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69" r:id="rId1"/>
  </p:sldMasterIdLst>
  <p:notesMasterIdLst>
    <p:notesMasterId r:id="rId59"/>
  </p:notesMasterIdLst>
  <p:sldIdLst>
    <p:sldId id="256" r:id="rId2"/>
    <p:sldId id="258" r:id="rId3"/>
    <p:sldId id="267" r:id="rId4"/>
    <p:sldId id="270" r:id="rId5"/>
    <p:sldId id="282" r:id="rId6"/>
    <p:sldId id="315" r:id="rId7"/>
    <p:sldId id="275" r:id="rId8"/>
    <p:sldId id="271" r:id="rId9"/>
    <p:sldId id="272" r:id="rId10"/>
    <p:sldId id="269" r:id="rId11"/>
    <p:sldId id="276" r:id="rId12"/>
    <p:sldId id="316" r:id="rId13"/>
    <p:sldId id="313" r:id="rId14"/>
    <p:sldId id="312" r:id="rId15"/>
    <p:sldId id="311" r:id="rId16"/>
    <p:sldId id="283" r:id="rId17"/>
    <p:sldId id="290" r:id="rId18"/>
    <p:sldId id="284" r:id="rId19"/>
    <p:sldId id="285" r:id="rId20"/>
    <p:sldId id="286" r:id="rId21"/>
    <p:sldId id="287" r:id="rId22"/>
    <p:sldId id="288" r:id="rId23"/>
    <p:sldId id="289" r:id="rId24"/>
    <p:sldId id="291" r:id="rId25"/>
    <p:sldId id="292" r:id="rId26"/>
    <p:sldId id="293" r:id="rId27"/>
    <p:sldId id="295" r:id="rId28"/>
    <p:sldId id="306" r:id="rId29"/>
    <p:sldId id="307" r:id="rId30"/>
    <p:sldId id="308" r:id="rId31"/>
    <p:sldId id="310" r:id="rId32"/>
    <p:sldId id="259" r:id="rId33"/>
    <p:sldId id="262" r:id="rId34"/>
    <p:sldId id="260" r:id="rId35"/>
    <p:sldId id="277" r:id="rId36"/>
    <p:sldId id="263" r:id="rId37"/>
    <p:sldId id="265" r:id="rId38"/>
    <p:sldId id="266" r:id="rId39"/>
    <p:sldId id="280" r:id="rId40"/>
    <p:sldId id="304" r:id="rId41"/>
    <p:sldId id="309" r:id="rId42"/>
    <p:sldId id="294" r:id="rId43"/>
    <p:sldId id="274" r:id="rId44"/>
    <p:sldId id="278" r:id="rId45"/>
    <p:sldId id="264" r:id="rId46"/>
    <p:sldId id="301" r:id="rId47"/>
    <p:sldId id="302" r:id="rId48"/>
    <p:sldId id="303" r:id="rId49"/>
    <p:sldId id="273" r:id="rId50"/>
    <p:sldId id="297" r:id="rId51"/>
    <p:sldId id="296" r:id="rId52"/>
    <p:sldId id="300" r:id="rId53"/>
    <p:sldId id="298" r:id="rId54"/>
    <p:sldId id="299" r:id="rId55"/>
    <p:sldId id="319" r:id="rId56"/>
    <p:sldId id="318" r:id="rId57"/>
    <p:sldId id="317" r:id="rId58"/>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FEACF"/>
    <a:srgbClr val="CCFFFF"/>
    <a:srgbClr val="CCFFCC"/>
    <a:srgbClr val="FFFF00"/>
    <a:srgbClr val="E6FFE6"/>
    <a:srgbClr val="BDEDFA"/>
    <a:srgbClr val="7394C2"/>
    <a:srgbClr val="E6E6FF"/>
    <a:srgbClr val="C4B8CC"/>
    <a:srgbClr val="4A697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975" autoAdjust="0"/>
    <p:restoredTop sz="77445" autoAdjust="0"/>
  </p:normalViewPr>
  <p:slideViewPr>
    <p:cSldViewPr snapToGrid="0">
      <p:cViewPr varScale="1">
        <p:scale>
          <a:sx n="86" d="100"/>
          <a:sy n="86" d="100"/>
        </p:scale>
        <p:origin x="2118" y="96"/>
      </p:cViewPr>
      <p:guideLst/>
    </p:cSldViewPr>
  </p:slideViewPr>
  <p:notesTextViewPr>
    <p:cViewPr>
      <p:scale>
        <a:sx n="3" d="2"/>
        <a:sy n="3" d="2"/>
      </p:scale>
      <p:origin x="0" y="0"/>
    </p:cViewPr>
  </p:notesTextViewPr>
  <p:sorterViewPr>
    <p:cViewPr>
      <p:scale>
        <a:sx n="100" d="100"/>
        <a:sy n="100" d="100"/>
      </p:scale>
      <p:origin x="0" y="-7416"/>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61"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7207EA-A8EF-4044-AE36-6E0589F72E20}" type="datetimeFigureOut">
              <a:rPr lang="en-US" smtClean="0"/>
              <a:t>12/1/2013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AF38DD2-08E6-41A4-8461-1B243181DD7F}" type="slidenum">
              <a:rPr lang="en-US" smtClean="0"/>
              <a:t>‹#›</a:t>
            </a:fld>
            <a:endParaRPr lang="en-US"/>
          </a:p>
        </p:txBody>
      </p:sp>
    </p:spTree>
    <p:extLst>
      <p:ext uri="{BB962C8B-B14F-4D97-AF65-F5344CB8AC3E}">
        <p14:creationId xmlns:p14="http://schemas.microsoft.com/office/powerpoint/2010/main" val="25857552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file:///D:\Documents\My%20Webs\bygrace\doctrine\who_is_jesus_christ.html"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Today’s topic</a:t>
            </a:r>
            <a:r>
              <a:rPr lang="en-US" baseline="0" dirty="0" smtClean="0"/>
              <a:t> is “</a:t>
            </a:r>
            <a:r>
              <a:rPr lang="en-US" dirty="0" smtClean="0"/>
              <a:t>Where Young Earth Creationism Gets the Bible </a:t>
            </a:r>
            <a:r>
              <a:rPr lang="en-US" sz="1400" dirty="0" smtClean="0"/>
              <a:t>Wrong.”</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a:t>
            </a:fld>
            <a:endParaRPr lang="en-US"/>
          </a:p>
        </p:txBody>
      </p:sp>
    </p:spTree>
    <p:extLst>
      <p:ext uri="{BB962C8B-B14F-4D97-AF65-F5344CB8AC3E}">
        <p14:creationId xmlns:p14="http://schemas.microsoft.com/office/powerpoint/2010/main" val="4335929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The translation “beasts of the earth” comes from the </a:t>
            </a:r>
            <a:r>
              <a:rPr lang="en-US" dirty="0" smtClean="0">
                <a:cs typeface="Arial" charset="0"/>
                <a:sym typeface="Wingdings" pitchFamily="2" charset="2"/>
              </a:rPr>
              <a:t> </a:t>
            </a:r>
            <a:r>
              <a:rPr lang="en-US" dirty="0" smtClean="0"/>
              <a:t>Hebrew word </a:t>
            </a:r>
            <a:r>
              <a:rPr lang="en-US" sz="1200" kern="1200" dirty="0" err="1" smtClean="0">
                <a:solidFill>
                  <a:schemeClr val="tx1"/>
                </a:solidFill>
                <a:latin typeface="+mn-lt"/>
                <a:ea typeface="+mn-ea"/>
                <a:cs typeface="+mn-cs"/>
              </a:rPr>
              <a:t>châyâh</a:t>
            </a:r>
            <a:r>
              <a:rPr lang="en-US" sz="1200" kern="1200" dirty="0" smtClean="0">
                <a:solidFill>
                  <a:schemeClr val="tx1"/>
                </a:solidFill>
                <a:latin typeface="+mn-lt"/>
                <a:ea typeface="+mn-ea"/>
                <a:cs typeface="+mn-cs"/>
              </a:rPr>
              <a:t>, which is used 127 times in 98 verses of the Old Testament. We can get an idea about what this word means from the context of the 98 verses. In most</a:t>
            </a:r>
            <a:r>
              <a:rPr lang="en-US" sz="1200" kern="1200" baseline="0" dirty="0" smtClean="0">
                <a:solidFill>
                  <a:schemeClr val="tx1"/>
                </a:solidFill>
                <a:latin typeface="+mn-lt"/>
                <a:ea typeface="+mn-ea"/>
                <a:cs typeface="+mn-cs"/>
              </a:rPr>
              <a:t> verses the context tells us nothing. </a:t>
            </a:r>
            <a:r>
              <a:rPr lang="en-US" dirty="0" smtClean="0">
                <a:cs typeface="Arial" charset="0"/>
                <a:sym typeface="Wingdings" pitchFamily="2" charset="2"/>
              </a:rPr>
              <a:t> </a:t>
            </a:r>
            <a:r>
              <a:rPr lang="en-US" sz="1200" kern="1200" baseline="0" dirty="0" smtClean="0">
                <a:solidFill>
                  <a:schemeClr val="tx1"/>
                </a:solidFill>
                <a:latin typeface="+mn-lt"/>
                <a:ea typeface="+mn-ea"/>
                <a:cs typeface="+mn-cs"/>
              </a:rPr>
              <a:t>However in the verses where we can determine the meaning, most of these verses suggest that </a:t>
            </a:r>
            <a:r>
              <a:rPr lang="en-US" sz="1200" kern="1200" dirty="0" err="1" smtClean="0">
                <a:solidFill>
                  <a:schemeClr val="tx1"/>
                </a:solidFill>
                <a:latin typeface="+mn-lt"/>
                <a:ea typeface="+mn-ea"/>
                <a:cs typeface="+mn-cs"/>
              </a:rPr>
              <a:t>châyâh</a:t>
            </a:r>
            <a:r>
              <a:rPr lang="en-US" sz="1200" kern="1200" dirty="0" smtClean="0">
                <a:solidFill>
                  <a:schemeClr val="tx1"/>
                </a:solidFill>
                <a:latin typeface="+mn-lt"/>
                <a:ea typeface="+mn-ea"/>
                <a:cs typeface="+mn-cs"/>
              </a:rPr>
              <a:t> are carnivores. Some examples include </a:t>
            </a:r>
            <a:r>
              <a:rPr lang="en-US" dirty="0" smtClean="0">
                <a:cs typeface="Arial" charset="0"/>
                <a:sym typeface="Wingdings" pitchFamily="2" charset="2"/>
              </a:rPr>
              <a:t> </a:t>
            </a:r>
            <a:r>
              <a:rPr lang="en-US" sz="1200" kern="1200" dirty="0" smtClean="0">
                <a:solidFill>
                  <a:schemeClr val="tx1"/>
                </a:solidFill>
                <a:latin typeface="+mn-lt"/>
                <a:ea typeface="+mn-ea"/>
                <a:cs typeface="+mn-cs"/>
              </a:rPr>
              <a:t>when Joseph’s brothers were plotting to kill him, they said “A wild beast (</a:t>
            </a:r>
            <a:r>
              <a:rPr lang="en-US" sz="1200" kern="1200" dirty="0" err="1" smtClean="0">
                <a:solidFill>
                  <a:schemeClr val="tx1"/>
                </a:solidFill>
                <a:latin typeface="+mn-lt"/>
                <a:ea typeface="+mn-ea"/>
                <a:cs typeface="+mn-cs"/>
              </a:rPr>
              <a:t>châyâh</a:t>
            </a:r>
            <a:r>
              <a:rPr lang="en-US" sz="1200" kern="1200" dirty="0" smtClean="0">
                <a:solidFill>
                  <a:schemeClr val="tx1"/>
                </a:solidFill>
                <a:latin typeface="+mn-lt"/>
                <a:ea typeface="+mn-ea"/>
                <a:cs typeface="+mn-cs"/>
              </a:rPr>
              <a:t>) devoured</a:t>
            </a:r>
            <a:r>
              <a:rPr lang="en-US" sz="1200" kern="1200" baseline="0" dirty="0" smtClean="0">
                <a:solidFill>
                  <a:schemeClr val="tx1"/>
                </a:solidFill>
                <a:latin typeface="+mn-lt"/>
                <a:ea typeface="+mn-ea"/>
                <a:cs typeface="+mn-cs"/>
              </a:rPr>
              <a:t> him”, obviously referring to a carnivore. </a:t>
            </a:r>
            <a:r>
              <a:rPr lang="en-US" dirty="0" smtClean="0">
                <a:cs typeface="Arial" charset="0"/>
                <a:sym typeface="Wingdings" pitchFamily="2" charset="2"/>
              </a:rPr>
              <a:t> </a:t>
            </a:r>
            <a:r>
              <a:rPr lang="en-US" sz="1200" kern="1200" baseline="0" dirty="0" smtClean="0">
                <a:solidFill>
                  <a:schemeClr val="tx1"/>
                </a:solidFill>
                <a:latin typeface="+mn-lt"/>
                <a:ea typeface="+mn-ea"/>
                <a:cs typeface="+mn-cs"/>
              </a:rPr>
              <a:t>In Leviticus 26:6 God promises the Israelites peace in the land, saying “I shall also eliminate harmful beasts”, another reference to carnivores. </a:t>
            </a:r>
            <a:r>
              <a:rPr lang="en-US" dirty="0" smtClean="0">
                <a:cs typeface="Arial" charset="0"/>
                <a:sym typeface="Wingdings" pitchFamily="2" charset="2"/>
              </a:rPr>
              <a:t> </a:t>
            </a:r>
            <a:r>
              <a:rPr lang="en-US" sz="1200" kern="1200" baseline="0" dirty="0" smtClean="0">
                <a:solidFill>
                  <a:schemeClr val="tx1"/>
                </a:solidFill>
                <a:latin typeface="+mn-lt"/>
                <a:ea typeface="+mn-ea"/>
                <a:cs typeface="+mn-cs"/>
              </a:rPr>
              <a:t>In </a:t>
            </a:r>
            <a:r>
              <a:rPr lang="en-US" sz="1200" kern="1200" dirty="0" smtClean="0">
                <a:solidFill>
                  <a:schemeClr val="tx1"/>
                </a:solidFill>
                <a:latin typeface="+mn-lt"/>
                <a:ea typeface="+mn-ea"/>
                <a:cs typeface="+mn-cs"/>
              </a:rPr>
              <a:t>Ezekiel 34:5 the Lord says, “They [referring to the Israelites] became food for every beast of the field.” </a:t>
            </a:r>
            <a:r>
              <a:rPr lang="en-US" dirty="0" smtClean="0">
                <a:cs typeface="Arial" charset="0"/>
                <a:sym typeface="Wingdings" pitchFamily="2" charset="2"/>
              </a:rPr>
              <a:t> </a:t>
            </a:r>
            <a:r>
              <a:rPr lang="en-US" sz="1200" kern="1200" dirty="0" smtClean="0">
                <a:solidFill>
                  <a:schemeClr val="tx1"/>
                </a:solidFill>
                <a:latin typeface="+mn-lt"/>
                <a:ea typeface="+mn-ea"/>
                <a:cs typeface="+mn-cs"/>
              </a:rPr>
              <a:t>In </a:t>
            </a:r>
            <a:r>
              <a:rPr lang="en-US" dirty="0" smtClean="0"/>
              <a:t>Hosea 13:8 God says, “</a:t>
            </a:r>
            <a:r>
              <a:rPr lang="en-US" dirty="0" smtClean="0">
                <a:solidFill>
                  <a:srgbClr val="FFFF00"/>
                </a:solidFill>
              </a:rPr>
              <a:t>I will also devour them like a lioness, As a wild beast would tear them.” So, it is clear that the term “beasts of the field” is</a:t>
            </a:r>
            <a:r>
              <a:rPr lang="en-US" sz="1200" kern="1200" baseline="0" dirty="0" smtClean="0">
                <a:solidFill>
                  <a:schemeClr val="tx1"/>
                </a:solidFill>
                <a:latin typeface="+mn-lt"/>
                <a:ea typeface="+mn-ea"/>
                <a:cs typeface="+mn-cs"/>
              </a:rPr>
              <a:t> a reference to the creation of carnivores. </a:t>
            </a:r>
            <a:r>
              <a:rPr lang="en-US" dirty="0" smtClean="0">
                <a:cs typeface="Arial" charset="0"/>
                <a:sym typeface="Wingdings" pitchFamily="2" charset="2"/>
              </a:rPr>
              <a:t></a:t>
            </a:r>
            <a:endParaRPr lang="en-US" dirty="0" smtClean="0"/>
          </a:p>
        </p:txBody>
      </p:sp>
      <p:sp>
        <p:nvSpPr>
          <p:cNvPr id="4" name="Slide Number Placeholder 3"/>
          <p:cNvSpPr>
            <a:spLocks noGrp="1"/>
          </p:cNvSpPr>
          <p:nvPr>
            <p:ph type="sldNum" sz="quarter" idx="10"/>
          </p:nvPr>
        </p:nvSpPr>
        <p:spPr/>
        <p:txBody>
          <a:bodyPr/>
          <a:lstStyle/>
          <a:p>
            <a:fld id="{9AF38DD2-08E6-41A4-8461-1B243181DD7F}" type="slidenum">
              <a:rPr lang="en-US" smtClean="0"/>
              <a:t>10</a:t>
            </a:fld>
            <a:endParaRPr lang="en-US"/>
          </a:p>
        </p:txBody>
      </p:sp>
    </p:spTree>
    <p:extLst>
      <p:ext uri="{BB962C8B-B14F-4D97-AF65-F5344CB8AC3E}">
        <p14:creationId xmlns:p14="http://schemas.microsoft.com/office/powerpoint/2010/main" val="14908872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One</a:t>
            </a:r>
            <a:r>
              <a:rPr lang="en-US" baseline="0" dirty="0" smtClean="0"/>
              <a:t> of Adam’s tasks on the sixth day was naming the animals. </a:t>
            </a:r>
            <a:r>
              <a:rPr lang="en-US" dirty="0" smtClean="0">
                <a:cs typeface="Arial" charset="0"/>
                <a:sym typeface="Wingdings" pitchFamily="2" charset="2"/>
              </a:rPr>
              <a:t> </a:t>
            </a:r>
            <a:r>
              <a:rPr lang="en-US" baseline="0" dirty="0" smtClean="0"/>
              <a:t>It turns out that Adam used some very creative word pictures to name some of the animals. For example, lion comes from a root meaning, “in the sense of violence,” many are birds of prey, vulture comes from the root meaning to break in pieces or tear, eagle comes from a root meaning to lacerate, and cobra has the meaning “to twist.” The names of these carnivores do not refer to how they ate their vegetables! Young earth creationists counter that Adam probably didn’t speak Hebrew, but used some now-lost proto-language. If this is true, then they expect us to believe that Adam’s naming of the animals was an exercise in futility, since the names he gave were never translated correctly into Hebrew.</a:t>
            </a:r>
            <a:r>
              <a:rPr lang="en-US" dirty="0" smtClean="0">
                <a:cs typeface="Arial" charset="0"/>
                <a:sym typeface="Wingdings" pitchFamily="2" charset="2"/>
              </a:rPr>
              <a:t> The more</a:t>
            </a:r>
            <a:r>
              <a:rPr lang="en-US" baseline="0" dirty="0" smtClean="0">
                <a:cs typeface="Arial" charset="0"/>
                <a:sym typeface="Wingdings" pitchFamily="2" charset="2"/>
              </a:rPr>
              <a:t> likely alternative is that Adam saw these creatures behaving in this manner in the garden.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11</a:t>
            </a:fld>
            <a:endParaRPr lang="en-US"/>
          </a:p>
        </p:txBody>
      </p:sp>
    </p:spTree>
    <p:extLst>
      <p:ext uri="{BB962C8B-B14F-4D97-AF65-F5344CB8AC3E}">
        <p14:creationId xmlns:p14="http://schemas.microsoft.com/office/powerpoint/2010/main" val="37704433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Young earth creationists</a:t>
            </a:r>
            <a:r>
              <a:rPr lang="en-US" baseline="0" dirty="0" smtClean="0"/>
              <a:t> says that God would never create a world in which there is death and suffering. </a:t>
            </a:r>
            <a:r>
              <a:rPr lang="en-US" dirty="0" smtClean="0">
                <a:cs typeface="Arial" charset="0"/>
                <a:sym typeface="Wingdings" pitchFamily="2" charset="2"/>
              </a:rPr>
              <a:t> </a:t>
            </a:r>
            <a:r>
              <a:rPr lang="en-US" baseline="0" dirty="0" smtClean="0"/>
              <a:t>According to Ken Ham of Answers in Genesis, “</a:t>
            </a:r>
            <a:r>
              <a:rPr lang="en-US" dirty="0" smtClean="0"/>
              <a:t>When Christian leaders try to add millions of years into God’s Word, then they are making God responsible for death, disease, thorns, </a:t>
            </a:r>
            <a:r>
              <a:rPr lang="en-US" dirty="0" err="1" smtClean="0"/>
              <a:t>carnivory</a:t>
            </a:r>
            <a:r>
              <a:rPr lang="en-US" dirty="0" smtClean="0"/>
              <a:t>, and suffering millions of years before sin. The Bible makes it clear such things are a result of man’s sin!” Ham never</a:t>
            </a:r>
            <a:r>
              <a:rPr lang="en-US" baseline="0" dirty="0" smtClean="0"/>
              <a:t> says how sin can create diseases, thorns, and carnivores. When pressed for an answer, young earth creationists are forced to admit that God caused all those things to happen, but He was justified in judging the animals because of mankind’s sin.</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12</a:t>
            </a:fld>
            <a:endParaRPr lang="en-US"/>
          </a:p>
        </p:txBody>
      </p:sp>
    </p:spTree>
    <p:extLst>
      <p:ext uri="{BB962C8B-B14F-4D97-AF65-F5344CB8AC3E}">
        <p14:creationId xmlns:p14="http://schemas.microsoft.com/office/powerpoint/2010/main" val="38599331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Contrary to the claims</a:t>
            </a:r>
            <a:r>
              <a:rPr lang="en-US" baseline="0" dirty="0" smtClean="0"/>
              <a:t> of young earth creationists, God approves of or was involved in the killing of animals. </a:t>
            </a:r>
            <a:r>
              <a:rPr lang="en-US" dirty="0" smtClean="0">
                <a:cs typeface="Arial" charset="0"/>
                <a:sym typeface="Wingdings" pitchFamily="2" charset="2"/>
              </a:rPr>
              <a:t> </a:t>
            </a:r>
            <a:r>
              <a:rPr lang="en-US" baseline="0" dirty="0" smtClean="0"/>
              <a:t>First, God approved of Abel’s animal sacrifice, but disapproved of Cain’s vegetable offering. </a:t>
            </a:r>
            <a:r>
              <a:rPr lang="en-US" dirty="0" smtClean="0">
                <a:cs typeface="Arial" charset="0"/>
                <a:sym typeface="Wingdings" pitchFamily="2" charset="2"/>
              </a:rPr>
              <a:t> </a:t>
            </a:r>
            <a:r>
              <a:rPr lang="en-US" baseline="0" dirty="0" smtClean="0"/>
              <a:t>God Himself killed animals to clothe Adam and Eve after the fall. </a:t>
            </a:r>
            <a:r>
              <a:rPr lang="en-US" dirty="0" smtClean="0">
                <a:cs typeface="Arial" charset="0"/>
                <a:sym typeface="Wingdings" pitchFamily="2" charset="2"/>
              </a:rPr>
              <a:t> </a:t>
            </a:r>
            <a:r>
              <a:rPr lang="en-US" baseline="0" dirty="0" smtClean="0"/>
              <a:t>And God commanded the killing of animals as a sacrifice for sin. So, the idea that God does not approve of animal death is contradicted by the Bible.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13</a:t>
            </a:fld>
            <a:endParaRPr lang="en-US"/>
          </a:p>
        </p:txBody>
      </p:sp>
    </p:spTree>
    <p:extLst>
      <p:ext uri="{BB962C8B-B14F-4D97-AF65-F5344CB8AC3E}">
        <p14:creationId xmlns:p14="http://schemas.microsoft.com/office/powerpoint/2010/main" val="277653804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fact, the Bible says that God Himself feeds</a:t>
            </a:r>
            <a:r>
              <a:rPr lang="en-US" baseline="0" dirty="0" smtClean="0"/>
              <a:t> the carnivores. In Job 38, God feeds </a:t>
            </a:r>
            <a:r>
              <a:rPr lang="en-US" dirty="0" smtClean="0">
                <a:cs typeface="Arial" charset="0"/>
                <a:sym typeface="Wingdings" pitchFamily="2" charset="2"/>
              </a:rPr>
              <a:t> </a:t>
            </a:r>
            <a:r>
              <a:rPr lang="en-US" baseline="0" dirty="0" smtClean="0"/>
              <a:t>ravens and </a:t>
            </a:r>
            <a:r>
              <a:rPr lang="en-US" dirty="0" smtClean="0">
                <a:cs typeface="Arial" charset="0"/>
                <a:sym typeface="Wingdings" pitchFamily="2" charset="2"/>
              </a:rPr>
              <a:t> </a:t>
            </a:r>
            <a:r>
              <a:rPr lang="en-US" baseline="0" dirty="0" smtClean="0"/>
              <a:t>lions. In Psalm  104, God feeds </a:t>
            </a:r>
            <a:r>
              <a:rPr lang="en-US" dirty="0" smtClean="0">
                <a:cs typeface="Arial" charset="0"/>
                <a:sym typeface="Wingdings" pitchFamily="2" charset="2"/>
              </a:rPr>
              <a:t> </a:t>
            </a:r>
            <a:r>
              <a:rPr lang="en-US" baseline="0" dirty="0" smtClean="0"/>
              <a:t>lions and the </a:t>
            </a:r>
            <a:r>
              <a:rPr lang="en-US" dirty="0" smtClean="0">
                <a:cs typeface="Arial" charset="0"/>
                <a:sym typeface="Wingdings" pitchFamily="2" charset="2"/>
              </a:rPr>
              <a:t> </a:t>
            </a:r>
            <a:r>
              <a:rPr lang="en-US" baseline="0" dirty="0" smtClean="0"/>
              <a:t>swarms of sea creatures. </a:t>
            </a:r>
            <a:r>
              <a:rPr lang="en-US" dirty="0" smtClean="0">
                <a:cs typeface="Arial" charset="0"/>
                <a:sym typeface="Wingdings" pitchFamily="2" charset="2"/>
              </a:rPr>
              <a:t> </a:t>
            </a:r>
            <a:r>
              <a:rPr lang="en-US" baseline="0" dirty="0" smtClean="0"/>
              <a:t>In Luke 12:24 God feeds the ravens. So scripture makes it clear that God is not against the killing of animals.</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14</a:t>
            </a:fld>
            <a:endParaRPr lang="en-US"/>
          </a:p>
        </p:txBody>
      </p:sp>
    </p:spTree>
    <p:extLst>
      <p:ext uri="{BB962C8B-B14F-4D97-AF65-F5344CB8AC3E}">
        <p14:creationId xmlns:p14="http://schemas.microsoft.com/office/powerpoint/2010/main" val="64602711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Young earth</a:t>
            </a:r>
            <a:r>
              <a:rPr lang="en-US" baseline="0" dirty="0" smtClean="0"/>
              <a:t> dogma says that killing of animals is evil and God would never create a world in which animal death was designed. However, the Bible clearly says that God created the carnivores and personally provides them food. When forced to choose between their </a:t>
            </a:r>
            <a:r>
              <a:rPr lang="en-US" dirty="0" smtClean="0">
                <a:cs typeface="Arial" charset="0"/>
                <a:sym typeface="Wingdings" pitchFamily="2" charset="2"/>
              </a:rPr>
              <a:t> </a:t>
            </a:r>
            <a:r>
              <a:rPr lang="en-US" baseline="0" dirty="0" smtClean="0"/>
              <a:t>dogma and the Bible, young earth creationists reject the Bible.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15</a:t>
            </a:fld>
            <a:endParaRPr lang="en-US"/>
          </a:p>
        </p:txBody>
      </p:sp>
    </p:spTree>
    <p:extLst>
      <p:ext uri="{BB962C8B-B14F-4D97-AF65-F5344CB8AC3E}">
        <p14:creationId xmlns:p14="http://schemas.microsoft.com/office/powerpoint/2010/main" val="11863875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Believe it or not, most young earth creationists claim that there was</a:t>
            </a:r>
            <a:r>
              <a:rPr lang="en-US" baseline="0" dirty="0" smtClean="0"/>
              <a:t> no plant death before the fall.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16</a:t>
            </a:fld>
            <a:endParaRPr lang="en-US"/>
          </a:p>
        </p:txBody>
      </p:sp>
    </p:spTree>
    <p:extLst>
      <p:ext uri="{BB962C8B-B14F-4D97-AF65-F5344CB8AC3E}">
        <p14:creationId xmlns:p14="http://schemas.microsoft.com/office/powerpoint/2010/main" val="27471555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cs typeface="Arial" charset="0"/>
                <a:sym typeface="Wingdings" pitchFamily="2" charset="2"/>
              </a:rPr>
              <a:t></a:t>
            </a:r>
            <a:r>
              <a:rPr lang="en-US" baseline="0" dirty="0" smtClean="0"/>
              <a:t> One claim is that herbivores do not eat whole plants, but only parts of plants. It is clear that people making this claim have never watched a herbivore graze on grass. Herbivores are not lawnmowers. They do not neatly trim off the tops of grass. They grab a mouthful and pull. Sometimes they just get the green leaves. </a:t>
            </a:r>
            <a:r>
              <a:rPr lang="en-US" dirty="0" smtClean="0">
                <a:cs typeface="Arial" charset="0"/>
                <a:sym typeface="Wingdings" pitchFamily="2" charset="2"/>
              </a:rPr>
              <a:t> </a:t>
            </a:r>
            <a:r>
              <a:rPr lang="en-US" baseline="0" dirty="0" smtClean="0"/>
              <a:t>Usually they pull up whole plants, including the roots, thus killing whole </a:t>
            </a:r>
            <a:r>
              <a:rPr lang="en-US" baseline="0" dirty="0" smtClean="0"/>
              <a:t>plants.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17</a:t>
            </a:fld>
            <a:endParaRPr lang="en-US"/>
          </a:p>
        </p:txBody>
      </p:sp>
    </p:spTree>
    <p:extLst>
      <p:ext uri="{BB962C8B-B14F-4D97-AF65-F5344CB8AC3E}">
        <p14:creationId xmlns:p14="http://schemas.microsoft.com/office/powerpoint/2010/main" val="332632526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main young earth claim is that plants aren’t alive. </a:t>
            </a:r>
            <a:r>
              <a:rPr lang="en-US" dirty="0" smtClean="0">
                <a:cs typeface="Arial" charset="0"/>
                <a:sym typeface="Wingdings" pitchFamily="2" charset="2"/>
              </a:rPr>
              <a:t></a:t>
            </a:r>
            <a:r>
              <a:rPr lang="en-US" baseline="0" dirty="0" smtClean="0"/>
              <a:t> John Morris from ICR said, “The Bible never refers to plants as living. </a:t>
            </a:r>
            <a:r>
              <a:rPr lang="en-US" dirty="0" smtClean="0"/>
              <a:t>They may “grow,” or “flourish,” but they do not “live.” Neither do they “die.” </a:t>
            </a:r>
            <a:r>
              <a:rPr lang="en-US" dirty="0" smtClean="0">
                <a:cs typeface="Arial" charset="0"/>
                <a:sym typeface="Wingdings" pitchFamily="2" charset="2"/>
              </a:rPr>
              <a:t></a:t>
            </a:r>
            <a:r>
              <a:rPr lang="en-US" baseline="0" dirty="0" smtClean="0"/>
              <a:t> </a:t>
            </a:r>
            <a:r>
              <a:rPr lang="en-US" dirty="0" smtClean="0"/>
              <a:t>Answers in Genesis writer </a:t>
            </a:r>
            <a:r>
              <a:rPr lang="en-US" dirty="0" err="1" smtClean="0"/>
              <a:t>Bodie</a:t>
            </a:r>
            <a:r>
              <a:rPr lang="en-US" dirty="0" smtClean="0"/>
              <a:t> Hodge said, “Plants are not “alive” in the biblical sense of </a:t>
            </a:r>
            <a:r>
              <a:rPr lang="en-US" i="1" dirty="0" err="1" smtClean="0"/>
              <a:t>nephesh</a:t>
            </a:r>
            <a:r>
              <a:rPr lang="en-US" i="1" dirty="0" smtClean="0"/>
              <a:t> </a:t>
            </a:r>
            <a:r>
              <a:rPr lang="en-US" i="1" dirty="0" err="1" smtClean="0"/>
              <a:t>chayyah</a:t>
            </a:r>
            <a:r>
              <a:rPr lang="en-US" i="1" dirty="0" smtClean="0"/>
              <a:t>,</a:t>
            </a:r>
            <a:r>
              <a:rPr lang="en-US" dirty="0" smtClean="0"/>
              <a:t> only animals and man.” Does the Bible really support the idea</a:t>
            </a:r>
            <a:r>
              <a:rPr lang="en-US" baseline="0" dirty="0" smtClean="0"/>
              <a:t> that plants aren’t alive and don’t die? </a:t>
            </a:r>
            <a:r>
              <a:rPr lang="en-US" dirty="0" smtClean="0">
                <a:cs typeface="Arial" charset="0"/>
                <a:sym typeface="Wingdings" pitchFamily="2" charset="2"/>
              </a:rPr>
              <a:t></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18</a:t>
            </a:fld>
            <a:endParaRPr lang="en-US"/>
          </a:p>
        </p:txBody>
      </p:sp>
    </p:spTree>
    <p:extLst>
      <p:ext uri="{BB962C8B-B14F-4D97-AF65-F5344CB8AC3E}">
        <p14:creationId xmlns:p14="http://schemas.microsoft.com/office/powerpoint/2010/main" val="217599699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cs typeface="Arial" charset="0"/>
                <a:sym typeface="Wingdings" pitchFamily="2" charset="2"/>
              </a:rPr>
              <a:t></a:t>
            </a:r>
            <a:r>
              <a:rPr lang="en-US" baseline="0" dirty="0" smtClean="0"/>
              <a:t> </a:t>
            </a:r>
            <a:r>
              <a:rPr lang="en-US" dirty="0" smtClean="0"/>
              <a:t>The Hebrew word </a:t>
            </a:r>
            <a:r>
              <a:rPr lang="en-US" dirty="0" err="1" smtClean="0"/>
              <a:t>chay</a:t>
            </a:r>
            <a:r>
              <a:rPr lang="en-US" baseline="0" dirty="0" smtClean="0"/>
              <a:t> is the adjective usually translated “living.” Although young earth creationists like to claim that the word only refers to animals, it is </a:t>
            </a:r>
            <a:r>
              <a:rPr lang="en-US" dirty="0" smtClean="0">
                <a:cs typeface="Arial" charset="0"/>
                <a:sym typeface="Wingdings" pitchFamily="2" charset="2"/>
              </a:rPr>
              <a:t></a:t>
            </a:r>
            <a:r>
              <a:rPr lang="en-US" baseline="0" dirty="0" smtClean="0"/>
              <a:t> used 11 times in reference to water, which, of course, is not living. So, the word is more a reference to movement than being alive. Since plants don’t move, they aren’t </a:t>
            </a:r>
            <a:r>
              <a:rPr lang="en-US" i="1" baseline="0" dirty="0" err="1" smtClean="0"/>
              <a:t>chay</a:t>
            </a:r>
            <a:r>
              <a:rPr lang="en-US" baseline="0" dirty="0" smtClean="0"/>
              <a:t>. Let’s see if plants really don’t die. </a:t>
            </a:r>
            <a:r>
              <a:rPr lang="en-US" dirty="0" smtClean="0">
                <a:cs typeface="Arial" charset="0"/>
                <a:sym typeface="Wingdings" pitchFamily="2" charset="2"/>
              </a:rPr>
              <a:t></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19</a:t>
            </a:fld>
            <a:endParaRPr lang="en-US"/>
          </a:p>
        </p:txBody>
      </p:sp>
    </p:spTree>
    <p:extLst>
      <p:ext uri="{BB962C8B-B14F-4D97-AF65-F5344CB8AC3E}">
        <p14:creationId xmlns:p14="http://schemas.microsoft.com/office/powerpoint/2010/main" val="14298980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First, some quotes. This one is from Ken Ham</a:t>
            </a:r>
            <a:r>
              <a:rPr lang="en-US" baseline="0" dirty="0" smtClean="0"/>
              <a:t> of </a:t>
            </a:r>
            <a:r>
              <a:rPr lang="en-US" i="1" dirty="0" smtClean="0"/>
              <a:t>Answers In Genesis, </a:t>
            </a:r>
            <a:r>
              <a:rPr lang="en-US" cap="none" dirty="0" smtClean="0"/>
              <a:t>“And we must as God’s people stand against the compromise of reinterpreting Genesis to fit in evolution and millions of years, which undermines biblical authority.”</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a:t>
            </a:fld>
            <a:endParaRPr lang="en-US"/>
          </a:p>
        </p:txBody>
      </p:sp>
    </p:spTree>
    <p:extLst>
      <p:ext uri="{BB962C8B-B14F-4D97-AF65-F5344CB8AC3E}">
        <p14:creationId xmlns:p14="http://schemas.microsoft.com/office/powerpoint/2010/main" val="17811987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reference to a cedar, Ezekiel 31 says </a:t>
            </a:r>
            <a:r>
              <a:rPr lang="en-US" dirty="0" smtClean="0">
                <a:cs typeface="Arial" charset="0"/>
                <a:sym typeface="Wingdings" pitchFamily="2" charset="2"/>
              </a:rPr>
              <a:t></a:t>
            </a:r>
            <a:r>
              <a:rPr lang="en-US" baseline="0" dirty="0" smtClean="0"/>
              <a:t> </a:t>
            </a:r>
            <a:r>
              <a:rPr lang="en-US" dirty="0" smtClean="0"/>
              <a:t>that all trees are destined for death, and compares that death with that of </a:t>
            </a:r>
            <a:r>
              <a:rPr lang="en-US" dirty="0" smtClean="0">
                <a:cs typeface="Arial" charset="0"/>
                <a:sym typeface="Wingdings" pitchFamily="2" charset="2"/>
              </a:rPr>
              <a:t> </a:t>
            </a:r>
            <a:r>
              <a:rPr lang="en-US" dirty="0" smtClean="0"/>
              <a:t>“mortal men.” So, the Bible seems</a:t>
            </a:r>
            <a:r>
              <a:rPr lang="en-US" baseline="0" dirty="0" smtClean="0"/>
              <a:t> to say that trees do die. </a:t>
            </a:r>
            <a:r>
              <a:rPr lang="en-US" dirty="0" smtClean="0">
                <a:cs typeface="Arial" charset="0"/>
                <a:sym typeface="Wingdings" pitchFamily="2" charset="2"/>
              </a:rPr>
              <a:t></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20</a:t>
            </a:fld>
            <a:endParaRPr lang="en-US"/>
          </a:p>
        </p:txBody>
      </p:sp>
    </p:spTree>
    <p:extLst>
      <p:ext uri="{BB962C8B-B14F-4D97-AF65-F5344CB8AC3E}">
        <p14:creationId xmlns:p14="http://schemas.microsoft.com/office/powerpoint/2010/main" val="4580052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Deuteronomy 20:19 says </a:t>
            </a:r>
            <a:r>
              <a:rPr lang="en-US" dirty="0" smtClean="0">
                <a:cs typeface="Arial" charset="0"/>
                <a:sym typeface="Wingdings" pitchFamily="2" charset="2"/>
              </a:rPr>
              <a:t></a:t>
            </a:r>
            <a:r>
              <a:rPr lang="en-US" baseline="0" dirty="0" smtClean="0"/>
              <a:t> “</a:t>
            </a:r>
            <a:r>
              <a:rPr lang="en-US" dirty="0" smtClean="0"/>
              <a:t>do not destroy its trees by putting an ax to them.” </a:t>
            </a:r>
            <a:r>
              <a:rPr lang="en-US" dirty="0" smtClean="0">
                <a:cs typeface="Arial" charset="0"/>
                <a:sym typeface="Wingdings" pitchFamily="2" charset="2"/>
              </a:rPr>
              <a:t> </a:t>
            </a:r>
            <a:r>
              <a:rPr lang="en-US" dirty="0" smtClean="0"/>
              <a:t>Jeremiah 11:19 says, “Let us destroy the tree with its fruit, And let us cut him off from the land of the living.” Is destruction equal to death? The Hebrew word translated</a:t>
            </a:r>
            <a:r>
              <a:rPr lang="en-US" baseline="0" dirty="0" smtClean="0"/>
              <a:t> “destroy” in both these verses is </a:t>
            </a:r>
            <a:r>
              <a:rPr lang="en-US" sz="1200" kern="1200" dirty="0" err="1" smtClean="0">
                <a:solidFill>
                  <a:schemeClr val="tx1"/>
                </a:solidFill>
                <a:latin typeface="+mn-lt"/>
                <a:ea typeface="+mn-ea"/>
                <a:cs typeface="+mn-cs"/>
              </a:rPr>
              <a:t>shâchath</a:t>
            </a:r>
            <a:r>
              <a:rPr lang="en-US" sz="1200" kern="1200" dirty="0" smtClean="0">
                <a:solidFill>
                  <a:schemeClr val="tx1"/>
                </a:solidFill>
                <a:latin typeface="+mn-lt"/>
                <a:ea typeface="+mn-ea"/>
                <a:cs typeface="+mn-cs"/>
              </a:rPr>
              <a:t>, the same word </a:t>
            </a:r>
            <a:r>
              <a:rPr lang="en-US" dirty="0" smtClean="0">
                <a:cs typeface="Arial" charset="0"/>
                <a:sym typeface="Wingdings" pitchFamily="2" charset="2"/>
              </a:rPr>
              <a:t></a:t>
            </a:r>
            <a:r>
              <a:rPr lang="en-US" baseline="0" dirty="0" smtClean="0"/>
              <a:t> </a:t>
            </a:r>
            <a:r>
              <a:rPr lang="en-US" sz="1200" kern="1200" dirty="0" smtClean="0">
                <a:solidFill>
                  <a:schemeClr val="tx1"/>
                </a:solidFill>
                <a:latin typeface="+mn-lt"/>
                <a:ea typeface="+mn-ea"/>
                <a:cs typeface="+mn-cs"/>
              </a:rPr>
              <a:t>God used in Genesis 6:13 (and 3 other flood verses) to describe</a:t>
            </a:r>
            <a:r>
              <a:rPr lang="en-US" sz="1200" kern="1200" baseline="0" dirty="0" smtClean="0">
                <a:solidFill>
                  <a:schemeClr val="tx1"/>
                </a:solidFill>
                <a:latin typeface="+mn-lt"/>
                <a:ea typeface="+mn-ea"/>
                <a:cs typeface="+mn-cs"/>
              </a:rPr>
              <a:t> what He was going to do to rebellious mankind. It is the same word used to describe </a:t>
            </a:r>
            <a:r>
              <a:rPr lang="en-US" dirty="0" smtClean="0">
                <a:cs typeface="Arial" charset="0"/>
                <a:sym typeface="Wingdings" pitchFamily="2" charset="2"/>
              </a:rPr>
              <a:t></a:t>
            </a:r>
            <a:r>
              <a:rPr lang="en-US" baseline="0" dirty="0" smtClean="0"/>
              <a:t> </a:t>
            </a:r>
            <a:r>
              <a:rPr lang="en-US" sz="1200" kern="1200" baseline="0" dirty="0" smtClean="0">
                <a:solidFill>
                  <a:schemeClr val="tx1"/>
                </a:solidFill>
                <a:latin typeface="+mn-lt"/>
                <a:ea typeface="+mn-ea"/>
                <a:cs typeface="+mn-cs"/>
              </a:rPr>
              <a:t>what God did to Sodom and Gomorrah in Genesis 13:10 and 6 related verses. The same word is used for what God did to the Egyptian firstborns. And in Judges chapter 20, </a:t>
            </a:r>
            <a:r>
              <a:rPr lang="en-US" sz="1200" kern="1200" dirty="0" err="1" smtClean="0">
                <a:solidFill>
                  <a:schemeClr val="tx1"/>
                </a:solidFill>
                <a:latin typeface="+mn-lt"/>
                <a:ea typeface="+mn-ea"/>
                <a:cs typeface="+mn-cs"/>
              </a:rPr>
              <a:t>shâchath</a:t>
            </a:r>
            <a:r>
              <a:rPr lang="en-US" sz="1200" kern="1200" dirty="0" smtClean="0">
                <a:solidFill>
                  <a:schemeClr val="tx1"/>
                </a:solidFill>
                <a:latin typeface="+mn-lt"/>
                <a:ea typeface="+mn-ea"/>
                <a:cs typeface="+mn-cs"/>
              </a:rPr>
              <a:t> is used to describe</a:t>
            </a:r>
            <a:r>
              <a:rPr lang="en-US" sz="1200" kern="1200" baseline="0" dirty="0" smtClean="0">
                <a:solidFill>
                  <a:schemeClr val="tx1"/>
                </a:solidFill>
                <a:latin typeface="+mn-lt"/>
                <a:ea typeface="+mn-ea"/>
                <a:cs typeface="+mn-cs"/>
              </a:rPr>
              <a:t> battles between the </a:t>
            </a:r>
            <a:r>
              <a:rPr lang="en-US" sz="1200" kern="1200" baseline="0" dirty="0" err="1" smtClean="0">
                <a:solidFill>
                  <a:schemeClr val="tx1"/>
                </a:solidFill>
                <a:latin typeface="+mn-lt"/>
                <a:ea typeface="+mn-ea"/>
                <a:cs typeface="+mn-cs"/>
              </a:rPr>
              <a:t>Benjamites</a:t>
            </a:r>
            <a:r>
              <a:rPr lang="en-US" sz="1200" kern="1200" baseline="0" dirty="0" smtClean="0">
                <a:solidFill>
                  <a:schemeClr val="tx1"/>
                </a:solidFill>
                <a:latin typeface="+mn-lt"/>
                <a:ea typeface="+mn-ea"/>
                <a:cs typeface="+mn-cs"/>
              </a:rPr>
              <a:t> and Israelites in which over 65,000 men were “destroyed.” So, the use of </a:t>
            </a:r>
            <a:r>
              <a:rPr lang="en-US" sz="1200" kern="1200" dirty="0" err="1" smtClean="0">
                <a:solidFill>
                  <a:schemeClr val="tx1"/>
                </a:solidFill>
                <a:latin typeface="+mn-lt"/>
                <a:ea typeface="+mn-ea"/>
                <a:cs typeface="+mn-cs"/>
              </a:rPr>
              <a:t>shâchath</a:t>
            </a:r>
            <a:r>
              <a:rPr lang="en-US" sz="1200" kern="1200" dirty="0" smtClean="0">
                <a:solidFill>
                  <a:schemeClr val="tx1"/>
                </a:solidFill>
                <a:latin typeface="+mn-lt"/>
                <a:ea typeface="+mn-ea"/>
                <a:cs typeface="+mn-cs"/>
              </a:rPr>
              <a:t> in reference to trees really does refer to</a:t>
            </a:r>
            <a:r>
              <a:rPr lang="en-US" sz="1200" kern="1200" baseline="0" dirty="0" smtClean="0">
                <a:solidFill>
                  <a:schemeClr val="tx1"/>
                </a:solidFill>
                <a:latin typeface="+mn-lt"/>
                <a:ea typeface="+mn-ea"/>
                <a:cs typeface="+mn-cs"/>
              </a:rPr>
              <a:t> their death.</a:t>
            </a:r>
            <a:r>
              <a:rPr lang="en-US" dirty="0" smtClean="0">
                <a:cs typeface="Arial" charset="0"/>
                <a:sym typeface="Wingdings" pitchFamily="2" charset="2"/>
              </a:rPr>
              <a:t> </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21</a:t>
            </a:fld>
            <a:endParaRPr lang="en-US"/>
          </a:p>
        </p:txBody>
      </p:sp>
    </p:spTree>
    <p:extLst>
      <p:ext uri="{BB962C8B-B14F-4D97-AF65-F5344CB8AC3E}">
        <p14:creationId xmlns:p14="http://schemas.microsoft.com/office/powerpoint/2010/main" val="31874683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Isaiah 15:6 says,</a:t>
            </a:r>
            <a:r>
              <a:rPr lang="en-US" baseline="0" dirty="0" smtClean="0"/>
              <a:t> </a:t>
            </a:r>
            <a:r>
              <a:rPr lang="en-US" dirty="0" smtClean="0">
                <a:cs typeface="Arial" charset="0"/>
                <a:sym typeface="Wingdings" pitchFamily="2" charset="2"/>
              </a:rPr>
              <a:t></a:t>
            </a:r>
            <a:r>
              <a:rPr lang="en-US" baseline="0" dirty="0" smtClean="0"/>
              <a:t> “</a:t>
            </a:r>
            <a:r>
              <a:rPr lang="en-US" dirty="0" smtClean="0"/>
              <a:t>the tender grass died out.” Is this real death? The Hebrew word translated</a:t>
            </a:r>
            <a:r>
              <a:rPr lang="en-US" baseline="0" dirty="0" smtClean="0"/>
              <a:t> “died out” is </a:t>
            </a:r>
            <a:r>
              <a:rPr lang="en-US" dirty="0" err="1" smtClean="0"/>
              <a:t>kâlâh</a:t>
            </a:r>
            <a:r>
              <a:rPr lang="en-US" dirty="0" smtClean="0"/>
              <a:t>.</a:t>
            </a:r>
            <a:r>
              <a:rPr lang="en-US" baseline="0" dirty="0" smtClean="0"/>
              <a:t> How is </a:t>
            </a:r>
            <a:r>
              <a:rPr lang="en-US" dirty="0" err="1" smtClean="0"/>
              <a:t>kâlâh</a:t>
            </a:r>
            <a:r>
              <a:rPr lang="en-US" baseline="0" dirty="0" smtClean="0"/>
              <a:t> used in the rest of the Old Testament?</a:t>
            </a:r>
            <a:r>
              <a:rPr lang="en-US" dirty="0" smtClean="0">
                <a:cs typeface="Arial" charset="0"/>
                <a:sym typeface="Wingdings" pitchFamily="2" charset="2"/>
              </a:rPr>
              <a:t> </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22</a:t>
            </a:fld>
            <a:endParaRPr lang="en-US"/>
          </a:p>
        </p:txBody>
      </p:sp>
    </p:spTree>
    <p:extLst>
      <p:ext uri="{BB962C8B-B14F-4D97-AF65-F5344CB8AC3E}">
        <p14:creationId xmlns:p14="http://schemas.microsoft.com/office/powerpoint/2010/main" val="5611470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are three of the many Old Testament verses</a:t>
            </a:r>
            <a:r>
              <a:rPr lang="en-US" baseline="0" dirty="0" smtClean="0"/>
              <a:t> that use the Hebrew word </a:t>
            </a:r>
            <a:r>
              <a:rPr lang="en-US" dirty="0" err="1" smtClean="0"/>
              <a:t>kâlâh</a:t>
            </a:r>
            <a:r>
              <a:rPr lang="en-US" sz="1200" kern="1200" baseline="0" dirty="0" smtClean="0">
                <a:solidFill>
                  <a:schemeClr val="tx1"/>
                </a:solidFill>
                <a:latin typeface="+mn-lt"/>
                <a:ea typeface="+mn-ea"/>
                <a:cs typeface="+mn-cs"/>
              </a:rPr>
              <a:t>. </a:t>
            </a:r>
            <a:r>
              <a:rPr lang="en-US" dirty="0" smtClean="0">
                <a:cs typeface="Arial" charset="0"/>
                <a:sym typeface="Wingdings" pitchFamily="2" charset="2"/>
              </a:rPr>
              <a:t> </a:t>
            </a:r>
            <a:r>
              <a:rPr lang="en-US" dirty="0" smtClean="0"/>
              <a:t>Exodus 32:10 says, “Now then let Me alone, that My anger may burn against them and that I may destroy [</a:t>
            </a:r>
            <a:r>
              <a:rPr lang="en-US" dirty="0" err="1" smtClean="0"/>
              <a:t>kâlâh</a:t>
            </a:r>
            <a:r>
              <a:rPr lang="en-US" dirty="0" smtClean="0"/>
              <a:t>] them...” </a:t>
            </a:r>
            <a:r>
              <a:rPr lang="en-US" dirty="0" smtClean="0">
                <a:cs typeface="Arial" charset="0"/>
                <a:sym typeface="Wingdings" pitchFamily="2" charset="2"/>
              </a:rPr>
              <a:t> </a:t>
            </a:r>
            <a:r>
              <a:rPr lang="en-US" dirty="0" smtClean="0"/>
              <a:t>1 Samuel 15:18 says, ‘Go and completely destroy those wicked people, the Amalekites; make war on them until you have wiped them out [</a:t>
            </a:r>
            <a:r>
              <a:rPr lang="en-US" dirty="0" err="1" smtClean="0"/>
              <a:t>kâlâh</a:t>
            </a:r>
            <a:r>
              <a:rPr lang="en-US" dirty="0" smtClean="0"/>
              <a:t>].’ </a:t>
            </a:r>
            <a:r>
              <a:rPr lang="en-US" dirty="0" smtClean="0">
                <a:cs typeface="Arial" charset="0"/>
                <a:sym typeface="Wingdings" pitchFamily="2" charset="2"/>
              </a:rPr>
              <a:t> </a:t>
            </a:r>
            <a:r>
              <a:rPr lang="en-US" dirty="0" smtClean="0"/>
              <a:t>Jeremiah 9:16 says, “…I will send the sword after them until I have annihilated [</a:t>
            </a:r>
            <a:r>
              <a:rPr lang="en-US" dirty="0" err="1" smtClean="0"/>
              <a:t>kâlâh</a:t>
            </a:r>
            <a:r>
              <a:rPr lang="en-US" dirty="0" smtClean="0"/>
              <a:t>] them.” So, the Hebrew word </a:t>
            </a:r>
            <a:r>
              <a:rPr lang="en-US" dirty="0" err="1" smtClean="0"/>
              <a:t>kâlâh</a:t>
            </a:r>
            <a:r>
              <a:rPr lang="en-US" dirty="0" smtClean="0"/>
              <a:t> referring to the death of grass really is referring to death, contrary to young</a:t>
            </a:r>
            <a:r>
              <a:rPr lang="en-US" baseline="0" dirty="0" smtClean="0"/>
              <a:t> earth teaching.</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23</a:t>
            </a:fld>
            <a:endParaRPr lang="en-US"/>
          </a:p>
        </p:txBody>
      </p:sp>
    </p:spTree>
    <p:extLst>
      <p:ext uri="{BB962C8B-B14F-4D97-AF65-F5344CB8AC3E}">
        <p14:creationId xmlns:p14="http://schemas.microsoft.com/office/powerpoint/2010/main" val="8159567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many Old Testament verses</a:t>
            </a:r>
            <a:r>
              <a:rPr lang="en-US" baseline="0" dirty="0" smtClean="0"/>
              <a:t> that compare plant death to human death</a:t>
            </a:r>
            <a:r>
              <a:rPr lang="en-US" sz="1200" kern="1200" baseline="0" dirty="0" smtClean="0">
                <a:solidFill>
                  <a:schemeClr val="tx1"/>
                </a:solidFill>
                <a:latin typeface="+mn-lt"/>
                <a:ea typeface="+mn-ea"/>
                <a:cs typeface="+mn-cs"/>
              </a:rPr>
              <a:t>. </a:t>
            </a:r>
            <a:r>
              <a:rPr lang="en-US" dirty="0" smtClean="0">
                <a:cs typeface="Arial" charset="0"/>
                <a:sym typeface="Wingdings" pitchFamily="2" charset="2"/>
              </a:rPr>
              <a:t> </a:t>
            </a:r>
            <a:r>
              <a:rPr lang="en-US" dirty="0" smtClean="0"/>
              <a:t>Job 8:11-13 compares the fate of a papyrus without water with that of the godless. </a:t>
            </a:r>
            <a:r>
              <a:rPr lang="en-US" dirty="0" smtClean="0">
                <a:cs typeface="Arial" charset="0"/>
                <a:sym typeface="Wingdings" pitchFamily="2" charset="2"/>
              </a:rPr>
              <a:t> </a:t>
            </a:r>
            <a:r>
              <a:rPr lang="en-US" dirty="0" smtClean="0"/>
              <a:t>Job 14:7-10 compares a tree cut down with the death of a man. </a:t>
            </a:r>
            <a:r>
              <a:rPr lang="en-US" dirty="0" smtClean="0">
                <a:cs typeface="Arial" charset="0"/>
                <a:sym typeface="Wingdings" pitchFamily="2" charset="2"/>
              </a:rPr>
              <a:t></a:t>
            </a:r>
            <a:r>
              <a:rPr lang="en-US" baseline="0" dirty="0" smtClean="0">
                <a:cs typeface="Arial" charset="0"/>
                <a:sym typeface="Wingdings" pitchFamily="2" charset="2"/>
              </a:rPr>
              <a:t> Psalm 37:1-2 compares the fate of evildoers to grass that withers</a:t>
            </a:r>
            <a:r>
              <a:rPr lang="en-US" baseline="0" dirty="0" smtClean="0"/>
              <a:t>.</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24</a:t>
            </a:fld>
            <a:endParaRPr lang="en-US"/>
          </a:p>
        </p:txBody>
      </p:sp>
    </p:spTree>
    <p:extLst>
      <p:ext uri="{BB962C8B-B14F-4D97-AF65-F5344CB8AC3E}">
        <p14:creationId xmlns:p14="http://schemas.microsoft.com/office/powerpoint/2010/main" val="285120207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Psalm 103:15-16 compares the days of man’s life to a flower. </a:t>
            </a:r>
            <a:r>
              <a:rPr lang="en-US" dirty="0" smtClean="0">
                <a:cs typeface="Arial" charset="0"/>
                <a:sym typeface="Wingdings" pitchFamily="2" charset="2"/>
              </a:rPr>
              <a:t> Isaiah 40:6-8</a:t>
            </a:r>
            <a:r>
              <a:rPr lang="en-US" baseline="0" dirty="0" smtClean="0">
                <a:cs typeface="Arial" charset="0"/>
                <a:sym typeface="Wingdings" pitchFamily="2" charset="2"/>
              </a:rPr>
              <a:t> compares the lives of people to those of grass and flowers and contrasts those to the word of God, which stands forever.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25</a:t>
            </a:fld>
            <a:endParaRPr lang="en-US"/>
          </a:p>
        </p:txBody>
      </p:sp>
    </p:spTree>
    <p:extLst>
      <p:ext uri="{BB962C8B-B14F-4D97-AF65-F5344CB8AC3E}">
        <p14:creationId xmlns:p14="http://schemas.microsoft.com/office/powerpoint/2010/main" val="14077539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cs typeface="Arial" charset="0"/>
                <a:sym typeface="Wingdings" pitchFamily="2" charset="2"/>
              </a:rPr>
              <a:t>Likewise, the New Testament  </a:t>
            </a:r>
            <a:r>
              <a:rPr lang="en-US" dirty="0" smtClean="0"/>
              <a:t>compares human death</a:t>
            </a:r>
            <a:r>
              <a:rPr lang="en-US" baseline="0" dirty="0" smtClean="0"/>
              <a:t> to that of trees </a:t>
            </a:r>
            <a:r>
              <a:rPr lang="en-US" dirty="0" smtClean="0">
                <a:effectLst/>
              </a:rPr>
              <a:t>(</a:t>
            </a:r>
            <a:r>
              <a:rPr lang="en-US" i="1" dirty="0" smtClean="0">
                <a:effectLst/>
              </a:rPr>
              <a:t>Luke 3:9</a:t>
            </a:r>
            <a:r>
              <a:rPr lang="en-US" dirty="0" smtClean="0">
                <a:effectLst/>
              </a:rPr>
              <a:t>),</a:t>
            </a:r>
            <a:r>
              <a:rPr lang="en-US" dirty="0" smtClean="0"/>
              <a:t> </a:t>
            </a:r>
            <a:r>
              <a:rPr lang="en-US" dirty="0" smtClean="0">
                <a:cs typeface="Arial" charset="0"/>
                <a:sym typeface="Wingdings" pitchFamily="2" charset="2"/>
              </a:rPr>
              <a:t> grass </a:t>
            </a:r>
            <a:r>
              <a:rPr lang="en-US" dirty="0" smtClean="0">
                <a:effectLst/>
              </a:rPr>
              <a:t>(</a:t>
            </a:r>
            <a:r>
              <a:rPr lang="en-US" i="1" dirty="0" smtClean="0">
                <a:effectLst/>
              </a:rPr>
              <a:t>James 1:10-11</a:t>
            </a:r>
            <a:r>
              <a:rPr lang="en-US" dirty="0" smtClean="0">
                <a:effectLst/>
              </a:rPr>
              <a:t>)</a:t>
            </a:r>
            <a:r>
              <a:rPr lang="en-US" dirty="0" smtClean="0">
                <a:cs typeface="Arial" charset="0"/>
                <a:sym typeface="Wingdings" pitchFamily="2" charset="2"/>
              </a:rPr>
              <a:t>,</a:t>
            </a:r>
            <a:r>
              <a:rPr lang="en-US" baseline="0" dirty="0" smtClean="0">
                <a:cs typeface="Arial" charset="0"/>
                <a:sym typeface="Wingdings" pitchFamily="2" charset="2"/>
              </a:rPr>
              <a:t> </a:t>
            </a:r>
            <a:r>
              <a:rPr lang="en-US" dirty="0" smtClean="0">
                <a:cs typeface="Arial" charset="0"/>
                <a:sym typeface="Wingdings" pitchFamily="2" charset="2"/>
              </a:rPr>
              <a:t> and flowers </a:t>
            </a:r>
            <a:r>
              <a:rPr lang="en-US" dirty="0" smtClean="0">
                <a:effectLst/>
              </a:rPr>
              <a:t>(</a:t>
            </a:r>
            <a:r>
              <a:rPr lang="en-US" i="1" dirty="0" smtClean="0">
                <a:effectLst/>
              </a:rPr>
              <a:t>1 Peter 1:24</a:t>
            </a:r>
            <a:r>
              <a:rPr lang="en-US" dirty="0" smtClean="0">
                <a:effectLst/>
              </a:rPr>
              <a:t>)</a:t>
            </a:r>
            <a:r>
              <a:rPr lang="en-US" dirty="0" smtClean="0">
                <a:cs typeface="Arial" charset="0"/>
                <a:sym typeface="Wingdings" pitchFamily="2" charset="2"/>
              </a:rPr>
              <a:t>. And there</a:t>
            </a:r>
            <a:r>
              <a:rPr lang="en-US" baseline="0" dirty="0" smtClean="0">
                <a:cs typeface="Arial" charset="0"/>
                <a:sym typeface="Wingdings" pitchFamily="2" charset="2"/>
              </a:rPr>
              <a:t> are dozens of more examples comparing plant death to human death throughout the Bible.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26</a:t>
            </a:fld>
            <a:endParaRPr lang="en-US"/>
          </a:p>
        </p:txBody>
      </p:sp>
    </p:spTree>
    <p:extLst>
      <p:ext uri="{BB962C8B-B14F-4D97-AF65-F5344CB8AC3E}">
        <p14:creationId xmlns:p14="http://schemas.microsoft.com/office/powerpoint/2010/main" val="222828812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Young earth</a:t>
            </a:r>
            <a:r>
              <a:rPr lang="en-US" baseline="0" dirty="0" smtClean="0"/>
              <a:t> dogma requires that there be no death at all before the fall. In order to support this dogma, they feel compelled to claim that plants aren’t alive and do not die. However, the Bible clearly says that plants are alive and do die. When forced to choose between their </a:t>
            </a:r>
            <a:r>
              <a:rPr lang="en-US" dirty="0" smtClean="0">
                <a:cs typeface="Arial" charset="0"/>
                <a:sym typeface="Wingdings" pitchFamily="2" charset="2"/>
              </a:rPr>
              <a:t> </a:t>
            </a:r>
            <a:r>
              <a:rPr lang="en-US" baseline="0" dirty="0" smtClean="0"/>
              <a:t>dogma and the Bible, young earth creationists reject the Bible.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27</a:t>
            </a:fld>
            <a:endParaRPr lang="en-US"/>
          </a:p>
        </p:txBody>
      </p:sp>
    </p:spTree>
    <p:extLst>
      <p:ext uri="{BB962C8B-B14F-4D97-AF65-F5344CB8AC3E}">
        <p14:creationId xmlns:p14="http://schemas.microsoft.com/office/powerpoint/2010/main" val="12859251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Does the Bible really say the universe was created in 4004 BC? Next we are going to look at the age of the earth according </a:t>
            </a:r>
            <a:r>
              <a:rPr lang="en-US" smtClean="0"/>
              <a:t>to the Bible.</a:t>
            </a:r>
            <a:r>
              <a:rPr lang="en-US"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28</a:t>
            </a:fld>
            <a:endParaRPr lang="en-US"/>
          </a:p>
        </p:txBody>
      </p:sp>
    </p:spTree>
    <p:extLst>
      <p:ext uri="{BB962C8B-B14F-4D97-AF65-F5344CB8AC3E}">
        <p14:creationId xmlns:p14="http://schemas.microsoft.com/office/powerpoint/2010/main" val="206095206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Contrary to what many Christians believe,</a:t>
            </a:r>
            <a:r>
              <a:rPr lang="en-US" baseline="0" dirty="0" smtClean="0"/>
              <a:t> </a:t>
            </a:r>
            <a:r>
              <a:rPr lang="en-US" dirty="0" smtClean="0">
                <a:cs typeface="Arial" charset="0"/>
                <a:sym typeface="Wingdings" pitchFamily="2" charset="2"/>
              </a:rPr>
              <a:t> </a:t>
            </a:r>
            <a:r>
              <a:rPr lang="en-US" baseline="0" dirty="0" smtClean="0"/>
              <a:t>the c</a:t>
            </a:r>
            <a:r>
              <a:rPr lang="en-US" dirty="0" smtClean="0"/>
              <a:t>hronology of Archbishop Ussher was not just a sequential list</a:t>
            </a:r>
            <a:r>
              <a:rPr lang="en-US" baseline="0" dirty="0" smtClean="0"/>
              <a:t> of </a:t>
            </a:r>
            <a:r>
              <a:rPr lang="en-US" dirty="0" smtClean="0"/>
              <a:t>continuous genealogies, despite </a:t>
            </a:r>
            <a:r>
              <a:rPr lang="en-US" baseline="0" dirty="0" smtClean="0"/>
              <a:t>his dating of creation </a:t>
            </a:r>
            <a:r>
              <a:rPr lang="en-US" dirty="0" smtClean="0"/>
              <a:t>to exactly </a:t>
            </a:r>
            <a:r>
              <a:rPr lang="en-US" sz="1200" kern="1200" dirty="0" smtClean="0">
                <a:solidFill>
                  <a:schemeClr val="tx1"/>
                </a:solidFill>
                <a:effectLst/>
                <a:latin typeface="+mn-lt"/>
                <a:ea typeface="+mn-ea"/>
                <a:cs typeface="+mn-cs"/>
              </a:rPr>
              <a:t>Sunday, October 23, 4004 B.C. </a:t>
            </a:r>
            <a:r>
              <a:rPr lang="en-US" dirty="0" smtClean="0">
                <a:cs typeface="Arial" charset="0"/>
                <a:sym typeface="Wingdings" pitchFamily="2" charset="2"/>
              </a:rPr>
              <a:t> This is a timeline</a:t>
            </a:r>
            <a:r>
              <a:rPr lang="en-US" baseline="0" dirty="0" smtClean="0">
                <a:cs typeface="Arial" charset="0"/>
                <a:sym typeface="Wingdings" pitchFamily="2" charset="2"/>
              </a:rPr>
              <a:t> of Ussher’s chronology. </a:t>
            </a:r>
            <a:r>
              <a:rPr lang="en-US" dirty="0" smtClean="0">
                <a:cs typeface="Arial" charset="0"/>
                <a:sym typeface="Wingdings" pitchFamily="2" charset="2"/>
              </a:rPr>
              <a:t>Biblical genealogies exist only from  Adam to Solomon.  and</a:t>
            </a:r>
            <a:r>
              <a:rPr lang="en-US" baseline="0" dirty="0" smtClean="0">
                <a:cs typeface="Arial" charset="0"/>
                <a:sym typeface="Wingdings" pitchFamily="2" charset="2"/>
              </a:rPr>
              <a:t> t</a:t>
            </a:r>
            <a:r>
              <a:rPr lang="en-US" dirty="0" smtClean="0">
                <a:cs typeface="Arial" charset="0"/>
                <a:sym typeface="Wingdings" pitchFamily="2" charset="2"/>
              </a:rPr>
              <a:t>here are provable gaps in some of the genealogies. </a:t>
            </a:r>
            <a:r>
              <a:rPr lang="en-US" dirty="0" smtClean="0"/>
              <a:t>Ussher used the Septuagint, the Greek translation of the Hebrew Old Testament, for part of his genealogies, to get rid of a 150 year gap found in the Hebrew Old Testament. </a:t>
            </a:r>
            <a:r>
              <a:rPr lang="en-US" dirty="0" smtClean="0">
                <a:cs typeface="Arial" charset="0"/>
                <a:sym typeface="Wingdings" pitchFamily="2" charset="2"/>
              </a:rPr>
              <a:t> </a:t>
            </a:r>
            <a:r>
              <a:rPr lang="en-US" dirty="0" smtClean="0"/>
              <a:t>From Solomon to the Babylonian captivity, chronology depends on succession of kings, which are not complete. </a:t>
            </a:r>
            <a:r>
              <a:rPr lang="en-US" dirty="0" smtClean="0">
                <a:cs typeface="Arial" charset="0"/>
                <a:sym typeface="Wingdings" pitchFamily="2" charset="2"/>
              </a:rPr>
              <a:t> The </a:t>
            </a:r>
            <a:r>
              <a:rPr lang="en-US" dirty="0" err="1" smtClean="0">
                <a:cs typeface="Arial" charset="0"/>
                <a:sym typeface="Wingdings" pitchFamily="2" charset="2"/>
              </a:rPr>
              <a:t>i</a:t>
            </a:r>
            <a:r>
              <a:rPr lang="en-US" dirty="0" err="1" smtClean="0"/>
              <a:t>ntertestamental</a:t>
            </a:r>
            <a:r>
              <a:rPr lang="en-US" dirty="0" smtClean="0"/>
              <a:t> period depends upon Chaldean and Persian histories. Ultimately, </a:t>
            </a:r>
            <a:r>
              <a:rPr lang="en-US" dirty="0" smtClean="0">
                <a:cs typeface="Arial" charset="0"/>
                <a:sym typeface="Wingdings" pitchFamily="2" charset="2"/>
              </a:rPr>
              <a:t> </a:t>
            </a:r>
            <a:r>
              <a:rPr lang="en-US" dirty="0" smtClean="0"/>
              <a:t>Ussher determined that there were exactly 4,000 years between the beginning</a:t>
            </a:r>
            <a:r>
              <a:rPr lang="en-US" baseline="0" dirty="0" smtClean="0"/>
              <a:t> of </a:t>
            </a:r>
            <a:r>
              <a:rPr lang="en-US" dirty="0" smtClean="0"/>
              <a:t>creation and the birth of Jesus,</a:t>
            </a:r>
            <a:r>
              <a:rPr lang="en-US" baseline="0" dirty="0" smtClean="0"/>
              <a:t> which seems like an unlikely coincidence.</a:t>
            </a:r>
            <a:r>
              <a:rPr lang="en-US" dirty="0" smtClean="0">
                <a:cs typeface="Arial" charset="0"/>
                <a:sym typeface="Wingdings" pitchFamily="2" charset="2"/>
              </a:rPr>
              <a:t> </a:t>
            </a:r>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p:txBody>
      </p:sp>
      <p:sp>
        <p:nvSpPr>
          <p:cNvPr id="4" name="Slide Number Placeholder 3"/>
          <p:cNvSpPr>
            <a:spLocks noGrp="1"/>
          </p:cNvSpPr>
          <p:nvPr>
            <p:ph type="sldNum" sz="quarter" idx="10"/>
          </p:nvPr>
        </p:nvSpPr>
        <p:spPr/>
        <p:txBody>
          <a:bodyPr/>
          <a:lstStyle/>
          <a:p>
            <a:fld id="{9AF38DD2-08E6-41A4-8461-1B243181DD7F}" type="slidenum">
              <a:rPr lang="en-US" smtClean="0"/>
              <a:t>29</a:t>
            </a:fld>
            <a:endParaRPr lang="en-US"/>
          </a:p>
        </p:txBody>
      </p:sp>
    </p:spTree>
    <p:extLst>
      <p:ext uri="{BB962C8B-B14F-4D97-AF65-F5344CB8AC3E}">
        <p14:creationId xmlns:p14="http://schemas.microsoft.com/office/powerpoint/2010/main" val="42339746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Henry Morris III, of the </a:t>
            </a:r>
            <a:r>
              <a:rPr lang="en-US" i="1" dirty="0" smtClean="0"/>
              <a:t>Institute for Creation Research</a:t>
            </a:r>
            <a:r>
              <a:rPr lang="en-US" i="0" dirty="0" smtClean="0"/>
              <a:t>,</a:t>
            </a:r>
            <a:r>
              <a:rPr lang="en-US" i="0" baseline="0" dirty="0" smtClean="0"/>
              <a:t> says, </a:t>
            </a:r>
            <a:r>
              <a:rPr lang="en-US" cap="none" dirty="0" smtClean="0"/>
              <a:t>It is the avowed “Bible believers” that are leading their followers down a broad road of compromise with philosophical amalgams like “The Progressive Creation Theory” or “The Framework Hypothesis.”</a:t>
            </a:r>
            <a:endParaRPr lang="en-US" i="1" dirty="0" smtClean="0"/>
          </a:p>
        </p:txBody>
      </p:sp>
      <p:sp>
        <p:nvSpPr>
          <p:cNvPr id="4" name="Slide Number Placeholder 3"/>
          <p:cNvSpPr>
            <a:spLocks noGrp="1"/>
          </p:cNvSpPr>
          <p:nvPr>
            <p:ph type="sldNum" sz="quarter" idx="10"/>
          </p:nvPr>
        </p:nvSpPr>
        <p:spPr/>
        <p:txBody>
          <a:bodyPr/>
          <a:lstStyle/>
          <a:p>
            <a:fld id="{9AF38DD2-08E6-41A4-8461-1B243181DD7F}" type="slidenum">
              <a:rPr lang="en-US" smtClean="0"/>
              <a:t>3</a:t>
            </a:fld>
            <a:endParaRPr lang="en-US"/>
          </a:p>
        </p:txBody>
      </p:sp>
    </p:spTree>
    <p:extLst>
      <p:ext uri="{BB962C8B-B14F-4D97-AF65-F5344CB8AC3E}">
        <p14:creationId xmlns:p14="http://schemas.microsoft.com/office/powerpoint/2010/main" val="27428535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Although Ussher came up with less</a:t>
            </a:r>
            <a:r>
              <a:rPr lang="en-US" baseline="0" dirty="0" smtClean="0"/>
              <a:t> than 100 generations from Adam to Jesus, </a:t>
            </a:r>
            <a:r>
              <a:rPr lang="en-US" dirty="0" smtClean="0">
                <a:cs typeface="Arial" charset="0"/>
                <a:sym typeface="Wingdings" pitchFamily="2" charset="2"/>
              </a:rPr>
              <a:t> </a:t>
            </a:r>
            <a:r>
              <a:rPr lang="en-US" baseline="0" dirty="0" smtClean="0"/>
              <a:t>many Old Testament verses indicate that there were actually 1,000 generations even up to the time of King David. At 40 years per generation, this would put the creation of Adam at least 40,000 years ago.</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30</a:t>
            </a:fld>
            <a:endParaRPr lang="en-US"/>
          </a:p>
        </p:txBody>
      </p:sp>
    </p:spTree>
    <p:extLst>
      <p:ext uri="{BB962C8B-B14F-4D97-AF65-F5344CB8AC3E}">
        <p14:creationId xmlns:p14="http://schemas.microsoft.com/office/powerpoint/2010/main" val="1657163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Young earth</a:t>
            </a:r>
            <a:r>
              <a:rPr lang="en-US" baseline="0" dirty="0" smtClean="0"/>
              <a:t> dogma says that the universe and earth are only 6,000 years old. However, the Bible clearly indicates that </a:t>
            </a:r>
            <a:r>
              <a:rPr lang="en-US" i="0" baseline="0" dirty="0" smtClean="0"/>
              <a:t>humanity has been commanded by God for at least 40,000 years</a:t>
            </a:r>
            <a:r>
              <a:rPr lang="en-US" baseline="0" dirty="0" smtClean="0"/>
              <a:t>. When forced to choose between their </a:t>
            </a:r>
            <a:r>
              <a:rPr lang="en-US" dirty="0" smtClean="0">
                <a:cs typeface="Arial" charset="0"/>
                <a:sym typeface="Wingdings" pitchFamily="2" charset="2"/>
              </a:rPr>
              <a:t> </a:t>
            </a:r>
            <a:r>
              <a:rPr lang="en-US" baseline="0" dirty="0" smtClean="0"/>
              <a:t>dogma and the Bible, young earth creationists reject the Bible. </a:t>
            </a:r>
            <a:r>
              <a:rPr lang="en-US" dirty="0" smtClean="0">
                <a:cs typeface="Arial" charset="0"/>
                <a:sym typeface="Wingdings" pitchFamily="2" charset="2"/>
              </a:rPr>
              <a:t></a:t>
            </a:r>
            <a:endParaRPr lang="en-US" dirty="0" smtClean="0"/>
          </a:p>
        </p:txBody>
      </p:sp>
      <p:sp>
        <p:nvSpPr>
          <p:cNvPr id="4" name="Slide Number Placeholder 3"/>
          <p:cNvSpPr>
            <a:spLocks noGrp="1"/>
          </p:cNvSpPr>
          <p:nvPr>
            <p:ph type="sldNum" sz="quarter" idx="10"/>
          </p:nvPr>
        </p:nvSpPr>
        <p:spPr/>
        <p:txBody>
          <a:bodyPr/>
          <a:lstStyle/>
          <a:p>
            <a:fld id="{9AF38DD2-08E6-41A4-8461-1B243181DD7F}" type="slidenum">
              <a:rPr lang="en-US" smtClean="0"/>
              <a:t>31</a:t>
            </a:fld>
            <a:endParaRPr lang="en-US"/>
          </a:p>
        </p:txBody>
      </p:sp>
    </p:spTree>
    <p:extLst>
      <p:ext uri="{BB962C8B-B14F-4D97-AF65-F5344CB8AC3E}">
        <p14:creationId xmlns:p14="http://schemas.microsoft.com/office/powerpoint/2010/main" val="117130209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Young earth creationists say the creation days were ordinary</a:t>
            </a:r>
            <a:r>
              <a:rPr lang="en-US" baseline="0" dirty="0" smtClean="0"/>
              <a:t> days. </a:t>
            </a:r>
            <a:r>
              <a:rPr lang="en-US" dirty="0" smtClean="0"/>
              <a:t>Does the Bible really say the creation days were exactly 24-hours in length?</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32</a:t>
            </a:fld>
            <a:endParaRPr lang="en-US"/>
          </a:p>
        </p:txBody>
      </p:sp>
    </p:spTree>
    <p:extLst>
      <p:ext uri="{BB962C8B-B14F-4D97-AF65-F5344CB8AC3E}">
        <p14:creationId xmlns:p14="http://schemas.microsoft.com/office/powerpoint/2010/main" val="31203611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Genesis 1:9-13</a:t>
            </a:r>
            <a:r>
              <a:rPr lang="en-US" baseline="0" dirty="0" smtClean="0"/>
              <a:t> is the account of the third creation day. Did all these events happen in exactly 24-hours?</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33</a:t>
            </a:fld>
            <a:endParaRPr lang="en-US"/>
          </a:p>
        </p:txBody>
      </p:sp>
    </p:spTree>
    <p:extLst>
      <p:ext uri="{BB962C8B-B14F-4D97-AF65-F5344CB8AC3E}">
        <p14:creationId xmlns:p14="http://schemas.microsoft.com/office/powerpoint/2010/main" val="161347078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a:t>
            </a:r>
            <a:r>
              <a:rPr lang="en-US" baseline="0" dirty="0" smtClean="0"/>
              <a:t> </a:t>
            </a:r>
            <a:r>
              <a:rPr lang="en-US" dirty="0" smtClean="0">
                <a:cs typeface="Arial" charset="0"/>
                <a:sym typeface="Wingdings" pitchFamily="2" charset="2"/>
              </a:rPr>
              <a:t> </a:t>
            </a:r>
            <a:r>
              <a:rPr lang="en-US" baseline="0" dirty="0" smtClean="0"/>
              <a:t>God created the continents on the third day. From science, we know that this process by itself took hundreds of millions of years through plate tectonics. However, young earth creationists will point out that this information comes from “fallible” science, so we won’t consider this as evidence for long creation days. </a:t>
            </a:r>
            <a:r>
              <a:rPr lang="en-US" dirty="0" smtClean="0">
                <a:cs typeface="Arial" charset="0"/>
                <a:sym typeface="Wingdings" pitchFamily="2" charset="2"/>
              </a:rPr>
              <a:t> </a:t>
            </a:r>
            <a:r>
              <a:rPr lang="en-US" baseline="0" dirty="0" smtClean="0"/>
              <a:t>Next God created the plants. How did He do this? The Hebrew </a:t>
            </a:r>
            <a:r>
              <a:rPr lang="en-US" dirty="0" smtClean="0">
                <a:cs typeface="Arial" charset="0"/>
                <a:sym typeface="Wingdings" pitchFamily="2" charset="2"/>
              </a:rPr>
              <a:t> </a:t>
            </a:r>
            <a:r>
              <a:rPr lang="en-US" baseline="0" dirty="0" smtClean="0"/>
              <a:t>verb </a:t>
            </a:r>
            <a:r>
              <a:rPr lang="en-US" sz="1200" kern="1200" dirty="0" err="1" smtClean="0">
                <a:solidFill>
                  <a:schemeClr val="tx1"/>
                </a:solidFill>
                <a:latin typeface="+mn-lt"/>
                <a:ea typeface="+mn-ea"/>
                <a:cs typeface="+mn-cs"/>
              </a:rPr>
              <a:t>dâsha</a:t>
            </a:r>
            <a:r>
              <a:rPr lang="en-US" sz="1200" kern="1200" dirty="0" smtClean="0">
                <a:solidFill>
                  <a:schemeClr val="tx1"/>
                </a:solidFill>
                <a:latin typeface="+mn-lt"/>
                <a:ea typeface="+mn-ea"/>
                <a:cs typeface="+mn-cs"/>
              </a:rPr>
              <a:t>̂‘ means to sprout or</a:t>
            </a:r>
            <a:r>
              <a:rPr lang="en-US" sz="1200" kern="1200" baseline="0" dirty="0" smtClean="0">
                <a:solidFill>
                  <a:schemeClr val="tx1"/>
                </a:solidFill>
                <a:latin typeface="+mn-lt"/>
                <a:ea typeface="+mn-ea"/>
                <a:cs typeface="+mn-cs"/>
              </a:rPr>
              <a:t> shoot forth. So, </a:t>
            </a:r>
            <a:r>
              <a:rPr lang="en-US" dirty="0" smtClean="0">
                <a:cs typeface="Arial" charset="0"/>
                <a:sym typeface="Wingdings" pitchFamily="2" charset="2"/>
              </a:rPr>
              <a:t> </a:t>
            </a:r>
            <a:r>
              <a:rPr lang="en-US" sz="1200" kern="1200" baseline="0" dirty="0" smtClean="0">
                <a:solidFill>
                  <a:schemeClr val="tx1"/>
                </a:solidFill>
                <a:latin typeface="+mn-lt"/>
                <a:ea typeface="+mn-ea"/>
                <a:cs typeface="+mn-cs"/>
              </a:rPr>
              <a:t>God, like any good farmer, planted seeds and let them sprout and grow. The Genesis text indicates the plants not only </a:t>
            </a:r>
            <a:r>
              <a:rPr lang="en-US" dirty="0" smtClean="0">
                <a:cs typeface="Arial" charset="0"/>
                <a:sym typeface="Wingdings" pitchFamily="2" charset="2"/>
              </a:rPr>
              <a:t> </a:t>
            </a:r>
            <a:r>
              <a:rPr lang="en-US" sz="1200" kern="1200" baseline="0" dirty="0" smtClean="0">
                <a:solidFill>
                  <a:schemeClr val="tx1"/>
                </a:solidFill>
                <a:latin typeface="+mn-lt"/>
                <a:ea typeface="+mn-ea"/>
                <a:cs typeface="+mn-cs"/>
              </a:rPr>
              <a:t>sprouted and grew, but grew to maturity and formed seeds. Clearly, this is a process that took longer than 24 hours. It gets worse for young earth creationists. The verb </a:t>
            </a:r>
            <a:r>
              <a:rPr lang="en-US" sz="1200" kern="1200" dirty="0" err="1" smtClean="0">
                <a:solidFill>
                  <a:schemeClr val="tx1"/>
                </a:solidFill>
                <a:latin typeface="+mn-lt"/>
                <a:ea typeface="+mn-ea"/>
                <a:cs typeface="+mn-cs"/>
              </a:rPr>
              <a:t>dâsha</a:t>
            </a:r>
            <a:r>
              <a:rPr lang="en-US" sz="1200" kern="1200" dirty="0" smtClean="0">
                <a:solidFill>
                  <a:schemeClr val="tx1"/>
                </a:solidFill>
                <a:latin typeface="+mn-lt"/>
                <a:ea typeface="+mn-ea"/>
                <a:cs typeface="+mn-cs"/>
              </a:rPr>
              <a:t>̂‘ refers not only to</a:t>
            </a:r>
            <a:r>
              <a:rPr lang="en-US" sz="1200" kern="1200" baseline="0" dirty="0" smtClean="0">
                <a:solidFill>
                  <a:schemeClr val="tx1"/>
                </a:solidFill>
                <a:latin typeface="+mn-lt"/>
                <a:ea typeface="+mn-ea"/>
                <a:cs typeface="+mn-cs"/>
              </a:rPr>
              <a:t> the plants, but also to fruit trees that sprout, grow to maturity and form fruit. This process typically takes at least several years. Young earth creationists have an answer to the problem, </a:t>
            </a:r>
            <a:r>
              <a:rPr lang="en-US" dirty="0" smtClean="0">
                <a:cs typeface="Arial" charset="0"/>
                <a:sym typeface="Wingdings" pitchFamily="2" charset="2"/>
              </a:rPr>
              <a:t> </a:t>
            </a:r>
            <a:r>
              <a:rPr lang="en-US" sz="1200" kern="1200" baseline="0" dirty="0" smtClean="0">
                <a:solidFill>
                  <a:schemeClr val="tx1"/>
                </a:solidFill>
                <a:latin typeface="+mn-lt"/>
                <a:ea typeface="+mn-ea"/>
                <a:cs typeface="+mn-cs"/>
              </a:rPr>
              <a:t>saying that </a:t>
            </a:r>
            <a:r>
              <a:rPr lang="en-US" dirty="0" smtClean="0">
                <a:latin typeface="Arial" panose="020B0604020202020204" pitchFamily="34" charset="0"/>
                <a:cs typeface="Arial" panose="020B0604020202020204" pitchFamily="34" charset="0"/>
              </a:rPr>
              <a:t>God speeded up the process. However, the text clearly says, </a:t>
            </a:r>
            <a:r>
              <a:rPr lang="en-US" dirty="0" smtClean="0">
                <a:cs typeface="Arial" charset="0"/>
                <a:sym typeface="Wingdings" pitchFamily="2" charset="2"/>
              </a:rPr>
              <a:t> </a:t>
            </a:r>
            <a:r>
              <a:rPr lang="en-US" dirty="0" smtClean="0">
                <a:latin typeface="Arial" panose="020B0604020202020204" pitchFamily="34" charset="0"/>
                <a:cs typeface="Arial" panose="020B0604020202020204" pitchFamily="34" charset="0"/>
              </a:rPr>
              <a:t>“</a:t>
            </a:r>
            <a:r>
              <a:rPr lang="en-US" dirty="0" smtClean="0"/>
              <a:t>The </a:t>
            </a:r>
            <a:r>
              <a:rPr lang="en-US" b="1" i="1" dirty="0" smtClean="0"/>
              <a:t>earth</a:t>
            </a:r>
            <a:r>
              <a:rPr lang="en-US" dirty="0" smtClean="0"/>
              <a:t> brought forth vegetation”, indicating natural process. There is no suggestion anywhere in the Bible that God speeded up the process of plant growth on day 3.</a:t>
            </a:r>
            <a:r>
              <a:rPr lang="en-US" dirty="0" smtClean="0">
                <a:cs typeface="Arial" charset="0"/>
                <a:sym typeface="Wingdings" pitchFamily="2" charset="2"/>
              </a:rPr>
              <a:t> So, </a:t>
            </a:r>
            <a:r>
              <a:rPr lang="en-US" i="1" dirty="0" smtClean="0">
                <a:cs typeface="Arial" charset="0"/>
                <a:sym typeface="Wingdings" pitchFamily="2" charset="2"/>
              </a:rPr>
              <a:t>at minimum</a:t>
            </a:r>
            <a:r>
              <a:rPr lang="en-US" dirty="0" smtClean="0">
                <a:cs typeface="Arial" charset="0"/>
                <a:sym typeface="Wingdings" pitchFamily="2" charset="2"/>
              </a:rPr>
              <a:t>, the third creation day lasted at least several years.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34</a:t>
            </a:fld>
            <a:endParaRPr lang="en-US"/>
          </a:p>
        </p:txBody>
      </p:sp>
    </p:spTree>
    <p:extLst>
      <p:ext uri="{BB962C8B-B14F-4D97-AF65-F5344CB8AC3E}">
        <p14:creationId xmlns:p14="http://schemas.microsoft.com/office/powerpoint/2010/main" val="245771841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Creation</a:t>
            </a:r>
            <a:r>
              <a:rPr lang="en-US" baseline="0" dirty="0" smtClean="0"/>
              <a:t> day 6 is another day that would have required a long amount of time to accomplish. I am not going to read the entire text from Genesis 1, but you can get it on the website.</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35</a:t>
            </a:fld>
            <a:endParaRPr lang="en-US"/>
          </a:p>
        </p:txBody>
      </p:sp>
    </p:spTree>
    <p:extLst>
      <p:ext uri="{BB962C8B-B14F-4D97-AF65-F5344CB8AC3E}">
        <p14:creationId xmlns:p14="http://schemas.microsoft.com/office/powerpoint/2010/main" val="43395630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As</a:t>
            </a:r>
            <a:r>
              <a:rPr lang="en-US" baseline="0" dirty="0" smtClean="0"/>
              <a:t> pointed out by Dr. Ross last week</a:t>
            </a:r>
            <a:r>
              <a:rPr lang="en-US" dirty="0" smtClean="0"/>
              <a:t>, Genesis 2 is not a different version of the creation account, </a:t>
            </a:r>
            <a:r>
              <a:rPr lang="en-US" dirty="0" smtClean="0">
                <a:cs typeface="Arial" charset="0"/>
                <a:sym typeface="Wingdings" pitchFamily="2" charset="2"/>
              </a:rPr>
              <a:t></a:t>
            </a:r>
            <a:r>
              <a:rPr lang="en-US" baseline="0" dirty="0" smtClean="0"/>
              <a:t> but a more detailed account of how God created human beings on the 6</a:t>
            </a:r>
            <a:r>
              <a:rPr lang="en-US" baseline="30000" dirty="0" smtClean="0"/>
              <a:t>th</a:t>
            </a:r>
            <a:r>
              <a:rPr lang="en-US" baseline="0" dirty="0" smtClean="0"/>
              <a:t> day. Young earth creationists say the 6</a:t>
            </a:r>
            <a:r>
              <a:rPr lang="en-US" baseline="30000" dirty="0" smtClean="0"/>
              <a:t>th</a:t>
            </a:r>
            <a:r>
              <a:rPr lang="en-US" baseline="0" dirty="0" smtClean="0"/>
              <a:t> day is exactly 24 hours in length, but let’s see what really happened during that “day.” </a:t>
            </a:r>
            <a:r>
              <a:rPr lang="en-US" dirty="0" smtClean="0">
                <a:cs typeface="Arial" charset="0"/>
                <a:sym typeface="Wingdings" pitchFamily="2" charset="2"/>
              </a:rPr>
              <a:t> </a:t>
            </a:r>
            <a:r>
              <a:rPr lang="en-US" baseline="0" dirty="0" smtClean="0"/>
              <a:t>First God created the animals. </a:t>
            </a:r>
            <a:r>
              <a:rPr lang="en-US" dirty="0" smtClean="0">
                <a:cs typeface="Arial" charset="0"/>
                <a:sym typeface="Wingdings" pitchFamily="2" charset="2"/>
              </a:rPr>
              <a:t> </a:t>
            </a:r>
            <a:r>
              <a:rPr lang="en-US" baseline="0" dirty="0" smtClean="0"/>
              <a:t>Then He created Adam and </a:t>
            </a:r>
            <a:r>
              <a:rPr lang="en-US" dirty="0" smtClean="0">
                <a:cs typeface="Arial" charset="0"/>
                <a:sym typeface="Wingdings" pitchFamily="2" charset="2"/>
              </a:rPr>
              <a:t> </a:t>
            </a:r>
            <a:r>
              <a:rPr lang="en-US" baseline="0" dirty="0" smtClean="0"/>
              <a:t>planted a garden in Eden. What does the Hebrew text mean when it says God planted a garden?</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36</a:t>
            </a:fld>
            <a:endParaRPr lang="en-US"/>
          </a:p>
        </p:txBody>
      </p:sp>
    </p:spTree>
    <p:extLst>
      <p:ext uri="{BB962C8B-B14F-4D97-AF65-F5344CB8AC3E}">
        <p14:creationId xmlns:p14="http://schemas.microsoft.com/office/powerpoint/2010/main" val="60882129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word meaning “to plant” comes from the </a:t>
            </a:r>
            <a:r>
              <a:rPr lang="en-US" dirty="0" smtClean="0">
                <a:cs typeface="Arial" charset="0"/>
                <a:sym typeface="Wingdings" pitchFamily="2" charset="2"/>
              </a:rPr>
              <a:t> </a:t>
            </a:r>
            <a:r>
              <a:rPr lang="en-US" dirty="0" smtClean="0"/>
              <a:t>Hebrew, </a:t>
            </a:r>
            <a:r>
              <a:rPr lang="en-US" sz="1200" kern="1200" dirty="0" err="1" smtClean="0">
                <a:solidFill>
                  <a:schemeClr val="tx1"/>
                </a:solidFill>
                <a:latin typeface="+mn-lt"/>
                <a:ea typeface="+mn-ea"/>
                <a:cs typeface="+mn-cs"/>
              </a:rPr>
              <a:t>nâṭa</a:t>
            </a:r>
            <a:r>
              <a:rPr lang="en-US" sz="1200" kern="1200" dirty="0" smtClean="0">
                <a:solidFill>
                  <a:schemeClr val="tx1"/>
                </a:solidFill>
                <a:latin typeface="+mn-lt"/>
                <a:ea typeface="+mn-ea"/>
                <a:cs typeface="+mn-cs"/>
              </a:rPr>
              <a:t>‛, can refer to physical planting or can be used metaphorically, usually referring to the establishment of a</a:t>
            </a:r>
            <a:r>
              <a:rPr lang="en-US" sz="1200" kern="1200" baseline="0" dirty="0" smtClean="0">
                <a:solidFill>
                  <a:schemeClr val="tx1"/>
                </a:solidFill>
                <a:latin typeface="+mn-lt"/>
                <a:ea typeface="+mn-ea"/>
                <a:cs typeface="+mn-cs"/>
              </a:rPr>
              <a:t> people group at a specific geographical location. If we look through the Bible, we find 55 verses using the Hebrew word</a:t>
            </a:r>
            <a:r>
              <a:rPr lang="en-US" dirty="0" smtClean="0"/>
              <a:t>, </a:t>
            </a:r>
            <a:r>
              <a:rPr lang="en-US" sz="1200" kern="1200" dirty="0" err="1" smtClean="0">
                <a:solidFill>
                  <a:schemeClr val="tx1"/>
                </a:solidFill>
                <a:latin typeface="+mn-lt"/>
                <a:ea typeface="+mn-ea"/>
                <a:cs typeface="+mn-cs"/>
              </a:rPr>
              <a:t>nâṭa</a:t>
            </a:r>
            <a:r>
              <a:rPr lang="en-US" sz="1200" kern="1200" dirty="0" smtClean="0">
                <a:solidFill>
                  <a:schemeClr val="tx1"/>
                </a:solidFill>
                <a:latin typeface="+mn-lt"/>
                <a:ea typeface="+mn-ea"/>
                <a:cs typeface="+mn-cs"/>
              </a:rPr>
              <a:t>‛. </a:t>
            </a:r>
            <a:r>
              <a:rPr lang="en-US" dirty="0" smtClean="0">
                <a:cs typeface="Arial" charset="0"/>
                <a:sym typeface="Wingdings" pitchFamily="2" charset="2"/>
              </a:rPr>
              <a:t> </a:t>
            </a:r>
            <a:r>
              <a:rPr lang="en-US" sz="1200" kern="1200" dirty="0" smtClean="0">
                <a:solidFill>
                  <a:schemeClr val="tx1"/>
                </a:solidFill>
                <a:latin typeface="+mn-lt"/>
                <a:ea typeface="+mn-ea"/>
                <a:cs typeface="+mn-cs"/>
              </a:rPr>
              <a:t>Here is a table of the first 13 instances in the Old Testament. Mostly, the verses refer to the planting of seeds to grow crops. A few refer </a:t>
            </a:r>
            <a:r>
              <a:rPr lang="en-US" dirty="0" smtClean="0">
                <a:cs typeface="Arial" charset="0"/>
                <a:sym typeface="Wingdings" pitchFamily="2" charset="2"/>
              </a:rPr>
              <a:t> </a:t>
            </a:r>
            <a:r>
              <a:rPr lang="en-US" sz="1200" kern="1200" dirty="0" smtClean="0">
                <a:solidFill>
                  <a:schemeClr val="tx1"/>
                </a:solidFill>
                <a:latin typeface="+mn-lt"/>
                <a:ea typeface="+mn-ea"/>
                <a:cs typeface="+mn-cs"/>
              </a:rPr>
              <a:t>to </a:t>
            </a:r>
            <a:r>
              <a:rPr lang="en-US" sz="1200" kern="1200" baseline="0" dirty="0" smtClean="0">
                <a:solidFill>
                  <a:schemeClr val="tx1"/>
                </a:solidFill>
                <a:latin typeface="+mn-lt"/>
                <a:ea typeface="+mn-ea"/>
                <a:cs typeface="+mn-cs"/>
              </a:rPr>
              <a:t>the metaphorical usage. So, in all instances where crops or trees are mentioned, the word refers to the planting of seeds. So, from the Hebrew word</a:t>
            </a:r>
            <a:r>
              <a:rPr lang="en-US" dirty="0" smtClean="0"/>
              <a:t>, </a:t>
            </a:r>
            <a:r>
              <a:rPr lang="en-US" sz="1200" kern="1200" dirty="0" err="1" smtClean="0">
                <a:solidFill>
                  <a:schemeClr val="tx1"/>
                </a:solidFill>
                <a:latin typeface="+mn-lt"/>
                <a:ea typeface="+mn-ea"/>
                <a:cs typeface="+mn-cs"/>
              </a:rPr>
              <a:t>nâṭa</a:t>
            </a:r>
            <a:r>
              <a:rPr lang="en-US" sz="1200" kern="1200" dirty="0" smtClean="0">
                <a:solidFill>
                  <a:schemeClr val="tx1"/>
                </a:solidFill>
                <a:latin typeface="+mn-lt"/>
                <a:ea typeface="+mn-ea"/>
                <a:cs typeface="+mn-cs"/>
              </a:rPr>
              <a:t>‛</a:t>
            </a:r>
            <a:r>
              <a:rPr lang="en-US" sz="1200" kern="1200" baseline="0" dirty="0" smtClean="0">
                <a:solidFill>
                  <a:schemeClr val="tx1"/>
                </a:solidFill>
                <a:latin typeface="+mn-lt"/>
                <a:ea typeface="+mn-ea"/>
                <a:cs typeface="+mn-cs"/>
              </a:rPr>
              <a:t>, we conclude that God planted the garden of Eden from seeds and let it grow.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37</a:t>
            </a:fld>
            <a:endParaRPr lang="en-US"/>
          </a:p>
        </p:txBody>
      </p:sp>
    </p:spTree>
    <p:extLst>
      <p:ext uri="{BB962C8B-B14F-4D97-AF65-F5344CB8AC3E}">
        <p14:creationId xmlns:p14="http://schemas.microsoft.com/office/powerpoint/2010/main" val="30801596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After planting the garden, </a:t>
            </a:r>
            <a:r>
              <a:rPr lang="en-US" dirty="0" smtClean="0">
                <a:cs typeface="Arial" charset="0"/>
                <a:sym typeface="Wingdings" pitchFamily="2" charset="2"/>
              </a:rPr>
              <a:t> </a:t>
            </a:r>
            <a:r>
              <a:rPr lang="en-US" dirty="0" smtClean="0"/>
              <a:t>God put Adam into the garden and instructed him what to eat and what not to eat. Then </a:t>
            </a:r>
            <a:r>
              <a:rPr lang="en-US" dirty="0" smtClean="0">
                <a:cs typeface="Arial" charset="0"/>
                <a:sym typeface="Wingdings" pitchFamily="2" charset="2"/>
              </a:rPr>
              <a:t> God </a:t>
            </a:r>
            <a:r>
              <a:rPr lang="en-US" dirty="0" smtClean="0"/>
              <a:t>instructed Adam to “cultivate</a:t>
            </a:r>
            <a:r>
              <a:rPr lang="en-US" baseline="0" dirty="0" smtClean="0"/>
              <a:t> and keep it.” The Hebrew word translated “cultivate” </a:t>
            </a:r>
            <a:r>
              <a:rPr lang="en-US" dirty="0" smtClean="0">
                <a:cs typeface="Arial" charset="0"/>
                <a:sym typeface="Wingdings" pitchFamily="2" charset="2"/>
              </a:rPr>
              <a:t></a:t>
            </a:r>
            <a:r>
              <a:rPr lang="en-US" baseline="0" dirty="0" smtClean="0"/>
              <a:t> is </a:t>
            </a:r>
            <a:r>
              <a:rPr lang="en-US" sz="1200" kern="1200" dirty="0" smtClean="0">
                <a:solidFill>
                  <a:schemeClr val="tx1"/>
                </a:solidFill>
                <a:latin typeface="+mn-lt"/>
                <a:ea typeface="+mn-ea"/>
                <a:cs typeface="+mn-cs"/>
              </a:rPr>
              <a:t>‛</a:t>
            </a:r>
            <a:r>
              <a:rPr lang="en-US" sz="1200" kern="1200" dirty="0" err="1" smtClean="0">
                <a:solidFill>
                  <a:schemeClr val="tx1"/>
                </a:solidFill>
                <a:latin typeface="+mn-lt"/>
                <a:ea typeface="+mn-ea"/>
                <a:cs typeface="+mn-cs"/>
              </a:rPr>
              <a:t>âbad</a:t>
            </a:r>
            <a:r>
              <a:rPr lang="en-US" sz="1200" kern="1200" dirty="0" smtClean="0">
                <a:solidFill>
                  <a:schemeClr val="tx1"/>
                </a:solidFill>
                <a:latin typeface="+mn-lt"/>
                <a:ea typeface="+mn-ea"/>
                <a:cs typeface="+mn-cs"/>
              </a:rPr>
              <a:t>, which</a:t>
            </a:r>
            <a:r>
              <a:rPr lang="en-US" baseline="0" dirty="0" smtClean="0"/>
              <a:t> means “to labor” or “do work.” The exact same Hebrew word is used of Adam’s cultivation work outside the garden </a:t>
            </a:r>
            <a:r>
              <a:rPr lang="en-US" i="1" baseline="0" dirty="0" smtClean="0"/>
              <a:t>after</a:t>
            </a:r>
            <a:r>
              <a:rPr lang="en-US" baseline="0" dirty="0" smtClean="0"/>
              <a:t> the fall (in Genesis 3:23). The Hebrew word translated “to keep” </a:t>
            </a:r>
            <a:r>
              <a:rPr lang="en-US" dirty="0" smtClean="0">
                <a:cs typeface="Arial" charset="0"/>
                <a:sym typeface="Wingdings" pitchFamily="2" charset="2"/>
              </a:rPr>
              <a:t> </a:t>
            </a:r>
            <a:r>
              <a:rPr lang="en-US" baseline="0" dirty="0" smtClean="0"/>
              <a:t>is </a:t>
            </a:r>
            <a:r>
              <a:rPr lang="en-US" baseline="0" dirty="0" err="1" smtClean="0"/>
              <a:t>shâmar</a:t>
            </a:r>
            <a:r>
              <a:rPr lang="en-US" baseline="0" dirty="0" smtClean="0"/>
              <a:t>, which means to guard or protect. Since there were no other humans at the time, one assumes the other part of Adam’s job was to keep the animals from destroying the garden.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38</a:t>
            </a:fld>
            <a:endParaRPr lang="en-US"/>
          </a:p>
        </p:txBody>
      </p:sp>
    </p:spTree>
    <p:extLst>
      <p:ext uri="{BB962C8B-B14F-4D97-AF65-F5344CB8AC3E}">
        <p14:creationId xmlns:p14="http://schemas.microsoft.com/office/powerpoint/2010/main" val="265618619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After Adam had been put to work cultivating the garden, </a:t>
            </a:r>
            <a:r>
              <a:rPr lang="en-US" dirty="0" smtClean="0">
                <a:cs typeface="Arial" charset="0"/>
                <a:sym typeface="Wingdings" pitchFamily="2" charset="2"/>
              </a:rPr>
              <a:t> </a:t>
            </a:r>
            <a:r>
              <a:rPr lang="en-US" dirty="0" smtClean="0"/>
              <a:t>God brought “all the cattle, the birds of the sky, and every beast of the field” to Adam to name. The list would be expected to include all birds (over 10,000) in addition to mammals, amphibians</a:t>
            </a:r>
            <a:r>
              <a:rPr lang="en-US" baseline="0" dirty="0" smtClean="0"/>
              <a:t> and reptiles (5,000, 6,000, and 8,000, respectively). Since young earth creationists believe the entire record of nature, including extinct species, were present when Adam was created, this would include at least ten times the current number of species, about 300,000.</a:t>
            </a:r>
            <a:r>
              <a:rPr lang="en-US" dirty="0" smtClean="0"/>
              <a:t> Even if we</a:t>
            </a:r>
            <a:r>
              <a:rPr lang="en-US" baseline="0" dirty="0" smtClean="0"/>
              <a:t> included only genera, instead of species, Adam would have to name at least one genus per second for 12 hours. </a:t>
            </a:r>
            <a:r>
              <a:rPr lang="en-US" dirty="0" smtClean="0">
                <a:cs typeface="Arial" charset="0"/>
                <a:sym typeface="Wingdings" pitchFamily="2" charset="2"/>
              </a:rPr>
              <a:t> </a:t>
            </a:r>
            <a:r>
              <a:rPr lang="en-US" dirty="0" smtClean="0"/>
              <a:t>Then God put Adam to sleep, took a piece from his side and formed Eve</a:t>
            </a:r>
            <a:r>
              <a:rPr lang="en-US" baseline="0" dirty="0" smtClean="0"/>
              <a:t>. </a:t>
            </a:r>
            <a:r>
              <a:rPr lang="en-US" dirty="0" smtClean="0">
                <a:cs typeface="Arial" charset="0"/>
                <a:sym typeface="Wingdings" pitchFamily="2" charset="2"/>
              </a:rPr>
              <a:t> </a:t>
            </a:r>
            <a:r>
              <a:rPr lang="en-US" baseline="0" dirty="0" smtClean="0"/>
              <a:t>Upon waking, Adam exclaimed, “Now at length.” </a:t>
            </a:r>
            <a:r>
              <a:rPr lang="en-US" dirty="0" smtClean="0">
                <a:cs typeface="Arial" charset="0"/>
                <a:sym typeface="Wingdings" pitchFamily="2" charset="2"/>
              </a:rPr>
              <a:t> </a:t>
            </a:r>
            <a:r>
              <a:rPr lang="en-US" baseline="0" dirty="0" smtClean="0"/>
              <a:t>the Hebrew word </a:t>
            </a:r>
            <a:r>
              <a:rPr lang="en-US" sz="1200" kern="1200" dirty="0" err="1" smtClean="0">
                <a:solidFill>
                  <a:schemeClr val="tx1"/>
                </a:solidFill>
                <a:latin typeface="+mn-lt"/>
                <a:ea typeface="+mn-ea"/>
                <a:cs typeface="+mn-cs"/>
              </a:rPr>
              <a:t>pa‛ămâh</a:t>
            </a:r>
            <a:r>
              <a:rPr lang="en-US" sz="1200" kern="1200" dirty="0" smtClean="0">
                <a:solidFill>
                  <a:schemeClr val="tx1"/>
                </a:solidFill>
                <a:latin typeface="+mn-lt"/>
                <a:ea typeface="+mn-ea"/>
                <a:cs typeface="+mn-cs"/>
              </a:rPr>
              <a:t> has been variously translated as </a:t>
            </a:r>
            <a:r>
              <a:rPr lang="en-US" baseline="0" dirty="0" smtClean="0"/>
              <a:t> “at last,” “finally,” and “now at last”, showing that Adam had waited a long time for Eve’s appearance.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39</a:t>
            </a:fld>
            <a:endParaRPr lang="en-US"/>
          </a:p>
        </p:txBody>
      </p:sp>
    </p:spTree>
    <p:extLst>
      <p:ext uri="{BB962C8B-B14F-4D97-AF65-F5344CB8AC3E}">
        <p14:creationId xmlns:p14="http://schemas.microsoft.com/office/powerpoint/2010/main" val="221064065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Jesus complained of the Pharisees</a:t>
            </a:r>
            <a:r>
              <a:rPr lang="en-US" baseline="0" dirty="0" smtClean="0"/>
              <a:t> that they nullified the word of God by their traditions. Likewise, in young earth creationism, young earth dogma takes precedence over the words of the Bible. Young earth creationism can be a Bible-honoring interpretation of scripture, but the current rendition is not, as we shall see.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4</a:t>
            </a:fld>
            <a:endParaRPr lang="en-US"/>
          </a:p>
        </p:txBody>
      </p:sp>
    </p:spTree>
    <p:extLst>
      <p:ext uri="{BB962C8B-B14F-4D97-AF65-F5344CB8AC3E}">
        <p14:creationId xmlns:p14="http://schemas.microsoft.com/office/powerpoint/2010/main" val="149735362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Answers</a:t>
            </a:r>
            <a:r>
              <a:rPr lang="en-US" baseline="0" dirty="0" smtClean="0"/>
              <a:t> in Genesis response to the problem of fitting all the activities of </a:t>
            </a:r>
            <a:r>
              <a:rPr lang="en-US" dirty="0" smtClean="0">
                <a:cs typeface="Arial" charset="0"/>
                <a:sym typeface="Wingdings" pitchFamily="2" charset="2"/>
              </a:rPr>
              <a:t> </a:t>
            </a:r>
            <a:r>
              <a:rPr lang="en-US" baseline="0" dirty="0" smtClean="0"/>
              <a:t>day 6 are reproduced here. Let me read it for the sake of those listening online. Of course, they get some of the events wrong, because they were wearing their young earth glasses. </a:t>
            </a:r>
            <a:r>
              <a:rPr lang="en-US" baseline="0" dirty="0" err="1" smtClean="0"/>
              <a:t>AiG</a:t>
            </a:r>
            <a:r>
              <a:rPr lang="en-US" baseline="0" dirty="0" smtClean="0"/>
              <a:t> says </a:t>
            </a:r>
            <a:r>
              <a:rPr lang="en-US" dirty="0" smtClean="0">
                <a:cs typeface="Arial" charset="0"/>
                <a:sym typeface="Wingdings" pitchFamily="2" charset="2"/>
              </a:rPr>
              <a:t> </a:t>
            </a:r>
            <a:r>
              <a:rPr lang="en-US" baseline="0" dirty="0" smtClean="0"/>
              <a:t>“God creates the garden” while the Bible says </a:t>
            </a:r>
            <a:r>
              <a:rPr lang="en-US" dirty="0" smtClean="0">
                <a:cs typeface="Arial" charset="0"/>
                <a:sym typeface="Wingdings" pitchFamily="2" charset="2"/>
              </a:rPr>
              <a:t> </a:t>
            </a:r>
            <a:r>
              <a:rPr lang="en-US" baseline="0" dirty="0" smtClean="0"/>
              <a:t>God </a:t>
            </a:r>
            <a:r>
              <a:rPr lang="en-US" i="1" baseline="0" dirty="0" smtClean="0"/>
              <a:t>planted</a:t>
            </a:r>
            <a:r>
              <a:rPr lang="en-US" baseline="0" dirty="0" smtClean="0"/>
              <a:t> a garden. There is a big difference, since planting involves putting seeds in the ground and letting them grow. </a:t>
            </a:r>
            <a:r>
              <a:rPr lang="en-US" baseline="0" dirty="0" err="1" smtClean="0"/>
              <a:t>AiG</a:t>
            </a:r>
            <a:r>
              <a:rPr lang="en-US" baseline="0" dirty="0" smtClean="0"/>
              <a:t> says God told Adam and Eve what they should and shouldn’t eat. However, in Genesis 1, God’s first command was to be fruitful and multiply. Then he told them to eat plants. </a:t>
            </a:r>
            <a:r>
              <a:rPr lang="en-US" dirty="0" smtClean="0">
                <a:cs typeface="Arial" charset="0"/>
                <a:sym typeface="Wingdings" pitchFamily="2" charset="2"/>
              </a:rPr>
              <a:t> </a:t>
            </a:r>
            <a:r>
              <a:rPr lang="en-US" baseline="0" dirty="0" smtClean="0"/>
              <a:t>However, only Adam was told not to eat of the forbidden fruit, before Eve was even created. Noticeably missing from the list was a lunch break for Adam. According to </a:t>
            </a:r>
            <a:r>
              <a:rPr lang="en-US" baseline="0" dirty="0" err="1" smtClean="0"/>
              <a:t>AiG</a:t>
            </a:r>
            <a:r>
              <a:rPr lang="en-US" baseline="0" dirty="0" smtClean="0"/>
              <a:t>, God forced Adam to work six hours straight without a break. However, if these events actually took place over a period of days to years, Adam would have needed to know what </a:t>
            </a:r>
            <a:r>
              <a:rPr lang="en-US" i="1" baseline="0" dirty="0" smtClean="0"/>
              <a:t>not</a:t>
            </a:r>
            <a:r>
              <a:rPr lang="en-US" baseline="0" dirty="0" smtClean="0"/>
              <a:t> to eat during that time. Hence, the Bible says God told Adam immediately after he was put into the garden what not to eat. I felt the need to add </a:t>
            </a:r>
            <a:r>
              <a:rPr lang="en-US" dirty="0" smtClean="0">
                <a:cs typeface="Arial" charset="0"/>
                <a:sym typeface="Wingdings" pitchFamily="2" charset="2"/>
              </a:rPr>
              <a:t> </a:t>
            </a:r>
            <a:r>
              <a:rPr lang="en-US" baseline="0" dirty="0" smtClean="0"/>
              <a:t>another line to their table, since Adam complained about having been lonely. So, I sort of squeezed it in between 2:59 and 3:00 PM, right before Adam’s operation. So, it is pretty clear that </a:t>
            </a:r>
            <a:r>
              <a:rPr lang="en-US" baseline="0" dirty="0" err="1" smtClean="0"/>
              <a:t>AiG’s</a:t>
            </a:r>
            <a:r>
              <a:rPr lang="en-US" baseline="0" dirty="0" smtClean="0"/>
              <a:t> timeline is completely unrealistic. </a:t>
            </a:r>
            <a:r>
              <a:rPr lang="en-US" dirty="0" smtClean="0">
                <a:cs typeface="Arial" charset="0"/>
                <a:sym typeface="Wingdings" pitchFamily="2" charset="2"/>
              </a:rPr>
              <a:t> </a:t>
            </a:r>
            <a:r>
              <a:rPr lang="en-US" dirty="0" smtClean="0"/>
              <a:t>http://www.answersingenesis.org/articles/2012/03/20/contradictions-not-enough-hours-in-the-day</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40</a:t>
            </a:fld>
            <a:endParaRPr lang="en-US"/>
          </a:p>
        </p:txBody>
      </p:sp>
    </p:spTree>
    <p:extLst>
      <p:ext uri="{BB962C8B-B14F-4D97-AF65-F5344CB8AC3E}">
        <p14:creationId xmlns:p14="http://schemas.microsoft.com/office/powerpoint/2010/main" val="35840232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Day 7 is not really a creation day, since Genesis indicates that God rested from all His work. However, unlike the other six days,</a:t>
            </a:r>
            <a:r>
              <a:rPr lang="en-US" baseline="0" dirty="0" smtClean="0"/>
              <a:t> </a:t>
            </a:r>
            <a:r>
              <a:rPr lang="en-US" dirty="0" smtClean="0">
                <a:cs typeface="Arial" charset="0"/>
                <a:sym typeface="Wingdings" pitchFamily="2" charset="2"/>
              </a:rPr>
              <a:t> </a:t>
            </a:r>
            <a:r>
              <a:rPr lang="en-US" baseline="0" dirty="0" smtClean="0"/>
              <a:t>there is no familiar closing, </a:t>
            </a:r>
            <a:r>
              <a:rPr lang="en-US" sz="1200" kern="1200" dirty="0" smtClean="0">
                <a:solidFill>
                  <a:schemeClr val="tx1"/>
                </a:solidFill>
                <a:effectLst/>
                <a:latin typeface="+mn-lt"/>
                <a:ea typeface="+mn-ea"/>
                <a:cs typeface="+mn-cs"/>
              </a:rPr>
              <a:t>"there is the evening and the morning, the 7</a:t>
            </a:r>
            <a:r>
              <a:rPr lang="en-US" sz="1200" kern="1200" baseline="30000" dirty="0" smtClean="0">
                <a:solidFill>
                  <a:schemeClr val="tx1"/>
                </a:solidFill>
                <a:effectLst/>
                <a:latin typeface="+mn-lt"/>
                <a:ea typeface="+mn-ea"/>
                <a:cs typeface="+mn-cs"/>
              </a:rPr>
              <a:t>th</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day." It’s not there. In addition, </a:t>
            </a:r>
            <a:r>
              <a:rPr lang="en-US" dirty="0" smtClean="0">
                <a:cs typeface="Arial" charset="0"/>
                <a:sym typeface="Wingdings" pitchFamily="2" charset="2"/>
              </a:rPr>
              <a:t></a:t>
            </a:r>
            <a:r>
              <a:rPr lang="en-US" sz="1200" kern="1200" dirty="0" smtClean="0">
                <a:solidFill>
                  <a:schemeClr val="tx1"/>
                </a:solidFill>
                <a:effectLst/>
                <a:latin typeface="+mn-lt"/>
                <a:ea typeface="+mn-ea"/>
                <a:cs typeface="+mn-cs"/>
              </a:rPr>
              <a:t> the book of Hebrews, regarding</a:t>
            </a:r>
            <a:r>
              <a:rPr lang="en-US" sz="1200" kern="1200" baseline="0" dirty="0" smtClean="0">
                <a:solidFill>
                  <a:schemeClr val="tx1"/>
                </a:solidFill>
                <a:effectLst/>
                <a:latin typeface="+mn-lt"/>
                <a:ea typeface="+mn-ea"/>
                <a:cs typeface="+mn-cs"/>
              </a:rPr>
              <a:t> God’s seventh day of rest says, “</a:t>
            </a:r>
            <a:r>
              <a:rPr lang="en-US" sz="1200" dirty="0" smtClean="0">
                <a:effectLst/>
              </a:rPr>
              <a:t>Let us therefore be diligent to enter that rest...” So, God’s seventh day of rest is ongoing, having lasted at least several thousand years.</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41</a:t>
            </a:fld>
            <a:endParaRPr lang="en-US"/>
          </a:p>
        </p:txBody>
      </p:sp>
    </p:spTree>
    <p:extLst>
      <p:ext uri="{BB962C8B-B14F-4D97-AF65-F5344CB8AC3E}">
        <p14:creationId xmlns:p14="http://schemas.microsoft.com/office/powerpoint/2010/main" val="188736518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Young earth</a:t>
            </a:r>
            <a:r>
              <a:rPr lang="en-US" baseline="0" dirty="0" smtClean="0"/>
              <a:t> dogma says that the creation days were exactly 24-hours long. However, the Bible clearly indicates that </a:t>
            </a:r>
            <a:r>
              <a:rPr lang="en-US" i="1" baseline="0" dirty="0" smtClean="0"/>
              <a:t>at least </a:t>
            </a:r>
            <a:r>
              <a:rPr lang="en-US" baseline="0" dirty="0" smtClean="0"/>
              <a:t>three of the days were longer than 24-hours. When forced to choose between their </a:t>
            </a:r>
            <a:r>
              <a:rPr lang="en-US" dirty="0" smtClean="0">
                <a:cs typeface="Arial" charset="0"/>
                <a:sym typeface="Wingdings" pitchFamily="2" charset="2"/>
              </a:rPr>
              <a:t> </a:t>
            </a:r>
            <a:r>
              <a:rPr lang="en-US" baseline="0" dirty="0" smtClean="0"/>
              <a:t>dogma and the Bible, young earth creationists reject the Bible. </a:t>
            </a:r>
            <a:r>
              <a:rPr lang="en-US" dirty="0" smtClean="0">
                <a:cs typeface="Arial" charset="0"/>
                <a:sym typeface="Wingdings" pitchFamily="2" charset="2"/>
              </a:rPr>
              <a:t></a:t>
            </a:r>
            <a:endParaRPr lang="en-US" dirty="0" smtClean="0"/>
          </a:p>
        </p:txBody>
      </p:sp>
      <p:sp>
        <p:nvSpPr>
          <p:cNvPr id="4" name="Slide Number Placeholder 3"/>
          <p:cNvSpPr>
            <a:spLocks noGrp="1"/>
          </p:cNvSpPr>
          <p:nvPr>
            <p:ph type="sldNum" sz="quarter" idx="10"/>
          </p:nvPr>
        </p:nvSpPr>
        <p:spPr/>
        <p:txBody>
          <a:bodyPr/>
          <a:lstStyle/>
          <a:p>
            <a:fld id="{9AF38DD2-08E6-41A4-8461-1B243181DD7F}" type="slidenum">
              <a:rPr lang="en-US" smtClean="0"/>
              <a:t>42</a:t>
            </a:fld>
            <a:endParaRPr lang="en-US"/>
          </a:p>
        </p:txBody>
      </p:sp>
    </p:spTree>
    <p:extLst>
      <p:ext uri="{BB962C8B-B14F-4D97-AF65-F5344CB8AC3E}">
        <p14:creationId xmlns:p14="http://schemas.microsoft.com/office/powerpoint/2010/main" val="83706378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Let’s look more closely at the garden of Eden.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43</a:t>
            </a:fld>
            <a:endParaRPr lang="en-US"/>
          </a:p>
        </p:txBody>
      </p:sp>
    </p:spTree>
    <p:extLst>
      <p:ext uri="{BB962C8B-B14F-4D97-AF65-F5344CB8AC3E}">
        <p14:creationId xmlns:p14="http://schemas.microsoft.com/office/powerpoint/2010/main" val="339041464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cs typeface="Arial" charset="0"/>
                <a:sym typeface="Wingdings" pitchFamily="2" charset="2"/>
              </a:rPr>
              <a:t></a:t>
            </a:r>
            <a:r>
              <a:rPr lang="en-US" baseline="0" dirty="0" smtClean="0">
                <a:cs typeface="Arial" charset="0"/>
                <a:sym typeface="Wingdings" pitchFamily="2" charset="2"/>
              </a:rPr>
              <a:t> </a:t>
            </a:r>
            <a:r>
              <a:rPr lang="en-US" dirty="0" smtClean="0"/>
              <a:t>Answers in Genesis and Institute for Creation Research both say that Adam was created as an immortal being. </a:t>
            </a:r>
            <a:r>
              <a:rPr lang="en-US" dirty="0" smtClean="0">
                <a:cs typeface="Arial" charset="0"/>
                <a:sym typeface="Wingdings" pitchFamily="2" charset="2"/>
              </a:rPr>
              <a:t> </a:t>
            </a:r>
            <a:r>
              <a:rPr lang="en-US" dirty="0" smtClean="0"/>
              <a:t>Dr. Bill </a:t>
            </a:r>
            <a:r>
              <a:rPr lang="en-US" dirty="0" err="1" smtClean="0"/>
              <a:t>Greenhaw</a:t>
            </a:r>
            <a:r>
              <a:rPr lang="en-US" dirty="0" smtClean="0"/>
              <a:t> from Answers in Genesis wrote, “Adam was created immortal…” ICR’s </a:t>
            </a:r>
            <a:r>
              <a:rPr lang="en-US" dirty="0" err="1" smtClean="0"/>
              <a:t>Alene</a:t>
            </a:r>
            <a:r>
              <a:rPr lang="en-US" dirty="0" smtClean="0"/>
              <a:t> </a:t>
            </a:r>
            <a:r>
              <a:rPr lang="en-US" dirty="0" err="1" smtClean="0"/>
              <a:t>Oestreicher</a:t>
            </a:r>
            <a:r>
              <a:rPr lang="en-US" dirty="0" smtClean="0"/>
              <a:t> wrote, “Adam and Eve were apparently meant to be immortal…” </a:t>
            </a:r>
            <a:r>
              <a:rPr lang="en-US" dirty="0" smtClean="0">
                <a:cs typeface="Arial" charset="0"/>
                <a:sym typeface="Wingdings" pitchFamily="2" charset="2"/>
              </a:rPr>
              <a:t> </a:t>
            </a:r>
            <a:r>
              <a:rPr lang="en-US" dirty="0" smtClean="0"/>
              <a:t>If this is true, why did God create the tree of life? </a:t>
            </a:r>
            <a:r>
              <a:rPr lang="en-US" dirty="0" smtClean="0">
                <a:cs typeface="Arial" charset="0"/>
                <a:sym typeface="Wingdings" pitchFamily="2" charset="2"/>
              </a:rPr>
              <a:t> </a:t>
            </a:r>
            <a:r>
              <a:rPr lang="en-US" dirty="0" smtClean="0"/>
              <a:t>And, when Adam sinned, why did God protect the tree with </a:t>
            </a:r>
            <a:r>
              <a:rPr lang="en-US" sz="1200" kern="1200" dirty="0" smtClean="0">
                <a:solidFill>
                  <a:schemeClr val="tx1"/>
                </a:solidFill>
                <a:latin typeface="+mn-lt"/>
                <a:ea typeface="+mn-ea"/>
                <a:cs typeface="+mn-cs"/>
              </a:rPr>
              <a:t>cherubim and a flaming sword?</a:t>
            </a:r>
            <a:r>
              <a:rPr lang="en-US" sz="1200" kern="1200" baseline="0" dirty="0" smtClean="0">
                <a:solidFill>
                  <a:schemeClr val="tx1"/>
                </a:solidFill>
                <a:latin typeface="+mn-lt"/>
                <a:ea typeface="+mn-ea"/>
                <a:cs typeface="+mn-cs"/>
              </a:rPr>
              <a:t> The truth is that Adam created mortal and if he had eaten from the tree of life he would have </a:t>
            </a:r>
            <a:r>
              <a:rPr lang="en-US" sz="1200" i="1" kern="1200" baseline="0" dirty="0" smtClean="0">
                <a:solidFill>
                  <a:schemeClr val="tx1"/>
                </a:solidFill>
                <a:latin typeface="+mn-lt"/>
                <a:ea typeface="+mn-ea"/>
                <a:cs typeface="+mn-cs"/>
              </a:rPr>
              <a:t>become</a:t>
            </a:r>
            <a:r>
              <a:rPr lang="en-US" sz="1200" kern="1200" baseline="0" dirty="0" smtClean="0">
                <a:solidFill>
                  <a:schemeClr val="tx1"/>
                </a:solidFill>
                <a:latin typeface="+mn-lt"/>
                <a:ea typeface="+mn-ea"/>
                <a:cs typeface="+mn-cs"/>
              </a:rPr>
              <a:t> immortal. </a:t>
            </a:r>
            <a:r>
              <a:rPr lang="en-US" dirty="0" smtClean="0">
                <a:cs typeface="Arial" charset="0"/>
                <a:sym typeface="Wingdings" pitchFamily="2" charset="2"/>
              </a:rPr>
              <a:t></a:t>
            </a:r>
            <a:endParaRPr lang="en-US" dirty="0" smtClean="0"/>
          </a:p>
        </p:txBody>
      </p:sp>
      <p:sp>
        <p:nvSpPr>
          <p:cNvPr id="4" name="Slide Number Placeholder 3"/>
          <p:cNvSpPr>
            <a:spLocks noGrp="1"/>
          </p:cNvSpPr>
          <p:nvPr>
            <p:ph type="sldNum" sz="quarter" idx="10"/>
          </p:nvPr>
        </p:nvSpPr>
        <p:spPr/>
        <p:txBody>
          <a:bodyPr/>
          <a:lstStyle/>
          <a:p>
            <a:fld id="{9AF38DD2-08E6-41A4-8461-1B243181DD7F}" type="slidenum">
              <a:rPr lang="en-US" smtClean="0"/>
              <a:t>44</a:t>
            </a:fld>
            <a:endParaRPr lang="en-US"/>
          </a:p>
        </p:txBody>
      </p:sp>
    </p:spTree>
    <p:extLst>
      <p:ext uri="{BB962C8B-B14F-4D97-AF65-F5344CB8AC3E}">
        <p14:creationId xmlns:p14="http://schemas.microsoft.com/office/powerpoint/2010/main" val="382916774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As late as August,</a:t>
            </a:r>
            <a:r>
              <a:rPr lang="en-US" baseline="0" dirty="0" smtClean="0"/>
              <a:t> 2013, </a:t>
            </a:r>
            <a:r>
              <a:rPr lang="en-US" dirty="0" smtClean="0">
                <a:cs typeface="Arial" charset="0"/>
                <a:sym typeface="Wingdings" pitchFamily="2" charset="2"/>
              </a:rPr>
              <a:t> </a:t>
            </a:r>
            <a:r>
              <a:rPr lang="en-US" baseline="0" dirty="0" smtClean="0"/>
              <a:t>Ken Ham said, “</a:t>
            </a:r>
            <a:r>
              <a:rPr lang="en-US" dirty="0" smtClean="0"/>
              <a:t>Ultimately, we don’t know where the Garden of Eden was located.” Is the Bible really silent on the location of Eden? Why would young earth creationists take this position? </a:t>
            </a:r>
            <a:r>
              <a:rPr lang="en-US" dirty="0" smtClean="0">
                <a:cs typeface="Arial" charset="0"/>
                <a:sym typeface="Wingdings" pitchFamily="2" charset="2"/>
              </a:rPr>
              <a:t></a:t>
            </a:r>
            <a:endParaRPr lang="en-US" sz="1200" kern="1200" dirty="0" smtClean="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9AF38DD2-08E6-41A4-8461-1B243181DD7F}" type="slidenum">
              <a:rPr lang="en-US" smtClean="0"/>
              <a:t>45</a:t>
            </a:fld>
            <a:endParaRPr lang="en-US"/>
          </a:p>
        </p:txBody>
      </p:sp>
    </p:spTree>
    <p:extLst>
      <p:ext uri="{BB962C8B-B14F-4D97-AF65-F5344CB8AC3E}">
        <p14:creationId xmlns:p14="http://schemas.microsoft.com/office/powerpoint/2010/main" val="25779893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Bible is actually pretty explicit about the </a:t>
            </a:r>
            <a:r>
              <a:rPr lang="en-US" dirty="0" smtClean="0">
                <a:cs typeface="Arial" charset="0"/>
                <a:sym typeface="Wingdings" pitchFamily="2" charset="2"/>
              </a:rPr>
              <a:t> </a:t>
            </a:r>
            <a:r>
              <a:rPr lang="en-US" dirty="0" smtClean="0"/>
              <a:t>location of Eden.</a:t>
            </a:r>
            <a:r>
              <a:rPr lang="en-US" baseline="0" dirty="0" smtClean="0"/>
              <a:t> Genesis 2 describes the rivers of Eden, “</a:t>
            </a:r>
            <a:r>
              <a:rPr lang="en-US" sz="1200" kern="1200" dirty="0" smtClean="0">
                <a:solidFill>
                  <a:schemeClr val="tx1"/>
                </a:solidFill>
                <a:latin typeface="+mn-lt"/>
                <a:ea typeface="+mn-ea"/>
                <a:cs typeface="+mn-cs"/>
              </a:rPr>
              <a:t>The name of the </a:t>
            </a:r>
            <a:r>
              <a:rPr lang="en-US" dirty="0" smtClean="0">
                <a:cs typeface="Arial" charset="0"/>
                <a:sym typeface="Wingdings" pitchFamily="2" charset="2"/>
              </a:rPr>
              <a:t> </a:t>
            </a:r>
            <a:r>
              <a:rPr lang="en-US" sz="1200" kern="1200" dirty="0" smtClean="0">
                <a:solidFill>
                  <a:schemeClr val="tx1"/>
                </a:solidFill>
                <a:latin typeface="+mn-lt"/>
                <a:ea typeface="+mn-ea"/>
                <a:cs typeface="+mn-cs"/>
              </a:rPr>
              <a:t>first is </a:t>
            </a:r>
            <a:r>
              <a:rPr lang="en-US" sz="1200" kern="1200" dirty="0" err="1" smtClean="0">
                <a:solidFill>
                  <a:schemeClr val="tx1"/>
                </a:solidFill>
                <a:latin typeface="+mn-lt"/>
                <a:ea typeface="+mn-ea"/>
                <a:cs typeface="+mn-cs"/>
              </a:rPr>
              <a:t>Pishon</a:t>
            </a:r>
            <a:r>
              <a:rPr lang="en-US" sz="1200" kern="1200" dirty="0" smtClean="0">
                <a:solidFill>
                  <a:schemeClr val="tx1"/>
                </a:solidFill>
                <a:latin typeface="+mn-lt"/>
                <a:ea typeface="+mn-ea"/>
                <a:cs typeface="+mn-cs"/>
              </a:rPr>
              <a:t>; it flows around the whole land of </a:t>
            </a:r>
            <a:r>
              <a:rPr lang="en-US" sz="1200" kern="1200" dirty="0" err="1" smtClean="0">
                <a:solidFill>
                  <a:schemeClr val="tx1"/>
                </a:solidFill>
                <a:latin typeface="+mn-lt"/>
                <a:ea typeface="+mn-ea"/>
                <a:cs typeface="+mn-cs"/>
              </a:rPr>
              <a:t>Havilah</a:t>
            </a:r>
            <a:r>
              <a:rPr lang="en-US" sz="1200" kern="1200" dirty="0" smtClean="0">
                <a:solidFill>
                  <a:schemeClr val="tx1"/>
                </a:solidFill>
                <a:latin typeface="+mn-lt"/>
                <a:ea typeface="+mn-ea"/>
                <a:cs typeface="+mn-cs"/>
              </a:rPr>
              <a:t>, where there is gold... The name of the </a:t>
            </a:r>
            <a:r>
              <a:rPr lang="en-US" dirty="0" smtClean="0">
                <a:cs typeface="Arial" charset="0"/>
                <a:sym typeface="Wingdings" pitchFamily="2" charset="2"/>
              </a:rPr>
              <a:t> </a:t>
            </a:r>
            <a:r>
              <a:rPr lang="en-US" sz="1200" kern="1200" dirty="0" smtClean="0">
                <a:solidFill>
                  <a:schemeClr val="tx1"/>
                </a:solidFill>
                <a:latin typeface="+mn-lt"/>
                <a:ea typeface="+mn-ea"/>
                <a:cs typeface="+mn-cs"/>
              </a:rPr>
              <a:t>second river is </a:t>
            </a:r>
            <a:r>
              <a:rPr lang="en-US" sz="1200" kern="1200" dirty="0" err="1" smtClean="0">
                <a:solidFill>
                  <a:schemeClr val="tx1"/>
                </a:solidFill>
                <a:latin typeface="+mn-lt"/>
                <a:ea typeface="+mn-ea"/>
                <a:cs typeface="+mn-cs"/>
              </a:rPr>
              <a:t>Gihon</a:t>
            </a:r>
            <a:r>
              <a:rPr lang="en-US" sz="1200" kern="1200" dirty="0" smtClean="0">
                <a:solidFill>
                  <a:schemeClr val="tx1"/>
                </a:solidFill>
                <a:latin typeface="+mn-lt"/>
                <a:ea typeface="+mn-ea"/>
                <a:cs typeface="+mn-cs"/>
              </a:rPr>
              <a:t>; it flows around the whole land of Cush. The name of the </a:t>
            </a:r>
            <a:r>
              <a:rPr lang="en-US" dirty="0" smtClean="0">
                <a:cs typeface="Arial" charset="0"/>
                <a:sym typeface="Wingdings" pitchFamily="2" charset="2"/>
              </a:rPr>
              <a:t> </a:t>
            </a:r>
            <a:r>
              <a:rPr lang="en-US" sz="1200" kern="1200" dirty="0" smtClean="0">
                <a:solidFill>
                  <a:schemeClr val="tx1"/>
                </a:solidFill>
                <a:latin typeface="+mn-lt"/>
                <a:ea typeface="+mn-ea"/>
                <a:cs typeface="+mn-cs"/>
              </a:rPr>
              <a:t>third river is Tigris; it flows east of Assyria. And the </a:t>
            </a:r>
            <a:r>
              <a:rPr lang="en-US" dirty="0" smtClean="0">
                <a:cs typeface="Arial" charset="0"/>
                <a:sym typeface="Wingdings" pitchFamily="2" charset="2"/>
              </a:rPr>
              <a:t></a:t>
            </a:r>
            <a:r>
              <a:rPr lang="en-US" sz="1200" kern="1200" dirty="0" smtClean="0">
                <a:solidFill>
                  <a:schemeClr val="tx1"/>
                </a:solidFill>
                <a:latin typeface="+mn-lt"/>
                <a:ea typeface="+mn-ea"/>
                <a:cs typeface="+mn-cs"/>
              </a:rPr>
              <a:t> fourth river is the Euphrates. (Genesis 2:11-14) Three of the four rivers exist</a:t>
            </a:r>
            <a:r>
              <a:rPr lang="en-US" sz="1200" kern="1200" baseline="0" dirty="0" smtClean="0">
                <a:solidFill>
                  <a:schemeClr val="tx1"/>
                </a:solidFill>
                <a:latin typeface="+mn-lt"/>
                <a:ea typeface="+mn-ea"/>
                <a:cs typeface="+mn-cs"/>
              </a:rPr>
              <a:t> today, with the fourth being a dry river bed due to climate change that occurred following the end of the last ice age. It is likely that Adam was created during the last ice age, when sea levels were lower because of extensive continental glaciation, and the Persian Gulf region was much more temperate and wetter. </a:t>
            </a:r>
            <a:r>
              <a:rPr lang="en-US" dirty="0" smtClean="0">
                <a:cs typeface="Arial" charset="0"/>
                <a:sym typeface="Wingdings" pitchFamily="2" charset="2"/>
              </a:rPr>
              <a:t> </a:t>
            </a:r>
            <a:r>
              <a:rPr lang="en-US" sz="1200" kern="1200" baseline="0" dirty="0" smtClean="0">
                <a:solidFill>
                  <a:schemeClr val="tx1"/>
                </a:solidFill>
                <a:latin typeface="+mn-lt"/>
                <a:ea typeface="+mn-ea"/>
                <a:cs typeface="+mn-cs"/>
              </a:rPr>
              <a:t>This is what the Persian Gulf region looked like at the last glacial maximum. </a:t>
            </a:r>
            <a:r>
              <a:rPr lang="en-US" dirty="0" smtClean="0">
                <a:cs typeface="Arial" charset="0"/>
                <a:sym typeface="Wingdings" pitchFamily="2" charset="2"/>
              </a:rPr>
              <a:t> </a:t>
            </a:r>
            <a:r>
              <a:rPr lang="en-US" sz="1200" kern="1200" baseline="0" dirty="0" smtClean="0">
                <a:solidFill>
                  <a:schemeClr val="tx1"/>
                </a:solidFill>
                <a:latin typeface="+mn-lt"/>
                <a:ea typeface="+mn-ea"/>
                <a:cs typeface="+mn-cs"/>
              </a:rPr>
              <a:t>So Eden is probably now under water. </a:t>
            </a:r>
            <a:r>
              <a:rPr lang="en-US" dirty="0" smtClean="0">
                <a:cs typeface="Arial" charset="0"/>
                <a:sym typeface="Wingdings" pitchFamily="2" charset="2"/>
              </a:rPr>
              <a:t></a:t>
            </a:r>
            <a:endParaRPr lang="en-US" sz="1200" kern="1200" dirty="0" smtClean="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9AF38DD2-08E6-41A4-8461-1B243181DD7F}" type="slidenum">
              <a:rPr lang="en-US" smtClean="0"/>
              <a:t>46</a:t>
            </a:fld>
            <a:endParaRPr lang="en-US"/>
          </a:p>
        </p:txBody>
      </p:sp>
    </p:spTree>
    <p:extLst>
      <p:ext uri="{BB962C8B-B14F-4D97-AF65-F5344CB8AC3E}">
        <p14:creationId xmlns:p14="http://schemas.microsoft.com/office/powerpoint/2010/main" val="104605797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reason why young earth creationists “don’t know” where Eden was is because of their belief in flood</a:t>
            </a:r>
            <a:r>
              <a:rPr lang="en-US" baseline="0" dirty="0" smtClean="0"/>
              <a:t> geology. </a:t>
            </a:r>
            <a:r>
              <a:rPr lang="en-US" dirty="0" smtClean="0">
                <a:cs typeface="Arial" charset="0"/>
                <a:sym typeface="Wingdings" pitchFamily="2" charset="2"/>
              </a:rPr>
              <a:t> </a:t>
            </a:r>
            <a:r>
              <a:rPr lang="en-US" baseline="0" dirty="0" smtClean="0"/>
              <a:t>Flood geology says that a massive global flood formed essentially all the current geological formations we see today. </a:t>
            </a:r>
            <a:r>
              <a:rPr lang="en-US" dirty="0" smtClean="0">
                <a:cs typeface="Arial" charset="0"/>
                <a:sym typeface="Wingdings" pitchFamily="2" charset="2"/>
              </a:rPr>
              <a:t> </a:t>
            </a:r>
            <a:r>
              <a:rPr lang="en-US" baseline="0" dirty="0" smtClean="0"/>
              <a:t>If flood geology were true, we would not expect to see the same four pre-flood rivers described in Genesis chapter 2.  It actually gets much worse for young earth creationism. </a:t>
            </a:r>
            <a:r>
              <a:rPr lang="en-US" dirty="0" smtClean="0">
                <a:cs typeface="Arial" charset="0"/>
                <a:sym typeface="Wingdings" pitchFamily="2" charset="2"/>
              </a:rPr>
              <a:t> </a:t>
            </a:r>
            <a:r>
              <a:rPr lang="en-US" baseline="0" dirty="0" smtClean="0"/>
              <a:t>Mesopotamia and the Persian Gulf region sits on top of up to 9,000 meters of sedimentary rock. Under much of that rock are petroleum deposits. Flood geology says that all that oil came from creatures killed in the flood. </a:t>
            </a:r>
            <a:r>
              <a:rPr lang="en-US" dirty="0" smtClean="0">
                <a:cs typeface="Arial" charset="0"/>
                <a:sym typeface="Wingdings" pitchFamily="2" charset="2"/>
              </a:rPr>
              <a:t> </a:t>
            </a:r>
            <a:r>
              <a:rPr lang="en-US" baseline="0" dirty="0" smtClean="0"/>
              <a:t>The problem is that all that oil and rock is now up to six miles below sea level. How could that happen?</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47</a:t>
            </a:fld>
            <a:endParaRPr lang="en-US"/>
          </a:p>
        </p:txBody>
      </p:sp>
    </p:spTree>
    <p:extLst>
      <p:ext uri="{BB962C8B-B14F-4D97-AF65-F5344CB8AC3E}">
        <p14:creationId xmlns:p14="http://schemas.microsoft.com/office/powerpoint/2010/main" val="104123455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Young earth</a:t>
            </a:r>
            <a:r>
              <a:rPr lang="en-US" baseline="0" dirty="0" smtClean="0"/>
              <a:t> dogma of flood geology says that all pre-flood sites mentioned in the Bible were destroyed by a global flood. So, we can’t know where Eden was located. However, the Bible clearly says that Eden was located near the four rivers of the Persian Gulf. When forced to choose between their </a:t>
            </a:r>
            <a:r>
              <a:rPr lang="en-US" dirty="0" smtClean="0">
                <a:cs typeface="Arial" charset="0"/>
                <a:sym typeface="Wingdings" pitchFamily="2" charset="2"/>
              </a:rPr>
              <a:t> </a:t>
            </a:r>
            <a:r>
              <a:rPr lang="en-US" baseline="0" dirty="0" smtClean="0"/>
              <a:t>dogma and the Bible, young earth creationists reject the Bible.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48</a:t>
            </a:fld>
            <a:endParaRPr lang="en-US"/>
          </a:p>
        </p:txBody>
      </p:sp>
    </p:spTree>
    <p:extLst>
      <p:ext uri="{BB962C8B-B14F-4D97-AF65-F5344CB8AC3E}">
        <p14:creationId xmlns:p14="http://schemas.microsoft.com/office/powerpoint/2010/main" val="6714731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don’t have the time to do a complete study of the flood, since such a study could take an entire class session. So, we are going to hit only a couple highlights of how young</a:t>
            </a:r>
            <a:r>
              <a:rPr lang="en-US" baseline="0" dirty="0" smtClean="0"/>
              <a:t> earth creationism distorts  what the Bible says about the flood.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49</a:t>
            </a:fld>
            <a:endParaRPr lang="en-US"/>
          </a:p>
        </p:txBody>
      </p:sp>
    </p:spTree>
    <p:extLst>
      <p:ext uri="{BB962C8B-B14F-4D97-AF65-F5344CB8AC3E}">
        <p14:creationId xmlns:p14="http://schemas.microsoft.com/office/powerpoint/2010/main" val="6621547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Every error in young earth dogma ultimately hinges on their claim that there was no death of any kind before the fall</a:t>
            </a:r>
            <a:r>
              <a:rPr lang="en-US" baseline="0" dirty="0" smtClean="0"/>
              <a:t>.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5</a:t>
            </a:fld>
            <a:endParaRPr lang="en-US"/>
          </a:p>
        </p:txBody>
      </p:sp>
    </p:spTree>
    <p:extLst>
      <p:ext uri="{BB962C8B-B14F-4D97-AF65-F5344CB8AC3E}">
        <p14:creationId xmlns:p14="http://schemas.microsoft.com/office/powerpoint/2010/main" val="304727876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Contrary to the teachings of young earth creationism, the Bible actually teaches</a:t>
            </a:r>
            <a:r>
              <a:rPr lang="en-US" baseline="0" dirty="0" smtClean="0"/>
              <a:t> a local flood. The most clear teaching on this is found in Psalms 104, the creation psalm. </a:t>
            </a:r>
            <a:r>
              <a:rPr lang="en-US" dirty="0" smtClean="0"/>
              <a:t>“He set the earth on its foundations; it can never be moved.  (6)  You covered it with the deep as with a garment; the waters stood above the mountains.  (7)  But at your rebuke the waters fled, at the sound of your thunder they took to flight;  (8)  they flowed over the mountains, they went down into the valleys, to the place you assigned for them.  (9) </a:t>
            </a:r>
            <a:r>
              <a:rPr lang="en-US" dirty="0" smtClean="0">
                <a:cs typeface="Arial" charset="0"/>
                <a:sym typeface="Wingdings" pitchFamily="2" charset="2"/>
              </a:rPr>
              <a:t></a:t>
            </a:r>
            <a:r>
              <a:rPr lang="en-US" dirty="0" smtClean="0"/>
              <a:t> </a:t>
            </a:r>
            <a:r>
              <a:rPr lang="en-US" i="1" dirty="0" smtClean="0"/>
              <a:t>You set a boundary they cannot cross; never again will they cover the earth</a:t>
            </a:r>
            <a:r>
              <a:rPr lang="en-US" dirty="0" smtClean="0"/>
              <a:t>.” Young earth creationists have a difficult time trying to explain how the flood could</a:t>
            </a:r>
            <a:r>
              <a:rPr lang="en-US" baseline="0" dirty="0" smtClean="0"/>
              <a:t> be global if the waters never again covered the earth.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50</a:t>
            </a:fld>
            <a:endParaRPr lang="en-US"/>
          </a:p>
        </p:txBody>
      </p:sp>
    </p:spTree>
    <p:extLst>
      <p:ext uri="{BB962C8B-B14F-4D97-AF65-F5344CB8AC3E}">
        <p14:creationId xmlns:p14="http://schemas.microsoft.com/office/powerpoint/2010/main" val="96001917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Young earth creationists try to get around the obvious biblical conflict by saying that Psalm 104 is really about the flood. </a:t>
            </a:r>
            <a:r>
              <a:rPr lang="en-US" dirty="0" smtClean="0">
                <a:cs typeface="Arial" charset="0"/>
                <a:sym typeface="Wingdings" pitchFamily="2" charset="2"/>
              </a:rPr>
              <a:t> </a:t>
            </a:r>
            <a:r>
              <a:rPr lang="en-US" sz="1200" dirty="0" smtClean="0"/>
              <a:t>Terry Mortenson of Answers in Genesis says, “Psalm 104:6–9 clearly refer to Noah’s Flood, not to the third day of Creation Week.” </a:t>
            </a:r>
            <a:r>
              <a:rPr lang="en-US" dirty="0" smtClean="0">
                <a:cs typeface="Arial" charset="0"/>
                <a:sym typeface="Wingdings" pitchFamily="2" charset="2"/>
              </a:rPr>
              <a:t> </a:t>
            </a:r>
            <a:r>
              <a:rPr lang="en-US" dirty="0" smtClean="0"/>
              <a:t>However, </a:t>
            </a:r>
            <a:r>
              <a:rPr lang="en-US" i="1" dirty="0" smtClean="0"/>
              <a:t>all</a:t>
            </a:r>
            <a:r>
              <a:rPr lang="en-US" dirty="0" smtClean="0"/>
              <a:t> the commentaries say that Psalm 104 is a psalm about creation. Even the 3</a:t>
            </a:r>
            <a:r>
              <a:rPr lang="en-US" baseline="30000" dirty="0" smtClean="0"/>
              <a:t>rd</a:t>
            </a:r>
            <a:r>
              <a:rPr lang="en-US" dirty="0" smtClean="0"/>
              <a:t> century BC Greek translation of the Psalm, the Septuagint, calls it “A Psalm of David concerning the formation of the world”</a:t>
            </a:r>
            <a:r>
              <a:rPr lang="en-US" baseline="0" dirty="0" smtClean="0"/>
              <a:t>. So, everybody </a:t>
            </a:r>
            <a:r>
              <a:rPr lang="en-US" i="1" baseline="0" dirty="0" smtClean="0"/>
              <a:t>other than young earth creationists</a:t>
            </a:r>
            <a:r>
              <a:rPr lang="en-US" baseline="0" dirty="0" smtClean="0"/>
              <a:t> says that Psalm 104 is about creation and not about the flood.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51</a:t>
            </a:fld>
            <a:endParaRPr lang="en-US"/>
          </a:p>
        </p:txBody>
      </p:sp>
    </p:spTree>
    <p:extLst>
      <p:ext uri="{BB962C8B-B14F-4D97-AF65-F5344CB8AC3E}">
        <p14:creationId xmlns:p14="http://schemas.microsoft.com/office/powerpoint/2010/main" val="23447334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Why do all the commentaries say Psalm 104 is a creation psalm? Nearly all the verses in question have parallel verses</a:t>
            </a:r>
            <a:r>
              <a:rPr lang="en-US" baseline="0" dirty="0" smtClean="0"/>
              <a:t> in other creation passages, including Genesis 1. So, the context makes it clear that the Psalm is about creation and not about the flood.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52</a:t>
            </a:fld>
            <a:endParaRPr lang="en-US"/>
          </a:p>
        </p:txBody>
      </p:sp>
    </p:spTree>
    <p:extLst>
      <p:ext uri="{BB962C8B-B14F-4D97-AF65-F5344CB8AC3E}">
        <p14:creationId xmlns:p14="http://schemas.microsoft.com/office/powerpoint/2010/main" val="282445136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 you read English translations of the Genesis flood text, you will come away with the idea that the flood was global. However, according to Brown-Driver-Briggs’ Hebrew definitions,</a:t>
            </a:r>
            <a:r>
              <a:rPr lang="en-US" baseline="0" dirty="0" smtClean="0"/>
              <a:t> the Hebrew word </a:t>
            </a:r>
            <a:r>
              <a:rPr lang="en-US" baseline="0" dirty="0" err="1" smtClean="0"/>
              <a:t>erets</a:t>
            </a:r>
            <a:r>
              <a:rPr lang="en-US" baseline="0" dirty="0" smtClean="0"/>
              <a:t>, translated “earth” in the Genesis flood passage, has several literal definitions. It can refer to the entire planet. But mostly it refers to local areas of land or territory. It can also have the meaning of the ground or soil. Quite often, </a:t>
            </a:r>
            <a:r>
              <a:rPr lang="en-US" baseline="0" dirty="0" err="1" smtClean="0"/>
              <a:t>erets</a:t>
            </a:r>
            <a:r>
              <a:rPr lang="en-US" baseline="0" dirty="0" smtClean="0"/>
              <a:t> refers to the people of a land. Examples include God judging the whole earth, all the earth worshipping God and singing His praises.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53</a:t>
            </a:fld>
            <a:endParaRPr lang="en-US"/>
          </a:p>
        </p:txBody>
      </p:sp>
    </p:spTree>
    <p:extLst>
      <p:ext uri="{BB962C8B-B14F-4D97-AF65-F5344CB8AC3E}">
        <p14:creationId xmlns:p14="http://schemas.microsoft.com/office/powerpoint/2010/main" val="336812973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are some examples of </a:t>
            </a:r>
            <a:r>
              <a:rPr lang="en-US" dirty="0" err="1" smtClean="0"/>
              <a:t>erets</a:t>
            </a:r>
            <a:r>
              <a:rPr lang="en-US" dirty="0" smtClean="0"/>
              <a:t> being used in the Genesis flood text. </a:t>
            </a:r>
            <a:r>
              <a:rPr lang="en-US" dirty="0" smtClean="0">
                <a:cs typeface="Arial" charset="0"/>
                <a:sym typeface="Wingdings" pitchFamily="2" charset="2"/>
              </a:rPr>
              <a:t> </a:t>
            </a:r>
            <a:r>
              <a:rPr lang="en-US" dirty="0" smtClean="0"/>
              <a:t>Verse 6:11 says “the earth [</a:t>
            </a:r>
            <a:r>
              <a:rPr lang="en-US" dirty="0" err="1" smtClean="0"/>
              <a:t>erets</a:t>
            </a:r>
            <a:r>
              <a:rPr lang="en-US" dirty="0" smtClean="0"/>
              <a:t>] was corrupt.” </a:t>
            </a:r>
            <a:r>
              <a:rPr lang="en-US" dirty="0" smtClean="0">
                <a:cs typeface="Arial" charset="0"/>
                <a:sym typeface="Wingdings" pitchFamily="2" charset="2"/>
              </a:rPr>
              <a:t> </a:t>
            </a:r>
            <a:r>
              <a:rPr lang="en-US" dirty="0" smtClean="0"/>
              <a:t>Verse 6:12 says, “God looked on the earth [</a:t>
            </a:r>
            <a:r>
              <a:rPr lang="en-US" dirty="0" err="1" smtClean="0"/>
              <a:t>erets</a:t>
            </a:r>
            <a:r>
              <a:rPr lang="en-US" dirty="0" smtClean="0"/>
              <a:t>], and behold, it was corrupt; for all flesh had corrupted their way upon the earth.” and verse 9:13 says, “it shall be for a sign of a covenant between Me and the earth [</a:t>
            </a:r>
            <a:r>
              <a:rPr lang="en-US" dirty="0" err="1" smtClean="0"/>
              <a:t>erets</a:t>
            </a:r>
            <a:r>
              <a:rPr lang="en-US" dirty="0" smtClean="0"/>
              <a:t>].” So, in these verses, </a:t>
            </a:r>
            <a:r>
              <a:rPr lang="en-US" dirty="0" err="1" smtClean="0"/>
              <a:t>erets</a:t>
            </a:r>
            <a:r>
              <a:rPr lang="en-US" dirty="0" smtClean="0"/>
              <a:t> is used to describe the people of</a:t>
            </a:r>
            <a:r>
              <a:rPr lang="en-US" baseline="0" dirty="0" smtClean="0"/>
              <a:t> the earth.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54</a:t>
            </a:fld>
            <a:endParaRPr lang="en-US"/>
          </a:p>
        </p:txBody>
      </p:sp>
    </p:spTree>
    <p:extLst>
      <p:ext uri="{BB962C8B-B14F-4D97-AF65-F5344CB8AC3E}">
        <p14:creationId xmlns:p14="http://schemas.microsoft.com/office/powerpoint/2010/main" val="142380513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Genesis flood text itself</a:t>
            </a:r>
            <a:r>
              <a:rPr lang="en-US" baseline="0" dirty="0" smtClean="0"/>
              <a:t> tells you the perspective is local. </a:t>
            </a:r>
            <a:r>
              <a:rPr lang="en-US" dirty="0" smtClean="0">
                <a:cs typeface="Arial" charset="0"/>
                <a:sym typeface="Wingdings" pitchFamily="2" charset="2"/>
              </a:rPr>
              <a:t> </a:t>
            </a:r>
            <a:r>
              <a:rPr lang="en-US" baseline="0" dirty="0" smtClean="0"/>
              <a:t>Genesis 8:5 says, “</a:t>
            </a:r>
            <a:r>
              <a:rPr lang="en-US" dirty="0" smtClean="0"/>
              <a:t>the tops of the mountains became visible.” The Noah sent out the raven and the dove, both of which returned to the ark. After this, </a:t>
            </a:r>
            <a:r>
              <a:rPr lang="en-US" dirty="0" smtClean="0">
                <a:cs typeface="Arial" charset="0"/>
                <a:sym typeface="Wingdings" pitchFamily="2" charset="2"/>
              </a:rPr>
              <a:t> </a:t>
            </a:r>
            <a:r>
              <a:rPr lang="en-US" dirty="0" smtClean="0"/>
              <a:t>verse 8:9 says, “water was on the surface of all the earth.” So, how could the mountains be visible if “water was on the surface of all the earth?” The reason</a:t>
            </a:r>
            <a:r>
              <a:rPr lang="en-US" baseline="0" dirty="0" smtClean="0"/>
              <a:t> is because the correct translation of </a:t>
            </a:r>
            <a:r>
              <a:rPr lang="en-US" baseline="0" dirty="0" err="1" smtClean="0"/>
              <a:t>erets</a:t>
            </a:r>
            <a:r>
              <a:rPr lang="en-US" baseline="0" dirty="0" smtClean="0"/>
              <a:t> is “land” and not “planet earth.” So, the Bible itself eliminates global flood and supports a local flood.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55</a:t>
            </a:fld>
            <a:endParaRPr lang="en-US"/>
          </a:p>
        </p:txBody>
      </p:sp>
    </p:spTree>
    <p:extLst>
      <p:ext uri="{BB962C8B-B14F-4D97-AF65-F5344CB8AC3E}">
        <p14:creationId xmlns:p14="http://schemas.microsoft.com/office/powerpoint/2010/main" val="7508512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 in conclusion, young earth creationism invents doctrines not found in the Bible, such as no</a:t>
            </a:r>
            <a:r>
              <a:rPr lang="en-US" baseline="0" dirty="0" smtClean="0"/>
              <a:t> animal or plant death before the fall, an earth that is only 6,000 years old, creation days that are exactly 24-hours long, location of Eden, and global flood. However, the Bible </a:t>
            </a:r>
            <a:r>
              <a:rPr lang="en-US" baseline="0" smtClean="0"/>
              <a:t>clearly contradicts </a:t>
            </a:r>
            <a:r>
              <a:rPr lang="en-US" baseline="0" dirty="0" smtClean="0"/>
              <a:t>such dogma. When forced to choose between their </a:t>
            </a:r>
            <a:r>
              <a:rPr lang="en-US" dirty="0" smtClean="0">
                <a:cs typeface="Arial" charset="0"/>
                <a:sym typeface="Wingdings" pitchFamily="2" charset="2"/>
              </a:rPr>
              <a:t> </a:t>
            </a:r>
            <a:r>
              <a:rPr lang="en-US" baseline="0" dirty="0" smtClean="0"/>
              <a:t>dogma and the Bible, young earth creationists reject the Bible.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56</a:t>
            </a:fld>
            <a:endParaRPr lang="en-US"/>
          </a:p>
        </p:txBody>
      </p:sp>
    </p:spTree>
    <p:extLst>
      <p:ext uri="{BB962C8B-B14F-4D97-AF65-F5344CB8AC3E}">
        <p14:creationId xmlns:p14="http://schemas.microsoft.com/office/powerpoint/2010/main" val="10919076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cs typeface="Arial" charset="0"/>
                <a:sym typeface="Wingdings" pitchFamily="2" charset="2"/>
              </a:rPr>
              <a:t> </a:t>
            </a:r>
            <a:r>
              <a:rPr lang="en-US" sz="1200" kern="1200" dirty="0" smtClean="0">
                <a:solidFill>
                  <a:schemeClr val="tx1"/>
                </a:solidFill>
                <a:effectLst/>
                <a:latin typeface="+mn-lt"/>
                <a:ea typeface="+mn-ea"/>
                <a:cs typeface="+mn-cs"/>
              </a:rPr>
              <a:t>Romans chapter 5 is about mankind's Fall and redemption through </a:t>
            </a:r>
            <a:r>
              <a:rPr lang="en-US" sz="1200" u="sng" kern="1200" dirty="0" smtClean="0">
                <a:solidFill>
                  <a:schemeClr val="tx1"/>
                </a:solidFill>
                <a:effectLst/>
                <a:latin typeface="+mn-lt"/>
                <a:ea typeface="+mn-ea"/>
                <a:cs typeface="+mn-cs"/>
                <a:hlinkClick r:id="rId3"/>
              </a:rPr>
              <a:t>Jesus Christ</a:t>
            </a:r>
            <a:r>
              <a:rPr lang="en-US" sz="1200" kern="1200" dirty="0" smtClean="0">
                <a:solidFill>
                  <a:schemeClr val="tx1"/>
                </a:solidFill>
                <a:effectLst/>
                <a:latin typeface="+mn-lt"/>
                <a:ea typeface="+mn-ea"/>
                <a:cs typeface="+mn-cs"/>
              </a:rPr>
              <a:t>. The chapter has nothing to do with animals or the creation. Romans 5:12 makes if clear that </a:t>
            </a:r>
            <a:r>
              <a:rPr lang="en-US" dirty="0" smtClean="0">
                <a:cs typeface="Arial" charset="0"/>
                <a:sym typeface="Wingdings" pitchFamily="2" charset="2"/>
              </a:rPr>
              <a:t> </a:t>
            </a:r>
            <a:r>
              <a:rPr lang="en-US" sz="1200" kern="1200" dirty="0" smtClean="0">
                <a:solidFill>
                  <a:schemeClr val="tx1"/>
                </a:solidFill>
                <a:effectLst/>
                <a:latin typeface="+mn-lt"/>
                <a:ea typeface="+mn-ea"/>
                <a:cs typeface="+mn-cs"/>
              </a:rPr>
              <a:t>death came to </a:t>
            </a:r>
            <a:r>
              <a:rPr lang="en-US" sz="1200" i="1" kern="1200" dirty="0" smtClean="0">
                <a:solidFill>
                  <a:schemeClr val="tx1"/>
                </a:solidFill>
                <a:effectLst/>
                <a:latin typeface="+mn-lt"/>
                <a:ea typeface="+mn-ea"/>
                <a:cs typeface="+mn-cs"/>
              </a:rPr>
              <a:t>all men </a:t>
            </a:r>
            <a:r>
              <a:rPr lang="en-US" sz="1200" kern="1200" dirty="0" smtClean="0">
                <a:solidFill>
                  <a:schemeClr val="tx1"/>
                </a:solidFill>
                <a:effectLst/>
                <a:latin typeface="+mn-lt"/>
                <a:ea typeface="+mn-ea"/>
                <a:cs typeface="+mn-cs"/>
              </a:rPr>
              <a:t>through sin. It has nothing to do with</a:t>
            </a:r>
            <a:r>
              <a:rPr lang="en-US" sz="1200" kern="1200" baseline="0" dirty="0" smtClean="0">
                <a:solidFill>
                  <a:schemeClr val="tx1"/>
                </a:solidFill>
                <a:effectLst/>
                <a:latin typeface="+mn-lt"/>
                <a:ea typeface="+mn-ea"/>
                <a:cs typeface="+mn-cs"/>
              </a:rPr>
              <a:t> the animals. </a:t>
            </a:r>
            <a:r>
              <a:rPr lang="en-US" dirty="0" smtClean="0">
                <a:cs typeface="Arial" charset="0"/>
                <a:sym typeface="Wingdings" pitchFamily="2" charset="2"/>
              </a:rPr>
              <a:t> </a:t>
            </a:r>
            <a:r>
              <a:rPr lang="en-US" sz="1200" kern="1200" baseline="0" dirty="0" smtClean="0">
                <a:solidFill>
                  <a:schemeClr val="tx1"/>
                </a:solidFill>
                <a:effectLst/>
                <a:latin typeface="+mn-lt"/>
                <a:ea typeface="+mn-ea"/>
                <a:cs typeface="+mn-cs"/>
              </a:rPr>
              <a:t>Young earth creationists also cite 1 Corinthians 15:21, which says, “death came through a man.” They usually don’t </a:t>
            </a:r>
            <a:r>
              <a:rPr lang="en-US" dirty="0" smtClean="0">
                <a:cs typeface="Arial" charset="0"/>
                <a:sym typeface="Wingdings" pitchFamily="2" charset="2"/>
              </a:rPr>
              <a:t> </a:t>
            </a:r>
            <a:r>
              <a:rPr lang="en-US" sz="1200" kern="1200" baseline="0" dirty="0" smtClean="0">
                <a:solidFill>
                  <a:schemeClr val="tx1"/>
                </a:solidFill>
                <a:effectLst/>
                <a:latin typeface="+mn-lt"/>
                <a:ea typeface="+mn-ea"/>
                <a:cs typeface="+mn-cs"/>
              </a:rPr>
              <a:t>cite the next verse, which makes it clear that this death is a reference to </a:t>
            </a:r>
            <a:r>
              <a:rPr lang="en-US" sz="1200" i="1" kern="1200" baseline="0" dirty="0" smtClean="0">
                <a:solidFill>
                  <a:schemeClr val="tx1"/>
                </a:solidFill>
                <a:effectLst/>
                <a:latin typeface="+mn-lt"/>
                <a:ea typeface="+mn-ea"/>
                <a:cs typeface="+mn-cs"/>
              </a:rPr>
              <a:t>human</a:t>
            </a:r>
            <a:r>
              <a:rPr lang="en-US" sz="1200" kern="1200" baseline="0" dirty="0" smtClean="0">
                <a:solidFill>
                  <a:schemeClr val="tx1"/>
                </a:solidFill>
                <a:effectLst/>
                <a:latin typeface="+mn-lt"/>
                <a:ea typeface="+mn-ea"/>
                <a:cs typeface="+mn-cs"/>
              </a:rPr>
              <a:t> death. “For as in Adam all die, so in Christ all will be made alive.” Both these chapters discuss death and resurrection, which applies only to human beings. Animals do not sin and are not resurrected, so none of this applies to them.</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6</a:t>
            </a:fld>
            <a:endParaRPr lang="en-US"/>
          </a:p>
        </p:txBody>
      </p:sp>
    </p:spTree>
    <p:extLst>
      <p:ext uri="{BB962C8B-B14F-4D97-AF65-F5344CB8AC3E}">
        <p14:creationId xmlns:p14="http://schemas.microsoft.com/office/powerpoint/2010/main" val="6638979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According to young earth creationists, carnivores did not exist until after the fall of Adam and Eve.</a:t>
            </a:r>
            <a:r>
              <a:rPr lang="en-US" dirty="0" smtClean="0">
                <a:cs typeface="Arial" charset="0"/>
                <a:sym typeface="Wingdings" pitchFamily="2" charset="2"/>
              </a:rPr>
              <a:t> </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7</a:t>
            </a:fld>
            <a:endParaRPr lang="en-US"/>
          </a:p>
        </p:txBody>
      </p:sp>
    </p:spTree>
    <p:extLst>
      <p:ext uri="{BB962C8B-B14F-4D97-AF65-F5344CB8AC3E}">
        <p14:creationId xmlns:p14="http://schemas.microsoft.com/office/powerpoint/2010/main" val="21415108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t>Genesis 1:29-30 is often cited as evidence that all animals once ate only plants. </a:t>
            </a:r>
            <a:r>
              <a:rPr lang="en-US" dirty="0" smtClean="0">
                <a:cs typeface="Arial" charset="0"/>
                <a:sym typeface="Wingdings" pitchFamily="2" charset="2"/>
              </a:rPr>
              <a:t> </a:t>
            </a:r>
            <a:r>
              <a:rPr lang="en-US" sz="1200" dirty="0" smtClean="0"/>
              <a:t>Then God said, "Behold, I have given you every plant yielding seed that is on the surface of all the earth, etc. </a:t>
            </a:r>
            <a:r>
              <a:rPr lang="en-US" dirty="0" smtClean="0">
                <a:cs typeface="Arial" charset="0"/>
                <a:sym typeface="Wingdings" pitchFamily="2" charset="2"/>
              </a:rPr>
              <a:t>Who was</a:t>
            </a:r>
            <a:r>
              <a:rPr lang="en-US" baseline="0" dirty="0" smtClean="0">
                <a:cs typeface="Arial" charset="0"/>
                <a:sym typeface="Wingdings" pitchFamily="2" charset="2"/>
              </a:rPr>
              <a:t> God talking to? </a:t>
            </a:r>
            <a:r>
              <a:rPr lang="en-US" dirty="0" smtClean="0">
                <a:cs typeface="Arial" charset="0"/>
                <a:sym typeface="Wingdings" pitchFamily="2" charset="2"/>
              </a:rPr>
              <a:t> </a:t>
            </a:r>
            <a:r>
              <a:rPr lang="en-US" sz="1200" dirty="0" smtClean="0"/>
              <a:t>This command was given to Adam and Eve. </a:t>
            </a:r>
            <a:r>
              <a:rPr lang="en-US" dirty="0" smtClean="0">
                <a:cs typeface="Arial" charset="0"/>
                <a:sym typeface="Wingdings" pitchFamily="2" charset="2"/>
              </a:rPr>
              <a:t> </a:t>
            </a:r>
            <a:r>
              <a:rPr lang="en-US" sz="1200" dirty="0" smtClean="0"/>
              <a:t>And it was rescinded for human beings in Genesis 9:3, after the flood. However, there is no scripture</a:t>
            </a:r>
            <a:r>
              <a:rPr lang="en-US" sz="1200" baseline="0" dirty="0" smtClean="0"/>
              <a:t> anywhere in the Bible proclaiming that animals could eat meat. </a:t>
            </a:r>
            <a:r>
              <a:rPr lang="en-US" dirty="0" smtClean="0">
                <a:cs typeface="Arial" charset="0"/>
                <a:sym typeface="Wingdings" pitchFamily="2" charset="2"/>
              </a:rPr>
              <a:t></a:t>
            </a:r>
            <a:endParaRPr lang="en-US" dirty="0"/>
          </a:p>
        </p:txBody>
      </p:sp>
      <p:sp>
        <p:nvSpPr>
          <p:cNvPr id="4" name="Slide Number Placeholder 3"/>
          <p:cNvSpPr>
            <a:spLocks noGrp="1"/>
          </p:cNvSpPr>
          <p:nvPr>
            <p:ph type="sldNum" sz="quarter" idx="10"/>
          </p:nvPr>
        </p:nvSpPr>
        <p:spPr/>
        <p:txBody>
          <a:bodyPr/>
          <a:lstStyle/>
          <a:p>
            <a:fld id="{9AF38DD2-08E6-41A4-8461-1B243181DD7F}" type="slidenum">
              <a:rPr lang="en-US" smtClean="0"/>
              <a:t>8</a:t>
            </a:fld>
            <a:endParaRPr lang="en-US"/>
          </a:p>
        </p:txBody>
      </p:sp>
    </p:spTree>
    <p:extLst>
      <p:ext uri="{BB962C8B-B14F-4D97-AF65-F5344CB8AC3E}">
        <p14:creationId xmlns:p14="http://schemas.microsoft.com/office/powerpoint/2010/main" val="295705080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Does Genesis talk about the creation of carnivores? Let’s look at the creation of</a:t>
            </a:r>
            <a:r>
              <a:rPr lang="en-US" baseline="0" dirty="0" smtClean="0"/>
              <a:t> animals on day 6. </a:t>
            </a:r>
            <a:r>
              <a:rPr lang="en-US" dirty="0" smtClean="0"/>
              <a:t>Genesis 1:24-25  Then God said, “Let the earth bring forth living creatures after their kind: cattle and creeping things and </a:t>
            </a:r>
            <a:r>
              <a:rPr lang="en-US" dirty="0" smtClean="0">
                <a:solidFill>
                  <a:srgbClr val="FFFF00"/>
                </a:solidFill>
              </a:rPr>
              <a:t>beasts of the earth </a:t>
            </a:r>
            <a:r>
              <a:rPr lang="en-US" dirty="0" smtClean="0"/>
              <a:t>after their kind”; and it was so.  (25)  God made the </a:t>
            </a:r>
            <a:r>
              <a:rPr lang="en-US" dirty="0" smtClean="0">
                <a:solidFill>
                  <a:srgbClr val="FFFF00"/>
                </a:solidFill>
              </a:rPr>
              <a:t>beasts of the earth</a:t>
            </a:r>
            <a:r>
              <a:rPr lang="en-US" dirty="0" smtClean="0"/>
              <a:t> after their kind, etc. So, what are these</a:t>
            </a:r>
            <a:r>
              <a:rPr lang="en-US" baseline="0" dirty="0" smtClean="0"/>
              <a:t> “beasts of the earth?”</a:t>
            </a:r>
            <a:r>
              <a:rPr lang="en-US" dirty="0" smtClean="0">
                <a:cs typeface="Arial" charset="0"/>
                <a:sym typeface="Wingdings" pitchFamily="2" charset="2"/>
              </a:rPr>
              <a:t> </a:t>
            </a:r>
            <a:endParaRPr lang="en-US" dirty="0" smtClean="0"/>
          </a:p>
        </p:txBody>
      </p:sp>
      <p:sp>
        <p:nvSpPr>
          <p:cNvPr id="4" name="Slide Number Placeholder 3"/>
          <p:cNvSpPr>
            <a:spLocks noGrp="1"/>
          </p:cNvSpPr>
          <p:nvPr>
            <p:ph type="sldNum" sz="quarter" idx="10"/>
          </p:nvPr>
        </p:nvSpPr>
        <p:spPr/>
        <p:txBody>
          <a:bodyPr/>
          <a:lstStyle/>
          <a:p>
            <a:fld id="{9AF38DD2-08E6-41A4-8461-1B243181DD7F}" type="slidenum">
              <a:rPr lang="en-US" smtClean="0"/>
              <a:t>9</a:t>
            </a:fld>
            <a:endParaRPr lang="en-US"/>
          </a:p>
        </p:txBody>
      </p:sp>
    </p:spTree>
    <p:extLst>
      <p:ext uri="{BB962C8B-B14F-4D97-AF65-F5344CB8AC3E}">
        <p14:creationId xmlns:p14="http://schemas.microsoft.com/office/powerpoint/2010/main" val="6910248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30200" y="1122363"/>
            <a:ext cx="8475133" cy="2387600"/>
          </a:xfrm>
        </p:spPr>
        <p:txBody>
          <a:bodyPr anchor="b">
            <a:normAutofit/>
          </a:bodyPr>
          <a:lstStyle>
            <a:lvl1pPr algn="ctr">
              <a:defRPr sz="4800"/>
            </a:lvl1pPr>
          </a:lstStyle>
          <a:p>
            <a:r>
              <a:rPr lang="en-US" smtClean="0"/>
              <a:t>Click to edit Master title style</a:t>
            </a:r>
            <a:endParaRPr lang="en-US" dirty="0"/>
          </a:p>
        </p:txBody>
      </p:sp>
      <p:sp>
        <p:nvSpPr>
          <p:cNvPr id="3" name="Subtitle 2"/>
          <p:cNvSpPr>
            <a:spLocks noGrp="1"/>
          </p:cNvSpPr>
          <p:nvPr>
            <p:ph type="subTitle" idx="1"/>
          </p:nvPr>
        </p:nvSpPr>
        <p:spPr>
          <a:xfrm>
            <a:off x="330200" y="3602038"/>
            <a:ext cx="8475133"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5759051" y="5883276"/>
            <a:ext cx="2411281" cy="365125"/>
          </a:xfrm>
        </p:spPr>
        <p:txBody>
          <a:bodyPr/>
          <a:lstStyle/>
          <a:p>
            <a:fld id="{48A87A34-81AB-432B-8DAE-1953F412C126}" type="datetimeFigureOut">
              <a:rPr lang="en-US" smtClean="0"/>
              <a:t>12/1/2013</a:t>
            </a:fld>
            <a:endParaRPr lang="en-US" dirty="0"/>
          </a:p>
        </p:txBody>
      </p:sp>
      <p:sp>
        <p:nvSpPr>
          <p:cNvPr id="5" name="Footer Placeholder 4"/>
          <p:cNvSpPr>
            <a:spLocks noGrp="1"/>
          </p:cNvSpPr>
          <p:nvPr>
            <p:ph type="ftr" sz="quarter" idx="11"/>
          </p:nvPr>
        </p:nvSpPr>
        <p:spPr>
          <a:xfrm>
            <a:off x="330200" y="5883276"/>
            <a:ext cx="5359795" cy="365125"/>
          </a:xfrm>
        </p:spPr>
        <p:txBody>
          <a:bodyPr/>
          <a:lstStyle/>
          <a:p>
            <a:endParaRPr lang="en-US" dirty="0"/>
          </a:p>
        </p:txBody>
      </p:sp>
      <p:sp>
        <p:nvSpPr>
          <p:cNvPr id="6" name="Slide Number Placeholder 5"/>
          <p:cNvSpPr>
            <a:spLocks noGrp="1"/>
          </p:cNvSpPr>
          <p:nvPr>
            <p:ph type="sldNum" sz="quarter" idx="12"/>
          </p:nvPr>
        </p:nvSpPr>
        <p:spPr>
          <a:xfrm>
            <a:off x="8240174" y="5883276"/>
            <a:ext cx="565159" cy="365125"/>
          </a:xfrm>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76792315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355" y="4289373"/>
            <a:ext cx="7775673" cy="819355"/>
          </a:xfrm>
        </p:spPr>
        <p:txBody>
          <a:bodyPr anchor="b">
            <a:normAutofit/>
          </a:bodyPr>
          <a:lstStyle>
            <a:lvl1pPr>
              <a:defRPr sz="28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685355" y="621322"/>
            <a:ext cx="7775673" cy="3379735"/>
          </a:xfrm>
          <a:no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85346" y="5108728"/>
            <a:ext cx="7774499" cy="682472"/>
          </a:xfrm>
        </p:spPr>
        <p:txBody>
          <a:bodyPr>
            <a:normAutofit/>
          </a:bodyPr>
          <a:lstStyle>
            <a:lvl1pPr marL="0" indent="0" algn="ctr">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6879379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313267" y="609601"/>
            <a:ext cx="8509480" cy="3424859"/>
          </a:xfrm>
        </p:spPr>
        <p:txBody>
          <a:bodyPr anchor="ctr">
            <a:normAutofit/>
          </a:bodyPr>
          <a:lstStyle>
            <a:lvl1pPr>
              <a:defRPr sz="4000"/>
            </a:lvl1pPr>
          </a:lstStyle>
          <a:p>
            <a:r>
              <a:rPr lang="en-US" smtClean="0"/>
              <a:t>Click to edit Master title style</a:t>
            </a:r>
            <a:endParaRPr lang="en-US" dirty="0"/>
          </a:p>
        </p:txBody>
      </p:sp>
      <p:sp>
        <p:nvSpPr>
          <p:cNvPr id="4" name="Text Placeholder 3"/>
          <p:cNvSpPr>
            <a:spLocks noGrp="1"/>
          </p:cNvSpPr>
          <p:nvPr>
            <p:ph type="body" sz="half" idx="2"/>
          </p:nvPr>
        </p:nvSpPr>
        <p:spPr>
          <a:xfrm>
            <a:off x="313269" y="4204820"/>
            <a:ext cx="8509478" cy="1592186"/>
          </a:xfrm>
        </p:spPr>
        <p:txBody>
          <a:bodyPr anchor="ct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5759052" y="5883276"/>
            <a:ext cx="2419748" cy="365125"/>
          </a:xfrm>
        </p:spPr>
        <p:txBody>
          <a:bodyPr/>
          <a:lstStyle/>
          <a:p>
            <a:fld id="{48A87A34-81AB-432B-8DAE-1953F412C126}" type="datetimeFigureOut">
              <a:rPr lang="en-US" smtClean="0"/>
              <a:t>12/1/2013</a:t>
            </a:fld>
            <a:endParaRPr lang="en-US" dirty="0"/>
          </a:p>
        </p:txBody>
      </p:sp>
      <p:sp>
        <p:nvSpPr>
          <p:cNvPr id="6" name="Footer Placeholder 5"/>
          <p:cNvSpPr>
            <a:spLocks noGrp="1"/>
          </p:cNvSpPr>
          <p:nvPr>
            <p:ph type="ftr" sz="quarter" idx="11"/>
          </p:nvPr>
        </p:nvSpPr>
        <p:spPr>
          <a:xfrm>
            <a:off x="313268" y="5883276"/>
            <a:ext cx="5376728" cy="365125"/>
          </a:xfrm>
        </p:spPr>
        <p:txBody>
          <a:bodyPr/>
          <a:lstStyle/>
          <a:p>
            <a:endParaRPr lang="en-US" dirty="0"/>
          </a:p>
        </p:txBody>
      </p:sp>
      <p:sp>
        <p:nvSpPr>
          <p:cNvPr id="7" name="Slide Number Placeholder 6"/>
          <p:cNvSpPr>
            <a:spLocks noGrp="1"/>
          </p:cNvSpPr>
          <p:nvPr>
            <p:ph type="sldNum" sz="quarter" idx="12"/>
          </p:nvPr>
        </p:nvSpPr>
        <p:spPr>
          <a:xfrm>
            <a:off x="8257588" y="5883276"/>
            <a:ext cx="565159" cy="365125"/>
          </a:xfrm>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044773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84659" y="609600"/>
            <a:ext cx="6977064" cy="2992904"/>
          </a:xfrm>
        </p:spPr>
        <p:txBody>
          <a:bodyPr anchor="ctr"/>
          <a:lstStyle>
            <a:lvl1pPr>
              <a:defRPr sz="3200"/>
            </a:lvl1pPr>
          </a:lstStyle>
          <a:p>
            <a:r>
              <a:rPr lang="en-US" smtClean="0"/>
              <a:t>Click to edit Master title style</a:t>
            </a:r>
            <a:endParaRPr lang="en-US" dirty="0"/>
          </a:p>
        </p:txBody>
      </p:sp>
      <p:sp>
        <p:nvSpPr>
          <p:cNvPr id="12" name="Text Placeholder 3"/>
          <p:cNvSpPr>
            <a:spLocks noGrp="1"/>
          </p:cNvSpPr>
          <p:nvPr>
            <p:ph type="body" sz="half" idx="13"/>
          </p:nvPr>
        </p:nvSpPr>
        <p:spPr>
          <a:xfrm>
            <a:off x="1290484" y="3610032"/>
            <a:ext cx="6564224" cy="426812"/>
          </a:xfrm>
        </p:spPr>
        <p:txBody>
          <a:bodyPr anchor="t">
            <a:normAutofit/>
          </a:bodyPr>
          <a:lstStyle>
            <a:lvl1pPr marL="0" indent="0" algn="r">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4" name="Text Placeholder 3"/>
          <p:cNvSpPr>
            <a:spLocks noGrp="1"/>
          </p:cNvSpPr>
          <p:nvPr>
            <p:ph type="body" sz="half" idx="2"/>
          </p:nvPr>
        </p:nvSpPr>
        <p:spPr>
          <a:xfrm>
            <a:off x="685345" y="4204821"/>
            <a:ext cx="7765322" cy="1586380"/>
          </a:xfrm>
        </p:spPr>
        <p:txBody>
          <a:bodyPr anchor="ctr">
            <a:normAutofit/>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
        <p:nvSpPr>
          <p:cNvPr id="10" name="TextBox 9"/>
          <p:cNvSpPr txBox="1"/>
          <p:nvPr/>
        </p:nvSpPr>
        <p:spPr>
          <a:xfrm>
            <a:off x="505245" y="641749"/>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7946721" y="3073376"/>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34917580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85355" y="2126943"/>
            <a:ext cx="7766495" cy="2511835"/>
          </a:xfrm>
        </p:spPr>
        <p:txBody>
          <a:bodyPr anchor="b"/>
          <a:lstStyle>
            <a:lvl1pPr>
              <a:defRPr sz="3200"/>
            </a:lvl1pPr>
          </a:lstStyle>
          <a:p>
            <a:r>
              <a:rPr lang="en-US" smtClean="0"/>
              <a:t>Click to edit Master title style</a:t>
            </a:r>
            <a:endParaRPr lang="en-US" dirty="0"/>
          </a:p>
        </p:txBody>
      </p:sp>
      <p:sp>
        <p:nvSpPr>
          <p:cNvPr id="4" name="Text Placeholder 3"/>
          <p:cNvSpPr>
            <a:spLocks noGrp="1"/>
          </p:cNvSpPr>
          <p:nvPr>
            <p:ph type="body" sz="half" idx="2"/>
          </p:nvPr>
        </p:nvSpPr>
        <p:spPr>
          <a:xfrm>
            <a:off x="685346" y="4650556"/>
            <a:ext cx="7765322" cy="1140644"/>
          </a:xfrm>
        </p:spPr>
        <p:txBody>
          <a:bodyPr anchor="t"/>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5120512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685345" y="609601"/>
            <a:ext cx="7765322" cy="1325563"/>
          </a:xfrm>
        </p:spPr>
        <p:txBody>
          <a:bodyPr/>
          <a:lstStyle/>
          <a:p>
            <a:r>
              <a:rPr lang="en-US" smtClean="0"/>
              <a:t>Click to edit Master title style</a:t>
            </a:r>
            <a:endParaRPr lang="en-US" dirty="0"/>
          </a:p>
        </p:txBody>
      </p:sp>
      <p:sp>
        <p:nvSpPr>
          <p:cNvPr id="7" name="Text Placeholder 2"/>
          <p:cNvSpPr>
            <a:spLocks noGrp="1"/>
          </p:cNvSpPr>
          <p:nvPr>
            <p:ph type="body" idx="1"/>
          </p:nvPr>
        </p:nvSpPr>
        <p:spPr>
          <a:xfrm>
            <a:off x="685346" y="2088320"/>
            <a:ext cx="2474217" cy="823305"/>
          </a:xfrm>
        </p:spPr>
        <p:txBody>
          <a:bodyPr anchor="b">
            <a:noAutofit/>
          </a:bodyPr>
          <a:lstStyle>
            <a:lvl1pPr marL="0" indent="0" algn="ctr">
              <a:lnSpc>
                <a:spcPct val="100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8" name="Text Placeholder 3"/>
          <p:cNvSpPr>
            <a:spLocks noGrp="1"/>
          </p:cNvSpPr>
          <p:nvPr>
            <p:ph type="body" sz="half" idx="15"/>
          </p:nvPr>
        </p:nvSpPr>
        <p:spPr>
          <a:xfrm>
            <a:off x="685346" y="2911624"/>
            <a:ext cx="2474217" cy="2879576"/>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4"/>
          <p:cNvSpPr>
            <a:spLocks noGrp="1"/>
          </p:cNvSpPr>
          <p:nvPr>
            <p:ph type="body" sz="quarter" idx="3"/>
          </p:nvPr>
        </p:nvSpPr>
        <p:spPr>
          <a:xfrm>
            <a:off x="3333658" y="2088320"/>
            <a:ext cx="2473919" cy="823304"/>
          </a:xfrm>
        </p:spPr>
        <p:txBody>
          <a:bodyPr anchor="b">
            <a:noAutofit/>
          </a:bodyPr>
          <a:lstStyle>
            <a:lvl1pPr marL="0" indent="0" algn="ctr">
              <a:lnSpc>
                <a:spcPct val="100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10" name="Text Placeholder 3"/>
          <p:cNvSpPr>
            <a:spLocks noGrp="1"/>
          </p:cNvSpPr>
          <p:nvPr>
            <p:ph type="body" sz="half" idx="16"/>
          </p:nvPr>
        </p:nvSpPr>
        <p:spPr>
          <a:xfrm>
            <a:off x="3333659" y="2911624"/>
            <a:ext cx="2474866" cy="2879576"/>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1" name="Text Placeholder 4"/>
          <p:cNvSpPr>
            <a:spLocks noGrp="1"/>
          </p:cNvSpPr>
          <p:nvPr>
            <p:ph type="body" sz="quarter" idx="13"/>
          </p:nvPr>
        </p:nvSpPr>
        <p:spPr>
          <a:xfrm>
            <a:off x="5979974" y="2088320"/>
            <a:ext cx="2468408" cy="823304"/>
          </a:xfrm>
        </p:spPr>
        <p:txBody>
          <a:bodyPr anchor="b">
            <a:noAutofit/>
          </a:bodyPr>
          <a:lstStyle>
            <a:lvl1pPr marL="0" indent="0" algn="ctr">
              <a:lnSpc>
                <a:spcPct val="100000"/>
              </a:lnSpc>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12" name="Text Placeholder 3"/>
          <p:cNvSpPr>
            <a:spLocks noGrp="1"/>
          </p:cNvSpPr>
          <p:nvPr>
            <p:ph type="body" sz="half" idx="17"/>
          </p:nvPr>
        </p:nvSpPr>
        <p:spPr>
          <a:xfrm>
            <a:off x="5982260" y="2911624"/>
            <a:ext cx="2468408" cy="2879576"/>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 name="Date Placeholder 2"/>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423893947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685346" y="609601"/>
            <a:ext cx="7765322" cy="1325563"/>
          </a:xfrm>
        </p:spPr>
        <p:txBody>
          <a:bodyPr/>
          <a:lstStyle/>
          <a:p>
            <a:r>
              <a:rPr lang="en-US" smtClean="0"/>
              <a:t>Click to edit Master title style</a:t>
            </a:r>
            <a:endParaRPr lang="en-US" dirty="0"/>
          </a:p>
        </p:txBody>
      </p:sp>
      <p:sp>
        <p:nvSpPr>
          <p:cNvPr id="19" name="Text Placeholder 2"/>
          <p:cNvSpPr>
            <a:spLocks noGrp="1"/>
          </p:cNvSpPr>
          <p:nvPr>
            <p:ph type="body" idx="1"/>
          </p:nvPr>
        </p:nvSpPr>
        <p:spPr>
          <a:xfrm>
            <a:off x="685347" y="3989147"/>
            <a:ext cx="2474216" cy="576262"/>
          </a:xfrm>
        </p:spPr>
        <p:txBody>
          <a:bodyPr anchor="b">
            <a:noAutofit/>
          </a:bodyPr>
          <a:lstStyle>
            <a:lvl1pPr marL="0" indent="0" algn="ctr">
              <a:lnSpc>
                <a:spcPct val="100000"/>
              </a:lnSpc>
              <a:buNone/>
              <a:defRPr sz="20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20" name="Picture Placeholder 2"/>
          <p:cNvSpPr>
            <a:spLocks noGrp="1" noChangeAspect="1"/>
          </p:cNvSpPr>
          <p:nvPr>
            <p:ph type="pic" idx="15"/>
          </p:nvPr>
        </p:nvSpPr>
        <p:spPr>
          <a:xfrm>
            <a:off x="819015" y="2092235"/>
            <a:ext cx="2205038"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21" name="Text Placeholder 3"/>
          <p:cNvSpPr>
            <a:spLocks noGrp="1"/>
          </p:cNvSpPr>
          <p:nvPr>
            <p:ph type="body" sz="half" idx="18"/>
          </p:nvPr>
        </p:nvSpPr>
        <p:spPr>
          <a:xfrm>
            <a:off x="685347" y="4565409"/>
            <a:ext cx="2474216" cy="1225792"/>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2" name="Text Placeholder 4"/>
          <p:cNvSpPr>
            <a:spLocks noGrp="1"/>
          </p:cNvSpPr>
          <p:nvPr>
            <p:ph type="body" sz="quarter" idx="3"/>
          </p:nvPr>
        </p:nvSpPr>
        <p:spPr>
          <a:xfrm>
            <a:off x="3332026" y="3989147"/>
            <a:ext cx="2474237" cy="576262"/>
          </a:xfrm>
        </p:spPr>
        <p:txBody>
          <a:bodyPr anchor="b">
            <a:noAutofit/>
          </a:bodyPr>
          <a:lstStyle>
            <a:lvl1pPr marL="0" indent="0" algn="ctr">
              <a:lnSpc>
                <a:spcPct val="100000"/>
              </a:lnSpc>
              <a:buNone/>
              <a:defRPr sz="20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23" name="Picture Placeholder 2"/>
          <p:cNvSpPr>
            <a:spLocks noGrp="1" noChangeAspect="1"/>
          </p:cNvSpPr>
          <p:nvPr>
            <p:ph type="pic" idx="21"/>
          </p:nvPr>
        </p:nvSpPr>
        <p:spPr>
          <a:xfrm>
            <a:off x="3426747" y="2092235"/>
            <a:ext cx="2197894"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24" name="Text Placeholder 3"/>
          <p:cNvSpPr>
            <a:spLocks noGrp="1"/>
          </p:cNvSpPr>
          <p:nvPr>
            <p:ph type="body" sz="half" idx="19"/>
          </p:nvPr>
        </p:nvSpPr>
        <p:spPr>
          <a:xfrm>
            <a:off x="3331011" y="4565408"/>
            <a:ext cx="2475252" cy="1225792"/>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25" name="Text Placeholder 4"/>
          <p:cNvSpPr>
            <a:spLocks noGrp="1"/>
          </p:cNvSpPr>
          <p:nvPr>
            <p:ph type="body" sz="quarter" idx="13"/>
          </p:nvPr>
        </p:nvSpPr>
        <p:spPr>
          <a:xfrm>
            <a:off x="5980067" y="3989147"/>
            <a:ext cx="2467425" cy="576262"/>
          </a:xfrm>
        </p:spPr>
        <p:txBody>
          <a:bodyPr anchor="b">
            <a:noAutofit/>
          </a:bodyPr>
          <a:lstStyle>
            <a:lvl1pPr marL="0" indent="0" algn="ctr">
              <a:lnSpc>
                <a:spcPct val="100000"/>
              </a:lnSpc>
              <a:buNone/>
              <a:defRPr sz="20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26" name="Picture Placeholder 2"/>
          <p:cNvSpPr>
            <a:spLocks noGrp="1" noChangeAspect="1"/>
          </p:cNvSpPr>
          <p:nvPr>
            <p:ph type="pic" idx="22"/>
          </p:nvPr>
        </p:nvSpPr>
        <p:spPr>
          <a:xfrm>
            <a:off x="6114603" y="2092235"/>
            <a:ext cx="2199085" cy="1524000"/>
          </a:xfrm>
          <a:prstGeom prst="roundRect">
            <a:avLst>
              <a:gd name="adj" fmla="val 0"/>
            </a:avLst>
          </a:prstGeom>
          <a:noFill/>
          <a:ln w="14605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27" name="Text Placeholder 3"/>
          <p:cNvSpPr>
            <a:spLocks noGrp="1"/>
          </p:cNvSpPr>
          <p:nvPr>
            <p:ph type="body" sz="half" idx="20"/>
          </p:nvPr>
        </p:nvSpPr>
        <p:spPr>
          <a:xfrm>
            <a:off x="5979973" y="4565410"/>
            <a:ext cx="2470694" cy="1225790"/>
          </a:xfrm>
        </p:spPr>
        <p:txBody>
          <a:bodyPr anchor="t">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3" name="Date Placeholder 2"/>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1317930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30871435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609600"/>
            <a:ext cx="1906993" cy="5181601"/>
          </a:xfrm>
        </p:spPr>
        <p:txBody>
          <a:bodyPr vert="eaVert"/>
          <a:lstStyle>
            <a:lvl1pPr algn="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85346" y="609600"/>
            <a:ext cx="5744029" cy="5181601"/>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39189532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3269" y="85946"/>
            <a:ext cx="8509478" cy="1326321"/>
          </a:xfrm>
        </p:spPr>
        <p:txBody>
          <a:bodyPr>
            <a:normAutofit/>
          </a:bodyPr>
          <a:lstStyle>
            <a:lvl1pPr>
              <a:defRPr sz="4000"/>
            </a:lvl1pPr>
          </a:lstStyle>
          <a:p>
            <a:r>
              <a:rPr lang="en-US" dirty="0" smtClean="0"/>
              <a:t>Click to edit Master title style</a:t>
            </a:r>
            <a:endParaRPr lang="en-US" dirty="0"/>
          </a:p>
        </p:txBody>
      </p:sp>
      <p:sp>
        <p:nvSpPr>
          <p:cNvPr id="3" name="Content Placeholder 2"/>
          <p:cNvSpPr>
            <a:spLocks noGrp="1"/>
          </p:cNvSpPr>
          <p:nvPr>
            <p:ph idx="1"/>
          </p:nvPr>
        </p:nvSpPr>
        <p:spPr>
          <a:xfrm>
            <a:off x="313267" y="1507067"/>
            <a:ext cx="8509480" cy="4875742"/>
          </a:xfrm>
        </p:spPr>
        <p:txBody>
          <a:bodyPr>
            <a:normAutofit/>
          </a:bodyPr>
          <a:lstStyle>
            <a:lvl1pPr>
              <a:defRPr sz="3200"/>
            </a:lvl1pPr>
            <a:lvl2pPr>
              <a:defRPr sz="2800"/>
            </a:lvl2pPr>
            <a:lvl3pPr>
              <a:defRPr sz="2400"/>
            </a:lvl3pPr>
            <a:lvl4pPr>
              <a:defRPr sz="2000"/>
            </a:lvl4pPr>
            <a:lvl5pPr>
              <a:defRPr sz="1800"/>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a:xfrm>
            <a:off x="5759051" y="6382809"/>
            <a:ext cx="2428215" cy="365125"/>
          </a:xfrm>
        </p:spPr>
        <p:txBody>
          <a:bodyPr/>
          <a:lstStyle/>
          <a:p>
            <a:fld id="{48A87A34-81AB-432B-8DAE-1953F412C126}" type="datetimeFigureOut">
              <a:rPr lang="en-US" smtClean="0"/>
              <a:t>12/1/2013</a:t>
            </a:fld>
            <a:endParaRPr lang="en-US" dirty="0"/>
          </a:p>
        </p:txBody>
      </p:sp>
      <p:sp>
        <p:nvSpPr>
          <p:cNvPr id="5" name="Footer Placeholder 4"/>
          <p:cNvSpPr>
            <a:spLocks noGrp="1"/>
          </p:cNvSpPr>
          <p:nvPr>
            <p:ph type="ftr" sz="quarter" idx="11"/>
          </p:nvPr>
        </p:nvSpPr>
        <p:spPr>
          <a:xfrm>
            <a:off x="313268" y="6382809"/>
            <a:ext cx="5376728" cy="365125"/>
          </a:xfrm>
        </p:spPr>
        <p:txBody>
          <a:bodyPr/>
          <a:lstStyle/>
          <a:p>
            <a:endParaRPr lang="en-US" dirty="0"/>
          </a:p>
        </p:txBody>
      </p:sp>
      <p:sp>
        <p:nvSpPr>
          <p:cNvPr id="6" name="Slide Number Placeholder 5"/>
          <p:cNvSpPr>
            <a:spLocks noGrp="1"/>
          </p:cNvSpPr>
          <p:nvPr>
            <p:ph type="sldNum" sz="quarter" idx="12"/>
          </p:nvPr>
        </p:nvSpPr>
        <p:spPr>
          <a:xfrm>
            <a:off x="8257588" y="6382809"/>
            <a:ext cx="565159" cy="365125"/>
          </a:xfrm>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1511200151"/>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389467" y="657227"/>
            <a:ext cx="8365066" cy="2852737"/>
          </a:xfrm>
        </p:spPr>
        <p:txBody>
          <a:bodyPr anchor="b">
            <a:normAutofit/>
          </a:bodyPr>
          <a:lstStyle>
            <a:lvl1pPr>
              <a:defRPr sz="4000"/>
            </a:lvl1pPr>
          </a:lstStyle>
          <a:p>
            <a:r>
              <a:rPr lang="en-US" smtClean="0"/>
              <a:t>Click to edit Master title style</a:t>
            </a:r>
            <a:endParaRPr lang="en-US" dirty="0"/>
          </a:p>
        </p:txBody>
      </p:sp>
      <p:sp>
        <p:nvSpPr>
          <p:cNvPr id="3" name="Text Placeholder 2"/>
          <p:cNvSpPr>
            <a:spLocks noGrp="1"/>
          </p:cNvSpPr>
          <p:nvPr>
            <p:ph type="body" idx="1"/>
          </p:nvPr>
        </p:nvSpPr>
        <p:spPr>
          <a:xfrm>
            <a:off x="389467" y="3602039"/>
            <a:ext cx="8365066" cy="1500187"/>
          </a:xfrm>
        </p:spPr>
        <p:txBody>
          <a:bodyPr>
            <a:normAutofit/>
          </a:bodyPr>
          <a:lstStyle>
            <a:lvl1pPr marL="0" indent="0" algn="ctr">
              <a:buNone/>
              <a:defRPr sz="28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5759052" y="5883276"/>
            <a:ext cx="2368948" cy="365125"/>
          </a:xfrm>
        </p:spPr>
        <p:txBody>
          <a:bodyPr/>
          <a:lstStyle/>
          <a:p>
            <a:fld id="{48A87A34-81AB-432B-8DAE-1953F412C126}" type="datetimeFigureOut">
              <a:rPr lang="en-US" smtClean="0"/>
              <a:t>12/1/2013</a:t>
            </a:fld>
            <a:endParaRPr lang="en-US" dirty="0"/>
          </a:p>
        </p:txBody>
      </p:sp>
      <p:sp>
        <p:nvSpPr>
          <p:cNvPr id="5" name="Footer Placeholder 4"/>
          <p:cNvSpPr>
            <a:spLocks noGrp="1"/>
          </p:cNvSpPr>
          <p:nvPr>
            <p:ph type="ftr" sz="quarter" idx="11"/>
          </p:nvPr>
        </p:nvSpPr>
        <p:spPr>
          <a:xfrm>
            <a:off x="389468" y="5883276"/>
            <a:ext cx="5300528" cy="365125"/>
          </a:xfrm>
        </p:spPr>
        <p:txBody>
          <a:bodyPr/>
          <a:lstStyle/>
          <a:p>
            <a:endParaRPr lang="en-US" dirty="0"/>
          </a:p>
        </p:txBody>
      </p:sp>
      <p:sp>
        <p:nvSpPr>
          <p:cNvPr id="6" name="Slide Number Placeholder 5"/>
          <p:cNvSpPr>
            <a:spLocks noGrp="1"/>
          </p:cNvSpPr>
          <p:nvPr>
            <p:ph type="sldNum" sz="quarter" idx="12"/>
          </p:nvPr>
        </p:nvSpPr>
        <p:spPr>
          <a:xfrm>
            <a:off x="8189374" y="5883276"/>
            <a:ext cx="565159" cy="365125"/>
          </a:xfrm>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30672777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296334" y="609601"/>
            <a:ext cx="8543348" cy="1326321"/>
          </a:xfrm>
        </p:spPr>
        <p:txBody>
          <a:bodyPr>
            <a:normAutofit/>
          </a:bodyPr>
          <a:lstStyle>
            <a:lvl1pPr>
              <a:defRPr sz="4000"/>
            </a:lvl1pPr>
          </a:lstStyle>
          <a:p>
            <a:r>
              <a:rPr lang="en-US" dirty="0" smtClean="0"/>
              <a:t>Click to edit Master title style</a:t>
            </a:r>
            <a:endParaRPr lang="en-US" dirty="0"/>
          </a:p>
        </p:txBody>
      </p:sp>
      <p:sp>
        <p:nvSpPr>
          <p:cNvPr id="3" name="Content Placeholder 2"/>
          <p:cNvSpPr>
            <a:spLocks noGrp="1"/>
          </p:cNvSpPr>
          <p:nvPr>
            <p:ph sz="half" idx="1"/>
          </p:nvPr>
        </p:nvSpPr>
        <p:spPr>
          <a:xfrm>
            <a:off x="296334" y="2088320"/>
            <a:ext cx="4218515" cy="3702881"/>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30052" y="2088320"/>
            <a:ext cx="4209630" cy="370288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5759051" y="5883276"/>
            <a:ext cx="2436681" cy="365125"/>
          </a:xfrm>
        </p:spPr>
        <p:txBody>
          <a:bodyPr/>
          <a:lstStyle/>
          <a:p>
            <a:fld id="{48A87A34-81AB-432B-8DAE-1953F412C126}" type="datetimeFigureOut">
              <a:rPr lang="en-US" smtClean="0"/>
              <a:t>12/1/2013</a:t>
            </a:fld>
            <a:endParaRPr lang="en-US" dirty="0"/>
          </a:p>
        </p:txBody>
      </p:sp>
      <p:sp>
        <p:nvSpPr>
          <p:cNvPr id="6" name="Footer Placeholder 5"/>
          <p:cNvSpPr>
            <a:spLocks noGrp="1"/>
          </p:cNvSpPr>
          <p:nvPr>
            <p:ph type="ftr" sz="quarter" idx="11"/>
          </p:nvPr>
        </p:nvSpPr>
        <p:spPr>
          <a:xfrm>
            <a:off x="296334" y="5883276"/>
            <a:ext cx="5393661" cy="365125"/>
          </a:xfrm>
        </p:spPr>
        <p:txBody>
          <a:bodyPr/>
          <a:lstStyle/>
          <a:p>
            <a:endParaRPr lang="en-US" dirty="0"/>
          </a:p>
        </p:txBody>
      </p:sp>
      <p:sp>
        <p:nvSpPr>
          <p:cNvPr id="7" name="Slide Number Placeholder 6"/>
          <p:cNvSpPr>
            <a:spLocks noGrp="1"/>
          </p:cNvSpPr>
          <p:nvPr>
            <p:ph type="sldNum" sz="quarter" idx="12"/>
          </p:nvPr>
        </p:nvSpPr>
        <p:spPr>
          <a:xfrm>
            <a:off x="8274523" y="5883276"/>
            <a:ext cx="565159" cy="365125"/>
          </a:xfrm>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30964506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54001" y="609601"/>
            <a:ext cx="8628014" cy="1325563"/>
          </a:xfrm>
        </p:spPr>
        <p:txBody>
          <a:bodyPr>
            <a:normAutofit/>
          </a:bodyPr>
          <a:lstStyle>
            <a:lvl1pPr>
              <a:defRPr sz="4000"/>
            </a:lvl1pPr>
          </a:lstStyle>
          <a:p>
            <a:r>
              <a:rPr lang="en-US" smtClean="0"/>
              <a:t>Click to edit Master title style</a:t>
            </a:r>
            <a:endParaRPr lang="en-US" dirty="0"/>
          </a:p>
        </p:txBody>
      </p:sp>
      <p:sp>
        <p:nvSpPr>
          <p:cNvPr id="3" name="Text Placeholder 2"/>
          <p:cNvSpPr>
            <a:spLocks noGrp="1"/>
          </p:cNvSpPr>
          <p:nvPr>
            <p:ph type="body" idx="1"/>
          </p:nvPr>
        </p:nvSpPr>
        <p:spPr>
          <a:xfrm>
            <a:off x="254001" y="2088320"/>
            <a:ext cx="4261752" cy="823912"/>
          </a:xfrm>
        </p:spPr>
        <p:txBody>
          <a:bodyPr anchor="b"/>
          <a:lstStyle>
            <a:lvl1pPr marL="0" indent="0">
              <a:lnSpc>
                <a:spcPct val="100000"/>
              </a:lnSpc>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4001" y="2912232"/>
            <a:ext cx="4261751" cy="2878968"/>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29150" y="2088320"/>
            <a:ext cx="4252865" cy="823912"/>
          </a:xfrm>
        </p:spPr>
        <p:txBody>
          <a:bodyPr anchor="b"/>
          <a:lstStyle>
            <a:lvl1pPr marL="0" indent="0">
              <a:lnSpc>
                <a:spcPct val="100000"/>
              </a:lnSpc>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29149" y="2912232"/>
            <a:ext cx="4252865" cy="287896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5759052" y="5883276"/>
            <a:ext cx="2495948" cy="365125"/>
          </a:xfrm>
        </p:spPr>
        <p:txBody>
          <a:bodyPr/>
          <a:lstStyle/>
          <a:p>
            <a:fld id="{48A87A34-81AB-432B-8DAE-1953F412C126}" type="datetimeFigureOut">
              <a:rPr lang="en-US" smtClean="0"/>
              <a:t>12/1/2013</a:t>
            </a:fld>
            <a:endParaRPr lang="en-US" dirty="0"/>
          </a:p>
        </p:txBody>
      </p:sp>
      <p:sp>
        <p:nvSpPr>
          <p:cNvPr id="8" name="Footer Placeholder 7"/>
          <p:cNvSpPr>
            <a:spLocks noGrp="1"/>
          </p:cNvSpPr>
          <p:nvPr>
            <p:ph type="ftr" sz="quarter" idx="11"/>
          </p:nvPr>
        </p:nvSpPr>
        <p:spPr>
          <a:xfrm>
            <a:off x="254002" y="5883276"/>
            <a:ext cx="5435994" cy="365125"/>
          </a:xfrm>
        </p:spPr>
        <p:txBody>
          <a:bodyPr/>
          <a:lstStyle/>
          <a:p>
            <a:endParaRPr lang="en-US" dirty="0"/>
          </a:p>
        </p:txBody>
      </p:sp>
      <p:sp>
        <p:nvSpPr>
          <p:cNvPr id="9" name="Slide Number Placeholder 8"/>
          <p:cNvSpPr>
            <a:spLocks noGrp="1"/>
          </p:cNvSpPr>
          <p:nvPr>
            <p:ph type="sldNum" sz="quarter" idx="12"/>
          </p:nvPr>
        </p:nvSpPr>
        <p:spPr>
          <a:xfrm>
            <a:off x="8316855" y="5883276"/>
            <a:ext cx="565159" cy="365125"/>
          </a:xfrm>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3505725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296334" y="609601"/>
            <a:ext cx="8543348" cy="1326321"/>
          </a:xfrm>
        </p:spPr>
        <p:txBody>
          <a:bodyPr>
            <a:normAutofit/>
          </a:bodyPr>
          <a:lstStyle>
            <a:lvl1pPr>
              <a:defRPr sz="4000"/>
            </a:lvl1p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17720345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41050231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7921" y="609600"/>
            <a:ext cx="2949178" cy="2362200"/>
          </a:xfrm>
        </p:spPr>
        <p:txBody>
          <a:bodyPr anchor="b">
            <a:normAutofit/>
          </a:bodyPr>
          <a:lstStyle>
            <a:lvl1pPr>
              <a:defRPr sz="2800"/>
            </a:lvl1pPr>
          </a:lstStyle>
          <a:p>
            <a:r>
              <a:rPr lang="en-US" smtClean="0"/>
              <a:t>Click to edit Master title style</a:t>
            </a:r>
            <a:endParaRPr lang="en-US" dirty="0"/>
          </a:p>
        </p:txBody>
      </p:sp>
      <p:sp>
        <p:nvSpPr>
          <p:cNvPr id="3" name="Content Placeholder 2"/>
          <p:cNvSpPr>
            <a:spLocks noGrp="1"/>
          </p:cNvSpPr>
          <p:nvPr>
            <p:ph idx="1"/>
          </p:nvPr>
        </p:nvSpPr>
        <p:spPr>
          <a:xfrm>
            <a:off x="3808548" y="609600"/>
            <a:ext cx="4642119" cy="5181600"/>
          </a:xfrm>
        </p:spPr>
        <p:txBody>
          <a:bodyPr anchor="ct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87921" y="2971801"/>
            <a:ext cx="2949178" cy="2819399"/>
          </a:xfrm>
        </p:spPr>
        <p:txBody>
          <a:bodyPr/>
          <a:lstStyle>
            <a:lvl1pPr marL="0" indent="0" algn="ctr">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3520556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7921" y="609600"/>
            <a:ext cx="4167603" cy="2362200"/>
          </a:xfrm>
        </p:spPr>
        <p:txBody>
          <a:bodyPr anchor="b">
            <a:normAutofit/>
          </a:bodyPr>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249932" y="758881"/>
            <a:ext cx="2966938" cy="4883038"/>
          </a:xfrm>
          <a:noFill/>
          <a:ln w="1905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txBody>
          <a:bodyPr anchor="t"/>
          <a:lstStyle>
            <a:lvl1pPr marL="0" indent="0" algn="ctr">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85346" y="2971800"/>
            <a:ext cx="4171242" cy="2819400"/>
          </a:xfrm>
        </p:spPr>
        <p:txBody>
          <a:bodyPr>
            <a:normAutofit/>
          </a:bodyPr>
          <a:lstStyle>
            <a:lvl1pPr marL="0" indent="0" algn="ctr">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8A87A34-81AB-432B-8DAE-1953F412C126}" type="datetimeFigureOut">
              <a:rPr lang="en-US" smtClean="0"/>
              <a:t>12/1/2013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dirty="0"/>
          </a:p>
        </p:txBody>
      </p:sp>
    </p:spTree>
    <p:extLst>
      <p:ext uri="{BB962C8B-B14F-4D97-AF65-F5344CB8AC3E}">
        <p14:creationId xmlns:p14="http://schemas.microsoft.com/office/powerpoint/2010/main" val="2261306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microsoft.com/office/2007/relationships/hdphoto" Target="../media/hdphoto1.wdp"/><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9">
            <a:duotone>
              <a:schemeClr val="bg2">
                <a:shade val="18000"/>
                <a:satMod val="160000"/>
                <a:lumMod val="28000"/>
              </a:schemeClr>
              <a:schemeClr val="bg2">
                <a:tint val="95000"/>
                <a:satMod val="160000"/>
                <a:lumMod val="116000"/>
              </a:schemeClr>
            </a:duotone>
            <a:extLst>
              <a:ext uri="{BEBA8EAE-BF5A-486C-A8C5-ECC9F3942E4B}">
                <a14:imgProps xmlns:a14="http://schemas.microsoft.com/office/drawing/2010/main">
                  <a14:imgLayer r:embed="rId20">
                    <a14:imgEffect>
                      <a14:artisticPencilGrayscale/>
                    </a14:imgEffect>
                    <a14:imgEffect>
                      <a14:brightnessContrast bright="-80000" contrast="-50000"/>
                    </a14:imgEffect>
                  </a14:imgLayer>
                </a14:imgProps>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347" y="609601"/>
            <a:ext cx="7765321" cy="1326321"/>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85346" y="2096064"/>
            <a:ext cx="7765322" cy="36951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5759052" y="5883276"/>
            <a:ext cx="2057400" cy="365125"/>
          </a:xfrm>
          <a:prstGeom prst="rect">
            <a:avLst/>
          </a:prstGeom>
        </p:spPr>
        <p:txBody>
          <a:bodyPr vert="horz" lIns="91440" tIns="45720" rIns="91440" bIns="45720" rtlCol="0" anchor="ctr"/>
          <a:lstStyle>
            <a:lvl1pPr algn="r">
              <a:defRPr sz="1000">
                <a:solidFill>
                  <a:schemeClr val="tx1">
                    <a:tint val="75000"/>
                  </a:schemeClr>
                </a:solidFill>
              </a:defRPr>
            </a:lvl1pPr>
          </a:lstStyle>
          <a:p>
            <a:fld id="{48A87A34-81AB-432B-8DAE-1953F412C126}" type="datetimeFigureOut">
              <a:rPr lang="en-US" smtClean="0"/>
              <a:pPr/>
              <a:t>12/1/2013</a:t>
            </a:fld>
            <a:endParaRPr lang="en-US" dirty="0"/>
          </a:p>
        </p:txBody>
      </p:sp>
      <p:sp>
        <p:nvSpPr>
          <p:cNvPr id="5" name="Footer Placeholder 4"/>
          <p:cNvSpPr>
            <a:spLocks noGrp="1"/>
          </p:cNvSpPr>
          <p:nvPr>
            <p:ph type="ftr" sz="quarter" idx="3"/>
          </p:nvPr>
        </p:nvSpPr>
        <p:spPr>
          <a:xfrm>
            <a:off x="685346" y="5883276"/>
            <a:ext cx="5004649" cy="365125"/>
          </a:xfrm>
          <a:prstGeom prst="rect">
            <a:avLst/>
          </a:prstGeom>
        </p:spPr>
        <p:txBody>
          <a:bodyPr vert="horz" lIns="91440" tIns="45720" rIns="91440" bIns="45720" rtlCol="0" anchor="ctr"/>
          <a:lstStyle>
            <a:lvl1pPr algn="l">
              <a:defRPr sz="10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7885509" y="5883276"/>
            <a:ext cx="565159" cy="365125"/>
          </a:xfrm>
          <a:prstGeom prst="rect">
            <a:avLst/>
          </a:prstGeom>
        </p:spPr>
        <p:txBody>
          <a:bodyPr vert="horz" lIns="91440" tIns="45720" rIns="91440" bIns="45720" rtlCol="0" anchor="ctr"/>
          <a:lstStyle>
            <a:lvl1pPr algn="r">
              <a:defRPr sz="1000">
                <a:solidFill>
                  <a:schemeClr val="tx1">
                    <a:tint val="75000"/>
                  </a:schemeClr>
                </a:solidFill>
              </a:defRPr>
            </a:lvl1pPr>
          </a:lstStyle>
          <a:p>
            <a:fld id="{6D22F896-40B5-4ADD-8801-0D06FADFA095}" type="slidenum">
              <a:rPr lang="en-US" smtClean="0"/>
              <a:pPr/>
              <a:t>‹#›</a:t>
            </a:fld>
            <a:endParaRPr lang="en-US" dirty="0"/>
          </a:p>
        </p:txBody>
      </p:sp>
    </p:spTree>
    <p:extLst>
      <p:ext uri="{BB962C8B-B14F-4D97-AF65-F5344CB8AC3E}">
        <p14:creationId xmlns:p14="http://schemas.microsoft.com/office/powerpoint/2010/main" val="2901860256"/>
      </p:ext>
    </p:extLst>
  </p:cSld>
  <p:clrMap bg1="dk1" tx1="lt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Lst>
  <p:timing>
    <p:tnLst>
      <p:par>
        <p:cTn id="1" dur="indefinite" restart="never" nodeType="tmRoot"/>
      </p:par>
    </p:tnLst>
  </p:timing>
  <p:txStyles>
    <p:titleStyle>
      <a:lvl1pPr algn="ctr" defTabSz="914400" rtl="0" eaLnBrk="1" latinLnBrk="0" hangingPunct="1">
        <a:lnSpc>
          <a:spcPct val="90000"/>
        </a:lnSpc>
        <a:spcBef>
          <a:spcPct val="0"/>
        </a:spcBef>
        <a:buNone/>
        <a:defRPr sz="3400" b="1" i="0" kern="1200" cap="all">
          <a:solidFill>
            <a:schemeClr val="tx1"/>
          </a:solidFill>
          <a:effectLst>
            <a:outerShdw blurRad="50800" dist="63500" dir="2700000" algn="tl" rotWithShape="0">
              <a:srgbClr val="000000">
                <a:alpha val="48000"/>
              </a:srgbClr>
            </a:outerShdw>
          </a:effectLst>
          <a:latin typeface="+mj-lt"/>
          <a:ea typeface="+mj-ea"/>
          <a:cs typeface="+mj-cs"/>
        </a:defRPr>
      </a:lvl1pPr>
    </p:titleStyle>
    <p:bodyStyle>
      <a:lvl1pPr marL="228600" indent="-228600" algn="l" defTabSz="914400" rtl="0" eaLnBrk="1" latinLnBrk="0" hangingPunct="1">
        <a:lnSpc>
          <a:spcPct val="120000"/>
        </a:lnSpc>
        <a:spcBef>
          <a:spcPts val="1000"/>
        </a:spcBef>
        <a:buFont typeface="Arial" panose="020B0604020202020204" pitchFamily="34" charset="0"/>
        <a:buChar char="•"/>
        <a:defRPr sz="2400" kern="1200">
          <a:solidFill>
            <a:schemeClr val="tx1"/>
          </a:solidFill>
          <a:effectLst>
            <a:outerShdw blurRad="50800" dist="38100" dir="2700000" algn="tl" rotWithShape="0">
              <a:srgbClr val="000000">
                <a:alpha val="48000"/>
              </a:srgbClr>
            </a:outerShdw>
          </a:effectLst>
          <a:latin typeface="+mn-lt"/>
          <a:ea typeface="+mn-ea"/>
          <a:cs typeface="+mn-cs"/>
        </a:defRPr>
      </a:lvl1pPr>
      <a:lvl2pPr marL="685800" indent="-228600" algn="l" defTabSz="914400" rtl="0" eaLnBrk="1" latinLnBrk="0" hangingPunct="1">
        <a:lnSpc>
          <a:spcPct val="120000"/>
        </a:lnSpc>
        <a:spcBef>
          <a:spcPts val="500"/>
        </a:spcBef>
        <a:buFont typeface="Arial" panose="020B0604020202020204" pitchFamily="34" charset="0"/>
        <a:buChar char="•"/>
        <a:defRPr sz="2000" kern="1200">
          <a:solidFill>
            <a:schemeClr val="tx1"/>
          </a:solidFill>
          <a:effectLst>
            <a:outerShdw blurRad="50800" dist="38100" dir="2700000" algn="tl" rotWithShape="0">
              <a:srgbClr val="000000">
                <a:alpha val="48000"/>
              </a:srgbClr>
            </a:outerShdw>
          </a:effectLst>
          <a:latin typeface="+mn-lt"/>
          <a:ea typeface="+mn-ea"/>
          <a:cs typeface="+mn-cs"/>
        </a:defRPr>
      </a:lvl2pPr>
      <a:lvl3pPr marL="1143000" indent="-228600" algn="l" defTabSz="914400" rtl="0" eaLnBrk="1" latinLnBrk="0" hangingPunct="1">
        <a:lnSpc>
          <a:spcPct val="120000"/>
        </a:lnSpc>
        <a:spcBef>
          <a:spcPts val="500"/>
        </a:spcBef>
        <a:buFont typeface="Arial" panose="020B0604020202020204" pitchFamily="34" charset="0"/>
        <a:buChar char="•"/>
        <a:defRPr sz="1800" kern="1200">
          <a:solidFill>
            <a:schemeClr val="tx1"/>
          </a:solidFill>
          <a:effectLst>
            <a:outerShdw blurRad="50800" dist="38100" dir="2700000" algn="tl" rotWithShape="0">
              <a:srgbClr val="000000">
                <a:alpha val="48000"/>
              </a:srgbClr>
            </a:outerShdw>
          </a:effectLst>
          <a:latin typeface="+mn-lt"/>
          <a:ea typeface="+mn-ea"/>
          <a:cs typeface="+mn-cs"/>
        </a:defRPr>
      </a:lvl3pPr>
      <a:lvl4pPr marL="1600200" indent="-228600" algn="l" defTabSz="914400" rtl="0" eaLnBrk="1" latinLnBrk="0" hangingPunct="1">
        <a:lnSpc>
          <a:spcPct val="120000"/>
        </a:lnSpc>
        <a:spcBef>
          <a:spcPts val="500"/>
        </a:spcBef>
        <a:buFont typeface="Arial" panose="020B0604020202020204" pitchFamily="34" charset="0"/>
        <a:buChar char="•"/>
        <a:defRPr sz="1600" kern="1200">
          <a:solidFill>
            <a:schemeClr val="tx1"/>
          </a:solidFill>
          <a:effectLst>
            <a:outerShdw blurRad="50800" dist="38100" dir="2700000" algn="tl" rotWithShape="0">
              <a:srgbClr val="000000">
                <a:alpha val="48000"/>
              </a:srgbClr>
            </a:outerShdw>
          </a:effectLst>
          <a:latin typeface="+mn-lt"/>
          <a:ea typeface="+mn-ea"/>
          <a:cs typeface="+mn-cs"/>
        </a:defRPr>
      </a:lvl4pPr>
      <a:lvl5pPr marL="2057400" indent="-228600" algn="l" defTabSz="914400" rtl="0" eaLnBrk="1" latinLnBrk="0" hangingPunct="1">
        <a:lnSpc>
          <a:spcPct val="120000"/>
        </a:lnSpc>
        <a:spcBef>
          <a:spcPts val="500"/>
        </a:spcBef>
        <a:buFont typeface="Arial" panose="020B0604020202020204" pitchFamily="34" charset="0"/>
        <a:buChar char="•"/>
        <a:defRPr sz="1400" kern="1200">
          <a:solidFill>
            <a:schemeClr val="tx1"/>
          </a:solidFill>
          <a:effectLst>
            <a:outerShdw blurRad="50800" dist="38100" dir="2700000" algn="tl" rotWithShape="0">
              <a:srgbClr val="000000">
                <a:alpha val="48000"/>
              </a:srgbClr>
            </a:outerShdw>
          </a:effectLst>
          <a:latin typeface="+mn-lt"/>
          <a:ea typeface="+mn-ea"/>
          <a:cs typeface="+mn-cs"/>
        </a:defRPr>
      </a:lvl5pPr>
      <a:lvl6pPr marL="25146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6pPr>
      <a:lvl7pPr marL="29718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7pPr>
      <a:lvl8pPr marL="34290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8pPr>
      <a:lvl9pPr marL="3886200" indent="-228600" algn="l" defTabSz="914400" rtl="0" eaLnBrk="1" latinLnBrk="0" hangingPunct="1">
        <a:lnSpc>
          <a:spcPct val="120000"/>
        </a:lnSpc>
        <a:spcBef>
          <a:spcPts val="500"/>
        </a:spcBef>
        <a:buFont typeface="Arial" panose="020B0604020202020204" pitchFamily="34" charset="0"/>
        <a:buChar char="•"/>
        <a:defRPr sz="1200" kern="1200">
          <a:solidFill>
            <a:schemeClr val="tx1"/>
          </a:solidFill>
          <a:effectLst>
            <a:outerShdw blurRad="50800" dist="38100" dir="2700000" algn="tl" rotWithShape="0">
              <a:srgbClr val="000000">
                <a:alpha val="48000"/>
              </a:srgbClr>
            </a:outerShdw>
          </a:effectLst>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8" Type="http://schemas.openxmlformats.org/officeDocument/2006/relationships/image" Target="../media/image20.gif"/><Relationship Id="rId3" Type="http://schemas.openxmlformats.org/officeDocument/2006/relationships/image" Target="../media/image15.gif"/><Relationship Id="rId7" Type="http://schemas.openxmlformats.org/officeDocument/2006/relationships/image" Target="../media/image19.gif"/><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image" Target="../media/image18.gif"/><Relationship Id="rId5" Type="http://schemas.openxmlformats.org/officeDocument/2006/relationships/image" Target="../media/image17.gif"/><Relationship Id="rId10" Type="http://schemas.openxmlformats.org/officeDocument/2006/relationships/image" Target="../media/image22.gif"/><Relationship Id="rId4" Type="http://schemas.openxmlformats.org/officeDocument/2006/relationships/image" Target="../media/image16.gif"/><Relationship Id="rId9" Type="http://schemas.openxmlformats.org/officeDocument/2006/relationships/image" Target="../media/image21.gif"/></Relationships>
</file>

<file path=ppt/slides/_rels/slide33.xml.rels><?xml version="1.0" encoding="UTF-8" standalone="yes"?>
<Relationships xmlns="http://schemas.openxmlformats.org/package/2006/relationships"><Relationship Id="rId3" Type="http://schemas.openxmlformats.org/officeDocument/2006/relationships/image" Target="../media/image23.WMF"/><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24.W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27.pn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image" Target="../media/image9.WMF"/><Relationship Id="rId3" Type="http://schemas.openxmlformats.org/officeDocument/2006/relationships/image" Target="../media/image4.WMF"/><Relationship Id="rId7" Type="http://schemas.openxmlformats.org/officeDocument/2006/relationships/image" Target="../media/image8.WMF"/><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image" Target="../media/image7.WMF"/><Relationship Id="rId5" Type="http://schemas.openxmlformats.org/officeDocument/2006/relationships/image" Target="../media/image6.WMF"/><Relationship Id="rId4" Type="http://schemas.openxmlformats.org/officeDocument/2006/relationships/image" Target="../media/image5.WMF"/><Relationship Id="rId9" Type="http://schemas.openxmlformats.org/officeDocument/2006/relationships/image" Target="../media/image10.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Where Young Earth Creationism Gets the Bible </a:t>
            </a:r>
            <a:r>
              <a:rPr lang="en-US" sz="5400" dirty="0" smtClean="0"/>
              <a:t>Wrong</a:t>
            </a:r>
            <a:endParaRPr lang="en-US" dirty="0"/>
          </a:p>
        </p:txBody>
      </p:sp>
      <p:sp>
        <p:nvSpPr>
          <p:cNvPr id="3" name="Subtitle 2"/>
          <p:cNvSpPr>
            <a:spLocks noGrp="1"/>
          </p:cNvSpPr>
          <p:nvPr>
            <p:ph type="subTitle" idx="1"/>
          </p:nvPr>
        </p:nvSpPr>
        <p:spPr/>
        <p:txBody>
          <a:bodyPr>
            <a:normAutofit/>
          </a:bodyPr>
          <a:lstStyle/>
          <a:p>
            <a:r>
              <a:rPr lang="en-US" sz="2800" dirty="0" smtClean="0"/>
              <a:t>Rich Deem</a:t>
            </a:r>
          </a:p>
          <a:p>
            <a:r>
              <a:rPr lang="en-US" sz="2800" dirty="0" smtClean="0"/>
              <a:t>Paradoxes Class December 1, 2013</a:t>
            </a:r>
            <a:endParaRPr lang="en-US" sz="2800" dirty="0"/>
          </a:p>
        </p:txBody>
      </p:sp>
      <p:grpSp>
        <p:nvGrpSpPr>
          <p:cNvPr id="4" name="Group 3"/>
          <p:cNvGrpSpPr/>
          <p:nvPr/>
        </p:nvGrpSpPr>
        <p:grpSpPr>
          <a:xfrm rot="1402995">
            <a:off x="5173373" y="4596330"/>
            <a:ext cx="3561765" cy="2653312"/>
            <a:chOff x="6300788" y="2589213"/>
            <a:chExt cx="1804988" cy="1344613"/>
          </a:xfrm>
        </p:grpSpPr>
        <p:sp>
          <p:nvSpPr>
            <p:cNvPr id="5" name="Freeform 351"/>
            <p:cNvSpPr>
              <a:spLocks/>
            </p:cNvSpPr>
            <p:nvPr/>
          </p:nvSpPr>
          <p:spPr bwMode="auto">
            <a:xfrm>
              <a:off x="6300788" y="2589213"/>
              <a:ext cx="1804988" cy="1344613"/>
            </a:xfrm>
            <a:custGeom>
              <a:avLst/>
              <a:gdLst>
                <a:gd name="T0" fmla="*/ 79 w 2273"/>
                <a:gd name="T1" fmla="*/ 577 h 1693"/>
                <a:gd name="T2" fmla="*/ 143 w 2273"/>
                <a:gd name="T3" fmla="*/ 555 h 1693"/>
                <a:gd name="T4" fmla="*/ 239 w 2273"/>
                <a:gd name="T5" fmla="*/ 516 h 1693"/>
                <a:gd name="T6" fmla="*/ 349 w 2273"/>
                <a:gd name="T7" fmla="*/ 462 h 1693"/>
                <a:gd name="T8" fmla="*/ 454 w 2273"/>
                <a:gd name="T9" fmla="*/ 401 h 1693"/>
                <a:gd name="T10" fmla="*/ 546 w 2273"/>
                <a:gd name="T11" fmla="*/ 352 h 1693"/>
                <a:gd name="T12" fmla="*/ 627 w 2273"/>
                <a:gd name="T13" fmla="*/ 317 h 1693"/>
                <a:gd name="T14" fmla="*/ 699 w 2273"/>
                <a:gd name="T15" fmla="*/ 292 h 1693"/>
                <a:gd name="T16" fmla="*/ 795 w 2273"/>
                <a:gd name="T17" fmla="*/ 280 h 1693"/>
                <a:gd name="T18" fmla="*/ 839 w 2273"/>
                <a:gd name="T19" fmla="*/ 291 h 1693"/>
                <a:gd name="T20" fmla="*/ 842 w 2273"/>
                <a:gd name="T21" fmla="*/ 281 h 1693"/>
                <a:gd name="T22" fmla="*/ 867 w 2273"/>
                <a:gd name="T23" fmla="*/ 237 h 1693"/>
                <a:gd name="T24" fmla="*/ 942 w 2273"/>
                <a:gd name="T25" fmla="*/ 178 h 1693"/>
                <a:gd name="T26" fmla="*/ 1095 w 2273"/>
                <a:gd name="T27" fmla="*/ 123 h 1693"/>
                <a:gd name="T28" fmla="*/ 1304 w 2273"/>
                <a:gd name="T29" fmla="*/ 81 h 1693"/>
                <a:gd name="T30" fmla="*/ 1453 w 2273"/>
                <a:gd name="T31" fmla="*/ 44 h 1693"/>
                <a:gd name="T32" fmla="*/ 1544 w 2273"/>
                <a:gd name="T33" fmla="*/ 15 h 1693"/>
                <a:gd name="T34" fmla="*/ 1582 w 2273"/>
                <a:gd name="T35" fmla="*/ 1 h 1693"/>
                <a:gd name="T36" fmla="*/ 1603 w 2273"/>
                <a:gd name="T37" fmla="*/ 23 h 1693"/>
                <a:gd name="T38" fmla="*/ 1678 w 2273"/>
                <a:gd name="T39" fmla="*/ 112 h 1693"/>
                <a:gd name="T40" fmla="*/ 1788 w 2273"/>
                <a:gd name="T41" fmla="*/ 245 h 1693"/>
                <a:gd name="T42" fmla="*/ 1913 w 2273"/>
                <a:gd name="T43" fmla="*/ 398 h 1693"/>
                <a:gd name="T44" fmla="*/ 2026 w 2273"/>
                <a:gd name="T45" fmla="*/ 539 h 1693"/>
                <a:gd name="T46" fmla="*/ 2112 w 2273"/>
                <a:gd name="T47" fmla="*/ 643 h 1693"/>
                <a:gd name="T48" fmla="*/ 2168 w 2273"/>
                <a:gd name="T49" fmla="*/ 708 h 1693"/>
                <a:gd name="T50" fmla="*/ 2194 w 2273"/>
                <a:gd name="T51" fmla="*/ 737 h 1693"/>
                <a:gd name="T52" fmla="*/ 2200 w 2273"/>
                <a:gd name="T53" fmla="*/ 826 h 1693"/>
                <a:gd name="T54" fmla="*/ 2233 w 2273"/>
                <a:gd name="T55" fmla="*/ 894 h 1693"/>
                <a:gd name="T56" fmla="*/ 2265 w 2273"/>
                <a:gd name="T57" fmla="*/ 938 h 1693"/>
                <a:gd name="T58" fmla="*/ 2241 w 2273"/>
                <a:gd name="T59" fmla="*/ 941 h 1693"/>
                <a:gd name="T60" fmla="*/ 2219 w 2273"/>
                <a:gd name="T61" fmla="*/ 945 h 1693"/>
                <a:gd name="T62" fmla="*/ 2116 w 2273"/>
                <a:gd name="T63" fmla="*/ 982 h 1693"/>
                <a:gd name="T64" fmla="*/ 1965 w 2273"/>
                <a:gd name="T65" fmla="*/ 1035 h 1693"/>
                <a:gd name="T66" fmla="*/ 1816 w 2273"/>
                <a:gd name="T67" fmla="*/ 1085 h 1693"/>
                <a:gd name="T68" fmla="*/ 1717 w 2273"/>
                <a:gd name="T69" fmla="*/ 1115 h 1693"/>
                <a:gd name="T70" fmla="*/ 1640 w 2273"/>
                <a:gd name="T71" fmla="*/ 1143 h 1693"/>
                <a:gd name="T72" fmla="*/ 1583 w 2273"/>
                <a:gd name="T73" fmla="*/ 1169 h 1693"/>
                <a:gd name="T74" fmla="*/ 1552 w 2273"/>
                <a:gd name="T75" fmla="*/ 1185 h 1693"/>
                <a:gd name="T76" fmla="*/ 1548 w 2273"/>
                <a:gd name="T77" fmla="*/ 1195 h 1693"/>
                <a:gd name="T78" fmla="*/ 1517 w 2273"/>
                <a:gd name="T79" fmla="*/ 1241 h 1693"/>
                <a:gd name="T80" fmla="*/ 1412 w 2273"/>
                <a:gd name="T81" fmla="*/ 1280 h 1693"/>
                <a:gd name="T82" fmla="*/ 1369 w 2273"/>
                <a:gd name="T83" fmla="*/ 1279 h 1693"/>
                <a:gd name="T84" fmla="*/ 1358 w 2273"/>
                <a:gd name="T85" fmla="*/ 1280 h 1693"/>
                <a:gd name="T86" fmla="*/ 1292 w 2273"/>
                <a:gd name="T87" fmla="*/ 1304 h 1693"/>
                <a:gd name="T88" fmla="*/ 1175 w 2273"/>
                <a:gd name="T89" fmla="*/ 1352 h 1693"/>
                <a:gd name="T90" fmla="*/ 1019 w 2273"/>
                <a:gd name="T91" fmla="*/ 1423 h 1693"/>
                <a:gd name="T92" fmla="*/ 848 w 2273"/>
                <a:gd name="T93" fmla="*/ 1515 h 1693"/>
                <a:gd name="T94" fmla="*/ 712 w 2273"/>
                <a:gd name="T95" fmla="*/ 1596 h 1693"/>
                <a:gd name="T96" fmla="*/ 622 w 2273"/>
                <a:gd name="T97" fmla="*/ 1655 h 1693"/>
                <a:gd name="T98" fmla="*/ 576 w 2273"/>
                <a:gd name="T99" fmla="*/ 1686 h 1693"/>
                <a:gd name="T100" fmla="*/ 565 w 2273"/>
                <a:gd name="T101" fmla="*/ 1692 h 1693"/>
                <a:gd name="T102" fmla="*/ 539 w 2273"/>
                <a:gd name="T103" fmla="*/ 1693 h 1693"/>
                <a:gd name="T104" fmla="*/ 530 w 2273"/>
                <a:gd name="T105" fmla="*/ 1672 h 1693"/>
                <a:gd name="T106" fmla="*/ 521 w 2273"/>
                <a:gd name="T107" fmla="*/ 1651 h 1693"/>
                <a:gd name="T108" fmla="*/ 454 w 2273"/>
                <a:gd name="T109" fmla="*/ 1549 h 1693"/>
                <a:gd name="T110" fmla="*/ 349 w 2273"/>
                <a:gd name="T111" fmla="*/ 1384 h 1693"/>
                <a:gd name="T112" fmla="*/ 236 w 2273"/>
                <a:gd name="T113" fmla="*/ 1200 h 1693"/>
                <a:gd name="T114" fmla="*/ 139 w 2273"/>
                <a:gd name="T115" fmla="*/ 1036 h 1693"/>
                <a:gd name="T116" fmla="*/ 69 w 2273"/>
                <a:gd name="T117" fmla="*/ 914 h 1693"/>
                <a:gd name="T118" fmla="*/ 24 w 2273"/>
                <a:gd name="T119" fmla="*/ 831 h 1693"/>
                <a:gd name="T120" fmla="*/ 2 w 2273"/>
                <a:gd name="T121" fmla="*/ 790 h 1693"/>
                <a:gd name="T122" fmla="*/ 35 w 2273"/>
                <a:gd name="T123" fmla="*/ 715 h 1693"/>
                <a:gd name="T124" fmla="*/ 59 w 2273"/>
                <a:gd name="T125" fmla="*/ 60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3" h="1693">
                  <a:moveTo>
                    <a:pt x="63" y="581"/>
                  </a:moveTo>
                  <a:lnTo>
                    <a:pt x="65" y="581"/>
                  </a:lnTo>
                  <a:lnTo>
                    <a:pt x="71" y="579"/>
                  </a:lnTo>
                  <a:lnTo>
                    <a:pt x="79" y="577"/>
                  </a:lnTo>
                  <a:lnTo>
                    <a:pt x="92" y="572"/>
                  </a:lnTo>
                  <a:lnTo>
                    <a:pt x="107" y="568"/>
                  </a:lnTo>
                  <a:lnTo>
                    <a:pt x="124" y="562"/>
                  </a:lnTo>
                  <a:lnTo>
                    <a:pt x="143" y="555"/>
                  </a:lnTo>
                  <a:lnTo>
                    <a:pt x="165" y="547"/>
                  </a:lnTo>
                  <a:lnTo>
                    <a:pt x="188" y="538"/>
                  </a:lnTo>
                  <a:lnTo>
                    <a:pt x="214" y="527"/>
                  </a:lnTo>
                  <a:lnTo>
                    <a:pt x="239" y="516"/>
                  </a:lnTo>
                  <a:lnTo>
                    <a:pt x="267" y="504"/>
                  </a:lnTo>
                  <a:lnTo>
                    <a:pt x="294" y="490"/>
                  </a:lnTo>
                  <a:lnTo>
                    <a:pt x="322" y="477"/>
                  </a:lnTo>
                  <a:lnTo>
                    <a:pt x="349" y="462"/>
                  </a:lnTo>
                  <a:lnTo>
                    <a:pt x="377" y="446"/>
                  </a:lnTo>
                  <a:lnTo>
                    <a:pt x="404" y="429"/>
                  </a:lnTo>
                  <a:lnTo>
                    <a:pt x="430" y="414"/>
                  </a:lnTo>
                  <a:lnTo>
                    <a:pt x="454" y="401"/>
                  </a:lnTo>
                  <a:lnTo>
                    <a:pt x="478" y="387"/>
                  </a:lnTo>
                  <a:lnTo>
                    <a:pt x="503" y="374"/>
                  </a:lnTo>
                  <a:lnTo>
                    <a:pt x="524" y="363"/>
                  </a:lnTo>
                  <a:lnTo>
                    <a:pt x="546" y="352"/>
                  </a:lnTo>
                  <a:lnTo>
                    <a:pt x="568" y="342"/>
                  </a:lnTo>
                  <a:lnTo>
                    <a:pt x="588" y="333"/>
                  </a:lnTo>
                  <a:lnTo>
                    <a:pt x="608" y="325"/>
                  </a:lnTo>
                  <a:lnTo>
                    <a:pt x="627" y="317"/>
                  </a:lnTo>
                  <a:lnTo>
                    <a:pt x="646" y="310"/>
                  </a:lnTo>
                  <a:lnTo>
                    <a:pt x="665" y="303"/>
                  </a:lnTo>
                  <a:lnTo>
                    <a:pt x="682" y="297"/>
                  </a:lnTo>
                  <a:lnTo>
                    <a:pt x="699" y="292"/>
                  </a:lnTo>
                  <a:lnTo>
                    <a:pt x="717" y="288"/>
                  </a:lnTo>
                  <a:lnTo>
                    <a:pt x="748" y="282"/>
                  </a:lnTo>
                  <a:lnTo>
                    <a:pt x="774" y="280"/>
                  </a:lnTo>
                  <a:lnTo>
                    <a:pt x="795" y="280"/>
                  </a:lnTo>
                  <a:lnTo>
                    <a:pt x="812" y="282"/>
                  </a:lnTo>
                  <a:lnTo>
                    <a:pt x="825" y="286"/>
                  </a:lnTo>
                  <a:lnTo>
                    <a:pt x="833" y="289"/>
                  </a:lnTo>
                  <a:lnTo>
                    <a:pt x="839" y="291"/>
                  </a:lnTo>
                  <a:lnTo>
                    <a:pt x="840" y="292"/>
                  </a:lnTo>
                  <a:lnTo>
                    <a:pt x="840" y="291"/>
                  </a:lnTo>
                  <a:lnTo>
                    <a:pt x="841" y="287"/>
                  </a:lnTo>
                  <a:lnTo>
                    <a:pt x="842" y="281"/>
                  </a:lnTo>
                  <a:lnTo>
                    <a:pt x="846" y="272"/>
                  </a:lnTo>
                  <a:lnTo>
                    <a:pt x="850" y="261"/>
                  </a:lnTo>
                  <a:lnTo>
                    <a:pt x="857" y="250"/>
                  </a:lnTo>
                  <a:lnTo>
                    <a:pt x="867" y="237"/>
                  </a:lnTo>
                  <a:lnTo>
                    <a:pt x="880" y="223"/>
                  </a:lnTo>
                  <a:lnTo>
                    <a:pt x="897" y="208"/>
                  </a:lnTo>
                  <a:lnTo>
                    <a:pt x="917" y="193"/>
                  </a:lnTo>
                  <a:lnTo>
                    <a:pt x="942" y="178"/>
                  </a:lnTo>
                  <a:lnTo>
                    <a:pt x="972" y="163"/>
                  </a:lnTo>
                  <a:lnTo>
                    <a:pt x="1008" y="150"/>
                  </a:lnTo>
                  <a:lnTo>
                    <a:pt x="1048" y="136"/>
                  </a:lnTo>
                  <a:lnTo>
                    <a:pt x="1095" y="123"/>
                  </a:lnTo>
                  <a:lnTo>
                    <a:pt x="1150" y="112"/>
                  </a:lnTo>
                  <a:lnTo>
                    <a:pt x="1205" y="101"/>
                  </a:lnTo>
                  <a:lnTo>
                    <a:pt x="1257" y="91"/>
                  </a:lnTo>
                  <a:lnTo>
                    <a:pt x="1304" y="81"/>
                  </a:lnTo>
                  <a:lnTo>
                    <a:pt x="1346" y="71"/>
                  </a:lnTo>
                  <a:lnTo>
                    <a:pt x="1385" y="61"/>
                  </a:lnTo>
                  <a:lnTo>
                    <a:pt x="1421" y="52"/>
                  </a:lnTo>
                  <a:lnTo>
                    <a:pt x="1453" y="44"/>
                  </a:lnTo>
                  <a:lnTo>
                    <a:pt x="1481" y="34"/>
                  </a:lnTo>
                  <a:lnTo>
                    <a:pt x="1506" y="28"/>
                  </a:lnTo>
                  <a:lnTo>
                    <a:pt x="1527" y="21"/>
                  </a:lnTo>
                  <a:lnTo>
                    <a:pt x="1544" y="15"/>
                  </a:lnTo>
                  <a:lnTo>
                    <a:pt x="1559" y="9"/>
                  </a:lnTo>
                  <a:lnTo>
                    <a:pt x="1570" y="6"/>
                  </a:lnTo>
                  <a:lnTo>
                    <a:pt x="1578" y="2"/>
                  </a:lnTo>
                  <a:lnTo>
                    <a:pt x="1582" y="1"/>
                  </a:lnTo>
                  <a:lnTo>
                    <a:pt x="1583" y="0"/>
                  </a:lnTo>
                  <a:lnTo>
                    <a:pt x="1586" y="2"/>
                  </a:lnTo>
                  <a:lnTo>
                    <a:pt x="1593" y="10"/>
                  </a:lnTo>
                  <a:lnTo>
                    <a:pt x="1603" y="23"/>
                  </a:lnTo>
                  <a:lnTo>
                    <a:pt x="1617" y="39"/>
                  </a:lnTo>
                  <a:lnTo>
                    <a:pt x="1634" y="60"/>
                  </a:lnTo>
                  <a:lnTo>
                    <a:pt x="1655" y="85"/>
                  </a:lnTo>
                  <a:lnTo>
                    <a:pt x="1678" y="112"/>
                  </a:lnTo>
                  <a:lnTo>
                    <a:pt x="1703" y="142"/>
                  </a:lnTo>
                  <a:lnTo>
                    <a:pt x="1730" y="175"/>
                  </a:lnTo>
                  <a:lnTo>
                    <a:pt x="1758" y="210"/>
                  </a:lnTo>
                  <a:lnTo>
                    <a:pt x="1788" y="245"/>
                  </a:lnTo>
                  <a:lnTo>
                    <a:pt x="1819" y="283"/>
                  </a:lnTo>
                  <a:lnTo>
                    <a:pt x="1851" y="321"/>
                  </a:lnTo>
                  <a:lnTo>
                    <a:pt x="1882" y="359"/>
                  </a:lnTo>
                  <a:lnTo>
                    <a:pt x="1913" y="398"/>
                  </a:lnTo>
                  <a:lnTo>
                    <a:pt x="1943" y="436"/>
                  </a:lnTo>
                  <a:lnTo>
                    <a:pt x="1971" y="473"/>
                  </a:lnTo>
                  <a:lnTo>
                    <a:pt x="1999" y="508"/>
                  </a:lnTo>
                  <a:lnTo>
                    <a:pt x="2026" y="539"/>
                  </a:lnTo>
                  <a:lnTo>
                    <a:pt x="2050" y="569"/>
                  </a:lnTo>
                  <a:lnTo>
                    <a:pt x="2072" y="595"/>
                  </a:lnTo>
                  <a:lnTo>
                    <a:pt x="2092" y="621"/>
                  </a:lnTo>
                  <a:lnTo>
                    <a:pt x="2112" y="643"/>
                  </a:lnTo>
                  <a:lnTo>
                    <a:pt x="2129" y="663"/>
                  </a:lnTo>
                  <a:lnTo>
                    <a:pt x="2144" y="681"/>
                  </a:lnTo>
                  <a:lnTo>
                    <a:pt x="2157" y="695"/>
                  </a:lnTo>
                  <a:lnTo>
                    <a:pt x="2168" y="708"/>
                  </a:lnTo>
                  <a:lnTo>
                    <a:pt x="2177" y="720"/>
                  </a:lnTo>
                  <a:lnTo>
                    <a:pt x="2186" y="728"/>
                  </a:lnTo>
                  <a:lnTo>
                    <a:pt x="2190" y="733"/>
                  </a:lnTo>
                  <a:lnTo>
                    <a:pt x="2194" y="737"/>
                  </a:lnTo>
                  <a:lnTo>
                    <a:pt x="2195" y="738"/>
                  </a:lnTo>
                  <a:lnTo>
                    <a:pt x="2184" y="771"/>
                  </a:lnTo>
                  <a:lnTo>
                    <a:pt x="2225" y="799"/>
                  </a:lnTo>
                  <a:lnTo>
                    <a:pt x="2200" y="826"/>
                  </a:lnTo>
                  <a:lnTo>
                    <a:pt x="2233" y="842"/>
                  </a:lnTo>
                  <a:lnTo>
                    <a:pt x="2217" y="861"/>
                  </a:lnTo>
                  <a:lnTo>
                    <a:pt x="2242" y="875"/>
                  </a:lnTo>
                  <a:lnTo>
                    <a:pt x="2233" y="894"/>
                  </a:lnTo>
                  <a:lnTo>
                    <a:pt x="2264" y="902"/>
                  </a:lnTo>
                  <a:lnTo>
                    <a:pt x="2273" y="935"/>
                  </a:lnTo>
                  <a:lnTo>
                    <a:pt x="2271" y="936"/>
                  </a:lnTo>
                  <a:lnTo>
                    <a:pt x="2265" y="938"/>
                  </a:lnTo>
                  <a:lnTo>
                    <a:pt x="2258" y="941"/>
                  </a:lnTo>
                  <a:lnTo>
                    <a:pt x="2252" y="942"/>
                  </a:lnTo>
                  <a:lnTo>
                    <a:pt x="2247" y="942"/>
                  </a:lnTo>
                  <a:lnTo>
                    <a:pt x="2241" y="941"/>
                  </a:lnTo>
                  <a:lnTo>
                    <a:pt x="2236" y="940"/>
                  </a:lnTo>
                  <a:lnTo>
                    <a:pt x="2234" y="940"/>
                  </a:lnTo>
                  <a:lnTo>
                    <a:pt x="2230" y="941"/>
                  </a:lnTo>
                  <a:lnTo>
                    <a:pt x="2219" y="945"/>
                  </a:lnTo>
                  <a:lnTo>
                    <a:pt x="2200" y="951"/>
                  </a:lnTo>
                  <a:lnTo>
                    <a:pt x="2177" y="960"/>
                  </a:lnTo>
                  <a:lnTo>
                    <a:pt x="2149" y="971"/>
                  </a:lnTo>
                  <a:lnTo>
                    <a:pt x="2116" y="982"/>
                  </a:lnTo>
                  <a:lnTo>
                    <a:pt x="2081" y="995"/>
                  </a:lnTo>
                  <a:lnTo>
                    <a:pt x="2043" y="1008"/>
                  </a:lnTo>
                  <a:lnTo>
                    <a:pt x="2004" y="1021"/>
                  </a:lnTo>
                  <a:lnTo>
                    <a:pt x="1965" y="1035"/>
                  </a:lnTo>
                  <a:lnTo>
                    <a:pt x="1924" y="1049"/>
                  </a:lnTo>
                  <a:lnTo>
                    <a:pt x="1886" y="1062"/>
                  </a:lnTo>
                  <a:lnTo>
                    <a:pt x="1849" y="1073"/>
                  </a:lnTo>
                  <a:lnTo>
                    <a:pt x="1816" y="1085"/>
                  </a:lnTo>
                  <a:lnTo>
                    <a:pt x="1786" y="1094"/>
                  </a:lnTo>
                  <a:lnTo>
                    <a:pt x="1761" y="1101"/>
                  </a:lnTo>
                  <a:lnTo>
                    <a:pt x="1738" y="1108"/>
                  </a:lnTo>
                  <a:lnTo>
                    <a:pt x="1717" y="1115"/>
                  </a:lnTo>
                  <a:lnTo>
                    <a:pt x="1696" y="1122"/>
                  </a:lnTo>
                  <a:lnTo>
                    <a:pt x="1676" y="1128"/>
                  </a:lnTo>
                  <a:lnTo>
                    <a:pt x="1657" y="1137"/>
                  </a:lnTo>
                  <a:lnTo>
                    <a:pt x="1640" y="1143"/>
                  </a:lnTo>
                  <a:lnTo>
                    <a:pt x="1624" y="1150"/>
                  </a:lnTo>
                  <a:lnTo>
                    <a:pt x="1609" y="1157"/>
                  </a:lnTo>
                  <a:lnTo>
                    <a:pt x="1595" y="1163"/>
                  </a:lnTo>
                  <a:lnTo>
                    <a:pt x="1583" y="1169"/>
                  </a:lnTo>
                  <a:lnTo>
                    <a:pt x="1573" y="1175"/>
                  </a:lnTo>
                  <a:lnTo>
                    <a:pt x="1564" y="1178"/>
                  </a:lnTo>
                  <a:lnTo>
                    <a:pt x="1557" y="1183"/>
                  </a:lnTo>
                  <a:lnTo>
                    <a:pt x="1552" y="1185"/>
                  </a:lnTo>
                  <a:lnTo>
                    <a:pt x="1549" y="1186"/>
                  </a:lnTo>
                  <a:lnTo>
                    <a:pt x="1548" y="1187"/>
                  </a:lnTo>
                  <a:lnTo>
                    <a:pt x="1548" y="1190"/>
                  </a:lnTo>
                  <a:lnTo>
                    <a:pt x="1548" y="1195"/>
                  </a:lnTo>
                  <a:lnTo>
                    <a:pt x="1545" y="1204"/>
                  </a:lnTo>
                  <a:lnTo>
                    <a:pt x="1541" y="1216"/>
                  </a:lnTo>
                  <a:lnTo>
                    <a:pt x="1531" y="1229"/>
                  </a:lnTo>
                  <a:lnTo>
                    <a:pt x="1517" y="1241"/>
                  </a:lnTo>
                  <a:lnTo>
                    <a:pt x="1495" y="1255"/>
                  </a:lnTo>
                  <a:lnTo>
                    <a:pt x="1465" y="1267"/>
                  </a:lnTo>
                  <a:lnTo>
                    <a:pt x="1435" y="1276"/>
                  </a:lnTo>
                  <a:lnTo>
                    <a:pt x="1412" y="1280"/>
                  </a:lnTo>
                  <a:lnTo>
                    <a:pt x="1395" y="1283"/>
                  </a:lnTo>
                  <a:lnTo>
                    <a:pt x="1382" y="1283"/>
                  </a:lnTo>
                  <a:lnTo>
                    <a:pt x="1374" y="1282"/>
                  </a:lnTo>
                  <a:lnTo>
                    <a:pt x="1369" y="1279"/>
                  </a:lnTo>
                  <a:lnTo>
                    <a:pt x="1367" y="1278"/>
                  </a:lnTo>
                  <a:lnTo>
                    <a:pt x="1367" y="1277"/>
                  </a:lnTo>
                  <a:lnTo>
                    <a:pt x="1365" y="1278"/>
                  </a:lnTo>
                  <a:lnTo>
                    <a:pt x="1358" y="1280"/>
                  </a:lnTo>
                  <a:lnTo>
                    <a:pt x="1348" y="1284"/>
                  </a:lnTo>
                  <a:lnTo>
                    <a:pt x="1333" y="1289"/>
                  </a:lnTo>
                  <a:lnTo>
                    <a:pt x="1314" y="1295"/>
                  </a:lnTo>
                  <a:lnTo>
                    <a:pt x="1292" y="1304"/>
                  </a:lnTo>
                  <a:lnTo>
                    <a:pt x="1267" y="1313"/>
                  </a:lnTo>
                  <a:lnTo>
                    <a:pt x="1239" y="1324"/>
                  </a:lnTo>
                  <a:lnTo>
                    <a:pt x="1208" y="1337"/>
                  </a:lnTo>
                  <a:lnTo>
                    <a:pt x="1175" y="1352"/>
                  </a:lnTo>
                  <a:lnTo>
                    <a:pt x="1139" y="1367"/>
                  </a:lnTo>
                  <a:lnTo>
                    <a:pt x="1101" y="1384"/>
                  </a:lnTo>
                  <a:lnTo>
                    <a:pt x="1061" y="1404"/>
                  </a:lnTo>
                  <a:lnTo>
                    <a:pt x="1019" y="1423"/>
                  </a:lnTo>
                  <a:lnTo>
                    <a:pt x="977" y="1446"/>
                  </a:lnTo>
                  <a:lnTo>
                    <a:pt x="932" y="1469"/>
                  </a:lnTo>
                  <a:lnTo>
                    <a:pt x="888" y="1494"/>
                  </a:lnTo>
                  <a:lnTo>
                    <a:pt x="848" y="1515"/>
                  </a:lnTo>
                  <a:lnTo>
                    <a:pt x="810" y="1537"/>
                  </a:lnTo>
                  <a:lnTo>
                    <a:pt x="774" y="1558"/>
                  </a:lnTo>
                  <a:lnTo>
                    <a:pt x="742" y="1578"/>
                  </a:lnTo>
                  <a:lnTo>
                    <a:pt x="712" y="1596"/>
                  </a:lnTo>
                  <a:lnTo>
                    <a:pt x="686" y="1613"/>
                  </a:lnTo>
                  <a:lnTo>
                    <a:pt x="661" y="1628"/>
                  </a:lnTo>
                  <a:lnTo>
                    <a:pt x="641" y="1642"/>
                  </a:lnTo>
                  <a:lnTo>
                    <a:pt x="622" y="1655"/>
                  </a:lnTo>
                  <a:lnTo>
                    <a:pt x="606" y="1665"/>
                  </a:lnTo>
                  <a:lnTo>
                    <a:pt x="594" y="1674"/>
                  </a:lnTo>
                  <a:lnTo>
                    <a:pt x="583" y="1681"/>
                  </a:lnTo>
                  <a:lnTo>
                    <a:pt x="576" y="1686"/>
                  </a:lnTo>
                  <a:lnTo>
                    <a:pt x="572" y="1689"/>
                  </a:lnTo>
                  <a:lnTo>
                    <a:pt x="570" y="1690"/>
                  </a:lnTo>
                  <a:lnTo>
                    <a:pt x="569" y="1690"/>
                  </a:lnTo>
                  <a:lnTo>
                    <a:pt x="565" y="1692"/>
                  </a:lnTo>
                  <a:lnTo>
                    <a:pt x="559" y="1693"/>
                  </a:lnTo>
                  <a:lnTo>
                    <a:pt x="552" y="1693"/>
                  </a:lnTo>
                  <a:lnTo>
                    <a:pt x="545" y="1693"/>
                  </a:lnTo>
                  <a:lnTo>
                    <a:pt x="539" y="1693"/>
                  </a:lnTo>
                  <a:lnTo>
                    <a:pt x="535" y="1690"/>
                  </a:lnTo>
                  <a:lnTo>
                    <a:pt x="533" y="1687"/>
                  </a:lnTo>
                  <a:lnTo>
                    <a:pt x="531" y="1679"/>
                  </a:lnTo>
                  <a:lnTo>
                    <a:pt x="530" y="1672"/>
                  </a:lnTo>
                  <a:lnTo>
                    <a:pt x="530" y="1667"/>
                  </a:lnTo>
                  <a:lnTo>
                    <a:pt x="530" y="1666"/>
                  </a:lnTo>
                  <a:lnTo>
                    <a:pt x="528" y="1663"/>
                  </a:lnTo>
                  <a:lnTo>
                    <a:pt x="521" y="1651"/>
                  </a:lnTo>
                  <a:lnTo>
                    <a:pt x="509" y="1634"/>
                  </a:lnTo>
                  <a:lnTo>
                    <a:pt x="495" y="1611"/>
                  </a:lnTo>
                  <a:lnTo>
                    <a:pt x="476" y="1582"/>
                  </a:lnTo>
                  <a:lnTo>
                    <a:pt x="454" y="1549"/>
                  </a:lnTo>
                  <a:lnTo>
                    <a:pt x="430" y="1512"/>
                  </a:lnTo>
                  <a:lnTo>
                    <a:pt x="405" y="1472"/>
                  </a:lnTo>
                  <a:lnTo>
                    <a:pt x="378" y="1429"/>
                  </a:lnTo>
                  <a:lnTo>
                    <a:pt x="349" y="1384"/>
                  </a:lnTo>
                  <a:lnTo>
                    <a:pt x="321" y="1338"/>
                  </a:lnTo>
                  <a:lnTo>
                    <a:pt x="292" y="1292"/>
                  </a:lnTo>
                  <a:lnTo>
                    <a:pt x="263" y="1245"/>
                  </a:lnTo>
                  <a:lnTo>
                    <a:pt x="236" y="1200"/>
                  </a:lnTo>
                  <a:lnTo>
                    <a:pt x="209" y="1156"/>
                  </a:lnTo>
                  <a:lnTo>
                    <a:pt x="184" y="1114"/>
                  </a:lnTo>
                  <a:lnTo>
                    <a:pt x="161" y="1074"/>
                  </a:lnTo>
                  <a:lnTo>
                    <a:pt x="139" y="1036"/>
                  </a:lnTo>
                  <a:lnTo>
                    <a:pt x="119" y="1003"/>
                  </a:lnTo>
                  <a:lnTo>
                    <a:pt x="101" y="971"/>
                  </a:lnTo>
                  <a:lnTo>
                    <a:pt x="84" y="941"/>
                  </a:lnTo>
                  <a:lnTo>
                    <a:pt x="69" y="914"/>
                  </a:lnTo>
                  <a:lnTo>
                    <a:pt x="55" y="890"/>
                  </a:lnTo>
                  <a:lnTo>
                    <a:pt x="43" y="868"/>
                  </a:lnTo>
                  <a:lnTo>
                    <a:pt x="33" y="849"/>
                  </a:lnTo>
                  <a:lnTo>
                    <a:pt x="24" y="831"/>
                  </a:lnTo>
                  <a:lnTo>
                    <a:pt x="17" y="818"/>
                  </a:lnTo>
                  <a:lnTo>
                    <a:pt x="10" y="806"/>
                  </a:lnTo>
                  <a:lnTo>
                    <a:pt x="5" y="797"/>
                  </a:lnTo>
                  <a:lnTo>
                    <a:pt x="2" y="790"/>
                  </a:lnTo>
                  <a:lnTo>
                    <a:pt x="1" y="786"/>
                  </a:lnTo>
                  <a:lnTo>
                    <a:pt x="0" y="785"/>
                  </a:lnTo>
                  <a:lnTo>
                    <a:pt x="59" y="763"/>
                  </a:lnTo>
                  <a:lnTo>
                    <a:pt x="35" y="715"/>
                  </a:lnTo>
                  <a:lnTo>
                    <a:pt x="70" y="693"/>
                  </a:lnTo>
                  <a:lnTo>
                    <a:pt x="49" y="654"/>
                  </a:lnTo>
                  <a:lnTo>
                    <a:pt x="76" y="633"/>
                  </a:lnTo>
                  <a:lnTo>
                    <a:pt x="59" y="602"/>
                  </a:lnTo>
                  <a:lnTo>
                    <a:pt x="63" y="5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6" name="Freeform 352"/>
            <p:cNvSpPr>
              <a:spLocks/>
            </p:cNvSpPr>
            <p:nvPr/>
          </p:nvSpPr>
          <p:spPr bwMode="auto">
            <a:xfrm>
              <a:off x="6997701" y="2652713"/>
              <a:ext cx="990600" cy="777875"/>
            </a:xfrm>
            <a:custGeom>
              <a:avLst/>
              <a:gdLst>
                <a:gd name="T0" fmla="*/ 710 w 1248"/>
                <a:gd name="T1" fmla="*/ 21 h 980"/>
                <a:gd name="T2" fmla="*/ 740 w 1248"/>
                <a:gd name="T3" fmla="*/ 59 h 980"/>
                <a:gd name="T4" fmla="*/ 770 w 1248"/>
                <a:gd name="T5" fmla="*/ 96 h 980"/>
                <a:gd name="T6" fmla="*/ 801 w 1248"/>
                <a:gd name="T7" fmla="*/ 134 h 980"/>
                <a:gd name="T8" fmla="*/ 832 w 1248"/>
                <a:gd name="T9" fmla="*/ 171 h 980"/>
                <a:gd name="T10" fmla="*/ 864 w 1248"/>
                <a:gd name="T11" fmla="*/ 208 h 980"/>
                <a:gd name="T12" fmla="*/ 896 w 1248"/>
                <a:gd name="T13" fmla="*/ 244 h 980"/>
                <a:gd name="T14" fmla="*/ 930 w 1248"/>
                <a:gd name="T15" fmla="*/ 280 h 980"/>
                <a:gd name="T16" fmla="*/ 963 w 1248"/>
                <a:gd name="T17" fmla="*/ 319 h 980"/>
                <a:gd name="T18" fmla="*/ 997 w 1248"/>
                <a:gd name="T19" fmla="*/ 362 h 980"/>
                <a:gd name="T20" fmla="*/ 1029 w 1248"/>
                <a:gd name="T21" fmla="*/ 403 h 980"/>
                <a:gd name="T22" fmla="*/ 1061 w 1248"/>
                <a:gd name="T23" fmla="*/ 446 h 980"/>
                <a:gd name="T24" fmla="*/ 1100 w 1248"/>
                <a:gd name="T25" fmla="*/ 487 h 980"/>
                <a:gd name="T26" fmla="*/ 1140 w 1248"/>
                <a:gd name="T27" fmla="*/ 535 h 980"/>
                <a:gd name="T28" fmla="*/ 1176 w 1248"/>
                <a:gd name="T29" fmla="*/ 585 h 980"/>
                <a:gd name="T30" fmla="*/ 1212 w 1248"/>
                <a:gd name="T31" fmla="*/ 635 h 980"/>
                <a:gd name="T32" fmla="*/ 1237 w 1248"/>
                <a:gd name="T33" fmla="*/ 667 h 980"/>
                <a:gd name="T34" fmla="*/ 1246 w 1248"/>
                <a:gd name="T35" fmla="*/ 687 h 980"/>
                <a:gd name="T36" fmla="*/ 1214 w 1248"/>
                <a:gd name="T37" fmla="*/ 715 h 980"/>
                <a:gd name="T38" fmla="*/ 998 w 1248"/>
                <a:gd name="T39" fmla="*/ 793 h 980"/>
                <a:gd name="T40" fmla="*/ 960 w 1248"/>
                <a:gd name="T41" fmla="*/ 802 h 980"/>
                <a:gd name="T42" fmla="*/ 922 w 1248"/>
                <a:gd name="T43" fmla="*/ 810 h 980"/>
                <a:gd name="T44" fmla="*/ 883 w 1248"/>
                <a:gd name="T45" fmla="*/ 818 h 980"/>
                <a:gd name="T46" fmla="*/ 845 w 1248"/>
                <a:gd name="T47" fmla="*/ 826 h 980"/>
                <a:gd name="T48" fmla="*/ 807 w 1248"/>
                <a:gd name="T49" fmla="*/ 836 h 980"/>
                <a:gd name="T50" fmla="*/ 770 w 1248"/>
                <a:gd name="T51" fmla="*/ 849 h 980"/>
                <a:gd name="T52" fmla="*/ 735 w 1248"/>
                <a:gd name="T53" fmla="*/ 865 h 980"/>
                <a:gd name="T54" fmla="*/ 696 w 1248"/>
                <a:gd name="T55" fmla="*/ 886 h 980"/>
                <a:gd name="T56" fmla="*/ 654 w 1248"/>
                <a:gd name="T57" fmla="*/ 911 h 980"/>
                <a:gd name="T58" fmla="*/ 612 w 1248"/>
                <a:gd name="T59" fmla="*/ 939 h 980"/>
                <a:gd name="T60" fmla="*/ 569 w 1248"/>
                <a:gd name="T61" fmla="*/ 966 h 980"/>
                <a:gd name="T62" fmla="*/ 532 w 1248"/>
                <a:gd name="T63" fmla="*/ 953 h 980"/>
                <a:gd name="T64" fmla="*/ 497 w 1248"/>
                <a:gd name="T65" fmla="*/ 898 h 980"/>
                <a:gd name="T66" fmla="*/ 460 w 1248"/>
                <a:gd name="T67" fmla="*/ 844 h 980"/>
                <a:gd name="T68" fmla="*/ 421 w 1248"/>
                <a:gd name="T69" fmla="*/ 791 h 980"/>
                <a:gd name="T70" fmla="*/ 270 w 1248"/>
                <a:gd name="T71" fmla="*/ 603 h 980"/>
                <a:gd name="T72" fmla="*/ 0 w 1248"/>
                <a:gd name="T73" fmla="*/ 269 h 980"/>
                <a:gd name="T74" fmla="*/ 5 w 1248"/>
                <a:gd name="T75" fmla="*/ 256 h 980"/>
                <a:gd name="T76" fmla="*/ 15 w 1248"/>
                <a:gd name="T77" fmla="*/ 246 h 980"/>
                <a:gd name="T78" fmla="*/ 51 w 1248"/>
                <a:gd name="T79" fmla="*/ 211 h 980"/>
                <a:gd name="T80" fmla="*/ 91 w 1248"/>
                <a:gd name="T81" fmla="*/ 180 h 980"/>
                <a:gd name="T82" fmla="*/ 131 w 1248"/>
                <a:gd name="T83" fmla="*/ 153 h 980"/>
                <a:gd name="T84" fmla="*/ 174 w 1248"/>
                <a:gd name="T85" fmla="*/ 133 h 980"/>
                <a:gd name="T86" fmla="*/ 520 w 1248"/>
                <a:gd name="T87" fmla="*/ 49 h 980"/>
                <a:gd name="T88" fmla="*/ 552 w 1248"/>
                <a:gd name="T89" fmla="*/ 39 h 980"/>
                <a:gd name="T90" fmla="*/ 583 w 1248"/>
                <a:gd name="T91" fmla="*/ 31 h 980"/>
                <a:gd name="T92" fmla="*/ 614 w 1248"/>
                <a:gd name="T93" fmla="*/ 21 h 980"/>
                <a:gd name="T94" fmla="*/ 629 w 1248"/>
                <a:gd name="T95" fmla="*/ 18 h 980"/>
                <a:gd name="T96" fmla="*/ 628 w 1248"/>
                <a:gd name="T97" fmla="*/ 21 h 980"/>
                <a:gd name="T98" fmla="*/ 629 w 1248"/>
                <a:gd name="T99" fmla="*/ 24 h 980"/>
                <a:gd name="T100" fmla="*/ 645 w 1248"/>
                <a:gd name="T101" fmla="*/ 18 h 980"/>
                <a:gd name="T102" fmla="*/ 662 w 1248"/>
                <a:gd name="T103" fmla="*/ 8 h 980"/>
                <a:gd name="T104" fmla="*/ 678 w 1248"/>
                <a:gd name="T105" fmla="*/ 1 h 980"/>
                <a:gd name="T106" fmla="*/ 696 w 1248"/>
                <a:gd name="T107" fmla="*/ 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8" h="980">
                  <a:moveTo>
                    <a:pt x="696" y="1"/>
                  </a:moveTo>
                  <a:lnTo>
                    <a:pt x="710" y="21"/>
                  </a:lnTo>
                  <a:lnTo>
                    <a:pt x="725" y="39"/>
                  </a:lnTo>
                  <a:lnTo>
                    <a:pt x="740" y="59"/>
                  </a:lnTo>
                  <a:lnTo>
                    <a:pt x="755" y="77"/>
                  </a:lnTo>
                  <a:lnTo>
                    <a:pt x="770" y="96"/>
                  </a:lnTo>
                  <a:lnTo>
                    <a:pt x="785" y="115"/>
                  </a:lnTo>
                  <a:lnTo>
                    <a:pt x="801" y="134"/>
                  </a:lnTo>
                  <a:lnTo>
                    <a:pt x="816" y="152"/>
                  </a:lnTo>
                  <a:lnTo>
                    <a:pt x="832" y="171"/>
                  </a:lnTo>
                  <a:lnTo>
                    <a:pt x="848" y="189"/>
                  </a:lnTo>
                  <a:lnTo>
                    <a:pt x="864" y="208"/>
                  </a:lnTo>
                  <a:lnTo>
                    <a:pt x="880" y="226"/>
                  </a:lnTo>
                  <a:lnTo>
                    <a:pt x="896" y="244"/>
                  </a:lnTo>
                  <a:lnTo>
                    <a:pt x="914" y="262"/>
                  </a:lnTo>
                  <a:lnTo>
                    <a:pt x="930" y="280"/>
                  </a:lnTo>
                  <a:lnTo>
                    <a:pt x="946" y="298"/>
                  </a:lnTo>
                  <a:lnTo>
                    <a:pt x="963" y="319"/>
                  </a:lnTo>
                  <a:lnTo>
                    <a:pt x="979" y="340"/>
                  </a:lnTo>
                  <a:lnTo>
                    <a:pt x="997" y="362"/>
                  </a:lnTo>
                  <a:lnTo>
                    <a:pt x="1013" y="383"/>
                  </a:lnTo>
                  <a:lnTo>
                    <a:pt x="1029" y="403"/>
                  </a:lnTo>
                  <a:lnTo>
                    <a:pt x="1045" y="425"/>
                  </a:lnTo>
                  <a:lnTo>
                    <a:pt x="1061" y="446"/>
                  </a:lnTo>
                  <a:lnTo>
                    <a:pt x="1077" y="467"/>
                  </a:lnTo>
                  <a:lnTo>
                    <a:pt x="1100" y="487"/>
                  </a:lnTo>
                  <a:lnTo>
                    <a:pt x="1121" y="510"/>
                  </a:lnTo>
                  <a:lnTo>
                    <a:pt x="1140" y="535"/>
                  </a:lnTo>
                  <a:lnTo>
                    <a:pt x="1159" y="560"/>
                  </a:lnTo>
                  <a:lnTo>
                    <a:pt x="1176" y="585"/>
                  </a:lnTo>
                  <a:lnTo>
                    <a:pt x="1193" y="609"/>
                  </a:lnTo>
                  <a:lnTo>
                    <a:pt x="1212" y="635"/>
                  </a:lnTo>
                  <a:lnTo>
                    <a:pt x="1233" y="658"/>
                  </a:lnTo>
                  <a:lnTo>
                    <a:pt x="1237" y="667"/>
                  </a:lnTo>
                  <a:lnTo>
                    <a:pt x="1242" y="676"/>
                  </a:lnTo>
                  <a:lnTo>
                    <a:pt x="1246" y="687"/>
                  </a:lnTo>
                  <a:lnTo>
                    <a:pt x="1248" y="697"/>
                  </a:lnTo>
                  <a:lnTo>
                    <a:pt x="1214" y="715"/>
                  </a:lnTo>
                  <a:lnTo>
                    <a:pt x="1016" y="787"/>
                  </a:lnTo>
                  <a:lnTo>
                    <a:pt x="998" y="793"/>
                  </a:lnTo>
                  <a:lnTo>
                    <a:pt x="978" y="797"/>
                  </a:lnTo>
                  <a:lnTo>
                    <a:pt x="960" y="802"/>
                  </a:lnTo>
                  <a:lnTo>
                    <a:pt x="940" y="805"/>
                  </a:lnTo>
                  <a:lnTo>
                    <a:pt x="922" y="810"/>
                  </a:lnTo>
                  <a:lnTo>
                    <a:pt x="902" y="813"/>
                  </a:lnTo>
                  <a:lnTo>
                    <a:pt x="883" y="818"/>
                  </a:lnTo>
                  <a:lnTo>
                    <a:pt x="864" y="821"/>
                  </a:lnTo>
                  <a:lnTo>
                    <a:pt x="845" y="826"/>
                  </a:lnTo>
                  <a:lnTo>
                    <a:pt x="826" y="832"/>
                  </a:lnTo>
                  <a:lnTo>
                    <a:pt x="807" y="836"/>
                  </a:lnTo>
                  <a:lnTo>
                    <a:pt x="788" y="842"/>
                  </a:lnTo>
                  <a:lnTo>
                    <a:pt x="770" y="849"/>
                  </a:lnTo>
                  <a:lnTo>
                    <a:pt x="753" y="857"/>
                  </a:lnTo>
                  <a:lnTo>
                    <a:pt x="735" y="865"/>
                  </a:lnTo>
                  <a:lnTo>
                    <a:pt x="718" y="874"/>
                  </a:lnTo>
                  <a:lnTo>
                    <a:pt x="696" y="886"/>
                  </a:lnTo>
                  <a:lnTo>
                    <a:pt x="674" y="898"/>
                  </a:lnTo>
                  <a:lnTo>
                    <a:pt x="654" y="911"/>
                  </a:lnTo>
                  <a:lnTo>
                    <a:pt x="633" y="925"/>
                  </a:lnTo>
                  <a:lnTo>
                    <a:pt x="612" y="939"/>
                  </a:lnTo>
                  <a:lnTo>
                    <a:pt x="590" y="953"/>
                  </a:lnTo>
                  <a:lnTo>
                    <a:pt x="569" y="966"/>
                  </a:lnTo>
                  <a:lnTo>
                    <a:pt x="549" y="980"/>
                  </a:lnTo>
                  <a:lnTo>
                    <a:pt x="532" y="953"/>
                  </a:lnTo>
                  <a:lnTo>
                    <a:pt x="514" y="926"/>
                  </a:lnTo>
                  <a:lnTo>
                    <a:pt x="497" y="898"/>
                  </a:lnTo>
                  <a:lnTo>
                    <a:pt x="479" y="872"/>
                  </a:lnTo>
                  <a:lnTo>
                    <a:pt x="460" y="844"/>
                  </a:lnTo>
                  <a:lnTo>
                    <a:pt x="441" y="818"/>
                  </a:lnTo>
                  <a:lnTo>
                    <a:pt x="421" y="791"/>
                  </a:lnTo>
                  <a:lnTo>
                    <a:pt x="401" y="765"/>
                  </a:lnTo>
                  <a:lnTo>
                    <a:pt x="270" y="603"/>
                  </a:lnTo>
                  <a:lnTo>
                    <a:pt x="69" y="361"/>
                  </a:lnTo>
                  <a:lnTo>
                    <a:pt x="0" y="269"/>
                  </a:lnTo>
                  <a:lnTo>
                    <a:pt x="2" y="262"/>
                  </a:lnTo>
                  <a:lnTo>
                    <a:pt x="5" y="256"/>
                  </a:lnTo>
                  <a:lnTo>
                    <a:pt x="10" y="250"/>
                  </a:lnTo>
                  <a:lnTo>
                    <a:pt x="15" y="246"/>
                  </a:lnTo>
                  <a:lnTo>
                    <a:pt x="33" y="228"/>
                  </a:lnTo>
                  <a:lnTo>
                    <a:pt x="51" y="211"/>
                  </a:lnTo>
                  <a:lnTo>
                    <a:pt x="71" y="195"/>
                  </a:lnTo>
                  <a:lnTo>
                    <a:pt x="91" y="180"/>
                  </a:lnTo>
                  <a:lnTo>
                    <a:pt x="110" y="166"/>
                  </a:lnTo>
                  <a:lnTo>
                    <a:pt x="131" y="153"/>
                  </a:lnTo>
                  <a:lnTo>
                    <a:pt x="152" y="142"/>
                  </a:lnTo>
                  <a:lnTo>
                    <a:pt x="174" y="133"/>
                  </a:lnTo>
                  <a:lnTo>
                    <a:pt x="504" y="52"/>
                  </a:lnTo>
                  <a:lnTo>
                    <a:pt x="520" y="49"/>
                  </a:lnTo>
                  <a:lnTo>
                    <a:pt x="536" y="44"/>
                  </a:lnTo>
                  <a:lnTo>
                    <a:pt x="552" y="39"/>
                  </a:lnTo>
                  <a:lnTo>
                    <a:pt x="567" y="36"/>
                  </a:lnTo>
                  <a:lnTo>
                    <a:pt x="583" y="31"/>
                  </a:lnTo>
                  <a:lnTo>
                    <a:pt x="598" y="27"/>
                  </a:lnTo>
                  <a:lnTo>
                    <a:pt x="614" y="21"/>
                  </a:lnTo>
                  <a:lnTo>
                    <a:pt x="629" y="16"/>
                  </a:lnTo>
                  <a:lnTo>
                    <a:pt x="629" y="18"/>
                  </a:lnTo>
                  <a:lnTo>
                    <a:pt x="629" y="20"/>
                  </a:lnTo>
                  <a:lnTo>
                    <a:pt x="628" y="21"/>
                  </a:lnTo>
                  <a:lnTo>
                    <a:pt x="627" y="22"/>
                  </a:lnTo>
                  <a:lnTo>
                    <a:pt x="629" y="24"/>
                  </a:lnTo>
                  <a:lnTo>
                    <a:pt x="637" y="21"/>
                  </a:lnTo>
                  <a:lnTo>
                    <a:pt x="645" y="18"/>
                  </a:lnTo>
                  <a:lnTo>
                    <a:pt x="654" y="13"/>
                  </a:lnTo>
                  <a:lnTo>
                    <a:pt x="662" y="8"/>
                  </a:lnTo>
                  <a:lnTo>
                    <a:pt x="668" y="5"/>
                  </a:lnTo>
                  <a:lnTo>
                    <a:pt x="678" y="1"/>
                  </a:lnTo>
                  <a:lnTo>
                    <a:pt x="686" y="0"/>
                  </a:lnTo>
                  <a:lnTo>
                    <a:pt x="696" y="1"/>
                  </a:lnTo>
                  <a:close/>
                </a:path>
              </a:pathLst>
            </a:custGeom>
            <a:solidFill>
              <a:srgbClr val="ED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7" name="Freeform 381"/>
            <p:cNvSpPr>
              <a:spLocks/>
            </p:cNvSpPr>
            <p:nvPr/>
          </p:nvSpPr>
          <p:spPr bwMode="auto">
            <a:xfrm>
              <a:off x="6396038" y="2867025"/>
              <a:ext cx="1004888" cy="823913"/>
            </a:xfrm>
            <a:custGeom>
              <a:avLst/>
              <a:gdLst>
                <a:gd name="T0" fmla="*/ 772 w 1265"/>
                <a:gd name="T1" fmla="*/ 80 h 1037"/>
                <a:gd name="T2" fmla="*/ 1100 w 1265"/>
                <a:gd name="T3" fmla="*/ 479 h 1037"/>
                <a:gd name="T4" fmla="*/ 1144 w 1265"/>
                <a:gd name="T5" fmla="*/ 538 h 1037"/>
                <a:gd name="T6" fmla="*/ 1185 w 1265"/>
                <a:gd name="T7" fmla="*/ 599 h 1037"/>
                <a:gd name="T8" fmla="*/ 1224 w 1265"/>
                <a:gd name="T9" fmla="*/ 660 h 1037"/>
                <a:gd name="T10" fmla="*/ 1265 w 1265"/>
                <a:gd name="T11" fmla="*/ 721 h 1037"/>
                <a:gd name="T12" fmla="*/ 1223 w 1265"/>
                <a:gd name="T13" fmla="*/ 724 h 1037"/>
                <a:gd name="T14" fmla="*/ 1180 w 1265"/>
                <a:gd name="T15" fmla="*/ 731 h 1037"/>
                <a:gd name="T16" fmla="*/ 1140 w 1265"/>
                <a:gd name="T17" fmla="*/ 740 h 1037"/>
                <a:gd name="T18" fmla="*/ 1100 w 1265"/>
                <a:gd name="T19" fmla="*/ 751 h 1037"/>
                <a:gd name="T20" fmla="*/ 1060 w 1265"/>
                <a:gd name="T21" fmla="*/ 763 h 1037"/>
                <a:gd name="T22" fmla="*/ 1021 w 1265"/>
                <a:gd name="T23" fmla="*/ 778 h 1037"/>
                <a:gd name="T24" fmla="*/ 983 w 1265"/>
                <a:gd name="T25" fmla="*/ 794 h 1037"/>
                <a:gd name="T26" fmla="*/ 946 w 1265"/>
                <a:gd name="T27" fmla="*/ 813 h 1037"/>
                <a:gd name="T28" fmla="*/ 728 w 1265"/>
                <a:gd name="T29" fmla="*/ 933 h 1037"/>
                <a:gd name="T30" fmla="*/ 696 w 1265"/>
                <a:gd name="T31" fmla="*/ 948 h 1037"/>
                <a:gd name="T32" fmla="*/ 664 w 1265"/>
                <a:gd name="T33" fmla="*/ 961 h 1037"/>
                <a:gd name="T34" fmla="*/ 632 w 1265"/>
                <a:gd name="T35" fmla="*/ 976 h 1037"/>
                <a:gd name="T36" fmla="*/ 600 w 1265"/>
                <a:gd name="T37" fmla="*/ 990 h 1037"/>
                <a:gd name="T38" fmla="*/ 568 w 1265"/>
                <a:gd name="T39" fmla="*/ 1004 h 1037"/>
                <a:gd name="T40" fmla="*/ 536 w 1265"/>
                <a:gd name="T41" fmla="*/ 1018 h 1037"/>
                <a:gd name="T42" fmla="*/ 502 w 1265"/>
                <a:gd name="T43" fmla="*/ 1032 h 1037"/>
                <a:gd name="T44" fmla="*/ 479 w 1265"/>
                <a:gd name="T45" fmla="*/ 1027 h 1037"/>
                <a:gd name="T46" fmla="*/ 463 w 1265"/>
                <a:gd name="T47" fmla="*/ 1006 h 1037"/>
                <a:gd name="T48" fmla="*/ 446 w 1265"/>
                <a:gd name="T49" fmla="*/ 988 h 1037"/>
                <a:gd name="T50" fmla="*/ 428 w 1265"/>
                <a:gd name="T51" fmla="*/ 967 h 1037"/>
                <a:gd name="T52" fmla="*/ 401 w 1265"/>
                <a:gd name="T53" fmla="*/ 928 h 1037"/>
                <a:gd name="T54" fmla="*/ 361 w 1265"/>
                <a:gd name="T55" fmla="*/ 869 h 1037"/>
                <a:gd name="T56" fmla="*/ 324 w 1265"/>
                <a:gd name="T57" fmla="*/ 811 h 1037"/>
                <a:gd name="T58" fmla="*/ 289 w 1265"/>
                <a:gd name="T59" fmla="*/ 750 h 1037"/>
                <a:gd name="T60" fmla="*/ 122 w 1265"/>
                <a:gd name="T61" fmla="*/ 442 h 1037"/>
                <a:gd name="T62" fmla="*/ 0 w 1265"/>
                <a:gd name="T63" fmla="*/ 266 h 1037"/>
                <a:gd name="T64" fmla="*/ 0 w 1265"/>
                <a:gd name="T65" fmla="*/ 264 h 1037"/>
                <a:gd name="T66" fmla="*/ 22 w 1265"/>
                <a:gd name="T67" fmla="*/ 260 h 1037"/>
                <a:gd name="T68" fmla="*/ 64 w 1265"/>
                <a:gd name="T69" fmla="*/ 252 h 1037"/>
                <a:gd name="T70" fmla="*/ 104 w 1265"/>
                <a:gd name="T71" fmla="*/ 239 h 1037"/>
                <a:gd name="T72" fmla="*/ 142 w 1265"/>
                <a:gd name="T73" fmla="*/ 221 h 1037"/>
                <a:gd name="T74" fmla="*/ 179 w 1265"/>
                <a:gd name="T75" fmla="*/ 201 h 1037"/>
                <a:gd name="T76" fmla="*/ 214 w 1265"/>
                <a:gd name="T77" fmla="*/ 181 h 1037"/>
                <a:gd name="T78" fmla="*/ 251 w 1265"/>
                <a:gd name="T79" fmla="*/ 160 h 1037"/>
                <a:gd name="T80" fmla="*/ 288 w 1265"/>
                <a:gd name="T81" fmla="*/ 141 h 1037"/>
                <a:gd name="T82" fmla="*/ 320 w 1265"/>
                <a:gd name="T83" fmla="*/ 124 h 1037"/>
                <a:gd name="T84" fmla="*/ 348 w 1265"/>
                <a:gd name="T85" fmla="*/ 109 h 1037"/>
                <a:gd name="T86" fmla="*/ 376 w 1265"/>
                <a:gd name="T87" fmla="*/ 95 h 1037"/>
                <a:gd name="T88" fmla="*/ 404 w 1265"/>
                <a:gd name="T89" fmla="*/ 84 h 1037"/>
                <a:gd name="T90" fmla="*/ 433 w 1265"/>
                <a:gd name="T91" fmla="*/ 72 h 1037"/>
                <a:gd name="T92" fmla="*/ 462 w 1265"/>
                <a:gd name="T93" fmla="*/ 61 h 1037"/>
                <a:gd name="T94" fmla="*/ 491 w 1265"/>
                <a:gd name="T95" fmla="*/ 48 h 1037"/>
                <a:gd name="T96" fmla="*/ 518 w 1265"/>
                <a:gd name="T97" fmla="*/ 34 h 1037"/>
                <a:gd name="T98" fmla="*/ 552 w 1265"/>
                <a:gd name="T99" fmla="*/ 19 h 1037"/>
                <a:gd name="T100" fmla="*/ 593 w 1265"/>
                <a:gd name="T101" fmla="*/ 13 h 1037"/>
                <a:gd name="T102" fmla="*/ 636 w 1265"/>
                <a:gd name="T103" fmla="*/ 9 h 1037"/>
                <a:gd name="T104" fmla="*/ 679 w 1265"/>
                <a:gd name="T105" fmla="*/ 4 h 1037"/>
                <a:gd name="T106" fmla="*/ 707 w 1265"/>
                <a:gd name="T107" fmla="*/ 0 h 1037"/>
                <a:gd name="T108" fmla="*/ 719 w 1265"/>
                <a:gd name="T109" fmla="*/ 3 h 1037"/>
                <a:gd name="T110" fmla="*/ 728 w 1265"/>
                <a:gd name="T111" fmla="*/ 11 h 1037"/>
                <a:gd name="T112" fmla="*/ 736 w 1265"/>
                <a:gd name="T113" fmla="*/ 22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037">
                  <a:moveTo>
                    <a:pt x="739" y="26"/>
                  </a:moveTo>
                  <a:lnTo>
                    <a:pt x="772" y="80"/>
                  </a:lnTo>
                  <a:lnTo>
                    <a:pt x="974" y="329"/>
                  </a:lnTo>
                  <a:lnTo>
                    <a:pt x="1100" y="479"/>
                  </a:lnTo>
                  <a:lnTo>
                    <a:pt x="1123" y="508"/>
                  </a:lnTo>
                  <a:lnTo>
                    <a:pt x="1144" y="538"/>
                  </a:lnTo>
                  <a:lnTo>
                    <a:pt x="1165" y="569"/>
                  </a:lnTo>
                  <a:lnTo>
                    <a:pt x="1185" y="599"/>
                  </a:lnTo>
                  <a:lnTo>
                    <a:pt x="1204" y="630"/>
                  </a:lnTo>
                  <a:lnTo>
                    <a:pt x="1224" y="660"/>
                  </a:lnTo>
                  <a:lnTo>
                    <a:pt x="1245" y="691"/>
                  </a:lnTo>
                  <a:lnTo>
                    <a:pt x="1265" y="721"/>
                  </a:lnTo>
                  <a:lnTo>
                    <a:pt x="1243" y="722"/>
                  </a:lnTo>
                  <a:lnTo>
                    <a:pt x="1223" y="724"/>
                  </a:lnTo>
                  <a:lnTo>
                    <a:pt x="1202" y="728"/>
                  </a:lnTo>
                  <a:lnTo>
                    <a:pt x="1180" y="731"/>
                  </a:lnTo>
                  <a:lnTo>
                    <a:pt x="1161" y="736"/>
                  </a:lnTo>
                  <a:lnTo>
                    <a:pt x="1140" y="740"/>
                  </a:lnTo>
                  <a:lnTo>
                    <a:pt x="1119" y="745"/>
                  </a:lnTo>
                  <a:lnTo>
                    <a:pt x="1100" y="751"/>
                  </a:lnTo>
                  <a:lnTo>
                    <a:pt x="1080" y="758"/>
                  </a:lnTo>
                  <a:lnTo>
                    <a:pt x="1060" y="763"/>
                  </a:lnTo>
                  <a:lnTo>
                    <a:pt x="1041" y="771"/>
                  </a:lnTo>
                  <a:lnTo>
                    <a:pt x="1021" y="778"/>
                  </a:lnTo>
                  <a:lnTo>
                    <a:pt x="1003" y="786"/>
                  </a:lnTo>
                  <a:lnTo>
                    <a:pt x="983" y="794"/>
                  </a:lnTo>
                  <a:lnTo>
                    <a:pt x="965" y="804"/>
                  </a:lnTo>
                  <a:lnTo>
                    <a:pt x="946" y="813"/>
                  </a:lnTo>
                  <a:lnTo>
                    <a:pt x="744" y="925"/>
                  </a:lnTo>
                  <a:lnTo>
                    <a:pt x="728" y="933"/>
                  </a:lnTo>
                  <a:lnTo>
                    <a:pt x="712" y="940"/>
                  </a:lnTo>
                  <a:lnTo>
                    <a:pt x="696" y="948"/>
                  </a:lnTo>
                  <a:lnTo>
                    <a:pt x="679" y="955"/>
                  </a:lnTo>
                  <a:lnTo>
                    <a:pt x="664" y="961"/>
                  </a:lnTo>
                  <a:lnTo>
                    <a:pt x="648" y="969"/>
                  </a:lnTo>
                  <a:lnTo>
                    <a:pt x="632" y="976"/>
                  </a:lnTo>
                  <a:lnTo>
                    <a:pt x="616" y="983"/>
                  </a:lnTo>
                  <a:lnTo>
                    <a:pt x="600" y="990"/>
                  </a:lnTo>
                  <a:lnTo>
                    <a:pt x="584" y="997"/>
                  </a:lnTo>
                  <a:lnTo>
                    <a:pt x="568" y="1004"/>
                  </a:lnTo>
                  <a:lnTo>
                    <a:pt x="552" y="1011"/>
                  </a:lnTo>
                  <a:lnTo>
                    <a:pt x="536" y="1018"/>
                  </a:lnTo>
                  <a:lnTo>
                    <a:pt x="518" y="1025"/>
                  </a:lnTo>
                  <a:lnTo>
                    <a:pt x="502" y="1032"/>
                  </a:lnTo>
                  <a:lnTo>
                    <a:pt x="486" y="1037"/>
                  </a:lnTo>
                  <a:lnTo>
                    <a:pt x="479" y="1027"/>
                  </a:lnTo>
                  <a:lnTo>
                    <a:pt x="471" y="1017"/>
                  </a:lnTo>
                  <a:lnTo>
                    <a:pt x="463" y="1006"/>
                  </a:lnTo>
                  <a:lnTo>
                    <a:pt x="454" y="997"/>
                  </a:lnTo>
                  <a:lnTo>
                    <a:pt x="446" y="988"/>
                  </a:lnTo>
                  <a:lnTo>
                    <a:pt x="437" y="978"/>
                  </a:lnTo>
                  <a:lnTo>
                    <a:pt x="428" y="967"/>
                  </a:lnTo>
                  <a:lnTo>
                    <a:pt x="422" y="957"/>
                  </a:lnTo>
                  <a:lnTo>
                    <a:pt x="401" y="928"/>
                  </a:lnTo>
                  <a:lnTo>
                    <a:pt x="380" y="899"/>
                  </a:lnTo>
                  <a:lnTo>
                    <a:pt x="361" y="869"/>
                  </a:lnTo>
                  <a:lnTo>
                    <a:pt x="342" y="839"/>
                  </a:lnTo>
                  <a:lnTo>
                    <a:pt x="324" y="811"/>
                  </a:lnTo>
                  <a:lnTo>
                    <a:pt x="306" y="779"/>
                  </a:lnTo>
                  <a:lnTo>
                    <a:pt x="289" y="750"/>
                  </a:lnTo>
                  <a:lnTo>
                    <a:pt x="272" y="720"/>
                  </a:lnTo>
                  <a:lnTo>
                    <a:pt x="122" y="442"/>
                  </a:lnTo>
                  <a:lnTo>
                    <a:pt x="1" y="267"/>
                  </a:lnTo>
                  <a:lnTo>
                    <a:pt x="0" y="266"/>
                  </a:lnTo>
                  <a:lnTo>
                    <a:pt x="0" y="265"/>
                  </a:lnTo>
                  <a:lnTo>
                    <a:pt x="0" y="264"/>
                  </a:lnTo>
                  <a:lnTo>
                    <a:pt x="0" y="262"/>
                  </a:lnTo>
                  <a:lnTo>
                    <a:pt x="22" y="260"/>
                  </a:lnTo>
                  <a:lnTo>
                    <a:pt x="43" y="258"/>
                  </a:lnTo>
                  <a:lnTo>
                    <a:pt x="64" y="252"/>
                  </a:lnTo>
                  <a:lnTo>
                    <a:pt x="84" y="246"/>
                  </a:lnTo>
                  <a:lnTo>
                    <a:pt x="104" y="239"/>
                  </a:lnTo>
                  <a:lnTo>
                    <a:pt x="122" y="230"/>
                  </a:lnTo>
                  <a:lnTo>
                    <a:pt x="142" y="221"/>
                  </a:lnTo>
                  <a:lnTo>
                    <a:pt x="160" y="212"/>
                  </a:lnTo>
                  <a:lnTo>
                    <a:pt x="179" y="201"/>
                  </a:lnTo>
                  <a:lnTo>
                    <a:pt x="197" y="191"/>
                  </a:lnTo>
                  <a:lnTo>
                    <a:pt x="214" y="181"/>
                  </a:lnTo>
                  <a:lnTo>
                    <a:pt x="233" y="170"/>
                  </a:lnTo>
                  <a:lnTo>
                    <a:pt x="251" y="160"/>
                  </a:lnTo>
                  <a:lnTo>
                    <a:pt x="270" y="151"/>
                  </a:lnTo>
                  <a:lnTo>
                    <a:pt x="288" y="141"/>
                  </a:lnTo>
                  <a:lnTo>
                    <a:pt x="308" y="133"/>
                  </a:lnTo>
                  <a:lnTo>
                    <a:pt x="320" y="124"/>
                  </a:lnTo>
                  <a:lnTo>
                    <a:pt x="334" y="116"/>
                  </a:lnTo>
                  <a:lnTo>
                    <a:pt x="348" y="109"/>
                  </a:lnTo>
                  <a:lnTo>
                    <a:pt x="362" y="102"/>
                  </a:lnTo>
                  <a:lnTo>
                    <a:pt x="376" y="95"/>
                  </a:lnTo>
                  <a:lnTo>
                    <a:pt x="390" y="90"/>
                  </a:lnTo>
                  <a:lnTo>
                    <a:pt x="404" y="84"/>
                  </a:lnTo>
                  <a:lnTo>
                    <a:pt x="419" y="78"/>
                  </a:lnTo>
                  <a:lnTo>
                    <a:pt x="433" y="72"/>
                  </a:lnTo>
                  <a:lnTo>
                    <a:pt x="448" y="67"/>
                  </a:lnTo>
                  <a:lnTo>
                    <a:pt x="462" y="61"/>
                  </a:lnTo>
                  <a:lnTo>
                    <a:pt x="477" y="55"/>
                  </a:lnTo>
                  <a:lnTo>
                    <a:pt x="491" y="48"/>
                  </a:lnTo>
                  <a:lnTo>
                    <a:pt x="504" y="41"/>
                  </a:lnTo>
                  <a:lnTo>
                    <a:pt x="518" y="34"/>
                  </a:lnTo>
                  <a:lnTo>
                    <a:pt x="532" y="26"/>
                  </a:lnTo>
                  <a:lnTo>
                    <a:pt x="552" y="19"/>
                  </a:lnTo>
                  <a:lnTo>
                    <a:pt x="572" y="15"/>
                  </a:lnTo>
                  <a:lnTo>
                    <a:pt x="593" y="13"/>
                  </a:lnTo>
                  <a:lnTo>
                    <a:pt x="615" y="10"/>
                  </a:lnTo>
                  <a:lnTo>
                    <a:pt x="636" y="9"/>
                  </a:lnTo>
                  <a:lnTo>
                    <a:pt x="658" y="7"/>
                  </a:lnTo>
                  <a:lnTo>
                    <a:pt x="679" y="4"/>
                  </a:lnTo>
                  <a:lnTo>
                    <a:pt x="700" y="1"/>
                  </a:lnTo>
                  <a:lnTo>
                    <a:pt x="707" y="0"/>
                  </a:lnTo>
                  <a:lnTo>
                    <a:pt x="713" y="1"/>
                  </a:lnTo>
                  <a:lnTo>
                    <a:pt x="719" y="3"/>
                  </a:lnTo>
                  <a:lnTo>
                    <a:pt x="723" y="7"/>
                  </a:lnTo>
                  <a:lnTo>
                    <a:pt x="728" y="11"/>
                  </a:lnTo>
                  <a:lnTo>
                    <a:pt x="732" y="16"/>
                  </a:lnTo>
                  <a:lnTo>
                    <a:pt x="736" y="22"/>
                  </a:lnTo>
                  <a:lnTo>
                    <a:pt x="739" y="26"/>
                  </a:lnTo>
                  <a:close/>
                </a:path>
              </a:pathLst>
            </a:custGeom>
            <a:solidFill>
              <a:srgbClr val="D3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dirty="0"/>
            </a:p>
          </p:txBody>
        </p:sp>
        <p:sp>
          <p:nvSpPr>
            <p:cNvPr id="8" name="Freeform 487"/>
            <p:cNvSpPr>
              <a:spLocks/>
            </p:cNvSpPr>
            <p:nvPr/>
          </p:nvSpPr>
          <p:spPr bwMode="auto">
            <a:xfrm>
              <a:off x="6378576" y="3117850"/>
              <a:ext cx="374650" cy="595313"/>
            </a:xfrm>
            <a:custGeom>
              <a:avLst/>
              <a:gdLst>
                <a:gd name="T0" fmla="*/ 128 w 472"/>
                <a:gd name="T1" fmla="*/ 176 h 748"/>
                <a:gd name="T2" fmla="*/ 220 w 472"/>
                <a:gd name="T3" fmla="*/ 335 h 748"/>
                <a:gd name="T4" fmla="*/ 318 w 472"/>
                <a:gd name="T5" fmla="*/ 519 h 748"/>
                <a:gd name="T6" fmla="*/ 335 w 472"/>
                <a:gd name="T7" fmla="*/ 548 h 748"/>
                <a:gd name="T8" fmla="*/ 352 w 472"/>
                <a:gd name="T9" fmla="*/ 575 h 748"/>
                <a:gd name="T10" fmla="*/ 371 w 472"/>
                <a:gd name="T11" fmla="*/ 604 h 748"/>
                <a:gd name="T12" fmla="*/ 389 w 472"/>
                <a:gd name="T13" fmla="*/ 632 h 748"/>
                <a:gd name="T14" fmla="*/ 409 w 472"/>
                <a:gd name="T15" fmla="*/ 661 h 748"/>
                <a:gd name="T16" fmla="*/ 428 w 472"/>
                <a:gd name="T17" fmla="*/ 688 h 748"/>
                <a:gd name="T18" fmla="*/ 450 w 472"/>
                <a:gd name="T19" fmla="*/ 716 h 748"/>
                <a:gd name="T20" fmla="*/ 472 w 472"/>
                <a:gd name="T21" fmla="*/ 742 h 748"/>
                <a:gd name="T22" fmla="*/ 472 w 472"/>
                <a:gd name="T23" fmla="*/ 748 h 748"/>
                <a:gd name="T24" fmla="*/ 465 w 472"/>
                <a:gd name="T25" fmla="*/ 747 h 748"/>
                <a:gd name="T26" fmla="*/ 458 w 472"/>
                <a:gd name="T27" fmla="*/ 743 h 748"/>
                <a:gd name="T28" fmla="*/ 454 w 472"/>
                <a:gd name="T29" fmla="*/ 738 h 748"/>
                <a:gd name="T30" fmla="*/ 449 w 472"/>
                <a:gd name="T31" fmla="*/ 732 h 748"/>
                <a:gd name="T32" fmla="*/ 431 w 472"/>
                <a:gd name="T33" fmla="*/ 707 h 748"/>
                <a:gd name="T34" fmla="*/ 412 w 472"/>
                <a:gd name="T35" fmla="*/ 681 h 748"/>
                <a:gd name="T36" fmla="*/ 394 w 472"/>
                <a:gd name="T37" fmla="*/ 656 h 748"/>
                <a:gd name="T38" fmla="*/ 377 w 472"/>
                <a:gd name="T39" fmla="*/ 631 h 748"/>
                <a:gd name="T40" fmla="*/ 358 w 472"/>
                <a:gd name="T41" fmla="*/ 605 h 748"/>
                <a:gd name="T42" fmla="*/ 341 w 472"/>
                <a:gd name="T43" fmla="*/ 580 h 748"/>
                <a:gd name="T44" fmla="*/ 324 w 472"/>
                <a:gd name="T45" fmla="*/ 555 h 748"/>
                <a:gd name="T46" fmla="*/ 308 w 472"/>
                <a:gd name="T47" fmla="*/ 528 h 748"/>
                <a:gd name="T48" fmla="*/ 291 w 472"/>
                <a:gd name="T49" fmla="*/ 503 h 748"/>
                <a:gd name="T50" fmla="*/ 275 w 472"/>
                <a:gd name="T51" fmla="*/ 476 h 748"/>
                <a:gd name="T52" fmla="*/ 259 w 472"/>
                <a:gd name="T53" fmla="*/ 450 h 748"/>
                <a:gd name="T54" fmla="*/ 245 w 472"/>
                <a:gd name="T55" fmla="*/ 423 h 748"/>
                <a:gd name="T56" fmla="*/ 230 w 472"/>
                <a:gd name="T57" fmla="*/ 397 h 748"/>
                <a:gd name="T58" fmla="*/ 217 w 472"/>
                <a:gd name="T59" fmla="*/ 370 h 748"/>
                <a:gd name="T60" fmla="*/ 204 w 472"/>
                <a:gd name="T61" fmla="*/ 343 h 748"/>
                <a:gd name="T62" fmla="*/ 191 w 472"/>
                <a:gd name="T63" fmla="*/ 315 h 748"/>
                <a:gd name="T64" fmla="*/ 181 w 472"/>
                <a:gd name="T65" fmla="*/ 295 h 748"/>
                <a:gd name="T66" fmla="*/ 169 w 472"/>
                <a:gd name="T67" fmla="*/ 277 h 748"/>
                <a:gd name="T68" fmla="*/ 159 w 472"/>
                <a:gd name="T69" fmla="*/ 257 h 748"/>
                <a:gd name="T70" fmla="*/ 148 w 472"/>
                <a:gd name="T71" fmla="*/ 239 h 748"/>
                <a:gd name="T72" fmla="*/ 136 w 472"/>
                <a:gd name="T73" fmla="*/ 219 h 748"/>
                <a:gd name="T74" fmla="*/ 125 w 472"/>
                <a:gd name="T75" fmla="*/ 201 h 748"/>
                <a:gd name="T76" fmla="*/ 113 w 472"/>
                <a:gd name="T77" fmla="*/ 183 h 748"/>
                <a:gd name="T78" fmla="*/ 102 w 472"/>
                <a:gd name="T79" fmla="*/ 164 h 748"/>
                <a:gd name="T80" fmla="*/ 89 w 472"/>
                <a:gd name="T81" fmla="*/ 145 h 748"/>
                <a:gd name="T82" fmla="*/ 76 w 472"/>
                <a:gd name="T83" fmla="*/ 126 h 748"/>
                <a:gd name="T84" fmla="*/ 65 w 472"/>
                <a:gd name="T85" fmla="*/ 108 h 748"/>
                <a:gd name="T86" fmla="*/ 52 w 472"/>
                <a:gd name="T87" fmla="*/ 89 h 748"/>
                <a:gd name="T88" fmla="*/ 39 w 472"/>
                <a:gd name="T89" fmla="*/ 71 h 748"/>
                <a:gd name="T90" fmla="*/ 27 w 472"/>
                <a:gd name="T91" fmla="*/ 54 h 748"/>
                <a:gd name="T92" fmla="*/ 13 w 472"/>
                <a:gd name="T93" fmla="*/ 35 h 748"/>
                <a:gd name="T94" fmla="*/ 0 w 472"/>
                <a:gd name="T95" fmla="*/ 17 h 748"/>
                <a:gd name="T96" fmla="*/ 0 w 472"/>
                <a:gd name="T97" fmla="*/ 11 h 748"/>
                <a:gd name="T98" fmla="*/ 4 w 472"/>
                <a:gd name="T99" fmla="*/ 6 h 748"/>
                <a:gd name="T100" fmla="*/ 8 w 472"/>
                <a:gd name="T101" fmla="*/ 3 h 748"/>
                <a:gd name="T102" fmla="*/ 13 w 472"/>
                <a:gd name="T103" fmla="*/ 0 h 748"/>
                <a:gd name="T104" fmla="*/ 23 w 472"/>
                <a:gd name="T105" fmla="*/ 11 h 748"/>
                <a:gd name="T106" fmla="*/ 128 w 472"/>
                <a:gd name="T107" fmla="*/ 17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2" h="748">
                  <a:moveTo>
                    <a:pt x="128" y="176"/>
                  </a:moveTo>
                  <a:lnTo>
                    <a:pt x="220" y="335"/>
                  </a:lnTo>
                  <a:lnTo>
                    <a:pt x="318" y="519"/>
                  </a:lnTo>
                  <a:lnTo>
                    <a:pt x="335" y="548"/>
                  </a:lnTo>
                  <a:lnTo>
                    <a:pt x="352" y="575"/>
                  </a:lnTo>
                  <a:lnTo>
                    <a:pt x="371" y="604"/>
                  </a:lnTo>
                  <a:lnTo>
                    <a:pt x="389" y="632"/>
                  </a:lnTo>
                  <a:lnTo>
                    <a:pt x="409" y="661"/>
                  </a:lnTo>
                  <a:lnTo>
                    <a:pt x="428" y="688"/>
                  </a:lnTo>
                  <a:lnTo>
                    <a:pt x="450" y="716"/>
                  </a:lnTo>
                  <a:lnTo>
                    <a:pt x="472" y="742"/>
                  </a:lnTo>
                  <a:lnTo>
                    <a:pt x="472" y="748"/>
                  </a:lnTo>
                  <a:lnTo>
                    <a:pt x="465" y="747"/>
                  </a:lnTo>
                  <a:lnTo>
                    <a:pt x="458" y="743"/>
                  </a:lnTo>
                  <a:lnTo>
                    <a:pt x="454" y="738"/>
                  </a:lnTo>
                  <a:lnTo>
                    <a:pt x="449" y="732"/>
                  </a:lnTo>
                  <a:lnTo>
                    <a:pt x="431" y="707"/>
                  </a:lnTo>
                  <a:lnTo>
                    <a:pt x="412" y="681"/>
                  </a:lnTo>
                  <a:lnTo>
                    <a:pt x="394" y="656"/>
                  </a:lnTo>
                  <a:lnTo>
                    <a:pt x="377" y="631"/>
                  </a:lnTo>
                  <a:lnTo>
                    <a:pt x="358" y="605"/>
                  </a:lnTo>
                  <a:lnTo>
                    <a:pt x="341" y="580"/>
                  </a:lnTo>
                  <a:lnTo>
                    <a:pt x="324" y="555"/>
                  </a:lnTo>
                  <a:lnTo>
                    <a:pt x="308" y="528"/>
                  </a:lnTo>
                  <a:lnTo>
                    <a:pt x="291" y="503"/>
                  </a:lnTo>
                  <a:lnTo>
                    <a:pt x="275" y="476"/>
                  </a:lnTo>
                  <a:lnTo>
                    <a:pt x="259" y="450"/>
                  </a:lnTo>
                  <a:lnTo>
                    <a:pt x="245" y="423"/>
                  </a:lnTo>
                  <a:lnTo>
                    <a:pt x="230" y="397"/>
                  </a:lnTo>
                  <a:lnTo>
                    <a:pt x="217" y="370"/>
                  </a:lnTo>
                  <a:lnTo>
                    <a:pt x="204" y="343"/>
                  </a:lnTo>
                  <a:lnTo>
                    <a:pt x="191" y="315"/>
                  </a:lnTo>
                  <a:lnTo>
                    <a:pt x="181" y="295"/>
                  </a:lnTo>
                  <a:lnTo>
                    <a:pt x="169" y="277"/>
                  </a:lnTo>
                  <a:lnTo>
                    <a:pt x="159" y="257"/>
                  </a:lnTo>
                  <a:lnTo>
                    <a:pt x="148" y="239"/>
                  </a:lnTo>
                  <a:lnTo>
                    <a:pt x="136" y="219"/>
                  </a:lnTo>
                  <a:lnTo>
                    <a:pt x="125" y="201"/>
                  </a:lnTo>
                  <a:lnTo>
                    <a:pt x="113" y="183"/>
                  </a:lnTo>
                  <a:lnTo>
                    <a:pt x="102" y="164"/>
                  </a:lnTo>
                  <a:lnTo>
                    <a:pt x="89" y="145"/>
                  </a:lnTo>
                  <a:lnTo>
                    <a:pt x="76" y="126"/>
                  </a:lnTo>
                  <a:lnTo>
                    <a:pt x="65" y="108"/>
                  </a:lnTo>
                  <a:lnTo>
                    <a:pt x="52" y="89"/>
                  </a:lnTo>
                  <a:lnTo>
                    <a:pt x="39" y="71"/>
                  </a:lnTo>
                  <a:lnTo>
                    <a:pt x="27" y="54"/>
                  </a:lnTo>
                  <a:lnTo>
                    <a:pt x="13" y="35"/>
                  </a:lnTo>
                  <a:lnTo>
                    <a:pt x="0" y="17"/>
                  </a:lnTo>
                  <a:lnTo>
                    <a:pt x="0" y="11"/>
                  </a:lnTo>
                  <a:lnTo>
                    <a:pt x="4" y="6"/>
                  </a:lnTo>
                  <a:lnTo>
                    <a:pt x="8" y="3"/>
                  </a:lnTo>
                  <a:lnTo>
                    <a:pt x="13" y="0"/>
                  </a:lnTo>
                  <a:lnTo>
                    <a:pt x="23" y="11"/>
                  </a:lnTo>
                  <a:lnTo>
                    <a:pt x="128" y="176"/>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9" name="Freeform 512"/>
            <p:cNvSpPr>
              <a:spLocks/>
            </p:cNvSpPr>
            <p:nvPr/>
          </p:nvSpPr>
          <p:spPr bwMode="auto">
            <a:xfrm>
              <a:off x="6370638" y="3168650"/>
              <a:ext cx="360363" cy="581025"/>
            </a:xfrm>
            <a:custGeom>
              <a:avLst/>
              <a:gdLst>
                <a:gd name="T0" fmla="*/ 79 w 455"/>
                <a:gd name="T1" fmla="*/ 115 h 731"/>
                <a:gd name="T2" fmla="*/ 143 w 455"/>
                <a:gd name="T3" fmla="*/ 220 h 731"/>
                <a:gd name="T4" fmla="*/ 289 w 455"/>
                <a:gd name="T5" fmla="*/ 487 h 731"/>
                <a:gd name="T6" fmla="*/ 306 w 455"/>
                <a:gd name="T7" fmla="*/ 518 h 731"/>
                <a:gd name="T8" fmla="*/ 326 w 455"/>
                <a:gd name="T9" fmla="*/ 549 h 731"/>
                <a:gd name="T10" fmla="*/ 349 w 455"/>
                <a:gd name="T11" fmla="*/ 579 h 731"/>
                <a:gd name="T12" fmla="*/ 372 w 455"/>
                <a:gd name="T13" fmla="*/ 608 h 731"/>
                <a:gd name="T14" fmla="*/ 395 w 455"/>
                <a:gd name="T15" fmla="*/ 637 h 731"/>
                <a:gd name="T16" fmla="*/ 417 w 455"/>
                <a:gd name="T17" fmla="*/ 667 h 731"/>
                <a:gd name="T18" fmla="*/ 437 w 455"/>
                <a:gd name="T19" fmla="*/ 697 h 731"/>
                <a:gd name="T20" fmla="*/ 455 w 455"/>
                <a:gd name="T21" fmla="*/ 728 h 731"/>
                <a:gd name="T22" fmla="*/ 455 w 455"/>
                <a:gd name="T23" fmla="*/ 731 h 731"/>
                <a:gd name="T24" fmla="*/ 432 w 455"/>
                <a:gd name="T25" fmla="*/ 706 h 731"/>
                <a:gd name="T26" fmla="*/ 409 w 455"/>
                <a:gd name="T27" fmla="*/ 679 h 731"/>
                <a:gd name="T28" fmla="*/ 387 w 455"/>
                <a:gd name="T29" fmla="*/ 653 h 731"/>
                <a:gd name="T30" fmla="*/ 366 w 455"/>
                <a:gd name="T31" fmla="*/ 626 h 731"/>
                <a:gd name="T32" fmla="*/ 347 w 455"/>
                <a:gd name="T33" fmla="*/ 599 h 731"/>
                <a:gd name="T34" fmla="*/ 327 w 455"/>
                <a:gd name="T35" fmla="*/ 571 h 731"/>
                <a:gd name="T36" fmla="*/ 309 w 455"/>
                <a:gd name="T37" fmla="*/ 543 h 731"/>
                <a:gd name="T38" fmla="*/ 291 w 455"/>
                <a:gd name="T39" fmla="*/ 516 h 731"/>
                <a:gd name="T40" fmla="*/ 31 w 455"/>
                <a:gd name="T41" fmla="*/ 67 h 731"/>
                <a:gd name="T42" fmla="*/ 23 w 455"/>
                <a:gd name="T43" fmla="*/ 51 h 731"/>
                <a:gd name="T44" fmla="*/ 14 w 455"/>
                <a:gd name="T45" fmla="*/ 34 h 731"/>
                <a:gd name="T46" fmla="*/ 6 w 455"/>
                <a:gd name="T47" fmla="*/ 19 h 731"/>
                <a:gd name="T48" fmla="*/ 0 w 455"/>
                <a:gd name="T49" fmla="*/ 2 h 731"/>
                <a:gd name="T50" fmla="*/ 2 w 455"/>
                <a:gd name="T51" fmla="*/ 0 h 731"/>
                <a:gd name="T52" fmla="*/ 6 w 455"/>
                <a:gd name="T53" fmla="*/ 1 h 731"/>
                <a:gd name="T54" fmla="*/ 9 w 455"/>
                <a:gd name="T55" fmla="*/ 3 h 731"/>
                <a:gd name="T56" fmla="*/ 12 w 455"/>
                <a:gd name="T57" fmla="*/ 4 h 731"/>
                <a:gd name="T58" fmla="*/ 23 w 455"/>
                <a:gd name="T59" fmla="*/ 17 h 731"/>
                <a:gd name="T60" fmla="*/ 32 w 455"/>
                <a:gd name="T61" fmla="*/ 30 h 731"/>
                <a:gd name="T62" fmla="*/ 41 w 455"/>
                <a:gd name="T63" fmla="*/ 45 h 731"/>
                <a:gd name="T64" fmla="*/ 48 w 455"/>
                <a:gd name="T65" fmla="*/ 59 h 731"/>
                <a:gd name="T66" fmla="*/ 55 w 455"/>
                <a:gd name="T67" fmla="*/ 72 h 731"/>
                <a:gd name="T68" fmla="*/ 63 w 455"/>
                <a:gd name="T69" fmla="*/ 87 h 731"/>
                <a:gd name="T70" fmla="*/ 70 w 455"/>
                <a:gd name="T71" fmla="*/ 101 h 731"/>
                <a:gd name="T72" fmla="*/ 79 w 455"/>
                <a:gd name="T73" fmla="*/ 115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5" h="731">
                  <a:moveTo>
                    <a:pt x="79" y="115"/>
                  </a:moveTo>
                  <a:lnTo>
                    <a:pt x="143" y="220"/>
                  </a:lnTo>
                  <a:lnTo>
                    <a:pt x="289" y="487"/>
                  </a:lnTo>
                  <a:lnTo>
                    <a:pt x="306" y="518"/>
                  </a:lnTo>
                  <a:lnTo>
                    <a:pt x="326" y="549"/>
                  </a:lnTo>
                  <a:lnTo>
                    <a:pt x="349" y="579"/>
                  </a:lnTo>
                  <a:lnTo>
                    <a:pt x="372" y="608"/>
                  </a:lnTo>
                  <a:lnTo>
                    <a:pt x="395" y="637"/>
                  </a:lnTo>
                  <a:lnTo>
                    <a:pt x="417" y="667"/>
                  </a:lnTo>
                  <a:lnTo>
                    <a:pt x="437" y="697"/>
                  </a:lnTo>
                  <a:lnTo>
                    <a:pt x="455" y="728"/>
                  </a:lnTo>
                  <a:lnTo>
                    <a:pt x="455" y="731"/>
                  </a:lnTo>
                  <a:lnTo>
                    <a:pt x="432" y="706"/>
                  </a:lnTo>
                  <a:lnTo>
                    <a:pt x="409" y="679"/>
                  </a:lnTo>
                  <a:lnTo>
                    <a:pt x="387" y="653"/>
                  </a:lnTo>
                  <a:lnTo>
                    <a:pt x="366" y="626"/>
                  </a:lnTo>
                  <a:lnTo>
                    <a:pt x="347" y="599"/>
                  </a:lnTo>
                  <a:lnTo>
                    <a:pt x="327" y="571"/>
                  </a:lnTo>
                  <a:lnTo>
                    <a:pt x="309" y="543"/>
                  </a:lnTo>
                  <a:lnTo>
                    <a:pt x="291" y="516"/>
                  </a:lnTo>
                  <a:lnTo>
                    <a:pt x="31" y="67"/>
                  </a:lnTo>
                  <a:lnTo>
                    <a:pt x="23" y="51"/>
                  </a:lnTo>
                  <a:lnTo>
                    <a:pt x="14" y="34"/>
                  </a:lnTo>
                  <a:lnTo>
                    <a:pt x="6" y="19"/>
                  </a:lnTo>
                  <a:lnTo>
                    <a:pt x="0" y="2"/>
                  </a:lnTo>
                  <a:lnTo>
                    <a:pt x="2" y="0"/>
                  </a:lnTo>
                  <a:lnTo>
                    <a:pt x="6" y="1"/>
                  </a:lnTo>
                  <a:lnTo>
                    <a:pt x="9" y="3"/>
                  </a:lnTo>
                  <a:lnTo>
                    <a:pt x="12" y="4"/>
                  </a:lnTo>
                  <a:lnTo>
                    <a:pt x="23" y="17"/>
                  </a:lnTo>
                  <a:lnTo>
                    <a:pt x="32" y="30"/>
                  </a:lnTo>
                  <a:lnTo>
                    <a:pt x="41" y="45"/>
                  </a:lnTo>
                  <a:lnTo>
                    <a:pt x="48" y="59"/>
                  </a:lnTo>
                  <a:lnTo>
                    <a:pt x="55" y="72"/>
                  </a:lnTo>
                  <a:lnTo>
                    <a:pt x="63" y="87"/>
                  </a:lnTo>
                  <a:lnTo>
                    <a:pt x="70" y="101"/>
                  </a:lnTo>
                  <a:lnTo>
                    <a:pt x="79" y="115"/>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0" name="Freeform 540"/>
            <p:cNvSpPr>
              <a:spLocks/>
            </p:cNvSpPr>
            <p:nvPr/>
          </p:nvSpPr>
          <p:spPr bwMode="auto">
            <a:xfrm>
              <a:off x="6359526" y="3214688"/>
              <a:ext cx="366713" cy="584200"/>
            </a:xfrm>
            <a:custGeom>
              <a:avLst/>
              <a:gdLst>
                <a:gd name="T0" fmla="*/ 9 w 463"/>
                <a:gd name="T1" fmla="*/ 0 h 735"/>
                <a:gd name="T2" fmla="*/ 27 w 463"/>
                <a:gd name="T3" fmla="*/ 25 h 735"/>
                <a:gd name="T4" fmla="*/ 43 w 463"/>
                <a:gd name="T5" fmla="*/ 50 h 735"/>
                <a:gd name="T6" fmla="*/ 57 w 463"/>
                <a:gd name="T7" fmla="*/ 77 h 735"/>
                <a:gd name="T8" fmla="*/ 70 w 463"/>
                <a:gd name="T9" fmla="*/ 104 h 735"/>
                <a:gd name="T10" fmla="*/ 83 w 463"/>
                <a:gd name="T11" fmla="*/ 131 h 735"/>
                <a:gd name="T12" fmla="*/ 96 w 463"/>
                <a:gd name="T13" fmla="*/ 159 h 735"/>
                <a:gd name="T14" fmla="*/ 110 w 463"/>
                <a:gd name="T15" fmla="*/ 185 h 735"/>
                <a:gd name="T16" fmla="*/ 125 w 463"/>
                <a:gd name="T17" fmla="*/ 211 h 735"/>
                <a:gd name="T18" fmla="*/ 256 w 463"/>
                <a:gd name="T19" fmla="*/ 437 h 735"/>
                <a:gd name="T20" fmla="*/ 267 w 463"/>
                <a:gd name="T21" fmla="*/ 456 h 735"/>
                <a:gd name="T22" fmla="*/ 278 w 463"/>
                <a:gd name="T23" fmla="*/ 474 h 735"/>
                <a:gd name="T24" fmla="*/ 289 w 463"/>
                <a:gd name="T25" fmla="*/ 491 h 735"/>
                <a:gd name="T26" fmla="*/ 301 w 463"/>
                <a:gd name="T27" fmla="*/ 510 h 735"/>
                <a:gd name="T28" fmla="*/ 312 w 463"/>
                <a:gd name="T29" fmla="*/ 528 h 735"/>
                <a:gd name="T30" fmla="*/ 324 w 463"/>
                <a:gd name="T31" fmla="*/ 545 h 735"/>
                <a:gd name="T32" fmla="*/ 335 w 463"/>
                <a:gd name="T33" fmla="*/ 564 h 735"/>
                <a:gd name="T34" fmla="*/ 348 w 463"/>
                <a:gd name="T35" fmla="*/ 581 h 735"/>
                <a:gd name="T36" fmla="*/ 361 w 463"/>
                <a:gd name="T37" fmla="*/ 600 h 735"/>
                <a:gd name="T38" fmla="*/ 373 w 463"/>
                <a:gd name="T39" fmla="*/ 617 h 735"/>
                <a:gd name="T40" fmla="*/ 386 w 463"/>
                <a:gd name="T41" fmla="*/ 634 h 735"/>
                <a:gd name="T42" fmla="*/ 400 w 463"/>
                <a:gd name="T43" fmla="*/ 651 h 735"/>
                <a:gd name="T44" fmla="*/ 413 w 463"/>
                <a:gd name="T45" fmla="*/ 668 h 735"/>
                <a:gd name="T46" fmla="*/ 428 w 463"/>
                <a:gd name="T47" fmla="*/ 684 h 735"/>
                <a:gd name="T48" fmla="*/ 443 w 463"/>
                <a:gd name="T49" fmla="*/ 700 h 735"/>
                <a:gd name="T50" fmla="*/ 460 w 463"/>
                <a:gd name="T51" fmla="*/ 716 h 735"/>
                <a:gd name="T52" fmla="*/ 461 w 463"/>
                <a:gd name="T53" fmla="*/ 720 h 735"/>
                <a:gd name="T54" fmla="*/ 462 w 463"/>
                <a:gd name="T55" fmla="*/ 725 h 735"/>
                <a:gd name="T56" fmla="*/ 463 w 463"/>
                <a:gd name="T57" fmla="*/ 730 h 735"/>
                <a:gd name="T58" fmla="*/ 463 w 463"/>
                <a:gd name="T59" fmla="*/ 735 h 735"/>
                <a:gd name="T60" fmla="*/ 456 w 463"/>
                <a:gd name="T61" fmla="*/ 735 h 735"/>
                <a:gd name="T62" fmla="*/ 426 w 463"/>
                <a:gd name="T63" fmla="*/ 703 h 735"/>
                <a:gd name="T64" fmla="*/ 398 w 463"/>
                <a:gd name="T65" fmla="*/ 671 h 735"/>
                <a:gd name="T66" fmla="*/ 373 w 463"/>
                <a:gd name="T67" fmla="*/ 638 h 735"/>
                <a:gd name="T68" fmla="*/ 349 w 463"/>
                <a:gd name="T69" fmla="*/ 604 h 735"/>
                <a:gd name="T70" fmla="*/ 326 w 463"/>
                <a:gd name="T71" fmla="*/ 570 h 735"/>
                <a:gd name="T72" fmla="*/ 304 w 463"/>
                <a:gd name="T73" fmla="*/ 535 h 735"/>
                <a:gd name="T74" fmla="*/ 282 w 463"/>
                <a:gd name="T75" fmla="*/ 499 h 735"/>
                <a:gd name="T76" fmla="*/ 262 w 463"/>
                <a:gd name="T77" fmla="*/ 464 h 735"/>
                <a:gd name="T78" fmla="*/ 242 w 463"/>
                <a:gd name="T79" fmla="*/ 428 h 735"/>
                <a:gd name="T80" fmla="*/ 222 w 463"/>
                <a:gd name="T81" fmla="*/ 392 h 735"/>
                <a:gd name="T82" fmla="*/ 202 w 463"/>
                <a:gd name="T83" fmla="*/ 357 h 735"/>
                <a:gd name="T84" fmla="*/ 182 w 463"/>
                <a:gd name="T85" fmla="*/ 321 h 735"/>
                <a:gd name="T86" fmla="*/ 161 w 463"/>
                <a:gd name="T87" fmla="*/ 286 h 735"/>
                <a:gd name="T88" fmla="*/ 141 w 463"/>
                <a:gd name="T89" fmla="*/ 251 h 735"/>
                <a:gd name="T90" fmla="*/ 118 w 463"/>
                <a:gd name="T91" fmla="*/ 216 h 735"/>
                <a:gd name="T92" fmla="*/ 95 w 463"/>
                <a:gd name="T93" fmla="*/ 182 h 735"/>
                <a:gd name="T94" fmla="*/ 82 w 463"/>
                <a:gd name="T95" fmla="*/ 162 h 735"/>
                <a:gd name="T96" fmla="*/ 68 w 463"/>
                <a:gd name="T97" fmla="*/ 142 h 735"/>
                <a:gd name="T98" fmla="*/ 57 w 463"/>
                <a:gd name="T99" fmla="*/ 123 h 735"/>
                <a:gd name="T100" fmla="*/ 44 w 463"/>
                <a:gd name="T101" fmla="*/ 103 h 735"/>
                <a:gd name="T102" fmla="*/ 32 w 463"/>
                <a:gd name="T103" fmla="*/ 84 h 735"/>
                <a:gd name="T104" fmla="*/ 22 w 463"/>
                <a:gd name="T105" fmla="*/ 63 h 735"/>
                <a:gd name="T106" fmla="*/ 12 w 463"/>
                <a:gd name="T107" fmla="*/ 42 h 735"/>
                <a:gd name="T108" fmla="*/ 1 w 463"/>
                <a:gd name="T109" fmla="*/ 21 h 735"/>
                <a:gd name="T110" fmla="*/ 0 w 463"/>
                <a:gd name="T111" fmla="*/ 15 h 735"/>
                <a:gd name="T112" fmla="*/ 1 w 463"/>
                <a:gd name="T113" fmla="*/ 9 h 735"/>
                <a:gd name="T114" fmla="*/ 5 w 463"/>
                <a:gd name="T115" fmla="*/ 3 h 735"/>
                <a:gd name="T116" fmla="*/ 9 w 463"/>
                <a:gd name="T11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3" h="735">
                  <a:moveTo>
                    <a:pt x="9" y="0"/>
                  </a:moveTo>
                  <a:lnTo>
                    <a:pt x="27" y="25"/>
                  </a:lnTo>
                  <a:lnTo>
                    <a:pt x="43" y="50"/>
                  </a:lnTo>
                  <a:lnTo>
                    <a:pt x="57" y="77"/>
                  </a:lnTo>
                  <a:lnTo>
                    <a:pt x="70" y="104"/>
                  </a:lnTo>
                  <a:lnTo>
                    <a:pt x="83" y="131"/>
                  </a:lnTo>
                  <a:lnTo>
                    <a:pt x="96" y="159"/>
                  </a:lnTo>
                  <a:lnTo>
                    <a:pt x="110" y="185"/>
                  </a:lnTo>
                  <a:lnTo>
                    <a:pt x="125" y="211"/>
                  </a:lnTo>
                  <a:lnTo>
                    <a:pt x="256" y="437"/>
                  </a:lnTo>
                  <a:lnTo>
                    <a:pt x="267" y="456"/>
                  </a:lnTo>
                  <a:lnTo>
                    <a:pt x="278" y="474"/>
                  </a:lnTo>
                  <a:lnTo>
                    <a:pt x="289" y="491"/>
                  </a:lnTo>
                  <a:lnTo>
                    <a:pt x="301" y="510"/>
                  </a:lnTo>
                  <a:lnTo>
                    <a:pt x="312" y="528"/>
                  </a:lnTo>
                  <a:lnTo>
                    <a:pt x="324" y="545"/>
                  </a:lnTo>
                  <a:lnTo>
                    <a:pt x="335" y="564"/>
                  </a:lnTo>
                  <a:lnTo>
                    <a:pt x="348" y="581"/>
                  </a:lnTo>
                  <a:lnTo>
                    <a:pt x="361" y="600"/>
                  </a:lnTo>
                  <a:lnTo>
                    <a:pt x="373" y="617"/>
                  </a:lnTo>
                  <a:lnTo>
                    <a:pt x="386" y="634"/>
                  </a:lnTo>
                  <a:lnTo>
                    <a:pt x="400" y="651"/>
                  </a:lnTo>
                  <a:lnTo>
                    <a:pt x="413" y="668"/>
                  </a:lnTo>
                  <a:lnTo>
                    <a:pt x="428" y="684"/>
                  </a:lnTo>
                  <a:lnTo>
                    <a:pt x="443" y="700"/>
                  </a:lnTo>
                  <a:lnTo>
                    <a:pt x="460" y="716"/>
                  </a:lnTo>
                  <a:lnTo>
                    <a:pt x="461" y="720"/>
                  </a:lnTo>
                  <a:lnTo>
                    <a:pt x="462" y="725"/>
                  </a:lnTo>
                  <a:lnTo>
                    <a:pt x="463" y="730"/>
                  </a:lnTo>
                  <a:lnTo>
                    <a:pt x="463" y="735"/>
                  </a:lnTo>
                  <a:lnTo>
                    <a:pt x="456" y="735"/>
                  </a:lnTo>
                  <a:lnTo>
                    <a:pt x="426" y="703"/>
                  </a:lnTo>
                  <a:lnTo>
                    <a:pt x="398" y="671"/>
                  </a:lnTo>
                  <a:lnTo>
                    <a:pt x="373" y="638"/>
                  </a:lnTo>
                  <a:lnTo>
                    <a:pt x="349" y="604"/>
                  </a:lnTo>
                  <a:lnTo>
                    <a:pt x="326" y="570"/>
                  </a:lnTo>
                  <a:lnTo>
                    <a:pt x="304" y="535"/>
                  </a:lnTo>
                  <a:lnTo>
                    <a:pt x="282" y="499"/>
                  </a:lnTo>
                  <a:lnTo>
                    <a:pt x="262" y="464"/>
                  </a:lnTo>
                  <a:lnTo>
                    <a:pt x="242" y="428"/>
                  </a:lnTo>
                  <a:lnTo>
                    <a:pt x="222" y="392"/>
                  </a:lnTo>
                  <a:lnTo>
                    <a:pt x="202" y="357"/>
                  </a:lnTo>
                  <a:lnTo>
                    <a:pt x="182" y="321"/>
                  </a:lnTo>
                  <a:lnTo>
                    <a:pt x="161" y="286"/>
                  </a:lnTo>
                  <a:lnTo>
                    <a:pt x="141" y="251"/>
                  </a:lnTo>
                  <a:lnTo>
                    <a:pt x="118" y="216"/>
                  </a:lnTo>
                  <a:lnTo>
                    <a:pt x="95" y="182"/>
                  </a:lnTo>
                  <a:lnTo>
                    <a:pt x="82" y="162"/>
                  </a:lnTo>
                  <a:lnTo>
                    <a:pt x="68" y="142"/>
                  </a:lnTo>
                  <a:lnTo>
                    <a:pt x="57" y="123"/>
                  </a:lnTo>
                  <a:lnTo>
                    <a:pt x="44" y="103"/>
                  </a:lnTo>
                  <a:lnTo>
                    <a:pt x="32" y="84"/>
                  </a:lnTo>
                  <a:lnTo>
                    <a:pt x="22" y="63"/>
                  </a:lnTo>
                  <a:lnTo>
                    <a:pt x="12" y="42"/>
                  </a:lnTo>
                  <a:lnTo>
                    <a:pt x="1" y="21"/>
                  </a:lnTo>
                  <a:lnTo>
                    <a:pt x="0" y="15"/>
                  </a:lnTo>
                  <a:lnTo>
                    <a:pt x="1" y="9"/>
                  </a:lnTo>
                  <a:lnTo>
                    <a:pt x="5" y="3"/>
                  </a:lnTo>
                  <a:lnTo>
                    <a:pt x="9" y="0"/>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1" name="Freeform 557"/>
            <p:cNvSpPr>
              <a:spLocks/>
            </p:cNvSpPr>
            <p:nvPr/>
          </p:nvSpPr>
          <p:spPr bwMode="auto">
            <a:xfrm>
              <a:off x="7472363" y="3241675"/>
              <a:ext cx="533400" cy="204788"/>
            </a:xfrm>
            <a:custGeom>
              <a:avLst/>
              <a:gdLst>
                <a:gd name="T0" fmla="*/ 640 w 671"/>
                <a:gd name="T1" fmla="*/ 32 h 258"/>
                <a:gd name="T2" fmla="*/ 575 w 671"/>
                <a:gd name="T3" fmla="*/ 61 h 258"/>
                <a:gd name="T4" fmla="*/ 509 w 671"/>
                <a:gd name="T5" fmla="*/ 84 h 258"/>
                <a:gd name="T6" fmla="*/ 441 w 671"/>
                <a:gd name="T7" fmla="*/ 106 h 258"/>
                <a:gd name="T8" fmla="*/ 372 w 671"/>
                <a:gd name="T9" fmla="*/ 126 h 258"/>
                <a:gd name="T10" fmla="*/ 304 w 671"/>
                <a:gd name="T11" fmla="*/ 145 h 258"/>
                <a:gd name="T12" fmla="*/ 236 w 671"/>
                <a:gd name="T13" fmla="*/ 165 h 258"/>
                <a:gd name="T14" fmla="*/ 169 w 671"/>
                <a:gd name="T15" fmla="*/ 188 h 258"/>
                <a:gd name="T16" fmla="*/ 119 w 671"/>
                <a:gd name="T17" fmla="*/ 207 h 258"/>
                <a:gd name="T18" fmla="*/ 85 w 671"/>
                <a:gd name="T19" fmla="*/ 221 h 258"/>
                <a:gd name="T20" fmla="*/ 51 w 671"/>
                <a:gd name="T21" fmla="*/ 235 h 258"/>
                <a:gd name="T22" fmla="*/ 18 w 671"/>
                <a:gd name="T23" fmla="*/ 250 h 258"/>
                <a:gd name="T24" fmla="*/ 11 w 671"/>
                <a:gd name="T25" fmla="*/ 248 h 258"/>
                <a:gd name="T26" fmla="*/ 34 w 671"/>
                <a:gd name="T27" fmla="*/ 228 h 258"/>
                <a:gd name="T28" fmla="*/ 58 w 671"/>
                <a:gd name="T29" fmla="*/ 211 h 258"/>
                <a:gd name="T30" fmla="*/ 83 w 671"/>
                <a:gd name="T31" fmla="*/ 196 h 258"/>
                <a:gd name="T32" fmla="*/ 108 w 671"/>
                <a:gd name="T33" fmla="*/ 183 h 258"/>
                <a:gd name="T34" fmla="*/ 135 w 671"/>
                <a:gd name="T35" fmla="*/ 172 h 258"/>
                <a:gd name="T36" fmla="*/ 163 w 671"/>
                <a:gd name="T37" fmla="*/ 161 h 258"/>
                <a:gd name="T38" fmla="*/ 189 w 671"/>
                <a:gd name="T39" fmla="*/ 152 h 258"/>
                <a:gd name="T40" fmla="*/ 224 w 671"/>
                <a:gd name="T41" fmla="*/ 140 h 258"/>
                <a:gd name="T42" fmla="*/ 265 w 671"/>
                <a:gd name="T43" fmla="*/ 129 h 258"/>
                <a:gd name="T44" fmla="*/ 306 w 671"/>
                <a:gd name="T45" fmla="*/ 119 h 258"/>
                <a:gd name="T46" fmla="*/ 348 w 671"/>
                <a:gd name="T47" fmla="*/ 108 h 258"/>
                <a:gd name="T48" fmla="*/ 391 w 671"/>
                <a:gd name="T49" fmla="*/ 98 h 258"/>
                <a:gd name="T50" fmla="*/ 432 w 671"/>
                <a:gd name="T51" fmla="*/ 88 h 258"/>
                <a:gd name="T52" fmla="*/ 472 w 671"/>
                <a:gd name="T53" fmla="*/ 75 h 258"/>
                <a:gd name="T54" fmla="*/ 513 w 671"/>
                <a:gd name="T55" fmla="*/ 60 h 258"/>
                <a:gd name="T56" fmla="*/ 548 w 671"/>
                <a:gd name="T57" fmla="*/ 45 h 258"/>
                <a:gd name="T58" fmla="*/ 582 w 671"/>
                <a:gd name="T59" fmla="*/ 32 h 258"/>
                <a:gd name="T60" fmla="*/ 614 w 671"/>
                <a:gd name="T61" fmla="*/ 18 h 258"/>
                <a:gd name="T62" fmla="*/ 647 w 671"/>
                <a:gd name="T63" fmla="*/ 6 h 258"/>
                <a:gd name="T64" fmla="*/ 671 w 671"/>
                <a:gd name="T65" fmla="*/ 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1" h="258">
                  <a:moveTo>
                    <a:pt x="671" y="16"/>
                  </a:moveTo>
                  <a:lnTo>
                    <a:pt x="640" y="32"/>
                  </a:lnTo>
                  <a:lnTo>
                    <a:pt x="608" y="47"/>
                  </a:lnTo>
                  <a:lnTo>
                    <a:pt x="575" y="61"/>
                  </a:lnTo>
                  <a:lnTo>
                    <a:pt x="542" y="73"/>
                  </a:lnTo>
                  <a:lnTo>
                    <a:pt x="509" y="84"/>
                  </a:lnTo>
                  <a:lnTo>
                    <a:pt x="475" y="96"/>
                  </a:lnTo>
                  <a:lnTo>
                    <a:pt x="441" y="106"/>
                  </a:lnTo>
                  <a:lnTo>
                    <a:pt x="407" y="115"/>
                  </a:lnTo>
                  <a:lnTo>
                    <a:pt x="372" y="126"/>
                  </a:lnTo>
                  <a:lnTo>
                    <a:pt x="339" y="135"/>
                  </a:lnTo>
                  <a:lnTo>
                    <a:pt x="304" y="145"/>
                  </a:lnTo>
                  <a:lnTo>
                    <a:pt x="270" y="154"/>
                  </a:lnTo>
                  <a:lnTo>
                    <a:pt x="236" y="165"/>
                  </a:lnTo>
                  <a:lnTo>
                    <a:pt x="203" y="176"/>
                  </a:lnTo>
                  <a:lnTo>
                    <a:pt x="169" y="188"/>
                  </a:lnTo>
                  <a:lnTo>
                    <a:pt x="136" y="200"/>
                  </a:lnTo>
                  <a:lnTo>
                    <a:pt x="119" y="207"/>
                  </a:lnTo>
                  <a:lnTo>
                    <a:pt x="103" y="214"/>
                  </a:lnTo>
                  <a:lnTo>
                    <a:pt x="85" y="221"/>
                  </a:lnTo>
                  <a:lnTo>
                    <a:pt x="68" y="228"/>
                  </a:lnTo>
                  <a:lnTo>
                    <a:pt x="51" y="235"/>
                  </a:lnTo>
                  <a:lnTo>
                    <a:pt x="34" y="242"/>
                  </a:lnTo>
                  <a:lnTo>
                    <a:pt x="18" y="250"/>
                  </a:lnTo>
                  <a:lnTo>
                    <a:pt x="0" y="258"/>
                  </a:lnTo>
                  <a:lnTo>
                    <a:pt x="11" y="248"/>
                  </a:lnTo>
                  <a:lnTo>
                    <a:pt x="22" y="237"/>
                  </a:lnTo>
                  <a:lnTo>
                    <a:pt x="34" y="228"/>
                  </a:lnTo>
                  <a:lnTo>
                    <a:pt x="45" y="219"/>
                  </a:lnTo>
                  <a:lnTo>
                    <a:pt x="58" y="211"/>
                  </a:lnTo>
                  <a:lnTo>
                    <a:pt x="70" y="203"/>
                  </a:lnTo>
                  <a:lnTo>
                    <a:pt x="83" y="196"/>
                  </a:lnTo>
                  <a:lnTo>
                    <a:pt x="96" y="189"/>
                  </a:lnTo>
                  <a:lnTo>
                    <a:pt x="108" y="183"/>
                  </a:lnTo>
                  <a:lnTo>
                    <a:pt x="122" y="176"/>
                  </a:lnTo>
                  <a:lnTo>
                    <a:pt x="135" y="172"/>
                  </a:lnTo>
                  <a:lnTo>
                    <a:pt x="149" y="166"/>
                  </a:lnTo>
                  <a:lnTo>
                    <a:pt x="163" y="161"/>
                  </a:lnTo>
                  <a:lnTo>
                    <a:pt x="175" y="157"/>
                  </a:lnTo>
                  <a:lnTo>
                    <a:pt x="189" y="152"/>
                  </a:lnTo>
                  <a:lnTo>
                    <a:pt x="203" y="147"/>
                  </a:lnTo>
                  <a:lnTo>
                    <a:pt x="224" y="140"/>
                  </a:lnTo>
                  <a:lnTo>
                    <a:pt x="244" y="135"/>
                  </a:lnTo>
                  <a:lnTo>
                    <a:pt x="265" y="129"/>
                  </a:lnTo>
                  <a:lnTo>
                    <a:pt x="286" y="123"/>
                  </a:lnTo>
                  <a:lnTo>
                    <a:pt x="306" y="119"/>
                  </a:lnTo>
                  <a:lnTo>
                    <a:pt x="327" y="113"/>
                  </a:lnTo>
                  <a:lnTo>
                    <a:pt x="348" y="108"/>
                  </a:lnTo>
                  <a:lnTo>
                    <a:pt x="370" y="102"/>
                  </a:lnTo>
                  <a:lnTo>
                    <a:pt x="391" y="98"/>
                  </a:lnTo>
                  <a:lnTo>
                    <a:pt x="411" y="92"/>
                  </a:lnTo>
                  <a:lnTo>
                    <a:pt x="432" y="88"/>
                  </a:lnTo>
                  <a:lnTo>
                    <a:pt x="453" y="81"/>
                  </a:lnTo>
                  <a:lnTo>
                    <a:pt x="472" y="75"/>
                  </a:lnTo>
                  <a:lnTo>
                    <a:pt x="493" y="68"/>
                  </a:lnTo>
                  <a:lnTo>
                    <a:pt x="513" y="60"/>
                  </a:lnTo>
                  <a:lnTo>
                    <a:pt x="532" y="52"/>
                  </a:lnTo>
                  <a:lnTo>
                    <a:pt x="548" y="45"/>
                  </a:lnTo>
                  <a:lnTo>
                    <a:pt x="565" y="38"/>
                  </a:lnTo>
                  <a:lnTo>
                    <a:pt x="582" y="32"/>
                  </a:lnTo>
                  <a:lnTo>
                    <a:pt x="598" y="25"/>
                  </a:lnTo>
                  <a:lnTo>
                    <a:pt x="614" y="18"/>
                  </a:lnTo>
                  <a:lnTo>
                    <a:pt x="631" y="12"/>
                  </a:lnTo>
                  <a:lnTo>
                    <a:pt x="647" y="6"/>
                  </a:lnTo>
                  <a:lnTo>
                    <a:pt x="664" y="0"/>
                  </a:lnTo>
                  <a:lnTo>
                    <a:pt x="671" y="16"/>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2" name="Freeform 568"/>
            <p:cNvSpPr>
              <a:spLocks/>
            </p:cNvSpPr>
            <p:nvPr/>
          </p:nvSpPr>
          <p:spPr bwMode="auto">
            <a:xfrm>
              <a:off x="7477125" y="3276600"/>
              <a:ext cx="533400" cy="203200"/>
            </a:xfrm>
            <a:custGeom>
              <a:avLst/>
              <a:gdLst>
                <a:gd name="T0" fmla="*/ 671 w 671"/>
                <a:gd name="T1" fmla="*/ 15 h 257"/>
                <a:gd name="T2" fmla="*/ 634 w 671"/>
                <a:gd name="T3" fmla="*/ 33 h 257"/>
                <a:gd name="T4" fmla="*/ 597 w 671"/>
                <a:gd name="T5" fmla="*/ 50 h 257"/>
                <a:gd name="T6" fmla="*/ 559 w 671"/>
                <a:gd name="T7" fmla="*/ 65 h 257"/>
                <a:gd name="T8" fmla="*/ 521 w 671"/>
                <a:gd name="T9" fmla="*/ 80 h 257"/>
                <a:gd name="T10" fmla="*/ 482 w 671"/>
                <a:gd name="T11" fmla="*/ 93 h 257"/>
                <a:gd name="T12" fmla="*/ 442 w 671"/>
                <a:gd name="T13" fmla="*/ 105 h 257"/>
                <a:gd name="T14" fmla="*/ 403 w 671"/>
                <a:gd name="T15" fmla="*/ 116 h 257"/>
                <a:gd name="T16" fmla="*/ 364 w 671"/>
                <a:gd name="T17" fmla="*/ 128 h 257"/>
                <a:gd name="T18" fmla="*/ 323 w 671"/>
                <a:gd name="T19" fmla="*/ 139 h 257"/>
                <a:gd name="T20" fmla="*/ 283 w 671"/>
                <a:gd name="T21" fmla="*/ 149 h 257"/>
                <a:gd name="T22" fmla="*/ 244 w 671"/>
                <a:gd name="T23" fmla="*/ 161 h 257"/>
                <a:gd name="T24" fmla="*/ 205 w 671"/>
                <a:gd name="T25" fmla="*/ 174 h 257"/>
                <a:gd name="T26" fmla="*/ 166 w 671"/>
                <a:gd name="T27" fmla="*/ 186 h 257"/>
                <a:gd name="T28" fmla="*/ 127 w 671"/>
                <a:gd name="T29" fmla="*/ 200 h 257"/>
                <a:gd name="T30" fmla="*/ 89 w 671"/>
                <a:gd name="T31" fmla="*/ 216 h 257"/>
                <a:gd name="T32" fmla="*/ 52 w 671"/>
                <a:gd name="T33" fmla="*/ 234 h 257"/>
                <a:gd name="T34" fmla="*/ 0 w 671"/>
                <a:gd name="T35" fmla="*/ 257 h 257"/>
                <a:gd name="T36" fmla="*/ 20 w 671"/>
                <a:gd name="T37" fmla="*/ 239 h 257"/>
                <a:gd name="T38" fmla="*/ 40 w 671"/>
                <a:gd name="T39" fmla="*/ 223 h 257"/>
                <a:gd name="T40" fmla="*/ 61 w 671"/>
                <a:gd name="T41" fmla="*/ 208 h 257"/>
                <a:gd name="T42" fmla="*/ 82 w 671"/>
                <a:gd name="T43" fmla="*/ 196 h 257"/>
                <a:gd name="T44" fmla="*/ 105 w 671"/>
                <a:gd name="T45" fmla="*/ 184 h 257"/>
                <a:gd name="T46" fmla="*/ 127 w 671"/>
                <a:gd name="T47" fmla="*/ 174 h 257"/>
                <a:gd name="T48" fmla="*/ 150 w 671"/>
                <a:gd name="T49" fmla="*/ 164 h 257"/>
                <a:gd name="T50" fmla="*/ 173 w 671"/>
                <a:gd name="T51" fmla="*/ 155 h 257"/>
                <a:gd name="T52" fmla="*/ 197 w 671"/>
                <a:gd name="T53" fmla="*/ 148 h 257"/>
                <a:gd name="T54" fmla="*/ 221 w 671"/>
                <a:gd name="T55" fmla="*/ 141 h 257"/>
                <a:gd name="T56" fmla="*/ 245 w 671"/>
                <a:gd name="T57" fmla="*/ 134 h 257"/>
                <a:gd name="T58" fmla="*/ 269 w 671"/>
                <a:gd name="T59" fmla="*/ 128 h 257"/>
                <a:gd name="T60" fmla="*/ 294 w 671"/>
                <a:gd name="T61" fmla="*/ 122 h 257"/>
                <a:gd name="T62" fmla="*/ 318 w 671"/>
                <a:gd name="T63" fmla="*/ 116 h 257"/>
                <a:gd name="T64" fmla="*/ 342 w 671"/>
                <a:gd name="T65" fmla="*/ 109 h 257"/>
                <a:gd name="T66" fmla="*/ 366 w 671"/>
                <a:gd name="T67" fmla="*/ 103 h 257"/>
                <a:gd name="T68" fmla="*/ 386 w 671"/>
                <a:gd name="T69" fmla="*/ 100 h 257"/>
                <a:gd name="T70" fmla="*/ 405 w 671"/>
                <a:gd name="T71" fmla="*/ 95 h 257"/>
                <a:gd name="T72" fmla="*/ 425 w 671"/>
                <a:gd name="T73" fmla="*/ 90 h 257"/>
                <a:gd name="T74" fmla="*/ 443 w 671"/>
                <a:gd name="T75" fmla="*/ 84 h 257"/>
                <a:gd name="T76" fmla="*/ 462 w 671"/>
                <a:gd name="T77" fmla="*/ 78 h 257"/>
                <a:gd name="T78" fmla="*/ 480 w 671"/>
                <a:gd name="T79" fmla="*/ 71 h 257"/>
                <a:gd name="T80" fmla="*/ 498 w 671"/>
                <a:gd name="T81" fmla="*/ 64 h 257"/>
                <a:gd name="T82" fmla="*/ 517 w 671"/>
                <a:gd name="T83" fmla="*/ 56 h 257"/>
                <a:gd name="T84" fmla="*/ 535 w 671"/>
                <a:gd name="T85" fmla="*/ 49 h 257"/>
                <a:gd name="T86" fmla="*/ 554 w 671"/>
                <a:gd name="T87" fmla="*/ 42 h 257"/>
                <a:gd name="T88" fmla="*/ 572 w 671"/>
                <a:gd name="T89" fmla="*/ 34 h 257"/>
                <a:gd name="T90" fmla="*/ 591 w 671"/>
                <a:gd name="T91" fmla="*/ 27 h 257"/>
                <a:gd name="T92" fmla="*/ 609 w 671"/>
                <a:gd name="T93" fmla="*/ 19 h 257"/>
                <a:gd name="T94" fmla="*/ 627 w 671"/>
                <a:gd name="T95" fmla="*/ 12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3"/>
                  </a:lnTo>
                  <a:lnTo>
                    <a:pt x="597" y="50"/>
                  </a:lnTo>
                  <a:lnTo>
                    <a:pt x="559" y="65"/>
                  </a:lnTo>
                  <a:lnTo>
                    <a:pt x="521" y="80"/>
                  </a:lnTo>
                  <a:lnTo>
                    <a:pt x="482" y="93"/>
                  </a:lnTo>
                  <a:lnTo>
                    <a:pt x="442" y="105"/>
                  </a:lnTo>
                  <a:lnTo>
                    <a:pt x="403" y="116"/>
                  </a:lnTo>
                  <a:lnTo>
                    <a:pt x="364" y="128"/>
                  </a:lnTo>
                  <a:lnTo>
                    <a:pt x="323" y="139"/>
                  </a:lnTo>
                  <a:lnTo>
                    <a:pt x="283" y="149"/>
                  </a:lnTo>
                  <a:lnTo>
                    <a:pt x="244" y="161"/>
                  </a:lnTo>
                  <a:lnTo>
                    <a:pt x="205" y="174"/>
                  </a:lnTo>
                  <a:lnTo>
                    <a:pt x="166" y="186"/>
                  </a:lnTo>
                  <a:lnTo>
                    <a:pt x="127" y="200"/>
                  </a:lnTo>
                  <a:lnTo>
                    <a:pt x="89" y="216"/>
                  </a:lnTo>
                  <a:lnTo>
                    <a:pt x="52" y="234"/>
                  </a:lnTo>
                  <a:lnTo>
                    <a:pt x="0" y="257"/>
                  </a:lnTo>
                  <a:lnTo>
                    <a:pt x="20" y="239"/>
                  </a:lnTo>
                  <a:lnTo>
                    <a:pt x="40" y="223"/>
                  </a:lnTo>
                  <a:lnTo>
                    <a:pt x="61" y="208"/>
                  </a:lnTo>
                  <a:lnTo>
                    <a:pt x="82" y="196"/>
                  </a:lnTo>
                  <a:lnTo>
                    <a:pt x="105" y="184"/>
                  </a:lnTo>
                  <a:lnTo>
                    <a:pt x="127" y="174"/>
                  </a:lnTo>
                  <a:lnTo>
                    <a:pt x="150" y="164"/>
                  </a:lnTo>
                  <a:lnTo>
                    <a:pt x="173" y="155"/>
                  </a:lnTo>
                  <a:lnTo>
                    <a:pt x="197" y="148"/>
                  </a:lnTo>
                  <a:lnTo>
                    <a:pt x="221" y="141"/>
                  </a:lnTo>
                  <a:lnTo>
                    <a:pt x="245" y="134"/>
                  </a:lnTo>
                  <a:lnTo>
                    <a:pt x="269" y="128"/>
                  </a:lnTo>
                  <a:lnTo>
                    <a:pt x="294" y="122"/>
                  </a:lnTo>
                  <a:lnTo>
                    <a:pt x="318" y="116"/>
                  </a:lnTo>
                  <a:lnTo>
                    <a:pt x="342" y="109"/>
                  </a:lnTo>
                  <a:lnTo>
                    <a:pt x="366" y="103"/>
                  </a:lnTo>
                  <a:lnTo>
                    <a:pt x="386" y="100"/>
                  </a:lnTo>
                  <a:lnTo>
                    <a:pt x="405" y="95"/>
                  </a:lnTo>
                  <a:lnTo>
                    <a:pt x="425" y="90"/>
                  </a:lnTo>
                  <a:lnTo>
                    <a:pt x="443" y="84"/>
                  </a:lnTo>
                  <a:lnTo>
                    <a:pt x="462" y="78"/>
                  </a:lnTo>
                  <a:lnTo>
                    <a:pt x="480" y="71"/>
                  </a:lnTo>
                  <a:lnTo>
                    <a:pt x="498" y="64"/>
                  </a:lnTo>
                  <a:lnTo>
                    <a:pt x="517" y="56"/>
                  </a:lnTo>
                  <a:lnTo>
                    <a:pt x="535" y="49"/>
                  </a:lnTo>
                  <a:lnTo>
                    <a:pt x="554" y="42"/>
                  </a:lnTo>
                  <a:lnTo>
                    <a:pt x="572" y="34"/>
                  </a:lnTo>
                  <a:lnTo>
                    <a:pt x="591" y="27"/>
                  </a:lnTo>
                  <a:lnTo>
                    <a:pt x="609" y="19"/>
                  </a:lnTo>
                  <a:lnTo>
                    <a:pt x="627" y="12"/>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3" name="Freeform 579"/>
            <p:cNvSpPr>
              <a:spLocks/>
            </p:cNvSpPr>
            <p:nvPr/>
          </p:nvSpPr>
          <p:spPr bwMode="auto">
            <a:xfrm>
              <a:off x="7496175" y="3303588"/>
              <a:ext cx="531813" cy="204788"/>
            </a:xfrm>
            <a:custGeom>
              <a:avLst/>
              <a:gdLst>
                <a:gd name="T0" fmla="*/ 671 w 671"/>
                <a:gd name="T1" fmla="*/ 15 h 257"/>
                <a:gd name="T2" fmla="*/ 634 w 671"/>
                <a:gd name="T3" fmla="*/ 34 h 257"/>
                <a:gd name="T4" fmla="*/ 597 w 671"/>
                <a:gd name="T5" fmla="*/ 51 h 257"/>
                <a:gd name="T6" fmla="*/ 559 w 671"/>
                <a:gd name="T7" fmla="*/ 66 h 257"/>
                <a:gd name="T8" fmla="*/ 520 w 671"/>
                <a:gd name="T9" fmla="*/ 81 h 257"/>
                <a:gd name="T10" fmla="*/ 481 w 671"/>
                <a:gd name="T11" fmla="*/ 94 h 257"/>
                <a:gd name="T12" fmla="*/ 442 w 671"/>
                <a:gd name="T13" fmla="*/ 105 h 257"/>
                <a:gd name="T14" fmla="*/ 403 w 671"/>
                <a:gd name="T15" fmla="*/ 117 h 257"/>
                <a:gd name="T16" fmla="*/ 363 w 671"/>
                <a:gd name="T17" fmla="*/ 128 h 257"/>
                <a:gd name="T18" fmla="*/ 324 w 671"/>
                <a:gd name="T19" fmla="*/ 140 h 257"/>
                <a:gd name="T20" fmla="*/ 283 w 671"/>
                <a:gd name="T21" fmla="*/ 150 h 257"/>
                <a:gd name="T22" fmla="*/ 244 w 671"/>
                <a:gd name="T23" fmla="*/ 162 h 257"/>
                <a:gd name="T24" fmla="*/ 205 w 671"/>
                <a:gd name="T25" fmla="*/ 174 h 257"/>
                <a:gd name="T26" fmla="*/ 166 w 671"/>
                <a:gd name="T27" fmla="*/ 187 h 257"/>
                <a:gd name="T28" fmla="*/ 127 w 671"/>
                <a:gd name="T29" fmla="*/ 201 h 257"/>
                <a:gd name="T30" fmla="*/ 89 w 671"/>
                <a:gd name="T31" fmla="*/ 217 h 257"/>
                <a:gd name="T32" fmla="*/ 52 w 671"/>
                <a:gd name="T33" fmla="*/ 234 h 257"/>
                <a:gd name="T34" fmla="*/ 0 w 671"/>
                <a:gd name="T35" fmla="*/ 257 h 257"/>
                <a:gd name="T36" fmla="*/ 20 w 671"/>
                <a:gd name="T37" fmla="*/ 240 h 257"/>
                <a:gd name="T38" fmla="*/ 40 w 671"/>
                <a:gd name="T39" fmla="*/ 224 h 257"/>
                <a:gd name="T40" fmla="*/ 61 w 671"/>
                <a:gd name="T41" fmla="*/ 209 h 257"/>
                <a:gd name="T42" fmla="*/ 82 w 671"/>
                <a:gd name="T43" fmla="*/ 196 h 257"/>
                <a:gd name="T44" fmla="*/ 105 w 671"/>
                <a:gd name="T45" fmla="*/ 185 h 257"/>
                <a:gd name="T46" fmla="*/ 127 w 671"/>
                <a:gd name="T47" fmla="*/ 174 h 257"/>
                <a:gd name="T48" fmla="*/ 150 w 671"/>
                <a:gd name="T49" fmla="*/ 165 h 257"/>
                <a:gd name="T50" fmla="*/ 173 w 671"/>
                <a:gd name="T51" fmla="*/ 156 h 257"/>
                <a:gd name="T52" fmla="*/ 197 w 671"/>
                <a:gd name="T53" fmla="*/ 149 h 257"/>
                <a:gd name="T54" fmla="*/ 221 w 671"/>
                <a:gd name="T55" fmla="*/ 141 h 257"/>
                <a:gd name="T56" fmla="*/ 245 w 671"/>
                <a:gd name="T57" fmla="*/ 134 h 257"/>
                <a:gd name="T58" fmla="*/ 269 w 671"/>
                <a:gd name="T59" fmla="*/ 128 h 257"/>
                <a:gd name="T60" fmla="*/ 294 w 671"/>
                <a:gd name="T61" fmla="*/ 122 h 257"/>
                <a:gd name="T62" fmla="*/ 318 w 671"/>
                <a:gd name="T63" fmla="*/ 115 h 257"/>
                <a:gd name="T64" fmla="*/ 342 w 671"/>
                <a:gd name="T65" fmla="*/ 110 h 257"/>
                <a:gd name="T66" fmla="*/ 366 w 671"/>
                <a:gd name="T67" fmla="*/ 103 h 257"/>
                <a:gd name="T68" fmla="*/ 386 w 671"/>
                <a:gd name="T69" fmla="*/ 99 h 257"/>
                <a:gd name="T70" fmla="*/ 405 w 671"/>
                <a:gd name="T71" fmla="*/ 95 h 257"/>
                <a:gd name="T72" fmla="*/ 425 w 671"/>
                <a:gd name="T73" fmla="*/ 90 h 257"/>
                <a:gd name="T74" fmla="*/ 443 w 671"/>
                <a:gd name="T75" fmla="*/ 84 h 257"/>
                <a:gd name="T76" fmla="*/ 462 w 671"/>
                <a:gd name="T77" fmla="*/ 77 h 257"/>
                <a:gd name="T78" fmla="*/ 480 w 671"/>
                <a:gd name="T79" fmla="*/ 72 h 257"/>
                <a:gd name="T80" fmla="*/ 498 w 671"/>
                <a:gd name="T81" fmla="*/ 65 h 257"/>
                <a:gd name="T82" fmla="*/ 517 w 671"/>
                <a:gd name="T83" fmla="*/ 57 h 257"/>
                <a:gd name="T84" fmla="*/ 535 w 671"/>
                <a:gd name="T85" fmla="*/ 50 h 257"/>
                <a:gd name="T86" fmla="*/ 554 w 671"/>
                <a:gd name="T87" fmla="*/ 43 h 257"/>
                <a:gd name="T88" fmla="*/ 572 w 671"/>
                <a:gd name="T89" fmla="*/ 35 h 257"/>
                <a:gd name="T90" fmla="*/ 591 w 671"/>
                <a:gd name="T91" fmla="*/ 28 h 257"/>
                <a:gd name="T92" fmla="*/ 609 w 671"/>
                <a:gd name="T93" fmla="*/ 20 h 257"/>
                <a:gd name="T94" fmla="*/ 627 w 671"/>
                <a:gd name="T95" fmla="*/ 13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4"/>
                  </a:lnTo>
                  <a:lnTo>
                    <a:pt x="597" y="51"/>
                  </a:lnTo>
                  <a:lnTo>
                    <a:pt x="559" y="66"/>
                  </a:lnTo>
                  <a:lnTo>
                    <a:pt x="520" y="81"/>
                  </a:lnTo>
                  <a:lnTo>
                    <a:pt x="481" y="94"/>
                  </a:lnTo>
                  <a:lnTo>
                    <a:pt x="442" y="105"/>
                  </a:lnTo>
                  <a:lnTo>
                    <a:pt x="403" y="117"/>
                  </a:lnTo>
                  <a:lnTo>
                    <a:pt x="363" y="128"/>
                  </a:lnTo>
                  <a:lnTo>
                    <a:pt x="324" y="140"/>
                  </a:lnTo>
                  <a:lnTo>
                    <a:pt x="283" y="150"/>
                  </a:lnTo>
                  <a:lnTo>
                    <a:pt x="244" y="162"/>
                  </a:lnTo>
                  <a:lnTo>
                    <a:pt x="205" y="174"/>
                  </a:lnTo>
                  <a:lnTo>
                    <a:pt x="166" y="187"/>
                  </a:lnTo>
                  <a:lnTo>
                    <a:pt x="127" y="201"/>
                  </a:lnTo>
                  <a:lnTo>
                    <a:pt x="89" y="217"/>
                  </a:lnTo>
                  <a:lnTo>
                    <a:pt x="52" y="234"/>
                  </a:lnTo>
                  <a:lnTo>
                    <a:pt x="0" y="257"/>
                  </a:lnTo>
                  <a:lnTo>
                    <a:pt x="20" y="240"/>
                  </a:lnTo>
                  <a:lnTo>
                    <a:pt x="40" y="224"/>
                  </a:lnTo>
                  <a:lnTo>
                    <a:pt x="61" y="209"/>
                  </a:lnTo>
                  <a:lnTo>
                    <a:pt x="82" y="196"/>
                  </a:lnTo>
                  <a:lnTo>
                    <a:pt x="105" y="185"/>
                  </a:lnTo>
                  <a:lnTo>
                    <a:pt x="127" y="174"/>
                  </a:lnTo>
                  <a:lnTo>
                    <a:pt x="150" y="165"/>
                  </a:lnTo>
                  <a:lnTo>
                    <a:pt x="173" y="156"/>
                  </a:lnTo>
                  <a:lnTo>
                    <a:pt x="197" y="149"/>
                  </a:lnTo>
                  <a:lnTo>
                    <a:pt x="221" y="141"/>
                  </a:lnTo>
                  <a:lnTo>
                    <a:pt x="245" y="134"/>
                  </a:lnTo>
                  <a:lnTo>
                    <a:pt x="269" y="128"/>
                  </a:lnTo>
                  <a:lnTo>
                    <a:pt x="294" y="122"/>
                  </a:lnTo>
                  <a:lnTo>
                    <a:pt x="318" y="115"/>
                  </a:lnTo>
                  <a:lnTo>
                    <a:pt x="342" y="110"/>
                  </a:lnTo>
                  <a:lnTo>
                    <a:pt x="366" y="103"/>
                  </a:lnTo>
                  <a:lnTo>
                    <a:pt x="386" y="99"/>
                  </a:lnTo>
                  <a:lnTo>
                    <a:pt x="405" y="95"/>
                  </a:lnTo>
                  <a:lnTo>
                    <a:pt x="425" y="90"/>
                  </a:lnTo>
                  <a:lnTo>
                    <a:pt x="443" y="84"/>
                  </a:lnTo>
                  <a:lnTo>
                    <a:pt x="462" y="77"/>
                  </a:lnTo>
                  <a:lnTo>
                    <a:pt x="480" y="72"/>
                  </a:lnTo>
                  <a:lnTo>
                    <a:pt x="498" y="65"/>
                  </a:lnTo>
                  <a:lnTo>
                    <a:pt x="517" y="57"/>
                  </a:lnTo>
                  <a:lnTo>
                    <a:pt x="535" y="50"/>
                  </a:lnTo>
                  <a:lnTo>
                    <a:pt x="554" y="43"/>
                  </a:lnTo>
                  <a:lnTo>
                    <a:pt x="572" y="35"/>
                  </a:lnTo>
                  <a:lnTo>
                    <a:pt x="591" y="28"/>
                  </a:lnTo>
                  <a:lnTo>
                    <a:pt x="609" y="20"/>
                  </a:lnTo>
                  <a:lnTo>
                    <a:pt x="627" y="13"/>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4" name="Freeform 614"/>
            <p:cNvSpPr>
              <a:spLocks/>
            </p:cNvSpPr>
            <p:nvPr/>
          </p:nvSpPr>
          <p:spPr bwMode="auto">
            <a:xfrm>
              <a:off x="6783388" y="3455988"/>
              <a:ext cx="612775" cy="285750"/>
            </a:xfrm>
            <a:custGeom>
              <a:avLst/>
              <a:gdLst>
                <a:gd name="T0" fmla="*/ 271 w 772"/>
                <a:gd name="T1" fmla="*/ 238 h 359"/>
                <a:gd name="T2" fmla="*/ 73 w 772"/>
                <a:gd name="T3" fmla="*/ 329 h 359"/>
                <a:gd name="T4" fmla="*/ 0 w 772"/>
                <a:gd name="T5" fmla="*/ 359 h 359"/>
                <a:gd name="T6" fmla="*/ 3 w 772"/>
                <a:gd name="T7" fmla="*/ 350 h 359"/>
                <a:gd name="T8" fmla="*/ 5 w 772"/>
                <a:gd name="T9" fmla="*/ 339 h 359"/>
                <a:gd name="T10" fmla="*/ 8 w 772"/>
                <a:gd name="T11" fmla="*/ 330 h 359"/>
                <a:gd name="T12" fmla="*/ 15 w 772"/>
                <a:gd name="T13" fmla="*/ 323 h 359"/>
                <a:gd name="T14" fmla="*/ 45 w 772"/>
                <a:gd name="T15" fmla="*/ 312 h 359"/>
                <a:gd name="T16" fmla="*/ 75 w 772"/>
                <a:gd name="T17" fmla="*/ 299 h 359"/>
                <a:gd name="T18" fmla="*/ 104 w 772"/>
                <a:gd name="T19" fmla="*/ 288 h 359"/>
                <a:gd name="T20" fmla="*/ 134 w 772"/>
                <a:gd name="T21" fmla="*/ 275 h 359"/>
                <a:gd name="T22" fmla="*/ 163 w 772"/>
                <a:gd name="T23" fmla="*/ 261 h 359"/>
                <a:gd name="T24" fmla="*/ 193 w 772"/>
                <a:gd name="T25" fmla="*/ 248 h 359"/>
                <a:gd name="T26" fmla="*/ 221 w 772"/>
                <a:gd name="T27" fmla="*/ 235 h 359"/>
                <a:gd name="T28" fmla="*/ 250 w 772"/>
                <a:gd name="T29" fmla="*/ 221 h 359"/>
                <a:gd name="T30" fmla="*/ 279 w 772"/>
                <a:gd name="T31" fmla="*/ 207 h 359"/>
                <a:gd name="T32" fmla="*/ 308 w 772"/>
                <a:gd name="T33" fmla="*/ 193 h 359"/>
                <a:gd name="T34" fmla="*/ 336 w 772"/>
                <a:gd name="T35" fmla="*/ 178 h 359"/>
                <a:gd name="T36" fmla="*/ 364 w 772"/>
                <a:gd name="T37" fmla="*/ 164 h 359"/>
                <a:gd name="T38" fmla="*/ 393 w 772"/>
                <a:gd name="T39" fmla="*/ 149 h 359"/>
                <a:gd name="T40" fmla="*/ 420 w 772"/>
                <a:gd name="T41" fmla="*/ 133 h 359"/>
                <a:gd name="T42" fmla="*/ 449 w 772"/>
                <a:gd name="T43" fmla="*/ 118 h 359"/>
                <a:gd name="T44" fmla="*/ 477 w 772"/>
                <a:gd name="T45" fmla="*/ 102 h 359"/>
                <a:gd name="T46" fmla="*/ 494 w 772"/>
                <a:gd name="T47" fmla="*/ 94 h 359"/>
                <a:gd name="T48" fmla="*/ 513 w 772"/>
                <a:gd name="T49" fmla="*/ 86 h 359"/>
                <a:gd name="T50" fmla="*/ 530 w 772"/>
                <a:gd name="T51" fmla="*/ 78 h 359"/>
                <a:gd name="T52" fmla="*/ 548 w 772"/>
                <a:gd name="T53" fmla="*/ 70 h 359"/>
                <a:gd name="T54" fmla="*/ 566 w 772"/>
                <a:gd name="T55" fmla="*/ 63 h 359"/>
                <a:gd name="T56" fmla="*/ 584 w 772"/>
                <a:gd name="T57" fmla="*/ 55 h 359"/>
                <a:gd name="T58" fmla="*/ 602 w 772"/>
                <a:gd name="T59" fmla="*/ 48 h 359"/>
                <a:gd name="T60" fmla="*/ 621 w 772"/>
                <a:gd name="T61" fmla="*/ 41 h 359"/>
                <a:gd name="T62" fmla="*/ 639 w 772"/>
                <a:gd name="T63" fmla="*/ 34 h 359"/>
                <a:gd name="T64" fmla="*/ 658 w 772"/>
                <a:gd name="T65" fmla="*/ 28 h 359"/>
                <a:gd name="T66" fmla="*/ 676 w 772"/>
                <a:gd name="T67" fmla="*/ 23 h 359"/>
                <a:gd name="T68" fmla="*/ 694 w 772"/>
                <a:gd name="T69" fmla="*/ 17 h 359"/>
                <a:gd name="T70" fmla="*/ 714 w 772"/>
                <a:gd name="T71" fmla="*/ 12 h 359"/>
                <a:gd name="T72" fmla="*/ 732 w 772"/>
                <a:gd name="T73" fmla="*/ 8 h 359"/>
                <a:gd name="T74" fmla="*/ 752 w 772"/>
                <a:gd name="T75" fmla="*/ 3 h 359"/>
                <a:gd name="T76" fmla="*/ 772 w 772"/>
                <a:gd name="T77" fmla="*/ 0 h 359"/>
                <a:gd name="T78" fmla="*/ 739 w 772"/>
                <a:gd name="T79" fmla="*/ 11 h 359"/>
                <a:gd name="T80" fmla="*/ 708 w 772"/>
                <a:gd name="T81" fmla="*/ 23 h 359"/>
                <a:gd name="T82" fmla="*/ 676 w 772"/>
                <a:gd name="T83" fmla="*/ 36 h 359"/>
                <a:gd name="T84" fmla="*/ 645 w 772"/>
                <a:gd name="T85" fmla="*/ 49 h 359"/>
                <a:gd name="T86" fmla="*/ 613 w 772"/>
                <a:gd name="T87" fmla="*/ 63 h 359"/>
                <a:gd name="T88" fmla="*/ 582 w 772"/>
                <a:gd name="T89" fmla="*/ 78 h 359"/>
                <a:gd name="T90" fmla="*/ 549 w 772"/>
                <a:gd name="T91" fmla="*/ 93 h 359"/>
                <a:gd name="T92" fmla="*/ 518 w 772"/>
                <a:gd name="T93" fmla="*/ 108 h 359"/>
                <a:gd name="T94" fmla="*/ 487 w 772"/>
                <a:gd name="T95" fmla="*/ 124 h 359"/>
                <a:gd name="T96" fmla="*/ 456 w 772"/>
                <a:gd name="T97" fmla="*/ 140 h 359"/>
                <a:gd name="T98" fmla="*/ 425 w 772"/>
                <a:gd name="T99" fmla="*/ 156 h 359"/>
                <a:gd name="T100" fmla="*/ 394 w 772"/>
                <a:gd name="T101" fmla="*/ 172 h 359"/>
                <a:gd name="T102" fmla="*/ 363 w 772"/>
                <a:gd name="T103" fmla="*/ 188 h 359"/>
                <a:gd name="T104" fmla="*/ 332 w 772"/>
                <a:gd name="T105" fmla="*/ 205 h 359"/>
                <a:gd name="T106" fmla="*/ 302 w 772"/>
                <a:gd name="T107" fmla="*/ 222 h 359"/>
                <a:gd name="T108" fmla="*/ 271 w 772"/>
                <a:gd name="T109" fmla="*/ 23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2" h="359">
                  <a:moveTo>
                    <a:pt x="271" y="238"/>
                  </a:moveTo>
                  <a:lnTo>
                    <a:pt x="73" y="329"/>
                  </a:lnTo>
                  <a:lnTo>
                    <a:pt x="0" y="359"/>
                  </a:lnTo>
                  <a:lnTo>
                    <a:pt x="3" y="350"/>
                  </a:lnTo>
                  <a:lnTo>
                    <a:pt x="5" y="339"/>
                  </a:lnTo>
                  <a:lnTo>
                    <a:pt x="8" y="330"/>
                  </a:lnTo>
                  <a:lnTo>
                    <a:pt x="15" y="323"/>
                  </a:lnTo>
                  <a:lnTo>
                    <a:pt x="45" y="312"/>
                  </a:lnTo>
                  <a:lnTo>
                    <a:pt x="75" y="299"/>
                  </a:lnTo>
                  <a:lnTo>
                    <a:pt x="104" y="288"/>
                  </a:lnTo>
                  <a:lnTo>
                    <a:pt x="134" y="275"/>
                  </a:lnTo>
                  <a:lnTo>
                    <a:pt x="163" y="261"/>
                  </a:lnTo>
                  <a:lnTo>
                    <a:pt x="193" y="248"/>
                  </a:lnTo>
                  <a:lnTo>
                    <a:pt x="221" y="235"/>
                  </a:lnTo>
                  <a:lnTo>
                    <a:pt x="250" y="221"/>
                  </a:lnTo>
                  <a:lnTo>
                    <a:pt x="279" y="207"/>
                  </a:lnTo>
                  <a:lnTo>
                    <a:pt x="308" y="193"/>
                  </a:lnTo>
                  <a:lnTo>
                    <a:pt x="336" y="178"/>
                  </a:lnTo>
                  <a:lnTo>
                    <a:pt x="364" y="164"/>
                  </a:lnTo>
                  <a:lnTo>
                    <a:pt x="393" y="149"/>
                  </a:lnTo>
                  <a:lnTo>
                    <a:pt x="420" y="133"/>
                  </a:lnTo>
                  <a:lnTo>
                    <a:pt x="449" y="118"/>
                  </a:lnTo>
                  <a:lnTo>
                    <a:pt x="477" y="102"/>
                  </a:lnTo>
                  <a:lnTo>
                    <a:pt x="494" y="94"/>
                  </a:lnTo>
                  <a:lnTo>
                    <a:pt x="513" y="86"/>
                  </a:lnTo>
                  <a:lnTo>
                    <a:pt x="530" y="78"/>
                  </a:lnTo>
                  <a:lnTo>
                    <a:pt x="548" y="70"/>
                  </a:lnTo>
                  <a:lnTo>
                    <a:pt x="566" y="63"/>
                  </a:lnTo>
                  <a:lnTo>
                    <a:pt x="584" y="55"/>
                  </a:lnTo>
                  <a:lnTo>
                    <a:pt x="602" y="48"/>
                  </a:lnTo>
                  <a:lnTo>
                    <a:pt x="621" y="41"/>
                  </a:lnTo>
                  <a:lnTo>
                    <a:pt x="639" y="34"/>
                  </a:lnTo>
                  <a:lnTo>
                    <a:pt x="658" y="28"/>
                  </a:lnTo>
                  <a:lnTo>
                    <a:pt x="676" y="23"/>
                  </a:lnTo>
                  <a:lnTo>
                    <a:pt x="694" y="17"/>
                  </a:lnTo>
                  <a:lnTo>
                    <a:pt x="714" y="12"/>
                  </a:lnTo>
                  <a:lnTo>
                    <a:pt x="732" y="8"/>
                  </a:lnTo>
                  <a:lnTo>
                    <a:pt x="752" y="3"/>
                  </a:lnTo>
                  <a:lnTo>
                    <a:pt x="772" y="0"/>
                  </a:lnTo>
                  <a:lnTo>
                    <a:pt x="739" y="11"/>
                  </a:lnTo>
                  <a:lnTo>
                    <a:pt x="708" y="23"/>
                  </a:lnTo>
                  <a:lnTo>
                    <a:pt x="676" y="36"/>
                  </a:lnTo>
                  <a:lnTo>
                    <a:pt x="645" y="49"/>
                  </a:lnTo>
                  <a:lnTo>
                    <a:pt x="613" y="63"/>
                  </a:lnTo>
                  <a:lnTo>
                    <a:pt x="582" y="78"/>
                  </a:lnTo>
                  <a:lnTo>
                    <a:pt x="549" y="93"/>
                  </a:lnTo>
                  <a:lnTo>
                    <a:pt x="518" y="108"/>
                  </a:lnTo>
                  <a:lnTo>
                    <a:pt x="487" y="124"/>
                  </a:lnTo>
                  <a:lnTo>
                    <a:pt x="456" y="140"/>
                  </a:lnTo>
                  <a:lnTo>
                    <a:pt x="425" y="156"/>
                  </a:lnTo>
                  <a:lnTo>
                    <a:pt x="394" y="172"/>
                  </a:lnTo>
                  <a:lnTo>
                    <a:pt x="363" y="188"/>
                  </a:lnTo>
                  <a:lnTo>
                    <a:pt x="332" y="205"/>
                  </a:lnTo>
                  <a:lnTo>
                    <a:pt x="302" y="222"/>
                  </a:lnTo>
                  <a:lnTo>
                    <a:pt x="271" y="238"/>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5" name="Freeform 621"/>
            <p:cNvSpPr>
              <a:spLocks/>
            </p:cNvSpPr>
            <p:nvPr/>
          </p:nvSpPr>
          <p:spPr bwMode="auto">
            <a:xfrm>
              <a:off x="6772275" y="3503613"/>
              <a:ext cx="611188" cy="282575"/>
            </a:xfrm>
            <a:custGeom>
              <a:avLst/>
              <a:gdLst>
                <a:gd name="T0" fmla="*/ 749 w 768"/>
                <a:gd name="T1" fmla="*/ 7 h 357"/>
                <a:gd name="T2" fmla="*/ 711 w 768"/>
                <a:gd name="T3" fmla="*/ 22 h 357"/>
                <a:gd name="T4" fmla="*/ 673 w 768"/>
                <a:gd name="T5" fmla="*/ 37 h 357"/>
                <a:gd name="T6" fmla="*/ 635 w 768"/>
                <a:gd name="T7" fmla="*/ 53 h 357"/>
                <a:gd name="T8" fmla="*/ 597 w 768"/>
                <a:gd name="T9" fmla="*/ 69 h 357"/>
                <a:gd name="T10" fmla="*/ 560 w 768"/>
                <a:gd name="T11" fmla="*/ 87 h 357"/>
                <a:gd name="T12" fmla="*/ 523 w 768"/>
                <a:gd name="T13" fmla="*/ 104 h 357"/>
                <a:gd name="T14" fmla="*/ 486 w 768"/>
                <a:gd name="T15" fmla="*/ 122 h 357"/>
                <a:gd name="T16" fmla="*/ 288 w 768"/>
                <a:gd name="T17" fmla="*/ 228 h 357"/>
                <a:gd name="T18" fmla="*/ 253 w 768"/>
                <a:gd name="T19" fmla="*/ 246 h 357"/>
                <a:gd name="T20" fmla="*/ 217 w 768"/>
                <a:gd name="T21" fmla="*/ 263 h 357"/>
                <a:gd name="T22" fmla="*/ 181 w 768"/>
                <a:gd name="T23" fmla="*/ 279 h 357"/>
                <a:gd name="T24" fmla="*/ 146 w 768"/>
                <a:gd name="T25" fmla="*/ 296 h 357"/>
                <a:gd name="T26" fmla="*/ 109 w 768"/>
                <a:gd name="T27" fmla="*/ 311 h 357"/>
                <a:gd name="T28" fmla="*/ 73 w 768"/>
                <a:gd name="T29" fmla="*/ 327 h 357"/>
                <a:gd name="T30" fmla="*/ 36 w 768"/>
                <a:gd name="T31" fmla="*/ 342 h 357"/>
                <a:gd name="T32" fmla="*/ 0 w 768"/>
                <a:gd name="T33" fmla="*/ 357 h 357"/>
                <a:gd name="T34" fmla="*/ 4 w 768"/>
                <a:gd name="T35" fmla="*/ 342 h 357"/>
                <a:gd name="T36" fmla="*/ 6 w 768"/>
                <a:gd name="T37" fmla="*/ 326 h 357"/>
                <a:gd name="T38" fmla="*/ 63 w 768"/>
                <a:gd name="T39" fmla="*/ 303 h 357"/>
                <a:gd name="T40" fmla="*/ 119 w 768"/>
                <a:gd name="T41" fmla="*/ 279 h 357"/>
                <a:gd name="T42" fmla="*/ 174 w 768"/>
                <a:gd name="T43" fmla="*/ 255 h 357"/>
                <a:gd name="T44" fmla="*/ 231 w 768"/>
                <a:gd name="T45" fmla="*/ 230 h 357"/>
                <a:gd name="T46" fmla="*/ 286 w 768"/>
                <a:gd name="T47" fmla="*/ 203 h 357"/>
                <a:gd name="T48" fmla="*/ 340 w 768"/>
                <a:gd name="T49" fmla="*/ 175 h 357"/>
                <a:gd name="T50" fmla="*/ 394 w 768"/>
                <a:gd name="T51" fmla="*/ 145 h 357"/>
                <a:gd name="T52" fmla="*/ 448 w 768"/>
                <a:gd name="T53" fmla="*/ 116 h 357"/>
                <a:gd name="T54" fmla="*/ 486 w 768"/>
                <a:gd name="T55" fmla="*/ 97 h 357"/>
                <a:gd name="T56" fmla="*/ 526 w 768"/>
                <a:gd name="T57" fmla="*/ 79 h 357"/>
                <a:gd name="T58" fmla="*/ 565 w 768"/>
                <a:gd name="T59" fmla="*/ 63 h 357"/>
                <a:gd name="T60" fmla="*/ 604 w 768"/>
                <a:gd name="T61" fmla="*/ 46 h 357"/>
                <a:gd name="T62" fmla="*/ 644 w 768"/>
                <a:gd name="T63" fmla="*/ 33 h 357"/>
                <a:gd name="T64" fmla="*/ 684 w 768"/>
                <a:gd name="T65" fmla="*/ 20 h 357"/>
                <a:gd name="T66" fmla="*/ 726 w 768"/>
                <a:gd name="T67" fmla="*/ 10 h 357"/>
                <a:gd name="T68" fmla="*/ 768 w 768"/>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8" h="357">
                  <a:moveTo>
                    <a:pt x="768" y="0"/>
                  </a:moveTo>
                  <a:lnTo>
                    <a:pt x="749" y="7"/>
                  </a:lnTo>
                  <a:lnTo>
                    <a:pt x="729" y="14"/>
                  </a:lnTo>
                  <a:lnTo>
                    <a:pt x="711" y="22"/>
                  </a:lnTo>
                  <a:lnTo>
                    <a:pt x="691" y="29"/>
                  </a:lnTo>
                  <a:lnTo>
                    <a:pt x="673" y="37"/>
                  </a:lnTo>
                  <a:lnTo>
                    <a:pt x="653" y="45"/>
                  </a:lnTo>
                  <a:lnTo>
                    <a:pt x="635" y="53"/>
                  </a:lnTo>
                  <a:lnTo>
                    <a:pt x="617" y="61"/>
                  </a:lnTo>
                  <a:lnTo>
                    <a:pt x="597" y="69"/>
                  </a:lnTo>
                  <a:lnTo>
                    <a:pt x="579" y="78"/>
                  </a:lnTo>
                  <a:lnTo>
                    <a:pt x="560" y="87"/>
                  </a:lnTo>
                  <a:lnTo>
                    <a:pt x="542" y="96"/>
                  </a:lnTo>
                  <a:lnTo>
                    <a:pt x="523" y="104"/>
                  </a:lnTo>
                  <a:lnTo>
                    <a:pt x="505" y="113"/>
                  </a:lnTo>
                  <a:lnTo>
                    <a:pt x="486" y="122"/>
                  </a:lnTo>
                  <a:lnTo>
                    <a:pt x="468" y="132"/>
                  </a:lnTo>
                  <a:lnTo>
                    <a:pt x="288" y="228"/>
                  </a:lnTo>
                  <a:lnTo>
                    <a:pt x="271" y="238"/>
                  </a:lnTo>
                  <a:lnTo>
                    <a:pt x="253" y="246"/>
                  </a:lnTo>
                  <a:lnTo>
                    <a:pt x="235" y="255"/>
                  </a:lnTo>
                  <a:lnTo>
                    <a:pt x="217" y="263"/>
                  </a:lnTo>
                  <a:lnTo>
                    <a:pt x="200" y="271"/>
                  </a:lnTo>
                  <a:lnTo>
                    <a:pt x="181" y="279"/>
                  </a:lnTo>
                  <a:lnTo>
                    <a:pt x="163" y="288"/>
                  </a:lnTo>
                  <a:lnTo>
                    <a:pt x="146" y="296"/>
                  </a:lnTo>
                  <a:lnTo>
                    <a:pt x="127" y="304"/>
                  </a:lnTo>
                  <a:lnTo>
                    <a:pt x="109" y="311"/>
                  </a:lnTo>
                  <a:lnTo>
                    <a:pt x="90" y="319"/>
                  </a:lnTo>
                  <a:lnTo>
                    <a:pt x="73" y="327"/>
                  </a:lnTo>
                  <a:lnTo>
                    <a:pt x="55" y="335"/>
                  </a:lnTo>
                  <a:lnTo>
                    <a:pt x="36" y="342"/>
                  </a:lnTo>
                  <a:lnTo>
                    <a:pt x="18" y="350"/>
                  </a:lnTo>
                  <a:lnTo>
                    <a:pt x="0" y="357"/>
                  </a:lnTo>
                  <a:lnTo>
                    <a:pt x="2" y="349"/>
                  </a:lnTo>
                  <a:lnTo>
                    <a:pt x="4" y="342"/>
                  </a:lnTo>
                  <a:lnTo>
                    <a:pt x="5" y="334"/>
                  </a:lnTo>
                  <a:lnTo>
                    <a:pt x="6" y="326"/>
                  </a:lnTo>
                  <a:lnTo>
                    <a:pt x="35" y="315"/>
                  </a:lnTo>
                  <a:lnTo>
                    <a:pt x="63" y="303"/>
                  </a:lnTo>
                  <a:lnTo>
                    <a:pt x="90" y="292"/>
                  </a:lnTo>
                  <a:lnTo>
                    <a:pt x="119" y="279"/>
                  </a:lnTo>
                  <a:lnTo>
                    <a:pt x="147" y="268"/>
                  </a:lnTo>
                  <a:lnTo>
                    <a:pt x="174" y="255"/>
                  </a:lnTo>
                  <a:lnTo>
                    <a:pt x="203" y="242"/>
                  </a:lnTo>
                  <a:lnTo>
                    <a:pt x="231" y="230"/>
                  </a:lnTo>
                  <a:lnTo>
                    <a:pt x="259" y="216"/>
                  </a:lnTo>
                  <a:lnTo>
                    <a:pt x="286" y="203"/>
                  </a:lnTo>
                  <a:lnTo>
                    <a:pt x="313" y="189"/>
                  </a:lnTo>
                  <a:lnTo>
                    <a:pt x="340" y="175"/>
                  </a:lnTo>
                  <a:lnTo>
                    <a:pt x="368" y="160"/>
                  </a:lnTo>
                  <a:lnTo>
                    <a:pt x="394" y="145"/>
                  </a:lnTo>
                  <a:lnTo>
                    <a:pt x="422" y="130"/>
                  </a:lnTo>
                  <a:lnTo>
                    <a:pt x="448" y="116"/>
                  </a:lnTo>
                  <a:lnTo>
                    <a:pt x="468" y="106"/>
                  </a:lnTo>
                  <a:lnTo>
                    <a:pt x="486" y="97"/>
                  </a:lnTo>
                  <a:lnTo>
                    <a:pt x="506" y="88"/>
                  </a:lnTo>
                  <a:lnTo>
                    <a:pt x="526" y="79"/>
                  </a:lnTo>
                  <a:lnTo>
                    <a:pt x="545" y="71"/>
                  </a:lnTo>
                  <a:lnTo>
                    <a:pt x="565" y="63"/>
                  </a:lnTo>
                  <a:lnTo>
                    <a:pt x="584" y="54"/>
                  </a:lnTo>
                  <a:lnTo>
                    <a:pt x="604" y="46"/>
                  </a:lnTo>
                  <a:lnTo>
                    <a:pt x="623" y="40"/>
                  </a:lnTo>
                  <a:lnTo>
                    <a:pt x="644" y="33"/>
                  </a:lnTo>
                  <a:lnTo>
                    <a:pt x="664" y="26"/>
                  </a:lnTo>
                  <a:lnTo>
                    <a:pt x="684" y="20"/>
                  </a:lnTo>
                  <a:lnTo>
                    <a:pt x="705" y="14"/>
                  </a:lnTo>
                  <a:lnTo>
                    <a:pt x="726" y="10"/>
                  </a:lnTo>
                  <a:lnTo>
                    <a:pt x="748" y="5"/>
                  </a:lnTo>
                  <a:lnTo>
                    <a:pt x="768"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sp>
          <p:nvSpPr>
            <p:cNvPr id="16" name="Freeform 626"/>
            <p:cNvSpPr>
              <a:spLocks/>
            </p:cNvSpPr>
            <p:nvPr/>
          </p:nvSpPr>
          <p:spPr bwMode="auto">
            <a:xfrm>
              <a:off x="6767513" y="3544888"/>
              <a:ext cx="611188" cy="282575"/>
            </a:xfrm>
            <a:custGeom>
              <a:avLst/>
              <a:gdLst>
                <a:gd name="T0" fmla="*/ 750 w 770"/>
                <a:gd name="T1" fmla="*/ 7 h 357"/>
                <a:gd name="T2" fmla="*/ 712 w 770"/>
                <a:gd name="T3" fmla="*/ 21 h 357"/>
                <a:gd name="T4" fmla="*/ 673 w 770"/>
                <a:gd name="T5" fmla="*/ 37 h 357"/>
                <a:gd name="T6" fmla="*/ 636 w 770"/>
                <a:gd name="T7" fmla="*/ 52 h 357"/>
                <a:gd name="T8" fmla="*/ 598 w 770"/>
                <a:gd name="T9" fmla="*/ 69 h 357"/>
                <a:gd name="T10" fmla="*/ 560 w 770"/>
                <a:gd name="T11" fmla="*/ 87 h 357"/>
                <a:gd name="T12" fmla="*/ 524 w 770"/>
                <a:gd name="T13" fmla="*/ 104 h 357"/>
                <a:gd name="T14" fmla="*/ 487 w 770"/>
                <a:gd name="T15" fmla="*/ 122 h 357"/>
                <a:gd name="T16" fmla="*/ 289 w 770"/>
                <a:gd name="T17" fmla="*/ 227 h 357"/>
                <a:gd name="T18" fmla="*/ 253 w 770"/>
                <a:gd name="T19" fmla="*/ 244 h 357"/>
                <a:gd name="T20" fmla="*/ 217 w 770"/>
                <a:gd name="T21" fmla="*/ 262 h 357"/>
                <a:gd name="T22" fmla="*/ 182 w 770"/>
                <a:gd name="T23" fmla="*/ 279 h 357"/>
                <a:gd name="T24" fmla="*/ 146 w 770"/>
                <a:gd name="T25" fmla="*/ 295 h 357"/>
                <a:gd name="T26" fmla="*/ 109 w 770"/>
                <a:gd name="T27" fmla="*/ 311 h 357"/>
                <a:gd name="T28" fmla="*/ 73 w 770"/>
                <a:gd name="T29" fmla="*/ 327 h 357"/>
                <a:gd name="T30" fmla="*/ 37 w 770"/>
                <a:gd name="T31" fmla="*/ 342 h 357"/>
                <a:gd name="T32" fmla="*/ 0 w 770"/>
                <a:gd name="T33" fmla="*/ 357 h 357"/>
                <a:gd name="T34" fmla="*/ 3 w 770"/>
                <a:gd name="T35" fmla="*/ 342 h 357"/>
                <a:gd name="T36" fmla="*/ 7 w 770"/>
                <a:gd name="T37" fmla="*/ 327 h 357"/>
                <a:gd name="T38" fmla="*/ 63 w 770"/>
                <a:gd name="T39" fmla="*/ 304 h 357"/>
                <a:gd name="T40" fmla="*/ 119 w 770"/>
                <a:gd name="T41" fmla="*/ 280 h 357"/>
                <a:gd name="T42" fmla="*/ 176 w 770"/>
                <a:gd name="T43" fmla="*/ 255 h 357"/>
                <a:gd name="T44" fmla="*/ 231 w 770"/>
                <a:gd name="T45" fmla="*/ 229 h 357"/>
                <a:gd name="T46" fmla="*/ 286 w 770"/>
                <a:gd name="T47" fmla="*/ 203 h 357"/>
                <a:gd name="T48" fmla="*/ 340 w 770"/>
                <a:gd name="T49" fmla="*/ 175 h 357"/>
                <a:gd name="T50" fmla="*/ 395 w 770"/>
                <a:gd name="T51" fmla="*/ 145 h 357"/>
                <a:gd name="T52" fmla="*/ 449 w 770"/>
                <a:gd name="T53" fmla="*/ 115 h 357"/>
                <a:gd name="T54" fmla="*/ 487 w 770"/>
                <a:gd name="T55" fmla="*/ 97 h 357"/>
                <a:gd name="T56" fmla="*/ 526 w 770"/>
                <a:gd name="T57" fmla="*/ 78 h 357"/>
                <a:gd name="T58" fmla="*/ 565 w 770"/>
                <a:gd name="T59" fmla="*/ 61 h 357"/>
                <a:gd name="T60" fmla="*/ 604 w 770"/>
                <a:gd name="T61" fmla="*/ 46 h 357"/>
                <a:gd name="T62" fmla="*/ 644 w 770"/>
                <a:gd name="T63" fmla="*/ 32 h 357"/>
                <a:gd name="T64" fmla="*/ 686 w 770"/>
                <a:gd name="T65" fmla="*/ 20 h 357"/>
                <a:gd name="T66" fmla="*/ 727 w 770"/>
                <a:gd name="T67" fmla="*/ 9 h 357"/>
                <a:gd name="T68" fmla="*/ 770 w 770"/>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0" h="357">
                  <a:moveTo>
                    <a:pt x="770" y="0"/>
                  </a:moveTo>
                  <a:lnTo>
                    <a:pt x="750" y="7"/>
                  </a:lnTo>
                  <a:lnTo>
                    <a:pt x="731" y="14"/>
                  </a:lnTo>
                  <a:lnTo>
                    <a:pt x="712" y="21"/>
                  </a:lnTo>
                  <a:lnTo>
                    <a:pt x="693" y="29"/>
                  </a:lnTo>
                  <a:lnTo>
                    <a:pt x="673" y="37"/>
                  </a:lnTo>
                  <a:lnTo>
                    <a:pt x="655" y="44"/>
                  </a:lnTo>
                  <a:lnTo>
                    <a:pt x="636" y="52"/>
                  </a:lnTo>
                  <a:lnTo>
                    <a:pt x="617" y="60"/>
                  </a:lnTo>
                  <a:lnTo>
                    <a:pt x="598" y="69"/>
                  </a:lnTo>
                  <a:lnTo>
                    <a:pt x="580" y="77"/>
                  </a:lnTo>
                  <a:lnTo>
                    <a:pt x="560" y="87"/>
                  </a:lnTo>
                  <a:lnTo>
                    <a:pt x="542" y="95"/>
                  </a:lnTo>
                  <a:lnTo>
                    <a:pt x="524" y="104"/>
                  </a:lnTo>
                  <a:lnTo>
                    <a:pt x="505" y="113"/>
                  </a:lnTo>
                  <a:lnTo>
                    <a:pt x="487" y="122"/>
                  </a:lnTo>
                  <a:lnTo>
                    <a:pt x="468" y="131"/>
                  </a:lnTo>
                  <a:lnTo>
                    <a:pt x="289" y="227"/>
                  </a:lnTo>
                  <a:lnTo>
                    <a:pt x="271" y="236"/>
                  </a:lnTo>
                  <a:lnTo>
                    <a:pt x="253" y="244"/>
                  </a:lnTo>
                  <a:lnTo>
                    <a:pt x="236" y="254"/>
                  </a:lnTo>
                  <a:lnTo>
                    <a:pt x="217" y="262"/>
                  </a:lnTo>
                  <a:lnTo>
                    <a:pt x="200" y="271"/>
                  </a:lnTo>
                  <a:lnTo>
                    <a:pt x="182" y="279"/>
                  </a:lnTo>
                  <a:lnTo>
                    <a:pt x="163" y="287"/>
                  </a:lnTo>
                  <a:lnTo>
                    <a:pt x="146" y="295"/>
                  </a:lnTo>
                  <a:lnTo>
                    <a:pt x="128" y="303"/>
                  </a:lnTo>
                  <a:lnTo>
                    <a:pt x="109" y="311"/>
                  </a:lnTo>
                  <a:lnTo>
                    <a:pt x="91" y="319"/>
                  </a:lnTo>
                  <a:lnTo>
                    <a:pt x="73" y="327"/>
                  </a:lnTo>
                  <a:lnTo>
                    <a:pt x="55" y="334"/>
                  </a:lnTo>
                  <a:lnTo>
                    <a:pt x="37" y="342"/>
                  </a:lnTo>
                  <a:lnTo>
                    <a:pt x="18" y="350"/>
                  </a:lnTo>
                  <a:lnTo>
                    <a:pt x="0" y="357"/>
                  </a:lnTo>
                  <a:lnTo>
                    <a:pt x="2" y="349"/>
                  </a:lnTo>
                  <a:lnTo>
                    <a:pt x="3" y="342"/>
                  </a:lnTo>
                  <a:lnTo>
                    <a:pt x="6" y="335"/>
                  </a:lnTo>
                  <a:lnTo>
                    <a:pt x="7" y="327"/>
                  </a:lnTo>
                  <a:lnTo>
                    <a:pt x="35" y="316"/>
                  </a:lnTo>
                  <a:lnTo>
                    <a:pt x="63" y="304"/>
                  </a:lnTo>
                  <a:lnTo>
                    <a:pt x="92" y="292"/>
                  </a:lnTo>
                  <a:lnTo>
                    <a:pt x="119" y="280"/>
                  </a:lnTo>
                  <a:lnTo>
                    <a:pt x="148" y="267"/>
                  </a:lnTo>
                  <a:lnTo>
                    <a:pt x="176" y="255"/>
                  </a:lnTo>
                  <a:lnTo>
                    <a:pt x="204" y="242"/>
                  </a:lnTo>
                  <a:lnTo>
                    <a:pt x="231" y="229"/>
                  </a:lnTo>
                  <a:lnTo>
                    <a:pt x="259" y="216"/>
                  </a:lnTo>
                  <a:lnTo>
                    <a:pt x="286" y="203"/>
                  </a:lnTo>
                  <a:lnTo>
                    <a:pt x="314" y="189"/>
                  </a:lnTo>
                  <a:lnTo>
                    <a:pt x="340" y="175"/>
                  </a:lnTo>
                  <a:lnTo>
                    <a:pt x="368" y="160"/>
                  </a:lnTo>
                  <a:lnTo>
                    <a:pt x="395" y="145"/>
                  </a:lnTo>
                  <a:lnTo>
                    <a:pt x="422" y="130"/>
                  </a:lnTo>
                  <a:lnTo>
                    <a:pt x="449" y="115"/>
                  </a:lnTo>
                  <a:lnTo>
                    <a:pt x="468" y="106"/>
                  </a:lnTo>
                  <a:lnTo>
                    <a:pt x="487" y="97"/>
                  </a:lnTo>
                  <a:lnTo>
                    <a:pt x="506" y="88"/>
                  </a:lnTo>
                  <a:lnTo>
                    <a:pt x="526" y="78"/>
                  </a:lnTo>
                  <a:lnTo>
                    <a:pt x="545" y="69"/>
                  </a:lnTo>
                  <a:lnTo>
                    <a:pt x="565" y="61"/>
                  </a:lnTo>
                  <a:lnTo>
                    <a:pt x="585" y="53"/>
                  </a:lnTo>
                  <a:lnTo>
                    <a:pt x="604" y="46"/>
                  </a:lnTo>
                  <a:lnTo>
                    <a:pt x="624" y="39"/>
                  </a:lnTo>
                  <a:lnTo>
                    <a:pt x="644" y="32"/>
                  </a:lnTo>
                  <a:lnTo>
                    <a:pt x="665" y="26"/>
                  </a:lnTo>
                  <a:lnTo>
                    <a:pt x="686" y="20"/>
                  </a:lnTo>
                  <a:lnTo>
                    <a:pt x="707" y="14"/>
                  </a:lnTo>
                  <a:lnTo>
                    <a:pt x="727" y="9"/>
                  </a:lnTo>
                  <a:lnTo>
                    <a:pt x="748" y="5"/>
                  </a:lnTo>
                  <a:lnTo>
                    <a:pt x="770"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50"/>
            </a:p>
          </p:txBody>
        </p:sp>
      </p:grpSp>
      <p:grpSp>
        <p:nvGrpSpPr>
          <p:cNvPr id="17" name="Group 16"/>
          <p:cNvGrpSpPr/>
          <p:nvPr/>
        </p:nvGrpSpPr>
        <p:grpSpPr>
          <a:xfrm>
            <a:off x="1034980" y="4920437"/>
            <a:ext cx="2413023" cy="1276864"/>
            <a:chOff x="847725" y="2055065"/>
            <a:chExt cx="2678113" cy="1856536"/>
          </a:xfrm>
        </p:grpSpPr>
        <p:sp>
          <p:nvSpPr>
            <p:cNvPr id="18" name="Rectangle 5"/>
            <p:cNvSpPr>
              <a:spLocks noChangeArrowheads="1"/>
            </p:cNvSpPr>
            <p:nvPr/>
          </p:nvSpPr>
          <p:spPr bwMode="auto">
            <a:xfrm>
              <a:off x="893763" y="2095501"/>
              <a:ext cx="2586038" cy="17160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 name="Freeform 6"/>
            <p:cNvSpPr>
              <a:spLocks/>
            </p:cNvSpPr>
            <p:nvPr/>
          </p:nvSpPr>
          <p:spPr bwMode="auto">
            <a:xfrm>
              <a:off x="3476625" y="2093913"/>
              <a:ext cx="4763" cy="1717675"/>
            </a:xfrm>
            <a:custGeom>
              <a:avLst/>
              <a:gdLst>
                <a:gd name="T0" fmla="*/ 3 w 6"/>
                <a:gd name="T1" fmla="*/ 5 h 2165"/>
                <a:gd name="T2" fmla="*/ 0 w 6"/>
                <a:gd name="T3" fmla="*/ 2 h 2165"/>
                <a:gd name="T4" fmla="*/ 0 w 6"/>
                <a:gd name="T5" fmla="*/ 2165 h 2165"/>
                <a:gd name="T6" fmla="*/ 6 w 6"/>
                <a:gd name="T7" fmla="*/ 2165 h 2165"/>
                <a:gd name="T8" fmla="*/ 6 w 6"/>
                <a:gd name="T9" fmla="*/ 2 h 2165"/>
                <a:gd name="T10" fmla="*/ 3 w 6"/>
                <a:gd name="T11" fmla="*/ 0 h 2165"/>
                <a:gd name="T12" fmla="*/ 6 w 6"/>
                <a:gd name="T13" fmla="*/ 2 h 2165"/>
                <a:gd name="T14" fmla="*/ 6 w 6"/>
                <a:gd name="T15" fmla="*/ 0 h 2165"/>
                <a:gd name="T16" fmla="*/ 3 w 6"/>
                <a:gd name="T17" fmla="*/ 0 h 2165"/>
                <a:gd name="T18" fmla="*/ 3 w 6"/>
                <a:gd name="T19" fmla="*/ 5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5">
                  <a:moveTo>
                    <a:pt x="3" y="5"/>
                  </a:moveTo>
                  <a:lnTo>
                    <a:pt x="0" y="2"/>
                  </a:lnTo>
                  <a:lnTo>
                    <a:pt x="0" y="2165"/>
                  </a:lnTo>
                  <a:lnTo>
                    <a:pt x="6" y="2165"/>
                  </a:lnTo>
                  <a:lnTo>
                    <a:pt x="6" y="2"/>
                  </a:lnTo>
                  <a:lnTo>
                    <a:pt x="3" y="0"/>
                  </a:lnTo>
                  <a:lnTo>
                    <a:pt x="6" y="2"/>
                  </a:lnTo>
                  <a:lnTo>
                    <a:pt x="6" y="0"/>
                  </a:lnTo>
                  <a:lnTo>
                    <a:pt x="3"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 name="Freeform 7"/>
            <p:cNvSpPr>
              <a:spLocks/>
            </p:cNvSpPr>
            <p:nvPr/>
          </p:nvSpPr>
          <p:spPr bwMode="auto">
            <a:xfrm>
              <a:off x="892175" y="2093913"/>
              <a:ext cx="2587625" cy="3175"/>
            </a:xfrm>
            <a:custGeom>
              <a:avLst/>
              <a:gdLst>
                <a:gd name="T0" fmla="*/ 6 w 3260"/>
                <a:gd name="T1" fmla="*/ 2 h 5"/>
                <a:gd name="T2" fmla="*/ 4 w 3260"/>
                <a:gd name="T3" fmla="*/ 5 h 5"/>
                <a:gd name="T4" fmla="*/ 3260 w 3260"/>
                <a:gd name="T5" fmla="*/ 5 h 5"/>
                <a:gd name="T6" fmla="*/ 3260 w 3260"/>
                <a:gd name="T7" fmla="*/ 0 h 5"/>
                <a:gd name="T8" fmla="*/ 4 w 3260"/>
                <a:gd name="T9" fmla="*/ 0 h 5"/>
                <a:gd name="T10" fmla="*/ 0 w 3260"/>
                <a:gd name="T11" fmla="*/ 2 h 5"/>
                <a:gd name="T12" fmla="*/ 4 w 3260"/>
                <a:gd name="T13" fmla="*/ 0 h 5"/>
                <a:gd name="T14" fmla="*/ 0 w 3260"/>
                <a:gd name="T15" fmla="*/ 0 h 5"/>
                <a:gd name="T16" fmla="*/ 0 w 3260"/>
                <a:gd name="T17" fmla="*/ 2 h 5"/>
                <a:gd name="T18" fmla="*/ 6 w 3260"/>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0" h="5">
                  <a:moveTo>
                    <a:pt x="6" y="2"/>
                  </a:moveTo>
                  <a:lnTo>
                    <a:pt x="4" y="5"/>
                  </a:lnTo>
                  <a:lnTo>
                    <a:pt x="3260" y="5"/>
                  </a:lnTo>
                  <a:lnTo>
                    <a:pt x="3260"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 name="Freeform 8"/>
            <p:cNvSpPr>
              <a:spLocks/>
            </p:cNvSpPr>
            <p:nvPr/>
          </p:nvSpPr>
          <p:spPr bwMode="auto">
            <a:xfrm>
              <a:off x="892175" y="2095501"/>
              <a:ext cx="4763" cy="1719263"/>
            </a:xfrm>
            <a:custGeom>
              <a:avLst/>
              <a:gdLst>
                <a:gd name="T0" fmla="*/ 4 w 6"/>
                <a:gd name="T1" fmla="*/ 2160 h 2166"/>
                <a:gd name="T2" fmla="*/ 6 w 6"/>
                <a:gd name="T3" fmla="*/ 2163 h 2166"/>
                <a:gd name="T4" fmla="*/ 6 w 6"/>
                <a:gd name="T5" fmla="*/ 0 h 2166"/>
                <a:gd name="T6" fmla="*/ 0 w 6"/>
                <a:gd name="T7" fmla="*/ 0 h 2166"/>
                <a:gd name="T8" fmla="*/ 0 w 6"/>
                <a:gd name="T9" fmla="*/ 2163 h 2166"/>
                <a:gd name="T10" fmla="*/ 4 w 6"/>
                <a:gd name="T11" fmla="*/ 2166 h 2166"/>
                <a:gd name="T12" fmla="*/ 0 w 6"/>
                <a:gd name="T13" fmla="*/ 2163 h 2166"/>
                <a:gd name="T14" fmla="*/ 0 w 6"/>
                <a:gd name="T15" fmla="*/ 2166 h 2166"/>
                <a:gd name="T16" fmla="*/ 4 w 6"/>
                <a:gd name="T17" fmla="*/ 2166 h 2166"/>
                <a:gd name="T18" fmla="*/ 4 w 6"/>
                <a:gd name="T19" fmla="*/ 2160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6">
                  <a:moveTo>
                    <a:pt x="4" y="2160"/>
                  </a:moveTo>
                  <a:lnTo>
                    <a:pt x="6" y="2163"/>
                  </a:lnTo>
                  <a:lnTo>
                    <a:pt x="6" y="0"/>
                  </a:lnTo>
                  <a:lnTo>
                    <a:pt x="0" y="0"/>
                  </a:lnTo>
                  <a:lnTo>
                    <a:pt x="0" y="2163"/>
                  </a:lnTo>
                  <a:lnTo>
                    <a:pt x="4" y="2166"/>
                  </a:lnTo>
                  <a:lnTo>
                    <a:pt x="0" y="2163"/>
                  </a:lnTo>
                  <a:lnTo>
                    <a:pt x="0" y="2166"/>
                  </a:lnTo>
                  <a:lnTo>
                    <a:pt x="4" y="2166"/>
                  </a:lnTo>
                  <a:lnTo>
                    <a:pt x="4" y="2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 name="Freeform 9"/>
            <p:cNvSpPr>
              <a:spLocks/>
            </p:cNvSpPr>
            <p:nvPr/>
          </p:nvSpPr>
          <p:spPr bwMode="auto">
            <a:xfrm>
              <a:off x="893763" y="3810001"/>
              <a:ext cx="2587625" cy="4763"/>
            </a:xfrm>
            <a:custGeom>
              <a:avLst/>
              <a:gdLst>
                <a:gd name="T0" fmla="*/ 3253 w 3259"/>
                <a:gd name="T1" fmla="*/ 3 h 6"/>
                <a:gd name="T2" fmla="*/ 3256 w 3259"/>
                <a:gd name="T3" fmla="*/ 0 h 6"/>
                <a:gd name="T4" fmla="*/ 0 w 3259"/>
                <a:gd name="T5" fmla="*/ 0 h 6"/>
                <a:gd name="T6" fmla="*/ 0 w 3259"/>
                <a:gd name="T7" fmla="*/ 6 h 6"/>
                <a:gd name="T8" fmla="*/ 3256 w 3259"/>
                <a:gd name="T9" fmla="*/ 6 h 6"/>
                <a:gd name="T10" fmla="*/ 3259 w 3259"/>
                <a:gd name="T11" fmla="*/ 3 h 6"/>
                <a:gd name="T12" fmla="*/ 3256 w 3259"/>
                <a:gd name="T13" fmla="*/ 6 h 6"/>
                <a:gd name="T14" fmla="*/ 3259 w 3259"/>
                <a:gd name="T15" fmla="*/ 6 h 6"/>
                <a:gd name="T16" fmla="*/ 3259 w 3259"/>
                <a:gd name="T17" fmla="*/ 3 h 6"/>
                <a:gd name="T18" fmla="*/ 3253 w 325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9" h="6">
                  <a:moveTo>
                    <a:pt x="3253" y="3"/>
                  </a:moveTo>
                  <a:lnTo>
                    <a:pt x="3256" y="0"/>
                  </a:lnTo>
                  <a:lnTo>
                    <a:pt x="0" y="0"/>
                  </a:lnTo>
                  <a:lnTo>
                    <a:pt x="0" y="6"/>
                  </a:lnTo>
                  <a:lnTo>
                    <a:pt x="3256" y="6"/>
                  </a:lnTo>
                  <a:lnTo>
                    <a:pt x="3259" y="3"/>
                  </a:lnTo>
                  <a:lnTo>
                    <a:pt x="3256" y="6"/>
                  </a:lnTo>
                  <a:lnTo>
                    <a:pt x="3259" y="6"/>
                  </a:lnTo>
                  <a:lnTo>
                    <a:pt x="3259" y="3"/>
                  </a:lnTo>
                  <a:lnTo>
                    <a:pt x="32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 name="Rectangle 10"/>
            <p:cNvSpPr>
              <a:spLocks noChangeArrowheads="1"/>
            </p:cNvSpPr>
            <p:nvPr/>
          </p:nvSpPr>
          <p:spPr bwMode="auto">
            <a:xfrm>
              <a:off x="931863" y="2122488"/>
              <a:ext cx="2511425" cy="174466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sz="1100"/>
            </a:p>
          </p:txBody>
        </p:sp>
        <p:sp>
          <p:nvSpPr>
            <p:cNvPr id="24" name="Freeform 11"/>
            <p:cNvSpPr>
              <a:spLocks/>
            </p:cNvSpPr>
            <p:nvPr/>
          </p:nvSpPr>
          <p:spPr bwMode="auto">
            <a:xfrm>
              <a:off x="3440113" y="2120901"/>
              <a:ext cx="4763" cy="1746250"/>
            </a:xfrm>
            <a:custGeom>
              <a:avLst/>
              <a:gdLst>
                <a:gd name="T0" fmla="*/ 3 w 6"/>
                <a:gd name="T1" fmla="*/ 4 h 2199"/>
                <a:gd name="T2" fmla="*/ 0 w 6"/>
                <a:gd name="T3" fmla="*/ 2 h 2199"/>
                <a:gd name="T4" fmla="*/ 0 w 6"/>
                <a:gd name="T5" fmla="*/ 2199 h 2199"/>
                <a:gd name="T6" fmla="*/ 6 w 6"/>
                <a:gd name="T7" fmla="*/ 2199 h 2199"/>
                <a:gd name="T8" fmla="*/ 6 w 6"/>
                <a:gd name="T9" fmla="*/ 2 h 2199"/>
                <a:gd name="T10" fmla="*/ 3 w 6"/>
                <a:gd name="T11" fmla="*/ 0 h 2199"/>
                <a:gd name="T12" fmla="*/ 6 w 6"/>
                <a:gd name="T13" fmla="*/ 2 h 2199"/>
                <a:gd name="T14" fmla="*/ 6 w 6"/>
                <a:gd name="T15" fmla="*/ 0 h 2199"/>
                <a:gd name="T16" fmla="*/ 3 w 6"/>
                <a:gd name="T17" fmla="*/ 0 h 2199"/>
                <a:gd name="T18" fmla="*/ 3 w 6"/>
                <a:gd name="T19" fmla="*/ 4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99">
                  <a:moveTo>
                    <a:pt x="3" y="4"/>
                  </a:moveTo>
                  <a:lnTo>
                    <a:pt x="0" y="2"/>
                  </a:lnTo>
                  <a:lnTo>
                    <a:pt x="0" y="2199"/>
                  </a:lnTo>
                  <a:lnTo>
                    <a:pt x="6" y="2199"/>
                  </a:lnTo>
                  <a:lnTo>
                    <a:pt x="6" y="2"/>
                  </a:lnTo>
                  <a:lnTo>
                    <a:pt x="3" y="0"/>
                  </a:lnTo>
                  <a:lnTo>
                    <a:pt x="6" y="2"/>
                  </a:lnTo>
                  <a:lnTo>
                    <a:pt x="6" y="0"/>
                  </a:lnTo>
                  <a:lnTo>
                    <a:pt x="3"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 name="Freeform 12"/>
            <p:cNvSpPr>
              <a:spLocks/>
            </p:cNvSpPr>
            <p:nvPr/>
          </p:nvSpPr>
          <p:spPr bwMode="auto">
            <a:xfrm>
              <a:off x="928688" y="2120901"/>
              <a:ext cx="2514600" cy="4763"/>
            </a:xfrm>
            <a:custGeom>
              <a:avLst/>
              <a:gdLst>
                <a:gd name="T0" fmla="*/ 6 w 3168"/>
                <a:gd name="T1" fmla="*/ 2 h 4"/>
                <a:gd name="T2" fmla="*/ 4 w 3168"/>
                <a:gd name="T3" fmla="*/ 4 h 4"/>
                <a:gd name="T4" fmla="*/ 3168 w 3168"/>
                <a:gd name="T5" fmla="*/ 4 h 4"/>
                <a:gd name="T6" fmla="*/ 3168 w 3168"/>
                <a:gd name="T7" fmla="*/ 0 h 4"/>
                <a:gd name="T8" fmla="*/ 4 w 3168"/>
                <a:gd name="T9" fmla="*/ 0 h 4"/>
                <a:gd name="T10" fmla="*/ 0 w 3168"/>
                <a:gd name="T11" fmla="*/ 2 h 4"/>
                <a:gd name="T12" fmla="*/ 4 w 3168"/>
                <a:gd name="T13" fmla="*/ 0 h 4"/>
                <a:gd name="T14" fmla="*/ 0 w 3168"/>
                <a:gd name="T15" fmla="*/ 0 h 4"/>
                <a:gd name="T16" fmla="*/ 0 w 3168"/>
                <a:gd name="T17" fmla="*/ 2 h 4"/>
                <a:gd name="T18" fmla="*/ 6 w 3168"/>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8" h="4">
                  <a:moveTo>
                    <a:pt x="6" y="2"/>
                  </a:moveTo>
                  <a:lnTo>
                    <a:pt x="4" y="4"/>
                  </a:lnTo>
                  <a:lnTo>
                    <a:pt x="3168" y="4"/>
                  </a:lnTo>
                  <a:lnTo>
                    <a:pt x="3168"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 name="Freeform 13"/>
            <p:cNvSpPr>
              <a:spLocks/>
            </p:cNvSpPr>
            <p:nvPr/>
          </p:nvSpPr>
          <p:spPr bwMode="auto">
            <a:xfrm>
              <a:off x="928688" y="2122488"/>
              <a:ext cx="4763" cy="1747838"/>
            </a:xfrm>
            <a:custGeom>
              <a:avLst/>
              <a:gdLst>
                <a:gd name="T0" fmla="*/ 4 w 6"/>
                <a:gd name="T1" fmla="*/ 2194 h 2200"/>
                <a:gd name="T2" fmla="*/ 6 w 6"/>
                <a:gd name="T3" fmla="*/ 2197 h 2200"/>
                <a:gd name="T4" fmla="*/ 6 w 6"/>
                <a:gd name="T5" fmla="*/ 0 h 2200"/>
                <a:gd name="T6" fmla="*/ 0 w 6"/>
                <a:gd name="T7" fmla="*/ 0 h 2200"/>
                <a:gd name="T8" fmla="*/ 0 w 6"/>
                <a:gd name="T9" fmla="*/ 2197 h 2200"/>
                <a:gd name="T10" fmla="*/ 4 w 6"/>
                <a:gd name="T11" fmla="*/ 2200 h 2200"/>
                <a:gd name="T12" fmla="*/ 0 w 6"/>
                <a:gd name="T13" fmla="*/ 2197 h 2200"/>
                <a:gd name="T14" fmla="*/ 0 w 6"/>
                <a:gd name="T15" fmla="*/ 2200 h 2200"/>
                <a:gd name="T16" fmla="*/ 4 w 6"/>
                <a:gd name="T17" fmla="*/ 2200 h 2200"/>
                <a:gd name="T18" fmla="*/ 4 w 6"/>
                <a:gd name="T19" fmla="*/ 2194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00">
                  <a:moveTo>
                    <a:pt x="4" y="2194"/>
                  </a:moveTo>
                  <a:lnTo>
                    <a:pt x="6" y="2197"/>
                  </a:lnTo>
                  <a:lnTo>
                    <a:pt x="6" y="0"/>
                  </a:lnTo>
                  <a:lnTo>
                    <a:pt x="0" y="0"/>
                  </a:lnTo>
                  <a:lnTo>
                    <a:pt x="0" y="2197"/>
                  </a:lnTo>
                  <a:lnTo>
                    <a:pt x="4" y="2200"/>
                  </a:lnTo>
                  <a:lnTo>
                    <a:pt x="0" y="2197"/>
                  </a:lnTo>
                  <a:lnTo>
                    <a:pt x="0" y="2200"/>
                  </a:lnTo>
                  <a:lnTo>
                    <a:pt x="4" y="2200"/>
                  </a:lnTo>
                  <a:lnTo>
                    <a:pt x="4" y="2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 name="Freeform 14"/>
            <p:cNvSpPr>
              <a:spLocks/>
            </p:cNvSpPr>
            <p:nvPr/>
          </p:nvSpPr>
          <p:spPr bwMode="auto">
            <a:xfrm>
              <a:off x="931863" y="3865563"/>
              <a:ext cx="2513013" cy="4763"/>
            </a:xfrm>
            <a:custGeom>
              <a:avLst/>
              <a:gdLst>
                <a:gd name="T0" fmla="*/ 3161 w 3167"/>
                <a:gd name="T1" fmla="*/ 3 h 6"/>
                <a:gd name="T2" fmla="*/ 3164 w 3167"/>
                <a:gd name="T3" fmla="*/ 0 h 6"/>
                <a:gd name="T4" fmla="*/ 0 w 3167"/>
                <a:gd name="T5" fmla="*/ 0 h 6"/>
                <a:gd name="T6" fmla="*/ 0 w 3167"/>
                <a:gd name="T7" fmla="*/ 6 h 6"/>
                <a:gd name="T8" fmla="*/ 3164 w 3167"/>
                <a:gd name="T9" fmla="*/ 6 h 6"/>
                <a:gd name="T10" fmla="*/ 3167 w 3167"/>
                <a:gd name="T11" fmla="*/ 3 h 6"/>
                <a:gd name="T12" fmla="*/ 3164 w 3167"/>
                <a:gd name="T13" fmla="*/ 6 h 6"/>
                <a:gd name="T14" fmla="*/ 3167 w 3167"/>
                <a:gd name="T15" fmla="*/ 6 h 6"/>
                <a:gd name="T16" fmla="*/ 3167 w 3167"/>
                <a:gd name="T17" fmla="*/ 3 h 6"/>
                <a:gd name="T18" fmla="*/ 3161 w 316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7" h="6">
                  <a:moveTo>
                    <a:pt x="3161" y="3"/>
                  </a:moveTo>
                  <a:lnTo>
                    <a:pt x="3164" y="0"/>
                  </a:lnTo>
                  <a:lnTo>
                    <a:pt x="0" y="0"/>
                  </a:lnTo>
                  <a:lnTo>
                    <a:pt x="0" y="6"/>
                  </a:lnTo>
                  <a:lnTo>
                    <a:pt x="3164" y="6"/>
                  </a:lnTo>
                  <a:lnTo>
                    <a:pt x="3167" y="3"/>
                  </a:lnTo>
                  <a:lnTo>
                    <a:pt x="3164" y="6"/>
                  </a:lnTo>
                  <a:lnTo>
                    <a:pt x="3167" y="6"/>
                  </a:lnTo>
                  <a:lnTo>
                    <a:pt x="3167" y="3"/>
                  </a:lnTo>
                  <a:lnTo>
                    <a:pt x="316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 name="Rectangle 15"/>
            <p:cNvSpPr>
              <a:spLocks noChangeArrowheads="1"/>
            </p:cNvSpPr>
            <p:nvPr/>
          </p:nvSpPr>
          <p:spPr bwMode="auto">
            <a:xfrm>
              <a:off x="855663" y="3811588"/>
              <a:ext cx="2662238" cy="92075"/>
            </a:xfrm>
            <a:prstGeom prst="rect">
              <a:avLst/>
            </a:prstGeom>
            <a:solidFill>
              <a:srgbClr val="D1A3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 name="Freeform 16"/>
            <p:cNvSpPr>
              <a:spLocks/>
            </p:cNvSpPr>
            <p:nvPr/>
          </p:nvSpPr>
          <p:spPr bwMode="auto">
            <a:xfrm>
              <a:off x="3509963" y="3805238"/>
              <a:ext cx="15875" cy="98425"/>
            </a:xfrm>
            <a:custGeom>
              <a:avLst/>
              <a:gdLst>
                <a:gd name="T0" fmla="*/ 11 w 20"/>
                <a:gd name="T1" fmla="*/ 20 h 125"/>
                <a:gd name="T2" fmla="*/ 0 w 20"/>
                <a:gd name="T3" fmla="*/ 10 h 125"/>
                <a:gd name="T4" fmla="*/ 0 w 20"/>
                <a:gd name="T5" fmla="*/ 125 h 125"/>
                <a:gd name="T6" fmla="*/ 20 w 20"/>
                <a:gd name="T7" fmla="*/ 125 h 125"/>
                <a:gd name="T8" fmla="*/ 20 w 20"/>
                <a:gd name="T9" fmla="*/ 10 h 125"/>
                <a:gd name="T10" fmla="*/ 11 w 20"/>
                <a:gd name="T11" fmla="*/ 0 h 125"/>
                <a:gd name="T12" fmla="*/ 20 w 20"/>
                <a:gd name="T13" fmla="*/ 10 h 125"/>
                <a:gd name="T14" fmla="*/ 20 w 20"/>
                <a:gd name="T15" fmla="*/ 0 h 125"/>
                <a:gd name="T16" fmla="*/ 11 w 20"/>
                <a:gd name="T17" fmla="*/ 0 h 125"/>
                <a:gd name="T18" fmla="*/ 11 w 20"/>
                <a:gd name="T19" fmla="*/ 2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11" y="20"/>
                  </a:moveTo>
                  <a:lnTo>
                    <a:pt x="0" y="10"/>
                  </a:lnTo>
                  <a:lnTo>
                    <a:pt x="0" y="125"/>
                  </a:lnTo>
                  <a:lnTo>
                    <a:pt x="20" y="125"/>
                  </a:lnTo>
                  <a:lnTo>
                    <a:pt x="20" y="10"/>
                  </a:lnTo>
                  <a:lnTo>
                    <a:pt x="11" y="0"/>
                  </a:lnTo>
                  <a:lnTo>
                    <a:pt x="20" y="10"/>
                  </a:lnTo>
                  <a:lnTo>
                    <a:pt x="20" y="0"/>
                  </a:lnTo>
                  <a:lnTo>
                    <a:pt x="11" y="0"/>
                  </a:lnTo>
                  <a:lnTo>
                    <a:pt x="1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 name="Freeform 17"/>
            <p:cNvSpPr>
              <a:spLocks/>
            </p:cNvSpPr>
            <p:nvPr/>
          </p:nvSpPr>
          <p:spPr bwMode="auto">
            <a:xfrm>
              <a:off x="847725" y="3805238"/>
              <a:ext cx="2670175" cy="15875"/>
            </a:xfrm>
            <a:custGeom>
              <a:avLst/>
              <a:gdLst>
                <a:gd name="T0" fmla="*/ 20 w 3365"/>
                <a:gd name="T1" fmla="*/ 10 h 20"/>
                <a:gd name="T2" fmla="*/ 9 w 3365"/>
                <a:gd name="T3" fmla="*/ 20 h 20"/>
                <a:gd name="T4" fmla="*/ 3365 w 3365"/>
                <a:gd name="T5" fmla="*/ 20 h 20"/>
                <a:gd name="T6" fmla="*/ 3365 w 3365"/>
                <a:gd name="T7" fmla="*/ 0 h 20"/>
                <a:gd name="T8" fmla="*/ 9 w 3365"/>
                <a:gd name="T9" fmla="*/ 0 h 20"/>
                <a:gd name="T10" fmla="*/ 0 w 3365"/>
                <a:gd name="T11" fmla="*/ 10 h 20"/>
                <a:gd name="T12" fmla="*/ 9 w 3365"/>
                <a:gd name="T13" fmla="*/ 0 h 20"/>
                <a:gd name="T14" fmla="*/ 0 w 3365"/>
                <a:gd name="T15" fmla="*/ 0 h 20"/>
                <a:gd name="T16" fmla="*/ 0 w 3365"/>
                <a:gd name="T17" fmla="*/ 10 h 20"/>
                <a:gd name="T18" fmla="*/ 20 w 336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20">
                  <a:moveTo>
                    <a:pt x="20" y="10"/>
                  </a:moveTo>
                  <a:lnTo>
                    <a:pt x="9" y="20"/>
                  </a:lnTo>
                  <a:lnTo>
                    <a:pt x="3365" y="20"/>
                  </a:lnTo>
                  <a:lnTo>
                    <a:pt x="3365" y="0"/>
                  </a:lnTo>
                  <a:lnTo>
                    <a:pt x="9" y="0"/>
                  </a:lnTo>
                  <a:lnTo>
                    <a:pt x="0" y="10"/>
                  </a:lnTo>
                  <a:lnTo>
                    <a:pt x="9" y="0"/>
                  </a:lnTo>
                  <a:lnTo>
                    <a:pt x="0" y="0"/>
                  </a:lnTo>
                  <a:lnTo>
                    <a:pt x="0" y="10"/>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 name="Freeform 18"/>
            <p:cNvSpPr>
              <a:spLocks/>
            </p:cNvSpPr>
            <p:nvPr/>
          </p:nvSpPr>
          <p:spPr bwMode="auto">
            <a:xfrm>
              <a:off x="847725" y="3811588"/>
              <a:ext cx="15875" cy="100013"/>
            </a:xfrm>
            <a:custGeom>
              <a:avLst/>
              <a:gdLst>
                <a:gd name="T0" fmla="*/ 9 w 20"/>
                <a:gd name="T1" fmla="*/ 106 h 125"/>
                <a:gd name="T2" fmla="*/ 20 w 20"/>
                <a:gd name="T3" fmla="*/ 115 h 125"/>
                <a:gd name="T4" fmla="*/ 20 w 20"/>
                <a:gd name="T5" fmla="*/ 0 h 125"/>
                <a:gd name="T6" fmla="*/ 0 w 20"/>
                <a:gd name="T7" fmla="*/ 0 h 125"/>
                <a:gd name="T8" fmla="*/ 0 w 20"/>
                <a:gd name="T9" fmla="*/ 115 h 125"/>
                <a:gd name="T10" fmla="*/ 9 w 20"/>
                <a:gd name="T11" fmla="*/ 125 h 125"/>
                <a:gd name="T12" fmla="*/ 0 w 20"/>
                <a:gd name="T13" fmla="*/ 115 h 125"/>
                <a:gd name="T14" fmla="*/ 0 w 20"/>
                <a:gd name="T15" fmla="*/ 125 h 125"/>
                <a:gd name="T16" fmla="*/ 9 w 20"/>
                <a:gd name="T17" fmla="*/ 125 h 125"/>
                <a:gd name="T18" fmla="*/ 9 w 20"/>
                <a:gd name="T19" fmla="*/ 10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9" y="106"/>
                  </a:moveTo>
                  <a:lnTo>
                    <a:pt x="20" y="115"/>
                  </a:lnTo>
                  <a:lnTo>
                    <a:pt x="20" y="0"/>
                  </a:lnTo>
                  <a:lnTo>
                    <a:pt x="0" y="0"/>
                  </a:lnTo>
                  <a:lnTo>
                    <a:pt x="0" y="115"/>
                  </a:lnTo>
                  <a:lnTo>
                    <a:pt x="9" y="125"/>
                  </a:lnTo>
                  <a:lnTo>
                    <a:pt x="0" y="115"/>
                  </a:lnTo>
                  <a:lnTo>
                    <a:pt x="0" y="125"/>
                  </a:lnTo>
                  <a:lnTo>
                    <a:pt x="9" y="125"/>
                  </a:lnTo>
                  <a:lnTo>
                    <a:pt x="9"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 name="Freeform 19"/>
            <p:cNvSpPr>
              <a:spLocks/>
            </p:cNvSpPr>
            <p:nvPr/>
          </p:nvSpPr>
          <p:spPr bwMode="auto">
            <a:xfrm>
              <a:off x="855663" y="3895726"/>
              <a:ext cx="2670175" cy="15875"/>
            </a:xfrm>
            <a:custGeom>
              <a:avLst/>
              <a:gdLst>
                <a:gd name="T0" fmla="*/ 3345 w 3365"/>
                <a:gd name="T1" fmla="*/ 9 h 19"/>
                <a:gd name="T2" fmla="*/ 3356 w 3365"/>
                <a:gd name="T3" fmla="*/ 0 h 19"/>
                <a:gd name="T4" fmla="*/ 0 w 3365"/>
                <a:gd name="T5" fmla="*/ 0 h 19"/>
                <a:gd name="T6" fmla="*/ 0 w 3365"/>
                <a:gd name="T7" fmla="*/ 19 h 19"/>
                <a:gd name="T8" fmla="*/ 3356 w 3365"/>
                <a:gd name="T9" fmla="*/ 19 h 19"/>
                <a:gd name="T10" fmla="*/ 3365 w 3365"/>
                <a:gd name="T11" fmla="*/ 9 h 19"/>
                <a:gd name="T12" fmla="*/ 3356 w 3365"/>
                <a:gd name="T13" fmla="*/ 19 h 19"/>
                <a:gd name="T14" fmla="*/ 3365 w 3365"/>
                <a:gd name="T15" fmla="*/ 19 h 19"/>
                <a:gd name="T16" fmla="*/ 3365 w 3365"/>
                <a:gd name="T17" fmla="*/ 9 h 19"/>
                <a:gd name="T18" fmla="*/ 3345 w 3365"/>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19">
                  <a:moveTo>
                    <a:pt x="3345" y="9"/>
                  </a:moveTo>
                  <a:lnTo>
                    <a:pt x="3356" y="0"/>
                  </a:lnTo>
                  <a:lnTo>
                    <a:pt x="0" y="0"/>
                  </a:lnTo>
                  <a:lnTo>
                    <a:pt x="0" y="19"/>
                  </a:lnTo>
                  <a:lnTo>
                    <a:pt x="3356" y="19"/>
                  </a:lnTo>
                  <a:lnTo>
                    <a:pt x="3365" y="9"/>
                  </a:lnTo>
                  <a:lnTo>
                    <a:pt x="3356" y="19"/>
                  </a:lnTo>
                  <a:lnTo>
                    <a:pt x="3365" y="19"/>
                  </a:lnTo>
                  <a:lnTo>
                    <a:pt x="3365" y="9"/>
                  </a:lnTo>
                  <a:lnTo>
                    <a:pt x="334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grpSp>
          <p:nvGrpSpPr>
            <p:cNvPr id="33" name="Group 32"/>
            <p:cNvGrpSpPr/>
            <p:nvPr/>
          </p:nvGrpSpPr>
          <p:grpSpPr>
            <a:xfrm>
              <a:off x="960418" y="3650859"/>
              <a:ext cx="863600" cy="200025"/>
              <a:chOff x="1111250" y="3613151"/>
              <a:chExt cx="863600" cy="200025"/>
            </a:xfrm>
            <a:scene3d>
              <a:camera prst="perspectiveRelaxedModerately">
                <a:rot lat="17990633" lon="0" rev="0"/>
              </a:camera>
              <a:lightRig rig="threePt" dir="t"/>
            </a:scene3d>
          </p:grpSpPr>
          <p:sp>
            <p:nvSpPr>
              <p:cNvPr id="36" name="Freeform 301"/>
              <p:cNvSpPr>
                <a:spLocks/>
              </p:cNvSpPr>
              <p:nvPr/>
            </p:nvSpPr>
            <p:spPr bwMode="auto">
              <a:xfrm>
                <a:off x="1112838" y="3614738"/>
                <a:ext cx="363538" cy="196850"/>
              </a:xfrm>
              <a:custGeom>
                <a:avLst/>
                <a:gdLst>
                  <a:gd name="T0" fmla="*/ 393 w 457"/>
                  <a:gd name="T1" fmla="*/ 246 h 246"/>
                  <a:gd name="T2" fmla="*/ 405 w 457"/>
                  <a:gd name="T3" fmla="*/ 245 h 246"/>
                  <a:gd name="T4" fmla="*/ 418 w 457"/>
                  <a:gd name="T5" fmla="*/ 242 h 246"/>
                  <a:gd name="T6" fmla="*/ 428 w 457"/>
                  <a:gd name="T7" fmla="*/ 235 h 246"/>
                  <a:gd name="T8" fmla="*/ 438 w 457"/>
                  <a:gd name="T9" fmla="*/ 228 h 246"/>
                  <a:gd name="T10" fmla="*/ 446 w 457"/>
                  <a:gd name="T11" fmla="*/ 219 h 246"/>
                  <a:gd name="T12" fmla="*/ 451 w 457"/>
                  <a:gd name="T13" fmla="*/ 207 h 246"/>
                  <a:gd name="T14" fmla="*/ 455 w 457"/>
                  <a:gd name="T15" fmla="*/ 196 h 246"/>
                  <a:gd name="T16" fmla="*/ 457 w 457"/>
                  <a:gd name="T17" fmla="*/ 183 h 246"/>
                  <a:gd name="T18" fmla="*/ 457 w 457"/>
                  <a:gd name="T19" fmla="*/ 63 h 246"/>
                  <a:gd name="T20" fmla="*/ 455 w 457"/>
                  <a:gd name="T21" fmla="*/ 51 h 246"/>
                  <a:gd name="T22" fmla="*/ 451 w 457"/>
                  <a:gd name="T23" fmla="*/ 39 h 246"/>
                  <a:gd name="T24" fmla="*/ 446 w 457"/>
                  <a:gd name="T25" fmla="*/ 28 h 246"/>
                  <a:gd name="T26" fmla="*/ 438 w 457"/>
                  <a:gd name="T27" fmla="*/ 18 h 246"/>
                  <a:gd name="T28" fmla="*/ 428 w 457"/>
                  <a:gd name="T29" fmla="*/ 10 h 246"/>
                  <a:gd name="T30" fmla="*/ 418 w 457"/>
                  <a:gd name="T31" fmla="*/ 5 h 246"/>
                  <a:gd name="T32" fmla="*/ 405 w 457"/>
                  <a:gd name="T33" fmla="*/ 1 h 246"/>
                  <a:gd name="T34" fmla="*/ 393 w 457"/>
                  <a:gd name="T35" fmla="*/ 0 h 246"/>
                  <a:gd name="T36" fmla="*/ 64 w 457"/>
                  <a:gd name="T37" fmla="*/ 0 h 246"/>
                  <a:gd name="T38" fmla="*/ 52 w 457"/>
                  <a:gd name="T39" fmla="*/ 1 h 246"/>
                  <a:gd name="T40" fmla="*/ 39 w 457"/>
                  <a:gd name="T41" fmla="*/ 5 h 246"/>
                  <a:gd name="T42" fmla="*/ 29 w 457"/>
                  <a:gd name="T43" fmla="*/ 10 h 246"/>
                  <a:gd name="T44" fmla="*/ 20 w 457"/>
                  <a:gd name="T45" fmla="*/ 18 h 246"/>
                  <a:gd name="T46" fmla="*/ 11 w 457"/>
                  <a:gd name="T47" fmla="*/ 28 h 246"/>
                  <a:gd name="T48" fmla="*/ 6 w 457"/>
                  <a:gd name="T49" fmla="*/ 39 h 246"/>
                  <a:gd name="T50" fmla="*/ 1 w 457"/>
                  <a:gd name="T51" fmla="*/ 51 h 246"/>
                  <a:gd name="T52" fmla="*/ 0 w 457"/>
                  <a:gd name="T53" fmla="*/ 63 h 246"/>
                  <a:gd name="T54" fmla="*/ 0 w 457"/>
                  <a:gd name="T55" fmla="*/ 183 h 246"/>
                  <a:gd name="T56" fmla="*/ 1 w 457"/>
                  <a:gd name="T57" fmla="*/ 196 h 246"/>
                  <a:gd name="T58" fmla="*/ 6 w 457"/>
                  <a:gd name="T59" fmla="*/ 207 h 246"/>
                  <a:gd name="T60" fmla="*/ 11 w 457"/>
                  <a:gd name="T61" fmla="*/ 219 h 246"/>
                  <a:gd name="T62" fmla="*/ 20 w 457"/>
                  <a:gd name="T63" fmla="*/ 228 h 246"/>
                  <a:gd name="T64" fmla="*/ 29 w 457"/>
                  <a:gd name="T65" fmla="*/ 235 h 246"/>
                  <a:gd name="T66" fmla="*/ 39 w 457"/>
                  <a:gd name="T67" fmla="*/ 242 h 246"/>
                  <a:gd name="T68" fmla="*/ 52 w 457"/>
                  <a:gd name="T69" fmla="*/ 245 h 246"/>
                  <a:gd name="T70" fmla="*/ 64 w 457"/>
                  <a:gd name="T71" fmla="*/ 246 h 246"/>
                  <a:gd name="T72" fmla="*/ 393 w 457"/>
                  <a:gd name="T73"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7" h="246">
                    <a:moveTo>
                      <a:pt x="393" y="246"/>
                    </a:moveTo>
                    <a:lnTo>
                      <a:pt x="405" y="245"/>
                    </a:lnTo>
                    <a:lnTo>
                      <a:pt x="418" y="242"/>
                    </a:lnTo>
                    <a:lnTo>
                      <a:pt x="428" y="235"/>
                    </a:lnTo>
                    <a:lnTo>
                      <a:pt x="438" y="228"/>
                    </a:lnTo>
                    <a:lnTo>
                      <a:pt x="446" y="219"/>
                    </a:lnTo>
                    <a:lnTo>
                      <a:pt x="451" y="207"/>
                    </a:lnTo>
                    <a:lnTo>
                      <a:pt x="455" y="196"/>
                    </a:lnTo>
                    <a:lnTo>
                      <a:pt x="457" y="183"/>
                    </a:lnTo>
                    <a:lnTo>
                      <a:pt x="457" y="63"/>
                    </a:lnTo>
                    <a:lnTo>
                      <a:pt x="455" y="51"/>
                    </a:lnTo>
                    <a:lnTo>
                      <a:pt x="451" y="39"/>
                    </a:lnTo>
                    <a:lnTo>
                      <a:pt x="446" y="28"/>
                    </a:lnTo>
                    <a:lnTo>
                      <a:pt x="438" y="18"/>
                    </a:lnTo>
                    <a:lnTo>
                      <a:pt x="428" y="10"/>
                    </a:lnTo>
                    <a:lnTo>
                      <a:pt x="418" y="5"/>
                    </a:lnTo>
                    <a:lnTo>
                      <a:pt x="405" y="1"/>
                    </a:lnTo>
                    <a:lnTo>
                      <a:pt x="393" y="0"/>
                    </a:lnTo>
                    <a:lnTo>
                      <a:pt x="64" y="0"/>
                    </a:lnTo>
                    <a:lnTo>
                      <a:pt x="52" y="1"/>
                    </a:lnTo>
                    <a:lnTo>
                      <a:pt x="39" y="5"/>
                    </a:lnTo>
                    <a:lnTo>
                      <a:pt x="29" y="10"/>
                    </a:lnTo>
                    <a:lnTo>
                      <a:pt x="20" y="18"/>
                    </a:lnTo>
                    <a:lnTo>
                      <a:pt x="11" y="28"/>
                    </a:lnTo>
                    <a:lnTo>
                      <a:pt x="6" y="39"/>
                    </a:lnTo>
                    <a:lnTo>
                      <a:pt x="1" y="51"/>
                    </a:lnTo>
                    <a:lnTo>
                      <a:pt x="0" y="63"/>
                    </a:lnTo>
                    <a:lnTo>
                      <a:pt x="0" y="183"/>
                    </a:lnTo>
                    <a:lnTo>
                      <a:pt x="1" y="196"/>
                    </a:lnTo>
                    <a:lnTo>
                      <a:pt x="6" y="207"/>
                    </a:lnTo>
                    <a:lnTo>
                      <a:pt x="11" y="219"/>
                    </a:lnTo>
                    <a:lnTo>
                      <a:pt x="20" y="228"/>
                    </a:lnTo>
                    <a:lnTo>
                      <a:pt x="29" y="235"/>
                    </a:lnTo>
                    <a:lnTo>
                      <a:pt x="39" y="242"/>
                    </a:lnTo>
                    <a:lnTo>
                      <a:pt x="52" y="245"/>
                    </a:lnTo>
                    <a:lnTo>
                      <a:pt x="64" y="246"/>
                    </a:lnTo>
                    <a:lnTo>
                      <a:pt x="393"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7" name="Freeform 302"/>
              <p:cNvSpPr>
                <a:spLocks/>
              </p:cNvSpPr>
              <p:nvPr/>
            </p:nvSpPr>
            <p:spPr bwMode="auto">
              <a:xfrm>
                <a:off x="1423988" y="3760788"/>
                <a:ext cx="53975" cy="52388"/>
              </a:xfrm>
              <a:custGeom>
                <a:avLst/>
                <a:gdLst>
                  <a:gd name="T0" fmla="*/ 61 w 66"/>
                  <a:gd name="T1" fmla="*/ 0 h 66"/>
                  <a:gd name="T2" fmla="*/ 61 w 66"/>
                  <a:gd name="T3" fmla="*/ 0 h 66"/>
                  <a:gd name="T4" fmla="*/ 59 w 66"/>
                  <a:gd name="T5" fmla="*/ 13 h 66"/>
                  <a:gd name="T6" fmla="*/ 56 w 66"/>
                  <a:gd name="T7" fmla="*/ 24 h 66"/>
                  <a:gd name="T8" fmla="*/ 50 w 66"/>
                  <a:gd name="T9" fmla="*/ 35 h 66"/>
                  <a:gd name="T10" fmla="*/ 43 w 66"/>
                  <a:gd name="T11" fmla="*/ 43 h 66"/>
                  <a:gd name="T12" fmla="*/ 34 w 66"/>
                  <a:gd name="T13" fmla="*/ 50 h 66"/>
                  <a:gd name="T14" fmla="*/ 24 w 66"/>
                  <a:gd name="T15" fmla="*/ 55 h 66"/>
                  <a:gd name="T16" fmla="*/ 12 w 66"/>
                  <a:gd name="T17" fmla="*/ 59 h 66"/>
                  <a:gd name="T18" fmla="*/ 0 w 66"/>
                  <a:gd name="T19" fmla="*/ 61 h 66"/>
                  <a:gd name="T20" fmla="*/ 0 w 66"/>
                  <a:gd name="T21" fmla="*/ 66 h 66"/>
                  <a:gd name="T22" fmla="*/ 13 w 66"/>
                  <a:gd name="T23" fmla="*/ 65 h 66"/>
                  <a:gd name="T24" fmla="*/ 25 w 66"/>
                  <a:gd name="T25" fmla="*/ 61 h 66"/>
                  <a:gd name="T26" fmla="*/ 36 w 66"/>
                  <a:gd name="T27" fmla="*/ 54 h 66"/>
                  <a:gd name="T28" fmla="*/ 47 w 66"/>
                  <a:gd name="T29" fmla="*/ 46 h 66"/>
                  <a:gd name="T30" fmla="*/ 55 w 66"/>
                  <a:gd name="T31" fmla="*/ 37 h 66"/>
                  <a:gd name="T32" fmla="*/ 62 w 66"/>
                  <a:gd name="T33" fmla="*/ 25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59" y="13"/>
                    </a:lnTo>
                    <a:lnTo>
                      <a:pt x="56" y="24"/>
                    </a:lnTo>
                    <a:lnTo>
                      <a:pt x="50" y="35"/>
                    </a:lnTo>
                    <a:lnTo>
                      <a:pt x="43" y="43"/>
                    </a:lnTo>
                    <a:lnTo>
                      <a:pt x="34" y="50"/>
                    </a:lnTo>
                    <a:lnTo>
                      <a:pt x="24" y="55"/>
                    </a:lnTo>
                    <a:lnTo>
                      <a:pt x="12" y="59"/>
                    </a:lnTo>
                    <a:lnTo>
                      <a:pt x="0" y="61"/>
                    </a:lnTo>
                    <a:lnTo>
                      <a:pt x="0" y="66"/>
                    </a:lnTo>
                    <a:lnTo>
                      <a:pt x="13" y="65"/>
                    </a:lnTo>
                    <a:lnTo>
                      <a:pt x="25" y="61"/>
                    </a:lnTo>
                    <a:lnTo>
                      <a:pt x="36" y="54"/>
                    </a:lnTo>
                    <a:lnTo>
                      <a:pt x="47" y="46"/>
                    </a:lnTo>
                    <a:lnTo>
                      <a:pt x="55" y="37"/>
                    </a:lnTo>
                    <a:lnTo>
                      <a:pt x="62" y="25"/>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8" name="Freeform 303"/>
              <p:cNvSpPr>
                <a:spLocks/>
              </p:cNvSpPr>
              <p:nvPr/>
            </p:nvSpPr>
            <p:spPr bwMode="auto">
              <a:xfrm>
                <a:off x="1473200" y="3665538"/>
                <a:ext cx="4763" cy="95250"/>
              </a:xfrm>
              <a:custGeom>
                <a:avLst/>
                <a:gdLst>
                  <a:gd name="T0" fmla="*/ 0 w 5"/>
                  <a:gd name="T1" fmla="*/ 0 h 120"/>
                  <a:gd name="T2" fmla="*/ 0 w 5"/>
                  <a:gd name="T3" fmla="*/ 0 h 120"/>
                  <a:gd name="T4" fmla="*/ 0 w 5"/>
                  <a:gd name="T5" fmla="*/ 120 h 120"/>
                  <a:gd name="T6" fmla="*/ 5 w 5"/>
                  <a:gd name="T7" fmla="*/ 120 h 120"/>
                  <a:gd name="T8" fmla="*/ 5 w 5"/>
                  <a:gd name="T9" fmla="*/ 0 h 120"/>
                  <a:gd name="T10" fmla="*/ 5 w 5"/>
                  <a:gd name="T11" fmla="*/ 0 h 120"/>
                  <a:gd name="T12" fmla="*/ 0 w 5"/>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0" y="0"/>
                    </a:moveTo>
                    <a:lnTo>
                      <a:pt x="0" y="0"/>
                    </a:lnTo>
                    <a:lnTo>
                      <a:pt x="0" y="120"/>
                    </a:lnTo>
                    <a:lnTo>
                      <a:pt x="5" y="12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9" name="Freeform 304"/>
              <p:cNvSpPr>
                <a:spLocks/>
              </p:cNvSpPr>
              <p:nvPr/>
            </p:nvSpPr>
            <p:spPr bwMode="auto">
              <a:xfrm>
                <a:off x="1423988" y="3613151"/>
                <a:ext cx="53975"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59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6 w 66"/>
                  <a:gd name="T31" fmla="*/ 12 h 67"/>
                  <a:gd name="T32" fmla="*/ 25 w 66"/>
                  <a:gd name="T33" fmla="*/ 6 h 67"/>
                  <a:gd name="T34" fmla="*/ 13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59" y="55"/>
                    </a:lnTo>
                    <a:lnTo>
                      <a:pt x="61" y="67"/>
                    </a:lnTo>
                    <a:lnTo>
                      <a:pt x="66" y="67"/>
                    </a:lnTo>
                    <a:lnTo>
                      <a:pt x="65" y="55"/>
                    </a:lnTo>
                    <a:lnTo>
                      <a:pt x="62" y="42"/>
                    </a:lnTo>
                    <a:lnTo>
                      <a:pt x="55" y="30"/>
                    </a:lnTo>
                    <a:lnTo>
                      <a:pt x="47" y="20"/>
                    </a:lnTo>
                    <a:lnTo>
                      <a:pt x="36" y="12"/>
                    </a:lnTo>
                    <a:lnTo>
                      <a:pt x="25" y="6"/>
                    </a:lnTo>
                    <a:lnTo>
                      <a:pt x="13"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0" name="Freeform 305"/>
              <p:cNvSpPr>
                <a:spLocks/>
              </p:cNvSpPr>
              <p:nvPr/>
            </p:nvSpPr>
            <p:spPr bwMode="auto">
              <a:xfrm>
                <a:off x="1163638" y="3613151"/>
                <a:ext cx="260350" cy="4763"/>
              </a:xfrm>
              <a:custGeom>
                <a:avLst/>
                <a:gdLst>
                  <a:gd name="T0" fmla="*/ 0 w 329"/>
                  <a:gd name="T1" fmla="*/ 6 h 6"/>
                  <a:gd name="T2" fmla="*/ 0 w 329"/>
                  <a:gd name="T3" fmla="*/ 6 h 6"/>
                  <a:gd name="T4" fmla="*/ 329 w 329"/>
                  <a:gd name="T5" fmla="*/ 6 h 6"/>
                  <a:gd name="T6" fmla="*/ 329 w 329"/>
                  <a:gd name="T7" fmla="*/ 0 h 6"/>
                  <a:gd name="T8" fmla="*/ 0 w 329"/>
                  <a:gd name="T9" fmla="*/ 0 h 6"/>
                  <a:gd name="T10" fmla="*/ 0 w 329"/>
                  <a:gd name="T11" fmla="*/ 0 h 6"/>
                  <a:gd name="T12" fmla="*/ 0 w 329"/>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29" h="6">
                    <a:moveTo>
                      <a:pt x="0" y="6"/>
                    </a:moveTo>
                    <a:lnTo>
                      <a:pt x="0" y="6"/>
                    </a:lnTo>
                    <a:lnTo>
                      <a:pt x="329" y="6"/>
                    </a:lnTo>
                    <a:lnTo>
                      <a:pt x="329"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1" name="Freeform 306"/>
              <p:cNvSpPr>
                <a:spLocks/>
              </p:cNvSpPr>
              <p:nvPr/>
            </p:nvSpPr>
            <p:spPr bwMode="auto">
              <a:xfrm>
                <a:off x="1111250" y="3613151"/>
                <a:ext cx="52388" cy="52388"/>
              </a:xfrm>
              <a:custGeom>
                <a:avLst/>
                <a:gdLst>
                  <a:gd name="T0" fmla="*/ 5 w 66"/>
                  <a:gd name="T1" fmla="*/ 67 h 67"/>
                  <a:gd name="T2" fmla="*/ 5 w 66"/>
                  <a:gd name="T3" fmla="*/ 67 h 67"/>
                  <a:gd name="T4" fmla="*/ 7 w 66"/>
                  <a:gd name="T5" fmla="*/ 55 h 67"/>
                  <a:gd name="T6" fmla="*/ 10 w 66"/>
                  <a:gd name="T7" fmla="*/ 43 h 67"/>
                  <a:gd name="T8" fmla="*/ 16 w 66"/>
                  <a:gd name="T9" fmla="*/ 33 h 67"/>
                  <a:gd name="T10" fmla="*/ 23 w 66"/>
                  <a:gd name="T11" fmla="*/ 25 h 67"/>
                  <a:gd name="T12" fmla="*/ 32 w 66"/>
                  <a:gd name="T13" fmla="*/ 17 h 67"/>
                  <a:gd name="T14" fmla="*/ 42 w 66"/>
                  <a:gd name="T15" fmla="*/ 11 h 67"/>
                  <a:gd name="T16" fmla="*/ 54 w 66"/>
                  <a:gd name="T17" fmla="*/ 7 h 67"/>
                  <a:gd name="T18" fmla="*/ 66 w 66"/>
                  <a:gd name="T19" fmla="*/ 6 h 67"/>
                  <a:gd name="T20" fmla="*/ 66 w 66"/>
                  <a:gd name="T21" fmla="*/ 0 h 67"/>
                  <a:gd name="T22" fmla="*/ 53 w 66"/>
                  <a:gd name="T23" fmla="*/ 2 h 67"/>
                  <a:gd name="T24" fmla="*/ 40 w 66"/>
                  <a:gd name="T25" fmla="*/ 6 h 67"/>
                  <a:gd name="T26" fmla="*/ 28 w 66"/>
                  <a:gd name="T27" fmla="*/ 12 h 67"/>
                  <a:gd name="T28" fmla="*/ 19 w 66"/>
                  <a:gd name="T29" fmla="*/ 20 h 67"/>
                  <a:gd name="T30" fmla="*/ 11 w 66"/>
                  <a:gd name="T31" fmla="*/ 30 h 67"/>
                  <a:gd name="T32" fmla="*/ 4 w 66"/>
                  <a:gd name="T33" fmla="*/ 42 h 67"/>
                  <a:gd name="T34" fmla="*/ 1 w 66"/>
                  <a:gd name="T35" fmla="*/ 55 h 67"/>
                  <a:gd name="T36" fmla="*/ 0 w 66"/>
                  <a:gd name="T37" fmla="*/ 67 h 67"/>
                  <a:gd name="T38" fmla="*/ 0 w 66"/>
                  <a:gd name="T39" fmla="*/ 67 h 67"/>
                  <a:gd name="T40" fmla="*/ 5 w 66"/>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5" y="67"/>
                    </a:moveTo>
                    <a:lnTo>
                      <a:pt x="5" y="67"/>
                    </a:lnTo>
                    <a:lnTo>
                      <a:pt x="7" y="55"/>
                    </a:lnTo>
                    <a:lnTo>
                      <a:pt x="10" y="43"/>
                    </a:lnTo>
                    <a:lnTo>
                      <a:pt x="16" y="33"/>
                    </a:lnTo>
                    <a:lnTo>
                      <a:pt x="23" y="25"/>
                    </a:lnTo>
                    <a:lnTo>
                      <a:pt x="32" y="17"/>
                    </a:lnTo>
                    <a:lnTo>
                      <a:pt x="42" y="11"/>
                    </a:lnTo>
                    <a:lnTo>
                      <a:pt x="54" y="7"/>
                    </a:lnTo>
                    <a:lnTo>
                      <a:pt x="66" y="6"/>
                    </a:lnTo>
                    <a:lnTo>
                      <a:pt x="66" y="0"/>
                    </a:lnTo>
                    <a:lnTo>
                      <a:pt x="53" y="2"/>
                    </a:lnTo>
                    <a:lnTo>
                      <a:pt x="40" y="6"/>
                    </a:lnTo>
                    <a:lnTo>
                      <a:pt x="28" y="12"/>
                    </a:lnTo>
                    <a:lnTo>
                      <a:pt x="19" y="20"/>
                    </a:lnTo>
                    <a:lnTo>
                      <a:pt x="11" y="30"/>
                    </a:lnTo>
                    <a:lnTo>
                      <a:pt x="4" y="42"/>
                    </a:lnTo>
                    <a:lnTo>
                      <a:pt x="1" y="55"/>
                    </a:lnTo>
                    <a:lnTo>
                      <a:pt x="0" y="67"/>
                    </a:lnTo>
                    <a:lnTo>
                      <a:pt x="0" y="67"/>
                    </a:lnTo>
                    <a:lnTo>
                      <a:pt x="5"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2" name="Freeform 307"/>
              <p:cNvSpPr>
                <a:spLocks/>
              </p:cNvSpPr>
              <p:nvPr/>
            </p:nvSpPr>
            <p:spPr bwMode="auto">
              <a:xfrm>
                <a:off x="1111250" y="3665538"/>
                <a:ext cx="4763" cy="95250"/>
              </a:xfrm>
              <a:custGeom>
                <a:avLst/>
                <a:gdLst>
                  <a:gd name="T0" fmla="*/ 5 w 5"/>
                  <a:gd name="T1" fmla="*/ 120 h 120"/>
                  <a:gd name="T2" fmla="*/ 5 w 5"/>
                  <a:gd name="T3" fmla="*/ 120 h 120"/>
                  <a:gd name="T4" fmla="*/ 5 w 5"/>
                  <a:gd name="T5" fmla="*/ 0 h 120"/>
                  <a:gd name="T6" fmla="*/ 0 w 5"/>
                  <a:gd name="T7" fmla="*/ 0 h 120"/>
                  <a:gd name="T8" fmla="*/ 0 w 5"/>
                  <a:gd name="T9" fmla="*/ 120 h 120"/>
                  <a:gd name="T10" fmla="*/ 0 w 5"/>
                  <a:gd name="T11" fmla="*/ 120 h 120"/>
                  <a:gd name="T12" fmla="*/ 5 w 5"/>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5" y="120"/>
                    </a:moveTo>
                    <a:lnTo>
                      <a:pt x="5" y="120"/>
                    </a:lnTo>
                    <a:lnTo>
                      <a:pt x="5" y="0"/>
                    </a:lnTo>
                    <a:lnTo>
                      <a:pt x="0" y="0"/>
                    </a:lnTo>
                    <a:lnTo>
                      <a:pt x="0" y="120"/>
                    </a:lnTo>
                    <a:lnTo>
                      <a:pt x="0" y="120"/>
                    </a:lnTo>
                    <a:lnTo>
                      <a:pt x="5"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3" name="Freeform 308"/>
              <p:cNvSpPr>
                <a:spLocks/>
              </p:cNvSpPr>
              <p:nvPr/>
            </p:nvSpPr>
            <p:spPr bwMode="auto">
              <a:xfrm>
                <a:off x="1111250" y="3760788"/>
                <a:ext cx="52388" cy="52388"/>
              </a:xfrm>
              <a:custGeom>
                <a:avLst/>
                <a:gdLst>
                  <a:gd name="T0" fmla="*/ 66 w 66"/>
                  <a:gd name="T1" fmla="*/ 61 h 66"/>
                  <a:gd name="T2" fmla="*/ 66 w 66"/>
                  <a:gd name="T3" fmla="*/ 61 h 66"/>
                  <a:gd name="T4" fmla="*/ 54 w 66"/>
                  <a:gd name="T5" fmla="*/ 59 h 66"/>
                  <a:gd name="T6" fmla="*/ 42 w 66"/>
                  <a:gd name="T7" fmla="*/ 55 h 66"/>
                  <a:gd name="T8" fmla="*/ 32 w 66"/>
                  <a:gd name="T9" fmla="*/ 50 h 66"/>
                  <a:gd name="T10" fmla="*/ 23 w 66"/>
                  <a:gd name="T11" fmla="*/ 43 h 66"/>
                  <a:gd name="T12" fmla="*/ 16 w 66"/>
                  <a:gd name="T13" fmla="*/ 35 h 66"/>
                  <a:gd name="T14" fmla="*/ 10 w 66"/>
                  <a:gd name="T15" fmla="*/ 24 h 66"/>
                  <a:gd name="T16" fmla="*/ 7 w 66"/>
                  <a:gd name="T17" fmla="*/ 13 h 66"/>
                  <a:gd name="T18" fmla="*/ 5 w 66"/>
                  <a:gd name="T19" fmla="*/ 0 h 66"/>
                  <a:gd name="T20" fmla="*/ 0 w 66"/>
                  <a:gd name="T21" fmla="*/ 0 h 66"/>
                  <a:gd name="T22" fmla="*/ 1 w 66"/>
                  <a:gd name="T23" fmla="*/ 13 h 66"/>
                  <a:gd name="T24" fmla="*/ 4 w 66"/>
                  <a:gd name="T25" fmla="*/ 25 h 66"/>
                  <a:gd name="T26" fmla="*/ 11 w 66"/>
                  <a:gd name="T27" fmla="*/ 37 h 66"/>
                  <a:gd name="T28" fmla="*/ 19 w 66"/>
                  <a:gd name="T29" fmla="*/ 46 h 66"/>
                  <a:gd name="T30" fmla="*/ 28 w 66"/>
                  <a:gd name="T31" fmla="*/ 54 h 66"/>
                  <a:gd name="T32" fmla="*/ 40 w 66"/>
                  <a:gd name="T33" fmla="*/ 61 h 66"/>
                  <a:gd name="T34" fmla="*/ 53 w 66"/>
                  <a:gd name="T35" fmla="*/ 65 h 66"/>
                  <a:gd name="T36" fmla="*/ 66 w 66"/>
                  <a:gd name="T37" fmla="*/ 66 h 66"/>
                  <a:gd name="T38" fmla="*/ 66 w 66"/>
                  <a:gd name="T39" fmla="*/ 66 h 66"/>
                  <a:gd name="T40" fmla="*/ 66 w 66"/>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6" y="61"/>
                    </a:moveTo>
                    <a:lnTo>
                      <a:pt x="66" y="61"/>
                    </a:lnTo>
                    <a:lnTo>
                      <a:pt x="54" y="59"/>
                    </a:lnTo>
                    <a:lnTo>
                      <a:pt x="42" y="55"/>
                    </a:lnTo>
                    <a:lnTo>
                      <a:pt x="32" y="50"/>
                    </a:lnTo>
                    <a:lnTo>
                      <a:pt x="23" y="43"/>
                    </a:lnTo>
                    <a:lnTo>
                      <a:pt x="16" y="35"/>
                    </a:lnTo>
                    <a:lnTo>
                      <a:pt x="10" y="24"/>
                    </a:lnTo>
                    <a:lnTo>
                      <a:pt x="7" y="13"/>
                    </a:lnTo>
                    <a:lnTo>
                      <a:pt x="5" y="0"/>
                    </a:lnTo>
                    <a:lnTo>
                      <a:pt x="0" y="0"/>
                    </a:lnTo>
                    <a:lnTo>
                      <a:pt x="1" y="13"/>
                    </a:lnTo>
                    <a:lnTo>
                      <a:pt x="4" y="25"/>
                    </a:lnTo>
                    <a:lnTo>
                      <a:pt x="11" y="37"/>
                    </a:lnTo>
                    <a:lnTo>
                      <a:pt x="19" y="46"/>
                    </a:lnTo>
                    <a:lnTo>
                      <a:pt x="28" y="54"/>
                    </a:lnTo>
                    <a:lnTo>
                      <a:pt x="40" y="61"/>
                    </a:lnTo>
                    <a:lnTo>
                      <a:pt x="53" y="65"/>
                    </a:lnTo>
                    <a:lnTo>
                      <a:pt x="66" y="66"/>
                    </a:lnTo>
                    <a:lnTo>
                      <a:pt x="66" y="66"/>
                    </a:lnTo>
                    <a:lnTo>
                      <a:pt x="6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4" name="Freeform 309"/>
              <p:cNvSpPr>
                <a:spLocks/>
              </p:cNvSpPr>
              <p:nvPr/>
            </p:nvSpPr>
            <p:spPr bwMode="auto">
              <a:xfrm>
                <a:off x="1163638" y="3810001"/>
                <a:ext cx="260350" cy="3175"/>
              </a:xfrm>
              <a:custGeom>
                <a:avLst/>
                <a:gdLst>
                  <a:gd name="T0" fmla="*/ 329 w 329"/>
                  <a:gd name="T1" fmla="*/ 0 h 5"/>
                  <a:gd name="T2" fmla="*/ 329 w 329"/>
                  <a:gd name="T3" fmla="*/ 0 h 5"/>
                  <a:gd name="T4" fmla="*/ 0 w 329"/>
                  <a:gd name="T5" fmla="*/ 0 h 5"/>
                  <a:gd name="T6" fmla="*/ 0 w 329"/>
                  <a:gd name="T7" fmla="*/ 5 h 5"/>
                  <a:gd name="T8" fmla="*/ 329 w 329"/>
                  <a:gd name="T9" fmla="*/ 5 h 5"/>
                  <a:gd name="T10" fmla="*/ 329 w 329"/>
                  <a:gd name="T11" fmla="*/ 5 h 5"/>
                  <a:gd name="T12" fmla="*/ 329 w 32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29" h="5">
                    <a:moveTo>
                      <a:pt x="329" y="0"/>
                    </a:moveTo>
                    <a:lnTo>
                      <a:pt x="329" y="0"/>
                    </a:lnTo>
                    <a:lnTo>
                      <a:pt x="0" y="0"/>
                    </a:lnTo>
                    <a:lnTo>
                      <a:pt x="0" y="5"/>
                    </a:lnTo>
                    <a:lnTo>
                      <a:pt x="329" y="5"/>
                    </a:lnTo>
                    <a:lnTo>
                      <a:pt x="329" y="5"/>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5" name="Freeform 310"/>
              <p:cNvSpPr>
                <a:spLocks/>
              </p:cNvSpPr>
              <p:nvPr/>
            </p:nvSpPr>
            <p:spPr bwMode="auto">
              <a:xfrm>
                <a:off x="1152525" y="3638551"/>
                <a:ext cx="287338" cy="149225"/>
              </a:xfrm>
              <a:custGeom>
                <a:avLst/>
                <a:gdLst>
                  <a:gd name="T0" fmla="*/ 299 w 363"/>
                  <a:gd name="T1" fmla="*/ 187 h 187"/>
                  <a:gd name="T2" fmla="*/ 311 w 363"/>
                  <a:gd name="T3" fmla="*/ 185 h 187"/>
                  <a:gd name="T4" fmla="*/ 324 w 363"/>
                  <a:gd name="T5" fmla="*/ 182 h 187"/>
                  <a:gd name="T6" fmla="*/ 334 w 363"/>
                  <a:gd name="T7" fmla="*/ 176 h 187"/>
                  <a:gd name="T8" fmla="*/ 344 w 363"/>
                  <a:gd name="T9" fmla="*/ 168 h 187"/>
                  <a:gd name="T10" fmla="*/ 352 w 363"/>
                  <a:gd name="T11" fmla="*/ 159 h 187"/>
                  <a:gd name="T12" fmla="*/ 357 w 363"/>
                  <a:gd name="T13" fmla="*/ 147 h 187"/>
                  <a:gd name="T14" fmla="*/ 362 w 363"/>
                  <a:gd name="T15" fmla="*/ 136 h 187"/>
                  <a:gd name="T16" fmla="*/ 363 w 363"/>
                  <a:gd name="T17" fmla="*/ 123 h 187"/>
                  <a:gd name="T18" fmla="*/ 363 w 363"/>
                  <a:gd name="T19" fmla="*/ 63 h 187"/>
                  <a:gd name="T20" fmla="*/ 362 w 363"/>
                  <a:gd name="T21" fmla="*/ 51 h 187"/>
                  <a:gd name="T22" fmla="*/ 357 w 363"/>
                  <a:gd name="T23" fmla="*/ 39 h 187"/>
                  <a:gd name="T24" fmla="*/ 352 w 363"/>
                  <a:gd name="T25" fmla="*/ 28 h 187"/>
                  <a:gd name="T26" fmla="*/ 344 w 363"/>
                  <a:gd name="T27" fmla="*/ 18 h 187"/>
                  <a:gd name="T28" fmla="*/ 334 w 363"/>
                  <a:gd name="T29" fmla="*/ 10 h 187"/>
                  <a:gd name="T30" fmla="*/ 324 w 363"/>
                  <a:gd name="T31" fmla="*/ 5 h 187"/>
                  <a:gd name="T32" fmla="*/ 311 w 363"/>
                  <a:gd name="T33" fmla="*/ 1 h 187"/>
                  <a:gd name="T34" fmla="*/ 299 w 363"/>
                  <a:gd name="T35" fmla="*/ 0 h 187"/>
                  <a:gd name="T36" fmla="*/ 64 w 363"/>
                  <a:gd name="T37" fmla="*/ 0 h 187"/>
                  <a:gd name="T38" fmla="*/ 51 w 363"/>
                  <a:gd name="T39" fmla="*/ 1 h 187"/>
                  <a:gd name="T40" fmla="*/ 40 w 363"/>
                  <a:gd name="T41" fmla="*/ 5 h 187"/>
                  <a:gd name="T42" fmla="*/ 28 w 363"/>
                  <a:gd name="T43" fmla="*/ 10 h 187"/>
                  <a:gd name="T44" fmla="*/ 19 w 363"/>
                  <a:gd name="T45" fmla="*/ 18 h 187"/>
                  <a:gd name="T46" fmla="*/ 11 w 363"/>
                  <a:gd name="T47" fmla="*/ 28 h 187"/>
                  <a:gd name="T48" fmla="*/ 5 w 363"/>
                  <a:gd name="T49" fmla="*/ 39 h 187"/>
                  <a:gd name="T50" fmla="*/ 2 w 363"/>
                  <a:gd name="T51" fmla="*/ 51 h 187"/>
                  <a:gd name="T52" fmla="*/ 0 w 363"/>
                  <a:gd name="T53" fmla="*/ 63 h 187"/>
                  <a:gd name="T54" fmla="*/ 0 w 363"/>
                  <a:gd name="T55" fmla="*/ 123 h 187"/>
                  <a:gd name="T56" fmla="*/ 2 w 363"/>
                  <a:gd name="T57" fmla="*/ 136 h 187"/>
                  <a:gd name="T58" fmla="*/ 5 w 363"/>
                  <a:gd name="T59" fmla="*/ 147 h 187"/>
                  <a:gd name="T60" fmla="*/ 11 w 363"/>
                  <a:gd name="T61" fmla="*/ 159 h 187"/>
                  <a:gd name="T62" fmla="*/ 19 w 363"/>
                  <a:gd name="T63" fmla="*/ 168 h 187"/>
                  <a:gd name="T64" fmla="*/ 28 w 363"/>
                  <a:gd name="T65" fmla="*/ 176 h 187"/>
                  <a:gd name="T66" fmla="*/ 40 w 363"/>
                  <a:gd name="T67" fmla="*/ 182 h 187"/>
                  <a:gd name="T68" fmla="*/ 51 w 363"/>
                  <a:gd name="T69" fmla="*/ 185 h 187"/>
                  <a:gd name="T70" fmla="*/ 64 w 363"/>
                  <a:gd name="T71" fmla="*/ 187 h 187"/>
                  <a:gd name="T72" fmla="*/ 299 w 363"/>
                  <a:gd name="T7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 h="187">
                    <a:moveTo>
                      <a:pt x="299" y="187"/>
                    </a:moveTo>
                    <a:lnTo>
                      <a:pt x="311" y="185"/>
                    </a:lnTo>
                    <a:lnTo>
                      <a:pt x="324" y="182"/>
                    </a:lnTo>
                    <a:lnTo>
                      <a:pt x="334" y="176"/>
                    </a:lnTo>
                    <a:lnTo>
                      <a:pt x="344" y="168"/>
                    </a:lnTo>
                    <a:lnTo>
                      <a:pt x="352" y="159"/>
                    </a:lnTo>
                    <a:lnTo>
                      <a:pt x="357" y="147"/>
                    </a:lnTo>
                    <a:lnTo>
                      <a:pt x="362" y="136"/>
                    </a:lnTo>
                    <a:lnTo>
                      <a:pt x="363" y="123"/>
                    </a:lnTo>
                    <a:lnTo>
                      <a:pt x="363" y="63"/>
                    </a:lnTo>
                    <a:lnTo>
                      <a:pt x="362" y="51"/>
                    </a:lnTo>
                    <a:lnTo>
                      <a:pt x="357" y="39"/>
                    </a:lnTo>
                    <a:lnTo>
                      <a:pt x="352" y="28"/>
                    </a:lnTo>
                    <a:lnTo>
                      <a:pt x="344" y="18"/>
                    </a:lnTo>
                    <a:lnTo>
                      <a:pt x="334" y="10"/>
                    </a:lnTo>
                    <a:lnTo>
                      <a:pt x="324" y="5"/>
                    </a:lnTo>
                    <a:lnTo>
                      <a:pt x="311" y="1"/>
                    </a:lnTo>
                    <a:lnTo>
                      <a:pt x="299" y="0"/>
                    </a:lnTo>
                    <a:lnTo>
                      <a:pt x="64" y="0"/>
                    </a:lnTo>
                    <a:lnTo>
                      <a:pt x="51" y="1"/>
                    </a:lnTo>
                    <a:lnTo>
                      <a:pt x="40" y="5"/>
                    </a:lnTo>
                    <a:lnTo>
                      <a:pt x="28" y="10"/>
                    </a:lnTo>
                    <a:lnTo>
                      <a:pt x="19" y="18"/>
                    </a:lnTo>
                    <a:lnTo>
                      <a:pt x="11" y="28"/>
                    </a:lnTo>
                    <a:lnTo>
                      <a:pt x="5" y="39"/>
                    </a:lnTo>
                    <a:lnTo>
                      <a:pt x="2" y="51"/>
                    </a:lnTo>
                    <a:lnTo>
                      <a:pt x="0" y="63"/>
                    </a:lnTo>
                    <a:lnTo>
                      <a:pt x="0" y="123"/>
                    </a:lnTo>
                    <a:lnTo>
                      <a:pt x="2" y="136"/>
                    </a:lnTo>
                    <a:lnTo>
                      <a:pt x="5" y="147"/>
                    </a:lnTo>
                    <a:lnTo>
                      <a:pt x="11" y="159"/>
                    </a:lnTo>
                    <a:lnTo>
                      <a:pt x="19" y="168"/>
                    </a:lnTo>
                    <a:lnTo>
                      <a:pt x="28" y="176"/>
                    </a:lnTo>
                    <a:lnTo>
                      <a:pt x="40" y="182"/>
                    </a:lnTo>
                    <a:lnTo>
                      <a:pt x="51" y="185"/>
                    </a:lnTo>
                    <a:lnTo>
                      <a:pt x="64" y="187"/>
                    </a:lnTo>
                    <a:lnTo>
                      <a:pt x="299" y="187"/>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6" name="Freeform 311"/>
              <p:cNvSpPr>
                <a:spLocks/>
              </p:cNvSpPr>
              <p:nvPr/>
            </p:nvSpPr>
            <p:spPr bwMode="auto">
              <a:xfrm>
                <a:off x="1389063" y="3736976"/>
                <a:ext cx="52388" cy="52388"/>
              </a:xfrm>
              <a:custGeom>
                <a:avLst/>
                <a:gdLst>
                  <a:gd name="T0" fmla="*/ 61 w 66"/>
                  <a:gd name="T1" fmla="*/ 0 h 66"/>
                  <a:gd name="T2" fmla="*/ 61 w 66"/>
                  <a:gd name="T3" fmla="*/ 0 h 66"/>
                  <a:gd name="T4" fmla="*/ 60 w 66"/>
                  <a:gd name="T5" fmla="*/ 13 h 66"/>
                  <a:gd name="T6" fmla="*/ 56 w 66"/>
                  <a:gd name="T7" fmla="*/ 24 h 66"/>
                  <a:gd name="T8" fmla="*/ 50 w 66"/>
                  <a:gd name="T9" fmla="*/ 35 h 66"/>
                  <a:gd name="T10" fmla="*/ 43 w 66"/>
                  <a:gd name="T11" fmla="*/ 43 h 66"/>
                  <a:gd name="T12" fmla="*/ 34 w 66"/>
                  <a:gd name="T13" fmla="*/ 51 h 66"/>
                  <a:gd name="T14" fmla="*/ 24 w 66"/>
                  <a:gd name="T15" fmla="*/ 57 h 66"/>
                  <a:gd name="T16" fmla="*/ 12 w 66"/>
                  <a:gd name="T17" fmla="*/ 60 h 66"/>
                  <a:gd name="T18" fmla="*/ 0 w 66"/>
                  <a:gd name="T19" fmla="*/ 61 h 66"/>
                  <a:gd name="T20" fmla="*/ 0 w 66"/>
                  <a:gd name="T21" fmla="*/ 66 h 66"/>
                  <a:gd name="T22" fmla="*/ 14 w 66"/>
                  <a:gd name="T23" fmla="*/ 65 h 66"/>
                  <a:gd name="T24" fmla="*/ 26 w 66"/>
                  <a:gd name="T25" fmla="*/ 61 h 66"/>
                  <a:gd name="T26" fmla="*/ 37 w 66"/>
                  <a:gd name="T27" fmla="*/ 55 h 66"/>
                  <a:gd name="T28" fmla="*/ 47 w 66"/>
                  <a:gd name="T29" fmla="*/ 47 h 66"/>
                  <a:gd name="T30" fmla="*/ 55 w 66"/>
                  <a:gd name="T31" fmla="*/ 37 h 66"/>
                  <a:gd name="T32" fmla="*/ 62 w 66"/>
                  <a:gd name="T33" fmla="*/ 26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60" y="13"/>
                    </a:lnTo>
                    <a:lnTo>
                      <a:pt x="56" y="24"/>
                    </a:lnTo>
                    <a:lnTo>
                      <a:pt x="50" y="35"/>
                    </a:lnTo>
                    <a:lnTo>
                      <a:pt x="43" y="43"/>
                    </a:lnTo>
                    <a:lnTo>
                      <a:pt x="34" y="51"/>
                    </a:lnTo>
                    <a:lnTo>
                      <a:pt x="24" y="57"/>
                    </a:lnTo>
                    <a:lnTo>
                      <a:pt x="12" y="60"/>
                    </a:lnTo>
                    <a:lnTo>
                      <a:pt x="0" y="61"/>
                    </a:lnTo>
                    <a:lnTo>
                      <a:pt x="0" y="66"/>
                    </a:lnTo>
                    <a:lnTo>
                      <a:pt x="14" y="65"/>
                    </a:lnTo>
                    <a:lnTo>
                      <a:pt x="26" y="61"/>
                    </a:lnTo>
                    <a:lnTo>
                      <a:pt x="37" y="55"/>
                    </a:lnTo>
                    <a:lnTo>
                      <a:pt x="47" y="47"/>
                    </a:lnTo>
                    <a:lnTo>
                      <a:pt x="55" y="37"/>
                    </a:lnTo>
                    <a:lnTo>
                      <a:pt x="62" y="26"/>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7" name="Freeform 312"/>
              <p:cNvSpPr>
                <a:spLocks/>
              </p:cNvSpPr>
              <p:nvPr/>
            </p:nvSpPr>
            <p:spPr bwMode="auto">
              <a:xfrm>
                <a:off x="1436688" y="3689351"/>
                <a:ext cx="4763" cy="47625"/>
              </a:xfrm>
              <a:custGeom>
                <a:avLst/>
                <a:gdLst>
                  <a:gd name="T0" fmla="*/ 0 w 5"/>
                  <a:gd name="T1" fmla="*/ 0 h 60"/>
                  <a:gd name="T2" fmla="*/ 0 w 5"/>
                  <a:gd name="T3" fmla="*/ 0 h 60"/>
                  <a:gd name="T4" fmla="*/ 0 w 5"/>
                  <a:gd name="T5" fmla="*/ 60 h 60"/>
                  <a:gd name="T6" fmla="*/ 5 w 5"/>
                  <a:gd name="T7" fmla="*/ 60 h 60"/>
                  <a:gd name="T8" fmla="*/ 5 w 5"/>
                  <a:gd name="T9" fmla="*/ 0 h 60"/>
                  <a:gd name="T10" fmla="*/ 5 w 5"/>
                  <a:gd name="T11" fmla="*/ 0 h 60"/>
                  <a:gd name="T12" fmla="*/ 0 w 5"/>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 h="60">
                    <a:moveTo>
                      <a:pt x="0" y="0"/>
                    </a:moveTo>
                    <a:lnTo>
                      <a:pt x="0" y="0"/>
                    </a:lnTo>
                    <a:lnTo>
                      <a:pt x="0" y="60"/>
                    </a:lnTo>
                    <a:lnTo>
                      <a:pt x="5" y="6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8" name="Freeform 313"/>
              <p:cNvSpPr>
                <a:spLocks/>
              </p:cNvSpPr>
              <p:nvPr/>
            </p:nvSpPr>
            <p:spPr bwMode="auto">
              <a:xfrm>
                <a:off x="1389063" y="3636963"/>
                <a:ext cx="52388"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60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7 w 66"/>
                  <a:gd name="T31" fmla="*/ 12 h 67"/>
                  <a:gd name="T32" fmla="*/ 26 w 66"/>
                  <a:gd name="T33" fmla="*/ 6 h 67"/>
                  <a:gd name="T34" fmla="*/ 14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60" y="55"/>
                    </a:lnTo>
                    <a:lnTo>
                      <a:pt x="61" y="67"/>
                    </a:lnTo>
                    <a:lnTo>
                      <a:pt x="66" y="67"/>
                    </a:lnTo>
                    <a:lnTo>
                      <a:pt x="65" y="55"/>
                    </a:lnTo>
                    <a:lnTo>
                      <a:pt x="62" y="42"/>
                    </a:lnTo>
                    <a:lnTo>
                      <a:pt x="55" y="30"/>
                    </a:lnTo>
                    <a:lnTo>
                      <a:pt x="47" y="20"/>
                    </a:lnTo>
                    <a:lnTo>
                      <a:pt x="37" y="12"/>
                    </a:lnTo>
                    <a:lnTo>
                      <a:pt x="26" y="6"/>
                    </a:lnTo>
                    <a:lnTo>
                      <a:pt x="14"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49" name="Freeform 314"/>
              <p:cNvSpPr>
                <a:spLocks/>
              </p:cNvSpPr>
              <p:nvPr/>
            </p:nvSpPr>
            <p:spPr bwMode="auto">
              <a:xfrm>
                <a:off x="1201738" y="3636963"/>
                <a:ext cx="187325" cy="4763"/>
              </a:xfrm>
              <a:custGeom>
                <a:avLst/>
                <a:gdLst>
                  <a:gd name="T0" fmla="*/ 0 w 235"/>
                  <a:gd name="T1" fmla="*/ 6 h 6"/>
                  <a:gd name="T2" fmla="*/ 0 w 235"/>
                  <a:gd name="T3" fmla="*/ 6 h 6"/>
                  <a:gd name="T4" fmla="*/ 235 w 235"/>
                  <a:gd name="T5" fmla="*/ 6 h 6"/>
                  <a:gd name="T6" fmla="*/ 235 w 235"/>
                  <a:gd name="T7" fmla="*/ 0 h 6"/>
                  <a:gd name="T8" fmla="*/ 0 w 235"/>
                  <a:gd name="T9" fmla="*/ 0 h 6"/>
                  <a:gd name="T10" fmla="*/ 0 w 235"/>
                  <a:gd name="T11" fmla="*/ 0 h 6"/>
                  <a:gd name="T12" fmla="*/ 0 w 23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5" h="6">
                    <a:moveTo>
                      <a:pt x="0" y="6"/>
                    </a:moveTo>
                    <a:lnTo>
                      <a:pt x="0" y="6"/>
                    </a:lnTo>
                    <a:lnTo>
                      <a:pt x="235" y="6"/>
                    </a:lnTo>
                    <a:lnTo>
                      <a:pt x="235"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0" name="Freeform 315"/>
              <p:cNvSpPr>
                <a:spLocks/>
              </p:cNvSpPr>
              <p:nvPr/>
            </p:nvSpPr>
            <p:spPr bwMode="auto">
              <a:xfrm>
                <a:off x="1149350" y="3636963"/>
                <a:ext cx="52388" cy="52388"/>
              </a:xfrm>
              <a:custGeom>
                <a:avLst/>
                <a:gdLst>
                  <a:gd name="T0" fmla="*/ 6 w 67"/>
                  <a:gd name="T1" fmla="*/ 67 h 67"/>
                  <a:gd name="T2" fmla="*/ 6 w 67"/>
                  <a:gd name="T3" fmla="*/ 67 h 67"/>
                  <a:gd name="T4" fmla="*/ 7 w 67"/>
                  <a:gd name="T5" fmla="*/ 55 h 67"/>
                  <a:gd name="T6" fmla="*/ 10 w 67"/>
                  <a:gd name="T7" fmla="*/ 43 h 67"/>
                  <a:gd name="T8" fmla="*/ 16 w 67"/>
                  <a:gd name="T9" fmla="*/ 33 h 67"/>
                  <a:gd name="T10" fmla="*/ 24 w 67"/>
                  <a:gd name="T11" fmla="*/ 25 h 67"/>
                  <a:gd name="T12" fmla="*/ 33 w 67"/>
                  <a:gd name="T13" fmla="*/ 17 h 67"/>
                  <a:gd name="T14" fmla="*/ 43 w 67"/>
                  <a:gd name="T15" fmla="*/ 11 h 67"/>
                  <a:gd name="T16" fmla="*/ 54 w 67"/>
                  <a:gd name="T17" fmla="*/ 7 h 67"/>
                  <a:gd name="T18" fmla="*/ 67 w 67"/>
                  <a:gd name="T19" fmla="*/ 6 h 67"/>
                  <a:gd name="T20" fmla="*/ 67 w 67"/>
                  <a:gd name="T21" fmla="*/ 0 h 67"/>
                  <a:gd name="T22" fmla="*/ 54 w 67"/>
                  <a:gd name="T23" fmla="*/ 2 h 67"/>
                  <a:gd name="T24" fmla="*/ 41 w 67"/>
                  <a:gd name="T25" fmla="*/ 6 h 67"/>
                  <a:gd name="T26" fmla="*/ 30 w 67"/>
                  <a:gd name="T27" fmla="*/ 12 h 67"/>
                  <a:gd name="T28" fmla="*/ 20 w 67"/>
                  <a:gd name="T29" fmla="*/ 20 h 67"/>
                  <a:gd name="T30" fmla="*/ 12 w 67"/>
                  <a:gd name="T31" fmla="*/ 30 h 67"/>
                  <a:gd name="T32" fmla="*/ 6 w 67"/>
                  <a:gd name="T33" fmla="*/ 42 h 67"/>
                  <a:gd name="T34" fmla="*/ 1 w 67"/>
                  <a:gd name="T35" fmla="*/ 55 h 67"/>
                  <a:gd name="T36" fmla="*/ 0 w 67"/>
                  <a:gd name="T37" fmla="*/ 67 h 67"/>
                  <a:gd name="T38" fmla="*/ 0 w 67"/>
                  <a:gd name="T39" fmla="*/ 67 h 67"/>
                  <a:gd name="T40" fmla="*/ 6 w 67"/>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7">
                    <a:moveTo>
                      <a:pt x="6" y="67"/>
                    </a:moveTo>
                    <a:lnTo>
                      <a:pt x="6" y="67"/>
                    </a:lnTo>
                    <a:lnTo>
                      <a:pt x="7" y="55"/>
                    </a:lnTo>
                    <a:lnTo>
                      <a:pt x="10" y="43"/>
                    </a:lnTo>
                    <a:lnTo>
                      <a:pt x="16" y="33"/>
                    </a:lnTo>
                    <a:lnTo>
                      <a:pt x="24" y="25"/>
                    </a:lnTo>
                    <a:lnTo>
                      <a:pt x="33" y="17"/>
                    </a:lnTo>
                    <a:lnTo>
                      <a:pt x="43" y="11"/>
                    </a:lnTo>
                    <a:lnTo>
                      <a:pt x="54" y="7"/>
                    </a:lnTo>
                    <a:lnTo>
                      <a:pt x="67" y="6"/>
                    </a:lnTo>
                    <a:lnTo>
                      <a:pt x="67" y="0"/>
                    </a:lnTo>
                    <a:lnTo>
                      <a:pt x="54" y="2"/>
                    </a:lnTo>
                    <a:lnTo>
                      <a:pt x="41" y="6"/>
                    </a:lnTo>
                    <a:lnTo>
                      <a:pt x="30" y="12"/>
                    </a:lnTo>
                    <a:lnTo>
                      <a:pt x="20" y="20"/>
                    </a:lnTo>
                    <a:lnTo>
                      <a:pt x="12" y="30"/>
                    </a:lnTo>
                    <a:lnTo>
                      <a:pt x="6" y="42"/>
                    </a:lnTo>
                    <a:lnTo>
                      <a:pt x="1" y="55"/>
                    </a:lnTo>
                    <a:lnTo>
                      <a:pt x="0" y="67"/>
                    </a:lnTo>
                    <a:lnTo>
                      <a:pt x="0"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1" name="Freeform 316"/>
              <p:cNvSpPr>
                <a:spLocks/>
              </p:cNvSpPr>
              <p:nvPr/>
            </p:nvSpPr>
            <p:spPr bwMode="auto">
              <a:xfrm>
                <a:off x="1149350" y="3689351"/>
                <a:ext cx="4763" cy="47625"/>
              </a:xfrm>
              <a:custGeom>
                <a:avLst/>
                <a:gdLst>
                  <a:gd name="T0" fmla="*/ 6 w 6"/>
                  <a:gd name="T1" fmla="*/ 60 h 60"/>
                  <a:gd name="T2" fmla="*/ 6 w 6"/>
                  <a:gd name="T3" fmla="*/ 60 h 60"/>
                  <a:gd name="T4" fmla="*/ 6 w 6"/>
                  <a:gd name="T5" fmla="*/ 0 h 60"/>
                  <a:gd name="T6" fmla="*/ 0 w 6"/>
                  <a:gd name="T7" fmla="*/ 0 h 60"/>
                  <a:gd name="T8" fmla="*/ 0 w 6"/>
                  <a:gd name="T9" fmla="*/ 60 h 60"/>
                  <a:gd name="T10" fmla="*/ 0 w 6"/>
                  <a:gd name="T11" fmla="*/ 60 h 60"/>
                  <a:gd name="T12" fmla="*/ 6 w 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6" y="60"/>
                    </a:moveTo>
                    <a:lnTo>
                      <a:pt x="6" y="60"/>
                    </a:lnTo>
                    <a:lnTo>
                      <a:pt x="6" y="0"/>
                    </a:lnTo>
                    <a:lnTo>
                      <a:pt x="0" y="0"/>
                    </a:lnTo>
                    <a:lnTo>
                      <a:pt x="0" y="60"/>
                    </a:lnTo>
                    <a:lnTo>
                      <a:pt x="0" y="60"/>
                    </a:lnTo>
                    <a:lnTo>
                      <a:pt x="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2" name="Freeform 317"/>
              <p:cNvSpPr>
                <a:spLocks/>
              </p:cNvSpPr>
              <p:nvPr/>
            </p:nvSpPr>
            <p:spPr bwMode="auto">
              <a:xfrm>
                <a:off x="1149350" y="3736976"/>
                <a:ext cx="52388" cy="52388"/>
              </a:xfrm>
              <a:custGeom>
                <a:avLst/>
                <a:gdLst>
                  <a:gd name="T0" fmla="*/ 67 w 67"/>
                  <a:gd name="T1" fmla="*/ 61 h 66"/>
                  <a:gd name="T2" fmla="*/ 67 w 67"/>
                  <a:gd name="T3" fmla="*/ 61 h 66"/>
                  <a:gd name="T4" fmla="*/ 54 w 67"/>
                  <a:gd name="T5" fmla="*/ 60 h 66"/>
                  <a:gd name="T6" fmla="*/ 43 w 67"/>
                  <a:gd name="T7" fmla="*/ 57 h 66"/>
                  <a:gd name="T8" fmla="*/ 33 w 67"/>
                  <a:gd name="T9" fmla="*/ 51 h 66"/>
                  <a:gd name="T10" fmla="*/ 24 w 67"/>
                  <a:gd name="T11" fmla="*/ 43 h 66"/>
                  <a:gd name="T12" fmla="*/ 16 w 67"/>
                  <a:gd name="T13" fmla="*/ 35 h 66"/>
                  <a:gd name="T14" fmla="*/ 10 w 67"/>
                  <a:gd name="T15" fmla="*/ 24 h 66"/>
                  <a:gd name="T16" fmla="*/ 7 w 67"/>
                  <a:gd name="T17" fmla="*/ 13 h 66"/>
                  <a:gd name="T18" fmla="*/ 6 w 67"/>
                  <a:gd name="T19" fmla="*/ 0 h 66"/>
                  <a:gd name="T20" fmla="*/ 0 w 67"/>
                  <a:gd name="T21" fmla="*/ 0 h 66"/>
                  <a:gd name="T22" fmla="*/ 1 w 67"/>
                  <a:gd name="T23" fmla="*/ 13 h 66"/>
                  <a:gd name="T24" fmla="*/ 6 w 67"/>
                  <a:gd name="T25" fmla="*/ 26 h 66"/>
                  <a:gd name="T26" fmla="*/ 12 w 67"/>
                  <a:gd name="T27" fmla="*/ 37 h 66"/>
                  <a:gd name="T28" fmla="*/ 20 w 67"/>
                  <a:gd name="T29" fmla="*/ 47 h 66"/>
                  <a:gd name="T30" fmla="*/ 30 w 67"/>
                  <a:gd name="T31" fmla="*/ 55 h 66"/>
                  <a:gd name="T32" fmla="*/ 41 w 67"/>
                  <a:gd name="T33" fmla="*/ 61 h 66"/>
                  <a:gd name="T34" fmla="*/ 54 w 67"/>
                  <a:gd name="T35" fmla="*/ 65 h 66"/>
                  <a:gd name="T36" fmla="*/ 67 w 67"/>
                  <a:gd name="T37" fmla="*/ 66 h 66"/>
                  <a:gd name="T38" fmla="*/ 67 w 67"/>
                  <a:gd name="T39" fmla="*/ 66 h 66"/>
                  <a:gd name="T40" fmla="*/ 67 w 67"/>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6">
                    <a:moveTo>
                      <a:pt x="67" y="61"/>
                    </a:moveTo>
                    <a:lnTo>
                      <a:pt x="67" y="61"/>
                    </a:lnTo>
                    <a:lnTo>
                      <a:pt x="54" y="60"/>
                    </a:lnTo>
                    <a:lnTo>
                      <a:pt x="43" y="57"/>
                    </a:lnTo>
                    <a:lnTo>
                      <a:pt x="33" y="51"/>
                    </a:lnTo>
                    <a:lnTo>
                      <a:pt x="24" y="43"/>
                    </a:lnTo>
                    <a:lnTo>
                      <a:pt x="16" y="35"/>
                    </a:lnTo>
                    <a:lnTo>
                      <a:pt x="10" y="24"/>
                    </a:lnTo>
                    <a:lnTo>
                      <a:pt x="7" y="13"/>
                    </a:lnTo>
                    <a:lnTo>
                      <a:pt x="6" y="0"/>
                    </a:lnTo>
                    <a:lnTo>
                      <a:pt x="0" y="0"/>
                    </a:lnTo>
                    <a:lnTo>
                      <a:pt x="1" y="13"/>
                    </a:lnTo>
                    <a:lnTo>
                      <a:pt x="6" y="26"/>
                    </a:lnTo>
                    <a:lnTo>
                      <a:pt x="12" y="37"/>
                    </a:lnTo>
                    <a:lnTo>
                      <a:pt x="20" y="47"/>
                    </a:lnTo>
                    <a:lnTo>
                      <a:pt x="30" y="55"/>
                    </a:lnTo>
                    <a:lnTo>
                      <a:pt x="41" y="61"/>
                    </a:lnTo>
                    <a:lnTo>
                      <a:pt x="54" y="65"/>
                    </a:lnTo>
                    <a:lnTo>
                      <a:pt x="67" y="66"/>
                    </a:lnTo>
                    <a:lnTo>
                      <a:pt x="67" y="66"/>
                    </a:lnTo>
                    <a:lnTo>
                      <a:pt x="6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3" name="Freeform 318"/>
              <p:cNvSpPr>
                <a:spLocks/>
              </p:cNvSpPr>
              <p:nvPr/>
            </p:nvSpPr>
            <p:spPr bwMode="auto">
              <a:xfrm>
                <a:off x="1201738" y="3786188"/>
                <a:ext cx="187325" cy="3175"/>
              </a:xfrm>
              <a:custGeom>
                <a:avLst/>
                <a:gdLst>
                  <a:gd name="T0" fmla="*/ 235 w 235"/>
                  <a:gd name="T1" fmla="*/ 0 h 5"/>
                  <a:gd name="T2" fmla="*/ 235 w 235"/>
                  <a:gd name="T3" fmla="*/ 0 h 5"/>
                  <a:gd name="T4" fmla="*/ 0 w 235"/>
                  <a:gd name="T5" fmla="*/ 0 h 5"/>
                  <a:gd name="T6" fmla="*/ 0 w 235"/>
                  <a:gd name="T7" fmla="*/ 5 h 5"/>
                  <a:gd name="T8" fmla="*/ 235 w 235"/>
                  <a:gd name="T9" fmla="*/ 5 h 5"/>
                  <a:gd name="T10" fmla="*/ 235 w 235"/>
                  <a:gd name="T11" fmla="*/ 5 h 5"/>
                  <a:gd name="T12" fmla="*/ 235 w 2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5" h="5">
                    <a:moveTo>
                      <a:pt x="235" y="0"/>
                    </a:moveTo>
                    <a:lnTo>
                      <a:pt x="235" y="0"/>
                    </a:lnTo>
                    <a:lnTo>
                      <a:pt x="0" y="0"/>
                    </a:lnTo>
                    <a:lnTo>
                      <a:pt x="0" y="5"/>
                    </a:lnTo>
                    <a:lnTo>
                      <a:pt x="235" y="5"/>
                    </a:lnTo>
                    <a:lnTo>
                      <a:pt x="235" y="5"/>
                    </a:lnTo>
                    <a:lnTo>
                      <a:pt x="2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4" name="Freeform 319"/>
              <p:cNvSpPr>
                <a:spLocks/>
              </p:cNvSpPr>
              <p:nvPr/>
            </p:nvSpPr>
            <p:spPr bwMode="auto">
              <a:xfrm>
                <a:off x="1284288" y="3636963"/>
                <a:ext cx="26988" cy="152400"/>
              </a:xfrm>
              <a:custGeom>
                <a:avLst/>
                <a:gdLst>
                  <a:gd name="T0" fmla="*/ 18 w 35"/>
                  <a:gd name="T1" fmla="*/ 191 h 191"/>
                  <a:gd name="T2" fmla="*/ 21 w 35"/>
                  <a:gd name="T3" fmla="*/ 191 h 191"/>
                  <a:gd name="T4" fmla="*/ 24 w 35"/>
                  <a:gd name="T5" fmla="*/ 190 h 191"/>
                  <a:gd name="T6" fmla="*/ 27 w 35"/>
                  <a:gd name="T7" fmla="*/ 189 h 191"/>
                  <a:gd name="T8" fmla="*/ 30 w 35"/>
                  <a:gd name="T9" fmla="*/ 186 h 191"/>
                  <a:gd name="T10" fmla="*/ 33 w 35"/>
                  <a:gd name="T11" fmla="*/ 184 h 191"/>
                  <a:gd name="T12" fmla="*/ 34 w 35"/>
                  <a:gd name="T13" fmla="*/ 180 h 191"/>
                  <a:gd name="T14" fmla="*/ 35 w 35"/>
                  <a:gd name="T15" fmla="*/ 177 h 191"/>
                  <a:gd name="T16" fmla="*/ 35 w 35"/>
                  <a:gd name="T17" fmla="*/ 175 h 191"/>
                  <a:gd name="T18" fmla="*/ 35 w 35"/>
                  <a:gd name="T19" fmla="*/ 16 h 191"/>
                  <a:gd name="T20" fmla="*/ 35 w 35"/>
                  <a:gd name="T21" fmla="*/ 13 h 191"/>
                  <a:gd name="T22" fmla="*/ 34 w 35"/>
                  <a:gd name="T23" fmla="*/ 10 h 191"/>
                  <a:gd name="T24" fmla="*/ 33 w 35"/>
                  <a:gd name="T25" fmla="*/ 7 h 191"/>
                  <a:gd name="T26" fmla="*/ 30 w 35"/>
                  <a:gd name="T27" fmla="*/ 4 h 191"/>
                  <a:gd name="T28" fmla="*/ 27 w 35"/>
                  <a:gd name="T29" fmla="*/ 2 h 191"/>
                  <a:gd name="T30" fmla="*/ 24 w 35"/>
                  <a:gd name="T31" fmla="*/ 1 h 191"/>
                  <a:gd name="T32" fmla="*/ 21 w 35"/>
                  <a:gd name="T33" fmla="*/ 0 h 191"/>
                  <a:gd name="T34" fmla="*/ 18 w 35"/>
                  <a:gd name="T35" fmla="*/ 0 h 191"/>
                  <a:gd name="T36" fmla="*/ 18 w 35"/>
                  <a:gd name="T37" fmla="*/ 0 h 191"/>
                  <a:gd name="T38" fmla="*/ 14 w 35"/>
                  <a:gd name="T39" fmla="*/ 0 h 191"/>
                  <a:gd name="T40" fmla="*/ 11 w 35"/>
                  <a:gd name="T41" fmla="*/ 1 h 191"/>
                  <a:gd name="T42" fmla="*/ 8 w 35"/>
                  <a:gd name="T43" fmla="*/ 2 h 191"/>
                  <a:gd name="T44" fmla="*/ 6 w 35"/>
                  <a:gd name="T45" fmla="*/ 4 h 191"/>
                  <a:gd name="T46" fmla="*/ 4 w 35"/>
                  <a:gd name="T47" fmla="*/ 7 h 191"/>
                  <a:gd name="T48" fmla="*/ 3 w 35"/>
                  <a:gd name="T49" fmla="*/ 10 h 191"/>
                  <a:gd name="T50" fmla="*/ 1 w 35"/>
                  <a:gd name="T51" fmla="*/ 13 h 191"/>
                  <a:gd name="T52" fmla="*/ 0 w 35"/>
                  <a:gd name="T53" fmla="*/ 16 h 191"/>
                  <a:gd name="T54" fmla="*/ 0 w 35"/>
                  <a:gd name="T55" fmla="*/ 175 h 191"/>
                  <a:gd name="T56" fmla="*/ 1 w 35"/>
                  <a:gd name="T57" fmla="*/ 177 h 191"/>
                  <a:gd name="T58" fmla="*/ 3 w 35"/>
                  <a:gd name="T59" fmla="*/ 180 h 191"/>
                  <a:gd name="T60" fmla="*/ 4 w 35"/>
                  <a:gd name="T61" fmla="*/ 184 h 191"/>
                  <a:gd name="T62" fmla="*/ 6 w 35"/>
                  <a:gd name="T63" fmla="*/ 186 h 191"/>
                  <a:gd name="T64" fmla="*/ 8 w 35"/>
                  <a:gd name="T65" fmla="*/ 189 h 191"/>
                  <a:gd name="T66" fmla="*/ 11 w 35"/>
                  <a:gd name="T67" fmla="*/ 190 h 191"/>
                  <a:gd name="T68" fmla="*/ 14 w 35"/>
                  <a:gd name="T69" fmla="*/ 191 h 191"/>
                  <a:gd name="T70" fmla="*/ 18 w 35"/>
                  <a:gd name="T71" fmla="*/ 191 h 191"/>
                  <a:gd name="T72" fmla="*/ 18 w 35"/>
                  <a:gd name="T73"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91">
                    <a:moveTo>
                      <a:pt x="18" y="191"/>
                    </a:moveTo>
                    <a:lnTo>
                      <a:pt x="21" y="191"/>
                    </a:lnTo>
                    <a:lnTo>
                      <a:pt x="24" y="190"/>
                    </a:lnTo>
                    <a:lnTo>
                      <a:pt x="27" y="189"/>
                    </a:lnTo>
                    <a:lnTo>
                      <a:pt x="30" y="186"/>
                    </a:lnTo>
                    <a:lnTo>
                      <a:pt x="33" y="184"/>
                    </a:lnTo>
                    <a:lnTo>
                      <a:pt x="34" y="180"/>
                    </a:lnTo>
                    <a:lnTo>
                      <a:pt x="35" y="177"/>
                    </a:lnTo>
                    <a:lnTo>
                      <a:pt x="35" y="175"/>
                    </a:lnTo>
                    <a:lnTo>
                      <a:pt x="35" y="16"/>
                    </a:lnTo>
                    <a:lnTo>
                      <a:pt x="35" y="13"/>
                    </a:lnTo>
                    <a:lnTo>
                      <a:pt x="34" y="10"/>
                    </a:lnTo>
                    <a:lnTo>
                      <a:pt x="33" y="7"/>
                    </a:lnTo>
                    <a:lnTo>
                      <a:pt x="30" y="4"/>
                    </a:lnTo>
                    <a:lnTo>
                      <a:pt x="27" y="2"/>
                    </a:lnTo>
                    <a:lnTo>
                      <a:pt x="24" y="1"/>
                    </a:lnTo>
                    <a:lnTo>
                      <a:pt x="21" y="0"/>
                    </a:lnTo>
                    <a:lnTo>
                      <a:pt x="18" y="0"/>
                    </a:lnTo>
                    <a:lnTo>
                      <a:pt x="18" y="0"/>
                    </a:lnTo>
                    <a:lnTo>
                      <a:pt x="14" y="0"/>
                    </a:lnTo>
                    <a:lnTo>
                      <a:pt x="11" y="1"/>
                    </a:lnTo>
                    <a:lnTo>
                      <a:pt x="8" y="2"/>
                    </a:lnTo>
                    <a:lnTo>
                      <a:pt x="6" y="4"/>
                    </a:lnTo>
                    <a:lnTo>
                      <a:pt x="4" y="7"/>
                    </a:lnTo>
                    <a:lnTo>
                      <a:pt x="3" y="10"/>
                    </a:lnTo>
                    <a:lnTo>
                      <a:pt x="1" y="13"/>
                    </a:lnTo>
                    <a:lnTo>
                      <a:pt x="0" y="16"/>
                    </a:lnTo>
                    <a:lnTo>
                      <a:pt x="0" y="175"/>
                    </a:lnTo>
                    <a:lnTo>
                      <a:pt x="1" y="177"/>
                    </a:lnTo>
                    <a:lnTo>
                      <a:pt x="3" y="180"/>
                    </a:lnTo>
                    <a:lnTo>
                      <a:pt x="4" y="184"/>
                    </a:lnTo>
                    <a:lnTo>
                      <a:pt x="6" y="186"/>
                    </a:lnTo>
                    <a:lnTo>
                      <a:pt x="8" y="189"/>
                    </a:lnTo>
                    <a:lnTo>
                      <a:pt x="11" y="190"/>
                    </a:lnTo>
                    <a:lnTo>
                      <a:pt x="14" y="191"/>
                    </a:lnTo>
                    <a:lnTo>
                      <a:pt x="18" y="191"/>
                    </a:lnTo>
                    <a:lnTo>
                      <a:pt x="18"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5" name="Freeform 320"/>
              <p:cNvSpPr>
                <a:spLocks/>
              </p:cNvSpPr>
              <p:nvPr/>
            </p:nvSpPr>
            <p:spPr bwMode="auto">
              <a:xfrm>
                <a:off x="1296988" y="3776663"/>
                <a:ext cx="15875" cy="14288"/>
              </a:xfrm>
              <a:custGeom>
                <a:avLst/>
                <a:gdLst>
                  <a:gd name="T0" fmla="*/ 15 w 19"/>
                  <a:gd name="T1" fmla="*/ 0 h 18"/>
                  <a:gd name="T2" fmla="*/ 15 w 19"/>
                  <a:gd name="T3" fmla="*/ 0 h 18"/>
                  <a:gd name="T4" fmla="*/ 13 w 19"/>
                  <a:gd name="T5" fmla="*/ 2 h 18"/>
                  <a:gd name="T6" fmla="*/ 12 w 19"/>
                  <a:gd name="T7" fmla="*/ 4 h 18"/>
                  <a:gd name="T8" fmla="*/ 12 w 19"/>
                  <a:gd name="T9" fmla="*/ 7 h 18"/>
                  <a:gd name="T10" fmla="*/ 10 w 19"/>
                  <a:gd name="T11" fmla="*/ 9 h 18"/>
                  <a:gd name="T12" fmla="*/ 8 w 19"/>
                  <a:gd name="T13" fmla="*/ 11 h 18"/>
                  <a:gd name="T14" fmla="*/ 5 w 19"/>
                  <a:gd name="T15" fmla="*/ 12 h 18"/>
                  <a:gd name="T16" fmla="*/ 3 w 19"/>
                  <a:gd name="T17" fmla="*/ 14 h 18"/>
                  <a:gd name="T18" fmla="*/ 0 w 19"/>
                  <a:gd name="T19" fmla="*/ 14 h 18"/>
                  <a:gd name="T20" fmla="*/ 0 w 19"/>
                  <a:gd name="T21" fmla="*/ 18 h 18"/>
                  <a:gd name="T22" fmla="*/ 3 w 19"/>
                  <a:gd name="T23" fmla="*/ 18 h 18"/>
                  <a:gd name="T24" fmla="*/ 8 w 19"/>
                  <a:gd name="T25" fmla="*/ 17 h 18"/>
                  <a:gd name="T26" fmla="*/ 10 w 19"/>
                  <a:gd name="T27" fmla="*/ 16 h 18"/>
                  <a:gd name="T28" fmla="*/ 13 w 19"/>
                  <a:gd name="T29" fmla="*/ 14 h 18"/>
                  <a:gd name="T30" fmla="*/ 17 w 19"/>
                  <a:gd name="T31" fmla="*/ 10 h 18"/>
                  <a:gd name="T32" fmla="*/ 18 w 19"/>
                  <a:gd name="T33" fmla="*/ 7 h 18"/>
                  <a:gd name="T34" fmla="*/ 19 w 19"/>
                  <a:gd name="T35" fmla="*/ 3 h 18"/>
                  <a:gd name="T36" fmla="*/ 19 w 19"/>
                  <a:gd name="T37" fmla="*/ 0 h 18"/>
                  <a:gd name="T38" fmla="*/ 19 w 19"/>
                  <a:gd name="T39" fmla="*/ 0 h 18"/>
                  <a:gd name="T40" fmla="*/ 15 w 19"/>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0"/>
                    </a:moveTo>
                    <a:lnTo>
                      <a:pt x="15" y="0"/>
                    </a:lnTo>
                    <a:lnTo>
                      <a:pt x="13" y="2"/>
                    </a:lnTo>
                    <a:lnTo>
                      <a:pt x="12" y="4"/>
                    </a:lnTo>
                    <a:lnTo>
                      <a:pt x="12" y="7"/>
                    </a:lnTo>
                    <a:lnTo>
                      <a:pt x="10" y="9"/>
                    </a:lnTo>
                    <a:lnTo>
                      <a:pt x="8" y="11"/>
                    </a:lnTo>
                    <a:lnTo>
                      <a:pt x="5" y="12"/>
                    </a:lnTo>
                    <a:lnTo>
                      <a:pt x="3" y="14"/>
                    </a:lnTo>
                    <a:lnTo>
                      <a:pt x="0" y="14"/>
                    </a:lnTo>
                    <a:lnTo>
                      <a:pt x="0" y="18"/>
                    </a:lnTo>
                    <a:lnTo>
                      <a:pt x="3" y="18"/>
                    </a:lnTo>
                    <a:lnTo>
                      <a:pt x="8" y="17"/>
                    </a:lnTo>
                    <a:lnTo>
                      <a:pt x="10" y="16"/>
                    </a:lnTo>
                    <a:lnTo>
                      <a:pt x="13" y="14"/>
                    </a:lnTo>
                    <a:lnTo>
                      <a:pt x="17" y="10"/>
                    </a:lnTo>
                    <a:lnTo>
                      <a:pt x="18" y="7"/>
                    </a:lnTo>
                    <a:lnTo>
                      <a:pt x="19" y="3"/>
                    </a:lnTo>
                    <a:lnTo>
                      <a:pt x="19" y="0"/>
                    </a:lnTo>
                    <a:lnTo>
                      <a:pt x="19"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6" name="Freeform 321"/>
              <p:cNvSpPr>
                <a:spLocks/>
              </p:cNvSpPr>
              <p:nvPr/>
            </p:nvSpPr>
            <p:spPr bwMode="auto">
              <a:xfrm>
                <a:off x="1309688" y="3649663"/>
                <a:ext cx="3175" cy="127000"/>
              </a:xfrm>
              <a:custGeom>
                <a:avLst/>
                <a:gdLst>
                  <a:gd name="T0" fmla="*/ 0 w 4"/>
                  <a:gd name="T1" fmla="*/ 0 h 159"/>
                  <a:gd name="T2" fmla="*/ 0 w 4"/>
                  <a:gd name="T3" fmla="*/ 0 h 159"/>
                  <a:gd name="T4" fmla="*/ 0 w 4"/>
                  <a:gd name="T5" fmla="*/ 159 h 159"/>
                  <a:gd name="T6" fmla="*/ 4 w 4"/>
                  <a:gd name="T7" fmla="*/ 159 h 159"/>
                  <a:gd name="T8" fmla="*/ 4 w 4"/>
                  <a:gd name="T9" fmla="*/ 0 h 159"/>
                  <a:gd name="T10" fmla="*/ 4 w 4"/>
                  <a:gd name="T11" fmla="*/ 0 h 159"/>
                  <a:gd name="T12" fmla="*/ 0 w 4"/>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4" h="159">
                    <a:moveTo>
                      <a:pt x="0" y="0"/>
                    </a:moveTo>
                    <a:lnTo>
                      <a:pt x="0" y="0"/>
                    </a:lnTo>
                    <a:lnTo>
                      <a:pt x="0" y="159"/>
                    </a:lnTo>
                    <a:lnTo>
                      <a:pt x="4" y="159"/>
                    </a:lnTo>
                    <a:lnTo>
                      <a:pt x="4"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7" name="Freeform 322"/>
              <p:cNvSpPr>
                <a:spLocks/>
              </p:cNvSpPr>
              <p:nvPr/>
            </p:nvSpPr>
            <p:spPr bwMode="auto">
              <a:xfrm>
                <a:off x="1296988" y="3635376"/>
                <a:ext cx="15875" cy="14288"/>
              </a:xfrm>
              <a:custGeom>
                <a:avLst/>
                <a:gdLst>
                  <a:gd name="T0" fmla="*/ 0 w 19"/>
                  <a:gd name="T1" fmla="*/ 6 h 20"/>
                  <a:gd name="T2" fmla="*/ 0 w 19"/>
                  <a:gd name="T3" fmla="*/ 6 h 20"/>
                  <a:gd name="T4" fmla="*/ 3 w 19"/>
                  <a:gd name="T5" fmla="*/ 6 h 20"/>
                  <a:gd name="T6" fmla="*/ 5 w 19"/>
                  <a:gd name="T7" fmla="*/ 7 h 20"/>
                  <a:gd name="T8" fmla="*/ 8 w 19"/>
                  <a:gd name="T9" fmla="*/ 8 h 20"/>
                  <a:gd name="T10" fmla="*/ 10 w 19"/>
                  <a:gd name="T11" fmla="*/ 11 h 20"/>
                  <a:gd name="T12" fmla="*/ 12 w 19"/>
                  <a:gd name="T13" fmla="*/ 13 h 20"/>
                  <a:gd name="T14" fmla="*/ 12 w 19"/>
                  <a:gd name="T15" fmla="*/ 15 h 20"/>
                  <a:gd name="T16" fmla="*/ 13 w 19"/>
                  <a:gd name="T17" fmla="*/ 17 h 20"/>
                  <a:gd name="T18" fmla="*/ 15 w 19"/>
                  <a:gd name="T19" fmla="*/ 20 h 20"/>
                  <a:gd name="T20" fmla="*/ 19 w 19"/>
                  <a:gd name="T21" fmla="*/ 20 h 20"/>
                  <a:gd name="T22" fmla="*/ 19 w 19"/>
                  <a:gd name="T23" fmla="*/ 16 h 20"/>
                  <a:gd name="T24" fmla="*/ 18 w 19"/>
                  <a:gd name="T25" fmla="*/ 13 h 20"/>
                  <a:gd name="T26" fmla="*/ 17 w 19"/>
                  <a:gd name="T27" fmla="*/ 9 h 20"/>
                  <a:gd name="T28" fmla="*/ 13 w 19"/>
                  <a:gd name="T29" fmla="*/ 6 h 20"/>
                  <a:gd name="T30" fmla="*/ 10 w 19"/>
                  <a:gd name="T31" fmla="*/ 4 h 20"/>
                  <a:gd name="T32" fmla="*/ 8 w 19"/>
                  <a:gd name="T33" fmla="*/ 1 h 20"/>
                  <a:gd name="T34" fmla="*/ 3 w 19"/>
                  <a:gd name="T35" fmla="*/ 1 h 20"/>
                  <a:gd name="T36" fmla="*/ 0 w 19"/>
                  <a:gd name="T37" fmla="*/ 0 h 20"/>
                  <a:gd name="T38" fmla="*/ 0 w 19"/>
                  <a:gd name="T39" fmla="*/ 0 h 20"/>
                  <a:gd name="T40" fmla="*/ 0 w 19"/>
                  <a:gd name="T4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0">
                    <a:moveTo>
                      <a:pt x="0" y="6"/>
                    </a:moveTo>
                    <a:lnTo>
                      <a:pt x="0" y="6"/>
                    </a:lnTo>
                    <a:lnTo>
                      <a:pt x="3" y="6"/>
                    </a:lnTo>
                    <a:lnTo>
                      <a:pt x="5" y="7"/>
                    </a:lnTo>
                    <a:lnTo>
                      <a:pt x="8" y="8"/>
                    </a:lnTo>
                    <a:lnTo>
                      <a:pt x="10" y="11"/>
                    </a:lnTo>
                    <a:lnTo>
                      <a:pt x="12" y="13"/>
                    </a:lnTo>
                    <a:lnTo>
                      <a:pt x="12" y="15"/>
                    </a:lnTo>
                    <a:lnTo>
                      <a:pt x="13" y="17"/>
                    </a:lnTo>
                    <a:lnTo>
                      <a:pt x="15" y="20"/>
                    </a:lnTo>
                    <a:lnTo>
                      <a:pt x="19" y="20"/>
                    </a:lnTo>
                    <a:lnTo>
                      <a:pt x="19" y="16"/>
                    </a:lnTo>
                    <a:lnTo>
                      <a:pt x="18" y="13"/>
                    </a:lnTo>
                    <a:lnTo>
                      <a:pt x="17" y="9"/>
                    </a:lnTo>
                    <a:lnTo>
                      <a:pt x="13" y="6"/>
                    </a:lnTo>
                    <a:lnTo>
                      <a:pt x="10" y="4"/>
                    </a:lnTo>
                    <a:lnTo>
                      <a:pt x="8" y="1"/>
                    </a:lnTo>
                    <a:lnTo>
                      <a:pt x="3" y="1"/>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8" name="Freeform 323"/>
              <p:cNvSpPr>
                <a:spLocks/>
              </p:cNvSpPr>
              <p:nvPr/>
            </p:nvSpPr>
            <p:spPr bwMode="auto">
              <a:xfrm>
                <a:off x="1296988" y="3635376"/>
                <a:ext cx="0" cy="3175"/>
              </a:xfrm>
              <a:custGeom>
                <a:avLst/>
                <a:gdLst>
                  <a:gd name="T0" fmla="*/ 6 h 6"/>
                  <a:gd name="T1" fmla="*/ 4 h 6"/>
                  <a:gd name="T2" fmla="*/ 4 h 6"/>
                  <a:gd name="T3" fmla="*/ 4 h 6"/>
                  <a:gd name="T4" fmla="*/ 4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4"/>
                    </a:lnTo>
                    <a:lnTo>
                      <a:pt x="0" y="4"/>
                    </a:lnTo>
                    <a:lnTo>
                      <a:pt x="0" y="4"/>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59" name="Freeform 324"/>
              <p:cNvSpPr>
                <a:spLocks/>
              </p:cNvSpPr>
              <p:nvPr/>
            </p:nvSpPr>
            <p:spPr bwMode="auto">
              <a:xfrm>
                <a:off x="1281113" y="3635376"/>
                <a:ext cx="15875" cy="14288"/>
              </a:xfrm>
              <a:custGeom>
                <a:avLst/>
                <a:gdLst>
                  <a:gd name="T0" fmla="*/ 6 w 20"/>
                  <a:gd name="T1" fmla="*/ 20 h 20"/>
                  <a:gd name="T2" fmla="*/ 6 w 20"/>
                  <a:gd name="T3" fmla="*/ 20 h 20"/>
                  <a:gd name="T4" fmla="*/ 6 w 20"/>
                  <a:gd name="T5" fmla="*/ 17 h 20"/>
                  <a:gd name="T6" fmla="*/ 7 w 20"/>
                  <a:gd name="T7" fmla="*/ 15 h 20"/>
                  <a:gd name="T8" fmla="*/ 8 w 20"/>
                  <a:gd name="T9" fmla="*/ 13 h 20"/>
                  <a:gd name="T10" fmla="*/ 9 w 20"/>
                  <a:gd name="T11" fmla="*/ 11 h 20"/>
                  <a:gd name="T12" fmla="*/ 11 w 20"/>
                  <a:gd name="T13" fmla="*/ 8 h 20"/>
                  <a:gd name="T14" fmla="*/ 14 w 20"/>
                  <a:gd name="T15" fmla="*/ 7 h 20"/>
                  <a:gd name="T16" fmla="*/ 16 w 20"/>
                  <a:gd name="T17" fmla="*/ 6 h 20"/>
                  <a:gd name="T18" fmla="*/ 20 w 20"/>
                  <a:gd name="T19" fmla="*/ 6 h 20"/>
                  <a:gd name="T20" fmla="*/ 20 w 20"/>
                  <a:gd name="T21" fmla="*/ 0 h 20"/>
                  <a:gd name="T22" fmla="*/ 16 w 20"/>
                  <a:gd name="T23" fmla="*/ 1 h 20"/>
                  <a:gd name="T24" fmla="*/ 11 w 20"/>
                  <a:gd name="T25" fmla="*/ 1 h 20"/>
                  <a:gd name="T26" fmla="*/ 8 w 20"/>
                  <a:gd name="T27" fmla="*/ 4 h 20"/>
                  <a:gd name="T28" fmla="*/ 6 w 20"/>
                  <a:gd name="T29" fmla="*/ 6 h 20"/>
                  <a:gd name="T30" fmla="*/ 3 w 20"/>
                  <a:gd name="T31" fmla="*/ 9 h 20"/>
                  <a:gd name="T32" fmla="*/ 1 w 20"/>
                  <a:gd name="T33" fmla="*/ 13 h 20"/>
                  <a:gd name="T34" fmla="*/ 0 w 20"/>
                  <a:gd name="T35" fmla="*/ 16 h 20"/>
                  <a:gd name="T36" fmla="*/ 0 w 20"/>
                  <a:gd name="T37" fmla="*/ 20 h 20"/>
                  <a:gd name="T38" fmla="*/ 0 w 20"/>
                  <a:gd name="T39" fmla="*/ 20 h 20"/>
                  <a:gd name="T40" fmla="*/ 6 w 20"/>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0">
                    <a:moveTo>
                      <a:pt x="6" y="20"/>
                    </a:moveTo>
                    <a:lnTo>
                      <a:pt x="6" y="20"/>
                    </a:lnTo>
                    <a:lnTo>
                      <a:pt x="6" y="17"/>
                    </a:lnTo>
                    <a:lnTo>
                      <a:pt x="7" y="15"/>
                    </a:lnTo>
                    <a:lnTo>
                      <a:pt x="8" y="13"/>
                    </a:lnTo>
                    <a:lnTo>
                      <a:pt x="9" y="11"/>
                    </a:lnTo>
                    <a:lnTo>
                      <a:pt x="11" y="8"/>
                    </a:lnTo>
                    <a:lnTo>
                      <a:pt x="14" y="7"/>
                    </a:lnTo>
                    <a:lnTo>
                      <a:pt x="16" y="6"/>
                    </a:lnTo>
                    <a:lnTo>
                      <a:pt x="20" y="6"/>
                    </a:lnTo>
                    <a:lnTo>
                      <a:pt x="20" y="0"/>
                    </a:lnTo>
                    <a:lnTo>
                      <a:pt x="16" y="1"/>
                    </a:lnTo>
                    <a:lnTo>
                      <a:pt x="11" y="1"/>
                    </a:lnTo>
                    <a:lnTo>
                      <a:pt x="8" y="4"/>
                    </a:lnTo>
                    <a:lnTo>
                      <a:pt x="6" y="6"/>
                    </a:lnTo>
                    <a:lnTo>
                      <a:pt x="3" y="9"/>
                    </a:lnTo>
                    <a:lnTo>
                      <a:pt x="1" y="13"/>
                    </a:lnTo>
                    <a:lnTo>
                      <a:pt x="0" y="16"/>
                    </a:lnTo>
                    <a:lnTo>
                      <a:pt x="0" y="20"/>
                    </a:lnTo>
                    <a:lnTo>
                      <a:pt x="0" y="20"/>
                    </a:lnTo>
                    <a:lnTo>
                      <a:pt x="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0" name="Freeform 325"/>
              <p:cNvSpPr>
                <a:spLocks/>
              </p:cNvSpPr>
              <p:nvPr/>
            </p:nvSpPr>
            <p:spPr bwMode="auto">
              <a:xfrm>
                <a:off x="1281113" y="3649663"/>
                <a:ext cx="4763" cy="127000"/>
              </a:xfrm>
              <a:custGeom>
                <a:avLst/>
                <a:gdLst>
                  <a:gd name="T0" fmla="*/ 6 w 6"/>
                  <a:gd name="T1" fmla="*/ 159 h 159"/>
                  <a:gd name="T2" fmla="*/ 6 w 6"/>
                  <a:gd name="T3" fmla="*/ 159 h 159"/>
                  <a:gd name="T4" fmla="*/ 6 w 6"/>
                  <a:gd name="T5" fmla="*/ 0 h 159"/>
                  <a:gd name="T6" fmla="*/ 0 w 6"/>
                  <a:gd name="T7" fmla="*/ 0 h 159"/>
                  <a:gd name="T8" fmla="*/ 0 w 6"/>
                  <a:gd name="T9" fmla="*/ 159 h 159"/>
                  <a:gd name="T10" fmla="*/ 0 w 6"/>
                  <a:gd name="T11" fmla="*/ 159 h 159"/>
                  <a:gd name="T12" fmla="*/ 6 w 6"/>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6" h="159">
                    <a:moveTo>
                      <a:pt x="6" y="159"/>
                    </a:moveTo>
                    <a:lnTo>
                      <a:pt x="6" y="159"/>
                    </a:lnTo>
                    <a:lnTo>
                      <a:pt x="6" y="0"/>
                    </a:lnTo>
                    <a:lnTo>
                      <a:pt x="0" y="0"/>
                    </a:lnTo>
                    <a:lnTo>
                      <a:pt x="0" y="159"/>
                    </a:lnTo>
                    <a:lnTo>
                      <a:pt x="0" y="159"/>
                    </a:lnTo>
                    <a:lnTo>
                      <a:pt x="6"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1" name="Freeform 326"/>
              <p:cNvSpPr>
                <a:spLocks/>
              </p:cNvSpPr>
              <p:nvPr/>
            </p:nvSpPr>
            <p:spPr bwMode="auto">
              <a:xfrm>
                <a:off x="1281113" y="3776663"/>
                <a:ext cx="15875" cy="14288"/>
              </a:xfrm>
              <a:custGeom>
                <a:avLst/>
                <a:gdLst>
                  <a:gd name="T0" fmla="*/ 20 w 20"/>
                  <a:gd name="T1" fmla="*/ 14 h 18"/>
                  <a:gd name="T2" fmla="*/ 20 w 20"/>
                  <a:gd name="T3" fmla="*/ 14 h 18"/>
                  <a:gd name="T4" fmla="*/ 16 w 20"/>
                  <a:gd name="T5" fmla="*/ 14 h 18"/>
                  <a:gd name="T6" fmla="*/ 14 w 20"/>
                  <a:gd name="T7" fmla="*/ 12 h 18"/>
                  <a:gd name="T8" fmla="*/ 11 w 20"/>
                  <a:gd name="T9" fmla="*/ 11 h 18"/>
                  <a:gd name="T10" fmla="*/ 9 w 20"/>
                  <a:gd name="T11" fmla="*/ 9 h 18"/>
                  <a:gd name="T12" fmla="*/ 8 w 20"/>
                  <a:gd name="T13" fmla="*/ 7 h 18"/>
                  <a:gd name="T14" fmla="*/ 7 w 20"/>
                  <a:gd name="T15" fmla="*/ 4 h 18"/>
                  <a:gd name="T16" fmla="*/ 6 w 20"/>
                  <a:gd name="T17" fmla="*/ 2 h 18"/>
                  <a:gd name="T18" fmla="*/ 6 w 20"/>
                  <a:gd name="T19" fmla="*/ 0 h 18"/>
                  <a:gd name="T20" fmla="*/ 0 w 20"/>
                  <a:gd name="T21" fmla="*/ 0 h 18"/>
                  <a:gd name="T22" fmla="*/ 0 w 20"/>
                  <a:gd name="T23" fmla="*/ 3 h 18"/>
                  <a:gd name="T24" fmla="*/ 1 w 20"/>
                  <a:gd name="T25" fmla="*/ 7 h 18"/>
                  <a:gd name="T26" fmla="*/ 3 w 20"/>
                  <a:gd name="T27" fmla="*/ 10 h 18"/>
                  <a:gd name="T28" fmla="*/ 6 w 20"/>
                  <a:gd name="T29" fmla="*/ 14 h 18"/>
                  <a:gd name="T30" fmla="*/ 8 w 20"/>
                  <a:gd name="T31" fmla="*/ 16 h 18"/>
                  <a:gd name="T32" fmla="*/ 11 w 20"/>
                  <a:gd name="T33" fmla="*/ 17 h 18"/>
                  <a:gd name="T34" fmla="*/ 16 w 20"/>
                  <a:gd name="T35" fmla="*/ 18 h 18"/>
                  <a:gd name="T36" fmla="*/ 20 w 20"/>
                  <a:gd name="T37" fmla="*/ 18 h 18"/>
                  <a:gd name="T38" fmla="*/ 20 w 20"/>
                  <a:gd name="T39" fmla="*/ 18 h 18"/>
                  <a:gd name="T40" fmla="*/ 20 w 20"/>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8">
                    <a:moveTo>
                      <a:pt x="20" y="14"/>
                    </a:moveTo>
                    <a:lnTo>
                      <a:pt x="20" y="14"/>
                    </a:lnTo>
                    <a:lnTo>
                      <a:pt x="16" y="14"/>
                    </a:lnTo>
                    <a:lnTo>
                      <a:pt x="14" y="12"/>
                    </a:lnTo>
                    <a:lnTo>
                      <a:pt x="11" y="11"/>
                    </a:lnTo>
                    <a:lnTo>
                      <a:pt x="9" y="9"/>
                    </a:lnTo>
                    <a:lnTo>
                      <a:pt x="8" y="7"/>
                    </a:lnTo>
                    <a:lnTo>
                      <a:pt x="7" y="4"/>
                    </a:lnTo>
                    <a:lnTo>
                      <a:pt x="6" y="2"/>
                    </a:lnTo>
                    <a:lnTo>
                      <a:pt x="6" y="0"/>
                    </a:lnTo>
                    <a:lnTo>
                      <a:pt x="0" y="0"/>
                    </a:lnTo>
                    <a:lnTo>
                      <a:pt x="0" y="3"/>
                    </a:lnTo>
                    <a:lnTo>
                      <a:pt x="1" y="7"/>
                    </a:lnTo>
                    <a:lnTo>
                      <a:pt x="3" y="10"/>
                    </a:lnTo>
                    <a:lnTo>
                      <a:pt x="6" y="14"/>
                    </a:lnTo>
                    <a:lnTo>
                      <a:pt x="8" y="16"/>
                    </a:lnTo>
                    <a:lnTo>
                      <a:pt x="11" y="17"/>
                    </a:lnTo>
                    <a:lnTo>
                      <a:pt x="16" y="18"/>
                    </a:lnTo>
                    <a:lnTo>
                      <a:pt x="20" y="18"/>
                    </a:lnTo>
                    <a:lnTo>
                      <a:pt x="20" y="18"/>
                    </a:lnTo>
                    <a:lnTo>
                      <a:pt x="2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2" name="Freeform 327"/>
              <p:cNvSpPr>
                <a:spLocks/>
              </p:cNvSpPr>
              <p:nvPr/>
            </p:nvSpPr>
            <p:spPr bwMode="auto">
              <a:xfrm>
                <a:off x="1296988" y="3787776"/>
                <a:ext cx="0" cy="3175"/>
              </a:xfrm>
              <a:custGeom>
                <a:avLst/>
                <a:gdLst>
                  <a:gd name="T0" fmla="*/ 0 h 4"/>
                  <a:gd name="T1" fmla="*/ 2 h 4"/>
                  <a:gd name="T2" fmla="*/ 2 h 4"/>
                  <a:gd name="T3" fmla="*/ 2 h 4"/>
                  <a:gd name="T4" fmla="*/ 2 h 4"/>
                  <a:gd name="T5" fmla="*/ 4 h 4"/>
                  <a:gd name="T6" fmla="*/ 0 h 4"/>
                </a:gdLst>
                <a:ahLst/>
                <a:cxnLst>
                  <a:cxn ang="0">
                    <a:pos x="0" y="T0"/>
                  </a:cxn>
                  <a:cxn ang="0">
                    <a:pos x="0" y="T1"/>
                  </a:cxn>
                  <a:cxn ang="0">
                    <a:pos x="0" y="T2"/>
                  </a:cxn>
                  <a:cxn ang="0">
                    <a:pos x="0" y="T3"/>
                  </a:cxn>
                  <a:cxn ang="0">
                    <a:pos x="0" y="T4"/>
                  </a:cxn>
                  <a:cxn ang="0">
                    <a:pos x="0" y="T5"/>
                  </a:cxn>
                  <a:cxn ang="0">
                    <a:pos x="0" y="T6"/>
                  </a:cxn>
                </a:cxnLst>
                <a:rect l="0" t="0" r="r" b="b"/>
                <a:pathLst>
                  <a:path h="4">
                    <a:moveTo>
                      <a:pt x="0" y="0"/>
                    </a:moveTo>
                    <a:lnTo>
                      <a:pt x="0" y="2"/>
                    </a:lnTo>
                    <a:lnTo>
                      <a:pt x="0" y="2"/>
                    </a:lnTo>
                    <a:lnTo>
                      <a:pt x="0" y="2"/>
                    </a:lnTo>
                    <a:lnTo>
                      <a:pt x="0" y="2"/>
                    </a:ln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3" name="Rectangle 328"/>
              <p:cNvSpPr>
                <a:spLocks noChangeArrowheads="1"/>
              </p:cNvSpPr>
              <p:nvPr/>
            </p:nvSpPr>
            <p:spPr bwMode="auto">
              <a:xfrm>
                <a:off x="1555750" y="3781426"/>
                <a:ext cx="127000"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4" name="Freeform 329"/>
              <p:cNvSpPr>
                <a:spLocks/>
              </p:cNvSpPr>
              <p:nvPr/>
            </p:nvSpPr>
            <p:spPr bwMode="auto">
              <a:xfrm>
                <a:off x="1679575" y="3779838"/>
                <a:ext cx="4763" cy="31750"/>
              </a:xfrm>
              <a:custGeom>
                <a:avLst/>
                <a:gdLst>
                  <a:gd name="T0" fmla="*/ 3 w 6"/>
                  <a:gd name="T1" fmla="*/ 6 h 40"/>
                  <a:gd name="T2" fmla="*/ 0 w 6"/>
                  <a:gd name="T3" fmla="*/ 2 h 40"/>
                  <a:gd name="T4" fmla="*/ 0 w 6"/>
                  <a:gd name="T5" fmla="*/ 40 h 40"/>
                  <a:gd name="T6" fmla="*/ 6 w 6"/>
                  <a:gd name="T7" fmla="*/ 40 h 40"/>
                  <a:gd name="T8" fmla="*/ 6 w 6"/>
                  <a:gd name="T9" fmla="*/ 2 h 40"/>
                  <a:gd name="T10" fmla="*/ 3 w 6"/>
                  <a:gd name="T11" fmla="*/ 0 h 40"/>
                  <a:gd name="T12" fmla="*/ 6 w 6"/>
                  <a:gd name="T13" fmla="*/ 2 h 40"/>
                  <a:gd name="T14" fmla="*/ 6 w 6"/>
                  <a:gd name="T15" fmla="*/ 0 h 40"/>
                  <a:gd name="T16" fmla="*/ 3 w 6"/>
                  <a:gd name="T17" fmla="*/ 0 h 40"/>
                  <a:gd name="T18" fmla="*/ 3 w 6"/>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0">
                    <a:moveTo>
                      <a:pt x="3" y="6"/>
                    </a:moveTo>
                    <a:lnTo>
                      <a:pt x="0" y="2"/>
                    </a:lnTo>
                    <a:lnTo>
                      <a:pt x="0" y="40"/>
                    </a:lnTo>
                    <a:lnTo>
                      <a:pt x="6" y="40"/>
                    </a:lnTo>
                    <a:lnTo>
                      <a:pt x="6" y="2"/>
                    </a:lnTo>
                    <a:lnTo>
                      <a:pt x="3" y="0"/>
                    </a:lnTo>
                    <a:lnTo>
                      <a:pt x="6" y="2"/>
                    </a:lnTo>
                    <a:lnTo>
                      <a:pt x="6"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5" name="Freeform 330"/>
              <p:cNvSpPr>
                <a:spLocks/>
              </p:cNvSpPr>
              <p:nvPr/>
            </p:nvSpPr>
            <p:spPr bwMode="auto">
              <a:xfrm>
                <a:off x="1554163" y="3779838"/>
                <a:ext cx="128588" cy="3175"/>
              </a:xfrm>
              <a:custGeom>
                <a:avLst/>
                <a:gdLst>
                  <a:gd name="T0" fmla="*/ 6 w 161"/>
                  <a:gd name="T1" fmla="*/ 2 h 6"/>
                  <a:gd name="T2" fmla="*/ 2 w 161"/>
                  <a:gd name="T3" fmla="*/ 6 h 6"/>
                  <a:gd name="T4" fmla="*/ 161 w 161"/>
                  <a:gd name="T5" fmla="*/ 6 h 6"/>
                  <a:gd name="T6" fmla="*/ 161 w 161"/>
                  <a:gd name="T7" fmla="*/ 0 h 6"/>
                  <a:gd name="T8" fmla="*/ 2 w 161"/>
                  <a:gd name="T9" fmla="*/ 0 h 6"/>
                  <a:gd name="T10" fmla="*/ 0 w 161"/>
                  <a:gd name="T11" fmla="*/ 2 h 6"/>
                  <a:gd name="T12" fmla="*/ 2 w 161"/>
                  <a:gd name="T13" fmla="*/ 0 h 6"/>
                  <a:gd name="T14" fmla="*/ 0 w 161"/>
                  <a:gd name="T15" fmla="*/ 0 h 6"/>
                  <a:gd name="T16" fmla="*/ 0 w 161"/>
                  <a:gd name="T17" fmla="*/ 2 h 6"/>
                  <a:gd name="T18" fmla="*/ 6 w 1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
                    <a:moveTo>
                      <a:pt x="6" y="2"/>
                    </a:moveTo>
                    <a:lnTo>
                      <a:pt x="2" y="6"/>
                    </a:lnTo>
                    <a:lnTo>
                      <a:pt x="161" y="6"/>
                    </a:lnTo>
                    <a:lnTo>
                      <a:pt x="161" y="0"/>
                    </a:lnTo>
                    <a:lnTo>
                      <a:pt x="2" y="0"/>
                    </a:lnTo>
                    <a:lnTo>
                      <a:pt x="0" y="2"/>
                    </a:lnTo>
                    <a:lnTo>
                      <a:pt x="2"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6" name="Freeform 331"/>
              <p:cNvSpPr>
                <a:spLocks/>
              </p:cNvSpPr>
              <p:nvPr/>
            </p:nvSpPr>
            <p:spPr bwMode="auto">
              <a:xfrm>
                <a:off x="1554163" y="3781426"/>
                <a:ext cx="4763" cy="31750"/>
              </a:xfrm>
              <a:custGeom>
                <a:avLst/>
                <a:gdLst>
                  <a:gd name="T0" fmla="*/ 2 w 6"/>
                  <a:gd name="T1" fmla="*/ 36 h 41"/>
                  <a:gd name="T2" fmla="*/ 6 w 6"/>
                  <a:gd name="T3" fmla="*/ 38 h 41"/>
                  <a:gd name="T4" fmla="*/ 6 w 6"/>
                  <a:gd name="T5" fmla="*/ 0 h 41"/>
                  <a:gd name="T6" fmla="*/ 0 w 6"/>
                  <a:gd name="T7" fmla="*/ 0 h 41"/>
                  <a:gd name="T8" fmla="*/ 0 w 6"/>
                  <a:gd name="T9" fmla="*/ 38 h 41"/>
                  <a:gd name="T10" fmla="*/ 2 w 6"/>
                  <a:gd name="T11" fmla="*/ 41 h 41"/>
                  <a:gd name="T12" fmla="*/ 0 w 6"/>
                  <a:gd name="T13" fmla="*/ 38 h 41"/>
                  <a:gd name="T14" fmla="*/ 0 w 6"/>
                  <a:gd name="T15" fmla="*/ 41 h 41"/>
                  <a:gd name="T16" fmla="*/ 2 w 6"/>
                  <a:gd name="T17" fmla="*/ 41 h 41"/>
                  <a:gd name="T18" fmla="*/ 2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2" y="36"/>
                    </a:moveTo>
                    <a:lnTo>
                      <a:pt x="6" y="38"/>
                    </a:lnTo>
                    <a:lnTo>
                      <a:pt x="6" y="0"/>
                    </a:lnTo>
                    <a:lnTo>
                      <a:pt x="0" y="0"/>
                    </a:lnTo>
                    <a:lnTo>
                      <a:pt x="0" y="38"/>
                    </a:lnTo>
                    <a:lnTo>
                      <a:pt x="2" y="41"/>
                    </a:lnTo>
                    <a:lnTo>
                      <a:pt x="0" y="38"/>
                    </a:lnTo>
                    <a:lnTo>
                      <a:pt x="0" y="41"/>
                    </a:lnTo>
                    <a:lnTo>
                      <a:pt x="2" y="41"/>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7" name="Freeform 332"/>
              <p:cNvSpPr>
                <a:spLocks/>
              </p:cNvSpPr>
              <p:nvPr/>
            </p:nvSpPr>
            <p:spPr bwMode="auto">
              <a:xfrm>
                <a:off x="1555750" y="3810001"/>
                <a:ext cx="128588" cy="3175"/>
              </a:xfrm>
              <a:custGeom>
                <a:avLst/>
                <a:gdLst>
                  <a:gd name="T0" fmla="*/ 156 w 162"/>
                  <a:gd name="T1" fmla="*/ 2 h 5"/>
                  <a:gd name="T2" fmla="*/ 159 w 162"/>
                  <a:gd name="T3" fmla="*/ 0 h 5"/>
                  <a:gd name="T4" fmla="*/ 0 w 162"/>
                  <a:gd name="T5" fmla="*/ 0 h 5"/>
                  <a:gd name="T6" fmla="*/ 0 w 162"/>
                  <a:gd name="T7" fmla="*/ 5 h 5"/>
                  <a:gd name="T8" fmla="*/ 159 w 162"/>
                  <a:gd name="T9" fmla="*/ 5 h 5"/>
                  <a:gd name="T10" fmla="*/ 162 w 162"/>
                  <a:gd name="T11" fmla="*/ 2 h 5"/>
                  <a:gd name="T12" fmla="*/ 159 w 162"/>
                  <a:gd name="T13" fmla="*/ 5 h 5"/>
                  <a:gd name="T14" fmla="*/ 162 w 162"/>
                  <a:gd name="T15" fmla="*/ 5 h 5"/>
                  <a:gd name="T16" fmla="*/ 162 w 162"/>
                  <a:gd name="T17" fmla="*/ 2 h 5"/>
                  <a:gd name="T18" fmla="*/ 156 w 162"/>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5">
                    <a:moveTo>
                      <a:pt x="156" y="2"/>
                    </a:moveTo>
                    <a:lnTo>
                      <a:pt x="159" y="0"/>
                    </a:lnTo>
                    <a:lnTo>
                      <a:pt x="0" y="0"/>
                    </a:lnTo>
                    <a:lnTo>
                      <a:pt x="0" y="5"/>
                    </a:lnTo>
                    <a:lnTo>
                      <a:pt x="159" y="5"/>
                    </a:lnTo>
                    <a:lnTo>
                      <a:pt x="162" y="2"/>
                    </a:lnTo>
                    <a:lnTo>
                      <a:pt x="159" y="5"/>
                    </a:lnTo>
                    <a:lnTo>
                      <a:pt x="162" y="5"/>
                    </a:lnTo>
                    <a:lnTo>
                      <a:pt x="162" y="2"/>
                    </a:lnTo>
                    <a:lnTo>
                      <a:pt x="15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8" name="Rectangle 333"/>
              <p:cNvSpPr>
                <a:spLocks noChangeArrowheads="1"/>
              </p:cNvSpPr>
              <p:nvPr/>
            </p:nvSpPr>
            <p:spPr bwMode="auto">
              <a:xfrm>
                <a:off x="1749425" y="3781426"/>
                <a:ext cx="22383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69" name="Freeform 334"/>
              <p:cNvSpPr>
                <a:spLocks/>
              </p:cNvSpPr>
              <p:nvPr/>
            </p:nvSpPr>
            <p:spPr bwMode="auto">
              <a:xfrm>
                <a:off x="1971675" y="3779838"/>
                <a:ext cx="3175" cy="31750"/>
              </a:xfrm>
              <a:custGeom>
                <a:avLst/>
                <a:gdLst>
                  <a:gd name="T0" fmla="*/ 3 w 5"/>
                  <a:gd name="T1" fmla="*/ 6 h 40"/>
                  <a:gd name="T2" fmla="*/ 0 w 5"/>
                  <a:gd name="T3" fmla="*/ 2 h 40"/>
                  <a:gd name="T4" fmla="*/ 0 w 5"/>
                  <a:gd name="T5" fmla="*/ 40 h 40"/>
                  <a:gd name="T6" fmla="*/ 5 w 5"/>
                  <a:gd name="T7" fmla="*/ 40 h 40"/>
                  <a:gd name="T8" fmla="*/ 5 w 5"/>
                  <a:gd name="T9" fmla="*/ 2 h 40"/>
                  <a:gd name="T10" fmla="*/ 3 w 5"/>
                  <a:gd name="T11" fmla="*/ 0 h 40"/>
                  <a:gd name="T12" fmla="*/ 5 w 5"/>
                  <a:gd name="T13" fmla="*/ 2 h 40"/>
                  <a:gd name="T14" fmla="*/ 5 w 5"/>
                  <a:gd name="T15" fmla="*/ 0 h 40"/>
                  <a:gd name="T16" fmla="*/ 3 w 5"/>
                  <a:gd name="T17" fmla="*/ 0 h 40"/>
                  <a:gd name="T18" fmla="*/ 3 w 5"/>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0">
                    <a:moveTo>
                      <a:pt x="3" y="6"/>
                    </a:moveTo>
                    <a:lnTo>
                      <a:pt x="0" y="2"/>
                    </a:lnTo>
                    <a:lnTo>
                      <a:pt x="0" y="40"/>
                    </a:lnTo>
                    <a:lnTo>
                      <a:pt x="5" y="40"/>
                    </a:lnTo>
                    <a:lnTo>
                      <a:pt x="5" y="2"/>
                    </a:lnTo>
                    <a:lnTo>
                      <a:pt x="3" y="0"/>
                    </a:lnTo>
                    <a:lnTo>
                      <a:pt x="5" y="2"/>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70" name="Freeform 335"/>
              <p:cNvSpPr>
                <a:spLocks/>
              </p:cNvSpPr>
              <p:nvPr/>
            </p:nvSpPr>
            <p:spPr bwMode="auto">
              <a:xfrm>
                <a:off x="1747838" y="3779838"/>
                <a:ext cx="225425" cy="3175"/>
              </a:xfrm>
              <a:custGeom>
                <a:avLst/>
                <a:gdLst>
                  <a:gd name="T0" fmla="*/ 6 w 285"/>
                  <a:gd name="T1" fmla="*/ 2 h 6"/>
                  <a:gd name="T2" fmla="*/ 4 w 285"/>
                  <a:gd name="T3" fmla="*/ 6 h 6"/>
                  <a:gd name="T4" fmla="*/ 285 w 285"/>
                  <a:gd name="T5" fmla="*/ 6 h 6"/>
                  <a:gd name="T6" fmla="*/ 285 w 285"/>
                  <a:gd name="T7" fmla="*/ 0 h 6"/>
                  <a:gd name="T8" fmla="*/ 4 w 285"/>
                  <a:gd name="T9" fmla="*/ 0 h 6"/>
                  <a:gd name="T10" fmla="*/ 0 w 285"/>
                  <a:gd name="T11" fmla="*/ 2 h 6"/>
                  <a:gd name="T12" fmla="*/ 4 w 285"/>
                  <a:gd name="T13" fmla="*/ 0 h 6"/>
                  <a:gd name="T14" fmla="*/ 0 w 285"/>
                  <a:gd name="T15" fmla="*/ 0 h 6"/>
                  <a:gd name="T16" fmla="*/ 0 w 285"/>
                  <a:gd name="T17" fmla="*/ 2 h 6"/>
                  <a:gd name="T18" fmla="*/ 6 w 285"/>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
                    <a:moveTo>
                      <a:pt x="6" y="2"/>
                    </a:moveTo>
                    <a:lnTo>
                      <a:pt x="4" y="6"/>
                    </a:lnTo>
                    <a:lnTo>
                      <a:pt x="285" y="6"/>
                    </a:lnTo>
                    <a:lnTo>
                      <a:pt x="285"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71" name="Freeform 336"/>
              <p:cNvSpPr>
                <a:spLocks/>
              </p:cNvSpPr>
              <p:nvPr/>
            </p:nvSpPr>
            <p:spPr bwMode="auto">
              <a:xfrm>
                <a:off x="1747838" y="3781426"/>
                <a:ext cx="3175" cy="31750"/>
              </a:xfrm>
              <a:custGeom>
                <a:avLst/>
                <a:gdLst>
                  <a:gd name="T0" fmla="*/ 4 w 6"/>
                  <a:gd name="T1" fmla="*/ 36 h 41"/>
                  <a:gd name="T2" fmla="*/ 6 w 6"/>
                  <a:gd name="T3" fmla="*/ 38 h 41"/>
                  <a:gd name="T4" fmla="*/ 6 w 6"/>
                  <a:gd name="T5" fmla="*/ 0 h 41"/>
                  <a:gd name="T6" fmla="*/ 0 w 6"/>
                  <a:gd name="T7" fmla="*/ 0 h 41"/>
                  <a:gd name="T8" fmla="*/ 0 w 6"/>
                  <a:gd name="T9" fmla="*/ 38 h 41"/>
                  <a:gd name="T10" fmla="*/ 4 w 6"/>
                  <a:gd name="T11" fmla="*/ 41 h 41"/>
                  <a:gd name="T12" fmla="*/ 0 w 6"/>
                  <a:gd name="T13" fmla="*/ 38 h 41"/>
                  <a:gd name="T14" fmla="*/ 0 w 6"/>
                  <a:gd name="T15" fmla="*/ 41 h 41"/>
                  <a:gd name="T16" fmla="*/ 4 w 6"/>
                  <a:gd name="T17" fmla="*/ 41 h 41"/>
                  <a:gd name="T18" fmla="*/ 4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4" y="36"/>
                    </a:moveTo>
                    <a:lnTo>
                      <a:pt x="6" y="38"/>
                    </a:lnTo>
                    <a:lnTo>
                      <a:pt x="6" y="0"/>
                    </a:lnTo>
                    <a:lnTo>
                      <a:pt x="0" y="0"/>
                    </a:lnTo>
                    <a:lnTo>
                      <a:pt x="0" y="38"/>
                    </a:lnTo>
                    <a:lnTo>
                      <a:pt x="4" y="41"/>
                    </a:lnTo>
                    <a:lnTo>
                      <a:pt x="0" y="38"/>
                    </a:lnTo>
                    <a:lnTo>
                      <a:pt x="0" y="41"/>
                    </a:lnTo>
                    <a:lnTo>
                      <a:pt x="4" y="41"/>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72" name="Freeform 337"/>
              <p:cNvSpPr>
                <a:spLocks/>
              </p:cNvSpPr>
              <p:nvPr/>
            </p:nvSpPr>
            <p:spPr bwMode="auto">
              <a:xfrm>
                <a:off x="1749425" y="3810001"/>
                <a:ext cx="225425" cy="3175"/>
              </a:xfrm>
              <a:custGeom>
                <a:avLst/>
                <a:gdLst>
                  <a:gd name="T0" fmla="*/ 278 w 283"/>
                  <a:gd name="T1" fmla="*/ 2 h 5"/>
                  <a:gd name="T2" fmla="*/ 281 w 283"/>
                  <a:gd name="T3" fmla="*/ 0 h 5"/>
                  <a:gd name="T4" fmla="*/ 0 w 283"/>
                  <a:gd name="T5" fmla="*/ 0 h 5"/>
                  <a:gd name="T6" fmla="*/ 0 w 283"/>
                  <a:gd name="T7" fmla="*/ 5 h 5"/>
                  <a:gd name="T8" fmla="*/ 281 w 283"/>
                  <a:gd name="T9" fmla="*/ 5 h 5"/>
                  <a:gd name="T10" fmla="*/ 283 w 283"/>
                  <a:gd name="T11" fmla="*/ 2 h 5"/>
                  <a:gd name="T12" fmla="*/ 281 w 283"/>
                  <a:gd name="T13" fmla="*/ 5 h 5"/>
                  <a:gd name="T14" fmla="*/ 283 w 283"/>
                  <a:gd name="T15" fmla="*/ 5 h 5"/>
                  <a:gd name="T16" fmla="*/ 283 w 283"/>
                  <a:gd name="T17" fmla="*/ 2 h 5"/>
                  <a:gd name="T18" fmla="*/ 278 w 28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5">
                    <a:moveTo>
                      <a:pt x="278" y="2"/>
                    </a:moveTo>
                    <a:lnTo>
                      <a:pt x="281" y="0"/>
                    </a:lnTo>
                    <a:lnTo>
                      <a:pt x="0" y="0"/>
                    </a:lnTo>
                    <a:lnTo>
                      <a:pt x="0" y="5"/>
                    </a:lnTo>
                    <a:lnTo>
                      <a:pt x="281" y="5"/>
                    </a:lnTo>
                    <a:lnTo>
                      <a:pt x="283" y="2"/>
                    </a:lnTo>
                    <a:lnTo>
                      <a:pt x="281" y="5"/>
                    </a:lnTo>
                    <a:lnTo>
                      <a:pt x="283" y="5"/>
                    </a:lnTo>
                    <a:lnTo>
                      <a:pt x="283" y="2"/>
                    </a:lnTo>
                    <a:lnTo>
                      <a:pt x="27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grpSp>
        <p:sp>
          <p:nvSpPr>
            <p:cNvPr id="34" name="TextBox 33"/>
            <p:cNvSpPr txBox="1"/>
            <p:nvPr/>
          </p:nvSpPr>
          <p:spPr>
            <a:xfrm>
              <a:off x="990749" y="2590408"/>
              <a:ext cx="1610446" cy="1208253"/>
            </a:xfrm>
            <a:prstGeom prst="rect">
              <a:avLst/>
            </a:prstGeom>
            <a:noFill/>
          </p:spPr>
          <p:txBody>
            <a:bodyPr wrap="none" rtlCol="0">
              <a:spAutoFit/>
            </a:bodyPr>
            <a:lstStyle/>
            <a:p>
              <a:r>
                <a:rPr lang="en-US" sz="1600" b="1" dirty="0" smtClean="0">
                  <a:solidFill>
                    <a:schemeClr val="bg1"/>
                  </a:solidFill>
                  <a:latin typeface="Bradley Hand ITC" panose="03070402050302030203" pitchFamily="66" charset="0"/>
                </a:rPr>
                <a:t>24-hour days</a:t>
              </a:r>
            </a:p>
            <a:p>
              <a:r>
                <a:rPr lang="en-US" sz="1600" b="1" dirty="0" smtClean="0">
                  <a:solidFill>
                    <a:schemeClr val="bg1"/>
                  </a:solidFill>
                  <a:latin typeface="Bradley Hand ITC" panose="03070402050302030203" pitchFamily="66" charset="0"/>
                </a:rPr>
                <a:t>Flood geology</a:t>
              </a:r>
            </a:p>
            <a:p>
              <a:r>
                <a:rPr lang="en-US" sz="1600" b="1" dirty="0" smtClean="0">
                  <a:solidFill>
                    <a:schemeClr val="bg1"/>
                  </a:solidFill>
                  <a:latin typeface="Bradley Hand ITC" panose="03070402050302030203" pitchFamily="66" charset="0"/>
                </a:rPr>
                <a:t>No plant death</a:t>
              </a:r>
              <a:endParaRPr lang="en-US" sz="1600" b="1" dirty="0">
                <a:solidFill>
                  <a:schemeClr val="bg1"/>
                </a:solidFill>
                <a:latin typeface="Bradley Hand ITC" panose="03070402050302030203" pitchFamily="66" charset="0"/>
              </a:endParaRPr>
            </a:p>
          </p:txBody>
        </p:sp>
        <p:sp>
          <p:nvSpPr>
            <p:cNvPr id="35" name="TextBox 34"/>
            <p:cNvSpPr txBox="1"/>
            <p:nvPr/>
          </p:nvSpPr>
          <p:spPr>
            <a:xfrm>
              <a:off x="1075462" y="2055065"/>
              <a:ext cx="2119271" cy="671252"/>
            </a:xfrm>
            <a:prstGeom prst="rect">
              <a:avLst/>
            </a:prstGeom>
            <a:noFill/>
          </p:spPr>
          <p:txBody>
            <a:bodyPr wrap="none" rtlCol="0">
              <a:spAutoFit/>
            </a:bodyPr>
            <a:lstStyle/>
            <a:p>
              <a:pPr algn="ctr"/>
              <a:r>
                <a:rPr lang="en-US" sz="2400" dirty="0" smtClean="0">
                  <a:solidFill>
                    <a:schemeClr val="bg1"/>
                  </a:solidFill>
                </a:rPr>
                <a:t>YEC Dogma</a:t>
              </a:r>
              <a:endParaRPr lang="en-US" sz="2400" dirty="0">
                <a:solidFill>
                  <a:schemeClr val="bg1"/>
                </a:solidFill>
              </a:endParaRPr>
            </a:p>
          </p:txBody>
        </p:sp>
      </p:grpSp>
      <p:grpSp>
        <p:nvGrpSpPr>
          <p:cNvPr id="73" name="Group 72"/>
          <p:cNvGrpSpPr/>
          <p:nvPr/>
        </p:nvGrpSpPr>
        <p:grpSpPr>
          <a:xfrm>
            <a:off x="3318458" y="4835881"/>
            <a:ext cx="832470" cy="2017665"/>
            <a:chOff x="1528763" y="2239963"/>
            <a:chExt cx="1446213" cy="3505200"/>
          </a:xfrm>
        </p:grpSpPr>
        <p:sp>
          <p:nvSpPr>
            <p:cNvPr id="74" name="Freeform 20"/>
            <p:cNvSpPr>
              <a:spLocks/>
            </p:cNvSpPr>
            <p:nvPr/>
          </p:nvSpPr>
          <p:spPr bwMode="auto">
            <a:xfrm>
              <a:off x="2282825" y="2817813"/>
              <a:ext cx="323850" cy="484188"/>
            </a:xfrm>
            <a:custGeom>
              <a:avLst/>
              <a:gdLst>
                <a:gd name="T0" fmla="*/ 378 w 409"/>
                <a:gd name="T1" fmla="*/ 414 h 612"/>
                <a:gd name="T2" fmla="*/ 390 w 409"/>
                <a:gd name="T3" fmla="*/ 350 h 612"/>
                <a:gd name="T4" fmla="*/ 399 w 409"/>
                <a:gd name="T5" fmla="*/ 295 h 612"/>
                <a:gd name="T6" fmla="*/ 404 w 409"/>
                <a:gd name="T7" fmla="*/ 244 h 612"/>
                <a:gd name="T8" fmla="*/ 408 w 409"/>
                <a:gd name="T9" fmla="*/ 200 h 612"/>
                <a:gd name="T10" fmla="*/ 409 w 409"/>
                <a:gd name="T11" fmla="*/ 160 h 612"/>
                <a:gd name="T12" fmla="*/ 406 w 409"/>
                <a:gd name="T13" fmla="*/ 127 h 612"/>
                <a:gd name="T14" fmla="*/ 404 w 409"/>
                <a:gd name="T15" fmla="*/ 98 h 612"/>
                <a:gd name="T16" fmla="*/ 401 w 409"/>
                <a:gd name="T17" fmla="*/ 73 h 612"/>
                <a:gd name="T18" fmla="*/ 395 w 409"/>
                <a:gd name="T19" fmla="*/ 52 h 612"/>
                <a:gd name="T20" fmla="*/ 390 w 409"/>
                <a:gd name="T21" fmla="*/ 36 h 612"/>
                <a:gd name="T22" fmla="*/ 386 w 409"/>
                <a:gd name="T23" fmla="*/ 23 h 612"/>
                <a:gd name="T24" fmla="*/ 380 w 409"/>
                <a:gd name="T25" fmla="*/ 13 h 612"/>
                <a:gd name="T26" fmla="*/ 375 w 409"/>
                <a:gd name="T27" fmla="*/ 6 h 612"/>
                <a:gd name="T28" fmla="*/ 372 w 409"/>
                <a:gd name="T29" fmla="*/ 3 h 612"/>
                <a:gd name="T30" fmla="*/ 371 w 409"/>
                <a:gd name="T31" fmla="*/ 1 h 612"/>
                <a:gd name="T32" fmla="*/ 0 w 409"/>
                <a:gd name="T33" fmla="*/ 0 h 612"/>
                <a:gd name="T34" fmla="*/ 1 w 409"/>
                <a:gd name="T35" fmla="*/ 448 h 612"/>
                <a:gd name="T36" fmla="*/ 7 w 409"/>
                <a:gd name="T37" fmla="*/ 456 h 612"/>
                <a:gd name="T38" fmla="*/ 18 w 409"/>
                <a:gd name="T39" fmla="*/ 470 h 612"/>
                <a:gd name="T40" fmla="*/ 36 w 409"/>
                <a:gd name="T41" fmla="*/ 489 h 612"/>
                <a:gd name="T42" fmla="*/ 56 w 409"/>
                <a:gd name="T43" fmla="*/ 511 h 612"/>
                <a:gd name="T44" fmla="*/ 82 w 409"/>
                <a:gd name="T45" fmla="*/ 534 h 612"/>
                <a:gd name="T46" fmla="*/ 108 w 409"/>
                <a:gd name="T47" fmla="*/ 557 h 612"/>
                <a:gd name="T48" fmla="*/ 138 w 409"/>
                <a:gd name="T49" fmla="*/ 577 h 612"/>
                <a:gd name="T50" fmla="*/ 169 w 409"/>
                <a:gd name="T51" fmla="*/ 595 h 612"/>
                <a:gd name="T52" fmla="*/ 200 w 409"/>
                <a:gd name="T53" fmla="*/ 607 h 612"/>
                <a:gd name="T54" fmla="*/ 231 w 409"/>
                <a:gd name="T55" fmla="*/ 612 h 612"/>
                <a:gd name="T56" fmla="*/ 261 w 409"/>
                <a:gd name="T57" fmla="*/ 610 h 612"/>
                <a:gd name="T58" fmla="*/ 291 w 409"/>
                <a:gd name="T59" fmla="*/ 596 h 612"/>
                <a:gd name="T60" fmla="*/ 318 w 409"/>
                <a:gd name="T61" fmla="*/ 572 h 612"/>
                <a:gd name="T62" fmla="*/ 342 w 409"/>
                <a:gd name="T63" fmla="*/ 534 h 612"/>
                <a:gd name="T64" fmla="*/ 361 w 409"/>
                <a:gd name="T65" fmla="*/ 481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 h="612">
                  <a:moveTo>
                    <a:pt x="371" y="447"/>
                  </a:moveTo>
                  <a:lnTo>
                    <a:pt x="378" y="414"/>
                  </a:lnTo>
                  <a:lnTo>
                    <a:pt x="385" y="382"/>
                  </a:lnTo>
                  <a:lnTo>
                    <a:pt x="390" y="350"/>
                  </a:lnTo>
                  <a:lnTo>
                    <a:pt x="395" y="322"/>
                  </a:lnTo>
                  <a:lnTo>
                    <a:pt x="399" y="295"/>
                  </a:lnTo>
                  <a:lnTo>
                    <a:pt x="402" y="269"/>
                  </a:lnTo>
                  <a:lnTo>
                    <a:pt x="404" y="244"/>
                  </a:lnTo>
                  <a:lnTo>
                    <a:pt x="406" y="221"/>
                  </a:lnTo>
                  <a:lnTo>
                    <a:pt x="408" y="200"/>
                  </a:lnTo>
                  <a:lnTo>
                    <a:pt x="409" y="180"/>
                  </a:lnTo>
                  <a:lnTo>
                    <a:pt x="409" y="160"/>
                  </a:lnTo>
                  <a:lnTo>
                    <a:pt x="408" y="143"/>
                  </a:lnTo>
                  <a:lnTo>
                    <a:pt x="406" y="127"/>
                  </a:lnTo>
                  <a:lnTo>
                    <a:pt x="406" y="112"/>
                  </a:lnTo>
                  <a:lnTo>
                    <a:pt x="404" y="98"/>
                  </a:lnTo>
                  <a:lnTo>
                    <a:pt x="402" y="84"/>
                  </a:lnTo>
                  <a:lnTo>
                    <a:pt x="401" y="73"/>
                  </a:lnTo>
                  <a:lnTo>
                    <a:pt x="398" y="62"/>
                  </a:lnTo>
                  <a:lnTo>
                    <a:pt x="395" y="52"/>
                  </a:lnTo>
                  <a:lnTo>
                    <a:pt x="393" y="44"/>
                  </a:lnTo>
                  <a:lnTo>
                    <a:pt x="390" y="36"/>
                  </a:lnTo>
                  <a:lnTo>
                    <a:pt x="388" y="29"/>
                  </a:lnTo>
                  <a:lnTo>
                    <a:pt x="386" y="23"/>
                  </a:lnTo>
                  <a:lnTo>
                    <a:pt x="382" y="18"/>
                  </a:lnTo>
                  <a:lnTo>
                    <a:pt x="380" y="13"/>
                  </a:lnTo>
                  <a:lnTo>
                    <a:pt x="378" y="9"/>
                  </a:lnTo>
                  <a:lnTo>
                    <a:pt x="375" y="6"/>
                  </a:lnTo>
                  <a:lnTo>
                    <a:pt x="374" y="5"/>
                  </a:lnTo>
                  <a:lnTo>
                    <a:pt x="372" y="3"/>
                  </a:lnTo>
                  <a:lnTo>
                    <a:pt x="372" y="1"/>
                  </a:lnTo>
                  <a:lnTo>
                    <a:pt x="371" y="1"/>
                  </a:lnTo>
                  <a:lnTo>
                    <a:pt x="371" y="0"/>
                  </a:lnTo>
                  <a:lnTo>
                    <a:pt x="0" y="0"/>
                  </a:lnTo>
                  <a:lnTo>
                    <a:pt x="0" y="447"/>
                  </a:lnTo>
                  <a:lnTo>
                    <a:pt x="1" y="448"/>
                  </a:lnTo>
                  <a:lnTo>
                    <a:pt x="3" y="452"/>
                  </a:lnTo>
                  <a:lnTo>
                    <a:pt x="7" y="456"/>
                  </a:lnTo>
                  <a:lnTo>
                    <a:pt x="13" y="462"/>
                  </a:lnTo>
                  <a:lnTo>
                    <a:pt x="18" y="470"/>
                  </a:lnTo>
                  <a:lnTo>
                    <a:pt x="26" y="479"/>
                  </a:lnTo>
                  <a:lnTo>
                    <a:pt x="36" y="489"/>
                  </a:lnTo>
                  <a:lnTo>
                    <a:pt x="46" y="499"/>
                  </a:lnTo>
                  <a:lnTo>
                    <a:pt x="56" y="511"/>
                  </a:lnTo>
                  <a:lnTo>
                    <a:pt x="68" y="522"/>
                  </a:lnTo>
                  <a:lnTo>
                    <a:pt x="82" y="534"/>
                  </a:lnTo>
                  <a:lnTo>
                    <a:pt x="94" y="545"/>
                  </a:lnTo>
                  <a:lnTo>
                    <a:pt x="108" y="557"/>
                  </a:lnTo>
                  <a:lnTo>
                    <a:pt x="123" y="567"/>
                  </a:lnTo>
                  <a:lnTo>
                    <a:pt x="138" y="577"/>
                  </a:lnTo>
                  <a:lnTo>
                    <a:pt x="153" y="587"/>
                  </a:lnTo>
                  <a:lnTo>
                    <a:pt x="169" y="595"/>
                  </a:lnTo>
                  <a:lnTo>
                    <a:pt x="184" y="602"/>
                  </a:lnTo>
                  <a:lnTo>
                    <a:pt x="200" y="607"/>
                  </a:lnTo>
                  <a:lnTo>
                    <a:pt x="215" y="611"/>
                  </a:lnTo>
                  <a:lnTo>
                    <a:pt x="231" y="612"/>
                  </a:lnTo>
                  <a:lnTo>
                    <a:pt x="246" y="612"/>
                  </a:lnTo>
                  <a:lnTo>
                    <a:pt x="261" y="610"/>
                  </a:lnTo>
                  <a:lnTo>
                    <a:pt x="276" y="604"/>
                  </a:lnTo>
                  <a:lnTo>
                    <a:pt x="291" y="596"/>
                  </a:lnTo>
                  <a:lnTo>
                    <a:pt x="305" y="585"/>
                  </a:lnTo>
                  <a:lnTo>
                    <a:pt x="318" y="572"/>
                  </a:lnTo>
                  <a:lnTo>
                    <a:pt x="330" y="554"/>
                  </a:lnTo>
                  <a:lnTo>
                    <a:pt x="342" y="534"/>
                  </a:lnTo>
                  <a:lnTo>
                    <a:pt x="352" y="508"/>
                  </a:lnTo>
                  <a:lnTo>
                    <a:pt x="361" y="481"/>
                  </a:lnTo>
                  <a:lnTo>
                    <a:pt x="371" y="4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75" name="Freeform 21"/>
            <p:cNvSpPr>
              <a:spLocks/>
            </p:cNvSpPr>
            <p:nvPr/>
          </p:nvSpPr>
          <p:spPr bwMode="auto">
            <a:xfrm>
              <a:off x="2574925" y="2814638"/>
              <a:ext cx="34925" cy="358775"/>
            </a:xfrm>
            <a:custGeom>
              <a:avLst/>
              <a:gdLst>
                <a:gd name="T0" fmla="*/ 1 w 44"/>
                <a:gd name="T1" fmla="*/ 6 h 451"/>
                <a:gd name="T2" fmla="*/ 1 w 44"/>
                <a:gd name="T3" fmla="*/ 7 h 451"/>
                <a:gd name="T4" fmla="*/ 5 w 44"/>
                <a:gd name="T5" fmla="*/ 9 h 451"/>
                <a:gd name="T6" fmla="*/ 8 w 44"/>
                <a:gd name="T7" fmla="*/ 15 h 451"/>
                <a:gd name="T8" fmla="*/ 13 w 44"/>
                <a:gd name="T9" fmla="*/ 23 h 451"/>
                <a:gd name="T10" fmla="*/ 18 w 44"/>
                <a:gd name="T11" fmla="*/ 33 h 451"/>
                <a:gd name="T12" fmla="*/ 23 w 44"/>
                <a:gd name="T13" fmla="*/ 48 h 451"/>
                <a:gd name="T14" fmla="*/ 28 w 44"/>
                <a:gd name="T15" fmla="*/ 67 h 451"/>
                <a:gd name="T16" fmla="*/ 32 w 44"/>
                <a:gd name="T17" fmla="*/ 88 h 451"/>
                <a:gd name="T18" fmla="*/ 36 w 44"/>
                <a:gd name="T19" fmla="*/ 115 h 451"/>
                <a:gd name="T20" fmla="*/ 37 w 44"/>
                <a:gd name="T21" fmla="*/ 146 h 451"/>
                <a:gd name="T22" fmla="*/ 38 w 44"/>
                <a:gd name="T23" fmla="*/ 183 h 451"/>
                <a:gd name="T24" fmla="*/ 36 w 44"/>
                <a:gd name="T25" fmla="*/ 224 h 451"/>
                <a:gd name="T26" fmla="*/ 32 w 44"/>
                <a:gd name="T27" fmla="*/ 272 h 451"/>
                <a:gd name="T28" fmla="*/ 24 w 44"/>
                <a:gd name="T29" fmla="*/ 325 h 451"/>
                <a:gd name="T30" fmla="*/ 14 w 44"/>
                <a:gd name="T31" fmla="*/ 383 h 451"/>
                <a:gd name="T32" fmla="*/ 0 w 44"/>
                <a:gd name="T33" fmla="*/ 449 h 451"/>
                <a:gd name="T34" fmla="*/ 14 w 44"/>
                <a:gd name="T35" fmla="*/ 417 h 451"/>
                <a:gd name="T36" fmla="*/ 27 w 44"/>
                <a:gd name="T37" fmla="*/ 355 h 451"/>
                <a:gd name="T38" fmla="*/ 35 w 44"/>
                <a:gd name="T39" fmla="*/ 298 h 451"/>
                <a:gd name="T40" fmla="*/ 41 w 44"/>
                <a:gd name="T41" fmla="*/ 247 h 451"/>
                <a:gd name="T42" fmla="*/ 44 w 44"/>
                <a:gd name="T43" fmla="*/ 203 h 451"/>
                <a:gd name="T44" fmla="*/ 44 w 44"/>
                <a:gd name="T45" fmla="*/ 163 h 451"/>
                <a:gd name="T46" fmla="*/ 43 w 44"/>
                <a:gd name="T47" fmla="*/ 130 h 451"/>
                <a:gd name="T48" fmla="*/ 41 w 44"/>
                <a:gd name="T49" fmla="*/ 100 h 451"/>
                <a:gd name="T50" fmla="*/ 37 w 44"/>
                <a:gd name="T51" fmla="*/ 76 h 451"/>
                <a:gd name="T52" fmla="*/ 31 w 44"/>
                <a:gd name="T53" fmla="*/ 55 h 451"/>
                <a:gd name="T54" fmla="*/ 27 w 44"/>
                <a:gd name="T55" fmla="*/ 38 h 451"/>
                <a:gd name="T56" fmla="*/ 21 w 44"/>
                <a:gd name="T57" fmla="*/ 25 h 451"/>
                <a:gd name="T58" fmla="*/ 16 w 44"/>
                <a:gd name="T59" fmla="*/ 15 h 451"/>
                <a:gd name="T60" fmla="*/ 12 w 44"/>
                <a:gd name="T61" fmla="*/ 8 h 451"/>
                <a:gd name="T62" fmla="*/ 7 w 44"/>
                <a:gd name="T63" fmla="*/ 3 h 451"/>
                <a:gd name="T64" fmla="*/ 6 w 44"/>
                <a:gd name="T65" fmla="*/ 2 h 451"/>
                <a:gd name="T66" fmla="*/ 4 w 44"/>
                <a:gd name="T67" fmla="*/ 0 h 451"/>
                <a:gd name="T68" fmla="*/ 5 w 44"/>
                <a:gd name="T69" fmla="*/ 0 h 451"/>
                <a:gd name="T70" fmla="*/ 4 w 44"/>
                <a:gd name="T71" fmla="*/ 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51">
                  <a:moveTo>
                    <a:pt x="4" y="7"/>
                  </a:moveTo>
                  <a:lnTo>
                    <a:pt x="1" y="6"/>
                  </a:lnTo>
                  <a:lnTo>
                    <a:pt x="1" y="7"/>
                  </a:lnTo>
                  <a:lnTo>
                    <a:pt x="1" y="7"/>
                  </a:lnTo>
                  <a:lnTo>
                    <a:pt x="3" y="8"/>
                  </a:lnTo>
                  <a:lnTo>
                    <a:pt x="5" y="9"/>
                  </a:lnTo>
                  <a:lnTo>
                    <a:pt x="6" y="11"/>
                  </a:lnTo>
                  <a:lnTo>
                    <a:pt x="8" y="15"/>
                  </a:lnTo>
                  <a:lnTo>
                    <a:pt x="11" y="18"/>
                  </a:lnTo>
                  <a:lnTo>
                    <a:pt x="13" y="23"/>
                  </a:lnTo>
                  <a:lnTo>
                    <a:pt x="15" y="27"/>
                  </a:lnTo>
                  <a:lnTo>
                    <a:pt x="18" y="33"/>
                  </a:lnTo>
                  <a:lnTo>
                    <a:pt x="20" y="40"/>
                  </a:lnTo>
                  <a:lnTo>
                    <a:pt x="23" y="48"/>
                  </a:lnTo>
                  <a:lnTo>
                    <a:pt x="26" y="56"/>
                  </a:lnTo>
                  <a:lnTo>
                    <a:pt x="28" y="67"/>
                  </a:lnTo>
                  <a:lnTo>
                    <a:pt x="30" y="77"/>
                  </a:lnTo>
                  <a:lnTo>
                    <a:pt x="32" y="88"/>
                  </a:lnTo>
                  <a:lnTo>
                    <a:pt x="34" y="101"/>
                  </a:lnTo>
                  <a:lnTo>
                    <a:pt x="36" y="115"/>
                  </a:lnTo>
                  <a:lnTo>
                    <a:pt x="37" y="130"/>
                  </a:lnTo>
                  <a:lnTo>
                    <a:pt x="37" y="146"/>
                  </a:lnTo>
                  <a:lnTo>
                    <a:pt x="38" y="163"/>
                  </a:lnTo>
                  <a:lnTo>
                    <a:pt x="38" y="183"/>
                  </a:lnTo>
                  <a:lnTo>
                    <a:pt x="37" y="203"/>
                  </a:lnTo>
                  <a:lnTo>
                    <a:pt x="36" y="224"/>
                  </a:lnTo>
                  <a:lnTo>
                    <a:pt x="35" y="246"/>
                  </a:lnTo>
                  <a:lnTo>
                    <a:pt x="32" y="272"/>
                  </a:lnTo>
                  <a:lnTo>
                    <a:pt x="29" y="297"/>
                  </a:lnTo>
                  <a:lnTo>
                    <a:pt x="24" y="325"/>
                  </a:lnTo>
                  <a:lnTo>
                    <a:pt x="20" y="353"/>
                  </a:lnTo>
                  <a:lnTo>
                    <a:pt x="14" y="383"/>
                  </a:lnTo>
                  <a:lnTo>
                    <a:pt x="7" y="416"/>
                  </a:lnTo>
                  <a:lnTo>
                    <a:pt x="0" y="449"/>
                  </a:lnTo>
                  <a:lnTo>
                    <a:pt x="7" y="451"/>
                  </a:lnTo>
                  <a:lnTo>
                    <a:pt x="14" y="417"/>
                  </a:lnTo>
                  <a:lnTo>
                    <a:pt x="21" y="385"/>
                  </a:lnTo>
                  <a:lnTo>
                    <a:pt x="27" y="355"/>
                  </a:lnTo>
                  <a:lnTo>
                    <a:pt x="31" y="325"/>
                  </a:lnTo>
                  <a:lnTo>
                    <a:pt x="35" y="298"/>
                  </a:lnTo>
                  <a:lnTo>
                    <a:pt x="38" y="272"/>
                  </a:lnTo>
                  <a:lnTo>
                    <a:pt x="41" y="247"/>
                  </a:lnTo>
                  <a:lnTo>
                    <a:pt x="43" y="224"/>
                  </a:lnTo>
                  <a:lnTo>
                    <a:pt x="44" y="203"/>
                  </a:lnTo>
                  <a:lnTo>
                    <a:pt x="44" y="183"/>
                  </a:lnTo>
                  <a:lnTo>
                    <a:pt x="44" y="163"/>
                  </a:lnTo>
                  <a:lnTo>
                    <a:pt x="44" y="146"/>
                  </a:lnTo>
                  <a:lnTo>
                    <a:pt x="43" y="130"/>
                  </a:lnTo>
                  <a:lnTo>
                    <a:pt x="42" y="114"/>
                  </a:lnTo>
                  <a:lnTo>
                    <a:pt x="41" y="100"/>
                  </a:lnTo>
                  <a:lnTo>
                    <a:pt x="38" y="87"/>
                  </a:lnTo>
                  <a:lnTo>
                    <a:pt x="37" y="76"/>
                  </a:lnTo>
                  <a:lnTo>
                    <a:pt x="35" y="64"/>
                  </a:lnTo>
                  <a:lnTo>
                    <a:pt x="31" y="55"/>
                  </a:lnTo>
                  <a:lnTo>
                    <a:pt x="29" y="46"/>
                  </a:lnTo>
                  <a:lnTo>
                    <a:pt x="27" y="38"/>
                  </a:lnTo>
                  <a:lnTo>
                    <a:pt x="23" y="31"/>
                  </a:lnTo>
                  <a:lnTo>
                    <a:pt x="21" y="25"/>
                  </a:lnTo>
                  <a:lnTo>
                    <a:pt x="19" y="19"/>
                  </a:lnTo>
                  <a:lnTo>
                    <a:pt x="16" y="15"/>
                  </a:lnTo>
                  <a:lnTo>
                    <a:pt x="14" y="11"/>
                  </a:lnTo>
                  <a:lnTo>
                    <a:pt x="12" y="8"/>
                  </a:lnTo>
                  <a:lnTo>
                    <a:pt x="9" y="6"/>
                  </a:lnTo>
                  <a:lnTo>
                    <a:pt x="7" y="3"/>
                  </a:lnTo>
                  <a:lnTo>
                    <a:pt x="7" y="2"/>
                  </a:lnTo>
                  <a:lnTo>
                    <a:pt x="6" y="2"/>
                  </a:lnTo>
                  <a:lnTo>
                    <a:pt x="6" y="1"/>
                  </a:lnTo>
                  <a:lnTo>
                    <a:pt x="4" y="0"/>
                  </a:lnTo>
                  <a:lnTo>
                    <a:pt x="6" y="1"/>
                  </a:lnTo>
                  <a:lnTo>
                    <a:pt x="5" y="0"/>
                  </a:lnTo>
                  <a:lnTo>
                    <a:pt x="4"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76" name="Freeform 22"/>
            <p:cNvSpPr>
              <a:spLocks/>
            </p:cNvSpPr>
            <p:nvPr/>
          </p:nvSpPr>
          <p:spPr bwMode="auto">
            <a:xfrm>
              <a:off x="2279650" y="2814638"/>
              <a:ext cx="296863" cy="4763"/>
            </a:xfrm>
            <a:custGeom>
              <a:avLst/>
              <a:gdLst>
                <a:gd name="T0" fmla="*/ 7 w 375"/>
                <a:gd name="T1" fmla="*/ 3 h 7"/>
                <a:gd name="T2" fmla="*/ 4 w 375"/>
                <a:gd name="T3" fmla="*/ 7 h 7"/>
                <a:gd name="T4" fmla="*/ 375 w 375"/>
                <a:gd name="T5" fmla="*/ 7 h 7"/>
                <a:gd name="T6" fmla="*/ 375 w 375"/>
                <a:gd name="T7" fmla="*/ 0 h 7"/>
                <a:gd name="T8" fmla="*/ 4 w 375"/>
                <a:gd name="T9" fmla="*/ 0 h 7"/>
                <a:gd name="T10" fmla="*/ 0 w 375"/>
                <a:gd name="T11" fmla="*/ 3 h 7"/>
                <a:gd name="T12" fmla="*/ 4 w 375"/>
                <a:gd name="T13" fmla="*/ 0 h 7"/>
                <a:gd name="T14" fmla="*/ 0 w 375"/>
                <a:gd name="T15" fmla="*/ 0 h 7"/>
                <a:gd name="T16" fmla="*/ 0 w 375"/>
                <a:gd name="T17" fmla="*/ 3 h 7"/>
                <a:gd name="T18" fmla="*/ 7 w 375"/>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7">
                  <a:moveTo>
                    <a:pt x="7" y="3"/>
                  </a:moveTo>
                  <a:lnTo>
                    <a:pt x="4" y="7"/>
                  </a:lnTo>
                  <a:lnTo>
                    <a:pt x="375" y="7"/>
                  </a:lnTo>
                  <a:lnTo>
                    <a:pt x="375" y="0"/>
                  </a:lnTo>
                  <a:lnTo>
                    <a:pt x="4" y="0"/>
                  </a:lnTo>
                  <a:lnTo>
                    <a:pt x="0" y="3"/>
                  </a:lnTo>
                  <a:lnTo>
                    <a:pt x="4" y="0"/>
                  </a:lnTo>
                  <a:lnTo>
                    <a:pt x="0" y="0"/>
                  </a:lnTo>
                  <a:lnTo>
                    <a:pt x="0"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77" name="Freeform 23"/>
            <p:cNvSpPr>
              <a:spLocks/>
            </p:cNvSpPr>
            <p:nvPr/>
          </p:nvSpPr>
          <p:spPr bwMode="auto">
            <a:xfrm>
              <a:off x="2279650" y="2817813"/>
              <a:ext cx="6350" cy="355600"/>
            </a:xfrm>
            <a:custGeom>
              <a:avLst/>
              <a:gdLst>
                <a:gd name="T0" fmla="*/ 6 w 7"/>
                <a:gd name="T1" fmla="*/ 446 h 450"/>
                <a:gd name="T2" fmla="*/ 7 w 7"/>
                <a:gd name="T3" fmla="*/ 447 h 450"/>
                <a:gd name="T4" fmla="*/ 7 w 7"/>
                <a:gd name="T5" fmla="*/ 0 h 450"/>
                <a:gd name="T6" fmla="*/ 0 w 7"/>
                <a:gd name="T7" fmla="*/ 0 h 450"/>
                <a:gd name="T8" fmla="*/ 0 w 7"/>
                <a:gd name="T9" fmla="*/ 447 h 450"/>
                <a:gd name="T10" fmla="*/ 0 w 7"/>
                <a:gd name="T11" fmla="*/ 450 h 450"/>
                <a:gd name="T12" fmla="*/ 0 w 7"/>
                <a:gd name="T13" fmla="*/ 447 h 450"/>
                <a:gd name="T14" fmla="*/ 0 w 7"/>
                <a:gd name="T15" fmla="*/ 448 h 450"/>
                <a:gd name="T16" fmla="*/ 0 w 7"/>
                <a:gd name="T17" fmla="*/ 450 h 450"/>
                <a:gd name="T18" fmla="*/ 6 w 7"/>
                <a:gd name="T19" fmla="*/ 44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50">
                  <a:moveTo>
                    <a:pt x="6" y="446"/>
                  </a:moveTo>
                  <a:lnTo>
                    <a:pt x="7" y="447"/>
                  </a:lnTo>
                  <a:lnTo>
                    <a:pt x="7" y="0"/>
                  </a:lnTo>
                  <a:lnTo>
                    <a:pt x="0" y="0"/>
                  </a:lnTo>
                  <a:lnTo>
                    <a:pt x="0" y="447"/>
                  </a:lnTo>
                  <a:lnTo>
                    <a:pt x="0" y="450"/>
                  </a:lnTo>
                  <a:lnTo>
                    <a:pt x="0" y="447"/>
                  </a:lnTo>
                  <a:lnTo>
                    <a:pt x="0" y="448"/>
                  </a:lnTo>
                  <a:lnTo>
                    <a:pt x="0" y="450"/>
                  </a:lnTo>
                  <a:lnTo>
                    <a:pt x="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78" name="Freeform 24"/>
            <p:cNvSpPr>
              <a:spLocks/>
            </p:cNvSpPr>
            <p:nvPr/>
          </p:nvSpPr>
          <p:spPr bwMode="auto">
            <a:xfrm>
              <a:off x="2279650" y="3171826"/>
              <a:ext cx="300038" cy="133350"/>
            </a:xfrm>
            <a:custGeom>
              <a:avLst/>
              <a:gdLst>
                <a:gd name="T0" fmla="*/ 371 w 378"/>
                <a:gd name="T1" fmla="*/ 0 h 169"/>
                <a:gd name="T2" fmla="*/ 353 w 378"/>
                <a:gd name="T3" fmla="*/ 62 h 169"/>
                <a:gd name="T4" fmla="*/ 331 w 378"/>
                <a:gd name="T5" fmla="*/ 106 h 169"/>
                <a:gd name="T6" fmla="*/ 307 w 378"/>
                <a:gd name="T7" fmla="*/ 137 h 169"/>
                <a:gd name="T8" fmla="*/ 279 w 378"/>
                <a:gd name="T9" fmla="*/ 156 h 169"/>
                <a:gd name="T10" fmla="*/ 250 w 378"/>
                <a:gd name="T11" fmla="*/ 163 h 169"/>
                <a:gd name="T12" fmla="*/ 220 w 378"/>
                <a:gd name="T13" fmla="*/ 161 h 169"/>
                <a:gd name="T14" fmla="*/ 189 w 378"/>
                <a:gd name="T15" fmla="*/ 152 h 169"/>
                <a:gd name="T16" fmla="*/ 158 w 378"/>
                <a:gd name="T17" fmla="*/ 138 h 169"/>
                <a:gd name="T18" fmla="*/ 129 w 378"/>
                <a:gd name="T19" fmla="*/ 119 h 169"/>
                <a:gd name="T20" fmla="*/ 101 w 378"/>
                <a:gd name="T21" fmla="*/ 97 h 169"/>
                <a:gd name="T22" fmla="*/ 74 w 378"/>
                <a:gd name="T23" fmla="*/ 74 h 169"/>
                <a:gd name="T24" fmla="*/ 52 w 378"/>
                <a:gd name="T25" fmla="*/ 51 h 169"/>
                <a:gd name="T26" fmla="*/ 33 w 378"/>
                <a:gd name="T27" fmla="*/ 31 h 169"/>
                <a:gd name="T28" fmla="*/ 19 w 378"/>
                <a:gd name="T29" fmla="*/ 15 h 169"/>
                <a:gd name="T30" fmla="*/ 10 w 378"/>
                <a:gd name="T31" fmla="*/ 4 h 169"/>
                <a:gd name="T32" fmla="*/ 6 w 378"/>
                <a:gd name="T33" fmla="*/ 0 h 169"/>
                <a:gd name="T34" fmla="*/ 2 w 378"/>
                <a:gd name="T35" fmla="*/ 5 h 169"/>
                <a:gd name="T36" fmla="*/ 9 w 378"/>
                <a:gd name="T37" fmla="*/ 12 h 169"/>
                <a:gd name="T38" fmla="*/ 20 w 378"/>
                <a:gd name="T39" fmla="*/ 27 h 169"/>
                <a:gd name="T40" fmla="*/ 37 w 378"/>
                <a:gd name="T41" fmla="*/ 45 h 169"/>
                <a:gd name="T42" fmla="*/ 58 w 378"/>
                <a:gd name="T43" fmla="*/ 67 h 169"/>
                <a:gd name="T44" fmla="*/ 83 w 378"/>
                <a:gd name="T45" fmla="*/ 90 h 169"/>
                <a:gd name="T46" fmla="*/ 111 w 378"/>
                <a:gd name="T47" fmla="*/ 113 h 169"/>
                <a:gd name="T48" fmla="*/ 140 w 378"/>
                <a:gd name="T49" fmla="*/ 134 h 169"/>
                <a:gd name="T50" fmla="*/ 171 w 378"/>
                <a:gd name="T51" fmla="*/ 152 h 169"/>
                <a:gd name="T52" fmla="*/ 203 w 378"/>
                <a:gd name="T53" fmla="*/ 164 h 169"/>
                <a:gd name="T54" fmla="*/ 235 w 378"/>
                <a:gd name="T55" fmla="*/ 169 h 169"/>
                <a:gd name="T56" fmla="*/ 266 w 378"/>
                <a:gd name="T57" fmla="*/ 166 h 169"/>
                <a:gd name="T58" fmla="*/ 296 w 378"/>
                <a:gd name="T59" fmla="*/ 153 h 169"/>
                <a:gd name="T60" fmla="*/ 324 w 378"/>
                <a:gd name="T61" fmla="*/ 127 h 169"/>
                <a:gd name="T62" fmla="*/ 348 w 378"/>
                <a:gd name="T63" fmla="*/ 89 h 169"/>
                <a:gd name="T64" fmla="*/ 369 w 378"/>
                <a:gd name="T65" fmla="*/ 35 h 169"/>
                <a:gd name="T66" fmla="*/ 378 w 378"/>
                <a:gd name="T67" fmla="*/ 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8" h="169">
                  <a:moveTo>
                    <a:pt x="371" y="0"/>
                  </a:moveTo>
                  <a:lnTo>
                    <a:pt x="371" y="0"/>
                  </a:lnTo>
                  <a:lnTo>
                    <a:pt x="362" y="33"/>
                  </a:lnTo>
                  <a:lnTo>
                    <a:pt x="353" y="62"/>
                  </a:lnTo>
                  <a:lnTo>
                    <a:pt x="342" y="85"/>
                  </a:lnTo>
                  <a:lnTo>
                    <a:pt x="331" y="106"/>
                  </a:lnTo>
                  <a:lnTo>
                    <a:pt x="319" y="123"/>
                  </a:lnTo>
                  <a:lnTo>
                    <a:pt x="307" y="137"/>
                  </a:lnTo>
                  <a:lnTo>
                    <a:pt x="293" y="148"/>
                  </a:lnTo>
                  <a:lnTo>
                    <a:pt x="279" y="156"/>
                  </a:lnTo>
                  <a:lnTo>
                    <a:pt x="265" y="160"/>
                  </a:lnTo>
                  <a:lnTo>
                    <a:pt x="250" y="163"/>
                  </a:lnTo>
                  <a:lnTo>
                    <a:pt x="235" y="164"/>
                  </a:lnTo>
                  <a:lnTo>
                    <a:pt x="220" y="161"/>
                  </a:lnTo>
                  <a:lnTo>
                    <a:pt x="205" y="158"/>
                  </a:lnTo>
                  <a:lnTo>
                    <a:pt x="189" y="152"/>
                  </a:lnTo>
                  <a:lnTo>
                    <a:pt x="174" y="146"/>
                  </a:lnTo>
                  <a:lnTo>
                    <a:pt x="158" y="138"/>
                  </a:lnTo>
                  <a:lnTo>
                    <a:pt x="143" y="129"/>
                  </a:lnTo>
                  <a:lnTo>
                    <a:pt x="129" y="119"/>
                  </a:lnTo>
                  <a:lnTo>
                    <a:pt x="114" y="108"/>
                  </a:lnTo>
                  <a:lnTo>
                    <a:pt x="101" y="97"/>
                  </a:lnTo>
                  <a:lnTo>
                    <a:pt x="88" y="85"/>
                  </a:lnTo>
                  <a:lnTo>
                    <a:pt x="74" y="74"/>
                  </a:lnTo>
                  <a:lnTo>
                    <a:pt x="63" y="62"/>
                  </a:lnTo>
                  <a:lnTo>
                    <a:pt x="52" y="51"/>
                  </a:lnTo>
                  <a:lnTo>
                    <a:pt x="42" y="40"/>
                  </a:lnTo>
                  <a:lnTo>
                    <a:pt x="33" y="31"/>
                  </a:lnTo>
                  <a:lnTo>
                    <a:pt x="25" y="22"/>
                  </a:lnTo>
                  <a:lnTo>
                    <a:pt x="19" y="15"/>
                  </a:lnTo>
                  <a:lnTo>
                    <a:pt x="13" y="8"/>
                  </a:lnTo>
                  <a:lnTo>
                    <a:pt x="10" y="4"/>
                  </a:lnTo>
                  <a:lnTo>
                    <a:pt x="7" y="0"/>
                  </a:lnTo>
                  <a:lnTo>
                    <a:pt x="6" y="0"/>
                  </a:lnTo>
                  <a:lnTo>
                    <a:pt x="0" y="4"/>
                  </a:lnTo>
                  <a:lnTo>
                    <a:pt x="2" y="5"/>
                  </a:lnTo>
                  <a:lnTo>
                    <a:pt x="4" y="7"/>
                  </a:lnTo>
                  <a:lnTo>
                    <a:pt x="9" y="12"/>
                  </a:lnTo>
                  <a:lnTo>
                    <a:pt x="14" y="19"/>
                  </a:lnTo>
                  <a:lnTo>
                    <a:pt x="20" y="27"/>
                  </a:lnTo>
                  <a:lnTo>
                    <a:pt x="28" y="36"/>
                  </a:lnTo>
                  <a:lnTo>
                    <a:pt x="37" y="45"/>
                  </a:lnTo>
                  <a:lnTo>
                    <a:pt x="48" y="55"/>
                  </a:lnTo>
                  <a:lnTo>
                    <a:pt x="58" y="67"/>
                  </a:lnTo>
                  <a:lnTo>
                    <a:pt x="70" y="78"/>
                  </a:lnTo>
                  <a:lnTo>
                    <a:pt x="83" y="90"/>
                  </a:lnTo>
                  <a:lnTo>
                    <a:pt x="97" y="101"/>
                  </a:lnTo>
                  <a:lnTo>
                    <a:pt x="111" y="113"/>
                  </a:lnTo>
                  <a:lnTo>
                    <a:pt x="125" y="124"/>
                  </a:lnTo>
                  <a:lnTo>
                    <a:pt x="140" y="134"/>
                  </a:lnTo>
                  <a:lnTo>
                    <a:pt x="156" y="143"/>
                  </a:lnTo>
                  <a:lnTo>
                    <a:pt x="171" y="152"/>
                  </a:lnTo>
                  <a:lnTo>
                    <a:pt x="187" y="159"/>
                  </a:lnTo>
                  <a:lnTo>
                    <a:pt x="203" y="164"/>
                  </a:lnTo>
                  <a:lnTo>
                    <a:pt x="219" y="168"/>
                  </a:lnTo>
                  <a:lnTo>
                    <a:pt x="235" y="169"/>
                  </a:lnTo>
                  <a:lnTo>
                    <a:pt x="251" y="168"/>
                  </a:lnTo>
                  <a:lnTo>
                    <a:pt x="266" y="166"/>
                  </a:lnTo>
                  <a:lnTo>
                    <a:pt x="281" y="161"/>
                  </a:lnTo>
                  <a:lnTo>
                    <a:pt x="296" y="153"/>
                  </a:lnTo>
                  <a:lnTo>
                    <a:pt x="311" y="142"/>
                  </a:lnTo>
                  <a:lnTo>
                    <a:pt x="324" y="127"/>
                  </a:lnTo>
                  <a:lnTo>
                    <a:pt x="337" y="110"/>
                  </a:lnTo>
                  <a:lnTo>
                    <a:pt x="348" y="89"/>
                  </a:lnTo>
                  <a:lnTo>
                    <a:pt x="360" y="63"/>
                  </a:lnTo>
                  <a:lnTo>
                    <a:pt x="369" y="35"/>
                  </a:lnTo>
                  <a:lnTo>
                    <a:pt x="378" y="2"/>
                  </a:lnTo>
                  <a:lnTo>
                    <a:pt x="378" y="2"/>
                  </a:lnTo>
                  <a:lnTo>
                    <a:pt x="3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79" name="Freeform 25"/>
            <p:cNvSpPr>
              <a:spLocks/>
            </p:cNvSpPr>
            <p:nvPr/>
          </p:nvSpPr>
          <p:spPr bwMode="auto">
            <a:xfrm>
              <a:off x="2447925" y="5387976"/>
              <a:ext cx="442913" cy="354013"/>
            </a:xfrm>
            <a:custGeom>
              <a:avLst/>
              <a:gdLst>
                <a:gd name="T0" fmla="*/ 12 w 559"/>
                <a:gd name="T1" fmla="*/ 218 h 447"/>
                <a:gd name="T2" fmla="*/ 16 w 559"/>
                <a:gd name="T3" fmla="*/ 221 h 447"/>
                <a:gd name="T4" fmla="*/ 29 w 559"/>
                <a:gd name="T5" fmla="*/ 229 h 447"/>
                <a:gd name="T6" fmla="*/ 46 w 559"/>
                <a:gd name="T7" fmla="*/ 239 h 447"/>
                <a:gd name="T8" fmla="*/ 67 w 559"/>
                <a:gd name="T9" fmla="*/ 248 h 447"/>
                <a:gd name="T10" fmla="*/ 89 w 559"/>
                <a:gd name="T11" fmla="*/ 258 h 447"/>
                <a:gd name="T12" fmla="*/ 114 w 559"/>
                <a:gd name="T13" fmla="*/ 262 h 447"/>
                <a:gd name="T14" fmla="*/ 127 w 559"/>
                <a:gd name="T15" fmla="*/ 267 h 447"/>
                <a:gd name="T16" fmla="*/ 157 w 559"/>
                <a:gd name="T17" fmla="*/ 285 h 447"/>
                <a:gd name="T18" fmla="*/ 181 w 559"/>
                <a:gd name="T19" fmla="*/ 301 h 447"/>
                <a:gd name="T20" fmla="*/ 204 w 559"/>
                <a:gd name="T21" fmla="*/ 323 h 447"/>
                <a:gd name="T22" fmla="*/ 225 w 559"/>
                <a:gd name="T23" fmla="*/ 345 h 447"/>
                <a:gd name="T24" fmla="*/ 243 w 559"/>
                <a:gd name="T25" fmla="*/ 366 h 447"/>
                <a:gd name="T26" fmla="*/ 258 w 559"/>
                <a:gd name="T27" fmla="*/ 384 h 447"/>
                <a:gd name="T28" fmla="*/ 274 w 559"/>
                <a:gd name="T29" fmla="*/ 397 h 447"/>
                <a:gd name="T30" fmla="*/ 300 w 559"/>
                <a:gd name="T31" fmla="*/ 410 h 447"/>
                <a:gd name="T32" fmla="*/ 331 w 559"/>
                <a:gd name="T33" fmla="*/ 422 h 447"/>
                <a:gd name="T34" fmla="*/ 365 w 559"/>
                <a:gd name="T35" fmla="*/ 433 h 447"/>
                <a:gd name="T36" fmla="*/ 399 w 559"/>
                <a:gd name="T37" fmla="*/ 442 h 447"/>
                <a:gd name="T38" fmla="*/ 428 w 559"/>
                <a:gd name="T39" fmla="*/ 447 h 447"/>
                <a:gd name="T40" fmla="*/ 459 w 559"/>
                <a:gd name="T41" fmla="*/ 443 h 447"/>
                <a:gd name="T42" fmla="*/ 489 w 559"/>
                <a:gd name="T43" fmla="*/ 434 h 447"/>
                <a:gd name="T44" fmla="*/ 516 w 559"/>
                <a:gd name="T45" fmla="*/ 422 h 447"/>
                <a:gd name="T46" fmla="*/ 535 w 559"/>
                <a:gd name="T47" fmla="*/ 413 h 447"/>
                <a:gd name="T48" fmla="*/ 542 w 559"/>
                <a:gd name="T49" fmla="*/ 409 h 447"/>
                <a:gd name="T50" fmla="*/ 551 w 559"/>
                <a:gd name="T51" fmla="*/ 396 h 447"/>
                <a:gd name="T52" fmla="*/ 559 w 559"/>
                <a:gd name="T53" fmla="*/ 367 h 447"/>
                <a:gd name="T54" fmla="*/ 550 w 559"/>
                <a:gd name="T55" fmla="*/ 341 h 447"/>
                <a:gd name="T56" fmla="*/ 535 w 559"/>
                <a:gd name="T57" fmla="*/ 324 h 447"/>
                <a:gd name="T58" fmla="*/ 516 w 559"/>
                <a:gd name="T59" fmla="*/ 313 h 447"/>
                <a:gd name="T60" fmla="*/ 498 w 559"/>
                <a:gd name="T61" fmla="*/ 303 h 447"/>
                <a:gd name="T62" fmla="*/ 484 w 559"/>
                <a:gd name="T63" fmla="*/ 296 h 447"/>
                <a:gd name="T64" fmla="*/ 479 w 559"/>
                <a:gd name="T65" fmla="*/ 293 h 447"/>
                <a:gd name="T66" fmla="*/ 470 w 559"/>
                <a:gd name="T67" fmla="*/ 284 h 447"/>
                <a:gd name="T68" fmla="*/ 447 w 559"/>
                <a:gd name="T69" fmla="*/ 260 h 447"/>
                <a:gd name="T70" fmla="*/ 418 w 559"/>
                <a:gd name="T71" fmla="*/ 229 h 447"/>
                <a:gd name="T72" fmla="*/ 392 w 559"/>
                <a:gd name="T73" fmla="*/ 198 h 447"/>
                <a:gd name="T74" fmla="*/ 372 w 559"/>
                <a:gd name="T75" fmla="*/ 172 h 447"/>
                <a:gd name="T76" fmla="*/ 364 w 559"/>
                <a:gd name="T77" fmla="*/ 155 h 447"/>
                <a:gd name="T78" fmla="*/ 357 w 559"/>
                <a:gd name="T79" fmla="*/ 132 h 447"/>
                <a:gd name="T80" fmla="*/ 350 w 559"/>
                <a:gd name="T81" fmla="*/ 108 h 447"/>
                <a:gd name="T82" fmla="*/ 345 w 559"/>
                <a:gd name="T83" fmla="*/ 87 h 447"/>
                <a:gd name="T84" fmla="*/ 341 w 559"/>
                <a:gd name="T85" fmla="*/ 72 h 447"/>
                <a:gd name="T86" fmla="*/ 53 w 559"/>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9" h="447">
                  <a:moveTo>
                    <a:pt x="53" y="0"/>
                  </a:moveTo>
                  <a:lnTo>
                    <a:pt x="0" y="110"/>
                  </a:lnTo>
                  <a:lnTo>
                    <a:pt x="12" y="218"/>
                  </a:lnTo>
                  <a:lnTo>
                    <a:pt x="13" y="218"/>
                  </a:lnTo>
                  <a:lnTo>
                    <a:pt x="14" y="220"/>
                  </a:lnTo>
                  <a:lnTo>
                    <a:pt x="16" y="221"/>
                  </a:lnTo>
                  <a:lnTo>
                    <a:pt x="20" y="223"/>
                  </a:lnTo>
                  <a:lnTo>
                    <a:pt x="25" y="227"/>
                  </a:lnTo>
                  <a:lnTo>
                    <a:pt x="29" y="229"/>
                  </a:lnTo>
                  <a:lnTo>
                    <a:pt x="34" y="232"/>
                  </a:lnTo>
                  <a:lnTo>
                    <a:pt x="39" y="236"/>
                  </a:lnTo>
                  <a:lnTo>
                    <a:pt x="46" y="239"/>
                  </a:lnTo>
                  <a:lnTo>
                    <a:pt x="53" y="243"/>
                  </a:lnTo>
                  <a:lnTo>
                    <a:pt x="60" y="246"/>
                  </a:lnTo>
                  <a:lnTo>
                    <a:pt x="67" y="248"/>
                  </a:lnTo>
                  <a:lnTo>
                    <a:pt x="74" y="252"/>
                  </a:lnTo>
                  <a:lnTo>
                    <a:pt x="81" y="255"/>
                  </a:lnTo>
                  <a:lnTo>
                    <a:pt x="89" y="258"/>
                  </a:lnTo>
                  <a:lnTo>
                    <a:pt x="96" y="259"/>
                  </a:lnTo>
                  <a:lnTo>
                    <a:pt x="107" y="261"/>
                  </a:lnTo>
                  <a:lnTo>
                    <a:pt x="114" y="262"/>
                  </a:lnTo>
                  <a:lnTo>
                    <a:pt x="119" y="265"/>
                  </a:lnTo>
                  <a:lnTo>
                    <a:pt x="122" y="266"/>
                  </a:lnTo>
                  <a:lnTo>
                    <a:pt x="127" y="267"/>
                  </a:lnTo>
                  <a:lnTo>
                    <a:pt x="133" y="271"/>
                  </a:lnTo>
                  <a:lnTo>
                    <a:pt x="142" y="276"/>
                  </a:lnTo>
                  <a:lnTo>
                    <a:pt x="157" y="285"/>
                  </a:lnTo>
                  <a:lnTo>
                    <a:pt x="165" y="290"/>
                  </a:lnTo>
                  <a:lnTo>
                    <a:pt x="173" y="296"/>
                  </a:lnTo>
                  <a:lnTo>
                    <a:pt x="181" y="301"/>
                  </a:lnTo>
                  <a:lnTo>
                    <a:pt x="189" y="308"/>
                  </a:lnTo>
                  <a:lnTo>
                    <a:pt x="197" y="315"/>
                  </a:lnTo>
                  <a:lnTo>
                    <a:pt x="204" y="323"/>
                  </a:lnTo>
                  <a:lnTo>
                    <a:pt x="211" y="330"/>
                  </a:lnTo>
                  <a:lnTo>
                    <a:pt x="218" y="338"/>
                  </a:lnTo>
                  <a:lnTo>
                    <a:pt x="225" y="345"/>
                  </a:lnTo>
                  <a:lnTo>
                    <a:pt x="231" y="352"/>
                  </a:lnTo>
                  <a:lnTo>
                    <a:pt x="238" y="359"/>
                  </a:lnTo>
                  <a:lnTo>
                    <a:pt x="243" y="366"/>
                  </a:lnTo>
                  <a:lnTo>
                    <a:pt x="249" y="373"/>
                  </a:lnTo>
                  <a:lnTo>
                    <a:pt x="254" y="379"/>
                  </a:lnTo>
                  <a:lnTo>
                    <a:pt x="258" y="384"/>
                  </a:lnTo>
                  <a:lnTo>
                    <a:pt x="263" y="389"/>
                  </a:lnTo>
                  <a:lnTo>
                    <a:pt x="267" y="392"/>
                  </a:lnTo>
                  <a:lnTo>
                    <a:pt x="274" y="397"/>
                  </a:lnTo>
                  <a:lnTo>
                    <a:pt x="281" y="402"/>
                  </a:lnTo>
                  <a:lnTo>
                    <a:pt x="291" y="406"/>
                  </a:lnTo>
                  <a:lnTo>
                    <a:pt x="300" y="410"/>
                  </a:lnTo>
                  <a:lnTo>
                    <a:pt x="309" y="414"/>
                  </a:lnTo>
                  <a:lnTo>
                    <a:pt x="320" y="419"/>
                  </a:lnTo>
                  <a:lnTo>
                    <a:pt x="331" y="422"/>
                  </a:lnTo>
                  <a:lnTo>
                    <a:pt x="342" y="426"/>
                  </a:lnTo>
                  <a:lnTo>
                    <a:pt x="354" y="429"/>
                  </a:lnTo>
                  <a:lnTo>
                    <a:pt x="365" y="433"/>
                  </a:lnTo>
                  <a:lnTo>
                    <a:pt x="377" y="436"/>
                  </a:lnTo>
                  <a:lnTo>
                    <a:pt x="387" y="440"/>
                  </a:lnTo>
                  <a:lnTo>
                    <a:pt x="399" y="442"/>
                  </a:lnTo>
                  <a:lnTo>
                    <a:pt x="408" y="444"/>
                  </a:lnTo>
                  <a:lnTo>
                    <a:pt x="418" y="445"/>
                  </a:lnTo>
                  <a:lnTo>
                    <a:pt x="428" y="447"/>
                  </a:lnTo>
                  <a:lnTo>
                    <a:pt x="438" y="447"/>
                  </a:lnTo>
                  <a:lnTo>
                    <a:pt x="448" y="445"/>
                  </a:lnTo>
                  <a:lnTo>
                    <a:pt x="459" y="443"/>
                  </a:lnTo>
                  <a:lnTo>
                    <a:pt x="469" y="441"/>
                  </a:lnTo>
                  <a:lnTo>
                    <a:pt x="479" y="437"/>
                  </a:lnTo>
                  <a:lnTo>
                    <a:pt x="489" y="434"/>
                  </a:lnTo>
                  <a:lnTo>
                    <a:pt x="499" y="430"/>
                  </a:lnTo>
                  <a:lnTo>
                    <a:pt x="507" y="426"/>
                  </a:lnTo>
                  <a:lnTo>
                    <a:pt x="516" y="422"/>
                  </a:lnTo>
                  <a:lnTo>
                    <a:pt x="523" y="419"/>
                  </a:lnTo>
                  <a:lnTo>
                    <a:pt x="530" y="415"/>
                  </a:lnTo>
                  <a:lnTo>
                    <a:pt x="535" y="413"/>
                  </a:lnTo>
                  <a:lnTo>
                    <a:pt x="539" y="411"/>
                  </a:lnTo>
                  <a:lnTo>
                    <a:pt x="542" y="410"/>
                  </a:lnTo>
                  <a:lnTo>
                    <a:pt x="542" y="409"/>
                  </a:lnTo>
                  <a:lnTo>
                    <a:pt x="544" y="407"/>
                  </a:lnTo>
                  <a:lnTo>
                    <a:pt x="546" y="403"/>
                  </a:lnTo>
                  <a:lnTo>
                    <a:pt x="551" y="396"/>
                  </a:lnTo>
                  <a:lnTo>
                    <a:pt x="554" y="388"/>
                  </a:lnTo>
                  <a:lnTo>
                    <a:pt x="558" y="377"/>
                  </a:lnTo>
                  <a:lnTo>
                    <a:pt x="559" y="367"/>
                  </a:lnTo>
                  <a:lnTo>
                    <a:pt x="558" y="357"/>
                  </a:lnTo>
                  <a:lnTo>
                    <a:pt x="553" y="345"/>
                  </a:lnTo>
                  <a:lnTo>
                    <a:pt x="550" y="341"/>
                  </a:lnTo>
                  <a:lnTo>
                    <a:pt x="545" y="335"/>
                  </a:lnTo>
                  <a:lnTo>
                    <a:pt x="540" y="330"/>
                  </a:lnTo>
                  <a:lnTo>
                    <a:pt x="535" y="324"/>
                  </a:lnTo>
                  <a:lnTo>
                    <a:pt x="529" y="321"/>
                  </a:lnTo>
                  <a:lnTo>
                    <a:pt x="522" y="316"/>
                  </a:lnTo>
                  <a:lnTo>
                    <a:pt x="516" y="313"/>
                  </a:lnTo>
                  <a:lnTo>
                    <a:pt x="509" y="308"/>
                  </a:lnTo>
                  <a:lnTo>
                    <a:pt x="504" y="306"/>
                  </a:lnTo>
                  <a:lnTo>
                    <a:pt x="498" y="303"/>
                  </a:lnTo>
                  <a:lnTo>
                    <a:pt x="493" y="299"/>
                  </a:lnTo>
                  <a:lnTo>
                    <a:pt x="489" y="298"/>
                  </a:lnTo>
                  <a:lnTo>
                    <a:pt x="484" y="296"/>
                  </a:lnTo>
                  <a:lnTo>
                    <a:pt x="482" y="294"/>
                  </a:lnTo>
                  <a:lnTo>
                    <a:pt x="479" y="294"/>
                  </a:lnTo>
                  <a:lnTo>
                    <a:pt x="479" y="293"/>
                  </a:lnTo>
                  <a:lnTo>
                    <a:pt x="478" y="292"/>
                  </a:lnTo>
                  <a:lnTo>
                    <a:pt x="475" y="289"/>
                  </a:lnTo>
                  <a:lnTo>
                    <a:pt x="470" y="284"/>
                  </a:lnTo>
                  <a:lnTo>
                    <a:pt x="463" y="277"/>
                  </a:lnTo>
                  <a:lnTo>
                    <a:pt x="456" y="269"/>
                  </a:lnTo>
                  <a:lnTo>
                    <a:pt x="447" y="260"/>
                  </a:lnTo>
                  <a:lnTo>
                    <a:pt x="438" y="251"/>
                  </a:lnTo>
                  <a:lnTo>
                    <a:pt x="429" y="239"/>
                  </a:lnTo>
                  <a:lnTo>
                    <a:pt x="418" y="229"/>
                  </a:lnTo>
                  <a:lnTo>
                    <a:pt x="409" y="218"/>
                  </a:lnTo>
                  <a:lnTo>
                    <a:pt x="400" y="208"/>
                  </a:lnTo>
                  <a:lnTo>
                    <a:pt x="392" y="198"/>
                  </a:lnTo>
                  <a:lnTo>
                    <a:pt x="384" y="188"/>
                  </a:lnTo>
                  <a:lnTo>
                    <a:pt x="377" y="179"/>
                  </a:lnTo>
                  <a:lnTo>
                    <a:pt x="372" y="172"/>
                  </a:lnTo>
                  <a:lnTo>
                    <a:pt x="369" y="167"/>
                  </a:lnTo>
                  <a:lnTo>
                    <a:pt x="367" y="161"/>
                  </a:lnTo>
                  <a:lnTo>
                    <a:pt x="364" y="155"/>
                  </a:lnTo>
                  <a:lnTo>
                    <a:pt x="362" y="148"/>
                  </a:lnTo>
                  <a:lnTo>
                    <a:pt x="360" y="140"/>
                  </a:lnTo>
                  <a:lnTo>
                    <a:pt x="357" y="132"/>
                  </a:lnTo>
                  <a:lnTo>
                    <a:pt x="355" y="124"/>
                  </a:lnTo>
                  <a:lnTo>
                    <a:pt x="353" y="116"/>
                  </a:lnTo>
                  <a:lnTo>
                    <a:pt x="350" y="108"/>
                  </a:lnTo>
                  <a:lnTo>
                    <a:pt x="348" y="101"/>
                  </a:lnTo>
                  <a:lnTo>
                    <a:pt x="347" y="93"/>
                  </a:lnTo>
                  <a:lnTo>
                    <a:pt x="345" y="87"/>
                  </a:lnTo>
                  <a:lnTo>
                    <a:pt x="343" y="80"/>
                  </a:lnTo>
                  <a:lnTo>
                    <a:pt x="342" y="76"/>
                  </a:lnTo>
                  <a:lnTo>
                    <a:pt x="341" y="72"/>
                  </a:lnTo>
                  <a:lnTo>
                    <a:pt x="341" y="70"/>
                  </a:lnTo>
                  <a:lnTo>
                    <a:pt x="341" y="69"/>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0" name="Freeform 26"/>
            <p:cNvSpPr>
              <a:spLocks/>
            </p:cNvSpPr>
            <p:nvPr/>
          </p:nvSpPr>
          <p:spPr bwMode="auto">
            <a:xfrm>
              <a:off x="2446338" y="5386388"/>
              <a:ext cx="46038" cy="90488"/>
            </a:xfrm>
            <a:custGeom>
              <a:avLst/>
              <a:gdLst>
                <a:gd name="T0" fmla="*/ 6 w 58"/>
                <a:gd name="T1" fmla="*/ 111 h 113"/>
                <a:gd name="T2" fmla="*/ 6 w 58"/>
                <a:gd name="T3" fmla="*/ 113 h 113"/>
                <a:gd name="T4" fmla="*/ 58 w 58"/>
                <a:gd name="T5" fmla="*/ 4 h 113"/>
                <a:gd name="T6" fmla="*/ 52 w 58"/>
                <a:gd name="T7" fmla="*/ 0 h 113"/>
                <a:gd name="T8" fmla="*/ 0 w 58"/>
                <a:gd name="T9" fmla="*/ 110 h 113"/>
                <a:gd name="T10" fmla="*/ 0 w 58"/>
                <a:gd name="T11" fmla="*/ 112 h 113"/>
                <a:gd name="T12" fmla="*/ 0 w 58"/>
                <a:gd name="T13" fmla="*/ 110 h 113"/>
                <a:gd name="T14" fmla="*/ 0 w 58"/>
                <a:gd name="T15" fmla="*/ 111 h 113"/>
                <a:gd name="T16" fmla="*/ 0 w 58"/>
                <a:gd name="T17" fmla="*/ 112 h 113"/>
                <a:gd name="T18" fmla="*/ 6 w 58"/>
                <a:gd name="T1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3">
                  <a:moveTo>
                    <a:pt x="6" y="111"/>
                  </a:moveTo>
                  <a:lnTo>
                    <a:pt x="6" y="113"/>
                  </a:lnTo>
                  <a:lnTo>
                    <a:pt x="58" y="4"/>
                  </a:lnTo>
                  <a:lnTo>
                    <a:pt x="52" y="0"/>
                  </a:lnTo>
                  <a:lnTo>
                    <a:pt x="0" y="110"/>
                  </a:lnTo>
                  <a:lnTo>
                    <a:pt x="0" y="112"/>
                  </a:lnTo>
                  <a:lnTo>
                    <a:pt x="0" y="110"/>
                  </a:lnTo>
                  <a:lnTo>
                    <a:pt x="0" y="111"/>
                  </a:lnTo>
                  <a:lnTo>
                    <a:pt x="0" y="112"/>
                  </a:lnTo>
                  <a:lnTo>
                    <a:pt x="6"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1" name="Freeform 27"/>
            <p:cNvSpPr>
              <a:spLocks/>
            </p:cNvSpPr>
            <p:nvPr/>
          </p:nvSpPr>
          <p:spPr bwMode="auto">
            <a:xfrm>
              <a:off x="2446338" y="5475288"/>
              <a:ext cx="14288" cy="87313"/>
            </a:xfrm>
            <a:custGeom>
              <a:avLst/>
              <a:gdLst>
                <a:gd name="T0" fmla="*/ 16 w 17"/>
                <a:gd name="T1" fmla="*/ 107 h 112"/>
                <a:gd name="T2" fmla="*/ 17 w 17"/>
                <a:gd name="T3" fmla="*/ 109 h 112"/>
                <a:gd name="T4" fmla="*/ 6 w 17"/>
                <a:gd name="T5" fmla="*/ 0 h 112"/>
                <a:gd name="T6" fmla="*/ 0 w 17"/>
                <a:gd name="T7" fmla="*/ 1 h 112"/>
                <a:gd name="T8" fmla="*/ 12 w 17"/>
                <a:gd name="T9" fmla="*/ 109 h 112"/>
                <a:gd name="T10" fmla="*/ 13 w 17"/>
                <a:gd name="T11" fmla="*/ 112 h 112"/>
                <a:gd name="T12" fmla="*/ 12 w 17"/>
                <a:gd name="T13" fmla="*/ 109 h 112"/>
                <a:gd name="T14" fmla="*/ 12 w 17"/>
                <a:gd name="T15" fmla="*/ 112 h 112"/>
                <a:gd name="T16" fmla="*/ 13 w 17"/>
                <a:gd name="T17" fmla="*/ 112 h 112"/>
                <a:gd name="T18" fmla="*/ 16 w 17"/>
                <a:gd name="T19"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2">
                  <a:moveTo>
                    <a:pt x="16" y="107"/>
                  </a:moveTo>
                  <a:lnTo>
                    <a:pt x="17" y="109"/>
                  </a:lnTo>
                  <a:lnTo>
                    <a:pt x="6" y="0"/>
                  </a:lnTo>
                  <a:lnTo>
                    <a:pt x="0" y="1"/>
                  </a:lnTo>
                  <a:lnTo>
                    <a:pt x="12" y="109"/>
                  </a:lnTo>
                  <a:lnTo>
                    <a:pt x="13" y="112"/>
                  </a:lnTo>
                  <a:lnTo>
                    <a:pt x="12" y="109"/>
                  </a:lnTo>
                  <a:lnTo>
                    <a:pt x="12" y="112"/>
                  </a:lnTo>
                  <a:lnTo>
                    <a:pt x="13" y="112"/>
                  </a:lnTo>
                  <a:lnTo>
                    <a:pt x="16"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2" name="Freeform 28"/>
            <p:cNvSpPr>
              <a:spLocks/>
            </p:cNvSpPr>
            <p:nvPr/>
          </p:nvSpPr>
          <p:spPr bwMode="auto">
            <a:xfrm>
              <a:off x="2455863" y="5559426"/>
              <a:ext cx="69850" cy="36513"/>
            </a:xfrm>
            <a:custGeom>
              <a:avLst/>
              <a:gdLst>
                <a:gd name="T0" fmla="*/ 85 w 86"/>
                <a:gd name="T1" fmla="*/ 39 h 46"/>
                <a:gd name="T2" fmla="*/ 86 w 86"/>
                <a:gd name="T3" fmla="*/ 39 h 46"/>
                <a:gd name="T4" fmla="*/ 79 w 86"/>
                <a:gd name="T5" fmla="*/ 38 h 46"/>
                <a:gd name="T6" fmla="*/ 71 w 86"/>
                <a:gd name="T7" fmla="*/ 36 h 46"/>
                <a:gd name="T8" fmla="*/ 64 w 86"/>
                <a:gd name="T9" fmla="*/ 34 h 46"/>
                <a:gd name="T10" fmla="*/ 57 w 86"/>
                <a:gd name="T11" fmla="*/ 30 h 46"/>
                <a:gd name="T12" fmla="*/ 50 w 86"/>
                <a:gd name="T13" fmla="*/ 27 h 46"/>
                <a:gd name="T14" fmla="*/ 43 w 86"/>
                <a:gd name="T15" fmla="*/ 23 h 46"/>
                <a:gd name="T16" fmla="*/ 37 w 86"/>
                <a:gd name="T17" fmla="*/ 20 h 46"/>
                <a:gd name="T18" fmla="*/ 31 w 86"/>
                <a:gd name="T19" fmla="*/ 16 h 46"/>
                <a:gd name="T20" fmla="*/ 25 w 86"/>
                <a:gd name="T21" fmla="*/ 14 h 46"/>
                <a:gd name="T22" fmla="*/ 19 w 86"/>
                <a:gd name="T23" fmla="*/ 11 h 46"/>
                <a:gd name="T24" fmla="*/ 15 w 86"/>
                <a:gd name="T25" fmla="*/ 7 h 46"/>
                <a:gd name="T26" fmla="*/ 11 w 86"/>
                <a:gd name="T27" fmla="*/ 5 h 46"/>
                <a:gd name="T28" fmla="*/ 8 w 86"/>
                <a:gd name="T29" fmla="*/ 2 h 46"/>
                <a:gd name="T30" fmla="*/ 4 w 86"/>
                <a:gd name="T31" fmla="*/ 1 h 46"/>
                <a:gd name="T32" fmla="*/ 3 w 86"/>
                <a:gd name="T33" fmla="*/ 0 h 46"/>
                <a:gd name="T34" fmla="*/ 3 w 86"/>
                <a:gd name="T35" fmla="*/ 0 h 46"/>
                <a:gd name="T36" fmla="*/ 0 w 86"/>
                <a:gd name="T37" fmla="*/ 5 h 46"/>
                <a:gd name="T38" fmla="*/ 0 w 86"/>
                <a:gd name="T39" fmla="*/ 6 h 46"/>
                <a:gd name="T40" fmla="*/ 2 w 86"/>
                <a:gd name="T41" fmla="*/ 7 h 46"/>
                <a:gd name="T42" fmla="*/ 4 w 86"/>
                <a:gd name="T43" fmla="*/ 8 h 46"/>
                <a:gd name="T44" fmla="*/ 8 w 86"/>
                <a:gd name="T45" fmla="*/ 11 h 46"/>
                <a:gd name="T46" fmla="*/ 11 w 86"/>
                <a:gd name="T47" fmla="*/ 13 h 46"/>
                <a:gd name="T48" fmla="*/ 16 w 86"/>
                <a:gd name="T49" fmla="*/ 16 h 46"/>
                <a:gd name="T50" fmla="*/ 22 w 86"/>
                <a:gd name="T51" fmla="*/ 19 h 46"/>
                <a:gd name="T52" fmla="*/ 27 w 86"/>
                <a:gd name="T53" fmla="*/ 22 h 46"/>
                <a:gd name="T54" fmla="*/ 34 w 86"/>
                <a:gd name="T55" fmla="*/ 25 h 46"/>
                <a:gd name="T56" fmla="*/ 40 w 86"/>
                <a:gd name="T57" fmla="*/ 29 h 46"/>
                <a:gd name="T58" fmla="*/ 47 w 86"/>
                <a:gd name="T59" fmla="*/ 32 h 46"/>
                <a:gd name="T60" fmla="*/ 55 w 86"/>
                <a:gd name="T61" fmla="*/ 36 h 46"/>
                <a:gd name="T62" fmla="*/ 62 w 86"/>
                <a:gd name="T63" fmla="*/ 39 h 46"/>
                <a:gd name="T64" fmla="*/ 70 w 86"/>
                <a:gd name="T65" fmla="*/ 42 h 46"/>
                <a:gd name="T66" fmla="*/ 77 w 86"/>
                <a:gd name="T67" fmla="*/ 44 h 46"/>
                <a:gd name="T68" fmla="*/ 84 w 86"/>
                <a:gd name="T69" fmla="*/ 46 h 46"/>
                <a:gd name="T70" fmla="*/ 84 w 86"/>
                <a:gd name="T71" fmla="*/ 46 h 46"/>
                <a:gd name="T72" fmla="*/ 85 w 86"/>
                <a:gd name="T7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46">
                  <a:moveTo>
                    <a:pt x="85" y="39"/>
                  </a:moveTo>
                  <a:lnTo>
                    <a:pt x="86" y="39"/>
                  </a:lnTo>
                  <a:lnTo>
                    <a:pt x="79" y="38"/>
                  </a:lnTo>
                  <a:lnTo>
                    <a:pt x="71" y="36"/>
                  </a:lnTo>
                  <a:lnTo>
                    <a:pt x="64" y="34"/>
                  </a:lnTo>
                  <a:lnTo>
                    <a:pt x="57" y="30"/>
                  </a:lnTo>
                  <a:lnTo>
                    <a:pt x="50" y="27"/>
                  </a:lnTo>
                  <a:lnTo>
                    <a:pt x="43" y="23"/>
                  </a:lnTo>
                  <a:lnTo>
                    <a:pt x="37" y="20"/>
                  </a:lnTo>
                  <a:lnTo>
                    <a:pt x="31" y="16"/>
                  </a:lnTo>
                  <a:lnTo>
                    <a:pt x="25" y="14"/>
                  </a:lnTo>
                  <a:lnTo>
                    <a:pt x="19" y="11"/>
                  </a:lnTo>
                  <a:lnTo>
                    <a:pt x="15" y="7"/>
                  </a:lnTo>
                  <a:lnTo>
                    <a:pt x="11" y="5"/>
                  </a:lnTo>
                  <a:lnTo>
                    <a:pt x="8" y="2"/>
                  </a:lnTo>
                  <a:lnTo>
                    <a:pt x="4" y="1"/>
                  </a:lnTo>
                  <a:lnTo>
                    <a:pt x="3" y="0"/>
                  </a:lnTo>
                  <a:lnTo>
                    <a:pt x="3" y="0"/>
                  </a:lnTo>
                  <a:lnTo>
                    <a:pt x="0" y="5"/>
                  </a:lnTo>
                  <a:lnTo>
                    <a:pt x="0" y="6"/>
                  </a:lnTo>
                  <a:lnTo>
                    <a:pt x="2" y="7"/>
                  </a:lnTo>
                  <a:lnTo>
                    <a:pt x="4" y="8"/>
                  </a:lnTo>
                  <a:lnTo>
                    <a:pt x="8" y="11"/>
                  </a:lnTo>
                  <a:lnTo>
                    <a:pt x="11" y="13"/>
                  </a:lnTo>
                  <a:lnTo>
                    <a:pt x="16" y="16"/>
                  </a:lnTo>
                  <a:lnTo>
                    <a:pt x="22" y="19"/>
                  </a:lnTo>
                  <a:lnTo>
                    <a:pt x="27" y="22"/>
                  </a:lnTo>
                  <a:lnTo>
                    <a:pt x="34" y="25"/>
                  </a:lnTo>
                  <a:lnTo>
                    <a:pt x="40" y="29"/>
                  </a:lnTo>
                  <a:lnTo>
                    <a:pt x="47" y="32"/>
                  </a:lnTo>
                  <a:lnTo>
                    <a:pt x="55" y="36"/>
                  </a:lnTo>
                  <a:lnTo>
                    <a:pt x="62" y="39"/>
                  </a:lnTo>
                  <a:lnTo>
                    <a:pt x="70" y="42"/>
                  </a:lnTo>
                  <a:lnTo>
                    <a:pt x="77" y="44"/>
                  </a:lnTo>
                  <a:lnTo>
                    <a:pt x="84" y="46"/>
                  </a:lnTo>
                  <a:lnTo>
                    <a:pt x="84" y="46"/>
                  </a:lnTo>
                  <a:lnTo>
                    <a:pt x="8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3" name="Freeform 29"/>
            <p:cNvSpPr>
              <a:spLocks/>
            </p:cNvSpPr>
            <p:nvPr/>
          </p:nvSpPr>
          <p:spPr bwMode="auto">
            <a:xfrm>
              <a:off x="2522538" y="5591176"/>
              <a:ext cx="50800" cy="25400"/>
            </a:xfrm>
            <a:custGeom>
              <a:avLst/>
              <a:gdLst>
                <a:gd name="T0" fmla="*/ 63 w 63"/>
                <a:gd name="T1" fmla="*/ 27 h 33"/>
                <a:gd name="T2" fmla="*/ 63 w 63"/>
                <a:gd name="T3" fmla="*/ 27 h 33"/>
                <a:gd name="T4" fmla="*/ 49 w 63"/>
                <a:gd name="T5" fmla="*/ 19 h 33"/>
                <a:gd name="T6" fmla="*/ 40 w 63"/>
                <a:gd name="T7" fmla="*/ 13 h 33"/>
                <a:gd name="T8" fmla="*/ 33 w 63"/>
                <a:gd name="T9" fmla="*/ 10 h 33"/>
                <a:gd name="T10" fmla="*/ 30 w 63"/>
                <a:gd name="T11" fmla="*/ 7 h 33"/>
                <a:gd name="T12" fmla="*/ 25 w 63"/>
                <a:gd name="T13" fmla="*/ 6 h 33"/>
                <a:gd name="T14" fmla="*/ 20 w 63"/>
                <a:gd name="T15" fmla="*/ 5 h 33"/>
                <a:gd name="T16" fmla="*/ 12 w 63"/>
                <a:gd name="T17" fmla="*/ 3 h 33"/>
                <a:gd name="T18" fmla="*/ 1 w 63"/>
                <a:gd name="T19" fmla="*/ 0 h 33"/>
                <a:gd name="T20" fmla="*/ 0 w 63"/>
                <a:gd name="T21" fmla="*/ 7 h 33"/>
                <a:gd name="T22" fmla="*/ 11 w 63"/>
                <a:gd name="T23" fmla="*/ 10 h 33"/>
                <a:gd name="T24" fmla="*/ 18 w 63"/>
                <a:gd name="T25" fmla="*/ 11 h 33"/>
                <a:gd name="T26" fmla="*/ 23 w 63"/>
                <a:gd name="T27" fmla="*/ 12 h 33"/>
                <a:gd name="T28" fmla="*/ 26 w 63"/>
                <a:gd name="T29" fmla="*/ 13 h 33"/>
                <a:gd name="T30" fmla="*/ 31 w 63"/>
                <a:gd name="T31" fmla="*/ 15 h 33"/>
                <a:gd name="T32" fmla="*/ 37 w 63"/>
                <a:gd name="T33" fmla="*/ 19 h 33"/>
                <a:gd name="T34" fmla="*/ 46 w 63"/>
                <a:gd name="T35" fmla="*/ 25 h 33"/>
                <a:gd name="T36" fmla="*/ 60 w 63"/>
                <a:gd name="T37" fmla="*/ 33 h 33"/>
                <a:gd name="T38" fmla="*/ 60 w 63"/>
                <a:gd name="T39" fmla="*/ 33 h 33"/>
                <a:gd name="T40" fmla="*/ 63 w 63"/>
                <a:gd name="T41"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3">
                  <a:moveTo>
                    <a:pt x="63" y="27"/>
                  </a:moveTo>
                  <a:lnTo>
                    <a:pt x="63" y="27"/>
                  </a:lnTo>
                  <a:lnTo>
                    <a:pt x="49" y="19"/>
                  </a:lnTo>
                  <a:lnTo>
                    <a:pt x="40" y="13"/>
                  </a:lnTo>
                  <a:lnTo>
                    <a:pt x="33" y="10"/>
                  </a:lnTo>
                  <a:lnTo>
                    <a:pt x="30" y="7"/>
                  </a:lnTo>
                  <a:lnTo>
                    <a:pt x="25" y="6"/>
                  </a:lnTo>
                  <a:lnTo>
                    <a:pt x="20" y="5"/>
                  </a:lnTo>
                  <a:lnTo>
                    <a:pt x="12" y="3"/>
                  </a:lnTo>
                  <a:lnTo>
                    <a:pt x="1" y="0"/>
                  </a:lnTo>
                  <a:lnTo>
                    <a:pt x="0" y="7"/>
                  </a:lnTo>
                  <a:lnTo>
                    <a:pt x="11" y="10"/>
                  </a:lnTo>
                  <a:lnTo>
                    <a:pt x="18" y="11"/>
                  </a:lnTo>
                  <a:lnTo>
                    <a:pt x="23" y="12"/>
                  </a:lnTo>
                  <a:lnTo>
                    <a:pt x="26" y="13"/>
                  </a:lnTo>
                  <a:lnTo>
                    <a:pt x="31" y="15"/>
                  </a:lnTo>
                  <a:lnTo>
                    <a:pt x="37" y="19"/>
                  </a:lnTo>
                  <a:lnTo>
                    <a:pt x="46" y="25"/>
                  </a:lnTo>
                  <a:lnTo>
                    <a:pt x="60" y="33"/>
                  </a:lnTo>
                  <a:lnTo>
                    <a:pt x="60" y="33"/>
                  </a:lnTo>
                  <a:lnTo>
                    <a:pt x="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4" name="Freeform 30"/>
            <p:cNvSpPr>
              <a:spLocks/>
            </p:cNvSpPr>
            <p:nvPr/>
          </p:nvSpPr>
          <p:spPr bwMode="auto">
            <a:xfrm>
              <a:off x="2570163" y="5611813"/>
              <a:ext cx="88900" cy="87313"/>
            </a:xfrm>
            <a:custGeom>
              <a:avLst/>
              <a:gdLst>
                <a:gd name="T0" fmla="*/ 110 w 110"/>
                <a:gd name="T1" fmla="*/ 105 h 109"/>
                <a:gd name="T2" fmla="*/ 110 w 110"/>
                <a:gd name="T3" fmla="*/ 105 h 109"/>
                <a:gd name="T4" fmla="*/ 106 w 110"/>
                <a:gd name="T5" fmla="*/ 100 h 109"/>
                <a:gd name="T6" fmla="*/ 101 w 110"/>
                <a:gd name="T7" fmla="*/ 94 h 109"/>
                <a:gd name="T8" fmla="*/ 96 w 110"/>
                <a:gd name="T9" fmla="*/ 89 h 109"/>
                <a:gd name="T10" fmla="*/ 91 w 110"/>
                <a:gd name="T11" fmla="*/ 82 h 109"/>
                <a:gd name="T12" fmla="*/ 85 w 110"/>
                <a:gd name="T13" fmla="*/ 75 h 109"/>
                <a:gd name="T14" fmla="*/ 78 w 110"/>
                <a:gd name="T15" fmla="*/ 69 h 109"/>
                <a:gd name="T16" fmla="*/ 72 w 110"/>
                <a:gd name="T17" fmla="*/ 61 h 109"/>
                <a:gd name="T18" fmla="*/ 65 w 110"/>
                <a:gd name="T19" fmla="*/ 54 h 109"/>
                <a:gd name="T20" fmla="*/ 58 w 110"/>
                <a:gd name="T21" fmla="*/ 46 h 109"/>
                <a:gd name="T22" fmla="*/ 51 w 110"/>
                <a:gd name="T23" fmla="*/ 39 h 109"/>
                <a:gd name="T24" fmla="*/ 45 w 110"/>
                <a:gd name="T25" fmla="*/ 31 h 109"/>
                <a:gd name="T26" fmla="*/ 36 w 110"/>
                <a:gd name="T27" fmla="*/ 24 h 109"/>
                <a:gd name="T28" fmla="*/ 28 w 110"/>
                <a:gd name="T29" fmla="*/ 17 h 109"/>
                <a:gd name="T30" fmla="*/ 20 w 110"/>
                <a:gd name="T31" fmla="*/ 11 h 109"/>
                <a:gd name="T32" fmla="*/ 12 w 110"/>
                <a:gd name="T33" fmla="*/ 6 h 109"/>
                <a:gd name="T34" fmla="*/ 3 w 110"/>
                <a:gd name="T35" fmla="*/ 0 h 109"/>
                <a:gd name="T36" fmla="*/ 0 w 110"/>
                <a:gd name="T37" fmla="*/ 6 h 109"/>
                <a:gd name="T38" fmla="*/ 9 w 110"/>
                <a:gd name="T39" fmla="*/ 10 h 109"/>
                <a:gd name="T40" fmla="*/ 17 w 110"/>
                <a:gd name="T41" fmla="*/ 17 h 109"/>
                <a:gd name="T42" fmla="*/ 25 w 110"/>
                <a:gd name="T43" fmla="*/ 22 h 109"/>
                <a:gd name="T44" fmla="*/ 32 w 110"/>
                <a:gd name="T45" fmla="*/ 29 h 109"/>
                <a:gd name="T46" fmla="*/ 40 w 110"/>
                <a:gd name="T47" fmla="*/ 36 h 109"/>
                <a:gd name="T48" fmla="*/ 47 w 110"/>
                <a:gd name="T49" fmla="*/ 44 h 109"/>
                <a:gd name="T50" fmla="*/ 54 w 110"/>
                <a:gd name="T51" fmla="*/ 50 h 109"/>
                <a:gd name="T52" fmla="*/ 61 w 110"/>
                <a:gd name="T53" fmla="*/ 59 h 109"/>
                <a:gd name="T54" fmla="*/ 68 w 110"/>
                <a:gd name="T55" fmla="*/ 65 h 109"/>
                <a:gd name="T56" fmla="*/ 73 w 110"/>
                <a:gd name="T57" fmla="*/ 72 h 109"/>
                <a:gd name="T58" fmla="*/ 80 w 110"/>
                <a:gd name="T59" fmla="*/ 79 h 109"/>
                <a:gd name="T60" fmla="*/ 86 w 110"/>
                <a:gd name="T61" fmla="*/ 86 h 109"/>
                <a:gd name="T62" fmla="*/ 92 w 110"/>
                <a:gd name="T63" fmla="*/ 93 h 109"/>
                <a:gd name="T64" fmla="*/ 96 w 110"/>
                <a:gd name="T65" fmla="*/ 98 h 109"/>
                <a:gd name="T66" fmla="*/ 101 w 110"/>
                <a:gd name="T67" fmla="*/ 105 h 109"/>
                <a:gd name="T68" fmla="*/ 106 w 110"/>
                <a:gd name="T69" fmla="*/ 109 h 109"/>
                <a:gd name="T70" fmla="*/ 106 w 110"/>
                <a:gd name="T71" fmla="*/ 109 h 109"/>
                <a:gd name="T72" fmla="*/ 110 w 110"/>
                <a:gd name="T73" fmla="*/ 10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09">
                  <a:moveTo>
                    <a:pt x="110" y="105"/>
                  </a:moveTo>
                  <a:lnTo>
                    <a:pt x="110" y="105"/>
                  </a:lnTo>
                  <a:lnTo>
                    <a:pt x="106" y="100"/>
                  </a:lnTo>
                  <a:lnTo>
                    <a:pt x="101" y="94"/>
                  </a:lnTo>
                  <a:lnTo>
                    <a:pt x="96" y="89"/>
                  </a:lnTo>
                  <a:lnTo>
                    <a:pt x="91" y="82"/>
                  </a:lnTo>
                  <a:lnTo>
                    <a:pt x="85" y="75"/>
                  </a:lnTo>
                  <a:lnTo>
                    <a:pt x="78" y="69"/>
                  </a:lnTo>
                  <a:lnTo>
                    <a:pt x="72" y="61"/>
                  </a:lnTo>
                  <a:lnTo>
                    <a:pt x="65" y="54"/>
                  </a:lnTo>
                  <a:lnTo>
                    <a:pt x="58" y="46"/>
                  </a:lnTo>
                  <a:lnTo>
                    <a:pt x="51" y="39"/>
                  </a:lnTo>
                  <a:lnTo>
                    <a:pt x="45" y="31"/>
                  </a:lnTo>
                  <a:lnTo>
                    <a:pt x="36" y="24"/>
                  </a:lnTo>
                  <a:lnTo>
                    <a:pt x="28" y="17"/>
                  </a:lnTo>
                  <a:lnTo>
                    <a:pt x="20" y="11"/>
                  </a:lnTo>
                  <a:lnTo>
                    <a:pt x="12" y="6"/>
                  </a:lnTo>
                  <a:lnTo>
                    <a:pt x="3" y="0"/>
                  </a:lnTo>
                  <a:lnTo>
                    <a:pt x="0" y="6"/>
                  </a:lnTo>
                  <a:lnTo>
                    <a:pt x="9" y="10"/>
                  </a:lnTo>
                  <a:lnTo>
                    <a:pt x="17" y="17"/>
                  </a:lnTo>
                  <a:lnTo>
                    <a:pt x="25" y="22"/>
                  </a:lnTo>
                  <a:lnTo>
                    <a:pt x="32" y="29"/>
                  </a:lnTo>
                  <a:lnTo>
                    <a:pt x="40" y="36"/>
                  </a:lnTo>
                  <a:lnTo>
                    <a:pt x="47" y="44"/>
                  </a:lnTo>
                  <a:lnTo>
                    <a:pt x="54" y="50"/>
                  </a:lnTo>
                  <a:lnTo>
                    <a:pt x="61" y="59"/>
                  </a:lnTo>
                  <a:lnTo>
                    <a:pt x="68" y="65"/>
                  </a:lnTo>
                  <a:lnTo>
                    <a:pt x="73" y="72"/>
                  </a:lnTo>
                  <a:lnTo>
                    <a:pt x="80" y="79"/>
                  </a:lnTo>
                  <a:lnTo>
                    <a:pt x="86" y="86"/>
                  </a:lnTo>
                  <a:lnTo>
                    <a:pt x="92" y="93"/>
                  </a:lnTo>
                  <a:lnTo>
                    <a:pt x="96" y="98"/>
                  </a:lnTo>
                  <a:lnTo>
                    <a:pt x="101" y="105"/>
                  </a:lnTo>
                  <a:lnTo>
                    <a:pt x="106" y="109"/>
                  </a:lnTo>
                  <a:lnTo>
                    <a:pt x="106" y="109"/>
                  </a:lnTo>
                  <a:lnTo>
                    <a:pt x="11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5" name="Freeform 31"/>
            <p:cNvSpPr>
              <a:spLocks/>
            </p:cNvSpPr>
            <p:nvPr/>
          </p:nvSpPr>
          <p:spPr bwMode="auto">
            <a:xfrm>
              <a:off x="2654300" y="5694363"/>
              <a:ext cx="125413" cy="49213"/>
            </a:xfrm>
            <a:custGeom>
              <a:avLst/>
              <a:gdLst>
                <a:gd name="T0" fmla="*/ 157 w 157"/>
                <a:gd name="T1" fmla="*/ 55 h 62"/>
                <a:gd name="T2" fmla="*/ 157 w 157"/>
                <a:gd name="T3" fmla="*/ 55 h 62"/>
                <a:gd name="T4" fmla="*/ 148 w 157"/>
                <a:gd name="T5" fmla="*/ 54 h 62"/>
                <a:gd name="T6" fmla="*/ 138 w 157"/>
                <a:gd name="T7" fmla="*/ 51 h 62"/>
                <a:gd name="T8" fmla="*/ 127 w 157"/>
                <a:gd name="T9" fmla="*/ 49 h 62"/>
                <a:gd name="T10" fmla="*/ 117 w 157"/>
                <a:gd name="T11" fmla="*/ 46 h 62"/>
                <a:gd name="T12" fmla="*/ 106 w 157"/>
                <a:gd name="T13" fmla="*/ 43 h 62"/>
                <a:gd name="T14" fmla="*/ 94 w 157"/>
                <a:gd name="T15" fmla="*/ 39 h 62"/>
                <a:gd name="T16" fmla="*/ 82 w 157"/>
                <a:gd name="T17" fmla="*/ 35 h 62"/>
                <a:gd name="T18" fmla="*/ 71 w 157"/>
                <a:gd name="T19" fmla="*/ 32 h 62"/>
                <a:gd name="T20" fmla="*/ 59 w 157"/>
                <a:gd name="T21" fmla="*/ 28 h 62"/>
                <a:gd name="T22" fmla="*/ 50 w 157"/>
                <a:gd name="T23" fmla="*/ 25 h 62"/>
                <a:gd name="T24" fmla="*/ 40 w 157"/>
                <a:gd name="T25" fmla="*/ 20 h 62"/>
                <a:gd name="T26" fmla="*/ 31 w 157"/>
                <a:gd name="T27" fmla="*/ 16 h 62"/>
                <a:gd name="T28" fmla="*/ 23 w 157"/>
                <a:gd name="T29" fmla="*/ 11 h 62"/>
                <a:gd name="T30" fmla="*/ 15 w 157"/>
                <a:gd name="T31" fmla="*/ 8 h 62"/>
                <a:gd name="T32" fmla="*/ 9 w 157"/>
                <a:gd name="T33" fmla="*/ 3 h 62"/>
                <a:gd name="T34" fmla="*/ 4 w 157"/>
                <a:gd name="T35" fmla="*/ 0 h 62"/>
                <a:gd name="T36" fmla="*/ 0 w 157"/>
                <a:gd name="T37" fmla="*/ 4 h 62"/>
                <a:gd name="T38" fmla="*/ 5 w 157"/>
                <a:gd name="T39" fmla="*/ 8 h 62"/>
                <a:gd name="T40" fmla="*/ 11 w 157"/>
                <a:gd name="T41" fmla="*/ 13 h 62"/>
                <a:gd name="T42" fmla="*/ 19 w 157"/>
                <a:gd name="T43" fmla="*/ 17 h 62"/>
                <a:gd name="T44" fmla="*/ 27 w 157"/>
                <a:gd name="T45" fmla="*/ 22 h 62"/>
                <a:gd name="T46" fmla="*/ 36 w 157"/>
                <a:gd name="T47" fmla="*/ 26 h 62"/>
                <a:gd name="T48" fmla="*/ 47 w 157"/>
                <a:gd name="T49" fmla="*/ 31 h 62"/>
                <a:gd name="T50" fmla="*/ 58 w 157"/>
                <a:gd name="T51" fmla="*/ 34 h 62"/>
                <a:gd name="T52" fmla="*/ 69 w 157"/>
                <a:gd name="T53" fmla="*/ 39 h 62"/>
                <a:gd name="T54" fmla="*/ 80 w 157"/>
                <a:gd name="T55" fmla="*/ 42 h 62"/>
                <a:gd name="T56" fmla="*/ 92 w 157"/>
                <a:gd name="T57" fmla="*/ 46 h 62"/>
                <a:gd name="T58" fmla="*/ 103 w 157"/>
                <a:gd name="T59" fmla="*/ 49 h 62"/>
                <a:gd name="T60" fmla="*/ 115 w 157"/>
                <a:gd name="T61" fmla="*/ 53 h 62"/>
                <a:gd name="T62" fmla="*/ 126 w 157"/>
                <a:gd name="T63" fmla="*/ 55 h 62"/>
                <a:gd name="T64" fmla="*/ 137 w 157"/>
                <a:gd name="T65" fmla="*/ 57 h 62"/>
                <a:gd name="T66" fmla="*/ 147 w 157"/>
                <a:gd name="T67" fmla="*/ 60 h 62"/>
                <a:gd name="T68" fmla="*/ 156 w 157"/>
                <a:gd name="T69" fmla="*/ 62 h 62"/>
                <a:gd name="T70" fmla="*/ 156 w 157"/>
                <a:gd name="T71" fmla="*/ 62 h 62"/>
                <a:gd name="T72" fmla="*/ 157 w 157"/>
                <a:gd name="T73"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2">
                  <a:moveTo>
                    <a:pt x="157" y="55"/>
                  </a:moveTo>
                  <a:lnTo>
                    <a:pt x="157" y="55"/>
                  </a:lnTo>
                  <a:lnTo>
                    <a:pt x="148" y="54"/>
                  </a:lnTo>
                  <a:lnTo>
                    <a:pt x="138" y="51"/>
                  </a:lnTo>
                  <a:lnTo>
                    <a:pt x="127" y="49"/>
                  </a:lnTo>
                  <a:lnTo>
                    <a:pt x="117" y="46"/>
                  </a:lnTo>
                  <a:lnTo>
                    <a:pt x="106" y="43"/>
                  </a:lnTo>
                  <a:lnTo>
                    <a:pt x="94" y="39"/>
                  </a:lnTo>
                  <a:lnTo>
                    <a:pt x="82" y="35"/>
                  </a:lnTo>
                  <a:lnTo>
                    <a:pt x="71" y="32"/>
                  </a:lnTo>
                  <a:lnTo>
                    <a:pt x="59" y="28"/>
                  </a:lnTo>
                  <a:lnTo>
                    <a:pt x="50" y="25"/>
                  </a:lnTo>
                  <a:lnTo>
                    <a:pt x="40" y="20"/>
                  </a:lnTo>
                  <a:lnTo>
                    <a:pt x="31" y="16"/>
                  </a:lnTo>
                  <a:lnTo>
                    <a:pt x="23" y="11"/>
                  </a:lnTo>
                  <a:lnTo>
                    <a:pt x="15" y="8"/>
                  </a:lnTo>
                  <a:lnTo>
                    <a:pt x="9" y="3"/>
                  </a:lnTo>
                  <a:lnTo>
                    <a:pt x="4" y="0"/>
                  </a:lnTo>
                  <a:lnTo>
                    <a:pt x="0" y="4"/>
                  </a:lnTo>
                  <a:lnTo>
                    <a:pt x="5" y="8"/>
                  </a:lnTo>
                  <a:lnTo>
                    <a:pt x="11" y="13"/>
                  </a:lnTo>
                  <a:lnTo>
                    <a:pt x="19" y="17"/>
                  </a:lnTo>
                  <a:lnTo>
                    <a:pt x="27" y="22"/>
                  </a:lnTo>
                  <a:lnTo>
                    <a:pt x="36" y="26"/>
                  </a:lnTo>
                  <a:lnTo>
                    <a:pt x="47" y="31"/>
                  </a:lnTo>
                  <a:lnTo>
                    <a:pt x="58" y="34"/>
                  </a:lnTo>
                  <a:lnTo>
                    <a:pt x="69" y="39"/>
                  </a:lnTo>
                  <a:lnTo>
                    <a:pt x="80" y="42"/>
                  </a:lnTo>
                  <a:lnTo>
                    <a:pt x="92" y="46"/>
                  </a:lnTo>
                  <a:lnTo>
                    <a:pt x="103" y="49"/>
                  </a:lnTo>
                  <a:lnTo>
                    <a:pt x="115" y="53"/>
                  </a:lnTo>
                  <a:lnTo>
                    <a:pt x="126" y="55"/>
                  </a:lnTo>
                  <a:lnTo>
                    <a:pt x="137" y="57"/>
                  </a:lnTo>
                  <a:lnTo>
                    <a:pt x="147" y="60"/>
                  </a:lnTo>
                  <a:lnTo>
                    <a:pt x="156" y="62"/>
                  </a:lnTo>
                  <a:lnTo>
                    <a:pt x="156" y="62"/>
                  </a:lnTo>
                  <a:lnTo>
                    <a:pt x="1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6" name="Freeform 32"/>
            <p:cNvSpPr>
              <a:spLocks/>
            </p:cNvSpPr>
            <p:nvPr/>
          </p:nvSpPr>
          <p:spPr bwMode="auto">
            <a:xfrm>
              <a:off x="2779713" y="5710238"/>
              <a:ext cx="100013" cy="34925"/>
            </a:xfrm>
            <a:custGeom>
              <a:avLst/>
              <a:gdLst>
                <a:gd name="T0" fmla="*/ 122 w 127"/>
                <a:gd name="T1" fmla="*/ 1 h 44"/>
                <a:gd name="T2" fmla="*/ 123 w 127"/>
                <a:gd name="T3" fmla="*/ 0 h 44"/>
                <a:gd name="T4" fmla="*/ 122 w 127"/>
                <a:gd name="T5" fmla="*/ 0 h 44"/>
                <a:gd name="T6" fmla="*/ 120 w 127"/>
                <a:gd name="T7" fmla="*/ 1 h 44"/>
                <a:gd name="T8" fmla="*/ 117 w 127"/>
                <a:gd name="T9" fmla="*/ 4 h 44"/>
                <a:gd name="T10" fmla="*/ 111 w 127"/>
                <a:gd name="T11" fmla="*/ 7 h 44"/>
                <a:gd name="T12" fmla="*/ 105 w 127"/>
                <a:gd name="T13" fmla="*/ 11 h 44"/>
                <a:gd name="T14" fmla="*/ 97 w 127"/>
                <a:gd name="T15" fmla="*/ 14 h 44"/>
                <a:gd name="T16" fmla="*/ 89 w 127"/>
                <a:gd name="T17" fmla="*/ 18 h 44"/>
                <a:gd name="T18" fmla="*/ 81 w 127"/>
                <a:gd name="T19" fmla="*/ 22 h 44"/>
                <a:gd name="T20" fmla="*/ 72 w 127"/>
                <a:gd name="T21" fmla="*/ 24 h 44"/>
                <a:gd name="T22" fmla="*/ 61 w 127"/>
                <a:gd name="T23" fmla="*/ 29 h 44"/>
                <a:gd name="T24" fmla="*/ 51 w 127"/>
                <a:gd name="T25" fmla="*/ 31 h 44"/>
                <a:gd name="T26" fmla="*/ 40 w 127"/>
                <a:gd name="T27" fmla="*/ 34 h 44"/>
                <a:gd name="T28" fmla="*/ 30 w 127"/>
                <a:gd name="T29" fmla="*/ 36 h 44"/>
                <a:gd name="T30" fmla="*/ 21 w 127"/>
                <a:gd name="T31" fmla="*/ 37 h 44"/>
                <a:gd name="T32" fmla="*/ 11 w 127"/>
                <a:gd name="T33" fmla="*/ 37 h 44"/>
                <a:gd name="T34" fmla="*/ 1 w 127"/>
                <a:gd name="T35" fmla="*/ 36 h 44"/>
                <a:gd name="T36" fmla="*/ 0 w 127"/>
                <a:gd name="T37" fmla="*/ 43 h 44"/>
                <a:gd name="T38" fmla="*/ 11 w 127"/>
                <a:gd name="T39" fmla="*/ 44 h 44"/>
                <a:gd name="T40" fmla="*/ 21 w 127"/>
                <a:gd name="T41" fmla="*/ 44 h 44"/>
                <a:gd name="T42" fmla="*/ 31 w 127"/>
                <a:gd name="T43" fmla="*/ 43 h 44"/>
                <a:gd name="T44" fmla="*/ 42 w 127"/>
                <a:gd name="T45" fmla="*/ 41 h 44"/>
                <a:gd name="T46" fmla="*/ 53 w 127"/>
                <a:gd name="T47" fmla="*/ 38 h 44"/>
                <a:gd name="T48" fmla="*/ 62 w 127"/>
                <a:gd name="T49" fmla="*/ 35 h 44"/>
                <a:gd name="T50" fmla="*/ 73 w 127"/>
                <a:gd name="T51" fmla="*/ 31 h 44"/>
                <a:gd name="T52" fmla="*/ 83 w 127"/>
                <a:gd name="T53" fmla="*/ 27 h 44"/>
                <a:gd name="T54" fmla="*/ 92 w 127"/>
                <a:gd name="T55" fmla="*/ 23 h 44"/>
                <a:gd name="T56" fmla="*/ 100 w 127"/>
                <a:gd name="T57" fmla="*/ 20 h 44"/>
                <a:gd name="T58" fmla="*/ 107 w 127"/>
                <a:gd name="T59" fmla="*/ 15 h 44"/>
                <a:gd name="T60" fmla="*/ 114 w 127"/>
                <a:gd name="T61" fmla="*/ 13 h 44"/>
                <a:gd name="T62" fmla="*/ 119 w 127"/>
                <a:gd name="T63" fmla="*/ 9 h 44"/>
                <a:gd name="T64" fmla="*/ 123 w 127"/>
                <a:gd name="T65" fmla="*/ 7 h 44"/>
                <a:gd name="T66" fmla="*/ 126 w 127"/>
                <a:gd name="T67" fmla="*/ 6 h 44"/>
                <a:gd name="T68" fmla="*/ 127 w 127"/>
                <a:gd name="T69" fmla="*/ 6 h 44"/>
                <a:gd name="T70" fmla="*/ 127 w 127"/>
                <a:gd name="T71" fmla="*/ 5 h 44"/>
                <a:gd name="T72" fmla="*/ 127 w 127"/>
                <a:gd name="T73" fmla="*/ 6 h 44"/>
                <a:gd name="T74" fmla="*/ 127 w 127"/>
                <a:gd name="T75" fmla="*/ 5 h 44"/>
                <a:gd name="T76" fmla="*/ 127 w 127"/>
                <a:gd name="T77" fmla="*/ 5 h 44"/>
                <a:gd name="T78" fmla="*/ 122 w 127"/>
                <a:gd name="T7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44">
                  <a:moveTo>
                    <a:pt x="122" y="1"/>
                  </a:moveTo>
                  <a:lnTo>
                    <a:pt x="123" y="0"/>
                  </a:lnTo>
                  <a:lnTo>
                    <a:pt x="122" y="0"/>
                  </a:lnTo>
                  <a:lnTo>
                    <a:pt x="120" y="1"/>
                  </a:lnTo>
                  <a:lnTo>
                    <a:pt x="117" y="4"/>
                  </a:lnTo>
                  <a:lnTo>
                    <a:pt x="111" y="7"/>
                  </a:lnTo>
                  <a:lnTo>
                    <a:pt x="105" y="11"/>
                  </a:lnTo>
                  <a:lnTo>
                    <a:pt x="97" y="14"/>
                  </a:lnTo>
                  <a:lnTo>
                    <a:pt x="89" y="18"/>
                  </a:lnTo>
                  <a:lnTo>
                    <a:pt x="81" y="22"/>
                  </a:lnTo>
                  <a:lnTo>
                    <a:pt x="72" y="24"/>
                  </a:lnTo>
                  <a:lnTo>
                    <a:pt x="61" y="29"/>
                  </a:lnTo>
                  <a:lnTo>
                    <a:pt x="51" y="31"/>
                  </a:lnTo>
                  <a:lnTo>
                    <a:pt x="40" y="34"/>
                  </a:lnTo>
                  <a:lnTo>
                    <a:pt x="30" y="36"/>
                  </a:lnTo>
                  <a:lnTo>
                    <a:pt x="21" y="37"/>
                  </a:lnTo>
                  <a:lnTo>
                    <a:pt x="11" y="37"/>
                  </a:lnTo>
                  <a:lnTo>
                    <a:pt x="1" y="36"/>
                  </a:lnTo>
                  <a:lnTo>
                    <a:pt x="0" y="43"/>
                  </a:lnTo>
                  <a:lnTo>
                    <a:pt x="11" y="44"/>
                  </a:lnTo>
                  <a:lnTo>
                    <a:pt x="21" y="44"/>
                  </a:lnTo>
                  <a:lnTo>
                    <a:pt x="31" y="43"/>
                  </a:lnTo>
                  <a:lnTo>
                    <a:pt x="42" y="41"/>
                  </a:lnTo>
                  <a:lnTo>
                    <a:pt x="53" y="38"/>
                  </a:lnTo>
                  <a:lnTo>
                    <a:pt x="62" y="35"/>
                  </a:lnTo>
                  <a:lnTo>
                    <a:pt x="73" y="31"/>
                  </a:lnTo>
                  <a:lnTo>
                    <a:pt x="83" y="27"/>
                  </a:lnTo>
                  <a:lnTo>
                    <a:pt x="92" y="23"/>
                  </a:lnTo>
                  <a:lnTo>
                    <a:pt x="100" y="20"/>
                  </a:lnTo>
                  <a:lnTo>
                    <a:pt x="107" y="15"/>
                  </a:lnTo>
                  <a:lnTo>
                    <a:pt x="114" y="13"/>
                  </a:lnTo>
                  <a:lnTo>
                    <a:pt x="119" y="9"/>
                  </a:lnTo>
                  <a:lnTo>
                    <a:pt x="123" y="7"/>
                  </a:lnTo>
                  <a:lnTo>
                    <a:pt x="126" y="6"/>
                  </a:lnTo>
                  <a:lnTo>
                    <a:pt x="127" y="6"/>
                  </a:lnTo>
                  <a:lnTo>
                    <a:pt x="127" y="5"/>
                  </a:lnTo>
                  <a:lnTo>
                    <a:pt x="127" y="6"/>
                  </a:lnTo>
                  <a:lnTo>
                    <a:pt x="127" y="5"/>
                  </a:lnTo>
                  <a:lnTo>
                    <a:pt x="127" y="5"/>
                  </a:lnTo>
                  <a:lnTo>
                    <a:pt x="1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7" name="Freeform 33"/>
            <p:cNvSpPr>
              <a:spLocks/>
            </p:cNvSpPr>
            <p:nvPr/>
          </p:nvSpPr>
          <p:spPr bwMode="auto">
            <a:xfrm>
              <a:off x="2876550" y="5659438"/>
              <a:ext cx="17463" cy="53975"/>
            </a:xfrm>
            <a:custGeom>
              <a:avLst/>
              <a:gdLst>
                <a:gd name="T0" fmla="*/ 12 w 23"/>
                <a:gd name="T1" fmla="*/ 4 h 68"/>
                <a:gd name="T2" fmla="*/ 12 w 23"/>
                <a:gd name="T3" fmla="*/ 4 h 68"/>
                <a:gd name="T4" fmla="*/ 16 w 23"/>
                <a:gd name="T5" fmla="*/ 14 h 68"/>
                <a:gd name="T6" fmla="*/ 16 w 23"/>
                <a:gd name="T7" fmla="*/ 24 h 68"/>
                <a:gd name="T8" fmla="*/ 15 w 23"/>
                <a:gd name="T9" fmla="*/ 34 h 68"/>
                <a:gd name="T10" fmla="*/ 13 w 23"/>
                <a:gd name="T11" fmla="*/ 44 h 68"/>
                <a:gd name="T12" fmla="*/ 8 w 23"/>
                <a:gd name="T13" fmla="*/ 52 h 68"/>
                <a:gd name="T14" fmla="*/ 5 w 23"/>
                <a:gd name="T15" fmla="*/ 57 h 68"/>
                <a:gd name="T16" fmla="*/ 1 w 23"/>
                <a:gd name="T17" fmla="*/ 62 h 68"/>
                <a:gd name="T18" fmla="*/ 0 w 23"/>
                <a:gd name="T19" fmla="*/ 64 h 68"/>
                <a:gd name="T20" fmla="*/ 5 w 23"/>
                <a:gd name="T21" fmla="*/ 68 h 68"/>
                <a:gd name="T22" fmla="*/ 7 w 23"/>
                <a:gd name="T23" fmla="*/ 67 h 68"/>
                <a:gd name="T24" fmla="*/ 9 w 23"/>
                <a:gd name="T25" fmla="*/ 62 h 68"/>
                <a:gd name="T26" fmla="*/ 14 w 23"/>
                <a:gd name="T27" fmla="*/ 55 h 68"/>
                <a:gd name="T28" fmla="*/ 19 w 23"/>
                <a:gd name="T29" fmla="*/ 46 h 68"/>
                <a:gd name="T30" fmla="*/ 22 w 23"/>
                <a:gd name="T31" fmla="*/ 36 h 68"/>
                <a:gd name="T32" fmla="*/ 23 w 23"/>
                <a:gd name="T33" fmla="*/ 24 h 68"/>
                <a:gd name="T34" fmla="*/ 22 w 23"/>
                <a:gd name="T35" fmla="*/ 13 h 68"/>
                <a:gd name="T36" fmla="*/ 18 w 23"/>
                <a:gd name="T37" fmla="*/ 0 h 68"/>
                <a:gd name="T38" fmla="*/ 18 w 23"/>
                <a:gd name="T39" fmla="*/ 0 h 68"/>
                <a:gd name="T40" fmla="*/ 12 w 23"/>
                <a:gd name="T41"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12" y="4"/>
                  </a:moveTo>
                  <a:lnTo>
                    <a:pt x="12" y="4"/>
                  </a:lnTo>
                  <a:lnTo>
                    <a:pt x="16" y="14"/>
                  </a:lnTo>
                  <a:lnTo>
                    <a:pt x="16" y="24"/>
                  </a:lnTo>
                  <a:lnTo>
                    <a:pt x="15" y="34"/>
                  </a:lnTo>
                  <a:lnTo>
                    <a:pt x="13" y="44"/>
                  </a:lnTo>
                  <a:lnTo>
                    <a:pt x="8" y="52"/>
                  </a:lnTo>
                  <a:lnTo>
                    <a:pt x="5" y="57"/>
                  </a:lnTo>
                  <a:lnTo>
                    <a:pt x="1" y="62"/>
                  </a:lnTo>
                  <a:lnTo>
                    <a:pt x="0" y="64"/>
                  </a:lnTo>
                  <a:lnTo>
                    <a:pt x="5" y="68"/>
                  </a:lnTo>
                  <a:lnTo>
                    <a:pt x="7" y="67"/>
                  </a:lnTo>
                  <a:lnTo>
                    <a:pt x="9" y="62"/>
                  </a:lnTo>
                  <a:lnTo>
                    <a:pt x="14" y="55"/>
                  </a:lnTo>
                  <a:lnTo>
                    <a:pt x="19" y="46"/>
                  </a:lnTo>
                  <a:lnTo>
                    <a:pt x="22" y="36"/>
                  </a:lnTo>
                  <a:lnTo>
                    <a:pt x="23" y="24"/>
                  </a:lnTo>
                  <a:lnTo>
                    <a:pt x="22" y="13"/>
                  </a:lnTo>
                  <a:lnTo>
                    <a:pt x="18" y="0"/>
                  </a:lnTo>
                  <a:lnTo>
                    <a:pt x="18" y="0"/>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8" name="Freeform 34"/>
            <p:cNvSpPr>
              <a:spLocks/>
            </p:cNvSpPr>
            <p:nvPr/>
          </p:nvSpPr>
          <p:spPr bwMode="auto">
            <a:xfrm>
              <a:off x="2827338" y="5619751"/>
              <a:ext cx="61913" cy="44450"/>
            </a:xfrm>
            <a:custGeom>
              <a:avLst/>
              <a:gdLst>
                <a:gd name="T0" fmla="*/ 0 w 80"/>
                <a:gd name="T1" fmla="*/ 5 h 56"/>
                <a:gd name="T2" fmla="*/ 0 w 80"/>
                <a:gd name="T3" fmla="*/ 6 h 56"/>
                <a:gd name="T4" fmla="*/ 1 w 80"/>
                <a:gd name="T5" fmla="*/ 6 h 56"/>
                <a:gd name="T6" fmla="*/ 4 w 80"/>
                <a:gd name="T7" fmla="*/ 7 h 56"/>
                <a:gd name="T8" fmla="*/ 6 w 80"/>
                <a:gd name="T9" fmla="*/ 8 h 56"/>
                <a:gd name="T10" fmla="*/ 9 w 80"/>
                <a:gd name="T11" fmla="*/ 9 h 56"/>
                <a:gd name="T12" fmla="*/ 14 w 80"/>
                <a:gd name="T13" fmla="*/ 12 h 56"/>
                <a:gd name="T14" fmla="*/ 20 w 80"/>
                <a:gd name="T15" fmla="*/ 14 h 56"/>
                <a:gd name="T16" fmla="*/ 25 w 80"/>
                <a:gd name="T17" fmla="*/ 17 h 56"/>
                <a:gd name="T18" fmla="*/ 31 w 80"/>
                <a:gd name="T19" fmla="*/ 21 h 56"/>
                <a:gd name="T20" fmla="*/ 37 w 80"/>
                <a:gd name="T21" fmla="*/ 24 h 56"/>
                <a:gd name="T22" fmla="*/ 44 w 80"/>
                <a:gd name="T23" fmla="*/ 28 h 56"/>
                <a:gd name="T24" fmla="*/ 50 w 80"/>
                <a:gd name="T25" fmla="*/ 32 h 56"/>
                <a:gd name="T26" fmla="*/ 55 w 80"/>
                <a:gd name="T27" fmla="*/ 36 h 56"/>
                <a:gd name="T28" fmla="*/ 61 w 80"/>
                <a:gd name="T29" fmla="*/ 41 h 56"/>
                <a:gd name="T30" fmla="*/ 66 w 80"/>
                <a:gd name="T31" fmla="*/ 46 h 56"/>
                <a:gd name="T32" fmla="*/ 70 w 80"/>
                <a:gd name="T33" fmla="*/ 51 h 56"/>
                <a:gd name="T34" fmla="*/ 74 w 80"/>
                <a:gd name="T35" fmla="*/ 56 h 56"/>
                <a:gd name="T36" fmla="*/ 80 w 80"/>
                <a:gd name="T37" fmla="*/ 52 h 56"/>
                <a:gd name="T38" fmla="*/ 75 w 80"/>
                <a:gd name="T39" fmla="*/ 47 h 56"/>
                <a:gd name="T40" fmla="*/ 70 w 80"/>
                <a:gd name="T41" fmla="*/ 41 h 56"/>
                <a:gd name="T42" fmla="*/ 66 w 80"/>
                <a:gd name="T43" fmla="*/ 37 h 56"/>
                <a:gd name="T44" fmla="*/ 60 w 80"/>
                <a:gd name="T45" fmla="*/ 31 h 56"/>
                <a:gd name="T46" fmla="*/ 53 w 80"/>
                <a:gd name="T47" fmla="*/ 27 h 56"/>
                <a:gd name="T48" fmla="*/ 47 w 80"/>
                <a:gd name="T49" fmla="*/ 22 h 56"/>
                <a:gd name="T50" fmla="*/ 42 w 80"/>
                <a:gd name="T51" fmla="*/ 18 h 56"/>
                <a:gd name="T52" fmla="*/ 35 w 80"/>
                <a:gd name="T53" fmla="*/ 15 h 56"/>
                <a:gd name="T54" fmla="*/ 28 w 80"/>
                <a:gd name="T55" fmla="*/ 12 h 56"/>
                <a:gd name="T56" fmla="*/ 23 w 80"/>
                <a:gd name="T57" fmla="*/ 8 h 56"/>
                <a:gd name="T58" fmla="*/ 17 w 80"/>
                <a:gd name="T59" fmla="*/ 6 h 56"/>
                <a:gd name="T60" fmla="*/ 13 w 80"/>
                <a:gd name="T61" fmla="*/ 3 h 56"/>
                <a:gd name="T62" fmla="*/ 9 w 80"/>
                <a:gd name="T63" fmla="*/ 2 h 56"/>
                <a:gd name="T64" fmla="*/ 5 w 80"/>
                <a:gd name="T65" fmla="*/ 0 h 56"/>
                <a:gd name="T66" fmla="*/ 4 w 80"/>
                <a:gd name="T67" fmla="*/ 0 h 56"/>
                <a:gd name="T68" fmla="*/ 4 w 80"/>
                <a:gd name="T69" fmla="*/ 0 h 56"/>
                <a:gd name="T70" fmla="*/ 5 w 80"/>
                <a:gd name="T71" fmla="*/ 0 h 56"/>
                <a:gd name="T72" fmla="*/ 0 w 80"/>
                <a:gd name="T73" fmla="*/ 5 h 56"/>
                <a:gd name="T74" fmla="*/ 0 w 80"/>
                <a:gd name="T75" fmla="*/ 6 h 56"/>
                <a:gd name="T76" fmla="*/ 0 w 80"/>
                <a:gd name="T77" fmla="*/ 6 h 56"/>
                <a:gd name="T78" fmla="*/ 0 w 80"/>
                <a:gd name="T7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6">
                  <a:moveTo>
                    <a:pt x="0" y="5"/>
                  </a:moveTo>
                  <a:lnTo>
                    <a:pt x="0" y="6"/>
                  </a:lnTo>
                  <a:lnTo>
                    <a:pt x="1" y="6"/>
                  </a:lnTo>
                  <a:lnTo>
                    <a:pt x="4" y="7"/>
                  </a:lnTo>
                  <a:lnTo>
                    <a:pt x="6" y="8"/>
                  </a:lnTo>
                  <a:lnTo>
                    <a:pt x="9" y="9"/>
                  </a:lnTo>
                  <a:lnTo>
                    <a:pt x="14" y="12"/>
                  </a:lnTo>
                  <a:lnTo>
                    <a:pt x="20" y="14"/>
                  </a:lnTo>
                  <a:lnTo>
                    <a:pt x="25" y="17"/>
                  </a:lnTo>
                  <a:lnTo>
                    <a:pt x="31" y="21"/>
                  </a:lnTo>
                  <a:lnTo>
                    <a:pt x="37" y="24"/>
                  </a:lnTo>
                  <a:lnTo>
                    <a:pt x="44" y="28"/>
                  </a:lnTo>
                  <a:lnTo>
                    <a:pt x="50" y="32"/>
                  </a:lnTo>
                  <a:lnTo>
                    <a:pt x="55" y="36"/>
                  </a:lnTo>
                  <a:lnTo>
                    <a:pt x="61" y="41"/>
                  </a:lnTo>
                  <a:lnTo>
                    <a:pt x="66" y="46"/>
                  </a:lnTo>
                  <a:lnTo>
                    <a:pt x="70" y="51"/>
                  </a:lnTo>
                  <a:lnTo>
                    <a:pt x="74" y="56"/>
                  </a:lnTo>
                  <a:lnTo>
                    <a:pt x="80" y="52"/>
                  </a:lnTo>
                  <a:lnTo>
                    <a:pt x="75" y="47"/>
                  </a:lnTo>
                  <a:lnTo>
                    <a:pt x="70" y="41"/>
                  </a:lnTo>
                  <a:lnTo>
                    <a:pt x="66" y="37"/>
                  </a:lnTo>
                  <a:lnTo>
                    <a:pt x="60" y="31"/>
                  </a:lnTo>
                  <a:lnTo>
                    <a:pt x="53" y="27"/>
                  </a:lnTo>
                  <a:lnTo>
                    <a:pt x="47" y="22"/>
                  </a:lnTo>
                  <a:lnTo>
                    <a:pt x="42" y="18"/>
                  </a:lnTo>
                  <a:lnTo>
                    <a:pt x="35" y="15"/>
                  </a:lnTo>
                  <a:lnTo>
                    <a:pt x="28" y="12"/>
                  </a:lnTo>
                  <a:lnTo>
                    <a:pt x="23" y="8"/>
                  </a:lnTo>
                  <a:lnTo>
                    <a:pt x="17" y="6"/>
                  </a:lnTo>
                  <a:lnTo>
                    <a:pt x="13" y="3"/>
                  </a:lnTo>
                  <a:lnTo>
                    <a:pt x="9" y="2"/>
                  </a:lnTo>
                  <a:lnTo>
                    <a:pt x="5" y="0"/>
                  </a:lnTo>
                  <a:lnTo>
                    <a:pt x="4" y="0"/>
                  </a:lnTo>
                  <a:lnTo>
                    <a:pt x="4" y="0"/>
                  </a:lnTo>
                  <a:lnTo>
                    <a:pt x="5" y="0"/>
                  </a:lnTo>
                  <a:lnTo>
                    <a:pt x="0" y="5"/>
                  </a:lnTo>
                  <a:lnTo>
                    <a:pt x="0" y="6"/>
                  </a:lnTo>
                  <a:lnTo>
                    <a:pt x="0" y="6"/>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89" name="Freeform 35"/>
            <p:cNvSpPr>
              <a:spLocks/>
            </p:cNvSpPr>
            <p:nvPr/>
          </p:nvSpPr>
          <p:spPr bwMode="auto">
            <a:xfrm>
              <a:off x="2738438" y="5519738"/>
              <a:ext cx="92075" cy="103188"/>
            </a:xfrm>
            <a:custGeom>
              <a:avLst/>
              <a:gdLst>
                <a:gd name="T0" fmla="*/ 0 w 115"/>
                <a:gd name="T1" fmla="*/ 3 h 131"/>
                <a:gd name="T2" fmla="*/ 0 w 115"/>
                <a:gd name="T3" fmla="*/ 3 h 131"/>
                <a:gd name="T4" fmla="*/ 3 w 115"/>
                <a:gd name="T5" fmla="*/ 10 h 131"/>
                <a:gd name="T6" fmla="*/ 8 w 115"/>
                <a:gd name="T7" fmla="*/ 17 h 131"/>
                <a:gd name="T8" fmla="*/ 14 w 115"/>
                <a:gd name="T9" fmla="*/ 25 h 131"/>
                <a:gd name="T10" fmla="*/ 23 w 115"/>
                <a:gd name="T11" fmla="*/ 35 h 131"/>
                <a:gd name="T12" fmla="*/ 31 w 115"/>
                <a:gd name="T13" fmla="*/ 45 h 131"/>
                <a:gd name="T14" fmla="*/ 40 w 115"/>
                <a:gd name="T15" fmla="*/ 56 h 131"/>
                <a:gd name="T16" fmla="*/ 49 w 115"/>
                <a:gd name="T17" fmla="*/ 66 h 131"/>
                <a:gd name="T18" fmla="*/ 59 w 115"/>
                <a:gd name="T19" fmla="*/ 76 h 131"/>
                <a:gd name="T20" fmla="*/ 69 w 115"/>
                <a:gd name="T21" fmla="*/ 88 h 131"/>
                <a:gd name="T22" fmla="*/ 78 w 115"/>
                <a:gd name="T23" fmla="*/ 97 h 131"/>
                <a:gd name="T24" fmla="*/ 87 w 115"/>
                <a:gd name="T25" fmla="*/ 106 h 131"/>
                <a:gd name="T26" fmla="*/ 94 w 115"/>
                <a:gd name="T27" fmla="*/ 115 h 131"/>
                <a:gd name="T28" fmla="*/ 101 w 115"/>
                <a:gd name="T29" fmla="*/ 121 h 131"/>
                <a:gd name="T30" fmla="*/ 105 w 115"/>
                <a:gd name="T31" fmla="*/ 126 h 131"/>
                <a:gd name="T32" fmla="*/ 109 w 115"/>
                <a:gd name="T33" fmla="*/ 129 h 131"/>
                <a:gd name="T34" fmla="*/ 110 w 115"/>
                <a:gd name="T35" fmla="*/ 131 h 131"/>
                <a:gd name="T36" fmla="*/ 115 w 115"/>
                <a:gd name="T37" fmla="*/ 126 h 131"/>
                <a:gd name="T38" fmla="*/ 114 w 115"/>
                <a:gd name="T39" fmla="*/ 125 h 131"/>
                <a:gd name="T40" fmla="*/ 110 w 115"/>
                <a:gd name="T41" fmla="*/ 121 h 131"/>
                <a:gd name="T42" fmla="*/ 105 w 115"/>
                <a:gd name="T43" fmla="*/ 117 h 131"/>
                <a:gd name="T44" fmla="*/ 99 w 115"/>
                <a:gd name="T45" fmla="*/ 110 h 131"/>
                <a:gd name="T46" fmla="*/ 92 w 115"/>
                <a:gd name="T47" fmla="*/ 102 h 131"/>
                <a:gd name="T48" fmla="*/ 82 w 115"/>
                <a:gd name="T49" fmla="*/ 93 h 131"/>
                <a:gd name="T50" fmla="*/ 73 w 115"/>
                <a:gd name="T51" fmla="*/ 83 h 131"/>
                <a:gd name="T52" fmla="*/ 64 w 115"/>
                <a:gd name="T53" fmla="*/ 72 h 131"/>
                <a:gd name="T54" fmla="*/ 54 w 115"/>
                <a:gd name="T55" fmla="*/ 62 h 131"/>
                <a:gd name="T56" fmla="*/ 44 w 115"/>
                <a:gd name="T57" fmla="*/ 51 h 131"/>
                <a:gd name="T58" fmla="*/ 35 w 115"/>
                <a:gd name="T59" fmla="*/ 41 h 131"/>
                <a:gd name="T60" fmla="*/ 27 w 115"/>
                <a:gd name="T61" fmla="*/ 30 h 131"/>
                <a:gd name="T62" fmla="*/ 19 w 115"/>
                <a:gd name="T63" fmla="*/ 21 h 131"/>
                <a:gd name="T64" fmla="*/ 13 w 115"/>
                <a:gd name="T65" fmla="*/ 13 h 131"/>
                <a:gd name="T66" fmla="*/ 9 w 115"/>
                <a:gd name="T67" fmla="*/ 5 h 131"/>
                <a:gd name="T68" fmla="*/ 5 w 115"/>
                <a:gd name="T69" fmla="*/ 0 h 131"/>
                <a:gd name="T70" fmla="*/ 5 w 115"/>
                <a:gd name="T71" fmla="*/ 0 h 131"/>
                <a:gd name="T72" fmla="*/ 0 w 115"/>
                <a:gd name="T7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31">
                  <a:moveTo>
                    <a:pt x="0" y="3"/>
                  </a:moveTo>
                  <a:lnTo>
                    <a:pt x="0" y="3"/>
                  </a:lnTo>
                  <a:lnTo>
                    <a:pt x="3" y="10"/>
                  </a:lnTo>
                  <a:lnTo>
                    <a:pt x="8" y="17"/>
                  </a:lnTo>
                  <a:lnTo>
                    <a:pt x="14" y="25"/>
                  </a:lnTo>
                  <a:lnTo>
                    <a:pt x="23" y="35"/>
                  </a:lnTo>
                  <a:lnTo>
                    <a:pt x="31" y="45"/>
                  </a:lnTo>
                  <a:lnTo>
                    <a:pt x="40" y="56"/>
                  </a:lnTo>
                  <a:lnTo>
                    <a:pt x="49" y="66"/>
                  </a:lnTo>
                  <a:lnTo>
                    <a:pt x="59" y="76"/>
                  </a:lnTo>
                  <a:lnTo>
                    <a:pt x="69" y="88"/>
                  </a:lnTo>
                  <a:lnTo>
                    <a:pt x="78" y="97"/>
                  </a:lnTo>
                  <a:lnTo>
                    <a:pt x="87" y="106"/>
                  </a:lnTo>
                  <a:lnTo>
                    <a:pt x="94" y="115"/>
                  </a:lnTo>
                  <a:lnTo>
                    <a:pt x="101" y="121"/>
                  </a:lnTo>
                  <a:lnTo>
                    <a:pt x="105" y="126"/>
                  </a:lnTo>
                  <a:lnTo>
                    <a:pt x="109" y="129"/>
                  </a:lnTo>
                  <a:lnTo>
                    <a:pt x="110" y="131"/>
                  </a:lnTo>
                  <a:lnTo>
                    <a:pt x="115" y="126"/>
                  </a:lnTo>
                  <a:lnTo>
                    <a:pt x="114" y="125"/>
                  </a:lnTo>
                  <a:lnTo>
                    <a:pt x="110" y="121"/>
                  </a:lnTo>
                  <a:lnTo>
                    <a:pt x="105" y="117"/>
                  </a:lnTo>
                  <a:lnTo>
                    <a:pt x="99" y="110"/>
                  </a:lnTo>
                  <a:lnTo>
                    <a:pt x="92" y="102"/>
                  </a:lnTo>
                  <a:lnTo>
                    <a:pt x="82" y="93"/>
                  </a:lnTo>
                  <a:lnTo>
                    <a:pt x="73" y="83"/>
                  </a:lnTo>
                  <a:lnTo>
                    <a:pt x="64" y="72"/>
                  </a:lnTo>
                  <a:lnTo>
                    <a:pt x="54" y="62"/>
                  </a:lnTo>
                  <a:lnTo>
                    <a:pt x="44" y="51"/>
                  </a:lnTo>
                  <a:lnTo>
                    <a:pt x="35" y="41"/>
                  </a:lnTo>
                  <a:lnTo>
                    <a:pt x="27" y="30"/>
                  </a:lnTo>
                  <a:lnTo>
                    <a:pt x="19" y="21"/>
                  </a:lnTo>
                  <a:lnTo>
                    <a:pt x="13" y="13"/>
                  </a:lnTo>
                  <a:lnTo>
                    <a:pt x="9" y="5"/>
                  </a:ln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0" name="Freeform 36"/>
            <p:cNvSpPr>
              <a:spLocks/>
            </p:cNvSpPr>
            <p:nvPr/>
          </p:nvSpPr>
          <p:spPr bwMode="auto">
            <a:xfrm>
              <a:off x="2716213" y="5440363"/>
              <a:ext cx="26988" cy="80963"/>
            </a:xfrm>
            <a:custGeom>
              <a:avLst/>
              <a:gdLst>
                <a:gd name="T0" fmla="*/ 2 w 34"/>
                <a:gd name="T1" fmla="*/ 6 h 102"/>
                <a:gd name="T2" fmla="*/ 0 w 34"/>
                <a:gd name="T3" fmla="*/ 4 h 102"/>
                <a:gd name="T4" fmla="*/ 0 w 34"/>
                <a:gd name="T5" fmla="*/ 5 h 102"/>
                <a:gd name="T6" fmla="*/ 1 w 34"/>
                <a:gd name="T7" fmla="*/ 7 h 102"/>
                <a:gd name="T8" fmla="*/ 1 w 34"/>
                <a:gd name="T9" fmla="*/ 11 h 102"/>
                <a:gd name="T10" fmla="*/ 2 w 34"/>
                <a:gd name="T11" fmla="*/ 15 h 102"/>
                <a:gd name="T12" fmla="*/ 3 w 34"/>
                <a:gd name="T13" fmla="*/ 21 h 102"/>
                <a:gd name="T14" fmla="*/ 5 w 34"/>
                <a:gd name="T15" fmla="*/ 28 h 102"/>
                <a:gd name="T16" fmla="*/ 8 w 34"/>
                <a:gd name="T17" fmla="*/ 35 h 102"/>
                <a:gd name="T18" fmla="*/ 10 w 34"/>
                <a:gd name="T19" fmla="*/ 43 h 102"/>
                <a:gd name="T20" fmla="*/ 11 w 34"/>
                <a:gd name="T21" fmla="*/ 51 h 102"/>
                <a:gd name="T22" fmla="*/ 14 w 34"/>
                <a:gd name="T23" fmla="*/ 59 h 102"/>
                <a:gd name="T24" fmla="*/ 17 w 34"/>
                <a:gd name="T25" fmla="*/ 67 h 102"/>
                <a:gd name="T26" fmla="*/ 19 w 34"/>
                <a:gd name="T27" fmla="*/ 75 h 102"/>
                <a:gd name="T28" fmla="*/ 22 w 34"/>
                <a:gd name="T29" fmla="*/ 83 h 102"/>
                <a:gd name="T30" fmla="*/ 24 w 34"/>
                <a:gd name="T31" fmla="*/ 90 h 102"/>
                <a:gd name="T32" fmla="*/ 26 w 34"/>
                <a:gd name="T33" fmla="*/ 96 h 102"/>
                <a:gd name="T34" fmla="*/ 29 w 34"/>
                <a:gd name="T35" fmla="*/ 102 h 102"/>
                <a:gd name="T36" fmla="*/ 34 w 34"/>
                <a:gd name="T37" fmla="*/ 99 h 102"/>
                <a:gd name="T38" fmla="*/ 32 w 34"/>
                <a:gd name="T39" fmla="*/ 95 h 102"/>
                <a:gd name="T40" fmla="*/ 30 w 34"/>
                <a:gd name="T41" fmla="*/ 88 h 102"/>
                <a:gd name="T42" fmla="*/ 27 w 34"/>
                <a:gd name="T43" fmla="*/ 81 h 102"/>
                <a:gd name="T44" fmla="*/ 25 w 34"/>
                <a:gd name="T45" fmla="*/ 74 h 102"/>
                <a:gd name="T46" fmla="*/ 23 w 34"/>
                <a:gd name="T47" fmla="*/ 65 h 102"/>
                <a:gd name="T48" fmla="*/ 20 w 34"/>
                <a:gd name="T49" fmla="*/ 58 h 102"/>
                <a:gd name="T50" fmla="*/ 18 w 34"/>
                <a:gd name="T51" fmla="*/ 49 h 102"/>
                <a:gd name="T52" fmla="*/ 16 w 34"/>
                <a:gd name="T53" fmla="*/ 42 h 102"/>
                <a:gd name="T54" fmla="*/ 14 w 34"/>
                <a:gd name="T55" fmla="*/ 34 h 102"/>
                <a:gd name="T56" fmla="*/ 12 w 34"/>
                <a:gd name="T57" fmla="*/ 26 h 102"/>
                <a:gd name="T58" fmla="*/ 10 w 34"/>
                <a:gd name="T59" fmla="*/ 20 h 102"/>
                <a:gd name="T60" fmla="*/ 9 w 34"/>
                <a:gd name="T61" fmla="*/ 14 h 102"/>
                <a:gd name="T62" fmla="*/ 8 w 34"/>
                <a:gd name="T63" fmla="*/ 10 h 102"/>
                <a:gd name="T64" fmla="*/ 7 w 34"/>
                <a:gd name="T65" fmla="*/ 5 h 102"/>
                <a:gd name="T66" fmla="*/ 5 w 34"/>
                <a:gd name="T67" fmla="*/ 3 h 102"/>
                <a:gd name="T68" fmla="*/ 5 w 34"/>
                <a:gd name="T69" fmla="*/ 3 h 102"/>
                <a:gd name="T70" fmla="*/ 3 w 34"/>
                <a:gd name="T71" fmla="*/ 0 h 102"/>
                <a:gd name="T72" fmla="*/ 5 w 34"/>
                <a:gd name="T73" fmla="*/ 3 h 102"/>
                <a:gd name="T74" fmla="*/ 5 w 34"/>
                <a:gd name="T75" fmla="*/ 0 h 102"/>
                <a:gd name="T76" fmla="*/ 3 w 34"/>
                <a:gd name="T77" fmla="*/ 0 h 102"/>
                <a:gd name="T78" fmla="*/ 2 w 34"/>
                <a:gd name="T79"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 y="6"/>
                  </a:moveTo>
                  <a:lnTo>
                    <a:pt x="0" y="4"/>
                  </a:lnTo>
                  <a:lnTo>
                    <a:pt x="0" y="5"/>
                  </a:lnTo>
                  <a:lnTo>
                    <a:pt x="1" y="7"/>
                  </a:lnTo>
                  <a:lnTo>
                    <a:pt x="1" y="11"/>
                  </a:lnTo>
                  <a:lnTo>
                    <a:pt x="2" y="15"/>
                  </a:lnTo>
                  <a:lnTo>
                    <a:pt x="3" y="21"/>
                  </a:lnTo>
                  <a:lnTo>
                    <a:pt x="5" y="28"/>
                  </a:lnTo>
                  <a:lnTo>
                    <a:pt x="8" y="35"/>
                  </a:lnTo>
                  <a:lnTo>
                    <a:pt x="10" y="43"/>
                  </a:lnTo>
                  <a:lnTo>
                    <a:pt x="11" y="51"/>
                  </a:lnTo>
                  <a:lnTo>
                    <a:pt x="14" y="59"/>
                  </a:lnTo>
                  <a:lnTo>
                    <a:pt x="17" y="67"/>
                  </a:lnTo>
                  <a:lnTo>
                    <a:pt x="19" y="75"/>
                  </a:lnTo>
                  <a:lnTo>
                    <a:pt x="22" y="83"/>
                  </a:lnTo>
                  <a:lnTo>
                    <a:pt x="24" y="90"/>
                  </a:lnTo>
                  <a:lnTo>
                    <a:pt x="26" y="96"/>
                  </a:lnTo>
                  <a:lnTo>
                    <a:pt x="29" y="102"/>
                  </a:lnTo>
                  <a:lnTo>
                    <a:pt x="34" y="99"/>
                  </a:lnTo>
                  <a:lnTo>
                    <a:pt x="32" y="95"/>
                  </a:lnTo>
                  <a:lnTo>
                    <a:pt x="30" y="88"/>
                  </a:lnTo>
                  <a:lnTo>
                    <a:pt x="27" y="81"/>
                  </a:lnTo>
                  <a:lnTo>
                    <a:pt x="25" y="74"/>
                  </a:lnTo>
                  <a:lnTo>
                    <a:pt x="23" y="65"/>
                  </a:lnTo>
                  <a:lnTo>
                    <a:pt x="20" y="58"/>
                  </a:lnTo>
                  <a:lnTo>
                    <a:pt x="18" y="49"/>
                  </a:lnTo>
                  <a:lnTo>
                    <a:pt x="16" y="42"/>
                  </a:lnTo>
                  <a:lnTo>
                    <a:pt x="14" y="34"/>
                  </a:lnTo>
                  <a:lnTo>
                    <a:pt x="12" y="26"/>
                  </a:lnTo>
                  <a:lnTo>
                    <a:pt x="10" y="20"/>
                  </a:lnTo>
                  <a:lnTo>
                    <a:pt x="9" y="14"/>
                  </a:lnTo>
                  <a:lnTo>
                    <a:pt x="8" y="10"/>
                  </a:lnTo>
                  <a:lnTo>
                    <a:pt x="7" y="5"/>
                  </a:lnTo>
                  <a:lnTo>
                    <a:pt x="5" y="3"/>
                  </a:lnTo>
                  <a:lnTo>
                    <a:pt x="5" y="3"/>
                  </a:lnTo>
                  <a:lnTo>
                    <a:pt x="3" y="0"/>
                  </a:lnTo>
                  <a:lnTo>
                    <a:pt x="5" y="3"/>
                  </a:lnTo>
                  <a:lnTo>
                    <a:pt x="5" y="0"/>
                  </a:lnTo>
                  <a:lnTo>
                    <a:pt x="3"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1" name="Freeform 37"/>
            <p:cNvSpPr>
              <a:spLocks/>
            </p:cNvSpPr>
            <p:nvPr/>
          </p:nvSpPr>
          <p:spPr bwMode="auto">
            <a:xfrm>
              <a:off x="2487613" y="5384801"/>
              <a:ext cx="231775" cy="60325"/>
            </a:xfrm>
            <a:custGeom>
              <a:avLst/>
              <a:gdLst>
                <a:gd name="T0" fmla="*/ 6 w 291"/>
                <a:gd name="T1" fmla="*/ 6 h 76"/>
                <a:gd name="T2" fmla="*/ 2 w 291"/>
                <a:gd name="T3" fmla="*/ 7 h 76"/>
                <a:gd name="T4" fmla="*/ 290 w 291"/>
                <a:gd name="T5" fmla="*/ 76 h 76"/>
                <a:gd name="T6" fmla="*/ 291 w 291"/>
                <a:gd name="T7" fmla="*/ 70 h 76"/>
                <a:gd name="T8" fmla="*/ 3 w 291"/>
                <a:gd name="T9" fmla="*/ 1 h 76"/>
                <a:gd name="T10" fmla="*/ 0 w 291"/>
                <a:gd name="T11" fmla="*/ 2 h 76"/>
                <a:gd name="T12" fmla="*/ 3 w 291"/>
                <a:gd name="T13" fmla="*/ 1 h 76"/>
                <a:gd name="T14" fmla="*/ 1 w 291"/>
                <a:gd name="T15" fmla="*/ 0 h 76"/>
                <a:gd name="T16" fmla="*/ 0 w 291"/>
                <a:gd name="T17" fmla="*/ 2 h 76"/>
                <a:gd name="T18" fmla="*/ 6 w 291"/>
                <a:gd name="T19"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6" y="6"/>
                  </a:moveTo>
                  <a:lnTo>
                    <a:pt x="2" y="7"/>
                  </a:lnTo>
                  <a:lnTo>
                    <a:pt x="290" y="76"/>
                  </a:lnTo>
                  <a:lnTo>
                    <a:pt x="291" y="70"/>
                  </a:lnTo>
                  <a:lnTo>
                    <a:pt x="3" y="1"/>
                  </a:lnTo>
                  <a:lnTo>
                    <a:pt x="0" y="2"/>
                  </a:lnTo>
                  <a:lnTo>
                    <a:pt x="3" y="1"/>
                  </a:lnTo>
                  <a:lnTo>
                    <a:pt x="1" y="0"/>
                  </a:lnTo>
                  <a:lnTo>
                    <a:pt x="0" y="2"/>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2" name="Freeform 38"/>
            <p:cNvSpPr>
              <a:spLocks/>
            </p:cNvSpPr>
            <p:nvPr/>
          </p:nvSpPr>
          <p:spPr bwMode="auto">
            <a:xfrm>
              <a:off x="2430463" y="3932238"/>
              <a:ext cx="373063" cy="1592263"/>
            </a:xfrm>
            <a:custGeom>
              <a:avLst/>
              <a:gdLst>
                <a:gd name="T0" fmla="*/ 53 w 470"/>
                <a:gd name="T1" fmla="*/ 1793 h 2004"/>
                <a:gd name="T2" fmla="*/ 0 w 470"/>
                <a:gd name="T3" fmla="*/ 151 h 2004"/>
                <a:gd name="T4" fmla="*/ 470 w 470"/>
                <a:gd name="T5" fmla="*/ 18 h 2004"/>
                <a:gd name="T6" fmla="*/ 430 w 470"/>
                <a:gd name="T7" fmla="*/ 895 h 2004"/>
                <a:gd name="T8" fmla="*/ 429 w 470"/>
                <a:gd name="T9" fmla="*/ 905 h 2004"/>
                <a:gd name="T10" fmla="*/ 428 w 470"/>
                <a:gd name="T11" fmla="*/ 926 h 2004"/>
                <a:gd name="T12" fmla="*/ 425 w 470"/>
                <a:gd name="T13" fmla="*/ 956 h 2004"/>
                <a:gd name="T14" fmla="*/ 423 w 470"/>
                <a:gd name="T15" fmla="*/ 994 h 2004"/>
                <a:gd name="T16" fmla="*/ 419 w 470"/>
                <a:gd name="T17" fmla="*/ 1040 h 2004"/>
                <a:gd name="T18" fmla="*/ 416 w 470"/>
                <a:gd name="T19" fmla="*/ 1094 h 2004"/>
                <a:gd name="T20" fmla="*/ 413 w 470"/>
                <a:gd name="T21" fmla="*/ 1154 h 2004"/>
                <a:gd name="T22" fmla="*/ 408 w 470"/>
                <a:gd name="T23" fmla="*/ 1220 h 2004"/>
                <a:gd name="T24" fmla="*/ 403 w 470"/>
                <a:gd name="T25" fmla="*/ 1291 h 2004"/>
                <a:gd name="T26" fmla="*/ 399 w 470"/>
                <a:gd name="T27" fmla="*/ 1366 h 2004"/>
                <a:gd name="T28" fmla="*/ 394 w 470"/>
                <a:gd name="T29" fmla="*/ 1444 h 2004"/>
                <a:gd name="T30" fmla="*/ 388 w 470"/>
                <a:gd name="T31" fmla="*/ 1527 h 2004"/>
                <a:gd name="T32" fmla="*/ 384 w 470"/>
                <a:gd name="T33" fmla="*/ 1611 h 2004"/>
                <a:gd name="T34" fmla="*/ 379 w 470"/>
                <a:gd name="T35" fmla="*/ 1697 h 2004"/>
                <a:gd name="T36" fmla="*/ 373 w 470"/>
                <a:gd name="T37" fmla="*/ 1784 h 2004"/>
                <a:gd name="T38" fmla="*/ 371 w 470"/>
                <a:gd name="T39" fmla="*/ 1834 h 2004"/>
                <a:gd name="T40" fmla="*/ 372 w 470"/>
                <a:gd name="T41" fmla="*/ 1848 h 2004"/>
                <a:gd name="T42" fmla="*/ 373 w 470"/>
                <a:gd name="T43" fmla="*/ 1865 h 2004"/>
                <a:gd name="T44" fmla="*/ 376 w 470"/>
                <a:gd name="T45" fmla="*/ 1883 h 2004"/>
                <a:gd name="T46" fmla="*/ 377 w 470"/>
                <a:gd name="T47" fmla="*/ 1902 h 2004"/>
                <a:gd name="T48" fmla="*/ 379 w 470"/>
                <a:gd name="T49" fmla="*/ 1921 h 2004"/>
                <a:gd name="T50" fmla="*/ 380 w 470"/>
                <a:gd name="T51" fmla="*/ 1939 h 2004"/>
                <a:gd name="T52" fmla="*/ 380 w 470"/>
                <a:gd name="T53" fmla="*/ 1952 h 2004"/>
                <a:gd name="T54" fmla="*/ 364 w 470"/>
                <a:gd name="T55" fmla="*/ 1971 h 2004"/>
                <a:gd name="T56" fmla="*/ 331 w 470"/>
                <a:gd name="T57" fmla="*/ 1989 h 2004"/>
                <a:gd name="T58" fmla="*/ 299 w 470"/>
                <a:gd name="T59" fmla="*/ 2000 h 2004"/>
                <a:gd name="T60" fmla="*/ 267 w 470"/>
                <a:gd name="T61" fmla="*/ 2004 h 2004"/>
                <a:gd name="T62" fmla="*/ 238 w 470"/>
                <a:gd name="T63" fmla="*/ 2003 h 2004"/>
                <a:gd name="T64" fmla="*/ 209 w 470"/>
                <a:gd name="T65" fmla="*/ 1998 h 2004"/>
                <a:gd name="T66" fmla="*/ 182 w 470"/>
                <a:gd name="T67" fmla="*/ 1990 h 2004"/>
                <a:gd name="T68" fmla="*/ 157 w 470"/>
                <a:gd name="T69" fmla="*/ 1979 h 2004"/>
                <a:gd name="T70" fmla="*/ 135 w 470"/>
                <a:gd name="T71" fmla="*/ 1966 h 2004"/>
                <a:gd name="T72" fmla="*/ 114 w 470"/>
                <a:gd name="T73" fmla="*/ 1951 h 2004"/>
                <a:gd name="T74" fmla="*/ 96 w 470"/>
                <a:gd name="T75" fmla="*/ 1936 h 2004"/>
                <a:gd name="T76" fmla="*/ 81 w 470"/>
                <a:gd name="T77" fmla="*/ 1922 h 2004"/>
                <a:gd name="T78" fmla="*/ 67 w 470"/>
                <a:gd name="T79" fmla="*/ 1910 h 2004"/>
                <a:gd name="T80" fmla="*/ 58 w 470"/>
                <a:gd name="T81" fmla="*/ 1898 h 2004"/>
                <a:gd name="T82" fmla="*/ 51 w 470"/>
                <a:gd name="T83" fmla="*/ 1890 h 2004"/>
                <a:gd name="T84" fmla="*/ 48 w 470"/>
                <a:gd name="T85" fmla="*/ 1886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2004">
                  <a:moveTo>
                    <a:pt x="46" y="1886"/>
                  </a:moveTo>
                  <a:lnTo>
                    <a:pt x="53" y="1793"/>
                  </a:lnTo>
                  <a:lnTo>
                    <a:pt x="77" y="977"/>
                  </a:lnTo>
                  <a:lnTo>
                    <a:pt x="0" y="151"/>
                  </a:lnTo>
                  <a:lnTo>
                    <a:pt x="21" y="0"/>
                  </a:lnTo>
                  <a:lnTo>
                    <a:pt x="470" y="18"/>
                  </a:lnTo>
                  <a:lnTo>
                    <a:pt x="430" y="894"/>
                  </a:lnTo>
                  <a:lnTo>
                    <a:pt x="430" y="895"/>
                  </a:lnTo>
                  <a:lnTo>
                    <a:pt x="429" y="899"/>
                  </a:lnTo>
                  <a:lnTo>
                    <a:pt x="429" y="905"/>
                  </a:lnTo>
                  <a:lnTo>
                    <a:pt x="429" y="914"/>
                  </a:lnTo>
                  <a:lnTo>
                    <a:pt x="428" y="926"/>
                  </a:lnTo>
                  <a:lnTo>
                    <a:pt x="426" y="940"/>
                  </a:lnTo>
                  <a:lnTo>
                    <a:pt x="425" y="956"/>
                  </a:lnTo>
                  <a:lnTo>
                    <a:pt x="424" y="974"/>
                  </a:lnTo>
                  <a:lnTo>
                    <a:pt x="423" y="994"/>
                  </a:lnTo>
                  <a:lnTo>
                    <a:pt x="422" y="1017"/>
                  </a:lnTo>
                  <a:lnTo>
                    <a:pt x="419" y="1040"/>
                  </a:lnTo>
                  <a:lnTo>
                    <a:pt x="417" y="1066"/>
                  </a:lnTo>
                  <a:lnTo>
                    <a:pt x="416" y="1094"/>
                  </a:lnTo>
                  <a:lnTo>
                    <a:pt x="414" y="1123"/>
                  </a:lnTo>
                  <a:lnTo>
                    <a:pt x="413" y="1154"/>
                  </a:lnTo>
                  <a:lnTo>
                    <a:pt x="410" y="1186"/>
                  </a:lnTo>
                  <a:lnTo>
                    <a:pt x="408" y="1220"/>
                  </a:lnTo>
                  <a:lnTo>
                    <a:pt x="406" y="1254"/>
                  </a:lnTo>
                  <a:lnTo>
                    <a:pt x="403" y="1291"/>
                  </a:lnTo>
                  <a:lnTo>
                    <a:pt x="401" y="1328"/>
                  </a:lnTo>
                  <a:lnTo>
                    <a:pt x="399" y="1366"/>
                  </a:lnTo>
                  <a:lnTo>
                    <a:pt x="396" y="1405"/>
                  </a:lnTo>
                  <a:lnTo>
                    <a:pt x="394" y="1444"/>
                  </a:lnTo>
                  <a:lnTo>
                    <a:pt x="391" y="1486"/>
                  </a:lnTo>
                  <a:lnTo>
                    <a:pt x="388" y="1527"/>
                  </a:lnTo>
                  <a:lnTo>
                    <a:pt x="386" y="1569"/>
                  </a:lnTo>
                  <a:lnTo>
                    <a:pt x="384" y="1611"/>
                  </a:lnTo>
                  <a:lnTo>
                    <a:pt x="381" y="1654"/>
                  </a:lnTo>
                  <a:lnTo>
                    <a:pt x="379" y="1697"/>
                  </a:lnTo>
                  <a:lnTo>
                    <a:pt x="376" y="1740"/>
                  </a:lnTo>
                  <a:lnTo>
                    <a:pt x="373" y="1784"/>
                  </a:lnTo>
                  <a:lnTo>
                    <a:pt x="371" y="1828"/>
                  </a:lnTo>
                  <a:lnTo>
                    <a:pt x="371" y="1834"/>
                  </a:lnTo>
                  <a:lnTo>
                    <a:pt x="371" y="1841"/>
                  </a:lnTo>
                  <a:lnTo>
                    <a:pt x="372" y="1848"/>
                  </a:lnTo>
                  <a:lnTo>
                    <a:pt x="372" y="1856"/>
                  </a:lnTo>
                  <a:lnTo>
                    <a:pt x="373" y="1865"/>
                  </a:lnTo>
                  <a:lnTo>
                    <a:pt x="375" y="1874"/>
                  </a:lnTo>
                  <a:lnTo>
                    <a:pt x="376" y="1883"/>
                  </a:lnTo>
                  <a:lnTo>
                    <a:pt x="376" y="1892"/>
                  </a:lnTo>
                  <a:lnTo>
                    <a:pt x="377" y="1902"/>
                  </a:lnTo>
                  <a:lnTo>
                    <a:pt x="378" y="1912"/>
                  </a:lnTo>
                  <a:lnTo>
                    <a:pt x="379" y="1921"/>
                  </a:lnTo>
                  <a:lnTo>
                    <a:pt x="380" y="1929"/>
                  </a:lnTo>
                  <a:lnTo>
                    <a:pt x="380" y="1939"/>
                  </a:lnTo>
                  <a:lnTo>
                    <a:pt x="380" y="1945"/>
                  </a:lnTo>
                  <a:lnTo>
                    <a:pt x="380" y="1952"/>
                  </a:lnTo>
                  <a:lnTo>
                    <a:pt x="380" y="1959"/>
                  </a:lnTo>
                  <a:lnTo>
                    <a:pt x="364" y="1971"/>
                  </a:lnTo>
                  <a:lnTo>
                    <a:pt x="347" y="1980"/>
                  </a:lnTo>
                  <a:lnTo>
                    <a:pt x="331" y="1989"/>
                  </a:lnTo>
                  <a:lnTo>
                    <a:pt x="315" y="1995"/>
                  </a:lnTo>
                  <a:lnTo>
                    <a:pt x="299" y="2000"/>
                  </a:lnTo>
                  <a:lnTo>
                    <a:pt x="282" y="2003"/>
                  </a:lnTo>
                  <a:lnTo>
                    <a:pt x="267" y="2004"/>
                  </a:lnTo>
                  <a:lnTo>
                    <a:pt x="252" y="2004"/>
                  </a:lnTo>
                  <a:lnTo>
                    <a:pt x="238" y="2003"/>
                  </a:lnTo>
                  <a:lnTo>
                    <a:pt x="223" y="2002"/>
                  </a:lnTo>
                  <a:lnTo>
                    <a:pt x="209" y="1998"/>
                  </a:lnTo>
                  <a:lnTo>
                    <a:pt x="195" y="1995"/>
                  </a:lnTo>
                  <a:lnTo>
                    <a:pt x="182" y="1990"/>
                  </a:lnTo>
                  <a:lnTo>
                    <a:pt x="170" y="1985"/>
                  </a:lnTo>
                  <a:lnTo>
                    <a:pt x="157" y="1979"/>
                  </a:lnTo>
                  <a:lnTo>
                    <a:pt x="145" y="1973"/>
                  </a:lnTo>
                  <a:lnTo>
                    <a:pt x="135" y="1966"/>
                  </a:lnTo>
                  <a:lnTo>
                    <a:pt x="125" y="1959"/>
                  </a:lnTo>
                  <a:lnTo>
                    <a:pt x="114" y="1951"/>
                  </a:lnTo>
                  <a:lnTo>
                    <a:pt x="105" y="1944"/>
                  </a:lnTo>
                  <a:lnTo>
                    <a:pt x="96" y="1936"/>
                  </a:lnTo>
                  <a:lnTo>
                    <a:pt x="88" y="1929"/>
                  </a:lnTo>
                  <a:lnTo>
                    <a:pt x="81" y="1922"/>
                  </a:lnTo>
                  <a:lnTo>
                    <a:pt x="74" y="1916"/>
                  </a:lnTo>
                  <a:lnTo>
                    <a:pt x="67" y="1910"/>
                  </a:lnTo>
                  <a:lnTo>
                    <a:pt x="62" y="1904"/>
                  </a:lnTo>
                  <a:lnTo>
                    <a:pt x="58" y="1898"/>
                  </a:lnTo>
                  <a:lnTo>
                    <a:pt x="53" y="1894"/>
                  </a:lnTo>
                  <a:lnTo>
                    <a:pt x="51" y="1890"/>
                  </a:lnTo>
                  <a:lnTo>
                    <a:pt x="49" y="1888"/>
                  </a:lnTo>
                  <a:lnTo>
                    <a:pt x="48" y="1886"/>
                  </a:lnTo>
                  <a:lnTo>
                    <a:pt x="46" y="1886"/>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3" name="Freeform 39"/>
            <p:cNvSpPr>
              <a:spLocks/>
            </p:cNvSpPr>
            <p:nvPr/>
          </p:nvSpPr>
          <p:spPr bwMode="auto">
            <a:xfrm>
              <a:off x="2462213" y="5356226"/>
              <a:ext cx="15875" cy="73025"/>
            </a:xfrm>
            <a:custGeom>
              <a:avLst/>
              <a:gdLst>
                <a:gd name="T0" fmla="*/ 7 w 19"/>
                <a:gd name="T1" fmla="*/ 1 h 94"/>
                <a:gd name="T2" fmla="*/ 7 w 19"/>
                <a:gd name="T3" fmla="*/ 0 h 94"/>
                <a:gd name="T4" fmla="*/ 0 w 19"/>
                <a:gd name="T5" fmla="*/ 92 h 94"/>
                <a:gd name="T6" fmla="*/ 12 w 19"/>
                <a:gd name="T7" fmla="*/ 94 h 94"/>
                <a:gd name="T8" fmla="*/ 19 w 19"/>
                <a:gd name="T9" fmla="*/ 1 h 94"/>
                <a:gd name="T10" fmla="*/ 19 w 19"/>
                <a:gd name="T11" fmla="*/ 1 h 94"/>
                <a:gd name="T12" fmla="*/ 19 w 19"/>
                <a:gd name="T13" fmla="*/ 1 h 94"/>
                <a:gd name="T14" fmla="*/ 19 w 19"/>
                <a:gd name="T15" fmla="*/ 1 h 94"/>
                <a:gd name="T16" fmla="*/ 19 w 19"/>
                <a:gd name="T17" fmla="*/ 1 h 94"/>
                <a:gd name="T18" fmla="*/ 7 w 19"/>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4">
                  <a:moveTo>
                    <a:pt x="7" y="1"/>
                  </a:moveTo>
                  <a:lnTo>
                    <a:pt x="7" y="0"/>
                  </a:lnTo>
                  <a:lnTo>
                    <a:pt x="0" y="92"/>
                  </a:lnTo>
                  <a:lnTo>
                    <a:pt x="12" y="94"/>
                  </a:lnTo>
                  <a:lnTo>
                    <a:pt x="19" y="1"/>
                  </a:lnTo>
                  <a:lnTo>
                    <a:pt x="19" y="1"/>
                  </a:lnTo>
                  <a:lnTo>
                    <a:pt x="19" y="1"/>
                  </a:lnTo>
                  <a:lnTo>
                    <a:pt x="19" y="1"/>
                  </a:lnTo>
                  <a:lnTo>
                    <a:pt x="19"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4" name="Freeform 40"/>
            <p:cNvSpPr>
              <a:spLocks/>
            </p:cNvSpPr>
            <p:nvPr/>
          </p:nvSpPr>
          <p:spPr bwMode="auto">
            <a:xfrm>
              <a:off x="2466975" y="4706938"/>
              <a:ext cx="28575" cy="649288"/>
            </a:xfrm>
            <a:custGeom>
              <a:avLst/>
              <a:gdLst>
                <a:gd name="T0" fmla="*/ 23 w 35"/>
                <a:gd name="T1" fmla="*/ 2 h 818"/>
                <a:gd name="T2" fmla="*/ 23 w 35"/>
                <a:gd name="T3" fmla="*/ 2 h 818"/>
                <a:gd name="T4" fmla="*/ 0 w 35"/>
                <a:gd name="T5" fmla="*/ 818 h 818"/>
                <a:gd name="T6" fmla="*/ 12 w 35"/>
                <a:gd name="T7" fmla="*/ 818 h 818"/>
                <a:gd name="T8" fmla="*/ 35 w 35"/>
                <a:gd name="T9" fmla="*/ 2 h 818"/>
                <a:gd name="T10" fmla="*/ 35 w 35"/>
                <a:gd name="T11" fmla="*/ 0 h 818"/>
                <a:gd name="T12" fmla="*/ 35 w 35"/>
                <a:gd name="T13" fmla="*/ 2 h 818"/>
                <a:gd name="T14" fmla="*/ 35 w 35"/>
                <a:gd name="T15" fmla="*/ 2 h 818"/>
                <a:gd name="T16" fmla="*/ 35 w 35"/>
                <a:gd name="T17" fmla="*/ 0 h 818"/>
                <a:gd name="T18" fmla="*/ 23 w 35"/>
                <a:gd name="T19" fmla="*/ 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818">
                  <a:moveTo>
                    <a:pt x="23" y="2"/>
                  </a:moveTo>
                  <a:lnTo>
                    <a:pt x="23" y="2"/>
                  </a:lnTo>
                  <a:lnTo>
                    <a:pt x="0" y="818"/>
                  </a:lnTo>
                  <a:lnTo>
                    <a:pt x="12" y="818"/>
                  </a:lnTo>
                  <a:lnTo>
                    <a:pt x="35" y="2"/>
                  </a:lnTo>
                  <a:lnTo>
                    <a:pt x="35" y="0"/>
                  </a:lnTo>
                  <a:lnTo>
                    <a:pt x="35" y="2"/>
                  </a:lnTo>
                  <a:lnTo>
                    <a:pt x="35" y="2"/>
                  </a:lnTo>
                  <a:lnTo>
                    <a:pt x="35" y="0"/>
                  </a:lnTo>
                  <a:lnTo>
                    <a:pt x="2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5" name="Freeform 41"/>
            <p:cNvSpPr>
              <a:spLocks/>
            </p:cNvSpPr>
            <p:nvPr/>
          </p:nvSpPr>
          <p:spPr bwMode="auto">
            <a:xfrm>
              <a:off x="2425700" y="4052888"/>
              <a:ext cx="69850" cy="655638"/>
            </a:xfrm>
            <a:custGeom>
              <a:avLst/>
              <a:gdLst>
                <a:gd name="T0" fmla="*/ 0 w 88"/>
                <a:gd name="T1" fmla="*/ 0 h 826"/>
                <a:gd name="T2" fmla="*/ 0 w 88"/>
                <a:gd name="T3" fmla="*/ 1 h 826"/>
                <a:gd name="T4" fmla="*/ 76 w 88"/>
                <a:gd name="T5" fmla="*/ 826 h 826"/>
                <a:gd name="T6" fmla="*/ 88 w 88"/>
                <a:gd name="T7" fmla="*/ 824 h 826"/>
                <a:gd name="T8" fmla="*/ 12 w 88"/>
                <a:gd name="T9" fmla="*/ 0 h 826"/>
                <a:gd name="T10" fmla="*/ 12 w 88"/>
                <a:gd name="T11" fmla="*/ 1 h 826"/>
                <a:gd name="T12" fmla="*/ 0 w 88"/>
                <a:gd name="T13" fmla="*/ 0 h 826"/>
                <a:gd name="T14" fmla="*/ 0 w 88"/>
                <a:gd name="T15" fmla="*/ 0 h 826"/>
                <a:gd name="T16" fmla="*/ 0 w 88"/>
                <a:gd name="T17" fmla="*/ 1 h 826"/>
                <a:gd name="T18" fmla="*/ 0 w 88"/>
                <a:gd name="T19"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26">
                  <a:moveTo>
                    <a:pt x="0" y="0"/>
                  </a:moveTo>
                  <a:lnTo>
                    <a:pt x="0" y="1"/>
                  </a:lnTo>
                  <a:lnTo>
                    <a:pt x="76" y="826"/>
                  </a:lnTo>
                  <a:lnTo>
                    <a:pt x="88" y="824"/>
                  </a:lnTo>
                  <a:lnTo>
                    <a:pt x="12" y="0"/>
                  </a:lnTo>
                  <a:lnTo>
                    <a:pt x="12" y="1"/>
                  </a:lnTo>
                  <a:lnTo>
                    <a:pt x="0" y="0"/>
                  </a:lnTo>
                  <a:lnTo>
                    <a:pt x="0" y="0"/>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6" name="Freeform 42"/>
            <p:cNvSpPr>
              <a:spLocks/>
            </p:cNvSpPr>
            <p:nvPr/>
          </p:nvSpPr>
          <p:spPr bwMode="auto">
            <a:xfrm>
              <a:off x="2425700" y="3927476"/>
              <a:ext cx="25400" cy="125413"/>
            </a:xfrm>
            <a:custGeom>
              <a:avLst/>
              <a:gdLst>
                <a:gd name="T0" fmla="*/ 26 w 32"/>
                <a:gd name="T1" fmla="*/ 0 h 159"/>
                <a:gd name="T2" fmla="*/ 19 w 32"/>
                <a:gd name="T3" fmla="*/ 6 h 159"/>
                <a:gd name="T4" fmla="*/ 0 w 32"/>
                <a:gd name="T5" fmla="*/ 158 h 159"/>
                <a:gd name="T6" fmla="*/ 12 w 32"/>
                <a:gd name="T7" fmla="*/ 159 h 159"/>
                <a:gd name="T8" fmla="*/ 32 w 32"/>
                <a:gd name="T9" fmla="*/ 7 h 159"/>
                <a:gd name="T10" fmla="*/ 25 w 32"/>
                <a:gd name="T11" fmla="*/ 11 h 159"/>
                <a:gd name="T12" fmla="*/ 26 w 32"/>
                <a:gd name="T13" fmla="*/ 0 h 159"/>
                <a:gd name="T14" fmla="*/ 20 w 32"/>
                <a:gd name="T15" fmla="*/ 0 h 159"/>
                <a:gd name="T16" fmla="*/ 19 w 32"/>
                <a:gd name="T17" fmla="*/ 6 h 159"/>
                <a:gd name="T18" fmla="*/ 26 w 32"/>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9">
                  <a:moveTo>
                    <a:pt x="26" y="0"/>
                  </a:moveTo>
                  <a:lnTo>
                    <a:pt x="19" y="6"/>
                  </a:lnTo>
                  <a:lnTo>
                    <a:pt x="0" y="158"/>
                  </a:lnTo>
                  <a:lnTo>
                    <a:pt x="12" y="159"/>
                  </a:lnTo>
                  <a:lnTo>
                    <a:pt x="32" y="7"/>
                  </a:lnTo>
                  <a:lnTo>
                    <a:pt x="25" y="11"/>
                  </a:lnTo>
                  <a:lnTo>
                    <a:pt x="26" y="0"/>
                  </a:lnTo>
                  <a:lnTo>
                    <a:pt x="20" y="0"/>
                  </a:lnTo>
                  <a:lnTo>
                    <a:pt x="19"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7" name="Freeform 43"/>
            <p:cNvSpPr>
              <a:spLocks/>
            </p:cNvSpPr>
            <p:nvPr/>
          </p:nvSpPr>
          <p:spPr bwMode="auto">
            <a:xfrm>
              <a:off x="2444750" y="3927476"/>
              <a:ext cx="363538" cy="25400"/>
            </a:xfrm>
            <a:custGeom>
              <a:avLst/>
              <a:gdLst>
                <a:gd name="T0" fmla="*/ 457 w 457"/>
                <a:gd name="T1" fmla="*/ 26 h 32"/>
                <a:gd name="T2" fmla="*/ 450 w 457"/>
                <a:gd name="T3" fmla="*/ 19 h 32"/>
                <a:gd name="T4" fmla="*/ 1 w 457"/>
                <a:gd name="T5" fmla="*/ 0 h 32"/>
                <a:gd name="T6" fmla="*/ 0 w 457"/>
                <a:gd name="T7" fmla="*/ 11 h 32"/>
                <a:gd name="T8" fmla="*/ 450 w 457"/>
                <a:gd name="T9" fmla="*/ 32 h 32"/>
                <a:gd name="T10" fmla="*/ 443 w 457"/>
                <a:gd name="T11" fmla="*/ 25 h 32"/>
                <a:gd name="T12" fmla="*/ 457 w 457"/>
                <a:gd name="T13" fmla="*/ 26 h 32"/>
                <a:gd name="T14" fmla="*/ 457 w 457"/>
                <a:gd name="T15" fmla="*/ 19 h 32"/>
                <a:gd name="T16" fmla="*/ 450 w 457"/>
                <a:gd name="T17" fmla="*/ 19 h 32"/>
                <a:gd name="T18" fmla="*/ 457 w 457"/>
                <a:gd name="T1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 h="32">
                  <a:moveTo>
                    <a:pt x="457" y="26"/>
                  </a:moveTo>
                  <a:lnTo>
                    <a:pt x="450" y="19"/>
                  </a:lnTo>
                  <a:lnTo>
                    <a:pt x="1" y="0"/>
                  </a:lnTo>
                  <a:lnTo>
                    <a:pt x="0" y="11"/>
                  </a:lnTo>
                  <a:lnTo>
                    <a:pt x="450" y="32"/>
                  </a:lnTo>
                  <a:lnTo>
                    <a:pt x="443" y="25"/>
                  </a:lnTo>
                  <a:lnTo>
                    <a:pt x="457" y="26"/>
                  </a:lnTo>
                  <a:lnTo>
                    <a:pt x="457" y="19"/>
                  </a:lnTo>
                  <a:lnTo>
                    <a:pt x="450" y="19"/>
                  </a:lnTo>
                  <a:lnTo>
                    <a:pt x="45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8" name="Freeform 44"/>
            <p:cNvSpPr>
              <a:spLocks/>
            </p:cNvSpPr>
            <p:nvPr/>
          </p:nvSpPr>
          <p:spPr bwMode="auto">
            <a:xfrm>
              <a:off x="2765425" y="3948113"/>
              <a:ext cx="42863" cy="693738"/>
            </a:xfrm>
            <a:custGeom>
              <a:avLst/>
              <a:gdLst>
                <a:gd name="T0" fmla="*/ 13 w 54"/>
                <a:gd name="T1" fmla="*/ 876 h 876"/>
                <a:gd name="T2" fmla="*/ 13 w 54"/>
                <a:gd name="T3" fmla="*/ 876 h 876"/>
                <a:gd name="T4" fmla="*/ 54 w 54"/>
                <a:gd name="T5" fmla="*/ 1 h 876"/>
                <a:gd name="T6" fmla="*/ 40 w 54"/>
                <a:gd name="T7" fmla="*/ 0 h 876"/>
                <a:gd name="T8" fmla="*/ 0 w 54"/>
                <a:gd name="T9" fmla="*/ 875 h 876"/>
                <a:gd name="T10" fmla="*/ 0 w 54"/>
                <a:gd name="T11" fmla="*/ 875 h 876"/>
                <a:gd name="T12" fmla="*/ 13 w 54"/>
                <a:gd name="T13" fmla="*/ 876 h 876"/>
                <a:gd name="T14" fmla="*/ 13 w 54"/>
                <a:gd name="T15" fmla="*/ 876 h 876"/>
                <a:gd name="T16" fmla="*/ 13 w 54"/>
                <a:gd name="T17" fmla="*/ 876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6">
                  <a:moveTo>
                    <a:pt x="13" y="876"/>
                  </a:moveTo>
                  <a:lnTo>
                    <a:pt x="13" y="876"/>
                  </a:lnTo>
                  <a:lnTo>
                    <a:pt x="54" y="1"/>
                  </a:lnTo>
                  <a:lnTo>
                    <a:pt x="40" y="0"/>
                  </a:lnTo>
                  <a:lnTo>
                    <a:pt x="0" y="875"/>
                  </a:lnTo>
                  <a:lnTo>
                    <a:pt x="0" y="875"/>
                  </a:lnTo>
                  <a:lnTo>
                    <a:pt x="13" y="876"/>
                  </a:lnTo>
                  <a:lnTo>
                    <a:pt x="13" y="876"/>
                  </a:lnTo>
                  <a:lnTo>
                    <a:pt x="13" y="8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99" name="Freeform 45"/>
            <p:cNvSpPr>
              <a:spLocks/>
            </p:cNvSpPr>
            <p:nvPr/>
          </p:nvSpPr>
          <p:spPr bwMode="auto">
            <a:xfrm>
              <a:off x="2719388" y="4641851"/>
              <a:ext cx="55563" cy="741363"/>
            </a:xfrm>
            <a:custGeom>
              <a:avLst/>
              <a:gdLst>
                <a:gd name="T0" fmla="*/ 13 w 71"/>
                <a:gd name="T1" fmla="*/ 935 h 935"/>
                <a:gd name="T2" fmla="*/ 18 w 71"/>
                <a:gd name="T3" fmla="*/ 847 h 935"/>
                <a:gd name="T4" fmla="*/ 22 w 71"/>
                <a:gd name="T5" fmla="*/ 761 h 935"/>
                <a:gd name="T6" fmla="*/ 28 w 71"/>
                <a:gd name="T7" fmla="*/ 677 h 935"/>
                <a:gd name="T8" fmla="*/ 33 w 71"/>
                <a:gd name="T9" fmla="*/ 593 h 935"/>
                <a:gd name="T10" fmla="*/ 37 w 71"/>
                <a:gd name="T11" fmla="*/ 512 h 935"/>
                <a:gd name="T12" fmla="*/ 43 w 71"/>
                <a:gd name="T13" fmla="*/ 435 h 935"/>
                <a:gd name="T14" fmla="*/ 48 w 71"/>
                <a:gd name="T15" fmla="*/ 362 h 935"/>
                <a:gd name="T16" fmla="*/ 51 w 71"/>
                <a:gd name="T17" fmla="*/ 293 h 935"/>
                <a:gd name="T18" fmla="*/ 56 w 71"/>
                <a:gd name="T19" fmla="*/ 230 h 935"/>
                <a:gd name="T20" fmla="*/ 59 w 71"/>
                <a:gd name="T21" fmla="*/ 173 h 935"/>
                <a:gd name="T22" fmla="*/ 63 w 71"/>
                <a:gd name="T23" fmla="*/ 124 h 935"/>
                <a:gd name="T24" fmla="*/ 66 w 71"/>
                <a:gd name="T25" fmla="*/ 81 h 935"/>
                <a:gd name="T26" fmla="*/ 68 w 71"/>
                <a:gd name="T27" fmla="*/ 48 h 935"/>
                <a:gd name="T28" fmla="*/ 69 w 71"/>
                <a:gd name="T29" fmla="*/ 23 h 935"/>
                <a:gd name="T30" fmla="*/ 71 w 71"/>
                <a:gd name="T31" fmla="*/ 6 h 935"/>
                <a:gd name="T32" fmla="*/ 71 w 71"/>
                <a:gd name="T33" fmla="*/ 1 h 935"/>
                <a:gd name="T34" fmla="*/ 58 w 71"/>
                <a:gd name="T35" fmla="*/ 2 h 935"/>
                <a:gd name="T36" fmla="*/ 57 w 71"/>
                <a:gd name="T37" fmla="*/ 12 h 935"/>
                <a:gd name="T38" fmla="*/ 56 w 71"/>
                <a:gd name="T39" fmla="*/ 33 h 935"/>
                <a:gd name="T40" fmla="*/ 54 w 71"/>
                <a:gd name="T41" fmla="*/ 63 h 935"/>
                <a:gd name="T42" fmla="*/ 51 w 71"/>
                <a:gd name="T43" fmla="*/ 101 h 935"/>
                <a:gd name="T44" fmla="*/ 48 w 71"/>
                <a:gd name="T45" fmla="*/ 147 h 935"/>
                <a:gd name="T46" fmla="*/ 44 w 71"/>
                <a:gd name="T47" fmla="*/ 200 h 935"/>
                <a:gd name="T48" fmla="*/ 41 w 71"/>
                <a:gd name="T49" fmla="*/ 260 h 935"/>
                <a:gd name="T50" fmla="*/ 36 w 71"/>
                <a:gd name="T51" fmla="*/ 327 h 935"/>
                <a:gd name="T52" fmla="*/ 31 w 71"/>
                <a:gd name="T53" fmla="*/ 397 h 935"/>
                <a:gd name="T54" fmla="*/ 27 w 71"/>
                <a:gd name="T55" fmla="*/ 472 h 935"/>
                <a:gd name="T56" fmla="*/ 22 w 71"/>
                <a:gd name="T57" fmla="*/ 551 h 935"/>
                <a:gd name="T58" fmla="*/ 18 w 71"/>
                <a:gd name="T59" fmla="*/ 633 h 935"/>
                <a:gd name="T60" fmla="*/ 12 w 71"/>
                <a:gd name="T61" fmla="*/ 718 h 935"/>
                <a:gd name="T62" fmla="*/ 7 w 71"/>
                <a:gd name="T63" fmla="*/ 804 h 935"/>
                <a:gd name="T64" fmla="*/ 3 w 71"/>
                <a:gd name="T65" fmla="*/ 890 h 935"/>
                <a:gd name="T66" fmla="*/ 0 w 71"/>
                <a:gd name="T67" fmla="*/ 934 h 935"/>
                <a:gd name="T68" fmla="*/ 0 w 71"/>
                <a:gd name="T69" fmla="*/ 934 h 935"/>
                <a:gd name="T70" fmla="*/ 13 w 71"/>
                <a:gd name="T71" fmla="*/ 935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935">
                  <a:moveTo>
                    <a:pt x="13" y="935"/>
                  </a:moveTo>
                  <a:lnTo>
                    <a:pt x="13" y="935"/>
                  </a:lnTo>
                  <a:lnTo>
                    <a:pt x="15" y="891"/>
                  </a:lnTo>
                  <a:lnTo>
                    <a:pt x="18" y="847"/>
                  </a:lnTo>
                  <a:lnTo>
                    <a:pt x="20" y="805"/>
                  </a:lnTo>
                  <a:lnTo>
                    <a:pt x="22" y="761"/>
                  </a:lnTo>
                  <a:lnTo>
                    <a:pt x="25" y="718"/>
                  </a:lnTo>
                  <a:lnTo>
                    <a:pt x="28" y="677"/>
                  </a:lnTo>
                  <a:lnTo>
                    <a:pt x="30" y="634"/>
                  </a:lnTo>
                  <a:lnTo>
                    <a:pt x="33" y="593"/>
                  </a:lnTo>
                  <a:lnTo>
                    <a:pt x="35" y="552"/>
                  </a:lnTo>
                  <a:lnTo>
                    <a:pt x="37" y="512"/>
                  </a:lnTo>
                  <a:lnTo>
                    <a:pt x="39" y="473"/>
                  </a:lnTo>
                  <a:lnTo>
                    <a:pt x="43" y="435"/>
                  </a:lnTo>
                  <a:lnTo>
                    <a:pt x="45" y="398"/>
                  </a:lnTo>
                  <a:lnTo>
                    <a:pt x="48" y="362"/>
                  </a:lnTo>
                  <a:lnTo>
                    <a:pt x="50" y="327"/>
                  </a:lnTo>
                  <a:lnTo>
                    <a:pt x="51" y="293"/>
                  </a:lnTo>
                  <a:lnTo>
                    <a:pt x="53" y="261"/>
                  </a:lnTo>
                  <a:lnTo>
                    <a:pt x="56" y="230"/>
                  </a:lnTo>
                  <a:lnTo>
                    <a:pt x="57" y="201"/>
                  </a:lnTo>
                  <a:lnTo>
                    <a:pt x="59" y="173"/>
                  </a:lnTo>
                  <a:lnTo>
                    <a:pt x="61" y="148"/>
                  </a:lnTo>
                  <a:lnTo>
                    <a:pt x="63" y="124"/>
                  </a:lnTo>
                  <a:lnTo>
                    <a:pt x="64" y="102"/>
                  </a:lnTo>
                  <a:lnTo>
                    <a:pt x="66" y="81"/>
                  </a:lnTo>
                  <a:lnTo>
                    <a:pt x="67" y="64"/>
                  </a:lnTo>
                  <a:lnTo>
                    <a:pt x="68" y="48"/>
                  </a:lnTo>
                  <a:lnTo>
                    <a:pt x="68" y="34"/>
                  </a:lnTo>
                  <a:lnTo>
                    <a:pt x="69" y="23"/>
                  </a:lnTo>
                  <a:lnTo>
                    <a:pt x="71" y="13"/>
                  </a:lnTo>
                  <a:lnTo>
                    <a:pt x="71" y="6"/>
                  </a:lnTo>
                  <a:lnTo>
                    <a:pt x="71" y="2"/>
                  </a:lnTo>
                  <a:lnTo>
                    <a:pt x="71" y="1"/>
                  </a:lnTo>
                  <a:lnTo>
                    <a:pt x="58" y="0"/>
                  </a:lnTo>
                  <a:lnTo>
                    <a:pt x="58" y="2"/>
                  </a:lnTo>
                  <a:lnTo>
                    <a:pt x="58" y="5"/>
                  </a:lnTo>
                  <a:lnTo>
                    <a:pt x="57" y="12"/>
                  </a:lnTo>
                  <a:lnTo>
                    <a:pt x="57" y="21"/>
                  </a:lnTo>
                  <a:lnTo>
                    <a:pt x="56" y="33"/>
                  </a:lnTo>
                  <a:lnTo>
                    <a:pt x="54" y="47"/>
                  </a:lnTo>
                  <a:lnTo>
                    <a:pt x="54" y="63"/>
                  </a:lnTo>
                  <a:lnTo>
                    <a:pt x="52" y="80"/>
                  </a:lnTo>
                  <a:lnTo>
                    <a:pt x="51" y="101"/>
                  </a:lnTo>
                  <a:lnTo>
                    <a:pt x="50" y="123"/>
                  </a:lnTo>
                  <a:lnTo>
                    <a:pt x="48" y="147"/>
                  </a:lnTo>
                  <a:lnTo>
                    <a:pt x="46" y="172"/>
                  </a:lnTo>
                  <a:lnTo>
                    <a:pt x="44" y="200"/>
                  </a:lnTo>
                  <a:lnTo>
                    <a:pt x="43" y="230"/>
                  </a:lnTo>
                  <a:lnTo>
                    <a:pt x="41" y="260"/>
                  </a:lnTo>
                  <a:lnTo>
                    <a:pt x="38" y="292"/>
                  </a:lnTo>
                  <a:lnTo>
                    <a:pt x="36" y="327"/>
                  </a:lnTo>
                  <a:lnTo>
                    <a:pt x="34" y="361"/>
                  </a:lnTo>
                  <a:lnTo>
                    <a:pt x="31" y="397"/>
                  </a:lnTo>
                  <a:lnTo>
                    <a:pt x="29" y="435"/>
                  </a:lnTo>
                  <a:lnTo>
                    <a:pt x="27" y="472"/>
                  </a:lnTo>
                  <a:lnTo>
                    <a:pt x="25" y="511"/>
                  </a:lnTo>
                  <a:lnTo>
                    <a:pt x="22" y="551"/>
                  </a:lnTo>
                  <a:lnTo>
                    <a:pt x="20" y="592"/>
                  </a:lnTo>
                  <a:lnTo>
                    <a:pt x="18" y="633"/>
                  </a:lnTo>
                  <a:lnTo>
                    <a:pt x="15" y="676"/>
                  </a:lnTo>
                  <a:lnTo>
                    <a:pt x="12" y="718"/>
                  </a:lnTo>
                  <a:lnTo>
                    <a:pt x="10" y="760"/>
                  </a:lnTo>
                  <a:lnTo>
                    <a:pt x="7" y="804"/>
                  </a:lnTo>
                  <a:lnTo>
                    <a:pt x="5" y="847"/>
                  </a:lnTo>
                  <a:lnTo>
                    <a:pt x="3" y="890"/>
                  </a:lnTo>
                  <a:lnTo>
                    <a:pt x="0" y="934"/>
                  </a:lnTo>
                  <a:lnTo>
                    <a:pt x="0" y="934"/>
                  </a:lnTo>
                  <a:lnTo>
                    <a:pt x="0" y="934"/>
                  </a:lnTo>
                  <a:lnTo>
                    <a:pt x="0" y="934"/>
                  </a:lnTo>
                  <a:lnTo>
                    <a:pt x="0" y="934"/>
                  </a:lnTo>
                  <a:lnTo>
                    <a:pt x="13" y="9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0" name="Freeform 46"/>
            <p:cNvSpPr>
              <a:spLocks/>
            </p:cNvSpPr>
            <p:nvPr/>
          </p:nvSpPr>
          <p:spPr bwMode="auto">
            <a:xfrm>
              <a:off x="2719388" y="5383213"/>
              <a:ext cx="17463" cy="107950"/>
            </a:xfrm>
            <a:custGeom>
              <a:avLst/>
              <a:gdLst>
                <a:gd name="T0" fmla="*/ 20 w 22"/>
                <a:gd name="T1" fmla="*/ 137 h 137"/>
                <a:gd name="T2" fmla="*/ 22 w 22"/>
                <a:gd name="T3" fmla="*/ 132 h 137"/>
                <a:gd name="T4" fmla="*/ 22 w 22"/>
                <a:gd name="T5" fmla="*/ 125 h 137"/>
                <a:gd name="T6" fmla="*/ 22 w 22"/>
                <a:gd name="T7" fmla="*/ 118 h 137"/>
                <a:gd name="T8" fmla="*/ 22 w 22"/>
                <a:gd name="T9" fmla="*/ 110 h 137"/>
                <a:gd name="T10" fmla="*/ 21 w 22"/>
                <a:gd name="T11" fmla="*/ 102 h 137"/>
                <a:gd name="T12" fmla="*/ 20 w 22"/>
                <a:gd name="T13" fmla="*/ 93 h 137"/>
                <a:gd name="T14" fmla="*/ 20 w 22"/>
                <a:gd name="T15" fmla="*/ 84 h 137"/>
                <a:gd name="T16" fmla="*/ 19 w 22"/>
                <a:gd name="T17" fmla="*/ 75 h 137"/>
                <a:gd name="T18" fmla="*/ 18 w 22"/>
                <a:gd name="T19" fmla="*/ 65 h 137"/>
                <a:gd name="T20" fmla="*/ 16 w 22"/>
                <a:gd name="T21" fmla="*/ 56 h 137"/>
                <a:gd name="T22" fmla="*/ 15 w 22"/>
                <a:gd name="T23" fmla="*/ 47 h 137"/>
                <a:gd name="T24" fmla="*/ 15 w 22"/>
                <a:gd name="T25" fmla="*/ 38 h 137"/>
                <a:gd name="T26" fmla="*/ 14 w 22"/>
                <a:gd name="T27" fmla="*/ 29 h 137"/>
                <a:gd name="T28" fmla="*/ 13 w 22"/>
                <a:gd name="T29" fmla="*/ 21 h 137"/>
                <a:gd name="T30" fmla="*/ 13 w 22"/>
                <a:gd name="T31" fmla="*/ 14 h 137"/>
                <a:gd name="T32" fmla="*/ 13 w 22"/>
                <a:gd name="T33" fmla="*/ 7 h 137"/>
                <a:gd name="T34" fmla="*/ 13 w 22"/>
                <a:gd name="T35" fmla="*/ 1 h 137"/>
                <a:gd name="T36" fmla="*/ 0 w 22"/>
                <a:gd name="T37" fmla="*/ 0 h 137"/>
                <a:gd name="T38" fmla="*/ 0 w 22"/>
                <a:gd name="T39" fmla="*/ 7 h 137"/>
                <a:gd name="T40" fmla="*/ 0 w 22"/>
                <a:gd name="T41" fmla="*/ 14 h 137"/>
                <a:gd name="T42" fmla="*/ 0 w 22"/>
                <a:gd name="T43" fmla="*/ 22 h 137"/>
                <a:gd name="T44" fmla="*/ 1 w 22"/>
                <a:gd name="T45" fmla="*/ 30 h 137"/>
                <a:gd name="T46" fmla="*/ 1 w 22"/>
                <a:gd name="T47" fmla="*/ 38 h 137"/>
                <a:gd name="T48" fmla="*/ 3 w 22"/>
                <a:gd name="T49" fmla="*/ 47 h 137"/>
                <a:gd name="T50" fmla="*/ 4 w 22"/>
                <a:gd name="T51" fmla="*/ 56 h 137"/>
                <a:gd name="T52" fmla="*/ 5 w 22"/>
                <a:gd name="T53" fmla="*/ 67 h 137"/>
                <a:gd name="T54" fmla="*/ 6 w 22"/>
                <a:gd name="T55" fmla="*/ 76 h 137"/>
                <a:gd name="T56" fmla="*/ 6 w 22"/>
                <a:gd name="T57" fmla="*/ 85 h 137"/>
                <a:gd name="T58" fmla="*/ 7 w 22"/>
                <a:gd name="T59" fmla="*/ 94 h 137"/>
                <a:gd name="T60" fmla="*/ 8 w 22"/>
                <a:gd name="T61" fmla="*/ 103 h 137"/>
                <a:gd name="T62" fmla="*/ 8 w 22"/>
                <a:gd name="T63" fmla="*/ 112 h 137"/>
                <a:gd name="T64" fmla="*/ 10 w 22"/>
                <a:gd name="T65" fmla="*/ 118 h 137"/>
                <a:gd name="T66" fmla="*/ 10 w 22"/>
                <a:gd name="T67" fmla="*/ 125 h 137"/>
                <a:gd name="T68" fmla="*/ 10 w 22"/>
                <a:gd name="T69" fmla="*/ 132 h 137"/>
                <a:gd name="T70" fmla="*/ 12 w 22"/>
                <a:gd name="T71" fmla="*/ 128 h 137"/>
                <a:gd name="T72" fmla="*/ 20 w 22"/>
                <a:gd name="T73" fmla="*/ 137 h 137"/>
                <a:gd name="T74" fmla="*/ 22 w 22"/>
                <a:gd name="T75" fmla="*/ 136 h 137"/>
                <a:gd name="T76" fmla="*/ 22 w 22"/>
                <a:gd name="T77" fmla="*/ 132 h 137"/>
                <a:gd name="T78" fmla="*/ 20 w 22"/>
                <a:gd name="T7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7">
                  <a:moveTo>
                    <a:pt x="20" y="137"/>
                  </a:moveTo>
                  <a:lnTo>
                    <a:pt x="22" y="132"/>
                  </a:lnTo>
                  <a:lnTo>
                    <a:pt x="22" y="125"/>
                  </a:lnTo>
                  <a:lnTo>
                    <a:pt x="22" y="118"/>
                  </a:lnTo>
                  <a:lnTo>
                    <a:pt x="22" y="110"/>
                  </a:lnTo>
                  <a:lnTo>
                    <a:pt x="21" y="102"/>
                  </a:lnTo>
                  <a:lnTo>
                    <a:pt x="20" y="93"/>
                  </a:lnTo>
                  <a:lnTo>
                    <a:pt x="20" y="84"/>
                  </a:lnTo>
                  <a:lnTo>
                    <a:pt x="19" y="75"/>
                  </a:lnTo>
                  <a:lnTo>
                    <a:pt x="18" y="65"/>
                  </a:lnTo>
                  <a:lnTo>
                    <a:pt x="16" y="56"/>
                  </a:lnTo>
                  <a:lnTo>
                    <a:pt x="15" y="47"/>
                  </a:lnTo>
                  <a:lnTo>
                    <a:pt x="15" y="38"/>
                  </a:lnTo>
                  <a:lnTo>
                    <a:pt x="14" y="29"/>
                  </a:lnTo>
                  <a:lnTo>
                    <a:pt x="13" y="21"/>
                  </a:lnTo>
                  <a:lnTo>
                    <a:pt x="13" y="14"/>
                  </a:lnTo>
                  <a:lnTo>
                    <a:pt x="13" y="7"/>
                  </a:lnTo>
                  <a:lnTo>
                    <a:pt x="13" y="1"/>
                  </a:lnTo>
                  <a:lnTo>
                    <a:pt x="0" y="0"/>
                  </a:lnTo>
                  <a:lnTo>
                    <a:pt x="0" y="7"/>
                  </a:lnTo>
                  <a:lnTo>
                    <a:pt x="0" y="14"/>
                  </a:lnTo>
                  <a:lnTo>
                    <a:pt x="0" y="22"/>
                  </a:lnTo>
                  <a:lnTo>
                    <a:pt x="1" y="30"/>
                  </a:lnTo>
                  <a:lnTo>
                    <a:pt x="1" y="38"/>
                  </a:lnTo>
                  <a:lnTo>
                    <a:pt x="3" y="47"/>
                  </a:lnTo>
                  <a:lnTo>
                    <a:pt x="4" y="56"/>
                  </a:lnTo>
                  <a:lnTo>
                    <a:pt x="5" y="67"/>
                  </a:lnTo>
                  <a:lnTo>
                    <a:pt x="6" y="76"/>
                  </a:lnTo>
                  <a:lnTo>
                    <a:pt x="6" y="85"/>
                  </a:lnTo>
                  <a:lnTo>
                    <a:pt x="7" y="94"/>
                  </a:lnTo>
                  <a:lnTo>
                    <a:pt x="8" y="103"/>
                  </a:lnTo>
                  <a:lnTo>
                    <a:pt x="8" y="112"/>
                  </a:lnTo>
                  <a:lnTo>
                    <a:pt x="10" y="118"/>
                  </a:lnTo>
                  <a:lnTo>
                    <a:pt x="10" y="125"/>
                  </a:lnTo>
                  <a:lnTo>
                    <a:pt x="10" y="132"/>
                  </a:lnTo>
                  <a:lnTo>
                    <a:pt x="12" y="128"/>
                  </a:lnTo>
                  <a:lnTo>
                    <a:pt x="20" y="137"/>
                  </a:lnTo>
                  <a:lnTo>
                    <a:pt x="22" y="136"/>
                  </a:lnTo>
                  <a:lnTo>
                    <a:pt x="22" y="132"/>
                  </a:lnTo>
                  <a:lnTo>
                    <a:pt x="2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1" name="Freeform 47"/>
            <p:cNvSpPr>
              <a:spLocks/>
            </p:cNvSpPr>
            <p:nvPr/>
          </p:nvSpPr>
          <p:spPr bwMode="auto">
            <a:xfrm>
              <a:off x="2462213" y="5426076"/>
              <a:ext cx="273050" cy="103188"/>
            </a:xfrm>
            <a:custGeom>
              <a:avLst/>
              <a:gdLst>
                <a:gd name="T0" fmla="*/ 1 w 344"/>
                <a:gd name="T1" fmla="*/ 8 h 130"/>
                <a:gd name="T2" fmla="*/ 3 w 344"/>
                <a:gd name="T3" fmla="*/ 10 h 130"/>
                <a:gd name="T4" fmla="*/ 8 w 344"/>
                <a:gd name="T5" fmla="*/ 17 h 130"/>
                <a:gd name="T6" fmla="*/ 17 w 344"/>
                <a:gd name="T7" fmla="*/ 26 h 130"/>
                <a:gd name="T8" fmla="*/ 28 w 344"/>
                <a:gd name="T9" fmla="*/ 39 h 130"/>
                <a:gd name="T10" fmla="*/ 42 w 344"/>
                <a:gd name="T11" fmla="*/ 53 h 130"/>
                <a:gd name="T12" fmla="*/ 59 w 344"/>
                <a:gd name="T13" fmla="*/ 68 h 130"/>
                <a:gd name="T14" fmla="*/ 79 w 344"/>
                <a:gd name="T15" fmla="*/ 83 h 130"/>
                <a:gd name="T16" fmla="*/ 102 w 344"/>
                <a:gd name="T17" fmla="*/ 97 h 130"/>
                <a:gd name="T18" fmla="*/ 125 w 344"/>
                <a:gd name="T19" fmla="*/ 111 h 130"/>
                <a:gd name="T20" fmla="*/ 153 w 344"/>
                <a:gd name="T21" fmla="*/ 120 h 130"/>
                <a:gd name="T22" fmla="*/ 180 w 344"/>
                <a:gd name="T23" fmla="*/ 127 h 130"/>
                <a:gd name="T24" fmla="*/ 211 w 344"/>
                <a:gd name="T25" fmla="*/ 130 h 130"/>
                <a:gd name="T26" fmla="*/ 243 w 344"/>
                <a:gd name="T27" fmla="*/ 128 h 130"/>
                <a:gd name="T28" fmla="*/ 275 w 344"/>
                <a:gd name="T29" fmla="*/ 120 h 130"/>
                <a:gd name="T30" fmla="*/ 309 w 344"/>
                <a:gd name="T31" fmla="*/ 105 h 130"/>
                <a:gd name="T32" fmla="*/ 344 w 344"/>
                <a:gd name="T33" fmla="*/ 83 h 130"/>
                <a:gd name="T34" fmla="*/ 320 w 344"/>
                <a:gd name="T35" fmla="*/ 84 h 130"/>
                <a:gd name="T36" fmla="*/ 286 w 344"/>
                <a:gd name="T37" fmla="*/ 101 h 130"/>
                <a:gd name="T38" fmla="*/ 256 w 344"/>
                <a:gd name="T39" fmla="*/ 112 h 130"/>
                <a:gd name="T40" fmla="*/ 225 w 344"/>
                <a:gd name="T41" fmla="*/ 116 h 130"/>
                <a:gd name="T42" fmla="*/ 197 w 344"/>
                <a:gd name="T43" fmla="*/ 116 h 130"/>
                <a:gd name="T44" fmla="*/ 169 w 344"/>
                <a:gd name="T45" fmla="*/ 112 h 130"/>
                <a:gd name="T46" fmla="*/ 144 w 344"/>
                <a:gd name="T47" fmla="*/ 104 h 130"/>
                <a:gd name="T48" fmla="*/ 119 w 344"/>
                <a:gd name="T49" fmla="*/ 92 h 130"/>
                <a:gd name="T50" fmla="*/ 97 w 344"/>
                <a:gd name="T51" fmla="*/ 79 h 130"/>
                <a:gd name="T52" fmla="*/ 77 w 344"/>
                <a:gd name="T53" fmla="*/ 66 h 130"/>
                <a:gd name="T54" fmla="*/ 58 w 344"/>
                <a:gd name="T55" fmla="*/ 51 h 130"/>
                <a:gd name="T56" fmla="*/ 45 w 344"/>
                <a:gd name="T57" fmla="*/ 37 h 130"/>
                <a:gd name="T58" fmla="*/ 31 w 344"/>
                <a:gd name="T59" fmla="*/ 24 h 130"/>
                <a:gd name="T60" fmla="*/ 21 w 344"/>
                <a:gd name="T61" fmla="*/ 14 h 130"/>
                <a:gd name="T62" fmla="*/ 15 w 344"/>
                <a:gd name="T63" fmla="*/ 5 h 130"/>
                <a:gd name="T64" fmla="*/ 11 w 344"/>
                <a:gd name="T65" fmla="*/ 0 h 130"/>
                <a:gd name="T66" fmla="*/ 12 w 344"/>
                <a:gd name="T67" fmla="*/ 5 h 130"/>
                <a:gd name="T68" fmla="*/ 0 w 344"/>
                <a:gd name="T69" fmla="*/ 6 h 130"/>
                <a:gd name="T70" fmla="*/ 0 w 344"/>
                <a:gd name="T71"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30">
                  <a:moveTo>
                    <a:pt x="0" y="3"/>
                  </a:moveTo>
                  <a:lnTo>
                    <a:pt x="1" y="8"/>
                  </a:lnTo>
                  <a:lnTo>
                    <a:pt x="1" y="9"/>
                  </a:lnTo>
                  <a:lnTo>
                    <a:pt x="3" y="10"/>
                  </a:lnTo>
                  <a:lnTo>
                    <a:pt x="5" y="14"/>
                  </a:lnTo>
                  <a:lnTo>
                    <a:pt x="8" y="17"/>
                  </a:lnTo>
                  <a:lnTo>
                    <a:pt x="11" y="22"/>
                  </a:lnTo>
                  <a:lnTo>
                    <a:pt x="17" y="26"/>
                  </a:lnTo>
                  <a:lnTo>
                    <a:pt x="21" y="32"/>
                  </a:lnTo>
                  <a:lnTo>
                    <a:pt x="28" y="39"/>
                  </a:lnTo>
                  <a:lnTo>
                    <a:pt x="35" y="46"/>
                  </a:lnTo>
                  <a:lnTo>
                    <a:pt x="42" y="53"/>
                  </a:lnTo>
                  <a:lnTo>
                    <a:pt x="50" y="61"/>
                  </a:lnTo>
                  <a:lnTo>
                    <a:pt x="59" y="68"/>
                  </a:lnTo>
                  <a:lnTo>
                    <a:pt x="70" y="76"/>
                  </a:lnTo>
                  <a:lnTo>
                    <a:pt x="79" y="83"/>
                  </a:lnTo>
                  <a:lnTo>
                    <a:pt x="91" y="90"/>
                  </a:lnTo>
                  <a:lnTo>
                    <a:pt x="102" y="97"/>
                  </a:lnTo>
                  <a:lnTo>
                    <a:pt x="114" y="104"/>
                  </a:lnTo>
                  <a:lnTo>
                    <a:pt x="125" y="111"/>
                  </a:lnTo>
                  <a:lnTo>
                    <a:pt x="139" y="115"/>
                  </a:lnTo>
                  <a:lnTo>
                    <a:pt x="153" y="120"/>
                  </a:lnTo>
                  <a:lnTo>
                    <a:pt x="167" y="124"/>
                  </a:lnTo>
                  <a:lnTo>
                    <a:pt x="180" y="127"/>
                  </a:lnTo>
                  <a:lnTo>
                    <a:pt x="195" y="129"/>
                  </a:lnTo>
                  <a:lnTo>
                    <a:pt x="211" y="130"/>
                  </a:lnTo>
                  <a:lnTo>
                    <a:pt x="226" y="129"/>
                  </a:lnTo>
                  <a:lnTo>
                    <a:pt x="243" y="128"/>
                  </a:lnTo>
                  <a:lnTo>
                    <a:pt x="259" y="124"/>
                  </a:lnTo>
                  <a:lnTo>
                    <a:pt x="275" y="120"/>
                  </a:lnTo>
                  <a:lnTo>
                    <a:pt x="292" y="114"/>
                  </a:lnTo>
                  <a:lnTo>
                    <a:pt x="309" y="105"/>
                  </a:lnTo>
                  <a:lnTo>
                    <a:pt x="325" y="96"/>
                  </a:lnTo>
                  <a:lnTo>
                    <a:pt x="344" y="83"/>
                  </a:lnTo>
                  <a:lnTo>
                    <a:pt x="336" y="74"/>
                  </a:lnTo>
                  <a:lnTo>
                    <a:pt x="320" y="84"/>
                  </a:lnTo>
                  <a:lnTo>
                    <a:pt x="302" y="94"/>
                  </a:lnTo>
                  <a:lnTo>
                    <a:pt x="286" y="101"/>
                  </a:lnTo>
                  <a:lnTo>
                    <a:pt x="271" y="108"/>
                  </a:lnTo>
                  <a:lnTo>
                    <a:pt x="256" y="112"/>
                  </a:lnTo>
                  <a:lnTo>
                    <a:pt x="240" y="115"/>
                  </a:lnTo>
                  <a:lnTo>
                    <a:pt x="225" y="116"/>
                  </a:lnTo>
                  <a:lnTo>
                    <a:pt x="211" y="117"/>
                  </a:lnTo>
                  <a:lnTo>
                    <a:pt x="197" y="116"/>
                  </a:lnTo>
                  <a:lnTo>
                    <a:pt x="183" y="114"/>
                  </a:lnTo>
                  <a:lnTo>
                    <a:pt x="169" y="112"/>
                  </a:lnTo>
                  <a:lnTo>
                    <a:pt x="156" y="108"/>
                  </a:lnTo>
                  <a:lnTo>
                    <a:pt x="144" y="104"/>
                  </a:lnTo>
                  <a:lnTo>
                    <a:pt x="131" y="98"/>
                  </a:lnTo>
                  <a:lnTo>
                    <a:pt x="119" y="92"/>
                  </a:lnTo>
                  <a:lnTo>
                    <a:pt x="108" y="86"/>
                  </a:lnTo>
                  <a:lnTo>
                    <a:pt x="97" y="79"/>
                  </a:lnTo>
                  <a:lnTo>
                    <a:pt x="87" y="73"/>
                  </a:lnTo>
                  <a:lnTo>
                    <a:pt x="77" y="66"/>
                  </a:lnTo>
                  <a:lnTo>
                    <a:pt x="68" y="59"/>
                  </a:lnTo>
                  <a:lnTo>
                    <a:pt x="58" y="51"/>
                  </a:lnTo>
                  <a:lnTo>
                    <a:pt x="51" y="44"/>
                  </a:lnTo>
                  <a:lnTo>
                    <a:pt x="45" y="37"/>
                  </a:lnTo>
                  <a:lnTo>
                    <a:pt x="38" y="30"/>
                  </a:lnTo>
                  <a:lnTo>
                    <a:pt x="31" y="24"/>
                  </a:lnTo>
                  <a:lnTo>
                    <a:pt x="26" y="18"/>
                  </a:lnTo>
                  <a:lnTo>
                    <a:pt x="21" y="14"/>
                  </a:lnTo>
                  <a:lnTo>
                    <a:pt x="18" y="9"/>
                  </a:lnTo>
                  <a:lnTo>
                    <a:pt x="15" y="5"/>
                  </a:lnTo>
                  <a:lnTo>
                    <a:pt x="12" y="2"/>
                  </a:lnTo>
                  <a:lnTo>
                    <a:pt x="11" y="0"/>
                  </a:lnTo>
                  <a:lnTo>
                    <a:pt x="11" y="0"/>
                  </a:lnTo>
                  <a:lnTo>
                    <a:pt x="12" y="5"/>
                  </a:lnTo>
                  <a:lnTo>
                    <a:pt x="0" y="3"/>
                  </a:lnTo>
                  <a:lnTo>
                    <a:pt x="0" y="6"/>
                  </a:lnTo>
                  <a:lnTo>
                    <a:pt x="1" y="8"/>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2" name="Freeform 48"/>
            <p:cNvSpPr>
              <a:spLocks/>
            </p:cNvSpPr>
            <p:nvPr/>
          </p:nvSpPr>
          <p:spPr bwMode="auto">
            <a:xfrm>
              <a:off x="2051050" y="5367338"/>
              <a:ext cx="441325" cy="354013"/>
            </a:xfrm>
            <a:custGeom>
              <a:avLst/>
              <a:gdLst>
                <a:gd name="T0" fmla="*/ 544 w 556"/>
                <a:gd name="T1" fmla="*/ 219 h 447"/>
                <a:gd name="T2" fmla="*/ 540 w 556"/>
                <a:gd name="T3" fmla="*/ 221 h 447"/>
                <a:gd name="T4" fmla="*/ 527 w 556"/>
                <a:gd name="T5" fmla="*/ 229 h 447"/>
                <a:gd name="T6" fmla="*/ 510 w 556"/>
                <a:gd name="T7" fmla="*/ 239 h 447"/>
                <a:gd name="T8" fmla="*/ 489 w 556"/>
                <a:gd name="T9" fmla="*/ 249 h 447"/>
                <a:gd name="T10" fmla="*/ 467 w 556"/>
                <a:gd name="T11" fmla="*/ 257 h 447"/>
                <a:gd name="T12" fmla="*/ 442 w 556"/>
                <a:gd name="T13" fmla="*/ 263 h 447"/>
                <a:gd name="T14" fmla="*/ 430 w 556"/>
                <a:gd name="T15" fmla="*/ 267 h 447"/>
                <a:gd name="T16" fmla="*/ 400 w 556"/>
                <a:gd name="T17" fmla="*/ 285 h 447"/>
                <a:gd name="T18" fmla="*/ 375 w 556"/>
                <a:gd name="T19" fmla="*/ 302 h 447"/>
                <a:gd name="T20" fmla="*/ 352 w 556"/>
                <a:gd name="T21" fmla="*/ 324 h 447"/>
                <a:gd name="T22" fmla="*/ 331 w 556"/>
                <a:gd name="T23" fmla="*/ 346 h 447"/>
                <a:gd name="T24" fmla="*/ 314 w 556"/>
                <a:gd name="T25" fmla="*/ 366 h 447"/>
                <a:gd name="T26" fmla="*/ 299 w 556"/>
                <a:gd name="T27" fmla="*/ 384 h 447"/>
                <a:gd name="T28" fmla="*/ 283 w 556"/>
                <a:gd name="T29" fmla="*/ 398 h 447"/>
                <a:gd name="T30" fmla="*/ 258 w 556"/>
                <a:gd name="T31" fmla="*/ 410 h 447"/>
                <a:gd name="T32" fmla="*/ 226 w 556"/>
                <a:gd name="T33" fmla="*/ 423 h 447"/>
                <a:gd name="T34" fmla="*/ 192 w 556"/>
                <a:gd name="T35" fmla="*/ 434 h 447"/>
                <a:gd name="T36" fmla="*/ 161 w 556"/>
                <a:gd name="T37" fmla="*/ 442 h 447"/>
                <a:gd name="T38" fmla="*/ 131 w 556"/>
                <a:gd name="T39" fmla="*/ 447 h 447"/>
                <a:gd name="T40" fmla="*/ 101 w 556"/>
                <a:gd name="T41" fmla="*/ 444 h 447"/>
                <a:gd name="T42" fmla="*/ 70 w 556"/>
                <a:gd name="T43" fmla="*/ 434 h 447"/>
                <a:gd name="T44" fmla="*/ 43 w 556"/>
                <a:gd name="T45" fmla="*/ 423 h 447"/>
                <a:gd name="T46" fmla="*/ 24 w 556"/>
                <a:gd name="T47" fmla="*/ 414 h 447"/>
                <a:gd name="T48" fmla="*/ 17 w 556"/>
                <a:gd name="T49" fmla="*/ 409 h 447"/>
                <a:gd name="T50" fmla="*/ 9 w 556"/>
                <a:gd name="T51" fmla="*/ 396 h 447"/>
                <a:gd name="T52" fmla="*/ 0 w 556"/>
                <a:gd name="T53" fmla="*/ 368 h 447"/>
                <a:gd name="T54" fmla="*/ 9 w 556"/>
                <a:gd name="T55" fmla="*/ 340 h 447"/>
                <a:gd name="T56" fmla="*/ 25 w 556"/>
                <a:gd name="T57" fmla="*/ 325 h 447"/>
                <a:gd name="T58" fmla="*/ 43 w 556"/>
                <a:gd name="T59" fmla="*/ 312 h 447"/>
                <a:gd name="T60" fmla="*/ 61 w 556"/>
                <a:gd name="T61" fmla="*/ 303 h 447"/>
                <a:gd name="T62" fmla="*/ 74 w 556"/>
                <a:gd name="T63" fmla="*/ 296 h 447"/>
                <a:gd name="T64" fmla="*/ 80 w 556"/>
                <a:gd name="T65" fmla="*/ 294 h 447"/>
                <a:gd name="T66" fmla="*/ 89 w 556"/>
                <a:gd name="T67" fmla="*/ 285 h 447"/>
                <a:gd name="T68" fmla="*/ 111 w 556"/>
                <a:gd name="T69" fmla="*/ 260 h 447"/>
                <a:gd name="T70" fmla="*/ 140 w 556"/>
                <a:gd name="T71" fmla="*/ 229 h 447"/>
                <a:gd name="T72" fmla="*/ 168 w 556"/>
                <a:gd name="T73" fmla="*/ 198 h 447"/>
                <a:gd name="T74" fmla="*/ 186 w 556"/>
                <a:gd name="T75" fmla="*/ 173 h 447"/>
                <a:gd name="T76" fmla="*/ 193 w 556"/>
                <a:gd name="T77" fmla="*/ 156 h 447"/>
                <a:gd name="T78" fmla="*/ 200 w 556"/>
                <a:gd name="T79" fmla="*/ 133 h 447"/>
                <a:gd name="T80" fmla="*/ 207 w 556"/>
                <a:gd name="T81" fmla="*/ 108 h 447"/>
                <a:gd name="T82" fmla="*/ 211 w 556"/>
                <a:gd name="T83" fmla="*/ 86 h 447"/>
                <a:gd name="T84" fmla="*/ 215 w 556"/>
                <a:gd name="T85" fmla="*/ 73 h 447"/>
                <a:gd name="T86" fmla="*/ 504 w 556"/>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6" h="447">
                  <a:moveTo>
                    <a:pt x="504" y="0"/>
                  </a:moveTo>
                  <a:lnTo>
                    <a:pt x="556" y="110"/>
                  </a:lnTo>
                  <a:lnTo>
                    <a:pt x="544" y="219"/>
                  </a:lnTo>
                  <a:lnTo>
                    <a:pt x="543" y="219"/>
                  </a:lnTo>
                  <a:lnTo>
                    <a:pt x="542" y="220"/>
                  </a:lnTo>
                  <a:lnTo>
                    <a:pt x="540" y="221"/>
                  </a:lnTo>
                  <a:lnTo>
                    <a:pt x="536" y="224"/>
                  </a:lnTo>
                  <a:lnTo>
                    <a:pt x="532" y="227"/>
                  </a:lnTo>
                  <a:lnTo>
                    <a:pt x="527" y="229"/>
                  </a:lnTo>
                  <a:lnTo>
                    <a:pt x="522" y="233"/>
                  </a:lnTo>
                  <a:lnTo>
                    <a:pt x="517" y="236"/>
                  </a:lnTo>
                  <a:lnTo>
                    <a:pt x="510" y="239"/>
                  </a:lnTo>
                  <a:lnTo>
                    <a:pt x="504" y="243"/>
                  </a:lnTo>
                  <a:lnTo>
                    <a:pt x="497" y="245"/>
                  </a:lnTo>
                  <a:lnTo>
                    <a:pt x="489" y="249"/>
                  </a:lnTo>
                  <a:lnTo>
                    <a:pt x="482" y="252"/>
                  </a:lnTo>
                  <a:lnTo>
                    <a:pt x="475" y="255"/>
                  </a:lnTo>
                  <a:lnTo>
                    <a:pt x="467" y="257"/>
                  </a:lnTo>
                  <a:lnTo>
                    <a:pt x="460" y="259"/>
                  </a:lnTo>
                  <a:lnTo>
                    <a:pt x="449" y="262"/>
                  </a:lnTo>
                  <a:lnTo>
                    <a:pt x="442" y="263"/>
                  </a:lnTo>
                  <a:lnTo>
                    <a:pt x="437" y="264"/>
                  </a:lnTo>
                  <a:lnTo>
                    <a:pt x="434" y="266"/>
                  </a:lnTo>
                  <a:lnTo>
                    <a:pt x="430" y="267"/>
                  </a:lnTo>
                  <a:lnTo>
                    <a:pt x="423" y="271"/>
                  </a:lnTo>
                  <a:lnTo>
                    <a:pt x="414" y="277"/>
                  </a:lnTo>
                  <a:lnTo>
                    <a:pt x="400" y="285"/>
                  </a:lnTo>
                  <a:lnTo>
                    <a:pt x="391" y="290"/>
                  </a:lnTo>
                  <a:lnTo>
                    <a:pt x="383" y="296"/>
                  </a:lnTo>
                  <a:lnTo>
                    <a:pt x="375" y="302"/>
                  </a:lnTo>
                  <a:lnTo>
                    <a:pt x="368" y="309"/>
                  </a:lnTo>
                  <a:lnTo>
                    <a:pt x="360" y="316"/>
                  </a:lnTo>
                  <a:lnTo>
                    <a:pt x="352" y="324"/>
                  </a:lnTo>
                  <a:lnTo>
                    <a:pt x="345" y="331"/>
                  </a:lnTo>
                  <a:lnTo>
                    <a:pt x="338" y="338"/>
                  </a:lnTo>
                  <a:lnTo>
                    <a:pt x="331" y="346"/>
                  </a:lnTo>
                  <a:lnTo>
                    <a:pt x="325" y="353"/>
                  </a:lnTo>
                  <a:lnTo>
                    <a:pt x="320" y="359"/>
                  </a:lnTo>
                  <a:lnTo>
                    <a:pt x="314" y="366"/>
                  </a:lnTo>
                  <a:lnTo>
                    <a:pt x="308" y="372"/>
                  </a:lnTo>
                  <a:lnTo>
                    <a:pt x="304" y="379"/>
                  </a:lnTo>
                  <a:lnTo>
                    <a:pt x="299" y="384"/>
                  </a:lnTo>
                  <a:lnTo>
                    <a:pt x="294" y="388"/>
                  </a:lnTo>
                  <a:lnTo>
                    <a:pt x="289" y="393"/>
                  </a:lnTo>
                  <a:lnTo>
                    <a:pt x="283" y="398"/>
                  </a:lnTo>
                  <a:lnTo>
                    <a:pt x="276" y="402"/>
                  </a:lnTo>
                  <a:lnTo>
                    <a:pt x="267" y="407"/>
                  </a:lnTo>
                  <a:lnTo>
                    <a:pt x="258" y="410"/>
                  </a:lnTo>
                  <a:lnTo>
                    <a:pt x="248" y="415"/>
                  </a:lnTo>
                  <a:lnTo>
                    <a:pt x="237" y="418"/>
                  </a:lnTo>
                  <a:lnTo>
                    <a:pt x="226" y="423"/>
                  </a:lnTo>
                  <a:lnTo>
                    <a:pt x="215" y="426"/>
                  </a:lnTo>
                  <a:lnTo>
                    <a:pt x="203" y="430"/>
                  </a:lnTo>
                  <a:lnTo>
                    <a:pt x="192" y="434"/>
                  </a:lnTo>
                  <a:lnTo>
                    <a:pt x="182" y="437"/>
                  </a:lnTo>
                  <a:lnTo>
                    <a:pt x="171" y="440"/>
                  </a:lnTo>
                  <a:lnTo>
                    <a:pt x="161" y="442"/>
                  </a:lnTo>
                  <a:lnTo>
                    <a:pt x="150" y="445"/>
                  </a:lnTo>
                  <a:lnTo>
                    <a:pt x="140" y="446"/>
                  </a:lnTo>
                  <a:lnTo>
                    <a:pt x="131" y="447"/>
                  </a:lnTo>
                  <a:lnTo>
                    <a:pt x="122" y="447"/>
                  </a:lnTo>
                  <a:lnTo>
                    <a:pt x="111" y="446"/>
                  </a:lnTo>
                  <a:lnTo>
                    <a:pt x="101" y="444"/>
                  </a:lnTo>
                  <a:lnTo>
                    <a:pt x="91" y="441"/>
                  </a:lnTo>
                  <a:lnTo>
                    <a:pt x="80" y="439"/>
                  </a:lnTo>
                  <a:lnTo>
                    <a:pt x="70" y="434"/>
                  </a:lnTo>
                  <a:lnTo>
                    <a:pt x="61" y="431"/>
                  </a:lnTo>
                  <a:lnTo>
                    <a:pt x="51" y="427"/>
                  </a:lnTo>
                  <a:lnTo>
                    <a:pt x="43" y="423"/>
                  </a:lnTo>
                  <a:lnTo>
                    <a:pt x="35" y="419"/>
                  </a:lnTo>
                  <a:lnTo>
                    <a:pt x="30" y="416"/>
                  </a:lnTo>
                  <a:lnTo>
                    <a:pt x="24" y="414"/>
                  </a:lnTo>
                  <a:lnTo>
                    <a:pt x="20" y="411"/>
                  </a:lnTo>
                  <a:lnTo>
                    <a:pt x="18" y="409"/>
                  </a:lnTo>
                  <a:lnTo>
                    <a:pt x="17" y="409"/>
                  </a:lnTo>
                  <a:lnTo>
                    <a:pt x="16" y="408"/>
                  </a:lnTo>
                  <a:lnTo>
                    <a:pt x="12" y="403"/>
                  </a:lnTo>
                  <a:lnTo>
                    <a:pt x="9" y="396"/>
                  </a:lnTo>
                  <a:lnTo>
                    <a:pt x="4" y="388"/>
                  </a:lnTo>
                  <a:lnTo>
                    <a:pt x="2" y="378"/>
                  </a:lnTo>
                  <a:lnTo>
                    <a:pt x="0" y="368"/>
                  </a:lnTo>
                  <a:lnTo>
                    <a:pt x="1" y="356"/>
                  </a:lnTo>
                  <a:lnTo>
                    <a:pt x="5" y="346"/>
                  </a:lnTo>
                  <a:lnTo>
                    <a:pt x="9" y="340"/>
                  </a:lnTo>
                  <a:lnTo>
                    <a:pt x="13" y="335"/>
                  </a:lnTo>
                  <a:lnTo>
                    <a:pt x="18" y="331"/>
                  </a:lnTo>
                  <a:lnTo>
                    <a:pt x="25" y="325"/>
                  </a:lnTo>
                  <a:lnTo>
                    <a:pt x="31" y="321"/>
                  </a:lnTo>
                  <a:lnTo>
                    <a:pt x="36" y="317"/>
                  </a:lnTo>
                  <a:lnTo>
                    <a:pt x="43" y="312"/>
                  </a:lnTo>
                  <a:lnTo>
                    <a:pt x="49" y="309"/>
                  </a:lnTo>
                  <a:lnTo>
                    <a:pt x="55" y="305"/>
                  </a:lnTo>
                  <a:lnTo>
                    <a:pt x="61" y="303"/>
                  </a:lnTo>
                  <a:lnTo>
                    <a:pt x="66" y="300"/>
                  </a:lnTo>
                  <a:lnTo>
                    <a:pt x="71" y="298"/>
                  </a:lnTo>
                  <a:lnTo>
                    <a:pt x="74" y="296"/>
                  </a:lnTo>
                  <a:lnTo>
                    <a:pt x="78" y="295"/>
                  </a:lnTo>
                  <a:lnTo>
                    <a:pt x="80" y="294"/>
                  </a:lnTo>
                  <a:lnTo>
                    <a:pt x="80" y="294"/>
                  </a:lnTo>
                  <a:lnTo>
                    <a:pt x="81" y="293"/>
                  </a:lnTo>
                  <a:lnTo>
                    <a:pt x="85" y="289"/>
                  </a:lnTo>
                  <a:lnTo>
                    <a:pt x="89" y="285"/>
                  </a:lnTo>
                  <a:lnTo>
                    <a:pt x="96" y="278"/>
                  </a:lnTo>
                  <a:lnTo>
                    <a:pt x="103" y="270"/>
                  </a:lnTo>
                  <a:lnTo>
                    <a:pt x="111" y="260"/>
                  </a:lnTo>
                  <a:lnTo>
                    <a:pt x="120" y="250"/>
                  </a:lnTo>
                  <a:lnTo>
                    <a:pt x="131" y="240"/>
                  </a:lnTo>
                  <a:lnTo>
                    <a:pt x="140" y="229"/>
                  </a:lnTo>
                  <a:lnTo>
                    <a:pt x="149" y="219"/>
                  </a:lnTo>
                  <a:lnTo>
                    <a:pt x="158" y="209"/>
                  </a:lnTo>
                  <a:lnTo>
                    <a:pt x="168" y="198"/>
                  </a:lnTo>
                  <a:lnTo>
                    <a:pt x="175" y="188"/>
                  </a:lnTo>
                  <a:lnTo>
                    <a:pt x="182" y="180"/>
                  </a:lnTo>
                  <a:lnTo>
                    <a:pt x="186" y="173"/>
                  </a:lnTo>
                  <a:lnTo>
                    <a:pt x="190" y="167"/>
                  </a:lnTo>
                  <a:lnTo>
                    <a:pt x="191" y="161"/>
                  </a:lnTo>
                  <a:lnTo>
                    <a:pt x="193" y="156"/>
                  </a:lnTo>
                  <a:lnTo>
                    <a:pt x="195" y="149"/>
                  </a:lnTo>
                  <a:lnTo>
                    <a:pt x="198" y="142"/>
                  </a:lnTo>
                  <a:lnTo>
                    <a:pt x="200" y="133"/>
                  </a:lnTo>
                  <a:lnTo>
                    <a:pt x="202" y="126"/>
                  </a:lnTo>
                  <a:lnTo>
                    <a:pt x="205" y="116"/>
                  </a:lnTo>
                  <a:lnTo>
                    <a:pt x="207" y="108"/>
                  </a:lnTo>
                  <a:lnTo>
                    <a:pt x="208" y="100"/>
                  </a:lnTo>
                  <a:lnTo>
                    <a:pt x="210" y="93"/>
                  </a:lnTo>
                  <a:lnTo>
                    <a:pt x="211" y="86"/>
                  </a:lnTo>
                  <a:lnTo>
                    <a:pt x="214" y="81"/>
                  </a:lnTo>
                  <a:lnTo>
                    <a:pt x="214" y="76"/>
                  </a:lnTo>
                  <a:lnTo>
                    <a:pt x="215" y="73"/>
                  </a:lnTo>
                  <a:lnTo>
                    <a:pt x="216" y="70"/>
                  </a:lnTo>
                  <a:lnTo>
                    <a:pt x="216" y="69"/>
                  </a:lnTo>
                  <a:lnTo>
                    <a:pt x="5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3" name="Freeform 49"/>
            <p:cNvSpPr>
              <a:spLocks/>
            </p:cNvSpPr>
            <p:nvPr/>
          </p:nvSpPr>
          <p:spPr bwMode="auto">
            <a:xfrm>
              <a:off x="2449513" y="5365751"/>
              <a:ext cx="46038" cy="88900"/>
            </a:xfrm>
            <a:custGeom>
              <a:avLst/>
              <a:gdLst>
                <a:gd name="T0" fmla="*/ 57 w 57"/>
                <a:gd name="T1" fmla="*/ 112 h 113"/>
                <a:gd name="T2" fmla="*/ 56 w 57"/>
                <a:gd name="T3" fmla="*/ 109 h 113"/>
                <a:gd name="T4" fmla="*/ 4 w 57"/>
                <a:gd name="T5" fmla="*/ 0 h 113"/>
                <a:gd name="T6" fmla="*/ 0 w 57"/>
                <a:gd name="T7" fmla="*/ 2 h 113"/>
                <a:gd name="T8" fmla="*/ 50 w 57"/>
                <a:gd name="T9" fmla="*/ 113 h 113"/>
                <a:gd name="T10" fmla="*/ 50 w 57"/>
                <a:gd name="T11" fmla="*/ 111 h 113"/>
                <a:gd name="T12" fmla="*/ 57 w 57"/>
                <a:gd name="T13" fmla="*/ 112 h 113"/>
                <a:gd name="T14" fmla="*/ 57 w 57"/>
                <a:gd name="T15" fmla="*/ 111 h 113"/>
                <a:gd name="T16" fmla="*/ 56 w 57"/>
                <a:gd name="T17" fmla="*/ 109 h 113"/>
                <a:gd name="T18" fmla="*/ 57 w 57"/>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13">
                  <a:moveTo>
                    <a:pt x="57" y="112"/>
                  </a:moveTo>
                  <a:lnTo>
                    <a:pt x="56" y="109"/>
                  </a:lnTo>
                  <a:lnTo>
                    <a:pt x="4" y="0"/>
                  </a:lnTo>
                  <a:lnTo>
                    <a:pt x="0" y="2"/>
                  </a:lnTo>
                  <a:lnTo>
                    <a:pt x="50" y="113"/>
                  </a:lnTo>
                  <a:lnTo>
                    <a:pt x="50" y="111"/>
                  </a:lnTo>
                  <a:lnTo>
                    <a:pt x="57" y="112"/>
                  </a:lnTo>
                  <a:lnTo>
                    <a:pt x="57" y="111"/>
                  </a:lnTo>
                  <a:lnTo>
                    <a:pt x="56" y="109"/>
                  </a:lnTo>
                  <a:lnTo>
                    <a:pt x="57"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4" name="Freeform 50"/>
            <p:cNvSpPr>
              <a:spLocks/>
            </p:cNvSpPr>
            <p:nvPr/>
          </p:nvSpPr>
          <p:spPr bwMode="auto">
            <a:xfrm>
              <a:off x="2481263" y="5453063"/>
              <a:ext cx="14288" cy="88900"/>
            </a:xfrm>
            <a:custGeom>
              <a:avLst/>
              <a:gdLst>
                <a:gd name="T0" fmla="*/ 4 w 18"/>
                <a:gd name="T1" fmla="*/ 111 h 111"/>
                <a:gd name="T2" fmla="*/ 7 w 18"/>
                <a:gd name="T3" fmla="*/ 109 h 111"/>
                <a:gd name="T4" fmla="*/ 18 w 18"/>
                <a:gd name="T5" fmla="*/ 1 h 111"/>
                <a:gd name="T6" fmla="*/ 11 w 18"/>
                <a:gd name="T7" fmla="*/ 0 h 111"/>
                <a:gd name="T8" fmla="*/ 0 w 18"/>
                <a:gd name="T9" fmla="*/ 108 h 111"/>
                <a:gd name="T10" fmla="*/ 1 w 18"/>
                <a:gd name="T11" fmla="*/ 105 h 111"/>
                <a:gd name="T12" fmla="*/ 4 w 18"/>
                <a:gd name="T13" fmla="*/ 111 h 111"/>
                <a:gd name="T14" fmla="*/ 7 w 18"/>
                <a:gd name="T15" fmla="*/ 110 h 111"/>
                <a:gd name="T16" fmla="*/ 7 w 18"/>
                <a:gd name="T17" fmla="*/ 109 h 111"/>
                <a:gd name="T18" fmla="*/ 4 w 18"/>
                <a:gd name="T1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1">
                  <a:moveTo>
                    <a:pt x="4" y="111"/>
                  </a:moveTo>
                  <a:lnTo>
                    <a:pt x="7" y="109"/>
                  </a:lnTo>
                  <a:lnTo>
                    <a:pt x="18" y="1"/>
                  </a:lnTo>
                  <a:lnTo>
                    <a:pt x="11" y="0"/>
                  </a:lnTo>
                  <a:lnTo>
                    <a:pt x="0" y="108"/>
                  </a:lnTo>
                  <a:lnTo>
                    <a:pt x="1" y="105"/>
                  </a:lnTo>
                  <a:lnTo>
                    <a:pt x="4" y="111"/>
                  </a:lnTo>
                  <a:lnTo>
                    <a:pt x="7" y="110"/>
                  </a:lnTo>
                  <a:lnTo>
                    <a:pt x="7" y="109"/>
                  </a:lnTo>
                  <a:lnTo>
                    <a:pt x="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5" name="Freeform 51"/>
            <p:cNvSpPr>
              <a:spLocks/>
            </p:cNvSpPr>
            <p:nvPr/>
          </p:nvSpPr>
          <p:spPr bwMode="auto">
            <a:xfrm>
              <a:off x="2417763" y="5537201"/>
              <a:ext cx="66675" cy="38100"/>
            </a:xfrm>
            <a:custGeom>
              <a:avLst/>
              <a:gdLst>
                <a:gd name="T0" fmla="*/ 1 w 85"/>
                <a:gd name="T1" fmla="*/ 48 h 48"/>
                <a:gd name="T2" fmla="*/ 1 w 85"/>
                <a:gd name="T3" fmla="*/ 48 h 48"/>
                <a:gd name="T4" fmla="*/ 8 w 85"/>
                <a:gd name="T5" fmla="*/ 45 h 48"/>
                <a:gd name="T6" fmla="*/ 16 w 85"/>
                <a:gd name="T7" fmla="*/ 43 h 48"/>
                <a:gd name="T8" fmla="*/ 23 w 85"/>
                <a:gd name="T9" fmla="*/ 40 h 48"/>
                <a:gd name="T10" fmla="*/ 30 w 85"/>
                <a:gd name="T11" fmla="*/ 37 h 48"/>
                <a:gd name="T12" fmla="*/ 38 w 85"/>
                <a:gd name="T13" fmla="*/ 34 h 48"/>
                <a:gd name="T14" fmla="*/ 45 w 85"/>
                <a:gd name="T15" fmla="*/ 30 h 48"/>
                <a:gd name="T16" fmla="*/ 51 w 85"/>
                <a:gd name="T17" fmla="*/ 27 h 48"/>
                <a:gd name="T18" fmla="*/ 58 w 85"/>
                <a:gd name="T19" fmla="*/ 24 h 48"/>
                <a:gd name="T20" fmla="*/ 65 w 85"/>
                <a:gd name="T21" fmla="*/ 20 h 48"/>
                <a:gd name="T22" fmla="*/ 69 w 85"/>
                <a:gd name="T23" fmla="*/ 17 h 48"/>
                <a:gd name="T24" fmla="*/ 74 w 85"/>
                <a:gd name="T25" fmla="*/ 14 h 48"/>
                <a:gd name="T26" fmla="*/ 78 w 85"/>
                <a:gd name="T27" fmla="*/ 12 h 48"/>
                <a:gd name="T28" fmla="*/ 81 w 85"/>
                <a:gd name="T29" fmla="*/ 10 h 48"/>
                <a:gd name="T30" fmla="*/ 83 w 85"/>
                <a:gd name="T31" fmla="*/ 7 h 48"/>
                <a:gd name="T32" fmla="*/ 85 w 85"/>
                <a:gd name="T33" fmla="*/ 7 h 48"/>
                <a:gd name="T34" fmla="*/ 85 w 85"/>
                <a:gd name="T35" fmla="*/ 6 h 48"/>
                <a:gd name="T36" fmla="*/ 82 w 85"/>
                <a:gd name="T37" fmla="*/ 0 h 48"/>
                <a:gd name="T38" fmla="*/ 82 w 85"/>
                <a:gd name="T39" fmla="*/ 2 h 48"/>
                <a:gd name="T40" fmla="*/ 81 w 85"/>
                <a:gd name="T41" fmla="*/ 3 h 48"/>
                <a:gd name="T42" fmla="*/ 77 w 85"/>
                <a:gd name="T43" fmla="*/ 4 h 48"/>
                <a:gd name="T44" fmla="*/ 74 w 85"/>
                <a:gd name="T45" fmla="*/ 6 h 48"/>
                <a:gd name="T46" fmla="*/ 70 w 85"/>
                <a:gd name="T47" fmla="*/ 9 h 48"/>
                <a:gd name="T48" fmla="*/ 66 w 85"/>
                <a:gd name="T49" fmla="*/ 12 h 48"/>
                <a:gd name="T50" fmla="*/ 60 w 85"/>
                <a:gd name="T51" fmla="*/ 14 h 48"/>
                <a:gd name="T52" fmla="*/ 55 w 85"/>
                <a:gd name="T53" fmla="*/ 18 h 48"/>
                <a:gd name="T54" fmla="*/ 49 w 85"/>
                <a:gd name="T55" fmla="*/ 21 h 48"/>
                <a:gd name="T56" fmla="*/ 42 w 85"/>
                <a:gd name="T57" fmla="*/ 25 h 48"/>
                <a:gd name="T58" fmla="*/ 35 w 85"/>
                <a:gd name="T59" fmla="*/ 28 h 48"/>
                <a:gd name="T60" fmla="*/ 28 w 85"/>
                <a:gd name="T61" fmla="*/ 32 h 48"/>
                <a:gd name="T62" fmla="*/ 21 w 85"/>
                <a:gd name="T63" fmla="*/ 35 h 48"/>
                <a:gd name="T64" fmla="*/ 14 w 85"/>
                <a:gd name="T65" fmla="*/ 37 h 48"/>
                <a:gd name="T66" fmla="*/ 7 w 85"/>
                <a:gd name="T67" fmla="*/ 40 h 48"/>
                <a:gd name="T68" fmla="*/ 0 w 85"/>
                <a:gd name="T69" fmla="*/ 41 h 48"/>
                <a:gd name="T70" fmla="*/ 0 w 85"/>
                <a:gd name="T71" fmla="*/ 41 h 48"/>
                <a:gd name="T72" fmla="*/ 1 w 85"/>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48">
                  <a:moveTo>
                    <a:pt x="1" y="48"/>
                  </a:moveTo>
                  <a:lnTo>
                    <a:pt x="1" y="48"/>
                  </a:lnTo>
                  <a:lnTo>
                    <a:pt x="8" y="45"/>
                  </a:lnTo>
                  <a:lnTo>
                    <a:pt x="16" y="43"/>
                  </a:lnTo>
                  <a:lnTo>
                    <a:pt x="23" y="40"/>
                  </a:lnTo>
                  <a:lnTo>
                    <a:pt x="30" y="37"/>
                  </a:lnTo>
                  <a:lnTo>
                    <a:pt x="38" y="34"/>
                  </a:lnTo>
                  <a:lnTo>
                    <a:pt x="45" y="30"/>
                  </a:lnTo>
                  <a:lnTo>
                    <a:pt x="51" y="27"/>
                  </a:lnTo>
                  <a:lnTo>
                    <a:pt x="58" y="24"/>
                  </a:lnTo>
                  <a:lnTo>
                    <a:pt x="65" y="20"/>
                  </a:lnTo>
                  <a:lnTo>
                    <a:pt x="69" y="17"/>
                  </a:lnTo>
                  <a:lnTo>
                    <a:pt x="74" y="14"/>
                  </a:lnTo>
                  <a:lnTo>
                    <a:pt x="78" y="12"/>
                  </a:lnTo>
                  <a:lnTo>
                    <a:pt x="81" y="10"/>
                  </a:lnTo>
                  <a:lnTo>
                    <a:pt x="83" y="7"/>
                  </a:lnTo>
                  <a:lnTo>
                    <a:pt x="85" y="7"/>
                  </a:lnTo>
                  <a:lnTo>
                    <a:pt x="85" y="6"/>
                  </a:lnTo>
                  <a:lnTo>
                    <a:pt x="82" y="0"/>
                  </a:lnTo>
                  <a:lnTo>
                    <a:pt x="82" y="2"/>
                  </a:lnTo>
                  <a:lnTo>
                    <a:pt x="81" y="3"/>
                  </a:lnTo>
                  <a:lnTo>
                    <a:pt x="77" y="4"/>
                  </a:lnTo>
                  <a:lnTo>
                    <a:pt x="74" y="6"/>
                  </a:lnTo>
                  <a:lnTo>
                    <a:pt x="70" y="9"/>
                  </a:lnTo>
                  <a:lnTo>
                    <a:pt x="66" y="12"/>
                  </a:lnTo>
                  <a:lnTo>
                    <a:pt x="60" y="14"/>
                  </a:lnTo>
                  <a:lnTo>
                    <a:pt x="55" y="18"/>
                  </a:lnTo>
                  <a:lnTo>
                    <a:pt x="49" y="21"/>
                  </a:lnTo>
                  <a:lnTo>
                    <a:pt x="42" y="25"/>
                  </a:lnTo>
                  <a:lnTo>
                    <a:pt x="35" y="28"/>
                  </a:lnTo>
                  <a:lnTo>
                    <a:pt x="28" y="32"/>
                  </a:lnTo>
                  <a:lnTo>
                    <a:pt x="21" y="35"/>
                  </a:lnTo>
                  <a:lnTo>
                    <a:pt x="14" y="37"/>
                  </a:lnTo>
                  <a:lnTo>
                    <a:pt x="7" y="40"/>
                  </a:lnTo>
                  <a:lnTo>
                    <a:pt x="0" y="41"/>
                  </a:lnTo>
                  <a:lnTo>
                    <a:pt x="0" y="41"/>
                  </a:lnTo>
                  <a:lnTo>
                    <a:pt x="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6" name="Freeform 52"/>
            <p:cNvSpPr>
              <a:spLocks/>
            </p:cNvSpPr>
            <p:nvPr/>
          </p:nvSpPr>
          <p:spPr bwMode="auto">
            <a:xfrm>
              <a:off x="2368550" y="5568951"/>
              <a:ext cx="49213" cy="26988"/>
            </a:xfrm>
            <a:custGeom>
              <a:avLst/>
              <a:gdLst>
                <a:gd name="T0" fmla="*/ 2 w 62"/>
                <a:gd name="T1" fmla="*/ 32 h 32"/>
                <a:gd name="T2" fmla="*/ 2 w 62"/>
                <a:gd name="T3" fmla="*/ 32 h 32"/>
                <a:gd name="T4" fmla="*/ 17 w 62"/>
                <a:gd name="T5" fmla="*/ 24 h 32"/>
                <a:gd name="T6" fmla="*/ 27 w 62"/>
                <a:gd name="T7" fmla="*/ 18 h 32"/>
                <a:gd name="T8" fmla="*/ 32 w 62"/>
                <a:gd name="T9" fmla="*/ 15 h 32"/>
                <a:gd name="T10" fmla="*/ 36 w 62"/>
                <a:gd name="T11" fmla="*/ 12 h 32"/>
                <a:gd name="T12" fmla="*/ 39 w 62"/>
                <a:gd name="T13" fmla="*/ 11 h 32"/>
                <a:gd name="T14" fmla="*/ 44 w 62"/>
                <a:gd name="T15" fmla="*/ 10 h 32"/>
                <a:gd name="T16" fmla="*/ 51 w 62"/>
                <a:gd name="T17" fmla="*/ 9 h 32"/>
                <a:gd name="T18" fmla="*/ 62 w 62"/>
                <a:gd name="T19" fmla="*/ 7 h 32"/>
                <a:gd name="T20" fmla="*/ 61 w 62"/>
                <a:gd name="T21" fmla="*/ 0 h 32"/>
                <a:gd name="T22" fmla="*/ 50 w 62"/>
                <a:gd name="T23" fmla="*/ 2 h 32"/>
                <a:gd name="T24" fmla="*/ 42 w 62"/>
                <a:gd name="T25" fmla="*/ 3 h 32"/>
                <a:gd name="T26" fmla="*/ 37 w 62"/>
                <a:gd name="T27" fmla="*/ 6 h 32"/>
                <a:gd name="T28" fmla="*/ 34 w 62"/>
                <a:gd name="T29" fmla="*/ 7 h 32"/>
                <a:gd name="T30" fmla="*/ 29 w 62"/>
                <a:gd name="T31" fmla="*/ 9 h 32"/>
                <a:gd name="T32" fmla="*/ 23 w 62"/>
                <a:gd name="T33" fmla="*/ 12 h 32"/>
                <a:gd name="T34" fmla="*/ 14 w 62"/>
                <a:gd name="T35" fmla="*/ 18 h 32"/>
                <a:gd name="T36" fmla="*/ 0 w 62"/>
                <a:gd name="T37" fmla="*/ 26 h 32"/>
                <a:gd name="T38" fmla="*/ 0 w 62"/>
                <a:gd name="T39" fmla="*/ 26 h 32"/>
                <a:gd name="T40" fmla="*/ 2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2" y="32"/>
                  </a:moveTo>
                  <a:lnTo>
                    <a:pt x="2" y="32"/>
                  </a:lnTo>
                  <a:lnTo>
                    <a:pt x="17" y="24"/>
                  </a:lnTo>
                  <a:lnTo>
                    <a:pt x="27" y="18"/>
                  </a:lnTo>
                  <a:lnTo>
                    <a:pt x="32" y="15"/>
                  </a:lnTo>
                  <a:lnTo>
                    <a:pt x="36" y="12"/>
                  </a:lnTo>
                  <a:lnTo>
                    <a:pt x="39" y="11"/>
                  </a:lnTo>
                  <a:lnTo>
                    <a:pt x="44" y="10"/>
                  </a:lnTo>
                  <a:lnTo>
                    <a:pt x="51" y="9"/>
                  </a:lnTo>
                  <a:lnTo>
                    <a:pt x="62" y="7"/>
                  </a:lnTo>
                  <a:lnTo>
                    <a:pt x="61" y="0"/>
                  </a:lnTo>
                  <a:lnTo>
                    <a:pt x="50" y="2"/>
                  </a:lnTo>
                  <a:lnTo>
                    <a:pt x="42" y="3"/>
                  </a:lnTo>
                  <a:lnTo>
                    <a:pt x="37" y="6"/>
                  </a:lnTo>
                  <a:lnTo>
                    <a:pt x="34" y="7"/>
                  </a:lnTo>
                  <a:lnTo>
                    <a:pt x="29" y="9"/>
                  </a:lnTo>
                  <a:lnTo>
                    <a:pt x="23" y="12"/>
                  </a:lnTo>
                  <a:lnTo>
                    <a:pt x="14" y="18"/>
                  </a:lnTo>
                  <a:lnTo>
                    <a:pt x="0" y="26"/>
                  </a:lnTo>
                  <a:lnTo>
                    <a:pt x="0" y="26"/>
                  </a:lnTo>
                  <a:lnTo>
                    <a:pt x="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7" name="Freeform 53"/>
            <p:cNvSpPr>
              <a:spLocks/>
            </p:cNvSpPr>
            <p:nvPr/>
          </p:nvSpPr>
          <p:spPr bwMode="auto">
            <a:xfrm>
              <a:off x="2284413" y="5591176"/>
              <a:ext cx="85725" cy="85725"/>
            </a:xfrm>
            <a:custGeom>
              <a:avLst/>
              <a:gdLst>
                <a:gd name="T0" fmla="*/ 5 w 109"/>
                <a:gd name="T1" fmla="*/ 109 h 109"/>
                <a:gd name="T2" fmla="*/ 5 w 109"/>
                <a:gd name="T3" fmla="*/ 109 h 109"/>
                <a:gd name="T4" fmla="*/ 9 w 109"/>
                <a:gd name="T5" fmla="*/ 104 h 109"/>
                <a:gd name="T6" fmla="*/ 14 w 109"/>
                <a:gd name="T7" fmla="*/ 98 h 109"/>
                <a:gd name="T8" fmla="*/ 18 w 109"/>
                <a:gd name="T9" fmla="*/ 92 h 109"/>
                <a:gd name="T10" fmla="*/ 24 w 109"/>
                <a:gd name="T11" fmla="*/ 87 h 109"/>
                <a:gd name="T12" fmla="*/ 30 w 109"/>
                <a:gd name="T13" fmla="*/ 80 h 109"/>
                <a:gd name="T14" fmla="*/ 36 w 109"/>
                <a:gd name="T15" fmla="*/ 73 h 109"/>
                <a:gd name="T16" fmla="*/ 42 w 109"/>
                <a:gd name="T17" fmla="*/ 66 h 109"/>
                <a:gd name="T18" fmla="*/ 48 w 109"/>
                <a:gd name="T19" fmla="*/ 58 h 109"/>
                <a:gd name="T20" fmla="*/ 55 w 109"/>
                <a:gd name="T21" fmla="*/ 51 h 109"/>
                <a:gd name="T22" fmla="*/ 62 w 109"/>
                <a:gd name="T23" fmla="*/ 44 h 109"/>
                <a:gd name="T24" fmla="*/ 70 w 109"/>
                <a:gd name="T25" fmla="*/ 36 h 109"/>
                <a:gd name="T26" fmla="*/ 78 w 109"/>
                <a:gd name="T27" fmla="*/ 29 h 109"/>
                <a:gd name="T28" fmla="*/ 85 w 109"/>
                <a:gd name="T29" fmla="*/ 22 h 109"/>
                <a:gd name="T30" fmla="*/ 93 w 109"/>
                <a:gd name="T31" fmla="*/ 16 h 109"/>
                <a:gd name="T32" fmla="*/ 101 w 109"/>
                <a:gd name="T33" fmla="*/ 11 h 109"/>
                <a:gd name="T34" fmla="*/ 109 w 109"/>
                <a:gd name="T35" fmla="*/ 6 h 109"/>
                <a:gd name="T36" fmla="*/ 107 w 109"/>
                <a:gd name="T37" fmla="*/ 0 h 109"/>
                <a:gd name="T38" fmla="*/ 98 w 109"/>
                <a:gd name="T39" fmla="*/ 5 h 109"/>
                <a:gd name="T40" fmla="*/ 90 w 109"/>
                <a:gd name="T41" fmla="*/ 12 h 109"/>
                <a:gd name="T42" fmla="*/ 82 w 109"/>
                <a:gd name="T43" fmla="*/ 18 h 109"/>
                <a:gd name="T44" fmla="*/ 74 w 109"/>
                <a:gd name="T45" fmla="*/ 25 h 109"/>
                <a:gd name="T46" fmla="*/ 66 w 109"/>
                <a:gd name="T47" fmla="*/ 31 h 109"/>
                <a:gd name="T48" fmla="*/ 58 w 109"/>
                <a:gd name="T49" fmla="*/ 39 h 109"/>
                <a:gd name="T50" fmla="*/ 51 w 109"/>
                <a:gd name="T51" fmla="*/ 46 h 109"/>
                <a:gd name="T52" fmla="*/ 44 w 109"/>
                <a:gd name="T53" fmla="*/ 53 h 109"/>
                <a:gd name="T54" fmla="*/ 37 w 109"/>
                <a:gd name="T55" fmla="*/ 61 h 109"/>
                <a:gd name="T56" fmla="*/ 31 w 109"/>
                <a:gd name="T57" fmla="*/ 69 h 109"/>
                <a:gd name="T58" fmla="*/ 25 w 109"/>
                <a:gd name="T59" fmla="*/ 75 h 109"/>
                <a:gd name="T60" fmla="*/ 20 w 109"/>
                <a:gd name="T61" fmla="*/ 82 h 109"/>
                <a:gd name="T62" fmla="*/ 14 w 109"/>
                <a:gd name="T63" fmla="*/ 88 h 109"/>
                <a:gd name="T64" fmla="*/ 9 w 109"/>
                <a:gd name="T65" fmla="*/ 95 h 109"/>
                <a:gd name="T66" fmla="*/ 5 w 109"/>
                <a:gd name="T67" fmla="*/ 99 h 109"/>
                <a:gd name="T68" fmla="*/ 0 w 109"/>
                <a:gd name="T69" fmla="*/ 104 h 109"/>
                <a:gd name="T70" fmla="*/ 0 w 109"/>
                <a:gd name="T71" fmla="*/ 104 h 109"/>
                <a:gd name="T72" fmla="*/ 5 w 10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 y="109"/>
                  </a:moveTo>
                  <a:lnTo>
                    <a:pt x="5" y="109"/>
                  </a:lnTo>
                  <a:lnTo>
                    <a:pt x="9" y="104"/>
                  </a:lnTo>
                  <a:lnTo>
                    <a:pt x="14" y="98"/>
                  </a:lnTo>
                  <a:lnTo>
                    <a:pt x="18" y="92"/>
                  </a:lnTo>
                  <a:lnTo>
                    <a:pt x="24" y="87"/>
                  </a:lnTo>
                  <a:lnTo>
                    <a:pt x="30" y="80"/>
                  </a:lnTo>
                  <a:lnTo>
                    <a:pt x="36" y="73"/>
                  </a:lnTo>
                  <a:lnTo>
                    <a:pt x="42" y="66"/>
                  </a:lnTo>
                  <a:lnTo>
                    <a:pt x="48" y="58"/>
                  </a:lnTo>
                  <a:lnTo>
                    <a:pt x="55" y="51"/>
                  </a:lnTo>
                  <a:lnTo>
                    <a:pt x="62" y="44"/>
                  </a:lnTo>
                  <a:lnTo>
                    <a:pt x="70" y="36"/>
                  </a:lnTo>
                  <a:lnTo>
                    <a:pt x="78" y="29"/>
                  </a:lnTo>
                  <a:lnTo>
                    <a:pt x="85" y="22"/>
                  </a:lnTo>
                  <a:lnTo>
                    <a:pt x="93" y="16"/>
                  </a:lnTo>
                  <a:lnTo>
                    <a:pt x="101" y="11"/>
                  </a:lnTo>
                  <a:lnTo>
                    <a:pt x="109" y="6"/>
                  </a:lnTo>
                  <a:lnTo>
                    <a:pt x="107" y="0"/>
                  </a:lnTo>
                  <a:lnTo>
                    <a:pt x="98" y="5"/>
                  </a:lnTo>
                  <a:lnTo>
                    <a:pt x="90" y="12"/>
                  </a:lnTo>
                  <a:lnTo>
                    <a:pt x="82" y="18"/>
                  </a:lnTo>
                  <a:lnTo>
                    <a:pt x="74" y="25"/>
                  </a:lnTo>
                  <a:lnTo>
                    <a:pt x="66" y="31"/>
                  </a:lnTo>
                  <a:lnTo>
                    <a:pt x="58" y="39"/>
                  </a:lnTo>
                  <a:lnTo>
                    <a:pt x="51" y="46"/>
                  </a:lnTo>
                  <a:lnTo>
                    <a:pt x="44" y="53"/>
                  </a:lnTo>
                  <a:lnTo>
                    <a:pt x="37" y="61"/>
                  </a:lnTo>
                  <a:lnTo>
                    <a:pt x="31" y="69"/>
                  </a:lnTo>
                  <a:lnTo>
                    <a:pt x="25" y="75"/>
                  </a:lnTo>
                  <a:lnTo>
                    <a:pt x="20" y="82"/>
                  </a:lnTo>
                  <a:lnTo>
                    <a:pt x="14" y="88"/>
                  </a:lnTo>
                  <a:lnTo>
                    <a:pt x="9" y="95"/>
                  </a:lnTo>
                  <a:lnTo>
                    <a:pt x="5" y="99"/>
                  </a:lnTo>
                  <a:lnTo>
                    <a:pt x="0" y="104"/>
                  </a:lnTo>
                  <a:lnTo>
                    <a:pt x="0" y="104"/>
                  </a:lnTo>
                  <a:lnTo>
                    <a:pt x="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8" name="Freeform 54"/>
            <p:cNvSpPr>
              <a:spLocks/>
            </p:cNvSpPr>
            <p:nvPr/>
          </p:nvSpPr>
          <p:spPr bwMode="auto">
            <a:xfrm>
              <a:off x="2163763" y="5672138"/>
              <a:ext cx="123825" cy="50800"/>
            </a:xfrm>
            <a:custGeom>
              <a:avLst/>
              <a:gdLst>
                <a:gd name="T0" fmla="*/ 1 w 157"/>
                <a:gd name="T1" fmla="*/ 63 h 63"/>
                <a:gd name="T2" fmla="*/ 1 w 157"/>
                <a:gd name="T3" fmla="*/ 63 h 63"/>
                <a:gd name="T4" fmla="*/ 10 w 157"/>
                <a:gd name="T5" fmla="*/ 61 h 63"/>
                <a:gd name="T6" fmla="*/ 21 w 157"/>
                <a:gd name="T7" fmla="*/ 60 h 63"/>
                <a:gd name="T8" fmla="*/ 32 w 157"/>
                <a:gd name="T9" fmla="*/ 58 h 63"/>
                <a:gd name="T10" fmla="*/ 43 w 157"/>
                <a:gd name="T11" fmla="*/ 54 h 63"/>
                <a:gd name="T12" fmla="*/ 53 w 157"/>
                <a:gd name="T13" fmla="*/ 51 h 63"/>
                <a:gd name="T14" fmla="*/ 65 w 157"/>
                <a:gd name="T15" fmla="*/ 47 h 63"/>
                <a:gd name="T16" fmla="*/ 76 w 157"/>
                <a:gd name="T17" fmla="*/ 44 h 63"/>
                <a:gd name="T18" fmla="*/ 88 w 157"/>
                <a:gd name="T19" fmla="*/ 40 h 63"/>
                <a:gd name="T20" fmla="*/ 98 w 157"/>
                <a:gd name="T21" fmla="*/ 36 h 63"/>
                <a:gd name="T22" fmla="*/ 109 w 157"/>
                <a:gd name="T23" fmla="*/ 32 h 63"/>
                <a:gd name="T24" fmla="*/ 119 w 157"/>
                <a:gd name="T25" fmla="*/ 28 h 63"/>
                <a:gd name="T26" fmla="*/ 128 w 157"/>
                <a:gd name="T27" fmla="*/ 23 h 63"/>
                <a:gd name="T28" fmla="*/ 137 w 157"/>
                <a:gd name="T29" fmla="*/ 18 h 63"/>
                <a:gd name="T30" fmla="*/ 145 w 157"/>
                <a:gd name="T31" fmla="*/ 14 h 63"/>
                <a:gd name="T32" fmla="*/ 151 w 157"/>
                <a:gd name="T33" fmla="*/ 9 h 63"/>
                <a:gd name="T34" fmla="*/ 157 w 157"/>
                <a:gd name="T35" fmla="*/ 5 h 63"/>
                <a:gd name="T36" fmla="*/ 152 w 157"/>
                <a:gd name="T37" fmla="*/ 0 h 63"/>
                <a:gd name="T38" fmla="*/ 147 w 157"/>
                <a:gd name="T39" fmla="*/ 5 h 63"/>
                <a:gd name="T40" fmla="*/ 141 w 157"/>
                <a:gd name="T41" fmla="*/ 9 h 63"/>
                <a:gd name="T42" fmla="*/ 134 w 157"/>
                <a:gd name="T43" fmla="*/ 13 h 63"/>
                <a:gd name="T44" fmla="*/ 126 w 157"/>
                <a:gd name="T45" fmla="*/ 17 h 63"/>
                <a:gd name="T46" fmla="*/ 116 w 157"/>
                <a:gd name="T47" fmla="*/ 22 h 63"/>
                <a:gd name="T48" fmla="*/ 106 w 157"/>
                <a:gd name="T49" fmla="*/ 26 h 63"/>
                <a:gd name="T50" fmla="*/ 97 w 157"/>
                <a:gd name="T51" fmla="*/ 30 h 63"/>
                <a:gd name="T52" fmla="*/ 85 w 157"/>
                <a:gd name="T53" fmla="*/ 33 h 63"/>
                <a:gd name="T54" fmla="*/ 74 w 157"/>
                <a:gd name="T55" fmla="*/ 37 h 63"/>
                <a:gd name="T56" fmla="*/ 62 w 157"/>
                <a:gd name="T57" fmla="*/ 41 h 63"/>
                <a:gd name="T58" fmla="*/ 51 w 157"/>
                <a:gd name="T59" fmla="*/ 45 h 63"/>
                <a:gd name="T60" fmla="*/ 42 w 157"/>
                <a:gd name="T61" fmla="*/ 47 h 63"/>
                <a:gd name="T62" fmla="*/ 30 w 157"/>
                <a:gd name="T63" fmla="*/ 51 h 63"/>
                <a:gd name="T64" fmla="*/ 20 w 157"/>
                <a:gd name="T65" fmla="*/ 53 h 63"/>
                <a:gd name="T66" fmla="*/ 9 w 157"/>
                <a:gd name="T67" fmla="*/ 55 h 63"/>
                <a:gd name="T68" fmla="*/ 0 w 157"/>
                <a:gd name="T69" fmla="*/ 58 h 63"/>
                <a:gd name="T70" fmla="*/ 0 w 157"/>
                <a:gd name="T71" fmla="*/ 58 h 63"/>
                <a:gd name="T72" fmla="*/ 1 w 157"/>
                <a:gd name="T7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3">
                  <a:moveTo>
                    <a:pt x="1" y="63"/>
                  </a:moveTo>
                  <a:lnTo>
                    <a:pt x="1" y="63"/>
                  </a:lnTo>
                  <a:lnTo>
                    <a:pt x="10" y="61"/>
                  </a:lnTo>
                  <a:lnTo>
                    <a:pt x="21" y="60"/>
                  </a:lnTo>
                  <a:lnTo>
                    <a:pt x="32" y="58"/>
                  </a:lnTo>
                  <a:lnTo>
                    <a:pt x="43" y="54"/>
                  </a:lnTo>
                  <a:lnTo>
                    <a:pt x="53" y="51"/>
                  </a:lnTo>
                  <a:lnTo>
                    <a:pt x="65" y="47"/>
                  </a:lnTo>
                  <a:lnTo>
                    <a:pt x="76" y="44"/>
                  </a:lnTo>
                  <a:lnTo>
                    <a:pt x="88" y="40"/>
                  </a:lnTo>
                  <a:lnTo>
                    <a:pt x="98" y="36"/>
                  </a:lnTo>
                  <a:lnTo>
                    <a:pt x="109" y="32"/>
                  </a:lnTo>
                  <a:lnTo>
                    <a:pt x="119" y="28"/>
                  </a:lnTo>
                  <a:lnTo>
                    <a:pt x="128" y="23"/>
                  </a:lnTo>
                  <a:lnTo>
                    <a:pt x="137" y="18"/>
                  </a:lnTo>
                  <a:lnTo>
                    <a:pt x="145" y="14"/>
                  </a:lnTo>
                  <a:lnTo>
                    <a:pt x="151" y="9"/>
                  </a:lnTo>
                  <a:lnTo>
                    <a:pt x="157" y="5"/>
                  </a:lnTo>
                  <a:lnTo>
                    <a:pt x="152" y="0"/>
                  </a:lnTo>
                  <a:lnTo>
                    <a:pt x="147" y="5"/>
                  </a:lnTo>
                  <a:lnTo>
                    <a:pt x="141" y="9"/>
                  </a:lnTo>
                  <a:lnTo>
                    <a:pt x="134" y="13"/>
                  </a:lnTo>
                  <a:lnTo>
                    <a:pt x="126" y="17"/>
                  </a:lnTo>
                  <a:lnTo>
                    <a:pt x="116" y="22"/>
                  </a:lnTo>
                  <a:lnTo>
                    <a:pt x="106" y="26"/>
                  </a:lnTo>
                  <a:lnTo>
                    <a:pt x="97" y="30"/>
                  </a:lnTo>
                  <a:lnTo>
                    <a:pt x="85" y="33"/>
                  </a:lnTo>
                  <a:lnTo>
                    <a:pt x="74" y="37"/>
                  </a:lnTo>
                  <a:lnTo>
                    <a:pt x="62" y="41"/>
                  </a:lnTo>
                  <a:lnTo>
                    <a:pt x="51" y="45"/>
                  </a:lnTo>
                  <a:lnTo>
                    <a:pt x="42" y="47"/>
                  </a:lnTo>
                  <a:lnTo>
                    <a:pt x="30" y="51"/>
                  </a:lnTo>
                  <a:lnTo>
                    <a:pt x="20" y="53"/>
                  </a:lnTo>
                  <a:lnTo>
                    <a:pt x="9" y="55"/>
                  </a:lnTo>
                  <a:lnTo>
                    <a:pt x="0" y="58"/>
                  </a:lnTo>
                  <a:lnTo>
                    <a:pt x="0" y="58"/>
                  </a:lnTo>
                  <a:lnTo>
                    <a:pt x="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09" name="Freeform 55"/>
            <p:cNvSpPr>
              <a:spLocks/>
            </p:cNvSpPr>
            <p:nvPr/>
          </p:nvSpPr>
          <p:spPr bwMode="auto">
            <a:xfrm>
              <a:off x="2063750" y="5689601"/>
              <a:ext cx="100013" cy="34925"/>
            </a:xfrm>
            <a:custGeom>
              <a:avLst/>
              <a:gdLst>
                <a:gd name="T0" fmla="*/ 0 w 126"/>
                <a:gd name="T1" fmla="*/ 4 h 44"/>
                <a:gd name="T2" fmla="*/ 0 w 126"/>
                <a:gd name="T3" fmla="*/ 4 h 44"/>
                <a:gd name="T4" fmla="*/ 1 w 126"/>
                <a:gd name="T5" fmla="*/ 5 h 44"/>
                <a:gd name="T6" fmla="*/ 3 w 126"/>
                <a:gd name="T7" fmla="*/ 7 h 44"/>
                <a:gd name="T8" fmla="*/ 8 w 126"/>
                <a:gd name="T9" fmla="*/ 9 h 44"/>
                <a:gd name="T10" fmla="*/ 12 w 126"/>
                <a:gd name="T11" fmla="*/ 11 h 44"/>
                <a:gd name="T12" fmla="*/ 19 w 126"/>
                <a:gd name="T13" fmla="*/ 16 h 44"/>
                <a:gd name="T14" fmla="*/ 26 w 126"/>
                <a:gd name="T15" fmla="*/ 19 h 44"/>
                <a:gd name="T16" fmla="*/ 35 w 126"/>
                <a:gd name="T17" fmla="*/ 23 h 44"/>
                <a:gd name="T18" fmla="*/ 44 w 126"/>
                <a:gd name="T19" fmla="*/ 27 h 44"/>
                <a:gd name="T20" fmla="*/ 54 w 126"/>
                <a:gd name="T21" fmla="*/ 31 h 44"/>
                <a:gd name="T22" fmla="*/ 64 w 126"/>
                <a:gd name="T23" fmla="*/ 34 h 44"/>
                <a:gd name="T24" fmla="*/ 74 w 126"/>
                <a:gd name="T25" fmla="*/ 38 h 44"/>
                <a:gd name="T26" fmla="*/ 85 w 126"/>
                <a:gd name="T27" fmla="*/ 40 h 44"/>
                <a:gd name="T28" fmla="*/ 95 w 126"/>
                <a:gd name="T29" fmla="*/ 42 h 44"/>
                <a:gd name="T30" fmla="*/ 107 w 126"/>
                <a:gd name="T31" fmla="*/ 44 h 44"/>
                <a:gd name="T32" fmla="*/ 116 w 126"/>
                <a:gd name="T33" fmla="*/ 44 h 44"/>
                <a:gd name="T34" fmla="*/ 126 w 126"/>
                <a:gd name="T35" fmla="*/ 42 h 44"/>
                <a:gd name="T36" fmla="*/ 125 w 126"/>
                <a:gd name="T37" fmla="*/ 37 h 44"/>
                <a:gd name="T38" fmla="*/ 116 w 126"/>
                <a:gd name="T39" fmla="*/ 37 h 44"/>
                <a:gd name="T40" fmla="*/ 107 w 126"/>
                <a:gd name="T41" fmla="*/ 37 h 44"/>
                <a:gd name="T42" fmla="*/ 96 w 126"/>
                <a:gd name="T43" fmla="*/ 37 h 44"/>
                <a:gd name="T44" fmla="*/ 86 w 126"/>
                <a:gd name="T45" fmla="*/ 34 h 44"/>
                <a:gd name="T46" fmla="*/ 77 w 126"/>
                <a:gd name="T47" fmla="*/ 32 h 44"/>
                <a:gd name="T48" fmla="*/ 65 w 126"/>
                <a:gd name="T49" fmla="*/ 29 h 44"/>
                <a:gd name="T50" fmla="*/ 56 w 126"/>
                <a:gd name="T51" fmla="*/ 25 h 44"/>
                <a:gd name="T52" fmla="*/ 47 w 126"/>
                <a:gd name="T53" fmla="*/ 22 h 44"/>
                <a:gd name="T54" fmla="*/ 38 w 126"/>
                <a:gd name="T55" fmla="*/ 17 h 44"/>
                <a:gd name="T56" fmla="*/ 29 w 126"/>
                <a:gd name="T57" fmla="*/ 14 h 44"/>
                <a:gd name="T58" fmla="*/ 21 w 126"/>
                <a:gd name="T59" fmla="*/ 10 h 44"/>
                <a:gd name="T60" fmla="*/ 16 w 126"/>
                <a:gd name="T61" fmla="*/ 7 h 44"/>
                <a:gd name="T62" fmla="*/ 10 w 126"/>
                <a:gd name="T63" fmla="*/ 3 h 44"/>
                <a:gd name="T64" fmla="*/ 6 w 126"/>
                <a:gd name="T65" fmla="*/ 1 h 44"/>
                <a:gd name="T66" fmla="*/ 4 w 126"/>
                <a:gd name="T67" fmla="*/ 0 h 44"/>
                <a:gd name="T68" fmla="*/ 3 w 126"/>
                <a:gd name="T69" fmla="*/ 0 h 44"/>
                <a:gd name="T70" fmla="*/ 4 w 126"/>
                <a:gd name="T71" fmla="*/ 0 h 44"/>
                <a:gd name="T72" fmla="*/ 0 w 126"/>
                <a:gd name="T73" fmla="*/ 4 h 44"/>
                <a:gd name="T74" fmla="*/ 0 w 126"/>
                <a:gd name="T75" fmla="*/ 4 h 44"/>
                <a:gd name="T76" fmla="*/ 0 w 126"/>
                <a:gd name="T77" fmla="*/ 4 h 44"/>
                <a:gd name="T78" fmla="*/ 0 w 126"/>
                <a:gd name="T7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44">
                  <a:moveTo>
                    <a:pt x="0" y="4"/>
                  </a:moveTo>
                  <a:lnTo>
                    <a:pt x="0" y="4"/>
                  </a:lnTo>
                  <a:lnTo>
                    <a:pt x="1" y="5"/>
                  </a:lnTo>
                  <a:lnTo>
                    <a:pt x="3" y="7"/>
                  </a:lnTo>
                  <a:lnTo>
                    <a:pt x="8" y="9"/>
                  </a:lnTo>
                  <a:lnTo>
                    <a:pt x="12" y="11"/>
                  </a:lnTo>
                  <a:lnTo>
                    <a:pt x="19" y="16"/>
                  </a:lnTo>
                  <a:lnTo>
                    <a:pt x="26" y="19"/>
                  </a:lnTo>
                  <a:lnTo>
                    <a:pt x="35" y="23"/>
                  </a:lnTo>
                  <a:lnTo>
                    <a:pt x="44" y="27"/>
                  </a:lnTo>
                  <a:lnTo>
                    <a:pt x="54" y="31"/>
                  </a:lnTo>
                  <a:lnTo>
                    <a:pt x="64" y="34"/>
                  </a:lnTo>
                  <a:lnTo>
                    <a:pt x="74" y="38"/>
                  </a:lnTo>
                  <a:lnTo>
                    <a:pt x="85" y="40"/>
                  </a:lnTo>
                  <a:lnTo>
                    <a:pt x="95" y="42"/>
                  </a:lnTo>
                  <a:lnTo>
                    <a:pt x="107" y="44"/>
                  </a:lnTo>
                  <a:lnTo>
                    <a:pt x="116" y="44"/>
                  </a:lnTo>
                  <a:lnTo>
                    <a:pt x="126" y="42"/>
                  </a:lnTo>
                  <a:lnTo>
                    <a:pt x="125" y="37"/>
                  </a:lnTo>
                  <a:lnTo>
                    <a:pt x="116" y="37"/>
                  </a:lnTo>
                  <a:lnTo>
                    <a:pt x="107" y="37"/>
                  </a:lnTo>
                  <a:lnTo>
                    <a:pt x="96" y="37"/>
                  </a:lnTo>
                  <a:lnTo>
                    <a:pt x="86" y="34"/>
                  </a:lnTo>
                  <a:lnTo>
                    <a:pt x="77" y="32"/>
                  </a:lnTo>
                  <a:lnTo>
                    <a:pt x="65" y="29"/>
                  </a:lnTo>
                  <a:lnTo>
                    <a:pt x="56" y="25"/>
                  </a:lnTo>
                  <a:lnTo>
                    <a:pt x="47" y="22"/>
                  </a:lnTo>
                  <a:lnTo>
                    <a:pt x="38" y="17"/>
                  </a:lnTo>
                  <a:lnTo>
                    <a:pt x="29" y="14"/>
                  </a:lnTo>
                  <a:lnTo>
                    <a:pt x="21" y="10"/>
                  </a:lnTo>
                  <a:lnTo>
                    <a:pt x="16" y="7"/>
                  </a:lnTo>
                  <a:lnTo>
                    <a:pt x="10" y="3"/>
                  </a:lnTo>
                  <a:lnTo>
                    <a:pt x="6" y="1"/>
                  </a:lnTo>
                  <a:lnTo>
                    <a:pt x="4" y="0"/>
                  </a:lnTo>
                  <a:lnTo>
                    <a:pt x="3" y="0"/>
                  </a:lnTo>
                  <a:lnTo>
                    <a:pt x="4" y="0"/>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0" name="Freeform 56"/>
            <p:cNvSpPr>
              <a:spLocks/>
            </p:cNvSpPr>
            <p:nvPr/>
          </p:nvSpPr>
          <p:spPr bwMode="auto">
            <a:xfrm>
              <a:off x="2049463" y="5638801"/>
              <a:ext cx="17463" cy="53975"/>
            </a:xfrm>
            <a:custGeom>
              <a:avLst/>
              <a:gdLst>
                <a:gd name="T0" fmla="*/ 6 w 23"/>
                <a:gd name="T1" fmla="*/ 0 h 68"/>
                <a:gd name="T2" fmla="*/ 6 w 23"/>
                <a:gd name="T3" fmla="*/ 0 h 68"/>
                <a:gd name="T4" fmla="*/ 1 w 23"/>
                <a:gd name="T5" fmla="*/ 13 h 68"/>
                <a:gd name="T6" fmla="*/ 0 w 23"/>
                <a:gd name="T7" fmla="*/ 25 h 68"/>
                <a:gd name="T8" fmla="*/ 2 w 23"/>
                <a:gd name="T9" fmla="*/ 36 h 68"/>
                <a:gd name="T10" fmla="*/ 6 w 23"/>
                <a:gd name="T11" fmla="*/ 46 h 68"/>
                <a:gd name="T12" fmla="*/ 9 w 23"/>
                <a:gd name="T13" fmla="*/ 55 h 68"/>
                <a:gd name="T14" fmla="*/ 14 w 23"/>
                <a:gd name="T15" fmla="*/ 61 h 68"/>
                <a:gd name="T16" fmla="*/ 16 w 23"/>
                <a:gd name="T17" fmla="*/ 66 h 68"/>
                <a:gd name="T18" fmla="*/ 19 w 23"/>
                <a:gd name="T19" fmla="*/ 68 h 68"/>
                <a:gd name="T20" fmla="*/ 23 w 23"/>
                <a:gd name="T21" fmla="*/ 64 h 68"/>
                <a:gd name="T22" fmla="*/ 22 w 23"/>
                <a:gd name="T23" fmla="*/ 63 h 68"/>
                <a:gd name="T24" fmla="*/ 20 w 23"/>
                <a:gd name="T25" fmla="*/ 58 h 68"/>
                <a:gd name="T26" fmla="*/ 15 w 23"/>
                <a:gd name="T27" fmla="*/ 52 h 68"/>
                <a:gd name="T28" fmla="*/ 12 w 23"/>
                <a:gd name="T29" fmla="*/ 44 h 68"/>
                <a:gd name="T30" fmla="*/ 8 w 23"/>
                <a:gd name="T31" fmla="*/ 34 h 68"/>
                <a:gd name="T32" fmla="*/ 7 w 23"/>
                <a:gd name="T33" fmla="*/ 25 h 68"/>
                <a:gd name="T34" fmla="*/ 8 w 23"/>
                <a:gd name="T35" fmla="*/ 14 h 68"/>
                <a:gd name="T36" fmla="*/ 12 w 23"/>
                <a:gd name="T37" fmla="*/ 4 h 68"/>
                <a:gd name="T38" fmla="*/ 12 w 23"/>
                <a:gd name="T39" fmla="*/ 4 h 68"/>
                <a:gd name="T40" fmla="*/ 6 w 23"/>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6" y="0"/>
                  </a:moveTo>
                  <a:lnTo>
                    <a:pt x="6" y="0"/>
                  </a:lnTo>
                  <a:lnTo>
                    <a:pt x="1" y="13"/>
                  </a:lnTo>
                  <a:lnTo>
                    <a:pt x="0" y="25"/>
                  </a:lnTo>
                  <a:lnTo>
                    <a:pt x="2" y="36"/>
                  </a:lnTo>
                  <a:lnTo>
                    <a:pt x="6" y="46"/>
                  </a:lnTo>
                  <a:lnTo>
                    <a:pt x="9" y="55"/>
                  </a:lnTo>
                  <a:lnTo>
                    <a:pt x="14" y="61"/>
                  </a:lnTo>
                  <a:lnTo>
                    <a:pt x="16" y="66"/>
                  </a:lnTo>
                  <a:lnTo>
                    <a:pt x="19" y="68"/>
                  </a:lnTo>
                  <a:lnTo>
                    <a:pt x="23" y="64"/>
                  </a:lnTo>
                  <a:lnTo>
                    <a:pt x="22" y="63"/>
                  </a:lnTo>
                  <a:lnTo>
                    <a:pt x="20" y="58"/>
                  </a:lnTo>
                  <a:lnTo>
                    <a:pt x="15" y="52"/>
                  </a:lnTo>
                  <a:lnTo>
                    <a:pt x="12" y="44"/>
                  </a:lnTo>
                  <a:lnTo>
                    <a:pt x="8" y="34"/>
                  </a:lnTo>
                  <a:lnTo>
                    <a:pt x="7" y="25"/>
                  </a:lnTo>
                  <a:lnTo>
                    <a:pt x="8" y="14"/>
                  </a:lnTo>
                  <a:lnTo>
                    <a:pt x="12" y="4"/>
                  </a:lnTo>
                  <a:lnTo>
                    <a:pt x="12"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1" name="Freeform 57"/>
            <p:cNvSpPr>
              <a:spLocks/>
            </p:cNvSpPr>
            <p:nvPr/>
          </p:nvSpPr>
          <p:spPr bwMode="auto">
            <a:xfrm>
              <a:off x="2052638" y="5597526"/>
              <a:ext cx="65088" cy="44450"/>
            </a:xfrm>
            <a:custGeom>
              <a:avLst/>
              <a:gdLst>
                <a:gd name="T0" fmla="*/ 76 w 80"/>
                <a:gd name="T1" fmla="*/ 0 h 55"/>
                <a:gd name="T2" fmla="*/ 77 w 80"/>
                <a:gd name="T3" fmla="*/ 0 h 55"/>
                <a:gd name="T4" fmla="*/ 76 w 80"/>
                <a:gd name="T5" fmla="*/ 0 h 55"/>
                <a:gd name="T6" fmla="*/ 75 w 80"/>
                <a:gd name="T7" fmla="*/ 0 h 55"/>
                <a:gd name="T8" fmla="*/ 71 w 80"/>
                <a:gd name="T9" fmla="*/ 2 h 55"/>
                <a:gd name="T10" fmla="*/ 68 w 80"/>
                <a:gd name="T11" fmla="*/ 3 h 55"/>
                <a:gd name="T12" fmla="*/ 63 w 80"/>
                <a:gd name="T13" fmla="*/ 5 h 55"/>
                <a:gd name="T14" fmla="*/ 57 w 80"/>
                <a:gd name="T15" fmla="*/ 8 h 55"/>
                <a:gd name="T16" fmla="*/ 52 w 80"/>
                <a:gd name="T17" fmla="*/ 11 h 55"/>
                <a:gd name="T18" fmla="*/ 46 w 80"/>
                <a:gd name="T19" fmla="*/ 15 h 55"/>
                <a:gd name="T20" fmla="*/ 39 w 80"/>
                <a:gd name="T21" fmla="*/ 18 h 55"/>
                <a:gd name="T22" fmla="*/ 32 w 80"/>
                <a:gd name="T23" fmla="*/ 21 h 55"/>
                <a:gd name="T24" fmla="*/ 26 w 80"/>
                <a:gd name="T25" fmla="*/ 26 h 55"/>
                <a:gd name="T26" fmla="*/ 21 w 80"/>
                <a:gd name="T27" fmla="*/ 31 h 55"/>
                <a:gd name="T28" fmla="*/ 14 w 80"/>
                <a:gd name="T29" fmla="*/ 36 h 55"/>
                <a:gd name="T30" fmla="*/ 9 w 80"/>
                <a:gd name="T31" fmla="*/ 41 h 55"/>
                <a:gd name="T32" fmla="*/ 4 w 80"/>
                <a:gd name="T33" fmla="*/ 47 h 55"/>
                <a:gd name="T34" fmla="*/ 0 w 80"/>
                <a:gd name="T35" fmla="*/ 51 h 55"/>
                <a:gd name="T36" fmla="*/ 6 w 80"/>
                <a:gd name="T37" fmla="*/ 55 h 55"/>
                <a:gd name="T38" fmla="*/ 9 w 80"/>
                <a:gd name="T39" fmla="*/ 50 h 55"/>
                <a:gd name="T40" fmla="*/ 14 w 80"/>
                <a:gd name="T41" fmla="*/ 46 h 55"/>
                <a:gd name="T42" fmla="*/ 18 w 80"/>
                <a:gd name="T43" fmla="*/ 41 h 55"/>
                <a:gd name="T44" fmla="*/ 24 w 80"/>
                <a:gd name="T45" fmla="*/ 36 h 55"/>
                <a:gd name="T46" fmla="*/ 30 w 80"/>
                <a:gd name="T47" fmla="*/ 32 h 55"/>
                <a:gd name="T48" fmla="*/ 37 w 80"/>
                <a:gd name="T49" fmla="*/ 27 h 55"/>
                <a:gd name="T50" fmla="*/ 42 w 80"/>
                <a:gd name="T51" fmla="*/ 24 h 55"/>
                <a:gd name="T52" fmla="*/ 48 w 80"/>
                <a:gd name="T53" fmla="*/ 20 h 55"/>
                <a:gd name="T54" fmla="*/ 55 w 80"/>
                <a:gd name="T55" fmla="*/ 17 h 55"/>
                <a:gd name="T56" fmla="*/ 60 w 80"/>
                <a:gd name="T57" fmla="*/ 13 h 55"/>
                <a:gd name="T58" fmla="*/ 66 w 80"/>
                <a:gd name="T59" fmla="*/ 11 h 55"/>
                <a:gd name="T60" fmla="*/ 70 w 80"/>
                <a:gd name="T61" fmla="*/ 9 h 55"/>
                <a:gd name="T62" fmla="*/ 74 w 80"/>
                <a:gd name="T63" fmla="*/ 6 h 55"/>
                <a:gd name="T64" fmla="*/ 77 w 80"/>
                <a:gd name="T65" fmla="*/ 6 h 55"/>
                <a:gd name="T66" fmla="*/ 79 w 80"/>
                <a:gd name="T67" fmla="*/ 5 h 55"/>
                <a:gd name="T68" fmla="*/ 79 w 80"/>
                <a:gd name="T69" fmla="*/ 4 h 55"/>
                <a:gd name="T70" fmla="*/ 80 w 80"/>
                <a:gd name="T71" fmla="*/ 4 h 55"/>
                <a:gd name="T72" fmla="*/ 79 w 80"/>
                <a:gd name="T73" fmla="*/ 4 h 55"/>
                <a:gd name="T74" fmla="*/ 80 w 80"/>
                <a:gd name="T75" fmla="*/ 4 h 55"/>
                <a:gd name="T76" fmla="*/ 80 w 80"/>
                <a:gd name="T77" fmla="*/ 4 h 55"/>
                <a:gd name="T78" fmla="*/ 76 w 80"/>
                <a:gd name="T7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5">
                  <a:moveTo>
                    <a:pt x="76" y="0"/>
                  </a:moveTo>
                  <a:lnTo>
                    <a:pt x="77" y="0"/>
                  </a:lnTo>
                  <a:lnTo>
                    <a:pt x="76" y="0"/>
                  </a:lnTo>
                  <a:lnTo>
                    <a:pt x="75" y="0"/>
                  </a:lnTo>
                  <a:lnTo>
                    <a:pt x="71" y="2"/>
                  </a:lnTo>
                  <a:lnTo>
                    <a:pt x="68" y="3"/>
                  </a:lnTo>
                  <a:lnTo>
                    <a:pt x="63" y="5"/>
                  </a:lnTo>
                  <a:lnTo>
                    <a:pt x="57" y="8"/>
                  </a:lnTo>
                  <a:lnTo>
                    <a:pt x="52" y="11"/>
                  </a:lnTo>
                  <a:lnTo>
                    <a:pt x="46" y="15"/>
                  </a:lnTo>
                  <a:lnTo>
                    <a:pt x="39" y="18"/>
                  </a:lnTo>
                  <a:lnTo>
                    <a:pt x="32" y="21"/>
                  </a:lnTo>
                  <a:lnTo>
                    <a:pt x="26" y="26"/>
                  </a:lnTo>
                  <a:lnTo>
                    <a:pt x="21" y="31"/>
                  </a:lnTo>
                  <a:lnTo>
                    <a:pt x="14" y="36"/>
                  </a:lnTo>
                  <a:lnTo>
                    <a:pt x="9" y="41"/>
                  </a:lnTo>
                  <a:lnTo>
                    <a:pt x="4" y="47"/>
                  </a:lnTo>
                  <a:lnTo>
                    <a:pt x="0" y="51"/>
                  </a:lnTo>
                  <a:lnTo>
                    <a:pt x="6" y="55"/>
                  </a:lnTo>
                  <a:lnTo>
                    <a:pt x="9" y="50"/>
                  </a:lnTo>
                  <a:lnTo>
                    <a:pt x="14" y="46"/>
                  </a:lnTo>
                  <a:lnTo>
                    <a:pt x="18" y="41"/>
                  </a:lnTo>
                  <a:lnTo>
                    <a:pt x="24" y="36"/>
                  </a:lnTo>
                  <a:lnTo>
                    <a:pt x="30" y="32"/>
                  </a:lnTo>
                  <a:lnTo>
                    <a:pt x="37" y="27"/>
                  </a:lnTo>
                  <a:lnTo>
                    <a:pt x="42" y="24"/>
                  </a:lnTo>
                  <a:lnTo>
                    <a:pt x="48" y="20"/>
                  </a:lnTo>
                  <a:lnTo>
                    <a:pt x="55" y="17"/>
                  </a:lnTo>
                  <a:lnTo>
                    <a:pt x="60" y="13"/>
                  </a:lnTo>
                  <a:lnTo>
                    <a:pt x="66" y="11"/>
                  </a:lnTo>
                  <a:lnTo>
                    <a:pt x="70" y="9"/>
                  </a:lnTo>
                  <a:lnTo>
                    <a:pt x="74" y="6"/>
                  </a:lnTo>
                  <a:lnTo>
                    <a:pt x="77" y="6"/>
                  </a:lnTo>
                  <a:lnTo>
                    <a:pt x="79" y="5"/>
                  </a:lnTo>
                  <a:lnTo>
                    <a:pt x="79" y="4"/>
                  </a:lnTo>
                  <a:lnTo>
                    <a:pt x="80" y="4"/>
                  </a:lnTo>
                  <a:lnTo>
                    <a:pt x="79" y="4"/>
                  </a:lnTo>
                  <a:lnTo>
                    <a:pt x="80" y="4"/>
                  </a:lnTo>
                  <a:lnTo>
                    <a:pt x="8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2" name="Freeform 58"/>
            <p:cNvSpPr>
              <a:spLocks/>
            </p:cNvSpPr>
            <p:nvPr/>
          </p:nvSpPr>
          <p:spPr bwMode="auto">
            <a:xfrm>
              <a:off x="2112963" y="5497513"/>
              <a:ext cx="90488" cy="104775"/>
            </a:xfrm>
            <a:custGeom>
              <a:avLst/>
              <a:gdLst>
                <a:gd name="T0" fmla="*/ 108 w 113"/>
                <a:gd name="T1" fmla="*/ 0 h 130"/>
                <a:gd name="T2" fmla="*/ 108 w 113"/>
                <a:gd name="T3" fmla="*/ 0 h 130"/>
                <a:gd name="T4" fmla="*/ 106 w 113"/>
                <a:gd name="T5" fmla="*/ 5 h 130"/>
                <a:gd name="T6" fmla="*/ 101 w 113"/>
                <a:gd name="T7" fmla="*/ 13 h 130"/>
                <a:gd name="T8" fmla="*/ 94 w 113"/>
                <a:gd name="T9" fmla="*/ 21 h 130"/>
                <a:gd name="T10" fmla="*/ 87 w 113"/>
                <a:gd name="T11" fmla="*/ 30 h 130"/>
                <a:gd name="T12" fmla="*/ 78 w 113"/>
                <a:gd name="T13" fmla="*/ 40 h 130"/>
                <a:gd name="T14" fmla="*/ 69 w 113"/>
                <a:gd name="T15" fmla="*/ 51 h 130"/>
                <a:gd name="T16" fmla="*/ 60 w 113"/>
                <a:gd name="T17" fmla="*/ 61 h 130"/>
                <a:gd name="T18" fmla="*/ 51 w 113"/>
                <a:gd name="T19" fmla="*/ 71 h 130"/>
                <a:gd name="T20" fmla="*/ 40 w 113"/>
                <a:gd name="T21" fmla="*/ 82 h 130"/>
                <a:gd name="T22" fmla="*/ 31 w 113"/>
                <a:gd name="T23" fmla="*/ 92 h 130"/>
                <a:gd name="T24" fmla="*/ 23 w 113"/>
                <a:gd name="T25" fmla="*/ 101 h 130"/>
                <a:gd name="T26" fmla="*/ 16 w 113"/>
                <a:gd name="T27" fmla="*/ 109 h 130"/>
                <a:gd name="T28" fmla="*/ 9 w 113"/>
                <a:gd name="T29" fmla="*/ 116 h 130"/>
                <a:gd name="T30" fmla="*/ 4 w 113"/>
                <a:gd name="T31" fmla="*/ 121 h 130"/>
                <a:gd name="T32" fmla="*/ 1 w 113"/>
                <a:gd name="T33" fmla="*/ 124 h 130"/>
                <a:gd name="T34" fmla="*/ 0 w 113"/>
                <a:gd name="T35" fmla="*/ 126 h 130"/>
                <a:gd name="T36" fmla="*/ 4 w 113"/>
                <a:gd name="T37" fmla="*/ 130 h 130"/>
                <a:gd name="T38" fmla="*/ 6 w 113"/>
                <a:gd name="T39" fmla="*/ 129 h 130"/>
                <a:gd name="T40" fmla="*/ 9 w 113"/>
                <a:gd name="T41" fmla="*/ 126 h 130"/>
                <a:gd name="T42" fmla="*/ 14 w 113"/>
                <a:gd name="T43" fmla="*/ 121 h 130"/>
                <a:gd name="T44" fmla="*/ 21 w 113"/>
                <a:gd name="T45" fmla="*/ 114 h 130"/>
                <a:gd name="T46" fmla="*/ 28 w 113"/>
                <a:gd name="T47" fmla="*/ 106 h 130"/>
                <a:gd name="T48" fmla="*/ 36 w 113"/>
                <a:gd name="T49" fmla="*/ 97 h 130"/>
                <a:gd name="T50" fmla="*/ 45 w 113"/>
                <a:gd name="T51" fmla="*/ 86 h 130"/>
                <a:gd name="T52" fmla="*/ 55 w 113"/>
                <a:gd name="T53" fmla="*/ 76 h 130"/>
                <a:gd name="T54" fmla="*/ 64 w 113"/>
                <a:gd name="T55" fmla="*/ 66 h 130"/>
                <a:gd name="T56" fmla="*/ 74 w 113"/>
                <a:gd name="T57" fmla="*/ 55 h 130"/>
                <a:gd name="T58" fmla="*/ 83 w 113"/>
                <a:gd name="T59" fmla="*/ 45 h 130"/>
                <a:gd name="T60" fmla="*/ 92 w 113"/>
                <a:gd name="T61" fmla="*/ 33 h 130"/>
                <a:gd name="T62" fmla="*/ 99 w 113"/>
                <a:gd name="T63" fmla="*/ 24 h 130"/>
                <a:gd name="T64" fmla="*/ 106 w 113"/>
                <a:gd name="T65" fmla="*/ 16 h 130"/>
                <a:gd name="T66" fmla="*/ 110 w 113"/>
                <a:gd name="T67" fmla="*/ 8 h 130"/>
                <a:gd name="T68" fmla="*/ 113 w 113"/>
                <a:gd name="T69" fmla="*/ 2 h 130"/>
                <a:gd name="T70" fmla="*/ 113 w 113"/>
                <a:gd name="T71" fmla="*/ 2 h 130"/>
                <a:gd name="T72" fmla="*/ 108 w 113"/>
                <a:gd name="T7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130">
                  <a:moveTo>
                    <a:pt x="108" y="0"/>
                  </a:moveTo>
                  <a:lnTo>
                    <a:pt x="108" y="0"/>
                  </a:lnTo>
                  <a:lnTo>
                    <a:pt x="106" y="5"/>
                  </a:lnTo>
                  <a:lnTo>
                    <a:pt x="101" y="13"/>
                  </a:lnTo>
                  <a:lnTo>
                    <a:pt x="94" y="21"/>
                  </a:lnTo>
                  <a:lnTo>
                    <a:pt x="87" y="30"/>
                  </a:lnTo>
                  <a:lnTo>
                    <a:pt x="78" y="40"/>
                  </a:lnTo>
                  <a:lnTo>
                    <a:pt x="69" y="51"/>
                  </a:lnTo>
                  <a:lnTo>
                    <a:pt x="60" y="61"/>
                  </a:lnTo>
                  <a:lnTo>
                    <a:pt x="51" y="71"/>
                  </a:lnTo>
                  <a:lnTo>
                    <a:pt x="40" y="82"/>
                  </a:lnTo>
                  <a:lnTo>
                    <a:pt x="31" y="92"/>
                  </a:lnTo>
                  <a:lnTo>
                    <a:pt x="23" y="101"/>
                  </a:lnTo>
                  <a:lnTo>
                    <a:pt x="16" y="109"/>
                  </a:lnTo>
                  <a:lnTo>
                    <a:pt x="9" y="116"/>
                  </a:lnTo>
                  <a:lnTo>
                    <a:pt x="4" y="121"/>
                  </a:lnTo>
                  <a:lnTo>
                    <a:pt x="1" y="124"/>
                  </a:lnTo>
                  <a:lnTo>
                    <a:pt x="0" y="126"/>
                  </a:lnTo>
                  <a:lnTo>
                    <a:pt x="4" y="130"/>
                  </a:lnTo>
                  <a:lnTo>
                    <a:pt x="6" y="129"/>
                  </a:lnTo>
                  <a:lnTo>
                    <a:pt x="9" y="126"/>
                  </a:lnTo>
                  <a:lnTo>
                    <a:pt x="14" y="121"/>
                  </a:lnTo>
                  <a:lnTo>
                    <a:pt x="21" y="114"/>
                  </a:lnTo>
                  <a:lnTo>
                    <a:pt x="28" y="106"/>
                  </a:lnTo>
                  <a:lnTo>
                    <a:pt x="36" y="97"/>
                  </a:lnTo>
                  <a:lnTo>
                    <a:pt x="45" y="86"/>
                  </a:lnTo>
                  <a:lnTo>
                    <a:pt x="55" y="76"/>
                  </a:lnTo>
                  <a:lnTo>
                    <a:pt x="64" y="66"/>
                  </a:lnTo>
                  <a:lnTo>
                    <a:pt x="74" y="55"/>
                  </a:lnTo>
                  <a:lnTo>
                    <a:pt x="83" y="45"/>
                  </a:lnTo>
                  <a:lnTo>
                    <a:pt x="92" y="33"/>
                  </a:lnTo>
                  <a:lnTo>
                    <a:pt x="99" y="24"/>
                  </a:lnTo>
                  <a:lnTo>
                    <a:pt x="106" y="16"/>
                  </a:lnTo>
                  <a:lnTo>
                    <a:pt x="110" y="8"/>
                  </a:lnTo>
                  <a:lnTo>
                    <a:pt x="113" y="2"/>
                  </a:lnTo>
                  <a:lnTo>
                    <a:pt x="113" y="2"/>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3" name="Freeform 59"/>
            <p:cNvSpPr>
              <a:spLocks/>
            </p:cNvSpPr>
            <p:nvPr/>
          </p:nvSpPr>
          <p:spPr bwMode="auto">
            <a:xfrm>
              <a:off x="2200275" y="5418138"/>
              <a:ext cx="25400" cy="82550"/>
            </a:xfrm>
            <a:custGeom>
              <a:avLst/>
              <a:gdLst>
                <a:gd name="T0" fmla="*/ 29 w 34"/>
                <a:gd name="T1" fmla="*/ 0 h 102"/>
                <a:gd name="T2" fmla="*/ 27 w 34"/>
                <a:gd name="T3" fmla="*/ 2 h 102"/>
                <a:gd name="T4" fmla="*/ 27 w 34"/>
                <a:gd name="T5" fmla="*/ 3 h 102"/>
                <a:gd name="T6" fmla="*/ 25 w 34"/>
                <a:gd name="T7" fmla="*/ 5 h 102"/>
                <a:gd name="T8" fmla="*/ 25 w 34"/>
                <a:gd name="T9" fmla="*/ 9 h 102"/>
                <a:gd name="T10" fmla="*/ 24 w 34"/>
                <a:gd name="T11" fmla="*/ 15 h 102"/>
                <a:gd name="T12" fmla="*/ 23 w 34"/>
                <a:gd name="T13" fmla="*/ 20 h 102"/>
                <a:gd name="T14" fmla="*/ 21 w 34"/>
                <a:gd name="T15" fmla="*/ 26 h 102"/>
                <a:gd name="T16" fmla="*/ 19 w 34"/>
                <a:gd name="T17" fmla="*/ 34 h 102"/>
                <a:gd name="T18" fmla="*/ 17 w 34"/>
                <a:gd name="T19" fmla="*/ 41 h 102"/>
                <a:gd name="T20" fmla="*/ 15 w 34"/>
                <a:gd name="T21" fmla="*/ 50 h 102"/>
                <a:gd name="T22" fmla="*/ 13 w 34"/>
                <a:gd name="T23" fmla="*/ 58 h 102"/>
                <a:gd name="T24" fmla="*/ 10 w 34"/>
                <a:gd name="T25" fmla="*/ 67 h 102"/>
                <a:gd name="T26" fmla="*/ 8 w 34"/>
                <a:gd name="T27" fmla="*/ 75 h 102"/>
                <a:gd name="T28" fmla="*/ 6 w 34"/>
                <a:gd name="T29" fmla="*/ 82 h 102"/>
                <a:gd name="T30" fmla="*/ 4 w 34"/>
                <a:gd name="T31" fmla="*/ 88 h 102"/>
                <a:gd name="T32" fmla="*/ 2 w 34"/>
                <a:gd name="T33" fmla="*/ 94 h 102"/>
                <a:gd name="T34" fmla="*/ 0 w 34"/>
                <a:gd name="T35" fmla="*/ 100 h 102"/>
                <a:gd name="T36" fmla="*/ 5 w 34"/>
                <a:gd name="T37" fmla="*/ 102 h 102"/>
                <a:gd name="T38" fmla="*/ 7 w 34"/>
                <a:gd name="T39" fmla="*/ 96 h 102"/>
                <a:gd name="T40" fmla="*/ 9 w 34"/>
                <a:gd name="T41" fmla="*/ 90 h 102"/>
                <a:gd name="T42" fmla="*/ 12 w 34"/>
                <a:gd name="T43" fmla="*/ 83 h 102"/>
                <a:gd name="T44" fmla="*/ 14 w 34"/>
                <a:gd name="T45" fmla="*/ 76 h 102"/>
                <a:gd name="T46" fmla="*/ 16 w 34"/>
                <a:gd name="T47" fmla="*/ 68 h 102"/>
                <a:gd name="T48" fmla="*/ 19 w 34"/>
                <a:gd name="T49" fmla="*/ 60 h 102"/>
                <a:gd name="T50" fmla="*/ 21 w 34"/>
                <a:gd name="T51" fmla="*/ 52 h 102"/>
                <a:gd name="T52" fmla="*/ 23 w 34"/>
                <a:gd name="T53" fmla="*/ 44 h 102"/>
                <a:gd name="T54" fmla="*/ 25 w 34"/>
                <a:gd name="T55" fmla="*/ 35 h 102"/>
                <a:gd name="T56" fmla="*/ 28 w 34"/>
                <a:gd name="T57" fmla="*/ 29 h 102"/>
                <a:gd name="T58" fmla="*/ 29 w 34"/>
                <a:gd name="T59" fmla="*/ 22 h 102"/>
                <a:gd name="T60" fmla="*/ 30 w 34"/>
                <a:gd name="T61" fmla="*/ 16 h 102"/>
                <a:gd name="T62" fmla="*/ 31 w 34"/>
                <a:gd name="T63" fmla="*/ 11 h 102"/>
                <a:gd name="T64" fmla="*/ 32 w 34"/>
                <a:gd name="T65" fmla="*/ 8 h 102"/>
                <a:gd name="T66" fmla="*/ 34 w 34"/>
                <a:gd name="T67" fmla="*/ 5 h 102"/>
                <a:gd name="T68" fmla="*/ 34 w 34"/>
                <a:gd name="T69" fmla="*/ 4 h 102"/>
                <a:gd name="T70" fmla="*/ 31 w 34"/>
                <a:gd name="T71" fmla="*/ 7 h 102"/>
                <a:gd name="T72" fmla="*/ 29 w 34"/>
                <a:gd name="T73" fmla="*/ 0 h 102"/>
                <a:gd name="T74" fmla="*/ 28 w 34"/>
                <a:gd name="T75" fmla="*/ 1 h 102"/>
                <a:gd name="T76" fmla="*/ 27 w 34"/>
                <a:gd name="T77" fmla="*/ 2 h 102"/>
                <a:gd name="T78" fmla="*/ 29 w 3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9" y="0"/>
                  </a:moveTo>
                  <a:lnTo>
                    <a:pt x="27" y="2"/>
                  </a:lnTo>
                  <a:lnTo>
                    <a:pt x="27" y="3"/>
                  </a:lnTo>
                  <a:lnTo>
                    <a:pt x="25" y="5"/>
                  </a:lnTo>
                  <a:lnTo>
                    <a:pt x="25" y="9"/>
                  </a:lnTo>
                  <a:lnTo>
                    <a:pt x="24" y="15"/>
                  </a:lnTo>
                  <a:lnTo>
                    <a:pt x="23" y="20"/>
                  </a:lnTo>
                  <a:lnTo>
                    <a:pt x="21" y="26"/>
                  </a:lnTo>
                  <a:lnTo>
                    <a:pt x="19" y="34"/>
                  </a:lnTo>
                  <a:lnTo>
                    <a:pt x="17" y="41"/>
                  </a:lnTo>
                  <a:lnTo>
                    <a:pt x="15" y="50"/>
                  </a:lnTo>
                  <a:lnTo>
                    <a:pt x="13" y="58"/>
                  </a:lnTo>
                  <a:lnTo>
                    <a:pt x="10" y="67"/>
                  </a:lnTo>
                  <a:lnTo>
                    <a:pt x="8" y="75"/>
                  </a:lnTo>
                  <a:lnTo>
                    <a:pt x="6" y="82"/>
                  </a:lnTo>
                  <a:lnTo>
                    <a:pt x="4" y="88"/>
                  </a:lnTo>
                  <a:lnTo>
                    <a:pt x="2" y="94"/>
                  </a:lnTo>
                  <a:lnTo>
                    <a:pt x="0" y="100"/>
                  </a:lnTo>
                  <a:lnTo>
                    <a:pt x="5" y="102"/>
                  </a:lnTo>
                  <a:lnTo>
                    <a:pt x="7" y="96"/>
                  </a:lnTo>
                  <a:lnTo>
                    <a:pt x="9" y="90"/>
                  </a:lnTo>
                  <a:lnTo>
                    <a:pt x="12" y="83"/>
                  </a:lnTo>
                  <a:lnTo>
                    <a:pt x="14" y="76"/>
                  </a:lnTo>
                  <a:lnTo>
                    <a:pt x="16" y="68"/>
                  </a:lnTo>
                  <a:lnTo>
                    <a:pt x="19" y="60"/>
                  </a:lnTo>
                  <a:lnTo>
                    <a:pt x="21" y="52"/>
                  </a:lnTo>
                  <a:lnTo>
                    <a:pt x="23" y="44"/>
                  </a:lnTo>
                  <a:lnTo>
                    <a:pt x="25" y="35"/>
                  </a:lnTo>
                  <a:lnTo>
                    <a:pt x="28" y="29"/>
                  </a:lnTo>
                  <a:lnTo>
                    <a:pt x="29" y="22"/>
                  </a:lnTo>
                  <a:lnTo>
                    <a:pt x="30" y="16"/>
                  </a:lnTo>
                  <a:lnTo>
                    <a:pt x="31" y="11"/>
                  </a:lnTo>
                  <a:lnTo>
                    <a:pt x="32" y="8"/>
                  </a:lnTo>
                  <a:lnTo>
                    <a:pt x="34" y="5"/>
                  </a:lnTo>
                  <a:lnTo>
                    <a:pt x="34" y="4"/>
                  </a:lnTo>
                  <a:lnTo>
                    <a:pt x="31" y="7"/>
                  </a:lnTo>
                  <a:lnTo>
                    <a:pt x="29" y="0"/>
                  </a:lnTo>
                  <a:lnTo>
                    <a:pt x="28" y="1"/>
                  </a:lnTo>
                  <a:lnTo>
                    <a:pt x="27" y="2"/>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4" name="Freeform 60"/>
            <p:cNvSpPr>
              <a:spLocks/>
            </p:cNvSpPr>
            <p:nvPr/>
          </p:nvSpPr>
          <p:spPr bwMode="auto">
            <a:xfrm>
              <a:off x="2222500" y="5364163"/>
              <a:ext cx="231775" cy="60325"/>
            </a:xfrm>
            <a:custGeom>
              <a:avLst/>
              <a:gdLst>
                <a:gd name="T0" fmla="*/ 291 w 291"/>
                <a:gd name="T1" fmla="*/ 2 h 76"/>
                <a:gd name="T2" fmla="*/ 288 w 291"/>
                <a:gd name="T3" fmla="*/ 0 h 76"/>
                <a:gd name="T4" fmla="*/ 0 w 291"/>
                <a:gd name="T5" fmla="*/ 69 h 76"/>
                <a:gd name="T6" fmla="*/ 2 w 291"/>
                <a:gd name="T7" fmla="*/ 76 h 76"/>
                <a:gd name="T8" fmla="*/ 290 w 291"/>
                <a:gd name="T9" fmla="*/ 7 h 76"/>
                <a:gd name="T10" fmla="*/ 287 w 291"/>
                <a:gd name="T11" fmla="*/ 4 h 76"/>
                <a:gd name="T12" fmla="*/ 291 w 291"/>
                <a:gd name="T13" fmla="*/ 2 h 76"/>
                <a:gd name="T14" fmla="*/ 291 w 291"/>
                <a:gd name="T15" fmla="*/ 0 h 76"/>
                <a:gd name="T16" fmla="*/ 288 w 291"/>
                <a:gd name="T17" fmla="*/ 0 h 76"/>
                <a:gd name="T18" fmla="*/ 291 w 291"/>
                <a:gd name="T19"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291" y="2"/>
                  </a:moveTo>
                  <a:lnTo>
                    <a:pt x="288" y="0"/>
                  </a:lnTo>
                  <a:lnTo>
                    <a:pt x="0" y="69"/>
                  </a:lnTo>
                  <a:lnTo>
                    <a:pt x="2" y="76"/>
                  </a:lnTo>
                  <a:lnTo>
                    <a:pt x="290" y="7"/>
                  </a:lnTo>
                  <a:lnTo>
                    <a:pt x="287" y="4"/>
                  </a:lnTo>
                  <a:lnTo>
                    <a:pt x="291" y="2"/>
                  </a:lnTo>
                  <a:lnTo>
                    <a:pt x="291" y="0"/>
                  </a:lnTo>
                  <a:lnTo>
                    <a:pt x="288" y="0"/>
                  </a:lnTo>
                  <a:lnTo>
                    <a:pt x="2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5" name="Freeform 61"/>
            <p:cNvSpPr>
              <a:spLocks/>
            </p:cNvSpPr>
            <p:nvPr/>
          </p:nvSpPr>
          <p:spPr bwMode="auto">
            <a:xfrm>
              <a:off x="2141538" y="3927476"/>
              <a:ext cx="333375" cy="1574800"/>
            </a:xfrm>
            <a:custGeom>
              <a:avLst/>
              <a:gdLst>
                <a:gd name="T0" fmla="*/ 40 w 422"/>
                <a:gd name="T1" fmla="*/ 873 h 1984"/>
                <a:gd name="T2" fmla="*/ 41 w 422"/>
                <a:gd name="T3" fmla="*/ 878 h 1984"/>
                <a:gd name="T4" fmla="*/ 42 w 422"/>
                <a:gd name="T5" fmla="*/ 894 h 1984"/>
                <a:gd name="T6" fmla="*/ 43 w 422"/>
                <a:gd name="T7" fmla="*/ 919 h 1984"/>
                <a:gd name="T8" fmla="*/ 45 w 422"/>
                <a:gd name="T9" fmla="*/ 954 h 1984"/>
                <a:gd name="T10" fmla="*/ 49 w 422"/>
                <a:gd name="T11" fmla="*/ 995 h 1984"/>
                <a:gd name="T12" fmla="*/ 52 w 422"/>
                <a:gd name="T13" fmla="*/ 1046 h 1984"/>
                <a:gd name="T14" fmla="*/ 56 w 422"/>
                <a:gd name="T15" fmla="*/ 1102 h 1984"/>
                <a:gd name="T16" fmla="*/ 60 w 422"/>
                <a:gd name="T17" fmla="*/ 1166 h 1984"/>
                <a:gd name="T18" fmla="*/ 64 w 422"/>
                <a:gd name="T19" fmla="*/ 1234 h 1984"/>
                <a:gd name="T20" fmla="*/ 68 w 422"/>
                <a:gd name="T21" fmla="*/ 1307 h 1984"/>
                <a:gd name="T22" fmla="*/ 73 w 422"/>
                <a:gd name="T23" fmla="*/ 1385 h 1984"/>
                <a:gd name="T24" fmla="*/ 78 w 422"/>
                <a:gd name="T25" fmla="*/ 1465 h 1984"/>
                <a:gd name="T26" fmla="*/ 81 w 422"/>
                <a:gd name="T27" fmla="*/ 1548 h 1984"/>
                <a:gd name="T28" fmla="*/ 87 w 422"/>
                <a:gd name="T29" fmla="*/ 1634 h 1984"/>
                <a:gd name="T30" fmla="*/ 91 w 422"/>
                <a:gd name="T31" fmla="*/ 1720 h 1984"/>
                <a:gd name="T32" fmla="*/ 96 w 422"/>
                <a:gd name="T33" fmla="*/ 1806 h 1984"/>
                <a:gd name="T34" fmla="*/ 96 w 422"/>
                <a:gd name="T35" fmla="*/ 1820 h 1984"/>
                <a:gd name="T36" fmla="*/ 95 w 422"/>
                <a:gd name="T37" fmla="*/ 1835 h 1984"/>
                <a:gd name="T38" fmla="*/ 94 w 422"/>
                <a:gd name="T39" fmla="*/ 1854 h 1984"/>
                <a:gd name="T40" fmla="*/ 91 w 422"/>
                <a:gd name="T41" fmla="*/ 1872 h 1984"/>
                <a:gd name="T42" fmla="*/ 89 w 422"/>
                <a:gd name="T43" fmla="*/ 1892 h 1984"/>
                <a:gd name="T44" fmla="*/ 88 w 422"/>
                <a:gd name="T45" fmla="*/ 1909 h 1984"/>
                <a:gd name="T46" fmla="*/ 87 w 422"/>
                <a:gd name="T47" fmla="*/ 1925 h 1984"/>
                <a:gd name="T48" fmla="*/ 87 w 422"/>
                <a:gd name="T49" fmla="*/ 1939 h 1984"/>
                <a:gd name="T50" fmla="*/ 120 w 422"/>
                <a:gd name="T51" fmla="*/ 1960 h 1984"/>
                <a:gd name="T52" fmla="*/ 154 w 422"/>
                <a:gd name="T53" fmla="*/ 1974 h 1984"/>
                <a:gd name="T54" fmla="*/ 185 w 422"/>
                <a:gd name="T55" fmla="*/ 1981 h 1984"/>
                <a:gd name="T56" fmla="*/ 216 w 422"/>
                <a:gd name="T57" fmla="*/ 1984 h 1984"/>
                <a:gd name="T58" fmla="*/ 245 w 422"/>
                <a:gd name="T59" fmla="*/ 1981 h 1984"/>
                <a:gd name="T60" fmla="*/ 272 w 422"/>
                <a:gd name="T61" fmla="*/ 1974 h 1984"/>
                <a:gd name="T62" fmla="*/ 298 w 422"/>
                <a:gd name="T63" fmla="*/ 1964 h 1984"/>
                <a:gd name="T64" fmla="*/ 322 w 422"/>
                <a:gd name="T65" fmla="*/ 1953 h 1984"/>
                <a:gd name="T66" fmla="*/ 344 w 422"/>
                <a:gd name="T67" fmla="*/ 1939 h 1984"/>
                <a:gd name="T68" fmla="*/ 363 w 422"/>
                <a:gd name="T69" fmla="*/ 1924 h 1984"/>
                <a:gd name="T70" fmla="*/ 379 w 422"/>
                <a:gd name="T71" fmla="*/ 1909 h 1984"/>
                <a:gd name="T72" fmla="*/ 394 w 422"/>
                <a:gd name="T73" fmla="*/ 1895 h 1984"/>
                <a:gd name="T74" fmla="*/ 406 w 422"/>
                <a:gd name="T75" fmla="*/ 1882 h 1984"/>
                <a:gd name="T76" fmla="*/ 414 w 422"/>
                <a:gd name="T77" fmla="*/ 1873 h 1984"/>
                <a:gd name="T78" fmla="*/ 418 w 422"/>
                <a:gd name="T79" fmla="*/ 1866 h 1984"/>
                <a:gd name="T80" fmla="*/ 421 w 422"/>
                <a:gd name="T81" fmla="*/ 1864 h 1984"/>
                <a:gd name="T82" fmla="*/ 390 w 422"/>
                <a:gd name="T83" fmla="*/ 956 h 1984"/>
                <a:gd name="T84" fmla="*/ 0 w 422"/>
                <a:gd name="T85" fmla="*/ 0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1984">
                  <a:moveTo>
                    <a:pt x="0" y="0"/>
                  </a:moveTo>
                  <a:lnTo>
                    <a:pt x="40" y="873"/>
                  </a:lnTo>
                  <a:lnTo>
                    <a:pt x="40" y="874"/>
                  </a:lnTo>
                  <a:lnTo>
                    <a:pt x="41" y="878"/>
                  </a:lnTo>
                  <a:lnTo>
                    <a:pt x="41" y="885"/>
                  </a:lnTo>
                  <a:lnTo>
                    <a:pt x="42" y="894"/>
                  </a:lnTo>
                  <a:lnTo>
                    <a:pt x="42" y="905"/>
                  </a:lnTo>
                  <a:lnTo>
                    <a:pt x="43" y="919"/>
                  </a:lnTo>
                  <a:lnTo>
                    <a:pt x="44" y="935"/>
                  </a:lnTo>
                  <a:lnTo>
                    <a:pt x="45" y="954"/>
                  </a:lnTo>
                  <a:lnTo>
                    <a:pt x="46" y="973"/>
                  </a:lnTo>
                  <a:lnTo>
                    <a:pt x="49" y="995"/>
                  </a:lnTo>
                  <a:lnTo>
                    <a:pt x="50" y="1021"/>
                  </a:lnTo>
                  <a:lnTo>
                    <a:pt x="52" y="1046"/>
                  </a:lnTo>
                  <a:lnTo>
                    <a:pt x="53" y="1074"/>
                  </a:lnTo>
                  <a:lnTo>
                    <a:pt x="56" y="1102"/>
                  </a:lnTo>
                  <a:lnTo>
                    <a:pt x="58" y="1134"/>
                  </a:lnTo>
                  <a:lnTo>
                    <a:pt x="60" y="1166"/>
                  </a:lnTo>
                  <a:lnTo>
                    <a:pt x="61" y="1199"/>
                  </a:lnTo>
                  <a:lnTo>
                    <a:pt x="64" y="1234"/>
                  </a:lnTo>
                  <a:lnTo>
                    <a:pt x="66" y="1269"/>
                  </a:lnTo>
                  <a:lnTo>
                    <a:pt x="68" y="1307"/>
                  </a:lnTo>
                  <a:lnTo>
                    <a:pt x="71" y="1345"/>
                  </a:lnTo>
                  <a:lnTo>
                    <a:pt x="73" y="1385"/>
                  </a:lnTo>
                  <a:lnTo>
                    <a:pt x="75" y="1424"/>
                  </a:lnTo>
                  <a:lnTo>
                    <a:pt x="78" y="1465"/>
                  </a:lnTo>
                  <a:lnTo>
                    <a:pt x="79" y="1507"/>
                  </a:lnTo>
                  <a:lnTo>
                    <a:pt x="81" y="1548"/>
                  </a:lnTo>
                  <a:lnTo>
                    <a:pt x="84" y="1591"/>
                  </a:lnTo>
                  <a:lnTo>
                    <a:pt x="87" y="1634"/>
                  </a:lnTo>
                  <a:lnTo>
                    <a:pt x="89" y="1676"/>
                  </a:lnTo>
                  <a:lnTo>
                    <a:pt x="91" y="1720"/>
                  </a:lnTo>
                  <a:lnTo>
                    <a:pt x="94" y="1763"/>
                  </a:lnTo>
                  <a:lnTo>
                    <a:pt x="96" y="1806"/>
                  </a:lnTo>
                  <a:lnTo>
                    <a:pt x="96" y="1813"/>
                  </a:lnTo>
                  <a:lnTo>
                    <a:pt x="96" y="1820"/>
                  </a:lnTo>
                  <a:lnTo>
                    <a:pt x="95" y="1827"/>
                  </a:lnTo>
                  <a:lnTo>
                    <a:pt x="95" y="1835"/>
                  </a:lnTo>
                  <a:lnTo>
                    <a:pt x="95" y="1844"/>
                  </a:lnTo>
                  <a:lnTo>
                    <a:pt x="94" y="1854"/>
                  </a:lnTo>
                  <a:lnTo>
                    <a:pt x="93" y="1863"/>
                  </a:lnTo>
                  <a:lnTo>
                    <a:pt x="91" y="1872"/>
                  </a:lnTo>
                  <a:lnTo>
                    <a:pt x="90" y="1881"/>
                  </a:lnTo>
                  <a:lnTo>
                    <a:pt x="89" y="1892"/>
                  </a:lnTo>
                  <a:lnTo>
                    <a:pt x="88" y="1901"/>
                  </a:lnTo>
                  <a:lnTo>
                    <a:pt x="88" y="1909"/>
                  </a:lnTo>
                  <a:lnTo>
                    <a:pt x="88" y="1917"/>
                  </a:lnTo>
                  <a:lnTo>
                    <a:pt x="87" y="1925"/>
                  </a:lnTo>
                  <a:lnTo>
                    <a:pt x="87" y="1933"/>
                  </a:lnTo>
                  <a:lnTo>
                    <a:pt x="87" y="1939"/>
                  </a:lnTo>
                  <a:lnTo>
                    <a:pt x="104" y="1950"/>
                  </a:lnTo>
                  <a:lnTo>
                    <a:pt x="120" y="1960"/>
                  </a:lnTo>
                  <a:lnTo>
                    <a:pt x="137" y="1968"/>
                  </a:lnTo>
                  <a:lnTo>
                    <a:pt x="154" y="1974"/>
                  </a:lnTo>
                  <a:lnTo>
                    <a:pt x="170" y="1979"/>
                  </a:lnTo>
                  <a:lnTo>
                    <a:pt x="185" y="1981"/>
                  </a:lnTo>
                  <a:lnTo>
                    <a:pt x="201" y="1984"/>
                  </a:lnTo>
                  <a:lnTo>
                    <a:pt x="216" y="1984"/>
                  </a:lnTo>
                  <a:lnTo>
                    <a:pt x="231" y="1983"/>
                  </a:lnTo>
                  <a:lnTo>
                    <a:pt x="245" y="1981"/>
                  </a:lnTo>
                  <a:lnTo>
                    <a:pt x="258" y="1978"/>
                  </a:lnTo>
                  <a:lnTo>
                    <a:pt x="272" y="1974"/>
                  </a:lnTo>
                  <a:lnTo>
                    <a:pt x="285" y="1970"/>
                  </a:lnTo>
                  <a:lnTo>
                    <a:pt x="298" y="1964"/>
                  </a:lnTo>
                  <a:lnTo>
                    <a:pt x="310" y="1958"/>
                  </a:lnTo>
                  <a:lnTo>
                    <a:pt x="322" y="1953"/>
                  </a:lnTo>
                  <a:lnTo>
                    <a:pt x="333" y="1946"/>
                  </a:lnTo>
                  <a:lnTo>
                    <a:pt x="344" y="1939"/>
                  </a:lnTo>
                  <a:lnTo>
                    <a:pt x="353" y="1931"/>
                  </a:lnTo>
                  <a:lnTo>
                    <a:pt x="363" y="1924"/>
                  </a:lnTo>
                  <a:lnTo>
                    <a:pt x="371" y="1916"/>
                  </a:lnTo>
                  <a:lnTo>
                    <a:pt x="379" y="1909"/>
                  </a:lnTo>
                  <a:lnTo>
                    <a:pt x="387" y="1902"/>
                  </a:lnTo>
                  <a:lnTo>
                    <a:pt x="394" y="1895"/>
                  </a:lnTo>
                  <a:lnTo>
                    <a:pt x="400" y="1889"/>
                  </a:lnTo>
                  <a:lnTo>
                    <a:pt x="406" y="1882"/>
                  </a:lnTo>
                  <a:lnTo>
                    <a:pt x="410" y="1878"/>
                  </a:lnTo>
                  <a:lnTo>
                    <a:pt x="414" y="1873"/>
                  </a:lnTo>
                  <a:lnTo>
                    <a:pt x="416" y="1870"/>
                  </a:lnTo>
                  <a:lnTo>
                    <a:pt x="418" y="1866"/>
                  </a:lnTo>
                  <a:lnTo>
                    <a:pt x="420" y="1865"/>
                  </a:lnTo>
                  <a:lnTo>
                    <a:pt x="421" y="1864"/>
                  </a:lnTo>
                  <a:lnTo>
                    <a:pt x="414" y="1772"/>
                  </a:lnTo>
                  <a:lnTo>
                    <a:pt x="390" y="956"/>
                  </a:lnTo>
                  <a:lnTo>
                    <a:pt x="422" y="31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6" name="Freeform 62"/>
            <p:cNvSpPr>
              <a:spLocks/>
            </p:cNvSpPr>
            <p:nvPr/>
          </p:nvSpPr>
          <p:spPr bwMode="auto">
            <a:xfrm>
              <a:off x="2135188" y="3927476"/>
              <a:ext cx="42863" cy="693738"/>
            </a:xfrm>
            <a:custGeom>
              <a:avLst/>
              <a:gdLst>
                <a:gd name="T0" fmla="*/ 52 w 52"/>
                <a:gd name="T1" fmla="*/ 872 h 873"/>
                <a:gd name="T2" fmla="*/ 52 w 52"/>
                <a:gd name="T3" fmla="*/ 872 h 873"/>
                <a:gd name="T4" fmla="*/ 12 w 52"/>
                <a:gd name="T5" fmla="*/ 0 h 873"/>
                <a:gd name="T6" fmla="*/ 0 w 52"/>
                <a:gd name="T7" fmla="*/ 1 h 873"/>
                <a:gd name="T8" fmla="*/ 40 w 52"/>
                <a:gd name="T9" fmla="*/ 873 h 873"/>
                <a:gd name="T10" fmla="*/ 40 w 52"/>
                <a:gd name="T11" fmla="*/ 873 h 873"/>
                <a:gd name="T12" fmla="*/ 40 w 52"/>
                <a:gd name="T13" fmla="*/ 873 h 873"/>
                <a:gd name="T14" fmla="*/ 40 w 52"/>
                <a:gd name="T15" fmla="*/ 873 h 873"/>
                <a:gd name="T16" fmla="*/ 40 w 52"/>
                <a:gd name="T17" fmla="*/ 873 h 873"/>
                <a:gd name="T18" fmla="*/ 52 w 52"/>
                <a:gd name="T19" fmla="*/ 87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3">
                  <a:moveTo>
                    <a:pt x="52" y="872"/>
                  </a:moveTo>
                  <a:lnTo>
                    <a:pt x="52" y="872"/>
                  </a:lnTo>
                  <a:lnTo>
                    <a:pt x="12" y="0"/>
                  </a:lnTo>
                  <a:lnTo>
                    <a:pt x="0" y="1"/>
                  </a:lnTo>
                  <a:lnTo>
                    <a:pt x="40" y="873"/>
                  </a:lnTo>
                  <a:lnTo>
                    <a:pt x="40" y="873"/>
                  </a:lnTo>
                  <a:lnTo>
                    <a:pt x="40" y="873"/>
                  </a:lnTo>
                  <a:lnTo>
                    <a:pt x="40" y="873"/>
                  </a:lnTo>
                  <a:lnTo>
                    <a:pt x="40" y="873"/>
                  </a:lnTo>
                  <a:lnTo>
                    <a:pt x="52" y="8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7" name="Freeform 63"/>
            <p:cNvSpPr>
              <a:spLocks/>
            </p:cNvSpPr>
            <p:nvPr/>
          </p:nvSpPr>
          <p:spPr bwMode="auto">
            <a:xfrm>
              <a:off x="2166938" y="4621213"/>
              <a:ext cx="53975" cy="741363"/>
            </a:xfrm>
            <a:custGeom>
              <a:avLst/>
              <a:gdLst>
                <a:gd name="T0" fmla="*/ 68 w 68"/>
                <a:gd name="T1" fmla="*/ 934 h 935"/>
                <a:gd name="T2" fmla="*/ 63 w 68"/>
                <a:gd name="T3" fmla="*/ 847 h 935"/>
                <a:gd name="T4" fmla="*/ 59 w 68"/>
                <a:gd name="T5" fmla="*/ 762 h 935"/>
                <a:gd name="T6" fmla="*/ 54 w 68"/>
                <a:gd name="T7" fmla="*/ 676 h 935"/>
                <a:gd name="T8" fmla="*/ 49 w 68"/>
                <a:gd name="T9" fmla="*/ 592 h 935"/>
                <a:gd name="T10" fmla="*/ 45 w 68"/>
                <a:gd name="T11" fmla="*/ 512 h 935"/>
                <a:gd name="T12" fmla="*/ 41 w 68"/>
                <a:gd name="T13" fmla="*/ 434 h 935"/>
                <a:gd name="T14" fmla="*/ 37 w 68"/>
                <a:gd name="T15" fmla="*/ 362 h 935"/>
                <a:gd name="T16" fmla="*/ 32 w 68"/>
                <a:gd name="T17" fmla="*/ 293 h 935"/>
                <a:gd name="T18" fmla="*/ 29 w 68"/>
                <a:gd name="T19" fmla="*/ 229 h 935"/>
                <a:gd name="T20" fmla="*/ 24 w 68"/>
                <a:gd name="T21" fmla="*/ 173 h 935"/>
                <a:gd name="T22" fmla="*/ 21 w 68"/>
                <a:gd name="T23" fmla="*/ 123 h 935"/>
                <a:gd name="T24" fmla="*/ 18 w 68"/>
                <a:gd name="T25" fmla="*/ 81 h 935"/>
                <a:gd name="T26" fmla="*/ 16 w 68"/>
                <a:gd name="T27" fmla="*/ 47 h 935"/>
                <a:gd name="T28" fmla="*/ 14 w 68"/>
                <a:gd name="T29" fmla="*/ 22 h 935"/>
                <a:gd name="T30" fmla="*/ 12 w 68"/>
                <a:gd name="T31" fmla="*/ 6 h 935"/>
                <a:gd name="T32" fmla="*/ 12 w 68"/>
                <a:gd name="T33" fmla="*/ 0 h 935"/>
                <a:gd name="T34" fmla="*/ 0 w 68"/>
                <a:gd name="T35" fmla="*/ 2 h 935"/>
                <a:gd name="T36" fmla="*/ 1 w 68"/>
                <a:gd name="T37" fmla="*/ 13 h 935"/>
                <a:gd name="T38" fmla="*/ 2 w 68"/>
                <a:gd name="T39" fmla="*/ 33 h 935"/>
                <a:gd name="T40" fmla="*/ 3 w 68"/>
                <a:gd name="T41" fmla="*/ 63 h 935"/>
                <a:gd name="T42" fmla="*/ 7 w 68"/>
                <a:gd name="T43" fmla="*/ 103 h 935"/>
                <a:gd name="T44" fmla="*/ 10 w 68"/>
                <a:gd name="T45" fmla="*/ 149 h 935"/>
                <a:gd name="T46" fmla="*/ 12 w 68"/>
                <a:gd name="T47" fmla="*/ 202 h 935"/>
                <a:gd name="T48" fmla="*/ 17 w 68"/>
                <a:gd name="T49" fmla="*/ 262 h 935"/>
                <a:gd name="T50" fmla="*/ 22 w 68"/>
                <a:gd name="T51" fmla="*/ 327 h 935"/>
                <a:gd name="T52" fmla="*/ 26 w 68"/>
                <a:gd name="T53" fmla="*/ 399 h 935"/>
                <a:gd name="T54" fmla="*/ 31 w 68"/>
                <a:gd name="T55" fmla="*/ 473 h 935"/>
                <a:gd name="T56" fmla="*/ 36 w 68"/>
                <a:gd name="T57" fmla="*/ 552 h 935"/>
                <a:gd name="T58" fmla="*/ 40 w 68"/>
                <a:gd name="T59" fmla="*/ 635 h 935"/>
                <a:gd name="T60" fmla="*/ 44 w 68"/>
                <a:gd name="T61" fmla="*/ 719 h 935"/>
                <a:gd name="T62" fmla="*/ 48 w 68"/>
                <a:gd name="T63" fmla="*/ 805 h 935"/>
                <a:gd name="T64" fmla="*/ 53 w 68"/>
                <a:gd name="T65" fmla="*/ 892 h 935"/>
                <a:gd name="T66" fmla="*/ 55 w 68"/>
                <a:gd name="T67" fmla="*/ 935 h 935"/>
                <a:gd name="T68" fmla="*/ 55 w 68"/>
                <a:gd name="T69" fmla="*/ 935 h 935"/>
                <a:gd name="T70" fmla="*/ 68 w 68"/>
                <a:gd name="T71"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935">
                  <a:moveTo>
                    <a:pt x="68" y="934"/>
                  </a:moveTo>
                  <a:lnTo>
                    <a:pt x="68" y="934"/>
                  </a:lnTo>
                  <a:lnTo>
                    <a:pt x="65" y="891"/>
                  </a:lnTo>
                  <a:lnTo>
                    <a:pt x="63" y="847"/>
                  </a:lnTo>
                  <a:lnTo>
                    <a:pt x="61" y="804"/>
                  </a:lnTo>
                  <a:lnTo>
                    <a:pt x="59" y="762"/>
                  </a:lnTo>
                  <a:lnTo>
                    <a:pt x="56" y="718"/>
                  </a:lnTo>
                  <a:lnTo>
                    <a:pt x="54" y="676"/>
                  </a:lnTo>
                  <a:lnTo>
                    <a:pt x="52" y="634"/>
                  </a:lnTo>
                  <a:lnTo>
                    <a:pt x="49" y="592"/>
                  </a:lnTo>
                  <a:lnTo>
                    <a:pt x="47" y="552"/>
                  </a:lnTo>
                  <a:lnTo>
                    <a:pt x="45" y="512"/>
                  </a:lnTo>
                  <a:lnTo>
                    <a:pt x="44" y="473"/>
                  </a:lnTo>
                  <a:lnTo>
                    <a:pt x="41" y="434"/>
                  </a:lnTo>
                  <a:lnTo>
                    <a:pt x="39" y="397"/>
                  </a:lnTo>
                  <a:lnTo>
                    <a:pt x="37" y="362"/>
                  </a:lnTo>
                  <a:lnTo>
                    <a:pt x="34" y="326"/>
                  </a:lnTo>
                  <a:lnTo>
                    <a:pt x="32" y="293"/>
                  </a:lnTo>
                  <a:lnTo>
                    <a:pt x="30" y="260"/>
                  </a:lnTo>
                  <a:lnTo>
                    <a:pt x="29" y="229"/>
                  </a:lnTo>
                  <a:lnTo>
                    <a:pt x="26" y="200"/>
                  </a:lnTo>
                  <a:lnTo>
                    <a:pt x="24" y="173"/>
                  </a:lnTo>
                  <a:lnTo>
                    <a:pt x="23" y="147"/>
                  </a:lnTo>
                  <a:lnTo>
                    <a:pt x="21" y="123"/>
                  </a:lnTo>
                  <a:lnTo>
                    <a:pt x="19" y="101"/>
                  </a:lnTo>
                  <a:lnTo>
                    <a:pt x="18" y="81"/>
                  </a:lnTo>
                  <a:lnTo>
                    <a:pt x="17" y="63"/>
                  </a:lnTo>
                  <a:lnTo>
                    <a:pt x="16" y="47"/>
                  </a:lnTo>
                  <a:lnTo>
                    <a:pt x="15" y="33"/>
                  </a:lnTo>
                  <a:lnTo>
                    <a:pt x="14" y="22"/>
                  </a:lnTo>
                  <a:lnTo>
                    <a:pt x="14" y="13"/>
                  </a:lnTo>
                  <a:lnTo>
                    <a:pt x="12" y="6"/>
                  </a:lnTo>
                  <a:lnTo>
                    <a:pt x="12" y="1"/>
                  </a:lnTo>
                  <a:lnTo>
                    <a:pt x="12" y="0"/>
                  </a:lnTo>
                  <a:lnTo>
                    <a:pt x="0" y="1"/>
                  </a:lnTo>
                  <a:lnTo>
                    <a:pt x="0" y="2"/>
                  </a:lnTo>
                  <a:lnTo>
                    <a:pt x="0" y="7"/>
                  </a:lnTo>
                  <a:lnTo>
                    <a:pt x="1" y="13"/>
                  </a:lnTo>
                  <a:lnTo>
                    <a:pt x="1" y="22"/>
                  </a:lnTo>
                  <a:lnTo>
                    <a:pt x="2" y="33"/>
                  </a:lnTo>
                  <a:lnTo>
                    <a:pt x="3" y="47"/>
                  </a:lnTo>
                  <a:lnTo>
                    <a:pt x="3" y="63"/>
                  </a:lnTo>
                  <a:lnTo>
                    <a:pt x="6" y="82"/>
                  </a:lnTo>
                  <a:lnTo>
                    <a:pt x="7" y="103"/>
                  </a:lnTo>
                  <a:lnTo>
                    <a:pt x="8" y="124"/>
                  </a:lnTo>
                  <a:lnTo>
                    <a:pt x="10" y="149"/>
                  </a:lnTo>
                  <a:lnTo>
                    <a:pt x="11" y="174"/>
                  </a:lnTo>
                  <a:lnTo>
                    <a:pt x="12" y="202"/>
                  </a:lnTo>
                  <a:lnTo>
                    <a:pt x="15" y="230"/>
                  </a:lnTo>
                  <a:lnTo>
                    <a:pt x="17" y="262"/>
                  </a:lnTo>
                  <a:lnTo>
                    <a:pt x="19" y="294"/>
                  </a:lnTo>
                  <a:lnTo>
                    <a:pt x="22" y="327"/>
                  </a:lnTo>
                  <a:lnTo>
                    <a:pt x="24" y="363"/>
                  </a:lnTo>
                  <a:lnTo>
                    <a:pt x="26" y="399"/>
                  </a:lnTo>
                  <a:lnTo>
                    <a:pt x="29" y="435"/>
                  </a:lnTo>
                  <a:lnTo>
                    <a:pt x="31" y="473"/>
                  </a:lnTo>
                  <a:lnTo>
                    <a:pt x="33" y="513"/>
                  </a:lnTo>
                  <a:lnTo>
                    <a:pt x="36" y="552"/>
                  </a:lnTo>
                  <a:lnTo>
                    <a:pt x="38" y="593"/>
                  </a:lnTo>
                  <a:lnTo>
                    <a:pt x="40" y="635"/>
                  </a:lnTo>
                  <a:lnTo>
                    <a:pt x="42" y="676"/>
                  </a:lnTo>
                  <a:lnTo>
                    <a:pt x="44" y="719"/>
                  </a:lnTo>
                  <a:lnTo>
                    <a:pt x="46" y="762"/>
                  </a:lnTo>
                  <a:lnTo>
                    <a:pt x="48" y="805"/>
                  </a:lnTo>
                  <a:lnTo>
                    <a:pt x="50" y="848"/>
                  </a:lnTo>
                  <a:lnTo>
                    <a:pt x="53" y="892"/>
                  </a:lnTo>
                  <a:lnTo>
                    <a:pt x="55" y="935"/>
                  </a:lnTo>
                  <a:lnTo>
                    <a:pt x="55" y="935"/>
                  </a:lnTo>
                  <a:lnTo>
                    <a:pt x="55" y="935"/>
                  </a:lnTo>
                  <a:lnTo>
                    <a:pt x="55" y="935"/>
                  </a:lnTo>
                  <a:lnTo>
                    <a:pt x="55" y="935"/>
                  </a:lnTo>
                  <a:lnTo>
                    <a:pt x="68" y="9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8" name="Freeform 64"/>
            <p:cNvSpPr>
              <a:spLocks/>
            </p:cNvSpPr>
            <p:nvPr/>
          </p:nvSpPr>
          <p:spPr bwMode="auto">
            <a:xfrm>
              <a:off x="2205038" y="5362576"/>
              <a:ext cx="15875" cy="109538"/>
            </a:xfrm>
            <a:custGeom>
              <a:avLst/>
              <a:gdLst>
                <a:gd name="T0" fmla="*/ 9 w 21"/>
                <a:gd name="T1" fmla="*/ 128 h 139"/>
                <a:gd name="T2" fmla="*/ 13 w 21"/>
                <a:gd name="T3" fmla="*/ 133 h 139"/>
                <a:gd name="T4" fmla="*/ 13 w 21"/>
                <a:gd name="T5" fmla="*/ 127 h 139"/>
                <a:gd name="T6" fmla="*/ 13 w 21"/>
                <a:gd name="T7" fmla="*/ 119 h 139"/>
                <a:gd name="T8" fmla="*/ 13 w 21"/>
                <a:gd name="T9" fmla="*/ 112 h 139"/>
                <a:gd name="T10" fmla="*/ 14 w 21"/>
                <a:gd name="T11" fmla="*/ 104 h 139"/>
                <a:gd name="T12" fmla="*/ 14 w 21"/>
                <a:gd name="T13" fmla="*/ 95 h 139"/>
                <a:gd name="T14" fmla="*/ 15 w 21"/>
                <a:gd name="T15" fmla="*/ 86 h 139"/>
                <a:gd name="T16" fmla="*/ 16 w 21"/>
                <a:gd name="T17" fmla="*/ 76 h 139"/>
                <a:gd name="T18" fmla="*/ 17 w 21"/>
                <a:gd name="T19" fmla="*/ 67 h 139"/>
                <a:gd name="T20" fmla="*/ 18 w 21"/>
                <a:gd name="T21" fmla="*/ 57 h 139"/>
                <a:gd name="T22" fmla="*/ 18 w 21"/>
                <a:gd name="T23" fmla="*/ 48 h 139"/>
                <a:gd name="T24" fmla="*/ 20 w 21"/>
                <a:gd name="T25" fmla="*/ 38 h 139"/>
                <a:gd name="T26" fmla="*/ 21 w 21"/>
                <a:gd name="T27" fmla="*/ 30 h 139"/>
                <a:gd name="T28" fmla="*/ 21 w 21"/>
                <a:gd name="T29" fmla="*/ 21 h 139"/>
                <a:gd name="T30" fmla="*/ 21 w 21"/>
                <a:gd name="T31" fmla="*/ 14 h 139"/>
                <a:gd name="T32" fmla="*/ 21 w 21"/>
                <a:gd name="T33" fmla="*/ 7 h 139"/>
                <a:gd name="T34" fmla="*/ 21 w 21"/>
                <a:gd name="T35" fmla="*/ 0 h 139"/>
                <a:gd name="T36" fmla="*/ 8 w 21"/>
                <a:gd name="T37" fmla="*/ 1 h 139"/>
                <a:gd name="T38" fmla="*/ 8 w 21"/>
                <a:gd name="T39" fmla="*/ 7 h 139"/>
                <a:gd name="T40" fmla="*/ 8 w 21"/>
                <a:gd name="T41" fmla="*/ 14 h 139"/>
                <a:gd name="T42" fmla="*/ 8 w 21"/>
                <a:gd name="T43" fmla="*/ 21 h 139"/>
                <a:gd name="T44" fmla="*/ 7 w 21"/>
                <a:gd name="T45" fmla="*/ 29 h 139"/>
                <a:gd name="T46" fmla="*/ 7 w 21"/>
                <a:gd name="T47" fmla="*/ 37 h 139"/>
                <a:gd name="T48" fmla="*/ 6 w 21"/>
                <a:gd name="T49" fmla="*/ 46 h 139"/>
                <a:gd name="T50" fmla="*/ 5 w 21"/>
                <a:gd name="T51" fmla="*/ 56 h 139"/>
                <a:gd name="T52" fmla="*/ 5 w 21"/>
                <a:gd name="T53" fmla="*/ 65 h 139"/>
                <a:gd name="T54" fmla="*/ 2 w 21"/>
                <a:gd name="T55" fmla="*/ 74 h 139"/>
                <a:gd name="T56" fmla="*/ 2 w 21"/>
                <a:gd name="T57" fmla="*/ 84 h 139"/>
                <a:gd name="T58" fmla="*/ 1 w 21"/>
                <a:gd name="T59" fmla="*/ 94 h 139"/>
                <a:gd name="T60" fmla="*/ 0 w 21"/>
                <a:gd name="T61" fmla="*/ 103 h 139"/>
                <a:gd name="T62" fmla="*/ 0 w 21"/>
                <a:gd name="T63" fmla="*/ 111 h 139"/>
                <a:gd name="T64" fmla="*/ 0 w 21"/>
                <a:gd name="T65" fmla="*/ 119 h 139"/>
                <a:gd name="T66" fmla="*/ 0 w 21"/>
                <a:gd name="T67" fmla="*/ 127 h 139"/>
                <a:gd name="T68" fmla="*/ 0 w 21"/>
                <a:gd name="T69" fmla="*/ 134 h 139"/>
                <a:gd name="T70" fmla="*/ 2 w 21"/>
                <a:gd name="T71" fmla="*/ 139 h 139"/>
                <a:gd name="T72" fmla="*/ 0 w 21"/>
                <a:gd name="T73" fmla="*/ 134 h 139"/>
                <a:gd name="T74" fmla="*/ 0 w 21"/>
                <a:gd name="T75" fmla="*/ 136 h 139"/>
                <a:gd name="T76" fmla="*/ 2 w 21"/>
                <a:gd name="T77" fmla="*/ 139 h 139"/>
                <a:gd name="T78" fmla="*/ 9 w 21"/>
                <a:gd name="T79"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39">
                  <a:moveTo>
                    <a:pt x="9" y="128"/>
                  </a:moveTo>
                  <a:lnTo>
                    <a:pt x="13" y="133"/>
                  </a:lnTo>
                  <a:lnTo>
                    <a:pt x="13" y="127"/>
                  </a:lnTo>
                  <a:lnTo>
                    <a:pt x="13" y="119"/>
                  </a:lnTo>
                  <a:lnTo>
                    <a:pt x="13" y="112"/>
                  </a:lnTo>
                  <a:lnTo>
                    <a:pt x="14" y="104"/>
                  </a:lnTo>
                  <a:lnTo>
                    <a:pt x="14" y="95"/>
                  </a:lnTo>
                  <a:lnTo>
                    <a:pt x="15" y="86"/>
                  </a:lnTo>
                  <a:lnTo>
                    <a:pt x="16" y="76"/>
                  </a:lnTo>
                  <a:lnTo>
                    <a:pt x="17" y="67"/>
                  </a:lnTo>
                  <a:lnTo>
                    <a:pt x="18" y="57"/>
                  </a:lnTo>
                  <a:lnTo>
                    <a:pt x="18" y="48"/>
                  </a:lnTo>
                  <a:lnTo>
                    <a:pt x="20" y="38"/>
                  </a:lnTo>
                  <a:lnTo>
                    <a:pt x="21" y="30"/>
                  </a:lnTo>
                  <a:lnTo>
                    <a:pt x="21" y="21"/>
                  </a:lnTo>
                  <a:lnTo>
                    <a:pt x="21" y="14"/>
                  </a:lnTo>
                  <a:lnTo>
                    <a:pt x="21" y="7"/>
                  </a:lnTo>
                  <a:lnTo>
                    <a:pt x="21" y="0"/>
                  </a:lnTo>
                  <a:lnTo>
                    <a:pt x="8" y="1"/>
                  </a:lnTo>
                  <a:lnTo>
                    <a:pt x="8" y="7"/>
                  </a:lnTo>
                  <a:lnTo>
                    <a:pt x="8" y="14"/>
                  </a:lnTo>
                  <a:lnTo>
                    <a:pt x="8" y="21"/>
                  </a:lnTo>
                  <a:lnTo>
                    <a:pt x="7" y="29"/>
                  </a:lnTo>
                  <a:lnTo>
                    <a:pt x="7" y="37"/>
                  </a:lnTo>
                  <a:lnTo>
                    <a:pt x="6" y="46"/>
                  </a:lnTo>
                  <a:lnTo>
                    <a:pt x="5" y="56"/>
                  </a:lnTo>
                  <a:lnTo>
                    <a:pt x="5" y="65"/>
                  </a:lnTo>
                  <a:lnTo>
                    <a:pt x="2" y="74"/>
                  </a:lnTo>
                  <a:lnTo>
                    <a:pt x="2" y="84"/>
                  </a:lnTo>
                  <a:lnTo>
                    <a:pt x="1" y="94"/>
                  </a:lnTo>
                  <a:lnTo>
                    <a:pt x="0" y="103"/>
                  </a:lnTo>
                  <a:lnTo>
                    <a:pt x="0" y="111"/>
                  </a:lnTo>
                  <a:lnTo>
                    <a:pt x="0" y="119"/>
                  </a:lnTo>
                  <a:lnTo>
                    <a:pt x="0" y="127"/>
                  </a:lnTo>
                  <a:lnTo>
                    <a:pt x="0" y="134"/>
                  </a:lnTo>
                  <a:lnTo>
                    <a:pt x="2" y="139"/>
                  </a:lnTo>
                  <a:lnTo>
                    <a:pt x="0" y="134"/>
                  </a:lnTo>
                  <a:lnTo>
                    <a:pt x="0" y="136"/>
                  </a:lnTo>
                  <a:lnTo>
                    <a:pt x="2" y="139"/>
                  </a:lnTo>
                  <a:lnTo>
                    <a:pt x="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19" name="Freeform 65"/>
            <p:cNvSpPr>
              <a:spLocks/>
            </p:cNvSpPr>
            <p:nvPr/>
          </p:nvSpPr>
          <p:spPr bwMode="auto">
            <a:xfrm>
              <a:off x="2206625" y="5405438"/>
              <a:ext cx="273050" cy="103188"/>
            </a:xfrm>
            <a:custGeom>
              <a:avLst/>
              <a:gdLst>
                <a:gd name="T0" fmla="*/ 332 w 343"/>
                <a:gd name="T1" fmla="*/ 0 h 131"/>
                <a:gd name="T2" fmla="*/ 331 w 343"/>
                <a:gd name="T3" fmla="*/ 3 h 131"/>
                <a:gd name="T4" fmla="*/ 325 w 343"/>
                <a:gd name="T5" fmla="*/ 9 h 131"/>
                <a:gd name="T6" fmla="*/ 318 w 343"/>
                <a:gd name="T7" fmla="*/ 19 h 131"/>
                <a:gd name="T8" fmla="*/ 307 w 343"/>
                <a:gd name="T9" fmla="*/ 30 h 131"/>
                <a:gd name="T10" fmla="*/ 292 w 343"/>
                <a:gd name="T11" fmla="*/ 44 h 131"/>
                <a:gd name="T12" fmla="*/ 276 w 343"/>
                <a:gd name="T13" fmla="*/ 59 h 131"/>
                <a:gd name="T14" fmla="*/ 256 w 343"/>
                <a:gd name="T15" fmla="*/ 73 h 131"/>
                <a:gd name="T16" fmla="*/ 235 w 343"/>
                <a:gd name="T17" fmla="*/ 87 h 131"/>
                <a:gd name="T18" fmla="*/ 212 w 343"/>
                <a:gd name="T19" fmla="*/ 98 h 131"/>
                <a:gd name="T20" fmla="*/ 187 w 343"/>
                <a:gd name="T21" fmla="*/ 109 h 131"/>
                <a:gd name="T22" fmla="*/ 160 w 343"/>
                <a:gd name="T23" fmla="*/ 114 h 131"/>
                <a:gd name="T24" fmla="*/ 133 w 343"/>
                <a:gd name="T25" fmla="*/ 117 h 131"/>
                <a:gd name="T26" fmla="*/ 103 w 343"/>
                <a:gd name="T27" fmla="*/ 116 h 131"/>
                <a:gd name="T28" fmla="*/ 72 w 343"/>
                <a:gd name="T29" fmla="*/ 108 h 131"/>
                <a:gd name="T30" fmla="*/ 41 w 343"/>
                <a:gd name="T31" fmla="*/ 94 h 131"/>
                <a:gd name="T32" fmla="*/ 7 w 343"/>
                <a:gd name="T33" fmla="*/ 74 h 131"/>
                <a:gd name="T34" fmla="*/ 18 w 343"/>
                <a:gd name="T35" fmla="*/ 96 h 131"/>
                <a:gd name="T36" fmla="*/ 51 w 343"/>
                <a:gd name="T37" fmla="*/ 114 h 131"/>
                <a:gd name="T38" fmla="*/ 86 w 343"/>
                <a:gd name="T39" fmla="*/ 125 h 131"/>
                <a:gd name="T40" fmla="*/ 117 w 343"/>
                <a:gd name="T41" fmla="*/ 129 h 131"/>
                <a:gd name="T42" fmla="*/ 148 w 343"/>
                <a:gd name="T43" fmla="*/ 129 h 131"/>
                <a:gd name="T44" fmla="*/ 177 w 343"/>
                <a:gd name="T45" fmla="*/ 125 h 131"/>
                <a:gd name="T46" fmla="*/ 204 w 343"/>
                <a:gd name="T47" fmla="*/ 116 h 131"/>
                <a:gd name="T48" fmla="*/ 231 w 343"/>
                <a:gd name="T49" fmla="*/ 104 h 131"/>
                <a:gd name="T50" fmla="*/ 254 w 343"/>
                <a:gd name="T51" fmla="*/ 91 h 131"/>
                <a:gd name="T52" fmla="*/ 274 w 343"/>
                <a:gd name="T53" fmla="*/ 76 h 131"/>
                <a:gd name="T54" fmla="*/ 293 w 343"/>
                <a:gd name="T55" fmla="*/ 60 h 131"/>
                <a:gd name="T56" fmla="*/ 309 w 343"/>
                <a:gd name="T57" fmla="*/ 47 h 131"/>
                <a:gd name="T58" fmla="*/ 322 w 343"/>
                <a:gd name="T59" fmla="*/ 33 h 131"/>
                <a:gd name="T60" fmla="*/ 332 w 343"/>
                <a:gd name="T61" fmla="*/ 22 h 131"/>
                <a:gd name="T62" fmla="*/ 339 w 343"/>
                <a:gd name="T63" fmla="*/ 13 h 131"/>
                <a:gd name="T64" fmla="*/ 342 w 343"/>
                <a:gd name="T65" fmla="*/ 9 h 131"/>
                <a:gd name="T66" fmla="*/ 343 w 343"/>
                <a:gd name="T67" fmla="*/ 4 h 131"/>
                <a:gd name="T68" fmla="*/ 343 w 343"/>
                <a:gd name="T69" fmla="*/ 6 h 131"/>
                <a:gd name="T70" fmla="*/ 331 w 343"/>
                <a:gd name="T71"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3" h="131">
                  <a:moveTo>
                    <a:pt x="331" y="5"/>
                  </a:moveTo>
                  <a:lnTo>
                    <a:pt x="332" y="0"/>
                  </a:lnTo>
                  <a:lnTo>
                    <a:pt x="332" y="0"/>
                  </a:lnTo>
                  <a:lnTo>
                    <a:pt x="331" y="3"/>
                  </a:lnTo>
                  <a:lnTo>
                    <a:pt x="329" y="5"/>
                  </a:lnTo>
                  <a:lnTo>
                    <a:pt x="325" y="9"/>
                  </a:lnTo>
                  <a:lnTo>
                    <a:pt x="322" y="13"/>
                  </a:lnTo>
                  <a:lnTo>
                    <a:pt x="318" y="19"/>
                  </a:lnTo>
                  <a:lnTo>
                    <a:pt x="312" y="25"/>
                  </a:lnTo>
                  <a:lnTo>
                    <a:pt x="307" y="30"/>
                  </a:lnTo>
                  <a:lnTo>
                    <a:pt x="300" y="37"/>
                  </a:lnTo>
                  <a:lnTo>
                    <a:pt x="292" y="44"/>
                  </a:lnTo>
                  <a:lnTo>
                    <a:pt x="285" y="51"/>
                  </a:lnTo>
                  <a:lnTo>
                    <a:pt x="276" y="59"/>
                  </a:lnTo>
                  <a:lnTo>
                    <a:pt x="266" y="66"/>
                  </a:lnTo>
                  <a:lnTo>
                    <a:pt x="256" y="73"/>
                  </a:lnTo>
                  <a:lnTo>
                    <a:pt x="247" y="80"/>
                  </a:lnTo>
                  <a:lnTo>
                    <a:pt x="235" y="87"/>
                  </a:lnTo>
                  <a:lnTo>
                    <a:pt x="224" y="94"/>
                  </a:lnTo>
                  <a:lnTo>
                    <a:pt x="212" y="98"/>
                  </a:lnTo>
                  <a:lnTo>
                    <a:pt x="200" y="103"/>
                  </a:lnTo>
                  <a:lnTo>
                    <a:pt x="187" y="109"/>
                  </a:lnTo>
                  <a:lnTo>
                    <a:pt x="174" y="112"/>
                  </a:lnTo>
                  <a:lnTo>
                    <a:pt x="160" y="114"/>
                  </a:lnTo>
                  <a:lnTo>
                    <a:pt x="147" y="117"/>
                  </a:lnTo>
                  <a:lnTo>
                    <a:pt x="133" y="117"/>
                  </a:lnTo>
                  <a:lnTo>
                    <a:pt x="118" y="117"/>
                  </a:lnTo>
                  <a:lnTo>
                    <a:pt x="103" y="116"/>
                  </a:lnTo>
                  <a:lnTo>
                    <a:pt x="88" y="112"/>
                  </a:lnTo>
                  <a:lnTo>
                    <a:pt x="72" y="108"/>
                  </a:lnTo>
                  <a:lnTo>
                    <a:pt x="57" y="102"/>
                  </a:lnTo>
                  <a:lnTo>
                    <a:pt x="41" y="94"/>
                  </a:lnTo>
                  <a:lnTo>
                    <a:pt x="25" y="85"/>
                  </a:lnTo>
                  <a:lnTo>
                    <a:pt x="7" y="74"/>
                  </a:lnTo>
                  <a:lnTo>
                    <a:pt x="0" y="85"/>
                  </a:lnTo>
                  <a:lnTo>
                    <a:pt x="18" y="96"/>
                  </a:lnTo>
                  <a:lnTo>
                    <a:pt x="35" y="105"/>
                  </a:lnTo>
                  <a:lnTo>
                    <a:pt x="51" y="114"/>
                  </a:lnTo>
                  <a:lnTo>
                    <a:pt x="68" y="120"/>
                  </a:lnTo>
                  <a:lnTo>
                    <a:pt x="86" y="125"/>
                  </a:lnTo>
                  <a:lnTo>
                    <a:pt x="102" y="128"/>
                  </a:lnTo>
                  <a:lnTo>
                    <a:pt x="117" y="129"/>
                  </a:lnTo>
                  <a:lnTo>
                    <a:pt x="133" y="131"/>
                  </a:lnTo>
                  <a:lnTo>
                    <a:pt x="148" y="129"/>
                  </a:lnTo>
                  <a:lnTo>
                    <a:pt x="163" y="127"/>
                  </a:lnTo>
                  <a:lnTo>
                    <a:pt x="177" y="125"/>
                  </a:lnTo>
                  <a:lnTo>
                    <a:pt x="191" y="120"/>
                  </a:lnTo>
                  <a:lnTo>
                    <a:pt x="204" y="116"/>
                  </a:lnTo>
                  <a:lnTo>
                    <a:pt x="218" y="110"/>
                  </a:lnTo>
                  <a:lnTo>
                    <a:pt x="231" y="104"/>
                  </a:lnTo>
                  <a:lnTo>
                    <a:pt x="242" y="97"/>
                  </a:lnTo>
                  <a:lnTo>
                    <a:pt x="254" y="91"/>
                  </a:lnTo>
                  <a:lnTo>
                    <a:pt x="264" y="83"/>
                  </a:lnTo>
                  <a:lnTo>
                    <a:pt x="274" y="76"/>
                  </a:lnTo>
                  <a:lnTo>
                    <a:pt x="284" y="68"/>
                  </a:lnTo>
                  <a:lnTo>
                    <a:pt x="293" y="60"/>
                  </a:lnTo>
                  <a:lnTo>
                    <a:pt x="301" y="53"/>
                  </a:lnTo>
                  <a:lnTo>
                    <a:pt x="309" y="47"/>
                  </a:lnTo>
                  <a:lnTo>
                    <a:pt x="316" y="40"/>
                  </a:lnTo>
                  <a:lnTo>
                    <a:pt x="322" y="33"/>
                  </a:lnTo>
                  <a:lnTo>
                    <a:pt x="327" y="27"/>
                  </a:lnTo>
                  <a:lnTo>
                    <a:pt x="332" y="22"/>
                  </a:lnTo>
                  <a:lnTo>
                    <a:pt x="335" y="18"/>
                  </a:lnTo>
                  <a:lnTo>
                    <a:pt x="339" y="13"/>
                  </a:lnTo>
                  <a:lnTo>
                    <a:pt x="341" y="11"/>
                  </a:lnTo>
                  <a:lnTo>
                    <a:pt x="342" y="9"/>
                  </a:lnTo>
                  <a:lnTo>
                    <a:pt x="342" y="9"/>
                  </a:lnTo>
                  <a:lnTo>
                    <a:pt x="343" y="4"/>
                  </a:lnTo>
                  <a:lnTo>
                    <a:pt x="342" y="9"/>
                  </a:lnTo>
                  <a:lnTo>
                    <a:pt x="343" y="6"/>
                  </a:lnTo>
                  <a:lnTo>
                    <a:pt x="343" y="4"/>
                  </a:lnTo>
                  <a:lnTo>
                    <a:pt x="33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0" name="Freeform 66"/>
            <p:cNvSpPr>
              <a:spLocks/>
            </p:cNvSpPr>
            <p:nvPr/>
          </p:nvSpPr>
          <p:spPr bwMode="auto">
            <a:xfrm>
              <a:off x="2463800" y="5334001"/>
              <a:ext cx="15875" cy="74613"/>
            </a:xfrm>
            <a:custGeom>
              <a:avLst/>
              <a:gdLst>
                <a:gd name="T0" fmla="*/ 0 w 19"/>
                <a:gd name="T1" fmla="*/ 0 h 93"/>
                <a:gd name="T2" fmla="*/ 0 w 19"/>
                <a:gd name="T3" fmla="*/ 1 h 93"/>
                <a:gd name="T4" fmla="*/ 7 w 19"/>
                <a:gd name="T5" fmla="*/ 93 h 93"/>
                <a:gd name="T6" fmla="*/ 19 w 19"/>
                <a:gd name="T7" fmla="*/ 92 h 93"/>
                <a:gd name="T8" fmla="*/ 13 w 19"/>
                <a:gd name="T9" fmla="*/ 0 h 93"/>
                <a:gd name="T10" fmla="*/ 13 w 19"/>
                <a:gd name="T11" fmla="*/ 0 h 93"/>
                <a:gd name="T12" fmla="*/ 0 w 19"/>
                <a:gd name="T13" fmla="*/ 0 h 93"/>
                <a:gd name="T14" fmla="*/ 0 w 19"/>
                <a:gd name="T15" fmla="*/ 1 h 93"/>
                <a:gd name="T16" fmla="*/ 0 w 19"/>
                <a:gd name="T17" fmla="*/ 1 h 93"/>
                <a:gd name="T18" fmla="*/ 0 w 19"/>
                <a:gd name="T1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3">
                  <a:moveTo>
                    <a:pt x="0" y="0"/>
                  </a:moveTo>
                  <a:lnTo>
                    <a:pt x="0" y="1"/>
                  </a:lnTo>
                  <a:lnTo>
                    <a:pt x="7" y="93"/>
                  </a:lnTo>
                  <a:lnTo>
                    <a:pt x="19" y="92"/>
                  </a:lnTo>
                  <a:lnTo>
                    <a:pt x="13" y="0"/>
                  </a:lnTo>
                  <a:lnTo>
                    <a:pt x="13" y="0"/>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1" name="Freeform 67"/>
            <p:cNvSpPr>
              <a:spLocks/>
            </p:cNvSpPr>
            <p:nvPr/>
          </p:nvSpPr>
          <p:spPr bwMode="auto">
            <a:xfrm>
              <a:off x="2444750" y="4686301"/>
              <a:ext cx="28575" cy="647700"/>
            </a:xfrm>
            <a:custGeom>
              <a:avLst/>
              <a:gdLst>
                <a:gd name="T0" fmla="*/ 0 w 36"/>
                <a:gd name="T1" fmla="*/ 0 h 817"/>
                <a:gd name="T2" fmla="*/ 0 w 36"/>
                <a:gd name="T3" fmla="*/ 1 h 817"/>
                <a:gd name="T4" fmla="*/ 23 w 36"/>
                <a:gd name="T5" fmla="*/ 817 h 817"/>
                <a:gd name="T6" fmla="*/ 36 w 36"/>
                <a:gd name="T7" fmla="*/ 817 h 817"/>
                <a:gd name="T8" fmla="*/ 13 w 36"/>
                <a:gd name="T9" fmla="*/ 1 h 817"/>
                <a:gd name="T10" fmla="*/ 13 w 36"/>
                <a:gd name="T11" fmla="*/ 1 h 817"/>
                <a:gd name="T12" fmla="*/ 0 w 36"/>
                <a:gd name="T13" fmla="*/ 0 h 817"/>
                <a:gd name="T14" fmla="*/ 0 w 36"/>
                <a:gd name="T15" fmla="*/ 1 h 817"/>
                <a:gd name="T16" fmla="*/ 0 w 36"/>
                <a:gd name="T17" fmla="*/ 1 h 817"/>
                <a:gd name="T18" fmla="*/ 0 w 36"/>
                <a:gd name="T19"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817">
                  <a:moveTo>
                    <a:pt x="0" y="0"/>
                  </a:moveTo>
                  <a:lnTo>
                    <a:pt x="0" y="1"/>
                  </a:lnTo>
                  <a:lnTo>
                    <a:pt x="23" y="817"/>
                  </a:lnTo>
                  <a:lnTo>
                    <a:pt x="36" y="817"/>
                  </a:lnTo>
                  <a:lnTo>
                    <a:pt x="13" y="1"/>
                  </a:lnTo>
                  <a:lnTo>
                    <a:pt x="13" y="1"/>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2" name="Freeform 68"/>
            <p:cNvSpPr>
              <a:spLocks/>
            </p:cNvSpPr>
            <p:nvPr/>
          </p:nvSpPr>
          <p:spPr bwMode="auto">
            <a:xfrm>
              <a:off x="2444750" y="4173538"/>
              <a:ext cx="36513" cy="514350"/>
            </a:xfrm>
            <a:custGeom>
              <a:avLst/>
              <a:gdLst>
                <a:gd name="T0" fmla="*/ 38 w 45"/>
                <a:gd name="T1" fmla="*/ 0 h 646"/>
                <a:gd name="T2" fmla="*/ 32 w 45"/>
                <a:gd name="T3" fmla="*/ 0 h 646"/>
                <a:gd name="T4" fmla="*/ 0 w 45"/>
                <a:gd name="T5" fmla="*/ 645 h 646"/>
                <a:gd name="T6" fmla="*/ 13 w 45"/>
                <a:gd name="T7" fmla="*/ 646 h 646"/>
                <a:gd name="T8" fmla="*/ 45 w 45"/>
                <a:gd name="T9" fmla="*/ 1 h 646"/>
                <a:gd name="T10" fmla="*/ 38 w 45"/>
                <a:gd name="T11" fmla="*/ 0 h 646"/>
              </a:gdLst>
              <a:ahLst/>
              <a:cxnLst>
                <a:cxn ang="0">
                  <a:pos x="T0" y="T1"/>
                </a:cxn>
                <a:cxn ang="0">
                  <a:pos x="T2" y="T3"/>
                </a:cxn>
                <a:cxn ang="0">
                  <a:pos x="T4" y="T5"/>
                </a:cxn>
                <a:cxn ang="0">
                  <a:pos x="T6" y="T7"/>
                </a:cxn>
                <a:cxn ang="0">
                  <a:pos x="T8" y="T9"/>
                </a:cxn>
                <a:cxn ang="0">
                  <a:pos x="T10" y="T11"/>
                </a:cxn>
              </a:cxnLst>
              <a:rect l="0" t="0" r="r" b="b"/>
              <a:pathLst>
                <a:path w="45" h="646">
                  <a:moveTo>
                    <a:pt x="38" y="0"/>
                  </a:moveTo>
                  <a:lnTo>
                    <a:pt x="32" y="0"/>
                  </a:lnTo>
                  <a:lnTo>
                    <a:pt x="0" y="645"/>
                  </a:lnTo>
                  <a:lnTo>
                    <a:pt x="13" y="646"/>
                  </a:lnTo>
                  <a:lnTo>
                    <a:pt x="45" y="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3" name="Freeform 69"/>
            <p:cNvSpPr>
              <a:spLocks/>
            </p:cNvSpPr>
            <p:nvPr/>
          </p:nvSpPr>
          <p:spPr bwMode="auto">
            <a:xfrm>
              <a:off x="1536700" y="2973388"/>
              <a:ext cx="288925" cy="315913"/>
            </a:xfrm>
            <a:custGeom>
              <a:avLst/>
              <a:gdLst>
                <a:gd name="T0" fmla="*/ 197 w 364"/>
                <a:gd name="T1" fmla="*/ 362 h 399"/>
                <a:gd name="T2" fmla="*/ 203 w 364"/>
                <a:gd name="T3" fmla="*/ 377 h 399"/>
                <a:gd name="T4" fmla="*/ 216 w 364"/>
                <a:gd name="T5" fmla="*/ 398 h 399"/>
                <a:gd name="T6" fmla="*/ 232 w 364"/>
                <a:gd name="T7" fmla="*/ 394 h 399"/>
                <a:gd name="T8" fmla="*/ 255 w 364"/>
                <a:gd name="T9" fmla="*/ 375 h 399"/>
                <a:gd name="T10" fmla="*/ 289 w 364"/>
                <a:gd name="T11" fmla="*/ 349 h 399"/>
                <a:gd name="T12" fmla="*/ 324 w 364"/>
                <a:gd name="T13" fmla="*/ 323 h 399"/>
                <a:gd name="T14" fmla="*/ 353 w 364"/>
                <a:gd name="T15" fmla="*/ 301 h 399"/>
                <a:gd name="T16" fmla="*/ 364 w 364"/>
                <a:gd name="T17" fmla="*/ 293 h 399"/>
                <a:gd name="T18" fmla="*/ 349 w 364"/>
                <a:gd name="T19" fmla="*/ 287 h 399"/>
                <a:gd name="T20" fmla="*/ 328 w 364"/>
                <a:gd name="T21" fmla="*/ 268 h 399"/>
                <a:gd name="T22" fmla="*/ 327 w 364"/>
                <a:gd name="T23" fmla="*/ 238 h 399"/>
                <a:gd name="T24" fmla="*/ 320 w 364"/>
                <a:gd name="T25" fmla="*/ 209 h 399"/>
                <a:gd name="T26" fmla="*/ 308 w 364"/>
                <a:gd name="T27" fmla="*/ 173 h 399"/>
                <a:gd name="T28" fmla="*/ 296 w 364"/>
                <a:gd name="T29" fmla="*/ 136 h 399"/>
                <a:gd name="T30" fmla="*/ 296 w 364"/>
                <a:gd name="T31" fmla="*/ 102 h 399"/>
                <a:gd name="T32" fmla="*/ 315 w 364"/>
                <a:gd name="T33" fmla="*/ 74 h 399"/>
                <a:gd name="T34" fmla="*/ 332 w 364"/>
                <a:gd name="T35" fmla="*/ 44 h 399"/>
                <a:gd name="T36" fmla="*/ 338 w 364"/>
                <a:gd name="T37" fmla="*/ 35 h 399"/>
                <a:gd name="T38" fmla="*/ 338 w 364"/>
                <a:gd name="T39" fmla="*/ 32 h 399"/>
                <a:gd name="T40" fmla="*/ 338 w 364"/>
                <a:gd name="T41" fmla="*/ 19 h 399"/>
                <a:gd name="T42" fmla="*/ 323 w 364"/>
                <a:gd name="T43" fmla="*/ 3 h 399"/>
                <a:gd name="T44" fmla="*/ 280 w 364"/>
                <a:gd name="T45" fmla="*/ 3 h 399"/>
                <a:gd name="T46" fmla="*/ 257 w 364"/>
                <a:gd name="T47" fmla="*/ 28 h 399"/>
                <a:gd name="T48" fmla="*/ 250 w 364"/>
                <a:gd name="T49" fmla="*/ 65 h 399"/>
                <a:gd name="T50" fmla="*/ 250 w 364"/>
                <a:gd name="T51" fmla="*/ 99 h 399"/>
                <a:gd name="T52" fmla="*/ 242 w 364"/>
                <a:gd name="T53" fmla="*/ 118 h 399"/>
                <a:gd name="T54" fmla="*/ 209 w 364"/>
                <a:gd name="T55" fmla="*/ 94 h 399"/>
                <a:gd name="T56" fmla="*/ 161 w 364"/>
                <a:gd name="T57" fmla="*/ 44 h 399"/>
                <a:gd name="T58" fmla="*/ 128 w 364"/>
                <a:gd name="T59" fmla="*/ 14 h 399"/>
                <a:gd name="T60" fmla="*/ 109 w 364"/>
                <a:gd name="T61" fmla="*/ 6 h 399"/>
                <a:gd name="T62" fmla="*/ 103 w 364"/>
                <a:gd name="T63" fmla="*/ 21 h 399"/>
                <a:gd name="T64" fmla="*/ 107 w 364"/>
                <a:gd name="T65" fmla="*/ 59 h 399"/>
                <a:gd name="T66" fmla="*/ 83 w 364"/>
                <a:gd name="T67" fmla="*/ 59 h 399"/>
                <a:gd name="T68" fmla="*/ 75 w 364"/>
                <a:gd name="T69" fmla="*/ 74 h 399"/>
                <a:gd name="T70" fmla="*/ 71 w 364"/>
                <a:gd name="T71" fmla="*/ 95 h 399"/>
                <a:gd name="T72" fmla="*/ 30 w 364"/>
                <a:gd name="T73" fmla="*/ 147 h 399"/>
                <a:gd name="T74" fmla="*/ 22 w 364"/>
                <a:gd name="T75" fmla="*/ 151 h 399"/>
                <a:gd name="T76" fmla="*/ 9 w 364"/>
                <a:gd name="T77" fmla="*/ 164 h 399"/>
                <a:gd name="T78" fmla="*/ 1 w 364"/>
                <a:gd name="T79" fmla="*/ 186 h 399"/>
                <a:gd name="T80" fmla="*/ 3 w 364"/>
                <a:gd name="T81" fmla="*/ 210 h 399"/>
                <a:gd name="T82" fmla="*/ 12 w 364"/>
                <a:gd name="T83" fmla="*/ 234 h 399"/>
                <a:gd name="T84" fmla="*/ 22 w 364"/>
                <a:gd name="T85" fmla="*/ 255 h 399"/>
                <a:gd name="T86" fmla="*/ 29 w 364"/>
                <a:gd name="T87" fmla="*/ 26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399">
                  <a:moveTo>
                    <a:pt x="31" y="271"/>
                  </a:moveTo>
                  <a:lnTo>
                    <a:pt x="80" y="311"/>
                  </a:lnTo>
                  <a:lnTo>
                    <a:pt x="197" y="362"/>
                  </a:lnTo>
                  <a:lnTo>
                    <a:pt x="197" y="364"/>
                  </a:lnTo>
                  <a:lnTo>
                    <a:pt x="199" y="370"/>
                  </a:lnTo>
                  <a:lnTo>
                    <a:pt x="203" y="377"/>
                  </a:lnTo>
                  <a:lnTo>
                    <a:pt x="206" y="385"/>
                  </a:lnTo>
                  <a:lnTo>
                    <a:pt x="211" y="392"/>
                  </a:lnTo>
                  <a:lnTo>
                    <a:pt x="216" y="398"/>
                  </a:lnTo>
                  <a:lnTo>
                    <a:pt x="221" y="399"/>
                  </a:lnTo>
                  <a:lnTo>
                    <a:pt x="227" y="397"/>
                  </a:lnTo>
                  <a:lnTo>
                    <a:pt x="232" y="394"/>
                  </a:lnTo>
                  <a:lnTo>
                    <a:pt x="237" y="388"/>
                  </a:lnTo>
                  <a:lnTo>
                    <a:pt x="246" y="383"/>
                  </a:lnTo>
                  <a:lnTo>
                    <a:pt x="255" y="375"/>
                  </a:lnTo>
                  <a:lnTo>
                    <a:pt x="265" y="367"/>
                  </a:lnTo>
                  <a:lnTo>
                    <a:pt x="277" y="357"/>
                  </a:lnTo>
                  <a:lnTo>
                    <a:pt x="289" y="349"/>
                  </a:lnTo>
                  <a:lnTo>
                    <a:pt x="301" y="340"/>
                  </a:lnTo>
                  <a:lnTo>
                    <a:pt x="313" y="331"/>
                  </a:lnTo>
                  <a:lnTo>
                    <a:pt x="324" y="323"/>
                  </a:lnTo>
                  <a:lnTo>
                    <a:pt x="335" y="314"/>
                  </a:lnTo>
                  <a:lnTo>
                    <a:pt x="345" y="307"/>
                  </a:lnTo>
                  <a:lnTo>
                    <a:pt x="353" y="301"/>
                  </a:lnTo>
                  <a:lnTo>
                    <a:pt x="358" y="296"/>
                  </a:lnTo>
                  <a:lnTo>
                    <a:pt x="363" y="294"/>
                  </a:lnTo>
                  <a:lnTo>
                    <a:pt x="364" y="293"/>
                  </a:lnTo>
                  <a:lnTo>
                    <a:pt x="362" y="293"/>
                  </a:lnTo>
                  <a:lnTo>
                    <a:pt x="357" y="291"/>
                  </a:lnTo>
                  <a:lnTo>
                    <a:pt x="349" y="287"/>
                  </a:lnTo>
                  <a:lnTo>
                    <a:pt x="342" y="282"/>
                  </a:lnTo>
                  <a:lnTo>
                    <a:pt x="334" y="276"/>
                  </a:lnTo>
                  <a:lnTo>
                    <a:pt x="328" y="268"/>
                  </a:lnTo>
                  <a:lnTo>
                    <a:pt x="325" y="257"/>
                  </a:lnTo>
                  <a:lnTo>
                    <a:pt x="326" y="244"/>
                  </a:lnTo>
                  <a:lnTo>
                    <a:pt x="327" y="238"/>
                  </a:lnTo>
                  <a:lnTo>
                    <a:pt x="326" y="228"/>
                  </a:lnTo>
                  <a:lnTo>
                    <a:pt x="324" y="219"/>
                  </a:lnTo>
                  <a:lnTo>
                    <a:pt x="320" y="209"/>
                  </a:lnTo>
                  <a:lnTo>
                    <a:pt x="317" y="197"/>
                  </a:lnTo>
                  <a:lnTo>
                    <a:pt x="312" y="186"/>
                  </a:lnTo>
                  <a:lnTo>
                    <a:pt x="308" y="173"/>
                  </a:lnTo>
                  <a:lnTo>
                    <a:pt x="303" y="160"/>
                  </a:lnTo>
                  <a:lnTo>
                    <a:pt x="300" y="148"/>
                  </a:lnTo>
                  <a:lnTo>
                    <a:pt x="296" y="136"/>
                  </a:lnTo>
                  <a:lnTo>
                    <a:pt x="295" y="124"/>
                  </a:lnTo>
                  <a:lnTo>
                    <a:pt x="294" y="112"/>
                  </a:lnTo>
                  <a:lnTo>
                    <a:pt x="296" y="102"/>
                  </a:lnTo>
                  <a:lnTo>
                    <a:pt x="300" y="91"/>
                  </a:lnTo>
                  <a:lnTo>
                    <a:pt x="305" y="82"/>
                  </a:lnTo>
                  <a:lnTo>
                    <a:pt x="315" y="74"/>
                  </a:lnTo>
                  <a:lnTo>
                    <a:pt x="323" y="60"/>
                  </a:lnTo>
                  <a:lnTo>
                    <a:pt x="328" y="51"/>
                  </a:lnTo>
                  <a:lnTo>
                    <a:pt x="332" y="44"/>
                  </a:lnTo>
                  <a:lnTo>
                    <a:pt x="335" y="39"/>
                  </a:lnTo>
                  <a:lnTo>
                    <a:pt x="337" y="36"/>
                  </a:lnTo>
                  <a:lnTo>
                    <a:pt x="338" y="35"/>
                  </a:lnTo>
                  <a:lnTo>
                    <a:pt x="338" y="34"/>
                  </a:lnTo>
                  <a:lnTo>
                    <a:pt x="338" y="34"/>
                  </a:lnTo>
                  <a:lnTo>
                    <a:pt x="338" y="32"/>
                  </a:lnTo>
                  <a:lnTo>
                    <a:pt x="339" y="29"/>
                  </a:lnTo>
                  <a:lnTo>
                    <a:pt x="339" y="24"/>
                  </a:lnTo>
                  <a:lnTo>
                    <a:pt x="338" y="19"/>
                  </a:lnTo>
                  <a:lnTo>
                    <a:pt x="335" y="13"/>
                  </a:lnTo>
                  <a:lnTo>
                    <a:pt x="331" y="7"/>
                  </a:lnTo>
                  <a:lnTo>
                    <a:pt x="323" y="3"/>
                  </a:lnTo>
                  <a:lnTo>
                    <a:pt x="311" y="0"/>
                  </a:lnTo>
                  <a:lnTo>
                    <a:pt x="294" y="0"/>
                  </a:lnTo>
                  <a:lnTo>
                    <a:pt x="280" y="3"/>
                  </a:lnTo>
                  <a:lnTo>
                    <a:pt x="270" y="9"/>
                  </a:lnTo>
                  <a:lnTo>
                    <a:pt x="262" y="18"/>
                  </a:lnTo>
                  <a:lnTo>
                    <a:pt x="257" y="28"/>
                  </a:lnTo>
                  <a:lnTo>
                    <a:pt x="254" y="39"/>
                  </a:lnTo>
                  <a:lnTo>
                    <a:pt x="251" y="52"/>
                  </a:lnTo>
                  <a:lnTo>
                    <a:pt x="250" y="65"/>
                  </a:lnTo>
                  <a:lnTo>
                    <a:pt x="250" y="77"/>
                  </a:lnTo>
                  <a:lnTo>
                    <a:pt x="250" y="89"/>
                  </a:lnTo>
                  <a:lnTo>
                    <a:pt x="250" y="99"/>
                  </a:lnTo>
                  <a:lnTo>
                    <a:pt x="248" y="109"/>
                  </a:lnTo>
                  <a:lnTo>
                    <a:pt x="246" y="114"/>
                  </a:lnTo>
                  <a:lnTo>
                    <a:pt x="242" y="118"/>
                  </a:lnTo>
                  <a:lnTo>
                    <a:pt x="236" y="118"/>
                  </a:lnTo>
                  <a:lnTo>
                    <a:pt x="228" y="113"/>
                  </a:lnTo>
                  <a:lnTo>
                    <a:pt x="209" y="94"/>
                  </a:lnTo>
                  <a:lnTo>
                    <a:pt x="191" y="74"/>
                  </a:lnTo>
                  <a:lnTo>
                    <a:pt x="176" y="58"/>
                  </a:lnTo>
                  <a:lnTo>
                    <a:pt x="161" y="44"/>
                  </a:lnTo>
                  <a:lnTo>
                    <a:pt x="149" y="31"/>
                  </a:lnTo>
                  <a:lnTo>
                    <a:pt x="138" y="21"/>
                  </a:lnTo>
                  <a:lnTo>
                    <a:pt x="128" y="14"/>
                  </a:lnTo>
                  <a:lnTo>
                    <a:pt x="121" y="8"/>
                  </a:lnTo>
                  <a:lnTo>
                    <a:pt x="114" y="6"/>
                  </a:lnTo>
                  <a:lnTo>
                    <a:pt x="109" y="6"/>
                  </a:lnTo>
                  <a:lnTo>
                    <a:pt x="105" y="8"/>
                  </a:lnTo>
                  <a:lnTo>
                    <a:pt x="103" y="13"/>
                  </a:lnTo>
                  <a:lnTo>
                    <a:pt x="103" y="21"/>
                  </a:lnTo>
                  <a:lnTo>
                    <a:pt x="103" y="30"/>
                  </a:lnTo>
                  <a:lnTo>
                    <a:pt x="104" y="44"/>
                  </a:lnTo>
                  <a:lnTo>
                    <a:pt x="107" y="59"/>
                  </a:lnTo>
                  <a:lnTo>
                    <a:pt x="97" y="56"/>
                  </a:lnTo>
                  <a:lnTo>
                    <a:pt x="89" y="57"/>
                  </a:lnTo>
                  <a:lnTo>
                    <a:pt x="83" y="59"/>
                  </a:lnTo>
                  <a:lnTo>
                    <a:pt x="79" y="64"/>
                  </a:lnTo>
                  <a:lnTo>
                    <a:pt x="76" y="69"/>
                  </a:lnTo>
                  <a:lnTo>
                    <a:pt x="75" y="74"/>
                  </a:lnTo>
                  <a:lnTo>
                    <a:pt x="75" y="77"/>
                  </a:lnTo>
                  <a:lnTo>
                    <a:pt x="75" y="79"/>
                  </a:lnTo>
                  <a:lnTo>
                    <a:pt x="71" y="95"/>
                  </a:lnTo>
                  <a:lnTo>
                    <a:pt x="51" y="102"/>
                  </a:lnTo>
                  <a:lnTo>
                    <a:pt x="31" y="145"/>
                  </a:lnTo>
                  <a:lnTo>
                    <a:pt x="30" y="147"/>
                  </a:lnTo>
                  <a:lnTo>
                    <a:pt x="29" y="147"/>
                  </a:lnTo>
                  <a:lnTo>
                    <a:pt x="26" y="149"/>
                  </a:lnTo>
                  <a:lnTo>
                    <a:pt x="22" y="151"/>
                  </a:lnTo>
                  <a:lnTo>
                    <a:pt x="19" y="155"/>
                  </a:lnTo>
                  <a:lnTo>
                    <a:pt x="14" y="159"/>
                  </a:lnTo>
                  <a:lnTo>
                    <a:pt x="9" y="164"/>
                  </a:lnTo>
                  <a:lnTo>
                    <a:pt x="5" y="172"/>
                  </a:lnTo>
                  <a:lnTo>
                    <a:pt x="3" y="179"/>
                  </a:lnTo>
                  <a:lnTo>
                    <a:pt x="1" y="186"/>
                  </a:lnTo>
                  <a:lnTo>
                    <a:pt x="0" y="194"/>
                  </a:lnTo>
                  <a:lnTo>
                    <a:pt x="1" y="202"/>
                  </a:lnTo>
                  <a:lnTo>
                    <a:pt x="3" y="210"/>
                  </a:lnTo>
                  <a:lnTo>
                    <a:pt x="5" y="218"/>
                  </a:lnTo>
                  <a:lnTo>
                    <a:pt x="8" y="226"/>
                  </a:lnTo>
                  <a:lnTo>
                    <a:pt x="12" y="234"/>
                  </a:lnTo>
                  <a:lnTo>
                    <a:pt x="15" y="242"/>
                  </a:lnTo>
                  <a:lnTo>
                    <a:pt x="18" y="249"/>
                  </a:lnTo>
                  <a:lnTo>
                    <a:pt x="22" y="255"/>
                  </a:lnTo>
                  <a:lnTo>
                    <a:pt x="24" y="261"/>
                  </a:lnTo>
                  <a:lnTo>
                    <a:pt x="27" y="265"/>
                  </a:lnTo>
                  <a:lnTo>
                    <a:pt x="29" y="268"/>
                  </a:lnTo>
                  <a:lnTo>
                    <a:pt x="31" y="270"/>
                  </a:lnTo>
                  <a:lnTo>
                    <a:pt x="31" y="27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4" name="Freeform 70"/>
            <p:cNvSpPr>
              <a:spLocks/>
            </p:cNvSpPr>
            <p:nvPr/>
          </p:nvSpPr>
          <p:spPr bwMode="auto">
            <a:xfrm>
              <a:off x="1557338" y="3184526"/>
              <a:ext cx="46038" cy="41275"/>
            </a:xfrm>
            <a:custGeom>
              <a:avLst/>
              <a:gdLst>
                <a:gd name="T0" fmla="*/ 55 w 56"/>
                <a:gd name="T1" fmla="*/ 41 h 52"/>
                <a:gd name="T2" fmla="*/ 56 w 56"/>
                <a:gd name="T3" fmla="*/ 42 h 52"/>
                <a:gd name="T4" fmla="*/ 9 w 56"/>
                <a:gd name="T5" fmla="*/ 0 h 52"/>
                <a:gd name="T6" fmla="*/ 0 w 56"/>
                <a:gd name="T7" fmla="*/ 11 h 52"/>
                <a:gd name="T8" fmla="*/ 48 w 56"/>
                <a:gd name="T9" fmla="*/ 51 h 52"/>
                <a:gd name="T10" fmla="*/ 49 w 56"/>
                <a:gd name="T11" fmla="*/ 52 h 52"/>
                <a:gd name="T12" fmla="*/ 48 w 56"/>
                <a:gd name="T13" fmla="*/ 51 h 52"/>
                <a:gd name="T14" fmla="*/ 49 w 56"/>
                <a:gd name="T15" fmla="*/ 52 h 52"/>
                <a:gd name="T16" fmla="*/ 49 w 56"/>
                <a:gd name="T17" fmla="*/ 52 h 52"/>
                <a:gd name="T18" fmla="*/ 55 w 56"/>
                <a:gd name="T19"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2">
                  <a:moveTo>
                    <a:pt x="55" y="41"/>
                  </a:moveTo>
                  <a:lnTo>
                    <a:pt x="56" y="42"/>
                  </a:lnTo>
                  <a:lnTo>
                    <a:pt x="9" y="0"/>
                  </a:lnTo>
                  <a:lnTo>
                    <a:pt x="0" y="11"/>
                  </a:lnTo>
                  <a:lnTo>
                    <a:pt x="48" y="51"/>
                  </a:lnTo>
                  <a:lnTo>
                    <a:pt x="49" y="52"/>
                  </a:lnTo>
                  <a:lnTo>
                    <a:pt x="48" y="51"/>
                  </a:lnTo>
                  <a:lnTo>
                    <a:pt x="49" y="52"/>
                  </a:lnTo>
                  <a:lnTo>
                    <a:pt x="49" y="52"/>
                  </a:lnTo>
                  <a:lnTo>
                    <a:pt x="5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5" name="Freeform 71"/>
            <p:cNvSpPr>
              <a:spLocks/>
            </p:cNvSpPr>
            <p:nvPr/>
          </p:nvSpPr>
          <p:spPr bwMode="auto">
            <a:xfrm>
              <a:off x="1597025" y="3216276"/>
              <a:ext cx="100013" cy="49213"/>
            </a:xfrm>
            <a:custGeom>
              <a:avLst/>
              <a:gdLst>
                <a:gd name="T0" fmla="*/ 127 w 127"/>
                <a:gd name="T1" fmla="*/ 55 h 63"/>
                <a:gd name="T2" fmla="*/ 123 w 127"/>
                <a:gd name="T3" fmla="*/ 50 h 63"/>
                <a:gd name="T4" fmla="*/ 6 w 127"/>
                <a:gd name="T5" fmla="*/ 0 h 63"/>
                <a:gd name="T6" fmla="*/ 0 w 127"/>
                <a:gd name="T7" fmla="*/ 11 h 63"/>
                <a:gd name="T8" fmla="*/ 119 w 127"/>
                <a:gd name="T9" fmla="*/ 63 h 63"/>
                <a:gd name="T10" fmla="*/ 115 w 127"/>
                <a:gd name="T11" fmla="*/ 58 h 63"/>
                <a:gd name="T12" fmla="*/ 127 w 127"/>
                <a:gd name="T13" fmla="*/ 55 h 63"/>
                <a:gd name="T14" fmla="*/ 126 w 127"/>
                <a:gd name="T15" fmla="*/ 51 h 63"/>
                <a:gd name="T16" fmla="*/ 123 w 127"/>
                <a:gd name="T17" fmla="*/ 50 h 63"/>
                <a:gd name="T18" fmla="*/ 127 w 127"/>
                <a:gd name="T1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63">
                  <a:moveTo>
                    <a:pt x="127" y="55"/>
                  </a:moveTo>
                  <a:lnTo>
                    <a:pt x="123" y="50"/>
                  </a:lnTo>
                  <a:lnTo>
                    <a:pt x="6" y="0"/>
                  </a:lnTo>
                  <a:lnTo>
                    <a:pt x="0" y="11"/>
                  </a:lnTo>
                  <a:lnTo>
                    <a:pt x="119" y="63"/>
                  </a:lnTo>
                  <a:lnTo>
                    <a:pt x="115" y="58"/>
                  </a:lnTo>
                  <a:lnTo>
                    <a:pt x="127" y="55"/>
                  </a:lnTo>
                  <a:lnTo>
                    <a:pt x="126" y="51"/>
                  </a:lnTo>
                  <a:lnTo>
                    <a:pt x="123" y="50"/>
                  </a:lnTo>
                  <a:lnTo>
                    <a:pt x="12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6" name="Freeform 72"/>
            <p:cNvSpPr>
              <a:spLocks/>
            </p:cNvSpPr>
            <p:nvPr/>
          </p:nvSpPr>
          <p:spPr bwMode="auto">
            <a:xfrm>
              <a:off x="1689100" y="3259138"/>
              <a:ext cx="31750" cy="36513"/>
            </a:xfrm>
            <a:custGeom>
              <a:avLst/>
              <a:gdLst>
                <a:gd name="T0" fmla="*/ 32 w 41"/>
                <a:gd name="T1" fmla="*/ 31 h 45"/>
                <a:gd name="T2" fmla="*/ 32 w 41"/>
                <a:gd name="T3" fmla="*/ 31 h 45"/>
                <a:gd name="T4" fmla="*/ 30 w 41"/>
                <a:gd name="T5" fmla="*/ 32 h 45"/>
                <a:gd name="T6" fmla="*/ 29 w 41"/>
                <a:gd name="T7" fmla="*/ 31 h 45"/>
                <a:gd name="T8" fmla="*/ 25 w 41"/>
                <a:gd name="T9" fmla="*/ 27 h 45"/>
                <a:gd name="T10" fmla="*/ 21 w 41"/>
                <a:gd name="T11" fmla="*/ 21 h 45"/>
                <a:gd name="T12" fmla="*/ 18 w 41"/>
                <a:gd name="T13" fmla="*/ 14 h 45"/>
                <a:gd name="T14" fmla="*/ 15 w 41"/>
                <a:gd name="T15" fmla="*/ 7 h 45"/>
                <a:gd name="T16" fmla="*/ 13 w 41"/>
                <a:gd name="T17" fmla="*/ 1 h 45"/>
                <a:gd name="T18" fmla="*/ 12 w 41"/>
                <a:gd name="T19" fmla="*/ 0 h 45"/>
                <a:gd name="T20" fmla="*/ 0 w 41"/>
                <a:gd name="T21" fmla="*/ 3 h 45"/>
                <a:gd name="T22" fmla="*/ 0 w 41"/>
                <a:gd name="T23" fmla="*/ 6 h 45"/>
                <a:gd name="T24" fmla="*/ 3 w 41"/>
                <a:gd name="T25" fmla="*/ 11 h 45"/>
                <a:gd name="T26" fmla="*/ 6 w 41"/>
                <a:gd name="T27" fmla="*/ 19 h 45"/>
                <a:gd name="T28" fmla="*/ 11 w 41"/>
                <a:gd name="T29" fmla="*/ 27 h 45"/>
                <a:gd name="T30" fmla="*/ 15 w 41"/>
                <a:gd name="T31" fmla="*/ 34 h 45"/>
                <a:gd name="T32" fmla="*/ 21 w 41"/>
                <a:gd name="T33" fmla="*/ 41 h 45"/>
                <a:gd name="T34" fmla="*/ 32 w 41"/>
                <a:gd name="T35" fmla="*/ 45 h 45"/>
                <a:gd name="T36" fmla="*/ 41 w 41"/>
                <a:gd name="T37" fmla="*/ 40 h 45"/>
                <a:gd name="T38" fmla="*/ 41 w 41"/>
                <a:gd name="T39" fmla="*/ 40 h 45"/>
                <a:gd name="T40" fmla="*/ 32 w 41"/>
                <a:gd name="T4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5">
                  <a:moveTo>
                    <a:pt x="32" y="31"/>
                  </a:moveTo>
                  <a:lnTo>
                    <a:pt x="32" y="31"/>
                  </a:lnTo>
                  <a:lnTo>
                    <a:pt x="30" y="32"/>
                  </a:lnTo>
                  <a:lnTo>
                    <a:pt x="29" y="31"/>
                  </a:lnTo>
                  <a:lnTo>
                    <a:pt x="25" y="27"/>
                  </a:lnTo>
                  <a:lnTo>
                    <a:pt x="21" y="21"/>
                  </a:lnTo>
                  <a:lnTo>
                    <a:pt x="18" y="14"/>
                  </a:lnTo>
                  <a:lnTo>
                    <a:pt x="15" y="7"/>
                  </a:lnTo>
                  <a:lnTo>
                    <a:pt x="13" y="1"/>
                  </a:lnTo>
                  <a:lnTo>
                    <a:pt x="12" y="0"/>
                  </a:lnTo>
                  <a:lnTo>
                    <a:pt x="0" y="3"/>
                  </a:lnTo>
                  <a:lnTo>
                    <a:pt x="0" y="6"/>
                  </a:lnTo>
                  <a:lnTo>
                    <a:pt x="3" y="11"/>
                  </a:lnTo>
                  <a:lnTo>
                    <a:pt x="6" y="19"/>
                  </a:lnTo>
                  <a:lnTo>
                    <a:pt x="11" y="27"/>
                  </a:lnTo>
                  <a:lnTo>
                    <a:pt x="15" y="34"/>
                  </a:lnTo>
                  <a:lnTo>
                    <a:pt x="21" y="41"/>
                  </a:lnTo>
                  <a:lnTo>
                    <a:pt x="32" y="45"/>
                  </a:lnTo>
                  <a:lnTo>
                    <a:pt x="41" y="40"/>
                  </a:lnTo>
                  <a:lnTo>
                    <a:pt x="41" y="40"/>
                  </a:lnTo>
                  <a:lnTo>
                    <a:pt x="3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7" name="Freeform 73"/>
            <p:cNvSpPr>
              <a:spLocks/>
            </p:cNvSpPr>
            <p:nvPr/>
          </p:nvSpPr>
          <p:spPr bwMode="auto">
            <a:xfrm>
              <a:off x="1712913" y="3200401"/>
              <a:ext cx="123825" cy="92075"/>
            </a:xfrm>
            <a:custGeom>
              <a:avLst/>
              <a:gdLst>
                <a:gd name="T0" fmla="*/ 139 w 155"/>
                <a:gd name="T1" fmla="*/ 14 h 115"/>
                <a:gd name="T2" fmla="*/ 138 w 155"/>
                <a:gd name="T3" fmla="*/ 2 h 115"/>
                <a:gd name="T4" fmla="*/ 135 w 155"/>
                <a:gd name="T5" fmla="*/ 2 h 115"/>
                <a:gd name="T6" fmla="*/ 132 w 155"/>
                <a:gd name="T7" fmla="*/ 6 h 115"/>
                <a:gd name="T8" fmla="*/ 126 w 155"/>
                <a:gd name="T9" fmla="*/ 10 h 115"/>
                <a:gd name="T10" fmla="*/ 118 w 155"/>
                <a:gd name="T11" fmla="*/ 16 h 115"/>
                <a:gd name="T12" fmla="*/ 109 w 155"/>
                <a:gd name="T13" fmla="*/ 23 h 115"/>
                <a:gd name="T14" fmla="*/ 97 w 155"/>
                <a:gd name="T15" fmla="*/ 31 h 115"/>
                <a:gd name="T16" fmla="*/ 87 w 155"/>
                <a:gd name="T17" fmla="*/ 39 h 115"/>
                <a:gd name="T18" fmla="*/ 74 w 155"/>
                <a:gd name="T19" fmla="*/ 48 h 115"/>
                <a:gd name="T20" fmla="*/ 62 w 155"/>
                <a:gd name="T21" fmla="*/ 58 h 115"/>
                <a:gd name="T22" fmla="*/ 50 w 155"/>
                <a:gd name="T23" fmla="*/ 67 h 115"/>
                <a:gd name="T24" fmla="*/ 39 w 155"/>
                <a:gd name="T25" fmla="*/ 76 h 115"/>
                <a:gd name="T26" fmla="*/ 27 w 155"/>
                <a:gd name="T27" fmla="*/ 84 h 115"/>
                <a:gd name="T28" fmla="*/ 18 w 155"/>
                <a:gd name="T29" fmla="*/ 91 h 115"/>
                <a:gd name="T30" fmla="*/ 10 w 155"/>
                <a:gd name="T31" fmla="*/ 98 h 115"/>
                <a:gd name="T32" fmla="*/ 4 w 155"/>
                <a:gd name="T33" fmla="*/ 102 h 115"/>
                <a:gd name="T34" fmla="*/ 0 w 155"/>
                <a:gd name="T35" fmla="*/ 106 h 115"/>
                <a:gd name="T36" fmla="*/ 9 w 155"/>
                <a:gd name="T37" fmla="*/ 115 h 115"/>
                <a:gd name="T38" fmla="*/ 12 w 155"/>
                <a:gd name="T39" fmla="*/ 113 h 115"/>
                <a:gd name="T40" fmla="*/ 18 w 155"/>
                <a:gd name="T41" fmla="*/ 108 h 115"/>
                <a:gd name="T42" fmla="*/ 26 w 155"/>
                <a:gd name="T43" fmla="*/ 101 h 115"/>
                <a:gd name="T44" fmla="*/ 36 w 155"/>
                <a:gd name="T45" fmla="*/ 94 h 115"/>
                <a:gd name="T46" fmla="*/ 47 w 155"/>
                <a:gd name="T47" fmla="*/ 85 h 115"/>
                <a:gd name="T48" fmla="*/ 57 w 155"/>
                <a:gd name="T49" fmla="*/ 77 h 115"/>
                <a:gd name="T50" fmla="*/ 70 w 155"/>
                <a:gd name="T51" fmla="*/ 68 h 115"/>
                <a:gd name="T52" fmla="*/ 82 w 155"/>
                <a:gd name="T53" fmla="*/ 59 h 115"/>
                <a:gd name="T54" fmla="*/ 94 w 155"/>
                <a:gd name="T55" fmla="*/ 49 h 115"/>
                <a:gd name="T56" fmla="*/ 105 w 155"/>
                <a:gd name="T57" fmla="*/ 41 h 115"/>
                <a:gd name="T58" fmla="*/ 116 w 155"/>
                <a:gd name="T59" fmla="*/ 33 h 115"/>
                <a:gd name="T60" fmla="*/ 125 w 155"/>
                <a:gd name="T61" fmla="*/ 26 h 115"/>
                <a:gd name="T62" fmla="*/ 133 w 155"/>
                <a:gd name="T63" fmla="*/ 21 h 115"/>
                <a:gd name="T64" fmla="*/ 140 w 155"/>
                <a:gd name="T65" fmla="*/ 16 h 115"/>
                <a:gd name="T66" fmla="*/ 143 w 155"/>
                <a:gd name="T67" fmla="*/ 13 h 115"/>
                <a:gd name="T68" fmla="*/ 145 w 155"/>
                <a:gd name="T69" fmla="*/ 11 h 115"/>
                <a:gd name="T70" fmla="*/ 142 w 155"/>
                <a:gd name="T71" fmla="*/ 0 h 115"/>
                <a:gd name="T72" fmla="*/ 145 w 155"/>
                <a:gd name="T73" fmla="*/ 11 h 115"/>
                <a:gd name="T74" fmla="*/ 155 w 155"/>
                <a:gd name="T75" fmla="*/ 5 h 115"/>
                <a:gd name="T76" fmla="*/ 142 w 155"/>
                <a:gd name="T77" fmla="*/ 0 h 115"/>
                <a:gd name="T78" fmla="*/ 139 w 155"/>
                <a:gd name="T79" fmla="*/ 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115">
                  <a:moveTo>
                    <a:pt x="139" y="14"/>
                  </a:moveTo>
                  <a:lnTo>
                    <a:pt x="138" y="2"/>
                  </a:lnTo>
                  <a:lnTo>
                    <a:pt x="135" y="2"/>
                  </a:lnTo>
                  <a:lnTo>
                    <a:pt x="132" y="6"/>
                  </a:lnTo>
                  <a:lnTo>
                    <a:pt x="126" y="10"/>
                  </a:lnTo>
                  <a:lnTo>
                    <a:pt x="118" y="16"/>
                  </a:lnTo>
                  <a:lnTo>
                    <a:pt x="109" y="23"/>
                  </a:lnTo>
                  <a:lnTo>
                    <a:pt x="97" y="31"/>
                  </a:lnTo>
                  <a:lnTo>
                    <a:pt x="87" y="39"/>
                  </a:lnTo>
                  <a:lnTo>
                    <a:pt x="74" y="48"/>
                  </a:lnTo>
                  <a:lnTo>
                    <a:pt x="62" y="58"/>
                  </a:lnTo>
                  <a:lnTo>
                    <a:pt x="50" y="67"/>
                  </a:lnTo>
                  <a:lnTo>
                    <a:pt x="39" y="76"/>
                  </a:lnTo>
                  <a:lnTo>
                    <a:pt x="27" y="84"/>
                  </a:lnTo>
                  <a:lnTo>
                    <a:pt x="18" y="91"/>
                  </a:lnTo>
                  <a:lnTo>
                    <a:pt x="10" y="98"/>
                  </a:lnTo>
                  <a:lnTo>
                    <a:pt x="4" y="102"/>
                  </a:lnTo>
                  <a:lnTo>
                    <a:pt x="0" y="106"/>
                  </a:lnTo>
                  <a:lnTo>
                    <a:pt x="9" y="115"/>
                  </a:lnTo>
                  <a:lnTo>
                    <a:pt x="12" y="113"/>
                  </a:lnTo>
                  <a:lnTo>
                    <a:pt x="18" y="108"/>
                  </a:lnTo>
                  <a:lnTo>
                    <a:pt x="26" y="101"/>
                  </a:lnTo>
                  <a:lnTo>
                    <a:pt x="36" y="94"/>
                  </a:lnTo>
                  <a:lnTo>
                    <a:pt x="47" y="85"/>
                  </a:lnTo>
                  <a:lnTo>
                    <a:pt x="57" y="77"/>
                  </a:lnTo>
                  <a:lnTo>
                    <a:pt x="70" y="68"/>
                  </a:lnTo>
                  <a:lnTo>
                    <a:pt x="82" y="59"/>
                  </a:lnTo>
                  <a:lnTo>
                    <a:pt x="94" y="49"/>
                  </a:lnTo>
                  <a:lnTo>
                    <a:pt x="105" y="41"/>
                  </a:lnTo>
                  <a:lnTo>
                    <a:pt x="116" y="33"/>
                  </a:lnTo>
                  <a:lnTo>
                    <a:pt x="125" y="26"/>
                  </a:lnTo>
                  <a:lnTo>
                    <a:pt x="133" y="21"/>
                  </a:lnTo>
                  <a:lnTo>
                    <a:pt x="140" y="16"/>
                  </a:lnTo>
                  <a:lnTo>
                    <a:pt x="143" y="13"/>
                  </a:lnTo>
                  <a:lnTo>
                    <a:pt x="145" y="11"/>
                  </a:lnTo>
                  <a:lnTo>
                    <a:pt x="142" y="0"/>
                  </a:lnTo>
                  <a:lnTo>
                    <a:pt x="145" y="11"/>
                  </a:lnTo>
                  <a:lnTo>
                    <a:pt x="155" y="5"/>
                  </a:lnTo>
                  <a:lnTo>
                    <a:pt x="142" y="0"/>
                  </a:lnTo>
                  <a:lnTo>
                    <a:pt x="1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8" name="Freeform 74"/>
            <p:cNvSpPr>
              <a:spLocks/>
            </p:cNvSpPr>
            <p:nvPr/>
          </p:nvSpPr>
          <p:spPr bwMode="auto">
            <a:xfrm>
              <a:off x="1790700" y="3167063"/>
              <a:ext cx="36513" cy="44450"/>
            </a:xfrm>
            <a:custGeom>
              <a:avLst/>
              <a:gdLst>
                <a:gd name="T0" fmla="*/ 0 w 46"/>
                <a:gd name="T1" fmla="*/ 0 h 57"/>
                <a:gd name="T2" fmla="*/ 0 w 46"/>
                <a:gd name="T3" fmla="*/ 0 h 57"/>
                <a:gd name="T4" fmla="*/ 0 w 46"/>
                <a:gd name="T5" fmla="*/ 15 h 57"/>
                <a:gd name="T6" fmla="*/ 4 w 46"/>
                <a:gd name="T7" fmla="*/ 27 h 57"/>
                <a:gd name="T8" fmla="*/ 11 w 46"/>
                <a:gd name="T9" fmla="*/ 37 h 57"/>
                <a:gd name="T10" fmla="*/ 19 w 46"/>
                <a:gd name="T11" fmla="*/ 44 h 57"/>
                <a:gd name="T12" fmla="*/ 28 w 46"/>
                <a:gd name="T13" fmla="*/ 50 h 57"/>
                <a:gd name="T14" fmla="*/ 36 w 46"/>
                <a:gd name="T15" fmla="*/ 53 h 57"/>
                <a:gd name="T16" fmla="*/ 42 w 46"/>
                <a:gd name="T17" fmla="*/ 56 h 57"/>
                <a:gd name="T18" fmla="*/ 43 w 46"/>
                <a:gd name="T19" fmla="*/ 57 h 57"/>
                <a:gd name="T20" fmla="*/ 46 w 46"/>
                <a:gd name="T21" fmla="*/ 43 h 57"/>
                <a:gd name="T22" fmla="*/ 45 w 46"/>
                <a:gd name="T23" fmla="*/ 43 h 57"/>
                <a:gd name="T24" fmla="*/ 41 w 46"/>
                <a:gd name="T25" fmla="*/ 42 h 57"/>
                <a:gd name="T26" fmla="*/ 34 w 46"/>
                <a:gd name="T27" fmla="*/ 38 h 57"/>
                <a:gd name="T28" fmla="*/ 27 w 46"/>
                <a:gd name="T29" fmla="*/ 34 h 57"/>
                <a:gd name="T30" fmla="*/ 20 w 46"/>
                <a:gd name="T31" fmla="*/ 29 h 57"/>
                <a:gd name="T32" fmla="*/ 15 w 46"/>
                <a:gd name="T33" fmla="*/ 22 h 57"/>
                <a:gd name="T34" fmla="*/ 13 w 46"/>
                <a:gd name="T35" fmla="*/ 14 h 57"/>
                <a:gd name="T36" fmla="*/ 14 w 46"/>
                <a:gd name="T37" fmla="*/ 4 h 57"/>
                <a:gd name="T38" fmla="*/ 14 w 46"/>
                <a:gd name="T39" fmla="*/ 4 h 57"/>
                <a:gd name="T40" fmla="*/ 0 w 46"/>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7">
                  <a:moveTo>
                    <a:pt x="0" y="0"/>
                  </a:moveTo>
                  <a:lnTo>
                    <a:pt x="0" y="0"/>
                  </a:lnTo>
                  <a:lnTo>
                    <a:pt x="0" y="15"/>
                  </a:lnTo>
                  <a:lnTo>
                    <a:pt x="4" y="27"/>
                  </a:lnTo>
                  <a:lnTo>
                    <a:pt x="11" y="37"/>
                  </a:lnTo>
                  <a:lnTo>
                    <a:pt x="19" y="44"/>
                  </a:lnTo>
                  <a:lnTo>
                    <a:pt x="28" y="50"/>
                  </a:lnTo>
                  <a:lnTo>
                    <a:pt x="36" y="53"/>
                  </a:lnTo>
                  <a:lnTo>
                    <a:pt x="42" y="56"/>
                  </a:lnTo>
                  <a:lnTo>
                    <a:pt x="43" y="57"/>
                  </a:lnTo>
                  <a:lnTo>
                    <a:pt x="46" y="43"/>
                  </a:lnTo>
                  <a:lnTo>
                    <a:pt x="45" y="43"/>
                  </a:lnTo>
                  <a:lnTo>
                    <a:pt x="41" y="42"/>
                  </a:lnTo>
                  <a:lnTo>
                    <a:pt x="34" y="38"/>
                  </a:lnTo>
                  <a:lnTo>
                    <a:pt x="27" y="34"/>
                  </a:lnTo>
                  <a:lnTo>
                    <a:pt x="20" y="29"/>
                  </a:lnTo>
                  <a:lnTo>
                    <a:pt x="15" y="22"/>
                  </a:lnTo>
                  <a:lnTo>
                    <a:pt x="13" y="14"/>
                  </a:lnTo>
                  <a:lnTo>
                    <a:pt x="14" y="4"/>
                  </a:lnTo>
                  <a:lnTo>
                    <a:pt x="1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29" name="Freeform 75"/>
            <p:cNvSpPr>
              <a:spLocks/>
            </p:cNvSpPr>
            <p:nvPr/>
          </p:nvSpPr>
          <p:spPr bwMode="auto">
            <a:xfrm>
              <a:off x="1765300" y="3027363"/>
              <a:ext cx="36513" cy="141288"/>
            </a:xfrm>
            <a:custGeom>
              <a:avLst/>
              <a:gdLst>
                <a:gd name="T0" fmla="*/ 21 w 45"/>
                <a:gd name="T1" fmla="*/ 3 h 179"/>
                <a:gd name="T2" fmla="*/ 23 w 45"/>
                <a:gd name="T3" fmla="*/ 0 h 179"/>
                <a:gd name="T4" fmla="*/ 13 w 45"/>
                <a:gd name="T5" fmla="*/ 9 h 179"/>
                <a:gd name="T6" fmla="*/ 6 w 45"/>
                <a:gd name="T7" fmla="*/ 20 h 179"/>
                <a:gd name="T8" fmla="*/ 1 w 45"/>
                <a:gd name="T9" fmla="*/ 31 h 179"/>
                <a:gd name="T10" fmla="*/ 0 w 45"/>
                <a:gd name="T11" fmla="*/ 44 h 179"/>
                <a:gd name="T12" fmla="*/ 0 w 45"/>
                <a:gd name="T13" fmla="*/ 57 h 179"/>
                <a:gd name="T14" fmla="*/ 2 w 45"/>
                <a:gd name="T15" fmla="*/ 69 h 179"/>
                <a:gd name="T16" fmla="*/ 5 w 45"/>
                <a:gd name="T17" fmla="*/ 82 h 179"/>
                <a:gd name="T18" fmla="*/ 9 w 45"/>
                <a:gd name="T19" fmla="*/ 95 h 179"/>
                <a:gd name="T20" fmla="*/ 13 w 45"/>
                <a:gd name="T21" fmla="*/ 107 h 179"/>
                <a:gd name="T22" fmla="*/ 17 w 45"/>
                <a:gd name="T23" fmla="*/ 120 h 179"/>
                <a:gd name="T24" fmla="*/ 22 w 45"/>
                <a:gd name="T25" fmla="*/ 132 h 179"/>
                <a:gd name="T26" fmla="*/ 27 w 45"/>
                <a:gd name="T27" fmla="*/ 142 h 179"/>
                <a:gd name="T28" fmla="*/ 30 w 45"/>
                <a:gd name="T29" fmla="*/ 153 h 179"/>
                <a:gd name="T30" fmla="*/ 31 w 45"/>
                <a:gd name="T31" fmla="*/ 161 h 179"/>
                <a:gd name="T32" fmla="*/ 32 w 45"/>
                <a:gd name="T33" fmla="*/ 170 h 179"/>
                <a:gd name="T34" fmla="*/ 31 w 45"/>
                <a:gd name="T35" fmla="*/ 175 h 179"/>
                <a:gd name="T36" fmla="*/ 45 w 45"/>
                <a:gd name="T37" fmla="*/ 179 h 179"/>
                <a:gd name="T38" fmla="*/ 45 w 45"/>
                <a:gd name="T39" fmla="*/ 170 h 179"/>
                <a:gd name="T40" fmla="*/ 45 w 45"/>
                <a:gd name="T41" fmla="*/ 160 h 179"/>
                <a:gd name="T42" fmla="*/ 42 w 45"/>
                <a:gd name="T43" fmla="*/ 149 h 179"/>
                <a:gd name="T44" fmla="*/ 38 w 45"/>
                <a:gd name="T45" fmla="*/ 138 h 179"/>
                <a:gd name="T46" fmla="*/ 35 w 45"/>
                <a:gd name="T47" fmla="*/ 127 h 179"/>
                <a:gd name="T48" fmla="*/ 30 w 45"/>
                <a:gd name="T49" fmla="*/ 115 h 179"/>
                <a:gd name="T50" fmla="*/ 25 w 45"/>
                <a:gd name="T51" fmla="*/ 103 h 179"/>
                <a:gd name="T52" fmla="*/ 21 w 45"/>
                <a:gd name="T53" fmla="*/ 91 h 179"/>
                <a:gd name="T54" fmla="*/ 17 w 45"/>
                <a:gd name="T55" fmla="*/ 79 h 179"/>
                <a:gd name="T56" fmla="*/ 15 w 45"/>
                <a:gd name="T57" fmla="*/ 66 h 179"/>
                <a:gd name="T58" fmla="*/ 13 w 45"/>
                <a:gd name="T59" fmla="*/ 56 h 179"/>
                <a:gd name="T60" fmla="*/ 13 w 45"/>
                <a:gd name="T61" fmla="*/ 45 h 179"/>
                <a:gd name="T62" fmla="*/ 15 w 45"/>
                <a:gd name="T63" fmla="*/ 35 h 179"/>
                <a:gd name="T64" fmla="*/ 17 w 45"/>
                <a:gd name="T65" fmla="*/ 26 h 179"/>
                <a:gd name="T66" fmla="*/ 23 w 45"/>
                <a:gd name="T67" fmla="*/ 17 h 179"/>
                <a:gd name="T68" fmla="*/ 30 w 45"/>
                <a:gd name="T69" fmla="*/ 11 h 179"/>
                <a:gd name="T70" fmla="*/ 32 w 45"/>
                <a:gd name="T71" fmla="*/ 8 h 179"/>
                <a:gd name="T72" fmla="*/ 30 w 45"/>
                <a:gd name="T73" fmla="*/ 11 h 179"/>
                <a:gd name="T74" fmla="*/ 31 w 45"/>
                <a:gd name="T75" fmla="*/ 11 h 179"/>
                <a:gd name="T76" fmla="*/ 32 w 45"/>
                <a:gd name="T77" fmla="*/ 8 h 179"/>
                <a:gd name="T78" fmla="*/ 21 w 45"/>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179">
                  <a:moveTo>
                    <a:pt x="21" y="3"/>
                  </a:moveTo>
                  <a:lnTo>
                    <a:pt x="23" y="0"/>
                  </a:lnTo>
                  <a:lnTo>
                    <a:pt x="13" y="9"/>
                  </a:lnTo>
                  <a:lnTo>
                    <a:pt x="6" y="20"/>
                  </a:lnTo>
                  <a:lnTo>
                    <a:pt x="1" y="31"/>
                  </a:lnTo>
                  <a:lnTo>
                    <a:pt x="0" y="44"/>
                  </a:lnTo>
                  <a:lnTo>
                    <a:pt x="0" y="57"/>
                  </a:lnTo>
                  <a:lnTo>
                    <a:pt x="2" y="69"/>
                  </a:lnTo>
                  <a:lnTo>
                    <a:pt x="5" y="82"/>
                  </a:lnTo>
                  <a:lnTo>
                    <a:pt x="9" y="95"/>
                  </a:lnTo>
                  <a:lnTo>
                    <a:pt x="13" y="107"/>
                  </a:lnTo>
                  <a:lnTo>
                    <a:pt x="17" y="120"/>
                  </a:lnTo>
                  <a:lnTo>
                    <a:pt x="22" y="132"/>
                  </a:lnTo>
                  <a:lnTo>
                    <a:pt x="27" y="142"/>
                  </a:lnTo>
                  <a:lnTo>
                    <a:pt x="30" y="153"/>
                  </a:lnTo>
                  <a:lnTo>
                    <a:pt x="31" y="161"/>
                  </a:lnTo>
                  <a:lnTo>
                    <a:pt x="32" y="170"/>
                  </a:lnTo>
                  <a:lnTo>
                    <a:pt x="31" y="175"/>
                  </a:lnTo>
                  <a:lnTo>
                    <a:pt x="45" y="179"/>
                  </a:lnTo>
                  <a:lnTo>
                    <a:pt x="45" y="170"/>
                  </a:lnTo>
                  <a:lnTo>
                    <a:pt x="45" y="160"/>
                  </a:lnTo>
                  <a:lnTo>
                    <a:pt x="42" y="149"/>
                  </a:lnTo>
                  <a:lnTo>
                    <a:pt x="38" y="138"/>
                  </a:lnTo>
                  <a:lnTo>
                    <a:pt x="35" y="127"/>
                  </a:lnTo>
                  <a:lnTo>
                    <a:pt x="30" y="115"/>
                  </a:lnTo>
                  <a:lnTo>
                    <a:pt x="25" y="103"/>
                  </a:lnTo>
                  <a:lnTo>
                    <a:pt x="21" y="91"/>
                  </a:lnTo>
                  <a:lnTo>
                    <a:pt x="17" y="79"/>
                  </a:lnTo>
                  <a:lnTo>
                    <a:pt x="15" y="66"/>
                  </a:lnTo>
                  <a:lnTo>
                    <a:pt x="13" y="56"/>
                  </a:lnTo>
                  <a:lnTo>
                    <a:pt x="13" y="45"/>
                  </a:lnTo>
                  <a:lnTo>
                    <a:pt x="15" y="35"/>
                  </a:lnTo>
                  <a:lnTo>
                    <a:pt x="17" y="26"/>
                  </a:lnTo>
                  <a:lnTo>
                    <a:pt x="23" y="17"/>
                  </a:lnTo>
                  <a:lnTo>
                    <a:pt x="30" y="11"/>
                  </a:lnTo>
                  <a:lnTo>
                    <a:pt x="32" y="8"/>
                  </a:lnTo>
                  <a:lnTo>
                    <a:pt x="30" y="11"/>
                  </a:lnTo>
                  <a:lnTo>
                    <a:pt x="31" y="11"/>
                  </a:lnTo>
                  <a:lnTo>
                    <a:pt x="32" y="8"/>
                  </a:lnTo>
                  <a:lnTo>
                    <a:pt x="2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0" name="Freeform 76"/>
            <p:cNvSpPr>
              <a:spLocks/>
            </p:cNvSpPr>
            <p:nvPr/>
          </p:nvSpPr>
          <p:spPr bwMode="auto">
            <a:xfrm>
              <a:off x="1781175" y="2997201"/>
              <a:ext cx="28575" cy="36513"/>
            </a:xfrm>
            <a:custGeom>
              <a:avLst/>
              <a:gdLst>
                <a:gd name="T0" fmla="*/ 23 w 34"/>
                <a:gd name="T1" fmla="*/ 3 h 47"/>
                <a:gd name="T2" fmla="*/ 29 w 34"/>
                <a:gd name="T3" fmla="*/ 5 h 47"/>
                <a:gd name="T4" fmla="*/ 24 w 34"/>
                <a:gd name="T5" fmla="*/ 0 h 47"/>
                <a:gd name="T6" fmla="*/ 23 w 34"/>
                <a:gd name="T7" fmla="*/ 2 h 47"/>
                <a:gd name="T8" fmla="*/ 22 w 34"/>
                <a:gd name="T9" fmla="*/ 5 h 47"/>
                <a:gd name="T10" fmla="*/ 21 w 34"/>
                <a:gd name="T11" fmla="*/ 7 h 47"/>
                <a:gd name="T12" fmla="*/ 17 w 34"/>
                <a:gd name="T13" fmla="*/ 12 h 47"/>
                <a:gd name="T14" fmla="*/ 14 w 34"/>
                <a:gd name="T15" fmla="*/ 18 h 47"/>
                <a:gd name="T16" fmla="*/ 8 w 34"/>
                <a:gd name="T17" fmla="*/ 29 h 47"/>
                <a:gd name="T18" fmla="*/ 0 w 34"/>
                <a:gd name="T19" fmla="*/ 42 h 47"/>
                <a:gd name="T20" fmla="*/ 11 w 34"/>
                <a:gd name="T21" fmla="*/ 47 h 47"/>
                <a:gd name="T22" fmla="*/ 19 w 34"/>
                <a:gd name="T23" fmla="*/ 35 h 47"/>
                <a:gd name="T24" fmla="*/ 24 w 34"/>
                <a:gd name="T25" fmla="*/ 24 h 47"/>
                <a:gd name="T26" fmla="*/ 29 w 34"/>
                <a:gd name="T27" fmla="*/ 17 h 47"/>
                <a:gd name="T28" fmla="*/ 31 w 34"/>
                <a:gd name="T29" fmla="*/ 13 h 47"/>
                <a:gd name="T30" fmla="*/ 33 w 34"/>
                <a:gd name="T31" fmla="*/ 10 h 47"/>
                <a:gd name="T32" fmla="*/ 33 w 34"/>
                <a:gd name="T33" fmla="*/ 8 h 47"/>
                <a:gd name="T34" fmla="*/ 33 w 34"/>
                <a:gd name="T35" fmla="*/ 9 h 47"/>
                <a:gd name="T36" fmla="*/ 29 w 34"/>
                <a:gd name="T37" fmla="*/ 5 h 47"/>
                <a:gd name="T38" fmla="*/ 34 w 34"/>
                <a:gd name="T39" fmla="*/ 7 h 47"/>
                <a:gd name="T40" fmla="*/ 34 w 34"/>
                <a:gd name="T41" fmla="*/ 8 h 47"/>
                <a:gd name="T42" fmla="*/ 34 w 34"/>
                <a:gd name="T43" fmla="*/ 8 h 47"/>
                <a:gd name="T44" fmla="*/ 34 w 34"/>
                <a:gd name="T45" fmla="*/ 7 h 47"/>
                <a:gd name="T46" fmla="*/ 23 w 34"/>
                <a:gd name="T4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7">
                  <a:moveTo>
                    <a:pt x="23" y="3"/>
                  </a:moveTo>
                  <a:lnTo>
                    <a:pt x="29" y="5"/>
                  </a:lnTo>
                  <a:lnTo>
                    <a:pt x="24" y="0"/>
                  </a:lnTo>
                  <a:lnTo>
                    <a:pt x="23" y="2"/>
                  </a:lnTo>
                  <a:lnTo>
                    <a:pt x="22" y="5"/>
                  </a:lnTo>
                  <a:lnTo>
                    <a:pt x="21" y="7"/>
                  </a:lnTo>
                  <a:lnTo>
                    <a:pt x="17" y="12"/>
                  </a:lnTo>
                  <a:lnTo>
                    <a:pt x="14" y="18"/>
                  </a:lnTo>
                  <a:lnTo>
                    <a:pt x="8" y="29"/>
                  </a:lnTo>
                  <a:lnTo>
                    <a:pt x="0" y="42"/>
                  </a:lnTo>
                  <a:lnTo>
                    <a:pt x="11" y="47"/>
                  </a:lnTo>
                  <a:lnTo>
                    <a:pt x="19" y="35"/>
                  </a:lnTo>
                  <a:lnTo>
                    <a:pt x="24" y="24"/>
                  </a:lnTo>
                  <a:lnTo>
                    <a:pt x="29" y="17"/>
                  </a:lnTo>
                  <a:lnTo>
                    <a:pt x="31" y="13"/>
                  </a:lnTo>
                  <a:lnTo>
                    <a:pt x="33" y="10"/>
                  </a:lnTo>
                  <a:lnTo>
                    <a:pt x="33" y="8"/>
                  </a:lnTo>
                  <a:lnTo>
                    <a:pt x="33" y="9"/>
                  </a:lnTo>
                  <a:lnTo>
                    <a:pt x="29" y="5"/>
                  </a:lnTo>
                  <a:lnTo>
                    <a:pt x="34" y="7"/>
                  </a:lnTo>
                  <a:lnTo>
                    <a:pt x="34" y="8"/>
                  </a:lnTo>
                  <a:lnTo>
                    <a:pt x="34" y="8"/>
                  </a:lnTo>
                  <a:lnTo>
                    <a:pt x="34" y="7"/>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1" name="Freeform 77"/>
            <p:cNvSpPr>
              <a:spLocks/>
            </p:cNvSpPr>
            <p:nvPr/>
          </p:nvSpPr>
          <p:spPr bwMode="auto">
            <a:xfrm>
              <a:off x="1782763" y="2968626"/>
              <a:ext cx="26988" cy="33338"/>
            </a:xfrm>
            <a:custGeom>
              <a:avLst/>
              <a:gdLst>
                <a:gd name="T0" fmla="*/ 0 w 35"/>
                <a:gd name="T1" fmla="*/ 14 h 43"/>
                <a:gd name="T2" fmla="*/ 0 w 35"/>
                <a:gd name="T3" fmla="*/ 14 h 43"/>
                <a:gd name="T4" fmla="*/ 10 w 35"/>
                <a:gd name="T5" fmla="*/ 16 h 43"/>
                <a:gd name="T6" fmla="*/ 16 w 35"/>
                <a:gd name="T7" fmla="*/ 20 h 43"/>
                <a:gd name="T8" fmla="*/ 20 w 35"/>
                <a:gd name="T9" fmla="*/ 23 h 43"/>
                <a:gd name="T10" fmla="*/ 22 w 35"/>
                <a:gd name="T11" fmla="*/ 28 h 43"/>
                <a:gd name="T12" fmla="*/ 22 w 35"/>
                <a:gd name="T13" fmla="*/ 33 h 43"/>
                <a:gd name="T14" fmla="*/ 22 w 35"/>
                <a:gd name="T15" fmla="*/ 36 h 43"/>
                <a:gd name="T16" fmla="*/ 22 w 35"/>
                <a:gd name="T17" fmla="*/ 38 h 43"/>
                <a:gd name="T18" fmla="*/ 22 w 35"/>
                <a:gd name="T19" fmla="*/ 39 h 43"/>
                <a:gd name="T20" fmla="*/ 33 w 35"/>
                <a:gd name="T21" fmla="*/ 43 h 43"/>
                <a:gd name="T22" fmla="*/ 35 w 35"/>
                <a:gd name="T23" fmla="*/ 41 h 43"/>
                <a:gd name="T24" fmla="*/ 35 w 35"/>
                <a:gd name="T25" fmla="*/ 37 h 43"/>
                <a:gd name="T26" fmla="*/ 35 w 35"/>
                <a:gd name="T27" fmla="*/ 31 h 43"/>
                <a:gd name="T28" fmla="*/ 33 w 35"/>
                <a:gd name="T29" fmla="*/ 23 h 43"/>
                <a:gd name="T30" fmla="*/ 30 w 35"/>
                <a:gd name="T31" fmla="*/ 16 h 43"/>
                <a:gd name="T32" fmla="*/ 24 w 35"/>
                <a:gd name="T33" fmla="*/ 10 h 43"/>
                <a:gd name="T34" fmla="*/ 15 w 35"/>
                <a:gd name="T35" fmla="*/ 4 h 43"/>
                <a:gd name="T36" fmla="*/ 2 w 35"/>
                <a:gd name="T37" fmla="*/ 0 h 43"/>
                <a:gd name="T38" fmla="*/ 2 w 35"/>
                <a:gd name="T39" fmla="*/ 0 h 43"/>
                <a:gd name="T40" fmla="*/ 0 w 35"/>
                <a:gd name="T41"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3">
                  <a:moveTo>
                    <a:pt x="0" y="14"/>
                  </a:moveTo>
                  <a:lnTo>
                    <a:pt x="0" y="14"/>
                  </a:lnTo>
                  <a:lnTo>
                    <a:pt x="10" y="16"/>
                  </a:lnTo>
                  <a:lnTo>
                    <a:pt x="16" y="20"/>
                  </a:lnTo>
                  <a:lnTo>
                    <a:pt x="20" y="23"/>
                  </a:lnTo>
                  <a:lnTo>
                    <a:pt x="22" y="28"/>
                  </a:lnTo>
                  <a:lnTo>
                    <a:pt x="22" y="33"/>
                  </a:lnTo>
                  <a:lnTo>
                    <a:pt x="22" y="36"/>
                  </a:lnTo>
                  <a:lnTo>
                    <a:pt x="22" y="38"/>
                  </a:lnTo>
                  <a:lnTo>
                    <a:pt x="22" y="39"/>
                  </a:lnTo>
                  <a:lnTo>
                    <a:pt x="33" y="43"/>
                  </a:lnTo>
                  <a:lnTo>
                    <a:pt x="35" y="41"/>
                  </a:lnTo>
                  <a:lnTo>
                    <a:pt x="35" y="37"/>
                  </a:lnTo>
                  <a:lnTo>
                    <a:pt x="35" y="31"/>
                  </a:lnTo>
                  <a:lnTo>
                    <a:pt x="33" y="23"/>
                  </a:lnTo>
                  <a:lnTo>
                    <a:pt x="30" y="16"/>
                  </a:lnTo>
                  <a:lnTo>
                    <a:pt x="24" y="10"/>
                  </a:lnTo>
                  <a:lnTo>
                    <a:pt x="15" y="4"/>
                  </a:lnTo>
                  <a:lnTo>
                    <a:pt x="2" y="0"/>
                  </a:lnTo>
                  <a:lnTo>
                    <a:pt x="2"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2" name="Freeform 78"/>
            <p:cNvSpPr>
              <a:spLocks/>
            </p:cNvSpPr>
            <p:nvPr/>
          </p:nvSpPr>
          <p:spPr bwMode="auto">
            <a:xfrm>
              <a:off x="1714500" y="2968626"/>
              <a:ext cx="69850" cy="103188"/>
            </a:xfrm>
            <a:custGeom>
              <a:avLst/>
              <a:gdLst>
                <a:gd name="T0" fmla="*/ 0 w 88"/>
                <a:gd name="T1" fmla="*/ 125 h 131"/>
                <a:gd name="T2" fmla="*/ 1 w 88"/>
                <a:gd name="T3" fmla="*/ 126 h 131"/>
                <a:gd name="T4" fmla="*/ 10 w 88"/>
                <a:gd name="T5" fmla="*/ 131 h 131"/>
                <a:gd name="T6" fmla="*/ 20 w 88"/>
                <a:gd name="T7" fmla="*/ 131 h 131"/>
                <a:gd name="T8" fmla="*/ 27 w 88"/>
                <a:gd name="T9" fmla="*/ 125 h 131"/>
                <a:gd name="T10" fmla="*/ 31 w 88"/>
                <a:gd name="T11" fmla="*/ 117 h 131"/>
                <a:gd name="T12" fmla="*/ 32 w 88"/>
                <a:gd name="T13" fmla="*/ 106 h 131"/>
                <a:gd name="T14" fmla="*/ 33 w 88"/>
                <a:gd name="T15" fmla="*/ 96 h 131"/>
                <a:gd name="T16" fmla="*/ 33 w 88"/>
                <a:gd name="T17" fmla="*/ 84 h 131"/>
                <a:gd name="T18" fmla="*/ 33 w 88"/>
                <a:gd name="T19" fmla="*/ 72 h 131"/>
                <a:gd name="T20" fmla="*/ 34 w 88"/>
                <a:gd name="T21" fmla="*/ 59 h 131"/>
                <a:gd name="T22" fmla="*/ 35 w 88"/>
                <a:gd name="T23" fmla="*/ 48 h 131"/>
                <a:gd name="T24" fmla="*/ 39 w 88"/>
                <a:gd name="T25" fmla="*/ 37 h 131"/>
                <a:gd name="T26" fmla="*/ 43 w 88"/>
                <a:gd name="T27" fmla="*/ 28 h 131"/>
                <a:gd name="T28" fmla="*/ 50 w 88"/>
                <a:gd name="T29" fmla="*/ 21 h 131"/>
                <a:gd name="T30" fmla="*/ 58 w 88"/>
                <a:gd name="T31" fmla="*/ 16 h 131"/>
                <a:gd name="T32" fmla="*/ 70 w 88"/>
                <a:gd name="T33" fmla="*/ 13 h 131"/>
                <a:gd name="T34" fmla="*/ 86 w 88"/>
                <a:gd name="T35" fmla="*/ 14 h 131"/>
                <a:gd name="T36" fmla="*/ 88 w 88"/>
                <a:gd name="T37" fmla="*/ 0 h 131"/>
                <a:gd name="T38" fmla="*/ 70 w 88"/>
                <a:gd name="T39" fmla="*/ 0 h 131"/>
                <a:gd name="T40" fmla="*/ 54 w 88"/>
                <a:gd name="T41" fmla="*/ 4 h 131"/>
                <a:gd name="T42" fmla="*/ 42 w 88"/>
                <a:gd name="T43" fmla="*/ 11 h 131"/>
                <a:gd name="T44" fmla="*/ 33 w 88"/>
                <a:gd name="T45" fmla="*/ 21 h 131"/>
                <a:gd name="T46" fmla="*/ 27 w 88"/>
                <a:gd name="T47" fmla="*/ 33 h 131"/>
                <a:gd name="T48" fmla="*/ 23 w 88"/>
                <a:gd name="T49" fmla="*/ 45 h 131"/>
                <a:gd name="T50" fmla="*/ 22 w 88"/>
                <a:gd name="T51" fmla="*/ 58 h 131"/>
                <a:gd name="T52" fmla="*/ 20 w 88"/>
                <a:gd name="T53" fmla="*/ 72 h 131"/>
                <a:gd name="T54" fmla="*/ 19 w 88"/>
                <a:gd name="T55" fmla="*/ 84 h 131"/>
                <a:gd name="T56" fmla="*/ 19 w 88"/>
                <a:gd name="T57" fmla="*/ 96 h 131"/>
                <a:gd name="T58" fmla="*/ 19 w 88"/>
                <a:gd name="T59" fmla="*/ 106 h 131"/>
                <a:gd name="T60" fmla="*/ 18 w 88"/>
                <a:gd name="T61" fmla="*/ 113 h 131"/>
                <a:gd name="T62" fmla="*/ 17 w 88"/>
                <a:gd name="T63" fmla="*/ 118 h 131"/>
                <a:gd name="T64" fmla="*/ 17 w 88"/>
                <a:gd name="T65" fmla="*/ 119 h 131"/>
                <a:gd name="T66" fmla="*/ 15 w 88"/>
                <a:gd name="T67" fmla="*/ 118 h 131"/>
                <a:gd name="T68" fmla="*/ 8 w 88"/>
                <a:gd name="T69" fmla="*/ 116 h 131"/>
                <a:gd name="T70" fmla="*/ 9 w 88"/>
                <a:gd name="T71" fmla="*/ 117 h 131"/>
                <a:gd name="T72" fmla="*/ 0 w 88"/>
                <a:gd name="T73" fmla="*/ 125 h 131"/>
                <a:gd name="T74" fmla="*/ 0 w 88"/>
                <a:gd name="T75" fmla="*/ 126 h 131"/>
                <a:gd name="T76" fmla="*/ 1 w 88"/>
                <a:gd name="T77" fmla="*/ 126 h 131"/>
                <a:gd name="T78" fmla="*/ 0 w 88"/>
                <a:gd name="T79"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31">
                  <a:moveTo>
                    <a:pt x="0" y="125"/>
                  </a:moveTo>
                  <a:lnTo>
                    <a:pt x="1" y="126"/>
                  </a:lnTo>
                  <a:lnTo>
                    <a:pt x="10" y="131"/>
                  </a:lnTo>
                  <a:lnTo>
                    <a:pt x="20" y="131"/>
                  </a:lnTo>
                  <a:lnTo>
                    <a:pt x="27" y="125"/>
                  </a:lnTo>
                  <a:lnTo>
                    <a:pt x="31" y="117"/>
                  </a:lnTo>
                  <a:lnTo>
                    <a:pt x="32" y="106"/>
                  </a:lnTo>
                  <a:lnTo>
                    <a:pt x="33" y="96"/>
                  </a:lnTo>
                  <a:lnTo>
                    <a:pt x="33" y="84"/>
                  </a:lnTo>
                  <a:lnTo>
                    <a:pt x="33" y="72"/>
                  </a:lnTo>
                  <a:lnTo>
                    <a:pt x="34" y="59"/>
                  </a:lnTo>
                  <a:lnTo>
                    <a:pt x="35" y="48"/>
                  </a:lnTo>
                  <a:lnTo>
                    <a:pt x="39" y="37"/>
                  </a:lnTo>
                  <a:lnTo>
                    <a:pt x="43" y="28"/>
                  </a:lnTo>
                  <a:lnTo>
                    <a:pt x="50" y="21"/>
                  </a:lnTo>
                  <a:lnTo>
                    <a:pt x="58" y="16"/>
                  </a:lnTo>
                  <a:lnTo>
                    <a:pt x="70" y="13"/>
                  </a:lnTo>
                  <a:lnTo>
                    <a:pt x="86" y="14"/>
                  </a:lnTo>
                  <a:lnTo>
                    <a:pt x="88" y="0"/>
                  </a:lnTo>
                  <a:lnTo>
                    <a:pt x="70" y="0"/>
                  </a:lnTo>
                  <a:lnTo>
                    <a:pt x="54" y="4"/>
                  </a:lnTo>
                  <a:lnTo>
                    <a:pt x="42" y="11"/>
                  </a:lnTo>
                  <a:lnTo>
                    <a:pt x="33" y="21"/>
                  </a:lnTo>
                  <a:lnTo>
                    <a:pt x="27" y="33"/>
                  </a:lnTo>
                  <a:lnTo>
                    <a:pt x="23" y="45"/>
                  </a:lnTo>
                  <a:lnTo>
                    <a:pt x="22" y="58"/>
                  </a:lnTo>
                  <a:lnTo>
                    <a:pt x="20" y="72"/>
                  </a:lnTo>
                  <a:lnTo>
                    <a:pt x="19" y="84"/>
                  </a:lnTo>
                  <a:lnTo>
                    <a:pt x="19" y="96"/>
                  </a:lnTo>
                  <a:lnTo>
                    <a:pt x="19" y="106"/>
                  </a:lnTo>
                  <a:lnTo>
                    <a:pt x="18" y="113"/>
                  </a:lnTo>
                  <a:lnTo>
                    <a:pt x="17" y="118"/>
                  </a:lnTo>
                  <a:lnTo>
                    <a:pt x="17" y="119"/>
                  </a:lnTo>
                  <a:lnTo>
                    <a:pt x="15" y="118"/>
                  </a:lnTo>
                  <a:lnTo>
                    <a:pt x="8" y="116"/>
                  </a:lnTo>
                  <a:lnTo>
                    <a:pt x="9" y="117"/>
                  </a:lnTo>
                  <a:lnTo>
                    <a:pt x="0" y="125"/>
                  </a:lnTo>
                  <a:lnTo>
                    <a:pt x="0" y="126"/>
                  </a:lnTo>
                  <a:lnTo>
                    <a:pt x="1" y="126"/>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3" name="Freeform 79"/>
            <p:cNvSpPr>
              <a:spLocks/>
            </p:cNvSpPr>
            <p:nvPr/>
          </p:nvSpPr>
          <p:spPr bwMode="auto">
            <a:xfrm>
              <a:off x="1612900" y="2973388"/>
              <a:ext cx="107950" cy="93663"/>
            </a:xfrm>
            <a:custGeom>
              <a:avLst/>
              <a:gdLst>
                <a:gd name="T0" fmla="*/ 9 w 137"/>
                <a:gd name="T1" fmla="*/ 66 h 119"/>
                <a:gd name="T2" fmla="*/ 18 w 137"/>
                <a:gd name="T3" fmla="*/ 59 h 119"/>
                <a:gd name="T4" fmla="*/ 15 w 137"/>
                <a:gd name="T5" fmla="*/ 44 h 119"/>
                <a:gd name="T6" fmla="*/ 13 w 137"/>
                <a:gd name="T7" fmla="*/ 31 h 119"/>
                <a:gd name="T8" fmla="*/ 13 w 137"/>
                <a:gd name="T9" fmla="*/ 22 h 119"/>
                <a:gd name="T10" fmla="*/ 14 w 137"/>
                <a:gd name="T11" fmla="*/ 15 h 119"/>
                <a:gd name="T12" fmla="*/ 14 w 137"/>
                <a:gd name="T13" fmla="*/ 13 h 119"/>
                <a:gd name="T14" fmla="*/ 15 w 137"/>
                <a:gd name="T15" fmla="*/ 13 h 119"/>
                <a:gd name="T16" fmla="*/ 16 w 137"/>
                <a:gd name="T17" fmla="*/ 13 h 119"/>
                <a:gd name="T18" fmla="*/ 22 w 137"/>
                <a:gd name="T19" fmla="*/ 15 h 119"/>
                <a:gd name="T20" fmla="*/ 29 w 137"/>
                <a:gd name="T21" fmla="*/ 20 h 119"/>
                <a:gd name="T22" fmla="*/ 38 w 137"/>
                <a:gd name="T23" fmla="*/ 28 h 119"/>
                <a:gd name="T24" fmla="*/ 48 w 137"/>
                <a:gd name="T25" fmla="*/ 37 h 119"/>
                <a:gd name="T26" fmla="*/ 61 w 137"/>
                <a:gd name="T27" fmla="*/ 50 h 119"/>
                <a:gd name="T28" fmla="*/ 76 w 137"/>
                <a:gd name="T29" fmla="*/ 63 h 119"/>
                <a:gd name="T30" fmla="*/ 91 w 137"/>
                <a:gd name="T31" fmla="*/ 80 h 119"/>
                <a:gd name="T32" fmla="*/ 108 w 137"/>
                <a:gd name="T33" fmla="*/ 98 h 119"/>
                <a:gd name="T34" fmla="*/ 128 w 137"/>
                <a:gd name="T35" fmla="*/ 119 h 119"/>
                <a:gd name="T36" fmla="*/ 137 w 137"/>
                <a:gd name="T37" fmla="*/ 111 h 119"/>
                <a:gd name="T38" fmla="*/ 117 w 137"/>
                <a:gd name="T39" fmla="*/ 90 h 119"/>
                <a:gd name="T40" fmla="*/ 100 w 137"/>
                <a:gd name="T41" fmla="*/ 70 h 119"/>
                <a:gd name="T42" fmla="*/ 85 w 137"/>
                <a:gd name="T43" fmla="*/ 54 h 119"/>
                <a:gd name="T44" fmla="*/ 70 w 137"/>
                <a:gd name="T45" fmla="*/ 40 h 119"/>
                <a:gd name="T46" fmla="*/ 57 w 137"/>
                <a:gd name="T47" fmla="*/ 28 h 119"/>
                <a:gd name="T48" fmla="*/ 46 w 137"/>
                <a:gd name="T49" fmla="*/ 17 h 119"/>
                <a:gd name="T50" fmla="*/ 37 w 137"/>
                <a:gd name="T51" fmla="*/ 10 h 119"/>
                <a:gd name="T52" fmla="*/ 27 w 137"/>
                <a:gd name="T53" fmla="*/ 4 h 119"/>
                <a:gd name="T54" fmla="*/ 19 w 137"/>
                <a:gd name="T55" fmla="*/ 0 h 119"/>
                <a:gd name="T56" fmla="*/ 11 w 137"/>
                <a:gd name="T57" fmla="*/ 0 h 119"/>
                <a:gd name="T58" fmla="*/ 4 w 137"/>
                <a:gd name="T59" fmla="*/ 5 h 119"/>
                <a:gd name="T60" fmla="*/ 0 w 137"/>
                <a:gd name="T61" fmla="*/ 13 h 119"/>
                <a:gd name="T62" fmla="*/ 0 w 137"/>
                <a:gd name="T63" fmla="*/ 22 h 119"/>
                <a:gd name="T64" fmla="*/ 0 w 137"/>
                <a:gd name="T65" fmla="*/ 32 h 119"/>
                <a:gd name="T66" fmla="*/ 2 w 137"/>
                <a:gd name="T67" fmla="*/ 45 h 119"/>
                <a:gd name="T68" fmla="*/ 4 w 137"/>
                <a:gd name="T69" fmla="*/ 61 h 119"/>
                <a:gd name="T70" fmla="*/ 14 w 137"/>
                <a:gd name="T71" fmla="*/ 54 h 119"/>
                <a:gd name="T72" fmla="*/ 9 w 137"/>
                <a:gd name="T73" fmla="*/ 66 h 119"/>
                <a:gd name="T74" fmla="*/ 21 w 137"/>
                <a:gd name="T75" fmla="*/ 70 h 119"/>
                <a:gd name="T76" fmla="*/ 18 w 137"/>
                <a:gd name="T77" fmla="*/ 59 h 119"/>
                <a:gd name="T78" fmla="*/ 9 w 137"/>
                <a:gd name="T7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119">
                  <a:moveTo>
                    <a:pt x="9" y="66"/>
                  </a:moveTo>
                  <a:lnTo>
                    <a:pt x="18" y="59"/>
                  </a:lnTo>
                  <a:lnTo>
                    <a:pt x="15" y="44"/>
                  </a:lnTo>
                  <a:lnTo>
                    <a:pt x="13" y="31"/>
                  </a:lnTo>
                  <a:lnTo>
                    <a:pt x="13" y="22"/>
                  </a:lnTo>
                  <a:lnTo>
                    <a:pt x="14" y="15"/>
                  </a:lnTo>
                  <a:lnTo>
                    <a:pt x="14" y="13"/>
                  </a:lnTo>
                  <a:lnTo>
                    <a:pt x="15" y="13"/>
                  </a:lnTo>
                  <a:lnTo>
                    <a:pt x="16" y="13"/>
                  </a:lnTo>
                  <a:lnTo>
                    <a:pt x="22" y="15"/>
                  </a:lnTo>
                  <a:lnTo>
                    <a:pt x="29" y="20"/>
                  </a:lnTo>
                  <a:lnTo>
                    <a:pt x="38" y="28"/>
                  </a:lnTo>
                  <a:lnTo>
                    <a:pt x="48" y="37"/>
                  </a:lnTo>
                  <a:lnTo>
                    <a:pt x="61" y="50"/>
                  </a:lnTo>
                  <a:lnTo>
                    <a:pt x="76" y="63"/>
                  </a:lnTo>
                  <a:lnTo>
                    <a:pt x="91" y="80"/>
                  </a:lnTo>
                  <a:lnTo>
                    <a:pt x="108" y="98"/>
                  </a:lnTo>
                  <a:lnTo>
                    <a:pt x="128" y="119"/>
                  </a:lnTo>
                  <a:lnTo>
                    <a:pt x="137" y="111"/>
                  </a:lnTo>
                  <a:lnTo>
                    <a:pt x="117" y="90"/>
                  </a:lnTo>
                  <a:lnTo>
                    <a:pt x="100" y="70"/>
                  </a:lnTo>
                  <a:lnTo>
                    <a:pt x="85" y="54"/>
                  </a:lnTo>
                  <a:lnTo>
                    <a:pt x="70" y="40"/>
                  </a:lnTo>
                  <a:lnTo>
                    <a:pt x="57" y="28"/>
                  </a:lnTo>
                  <a:lnTo>
                    <a:pt x="46" y="17"/>
                  </a:lnTo>
                  <a:lnTo>
                    <a:pt x="37" y="10"/>
                  </a:lnTo>
                  <a:lnTo>
                    <a:pt x="27" y="4"/>
                  </a:lnTo>
                  <a:lnTo>
                    <a:pt x="19" y="0"/>
                  </a:lnTo>
                  <a:lnTo>
                    <a:pt x="11" y="0"/>
                  </a:lnTo>
                  <a:lnTo>
                    <a:pt x="4" y="5"/>
                  </a:lnTo>
                  <a:lnTo>
                    <a:pt x="0" y="13"/>
                  </a:lnTo>
                  <a:lnTo>
                    <a:pt x="0" y="22"/>
                  </a:lnTo>
                  <a:lnTo>
                    <a:pt x="0" y="32"/>
                  </a:lnTo>
                  <a:lnTo>
                    <a:pt x="2" y="45"/>
                  </a:lnTo>
                  <a:lnTo>
                    <a:pt x="4" y="61"/>
                  </a:lnTo>
                  <a:lnTo>
                    <a:pt x="14" y="54"/>
                  </a:lnTo>
                  <a:lnTo>
                    <a:pt x="9" y="66"/>
                  </a:lnTo>
                  <a:lnTo>
                    <a:pt x="21" y="70"/>
                  </a:lnTo>
                  <a:lnTo>
                    <a:pt x="18" y="59"/>
                  </a:lnTo>
                  <a:lnTo>
                    <a:pt x="9"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4" name="Freeform 80"/>
            <p:cNvSpPr>
              <a:spLocks/>
            </p:cNvSpPr>
            <p:nvPr/>
          </p:nvSpPr>
          <p:spPr bwMode="auto">
            <a:xfrm>
              <a:off x="1590675" y="3013076"/>
              <a:ext cx="33338" cy="23813"/>
            </a:xfrm>
            <a:custGeom>
              <a:avLst/>
              <a:gdLst>
                <a:gd name="T0" fmla="*/ 13 w 42"/>
                <a:gd name="T1" fmla="*/ 31 h 31"/>
                <a:gd name="T2" fmla="*/ 14 w 42"/>
                <a:gd name="T3" fmla="*/ 29 h 31"/>
                <a:gd name="T4" fmla="*/ 14 w 42"/>
                <a:gd name="T5" fmla="*/ 27 h 31"/>
                <a:gd name="T6" fmla="*/ 14 w 42"/>
                <a:gd name="T7" fmla="*/ 24 h 31"/>
                <a:gd name="T8" fmla="*/ 14 w 42"/>
                <a:gd name="T9" fmla="*/ 21 h 31"/>
                <a:gd name="T10" fmla="*/ 16 w 42"/>
                <a:gd name="T11" fmla="*/ 17 h 31"/>
                <a:gd name="T12" fmla="*/ 19 w 42"/>
                <a:gd name="T13" fmla="*/ 15 h 31"/>
                <a:gd name="T14" fmla="*/ 22 w 42"/>
                <a:gd name="T15" fmla="*/ 12 h 31"/>
                <a:gd name="T16" fmla="*/ 28 w 42"/>
                <a:gd name="T17" fmla="*/ 12 h 31"/>
                <a:gd name="T18" fmla="*/ 37 w 42"/>
                <a:gd name="T19" fmla="*/ 15 h 31"/>
                <a:gd name="T20" fmla="*/ 42 w 42"/>
                <a:gd name="T21" fmla="*/ 3 h 31"/>
                <a:gd name="T22" fmla="*/ 30 w 42"/>
                <a:gd name="T23" fmla="*/ 0 h 31"/>
                <a:gd name="T24" fmla="*/ 19 w 42"/>
                <a:gd name="T25" fmla="*/ 0 h 31"/>
                <a:gd name="T26" fmla="*/ 12 w 42"/>
                <a:gd name="T27" fmla="*/ 4 h 31"/>
                <a:gd name="T28" fmla="*/ 5 w 42"/>
                <a:gd name="T29" fmla="*/ 10 h 31"/>
                <a:gd name="T30" fmla="*/ 3 w 42"/>
                <a:gd name="T31" fmla="*/ 17 h 31"/>
                <a:gd name="T32" fmla="*/ 1 w 42"/>
                <a:gd name="T33" fmla="*/ 23 h 31"/>
                <a:gd name="T34" fmla="*/ 0 w 42"/>
                <a:gd name="T35" fmla="*/ 26 h 31"/>
                <a:gd name="T36" fmla="*/ 0 w 42"/>
                <a:gd name="T37" fmla="*/ 29 h 31"/>
                <a:gd name="T38" fmla="*/ 1 w 42"/>
                <a:gd name="T39" fmla="*/ 26 h 31"/>
                <a:gd name="T40" fmla="*/ 13 w 42"/>
                <a:gd name="T41" fmla="*/ 31 h 31"/>
                <a:gd name="T42" fmla="*/ 14 w 42"/>
                <a:gd name="T43" fmla="*/ 30 h 31"/>
                <a:gd name="T44" fmla="*/ 14 w 42"/>
                <a:gd name="T45" fmla="*/ 29 h 31"/>
                <a:gd name="T46" fmla="*/ 13 w 42"/>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31">
                  <a:moveTo>
                    <a:pt x="13" y="31"/>
                  </a:moveTo>
                  <a:lnTo>
                    <a:pt x="14" y="29"/>
                  </a:lnTo>
                  <a:lnTo>
                    <a:pt x="14" y="27"/>
                  </a:lnTo>
                  <a:lnTo>
                    <a:pt x="14" y="24"/>
                  </a:lnTo>
                  <a:lnTo>
                    <a:pt x="14" y="21"/>
                  </a:lnTo>
                  <a:lnTo>
                    <a:pt x="16" y="17"/>
                  </a:lnTo>
                  <a:lnTo>
                    <a:pt x="19" y="15"/>
                  </a:lnTo>
                  <a:lnTo>
                    <a:pt x="22" y="12"/>
                  </a:lnTo>
                  <a:lnTo>
                    <a:pt x="28" y="12"/>
                  </a:lnTo>
                  <a:lnTo>
                    <a:pt x="37" y="15"/>
                  </a:lnTo>
                  <a:lnTo>
                    <a:pt x="42" y="3"/>
                  </a:lnTo>
                  <a:lnTo>
                    <a:pt x="30" y="0"/>
                  </a:lnTo>
                  <a:lnTo>
                    <a:pt x="19" y="0"/>
                  </a:lnTo>
                  <a:lnTo>
                    <a:pt x="12" y="4"/>
                  </a:lnTo>
                  <a:lnTo>
                    <a:pt x="5" y="10"/>
                  </a:lnTo>
                  <a:lnTo>
                    <a:pt x="3" y="17"/>
                  </a:lnTo>
                  <a:lnTo>
                    <a:pt x="1" y="23"/>
                  </a:lnTo>
                  <a:lnTo>
                    <a:pt x="0" y="26"/>
                  </a:lnTo>
                  <a:lnTo>
                    <a:pt x="0" y="29"/>
                  </a:lnTo>
                  <a:lnTo>
                    <a:pt x="1" y="26"/>
                  </a:lnTo>
                  <a:lnTo>
                    <a:pt x="13" y="31"/>
                  </a:lnTo>
                  <a:lnTo>
                    <a:pt x="14" y="30"/>
                  </a:lnTo>
                  <a:lnTo>
                    <a:pt x="14" y="29"/>
                  </a:lnTo>
                  <a:lnTo>
                    <a:pt x="1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5" name="Freeform 81"/>
            <p:cNvSpPr>
              <a:spLocks/>
            </p:cNvSpPr>
            <p:nvPr/>
          </p:nvSpPr>
          <p:spPr bwMode="auto">
            <a:xfrm>
              <a:off x="1587500" y="3033713"/>
              <a:ext cx="12700" cy="19050"/>
            </a:xfrm>
            <a:custGeom>
              <a:avLst/>
              <a:gdLst>
                <a:gd name="T0" fmla="*/ 9 w 17"/>
                <a:gd name="T1" fmla="*/ 24 h 24"/>
                <a:gd name="T2" fmla="*/ 12 w 17"/>
                <a:gd name="T3" fmla="*/ 20 h 24"/>
                <a:gd name="T4" fmla="*/ 17 w 17"/>
                <a:gd name="T5" fmla="*/ 5 h 24"/>
                <a:gd name="T6" fmla="*/ 5 w 17"/>
                <a:gd name="T7" fmla="*/ 0 h 24"/>
                <a:gd name="T8" fmla="*/ 0 w 17"/>
                <a:gd name="T9" fmla="*/ 16 h 24"/>
                <a:gd name="T10" fmla="*/ 4 w 17"/>
                <a:gd name="T11" fmla="*/ 12 h 24"/>
                <a:gd name="T12" fmla="*/ 9 w 17"/>
                <a:gd name="T13" fmla="*/ 24 h 24"/>
                <a:gd name="T14" fmla="*/ 11 w 17"/>
                <a:gd name="T15" fmla="*/ 23 h 24"/>
                <a:gd name="T16" fmla="*/ 12 w 17"/>
                <a:gd name="T17" fmla="*/ 20 h 24"/>
                <a:gd name="T18" fmla="*/ 9 w 17"/>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9" y="24"/>
                  </a:moveTo>
                  <a:lnTo>
                    <a:pt x="12" y="20"/>
                  </a:lnTo>
                  <a:lnTo>
                    <a:pt x="17" y="5"/>
                  </a:lnTo>
                  <a:lnTo>
                    <a:pt x="5" y="0"/>
                  </a:lnTo>
                  <a:lnTo>
                    <a:pt x="0" y="16"/>
                  </a:lnTo>
                  <a:lnTo>
                    <a:pt x="4" y="12"/>
                  </a:lnTo>
                  <a:lnTo>
                    <a:pt x="9" y="24"/>
                  </a:lnTo>
                  <a:lnTo>
                    <a:pt x="11" y="23"/>
                  </a:lnTo>
                  <a:lnTo>
                    <a:pt x="12" y="20"/>
                  </a:lnTo>
                  <a:lnTo>
                    <a:pt x="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6" name="Freeform 82"/>
            <p:cNvSpPr>
              <a:spLocks/>
            </p:cNvSpPr>
            <p:nvPr/>
          </p:nvSpPr>
          <p:spPr bwMode="auto">
            <a:xfrm>
              <a:off x="1573213" y="3043238"/>
              <a:ext cx="20638" cy="15875"/>
            </a:xfrm>
            <a:custGeom>
              <a:avLst/>
              <a:gdLst>
                <a:gd name="T0" fmla="*/ 12 w 28"/>
                <a:gd name="T1" fmla="*/ 17 h 21"/>
                <a:gd name="T2" fmla="*/ 8 w 28"/>
                <a:gd name="T3" fmla="*/ 21 h 21"/>
                <a:gd name="T4" fmla="*/ 28 w 28"/>
                <a:gd name="T5" fmla="*/ 12 h 21"/>
                <a:gd name="T6" fmla="*/ 23 w 28"/>
                <a:gd name="T7" fmla="*/ 0 h 21"/>
                <a:gd name="T8" fmla="*/ 4 w 28"/>
                <a:gd name="T9" fmla="*/ 8 h 21"/>
                <a:gd name="T10" fmla="*/ 0 w 28"/>
                <a:gd name="T11" fmla="*/ 11 h 21"/>
                <a:gd name="T12" fmla="*/ 4 w 28"/>
                <a:gd name="T13" fmla="*/ 8 h 21"/>
                <a:gd name="T14" fmla="*/ 1 w 28"/>
                <a:gd name="T15" fmla="*/ 9 h 21"/>
                <a:gd name="T16" fmla="*/ 0 w 28"/>
                <a:gd name="T17" fmla="*/ 11 h 21"/>
                <a:gd name="T18" fmla="*/ 12 w 28"/>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1">
                  <a:moveTo>
                    <a:pt x="12" y="17"/>
                  </a:moveTo>
                  <a:lnTo>
                    <a:pt x="8" y="21"/>
                  </a:lnTo>
                  <a:lnTo>
                    <a:pt x="28" y="12"/>
                  </a:lnTo>
                  <a:lnTo>
                    <a:pt x="23" y="0"/>
                  </a:lnTo>
                  <a:lnTo>
                    <a:pt x="4" y="8"/>
                  </a:lnTo>
                  <a:lnTo>
                    <a:pt x="0" y="11"/>
                  </a:lnTo>
                  <a:lnTo>
                    <a:pt x="4" y="8"/>
                  </a:lnTo>
                  <a:lnTo>
                    <a:pt x="1" y="9"/>
                  </a:lnTo>
                  <a:lnTo>
                    <a:pt x="0" y="11"/>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7" name="Freeform 83"/>
            <p:cNvSpPr>
              <a:spLocks/>
            </p:cNvSpPr>
            <p:nvPr/>
          </p:nvSpPr>
          <p:spPr bwMode="auto">
            <a:xfrm>
              <a:off x="1555750" y="3052763"/>
              <a:ext cx="25400" cy="41275"/>
            </a:xfrm>
            <a:custGeom>
              <a:avLst/>
              <a:gdLst>
                <a:gd name="T0" fmla="*/ 9 w 33"/>
                <a:gd name="T1" fmla="*/ 53 h 53"/>
                <a:gd name="T2" fmla="*/ 13 w 33"/>
                <a:gd name="T3" fmla="*/ 50 h 53"/>
                <a:gd name="T4" fmla="*/ 33 w 33"/>
                <a:gd name="T5" fmla="*/ 6 h 53"/>
                <a:gd name="T6" fmla="*/ 21 w 33"/>
                <a:gd name="T7" fmla="*/ 0 h 53"/>
                <a:gd name="T8" fmla="*/ 0 w 33"/>
                <a:gd name="T9" fmla="*/ 44 h 53"/>
                <a:gd name="T10" fmla="*/ 5 w 33"/>
                <a:gd name="T11" fmla="*/ 41 h 53"/>
                <a:gd name="T12" fmla="*/ 9 w 33"/>
                <a:gd name="T13" fmla="*/ 53 h 53"/>
                <a:gd name="T14" fmla="*/ 12 w 33"/>
                <a:gd name="T15" fmla="*/ 52 h 53"/>
                <a:gd name="T16" fmla="*/ 13 w 33"/>
                <a:gd name="T17" fmla="*/ 50 h 53"/>
                <a:gd name="T18" fmla="*/ 9 w 33"/>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53">
                  <a:moveTo>
                    <a:pt x="9" y="53"/>
                  </a:moveTo>
                  <a:lnTo>
                    <a:pt x="13" y="50"/>
                  </a:lnTo>
                  <a:lnTo>
                    <a:pt x="33" y="6"/>
                  </a:lnTo>
                  <a:lnTo>
                    <a:pt x="21" y="0"/>
                  </a:lnTo>
                  <a:lnTo>
                    <a:pt x="0" y="44"/>
                  </a:lnTo>
                  <a:lnTo>
                    <a:pt x="5" y="41"/>
                  </a:lnTo>
                  <a:lnTo>
                    <a:pt x="9" y="53"/>
                  </a:lnTo>
                  <a:lnTo>
                    <a:pt x="12" y="52"/>
                  </a:lnTo>
                  <a:lnTo>
                    <a:pt x="13" y="50"/>
                  </a:lnTo>
                  <a:lnTo>
                    <a:pt x="9"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8" name="Freeform 84"/>
            <p:cNvSpPr>
              <a:spLocks/>
            </p:cNvSpPr>
            <p:nvPr/>
          </p:nvSpPr>
          <p:spPr bwMode="auto">
            <a:xfrm>
              <a:off x="1536700" y="3084513"/>
              <a:ext cx="25400" cy="28575"/>
            </a:xfrm>
            <a:custGeom>
              <a:avLst/>
              <a:gdLst>
                <a:gd name="T0" fmla="*/ 12 w 34"/>
                <a:gd name="T1" fmla="*/ 35 h 35"/>
                <a:gd name="T2" fmla="*/ 12 w 34"/>
                <a:gd name="T3" fmla="*/ 35 h 35"/>
                <a:gd name="T4" fmla="*/ 16 w 34"/>
                <a:gd name="T5" fmla="*/ 28 h 35"/>
                <a:gd name="T6" fmla="*/ 21 w 34"/>
                <a:gd name="T7" fmla="*/ 23 h 35"/>
                <a:gd name="T8" fmla="*/ 24 w 34"/>
                <a:gd name="T9" fmla="*/ 19 h 35"/>
                <a:gd name="T10" fmla="*/ 28 w 34"/>
                <a:gd name="T11" fmla="*/ 16 h 35"/>
                <a:gd name="T12" fmla="*/ 30 w 34"/>
                <a:gd name="T13" fmla="*/ 13 h 35"/>
                <a:gd name="T14" fmla="*/ 32 w 34"/>
                <a:gd name="T15" fmla="*/ 12 h 35"/>
                <a:gd name="T16" fmla="*/ 34 w 34"/>
                <a:gd name="T17" fmla="*/ 12 h 35"/>
                <a:gd name="T18" fmla="*/ 34 w 34"/>
                <a:gd name="T19" fmla="*/ 12 h 35"/>
                <a:gd name="T20" fmla="*/ 30 w 34"/>
                <a:gd name="T21" fmla="*/ 0 h 35"/>
                <a:gd name="T22" fmla="*/ 29 w 34"/>
                <a:gd name="T23" fmla="*/ 1 h 35"/>
                <a:gd name="T24" fmla="*/ 27 w 34"/>
                <a:gd name="T25" fmla="*/ 1 h 35"/>
                <a:gd name="T26" fmla="*/ 23 w 34"/>
                <a:gd name="T27" fmla="*/ 3 h 35"/>
                <a:gd name="T28" fmla="*/ 20 w 34"/>
                <a:gd name="T29" fmla="*/ 5 h 35"/>
                <a:gd name="T30" fmla="*/ 15 w 34"/>
                <a:gd name="T31" fmla="*/ 10 h 35"/>
                <a:gd name="T32" fmla="*/ 10 w 34"/>
                <a:gd name="T33" fmla="*/ 15 h 35"/>
                <a:gd name="T34" fmla="*/ 6 w 34"/>
                <a:gd name="T35" fmla="*/ 20 h 35"/>
                <a:gd name="T36" fmla="*/ 0 w 34"/>
                <a:gd name="T37" fmla="*/ 28 h 35"/>
                <a:gd name="T38" fmla="*/ 0 w 34"/>
                <a:gd name="T39" fmla="*/ 28 h 35"/>
                <a:gd name="T40" fmla="*/ 12 w 34"/>
                <a:gd name="T4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5">
                  <a:moveTo>
                    <a:pt x="12" y="35"/>
                  </a:moveTo>
                  <a:lnTo>
                    <a:pt x="12" y="35"/>
                  </a:lnTo>
                  <a:lnTo>
                    <a:pt x="16" y="28"/>
                  </a:lnTo>
                  <a:lnTo>
                    <a:pt x="21" y="23"/>
                  </a:lnTo>
                  <a:lnTo>
                    <a:pt x="24" y="19"/>
                  </a:lnTo>
                  <a:lnTo>
                    <a:pt x="28" y="16"/>
                  </a:lnTo>
                  <a:lnTo>
                    <a:pt x="30" y="13"/>
                  </a:lnTo>
                  <a:lnTo>
                    <a:pt x="32" y="12"/>
                  </a:lnTo>
                  <a:lnTo>
                    <a:pt x="34" y="12"/>
                  </a:lnTo>
                  <a:lnTo>
                    <a:pt x="34" y="12"/>
                  </a:lnTo>
                  <a:lnTo>
                    <a:pt x="30" y="0"/>
                  </a:lnTo>
                  <a:lnTo>
                    <a:pt x="29" y="1"/>
                  </a:lnTo>
                  <a:lnTo>
                    <a:pt x="27" y="1"/>
                  </a:lnTo>
                  <a:lnTo>
                    <a:pt x="23" y="3"/>
                  </a:lnTo>
                  <a:lnTo>
                    <a:pt x="20" y="5"/>
                  </a:lnTo>
                  <a:lnTo>
                    <a:pt x="15" y="10"/>
                  </a:lnTo>
                  <a:lnTo>
                    <a:pt x="10" y="15"/>
                  </a:lnTo>
                  <a:lnTo>
                    <a:pt x="6" y="20"/>
                  </a:lnTo>
                  <a:lnTo>
                    <a:pt x="0" y="28"/>
                  </a:lnTo>
                  <a:lnTo>
                    <a:pt x="0" y="28"/>
                  </a:lnTo>
                  <a:lnTo>
                    <a:pt x="12"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39" name="Freeform 85"/>
            <p:cNvSpPr>
              <a:spLocks/>
            </p:cNvSpPr>
            <p:nvPr/>
          </p:nvSpPr>
          <p:spPr bwMode="auto">
            <a:xfrm>
              <a:off x="1531938" y="3106738"/>
              <a:ext cx="33338" cy="85725"/>
            </a:xfrm>
            <a:custGeom>
              <a:avLst/>
              <a:gdLst>
                <a:gd name="T0" fmla="*/ 41 w 41"/>
                <a:gd name="T1" fmla="*/ 97 h 108"/>
                <a:gd name="T2" fmla="*/ 41 w 41"/>
                <a:gd name="T3" fmla="*/ 100 h 108"/>
                <a:gd name="T4" fmla="*/ 41 w 41"/>
                <a:gd name="T5" fmla="*/ 98 h 108"/>
                <a:gd name="T6" fmla="*/ 40 w 41"/>
                <a:gd name="T7" fmla="*/ 96 h 108"/>
                <a:gd name="T8" fmla="*/ 38 w 41"/>
                <a:gd name="T9" fmla="*/ 93 h 108"/>
                <a:gd name="T10" fmla="*/ 35 w 41"/>
                <a:gd name="T11" fmla="*/ 89 h 108"/>
                <a:gd name="T12" fmla="*/ 32 w 41"/>
                <a:gd name="T13" fmla="*/ 83 h 108"/>
                <a:gd name="T14" fmla="*/ 28 w 41"/>
                <a:gd name="T15" fmla="*/ 78 h 108"/>
                <a:gd name="T16" fmla="*/ 26 w 41"/>
                <a:gd name="T17" fmla="*/ 71 h 108"/>
                <a:gd name="T18" fmla="*/ 23 w 41"/>
                <a:gd name="T19" fmla="*/ 64 h 108"/>
                <a:gd name="T20" fmla="*/ 19 w 41"/>
                <a:gd name="T21" fmla="*/ 56 h 108"/>
                <a:gd name="T22" fmla="*/ 16 w 41"/>
                <a:gd name="T23" fmla="*/ 49 h 108"/>
                <a:gd name="T24" fmla="*/ 14 w 41"/>
                <a:gd name="T25" fmla="*/ 41 h 108"/>
                <a:gd name="T26" fmla="*/ 13 w 41"/>
                <a:gd name="T27" fmla="*/ 33 h 108"/>
                <a:gd name="T28" fmla="*/ 12 w 41"/>
                <a:gd name="T29" fmla="*/ 26 h 108"/>
                <a:gd name="T30" fmla="*/ 12 w 41"/>
                <a:gd name="T31" fmla="*/ 19 h 108"/>
                <a:gd name="T32" fmla="*/ 13 w 41"/>
                <a:gd name="T33" fmla="*/ 12 h 108"/>
                <a:gd name="T34" fmla="*/ 16 w 41"/>
                <a:gd name="T35" fmla="*/ 7 h 108"/>
                <a:gd name="T36" fmla="*/ 4 w 41"/>
                <a:gd name="T37" fmla="*/ 0 h 108"/>
                <a:gd name="T38" fmla="*/ 2 w 41"/>
                <a:gd name="T39" fmla="*/ 8 h 108"/>
                <a:gd name="T40" fmla="*/ 0 w 41"/>
                <a:gd name="T41" fmla="*/ 17 h 108"/>
                <a:gd name="T42" fmla="*/ 0 w 41"/>
                <a:gd name="T43" fmla="*/ 26 h 108"/>
                <a:gd name="T44" fmla="*/ 0 w 41"/>
                <a:gd name="T45" fmla="*/ 35 h 108"/>
                <a:gd name="T46" fmla="*/ 2 w 41"/>
                <a:gd name="T47" fmla="*/ 43 h 108"/>
                <a:gd name="T48" fmla="*/ 4 w 41"/>
                <a:gd name="T49" fmla="*/ 52 h 108"/>
                <a:gd name="T50" fmla="*/ 8 w 41"/>
                <a:gd name="T51" fmla="*/ 60 h 108"/>
                <a:gd name="T52" fmla="*/ 11 w 41"/>
                <a:gd name="T53" fmla="*/ 68 h 108"/>
                <a:gd name="T54" fmla="*/ 13 w 41"/>
                <a:gd name="T55" fmla="*/ 76 h 108"/>
                <a:gd name="T56" fmla="*/ 18 w 41"/>
                <a:gd name="T57" fmla="*/ 83 h 108"/>
                <a:gd name="T58" fmla="*/ 21 w 41"/>
                <a:gd name="T59" fmla="*/ 90 h 108"/>
                <a:gd name="T60" fmla="*/ 24 w 41"/>
                <a:gd name="T61" fmla="*/ 95 h 108"/>
                <a:gd name="T62" fmla="*/ 27 w 41"/>
                <a:gd name="T63" fmla="*/ 101 h 108"/>
                <a:gd name="T64" fmla="*/ 29 w 41"/>
                <a:gd name="T65" fmla="*/ 104 h 108"/>
                <a:gd name="T66" fmla="*/ 31 w 41"/>
                <a:gd name="T67" fmla="*/ 105 h 108"/>
                <a:gd name="T68" fmla="*/ 32 w 41"/>
                <a:gd name="T69" fmla="*/ 106 h 108"/>
                <a:gd name="T70" fmla="*/ 32 w 41"/>
                <a:gd name="T71" fmla="*/ 108 h 108"/>
                <a:gd name="T72" fmla="*/ 32 w 41"/>
                <a:gd name="T73" fmla="*/ 106 h 108"/>
                <a:gd name="T74" fmla="*/ 32 w 41"/>
                <a:gd name="T75" fmla="*/ 106 h 108"/>
                <a:gd name="T76" fmla="*/ 32 w 41"/>
                <a:gd name="T77" fmla="*/ 108 h 108"/>
                <a:gd name="T78" fmla="*/ 41 w 41"/>
                <a:gd name="T7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108">
                  <a:moveTo>
                    <a:pt x="41" y="97"/>
                  </a:moveTo>
                  <a:lnTo>
                    <a:pt x="41" y="100"/>
                  </a:lnTo>
                  <a:lnTo>
                    <a:pt x="41" y="98"/>
                  </a:lnTo>
                  <a:lnTo>
                    <a:pt x="40" y="96"/>
                  </a:lnTo>
                  <a:lnTo>
                    <a:pt x="38" y="93"/>
                  </a:lnTo>
                  <a:lnTo>
                    <a:pt x="35" y="89"/>
                  </a:lnTo>
                  <a:lnTo>
                    <a:pt x="32" y="83"/>
                  </a:lnTo>
                  <a:lnTo>
                    <a:pt x="28" y="78"/>
                  </a:lnTo>
                  <a:lnTo>
                    <a:pt x="26" y="71"/>
                  </a:lnTo>
                  <a:lnTo>
                    <a:pt x="23" y="64"/>
                  </a:lnTo>
                  <a:lnTo>
                    <a:pt x="19" y="56"/>
                  </a:lnTo>
                  <a:lnTo>
                    <a:pt x="16" y="49"/>
                  </a:lnTo>
                  <a:lnTo>
                    <a:pt x="14" y="41"/>
                  </a:lnTo>
                  <a:lnTo>
                    <a:pt x="13" y="33"/>
                  </a:lnTo>
                  <a:lnTo>
                    <a:pt x="12" y="26"/>
                  </a:lnTo>
                  <a:lnTo>
                    <a:pt x="12" y="19"/>
                  </a:lnTo>
                  <a:lnTo>
                    <a:pt x="13" y="12"/>
                  </a:lnTo>
                  <a:lnTo>
                    <a:pt x="16" y="7"/>
                  </a:lnTo>
                  <a:lnTo>
                    <a:pt x="4" y="0"/>
                  </a:lnTo>
                  <a:lnTo>
                    <a:pt x="2" y="8"/>
                  </a:lnTo>
                  <a:lnTo>
                    <a:pt x="0" y="17"/>
                  </a:lnTo>
                  <a:lnTo>
                    <a:pt x="0" y="26"/>
                  </a:lnTo>
                  <a:lnTo>
                    <a:pt x="0" y="35"/>
                  </a:lnTo>
                  <a:lnTo>
                    <a:pt x="2" y="43"/>
                  </a:lnTo>
                  <a:lnTo>
                    <a:pt x="4" y="52"/>
                  </a:lnTo>
                  <a:lnTo>
                    <a:pt x="8" y="60"/>
                  </a:lnTo>
                  <a:lnTo>
                    <a:pt x="11" y="68"/>
                  </a:lnTo>
                  <a:lnTo>
                    <a:pt x="13" y="76"/>
                  </a:lnTo>
                  <a:lnTo>
                    <a:pt x="18" y="83"/>
                  </a:lnTo>
                  <a:lnTo>
                    <a:pt x="21" y="90"/>
                  </a:lnTo>
                  <a:lnTo>
                    <a:pt x="24" y="95"/>
                  </a:lnTo>
                  <a:lnTo>
                    <a:pt x="27" y="101"/>
                  </a:lnTo>
                  <a:lnTo>
                    <a:pt x="29" y="104"/>
                  </a:lnTo>
                  <a:lnTo>
                    <a:pt x="31" y="105"/>
                  </a:lnTo>
                  <a:lnTo>
                    <a:pt x="32" y="106"/>
                  </a:lnTo>
                  <a:lnTo>
                    <a:pt x="32" y="108"/>
                  </a:lnTo>
                  <a:lnTo>
                    <a:pt x="32" y="106"/>
                  </a:lnTo>
                  <a:lnTo>
                    <a:pt x="32" y="106"/>
                  </a:lnTo>
                  <a:lnTo>
                    <a:pt x="32" y="108"/>
                  </a:lnTo>
                  <a:lnTo>
                    <a:pt x="41"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0" name="Freeform 86"/>
            <p:cNvSpPr>
              <a:spLocks/>
            </p:cNvSpPr>
            <p:nvPr/>
          </p:nvSpPr>
          <p:spPr bwMode="auto">
            <a:xfrm>
              <a:off x="1660525" y="3146426"/>
              <a:ext cx="63500" cy="23813"/>
            </a:xfrm>
            <a:custGeom>
              <a:avLst/>
              <a:gdLst>
                <a:gd name="T0" fmla="*/ 0 w 80"/>
                <a:gd name="T1" fmla="*/ 1 h 30"/>
                <a:gd name="T2" fmla="*/ 1 w 80"/>
                <a:gd name="T3" fmla="*/ 1 h 30"/>
                <a:gd name="T4" fmla="*/ 3 w 80"/>
                <a:gd name="T5" fmla="*/ 1 h 30"/>
                <a:gd name="T6" fmla="*/ 7 w 80"/>
                <a:gd name="T7" fmla="*/ 1 h 30"/>
                <a:gd name="T8" fmla="*/ 11 w 80"/>
                <a:gd name="T9" fmla="*/ 0 h 30"/>
                <a:gd name="T10" fmla="*/ 17 w 80"/>
                <a:gd name="T11" fmla="*/ 0 h 30"/>
                <a:gd name="T12" fmla="*/ 23 w 80"/>
                <a:gd name="T13" fmla="*/ 0 h 30"/>
                <a:gd name="T14" fmla="*/ 30 w 80"/>
                <a:gd name="T15" fmla="*/ 0 h 30"/>
                <a:gd name="T16" fmla="*/ 37 w 80"/>
                <a:gd name="T17" fmla="*/ 0 h 30"/>
                <a:gd name="T18" fmla="*/ 43 w 80"/>
                <a:gd name="T19" fmla="*/ 1 h 30"/>
                <a:gd name="T20" fmla="*/ 50 w 80"/>
                <a:gd name="T21" fmla="*/ 2 h 30"/>
                <a:gd name="T22" fmla="*/ 57 w 80"/>
                <a:gd name="T23" fmla="*/ 5 h 30"/>
                <a:gd name="T24" fmla="*/ 63 w 80"/>
                <a:gd name="T25" fmla="*/ 8 h 30"/>
                <a:gd name="T26" fmla="*/ 69 w 80"/>
                <a:gd name="T27" fmla="*/ 11 h 30"/>
                <a:gd name="T28" fmla="*/ 73 w 80"/>
                <a:gd name="T29" fmla="*/ 17 h 30"/>
                <a:gd name="T30" fmla="*/ 77 w 80"/>
                <a:gd name="T31" fmla="*/ 23 h 30"/>
                <a:gd name="T32" fmla="*/ 80 w 80"/>
                <a:gd name="T33" fmla="*/ 30 h 30"/>
                <a:gd name="T34" fmla="*/ 0 w 80"/>
                <a:gd name="T3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30">
                  <a:moveTo>
                    <a:pt x="0" y="1"/>
                  </a:moveTo>
                  <a:lnTo>
                    <a:pt x="1" y="1"/>
                  </a:lnTo>
                  <a:lnTo>
                    <a:pt x="3" y="1"/>
                  </a:lnTo>
                  <a:lnTo>
                    <a:pt x="7" y="1"/>
                  </a:lnTo>
                  <a:lnTo>
                    <a:pt x="11" y="0"/>
                  </a:lnTo>
                  <a:lnTo>
                    <a:pt x="17" y="0"/>
                  </a:lnTo>
                  <a:lnTo>
                    <a:pt x="23" y="0"/>
                  </a:lnTo>
                  <a:lnTo>
                    <a:pt x="30" y="0"/>
                  </a:lnTo>
                  <a:lnTo>
                    <a:pt x="37" y="0"/>
                  </a:lnTo>
                  <a:lnTo>
                    <a:pt x="43" y="1"/>
                  </a:lnTo>
                  <a:lnTo>
                    <a:pt x="50" y="2"/>
                  </a:lnTo>
                  <a:lnTo>
                    <a:pt x="57" y="5"/>
                  </a:lnTo>
                  <a:lnTo>
                    <a:pt x="63" y="8"/>
                  </a:lnTo>
                  <a:lnTo>
                    <a:pt x="69" y="11"/>
                  </a:lnTo>
                  <a:lnTo>
                    <a:pt x="73" y="17"/>
                  </a:lnTo>
                  <a:lnTo>
                    <a:pt x="77" y="23"/>
                  </a:lnTo>
                  <a:lnTo>
                    <a:pt x="80" y="30"/>
                  </a:lnTo>
                  <a:lnTo>
                    <a:pt x="0" y="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1" name="Freeform 87"/>
            <p:cNvSpPr>
              <a:spLocks/>
            </p:cNvSpPr>
            <p:nvPr/>
          </p:nvSpPr>
          <p:spPr bwMode="auto">
            <a:xfrm>
              <a:off x="1660525" y="3143251"/>
              <a:ext cx="65088" cy="28575"/>
            </a:xfrm>
            <a:custGeom>
              <a:avLst/>
              <a:gdLst>
                <a:gd name="T0" fmla="*/ 83 w 83"/>
                <a:gd name="T1" fmla="*/ 32 h 34"/>
                <a:gd name="T2" fmla="*/ 80 w 83"/>
                <a:gd name="T3" fmla="*/ 25 h 34"/>
                <a:gd name="T4" fmla="*/ 76 w 83"/>
                <a:gd name="T5" fmla="*/ 18 h 34"/>
                <a:gd name="T6" fmla="*/ 71 w 83"/>
                <a:gd name="T7" fmla="*/ 12 h 34"/>
                <a:gd name="T8" fmla="*/ 65 w 83"/>
                <a:gd name="T9" fmla="*/ 9 h 34"/>
                <a:gd name="T10" fmla="*/ 58 w 83"/>
                <a:gd name="T11" fmla="*/ 5 h 34"/>
                <a:gd name="T12" fmla="*/ 52 w 83"/>
                <a:gd name="T13" fmla="*/ 2 h 34"/>
                <a:gd name="T14" fmla="*/ 43 w 83"/>
                <a:gd name="T15" fmla="*/ 1 h 34"/>
                <a:gd name="T16" fmla="*/ 37 w 83"/>
                <a:gd name="T17" fmla="*/ 0 h 34"/>
                <a:gd name="T18" fmla="*/ 30 w 83"/>
                <a:gd name="T19" fmla="*/ 0 h 34"/>
                <a:gd name="T20" fmla="*/ 23 w 83"/>
                <a:gd name="T21" fmla="*/ 0 h 34"/>
                <a:gd name="T22" fmla="*/ 17 w 83"/>
                <a:gd name="T23" fmla="*/ 0 h 34"/>
                <a:gd name="T24" fmla="*/ 11 w 83"/>
                <a:gd name="T25" fmla="*/ 0 h 34"/>
                <a:gd name="T26" fmla="*/ 7 w 83"/>
                <a:gd name="T27" fmla="*/ 1 h 34"/>
                <a:gd name="T28" fmla="*/ 3 w 83"/>
                <a:gd name="T29" fmla="*/ 1 h 34"/>
                <a:gd name="T30" fmla="*/ 1 w 83"/>
                <a:gd name="T31" fmla="*/ 2 h 34"/>
                <a:gd name="T32" fmla="*/ 0 w 83"/>
                <a:gd name="T33" fmla="*/ 2 h 34"/>
                <a:gd name="T34" fmla="*/ 1 w 83"/>
                <a:gd name="T35" fmla="*/ 8 h 34"/>
                <a:gd name="T36" fmla="*/ 2 w 83"/>
                <a:gd name="T37" fmla="*/ 8 h 34"/>
                <a:gd name="T38" fmla="*/ 4 w 83"/>
                <a:gd name="T39" fmla="*/ 8 h 34"/>
                <a:gd name="T40" fmla="*/ 7 w 83"/>
                <a:gd name="T41" fmla="*/ 6 h 34"/>
                <a:gd name="T42" fmla="*/ 11 w 83"/>
                <a:gd name="T43" fmla="*/ 6 h 34"/>
                <a:gd name="T44" fmla="*/ 17 w 83"/>
                <a:gd name="T45" fmla="*/ 6 h 34"/>
                <a:gd name="T46" fmla="*/ 23 w 83"/>
                <a:gd name="T47" fmla="*/ 6 h 34"/>
                <a:gd name="T48" fmla="*/ 30 w 83"/>
                <a:gd name="T49" fmla="*/ 6 h 34"/>
                <a:gd name="T50" fmla="*/ 35 w 83"/>
                <a:gd name="T51" fmla="*/ 6 h 34"/>
                <a:gd name="T52" fmla="*/ 42 w 83"/>
                <a:gd name="T53" fmla="*/ 8 h 34"/>
                <a:gd name="T54" fmla="*/ 49 w 83"/>
                <a:gd name="T55" fmla="*/ 9 h 34"/>
                <a:gd name="T56" fmla="*/ 55 w 83"/>
                <a:gd name="T57" fmla="*/ 11 h 34"/>
                <a:gd name="T58" fmla="*/ 62 w 83"/>
                <a:gd name="T59" fmla="*/ 13 h 34"/>
                <a:gd name="T60" fmla="*/ 67 w 83"/>
                <a:gd name="T61" fmla="*/ 17 h 34"/>
                <a:gd name="T62" fmla="*/ 71 w 83"/>
                <a:gd name="T63" fmla="*/ 21 h 34"/>
                <a:gd name="T64" fmla="*/ 75 w 83"/>
                <a:gd name="T65" fmla="*/ 27 h 34"/>
                <a:gd name="T66" fmla="*/ 77 w 83"/>
                <a:gd name="T67" fmla="*/ 34 h 34"/>
                <a:gd name="T68" fmla="*/ 83 w 83"/>
                <a:gd name="T6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34">
                  <a:moveTo>
                    <a:pt x="83" y="32"/>
                  </a:moveTo>
                  <a:lnTo>
                    <a:pt x="80" y="25"/>
                  </a:lnTo>
                  <a:lnTo>
                    <a:pt x="76" y="18"/>
                  </a:lnTo>
                  <a:lnTo>
                    <a:pt x="71" y="12"/>
                  </a:lnTo>
                  <a:lnTo>
                    <a:pt x="65" y="9"/>
                  </a:lnTo>
                  <a:lnTo>
                    <a:pt x="58" y="5"/>
                  </a:lnTo>
                  <a:lnTo>
                    <a:pt x="52" y="2"/>
                  </a:lnTo>
                  <a:lnTo>
                    <a:pt x="43" y="1"/>
                  </a:lnTo>
                  <a:lnTo>
                    <a:pt x="37" y="0"/>
                  </a:lnTo>
                  <a:lnTo>
                    <a:pt x="30" y="0"/>
                  </a:lnTo>
                  <a:lnTo>
                    <a:pt x="23" y="0"/>
                  </a:lnTo>
                  <a:lnTo>
                    <a:pt x="17" y="0"/>
                  </a:lnTo>
                  <a:lnTo>
                    <a:pt x="11" y="0"/>
                  </a:lnTo>
                  <a:lnTo>
                    <a:pt x="7" y="1"/>
                  </a:lnTo>
                  <a:lnTo>
                    <a:pt x="3" y="1"/>
                  </a:lnTo>
                  <a:lnTo>
                    <a:pt x="1" y="2"/>
                  </a:lnTo>
                  <a:lnTo>
                    <a:pt x="0" y="2"/>
                  </a:lnTo>
                  <a:lnTo>
                    <a:pt x="1" y="8"/>
                  </a:lnTo>
                  <a:lnTo>
                    <a:pt x="2" y="8"/>
                  </a:lnTo>
                  <a:lnTo>
                    <a:pt x="4" y="8"/>
                  </a:lnTo>
                  <a:lnTo>
                    <a:pt x="7" y="6"/>
                  </a:lnTo>
                  <a:lnTo>
                    <a:pt x="11" y="6"/>
                  </a:lnTo>
                  <a:lnTo>
                    <a:pt x="17" y="6"/>
                  </a:lnTo>
                  <a:lnTo>
                    <a:pt x="23" y="6"/>
                  </a:lnTo>
                  <a:lnTo>
                    <a:pt x="30" y="6"/>
                  </a:lnTo>
                  <a:lnTo>
                    <a:pt x="35" y="6"/>
                  </a:lnTo>
                  <a:lnTo>
                    <a:pt x="42" y="8"/>
                  </a:lnTo>
                  <a:lnTo>
                    <a:pt x="49" y="9"/>
                  </a:lnTo>
                  <a:lnTo>
                    <a:pt x="55" y="11"/>
                  </a:lnTo>
                  <a:lnTo>
                    <a:pt x="62" y="13"/>
                  </a:lnTo>
                  <a:lnTo>
                    <a:pt x="67" y="17"/>
                  </a:lnTo>
                  <a:lnTo>
                    <a:pt x="71" y="21"/>
                  </a:lnTo>
                  <a:lnTo>
                    <a:pt x="75" y="27"/>
                  </a:lnTo>
                  <a:lnTo>
                    <a:pt x="77" y="34"/>
                  </a:lnTo>
                  <a:lnTo>
                    <a:pt x="8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2" name="Freeform 88"/>
            <p:cNvSpPr>
              <a:spLocks/>
            </p:cNvSpPr>
            <p:nvPr/>
          </p:nvSpPr>
          <p:spPr bwMode="auto">
            <a:xfrm>
              <a:off x="1676400" y="2994026"/>
              <a:ext cx="11113" cy="12700"/>
            </a:xfrm>
            <a:custGeom>
              <a:avLst/>
              <a:gdLst>
                <a:gd name="T0" fmla="*/ 14 w 14"/>
                <a:gd name="T1" fmla="*/ 0 h 17"/>
                <a:gd name="T2" fmla="*/ 0 w 14"/>
                <a:gd name="T3" fmla="*/ 17 h 17"/>
                <a:gd name="T4" fmla="*/ 14 w 14"/>
                <a:gd name="T5" fmla="*/ 0 h 17"/>
              </a:gdLst>
              <a:ahLst/>
              <a:cxnLst>
                <a:cxn ang="0">
                  <a:pos x="T0" y="T1"/>
                </a:cxn>
                <a:cxn ang="0">
                  <a:pos x="T2" y="T3"/>
                </a:cxn>
                <a:cxn ang="0">
                  <a:pos x="T4" y="T5"/>
                </a:cxn>
              </a:cxnLst>
              <a:rect l="0" t="0" r="r" b="b"/>
              <a:pathLst>
                <a:path w="14" h="17">
                  <a:moveTo>
                    <a:pt x="14" y="0"/>
                  </a:moveTo>
                  <a:lnTo>
                    <a:pt x="0" y="1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3" name="Freeform 89"/>
            <p:cNvSpPr>
              <a:spLocks/>
            </p:cNvSpPr>
            <p:nvPr/>
          </p:nvSpPr>
          <p:spPr bwMode="auto">
            <a:xfrm>
              <a:off x="1673225" y="2992438"/>
              <a:ext cx="15875" cy="15875"/>
            </a:xfrm>
            <a:custGeom>
              <a:avLst/>
              <a:gdLst>
                <a:gd name="T0" fmla="*/ 2 w 18"/>
                <a:gd name="T1" fmla="*/ 20 h 21"/>
                <a:gd name="T2" fmla="*/ 5 w 18"/>
                <a:gd name="T3" fmla="*/ 21 h 21"/>
                <a:gd name="T4" fmla="*/ 18 w 18"/>
                <a:gd name="T5" fmla="*/ 5 h 21"/>
                <a:gd name="T6" fmla="*/ 14 w 18"/>
                <a:gd name="T7" fmla="*/ 0 h 21"/>
                <a:gd name="T8" fmla="*/ 0 w 18"/>
                <a:gd name="T9" fmla="*/ 18 h 21"/>
                <a:gd name="T10" fmla="*/ 2 w 18"/>
                <a:gd name="T11" fmla="*/ 20 h 21"/>
              </a:gdLst>
              <a:ahLst/>
              <a:cxnLst>
                <a:cxn ang="0">
                  <a:pos x="T0" y="T1"/>
                </a:cxn>
                <a:cxn ang="0">
                  <a:pos x="T2" y="T3"/>
                </a:cxn>
                <a:cxn ang="0">
                  <a:pos x="T4" y="T5"/>
                </a:cxn>
                <a:cxn ang="0">
                  <a:pos x="T6" y="T7"/>
                </a:cxn>
                <a:cxn ang="0">
                  <a:pos x="T8" y="T9"/>
                </a:cxn>
                <a:cxn ang="0">
                  <a:pos x="T10" y="T11"/>
                </a:cxn>
              </a:cxnLst>
              <a:rect l="0" t="0" r="r" b="b"/>
              <a:pathLst>
                <a:path w="18" h="21">
                  <a:moveTo>
                    <a:pt x="2" y="20"/>
                  </a:moveTo>
                  <a:lnTo>
                    <a:pt x="5" y="21"/>
                  </a:lnTo>
                  <a:lnTo>
                    <a:pt x="18" y="5"/>
                  </a:lnTo>
                  <a:lnTo>
                    <a:pt x="14" y="0"/>
                  </a:lnTo>
                  <a:lnTo>
                    <a:pt x="0" y="18"/>
                  </a:lnTo>
                  <a:lnTo>
                    <a:pt x="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4" name="Freeform 90"/>
            <p:cNvSpPr>
              <a:spLocks/>
            </p:cNvSpPr>
            <p:nvPr/>
          </p:nvSpPr>
          <p:spPr bwMode="auto">
            <a:xfrm>
              <a:off x="2387600" y="2811463"/>
              <a:ext cx="74613" cy="85725"/>
            </a:xfrm>
            <a:custGeom>
              <a:avLst/>
              <a:gdLst>
                <a:gd name="T0" fmla="*/ 77 w 94"/>
                <a:gd name="T1" fmla="*/ 108 h 108"/>
                <a:gd name="T2" fmla="*/ 94 w 94"/>
                <a:gd name="T3" fmla="*/ 0 h 108"/>
                <a:gd name="T4" fmla="*/ 0 w 94"/>
                <a:gd name="T5" fmla="*/ 0 h 108"/>
                <a:gd name="T6" fmla="*/ 20 w 94"/>
                <a:gd name="T7" fmla="*/ 108 h 108"/>
                <a:gd name="T8" fmla="*/ 77 w 94"/>
                <a:gd name="T9" fmla="*/ 108 h 108"/>
              </a:gdLst>
              <a:ahLst/>
              <a:cxnLst>
                <a:cxn ang="0">
                  <a:pos x="T0" y="T1"/>
                </a:cxn>
                <a:cxn ang="0">
                  <a:pos x="T2" y="T3"/>
                </a:cxn>
                <a:cxn ang="0">
                  <a:pos x="T4" y="T5"/>
                </a:cxn>
                <a:cxn ang="0">
                  <a:pos x="T6" y="T7"/>
                </a:cxn>
                <a:cxn ang="0">
                  <a:pos x="T8" y="T9"/>
                </a:cxn>
              </a:cxnLst>
              <a:rect l="0" t="0" r="r" b="b"/>
              <a:pathLst>
                <a:path w="94" h="108">
                  <a:moveTo>
                    <a:pt x="77" y="108"/>
                  </a:moveTo>
                  <a:lnTo>
                    <a:pt x="94" y="0"/>
                  </a:lnTo>
                  <a:lnTo>
                    <a:pt x="0" y="0"/>
                  </a:lnTo>
                  <a:lnTo>
                    <a:pt x="20" y="108"/>
                  </a:lnTo>
                  <a:lnTo>
                    <a:pt x="77"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5" name="Freeform 91"/>
            <p:cNvSpPr>
              <a:spLocks/>
            </p:cNvSpPr>
            <p:nvPr/>
          </p:nvSpPr>
          <p:spPr bwMode="auto">
            <a:xfrm>
              <a:off x="2446338" y="2808288"/>
              <a:ext cx="19050" cy="88900"/>
            </a:xfrm>
            <a:custGeom>
              <a:avLst/>
              <a:gdLst>
                <a:gd name="T0" fmla="*/ 20 w 23"/>
                <a:gd name="T1" fmla="*/ 5 h 111"/>
                <a:gd name="T2" fmla="*/ 16 w 23"/>
                <a:gd name="T3" fmla="*/ 2 h 111"/>
                <a:gd name="T4" fmla="*/ 0 w 23"/>
                <a:gd name="T5" fmla="*/ 110 h 111"/>
                <a:gd name="T6" fmla="*/ 7 w 23"/>
                <a:gd name="T7" fmla="*/ 111 h 111"/>
                <a:gd name="T8" fmla="*/ 23 w 23"/>
                <a:gd name="T9" fmla="*/ 3 h 111"/>
                <a:gd name="T10" fmla="*/ 20 w 23"/>
                <a:gd name="T11" fmla="*/ 0 h 111"/>
                <a:gd name="T12" fmla="*/ 23 w 23"/>
                <a:gd name="T13" fmla="*/ 3 h 111"/>
                <a:gd name="T14" fmla="*/ 23 w 23"/>
                <a:gd name="T15" fmla="*/ 0 h 111"/>
                <a:gd name="T16" fmla="*/ 20 w 23"/>
                <a:gd name="T17" fmla="*/ 0 h 111"/>
                <a:gd name="T18" fmla="*/ 20 w 23"/>
                <a:gd name="T19"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1">
                  <a:moveTo>
                    <a:pt x="20" y="5"/>
                  </a:moveTo>
                  <a:lnTo>
                    <a:pt x="16" y="2"/>
                  </a:lnTo>
                  <a:lnTo>
                    <a:pt x="0" y="110"/>
                  </a:lnTo>
                  <a:lnTo>
                    <a:pt x="7" y="111"/>
                  </a:lnTo>
                  <a:lnTo>
                    <a:pt x="23" y="3"/>
                  </a:lnTo>
                  <a:lnTo>
                    <a:pt x="20" y="0"/>
                  </a:lnTo>
                  <a:lnTo>
                    <a:pt x="23" y="3"/>
                  </a:lnTo>
                  <a:lnTo>
                    <a:pt x="23" y="0"/>
                  </a:lnTo>
                  <a:lnTo>
                    <a:pt x="20" y="0"/>
                  </a:lnTo>
                  <a:lnTo>
                    <a:pt x="2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6" name="Freeform 92"/>
            <p:cNvSpPr>
              <a:spLocks/>
            </p:cNvSpPr>
            <p:nvPr/>
          </p:nvSpPr>
          <p:spPr bwMode="auto">
            <a:xfrm>
              <a:off x="2384425" y="2808288"/>
              <a:ext cx="77788" cy="4763"/>
            </a:xfrm>
            <a:custGeom>
              <a:avLst/>
              <a:gdLst>
                <a:gd name="T0" fmla="*/ 7 w 97"/>
                <a:gd name="T1" fmla="*/ 2 h 5"/>
                <a:gd name="T2" fmla="*/ 3 w 97"/>
                <a:gd name="T3" fmla="*/ 5 h 5"/>
                <a:gd name="T4" fmla="*/ 97 w 97"/>
                <a:gd name="T5" fmla="*/ 5 h 5"/>
                <a:gd name="T6" fmla="*/ 97 w 97"/>
                <a:gd name="T7" fmla="*/ 0 h 5"/>
                <a:gd name="T8" fmla="*/ 3 w 97"/>
                <a:gd name="T9" fmla="*/ 0 h 5"/>
                <a:gd name="T10" fmla="*/ 1 w 97"/>
                <a:gd name="T11" fmla="*/ 3 h 5"/>
                <a:gd name="T12" fmla="*/ 3 w 97"/>
                <a:gd name="T13" fmla="*/ 0 h 5"/>
                <a:gd name="T14" fmla="*/ 0 w 97"/>
                <a:gd name="T15" fmla="*/ 0 h 5"/>
                <a:gd name="T16" fmla="*/ 1 w 97"/>
                <a:gd name="T17" fmla="*/ 3 h 5"/>
                <a:gd name="T18" fmla="*/ 7 w 9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5">
                  <a:moveTo>
                    <a:pt x="7" y="2"/>
                  </a:moveTo>
                  <a:lnTo>
                    <a:pt x="3" y="5"/>
                  </a:lnTo>
                  <a:lnTo>
                    <a:pt x="97" y="5"/>
                  </a:lnTo>
                  <a:lnTo>
                    <a:pt x="97" y="0"/>
                  </a:lnTo>
                  <a:lnTo>
                    <a:pt x="3" y="0"/>
                  </a:lnTo>
                  <a:lnTo>
                    <a:pt x="1" y="3"/>
                  </a:lnTo>
                  <a:lnTo>
                    <a:pt x="3" y="0"/>
                  </a:lnTo>
                  <a:lnTo>
                    <a:pt x="0" y="0"/>
                  </a:lnTo>
                  <a:lnTo>
                    <a:pt x="1" y="3"/>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7" name="Freeform 93"/>
            <p:cNvSpPr>
              <a:spLocks/>
            </p:cNvSpPr>
            <p:nvPr/>
          </p:nvSpPr>
          <p:spPr bwMode="auto">
            <a:xfrm>
              <a:off x="2386013" y="2809876"/>
              <a:ext cx="20638" cy="88900"/>
            </a:xfrm>
            <a:custGeom>
              <a:avLst/>
              <a:gdLst>
                <a:gd name="T0" fmla="*/ 22 w 25"/>
                <a:gd name="T1" fmla="*/ 106 h 112"/>
                <a:gd name="T2" fmla="*/ 25 w 25"/>
                <a:gd name="T3" fmla="*/ 108 h 112"/>
                <a:gd name="T4" fmla="*/ 6 w 25"/>
                <a:gd name="T5" fmla="*/ 0 h 112"/>
                <a:gd name="T6" fmla="*/ 0 w 25"/>
                <a:gd name="T7" fmla="*/ 1 h 112"/>
                <a:gd name="T8" fmla="*/ 18 w 25"/>
                <a:gd name="T9" fmla="*/ 109 h 112"/>
                <a:gd name="T10" fmla="*/ 22 w 25"/>
                <a:gd name="T11" fmla="*/ 112 h 112"/>
                <a:gd name="T12" fmla="*/ 18 w 25"/>
                <a:gd name="T13" fmla="*/ 109 h 112"/>
                <a:gd name="T14" fmla="*/ 18 w 25"/>
                <a:gd name="T15" fmla="*/ 112 h 112"/>
                <a:gd name="T16" fmla="*/ 22 w 25"/>
                <a:gd name="T17" fmla="*/ 112 h 112"/>
                <a:gd name="T18" fmla="*/ 22 w 25"/>
                <a:gd name="T19"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12">
                  <a:moveTo>
                    <a:pt x="22" y="106"/>
                  </a:moveTo>
                  <a:lnTo>
                    <a:pt x="25" y="108"/>
                  </a:lnTo>
                  <a:lnTo>
                    <a:pt x="6" y="0"/>
                  </a:lnTo>
                  <a:lnTo>
                    <a:pt x="0" y="1"/>
                  </a:lnTo>
                  <a:lnTo>
                    <a:pt x="18" y="109"/>
                  </a:lnTo>
                  <a:lnTo>
                    <a:pt x="22" y="112"/>
                  </a:lnTo>
                  <a:lnTo>
                    <a:pt x="18" y="109"/>
                  </a:lnTo>
                  <a:lnTo>
                    <a:pt x="18" y="112"/>
                  </a:lnTo>
                  <a:lnTo>
                    <a:pt x="22" y="112"/>
                  </a:lnTo>
                  <a:lnTo>
                    <a:pt x="2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8" name="Freeform 94"/>
            <p:cNvSpPr>
              <a:spLocks/>
            </p:cNvSpPr>
            <p:nvPr/>
          </p:nvSpPr>
          <p:spPr bwMode="auto">
            <a:xfrm>
              <a:off x="2403475" y="2894013"/>
              <a:ext cx="47625" cy="4763"/>
            </a:xfrm>
            <a:custGeom>
              <a:avLst/>
              <a:gdLst>
                <a:gd name="T0" fmla="*/ 54 w 61"/>
                <a:gd name="T1" fmla="*/ 2 h 6"/>
                <a:gd name="T2" fmla="*/ 57 w 61"/>
                <a:gd name="T3" fmla="*/ 0 h 6"/>
                <a:gd name="T4" fmla="*/ 0 w 61"/>
                <a:gd name="T5" fmla="*/ 0 h 6"/>
                <a:gd name="T6" fmla="*/ 0 w 61"/>
                <a:gd name="T7" fmla="*/ 6 h 6"/>
                <a:gd name="T8" fmla="*/ 57 w 61"/>
                <a:gd name="T9" fmla="*/ 6 h 6"/>
                <a:gd name="T10" fmla="*/ 61 w 61"/>
                <a:gd name="T11" fmla="*/ 3 h 6"/>
                <a:gd name="T12" fmla="*/ 57 w 61"/>
                <a:gd name="T13" fmla="*/ 6 h 6"/>
                <a:gd name="T14" fmla="*/ 61 w 61"/>
                <a:gd name="T15" fmla="*/ 6 h 6"/>
                <a:gd name="T16" fmla="*/ 61 w 61"/>
                <a:gd name="T17" fmla="*/ 3 h 6"/>
                <a:gd name="T18" fmla="*/ 54 w 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
                  <a:moveTo>
                    <a:pt x="54" y="2"/>
                  </a:moveTo>
                  <a:lnTo>
                    <a:pt x="57" y="0"/>
                  </a:lnTo>
                  <a:lnTo>
                    <a:pt x="0" y="0"/>
                  </a:lnTo>
                  <a:lnTo>
                    <a:pt x="0" y="6"/>
                  </a:lnTo>
                  <a:lnTo>
                    <a:pt x="57" y="6"/>
                  </a:lnTo>
                  <a:lnTo>
                    <a:pt x="61" y="3"/>
                  </a:lnTo>
                  <a:lnTo>
                    <a:pt x="57" y="6"/>
                  </a:lnTo>
                  <a:lnTo>
                    <a:pt x="61" y="6"/>
                  </a:lnTo>
                  <a:lnTo>
                    <a:pt x="61" y="3"/>
                  </a:lnTo>
                  <a:lnTo>
                    <a:pt x="5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49" name="Freeform 95"/>
            <p:cNvSpPr>
              <a:spLocks/>
            </p:cNvSpPr>
            <p:nvPr/>
          </p:nvSpPr>
          <p:spPr bwMode="auto">
            <a:xfrm>
              <a:off x="2541588" y="2462213"/>
              <a:ext cx="50800" cy="123825"/>
            </a:xfrm>
            <a:custGeom>
              <a:avLst/>
              <a:gdLst>
                <a:gd name="T0" fmla="*/ 25 w 63"/>
                <a:gd name="T1" fmla="*/ 158 h 158"/>
                <a:gd name="T2" fmla="*/ 20 w 63"/>
                <a:gd name="T3" fmla="*/ 154 h 158"/>
                <a:gd name="T4" fmla="*/ 14 w 63"/>
                <a:gd name="T5" fmla="*/ 149 h 158"/>
                <a:gd name="T6" fmla="*/ 9 w 63"/>
                <a:gd name="T7" fmla="*/ 141 h 158"/>
                <a:gd name="T8" fmla="*/ 6 w 63"/>
                <a:gd name="T9" fmla="*/ 130 h 158"/>
                <a:gd name="T10" fmla="*/ 2 w 63"/>
                <a:gd name="T11" fmla="*/ 118 h 158"/>
                <a:gd name="T12" fmla="*/ 0 w 63"/>
                <a:gd name="T13" fmla="*/ 104 h 158"/>
                <a:gd name="T14" fmla="*/ 0 w 63"/>
                <a:gd name="T15" fmla="*/ 88 h 158"/>
                <a:gd name="T16" fmla="*/ 0 w 63"/>
                <a:gd name="T17" fmla="*/ 72 h 158"/>
                <a:gd name="T18" fmla="*/ 2 w 63"/>
                <a:gd name="T19" fmla="*/ 57 h 158"/>
                <a:gd name="T20" fmla="*/ 5 w 63"/>
                <a:gd name="T21" fmla="*/ 42 h 158"/>
                <a:gd name="T22" fmla="*/ 8 w 63"/>
                <a:gd name="T23" fmla="*/ 29 h 158"/>
                <a:gd name="T24" fmla="*/ 13 w 63"/>
                <a:gd name="T25" fmla="*/ 19 h 158"/>
                <a:gd name="T26" fmla="*/ 18 w 63"/>
                <a:gd name="T27" fmla="*/ 9 h 158"/>
                <a:gd name="T28" fmla="*/ 24 w 63"/>
                <a:gd name="T29" fmla="*/ 4 h 158"/>
                <a:gd name="T30" fmla="*/ 31 w 63"/>
                <a:gd name="T31" fmla="*/ 0 h 158"/>
                <a:gd name="T32" fmla="*/ 38 w 63"/>
                <a:gd name="T33" fmla="*/ 0 h 158"/>
                <a:gd name="T34" fmla="*/ 44 w 63"/>
                <a:gd name="T35" fmla="*/ 2 h 158"/>
                <a:gd name="T36" fmla="*/ 49 w 63"/>
                <a:gd name="T37" fmla="*/ 9 h 158"/>
                <a:gd name="T38" fmla="*/ 54 w 63"/>
                <a:gd name="T39" fmla="*/ 17 h 158"/>
                <a:gd name="T40" fmla="*/ 58 w 63"/>
                <a:gd name="T41" fmla="*/ 28 h 158"/>
                <a:gd name="T42" fmla="*/ 61 w 63"/>
                <a:gd name="T43" fmla="*/ 40 h 158"/>
                <a:gd name="T44" fmla="*/ 63 w 63"/>
                <a:gd name="T45" fmla="*/ 54 h 158"/>
                <a:gd name="T46" fmla="*/ 63 w 63"/>
                <a:gd name="T47" fmla="*/ 70 h 158"/>
                <a:gd name="T48" fmla="*/ 63 w 63"/>
                <a:gd name="T49" fmla="*/ 87 h 158"/>
                <a:gd name="T50" fmla="*/ 61 w 63"/>
                <a:gd name="T51" fmla="*/ 101 h 158"/>
                <a:gd name="T52" fmla="*/ 59 w 63"/>
                <a:gd name="T53" fmla="*/ 116 h 158"/>
                <a:gd name="T54" fmla="*/ 54 w 63"/>
                <a:gd name="T55" fmla="*/ 129 h 158"/>
                <a:gd name="T56" fmla="*/ 49 w 63"/>
                <a:gd name="T57" fmla="*/ 140 h 158"/>
                <a:gd name="T58" fmla="*/ 45 w 63"/>
                <a:gd name="T59" fmla="*/ 149 h 158"/>
                <a:gd name="T60" fmla="*/ 38 w 63"/>
                <a:gd name="T61" fmla="*/ 154 h 158"/>
                <a:gd name="T62" fmla="*/ 32 w 63"/>
                <a:gd name="T6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58">
                  <a:moveTo>
                    <a:pt x="29" y="158"/>
                  </a:moveTo>
                  <a:lnTo>
                    <a:pt x="25" y="158"/>
                  </a:lnTo>
                  <a:lnTo>
                    <a:pt x="22" y="157"/>
                  </a:lnTo>
                  <a:lnTo>
                    <a:pt x="20" y="154"/>
                  </a:lnTo>
                  <a:lnTo>
                    <a:pt x="17" y="152"/>
                  </a:lnTo>
                  <a:lnTo>
                    <a:pt x="14" y="149"/>
                  </a:lnTo>
                  <a:lnTo>
                    <a:pt x="11" y="145"/>
                  </a:lnTo>
                  <a:lnTo>
                    <a:pt x="9" y="141"/>
                  </a:lnTo>
                  <a:lnTo>
                    <a:pt x="7" y="136"/>
                  </a:lnTo>
                  <a:lnTo>
                    <a:pt x="6" y="130"/>
                  </a:lnTo>
                  <a:lnTo>
                    <a:pt x="3" y="125"/>
                  </a:lnTo>
                  <a:lnTo>
                    <a:pt x="2" y="118"/>
                  </a:lnTo>
                  <a:lnTo>
                    <a:pt x="1" y="111"/>
                  </a:lnTo>
                  <a:lnTo>
                    <a:pt x="0" y="104"/>
                  </a:lnTo>
                  <a:lnTo>
                    <a:pt x="0" y="96"/>
                  </a:lnTo>
                  <a:lnTo>
                    <a:pt x="0" y="88"/>
                  </a:lnTo>
                  <a:lnTo>
                    <a:pt x="0" y="80"/>
                  </a:lnTo>
                  <a:lnTo>
                    <a:pt x="0" y="72"/>
                  </a:lnTo>
                  <a:lnTo>
                    <a:pt x="1" y="63"/>
                  </a:lnTo>
                  <a:lnTo>
                    <a:pt x="2" y="57"/>
                  </a:lnTo>
                  <a:lnTo>
                    <a:pt x="3" y="48"/>
                  </a:lnTo>
                  <a:lnTo>
                    <a:pt x="5" y="42"/>
                  </a:lnTo>
                  <a:lnTo>
                    <a:pt x="7" y="35"/>
                  </a:lnTo>
                  <a:lnTo>
                    <a:pt x="8" y="29"/>
                  </a:lnTo>
                  <a:lnTo>
                    <a:pt x="10" y="23"/>
                  </a:lnTo>
                  <a:lnTo>
                    <a:pt x="13" y="19"/>
                  </a:lnTo>
                  <a:lnTo>
                    <a:pt x="16" y="14"/>
                  </a:lnTo>
                  <a:lnTo>
                    <a:pt x="18" y="9"/>
                  </a:lnTo>
                  <a:lnTo>
                    <a:pt x="22" y="6"/>
                  </a:lnTo>
                  <a:lnTo>
                    <a:pt x="24" y="4"/>
                  </a:lnTo>
                  <a:lnTo>
                    <a:pt x="28" y="1"/>
                  </a:lnTo>
                  <a:lnTo>
                    <a:pt x="31" y="0"/>
                  </a:lnTo>
                  <a:lnTo>
                    <a:pt x="34" y="0"/>
                  </a:lnTo>
                  <a:lnTo>
                    <a:pt x="38" y="0"/>
                  </a:lnTo>
                  <a:lnTo>
                    <a:pt x="40" y="1"/>
                  </a:lnTo>
                  <a:lnTo>
                    <a:pt x="44" y="2"/>
                  </a:lnTo>
                  <a:lnTo>
                    <a:pt x="46" y="6"/>
                  </a:lnTo>
                  <a:lnTo>
                    <a:pt x="49" y="9"/>
                  </a:lnTo>
                  <a:lnTo>
                    <a:pt x="52" y="13"/>
                  </a:lnTo>
                  <a:lnTo>
                    <a:pt x="54" y="17"/>
                  </a:lnTo>
                  <a:lnTo>
                    <a:pt x="56" y="22"/>
                  </a:lnTo>
                  <a:lnTo>
                    <a:pt x="58" y="28"/>
                  </a:lnTo>
                  <a:lnTo>
                    <a:pt x="59" y="34"/>
                  </a:lnTo>
                  <a:lnTo>
                    <a:pt x="61" y="40"/>
                  </a:lnTo>
                  <a:lnTo>
                    <a:pt x="62" y="47"/>
                  </a:lnTo>
                  <a:lnTo>
                    <a:pt x="63" y="54"/>
                  </a:lnTo>
                  <a:lnTo>
                    <a:pt x="63" y="62"/>
                  </a:lnTo>
                  <a:lnTo>
                    <a:pt x="63" y="70"/>
                  </a:lnTo>
                  <a:lnTo>
                    <a:pt x="63" y="78"/>
                  </a:lnTo>
                  <a:lnTo>
                    <a:pt x="63" y="87"/>
                  </a:lnTo>
                  <a:lnTo>
                    <a:pt x="62" y="95"/>
                  </a:lnTo>
                  <a:lnTo>
                    <a:pt x="61" y="101"/>
                  </a:lnTo>
                  <a:lnTo>
                    <a:pt x="60" y="110"/>
                  </a:lnTo>
                  <a:lnTo>
                    <a:pt x="59" y="116"/>
                  </a:lnTo>
                  <a:lnTo>
                    <a:pt x="56" y="123"/>
                  </a:lnTo>
                  <a:lnTo>
                    <a:pt x="54" y="129"/>
                  </a:lnTo>
                  <a:lnTo>
                    <a:pt x="52" y="135"/>
                  </a:lnTo>
                  <a:lnTo>
                    <a:pt x="49" y="140"/>
                  </a:lnTo>
                  <a:lnTo>
                    <a:pt x="47" y="145"/>
                  </a:lnTo>
                  <a:lnTo>
                    <a:pt x="45" y="149"/>
                  </a:lnTo>
                  <a:lnTo>
                    <a:pt x="41" y="152"/>
                  </a:lnTo>
                  <a:lnTo>
                    <a:pt x="38" y="154"/>
                  </a:lnTo>
                  <a:lnTo>
                    <a:pt x="36" y="157"/>
                  </a:lnTo>
                  <a:lnTo>
                    <a:pt x="32" y="158"/>
                  </a:lnTo>
                  <a:lnTo>
                    <a:pt x="29" y="158"/>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0" name="Freeform 96"/>
            <p:cNvSpPr>
              <a:spLocks/>
            </p:cNvSpPr>
            <p:nvPr/>
          </p:nvSpPr>
          <p:spPr bwMode="auto">
            <a:xfrm>
              <a:off x="2536825" y="2524126"/>
              <a:ext cx="28575" cy="68263"/>
            </a:xfrm>
            <a:custGeom>
              <a:avLst/>
              <a:gdLst>
                <a:gd name="T0" fmla="*/ 0 w 36"/>
                <a:gd name="T1" fmla="*/ 0 h 85"/>
                <a:gd name="T2" fmla="*/ 0 w 36"/>
                <a:gd name="T3" fmla="*/ 0 h 85"/>
                <a:gd name="T4" fmla="*/ 0 w 36"/>
                <a:gd name="T5" fmla="*/ 8 h 85"/>
                <a:gd name="T6" fmla="*/ 0 w 36"/>
                <a:gd name="T7" fmla="*/ 16 h 85"/>
                <a:gd name="T8" fmla="*/ 1 w 36"/>
                <a:gd name="T9" fmla="*/ 24 h 85"/>
                <a:gd name="T10" fmla="*/ 1 w 36"/>
                <a:gd name="T11" fmla="*/ 32 h 85"/>
                <a:gd name="T12" fmla="*/ 3 w 36"/>
                <a:gd name="T13" fmla="*/ 39 h 85"/>
                <a:gd name="T14" fmla="*/ 5 w 36"/>
                <a:gd name="T15" fmla="*/ 46 h 85"/>
                <a:gd name="T16" fmla="*/ 6 w 36"/>
                <a:gd name="T17" fmla="*/ 51 h 85"/>
                <a:gd name="T18" fmla="*/ 8 w 36"/>
                <a:gd name="T19" fmla="*/ 58 h 85"/>
                <a:gd name="T20" fmla="*/ 10 w 36"/>
                <a:gd name="T21" fmla="*/ 64 h 85"/>
                <a:gd name="T22" fmla="*/ 13 w 36"/>
                <a:gd name="T23" fmla="*/ 69 h 85"/>
                <a:gd name="T24" fmla="*/ 16 w 36"/>
                <a:gd name="T25" fmla="*/ 72 h 85"/>
                <a:gd name="T26" fmla="*/ 20 w 36"/>
                <a:gd name="T27" fmla="*/ 77 h 85"/>
                <a:gd name="T28" fmla="*/ 22 w 36"/>
                <a:gd name="T29" fmla="*/ 80 h 85"/>
                <a:gd name="T30" fmla="*/ 27 w 36"/>
                <a:gd name="T31" fmla="*/ 83 h 85"/>
                <a:gd name="T32" fmla="*/ 31 w 36"/>
                <a:gd name="T33" fmla="*/ 84 h 85"/>
                <a:gd name="T34" fmla="*/ 36 w 36"/>
                <a:gd name="T35" fmla="*/ 85 h 85"/>
                <a:gd name="T36" fmla="*/ 36 w 36"/>
                <a:gd name="T37" fmla="*/ 72 h 85"/>
                <a:gd name="T38" fmla="*/ 33 w 36"/>
                <a:gd name="T39" fmla="*/ 71 h 85"/>
                <a:gd name="T40" fmla="*/ 32 w 36"/>
                <a:gd name="T41" fmla="*/ 71 h 85"/>
                <a:gd name="T42" fmla="*/ 31 w 36"/>
                <a:gd name="T43" fmla="*/ 70 h 85"/>
                <a:gd name="T44" fmla="*/ 29 w 36"/>
                <a:gd name="T45" fmla="*/ 69 h 85"/>
                <a:gd name="T46" fmla="*/ 27 w 36"/>
                <a:gd name="T47" fmla="*/ 65 h 85"/>
                <a:gd name="T48" fmla="*/ 24 w 36"/>
                <a:gd name="T49" fmla="*/ 62 h 85"/>
                <a:gd name="T50" fmla="*/ 22 w 36"/>
                <a:gd name="T51" fmla="*/ 58 h 85"/>
                <a:gd name="T52" fmla="*/ 20 w 36"/>
                <a:gd name="T53" fmla="*/ 54 h 85"/>
                <a:gd name="T54" fmla="*/ 18 w 36"/>
                <a:gd name="T55" fmla="*/ 48 h 85"/>
                <a:gd name="T56" fmla="*/ 17 w 36"/>
                <a:gd name="T57" fmla="*/ 42 h 85"/>
                <a:gd name="T58" fmla="*/ 16 w 36"/>
                <a:gd name="T59" fmla="*/ 36 h 85"/>
                <a:gd name="T60" fmla="*/ 15 w 36"/>
                <a:gd name="T61" fmla="*/ 30 h 85"/>
                <a:gd name="T62" fmla="*/ 14 w 36"/>
                <a:gd name="T63" fmla="*/ 23 h 85"/>
                <a:gd name="T64" fmla="*/ 13 w 36"/>
                <a:gd name="T65" fmla="*/ 16 h 85"/>
                <a:gd name="T66" fmla="*/ 13 w 36"/>
                <a:gd name="T67" fmla="*/ 8 h 85"/>
                <a:gd name="T68" fmla="*/ 13 w 36"/>
                <a:gd name="T69" fmla="*/ 0 h 85"/>
                <a:gd name="T70" fmla="*/ 13 w 36"/>
                <a:gd name="T71" fmla="*/ 0 h 85"/>
                <a:gd name="T72" fmla="*/ 0 w 36"/>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0" y="0"/>
                  </a:moveTo>
                  <a:lnTo>
                    <a:pt x="0" y="0"/>
                  </a:lnTo>
                  <a:lnTo>
                    <a:pt x="0" y="8"/>
                  </a:lnTo>
                  <a:lnTo>
                    <a:pt x="0" y="16"/>
                  </a:lnTo>
                  <a:lnTo>
                    <a:pt x="1" y="24"/>
                  </a:lnTo>
                  <a:lnTo>
                    <a:pt x="1" y="32"/>
                  </a:lnTo>
                  <a:lnTo>
                    <a:pt x="3" y="39"/>
                  </a:lnTo>
                  <a:lnTo>
                    <a:pt x="5" y="46"/>
                  </a:lnTo>
                  <a:lnTo>
                    <a:pt x="6" y="51"/>
                  </a:lnTo>
                  <a:lnTo>
                    <a:pt x="8" y="58"/>
                  </a:lnTo>
                  <a:lnTo>
                    <a:pt x="10" y="64"/>
                  </a:lnTo>
                  <a:lnTo>
                    <a:pt x="13" y="69"/>
                  </a:lnTo>
                  <a:lnTo>
                    <a:pt x="16" y="72"/>
                  </a:lnTo>
                  <a:lnTo>
                    <a:pt x="20" y="77"/>
                  </a:lnTo>
                  <a:lnTo>
                    <a:pt x="22" y="80"/>
                  </a:lnTo>
                  <a:lnTo>
                    <a:pt x="27" y="83"/>
                  </a:lnTo>
                  <a:lnTo>
                    <a:pt x="31" y="84"/>
                  </a:lnTo>
                  <a:lnTo>
                    <a:pt x="36" y="85"/>
                  </a:lnTo>
                  <a:lnTo>
                    <a:pt x="36" y="72"/>
                  </a:lnTo>
                  <a:lnTo>
                    <a:pt x="33" y="71"/>
                  </a:lnTo>
                  <a:lnTo>
                    <a:pt x="32" y="71"/>
                  </a:lnTo>
                  <a:lnTo>
                    <a:pt x="31" y="70"/>
                  </a:lnTo>
                  <a:lnTo>
                    <a:pt x="29" y="69"/>
                  </a:lnTo>
                  <a:lnTo>
                    <a:pt x="27" y="65"/>
                  </a:lnTo>
                  <a:lnTo>
                    <a:pt x="24" y="62"/>
                  </a:lnTo>
                  <a:lnTo>
                    <a:pt x="22" y="58"/>
                  </a:lnTo>
                  <a:lnTo>
                    <a:pt x="20" y="54"/>
                  </a:lnTo>
                  <a:lnTo>
                    <a:pt x="18" y="48"/>
                  </a:lnTo>
                  <a:lnTo>
                    <a:pt x="17" y="42"/>
                  </a:lnTo>
                  <a:lnTo>
                    <a:pt x="16" y="36"/>
                  </a:lnTo>
                  <a:lnTo>
                    <a:pt x="15" y="30"/>
                  </a:lnTo>
                  <a:lnTo>
                    <a:pt x="14" y="23"/>
                  </a:lnTo>
                  <a:lnTo>
                    <a:pt x="13" y="16"/>
                  </a:lnTo>
                  <a:lnTo>
                    <a:pt x="13" y="8"/>
                  </a:lnTo>
                  <a:lnTo>
                    <a:pt x="13" y="0"/>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1" name="Freeform 97"/>
            <p:cNvSpPr>
              <a:spLocks/>
            </p:cNvSpPr>
            <p:nvPr/>
          </p:nvSpPr>
          <p:spPr bwMode="auto">
            <a:xfrm>
              <a:off x="2536825" y="2455863"/>
              <a:ext cx="33338" cy="68263"/>
            </a:xfrm>
            <a:custGeom>
              <a:avLst/>
              <a:gdLst>
                <a:gd name="T0" fmla="*/ 41 w 41"/>
                <a:gd name="T1" fmla="*/ 0 h 87"/>
                <a:gd name="T2" fmla="*/ 41 w 41"/>
                <a:gd name="T3" fmla="*/ 0 h 87"/>
                <a:gd name="T4" fmla="*/ 36 w 41"/>
                <a:gd name="T5" fmla="*/ 1 h 87"/>
                <a:gd name="T6" fmla="*/ 32 w 41"/>
                <a:gd name="T7" fmla="*/ 3 h 87"/>
                <a:gd name="T8" fmla="*/ 28 w 41"/>
                <a:gd name="T9" fmla="*/ 5 h 87"/>
                <a:gd name="T10" fmla="*/ 24 w 41"/>
                <a:gd name="T11" fmla="*/ 8 h 87"/>
                <a:gd name="T12" fmla="*/ 21 w 41"/>
                <a:gd name="T13" fmla="*/ 13 h 87"/>
                <a:gd name="T14" fmla="*/ 17 w 41"/>
                <a:gd name="T15" fmla="*/ 17 h 87"/>
                <a:gd name="T16" fmla="*/ 15 w 41"/>
                <a:gd name="T17" fmla="*/ 23 h 87"/>
                <a:gd name="T18" fmla="*/ 12 w 41"/>
                <a:gd name="T19" fmla="*/ 28 h 87"/>
                <a:gd name="T20" fmla="*/ 9 w 41"/>
                <a:gd name="T21" fmla="*/ 34 h 87"/>
                <a:gd name="T22" fmla="*/ 8 w 41"/>
                <a:gd name="T23" fmla="*/ 41 h 87"/>
                <a:gd name="T24" fmla="*/ 6 w 41"/>
                <a:gd name="T25" fmla="*/ 47 h 87"/>
                <a:gd name="T26" fmla="*/ 3 w 41"/>
                <a:gd name="T27" fmla="*/ 54 h 87"/>
                <a:gd name="T28" fmla="*/ 2 w 41"/>
                <a:gd name="T29" fmla="*/ 62 h 87"/>
                <a:gd name="T30" fmla="*/ 1 w 41"/>
                <a:gd name="T31" fmla="*/ 69 h 87"/>
                <a:gd name="T32" fmla="*/ 1 w 41"/>
                <a:gd name="T33" fmla="*/ 79 h 87"/>
                <a:gd name="T34" fmla="*/ 0 w 41"/>
                <a:gd name="T35" fmla="*/ 87 h 87"/>
                <a:gd name="T36" fmla="*/ 13 w 41"/>
                <a:gd name="T37" fmla="*/ 87 h 87"/>
                <a:gd name="T38" fmla="*/ 14 w 41"/>
                <a:gd name="T39" fmla="*/ 79 h 87"/>
                <a:gd name="T40" fmla="*/ 14 w 41"/>
                <a:gd name="T41" fmla="*/ 72 h 87"/>
                <a:gd name="T42" fmla="*/ 15 w 41"/>
                <a:gd name="T43" fmla="*/ 65 h 87"/>
                <a:gd name="T44" fmla="*/ 17 w 41"/>
                <a:gd name="T45" fmla="*/ 58 h 87"/>
                <a:gd name="T46" fmla="*/ 18 w 41"/>
                <a:gd name="T47" fmla="*/ 51 h 87"/>
                <a:gd name="T48" fmla="*/ 20 w 41"/>
                <a:gd name="T49" fmla="*/ 44 h 87"/>
                <a:gd name="T50" fmla="*/ 22 w 41"/>
                <a:gd name="T51" fmla="*/ 38 h 87"/>
                <a:gd name="T52" fmla="*/ 24 w 41"/>
                <a:gd name="T53" fmla="*/ 34 h 87"/>
                <a:gd name="T54" fmla="*/ 25 w 41"/>
                <a:gd name="T55" fmla="*/ 28 h 87"/>
                <a:gd name="T56" fmla="*/ 29 w 41"/>
                <a:gd name="T57" fmla="*/ 23 h 87"/>
                <a:gd name="T58" fmla="*/ 31 w 41"/>
                <a:gd name="T59" fmla="*/ 21 h 87"/>
                <a:gd name="T60" fmla="*/ 33 w 41"/>
                <a:gd name="T61" fmla="*/ 17 h 87"/>
                <a:gd name="T62" fmla="*/ 36 w 41"/>
                <a:gd name="T63" fmla="*/ 15 h 87"/>
                <a:gd name="T64" fmla="*/ 38 w 41"/>
                <a:gd name="T65" fmla="*/ 14 h 87"/>
                <a:gd name="T66" fmla="*/ 40 w 41"/>
                <a:gd name="T67" fmla="*/ 13 h 87"/>
                <a:gd name="T68" fmla="*/ 41 w 41"/>
                <a:gd name="T69" fmla="*/ 13 h 87"/>
                <a:gd name="T70" fmla="*/ 41 w 41"/>
                <a:gd name="T71" fmla="*/ 13 h 87"/>
                <a:gd name="T72" fmla="*/ 41 w 41"/>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41" y="0"/>
                  </a:moveTo>
                  <a:lnTo>
                    <a:pt x="41" y="0"/>
                  </a:lnTo>
                  <a:lnTo>
                    <a:pt x="36" y="1"/>
                  </a:lnTo>
                  <a:lnTo>
                    <a:pt x="32" y="3"/>
                  </a:lnTo>
                  <a:lnTo>
                    <a:pt x="28" y="5"/>
                  </a:lnTo>
                  <a:lnTo>
                    <a:pt x="24" y="8"/>
                  </a:lnTo>
                  <a:lnTo>
                    <a:pt x="21" y="13"/>
                  </a:lnTo>
                  <a:lnTo>
                    <a:pt x="17" y="17"/>
                  </a:lnTo>
                  <a:lnTo>
                    <a:pt x="15" y="23"/>
                  </a:lnTo>
                  <a:lnTo>
                    <a:pt x="12" y="28"/>
                  </a:lnTo>
                  <a:lnTo>
                    <a:pt x="9" y="34"/>
                  </a:lnTo>
                  <a:lnTo>
                    <a:pt x="8" y="41"/>
                  </a:lnTo>
                  <a:lnTo>
                    <a:pt x="6" y="47"/>
                  </a:lnTo>
                  <a:lnTo>
                    <a:pt x="3" y="54"/>
                  </a:lnTo>
                  <a:lnTo>
                    <a:pt x="2" y="62"/>
                  </a:lnTo>
                  <a:lnTo>
                    <a:pt x="1" y="69"/>
                  </a:lnTo>
                  <a:lnTo>
                    <a:pt x="1" y="79"/>
                  </a:lnTo>
                  <a:lnTo>
                    <a:pt x="0" y="87"/>
                  </a:lnTo>
                  <a:lnTo>
                    <a:pt x="13" y="87"/>
                  </a:lnTo>
                  <a:lnTo>
                    <a:pt x="14" y="79"/>
                  </a:lnTo>
                  <a:lnTo>
                    <a:pt x="14" y="72"/>
                  </a:lnTo>
                  <a:lnTo>
                    <a:pt x="15" y="65"/>
                  </a:lnTo>
                  <a:lnTo>
                    <a:pt x="17" y="58"/>
                  </a:lnTo>
                  <a:lnTo>
                    <a:pt x="18" y="51"/>
                  </a:lnTo>
                  <a:lnTo>
                    <a:pt x="20" y="44"/>
                  </a:lnTo>
                  <a:lnTo>
                    <a:pt x="22" y="38"/>
                  </a:lnTo>
                  <a:lnTo>
                    <a:pt x="24" y="34"/>
                  </a:lnTo>
                  <a:lnTo>
                    <a:pt x="25" y="28"/>
                  </a:lnTo>
                  <a:lnTo>
                    <a:pt x="29" y="23"/>
                  </a:lnTo>
                  <a:lnTo>
                    <a:pt x="31" y="21"/>
                  </a:lnTo>
                  <a:lnTo>
                    <a:pt x="33" y="17"/>
                  </a:lnTo>
                  <a:lnTo>
                    <a:pt x="36" y="15"/>
                  </a:lnTo>
                  <a:lnTo>
                    <a:pt x="38" y="14"/>
                  </a:lnTo>
                  <a:lnTo>
                    <a:pt x="40" y="13"/>
                  </a:lnTo>
                  <a:lnTo>
                    <a:pt x="41" y="13"/>
                  </a:lnTo>
                  <a:lnTo>
                    <a:pt x="41" y="1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2" name="Freeform 98"/>
            <p:cNvSpPr>
              <a:spLocks/>
            </p:cNvSpPr>
            <p:nvPr/>
          </p:nvSpPr>
          <p:spPr bwMode="auto">
            <a:xfrm>
              <a:off x="2570163" y="2455863"/>
              <a:ext cx="28575" cy="68263"/>
            </a:xfrm>
            <a:custGeom>
              <a:avLst/>
              <a:gdLst>
                <a:gd name="T0" fmla="*/ 36 w 36"/>
                <a:gd name="T1" fmla="*/ 85 h 85"/>
                <a:gd name="T2" fmla="*/ 36 w 36"/>
                <a:gd name="T3" fmla="*/ 85 h 85"/>
                <a:gd name="T4" fmla="*/ 36 w 36"/>
                <a:gd name="T5" fmla="*/ 77 h 85"/>
                <a:gd name="T6" fmla="*/ 36 w 36"/>
                <a:gd name="T7" fmla="*/ 69 h 85"/>
                <a:gd name="T8" fmla="*/ 35 w 36"/>
                <a:gd name="T9" fmla="*/ 61 h 85"/>
                <a:gd name="T10" fmla="*/ 34 w 36"/>
                <a:gd name="T11" fmla="*/ 53 h 85"/>
                <a:gd name="T12" fmla="*/ 33 w 36"/>
                <a:gd name="T13" fmla="*/ 46 h 85"/>
                <a:gd name="T14" fmla="*/ 32 w 36"/>
                <a:gd name="T15" fmla="*/ 39 h 85"/>
                <a:gd name="T16" fmla="*/ 29 w 36"/>
                <a:gd name="T17" fmla="*/ 32 h 85"/>
                <a:gd name="T18" fmla="*/ 28 w 36"/>
                <a:gd name="T19" fmla="*/ 27 h 85"/>
                <a:gd name="T20" fmla="*/ 26 w 36"/>
                <a:gd name="T21" fmla="*/ 21 h 85"/>
                <a:gd name="T22" fmla="*/ 22 w 36"/>
                <a:gd name="T23" fmla="*/ 16 h 85"/>
                <a:gd name="T24" fmla="*/ 20 w 36"/>
                <a:gd name="T25" fmla="*/ 12 h 85"/>
                <a:gd name="T26" fmla="*/ 17 w 36"/>
                <a:gd name="T27" fmla="*/ 8 h 85"/>
                <a:gd name="T28" fmla="*/ 13 w 36"/>
                <a:gd name="T29" fmla="*/ 5 h 85"/>
                <a:gd name="T30" fmla="*/ 10 w 36"/>
                <a:gd name="T31" fmla="*/ 3 h 85"/>
                <a:gd name="T32" fmla="*/ 5 w 36"/>
                <a:gd name="T33" fmla="*/ 0 h 85"/>
                <a:gd name="T34" fmla="*/ 0 w 36"/>
                <a:gd name="T35" fmla="*/ 0 h 85"/>
                <a:gd name="T36" fmla="*/ 0 w 36"/>
                <a:gd name="T37" fmla="*/ 13 h 85"/>
                <a:gd name="T38" fmla="*/ 2 w 36"/>
                <a:gd name="T39" fmla="*/ 14 h 85"/>
                <a:gd name="T40" fmla="*/ 4 w 36"/>
                <a:gd name="T41" fmla="*/ 14 h 85"/>
                <a:gd name="T42" fmla="*/ 5 w 36"/>
                <a:gd name="T43" fmla="*/ 15 h 85"/>
                <a:gd name="T44" fmla="*/ 7 w 36"/>
                <a:gd name="T45" fmla="*/ 16 h 85"/>
                <a:gd name="T46" fmla="*/ 10 w 36"/>
                <a:gd name="T47" fmla="*/ 20 h 85"/>
                <a:gd name="T48" fmla="*/ 12 w 36"/>
                <a:gd name="T49" fmla="*/ 23 h 85"/>
                <a:gd name="T50" fmla="*/ 13 w 36"/>
                <a:gd name="T51" fmla="*/ 27 h 85"/>
                <a:gd name="T52" fmla="*/ 15 w 36"/>
                <a:gd name="T53" fmla="*/ 31 h 85"/>
                <a:gd name="T54" fmla="*/ 18 w 36"/>
                <a:gd name="T55" fmla="*/ 37 h 85"/>
                <a:gd name="T56" fmla="*/ 19 w 36"/>
                <a:gd name="T57" fmla="*/ 42 h 85"/>
                <a:gd name="T58" fmla="*/ 20 w 36"/>
                <a:gd name="T59" fmla="*/ 49 h 85"/>
                <a:gd name="T60" fmla="*/ 21 w 36"/>
                <a:gd name="T61" fmla="*/ 55 h 85"/>
                <a:gd name="T62" fmla="*/ 22 w 36"/>
                <a:gd name="T63" fmla="*/ 62 h 85"/>
                <a:gd name="T64" fmla="*/ 22 w 36"/>
                <a:gd name="T65" fmla="*/ 69 h 85"/>
                <a:gd name="T66" fmla="*/ 22 w 36"/>
                <a:gd name="T67" fmla="*/ 77 h 85"/>
                <a:gd name="T68" fmla="*/ 22 w 36"/>
                <a:gd name="T69" fmla="*/ 85 h 85"/>
                <a:gd name="T70" fmla="*/ 22 w 36"/>
                <a:gd name="T71" fmla="*/ 85 h 85"/>
                <a:gd name="T72" fmla="*/ 36 w 36"/>
                <a:gd name="T7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36" y="85"/>
                  </a:moveTo>
                  <a:lnTo>
                    <a:pt x="36" y="85"/>
                  </a:lnTo>
                  <a:lnTo>
                    <a:pt x="36" y="77"/>
                  </a:lnTo>
                  <a:lnTo>
                    <a:pt x="36" y="69"/>
                  </a:lnTo>
                  <a:lnTo>
                    <a:pt x="35" y="61"/>
                  </a:lnTo>
                  <a:lnTo>
                    <a:pt x="34" y="53"/>
                  </a:lnTo>
                  <a:lnTo>
                    <a:pt x="33" y="46"/>
                  </a:lnTo>
                  <a:lnTo>
                    <a:pt x="32" y="39"/>
                  </a:lnTo>
                  <a:lnTo>
                    <a:pt x="29" y="32"/>
                  </a:lnTo>
                  <a:lnTo>
                    <a:pt x="28" y="27"/>
                  </a:lnTo>
                  <a:lnTo>
                    <a:pt x="26" y="21"/>
                  </a:lnTo>
                  <a:lnTo>
                    <a:pt x="22" y="16"/>
                  </a:lnTo>
                  <a:lnTo>
                    <a:pt x="20" y="12"/>
                  </a:lnTo>
                  <a:lnTo>
                    <a:pt x="17" y="8"/>
                  </a:lnTo>
                  <a:lnTo>
                    <a:pt x="13" y="5"/>
                  </a:lnTo>
                  <a:lnTo>
                    <a:pt x="10" y="3"/>
                  </a:lnTo>
                  <a:lnTo>
                    <a:pt x="5" y="0"/>
                  </a:lnTo>
                  <a:lnTo>
                    <a:pt x="0" y="0"/>
                  </a:lnTo>
                  <a:lnTo>
                    <a:pt x="0" y="13"/>
                  </a:lnTo>
                  <a:lnTo>
                    <a:pt x="2" y="14"/>
                  </a:lnTo>
                  <a:lnTo>
                    <a:pt x="4" y="14"/>
                  </a:lnTo>
                  <a:lnTo>
                    <a:pt x="5" y="15"/>
                  </a:lnTo>
                  <a:lnTo>
                    <a:pt x="7" y="16"/>
                  </a:lnTo>
                  <a:lnTo>
                    <a:pt x="10" y="20"/>
                  </a:lnTo>
                  <a:lnTo>
                    <a:pt x="12" y="23"/>
                  </a:lnTo>
                  <a:lnTo>
                    <a:pt x="13" y="27"/>
                  </a:lnTo>
                  <a:lnTo>
                    <a:pt x="15" y="31"/>
                  </a:lnTo>
                  <a:lnTo>
                    <a:pt x="18" y="37"/>
                  </a:lnTo>
                  <a:lnTo>
                    <a:pt x="19" y="42"/>
                  </a:lnTo>
                  <a:lnTo>
                    <a:pt x="20" y="49"/>
                  </a:lnTo>
                  <a:lnTo>
                    <a:pt x="21" y="55"/>
                  </a:lnTo>
                  <a:lnTo>
                    <a:pt x="22" y="62"/>
                  </a:lnTo>
                  <a:lnTo>
                    <a:pt x="22" y="69"/>
                  </a:lnTo>
                  <a:lnTo>
                    <a:pt x="22" y="77"/>
                  </a:lnTo>
                  <a:lnTo>
                    <a:pt x="22" y="85"/>
                  </a:lnTo>
                  <a:lnTo>
                    <a:pt x="22" y="85"/>
                  </a:lnTo>
                  <a:lnTo>
                    <a:pt x="36"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3" name="Freeform 99"/>
            <p:cNvSpPr>
              <a:spLocks/>
            </p:cNvSpPr>
            <p:nvPr/>
          </p:nvSpPr>
          <p:spPr bwMode="auto">
            <a:xfrm>
              <a:off x="2565400" y="2524126"/>
              <a:ext cx="33338" cy="68263"/>
            </a:xfrm>
            <a:custGeom>
              <a:avLst/>
              <a:gdLst>
                <a:gd name="T0" fmla="*/ 0 w 41"/>
                <a:gd name="T1" fmla="*/ 87 h 87"/>
                <a:gd name="T2" fmla="*/ 0 w 41"/>
                <a:gd name="T3" fmla="*/ 87 h 87"/>
                <a:gd name="T4" fmla="*/ 4 w 41"/>
                <a:gd name="T5" fmla="*/ 86 h 87"/>
                <a:gd name="T6" fmla="*/ 9 w 41"/>
                <a:gd name="T7" fmla="*/ 85 h 87"/>
                <a:gd name="T8" fmla="*/ 14 w 41"/>
                <a:gd name="T9" fmla="*/ 81 h 87"/>
                <a:gd name="T10" fmla="*/ 17 w 41"/>
                <a:gd name="T11" fmla="*/ 79 h 87"/>
                <a:gd name="T12" fmla="*/ 20 w 41"/>
                <a:gd name="T13" fmla="*/ 74 h 87"/>
                <a:gd name="T14" fmla="*/ 24 w 41"/>
                <a:gd name="T15" fmla="*/ 70 h 87"/>
                <a:gd name="T16" fmla="*/ 26 w 41"/>
                <a:gd name="T17" fmla="*/ 65 h 87"/>
                <a:gd name="T18" fmla="*/ 30 w 41"/>
                <a:gd name="T19" fmla="*/ 59 h 87"/>
                <a:gd name="T20" fmla="*/ 32 w 41"/>
                <a:gd name="T21" fmla="*/ 53 h 87"/>
                <a:gd name="T22" fmla="*/ 33 w 41"/>
                <a:gd name="T23" fmla="*/ 47 h 87"/>
                <a:gd name="T24" fmla="*/ 35 w 41"/>
                <a:gd name="T25" fmla="*/ 40 h 87"/>
                <a:gd name="T26" fmla="*/ 37 w 41"/>
                <a:gd name="T27" fmla="*/ 33 h 87"/>
                <a:gd name="T28" fmla="*/ 39 w 41"/>
                <a:gd name="T29" fmla="*/ 25 h 87"/>
                <a:gd name="T30" fmla="*/ 39 w 41"/>
                <a:gd name="T31" fmla="*/ 18 h 87"/>
                <a:gd name="T32" fmla="*/ 40 w 41"/>
                <a:gd name="T33" fmla="*/ 10 h 87"/>
                <a:gd name="T34" fmla="*/ 41 w 41"/>
                <a:gd name="T35" fmla="*/ 0 h 87"/>
                <a:gd name="T36" fmla="*/ 27 w 41"/>
                <a:gd name="T37" fmla="*/ 0 h 87"/>
                <a:gd name="T38" fmla="*/ 27 w 41"/>
                <a:gd name="T39" fmla="*/ 9 h 87"/>
                <a:gd name="T40" fmla="*/ 26 w 41"/>
                <a:gd name="T41" fmla="*/ 15 h 87"/>
                <a:gd name="T42" fmla="*/ 25 w 41"/>
                <a:gd name="T43" fmla="*/ 23 h 87"/>
                <a:gd name="T44" fmla="*/ 24 w 41"/>
                <a:gd name="T45" fmla="*/ 30 h 87"/>
                <a:gd name="T46" fmla="*/ 23 w 41"/>
                <a:gd name="T47" fmla="*/ 37 h 87"/>
                <a:gd name="T48" fmla="*/ 22 w 41"/>
                <a:gd name="T49" fmla="*/ 43 h 87"/>
                <a:gd name="T50" fmla="*/ 19 w 41"/>
                <a:gd name="T51" fmla="*/ 49 h 87"/>
                <a:gd name="T52" fmla="*/ 17 w 41"/>
                <a:gd name="T53" fmla="*/ 53 h 87"/>
                <a:gd name="T54" fmla="*/ 15 w 41"/>
                <a:gd name="T55" fmla="*/ 59 h 87"/>
                <a:gd name="T56" fmla="*/ 12 w 41"/>
                <a:gd name="T57" fmla="*/ 64 h 87"/>
                <a:gd name="T58" fmla="*/ 10 w 41"/>
                <a:gd name="T59" fmla="*/ 66 h 87"/>
                <a:gd name="T60" fmla="*/ 8 w 41"/>
                <a:gd name="T61" fmla="*/ 70 h 87"/>
                <a:gd name="T62" fmla="*/ 5 w 41"/>
                <a:gd name="T63" fmla="*/ 72 h 87"/>
                <a:gd name="T64" fmla="*/ 3 w 41"/>
                <a:gd name="T65" fmla="*/ 72 h 87"/>
                <a:gd name="T66" fmla="*/ 1 w 41"/>
                <a:gd name="T67" fmla="*/ 74 h 87"/>
                <a:gd name="T68" fmla="*/ 0 w 41"/>
                <a:gd name="T69" fmla="*/ 74 h 87"/>
                <a:gd name="T70" fmla="*/ 0 w 41"/>
                <a:gd name="T71" fmla="*/ 74 h 87"/>
                <a:gd name="T72" fmla="*/ 0 w 41"/>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0" y="87"/>
                  </a:moveTo>
                  <a:lnTo>
                    <a:pt x="0" y="87"/>
                  </a:lnTo>
                  <a:lnTo>
                    <a:pt x="4" y="86"/>
                  </a:lnTo>
                  <a:lnTo>
                    <a:pt x="9" y="85"/>
                  </a:lnTo>
                  <a:lnTo>
                    <a:pt x="14" y="81"/>
                  </a:lnTo>
                  <a:lnTo>
                    <a:pt x="17" y="79"/>
                  </a:lnTo>
                  <a:lnTo>
                    <a:pt x="20" y="74"/>
                  </a:lnTo>
                  <a:lnTo>
                    <a:pt x="24" y="70"/>
                  </a:lnTo>
                  <a:lnTo>
                    <a:pt x="26" y="65"/>
                  </a:lnTo>
                  <a:lnTo>
                    <a:pt x="30" y="59"/>
                  </a:lnTo>
                  <a:lnTo>
                    <a:pt x="32" y="53"/>
                  </a:lnTo>
                  <a:lnTo>
                    <a:pt x="33" y="47"/>
                  </a:lnTo>
                  <a:lnTo>
                    <a:pt x="35" y="40"/>
                  </a:lnTo>
                  <a:lnTo>
                    <a:pt x="37" y="33"/>
                  </a:lnTo>
                  <a:lnTo>
                    <a:pt x="39" y="25"/>
                  </a:lnTo>
                  <a:lnTo>
                    <a:pt x="39" y="18"/>
                  </a:lnTo>
                  <a:lnTo>
                    <a:pt x="40" y="10"/>
                  </a:lnTo>
                  <a:lnTo>
                    <a:pt x="41" y="0"/>
                  </a:lnTo>
                  <a:lnTo>
                    <a:pt x="27" y="0"/>
                  </a:lnTo>
                  <a:lnTo>
                    <a:pt x="27" y="9"/>
                  </a:lnTo>
                  <a:lnTo>
                    <a:pt x="26" y="15"/>
                  </a:lnTo>
                  <a:lnTo>
                    <a:pt x="25" y="23"/>
                  </a:lnTo>
                  <a:lnTo>
                    <a:pt x="24" y="30"/>
                  </a:lnTo>
                  <a:lnTo>
                    <a:pt x="23" y="37"/>
                  </a:lnTo>
                  <a:lnTo>
                    <a:pt x="22" y="43"/>
                  </a:lnTo>
                  <a:lnTo>
                    <a:pt x="19" y="49"/>
                  </a:lnTo>
                  <a:lnTo>
                    <a:pt x="17" y="53"/>
                  </a:lnTo>
                  <a:lnTo>
                    <a:pt x="15" y="59"/>
                  </a:lnTo>
                  <a:lnTo>
                    <a:pt x="12" y="64"/>
                  </a:lnTo>
                  <a:lnTo>
                    <a:pt x="10" y="66"/>
                  </a:lnTo>
                  <a:lnTo>
                    <a:pt x="8" y="70"/>
                  </a:lnTo>
                  <a:lnTo>
                    <a:pt x="5" y="72"/>
                  </a:lnTo>
                  <a:lnTo>
                    <a:pt x="3" y="72"/>
                  </a:lnTo>
                  <a:lnTo>
                    <a:pt x="1" y="74"/>
                  </a:lnTo>
                  <a:lnTo>
                    <a:pt x="0" y="74"/>
                  </a:lnTo>
                  <a:lnTo>
                    <a:pt x="0" y="74"/>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4" name="Freeform 100"/>
            <p:cNvSpPr>
              <a:spLocks/>
            </p:cNvSpPr>
            <p:nvPr/>
          </p:nvSpPr>
          <p:spPr bwMode="auto">
            <a:xfrm>
              <a:off x="2203450" y="2528888"/>
              <a:ext cx="74613" cy="114300"/>
            </a:xfrm>
            <a:custGeom>
              <a:avLst/>
              <a:gdLst>
                <a:gd name="T0" fmla="*/ 84 w 93"/>
                <a:gd name="T1" fmla="*/ 141 h 143"/>
                <a:gd name="T2" fmla="*/ 78 w 93"/>
                <a:gd name="T3" fmla="*/ 143 h 143"/>
                <a:gd name="T4" fmla="*/ 71 w 93"/>
                <a:gd name="T5" fmla="*/ 142 h 143"/>
                <a:gd name="T6" fmla="*/ 63 w 93"/>
                <a:gd name="T7" fmla="*/ 139 h 143"/>
                <a:gd name="T8" fmla="*/ 54 w 93"/>
                <a:gd name="T9" fmla="*/ 133 h 143"/>
                <a:gd name="T10" fmla="*/ 45 w 93"/>
                <a:gd name="T11" fmla="*/ 125 h 143"/>
                <a:gd name="T12" fmla="*/ 36 w 93"/>
                <a:gd name="T13" fmla="*/ 114 h 143"/>
                <a:gd name="T14" fmla="*/ 28 w 93"/>
                <a:gd name="T15" fmla="*/ 102 h 143"/>
                <a:gd name="T16" fmla="*/ 19 w 93"/>
                <a:gd name="T17" fmla="*/ 88 h 143"/>
                <a:gd name="T18" fmla="*/ 15 w 93"/>
                <a:gd name="T19" fmla="*/ 81 h 143"/>
                <a:gd name="T20" fmla="*/ 13 w 93"/>
                <a:gd name="T21" fmla="*/ 74 h 143"/>
                <a:gd name="T22" fmla="*/ 9 w 93"/>
                <a:gd name="T23" fmla="*/ 67 h 143"/>
                <a:gd name="T24" fmla="*/ 7 w 93"/>
                <a:gd name="T25" fmla="*/ 60 h 143"/>
                <a:gd name="T26" fmla="*/ 4 w 93"/>
                <a:gd name="T27" fmla="*/ 53 h 143"/>
                <a:gd name="T28" fmla="*/ 3 w 93"/>
                <a:gd name="T29" fmla="*/ 46 h 143"/>
                <a:gd name="T30" fmla="*/ 1 w 93"/>
                <a:gd name="T31" fmla="*/ 41 h 143"/>
                <a:gd name="T32" fmla="*/ 1 w 93"/>
                <a:gd name="T33" fmla="*/ 35 h 143"/>
                <a:gd name="T34" fmla="*/ 0 w 93"/>
                <a:gd name="T35" fmla="*/ 28 h 143"/>
                <a:gd name="T36" fmla="*/ 0 w 93"/>
                <a:gd name="T37" fmla="*/ 23 h 143"/>
                <a:gd name="T38" fmla="*/ 0 w 93"/>
                <a:gd name="T39" fmla="*/ 19 h 143"/>
                <a:gd name="T40" fmla="*/ 1 w 93"/>
                <a:gd name="T41" fmla="*/ 14 h 143"/>
                <a:gd name="T42" fmla="*/ 2 w 93"/>
                <a:gd name="T43" fmla="*/ 10 h 143"/>
                <a:gd name="T44" fmla="*/ 3 w 93"/>
                <a:gd name="T45" fmla="*/ 7 h 143"/>
                <a:gd name="T46" fmla="*/ 6 w 93"/>
                <a:gd name="T47" fmla="*/ 4 h 143"/>
                <a:gd name="T48" fmla="*/ 8 w 93"/>
                <a:gd name="T49" fmla="*/ 2 h 143"/>
                <a:gd name="T50" fmla="*/ 15 w 93"/>
                <a:gd name="T51" fmla="*/ 0 h 143"/>
                <a:gd name="T52" fmla="*/ 22 w 93"/>
                <a:gd name="T53" fmla="*/ 0 h 143"/>
                <a:gd name="T54" fmla="*/ 30 w 93"/>
                <a:gd name="T55" fmla="*/ 5 h 143"/>
                <a:gd name="T56" fmla="*/ 38 w 93"/>
                <a:gd name="T57" fmla="*/ 11 h 143"/>
                <a:gd name="T58" fmla="*/ 47 w 93"/>
                <a:gd name="T59" fmla="*/ 19 h 143"/>
                <a:gd name="T60" fmla="*/ 56 w 93"/>
                <a:gd name="T61" fmla="*/ 29 h 143"/>
                <a:gd name="T62" fmla="*/ 66 w 93"/>
                <a:gd name="T63" fmla="*/ 42 h 143"/>
                <a:gd name="T64" fmla="*/ 74 w 93"/>
                <a:gd name="T65" fmla="*/ 56 h 143"/>
                <a:gd name="T66" fmla="*/ 77 w 93"/>
                <a:gd name="T67" fmla="*/ 63 h 143"/>
                <a:gd name="T68" fmla="*/ 80 w 93"/>
                <a:gd name="T69" fmla="*/ 69 h 143"/>
                <a:gd name="T70" fmla="*/ 84 w 93"/>
                <a:gd name="T71" fmla="*/ 76 h 143"/>
                <a:gd name="T72" fmla="*/ 86 w 93"/>
                <a:gd name="T73" fmla="*/ 83 h 143"/>
                <a:gd name="T74" fmla="*/ 89 w 93"/>
                <a:gd name="T75" fmla="*/ 90 h 143"/>
                <a:gd name="T76" fmla="*/ 91 w 93"/>
                <a:gd name="T77" fmla="*/ 97 h 143"/>
                <a:gd name="T78" fmla="*/ 92 w 93"/>
                <a:gd name="T79" fmla="*/ 103 h 143"/>
                <a:gd name="T80" fmla="*/ 93 w 93"/>
                <a:gd name="T81" fmla="*/ 109 h 143"/>
                <a:gd name="T82" fmla="*/ 93 w 93"/>
                <a:gd name="T83" fmla="*/ 114 h 143"/>
                <a:gd name="T84" fmla="*/ 93 w 93"/>
                <a:gd name="T85" fmla="*/ 120 h 143"/>
                <a:gd name="T86" fmla="*/ 93 w 93"/>
                <a:gd name="T87" fmla="*/ 125 h 143"/>
                <a:gd name="T88" fmla="*/ 92 w 93"/>
                <a:gd name="T89" fmla="*/ 129 h 143"/>
                <a:gd name="T90" fmla="*/ 91 w 93"/>
                <a:gd name="T91" fmla="*/ 133 h 143"/>
                <a:gd name="T92" fmla="*/ 89 w 93"/>
                <a:gd name="T93" fmla="*/ 136 h 143"/>
                <a:gd name="T94" fmla="*/ 87 w 93"/>
                <a:gd name="T95" fmla="*/ 140 h 143"/>
                <a:gd name="T96" fmla="*/ 84 w 93"/>
                <a:gd name="T97" fmla="*/ 1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3">
                  <a:moveTo>
                    <a:pt x="84" y="141"/>
                  </a:moveTo>
                  <a:lnTo>
                    <a:pt x="78" y="143"/>
                  </a:lnTo>
                  <a:lnTo>
                    <a:pt x="71" y="142"/>
                  </a:lnTo>
                  <a:lnTo>
                    <a:pt x="63" y="139"/>
                  </a:lnTo>
                  <a:lnTo>
                    <a:pt x="54" y="133"/>
                  </a:lnTo>
                  <a:lnTo>
                    <a:pt x="45" y="125"/>
                  </a:lnTo>
                  <a:lnTo>
                    <a:pt x="36" y="114"/>
                  </a:lnTo>
                  <a:lnTo>
                    <a:pt x="28" y="102"/>
                  </a:lnTo>
                  <a:lnTo>
                    <a:pt x="19" y="88"/>
                  </a:lnTo>
                  <a:lnTo>
                    <a:pt x="15" y="81"/>
                  </a:lnTo>
                  <a:lnTo>
                    <a:pt x="13" y="74"/>
                  </a:lnTo>
                  <a:lnTo>
                    <a:pt x="9" y="67"/>
                  </a:lnTo>
                  <a:lnTo>
                    <a:pt x="7" y="60"/>
                  </a:lnTo>
                  <a:lnTo>
                    <a:pt x="4" y="53"/>
                  </a:lnTo>
                  <a:lnTo>
                    <a:pt x="3" y="46"/>
                  </a:lnTo>
                  <a:lnTo>
                    <a:pt x="1" y="41"/>
                  </a:lnTo>
                  <a:lnTo>
                    <a:pt x="1" y="35"/>
                  </a:lnTo>
                  <a:lnTo>
                    <a:pt x="0" y="28"/>
                  </a:lnTo>
                  <a:lnTo>
                    <a:pt x="0" y="23"/>
                  </a:lnTo>
                  <a:lnTo>
                    <a:pt x="0" y="19"/>
                  </a:lnTo>
                  <a:lnTo>
                    <a:pt x="1" y="14"/>
                  </a:lnTo>
                  <a:lnTo>
                    <a:pt x="2" y="10"/>
                  </a:lnTo>
                  <a:lnTo>
                    <a:pt x="3" y="7"/>
                  </a:lnTo>
                  <a:lnTo>
                    <a:pt x="6" y="4"/>
                  </a:lnTo>
                  <a:lnTo>
                    <a:pt x="8" y="2"/>
                  </a:lnTo>
                  <a:lnTo>
                    <a:pt x="15" y="0"/>
                  </a:lnTo>
                  <a:lnTo>
                    <a:pt x="22" y="0"/>
                  </a:lnTo>
                  <a:lnTo>
                    <a:pt x="30" y="5"/>
                  </a:lnTo>
                  <a:lnTo>
                    <a:pt x="38" y="11"/>
                  </a:lnTo>
                  <a:lnTo>
                    <a:pt x="47" y="19"/>
                  </a:lnTo>
                  <a:lnTo>
                    <a:pt x="56" y="29"/>
                  </a:lnTo>
                  <a:lnTo>
                    <a:pt x="66" y="42"/>
                  </a:lnTo>
                  <a:lnTo>
                    <a:pt x="74" y="56"/>
                  </a:lnTo>
                  <a:lnTo>
                    <a:pt x="77" y="63"/>
                  </a:lnTo>
                  <a:lnTo>
                    <a:pt x="80" y="69"/>
                  </a:lnTo>
                  <a:lnTo>
                    <a:pt x="84" y="76"/>
                  </a:lnTo>
                  <a:lnTo>
                    <a:pt x="86" y="83"/>
                  </a:lnTo>
                  <a:lnTo>
                    <a:pt x="89" y="90"/>
                  </a:lnTo>
                  <a:lnTo>
                    <a:pt x="91" y="97"/>
                  </a:lnTo>
                  <a:lnTo>
                    <a:pt x="92" y="103"/>
                  </a:lnTo>
                  <a:lnTo>
                    <a:pt x="93" y="109"/>
                  </a:lnTo>
                  <a:lnTo>
                    <a:pt x="93" y="114"/>
                  </a:lnTo>
                  <a:lnTo>
                    <a:pt x="93" y="120"/>
                  </a:lnTo>
                  <a:lnTo>
                    <a:pt x="93" y="125"/>
                  </a:lnTo>
                  <a:lnTo>
                    <a:pt x="92" y="129"/>
                  </a:lnTo>
                  <a:lnTo>
                    <a:pt x="91" y="133"/>
                  </a:lnTo>
                  <a:lnTo>
                    <a:pt x="89" y="136"/>
                  </a:lnTo>
                  <a:lnTo>
                    <a:pt x="87" y="140"/>
                  </a:lnTo>
                  <a:lnTo>
                    <a:pt x="84" y="14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5" name="Freeform 101"/>
            <p:cNvSpPr>
              <a:spLocks/>
            </p:cNvSpPr>
            <p:nvPr/>
          </p:nvSpPr>
          <p:spPr bwMode="auto">
            <a:xfrm>
              <a:off x="2214563" y="2597151"/>
              <a:ext cx="58738" cy="50800"/>
            </a:xfrm>
            <a:custGeom>
              <a:avLst/>
              <a:gdLst>
                <a:gd name="T0" fmla="*/ 0 w 73"/>
                <a:gd name="T1" fmla="*/ 5 h 64"/>
                <a:gd name="T2" fmla="*/ 0 w 73"/>
                <a:gd name="T3" fmla="*/ 5 h 64"/>
                <a:gd name="T4" fmla="*/ 8 w 73"/>
                <a:gd name="T5" fmla="*/ 20 h 64"/>
                <a:gd name="T6" fmla="*/ 17 w 73"/>
                <a:gd name="T7" fmla="*/ 32 h 64"/>
                <a:gd name="T8" fmla="*/ 26 w 73"/>
                <a:gd name="T9" fmla="*/ 43 h 64"/>
                <a:gd name="T10" fmla="*/ 35 w 73"/>
                <a:gd name="T11" fmla="*/ 51 h 64"/>
                <a:gd name="T12" fmla="*/ 46 w 73"/>
                <a:gd name="T13" fmla="*/ 58 h 64"/>
                <a:gd name="T14" fmla="*/ 55 w 73"/>
                <a:gd name="T15" fmla="*/ 62 h 64"/>
                <a:gd name="T16" fmla="*/ 65 w 73"/>
                <a:gd name="T17" fmla="*/ 64 h 64"/>
                <a:gd name="T18" fmla="*/ 73 w 73"/>
                <a:gd name="T19" fmla="*/ 61 h 64"/>
                <a:gd name="T20" fmla="*/ 68 w 73"/>
                <a:gd name="T21" fmla="*/ 50 h 64"/>
                <a:gd name="T22" fmla="*/ 64 w 73"/>
                <a:gd name="T23" fmla="*/ 50 h 64"/>
                <a:gd name="T24" fmla="*/ 58 w 73"/>
                <a:gd name="T25" fmla="*/ 50 h 64"/>
                <a:gd name="T26" fmla="*/ 52 w 73"/>
                <a:gd name="T27" fmla="*/ 47 h 64"/>
                <a:gd name="T28" fmla="*/ 45 w 73"/>
                <a:gd name="T29" fmla="*/ 41 h 64"/>
                <a:gd name="T30" fmla="*/ 35 w 73"/>
                <a:gd name="T31" fmla="*/ 34 h 64"/>
                <a:gd name="T32" fmla="*/ 27 w 73"/>
                <a:gd name="T33" fmla="*/ 24 h 64"/>
                <a:gd name="T34" fmla="*/ 19 w 73"/>
                <a:gd name="T35" fmla="*/ 12 h 64"/>
                <a:gd name="T36" fmla="*/ 10 w 73"/>
                <a:gd name="T37" fmla="*/ 0 h 64"/>
                <a:gd name="T38" fmla="*/ 10 w 73"/>
                <a:gd name="T39" fmla="*/ 0 h 64"/>
                <a:gd name="T40" fmla="*/ 0 w 73"/>
                <a:gd name="T41"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64">
                  <a:moveTo>
                    <a:pt x="0" y="5"/>
                  </a:moveTo>
                  <a:lnTo>
                    <a:pt x="0" y="5"/>
                  </a:lnTo>
                  <a:lnTo>
                    <a:pt x="8" y="20"/>
                  </a:lnTo>
                  <a:lnTo>
                    <a:pt x="17" y="32"/>
                  </a:lnTo>
                  <a:lnTo>
                    <a:pt x="26" y="43"/>
                  </a:lnTo>
                  <a:lnTo>
                    <a:pt x="35" y="51"/>
                  </a:lnTo>
                  <a:lnTo>
                    <a:pt x="46" y="58"/>
                  </a:lnTo>
                  <a:lnTo>
                    <a:pt x="55" y="62"/>
                  </a:lnTo>
                  <a:lnTo>
                    <a:pt x="65" y="64"/>
                  </a:lnTo>
                  <a:lnTo>
                    <a:pt x="73" y="61"/>
                  </a:lnTo>
                  <a:lnTo>
                    <a:pt x="68" y="50"/>
                  </a:lnTo>
                  <a:lnTo>
                    <a:pt x="64" y="50"/>
                  </a:lnTo>
                  <a:lnTo>
                    <a:pt x="58" y="50"/>
                  </a:lnTo>
                  <a:lnTo>
                    <a:pt x="52" y="47"/>
                  </a:lnTo>
                  <a:lnTo>
                    <a:pt x="45" y="41"/>
                  </a:lnTo>
                  <a:lnTo>
                    <a:pt x="35" y="34"/>
                  </a:lnTo>
                  <a:lnTo>
                    <a:pt x="27" y="24"/>
                  </a:lnTo>
                  <a:lnTo>
                    <a:pt x="19" y="12"/>
                  </a:lnTo>
                  <a:lnTo>
                    <a:pt x="10" y="0"/>
                  </a:lnTo>
                  <a:lnTo>
                    <a:pt x="1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6" name="Freeform 102"/>
            <p:cNvSpPr>
              <a:spLocks/>
            </p:cNvSpPr>
            <p:nvPr/>
          </p:nvSpPr>
          <p:spPr bwMode="auto">
            <a:xfrm>
              <a:off x="2200275" y="2525713"/>
              <a:ext cx="23813" cy="76200"/>
            </a:xfrm>
            <a:custGeom>
              <a:avLst/>
              <a:gdLst>
                <a:gd name="T0" fmla="*/ 9 w 29"/>
                <a:gd name="T1" fmla="*/ 0 h 95"/>
                <a:gd name="T2" fmla="*/ 9 w 29"/>
                <a:gd name="T3" fmla="*/ 1 h 95"/>
                <a:gd name="T4" fmla="*/ 6 w 29"/>
                <a:gd name="T5" fmla="*/ 4 h 95"/>
                <a:gd name="T6" fmla="*/ 4 w 29"/>
                <a:gd name="T7" fmla="*/ 8 h 95"/>
                <a:gd name="T8" fmla="*/ 3 w 29"/>
                <a:gd name="T9" fmla="*/ 11 h 95"/>
                <a:gd name="T10" fmla="*/ 1 w 29"/>
                <a:gd name="T11" fmla="*/ 17 h 95"/>
                <a:gd name="T12" fmla="*/ 0 w 29"/>
                <a:gd name="T13" fmla="*/ 22 h 95"/>
                <a:gd name="T14" fmla="*/ 0 w 29"/>
                <a:gd name="T15" fmla="*/ 27 h 95"/>
                <a:gd name="T16" fmla="*/ 0 w 29"/>
                <a:gd name="T17" fmla="*/ 33 h 95"/>
                <a:gd name="T18" fmla="*/ 0 w 29"/>
                <a:gd name="T19" fmla="*/ 39 h 95"/>
                <a:gd name="T20" fmla="*/ 1 w 29"/>
                <a:gd name="T21" fmla="*/ 46 h 95"/>
                <a:gd name="T22" fmla="*/ 3 w 29"/>
                <a:gd name="T23" fmla="*/ 53 h 95"/>
                <a:gd name="T24" fmla="*/ 4 w 29"/>
                <a:gd name="T25" fmla="*/ 60 h 95"/>
                <a:gd name="T26" fmla="*/ 6 w 29"/>
                <a:gd name="T27" fmla="*/ 67 h 95"/>
                <a:gd name="T28" fmla="*/ 8 w 29"/>
                <a:gd name="T29" fmla="*/ 73 h 95"/>
                <a:gd name="T30" fmla="*/ 11 w 29"/>
                <a:gd name="T31" fmla="*/ 80 h 95"/>
                <a:gd name="T32" fmla="*/ 14 w 29"/>
                <a:gd name="T33" fmla="*/ 87 h 95"/>
                <a:gd name="T34" fmla="*/ 19 w 29"/>
                <a:gd name="T35" fmla="*/ 95 h 95"/>
                <a:gd name="T36" fmla="*/ 29 w 29"/>
                <a:gd name="T37" fmla="*/ 90 h 95"/>
                <a:gd name="T38" fmla="*/ 27 w 29"/>
                <a:gd name="T39" fmla="*/ 83 h 95"/>
                <a:gd name="T40" fmla="*/ 23 w 29"/>
                <a:gd name="T41" fmla="*/ 76 h 95"/>
                <a:gd name="T42" fmla="*/ 20 w 29"/>
                <a:gd name="T43" fmla="*/ 69 h 95"/>
                <a:gd name="T44" fmla="*/ 18 w 29"/>
                <a:gd name="T45" fmla="*/ 62 h 95"/>
                <a:gd name="T46" fmla="*/ 15 w 29"/>
                <a:gd name="T47" fmla="*/ 55 h 95"/>
                <a:gd name="T48" fmla="*/ 14 w 29"/>
                <a:gd name="T49" fmla="*/ 49 h 95"/>
                <a:gd name="T50" fmla="*/ 13 w 29"/>
                <a:gd name="T51" fmla="*/ 44 h 95"/>
                <a:gd name="T52" fmla="*/ 12 w 29"/>
                <a:gd name="T53" fmla="*/ 38 h 95"/>
                <a:gd name="T54" fmla="*/ 12 w 29"/>
                <a:gd name="T55" fmla="*/ 32 h 95"/>
                <a:gd name="T56" fmla="*/ 12 w 29"/>
                <a:gd name="T57" fmla="*/ 27 h 95"/>
                <a:gd name="T58" fmla="*/ 12 w 29"/>
                <a:gd name="T59" fmla="*/ 23 h 95"/>
                <a:gd name="T60" fmla="*/ 13 w 29"/>
                <a:gd name="T61" fmla="*/ 19 h 95"/>
                <a:gd name="T62" fmla="*/ 13 w 29"/>
                <a:gd name="T63" fmla="*/ 16 h 95"/>
                <a:gd name="T64" fmla="*/ 14 w 29"/>
                <a:gd name="T65" fmla="*/ 14 h 95"/>
                <a:gd name="T66" fmla="*/ 15 w 29"/>
                <a:gd name="T67" fmla="*/ 12 h 95"/>
                <a:gd name="T68" fmla="*/ 16 w 29"/>
                <a:gd name="T69" fmla="*/ 11 h 95"/>
                <a:gd name="T70" fmla="*/ 16 w 29"/>
                <a:gd name="T71" fmla="*/ 11 h 95"/>
                <a:gd name="T72" fmla="*/ 9 w 29"/>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95">
                  <a:moveTo>
                    <a:pt x="9" y="0"/>
                  </a:moveTo>
                  <a:lnTo>
                    <a:pt x="9" y="1"/>
                  </a:lnTo>
                  <a:lnTo>
                    <a:pt x="6" y="4"/>
                  </a:lnTo>
                  <a:lnTo>
                    <a:pt x="4" y="8"/>
                  </a:lnTo>
                  <a:lnTo>
                    <a:pt x="3" y="11"/>
                  </a:lnTo>
                  <a:lnTo>
                    <a:pt x="1" y="17"/>
                  </a:lnTo>
                  <a:lnTo>
                    <a:pt x="0" y="22"/>
                  </a:lnTo>
                  <a:lnTo>
                    <a:pt x="0" y="27"/>
                  </a:lnTo>
                  <a:lnTo>
                    <a:pt x="0" y="33"/>
                  </a:lnTo>
                  <a:lnTo>
                    <a:pt x="0" y="39"/>
                  </a:lnTo>
                  <a:lnTo>
                    <a:pt x="1" y="46"/>
                  </a:lnTo>
                  <a:lnTo>
                    <a:pt x="3" y="53"/>
                  </a:lnTo>
                  <a:lnTo>
                    <a:pt x="4" y="60"/>
                  </a:lnTo>
                  <a:lnTo>
                    <a:pt x="6" y="67"/>
                  </a:lnTo>
                  <a:lnTo>
                    <a:pt x="8" y="73"/>
                  </a:lnTo>
                  <a:lnTo>
                    <a:pt x="11" y="80"/>
                  </a:lnTo>
                  <a:lnTo>
                    <a:pt x="14" y="87"/>
                  </a:lnTo>
                  <a:lnTo>
                    <a:pt x="19" y="95"/>
                  </a:lnTo>
                  <a:lnTo>
                    <a:pt x="29" y="90"/>
                  </a:lnTo>
                  <a:lnTo>
                    <a:pt x="27" y="83"/>
                  </a:lnTo>
                  <a:lnTo>
                    <a:pt x="23" y="76"/>
                  </a:lnTo>
                  <a:lnTo>
                    <a:pt x="20" y="69"/>
                  </a:lnTo>
                  <a:lnTo>
                    <a:pt x="18" y="62"/>
                  </a:lnTo>
                  <a:lnTo>
                    <a:pt x="15" y="55"/>
                  </a:lnTo>
                  <a:lnTo>
                    <a:pt x="14" y="49"/>
                  </a:lnTo>
                  <a:lnTo>
                    <a:pt x="13" y="44"/>
                  </a:lnTo>
                  <a:lnTo>
                    <a:pt x="12" y="38"/>
                  </a:lnTo>
                  <a:lnTo>
                    <a:pt x="12" y="32"/>
                  </a:lnTo>
                  <a:lnTo>
                    <a:pt x="12" y="27"/>
                  </a:lnTo>
                  <a:lnTo>
                    <a:pt x="12" y="23"/>
                  </a:lnTo>
                  <a:lnTo>
                    <a:pt x="13" y="19"/>
                  </a:lnTo>
                  <a:lnTo>
                    <a:pt x="13" y="16"/>
                  </a:lnTo>
                  <a:lnTo>
                    <a:pt x="14" y="14"/>
                  </a:lnTo>
                  <a:lnTo>
                    <a:pt x="15" y="12"/>
                  </a:lnTo>
                  <a:lnTo>
                    <a:pt x="16" y="11"/>
                  </a:lnTo>
                  <a:lnTo>
                    <a:pt x="16"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7" name="Freeform 103"/>
            <p:cNvSpPr>
              <a:spLocks/>
            </p:cNvSpPr>
            <p:nvPr/>
          </p:nvSpPr>
          <p:spPr bwMode="auto">
            <a:xfrm>
              <a:off x="2208213" y="2524126"/>
              <a:ext cx="58738" cy="50800"/>
            </a:xfrm>
            <a:custGeom>
              <a:avLst/>
              <a:gdLst>
                <a:gd name="T0" fmla="*/ 75 w 75"/>
                <a:gd name="T1" fmla="*/ 59 h 65"/>
                <a:gd name="T2" fmla="*/ 75 w 75"/>
                <a:gd name="T3" fmla="*/ 59 h 65"/>
                <a:gd name="T4" fmla="*/ 66 w 75"/>
                <a:gd name="T5" fmla="*/ 44 h 65"/>
                <a:gd name="T6" fmla="*/ 57 w 75"/>
                <a:gd name="T7" fmla="*/ 33 h 65"/>
                <a:gd name="T8" fmla="*/ 48 w 75"/>
                <a:gd name="T9" fmla="*/ 21 h 65"/>
                <a:gd name="T10" fmla="*/ 38 w 75"/>
                <a:gd name="T11" fmla="*/ 12 h 65"/>
                <a:gd name="T12" fmla="*/ 29 w 75"/>
                <a:gd name="T13" fmla="*/ 6 h 65"/>
                <a:gd name="T14" fmla="*/ 20 w 75"/>
                <a:gd name="T15" fmla="*/ 2 h 65"/>
                <a:gd name="T16" fmla="*/ 10 w 75"/>
                <a:gd name="T17" fmla="*/ 0 h 65"/>
                <a:gd name="T18" fmla="*/ 0 w 75"/>
                <a:gd name="T19" fmla="*/ 3 h 65"/>
                <a:gd name="T20" fmla="*/ 7 w 75"/>
                <a:gd name="T21" fmla="*/ 14 h 65"/>
                <a:gd name="T22" fmla="*/ 11 w 75"/>
                <a:gd name="T23" fmla="*/ 13 h 65"/>
                <a:gd name="T24" fmla="*/ 15 w 75"/>
                <a:gd name="T25" fmla="*/ 14 h 65"/>
                <a:gd name="T26" fmla="*/ 22 w 75"/>
                <a:gd name="T27" fmla="*/ 17 h 65"/>
                <a:gd name="T28" fmla="*/ 30 w 75"/>
                <a:gd name="T29" fmla="*/ 22 h 65"/>
                <a:gd name="T30" fmla="*/ 38 w 75"/>
                <a:gd name="T31" fmla="*/ 30 h 65"/>
                <a:gd name="T32" fmla="*/ 48 w 75"/>
                <a:gd name="T33" fmla="*/ 41 h 65"/>
                <a:gd name="T34" fmla="*/ 56 w 75"/>
                <a:gd name="T35" fmla="*/ 52 h 65"/>
                <a:gd name="T36" fmla="*/ 64 w 75"/>
                <a:gd name="T37" fmla="*/ 65 h 65"/>
                <a:gd name="T38" fmla="*/ 64 w 75"/>
                <a:gd name="T39" fmla="*/ 65 h 65"/>
                <a:gd name="T40" fmla="*/ 75 w 75"/>
                <a:gd name="T41"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5">
                  <a:moveTo>
                    <a:pt x="75" y="59"/>
                  </a:moveTo>
                  <a:lnTo>
                    <a:pt x="75" y="59"/>
                  </a:lnTo>
                  <a:lnTo>
                    <a:pt x="66" y="44"/>
                  </a:lnTo>
                  <a:lnTo>
                    <a:pt x="57" y="33"/>
                  </a:lnTo>
                  <a:lnTo>
                    <a:pt x="48" y="21"/>
                  </a:lnTo>
                  <a:lnTo>
                    <a:pt x="38" y="12"/>
                  </a:lnTo>
                  <a:lnTo>
                    <a:pt x="29" y="6"/>
                  </a:lnTo>
                  <a:lnTo>
                    <a:pt x="20" y="2"/>
                  </a:lnTo>
                  <a:lnTo>
                    <a:pt x="10" y="0"/>
                  </a:lnTo>
                  <a:lnTo>
                    <a:pt x="0" y="3"/>
                  </a:lnTo>
                  <a:lnTo>
                    <a:pt x="7" y="14"/>
                  </a:lnTo>
                  <a:lnTo>
                    <a:pt x="11" y="13"/>
                  </a:lnTo>
                  <a:lnTo>
                    <a:pt x="15" y="14"/>
                  </a:lnTo>
                  <a:lnTo>
                    <a:pt x="22" y="17"/>
                  </a:lnTo>
                  <a:lnTo>
                    <a:pt x="30" y="22"/>
                  </a:lnTo>
                  <a:lnTo>
                    <a:pt x="38" y="30"/>
                  </a:lnTo>
                  <a:lnTo>
                    <a:pt x="48" y="41"/>
                  </a:lnTo>
                  <a:lnTo>
                    <a:pt x="56" y="52"/>
                  </a:lnTo>
                  <a:lnTo>
                    <a:pt x="64" y="65"/>
                  </a:lnTo>
                  <a:lnTo>
                    <a:pt x="64" y="65"/>
                  </a:lnTo>
                  <a:lnTo>
                    <a:pt x="7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8" name="Freeform 104"/>
            <p:cNvSpPr>
              <a:spLocks/>
            </p:cNvSpPr>
            <p:nvPr/>
          </p:nvSpPr>
          <p:spPr bwMode="auto">
            <a:xfrm>
              <a:off x="2257425" y="2570163"/>
              <a:ext cx="26988" cy="74613"/>
            </a:xfrm>
            <a:custGeom>
              <a:avLst/>
              <a:gdLst>
                <a:gd name="T0" fmla="*/ 19 w 32"/>
                <a:gd name="T1" fmla="*/ 95 h 95"/>
                <a:gd name="T2" fmla="*/ 19 w 32"/>
                <a:gd name="T3" fmla="*/ 95 h 95"/>
                <a:gd name="T4" fmla="*/ 24 w 32"/>
                <a:gd name="T5" fmla="*/ 92 h 95"/>
                <a:gd name="T6" fmla="*/ 26 w 32"/>
                <a:gd name="T7" fmla="*/ 88 h 95"/>
                <a:gd name="T8" fmla="*/ 29 w 32"/>
                <a:gd name="T9" fmla="*/ 84 h 95"/>
                <a:gd name="T10" fmla="*/ 31 w 32"/>
                <a:gd name="T11" fmla="*/ 79 h 95"/>
                <a:gd name="T12" fmla="*/ 31 w 32"/>
                <a:gd name="T13" fmla="*/ 73 h 95"/>
                <a:gd name="T14" fmla="*/ 32 w 32"/>
                <a:gd name="T15" fmla="*/ 68 h 95"/>
                <a:gd name="T16" fmla="*/ 32 w 32"/>
                <a:gd name="T17" fmla="*/ 62 h 95"/>
                <a:gd name="T18" fmla="*/ 31 w 32"/>
                <a:gd name="T19" fmla="*/ 57 h 95"/>
                <a:gd name="T20" fmla="*/ 30 w 32"/>
                <a:gd name="T21" fmla="*/ 50 h 95"/>
                <a:gd name="T22" fmla="*/ 29 w 32"/>
                <a:gd name="T23" fmla="*/ 43 h 95"/>
                <a:gd name="T24" fmla="*/ 26 w 32"/>
                <a:gd name="T25" fmla="*/ 36 h 95"/>
                <a:gd name="T26" fmla="*/ 24 w 32"/>
                <a:gd name="T27" fmla="*/ 29 h 95"/>
                <a:gd name="T28" fmla="*/ 22 w 32"/>
                <a:gd name="T29" fmla="*/ 22 h 95"/>
                <a:gd name="T30" fmla="*/ 18 w 32"/>
                <a:gd name="T31" fmla="*/ 14 h 95"/>
                <a:gd name="T32" fmla="*/ 15 w 32"/>
                <a:gd name="T33" fmla="*/ 8 h 95"/>
                <a:gd name="T34" fmla="*/ 11 w 32"/>
                <a:gd name="T35" fmla="*/ 0 h 95"/>
                <a:gd name="T36" fmla="*/ 0 w 32"/>
                <a:gd name="T37" fmla="*/ 6 h 95"/>
                <a:gd name="T38" fmla="*/ 3 w 32"/>
                <a:gd name="T39" fmla="*/ 13 h 95"/>
                <a:gd name="T40" fmla="*/ 7 w 32"/>
                <a:gd name="T41" fmla="*/ 20 h 95"/>
                <a:gd name="T42" fmla="*/ 9 w 32"/>
                <a:gd name="T43" fmla="*/ 27 h 95"/>
                <a:gd name="T44" fmla="*/ 12 w 32"/>
                <a:gd name="T45" fmla="*/ 34 h 95"/>
                <a:gd name="T46" fmla="*/ 15 w 32"/>
                <a:gd name="T47" fmla="*/ 39 h 95"/>
                <a:gd name="T48" fmla="*/ 16 w 32"/>
                <a:gd name="T49" fmla="*/ 46 h 95"/>
                <a:gd name="T50" fmla="*/ 17 w 32"/>
                <a:gd name="T51" fmla="*/ 52 h 95"/>
                <a:gd name="T52" fmla="*/ 18 w 32"/>
                <a:gd name="T53" fmla="*/ 58 h 95"/>
                <a:gd name="T54" fmla="*/ 18 w 32"/>
                <a:gd name="T55" fmla="*/ 64 h 95"/>
                <a:gd name="T56" fmla="*/ 18 w 32"/>
                <a:gd name="T57" fmla="*/ 68 h 95"/>
                <a:gd name="T58" fmla="*/ 18 w 32"/>
                <a:gd name="T59" fmla="*/ 73 h 95"/>
                <a:gd name="T60" fmla="*/ 18 w 32"/>
                <a:gd name="T61" fmla="*/ 76 h 95"/>
                <a:gd name="T62" fmla="*/ 17 w 32"/>
                <a:gd name="T63" fmla="*/ 79 h 95"/>
                <a:gd name="T64" fmla="*/ 16 w 32"/>
                <a:gd name="T65" fmla="*/ 82 h 95"/>
                <a:gd name="T66" fmla="*/ 15 w 32"/>
                <a:gd name="T67" fmla="*/ 83 h 95"/>
                <a:gd name="T68" fmla="*/ 14 w 32"/>
                <a:gd name="T69" fmla="*/ 84 h 95"/>
                <a:gd name="T70" fmla="*/ 14 w 32"/>
                <a:gd name="T71" fmla="*/ 84 h 95"/>
                <a:gd name="T72" fmla="*/ 19 w 32"/>
                <a:gd name="T7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95">
                  <a:moveTo>
                    <a:pt x="19" y="95"/>
                  </a:moveTo>
                  <a:lnTo>
                    <a:pt x="19" y="95"/>
                  </a:lnTo>
                  <a:lnTo>
                    <a:pt x="24" y="92"/>
                  </a:lnTo>
                  <a:lnTo>
                    <a:pt x="26" y="88"/>
                  </a:lnTo>
                  <a:lnTo>
                    <a:pt x="29" y="84"/>
                  </a:lnTo>
                  <a:lnTo>
                    <a:pt x="31" y="79"/>
                  </a:lnTo>
                  <a:lnTo>
                    <a:pt x="31" y="73"/>
                  </a:lnTo>
                  <a:lnTo>
                    <a:pt x="32" y="68"/>
                  </a:lnTo>
                  <a:lnTo>
                    <a:pt x="32" y="62"/>
                  </a:lnTo>
                  <a:lnTo>
                    <a:pt x="31" y="57"/>
                  </a:lnTo>
                  <a:lnTo>
                    <a:pt x="30" y="50"/>
                  </a:lnTo>
                  <a:lnTo>
                    <a:pt x="29" y="43"/>
                  </a:lnTo>
                  <a:lnTo>
                    <a:pt x="26" y="36"/>
                  </a:lnTo>
                  <a:lnTo>
                    <a:pt x="24" y="29"/>
                  </a:lnTo>
                  <a:lnTo>
                    <a:pt x="22" y="22"/>
                  </a:lnTo>
                  <a:lnTo>
                    <a:pt x="18" y="14"/>
                  </a:lnTo>
                  <a:lnTo>
                    <a:pt x="15" y="8"/>
                  </a:lnTo>
                  <a:lnTo>
                    <a:pt x="11" y="0"/>
                  </a:lnTo>
                  <a:lnTo>
                    <a:pt x="0" y="6"/>
                  </a:lnTo>
                  <a:lnTo>
                    <a:pt x="3" y="13"/>
                  </a:lnTo>
                  <a:lnTo>
                    <a:pt x="7" y="20"/>
                  </a:lnTo>
                  <a:lnTo>
                    <a:pt x="9" y="27"/>
                  </a:lnTo>
                  <a:lnTo>
                    <a:pt x="12" y="34"/>
                  </a:lnTo>
                  <a:lnTo>
                    <a:pt x="15" y="39"/>
                  </a:lnTo>
                  <a:lnTo>
                    <a:pt x="16" y="46"/>
                  </a:lnTo>
                  <a:lnTo>
                    <a:pt x="17" y="52"/>
                  </a:lnTo>
                  <a:lnTo>
                    <a:pt x="18" y="58"/>
                  </a:lnTo>
                  <a:lnTo>
                    <a:pt x="18" y="64"/>
                  </a:lnTo>
                  <a:lnTo>
                    <a:pt x="18" y="68"/>
                  </a:lnTo>
                  <a:lnTo>
                    <a:pt x="18" y="73"/>
                  </a:lnTo>
                  <a:lnTo>
                    <a:pt x="18" y="76"/>
                  </a:lnTo>
                  <a:lnTo>
                    <a:pt x="17" y="79"/>
                  </a:lnTo>
                  <a:lnTo>
                    <a:pt x="16" y="82"/>
                  </a:lnTo>
                  <a:lnTo>
                    <a:pt x="15" y="83"/>
                  </a:lnTo>
                  <a:lnTo>
                    <a:pt x="14" y="84"/>
                  </a:lnTo>
                  <a:lnTo>
                    <a:pt x="14" y="84"/>
                  </a:lnTo>
                  <a:lnTo>
                    <a:pt x="19"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59" name="Freeform 105"/>
            <p:cNvSpPr>
              <a:spLocks/>
            </p:cNvSpPr>
            <p:nvPr/>
          </p:nvSpPr>
          <p:spPr bwMode="auto">
            <a:xfrm>
              <a:off x="2306638" y="2636838"/>
              <a:ext cx="239713" cy="180975"/>
            </a:xfrm>
            <a:custGeom>
              <a:avLst/>
              <a:gdLst>
                <a:gd name="T0" fmla="*/ 148 w 302"/>
                <a:gd name="T1" fmla="*/ 227 h 227"/>
                <a:gd name="T2" fmla="*/ 8 w 302"/>
                <a:gd name="T3" fmla="*/ 188 h 227"/>
                <a:gd name="T4" fmla="*/ 0 w 302"/>
                <a:gd name="T5" fmla="*/ 21 h 227"/>
                <a:gd name="T6" fmla="*/ 302 w 302"/>
                <a:gd name="T7" fmla="*/ 0 h 227"/>
                <a:gd name="T8" fmla="*/ 299 w 302"/>
                <a:gd name="T9" fmla="*/ 185 h 227"/>
                <a:gd name="T10" fmla="*/ 148 w 302"/>
                <a:gd name="T11" fmla="*/ 227 h 227"/>
              </a:gdLst>
              <a:ahLst/>
              <a:cxnLst>
                <a:cxn ang="0">
                  <a:pos x="T0" y="T1"/>
                </a:cxn>
                <a:cxn ang="0">
                  <a:pos x="T2" y="T3"/>
                </a:cxn>
                <a:cxn ang="0">
                  <a:pos x="T4" y="T5"/>
                </a:cxn>
                <a:cxn ang="0">
                  <a:pos x="T6" y="T7"/>
                </a:cxn>
                <a:cxn ang="0">
                  <a:pos x="T8" y="T9"/>
                </a:cxn>
                <a:cxn ang="0">
                  <a:pos x="T10" y="T11"/>
                </a:cxn>
              </a:cxnLst>
              <a:rect l="0" t="0" r="r" b="b"/>
              <a:pathLst>
                <a:path w="302" h="227">
                  <a:moveTo>
                    <a:pt x="148" y="227"/>
                  </a:moveTo>
                  <a:lnTo>
                    <a:pt x="8" y="188"/>
                  </a:lnTo>
                  <a:lnTo>
                    <a:pt x="0" y="21"/>
                  </a:lnTo>
                  <a:lnTo>
                    <a:pt x="302" y="0"/>
                  </a:lnTo>
                  <a:lnTo>
                    <a:pt x="299" y="185"/>
                  </a:lnTo>
                  <a:lnTo>
                    <a:pt x="148" y="227"/>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0" name="Freeform 106"/>
            <p:cNvSpPr>
              <a:spLocks/>
            </p:cNvSpPr>
            <p:nvPr/>
          </p:nvSpPr>
          <p:spPr bwMode="auto">
            <a:xfrm>
              <a:off x="2308225" y="2781301"/>
              <a:ext cx="117475" cy="41275"/>
            </a:xfrm>
            <a:custGeom>
              <a:avLst/>
              <a:gdLst>
                <a:gd name="T0" fmla="*/ 0 w 150"/>
                <a:gd name="T1" fmla="*/ 7 h 51"/>
                <a:gd name="T2" fmla="*/ 5 w 150"/>
                <a:gd name="T3" fmla="*/ 12 h 51"/>
                <a:gd name="T4" fmla="*/ 146 w 150"/>
                <a:gd name="T5" fmla="*/ 51 h 51"/>
                <a:gd name="T6" fmla="*/ 150 w 150"/>
                <a:gd name="T7" fmla="*/ 39 h 51"/>
                <a:gd name="T8" fmla="*/ 8 w 150"/>
                <a:gd name="T9" fmla="*/ 0 h 51"/>
                <a:gd name="T10" fmla="*/ 13 w 150"/>
                <a:gd name="T11" fmla="*/ 6 h 51"/>
                <a:gd name="T12" fmla="*/ 0 w 150"/>
                <a:gd name="T13" fmla="*/ 7 h 51"/>
                <a:gd name="T14" fmla="*/ 0 w 150"/>
                <a:gd name="T15" fmla="*/ 12 h 51"/>
                <a:gd name="T16" fmla="*/ 5 w 150"/>
                <a:gd name="T17" fmla="*/ 12 h 51"/>
                <a:gd name="T18" fmla="*/ 0 w 150"/>
                <a:gd name="T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51">
                  <a:moveTo>
                    <a:pt x="0" y="7"/>
                  </a:moveTo>
                  <a:lnTo>
                    <a:pt x="5" y="12"/>
                  </a:lnTo>
                  <a:lnTo>
                    <a:pt x="146" y="51"/>
                  </a:lnTo>
                  <a:lnTo>
                    <a:pt x="150" y="39"/>
                  </a:lnTo>
                  <a:lnTo>
                    <a:pt x="8" y="0"/>
                  </a:lnTo>
                  <a:lnTo>
                    <a:pt x="13" y="6"/>
                  </a:lnTo>
                  <a:lnTo>
                    <a:pt x="0" y="7"/>
                  </a:lnTo>
                  <a:lnTo>
                    <a:pt x="0" y="12"/>
                  </a:lnTo>
                  <a:lnTo>
                    <a:pt x="5" y="1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1" name="Freeform 107"/>
            <p:cNvSpPr>
              <a:spLocks/>
            </p:cNvSpPr>
            <p:nvPr/>
          </p:nvSpPr>
          <p:spPr bwMode="auto">
            <a:xfrm>
              <a:off x="2300288" y="2647951"/>
              <a:ext cx="17463" cy="139700"/>
            </a:xfrm>
            <a:custGeom>
              <a:avLst/>
              <a:gdLst>
                <a:gd name="T0" fmla="*/ 6 w 21"/>
                <a:gd name="T1" fmla="*/ 0 h 175"/>
                <a:gd name="T2" fmla="*/ 0 w 21"/>
                <a:gd name="T3" fmla="*/ 7 h 175"/>
                <a:gd name="T4" fmla="*/ 8 w 21"/>
                <a:gd name="T5" fmla="*/ 175 h 175"/>
                <a:gd name="T6" fmla="*/ 21 w 21"/>
                <a:gd name="T7" fmla="*/ 174 h 175"/>
                <a:gd name="T8" fmla="*/ 13 w 21"/>
                <a:gd name="T9" fmla="*/ 7 h 175"/>
                <a:gd name="T10" fmla="*/ 7 w 21"/>
                <a:gd name="T11" fmla="*/ 14 h 175"/>
                <a:gd name="T12" fmla="*/ 6 w 21"/>
                <a:gd name="T13" fmla="*/ 0 h 175"/>
                <a:gd name="T14" fmla="*/ 0 w 21"/>
                <a:gd name="T15" fmla="*/ 1 h 175"/>
                <a:gd name="T16" fmla="*/ 0 w 21"/>
                <a:gd name="T17" fmla="*/ 7 h 175"/>
                <a:gd name="T18" fmla="*/ 6 w 21"/>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5">
                  <a:moveTo>
                    <a:pt x="6" y="0"/>
                  </a:moveTo>
                  <a:lnTo>
                    <a:pt x="0" y="7"/>
                  </a:lnTo>
                  <a:lnTo>
                    <a:pt x="8" y="175"/>
                  </a:lnTo>
                  <a:lnTo>
                    <a:pt x="21" y="174"/>
                  </a:lnTo>
                  <a:lnTo>
                    <a:pt x="13" y="7"/>
                  </a:lnTo>
                  <a:lnTo>
                    <a:pt x="7" y="14"/>
                  </a:lnTo>
                  <a:lnTo>
                    <a:pt x="6" y="0"/>
                  </a:lnTo>
                  <a:lnTo>
                    <a:pt x="0" y="1"/>
                  </a:lnTo>
                  <a:lnTo>
                    <a:pt x="0"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2" name="Freeform 108"/>
            <p:cNvSpPr>
              <a:spLocks/>
            </p:cNvSpPr>
            <p:nvPr/>
          </p:nvSpPr>
          <p:spPr bwMode="auto">
            <a:xfrm>
              <a:off x="2305050" y="2632076"/>
              <a:ext cx="246063" cy="26988"/>
            </a:xfrm>
            <a:custGeom>
              <a:avLst/>
              <a:gdLst>
                <a:gd name="T0" fmla="*/ 309 w 309"/>
                <a:gd name="T1" fmla="*/ 7 h 35"/>
                <a:gd name="T2" fmla="*/ 303 w 309"/>
                <a:gd name="T3" fmla="*/ 2 h 35"/>
                <a:gd name="T4" fmla="*/ 0 w 309"/>
                <a:gd name="T5" fmla="*/ 21 h 35"/>
                <a:gd name="T6" fmla="*/ 1 w 309"/>
                <a:gd name="T7" fmla="*/ 35 h 35"/>
                <a:gd name="T8" fmla="*/ 304 w 309"/>
                <a:gd name="T9" fmla="*/ 14 h 35"/>
                <a:gd name="T10" fmla="*/ 297 w 309"/>
                <a:gd name="T11" fmla="*/ 7 h 35"/>
                <a:gd name="T12" fmla="*/ 309 w 309"/>
                <a:gd name="T13" fmla="*/ 7 h 35"/>
                <a:gd name="T14" fmla="*/ 309 w 309"/>
                <a:gd name="T15" fmla="*/ 0 h 35"/>
                <a:gd name="T16" fmla="*/ 303 w 309"/>
                <a:gd name="T17" fmla="*/ 2 h 35"/>
                <a:gd name="T18" fmla="*/ 309 w 309"/>
                <a:gd name="T1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5">
                  <a:moveTo>
                    <a:pt x="309" y="7"/>
                  </a:moveTo>
                  <a:lnTo>
                    <a:pt x="303" y="2"/>
                  </a:lnTo>
                  <a:lnTo>
                    <a:pt x="0" y="21"/>
                  </a:lnTo>
                  <a:lnTo>
                    <a:pt x="1" y="35"/>
                  </a:lnTo>
                  <a:lnTo>
                    <a:pt x="304" y="14"/>
                  </a:lnTo>
                  <a:lnTo>
                    <a:pt x="297" y="7"/>
                  </a:lnTo>
                  <a:lnTo>
                    <a:pt x="309" y="7"/>
                  </a:lnTo>
                  <a:lnTo>
                    <a:pt x="309" y="0"/>
                  </a:lnTo>
                  <a:lnTo>
                    <a:pt x="303" y="2"/>
                  </a:lnTo>
                  <a:lnTo>
                    <a:pt x="30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3" name="Freeform 109"/>
            <p:cNvSpPr>
              <a:spLocks/>
            </p:cNvSpPr>
            <p:nvPr/>
          </p:nvSpPr>
          <p:spPr bwMode="auto">
            <a:xfrm>
              <a:off x="2540000" y="2636838"/>
              <a:ext cx="11113" cy="150813"/>
            </a:xfrm>
            <a:custGeom>
              <a:avLst/>
              <a:gdLst>
                <a:gd name="T0" fmla="*/ 9 w 15"/>
                <a:gd name="T1" fmla="*/ 190 h 190"/>
                <a:gd name="T2" fmla="*/ 13 w 15"/>
                <a:gd name="T3" fmla="*/ 185 h 190"/>
                <a:gd name="T4" fmla="*/ 15 w 15"/>
                <a:gd name="T5" fmla="*/ 0 h 190"/>
                <a:gd name="T6" fmla="*/ 3 w 15"/>
                <a:gd name="T7" fmla="*/ 0 h 190"/>
                <a:gd name="T8" fmla="*/ 0 w 15"/>
                <a:gd name="T9" fmla="*/ 185 h 190"/>
                <a:gd name="T10" fmla="*/ 5 w 15"/>
                <a:gd name="T11" fmla="*/ 178 h 190"/>
                <a:gd name="T12" fmla="*/ 9 w 15"/>
                <a:gd name="T13" fmla="*/ 190 h 190"/>
                <a:gd name="T14" fmla="*/ 13 w 15"/>
                <a:gd name="T15" fmla="*/ 189 h 190"/>
                <a:gd name="T16" fmla="*/ 13 w 15"/>
                <a:gd name="T17" fmla="*/ 185 h 190"/>
                <a:gd name="T18" fmla="*/ 9 w 15"/>
                <a:gd name="T1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0">
                  <a:moveTo>
                    <a:pt x="9" y="190"/>
                  </a:moveTo>
                  <a:lnTo>
                    <a:pt x="13" y="185"/>
                  </a:lnTo>
                  <a:lnTo>
                    <a:pt x="15" y="0"/>
                  </a:lnTo>
                  <a:lnTo>
                    <a:pt x="3" y="0"/>
                  </a:lnTo>
                  <a:lnTo>
                    <a:pt x="0" y="185"/>
                  </a:lnTo>
                  <a:lnTo>
                    <a:pt x="5" y="178"/>
                  </a:lnTo>
                  <a:lnTo>
                    <a:pt x="9" y="190"/>
                  </a:lnTo>
                  <a:lnTo>
                    <a:pt x="13" y="189"/>
                  </a:lnTo>
                  <a:lnTo>
                    <a:pt x="13" y="185"/>
                  </a:lnTo>
                  <a:lnTo>
                    <a:pt x="9"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4" name="Freeform 110"/>
            <p:cNvSpPr>
              <a:spLocks/>
            </p:cNvSpPr>
            <p:nvPr/>
          </p:nvSpPr>
          <p:spPr bwMode="auto">
            <a:xfrm>
              <a:off x="2424113" y="2778126"/>
              <a:ext cx="122238" cy="44450"/>
            </a:xfrm>
            <a:custGeom>
              <a:avLst/>
              <a:gdLst>
                <a:gd name="T0" fmla="*/ 0 w 155"/>
                <a:gd name="T1" fmla="*/ 55 h 55"/>
                <a:gd name="T2" fmla="*/ 4 w 155"/>
                <a:gd name="T3" fmla="*/ 55 h 55"/>
                <a:gd name="T4" fmla="*/ 155 w 155"/>
                <a:gd name="T5" fmla="*/ 12 h 55"/>
                <a:gd name="T6" fmla="*/ 151 w 155"/>
                <a:gd name="T7" fmla="*/ 0 h 55"/>
                <a:gd name="T8" fmla="*/ 0 w 155"/>
                <a:gd name="T9" fmla="*/ 43 h 55"/>
                <a:gd name="T10" fmla="*/ 4 w 155"/>
                <a:gd name="T11" fmla="*/ 43 h 55"/>
                <a:gd name="T12" fmla="*/ 0 w 155"/>
                <a:gd name="T13" fmla="*/ 55 h 55"/>
                <a:gd name="T14" fmla="*/ 1 w 155"/>
                <a:gd name="T15" fmla="*/ 55 h 55"/>
                <a:gd name="T16" fmla="*/ 4 w 155"/>
                <a:gd name="T17" fmla="*/ 55 h 55"/>
                <a:gd name="T18" fmla="*/ 0 w 155"/>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55">
                  <a:moveTo>
                    <a:pt x="0" y="55"/>
                  </a:moveTo>
                  <a:lnTo>
                    <a:pt x="4" y="55"/>
                  </a:lnTo>
                  <a:lnTo>
                    <a:pt x="155" y="12"/>
                  </a:lnTo>
                  <a:lnTo>
                    <a:pt x="151" y="0"/>
                  </a:lnTo>
                  <a:lnTo>
                    <a:pt x="0" y="43"/>
                  </a:lnTo>
                  <a:lnTo>
                    <a:pt x="4" y="43"/>
                  </a:lnTo>
                  <a:lnTo>
                    <a:pt x="0" y="55"/>
                  </a:lnTo>
                  <a:lnTo>
                    <a:pt x="1" y="55"/>
                  </a:lnTo>
                  <a:lnTo>
                    <a:pt x="4" y="55"/>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5" name="Freeform 111"/>
            <p:cNvSpPr>
              <a:spLocks/>
            </p:cNvSpPr>
            <p:nvPr/>
          </p:nvSpPr>
          <p:spPr bwMode="auto">
            <a:xfrm>
              <a:off x="2201863" y="2265363"/>
              <a:ext cx="361950" cy="496888"/>
            </a:xfrm>
            <a:custGeom>
              <a:avLst/>
              <a:gdLst>
                <a:gd name="T0" fmla="*/ 337 w 456"/>
                <a:gd name="T1" fmla="*/ 617 h 627"/>
                <a:gd name="T2" fmla="*/ 370 w 456"/>
                <a:gd name="T3" fmla="*/ 591 h 627"/>
                <a:gd name="T4" fmla="*/ 400 w 456"/>
                <a:gd name="T5" fmla="*/ 559 h 627"/>
                <a:gd name="T6" fmla="*/ 426 w 456"/>
                <a:gd name="T7" fmla="*/ 526 h 627"/>
                <a:gd name="T8" fmla="*/ 444 w 456"/>
                <a:gd name="T9" fmla="*/ 495 h 627"/>
                <a:gd name="T10" fmla="*/ 452 w 456"/>
                <a:gd name="T11" fmla="*/ 476 h 627"/>
                <a:gd name="T12" fmla="*/ 454 w 456"/>
                <a:gd name="T13" fmla="*/ 455 h 627"/>
                <a:gd name="T14" fmla="*/ 456 w 456"/>
                <a:gd name="T15" fmla="*/ 423 h 627"/>
                <a:gd name="T16" fmla="*/ 456 w 456"/>
                <a:gd name="T17" fmla="*/ 384 h 627"/>
                <a:gd name="T18" fmla="*/ 454 w 456"/>
                <a:gd name="T19" fmla="*/ 338 h 627"/>
                <a:gd name="T20" fmla="*/ 452 w 456"/>
                <a:gd name="T21" fmla="*/ 291 h 627"/>
                <a:gd name="T22" fmla="*/ 450 w 456"/>
                <a:gd name="T23" fmla="*/ 244 h 627"/>
                <a:gd name="T24" fmla="*/ 446 w 456"/>
                <a:gd name="T25" fmla="*/ 201 h 627"/>
                <a:gd name="T26" fmla="*/ 443 w 456"/>
                <a:gd name="T27" fmla="*/ 165 h 627"/>
                <a:gd name="T28" fmla="*/ 441 w 456"/>
                <a:gd name="T29" fmla="*/ 138 h 627"/>
                <a:gd name="T30" fmla="*/ 438 w 456"/>
                <a:gd name="T31" fmla="*/ 124 h 627"/>
                <a:gd name="T32" fmla="*/ 399 w 456"/>
                <a:gd name="T33" fmla="*/ 72 h 627"/>
                <a:gd name="T34" fmla="*/ 340 w 456"/>
                <a:gd name="T35" fmla="*/ 23 h 627"/>
                <a:gd name="T36" fmla="*/ 283 w 456"/>
                <a:gd name="T37" fmla="*/ 2 h 627"/>
                <a:gd name="T38" fmla="*/ 226 w 456"/>
                <a:gd name="T39" fmla="*/ 4 h 627"/>
                <a:gd name="T40" fmla="*/ 173 w 456"/>
                <a:gd name="T41" fmla="*/ 22 h 627"/>
                <a:gd name="T42" fmla="*/ 125 w 456"/>
                <a:gd name="T43" fmla="*/ 52 h 627"/>
                <a:gd name="T44" fmla="*/ 84 w 456"/>
                <a:gd name="T45" fmla="*/ 89 h 627"/>
                <a:gd name="T46" fmla="*/ 48 w 456"/>
                <a:gd name="T47" fmla="*/ 126 h 627"/>
                <a:gd name="T48" fmla="*/ 21 w 456"/>
                <a:gd name="T49" fmla="*/ 161 h 627"/>
                <a:gd name="T50" fmla="*/ 4 w 456"/>
                <a:gd name="T51" fmla="*/ 184 h 627"/>
                <a:gd name="T52" fmla="*/ 0 w 456"/>
                <a:gd name="T53" fmla="*/ 193 h 627"/>
                <a:gd name="T54" fmla="*/ 0 w 456"/>
                <a:gd name="T55" fmla="*/ 201 h 627"/>
                <a:gd name="T56" fmla="*/ 5 w 456"/>
                <a:gd name="T57" fmla="*/ 222 h 627"/>
                <a:gd name="T58" fmla="*/ 13 w 456"/>
                <a:gd name="T59" fmla="*/ 254 h 627"/>
                <a:gd name="T60" fmla="*/ 24 w 456"/>
                <a:gd name="T61" fmla="*/ 293 h 627"/>
                <a:gd name="T62" fmla="*/ 36 w 456"/>
                <a:gd name="T63" fmla="*/ 337 h 627"/>
                <a:gd name="T64" fmla="*/ 50 w 456"/>
                <a:gd name="T65" fmla="*/ 382 h 627"/>
                <a:gd name="T66" fmla="*/ 63 w 456"/>
                <a:gd name="T67" fmla="*/ 427 h 627"/>
                <a:gd name="T68" fmla="*/ 77 w 456"/>
                <a:gd name="T69" fmla="*/ 467 h 627"/>
                <a:gd name="T70" fmla="*/ 89 w 456"/>
                <a:gd name="T71" fmla="*/ 502 h 627"/>
                <a:gd name="T72" fmla="*/ 100 w 456"/>
                <a:gd name="T73" fmla="*/ 526 h 627"/>
                <a:gd name="T74" fmla="*/ 112 w 456"/>
                <a:gd name="T75" fmla="*/ 542 h 627"/>
                <a:gd name="T76" fmla="*/ 141 w 456"/>
                <a:gd name="T77" fmla="*/ 566 h 627"/>
                <a:gd name="T78" fmla="*/ 183 w 456"/>
                <a:gd name="T79" fmla="*/ 591 h 627"/>
                <a:gd name="T80" fmla="*/ 229 w 456"/>
                <a:gd name="T81" fmla="*/ 612 h 627"/>
                <a:gd name="T82" fmla="*/ 274 w 456"/>
                <a:gd name="T83" fmla="*/ 626 h 627"/>
                <a:gd name="T84" fmla="*/ 314 w 456"/>
                <a:gd name="T85" fmla="*/ 62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627">
                  <a:moveTo>
                    <a:pt x="314" y="626"/>
                  </a:moveTo>
                  <a:lnTo>
                    <a:pt x="325" y="621"/>
                  </a:lnTo>
                  <a:lnTo>
                    <a:pt x="337" y="617"/>
                  </a:lnTo>
                  <a:lnTo>
                    <a:pt x="348" y="610"/>
                  </a:lnTo>
                  <a:lnTo>
                    <a:pt x="360" y="601"/>
                  </a:lnTo>
                  <a:lnTo>
                    <a:pt x="370" y="591"/>
                  </a:lnTo>
                  <a:lnTo>
                    <a:pt x="381" y="582"/>
                  </a:lnTo>
                  <a:lnTo>
                    <a:pt x="391" y="571"/>
                  </a:lnTo>
                  <a:lnTo>
                    <a:pt x="400" y="559"/>
                  </a:lnTo>
                  <a:lnTo>
                    <a:pt x="410" y="548"/>
                  </a:lnTo>
                  <a:lnTo>
                    <a:pt x="418" y="536"/>
                  </a:lnTo>
                  <a:lnTo>
                    <a:pt x="426" y="526"/>
                  </a:lnTo>
                  <a:lnTo>
                    <a:pt x="433" y="515"/>
                  </a:lnTo>
                  <a:lnTo>
                    <a:pt x="438" y="504"/>
                  </a:lnTo>
                  <a:lnTo>
                    <a:pt x="444" y="495"/>
                  </a:lnTo>
                  <a:lnTo>
                    <a:pt x="448" y="487"/>
                  </a:lnTo>
                  <a:lnTo>
                    <a:pt x="451" y="480"/>
                  </a:lnTo>
                  <a:lnTo>
                    <a:pt x="452" y="476"/>
                  </a:lnTo>
                  <a:lnTo>
                    <a:pt x="453" y="470"/>
                  </a:lnTo>
                  <a:lnTo>
                    <a:pt x="454" y="464"/>
                  </a:lnTo>
                  <a:lnTo>
                    <a:pt x="454" y="455"/>
                  </a:lnTo>
                  <a:lnTo>
                    <a:pt x="456" y="445"/>
                  </a:lnTo>
                  <a:lnTo>
                    <a:pt x="456" y="435"/>
                  </a:lnTo>
                  <a:lnTo>
                    <a:pt x="456" y="423"/>
                  </a:lnTo>
                  <a:lnTo>
                    <a:pt x="456" y="411"/>
                  </a:lnTo>
                  <a:lnTo>
                    <a:pt x="456" y="397"/>
                  </a:lnTo>
                  <a:lnTo>
                    <a:pt x="456" y="384"/>
                  </a:lnTo>
                  <a:lnTo>
                    <a:pt x="454" y="369"/>
                  </a:lnTo>
                  <a:lnTo>
                    <a:pt x="454" y="354"/>
                  </a:lnTo>
                  <a:lnTo>
                    <a:pt x="454" y="338"/>
                  </a:lnTo>
                  <a:lnTo>
                    <a:pt x="453" y="323"/>
                  </a:lnTo>
                  <a:lnTo>
                    <a:pt x="452" y="307"/>
                  </a:lnTo>
                  <a:lnTo>
                    <a:pt x="452" y="291"/>
                  </a:lnTo>
                  <a:lnTo>
                    <a:pt x="451" y="275"/>
                  </a:lnTo>
                  <a:lnTo>
                    <a:pt x="450" y="260"/>
                  </a:lnTo>
                  <a:lnTo>
                    <a:pt x="450" y="244"/>
                  </a:lnTo>
                  <a:lnTo>
                    <a:pt x="449" y="230"/>
                  </a:lnTo>
                  <a:lnTo>
                    <a:pt x="448" y="215"/>
                  </a:lnTo>
                  <a:lnTo>
                    <a:pt x="446" y="201"/>
                  </a:lnTo>
                  <a:lnTo>
                    <a:pt x="445" y="188"/>
                  </a:lnTo>
                  <a:lnTo>
                    <a:pt x="444" y="176"/>
                  </a:lnTo>
                  <a:lnTo>
                    <a:pt x="443" y="165"/>
                  </a:lnTo>
                  <a:lnTo>
                    <a:pt x="443" y="155"/>
                  </a:lnTo>
                  <a:lnTo>
                    <a:pt x="441" y="146"/>
                  </a:lnTo>
                  <a:lnTo>
                    <a:pt x="441" y="138"/>
                  </a:lnTo>
                  <a:lnTo>
                    <a:pt x="439" y="132"/>
                  </a:lnTo>
                  <a:lnTo>
                    <a:pt x="438" y="127"/>
                  </a:lnTo>
                  <a:lnTo>
                    <a:pt x="438" y="124"/>
                  </a:lnTo>
                  <a:lnTo>
                    <a:pt x="437" y="123"/>
                  </a:lnTo>
                  <a:lnTo>
                    <a:pt x="418" y="95"/>
                  </a:lnTo>
                  <a:lnTo>
                    <a:pt x="399" y="72"/>
                  </a:lnTo>
                  <a:lnTo>
                    <a:pt x="380" y="52"/>
                  </a:lnTo>
                  <a:lnTo>
                    <a:pt x="360" y="36"/>
                  </a:lnTo>
                  <a:lnTo>
                    <a:pt x="340" y="23"/>
                  </a:lnTo>
                  <a:lnTo>
                    <a:pt x="321" y="13"/>
                  </a:lnTo>
                  <a:lnTo>
                    <a:pt x="302" y="6"/>
                  </a:lnTo>
                  <a:lnTo>
                    <a:pt x="283" y="2"/>
                  </a:lnTo>
                  <a:lnTo>
                    <a:pt x="263" y="0"/>
                  </a:lnTo>
                  <a:lnTo>
                    <a:pt x="245" y="0"/>
                  </a:lnTo>
                  <a:lnTo>
                    <a:pt x="226" y="4"/>
                  </a:lnTo>
                  <a:lnTo>
                    <a:pt x="209" y="7"/>
                  </a:lnTo>
                  <a:lnTo>
                    <a:pt x="191" y="14"/>
                  </a:lnTo>
                  <a:lnTo>
                    <a:pt x="173" y="22"/>
                  </a:lnTo>
                  <a:lnTo>
                    <a:pt x="157" y="30"/>
                  </a:lnTo>
                  <a:lnTo>
                    <a:pt x="141" y="41"/>
                  </a:lnTo>
                  <a:lnTo>
                    <a:pt x="125" y="52"/>
                  </a:lnTo>
                  <a:lnTo>
                    <a:pt x="111" y="64"/>
                  </a:lnTo>
                  <a:lnTo>
                    <a:pt x="96" y="76"/>
                  </a:lnTo>
                  <a:lnTo>
                    <a:pt x="84" y="89"/>
                  </a:lnTo>
                  <a:lnTo>
                    <a:pt x="71" y="101"/>
                  </a:lnTo>
                  <a:lnTo>
                    <a:pt x="58" y="114"/>
                  </a:lnTo>
                  <a:lnTo>
                    <a:pt x="48" y="126"/>
                  </a:lnTo>
                  <a:lnTo>
                    <a:pt x="38" y="138"/>
                  </a:lnTo>
                  <a:lnTo>
                    <a:pt x="28" y="149"/>
                  </a:lnTo>
                  <a:lnTo>
                    <a:pt x="21" y="161"/>
                  </a:lnTo>
                  <a:lnTo>
                    <a:pt x="15" y="170"/>
                  </a:lnTo>
                  <a:lnTo>
                    <a:pt x="9" y="178"/>
                  </a:lnTo>
                  <a:lnTo>
                    <a:pt x="4" y="184"/>
                  </a:lnTo>
                  <a:lnTo>
                    <a:pt x="1" y="189"/>
                  </a:lnTo>
                  <a:lnTo>
                    <a:pt x="0" y="193"/>
                  </a:lnTo>
                  <a:lnTo>
                    <a:pt x="0" y="193"/>
                  </a:lnTo>
                  <a:lnTo>
                    <a:pt x="0" y="194"/>
                  </a:lnTo>
                  <a:lnTo>
                    <a:pt x="0" y="197"/>
                  </a:lnTo>
                  <a:lnTo>
                    <a:pt x="0" y="201"/>
                  </a:lnTo>
                  <a:lnTo>
                    <a:pt x="1" y="207"/>
                  </a:lnTo>
                  <a:lnTo>
                    <a:pt x="3" y="214"/>
                  </a:lnTo>
                  <a:lnTo>
                    <a:pt x="5" y="222"/>
                  </a:lnTo>
                  <a:lnTo>
                    <a:pt x="8" y="232"/>
                  </a:lnTo>
                  <a:lnTo>
                    <a:pt x="11" y="242"/>
                  </a:lnTo>
                  <a:lnTo>
                    <a:pt x="13" y="254"/>
                  </a:lnTo>
                  <a:lnTo>
                    <a:pt x="17" y="265"/>
                  </a:lnTo>
                  <a:lnTo>
                    <a:pt x="20" y="279"/>
                  </a:lnTo>
                  <a:lnTo>
                    <a:pt x="24" y="293"/>
                  </a:lnTo>
                  <a:lnTo>
                    <a:pt x="28" y="307"/>
                  </a:lnTo>
                  <a:lnTo>
                    <a:pt x="33" y="322"/>
                  </a:lnTo>
                  <a:lnTo>
                    <a:pt x="36" y="337"/>
                  </a:lnTo>
                  <a:lnTo>
                    <a:pt x="41" y="352"/>
                  </a:lnTo>
                  <a:lnTo>
                    <a:pt x="46" y="367"/>
                  </a:lnTo>
                  <a:lnTo>
                    <a:pt x="50" y="382"/>
                  </a:lnTo>
                  <a:lnTo>
                    <a:pt x="54" y="397"/>
                  </a:lnTo>
                  <a:lnTo>
                    <a:pt x="58" y="412"/>
                  </a:lnTo>
                  <a:lnTo>
                    <a:pt x="63" y="427"/>
                  </a:lnTo>
                  <a:lnTo>
                    <a:pt x="68" y="440"/>
                  </a:lnTo>
                  <a:lnTo>
                    <a:pt x="72" y="454"/>
                  </a:lnTo>
                  <a:lnTo>
                    <a:pt x="77" y="467"/>
                  </a:lnTo>
                  <a:lnTo>
                    <a:pt x="81" y="480"/>
                  </a:lnTo>
                  <a:lnTo>
                    <a:pt x="85" y="491"/>
                  </a:lnTo>
                  <a:lnTo>
                    <a:pt x="89" y="502"/>
                  </a:lnTo>
                  <a:lnTo>
                    <a:pt x="93" y="511"/>
                  </a:lnTo>
                  <a:lnTo>
                    <a:pt x="96" y="519"/>
                  </a:lnTo>
                  <a:lnTo>
                    <a:pt x="100" y="526"/>
                  </a:lnTo>
                  <a:lnTo>
                    <a:pt x="103" y="532"/>
                  </a:lnTo>
                  <a:lnTo>
                    <a:pt x="106" y="535"/>
                  </a:lnTo>
                  <a:lnTo>
                    <a:pt x="112" y="542"/>
                  </a:lnTo>
                  <a:lnTo>
                    <a:pt x="120" y="550"/>
                  </a:lnTo>
                  <a:lnTo>
                    <a:pt x="130" y="557"/>
                  </a:lnTo>
                  <a:lnTo>
                    <a:pt x="141" y="566"/>
                  </a:lnTo>
                  <a:lnTo>
                    <a:pt x="154" y="574"/>
                  </a:lnTo>
                  <a:lnTo>
                    <a:pt x="168" y="582"/>
                  </a:lnTo>
                  <a:lnTo>
                    <a:pt x="183" y="591"/>
                  </a:lnTo>
                  <a:lnTo>
                    <a:pt x="198" y="598"/>
                  </a:lnTo>
                  <a:lnTo>
                    <a:pt x="213" y="606"/>
                  </a:lnTo>
                  <a:lnTo>
                    <a:pt x="229" y="612"/>
                  </a:lnTo>
                  <a:lnTo>
                    <a:pt x="244" y="618"/>
                  </a:lnTo>
                  <a:lnTo>
                    <a:pt x="259" y="623"/>
                  </a:lnTo>
                  <a:lnTo>
                    <a:pt x="274" y="626"/>
                  </a:lnTo>
                  <a:lnTo>
                    <a:pt x="289" y="627"/>
                  </a:lnTo>
                  <a:lnTo>
                    <a:pt x="301" y="627"/>
                  </a:lnTo>
                  <a:lnTo>
                    <a:pt x="314" y="62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6" name="Freeform 112"/>
            <p:cNvSpPr>
              <a:spLocks/>
            </p:cNvSpPr>
            <p:nvPr/>
          </p:nvSpPr>
          <p:spPr bwMode="auto">
            <a:xfrm>
              <a:off x="2449513" y="2643188"/>
              <a:ext cx="115888" cy="122238"/>
            </a:xfrm>
            <a:custGeom>
              <a:avLst/>
              <a:gdLst>
                <a:gd name="T0" fmla="*/ 133 w 145"/>
                <a:gd name="T1" fmla="*/ 0 h 155"/>
                <a:gd name="T2" fmla="*/ 133 w 145"/>
                <a:gd name="T3" fmla="*/ 0 h 155"/>
                <a:gd name="T4" fmla="*/ 130 w 145"/>
                <a:gd name="T5" fmla="*/ 7 h 155"/>
                <a:gd name="T6" fmla="*/ 126 w 145"/>
                <a:gd name="T7" fmla="*/ 15 h 155"/>
                <a:gd name="T8" fmla="*/ 122 w 145"/>
                <a:gd name="T9" fmla="*/ 25 h 155"/>
                <a:gd name="T10" fmla="*/ 115 w 145"/>
                <a:gd name="T11" fmla="*/ 35 h 155"/>
                <a:gd name="T12" fmla="*/ 108 w 145"/>
                <a:gd name="T13" fmla="*/ 45 h 155"/>
                <a:gd name="T14" fmla="*/ 101 w 145"/>
                <a:gd name="T15" fmla="*/ 56 h 155"/>
                <a:gd name="T16" fmla="*/ 93 w 145"/>
                <a:gd name="T17" fmla="*/ 67 h 155"/>
                <a:gd name="T18" fmla="*/ 84 w 145"/>
                <a:gd name="T19" fmla="*/ 79 h 155"/>
                <a:gd name="T20" fmla="*/ 74 w 145"/>
                <a:gd name="T21" fmla="*/ 89 h 155"/>
                <a:gd name="T22" fmla="*/ 64 w 145"/>
                <a:gd name="T23" fmla="*/ 101 h 155"/>
                <a:gd name="T24" fmla="*/ 54 w 145"/>
                <a:gd name="T25" fmla="*/ 110 h 155"/>
                <a:gd name="T26" fmla="*/ 43 w 145"/>
                <a:gd name="T27" fmla="*/ 119 h 155"/>
                <a:gd name="T28" fmla="*/ 32 w 145"/>
                <a:gd name="T29" fmla="*/ 127 h 155"/>
                <a:gd name="T30" fmla="*/ 22 w 145"/>
                <a:gd name="T31" fmla="*/ 134 h 155"/>
                <a:gd name="T32" fmla="*/ 11 w 145"/>
                <a:gd name="T33" fmla="*/ 139 h 155"/>
                <a:gd name="T34" fmla="*/ 0 w 145"/>
                <a:gd name="T35" fmla="*/ 142 h 155"/>
                <a:gd name="T36" fmla="*/ 3 w 145"/>
                <a:gd name="T37" fmla="*/ 155 h 155"/>
                <a:gd name="T38" fmla="*/ 16 w 145"/>
                <a:gd name="T39" fmla="*/ 151 h 155"/>
                <a:gd name="T40" fmla="*/ 27 w 145"/>
                <a:gd name="T41" fmla="*/ 144 h 155"/>
                <a:gd name="T42" fmla="*/ 40 w 145"/>
                <a:gd name="T43" fmla="*/ 137 h 155"/>
                <a:gd name="T44" fmla="*/ 51 w 145"/>
                <a:gd name="T45" fmla="*/ 129 h 155"/>
                <a:gd name="T46" fmla="*/ 62 w 145"/>
                <a:gd name="T47" fmla="*/ 119 h 155"/>
                <a:gd name="T48" fmla="*/ 73 w 145"/>
                <a:gd name="T49" fmla="*/ 110 h 155"/>
                <a:gd name="T50" fmla="*/ 84 w 145"/>
                <a:gd name="T51" fmla="*/ 98 h 155"/>
                <a:gd name="T52" fmla="*/ 94 w 145"/>
                <a:gd name="T53" fmla="*/ 87 h 155"/>
                <a:gd name="T54" fmla="*/ 103 w 145"/>
                <a:gd name="T55" fmla="*/ 75 h 155"/>
                <a:gd name="T56" fmla="*/ 111 w 145"/>
                <a:gd name="T57" fmla="*/ 64 h 155"/>
                <a:gd name="T58" fmla="*/ 119 w 145"/>
                <a:gd name="T59" fmla="*/ 52 h 155"/>
                <a:gd name="T60" fmla="*/ 126 w 145"/>
                <a:gd name="T61" fmla="*/ 41 h 155"/>
                <a:gd name="T62" fmla="*/ 132 w 145"/>
                <a:gd name="T63" fmla="*/ 30 h 155"/>
                <a:gd name="T64" fmla="*/ 138 w 145"/>
                <a:gd name="T65" fmla="*/ 21 h 155"/>
                <a:gd name="T66" fmla="*/ 142 w 145"/>
                <a:gd name="T67" fmla="*/ 13 h 155"/>
                <a:gd name="T68" fmla="*/ 145 w 145"/>
                <a:gd name="T69" fmla="*/ 5 h 155"/>
                <a:gd name="T70" fmla="*/ 145 w 145"/>
                <a:gd name="T71" fmla="*/ 5 h 155"/>
                <a:gd name="T72" fmla="*/ 133 w 145"/>
                <a:gd name="T7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55">
                  <a:moveTo>
                    <a:pt x="133" y="0"/>
                  </a:moveTo>
                  <a:lnTo>
                    <a:pt x="133" y="0"/>
                  </a:lnTo>
                  <a:lnTo>
                    <a:pt x="130" y="7"/>
                  </a:lnTo>
                  <a:lnTo>
                    <a:pt x="126" y="15"/>
                  </a:lnTo>
                  <a:lnTo>
                    <a:pt x="122" y="25"/>
                  </a:lnTo>
                  <a:lnTo>
                    <a:pt x="115" y="35"/>
                  </a:lnTo>
                  <a:lnTo>
                    <a:pt x="108" y="45"/>
                  </a:lnTo>
                  <a:lnTo>
                    <a:pt x="101" y="56"/>
                  </a:lnTo>
                  <a:lnTo>
                    <a:pt x="93" y="67"/>
                  </a:lnTo>
                  <a:lnTo>
                    <a:pt x="84" y="79"/>
                  </a:lnTo>
                  <a:lnTo>
                    <a:pt x="74" y="89"/>
                  </a:lnTo>
                  <a:lnTo>
                    <a:pt x="64" y="101"/>
                  </a:lnTo>
                  <a:lnTo>
                    <a:pt x="54" y="110"/>
                  </a:lnTo>
                  <a:lnTo>
                    <a:pt x="43" y="119"/>
                  </a:lnTo>
                  <a:lnTo>
                    <a:pt x="32" y="127"/>
                  </a:lnTo>
                  <a:lnTo>
                    <a:pt x="22" y="134"/>
                  </a:lnTo>
                  <a:lnTo>
                    <a:pt x="11" y="139"/>
                  </a:lnTo>
                  <a:lnTo>
                    <a:pt x="0" y="142"/>
                  </a:lnTo>
                  <a:lnTo>
                    <a:pt x="3" y="155"/>
                  </a:lnTo>
                  <a:lnTo>
                    <a:pt x="16" y="151"/>
                  </a:lnTo>
                  <a:lnTo>
                    <a:pt x="27" y="144"/>
                  </a:lnTo>
                  <a:lnTo>
                    <a:pt x="40" y="137"/>
                  </a:lnTo>
                  <a:lnTo>
                    <a:pt x="51" y="129"/>
                  </a:lnTo>
                  <a:lnTo>
                    <a:pt x="62" y="119"/>
                  </a:lnTo>
                  <a:lnTo>
                    <a:pt x="73" y="110"/>
                  </a:lnTo>
                  <a:lnTo>
                    <a:pt x="84" y="98"/>
                  </a:lnTo>
                  <a:lnTo>
                    <a:pt x="94" y="87"/>
                  </a:lnTo>
                  <a:lnTo>
                    <a:pt x="103" y="75"/>
                  </a:lnTo>
                  <a:lnTo>
                    <a:pt x="111" y="64"/>
                  </a:lnTo>
                  <a:lnTo>
                    <a:pt x="119" y="52"/>
                  </a:lnTo>
                  <a:lnTo>
                    <a:pt x="126" y="41"/>
                  </a:lnTo>
                  <a:lnTo>
                    <a:pt x="132" y="30"/>
                  </a:lnTo>
                  <a:lnTo>
                    <a:pt x="138" y="21"/>
                  </a:lnTo>
                  <a:lnTo>
                    <a:pt x="142" y="13"/>
                  </a:lnTo>
                  <a:lnTo>
                    <a:pt x="145" y="5"/>
                  </a:lnTo>
                  <a:lnTo>
                    <a:pt x="145" y="5"/>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7" name="Freeform 113"/>
            <p:cNvSpPr>
              <a:spLocks/>
            </p:cNvSpPr>
            <p:nvPr/>
          </p:nvSpPr>
          <p:spPr bwMode="auto">
            <a:xfrm>
              <a:off x="2544763" y="2357438"/>
              <a:ext cx="25400" cy="288925"/>
            </a:xfrm>
            <a:custGeom>
              <a:avLst/>
              <a:gdLst>
                <a:gd name="T0" fmla="*/ 3 w 31"/>
                <a:gd name="T1" fmla="*/ 10 h 365"/>
                <a:gd name="T2" fmla="*/ 0 w 31"/>
                <a:gd name="T3" fmla="*/ 11 h 365"/>
                <a:gd name="T4" fmla="*/ 3 w 31"/>
                <a:gd name="T5" fmla="*/ 22 h 365"/>
                <a:gd name="T6" fmla="*/ 5 w 31"/>
                <a:gd name="T7" fmla="*/ 39 h 365"/>
                <a:gd name="T8" fmla="*/ 7 w 31"/>
                <a:gd name="T9" fmla="*/ 60 h 365"/>
                <a:gd name="T10" fmla="*/ 10 w 31"/>
                <a:gd name="T11" fmla="*/ 85 h 365"/>
                <a:gd name="T12" fmla="*/ 11 w 31"/>
                <a:gd name="T13" fmla="*/ 113 h 365"/>
                <a:gd name="T14" fmla="*/ 13 w 31"/>
                <a:gd name="T15" fmla="*/ 143 h 365"/>
                <a:gd name="T16" fmla="*/ 14 w 31"/>
                <a:gd name="T17" fmla="*/ 175 h 365"/>
                <a:gd name="T18" fmla="*/ 17 w 31"/>
                <a:gd name="T19" fmla="*/ 206 h 365"/>
                <a:gd name="T20" fmla="*/ 17 w 31"/>
                <a:gd name="T21" fmla="*/ 237 h 365"/>
                <a:gd name="T22" fmla="*/ 18 w 31"/>
                <a:gd name="T23" fmla="*/ 267 h 365"/>
                <a:gd name="T24" fmla="*/ 19 w 31"/>
                <a:gd name="T25" fmla="*/ 294 h 365"/>
                <a:gd name="T26" fmla="*/ 18 w 31"/>
                <a:gd name="T27" fmla="*/ 318 h 365"/>
                <a:gd name="T28" fmla="*/ 18 w 31"/>
                <a:gd name="T29" fmla="*/ 337 h 365"/>
                <a:gd name="T30" fmla="*/ 17 w 31"/>
                <a:gd name="T31" fmla="*/ 352 h 365"/>
                <a:gd name="T32" fmla="*/ 14 w 31"/>
                <a:gd name="T33" fmla="*/ 360 h 365"/>
                <a:gd name="T34" fmla="*/ 28 w 31"/>
                <a:gd name="T35" fmla="*/ 360 h 365"/>
                <a:gd name="T36" fmla="*/ 29 w 31"/>
                <a:gd name="T37" fmla="*/ 347 h 365"/>
                <a:gd name="T38" fmla="*/ 30 w 31"/>
                <a:gd name="T39" fmla="*/ 328 h 365"/>
                <a:gd name="T40" fmla="*/ 31 w 31"/>
                <a:gd name="T41" fmla="*/ 306 h 365"/>
                <a:gd name="T42" fmla="*/ 31 w 31"/>
                <a:gd name="T43" fmla="*/ 280 h 365"/>
                <a:gd name="T44" fmla="*/ 30 w 31"/>
                <a:gd name="T45" fmla="*/ 252 h 365"/>
                <a:gd name="T46" fmla="*/ 29 w 31"/>
                <a:gd name="T47" fmla="*/ 221 h 365"/>
                <a:gd name="T48" fmla="*/ 28 w 31"/>
                <a:gd name="T49" fmla="*/ 189 h 365"/>
                <a:gd name="T50" fmla="*/ 27 w 31"/>
                <a:gd name="T51" fmla="*/ 158 h 365"/>
                <a:gd name="T52" fmla="*/ 25 w 31"/>
                <a:gd name="T53" fmla="*/ 127 h 365"/>
                <a:gd name="T54" fmla="*/ 23 w 31"/>
                <a:gd name="T55" fmla="*/ 98 h 365"/>
                <a:gd name="T56" fmla="*/ 21 w 31"/>
                <a:gd name="T57" fmla="*/ 71 h 365"/>
                <a:gd name="T58" fmla="*/ 19 w 31"/>
                <a:gd name="T59" fmla="*/ 47 h 365"/>
                <a:gd name="T60" fmla="*/ 17 w 31"/>
                <a:gd name="T61" fmla="*/ 27 h 365"/>
                <a:gd name="T62" fmla="*/ 14 w 31"/>
                <a:gd name="T63" fmla="*/ 14 h 365"/>
                <a:gd name="T64" fmla="*/ 13 w 31"/>
                <a:gd name="T65" fmla="*/ 4 h 365"/>
                <a:gd name="T66" fmla="*/ 12 w 31"/>
                <a:gd name="T67" fmla="*/ 2 h 365"/>
                <a:gd name="T68" fmla="*/ 2 w 31"/>
                <a:gd name="T69" fmla="*/ 10 h 365"/>
                <a:gd name="T70" fmla="*/ 0 w 31"/>
                <a:gd name="T71" fmla="*/ 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65">
                  <a:moveTo>
                    <a:pt x="0" y="9"/>
                  </a:moveTo>
                  <a:lnTo>
                    <a:pt x="3" y="10"/>
                  </a:lnTo>
                  <a:lnTo>
                    <a:pt x="0" y="9"/>
                  </a:lnTo>
                  <a:lnTo>
                    <a:pt x="0" y="11"/>
                  </a:lnTo>
                  <a:lnTo>
                    <a:pt x="2" y="16"/>
                  </a:lnTo>
                  <a:lnTo>
                    <a:pt x="3" y="22"/>
                  </a:lnTo>
                  <a:lnTo>
                    <a:pt x="4" y="30"/>
                  </a:lnTo>
                  <a:lnTo>
                    <a:pt x="5" y="39"/>
                  </a:lnTo>
                  <a:lnTo>
                    <a:pt x="6" y="48"/>
                  </a:lnTo>
                  <a:lnTo>
                    <a:pt x="7" y="60"/>
                  </a:lnTo>
                  <a:lnTo>
                    <a:pt x="7" y="71"/>
                  </a:lnTo>
                  <a:lnTo>
                    <a:pt x="10" y="85"/>
                  </a:lnTo>
                  <a:lnTo>
                    <a:pt x="10" y="99"/>
                  </a:lnTo>
                  <a:lnTo>
                    <a:pt x="11" y="113"/>
                  </a:lnTo>
                  <a:lnTo>
                    <a:pt x="12" y="128"/>
                  </a:lnTo>
                  <a:lnTo>
                    <a:pt x="13" y="143"/>
                  </a:lnTo>
                  <a:lnTo>
                    <a:pt x="14" y="159"/>
                  </a:lnTo>
                  <a:lnTo>
                    <a:pt x="14" y="175"/>
                  </a:lnTo>
                  <a:lnTo>
                    <a:pt x="15" y="190"/>
                  </a:lnTo>
                  <a:lnTo>
                    <a:pt x="17" y="206"/>
                  </a:lnTo>
                  <a:lnTo>
                    <a:pt x="17" y="221"/>
                  </a:lnTo>
                  <a:lnTo>
                    <a:pt x="17" y="237"/>
                  </a:lnTo>
                  <a:lnTo>
                    <a:pt x="18" y="252"/>
                  </a:lnTo>
                  <a:lnTo>
                    <a:pt x="18" y="267"/>
                  </a:lnTo>
                  <a:lnTo>
                    <a:pt x="19" y="280"/>
                  </a:lnTo>
                  <a:lnTo>
                    <a:pt x="19" y="294"/>
                  </a:lnTo>
                  <a:lnTo>
                    <a:pt x="19" y="306"/>
                  </a:lnTo>
                  <a:lnTo>
                    <a:pt x="18" y="318"/>
                  </a:lnTo>
                  <a:lnTo>
                    <a:pt x="18" y="328"/>
                  </a:lnTo>
                  <a:lnTo>
                    <a:pt x="18" y="337"/>
                  </a:lnTo>
                  <a:lnTo>
                    <a:pt x="17" y="345"/>
                  </a:lnTo>
                  <a:lnTo>
                    <a:pt x="17" y="352"/>
                  </a:lnTo>
                  <a:lnTo>
                    <a:pt x="15" y="357"/>
                  </a:lnTo>
                  <a:lnTo>
                    <a:pt x="14" y="360"/>
                  </a:lnTo>
                  <a:lnTo>
                    <a:pt x="26" y="365"/>
                  </a:lnTo>
                  <a:lnTo>
                    <a:pt x="28" y="360"/>
                  </a:lnTo>
                  <a:lnTo>
                    <a:pt x="29" y="355"/>
                  </a:lnTo>
                  <a:lnTo>
                    <a:pt x="29" y="347"/>
                  </a:lnTo>
                  <a:lnTo>
                    <a:pt x="30" y="338"/>
                  </a:lnTo>
                  <a:lnTo>
                    <a:pt x="30" y="328"/>
                  </a:lnTo>
                  <a:lnTo>
                    <a:pt x="30" y="318"/>
                  </a:lnTo>
                  <a:lnTo>
                    <a:pt x="31" y="306"/>
                  </a:lnTo>
                  <a:lnTo>
                    <a:pt x="31" y="294"/>
                  </a:lnTo>
                  <a:lnTo>
                    <a:pt x="31" y="280"/>
                  </a:lnTo>
                  <a:lnTo>
                    <a:pt x="30" y="267"/>
                  </a:lnTo>
                  <a:lnTo>
                    <a:pt x="30" y="252"/>
                  </a:lnTo>
                  <a:lnTo>
                    <a:pt x="30" y="237"/>
                  </a:lnTo>
                  <a:lnTo>
                    <a:pt x="29" y="221"/>
                  </a:lnTo>
                  <a:lnTo>
                    <a:pt x="29" y="205"/>
                  </a:lnTo>
                  <a:lnTo>
                    <a:pt x="28" y="189"/>
                  </a:lnTo>
                  <a:lnTo>
                    <a:pt x="28" y="174"/>
                  </a:lnTo>
                  <a:lnTo>
                    <a:pt x="27" y="158"/>
                  </a:lnTo>
                  <a:lnTo>
                    <a:pt x="26" y="141"/>
                  </a:lnTo>
                  <a:lnTo>
                    <a:pt x="25" y="127"/>
                  </a:lnTo>
                  <a:lnTo>
                    <a:pt x="23" y="112"/>
                  </a:lnTo>
                  <a:lnTo>
                    <a:pt x="23" y="98"/>
                  </a:lnTo>
                  <a:lnTo>
                    <a:pt x="22" y="84"/>
                  </a:lnTo>
                  <a:lnTo>
                    <a:pt x="21" y="71"/>
                  </a:lnTo>
                  <a:lnTo>
                    <a:pt x="20" y="59"/>
                  </a:lnTo>
                  <a:lnTo>
                    <a:pt x="19" y="47"/>
                  </a:lnTo>
                  <a:lnTo>
                    <a:pt x="18" y="37"/>
                  </a:lnTo>
                  <a:lnTo>
                    <a:pt x="17" y="27"/>
                  </a:lnTo>
                  <a:lnTo>
                    <a:pt x="15" y="21"/>
                  </a:lnTo>
                  <a:lnTo>
                    <a:pt x="14" y="14"/>
                  </a:lnTo>
                  <a:lnTo>
                    <a:pt x="14" y="9"/>
                  </a:lnTo>
                  <a:lnTo>
                    <a:pt x="13" y="4"/>
                  </a:lnTo>
                  <a:lnTo>
                    <a:pt x="10" y="0"/>
                  </a:lnTo>
                  <a:lnTo>
                    <a:pt x="12" y="2"/>
                  </a:lnTo>
                  <a:lnTo>
                    <a:pt x="0" y="9"/>
                  </a:lnTo>
                  <a:lnTo>
                    <a:pt x="2" y="10"/>
                  </a:lnTo>
                  <a:lnTo>
                    <a:pt x="3"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8" name="Freeform 114"/>
            <p:cNvSpPr>
              <a:spLocks/>
            </p:cNvSpPr>
            <p:nvPr/>
          </p:nvSpPr>
          <p:spPr bwMode="auto">
            <a:xfrm>
              <a:off x="2197100" y="2259013"/>
              <a:ext cx="357188" cy="161925"/>
            </a:xfrm>
            <a:custGeom>
              <a:avLst/>
              <a:gdLst>
                <a:gd name="T0" fmla="*/ 10 w 450"/>
                <a:gd name="T1" fmla="*/ 202 h 202"/>
                <a:gd name="T2" fmla="*/ 13 w 450"/>
                <a:gd name="T3" fmla="*/ 199 h 202"/>
                <a:gd name="T4" fmla="*/ 22 w 450"/>
                <a:gd name="T5" fmla="*/ 187 h 202"/>
                <a:gd name="T6" fmla="*/ 33 w 450"/>
                <a:gd name="T7" fmla="*/ 170 h 202"/>
                <a:gd name="T8" fmla="*/ 50 w 450"/>
                <a:gd name="T9" fmla="*/ 148 h 202"/>
                <a:gd name="T10" fmla="*/ 70 w 450"/>
                <a:gd name="T11" fmla="*/ 124 h 202"/>
                <a:gd name="T12" fmla="*/ 95 w 450"/>
                <a:gd name="T13" fmla="*/ 99 h 202"/>
                <a:gd name="T14" fmla="*/ 122 w 450"/>
                <a:gd name="T15" fmla="*/ 74 h 202"/>
                <a:gd name="T16" fmla="*/ 152 w 450"/>
                <a:gd name="T17" fmla="*/ 53 h 202"/>
                <a:gd name="T18" fmla="*/ 184 w 450"/>
                <a:gd name="T19" fmla="*/ 34 h 202"/>
                <a:gd name="T20" fmla="*/ 217 w 450"/>
                <a:gd name="T21" fmla="*/ 19 h 202"/>
                <a:gd name="T22" fmla="*/ 253 w 450"/>
                <a:gd name="T23" fmla="*/ 13 h 202"/>
                <a:gd name="T24" fmla="*/ 289 w 450"/>
                <a:gd name="T25" fmla="*/ 14 h 202"/>
                <a:gd name="T26" fmla="*/ 326 w 450"/>
                <a:gd name="T27" fmla="*/ 25 h 202"/>
                <a:gd name="T28" fmla="*/ 362 w 450"/>
                <a:gd name="T29" fmla="*/ 47 h 202"/>
                <a:gd name="T30" fmla="*/ 402 w 450"/>
                <a:gd name="T31" fmla="*/ 82 h 202"/>
                <a:gd name="T32" fmla="*/ 438 w 450"/>
                <a:gd name="T33" fmla="*/ 132 h 202"/>
                <a:gd name="T34" fmla="*/ 429 w 450"/>
                <a:gd name="T35" fmla="*/ 97 h 202"/>
                <a:gd name="T36" fmla="*/ 390 w 450"/>
                <a:gd name="T37" fmla="*/ 54 h 202"/>
                <a:gd name="T38" fmla="*/ 351 w 450"/>
                <a:gd name="T39" fmla="*/ 24 h 202"/>
                <a:gd name="T40" fmla="*/ 311 w 450"/>
                <a:gd name="T41" fmla="*/ 6 h 202"/>
                <a:gd name="T42" fmla="*/ 270 w 450"/>
                <a:gd name="T43" fmla="*/ 0 h 202"/>
                <a:gd name="T44" fmla="*/ 232 w 450"/>
                <a:gd name="T45" fmla="*/ 3 h 202"/>
                <a:gd name="T46" fmla="*/ 195 w 450"/>
                <a:gd name="T47" fmla="*/ 14 h 202"/>
                <a:gd name="T48" fmla="*/ 161 w 450"/>
                <a:gd name="T49" fmla="*/ 31 h 202"/>
                <a:gd name="T50" fmla="*/ 129 w 450"/>
                <a:gd name="T51" fmla="*/ 53 h 202"/>
                <a:gd name="T52" fmla="*/ 100 w 450"/>
                <a:gd name="T53" fmla="*/ 78 h 202"/>
                <a:gd name="T54" fmla="*/ 73 w 450"/>
                <a:gd name="T55" fmla="*/ 102 h 202"/>
                <a:gd name="T56" fmla="*/ 50 w 450"/>
                <a:gd name="T57" fmla="*/ 127 h 202"/>
                <a:gd name="T58" fmla="*/ 31 w 450"/>
                <a:gd name="T59" fmla="*/ 152 h 202"/>
                <a:gd name="T60" fmla="*/ 16 w 450"/>
                <a:gd name="T61" fmla="*/ 171 h 202"/>
                <a:gd name="T62" fmla="*/ 7 w 450"/>
                <a:gd name="T63" fmla="*/ 186 h 202"/>
                <a:gd name="T64" fmla="*/ 1 w 450"/>
                <a:gd name="T65" fmla="*/ 194 h 202"/>
                <a:gd name="T66" fmla="*/ 0 w 450"/>
                <a:gd name="T67" fmla="*/ 201 h 202"/>
                <a:gd name="T68" fmla="*/ 0 w 450"/>
                <a:gd name="T69" fmla="*/ 199 h 202"/>
                <a:gd name="T70" fmla="*/ 11 w 450"/>
                <a:gd name="T71"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0" h="202">
                  <a:moveTo>
                    <a:pt x="11" y="198"/>
                  </a:moveTo>
                  <a:lnTo>
                    <a:pt x="10" y="202"/>
                  </a:lnTo>
                  <a:lnTo>
                    <a:pt x="11" y="202"/>
                  </a:lnTo>
                  <a:lnTo>
                    <a:pt x="13" y="199"/>
                  </a:lnTo>
                  <a:lnTo>
                    <a:pt x="17" y="194"/>
                  </a:lnTo>
                  <a:lnTo>
                    <a:pt x="22" y="187"/>
                  </a:lnTo>
                  <a:lnTo>
                    <a:pt x="26" y="179"/>
                  </a:lnTo>
                  <a:lnTo>
                    <a:pt x="33" y="170"/>
                  </a:lnTo>
                  <a:lnTo>
                    <a:pt x="41" y="160"/>
                  </a:lnTo>
                  <a:lnTo>
                    <a:pt x="50" y="148"/>
                  </a:lnTo>
                  <a:lnTo>
                    <a:pt x="61" y="137"/>
                  </a:lnTo>
                  <a:lnTo>
                    <a:pt x="70" y="124"/>
                  </a:lnTo>
                  <a:lnTo>
                    <a:pt x="83" y="111"/>
                  </a:lnTo>
                  <a:lnTo>
                    <a:pt x="95" y="99"/>
                  </a:lnTo>
                  <a:lnTo>
                    <a:pt x="108" y="87"/>
                  </a:lnTo>
                  <a:lnTo>
                    <a:pt x="122" y="74"/>
                  </a:lnTo>
                  <a:lnTo>
                    <a:pt x="137" y="63"/>
                  </a:lnTo>
                  <a:lnTo>
                    <a:pt x="152" y="53"/>
                  </a:lnTo>
                  <a:lnTo>
                    <a:pt x="168" y="42"/>
                  </a:lnTo>
                  <a:lnTo>
                    <a:pt x="184" y="34"/>
                  </a:lnTo>
                  <a:lnTo>
                    <a:pt x="200" y="26"/>
                  </a:lnTo>
                  <a:lnTo>
                    <a:pt x="217" y="19"/>
                  </a:lnTo>
                  <a:lnTo>
                    <a:pt x="236" y="16"/>
                  </a:lnTo>
                  <a:lnTo>
                    <a:pt x="253" y="13"/>
                  </a:lnTo>
                  <a:lnTo>
                    <a:pt x="270" y="12"/>
                  </a:lnTo>
                  <a:lnTo>
                    <a:pt x="289" y="14"/>
                  </a:lnTo>
                  <a:lnTo>
                    <a:pt x="307" y="18"/>
                  </a:lnTo>
                  <a:lnTo>
                    <a:pt x="326" y="25"/>
                  </a:lnTo>
                  <a:lnTo>
                    <a:pt x="344" y="35"/>
                  </a:lnTo>
                  <a:lnTo>
                    <a:pt x="362" y="47"/>
                  </a:lnTo>
                  <a:lnTo>
                    <a:pt x="382" y="63"/>
                  </a:lnTo>
                  <a:lnTo>
                    <a:pt x="402" y="82"/>
                  </a:lnTo>
                  <a:lnTo>
                    <a:pt x="420" y="104"/>
                  </a:lnTo>
                  <a:lnTo>
                    <a:pt x="438" y="132"/>
                  </a:lnTo>
                  <a:lnTo>
                    <a:pt x="450" y="125"/>
                  </a:lnTo>
                  <a:lnTo>
                    <a:pt x="429" y="97"/>
                  </a:lnTo>
                  <a:lnTo>
                    <a:pt x="411" y="74"/>
                  </a:lnTo>
                  <a:lnTo>
                    <a:pt x="390" y="54"/>
                  </a:lnTo>
                  <a:lnTo>
                    <a:pt x="370" y="38"/>
                  </a:lnTo>
                  <a:lnTo>
                    <a:pt x="351" y="24"/>
                  </a:lnTo>
                  <a:lnTo>
                    <a:pt x="330" y="13"/>
                  </a:lnTo>
                  <a:lnTo>
                    <a:pt x="311" y="6"/>
                  </a:lnTo>
                  <a:lnTo>
                    <a:pt x="291" y="2"/>
                  </a:lnTo>
                  <a:lnTo>
                    <a:pt x="270" y="0"/>
                  </a:lnTo>
                  <a:lnTo>
                    <a:pt x="252" y="1"/>
                  </a:lnTo>
                  <a:lnTo>
                    <a:pt x="232" y="3"/>
                  </a:lnTo>
                  <a:lnTo>
                    <a:pt x="214" y="8"/>
                  </a:lnTo>
                  <a:lnTo>
                    <a:pt x="195" y="14"/>
                  </a:lnTo>
                  <a:lnTo>
                    <a:pt x="178" y="21"/>
                  </a:lnTo>
                  <a:lnTo>
                    <a:pt x="161" y="31"/>
                  </a:lnTo>
                  <a:lnTo>
                    <a:pt x="145" y="41"/>
                  </a:lnTo>
                  <a:lnTo>
                    <a:pt x="129" y="53"/>
                  </a:lnTo>
                  <a:lnTo>
                    <a:pt x="114" y="65"/>
                  </a:lnTo>
                  <a:lnTo>
                    <a:pt x="100" y="78"/>
                  </a:lnTo>
                  <a:lnTo>
                    <a:pt x="86" y="91"/>
                  </a:lnTo>
                  <a:lnTo>
                    <a:pt x="73" y="102"/>
                  </a:lnTo>
                  <a:lnTo>
                    <a:pt x="61" y="116"/>
                  </a:lnTo>
                  <a:lnTo>
                    <a:pt x="50" y="127"/>
                  </a:lnTo>
                  <a:lnTo>
                    <a:pt x="40" y="140"/>
                  </a:lnTo>
                  <a:lnTo>
                    <a:pt x="31" y="152"/>
                  </a:lnTo>
                  <a:lnTo>
                    <a:pt x="23" y="162"/>
                  </a:lnTo>
                  <a:lnTo>
                    <a:pt x="16" y="171"/>
                  </a:lnTo>
                  <a:lnTo>
                    <a:pt x="10" y="180"/>
                  </a:lnTo>
                  <a:lnTo>
                    <a:pt x="7" y="186"/>
                  </a:lnTo>
                  <a:lnTo>
                    <a:pt x="3" y="192"/>
                  </a:lnTo>
                  <a:lnTo>
                    <a:pt x="1" y="194"/>
                  </a:lnTo>
                  <a:lnTo>
                    <a:pt x="1" y="197"/>
                  </a:lnTo>
                  <a:lnTo>
                    <a:pt x="0" y="201"/>
                  </a:lnTo>
                  <a:lnTo>
                    <a:pt x="1" y="197"/>
                  </a:lnTo>
                  <a:lnTo>
                    <a:pt x="0" y="199"/>
                  </a:lnTo>
                  <a:lnTo>
                    <a:pt x="0" y="201"/>
                  </a:lnTo>
                  <a:lnTo>
                    <a:pt x="11"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69" name="Freeform 115"/>
            <p:cNvSpPr>
              <a:spLocks/>
            </p:cNvSpPr>
            <p:nvPr/>
          </p:nvSpPr>
          <p:spPr bwMode="auto">
            <a:xfrm>
              <a:off x="2197100" y="2416176"/>
              <a:ext cx="93663" cy="276225"/>
            </a:xfrm>
            <a:custGeom>
              <a:avLst/>
              <a:gdLst>
                <a:gd name="T0" fmla="*/ 118 w 118"/>
                <a:gd name="T1" fmla="*/ 340 h 348"/>
                <a:gd name="T2" fmla="*/ 113 w 118"/>
                <a:gd name="T3" fmla="*/ 330 h 348"/>
                <a:gd name="T4" fmla="*/ 106 w 118"/>
                <a:gd name="T5" fmla="*/ 316 h 348"/>
                <a:gd name="T6" fmla="*/ 98 w 118"/>
                <a:gd name="T7" fmla="*/ 297 h 348"/>
                <a:gd name="T8" fmla="*/ 89 w 118"/>
                <a:gd name="T9" fmla="*/ 273 h 348"/>
                <a:gd name="T10" fmla="*/ 81 w 118"/>
                <a:gd name="T11" fmla="*/ 247 h 348"/>
                <a:gd name="T12" fmla="*/ 72 w 118"/>
                <a:gd name="T13" fmla="*/ 217 h 348"/>
                <a:gd name="T14" fmla="*/ 63 w 118"/>
                <a:gd name="T15" fmla="*/ 189 h 348"/>
                <a:gd name="T16" fmla="*/ 54 w 118"/>
                <a:gd name="T17" fmla="*/ 157 h 348"/>
                <a:gd name="T18" fmla="*/ 46 w 118"/>
                <a:gd name="T19" fmla="*/ 128 h 348"/>
                <a:gd name="T20" fmla="*/ 38 w 118"/>
                <a:gd name="T21" fmla="*/ 99 h 348"/>
                <a:gd name="T22" fmla="*/ 31 w 118"/>
                <a:gd name="T23" fmla="*/ 72 h 348"/>
                <a:gd name="T24" fmla="*/ 24 w 118"/>
                <a:gd name="T25" fmla="*/ 49 h 348"/>
                <a:gd name="T26" fmla="*/ 18 w 118"/>
                <a:gd name="T27" fmla="*/ 28 h 348"/>
                <a:gd name="T28" fmla="*/ 15 w 118"/>
                <a:gd name="T29" fmla="*/ 12 h 348"/>
                <a:gd name="T30" fmla="*/ 12 w 118"/>
                <a:gd name="T31" fmla="*/ 3 h 348"/>
                <a:gd name="T32" fmla="*/ 11 w 118"/>
                <a:gd name="T33" fmla="*/ 0 h 348"/>
                <a:gd name="T34" fmla="*/ 0 w 118"/>
                <a:gd name="T35" fmla="*/ 3 h 348"/>
                <a:gd name="T36" fmla="*/ 2 w 118"/>
                <a:gd name="T37" fmla="*/ 10 h 348"/>
                <a:gd name="T38" fmla="*/ 5 w 118"/>
                <a:gd name="T39" fmla="*/ 24 h 348"/>
                <a:gd name="T40" fmla="*/ 9 w 118"/>
                <a:gd name="T41" fmla="*/ 41 h 348"/>
                <a:gd name="T42" fmla="*/ 15 w 118"/>
                <a:gd name="T43" fmla="*/ 63 h 348"/>
                <a:gd name="T44" fmla="*/ 22 w 118"/>
                <a:gd name="T45" fmla="*/ 88 h 348"/>
                <a:gd name="T46" fmla="*/ 30 w 118"/>
                <a:gd name="T47" fmla="*/ 116 h 348"/>
                <a:gd name="T48" fmla="*/ 38 w 118"/>
                <a:gd name="T49" fmla="*/ 146 h 348"/>
                <a:gd name="T50" fmla="*/ 47 w 118"/>
                <a:gd name="T51" fmla="*/ 177 h 348"/>
                <a:gd name="T52" fmla="*/ 55 w 118"/>
                <a:gd name="T53" fmla="*/ 207 h 348"/>
                <a:gd name="T54" fmla="*/ 64 w 118"/>
                <a:gd name="T55" fmla="*/ 236 h 348"/>
                <a:gd name="T56" fmla="*/ 73 w 118"/>
                <a:gd name="T57" fmla="*/ 263 h 348"/>
                <a:gd name="T58" fmla="*/ 81 w 118"/>
                <a:gd name="T59" fmla="*/ 290 h 348"/>
                <a:gd name="T60" fmla="*/ 91 w 118"/>
                <a:gd name="T61" fmla="*/ 312 h 348"/>
                <a:gd name="T62" fmla="*/ 98 w 118"/>
                <a:gd name="T63" fmla="*/ 330 h 348"/>
                <a:gd name="T64" fmla="*/ 104 w 118"/>
                <a:gd name="T65" fmla="*/ 342 h 348"/>
                <a:gd name="T66" fmla="*/ 108 w 118"/>
                <a:gd name="T6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48">
                  <a:moveTo>
                    <a:pt x="118" y="340"/>
                  </a:moveTo>
                  <a:lnTo>
                    <a:pt x="118" y="340"/>
                  </a:lnTo>
                  <a:lnTo>
                    <a:pt x="116" y="336"/>
                  </a:lnTo>
                  <a:lnTo>
                    <a:pt x="113" y="330"/>
                  </a:lnTo>
                  <a:lnTo>
                    <a:pt x="109" y="325"/>
                  </a:lnTo>
                  <a:lnTo>
                    <a:pt x="106" y="316"/>
                  </a:lnTo>
                  <a:lnTo>
                    <a:pt x="102" y="307"/>
                  </a:lnTo>
                  <a:lnTo>
                    <a:pt x="98" y="297"/>
                  </a:lnTo>
                  <a:lnTo>
                    <a:pt x="94" y="285"/>
                  </a:lnTo>
                  <a:lnTo>
                    <a:pt x="89" y="273"/>
                  </a:lnTo>
                  <a:lnTo>
                    <a:pt x="85" y="260"/>
                  </a:lnTo>
                  <a:lnTo>
                    <a:pt x="81" y="247"/>
                  </a:lnTo>
                  <a:lnTo>
                    <a:pt x="77" y="232"/>
                  </a:lnTo>
                  <a:lnTo>
                    <a:pt x="72" y="217"/>
                  </a:lnTo>
                  <a:lnTo>
                    <a:pt x="68" y="204"/>
                  </a:lnTo>
                  <a:lnTo>
                    <a:pt x="63" y="189"/>
                  </a:lnTo>
                  <a:lnTo>
                    <a:pt x="58" y="174"/>
                  </a:lnTo>
                  <a:lnTo>
                    <a:pt x="54" y="157"/>
                  </a:lnTo>
                  <a:lnTo>
                    <a:pt x="49" y="143"/>
                  </a:lnTo>
                  <a:lnTo>
                    <a:pt x="46" y="128"/>
                  </a:lnTo>
                  <a:lnTo>
                    <a:pt x="41" y="113"/>
                  </a:lnTo>
                  <a:lnTo>
                    <a:pt x="38" y="99"/>
                  </a:lnTo>
                  <a:lnTo>
                    <a:pt x="34" y="86"/>
                  </a:lnTo>
                  <a:lnTo>
                    <a:pt x="31" y="72"/>
                  </a:lnTo>
                  <a:lnTo>
                    <a:pt x="26" y="60"/>
                  </a:lnTo>
                  <a:lnTo>
                    <a:pt x="24" y="49"/>
                  </a:lnTo>
                  <a:lnTo>
                    <a:pt x="22" y="38"/>
                  </a:lnTo>
                  <a:lnTo>
                    <a:pt x="18" y="28"/>
                  </a:lnTo>
                  <a:lnTo>
                    <a:pt x="17" y="19"/>
                  </a:lnTo>
                  <a:lnTo>
                    <a:pt x="15" y="12"/>
                  </a:lnTo>
                  <a:lnTo>
                    <a:pt x="13" y="8"/>
                  </a:lnTo>
                  <a:lnTo>
                    <a:pt x="12" y="3"/>
                  </a:lnTo>
                  <a:lnTo>
                    <a:pt x="11" y="1"/>
                  </a:lnTo>
                  <a:lnTo>
                    <a:pt x="11" y="0"/>
                  </a:lnTo>
                  <a:lnTo>
                    <a:pt x="0" y="3"/>
                  </a:lnTo>
                  <a:lnTo>
                    <a:pt x="0" y="3"/>
                  </a:lnTo>
                  <a:lnTo>
                    <a:pt x="1" y="7"/>
                  </a:lnTo>
                  <a:lnTo>
                    <a:pt x="2" y="10"/>
                  </a:lnTo>
                  <a:lnTo>
                    <a:pt x="3" y="17"/>
                  </a:lnTo>
                  <a:lnTo>
                    <a:pt x="5" y="24"/>
                  </a:lnTo>
                  <a:lnTo>
                    <a:pt x="7" y="32"/>
                  </a:lnTo>
                  <a:lnTo>
                    <a:pt x="9" y="41"/>
                  </a:lnTo>
                  <a:lnTo>
                    <a:pt x="11" y="52"/>
                  </a:lnTo>
                  <a:lnTo>
                    <a:pt x="15" y="63"/>
                  </a:lnTo>
                  <a:lnTo>
                    <a:pt x="18" y="76"/>
                  </a:lnTo>
                  <a:lnTo>
                    <a:pt x="22" y="88"/>
                  </a:lnTo>
                  <a:lnTo>
                    <a:pt x="25" y="102"/>
                  </a:lnTo>
                  <a:lnTo>
                    <a:pt x="30" y="116"/>
                  </a:lnTo>
                  <a:lnTo>
                    <a:pt x="33" y="131"/>
                  </a:lnTo>
                  <a:lnTo>
                    <a:pt x="38" y="146"/>
                  </a:lnTo>
                  <a:lnTo>
                    <a:pt x="42" y="162"/>
                  </a:lnTo>
                  <a:lnTo>
                    <a:pt x="47" y="177"/>
                  </a:lnTo>
                  <a:lnTo>
                    <a:pt x="51" y="192"/>
                  </a:lnTo>
                  <a:lnTo>
                    <a:pt x="55" y="207"/>
                  </a:lnTo>
                  <a:lnTo>
                    <a:pt x="60" y="222"/>
                  </a:lnTo>
                  <a:lnTo>
                    <a:pt x="64" y="236"/>
                  </a:lnTo>
                  <a:lnTo>
                    <a:pt x="69" y="251"/>
                  </a:lnTo>
                  <a:lnTo>
                    <a:pt x="73" y="263"/>
                  </a:lnTo>
                  <a:lnTo>
                    <a:pt x="78" y="277"/>
                  </a:lnTo>
                  <a:lnTo>
                    <a:pt x="81" y="290"/>
                  </a:lnTo>
                  <a:lnTo>
                    <a:pt x="86" y="301"/>
                  </a:lnTo>
                  <a:lnTo>
                    <a:pt x="91" y="312"/>
                  </a:lnTo>
                  <a:lnTo>
                    <a:pt x="94" y="321"/>
                  </a:lnTo>
                  <a:lnTo>
                    <a:pt x="98" y="330"/>
                  </a:lnTo>
                  <a:lnTo>
                    <a:pt x="101" y="337"/>
                  </a:lnTo>
                  <a:lnTo>
                    <a:pt x="104" y="342"/>
                  </a:lnTo>
                  <a:lnTo>
                    <a:pt x="108" y="348"/>
                  </a:lnTo>
                  <a:lnTo>
                    <a:pt x="108" y="348"/>
                  </a:lnTo>
                  <a:lnTo>
                    <a:pt x="118"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0" name="Freeform 116"/>
            <p:cNvSpPr>
              <a:spLocks/>
            </p:cNvSpPr>
            <p:nvPr/>
          </p:nvSpPr>
          <p:spPr bwMode="auto">
            <a:xfrm>
              <a:off x="2282825" y="2686051"/>
              <a:ext cx="169863" cy="82550"/>
            </a:xfrm>
            <a:custGeom>
              <a:avLst/>
              <a:gdLst>
                <a:gd name="T0" fmla="*/ 211 w 214"/>
                <a:gd name="T1" fmla="*/ 87 h 102"/>
                <a:gd name="T2" fmla="*/ 211 w 214"/>
                <a:gd name="T3" fmla="*/ 87 h 102"/>
                <a:gd name="T4" fmla="*/ 200 w 214"/>
                <a:gd name="T5" fmla="*/ 89 h 102"/>
                <a:gd name="T6" fmla="*/ 188 w 214"/>
                <a:gd name="T7" fmla="*/ 89 h 102"/>
                <a:gd name="T8" fmla="*/ 174 w 214"/>
                <a:gd name="T9" fmla="*/ 87 h 102"/>
                <a:gd name="T10" fmla="*/ 160 w 214"/>
                <a:gd name="T11" fmla="*/ 85 h 102"/>
                <a:gd name="T12" fmla="*/ 145 w 214"/>
                <a:gd name="T13" fmla="*/ 80 h 102"/>
                <a:gd name="T14" fmla="*/ 130 w 214"/>
                <a:gd name="T15" fmla="*/ 74 h 102"/>
                <a:gd name="T16" fmla="*/ 114 w 214"/>
                <a:gd name="T17" fmla="*/ 69 h 102"/>
                <a:gd name="T18" fmla="*/ 99 w 214"/>
                <a:gd name="T19" fmla="*/ 62 h 102"/>
                <a:gd name="T20" fmla="*/ 84 w 214"/>
                <a:gd name="T21" fmla="*/ 54 h 102"/>
                <a:gd name="T22" fmla="*/ 70 w 214"/>
                <a:gd name="T23" fmla="*/ 46 h 102"/>
                <a:gd name="T24" fmla="*/ 56 w 214"/>
                <a:gd name="T25" fmla="*/ 36 h 102"/>
                <a:gd name="T26" fmla="*/ 45 w 214"/>
                <a:gd name="T27" fmla="*/ 28 h 102"/>
                <a:gd name="T28" fmla="*/ 33 w 214"/>
                <a:gd name="T29" fmla="*/ 20 h 102"/>
                <a:gd name="T30" fmla="*/ 24 w 214"/>
                <a:gd name="T31" fmla="*/ 12 h 102"/>
                <a:gd name="T32" fmla="*/ 16 w 214"/>
                <a:gd name="T33" fmla="*/ 5 h 102"/>
                <a:gd name="T34" fmla="*/ 10 w 214"/>
                <a:gd name="T35" fmla="*/ 0 h 102"/>
                <a:gd name="T36" fmla="*/ 0 w 214"/>
                <a:gd name="T37" fmla="*/ 8 h 102"/>
                <a:gd name="T38" fmla="*/ 7 w 214"/>
                <a:gd name="T39" fmla="*/ 14 h 102"/>
                <a:gd name="T40" fmla="*/ 15 w 214"/>
                <a:gd name="T41" fmla="*/ 23 h 102"/>
                <a:gd name="T42" fmla="*/ 25 w 214"/>
                <a:gd name="T43" fmla="*/ 31 h 102"/>
                <a:gd name="T44" fmla="*/ 37 w 214"/>
                <a:gd name="T45" fmla="*/ 39 h 102"/>
                <a:gd name="T46" fmla="*/ 49 w 214"/>
                <a:gd name="T47" fmla="*/ 48 h 102"/>
                <a:gd name="T48" fmla="*/ 63 w 214"/>
                <a:gd name="T49" fmla="*/ 56 h 102"/>
                <a:gd name="T50" fmla="*/ 78 w 214"/>
                <a:gd name="T51" fmla="*/ 64 h 102"/>
                <a:gd name="T52" fmla="*/ 93 w 214"/>
                <a:gd name="T53" fmla="*/ 72 h 102"/>
                <a:gd name="T54" fmla="*/ 109 w 214"/>
                <a:gd name="T55" fmla="*/ 80 h 102"/>
                <a:gd name="T56" fmla="*/ 125 w 214"/>
                <a:gd name="T57" fmla="*/ 87 h 102"/>
                <a:gd name="T58" fmla="*/ 142 w 214"/>
                <a:gd name="T59" fmla="*/ 92 h 102"/>
                <a:gd name="T60" fmla="*/ 157 w 214"/>
                <a:gd name="T61" fmla="*/ 97 h 102"/>
                <a:gd name="T62" fmla="*/ 171 w 214"/>
                <a:gd name="T63" fmla="*/ 101 h 102"/>
                <a:gd name="T64" fmla="*/ 186 w 214"/>
                <a:gd name="T65" fmla="*/ 102 h 102"/>
                <a:gd name="T66" fmla="*/ 201 w 214"/>
                <a:gd name="T67" fmla="*/ 102 h 102"/>
                <a:gd name="T68" fmla="*/ 214 w 214"/>
                <a:gd name="T69" fmla="*/ 100 h 102"/>
                <a:gd name="T70" fmla="*/ 214 w 214"/>
                <a:gd name="T71" fmla="*/ 100 h 102"/>
                <a:gd name="T72" fmla="*/ 211 w 214"/>
                <a:gd name="T73"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4" h="102">
                  <a:moveTo>
                    <a:pt x="211" y="87"/>
                  </a:moveTo>
                  <a:lnTo>
                    <a:pt x="211" y="87"/>
                  </a:lnTo>
                  <a:lnTo>
                    <a:pt x="200" y="89"/>
                  </a:lnTo>
                  <a:lnTo>
                    <a:pt x="188" y="89"/>
                  </a:lnTo>
                  <a:lnTo>
                    <a:pt x="174" y="87"/>
                  </a:lnTo>
                  <a:lnTo>
                    <a:pt x="160" y="85"/>
                  </a:lnTo>
                  <a:lnTo>
                    <a:pt x="145" y="80"/>
                  </a:lnTo>
                  <a:lnTo>
                    <a:pt x="130" y="74"/>
                  </a:lnTo>
                  <a:lnTo>
                    <a:pt x="114" y="69"/>
                  </a:lnTo>
                  <a:lnTo>
                    <a:pt x="99" y="62"/>
                  </a:lnTo>
                  <a:lnTo>
                    <a:pt x="84" y="54"/>
                  </a:lnTo>
                  <a:lnTo>
                    <a:pt x="70" y="46"/>
                  </a:lnTo>
                  <a:lnTo>
                    <a:pt x="56" y="36"/>
                  </a:lnTo>
                  <a:lnTo>
                    <a:pt x="45" y="28"/>
                  </a:lnTo>
                  <a:lnTo>
                    <a:pt x="33" y="20"/>
                  </a:lnTo>
                  <a:lnTo>
                    <a:pt x="24" y="12"/>
                  </a:lnTo>
                  <a:lnTo>
                    <a:pt x="16" y="5"/>
                  </a:lnTo>
                  <a:lnTo>
                    <a:pt x="10" y="0"/>
                  </a:lnTo>
                  <a:lnTo>
                    <a:pt x="0" y="8"/>
                  </a:lnTo>
                  <a:lnTo>
                    <a:pt x="7" y="14"/>
                  </a:lnTo>
                  <a:lnTo>
                    <a:pt x="15" y="23"/>
                  </a:lnTo>
                  <a:lnTo>
                    <a:pt x="25" y="31"/>
                  </a:lnTo>
                  <a:lnTo>
                    <a:pt x="37" y="39"/>
                  </a:lnTo>
                  <a:lnTo>
                    <a:pt x="49" y="48"/>
                  </a:lnTo>
                  <a:lnTo>
                    <a:pt x="63" y="56"/>
                  </a:lnTo>
                  <a:lnTo>
                    <a:pt x="78" y="64"/>
                  </a:lnTo>
                  <a:lnTo>
                    <a:pt x="93" y="72"/>
                  </a:lnTo>
                  <a:lnTo>
                    <a:pt x="109" y="80"/>
                  </a:lnTo>
                  <a:lnTo>
                    <a:pt x="125" y="87"/>
                  </a:lnTo>
                  <a:lnTo>
                    <a:pt x="142" y="92"/>
                  </a:lnTo>
                  <a:lnTo>
                    <a:pt x="157" y="97"/>
                  </a:lnTo>
                  <a:lnTo>
                    <a:pt x="171" y="101"/>
                  </a:lnTo>
                  <a:lnTo>
                    <a:pt x="186" y="102"/>
                  </a:lnTo>
                  <a:lnTo>
                    <a:pt x="201" y="102"/>
                  </a:lnTo>
                  <a:lnTo>
                    <a:pt x="214" y="100"/>
                  </a:lnTo>
                  <a:lnTo>
                    <a:pt x="214" y="100"/>
                  </a:lnTo>
                  <a:lnTo>
                    <a:pt x="21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1" name="Freeform 117"/>
            <p:cNvSpPr>
              <a:spLocks/>
            </p:cNvSpPr>
            <p:nvPr/>
          </p:nvSpPr>
          <p:spPr bwMode="auto">
            <a:xfrm>
              <a:off x="2163763" y="2241551"/>
              <a:ext cx="430213" cy="295275"/>
            </a:xfrm>
            <a:custGeom>
              <a:avLst/>
              <a:gdLst>
                <a:gd name="T0" fmla="*/ 322 w 542"/>
                <a:gd name="T1" fmla="*/ 9 h 371"/>
                <a:gd name="T2" fmla="*/ 354 w 542"/>
                <a:gd name="T3" fmla="*/ 23 h 371"/>
                <a:gd name="T4" fmla="*/ 374 w 542"/>
                <a:gd name="T5" fmla="*/ 36 h 371"/>
                <a:gd name="T6" fmla="*/ 382 w 542"/>
                <a:gd name="T7" fmla="*/ 45 h 371"/>
                <a:gd name="T8" fmla="*/ 387 w 542"/>
                <a:gd name="T9" fmla="*/ 34 h 371"/>
                <a:gd name="T10" fmla="*/ 424 w 542"/>
                <a:gd name="T11" fmla="*/ 19 h 371"/>
                <a:gd name="T12" fmla="*/ 474 w 542"/>
                <a:gd name="T13" fmla="*/ 33 h 371"/>
                <a:gd name="T14" fmla="*/ 506 w 542"/>
                <a:gd name="T15" fmla="*/ 58 h 371"/>
                <a:gd name="T16" fmla="*/ 525 w 542"/>
                <a:gd name="T17" fmla="*/ 85 h 371"/>
                <a:gd name="T18" fmla="*/ 534 w 542"/>
                <a:gd name="T19" fmla="*/ 100 h 371"/>
                <a:gd name="T20" fmla="*/ 537 w 542"/>
                <a:gd name="T21" fmla="*/ 106 h 371"/>
                <a:gd name="T22" fmla="*/ 541 w 542"/>
                <a:gd name="T23" fmla="*/ 128 h 371"/>
                <a:gd name="T24" fmla="*/ 542 w 542"/>
                <a:gd name="T25" fmla="*/ 160 h 371"/>
                <a:gd name="T26" fmla="*/ 534 w 542"/>
                <a:gd name="T27" fmla="*/ 198 h 371"/>
                <a:gd name="T28" fmla="*/ 519 w 542"/>
                <a:gd name="T29" fmla="*/ 237 h 371"/>
                <a:gd name="T30" fmla="*/ 510 w 542"/>
                <a:gd name="T31" fmla="*/ 272 h 371"/>
                <a:gd name="T32" fmla="*/ 506 w 542"/>
                <a:gd name="T33" fmla="*/ 297 h 371"/>
                <a:gd name="T34" fmla="*/ 504 w 542"/>
                <a:gd name="T35" fmla="*/ 310 h 371"/>
                <a:gd name="T36" fmla="*/ 503 w 542"/>
                <a:gd name="T37" fmla="*/ 300 h 371"/>
                <a:gd name="T38" fmla="*/ 500 w 542"/>
                <a:gd name="T39" fmla="*/ 267 h 371"/>
                <a:gd name="T40" fmla="*/ 493 w 542"/>
                <a:gd name="T41" fmla="*/ 225 h 371"/>
                <a:gd name="T42" fmla="*/ 479 w 542"/>
                <a:gd name="T43" fmla="*/ 199 h 371"/>
                <a:gd name="T44" fmla="*/ 451 w 542"/>
                <a:gd name="T45" fmla="*/ 175 h 371"/>
                <a:gd name="T46" fmla="*/ 436 w 542"/>
                <a:gd name="T47" fmla="*/ 142 h 371"/>
                <a:gd name="T48" fmla="*/ 370 w 542"/>
                <a:gd name="T49" fmla="*/ 133 h 371"/>
                <a:gd name="T50" fmla="*/ 342 w 542"/>
                <a:gd name="T51" fmla="*/ 163 h 371"/>
                <a:gd name="T52" fmla="*/ 289 w 542"/>
                <a:gd name="T53" fmla="*/ 207 h 371"/>
                <a:gd name="T54" fmla="*/ 229 w 542"/>
                <a:gd name="T55" fmla="*/ 238 h 371"/>
                <a:gd name="T56" fmla="*/ 177 w 542"/>
                <a:gd name="T57" fmla="*/ 230 h 371"/>
                <a:gd name="T58" fmla="*/ 135 w 542"/>
                <a:gd name="T59" fmla="*/ 229 h 371"/>
                <a:gd name="T60" fmla="*/ 101 w 542"/>
                <a:gd name="T61" fmla="*/ 244 h 371"/>
                <a:gd name="T62" fmla="*/ 82 w 542"/>
                <a:gd name="T63" fmla="*/ 262 h 371"/>
                <a:gd name="T64" fmla="*/ 93 w 542"/>
                <a:gd name="T65" fmla="*/ 371 h 371"/>
                <a:gd name="T66" fmla="*/ 77 w 542"/>
                <a:gd name="T67" fmla="*/ 361 h 371"/>
                <a:gd name="T68" fmla="*/ 44 w 542"/>
                <a:gd name="T69" fmla="*/ 338 h 371"/>
                <a:gd name="T70" fmla="*/ 12 w 542"/>
                <a:gd name="T71" fmla="*/ 308 h 371"/>
                <a:gd name="T72" fmla="*/ 0 w 542"/>
                <a:gd name="T73" fmla="*/ 280 h 371"/>
                <a:gd name="T74" fmla="*/ 5 w 542"/>
                <a:gd name="T75" fmla="*/ 248 h 371"/>
                <a:gd name="T76" fmla="*/ 12 w 542"/>
                <a:gd name="T77" fmla="*/ 213 h 371"/>
                <a:gd name="T78" fmla="*/ 20 w 542"/>
                <a:gd name="T79" fmla="*/ 180 h 371"/>
                <a:gd name="T80" fmla="*/ 32 w 542"/>
                <a:gd name="T81" fmla="*/ 160 h 371"/>
                <a:gd name="T82" fmla="*/ 40 w 542"/>
                <a:gd name="T83" fmla="*/ 144 h 371"/>
                <a:gd name="T84" fmla="*/ 44 w 542"/>
                <a:gd name="T85" fmla="*/ 121 h 371"/>
                <a:gd name="T86" fmla="*/ 50 w 542"/>
                <a:gd name="T87" fmla="*/ 94 h 371"/>
                <a:gd name="T88" fmla="*/ 69 w 542"/>
                <a:gd name="T89" fmla="*/ 69 h 371"/>
                <a:gd name="T90" fmla="*/ 113 w 542"/>
                <a:gd name="T91" fmla="*/ 43 h 371"/>
                <a:gd name="T92" fmla="*/ 173 w 542"/>
                <a:gd name="T93" fmla="*/ 20 h 371"/>
                <a:gd name="T94" fmla="*/ 237 w 542"/>
                <a:gd name="T95" fmla="*/ 4 h 371"/>
                <a:gd name="T96" fmla="*/ 293 w 542"/>
                <a:gd name="T97" fmla="*/ 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371">
                  <a:moveTo>
                    <a:pt x="293" y="1"/>
                  </a:moveTo>
                  <a:lnTo>
                    <a:pt x="303" y="3"/>
                  </a:lnTo>
                  <a:lnTo>
                    <a:pt x="313" y="5"/>
                  </a:lnTo>
                  <a:lnTo>
                    <a:pt x="322" y="9"/>
                  </a:lnTo>
                  <a:lnTo>
                    <a:pt x="332" y="11"/>
                  </a:lnTo>
                  <a:lnTo>
                    <a:pt x="340" y="15"/>
                  </a:lnTo>
                  <a:lnTo>
                    <a:pt x="347" y="18"/>
                  </a:lnTo>
                  <a:lnTo>
                    <a:pt x="354" y="23"/>
                  </a:lnTo>
                  <a:lnTo>
                    <a:pt x="359" y="26"/>
                  </a:lnTo>
                  <a:lnTo>
                    <a:pt x="365" y="30"/>
                  </a:lnTo>
                  <a:lnTo>
                    <a:pt x="370" y="33"/>
                  </a:lnTo>
                  <a:lnTo>
                    <a:pt x="374" y="36"/>
                  </a:lnTo>
                  <a:lnTo>
                    <a:pt x="378" y="40"/>
                  </a:lnTo>
                  <a:lnTo>
                    <a:pt x="380" y="42"/>
                  </a:lnTo>
                  <a:lnTo>
                    <a:pt x="382" y="43"/>
                  </a:lnTo>
                  <a:lnTo>
                    <a:pt x="382" y="45"/>
                  </a:lnTo>
                  <a:lnTo>
                    <a:pt x="384" y="46"/>
                  </a:lnTo>
                  <a:lnTo>
                    <a:pt x="384" y="43"/>
                  </a:lnTo>
                  <a:lnTo>
                    <a:pt x="385" y="40"/>
                  </a:lnTo>
                  <a:lnTo>
                    <a:pt x="387" y="34"/>
                  </a:lnTo>
                  <a:lnTo>
                    <a:pt x="390" y="28"/>
                  </a:lnTo>
                  <a:lnTo>
                    <a:pt x="398" y="24"/>
                  </a:lnTo>
                  <a:lnTo>
                    <a:pt x="409" y="20"/>
                  </a:lnTo>
                  <a:lnTo>
                    <a:pt x="424" y="19"/>
                  </a:lnTo>
                  <a:lnTo>
                    <a:pt x="443" y="22"/>
                  </a:lnTo>
                  <a:lnTo>
                    <a:pt x="454" y="24"/>
                  </a:lnTo>
                  <a:lnTo>
                    <a:pt x="464" y="28"/>
                  </a:lnTo>
                  <a:lnTo>
                    <a:pt x="474" y="33"/>
                  </a:lnTo>
                  <a:lnTo>
                    <a:pt x="483" y="39"/>
                  </a:lnTo>
                  <a:lnTo>
                    <a:pt x="491" y="45"/>
                  </a:lnTo>
                  <a:lnTo>
                    <a:pt x="499" y="51"/>
                  </a:lnTo>
                  <a:lnTo>
                    <a:pt x="506" y="58"/>
                  </a:lnTo>
                  <a:lnTo>
                    <a:pt x="511" y="65"/>
                  </a:lnTo>
                  <a:lnTo>
                    <a:pt x="517" y="72"/>
                  </a:lnTo>
                  <a:lnTo>
                    <a:pt x="522" y="78"/>
                  </a:lnTo>
                  <a:lnTo>
                    <a:pt x="525" y="85"/>
                  </a:lnTo>
                  <a:lnTo>
                    <a:pt x="529" y="89"/>
                  </a:lnTo>
                  <a:lnTo>
                    <a:pt x="532" y="94"/>
                  </a:lnTo>
                  <a:lnTo>
                    <a:pt x="533" y="98"/>
                  </a:lnTo>
                  <a:lnTo>
                    <a:pt x="534" y="100"/>
                  </a:lnTo>
                  <a:lnTo>
                    <a:pt x="534" y="101"/>
                  </a:lnTo>
                  <a:lnTo>
                    <a:pt x="534" y="101"/>
                  </a:lnTo>
                  <a:lnTo>
                    <a:pt x="536" y="103"/>
                  </a:lnTo>
                  <a:lnTo>
                    <a:pt x="537" y="106"/>
                  </a:lnTo>
                  <a:lnTo>
                    <a:pt x="538" y="110"/>
                  </a:lnTo>
                  <a:lnTo>
                    <a:pt x="539" y="115"/>
                  </a:lnTo>
                  <a:lnTo>
                    <a:pt x="540" y="121"/>
                  </a:lnTo>
                  <a:lnTo>
                    <a:pt x="541" y="128"/>
                  </a:lnTo>
                  <a:lnTo>
                    <a:pt x="541" y="134"/>
                  </a:lnTo>
                  <a:lnTo>
                    <a:pt x="542" y="142"/>
                  </a:lnTo>
                  <a:lnTo>
                    <a:pt x="542" y="151"/>
                  </a:lnTo>
                  <a:lnTo>
                    <a:pt x="542" y="160"/>
                  </a:lnTo>
                  <a:lnTo>
                    <a:pt x="541" y="169"/>
                  </a:lnTo>
                  <a:lnTo>
                    <a:pt x="540" y="178"/>
                  </a:lnTo>
                  <a:lnTo>
                    <a:pt x="538" y="189"/>
                  </a:lnTo>
                  <a:lnTo>
                    <a:pt x="534" y="198"/>
                  </a:lnTo>
                  <a:lnTo>
                    <a:pt x="531" y="208"/>
                  </a:lnTo>
                  <a:lnTo>
                    <a:pt x="526" y="217"/>
                  </a:lnTo>
                  <a:lnTo>
                    <a:pt x="523" y="228"/>
                  </a:lnTo>
                  <a:lnTo>
                    <a:pt x="519" y="237"/>
                  </a:lnTo>
                  <a:lnTo>
                    <a:pt x="516" y="246"/>
                  </a:lnTo>
                  <a:lnTo>
                    <a:pt x="514" y="254"/>
                  </a:lnTo>
                  <a:lnTo>
                    <a:pt x="511" y="262"/>
                  </a:lnTo>
                  <a:lnTo>
                    <a:pt x="510" y="272"/>
                  </a:lnTo>
                  <a:lnTo>
                    <a:pt x="509" y="278"/>
                  </a:lnTo>
                  <a:lnTo>
                    <a:pt x="507" y="285"/>
                  </a:lnTo>
                  <a:lnTo>
                    <a:pt x="507" y="291"/>
                  </a:lnTo>
                  <a:lnTo>
                    <a:pt x="506" y="297"/>
                  </a:lnTo>
                  <a:lnTo>
                    <a:pt x="504" y="301"/>
                  </a:lnTo>
                  <a:lnTo>
                    <a:pt x="504" y="305"/>
                  </a:lnTo>
                  <a:lnTo>
                    <a:pt x="504" y="308"/>
                  </a:lnTo>
                  <a:lnTo>
                    <a:pt x="504" y="310"/>
                  </a:lnTo>
                  <a:lnTo>
                    <a:pt x="504" y="311"/>
                  </a:lnTo>
                  <a:lnTo>
                    <a:pt x="504" y="308"/>
                  </a:lnTo>
                  <a:lnTo>
                    <a:pt x="503" y="306"/>
                  </a:lnTo>
                  <a:lnTo>
                    <a:pt x="503" y="300"/>
                  </a:lnTo>
                  <a:lnTo>
                    <a:pt x="502" y="293"/>
                  </a:lnTo>
                  <a:lnTo>
                    <a:pt x="502" y="285"/>
                  </a:lnTo>
                  <a:lnTo>
                    <a:pt x="501" y="276"/>
                  </a:lnTo>
                  <a:lnTo>
                    <a:pt x="500" y="267"/>
                  </a:lnTo>
                  <a:lnTo>
                    <a:pt x="499" y="255"/>
                  </a:lnTo>
                  <a:lnTo>
                    <a:pt x="496" y="246"/>
                  </a:lnTo>
                  <a:lnTo>
                    <a:pt x="495" y="236"/>
                  </a:lnTo>
                  <a:lnTo>
                    <a:pt x="493" y="225"/>
                  </a:lnTo>
                  <a:lnTo>
                    <a:pt x="489" y="217"/>
                  </a:lnTo>
                  <a:lnTo>
                    <a:pt x="486" y="209"/>
                  </a:lnTo>
                  <a:lnTo>
                    <a:pt x="484" y="204"/>
                  </a:lnTo>
                  <a:lnTo>
                    <a:pt x="479" y="199"/>
                  </a:lnTo>
                  <a:lnTo>
                    <a:pt x="474" y="195"/>
                  </a:lnTo>
                  <a:lnTo>
                    <a:pt x="466" y="191"/>
                  </a:lnTo>
                  <a:lnTo>
                    <a:pt x="458" y="184"/>
                  </a:lnTo>
                  <a:lnTo>
                    <a:pt x="451" y="175"/>
                  </a:lnTo>
                  <a:lnTo>
                    <a:pt x="447" y="166"/>
                  </a:lnTo>
                  <a:lnTo>
                    <a:pt x="442" y="156"/>
                  </a:lnTo>
                  <a:lnTo>
                    <a:pt x="438" y="148"/>
                  </a:lnTo>
                  <a:lnTo>
                    <a:pt x="436" y="142"/>
                  </a:lnTo>
                  <a:lnTo>
                    <a:pt x="435" y="140"/>
                  </a:lnTo>
                  <a:lnTo>
                    <a:pt x="403" y="152"/>
                  </a:lnTo>
                  <a:lnTo>
                    <a:pt x="371" y="132"/>
                  </a:lnTo>
                  <a:lnTo>
                    <a:pt x="370" y="133"/>
                  </a:lnTo>
                  <a:lnTo>
                    <a:pt x="366" y="138"/>
                  </a:lnTo>
                  <a:lnTo>
                    <a:pt x="359" y="145"/>
                  </a:lnTo>
                  <a:lnTo>
                    <a:pt x="351" y="153"/>
                  </a:lnTo>
                  <a:lnTo>
                    <a:pt x="342" y="163"/>
                  </a:lnTo>
                  <a:lnTo>
                    <a:pt x="331" y="174"/>
                  </a:lnTo>
                  <a:lnTo>
                    <a:pt x="318" y="184"/>
                  </a:lnTo>
                  <a:lnTo>
                    <a:pt x="304" y="195"/>
                  </a:lnTo>
                  <a:lnTo>
                    <a:pt x="289" y="207"/>
                  </a:lnTo>
                  <a:lnTo>
                    <a:pt x="274" y="216"/>
                  </a:lnTo>
                  <a:lnTo>
                    <a:pt x="259" y="225"/>
                  </a:lnTo>
                  <a:lnTo>
                    <a:pt x="244" y="232"/>
                  </a:lnTo>
                  <a:lnTo>
                    <a:pt x="229" y="238"/>
                  </a:lnTo>
                  <a:lnTo>
                    <a:pt x="214" y="240"/>
                  </a:lnTo>
                  <a:lnTo>
                    <a:pt x="200" y="239"/>
                  </a:lnTo>
                  <a:lnTo>
                    <a:pt x="189" y="236"/>
                  </a:lnTo>
                  <a:lnTo>
                    <a:pt x="177" y="230"/>
                  </a:lnTo>
                  <a:lnTo>
                    <a:pt x="166" y="228"/>
                  </a:lnTo>
                  <a:lnTo>
                    <a:pt x="154" y="227"/>
                  </a:lnTo>
                  <a:lnTo>
                    <a:pt x="144" y="228"/>
                  </a:lnTo>
                  <a:lnTo>
                    <a:pt x="135" y="229"/>
                  </a:lnTo>
                  <a:lnTo>
                    <a:pt x="126" y="232"/>
                  </a:lnTo>
                  <a:lnTo>
                    <a:pt x="116" y="235"/>
                  </a:lnTo>
                  <a:lnTo>
                    <a:pt x="108" y="239"/>
                  </a:lnTo>
                  <a:lnTo>
                    <a:pt x="101" y="244"/>
                  </a:lnTo>
                  <a:lnTo>
                    <a:pt x="96" y="248"/>
                  </a:lnTo>
                  <a:lnTo>
                    <a:pt x="90" y="253"/>
                  </a:lnTo>
                  <a:lnTo>
                    <a:pt x="85" y="258"/>
                  </a:lnTo>
                  <a:lnTo>
                    <a:pt x="82" y="262"/>
                  </a:lnTo>
                  <a:lnTo>
                    <a:pt x="80" y="265"/>
                  </a:lnTo>
                  <a:lnTo>
                    <a:pt x="77" y="267"/>
                  </a:lnTo>
                  <a:lnTo>
                    <a:pt x="77" y="267"/>
                  </a:lnTo>
                  <a:lnTo>
                    <a:pt x="93" y="371"/>
                  </a:lnTo>
                  <a:lnTo>
                    <a:pt x="92" y="371"/>
                  </a:lnTo>
                  <a:lnTo>
                    <a:pt x="89" y="368"/>
                  </a:lnTo>
                  <a:lnTo>
                    <a:pt x="84" y="366"/>
                  </a:lnTo>
                  <a:lnTo>
                    <a:pt x="77" y="361"/>
                  </a:lnTo>
                  <a:lnTo>
                    <a:pt x="69" y="357"/>
                  </a:lnTo>
                  <a:lnTo>
                    <a:pt x="61" y="352"/>
                  </a:lnTo>
                  <a:lnTo>
                    <a:pt x="52" y="345"/>
                  </a:lnTo>
                  <a:lnTo>
                    <a:pt x="44" y="338"/>
                  </a:lnTo>
                  <a:lnTo>
                    <a:pt x="35" y="331"/>
                  </a:lnTo>
                  <a:lnTo>
                    <a:pt x="27" y="324"/>
                  </a:lnTo>
                  <a:lnTo>
                    <a:pt x="18" y="316"/>
                  </a:lnTo>
                  <a:lnTo>
                    <a:pt x="12" y="308"/>
                  </a:lnTo>
                  <a:lnTo>
                    <a:pt x="6" y="301"/>
                  </a:lnTo>
                  <a:lnTo>
                    <a:pt x="1" y="293"/>
                  </a:lnTo>
                  <a:lnTo>
                    <a:pt x="0" y="286"/>
                  </a:lnTo>
                  <a:lnTo>
                    <a:pt x="0" y="280"/>
                  </a:lnTo>
                  <a:lnTo>
                    <a:pt x="1" y="273"/>
                  </a:lnTo>
                  <a:lnTo>
                    <a:pt x="2" y="265"/>
                  </a:lnTo>
                  <a:lnTo>
                    <a:pt x="4" y="257"/>
                  </a:lnTo>
                  <a:lnTo>
                    <a:pt x="5" y="248"/>
                  </a:lnTo>
                  <a:lnTo>
                    <a:pt x="7" y="239"/>
                  </a:lnTo>
                  <a:lnTo>
                    <a:pt x="8" y="230"/>
                  </a:lnTo>
                  <a:lnTo>
                    <a:pt x="9" y="221"/>
                  </a:lnTo>
                  <a:lnTo>
                    <a:pt x="12" y="213"/>
                  </a:lnTo>
                  <a:lnTo>
                    <a:pt x="13" y="204"/>
                  </a:lnTo>
                  <a:lnTo>
                    <a:pt x="15" y="195"/>
                  </a:lnTo>
                  <a:lnTo>
                    <a:pt x="17" y="187"/>
                  </a:lnTo>
                  <a:lnTo>
                    <a:pt x="20" y="180"/>
                  </a:lnTo>
                  <a:lnTo>
                    <a:pt x="22" y="174"/>
                  </a:lnTo>
                  <a:lnTo>
                    <a:pt x="25" y="168"/>
                  </a:lnTo>
                  <a:lnTo>
                    <a:pt x="28" y="163"/>
                  </a:lnTo>
                  <a:lnTo>
                    <a:pt x="32" y="160"/>
                  </a:lnTo>
                  <a:lnTo>
                    <a:pt x="35" y="156"/>
                  </a:lnTo>
                  <a:lnTo>
                    <a:pt x="37" y="153"/>
                  </a:lnTo>
                  <a:lnTo>
                    <a:pt x="39" y="148"/>
                  </a:lnTo>
                  <a:lnTo>
                    <a:pt x="40" y="144"/>
                  </a:lnTo>
                  <a:lnTo>
                    <a:pt x="42" y="138"/>
                  </a:lnTo>
                  <a:lnTo>
                    <a:pt x="42" y="132"/>
                  </a:lnTo>
                  <a:lnTo>
                    <a:pt x="43" y="126"/>
                  </a:lnTo>
                  <a:lnTo>
                    <a:pt x="44" y="121"/>
                  </a:lnTo>
                  <a:lnTo>
                    <a:pt x="45" y="115"/>
                  </a:lnTo>
                  <a:lnTo>
                    <a:pt x="46" y="108"/>
                  </a:lnTo>
                  <a:lnTo>
                    <a:pt x="48" y="101"/>
                  </a:lnTo>
                  <a:lnTo>
                    <a:pt x="50" y="94"/>
                  </a:lnTo>
                  <a:lnTo>
                    <a:pt x="53" y="87"/>
                  </a:lnTo>
                  <a:lnTo>
                    <a:pt x="58" y="81"/>
                  </a:lnTo>
                  <a:lnTo>
                    <a:pt x="62" y="75"/>
                  </a:lnTo>
                  <a:lnTo>
                    <a:pt x="69" y="69"/>
                  </a:lnTo>
                  <a:lnTo>
                    <a:pt x="77" y="63"/>
                  </a:lnTo>
                  <a:lnTo>
                    <a:pt x="88" y="56"/>
                  </a:lnTo>
                  <a:lnTo>
                    <a:pt x="99" y="50"/>
                  </a:lnTo>
                  <a:lnTo>
                    <a:pt x="113" y="43"/>
                  </a:lnTo>
                  <a:lnTo>
                    <a:pt x="127" y="38"/>
                  </a:lnTo>
                  <a:lnTo>
                    <a:pt x="142" y="32"/>
                  </a:lnTo>
                  <a:lnTo>
                    <a:pt x="157" y="25"/>
                  </a:lnTo>
                  <a:lnTo>
                    <a:pt x="173" y="20"/>
                  </a:lnTo>
                  <a:lnTo>
                    <a:pt x="189" y="15"/>
                  </a:lnTo>
                  <a:lnTo>
                    <a:pt x="205" y="11"/>
                  </a:lnTo>
                  <a:lnTo>
                    <a:pt x="221" y="7"/>
                  </a:lnTo>
                  <a:lnTo>
                    <a:pt x="237" y="4"/>
                  </a:lnTo>
                  <a:lnTo>
                    <a:pt x="252" y="2"/>
                  </a:lnTo>
                  <a:lnTo>
                    <a:pt x="267" y="1"/>
                  </a:lnTo>
                  <a:lnTo>
                    <a:pt x="280" y="0"/>
                  </a:lnTo>
                  <a:lnTo>
                    <a:pt x="29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2" name="Freeform 118"/>
            <p:cNvSpPr>
              <a:spLocks/>
            </p:cNvSpPr>
            <p:nvPr/>
          </p:nvSpPr>
          <p:spPr bwMode="auto">
            <a:xfrm>
              <a:off x="2393950" y="2239963"/>
              <a:ext cx="76200" cy="44450"/>
            </a:xfrm>
            <a:custGeom>
              <a:avLst/>
              <a:gdLst>
                <a:gd name="T0" fmla="*/ 89 w 96"/>
                <a:gd name="T1" fmla="*/ 49 h 57"/>
                <a:gd name="T2" fmla="*/ 95 w 96"/>
                <a:gd name="T3" fmla="*/ 46 h 57"/>
                <a:gd name="T4" fmla="*/ 94 w 96"/>
                <a:gd name="T5" fmla="*/ 45 h 57"/>
                <a:gd name="T6" fmla="*/ 94 w 96"/>
                <a:gd name="T7" fmla="*/ 44 h 57"/>
                <a:gd name="T8" fmla="*/ 91 w 96"/>
                <a:gd name="T9" fmla="*/ 43 h 57"/>
                <a:gd name="T10" fmla="*/ 89 w 96"/>
                <a:gd name="T11" fmla="*/ 41 h 57"/>
                <a:gd name="T12" fmla="*/ 86 w 96"/>
                <a:gd name="T13" fmla="*/ 37 h 57"/>
                <a:gd name="T14" fmla="*/ 81 w 96"/>
                <a:gd name="T15" fmla="*/ 34 h 57"/>
                <a:gd name="T16" fmla="*/ 76 w 96"/>
                <a:gd name="T17" fmla="*/ 30 h 57"/>
                <a:gd name="T18" fmla="*/ 71 w 96"/>
                <a:gd name="T19" fmla="*/ 27 h 57"/>
                <a:gd name="T20" fmla="*/ 65 w 96"/>
                <a:gd name="T21" fmla="*/ 23 h 57"/>
                <a:gd name="T22" fmla="*/ 57 w 96"/>
                <a:gd name="T23" fmla="*/ 19 h 57"/>
                <a:gd name="T24" fmla="*/ 50 w 96"/>
                <a:gd name="T25" fmla="*/ 15 h 57"/>
                <a:gd name="T26" fmla="*/ 41 w 96"/>
                <a:gd name="T27" fmla="*/ 12 h 57"/>
                <a:gd name="T28" fmla="*/ 33 w 96"/>
                <a:gd name="T29" fmla="*/ 8 h 57"/>
                <a:gd name="T30" fmla="*/ 23 w 96"/>
                <a:gd name="T31" fmla="*/ 5 h 57"/>
                <a:gd name="T32" fmla="*/ 12 w 96"/>
                <a:gd name="T33" fmla="*/ 3 h 57"/>
                <a:gd name="T34" fmla="*/ 2 w 96"/>
                <a:gd name="T35" fmla="*/ 0 h 57"/>
                <a:gd name="T36" fmla="*/ 0 w 96"/>
                <a:gd name="T37" fmla="*/ 7 h 57"/>
                <a:gd name="T38" fmla="*/ 11 w 96"/>
                <a:gd name="T39" fmla="*/ 10 h 57"/>
                <a:gd name="T40" fmla="*/ 21 w 96"/>
                <a:gd name="T41" fmla="*/ 12 h 57"/>
                <a:gd name="T42" fmla="*/ 30 w 96"/>
                <a:gd name="T43" fmla="*/ 14 h 57"/>
                <a:gd name="T44" fmla="*/ 40 w 96"/>
                <a:gd name="T45" fmla="*/ 18 h 57"/>
                <a:gd name="T46" fmla="*/ 48 w 96"/>
                <a:gd name="T47" fmla="*/ 21 h 57"/>
                <a:gd name="T48" fmla="*/ 55 w 96"/>
                <a:gd name="T49" fmla="*/ 25 h 57"/>
                <a:gd name="T50" fmla="*/ 61 w 96"/>
                <a:gd name="T51" fmla="*/ 28 h 57"/>
                <a:gd name="T52" fmla="*/ 67 w 96"/>
                <a:gd name="T53" fmla="*/ 33 h 57"/>
                <a:gd name="T54" fmla="*/ 73 w 96"/>
                <a:gd name="T55" fmla="*/ 36 h 57"/>
                <a:gd name="T56" fmla="*/ 78 w 96"/>
                <a:gd name="T57" fmla="*/ 39 h 57"/>
                <a:gd name="T58" fmla="*/ 81 w 96"/>
                <a:gd name="T59" fmla="*/ 42 h 57"/>
                <a:gd name="T60" fmla="*/ 84 w 96"/>
                <a:gd name="T61" fmla="*/ 45 h 57"/>
                <a:gd name="T62" fmla="*/ 87 w 96"/>
                <a:gd name="T63" fmla="*/ 48 h 57"/>
                <a:gd name="T64" fmla="*/ 89 w 96"/>
                <a:gd name="T65" fmla="*/ 49 h 57"/>
                <a:gd name="T66" fmla="*/ 89 w 96"/>
                <a:gd name="T67" fmla="*/ 50 h 57"/>
                <a:gd name="T68" fmla="*/ 90 w 96"/>
                <a:gd name="T69" fmla="*/ 51 h 57"/>
                <a:gd name="T70" fmla="*/ 96 w 96"/>
                <a:gd name="T71" fmla="*/ 49 h 57"/>
                <a:gd name="T72" fmla="*/ 90 w 96"/>
                <a:gd name="T73" fmla="*/ 51 h 57"/>
                <a:gd name="T74" fmla="*/ 96 w 96"/>
                <a:gd name="T75" fmla="*/ 57 h 57"/>
                <a:gd name="T76" fmla="*/ 96 w 96"/>
                <a:gd name="T77" fmla="*/ 49 h 57"/>
                <a:gd name="T78" fmla="*/ 89 w 96"/>
                <a:gd name="T79"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57">
                  <a:moveTo>
                    <a:pt x="89" y="49"/>
                  </a:moveTo>
                  <a:lnTo>
                    <a:pt x="95" y="46"/>
                  </a:lnTo>
                  <a:lnTo>
                    <a:pt x="94" y="45"/>
                  </a:lnTo>
                  <a:lnTo>
                    <a:pt x="94" y="44"/>
                  </a:lnTo>
                  <a:lnTo>
                    <a:pt x="91" y="43"/>
                  </a:lnTo>
                  <a:lnTo>
                    <a:pt x="89" y="41"/>
                  </a:lnTo>
                  <a:lnTo>
                    <a:pt x="86" y="37"/>
                  </a:lnTo>
                  <a:lnTo>
                    <a:pt x="81" y="34"/>
                  </a:lnTo>
                  <a:lnTo>
                    <a:pt x="76" y="30"/>
                  </a:lnTo>
                  <a:lnTo>
                    <a:pt x="71" y="27"/>
                  </a:lnTo>
                  <a:lnTo>
                    <a:pt x="65" y="23"/>
                  </a:lnTo>
                  <a:lnTo>
                    <a:pt x="57" y="19"/>
                  </a:lnTo>
                  <a:lnTo>
                    <a:pt x="50" y="15"/>
                  </a:lnTo>
                  <a:lnTo>
                    <a:pt x="41" y="12"/>
                  </a:lnTo>
                  <a:lnTo>
                    <a:pt x="33" y="8"/>
                  </a:lnTo>
                  <a:lnTo>
                    <a:pt x="23" y="5"/>
                  </a:lnTo>
                  <a:lnTo>
                    <a:pt x="12" y="3"/>
                  </a:lnTo>
                  <a:lnTo>
                    <a:pt x="2" y="0"/>
                  </a:lnTo>
                  <a:lnTo>
                    <a:pt x="0" y="7"/>
                  </a:lnTo>
                  <a:lnTo>
                    <a:pt x="11" y="10"/>
                  </a:lnTo>
                  <a:lnTo>
                    <a:pt x="21" y="12"/>
                  </a:lnTo>
                  <a:lnTo>
                    <a:pt x="30" y="14"/>
                  </a:lnTo>
                  <a:lnTo>
                    <a:pt x="40" y="18"/>
                  </a:lnTo>
                  <a:lnTo>
                    <a:pt x="48" y="21"/>
                  </a:lnTo>
                  <a:lnTo>
                    <a:pt x="55" y="25"/>
                  </a:lnTo>
                  <a:lnTo>
                    <a:pt x="61" y="28"/>
                  </a:lnTo>
                  <a:lnTo>
                    <a:pt x="67" y="33"/>
                  </a:lnTo>
                  <a:lnTo>
                    <a:pt x="73" y="36"/>
                  </a:lnTo>
                  <a:lnTo>
                    <a:pt x="78" y="39"/>
                  </a:lnTo>
                  <a:lnTo>
                    <a:pt x="81" y="42"/>
                  </a:lnTo>
                  <a:lnTo>
                    <a:pt x="84" y="45"/>
                  </a:lnTo>
                  <a:lnTo>
                    <a:pt x="87" y="48"/>
                  </a:lnTo>
                  <a:lnTo>
                    <a:pt x="89" y="49"/>
                  </a:lnTo>
                  <a:lnTo>
                    <a:pt x="89" y="50"/>
                  </a:lnTo>
                  <a:lnTo>
                    <a:pt x="90" y="51"/>
                  </a:lnTo>
                  <a:lnTo>
                    <a:pt x="96" y="49"/>
                  </a:lnTo>
                  <a:lnTo>
                    <a:pt x="90" y="51"/>
                  </a:lnTo>
                  <a:lnTo>
                    <a:pt x="96" y="57"/>
                  </a:lnTo>
                  <a:lnTo>
                    <a:pt x="96" y="49"/>
                  </a:lnTo>
                  <a:lnTo>
                    <a:pt x="8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3" name="Freeform 119"/>
            <p:cNvSpPr>
              <a:spLocks/>
            </p:cNvSpPr>
            <p:nvPr/>
          </p:nvSpPr>
          <p:spPr bwMode="auto">
            <a:xfrm>
              <a:off x="2465388" y="2254251"/>
              <a:ext cx="49213" cy="23813"/>
            </a:xfrm>
            <a:custGeom>
              <a:avLst/>
              <a:gdLst>
                <a:gd name="T0" fmla="*/ 63 w 63"/>
                <a:gd name="T1" fmla="*/ 2 h 30"/>
                <a:gd name="T2" fmla="*/ 63 w 63"/>
                <a:gd name="T3" fmla="*/ 2 h 30"/>
                <a:gd name="T4" fmla="*/ 44 w 63"/>
                <a:gd name="T5" fmla="*/ 0 h 30"/>
                <a:gd name="T6" fmla="*/ 28 w 63"/>
                <a:gd name="T7" fmla="*/ 1 h 30"/>
                <a:gd name="T8" fmla="*/ 16 w 63"/>
                <a:gd name="T9" fmla="*/ 4 h 30"/>
                <a:gd name="T10" fmla="*/ 8 w 63"/>
                <a:gd name="T11" fmla="*/ 10 h 30"/>
                <a:gd name="T12" fmla="*/ 4 w 63"/>
                <a:gd name="T13" fmla="*/ 17 h 30"/>
                <a:gd name="T14" fmla="*/ 1 w 63"/>
                <a:gd name="T15" fmla="*/ 23 h 30"/>
                <a:gd name="T16" fmla="*/ 0 w 63"/>
                <a:gd name="T17" fmla="*/ 27 h 30"/>
                <a:gd name="T18" fmla="*/ 0 w 63"/>
                <a:gd name="T19" fmla="*/ 30 h 30"/>
                <a:gd name="T20" fmla="*/ 7 w 63"/>
                <a:gd name="T21" fmla="*/ 30 h 30"/>
                <a:gd name="T22" fmla="*/ 7 w 63"/>
                <a:gd name="T23" fmla="*/ 29 h 30"/>
                <a:gd name="T24" fmla="*/ 7 w 63"/>
                <a:gd name="T25" fmla="*/ 25 h 30"/>
                <a:gd name="T26" fmla="*/ 9 w 63"/>
                <a:gd name="T27" fmla="*/ 20 h 30"/>
                <a:gd name="T28" fmla="*/ 13 w 63"/>
                <a:gd name="T29" fmla="*/ 15 h 30"/>
                <a:gd name="T30" fmla="*/ 20 w 63"/>
                <a:gd name="T31" fmla="*/ 10 h 30"/>
                <a:gd name="T32" fmla="*/ 29 w 63"/>
                <a:gd name="T33" fmla="*/ 7 h 30"/>
                <a:gd name="T34" fmla="*/ 44 w 63"/>
                <a:gd name="T35" fmla="*/ 7 h 30"/>
                <a:gd name="T36" fmla="*/ 62 w 63"/>
                <a:gd name="T37" fmla="*/ 9 h 30"/>
                <a:gd name="T38" fmla="*/ 62 w 63"/>
                <a:gd name="T39" fmla="*/ 9 h 30"/>
                <a:gd name="T40" fmla="*/ 63 w 63"/>
                <a:gd name="T4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0">
                  <a:moveTo>
                    <a:pt x="63" y="2"/>
                  </a:moveTo>
                  <a:lnTo>
                    <a:pt x="63" y="2"/>
                  </a:lnTo>
                  <a:lnTo>
                    <a:pt x="44" y="0"/>
                  </a:lnTo>
                  <a:lnTo>
                    <a:pt x="28" y="1"/>
                  </a:lnTo>
                  <a:lnTo>
                    <a:pt x="16" y="4"/>
                  </a:lnTo>
                  <a:lnTo>
                    <a:pt x="8" y="10"/>
                  </a:lnTo>
                  <a:lnTo>
                    <a:pt x="4" y="17"/>
                  </a:lnTo>
                  <a:lnTo>
                    <a:pt x="1" y="23"/>
                  </a:lnTo>
                  <a:lnTo>
                    <a:pt x="0" y="27"/>
                  </a:lnTo>
                  <a:lnTo>
                    <a:pt x="0" y="30"/>
                  </a:lnTo>
                  <a:lnTo>
                    <a:pt x="7" y="30"/>
                  </a:lnTo>
                  <a:lnTo>
                    <a:pt x="7" y="29"/>
                  </a:lnTo>
                  <a:lnTo>
                    <a:pt x="7" y="25"/>
                  </a:lnTo>
                  <a:lnTo>
                    <a:pt x="9" y="20"/>
                  </a:lnTo>
                  <a:lnTo>
                    <a:pt x="13" y="15"/>
                  </a:lnTo>
                  <a:lnTo>
                    <a:pt x="20" y="10"/>
                  </a:lnTo>
                  <a:lnTo>
                    <a:pt x="29" y="7"/>
                  </a:lnTo>
                  <a:lnTo>
                    <a:pt x="44" y="7"/>
                  </a:lnTo>
                  <a:lnTo>
                    <a:pt x="62" y="9"/>
                  </a:lnTo>
                  <a:lnTo>
                    <a:pt x="62" y="9"/>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4" name="Freeform 120"/>
            <p:cNvSpPr>
              <a:spLocks/>
            </p:cNvSpPr>
            <p:nvPr/>
          </p:nvSpPr>
          <p:spPr bwMode="auto">
            <a:xfrm>
              <a:off x="2514600" y="2257426"/>
              <a:ext cx="74613" cy="66675"/>
            </a:xfrm>
            <a:custGeom>
              <a:avLst/>
              <a:gdLst>
                <a:gd name="T0" fmla="*/ 96 w 96"/>
                <a:gd name="T1" fmla="*/ 82 h 84"/>
                <a:gd name="T2" fmla="*/ 96 w 96"/>
                <a:gd name="T3" fmla="*/ 81 h 84"/>
                <a:gd name="T4" fmla="*/ 95 w 96"/>
                <a:gd name="T5" fmla="*/ 81 h 84"/>
                <a:gd name="T6" fmla="*/ 95 w 96"/>
                <a:gd name="T7" fmla="*/ 78 h 84"/>
                <a:gd name="T8" fmla="*/ 92 w 96"/>
                <a:gd name="T9" fmla="*/ 74 h 84"/>
                <a:gd name="T10" fmla="*/ 90 w 96"/>
                <a:gd name="T11" fmla="*/ 70 h 84"/>
                <a:gd name="T12" fmla="*/ 87 w 96"/>
                <a:gd name="T13" fmla="*/ 65 h 84"/>
                <a:gd name="T14" fmla="*/ 82 w 96"/>
                <a:gd name="T15" fmla="*/ 59 h 84"/>
                <a:gd name="T16" fmla="*/ 77 w 96"/>
                <a:gd name="T17" fmla="*/ 52 h 84"/>
                <a:gd name="T18" fmla="*/ 72 w 96"/>
                <a:gd name="T19" fmla="*/ 45 h 84"/>
                <a:gd name="T20" fmla="*/ 66 w 96"/>
                <a:gd name="T21" fmla="*/ 38 h 84"/>
                <a:gd name="T22" fmla="*/ 59 w 96"/>
                <a:gd name="T23" fmla="*/ 31 h 84"/>
                <a:gd name="T24" fmla="*/ 51 w 96"/>
                <a:gd name="T25" fmla="*/ 24 h 84"/>
                <a:gd name="T26" fmla="*/ 43 w 96"/>
                <a:gd name="T27" fmla="*/ 18 h 84"/>
                <a:gd name="T28" fmla="*/ 34 w 96"/>
                <a:gd name="T29" fmla="*/ 13 h 84"/>
                <a:gd name="T30" fmla="*/ 23 w 96"/>
                <a:gd name="T31" fmla="*/ 7 h 84"/>
                <a:gd name="T32" fmla="*/ 13 w 96"/>
                <a:gd name="T33" fmla="*/ 2 h 84"/>
                <a:gd name="T34" fmla="*/ 1 w 96"/>
                <a:gd name="T35" fmla="*/ 0 h 84"/>
                <a:gd name="T36" fmla="*/ 0 w 96"/>
                <a:gd name="T37" fmla="*/ 7 h 84"/>
                <a:gd name="T38" fmla="*/ 12 w 96"/>
                <a:gd name="T39" fmla="*/ 9 h 84"/>
                <a:gd name="T40" fmla="*/ 21 w 96"/>
                <a:gd name="T41" fmla="*/ 13 h 84"/>
                <a:gd name="T42" fmla="*/ 30 w 96"/>
                <a:gd name="T43" fmla="*/ 18 h 84"/>
                <a:gd name="T44" fmla="*/ 39 w 96"/>
                <a:gd name="T45" fmla="*/ 23 h 84"/>
                <a:gd name="T46" fmla="*/ 47 w 96"/>
                <a:gd name="T47" fmla="*/ 29 h 84"/>
                <a:gd name="T48" fmla="*/ 54 w 96"/>
                <a:gd name="T49" fmla="*/ 36 h 84"/>
                <a:gd name="T50" fmla="*/ 61 w 96"/>
                <a:gd name="T51" fmla="*/ 43 h 84"/>
                <a:gd name="T52" fmla="*/ 67 w 96"/>
                <a:gd name="T53" fmla="*/ 50 h 84"/>
                <a:gd name="T54" fmla="*/ 73 w 96"/>
                <a:gd name="T55" fmla="*/ 55 h 84"/>
                <a:gd name="T56" fmla="*/ 76 w 96"/>
                <a:gd name="T57" fmla="*/ 62 h 84"/>
                <a:gd name="T58" fmla="*/ 81 w 96"/>
                <a:gd name="T59" fmla="*/ 68 h 84"/>
                <a:gd name="T60" fmla="*/ 84 w 96"/>
                <a:gd name="T61" fmla="*/ 74 h 84"/>
                <a:gd name="T62" fmla="*/ 87 w 96"/>
                <a:gd name="T63" fmla="*/ 78 h 84"/>
                <a:gd name="T64" fmla="*/ 89 w 96"/>
                <a:gd name="T65" fmla="*/ 81 h 84"/>
                <a:gd name="T66" fmla="*/ 90 w 96"/>
                <a:gd name="T67" fmla="*/ 83 h 84"/>
                <a:gd name="T68" fmla="*/ 90 w 96"/>
                <a:gd name="T69" fmla="*/ 84 h 84"/>
                <a:gd name="T70" fmla="*/ 90 w 96"/>
                <a:gd name="T71" fmla="*/ 83 h 84"/>
                <a:gd name="T72" fmla="*/ 96 w 96"/>
                <a:gd name="T73" fmla="*/ 82 h 84"/>
                <a:gd name="T74" fmla="*/ 96 w 96"/>
                <a:gd name="T75" fmla="*/ 81 h 84"/>
                <a:gd name="T76" fmla="*/ 96 w 96"/>
                <a:gd name="T77" fmla="*/ 81 h 84"/>
                <a:gd name="T78" fmla="*/ 96 w 96"/>
                <a:gd name="T7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84">
                  <a:moveTo>
                    <a:pt x="96" y="82"/>
                  </a:moveTo>
                  <a:lnTo>
                    <a:pt x="96" y="81"/>
                  </a:lnTo>
                  <a:lnTo>
                    <a:pt x="95" y="81"/>
                  </a:lnTo>
                  <a:lnTo>
                    <a:pt x="95" y="78"/>
                  </a:lnTo>
                  <a:lnTo>
                    <a:pt x="92" y="74"/>
                  </a:lnTo>
                  <a:lnTo>
                    <a:pt x="90" y="70"/>
                  </a:lnTo>
                  <a:lnTo>
                    <a:pt x="87" y="65"/>
                  </a:lnTo>
                  <a:lnTo>
                    <a:pt x="82" y="59"/>
                  </a:lnTo>
                  <a:lnTo>
                    <a:pt x="77" y="52"/>
                  </a:lnTo>
                  <a:lnTo>
                    <a:pt x="72" y="45"/>
                  </a:lnTo>
                  <a:lnTo>
                    <a:pt x="66" y="38"/>
                  </a:lnTo>
                  <a:lnTo>
                    <a:pt x="59" y="31"/>
                  </a:lnTo>
                  <a:lnTo>
                    <a:pt x="51" y="24"/>
                  </a:lnTo>
                  <a:lnTo>
                    <a:pt x="43" y="18"/>
                  </a:lnTo>
                  <a:lnTo>
                    <a:pt x="34" y="13"/>
                  </a:lnTo>
                  <a:lnTo>
                    <a:pt x="23" y="7"/>
                  </a:lnTo>
                  <a:lnTo>
                    <a:pt x="13" y="2"/>
                  </a:lnTo>
                  <a:lnTo>
                    <a:pt x="1" y="0"/>
                  </a:lnTo>
                  <a:lnTo>
                    <a:pt x="0" y="7"/>
                  </a:lnTo>
                  <a:lnTo>
                    <a:pt x="12" y="9"/>
                  </a:lnTo>
                  <a:lnTo>
                    <a:pt x="21" y="13"/>
                  </a:lnTo>
                  <a:lnTo>
                    <a:pt x="30" y="18"/>
                  </a:lnTo>
                  <a:lnTo>
                    <a:pt x="39" y="23"/>
                  </a:lnTo>
                  <a:lnTo>
                    <a:pt x="47" y="29"/>
                  </a:lnTo>
                  <a:lnTo>
                    <a:pt x="54" y="36"/>
                  </a:lnTo>
                  <a:lnTo>
                    <a:pt x="61" y="43"/>
                  </a:lnTo>
                  <a:lnTo>
                    <a:pt x="67" y="50"/>
                  </a:lnTo>
                  <a:lnTo>
                    <a:pt x="73" y="55"/>
                  </a:lnTo>
                  <a:lnTo>
                    <a:pt x="76" y="62"/>
                  </a:lnTo>
                  <a:lnTo>
                    <a:pt x="81" y="68"/>
                  </a:lnTo>
                  <a:lnTo>
                    <a:pt x="84" y="74"/>
                  </a:lnTo>
                  <a:lnTo>
                    <a:pt x="87" y="78"/>
                  </a:lnTo>
                  <a:lnTo>
                    <a:pt x="89" y="81"/>
                  </a:lnTo>
                  <a:lnTo>
                    <a:pt x="90" y="83"/>
                  </a:lnTo>
                  <a:lnTo>
                    <a:pt x="90" y="84"/>
                  </a:lnTo>
                  <a:lnTo>
                    <a:pt x="90" y="83"/>
                  </a:lnTo>
                  <a:lnTo>
                    <a:pt x="96" y="82"/>
                  </a:lnTo>
                  <a:lnTo>
                    <a:pt x="96" y="81"/>
                  </a:lnTo>
                  <a:lnTo>
                    <a:pt x="96" y="81"/>
                  </a:lnTo>
                  <a:lnTo>
                    <a:pt x="9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5" name="Freeform 121"/>
            <p:cNvSpPr>
              <a:spLocks/>
            </p:cNvSpPr>
            <p:nvPr/>
          </p:nvSpPr>
          <p:spPr bwMode="auto">
            <a:xfrm>
              <a:off x="2581275" y="2320926"/>
              <a:ext cx="14288" cy="87313"/>
            </a:xfrm>
            <a:custGeom>
              <a:avLst/>
              <a:gdLst>
                <a:gd name="T0" fmla="*/ 6 w 19"/>
                <a:gd name="T1" fmla="*/ 109 h 109"/>
                <a:gd name="T2" fmla="*/ 6 w 19"/>
                <a:gd name="T3" fmla="*/ 109 h 109"/>
                <a:gd name="T4" fmla="*/ 11 w 19"/>
                <a:gd name="T5" fmla="*/ 99 h 109"/>
                <a:gd name="T6" fmla="*/ 14 w 19"/>
                <a:gd name="T7" fmla="*/ 90 h 109"/>
                <a:gd name="T8" fmla="*/ 17 w 19"/>
                <a:gd name="T9" fmla="*/ 79 h 109"/>
                <a:gd name="T10" fmla="*/ 18 w 19"/>
                <a:gd name="T11" fmla="*/ 70 h 109"/>
                <a:gd name="T12" fmla="*/ 19 w 19"/>
                <a:gd name="T13" fmla="*/ 61 h 109"/>
                <a:gd name="T14" fmla="*/ 19 w 19"/>
                <a:gd name="T15" fmla="*/ 51 h 109"/>
                <a:gd name="T16" fmla="*/ 19 w 19"/>
                <a:gd name="T17" fmla="*/ 42 h 109"/>
                <a:gd name="T18" fmla="*/ 18 w 19"/>
                <a:gd name="T19" fmla="*/ 34 h 109"/>
                <a:gd name="T20" fmla="*/ 17 w 19"/>
                <a:gd name="T21" fmla="*/ 26 h 109"/>
                <a:gd name="T22" fmla="*/ 17 w 19"/>
                <a:gd name="T23" fmla="*/ 19 h 109"/>
                <a:gd name="T24" fmla="*/ 14 w 19"/>
                <a:gd name="T25" fmla="*/ 15 h 109"/>
                <a:gd name="T26" fmla="*/ 14 w 19"/>
                <a:gd name="T27" fmla="*/ 10 h 109"/>
                <a:gd name="T28" fmla="*/ 13 w 19"/>
                <a:gd name="T29" fmla="*/ 6 h 109"/>
                <a:gd name="T30" fmla="*/ 12 w 19"/>
                <a:gd name="T31" fmla="*/ 2 h 109"/>
                <a:gd name="T32" fmla="*/ 11 w 19"/>
                <a:gd name="T33" fmla="*/ 0 h 109"/>
                <a:gd name="T34" fmla="*/ 11 w 19"/>
                <a:gd name="T35" fmla="*/ 0 h 109"/>
                <a:gd name="T36" fmla="*/ 5 w 19"/>
                <a:gd name="T37" fmla="*/ 1 h 109"/>
                <a:gd name="T38" fmla="*/ 5 w 19"/>
                <a:gd name="T39" fmla="*/ 2 h 109"/>
                <a:gd name="T40" fmla="*/ 5 w 19"/>
                <a:gd name="T41" fmla="*/ 3 h 109"/>
                <a:gd name="T42" fmla="*/ 6 w 19"/>
                <a:gd name="T43" fmla="*/ 7 h 109"/>
                <a:gd name="T44" fmla="*/ 7 w 19"/>
                <a:gd name="T45" fmla="*/ 10 h 109"/>
                <a:gd name="T46" fmla="*/ 9 w 19"/>
                <a:gd name="T47" fmla="*/ 16 h 109"/>
                <a:gd name="T48" fmla="*/ 10 w 19"/>
                <a:gd name="T49" fmla="*/ 21 h 109"/>
                <a:gd name="T50" fmla="*/ 11 w 19"/>
                <a:gd name="T51" fmla="*/ 28 h 109"/>
                <a:gd name="T52" fmla="*/ 12 w 19"/>
                <a:gd name="T53" fmla="*/ 36 h 109"/>
                <a:gd name="T54" fmla="*/ 12 w 19"/>
                <a:gd name="T55" fmla="*/ 42 h 109"/>
                <a:gd name="T56" fmla="*/ 12 w 19"/>
                <a:gd name="T57" fmla="*/ 51 h 109"/>
                <a:gd name="T58" fmla="*/ 12 w 19"/>
                <a:gd name="T59" fmla="*/ 60 h 109"/>
                <a:gd name="T60" fmla="*/ 11 w 19"/>
                <a:gd name="T61" fmla="*/ 69 h 109"/>
                <a:gd name="T62" fmla="*/ 10 w 19"/>
                <a:gd name="T63" fmla="*/ 78 h 109"/>
                <a:gd name="T64" fmla="*/ 7 w 19"/>
                <a:gd name="T65" fmla="*/ 87 h 109"/>
                <a:gd name="T66" fmla="*/ 5 w 19"/>
                <a:gd name="T67" fmla="*/ 98 h 109"/>
                <a:gd name="T68" fmla="*/ 0 w 19"/>
                <a:gd name="T69" fmla="*/ 107 h 109"/>
                <a:gd name="T70" fmla="*/ 0 w 19"/>
                <a:gd name="T71" fmla="*/ 107 h 109"/>
                <a:gd name="T72" fmla="*/ 6 w 1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9">
                  <a:moveTo>
                    <a:pt x="6" y="109"/>
                  </a:moveTo>
                  <a:lnTo>
                    <a:pt x="6" y="109"/>
                  </a:lnTo>
                  <a:lnTo>
                    <a:pt x="11" y="99"/>
                  </a:lnTo>
                  <a:lnTo>
                    <a:pt x="14" y="90"/>
                  </a:lnTo>
                  <a:lnTo>
                    <a:pt x="17" y="79"/>
                  </a:lnTo>
                  <a:lnTo>
                    <a:pt x="18" y="70"/>
                  </a:lnTo>
                  <a:lnTo>
                    <a:pt x="19" y="61"/>
                  </a:lnTo>
                  <a:lnTo>
                    <a:pt x="19" y="51"/>
                  </a:lnTo>
                  <a:lnTo>
                    <a:pt x="19" y="42"/>
                  </a:lnTo>
                  <a:lnTo>
                    <a:pt x="18" y="34"/>
                  </a:lnTo>
                  <a:lnTo>
                    <a:pt x="17" y="26"/>
                  </a:lnTo>
                  <a:lnTo>
                    <a:pt x="17" y="19"/>
                  </a:lnTo>
                  <a:lnTo>
                    <a:pt x="14" y="15"/>
                  </a:lnTo>
                  <a:lnTo>
                    <a:pt x="14" y="10"/>
                  </a:lnTo>
                  <a:lnTo>
                    <a:pt x="13" y="6"/>
                  </a:lnTo>
                  <a:lnTo>
                    <a:pt x="12" y="2"/>
                  </a:lnTo>
                  <a:lnTo>
                    <a:pt x="11" y="0"/>
                  </a:lnTo>
                  <a:lnTo>
                    <a:pt x="11" y="0"/>
                  </a:lnTo>
                  <a:lnTo>
                    <a:pt x="5" y="1"/>
                  </a:lnTo>
                  <a:lnTo>
                    <a:pt x="5" y="2"/>
                  </a:lnTo>
                  <a:lnTo>
                    <a:pt x="5" y="3"/>
                  </a:lnTo>
                  <a:lnTo>
                    <a:pt x="6" y="7"/>
                  </a:lnTo>
                  <a:lnTo>
                    <a:pt x="7" y="10"/>
                  </a:lnTo>
                  <a:lnTo>
                    <a:pt x="9" y="16"/>
                  </a:lnTo>
                  <a:lnTo>
                    <a:pt x="10" y="21"/>
                  </a:lnTo>
                  <a:lnTo>
                    <a:pt x="11" y="28"/>
                  </a:lnTo>
                  <a:lnTo>
                    <a:pt x="12" y="36"/>
                  </a:lnTo>
                  <a:lnTo>
                    <a:pt x="12" y="42"/>
                  </a:lnTo>
                  <a:lnTo>
                    <a:pt x="12" y="51"/>
                  </a:lnTo>
                  <a:lnTo>
                    <a:pt x="12" y="60"/>
                  </a:lnTo>
                  <a:lnTo>
                    <a:pt x="11" y="69"/>
                  </a:lnTo>
                  <a:lnTo>
                    <a:pt x="10" y="78"/>
                  </a:lnTo>
                  <a:lnTo>
                    <a:pt x="7" y="87"/>
                  </a:lnTo>
                  <a:lnTo>
                    <a:pt x="5" y="98"/>
                  </a:lnTo>
                  <a:lnTo>
                    <a:pt x="0" y="107"/>
                  </a:lnTo>
                  <a:lnTo>
                    <a:pt x="0" y="107"/>
                  </a:lnTo>
                  <a:lnTo>
                    <a:pt x="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6" name="Freeform 122"/>
            <p:cNvSpPr>
              <a:spLocks/>
            </p:cNvSpPr>
            <p:nvPr/>
          </p:nvSpPr>
          <p:spPr bwMode="auto">
            <a:xfrm>
              <a:off x="2560638" y="2406651"/>
              <a:ext cx="25400" cy="106363"/>
            </a:xfrm>
            <a:custGeom>
              <a:avLst/>
              <a:gdLst>
                <a:gd name="T0" fmla="*/ 0 w 32"/>
                <a:gd name="T1" fmla="*/ 104 h 134"/>
                <a:gd name="T2" fmla="*/ 6 w 32"/>
                <a:gd name="T3" fmla="*/ 104 h 134"/>
                <a:gd name="T4" fmla="*/ 6 w 32"/>
                <a:gd name="T5" fmla="*/ 103 h 134"/>
                <a:gd name="T6" fmla="*/ 6 w 32"/>
                <a:gd name="T7" fmla="*/ 101 h 134"/>
                <a:gd name="T8" fmla="*/ 7 w 32"/>
                <a:gd name="T9" fmla="*/ 99 h 134"/>
                <a:gd name="T10" fmla="*/ 7 w 32"/>
                <a:gd name="T11" fmla="*/ 94 h 134"/>
                <a:gd name="T12" fmla="*/ 8 w 32"/>
                <a:gd name="T13" fmla="*/ 90 h 134"/>
                <a:gd name="T14" fmla="*/ 8 w 32"/>
                <a:gd name="T15" fmla="*/ 85 h 134"/>
                <a:gd name="T16" fmla="*/ 9 w 32"/>
                <a:gd name="T17" fmla="*/ 78 h 134"/>
                <a:gd name="T18" fmla="*/ 10 w 32"/>
                <a:gd name="T19" fmla="*/ 71 h 134"/>
                <a:gd name="T20" fmla="*/ 13 w 32"/>
                <a:gd name="T21" fmla="*/ 65 h 134"/>
                <a:gd name="T22" fmla="*/ 14 w 32"/>
                <a:gd name="T23" fmla="*/ 56 h 134"/>
                <a:gd name="T24" fmla="*/ 16 w 32"/>
                <a:gd name="T25" fmla="*/ 48 h 134"/>
                <a:gd name="T26" fmla="*/ 18 w 32"/>
                <a:gd name="T27" fmla="*/ 39 h 134"/>
                <a:gd name="T28" fmla="*/ 22 w 32"/>
                <a:gd name="T29" fmla="*/ 30 h 134"/>
                <a:gd name="T30" fmla="*/ 25 w 32"/>
                <a:gd name="T31" fmla="*/ 22 h 134"/>
                <a:gd name="T32" fmla="*/ 29 w 32"/>
                <a:gd name="T33" fmla="*/ 12 h 134"/>
                <a:gd name="T34" fmla="*/ 32 w 32"/>
                <a:gd name="T35" fmla="*/ 2 h 134"/>
                <a:gd name="T36" fmla="*/ 26 w 32"/>
                <a:gd name="T37" fmla="*/ 0 h 134"/>
                <a:gd name="T38" fmla="*/ 23 w 32"/>
                <a:gd name="T39" fmla="*/ 9 h 134"/>
                <a:gd name="T40" fmla="*/ 18 w 32"/>
                <a:gd name="T41" fmla="*/ 18 h 134"/>
                <a:gd name="T42" fmla="*/ 15 w 32"/>
                <a:gd name="T43" fmla="*/ 29 h 134"/>
                <a:gd name="T44" fmla="*/ 13 w 32"/>
                <a:gd name="T45" fmla="*/ 38 h 134"/>
                <a:gd name="T46" fmla="*/ 10 w 32"/>
                <a:gd name="T47" fmla="*/ 46 h 134"/>
                <a:gd name="T48" fmla="*/ 8 w 32"/>
                <a:gd name="T49" fmla="*/ 55 h 134"/>
                <a:gd name="T50" fmla="*/ 6 w 32"/>
                <a:gd name="T51" fmla="*/ 63 h 134"/>
                <a:gd name="T52" fmla="*/ 5 w 32"/>
                <a:gd name="T53" fmla="*/ 71 h 134"/>
                <a:gd name="T54" fmla="*/ 3 w 32"/>
                <a:gd name="T55" fmla="*/ 78 h 134"/>
                <a:gd name="T56" fmla="*/ 2 w 32"/>
                <a:gd name="T57" fmla="*/ 84 h 134"/>
                <a:gd name="T58" fmla="*/ 1 w 32"/>
                <a:gd name="T59" fmla="*/ 90 h 134"/>
                <a:gd name="T60" fmla="*/ 1 w 32"/>
                <a:gd name="T61" fmla="*/ 94 h 134"/>
                <a:gd name="T62" fmla="*/ 0 w 32"/>
                <a:gd name="T63" fmla="*/ 98 h 134"/>
                <a:gd name="T64" fmla="*/ 0 w 32"/>
                <a:gd name="T65" fmla="*/ 100 h 134"/>
                <a:gd name="T66" fmla="*/ 0 w 32"/>
                <a:gd name="T67" fmla="*/ 103 h 134"/>
                <a:gd name="T68" fmla="*/ 0 w 32"/>
                <a:gd name="T69" fmla="*/ 104 h 134"/>
                <a:gd name="T70" fmla="*/ 6 w 32"/>
                <a:gd name="T71" fmla="*/ 104 h 134"/>
                <a:gd name="T72" fmla="*/ 0 w 32"/>
                <a:gd name="T73" fmla="*/ 104 h 134"/>
                <a:gd name="T74" fmla="*/ 3 w 32"/>
                <a:gd name="T75" fmla="*/ 134 h 134"/>
                <a:gd name="T76" fmla="*/ 6 w 32"/>
                <a:gd name="T77" fmla="*/ 104 h 134"/>
                <a:gd name="T78" fmla="*/ 0 w 32"/>
                <a:gd name="T79" fmla="*/ 10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34">
                  <a:moveTo>
                    <a:pt x="0" y="104"/>
                  </a:moveTo>
                  <a:lnTo>
                    <a:pt x="6" y="104"/>
                  </a:lnTo>
                  <a:lnTo>
                    <a:pt x="6" y="103"/>
                  </a:lnTo>
                  <a:lnTo>
                    <a:pt x="6" y="101"/>
                  </a:lnTo>
                  <a:lnTo>
                    <a:pt x="7" y="99"/>
                  </a:lnTo>
                  <a:lnTo>
                    <a:pt x="7" y="94"/>
                  </a:lnTo>
                  <a:lnTo>
                    <a:pt x="8" y="90"/>
                  </a:lnTo>
                  <a:lnTo>
                    <a:pt x="8" y="85"/>
                  </a:lnTo>
                  <a:lnTo>
                    <a:pt x="9" y="78"/>
                  </a:lnTo>
                  <a:lnTo>
                    <a:pt x="10" y="71"/>
                  </a:lnTo>
                  <a:lnTo>
                    <a:pt x="13" y="65"/>
                  </a:lnTo>
                  <a:lnTo>
                    <a:pt x="14" y="56"/>
                  </a:lnTo>
                  <a:lnTo>
                    <a:pt x="16" y="48"/>
                  </a:lnTo>
                  <a:lnTo>
                    <a:pt x="18" y="39"/>
                  </a:lnTo>
                  <a:lnTo>
                    <a:pt x="22" y="30"/>
                  </a:lnTo>
                  <a:lnTo>
                    <a:pt x="25" y="22"/>
                  </a:lnTo>
                  <a:lnTo>
                    <a:pt x="29" y="12"/>
                  </a:lnTo>
                  <a:lnTo>
                    <a:pt x="32" y="2"/>
                  </a:lnTo>
                  <a:lnTo>
                    <a:pt x="26" y="0"/>
                  </a:lnTo>
                  <a:lnTo>
                    <a:pt x="23" y="9"/>
                  </a:lnTo>
                  <a:lnTo>
                    <a:pt x="18" y="18"/>
                  </a:lnTo>
                  <a:lnTo>
                    <a:pt x="15" y="29"/>
                  </a:lnTo>
                  <a:lnTo>
                    <a:pt x="13" y="38"/>
                  </a:lnTo>
                  <a:lnTo>
                    <a:pt x="10" y="46"/>
                  </a:lnTo>
                  <a:lnTo>
                    <a:pt x="8" y="55"/>
                  </a:lnTo>
                  <a:lnTo>
                    <a:pt x="6" y="63"/>
                  </a:lnTo>
                  <a:lnTo>
                    <a:pt x="5" y="71"/>
                  </a:lnTo>
                  <a:lnTo>
                    <a:pt x="3" y="78"/>
                  </a:lnTo>
                  <a:lnTo>
                    <a:pt x="2" y="84"/>
                  </a:lnTo>
                  <a:lnTo>
                    <a:pt x="1" y="90"/>
                  </a:lnTo>
                  <a:lnTo>
                    <a:pt x="1" y="94"/>
                  </a:lnTo>
                  <a:lnTo>
                    <a:pt x="0" y="98"/>
                  </a:lnTo>
                  <a:lnTo>
                    <a:pt x="0" y="100"/>
                  </a:lnTo>
                  <a:lnTo>
                    <a:pt x="0" y="103"/>
                  </a:lnTo>
                  <a:lnTo>
                    <a:pt x="0" y="104"/>
                  </a:lnTo>
                  <a:lnTo>
                    <a:pt x="6" y="104"/>
                  </a:lnTo>
                  <a:lnTo>
                    <a:pt x="0" y="104"/>
                  </a:lnTo>
                  <a:lnTo>
                    <a:pt x="3" y="134"/>
                  </a:lnTo>
                  <a:lnTo>
                    <a:pt x="6" y="104"/>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7" name="Freeform 123"/>
            <p:cNvSpPr>
              <a:spLocks/>
            </p:cNvSpPr>
            <p:nvPr/>
          </p:nvSpPr>
          <p:spPr bwMode="auto">
            <a:xfrm>
              <a:off x="2540000" y="2395538"/>
              <a:ext cx="25400" cy="93663"/>
            </a:xfrm>
            <a:custGeom>
              <a:avLst/>
              <a:gdLst>
                <a:gd name="T0" fmla="*/ 0 w 33"/>
                <a:gd name="T1" fmla="*/ 6 h 118"/>
                <a:gd name="T2" fmla="*/ 0 w 33"/>
                <a:gd name="T3" fmla="*/ 6 h 118"/>
                <a:gd name="T4" fmla="*/ 3 w 33"/>
                <a:gd name="T5" fmla="*/ 8 h 118"/>
                <a:gd name="T6" fmla="*/ 6 w 33"/>
                <a:gd name="T7" fmla="*/ 12 h 118"/>
                <a:gd name="T8" fmla="*/ 10 w 33"/>
                <a:gd name="T9" fmla="*/ 17 h 118"/>
                <a:gd name="T10" fmla="*/ 12 w 33"/>
                <a:gd name="T11" fmla="*/ 26 h 118"/>
                <a:gd name="T12" fmla="*/ 15 w 33"/>
                <a:gd name="T13" fmla="*/ 34 h 118"/>
                <a:gd name="T14" fmla="*/ 18 w 33"/>
                <a:gd name="T15" fmla="*/ 43 h 118"/>
                <a:gd name="T16" fmla="*/ 19 w 33"/>
                <a:gd name="T17" fmla="*/ 53 h 118"/>
                <a:gd name="T18" fmla="*/ 21 w 33"/>
                <a:gd name="T19" fmla="*/ 64 h 118"/>
                <a:gd name="T20" fmla="*/ 22 w 33"/>
                <a:gd name="T21" fmla="*/ 74 h 118"/>
                <a:gd name="T22" fmla="*/ 24 w 33"/>
                <a:gd name="T23" fmla="*/ 83 h 118"/>
                <a:gd name="T24" fmla="*/ 25 w 33"/>
                <a:gd name="T25" fmla="*/ 92 h 118"/>
                <a:gd name="T26" fmla="*/ 26 w 33"/>
                <a:gd name="T27" fmla="*/ 102 h 118"/>
                <a:gd name="T28" fmla="*/ 26 w 33"/>
                <a:gd name="T29" fmla="*/ 108 h 118"/>
                <a:gd name="T30" fmla="*/ 26 w 33"/>
                <a:gd name="T31" fmla="*/ 113 h 118"/>
                <a:gd name="T32" fmla="*/ 27 w 33"/>
                <a:gd name="T33" fmla="*/ 117 h 118"/>
                <a:gd name="T34" fmla="*/ 27 w 33"/>
                <a:gd name="T35" fmla="*/ 118 h 118"/>
                <a:gd name="T36" fmla="*/ 33 w 33"/>
                <a:gd name="T37" fmla="*/ 118 h 118"/>
                <a:gd name="T38" fmla="*/ 33 w 33"/>
                <a:gd name="T39" fmla="*/ 115 h 118"/>
                <a:gd name="T40" fmla="*/ 33 w 33"/>
                <a:gd name="T41" fmla="*/ 113 h 118"/>
                <a:gd name="T42" fmla="*/ 33 w 33"/>
                <a:gd name="T43" fmla="*/ 107 h 118"/>
                <a:gd name="T44" fmla="*/ 32 w 33"/>
                <a:gd name="T45" fmla="*/ 100 h 118"/>
                <a:gd name="T46" fmla="*/ 32 w 33"/>
                <a:gd name="T47" fmla="*/ 92 h 118"/>
                <a:gd name="T48" fmla="*/ 30 w 33"/>
                <a:gd name="T49" fmla="*/ 83 h 118"/>
                <a:gd name="T50" fmla="*/ 29 w 33"/>
                <a:gd name="T51" fmla="*/ 73 h 118"/>
                <a:gd name="T52" fmla="*/ 28 w 33"/>
                <a:gd name="T53" fmla="*/ 62 h 118"/>
                <a:gd name="T54" fmla="*/ 26 w 33"/>
                <a:gd name="T55" fmla="*/ 52 h 118"/>
                <a:gd name="T56" fmla="*/ 24 w 33"/>
                <a:gd name="T57" fmla="*/ 42 h 118"/>
                <a:gd name="T58" fmla="*/ 21 w 33"/>
                <a:gd name="T59" fmla="*/ 32 h 118"/>
                <a:gd name="T60" fmla="*/ 19 w 33"/>
                <a:gd name="T61" fmla="*/ 23 h 118"/>
                <a:gd name="T62" fmla="*/ 15 w 33"/>
                <a:gd name="T63" fmla="*/ 15 h 118"/>
                <a:gd name="T64" fmla="*/ 12 w 33"/>
                <a:gd name="T65" fmla="*/ 8 h 118"/>
                <a:gd name="T66" fmla="*/ 7 w 33"/>
                <a:gd name="T67" fmla="*/ 4 h 118"/>
                <a:gd name="T68" fmla="*/ 2 w 33"/>
                <a:gd name="T69" fmla="*/ 0 h 118"/>
                <a:gd name="T70" fmla="*/ 2 w 33"/>
                <a:gd name="T71" fmla="*/ 0 h 118"/>
                <a:gd name="T72" fmla="*/ 0 w 33"/>
                <a:gd name="T7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118">
                  <a:moveTo>
                    <a:pt x="0" y="6"/>
                  </a:moveTo>
                  <a:lnTo>
                    <a:pt x="0" y="6"/>
                  </a:lnTo>
                  <a:lnTo>
                    <a:pt x="3" y="8"/>
                  </a:lnTo>
                  <a:lnTo>
                    <a:pt x="6" y="12"/>
                  </a:lnTo>
                  <a:lnTo>
                    <a:pt x="10" y="17"/>
                  </a:lnTo>
                  <a:lnTo>
                    <a:pt x="12" y="26"/>
                  </a:lnTo>
                  <a:lnTo>
                    <a:pt x="15" y="34"/>
                  </a:lnTo>
                  <a:lnTo>
                    <a:pt x="18" y="43"/>
                  </a:lnTo>
                  <a:lnTo>
                    <a:pt x="19" y="53"/>
                  </a:lnTo>
                  <a:lnTo>
                    <a:pt x="21" y="64"/>
                  </a:lnTo>
                  <a:lnTo>
                    <a:pt x="22" y="74"/>
                  </a:lnTo>
                  <a:lnTo>
                    <a:pt x="24" y="83"/>
                  </a:lnTo>
                  <a:lnTo>
                    <a:pt x="25" y="92"/>
                  </a:lnTo>
                  <a:lnTo>
                    <a:pt x="26" y="102"/>
                  </a:lnTo>
                  <a:lnTo>
                    <a:pt x="26" y="108"/>
                  </a:lnTo>
                  <a:lnTo>
                    <a:pt x="26" y="113"/>
                  </a:lnTo>
                  <a:lnTo>
                    <a:pt x="27" y="117"/>
                  </a:lnTo>
                  <a:lnTo>
                    <a:pt x="27" y="118"/>
                  </a:lnTo>
                  <a:lnTo>
                    <a:pt x="33" y="118"/>
                  </a:lnTo>
                  <a:lnTo>
                    <a:pt x="33" y="115"/>
                  </a:lnTo>
                  <a:lnTo>
                    <a:pt x="33" y="113"/>
                  </a:lnTo>
                  <a:lnTo>
                    <a:pt x="33" y="107"/>
                  </a:lnTo>
                  <a:lnTo>
                    <a:pt x="32" y="100"/>
                  </a:lnTo>
                  <a:lnTo>
                    <a:pt x="32" y="92"/>
                  </a:lnTo>
                  <a:lnTo>
                    <a:pt x="30" y="83"/>
                  </a:lnTo>
                  <a:lnTo>
                    <a:pt x="29" y="73"/>
                  </a:lnTo>
                  <a:lnTo>
                    <a:pt x="28" y="62"/>
                  </a:lnTo>
                  <a:lnTo>
                    <a:pt x="26" y="52"/>
                  </a:lnTo>
                  <a:lnTo>
                    <a:pt x="24" y="42"/>
                  </a:lnTo>
                  <a:lnTo>
                    <a:pt x="21" y="32"/>
                  </a:lnTo>
                  <a:lnTo>
                    <a:pt x="19" y="23"/>
                  </a:lnTo>
                  <a:lnTo>
                    <a:pt x="15" y="15"/>
                  </a:lnTo>
                  <a:lnTo>
                    <a:pt x="12" y="8"/>
                  </a:lnTo>
                  <a:lnTo>
                    <a:pt x="7" y="4"/>
                  </a:ln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8" name="Freeform 124"/>
            <p:cNvSpPr>
              <a:spLocks/>
            </p:cNvSpPr>
            <p:nvPr/>
          </p:nvSpPr>
          <p:spPr bwMode="auto">
            <a:xfrm>
              <a:off x="2505075" y="2349501"/>
              <a:ext cx="34925" cy="50800"/>
            </a:xfrm>
            <a:custGeom>
              <a:avLst/>
              <a:gdLst>
                <a:gd name="T0" fmla="*/ 4 w 44"/>
                <a:gd name="T1" fmla="*/ 8 h 63"/>
                <a:gd name="T2" fmla="*/ 0 w 44"/>
                <a:gd name="T3" fmla="*/ 5 h 63"/>
                <a:gd name="T4" fmla="*/ 1 w 44"/>
                <a:gd name="T5" fmla="*/ 8 h 63"/>
                <a:gd name="T6" fmla="*/ 3 w 44"/>
                <a:gd name="T7" fmla="*/ 13 h 63"/>
                <a:gd name="T8" fmla="*/ 7 w 44"/>
                <a:gd name="T9" fmla="*/ 21 h 63"/>
                <a:gd name="T10" fmla="*/ 11 w 44"/>
                <a:gd name="T11" fmla="*/ 31 h 63"/>
                <a:gd name="T12" fmla="*/ 17 w 44"/>
                <a:gd name="T13" fmla="*/ 41 h 63"/>
                <a:gd name="T14" fmla="*/ 24 w 44"/>
                <a:gd name="T15" fmla="*/ 50 h 63"/>
                <a:gd name="T16" fmla="*/ 32 w 44"/>
                <a:gd name="T17" fmla="*/ 58 h 63"/>
                <a:gd name="T18" fmla="*/ 42 w 44"/>
                <a:gd name="T19" fmla="*/ 63 h 63"/>
                <a:gd name="T20" fmla="*/ 44 w 44"/>
                <a:gd name="T21" fmla="*/ 57 h 63"/>
                <a:gd name="T22" fmla="*/ 36 w 44"/>
                <a:gd name="T23" fmla="*/ 53 h 63"/>
                <a:gd name="T24" fmla="*/ 29 w 44"/>
                <a:gd name="T25" fmla="*/ 46 h 63"/>
                <a:gd name="T26" fmla="*/ 23 w 44"/>
                <a:gd name="T27" fmla="*/ 36 h 63"/>
                <a:gd name="T28" fmla="*/ 17 w 44"/>
                <a:gd name="T29" fmla="*/ 27 h 63"/>
                <a:gd name="T30" fmla="*/ 13 w 44"/>
                <a:gd name="T31" fmla="*/ 18 h 63"/>
                <a:gd name="T32" fmla="*/ 9 w 44"/>
                <a:gd name="T33" fmla="*/ 11 h 63"/>
                <a:gd name="T34" fmla="*/ 8 w 44"/>
                <a:gd name="T35" fmla="*/ 5 h 63"/>
                <a:gd name="T36" fmla="*/ 7 w 44"/>
                <a:gd name="T37" fmla="*/ 3 h 63"/>
                <a:gd name="T38" fmla="*/ 2 w 44"/>
                <a:gd name="T39" fmla="*/ 1 h 63"/>
                <a:gd name="T40" fmla="*/ 7 w 44"/>
                <a:gd name="T41" fmla="*/ 3 h 63"/>
                <a:gd name="T42" fmla="*/ 6 w 44"/>
                <a:gd name="T43" fmla="*/ 0 h 63"/>
                <a:gd name="T44" fmla="*/ 2 w 44"/>
                <a:gd name="T45" fmla="*/ 1 h 63"/>
                <a:gd name="T46" fmla="*/ 4 w 44"/>
                <a:gd name="T4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63">
                  <a:moveTo>
                    <a:pt x="4" y="8"/>
                  </a:moveTo>
                  <a:lnTo>
                    <a:pt x="0" y="5"/>
                  </a:lnTo>
                  <a:lnTo>
                    <a:pt x="1" y="8"/>
                  </a:lnTo>
                  <a:lnTo>
                    <a:pt x="3" y="13"/>
                  </a:lnTo>
                  <a:lnTo>
                    <a:pt x="7" y="21"/>
                  </a:lnTo>
                  <a:lnTo>
                    <a:pt x="11" y="31"/>
                  </a:lnTo>
                  <a:lnTo>
                    <a:pt x="17" y="41"/>
                  </a:lnTo>
                  <a:lnTo>
                    <a:pt x="24" y="50"/>
                  </a:lnTo>
                  <a:lnTo>
                    <a:pt x="32" y="58"/>
                  </a:lnTo>
                  <a:lnTo>
                    <a:pt x="42" y="63"/>
                  </a:lnTo>
                  <a:lnTo>
                    <a:pt x="44" y="57"/>
                  </a:lnTo>
                  <a:lnTo>
                    <a:pt x="36" y="53"/>
                  </a:lnTo>
                  <a:lnTo>
                    <a:pt x="29" y="46"/>
                  </a:lnTo>
                  <a:lnTo>
                    <a:pt x="23" y="36"/>
                  </a:lnTo>
                  <a:lnTo>
                    <a:pt x="17" y="27"/>
                  </a:lnTo>
                  <a:lnTo>
                    <a:pt x="13" y="18"/>
                  </a:lnTo>
                  <a:lnTo>
                    <a:pt x="9" y="11"/>
                  </a:lnTo>
                  <a:lnTo>
                    <a:pt x="8" y="5"/>
                  </a:lnTo>
                  <a:lnTo>
                    <a:pt x="7" y="3"/>
                  </a:lnTo>
                  <a:lnTo>
                    <a:pt x="2" y="1"/>
                  </a:lnTo>
                  <a:lnTo>
                    <a:pt x="7" y="3"/>
                  </a:lnTo>
                  <a:lnTo>
                    <a:pt x="6" y="0"/>
                  </a:lnTo>
                  <a:lnTo>
                    <a:pt x="2"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79" name="Freeform 125"/>
            <p:cNvSpPr>
              <a:spLocks/>
            </p:cNvSpPr>
            <p:nvPr/>
          </p:nvSpPr>
          <p:spPr bwMode="auto">
            <a:xfrm>
              <a:off x="2481263" y="2351088"/>
              <a:ext cx="28575" cy="15875"/>
            </a:xfrm>
            <a:custGeom>
              <a:avLst/>
              <a:gdLst>
                <a:gd name="T0" fmla="*/ 0 w 34"/>
                <a:gd name="T1" fmla="*/ 18 h 19"/>
                <a:gd name="T2" fmla="*/ 2 w 34"/>
                <a:gd name="T3" fmla="*/ 18 h 19"/>
                <a:gd name="T4" fmla="*/ 34 w 34"/>
                <a:gd name="T5" fmla="*/ 7 h 19"/>
                <a:gd name="T6" fmla="*/ 32 w 34"/>
                <a:gd name="T7" fmla="*/ 0 h 19"/>
                <a:gd name="T8" fmla="*/ 1 w 34"/>
                <a:gd name="T9" fmla="*/ 12 h 19"/>
                <a:gd name="T10" fmla="*/ 3 w 34"/>
                <a:gd name="T11" fmla="*/ 12 h 19"/>
                <a:gd name="T12" fmla="*/ 0 w 34"/>
                <a:gd name="T13" fmla="*/ 18 h 19"/>
                <a:gd name="T14" fmla="*/ 1 w 34"/>
                <a:gd name="T15" fmla="*/ 19 h 19"/>
                <a:gd name="T16" fmla="*/ 2 w 34"/>
                <a:gd name="T17" fmla="*/ 18 h 19"/>
                <a:gd name="T18" fmla="*/ 0 w 3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9">
                  <a:moveTo>
                    <a:pt x="0" y="18"/>
                  </a:moveTo>
                  <a:lnTo>
                    <a:pt x="2" y="18"/>
                  </a:lnTo>
                  <a:lnTo>
                    <a:pt x="34" y="7"/>
                  </a:lnTo>
                  <a:lnTo>
                    <a:pt x="32" y="0"/>
                  </a:lnTo>
                  <a:lnTo>
                    <a:pt x="1" y="12"/>
                  </a:lnTo>
                  <a:lnTo>
                    <a:pt x="3" y="12"/>
                  </a:lnTo>
                  <a:lnTo>
                    <a:pt x="0" y="18"/>
                  </a:lnTo>
                  <a:lnTo>
                    <a:pt x="1" y="19"/>
                  </a:lnTo>
                  <a:lnTo>
                    <a:pt x="2"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0" name="Freeform 126"/>
            <p:cNvSpPr>
              <a:spLocks/>
            </p:cNvSpPr>
            <p:nvPr/>
          </p:nvSpPr>
          <p:spPr bwMode="auto">
            <a:xfrm>
              <a:off x="2455863" y="2344738"/>
              <a:ext cx="28575" cy="20638"/>
            </a:xfrm>
            <a:custGeom>
              <a:avLst/>
              <a:gdLst>
                <a:gd name="T0" fmla="*/ 4 w 36"/>
                <a:gd name="T1" fmla="*/ 5 h 26"/>
                <a:gd name="T2" fmla="*/ 1 w 36"/>
                <a:gd name="T3" fmla="*/ 7 h 26"/>
                <a:gd name="T4" fmla="*/ 33 w 36"/>
                <a:gd name="T5" fmla="*/ 26 h 26"/>
                <a:gd name="T6" fmla="*/ 36 w 36"/>
                <a:gd name="T7" fmla="*/ 20 h 26"/>
                <a:gd name="T8" fmla="*/ 4 w 36"/>
                <a:gd name="T9" fmla="*/ 1 h 26"/>
                <a:gd name="T10" fmla="*/ 0 w 36"/>
                <a:gd name="T11" fmla="*/ 1 h 26"/>
                <a:gd name="T12" fmla="*/ 4 w 36"/>
                <a:gd name="T13" fmla="*/ 1 h 26"/>
                <a:gd name="T14" fmla="*/ 2 w 36"/>
                <a:gd name="T15" fmla="*/ 0 h 26"/>
                <a:gd name="T16" fmla="*/ 0 w 36"/>
                <a:gd name="T17" fmla="*/ 1 h 26"/>
                <a:gd name="T18" fmla="*/ 4 w 36"/>
                <a:gd name="T1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6">
                  <a:moveTo>
                    <a:pt x="4" y="5"/>
                  </a:moveTo>
                  <a:lnTo>
                    <a:pt x="1" y="7"/>
                  </a:lnTo>
                  <a:lnTo>
                    <a:pt x="33" y="26"/>
                  </a:lnTo>
                  <a:lnTo>
                    <a:pt x="36" y="20"/>
                  </a:lnTo>
                  <a:lnTo>
                    <a:pt x="4" y="1"/>
                  </a:lnTo>
                  <a:lnTo>
                    <a:pt x="0" y="1"/>
                  </a:lnTo>
                  <a:lnTo>
                    <a:pt x="4" y="1"/>
                  </a:lnTo>
                  <a:lnTo>
                    <a:pt x="2" y="0"/>
                  </a:lnTo>
                  <a:lnTo>
                    <a:pt x="0" y="1"/>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1" name="Freeform 127"/>
            <p:cNvSpPr>
              <a:spLocks/>
            </p:cNvSpPr>
            <p:nvPr/>
          </p:nvSpPr>
          <p:spPr bwMode="auto">
            <a:xfrm>
              <a:off x="2311400" y="2344738"/>
              <a:ext cx="147638" cy="90488"/>
            </a:xfrm>
            <a:custGeom>
              <a:avLst/>
              <a:gdLst>
                <a:gd name="T0" fmla="*/ 0 w 186"/>
                <a:gd name="T1" fmla="*/ 108 h 114"/>
                <a:gd name="T2" fmla="*/ 0 w 186"/>
                <a:gd name="T3" fmla="*/ 108 h 114"/>
                <a:gd name="T4" fmla="*/ 13 w 186"/>
                <a:gd name="T5" fmla="*/ 113 h 114"/>
                <a:gd name="T6" fmla="*/ 27 w 186"/>
                <a:gd name="T7" fmla="*/ 114 h 114"/>
                <a:gd name="T8" fmla="*/ 43 w 186"/>
                <a:gd name="T9" fmla="*/ 112 h 114"/>
                <a:gd name="T10" fmla="*/ 58 w 186"/>
                <a:gd name="T11" fmla="*/ 106 h 114"/>
                <a:gd name="T12" fmla="*/ 73 w 186"/>
                <a:gd name="T13" fmla="*/ 99 h 114"/>
                <a:gd name="T14" fmla="*/ 89 w 186"/>
                <a:gd name="T15" fmla="*/ 90 h 114"/>
                <a:gd name="T16" fmla="*/ 104 w 186"/>
                <a:gd name="T17" fmla="*/ 79 h 114"/>
                <a:gd name="T18" fmla="*/ 118 w 186"/>
                <a:gd name="T19" fmla="*/ 68 h 114"/>
                <a:gd name="T20" fmla="*/ 133 w 186"/>
                <a:gd name="T21" fmla="*/ 56 h 114"/>
                <a:gd name="T22" fmla="*/ 146 w 186"/>
                <a:gd name="T23" fmla="*/ 46 h 114"/>
                <a:gd name="T24" fmla="*/ 157 w 186"/>
                <a:gd name="T25" fmla="*/ 36 h 114"/>
                <a:gd name="T26" fmla="*/ 167 w 186"/>
                <a:gd name="T27" fmla="*/ 25 h 114"/>
                <a:gd name="T28" fmla="*/ 175 w 186"/>
                <a:gd name="T29" fmla="*/ 17 h 114"/>
                <a:gd name="T30" fmla="*/ 182 w 186"/>
                <a:gd name="T31" fmla="*/ 10 h 114"/>
                <a:gd name="T32" fmla="*/ 185 w 186"/>
                <a:gd name="T33" fmla="*/ 6 h 114"/>
                <a:gd name="T34" fmla="*/ 186 w 186"/>
                <a:gd name="T35" fmla="*/ 4 h 114"/>
                <a:gd name="T36" fmla="*/ 182 w 186"/>
                <a:gd name="T37" fmla="*/ 0 h 114"/>
                <a:gd name="T38" fmla="*/ 180 w 186"/>
                <a:gd name="T39" fmla="*/ 1 h 114"/>
                <a:gd name="T40" fmla="*/ 177 w 186"/>
                <a:gd name="T41" fmla="*/ 6 h 114"/>
                <a:gd name="T42" fmla="*/ 170 w 186"/>
                <a:gd name="T43" fmla="*/ 12 h 114"/>
                <a:gd name="T44" fmla="*/ 162 w 186"/>
                <a:gd name="T45" fmla="*/ 21 h 114"/>
                <a:gd name="T46" fmla="*/ 153 w 186"/>
                <a:gd name="T47" fmla="*/ 31 h 114"/>
                <a:gd name="T48" fmla="*/ 141 w 186"/>
                <a:gd name="T49" fmla="*/ 41 h 114"/>
                <a:gd name="T50" fmla="*/ 129 w 186"/>
                <a:gd name="T51" fmla="*/ 52 h 114"/>
                <a:gd name="T52" fmla="*/ 115 w 186"/>
                <a:gd name="T53" fmla="*/ 63 h 114"/>
                <a:gd name="T54" fmla="*/ 101 w 186"/>
                <a:gd name="T55" fmla="*/ 75 h 114"/>
                <a:gd name="T56" fmla="*/ 85 w 186"/>
                <a:gd name="T57" fmla="*/ 84 h 114"/>
                <a:gd name="T58" fmla="*/ 71 w 186"/>
                <a:gd name="T59" fmla="*/ 93 h 114"/>
                <a:gd name="T60" fmla="*/ 55 w 186"/>
                <a:gd name="T61" fmla="*/ 100 h 114"/>
                <a:gd name="T62" fmla="*/ 41 w 186"/>
                <a:gd name="T63" fmla="*/ 105 h 114"/>
                <a:gd name="T64" fmla="*/ 27 w 186"/>
                <a:gd name="T65" fmla="*/ 107 h 114"/>
                <a:gd name="T66" fmla="*/ 15 w 186"/>
                <a:gd name="T67" fmla="*/ 107 h 114"/>
                <a:gd name="T68" fmla="*/ 3 w 186"/>
                <a:gd name="T69" fmla="*/ 102 h 114"/>
                <a:gd name="T70" fmla="*/ 3 w 186"/>
                <a:gd name="T71" fmla="*/ 102 h 114"/>
                <a:gd name="T72" fmla="*/ 0 w 186"/>
                <a:gd name="T73"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4">
                  <a:moveTo>
                    <a:pt x="0" y="108"/>
                  </a:moveTo>
                  <a:lnTo>
                    <a:pt x="0" y="108"/>
                  </a:lnTo>
                  <a:lnTo>
                    <a:pt x="13" y="113"/>
                  </a:lnTo>
                  <a:lnTo>
                    <a:pt x="27" y="114"/>
                  </a:lnTo>
                  <a:lnTo>
                    <a:pt x="43" y="112"/>
                  </a:lnTo>
                  <a:lnTo>
                    <a:pt x="58" y="106"/>
                  </a:lnTo>
                  <a:lnTo>
                    <a:pt x="73" y="99"/>
                  </a:lnTo>
                  <a:lnTo>
                    <a:pt x="89" y="90"/>
                  </a:lnTo>
                  <a:lnTo>
                    <a:pt x="104" y="79"/>
                  </a:lnTo>
                  <a:lnTo>
                    <a:pt x="118" y="68"/>
                  </a:lnTo>
                  <a:lnTo>
                    <a:pt x="133" y="56"/>
                  </a:lnTo>
                  <a:lnTo>
                    <a:pt x="146" y="46"/>
                  </a:lnTo>
                  <a:lnTo>
                    <a:pt x="157" y="36"/>
                  </a:lnTo>
                  <a:lnTo>
                    <a:pt x="167" y="25"/>
                  </a:lnTo>
                  <a:lnTo>
                    <a:pt x="175" y="17"/>
                  </a:lnTo>
                  <a:lnTo>
                    <a:pt x="182" y="10"/>
                  </a:lnTo>
                  <a:lnTo>
                    <a:pt x="185" y="6"/>
                  </a:lnTo>
                  <a:lnTo>
                    <a:pt x="186" y="4"/>
                  </a:lnTo>
                  <a:lnTo>
                    <a:pt x="182" y="0"/>
                  </a:lnTo>
                  <a:lnTo>
                    <a:pt x="180" y="1"/>
                  </a:lnTo>
                  <a:lnTo>
                    <a:pt x="177" y="6"/>
                  </a:lnTo>
                  <a:lnTo>
                    <a:pt x="170" y="12"/>
                  </a:lnTo>
                  <a:lnTo>
                    <a:pt x="162" y="21"/>
                  </a:lnTo>
                  <a:lnTo>
                    <a:pt x="153" y="31"/>
                  </a:lnTo>
                  <a:lnTo>
                    <a:pt x="141" y="41"/>
                  </a:lnTo>
                  <a:lnTo>
                    <a:pt x="129" y="52"/>
                  </a:lnTo>
                  <a:lnTo>
                    <a:pt x="115" y="63"/>
                  </a:lnTo>
                  <a:lnTo>
                    <a:pt x="101" y="75"/>
                  </a:lnTo>
                  <a:lnTo>
                    <a:pt x="85" y="84"/>
                  </a:lnTo>
                  <a:lnTo>
                    <a:pt x="71" y="93"/>
                  </a:lnTo>
                  <a:lnTo>
                    <a:pt x="55" y="100"/>
                  </a:lnTo>
                  <a:lnTo>
                    <a:pt x="41" y="105"/>
                  </a:lnTo>
                  <a:lnTo>
                    <a:pt x="27" y="107"/>
                  </a:lnTo>
                  <a:lnTo>
                    <a:pt x="15" y="107"/>
                  </a:lnTo>
                  <a:lnTo>
                    <a:pt x="3" y="102"/>
                  </a:lnTo>
                  <a:lnTo>
                    <a:pt x="3" y="102"/>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2" name="Freeform 128"/>
            <p:cNvSpPr>
              <a:spLocks/>
            </p:cNvSpPr>
            <p:nvPr/>
          </p:nvSpPr>
          <p:spPr bwMode="auto">
            <a:xfrm>
              <a:off x="2220913" y="2419351"/>
              <a:ext cx="93663" cy="36513"/>
            </a:xfrm>
            <a:custGeom>
              <a:avLst/>
              <a:gdLst>
                <a:gd name="T0" fmla="*/ 7 w 116"/>
                <a:gd name="T1" fmla="*/ 44 h 46"/>
                <a:gd name="T2" fmla="*/ 6 w 116"/>
                <a:gd name="T3" fmla="*/ 46 h 46"/>
                <a:gd name="T4" fmla="*/ 6 w 116"/>
                <a:gd name="T5" fmla="*/ 45 h 46"/>
                <a:gd name="T6" fmla="*/ 8 w 116"/>
                <a:gd name="T7" fmla="*/ 44 h 46"/>
                <a:gd name="T8" fmla="*/ 10 w 116"/>
                <a:gd name="T9" fmla="*/ 42 h 46"/>
                <a:gd name="T10" fmla="*/ 14 w 116"/>
                <a:gd name="T11" fmla="*/ 37 h 46"/>
                <a:gd name="T12" fmla="*/ 18 w 116"/>
                <a:gd name="T13" fmla="*/ 32 h 46"/>
                <a:gd name="T14" fmla="*/ 23 w 116"/>
                <a:gd name="T15" fmla="*/ 29 h 46"/>
                <a:gd name="T16" fmla="*/ 30 w 116"/>
                <a:gd name="T17" fmla="*/ 24 h 46"/>
                <a:gd name="T18" fmla="*/ 37 w 116"/>
                <a:gd name="T19" fmla="*/ 20 h 46"/>
                <a:gd name="T20" fmla="*/ 44 w 116"/>
                <a:gd name="T21" fmla="*/ 15 h 46"/>
                <a:gd name="T22" fmla="*/ 53 w 116"/>
                <a:gd name="T23" fmla="*/ 12 h 46"/>
                <a:gd name="T24" fmla="*/ 62 w 116"/>
                <a:gd name="T25" fmla="*/ 9 h 46"/>
                <a:gd name="T26" fmla="*/ 71 w 116"/>
                <a:gd name="T27" fmla="*/ 7 h 46"/>
                <a:gd name="T28" fmla="*/ 80 w 116"/>
                <a:gd name="T29" fmla="*/ 7 h 46"/>
                <a:gd name="T30" fmla="*/ 91 w 116"/>
                <a:gd name="T31" fmla="*/ 8 h 46"/>
                <a:gd name="T32" fmla="*/ 102 w 116"/>
                <a:gd name="T33" fmla="*/ 10 h 46"/>
                <a:gd name="T34" fmla="*/ 113 w 116"/>
                <a:gd name="T35" fmla="*/ 15 h 46"/>
                <a:gd name="T36" fmla="*/ 116 w 116"/>
                <a:gd name="T37" fmla="*/ 9 h 46"/>
                <a:gd name="T38" fmla="*/ 103 w 116"/>
                <a:gd name="T39" fmla="*/ 5 h 46"/>
                <a:gd name="T40" fmla="*/ 92 w 116"/>
                <a:gd name="T41" fmla="*/ 1 h 46"/>
                <a:gd name="T42" fmla="*/ 80 w 116"/>
                <a:gd name="T43" fmla="*/ 0 h 46"/>
                <a:gd name="T44" fmla="*/ 70 w 116"/>
                <a:gd name="T45" fmla="*/ 1 h 46"/>
                <a:gd name="T46" fmla="*/ 60 w 116"/>
                <a:gd name="T47" fmla="*/ 2 h 46"/>
                <a:gd name="T48" fmla="*/ 50 w 116"/>
                <a:gd name="T49" fmla="*/ 6 h 46"/>
                <a:gd name="T50" fmla="*/ 41 w 116"/>
                <a:gd name="T51" fmla="*/ 9 h 46"/>
                <a:gd name="T52" fmla="*/ 33 w 116"/>
                <a:gd name="T53" fmla="*/ 14 h 46"/>
                <a:gd name="T54" fmla="*/ 26 w 116"/>
                <a:gd name="T55" fmla="*/ 19 h 46"/>
                <a:gd name="T56" fmla="*/ 19 w 116"/>
                <a:gd name="T57" fmla="*/ 23 h 46"/>
                <a:gd name="T58" fmla="*/ 14 w 116"/>
                <a:gd name="T59" fmla="*/ 28 h 46"/>
                <a:gd name="T60" fmla="*/ 9 w 116"/>
                <a:gd name="T61" fmla="*/ 32 h 46"/>
                <a:gd name="T62" fmla="*/ 6 w 116"/>
                <a:gd name="T63" fmla="*/ 37 h 46"/>
                <a:gd name="T64" fmla="*/ 3 w 116"/>
                <a:gd name="T65" fmla="*/ 39 h 46"/>
                <a:gd name="T66" fmla="*/ 1 w 116"/>
                <a:gd name="T67" fmla="*/ 42 h 46"/>
                <a:gd name="T68" fmla="*/ 0 w 116"/>
                <a:gd name="T69" fmla="*/ 43 h 46"/>
                <a:gd name="T70" fmla="*/ 0 w 116"/>
                <a:gd name="T71" fmla="*/ 45 h 46"/>
                <a:gd name="T72" fmla="*/ 0 w 116"/>
                <a:gd name="T73" fmla="*/ 43 h 46"/>
                <a:gd name="T74" fmla="*/ 0 w 116"/>
                <a:gd name="T75" fmla="*/ 44 h 46"/>
                <a:gd name="T76" fmla="*/ 0 w 116"/>
                <a:gd name="T77" fmla="*/ 45 h 46"/>
                <a:gd name="T78" fmla="*/ 7 w 116"/>
                <a:gd name="T79"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46">
                  <a:moveTo>
                    <a:pt x="7" y="44"/>
                  </a:moveTo>
                  <a:lnTo>
                    <a:pt x="6" y="46"/>
                  </a:lnTo>
                  <a:lnTo>
                    <a:pt x="6" y="45"/>
                  </a:lnTo>
                  <a:lnTo>
                    <a:pt x="8" y="44"/>
                  </a:lnTo>
                  <a:lnTo>
                    <a:pt x="10" y="42"/>
                  </a:lnTo>
                  <a:lnTo>
                    <a:pt x="14" y="37"/>
                  </a:lnTo>
                  <a:lnTo>
                    <a:pt x="18" y="32"/>
                  </a:lnTo>
                  <a:lnTo>
                    <a:pt x="23" y="29"/>
                  </a:lnTo>
                  <a:lnTo>
                    <a:pt x="30" y="24"/>
                  </a:lnTo>
                  <a:lnTo>
                    <a:pt x="37" y="20"/>
                  </a:lnTo>
                  <a:lnTo>
                    <a:pt x="44" y="15"/>
                  </a:lnTo>
                  <a:lnTo>
                    <a:pt x="53" y="12"/>
                  </a:lnTo>
                  <a:lnTo>
                    <a:pt x="62" y="9"/>
                  </a:lnTo>
                  <a:lnTo>
                    <a:pt x="71" y="7"/>
                  </a:lnTo>
                  <a:lnTo>
                    <a:pt x="80" y="7"/>
                  </a:lnTo>
                  <a:lnTo>
                    <a:pt x="91" y="8"/>
                  </a:lnTo>
                  <a:lnTo>
                    <a:pt x="102" y="10"/>
                  </a:lnTo>
                  <a:lnTo>
                    <a:pt x="113" y="15"/>
                  </a:lnTo>
                  <a:lnTo>
                    <a:pt x="116" y="9"/>
                  </a:lnTo>
                  <a:lnTo>
                    <a:pt x="103" y="5"/>
                  </a:lnTo>
                  <a:lnTo>
                    <a:pt x="92" y="1"/>
                  </a:lnTo>
                  <a:lnTo>
                    <a:pt x="80" y="0"/>
                  </a:lnTo>
                  <a:lnTo>
                    <a:pt x="70" y="1"/>
                  </a:lnTo>
                  <a:lnTo>
                    <a:pt x="60" y="2"/>
                  </a:lnTo>
                  <a:lnTo>
                    <a:pt x="50" y="6"/>
                  </a:lnTo>
                  <a:lnTo>
                    <a:pt x="41" y="9"/>
                  </a:lnTo>
                  <a:lnTo>
                    <a:pt x="33" y="14"/>
                  </a:lnTo>
                  <a:lnTo>
                    <a:pt x="26" y="19"/>
                  </a:lnTo>
                  <a:lnTo>
                    <a:pt x="19" y="23"/>
                  </a:lnTo>
                  <a:lnTo>
                    <a:pt x="14" y="28"/>
                  </a:lnTo>
                  <a:lnTo>
                    <a:pt x="9" y="32"/>
                  </a:lnTo>
                  <a:lnTo>
                    <a:pt x="6" y="37"/>
                  </a:lnTo>
                  <a:lnTo>
                    <a:pt x="3" y="39"/>
                  </a:lnTo>
                  <a:lnTo>
                    <a:pt x="1" y="42"/>
                  </a:lnTo>
                  <a:lnTo>
                    <a:pt x="0" y="43"/>
                  </a:lnTo>
                  <a:lnTo>
                    <a:pt x="0" y="45"/>
                  </a:lnTo>
                  <a:lnTo>
                    <a:pt x="0" y="43"/>
                  </a:lnTo>
                  <a:lnTo>
                    <a:pt x="0" y="44"/>
                  </a:lnTo>
                  <a:lnTo>
                    <a:pt x="0" y="45"/>
                  </a:lnTo>
                  <a:lnTo>
                    <a:pt x="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3" name="Freeform 129"/>
            <p:cNvSpPr>
              <a:spLocks/>
            </p:cNvSpPr>
            <p:nvPr/>
          </p:nvSpPr>
          <p:spPr bwMode="auto">
            <a:xfrm>
              <a:off x="2220913" y="2454276"/>
              <a:ext cx="19050" cy="87313"/>
            </a:xfrm>
            <a:custGeom>
              <a:avLst/>
              <a:gdLst>
                <a:gd name="T0" fmla="*/ 18 w 23"/>
                <a:gd name="T1" fmla="*/ 107 h 110"/>
                <a:gd name="T2" fmla="*/ 23 w 23"/>
                <a:gd name="T3" fmla="*/ 104 h 110"/>
                <a:gd name="T4" fmla="*/ 7 w 23"/>
                <a:gd name="T5" fmla="*/ 0 h 110"/>
                <a:gd name="T6" fmla="*/ 0 w 23"/>
                <a:gd name="T7" fmla="*/ 1 h 110"/>
                <a:gd name="T8" fmla="*/ 16 w 23"/>
                <a:gd name="T9" fmla="*/ 105 h 110"/>
                <a:gd name="T10" fmla="*/ 20 w 23"/>
                <a:gd name="T11" fmla="*/ 101 h 110"/>
                <a:gd name="T12" fmla="*/ 18 w 23"/>
                <a:gd name="T13" fmla="*/ 107 h 110"/>
                <a:gd name="T14" fmla="*/ 23 w 23"/>
                <a:gd name="T15" fmla="*/ 110 h 110"/>
                <a:gd name="T16" fmla="*/ 23 w 23"/>
                <a:gd name="T17" fmla="*/ 104 h 110"/>
                <a:gd name="T18" fmla="*/ 18 w 23"/>
                <a:gd name="T19" fmla="*/ 10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0">
                  <a:moveTo>
                    <a:pt x="18" y="107"/>
                  </a:moveTo>
                  <a:lnTo>
                    <a:pt x="23" y="104"/>
                  </a:lnTo>
                  <a:lnTo>
                    <a:pt x="7" y="0"/>
                  </a:lnTo>
                  <a:lnTo>
                    <a:pt x="0" y="1"/>
                  </a:lnTo>
                  <a:lnTo>
                    <a:pt x="16" y="105"/>
                  </a:lnTo>
                  <a:lnTo>
                    <a:pt x="20" y="101"/>
                  </a:lnTo>
                  <a:lnTo>
                    <a:pt x="18" y="107"/>
                  </a:lnTo>
                  <a:lnTo>
                    <a:pt x="23" y="110"/>
                  </a:lnTo>
                  <a:lnTo>
                    <a:pt x="23" y="104"/>
                  </a:lnTo>
                  <a:lnTo>
                    <a:pt x="18"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4" name="Freeform 130"/>
            <p:cNvSpPr>
              <a:spLocks/>
            </p:cNvSpPr>
            <p:nvPr/>
          </p:nvSpPr>
          <p:spPr bwMode="auto">
            <a:xfrm>
              <a:off x="2160588" y="2463801"/>
              <a:ext cx="77788" cy="76200"/>
            </a:xfrm>
            <a:custGeom>
              <a:avLst/>
              <a:gdLst>
                <a:gd name="T0" fmla="*/ 0 w 97"/>
                <a:gd name="T1" fmla="*/ 0 h 96"/>
                <a:gd name="T2" fmla="*/ 0 w 97"/>
                <a:gd name="T3" fmla="*/ 0 h 96"/>
                <a:gd name="T4" fmla="*/ 0 w 97"/>
                <a:gd name="T5" fmla="*/ 8 h 96"/>
                <a:gd name="T6" fmla="*/ 2 w 97"/>
                <a:gd name="T7" fmla="*/ 17 h 96"/>
                <a:gd name="T8" fmla="*/ 5 w 97"/>
                <a:gd name="T9" fmla="*/ 25 h 96"/>
                <a:gd name="T10" fmla="*/ 12 w 97"/>
                <a:gd name="T11" fmla="*/ 33 h 96"/>
                <a:gd name="T12" fmla="*/ 19 w 97"/>
                <a:gd name="T13" fmla="*/ 41 h 96"/>
                <a:gd name="T14" fmla="*/ 27 w 97"/>
                <a:gd name="T15" fmla="*/ 49 h 96"/>
                <a:gd name="T16" fmla="*/ 36 w 97"/>
                <a:gd name="T17" fmla="*/ 56 h 96"/>
                <a:gd name="T18" fmla="*/ 46 w 97"/>
                <a:gd name="T19" fmla="*/ 64 h 96"/>
                <a:gd name="T20" fmla="*/ 54 w 97"/>
                <a:gd name="T21" fmla="*/ 70 h 96"/>
                <a:gd name="T22" fmla="*/ 62 w 97"/>
                <a:gd name="T23" fmla="*/ 76 h 96"/>
                <a:gd name="T24" fmla="*/ 71 w 97"/>
                <a:gd name="T25" fmla="*/ 82 h 96"/>
                <a:gd name="T26" fmla="*/ 78 w 97"/>
                <a:gd name="T27" fmla="*/ 87 h 96"/>
                <a:gd name="T28" fmla="*/ 85 w 97"/>
                <a:gd name="T29" fmla="*/ 90 h 96"/>
                <a:gd name="T30" fmla="*/ 89 w 97"/>
                <a:gd name="T31" fmla="*/ 94 h 96"/>
                <a:gd name="T32" fmla="*/ 93 w 97"/>
                <a:gd name="T33" fmla="*/ 95 h 96"/>
                <a:gd name="T34" fmla="*/ 95 w 97"/>
                <a:gd name="T35" fmla="*/ 96 h 96"/>
                <a:gd name="T36" fmla="*/ 97 w 97"/>
                <a:gd name="T37" fmla="*/ 90 h 96"/>
                <a:gd name="T38" fmla="*/ 96 w 97"/>
                <a:gd name="T39" fmla="*/ 90 h 96"/>
                <a:gd name="T40" fmla="*/ 93 w 97"/>
                <a:gd name="T41" fmla="*/ 88 h 96"/>
                <a:gd name="T42" fmla="*/ 88 w 97"/>
                <a:gd name="T43" fmla="*/ 85 h 96"/>
                <a:gd name="T44" fmla="*/ 81 w 97"/>
                <a:gd name="T45" fmla="*/ 81 h 96"/>
                <a:gd name="T46" fmla="*/ 74 w 97"/>
                <a:gd name="T47" fmla="*/ 76 h 96"/>
                <a:gd name="T48" fmla="*/ 65 w 97"/>
                <a:gd name="T49" fmla="*/ 71 h 96"/>
                <a:gd name="T50" fmla="*/ 57 w 97"/>
                <a:gd name="T51" fmla="*/ 65 h 96"/>
                <a:gd name="T52" fmla="*/ 49 w 97"/>
                <a:gd name="T53" fmla="*/ 58 h 96"/>
                <a:gd name="T54" fmla="*/ 40 w 97"/>
                <a:gd name="T55" fmla="*/ 51 h 96"/>
                <a:gd name="T56" fmla="*/ 32 w 97"/>
                <a:gd name="T57" fmla="*/ 44 h 96"/>
                <a:gd name="T58" fmla="*/ 24 w 97"/>
                <a:gd name="T59" fmla="*/ 36 h 96"/>
                <a:gd name="T60" fmla="*/ 17 w 97"/>
                <a:gd name="T61" fmla="*/ 29 h 96"/>
                <a:gd name="T62" fmla="*/ 11 w 97"/>
                <a:gd name="T63" fmla="*/ 21 h 96"/>
                <a:gd name="T64" fmla="*/ 8 w 97"/>
                <a:gd name="T65" fmla="*/ 14 h 96"/>
                <a:gd name="T66" fmla="*/ 5 w 97"/>
                <a:gd name="T67" fmla="*/ 7 h 96"/>
                <a:gd name="T68" fmla="*/ 5 w 97"/>
                <a:gd name="T69" fmla="*/ 2 h 96"/>
                <a:gd name="T70" fmla="*/ 5 w 97"/>
                <a:gd name="T71" fmla="*/ 3 h 96"/>
                <a:gd name="T72" fmla="*/ 0 w 97"/>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96">
                  <a:moveTo>
                    <a:pt x="0" y="0"/>
                  </a:moveTo>
                  <a:lnTo>
                    <a:pt x="0" y="0"/>
                  </a:lnTo>
                  <a:lnTo>
                    <a:pt x="0" y="8"/>
                  </a:lnTo>
                  <a:lnTo>
                    <a:pt x="2" y="17"/>
                  </a:lnTo>
                  <a:lnTo>
                    <a:pt x="5" y="25"/>
                  </a:lnTo>
                  <a:lnTo>
                    <a:pt x="12" y="33"/>
                  </a:lnTo>
                  <a:lnTo>
                    <a:pt x="19" y="41"/>
                  </a:lnTo>
                  <a:lnTo>
                    <a:pt x="27" y="49"/>
                  </a:lnTo>
                  <a:lnTo>
                    <a:pt x="36" y="56"/>
                  </a:lnTo>
                  <a:lnTo>
                    <a:pt x="46" y="64"/>
                  </a:lnTo>
                  <a:lnTo>
                    <a:pt x="54" y="70"/>
                  </a:lnTo>
                  <a:lnTo>
                    <a:pt x="62" y="76"/>
                  </a:lnTo>
                  <a:lnTo>
                    <a:pt x="71" y="82"/>
                  </a:lnTo>
                  <a:lnTo>
                    <a:pt x="78" y="87"/>
                  </a:lnTo>
                  <a:lnTo>
                    <a:pt x="85" y="90"/>
                  </a:lnTo>
                  <a:lnTo>
                    <a:pt x="89" y="94"/>
                  </a:lnTo>
                  <a:lnTo>
                    <a:pt x="93" y="95"/>
                  </a:lnTo>
                  <a:lnTo>
                    <a:pt x="95" y="96"/>
                  </a:lnTo>
                  <a:lnTo>
                    <a:pt x="97" y="90"/>
                  </a:lnTo>
                  <a:lnTo>
                    <a:pt x="96" y="90"/>
                  </a:lnTo>
                  <a:lnTo>
                    <a:pt x="93" y="88"/>
                  </a:lnTo>
                  <a:lnTo>
                    <a:pt x="88" y="85"/>
                  </a:lnTo>
                  <a:lnTo>
                    <a:pt x="81" y="81"/>
                  </a:lnTo>
                  <a:lnTo>
                    <a:pt x="74" y="76"/>
                  </a:lnTo>
                  <a:lnTo>
                    <a:pt x="65" y="71"/>
                  </a:lnTo>
                  <a:lnTo>
                    <a:pt x="57" y="65"/>
                  </a:lnTo>
                  <a:lnTo>
                    <a:pt x="49" y="58"/>
                  </a:lnTo>
                  <a:lnTo>
                    <a:pt x="40" y="51"/>
                  </a:lnTo>
                  <a:lnTo>
                    <a:pt x="32" y="44"/>
                  </a:lnTo>
                  <a:lnTo>
                    <a:pt x="24" y="36"/>
                  </a:lnTo>
                  <a:lnTo>
                    <a:pt x="17" y="29"/>
                  </a:lnTo>
                  <a:lnTo>
                    <a:pt x="11" y="21"/>
                  </a:lnTo>
                  <a:lnTo>
                    <a:pt x="8" y="14"/>
                  </a:lnTo>
                  <a:lnTo>
                    <a:pt x="5" y="7"/>
                  </a:lnTo>
                  <a:lnTo>
                    <a:pt x="5" y="2"/>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5" name="Freeform 131"/>
            <p:cNvSpPr>
              <a:spLocks/>
            </p:cNvSpPr>
            <p:nvPr/>
          </p:nvSpPr>
          <p:spPr bwMode="auto">
            <a:xfrm>
              <a:off x="2160588" y="2366963"/>
              <a:ext cx="28575" cy="98425"/>
            </a:xfrm>
            <a:custGeom>
              <a:avLst/>
              <a:gdLst>
                <a:gd name="T0" fmla="*/ 33 w 36"/>
                <a:gd name="T1" fmla="*/ 0 h 124"/>
                <a:gd name="T2" fmla="*/ 33 w 36"/>
                <a:gd name="T3" fmla="*/ 0 h 124"/>
                <a:gd name="T4" fmla="*/ 28 w 36"/>
                <a:gd name="T5" fmla="*/ 5 h 124"/>
                <a:gd name="T6" fmla="*/ 25 w 36"/>
                <a:gd name="T7" fmla="*/ 10 h 124"/>
                <a:gd name="T8" fmla="*/ 23 w 36"/>
                <a:gd name="T9" fmla="*/ 15 h 124"/>
                <a:gd name="T10" fmla="*/ 19 w 36"/>
                <a:gd name="T11" fmla="*/ 22 h 124"/>
                <a:gd name="T12" fmla="*/ 17 w 36"/>
                <a:gd name="T13" fmla="*/ 29 h 124"/>
                <a:gd name="T14" fmla="*/ 15 w 36"/>
                <a:gd name="T15" fmla="*/ 37 h 124"/>
                <a:gd name="T16" fmla="*/ 12 w 36"/>
                <a:gd name="T17" fmla="*/ 47 h 124"/>
                <a:gd name="T18" fmla="*/ 11 w 36"/>
                <a:gd name="T19" fmla="*/ 55 h 124"/>
                <a:gd name="T20" fmla="*/ 10 w 36"/>
                <a:gd name="T21" fmla="*/ 64 h 124"/>
                <a:gd name="T22" fmla="*/ 8 w 36"/>
                <a:gd name="T23" fmla="*/ 73 h 124"/>
                <a:gd name="T24" fmla="*/ 7 w 36"/>
                <a:gd name="T25" fmla="*/ 82 h 124"/>
                <a:gd name="T26" fmla="*/ 5 w 36"/>
                <a:gd name="T27" fmla="*/ 90 h 124"/>
                <a:gd name="T28" fmla="*/ 3 w 36"/>
                <a:gd name="T29" fmla="*/ 100 h 124"/>
                <a:gd name="T30" fmla="*/ 2 w 36"/>
                <a:gd name="T31" fmla="*/ 108 h 124"/>
                <a:gd name="T32" fmla="*/ 1 w 36"/>
                <a:gd name="T33" fmla="*/ 115 h 124"/>
                <a:gd name="T34" fmla="*/ 0 w 36"/>
                <a:gd name="T35" fmla="*/ 121 h 124"/>
                <a:gd name="T36" fmla="*/ 5 w 36"/>
                <a:gd name="T37" fmla="*/ 124 h 124"/>
                <a:gd name="T38" fmla="*/ 8 w 36"/>
                <a:gd name="T39" fmla="*/ 116 h 124"/>
                <a:gd name="T40" fmla="*/ 9 w 36"/>
                <a:gd name="T41" fmla="*/ 108 h 124"/>
                <a:gd name="T42" fmla="*/ 10 w 36"/>
                <a:gd name="T43" fmla="*/ 101 h 124"/>
                <a:gd name="T44" fmla="*/ 11 w 36"/>
                <a:gd name="T45" fmla="*/ 91 h 124"/>
                <a:gd name="T46" fmla="*/ 12 w 36"/>
                <a:gd name="T47" fmla="*/ 82 h 124"/>
                <a:gd name="T48" fmla="*/ 15 w 36"/>
                <a:gd name="T49" fmla="*/ 73 h 124"/>
                <a:gd name="T50" fmla="*/ 16 w 36"/>
                <a:gd name="T51" fmla="*/ 65 h 124"/>
                <a:gd name="T52" fmla="*/ 17 w 36"/>
                <a:gd name="T53" fmla="*/ 56 h 124"/>
                <a:gd name="T54" fmla="*/ 19 w 36"/>
                <a:gd name="T55" fmla="*/ 48 h 124"/>
                <a:gd name="T56" fmla="*/ 21 w 36"/>
                <a:gd name="T57" fmla="*/ 40 h 124"/>
                <a:gd name="T58" fmla="*/ 24 w 36"/>
                <a:gd name="T59" fmla="*/ 32 h 124"/>
                <a:gd name="T60" fmla="*/ 26 w 36"/>
                <a:gd name="T61" fmla="*/ 25 h 124"/>
                <a:gd name="T62" fmla="*/ 28 w 36"/>
                <a:gd name="T63" fmla="*/ 18 h 124"/>
                <a:gd name="T64" fmla="*/ 31 w 36"/>
                <a:gd name="T65" fmla="*/ 13 h 124"/>
                <a:gd name="T66" fmla="*/ 33 w 36"/>
                <a:gd name="T67" fmla="*/ 9 h 124"/>
                <a:gd name="T68" fmla="*/ 36 w 36"/>
                <a:gd name="T69" fmla="*/ 5 h 124"/>
                <a:gd name="T70" fmla="*/ 36 w 36"/>
                <a:gd name="T71" fmla="*/ 5 h 124"/>
                <a:gd name="T72" fmla="*/ 33 w 36"/>
                <a:gd name="T7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4">
                  <a:moveTo>
                    <a:pt x="33" y="0"/>
                  </a:moveTo>
                  <a:lnTo>
                    <a:pt x="33" y="0"/>
                  </a:lnTo>
                  <a:lnTo>
                    <a:pt x="28" y="5"/>
                  </a:lnTo>
                  <a:lnTo>
                    <a:pt x="25" y="10"/>
                  </a:lnTo>
                  <a:lnTo>
                    <a:pt x="23" y="15"/>
                  </a:lnTo>
                  <a:lnTo>
                    <a:pt x="19" y="22"/>
                  </a:lnTo>
                  <a:lnTo>
                    <a:pt x="17" y="29"/>
                  </a:lnTo>
                  <a:lnTo>
                    <a:pt x="15" y="37"/>
                  </a:lnTo>
                  <a:lnTo>
                    <a:pt x="12" y="47"/>
                  </a:lnTo>
                  <a:lnTo>
                    <a:pt x="11" y="55"/>
                  </a:lnTo>
                  <a:lnTo>
                    <a:pt x="10" y="64"/>
                  </a:lnTo>
                  <a:lnTo>
                    <a:pt x="8" y="73"/>
                  </a:lnTo>
                  <a:lnTo>
                    <a:pt x="7" y="82"/>
                  </a:lnTo>
                  <a:lnTo>
                    <a:pt x="5" y="90"/>
                  </a:lnTo>
                  <a:lnTo>
                    <a:pt x="3" y="100"/>
                  </a:lnTo>
                  <a:lnTo>
                    <a:pt x="2" y="108"/>
                  </a:lnTo>
                  <a:lnTo>
                    <a:pt x="1" y="115"/>
                  </a:lnTo>
                  <a:lnTo>
                    <a:pt x="0" y="121"/>
                  </a:lnTo>
                  <a:lnTo>
                    <a:pt x="5" y="124"/>
                  </a:lnTo>
                  <a:lnTo>
                    <a:pt x="8" y="116"/>
                  </a:lnTo>
                  <a:lnTo>
                    <a:pt x="9" y="108"/>
                  </a:lnTo>
                  <a:lnTo>
                    <a:pt x="10" y="101"/>
                  </a:lnTo>
                  <a:lnTo>
                    <a:pt x="11" y="91"/>
                  </a:lnTo>
                  <a:lnTo>
                    <a:pt x="12" y="82"/>
                  </a:lnTo>
                  <a:lnTo>
                    <a:pt x="15" y="73"/>
                  </a:lnTo>
                  <a:lnTo>
                    <a:pt x="16" y="65"/>
                  </a:lnTo>
                  <a:lnTo>
                    <a:pt x="17" y="56"/>
                  </a:lnTo>
                  <a:lnTo>
                    <a:pt x="19" y="48"/>
                  </a:lnTo>
                  <a:lnTo>
                    <a:pt x="21" y="40"/>
                  </a:lnTo>
                  <a:lnTo>
                    <a:pt x="24" y="32"/>
                  </a:lnTo>
                  <a:lnTo>
                    <a:pt x="26" y="25"/>
                  </a:lnTo>
                  <a:lnTo>
                    <a:pt x="28" y="18"/>
                  </a:lnTo>
                  <a:lnTo>
                    <a:pt x="31" y="13"/>
                  </a:lnTo>
                  <a:lnTo>
                    <a:pt x="33" y="9"/>
                  </a:lnTo>
                  <a:lnTo>
                    <a:pt x="36" y="5"/>
                  </a:lnTo>
                  <a:lnTo>
                    <a:pt x="36"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6" name="Freeform 132"/>
            <p:cNvSpPr>
              <a:spLocks/>
            </p:cNvSpPr>
            <p:nvPr/>
          </p:nvSpPr>
          <p:spPr bwMode="auto">
            <a:xfrm>
              <a:off x="2187575" y="2295526"/>
              <a:ext cx="31750" cy="76200"/>
            </a:xfrm>
            <a:custGeom>
              <a:avLst/>
              <a:gdLst>
                <a:gd name="T0" fmla="*/ 37 w 41"/>
                <a:gd name="T1" fmla="*/ 0 h 96"/>
                <a:gd name="T2" fmla="*/ 37 w 41"/>
                <a:gd name="T3" fmla="*/ 0 h 96"/>
                <a:gd name="T4" fmla="*/ 30 w 41"/>
                <a:gd name="T5" fmla="*/ 6 h 96"/>
                <a:gd name="T6" fmla="*/ 24 w 41"/>
                <a:gd name="T7" fmla="*/ 13 h 96"/>
                <a:gd name="T8" fmla="*/ 21 w 41"/>
                <a:gd name="T9" fmla="*/ 20 h 96"/>
                <a:gd name="T10" fmla="*/ 18 w 41"/>
                <a:gd name="T11" fmla="*/ 27 h 96"/>
                <a:gd name="T12" fmla="*/ 15 w 41"/>
                <a:gd name="T13" fmla="*/ 34 h 96"/>
                <a:gd name="T14" fmla="*/ 13 w 41"/>
                <a:gd name="T15" fmla="*/ 41 h 96"/>
                <a:gd name="T16" fmla="*/ 12 w 41"/>
                <a:gd name="T17" fmla="*/ 48 h 96"/>
                <a:gd name="T18" fmla="*/ 10 w 41"/>
                <a:gd name="T19" fmla="*/ 53 h 96"/>
                <a:gd name="T20" fmla="*/ 9 w 41"/>
                <a:gd name="T21" fmla="*/ 60 h 96"/>
                <a:gd name="T22" fmla="*/ 9 w 41"/>
                <a:gd name="T23" fmla="*/ 66 h 96"/>
                <a:gd name="T24" fmla="*/ 8 w 41"/>
                <a:gd name="T25" fmla="*/ 72 h 96"/>
                <a:gd name="T26" fmla="*/ 7 w 41"/>
                <a:gd name="T27" fmla="*/ 76 h 96"/>
                <a:gd name="T28" fmla="*/ 6 w 41"/>
                <a:gd name="T29" fmla="*/ 81 h 96"/>
                <a:gd name="T30" fmla="*/ 5 w 41"/>
                <a:gd name="T31" fmla="*/ 86 h 96"/>
                <a:gd name="T32" fmla="*/ 2 w 41"/>
                <a:gd name="T33" fmla="*/ 89 h 96"/>
                <a:gd name="T34" fmla="*/ 0 w 41"/>
                <a:gd name="T35" fmla="*/ 91 h 96"/>
                <a:gd name="T36" fmla="*/ 3 w 41"/>
                <a:gd name="T37" fmla="*/ 96 h 96"/>
                <a:gd name="T38" fmla="*/ 7 w 41"/>
                <a:gd name="T39" fmla="*/ 93 h 96"/>
                <a:gd name="T40" fmla="*/ 10 w 41"/>
                <a:gd name="T41" fmla="*/ 88 h 96"/>
                <a:gd name="T42" fmla="*/ 13 w 41"/>
                <a:gd name="T43" fmla="*/ 83 h 96"/>
                <a:gd name="T44" fmla="*/ 14 w 41"/>
                <a:gd name="T45" fmla="*/ 79 h 96"/>
                <a:gd name="T46" fmla="*/ 15 w 41"/>
                <a:gd name="T47" fmla="*/ 73 h 96"/>
                <a:gd name="T48" fmla="*/ 15 w 41"/>
                <a:gd name="T49" fmla="*/ 67 h 96"/>
                <a:gd name="T50" fmla="*/ 16 w 41"/>
                <a:gd name="T51" fmla="*/ 60 h 96"/>
                <a:gd name="T52" fmla="*/ 17 w 41"/>
                <a:gd name="T53" fmla="*/ 55 h 96"/>
                <a:gd name="T54" fmla="*/ 18 w 41"/>
                <a:gd name="T55" fmla="*/ 49 h 96"/>
                <a:gd name="T56" fmla="*/ 20 w 41"/>
                <a:gd name="T57" fmla="*/ 42 h 96"/>
                <a:gd name="T58" fmla="*/ 21 w 41"/>
                <a:gd name="T59" fmla="*/ 36 h 96"/>
                <a:gd name="T60" fmla="*/ 22 w 41"/>
                <a:gd name="T61" fmla="*/ 29 h 96"/>
                <a:gd name="T62" fmla="*/ 25 w 41"/>
                <a:gd name="T63" fmla="*/ 23 h 96"/>
                <a:gd name="T64" fmla="*/ 30 w 41"/>
                <a:gd name="T65" fmla="*/ 17 h 96"/>
                <a:gd name="T66" fmla="*/ 35 w 41"/>
                <a:gd name="T67" fmla="*/ 11 h 96"/>
                <a:gd name="T68" fmla="*/ 41 w 41"/>
                <a:gd name="T69" fmla="*/ 5 h 96"/>
                <a:gd name="T70" fmla="*/ 41 w 41"/>
                <a:gd name="T71" fmla="*/ 5 h 96"/>
                <a:gd name="T72" fmla="*/ 37 w 41"/>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6">
                  <a:moveTo>
                    <a:pt x="37" y="0"/>
                  </a:moveTo>
                  <a:lnTo>
                    <a:pt x="37" y="0"/>
                  </a:lnTo>
                  <a:lnTo>
                    <a:pt x="30" y="6"/>
                  </a:lnTo>
                  <a:lnTo>
                    <a:pt x="24" y="13"/>
                  </a:lnTo>
                  <a:lnTo>
                    <a:pt x="21" y="20"/>
                  </a:lnTo>
                  <a:lnTo>
                    <a:pt x="18" y="27"/>
                  </a:lnTo>
                  <a:lnTo>
                    <a:pt x="15" y="34"/>
                  </a:lnTo>
                  <a:lnTo>
                    <a:pt x="13" y="41"/>
                  </a:lnTo>
                  <a:lnTo>
                    <a:pt x="12" y="48"/>
                  </a:lnTo>
                  <a:lnTo>
                    <a:pt x="10" y="53"/>
                  </a:lnTo>
                  <a:lnTo>
                    <a:pt x="9" y="60"/>
                  </a:lnTo>
                  <a:lnTo>
                    <a:pt x="9" y="66"/>
                  </a:lnTo>
                  <a:lnTo>
                    <a:pt x="8" y="72"/>
                  </a:lnTo>
                  <a:lnTo>
                    <a:pt x="7" y="76"/>
                  </a:lnTo>
                  <a:lnTo>
                    <a:pt x="6" y="81"/>
                  </a:lnTo>
                  <a:lnTo>
                    <a:pt x="5" y="86"/>
                  </a:lnTo>
                  <a:lnTo>
                    <a:pt x="2" y="89"/>
                  </a:lnTo>
                  <a:lnTo>
                    <a:pt x="0" y="91"/>
                  </a:lnTo>
                  <a:lnTo>
                    <a:pt x="3" y="96"/>
                  </a:lnTo>
                  <a:lnTo>
                    <a:pt x="7" y="93"/>
                  </a:lnTo>
                  <a:lnTo>
                    <a:pt x="10" y="88"/>
                  </a:lnTo>
                  <a:lnTo>
                    <a:pt x="13" y="83"/>
                  </a:lnTo>
                  <a:lnTo>
                    <a:pt x="14" y="79"/>
                  </a:lnTo>
                  <a:lnTo>
                    <a:pt x="15" y="73"/>
                  </a:lnTo>
                  <a:lnTo>
                    <a:pt x="15" y="67"/>
                  </a:lnTo>
                  <a:lnTo>
                    <a:pt x="16" y="60"/>
                  </a:lnTo>
                  <a:lnTo>
                    <a:pt x="17" y="55"/>
                  </a:lnTo>
                  <a:lnTo>
                    <a:pt x="18" y="49"/>
                  </a:lnTo>
                  <a:lnTo>
                    <a:pt x="20" y="42"/>
                  </a:lnTo>
                  <a:lnTo>
                    <a:pt x="21" y="36"/>
                  </a:lnTo>
                  <a:lnTo>
                    <a:pt x="22" y="29"/>
                  </a:lnTo>
                  <a:lnTo>
                    <a:pt x="25" y="23"/>
                  </a:lnTo>
                  <a:lnTo>
                    <a:pt x="30" y="17"/>
                  </a:lnTo>
                  <a:lnTo>
                    <a:pt x="35" y="11"/>
                  </a:lnTo>
                  <a:lnTo>
                    <a:pt x="41" y="5"/>
                  </a:lnTo>
                  <a:lnTo>
                    <a:pt x="41"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7" name="Freeform 133"/>
            <p:cNvSpPr>
              <a:spLocks/>
            </p:cNvSpPr>
            <p:nvPr/>
          </p:nvSpPr>
          <p:spPr bwMode="auto">
            <a:xfrm>
              <a:off x="2216150" y="2239963"/>
              <a:ext cx="179388" cy="58738"/>
            </a:xfrm>
            <a:custGeom>
              <a:avLst/>
              <a:gdLst>
                <a:gd name="T0" fmla="*/ 226 w 226"/>
                <a:gd name="T1" fmla="*/ 0 h 74"/>
                <a:gd name="T2" fmla="*/ 226 w 226"/>
                <a:gd name="T3" fmla="*/ 0 h 74"/>
                <a:gd name="T4" fmla="*/ 213 w 226"/>
                <a:gd name="T5" fmla="*/ 0 h 74"/>
                <a:gd name="T6" fmla="*/ 200 w 226"/>
                <a:gd name="T7" fmla="*/ 0 h 74"/>
                <a:gd name="T8" fmla="*/ 185 w 226"/>
                <a:gd name="T9" fmla="*/ 1 h 74"/>
                <a:gd name="T10" fmla="*/ 170 w 226"/>
                <a:gd name="T11" fmla="*/ 4 h 74"/>
                <a:gd name="T12" fmla="*/ 154 w 226"/>
                <a:gd name="T13" fmla="*/ 7 h 74"/>
                <a:gd name="T14" fmla="*/ 138 w 226"/>
                <a:gd name="T15" fmla="*/ 11 h 74"/>
                <a:gd name="T16" fmla="*/ 122 w 226"/>
                <a:gd name="T17" fmla="*/ 14 h 74"/>
                <a:gd name="T18" fmla="*/ 106 w 226"/>
                <a:gd name="T19" fmla="*/ 20 h 74"/>
                <a:gd name="T20" fmla="*/ 90 w 226"/>
                <a:gd name="T21" fmla="*/ 26 h 74"/>
                <a:gd name="T22" fmla="*/ 74 w 226"/>
                <a:gd name="T23" fmla="*/ 31 h 74"/>
                <a:gd name="T24" fmla="*/ 57 w 226"/>
                <a:gd name="T25" fmla="*/ 37 h 74"/>
                <a:gd name="T26" fmla="*/ 44 w 226"/>
                <a:gd name="T27" fmla="*/ 44 h 74"/>
                <a:gd name="T28" fmla="*/ 31 w 226"/>
                <a:gd name="T29" fmla="*/ 50 h 74"/>
                <a:gd name="T30" fmla="*/ 18 w 226"/>
                <a:gd name="T31" fmla="*/ 57 h 74"/>
                <a:gd name="T32" fmla="*/ 9 w 226"/>
                <a:gd name="T33" fmla="*/ 63 h 74"/>
                <a:gd name="T34" fmla="*/ 0 w 226"/>
                <a:gd name="T35" fmla="*/ 69 h 74"/>
                <a:gd name="T36" fmla="*/ 4 w 226"/>
                <a:gd name="T37" fmla="*/ 74 h 74"/>
                <a:gd name="T38" fmla="*/ 13 w 226"/>
                <a:gd name="T39" fmla="*/ 68 h 74"/>
                <a:gd name="T40" fmla="*/ 23 w 226"/>
                <a:gd name="T41" fmla="*/ 63 h 74"/>
                <a:gd name="T42" fmla="*/ 33 w 226"/>
                <a:gd name="T43" fmla="*/ 56 h 74"/>
                <a:gd name="T44" fmla="*/ 47 w 226"/>
                <a:gd name="T45" fmla="*/ 50 h 74"/>
                <a:gd name="T46" fmla="*/ 61 w 226"/>
                <a:gd name="T47" fmla="*/ 43 h 74"/>
                <a:gd name="T48" fmla="*/ 76 w 226"/>
                <a:gd name="T49" fmla="*/ 37 h 74"/>
                <a:gd name="T50" fmla="*/ 91 w 226"/>
                <a:gd name="T51" fmla="*/ 31 h 74"/>
                <a:gd name="T52" fmla="*/ 107 w 226"/>
                <a:gd name="T53" fmla="*/ 26 h 74"/>
                <a:gd name="T54" fmla="*/ 123 w 226"/>
                <a:gd name="T55" fmla="*/ 21 h 74"/>
                <a:gd name="T56" fmla="*/ 139 w 226"/>
                <a:gd name="T57" fmla="*/ 16 h 74"/>
                <a:gd name="T58" fmla="*/ 155 w 226"/>
                <a:gd name="T59" fmla="*/ 13 h 74"/>
                <a:gd name="T60" fmla="*/ 171 w 226"/>
                <a:gd name="T61" fmla="*/ 10 h 74"/>
                <a:gd name="T62" fmla="*/ 186 w 226"/>
                <a:gd name="T63" fmla="*/ 7 h 74"/>
                <a:gd name="T64" fmla="*/ 200 w 226"/>
                <a:gd name="T65" fmla="*/ 7 h 74"/>
                <a:gd name="T66" fmla="*/ 213 w 226"/>
                <a:gd name="T67" fmla="*/ 6 h 74"/>
                <a:gd name="T68" fmla="*/ 224 w 226"/>
                <a:gd name="T69" fmla="*/ 7 h 74"/>
                <a:gd name="T70" fmla="*/ 224 w 226"/>
                <a:gd name="T71" fmla="*/ 7 h 74"/>
                <a:gd name="T72" fmla="*/ 226 w 226"/>
                <a:gd name="T7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74">
                  <a:moveTo>
                    <a:pt x="226" y="0"/>
                  </a:moveTo>
                  <a:lnTo>
                    <a:pt x="226" y="0"/>
                  </a:lnTo>
                  <a:lnTo>
                    <a:pt x="213" y="0"/>
                  </a:lnTo>
                  <a:lnTo>
                    <a:pt x="200" y="0"/>
                  </a:lnTo>
                  <a:lnTo>
                    <a:pt x="185" y="1"/>
                  </a:lnTo>
                  <a:lnTo>
                    <a:pt x="170" y="4"/>
                  </a:lnTo>
                  <a:lnTo>
                    <a:pt x="154" y="7"/>
                  </a:lnTo>
                  <a:lnTo>
                    <a:pt x="138" y="11"/>
                  </a:lnTo>
                  <a:lnTo>
                    <a:pt x="122" y="14"/>
                  </a:lnTo>
                  <a:lnTo>
                    <a:pt x="106" y="20"/>
                  </a:lnTo>
                  <a:lnTo>
                    <a:pt x="90" y="26"/>
                  </a:lnTo>
                  <a:lnTo>
                    <a:pt x="74" y="31"/>
                  </a:lnTo>
                  <a:lnTo>
                    <a:pt x="57" y="37"/>
                  </a:lnTo>
                  <a:lnTo>
                    <a:pt x="44" y="44"/>
                  </a:lnTo>
                  <a:lnTo>
                    <a:pt x="31" y="50"/>
                  </a:lnTo>
                  <a:lnTo>
                    <a:pt x="18" y="57"/>
                  </a:lnTo>
                  <a:lnTo>
                    <a:pt x="9" y="63"/>
                  </a:lnTo>
                  <a:lnTo>
                    <a:pt x="0" y="69"/>
                  </a:lnTo>
                  <a:lnTo>
                    <a:pt x="4" y="74"/>
                  </a:lnTo>
                  <a:lnTo>
                    <a:pt x="13" y="68"/>
                  </a:lnTo>
                  <a:lnTo>
                    <a:pt x="23" y="63"/>
                  </a:lnTo>
                  <a:lnTo>
                    <a:pt x="33" y="56"/>
                  </a:lnTo>
                  <a:lnTo>
                    <a:pt x="47" y="50"/>
                  </a:lnTo>
                  <a:lnTo>
                    <a:pt x="61" y="43"/>
                  </a:lnTo>
                  <a:lnTo>
                    <a:pt x="76" y="37"/>
                  </a:lnTo>
                  <a:lnTo>
                    <a:pt x="91" y="31"/>
                  </a:lnTo>
                  <a:lnTo>
                    <a:pt x="107" y="26"/>
                  </a:lnTo>
                  <a:lnTo>
                    <a:pt x="123" y="21"/>
                  </a:lnTo>
                  <a:lnTo>
                    <a:pt x="139" y="16"/>
                  </a:lnTo>
                  <a:lnTo>
                    <a:pt x="155" y="13"/>
                  </a:lnTo>
                  <a:lnTo>
                    <a:pt x="171" y="10"/>
                  </a:lnTo>
                  <a:lnTo>
                    <a:pt x="186" y="7"/>
                  </a:lnTo>
                  <a:lnTo>
                    <a:pt x="200" y="7"/>
                  </a:lnTo>
                  <a:lnTo>
                    <a:pt x="213" y="6"/>
                  </a:lnTo>
                  <a:lnTo>
                    <a:pt x="224" y="7"/>
                  </a:lnTo>
                  <a:lnTo>
                    <a:pt x="224" y="7"/>
                  </a:lnTo>
                  <a:lnTo>
                    <a:pt x="2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8" name="Freeform 134"/>
            <p:cNvSpPr>
              <a:spLocks/>
            </p:cNvSpPr>
            <p:nvPr/>
          </p:nvSpPr>
          <p:spPr bwMode="auto">
            <a:xfrm>
              <a:off x="2457450" y="2435226"/>
              <a:ext cx="69850" cy="15875"/>
            </a:xfrm>
            <a:custGeom>
              <a:avLst/>
              <a:gdLst>
                <a:gd name="T0" fmla="*/ 0 w 87"/>
                <a:gd name="T1" fmla="*/ 19 h 19"/>
                <a:gd name="T2" fmla="*/ 87 w 87"/>
                <a:gd name="T3" fmla="*/ 11 h 19"/>
                <a:gd name="T4" fmla="*/ 53 w 87"/>
                <a:gd name="T5" fmla="*/ 0 h 19"/>
                <a:gd name="T6" fmla="*/ 0 w 87"/>
                <a:gd name="T7" fmla="*/ 19 h 19"/>
              </a:gdLst>
              <a:ahLst/>
              <a:cxnLst>
                <a:cxn ang="0">
                  <a:pos x="T0" y="T1"/>
                </a:cxn>
                <a:cxn ang="0">
                  <a:pos x="T2" y="T3"/>
                </a:cxn>
                <a:cxn ang="0">
                  <a:pos x="T4" y="T5"/>
                </a:cxn>
                <a:cxn ang="0">
                  <a:pos x="T6" y="T7"/>
                </a:cxn>
              </a:cxnLst>
              <a:rect l="0" t="0" r="r" b="b"/>
              <a:pathLst>
                <a:path w="87" h="19">
                  <a:moveTo>
                    <a:pt x="0" y="19"/>
                  </a:moveTo>
                  <a:lnTo>
                    <a:pt x="87" y="11"/>
                  </a:lnTo>
                  <a:lnTo>
                    <a:pt x="53"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89" name="Freeform 135"/>
            <p:cNvSpPr>
              <a:spLocks/>
            </p:cNvSpPr>
            <p:nvPr/>
          </p:nvSpPr>
          <p:spPr bwMode="auto">
            <a:xfrm>
              <a:off x="2457450" y="2441576"/>
              <a:ext cx="80963" cy="12700"/>
            </a:xfrm>
            <a:custGeom>
              <a:avLst/>
              <a:gdLst>
                <a:gd name="T0" fmla="*/ 87 w 102"/>
                <a:gd name="T1" fmla="*/ 7 h 15"/>
                <a:gd name="T2" fmla="*/ 87 w 102"/>
                <a:gd name="T3" fmla="*/ 0 h 15"/>
                <a:gd name="T4" fmla="*/ 0 w 102"/>
                <a:gd name="T5" fmla="*/ 8 h 15"/>
                <a:gd name="T6" fmla="*/ 1 w 102"/>
                <a:gd name="T7" fmla="*/ 15 h 15"/>
                <a:gd name="T8" fmla="*/ 89 w 102"/>
                <a:gd name="T9" fmla="*/ 7 h 15"/>
                <a:gd name="T10" fmla="*/ 89 w 102"/>
                <a:gd name="T11" fmla="*/ 0 h 15"/>
                <a:gd name="T12" fmla="*/ 89 w 102"/>
                <a:gd name="T13" fmla="*/ 7 h 15"/>
                <a:gd name="T14" fmla="*/ 102 w 102"/>
                <a:gd name="T15" fmla="*/ 5 h 15"/>
                <a:gd name="T16" fmla="*/ 89 w 102"/>
                <a:gd name="T17" fmla="*/ 0 h 15"/>
                <a:gd name="T18" fmla="*/ 87 w 102"/>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
                  <a:moveTo>
                    <a:pt x="87" y="7"/>
                  </a:moveTo>
                  <a:lnTo>
                    <a:pt x="87" y="0"/>
                  </a:lnTo>
                  <a:lnTo>
                    <a:pt x="0" y="8"/>
                  </a:lnTo>
                  <a:lnTo>
                    <a:pt x="1" y="15"/>
                  </a:lnTo>
                  <a:lnTo>
                    <a:pt x="89" y="7"/>
                  </a:lnTo>
                  <a:lnTo>
                    <a:pt x="89" y="0"/>
                  </a:lnTo>
                  <a:lnTo>
                    <a:pt x="89" y="7"/>
                  </a:lnTo>
                  <a:lnTo>
                    <a:pt x="102" y="5"/>
                  </a:lnTo>
                  <a:lnTo>
                    <a:pt x="89" y="0"/>
                  </a:lnTo>
                  <a:lnTo>
                    <a:pt x="8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0" name="Freeform 136"/>
            <p:cNvSpPr>
              <a:spLocks/>
            </p:cNvSpPr>
            <p:nvPr/>
          </p:nvSpPr>
          <p:spPr bwMode="auto">
            <a:xfrm>
              <a:off x="2498725" y="2433638"/>
              <a:ext cx="28575" cy="14288"/>
            </a:xfrm>
            <a:custGeom>
              <a:avLst/>
              <a:gdLst>
                <a:gd name="T0" fmla="*/ 1 w 37"/>
                <a:gd name="T1" fmla="*/ 7 h 19"/>
                <a:gd name="T2" fmla="*/ 0 w 37"/>
                <a:gd name="T3" fmla="*/ 7 h 19"/>
                <a:gd name="T4" fmla="*/ 35 w 37"/>
                <a:gd name="T5" fmla="*/ 19 h 19"/>
                <a:gd name="T6" fmla="*/ 37 w 37"/>
                <a:gd name="T7" fmla="*/ 12 h 19"/>
                <a:gd name="T8" fmla="*/ 1 w 37"/>
                <a:gd name="T9" fmla="*/ 0 h 19"/>
                <a:gd name="T10" fmla="*/ 0 w 37"/>
                <a:gd name="T11" fmla="*/ 0 h 19"/>
                <a:gd name="T12" fmla="*/ 1 w 37"/>
                <a:gd name="T13" fmla="*/ 0 h 19"/>
                <a:gd name="T14" fmla="*/ 1 w 37"/>
                <a:gd name="T15" fmla="*/ 0 h 19"/>
                <a:gd name="T16" fmla="*/ 0 w 37"/>
                <a:gd name="T17" fmla="*/ 0 h 19"/>
                <a:gd name="T18" fmla="*/ 1 w 37"/>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9">
                  <a:moveTo>
                    <a:pt x="1" y="7"/>
                  </a:moveTo>
                  <a:lnTo>
                    <a:pt x="0" y="7"/>
                  </a:lnTo>
                  <a:lnTo>
                    <a:pt x="35" y="19"/>
                  </a:lnTo>
                  <a:lnTo>
                    <a:pt x="37" y="12"/>
                  </a:lnTo>
                  <a:lnTo>
                    <a:pt x="1" y="0"/>
                  </a:lnTo>
                  <a:lnTo>
                    <a:pt x="0" y="0"/>
                  </a:lnTo>
                  <a:lnTo>
                    <a:pt x="1" y="0"/>
                  </a:lnTo>
                  <a:lnTo>
                    <a:pt x="1" y="0"/>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1" name="Freeform 137"/>
            <p:cNvSpPr>
              <a:spLocks/>
            </p:cNvSpPr>
            <p:nvPr/>
          </p:nvSpPr>
          <p:spPr bwMode="auto">
            <a:xfrm>
              <a:off x="2441575" y="2433638"/>
              <a:ext cx="57150" cy="22225"/>
            </a:xfrm>
            <a:custGeom>
              <a:avLst/>
              <a:gdLst>
                <a:gd name="T0" fmla="*/ 21 w 74"/>
                <a:gd name="T1" fmla="*/ 20 h 28"/>
                <a:gd name="T2" fmla="*/ 22 w 74"/>
                <a:gd name="T3" fmla="*/ 27 h 28"/>
                <a:gd name="T4" fmla="*/ 74 w 74"/>
                <a:gd name="T5" fmla="*/ 7 h 28"/>
                <a:gd name="T6" fmla="*/ 73 w 74"/>
                <a:gd name="T7" fmla="*/ 0 h 28"/>
                <a:gd name="T8" fmla="*/ 21 w 74"/>
                <a:gd name="T9" fmla="*/ 20 h 28"/>
                <a:gd name="T10" fmla="*/ 22 w 74"/>
                <a:gd name="T11" fmla="*/ 27 h 28"/>
                <a:gd name="T12" fmla="*/ 21 w 74"/>
                <a:gd name="T13" fmla="*/ 20 h 28"/>
                <a:gd name="T14" fmla="*/ 0 w 74"/>
                <a:gd name="T15" fmla="*/ 28 h 28"/>
                <a:gd name="T16" fmla="*/ 22 w 74"/>
                <a:gd name="T17" fmla="*/ 27 h 28"/>
                <a:gd name="T18" fmla="*/ 21 w 74"/>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28">
                  <a:moveTo>
                    <a:pt x="21" y="20"/>
                  </a:moveTo>
                  <a:lnTo>
                    <a:pt x="22" y="27"/>
                  </a:lnTo>
                  <a:lnTo>
                    <a:pt x="74" y="7"/>
                  </a:lnTo>
                  <a:lnTo>
                    <a:pt x="73" y="0"/>
                  </a:lnTo>
                  <a:lnTo>
                    <a:pt x="21" y="20"/>
                  </a:lnTo>
                  <a:lnTo>
                    <a:pt x="22" y="27"/>
                  </a:lnTo>
                  <a:lnTo>
                    <a:pt x="21" y="20"/>
                  </a:lnTo>
                  <a:lnTo>
                    <a:pt x="0" y="28"/>
                  </a:lnTo>
                  <a:lnTo>
                    <a:pt x="22" y="27"/>
                  </a:lnTo>
                  <a:lnTo>
                    <a:pt x="2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2" name="Freeform 138"/>
            <p:cNvSpPr>
              <a:spLocks/>
            </p:cNvSpPr>
            <p:nvPr/>
          </p:nvSpPr>
          <p:spPr bwMode="auto">
            <a:xfrm>
              <a:off x="2473325" y="2486026"/>
              <a:ext cx="31750" cy="25400"/>
            </a:xfrm>
            <a:custGeom>
              <a:avLst/>
              <a:gdLst>
                <a:gd name="T0" fmla="*/ 19 w 39"/>
                <a:gd name="T1" fmla="*/ 33 h 33"/>
                <a:gd name="T2" fmla="*/ 23 w 39"/>
                <a:gd name="T3" fmla="*/ 32 h 33"/>
                <a:gd name="T4" fmla="*/ 27 w 39"/>
                <a:gd name="T5" fmla="*/ 32 h 33"/>
                <a:gd name="T6" fmla="*/ 31 w 39"/>
                <a:gd name="T7" fmla="*/ 30 h 33"/>
                <a:gd name="T8" fmla="*/ 33 w 39"/>
                <a:gd name="T9" fmla="*/ 28 h 33"/>
                <a:gd name="T10" fmla="*/ 35 w 39"/>
                <a:gd name="T11" fmla="*/ 25 h 33"/>
                <a:gd name="T12" fmla="*/ 38 w 39"/>
                <a:gd name="T13" fmla="*/ 23 h 33"/>
                <a:gd name="T14" fmla="*/ 39 w 39"/>
                <a:gd name="T15" fmla="*/ 20 h 33"/>
                <a:gd name="T16" fmla="*/ 39 w 39"/>
                <a:gd name="T17" fmla="*/ 16 h 33"/>
                <a:gd name="T18" fmla="*/ 39 w 39"/>
                <a:gd name="T19" fmla="*/ 13 h 33"/>
                <a:gd name="T20" fmla="*/ 38 w 39"/>
                <a:gd name="T21" fmla="*/ 9 h 33"/>
                <a:gd name="T22" fmla="*/ 35 w 39"/>
                <a:gd name="T23" fmla="*/ 7 h 33"/>
                <a:gd name="T24" fmla="*/ 33 w 39"/>
                <a:gd name="T25" fmla="*/ 5 h 33"/>
                <a:gd name="T26" fmla="*/ 31 w 39"/>
                <a:gd name="T27" fmla="*/ 2 h 33"/>
                <a:gd name="T28" fmla="*/ 27 w 39"/>
                <a:gd name="T29" fmla="*/ 1 h 33"/>
                <a:gd name="T30" fmla="*/ 23 w 39"/>
                <a:gd name="T31" fmla="*/ 0 h 33"/>
                <a:gd name="T32" fmla="*/ 19 w 39"/>
                <a:gd name="T33" fmla="*/ 0 h 33"/>
                <a:gd name="T34" fmla="*/ 16 w 39"/>
                <a:gd name="T35" fmla="*/ 0 h 33"/>
                <a:gd name="T36" fmla="*/ 11 w 39"/>
                <a:gd name="T37" fmla="*/ 1 h 33"/>
                <a:gd name="T38" fmla="*/ 9 w 39"/>
                <a:gd name="T39" fmla="*/ 2 h 33"/>
                <a:gd name="T40" fmla="*/ 5 w 39"/>
                <a:gd name="T41" fmla="*/ 5 h 33"/>
                <a:gd name="T42" fmla="*/ 3 w 39"/>
                <a:gd name="T43" fmla="*/ 7 h 33"/>
                <a:gd name="T44" fmla="*/ 1 w 39"/>
                <a:gd name="T45" fmla="*/ 9 h 33"/>
                <a:gd name="T46" fmla="*/ 0 w 39"/>
                <a:gd name="T47" fmla="*/ 13 h 33"/>
                <a:gd name="T48" fmla="*/ 0 w 39"/>
                <a:gd name="T49" fmla="*/ 16 h 33"/>
                <a:gd name="T50" fmla="*/ 0 w 39"/>
                <a:gd name="T51" fmla="*/ 20 h 33"/>
                <a:gd name="T52" fmla="*/ 1 w 39"/>
                <a:gd name="T53" fmla="*/ 23 h 33"/>
                <a:gd name="T54" fmla="*/ 3 w 39"/>
                <a:gd name="T55" fmla="*/ 25 h 33"/>
                <a:gd name="T56" fmla="*/ 5 w 39"/>
                <a:gd name="T57" fmla="*/ 28 h 33"/>
                <a:gd name="T58" fmla="*/ 9 w 39"/>
                <a:gd name="T59" fmla="*/ 30 h 33"/>
                <a:gd name="T60" fmla="*/ 11 w 39"/>
                <a:gd name="T61" fmla="*/ 32 h 33"/>
                <a:gd name="T62" fmla="*/ 16 w 39"/>
                <a:gd name="T63" fmla="*/ 32 h 33"/>
                <a:gd name="T64" fmla="*/ 19 w 39"/>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3">
                  <a:moveTo>
                    <a:pt x="19" y="33"/>
                  </a:moveTo>
                  <a:lnTo>
                    <a:pt x="23" y="32"/>
                  </a:lnTo>
                  <a:lnTo>
                    <a:pt x="27" y="32"/>
                  </a:lnTo>
                  <a:lnTo>
                    <a:pt x="31" y="30"/>
                  </a:lnTo>
                  <a:lnTo>
                    <a:pt x="33" y="28"/>
                  </a:lnTo>
                  <a:lnTo>
                    <a:pt x="35" y="25"/>
                  </a:lnTo>
                  <a:lnTo>
                    <a:pt x="38" y="23"/>
                  </a:lnTo>
                  <a:lnTo>
                    <a:pt x="39" y="20"/>
                  </a:lnTo>
                  <a:lnTo>
                    <a:pt x="39" y="16"/>
                  </a:lnTo>
                  <a:lnTo>
                    <a:pt x="39" y="13"/>
                  </a:lnTo>
                  <a:lnTo>
                    <a:pt x="38" y="9"/>
                  </a:lnTo>
                  <a:lnTo>
                    <a:pt x="35" y="7"/>
                  </a:lnTo>
                  <a:lnTo>
                    <a:pt x="33" y="5"/>
                  </a:lnTo>
                  <a:lnTo>
                    <a:pt x="31" y="2"/>
                  </a:lnTo>
                  <a:lnTo>
                    <a:pt x="27" y="1"/>
                  </a:lnTo>
                  <a:lnTo>
                    <a:pt x="23" y="0"/>
                  </a:lnTo>
                  <a:lnTo>
                    <a:pt x="19" y="0"/>
                  </a:lnTo>
                  <a:lnTo>
                    <a:pt x="16" y="0"/>
                  </a:lnTo>
                  <a:lnTo>
                    <a:pt x="11" y="1"/>
                  </a:lnTo>
                  <a:lnTo>
                    <a:pt x="9" y="2"/>
                  </a:lnTo>
                  <a:lnTo>
                    <a:pt x="5" y="5"/>
                  </a:lnTo>
                  <a:lnTo>
                    <a:pt x="3" y="7"/>
                  </a:lnTo>
                  <a:lnTo>
                    <a:pt x="1" y="9"/>
                  </a:lnTo>
                  <a:lnTo>
                    <a:pt x="0" y="13"/>
                  </a:lnTo>
                  <a:lnTo>
                    <a:pt x="0" y="16"/>
                  </a:lnTo>
                  <a:lnTo>
                    <a:pt x="0" y="20"/>
                  </a:lnTo>
                  <a:lnTo>
                    <a:pt x="1" y="23"/>
                  </a:lnTo>
                  <a:lnTo>
                    <a:pt x="3" y="25"/>
                  </a:lnTo>
                  <a:lnTo>
                    <a:pt x="5" y="28"/>
                  </a:lnTo>
                  <a:lnTo>
                    <a:pt x="9" y="30"/>
                  </a:lnTo>
                  <a:lnTo>
                    <a:pt x="11" y="32"/>
                  </a:lnTo>
                  <a:lnTo>
                    <a:pt x="16" y="32"/>
                  </a:lnTo>
                  <a:lnTo>
                    <a:pt x="1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3" name="Freeform 139"/>
            <p:cNvSpPr>
              <a:spLocks/>
            </p:cNvSpPr>
            <p:nvPr/>
          </p:nvSpPr>
          <p:spPr bwMode="auto">
            <a:xfrm>
              <a:off x="2489200" y="2498726"/>
              <a:ext cx="19050" cy="15875"/>
            </a:xfrm>
            <a:custGeom>
              <a:avLst/>
              <a:gdLst>
                <a:gd name="T0" fmla="*/ 17 w 23"/>
                <a:gd name="T1" fmla="*/ 0 h 21"/>
                <a:gd name="T2" fmla="*/ 17 w 23"/>
                <a:gd name="T3" fmla="*/ 0 h 21"/>
                <a:gd name="T4" fmla="*/ 16 w 23"/>
                <a:gd name="T5" fmla="*/ 2 h 21"/>
                <a:gd name="T6" fmla="*/ 16 w 23"/>
                <a:gd name="T7" fmla="*/ 5 h 21"/>
                <a:gd name="T8" fmla="*/ 14 w 23"/>
                <a:gd name="T9" fmla="*/ 7 h 21"/>
                <a:gd name="T10" fmla="*/ 12 w 23"/>
                <a:gd name="T11" fmla="*/ 9 h 21"/>
                <a:gd name="T12" fmla="*/ 11 w 23"/>
                <a:gd name="T13" fmla="*/ 12 h 21"/>
                <a:gd name="T14" fmla="*/ 7 w 23"/>
                <a:gd name="T15" fmla="*/ 13 h 21"/>
                <a:gd name="T16" fmla="*/ 4 w 23"/>
                <a:gd name="T17" fmla="*/ 14 h 21"/>
                <a:gd name="T18" fmla="*/ 0 w 23"/>
                <a:gd name="T19" fmla="*/ 14 h 21"/>
                <a:gd name="T20" fmla="*/ 0 w 23"/>
                <a:gd name="T21" fmla="*/ 21 h 21"/>
                <a:gd name="T22" fmla="*/ 5 w 23"/>
                <a:gd name="T23" fmla="*/ 20 h 21"/>
                <a:gd name="T24" fmla="*/ 8 w 23"/>
                <a:gd name="T25" fmla="*/ 19 h 21"/>
                <a:gd name="T26" fmla="*/ 13 w 23"/>
                <a:gd name="T27" fmla="*/ 17 h 21"/>
                <a:gd name="T28" fmla="*/ 16 w 23"/>
                <a:gd name="T29" fmla="*/ 14 h 21"/>
                <a:gd name="T30" fmla="*/ 19 w 23"/>
                <a:gd name="T31" fmla="*/ 12 h 21"/>
                <a:gd name="T32" fmla="*/ 22 w 23"/>
                <a:gd name="T33" fmla="*/ 8 h 21"/>
                <a:gd name="T34" fmla="*/ 23 w 23"/>
                <a:gd name="T35" fmla="*/ 4 h 21"/>
                <a:gd name="T36" fmla="*/ 23 w 23"/>
                <a:gd name="T37" fmla="*/ 0 h 21"/>
                <a:gd name="T38" fmla="*/ 23 w 23"/>
                <a:gd name="T39" fmla="*/ 0 h 21"/>
                <a:gd name="T40" fmla="*/ 17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17" y="0"/>
                  </a:moveTo>
                  <a:lnTo>
                    <a:pt x="17" y="0"/>
                  </a:lnTo>
                  <a:lnTo>
                    <a:pt x="16" y="2"/>
                  </a:lnTo>
                  <a:lnTo>
                    <a:pt x="16" y="5"/>
                  </a:lnTo>
                  <a:lnTo>
                    <a:pt x="14" y="7"/>
                  </a:lnTo>
                  <a:lnTo>
                    <a:pt x="12" y="9"/>
                  </a:lnTo>
                  <a:lnTo>
                    <a:pt x="11" y="12"/>
                  </a:lnTo>
                  <a:lnTo>
                    <a:pt x="7" y="13"/>
                  </a:lnTo>
                  <a:lnTo>
                    <a:pt x="4" y="14"/>
                  </a:lnTo>
                  <a:lnTo>
                    <a:pt x="0" y="14"/>
                  </a:lnTo>
                  <a:lnTo>
                    <a:pt x="0" y="21"/>
                  </a:lnTo>
                  <a:lnTo>
                    <a:pt x="5" y="20"/>
                  </a:lnTo>
                  <a:lnTo>
                    <a:pt x="8" y="19"/>
                  </a:lnTo>
                  <a:lnTo>
                    <a:pt x="13" y="17"/>
                  </a:lnTo>
                  <a:lnTo>
                    <a:pt x="16" y="14"/>
                  </a:lnTo>
                  <a:lnTo>
                    <a:pt x="19" y="12"/>
                  </a:lnTo>
                  <a:lnTo>
                    <a:pt x="22" y="8"/>
                  </a:lnTo>
                  <a:lnTo>
                    <a:pt x="23" y="4"/>
                  </a:lnTo>
                  <a:lnTo>
                    <a:pt x="23" y="0"/>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4" name="Freeform 140"/>
            <p:cNvSpPr>
              <a:spLocks/>
            </p:cNvSpPr>
            <p:nvPr/>
          </p:nvSpPr>
          <p:spPr bwMode="auto">
            <a:xfrm>
              <a:off x="2489200" y="2482851"/>
              <a:ext cx="19050" cy="15875"/>
            </a:xfrm>
            <a:custGeom>
              <a:avLst/>
              <a:gdLst>
                <a:gd name="T0" fmla="*/ 0 w 23"/>
                <a:gd name="T1" fmla="*/ 5 h 19"/>
                <a:gd name="T2" fmla="*/ 0 w 23"/>
                <a:gd name="T3" fmla="*/ 5 h 19"/>
                <a:gd name="T4" fmla="*/ 4 w 23"/>
                <a:gd name="T5" fmla="*/ 7 h 19"/>
                <a:gd name="T6" fmla="*/ 7 w 23"/>
                <a:gd name="T7" fmla="*/ 8 h 19"/>
                <a:gd name="T8" fmla="*/ 11 w 23"/>
                <a:gd name="T9" fmla="*/ 8 h 19"/>
                <a:gd name="T10" fmla="*/ 12 w 23"/>
                <a:gd name="T11" fmla="*/ 10 h 19"/>
                <a:gd name="T12" fmla="*/ 14 w 23"/>
                <a:gd name="T13" fmla="*/ 12 h 19"/>
                <a:gd name="T14" fmla="*/ 16 w 23"/>
                <a:gd name="T15" fmla="*/ 15 h 19"/>
                <a:gd name="T16" fmla="*/ 16 w 23"/>
                <a:gd name="T17" fmla="*/ 17 h 19"/>
                <a:gd name="T18" fmla="*/ 17 w 23"/>
                <a:gd name="T19" fmla="*/ 19 h 19"/>
                <a:gd name="T20" fmla="*/ 23 w 23"/>
                <a:gd name="T21" fmla="*/ 19 h 19"/>
                <a:gd name="T22" fmla="*/ 23 w 23"/>
                <a:gd name="T23" fmla="*/ 16 h 19"/>
                <a:gd name="T24" fmla="*/ 22 w 23"/>
                <a:gd name="T25" fmla="*/ 11 h 19"/>
                <a:gd name="T26" fmla="*/ 19 w 23"/>
                <a:gd name="T27" fmla="*/ 8 h 19"/>
                <a:gd name="T28" fmla="*/ 16 w 23"/>
                <a:gd name="T29" fmla="*/ 5 h 19"/>
                <a:gd name="T30" fmla="*/ 13 w 23"/>
                <a:gd name="T31" fmla="*/ 3 h 19"/>
                <a:gd name="T32" fmla="*/ 8 w 23"/>
                <a:gd name="T33" fmla="*/ 1 h 19"/>
                <a:gd name="T34" fmla="*/ 5 w 23"/>
                <a:gd name="T35" fmla="*/ 0 h 19"/>
                <a:gd name="T36" fmla="*/ 0 w 23"/>
                <a:gd name="T37" fmla="*/ 0 h 19"/>
                <a:gd name="T38" fmla="*/ 0 w 23"/>
                <a:gd name="T39" fmla="*/ 0 h 19"/>
                <a:gd name="T40" fmla="*/ 0 w 23"/>
                <a:gd name="T4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0" y="5"/>
                  </a:moveTo>
                  <a:lnTo>
                    <a:pt x="0" y="5"/>
                  </a:lnTo>
                  <a:lnTo>
                    <a:pt x="4" y="7"/>
                  </a:lnTo>
                  <a:lnTo>
                    <a:pt x="7" y="8"/>
                  </a:lnTo>
                  <a:lnTo>
                    <a:pt x="11" y="8"/>
                  </a:lnTo>
                  <a:lnTo>
                    <a:pt x="12" y="10"/>
                  </a:lnTo>
                  <a:lnTo>
                    <a:pt x="14" y="12"/>
                  </a:lnTo>
                  <a:lnTo>
                    <a:pt x="16" y="15"/>
                  </a:lnTo>
                  <a:lnTo>
                    <a:pt x="16" y="17"/>
                  </a:lnTo>
                  <a:lnTo>
                    <a:pt x="17" y="19"/>
                  </a:lnTo>
                  <a:lnTo>
                    <a:pt x="23" y="19"/>
                  </a:lnTo>
                  <a:lnTo>
                    <a:pt x="23" y="16"/>
                  </a:lnTo>
                  <a:lnTo>
                    <a:pt x="22" y="11"/>
                  </a:lnTo>
                  <a:lnTo>
                    <a:pt x="19" y="8"/>
                  </a:lnTo>
                  <a:lnTo>
                    <a:pt x="16" y="5"/>
                  </a:lnTo>
                  <a:lnTo>
                    <a:pt x="13" y="3"/>
                  </a:lnTo>
                  <a:lnTo>
                    <a:pt x="8" y="1"/>
                  </a:lnTo>
                  <a:lnTo>
                    <a:pt x="5" y="0"/>
                  </a:lnTo>
                  <a:lnTo>
                    <a:pt x="0" y="0"/>
                  </a:ln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5" name="Freeform 141"/>
            <p:cNvSpPr>
              <a:spLocks/>
            </p:cNvSpPr>
            <p:nvPr/>
          </p:nvSpPr>
          <p:spPr bwMode="auto">
            <a:xfrm>
              <a:off x="2471738" y="2482851"/>
              <a:ext cx="17463" cy="15875"/>
            </a:xfrm>
            <a:custGeom>
              <a:avLst/>
              <a:gdLst>
                <a:gd name="T0" fmla="*/ 7 w 23"/>
                <a:gd name="T1" fmla="*/ 19 h 19"/>
                <a:gd name="T2" fmla="*/ 7 w 23"/>
                <a:gd name="T3" fmla="*/ 19 h 19"/>
                <a:gd name="T4" fmla="*/ 7 w 23"/>
                <a:gd name="T5" fmla="*/ 17 h 19"/>
                <a:gd name="T6" fmla="*/ 8 w 23"/>
                <a:gd name="T7" fmla="*/ 15 h 19"/>
                <a:gd name="T8" fmla="*/ 9 w 23"/>
                <a:gd name="T9" fmla="*/ 12 h 19"/>
                <a:gd name="T10" fmla="*/ 12 w 23"/>
                <a:gd name="T11" fmla="*/ 10 h 19"/>
                <a:gd name="T12" fmla="*/ 14 w 23"/>
                <a:gd name="T13" fmla="*/ 8 h 19"/>
                <a:gd name="T14" fmla="*/ 16 w 23"/>
                <a:gd name="T15" fmla="*/ 8 h 19"/>
                <a:gd name="T16" fmla="*/ 20 w 23"/>
                <a:gd name="T17" fmla="*/ 7 h 19"/>
                <a:gd name="T18" fmla="*/ 23 w 23"/>
                <a:gd name="T19" fmla="*/ 5 h 19"/>
                <a:gd name="T20" fmla="*/ 23 w 23"/>
                <a:gd name="T21" fmla="*/ 0 h 19"/>
                <a:gd name="T22" fmla="*/ 19 w 23"/>
                <a:gd name="T23" fmla="*/ 0 h 19"/>
                <a:gd name="T24" fmla="*/ 15 w 23"/>
                <a:gd name="T25" fmla="*/ 1 h 19"/>
                <a:gd name="T26" fmla="*/ 10 w 23"/>
                <a:gd name="T27" fmla="*/ 3 h 19"/>
                <a:gd name="T28" fmla="*/ 8 w 23"/>
                <a:gd name="T29" fmla="*/ 5 h 19"/>
                <a:gd name="T30" fmla="*/ 5 w 23"/>
                <a:gd name="T31" fmla="*/ 8 h 19"/>
                <a:gd name="T32" fmla="*/ 2 w 23"/>
                <a:gd name="T33" fmla="*/ 11 h 19"/>
                <a:gd name="T34" fmla="*/ 1 w 23"/>
                <a:gd name="T35" fmla="*/ 16 h 19"/>
                <a:gd name="T36" fmla="*/ 0 w 23"/>
                <a:gd name="T37" fmla="*/ 19 h 19"/>
                <a:gd name="T38" fmla="*/ 0 w 23"/>
                <a:gd name="T39" fmla="*/ 19 h 19"/>
                <a:gd name="T40" fmla="*/ 7 w 23"/>
                <a:gd name="T4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7" y="19"/>
                  </a:moveTo>
                  <a:lnTo>
                    <a:pt x="7" y="19"/>
                  </a:lnTo>
                  <a:lnTo>
                    <a:pt x="7" y="17"/>
                  </a:lnTo>
                  <a:lnTo>
                    <a:pt x="8" y="15"/>
                  </a:lnTo>
                  <a:lnTo>
                    <a:pt x="9" y="12"/>
                  </a:lnTo>
                  <a:lnTo>
                    <a:pt x="12" y="10"/>
                  </a:lnTo>
                  <a:lnTo>
                    <a:pt x="14" y="8"/>
                  </a:lnTo>
                  <a:lnTo>
                    <a:pt x="16" y="8"/>
                  </a:lnTo>
                  <a:lnTo>
                    <a:pt x="20" y="7"/>
                  </a:lnTo>
                  <a:lnTo>
                    <a:pt x="23" y="5"/>
                  </a:lnTo>
                  <a:lnTo>
                    <a:pt x="23" y="0"/>
                  </a:lnTo>
                  <a:lnTo>
                    <a:pt x="19" y="0"/>
                  </a:lnTo>
                  <a:lnTo>
                    <a:pt x="15" y="1"/>
                  </a:lnTo>
                  <a:lnTo>
                    <a:pt x="10" y="3"/>
                  </a:lnTo>
                  <a:lnTo>
                    <a:pt x="8" y="5"/>
                  </a:lnTo>
                  <a:lnTo>
                    <a:pt x="5" y="8"/>
                  </a:lnTo>
                  <a:lnTo>
                    <a:pt x="2" y="11"/>
                  </a:lnTo>
                  <a:lnTo>
                    <a:pt x="1" y="16"/>
                  </a:lnTo>
                  <a:lnTo>
                    <a:pt x="0" y="19"/>
                  </a:lnTo>
                  <a:lnTo>
                    <a:pt x="0" y="19"/>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6" name="Freeform 142"/>
            <p:cNvSpPr>
              <a:spLocks/>
            </p:cNvSpPr>
            <p:nvPr/>
          </p:nvSpPr>
          <p:spPr bwMode="auto">
            <a:xfrm>
              <a:off x="2471738" y="2498726"/>
              <a:ext cx="17463" cy="15875"/>
            </a:xfrm>
            <a:custGeom>
              <a:avLst/>
              <a:gdLst>
                <a:gd name="T0" fmla="*/ 23 w 23"/>
                <a:gd name="T1" fmla="*/ 14 h 21"/>
                <a:gd name="T2" fmla="*/ 23 w 23"/>
                <a:gd name="T3" fmla="*/ 14 h 21"/>
                <a:gd name="T4" fmla="*/ 20 w 23"/>
                <a:gd name="T5" fmla="*/ 14 h 21"/>
                <a:gd name="T6" fmla="*/ 16 w 23"/>
                <a:gd name="T7" fmla="*/ 13 h 21"/>
                <a:gd name="T8" fmla="*/ 14 w 23"/>
                <a:gd name="T9" fmla="*/ 12 h 21"/>
                <a:gd name="T10" fmla="*/ 12 w 23"/>
                <a:gd name="T11" fmla="*/ 9 h 21"/>
                <a:gd name="T12" fmla="*/ 9 w 23"/>
                <a:gd name="T13" fmla="*/ 7 h 21"/>
                <a:gd name="T14" fmla="*/ 8 w 23"/>
                <a:gd name="T15" fmla="*/ 5 h 21"/>
                <a:gd name="T16" fmla="*/ 7 w 23"/>
                <a:gd name="T17" fmla="*/ 2 h 21"/>
                <a:gd name="T18" fmla="*/ 7 w 23"/>
                <a:gd name="T19" fmla="*/ 0 h 21"/>
                <a:gd name="T20" fmla="*/ 0 w 23"/>
                <a:gd name="T21" fmla="*/ 0 h 21"/>
                <a:gd name="T22" fmla="*/ 1 w 23"/>
                <a:gd name="T23" fmla="*/ 4 h 21"/>
                <a:gd name="T24" fmla="*/ 2 w 23"/>
                <a:gd name="T25" fmla="*/ 8 h 21"/>
                <a:gd name="T26" fmla="*/ 5 w 23"/>
                <a:gd name="T27" fmla="*/ 12 h 21"/>
                <a:gd name="T28" fmla="*/ 7 w 23"/>
                <a:gd name="T29" fmla="*/ 14 h 21"/>
                <a:gd name="T30" fmla="*/ 10 w 23"/>
                <a:gd name="T31" fmla="*/ 17 h 21"/>
                <a:gd name="T32" fmla="*/ 15 w 23"/>
                <a:gd name="T33" fmla="*/ 19 h 21"/>
                <a:gd name="T34" fmla="*/ 19 w 23"/>
                <a:gd name="T35" fmla="*/ 20 h 21"/>
                <a:gd name="T36" fmla="*/ 23 w 23"/>
                <a:gd name="T37" fmla="*/ 21 h 21"/>
                <a:gd name="T38" fmla="*/ 23 w 23"/>
                <a:gd name="T39" fmla="*/ 21 h 21"/>
                <a:gd name="T40" fmla="*/ 23 w 23"/>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23" y="14"/>
                  </a:moveTo>
                  <a:lnTo>
                    <a:pt x="23" y="14"/>
                  </a:lnTo>
                  <a:lnTo>
                    <a:pt x="20" y="14"/>
                  </a:lnTo>
                  <a:lnTo>
                    <a:pt x="16" y="13"/>
                  </a:lnTo>
                  <a:lnTo>
                    <a:pt x="14" y="12"/>
                  </a:lnTo>
                  <a:lnTo>
                    <a:pt x="12" y="9"/>
                  </a:lnTo>
                  <a:lnTo>
                    <a:pt x="9" y="7"/>
                  </a:lnTo>
                  <a:lnTo>
                    <a:pt x="8" y="5"/>
                  </a:lnTo>
                  <a:lnTo>
                    <a:pt x="7" y="2"/>
                  </a:lnTo>
                  <a:lnTo>
                    <a:pt x="7" y="0"/>
                  </a:lnTo>
                  <a:lnTo>
                    <a:pt x="0" y="0"/>
                  </a:lnTo>
                  <a:lnTo>
                    <a:pt x="1" y="4"/>
                  </a:lnTo>
                  <a:lnTo>
                    <a:pt x="2" y="8"/>
                  </a:lnTo>
                  <a:lnTo>
                    <a:pt x="5" y="12"/>
                  </a:lnTo>
                  <a:lnTo>
                    <a:pt x="7" y="14"/>
                  </a:lnTo>
                  <a:lnTo>
                    <a:pt x="10" y="17"/>
                  </a:lnTo>
                  <a:lnTo>
                    <a:pt x="15" y="19"/>
                  </a:lnTo>
                  <a:lnTo>
                    <a:pt x="19" y="20"/>
                  </a:lnTo>
                  <a:lnTo>
                    <a:pt x="23" y="21"/>
                  </a:lnTo>
                  <a:lnTo>
                    <a:pt x="23" y="21"/>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7" name="Freeform 143"/>
            <p:cNvSpPr>
              <a:spLocks/>
            </p:cNvSpPr>
            <p:nvPr/>
          </p:nvSpPr>
          <p:spPr bwMode="auto">
            <a:xfrm>
              <a:off x="2268538" y="2462213"/>
              <a:ext cx="69850" cy="15875"/>
            </a:xfrm>
            <a:custGeom>
              <a:avLst/>
              <a:gdLst>
                <a:gd name="T0" fmla="*/ 86 w 86"/>
                <a:gd name="T1" fmla="*/ 6 h 21"/>
                <a:gd name="T2" fmla="*/ 0 w 86"/>
                <a:gd name="T3" fmla="*/ 21 h 21"/>
                <a:gd name="T4" fmla="*/ 34 w 86"/>
                <a:gd name="T5" fmla="*/ 0 h 21"/>
                <a:gd name="T6" fmla="*/ 86 w 86"/>
                <a:gd name="T7" fmla="*/ 6 h 21"/>
              </a:gdLst>
              <a:ahLst/>
              <a:cxnLst>
                <a:cxn ang="0">
                  <a:pos x="T0" y="T1"/>
                </a:cxn>
                <a:cxn ang="0">
                  <a:pos x="T2" y="T3"/>
                </a:cxn>
                <a:cxn ang="0">
                  <a:pos x="T4" y="T5"/>
                </a:cxn>
                <a:cxn ang="0">
                  <a:pos x="T6" y="T7"/>
                </a:cxn>
              </a:cxnLst>
              <a:rect l="0" t="0" r="r" b="b"/>
              <a:pathLst>
                <a:path w="86" h="21">
                  <a:moveTo>
                    <a:pt x="86" y="6"/>
                  </a:moveTo>
                  <a:lnTo>
                    <a:pt x="0" y="21"/>
                  </a:lnTo>
                  <a:lnTo>
                    <a:pt x="34" y="0"/>
                  </a:lnTo>
                  <a:lnTo>
                    <a:pt x="8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8" name="Freeform 144"/>
            <p:cNvSpPr>
              <a:spLocks/>
            </p:cNvSpPr>
            <p:nvPr/>
          </p:nvSpPr>
          <p:spPr bwMode="auto">
            <a:xfrm>
              <a:off x="2255838" y="2463801"/>
              <a:ext cx="82550" cy="19050"/>
            </a:xfrm>
            <a:custGeom>
              <a:avLst/>
              <a:gdLst>
                <a:gd name="T0" fmla="*/ 13 w 102"/>
                <a:gd name="T1" fmla="*/ 17 h 26"/>
                <a:gd name="T2" fmla="*/ 16 w 102"/>
                <a:gd name="T3" fmla="*/ 22 h 26"/>
                <a:gd name="T4" fmla="*/ 102 w 102"/>
                <a:gd name="T5" fmla="*/ 7 h 26"/>
                <a:gd name="T6" fmla="*/ 101 w 102"/>
                <a:gd name="T7" fmla="*/ 0 h 26"/>
                <a:gd name="T8" fmla="*/ 14 w 102"/>
                <a:gd name="T9" fmla="*/ 17 h 26"/>
                <a:gd name="T10" fmla="*/ 17 w 102"/>
                <a:gd name="T11" fmla="*/ 22 h 26"/>
                <a:gd name="T12" fmla="*/ 13 w 102"/>
                <a:gd name="T13" fmla="*/ 17 h 26"/>
                <a:gd name="T14" fmla="*/ 0 w 102"/>
                <a:gd name="T15" fmla="*/ 26 h 26"/>
                <a:gd name="T16" fmla="*/ 16 w 102"/>
                <a:gd name="T17" fmla="*/ 22 h 26"/>
                <a:gd name="T18" fmla="*/ 13 w 102"/>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6">
                  <a:moveTo>
                    <a:pt x="13" y="17"/>
                  </a:moveTo>
                  <a:lnTo>
                    <a:pt x="16" y="22"/>
                  </a:lnTo>
                  <a:lnTo>
                    <a:pt x="102" y="7"/>
                  </a:lnTo>
                  <a:lnTo>
                    <a:pt x="101" y="0"/>
                  </a:lnTo>
                  <a:lnTo>
                    <a:pt x="14" y="17"/>
                  </a:lnTo>
                  <a:lnTo>
                    <a:pt x="17" y="22"/>
                  </a:lnTo>
                  <a:lnTo>
                    <a:pt x="13" y="17"/>
                  </a:lnTo>
                  <a:lnTo>
                    <a:pt x="0" y="26"/>
                  </a:lnTo>
                  <a:lnTo>
                    <a:pt x="16" y="22"/>
                  </a:lnTo>
                  <a:lnTo>
                    <a:pt x="1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199" name="Freeform 145"/>
            <p:cNvSpPr>
              <a:spLocks/>
            </p:cNvSpPr>
            <p:nvPr/>
          </p:nvSpPr>
          <p:spPr bwMode="auto">
            <a:xfrm>
              <a:off x="2266950" y="2459038"/>
              <a:ext cx="31750" cy="22225"/>
            </a:xfrm>
            <a:custGeom>
              <a:avLst/>
              <a:gdLst>
                <a:gd name="T0" fmla="*/ 38 w 39"/>
                <a:gd name="T1" fmla="*/ 0 h 27"/>
                <a:gd name="T2" fmla="*/ 36 w 39"/>
                <a:gd name="T3" fmla="*/ 0 h 27"/>
                <a:gd name="T4" fmla="*/ 0 w 39"/>
                <a:gd name="T5" fmla="*/ 22 h 27"/>
                <a:gd name="T6" fmla="*/ 4 w 39"/>
                <a:gd name="T7" fmla="*/ 27 h 27"/>
                <a:gd name="T8" fmla="*/ 39 w 39"/>
                <a:gd name="T9" fmla="*/ 5 h 27"/>
                <a:gd name="T10" fmla="*/ 37 w 39"/>
                <a:gd name="T11" fmla="*/ 5 h 27"/>
                <a:gd name="T12" fmla="*/ 38 w 39"/>
                <a:gd name="T13" fmla="*/ 0 h 27"/>
                <a:gd name="T14" fmla="*/ 37 w 39"/>
                <a:gd name="T15" fmla="*/ 0 h 27"/>
                <a:gd name="T16" fmla="*/ 36 w 39"/>
                <a:gd name="T17" fmla="*/ 0 h 27"/>
                <a:gd name="T18" fmla="*/ 38 w 3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7">
                  <a:moveTo>
                    <a:pt x="38" y="0"/>
                  </a:moveTo>
                  <a:lnTo>
                    <a:pt x="36" y="0"/>
                  </a:lnTo>
                  <a:lnTo>
                    <a:pt x="0" y="22"/>
                  </a:lnTo>
                  <a:lnTo>
                    <a:pt x="4" y="27"/>
                  </a:lnTo>
                  <a:lnTo>
                    <a:pt x="39" y="5"/>
                  </a:lnTo>
                  <a:lnTo>
                    <a:pt x="37" y="5"/>
                  </a:lnTo>
                  <a:lnTo>
                    <a:pt x="38" y="0"/>
                  </a:lnTo>
                  <a:lnTo>
                    <a:pt x="37" y="0"/>
                  </a:lnTo>
                  <a:lnTo>
                    <a:pt x="3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0" name="Freeform 146"/>
            <p:cNvSpPr>
              <a:spLocks/>
            </p:cNvSpPr>
            <p:nvPr/>
          </p:nvSpPr>
          <p:spPr bwMode="auto">
            <a:xfrm>
              <a:off x="2297113" y="2459038"/>
              <a:ext cx="55563" cy="9525"/>
            </a:xfrm>
            <a:custGeom>
              <a:avLst/>
              <a:gdLst>
                <a:gd name="T0" fmla="*/ 52 w 72"/>
                <a:gd name="T1" fmla="*/ 12 h 12"/>
                <a:gd name="T2" fmla="*/ 52 w 72"/>
                <a:gd name="T3" fmla="*/ 5 h 12"/>
                <a:gd name="T4" fmla="*/ 1 w 72"/>
                <a:gd name="T5" fmla="*/ 0 h 12"/>
                <a:gd name="T6" fmla="*/ 0 w 72"/>
                <a:gd name="T7" fmla="*/ 5 h 12"/>
                <a:gd name="T8" fmla="*/ 51 w 72"/>
                <a:gd name="T9" fmla="*/ 12 h 12"/>
                <a:gd name="T10" fmla="*/ 51 w 72"/>
                <a:gd name="T11" fmla="*/ 5 h 12"/>
                <a:gd name="T12" fmla="*/ 52 w 72"/>
                <a:gd name="T13" fmla="*/ 12 h 12"/>
                <a:gd name="T14" fmla="*/ 72 w 72"/>
                <a:gd name="T15" fmla="*/ 9 h 12"/>
                <a:gd name="T16" fmla="*/ 52 w 72"/>
                <a:gd name="T17" fmla="*/ 5 h 12"/>
                <a:gd name="T18" fmla="*/ 52 w 7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2">
                  <a:moveTo>
                    <a:pt x="52" y="12"/>
                  </a:moveTo>
                  <a:lnTo>
                    <a:pt x="52" y="5"/>
                  </a:lnTo>
                  <a:lnTo>
                    <a:pt x="1" y="0"/>
                  </a:lnTo>
                  <a:lnTo>
                    <a:pt x="0" y="5"/>
                  </a:lnTo>
                  <a:lnTo>
                    <a:pt x="51" y="12"/>
                  </a:lnTo>
                  <a:lnTo>
                    <a:pt x="51" y="5"/>
                  </a:lnTo>
                  <a:lnTo>
                    <a:pt x="52" y="12"/>
                  </a:lnTo>
                  <a:lnTo>
                    <a:pt x="72" y="9"/>
                  </a:lnTo>
                  <a:lnTo>
                    <a:pt x="52" y="5"/>
                  </a:lnTo>
                  <a:lnTo>
                    <a:pt x="5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1" name="Freeform 147"/>
            <p:cNvSpPr>
              <a:spLocks/>
            </p:cNvSpPr>
            <p:nvPr/>
          </p:nvSpPr>
          <p:spPr bwMode="auto">
            <a:xfrm>
              <a:off x="2303463" y="2506663"/>
              <a:ext cx="31750" cy="26988"/>
            </a:xfrm>
            <a:custGeom>
              <a:avLst/>
              <a:gdLst>
                <a:gd name="T0" fmla="*/ 20 w 41"/>
                <a:gd name="T1" fmla="*/ 33 h 33"/>
                <a:gd name="T2" fmla="*/ 16 w 41"/>
                <a:gd name="T3" fmla="*/ 32 h 33"/>
                <a:gd name="T4" fmla="*/ 13 w 41"/>
                <a:gd name="T5" fmla="*/ 32 h 33"/>
                <a:gd name="T6" fmla="*/ 9 w 41"/>
                <a:gd name="T7" fmla="*/ 30 h 33"/>
                <a:gd name="T8" fmla="*/ 6 w 41"/>
                <a:gd name="T9" fmla="*/ 27 h 33"/>
                <a:gd name="T10" fmla="*/ 4 w 41"/>
                <a:gd name="T11" fmla="*/ 25 h 33"/>
                <a:gd name="T12" fmla="*/ 1 w 41"/>
                <a:gd name="T13" fmla="*/ 23 h 33"/>
                <a:gd name="T14" fmla="*/ 1 w 41"/>
                <a:gd name="T15" fmla="*/ 19 h 33"/>
                <a:gd name="T16" fmla="*/ 0 w 41"/>
                <a:gd name="T17" fmla="*/ 16 h 33"/>
                <a:gd name="T18" fmla="*/ 1 w 41"/>
                <a:gd name="T19" fmla="*/ 12 h 33"/>
                <a:gd name="T20" fmla="*/ 1 w 41"/>
                <a:gd name="T21" fmla="*/ 9 h 33"/>
                <a:gd name="T22" fmla="*/ 4 w 41"/>
                <a:gd name="T23" fmla="*/ 7 h 33"/>
                <a:gd name="T24" fmla="*/ 6 w 41"/>
                <a:gd name="T25" fmla="*/ 4 h 33"/>
                <a:gd name="T26" fmla="*/ 9 w 41"/>
                <a:gd name="T27" fmla="*/ 2 h 33"/>
                <a:gd name="T28" fmla="*/ 13 w 41"/>
                <a:gd name="T29" fmla="*/ 1 h 33"/>
                <a:gd name="T30" fmla="*/ 16 w 41"/>
                <a:gd name="T31" fmla="*/ 0 h 33"/>
                <a:gd name="T32" fmla="*/ 20 w 41"/>
                <a:gd name="T33" fmla="*/ 0 h 33"/>
                <a:gd name="T34" fmla="*/ 24 w 41"/>
                <a:gd name="T35" fmla="*/ 0 h 33"/>
                <a:gd name="T36" fmla="*/ 28 w 41"/>
                <a:gd name="T37" fmla="*/ 1 h 33"/>
                <a:gd name="T38" fmla="*/ 31 w 41"/>
                <a:gd name="T39" fmla="*/ 2 h 33"/>
                <a:gd name="T40" fmla="*/ 35 w 41"/>
                <a:gd name="T41" fmla="*/ 4 h 33"/>
                <a:gd name="T42" fmla="*/ 37 w 41"/>
                <a:gd name="T43" fmla="*/ 7 h 33"/>
                <a:gd name="T44" fmla="*/ 38 w 41"/>
                <a:gd name="T45" fmla="*/ 9 h 33"/>
                <a:gd name="T46" fmla="*/ 39 w 41"/>
                <a:gd name="T47" fmla="*/ 12 h 33"/>
                <a:gd name="T48" fmla="*/ 41 w 41"/>
                <a:gd name="T49" fmla="*/ 16 h 33"/>
                <a:gd name="T50" fmla="*/ 39 w 41"/>
                <a:gd name="T51" fmla="*/ 19 h 33"/>
                <a:gd name="T52" fmla="*/ 38 w 41"/>
                <a:gd name="T53" fmla="*/ 23 h 33"/>
                <a:gd name="T54" fmla="*/ 37 w 41"/>
                <a:gd name="T55" fmla="*/ 25 h 33"/>
                <a:gd name="T56" fmla="*/ 35 w 41"/>
                <a:gd name="T57" fmla="*/ 27 h 33"/>
                <a:gd name="T58" fmla="*/ 31 w 41"/>
                <a:gd name="T59" fmla="*/ 30 h 33"/>
                <a:gd name="T60" fmla="*/ 28 w 41"/>
                <a:gd name="T61" fmla="*/ 32 h 33"/>
                <a:gd name="T62" fmla="*/ 24 w 41"/>
                <a:gd name="T63" fmla="*/ 32 h 33"/>
                <a:gd name="T64" fmla="*/ 20 w 41"/>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20" y="33"/>
                  </a:moveTo>
                  <a:lnTo>
                    <a:pt x="16" y="32"/>
                  </a:lnTo>
                  <a:lnTo>
                    <a:pt x="13" y="32"/>
                  </a:lnTo>
                  <a:lnTo>
                    <a:pt x="9" y="30"/>
                  </a:lnTo>
                  <a:lnTo>
                    <a:pt x="6" y="27"/>
                  </a:lnTo>
                  <a:lnTo>
                    <a:pt x="4" y="25"/>
                  </a:lnTo>
                  <a:lnTo>
                    <a:pt x="1" y="23"/>
                  </a:lnTo>
                  <a:lnTo>
                    <a:pt x="1" y="19"/>
                  </a:lnTo>
                  <a:lnTo>
                    <a:pt x="0" y="16"/>
                  </a:lnTo>
                  <a:lnTo>
                    <a:pt x="1" y="12"/>
                  </a:lnTo>
                  <a:lnTo>
                    <a:pt x="1" y="9"/>
                  </a:lnTo>
                  <a:lnTo>
                    <a:pt x="4" y="7"/>
                  </a:lnTo>
                  <a:lnTo>
                    <a:pt x="6" y="4"/>
                  </a:lnTo>
                  <a:lnTo>
                    <a:pt x="9" y="2"/>
                  </a:lnTo>
                  <a:lnTo>
                    <a:pt x="13" y="1"/>
                  </a:lnTo>
                  <a:lnTo>
                    <a:pt x="16" y="0"/>
                  </a:lnTo>
                  <a:lnTo>
                    <a:pt x="20" y="0"/>
                  </a:lnTo>
                  <a:lnTo>
                    <a:pt x="24" y="0"/>
                  </a:lnTo>
                  <a:lnTo>
                    <a:pt x="28" y="1"/>
                  </a:lnTo>
                  <a:lnTo>
                    <a:pt x="31" y="2"/>
                  </a:lnTo>
                  <a:lnTo>
                    <a:pt x="35" y="4"/>
                  </a:lnTo>
                  <a:lnTo>
                    <a:pt x="37" y="7"/>
                  </a:lnTo>
                  <a:lnTo>
                    <a:pt x="38" y="9"/>
                  </a:lnTo>
                  <a:lnTo>
                    <a:pt x="39" y="12"/>
                  </a:lnTo>
                  <a:lnTo>
                    <a:pt x="41" y="16"/>
                  </a:lnTo>
                  <a:lnTo>
                    <a:pt x="39" y="19"/>
                  </a:lnTo>
                  <a:lnTo>
                    <a:pt x="38" y="23"/>
                  </a:lnTo>
                  <a:lnTo>
                    <a:pt x="37" y="25"/>
                  </a:lnTo>
                  <a:lnTo>
                    <a:pt x="35" y="27"/>
                  </a:lnTo>
                  <a:lnTo>
                    <a:pt x="31" y="30"/>
                  </a:lnTo>
                  <a:lnTo>
                    <a:pt x="28" y="32"/>
                  </a:lnTo>
                  <a:lnTo>
                    <a:pt x="24" y="32"/>
                  </a:lnTo>
                  <a:lnTo>
                    <a:pt x="2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2" name="Freeform 148"/>
            <p:cNvSpPr>
              <a:spLocks/>
            </p:cNvSpPr>
            <p:nvPr/>
          </p:nvSpPr>
          <p:spPr bwMode="auto">
            <a:xfrm>
              <a:off x="2300288" y="2519363"/>
              <a:ext cx="17463" cy="17463"/>
            </a:xfrm>
            <a:custGeom>
              <a:avLst/>
              <a:gdLst>
                <a:gd name="T0" fmla="*/ 0 w 23"/>
                <a:gd name="T1" fmla="*/ 0 h 21"/>
                <a:gd name="T2" fmla="*/ 0 w 23"/>
                <a:gd name="T3" fmla="*/ 0 h 21"/>
                <a:gd name="T4" fmla="*/ 1 w 23"/>
                <a:gd name="T5" fmla="*/ 4 h 21"/>
                <a:gd name="T6" fmla="*/ 2 w 23"/>
                <a:gd name="T7" fmla="*/ 8 h 21"/>
                <a:gd name="T8" fmla="*/ 4 w 23"/>
                <a:gd name="T9" fmla="*/ 11 h 21"/>
                <a:gd name="T10" fmla="*/ 7 w 23"/>
                <a:gd name="T11" fmla="*/ 14 h 21"/>
                <a:gd name="T12" fmla="*/ 11 w 23"/>
                <a:gd name="T13" fmla="*/ 17 h 21"/>
                <a:gd name="T14" fmla="*/ 15 w 23"/>
                <a:gd name="T15" fmla="*/ 18 h 21"/>
                <a:gd name="T16" fmla="*/ 19 w 23"/>
                <a:gd name="T17" fmla="*/ 19 h 21"/>
                <a:gd name="T18" fmla="*/ 23 w 23"/>
                <a:gd name="T19" fmla="*/ 21 h 21"/>
                <a:gd name="T20" fmla="*/ 23 w 23"/>
                <a:gd name="T21" fmla="*/ 14 h 21"/>
                <a:gd name="T22" fmla="*/ 21 w 23"/>
                <a:gd name="T23" fmla="*/ 14 h 21"/>
                <a:gd name="T24" fmla="*/ 17 w 23"/>
                <a:gd name="T25" fmla="*/ 13 h 21"/>
                <a:gd name="T26" fmla="*/ 14 w 23"/>
                <a:gd name="T27" fmla="*/ 11 h 21"/>
                <a:gd name="T28" fmla="*/ 11 w 23"/>
                <a:gd name="T29" fmla="*/ 9 h 21"/>
                <a:gd name="T30" fmla="*/ 9 w 23"/>
                <a:gd name="T31" fmla="*/ 7 h 21"/>
                <a:gd name="T32" fmla="*/ 8 w 23"/>
                <a:gd name="T33" fmla="*/ 6 h 21"/>
                <a:gd name="T34" fmla="*/ 7 w 23"/>
                <a:gd name="T35" fmla="*/ 3 h 21"/>
                <a:gd name="T36" fmla="*/ 7 w 23"/>
                <a:gd name="T37" fmla="*/ 0 h 21"/>
                <a:gd name="T38" fmla="*/ 7 w 23"/>
                <a:gd name="T39" fmla="*/ 0 h 21"/>
                <a:gd name="T40" fmla="*/ 0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0"/>
                  </a:moveTo>
                  <a:lnTo>
                    <a:pt x="0" y="0"/>
                  </a:lnTo>
                  <a:lnTo>
                    <a:pt x="1" y="4"/>
                  </a:lnTo>
                  <a:lnTo>
                    <a:pt x="2" y="8"/>
                  </a:lnTo>
                  <a:lnTo>
                    <a:pt x="4" y="11"/>
                  </a:lnTo>
                  <a:lnTo>
                    <a:pt x="7" y="14"/>
                  </a:lnTo>
                  <a:lnTo>
                    <a:pt x="11" y="17"/>
                  </a:lnTo>
                  <a:lnTo>
                    <a:pt x="15" y="18"/>
                  </a:lnTo>
                  <a:lnTo>
                    <a:pt x="19" y="19"/>
                  </a:lnTo>
                  <a:lnTo>
                    <a:pt x="23" y="21"/>
                  </a:lnTo>
                  <a:lnTo>
                    <a:pt x="23" y="14"/>
                  </a:lnTo>
                  <a:lnTo>
                    <a:pt x="21" y="14"/>
                  </a:lnTo>
                  <a:lnTo>
                    <a:pt x="17" y="13"/>
                  </a:lnTo>
                  <a:lnTo>
                    <a:pt x="14" y="11"/>
                  </a:lnTo>
                  <a:lnTo>
                    <a:pt x="11" y="9"/>
                  </a:lnTo>
                  <a:lnTo>
                    <a:pt x="9" y="7"/>
                  </a:lnTo>
                  <a:lnTo>
                    <a:pt x="8" y="6"/>
                  </a:lnTo>
                  <a:lnTo>
                    <a:pt x="7" y="3"/>
                  </a:lnTo>
                  <a:lnTo>
                    <a:pt x="7" y="0"/>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3" name="Freeform 149"/>
            <p:cNvSpPr>
              <a:spLocks/>
            </p:cNvSpPr>
            <p:nvPr/>
          </p:nvSpPr>
          <p:spPr bwMode="auto">
            <a:xfrm>
              <a:off x="2300288" y="2505076"/>
              <a:ext cx="17463" cy="14288"/>
            </a:xfrm>
            <a:custGeom>
              <a:avLst/>
              <a:gdLst>
                <a:gd name="T0" fmla="*/ 23 w 23"/>
                <a:gd name="T1" fmla="*/ 0 h 20"/>
                <a:gd name="T2" fmla="*/ 23 w 23"/>
                <a:gd name="T3" fmla="*/ 0 h 20"/>
                <a:gd name="T4" fmla="*/ 19 w 23"/>
                <a:gd name="T5" fmla="*/ 0 h 20"/>
                <a:gd name="T6" fmla="*/ 15 w 23"/>
                <a:gd name="T7" fmla="*/ 1 h 20"/>
                <a:gd name="T8" fmla="*/ 11 w 23"/>
                <a:gd name="T9" fmla="*/ 4 h 20"/>
                <a:gd name="T10" fmla="*/ 7 w 23"/>
                <a:gd name="T11" fmla="*/ 6 h 20"/>
                <a:gd name="T12" fmla="*/ 4 w 23"/>
                <a:gd name="T13" fmla="*/ 8 h 20"/>
                <a:gd name="T14" fmla="*/ 2 w 23"/>
                <a:gd name="T15" fmla="*/ 12 h 20"/>
                <a:gd name="T16" fmla="*/ 1 w 23"/>
                <a:gd name="T17" fmla="*/ 16 h 20"/>
                <a:gd name="T18" fmla="*/ 0 w 23"/>
                <a:gd name="T19" fmla="*/ 20 h 20"/>
                <a:gd name="T20" fmla="*/ 7 w 23"/>
                <a:gd name="T21" fmla="*/ 20 h 20"/>
                <a:gd name="T22" fmla="*/ 7 w 23"/>
                <a:gd name="T23" fmla="*/ 18 h 20"/>
                <a:gd name="T24" fmla="*/ 8 w 23"/>
                <a:gd name="T25" fmla="*/ 15 h 20"/>
                <a:gd name="T26" fmla="*/ 9 w 23"/>
                <a:gd name="T27" fmla="*/ 13 h 20"/>
                <a:gd name="T28" fmla="*/ 11 w 23"/>
                <a:gd name="T29" fmla="*/ 11 h 20"/>
                <a:gd name="T30" fmla="*/ 14 w 23"/>
                <a:gd name="T31" fmla="*/ 8 h 20"/>
                <a:gd name="T32" fmla="*/ 17 w 23"/>
                <a:gd name="T33" fmla="*/ 8 h 20"/>
                <a:gd name="T34" fmla="*/ 21 w 23"/>
                <a:gd name="T35" fmla="*/ 7 h 20"/>
                <a:gd name="T36" fmla="*/ 23 w 23"/>
                <a:gd name="T37" fmla="*/ 6 h 20"/>
                <a:gd name="T38" fmla="*/ 23 w 23"/>
                <a:gd name="T39" fmla="*/ 6 h 20"/>
                <a:gd name="T40" fmla="*/ 23 w 23"/>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0"/>
                  </a:moveTo>
                  <a:lnTo>
                    <a:pt x="23" y="0"/>
                  </a:lnTo>
                  <a:lnTo>
                    <a:pt x="19" y="0"/>
                  </a:lnTo>
                  <a:lnTo>
                    <a:pt x="15" y="1"/>
                  </a:lnTo>
                  <a:lnTo>
                    <a:pt x="11" y="4"/>
                  </a:lnTo>
                  <a:lnTo>
                    <a:pt x="7" y="6"/>
                  </a:lnTo>
                  <a:lnTo>
                    <a:pt x="4" y="8"/>
                  </a:lnTo>
                  <a:lnTo>
                    <a:pt x="2" y="12"/>
                  </a:lnTo>
                  <a:lnTo>
                    <a:pt x="1" y="16"/>
                  </a:lnTo>
                  <a:lnTo>
                    <a:pt x="0" y="20"/>
                  </a:lnTo>
                  <a:lnTo>
                    <a:pt x="7" y="20"/>
                  </a:lnTo>
                  <a:lnTo>
                    <a:pt x="7" y="18"/>
                  </a:lnTo>
                  <a:lnTo>
                    <a:pt x="8" y="15"/>
                  </a:lnTo>
                  <a:lnTo>
                    <a:pt x="9" y="13"/>
                  </a:lnTo>
                  <a:lnTo>
                    <a:pt x="11" y="11"/>
                  </a:lnTo>
                  <a:lnTo>
                    <a:pt x="14" y="8"/>
                  </a:lnTo>
                  <a:lnTo>
                    <a:pt x="17" y="8"/>
                  </a:lnTo>
                  <a:lnTo>
                    <a:pt x="21" y="7"/>
                  </a:lnTo>
                  <a:lnTo>
                    <a:pt x="23" y="6"/>
                  </a:lnTo>
                  <a:lnTo>
                    <a:pt x="23" y="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4" name="Freeform 150"/>
            <p:cNvSpPr>
              <a:spLocks/>
            </p:cNvSpPr>
            <p:nvPr/>
          </p:nvSpPr>
          <p:spPr bwMode="auto">
            <a:xfrm>
              <a:off x="2317750" y="2505076"/>
              <a:ext cx="19050" cy="14288"/>
            </a:xfrm>
            <a:custGeom>
              <a:avLst/>
              <a:gdLst>
                <a:gd name="T0" fmla="*/ 23 w 23"/>
                <a:gd name="T1" fmla="*/ 20 h 20"/>
                <a:gd name="T2" fmla="*/ 23 w 23"/>
                <a:gd name="T3" fmla="*/ 20 h 20"/>
                <a:gd name="T4" fmla="*/ 23 w 23"/>
                <a:gd name="T5" fmla="*/ 16 h 20"/>
                <a:gd name="T6" fmla="*/ 22 w 23"/>
                <a:gd name="T7" fmla="*/ 12 h 20"/>
                <a:gd name="T8" fmla="*/ 19 w 23"/>
                <a:gd name="T9" fmla="*/ 8 h 20"/>
                <a:gd name="T10" fmla="*/ 16 w 23"/>
                <a:gd name="T11" fmla="*/ 6 h 20"/>
                <a:gd name="T12" fmla="*/ 12 w 23"/>
                <a:gd name="T13" fmla="*/ 4 h 20"/>
                <a:gd name="T14" fmla="*/ 9 w 23"/>
                <a:gd name="T15" fmla="*/ 1 h 20"/>
                <a:gd name="T16" fmla="*/ 4 w 23"/>
                <a:gd name="T17" fmla="*/ 0 h 20"/>
                <a:gd name="T18" fmla="*/ 0 w 23"/>
                <a:gd name="T19" fmla="*/ 0 h 20"/>
                <a:gd name="T20" fmla="*/ 0 w 23"/>
                <a:gd name="T21" fmla="*/ 6 h 20"/>
                <a:gd name="T22" fmla="*/ 4 w 23"/>
                <a:gd name="T23" fmla="*/ 7 h 20"/>
                <a:gd name="T24" fmla="*/ 7 w 23"/>
                <a:gd name="T25" fmla="*/ 8 h 20"/>
                <a:gd name="T26" fmla="*/ 10 w 23"/>
                <a:gd name="T27" fmla="*/ 8 h 20"/>
                <a:gd name="T28" fmla="*/ 12 w 23"/>
                <a:gd name="T29" fmla="*/ 11 h 20"/>
                <a:gd name="T30" fmla="*/ 15 w 23"/>
                <a:gd name="T31" fmla="*/ 13 h 20"/>
                <a:gd name="T32" fmla="*/ 16 w 23"/>
                <a:gd name="T33" fmla="*/ 15 h 20"/>
                <a:gd name="T34" fmla="*/ 16 w 23"/>
                <a:gd name="T35" fmla="*/ 18 h 20"/>
                <a:gd name="T36" fmla="*/ 17 w 23"/>
                <a:gd name="T37" fmla="*/ 20 h 20"/>
                <a:gd name="T38" fmla="*/ 17 w 23"/>
                <a:gd name="T39" fmla="*/ 20 h 20"/>
                <a:gd name="T40" fmla="*/ 23 w 23"/>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20"/>
                  </a:moveTo>
                  <a:lnTo>
                    <a:pt x="23" y="20"/>
                  </a:lnTo>
                  <a:lnTo>
                    <a:pt x="23" y="16"/>
                  </a:lnTo>
                  <a:lnTo>
                    <a:pt x="22" y="12"/>
                  </a:lnTo>
                  <a:lnTo>
                    <a:pt x="19" y="8"/>
                  </a:lnTo>
                  <a:lnTo>
                    <a:pt x="16" y="6"/>
                  </a:lnTo>
                  <a:lnTo>
                    <a:pt x="12" y="4"/>
                  </a:lnTo>
                  <a:lnTo>
                    <a:pt x="9" y="1"/>
                  </a:lnTo>
                  <a:lnTo>
                    <a:pt x="4" y="0"/>
                  </a:lnTo>
                  <a:lnTo>
                    <a:pt x="0" y="0"/>
                  </a:lnTo>
                  <a:lnTo>
                    <a:pt x="0" y="6"/>
                  </a:lnTo>
                  <a:lnTo>
                    <a:pt x="4" y="7"/>
                  </a:lnTo>
                  <a:lnTo>
                    <a:pt x="7" y="8"/>
                  </a:lnTo>
                  <a:lnTo>
                    <a:pt x="10" y="8"/>
                  </a:lnTo>
                  <a:lnTo>
                    <a:pt x="12" y="11"/>
                  </a:lnTo>
                  <a:lnTo>
                    <a:pt x="15" y="13"/>
                  </a:lnTo>
                  <a:lnTo>
                    <a:pt x="16" y="15"/>
                  </a:lnTo>
                  <a:lnTo>
                    <a:pt x="16" y="18"/>
                  </a:lnTo>
                  <a:lnTo>
                    <a:pt x="17" y="20"/>
                  </a:lnTo>
                  <a:lnTo>
                    <a:pt x="17" y="20"/>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5" name="Freeform 151"/>
            <p:cNvSpPr>
              <a:spLocks/>
            </p:cNvSpPr>
            <p:nvPr/>
          </p:nvSpPr>
          <p:spPr bwMode="auto">
            <a:xfrm>
              <a:off x="2317750" y="2519363"/>
              <a:ext cx="19050" cy="17463"/>
            </a:xfrm>
            <a:custGeom>
              <a:avLst/>
              <a:gdLst>
                <a:gd name="T0" fmla="*/ 0 w 23"/>
                <a:gd name="T1" fmla="*/ 21 h 21"/>
                <a:gd name="T2" fmla="*/ 0 w 23"/>
                <a:gd name="T3" fmla="*/ 21 h 21"/>
                <a:gd name="T4" fmla="*/ 4 w 23"/>
                <a:gd name="T5" fmla="*/ 19 h 21"/>
                <a:gd name="T6" fmla="*/ 9 w 23"/>
                <a:gd name="T7" fmla="*/ 18 h 21"/>
                <a:gd name="T8" fmla="*/ 12 w 23"/>
                <a:gd name="T9" fmla="*/ 17 h 21"/>
                <a:gd name="T10" fmla="*/ 16 w 23"/>
                <a:gd name="T11" fmla="*/ 14 h 21"/>
                <a:gd name="T12" fmla="*/ 19 w 23"/>
                <a:gd name="T13" fmla="*/ 11 h 21"/>
                <a:gd name="T14" fmla="*/ 22 w 23"/>
                <a:gd name="T15" fmla="*/ 8 h 21"/>
                <a:gd name="T16" fmla="*/ 23 w 23"/>
                <a:gd name="T17" fmla="*/ 4 h 21"/>
                <a:gd name="T18" fmla="*/ 23 w 23"/>
                <a:gd name="T19" fmla="*/ 0 h 21"/>
                <a:gd name="T20" fmla="*/ 17 w 23"/>
                <a:gd name="T21" fmla="*/ 0 h 21"/>
                <a:gd name="T22" fmla="*/ 16 w 23"/>
                <a:gd name="T23" fmla="*/ 3 h 21"/>
                <a:gd name="T24" fmla="*/ 16 w 23"/>
                <a:gd name="T25" fmla="*/ 6 h 21"/>
                <a:gd name="T26" fmla="*/ 15 w 23"/>
                <a:gd name="T27" fmla="*/ 8 h 21"/>
                <a:gd name="T28" fmla="*/ 12 w 23"/>
                <a:gd name="T29" fmla="*/ 9 h 21"/>
                <a:gd name="T30" fmla="*/ 10 w 23"/>
                <a:gd name="T31" fmla="*/ 11 h 21"/>
                <a:gd name="T32" fmla="*/ 7 w 23"/>
                <a:gd name="T33" fmla="*/ 13 h 21"/>
                <a:gd name="T34" fmla="*/ 4 w 23"/>
                <a:gd name="T35" fmla="*/ 14 h 21"/>
                <a:gd name="T36" fmla="*/ 0 w 23"/>
                <a:gd name="T37" fmla="*/ 14 h 21"/>
                <a:gd name="T38" fmla="*/ 0 w 23"/>
                <a:gd name="T39" fmla="*/ 14 h 21"/>
                <a:gd name="T40" fmla="*/ 0 w 23"/>
                <a:gd name="T4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21"/>
                  </a:moveTo>
                  <a:lnTo>
                    <a:pt x="0" y="21"/>
                  </a:lnTo>
                  <a:lnTo>
                    <a:pt x="4" y="19"/>
                  </a:lnTo>
                  <a:lnTo>
                    <a:pt x="9" y="18"/>
                  </a:lnTo>
                  <a:lnTo>
                    <a:pt x="12" y="17"/>
                  </a:lnTo>
                  <a:lnTo>
                    <a:pt x="16" y="14"/>
                  </a:lnTo>
                  <a:lnTo>
                    <a:pt x="19" y="11"/>
                  </a:lnTo>
                  <a:lnTo>
                    <a:pt x="22" y="8"/>
                  </a:lnTo>
                  <a:lnTo>
                    <a:pt x="23" y="4"/>
                  </a:lnTo>
                  <a:lnTo>
                    <a:pt x="23" y="0"/>
                  </a:lnTo>
                  <a:lnTo>
                    <a:pt x="17" y="0"/>
                  </a:lnTo>
                  <a:lnTo>
                    <a:pt x="16" y="3"/>
                  </a:lnTo>
                  <a:lnTo>
                    <a:pt x="16" y="6"/>
                  </a:lnTo>
                  <a:lnTo>
                    <a:pt x="15" y="8"/>
                  </a:lnTo>
                  <a:lnTo>
                    <a:pt x="12" y="9"/>
                  </a:lnTo>
                  <a:lnTo>
                    <a:pt x="10" y="11"/>
                  </a:lnTo>
                  <a:lnTo>
                    <a:pt x="7" y="13"/>
                  </a:lnTo>
                  <a:lnTo>
                    <a:pt x="4" y="14"/>
                  </a:lnTo>
                  <a:lnTo>
                    <a:pt x="0" y="14"/>
                  </a:lnTo>
                  <a:lnTo>
                    <a:pt x="0" y="1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6" name="Freeform 152"/>
            <p:cNvSpPr>
              <a:spLocks/>
            </p:cNvSpPr>
            <p:nvPr/>
          </p:nvSpPr>
          <p:spPr bwMode="auto">
            <a:xfrm>
              <a:off x="2351088" y="262731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7" name="Freeform 153"/>
            <p:cNvSpPr>
              <a:spLocks/>
            </p:cNvSpPr>
            <p:nvPr/>
          </p:nvSpPr>
          <p:spPr bwMode="auto">
            <a:xfrm>
              <a:off x="2351088" y="262572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8" name="Freeform 154"/>
            <p:cNvSpPr>
              <a:spLocks/>
            </p:cNvSpPr>
            <p:nvPr/>
          </p:nvSpPr>
          <p:spPr bwMode="auto">
            <a:xfrm>
              <a:off x="2432050" y="262731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09" name="Freeform 155"/>
            <p:cNvSpPr>
              <a:spLocks/>
            </p:cNvSpPr>
            <p:nvPr/>
          </p:nvSpPr>
          <p:spPr bwMode="auto">
            <a:xfrm>
              <a:off x="2344738" y="264795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0" name="Freeform 156"/>
            <p:cNvSpPr>
              <a:spLocks/>
            </p:cNvSpPr>
            <p:nvPr/>
          </p:nvSpPr>
          <p:spPr bwMode="auto">
            <a:xfrm>
              <a:off x="2319338" y="2616201"/>
              <a:ext cx="20638" cy="58738"/>
            </a:xfrm>
            <a:custGeom>
              <a:avLst/>
              <a:gdLst>
                <a:gd name="T0" fmla="*/ 10 w 26"/>
                <a:gd name="T1" fmla="*/ 68 h 73"/>
                <a:gd name="T2" fmla="*/ 10 w 26"/>
                <a:gd name="T3" fmla="*/ 68 h 73"/>
                <a:gd name="T4" fmla="*/ 9 w 26"/>
                <a:gd name="T5" fmla="*/ 66 h 73"/>
                <a:gd name="T6" fmla="*/ 8 w 26"/>
                <a:gd name="T7" fmla="*/ 62 h 73"/>
                <a:gd name="T8" fmla="*/ 7 w 26"/>
                <a:gd name="T9" fmla="*/ 55 h 73"/>
                <a:gd name="T10" fmla="*/ 8 w 26"/>
                <a:gd name="T11" fmla="*/ 47 h 73"/>
                <a:gd name="T12" fmla="*/ 10 w 26"/>
                <a:gd name="T13" fmla="*/ 36 h 73"/>
                <a:gd name="T14" fmla="*/ 16 w 26"/>
                <a:gd name="T15" fmla="*/ 21 h 73"/>
                <a:gd name="T16" fmla="*/ 26 w 26"/>
                <a:gd name="T17" fmla="*/ 5 h 73"/>
                <a:gd name="T18" fmla="*/ 21 w 26"/>
                <a:gd name="T19" fmla="*/ 0 h 73"/>
                <a:gd name="T20" fmla="*/ 10 w 26"/>
                <a:gd name="T21" fmla="*/ 18 h 73"/>
                <a:gd name="T22" fmla="*/ 5 w 26"/>
                <a:gd name="T23" fmla="*/ 33 h 73"/>
                <a:gd name="T24" fmla="*/ 1 w 26"/>
                <a:gd name="T25" fmla="*/ 46 h 73"/>
                <a:gd name="T26" fmla="*/ 0 w 26"/>
                <a:gd name="T27" fmla="*/ 55 h 73"/>
                <a:gd name="T28" fmla="*/ 1 w 26"/>
                <a:gd name="T29" fmla="*/ 62 h 73"/>
                <a:gd name="T30" fmla="*/ 2 w 26"/>
                <a:gd name="T31" fmla="*/ 68 h 73"/>
                <a:gd name="T32" fmla="*/ 5 w 26"/>
                <a:gd name="T33" fmla="*/ 70 h 73"/>
                <a:gd name="T34" fmla="*/ 6 w 26"/>
                <a:gd name="T35" fmla="*/ 73 h 73"/>
                <a:gd name="T36" fmla="*/ 10 w 26"/>
                <a:gd name="T3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3">
                  <a:moveTo>
                    <a:pt x="10" y="68"/>
                  </a:moveTo>
                  <a:lnTo>
                    <a:pt x="10" y="68"/>
                  </a:lnTo>
                  <a:lnTo>
                    <a:pt x="9" y="66"/>
                  </a:lnTo>
                  <a:lnTo>
                    <a:pt x="8" y="62"/>
                  </a:lnTo>
                  <a:lnTo>
                    <a:pt x="7" y="55"/>
                  </a:lnTo>
                  <a:lnTo>
                    <a:pt x="8" y="47"/>
                  </a:lnTo>
                  <a:lnTo>
                    <a:pt x="10" y="36"/>
                  </a:lnTo>
                  <a:lnTo>
                    <a:pt x="16" y="21"/>
                  </a:lnTo>
                  <a:lnTo>
                    <a:pt x="26" y="5"/>
                  </a:lnTo>
                  <a:lnTo>
                    <a:pt x="21" y="0"/>
                  </a:lnTo>
                  <a:lnTo>
                    <a:pt x="10" y="18"/>
                  </a:lnTo>
                  <a:lnTo>
                    <a:pt x="5" y="33"/>
                  </a:lnTo>
                  <a:lnTo>
                    <a:pt x="1" y="46"/>
                  </a:lnTo>
                  <a:lnTo>
                    <a:pt x="0" y="55"/>
                  </a:lnTo>
                  <a:lnTo>
                    <a:pt x="1" y="62"/>
                  </a:lnTo>
                  <a:lnTo>
                    <a:pt x="2" y="68"/>
                  </a:lnTo>
                  <a:lnTo>
                    <a:pt x="5" y="70"/>
                  </a:lnTo>
                  <a:lnTo>
                    <a:pt x="6" y="73"/>
                  </a:lnTo>
                  <a:lnTo>
                    <a:pt x="1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1" name="Freeform 157"/>
            <p:cNvSpPr>
              <a:spLocks/>
            </p:cNvSpPr>
            <p:nvPr/>
          </p:nvSpPr>
          <p:spPr bwMode="auto">
            <a:xfrm>
              <a:off x="2498725" y="2595563"/>
              <a:ext cx="22225" cy="55563"/>
            </a:xfrm>
            <a:custGeom>
              <a:avLst/>
              <a:gdLst>
                <a:gd name="T0" fmla="*/ 22 w 26"/>
                <a:gd name="T1" fmla="*/ 72 h 72"/>
                <a:gd name="T2" fmla="*/ 23 w 26"/>
                <a:gd name="T3" fmla="*/ 71 h 72"/>
                <a:gd name="T4" fmla="*/ 24 w 26"/>
                <a:gd name="T5" fmla="*/ 68 h 72"/>
                <a:gd name="T6" fmla="*/ 25 w 26"/>
                <a:gd name="T7" fmla="*/ 63 h 72"/>
                <a:gd name="T8" fmla="*/ 26 w 26"/>
                <a:gd name="T9" fmla="*/ 56 h 72"/>
                <a:gd name="T10" fmla="*/ 25 w 26"/>
                <a:gd name="T11" fmla="*/ 46 h 72"/>
                <a:gd name="T12" fmla="*/ 23 w 26"/>
                <a:gd name="T13" fmla="*/ 34 h 72"/>
                <a:gd name="T14" fmla="*/ 16 w 26"/>
                <a:gd name="T15" fmla="*/ 19 h 72"/>
                <a:gd name="T16" fmla="*/ 6 w 26"/>
                <a:gd name="T17" fmla="*/ 0 h 72"/>
                <a:gd name="T18" fmla="*/ 0 w 26"/>
                <a:gd name="T19" fmla="*/ 4 h 72"/>
                <a:gd name="T20" fmla="*/ 10 w 26"/>
                <a:gd name="T21" fmla="*/ 21 h 72"/>
                <a:gd name="T22" fmla="*/ 16 w 26"/>
                <a:gd name="T23" fmla="*/ 35 h 72"/>
                <a:gd name="T24" fmla="*/ 18 w 26"/>
                <a:gd name="T25" fmla="*/ 46 h 72"/>
                <a:gd name="T26" fmla="*/ 19 w 26"/>
                <a:gd name="T27" fmla="*/ 56 h 72"/>
                <a:gd name="T28" fmla="*/ 19 w 26"/>
                <a:gd name="T29" fmla="*/ 61 h 72"/>
                <a:gd name="T30" fmla="*/ 18 w 26"/>
                <a:gd name="T31" fmla="*/ 65 h 72"/>
                <a:gd name="T32" fmla="*/ 17 w 26"/>
                <a:gd name="T33" fmla="*/ 67 h 72"/>
                <a:gd name="T34" fmla="*/ 17 w 26"/>
                <a:gd name="T35" fmla="*/ 67 h 72"/>
                <a:gd name="T36" fmla="*/ 22 w 26"/>
                <a:gd name="T3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2">
                  <a:moveTo>
                    <a:pt x="22" y="72"/>
                  </a:moveTo>
                  <a:lnTo>
                    <a:pt x="23" y="71"/>
                  </a:lnTo>
                  <a:lnTo>
                    <a:pt x="24" y="68"/>
                  </a:lnTo>
                  <a:lnTo>
                    <a:pt x="25" y="63"/>
                  </a:lnTo>
                  <a:lnTo>
                    <a:pt x="26" y="56"/>
                  </a:lnTo>
                  <a:lnTo>
                    <a:pt x="25" y="46"/>
                  </a:lnTo>
                  <a:lnTo>
                    <a:pt x="23" y="34"/>
                  </a:lnTo>
                  <a:lnTo>
                    <a:pt x="16" y="19"/>
                  </a:lnTo>
                  <a:lnTo>
                    <a:pt x="6" y="0"/>
                  </a:lnTo>
                  <a:lnTo>
                    <a:pt x="0" y="4"/>
                  </a:lnTo>
                  <a:lnTo>
                    <a:pt x="10" y="21"/>
                  </a:lnTo>
                  <a:lnTo>
                    <a:pt x="16" y="35"/>
                  </a:lnTo>
                  <a:lnTo>
                    <a:pt x="18" y="46"/>
                  </a:lnTo>
                  <a:lnTo>
                    <a:pt x="19" y="56"/>
                  </a:lnTo>
                  <a:lnTo>
                    <a:pt x="19" y="61"/>
                  </a:lnTo>
                  <a:lnTo>
                    <a:pt x="18" y="65"/>
                  </a:lnTo>
                  <a:lnTo>
                    <a:pt x="17" y="67"/>
                  </a:lnTo>
                  <a:lnTo>
                    <a:pt x="17" y="67"/>
                  </a:lnTo>
                  <a:lnTo>
                    <a:pt x="2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2" name="Freeform 158"/>
            <p:cNvSpPr>
              <a:spLocks/>
            </p:cNvSpPr>
            <p:nvPr/>
          </p:nvSpPr>
          <p:spPr bwMode="auto">
            <a:xfrm>
              <a:off x="2382838" y="2584451"/>
              <a:ext cx="7938" cy="28575"/>
            </a:xfrm>
            <a:custGeom>
              <a:avLst/>
              <a:gdLst>
                <a:gd name="T0" fmla="*/ 5 w 11"/>
                <a:gd name="T1" fmla="*/ 30 h 37"/>
                <a:gd name="T2" fmla="*/ 7 w 11"/>
                <a:gd name="T3" fmla="*/ 34 h 37"/>
                <a:gd name="T4" fmla="*/ 11 w 11"/>
                <a:gd name="T5" fmla="*/ 0 h 37"/>
                <a:gd name="T6" fmla="*/ 5 w 11"/>
                <a:gd name="T7" fmla="*/ 0 h 37"/>
                <a:gd name="T8" fmla="*/ 0 w 11"/>
                <a:gd name="T9" fmla="*/ 33 h 37"/>
                <a:gd name="T10" fmla="*/ 4 w 11"/>
                <a:gd name="T11" fmla="*/ 37 h 37"/>
                <a:gd name="T12" fmla="*/ 0 w 11"/>
                <a:gd name="T13" fmla="*/ 33 h 37"/>
                <a:gd name="T14" fmla="*/ 0 w 11"/>
                <a:gd name="T15" fmla="*/ 36 h 37"/>
                <a:gd name="T16" fmla="*/ 4 w 11"/>
                <a:gd name="T17" fmla="*/ 37 h 37"/>
                <a:gd name="T18" fmla="*/ 5 w 11"/>
                <a:gd name="T1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7">
                  <a:moveTo>
                    <a:pt x="5" y="30"/>
                  </a:moveTo>
                  <a:lnTo>
                    <a:pt x="7" y="34"/>
                  </a:lnTo>
                  <a:lnTo>
                    <a:pt x="11" y="0"/>
                  </a:lnTo>
                  <a:lnTo>
                    <a:pt x="5" y="0"/>
                  </a:lnTo>
                  <a:lnTo>
                    <a:pt x="0" y="33"/>
                  </a:lnTo>
                  <a:lnTo>
                    <a:pt x="4" y="37"/>
                  </a:lnTo>
                  <a:lnTo>
                    <a:pt x="0" y="33"/>
                  </a:lnTo>
                  <a:lnTo>
                    <a:pt x="0" y="36"/>
                  </a:lnTo>
                  <a:lnTo>
                    <a:pt x="4" y="37"/>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3" name="Freeform 159"/>
            <p:cNvSpPr>
              <a:spLocks/>
            </p:cNvSpPr>
            <p:nvPr/>
          </p:nvSpPr>
          <p:spPr bwMode="auto">
            <a:xfrm>
              <a:off x="2384425" y="2595563"/>
              <a:ext cx="76200" cy="19050"/>
            </a:xfrm>
            <a:custGeom>
              <a:avLst/>
              <a:gdLst>
                <a:gd name="T0" fmla="*/ 89 w 95"/>
                <a:gd name="T1" fmla="*/ 3 h 26"/>
                <a:gd name="T2" fmla="*/ 89 w 95"/>
                <a:gd name="T3" fmla="*/ 0 h 26"/>
                <a:gd name="T4" fmla="*/ 84 w 95"/>
                <a:gd name="T5" fmla="*/ 5 h 26"/>
                <a:gd name="T6" fmla="*/ 79 w 95"/>
                <a:gd name="T7" fmla="*/ 10 h 26"/>
                <a:gd name="T8" fmla="*/ 72 w 95"/>
                <a:gd name="T9" fmla="*/ 13 h 26"/>
                <a:gd name="T10" fmla="*/ 67 w 95"/>
                <a:gd name="T11" fmla="*/ 15 h 26"/>
                <a:gd name="T12" fmla="*/ 59 w 95"/>
                <a:gd name="T13" fmla="*/ 16 h 26"/>
                <a:gd name="T14" fmla="*/ 52 w 95"/>
                <a:gd name="T15" fmla="*/ 19 h 26"/>
                <a:gd name="T16" fmla="*/ 44 w 95"/>
                <a:gd name="T17" fmla="*/ 19 h 26"/>
                <a:gd name="T18" fmla="*/ 37 w 95"/>
                <a:gd name="T19" fmla="*/ 20 h 26"/>
                <a:gd name="T20" fmla="*/ 30 w 95"/>
                <a:gd name="T21" fmla="*/ 20 h 26"/>
                <a:gd name="T22" fmla="*/ 23 w 95"/>
                <a:gd name="T23" fmla="*/ 19 h 26"/>
                <a:gd name="T24" fmla="*/ 17 w 95"/>
                <a:gd name="T25" fmla="*/ 19 h 26"/>
                <a:gd name="T26" fmla="*/ 11 w 95"/>
                <a:gd name="T27" fmla="*/ 19 h 26"/>
                <a:gd name="T28" fmla="*/ 7 w 95"/>
                <a:gd name="T29" fmla="*/ 18 h 26"/>
                <a:gd name="T30" fmla="*/ 3 w 95"/>
                <a:gd name="T31" fmla="*/ 16 h 26"/>
                <a:gd name="T32" fmla="*/ 1 w 95"/>
                <a:gd name="T33" fmla="*/ 16 h 26"/>
                <a:gd name="T34" fmla="*/ 1 w 95"/>
                <a:gd name="T35" fmla="*/ 16 h 26"/>
                <a:gd name="T36" fmla="*/ 0 w 95"/>
                <a:gd name="T37" fmla="*/ 23 h 26"/>
                <a:gd name="T38" fmla="*/ 1 w 95"/>
                <a:gd name="T39" fmla="*/ 23 h 26"/>
                <a:gd name="T40" fmla="*/ 2 w 95"/>
                <a:gd name="T41" fmla="*/ 23 h 26"/>
                <a:gd name="T42" fmla="*/ 6 w 95"/>
                <a:gd name="T43" fmla="*/ 23 h 26"/>
                <a:gd name="T44" fmla="*/ 10 w 95"/>
                <a:gd name="T45" fmla="*/ 24 h 26"/>
                <a:gd name="T46" fmla="*/ 16 w 95"/>
                <a:gd name="T47" fmla="*/ 26 h 26"/>
                <a:gd name="T48" fmla="*/ 23 w 95"/>
                <a:gd name="T49" fmla="*/ 26 h 26"/>
                <a:gd name="T50" fmla="*/ 30 w 95"/>
                <a:gd name="T51" fmla="*/ 26 h 26"/>
                <a:gd name="T52" fmla="*/ 37 w 95"/>
                <a:gd name="T53" fmla="*/ 26 h 26"/>
                <a:gd name="T54" fmla="*/ 45 w 95"/>
                <a:gd name="T55" fmla="*/ 26 h 26"/>
                <a:gd name="T56" fmla="*/ 53 w 95"/>
                <a:gd name="T57" fmla="*/ 24 h 26"/>
                <a:gd name="T58" fmla="*/ 60 w 95"/>
                <a:gd name="T59" fmla="*/ 23 h 26"/>
                <a:gd name="T60" fmla="*/ 68 w 95"/>
                <a:gd name="T61" fmla="*/ 21 h 26"/>
                <a:gd name="T62" fmla="*/ 76 w 95"/>
                <a:gd name="T63" fmla="*/ 19 h 26"/>
                <a:gd name="T64" fmla="*/ 83 w 95"/>
                <a:gd name="T65" fmla="*/ 14 h 26"/>
                <a:gd name="T66" fmla="*/ 89 w 95"/>
                <a:gd name="T67" fmla="*/ 10 h 26"/>
                <a:gd name="T68" fmla="*/ 94 w 95"/>
                <a:gd name="T69" fmla="*/ 4 h 26"/>
                <a:gd name="T70" fmla="*/ 94 w 95"/>
                <a:gd name="T71" fmla="*/ 1 h 26"/>
                <a:gd name="T72" fmla="*/ 94 w 95"/>
                <a:gd name="T73" fmla="*/ 4 h 26"/>
                <a:gd name="T74" fmla="*/ 95 w 95"/>
                <a:gd name="T75" fmla="*/ 3 h 26"/>
                <a:gd name="T76" fmla="*/ 94 w 95"/>
                <a:gd name="T77" fmla="*/ 1 h 26"/>
                <a:gd name="T78" fmla="*/ 89 w 95"/>
                <a:gd name="T7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26">
                  <a:moveTo>
                    <a:pt x="89" y="3"/>
                  </a:moveTo>
                  <a:lnTo>
                    <a:pt x="89" y="0"/>
                  </a:lnTo>
                  <a:lnTo>
                    <a:pt x="84" y="5"/>
                  </a:lnTo>
                  <a:lnTo>
                    <a:pt x="79" y="10"/>
                  </a:lnTo>
                  <a:lnTo>
                    <a:pt x="72" y="13"/>
                  </a:lnTo>
                  <a:lnTo>
                    <a:pt x="67" y="15"/>
                  </a:lnTo>
                  <a:lnTo>
                    <a:pt x="59" y="16"/>
                  </a:lnTo>
                  <a:lnTo>
                    <a:pt x="52" y="19"/>
                  </a:lnTo>
                  <a:lnTo>
                    <a:pt x="44" y="19"/>
                  </a:lnTo>
                  <a:lnTo>
                    <a:pt x="37" y="20"/>
                  </a:lnTo>
                  <a:lnTo>
                    <a:pt x="30" y="20"/>
                  </a:lnTo>
                  <a:lnTo>
                    <a:pt x="23" y="19"/>
                  </a:lnTo>
                  <a:lnTo>
                    <a:pt x="17" y="19"/>
                  </a:lnTo>
                  <a:lnTo>
                    <a:pt x="11" y="19"/>
                  </a:lnTo>
                  <a:lnTo>
                    <a:pt x="7" y="18"/>
                  </a:lnTo>
                  <a:lnTo>
                    <a:pt x="3" y="16"/>
                  </a:lnTo>
                  <a:lnTo>
                    <a:pt x="1" y="16"/>
                  </a:lnTo>
                  <a:lnTo>
                    <a:pt x="1" y="16"/>
                  </a:lnTo>
                  <a:lnTo>
                    <a:pt x="0" y="23"/>
                  </a:lnTo>
                  <a:lnTo>
                    <a:pt x="1" y="23"/>
                  </a:lnTo>
                  <a:lnTo>
                    <a:pt x="2" y="23"/>
                  </a:lnTo>
                  <a:lnTo>
                    <a:pt x="6" y="23"/>
                  </a:lnTo>
                  <a:lnTo>
                    <a:pt x="10" y="24"/>
                  </a:lnTo>
                  <a:lnTo>
                    <a:pt x="16" y="26"/>
                  </a:lnTo>
                  <a:lnTo>
                    <a:pt x="23" y="26"/>
                  </a:lnTo>
                  <a:lnTo>
                    <a:pt x="30" y="26"/>
                  </a:lnTo>
                  <a:lnTo>
                    <a:pt x="37" y="26"/>
                  </a:lnTo>
                  <a:lnTo>
                    <a:pt x="45" y="26"/>
                  </a:lnTo>
                  <a:lnTo>
                    <a:pt x="53" y="24"/>
                  </a:lnTo>
                  <a:lnTo>
                    <a:pt x="60" y="23"/>
                  </a:lnTo>
                  <a:lnTo>
                    <a:pt x="68" y="21"/>
                  </a:lnTo>
                  <a:lnTo>
                    <a:pt x="76" y="19"/>
                  </a:lnTo>
                  <a:lnTo>
                    <a:pt x="83" y="14"/>
                  </a:lnTo>
                  <a:lnTo>
                    <a:pt x="89" y="10"/>
                  </a:lnTo>
                  <a:lnTo>
                    <a:pt x="94" y="4"/>
                  </a:lnTo>
                  <a:lnTo>
                    <a:pt x="94" y="1"/>
                  </a:lnTo>
                  <a:lnTo>
                    <a:pt x="94" y="4"/>
                  </a:lnTo>
                  <a:lnTo>
                    <a:pt x="95" y="3"/>
                  </a:lnTo>
                  <a:lnTo>
                    <a:pt x="94" y="1"/>
                  </a:lnTo>
                  <a:lnTo>
                    <a:pt x="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4" name="Freeform 160"/>
            <p:cNvSpPr>
              <a:spLocks/>
            </p:cNvSpPr>
            <p:nvPr/>
          </p:nvSpPr>
          <p:spPr bwMode="auto">
            <a:xfrm>
              <a:off x="2444750" y="2571751"/>
              <a:ext cx="15875" cy="25400"/>
            </a:xfrm>
            <a:custGeom>
              <a:avLst/>
              <a:gdLst>
                <a:gd name="T0" fmla="*/ 3 w 18"/>
                <a:gd name="T1" fmla="*/ 0 h 33"/>
                <a:gd name="T2" fmla="*/ 0 w 18"/>
                <a:gd name="T3" fmla="*/ 2 h 33"/>
                <a:gd name="T4" fmla="*/ 13 w 18"/>
                <a:gd name="T5" fmla="*/ 33 h 33"/>
                <a:gd name="T6" fmla="*/ 18 w 18"/>
                <a:gd name="T7" fmla="*/ 31 h 33"/>
                <a:gd name="T8" fmla="*/ 7 w 18"/>
                <a:gd name="T9" fmla="*/ 0 h 33"/>
                <a:gd name="T10" fmla="*/ 3 w 18"/>
                <a:gd name="T11" fmla="*/ 0 h 33"/>
              </a:gdLst>
              <a:ahLst/>
              <a:cxnLst>
                <a:cxn ang="0">
                  <a:pos x="T0" y="T1"/>
                </a:cxn>
                <a:cxn ang="0">
                  <a:pos x="T2" y="T3"/>
                </a:cxn>
                <a:cxn ang="0">
                  <a:pos x="T4" y="T5"/>
                </a:cxn>
                <a:cxn ang="0">
                  <a:pos x="T6" y="T7"/>
                </a:cxn>
                <a:cxn ang="0">
                  <a:pos x="T8" y="T9"/>
                </a:cxn>
                <a:cxn ang="0">
                  <a:pos x="T10" y="T11"/>
                </a:cxn>
              </a:cxnLst>
              <a:rect l="0" t="0" r="r" b="b"/>
              <a:pathLst>
                <a:path w="18" h="33">
                  <a:moveTo>
                    <a:pt x="3" y="0"/>
                  </a:moveTo>
                  <a:lnTo>
                    <a:pt x="0" y="2"/>
                  </a:lnTo>
                  <a:lnTo>
                    <a:pt x="13" y="33"/>
                  </a:lnTo>
                  <a:lnTo>
                    <a:pt x="18" y="31"/>
                  </a:lnTo>
                  <a:lnTo>
                    <a:pt x="7"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5" name="Freeform 161"/>
            <p:cNvSpPr>
              <a:spLocks/>
            </p:cNvSpPr>
            <p:nvPr/>
          </p:nvSpPr>
          <p:spPr bwMode="auto">
            <a:xfrm>
              <a:off x="2279650" y="2735263"/>
              <a:ext cx="152400" cy="169863"/>
            </a:xfrm>
            <a:custGeom>
              <a:avLst/>
              <a:gdLst>
                <a:gd name="T0" fmla="*/ 38 w 194"/>
                <a:gd name="T1" fmla="*/ 0 h 213"/>
                <a:gd name="T2" fmla="*/ 39 w 194"/>
                <a:gd name="T3" fmla="*/ 1 h 213"/>
                <a:gd name="T4" fmla="*/ 42 w 194"/>
                <a:gd name="T5" fmla="*/ 4 h 213"/>
                <a:gd name="T6" fmla="*/ 46 w 194"/>
                <a:gd name="T7" fmla="*/ 9 h 213"/>
                <a:gd name="T8" fmla="*/ 52 w 194"/>
                <a:gd name="T9" fmla="*/ 16 h 213"/>
                <a:gd name="T10" fmla="*/ 59 w 194"/>
                <a:gd name="T11" fmla="*/ 23 h 213"/>
                <a:gd name="T12" fmla="*/ 67 w 194"/>
                <a:gd name="T13" fmla="*/ 32 h 213"/>
                <a:gd name="T14" fmla="*/ 77 w 194"/>
                <a:gd name="T15" fmla="*/ 41 h 213"/>
                <a:gd name="T16" fmla="*/ 88 w 194"/>
                <a:gd name="T17" fmla="*/ 50 h 213"/>
                <a:gd name="T18" fmla="*/ 99 w 194"/>
                <a:gd name="T19" fmla="*/ 60 h 213"/>
                <a:gd name="T20" fmla="*/ 111 w 194"/>
                <a:gd name="T21" fmla="*/ 69 h 213"/>
                <a:gd name="T22" fmla="*/ 124 w 194"/>
                <a:gd name="T23" fmla="*/ 76 h 213"/>
                <a:gd name="T24" fmla="*/ 137 w 194"/>
                <a:gd name="T25" fmla="*/ 84 h 213"/>
                <a:gd name="T26" fmla="*/ 151 w 194"/>
                <a:gd name="T27" fmla="*/ 90 h 213"/>
                <a:gd name="T28" fmla="*/ 165 w 194"/>
                <a:gd name="T29" fmla="*/ 93 h 213"/>
                <a:gd name="T30" fmla="*/ 179 w 194"/>
                <a:gd name="T31" fmla="*/ 95 h 213"/>
                <a:gd name="T32" fmla="*/ 194 w 194"/>
                <a:gd name="T33" fmla="*/ 95 h 213"/>
                <a:gd name="T34" fmla="*/ 193 w 194"/>
                <a:gd name="T35" fmla="*/ 94 h 213"/>
                <a:gd name="T36" fmla="*/ 191 w 194"/>
                <a:gd name="T37" fmla="*/ 94 h 213"/>
                <a:gd name="T38" fmla="*/ 189 w 194"/>
                <a:gd name="T39" fmla="*/ 93 h 213"/>
                <a:gd name="T40" fmla="*/ 186 w 194"/>
                <a:gd name="T41" fmla="*/ 93 h 213"/>
                <a:gd name="T42" fmla="*/ 181 w 194"/>
                <a:gd name="T43" fmla="*/ 94 h 213"/>
                <a:gd name="T44" fmla="*/ 175 w 194"/>
                <a:gd name="T45" fmla="*/ 99 h 213"/>
                <a:gd name="T46" fmla="*/ 170 w 194"/>
                <a:gd name="T47" fmla="*/ 105 h 213"/>
                <a:gd name="T48" fmla="*/ 163 w 194"/>
                <a:gd name="T49" fmla="*/ 115 h 213"/>
                <a:gd name="T50" fmla="*/ 157 w 194"/>
                <a:gd name="T51" fmla="*/ 123 h 213"/>
                <a:gd name="T52" fmla="*/ 152 w 194"/>
                <a:gd name="T53" fmla="*/ 131 h 213"/>
                <a:gd name="T54" fmla="*/ 148 w 194"/>
                <a:gd name="T55" fmla="*/ 138 h 213"/>
                <a:gd name="T56" fmla="*/ 143 w 194"/>
                <a:gd name="T57" fmla="*/ 146 h 213"/>
                <a:gd name="T58" fmla="*/ 140 w 194"/>
                <a:gd name="T59" fmla="*/ 153 h 213"/>
                <a:gd name="T60" fmla="*/ 135 w 194"/>
                <a:gd name="T61" fmla="*/ 161 h 213"/>
                <a:gd name="T62" fmla="*/ 132 w 194"/>
                <a:gd name="T63" fmla="*/ 168 h 213"/>
                <a:gd name="T64" fmla="*/ 129 w 194"/>
                <a:gd name="T65" fmla="*/ 174 h 213"/>
                <a:gd name="T66" fmla="*/ 126 w 194"/>
                <a:gd name="T67" fmla="*/ 181 h 213"/>
                <a:gd name="T68" fmla="*/ 124 w 194"/>
                <a:gd name="T69" fmla="*/ 186 h 213"/>
                <a:gd name="T70" fmla="*/ 121 w 194"/>
                <a:gd name="T71" fmla="*/ 191 h 213"/>
                <a:gd name="T72" fmla="*/ 120 w 194"/>
                <a:gd name="T73" fmla="*/ 197 h 213"/>
                <a:gd name="T74" fmla="*/ 119 w 194"/>
                <a:gd name="T75" fmla="*/ 201 h 213"/>
                <a:gd name="T76" fmla="*/ 118 w 194"/>
                <a:gd name="T77" fmla="*/ 206 h 213"/>
                <a:gd name="T78" fmla="*/ 117 w 194"/>
                <a:gd name="T79" fmla="*/ 209 h 213"/>
                <a:gd name="T80" fmla="*/ 117 w 194"/>
                <a:gd name="T81" fmla="*/ 213 h 213"/>
                <a:gd name="T82" fmla="*/ 100 w 194"/>
                <a:gd name="T83" fmla="*/ 199 h 213"/>
                <a:gd name="T84" fmla="*/ 86 w 194"/>
                <a:gd name="T85" fmla="*/ 186 h 213"/>
                <a:gd name="T86" fmla="*/ 72 w 194"/>
                <a:gd name="T87" fmla="*/ 173 h 213"/>
                <a:gd name="T88" fmla="*/ 60 w 194"/>
                <a:gd name="T89" fmla="*/ 160 h 213"/>
                <a:gd name="T90" fmla="*/ 50 w 194"/>
                <a:gd name="T91" fmla="*/ 147 h 213"/>
                <a:gd name="T92" fmla="*/ 39 w 194"/>
                <a:gd name="T93" fmla="*/ 135 h 213"/>
                <a:gd name="T94" fmla="*/ 31 w 194"/>
                <a:gd name="T95" fmla="*/ 123 h 213"/>
                <a:gd name="T96" fmla="*/ 24 w 194"/>
                <a:gd name="T97" fmla="*/ 113 h 213"/>
                <a:gd name="T98" fmla="*/ 18 w 194"/>
                <a:gd name="T99" fmla="*/ 103 h 213"/>
                <a:gd name="T100" fmla="*/ 13 w 194"/>
                <a:gd name="T101" fmla="*/ 94 h 213"/>
                <a:gd name="T102" fmla="*/ 8 w 194"/>
                <a:gd name="T103" fmla="*/ 86 h 213"/>
                <a:gd name="T104" fmla="*/ 6 w 194"/>
                <a:gd name="T105" fmla="*/ 80 h 213"/>
                <a:gd name="T106" fmla="*/ 3 w 194"/>
                <a:gd name="T107" fmla="*/ 75 h 213"/>
                <a:gd name="T108" fmla="*/ 1 w 194"/>
                <a:gd name="T109" fmla="*/ 70 h 213"/>
                <a:gd name="T110" fmla="*/ 0 w 194"/>
                <a:gd name="T111" fmla="*/ 68 h 213"/>
                <a:gd name="T112" fmla="*/ 0 w 194"/>
                <a:gd name="T113" fmla="*/ 67 h 213"/>
                <a:gd name="T114" fmla="*/ 38 w 194"/>
                <a:gd name="T11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213">
                  <a:moveTo>
                    <a:pt x="38" y="0"/>
                  </a:moveTo>
                  <a:lnTo>
                    <a:pt x="39" y="1"/>
                  </a:lnTo>
                  <a:lnTo>
                    <a:pt x="42" y="4"/>
                  </a:lnTo>
                  <a:lnTo>
                    <a:pt x="46" y="9"/>
                  </a:lnTo>
                  <a:lnTo>
                    <a:pt x="52" y="16"/>
                  </a:lnTo>
                  <a:lnTo>
                    <a:pt x="59" y="23"/>
                  </a:lnTo>
                  <a:lnTo>
                    <a:pt x="67" y="32"/>
                  </a:lnTo>
                  <a:lnTo>
                    <a:pt x="77" y="41"/>
                  </a:lnTo>
                  <a:lnTo>
                    <a:pt x="88" y="50"/>
                  </a:lnTo>
                  <a:lnTo>
                    <a:pt x="99" y="60"/>
                  </a:lnTo>
                  <a:lnTo>
                    <a:pt x="111" y="69"/>
                  </a:lnTo>
                  <a:lnTo>
                    <a:pt x="124" y="76"/>
                  </a:lnTo>
                  <a:lnTo>
                    <a:pt x="137" y="84"/>
                  </a:lnTo>
                  <a:lnTo>
                    <a:pt x="151" y="90"/>
                  </a:lnTo>
                  <a:lnTo>
                    <a:pt x="165" y="93"/>
                  </a:lnTo>
                  <a:lnTo>
                    <a:pt x="179" y="95"/>
                  </a:lnTo>
                  <a:lnTo>
                    <a:pt x="194" y="95"/>
                  </a:lnTo>
                  <a:lnTo>
                    <a:pt x="193" y="94"/>
                  </a:lnTo>
                  <a:lnTo>
                    <a:pt x="191" y="94"/>
                  </a:lnTo>
                  <a:lnTo>
                    <a:pt x="189" y="93"/>
                  </a:lnTo>
                  <a:lnTo>
                    <a:pt x="186" y="93"/>
                  </a:lnTo>
                  <a:lnTo>
                    <a:pt x="181" y="94"/>
                  </a:lnTo>
                  <a:lnTo>
                    <a:pt x="175" y="99"/>
                  </a:lnTo>
                  <a:lnTo>
                    <a:pt x="170" y="105"/>
                  </a:lnTo>
                  <a:lnTo>
                    <a:pt x="163" y="115"/>
                  </a:lnTo>
                  <a:lnTo>
                    <a:pt x="157" y="123"/>
                  </a:lnTo>
                  <a:lnTo>
                    <a:pt x="152" y="131"/>
                  </a:lnTo>
                  <a:lnTo>
                    <a:pt x="148" y="138"/>
                  </a:lnTo>
                  <a:lnTo>
                    <a:pt x="143" y="146"/>
                  </a:lnTo>
                  <a:lnTo>
                    <a:pt x="140" y="153"/>
                  </a:lnTo>
                  <a:lnTo>
                    <a:pt x="135" y="161"/>
                  </a:lnTo>
                  <a:lnTo>
                    <a:pt x="132" y="168"/>
                  </a:lnTo>
                  <a:lnTo>
                    <a:pt x="129" y="174"/>
                  </a:lnTo>
                  <a:lnTo>
                    <a:pt x="126" y="181"/>
                  </a:lnTo>
                  <a:lnTo>
                    <a:pt x="124" y="186"/>
                  </a:lnTo>
                  <a:lnTo>
                    <a:pt x="121" y="191"/>
                  </a:lnTo>
                  <a:lnTo>
                    <a:pt x="120" y="197"/>
                  </a:lnTo>
                  <a:lnTo>
                    <a:pt x="119" y="201"/>
                  </a:lnTo>
                  <a:lnTo>
                    <a:pt x="118" y="206"/>
                  </a:lnTo>
                  <a:lnTo>
                    <a:pt x="117" y="209"/>
                  </a:lnTo>
                  <a:lnTo>
                    <a:pt x="117" y="213"/>
                  </a:lnTo>
                  <a:lnTo>
                    <a:pt x="100" y="199"/>
                  </a:lnTo>
                  <a:lnTo>
                    <a:pt x="86" y="186"/>
                  </a:lnTo>
                  <a:lnTo>
                    <a:pt x="72" y="173"/>
                  </a:lnTo>
                  <a:lnTo>
                    <a:pt x="60" y="160"/>
                  </a:lnTo>
                  <a:lnTo>
                    <a:pt x="50" y="147"/>
                  </a:lnTo>
                  <a:lnTo>
                    <a:pt x="39" y="135"/>
                  </a:lnTo>
                  <a:lnTo>
                    <a:pt x="31" y="123"/>
                  </a:lnTo>
                  <a:lnTo>
                    <a:pt x="24" y="113"/>
                  </a:lnTo>
                  <a:lnTo>
                    <a:pt x="18" y="103"/>
                  </a:lnTo>
                  <a:lnTo>
                    <a:pt x="13" y="94"/>
                  </a:lnTo>
                  <a:lnTo>
                    <a:pt x="8" y="86"/>
                  </a:lnTo>
                  <a:lnTo>
                    <a:pt x="6" y="80"/>
                  </a:lnTo>
                  <a:lnTo>
                    <a:pt x="3" y="75"/>
                  </a:lnTo>
                  <a:lnTo>
                    <a:pt x="1" y="70"/>
                  </a:lnTo>
                  <a:lnTo>
                    <a:pt x="0" y="68"/>
                  </a:lnTo>
                  <a:lnTo>
                    <a:pt x="0" y="67"/>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6" name="Freeform 162"/>
            <p:cNvSpPr>
              <a:spLocks/>
            </p:cNvSpPr>
            <p:nvPr/>
          </p:nvSpPr>
          <p:spPr bwMode="auto">
            <a:xfrm>
              <a:off x="2308225" y="2733676"/>
              <a:ext cx="130175" cy="80963"/>
            </a:xfrm>
            <a:custGeom>
              <a:avLst/>
              <a:gdLst>
                <a:gd name="T0" fmla="*/ 155 w 165"/>
                <a:gd name="T1" fmla="*/ 101 h 102"/>
                <a:gd name="T2" fmla="*/ 157 w 165"/>
                <a:gd name="T3" fmla="*/ 95 h 102"/>
                <a:gd name="T4" fmla="*/ 143 w 165"/>
                <a:gd name="T5" fmla="*/ 95 h 102"/>
                <a:gd name="T6" fmla="*/ 129 w 165"/>
                <a:gd name="T7" fmla="*/ 93 h 102"/>
                <a:gd name="T8" fmla="*/ 116 w 165"/>
                <a:gd name="T9" fmla="*/ 89 h 102"/>
                <a:gd name="T10" fmla="*/ 102 w 165"/>
                <a:gd name="T11" fmla="*/ 83 h 102"/>
                <a:gd name="T12" fmla="*/ 90 w 165"/>
                <a:gd name="T13" fmla="*/ 76 h 102"/>
                <a:gd name="T14" fmla="*/ 77 w 165"/>
                <a:gd name="T15" fmla="*/ 68 h 102"/>
                <a:gd name="T16" fmla="*/ 64 w 165"/>
                <a:gd name="T17" fmla="*/ 60 h 102"/>
                <a:gd name="T18" fmla="*/ 53 w 165"/>
                <a:gd name="T19" fmla="*/ 51 h 102"/>
                <a:gd name="T20" fmla="*/ 44 w 165"/>
                <a:gd name="T21" fmla="*/ 42 h 102"/>
                <a:gd name="T22" fmla="*/ 33 w 165"/>
                <a:gd name="T23" fmla="*/ 33 h 102"/>
                <a:gd name="T24" fmla="*/ 25 w 165"/>
                <a:gd name="T25" fmla="*/ 23 h 102"/>
                <a:gd name="T26" fmla="*/ 18 w 165"/>
                <a:gd name="T27" fmla="*/ 17 h 102"/>
                <a:gd name="T28" fmla="*/ 13 w 165"/>
                <a:gd name="T29" fmla="*/ 10 h 102"/>
                <a:gd name="T30" fmla="*/ 8 w 165"/>
                <a:gd name="T31" fmla="*/ 5 h 102"/>
                <a:gd name="T32" fmla="*/ 6 w 165"/>
                <a:gd name="T33" fmla="*/ 2 h 102"/>
                <a:gd name="T34" fmla="*/ 5 w 165"/>
                <a:gd name="T35" fmla="*/ 0 h 102"/>
                <a:gd name="T36" fmla="*/ 0 w 165"/>
                <a:gd name="T37" fmla="*/ 4 h 102"/>
                <a:gd name="T38" fmla="*/ 1 w 165"/>
                <a:gd name="T39" fmla="*/ 5 h 102"/>
                <a:gd name="T40" fmla="*/ 3 w 165"/>
                <a:gd name="T41" fmla="*/ 8 h 102"/>
                <a:gd name="T42" fmla="*/ 8 w 165"/>
                <a:gd name="T43" fmla="*/ 14 h 102"/>
                <a:gd name="T44" fmla="*/ 14 w 165"/>
                <a:gd name="T45" fmla="*/ 21 h 102"/>
                <a:gd name="T46" fmla="*/ 21 w 165"/>
                <a:gd name="T47" fmla="*/ 28 h 102"/>
                <a:gd name="T48" fmla="*/ 29 w 165"/>
                <a:gd name="T49" fmla="*/ 37 h 102"/>
                <a:gd name="T50" fmla="*/ 39 w 165"/>
                <a:gd name="T51" fmla="*/ 46 h 102"/>
                <a:gd name="T52" fmla="*/ 50 w 165"/>
                <a:gd name="T53" fmla="*/ 56 h 102"/>
                <a:gd name="T54" fmla="*/ 61 w 165"/>
                <a:gd name="T55" fmla="*/ 65 h 102"/>
                <a:gd name="T56" fmla="*/ 74 w 165"/>
                <a:gd name="T57" fmla="*/ 74 h 102"/>
                <a:gd name="T58" fmla="*/ 86 w 165"/>
                <a:gd name="T59" fmla="*/ 82 h 102"/>
                <a:gd name="T60" fmla="*/ 100 w 165"/>
                <a:gd name="T61" fmla="*/ 89 h 102"/>
                <a:gd name="T62" fmla="*/ 114 w 165"/>
                <a:gd name="T63" fmla="*/ 95 h 102"/>
                <a:gd name="T64" fmla="*/ 129 w 165"/>
                <a:gd name="T65" fmla="*/ 99 h 102"/>
                <a:gd name="T66" fmla="*/ 143 w 165"/>
                <a:gd name="T67" fmla="*/ 102 h 102"/>
                <a:gd name="T68" fmla="*/ 158 w 165"/>
                <a:gd name="T69" fmla="*/ 102 h 102"/>
                <a:gd name="T70" fmla="*/ 160 w 165"/>
                <a:gd name="T71" fmla="*/ 96 h 102"/>
                <a:gd name="T72" fmla="*/ 158 w 165"/>
                <a:gd name="T73" fmla="*/ 102 h 102"/>
                <a:gd name="T74" fmla="*/ 165 w 165"/>
                <a:gd name="T75" fmla="*/ 101 h 102"/>
                <a:gd name="T76" fmla="*/ 160 w 165"/>
                <a:gd name="T77" fmla="*/ 96 h 102"/>
                <a:gd name="T78" fmla="*/ 155 w 165"/>
                <a:gd name="T7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02">
                  <a:moveTo>
                    <a:pt x="155" y="101"/>
                  </a:moveTo>
                  <a:lnTo>
                    <a:pt x="157" y="95"/>
                  </a:lnTo>
                  <a:lnTo>
                    <a:pt x="143" y="95"/>
                  </a:lnTo>
                  <a:lnTo>
                    <a:pt x="129" y="93"/>
                  </a:lnTo>
                  <a:lnTo>
                    <a:pt x="116" y="89"/>
                  </a:lnTo>
                  <a:lnTo>
                    <a:pt x="102" y="83"/>
                  </a:lnTo>
                  <a:lnTo>
                    <a:pt x="90" y="76"/>
                  </a:lnTo>
                  <a:lnTo>
                    <a:pt x="77" y="68"/>
                  </a:lnTo>
                  <a:lnTo>
                    <a:pt x="64" y="60"/>
                  </a:lnTo>
                  <a:lnTo>
                    <a:pt x="53" y="51"/>
                  </a:lnTo>
                  <a:lnTo>
                    <a:pt x="44" y="42"/>
                  </a:lnTo>
                  <a:lnTo>
                    <a:pt x="33" y="33"/>
                  </a:lnTo>
                  <a:lnTo>
                    <a:pt x="25" y="23"/>
                  </a:lnTo>
                  <a:lnTo>
                    <a:pt x="18" y="17"/>
                  </a:lnTo>
                  <a:lnTo>
                    <a:pt x="13" y="10"/>
                  </a:lnTo>
                  <a:lnTo>
                    <a:pt x="8" y="5"/>
                  </a:lnTo>
                  <a:lnTo>
                    <a:pt x="6" y="2"/>
                  </a:lnTo>
                  <a:lnTo>
                    <a:pt x="5" y="0"/>
                  </a:lnTo>
                  <a:lnTo>
                    <a:pt x="0" y="4"/>
                  </a:lnTo>
                  <a:lnTo>
                    <a:pt x="1" y="5"/>
                  </a:lnTo>
                  <a:lnTo>
                    <a:pt x="3" y="8"/>
                  </a:lnTo>
                  <a:lnTo>
                    <a:pt x="8" y="14"/>
                  </a:lnTo>
                  <a:lnTo>
                    <a:pt x="14" y="21"/>
                  </a:lnTo>
                  <a:lnTo>
                    <a:pt x="21" y="28"/>
                  </a:lnTo>
                  <a:lnTo>
                    <a:pt x="29" y="37"/>
                  </a:lnTo>
                  <a:lnTo>
                    <a:pt x="39" y="46"/>
                  </a:lnTo>
                  <a:lnTo>
                    <a:pt x="50" y="56"/>
                  </a:lnTo>
                  <a:lnTo>
                    <a:pt x="61" y="65"/>
                  </a:lnTo>
                  <a:lnTo>
                    <a:pt x="74" y="74"/>
                  </a:lnTo>
                  <a:lnTo>
                    <a:pt x="86" y="82"/>
                  </a:lnTo>
                  <a:lnTo>
                    <a:pt x="100" y="89"/>
                  </a:lnTo>
                  <a:lnTo>
                    <a:pt x="114" y="95"/>
                  </a:lnTo>
                  <a:lnTo>
                    <a:pt x="129" y="99"/>
                  </a:lnTo>
                  <a:lnTo>
                    <a:pt x="143" y="102"/>
                  </a:lnTo>
                  <a:lnTo>
                    <a:pt x="158" y="102"/>
                  </a:lnTo>
                  <a:lnTo>
                    <a:pt x="160" y="96"/>
                  </a:lnTo>
                  <a:lnTo>
                    <a:pt x="158" y="102"/>
                  </a:lnTo>
                  <a:lnTo>
                    <a:pt x="165" y="101"/>
                  </a:lnTo>
                  <a:lnTo>
                    <a:pt x="160" y="96"/>
                  </a:lnTo>
                  <a:lnTo>
                    <a:pt x="155"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7" name="Freeform 163"/>
            <p:cNvSpPr>
              <a:spLocks/>
            </p:cNvSpPr>
            <p:nvPr/>
          </p:nvSpPr>
          <p:spPr bwMode="auto">
            <a:xfrm>
              <a:off x="2405063" y="2806701"/>
              <a:ext cx="30163" cy="22225"/>
            </a:xfrm>
            <a:custGeom>
              <a:avLst/>
              <a:gdLst>
                <a:gd name="T0" fmla="*/ 6 w 37"/>
                <a:gd name="T1" fmla="*/ 26 h 26"/>
                <a:gd name="T2" fmla="*/ 6 w 37"/>
                <a:gd name="T3" fmla="*/ 26 h 26"/>
                <a:gd name="T4" fmla="*/ 13 w 37"/>
                <a:gd name="T5" fmla="*/ 17 h 26"/>
                <a:gd name="T6" fmla="*/ 19 w 37"/>
                <a:gd name="T7" fmla="*/ 11 h 26"/>
                <a:gd name="T8" fmla="*/ 23 w 37"/>
                <a:gd name="T9" fmla="*/ 8 h 26"/>
                <a:gd name="T10" fmla="*/ 27 w 37"/>
                <a:gd name="T11" fmla="*/ 6 h 26"/>
                <a:gd name="T12" fmla="*/ 29 w 37"/>
                <a:gd name="T13" fmla="*/ 6 h 26"/>
                <a:gd name="T14" fmla="*/ 31 w 37"/>
                <a:gd name="T15" fmla="*/ 6 h 26"/>
                <a:gd name="T16" fmla="*/ 32 w 37"/>
                <a:gd name="T17" fmla="*/ 8 h 26"/>
                <a:gd name="T18" fmla="*/ 32 w 37"/>
                <a:gd name="T19" fmla="*/ 8 h 26"/>
                <a:gd name="T20" fmla="*/ 37 w 37"/>
                <a:gd name="T21" fmla="*/ 3 h 26"/>
                <a:gd name="T22" fmla="*/ 36 w 37"/>
                <a:gd name="T23" fmla="*/ 2 h 26"/>
                <a:gd name="T24" fmla="*/ 34 w 37"/>
                <a:gd name="T25" fmla="*/ 1 h 26"/>
                <a:gd name="T26" fmla="*/ 30 w 37"/>
                <a:gd name="T27" fmla="*/ 0 h 26"/>
                <a:gd name="T28" fmla="*/ 26 w 37"/>
                <a:gd name="T29" fmla="*/ 0 h 26"/>
                <a:gd name="T30" fmla="*/ 20 w 37"/>
                <a:gd name="T31" fmla="*/ 2 h 26"/>
                <a:gd name="T32" fmla="*/ 14 w 37"/>
                <a:gd name="T33" fmla="*/ 6 h 26"/>
                <a:gd name="T34" fmla="*/ 8 w 37"/>
                <a:gd name="T35" fmla="*/ 13 h 26"/>
                <a:gd name="T36" fmla="*/ 0 w 37"/>
                <a:gd name="T37" fmla="*/ 23 h 26"/>
                <a:gd name="T38" fmla="*/ 0 w 37"/>
                <a:gd name="T39" fmla="*/ 23 h 26"/>
                <a:gd name="T40" fmla="*/ 6 w 37"/>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6">
                  <a:moveTo>
                    <a:pt x="6" y="26"/>
                  </a:moveTo>
                  <a:lnTo>
                    <a:pt x="6" y="26"/>
                  </a:lnTo>
                  <a:lnTo>
                    <a:pt x="13" y="17"/>
                  </a:lnTo>
                  <a:lnTo>
                    <a:pt x="19" y="11"/>
                  </a:lnTo>
                  <a:lnTo>
                    <a:pt x="23" y="8"/>
                  </a:lnTo>
                  <a:lnTo>
                    <a:pt x="27" y="6"/>
                  </a:lnTo>
                  <a:lnTo>
                    <a:pt x="29" y="6"/>
                  </a:lnTo>
                  <a:lnTo>
                    <a:pt x="31" y="6"/>
                  </a:lnTo>
                  <a:lnTo>
                    <a:pt x="32" y="8"/>
                  </a:lnTo>
                  <a:lnTo>
                    <a:pt x="32" y="8"/>
                  </a:lnTo>
                  <a:lnTo>
                    <a:pt x="37" y="3"/>
                  </a:lnTo>
                  <a:lnTo>
                    <a:pt x="36" y="2"/>
                  </a:lnTo>
                  <a:lnTo>
                    <a:pt x="34" y="1"/>
                  </a:lnTo>
                  <a:lnTo>
                    <a:pt x="30" y="0"/>
                  </a:lnTo>
                  <a:lnTo>
                    <a:pt x="26" y="0"/>
                  </a:lnTo>
                  <a:lnTo>
                    <a:pt x="20" y="2"/>
                  </a:lnTo>
                  <a:lnTo>
                    <a:pt x="14" y="6"/>
                  </a:lnTo>
                  <a:lnTo>
                    <a:pt x="8" y="13"/>
                  </a:lnTo>
                  <a:lnTo>
                    <a:pt x="0" y="23"/>
                  </a:lnTo>
                  <a:lnTo>
                    <a:pt x="0" y="23"/>
                  </a:lnTo>
                  <a:lnTo>
                    <a:pt x="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8" name="Freeform 164"/>
            <p:cNvSpPr>
              <a:spLocks/>
            </p:cNvSpPr>
            <p:nvPr/>
          </p:nvSpPr>
          <p:spPr bwMode="auto">
            <a:xfrm>
              <a:off x="2368550" y="2825751"/>
              <a:ext cx="41275" cy="84138"/>
            </a:xfrm>
            <a:custGeom>
              <a:avLst/>
              <a:gdLst>
                <a:gd name="T0" fmla="*/ 1 w 52"/>
                <a:gd name="T1" fmla="*/ 102 h 106"/>
                <a:gd name="T2" fmla="*/ 7 w 52"/>
                <a:gd name="T3" fmla="*/ 100 h 106"/>
                <a:gd name="T4" fmla="*/ 7 w 52"/>
                <a:gd name="T5" fmla="*/ 96 h 106"/>
                <a:gd name="T6" fmla="*/ 8 w 52"/>
                <a:gd name="T7" fmla="*/ 94 h 106"/>
                <a:gd name="T8" fmla="*/ 8 w 52"/>
                <a:gd name="T9" fmla="*/ 89 h 106"/>
                <a:gd name="T10" fmla="*/ 11 w 52"/>
                <a:gd name="T11" fmla="*/ 85 h 106"/>
                <a:gd name="T12" fmla="*/ 12 w 52"/>
                <a:gd name="T13" fmla="*/ 79 h 106"/>
                <a:gd name="T14" fmla="*/ 13 w 52"/>
                <a:gd name="T15" fmla="*/ 74 h 106"/>
                <a:gd name="T16" fmla="*/ 16 w 52"/>
                <a:gd name="T17" fmla="*/ 69 h 106"/>
                <a:gd name="T18" fmla="*/ 19 w 52"/>
                <a:gd name="T19" fmla="*/ 62 h 106"/>
                <a:gd name="T20" fmla="*/ 22 w 52"/>
                <a:gd name="T21" fmla="*/ 56 h 106"/>
                <a:gd name="T22" fmla="*/ 25 w 52"/>
                <a:gd name="T23" fmla="*/ 49 h 106"/>
                <a:gd name="T24" fmla="*/ 29 w 52"/>
                <a:gd name="T25" fmla="*/ 41 h 106"/>
                <a:gd name="T26" fmla="*/ 34 w 52"/>
                <a:gd name="T27" fmla="*/ 34 h 106"/>
                <a:gd name="T28" fmla="*/ 37 w 52"/>
                <a:gd name="T29" fmla="*/ 27 h 106"/>
                <a:gd name="T30" fmla="*/ 42 w 52"/>
                <a:gd name="T31" fmla="*/ 19 h 106"/>
                <a:gd name="T32" fmla="*/ 47 w 52"/>
                <a:gd name="T33" fmla="*/ 11 h 106"/>
                <a:gd name="T34" fmla="*/ 52 w 52"/>
                <a:gd name="T35" fmla="*/ 3 h 106"/>
                <a:gd name="T36" fmla="*/ 46 w 52"/>
                <a:gd name="T37" fmla="*/ 0 h 106"/>
                <a:gd name="T38" fmla="*/ 42 w 52"/>
                <a:gd name="T39" fmla="*/ 8 h 106"/>
                <a:gd name="T40" fmla="*/ 36 w 52"/>
                <a:gd name="T41" fmla="*/ 16 h 106"/>
                <a:gd name="T42" fmla="*/ 31 w 52"/>
                <a:gd name="T43" fmla="*/ 24 h 106"/>
                <a:gd name="T44" fmla="*/ 28 w 52"/>
                <a:gd name="T45" fmla="*/ 32 h 106"/>
                <a:gd name="T46" fmla="*/ 23 w 52"/>
                <a:gd name="T47" fmla="*/ 39 h 106"/>
                <a:gd name="T48" fmla="*/ 20 w 52"/>
                <a:gd name="T49" fmla="*/ 46 h 106"/>
                <a:gd name="T50" fmla="*/ 16 w 52"/>
                <a:gd name="T51" fmla="*/ 53 h 106"/>
                <a:gd name="T52" fmla="*/ 13 w 52"/>
                <a:gd name="T53" fmla="*/ 60 h 106"/>
                <a:gd name="T54" fmla="*/ 11 w 52"/>
                <a:gd name="T55" fmla="*/ 66 h 106"/>
                <a:gd name="T56" fmla="*/ 8 w 52"/>
                <a:gd name="T57" fmla="*/ 71 h 106"/>
                <a:gd name="T58" fmla="*/ 6 w 52"/>
                <a:gd name="T59" fmla="*/ 78 h 106"/>
                <a:gd name="T60" fmla="*/ 4 w 52"/>
                <a:gd name="T61" fmla="*/ 83 h 106"/>
                <a:gd name="T62" fmla="*/ 2 w 52"/>
                <a:gd name="T63" fmla="*/ 87 h 106"/>
                <a:gd name="T64" fmla="*/ 1 w 52"/>
                <a:gd name="T65" fmla="*/ 92 h 106"/>
                <a:gd name="T66" fmla="*/ 0 w 52"/>
                <a:gd name="T67" fmla="*/ 96 h 106"/>
                <a:gd name="T68" fmla="*/ 0 w 52"/>
                <a:gd name="T69" fmla="*/ 100 h 106"/>
                <a:gd name="T70" fmla="*/ 6 w 52"/>
                <a:gd name="T71" fmla="*/ 98 h 106"/>
                <a:gd name="T72" fmla="*/ 1 w 52"/>
                <a:gd name="T73" fmla="*/ 102 h 106"/>
                <a:gd name="T74" fmla="*/ 7 w 52"/>
                <a:gd name="T75" fmla="*/ 106 h 106"/>
                <a:gd name="T76" fmla="*/ 7 w 52"/>
                <a:gd name="T77" fmla="*/ 100 h 106"/>
                <a:gd name="T78" fmla="*/ 1 w 52"/>
                <a:gd name="T79"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106">
                  <a:moveTo>
                    <a:pt x="1" y="102"/>
                  </a:moveTo>
                  <a:lnTo>
                    <a:pt x="7" y="100"/>
                  </a:lnTo>
                  <a:lnTo>
                    <a:pt x="7" y="96"/>
                  </a:lnTo>
                  <a:lnTo>
                    <a:pt x="8" y="94"/>
                  </a:lnTo>
                  <a:lnTo>
                    <a:pt x="8" y="89"/>
                  </a:lnTo>
                  <a:lnTo>
                    <a:pt x="11" y="85"/>
                  </a:lnTo>
                  <a:lnTo>
                    <a:pt x="12" y="79"/>
                  </a:lnTo>
                  <a:lnTo>
                    <a:pt x="13" y="74"/>
                  </a:lnTo>
                  <a:lnTo>
                    <a:pt x="16" y="69"/>
                  </a:lnTo>
                  <a:lnTo>
                    <a:pt x="19" y="62"/>
                  </a:lnTo>
                  <a:lnTo>
                    <a:pt x="22" y="56"/>
                  </a:lnTo>
                  <a:lnTo>
                    <a:pt x="25" y="49"/>
                  </a:lnTo>
                  <a:lnTo>
                    <a:pt x="29" y="41"/>
                  </a:lnTo>
                  <a:lnTo>
                    <a:pt x="34" y="34"/>
                  </a:lnTo>
                  <a:lnTo>
                    <a:pt x="37" y="27"/>
                  </a:lnTo>
                  <a:lnTo>
                    <a:pt x="42" y="19"/>
                  </a:lnTo>
                  <a:lnTo>
                    <a:pt x="47" y="11"/>
                  </a:lnTo>
                  <a:lnTo>
                    <a:pt x="52" y="3"/>
                  </a:lnTo>
                  <a:lnTo>
                    <a:pt x="46" y="0"/>
                  </a:lnTo>
                  <a:lnTo>
                    <a:pt x="42" y="8"/>
                  </a:lnTo>
                  <a:lnTo>
                    <a:pt x="36" y="16"/>
                  </a:lnTo>
                  <a:lnTo>
                    <a:pt x="31" y="24"/>
                  </a:lnTo>
                  <a:lnTo>
                    <a:pt x="28" y="32"/>
                  </a:lnTo>
                  <a:lnTo>
                    <a:pt x="23" y="39"/>
                  </a:lnTo>
                  <a:lnTo>
                    <a:pt x="20" y="46"/>
                  </a:lnTo>
                  <a:lnTo>
                    <a:pt x="16" y="53"/>
                  </a:lnTo>
                  <a:lnTo>
                    <a:pt x="13" y="60"/>
                  </a:lnTo>
                  <a:lnTo>
                    <a:pt x="11" y="66"/>
                  </a:lnTo>
                  <a:lnTo>
                    <a:pt x="8" y="71"/>
                  </a:lnTo>
                  <a:lnTo>
                    <a:pt x="6" y="78"/>
                  </a:lnTo>
                  <a:lnTo>
                    <a:pt x="4" y="83"/>
                  </a:lnTo>
                  <a:lnTo>
                    <a:pt x="2" y="87"/>
                  </a:lnTo>
                  <a:lnTo>
                    <a:pt x="1" y="92"/>
                  </a:lnTo>
                  <a:lnTo>
                    <a:pt x="0" y="96"/>
                  </a:lnTo>
                  <a:lnTo>
                    <a:pt x="0" y="100"/>
                  </a:lnTo>
                  <a:lnTo>
                    <a:pt x="6" y="98"/>
                  </a:lnTo>
                  <a:lnTo>
                    <a:pt x="1" y="102"/>
                  </a:lnTo>
                  <a:lnTo>
                    <a:pt x="7" y="106"/>
                  </a:lnTo>
                  <a:lnTo>
                    <a:pt x="7" y="100"/>
                  </a:lnTo>
                  <a:lnTo>
                    <a:pt x="1"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19" name="Freeform 165"/>
            <p:cNvSpPr>
              <a:spLocks/>
            </p:cNvSpPr>
            <p:nvPr/>
          </p:nvSpPr>
          <p:spPr bwMode="auto">
            <a:xfrm>
              <a:off x="2276475" y="2787651"/>
              <a:ext cx="96838" cy="119063"/>
            </a:xfrm>
            <a:custGeom>
              <a:avLst/>
              <a:gdLst>
                <a:gd name="T0" fmla="*/ 0 w 122"/>
                <a:gd name="T1" fmla="*/ 0 h 150"/>
                <a:gd name="T2" fmla="*/ 0 w 122"/>
                <a:gd name="T3" fmla="*/ 3 h 150"/>
                <a:gd name="T4" fmla="*/ 1 w 122"/>
                <a:gd name="T5" fmla="*/ 4 h 150"/>
                <a:gd name="T6" fmla="*/ 1 w 122"/>
                <a:gd name="T7" fmla="*/ 6 h 150"/>
                <a:gd name="T8" fmla="*/ 3 w 122"/>
                <a:gd name="T9" fmla="*/ 11 h 150"/>
                <a:gd name="T10" fmla="*/ 6 w 122"/>
                <a:gd name="T11" fmla="*/ 17 h 150"/>
                <a:gd name="T12" fmla="*/ 9 w 122"/>
                <a:gd name="T13" fmla="*/ 22 h 150"/>
                <a:gd name="T14" fmla="*/ 14 w 122"/>
                <a:gd name="T15" fmla="*/ 30 h 150"/>
                <a:gd name="T16" fmla="*/ 18 w 122"/>
                <a:gd name="T17" fmla="*/ 41 h 150"/>
                <a:gd name="T18" fmla="*/ 24 w 122"/>
                <a:gd name="T19" fmla="*/ 50 h 150"/>
                <a:gd name="T20" fmla="*/ 32 w 122"/>
                <a:gd name="T21" fmla="*/ 60 h 150"/>
                <a:gd name="T22" fmla="*/ 40 w 122"/>
                <a:gd name="T23" fmla="*/ 72 h 150"/>
                <a:gd name="T24" fmla="*/ 51 w 122"/>
                <a:gd name="T25" fmla="*/ 83 h 150"/>
                <a:gd name="T26" fmla="*/ 61 w 122"/>
                <a:gd name="T27" fmla="*/ 97 h 150"/>
                <a:gd name="T28" fmla="*/ 72 w 122"/>
                <a:gd name="T29" fmla="*/ 110 h 150"/>
                <a:gd name="T30" fmla="*/ 86 w 122"/>
                <a:gd name="T31" fmla="*/ 124 h 150"/>
                <a:gd name="T32" fmla="*/ 101 w 122"/>
                <a:gd name="T33" fmla="*/ 136 h 150"/>
                <a:gd name="T34" fmla="*/ 117 w 122"/>
                <a:gd name="T35" fmla="*/ 150 h 150"/>
                <a:gd name="T36" fmla="*/ 122 w 122"/>
                <a:gd name="T37" fmla="*/ 146 h 150"/>
                <a:gd name="T38" fmla="*/ 106 w 122"/>
                <a:gd name="T39" fmla="*/ 132 h 150"/>
                <a:gd name="T40" fmla="*/ 91 w 122"/>
                <a:gd name="T41" fmla="*/ 119 h 150"/>
                <a:gd name="T42" fmla="*/ 77 w 122"/>
                <a:gd name="T43" fmla="*/ 105 h 150"/>
                <a:gd name="T44" fmla="*/ 65 w 122"/>
                <a:gd name="T45" fmla="*/ 93 h 150"/>
                <a:gd name="T46" fmla="*/ 55 w 122"/>
                <a:gd name="T47" fmla="*/ 80 h 150"/>
                <a:gd name="T48" fmla="*/ 46 w 122"/>
                <a:gd name="T49" fmla="*/ 68 h 150"/>
                <a:gd name="T50" fmla="*/ 37 w 122"/>
                <a:gd name="T51" fmla="*/ 57 h 150"/>
                <a:gd name="T52" fmla="*/ 30 w 122"/>
                <a:gd name="T53" fmla="*/ 45 h 150"/>
                <a:gd name="T54" fmla="*/ 24 w 122"/>
                <a:gd name="T55" fmla="*/ 36 h 150"/>
                <a:gd name="T56" fmla="*/ 18 w 122"/>
                <a:gd name="T57" fmla="*/ 28 h 150"/>
                <a:gd name="T58" fmla="*/ 15 w 122"/>
                <a:gd name="T59" fmla="*/ 20 h 150"/>
                <a:gd name="T60" fmla="*/ 11 w 122"/>
                <a:gd name="T61" fmla="*/ 13 h 150"/>
                <a:gd name="T62" fmla="*/ 9 w 122"/>
                <a:gd name="T63" fmla="*/ 8 h 150"/>
                <a:gd name="T64" fmla="*/ 8 w 122"/>
                <a:gd name="T65" fmla="*/ 4 h 150"/>
                <a:gd name="T66" fmla="*/ 7 w 122"/>
                <a:gd name="T67" fmla="*/ 2 h 150"/>
                <a:gd name="T68" fmla="*/ 7 w 122"/>
                <a:gd name="T69" fmla="*/ 2 h 150"/>
                <a:gd name="T70" fmla="*/ 6 w 122"/>
                <a:gd name="T71" fmla="*/ 4 h 150"/>
                <a:gd name="T72" fmla="*/ 0 w 122"/>
                <a:gd name="T73" fmla="*/ 0 h 150"/>
                <a:gd name="T74" fmla="*/ 0 w 122"/>
                <a:gd name="T75" fmla="*/ 2 h 150"/>
                <a:gd name="T76" fmla="*/ 0 w 122"/>
                <a:gd name="T77" fmla="*/ 3 h 150"/>
                <a:gd name="T78" fmla="*/ 0 w 122"/>
                <a:gd name="T7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50">
                  <a:moveTo>
                    <a:pt x="0" y="0"/>
                  </a:moveTo>
                  <a:lnTo>
                    <a:pt x="0" y="3"/>
                  </a:lnTo>
                  <a:lnTo>
                    <a:pt x="1" y="4"/>
                  </a:lnTo>
                  <a:lnTo>
                    <a:pt x="1" y="6"/>
                  </a:lnTo>
                  <a:lnTo>
                    <a:pt x="3" y="11"/>
                  </a:lnTo>
                  <a:lnTo>
                    <a:pt x="6" y="17"/>
                  </a:lnTo>
                  <a:lnTo>
                    <a:pt x="9" y="22"/>
                  </a:lnTo>
                  <a:lnTo>
                    <a:pt x="14" y="30"/>
                  </a:lnTo>
                  <a:lnTo>
                    <a:pt x="18" y="41"/>
                  </a:lnTo>
                  <a:lnTo>
                    <a:pt x="24" y="50"/>
                  </a:lnTo>
                  <a:lnTo>
                    <a:pt x="32" y="60"/>
                  </a:lnTo>
                  <a:lnTo>
                    <a:pt x="40" y="72"/>
                  </a:lnTo>
                  <a:lnTo>
                    <a:pt x="51" y="83"/>
                  </a:lnTo>
                  <a:lnTo>
                    <a:pt x="61" y="97"/>
                  </a:lnTo>
                  <a:lnTo>
                    <a:pt x="72" y="110"/>
                  </a:lnTo>
                  <a:lnTo>
                    <a:pt x="86" y="124"/>
                  </a:lnTo>
                  <a:lnTo>
                    <a:pt x="101" y="136"/>
                  </a:lnTo>
                  <a:lnTo>
                    <a:pt x="117" y="150"/>
                  </a:lnTo>
                  <a:lnTo>
                    <a:pt x="122" y="146"/>
                  </a:lnTo>
                  <a:lnTo>
                    <a:pt x="106" y="132"/>
                  </a:lnTo>
                  <a:lnTo>
                    <a:pt x="91" y="119"/>
                  </a:lnTo>
                  <a:lnTo>
                    <a:pt x="77" y="105"/>
                  </a:lnTo>
                  <a:lnTo>
                    <a:pt x="65" y="93"/>
                  </a:lnTo>
                  <a:lnTo>
                    <a:pt x="55" y="80"/>
                  </a:lnTo>
                  <a:lnTo>
                    <a:pt x="46" y="68"/>
                  </a:lnTo>
                  <a:lnTo>
                    <a:pt x="37" y="57"/>
                  </a:lnTo>
                  <a:lnTo>
                    <a:pt x="30" y="45"/>
                  </a:lnTo>
                  <a:lnTo>
                    <a:pt x="24" y="36"/>
                  </a:lnTo>
                  <a:lnTo>
                    <a:pt x="18" y="28"/>
                  </a:lnTo>
                  <a:lnTo>
                    <a:pt x="15" y="20"/>
                  </a:lnTo>
                  <a:lnTo>
                    <a:pt x="11" y="13"/>
                  </a:lnTo>
                  <a:lnTo>
                    <a:pt x="9" y="8"/>
                  </a:lnTo>
                  <a:lnTo>
                    <a:pt x="8" y="4"/>
                  </a:lnTo>
                  <a:lnTo>
                    <a:pt x="7" y="2"/>
                  </a:lnTo>
                  <a:lnTo>
                    <a:pt x="7" y="2"/>
                  </a:lnTo>
                  <a:lnTo>
                    <a:pt x="6" y="4"/>
                  </a:lnTo>
                  <a:lnTo>
                    <a:pt x="0" y="0"/>
                  </a:lnTo>
                  <a:lnTo>
                    <a:pt x="0" y="2"/>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0" name="Freeform 166"/>
            <p:cNvSpPr>
              <a:spLocks/>
            </p:cNvSpPr>
            <p:nvPr/>
          </p:nvSpPr>
          <p:spPr bwMode="auto">
            <a:xfrm>
              <a:off x="2276475" y="2730501"/>
              <a:ext cx="34925" cy="60325"/>
            </a:xfrm>
            <a:custGeom>
              <a:avLst/>
              <a:gdLst>
                <a:gd name="T0" fmla="*/ 44 w 44"/>
                <a:gd name="T1" fmla="*/ 4 h 76"/>
                <a:gd name="T2" fmla="*/ 39 w 44"/>
                <a:gd name="T3" fmla="*/ 4 h 76"/>
                <a:gd name="T4" fmla="*/ 0 w 44"/>
                <a:gd name="T5" fmla="*/ 72 h 76"/>
                <a:gd name="T6" fmla="*/ 6 w 44"/>
                <a:gd name="T7" fmla="*/ 76 h 76"/>
                <a:gd name="T8" fmla="*/ 44 w 44"/>
                <a:gd name="T9" fmla="*/ 8 h 76"/>
                <a:gd name="T10" fmla="*/ 39 w 44"/>
                <a:gd name="T11" fmla="*/ 8 h 76"/>
                <a:gd name="T12" fmla="*/ 44 w 44"/>
                <a:gd name="T13" fmla="*/ 4 h 76"/>
                <a:gd name="T14" fmla="*/ 41 w 44"/>
                <a:gd name="T15" fmla="*/ 0 h 76"/>
                <a:gd name="T16" fmla="*/ 39 w 44"/>
                <a:gd name="T17" fmla="*/ 4 h 76"/>
                <a:gd name="T18" fmla="*/ 44 w 44"/>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6">
                  <a:moveTo>
                    <a:pt x="44" y="4"/>
                  </a:moveTo>
                  <a:lnTo>
                    <a:pt x="39" y="4"/>
                  </a:lnTo>
                  <a:lnTo>
                    <a:pt x="0" y="72"/>
                  </a:lnTo>
                  <a:lnTo>
                    <a:pt x="6" y="76"/>
                  </a:lnTo>
                  <a:lnTo>
                    <a:pt x="44" y="8"/>
                  </a:lnTo>
                  <a:lnTo>
                    <a:pt x="39" y="8"/>
                  </a:lnTo>
                  <a:lnTo>
                    <a:pt x="44" y="4"/>
                  </a:lnTo>
                  <a:lnTo>
                    <a:pt x="41" y="0"/>
                  </a:lnTo>
                  <a:lnTo>
                    <a:pt x="39" y="4"/>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1" name="Freeform 167"/>
            <p:cNvSpPr>
              <a:spLocks/>
            </p:cNvSpPr>
            <p:nvPr/>
          </p:nvSpPr>
          <p:spPr bwMode="auto">
            <a:xfrm>
              <a:off x="2419350" y="2738438"/>
              <a:ext cx="147638" cy="161925"/>
            </a:xfrm>
            <a:custGeom>
              <a:avLst/>
              <a:gdLst>
                <a:gd name="T0" fmla="*/ 163 w 185"/>
                <a:gd name="T1" fmla="*/ 0 h 204"/>
                <a:gd name="T2" fmla="*/ 162 w 185"/>
                <a:gd name="T3" fmla="*/ 1 h 204"/>
                <a:gd name="T4" fmla="*/ 160 w 185"/>
                <a:gd name="T5" fmla="*/ 5 h 204"/>
                <a:gd name="T6" fmla="*/ 154 w 185"/>
                <a:gd name="T7" fmla="*/ 9 h 204"/>
                <a:gd name="T8" fmla="*/ 148 w 185"/>
                <a:gd name="T9" fmla="*/ 15 h 204"/>
                <a:gd name="T10" fmla="*/ 140 w 185"/>
                <a:gd name="T11" fmla="*/ 23 h 204"/>
                <a:gd name="T12" fmla="*/ 131 w 185"/>
                <a:gd name="T13" fmla="*/ 31 h 204"/>
                <a:gd name="T14" fmla="*/ 121 w 185"/>
                <a:gd name="T15" fmla="*/ 39 h 204"/>
                <a:gd name="T16" fmla="*/ 110 w 185"/>
                <a:gd name="T17" fmla="*/ 49 h 204"/>
                <a:gd name="T18" fmla="*/ 98 w 185"/>
                <a:gd name="T19" fmla="*/ 57 h 204"/>
                <a:gd name="T20" fmla="*/ 85 w 185"/>
                <a:gd name="T21" fmla="*/ 66 h 204"/>
                <a:gd name="T22" fmla="*/ 71 w 185"/>
                <a:gd name="T23" fmla="*/ 73 h 204"/>
                <a:gd name="T24" fmla="*/ 57 w 185"/>
                <a:gd name="T25" fmla="*/ 80 h 204"/>
                <a:gd name="T26" fmla="*/ 43 w 185"/>
                <a:gd name="T27" fmla="*/ 85 h 204"/>
                <a:gd name="T28" fmla="*/ 28 w 185"/>
                <a:gd name="T29" fmla="*/ 89 h 204"/>
                <a:gd name="T30" fmla="*/ 15 w 185"/>
                <a:gd name="T31" fmla="*/ 91 h 204"/>
                <a:gd name="T32" fmla="*/ 0 w 185"/>
                <a:gd name="T33" fmla="*/ 91 h 204"/>
                <a:gd name="T34" fmla="*/ 1 w 185"/>
                <a:gd name="T35" fmla="*/ 90 h 204"/>
                <a:gd name="T36" fmla="*/ 3 w 185"/>
                <a:gd name="T37" fmla="*/ 90 h 204"/>
                <a:gd name="T38" fmla="*/ 8 w 185"/>
                <a:gd name="T39" fmla="*/ 90 h 204"/>
                <a:gd name="T40" fmla="*/ 12 w 185"/>
                <a:gd name="T41" fmla="*/ 91 h 204"/>
                <a:gd name="T42" fmla="*/ 18 w 185"/>
                <a:gd name="T43" fmla="*/ 93 h 204"/>
                <a:gd name="T44" fmla="*/ 25 w 185"/>
                <a:gd name="T45" fmla="*/ 98 h 204"/>
                <a:gd name="T46" fmla="*/ 32 w 185"/>
                <a:gd name="T47" fmla="*/ 105 h 204"/>
                <a:gd name="T48" fmla="*/ 40 w 185"/>
                <a:gd name="T49" fmla="*/ 115 h 204"/>
                <a:gd name="T50" fmla="*/ 45 w 185"/>
                <a:gd name="T51" fmla="*/ 123 h 204"/>
                <a:gd name="T52" fmla="*/ 49 w 185"/>
                <a:gd name="T53" fmla="*/ 132 h 204"/>
                <a:gd name="T54" fmla="*/ 54 w 185"/>
                <a:gd name="T55" fmla="*/ 138 h 204"/>
                <a:gd name="T56" fmla="*/ 58 w 185"/>
                <a:gd name="T57" fmla="*/ 145 h 204"/>
                <a:gd name="T58" fmla="*/ 63 w 185"/>
                <a:gd name="T59" fmla="*/ 152 h 204"/>
                <a:gd name="T60" fmla="*/ 66 w 185"/>
                <a:gd name="T61" fmla="*/ 159 h 204"/>
                <a:gd name="T62" fmla="*/ 70 w 185"/>
                <a:gd name="T63" fmla="*/ 165 h 204"/>
                <a:gd name="T64" fmla="*/ 72 w 185"/>
                <a:gd name="T65" fmla="*/ 171 h 204"/>
                <a:gd name="T66" fmla="*/ 76 w 185"/>
                <a:gd name="T67" fmla="*/ 175 h 204"/>
                <a:gd name="T68" fmla="*/ 78 w 185"/>
                <a:gd name="T69" fmla="*/ 181 h 204"/>
                <a:gd name="T70" fmla="*/ 80 w 185"/>
                <a:gd name="T71" fmla="*/ 186 h 204"/>
                <a:gd name="T72" fmla="*/ 81 w 185"/>
                <a:gd name="T73" fmla="*/ 190 h 204"/>
                <a:gd name="T74" fmla="*/ 83 w 185"/>
                <a:gd name="T75" fmla="*/ 194 h 204"/>
                <a:gd name="T76" fmla="*/ 84 w 185"/>
                <a:gd name="T77" fmla="*/ 197 h 204"/>
                <a:gd name="T78" fmla="*/ 85 w 185"/>
                <a:gd name="T79" fmla="*/ 201 h 204"/>
                <a:gd name="T80" fmla="*/ 85 w 185"/>
                <a:gd name="T81" fmla="*/ 204 h 204"/>
                <a:gd name="T82" fmla="*/ 101 w 185"/>
                <a:gd name="T83" fmla="*/ 190 h 204"/>
                <a:gd name="T84" fmla="*/ 116 w 185"/>
                <a:gd name="T85" fmla="*/ 178 h 204"/>
                <a:gd name="T86" fmla="*/ 127 w 185"/>
                <a:gd name="T87" fmla="*/ 165 h 204"/>
                <a:gd name="T88" fmla="*/ 139 w 185"/>
                <a:gd name="T89" fmla="*/ 151 h 204"/>
                <a:gd name="T90" fmla="*/ 148 w 185"/>
                <a:gd name="T91" fmla="*/ 140 h 204"/>
                <a:gd name="T92" fmla="*/ 157 w 185"/>
                <a:gd name="T93" fmla="*/ 127 h 204"/>
                <a:gd name="T94" fmla="*/ 164 w 185"/>
                <a:gd name="T95" fmla="*/ 117 h 204"/>
                <a:gd name="T96" fmla="*/ 169 w 185"/>
                <a:gd name="T97" fmla="*/ 105 h 204"/>
                <a:gd name="T98" fmla="*/ 174 w 185"/>
                <a:gd name="T99" fmla="*/ 96 h 204"/>
                <a:gd name="T100" fmla="*/ 178 w 185"/>
                <a:gd name="T101" fmla="*/ 88 h 204"/>
                <a:gd name="T102" fmla="*/ 180 w 185"/>
                <a:gd name="T103" fmla="*/ 80 h 204"/>
                <a:gd name="T104" fmla="*/ 183 w 185"/>
                <a:gd name="T105" fmla="*/ 74 h 204"/>
                <a:gd name="T106" fmla="*/ 184 w 185"/>
                <a:gd name="T107" fmla="*/ 68 h 204"/>
                <a:gd name="T108" fmla="*/ 185 w 185"/>
                <a:gd name="T109" fmla="*/ 65 h 204"/>
                <a:gd name="T110" fmla="*/ 185 w 185"/>
                <a:gd name="T111" fmla="*/ 62 h 204"/>
                <a:gd name="T112" fmla="*/ 185 w 185"/>
                <a:gd name="T113" fmla="*/ 61 h 204"/>
                <a:gd name="T114" fmla="*/ 163 w 185"/>
                <a:gd name="T11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4">
                  <a:moveTo>
                    <a:pt x="163" y="0"/>
                  </a:moveTo>
                  <a:lnTo>
                    <a:pt x="162" y="1"/>
                  </a:lnTo>
                  <a:lnTo>
                    <a:pt x="160" y="5"/>
                  </a:lnTo>
                  <a:lnTo>
                    <a:pt x="154" y="9"/>
                  </a:lnTo>
                  <a:lnTo>
                    <a:pt x="148" y="15"/>
                  </a:lnTo>
                  <a:lnTo>
                    <a:pt x="140" y="23"/>
                  </a:lnTo>
                  <a:lnTo>
                    <a:pt x="131" y="31"/>
                  </a:lnTo>
                  <a:lnTo>
                    <a:pt x="121" y="39"/>
                  </a:lnTo>
                  <a:lnTo>
                    <a:pt x="110" y="49"/>
                  </a:lnTo>
                  <a:lnTo>
                    <a:pt x="98" y="57"/>
                  </a:lnTo>
                  <a:lnTo>
                    <a:pt x="85" y="66"/>
                  </a:lnTo>
                  <a:lnTo>
                    <a:pt x="71" y="73"/>
                  </a:lnTo>
                  <a:lnTo>
                    <a:pt x="57" y="80"/>
                  </a:lnTo>
                  <a:lnTo>
                    <a:pt x="43" y="85"/>
                  </a:lnTo>
                  <a:lnTo>
                    <a:pt x="28" y="89"/>
                  </a:lnTo>
                  <a:lnTo>
                    <a:pt x="15" y="91"/>
                  </a:lnTo>
                  <a:lnTo>
                    <a:pt x="0" y="91"/>
                  </a:lnTo>
                  <a:lnTo>
                    <a:pt x="1" y="90"/>
                  </a:lnTo>
                  <a:lnTo>
                    <a:pt x="3" y="90"/>
                  </a:lnTo>
                  <a:lnTo>
                    <a:pt x="8" y="90"/>
                  </a:lnTo>
                  <a:lnTo>
                    <a:pt x="12" y="91"/>
                  </a:lnTo>
                  <a:lnTo>
                    <a:pt x="18" y="93"/>
                  </a:lnTo>
                  <a:lnTo>
                    <a:pt x="25" y="98"/>
                  </a:lnTo>
                  <a:lnTo>
                    <a:pt x="32" y="105"/>
                  </a:lnTo>
                  <a:lnTo>
                    <a:pt x="40" y="115"/>
                  </a:lnTo>
                  <a:lnTo>
                    <a:pt x="45" y="123"/>
                  </a:lnTo>
                  <a:lnTo>
                    <a:pt x="49" y="132"/>
                  </a:lnTo>
                  <a:lnTo>
                    <a:pt x="54" y="138"/>
                  </a:lnTo>
                  <a:lnTo>
                    <a:pt x="58" y="145"/>
                  </a:lnTo>
                  <a:lnTo>
                    <a:pt x="63" y="152"/>
                  </a:lnTo>
                  <a:lnTo>
                    <a:pt x="66" y="159"/>
                  </a:lnTo>
                  <a:lnTo>
                    <a:pt x="70" y="165"/>
                  </a:lnTo>
                  <a:lnTo>
                    <a:pt x="72" y="171"/>
                  </a:lnTo>
                  <a:lnTo>
                    <a:pt x="76" y="175"/>
                  </a:lnTo>
                  <a:lnTo>
                    <a:pt x="78" y="181"/>
                  </a:lnTo>
                  <a:lnTo>
                    <a:pt x="80" y="186"/>
                  </a:lnTo>
                  <a:lnTo>
                    <a:pt x="81" y="190"/>
                  </a:lnTo>
                  <a:lnTo>
                    <a:pt x="83" y="194"/>
                  </a:lnTo>
                  <a:lnTo>
                    <a:pt x="84" y="197"/>
                  </a:lnTo>
                  <a:lnTo>
                    <a:pt x="85" y="201"/>
                  </a:lnTo>
                  <a:lnTo>
                    <a:pt x="85" y="204"/>
                  </a:lnTo>
                  <a:lnTo>
                    <a:pt x="101" y="190"/>
                  </a:lnTo>
                  <a:lnTo>
                    <a:pt x="116" y="178"/>
                  </a:lnTo>
                  <a:lnTo>
                    <a:pt x="127" y="165"/>
                  </a:lnTo>
                  <a:lnTo>
                    <a:pt x="139" y="151"/>
                  </a:lnTo>
                  <a:lnTo>
                    <a:pt x="148" y="140"/>
                  </a:lnTo>
                  <a:lnTo>
                    <a:pt x="157" y="127"/>
                  </a:lnTo>
                  <a:lnTo>
                    <a:pt x="164" y="117"/>
                  </a:lnTo>
                  <a:lnTo>
                    <a:pt x="169" y="105"/>
                  </a:lnTo>
                  <a:lnTo>
                    <a:pt x="174" y="96"/>
                  </a:lnTo>
                  <a:lnTo>
                    <a:pt x="178" y="88"/>
                  </a:lnTo>
                  <a:lnTo>
                    <a:pt x="180" y="80"/>
                  </a:lnTo>
                  <a:lnTo>
                    <a:pt x="183" y="74"/>
                  </a:lnTo>
                  <a:lnTo>
                    <a:pt x="184" y="68"/>
                  </a:lnTo>
                  <a:lnTo>
                    <a:pt x="185" y="65"/>
                  </a:lnTo>
                  <a:lnTo>
                    <a:pt x="185" y="62"/>
                  </a:lnTo>
                  <a:lnTo>
                    <a:pt x="185" y="61"/>
                  </a:lnTo>
                  <a:lnTo>
                    <a:pt x="1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2" name="Freeform 168"/>
            <p:cNvSpPr>
              <a:spLocks/>
            </p:cNvSpPr>
            <p:nvPr/>
          </p:nvSpPr>
          <p:spPr bwMode="auto">
            <a:xfrm>
              <a:off x="2409825" y="2736851"/>
              <a:ext cx="141288" cy="76200"/>
            </a:xfrm>
            <a:custGeom>
              <a:avLst/>
              <a:gdLst>
                <a:gd name="T0" fmla="*/ 11 w 178"/>
                <a:gd name="T1" fmla="*/ 90 h 97"/>
                <a:gd name="T2" fmla="*/ 13 w 178"/>
                <a:gd name="T3" fmla="*/ 95 h 97"/>
                <a:gd name="T4" fmla="*/ 28 w 178"/>
                <a:gd name="T5" fmla="*/ 97 h 97"/>
                <a:gd name="T6" fmla="*/ 41 w 178"/>
                <a:gd name="T7" fmla="*/ 94 h 97"/>
                <a:gd name="T8" fmla="*/ 58 w 178"/>
                <a:gd name="T9" fmla="*/ 91 h 97"/>
                <a:gd name="T10" fmla="*/ 71 w 178"/>
                <a:gd name="T11" fmla="*/ 85 h 97"/>
                <a:gd name="T12" fmla="*/ 85 w 178"/>
                <a:gd name="T13" fmla="*/ 78 h 97"/>
                <a:gd name="T14" fmla="*/ 99 w 178"/>
                <a:gd name="T15" fmla="*/ 70 h 97"/>
                <a:gd name="T16" fmla="*/ 113 w 178"/>
                <a:gd name="T17" fmla="*/ 62 h 97"/>
                <a:gd name="T18" fmla="*/ 124 w 178"/>
                <a:gd name="T19" fmla="*/ 53 h 97"/>
                <a:gd name="T20" fmla="*/ 136 w 178"/>
                <a:gd name="T21" fmla="*/ 44 h 97"/>
                <a:gd name="T22" fmla="*/ 146 w 178"/>
                <a:gd name="T23" fmla="*/ 36 h 97"/>
                <a:gd name="T24" fmla="*/ 155 w 178"/>
                <a:gd name="T25" fmla="*/ 28 h 97"/>
                <a:gd name="T26" fmla="*/ 163 w 178"/>
                <a:gd name="T27" fmla="*/ 19 h 97"/>
                <a:gd name="T28" fmla="*/ 169 w 178"/>
                <a:gd name="T29" fmla="*/ 14 h 97"/>
                <a:gd name="T30" fmla="*/ 175 w 178"/>
                <a:gd name="T31" fmla="*/ 9 h 97"/>
                <a:gd name="T32" fmla="*/ 177 w 178"/>
                <a:gd name="T33" fmla="*/ 6 h 97"/>
                <a:gd name="T34" fmla="*/ 178 w 178"/>
                <a:gd name="T35" fmla="*/ 4 h 97"/>
                <a:gd name="T36" fmla="*/ 174 w 178"/>
                <a:gd name="T37" fmla="*/ 0 h 97"/>
                <a:gd name="T38" fmla="*/ 173 w 178"/>
                <a:gd name="T39" fmla="*/ 1 h 97"/>
                <a:gd name="T40" fmla="*/ 170 w 178"/>
                <a:gd name="T41" fmla="*/ 4 h 97"/>
                <a:gd name="T42" fmla="*/ 165 w 178"/>
                <a:gd name="T43" fmla="*/ 9 h 97"/>
                <a:gd name="T44" fmla="*/ 159 w 178"/>
                <a:gd name="T45" fmla="*/ 15 h 97"/>
                <a:gd name="T46" fmla="*/ 151 w 178"/>
                <a:gd name="T47" fmla="*/ 23 h 97"/>
                <a:gd name="T48" fmla="*/ 142 w 178"/>
                <a:gd name="T49" fmla="*/ 31 h 97"/>
                <a:gd name="T50" fmla="*/ 132 w 178"/>
                <a:gd name="T51" fmla="*/ 39 h 97"/>
                <a:gd name="T52" fmla="*/ 121 w 178"/>
                <a:gd name="T53" fmla="*/ 47 h 97"/>
                <a:gd name="T54" fmla="*/ 108 w 178"/>
                <a:gd name="T55" fmla="*/ 56 h 97"/>
                <a:gd name="T56" fmla="*/ 96 w 178"/>
                <a:gd name="T57" fmla="*/ 64 h 97"/>
                <a:gd name="T58" fmla="*/ 83 w 178"/>
                <a:gd name="T59" fmla="*/ 72 h 97"/>
                <a:gd name="T60" fmla="*/ 69 w 178"/>
                <a:gd name="T61" fmla="*/ 79 h 97"/>
                <a:gd name="T62" fmla="*/ 55 w 178"/>
                <a:gd name="T63" fmla="*/ 84 h 97"/>
                <a:gd name="T64" fmla="*/ 41 w 178"/>
                <a:gd name="T65" fmla="*/ 87 h 97"/>
                <a:gd name="T66" fmla="*/ 28 w 178"/>
                <a:gd name="T67" fmla="*/ 90 h 97"/>
                <a:gd name="T68" fmla="*/ 14 w 178"/>
                <a:gd name="T69" fmla="*/ 90 h 97"/>
                <a:gd name="T70" fmla="*/ 14 w 178"/>
                <a:gd name="T71" fmla="*/ 95 h 97"/>
                <a:gd name="T72" fmla="*/ 11 w 178"/>
                <a:gd name="T73" fmla="*/ 90 h 97"/>
                <a:gd name="T74" fmla="*/ 0 w 178"/>
                <a:gd name="T75" fmla="*/ 94 h 97"/>
                <a:gd name="T76" fmla="*/ 13 w 178"/>
                <a:gd name="T77" fmla="*/ 95 h 97"/>
                <a:gd name="T78" fmla="*/ 11 w 178"/>
                <a:gd name="T79"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97">
                  <a:moveTo>
                    <a:pt x="11" y="90"/>
                  </a:moveTo>
                  <a:lnTo>
                    <a:pt x="13" y="95"/>
                  </a:lnTo>
                  <a:lnTo>
                    <a:pt x="28" y="97"/>
                  </a:lnTo>
                  <a:lnTo>
                    <a:pt x="41" y="94"/>
                  </a:lnTo>
                  <a:lnTo>
                    <a:pt x="58" y="91"/>
                  </a:lnTo>
                  <a:lnTo>
                    <a:pt x="71" y="85"/>
                  </a:lnTo>
                  <a:lnTo>
                    <a:pt x="85" y="78"/>
                  </a:lnTo>
                  <a:lnTo>
                    <a:pt x="99" y="70"/>
                  </a:lnTo>
                  <a:lnTo>
                    <a:pt x="113" y="62"/>
                  </a:lnTo>
                  <a:lnTo>
                    <a:pt x="124" y="53"/>
                  </a:lnTo>
                  <a:lnTo>
                    <a:pt x="136" y="44"/>
                  </a:lnTo>
                  <a:lnTo>
                    <a:pt x="146" y="36"/>
                  </a:lnTo>
                  <a:lnTo>
                    <a:pt x="155" y="28"/>
                  </a:lnTo>
                  <a:lnTo>
                    <a:pt x="163" y="19"/>
                  </a:lnTo>
                  <a:lnTo>
                    <a:pt x="169" y="14"/>
                  </a:lnTo>
                  <a:lnTo>
                    <a:pt x="175" y="9"/>
                  </a:lnTo>
                  <a:lnTo>
                    <a:pt x="177" y="6"/>
                  </a:lnTo>
                  <a:lnTo>
                    <a:pt x="178" y="4"/>
                  </a:lnTo>
                  <a:lnTo>
                    <a:pt x="174" y="0"/>
                  </a:lnTo>
                  <a:lnTo>
                    <a:pt x="173" y="1"/>
                  </a:lnTo>
                  <a:lnTo>
                    <a:pt x="170" y="4"/>
                  </a:lnTo>
                  <a:lnTo>
                    <a:pt x="165" y="9"/>
                  </a:lnTo>
                  <a:lnTo>
                    <a:pt x="159" y="15"/>
                  </a:lnTo>
                  <a:lnTo>
                    <a:pt x="151" y="23"/>
                  </a:lnTo>
                  <a:lnTo>
                    <a:pt x="142" y="31"/>
                  </a:lnTo>
                  <a:lnTo>
                    <a:pt x="132" y="39"/>
                  </a:lnTo>
                  <a:lnTo>
                    <a:pt x="121" y="47"/>
                  </a:lnTo>
                  <a:lnTo>
                    <a:pt x="108" y="56"/>
                  </a:lnTo>
                  <a:lnTo>
                    <a:pt x="96" y="64"/>
                  </a:lnTo>
                  <a:lnTo>
                    <a:pt x="83" y="72"/>
                  </a:lnTo>
                  <a:lnTo>
                    <a:pt x="69" y="79"/>
                  </a:lnTo>
                  <a:lnTo>
                    <a:pt x="55" y="84"/>
                  </a:lnTo>
                  <a:lnTo>
                    <a:pt x="41" y="87"/>
                  </a:lnTo>
                  <a:lnTo>
                    <a:pt x="28" y="90"/>
                  </a:lnTo>
                  <a:lnTo>
                    <a:pt x="14" y="90"/>
                  </a:lnTo>
                  <a:lnTo>
                    <a:pt x="14" y="95"/>
                  </a:lnTo>
                  <a:lnTo>
                    <a:pt x="11" y="90"/>
                  </a:lnTo>
                  <a:lnTo>
                    <a:pt x="0" y="94"/>
                  </a:lnTo>
                  <a:lnTo>
                    <a:pt x="13" y="95"/>
                  </a:lnTo>
                  <a:lnTo>
                    <a:pt x="11"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3" name="Freeform 169"/>
            <p:cNvSpPr>
              <a:spLocks/>
            </p:cNvSpPr>
            <p:nvPr/>
          </p:nvSpPr>
          <p:spPr bwMode="auto">
            <a:xfrm>
              <a:off x="2419350" y="2806701"/>
              <a:ext cx="34925" cy="25400"/>
            </a:xfrm>
            <a:custGeom>
              <a:avLst/>
              <a:gdLst>
                <a:gd name="T0" fmla="*/ 44 w 44"/>
                <a:gd name="T1" fmla="*/ 27 h 31"/>
                <a:gd name="T2" fmla="*/ 44 w 44"/>
                <a:gd name="T3" fmla="*/ 27 h 31"/>
                <a:gd name="T4" fmla="*/ 36 w 44"/>
                <a:gd name="T5" fmla="*/ 17 h 31"/>
                <a:gd name="T6" fmla="*/ 28 w 44"/>
                <a:gd name="T7" fmla="*/ 9 h 31"/>
                <a:gd name="T8" fmla="*/ 21 w 44"/>
                <a:gd name="T9" fmla="*/ 4 h 31"/>
                <a:gd name="T10" fmla="*/ 15 w 44"/>
                <a:gd name="T11" fmla="*/ 1 h 31"/>
                <a:gd name="T12" fmla="*/ 10 w 44"/>
                <a:gd name="T13" fmla="*/ 0 h 31"/>
                <a:gd name="T14" fmla="*/ 5 w 44"/>
                <a:gd name="T15" fmla="*/ 0 h 31"/>
                <a:gd name="T16" fmla="*/ 3 w 44"/>
                <a:gd name="T17" fmla="*/ 0 h 31"/>
                <a:gd name="T18" fmla="*/ 0 w 44"/>
                <a:gd name="T19" fmla="*/ 1 h 31"/>
                <a:gd name="T20" fmla="*/ 3 w 44"/>
                <a:gd name="T21" fmla="*/ 6 h 31"/>
                <a:gd name="T22" fmla="*/ 3 w 44"/>
                <a:gd name="T23" fmla="*/ 6 h 31"/>
                <a:gd name="T24" fmla="*/ 5 w 44"/>
                <a:gd name="T25" fmla="*/ 6 h 31"/>
                <a:gd name="T26" fmla="*/ 9 w 44"/>
                <a:gd name="T27" fmla="*/ 6 h 31"/>
                <a:gd name="T28" fmla="*/ 13 w 44"/>
                <a:gd name="T29" fmla="*/ 8 h 31"/>
                <a:gd name="T30" fmla="*/ 18 w 44"/>
                <a:gd name="T31" fmla="*/ 10 h 31"/>
                <a:gd name="T32" fmla="*/ 25 w 44"/>
                <a:gd name="T33" fmla="*/ 13 h 31"/>
                <a:gd name="T34" fmla="*/ 32 w 44"/>
                <a:gd name="T35" fmla="*/ 20 h 31"/>
                <a:gd name="T36" fmla="*/ 38 w 44"/>
                <a:gd name="T37" fmla="*/ 31 h 31"/>
                <a:gd name="T38" fmla="*/ 38 w 44"/>
                <a:gd name="T39" fmla="*/ 31 h 31"/>
                <a:gd name="T40" fmla="*/ 44 w 44"/>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1">
                  <a:moveTo>
                    <a:pt x="44" y="27"/>
                  </a:moveTo>
                  <a:lnTo>
                    <a:pt x="44" y="27"/>
                  </a:lnTo>
                  <a:lnTo>
                    <a:pt x="36" y="17"/>
                  </a:lnTo>
                  <a:lnTo>
                    <a:pt x="28" y="9"/>
                  </a:lnTo>
                  <a:lnTo>
                    <a:pt x="21" y="4"/>
                  </a:lnTo>
                  <a:lnTo>
                    <a:pt x="15" y="1"/>
                  </a:lnTo>
                  <a:lnTo>
                    <a:pt x="10" y="0"/>
                  </a:lnTo>
                  <a:lnTo>
                    <a:pt x="5" y="0"/>
                  </a:lnTo>
                  <a:lnTo>
                    <a:pt x="3" y="0"/>
                  </a:lnTo>
                  <a:lnTo>
                    <a:pt x="0" y="1"/>
                  </a:lnTo>
                  <a:lnTo>
                    <a:pt x="3" y="6"/>
                  </a:lnTo>
                  <a:lnTo>
                    <a:pt x="3" y="6"/>
                  </a:lnTo>
                  <a:lnTo>
                    <a:pt x="5" y="6"/>
                  </a:lnTo>
                  <a:lnTo>
                    <a:pt x="9" y="6"/>
                  </a:lnTo>
                  <a:lnTo>
                    <a:pt x="13" y="8"/>
                  </a:lnTo>
                  <a:lnTo>
                    <a:pt x="18" y="10"/>
                  </a:lnTo>
                  <a:lnTo>
                    <a:pt x="25" y="13"/>
                  </a:lnTo>
                  <a:lnTo>
                    <a:pt x="32" y="20"/>
                  </a:lnTo>
                  <a:lnTo>
                    <a:pt x="38" y="31"/>
                  </a:lnTo>
                  <a:lnTo>
                    <a:pt x="38" y="31"/>
                  </a:lnTo>
                  <a:lnTo>
                    <a:pt x="4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4" name="Freeform 170"/>
            <p:cNvSpPr>
              <a:spLocks/>
            </p:cNvSpPr>
            <p:nvPr/>
          </p:nvSpPr>
          <p:spPr bwMode="auto">
            <a:xfrm>
              <a:off x="2449513" y="2828926"/>
              <a:ext cx="41275" cy="76200"/>
            </a:xfrm>
            <a:custGeom>
              <a:avLst/>
              <a:gdLst>
                <a:gd name="T0" fmla="*/ 47 w 52"/>
                <a:gd name="T1" fmla="*/ 88 h 97"/>
                <a:gd name="T2" fmla="*/ 52 w 52"/>
                <a:gd name="T3" fmla="*/ 90 h 97"/>
                <a:gd name="T4" fmla="*/ 52 w 52"/>
                <a:gd name="T5" fmla="*/ 87 h 97"/>
                <a:gd name="T6" fmla="*/ 51 w 52"/>
                <a:gd name="T7" fmla="*/ 83 h 97"/>
                <a:gd name="T8" fmla="*/ 50 w 52"/>
                <a:gd name="T9" fmla="*/ 79 h 97"/>
                <a:gd name="T10" fmla="*/ 49 w 52"/>
                <a:gd name="T11" fmla="*/ 75 h 97"/>
                <a:gd name="T12" fmla="*/ 47 w 52"/>
                <a:gd name="T13" fmla="*/ 70 h 97"/>
                <a:gd name="T14" fmla="*/ 44 w 52"/>
                <a:gd name="T15" fmla="*/ 65 h 97"/>
                <a:gd name="T16" fmla="*/ 42 w 52"/>
                <a:gd name="T17" fmla="*/ 60 h 97"/>
                <a:gd name="T18" fmla="*/ 40 w 52"/>
                <a:gd name="T19" fmla="*/ 56 h 97"/>
                <a:gd name="T20" fmla="*/ 36 w 52"/>
                <a:gd name="T21" fmla="*/ 50 h 97"/>
                <a:gd name="T22" fmla="*/ 33 w 52"/>
                <a:gd name="T23" fmla="*/ 44 h 97"/>
                <a:gd name="T24" fmla="*/ 29 w 52"/>
                <a:gd name="T25" fmla="*/ 37 h 97"/>
                <a:gd name="T26" fmla="*/ 25 w 52"/>
                <a:gd name="T27" fmla="*/ 30 h 97"/>
                <a:gd name="T28" fmla="*/ 21 w 52"/>
                <a:gd name="T29" fmla="*/ 23 h 97"/>
                <a:gd name="T30" fmla="*/ 17 w 52"/>
                <a:gd name="T31" fmla="*/ 15 h 97"/>
                <a:gd name="T32" fmla="*/ 11 w 52"/>
                <a:gd name="T33" fmla="*/ 7 h 97"/>
                <a:gd name="T34" fmla="*/ 6 w 52"/>
                <a:gd name="T35" fmla="*/ 0 h 97"/>
                <a:gd name="T36" fmla="*/ 0 w 52"/>
                <a:gd name="T37" fmla="*/ 4 h 97"/>
                <a:gd name="T38" fmla="*/ 6 w 52"/>
                <a:gd name="T39" fmla="*/ 12 h 97"/>
                <a:gd name="T40" fmla="*/ 11 w 52"/>
                <a:gd name="T41" fmla="*/ 19 h 97"/>
                <a:gd name="T42" fmla="*/ 15 w 52"/>
                <a:gd name="T43" fmla="*/ 27 h 97"/>
                <a:gd name="T44" fmla="*/ 20 w 52"/>
                <a:gd name="T45" fmla="*/ 34 h 97"/>
                <a:gd name="T46" fmla="*/ 24 w 52"/>
                <a:gd name="T47" fmla="*/ 41 h 97"/>
                <a:gd name="T48" fmla="*/ 27 w 52"/>
                <a:gd name="T49" fmla="*/ 46 h 97"/>
                <a:gd name="T50" fmla="*/ 30 w 52"/>
                <a:gd name="T51" fmla="*/ 52 h 97"/>
                <a:gd name="T52" fmla="*/ 34 w 52"/>
                <a:gd name="T53" fmla="*/ 58 h 97"/>
                <a:gd name="T54" fmla="*/ 36 w 52"/>
                <a:gd name="T55" fmla="*/ 62 h 97"/>
                <a:gd name="T56" fmla="*/ 38 w 52"/>
                <a:gd name="T57" fmla="*/ 68 h 97"/>
                <a:gd name="T58" fmla="*/ 41 w 52"/>
                <a:gd name="T59" fmla="*/ 73 h 97"/>
                <a:gd name="T60" fmla="*/ 42 w 52"/>
                <a:gd name="T61" fmla="*/ 76 h 97"/>
                <a:gd name="T62" fmla="*/ 43 w 52"/>
                <a:gd name="T63" fmla="*/ 81 h 97"/>
                <a:gd name="T64" fmla="*/ 44 w 52"/>
                <a:gd name="T65" fmla="*/ 84 h 97"/>
                <a:gd name="T66" fmla="*/ 45 w 52"/>
                <a:gd name="T67" fmla="*/ 88 h 97"/>
                <a:gd name="T68" fmla="*/ 45 w 52"/>
                <a:gd name="T69" fmla="*/ 90 h 97"/>
                <a:gd name="T70" fmla="*/ 50 w 52"/>
                <a:gd name="T71" fmla="*/ 92 h 97"/>
                <a:gd name="T72" fmla="*/ 45 w 52"/>
                <a:gd name="T73" fmla="*/ 90 h 97"/>
                <a:gd name="T74" fmla="*/ 45 w 52"/>
                <a:gd name="T75" fmla="*/ 97 h 97"/>
                <a:gd name="T76" fmla="*/ 50 w 52"/>
                <a:gd name="T77" fmla="*/ 92 h 97"/>
                <a:gd name="T78" fmla="*/ 47 w 52"/>
                <a:gd name="T7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97">
                  <a:moveTo>
                    <a:pt x="47" y="88"/>
                  </a:moveTo>
                  <a:lnTo>
                    <a:pt x="52" y="90"/>
                  </a:lnTo>
                  <a:lnTo>
                    <a:pt x="52" y="87"/>
                  </a:lnTo>
                  <a:lnTo>
                    <a:pt x="51" y="83"/>
                  </a:lnTo>
                  <a:lnTo>
                    <a:pt x="50" y="79"/>
                  </a:lnTo>
                  <a:lnTo>
                    <a:pt x="49" y="75"/>
                  </a:lnTo>
                  <a:lnTo>
                    <a:pt x="47" y="70"/>
                  </a:lnTo>
                  <a:lnTo>
                    <a:pt x="44" y="65"/>
                  </a:lnTo>
                  <a:lnTo>
                    <a:pt x="42" y="60"/>
                  </a:lnTo>
                  <a:lnTo>
                    <a:pt x="40" y="56"/>
                  </a:lnTo>
                  <a:lnTo>
                    <a:pt x="36" y="50"/>
                  </a:lnTo>
                  <a:lnTo>
                    <a:pt x="33" y="44"/>
                  </a:lnTo>
                  <a:lnTo>
                    <a:pt x="29" y="37"/>
                  </a:lnTo>
                  <a:lnTo>
                    <a:pt x="25" y="30"/>
                  </a:lnTo>
                  <a:lnTo>
                    <a:pt x="21" y="23"/>
                  </a:lnTo>
                  <a:lnTo>
                    <a:pt x="17" y="15"/>
                  </a:lnTo>
                  <a:lnTo>
                    <a:pt x="11" y="7"/>
                  </a:lnTo>
                  <a:lnTo>
                    <a:pt x="6" y="0"/>
                  </a:lnTo>
                  <a:lnTo>
                    <a:pt x="0" y="4"/>
                  </a:lnTo>
                  <a:lnTo>
                    <a:pt x="6" y="12"/>
                  </a:lnTo>
                  <a:lnTo>
                    <a:pt x="11" y="19"/>
                  </a:lnTo>
                  <a:lnTo>
                    <a:pt x="15" y="27"/>
                  </a:lnTo>
                  <a:lnTo>
                    <a:pt x="20" y="34"/>
                  </a:lnTo>
                  <a:lnTo>
                    <a:pt x="24" y="41"/>
                  </a:lnTo>
                  <a:lnTo>
                    <a:pt x="27" y="46"/>
                  </a:lnTo>
                  <a:lnTo>
                    <a:pt x="30" y="52"/>
                  </a:lnTo>
                  <a:lnTo>
                    <a:pt x="34" y="58"/>
                  </a:lnTo>
                  <a:lnTo>
                    <a:pt x="36" y="62"/>
                  </a:lnTo>
                  <a:lnTo>
                    <a:pt x="38" y="68"/>
                  </a:lnTo>
                  <a:lnTo>
                    <a:pt x="41" y="73"/>
                  </a:lnTo>
                  <a:lnTo>
                    <a:pt x="42" y="76"/>
                  </a:lnTo>
                  <a:lnTo>
                    <a:pt x="43" y="81"/>
                  </a:lnTo>
                  <a:lnTo>
                    <a:pt x="44" y="84"/>
                  </a:lnTo>
                  <a:lnTo>
                    <a:pt x="45" y="88"/>
                  </a:lnTo>
                  <a:lnTo>
                    <a:pt x="45" y="90"/>
                  </a:lnTo>
                  <a:lnTo>
                    <a:pt x="50" y="92"/>
                  </a:lnTo>
                  <a:lnTo>
                    <a:pt x="45" y="90"/>
                  </a:lnTo>
                  <a:lnTo>
                    <a:pt x="45" y="97"/>
                  </a:lnTo>
                  <a:lnTo>
                    <a:pt x="50" y="92"/>
                  </a:lnTo>
                  <a:lnTo>
                    <a:pt x="47"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5" name="Freeform 171"/>
            <p:cNvSpPr>
              <a:spLocks/>
            </p:cNvSpPr>
            <p:nvPr/>
          </p:nvSpPr>
          <p:spPr bwMode="auto">
            <a:xfrm>
              <a:off x="2486025" y="2786063"/>
              <a:ext cx="84138" cy="115888"/>
            </a:xfrm>
            <a:custGeom>
              <a:avLst/>
              <a:gdLst>
                <a:gd name="T0" fmla="*/ 100 w 105"/>
                <a:gd name="T1" fmla="*/ 2 h 146"/>
                <a:gd name="T2" fmla="*/ 100 w 105"/>
                <a:gd name="T3" fmla="*/ 1 h 146"/>
                <a:gd name="T4" fmla="*/ 100 w 105"/>
                <a:gd name="T5" fmla="*/ 1 h 146"/>
                <a:gd name="T6" fmla="*/ 99 w 105"/>
                <a:gd name="T7" fmla="*/ 4 h 146"/>
                <a:gd name="T8" fmla="*/ 97 w 105"/>
                <a:gd name="T9" fmla="*/ 7 h 146"/>
                <a:gd name="T10" fmla="*/ 96 w 105"/>
                <a:gd name="T11" fmla="*/ 13 h 146"/>
                <a:gd name="T12" fmla="*/ 94 w 105"/>
                <a:gd name="T13" fmla="*/ 20 h 146"/>
                <a:gd name="T14" fmla="*/ 92 w 105"/>
                <a:gd name="T15" fmla="*/ 27 h 146"/>
                <a:gd name="T16" fmla="*/ 88 w 105"/>
                <a:gd name="T17" fmla="*/ 35 h 146"/>
                <a:gd name="T18" fmla="*/ 84 w 105"/>
                <a:gd name="T19" fmla="*/ 44 h 146"/>
                <a:gd name="T20" fmla="*/ 78 w 105"/>
                <a:gd name="T21" fmla="*/ 54 h 146"/>
                <a:gd name="T22" fmla="*/ 71 w 105"/>
                <a:gd name="T23" fmla="*/ 66 h 146"/>
                <a:gd name="T24" fmla="*/ 63 w 105"/>
                <a:gd name="T25" fmla="*/ 77 h 146"/>
                <a:gd name="T26" fmla="*/ 54 w 105"/>
                <a:gd name="T27" fmla="*/ 90 h 146"/>
                <a:gd name="T28" fmla="*/ 42 w 105"/>
                <a:gd name="T29" fmla="*/ 103 h 146"/>
                <a:gd name="T30" fmla="*/ 31 w 105"/>
                <a:gd name="T31" fmla="*/ 115 h 146"/>
                <a:gd name="T32" fmla="*/ 16 w 105"/>
                <a:gd name="T33" fmla="*/ 128 h 146"/>
                <a:gd name="T34" fmla="*/ 0 w 105"/>
                <a:gd name="T35" fmla="*/ 142 h 146"/>
                <a:gd name="T36" fmla="*/ 3 w 105"/>
                <a:gd name="T37" fmla="*/ 146 h 146"/>
                <a:gd name="T38" fmla="*/ 20 w 105"/>
                <a:gd name="T39" fmla="*/ 133 h 146"/>
                <a:gd name="T40" fmla="*/ 35 w 105"/>
                <a:gd name="T41" fmla="*/ 120 h 146"/>
                <a:gd name="T42" fmla="*/ 47 w 105"/>
                <a:gd name="T43" fmla="*/ 107 h 146"/>
                <a:gd name="T44" fmla="*/ 58 w 105"/>
                <a:gd name="T45" fmla="*/ 93 h 146"/>
                <a:gd name="T46" fmla="*/ 69 w 105"/>
                <a:gd name="T47" fmla="*/ 81 h 146"/>
                <a:gd name="T48" fmla="*/ 77 w 105"/>
                <a:gd name="T49" fmla="*/ 69 h 146"/>
                <a:gd name="T50" fmla="*/ 84 w 105"/>
                <a:gd name="T51" fmla="*/ 58 h 146"/>
                <a:gd name="T52" fmla="*/ 89 w 105"/>
                <a:gd name="T53" fmla="*/ 47 h 146"/>
                <a:gd name="T54" fmla="*/ 94 w 105"/>
                <a:gd name="T55" fmla="*/ 38 h 146"/>
                <a:gd name="T56" fmla="*/ 97 w 105"/>
                <a:gd name="T57" fmla="*/ 29 h 146"/>
                <a:gd name="T58" fmla="*/ 101 w 105"/>
                <a:gd name="T59" fmla="*/ 21 h 146"/>
                <a:gd name="T60" fmla="*/ 103 w 105"/>
                <a:gd name="T61" fmla="*/ 15 h 146"/>
                <a:gd name="T62" fmla="*/ 104 w 105"/>
                <a:gd name="T63" fmla="*/ 9 h 146"/>
                <a:gd name="T64" fmla="*/ 105 w 105"/>
                <a:gd name="T65" fmla="*/ 6 h 146"/>
                <a:gd name="T66" fmla="*/ 105 w 105"/>
                <a:gd name="T67" fmla="*/ 2 h 146"/>
                <a:gd name="T68" fmla="*/ 105 w 105"/>
                <a:gd name="T69" fmla="*/ 1 h 146"/>
                <a:gd name="T70" fmla="*/ 105 w 105"/>
                <a:gd name="T71" fmla="*/ 0 h 146"/>
                <a:gd name="T72" fmla="*/ 105 w 105"/>
                <a:gd name="T73" fmla="*/ 1 h 146"/>
                <a:gd name="T74" fmla="*/ 105 w 105"/>
                <a:gd name="T75" fmla="*/ 1 h 146"/>
                <a:gd name="T76" fmla="*/ 105 w 105"/>
                <a:gd name="T77" fmla="*/ 0 h 146"/>
                <a:gd name="T78" fmla="*/ 100 w 105"/>
                <a:gd name="T7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46">
                  <a:moveTo>
                    <a:pt x="100" y="2"/>
                  </a:moveTo>
                  <a:lnTo>
                    <a:pt x="100" y="1"/>
                  </a:lnTo>
                  <a:lnTo>
                    <a:pt x="100" y="1"/>
                  </a:lnTo>
                  <a:lnTo>
                    <a:pt x="99" y="4"/>
                  </a:lnTo>
                  <a:lnTo>
                    <a:pt x="97" y="7"/>
                  </a:lnTo>
                  <a:lnTo>
                    <a:pt x="96" y="13"/>
                  </a:lnTo>
                  <a:lnTo>
                    <a:pt x="94" y="20"/>
                  </a:lnTo>
                  <a:lnTo>
                    <a:pt x="92" y="27"/>
                  </a:lnTo>
                  <a:lnTo>
                    <a:pt x="88" y="35"/>
                  </a:lnTo>
                  <a:lnTo>
                    <a:pt x="84" y="44"/>
                  </a:lnTo>
                  <a:lnTo>
                    <a:pt x="78" y="54"/>
                  </a:lnTo>
                  <a:lnTo>
                    <a:pt x="71" y="66"/>
                  </a:lnTo>
                  <a:lnTo>
                    <a:pt x="63" y="77"/>
                  </a:lnTo>
                  <a:lnTo>
                    <a:pt x="54" y="90"/>
                  </a:lnTo>
                  <a:lnTo>
                    <a:pt x="42" y="103"/>
                  </a:lnTo>
                  <a:lnTo>
                    <a:pt x="31" y="115"/>
                  </a:lnTo>
                  <a:lnTo>
                    <a:pt x="16" y="128"/>
                  </a:lnTo>
                  <a:lnTo>
                    <a:pt x="0" y="142"/>
                  </a:lnTo>
                  <a:lnTo>
                    <a:pt x="3" y="146"/>
                  </a:lnTo>
                  <a:lnTo>
                    <a:pt x="20" y="133"/>
                  </a:lnTo>
                  <a:lnTo>
                    <a:pt x="35" y="120"/>
                  </a:lnTo>
                  <a:lnTo>
                    <a:pt x="47" y="107"/>
                  </a:lnTo>
                  <a:lnTo>
                    <a:pt x="58" y="93"/>
                  </a:lnTo>
                  <a:lnTo>
                    <a:pt x="69" y="81"/>
                  </a:lnTo>
                  <a:lnTo>
                    <a:pt x="77" y="69"/>
                  </a:lnTo>
                  <a:lnTo>
                    <a:pt x="84" y="58"/>
                  </a:lnTo>
                  <a:lnTo>
                    <a:pt x="89" y="47"/>
                  </a:lnTo>
                  <a:lnTo>
                    <a:pt x="94" y="38"/>
                  </a:lnTo>
                  <a:lnTo>
                    <a:pt x="97" y="29"/>
                  </a:lnTo>
                  <a:lnTo>
                    <a:pt x="101" y="21"/>
                  </a:lnTo>
                  <a:lnTo>
                    <a:pt x="103" y="15"/>
                  </a:lnTo>
                  <a:lnTo>
                    <a:pt x="104" y="9"/>
                  </a:lnTo>
                  <a:lnTo>
                    <a:pt x="105" y="6"/>
                  </a:lnTo>
                  <a:lnTo>
                    <a:pt x="105" y="2"/>
                  </a:lnTo>
                  <a:lnTo>
                    <a:pt x="105" y="1"/>
                  </a:lnTo>
                  <a:lnTo>
                    <a:pt x="105" y="0"/>
                  </a:lnTo>
                  <a:lnTo>
                    <a:pt x="105" y="1"/>
                  </a:lnTo>
                  <a:lnTo>
                    <a:pt x="105" y="1"/>
                  </a:lnTo>
                  <a:lnTo>
                    <a:pt x="105" y="0"/>
                  </a:lnTo>
                  <a:lnTo>
                    <a:pt x="10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6" name="Freeform 172"/>
            <p:cNvSpPr>
              <a:spLocks/>
            </p:cNvSpPr>
            <p:nvPr/>
          </p:nvSpPr>
          <p:spPr bwMode="auto">
            <a:xfrm>
              <a:off x="2546350" y="2733676"/>
              <a:ext cx="23813" cy="53975"/>
            </a:xfrm>
            <a:custGeom>
              <a:avLst/>
              <a:gdLst>
                <a:gd name="T0" fmla="*/ 5 w 28"/>
                <a:gd name="T1" fmla="*/ 8 h 68"/>
                <a:gd name="T2" fmla="*/ 0 w 28"/>
                <a:gd name="T3" fmla="*/ 7 h 68"/>
                <a:gd name="T4" fmla="*/ 23 w 28"/>
                <a:gd name="T5" fmla="*/ 68 h 68"/>
                <a:gd name="T6" fmla="*/ 28 w 28"/>
                <a:gd name="T7" fmla="*/ 66 h 68"/>
                <a:gd name="T8" fmla="*/ 7 w 28"/>
                <a:gd name="T9" fmla="*/ 5 h 68"/>
                <a:gd name="T10" fmla="*/ 1 w 28"/>
                <a:gd name="T11" fmla="*/ 4 h 68"/>
                <a:gd name="T12" fmla="*/ 7 w 28"/>
                <a:gd name="T13" fmla="*/ 5 h 68"/>
                <a:gd name="T14" fmla="*/ 4 w 28"/>
                <a:gd name="T15" fmla="*/ 0 h 68"/>
                <a:gd name="T16" fmla="*/ 1 w 28"/>
                <a:gd name="T17" fmla="*/ 4 h 68"/>
                <a:gd name="T18" fmla="*/ 5 w 28"/>
                <a:gd name="T1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8">
                  <a:moveTo>
                    <a:pt x="5" y="8"/>
                  </a:moveTo>
                  <a:lnTo>
                    <a:pt x="0" y="7"/>
                  </a:lnTo>
                  <a:lnTo>
                    <a:pt x="23" y="68"/>
                  </a:lnTo>
                  <a:lnTo>
                    <a:pt x="28" y="66"/>
                  </a:lnTo>
                  <a:lnTo>
                    <a:pt x="7" y="5"/>
                  </a:lnTo>
                  <a:lnTo>
                    <a:pt x="1" y="4"/>
                  </a:lnTo>
                  <a:lnTo>
                    <a:pt x="7" y="5"/>
                  </a:lnTo>
                  <a:lnTo>
                    <a:pt x="4" y="0"/>
                  </a:lnTo>
                  <a:lnTo>
                    <a:pt x="1" y="4"/>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7" name="Freeform 173"/>
            <p:cNvSpPr>
              <a:spLocks/>
            </p:cNvSpPr>
            <p:nvPr/>
          </p:nvSpPr>
          <p:spPr bwMode="auto">
            <a:xfrm>
              <a:off x="2360613" y="2897188"/>
              <a:ext cx="142875" cy="546100"/>
            </a:xfrm>
            <a:custGeom>
              <a:avLst/>
              <a:gdLst>
                <a:gd name="T0" fmla="*/ 109 w 181"/>
                <a:gd name="T1" fmla="*/ 689 h 689"/>
                <a:gd name="T2" fmla="*/ 181 w 181"/>
                <a:gd name="T3" fmla="*/ 469 h 689"/>
                <a:gd name="T4" fmla="*/ 111 w 181"/>
                <a:gd name="T5" fmla="*/ 0 h 689"/>
                <a:gd name="T6" fmla="*/ 50 w 181"/>
                <a:gd name="T7" fmla="*/ 0 h 689"/>
                <a:gd name="T8" fmla="*/ 0 w 181"/>
                <a:gd name="T9" fmla="*/ 461 h 689"/>
                <a:gd name="T10" fmla="*/ 109 w 181"/>
                <a:gd name="T11" fmla="*/ 689 h 689"/>
              </a:gdLst>
              <a:ahLst/>
              <a:cxnLst>
                <a:cxn ang="0">
                  <a:pos x="T0" y="T1"/>
                </a:cxn>
                <a:cxn ang="0">
                  <a:pos x="T2" y="T3"/>
                </a:cxn>
                <a:cxn ang="0">
                  <a:pos x="T4" y="T5"/>
                </a:cxn>
                <a:cxn ang="0">
                  <a:pos x="T6" y="T7"/>
                </a:cxn>
                <a:cxn ang="0">
                  <a:pos x="T8" y="T9"/>
                </a:cxn>
                <a:cxn ang="0">
                  <a:pos x="T10" y="T11"/>
                </a:cxn>
              </a:cxnLst>
              <a:rect l="0" t="0" r="r" b="b"/>
              <a:pathLst>
                <a:path w="181" h="689">
                  <a:moveTo>
                    <a:pt x="109" y="689"/>
                  </a:moveTo>
                  <a:lnTo>
                    <a:pt x="181" y="469"/>
                  </a:lnTo>
                  <a:lnTo>
                    <a:pt x="111" y="0"/>
                  </a:lnTo>
                  <a:lnTo>
                    <a:pt x="50" y="0"/>
                  </a:lnTo>
                  <a:lnTo>
                    <a:pt x="0" y="461"/>
                  </a:lnTo>
                  <a:lnTo>
                    <a:pt x="109" y="6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8" name="Freeform 174"/>
            <p:cNvSpPr>
              <a:spLocks/>
            </p:cNvSpPr>
            <p:nvPr/>
          </p:nvSpPr>
          <p:spPr bwMode="auto">
            <a:xfrm>
              <a:off x="2444750" y="3268663"/>
              <a:ext cx="61913" cy="176213"/>
            </a:xfrm>
            <a:custGeom>
              <a:avLst/>
              <a:gdLst>
                <a:gd name="T0" fmla="*/ 71 w 78"/>
                <a:gd name="T1" fmla="*/ 1 h 223"/>
                <a:gd name="T2" fmla="*/ 71 w 78"/>
                <a:gd name="T3" fmla="*/ 0 h 223"/>
                <a:gd name="T4" fmla="*/ 0 w 78"/>
                <a:gd name="T5" fmla="*/ 220 h 223"/>
                <a:gd name="T6" fmla="*/ 7 w 78"/>
                <a:gd name="T7" fmla="*/ 223 h 223"/>
                <a:gd name="T8" fmla="*/ 78 w 78"/>
                <a:gd name="T9" fmla="*/ 2 h 223"/>
                <a:gd name="T10" fmla="*/ 78 w 78"/>
                <a:gd name="T11" fmla="*/ 0 h 223"/>
                <a:gd name="T12" fmla="*/ 78 w 78"/>
                <a:gd name="T13" fmla="*/ 2 h 223"/>
                <a:gd name="T14" fmla="*/ 78 w 78"/>
                <a:gd name="T15" fmla="*/ 1 h 223"/>
                <a:gd name="T16" fmla="*/ 78 w 78"/>
                <a:gd name="T17" fmla="*/ 0 h 223"/>
                <a:gd name="T18" fmla="*/ 71 w 78"/>
                <a:gd name="T19" fmla="*/ 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223">
                  <a:moveTo>
                    <a:pt x="71" y="1"/>
                  </a:moveTo>
                  <a:lnTo>
                    <a:pt x="71" y="0"/>
                  </a:lnTo>
                  <a:lnTo>
                    <a:pt x="0" y="220"/>
                  </a:lnTo>
                  <a:lnTo>
                    <a:pt x="7" y="223"/>
                  </a:lnTo>
                  <a:lnTo>
                    <a:pt x="78" y="2"/>
                  </a:lnTo>
                  <a:lnTo>
                    <a:pt x="78" y="0"/>
                  </a:lnTo>
                  <a:lnTo>
                    <a:pt x="78" y="2"/>
                  </a:lnTo>
                  <a:lnTo>
                    <a:pt x="78" y="1"/>
                  </a:lnTo>
                  <a:lnTo>
                    <a:pt x="78" y="0"/>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29" name="Freeform 175"/>
            <p:cNvSpPr>
              <a:spLocks/>
            </p:cNvSpPr>
            <p:nvPr/>
          </p:nvSpPr>
          <p:spPr bwMode="auto">
            <a:xfrm>
              <a:off x="2446338" y="2894013"/>
              <a:ext cx="60325" cy="374650"/>
            </a:xfrm>
            <a:custGeom>
              <a:avLst/>
              <a:gdLst>
                <a:gd name="T0" fmla="*/ 3 w 76"/>
                <a:gd name="T1" fmla="*/ 6 h 472"/>
                <a:gd name="T2" fmla="*/ 0 w 76"/>
                <a:gd name="T3" fmla="*/ 3 h 472"/>
                <a:gd name="T4" fmla="*/ 69 w 76"/>
                <a:gd name="T5" fmla="*/ 472 h 472"/>
                <a:gd name="T6" fmla="*/ 76 w 76"/>
                <a:gd name="T7" fmla="*/ 471 h 472"/>
                <a:gd name="T8" fmla="*/ 7 w 76"/>
                <a:gd name="T9" fmla="*/ 2 h 472"/>
                <a:gd name="T10" fmla="*/ 3 w 76"/>
                <a:gd name="T11" fmla="*/ 0 h 472"/>
                <a:gd name="T12" fmla="*/ 7 w 76"/>
                <a:gd name="T13" fmla="*/ 2 h 472"/>
                <a:gd name="T14" fmla="*/ 7 w 76"/>
                <a:gd name="T15" fmla="*/ 0 h 472"/>
                <a:gd name="T16" fmla="*/ 3 w 76"/>
                <a:gd name="T17" fmla="*/ 0 h 472"/>
                <a:gd name="T18" fmla="*/ 3 w 76"/>
                <a:gd name="T19" fmla="*/ 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2">
                  <a:moveTo>
                    <a:pt x="3" y="6"/>
                  </a:moveTo>
                  <a:lnTo>
                    <a:pt x="0" y="3"/>
                  </a:lnTo>
                  <a:lnTo>
                    <a:pt x="69" y="472"/>
                  </a:lnTo>
                  <a:lnTo>
                    <a:pt x="76" y="471"/>
                  </a:lnTo>
                  <a:lnTo>
                    <a:pt x="7" y="2"/>
                  </a:lnTo>
                  <a:lnTo>
                    <a:pt x="3" y="0"/>
                  </a:lnTo>
                  <a:lnTo>
                    <a:pt x="7" y="2"/>
                  </a:lnTo>
                  <a:lnTo>
                    <a:pt x="7"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0" name="Freeform 176"/>
            <p:cNvSpPr>
              <a:spLocks/>
            </p:cNvSpPr>
            <p:nvPr/>
          </p:nvSpPr>
          <p:spPr bwMode="auto">
            <a:xfrm>
              <a:off x="2398713" y="2894013"/>
              <a:ext cx="50800" cy="4763"/>
            </a:xfrm>
            <a:custGeom>
              <a:avLst/>
              <a:gdLst>
                <a:gd name="T0" fmla="*/ 6 w 63"/>
                <a:gd name="T1" fmla="*/ 3 h 6"/>
                <a:gd name="T2" fmla="*/ 2 w 63"/>
                <a:gd name="T3" fmla="*/ 6 h 6"/>
                <a:gd name="T4" fmla="*/ 63 w 63"/>
                <a:gd name="T5" fmla="*/ 6 h 6"/>
                <a:gd name="T6" fmla="*/ 63 w 63"/>
                <a:gd name="T7" fmla="*/ 0 h 6"/>
                <a:gd name="T8" fmla="*/ 2 w 63"/>
                <a:gd name="T9" fmla="*/ 0 h 6"/>
                <a:gd name="T10" fmla="*/ 0 w 63"/>
                <a:gd name="T11" fmla="*/ 2 h 6"/>
                <a:gd name="T12" fmla="*/ 2 w 63"/>
                <a:gd name="T13" fmla="*/ 0 h 6"/>
                <a:gd name="T14" fmla="*/ 0 w 63"/>
                <a:gd name="T15" fmla="*/ 0 h 6"/>
                <a:gd name="T16" fmla="*/ 0 w 63"/>
                <a:gd name="T17" fmla="*/ 2 h 6"/>
                <a:gd name="T18" fmla="*/ 6 w 6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
                  <a:moveTo>
                    <a:pt x="6" y="3"/>
                  </a:moveTo>
                  <a:lnTo>
                    <a:pt x="2" y="6"/>
                  </a:lnTo>
                  <a:lnTo>
                    <a:pt x="63" y="6"/>
                  </a:lnTo>
                  <a:lnTo>
                    <a:pt x="63" y="0"/>
                  </a:lnTo>
                  <a:lnTo>
                    <a:pt x="2" y="0"/>
                  </a:lnTo>
                  <a:lnTo>
                    <a:pt x="0" y="2"/>
                  </a:lnTo>
                  <a:lnTo>
                    <a:pt x="2" y="0"/>
                  </a:ln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1" name="Freeform 177"/>
            <p:cNvSpPr>
              <a:spLocks/>
            </p:cNvSpPr>
            <p:nvPr/>
          </p:nvSpPr>
          <p:spPr bwMode="auto">
            <a:xfrm>
              <a:off x="2359025" y="2895601"/>
              <a:ext cx="44450" cy="368300"/>
            </a:xfrm>
            <a:custGeom>
              <a:avLst/>
              <a:gdLst>
                <a:gd name="T0" fmla="*/ 6 w 57"/>
                <a:gd name="T1" fmla="*/ 460 h 463"/>
                <a:gd name="T2" fmla="*/ 6 w 57"/>
                <a:gd name="T3" fmla="*/ 462 h 463"/>
                <a:gd name="T4" fmla="*/ 57 w 57"/>
                <a:gd name="T5" fmla="*/ 1 h 463"/>
                <a:gd name="T6" fmla="*/ 51 w 57"/>
                <a:gd name="T7" fmla="*/ 0 h 463"/>
                <a:gd name="T8" fmla="*/ 0 w 57"/>
                <a:gd name="T9" fmla="*/ 461 h 463"/>
                <a:gd name="T10" fmla="*/ 0 w 57"/>
                <a:gd name="T11" fmla="*/ 463 h 463"/>
                <a:gd name="T12" fmla="*/ 0 w 57"/>
                <a:gd name="T13" fmla="*/ 461 h 463"/>
                <a:gd name="T14" fmla="*/ 0 w 57"/>
                <a:gd name="T15" fmla="*/ 462 h 463"/>
                <a:gd name="T16" fmla="*/ 0 w 57"/>
                <a:gd name="T17" fmla="*/ 463 h 463"/>
                <a:gd name="T18" fmla="*/ 6 w 57"/>
                <a:gd name="T19" fmla="*/ 46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3">
                  <a:moveTo>
                    <a:pt x="6" y="460"/>
                  </a:moveTo>
                  <a:lnTo>
                    <a:pt x="6" y="462"/>
                  </a:lnTo>
                  <a:lnTo>
                    <a:pt x="57" y="1"/>
                  </a:lnTo>
                  <a:lnTo>
                    <a:pt x="51" y="0"/>
                  </a:lnTo>
                  <a:lnTo>
                    <a:pt x="0" y="461"/>
                  </a:lnTo>
                  <a:lnTo>
                    <a:pt x="0" y="463"/>
                  </a:lnTo>
                  <a:lnTo>
                    <a:pt x="0" y="461"/>
                  </a:lnTo>
                  <a:lnTo>
                    <a:pt x="0" y="462"/>
                  </a:lnTo>
                  <a:lnTo>
                    <a:pt x="0" y="463"/>
                  </a:lnTo>
                  <a:lnTo>
                    <a:pt x="6" y="4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2" name="Freeform 178"/>
            <p:cNvSpPr>
              <a:spLocks/>
            </p:cNvSpPr>
            <p:nvPr/>
          </p:nvSpPr>
          <p:spPr bwMode="auto">
            <a:xfrm>
              <a:off x="2359025" y="3260726"/>
              <a:ext cx="90488" cy="190500"/>
            </a:xfrm>
            <a:custGeom>
              <a:avLst/>
              <a:gdLst>
                <a:gd name="T0" fmla="*/ 109 w 116"/>
                <a:gd name="T1" fmla="*/ 229 h 240"/>
                <a:gd name="T2" fmla="*/ 116 w 116"/>
                <a:gd name="T3" fmla="*/ 229 h 240"/>
                <a:gd name="T4" fmla="*/ 6 w 116"/>
                <a:gd name="T5" fmla="*/ 0 h 240"/>
                <a:gd name="T6" fmla="*/ 0 w 116"/>
                <a:gd name="T7" fmla="*/ 3 h 240"/>
                <a:gd name="T8" fmla="*/ 110 w 116"/>
                <a:gd name="T9" fmla="*/ 232 h 240"/>
                <a:gd name="T10" fmla="*/ 116 w 116"/>
                <a:gd name="T11" fmla="*/ 232 h 240"/>
                <a:gd name="T12" fmla="*/ 110 w 116"/>
                <a:gd name="T13" fmla="*/ 232 h 240"/>
                <a:gd name="T14" fmla="*/ 113 w 116"/>
                <a:gd name="T15" fmla="*/ 240 h 240"/>
                <a:gd name="T16" fmla="*/ 116 w 116"/>
                <a:gd name="T17" fmla="*/ 232 h 240"/>
                <a:gd name="T18" fmla="*/ 109 w 116"/>
                <a:gd name="T19" fmla="*/ 22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240">
                  <a:moveTo>
                    <a:pt x="109" y="229"/>
                  </a:moveTo>
                  <a:lnTo>
                    <a:pt x="116" y="229"/>
                  </a:lnTo>
                  <a:lnTo>
                    <a:pt x="6" y="0"/>
                  </a:lnTo>
                  <a:lnTo>
                    <a:pt x="0" y="3"/>
                  </a:lnTo>
                  <a:lnTo>
                    <a:pt x="110" y="232"/>
                  </a:lnTo>
                  <a:lnTo>
                    <a:pt x="116" y="232"/>
                  </a:lnTo>
                  <a:lnTo>
                    <a:pt x="110" y="232"/>
                  </a:lnTo>
                  <a:lnTo>
                    <a:pt x="113" y="240"/>
                  </a:lnTo>
                  <a:lnTo>
                    <a:pt x="116" y="232"/>
                  </a:lnTo>
                  <a:lnTo>
                    <a:pt x="109"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3" name="Freeform 179"/>
            <p:cNvSpPr>
              <a:spLocks/>
            </p:cNvSpPr>
            <p:nvPr/>
          </p:nvSpPr>
          <p:spPr bwMode="auto">
            <a:xfrm>
              <a:off x="2000250" y="2782888"/>
              <a:ext cx="871538" cy="1395413"/>
            </a:xfrm>
            <a:custGeom>
              <a:avLst/>
              <a:gdLst>
                <a:gd name="T0" fmla="*/ 547 w 1099"/>
                <a:gd name="T1" fmla="*/ 599 h 1758"/>
                <a:gd name="T2" fmla="*/ 1088 w 1099"/>
                <a:gd name="T3" fmla="*/ 94 h 1758"/>
                <a:gd name="T4" fmla="*/ 1099 w 1099"/>
                <a:gd name="T5" fmla="*/ 1716 h 1758"/>
                <a:gd name="T6" fmla="*/ 1094 w 1099"/>
                <a:gd name="T7" fmla="*/ 1717 h 1758"/>
                <a:gd name="T8" fmla="*/ 1084 w 1099"/>
                <a:gd name="T9" fmla="*/ 1718 h 1758"/>
                <a:gd name="T10" fmla="*/ 1066 w 1099"/>
                <a:gd name="T11" fmla="*/ 1722 h 1758"/>
                <a:gd name="T12" fmla="*/ 1045 w 1099"/>
                <a:gd name="T13" fmla="*/ 1725 h 1758"/>
                <a:gd name="T14" fmla="*/ 1018 w 1099"/>
                <a:gd name="T15" fmla="*/ 1730 h 1758"/>
                <a:gd name="T16" fmla="*/ 988 w 1099"/>
                <a:gd name="T17" fmla="*/ 1735 h 1758"/>
                <a:gd name="T18" fmla="*/ 954 w 1099"/>
                <a:gd name="T19" fmla="*/ 1739 h 1758"/>
                <a:gd name="T20" fmla="*/ 919 w 1099"/>
                <a:gd name="T21" fmla="*/ 1744 h 1758"/>
                <a:gd name="T22" fmla="*/ 882 w 1099"/>
                <a:gd name="T23" fmla="*/ 1748 h 1758"/>
                <a:gd name="T24" fmla="*/ 844 w 1099"/>
                <a:gd name="T25" fmla="*/ 1752 h 1758"/>
                <a:gd name="T26" fmla="*/ 807 w 1099"/>
                <a:gd name="T27" fmla="*/ 1755 h 1758"/>
                <a:gd name="T28" fmla="*/ 772 w 1099"/>
                <a:gd name="T29" fmla="*/ 1756 h 1758"/>
                <a:gd name="T30" fmla="*/ 737 w 1099"/>
                <a:gd name="T31" fmla="*/ 1758 h 1758"/>
                <a:gd name="T32" fmla="*/ 706 w 1099"/>
                <a:gd name="T33" fmla="*/ 1756 h 1758"/>
                <a:gd name="T34" fmla="*/ 678 w 1099"/>
                <a:gd name="T35" fmla="*/ 1754 h 1758"/>
                <a:gd name="T36" fmla="*/ 654 w 1099"/>
                <a:gd name="T37" fmla="*/ 1750 h 1758"/>
                <a:gd name="T38" fmla="*/ 538 w 1099"/>
                <a:gd name="T39" fmla="*/ 1755 h 1758"/>
                <a:gd name="T40" fmla="*/ 494 w 1099"/>
                <a:gd name="T41" fmla="*/ 1756 h 1758"/>
                <a:gd name="T42" fmla="*/ 450 w 1099"/>
                <a:gd name="T43" fmla="*/ 1758 h 1758"/>
                <a:gd name="T44" fmla="*/ 408 w 1099"/>
                <a:gd name="T45" fmla="*/ 1756 h 1758"/>
                <a:gd name="T46" fmla="*/ 365 w 1099"/>
                <a:gd name="T47" fmla="*/ 1755 h 1758"/>
                <a:gd name="T48" fmla="*/ 324 w 1099"/>
                <a:gd name="T49" fmla="*/ 1753 h 1758"/>
                <a:gd name="T50" fmla="*/ 285 w 1099"/>
                <a:gd name="T51" fmla="*/ 1750 h 1758"/>
                <a:gd name="T52" fmla="*/ 249 w 1099"/>
                <a:gd name="T53" fmla="*/ 1746 h 1758"/>
                <a:gd name="T54" fmla="*/ 213 w 1099"/>
                <a:gd name="T55" fmla="*/ 1741 h 1758"/>
                <a:gd name="T56" fmla="*/ 181 w 1099"/>
                <a:gd name="T57" fmla="*/ 1738 h 1758"/>
                <a:gd name="T58" fmla="*/ 152 w 1099"/>
                <a:gd name="T59" fmla="*/ 1733 h 1758"/>
                <a:gd name="T60" fmla="*/ 127 w 1099"/>
                <a:gd name="T61" fmla="*/ 1730 h 1758"/>
                <a:gd name="T62" fmla="*/ 104 w 1099"/>
                <a:gd name="T63" fmla="*/ 1725 h 1758"/>
                <a:gd name="T64" fmla="*/ 86 w 1099"/>
                <a:gd name="T65" fmla="*/ 1723 h 1758"/>
                <a:gd name="T66" fmla="*/ 74 w 1099"/>
                <a:gd name="T67" fmla="*/ 1721 h 1758"/>
                <a:gd name="T68" fmla="*/ 66 w 1099"/>
                <a:gd name="T69" fmla="*/ 1718 h 1758"/>
                <a:gd name="T70" fmla="*/ 62 w 1099"/>
                <a:gd name="T71" fmla="*/ 1718 h 1758"/>
                <a:gd name="T72" fmla="*/ 0 w 1099"/>
                <a:gd name="T73" fmla="*/ 129 h 1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9" h="1758">
                  <a:moveTo>
                    <a:pt x="351" y="0"/>
                  </a:moveTo>
                  <a:lnTo>
                    <a:pt x="547" y="599"/>
                  </a:lnTo>
                  <a:lnTo>
                    <a:pt x="714" y="4"/>
                  </a:lnTo>
                  <a:lnTo>
                    <a:pt x="1088" y="94"/>
                  </a:lnTo>
                  <a:lnTo>
                    <a:pt x="1009" y="948"/>
                  </a:lnTo>
                  <a:lnTo>
                    <a:pt x="1099" y="1716"/>
                  </a:lnTo>
                  <a:lnTo>
                    <a:pt x="1098" y="1716"/>
                  </a:lnTo>
                  <a:lnTo>
                    <a:pt x="1094" y="1717"/>
                  </a:lnTo>
                  <a:lnTo>
                    <a:pt x="1089" y="1717"/>
                  </a:lnTo>
                  <a:lnTo>
                    <a:pt x="1084" y="1718"/>
                  </a:lnTo>
                  <a:lnTo>
                    <a:pt x="1076" y="1721"/>
                  </a:lnTo>
                  <a:lnTo>
                    <a:pt x="1066" y="1722"/>
                  </a:lnTo>
                  <a:lnTo>
                    <a:pt x="1056" y="1723"/>
                  </a:lnTo>
                  <a:lnTo>
                    <a:pt x="1045" y="1725"/>
                  </a:lnTo>
                  <a:lnTo>
                    <a:pt x="1032" y="1728"/>
                  </a:lnTo>
                  <a:lnTo>
                    <a:pt x="1018" y="1730"/>
                  </a:lnTo>
                  <a:lnTo>
                    <a:pt x="1003" y="1732"/>
                  </a:lnTo>
                  <a:lnTo>
                    <a:pt x="988" y="1735"/>
                  </a:lnTo>
                  <a:lnTo>
                    <a:pt x="971" y="1737"/>
                  </a:lnTo>
                  <a:lnTo>
                    <a:pt x="954" y="1739"/>
                  </a:lnTo>
                  <a:lnTo>
                    <a:pt x="936" y="1741"/>
                  </a:lnTo>
                  <a:lnTo>
                    <a:pt x="919" y="1744"/>
                  </a:lnTo>
                  <a:lnTo>
                    <a:pt x="901" y="1746"/>
                  </a:lnTo>
                  <a:lnTo>
                    <a:pt x="882" y="1748"/>
                  </a:lnTo>
                  <a:lnTo>
                    <a:pt x="864" y="1751"/>
                  </a:lnTo>
                  <a:lnTo>
                    <a:pt x="844" y="1752"/>
                  </a:lnTo>
                  <a:lnTo>
                    <a:pt x="826" y="1753"/>
                  </a:lnTo>
                  <a:lnTo>
                    <a:pt x="807" y="1755"/>
                  </a:lnTo>
                  <a:lnTo>
                    <a:pt x="789" y="1755"/>
                  </a:lnTo>
                  <a:lnTo>
                    <a:pt x="772" y="1756"/>
                  </a:lnTo>
                  <a:lnTo>
                    <a:pt x="754" y="1758"/>
                  </a:lnTo>
                  <a:lnTo>
                    <a:pt x="737" y="1758"/>
                  </a:lnTo>
                  <a:lnTo>
                    <a:pt x="721" y="1758"/>
                  </a:lnTo>
                  <a:lnTo>
                    <a:pt x="706" y="1756"/>
                  </a:lnTo>
                  <a:lnTo>
                    <a:pt x="691" y="1755"/>
                  </a:lnTo>
                  <a:lnTo>
                    <a:pt x="678" y="1754"/>
                  </a:lnTo>
                  <a:lnTo>
                    <a:pt x="666" y="1752"/>
                  </a:lnTo>
                  <a:lnTo>
                    <a:pt x="654" y="1750"/>
                  </a:lnTo>
                  <a:lnTo>
                    <a:pt x="580" y="1532"/>
                  </a:lnTo>
                  <a:lnTo>
                    <a:pt x="538" y="1755"/>
                  </a:lnTo>
                  <a:lnTo>
                    <a:pt x="516" y="1755"/>
                  </a:lnTo>
                  <a:lnTo>
                    <a:pt x="494" y="1756"/>
                  </a:lnTo>
                  <a:lnTo>
                    <a:pt x="472" y="1758"/>
                  </a:lnTo>
                  <a:lnTo>
                    <a:pt x="450" y="1758"/>
                  </a:lnTo>
                  <a:lnTo>
                    <a:pt x="428" y="1758"/>
                  </a:lnTo>
                  <a:lnTo>
                    <a:pt x="408" y="1756"/>
                  </a:lnTo>
                  <a:lnTo>
                    <a:pt x="386" y="1756"/>
                  </a:lnTo>
                  <a:lnTo>
                    <a:pt x="365" y="1755"/>
                  </a:lnTo>
                  <a:lnTo>
                    <a:pt x="344" y="1754"/>
                  </a:lnTo>
                  <a:lnTo>
                    <a:pt x="324" y="1753"/>
                  </a:lnTo>
                  <a:lnTo>
                    <a:pt x="304" y="1751"/>
                  </a:lnTo>
                  <a:lnTo>
                    <a:pt x="285" y="1750"/>
                  </a:lnTo>
                  <a:lnTo>
                    <a:pt x="265" y="1747"/>
                  </a:lnTo>
                  <a:lnTo>
                    <a:pt x="249" y="1746"/>
                  </a:lnTo>
                  <a:lnTo>
                    <a:pt x="230" y="1744"/>
                  </a:lnTo>
                  <a:lnTo>
                    <a:pt x="213" y="1741"/>
                  </a:lnTo>
                  <a:lnTo>
                    <a:pt x="197" y="1739"/>
                  </a:lnTo>
                  <a:lnTo>
                    <a:pt x="181" y="1738"/>
                  </a:lnTo>
                  <a:lnTo>
                    <a:pt x="166" y="1736"/>
                  </a:lnTo>
                  <a:lnTo>
                    <a:pt x="152" y="1733"/>
                  </a:lnTo>
                  <a:lnTo>
                    <a:pt x="138" y="1731"/>
                  </a:lnTo>
                  <a:lnTo>
                    <a:pt x="127" y="1730"/>
                  </a:lnTo>
                  <a:lnTo>
                    <a:pt x="115" y="1728"/>
                  </a:lnTo>
                  <a:lnTo>
                    <a:pt x="104" y="1725"/>
                  </a:lnTo>
                  <a:lnTo>
                    <a:pt x="95" y="1724"/>
                  </a:lnTo>
                  <a:lnTo>
                    <a:pt x="86" y="1723"/>
                  </a:lnTo>
                  <a:lnTo>
                    <a:pt x="80" y="1721"/>
                  </a:lnTo>
                  <a:lnTo>
                    <a:pt x="74" y="1721"/>
                  </a:lnTo>
                  <a:lnTo>
                    <a:pt x="69" y="1720"/>
                  </a:lnTo>
                  <a:lnTo>
                    <a:pt x="66" y="1718"/>
                  </a:lnTo>
                  <a:lnTo>
                    <a:pt x="63" y="1718"/>
                  </a:lnTo>
                  <a:lnTo>
                    <a:pt x="62" y="1718"/>
                  </a:lnTo>
                  <a:lnTo>
                    <a:pt x="136" y="1080"/>
                  </a:lnTo>
                  <a:lnTo>
                    <a:pt x="0" y="129"/>
                  </a:lnTo>
                  <a:lnTo>
                    <a:pt x="351"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4" name="Freeform 180"/>
            <p:cNvSpPr>
              <a:spLocks/>
            </p:cNvSpPr>
            <p:nvPr/>
          </p:nvSpPr>
          <p:spPr bwMode="auto">
            <a:xfrm>
              <a:off x="2274888" y="2781301"/>
              <a:ext cx="163513" cy="493713"/>
            </a:xfrm>
            <a:custGeom>
              <a:avLst/>
              <a:gdLst>
                <a:gd name="T0" fmla="*/ 195 w 207"/>
                <a:gd name="T1" fmla="*/ 599 h 622"/>
                <a:gd name="T2" fmla="*/ 207 w 207"/>
                <a:gd name="T3" fmla="*/ 599 h 622"/>
                <a:gd name="T4" fmla="*/ 11 w 207"/>
                <a:gd name="T5" fmla="*/ 0 h 622"/>
                <a:gd name="T6" fmla="*/ 0 w 207"/>
                <a:gd name="T7" fmla="*/ 5 h 622"/>
                <a:gd name="T8" fmla="*/ 195 w 207"/>
                <a:gd name="T9" fmla="*/ 603 h 622"/>
                <a:gd name="T10" fmla="*/ 207 w 207"/>
                <a:gd name="T11" fmla="*/ 603 h 622"/>
                <a:gd name="T12" fmla="*/ 195 w 207"/>
                <a:gd name="T13" fmla="*/ 603 h 622"/>
                <a:gd name="T14" fmla="*/ 202 w 207"/>
                <a:gd name="T15" fmla="*/ 622 h 622"/>
                <a:gd name="T16" fmla="*/ 207 w 207"/>
                <a:gd name="T17" fmla="*/ 603 h 622"/>
                <a:gd name="T18" fmla="*/ 195 w 207"/>
                <a:gd name="T19" fmla="*/ 599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622">
                  <a:moveTo>
                    <a:pt x="195" y="599"/>
                  </a:moveTo>
                  <a:lnTo>
                    <a:pt x="207" y="599"/>
                  </a:lnTo>
                  <a:lnTo>
                    <a:pt x="11" y="0"/>
                  </a:lnTo>
                  <a:lnTo>
                    <a:pt x="0" y="5"/>
                  </a:lnTo>
                  <a:lnTo>
                    <a:pt x="195" y="603"/>
                  </a:lnTo>
                  <a:lnTo>
                    <a:pt x="207" y="603"/>
                  </a:lnTo>
                  <a:lnTo>
                    <a:pt x="195" y="603"/>
                  </a:lnTo>
                  <a:lnTo>
                    <a:pt x="202" y="622"/>
                  </a:lnTo>
                  <a:lnTo>
                    <a:pt x="207" y="603"/>
                  </a:lnTo>
                  <a:lnTo>
                    <a:pt x="195"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5" name="Freeform 181"/>
            <p:cNvSpPr>
              <a:spLocks/>
            </p:cNvSpPr>
            <p:nvPr/>
          </p:nvSpPr>
          <p:spPr bwMode="auto">
            <a:xfrm>
              <a:off x="2430463" y="2781301"/>
              <a:ext cx="141288" cy="477838"/>
            </a:xfrm>
            <a:custGeom>
              <a:avLst/>
              <a:gdLst>
                <a:gd name="T0" fmla="*/ 175 w 180"/>
                <a:gd name="T1" fmla="*/ 1 h 604"/>
                <a:gd name="T2" fmla="*/ 167 w 180"/>
                <a:gd name="T3" fmla="*/ 6 h 604"/>
                <a:gd name="T4" fmla="*/ 0 w 180"/>
                <a:gd name="T5" fmla="*/ 600 h 604"/>
                <a:gd name="T6" fmla="*/ 12 w 180"/>
                <a:gd name="T7" fmla="*/ 604 h 604"/>
                <a:gd name="T8" fmla="*/ 180 w 180"/>
                <a:gd name="T9" fmla="*/ 11 h 604"/>
                <a:gd name="T10" fmla="*/ 172 w 180"/>
                <a:gd name="T11" fmla="*/ 15 h 604"/>
                <a:gd name="T12" fmla="*/ 175 w 180"/>
                <a:gd name="T13" fmla="*/ 1 h 604"/>
                <a:gd name="T14" fmla="*/ 168 w 180"/>
                <a:gd name="T15" fmla="*/ 0 h 604"/>
                <a:gd name="T16" fmla="*/ 167 w 180"/>
                <a:gd name="T17" fmla="*/ 6 h 604"/>
                <a:gd name="T18" fmla="*/ 175 w 180"/>
                <a:gd name="T19" fmla="*/ 1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604">
                  <a:moveTo>
                    <a:pt x="175" y="1"/>
                  </a:moveTo>
                  <a:lnTo>
                    <a:pt x="167" y="6"/>
                  </a:lnTo>
                  <a:lnTo>
                    <a:pt x="0" y="600"/>
                  </a:lnTo>
                  <a:lnTo>
                    <a:pt x="12" y="604"/>
                  </a:lnTo>
                  <a:lnTo>
                    <a:pt x="180" y="11"/>
                  </a:lnTo>
                  <a:lnTo>
                    <a:pt x="172" y="15"/>
                  </a:lnTo>
                  <a:lnTo>
                    <a:pt x="175" y="1"/>
                  </a:lnTo>
                  <a:lnTo>
                    <a:pt x="168" y="0"/>
                  </a:lnTo>
                  <a:lnTo>
                    <a:pt x="167" y="6"/>
                  </a:lnTo>
                  <a:lnTo>
                    <a:pt x="1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6" name="Freeform 182"/>
            <p:cNvSpPr>
              <a:spLocks/>
            </p:cNvSpPr>
            <p:nvPr/>
          </p:nvSpPr>
          <p:spPr bwMode="auto">
            <a:xfrm>
              <a:off x="2565400" y="2781301"/>
              <a:ext cx="304800" cy="82550"/>
            </a:xfrm>
            <a:custGeom>
              <a:avLst/>
              <a:gdLst>
                <a:gd name="T0" fmla="*/ 382 w 382"/>
                <a:gd name="T1" fmla="*/ 97 h 104"/>
                <a:gd name="T2" fmla="*/ 376 w 382"/>
                <a:gd name="T3" fmla="*/ 90 h 104"/>
                <a:gd name="T4" fmla="*/ 3 w 382"/>
                <a:gd name="T5" fmla="*/ 0 h 104"/>
                <a:gd name="T6" fmla="*/ 0 w 382"/>
                <a:gd name="T7" fmla="*/ 14 h 104"/>
                <a:gd name="T8" fmla="*/ 374 w 382"/>
                <a:gd name="T9" fmla="*/ 104 h 104"/>
                <a:gd name="T10" fmla="*/ 370 w 382"/>
                <a:gd name="T11" fmla="*/ 97 h 104"/>
                <a:gd name="T12" fmla="*/ 382 w 382"/>
                <a:gd name="T13" fmla="*/ 97 h 104"/>
                <a:gd name="T14" fmla="*/ 382 w 382"/>
                <a:gd name="T15" fmla="*/ 92 h 104"/>
                <a:gd name="T16" fmla="*/ 376 w 382"/>
                <a:gd name="T17" fmla="*/ 90 h 104"/>
                <a:gd name="T18" fmla="*/ 382 w 382"/>
                <a:gd name="T19"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04">
                  <a:moveTo>
                    <a:pt x="382" y="97"/>
                  </a:moveTo>
                  <a:lnTo>
                    <a:pt x="376" y="90"/>
                  </a:lnTo>
                  <a:lnTo>
                    <a:pt x="3" y="0"/>
                  </a:lnTo>
                  <a:lnTo>
                    <a:pt x="0" y="14"/>
                  </a:lnTo>
                  <a:lnTo>
                    <a:pt x="374" y="104"/>
                  </a:lnTo>
                  <a:lnTo>
                    <a:pt x="370" y="97"/>
                  </a:lnTo>
                  <a:lnTo>
                    <a:pt x="382" y="97"/>
                  </a:lnTo>
                  <a:lnTo>
                    <a:pt x="382" y="92"/>
                  </a:lnTo>
                  <a:lnTo>
                    <a:pt x="376" y="90"/>
                  </a:lnTo>
                  <a:lnTo>
                    <a:pt x="38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7" name="Freeform 183"/>
            <p:cNvSpPr>
              <a:spLocks/>
            </p:cNvSpPr>
            <p:nvPr/>
          </p:nvSpPr>
          <p:spPr bwMode="auto">
            <a:xfrm>
              <a:off x="2795588" y="2859088"/>
              <a:ext cx="74613" cy="677863"/>
            </a:xfrm>
            <a:custGeom>
              <a:avLst/>
              <a:gdLst>
                <a:gd name="T0" fmla="*/ 14 w 93"/>
                <a:gd name="T1" fmla="*/ 853 h 855"/>
                <a:gd name="T2" fmla="*/ 14 w 93"/>
                <a:gd name="T3" fmla="*/ 855 h 855"/>
                <a:gd name="T4" fmla="*/ 93 w 93"/>
                <a:gd name="T5" fmla="*/ 0 h 855"/>
                <a:gd name="T6" fmla="*/ 81 w 93"/>
                <a:gd name="T7" fmla="*/ 0 h 855"/>
                <a:gd name="T8" fmla="*/ 0 w 93"/>
                <a:gd name="T9" fmla="*/ 854 h 855"/>
                <a:gd name="T10" fmla="*/ 0 w 93"/>
                <a:gd name="T11" fmla="*/ 855 h 855"/>
                <a:gd name="T12" fmla="*/ 0 w 93"/>
                <a:gd name="T13" fmla="*/ 854 h 855"/>
                <a:gd name="T14" fmla="*/ 0 w 93"/>
                <a:gd name="T15" fmla="*/ 854 h 855"/>
                <a:gd name="T16" fmla="*/ 0 w 93"/>
                <a:gd name="T17" fmla="*/ 855 h 855"/>
                <a:gd name="T18" fmla="*/ 14 w 93"/>
                <a:gd name="T19" fmla="*/ 853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855">
                  <a:moveTo>
                    <a:pt x="14" y="853"/>
                  </a:moveTo>
                  <a:lnTo>
                    <a:pt x="14" y="855"/>
                  </a:lnTo>
                  <a:lnTo>
                    <a:pt x="93" y="0"/>
                  </a:lnTo>
                  <a:lnTo>
                    <a:pt x="81" y="0"/>
                  </a:lnTo>
                  <a:lnTo>
                    <a:pt x="0" y="854"/>
                  </a:lnTo>
                  <a:lnTo>
                    <a:pt x="0" y="855"/>
                  </a:lnTo>
                  <a:lnTo>
                    <a:pt x="0" y="854"/>
                  </a:lnTo>
                  <a:lnTo>
                    <a:pt x="0" y="854"/>
                  </a:lnTo>
                  <a:lnTo>
                    <a:pt x="0" y="855"/>
                  </a:lnTo>
                  <a:lnTo>
                    <a:pt x="14" y="8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8" name="Freeform 184"/>
            <p:cNvSpPr>
              <a:spLocks/>
            </p:cNvSpPr>
            <p:nvPr/>
          </p:nvSpPr>
          <p:spPr bwMode="auto">
            <a:xfrm>
              <a:off x="2795588" y="3535363"/>
              <a:ext cx="82550" cy="615950"/>
            </a:xfrm>
            <a:custGeom>
              <a:avLst/>
              <a:gdLst>
                <a:gd name="T0" fmla="*/ 98 w 104"/>
                <a:gd name="T1" fmla="*/ 776 h 776"/>
                <a:gd name="T2" fmla="*/ 102 w 104"/>
                <a:gd name="T3" fmla="*/ 768 h 776"/>
                <a:gd name="T4" fmla="*/ 14 w 104"/>
                <a:gd name="T5" fmla="*/ 0 h 776"/>
                <a:gd name="T6" fmla="*/ 0 w 104"/>
                <a:gd name="T7" fmla="*/ 2 h 776"/>
                <a:gd name="T8" fmla="*/ 90 w 104"/>
                <a:gd name="T9" fmla="*/ 770 h 776"/>
                <a:gd name="T10" fmla="*/ 94 w 104"/>
                <a:gd name="T11" fmla="*/ 762 h 776"/>
                <a:gd name="T12" fmla="*/ 98 w 104"/>
                <a:gd name="T13" fmla="*/ 776 h 776"/>
                <a:gd name="T14" fmla="*/ 104 w 104"/>
                <a:gd name="T15" fmla="*/ 774 h 776"/>
                <a:gd name="T16" fmla="*/ 102 w 104"/>
                <a:gd name="T17" fmla="*/ 768 h 776"/>
                <a:gd name="T18" fmla="*/ 98 w 104"/>
                <a:gd name="T19"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76">
                  <a:moveTo>
                    <a:pt x="98" y="776"/>
                  </a:moveTo>
                  <a:lnTo>
                    <a:pt x="102" y="768"/>
                  </a:lnTo>
                  <a:lnTo>
                    <a:pt x="14" y="0"/>
                  </a:lnTo>
                  <a:lnTo>
                    <a:pt x="0" y="2"/>
                  </a:lnTo>
                  <a:lnTo>
                    <a:pt x="90" y="770"/>
                  </a:lnTo>
                  <a:lnTo>
                    <a:pt x="94" y="762"/>
                  </a:lnTo>
                  <a:lnTo>
                    <a:pt x="98" y="776"/>
                  </a:lnTo>
                  <a:lnTo>
                    <a:pt x="104" y="774"/>
                  </a:lnTo>
                  <a:lnTo>
                    <a:pt x="102" y="768"/>
                  </a:lnTo>
                  <a:lnTo>
                    <a:pt x="98" y="7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39" name="Freeform 185"/>
            <p:cNvSpPr>
              <a:spLocks/>
            </p:cNvSpPr>
            <p:nvPr/>
          </p:nvSpPr>
          <p:spPr bwMode="auto">
            <a:xfrm>
              <a:off x="2514600" y="4140201"/>
              <a:ext cx="358775" cy="42863"/>
            </a:xfrm>
            <a:custGeom>
              <a:avLst/>
              <a:gdLst>
                <a:gd name="T0" fmla="*/ 5 w 452"/>
                <a:gd name="T1" fmla="*/ 46 h 54"/>
                <a:gd name="T2" fmla="*/ 29 w 452"/>
                <a:gd name="T3" fmla="*/ 51 h 54"/>
                <a:gd name="T4" fmla="*/ 58 w 452"/>
                <a:gd name="T5" fmla="*/ 54 h 54"/>
                <a:gd name="T6" fmla="*/ 89 w 452"/>
                <a:gd name="T7" fmla="*/ 54 h 54"/>
                <a:gd name="T8" fmla="*/ 124 w 452"/>
                <a:gd name="T9" fmla="*/ 54 h 54"/>
                <a:gd name="T10" fmla="*/ 160 w 452"/>
                <a:gd name="T11" fmla="*/ 52 h 54"/>
                <a:gd name="T12" fmla="*/ 197 w 452"/>
                <a:gd name="T13" fmla="*/ 50 h 54"/>
                <a:gd name="T14" fmla="*/ 234 w 452"/>
                <a:gd name="T15" fmla="*/ 46 h 54"/>
                <a:gd name="T16" fmla="*/ 271 w 452"/>
                <a:gd name="T17" fmla="*/ 42 h 54"/>
                <a:gd name="T18" fmla="*/ 307 w 452"/>
                <a:gd name="T19" fmla="*/ 37 h 54"/>
                <a:gd name="T20" fmla="*/ 340 w 452"/>
                <a:gd name="T21" fmla="*/ 32 h 54"/>
                <a:gd name="T22" fmla="*/ 371 w 452"/>
                <a:gd name="T23" fmla="*/ 28 h 54"/>
                <a:gd name="T24" fmla="*/ 398 w 452"/>
                <a:gd name="T25" fmla="*/ 23 h 54"/>
                <a:gd name="T26" fmla="*/ 420 w 452"/>
                <a:gd name="T27" fmla="*/ 19 h 54"/>
                <a:gd name="T28" fmla="*/ 437 w 452"/>
                <a:gd name="T29" fmla="*/ 16 h 54"/>
                <a:gd name="T30" fmla="*/ 448 w 452"/>
                <a:gd name="T31" fmla="*/ 14 h 54"/>
                <a:gd name="T32" fmla="*/ 452 w 452"/>
                <a:gd name="T33" fmla="*/ 14 h 54"/>
                <a:gd name="T34" fmla="*/ 448 w 452"/>
                <a:gd name="T35" fmla="*/ 0 h 54"/>
                <a:gd name="T36" fmla="*/ 441 w 452"/>
                <a:gd name="T37" fmla="*/ 3 h 54"/>
                <a:gd name="T38" fmla="*/ 428 w 452"/>
                <a:gd name="T39" fmla="*/ 5 h 54"/>
                <a:gd name="T40" fmla="*/ 407 w 452"/>
                <a:gd name="T41" fmla="*/ 8 h 54"/>
                <a:gd name="T42" fmla="*/ 383 w 452"/>
                <a:gd name="T43" fmla="*/ 12 h 54"/>
                <a:gd name="T44" fmla="*/ 354 w 452"/>
                <a:gd name="T45" fmla="*/ 16 h 54"/>
                <a:gd name="T46" fmla="*/ 322 w 452"/>
                <a:gd name="T47" fmla="*/ 21 h 54"/>
                <a:gd name="T48" fmla="*/ 287 w 452"/>
                <a:gd name="T49" fmla="*/ 26 h 54"/>
                <a:gd name="T50" fmla="*/ 251 w 452"/>
                <a:gd name="T51" fmla="*/ 30 h 54"/>
                <a:gd name="T52" fmla="*/ 215 w 452"/>
                <a:gd name="T53" fmla="*/ 35 h 54"/>
                <a:gd name="T54" fmla="*/ 178 w 452"/>
                <a:gd name="T55" fmla="*/ 38 h 54"/>
                <a:gd name="T56" fmla="*/ 141 w 452"/>
                <a:gd name="T57" fmla="*/ 41 h 54"/>
                <a:gd name="T58" fmla="*/ 106 w 452"/>
                <a:gd name="T59" fmla="*/ 42 h 54"/>
                <a:gd name="T60" fmla="*/ 73 w 452"/>
                <a:gd name="T61" fmla="*/ 42 h 54"/>
                <a:gd name="T62" fmla="*/ 44 w 452"/>
                <a:gd name="T63" fmla="*/ 39 h 54"/>
                <a:gd name="T64" fmla="*/ 19 w 452"/>
                <a:gd name="T65" fmla="*/ 37 h 54"/>
                <a:gd name="T66" fmla="*/ 13 w 452"/>
                <a:gd name="T67" fmla="*/ 38 h 54"/>
                <a:gd name="T68" fmla="*/ 2 w 452"/>
                <a:gd name="T69" fmla="*/ 46 h 54"/>
                <a:gd name="T70" fmla="*/ 0 w 452"/>
                <a:gd name="T7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2" h="54">
                  <a:moveTo>
                    <a:pt x="0" y="42"/>
                  </a:moveTo>
                  <a:lnTo>
                    <a:pt x="5" y="46"/>
                  </a:lnTo>
                  <a:lnTo>
                    <a:pt x="17" y="50"/>
                  </a:lnTo>
                  <a:lnTo>
                    <a:pt x="29" y="51"/>
                  </a:lnTo>
                  <a:lnTo>
                    <a:pt x="43" y="53"/>
                  </a:lnTo>
                  <a:lnTo>
                    <a:pt x="58" y="54"/>
                  </a:lnTo>
                  <a:lnTo>
                    <a:pt x="73" y="54"/>
                  </a:lnTo>
                  <a:lnTo>
                    <a:pt x="89" y="54"/>
                  </a:lnTo>
                  <a:lnTo>
                    <a:pt x="106" y="54"/>
                  </a:lnTo>
                  <a:lnTo>
                    <a:pt x="124" y="54"/>
                  </a:lnTo>
                  <a:lnTo>
                    <a:pt x="142" y="53"/>
                  </a:lnTo>
                  <a:lnTo>
                    <a:pt x="160" y="52"/>
                  </a:lnTo>
                  <a:lnTo>
                    <a:pt x="179" y="51"/>
                  </a:lnTo>
                  <a:lnTo>
                    <a:pt x="197" y="50"/>
                  </a:lnTo>
                  <a:lnTo>
                    <a:pt x="216" y="47"/>
                  </a:lnTo>
                  <a:lnTo>
                    <a:pt x="234" y="46"/>
                  </a:lnTo>
                  <a:lnTo>
                    <a:pt x="254" y="44"/>
                  </a:lnTo>
                  <a:lnTo>
                    <a:pt x="271" y="42"/>
                  </a:lnTo>
                  <a:lnTo>
                    <a:pt x="289" y="39"/>
                  </a:lnTo>
                  <a:lnTo>
                    <a:pt x="307" y="37"/>
                  </a:lnTo>
                  <a:lnTo>
                    <a:pt x="324" y="35"/>
                  </a:lnTo>
                  <a:lnTo>
                    <a:pt x="340" y="32"/>
                  </a:lnTo>
                  <a:lnTo>
                    <a:pt x="356" y="30"/>
                  </a:lnTo>
                  <a:lnTo>
                    <a:pt x="371" y="28"/>
                  </a:lnTo>
                  <a:lnTo>
                    <a:pt x="385" y="26"/>
                  </a:lnTo>
                  <a:lnTo>
                    <a:pt x="398" y="23"/>
                  </a:lnTo>
                  <a:lnTo>
                    <a:pt x="409" y="21"/>
                  </a:lnTo>
                  <a:lnTo>
                    <a:pt x="420" y="19"/>
                  </a:lnTo>
                  <a:lnTo>
                    <a:pt x="429" y="17"/>
                  </a:lnTo>
                  <a:lnTo>
                    <a:pt x="437" y="16"/>
                  </a:lnTo>
                  <a:lnTo>
                    <a:pt x="443" y="15"/>
                  </a:lnTo>
                  <a:lnTo>
                    <a:pt x="448" y="14"/>
                  </a:lnTo>
                  <a:lnTo>
                    <a:pt x="451" y="14"/>
                  </a:lnTo>
                  <a:lnTo>
                    <a:pt x="452" y="14"/>
                  </a:lnTo>
                  <a:lnTo>
                    <a:pt x="448" y="0"/>
                  </a:lnTo>
                  <a:lnTo>
                    <a:pt x="448" y="0"/>
                  </a:lnTo>
                  <a:lnTo>
                    <a:pt x="445" y="1"/>
                  </a:lnTo>
                  <a:lnTo>
                    <a:pt x="441" y="3"/>
                  </a:lnTo>
                  <a:lnTo>
                    <a:pt x="435" y="4"/>
                  </a:lnTo>
                  <a:lnTo>
                    <a:pt x="428" y="5"/>
                  </a:lnTo>
                  <a:lnTo>
                    <a:pt x="418" y="6"/>
                  </a:lnTo>
                  <a:lnTo>
                    <a:pt x="407" y="8"/>
                  </a:lnTo>
                  <a:lnTo>
                    <a:pt x="395" y="9"/>
                  </a:lnTo>
                  <a:lnTo>
                    <a:pt x="383" y="12"/>
                  </a:lnTo>
                  <a:lnTo>
                    <a:pt x="369" y="14"/>
                  </a:lnTo>
                  <a:lnTo>
                    <a:pt x="354" y="16"/>
                  </a:lnTo>
                  <a:lnTo>
                    <a:pt x="339" y="19"/>
                  </a:lnTo>
                  <a:lnTo>
                    <a:pt x="322" y="21"/>
                  </a:lnTo>
                  <a:lnTo>
                    <a:pt x="306" y="23"/>
                  </a:lnTo>
                  <a:lnTo>
                    <a:pt x="287" y="26"/>
                  </a:lnTo>
                  <a:lnTo>
                    <a:pt x="270" y="28"/>
                  </a:lnTo>
                  <a:lnTo>
                    <a:pt x="251" y="30"/>
                  </a:lnTo>
                  <a:lnTo>
                    <a:pt x="233" y="32"/>
                  </a:lnTo>
                  <a:lnTo>
                    <a:pt x="215" y="35"/>
                  </a:lnTo>
                  <a:lnTo>
                    <a:pt x="196" y="37"/>
                  </a:lnTo>
                  <a:lnTo>
                    <a:pt x="178" y="38"/>
                  </a:lnTo>
                  <a:lnTo>
                    <a:pt x="159" y="39"/>
                  </a:lnTo>
                  <a:lnTo>
                    <a:pt x="141" y="41"/>
                  </a:lnTo>
                  <a:lnTo>
                    <a:pt x="124" y="42"/>
                  </a:lnTo>
                  <a:lnTo>
                    <a:pt x="106" y="42"/>
                  </a:lnTo>
                  <a:lnTo>
                    <a:pt x="89" y="42"/>
                  </a:lnTo>
                  <a:lnTo>
                    <a:pt x="73" y="42"/>
                  </a:lnTo>
                  <a:lnTo>
                    <a:pt x="59" y="42"/>
                  </a:lnTo>
                  <a:lnTo>
                    <a:pt x="44" y="39"/>
                  </a:lnTo>
                  <a:lnTo>
                    <a:pt x="31" y="38"/>
                  </a:lnTo>
                  <a:lnTo>
                    <a:pt x="19" y="37"/>
                  </a:lnTo>
                  <a:lnTo>
                    <a:pt x="8" y="34"/>
                  </a:lnTo>
                  <a:lnTo>
                    <a:pt x="13" y="38"/>
                  </a:lnTo>
                  <a:lnTo>
                    <a:pt x="0" y="42"/>
                  </a:lnTo>
                  <a:lnTo>
                    <a:pt x="2" y="46"/>
                  </a:lnTo>
                  <a:lnTo>
                    <a:pt x="5" y="46"/>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0" name="Freeform 186"/>
            <p:cNvSpPr>
              <a:spLocks/>
            </p:cNvSpPr>
            <p:nvPr/>
          </p:nvSpPr>
          <p:spPr bwMode="auto">
            <a:xfrm>
              <a:off x="2455863" y="3979863"/>
              <a:ext cx="69850" cy="193675"/>
            </a:xfrm>
            <a:custGeom>
              <a:avLst/>
              <a:gdLst>
                <a:gd name="T0" fmla="*/ 13 w 87"/>
                <a:gd name="T1" fmla="*/ 26 h 243"/>
                <a:gd name="T2" fmla="*/ 1 w 87"/>
                <a:gd name="T3" fmla="*/ 26 h 243"/>
                <a:gd name="T4" fmla="*/ 74 w 87"/>
                <a:gd name="T5" fmla="*/ 243 h 243"/>
                <a:gd name="T6" fmla="*/ 87 w 87"/>
                <a:gd name="T7" fmla="*/ 239 h 243"/>
                <a:gd name="T8" fmla="*/ 12 w 87"/>
                <a:gd name="T9" fmla="*/ 23 h 243"/>
                <a:gd name="T10" fmla="*/ 0 w 87"/>
                <a:gd name="T11" fmla="*/ 23 h 243"/>
                <a:gd name="T12" fmla="*/ 12 w 87"/>
                <a:gd name="T13" fmla="*/ 23 h 243"/>
                <a:gd name="T14" fmla="*/ 4 w 87"/>
                <a:gd name="T15" fmla="*/ 0 h 243"/>
                <a:gd name="T16" fmla="*/ 0 w 87"/>
                <a:gd name="T17" fmla="*/ 23 h 243"/>
                <a:gd name="T18" fmla="*/ 13 w 87"/>
                <a:gd name="T19" fmla="*/ 2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243">
                  <a:moveTo>
                    <a:pt x="13" y="26"/>
                  </a:moveTo>
                  <a:lnTo>
                    <a:pt x="1" y="26"/>
                  </a:lnTo>
                  <a:lnTo>
                    <a:pt x="74" y="243"/>
                  </a:lnTo>
                  <a:lnTo>
                    <a:pt x="87" y="239"/>
                  </a:lnTo>
                  <a:lnTo>
                    <a:pt x="12" y="23"/>
                  </a:lnTo>
                  <a:lnTo>
                    <a:pt x="0" y="23"/>
                  </a:lnTo>
                  <a:lnTo>
                    <a:pt x="12" y="23"/>
                  </a:lnTo>
                  <a:lnTo>
                    <a:pt x="4" y="0"/>
                  </a:lnTo>
                  <a:lnTo>
                    <a:pt x="0" y="23"/>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1" name="Freeform 187"/>
            <p:cNvSpPr>
              <a:spLocks/>
            </p:cNvSpPr>
            <p:nvPr/>
          </p:nvSpPr>
          <p:spPr bwMode="auto">
            <a:xfrm>
              <a:off x="2422525" y="3998913"/>
              <a:ext cx="44450" cy="182563"/>
            </a:xfrm>
            <a:custGeom>
              <a:avLst/>
              <a:gdLst>
                <a:gd name="T0" fmla="*/ 7 w 55"/>
                <a:gd name="T1" fmla="*/ 230 h 230"/>
                <a:gd name="T2" fmla="*/ 13 w 55"/>
                <a:gd name="T3" fmla="*/ 225 h 230"/>
                <a:gd name="T4" fmla="*/ 55 w 55"/>
                <a:gd name="T5" fmla="*/ 3 h 230"/>
                <a:gd name="T6" fmla="*/ 42 w 55"/>
                <a:gd name="T7" fmla="*/ 0 h 230"/>
                <a:gd name="T8" fmla="*/ 0 w 55"/>
                <a:gd name="T9" fmla="*/ 222 h 230"/>
                <a:gd name="T10" fmla="*/ 6 w 55"/>
                <a:gd name="T11" fmla="*/ 217 h 230"/>
                <a:gd name="T12" fmla="*/ 7 w 55"/>
                <a:gd name="T13" fmla="*/ 230 h 230"/>
                <a:gd name="T14" fmla="*/ 12 w 55"/>
                <a:gd name="T15" fmla="*/ 230 h 230"/>
                <a:gd name="T16" fmla="*/ 13 w 55"/>
                <a:gd name="T17" fmla="*/ 225 h 230"/>
                <a:gd name="T18" fmla="*/ 7 w 55"/>
                <a:gd name="T1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30">
                  <a:moveTo>
                    <a:pt x="7" y="230"/>
                  </a:moveTo>
                  <a:lnTo>
                    <a:pt x="13" y="225"/>
                  </a:lnTo>
                  <a:lnTo>
                    <a:pt x="55" y="3"/>
                  </a:lnTo>
                  <a:lnTo>
                    <a:pt x="42" y="0"/>
                  </a:lnTo>
                  <a:lnTo>
                    <a:pt x="0" y="222"/>
                  </a:lnTo>
                  <a:lnTo>
                    <a:pt x="6" y="217"/>
                  </a:lnTo>
                  <a:lnTo>
                    <a:pt x="7" y="230"/>
                  </a:lnTo>
                  <a:lnTo>
                    <a:pt x="12" y="230"/>
                  </a:lnTo>
                  <a:lnTo>
                    <a:pt x="13" y="225"/>
                  </a:lnTo>
                  <a:lnTo>
                    <a:pt x="7"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2" name="Freeform 188"/>
            <p:cNvSpPr>
              <a:spLocks/>
            </p:cNvSpPr>
            <p:nvPr/>
          </p:nvSpPr>
          <p:spPr bwMode="auto">
            <a:xfrm>
              <a:off x="2044700" y="4141788"/>
              <a:ext cx="384175" cy="41275"/>
            </a:xfrm>
            <a:custGeom>
              <a:avLst/>
              <a:gdLst>
                <a:gd name="T0" fmla="*/ 6 w 484"/>
                <a:gd name="T1" fmla="*/ 12 h 51"/>
                <a:gd name="T2" fmla="*/ 8 w 484"/>
                <a:gd name="T3" fmla="*/ 13 h 51"/>
                <a:gd name="T4" fmla="*/ 18 w 484"/>
                <a:gd name="T5" fmla="*/ 14 h 51"/>
                <a:gd name="T6" fmla="*/ 30 w 484"/>
                <a:gd name="T7" fmla="*/ 17 h 51"/>
                <a:gd name="T8" fmla="*/ 48 w 484"/>
                <a:gd name="T9" fmla="*/ 20 h 51"/>
                <a:gd name="T10" fmla="*/ 71 w 484"/>
                <a:gd name="T11" fmla="*/ 24 h 51"/>
                <a:gd name="T12" fmla="*/ 96 w 484"/>
                <a:gd name="T13" fmla="*/ 27 h 51"/>
                <a:gd name="T14" fmla="*/ 125 w 484"/>
                <a:gd name="T15" fmla="*/ 32 h 51"/>
                <a:gd name="T16" fmla="*/ 157 w 484"/>
                <a:gd name="T17" fmla="*/ 36 h 51"/>
                <a:gd name="T18" fmla="*/ 193 w 484"/>
                <a:gd name="T19" fmla="*/ 40 h 51"/>
                <a:gd name="T20" fmla="*/ 228 w 484"/>
                <a:gd name="T21" fmla="*/ 43 h 51"/>
                <a:gd name="T22" fmla="*/ 269 w 484"/>
                <a:gd name="T23" fmla="*/ 47 h 51"/>
                <a:gd name="T24" fmla="*/ 309 w 484"/>
                <a:gd name="T25" fmla="*/ 50 h 51"/>
                <a:gd name="T26" fmla="*/ 353 w 484"/>
                <a:gd name="T27" fmla="*/ 51 h 51"/>
                <a:gd name="T28" fmla="*/ 395 w 484"/>
                <a:gd name="T29" fmla="*/ 51 h 51"/>
                <a:gd name="T30" fmla="*/ 439 w 484"/>
                <a:gd name="T31" fmla="*/ 51 h 51"/>
                <a:gd name="T32" fmla="*/ 484 w 484"/>
                <a:gd name="T33" fmla="*/ 49 h 51"/>
                <a:gd name="T34" fmla="*/ 461 w 484"/>
                <a:gd name="T35" fmla="*/ 38 h 51"/>
                <a:gd name="T36" fmla="*/ 417 w 484"/>
                <a:gd name="T37" fmla="*/ 39 h 51"/>
                <a:gd name="T38" fmla="*/ 373 w 484"/>
                <a:gd name="T39" fmla="*/ 39 h 51"/>
                <a:gd name="T40" fmla="*/ 331 w 484"/>
                <a:gd name="T41" fmla="*/ 38 h 51"/>
                <a:gd name="T42" fmla="*/ 289 w 484"/>
                <a:gd name="T43" fmla="*/ 35 h 51"/>
                <a:gd name="T44" fmla="*/ 249 w 484"/>
                <a:gd name="T45" fmla="*/ 33 h 51"/>
                <a:gd name="T46" fmla="*/ 211 w 484"/>
                <a:gd name="T47" fmla="*/ 29 h 51"/>
                <a:gd name="T48" fmla="*/ 175 w 484"/>
                <a:gd name="T49" fmla="*/ 25 h 51"/>
                <a:gd name="T50" fmla="*/ 143 w 484"/>
                <a:gd name="T51" fmla="*/ 21 h 51"/>
                <a:gd name="T52" fmla="*/ 112 w 484"/>
                <a:gd name="T53" fmla="*/ 17 h 51"/>
                <a:gd name="T54" fmla="*/ 84 w 484"/>
                <a:gd name="T55" fmla="*/ 13 h 51"/>
                <a:gd name="T56" fmla="*/ 60 w 484"/>
                <a:gd name="T57" fmla="*/ 9 h 51"/>
                <a:gd name="T58" fmla="*/ 42 w 484"/>
                <a:gd name="T59" fmla="*/ 5 h 51"/>
                <a:gd name="T60" fmla="*/ 26 w 484"/>
                <a:gd name="T61" fmla="*/ 3 h 51"/>
                <a:gd name="T62" fmla="*/ 15 w 484"/>
                <a:gd name="T63" fmla="*/ 1 h 51"/>
                <a:gd name="T64" fmla="*/ 10 w 484"/>
                <a:gd name="T65" fmla="*/ 0 h 51"/>
                <a:gd name="T66" fmla="*/ 14 w 484"/>
                <a:gd name="T67" fmla="*/ 6 h 51"/>
                <a:gd name="T68" fmla="*/ 0 w 484"/>
                <a:gd name="T69" fmla="*/ 11 h 51"/>
                <a:gd name="T70" fmla="*/ 2 w 484"/>
                <a:gd name="T7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4" h="51">
                  <a:moveTo>
                    <a:pt x="2" y="5"/>
                  </a:moveTo>
                  <a:lnTo>
                    <a:pt x="6" y="12"/>
                  </a:lnTo>
                  <a:lnTo>
                    <a:pt x="7" y="12"/>
                  </a:lnTo>
                  <a:lnTo>
                    <a:pt x="8" y="13"/>
                  </a:lnTo>
                  <a:lnTo>
                    <a:pt x="12" y="13"/>
                  </a:lnTo>
                  <a:lnTo>
                    <a:pt x="18" y="14"/>
                  </a:lnTo>
                  <a:lnTo>
                    <a:pt x="23" y="16"/>
                  </a:lnTo>
                  <a:lnTo>
                    <a:pt x="30" y="17"/>
                  </a:lnTo>
                  <a:lnTo>
                    <a:pt x="38" y="18"/>
                  </a:lnTo>
                  <a:lnTo>
                    <a:pt x="48" y="20"/>
                  </a:lnTo>
                  <a:lnTo>
                    <a:pt x="59" y="23"/>
                  </a:lnTo>
                  <a:lnTo>
                    <a:pt x="71" y="24"/>
                  </a:lnTo>
                  <a:lnTo>
                    <a:pt x="83" y="26"/>
                  </a:lnTo>
                  <a:lnTo>
                    <a:pt x="96" y="27"/>
                  </a:lnTo>
                  <a:lnTo>
                    <a:pt x="110" y="29"/>
                  </a:lnTo>
                  <a:lnTo>
                    <a:pt x="125" y="32"/>
                  </a:lnTo>
                  <a:lnTo>
                    <a:pt x="141" y="34"/>
                  </a:lnTo>
                  <a:lnTo>
                    <a:pt x="157" y="36"/>
                  </a:lnTo>
                  <a:lnTo>
                    <a:pt x="175" y="39"/>
                  </a:lnTo>
                  <a:lnTo>
                    <a:pt x="193" y="40"/>
                  </a:lnTo>
                  <a:lnTo>
                    <a:pt x="210" y="42"/>
                  </a:lnTo>
                  <a:lnTo>
                    <a:pt x="228" y="43"/>
                  </a:lnTo>
                  <a:lnTo>
                    <a:pt x="249" y="46"/>
                  </a:lnTo>
                  <a:lnTo>
                    <a:pt x="269" y="47"/>
                  </a:lnTo>
                  <a:lnTo>
                    <a:pt x="288" y="48"/>
                  </a:lnTo>
                  <a:lnTo>
                    <a:pt x="309" y="50"/>
                  </a:lnTo>
                  <a:lnTo>
                    <a:pt x="331" y="50"/>
                  </a:lnTo>
                  <a:lnTo>
                    <a:pt x="353" y="51"/>
                  </a:lnTo>
                  <a:lnTo>
                    <a:pt x="373" y="51"/>
                  </a:lnTo>
                  <a:lnTo>
                    <a:pt x="395" y="51"/>
                  </a:lnTo>
                  <a:lnTo>
                    <a:pt x="417" y="51"/>
                  </a:lnTo>
                  <a:lnTo>
                    <a:pt x="439" y="51"/>
                  </a:lnTo>
                  <a:lnTo>
                    <a:pt x="461" y="50"/>
                  </a:lnTo>
                  <a:lnTo>
                    <a:pt x="484" y="49"/>
                  </a:lnTo>
                  <a:lnTo>
                    <a:pt x="483" y="36"/>
                  </a:lnTo>
                  <a:lnTo>
                    <a:pt x="461" y="38"/>
                  </a:lnTo>
                  <a:lnTo>
                    <a:pt x="439" y="39"/>
                  </a:lnTo>
                  <a:lnTo>
                    <a:pt x="417" y="39"/>
                  </a:lnTo>
                  <a:lnTo>
                    <a:pt x="395" y="39"/>
                  </a:lnTo>
                  <a:lnTo>
                    <a:pt x="373" y="39"/>
                  </a:lnTo>
                  <a:lnTo>
                    <a:pt x="353" y="39"/>
                  </a:lnTo>
                  <a:lnTo>
                    <a:pt x="331" y="38"/>
                  </a:lnTo>
                  <a:lnTo>
                    <a:pt x="310" y="36"/>
                  </a:lnTo>
                  <a:lnTo>
                    <a:pt x="289" y="35"/>
                  </a:lnTo>
                  <a:lnTo>
                    <a:pt x="270" y="34"/>
                  </a:lnTo>
                  <a:lnTo>
                    <a:pt x="249" y="33"/>
                  </a:lnTo>
                  <a:lnTo>
                    <a:pt x="230" y="31"/>
                  </a:lnTo>
                  <a:lnTo>
                    <a:pt x="211" y="29"/>
                  </a:lnTo>
                  <a:lnTo>
                    <a:pt x="194" y="27"/>
                  </a:lnTo>
                  <a:lnTo>
                    <a:pt x="175" y="25"/>
                  </a:lnTo>
                  <a:lnTo>
                    <a:pt x="159" y="24"/>
                  </a:lnTo>
                  <a:lnTo>
                    <a:pt x="143" y="21"/>
                  </a:lnTo>
                  <a:lnTo>
                    <a:pt x="127" y="19"/>
                  </a:lnTo>
                  <a:lnTo>
                    <a:pt x="112" y="17"/>
                  </a:lnTo>
                  <a:lnTo>
                    <a:pt x="98" y="14"/>
                  </a:lnTo>
                  <a:lnTo>
                    <a:pt x="84" y="13"/>
                  </a:lnTo>
                  <a:lnTo>
                    <a:pt x="72" y="11"/>
                  </a:lnTo>
                  <a:lnTo>
                    <a:pt x="60" y="9"/>
                  </a:lnTo>
                  <a:lnTo>
                    <a:pt x="51" y="8"/>
                  </a:lnTo>
                  <a:lnTo>
                    <a:pt x="42" y="5"/>
                  </a:lnTo>
                  <a:lnTo>
                    <a:pt x="33" y="4"/>
                  </a:lnTo>
                  <a:lnTo>
                    <a:pt x="26" y="3"/>
                  </a:lnTo>
                  <a:lnTo>
                    <a:pt x="20" y="2"/>
                  </a:lnTo>
                  <a:lnTo>
                    <a:pt x="15" y="1"/>
                  </a:lnTo>
                  <a:lnTo>
                    <a:pt x="12" y="0"/>
                  </a:lnTo>
                  <a:lnTo>
                    <a:pt x="10" y="0"/>
                  </a:lnTo>
                  <a:lnTo>
                    <a:pt x="10" y="0"/>
                  </a:lnTo>
                  <a:lnTo>
                    <a:pt x="14" y="6"/>
                  </a:lnTo>
                  <a:lnTo>
                    <a:pt x="2" y="5"/>
                  </a:lnTo>
                  <a:lnTo>
                    <a:pt x="0" y="11"/>
                  </a:lnTo>
                  <a:lnTo>
                    <a:pt x="6" y="12"/>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3" name="Freeform 189"/>
            <p:cNvSpPr>
              <a:spLocks/>
            </p:cNvSpPr>
            <p:nvPr/>
          </p:nvSpPr>
          <p:spPr bwMode="auto">
            <a:xfrm>
              <a:off x="2044700" y="3640138"/>
              <a:ext cx="68263" cy="508000"/>
            </a:xfrm>
            <a:custGeom>
              <a:avLst/>
              <a:gdLst>
                <a:gd name="T0" fmla="*/ 73 w 86"/>
                <a:gd name="T1" fmla="*/ 1 h 639"/>
                <a:gd name="T2" fmla="*/ 73 w 86"/>
                <a:gd name="T3" fmla="*/ 0 h 639"/>
                <a:gd name="T4" fmla="*/ 0 w 86"/>
                <a:gd name="T5" fmla="*/ 638 h 639"/>
                <a:gd name="T6" fmla="*/ 12 w 86"/>
                <a:gd name="T7" fmla="*/ 639 h 639"/>
                <a:gd name="T8" fmla="*/ 86 w 86"/>
                <a:gd name="T9" fmla="*/ 1 h 639"/>
                <a:gd name="T10" fmla="*/ 86 w 86"/>
                <a:gd name="T11" fmla="*/ 0 h 639"/>
                <a:gd name="T12" fmla="*/ 86 w 86"/>
                <a:gd name="T13" fmla="*/ 1 h 639"/>
                <a:gd name="T14" fmla="*/ 86 w 86"/>
                <a:gd name="T15" fmla="*/ 1 h 639"/>
                <a:gd name="T16" fmla="*/ 86 w 86"/>
                <a:gd name="T17" fmla="*/ 0 h 639"/>
                <a:gd name="T18" fmla="*/ 73 w 86"/>
                <a:gd name="T19" fmla="*/ 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39">
                  <a:moveTo>
                    <a:pt x="73" y="1"/>
                  </a:moveTo>
                  <a:lnTo>
                    <a:pt x="73" y="0"/>
                  </a:lnTo>
                  <a:lnTo>
                    <a:pt x="0" y="638"/>
                  </a:lnTo>
                  <a:lnTo>
                    <a:pt x="12" y="639"/>
                  </a:lnTo>
                  <a:lnTo>
                    <a:pt x="86" y="1"/>
                  </a:lnTo>
                  <a:lnTo>
                    <a:pt x="86" y="0"/>
                  </a:lnTo>
                  <a:lnTo>
                    <a:pt x="86" y="1"/>
                  </a:lnTo>
                  <a:lnTo>
                    <a:pt x="86" y="1"/>
                  </a:lnTo>
                  <a:lnTo>
                    <a:pt x="86" y="0"/>
                  </a:lnTo>
                  <a:lnTo>
                    <a:pt x="7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4" name="Freeform 190"/>
            <p:cNvSpPr>
              <a:spLocks/>
            </p:cNvSpPr>
            <p:nvPr/>
          </p:nvSpPr>
          <p:spPr bwMode="auto">
            <a:xfrm>
              <a:off x="1995488" y="2879726"/>
              <a:ext cx="117475" cy="762000"/>
            </a:xfrm>
            <a:custGeom>
              <a:avLst/>
              <a:gdLst>
                <a:gd name="T0" fmla="*/ 5 w 150"/>
                <a:gd name="T1" fmla="*/ 0 h 958"/>
                <a:gd name="T2" fmla="*/ 0 w 150"/>
                <a:gd name="T3" fmla="*/ 7 h 958"/>
                <a:gd name="T4" fmla="*/ 137 w 150"/>
                <a:gd name="T5" fmla="*/ 958 h 958"/>
                <a:gd name="T6" fmla="*/ 150 w 150"/>
                <a:gd name="T7" fmla="*/ 957 h 958"/>
                <a:gd name="T8" fmla="*/ 14 w 150"/>
                <a:gd name="T9" fmla="*/ 5 h 958"/>
                <a:gd name="T10" fmla="*/ 9 w 150"/>
                <a:gd name="T11" fmla="*/ 12 h 958"/>
                <a:gd name="T12" fmla="*/ 5 w 150"/>
                <a:gd name="T13" fmla="*/ 0 h 958"/>
                <a:gd name="T14" fmla="*/ 0 w 150"/>
                <a:gd name="T15" fmla="*/ 2 h 958"/>
                <a:gd name="T16" fmla="*/ 0 w 150"/>
                <a:gd name="T17" fmla="*/ 7 h 958"/>
                <a:gd name="T18" fmla="*/ 5 w 150"/>
                <a:gd name="T19"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958">
                  <a:moveTo>
                    <a:pt x="5" y="0"/>
                  </a:moveTo>
                  <a:lnTo>
                    <a:pt x="0" y="7"/>
                  </a:lnTo>
                  <a:lnTo>
                    <a:pt x="137" y="958"/>
                  </a:lnTo>
                  <a:lnTo>
                    <a:pt x="150" y="957"/>
                  </a:lnTo>
                  <a:lnTo>
                    <a:pt x="14" y="5"/>
                  </a:lnTo>
                  <a:lnTo>
                    <a:pt x="9" y="12"/>
                  </a:lnTo>
                  <a:lnTo>
                    <a:pt x="5" y="0"/>
                  </a:lnTo>
                  <a:lnTo>
                    <a:pt x="0" y="2"/>
                  </a:lnTo>
                  <a:lnTo>
                    <a:pt x="0"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5" name="Freeform 191"/>
            <p:cNvSpPr>
              <a:spLocks/>
            </p:cNvSpPr>
            <p:nvPr/>
          </p:nvSpPr>
          <p:spPr bwMode="auto">
            <a:xfrm>
              <a:off x="1998663" y="2776538"/>
              <a:ext cx="285750" cy="114300"/>
            </a:xfrm>
            <a:custGeom>
              <a:avLst/>
              <a:gdLst>
                <a:gd name="T0" fmla="*/ 359 w 359"/>
                <a:gd name="T1" fmla="*/ 5 h 142"/>
                <a:gd name="T2" fmla="*/ 351 w 359"/>
                <a:gd name="T3" fmla="*/ 2 h 142"/>
                <a:gd name="T4" fmla="*/ 0 w 359"/>
                <a:gd name="T5" fmla="*/ 130 h 142"/>
                <a:gd name="T6" fmla="*/ 4 w 359"/>
                <a:gd name="T7" fmla="*/ 142 h 142"/>
                <a:gd name="T8" fmla="*/ 356 w 359"/>
                <a:gd name="T9" fmla="*/ 13 h 142"/>
                <a:gd name="T10" fmla="*/ 348 w 359"/>
                <a:gd name="T11" fmla="*/ 10 h 142"/>
                <a:gd name="T12" fmla="*/ 359 w 359"/>
                <a:gd name="T13" fmla="*/ 5 h 142"/>
                <a:gd name="T14" fmla="*/ 357 w 359"/>
                <a:gd name="T15" fmla="*/ 0 h 142"/>
                <a:gd name="T16" fmla="*/ 351 w 359"/>
                <a:gd name="T17" fmla="*/ 2 h 142"/>
                <a:gd name="T18" fmla="*/ 359 w 359"/>
                <a:gd name="T19"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142">
                  <a:moveTo>
                    <a:pt x="359" y="5"/>
                  </a:moveTo>
                  <a:lnTo>
                    <a:pt x="351" y="2"/>
                  </a:lnTo>
                  <a:lnTo>
                    <a:pt x="0" y="130"/>
                  </a:lnTo>
                  <a:lnTo>
                    <a:pt x="4" y="142"/>
                  </a:lnTo>
                  <a:lnTo>
                    <a:pt x="356" y="13"/>
                  </a:lnTo>
                  <a:lnTo>
                    <a:pt x="348" y="10"/>
                  </a:lnTo>
                  <a:lnTo>
                    <a:pt x="359" y="5"/>
                  </a:lnTo>
                  <a:lnTo>
                    <a:pt x="357" y="0"/>
                  </a:lnTo>
                  <a:lnTo>
                    <a:pt x="351" y="2"/>
                  </a:lnTo>
                  <a:lnTo>
                    <a:pt x="3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6" name="Freeform 192"/>
            <p:cNvSpPr>
              <a:spLocks/>
            </p:cNvSpPr>
            <p:nvPr/>
          </p:nvSpPr>
          <p:spPr bwMode="auto">
            <a:xfrm>
              <a:off x="2430463" y="2660651"/>
              <a:ext cx="341313" cy="460375"/>
            </a:xfrm>
            <a:custGeom>
              <a:avLst/>
              <a:gdLst>
                <a:gd name="T0" fmla="*/ 0 w 430"/>
                <a:gd name="T1" fmla="*/ 112 h 581"/>
                <a:gd name="T2" fmla="*/ 307 w 430"/>
                <a:gd name="T3" fmla="*/ 0 h 581"/>
                <a:gd name="T4" fmla="*/ 430 w 430"/>
                <a:gd name="T5" fmla="*/ 458 h 581"/>
                <a:gd name="T6" fmla="*/ 132 w 430"/>
                <a:gd name="T7" fmla="*/ 581 h 581"/>
                <a:gd name="T8" fmla="*/ 0 w 430"/>
                <a:gd name="T9" fmla="*/ 112 h 581"/>
              </a:gdLst>
              <a:ahLst/>
              <a:cxnLst>
                <a:cxn ang="0">
                  <a:pos x="T0" y="T1"/>
                </a:cxn>
                <a:cxn ang="0">
                  <a:pos x="T2" y="T3"/>
                </a:cxn>
                <a:cxn ang="0">
                  <a:pos x="T4" y="T5"/>
                </a:cxn>
                <a:cxn ang="0">
                  <a:pos x="T6" y="T7"/>
                </a:cxn>
                <a:cxn ang="0">
                  <a:pos x="T8" y="T9"/>
                </a:cxn>
              </a:cxnLst>
              <a:rect l="0" t="0" r="r" b="b"/>
              <a:pathLst>
                <a:path w="430" h="581">
                  <a:moveTo>
                    <a:pt x="0" y="112"/>
                  </a:moveTo>
                  <a:lnTo>
                    <a:pt x="307" y="0"/>
                  </a:lnTo>
                  <a:lnTo>
                    <a:pt x="430" y="458"/>
                  </a:lnTo>
                  <a:lnTo>
                    <a:pt x="132" y="581"/>
                  </a:lnTo>
                  <a:lnTo>
                    <a:pt x="0" y="112"/>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7" name="Freeform 193"/>
            <p:cNvSpPr>
              <a:spLocks/>
            </p:cNvSpPr>
            <p:nvPr/>
          </p:nvSpPr>
          <p:spPr bwMode="auto">
            <a:xfrm>
              <a:off x="2430463" y="2657476"/>
              <a:ext cx="246063" cy="95250"/>
            </a:xfrm>
            <a:custGeom>
              <a:avLst/>
              <a:gdLst>
                <a:gd name="T0" fmla="*/ 311 w 311"/>
                <a:gd name="T1" fmla="*/ 3 h 118"/>
                <a:gd name="T2" fmla="*/ 307 w 311"/>
                <a:gd name="T3" fmla="*/ 1 h 118"/>
                <a:gd name="T4" fmla="*/ 0 w 311"/>
                <a:gd name="T5" fmla="*/ 112 h 118"/>
                <a:gd name="T6" fmla="*/ 3 w 311"/>
                <a:gd name="T7" fmla="*/ 118 h 118"/>
                <a:gd name="T8" fmla="*/ 309 w 311"/>
                <a:gd name="T9" fmla="*/ 7 h 118"/>
                <a:gd name="T10" fmla="*/ 304 w 311"/>
                <a:gd name="T11" fmla="*/ 4 h 118"/>
                <a:gd name="T12" fmla="*/ 311 w 311"/>
                <a:gd name="T13" fmla="*/ 3 h 118"/>
                <a:gd name="T14" fmla="*/ 310 w 311"/>
                <a:gd name="T15" fmla="*/ 0 h 118"/>
                <a:gd name="T16" fmla="*/ 307 w 311"/>
                <a:gd name="T17" fmla="*/ 1 h 118"/>
                <a:gd name="T18" fmla="*/ 311 w 311"/>
                <a:gd name="T19"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18">
                  <a:moveTo>
                    <a:pt x="311" y="3"/>
                  </a:moveTo>
                  <a:lnTo>
                    <a:pt x="307" y="1"/>
                  </a:lnTo>
                  <a:lnTo>
                    <a:pt x="0" y="112"/>
                  </a:lnTo>
                  <a:lnTo>
                    <a:pt x="3" y="118"/>
                  </a:lnTo>
                  <a:lnTo>
                    <a:pt x="309" y="7"/>
                  </a:lnTo>
                  <a:lnTo>
                    <a:pt x="304" y="4"/>
                  </a:lnTo>
                  <a:lnTo>
                    <a:pt x="311" y="3"/>
                  </a:lnTo>
                  <a:lnTo>
                    <a:pt x="310" y="0"/>
                  </a:lnTo>
                  <a:lnTo>
                    <a:pt x="307" y="1"/>
                  </a:lnTo>
                  <a:lnTo>
                    <a:pt x="3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8" name="Freeform 194"/>
            <p:cNvSpPr>
              <a:spLocks/>
            </p:cNvSpPr>
            <p:nvPr/>
          </p:nvSpPr>
          <p:spPr bwMode="auto">
            <a:xfrm>
              <a:off x="2671763" y="2660651"/>
              <a:ext cx="103188" cy="366713"/>
            </a:xfrm>
            <a:custGeom>
              <a:avLst/>
              <a:gdLst>
                <a:gd name="T0" fmla="*/ 129 w 132"/>
                <a:gd name="T1" fmla="*/ 461 h 461"/>
                <a:gd name="T2" fmla="*/ 130 w 132"/>
                <a:gd name="T3" fmla="*/ 456 h 461"/>
                <a:gd name="T4" fmla="*/ 7 w 132"/>
                <a:gd name="T5" fmla="*/ 0 h 461"/>
                <a:gd name="T6" fmla="*/ 0 w 132"/>
                <a:gd name="T7" fmla="*/ 1 h 461"/>
                <a:gd name="T8" fmla="*/ 125 w 132"/>
                <a:gd name="T9" fmla="*/ 459 h 461"/>
                <a:gd name="T10" fmla="*/ 126 w 132"/>
                <a:gd name="T11" fmla="*/ 455 h 461"/>
                <a:gd name="T12" fmla="*/ 129 w 132"/>
                <a:gd name="T13" fmla="*/ 461 h 461"/>
                <a:gd name="T14" fmla="*/ 132 w 132"/>
                <a:gd name="T15" fmla="*/ 460 h 461"/>
                <a:gd name="T16" fmla="*/ 130 w 132"/>
                <a:gd name="T17" fmla="*/ 456 h 461"/>
                <a:gd name="T18" fmla="*/ 129 w 132"/>
                <a:gd name="T19" fmla="*/ 46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61">
                  <a:moveTo>
                    <a:pt x="129" y="461"/>
                  </a:moveTo>
                  <a:lnTo>
                    <a:pt x="130" y="456"/>
                  </a:lnTo>
                  <a:lnTo>
                    <a:pt x="7" y="0"/>
                  </a:lnTo>
                  <a:lnTo>
                    <a:pt x="0" y="1"/>
                  </a:lnTo>
                  <a:lnTo>
                    <a:pt x="125" y="459"/>
                  </a:lnTo>
                  <a:lnTo>
                    <a:pt x="126" y="455"/>
                  </a:lnTo>
                  <a:lnTo>
                    <a:pt x="129" y="461"/>
                  </a:lnTo>
                  <a:lnTo>
                    <a:pt x="132" y="460"/>
                  </a:lnTo>
                  <a:lnTo>
                    <a:pt x="130" y="456"/>
                  </a:lnTo>
                  <a:lnTo>
                    <a:pt x="129"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49" name="Freeform 195"/>
            <p:cNvSpPr>
              <a:spLocks/>
            </p:cNvSpPr>
            <p:nvPr/>
          </p:nvSpPr>
          <p:spPr bwMode="auto">
            <a:xfrm>
              <a:off x="2532063" y="3022601"/>
              <a:ext cx="241300" cy="103188"/>
            </a:xfrm>
            <a:custGeom>
              <a:avLst/>
              <a:gdLst>
                <a:gd name="T0" fmla="*/ 0 w 304"/>
                <a:gd name="T1" fmla="*/ 127 h 130"/>
                <a:gd name="T2" fmla="*/ 5 w 304"/>
                <a:gd name="T3" fmla="*/ 128 h 130"/>
                <a:gd name="T4" fmla="*/ 304 w 304"/>
                <a:gd name="T5" fmla="*/ 6 h 130"/>
                <a:gd name="T6" fmla="*/ 301 w 304"/>
                <a:gd name="T7" fmla="*/ 0 h 130"/>
                <a:gd name="T8" fmla="*/ 3 w 304"/>
                <a:gd name="T9" fmla="*/ 124 h 130"/>
                <a:gd name="T10" fmla="*/ 7 w 304"/>
                <a:gd name="T11" fmla="*/ 125 h 130"/>
                <a:gd name="T12" fmla="*/ 0 w 304"/>
                <a:gd name="T13" fmla="*/ 127 h 130"/>
                <a:gd name="T14" fmla="*/ 1 w 304"/>
                <a:gd name="T15" fmla="*/ 130 h 130"/>
                <a:gd name="T16" fmla="*/ 5 w 304"/>
                <a:gd name="T17" fmla="*/ 128 h 130"/>
                <a:gd name="T18" fmla="*/ 0 w 304"/>
                <a:gd name="T19"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30">
                  <a:moveTo>
                    <a:pt x="0" y="127"/>
                  </a:moveTo>
                  <a:lnTo>
                    <a:pt x="5" y="128"/>
                  </a:lnTo>
                  <a:lnTo>
                    <a:pt x="304" y="6"/>
                  </a:lnTo>
                  <a:lnTo>
                    <a:pt x="301" y="0"/>
                  </a:lnTo>
                  <a:lnTo>
                    <a:pt x="3" y="124"/>
                  </a:lnTo>
                  <a:lnTo>
                    <a:pt x="7" y="125"/>
                  </a:lnTo>
                  <a:lnTo>
                    <a:pt x="0" y="127"/>
                  </a:lnTo>
                  <a:lnTo>
                    <a:pt x="1" y="130"/>
                  </a:lnTo>
                  <a:lnTo>
                    <a:pt x="5" y="128"/>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0" name="Freeform 196"/>
            <p:cNvSpPr>
              <a:spLocks/>
            </p:cNvSpPr>
            <p:nvPr/>
          </p:nvSpPr>
          <p:spPr bwMode="auto">
            <a:xfrm>
              <a:off x="2428875" y="2746376"/>
              <a:ext cx="109538" cy="376238"/>
            </a:xfrm>
            <a:custGeom>
              <a:avLst/>
              <a:gdLst>
                <a:gd name="T0" fmla="*/ 2 w 138"/>
                <a:gd name="T1" fmla="*/ 0 h 473"/>
                <a:gd name="T2" fmla="*/ 0 w 138"/>
                <a:gd name="T3" fmla="*/ 4 h 473"/>
                <a:gd name="T4" fmla="*/ 131 w 138"/>
                <a:gd name="T5" fmla="*/ 473 h 473"/>
                <a:gd name="T6" fmla="*/ 138 w 138"/>
                <a:gd name="T7" fmla="*/ 471 h 473"/>
                <a:gd name="T8" fmla="*/ 7 w 138"/>
                <a:gd name="T9" fmla="*/ 2 h 473"/>
                <a:gd name="T10" fmla="*/ 5 w 138"/>
                <a:gd name="T11" fmla="*/ 6 h 473"/>
                <a:gd name="T12" fmla="*/ 2 w 138"/>
                <a:gd name="T13" fmla="*/ 0 h 473"/>
                <a:gd name="T14" fmla="*/ 0 w 138"/>
                <a:gd name="T15" fmla="*/ 2 h 473"/>
                <a:gd name="T16" fmla="*/ 0 w 138"/>
                <a:gd name="T17" fmla="*/ 4 h 473"/>
                <a:gd name="T18" fmla="*/ 2 w 138"/>
                <a:gd name="T1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473">
                  <a:moveTo>
                    <a:pt x="2" y="0"/>
                  </a:moveTo>
                  <a:lnTo>
                    <a:pt x="0" y="4"/>
                  </a:lnTo>
                  <a:lnTo>
                    <a:pt x="131" y="473"/>
                  </a:lnTo>
                  <a:lnTo>
                    <a:pt x="138" y="471"/>
                  </a:lnTo>
                  <a:lnTo>
                    <a:pt x="7" y="2"/>
                  </a:lnTo>
                  <a:lnTo>
                    <a:pt x="5" y="6"/>
                  </a:lnTo>
                  <a:lnTo>
                    <a:pt x="2" y="0"/>
                  </a:lnTo>
                  <a:lnTo>
                    <a:pt x="0" y="2"/>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1" name="Freeform 197"/>
            <p:cNvSpPr>
              <a:spLocks/>
            </p:cNvSpPr>
            <p:nvPr/>
          </p:nvSpPr>
          <p:spPr bwMode="auto">
            <a:xfrm>
              <a:off x="2503488" y="2660651"/>
              <a:ext cx="276225" cy="469900"/>
            </a:xfrm>
            <a:custGeom>
              <a:avLst/>
              <a:gdLst>
                <a:gd name="T0" fmla="*/ 234 w 346"/>
                <a:gd name="T1" fmla="*/ 13 h 592"/>
                <a:gd name="T2" fmla="*/ 234 w 346"/>
                <a:gd name="T3" fmla="*/ 15 h 592"/>
                <a:gd name="T4" fmla="*/ 236 w 346"/>
                <a:gd name="T5" fmla="*/ 23 h 592"/>
                <a:gd name="T6" fmla="*/ 236 w 346"/>
                <a:gd name="T7" fmla="*/ 34 h 592"/>
                <a:gd name="T8" fmla="*/ 234 w 346"/>
                <a:gd name="T9" fmla="*/ 46 h 592"/>
                <a:gd name="T10" fmla="*/ 231 w 346"/>
                <a:gd name="T11" fmla="*/ 61 h 592"/>
                <a:gd name="T12" fmla="*/ 225 w 346"/>
                <a:gd name="T13" fmla="*/ 75 h 592"/>
                <a:gd name="T14" fmla="*/ 216 w 346"/>
                <a:gd name="T15" fmla="*/ 87 h 592"/>
                <a:gd name="T16" fmla="*/ 202 w 346"/>
                <a:gd name="T17" fmla="*/ 96 h 592"/>
                <a:gd name="T18" fmla="*/ 192 w 346"/>
                <a:gd name="T19" fmla="*/ 99 h 592"/>
                <a:gd name="T20" fmla="*/ 178 w 346"/>
                <a:gd name="T21" fmla="*/ 102 h 592"/>
                <a:gd name="T22" fmla="*/ 163 w 346"/>
                <a:gd name="T23" fmla="*/ 102 h 592"/>
                <a:gd name="T24" fmla="*/ 146 w 346"/>
                <a:gd name="T25" fmla="*/ 103 h 592"/>
                <a:gd name="T26" fmla="*/ 127 w 346"/>
                <a:gd name="T27" fmla="*/ 104 h 592"/>
                <a:gd name="T28" fmla="*/ 108 w 346"/>
                <a:gd name="T29" fmla="*/ 105 h 592"/>
                <a:gd name="T30" fmla="*/ 89 w 346"/>
                <a:gd name="T31" fmla="*/ 109 h 592"/>
                <a:gd name="T32" fmla="*/ 71 w 346"/>
                <a:gd name="T33" fmla="*/ 112 h 592"/>
                <a:gd name="T34" fmla="*/ 42 w 346"/>
                <a:gd name="T35" fmla="*/ 125 h 592"/>
                <a:gd name="T36" fmla="*/ 19 w 346"/>
                <a:gd name="T37" fmla="*/ 141 h 592"/>
                <a:gd name="T38" fmla="*/ 5 w 346"/>
                <a:gd name="T39" fmla="*/ 155 h 592"/>
                <a:gd name="T40" fmla="*/ 0 w 346"/>
                <a:gd name="T41" fmla="*/ 159 h 592"/>
                <a:gd name="T42" fmla="*/ 92 w 346"/>
                <a:gd name="T43" fmla="*/ 592 h 592"/>
                <a:gd name="T44" fmla="*/ 94 w 346"/>
                <a:gd name="T45" fmla="*/ 590 h 592"/>
                <a:gd name="T46" fmla="*/ 100 w 346"/>
                <a:gd name="T47" fmla="*/ 585 h 592"/>
                <a:gd name="T48" fmla="*/ 107 w 346"/>
                <a:gd name="T49" fmla="*/ 580 h 592"/>
                <a:gd name="T50" fmla="*/ 117 w 346"/>
                <a:gd name="T51" fmla="*/ 573 h 592"/>
                <a:gd name="T52" fmla="*/ 129 w 346"/>
                <a:gd name="T53" fmla="*/ 565 h 592"/>
                <a:gd name="T54" fmla="*/ 142 w 346"/>
                <a:gd name="T55" fmla="*/ 558 h 592"/>
                <a:gd name="T56" fmla="*/ 158 w 346"/>
                <a:gd name="T57" fmla="*/ 552 h 592"/>
                <a:gd name="T58" fmla="*/ 180 w 346"/>
                <a:gd name="T59" fmla="*/ 545 h 592"/>
                <a:gd name="T60" fmla="*/ 208 w 346"/>
                <a:gd name="T61" fmla="*/ 537 h 592"/>
                <a:gd name="T62" fmla="*/ 238 w 346"/>
                <a:gd name="T63" fmla="*/ 530 h 592"/>
                <a:gd name="T64" fmla="*/ 266 w 346"/>
                <a:gd name="T65" fmla="*/ 523 h 592"/>
                <a:gd name="T66" fmla="*/ 291 w 346"/>
                <a:gd name="T67" fmla="*/ 514 h 592"/>
                <a:gd name="T68" fmla="*/ 314 w 346"/>
                <a:gd name="T69" fmla="*/ 505 h 592"/>
                <a:gd name="T70" fmla="*/ 331 w 346"/>
                <a:gd name="T71" fmla="*/ 494 h 592"/>
                <a:gd name="T72" fmla="*/ 343 w 346"/>
                <a:gd name="T73" fmla="*/ 482 h 592"/>
                <a:gd name="T74" fmla="*/ 346 w 346"/>
                <a:gd name="T75" fmla="*/ 469 h 592"/>
                <a:gd name="T76" fmla="*/ 344 w 346"/>
                <a:gd name="T77" fmla="*/ 454 h 592"/>
                <a:gd name="T78" fmla="*/ 339 w 346"/>
                <a:gd name="T79" fmla="*/ 431 h 592"/>
                <a:gd name="T80" fmla="*/ 334 w 346"/>
                <a:gd name="T81" fmla="*/ 403 h 592"/>
                <a:gd name="T82" fmla="*/ 325 w 346"/>
                <a:gd name="T83" fmla="*/ 369 h 592"/>
                <a:gd name="T84" fmla="*/ 316 w 346"/>
                <a:gd name="T85" fmla="*/ 332 h 592"/>
                <a:gd name="T86" fmla="*/ 307 w 346"/>
                <a:gd name="T87" fmla="*/ 292 h 592"/>
                <a:gd name="T88" fmla="*/ 297 w 346"/>
                <a:gd name="T89" fmla="*/ 250 h 592"/>
                <a:gd name="T90" fmla="*/ 286 w 346"/>
                <a:gd name="T91" fmla="*/ 209 h 592"/>
                <a:gd name="T92" fmla="*/ 276 w 346"/>
                <a:gd name="T93" fmla="*/ 168 h 592"/>
                <a:gd name="T94" fmla="*/ 266 w 346"/>
                <a:gd name="T95" fmla="*/ 130 h 592"/>
                <a:gd name="T96" fmla="*/ 256 w 346"/>
                <a:gd name="T97" fmla="*/ 96 h 592"/>
                <a:gd name="T98" fmla="*/ 248 w 346"/>
                <a:gd name="T99" fmla="*/ 65 h 592"/>
                <a:gd name="T100" fmla="*/ 241 w 346"/>
                <a:gd name="T101" fmla="*/ 41 h 592"/>
                <a:gd name="T102" fmla="*/ 237 w 346"/>
                <a:gd name="T103" fmla="*/ 23 h 592"/>
                <a:gd name="T104" fmla="*/ 234 w 346"/>
                <a:gd name="T105" fmla="*/ 14 h 592"/>
                <a:gd name="T106" fmla="*/ 214 w 346"/>
                <a:gd name="T10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6" h="592">
                  <a:moveTo>
                    <a:pt x="214" y="0"/>
                  </a:moveTo>
                  <a:lnTo>
                    <a:pt x="234" y="13"/>
                  </a:lnTo>
                  <a:lnTo>
                    <a:pt x="234" y="14"/>
                  </a:lnTo>
                  <a:lnTo>
                    <a:pt x="234" y="15"/>
                  </a:lnTo>
                  <a:lnTo>
                    <a:pt x="236" y="19"/>
                  </a:lnTo>
                  <a:lnTo>
                    <a:pt x="236" y="23"/>
                  </a:lnTo>
                  <a:lnTo>
                    <a:pt x="236" y="28"/>
                  </a:lnTo>
                  <a:lnTo>
                    <a:pt x="236" y="34"/>
                  </a:lnTo>
                  <a:lnTo>
                    <a:pt x="236" y="41"/>
                  </a:lnTo>
                  <a:lnTo>
                    <a:pt x="234" y="46"/>
                  </a:lnTo>
                  <a:lnTo>
                    <a:pt x="233" y="54"/>
                  </a:lnTo>
                  <a:lnTo>
                    <a:pt x="231" y="61"/>
                  </a:lnTo>
                  <a:lnTo>
                    <a:pt x="229" y="68"/>
                  </a:lnTo>
                  <a:lnTo>
                    <a:pt x="225" y="75"/>
                  </a:lnTo>
                  <a:lnTo>
                    <a:pt x="222" y="81"/>
                  </a:lnTo>
                  <a:lnTo>
                    <a:pt x="216" y="87"/>
                  </a:lnTo>
                  <a:lnTo>
                    <a:pt x="210" y="92"/>
                  </a:lnTo>
                  <a:lnTo>
                    <a:pt x="202" y="96"/>
                  </a:lnTo>
                  <a:lnTo>
                    <a:pt x="198" y="98"/>
                  </a:lnTo>
                  <a:lnTo>
                    <a:pt x="192" y="99"/>
                  </a:lnTo>
                  <a:lnTo>
                    <a:pt x="185" y="100"/>
                  </a:lnTo>
                  <a:lnTo>
                    <a:pt x="178" y="102"/>
                  </a:lnTo>
                  <a:lnTo>
                    <a:pt x="171" y="102"/>
                  </a:lnTo>
                  <a:lnTo>
                    <a:pt x="163" y="102"/>
                  </a:lnTo>
                  <a:lnTo>
                    <a:pt x="155" y="103"/>
                  </a:lnTo>
                  <a:lnTo>
                    <a:pt x="146" y="103"/>
                  </a:lnTo>
                  <a:lnTo>
                    <a:pt x="137" y="103"/>
                  </a:lnTo>
                  <a:lnTo>
                    <a:pt x="127" y="104"/>
                  </a:lnTo>
                  <a:lnTo>
                    <a:pt x="118" y="104"/>
                  </a:lnTo>
                  <a:lnTo>
                    <a:pt x="108" y="105"/>
                  </a:lnTo>
                  <a:lnTo>
                    <a:pt x="99" y="106"/>
                  </a:lnTo>
                  <a:lnTo>
                    <a:pt x="89" y="109"/>
                  </a:lnTo>
                  <a:lnTo>
                    <a:pt x="80" y="110"/>
                  </a:lnTo>
                  <a:lnTo>
                    <a:pt x="71" y="112"/>
                  </a:lnTo>
                  <a:lnTo>
                    <a:pt x="56" y="118"/>
                  </a:lnTo>
                  <a:lnTo>
                    <a:pt x="42" y="125"/>
                  </a:lnTo>
                  <a:lnTo>
                    <a:pt x="30" y="133"/>
                  </a:lnTo>
                  <a:lnTo>
                    <a:pt x="19" y="141"/>
                  </a:lnTo>
                  <a:lnTo>
                    <a:pt x="11" y="148"/>
                  </a:lnTo>
                  <a:lnTo>
                    <a:pt x="5" y="155"/>
                  </a:lnTo>
                  <a:lnTo>
                    <a:pt x="1" y="158"/>
                  </a:lnTo>
                  <a:lnTo>
                    <a:pt x="0" y="159"/>
                  </a:lnTo>
                  <a:lnTo>
                    <a:pt x="91" y="592"/>
                  </a:lnTo>
                  <a:lnTo>
                    <a:pt x="92" y="592"/>
                  </a:lnTo>
                  <a:lnTo>
                    <a:pt x="93" y="591"/>
                  </a:lnTo>
                  <a:lnTo>
                    <a:pt x="94" y="590"/>
                  </a:lnTo>
                  <a:lnTo>
                    <a:pt x="96" y="588"/>
                  </a:lnTo>
                  <a:lnTo>
                    <a:pt x="100" y="585"/>
                  </a:lnTo>
                  <a:lnTo>
                    <a:pt x="103" y="583"/>
                  </a:lnTo>
                  <a:lnTo>
                    <a:pt x="107" y="580"/>
                  </a:lnTo>
                  <a:lnTo>
                    <a:pt x="111" y="576"/>
                  </a:lnTo>
                  <a:lnTo>
                    <a:pt x="117" y="573"/>
                  </a:lnTo>
                  <a:lnTo>
                    <a:pt x="123" y="569"/>
                  </a:lnTo>
                  <a:lnTo>
                    <a:pt x="129" y="565"/>
                  </a:lnTo>
                  <a:lnTo>
                    <a:pt x="135" y="561"/>
                  </a:lnTo>
                  <a:lnTo>
                    <a:pt x="142" y="558"/>
                  </a:lnTo>
                  <a:lnTo>
                    <a:pt x="150" y="556"/>
                  </a:lnTo>
                  <a:lnTo>
                    <a:pt x="158" y="552"/>
                  </a:lnTo>
                  <a:lnTo>
                    <a:pt x="167" y="549"/>
                  </a:lnTo>
                  <a:lnTo>
                    <a:pt x="180" y="545"/>
                  </a:lnTo>
                  <a:lnTo>
                    <a:pt x="194" y="542"/>
                  </a:lnTo>
                  <a:lnTo>
                    <a:pt x="208" y="537"/>
                  </a:lnTo>
                  <a:lnTo>
                    <a:pt x="223" y="534"/>
                  </a:lnTo>
                  <a:lnTo>
                    <a:pt x="238" y="530"/>
                  </a:lnTo>
                  <a:lnTo>
                    <a:pt x="252" y="527"/>
                  </a:lnTo>
                  <a:lnTo>
                    <a:pt x="266" y="523"/>
                  </a:lnTo>
                  <a:lnTo>
                    <a:pt x="279" y="519"/>
                  </a:lnTo>
                  <a:lnTo>
                    <a:pt x="291" y="514"/>
                  </a:lnTo>
                  <a:lnTo>
                    <a:pt x="304" y="509"/>
                  </a:lnTo>
                  <a:lnTo>
                    <a:pt x="314" y="505"/>
                  </a:lnTo>
                  <a:lnTo>
                    <a:pt x="323" y="500"/>
                  </a:lnTo>
                  <a:lnTo>
                    <a:pt x="331" y="494"/>
                  </a:lnTo>
                  <a:lnTo>
                    <a:pt x="338" y="489"/>
                  </a:lnTo>
                  <a:lnTo>
                    <a:pt x="343" y="482"/>
                  </a:lnTo>
                  <a:lnTo>
                    <a:pt x="346" y="474"/>
                  </a:lnTo>
                  <a:lnTo>
                    <a:pt x="346" y="469"/>
                  </a:lnTo>
                  <a:lnTo>
                    <a:pt x="345" y="463"/>
                  </a:lnTo>
                  <a:lnTo>
                    <a:pt x="344" y="454"/>
                  </a:lnTo>
                  <a:lnTo>
                    <a:pt x="342" y="444"/>
                  </a:lnTo>
                  <a:lnTo>
                    <a:pt x="339" y="431"/>
                  </a:lnTo>
                  <a:lnTo>
                    <a:pt x="337" y="418"/>
                  </a:lnTo>
                  <a:lnTo>
                    <a:pt x="334" y="403"/>
                  </a:lnTo>
                  <a:lnTo>
                    <a:pt x="330" y="387"/>
                  </a:lnTo>
                  <a:lnTo>
                    <a:pt x="325" y="369"/>
                  </a:lnTo>
                  <a:lnTo>
                    <a:pt x="321" y="350"/>
                  </a:lnTo>
                  <a:lnTo>
                    <a:pt x="316" y="332"/>
                  </a:lnTo>
                  <a:lnTo>
                    <a:pt x="312" y="312"/>
                  </a:lnTo>
                  <a:lnTo>
                    <a:pt x="307" y="292"/>
                  </a:lnTo>
                  <a:lnTo>
                    <a:pt x="302" y="271"/>
                  </a:lnTo>
                  <a:lnTo>
                    <a:pt x="297" y="250"/>
                  </a:lnTo>
                  <a:lnTo>
                    <a:pt x="291" y="230"/>
                  </a:lnTo>
                  <a:lnTo>
                    <a:pt x="286" y="209"/>
                  </a:lnTo>
                  <a:lnTo>
                    <a:pt x="281" y="189"/>
                  </a:lnTo>
                  <a:lnTo>
                    <a:pt x="276" y="168"/>
                  </a:lnTo>
                  <a:lnTo>
                    <a:pt x="270" y="149"/>
                  </a:lnTo>
                  <a:lnTo>
                    <a:pt x="266" y="130"/>
                  </a:lnTo>
                  <a:lnTo>
                    <a:pt x="261" y="113"/>
                  </a:lnTo>
                  <a:lnTo>
                    <a:pt x="256" y="96"/>
                  </a:lnTo>
                  <a:lnTo>
                    <a:pt x="252" y="80"/>
                  </a:lnTo>
                  <a:lnTo>
                    <a:pt x="248" y="65"/>
                  </a:lnTo>
                  <a:lnTo>
                    <a:pt x="245" y="52"/>
                  </a:lnTo>
                  <a:lnTo>
                    <a:pt x="241" y="41"/>
                  </a:lnTo>
                  <a:lnTo>
                    <a:pt x="239" y="31"/>
                  </a:lnTo>
                  <a:lnTo>
                    <a:pt x="237" y="23"/>
                  </a:lnTo>
                  <a:lnTo>
                    <a:pt x="236" y="18"/>
                  </a:lnTo>
                  <a:lnTo>
                    <a:pt x="234" y="14"/>
                  </a:lnTo>
                  <a:lnTo>
                    <a:pt x="234" y="13"/>
                  </a:lnTo>
                  <a:lnTo>
                    <a:pt x="2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2" name="Freeform 198"/>
            <p:cNvSpPr>
              <a:spLocks/>
            </p:cNvSpPr>
            <p:nvPr/>
          </p:nvSpPr>
          <p:spPr bwMode="auto">
            <a:xfrm>
              <a:off x="2673350" y="2659063"/>
              <a:ext cx="19050" cy="14288"/>
            </a:xfrm>
            <a:custGeom>
              <a:avLst/>
              <a:gdLst>
                <a:gd name="T0" fmla="*/ 25 w 25"/>
                <a:gd name="T1" fmla="*/ 14 h 17"/>
                <a:gd name="T2" fmla="*/ 23 w 25"/>
                <a:gd name="T3" fmla="*/ 11 h 17"/>
                <a:gd name="T4" fmla="*/ 3 w 25"/>
                <a:gd name="T5" fmla="*/ 0 h 17"/>
                <a:gd name="T6" fmla="*/ 0 w 25"/>
                <a:gd name="T7" fmla="*/ 6 h 17"/>
                <a:gd name="T8" fmla="*/ 19 w 25"/>
                <a:gd name="T9" fmla="*/ 17 h 17"/>
                <a:gd name="T10" fmla="*/ 18 w 25"/>
                <a:gd name="T11" fmla="*/ 15 h 17"/>
                <a:gd name="T12" fmla="*/ 25 w 25"/>
                <a:gd name="T13" fmla="*/ 14 h 17"/>
                <a:gd name="T14" fmla="*/ 24 w 25"/>
                <a:gd name="T15" fmla="*/ 13 h 17"/>
                <a:gd name="T16" fmla="*/ 23 w 25"/>
                <a:gd name="T17" fmla="*/ 11 h 17"/>
                <a:gd name="T18" fmla="*/ 25 w 25"/>
                <a:gd name="T1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7">
                  <a:moveTo>
                    <a:pt x="25" y="14"/>
                  </a:moveTo>
                  <a:lnTo>
                    <a:pt x="23" y="11"/>
                  </a:lnTo>
                  <a:lnTo>
                    <a:pt x="3" y="0"/>
                  </a:lnTo>
                  <a:lnTo>
                    <a:pt x="0" y="6"/>
                  </a:lnTo>
                  <a:lnTo>
                    <a:pt x="19" y="17"/>
                  </a:lnTo>
                  <a:lnTo>
                    <a:pt x="18" y="15"/>
                  </a:lnTo>
                  <a:lnTo>
                    <a:pt x="25" y="14"/>
                  </a:lnTo>
                  <a:lnTo>
                    <a:pt x="24" y="13"/>
                  </a:lnTo>
                  <a:lnTo>
                    <a:pt x="23" y="11"/>
                  </a:lnTo>
                  <a:lnTo>
                    <a:pt x="2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3" name="Freeform 199"/>
            <p:cNvSpPr>
              <a:spLocks/>
            </p:cNvSpPr>
            <p:nvPr/>
          </p:nvSpPr>
          <p:spPr bwMode="auto">
            <a:xfrm>
              <a:off x="2663825" y="2670176"/>
              <a:ext cx="30163" cy="69850"/>
            </a:xfrm>
            <a:custGeom>
              <a:avLst/>
              <a:gdLst>
                <a:gd name="T0" fmla="*/ 2 w 38"/>
                <a:gd name="T1" fmla="*/ 87 h 87"/>
                <a:gd name="T2" fmla="*/ 2 w 38"/>
                <a:gd name="T3" fmla="*/ 87 h 87"/>
                <a:gd name="T4" fmla="*/ 10 w 38"/>
                <a:gd name="T5" fmla="*/ 83 h 87"/>
                <a:gd name="T6" fmla="*/ 17 w 38"/>
                <a:gd name="T7" fmla="*/ 77 h 87"/>
                <a:gd name="T8" fmla="*/ 23 w 38"/>
                <a:gd name="T9" fmla="*/ 71 h 87"/>
                <a:gd name="T10" fmla="*/ 28 w 38"/>
                <a:gd name="T11" fmla="*/ 64 h 87"/>
                <a:gd name="T12" fmla="*/ 31 w 38"/>
                <a:gd name="T13" fmla="*/ 57 h 87"/>
                <a:gd name="T14" fmla="*/ 33 w 38"/>
                <a:gd name="T15" fmla="*/ 50 h 87"/>
                <a:gd name="T16" fmla="*/ 36 w 38"/>
                <a:gd name="T17" fmla="*/ 44 h 87"/>
                <a:gd name="T18" fmla="*/ 37 w 38"/>
                <a:gd name="T19" fmla="*/ 35 h 87"/>
                <a:gd name="T20" fmla="*/ 38 w 38"/>
                <a:gd name="T21" fmla="*/ 29 h 87"/>
                <a:gd name="T22" fmla="*/ 38 w 38"/>
                <a:gd name="T23" fmla="*/ 22 h 87"/>
                <a:gd name="T24" fmla="*/ 38 w 38"/>
                <a:gd name="T25" fmla="*/ 16 h 87"/>
                <a:gd name="T26" fmla="*/ 38 w 38"/>
                <a:gd name="T27" fmla="*/ 11 h 87"/>
                <a:gd name="T28" fmla="*/ 37 w 38"/>
                <a:gd name="T29" fmla="*/ 7 h 87"/>
                <a:gd name="T30" fmla="*/ 37 w 38"/>
                <a:gd name="T31" fmla="*/ 3 h 87"/>
                <a:gd name="T32" fmla="*/ 37 w 38"/>
                <a:gd name="T33" fmla="*/ 1 h 87"/>
                <a:gd name="T34" fmla="*/ 37 w 38"/>
                <a:gd name="T35" fmla="*/ 0 h 87"/>
                <a:gd name="T36" fmla="*/ 30 w 38"/>
                <a:gd name="T37" fmla="*/ 1 h 87"/>
                <a:gd name="T38" fmla="*/ 30 w 38"/>
                <a:gd name="T39" fmla="*/ 2 h 87"/>
                <a:gd name="T40" fmla="*/ 30 w 38"/>
                <a:gd name="T41" fmla="*/ 4 h 87"/>
                <a:gd name="T42" fmla="*/ 31 w 38"/>
                <a:gd name="T43" fmla="*/ 7 h 87"/>
                <a:gd name="T44" fmla="*/ 31 w 38"/>
                <a:gd name="T45" fmla="*/ 11 h 87"/>
                <a:gd name="T46" fmla="*/ 31 w 38"/>
                <a:gd name="T47" fmla="*/ 16 h 87"/>
                <a:gd name="T48" fmla="*/ 31 w 38"/>
                <a:gd name="T49" fmla="*/ 22 h 87"/>
                <a:gd name="T50" fmla="*/ 31 w 38"/>
                <a:gd name="T51" fmla="*/ 29 h 87"/>
                <a:gd name="T52" fmla="*/ 30 w 38"/>
                <a:gd name="T53" fmla="*/ 34 h 87"/>
                <a:gd name="T54" fmla="*/ 29 w 38"/>
                <a:gd name="T55" fmla="*/ 41 h 87"/>
                <a:gd name="T56" fmla="*/ 28 w 38"/>
                <a:gd name="T57" fmla="*/ 48 h 87"/>
                <a:gd name="T58" fmla="*/ 25 w 38"/>
                <a:gd name="T59" fmla="*/ 55 h 87"/>
                <a:gd name="T60" fmla="*/ 22 w 38"/>
                <a:gd name="T61" fmla="*/ 61 h 87"/>
                <a:gd name="T62" fmla="*/ 17 w 38"/>
                <a:gd name="T63" fmla="*/ 67 h 87"/>
                <a:gd name="T64" fmla="*/ 13 w 38"/>
                <a:gd name="T65" fmla="*/ 72 h 87"/>
                <a:gd name="T66" fmla="*/ 7 w 38"/>
                <a:gd name="T67" fmla="*/ 77 h 87"/>
                <a:gd name="T68" fmla="*/ 0 w 38"/>
                <a:gd name="T69" fmla="*/ 82 h 87"/>
                <a:gd name="T70" fmla="*/ 0 w 38"/>
                <a:gd name="T71" fmla="*/ 82 h 87"/>
                <a:gd name="T72" fmla="*/ 2 w 38"/>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87">
                  <a:moveTo>
                    <a:pt x="2" y="87"/>
                  </a:moveTo>
                  <a:lnTo>
                    <a:pt x="2" y="87"/>
                  </a:lnTo>
                  <a:lnTo>
                    <a:pt x="10" y="83"/>
                  </a:lnTo>
                  <a:lnTo>
                    <a:pt x="17" y="77"/>
                  </a:lnTo>
                  <a:lnTo>
                    <a:pt x="23" y="71"/>
                  </a:lnTo>
                  <a:lnTo>
                    <a:pt x="28" y="64"/>
                  </a:lnTo>
                  <a:lnTo>
                    <a:pt x="31" y="57"/>
                  </a:lnTo>
                  <a:lnTo>
                    <a:pt x="33" y="50"/>
                  </a:lnTo>
                  <a:lnTo>
                    <a:pt x="36" y="44"/>
                  </a:lnTo>
                  <a:lnTo>
                    <a:pt x="37" y="35"/>
                  </a:lnTo>
                  <a:lnTo>
                    <a:pt x="38" y="29"/>
                  </a:lnTo>
                  <a:lnTo>
                    <a:pt x="38" y="22"/>
                  </a:lnTo>
                  <a:lnTo>
                    <a:pt x="38" y="16"/>
                  </a:lnTo>
                  <a:lnTo>
                    <a:pt x="38" y="11"/>
                  </a:lnTo>
                  <a:lnTo>
                    <a:pt x="37" y="7"/>
                  </a:lnTo>
                  <a:lnTo>
                    <a:pt x="37" y="3"/>
                  </a:lnTo>
                  <a:lnTo>
                    <a:pt x="37" y="1"/>
                  </a:lnTo>
                  <a:lnTo>
                    <a:pt x="37" y="0"/>
                  </a:lnTo>
                  <a:lnTo>
                    <a:pt x="30" y="1"/>
                  </a:lnTo>
                  <a:lnTo>
                    <a:pt x="30" y="2"/>
                  </a:lnTo>
                  <a:lnTo>
                    <a:pt x="30" y="4"/>
                  </a:lnTo>
                  <a:lnTo>
                    <a:pt x="31" y="7"/>
                  </a:lnTo>
                  <a:lnTo>
                    <a:pt x="31" y="11"/>
                  </a:lnTo>
                  <a:lnTo>
                    <a:pt x="31" y="16"/>
                  </a:lnTo>
                  <a:lnTo>
                    <a:pt x="31" y="22"/>
                  </a:lnTo>
                  <a:lnTo>
                    <a:pt x="31" y="29"/>
                  </a:lnTo>
                  <a:lnTo>
                    <a:pt x="30" y="34"/>
                  </a:lnTo>
                  <a:lnTo>
                    <a:pt x="29" y="41"/>
                  </a:lnTo>
                  <a:lnTo>
                    <a:pt x="28" y="48"/>
                  </a:lnTo>
                  <a:lnTo>
                    <a:pt x="25" y="55"/>
                  </a:lnTo>
                  <a:lnTo>
                    <a:pt x="22" y="61"/>
                  </a:lnTo>
                  <a:lnTo>
                    <a:pt x="17" y="67"/>
                  </a:lnTo>
                  <a:lnTo>
                    <a:pt x="13" y="72"/>
                  </a:lnTo>
                  <a:lnTo>
                    <a:pt x="7" y="77"/>
                  </a:lnTo>
                  <a:lnTo>
                    <a:pt x="0" y="82"/>
                  </a:lnTo>
                  <a:lnTo>
                    <a:pt x="0" y="82"/>
                  </a:lnTo>
                  <a:lnTo>
                    <a:pt x="2"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4" name="Freeform 200"/>
            <p:cNvSpPr>
              <a:spLocks/>
            </p:cNvSpPr>
            <p:nvPr/>
          </p:nvSpPr>
          <p:spPr bwMode="auto">
            <a:xfrm>
              <a:off x="2559050" y="2735263"/>
              <a:ext cx="106363" cy="17463"/>
            </a:xfrm>
            <a:custGeom>
              <a:avLst/>
              <a:gdLst>
                <a:gd name="T0" fmla="*/ 2 w 133"/>
                <a:gd name="T1" fmla="*/ 21 h 21"/>
                <a:gd name="T2" fmla="*/ 2 w 133"/>
                <a:gd name="T3" fmla="*/ 21 h 21"/>
                <a:gd name="T4" fmla="*/ 11 w 133"/>
                <a:gd name="T5" fmla="*/ 19 h 21"/>
                <a:gd name="T6" fmla="*/ 19 w 133"/>
                <a:gd name="T7" fmla="*/ 17 h 21"/>
                <a:gd name="T8" fmla="*/ 29 w 133"/>
                <a:gd name="T9" fmla="*/ 16 h 21"/>
                <a:gd name="T10" fmla="*/ 39 w 133"/>
                <a:gd name="T11" fmla="*/ 15 h 21"/>
                <a:gd name="T12" fmla="*/ 48 w 133"/>
                <a:gd name="T13" fmla="*/ 13 h 21"/>
                <a:gd name="T14" fmla="*/ 57 w 133"/>
                <a:gd name="T15" fmla="*/ 12 h 21"/>
                <a:gd name="T16" fmla="*/ 67 w 133"/>
                <a:gd name="T17" fmla="*/ 12 h 21"/>
                <a:gd name="T18" fmla="*/ 76 w 133"/>
                <a:gd name="T19" fmla="*/ 12 h 21"/>
                <a:gd name="T20" fmla="*/ 85 w 133"/>
                <a:gd name="T21" fmla="*/ 12 h 21"/>
                <a:gd name="T22" fmla="*/ 93 w 133"/>
                <a:gd name="T23" fmla="*/ 11 h 21"/>
                <a:gd name="T24" fmla="*/ 101 w 133"/>
                <a:gd name="T25" fmla="*/ 11 h 21"/>
                <a:gd name="T26" fmla="*/ 109 w 133"/>
                <a:gd name="T27" fmla="*/ 10 h 21"/>
                <a:gd name="T28" fmla="*/ 116 w 133"/>
                <a:gd name="T29" fmla="*/ 10 h 21"/>
                <a:gd name="T30" fmla="*/ 122 w 133"/>
                <a:gd name="T31" fmla="*/ 9 h 21"/>
                <a:gd name="T32" fmla="*/ 129 w 133"/>
                <a:gd name="T33" fmla="*/ 8 h 21"/>
                <a:gd name="T34" fmla="*/ 133 w 133"/>
                <a:gd name="T35" fmla="*/ 5 h 21"/>
                <a:gd name="T36" fmla="*/ 131 w 133"/>
                <a:gd name="T37" fmla="*/ 0 h 21"/>
                <a:gd name="T38" fmla="*/ 126 w 133"/>
                <a:gd name="T39" fmla="*/ 1 h 21"/>
                <a:gd name="T40" fmla="*/ 122 w 133"/>
                <a:gd name="T41" fmla="*/ 2 h 21"/>
                <a:gd name="T42" fmla="*/ 115 w 133"/>
                <a:gd name="T43" fmla="*/ 3 h 21"/>
                <a:gd name="T44" fmla="*/ 108 w 133"/>
                <a:gd name="T45" fmla="*/ 4 h 21"/>
                <a:gd name="T46" fmla="*/ 101 w 133"/>
                <a:gd name="T47" fmla="*/ 4 h 21"/>
                <a:gd name="T48" fmla="*/ 93 w 133"/>
                <a:gd name="T49" fmla="*/ 5 h 21"/>
                <a:gd name="T50" fmla="*/ 85 w 133"/>
                <a:gd name="T51" fmla="*/ 5 h 21"/>
                <a:gd name="T52" fmla="*/ 76 w 133"/>
                <a:gd name="T53" fmla="*/ 5 h 21"/>
                <a:gd name="T54" fmla="*/ 67 w 133"/>
                <a:gd name="T55" fmla="*/ 5 h 21"/>
                <a:gd name="T56" fmla="*/ 57 w 133"/>
                <a:gd name="T57" fmla="*/ 6 h 21"/>
                <a:gd name="T58" fmla="*/ 47 w 133"/>
                <a:gd name="T59" fmla="*/ 8 h 21"/>
                <a:gd name="T60" fmla="*/ 38 w 133"/>
                <a:gd name="T61" fmla="*/ 8 h 21"/>
                <a:gd name="T62" fmla="*/ 27 w 133"/>
                <a:gd name="T63" fmla="*/ 9 h 21"/>
                <a:gd name="T64" fmla="*/ 18 w 133"/>
                <a:gd name="T65" fmla="*/ 11 h 21"/>
                <a:gd name="T66" fmla="*/ 9 w 133"/>
                <a:gd name="T67" fmla="*/ 12 h 21"/>
                <a:gd name="T68" fmla="*/ 0 w 133"/>
                <a:gd name="T69" fmla="*/ 15 h 21"/>
                <a:gd name="T70" fmla="*/ 0 w 133"/>
                <a:gd name="T71" fmla="*/ 15 h 21"/>
                <a:gd name="T72" fmla="*/ 2 w 133"/>
                <a:gd name="T7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21">
                  <a:moveTo>
                    <a:pt x="2" y="21"/>
                  </a:moveTo>
                  <a:lnTo>
                    <a:pt x="2" y="21"/>
                  </a:lnTo>
                  <a:lnTo>
                    <a:pt x="11" y="19"/>
                  </a:lnTo>
                  <a:lnTo>
                    <a:pt x="19" y="17"/>
                  </a:lnTo>
                  <a:lnTo>
                    <a:pt x="29" y="16"/>
                  </a:lnTo>
                  <a:lnTo>
                    <a:pt x="39" y="15"/>
                  </a:lnTo>
                  <a:lnTo>
                    <a:pt x="48" y="13"/>
                  </a:lnTo>
                  <a:lnTo>
                    <a:pt x="57" y="12"/>
                  </a:lnTo>
                  <a:lnTo>
                    <a:pt x="67" y="12"/>
                  </a:lnTo>
                  <a:lnTo>
                    <a:pt x="76" y="12"/>
                  </a:lnTo>
                  <a:lnTo>
                    <a:pt x="85" y="12"/>
                  </a:lnTo>
                  <a:lnTo>
                    <a:pt x="93" y="11"/>
                  </a:lnTo>
                  <a:lnTo>
                    <a:pt x="101" y="11"/>
                  </a:lnTo>
                  <a:lnTo>
                    <a:pt x="109" y="10"/>
                  </a:lnTo>
                  <a:lnTo>
                    <a:pt x="116" y="10"/>
                  </a:lnTo>
                  <a:lnTo>
                    <a:pt x="122" y="9"/>
                  </a:lnTo>
                  <a:lnTo>
                    <a:pt x="129" y="8"/>
                  </a:lnTo>
                  <a:lnTo>
                    <a:pt x="133" y="5"/>
                  </a:lnTo>
                  <a:lnTo>
                    <a:pt x="131" y="0"/>
                  </a:lnTo>
                  <a:lnTo>
                    <a:pt x="126" y="1"/>
                  </a:lnTo>
                  <a:lnTo>
                    <a:pt x="122" y="2"/>
                  </a:lnTo>
                  <a:lnTo>
                    <a:pt x="115" y="3"/>
                  </a:lnTo>
                  <a:lnTo>
                    <a:pt x="108" y="4"/>
                  </a:lnTo>
                  <a:lnTo>
                    <a:pt x="101" y="4"/>
                  </a:lnTo>
                  <a:lnTo>
                    <a:pt x="93" y="5"/>
                  </a:lnTo>
                  <a:lnTo>
                    <a:pt x="85" y="5"/>
                  </a:lnTo>
                  <a:lnTo>
                    <a:pt x="76" y="5"/>
                  </a:lnTo>
                  <a:lnTo>
                    <a:pt x="67" y="5"/>
                  </a:lnTo>
                  <a:lnTo>
                    <a:pt x="57" y="6"/>
                  </a:lnTo>
                  <a:lnTo>
                    <a:pt x="47" y="8"/>
                  </a:lnTo>
                  <a:lnTo>
                    <a:pt x="38" y="8"/>
                  </a:lnTo>
                  <a:lnTo>
                    <a:pt x="27" y="9"/>
                  </a:lnTo>
                  <a:lnTo>
                    <a:pt x="18" y="11"/>
                  </a:lnTo>
                  <a:lnTo>
                    <a:pt x="9" y="12"/>
                  </a:lnTo>
                  <a:lnTo>
                    <a:pt x="0" y="15"/>
                  </a:lnTo>
                  <a:lnTo>
                    <a:pt x="0" y="15"/>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5" name="Freeform 201"/>
            <p:cNvSpPr>
              <a:spLocks/>
            </p:cNvSpPr>
            <p:nvPr/>
          </p:nvSpPr>
          <p:spPr bwMode="auto">
            <a:xfrm>
              <a:off x="2501900" y="2746376"/>
              <a:ext cx="60325" cy="42863"/>
            </a:xfrm>
            <a:custGeom>
              <a:avLst/>
              <a:gdLst>
                <a:gd name="T0" fmla="*/ 7 w 76"/>
                <a:gd name="T1" fmla="*/ 50 h 53"/>
                <a:gd name="T2" fmla="*/ 6 w 76"/>
                <a:gd name="T3" fmla="*/ 53 h 53"/>
                <a:gd name="T4" fmla="*/ 7 w 76"/>
                <a:gd name="T5" fmla="*/ 51 h 53"/>
                <a:gd name="T6" fmla="*/ 12 w 76"/>
                <a:gd name="T7" fmla="*/ 48 h 53"/>
                <a:gd name="T8" fmla="*/ 17 w 76"/>
                <a:gd name="T9" fmla="*/ 41 h 53"/>
                <a:gd name="T10" fmla="*/ 25 w 76"/>
                <a:gd name="T11" fmla="*/ 34 h 53"/>
                <a:gd name="T12" fmla="*/ 36 w 76"/>
                <a:gd name="T13" fmla="*/ 26 h 53"/>
                <a:gd name="T14" fmla="*/ 47 w 76"/>
                <a:gd name="T15" fmla="*/ 18 h 53"/>
                <a:gd name="T16" fmla="*/ 61 w 76"/>
                <a:gd name="T17" fmla="*/ 11 h 53"/>
                <a:gd name="T18" fmla="*/ 76 w 76"/>
                <a:gd name="T19" fmla="*/ 6 h 53"/>
                <a:gd name="T20" fmla="*/ 74 w 76"/>
                <a:gd name="T21" fmla="*/ 0 h 53"/>
                <a:gd name="T22" fmla="*/ 59 w 76"/>
                <a:gd name="T23" fmla="*/ 6 h 53"/>
                <a:gd name="T24" fmla="*/ 45 w 76"/>
                <a:gd name="T25" fmla="*/ 13 h 53"/>
                <a:gd name="T26" fmla="*/ 32 w 76"/>
                <a:gd name="T27" fmla="*/ 20 h 53"/>
                <a:gd name="T28" fmla="*/ 22 w 76"/>
                <a:gd name="T29" fmla="*/ 29 h 53"/>
                <a:gd name="T30" fmla="*/ 13 w 76"/>
                <a:gd name="T31" fmla="*/ 36 h 53"/>
                <a:gd name="T32" fmla="*/ 7 w 76"/>
                <a:gd name="T33" fmla="*/ 43 h 53"/>
                <a:gd name="T34" fmla="*/ 2 w 76"/>
                <a:gd name="T35" fmla="*/ 47 h 53"/>
                <a:gd name="T36" fmla="*/ 1 w 76"/>
                <a:gd name="T37" fmla="*/ 48 h 53"/>
                <a:gd name="T38" fmla="*/ 0 w 76"/>
                <a:gd name="T39" fmla="*/ 51 h 53"/>
                <a:gd name="T40" fmla="*/ 1 w 76"/>
                <a:gd name="T41" fmla="*/ 48 h 53"/>
                <a:gd name="T42" fmla="*/ 0 w 76"/>
                <a:gd name="T43" fmla="*/ 50 h 53"/>
                <a:gd name="T44" fmla="*/ 0 w 76"/>
                <a:gd name="T45" fmla="*/ 51 h 53"/>
                <a:gd name="T46" fmla="*/ 7 w 76"/>
                <a:gd name="T4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53">
                  <a:moveTo>
                    <a:pt x="7" y="50"/>
                  </a:moveTo>
                  <a:lnTo>
                    <a:pt x="6" y="53"/>
                  </a:lnTo>
                  <a:lnTo>
                    <a:pt x="7" y="51"/>
                  </a:lnTo>
                  <a:lnTo>
                    <a:pt x="12" y="48"/>
                  </a:lnTo>
                  <a:lnTo>
                    <a:pt x="17" y="41"/>
                  </a:lnTo>
                  <a:lnTo>
                    <a:pt x="25" y="34"/>
                  </a:lnTo>
                  <a:lnTo>
                    <a:pt x="36" y="26"/>
                  </a:lnTo>
                  <a:lnTo>
                    <a:pt x="47" y="18"/>
                  </a:lnTo>
                  <a:lnTo>
                    <a:pt x="61" y="11"/>
                  </a:lnTo>
                  <a:lnTo>
                    <a:pt x="76" y="6"/>
                  </a:lnTo>
                  <a:lnTo>
                    <a:pt x="74" y="0"/>
                  </a:lnTo>
                  <a:lnTo>
                    <a:pt x="59" y="6"/>
                  </a:lnTo>
                  <a:lnTo>
                    <a:pt x="45" y="13"/>
                  </a:lnTo>
                  <a:lnTo>
                    <a:pt x="32" y="20"/>
                  </a:lnTo>
                  <a:lnTo>
                    <a:pt x="22" y="29"/>
                  </a:lnTo>
                  <a:lnTo>
                    <a:pt x="13" y="36"/>
                  </a:lnTo>
                  <a:lnTo>
                    <a:pt x="7" y="43"/>
                  </a:lnTo>
                  <a:lnTo>
                    <a:pt x="2" y="47"/>
                  </a:lnTo>
                  <a:lnTo>
                    <a:pt x="1" y="48"/>
                  </a:lnTo>
                  <a:lnTo>
                    <a:pt x="0" y="51"/>
                  </a:lnTo>
                  <a:lnTo>
                    <a:pt x="1" y="48"/>
                  </a:lnTo>
                  <a:lnTo>
                    <a:pt x="0" y="50"/>
                  </a:lnTo>
                  <a:lnTo>
                    <a:pt x="0" y="51"/>
                  </a:lnTo>
                  <a:lnTo>
                    <a:pt x="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6" name="Freeform 202"/>
            <p:cNvSpPr>
              <a:spLocks/>
            </p:cNvSpPr>
            <p:nvPr/>
          </p:nvSpPr>
          <p:spPr bwMode="auto">
            <a:xfrm>
              <a:off x="2501900" y="2787651"/>
              <a:ext cx="77788" cy="349250"/>
            </a:xfrm>
            <a:custGeom>
              <a:avLst/>
              <a:gdLst>
                <a:gd name="T0" fmla="*/ 92 w 98"/>
                <a:gd name="T1" fmla="*/ 431 h 440"/>
                <a:gd name="T2" fmla="*/ 98 w 98"/>
                <a:gd name="T3" fmla="*/ 433 h 440"/>
                <a:gd name="T4" fmla="*/ 7 w 98"/>
                <a:gd name="T5" fmla="*/ 0 h 440"/>
                <a:gd name="T6" fmla="*/ 0 w 98"/>
                <a:gd name="T7" fmla="*/ 1 h 440"/>
                <a:gd name="T8" fmla="*/ 92 w 98"/>
                <a:gd name="T9" fmla="*/ 435 h 440"/>
                <a:gd name="T10" fmla="*/ 97 w 98"/>
                <a:gd name="T11" fmla="*/ 436 h 440"/>
                <a:gd name="T12" fmla="*/ 92 w 98"/>
                <a:gd name="T13" fmla="*/ 435 h 440"/>
                <a:gd name="T14" fmla="*/ 93 w 98"/>
                <a:gd name="T15" fmla="*/ 440 h 440"/>
                <a:gd name="T16" fmla="*/ 97 w 98"/>
                <a:gd name="T17" fmla="*/ 436 h 440"/>
                <a:gd name="T18" fmla="*/ 92 w 98"/>
                <a:gd name="T19" fmla="*/ 431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40">
                  <a:moveTo>
                    <a:pt x="92" y="431"/>
                  </a:moveTo>
                  <a:lnTo>
                    <a:pt x="98" y="433"/>
                  </a:lnTo>
                  <a:lnTo>
                    <a:pt x="7" y="0"/>
                  </a:lnTo>
                  <a:lnTo>
                    <a:pt x="0" y="1"/>
                  </a:lnTo>
                  <a:lnTo>
                    <a:pt x="92" y="435"/>
                  </a:lnTo>
                  <a:lnTo>
                    <a:pt x="97" y="436"/>
                  </a:lnTo>
                  <a:lnTo>
                    <a:pt x="92" y="435"/>
                  </a:lnTo>
                  <a:lnTo>
                    <a:pt x="93" y="440"/>
                  </a:lnTo>
                  <a:lnTo>
                    <a:pt x="97" y="436"/>
                  </a:lnTo>
                  <a:lnTo>
                    <a:pt x="92"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7" name="Freeform 203"/>
            <p:cNvSpPr>
              <a:spLocks/>
            </p:cNvSpPr>
            <p:nvPr/>
          </p:nvSpPr>
          <p:spPr bwMode="auto">
            <a:xfrm>
              <a:off x="2574925" y="3094038"/>
              <a:ext cx="61913" cy="38100"/>
            </a:xfrm>
            <a:custGeom>
              <a:avLst/>
              <a:gdLst>
                <a:gd name="T0" fmla="*/ 77 w 80"/>
                <a:gd name="T1" fmla="*/ 0 h 49"/>
                <a:gd name="T2" fmla="*/ 77 w 80"/>
                <a:gd name="T3" fmla="*/ 0 h 49"/>
                <a:gd name="T4" fmla="*/ 69 w 80"/>
                <a:gd name="T5" fmla="*/ 3 h 49"/>
                <a:gd name="T6" fmla="*/ 60 w 80"/>
                <a:gd name="T7" fmla="*/ 6 h 49"/>
                <a:gd name="T8" fmla="*/ 53 w 80"/>
                <a:gd name="T9" fmla="*/ 10 h 49"/>
                <a:gd name="T10" fmla="*/ 46 w 80"/>
                <a:gd name="T11" fmla="*/ 13 h 49"/>
                <a:gd name="T12" fmla="*/ 39 w 80"/>
                <a:gd name="T13" fmla="*/ 16 h 49"/>
                <a:gd name="T14" fmla="*/ 32 w 80"/>
                <a:gd name="T15" fmla="*/ 20 h 49"/>
                <a:gd name="T16" fmla="*/ 27 w 80"/>
                <a:gd name="T17" fmla="*/ 23 h 49"/>
                <a:gd name="T18" fmla="*/ 22 w 80"/>
                <a:gd name="T19" fmla="*/ 28 h 49"/>
                <a:gd name="T20" fmla="*/ 16 w 80"/>
                <a:gd name="T21" fmla="*/ 30 h 49"/>
                <a:gd name="T22" fmla="*/ 13 w 80"/>
                <a:gd name="T23" fmla="*/ 35 h 49"/>
                <a:gd name="T24" fmla="*/ 9 w 80"/>
                <a:gd name="T25" fmla="*/ 37 h 49"/>
                <a:gd name="T26" fmla="*/ 6 w 80"/>
                <a:gd name="T27" fmla="*/ 39 h 49"/>
                <a:gd name="T28" fmla="*/ 4 w 80"/>
                <a:gd name="T29" fmla="*/ 42 h 49"/>
                <a:gd name="T30" fmla="*/ 3 w 80"/>
                <a:gd name="T31" fmla="*/ 43 h 49"/>
                <a:gd name="T32" fmla="*/ 1 w 80"/>
                <a:gd name="T33" fmla="*/ 44 h 49"/>
                <a:gd name="T34" fmla="*/ 0 w 80"/>
                <a:gd name="T35" fmla="*/ 44 h 49"/>
                <a:gd name="T36" fmla="*/ 5 w 80"/>
                <a:gd name="T37" fmla="*/ 49 h 49"/>
                <a:gd name="T38" fmla="*/ 6 w 80"/>
                <a:gd name="T39" fmla="*/ 49 h 49"/>
                <a:gd name="T40" fmla="*/ 6 w 80"/>
                <a:gd name="T41" fmla="*/ 48 h 49"/>
                <a:gd name="T42" fmla="*/ 8 w 80"/>
                <a:gd name="T43" fmla="*/ 46 h 49"/>
                <a:gd name="T44" fmla="*/ 11 w 80"/>
                <a:gd name="T45" fmla="*/ 44 h 49"/>
                <a:gd name="T46" fmla="*/ 13 w 80"/>
                <a:gd name="T47" fmla="*/ 42 h 49"/>
                <a:gd name="T48" fmla="*/ 16 w 80"/>
                <a:gd name="T49" fmla="*/ 39 h 49"/>
                <a:gd name="T50" fmla="*/ 21 w 80"/>
                <a:gd name="T51" fmla="*/ 36 h 49"/>
                <a:gd name="T52" fmla="*/ 26 w 80"/>
                <a:gd name="T53" fmla="*/ 33 h 49"/>
                <a:gd name="T54" fmla="*/ 30 w 80"/>
                <a:gd name="T55" fmla="*/ 29 h 49"/>
                <a:gd name="T56" fmla="*/ 36 w 80"/>
                <a:gd name="T57" fmla="*/ 26 h 49"/>
                <a:gd name="T58" fmla="*/ 42 w 80"/>
                <a:gd name="T59" fmla="*/ 22 h 49"/>
                <a:gd name="T60" fmla="*/ 49 w 80"/>
                <a:gd name="T61" fmla="*/ 19 h 49"/>
                <a:gd name="T62" fmla="*/ 56 w 80"/>
                <a:gd name="T63" fmla="*/ 15 h 49"/>
                <a:gd name="T64" fmla="*/ 64 w 80"/>
                <a:gd name="T65" fmla="*/ 12 h 49"/>
                <a:gd name="T66" fmla="*/ 72 w 80"/>
                <a:gd name="T67" fmla="*/ 10 h 49"/>
                <a:gd name="T68" fmla="*/ 80 w 80"/>
                <a:gd name="T69" fmla="*/ 6 h 49"/>
                <a:gd name="T70" fmla="*/ 80 w 80"/>
                <a:gd name="T71" fmla="*/ 6 h 49"/>
                <a:gd name="T72" fmla="*/ 80 w 80"/>
                <a:gd name="T73" fmla="*/ 6 h 49"/>
                <a:gd name="T74" fmla="*/ 80 w 80"/>
                <a:gd name="T75" fmla="*/ 6 h 49"/>
                <a:gd name="T76" fmla="*/ 80 w 80"/>
                <a:gd name="T77" fmla="*/ 6 h 49"/>
                <a:gd name="T78" fmla="*/ 77 w 80"/>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9">
                  <a:moveTo>
                    <a:pt x="77" y="0"/>
                  </a:moveTo>
                  <a:lnTo>
                    <a:pt x="77" y="0"/>
                  </a:lnTo>
                  <a:lnTo>
                    <a:pt x="69" y="3"/>
                  </a:lnTo>
                  <a:lnTo>
                    <a:pt x="60" y="6"/>
                  </a:lnTo>
                  <a:lnTo>
                    <a:pt x="53" y="10"/>
                  </a:lnTo>
                  <a:lnTo>
                    <a:pt x="46" y="13"/>
                  </a:lnTo>
                  <a:lnTo>
                    <a:pt x="39" y="16"/>
                  </a:lnTo>
                  <a:lnTo>
                    <a:pt x="32" y="20"/>
                  </a:lnTo>
                  <a:lnTo>
                    <a:pt x="27" y="23"/>
                  </a:lnTo>
                  <a:lnTo>
                    <a:pt x="22" y="28"/>
                  </a:lnTo>
                  <a:lnTo>
                    <a:pt x="16" y="30"/>
                  </a:lnTo>
                  <a:lnTo>
                    <a:pt x="13" y="35"/>
                  </a:lnTo>
                  <a:lnTo>
                    <a:pt x="9" y="37"/>
                  </a:lnTo>
                  <a:lnTo>
                    <a:pt x="6" y="39"/>
                  </a:lnTo>
                  <a:lnTo>
                    <a:pt x="4" y="42"/>
                  </a:lnTo>
                  <a:lnTo>
                    <a:pt x="3" y="43"/>
                  </a:lnTo>
                  <a:lnTo>
                    <a:pt x="1" y="44"/>
                  </a:lnTo>
                  <a:lnTo>
                    <a:pt x="0" y="44"/>
                  </a:lnTo>
                  <a:lnTo>
                    <a:pt x="5" y="49"/>
                  </a:lnTo>
                  <a:lnTo>
                    <a:pt x="6" y="49"/>
                  </a:lnTo>
                  <a:lnTo>
                    <a:pt x="6" y="48"/>
                  </a:lnTo>
                  <a:lnTo>
                    <a:pt x="8" y="46"/>
                  </a:lnTo>
                  <a:lnTo>
                    <a:pt x="11" y="44"/>
                  </a:lnTo>
                  <a:lnTo>
                    <a:pt x="13" y="42"/>
                  </a:lnTo>
                  <a:lnTo>
                    <a:pt x="16" y="39"/>
                  </a:lnTo>
                  <a:lnTo>
                    <a:pt x="21" y="36"/>
                  </a:lnTo>
                  <a:lnTo>
                    <a:pt x="26" y="33"/>
                  </a:lnTo>
                  <a:lnTo>
                    <a:pt x="30" y="29"/>
                  </a:lnTo>
                  <a:lnTo>
                    <a:pt x="36" y="26"/>
                  </a:lnTo>
                  <a:lnTo>
                    <a:pt x="42" y="22"/>
                  </a:lnTo>
                  <a:lnTo>
                    <a:pt x="49" y="19"/>
                  </a:lnTo>
                  <a:lnTo>
                    <a:pt x="56" y="15"/>
                  </a:lnTo>
                  <a:lnTo>
                    <a:pt x="64" y="12"/>
                  </a:lnTo>
                  <a:lnTo>
                    <a:pt x="72" y="10"/>
                  </a:lnTo>
                  <a:lnTo>
                    <a:pt x="80" y="6"/>
                  </a:lnTo>
                  <a:lnTo>
                    <a:pt x="80" y="6"/>
                  </a:lnTo>
                  <a:lnTo>
                    <a:pt x="80" y="6"/>
                  </a:lnTo>
                  <a:lnTo>
                    <a:pt x="80" y="6"/>
                  </a:lnTo>
                  <a:lnTo>
                    <a:pt x="80" y="6"/>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8" name="Freeform 204"/>
            <p:cNvSpPr>
              <a:spLocks/>
            </p:cNvSpPr>
            <p:nvPr/>
          </p:nvSpPr>
          <p:spPr bwMode="auto">
            <a:xfrm>
              <a:off x="2635250" y="3035301"/>
              <a:ext cx="146050" cy="63500"/>
            </a:xfrm>
            <a:custGeom>
              <a:avLst/>
              <a:gdLst>
                <a:gd name="T0" fmla="*/ 178 w 183"/>
                <a:gd name="T1" fmla="*/ 1 h 79"/>
                <a:gd name="T2" fmla="*/ 178 w 183"/>
                <a:gd name="T3" fmla="*/ 0 h 79"/>
                <a:gd name="T4" fmla="*/ 175 w 183"/>
                <a:gd name="T5" fmla="*/ 6 h 79"/>
                <a:gd name="T6" fmla="*/ 171 w 183"/>
                <a:gd name="T7" fmla="*/ 13 h 79"/>
                <a:gd name="T8" fmla="*/ 165 w 183"/>
                <a:gd name="T9" fmla="*/ 19 h 79"/>
                <a:gd name="T10" fmla="*/ 157 w 183"/>
                <a:gd name="T11" fmla="*/ 25 h 79"/>
                <a:gd name="T12" fmla="*/ 148 w 183"/>
                <a:gd name="T13" fmla="*/ 30 h 79"/>
                <a:gd name="T14" fmla="*/ 137 w 183"/>
                <a:gd name="T15" fmla="*/ 34 h 79"/>
                <a:gd name="T16" fmla="*/ 126 w 183"/>
                <a:gd name="T17" fmla="*/ 38 h 79"/>
                <a:gd name="T18" fmla="*/ 113 w 183"/>
                <a:gd name="T19" fmla="*/ 42 h 79"/>
                <a:gd name="T20" fmla="*/ 99 w 183"/>
                <a:gd name="T21" fmla="*/ 47 h 79"/>
                <a:gd name="T22" fmla="*/ 86 w 183"/>
                <a:gd name="T23" fmla="*/ 50 h 79"/>
                <a:gd name="T24" fmla="*/ 72 w 183"/>
                <a:gd name="T25" fmla="*/ 54 h 79"/>
                <a:gd name="T26" fmla="*/ 57 w 183"/>
                <a:gd name="T27" fmla="*/ 57 h 79"/>
                <a:gd name="T28" fmla="*/ 43 w 183"/>
                <a:gd name="T29" fmla="*/ 62 h 79"/>
                <a:gd name="T30" fmla="*/ 28 w 183"/>
                <a:gd name="T31" fmla="*/ 65 h 79"/>
                <a:gd name="T32" fmla="*/ 14 w 183"/>
                <a:gd name="T33" fmla="*/ 69 h 79"/>
                <a:gd name="T34" fmla="*/ 0 w 183"/>
                <a:gd name="T35" fmla="*/ 73 h 79"/>
                <a:gd name="T36" fmla="*/ 3 w 183"/>
                <a:gd name="T37" fmla="*/ 79 h 79"/>
                <a:gd name="T38" fmla="*/ 15 w 183"/>
                <a:gd name="T39" fmla="*/ 76 h 79"/>
                <a:gd name="T40" fmla="*/ 30 w 183"/>
                <a:gd name="T41" fmla="*/ 71 h 79"/>
                <a:gd name="T42" fmla="*/ 44 w 183"/>
                <a:gd name="T43" fmla="*/ 68 h 79"/>
                <a:gd name="T44" fmla="*/ 59 w 183"/>
                <a:gd name="T45" fmla="*/ 64 h 79"/>
                <a:gd name="T46" fmla="*/ 73 w 183"/>
                <a:gd name="T47" fmla="*/ 61 h 79"/>
                <a:gd name="T48" fmla="*/ 88 w 183"/>
                <a:gd name="T49" fmla="*/ 57 h 79"/>
                <a:gd name="T50" fmla="*/ 102 w 183"/>
                <a:gd name="T51" fmla="*/ 53 h 79"/>
                <a:gd name="T52" fmla="*/ 114 w 183"/>
                <a:gd name="T53" fmla="*/ 49 h 79"/>
                <a:gd name="T54" fmla="*/ 127 w 183"/>
                <a:gd name="T55" fmla="*/ 45 h 79"/>
                <a:gd name="T56" fmla="*/ 140 w 183"/>
                <a:gd name="T57" fmla="*/ 40 h 79"/>
                <a:gd name="T58" fmla="*/ 150 w 183"/>
                <a:gd name="T59" fmla="*/ 34 h 79"/>
                <a:gd name="T60" fmla="*/ 160 w 183"/>
                <a:gd name="T61" fmla="*/ 30 h 79"/>
                <a:gd name="T62" fmla="*/ 169 w 183"/>
                <a:gd name="T63" fmla="*/ 24 h 79"/>
                <a:gd name="T64" fmla="*/ 175 w 183"/>
                <a:gd name="T65" fmla="*/ 18 h 79"/>
                <a:gd name="T66" fmla="*/ 181 w 183"/>
                <a:gd name="T67" fmla="*/ 10 h 79"/>
                <a:gd name="T68" fmla="*/ 183 w 183"/>
                <a:gd name="T69" fmla="*/ 2 h 79"/>
                <a:gd name="T70" fmla="*/ 183 w 183"/>
                <a:gd name="T71" fmla="*/ 2 h 79"/>
                <a:gd name="T72" fmla="*/ 183 w 183"/>
                <a:gd name="T73" fmla="*/ 2 h 79"/>
                <a:gd name="T74" fmla="*/ 183 w 183"/>
                <a:gd name="T75" fmla="*/ 2 h 79"/>
                <a:gd name="T76" fmla="*/ 183 w 183"/>
                <a:gd name="T77" fmla="*/ 2 h 79"/>
                <a:gd name="T78" fmla="*/ 178 w 183"/>
                <a:gd name="T7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 h="79">
                  <a:moveTo>
                    <a:pt x="178" y="1"/>
                  </a:moveTo>
                  <a:lnTo>
                    <a:pt x="178" y="0"/>
                  </a:lnTo>
                  <a:lnTo>
                    <a:pt x="175" y="6"/>
                  </a:lnTo>
                  <a:lnTo>
                    <a:pt x="171" y="13"/>
                  </a:lnTo>
                  <a:lnTo>
                    <a:pt x="165" y="19"/>
                  </a:lnTo>
                  <a:lnTo>
                    <a:pt x="157" y="25"/>
                  </a:lnTo>
                  <a:lnTo>
                    <a:pt x="148" y="30"/>
                  </a:lnTo>
                  <a:lnTo>
                    <a:pt x="137" y="34"/>
                  </a:lnTo>
                  <a:lnTo>
                    <a:pt x="126" y="38"/>
                  </a:lnTo>
                  <a:lnTo>
                    <a:pt x="113" y="42"/>
                  </a:lnTo>
                  <a:lnTo>
                    <a:pt x="99" y="47"/>
                  </a:lnTo>
                  <a:lnTo>
                    <a:pt x="86" y="50"/>
                  </a:lnTo>
                  <a:lnTo>
                    <a:pt x="72" y="54"/>
                  </a:lnTo>
                  <a:lnTo>
                    <a:pt x="57" y="57"/>
                  </a:lnTo>
                  <a:lnTo>
                    <a:pt x="43" y="62"/>
                  </a:lnTo>
                  <a:lnTo>
                    <a:pt x="28" y="65"/>
                  </a:lnTo>
                  <a:lnTo>
                    <a:pt x="14" y="69"/>
                  </a:lnTo>
                  <a:lnTo>
                    <a:pt x="0" y="73"/>
                  </a:lnTo>
                  <a:lnTo>
                    <a:pt x="3" y="79"/>
                  </a:lnTo>
                  <a:lnTo>
                    <a:pt x="15" y="76"/>
                  </a:lnTo>
                  <a:lnTo>
                    <a:pt x="30" y="71"/>
                  </a:lnTo>
                  <a:lnTo>
                    <a:pt x="44" y="68"/>
                  </a:lnTo>
                  <a:lnTo>
                    <a:pt x="59" y="64"/>
                  </a:lnTo>
                  <a:lnTo>
                    <a:pt x="73" y="61"/>
                  </a:lnTo>
                  <a:lnTo>
                    <a:pt x="88" y="57"/>
                  </a:lnTo>
                  <a:lnTo>
                    <a:pt x="102" y="53"/>
                  </a:lnTo>
                  <a:lnTo>
                    <a:pt x="114" y="49"/>
                  </a:lnTo>
                  <a:lnTo>
                    <a:pt x="127" y="45"/>
                  </a:lnTo>
                  <a:lnTo>
                    <a:pt x="140" y="40"/>
                  </a:lnTo>
                  <a:lnTo>
                    <a:pt x="150" y="34"/>
                  </a:lnTo>
                  <a:lnTo>
                    <a:pt x="160" y="30"/>
                  </a:lnTo>
                  <a:lnTo>
                    <a:pt x="169" y="24"/>
                  </a:lnTo>
                  <a:lnTo>
                    <a:pt x="175" y="18"/>
                  </a:lnTo>
                  <a:lnTo>
                    <a:pt x="181" y="10"/>
                  </a:lnTo>
                  <a:lnTo>
                    <a:pt x="183" y="2"/>
                  </a:lnTo>
                  <a:lnTo>
                    <a:pt x="183" y="2"/>
                  </a:lnTo>
                  <a:lnTo>
                    <a:pt x="183" y="2"/>
                  </a:lnTo>
                  <a:lnTo>
                    <a:pt x="183" y="2"/>
                  </a:lnTo>
                  <a:lnTo>
                    <a:pt x="183" y="2"/>
                  </a:lnTo>
                  <a:lnTo>
                    <a:pt x="17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59" name="Freeform 206"/>
            <p:cNvSpPr>
              <a:spLocks/>
            </p:cNvSpPr>
            <p:nvPr/>
          </p:nvSpPr>
          <p:spPr bwMode="auto">
            <a:xfrm>
              <a:off x="2687638" y="2670176"/>
              <a:ext cx="93663" cy="366713"/>
            </a:xfrm>
            <a:custGeom>
              <a:avLst/>
              <a:gdLst>
                <a:gd name="T0" fmla="*/ 0 w 117"/>
                <a:gd name="T1" fmla="*/ 3 h 463"/>
                <a:gd name="T2" fmla="*/ 2 w 117"/>
                <a:gd name="T3" fmla="*/ 12 h 463"/>
                <a:gd name="T4" fmla="*/ 7 w 117"/>
                <a:gd name="T5" fmla="*/ 30 h 463"/>
                <a:gd name="T6" fmla="*/ 14 w 117"/>
                <a:gd name="T7" fmla="*/ 54 h 463"/>
                <a:gd name="T8" fmla="*/ 22 w 117"/>
                <a:gd name="T9" fmla="*/ 85 h 463"/>
                <a:gd name="T10" fmla="*/ 31 w 117"/>
                <a:gd name="T11" fmla="*/ 120 h 463"/>
                <a:gd name="T12" fmla="*/ 41 w 117"/>
                <a:gd name="T13" fmla="*/ 158 h 463"/>
                <a:gd name="T14" fmla="*/ 52 w 117"/>
                <a:gd name="T15" fmla="*/ 198 h 463"/>
                <a:gd name="T16" fmla="*/ 62 w 117"/>
                <a:gd name="T17" fmla="*/ 239 h 463"/>
                <a:gd name="T18" fmla="*/ 73 w 117"/>
                <a:gd name="T19" fmla="*/ 281 h 463"/>
                <a:gd name="T20" fmla="*/ 83 w 117"/>
                <a:gd name="T21" fmla="*/ 321 h 463"/>
                <a:gd name="T22" fmla="*/ 92 w 117"/>
                <a:gd name="T23" fmla="*/ 358 h 463"/>
                <a:gd name="T24" fmla="*/ 99 w 117"/>
                <a:gd name="T25" fmla="*/ 391 h 463"/>
                <a:gd name="T26" fmla="*/ 106 w 117"/>
                <a:gd name="T27" fmla="*/ 420 h 463"/>
                <a:gd name="T28" fmla="*/ 109 w 117"/>
                <a:gd name="T29" fmla="*/ 442 h 463"/>
                <a:gd name="T30" fmla="*/ 112 w 117"/>
                <a:gd name="T31" fmla="*/ 457 h 463"/>
                <a:gd name="T32" fmla="*/ 117 w 117"/>
                <a:gd name="T33" fmla="*/ 463 h 463"/>
                <a:gd name="T34" fmla="*/ 117 w 117"/>
                <a:gd name="T35" fmla="*/ 450 h 463"/>
                <a:gd name="T36" fmla="*/ 114 w 117"/>
                <a:gd name="T37" fmla="*/ 432 h 463"/>
                <a:gd name="T38" fmla="*/ 109 w 117"/>
                <a:gd name="T39" fmla="*/ 405 h 463"/>
                <a:gd name="T40" fmla="*/ 103 w 117"/>
                <a:gd name="T41" fmla="*/ 374 h 463"/>
                <a:gd name="T42" fmla="*/ 93 w 117"/>
                <a:gd name="T43" fmla="*/ 338 h 463"/>
                <a:gd name="T44" fmla="*/ 84 w 117"/>
                <a:gd name="T45" fmla="*/ 299 h 463"/>
                <a:gd name="T46" fmla="*/ 74 w 117"/>
                <a:gd name="T47" fmla="*/ 258 h 463"/>
                <a:gd name="T48" fmla="*/ 63 w 117"/>
                <a:gd name="T49" fmla="*/ 216 h 463"/>
                <a:gd name="T50" fmla="*/ 53 w 117"/>
                <a:gd name="T51" fmla="*/ 176 h 463"/>
                <a:gd name="T52" fmla="*/ 43 w 117"/>
                <a:gd name="T53" fmla="*/ 136 h 463"/>
                <a:gd name="T54" fmla="*/ 33 w 117"/>
                <a:gd name="T55" fmla="*/ 100 h 463"/>
                <a:gd name="T56" fmla="*/ 24 w 117"/>
                <a:gd name="T57" fmla="*/ 67 h 463"/>
                <a:gd name="T58" fmla="*/ 17 w 117"/>
                <a:gd name="T59" fmla="*/ 39 h 463"/>
                <a:gd name="T60" fmla="*/ 12 w 117"/>
                <a:gd name="T61" fmla="*/ 18 h 463"/>
                <a:gd name="T62" fmla="*/ 8 w 117"/>
                <a:gd name="T63" fmla="*/ 4 h 463"/>
                <a:gd name="T64" fmla="*/ 7 w 117"/>
                <a:gd name="T6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463">
                  <a:moveTo>
                    <a:pt x="0" y="2"/>
                  </a:moveTo>
                  <a:lnTo>
                    <a:pt x="0" y="3"/>
                  </a:lnTo>
                  <a:lnTo>
                    <a:pt x="1" y="7"/>
                  </a:lnTo>
                  <a:lnTo>
                    <a:pt x="2" y="12"/>
                  </a:lnTo>
                  <a:lnTo>
                    <a:pt x="5" y="21"/>
                  </a:lnTo>
                  <a:lnTo>
                    <a:pt x="7" y="30"/>
                  </a:lnTo>
                  <a:lnTo>
                    <a:pt x="10" y="41"/>
                  </a:lnTo>
                  <a:lnTo>
                    <a:pt x="14" y="54"/>
                  </a:lnTo>
                  <a:lnTo>
                    <a:pt x="18" y="69"/>
                  </a:lnTo>
                  <a:lnTo>
                    <a:pt x="22" y="85"/>
                  </a:lnTo>
                  <a:lnTo>
                    <a:pt x="27" y="101"/>
                  </a:lnTo>
                  <a:lnTo>
                    <a:pt x="31" y="120"/>
                  </a:lnTo>
                  <a:lnTo>
                    <a:pt x="37" y="138"/>
                  </a:lnTo>
                  <a:lnTo>
                    <a:pt x="41" y="158"/>
                  </a:lnTo>
                  <a:lnTo>
                    <a:pt x="46" y="177"/>
                  </a:lnTo>
                  <a:lnTo>
                    <a:pt x="52" y="198"/>
                  </a:lnTo>
                  <a:lnTo>
                    <a:pt x="58" y="219"/>
                  </a:lnTo>
                  <a:lnTo>
                    <a:pt x="62" y="239"/>
                  </a:lnTo>
                  <a:lnTo>
                    <a:pt x="68" y="260"/>
                  </a:lnTo>
                  <a:lnTo>
                    <a:pt x="73" y="281"/>
                  </a:lnTo>
                  <a:lnTo>
                    <a:pt x="78" y="302"/>
                  </a:lnTo>
                  <a:lnTo>
                    <a:pt x="83" y="321"/>
                  </a:lnTo>
                  <a:lnTo>
                    <a:pt x="88" y="340"/>
                  </a:lnTo>
                  <a:lnTo>
                    <a:pt x="92" y="358"/>
                  </a:lnTo>
                  <a:lnTo>
                    <a:pt x="96" y="375"/>
                  </a:lnTo>
                  <a:lnTo>
                    <a:pt x="99" y="391"/>
                  </a:lnTo>
                  <a:lnTo>
                    <a:pt x="103" y="406"/>
                  </a:lnTo>
                  <a:lnTo>
                    <a:pt x="106" y="420"/>
                  </a:lnTo>
                  <a:lnTo>
                    <a:pt x="108" y="433"/>
                  </a:lnTo>
                  <a:lnTo>
                    <a:pt x="109" y="442"/>
                  </a:lnTo>
                  <a:lnTo>
                    <a:pt x="111" y="451"/>
                  </a:lnTo>
                  <a:lnTo>
                    <a:pt x="112" y="457"/>
                  </a:lnTo>
                  <a:lnTo>
                    <a:pt x="112" y="462"/>
                  </a:lnTo>
                  <a:lnTo>
                    <a:pt x="117" y="463"/>
                  </a:lnTo>
                  <a:lnTo>
                    <a:pt x="117" y="457"/>
                  </a:lnTo>
                  <a:lnTo>
                    <a:pt x="117" y="450"/>
                  </a:lnTo>
                  <a:lnTo>
                    <a:pt x="116" y="442"/>
                  </a:lnTo>
                  <a:lnTo>
                    <a:pt x="114" y="432"/>
                  </a:lnTo>
                  <a:lnTo>
                    <a:pt x="112" y="419"/>
                  </a:lnTo>
                  <a:lnTo>
                    <a:pt x="109" y="405"/>
                  </a:lnTo>
                  <a:lnTo>
                    <a:pt x="106" y="390"/>
                  </a:lnTo>
                  <a:lnTo>
                    <a:pt x="103" y="374"/>
                  </a:lnTo>
                  <a:lnTo>
                    <a:pt x="98" y="357"/>
                  </a:lnTo>
                  <a:lnTo>
                    <a:pt x="93" y="338"/>
                  </a:lnTo>
                  <a:lnTo>
                    <a:pt x="89" y="319"/>
                  </a:lnTo>
                  <a:lnTo>
                    <a:pt x="84" y="299"/>
                  </a:lnTo>
                  <a:lnTo>
                    <a:pt x="79" y="279"/>
                  </a:lnTo>
                  <a:lnTo>
                    <a:pt x="74" y="258"/>
                  </a:lnTo>
                  <a:lnTo>
                    <a:pt x="69" y="237"/>
                  </a:lnTo>
                  <a:lnTo>
                    <a:pt x="63" y="216"/>
                  </a:lnTo>
                  <a:lnTo>
                    <a:pt x="58" y="196"/>
                  </a:lnTo>
                  <a:lnTo>
                    <a:pt x="53" y="176"/>
                  </a:lnTo>
                  <a:lnTo>
                    <a:pt x="48" y="156"/>
                  </a:lnTo>
                  <a:lnTo>
                    <a:pt x="43" y="136"/>
                  </a:lnTo>
                  <a:lnTo>
                    <a:pt x="38" y="117"/>
                  </a:lnTo>
                  <a:lnTo>
                    <a:pt x="33" y="100"/>
                  </a:lnTo>
                  <a:lnTo>
                    <a:pt x="29" y="83"/>
                  </a:lnTo>
                  <a:lnTo>
                    <a:pt x="24" y="67"/>
                  </a:lnTo>
                  <a:lnTo>
                    <a:pt x="21" y="53"/>
                  </a:lnTo>
                  <a:lnTo>
                    <a:pt x="17" y="39"/>
                  </a:lnTo>
                  <a:lnTo>
                    <a:pt x="14" y="27"/>
                  </a:lnTo>
                  <a:lnTo>
                    <a:pt x="12" y="18"/>
                  </a:lnTo>
                  <a:lnTo>
                    <a:pt x="9" y="10"/>
                  </a:lnTo>
                  <a:lnTo>
                    <a:pt x="8" y="4"/>
                  </a:lnTo>
                  <a:lnTo>
                    <a:pt x="7" y="1"/>
                  </a:ln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0" name="Freeform 207"/>
            <p:cNvSpPr>
              <a:spLocks/>
            </p:cNvSpPr>
            <p:nvPr/>
          </p:nvSpPr>
          <p:spPr bwMode="auto">
            <a:xfrm>
              <a:off x="2581275" y="2800351"/>
              <a:ext cx="233363" cy="504825"/>
            </a:xfrm>
            <a:custGeom>
              <a:avLst/>
              <a:gdLst>
                <a:gd name="T0" fmla="*/ 5 w 295"/>
                <a:gd name="T1" fmla="*/ 280 h 636"/>
                <a:gd name="T2" fmla="*/ 4 w 295"/>
                <a:gd name="T3" fmla="*/ 254 h 636"/>
                <a:gd name="T4" fmla="*/ 1 w 295"/>
                <a:gd name="T5" fmla="*/ 192 h 636"/>
                <a:gd name="T6" fmla="*/ 0 w 295"/>
                <a:gd name="T7" fmla="*/ 113 h 636"/>
                <a:gd name="T8" fmla="*/ 5 w 295"/>
                <a:gd name="T9" fmla="*/ 44 h 636"/>
                <a:gd name="T10" fmla="*/ 18 w 295"/>
                <a:gd name="T11" fmla="*/ 4 h 636"/>
                <a:gd name="T12" fmla="*/ 37 w 295"/>
                <a:gd name="T13" fmla="*/ 5 h 636"/>
                <a:gd name="T14" fmla="*/ 54 w 295"/>
                <a:gd name="T15" fmla="*/ 26 h 636"/>
                <a:gd name="T16" fmla="*/ 66 w 295"/>
                <a:gd name="T17" fmla="*/ 56 h 636"/>
                <a:gd name="T18" fmla="*/ 75 w 295"/>
                <a:gd name="T19" fmla="*/ 86 h 636"/>
                <a:gd name="T20" fmla="*/ 79 w 295"/>
                <a:gd name="T21" fmla="*/ 106 h 636"/>
                <a:gd name="T22" fmla="*/ 118 w 295"/>
                <a:gd name="T23" fmla="*/ 178 h 636"/>
                <a:gd name="T24" fmla="*/ 92 w 295"/>
                <a:gd name="T25" fmla="*/ 109 h 636"/>
                <a:gd name="T26" fmla="*/ 87 w 295"/>
                <a:gd name="T27" fmla="*/ 88 h 636"/>
                <a:gd name="T28" fmla="*/ 77 w 295"/>
                <a:gd name="T29" fmla="*/ 60 h 636"/>
                <a:gd name="T30" fmla="*/ 73 w 295"/>
                <a:gd name="T31" fmla="*/ 34 h 636"/>
                <a:gd name="T32" fmla="*/ 74 w 295"/>
                <a:gd name="T33" fmla="*/ 19 h 636"/>
                <a:gd name="T34" fmla="*/ 87 w 295"/>
                <a:gd name="T35" fmla="*/ 22 h 636"/>
                <a:gd name="T36" fmla="*/ 98 w 295"/>
                <a:gd name="T37" fmla="*/ 37 h 636"/>
                <a:gd name="T38" fmla="*/ 109 w 295"/>
                <a:gd name="T39" fmla="*/ 58 h 636"/>
                <a:gd name="T40" fmla="*/ 119 w 295"/>
                <a:gd name="T41" fmla="*/ 83 h 636"/>
                <a:gd name="T42" fmla="*/ 130 w 295"/>
                <a:gd name="T43" fmla="*/ 111 h 636"/>
                <a:gd name="T44" fmla="*/ 145 w 295"/>
                <a:gd name="T45" fmla="*/ 140 h 636"/>
                <a:gd name="T46" fmla="*/ 173 w 295"/>
                <a:gd name="T47" fmla="*/ 184 h 636"/>
                <a:gd name="T48" fmla="*/ 187 w 295"/>
                <a:gd name="T49" fmla="*/ 201 h 636"/>
                <a:gd name="T50" fmla="*/ 190 w 295"/>
                <a:gd name="T51" fmla="*/ 204 h 636"/>
                <a:gd name="T52" fmla="*/ 193 w 295"/>
                <a:gd name="T53" fmla="*/ 215 h 636"/>
                <a:gd name="T54" fmla="*/ 206 w 295"/>
                <a:gd name="T55" fmla="*/ 231 h 636"/>
                <a:gd name="T56" fmla="*/ 224 w 295"/>
                <a:gd name="T57" fmla="*/ 237 h 636"/>
                <a:gd name="T58" fmla="*/ 229 w 295"/>
                <a:gd name="T59" fmla="*/ 226 h 636"/>
                <a:gd name="T60" fmla="*/ 229 w 295"/>
                <a:gd name="T61" fmla="*/ 205 h 636"/>
                <a:gd name="T62" fmla="*/ 227 w 295"/>
                <a:gd name="T63" fmla="*/ 184 h 636"/>
                <a:gd name="T64" fmla="*/ 224 w 295"/>
                <a:gd name="T65" fmla="*/ 167 h 636"/>
                <a:gd name="T66" fmla="*/ 224 w 295"/>
                <a:gd name="T67" fmla="*/ 163 h 636"/>
                <a:gd name="T68" fmla="*/ 227 w 295"/>
                <a:gd name="T69" fmla="*/ 152 h 636"/>
                <a:gd name="T70" fmla="*/ 234 w 295"/>
                <a:gd name="T71" fmla="*/ 134 h 636"/>
                <a:gd name="T72" fmla="*/ 244 w 295"/>
                <a:gd name="T73" fmla="*/ 118 h 636"/>
                <a:gd name="T74" fmla="*/ 255 w 295"/>
                <a:gd name="T75" fmla="*/ 111 h 636"/>
                <a:gd name="T76" fmla="*/ 266 w 295"/>
                <a:gd name="T77" fmla="*/ 121 h 636"/>
                <a:gd name="T78" fmla="*/ 273 w 295"/>
                <a:gd name="T79" fmla="*/ 143 h 636"/>
                <a:gd name="T80" fmla="*/ 274 w 295"/>
                <a:gd name="T81" fmla="*/ 164 h 636"/>
                <a:gd name="T82" fmla="*/ 271 w 295"/>
                <a:gd name="T83" fmla="*/ 186 h 636"/>
                <a:gd name="T84" fmla="*/ 266 w 295"/>
                <a:gd name="T85" fmla="*/ 211 h 636"/>
                <a:gd name="T86" fmla="*/ 265 w 295"/>
                <a:gd name="T87" fmla="*/ 246 h 636"/>
                <a:gd name="T88" fmla="*/ 267 w 295"/>
                <a:gd name="T89" fmla="*/ 286 h 636"/>
                <a:gd name="T90" fmla="*/ 266 w 295"/>
                <a:gd name="T91" fmla="*/ 322 h 636"/>
                <a:gd name="T92" fmla="*/ 262 w 295"/>
                <a:gd name="T93" fmla="*/ 348 h 636"/>
                <a:gd name="T94" fmla="*/ 257 w 295"/>
                <a:gd name="T95" fmla="*/ 369 h 636"/>
                <a:gd name="T96" fmla="*/ 255 w 295"/>
                <a:gd name="T97" fmla="*/ 379 h 636"/>
                <a:gd name="T98" fmla="*/ 238 w 295"/>
                <a:gd name="T99" fmla="*/ 445 h 636"/>
                <a:gd name="T100" fmla="*/ 100 w 295"/>
                <a:gd name="T101" fmla="*/ 56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636">
                  <a:moveTo>
                    <a:pt x="100" y="566"/>
                  </a:moveTo>
                  <a:lnTo>
                    <a:pt x="95" y="439"/>
                  </a:lnTo>
                  <a:lnTo>
                    <a:pt x="5" y="280"/>
                  </a:lnTo>
                  <a:lnTo>
                    <a:pt x="5" y="277"/>
                  </a:lnTo>
                  <a:lnTo>
                    <a:pt x="4" y="268"/>
                  </a:lnTo>
                  <a:lnTo>
                    <a:pt x="4" y="254"/>
                  </a:lnTo>
                  <a:lnTo>
                    <a:pt x="3" y="237"/>
                  </a:lnTo>
                  <a:lnTo>
                    <a:pt x="1" y="215"/>
                  </a:lnTo>
                  <a:lnTo>
                    <a:pt x="1" y="192"/>
                  </a:lnTo>
                  <a:lnTo>
                    <a:pt x="0" y="166"/>
                  </a:lnTo>
                  <a:lnTo>
                    <a:pt x="0" y="140"/>
                  </a:lnTo>
                  <a:lnTo>
                    <a:pt x="0" y="113"/>
                  </a:lnTo>
                  <a:lnTo>
                    <a:pt x="1" y="88"/>
                  </a:lnTo>
                  <a:lnTo>
                    <a:pt x="3" y="65"/>
                  </a:lnTo>
                  <a:lnTo>
                    <a:pt x="5" y="44"/>
                  </a:lnTo>
                  <a:lnTo>
                    <a:pt x="8" y="26"/>
                  </a:lnTo>
                  <a:lnTo>
                    <a:pt x="13" y="12"/>
                  </a:lnTo>
                  <a:lnTo>
                    <a:pt x="18" y="4"/>
                  </a:lnTo>
                  <a:lnTo>
                    <a:pt x="24" y="0"/>
                  </a:lnTo>
                  <a:lnTo>
                    <a:pt x="31" y="2"/>
                  </a:lnTo>
                  <a:lnTo>
                    <a:pt x="37" y="5"/>
                  </a:lnTo>
                  <a:lnTo>
                    <a:pt x="43" y="11"/>
                  </a:lnTo>
                  <a:lnTo>
                    <a:pt x="49" y="18"/>
                  </a:lnTo>
                  <a:lnTo>
                    <a:pt x="54" y="26"/>
                  </a:lnTo>
                  <a:lnTo>
                    <a:pt x="59" y="35"/>
                  </a:lnTo>
                  <a:lnTo>
                    <a:pt x="62" y="45"/>
                  </a:lnTo>
                  <a:lnTo>
                    <a:pt x="66" y="56"/>
                  </a:lnTo>
                  <a:lnTo>
                    <a:pt x="69" y="66"/>
                  </a:lnTo>
                  <a:lnTo>
                    <a:pt x="73" y="76"/>
                  </a:lnTo>
                  <a:lnTo>
                    <a:pt x="75" y="86"/>
                  </a:lnTo>
                  <a:lnTo>
                    <a:pt x="76" y="94"/>
                  </a:lnTo>
                  <a:lnTo>
                    <a:pt x="77" y="102"/>
                  </a:lnTo>
                  <a:lnTo>
                    <a:pt x="79" y="106"/>
                  </a:lnTo>
                  <a:lnTo>
                    <a:pt x="80" y="110"/>
                  </a:lnTo>
                  <a:lnTo>
                    <a:pt x="80" y="111"/>
                  </a:lnTo>
                  <a:lnTo>
                    <a:pt x="118" y="178"/>
                  </a:lnTo>
                  <a:lnTo>
                    <a:pt x="95" y="113"/>
                  </a:lnTo>
                  <a:lnTo>
                    <a:pt x="94" y="112"/>
                  </a:lnTo>
                  <a:lnTo>
                    <a:pt x="92" y="109"/>
                  </a:lnTo>
                  <a:lnTo>
                    <a:pt x="91" y="103"/>
                  </a:lnTo>
                  <a:lnTo>
                    <a:pt x="89" y="96"/>
                  </a:lnTo>
                  <a:lnTo>
                    <a:pt x="87" y="88"/>
                  </a:lnTo>
                  <a:lnTo>
                    <a:pt x="83" y="79"/>
                  </a:lnTo>
                  <a:lnTo>
                    <a:pt x="81" y="69"/>
                  </a:lnTo>
                  <a:lnTo>
                    <a:pt x="77" y="60"/>
                  </a:lnTo>
                  <a:lnTo>
                    <a:pt x="75" y="51"/>
                  </a:lnTo>
                  <a:lnTo>
                    <a:pt x="74" y="42"/>
                  </a:lnTo>
                  <a:lnTo>
                    <a:pt x="73" y="34"/>
                  </a:lnTo>
                  <a:lnTo>
                    <a:pt x="72" y="27"/>
                  </a:lnTo>
                  <a:lnTo>
                    <a:pt x="73" y="22"/>
                  </a:lnTo>
                  <a:lnTo>
                    <a:pt x="74" y="19"/>
                  </a:lnTo>
                  <a:lnTo>
                    <a:pt x="77" y="18"/>
                  </a:lnTo>
                  <a:lnTo>
                    <a:pt x="82" y="19"/>
                  </a:lnTo>
                  <a:lnTo>
                    <a:pt x="87" y="22"/>
                  </a:lnTo>
                  <a:lnTo>
                    <a:pt x="91" y="27"/>
                  </a:lnTo>
                  <a:lnTo>
                    <a:pt x="95" y="31"/>
                  </a:lnTo>
                  <a:lnTo>
                    <a:pt x="98" y="37"/>
                  </a:lnTo>
                  <a:lnTo>
                    <a:pt x="103" y="44"/>
                  </a:lnTo>
                  <a:lnTo>
                    <a:pt x="105" y="51"/>
                  </a:lnTo>
                  <a:lnTo>
                    <a:pt x="109" y="58"/>
                  </a:lnTo>
                  <a:lnTo>
                    <a:pt x="112" y="66"/>
                  </a:lnTo>
                  <a:lnTo>
                    <a:pt x="115" y="74"/>
                  </a:lnTo>
                  <a:lnTo>
                    <a:pt x="119" y="83"/>
                  </a:lnTo>
                  <a:lnTo>
                    <a:pt x="122" y="93"/>
                  </a:lnTo>
                  <a:lnTo>
                    <a:pt x="126" y="102"/>
                  </a:lnTo>
                  <a:lnTo>
                    <a:pt x="130" y="111"/>
                  </a:lnTo>
                  <a:lnTo>
                    <a:pt x="135" y="120"/>
                  </a:lnTo>
                  <a:lnTo>
                    <a:pt x="140" y="131"/>
                  </a:lnTo>
                  <a:lnTo>
                    <a:pt x="145" y="140"/>
                  </a:lnTo>
                  <a:lnTo>
                    <a:pt x="156" y="158"/>
                  </a:lnTo>
                  <a:lnTo>
                    <a:pt x="165" y="172"/>
                  </a:lnTo>
                  <a:lnTo>
                    <a:pt x="173" y="184"/>
                  </a:lnTo>
                  <a:lnTo>
                    <a:pt x="179" y="192"/>
                  </a:lnTo>
                  <a:lnTo>
                    <a:pt x="183" y="197"/>
                  </a:lnTo>
                  <a:lnTo>
                    <a:pt x="187" y="201"/>
                  </a:lnTo>
                  <a:lnTo>
                    <a:pt x="189" y="203"/>
                  </a:lnTo>
                  <a:lnTo>
                    <a:pt x="190" y="203"/>
                  </a:lnTo>
                  <a:lnTo>
                    <a:pt x="190" y="204"/>
                  </a:lnTo>
                  <a:lnTo>
                    <a:pt x="190" y="207"/>
                  </a:lnTo>
                  <a:lnTo>
                    <a:pt x="190" y="210"/>
                  </a:lnTo>
                  <a:lnTo>
                    <a:pt x="193" y="215"/>
                  </a:lnTo>
                  <a:lnTo>
                    <a:pt x="195" y="219"/>
                  </a:lnTo>
                  <a:lnTo>
                    <a:pt x="200" y="225"/>
                  </a:lnTo>
                  <a:lnTo>
                    <a:pt x="206" y="231"/>
                  </a:lnTo>
                  <a:lnTo>
                    <a:pt x="216" y="235"/>
                  </a:lnTo>
                  <a:lnTo>
                    <a:pt x="220" y="238"/>
                  </a:lnTo>
                  <a:lnTo>
                    <a:pt x="224" y="237"/>
                  </a:lnTo>
                  <a:lnTo>
                    <a:pt x="226" y="234"/>
                  </a:lnTo>
                  <a:lnTo>
                    <a:pt x="228" y="231"/>
                  </a:lnTo>
                  <a:lnTo>
                    <a:pt x="229" y="226"/>
                  </a:lnTo>
                  <a:lnTo>
                    <a:pt x="229" y="219"/>
                  </a:lnTo>
                  <a:lnTo>
                    <a:pt x="229" y="212"/>
                  </a:lnTo>
                  <a:lnTo>
                    <a:pt x="229" y="205"/>
                  </a:lnTo>
                  <a:lnTo>
                    <a:pt x="228" y="197"/>
                  </a:lnTo>
                  <a:lnTo>
                    <a:pt x="227" y="190"/>
                  </a:lnTo>
                  <a:lnTo>
                    <a:pt x="227" y="184"/>
                  </a:lnTo>
                  <a:lnTo>
                    <a:pt x="226" y="178"/>
                  </a:lnTo>
                  <a:lnTo>
                    <a:pt x="225" y="172"/>
                  </a:lnTo>
                  <a:lnTo>
                    <a:pt x="224" y="167"/>
                  </a:lnTo>
                  <a:lnTo>
                    <a:pt x="223" y="165"/>
                  </a:lnTo>
                  <a:lnTo>
                    <a:pt x="223" y="164"/>
                  </a:lnTo>
                  <a:lnTo>
                    <a:pt x="224" y="163"/>
                  </a:lnTo>
                  <a:lnTo>
                    <a:pt x="224" y="160"/>
                  </a:lnTo>
                  <a:lnTo>
                    <a:pt x="225" y="157"/>
                  </a:lnTo>
                  <a:lnTo>
                    <a:pt x="227" y="152"/>
                  </a:lnTo>
                  <a:lnTo>
                    <a:pt x="229" y="147"/>
                  </a:lnTo>
                  <a:lnTo>
                    <a:pt x="232" y="141"/>
                  </a:lnTo>
                  <a:lnTo>
                    <a:pt x="234" y="134"/>
                  </a:lnTo>
                  <a:lnTo>
                    <a:pt x="238" y="128"/>
                  </a:lnTo>
                  <a:lnTo>
                    <a:pt x="241" y="122"/>
                  </a:lnTo>
                  <a:lnTo>
                    <a:pt x="244" y="118"/>
                  </a:lnTo>
                  <a:lnTo>
                    <a:pt x="248" y="114"/>
                  </a:lnTo>
                  <a:lnTo>
                    <a:pt x="251" y="112"/>
                  </a:lnTo>
                  <a:lnTo>
                    <a:pt x="255" y="111"/>
                  </a:lnTo>
                  <a:lnTo>
                    <a:pt x="259" y="112"/>
                  </a:lnTo>
                  <a:lnTo>
                    <a:pt x="263" y="116"/>
                  </a:lnTo>
                  <a:lnTo>
                    <a:pt x="266" y="121"/>
                  </a:lnTo>
                  <a:lnTo>
                    <a:pt x="270" y="129"/>
                  </a:lnTo>
                  <a:lnTo>
                    <a:pt x="272" y="136"/>
                  </a:lnTo>
                  <a:lnTo>
                    <a:pt x="273" y="143"/>
                  </a:lnTo>
                  <a:lnTo>
                    <a:pt x="274" y="150"/>
                  </a:lnTo>
                  <a:lnTo>
                    <a:pt x="274" y="157"/>
                  </a:lnTo>
                  <a:lnTo>
                    <a:pt x="274" y="164"/>
                  </a:lnTo>
                  <a:lnTo>
                    <a:pt x="273" y="171"/>
                  </a:lnTo>
                  <a:lnTo>
                    <a:pt x="272" y="178"/>
                  </a:lnTo>
                  <a:lnTo>
                    <a:pt x="271" y="186"/>
                  </a:lnTo>
                  <a:lnTo>
                    <a:pt x="269" y="194"/>
                  </a:lnTo>
                  <a:lnTo>
                    <a:pt x="267" y="202"/>
                  </a:lnTo>
                  <a:lnTo>
                    <a:pt x="266" y="211"/>
                  </a:lnTo>
                  <a:lnTo>
                    <a:pt x="266" y="222"/>
                  </a:lnTo>
                  <a:lnTo>
                    <a:pt x="265" y="233"/>
                  </a:lnTo>
                  <a:lnTo>
                    <a:pt x="265" y="246"/>
                  </a:lnTo>
                  <a:lnTo>
                    <a:pt x="266" y="260"/>
                  </a:lnTo>
                  <a:lnTo>
                    <a:pt x="267" y="273"/>
                  </a:lnTo>
                  <a:lnTo>
                    <a:pt x="267" y="286"/>
                  </a:lnTo>
                  <a:lnTo>
                    <a:pt x="267" y="299"/>
                  </a:lnTo>
                  <a:lnTo>
                    <a:pt x="267" y="311"/>
                  </a:lnTo>
                  <a:lnTo>
                    <a:pt x="266" y="322"/>
                  </a:lnTo>
                  <a:lnTo>
                    <a:pt x="265" y="332"/>
                  </a:lnTo>
                  <a:lnTo>
                    <a:pt x="264" y="340"/>
                  </a:lnTo>
                  <a:lnTo>
                    <a:pt x="262" y="348"/>
                  </a:lnTo>
                  <a:lnTo>
                    <a:pt x="261" y="356"/>
                  </a:lnTo>
                  <a:lnTo>
                    <a:pt x="259" y="363"/>
                  </a:lnTo>
                  <a:lnTo>
                    <a:pt x="257" y="369"/>
                  </a:lnTo>
                  <a:lnTo>
                    <a:pt x="256" y="374"/>
                  </a:lnTo>
                  <a:lnTo>
                    <a:pt x="255" y="377"/>
                  </a:lnTo>
                  <a:lnTo>
                    <a:pt x="255" y="379"/>
                  </a:lnTo>
                  <a:lnTo>
                    <a:pt x="254" y="381"/>
                  </a:lnTo>
                  <a:lnTo>
                    <a:pt x="254" y="382"/>
                  </a:lnTo>
                  <a:lnTo>
                    <a:pt x="238" y="445"/>
                  </a:lnTo>
                  <a:lnTo>
                    <a:pt x="295" y="536"/>
                  </a:lnTo>
                  <a:lnTo>
                    <a:pt x="120" y="636"/>
                  </a:lnTo>
                  <a:lnTo>
                    <a:pt x="100" y="56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1" name="Freeform 208"/>
            <p:cNvSpPr>
              <a:spLocks/>
            </p:cNvSpPr>
            <p:nvPr/>
          </p:nvSpPr>
          <p:spPr bwMode="auto">
            <a:xfrm>
              <a:off x="2649538" y="3144838"/>
              <a:ext cx="15875" cy="104775"/>
            </a:xfrm>
            <a:custGeom>
              <a:avLst/>
              <a:gdLst>
                <a:gd name="T0" fmla="*/ 1 w 19"/>
                <a:gd name="T1" fmla="*/ 7 h 131"/>
                <a:gd name="T2" fmla="*/ 0 w 19"/>
                <a:gd name="T3" fmla="*/ 3 h 131"/>
                <a:gd name="T4" fmla="*/ 6 w 19"/>
                <a:gd name="T5" fmla="*/ 131 h 131"/>
                <a:gd name="T6" fmla="*/ 19 w 19"/>
                <a:gd name="T7" fmla="*/ 130 h 131"/>
                <a:gd name="T8" fmla="*/ 12 w 19"/>
                <a:gd name="T9" fmla="*/ 2 h 131"/>
                <a:gd name="T10" fmla="*/ 12 w 19"/>
                <a:gd name="T11" fmla="*/ 0 h 131"/>
                <a:gd name="T12" fmla="*/ 12 w 19"/>
                <a:gd name="T13" fmla="*/ 2 h 131"/>
                <a:gd name="T14" fmla="*/ 12 w 19"/>
                <a:gd name="T15" fmla="*/ 1 h 131"/>
                <a:gd name="T16" fmla="*/ 12 w 19"/>
                <a:gd name="T17" fmla="*/ 0 h 131"/>
                <a:gd name="T18" fmla="*/ 1 w 19"/>
                <a:gd name="T19"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1">
                  <a:moveTo>
                    <a:pt x="1" y="7"/>
                  </a:moveTo>
                  <a:lnTo>
                    <a:pt x="0" y="3"/>
                  </a:lnTo>
                  <a:lnTo>
                    <a:pt x="6" y="131"/>
                  </a:lnTo>
                  <a:lnTo>
                    <a:pt x="19" y="130"/>
                  </a:lnTo>
                  <a:lnTo>
                    <a:pt x="12" y="2"/>
                  </a:lnTo>
                  <a:lnTo>
                    <a:pt x="12" y="0"/>
                  </a:lnTo>
                  <a:lnTo>
                    <a:pt x="12" y="2"/>
                  </a:lnTo>
                  <a:lnTo>
                    <a:pt x="12" y="1"/>
                  </a:lnTo>
                  <a:lnTo>
                    <a:pt x="12"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2" name="Freeform 209"/>
            <p:cNvSpPr>
              <a:spLocks/>
            </p:cNvSpPr>
            <p:nvPr/>
          </p:nvSpPr>
          <p:spPr bwMode="auto">
            <a:xfrm>
              <a:off x="2579688" y="3019426"/>
              <a:ext cx="80963" cy="131763"/>
            </a:xfrm>
            <a:custGeom>
              <a:avLst/>
              <a:gdLst>
                <a:gd name="T0" fmla="*/ 0 w 101"/>
                <a:gd name="T1" fmla="*/ 3 h 166"/>
                <a:gd name="T2" fmla="*/ 0 w 101"/>
                <a:gd name="T3" fmla="*/ 7 h 166"/>
                <a:gd name="T4" fmla="*/ 90 w 101"/>
                <a:gd name="T5" fmla="*/ 166 h 166"/>
                <a:gd name="T6" fmla="*/ 101 w 101"/>
                <a:gd name="T7" fmla="*/ 159 h 166"/>
                <a:gd name="T8" fmla="*/ 12 w 101"/>
                <a:gd name="T9" fmla="*/ 0 h 166"/>
                <a:gd name="T10" fmla="*/ 13 w 101"/>
                <a:gd name="T11" fmla="*/ 2 h 166"/>
                <a:gd name="T12" fmla="*/ 0 w 101"/>
                <a:gd name="T13" fmla="*/ 3 h 166"/>
                <a:gd name="T14" fmla="*/ 0 w 101"/>
                <a:gd name="T15" fmla="*/ 4 h 166"/>
                <a:gd name="T16" fmla="*/ 0 w 101"/>
                <a:gd name="T17" fmla="*/ 7 h 166"/>
                <a:gd name="T18" fmla="*/ 0 w 101"/>
                <a:gd name="T19"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66">
                  <a:moveTo>
                    <a:pt x="0" y="3"/>
                  </a:moveTo>
                  <a:lnTo>
                    <a:pt x="0" y="7"/>
                  </a:lnTo>
                  <a:lnTo>
                    <a:pt x="90" y="166"/>
                  </a:lnTo>
                  <a:lnTo>
                    <a:pt x="101" y="159"/>
                  </a:lnTo>
                  <a:lnTo>
                    <a:pt x="12" y="0"/>
                  </a:lnTo>
                  <a:lnTo>
                    <a:pt x="13" y="2"/>
                  </a:lnTo>
                  <a:lnTo>
                    <a:pt x="0" y="3"/>
                  </a:lnTo>
                  <a:lnTo>
                    <a:pt x="0" y="4"/>
                  </a:lnTo>
                  <a:lnTo>
                    <a:pt x="0"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3" name="Freeform 210"/>
            <p:cNvSpPr>
              <a:spLocks/>
            </p:cNvSpPr>
            <p:nvPr/>
          </p:nvSpPr>
          <p:spPr bwMode="auto">
            <a:xfrm>
              <a:off x="2576513" y="2794001"/>
              <a:ext cx="23813" cy="228600"/>
            </a:xfrm>
            <a:custGeom>
              <a:avLst/>
              <a:gdLst>
                <a:gd name="T0" fmla="*/ 29 w 29"/>
                <a:gd name="T1" fmla="*/ 0 h 287"/>
                <a:gd name="T2" fmla="*/ 29 w 29"/>
                <a:gd name="T3" fmla="*/ 0 h 287"/>
                <a:gd name="T4" fmla="*/ 18 w 29"/>
                <a:gd name="T5" fmla="*/ 6 h 287"/>
                <a:gd name="T6" fmla="*/ 11 w 29"/>
                <a:gd name="T7" fmla="*/ 17 h 287"/>
                <a:gd name="T8" fmla="*/ 6 w 29"/>
                <a:gd name="T9" fmla="*/ 32 h 287"/>
                <a:gd name="T10" fmla="*/ 4 w 29"/>
                <a:gd name="T11" fmla="*/ 50 h 287"/>
                <a:gd name="T12" fmla="*/ 2 w 29"/>
                <a:gd name="T13" fmla="*/ 72 h 287"/>
                <a:gd name="T14" fmla="*/ 0 w 29"/>
                <a:gd name="T15" fmla="*/ 95 h 287"/>
                <a:gd name="T16" fmla="*/ 0 w 29"/>
                <a:gd name="T17" fmla="*/ 120 h 287"/>
                <a:gd name="T18" fmla="*/ 0 w 29"/>
                <a:gd name="T19" fmla="*/ 147 h 287"/>
                <a:gd name="T20" fmla="*/ 0 w 29"/>
                <a:gd name="T21" fmla="*/ 173 h 287"/>
                <a:gd name="T22" fmla="*/ 0 w 29"/>
                <a:gd name="T23" fmla="*/ 199 h 287"/>
                <a:gd name="T24" fmla="*/ 1 w 29"/>
                <a:gd name="T25" fmla="*/ 223 h 287"/>
                <a:gd name="T26" fmla="*/ 2 w 29"/>
                <a:gd name="T27" fmla="*/ 244 h 287"/>
                <a:gd name="T28" fmla="*/ 2 w 29"/>
                <a:gd name="T29" fmla="*/ 262 h 287"/>
                <a:gd name="T30" fmla="*/ 3 w 29"/>
                <a:gd name="T31" fmla="*/ 276 h 287"/>
                <a:gd name="T32" fmla="*/ 4 w 29"/>
                <a:gd name="T33" fmla="*/ 284 h 287"/>
                <a:gd name="T34" fmla="*/ 4 w 29"/>
                <a:gd name="T35" fmla="*/ 287 h 287"/>
                <a:gd name="T36" fmla="*/ 17 w 29"/>
                <a:gd name="T37" fmla="*/ 286 h 287"/>
                <a:gd name="T38" fmla="*/ 17 w 29"/>
                <a:gd name="T39" fmla="*/ 284 h 287"/>
                <a:gd name="T40" fmla="*/ 16 w 29"/>
                <a:gd name="T41" fmla="*/ 275 h 287"/>
                <a:gd name="T42" fmla="*/ 16 w 29"/>
                <a:gd name="T43" fmla="*/ 261 h 287"/>
                <a:gd name="T44" fmla="*/ 15 w 29"/>
                <a:gd name="T45" fmla="*/ 242 h 287"/>
                <a:gd name="T46" fmla="*/ 13 w 29"/>
                <a:gd name="T47" fmla="*/ 222 h 287"/>
                <a:gd name="T48" fmla="*/ 12 w 29"/>
                <a:gd name="T49" fmla="*/ 199 h 287"/>
                <a:gd name="T50" fmla="*/ 12 w 29"/>
                <a:gd name="T51" fmla="*/ 173 h 287"/>
                <a:gd name="T52" fmla="*/ 12 w 29"/>
                <a:gd name="T53" fmla="*/ 147 h 287"/>
                <a:gd name="T54" fmla="*/ 12 w 29"/>
                <a:gd name="T55" fmla="*/ 120 h 287"/>
                <a:gd name="T56" fmla="*/ 13 w 29"/>
                <a:gd name="T57" fmla="*/ 96 h 287"/>
                <a:gd name="T58" fmla="*/ 15 w 29"/>
                <a:gd name="T59" fmla="*/ 72 h 287"/>
                <a:gd name="T60" fmla="*/ 17 w 29"/>
                <a:gd name="T61" fmla="*/ 51 h 287"/>
                <a:gd name="T62" fmla="*/ 20 w 29"/>
                <a:gd name="T63" fmla="*/ 34 h 287"/>
                <a:gd name="T64" fmla="*/ 24 w 29"/>
                <a:gd name="T65" fmla="*/ 21 h 287"/>
                <a:gd name="T66" fmla="*/ 27 w 29"/>
                <a:gd name="T67" fmla="*/ 15 h 287"/>
                <a:gd name="T68" fmla="*/ 29 w 29"/>
                <a:gd name="T69" fmla="*/ 14 h 287"/>
                <a:gd name="T70" fmla="*/ 29 w 29"/>
                <a:gd name="T71" fmla="*/ 14 h 287"/>
                <a:gd name="T72" fmla="*/ 29 w 29"/>
                <a:gd name="T7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87">
                  <a:moveTo>
                    <a:pt x="29" y="0"/>
                  </a:moveTo>
                  <a:lnTo>
                    <a:pt x="29" y="0"/>
                  </a:lnTo>
                  <a:lnTo>
                    <a:pt x="18" y="6"/>
                  </a:lnTo>
                  <a:lnTo>
                    <a:pt x="11" y="17"/>
                  </a:lnTo>
                  <a:lnTo>
                    <a:pt x="6" y="32"/>
                  </a:lnTo>
                  <a:lnTo>
                    <a:pt x="4" y="50"/>
                  </a:lnTo>
                  <a:lnTo>
                    <a:pt x="2" y="72"/>
                  </a:lnTo>
                  <a:lnTo>
                    <a:pt x="0" y="95"/>
                  </a:lnTo>
                  <a:lnTo>
                    <a:pt x="0" y="120"/>
                  </a:lnTo>
                  <a:lnTo>
                    <a:pt x="0" y="147"/>
                  </a:lnTo>
                  <a:lnTo>
                    <a:pt x="0" y="173"/>
                  </a:lnTo>
                  <a:lnTo>
                    <a:pt x="0" y="199"/>
                  </a:lnTo>
                  <a:lnTo>
                    <a:pt x="1" y="223"/>
                  </a:lnTo>
                  <a:lnTo>
                    <a:pt x="2" y="244"/>
                  </a:lnTo>
                  <a:lnTo>
                    <a:pt x="2" y="262"/>
                  </a:lnTo>
                  <a:lnTo>
                    <a:pt x="3" y="276"/>
                  </a:lnTo>
                  <a:lnTo>
                    <a:pt x="4" y="284"/>
                  </a:lnTo>
                  <a:lnTo>
                    <a:pt x="4" y="287"/>
                  </a:lnTo>
                  <a:lnTo>
                    <a:pt x="17" y="286"/>
                  </a:lnTo>
                  <a:lnTo>
                    <a:pt x="17" y="284"/>
                  </a:lnTo>
                  <a:lnTo>
                    <a:pt x="16" y="275"/>
                  </a:lnTo>
                  <a:lnTo>
                    <a:pt x="16" y="261"/>
                  </a:lnTo>
                  <a:lnTo>
                    <a:pt x="15" y="242"/>
                  </a:lnTo>
                  <a:lnTo>
                    <a:pt x="13" y="222"/>
                  </a:lnTo>
                  <a:lnTo>
                    <a:pt x="12" y="199"/>
                  </a:lnTo>
                  <a:lnTo>
                    <a:pt x="12" y="173"/>
                  </a:lnTo>
                  <a:lnTo>
                    <a:pt x="12" y="147"/>
                  </a:lnTo>
                  <a:lnTo>
                    <a:pt x="12" y="120"/>
                  </a:lnTo>
                  <a:lnTo>
                    <a:pt x="13" y="96"/>
                  </a:lnTo>
                  <a:lnTo>
                    <a:pt x="15" y="72"/>
                  </a:lnTo>
                  <a:lnTo>
                    <a:pt x="17" y="51"/>
                  </a:lnTo>
                  <a:lnTo>
                    <a:pt x="20" y="34"/>
                  </a:lnTo>
                  <a:lnTo>
                    <a:pt x="24" y="21"/>
                  </a:lnTo>
                  <a:lnTo>
                    <a:pt x="27" y="15"/>
                  </a:lnTo>
                  <a:lnTo>
                    <a:pt x="29" y="14"/>
                  </a:lnTo>
                  <a:lnTo>
                    <a:pt x="29" y="1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4" name="Freeform 211"/>
            <p:cNvSpPr>
              <a:spLocks/>
            </p:cNvSpPr>
            <p:nvPr/>
          </p:nvSpPr>
          <p:spPr bwMode="auto">
            <a:xfrm>
              <a:off x="2600325" y="2794001"/>
              <a:ext cx="49213" cy="96838"/>
            </a:xfrm>
            <a:custGeom>
              <a:avLst/>
              <a:gdLst>
                <a:gd name="T0" fmla="*/ 62 w 63"/>
                <a:gd name="T1" fmla="*/ 116 h 121"/>
                <a:gd name="T2" fmla="*/ 63 w 63"/>
                <a:gd name="T3" fmla="*/ 118 h 121"/>
                <a:gd name="T4" fmla="*/ 63 w 63"/>
                <a:gd name="T5" fmla="*/ 116 h 121"/>
                <a:gd name="T6" fmla="*/ 62 w 63"/>
                <a:gd name="T7" fmla="*/ 112 h 121"/>
                <a:gd name="T8" fmla="*/ 60 w 63"/>
                <a:gd name="T9" fmla="*/ 108 h 121"/>
                <a:gd name="T10" fmla="*/ 59 w 63"/>
                <a:gd name="T11" fmla="*/ 100 h 121"/>
                <a:gd name="T12" fmla="*/ 57 w 63"/>
                <a:gd name="T13" fmla="*/ 91 h 121"/>
                <a:gd name="T14" fmla="*/ 55 w 63"/>
                <a:gd name="T15" fmla="*/ 81 h 121"/>
                <a:gd name="T16" fmla="*/ 51 w 63"/>
                <a:gd name="T17" fmla="*/ 72 h 121"/>
                <a:gd name="T18" fmla="*/ 49 w 63"/>
                <a:gd name="T19" fmla="*/ 60 h 121"/>
                <a:gd name="T20" fmla="*/ 44 w 63"/>
                <a:gd name="T21" fmla="*/ 50 h 121"/>
                <a:gd name="T22" fmla="*/ 41 w 63"/>
                <a:gd name="T23" fmla="*/ 40 h 121"/>
                <a:gd name="T24" fmla="*/ 35 w 63"/>
                <a:gd name="T25" fmla="*/ 30 h 121"/>
                <a:gd name="T26" fmla="*/ 30 w 63"/>
                <a:gd name="T27" fmla="*/ 21 h 121"/>
                <a:gd name="T28" fmla="*/ 24 w 63"/>
                <a:gd name="T29" fmla="*/ 13 h 121"/>
                <a:gd name="T30" fmla="*/ 17 w 63"/>
                <a:gd name="T31" fmla="*/ 7 h 121"/>
                <a:gd name="T32" fmla="*/ 10 w 63"/>
                <a:gd name="T33" fmla="*/ 3 h 121"/>
                <a:gd name="T34" fmla="*/ 0 w 63"/>
                <a:gd name="T35" fmla="*/ 0 h 121"/>
                <a:gd name="T36" fmla="*/ 0 w 63"/>
                <a:gd name="T37" fmla="*/ 14 h 121"/>
                <a:gd name="T38" fmla="*/ 5 w 63"/>
                <a:gd name="T39" fmla="*/ 14 h 121"/>
                <a:gd name="T40" fmla="*/ 10 w 63"/>
                <a:gd name="T41" fmla="*/ 17 h 121"/>
                <a:gd name="T42" fmla="*/ 14 w 63"/>
                <a:gd name="T43" fmla="*/ 21 h 121"/>
                <a:gd name="T44" fmla="*/ 19 w 63"/>
                <a:gd name="T45" fmla="*/ 28 h 121"/>
                <a:gd name="T46" fmla="*/ 25 w 63"/>
                <a:gd name="T47" fmla="*/ 36 h 121"/>
                <a:gd name="T48" fmla="*/ 28 w 63"/>
                <a:gd name="T49" fmla="*/ 45 h 121"/>
                <a:gd name="T50" fmla="*/ 33 w 63"/>
                <a:gd name="T51" fmla="*/ 55 h 121"/>
                <a:gd name="T52" fmla="*/ 36 w 63"/>
                <a:gd name="T53" fmla="*/ 65 h 121"/>
                <a:gd name="T54" fmla="*/ 40 w 63"/>
                <a:gd name="T55" fmla="*/ 75 h 121"/>
                <a:gd name="T56" fmla="*/ 42 w 63"/>
                <a:gd name="T57" fmla="*/ 85 h 121"/>
                <a:gd name="T58" fmla="*/ 44 w 63"/>
                <a:gd name="T59" fmla="*/ 94 h 121"/>
                <a:gd name="T60" fmla="*/ 47 w 63"/>
                <a:gd name="T61" fmla="*/ 102 h 121"/>
                <a:gd name="T62" fmla="*/ 48 w 63"/>
                <a:gd name="T63" fmla="*/ 109 h 121"/>
                <a:gd name="T64" fmla="*/ 49 w 63"/>
                <a:gd name="T65" fmla="*/ 116 h 121"/>
                <a:gd name="T66" fmla="*/ 49 w 63"/>
                <a:gd name="T67" fmla="*/ 118 h 121"/>
                <a:gd name="T68" fmla="*/ 49 w 63"/>
                <a:gd name="T69" fmla="*/ 119 h 121"/>
                <a:gd name="T70" fmla="*/ 50 w 63"/>
                <a:gd name="T71" fmla="*/ 121 h 121"/>
                <a:gd name="T72" fmla="*/ 49 w 63"/>
                <a:gd name="T73" fmla="*/ 119 h 121"/>
                <a:gd name="T74" fmla="*/ 50 w 63"/>
                <a:gd name="T75" fmla="*/ 120 h 121"/>
                <a:gd name="T76" fmla="*/ 50 w 63"/>
                <a:gd name="T77" fmla="*/ 121 h 121"/>
                <a:gd name="T78" fmla="*/ 62 w 63"/>
                <a:gd name="T79"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121">
                  <a:moveTo>
                    <a:pt x="62" y="116"/>
                  </a:moveTo>
                  <a:lnTo>
                    <a:pt x="63" y="118"/>
                  </a:lnTo>
                  <a:lnTo>
                    <a:pt x="63" y="116"/>
                  </a:lnTo>
                  <a:lnTo>
                    <a:pt x="62" y="112"/>
                  </a:lnTo>
                  <a:lnTo>
                    <a:pt x="60" y="108"/>
                  </a:lnTo>
                  <a:lnTo>
                    <a:pt x="59" y="100"/>
                  </a:lnTo>
                  <a:lnTo>
                    <a:pt x="57" y="91"/>
                  </a:lnTo>
                  <a:lnTo>
                    <a:pt x="55" y="81"/>
                  </a:lnTo>
                  <a:lnTo>
                    <a:pt x="51" y="72"/>
                  </a:lnTo>
                  <a:lnTo>
                    <a:pt x="49" y="60"/>
                  </a:lnTo>
                  <a:lnTo>
                    <a:pt x="44" y="50"/>
                  </a:lnTo>
                  <a:lnTo>
                    <a:pt x="41" y="40"/>
                  </a:lnTo>
                  <a:lnTo>
                    <a:pt x="35" y="30"/>
                  </a:lnTo>
                  <a:lnTo>
                    <a:pt x="30" y="21"/>
                  </a:lnTo>
                  <a:lnTo>
                    <a:pt x="24" y="13"/>
                  </a:lnTo>
                  <a:lnTo>
                    <a:pt x="17" y="7"/>
                  </a:lnTo>
                  <a:lnTo>
                    <a:pt x="10" y="3"/>
                  </a:lnTo>
                  <a:lnTo>
                    <a:pt x="0" y="0"/>
                  </a:lnTo>
                  <a:lnTo>
                    <a:pt x="0" y="14"/>
                  </a:lnTo>
                  <a:lnTo>
                    <a:pt x="5" y="14"/>
                  </a:lnTo>
                  <a:lnTo>
                    <a:pt x="10" y="17"/>
                  </a:lnTo>
                  <a:lnTo>
                    <a:pt x="14" y="21"/>
                  </a:lnTo>
                  <a:lnTo>
                    <a:pt x="19" y="28"/>
                  </a:lnTo>
                  <a:lnTo>
                    <a:pt x="25" y="36"/>
                  </a:lnTo>
                  <a:lnTo>
                    <a:pt x="28" y="45"/>
                  </a:lnTo>
                  <a:lnTo>
                    <a:pt x="33" y="55"/>
                  </a:lnTo>
                  <a:lnTo>
                    <a:pt x="36" y="65"/>
                  </a:lnTo>
                  <a:lnTo>
                    <a:pt x="40" y="75"/>
                  </a:lnTo>
                  <a:lnTo>
                    <a:pt x="42" y="85"/>
                  </a:lnTo>
                  <a:lnTo>
                    <a:pt x="44" y="94"/>
                  </a:lnTo>
                  <a:lnTo>
                    <a:pt x="47" y="102"/>
                  </a:lnTo>
                  <a:lnTo>
                    <a:pt x="48" y="109"/>
                  </a:lnTo>
                  <a:lnTo>
                    <a:pt x="49" y="116"/>
                  </a:lnTo>
                  <a:lnTo>
                    <a:pt x="49" y="118"/>
                  </a:lnTo>
                  <a:lnTo>
                    <a:pt x="49" y="119"/>
                  </a:lnTo>
                  <a:lnTo>
                    <a:pt x="50" y="121"/>
                  </a:lnTo>
                  <a:lnTo>
                    <a:pt x="49" y="119"/>
                  </a:lnTo>
                  <a:lnTo>
                    <a:pt x="50" y="120"/>
                  </a:lnTo>
                  <a:lnTo>
                    <a:pt x="50" y="121"/>
                  </a:lnTo>
                  <a:lnTo>
                    <a:pt x="62"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5" name="Freeform 212"/>
            <p:cNvSpPr>
              <a:spLocks/>
            </p:cNvSpPr>
            <p:nvPr/>
          </p:nvSpPr>
          <p:spPr bwMode="auto">
            <a:xfrm>
              <a:off x="2640013" y="2886076"/>
              <a:ext cx="52388" cy="98425"/>
            </a:xfrm>
            <a:custGeom>
              <a:avLst/>
              <a:gdLst>
                <a:gd name="T0" fmla="*/ 38 w 68"/>
                <a:gd name="T1" fmla="*/ 71 h 124"/>
                <a:gd name="T2" fmla="*/ 50 w 68"/>
                <a:gd name="T3" fmla="*/ 66 h 124"/>
                <a:gd name="T4" fmla="*/ 12 w 68"/>
                <a:gd name="T5" fmla="*/ 0 h 124"/>
                <a:gd name="T6" fmla="*/ 0 w 68"/>
                <a:gd name="T7" fmla="*/ 5 h 124"/>
                <a:gd name="T8" fmla="*/ 38 w 68"/>
                <a:gd name="T9" fmla="*/ 72 h 124"/>
                <a:gd name="T10" fmla="*/ 50 w 68"/>
                <a:gd name="T11" fmla="*/ 66 h 124"/>
                <a:gd name="T12" fmla="*/ 38 w 68"/>
                <a:gd name="T13" fmla="*/ 72 h 124"/>
                <a:gd name="T14" fmla="*/ 68 w 68"/>
                <a:gd name="T15" fmla="*/ 124 h 124"/>
                <a:gd name="T16" fmla="*/ 50 w 68"/>
                <a:gd name="T17" fmla="*/ 66 h 124"/>
                <a:gd name="T18" fmla="*/ 38 w 68"/>
                <a:gd name="T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24">
                  <a:moveTo>
                    <a:pt x="38" y="71"/>
                  </a:moveTo>
                  <a:lnTo>
                    <a:pt x="50" y="66"/>
                  </a:lnTo>
                  <a:lnTo>
                    <a:pt x="12" y="0"/>
                  </a:lnTo>
                  <a:lnTo>
                    <a:pt x="0" y="5"/>
                  </a:lnTo>
                  <a:lnTo>
                    <a:pt x="38" y="72"/>
                  </a:lnTo>
                  <a:lnTo>
                    <a:pt x="50" y="66"/>
                  </a:lnTo>
                  <a:lnTo>
                    <a:pt x="38" y="72"/>
                  </a:lnTo>
                  <a:lnTo>
                    <a:pt x="68" y="124"/>
                  </a:lnTo>
                  <a:lnTo>
                    <a:pt x="50" y="66"/>
                  </a:lnTo>
                  <a:lnTo>
                    <a:pt x="38"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6" name="Freeform 213"/>
            <p:cNvSpPr>
              <a:spLocks/>
            </p:cNvSpPr>
            <p:nvPr/>
          </p:nvSpPr>
          <p:spPr bwMode="auto">
            <a:xfrm>
              <a:off x="2651125" y="2887663"/>
              <a:ext cx="26988" cy="55563"/>
            </a:xfrm>
            <a:custGeom>
              <a:avLst/>
              <a:gdLst>
                <a:gd name="T0" fmla="*/ 0 w 35"/>
                <a:gd name="T1" fmla="*/ 5 h 69"/>
                <a:gd name="T2" fmla="*/ 0 w 35"/>
                <a:gd name="T3" fmla="*/ 5 h 69"/>
                <a:gd name="T4" fmla="*/ 23 w 35"/>
                <a:gd name="T5" fmla="*/ 69 h 69"/>
                <a:gd name="T6" fmla="*/ 35 w 35"/>
                <a:gd name="T7" fmla="*/ 64 h 69"/>
                <a:gd name="T8" fmla="*/ 11 w 35"/>
                <a:gd name="T9" fmla="*/ 0 h 69"/>
                <a:gd name="T10" fmla="*/ 11 w 35"/>
                <a:gd name="T11" fmla="*/ 0 h 69"/>
                <a:gd name="T12" fmla="*/ 0 w 35"/>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35" h="69">
                  <a:moveTo>
                    <a:pt x="0" y="5"/>
                  </a:moveTo>
                  <a:lnTo>
                    <a:pt x="0" y="5"/>
                  </a:lnTo>
                  <a:lnTo>
                    <a:pt x="23" y="69"/>
                  </a:lnTo>
                  <a:lnTo>
                    <a:pt x="35" y="64"/>
                  </a:lnTo>
                  <a:lnTo>
                    <a:pt x="11" y="0"/>
                  </a:lnTo>
                  <a:lnTo>
                    <a:pt x="11"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7" name="Freeform 214"/>
            <p:cNvSpPr>
              <a:spLocks/>
            </p:cNvSpPr>
            <p:nvPr/>
          </p:nvSpPr>
          <p:spPr bwMode="auto">
            <a:xfrm>
              <a:off x="2632075" y="2808288"/>
              <a:ext cx="28575" cy="82550"/>
            </a:xfrm>
            <a:custGeom>
              <a:avLst/>
              <a:gdLst>
                <a:gd name="T0" fmla="*/ 18 w 34"/>
                <a:gd name="T1" fmla="*/ 2 h 104"/>
                <a:gd name="T2" fmla="*/ 18 w 34"/>
                <a:gd name="T3" fmla="*/ 2 h 104"/>
                <a:gd name="T4" fmla="*/ 11 w 34"/>
                <a:gd name="T5" fmla="*/ 0 h 104"/>
                <a:gd name="T6" fmla="*/ 5 w 34"/>
                <a:gd name="T7" fmla="*/ 2 h 104"/>
                <a:gd name="T8" fmla="*/ 0 w 34"/>
                <a:gd name="T9" fmla="*/ 8 h 104"/>
                <a:gd name="T10" fmla="*/ 0 w 34"/>
                <a:gd name="T11" fmla="*/ 15 h 104"/>
                <a:gd name="T12" fmla="*/ 0 w 34"/>
                <a:gd name="T13" fmla="*/ 23 h 104"/>
                <a:gd name="T14" fmla="*/ 1 w 34"/>
                <a:gd name="T15" fmla="*/ 31 h 104"/>
                <a:gd name="T16" fmla="*/ 3 w 34"/>
                <a:gd name="T17" fmla="*/ 40 h 104"/>
                <a:gd name="T18" fmla="*/ 6 w 34"/>
                <a:gd name="T19" fmla="*/ 51 h 104"/>
                <a:gd name="T20" fmla="*/ 9 w 34"/>
                <a:gd name="T21" fmla="*/ 60 h 104"/>
                <a:gd name="T22" fmla="*/ 11 w 34"/>
                <a:gd name="T23" fmla="*/ 69 h 104"/>
                <a:gd name="T24" fmla="*/ 14 w 34"/>
                <a:gd name="T25" fmla="*/ 78 h 104"/>
                <a:gd name="T26" fmla="*/ 16 w 34"/>
                <a:gd name="T27" fmla="*/ 86 h 104"/>
                <a:gd name="T28" fmla="*/ 18 w 34"/>
                <a:gd name="T29" fmla="*/ 93 h 104"/>
                <a:gd name="T30" fmla="*/ 21 w 34"/>
                <a:gd name="T31" fmla="*/ 99 h 104"/>
                <a:gd name="T32" fmla="*/ 22 w 34"/>
                <a:gd name="T33" fmla="*/ 102 h 104"/>
                <a:gd name="T34" fmla="*/ 23 w 34"/>
                <a:gd name="T35" fmla="*/ 104 h 104"/>
                <a:gd name="T36" fmla="*/ 34 w 34"/>
                <a:gd name="T37" fmla="*/ 99 h 104"/>
                <a:gd name="T38" fmla="*/ 34 w 34"/>
                <a:gd name="T39" fmla="*/ 98 h 104"/>
                <a:gd name="T40" fmla="*/ 32 w 34"/>
                <a:gd name="T41" fmla="*/ 94 h 104"/>
                <a:gd name="T42" fmla="*/ 31 w 34"/>
                <a:gd name="T43" fmla="*/ 90 h 104"/>
                <a:gd name="T44" fmla="*/ 29 w 34"/>
                <a:gd name="T45" fmla="*/ 83 h 104"/>
                <a:gd name="T46" fmla="*/ 26 w 34"/>
                <a:gd name="T47" fmla="*/ 75 h 104"/>
                <a:gd name="T48" fmla="*/ 23 w 34"/>
                <a:gd name="T49" fmla="*/ 66 h 104"/>
                <a:gd name="T50" fmla="*/ 21 w 34"/>
                <a:gd name="T51" fmla="*/ 56 h 104"/>
                <a:gd name="T52" fmla="*/ 18 w 34"/>
                <a:gd name="T53" fmla="*/ 46 h 104"/>
                <a:gd name="T54" fmla="*/ 16 w 34"/>
                <a:gd name="T55" fmla="*/ 37 h 104"/>
                <a:gd name="T56" fmla="*/ 14 w 34"/>
                <a:gd name="T57" fmla="*/ 29 h 104"/>
                <a:gd name="T58" fmla="*/ 13 w 34"/>
                <a:gd name="T59" fmla="*/ 21 h 104"/>
                <a:gd name="T60" fmla="*/ 13 w 34"/>
                <a:gd name="T61" fmla="*/ 15 h 104"/>
                <a:gd name="T62" fmla="*/ 14 w 34"/>
                <a:gd name="T63" fmla="*/ 11 h 104"/>
                <a:gd name="T64" fmla="*/ 13 w 34"/>
                <a:gd name="T65" fmla="*/ 11 h 104"/>
                <a:gd name="T66" fmla="*/ 11 w 34"/>
                <a:gd name="T67" fmla="*/ 13 h 104"/>
                <a:gd name="T68" fmla="*/ 13 w 34"/>
                <a:gd name="T69" fmla="*/ 13 h 104"/>
                <a:gd name="T70" fmla="*/ 13 w 34"/>
                <a:gd name="T71" fmla="*/ 13 h 104"/>
                <a:gd name="T72" fmla="*/ 18 w 34"/>
                <a:gd name="T7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04">
                  <a:moveTo>
                    <a:pt x="18" y="2"/>
                  </a:moveTo>
                  <a:lnTo>
                    <a:pt x="18" y="2"/>
                  </a:lnTo>
                  <a:lnTo>
                    <a:pt x="11" y="0"/>
                  </a:lnTo>
                  <a:lnTo>
                    <a:pt x="5" y="2"/>
                  </a:lnTo>
                  <a:lnTo>
                    <a:pt x="0" y="8"/>
                  </a:lnTo>
                  <a:lnTo>
                    <a:pt x="0" y="15"/>
                  </a:lnTo>
                  <a:lnTo>
                    <a:pt x="0" y="23"/>
                  </a:lnTo>
                  <a:lnTo>
                    <a:pt x="1" y="31"/>
                  </a:lnTo>
                  <a:lnTo>
                    <a:pt x="3" y="40"/>
                  </a:lnTo>
                  <a:lnTo>
                    <a:pt x="6" y="51"/>
                  </a:lnTo>
                  <a:lnTo>
                    <a:pt x="9" y="60"/>
                  </a:lnTo>
                  <a:lnTo>
                    <a:pt x="11" y="69"/>
                  </a:lnTo>
                  <a:lnTo>
                    <a:pt x="14" y="78"/>
                  </a:lnTo>
                  <a:lnTo>
                    <a:pt x="16" y="86"/>
                  </a:lnTo>
                  <a:lnTo>
                    <a:pt x="18" y="93"/>
                  </a:lnTo>
                  <a:lnTo>
                    <a:pt x="21" y="99"/>
                  </a:lnTo>
                  <a:lnTo>
                    <a:pt x="22" y="102"/>
                  </a:lnTo>
                  <a:lnTo>
                    <a:pt x="23" y="104"/>
                  </a:lnTo>
                  <a:lnTo>
                    <a:pt x="34" y="99"/>
                  </a:lnTo>
                  <a:lnTo>
                    <a:pt x="34" y="98"/>
                  </a:lnTo>
                  <a:lnTo>
                    <a:pt x="32" y="94"/>
                  </a:lnTo>
                  <a:lnTo>
                    <a:pt x="31" y="90"/>
                  </a:lnTo>
                  <a:lnTo>
                    <a:pt x="29" y="83"/>
                  </a:lnTo>
                  <a:lnTo>
                    <a:pt x="26" y="75"/>
                  </a:lnTo>
                  <a:lnTo>
                    <a:pt x="23" y="66"/>
                  </a:lnTo>
                  <a:lnTo>
                    <a:pt x="21" y="56"/>
                  </a:lnTo>
                  <a:lnTo>
                    <a:pt x="18" y="46"/>
                  </a:lnTo>
                  <a:lnTo>
                    <a:pt x="16" y="37"/>
                  </a:lnTo>
                  <a:lnTo>
                    <a:pt x="14" y="29"/>
                  </a:lnTo>
                  <a:lnTo>
                    <a:pt x="13" y="21"/>
                  </a:lnTo>
                  <a:lnTo>
                    <a:pt x="13" y="15"/>
                  </a:lnTo>
                  <a:lnTo>
                    <a:pt x="14" y="11"/>
                  </a:lnTo>
                  <a:lnTo>
                    <a:pt x="13" y="11"/>
                  </a:lnTo>
                  <a:lnTo>
                    <a:pt x="11" y="13"/>
                  </a:lnTo>
                  <a:lnTo>
                    <a:pt x="13" y="13"/>
                  </a:lnTo>
                  <a:lnTo>
                    <a:pt x="13" y="13"/>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8" name="Freeform 215"/>
            <p:cNvSpPr>
              <a:spLocks/>
            </p:cNvSpPr>
            <p:nvPr/>
          </p:nvSpPr>
          <p:spPr bwMode="auto">
            <a:xfrm>
              <a:off x="2643188" y="2811463"/>
              <a:ext cx="57150" cy="101600"/>
            </a:xfrm>
            <a:custGeom>
              <a:avLst/>
              <a:gdLst>
                <a:gd name="T0" fmla="*/ 72 w 72"/>
                <a:gd name="T1" fmla="*/ 122 h 129"/>
                <a:gd name="T2" fmla="*/ 72 w 72"/>
                <a:gd name="T3" fmla="*/ 122 h 129"/>
                <a:gd name="T4" fmla="*/ 66 w 72"/>
                <a:gd name="T5" fmla="*/ 113 h 129"/>
                <a:gd name="T6" fmla="*/ 62 w 72"/>
                <a:gd name="T7" fmla="*/ 104 h 129"/>
                <a:gd name="T8" fmla="*/ 57 w 72"/>
                <a:gd name="T9" fmla="*/ 93 h 129"/>
                <a:gd name="T10" fmla="*/ 54 w 72"/>
                <a:gd name="T11" fmla="*/ 85 h 129"/>
                <a:gd name="T12" fmla="*/ 49 w 72"/>
                <a:gd name="T13" fmla="*/ 76 h 129"/>
                <a:gd name="T14" fmla="*/ 46 w 72"/>
                <a:gd name="T15" fmla="*/ 67 h 129"/>
                <a:gd name="T16" fmla="*/ 42 w 72"/>
                <a:gd name="T17" fmla="*/ 58 h 129"/>
                <a:gd name="T18" fmla="*/ 39 w 72"/>
                <a:gd name="T19" fmla="*/ 50 h 129"/>
                <a:gd name="T20" fmla="*/ 35 w 72"/>
                <a:gd name="T21" fmla="*/ 42 h 129"/>
                <a:gd name="T22" fmla="*/ 33 w 72"/>
                <a:gd name="T23" fmla="*/ 34 h 129"/>
                <a:gd name="T24" fmla="*/ 28 w 72"/>
                <a:gd name="T25" fmla="*/ 27 h 129"/>
                <a:gd name="T26" fmla="*/ 25 w 72"/>
                <a:gd name="T27" fmla="*/ 20 h 129"/>
                <a:gd name="T28" fmla="*/ 21 w 72"/>
                <a:gd name="T29" fmla="*/ 14 h 129"/>
                <a:gd name="T30" fmla="*/ 17 w 72"/>
                <a:gd name="T31" fmla="*/ 9 h 129"/>
                <a:gd name="T32" fmla="*/ 12 w 72"/>
                <a:gd name="T33" fmla="*/ 4 h 129"/>
                <a:gd name="T34" fmla="*/ 5 w 72"/>
                <a:gd name="T35" fmla="*/ 0 h 129"/>
                <a:gd name="T36" fmla="*/ 0 w 72"/>
                <a:gd name="T37" fmla="*/ 11 h 129"/>
                <a:gd name="T38" fmla="*/ 3 w 72"/>
                <a:gd name="T39" fmla="*/ 13 h 129"/>
                <a:gd name="T40" fmla="*/ 8 w 72"/>
                <a:gd name="T41" fmla="*/ 16 h 129"/>
                <a:gd name="T42" fmla="*/ 11 w 72"/>
                <a:gd name="T43" fmla="*/ 21 h 129"/>
                <a:gd name="T44" fmla="*/ 15 w 72"/>
                <a:gd name="T45" fmla="*/ 27 h 129"/>
                <a:gd name="T46" fmla="*/ 18 w 72"/>
                <a:gd name="T47" fmla="*/ 32 h 129"/>
                <a:gd name="T48" fmla="*/ 20 w 72"/>
                <a:gd name="T49" fmla="*/ 39 h 129"/>
                <a:gd name="T50" fmla="*/ 24 w 72"/>
                <a:gd name="T51" fmla="*/ 46 h 129"/>
                <a:gd name="T52" fmla="*/ 27 w 72"/>
                <a:gd name="T53" fmla="*/ 54 h 129"/>
                <a:gd name="T54" fmla="*/ 31 w 72"/>
                <a:gd name="T55" fmla="*/ 62 h 129"/>
                <a:gd name="T56" fmla="*/ 34 w 72"/>
                <a:gd name="T57" fmla="*/ 72 h 129"/>
                <a:gd name="T58" fmla="*/ 38 w 72"/>
                <a:gd name="T59" fmla="*/ 81 h 129"/>
                <a:gd name="T60" fmla="*/ 41 w 72"/>
                <a:gd name="T61" fmla="*/ 90 h 129"/>
                <a:gd name="T62" fmla="*/ 46 w 72"/>
                <a:gd name="T63" fmla="*/ 99 h 129"/>
                <a:gd name="T64" fmla="*/ 50 w 72"/>
                <a:gd name="T65" fmla="*/ 108 h 129"/>
                <a:gd name="T66" fmla="*/ 55 w 72"/>
                <a:gd name="T67" fmla="*/ 119 h 129"/>
                <a:gd name="T68" fmla="*/ 61 w 72"/>
                <a:gd name="T69" fmla="*/ 129 h 129"/>
                <a:gd name="T70" fmla="*/ 61 w 72"/>
                <a:gd name="T71" fmla="*/ 129 h 129"/>
                <a:gd name="T72" fmla="*/ 72 w 72"/>
                <a:gd name="T73"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29">
                  <a:moveTo>
                    <a:pt x="72" y="122"/>
                  </a:moveTo>
                  <a:lnTo>
                    <a:pt x="72" y="122"/>
                  </a:lnTo>
                  <a:lnTo>
                    <a:pt x="66" y="113"/>
                  </a:lnTo>
                  <a:lnTo>
                    <a:pt x="62" y="104"/>
                  </a:lnTo>
                  <a:lnTo>
                    <a:pt x="57" y="93"/>
                  </a:lnTo>
                  <a:lnTo>
                    <a:pt x="54" y="85"/>
                  </a:lnTo>
                  <a:lnTo>
                    <a:pt x="49" y="76"/>
                  </a:lnTo>
                  <a:lnTo>
                    <a:pt x="46" y="67"/>
                  </a:lnTo>
                  <a:lnTo>
                    <a:pt x="42" y="58"/>
                  </a:lnTo>
                  <a:lnTo>
                    <a:pt x="39" y="50"/>
                  </a:lnTo>
                  <a:lnTo>
                    <a:pt x="35" y="42"/>
                  </a:lnTo>
                  <a:lnTo>
                    <a:pt x="33" y="34"/>
                  </a:lnTo>
                  <a:lnTo>
                    <a:pt x="28" y="27"/>
                  </a:lnTo>
                  <a:lnTo>
                    <a:pt x="25" y="20"/>
                  </a:lnTo>
                  <a:lnTo>
                    <a:pt x="21" y="14"/>
                  </a:lnTo>
                  <a:lnTo>
                    <a:pt x="17" y="9"/>
                  </a:lnTo>
                  <a:lnTo>
                    <a:pt x="12" y="4"/>
                  </a:lnTo>
                  <a:lnTo>
                    <a:pt x="5" y="0"/>
                  </a:lnTo>
                  <a:lnTo>
                    <a:pt x="0" y="11"/>
                  </a:lnTo>
                  <a:lnTo>
                    <a:pt x="3" y="13"/>
                  </a:lnTo>
                  <a:lnTo>
                    <a:pt x="8" y="16"/>
                  </a:lnTo>
                  <a:lnTo>
                    <a:pt x="11" y="21"/>
                  </a:lnTo>
                  <a:lnTo>
                    <a:pt x="15" y="27"/>
                  </a:lnTo>
                  <a:lnTo>
                    <a:pt x="18" y="32"/>
                  </a:lnTo>
                  <a:lnTo>
                    <a:pt x="20" y="39"/>
                  </a:lnTo>
                  <a:lnTo>
                    <a:pt x="24" y="46"/>
                  </a:lnTo>
                  <a:lnTo>
                    <a:pt x="27" y="54"/>
                  </a:lnTo>
                  <a:lnTo>
                    <a:pt x="31" y="62"/>
                  </a:lnTo>
                  <a:lnTo>
                    <a:pt x="34" y="72"/>
                  </a:lnTo>
                  <a:lnTo>
                    <a:pt x="38" y="81"/>
                  </a:lnTo>
                  <a:lnTo>
                    <a:pt x="41" y="90"/>
                  </a:lnTo>
                  <a:lnTo>
                    <a:pt x="46" y="99"/>
                  </a:lnTo>
                  <a:lnTo>
                    <a:pt x="50" y="108"/>
                  </a:lnTo>
                  <a:lnTo>
                    <a:pt x="55" y="119"/>
                  </a:lnTo>
                  <a:lnTo>
                    <a:pt x="61" y="129"/>
                  </a:lnTo>
                  <a:lnTo>
                    <a:pt x="61" y="129"/>
                  </a:lnTo>
                  <a:lnTo>
                    <a:pt x="72"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69" name="Freeform 216"/>
            <p:cNvSpPr>
              <a:spLocks/>
            </p:cNvSpPr>
            <p:nvPr/>
          </p:nvSpPr>
          <p:spPr bwMode="auto">
            <a:xfrm>
              <a:off x="2690813" y="2908301"/>
              <a:ext cx="46038" cy="57150"/>
            </a:xfrm>
            <a:custGeom>
              <a:avLst/>
              <a:gdLst>
                <a:gd name="T0" fmla="*/ 56 w 57"/>
                <a:gd name="T1" fmla="*/ 68 h 73"/>
                <a:gd name="T2" fmla="*/ 54 w 57"/>
                <a:gd name="T3" fmla="*/ 63 h 73"/>
                <a:gd name="T4" fmla="*/ 54 w 57"/>
                <a:gd name="T5" fmla="*/ 63 h 73"/>
                <a:gd name="T6" fmla="*/ 51 w 57"/>
                <a:gd name="T7" fmla="*/ 60 h 73"/>
                <a:gd name="T8" fmla="*/ 48 w 57"/>
                <a:gd name="T9" fmla="*/ 57 h 73"/>
                <a:gd name="T10" fmla="*/ 43 w 57"/>
                <a:gd name="T11" fmla="*/ 51 h 73"/>
                <a:gd name="T12" fmla="*/ 38 w 57"/>
                <a:gd name="T13" fmla="*/ 44 h 73"/>
                <a:gd name="T14" fmla="*/ 31 w 57"/>
                <a:gd name="T15" fmla="*/ 33 h 73"/>
                <a:gd name="T16" fmla="*/ 22 w 57"/>
                <a:gd name="T17" fmla="*/ 19 h 73"/>
                <a:gd name="T18" fmla="*/ 11 w 57"/>
                <a:gd name="T19" fmla="*/ 0 h 73"/>
                <a:gd name="T20" fmla="*/ 0 w 57"/>
                <a:gd name="T21" fmla="*/ 7 h 73"/>
                <a:gd name="T22" fmla="*/ 10 w 57"/>
                <a:gd name="T23" fmla="*/ 26 h 73"/>
                <a:gd name="T24" fmla="*/ 19 w 57"/>
                <a:gd name="T25" fmla="*/ 39 h 73"/>
                <a:gd name="T26" fmla="*/ 27 w 57"/>
                <a:gd name="T27" fmla="*/ 51 h 73"/>
                <a:gd name="T28" fmla="*/ 34 w 57"/>
                <a:gd name="T29" fmla="*/ 60 h 73"/>
                <a:gd name="T30" fmla="*/ 39 w 57"/>
                <a:gd name="T31" fmla="*/ 65 h 73"/>
                <a:gd name="T32" fmla="*/ 42 w 57"/>
                <a:gd name="T33" fmla="*/ 69 h 73"/>
                <a:gd name="T34" fmla="*/ 45 w 57"/>
                <a:gd name="T35" fmla="*/ 72 h 73"/>
                <a:gd name="T36" fmla="*/ 46 w 57"/>
                <a:gd name="T37" fmla="*/ 73 h 73"/>
                <a:gd name="T38" fmla="*/ 43 w 57"/>
                <a:gd name="T39" fmla="*/ 67 h 73"/>
                <a:gd name="T40" fmla="*/ 56 w 57"/>
                <a:gd name="T41" fmla="*/ 68 h 73"/>
                <a:gd name="T42" fmla="*/ 57 w 57"/>
                <a:gd name="T43" fmla="*/ 65 h 73"/>
                <a:gd name="T44" fmla="*/ 54 w 57"/>
                <a:gd name="T45" fmla="*/ 63 h 73"/>
                <a:gd name="T46" fmla="*/ 56 w 57"/>
                <a:gd name="T4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73">
                  <a:moveTo>
                    <a:pt x="56" y="68"/>
                  </a:moveTo>
                  <a:lnTo>
                    <a:pt x="54" y="63"/>
                  </a:lnTo>
                  <a:lnTo>
                    <a:pt x="54" y="63"/>
                  </a:lnTo>
                  <a:lnTo>
                    <a:pt x="51" y="60"/>
                  </a:lnTo>
                  <a:lnTo>
                    <a:pt x="48" y="57"/>
                  </a:lnTo>
                  <a:lnTo>
                    <a:pt x="43" y="51"/>
                  </a:lnTo>
                  <a:lnTo>
                    <a:pt x="38" y="44"/>
                  </a:lnTo>
                  <a:lnTo>
                    <a:pt x="31" y="33"/>
                  </a:lnTo>
                  <a:lnTo>
                    <a:pt x="22" y="19"/>
                  </a:lnTo>
                  <a:lnTo>
                    <a:pt x="11" y="0"/>
                  </a:lnTo>
                  <a:lnTo>
                    <a:pt x="0" y="7"/>
                  </a:lnTo>
                  <a:lnTo>
                    <a:pt x="10" y="26"/>
                  </a:lnTo>
                  <a:lnTo>
                    <a:pt x="19" y="39"/>
                  </a:lnTo>
                  <a:lnTo>
                    <a:pt x="27" y="51"/>
                  </a:lnTo>
                  <a:lnTo>
                    <a:pt x="34" y="60"/>
                  </a:lnTo>
                  <a:lnTo>
                    <a:pt x="39" y="65"/>
                  </a:lnTo>
                  <a:lnTo>
                    <a:pt x="42" y="69"/>
                  </a:lnTo>
                  <a:lnTo>
                    <a:pt x="45" y="72"/>
                  </a:lnTo>
                  <a:lnTo>
                    <a:pt x="46" y="73"/>
                  </a:lnTo>
                  <a:lnTo>
                    <a:pt x="43" y="67"/>
                  </a:lnTo>
                  <a:lnTo>
                    <a:pt x="56" y="68"/>
                  </a:lnTo>
                  <a:lnTo>
                    <a:pt x="57" y="65"/>
                  </a:lnTo>
                  <a:lnTo>
                    <a:pt x="54" y="63"/>
                  </a:lnTo>
                  <a:lnTo>
                    <a:pt x="5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0" name="Freeform 217"/>
            <p:cNvSpPr>
              <a:spLocks/>
            </p:cNvSpPr>
            <p:nvPr/>
          </p:nvSpPr>
          <p:spPr bwMode="auto">
            <a:xfrm>
              <a:off x="2725738" y="2960688"/>
              <a:ext cx="26988" cy="30163"/>
            </a:xfrm>
            <a:custGeom>
              <a:avLst/>
              <a:gdLst>
                <a:gd name="T0" fmla="*/ 35 w 35"/>
                <a:gd name="T1" fmla="*/ 28 h 38"/>
                <a:gd name="T2" fmla="*/ 35 w 35"/>
                <a:gd name="T3" fmla="*/ 28 h 38"/>
                <a:gd name="T4" fmla="*/ 27 w 35"/>
                <a:gd name="T5" fmla="*/ 22 h 38"/>
                <a:gd name="T6" fmla="*/ 21 w 35"/>
                <a:gd name="T7" fmla="*/ 17 h 38"/>
                <a:gd name="T8" fmla="*/ 18 w 35"/>
                <a:gd name="T9" fmla="*/ 13 h 38"/>
                <a:gd name="T10" fmla="*/ 14 w 35"/>
                <a:gd name="T11" fmla="*/ 8 h 38"/>
                <a:gd name="T12" fmla="*/ 14 w 35"/>
                <a:gd name="T13" fmla="*/ 5 h 38"/>
                <a:gd name="T14" fmla="*/ 13 w 35"/>
                <a:gd name="T15" fmla="*/ 2 h 38"/>
                <a:gd name="T16" fmla="*/ 13 w 35"/>
                <a:gd name="T17" fmla="*/ 1 h 38"/>
                <a:gd name="T18" fmla="*/ 13 w 35"/>
                <a:gd name="T19" fmla="*/ 1 h 38"/>
                <a:gd name="T20" fmla="*/ 0 w 35"/>
                <a:gd name="T21" fmla="*/ 0 h 38"/>
                <a:gd name="T22" fmla="*/ 0 w 35"/>
                <a:gd name="T23" fmla="*/ 1 h 38"/>
                <a:gd name="T24" fmla="*/ 0 w 35"/>
                <a:gd name="T25" fmla="*/ 5 h 38"/>
                <a:gd name="T26" fmla="*/ 2 w 35"/>
                <a:gd name="T27" fmla="*/ 9 h 38"/>
                <a:gd name="T28" fmla="*/ 4 w 35"/>
                <a:gd name="T29" fmla="*/ 14 h 38"/>
                <a:gd name="T30" fmla="*/ 7 w 35"/>
                <a:gd name="T31" fmla="*/ 20 h 38"/>
                <a:gd name="T32" fmla="*/ 12 w 35"/>
                <a:gd name="T33" fmla="*/ 27 h 38"/>
                <a:gd name="T34" fmla="*/ 20 w 35"/>
                <a:gd name="T35" fmla="*/ 32 h 38"/>
                <a:gd name="T36" fmla="*/ 29 w 35"/>
                <a:gd name="T37" fmla="*/ 38 h 38"/>
                <a:gd name="T38" fmla="*/ 29 w 35"/>
                <a:gd name="T39" fmla="*/ 38 h 38"/>
                <a:gd name="T40" fmla="*/ 35 w 35"/>
                <a:gd name="T4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8">
                  <a:moveTo>
                    <a:pt x="35" y="28"/>
                  </a:moveTo>
                  <a:lnTo>
                    <a:pt x="35" y="28"/>
                  </a:lnTo>
                  <a:lnTo>
                    <a:pt x="27" y="22"/>
                  </a:lnTo>
                  <a:lnTo>
                    <a:pt x="21" y="17"/>
                  </a:lnTo>
                  <a:lnTo>
                    <a:pt x="18" y="13"/>
                  </a:lnTo>
                  <a:lnTo>
                    <a:pt x="14" y="8"/>
                  </a:lnTo>
                  <a:lnTo>
                    <a:pt x="14" y="5"/>
                  </a:lnTo>
                  <a:lnTo>
                    <a:pt x="13" y="2"/>
                  </a:lnTo>
                  <a:lnTo>
                    <a:pt x="13" y="1"/>
                  </a:lnTo>
                  <a:lnTo>
                    <a:pt x="13" y="1"/>
                  </a:lnTo>
                  <a:lnTo>
                    <a:pt x="0" y="0"/>
                  </a:lnTo>
                  <a:lnTo>
                    <a:pt x="0" y="1"/>
                  </a:lnTo>
                  <a:lnTo>
                    <a:pt x="0" y="5"/>
                  </a:lnTo>
                  <a:lnTo>
                    <a:pt x="2" y="9"/>
                  </a:lnTo>
                  <a:lnTo>
                    <a:pt x="4" y="14"/>
                  </a:lnTo>
                  <a:lnTo>
                    <a:pt x="7" y="20"/>
                  </a:lnTo>
                  <a:lnTo>
                    <a:pt x="12" y="27"/>
                  </a:lnTo>
                  <a:lnTo>
                    <a:pt x="20" y="32"/>
                  </a:lnTo>
                  <a:lnTo>
                    <a:pt x="29" y="38"/>
                  </a:lnTo>
                  <a:lnTo>
                    <a:pt x="29" y="38"/>
                  </a:lnTo>
                  <a:lnTo>
                    <a:pt x="3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1" name="Freeform 218"/>
            <p:cNvSpPr>
              <a:spLocks/>
            </p:cNvSpPr>
            <p:nvPr/>
          </p:nvSpPr>
          <p:spPr bwMode="auto">
            <a:xfrm>
              <a:off x="2749550" y="2927351"/>
              <a:ext cx="19050" cy="65088"/>
            </a:xfrm>
            <a:custGeom>
              <a:avLst/>
              <a:gdLst>
                <a:gd name="T0" fmla="*/ 5 w 24"/>
                <a:gd name="T1" fmla="*/ 0 h 81"/>
                <a:gd name="T2" fmla="*/ 5 w 24"/>
                <a:gd name="T3" fmla="*/ 3 h 81"/>
                <a:gd name="T4" fmla="*/ 5 w 24"/>
                <a:gd name="T5" fmla="*/ 4 h 81"/>
                <a:gd name="T6" fmla="*/ 6 w 24"/>
                <a:gd name="T7" fmla="*/ 7 h 81"/>
                <a:gd name="T8" fmla="*/ 6 w 24"/>
                <a:gd name="T9" fmla="*/ 11 h 81"/>
                <a:gd name="T10" fmla="*/ 7 w 24"/>
                <a:gd name="T11" fmla="*/ 17 h 81"/>
                <a:gd name="T12" fmla="*/ 8 w 24"/>
                <a:gd name="T13" fmla="*/ 23 h 81"/>
                <a:gd name="T14" fmla="*/ 9 w 24"/>
                <a:gd name="T15" fmla="*/ 30 h 81"/>
                <a:gd name="T16" fmla="*/ 11 w 24"/>
                <a:gd name="T17" fmla="*/ 37 h 81"/>
                <a:gd name="T18" fmla="*/ 11 w 24"/>
                <a:gd name="T19" fmla="*/ 43 h 81"/>
                <a:gd name="T20" fmla="*/ 11 w 24"/>
                <a:gd name="T21" fmla="*/ 50 h 81"/>
                <a:gd name="T22" fmla="*/ 11 w 24"/>
                <a:gd name="T23" fmla="*/ 57 h 81"/>
                <a:gd name="T24" fmla="*/ 11 w 24"/>
                <a:gd name="T25" fmla="*/ 63 h 81"/>
                <a:gd name="T26" fmla="*/ 11 w 24"/>
                <a:gd name="T27" fmla="*/ 66 h 81"/>
                <a:gd name="T28" fmla="*/ 8 w 24"/>
                <a:gd name="T29" fmla="*/ 69 h 81"/>
                <a:gd name="T30" fmla="*/ 8 w 24"/>
                <a:gd name="T31" fmla="*/ 69 h 81"/>
                <a:gd name="T32" fmla="*/ 8 w 24"/>
                <a:gd name="T33" fmla="*/ 69 h 81"/>
                <a:gd name="T34" fmla="*/ 6 w 24"/>
                <a:gd name="T35" fmla="*/ 69 h 81"/>
                <a:gd name="T36" fmla="*/ 0 w 24"/>
                <a:gd name="T37" fmla="*/ 79 h 81"/>
                <a:gd name="T38" fmla="*/ 7 w 24"/>
                <a:gd name="T39" fmla="*/ 81 h 81"/>
                <a:gd name="T40" fmla="*/ 14 w 24"/>
                <a:gd name="T41" fmla="*/ 80 h 81"/>
                <a:gd name="T42" fmla="*/ 19 w 24"/>
                <a:gd name="T43" fmla="*/ 77 h 81"/>
                <a:gd name="T44" fmla="*/ 22 w 24"/>
                <a:gd name="T45" fmla="*/ 71 h 81"/>
                <a:gd name="T46" fmla="*/ 23 w 24"/>
                <a:gd name="T47" fmla="*/ 64 h 81"/>
                <a:gd name="T48" fmla="*/ 24 w 24"/>
                <a:gd name="T49" fmla="*/ 57 h 81"/>
                <a:gd name="T50" fmla="*/ 24 w 24"/>
                <a:gd name="T51" fmla="*/ 50 h 81"/>
                <a:gd name="T52" fmla="*/ 24 w 24"/>
                <a:gd name="T53" fmla="*/ 43 h 81"/>
                <a:gd name="T54" fmla="*/ 23 w 24"/>
                <a:gd name="T55" fmla="*/ 34 h 81"/>
                <a:gd name="T56" fmla="*/ 22 w 24"/>
                <a:gd name="T57" fmla="*/ 27 h 81"/>
                <a:gd name="T58" fmla="*/ 21 w 24"/>
                <a:gd name="T59" fmla="*/ 20 h 81"/>
                <a:gd name="T60" fmla="*/ 20 w 24"/>
                <a:gd name="T61" fmla="*/ 13 h 81"/>
                <a:gd name="T62" fmla="*/ 19 w 24"/>
                <a:gd name="T63" fmla="*/ 9 h 81"/>
                <a:gd name="T64" fmla="*/ 19 w 24"/>
                <a:gd name="T65" fmla="*/ 4 h 81"/>
                <a:gd name="T66" fmla="*/ 17 w 24"/>
                <a:gd name="T67" fmla="*/ 2 h 81"/>
                <a:gd name="T68" fmla="*/ 17 w 24"/>
                <a:gd name="T69" fmla="*/ 1 h 81"/>
                <a:gd name="T70" fmla="*/ 17 w 24"/>
                <a:gd name="T71" fmla="*/ 4 h 81"/>
                <a:gd name="T72" fmla="*/ 5 w 24"/>
                <a:gd name="T73" fmla="*/ 0 h 81"/>
                <a:gd name="T74" fmla="*/ 5 w 24"/>
                <a:gd name="T75" fmla="*/ 2 h 81"/>
                <a:gd name="T76" fmla="*/ 5 w 24"/>
                <a:gd name="T77" fmla="*/ 3 h 81"/>
                <a:gd name="T78" fmla="*/ 5 w 24"/>
                <a:gd name="T7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81">
                  <a:moveTo>
                    <a:pt x="5" y="0"/>
                  </a:moveTo>
                  <a:lnTo>
                    <a:pt x="5" y="3"/>
                  </a:lnTo>
                  <a:lnTo>
                    <a:pt x="5" y="4"/>
                  </a:lnTo>
                  <a:lnTo>
                    <a:pt x="6" y="7"/>
                  </a:lnTo>
                  <a:lnTo>
                    <a:pt x="6" y="11"/>
                  </a:lnTo>
                  <a:lnTo>
                    <a:pt x="7" y="17"/>
                  </a:lnTo>
                  <a:lnTo>
                    <a:pt x="8" y="23"/>
                  </a:lnTo>
                  <a:lnTo>
                    <a:pt x="9" y="30"/>
                  </a:lnTo>
                  <a:lnTo>
                    <a:pt x="11" y="37"/>
                  </a:lnTo>
                  <a:lnTo>
                    <a:pt x="11" y="43"/>
                  </a:lnTo>
                  <a:lnTo>
                    <a:pt x="11" y="50"/>
                  </a:lnTo>
                  <a:lnTo>
                    <a:pt x="11" y="57"/>
                  </a:lnTo>
                  <a:lnTo>
                    <a:pt x="11" y="63"/>
                  </a:lnTo>
                  <a:lnTo>
                    <a:pt x="11" y="66"/>
                  </a:lnTo>
                  <a:lnTo>
                    <a:pt x="8" y="69"/>
                  </a:lnTo>
                  <a:lnTo>
                    <a:pt x="8" y="69"/>
                  </a:lnTo>
                  <a:lnTo>
                    <a:pt x="8" y="69"/>
                  </a:lnTo>
                  <a:lnTo>
                    <a:pt x="6" y="69"/>
                  </a:lnTo>
                  <a:lnTo>
                    <a:pt x="0" y="79"/>
                  </a:lnTo>
                  <a:lnTo>
                    <a:pt x="7" y="81"/>
                  </a:lnTo>
                  <a:lnTo>
                    <a:pt x="14" y="80"/>
                  </a:lnTo>
                  <a:lnTo>
                    <a:pt x="19" y="77"/>
                  </a:lnTo>
                  <a:lnTo>
                    <a:pt x="22" y="71"/>
                  </a:lnTo>
                  <a:lnTo>
                    <a:pt x="23" y="64"/>
                  </a:lnTo>
                  <a:lnTo>
                    <a:pt x="24" y="57"/>
                  </a:lnTo>
                  <a:lnTo>
                    <a:pt x="24" y="50"/>
                  </a:lnTo>
                  <a:lnTo>
                    <a:pt x="24" y="43"/>
                  </a:lnTo>
                  <a:lnTo>
                    <a:pt x="23" y="34"/>
                  </a:lnTo>
                  <a:lnTo>
                    <a:pt x="22" y="27"/>
                  </a:lnTo>
                  <a:lnTo>
                    <a:pt x="21" y="20"/>
                  </a:lnTo>
                  <a:lnTo>
                    <a:pt x="20" y="13"/>
                  </a:lnTo>
                  <a:lnTo>
                    <a:pt x="19" y="9"/>
                  </a:lnTo>
                  <a:lnTo>
                    <a:pt x="19" y="4"/>
                  </a:lnTo>
                  <a:lnTo>
                    <a:pt x="17" y="2"/>
                  </a:lnTo>
                  <a:lnTo>
                    <a:pt x="17" y="1"/>
                  </a:lnTo>
                  <a:lnTo>
                    <a:pt x="17" y="4"/>
                  </a:lnTo>
                  <a:lnTo>
                    <a:pt x="5" y="0"/>
                  </a:lnTo>
                  <a:lnTo>
                    <a:pt x="5" y="2"/>
                  </a:lnTo>
                  <a:lnTo>
                    <a:pt x="5"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2" name="Freeform 219"/>
            <p:cNvSpPr>
              <a:spLocks/>
            </p:cNvSpPr>
            <p:nvPr/>
          </p:nvSpPr>
          <p:spPr bwMode="auto">
            <a:xfrm>
              <a:off x="2752725" y="2882901"/>
              <a:ext cx="44450" cy="49213"/>
            </a:xfrm>
            <a:custGeom>
              <a:avLst/>
              <a:gdLst>
                <a:gd name="T0" fmla="*/ 55 w 55"/>
                <a:gd name="T1" fmla="*/ 14 h 62"/>
                <a:gd name="T2" fmla="*/ 55 w 55"/>
                <a:gd name="T3" fmla="*/ 14 h 62"/>
                <a:gd name="T4" fmla="*/ 50 w 55"/>
                <a:gd name="T5" fmla="*/ 7 h 62"/>
                <a:gd name="T6" fmla="*/ 45 w 55"/>
                <a:gd name="T7" fmla="*/ 2 h 62"/>
                <a:gd name="T8" fmla="*/ 38 w 55"/>
                <a:gd name="T9" fmla="*/ 0 h 62"/>
                <a:gd name="T10" fmla="*/ 32 w 55"/>
                <a:gd name="T11" fmla="*/ 2 h 62"/>
                <a:gd name="T12" fmla="*/ 26 w 55"/>
                <a:gd name="T13" fmla="*/ 5 h 62"/>
                <a:gd name="T14" fmla="*/ 23 w 55"/>
                <a:gd name="T15" fmla="*/ 9 h 62"/>
                <a:gd name="T16" fmla="*/ 18 w 55"/>
                <a:gd name="T17" fmla="*/ 15 h 62"/>
                <a:gd name="T18" fmla="*/ 15 w 55"/>
                <a:gd name="T19" fmla="*/ 21 h 62"/>
                <a:gd name="T20" fmla="*/ 11 w 55"/>
                <a:gd name="T21" fmla="*/ 28 h 62"/>
                <a:gd name="T22" fmla="*/ 9 w 55"/>
                <a:gd name="T23" fmla="*/ 33 h 62"/>
                <a:gd name="T24" fmla="*/ 6 w 55"/>
                <a:gd name="T25" fmla="*/ 40 h 62"/>
                <a:gd name="T26" fmla="*/ 4 w 55"/>
                <a:gd name="T27" fmla="*/ 46 h 62"/>
                <a:gd name="T28" fmla="*/ 2 w 55"/>
                <a:gd name="T29" fmla="*/ 51 h 62"/>
                <a:gd name="T30" fmla="*/ 1 w 55"/>
                <a:gd name="T31" fmla="*/ 55 h 62"/>
                <a:gd name="T32" fmla="*/ 0 w 55"/>
                <a:gd name="T33" fmla="*/ 58 h 62"/>
                <a:gd name="T34" fmla="*/ 0 w 55"/>
                <a:gd name="T35" fmla="*/ 58 h 62"/>
                <a:gd name="T36" fmla="*/ 12 w 55"/>
                <a:gd name="T37" fmla="*/ 62 h 62"/>
                <a:gd name="T38" fmla="*/ 12 w 55"/>
                <a:gd name="T39" fmla="*/ 61 h 62"/>
                <a:gd name="T40" fmla="*/ 12 w 55"/>
                <a:gd name="T41" fmla="*/ 59 h 62"/>
                <a:gd name="T42" fmla="*/ 15 w 55"/>
                <a:gd name="T43" fmla="*/ 55 h 62"/>
                <a:gd name="T44" fmla="*/ 16 w 55"/>
                <a:gd name="T45" fmla="*/ 51 h 62"/>
                <a:gd name="T46" fmla="*/ 18 w 55"/>
                <a:gd name="T47" fmla="*/ 45 h 62"/>
                <a:gd name="T48" fmla="*/ 21 w 55"/>
                <a:gd name="T49" fmla="*/ 39 h 62"/>
                <a:gd name="T50" fmla="*/ 24 w 55"/>
                <a:gd name="T51" fmla="*/ 32 h 62"/>
                <a:gd name="T52" fmla="*/ 26 w 55"/>
                <a:gd name="T53" fmla="*/ 27 h 62"/>
                <a:gd name="T54" fmla="*/ 29 w 55"/>
                <a:gd name="T55" fmla="*/ 22 h 62"/>
                <a:gd name="T56" fmla="*/ 32 w 55"/>
                <a:gd name="T57" fmla="*/ 18 h 62"/>
                <a:gd name="T58" fmla="*/ 35 w 55"/>
                <a:gd name="T59" fmla="*/ 15 h 62"/>
                <a:gd name="T60" fmla="*/ 38 w 55"/>
                <a:gd name="T61" fmla="*/ 14 h 62"/>
                <a:gd name="T62" fmla="*/ 38 w 55"/>
                <a:gd name="T63" fmla="*/ 14 h 62"/>
                <a:gd name="T64" fmla="*/ 39 w 55"/>
                <a:gd name="T65" fmla="*/ 14 h 62"/>
                <a:gd name="T66" fmla="*/ 40 w 55"/>
                <a:gd name="T67" fmla="*/ 15 h 62"/>
                <a:gd name="T68" fmla="*/ 44 w 55"/>
                <a:gd name="T69" fmla="*/ 20 h 62"/>
                <a:gd name="T70" fmla="*/ 44 w 55"/>
                <a:gd name="T71" fmla="*/ 20 h 62"/>
                <a:gd name="T72" fmla="*/ 55 w 55"/>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62">
                  <a:moveTo>
                    <a:pt x="55" y="14"/>
                  </a:moveTo>
                  <a:lnTo>
                    <a:pt x="55" y="14"/>
                  </a:lnTo>
                  <a:lnTo>
                    <a:pt x="50" y="7"/>
                  </a:lnTo>
                  <a:lnTo>
                    <a:pt x="45" y="2"/>
                  </a:lnTo>
                  <a:lnTo>
                    <a:pt x="38" y="0"/>
                  </a:lnTo>
                  <a:lnTo>
                    <a:pt x="32" y="2"/>
                  </a:lnTo>
                  <a:lnTo>
                    <a:pt x="26" y="5"/>
                  </a:lnTo>
                  <a:lnTo>
                    <a:pt x="23" y="9"/>
                  </a:lnTo>
                  <a:lnTo>
                    <a:pt x="18" y="15"/>
                  </a:lnTo>
                  <a:lnTo>
                    <a:pt x="15" y="21"/>
                  </a:lnTo>
                  <a:lnTo>
                    <a:pt x="11" y="28"/>
                  </a:lnTo>
                  <a:lnTo>
                    <a:pt x="9" y="33"/>
                  </a:lnTo>
                  <a:lnTo>
                    <a:pt x="6" y="40"/>
                  </a:lnTo>
                  <a:lnTo>
                    <a:pt x="4" y="46"/>
                  </a:lnTo>
                  <a:lnTo>
                    <a:pt x="2" y="51"/>
                  </a:lnTo>
                  <a:lnTo>
                    <a:pt x="1" y="55"/>
                  </a:lnTo>
                  <a:lnTo>
                    <a:pt x="0" y="58"/>
                  </a:lnTo>
                  <a:lnTo>
                    <a:pt x="0" y="58"/>
                  </a:lnTo>
                  <a:lnTo>
                    <a:pt x="12" y="62"/>
                  </a:lnTo>
                  <a:lnTo>
                    <a:pt x="12" y="61"/>
                  </a:lnTo>
                  <a:lnTo>
                    <a:pt x="12" y="59"/>
                  </a:lnTo>
                  <a:lnTo>
                    <a:pt x="15" y="55"/>
                  </a:lnTo>
                  <a:lnTo>
                    <a:pt x="16" y="51"/>
                  </a:lnTo>
                  <a:lnTo>
                    <a:pt x="18" y="45"/>
                  </a:lnTo>
                  <a:lnTo>
                    <a:pt x="21" y="39"/>
                  </a:lnTo>
                  <a:lnTo>
                    <a:pt x="24" y="32"/>
                  </a:lnTo>
                  <a:lnTo>
                    <a:pt x="26" y="27"/>
                  </a:lnTo>
                  <a:lnTo>
                    <a:pt x="29" y="22"/>
                  </a:lnTo>
                  <a:lnTo>
                    <a:pt x="32" y="18"/>
                  </a:lnTo>
                  <a:lnTo>
                    <a:pt x="35" y="15"/>
                  </a:lnTo>
                  <a:lnTo>
                    <a:pt x="38" y="14"/>
                  </a:lnTo>
                  <a:lnTo>
                    <a:pt x="38" y="14"/>
                  </a:lnTo>
                  <a:lnTo>
                    <a:pt x="39" y="14"/>
                  </a:lnTo>
                  <a:lnTo>
                    <a:pt x="40" y="15"/>
                  </a:lnTo>
                  <a:lnTo>
                    <a:pt x="44" y="20"/>
                  </a:lnTo>
                  <a:lnTo>
                    <a:pt x="44" y="20"/>
                  </a:lnTo>
                  <a:lnTo>
                    <a:pt x="5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3" name="Freeform 220"/>
            <p:cNvSpPr>
              <a:spLocks/>
            </p:cNvSpPr>
            <p:nvPr/>
          </p:nvSpPr>
          <p:spPr bwMode="auto">
            <a:xfrm>
              <a:off x="2786063" y="2892426"/>
              <a:ext cx="17463" cy="112713"/>
            </a:xfrm>
            <a:custGeom>
              <a:avLst/>
              <a:gdLst>
                <a:gd name="T0" fmla="*/ 14 w 22"/>
                <a:gd name="T1" fmla="*/ 140 h 142"/>
                <a:gd name="T2" fmla="*/ 14 w 22"/>
                <a:gd name="T3" fmla="*/ 140 h 142"/>
                <a:gd name="T4" fmla="*/ 13 w 22"/>
                <a:gd name="T5" fmla="*/ 128 h 142"/>
                <a:gd name="T6" fmla="*/ 13 w 22"/>
                <a:gd name="T7" fmla="*/ 115 h 142"/>
                <a:gd name="T8" fmla="*/ 13 w 22"/>
                <a:gd name="T9" fmla="*/ 105 h 142"/>
                <a:gd name="T10" fmla="*/ 14 w 22"/>
                <a:gd name="T11" fmla="*/ 94 h 142"/>
                <a:gd name="T12" fmla="*/ 15 w 22"/>
                <a:gd name="T13" fmla="*/ 85 h 142"/>
                <a:gd name="T14" fmla="*/ 17 w 22"/>
                <a:gd name="T15" fmla="*/ 76 h 142"/>
                <a:gd name="T16" fmla="*/ 18 w 22"/>
                <a:gd name="T17" fmla="*/ 69 h 142"/>
                <a:gd name="T18" fmla="*/ 19 w 22"/>
                <a:gd name="T19" fmla="*/ 61 h 142"/>
                <a:gd name="T20" fmla="*/ 21 w 22"/>
                <a:gd name="T21" fmla="*/ 54 h 142"/>
                <a:gd name="T22" fmla="*/ 21 w 22"/>
                <a:gd name="T23" fmla="*/ 46 h 142"/>
                <a:gd name="T24" fmla="*/ 22 w 22"/>
                <a:gd name="T25" fmla="*/ 39 h 142"/>
                <a:gd name="T26" fmla="*/ 22 w 22"/>
                <a:gd name="T27" fmla="*/ 32 h 142"/>
                <a:gd name="T28" fmla="*/ 21 w 22"/>
                <a:gd name="T29" fmla="*/ 25 h 142"/>
                <a:gd name="T30" fmla="*/ 20 w 22"/>
                <a:gd name="T31" fmla="*/ 17 h 142"/>
                <a:gd name="T32" fmla="*/ 17 w 22"/>
                <a:gd name="T33" fmla="*/ 9 h 142"/>
                <a:gd name="T34" fmla="*/ 13 w 22"/>
                <a:gd name="T35" fmla="*/ 0 h 142"/>
                <a:gd name="T36" fmla="*/ 2 w 22"/>
                <a:gd name="T37" fmla="*/ 6 h 142"/>
                <a:gd name="T38" fmla="*/ 5 w 22"/>
                <a:gd name="T39" fmla="*/ 14 h 142"/>
                <a:gd name="T40" fmla="*/ 7 w 22"/>
                <a:gd name="T41" fmla="*/ 19 h 142"/>
                <a:gd name="T42" fmla="*/ 8 w 22"/>
                <a:gd name="T43" fmla="*/ 26 h 142"/>
                <a:gd name="T44" fmla="*/ 10 w 22"/>
                <a:gd name="T45" fmla="*/ 33 h 142"/>
                <a:gd name="T46" fmla="*/ 10 w 22"/>
                <a:gd name="T47" fmla="*/ 39 h 142"/>
                <a:gd name="T48" fmla="*/ 8 w 22"/>
                <a:gd name="T49" fmla="*/ 46 h 142"/>
                <a:gd name="T50" fmla="*/ 7 w 22"/>
                <a:gd name="T51" fmla="*/ 52 h 142"/>
                <a:gd name="T52" fmla="*/ 6 w 22"/>
                <a:gd name="T53" fmla="*/ 59 h 142"/>
                <a:gd name="T54" fmla="*/ 5 w 22"/>
                <a:gd name="T55" fmla="*/ 67 h 142"/>
                <a:gd name="T56" fmla="*/ 4 w 22"/>
                <a:gd name="T57" fmla="*/ 75 h 142"/>
                <a:gd name="T58" fmla="*/ 3 w 22"/>
                <a:gd name="T59" fmla="*/ 83 h 142"/>
                <a:gd name="T60" fmla="*/ 2 w 22"/>
                <a:gd name="T61" fmla="*/ 93 h 142"/>
                <a:gd name="T62" fmla="*/ 0 w 22"/>
                <a:gd name="T63" fmla="*/ 104 h 142"/>
                <a:gd name="T64" fmla="*/ 0 w 22"/>
                <a:gd name="T65" fmla="*/ 115 h 142"/>
                <a:gd name="T66" fmla="*/ 0 w 22"/>
                <a:gd name="T67" fmla="*/ 128 h 142"/>
                <a:gd name="T68" fmla="*/ 0 w 22"/>
                <a:gd name="T69" fmla="*/ 142 h 142"/>
                <a:gd name="T70" fmla="*/ 0 w 22"/>
                <a:gd name="T71" fmla="*/ 142 h 142"/>
                <a:gd name="T72" fmla="*/ 14 w 22"/>
                <a:gd name="T73"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42">
                  <a:moveTo>
                    <a:pt x="14" y="140"/>
                  </a:moveTo>
                  <a:lnTo>
                    <a:pt x="14" y="140"/>
                  </a:lnTo>
                  <a:lnTo>
                    <a:pt x="13" y="128"/>
                  </a:lnTo>
                  <a:lnTo>
                    <a:pt x="13" y="115"/>
                  </a:lnTo>
                  <a:lnTo>
                    <a:pt x="13" y="105"/>
                  </a:lnTo>
                  <a:lnTo>
                    <a:pt x="14" y="94"/>
                  </a:lnTo>
                  <a:lnTo>
                    <a:pt x="15" y="85"/>
                  </a:lnTo>
                  <a:lnTo>
                    <a:pt x="17" y="76"/>
                  </a:lnTo>
                  <a:lnTo>
                    <a:pt x="18" y="69"/>
                  </a:lnTo>
                  <a:lnTo>
                    <a:pt x="19" y="61"/>
                  </a:lnTo>
                  <a:lnTo>
                    <a:pt x="21" y="54"/>
                  </a:lnTo>
                  <a:lnTo>
                    <a:pt x="21" y="46"/>
                  </a:lnTo>
                  <a:lnTo>
                    <a:pt x="22" y="39"/>
                  </a:lnTo>
                  <a:lnTo>
                    <a:pt x="22" y="32"/>
                  </a:lnTo>
                  <a:lnTo>
                    <a:pt x="21" y="25"/>
                  </a:lnTo>
                  <a:lnTo>
                    <a:pt x="20" y="17"/>
                  </a:lnTo>
                  <a:lnTo>
                    <a:pt x="17" y="9"/>
                  </a:lnTo>
                  <a:lnTo>
                    <a:pt x="13" y="0"/>
                  </a:lnTo>
                  <a:lnTo>
                    <a:pt x="2" y="6"/>
                  </a:lnTo>
                  <a:lnTo>
                    <a:pt x="5" y="14"/>
                  </a:lnTo>
                  <a:lnTo>
                    <a:pt x="7" y="19"/>
                  </a:lnTo>
                  <a:lnTo>
                    <a:pt x="8" y="26"/>
                  </a:lnTo>
                  <a:lnTo>
                    <a:pt x="10" y="33"/>
                  </a:lnTo>
                  <a:lnTo>
                    <a:pt x="10" y="39"/>
                  </a:lnTo>
                  <a:lnTo>
                    <a:pt x="8" y="46"/>
                  </a:lnTo>
                  <a:lnTo>
                    <a:pt x="7" y="52"/>
                  </a:lnTo>
                  <a:lnTo>
                    <a:pt x="6" y="59"/>
                  </a:lnTo>
                  <a:lnTo>
                    <a:pt x="5" y="67"/>
                  </a:lnTo>
                  <a:lnTo>
                    <a:pt x="4" y="75"/>
                  </a:lnTo>
                  <a:lnTo>
                    <a:pt x="3" y="83"/>
                  </a:lnTo>
                  <a:lnTo>
                    <a:pt x="2" y="93"/>
                  </a:lnTo>
                  <a:lnTo>
                    <a:pt x="0" y="104"/>
                  </a:lnTo>
                  <a:lnTo>
                    <a:pt x="0" y="115"/>
                  </a:lnTo>
                  <a:lnTo>
                    <a:pt x="0" y="128"/>
                  </a:lnTo>
                  <a:lnTo>
                    <a:pt x="0" y="142"/>
                  </a:lnTo>
                  <a:lnTo>
                    <a:pt x="0" y="142"/>
                  </a:lnTo>
                  <a:lnTo>
                    <a:pt x="14"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4" name="Freeform 221"/>
            <p:cNvSpPr>
              <a:spLocks/>
            </p:cNvSpPr>
            <p:nvPr/>
          </p:nvSpPr>
          <p:spPr bwMode="auto">
            <a:xfrm>
              <a:off x="2776538" y="3005138"/>
              <a:ext cx="22225" cy="98425"/>
            </a:xfrm>
            <a:custGeom>
              <a:avLst/>
              <a:gdLst>
                <a:gd name="T0" fmla="*/ 12 w 27"/>
                <a:gd name="T1" fmla="*/ 125 h 126"/>
                <a:gd name="T2" fmla="*/ 12 w 27"/>
                <a:gd name="T3" fmla="*/ 126 h 126"/>
                <a:gd name="T4" fmla="*/ 12 w 27"/>
                <a:gd name="T5" fmla="*/ 125 h 126"/>
                <a:gd name="T6" fmla="*/ 14 w 27"/>
                <a:gd name="T7" fmla="*/ 124 h 126"/>
                <a:gd name="T8" fmla="*/ 15 w 27"/>
                <a:gd name="T9" fmla="*/ 120 h 126"/>
                <a:gd name="T10" fmla="*/ 15 w 27"/>
                <a:gd name="T11" fmla="*/ 117 h 126"/>
                <a:gd name="T12" fmla="*/ 17 w 27"/>
                <a:gd name="T13" fmla="*/ 112 h 126"/>
                <a:gd name="T14" fmla="*/ 19 w 27"/>
                <a:gd name="T15" fmla="*/ 106 h 126"/>
                <a:gd name="T16" fmla="*/ 20 w 27"/>
                <a:gd name="T17" fmla="*/ 99 h 126"/>
                <a:gd name="T18" fmla="*/ 22 w 27"/>
                <a:gd name="T19" fmla="*/ 91 h 126"/>
                <a:gd name="T20" fmla="*/ 23 w 27"/>
                <a:gd name="T21" fmla="*/ 83 h 126"/>
                <a:gd name="T22" fmla="*/ 24 w 27"/>
                <a:gd name="T23" fmla="*/ 74 h 126"/>
                <a:gd name="T24" fmla="*/ 26 w 27"/>
                <a:gd name="T25" fmla="*/ 65 h 126"/>
                <a:gd name="T26" fmla="*/ 26 w 27"/>
                <a:gd name="T27" fmla="*/ 53 h 126"/>
                <a:gd name="T28" fmla="*/ 27 w 27"/>
                <a:gd name="T29" fmla="*/ 41 h 126"/>
                <a:gd name="T30" fmla="*/ 27 w 27"/>
                <a:gd name="T31" fmla="*/ 28 h 126"/>
                <a:gd name="T32" fmla="*/ 26 w 27"/>
                <a:gd name="T33" fmla="*/ 14 h 126"/>
                <a:gd name="T34" fmla="*/ 26 w 27"/>
                <a:gd name="T35" fmla="*/ 0 h 126"/>
                <a:gd name="T36" fmla="*/ 12 w 27"/>
                <a:gd name="T37" fmla="*/ 2 h 126"/>
                <a:gd name="T38" fmla="*/ 14 w 27"/>
                <a:gd name="T39" fmla="*/ 15 h 126"/>
                <a:gd name="T40" fmla="*/ 15 w 27"/>
                <a:gd name="T41" fmla="*/ 28 h 126"/>
                <a:gd name="T42" fmla="*/ 15 w 27"/>
                <a:gd name="T43" fmla="*/ 41 h 126"/>
                <a:gd name="T44" fmla="*/ 14 w 27"/>
                <a:gd name="T45" fmla="*/ 52 h 126"/>
                <a:gd name="T46" fmla="*/ 12 w 27"/>
                <a:gd name="T47" fmla="*/ 63 h 126"/>
                <a:gd name="T48" fmla="*/ 11 w 27"/>
                <a:gd name="T49" fmla="*/ 73 h 126"/>
                <a:gd name="T50" fmla="*/ 10 w 27"/>
                <a:gd name="T51" fmla="*/ 81 h 126"/>
                <a:gd name="T52" fmla="*/ 9 w 27"/>
                <a:gd name="T53" fmla="*/ 90 h 126"/>
                <a:gd name="T54" fmla="*/ 8 w 27"/>
                <a:gd name="T55" fmla="*/ 97 h 126"/>
                <a:gd name="T56" fmla="*/ 5 w 27"/>
                <a:gd name="T57" fmla="*/ 103 h 126"/>
                <a:gd name="T58" fmla="*/ 4 w 27"/>
                <a:gd name="T59" fmla="*/ 109 h 126"/>
                <a:gd name="T60" fmla="*/ 3 w 27"/>
                <a:gd name="T61" fmla="*/ 113 h 126"/>
                <a:gd name="T62" fmla="*/ 2 w 27"/>
                <a:gd name="T63" fmla="*/ 117 h 126"/>
                <a:gd name="T64" fmla="*/ 1 w 27"/>
                <a:gd name="T65" fmla="*/ 118 h 126"/>
                <a:gd name="T66" fmla="*/ 1 w 27"/>
                <a:gd name="T67" fmla="*/ 120 h 126"/>
                <a:gd name="T68" fmla="*/ 1 w 27"/>
                <a:gd name="T69" fmla="*/ 121 h 126"/>
                <a:gd name="T70" fmla="*/ 0 w 27"/>
                <a:gd name="T71" fmla="*/ 123 h 126"/>
                <a:gd name="T72" fmla="*/ 1 w 27"/>
                <a:gd name="T73" fmla="*/ 121 h 126"/>
                <a:gd name="T74" fmla="*/ 1 w 27"/>
                <a:gd name="T75" fmla="*/ 121 h 126"/>
                <a:gd name="T76" fmla="*/ 0 w 27"/>
                <a:gd name="T77" fmla="*/ 123 h 126"/>
                <a:gd name="T78" fmla="*/ 12 w 27"/>
                <a:gd name="T79"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126">
                  <a:moveTo>
                    <a:pt x="12" y="125"/>
                  </a:moveTo>
                  <a:lnTo>
                    <a:pt x="12" y="126"/>
                  </a:lnTo>
                  <a:lnTo>
                    <a:pt x="12" y="125"/>
                  </a:lnTo>
                  <a:lnTo>
                    <a:pt x="14" y="124"/>
                  </a:lnTo>
                  <a:lnTo>
                    <a:pt x="15" y="120"/>
                  </a:lnTo>
                  <a:lnTo>
                    <a:pt x="15" y="117"/>
                  </a:lnTo>
                  <a:lnTo>
                    <a:pt x="17" y="112"/>
                  </a:lnTo>
                  <a:lnTo>
                    <a:pt x="19" y="106"/>
                  </a:lnTo>
                  <a:lnTo>
                    <a:pt x="20" y="99"/>
                  </a:lnTo>
                  <a:lnTo>
                    <a:pt x="22" y="91"/>
                  </a:lnTo>
                  <a:lnTo>
                    <a:pt x="23" y="83"/>
                  </a:lnTo>
                  <a:lnTo>
                    <a:pt x="24" y="74"/>
                  </a:lnTo>
                  <a:lnTo>
                    <a:pt x="26" y="65"/>
                  </a:lnTo>
                  <a:lnTo>
                    <a:pt x="26" y="53"/>
                  </a:lnTo>
                  <a:lnTo>
                    <a:pt x="27" y="41"/>
                  </a:lnTo>
                  <a:lnTo>
                    <a:pt x="27" y="28"/>
                  </a:lnTo>
                  <a:lnTo>
                    <a:pt x="26" y="14"/>
                  </a:lnTo>
                  <a:lnTo>
                    <a:pt x="26" y="0"/>
                  </a:lnTo>
                  <a:lnTo>
                    <a:pt x="12" y="2"/>
                  </a:lnTo>
                  <a:lnTo>
                    <a:pt x="14" y="15"/>
                  </a:lnTo>
                  <a:lnTo>
                    <a:pt x="15" y="28"/>
                  </a:lnTo>
                  <a:lnTo>
                    <a:pt x="15" y="41"/>
                  </a:lnTo>
                  <a:lnTo>
                    <a:pt x="14" y="52"/>
                  </a:lnTo>
                  <a:lnTo>
                    <a:pt x="12" y="63"/>
                  </a:lnTo>
                  <a:lnTo>
                    <a:pt x="11" y="73"/>
                  </a:lnTo>
                  <a:lnTo>
                    <a:pt x="10" y="81"/>
                  </a:lnTo>
                  <a:lnTo>
                    <a:pt x="9" y="90"/>
                  </a:lnTo>
                  <a:lnTo>
                    <a:pt x="8" y="97"/>
                  </a:lnTo>
                  <a:lnTo>
                    <a:pt x="5" y="103"/>
                  </a:lnTo>
                  <a:lnTo>
                    <a:pt x="4" y="109"/>
                  </a:lnTo>
                  <a:lnTo>
                    <a:pt x="3" y="113"/>
                  </a:lnTo>
                  <a:lnTo>
                    <a:pt x="2" y="117"/>
                  </a:lnTo>
                  <a:lnTo>
                    <a:pt x="1" y="118"/>
                  </a:lnTo>
                  <a:lnTo>
                    <a:pt x="1" y="120"/>
                  </a:lnTo>
                  <a:lnTo>
                    <a:pt x="1" y="121"/>
                  </a:lnTo>
                  <a:lnTo>
                    <a:pt x="0" y="123"/>
                  </a:lnTo>
                  <a:lnTo>
                    <a:pt x="1" y="121"/>
                  </a:lnTo>
                  <a:lnTo>
                    <a:pt x="1" y="121"/>
                  </a:lnTo>
                  <a:lnTo>
                    <a:pt x="0" y="123"/>
                  </a:lnTo>
                  <a:lnTo>
                    <a:pt x="12"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5" name="Freeform 222"/>
            <p:cNvSpPr>
              <a:spLocks/>
            </p:cNvSpPr>
            <p:nvPr/>
          </p:nvSpPr>
          <p:spPr bwMode="auto">
            <a:xfrm>
              <a:off x="2763838" y="3101976"/>
              <a:ext cx="22225" cy="53975"/>
            </a:xfrm>
            <a:custGeom>
              <a:avLst/>
              <a:gdLst>
                <a:gd name="T0" fmla="*/ 12 w 28"/>
                <a:gd name="T1" fmla="*/ 62 h 67"/>
                <a:gd name="T2" fmla="*/ 13 w 28"/>
                <a:gd name="T3" fmla="*/ 66 h 67"/>
                <a:gd name="T4" fmla="*/ 28 w 28"/>
                <a:gd name="T5" fmla="*/ 2 h 67"/>
                <a:gd name="T6" fmla="*/ 16 w 28"/>
                <a:gd name="T7" fmla="*/ 0 h 67"/>
                <a:gd name="T8" fmla="*/ 1 w 28"/>
                <a:gd name="T9" fmla="*/ 63 h 67"/>
                <a:gd name="T10" fmla="*/ 1 w 28"/>
                <a:gd name="T11" fmla="*/ 67 h 67"/>
                <a:gd name="T12" fmla="*/ 1 w 28"/>
                <a:gd name="T13" fmla="*/ 63 h 67"/>
                <a:gd name="T14" fmla="*/ 0 w 28"/>
                <a:gd name="T15" fmla="*/ 65 h 67"/>
                <a:gd name="T16" fmla="*/ 1 w 28"/>
                <a:gd name="T17" fmla="*/ 67 h 67"/>
                <a:gd name="T18" fmla="*/ 12 w 28"/>
                <a:gd name="T1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7">
                  <a:moveTo>
                    <a:pt x="12" y="62"/>
                  </a:moveTo>
                  <a:lnTo>
                    <a:pt x="13" y="66"/>
                  </a:lnTo>
                  <a:lnTo>
                    <a:pt x="28" y="2"/>
                  </a:lnTo>
                  <a:lnTo>
                    <a:pt x="16" y="0"/>
                  </a:lnTo>
                  <a:lnTo>
                    <a:pt x="1" y="63"/>
                  </a:lnTo>
                  <a:lnTo>
                    <a:pt x="1" y="67"/>
                  </a:lnTo>
                  <a:lnTo>
                    <a:pt x="1" y="63"/>
                  </a:lnTo>
                  <a:lnTo>
                    <a:pt x="0" y="65"/>
                  </a:lnTo>
                  <a:lnTo>
                    <a:pt x="1" y="67"/>
                  </a:lnTo>
                  <a:lnTo>
                    <a:pt x="12"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6" name="Freeform 223"/>
            <p:cNvSpPr>
              <a:spLocks/>
            </p:cNvSpPr>
            <p:nvPr/>
          </p:nvSpPr>
          <p:spPr bwMode="auto">
            <a:xfrm>
              <a:off x="2763838" y="3151188"/>
              <a:ext cx="58738" cy="77788"/>
            </a:xfrm>
            <a:custGeom>
              <a:avLst/>
              <a:gdLst>
                <a:gd name="T0" fmla="*/ 67 w 72"/>
                <a:gd name="T1" fmla="*/ 99 h 99"/>
                <a:gd name="T2" fmla="*/ 69 w 72"/>
                <a:gd name="T3" fmla="*/ 90 h 99"/>
                <a:gd name="T4" fmla="*/ 11 w 72"/>
                <a:gd name="T5" fmla="*/ 0 h 99"/>
                <a:gd name="T6" fmla="*/ 0 w 72"/>
                <a:gd name="T7" fmla="*/ 5 h 99"/>
                <a:gd name="T8" fmla="*/ 57 w 72"/>
                <a:gd name="T9" fmla="*/ 96 h 99"/>
                <a:gd name="T10" fmla="*/ 60 w 72"/>
                <a:gd name="T11" fmla="*/ 87 h 99"/>
                <a:gd name="T12" fmla="*/ 67 w 72"/>
                <a:gd name="T13" fmla="*/ 99 h 99"/>
                <a:gd name="T14" fmla="*/ 72 w 72"/>
                <a:gd name="T15" fmla="*/ 95 h 99"/>
                <a:gd name="T16" fmla="*/ 69 w 72"/>
                <a:gd name="T17" fmla="*/ 90 h 99"/>
                <a:gd name="T18" fmla="*/ 67 w 72"/>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9">
                  <a:moveTo>
                    <a:pt x="67" y="99"/>
                  </a:moveTo>
                  <a:lnTo>
                    <a:pt x="69" y="90"/>
                  </a:lnTo>
                  <a:lnTo>
                    <a:pt x="11" y="0"/>
                  </a:lnTo>
                  <a:lnTo>
                    <a:pt x="0" y="5"/>
                  </a:lnTo>
                  <a:lnTo>
                    <a:pt x="57" y="96"/>
                  </a:lnTo>
                  <a:lnTo>
                    <a:pt x="60" y="87"/>
                  </a:lnTo>
                  <a:lnTo>
                    <a:pt x="67" y="99"/>
                  </a:lnTo>
                  <a:lnTo>
                    <a:pt x="72" y="95"/>
                  </a:lnTo>
                  <a:lnTo>
                    <a:pt x="69" y="90"/>
                  </a:lnTo>
                  <a:lnTo>
                    <a:pt x="6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7" name="Freeform 224"/>
            <p:cNvSpPr>
              <a:spLocks/>
            </p:cNvSpPr>
            <p:nvPr/>
          </p:nvSpPr>
          <p:spPr bwMode="auto">
            <a:xfrm>
              <a:off x="2671763" y="3221038"/>
              <a:ext cx="146050" cy="90488"/>
            </a:xfrm>
            <a:custGeom>
              <a:avLst/>
              <a:gdLst>
                <a:gd name="T0" fmla="*/ 0 w 185"/>
                <a:gd name="T1" fmla="*/ 107 h 115"/>
                <a:gd name="T2" fmla="*/ 10 w 185"/>
                <a:gd name="T3" fmla="*/ 111 h 115"/>
                <a:gd name="T4" fmla="*/ 185 w 185"/>
                <a:gd name="T5" fmla="*/ 12 h 115"/>
                <a:gd name="T6" fmla="*/ 178 w 185"/>
                <a:gd name="T7" fmla="*/ 0 h 115"/>
                <a:gd name="T8" fmla="*/ 3 w 185"/>
                <a:gd name="T9" fmla="*/ 101 h 115"/>
                <a:gd name="T10" fmla="*/ 12 w 185"/>
                <a:gd name="T11" fmla="*/ 104 h 115"/>
                <a:gd name="T12" fmla="*/ 0 w 185"/>
                <a:gd name="T13" fmla="*/ 107 h 115"/>
                <a:gd name="T14" fmla="*/ 1 w 185"/>
                <a:gd name="T15" fmla="*/ 115 h 115"/>
                <a:gd name="T16" fmla="*/ 10 w 185"/>
                <a:gd name="T17" fmla="*/ 111 h 115"/>
                <a:gd name="T18" fmla="*/ 0 w 185"/>
                <a:gd name="T19" fmla="*/ 10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15">
                  <a:moveTo>
                    <a:pt x="0" y="107"/>
                  </a:moveTo>
                  <a:lnTo>
                    <a:pt x="10" y="111"/>
                  </a:lnTo>
                  <a:lnTo>
                    <a:pt x="185" y="12"/>
                  </a:lnTo>
                  <a:lnTo>
                    <a:pt x="178" y="0"/>
                  </a:lnTo>
                  <a:lnTo>
                    <a:pt x="3" y="101"/>
                  </a:lnTo>
                  <a:lnTo>
                    <a:pt x="12" y="104"/>
                  </a:lnTo>
                  <a:lnTo>
                    <a:pt x="0" y="107"/>
                  </a:lnTo>
                  <a:lnTo>
                    <a:pt x="1" y="115"/>
                  </a:lnTo>
                  <a:lnTo>
                    <a:pt x="10" y="111"/>
                  </a:lnTo>
                  <a:lnTo>
                    <a:pt x="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8" name="Freeform 225"/>
            <p:cNvSpPr>
              <a:spLocks/>
            </p:cNvSpPr>
            <p:nvPr/>
          </p:nvSpPr>
          <p:spPr bwMode="auto">
            <a:xfrm>
              <a:off x="2654300" y="3248026"/>
              <a:ext cx="25400" cy="57150"/>
            </a:xfrm>
            <a:custGeom>
              <a:avLst/>
              <a:gdLst>
                <a:gd name="T0" fmla="*/ 0 w 32"/>
                <a:gd name="T1" fmla="*/ 2 h 72"/>
                <a:gd name="T2" fmla="*/ 1 w 32"/>
                <a:gd name="T3" fmla="*/ 3 h 72"/>
                <a:gd name="T4" fmla="*/ 20 w 32"/>
                <a:gd name="T5" fmla="*/ 72 h 72"/>
                <a:gd name="T6" fmla="*/ 32 w 32"/>
                <a:gd name="T7" fmla="*/ 69 h 72"/>
                <a:gd name="T8" fmla="*/ 12 w 32"/>
                <a:gd name="T9" fmla="*/ 0 h 72"/>
                <a:gd name="T10" fmla="*/ 13 w 32"/>
                <a:gd name="T11" fmla="*/ 1 h 72"/>
                <a:gd name="T12" fmla="*/ 0 w 32"/>
                <a:gd name="T13" fmla="*/ 2 h 72"/>
                <a:gd name="T14" fmla="*/ 0 w 32"/>
                <a:gd name="T15" fmla="*/ 2 h 72"/>
                <a:gd name="T16" fmla="*/ 1 w 32"/>
                <a:gd name="T17" fmla="*/ 3 h 72"/>
                <a:gd name="T18" fmla="*/ 0 w 32"/>
                <a:gd name="T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2">
                  <a:moveTo>
                    <a:pt x="0" y="2"/>
                  </a:moveTo>
                  <a:lnTo>
                    <a:pt x="1" y="3"/>
                  </a:lnTo>
                  <a:lnTo>
                    <a:pt x="20" y="72"/>
                  </a:lnTo>
                  <a:lnTo>
                    <a:pt x="32" y="69"/>
                  </a:lnTo>
                  <a:lnTo>
                    <a:pt x="12" y="0"/>
                  </a:lnTo>
                  <a:lnTo>
                    <a:pt x="13" y="1"/>
                  </a:lnTo>
                  <a:lnTo>
                    <a:pt x="0" y="2"/>
                  </a:lnTo>
                  <a:lnTo>
                    <a:pt x="0" y="2"/>
                  </a:lnTo>
                  <a:lnTo>
                    <a:pt x="1" y="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79" name="Freeform 226"/>
            <p:cNvSpPr>
              <a:spLocks/>
            </p:cNvSpPr>
            <p:nvPr/>
          </p:nvSpPr>
          <p:spPr bwMode="auto">
            <a:xfrm>
              <a:off x="2408238" y="2657476"/>
              <a:ext cx="258763" cy="463550"/>
            </a:xfrm>
            <a:custGeom>
              <a:avLst/>
              <a:gdLst>
                <a:gd name="T0" fmla="*/ 326 w 326"/>
                <a:gd name="T1" fmla="*/ 0 h 584"/>
                <a:gd name="T2" fmla="*/ 301 w 326"/>
                <a:gd name="T3" fmla="*/ 27 h 584"/>
                <a:gd name="T4" fmla="*/ 35 w 326"/>
                <a:gd name="T5" fmla="*/ 131 h 584"/>
                <a:gd name="T6" fmla="*/ 160 w 326"/>
                <a:gd name="T7" fmla="*/ 584 h 584"/>
                <a:gd name="T8" fmla="*/ 123 w 326"/>
                <a:gd name="T9" fmla="*/ 560 h 584"/>
                <a:gd name="T10" fmla="*/ 0 w 326"/>
                <a:gd name="T11" fmla="*/ 107 h 584"/>
                <a:gd name="T12" fmla="*/ 326 w 326"/>
                <a:gd name="T13" fmla="*/ 0 h 584"/>
              </a:gdLst>
              <a:ahLst/>
              <a:cxnLst>
                <a:cxn ang="0">
                  <a:pos x="T0" y="T1"/>
                </a:cxn>
                <a:cxn ang="0">
                  <a:pos x="T2" y="T3"/>
                </a:cxn>
                <a:cxn ang="0">
                  <a:pos x="T4" y="T5"/>
                </a:cxn>
                <a:cxn ang="0">
                  <a:pos x="T6" y="T7"/>
                </a:cxn>
                <a:cxn ang="0">
                  <a:pos x="T8" y="T9"/>
                </a:cxn>
                <a:cxn ang="0">
                  <a:pos x="T10" y="T11"/>
                </a:cxn>
                <a:cxn ang="0">
                  <a:pos x="T12" y="T13"/>
                </a:cxn>
              </a:cxnLst>
              <a:rect l="0" t="0" r="r" b="b"/>
              <a:pathLst>
                <a:path w="326" h="584">
                  <a:moveTo>
                    <a:pt x="326" y="0"/>
                  </a:moveTo>
                  <a:lnTo>
                    <a:pt x="301" y="27"/>
                  </a:lnTo>
                  <a:lnTo>
                    <a:pt x="35" y="131"/>
                  </a:lnTo>
                  <a:lnTo>
                    <a:pt x="160" y="584"/>
                  </a:lnTo>
                  <a:lnTo>
                    <a:pt x="123" y="560"/>
                  </a:lnTo>
                  <a:lnTo>
                    <a:pt x="0" y="107"/>
                  </a:lnTo>
                  <a:lnTo>
                    <a:pt x="3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0" name="Freeform 227"/>
            <p:cNvSpPr>
              <a:spLocks/>
            </p:cNvSpPr>
            <p:nvPr/>
          </p:nvSpPr>
          <p:spPr bwMode="auto">
            <a:xfrm>
              <a:off x="2646363" y="2655888"/>
              <a:ext cx="22225" cy="26988"/>
            </a:xfrm>
            <a:custGeom>
              <a:avLst/>
              <a:gdLst>
                <a:gd name="T0" fmla="*/ 5 w 29"/>
                <a:gd name="T1" fmla="*/ 34 h 34"/>
                <a:gd name="T2" fmla="*/ 5 w 29"/>
                <a:gd name="T3" fmla="*/ 33 h 34"/>
                <a:gd name="T4" fmla="*/ 29 w 29"/>
                <a:gd name="T5" fmla="*/ 5 h 34"/>
                <a:gd name="T6" fmla="*/ 24 w 29"/>
                <a:gd name="T7" fmla="*/ 0 h 34"/>
                <a:gd name="T8" fmla="*/ 0 w 29"/>
                <a:gd name="T9" fmla="*/ 28 h 34"/>
                <a:gd name="T10" fmla="*/ 1 w 29"/>
                <a:gd name="T11" fmla="*/ 27 h 34"/>
                <a:gd name="T12" fmla="*/ 5 w 29"/>
                <a:gd name="T13" fmla="*/ 34 h 34"/>
                <a:gd name="T14" fmla="*/ 5 w 29"/>
                <a:gd name="T15" fmla="*/ 34 h 34"/>
                <a:gd name="T16" fmla="*/ 5 w 29"/>
                <a:gd name="T17" fmla="*/ 33 h 34"/>
                <a:gd name="T18" fmla="*/ 5 w 29"/>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5" y="34"/>
                  </a:moveTo>
                  <a:lnTo>
                    <a:pt x="5" y="33"/>
                  </a:lnTo>
                  <a:lnTo>
                    <a:pt x="29" y="5"/>
                  </a:lnTo>
                  <a:lnTo>
                    <a:pt x="24" y="0"/>
                  </a:lnTo>
                  <a:lnTo>
                    <a:pt x="0" y="28"/>
                  </a:lnTo>
                  <a:lnTo>
                    <a:pt x="1" y="27"/>
                  </a:lnTo>
                  <a:lnTo>
                    <a:pt x="5" y="34"/>
                  </a:lnTo>
                  <a:lnTo>
                    <a:pt x="5" y="34"/>
                  </a:lnTo>
                  <a:lnTo>
                    <a:pt x="5" y="33"/>
                  </a:lnTo>
                  <a:lnTo>
                    <a:pt x="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1" name="Freeform 228"/>
            <p:cNvSpPr>
              <a:spLocks/>
            </p:cNvSpPr>
            <p:nvPr/>
          </p:nvSpPr>
          <p:spPr bwMode="auto">
            <a:xfrm>
              <a:off x="2433638" y="2676526"/>
              <a:ext cx="215900" cy="88900"/>
            </a:xfrm>
            <a:custGeom>
              <a:avLst/>
              <a:gdLst>
                <a:gd name="T0" fmla="*/ 7 w 272"/>
                <a:gd name="T1" fmla="*/ 106 h 111"/>
                <a:gd name="T2" fmla="*/ 5 w 272"/>
                <a:gd name="T3" fmla="*/ 111 h 111"/>
                <a:gd name="T4" fmla="*/ 272 w 272"/>
                <a:gd name="T5" fmla="*/ 7 h 111"/>
                <a:gd name="T6" fmla="*/ 268 w 272"/>
                <a:gd name="T7" fmla="*/ 0 h 111"/>
                <a:gd name="T8" fmla="*/ 2 w 272"/>
                <a:gd name="T9" fmla="*/ 104 h 111"/>
                <a:gd name="T10" fmla="*/ 0 w 272"/>
                <a:gd name="T11" fmla="*/ 108 h 111"/>
                <a:gd name="T12" fmla="*/ 2 w 272"/>
                <a:gd name="T13" fmla="*/ 104 h 111"/>
                <a:gd name="T14" fmla="*/ 0 w 272"/>
                <a:gd name="T15" fmla="*/ 105 h 111"/>
                <a:gd name="T16" fmla="*/ 0 w 272"/>
                <a:gd name="T17" fmla="*/ 108 h 111"/>
                <a:gd name="T18" fmla="*/ 7 w 272"/>
                <a:gd name="T19"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 h="111">
                  <a:moveTo>
                    <a:pt x="7" y="106"/>
                  </a:moveTo>
                  <a:lnTo>
                    <a:pt x="5" y="111"/>
                  </a:lnTo>
                  <a:lnTo>
                    <a:pt x="272" y="7"/>
                  </a:lnTo>
                  <a:lnTo>
                    <a:pt x="268" y="0"/>
                  </a:lnTo>
                  <a:lnTo>
                    <a:pt x="2" y="104"/>
                  </a:lnTo>
                  <a:lnTo>
                    <a:pt x="0" y="108"/>
                  </a:lnTo>
                  <a:lnTo>
                    <a:pt x="2" y="104"/>
                  </a:lnTo>
                  <a:lnTo>
                    <a:pt x="0" y="105"/>
                  </a:lnTo>
                  <a:lnTo>
                    <a:pt x="0" y="108"/>
                  </a:lnTo>
                  <a:lnTo>
                    <a:pt x="7"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2" name="Freeform 229"/>
            <p:cNvSpPr>
              <a:spLocks/>
            </p:cNvSpPr>
            <p:nvPr/>
          </p:nvSpPr>
          <p:spPr bwMode="auto">
            <a:xfrm>
              <a:off x="2433638" y="2760663"/>
              <a:ext cx="106363" cy="366713"/>
            </a:xfrm>
            <a:custGeom>
              <a:avLst/>
              <a:gdLst>
                <a:gd name="T0" fmla="*/ 127 w 133"/>
                <a:gd name="T1" fmla="*/ 456 h 461"/>
                <a:gd name="T2" fmla="*/ 131 w 133"/>
                <a:gd name="T3" fmla="*/ 453 h 461"/>
                <a:gd name="T4" fmla="*/ 7 w 133"/>
                <a:gd name="T5" fmla="*/ 0 h 461"/>
                <a:gd name="T6" fmla="*/ 0 w 133"/>
                <a:gd name="T7" fmla="*/ 2 h 461"/>
                <a:gd name="T8" fmla="*/ 124 w 133"/>
                <a:gd name="T9" fmla="*/ 455 h 461"/>
                <a:gd name="T10" fmla="*/ 130 w 133"/>
                <a:gd name="T11" fmla="*/ 452 h 461"/>
                <a:gd name="T12" fmla="*/ 127 w 133"/>
                <a:gd name="T13" fmla="*/ 456 h 461"/>
                <a:gd name="T14" fmla="*/ 133 w 133"/>
                <a:gd name="T15" fmla="*/ 461 h 461"/>
                <a:gd name="T16" fmla="*/ 131 w 133"/>
                <a:gd name="T17" fmla="*/ 453 h 461"/>
                <a:gd name="T18" fmla="*/ 127 w 133"/>
                <a:gd name="T19" fmla="*/ 45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61">
                  <a:moveTo>
                    <a:pt x="127" y="456"/>
                  </a:moveTo>
                  <a:lnTo>
                    <a:pt x="131" y="453"/>
                  </a:lnTo>
                  <a:lnTo>
                    <a:pt x="7" y="0"/>
                  </a:lnTo>
                  <a:lnTo>
                    <a:pt x="0" y="2"/>
                  </a:lnTo>
                  <a:lnTo>
                    <a:pt x="124" y="455"/>
                  </a:lnTo>
                  <a:lnTo>
                    <a:pt x="130" y="452"/>
                  </a:lnTo>
                  <a:lnTo>
                    <a:pt x="127" y="456"/>
                  </a:lnTo>
                  <a:lnTo>
                    <a:pt x="133" y="461"/>
                  </a:lnTo>
                  <a:lnTo>
                    <a:pt x="131" y="453"/>
                  </a:lnTo>
                  <a:lnTo>
                    <a:pt x="127"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3" name="Freeform 230"/>
            <p:cNvSpPr>
              <a:spLocks/>
            </p:cNvSpPr>
            <p:nvPr/>
          </p:nvSpPr>
          <p:spPr bwMode="auto">
            <a:xfrm>
              <a:off x="2503488" y="3100388"/>
              <a:ext cx="33338" cy="23813"/>
            </a:xfrm>
            <a:custGeom>
              <a:avLst/>
              <a:gdLst>
                <a:gd name="T0" fmla="*/ 0 w 43"/>
                <a:gd name="T1" fmla="*/ 4 h 29"/>
                <a:gd name="T2" fmla="*/ 3 w 43"/>
                <a:gd name="T3" fmla="*/ 6 h 29"/>
                <a:gd name="T4" fmla="*/ 40 w 43"/>
                <a:gd name="T5" fmla="*/ 29 h 29"/>
                <a:gd name="T6" fmla="*/ 43 w 43"/>
                <a:gd name="T7" fmla="*/ 25 h 29"/>
                <a:gd name="T8" fmla="*/ 6 w 43"/>
                <a:gd name="T9" fmla="*/ 0 h 29"/>
                <a:gd name="T10" fmla="*/ 7 w 43"/>
                <a:gd name="T11" fmla="*/ 2 h 29"/>
                <a:gd name="T12" fmla="*/ 0 w 43"/>
                <a:gd name="T13" fmla="*/ 4 h 29"/>
                <a:gd name="T14" fmla="*/ 2 w 43"/>
                <a:gd name="T15" fmla="*/ 5 h 29"/>
                <a:gd name="T16" fmla="*/ 3 w 43"/>
                <a:gd name="T17" fmla="*/ 6 h 29"/>
                <a:gd name="T18" fmla="*/ 0 w 43"/>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0" y="4"/>
                  </a:moveTo>
                  <a:lnTo>
                    <a:pt x="3" y="6"/>
                  </a:lnTo>
                  <a:lnTo>
                    <a:pt x="40" y="29"/>
                  </a:lnTo>
                  <a:lnTo>
                    <a:pt x="43" y="25"/>
                  </a:lnTo>
                  <a:lnTo>
                    <a:pt x="6" y="0"/>
                  </a:lnTo>
                  <a:lnTo>
                    <a:pt x="7" y="2"/>
                  </a:lnTo>
                  <a:lnTo>
                    <a:pt x="0" y="4"/>
                  </a:lnTo>
                  <a:lnTo>
                    <a:pt x="2" y="5"/>
                  </a:lnTo>
                  <a:lnTo>
                    <a:pt x="3"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4" name="Freeform 231"/>
            <p:cNvSpPr>
              <a:spLocks/>
            </p:cNvSpPr>
            <p:nvPr/>
          </p:nvSpPr>
          <p:spPr bwMode="auto">
            <a:xfrm>
              <a:off x="2405063" y="2740026"/>
              <a:ext cx="103188" cy="363538"/>
            </a:xfrm>
            <a:custGeom>
              <a:avLst/>
              <a:gdLst>
                <a:gd name="T0" fmla="*/ 3 w 130"/>
                <a:gd name="T1" fmla="*/ 0 h 458"/>
                <a:gd name="T2" fmla="*/ 0 w 130"/>
                <a:gd name="T3" fmla="*/ 5 h 458"/>
                <a:gd name="T4" fmla="*/ 123 w 130"/>
                <a:gd name="T5" fmla="*/ 458 h 458"/>
                <a:gd name="T6" fmla="*/ 130 w 130"/>
                <a:gd name="T7" fmla="*/ 456 h 458"/>
                <a:gd name="T8" fmla="*/ 7 w 130"/>
                <a:gd name="T9" fmla="*/ 3 h 458"/>
                <a:gd name="T10" fmla="*/ 5 w 130"/>
                <a:gd name="T11" fmla="*/ 7 h 458"/>
                <a:gd name="T12" fmla="*/ 3 w 130"/>
                <a:gd name="T13" fmla="*/ 0 h 458"/>
                <a:gd name="T14" fmla="*/ 0 w 130"/>
                <a:gd name="T15" fmla="*/ 2 h 458"/>
                <a:gd name="T16" fmla="*/ 0 w 130"/>
                <a:gd name="T17" fmla="*/ 5 h 458"/>
                <a:gd name="T18" fmla="*/ 3 w 130"/>
                <a:gd name="T19"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458">
                  <a:moveTo>
                    <a:pt x="3" y="0"/>
                  </a:moveTo>
                  <a:lnTo>
                    <a:pt x="0" y="5"/>
                  </a:lnTo>
                  <a:lnTo>
                    <a:pt x="123" y="458"/>
                  </a:lnTo>
                  <a:lnTo>
                    <a:pt x="130" y="456"/>
                  </a:lnTo>
                  <a:lnTo>
                    <a:pt x="7" y="3"/>
                  </a:lnTo>
                  <a:lnTo>
                    <a:pt x="5" y="7"/>
                  </a:lnTo>
                  <a:lnTo>
                    <a:pt x="3" y="0"/>
                  </a:lnTo>
                  <a:lnTo>
                    <a:pt x="0" y="2"/>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5" name="Freeform 232"/>
            <p:cNvSpPr>
              <a:spLocks/>
            </p:cNvSpPr>
            <p:nvPr/>
          </p:nvSpPr>
          <p:spPr bwMode="auto">
            <a:xfrm>
              <a:off x="2406650" y="2652713"/>
              <a:ext cx="268288" cy="93663"/>
            </a:xfrm>
            <a:custGeom>
              <a:avLst/>
              <a:gdLst>
                <a:gd name="T0" fmla="*/ 329 w 337"/>
                <a:gd name="T1" fmla="*/ 9 h 117"/>
                <a:gd name="T2" fmla="*/ 325 w 337"/>
                <a:gd name="T3" fmla="*/ 3 h 117"/>
                <a:gd name="T4" fmla="*/ 0 w 337"/>
                <a:gd name="T5" fmla="*/ 110 h 117"/>
                <a:gd name="T6" fmla="*/ 2 w 337"/>
                <a:gd name="T7" fmla="*/ 117 h 117"/>
                <a:gd name="T8" fmla="*/ 328 w 337"/>
                <a:gd name="T9" fmla="*/ 10 h 117"/>
                <a:gd name="T10" fmla="*/ 324 w 337"/>
                <a:gd name="T11" fmla="*/ 4 h 117"/>
                <a:gd name="T12" fmla="*/ 329 w 337"/>
                <a:gd name="T13" fmla="*/ 9 h 117"/>
                <a:gd name="T14" fmla="*/ 337 w 337"/>
                <a:gd name="T15" fmla="*/ 0 h 117"/>
                <a:gd name="T16" fmla="*/ 325 w 337"/>
                <a:gd name="T17" fmla="*/ 3 h 117"/>
                <a:gd name="T18" fmla="*/ 329 w 337"/>
                <a:gd name="T19"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117">
                  <a:moveTo>
                    <a:pt x="329" y="9"/>
                  </a:moveTo>
                  <a:lnTo>
                    <a:pt x="325" y="3"/>
                  </a:lnTo>
                  <a:lnTo>
                    <a:pt x="0" y="110"/>
                  </a:lnTo>
                  <a:lnTo>
                    <a:pt x="2" y="117"/>
                  </a:lnTo>
                  <a:lnTo>
                    <a:pt x="328" y="10"/>
                  </a:lnTo>
                  <a:lnTo>
                    <a:pt x="324" y="4"/>
                  </a:lnTo>
                  <a:lnTo>
                    <a:pt x="329" y="9"/>
                  </a:lnTo>
                  <a:lnTo>
                    <a:pt x="337" y="0"/>
                  </a:lnTo>
                  <a:lnTo>
                    <a:pt x="325" y="3"/>
                  </a:lnTo>
                  <a:lnTo>
                    <a:pt x="32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6" name="Freeform 233"/>
            <p:cNvSpPr>
              <a:spLocks/>
            </p:cNvSpPr>
            <p:nvPr/>
          </p:nvSpPr>
          <p:spPr bwMode="auto">
            <a:xfrm>
              <a:off x="2420938" y="3121026"/>
              <a:ext cx="114300" cy="209550"/>
            </a:xfrm>
            <a:custGeom>
              <a:avLst/>
              <a:gdLst>
                <a:gd name="T0" fmla="*/ 16 w 143"/>
                <a:gd name="T1" fmla="*/ 173 h 263"/>
                <a:gd name="T2" fmla="*/ 0 w 143"/>
                <a:gd name="T3" fmla="*/ 263 h 263"/>
                <a:gd name="T4" fmla="*/ 143 w 143"/>
                <a:gd name="T5" fmla="*/ 0 h 263"/>
                <a:gd name="T6" fmla="*/ 16 w 143"/>
                <a:gd name="T7" fmla="*/ 173 h 263"/>
              </a:gdLst>
              <a:ahLst/>
              <a:cxnLst>
                <a:cxn ang="0">
                  <a:pos x="T0" y="T1"/>
                </a:cxn>
                <a:cxn ang="0">
                  <a:pos x="T2" y="T3"/>
                </a:cxn>
                <a:cxn ang="0">
                  <a:pos x="T4" y="T5"/>
                </a:cxn>
                <a:cxn ang="0">
                  <a:pos x="T6" y="T7"/>
                </a:cxn>
              </a:cxnLst>
              <a:rect l="0" t="0" r="r" b="b"/>
              <a:pathLst>
                <a:path w="143" h="263">
                  <a:moveTo>
                    <a:pt x="16" y="173"/>
                  </a:moveTo>
                  <a:lnTo>
                    <a:pt x="0" y="263"/>
                  </a:lnTo>
                  <a:lnTo>
                    <a:pt x="143" y="0"/>
                  </a:lnTo>
                  <a:lnTo>
                    <a:pt x="16" y="173"/>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7" name="Freeform 234"/>
            <p:cNvSpPr>
              <a:spLocks/>
            </p:cNvSpPr>
            <p:nvPr/>
          </p:nvSpPr>
          <p:spPr bwMode="auto">
            <a:xfrm>
              <a:off x="2417763" y="3257551"/>
              <a:ext cx="19050" cy="85725"/>
            </a:xfrm>
            <a:custGeom>
              <a:avLst/>
              <a:gdLst>
                <a:gd name="T0" fmla="*/ 4 w 26"/>
                <a:gd name="T1" fmla="*/ 88 h 107"/>
                <a:gd name="T2" fmla="*/ 9 w 26"/>
                <a:gd name="T3" fmla="*/ 91 h 107"/>
                <a:gd name="T4" fmla="*/ 26 w 26"/>
                <a:gd name="T5" fmla="*/ 1 h 107"/>
                <a:gd name="T6" fmla="*/ 19 w 26"/>
                <a:gd name="T7" fmla="*/ 0 h 107"/>
                <a:gd name="T8" fmla="*/ 2 w 26"/>
                <a:gd name="T9" fmla="*/ 89 h 107"/>
                <a:gd name="T10" fmla="*/ 9 w 26"/>
                <a:gd name="T11" fmla="*/ 92 h 107"/>
                <a:gd name="T12" fmla="*/ 2 w 26"/>
                <a:gd name="T13" fmla="*/ 89 h 107"/>
                <a:gd name="T14" fmla="*/ 0 w 26"/>
                <a:gd name="T15" fmla="*/ 107 h 107"/>
                <a:gd name="T16" fmla="*/ 9 w 26"/>
                <a:gd name="T17" fmla="*/ 92 h 107"/>
                <a:gd name="T18" fmla="*/ 4 w 26"/>
                <a:gd name="T19"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7">
                  <a:moveTo>
                    <a:pt x="4" y="88"/>
                  </a:moveTo>
                  <a:lnTo>
                    <a:pt x="9" y="91"/>
                  </a:lnTo>
                  <a:lnTo>
                    <a:pt x="26" y="1"/>
                  </a:lnTo>
                  <a:lnTo>
                    <a:pt x="19" y="0"/>
                  </a:lnTo>
                  <a:lnTo>
                    <a:pt x="2" y="89"/>
                  </a:lnTo>
                  <a:lnTo>
                    <a:pt x="9" y="92"/>
                  </a:lnTo>
                  <a:lnTo>
                    <a:pt x="2" y="89"/>
                  </a:lnTo>
                  <a:lnTo>
                    <a:pt x="0" y="107"/>
                  </a:lnTo>
                  <a:lnTo>
                    <a:pt x="9" y="92"/>
                  </a:lnTo>
                  <a:lnTo>
                    <a:pt x="4"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8" name="Freeform 235"/>
            <p:cNvSpPr>
              <a:spLocks/>
            </p:cNvSpPr>
            <p:nvPr/>
          </p:nvSpPr>
          <p:spPr bwMode="auto">
            <a:xfrm>
              <a:off x="2419350" y="3121026"/>
              <a:ext cx="119063" cy="209550"/>
            </a:xfrm>
            <a:custGeom>
              <a:avLst/>
              <a:gdLst>
                <a:gd name="T0" fmla="*/ 145 w 148"/>
                <a:gd name="T1" fmla="*/ 1 h 265"/>
                <a:gd name="T2" fmla="*/ 142 w 148"/>
                <a:gd name="T3" fmla="*/ 0 h 265"/>
                <a:gd name="T4" fmla="*/ 0 w 148"/>
                <a:gd name="T5" fmla="*/ 261 h 265"/>
                <a:gd name="T6" fmla="*/ 5 w 148"/>
                <a:gd name="T7" fmla="*/ 265 h 265"/>
                <a:gd name="T8" fmla="*/ 148 w 148"/>
                <a:gd name="T9" fmla="*/ 2 h 265"/>
                <a:gd name="T10" fmla="*/ 145 w 148"/>
                <a:gd name="T11" fmla="*/ 1 h 265"/>
              </a:gdLst>
              <a:ahLst/>
              <a:cxnLst>
                <a:cxn ang="0">
                  <a:pos x="T0" y="T1"/>
                </a:cxn>
                <a:cxn ang="0">
                  <a:pos x="T2" y="T3"/>
                </a:cxn>
                <a:cxn ang="0">
                  <a:pos x="T4" y="T5"/>
                </a:cxn>
                <a:cxn ang="0">
                  <a:pos x="T6" y="T7"/>
                </a:cxn>
                <a:cxn ang="0">
                  <a:pos x="T8" y="T9"/>
                </a:cxn>
                <a:cxn ang="0">
                  <a:pos x="T10" y="T11"/>
                </a:cxn>
              </a:cxnLst>
              <a:rect l="0" t="0" r="r" b="b"/>
              <a:pathLst>
                <a:path w="148" h="265">
                  <a:moveTo>
                    <a:pt x="145" y="1"/>
                  </a:moveTo>
                  <a:lnTo>
                    <a:pt x="142" y="0"/>
                  </a:lnTo>
                  <a:lnTo>
                    <a:pt x="0" y="261"/>
                  </a:lnTo>
                  <a:lnTo>
                    <a:pt x="5" y="265"/>
                  </a:lnTo>
                  <a:lnTo>
                    <a:pt x="148" y="2"/>
                  </a:lnTo>
                  <a:lnTo>
                    <a:pt x="1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89" name="Freeform 236"/>
            <p:cNvSpPr>
              <a:spLocks/>
            </p:cNvSpPr>
            <p:nvPr/>
          </p:nvSpPr>
          <p:spPr bwMode="auto">
            <a:xfrm>
              <a:off x="2228850" y="2808288"/>
              <a:ext cx="196850" cy="479425"/>
            </a:xfrm>
            <a:custGeom>
              <a:avLst/>
              <a:gdLst>
                <a:gd name="T0" fmla="*/ 0 w 249"/>
                <a:gd name="T1" fmla="*/ 0 h 605"/>
                <a:gd name="T2" fmla="*/ 15 w 249"/>
                <a:gd name="T3" fmla="*/ 212 h 605"/>
                <a:gd name="T4" fmla="*/ 84 w 249"/>
                <a:gd name="T5" fmla="*/ 222 h 605"/>
                <a:gd name="T6" fmla="*/ 41 w 249"/>
                <a:gd name="T7" fmla="*/ 275 h 605"/>
                <a:gd name="T8" fmla="*/ 249 w 249"/>
                <a:gd name="T9" fmla="*/ 605 h 605"/>
                <a:gd name="T10" fmla="*/ 0 w 249"/>
                <a:gd name="T11" fmla="*/ 0 h 605"/>
              </a:gdLst>
              <a:ahLst/>
              <a:cxnLst>
                <a:cxn ang="0">
                  <a:pos x="T0" y="T1"/>
                </a:cxn>
                <a:cxn ang="0">
                  <a:pos x="T2" y="T3"/>
                </a:cxn>
                <a:cxn ang="0">
                  <a:pos x="T4" y="T5"/>
                </a:cxn>
                <a:cxn ang="0">
                  <a:pos x="T6" y="T7"/>
                </a:cxn>
                <a:cxn ang="0">
                  <a:pos x="T8" y="T9"/>
                </a:cxn>
                <a:cxn ang="0">
                  <a:pos x="T10" y="T11"/>
                </a:cxn>
              </a:cxnLst>
              <a:rect l="0" t="0" r="r" b="b"/>
              <a:pathLst>
                <a:path w="249" h="605">
                  <a:moveTo>
                    <a:pt x="0" y="0"/>
                  </a:moveTo>
                  <a:lnTo>
                    <a:pt x="15" y="212"/>
                  </a:lnTo>
                  <a:lnTo>
                    <a:pt x="84" y="222"/>
                  </a:lnTo>
                  <a:lnTo>
                    <a:pt x="41" y="275"/>
                  </a:lnTo>
                  <a:lnTo>
                    <a:pt x="249" y="605"/>
                  </a:lnTo>
                  <a:lnTo>
                    <a:pt x="0"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0" name="Freeform 237"/>
            <p:cNvSpPr>
              <a:spLocks/>
            </p:cNvSpPr>
            <p:nvPr/>
          </p:nvSpPr>
          <p:spPr bwMode="auto">
            <a:xfrm>
              <a:off x="2225675" y="2808288"/>
              <a:ext cx="17463" cy="171450"/>
            </a:xfrm>
            <a:custGeom>
              <a:avLst/>
              <a:gdLst>
                <a:gd name="T0" fmla="*/ 19 w 21"/>
                <a:gd name="T1" fmla="*/ 208 h 215"/>
                <a:gd name="T2" fmla="*/ 21 w 21"/>
                <a:gd name="T3" fmla="*/ 212 h 215"/>
                <a:gd name="T4" fmla="*/ 5 w 21"/>
                <a:gd name="T5" fmla="*/ 0 h 215"/>
                <a:gd name="T6" fmla="*/ 0 w 21"/>
                <a:gd name="T7" fmla="*/ 0 h 215"/>
                <a:gd name="T8" fmla="*/ 14 w 21"/>
                <a:gd name="T9" fmla="*/ 212 h 215"/>
                <a:gd name="T10" fmla="*/ 18 w 21"/>
                <a:gd name="T11" fmla="*/ 215 h 215"/>
                <a:gd name="T12" fmla="*/ 14 w 21"/>
                <a:gd name="T13" fmla="*/ 212 h 215"/>
                <a:gd name="T14" fmla="*/ 14 w 21"/>
                <a:gd name="T15" fmla="*/ 215 h 215"/>
                <a:gd name="T16" fmla="*/ 18 w 21"/>
                <a:gd name="T17" fmla="*/ 215 h 215"/>
                <a:gd name="T18" fmla="*/ 19 w 21"/>
                <a:gd name="T19"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5">
                  <a:moveTo>
                    <a:pt x="19" y="208"/>
                  </a:moveTo>
                  <a:lnTo>
                    <a:pt x="21" y="212"/>
                  </a:lnTo>
                  <a:lnTo>
                    <a:pt x="5" y="0"/>
                  </a:lnTo>
                  <a:lnTo>
                    <a:pt x="0" y="0"/>
                  </a:lnTo>
                  <a:lnTo>
                    <a:pt x="14" y="212"/>
                  </a:lnTo>
                  <a:lnTo>
                    <a:pt x="18" y="215"/>
                  </a:lnTo>
                  <a:lnTo>
                    <a:pt x="14" y="212"/>
                  </a:lnTo>
                  <a:lnTo>
                    <a:pt x="14" y="215"/>
                  </a:lnTo>
                  <a:lnTo>
                    <a:pt x="18" y="215"/>
                  </a:lnTo>
                  <a:lnTo>
                    <a:pt x="19"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1" name="Freeform 238"/>
            <p:cNvSpPr>
              <a:spLocks/>
            </p:cNvSpPr>
            <p:nvPr/>
          </p:nvSpPr>
          <p:spPr bwMode="auto">
            <a:xfrm>
              <a:off x="2239963" y="2973388"/>
              <a:ext cx="60325" cy="14288"/>
            </a:xfrm>
            <a:custGeom>
              <a:avLst/>
              <a:gdLst>
                <a:gd name="T0" fmla="*/ 71 w 75"/>
                <a:gd name="T1" fmla="*/ 16 h 18"/>
                <a:gd name="T2" fmla="*/ 70 w 75"/>
                <a:gd name="T3" fmla="*/ 12 h 18"/>
                <a:gd name="T4" fmla="*/ 1 w 75"/>
                <a:gd name="T5" fmla="*/ 0 h 18"/>
                <a:gd name="T6" fmla="*/ 0 w 75"/>
                <a:gd name="T7" fmla="*/ 7 h 18"/>
                <a:gd name="T8" fmla="*/ 69 w 75"/>
                <a:gd name="T9" fmla="*/ 18 h 18"/>
                <a:gd name="T10" fmla="*/ 67 w 75"/>
                <a:gd name="T11" fmla="*/ 13 h 18"/>
                <a:gd name="T12" fmla="*/ 71 w 75"/>
                <a:gd name="T13" fmla="*/ 16 h 18"/>
                <a:gd name="T14" fmla="*/ 75 w 75"/>
                <a:gd name="T15" fmla="*/ 12 h 18"/>
                <a:gd name="T16" fmla="*/ 70 w 75"/>
                <a:gd name="T17" fmla="*/ 12 h 18"/>
                <a:gd name="T18" fmla="*/ 71 w 75"/>
                <a:gd name="T1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8">
                  <a:moveTo>
                    <a:pt x="71" y="16"/>
                  </a:moveTo>
                  <a:lnTo>
                    <a:pt x="70" y="12"/>
                  </a:lnTo>
                  <a:lnTo>
                    <a:pt x="1" y="0"/>
                  </a:lnTo>
                  <a:lnTo>
                    <a:pt x="0" y="7"/>
                  </a:lnTo>
                  <a:lnTo>
                    <a:pt x="69" y="18"/>
                  </a:lnTo>
                  <a:lnTo>
                    <a:pt x="67" y="13"/>
                  </a:lnTo>
                  <a:lnTo>
                    <a:pt x="71" y="16"/>
                  </a:lnTo>
                  <a:lnTo>
                    <a:pt x="75" y="12"/>
                  </a:lnTo>
                  <a:lnTo>
                    <a:pt x="70" y="12"/>
                  </a:lnTo>
                  <a:lnTo>
                    <a:pt x="7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2" name="Freeform 239"/>
            <p:cNvSpPr>
              <a:spLocks/>
            </p:cNvSpPr>
            <p:nvPr/>
          </p:nvSpPr>
          <p:spPr bwMode="auto">
            <a:xfrm>
              <a:off x="2259013" y="2982913"/>
              <a:ext cx="38100" cy="46038"/>
            </a:xfrm>
            <a:custGeom>
              <a:avLst/>
              <a:gdLst>
                <a:gd name="T0" fmla="*/ 7 w 48"/>
                <a:gd name="T1" fmla="*/ 53 h 56"/>
                <a:gd name="T2" fmla="*/ 6 w 48"/>
                <a:gd name="T3" fmla="*/ 56 h 56"/>
                <a:gd name="T4" fmla="*/ 48 w 48"/>
                <a:gd name="T5" fmla="*/ 3 h 56"/>
                <a:gd name="T6" fmla="*/ 44 w 48"/>
                <a:gd name="T7" fmla="*/ 0 h 56"/>
                <a:gd name="T8" fmla="*/ 1 w 48"/>
                <a:gd name="T9" fmla="*/ 53 h 56"/>
                <a:gd name="T10" fmla="*/ 1 w 48"/>
                <a:gd name="T11" fmla="*/ 56 h 56"/>
                <a:gd name="T12" fmla="*/ 1 w 48"/>
                <a:gd name="T13" fmla="*/ 53 h 56"/>
                <a:gd name="T14" fmla="*/ 0 w 48"/>
                <a:gd name="T15" fmla="*/ 54 h 56"/>
                <a:gd name="T16" fmla="*/ 1 w 48"/>
                <a:gd name="T17" fmla="*/ 56 h 56"/>
                <a:gd name="T18" fmla="*/ 7 w 48"/>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6">
                  <a:moveTo>
                    <a:pt x="7" y="53"/>
                  </a:moveTo>
                  <a:lnTo>
                    <a:pt x="6" y="56"/>
                  </a:lnTo>
                  <a:lnTo>
                    <a:pt x="48" y="3"/>
                  </a:lnTo>
                  <a:lnTo>
                    <a:pt x="44" y="0"/>
                  </a:lnTo>
                  <a:lnTo>
                    <a:pt x="1" y="53"/>
                  </a:lnTo>
                  <a:lnTo>
                    <a:pt x="1" y="56"/>
                  </a:lnTo>
                  <a:lnTo>
                    <a:pt x="1" y="53"/>
                  </a:lnTo>
                  <a:lnTo>
                    <a:pt x="0" y="54"/>
                  </a:lnTo>
                  <a:lnTo>
                    <a:pt x="1" y="56"/>
                  </a:lnTo>
                  <a:lnTo>
                    <a:pt x="7"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3" name="Freeform 240"/>
            <p:cNvSpPr>
              <a:spLocks/>
            </p:cNvSpPr>
            <p:nvPr/>
          </p:nvSpPr>
          <p:spPr bwMode="auto">
            <a:xfrm>
              <a:off x="2260600" y="3025776"/>
              <a:ext cx="168275" cy="263525"/>
            </a:xfrm>
            <a:custGeom>
              <a:avLst/>
              <a:gdLst>
                <a:gd name="T0" fmla="*/ 210 w 212"/>
                <a:gd name="T1" fmla="*/ 331 h 332"/>
                <a:gd name="T2" fmla="*/ 212 w 212"/>
                <a:gd name="T3" fmla="*/ 328 h 332"/>
                <a:gd name="T4" fmla="*/ 6 w 212"/>
                <a:gd name="T5" fmla="*/ 0 h 332"/>
                <a:gd name="T6" fmla="*/ 0 w 212"/>
                <a:gd name="T7" fmla="*/ 3 h 332"/>
                <a:gd name="T8" fmla="*/ 207 w 212"/>
                <a:gd name="T9" fmla="*/ 332 h 332"/>
                <a:gd name="T10" fmla="*/ 210 w 212"/>
                <a:gd name="T11" fmla="*/ 331 h 332"/>
              </a:gdLst>
              <a:ahLst/>
              <a:cxnLst>
                <a:cxn ang="0">
                  <a:pos x="T0" y="T1"/>
                </a:cxn>
                <a:cxn ang="0">
                  <a:pos x="T2" y="T3"/>
                </a:cxn>
                <a:cxn ang="0">
                  <a:pos x="T4" y="T5"/>
                </a:cxn>
                <a:cxn ang="0">
                  <a:pos x="T6" y="T7"/>
                </a:cxn>
                <a:cxn ang="0">
                  <a:pos x="T8" y="T9"/>
                </a:cxn>
                <a:cxn ang="0">
                  <a:pos x="T10" y="T11"/>
                </a:cxn>
              </a:cxnLst>
              <a:rect l="0" t="0" r="r" b="b"/>
              <a:pathLst>
                <a:path w="212" h="332">
                  <a:moveTo>
                    <a:pt x="210" y="331"/>
                  </a:moveTo>
                  <a:lnTo>
                    <a:pt x="212" y="328"/>
                  </a:lnTo>
                  <a:lnTo>
                    <a:pt x="6" y="0"/>
                  </a:lnTo>
                  <a:lnTo>
                    <a:pt x="0" y="3"/>
                  </a:lnTo>
                  <a:lnTo>
                    <a:pt x="207" y="332"/>
                  </a:lnTo>
                  <a:lnTo>
                    <a:pt x="210" y="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4" name="Freeform 241"/>
            <p:cNvSpPr>
              <a:spLocks/>
            </p:cNvSpPr>
            <p:nvPr/>
          </p:nvSpPr>
          <p:spPr bwMode="auto">
            <a:xfrm>
              <a:off x="2636838" y="2857501"/>
              <a:ext cx="331788" cy="785813"/>
            </a:xfrm>
            <a:custGeom>
              <a:avLst/>
              <a:gdLst>
                <a:gd name="T0" fmla="*/ 292 w 419"/>
                <a:gd name="T1" fmla="*/ 10 h 991"/>
                <a:gd name="T2" fmla="*/ 301 w 419"/>
                <a:gd name="T3" fmla="*/ 40 h 991"/>
                <a:gd name="T4" fmla="*/ 313 w 419"/>
                <a:gd name="T5" fmla="*/ 84 h 991"/>
                <a:gd name="T6" fmla="*/ 324 w 419"/>
                <a:gd name="T7" fmla="*/ 139 h 991"/>
                <a:gd name="T8" fmla="*/ 336 w 419"/>
                <a:gd name="T9" fmla="*/ 200 h 991"/>
                <a:gd name="T10" fmla="*/ 346 w 419"/>
                <a:gd name="T11" fmla="*/ 263 h 991"/>
                <a:gd name="T12" fmla="*/ 357 w 419"/>
                <a:gd name="T13" fmla="*/ 324 h 991"/>
                <a:gd name="T14" fmla="*/ 366 w 419"/>
                <a:gd name="T15" fmla="*/ 379 h 991"/>
                <a:gd name="T16" fmla="*/ 373 w 419"/>
                <a:gd name="T17" fmla="*/ 424 h 991"/>
                <a:gd name="T18" fmla="*/ 377 w 419"/>
                <a:gd name="T19" fmla="*/ 453 h 991"/>
                <a:gd name="T20" fmla="*/ 378 w 419"/>
                <a:gd name="T21" fmla="*/ 464 h 991"/>
                <a:gd name="T22" fmla="*/ 334 w 419"/>
                <a:gd name="T23" fmla="*/ 931 h 991"/>
                <a:gd name="T24" fmla="*/ 316 w 419"/>
                <a:gd name="T25" fmla="*/ 941 h 991"/>
                <a:gd name="T26" fmla="*/ 287 w 419"/>
                <a:gd name="T27" fmla="*/ 960 h 991"/>
                <a:gd name="T28" fmla="*/ 252 w 419"/>
                <a:gd name="T29" fmla="*/ 977 h 991"/>
                <a:gd name="T30" fmla="*/ 218 w 419"/>
                <a:gd name="T31" fmla="*/ 990 h 991"/>
                <a:gd name="T32" fmla="*/ 196 w 419"/>
                <a:gd name="T33" fmla="*/ 988 h 991"/>
                <a:gd name="T34" fmla="*/ 162 w 419"/>
                <a:gd name="T35" fmla="*/ 948 h 991"/>
                <a:gd name="T36" fmla="*/ 131 w 419"/>
                <a:gd name="T37" fmla="*/ 893 h 991"/>
                <a:gd name="T38" fmla="*/ 103 w 419"/>
                <a:gd name="T39" fmla="*/ 829 h 991"/>
                <a:gd name="T40" fmla="*/ 78 w 419"/>
                <a:gd name="T41" fmla="*/ 759 h 991"/>
                <a:gd name="T42" fmla="*/ 57 w 419"/>
                <a:gd name="T43" fmla="*/ 685 h 991"/>
                <a:gd name="T44" fmla="*/ 39 w 419"/>
                <a:gd name="T45" fmla="*/ 615 h 991"/>
                <a:gd name="T46" fmla="*/ 24 w 419"/>
                <a:gd name="T47" fmla="*/ 551 h 991"/>
                <a:gd name="T48" fmla="*/ 13 w 419"/>
                <a:gd name="T49" fmla="*/ 495 h 991"/>
                <a:gd name="T50" fmla="*/ 5 w 419"/>
                <a:gd name="T51" fmla="*/ 453 h 991"/>
                <a:gd name="T52" fmla="*/ 1 w 419"/>
                <a:gd name="T53" fmla="*/ 427 h 991"/>
                <a:gd name="T54" fmla="*/ 2 w 419"/>
                <a:gd name="T55" fmla="*/ 423 h 991"/>
                <a:gd name="T56" fmla="*/ 25 w 419"/>
                <a:gd name="T57" fmla="*/ 415 h 991"/>
                <a:gd name="T58" fmla="*/ 66 w 419"/>
                <a:gd name="T59" fmla="*/ 400 h 991"/>
                <a:gd name="T60" fmla="*/ 116 w 419"/>
                <a:gd name="T61" fmla="*/ 379 h 991"/>
                <a:gd name="T62" fmla="*/ 163 w 419"/>
                <a:gd name="T63" fmla="*/ 354 h 991"/>
                <a:gd name="T64" fmla="*/ 196 w 419"/>
                <a:gd name="T65" fmla="*/ 327 h 991"/>
                <a:gd name="T66" fmla="*/ 222 w 419"/>
                <a:gd name="T67" fmla="*/ 367 h 991"/>
                <a:gd name="T68" fmla="*/ 223 w 419"/>
                <a:gd name="T69" fmla="*/ 351 h 991"/>
                <a:gd name="T70" fmla="*/ 226 w 419"/>
                <a:gd name="T71" fmla="*/ 320 h 991"/>
                <a:gd name="T72" fmla="*/ 231 w 419"/>
                <a:gd name="T73" fmla="*/ 278 h 991"/>
                <a:gd name="T74" fmla="*/ 237 w 419"/>
                <a:gd name="T75" fmla="*/ 229 h 991"/>
                <a:gd name="T76" fmla="*/ 244 w 419"/>
                <a:gd name="T77" fmla="*/ 175 h 991"/>
                <a:gd name="T78" fmla="*/ 252 w 419"/>
                <a:gd name="T79" fmla="*/ 123 h 991"/>
                <a:gd name="T80" fmla="*/ 260 w 419"/>
                <a:gd name="T81" fmla="*/ 75 h 991"/>
                <a:gd name="T82" fmla="*/ 268 w 419"/>
                <a:gd name="T83" fmla="*/ 36 h 991"/>
                <a:gd name="T84" fmla="*/ 276 w 419"/>
                <a:gd name="T85" fmla="*/ 9 h 991"/>
                <a:gd name="T86" fmla="*/ 284 w 419"/>
                <a:gd name="T8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 h="991">
                  <a:moveTo>
                    <a:pt x="286" y="1"/>
                  </a:moveTo>
                  <a:lnTo>
                    <a:pt x="290" y="5"/>
                  </a:lnTo>
                  <a:lnTo>
                    <a:pt x="292" y="10"/>
                  </a:lnTo>
                  <a:lnTo>
                    <a:pt x="296" y="18"/>
                  </a:lnTo>
                  <a:lnTo>
                    <a:pt x="299" y="29"/>
                  </a:lnTo>
                  <a:lnTo>
                    <a:pt x="301" y="40"/>
                  </a:lnTo>
                  <a:lnTo>
                    <a:pt x="306" y="53"/>
                  </a:lnTo>
                  <a:lnTo>
                    <a:pt x="309" y="68"/>
                  </a:lnTo>
                  <a:lnTo>
                    <a:pt x="313" y="84"/>
                  </a:lnTo>
                  <a:lnTo>
                    <a:pt x="316" y="101"/>
                  </a:lnTo>
                  <a:lnTo>
                    <a:pt x="320" y="120"/>
                  </a:lnTo>
                  <a:lnTo>
                    <a:pt x="324" y="139"/>
                  </a:lnTo>
                  <a:lnTo>
                    <a:pt x="328" y="159"/>
                  </a:lnTo>
                  <a:lnTo>
                    <a:pt x="331" y="180"/>
                  </a:lnTo>
                  <a:lnTo>
                    <a:pt x="336" y="200"/>
                  </a:lnTo>
                  <a:lnTo>
                    <a:pt x="339" y="221"/>
                  </a:lnTo>
                  <a:lnTo>
                    <a:pt x="343" y="243"/>
                  </a:lnTo>
                  <a:lnTo>
                    <a:pt x="346" y="263"/>
                  </a:lnTo>
                  <a:lnTo>
                    <a:pt x="350" y="284"/>
                  </a:lnTo>
                  <a:lnTo>
                    <a:pt x="353" y="304"/>
                  </a:lnTo>
                  <a:lnTo>
                    <a:pt x="357" y="324"/>
                  </a:lnTo>
                  <a:lnTo>
                    <a:pt x="360" y="343"/>
                  </a:lnTo>
                  <a:lnTo>
                    <a:pt x="363" y="362"/>
                  </a:lnTo>
                  <a:lnTo>
                    <a:pt x="366" y="379"/>
                  </a:lnTo>
                  <a:lnTo>
                    <a:pt x="368" y="395"/>
                  </a:lnTo>
                  <a:lnTo>
                    <a:pt x="370" y="410"/>
                  </a:lnTo>
                  <a:lnTo>
                    <a:pt x="373" y="424"/>
                  </a:lnTo>
                  <a:lnTo>
                    <a:pt x="375" y="435"/>
                  </a:lnTo>
                  <a:lnTo>
                    <a:pt x="376" y="446"/>
                  </a:lnTo>
                  <a:lnTo>
                    <a:pt x="377" y="453"/>
                  </a:lnTo>
                  <a:lnTo>
                    <a:pt x="377" y="460"/>
                  </a:lnTo>
                  <a:lnTo>
                    <a:pt x="378" y="463"/>
                  </a:lnTo>
                  <a:lnTo>
                    <a:pt x="378" y="464"/>
                  </a:lnTo>
                  <a:lnTo>
                    <a:pt x="419" y="772"/>
                  </a:lnTo>
                  <a:lnTo>
                    <a:pt x="335" y="930"/>
                  </a:lnTo>
                  <a:lnTo>
                    <a:pt x="334" y="931"/>
                  </a:lnTo>
                  <a:lnTo>
                    <a:pt x="329" y="933"/>
                  </a:lnTo>
                  <a:lnTo>
                    <a:pt x="324" y="937"/>
                  </a:lnTo>
                  <a:lnTo>
                    <a:pt x="316" y="941"/>
                  </a:lnTo>
                  <a:lnTo>
                    <a:pt x="308" y="947"/>
                  </a:lnTo>
                  <a:lnTo>
                    <a:pt x="298" y="953"/>
                  </a:lnTo>
                  <a:lnTo>
                    <a:pt x="287" y="960"/>
                  </a:lnTo>
                  <a:lnTo>
                    <a:pt x="276" y="965"/>
                  </a:lnTo>
                  <a:lnTo>
                    <a:pt x="263" y="971"/>
                  </a:lnTo>
                  <a:lnTo>
                    <a:pt x="252" y="977"/>
                  </a:lnTo>
                  <a:lnTo>
                    <a:pt x="240" y="983"/>
                  </a:lnTo>
                  <a:lnTo>
                    <a:pt x="229" y="986"/>
                  </a:lnTo>
                  <a:lnTo>
                    <a:pt x="218" y="990"/>
                  </a:lnTo>
                  <a:lnTo>
                    <a:pt x="210" y="991"/>
                  </a:lnTo>
                  <a:lnTo>
                    <a:pt x="202" y="991"/>
                  </a:lnTo>
                  <a:lnTo>
                    <a:pt x="196" y="988"/>
                  </a:lnTo>
                  <a:lnTo>
                    <a:pt x="184" y="977"/>
                  </a:lnTo>
                  <a:lnTo>
                    <a:pt x="173" y="963"/>
                  </a:lnTo>
                  <a:lnTo>
                    <a:pt x="162" y="948"/>
                  </a:lnTo>
                  <a:lnTo>
                    <a:pt x="152" y="931"/>
                  </a:lnTo>
                  <a:lnTo>
                    <a:pt x="141" y="912"/>
                  </a:lnTo>
                  <a:lnTo>
                    <a:pt x="131" y="893"/>
                  </a:lnTo>
                  <a:lnTo>
                    <a:pt x="122" y="872"/>
                  </a:lnTo>
                  <a:lnTo>
                    <a:pt x="112" y="851"/>
                  </a:lnTo>
                  <a:lnTo>
                    <a:pt x="103" y="829"/>
                  </a:lnTo>
                  <a:lnTo>
                    <a:pt x="94" y="806"/>
                  </a:lnTo>
                  <a:lnTo>
                    <a:pt x="86" y="782"/>
                  </a:lnTo>
                  <a:lnTo>
                    <a:pt x="78" y="759"/>
                  </a:lnTo>
                  <a:lnTo>
                    <a:pt x="71" y="734"/>
                  </a:lnTo>
                  <a:lnTo>
                    <a:pt x="64" y="711"/>
                  </a:lnTo>
                  <a:lnTo>
                    <a:pt x="57" y="685"/>
                  </a:lnTo>
                  <a:lnTo>
                    <a:pt x="50" y="662"/>
                  </a:lnTo>
                  <a:lnTo>
                    <a:pt x="44" y="638"/>
                  </a:lnTo>
                  <a:lnTo>
                    <a:pt x="39" y="615"/>
                  </a:lnTo>
                  <a:lnTo>
                    <a:pt x="34" y="593"/>
                  </a:lnTo>
                  <a:lnTo>
                    <a:pt x="28" y="570"/>
                  </a:lnTo>
                  <a:lnTo>
                    <a:pt x="24" y="551"/>
                  </a:lnTo>
                  <a:lnTo>
                    <a:pt x="20" y="531"/>
                  </a:lnTo>
                  <a:lnTo>
                    <a:pt x="16" y="513"/>
                  </a:lnTo>
                  <a:lnTo>
                    <a:pt x="13" y="495"/>
                  </a:lnTo>
                  <a:lnTo>
                    <a:pt x="10" y="479"/>
                  </a:lnTo>
                  <a:lnTo>
                    <a:pt x="8" y="465"/>
                  </a:lnTo>
                  <a:lnTo>
                    <a:pt x="5" y="453"/>
                  </a:lnTo>
                  <a:lnTo>
                    <a:pt x="3" y="442"/>
                  </a:lnTo>
                  <a:lnTo>
                    <a:pt x="2" y="434"/>
                  </a:lnTo>
                  <a:lnTo>
                    <a:pt x="1" y="427"/>
                  </a:lnTo>
                  <a:lnTo>
                    <a:pt x="0" y="424"/>
                  </a:lnTo>
                  <a:lnTo>
                    <a:pt x="0" y="423"/>
                  </a:lnTo>
                  <a:lnTo>
                    <a:pt x="2" y="423"/>
                  </a:lnTo>
                  <a:lnTo>
                    <a:pt x="6" y="420"/>
                  </a:lnTo>
                  <a:lnTo>
                    <a:pt x="15" y="418"/>
                  </a:lnTo>
                  <a:lnTo>
                    <a:pt x="25" y="415"/>
                  </a:lnTo>
                  <a:lnTo>
                    <a:pt x="38" y="410"/>
                  </a:lnTo>
                  <a:lnTo>
                    <a:pt x="51" y="405"/>
                  </a:lnTo>
                  <a:lnTo>
                    <a:pt x="66" y="400"/>
                  </a:lnTo>
                  <a:lnTo>
                    <a:pt x="82" y="393"/>
                  </a:lnTo>
                  <a:lnTo>
                    <a:pt x="100" y="386"/>
                  </a:lnTo>
                  <a:lnTo>
                    <a:pt x="116" y="379"/>
                  </a:lnTo>
                  <a:lnTo>
                    <a:pt x="133" y="371"/>
                  </a:lnTo>
                  <a:lnTo>
                    <a:pt x="148" y="363"/>
                  </a:lnTo>
                  <a:lnTo>
                    <a:pt x="163" y="354"/>
                  </a:lnTo>
                  <a:lnTo>
                    <a:pt x="176" y="346"/>
                  </a:lnTo>
                  <a:lnTo>
                    <a:pt x="187" y="336"/>
                  </a:lnTo>
                  <a:lnTo>
                    <a:pt x="196" y="327"/>
                  </a:lnTo>
                  <a:lnTo>
                    <a:pt x="329" y="623"/>
                  </a:lnTo>
                  <a:lnTo>
                    <a:pt x="222" y="369"/>
                  </a:lnTo>
                  <a:lnTo>
                    <a:pt x="222" y="367"/>
                  </a:lnTo>
                  <a:lnTo>
                    <a:pt x="222" y="364"/>
                  </a:lnTo>
                  <a:lnTo>
                    <a:pt x="223" y="358"/>
                  </a:lnTo>
                  <a:lnTo>
                    <a:pt x="223" y="351"/>
                  </a:lnTo>
                  <a:lnTo>
                    <a:pt x="224" y="342"/>
                  </a:lnTo>
                  <a:lnTo>
                    <a:pt x="225" y="333"/>
                  </a:lnTo>
                  <a:lnTo>
                    <a:pt x="226" y="320"/>
                  </a:lnTo>
                  <a:lnTo>
                    <a:pt x="228" y="308"/>
                  </a:lnTo>
                  <a:lnTo>
                    <a:pt x="230" y="294"/>
                  </a:lnTo>
                  <a:lnTo>
                    <a:pt x="231" y="278"/>
                  </a:lnTo>
                  <a:lnTo>
                    <a:pt x="233" y="261"/>
                  </a:lnTo>
                  <a:lnTo>
                    <a:pt x="234" y="245"/>
                  </a:lnTo>
                  <a:lnTo>
                    <a:pt x="237" y="229"/>
                  </a:lnTo>
                  <a:lnTo>
                    <a:pt x="239" y="211"/>
                  </a:lnTo>
                  <a:lnTo>
                    <a:pt x="241" y="193"/>
                  </a:lnTo>
                  <a:lnTo>
                    <a:pt x="244" y="175"/>
                  </a:lnTo>
                  <a:lnTo>
                    <a:pt x="246" y="158"/>
                  </a:lnTo>
                  <a:lnTo>
                    <a:pt x="248" y="140"/>
                  </a:lnTo>
                  <a:lnTo>
                    <a:pt x="252" y="123"/>
                  </a:lnTo>
                  <a:lnTo>
                    <a:pt x="254" y="106"/>
                  </a:lnTo>
                  <a:lnTo>
                    <a:pt x="256" y="91"/>
                  </a:lnTo>
                  <a:lnTo>
                    <a:pt x="260" y="75"/>
                  </a:lnTo>
                  <a:lnTo>
                    <a:pt x="262" y="61"/>
                  </a:lnTo>
                  <a:lnTo>
                    <a:pt x="264" y="47"/>
                  </a:lnTo>
                  <a:lnTo>
                    <a:pt x="268" y="36"/>
                  </a:lnTo>
                  <a:lnTo>
                    <a:pt x="270" y="25"/>
                  </a:lnTo>
                  <a:lnTo>
                    <a:pt x="274" y="17"/>
                  </a:lnTo>
                  <a:lnTo>
                    <a:pt x="276" y="9"/>
                  </a:lnTo>
                  <a:lnTo>
                    <a:pt x="278" y="5"/>
                  </a:lnTo>
                  <a:lnTo>
                    <a:pt x="282" y="1"/>
                  </a:lnTo>
                  <a:lnTo>
                    <a:pt x="284" y="0"/>
                  </a:lnTo>
                  <a:lnTo>
                    <a:pt x="286" y="1"/>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5" name="Freeform 242"/>
            <p:cNvSpPr>
              <a:spLocks/>
            </p:cNvSpPr>
            <p:nvPr/>
          </p:nvSpPr>
          <p:spPr bwMode="auto">
            <a:xfrm>
              <a:off x="2860675" y="2854326"/>
              <a:ext cx="82550" cy="373063"/>
            </a:xfrm>
            <a:custGeom>
              <a:avLst/>
              <a:gdLst>
                <a:gd name="T0" fmla="*/ 102 w 102"/>
                <a:gd name="T1" fmla="*/ 467 h 469"/>
                <a:gd name="T2" fmla="*/ 101 w 102"/>
                <a:gd name="T3" fmla="*/ 461 h 469"/>
                <a:gd name="T4" fmla="*/ 99 w 102"/>
                <a:gd name="T5" fmla="*/ 449 h 469"/>
                <a:gd name="T6" fmla="*/ 97 w 102"/>
                <a:gd name="T7" fmla="*/ 427 h 469"/>
                <a:gd name="T8" fmla="*/ 92 w 102"/>
                <a:gd name="T9" fmla="*/ 399 h 469"/>
                <a:gd name="T10" fmla="*/ 86 w 102"/>
                <a:gd name="T11" fmla="*/ 365 h 469"/>
                <a:gd name="T12" fmla="*/ 80 w 102"/>
                <a:gd name="T13" fmla="*/ 328 h 469"/>
                <a:gd name="T14" fmla="*/ 74 w 102"/>
                <a:gd name="T15" fmla="*/ 287 h 469"/>
                <a:gd name="T16" fmla="*/ 67 w 102"/>
                <a:gd name="T17" fmla="*/ 246 h 469"/>
                <a:gd name="T18" fmla="*/ 59 w 102"/>
                <a:gd name="T19" fmla="*/ 203 h 469"/>
                <a:gd name="T20" fmla="*/ 52 w 102"/>
                <a:gd name="T21" fmla="*/ 162 h 469"/>
                <a:gd name="T22" fmla="*/ 44 w 102"/>
                <a:gd name="T23" fmla="*/ 123 h 469"/>
                <a:gd name="T24" fmla="*/ 37 w 102"/>
                <a:gd name="T25" fmla="*/ 87 h 469"/>
                <a:gd name="T26" fmla="*/ 29 w 102"/>
                <a:gd name="T27" fmla="*/ 56 h 469"/>
                <a:gd name="T28" fmla="*/ 22 w 102"/>
                <a:gd name="T29" fmla="*/ 30 h 469"/>
                <a:gd name="T30" fmla="*/ 15 w 102"/>
                <a:gd name="T31" fmla="*/ 12 h 469"/>
                <a:gd name="T32" fmla="*/ 8 w 102"/>
                <a:gd name="T33" fmla="*/ 0 h 469"/>
                <a:gd name="T34" fmla="*/ 1 w 102"/>
                <a:gd name="T35" fmla="*/ 12 h 469"/>
                <a:gd name="T36" fmla="*/ 7 w 102"/>
                <a:gd name="T37" fmla="*/ 25 h 469"/>
                <a:gd name="T38" fmla="*/ 13 w 102"/>
                <a:gd name="T39" fmla="*/ 45 h 469"/>
                <a:gd name="T40" fmla="*/ 19 w 102"/>
                <a:gd name="T41" fmla="*/ 73 h 469"/>
                <a:gd name="T42" fmla="*/ 27 w 102"/>
                <a:gd name="T43" fmla="*/ 106 h 469"/>
                <a:gd name="T44" fmla="*/ 34 w 102"/>
                <a:gd name="T45" fmla="*/ 144 h 469"/>
                <a:gd name="T46" fmla="*/ 42 w 102"/>
                <a:gd name="T47" fmla="*/ 185 h 469"/>
                <a:gd name="T48" fmla="*/ 49 w 102"/>
                <a:gd name="T49" fmla="*/ 226 h 469"/>
                <a:gd name="T50" fmla="*/ 57 w 102"/>
                <a:gd name="T51" fmla="*/ 268 h 469"/>
                <a:gd name="T52" fmla="*/ 64 w 102"/>
                <a:gd name="T53" fmla="*/ 309 h 469"/>
                <a:gd name="T54" fmla="*/ 70 w 102"/>
                <a:gd name="T55" fmla="*/ 348 h 469"/>
                <a:gd name="T56" fmla="*/ 76 w 102"/>
                <a:gd name="T57" fmla="*/ 384 h 469"/>
                <a:gd name="T58" fmla="*/ 80 w 102"/>
                <a:gd name="T59" fmla="*/ 415 h 469"/>
                <a:gd name="T60" fmla="*/ 85 w 102"/>
                <a:gd name="T61" fmla="*/ 441 h 469"/>
                <a:gd name="T62" fmla="*/ 87 w 102"/>
                <a:gd name="T63" fmla="*/ 458 h 469"/>
                <a:gd name="T64" fmla="*/ 90 w 102"/>
                <a:gd name="T65" fmla="*/ 468 h 469"/>
                <a:gd name="T66" fmla="*/ 90 w 102"/>
                <a:gd name="T67" fmla="*/ 469 h 469"/>
                <a:gd name="T68" fmla="*/ 102 w 102"/>
                <a:gd name="T69" fmla="*/ 46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469">
                  <a:moveTo>
                    <a:pt x="102" y="467"/>
                  </a:moveTo>
                  <a:lnTo>
                    <a:pt x="102" y="467"/>
                  </a:lnTo>
                  <a:lnTo>
                    <a:pt x="102" y="466"/>
                  </a:lnTo>
                  <a:lnTo>
                    <a:pt x="101" y="461"/>
                  </a:lnTo>
                  <a:lnTo>
                    <a:pt x="100" y="457"/>
                  </a:lnTo>
                  <a:lnTo>
                    <a:pt x="99" y="449"/>
                  </a:lnTo>
                  <a:lnTo>
                    <a:pt x="98" y="438"/>
                  </a:lnTo>
                  <a:lnTo>
                    <a:pt x="97" y="427"/>
                  </a:lnTo>
                  <a:lnTo>
                    <a:pt x="94" y="413"/>
                  </a:lnTo>
                  <a:lnTo>
                    <a:pt x="92" y="399"/>
                  </a:lnTo>
                  <a:lnTo>
                    <a:pt x="90" y="382"/>
                  </a:lnTo>
                  <a:lnTo>
                    <a:pt x="86" y="365"/>
                  </a:lnTo>
                  <a:lnTo>
                    <a:pt x="83" y="346"/>
                  </a:lnTo>
                  <a:lnTo>
                    <a:pt x="80" y="328"/>
                  </a:lnTo>
                  <a:lnTo>
                    <a:pt x="77" y="307"/>
                  </a:lnTo>
                  <a:lnTo>
                    <a:pt x="74" y="287"/>
                  </a:lnTo>
                  <a:lnTo>
                    <a:pt x="70" y="265"/>
                  </a:lnTo>
                  <a:lnTo>
                    <a:pt x="67" y="246"/>
                  </a:lnTo>
                  <a:lnTo>
                    <a:pt x="62" y="224"/>
                  </a:lnTo>
                  <a:lnTo>
                    <a:pt x="59" y="203"/>
                  </a:lnTo>
                  <a:lnTo>
                    <a:pt x="55" y="182"/>
                  </a:lnTo>
                  <a:lnTo>
                    <a:pt x="52" y="162"/>
                  </a:lnTo>
                  <a:lnTo>
                    <a:pt x="47" y="141"/>
                  </a:lnTo>
                  <a:lnTo>
                    <a:pt x="44" y="123"/>
                  </a:lnTo>
                  <a:lnTo>
                    <a:pt x="40" y="104"/>
                  </a:lnTo>
                  <a:lnTo>
                    <a:pt x="37" y="87"/>
                  </a:lnTo>
                  <a:lnTo>
                    <a:pt x="32" y="71"/>
                  </a:lnTo>
                  <a:lnTo>
                    <a:pt x="29" y="56"/>
                  </a:lnTo>
                  <a:lnTo>
                    <a:pt x="25" y="42"/>
                  </a:lnTo>
                  <a:lnTo>
                    <a:pt x="22" y="30"/>
                  </a:lnTo>
                  <a:lnTo>
                    <a:pt x="18" y="20"/>
                  </a:lnTo>
                  <a:lnTo>
                    <a:pt x="15" y="12"/>
                  </a:lnTo>
                  <a:lnTo>
                    <a:pt x="11" y="5"/>
                  </a:lnTo>
                  <a:lnTo>
                    <a:pt x="8" y="0"/>
                  </a:lnTo>
                  <a:lnTo>
                    <a:pt x="0" y="10"/>
                  </a:lnTo>
                  <a:lnTo>
                    <a:pt x="1" y="12"/>
                  </a:lnTo>
                  <a:lnTo>
                    <a:pt x="3" y="17"/>
                  </a:lnTo>
                  <a:lnTo>
                    <a:pt x="7" y="25"/>
                  </a:lnTo>
                  <a:lnTo>
                    <a:pt x="9" y="34"/>
                  </a:lnTo>
                  <a:lnTo>
                    <a:pt x="13" y="45"/>
                  </a:lnTo>
                  <a:lnTo>
                    <a:pt x="16" y="59"/>
                  </a:lnTo>
                  <a:lnTo>
                    <a:pt x="19" y="73"/>
                  </a:lnTo>
                  <a:lnTo>
                    <a:pt x="23" y="89"/>
                  </a:lnTo>
                  <a:lnTo>
                    <a:pt x="27" y="106"/>
                  </a:lnTo>
                  <a:lnTo>
                    <a:pt x="31" y="125"/>
                  </a:lnTo>
                  <a:lnTo>
                    <a:pt x="34" y="144"/>
                  </a:lnTo>
                  <a:lnTo>
                    <a:pt x="39" y="164"/>
                  </a:lnTo>
                  <a:lnTo>
                    <a:pt x="42" y="185"/>
                  </a:lnTo>
                  <a:lnTo>
                    <a:pt x="46" y="206"/>
                  </a:lnTo>
                  <a:lnTo>
                    <a:pt x="49" y="226"/>
                  </a:lnTo>
                  <a:lnTo>
                    <a:pt x="54" y="247"/>
                  </a:lnTo>
                  <a:lnTo>
                    <a:pt x="57" y="268"/>
                  </a:lnTo>
                  <a:lnTo>
                    <a:pt x="61" y="288"/>
                  </a:lnTo>
                  <a:lnTo>
                    <a:pt x="64" y="309"/>
                  </a:lnTo>
                  <a:lnTo>
                    <a:pt x="68" y="329"/>
                  </a:lnTo>
                  <a:lnTo>
                    <a:pt x="70" y="348"/>
                  </a:lnTo>
                  <a:lnTo>
                    <a:pt x="74" y="367"/>
                  </a:lnTo>
                  <a:lnTo>
                    <a:pt x="76" y="384"/>
                  </a:lnTo>
                  <a:lnTo>
                    <a:pt x="78" y="400"/>
                  </a:lnTo>
                  <a:lnTo>
                    <a:pt x="80" y="415"/>
                  </a:lnTo>
                  <a:lnTo>
                    <a:pt x="83" y="429"/>
                  </a:lnTo>
                  <a:lnTo>
                    <a:pt x="85" y="441"/>
                  </a:lnTo>
                  <a:lnTo>
                    <a:pt x="86" y="450"/>
                  </a:lnTo>
                  <a:lnTo>
                    <a:pt x="87" y="458"/>
                  </a:lnTo>
                  <a:lnTo>
                    <a:pt x="89" y="465"/>
                  </a:lnTo>
                  <a:lnTo>
                    <a:pt x="90" y="468"/>
                  </a:lnTo>
                  <a:lnTo>
                    <a:pt x="90" y="469"/>
                  </a:lnTo>
                  <a:lnTo>
                    <a:pt x="90" y="469"/>
                  </a:lnTo>
                  <a:lnTo>
                    <a:pt x="102" y="467"/>
                  </a:lnTo>
                  <a:lnTo>
                    <a:pt x="102" y="467"/>
                  </a:lnTo>
                  <a:lnTo>
                    <a:pt x="102" y="4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6" name="Freeform 243"/>
            <p:cNvSpPr>
              <a:spLocks/>
            </p:cNvSpPr>
            <p:nvPr/>
          </p:nvSpPr>
          <p:spPr bwMode="auto">
            <a:xfrm>
              <a:off x="2932113" y="3225801"/>
              <a:ext cx="42863" cy="247650"/>
            </a:xfrm>
            <a:custGeom>
              <a:avLst/>
              <a:gdLst>
                <a:gd name="T0" fmla="*/ 51 w 53"/>
                <a:gd name="T1" fmla="*/ 312 h 312"/>
                <a:gd name="T2" fmla="*/ 53 w 53"/>
                <a:gd name="T3" fmla="*/ 308 h 312"/>
                <a:gd name="T4" fmla="*/ 12 w 53"/>
                <a:gd name="T5" fmla="*/ 0 h 312"/>
                <a:gd name="T6" fmla="*/ 0 w 53"/>
                <a:gd name="T7" fmla="*/ 2 h 312"/>
                <a:gd name="T8" fmla="*/ 40 w 53"/>
                <a:gd name="T9" fmla="*/ 310 h 312"/>
                <a:gd name="T10" fmla="*/ 41 w 53"/>
                <a:gd name="T11" fmla="*/ 305 h 312"/>
                <a:gd name="T12" fmla="*/ 51 w 53"/>
                <a:gd name="T13" fmla="*/ 312 h 312"/>
                <a:gd name="T14" fmla="*/ 53 w 53"/>
                <a:gd name="T15" fmla="*/ 310 h 312"/>
                <a:gd name="T16" fmla="*/ 53 w 53"/>
                <a:gd name="T17" fmla="*/ 308 h 312"/>
                <a:gd name="T18" fmla="*/ 51 w 53"/>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12">
                  <a:moveTo>
                    <a:pt x="51" y="312"/>
                  </a:moveTo>
                  <a:lnTo>
                    <a:pt x="53" y="308"/>
                  </a:lnTo>
                  <a:lnTo>
                    <a:pt x="12" y="0"/>
                  </a:lnTo>
                  <a:lnTo>
                    <a:pt x="0" y="2"/>
                  </a:lnTo>
                  <a:lnTo>
                    <a:pt x="40" y="310"/>
                  </a:lnTo>
                  <a:lnTo>
                    <a:pt x="41" y="305"/>
                  </a:lnTo>
                  <a:lnTo>
                    <a:pt x="51" y="312"/>
                  </a:lnTo>
                  <a:lnTo>
                    <a:pt x="53" y="310"/>
                  </a:lnTo>
                  <a:lnTo>
                    <a:pt x="53" y="308"/>
                  </a:lnTo>
                  <a:lnTo>
                    <a:pt x="51"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7" name="Freeform 244"/>
            <p:cNvSpPr>
              <a:spLocks/>
            </p:cNvSpPr>
            <p:nvPr/>
          </p:nvSpPr>
          <p:spPr bwMode="auto">
            <a:xfrm>
              <a:off x="2897188" y="3467101"/>
              <a:ext cx="76200" cy="133350"/>
            </a:xfrm>
            <a:custGeom>
              <a:avLst/>
              <a:gdLst>
                <a:gd name="T0" fmla="*/ 9 w 95"/>
                <a:gd name="T1" fmla="*/ 167 h 167"/>
                <a:gd name="T2" fmla="*/ 11 w 95"/>
                <a:gd name="T3" fmla="*/ 165 h 167"/>
                <a:gd name="T4" fmla="*/ 95 w 95"/>
                <a:gd name="T5" fmla="*/ 7 h 167"/>
                <a:gd name="T6" fmla="*/ 85 w 95"/>
                <a:gd name="T7" fmla="*/ 0 h 167"/>
                <a:gd name="T8" fmla="*/ 0 w 95"/>
                <a:gd name="T9" fmla="*/ 159 h 167"/>
                <a:gd name="T10" fmla="*/ 2 w 95"/>
                <a:gd name="T11" fmla="*/ 157 h 167"/>
                <a:gd name="T12" fmla="*/ 9 w 95"/>
                <a:gd name="T13" fmla="*/ 167 h 167"/>
                <a:gd name="T14" fmla="*/ 10 w 95"/>
                <a:gd name="T15" fmla="*/ 166 h 167"/>
                <a:gd name="T16" fmla="*/ 11 w 95"/>
                <a:gd name="T17" fmla="*/ 165 h 167"/>
                <a:gd name="T18" fmla="*/ 9 w 95"/>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67">
                  <a:moveTo>
                    <a:pt x="9" y="167"/>
                  </a:moveTo>
                  <a:lnTo>
                    <a:pt x="11" y="165"/>
                  </a:lnTo>
                  <a:lnTo>
                    <a:pt x="95" y="7"/>
                  </a:lnTo>
                  <a:lnTo>
                    <a:pt x="85" y="0"/>
                  </a:lnTo>
                  <a:lnTo>
                    <a:pt x="0" y="159"/>
                  </a:lnTo>
                  <a:lnTo>
                    <a:pt x="2" y="157"/>
                  </a:lnTo>
                  <a:lnTo>
                    <a:pt x="9" y="167"/>
                  </a:lnTo>
                  <a:lnTo>
                    <a:pt x="10" y="166"/>
                  </a:lnTo>
                  <a:lnTo>
                    <a:pt x="11" y="165"/>
                  </a:lnTo>
                  <a:lnTo>
                    <a:pt x="9"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8" name="Freeform 245"/>
            <p:cNvSpPr>
              <a:spLocks/>
            </p:cNvSpPr>
            <p:nvPr/>
          </p:nvSpPr>
          <p:spPr bwMode="auto">
            <a:xfrm>
              <a:off x="2789238" y="3592513"/>
              <a:ext cx="115888" cy="57150"/>
            </a:xfrm>
            <a:custGeom>
              <a:avLst/>
              <a:gdLst>
                <a:gd name="T0" fmla="*/ 0 w 146"/>
                <a:gd name="T1" fmla="*/ 68 h 73"/>
                <a:gd name="T2" fmla="*/ 1 w 146"/>
                <a:gd name="T3" fmla="*/ 69 h 73"/>
                <a:gd name="T4" fmla="*/ 9 w 146"/>
                <a:gd name="T5" fmla="*/ 71 h 73"/>
                <a:gd name="T6" fmla="*/ 18 w 146"/>
                <a:gd name="T7" fmla="*/ 73 h 73"/>
                <a:gd name="T8" fmla="*/ 29 w 146"/>
                <a:gd name="T9" fmla="*/ 70 h 73"/>
                <a:gd name="T10" fmla="*/ 39 w 146"/>
                <a:gd name="T11" fmla="*/ 67 h 73"/>
                <a:gd name="T12" fmla="*/ 51 w 146"/>
                <a:gd name="T13" fmla="*/ 63 h 73"/>
                <a:gd name="T14" fmla="*/ 62 w 146"/>
                <a:gd name="T15" fmla="*/ 58 h 73"/>
                <a:gd name="T16" fmla="*/ 75 w 146"/>
                <a:gd name="T17" fmla="*/ 53 h 73"/>
                <a:gd name="T18" fmla="*/ 86 w 146"/>
                <a:gd name="T19" fmla="*/ 46 h 73"/>
                <a:gd name="T20" fmla="*/ 98 w 146"/>
                <a:gd name="T21" fmla="*/ 39 h 73"/>
                <a:gd name="T22" fmla="*/ 109 w 146"/>
                <a:gd name="T23" fmla="*/ 33 h 73"/>
                <a:gd name="T24" fmla="*/ 118 w 146"/>
                <a:gd name="T25" fmla="*/ 28 h 73"/>
                <a:gd name="T26" fmla="*/ 128 w 146"/>
                <a:gd name="T27" fmla="*/ 22 h 73"/>
                <a:gd name="T28" fmla="*/ 136 w 146"/>
                <a:gd name="T29" fmla="*/ 17 h 73"/>
                <a:gd name="T30" fmla="*/ 142 w 146"/>
                <a:gd name="T31" fmla="*/ 14 h 73"/>
                <a:gd name="T32" fmla="*/ 144 w 146"/>
                <a:gd name="T33" fmla="*/ 12 h 73"/>
                <a:gd name="T34" fmla="*/ 146 w 146"/>
                <a:gd name="T35" fmla="*/ 10 h 73"/>
                <a:gd name="T36" fmla="*/ 139 w 146"/>
                <a:gd name="T37" fmla="*/ 0 h 73"/>
                <a:gd name="T38" fmla="*/ 138 w 146"/>
                <a:gd name="T39" fmla="*/ 0 h 73"/>
                <a:gd name="T40" fmla="*/ 133 w 146"/>
                <a:gd name="T41" fmla="*/ 2 h 73"/>
                <a:gd name="T42" fmla="*/ 128 w 146"/>
                <a:gd name="T43" fmla="*/ 7 h 73"/>
                <a:gd name="T44" fmla="*/ 121 w 146"/>
                <a:gd name="T45" fmla="*/ 12 h 73"/>
                <a:gd name="T46" fmla="*/ 113 w 146"/>
                <a:gd name="T47" fmla="*/ 16 h 73"/>
                <a:gd name="T48" fmla="*/ 102 w 146"/>
                <a:gd name="T49" fmla="*/ 22 h 73"/>
                <a:gd name="T50" fmla="*/ 92 w 146"/>
                <a:gd name="T51" fmla="*/ 29 h 73"/>
                <a:gd name="T52" fmla="*/ 80 w 146"/>
                <a:gd name="T53" fmla="*/ 35 h 73"/>
                <a:gd name="T54" fmla="*/ 69 w 146"/>
                <a:gd name="T55" fmla="*/ 40 h 73"/>
                <a:gd name="T56" fmla="*/ 56 w 146"/>
                <a:gd name="T57" fmla="*/ 46 h 73"/>
                <a:gd name="T58" fmla="*/ 46 w 146"/>
                <a:gd name="T59" fmla="*/ 51 h 73"/>
                <a:gd name="T60" fmla="*/ 36 w 146"/>
                <a:gd name="T61" fmla="*/ 55 h 73"/>
                <a:gd name="T62" fmla="*/ 25 w 146"/>
                <a:gd name="T63" fmla="*/ 58 h 73"/>
                <a:gd name="T64" fmla="*/ 17 w 146"/>
                <a:gd name="T65" fmla="*/ 60 h 73"/>
                <a:gd name="T66" fmla="*/ 11 w 146"/>
                <a:gd name="T67" fmla="*/ 59 h 73"/>
                <a:gd name="T68" fmla="*/ 8 w 146"/>
                <a:gd name="T69" fmla="*/ 58 h 73"/>
                <a:gd name="T70" fmla="*/ 8 w 146"/>
                <a:gd name="T71" fmla="*/ 59 h 73"/>
                <a:gd name="T72" fmla="*/ 0 w 146"/>
                <a:gd name="T73" fmla="*/ 68 h 73"/>
                <a:gd name="T74" fmla="*/ 1 w 146"/>
                <a:gd name="T75" fmla="*/ 69 h 73"/>
                <a:gd name="T76" fmla="*/ 1 w 146"/>
                <a:gd name="T77" fmla="*/ 69 h 73"/>
                <a:gd name="T78" fmla="*/ 0 w 146"/>
                <a:gd name="T79"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73">
                  <a:moveTo>
                    <a:pt x="0" y="68"/>
                  </a:moveTo>
                  <a:lnTo>
                    <a:pt x="1" y="69"/>
                  </a:lnTo>
                  <a:lnTo>
                    <a:pt x="9" y="71"/>
                  </a:lnTo>
                  <a:lnTo>
                    <a:pt x="18" y="73"/>
                  </a:lnTo>
                  <a:lnTo>
                    <a:pt x="29" y="70"/>
                  </a:lnTo>
                  <a:lnTo>
                    <a:pt x="39" y="67"/>
                  </a:lnTo>
                  <a:lnTo>
                    <a:pt x="51" y="63"/>
                  </a:lnTo>
                  <a:lnTo>
                    <a:pt x="62" y="58"/>
                  </a:lnTo>
                  <a:lnTo>
                    <a:pt x="75" y="53"/>
                  </a:lnTo>
                  <a:lnTo>
                    <a:pt x="86" y="46"/>
                  </a:lnTo>
                  <a:lnTo>
                    <a:pt x="98" y="39"/>
                  </a:lnTo>
                  <a:lnTo>
                    <a:pt x="109" y="33"/>
                  </a:lnTo>
                  <a:lnTo>
                    <a:pt x="118" y="28"/>
                  </a:lnTo>
                  <a:lnTo>
                    <a:pt x="128" y="22"/>
                  </a:lnTo>
                  <a:lnTo>
                    <a:pt x="136" y="17"/>
                  </a:lnTo>
                  <a:lnTo>
                    <a:pt x="142" y="14"/>
                  </a:lnTo>
                  <a:lnTo>
                    <a:pt x="144" y="12"/>
                  </a:lnTo>
                  <a:lnTo>
                    <a:pt x="146" y="10"/>
                  </a:lnTo>
                  <a:lnTo>
                    <a:pt x="139" y="0"/>
                  </a:lnTo>
                  <a:lnTo>
                    <a:pt x="138" y="0"/>
                  </a:lnTo>
                  <a:lnTo>
                    <a:pt x="133" y="2"/>
                  </a:lnTo>
                  <a:lnTo>
                    <a:pt x="128" y="7"/>
                  </a:lnTo>
                  <a:lnTo>
                    <a:pt x="121" y="12"/>
                  </a:lnTo>
                  <a:lnTo>
                    <a:pt x="113" y="16"/>
                  </a:lnTo>
                  <a:lnTo>
                    <a:pt x="102" y="22"/>
                  </a:lnTo>
                  <a:lnTo>
                    <a:pt x="92" y="29"/>
                  </a:lnTo>
                  <a:lnTo>
                    <a:pt x="80" y="35"/>
                  </a:lnTo>
                  <a:lnTo>
                    <a:pt x="69" y="40"/>
                  </a:lnTo>
                  <a:lnTo>
                    <a:pt x="56" y="46"/>
                  </a:lnTo>
                  <a:lnTo>
                    <a:pt x="46" y="51"/>
                  </a:lnTo>
                  <a:lnTo>
                    <a:pt x="36" y="55"/>
                  </a:lnTo>
                  <a:lnTo>
                    <a:pt x="25" y="58"/>
                  </a:lnTo>
                  <a:lnTo>
                    <a:pt x="17" y="60"/>
                  </a:lnTo>
                  <a:lnTo>
                    <a:pt x="11" y="59"/>
                  </a:lnTo>
                  <a:lnTo>
                    <a:pt x="8" y="58"/>
                  </a:lnTo>
                  <a:lnTo>
                    <a:pt x="8" y="59"/>
                  </a:lnTo>
                  <a:lnTo>
                    <a:pt x="0" y="68"/>
                  </a:lnTo>
                  <a:lnTo>
                    <a:pt x="1" y="69"/>
                  </a:lnTo>
                  <a:lnTo>
                    <a:pt x="1" y="69"/>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299" name="Freeform 246"/>
            <p:cNvSpPr>
              <a:spLocks/>
            </p:cNvSpPr>
            <p:nvPr/>
          </p:nvSpPr>
          <p:spPr bwMode="auto">
            <a:xfrm>
              <a:off x="2630488" y="3187701"/>
              <a:ext cx="165100" cy="457200"/>
            </a:xfrm>
            <a:custGeom>
              <a:avLst/>
              <a:gdLst>
                <a:gd name="T0" fmla="*/ 1 w 207"/>
                <a:gd name="T1" fmla="*/ 7 h 576"/>
                <a:gd name="T2" fmla="*/ 2 w 207"/>
                <a:gd name="T3" fmla="*/ 13 h 576"/>
                <a:gd name="T4" fmla="*/ 4 w 207"/>
                <a:gd name="T5" fmla="*/ 26 h 576"/>
                <a:gd name="T6" fmla="*/ 8 w 207"/>
                <a:gd name="T7" fmla="*/ 49 h 576"/>
                <a:gd name="T8" fmla="*/ 13 w 207"/>
                <a:gd name="T9" fmla="*/ 79 h 576"/>
                <a:gd name="T10" fmla="*/ 20 w 207"/>
                <a:gd name="T11" fmla="*/ 115 h 576"/>
                <a:gd name="T12" fmla="*/ 30 w 207"/>
                <a:gd name="T13" fmla="*/ 155 h 576"/>
                <a:gd name="T14" fmla="*/ 39 w 207"/>
                <a:gd name="T15" fmla="*/ 199 h 576"/>
                <a:gd name="T16" fmla="*/ 51 w 207"/>
                <a:gd name="T17" fmla="*/ 246 h 576"/>
                <a:gd name="T18" fmla="*/ 64 w 207"/>
                <a:gd name="T19" fmla="*/ 295 h 576"/>
                <a:gd name="T20" fmla="*/ 79 w 207"/>
                <a:gd name="T21" fmla="*/ 343 h 576"/>
                <a:gd name="T22" fmla="*/ 95 w 207"/>
                <a:gd name="T23" fmla="*/ 392 h 576"/>
                <a:gd name="T24" fmla="*/ 112 w 207"/>
                <a:gd name="T25" fmla="*/ 437 h 576"/>
                <a:gd name="T26" fmla="*/ 132 w 207"/>
                <a:gd name="T27" fmla="*/ 479 h 576"/>
                <a:gd name="T28" fmla="*/ 153 w 207"/>
                <a:gd name="T29" fmla="*/ 517 h 576"/>
                <a:gd name="T30" fmla="*/ 175 w 207"/>
                <a:gd name="T31" fmla="*/ 549 h 576"/>
                <a:gd name="T32" fmla="*/ 199 w 207"/>
                <a:gd name="T33" fmla="*/ 576 h 576"/>
                <a:gd name="T34" fmla="*/ 195 w 207"/>
                <a:gd name="T35" fmla="*/ 555 h 576"/>
                <a:gd name="T36" fmla="*/ 175 w 207"/>
                <a:gd name="T37" fmla="*/ 526 h 576"/>
                <a:gd name="T38" fmla="*/ 154 w 207"/>
                <a:gd name="T39" fmla="*/ 492 h 576"/>
                <a:gd name="T40" fmla="*/ 134 w 207"/>
                <a:gd name="T41" fmla="*/ 453 h 576"/>
                <a:gd name="T42" fmla="*/ 116 w 207"/>
                <a:gd name="T43" fmla="*/ 410 h 576"/>
                <a:gd name="T44" fmla="*/ 99 w 207"/>
                <a:gd name="T45" fmla="*/ 364 h 576"/>
                <a:gd name="T46" fmla="*/ 84 w 207"/>
                <a:gd name="T47" fmla="*/ 316 h 576"/>
                <a:gd name="T48" fmla="*/ 70 w 207"/>
                <a:gd name="T49" fmla="*/ 267 h 576"/>
                <a:gd name="T50" fmla="*/ 57 w 207"/>
                <a:gd name="T51" fmla="*/ 220 h 576"/>
                <a:gd name="T52" fmla="*/ 47 w 207"/>
                <a:gd name="T53" fmla="*/ 174 h 576"/>
                <a:gd name="T54" fmla="*/ 38 w 207"/>
                <a:gd name="T55" fmla="*/ 132 h 576"/>
                <a:gd name="T56" fmla="*/ 30 w 207"/>
                <a:gd name="T57" fmla="*/ 93 h 576"/>
                <a:gd name="T58" fmla="*/ 23 w 207"/>
                <a:gd name="T59" fmla="*/ 61 h 576"/>
                <a:gd name="T60" fmla="*/ 18 w 207"/>
                <a:gd name="T61" fmla="*/ 35 h 576"/>
                <a:gd name="T62" fmla="*/ 16 w 207"/>
                <a:gd name="T63" fmla="*/ 16 h 576"/>
                <a:gd name="T64" fmla="*/ 13 w 207"/>
                <a:gd name="T65" fmla="*/ 6 h 576"/>
                <a:gd name="T66" fmla="*/ 9 w 207"/>
                <a:gd name="T67" fmla="*/ 11 h 576"/>
                <a:gd name="T68" fmla="*/ 0 w 207"/>
                <a:gd name="T69" fmla="*/ 1 h 576"/>
                <a:gd name="T70" fmla="*/ 5 w 207"/>
                <a:gd name="T7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7" h="576">
                  <a:moveTo>
                    <a:pt x="5" y="0"/>
                  </a:moveTo>
                  <a:lnTo>
                    <a:pt x="1" y="7"/>
                  </a:lnTo>
                  <a:lnTo>
                    <a:pt x="1" y="8"/>
                  </a:lnTo>
                  <a:lnTo>
                    <a:pt x="2" y="13"/>
                  </a:lnTo>
                  <a:lnTo>
                    <a:pt x="2" y="17"/>
                  </a:lnTo>
                  <a:lnTo>
                    <a:pt x="4" y="26"/>
                  </a:lnTo>
                  <a:lnTo>
                    <a:pt x="5" y="37"/>
                  </a:lnTo>
                  <a:lnTo>
                    <a:pt x="8" y="49"/>
                  </a:lnTo>
                  <a:lnTo>
                    <a:pt x="10" y="63"/>
                  </a:lnTo>
                  <a:lnTo>
                    <a:pt x="13" y="79"/>
                  </a:lnTo>
                  <a:lnTo>
                    <a:pt x="17" y="97"/>
                  </a:lnTo>
                  <a:lnTo>
                    <a:pt x="20" y="115"/>
                  </a:lnTo>
                  <a:lnTo>
                    <a:pt x="25" y="135"/>
                  </a:lnTo>
                  <a:lnTo>
                    <a:pt x="30" y="155"/>
                  </a:lnTo>
                  <a:lnTo>
                    <a:pt x="34" y="177"/>
                  </a:lnTo>
                  <a:lnTo>
                    <a:pt x="39" y="199"/>
                  </a:lnTo>
                  <a:lnTo>
                    <a:pt x="45" y="222"/>
                  </a:lnTo>
                  <a:lnTo>
                    <a:pt x="51" y="246"/>
                  </a:lnTo>
                  <a:lnTo>
                    <a:pt x="57" y="271"/>
                  </a:lnTo>
                  <a:lnTo>
                    <a:pt x="64" y="295"/>
                  </a:lnTo>
                  <a:lnTo>
                    <a:pt x="72" y="319"/>
                  </a:lnTo>
                  <a:lnTo>
                    <a:pt x="79" y="343"/>
                  </a:lnTo>
                  <a:lnTo>
                    <a:pt x="87" y="367"/>
                  </a:lnTo>
                  <a:lnTo>
                    <a:pt x="95" y="392"/>
                  </a:lnTo>
                  <a:lnTo>
                    <a:pt x="104" y="415"/>
                  </a:lnTo>
                  <a:lnTo>
                    <a:pt x="112" y="437"/>
                  </a:lnTo>
                  <a:lnTo>
                    <a:pt x="122" y="458"/>
                  </a:lnTo>
                  <a:lnTo>
                    <a:pt x="132" y="479"/>
                  </a:lnTo>
                  <a:lnTo>
                    <a:pt x="142" y="499"/>
                  </a:lnTo>
                  <a:lnTo>
                    <a:pt x="153" y="517"/>
                  </a:lnTo>
                  <a:lnTo>
                    <a:pt x="164" y="534"/>
                  </a:lnTo>
                  <a:lnTo>
                    <a:pt x="175" y="549"/>
                  </a:lnTo>
                  <a:lnTo>
                    <a:pt x="186" y="563"/>
                  </a:lnTo>
                  <a:lnTo>
                    <a:pt x="199" y="576"/>
                  </a:lnTo>
                  <a:lnTo>
                    <a:pt x="207" y="567"/>
                  </a:lnTo>
                  <a:lnTo>
                    <a:pt x="195" y="555"/>
                  </a:lnTo>
                  <a:lnTo>
                    <a:pt x="185" y="543"/>
                  </a:lnTo>
                  <a:lnTo>
                    <a:pt x="175" y="526"/>
                  </a:lnTo>
                  <a:lnTo>
                    <a:pt x="163" y="510"/>
                  </a:lnTo>
                  <a:lnTo>
                    <a:pt x="154" y="492"/>
                  </a:lnTo>
                  <a:lnTo>
                    <a:pt x="144" y="473"/>
                  </a:lnTo>
                  <a:lnTo>
                    <a:pt x="134" y="453"/>
                  </a:lnTo>
                  <a:lnTo>
                    <a:pt x="125" y="432"/>
                  </a:lnTo>
                  <a:lnTo>
                    <a:pt x="116" y="410"/>
                  </a:lnTo>
                  <a:lnTo>
                    <a:pt x="108" y="387"/>
                  </a:lnTo>
                  <a:lnTo>
                    <a:pt x="99" y="364"/>
                  </a:lnTo>
                  <a:lnTo>
                    <a:pt x="92" y="340"/>
                  </a:lnTo>
                  <a:lnTo>
                    <a:pt x="84" y="316"/>
                  </a:lnTo>
                  <a:lnTo>
                    <a:pt x="77" y="291"/>
                  </a:lnTo>
                  <a:lnTo>
                    <a:pt x="70" y="267"/>
                  </a:lnTo>
                  <a:lnTo>
                    <a:pt x="64" y="243"/>
                  </a:lnTo>
                  <a:lnTo>
                    <a:pt x="57" y="220"/>
                  </a:lnTo>
                  <a:lnTo>
                    <a:pt x="53" y="197"/>
                  </a:lnTo>
                  <a:lnTo>
                    <a:pt x="47" y="174"/>
                  </a:lnTo>
                  <a:lnTo>
                    <a:pt x="42" y="152"/>
                  </a:lnTo>
                  <a:lnTo>
                    <a:pt x="38" y="132"/>
                  </a:lnTo>
                  <a:lnTo>
                    <a:pt x="33" y="112"/>
                  </a:lnTo>
                  <a:lnTo>
                    <a:pt x="30" y="93"/>
                  </a:lnTo>
                  <a:lnTo>
                    <a:pt x="26" y="77"/>
                  </a:lnTo>
                  <a:lnTo>
                    <a:pt x="23" y="61"/>
                  </a:lnTo>
                  <a:lnTo>
                    <a:pt x="20" y="47"/>
                  </a:lnTo>
                  <a:lnTo>
                    <a:pt x="18" y="35"/>
                  </a:lnTo>
                  <a:lnTo>
                    <a:pt x="17" y="24"/>
                  </a:lnTo>
                  <a:lnTo>
                    <a:pt x="16" y="16"/>
                  </a:lnTo>
                  <a:lnTo>
                    <a:pt x="15" y="9"/>
                  </a:lnTo>
                  <a:lnTo>
                    <a:pt x="13" y="6"/>
                  </a:lnTo>
                  <a:lnTo>
                    <a:pt x="13" y="5"/>
                  </a:lnTo>
                  <a:lnTo>
                    <a:pt x="9" y="11"/>
                  </a:lnTo>
                  <a:lnTo>
                    <a:pt x="5" y="0"/>
                  </a:lnTo>
                  <a:lnTo>
                    <a:pt x="0" y="1"/>
                  </a:lnTo>
                  <a:lnTo>
                    <a:pt x="1"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0" name="Freeform 247"/>
            <p:cNvSpPr>
              <a:spLocks/>
            </p:cNvSpPr>
            <p:nvPr/>
          </p:nvSpPr>
          <p:spPr bwMode="auto">
            <a:xfrm>
              <a:off x="2635250" y="3108326"/>
              <a:ext cx="161925" cy="88900"/>
            </a:xfrm>
            <a:custGeom>
              <a:avLst/>
              <a:gdLst>
                <a:gd name="T0" fmla="*/ 204 w 204"/>
                <a:gd name="T1" fmla="*/ 9 h 112"/>
                <a:gd name="T2" fmla="*/ 193 w 204"/>
                <a:gd name="T3" fmla="*/ 8 h 112"/>
                <a:gd name="T4" fmla="*/ 186 w 204"/>
                <a:gd name="T5" fmla="*/ 16 h 112"/>
                <a:gd name="T6" fmla="*/ 174 w 204"/>
                <a:gd name="T7" fmla="*/ 24 h 112"/>
                <a:gd name="T8" fmla="*/ 162 w 204"/>
                <a:gd name="T9" fmla="*/ 33 h 112"/>
                <a:gd name="T10" fmla="*/ 147 w 204"/>
                <a:gd name="T11" fmla="*/ 41 h 112"/>
                <a:gd name="T12" fmla="*/ 132 w 204"/>
                <a:gd name="T13" fmla="*/ 49 h 112"/>
                <a:gd name="T14" fmla="*/ 116 w 204"/>
                <a:gd name="T15" fmla="*/ 57 h 112"/>
                <a:gd name="T16" fmla="*/ 98 w 204"/>
                <a:gd name="T17" fmla="*/ 64 h 112"/>
                <a:gd name="T18" fmla="*/ 82 w 204"/>
                <a:gd name="T19" fmla="*/ 71 h 112"/>
                <a:gd name="T20" fmla="*/ 66 w 204"/>
                <a:gd name="T21" fmla="*/ 78 h 112"/>
                <a:gd name="T22" fmla="*/ 51 w 204"/>
                <a:gd name="T23" fmla="*/ 84 h 112"/>
                <a:gd name="T24" fmla="*/ 37 w 204"/>
                <a:gd name="T25" fmla="*/ 88 h 112"/>
                <a:gd name="T26" fmla="*/ 25 w 204"/>
                <a:gd name="T27" fmla="*/ 93 h 112"/>
                <a:gd name="T28" fmla="*/ 15 w 204"/>
                <a:gd name="T29" fmla="*/ 96 h 112"/>
                <a:gd name="T30" fmla="*/ 7 w 204"/>
                <a:gd name="T31" fmla="*/ 99 h 112"/>
                <a:gd name="T32" fmla="*/ 2 w 204"/>
                <a:gd name="T33" fmla="*/ 100 h 112"/>
                <a:gd name="T34" fmla="*/ 0 w 204"/>
                <a:gd name="T35" fmla="*/ 101 h 112"/>
                <a:gd name="T36" fmla="*/ 4 w 204"/>
                <a:gd name="T37" fmla="*/ 112 h 112"/>
                <a:gd name="T38" fmla="*/ 6 w 204"/>
                <a:gd name="T39" fmla="*/ 112 h 112"/>
                <a:gd name="T40" fmla="*/ 11 w 204"/>
                <a:gd name="T41" fmla="*/ 110 h 112"/>
                <a:gd name="T42" fmla="*/ 19 w 204"/>
                <a:gd name="T43" fmla="*/ 108 h 112"/>
                <a:gd name="T44" fmla="*/ 29 w 204"/>
                <a:gd name="T45" fmla="*/ 104 h 112"/>
                <a:gd name="T46" fmla="*/ 42 w 204"/>
                <a:gd name="T47" fmla="*/ 100 h 112"/>
                <a:gd name="T48" fmla="*/ 56 w 204"/>
                <a:gd name="T49" fmla="*/ 95 h 112"/>
                <a:gd name="T50" fmla="*/ 71 w 204"/>
                <a:gd name="T51" fmla="*/ 89 h 112"/>
                <a:gd name="T52" fmla="*/ 87 w 204"/>
                <a:gd name="T53" fmla="*/ 84 h 112"/>
                <a:gd name="T54" fmla="*/ 104 w 204"/>
                <a:gd name="T55" fmla="*/ 77 h 112"/>
                <a:gd name="T56" fmla="*/ 121 w 204"/>
                <a:gd name="T57" fmla="*/ 69 h 112"/>
                <a:gd name="T58" fmla="*/ 137 w 204"/>
                <a:gd name="T59" fmla="*/ 61 h 112"/>
                <a:gd name="T60" fmla="*/ 154 w 204"/>
                <a:gd name="T61" fmla="*/ 53 h 112"/>
                <a:gd name="T62" fmla="*/ 169 w 204"/>
                <a:gd name="T63" fmla="*/ 43 h 112"/>
                <a:gd name="T64" fmla="*/ 181 w 204"/>
                <a:gd name="T65" fmla="*/ 34 h 112"/>
                <a:gd name="T66" fmla="*/ 194 w 204"/>
                <a:gd name="T67" fmla="*/ 25 h 112"/>
                <a:gd name="T68" fmla="*/ 203 w 204"/>
                <a:gd name="T69" fmla="*/ 16 h 112"/>
                <a:gd name="T70" fmla="*/ 193 w 204"/>
                <a:gd name="T71" fmla="*/ 15 h 112"/>
                <a:gd name="T72" fmla="*/ 204 w 204"/>
                <a:gd name="T73" fmla="*/ 9 h 112"/>
                <a:gd name="T74" fmla="*/ 200 w 204"/>
                <a:gd name="T75" fmla="*/ 0 h 112"/>
                <a:gd name="T76" fmla="*/ 193 w 204"/>
                <a:gd name="T77" fmla="*/ 8 h 112"/>
                <a:gd name="T78" fmla="*/ 204 w 204"/>
                <a:gd name="T7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12">
                  <a:moveTo>
                    <a:pt x="204" y="9"/>
                  </a:moveTo>
                  <a:lnTo>
                    <a:pt x="193" y="8"/>
                  </a:lnTo>
                  <a:lnTo>
                    <a:pt x="186" y="16"/>
                  </a:lnTo>
                  <a:lnTo>
                    <a:pt x="174" y="24"/>
                  </a:lnTo>
                  <a:lnTo>
                    <a:pt x="162" y="33"/>
                  </a:lnTo>
                  <a:lnTo>
                    <a:pt x="147" y="41"/>
                  </a:lnTo>
                  <a:lnTo>
                    <a:pt x="132" y="49"/>
                  </a:lnTo>
                  <a:lnTo>
                    <a:pt x="116" y="57"/>
                  </a:lnTo>
                  <a:lnTo>
                    <a:pt x="98" y="64"/>
                  </a:lnTo>
                  <a:lnTo>
                    <a:pt x="82" y="71"/>
                  </a:lnTo>
                  <a:lnTo>
                    <a:pt x="66" y="78"/>
                  </a:lnTo>
                  <a:lnTo>
                    <a:pt x="51" y="84"/>
                  </a:lnTo>
                  <a:lnTo>
                    <a:pt x="37" y="88"/>
                  </a:lnTo>
                  <a:lnTo>
                    <a:pt x="25" y="93"/>
                  </a:lnTo>
                  <a:lnTo>
                    <a:pt x="15" y="96"/>
                  </a:lnTo>
                  <a:lnTo>
                    <a:pt x="7" y="99"/>
                  </a:lnTo>
                  <a:lnTo>
                    <a:pt x="2" y="100"/>
                  </a:lnTo>
                  <a:lnTo>
                    <a:pt x="0" y="101"/>
                  </a:lnTo>
                  <a:lnTo>
                    <a:pt x="4" y="112"/>
                  </a:lnTo>
                  <a:lnTo>
                    <a:pt x="6" y="112"/>
                  </a:lnTo>
                  <a:lnTo>
                    <a:pt x="11" y="110"/>
                  </a:lnTo>
                  <a:lnTo>
                    <a:pt x="19" y="108"/>
                  </a:lnTo>
                  <a:lnTo>
                    <a:pt x="29" y="104"/>
                  </a:lnTo>
                  <a:lnTo>
                    <a:pt x="42" y="100"/>
                  </a:lnTo>
                  <a:lnTo>
                    <a:pt x="56" y="95"/>
                  </a:lnTo>
                  <a:lnTo>
                    <a:pt x="71" y="89"/>
                  </a:lnTo>
                  <a:lnTo>
                    <a:pt x="87" y="84"/>
                  </a:lnTo>
                  <a:lnTo>
                    <a:pt x="104" y="77"/>
                  </a:lnTo>
                  <a:lnTo>
                    <a:pt x="121" y="69"/>
                  </a:lnTo>
                  <a:lnTo>
                    <a:pt x="137" y="61"/>
                  </a:lnTo>
                  <a:lnTo>
                    <a:pt x="154" y="53"/>
                  </a:lnTo>
                  <a:lnTo>
                    <a:pt x="169" y="43"/>
                  </a:lnTo>
                  <a:lnTo>
                    <a:pt x="181" y="34"/>
                  </a:lnTo>
                  <a:lnTo>
                    <a:pt x="194" y="25"/>
                  </a:lnTo>
                  <a:lnTo>
                    <a:pt x="203" y="16"/>
                  </a:lnTo>
                  <a:lnTo>
                    <a:pt x="193" y="15"/>
                  </a:lnTo>
                  <a:lnTo>
                    <a:pt x="204" y="9"/>
                  </a:lnTo>
                  <a:lnTo>
                    <a:pt x="200" y="0"/>
                  </a:lnTo>
                  <a:lnTo>
                    <a:pt x="193" y="8"/>
                  </a:lnTo>
                  <a:lnTo>
                    <a:pt x="20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1" name="Freeform 248"/>
            <p:cNvSpPr>
              <a:spLocks/>
            </p:cNvSpPr>
            <p:nvPr/>
          </p:nvSpPr>
          <p:spPr bwMode="auto">
            <a:xfrm>
              <a:off x="2787650" y="3114676"/>
              <a:ext cx="115888" cy="250825"/>
            </a:xfrm>
            <a:custGeom>
              <a:avLst/>
              <a:gdLst>
                <a:gd name="T0" fmla="*/ 132 w 145"/>
                <a:gd name="T1" fmla="*/ 300 h 314"/>
                <a:gd name="T2" fmla="*/ 144 w 145"/>
                <a:gd name="T3" fmla="*/ 295 h 314"/>
                <a:gd name="T4" fmla="*/ 11 w 145"/>
                <a:gd name="T5" fmla="*/ 0 h 314"/>
                <a:gd name="T6" fmla="*/ 0 w 145"/>
                <a:gd name="T7" fmla="*/ 6 h 314"/>
                <a:gd name="T8" fmla="*/ 132 w 145"/>
                <a:gd name="T9" fmla="*/ 300 h 314"/>
                <a:gd name="T10" fmla="*/ 144 w 145"/>
                <a:gd name="T11" fmla="*/ 296 h 314"/>
                <a:gd name="T12" fmla="*/ 132 w 145"/>
                <a:gd name="T13" fmla="*/ 300 h 314"/>
                <a:gd name="T14" fmla="*/ 145 w 145"/>
                <a:gd name="T15" fmla="*/ 314 h 314"/>
                <a:gd name="T16" fmla="*/ 144 w 145"/>
                <a:gd name="T17" fmla="*/ 296 h 314"/>
                <a:gd name="T18" fmla="*/ 132 w 145"/>
                <a:gd name="T19" fmla="*/ 30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314">
                  <a:moveTo>
                    <a:pt x="132" y="300"/>
                  </a:moveTo>
                  <a:lnTo>
                    <a:pt x="144" y="295"/>
                  </a:lnTo>
                  <a:lnTo>
                    <a:pt x="11" y="0"/>
                  </a:lnTo>
                  <a:lnTo>
                    <a:pt x="0" y="6"/>
                  </a:lnTo>
                  <a:lnTo>
                    <a:pt x="132" y="300"/>
                  </a:lnTo>
                  <a:lnTo>
                    <a:pt x="144" y="296"/>
                  </a:lnTo>
                  <a:lnTo>
                    <a:pt x="132" y="300"/>
                  </a:lnTo>
                  <a:lnTo>
                    <a:pt x="145" y="314"/>
                  </a:lnTo>
                  <a:lnTo>
                    <a:pt x="144" y="296"/>
                  </a:lnTo>
                  <a:lnTo>
                    <a:pt x="132"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2" name="Freeform 249"/>
            <p:cNvSpPr>
              <a:spLocks/>
            </p:cNvSpPr>
            <p:nvPr/>
          </p:nvSpPr>
          <p:spPr bwMode="auto">
            <a:xfrm>
              <a:off x="2806700" y="3148013"/>
              <a:ext cx="95250" cy="206375"/>
            </a:xfrm>
            <a:custGeom>
              <a:avLst/>
              <a:gdLst>
                <a:gd name="T0" fmla="*/ 0 w 120"/>
                <a:gd name="T1" fmla="*/ 1 h 259"/>
                <a:gd name="T2" fmla="*/ 1 w 120"/>
                <a:gd name="T3" fmla="*/ 5 h 259"/>
                <a:gd name="T4" fmla="*/ 108 w 120"/>
                <a:gd name="T5" fmla="*/ 259 h 259"/>
                <a:gd name="T6" fmla="*/ 120 w 120"/>
                <a:gd name="T7" fmla="*/ 255 h 259"/>
                <a:gd name="T8" fmla="*/ 13 w 120"/>
                <a:gd name="T9" fmla="*/ 0 h 259"/>
                <a:gd name="T10" fmla="*/ 13 w 120"/>
                <a:gd name="T11" fmla="*/ 3 h 259"/>
                <a:gd name="T12" fmla="*/ 0 w 120"/>
                <a:gd name="T13" fmla="*/ 1 h 259"/>
                <a:gd name="T14" fmla="*/ 0 w 120"/>
                <a:gd name="T15" fmla="*/ 4 h 259"/>
                <a:gd name="T16" fmla="*/ 1 w 120"/>
                <a:gd name="T17" fmla="*/ 5 h 259"/>
                <a:gd name="T18" fmla="*/ 0 w 120"/>
                <a:gd name="T19" fmla="*/ 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259">
                  <a:moveTo>
                    <a:pt x="0" y="1"/>
                  </a:moveTo>
                  <a:lnTo>
                    <a:pt x="1" y="5"/>
                  </a:lnTo>
                  <a:lnTo>
                    <a:pt x="108" y="259"/>
                  </a:lnTo>
                  <a:lnTo>
                    <a:pt x="120" y="255"/>
                  </a:lnTo>
                  <a:lnTo>
                    <a:pt x="13" y="0"/>
                  </a:lnTo>
                  <a:lnTo>
                    <a:pt x="13" y="3"/>
                  </a:lnTo>
                  <a:lnTo>
                    <a:pt x="0" y="1"/>
                  </a:lnTo>
                  <a:lnTo>
                    <a:pt x="0" y="4"/>
                  </a:lnTo>
                  <a:lnTo>
                    <a:pt x="1"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3" name="Freeform 250"/>
            <p:cNvSpPr>
              <a:spLocks/>
            </p:cNvSpPr>
            <p:nvPr/>
          </p:nvSpPr>
          <p:spPr bwMode="auto">
            <a:xfrm>
              <a:off x="2806700" y="2852738"/>
              <a:ext cx="60325" cy="296863"/>
            </a:xfrm>
            <a:custGeom>
              <a:avLst/>
              <a:gdLst>
                <a:gd name="T0" fmla="*/ 76 w 76"/>
                <a:gd name="T1" fmla="*/ 3 h 376"/>
                <a:gd name="T2" fmla="*/ 62 w 76"/>
                <a:gd name="T3" fmla="*/ 3 h 376"/>
                <a:gd name="T4" fmla="*/ 55 w 76"/>
                <a:gd name="T5" fmla="*/ 14 h 376"/>
                <a:gd name="T6" fmla="*/ 49 w 76"/>
                <a:gd name="T7" fmla="*/ 31 h 376"/>
                <a:gd name="T8" fmla="*/ 44 w 76"/>
                <a:gd name="T9" fmla="*/ 53 h 376"/>
                <a:gd name="T10" fmla="*/ 38 w 76"/>
                <a:gd name="T11" fmla="*/ 81 h 376"/>
                <a:gd name="T12" fmla="*/ 32 w 76"/>
                <a:gd name="T13" fmla="*/ 112 h 376"/>
                <a:gd name="T14" fmla="*/ 28 w 76"/>
                <a:gd name="T15" fmla="*/ 146 h 376"/>
                <a:gd name="T16" fmla="*/ 22 w 76"/>
                <a:gd name="T17" fmla="*/ 181 h 376"/>
                <a:gd name="T18" fmla="*/ 17 w 76"/>
                <a:gd name="T19" fmla="*/ 218 h 376"/>
                <a:gd name="T20" fmla="*/ 14 w 76"/>
                <a:gd name="T21" fmla="*/ 252 h 376"/>
                <a:gd name="T22" fmla="*/ 10 w 76"/>
                <a:gd name="T23" fmla="*/ 285 h 376"/>
                <a:gd name="T24" fmla="*/ 7 w 76"/>
                <a:gd name="T25" fmla="*/ 315 h 376"/>
                <a:gd name="T26" fmla="*/ 3 w 76"/>
                <a:gd name="T27" fmla="*/ 339 h 376"/>
                <a:gd name="T28" fmla="*/ 2 w 76"/>
                <a:gd name="T29" fmla="*/ 357 h 376"/>
                <a:gd name="T30" fmla="*/ 1 w 76"/>
                <a:gd name="T31" fmla="*/ 370 h 376"/>
                <a:gd name="T32" fmla="*/ 0 w 76"/>
                <a:gd name="T33" fmla="*/ 374 h 376"/>
                <a:gd name="T34" fmla="*/ 13 w 76"/>
                <a:gd name="T35" fmla="*/ 374 h 376"/>
                <a:gd name="T36" fmla="*/ 14 w 76"/>
                <a:gd name="T37" fmla="*/ 366 h 376"/>
                <a:gd name="T38" fmla="*/ 16 w 76"/>
                <a:gd name="T39" fmla="*/ 350 h 376"/>
                <a:gd name="T40" fmla="*/ 18 w 76"/>
                <a:gd name="T41" fmla="*/ 328 h 376"/>
                <a:gd name="T42" fmla="*/ 21 w 76"/>
                <a:gd name="T43" fmla="*/ 301 h 376"/>
                <a:gd name="T44" fmla="*/ 24 w 76"/>
                <a:gd name="T45" fmla="*/ 270 h 376"/>
                <a:gd name="T46" fmla="*/ 29 w 76"/>
                <a:gd name="T47" fmla="*/ 236 h 376"/>
                <a:gd name="T48" fmla="*/ 33 w 76"/>
                <a:gd name="T49" fmla="*/ 202 h 376"/>
                <a:gd name="T50" fmla="*/ 38 w 76"/>
                <a:gd name="T51" fmla="*/ 166 h 376"/>
                <a:gd name="T52" fmla="*/ 42 w 76"/>
                <a:gd name="T53" fmla="*/ 130 h 376"/>
                <a:gd name="T54" fmla="*/ 48 w 76"/>
                <a:gd name="T55" fmla="*/ 98 h 376"/>
                <a:gd name="T56" fmla="*/ 54 w 76"/>
                <a:gd name="T57" fmla="*/ 69 h 376"/>
                <a:gd name="T58" fmla="*/ 59 w 76"/>
                <a:gd name="T59" fmla="*/ 45 h 376"/>
                <a:gd name="T60" fmla="*/ 64 w 76"/>
                <a:gd name="T61" fmla="*/ 27 h 376"/>
                <a:gd name="T62" fmla="*/ 69 w 76"/>
                <a:gd name="T63" fmla="*/ 15 h 376"/>
                <a:gd name="T64" fmla="*/ 69 w 76"/>
                <a:gd name="T65" fmla="*/ 13 h 376"/>
                <a:gd name="T66" fmla="*/ 68 w 76"/>
                <a:gd name="T67" fmla="*/ 1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376">
                  <a:moveTo>
                    <a:pt x="76" y="3"/>
                  </a:moveTo>
                  <a:lnTo>
                    <a:pt x="76" y="3"/>
                  </a:lnTo>
                  <a:lnTo>
                    <a:pt x="69" y="0"/>
                  </a:lnTo>
                  <a:lnTo>
                    <a:pt x="62" y="3"/>
                  </a:lnTo>
                  <a:lnTo>
                    <a:pt x="59" y="8"/>
                  </a:lnTo>
                  <a:lnTo>
                    <a:pt x="55" y="14"/>
                  </a:lnTo>
                  <a:lnTo>
                    <a:pt x="52" y="22"/>
                  </a:lnTo>
                  <a:lnTo>
                    <a:pt x="49" y="31"/>
                  </a:lnTo>
                  <a:lnTo>
                    <a:pt x="46" y="41"/>
                  </a:lnTo>
                  <a:lnTo>
                    <a:pt x="44" y="53"/>
                  </a:lnTo>
                  <a:lnTo>
                    <a:pt x="40" y="67"/>
                  </a:lnTo>
                  <a:lnTo>
                    <a:pt x="38" y="81"/>
                  </a:lnTo>
                  <a:lnTo>
                    <a:pt x="36" y="97"/>
                  </a:lnTo>
                  <a:lnTo>
                    <a:pt x="32" y="112"/>
                  </a:lnTo>
                  <a:lnTo>
                    <a:pt x="30" y="129"/>
                  </a:lnTo>
                  <a:lnTo>
                    <a:pt x="28" y="146"/>
                  </a:lnTo>
                  <a:lnTo>
                    <a:pt x="25" y="164"/>
                  </a:lnTo>
                  <a:lnTo>
                    <a:pt x="22" y="181"/>
                  </a:lnTo>
                  <a:lnTo>
                    <a:pt x="19" y="199"/>
                  </a:lnTo>
                  <a:lnTo>
                    <a:pt x="17" y="218"/>
                  </a:lnTo>
                  <a:lnTo>
                    <a:pt x="16" y="235"/>
                  </a:lnTo>
                  <a:lnTo>
                    <a:pt x="14" y="252"/>
                  </a:lnTo>
                  <a:lnTo>
                    <a:pt x="11" y="268"/>
                  </a:lnTo>
                  <a:lnTo>
                    <a:pt x="10" y="285"/>
                  </a:lnTo>
                  <a:lnTo>
                    <a:pt x="8" y="300"/>
                  </a:lnTo>
                  <a:lnTo>
                    <a:pt x="7" y="315"/>
                  </a:lnTo>
                  <a:lnTo>
                    <a:pt x="6" y="326"/>
                  </a:lnTo>
                  <a:lnTo>
                    <a:pt x="3" y="339"/>
                  </a:lnTo>
                  <a:lnTo>
                    <a:pt x="3" y="349"/>
                  </a:lnTo>
                  <a:lnTo>
                    <a:pt x="2" y="357"/>
                  </a:lnTo>
                  <a:lnTo>
                    <a:pt x="1" y="365"/>
                  </a:lnTo>
                  <a:lnTo>
                    <a:pt x="1" y="370"/>
                  </a:lnTo>
                  <a:lnTo>
                    <a:pt x="0" y="374"/>
                  </a:lnTo>
                  <a:lnTo>
                    <a:pt x="0" y="374"/>
                  </a:lnTo>
                  <a:lnTo>
                    <a:pt x="13" y="376"/>
                  </a:lnTo>
                  <a:lnTo>
                    <a:pt x="13" y="374"/>
                  </a:lnTo>
                  <a:lnTo>
                    <a:pt x="14" y="371"/>
                  </a:lnTo>
                  <a:lnTo>
                    <a:pt x="14" y="366"/>
                  </a:lnTo>
                  <a:lnTo>
                    <a:pt x="15" y="359"/>
                  </a:lnTo>
                  <a:lnTo>
                    <a:pt x="16" y="350"/>
                  </a:lnTo>
                  <a:lnTo>
                    <a:pt x="17" y="340"/>
                  </a:lnTo>
                  <a:lnTo>
                    <a:pt x="18" y="328"/>
                  </a:lnTo>
                  <a:lnTo>
                    <a:pt x="19" y="315"/>
                  </a:lnTo>
                  <a:lnTo>
                    <a:pt x="21" y="301"/>
                  </a:lnTo>
                  <a:lnTo>
                    <a:pt x="23" y="286"/>
                  </a:lnTo>
                  <a:lnTo>
                    <a:pt x="24" y="270"/>
                  </a:lnTo>
                  <a:lnTo>
                    <a:pt x="26" y="253"/>
                  </a:lnTo>
                  <a:lnTo>
                    <a:pt x="29" y="236"/>
                  </a:lnTo>
                  <a:lnTo>
                    <a:pt x="31" y="219"/>
                  </a:lnTo>
                  <a:lnTo>
                    <a:pt x="33" y="202"/>
                  </a:lnTo>
                  <a:lnTo>
                    <a:pt x="36" y="183"/>
                  </a:lnTo>
                  <a:lnTo>
                    <a:pt x="38" y="166"/>
                  </a:lnTo>
                  <a:lnTo>
                    <a:pt x="40" y="149"/>
                  </a:lnTo>
                  <a:lnTo>
                    <a:pt x="42" y="130"/>
                  </a:lnTo>
                  <a:lnTo>
                    <a:pt x="45" y="114"/>
                  </a:lnTo>
                  <a:lnTo>
                    <a:pt x="48" y="98"/>
                  </a:lnTo>
                  <a:lnTo>
                    <a:pt x="51" y="84"/>
                  </a:lnTo>
                  <a:lnTo>
                    <a:pt x="54" y="69"/>
                  </a:lnTo>
                  <a:lnTo>
                    <a:pt x="56" y="56"/>
                  </a:lnTo>
                  <a:lnTo>
                    <a:pt x="59" y="45"/>
                  </a:lnTo>
                  <a:lnTo>
                    <a:pt x="61" y="35"/>
                  </a:lnTo>
                  <a:lnTo>
                    <a:pt x="64" y="27"/>
                  </a:lnTo>
                  <a:lnTo>
                    <a:pt x="67" y="20"/>
                  </a:lnTo>
                  <a:lnTo>
                    <a:pt x="69" y="15"/>
                  </a:lnTo>
                  <a:lnTo>
                    <a:pt x="70" y="13"/>
                  </a:lnTo>
                  <a:lnTo>
                    <a:pt x="69" y="13"/>
                  </a:lnTo>
                  <a:lnTo>
                    <a:pt x="67" y="13"/>
                  </a:lnTo>
                  <a:lnTo>
                    <a:pt x="68" y="13"/>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4" name="Freeform 251"/>
            <p:cNvSpPr>
              <a:spLocks/>
            </p:cNvSpPr>
            <p:nvPr/>
          </p:nvSpPr>
          <p:spPr bwMode="auto">
            <a:xfrm>
              <a:off x="1685925" y="2886076"/>
              <a:ext cx="428625" cy="800100"/>
            </a:xfrm>
            <a:custGeom>
              <a:avLst/>
              <a:gdLst>
                <a:gd name="T0" fmla="*/ 387 w 540"/>
                <a:gd name="T1" fmla="*/ 18 h 1008"/>
                <a:gd name="T2" fmla="*/ 373 w 540"/>
                <a:gd name="T3" fmla="*/ 60 h 1008"/>
                <a:gd name="T4" fmla="*/ 362 w 540"/>
                <a:gd name="T5" fmla="*/ 114 h 1008"/>
                <a:gd name="T6" fmla="*/ 350 w 540"/>
                <a:gd name="T7" fmla="*/ 177 h 1008"/>
                <a:gd name="T8" fmla="*/ 341 w 540"/>
                <a:gd name="T9" fmla="*/ 244 h 1008"/>
                <a:gd name="T10" fmla="*/ 332 w 540"/>
                <a:gd name="T11" fmla="*/ 313 h 1008"/>
                <a:gd name="T12" fmla="*/ 325 w 540"/>
                <a:gd name="T13" fmla="*/ 378 h 1008"/>
                <a:gd name="T14" fmla="*/ 319 w 540"/>
                <a:gd name="T15" fmla="*/ 436 h 1008"/>
                <a:gd name="T16" fmla="*/ 314 w 540"/>
                <a:gd name="T17" fmla="*/ 482 h 1008"/>
                <a:gd name="T18" fmla="*/ 312 w 540"/>
                <a:gd name="T19" fmla="*/ 513 h 1008"/>
                <a:gd name="T20" fmla="*/ 311 w 540"/>
                <a:gd name="T21" fmla="*/ 524 h 1008"/>
                <a:gd name="T22" fmla="*/ 309 w 540"/>
                <a:gd name="T23" fmla="*/ 518 h 1008"/>
                <a:gd name="T24" fmla="*/ 297 w 540"/>
                <a:gd name="T25" fmla="*/ 501 h 1008"/>
                <a:gd name="T26" fmla="*/ 279 w 540"/>
                <a:gd name="T27" fmla="*/ 474 h 1008"/>
                <a:gd name="T28" fmla="*/ 251 w 540"/>
                <a:gd name="T29" fmla="*/ 441 h 1008"/>
                <a:gd name="T30" fmla="*/ 214 w 540"/>
                <a:gd name="T31" fmla="*/ 401 h 1008"/>
                <a:gd name="T32" fmla="*/ 165 w 540"/>
                <a:gd name="T33" fmla="*/ 396 h 1008"/>
                <a:gd name="T34" fmla="*/ 113 w 540"/>
                <a:gd name="T35" fmla="*/ 428 h 1008"/>
                <a:gd name="T36" fmla="*/ 66 w 540"/>
                <a:gd name="T37" fmla="*/ 474 h 1008"/>
                <a:gd name="T38" fmla="*/ 28 w 540"/>
                <a:gd name="T39" fmla="*/ 519 h 1008"/>
                <a:gd name="T40" fmla="*/ 5 w 540"/>
                <a:gd name="T41" fmla="*/ 550 h 1008"/>
                <a:gd name="T42" fmla="*/ 0 w 540"/>
                <a:gd name="T43" fmla="*/ 558 h 1008"/>
                <a:gd name="T44" fmla="*/ 9 w 540"/>
                <a:gd name="T45" fmla="*/ 575 h 1008"/>
                <a:gd name="T46" fmla="*/ 28 w 540"/>
                <a:gd name="T47" fmla="*/ 607 h 1008"/>
                <a:gd name="T48" fmla="*/ 54 w 540"/>
                <a:gd name="T49" fmla="*/ 651 h 1008"/>
                <a:gd name="T50" fmla="*/ 85 w 540"/>
                <a:gd name="T51" fmla="*/ 704 h 1008"/>
                <a:gd name="T52" fmla="*/ 120 w 540"/>
                <a:gd name="T53" fmla="*/ 761 h 1008"/>
                <a:gd name="T54" fmla="*/ 157 w 540"/>
                <a:gd name="T55" fmla="*/ 820 h 1008"/>
                <a:gd name="T56" fmla="*/ 193 w 540"/>
                <a:gd name="T57" fmla="*/ 875 h 1008"/>
                <a:gd name="T58" fmla="*/ 228 w 540"/>
                <a:gd name="T59" fmla="*/ 926 h 1008"/>
                <a:gd name="T60" fmla="*/ 258 w 540"/>
                <a:gd name="T61" fmla="*/ 965 h 1008"/>
                <a:gd name="T62" fmla="*/ 283 w 540"/>
                <a:gd name="T63" fmla="*/ 990 h 1008"/>
                <a:gd name="T64" fmla="*/ 315 w 540"/>
                <a:gd name="T65" fmla="*/ 1005 h 1008"/>
                <a:gd name="T66" fmla="*/ 355 w 540"/>
                <a:gd name="T67" fmla="*/ 1005 h 1008"/>
                <a:gd name="T68" fmla="*/ 393 w 540"/>
                <a:gd name="T69" fmla="*/ 993 h 1008"/>
                <a:gd name="T70" fmla="*/ 428 w 540"/>
                <a:gd name="T71" fmla="*/ 972 h 1008"/>
                <a:gd name="T72" fmla="*/ 459 w 540"/>
                <a:gd name="T73" fmla="*/ 947 h 1008"/>
                <a:gd name="T74" fmla="*/ 485 w 540"/>
                <a:gd name="T75" fmla="*/ 924 h 1008"/>
                <a:gd name="T76" fmla="*/ 505 w 540"/>
                <a:gd name="T77" fmla="*/ 894 h 1008"/>
                <a:gd name="T78" fmla="*/ 520 w 540"/>
                <a:gd name="T79" fmla="*/ 859 h 1008"/>
                <a:gd name="T80" fmla="*/ 532 w 540"/>
                <a:gd name="T81" fmla="*/ 829 h 1008"/>
                <a:gd name="T82" fmla="*/ 538 w 540"/>
                <a:gd name="T83" fmla="*/ 806 h 1008"/>
                <a:gd name="T84" fmla="*/ 540 w 540"/>
                <a:gd name="T85" fmla="*/ 797 h 1008"/>
                <a:gd name="T86" fmla="*/ 538 w 540"/>
                <a:gd name="T87" fmla="*/ 778 h 1008"/>
                <a:gd name="T88" fmla="*/ 533 w 540"/>
                <a:gd name="T89" fmla="*/ 727 h 1008"/>
                <a:gd name="T90" fmla="*/ 525 w 540"/>
                <a:gd name="T91" fmla="*/ 651 h 1008"/>
                <a:gd name="T92" fmla="*/ 514 w 540"/>
                <a:gd name="T93" fmla="*/ 557 h 1008"/>
                <a:gd name="T94" fmla="*/ 502 w 540"/>
                <a:gd name="T95" fmla="*/ 454 h 1008"/>
                <a:gd name="T96" fmla="*/ 487 w 540"/>
                <a:gd name="T97" fmla="*/ 345 h 1008"/>
                <a:gd name="T98" fmla="*/ 472 w 540"/>
                <a:gd name="T99" fmla="*/ 243 h 1008"/>
                <a:gd name="T100" fmla="*/ 456 w 540"/>
                <a:gd name="T101" fmla="*/ 151 h 1008"/>
                <a:gd name="T102" fmla="*/ 439 w 540"/>
                <a:gd name="T103" fmla="*/ 78 h 1008"/>
                <a:gd name="T104" fmla="*/ 423 w 540"/>
                <a:gd name="T105" fmla="*/ 30 h 1008"/>
                <a:gd name="T106" fmla="*/ 396 w 540"/>
                <a:gd name="T107"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0" h="1008">
                  <a:moveTo>
                    <a:pt x="396" y="0"/>
                  </a:moveTo>
                  <a:lnTo>
                    <a:pt x="391" y="8"/>
                  </a:lnTo>
                  <a:lnTo>
                    <a:pt x="387" y="18"/>
                  </a:lnTo>
                  <a:lnTo>
                    <a:pt x="382" y="30"/>
                  </a:lnTo>
                  <a:lnTo>
                    <a:pt x="378" y="43"/>
                  </a:lnTo>
                  <a:lnTo>
                    <a:pt x="373" y="60"/>
                  </a:lnTo>
                  <a:lnTo>
                    <a:pt x="370" y="76"/>
                  </a:lnTo>
                  <a:lnTo>
                    <a:pt x="365" y="94"/>
                  </a:lnTo>
                  <a:lnTo>
                    <a:pt x="362" y="114"/>
                  </a:lnTo>
                  <a:lnTo>
                    <a:pt x="357" y="134"/>
                  </a:lnTo>
                  <a:lnTo>
                    <a:pt x="353" y="155"/>
                  </a:lnTo>
                  <a:lnTo>
                    <a:pt x="350" y="177"/>
                  </a:lnTo>
                  <a:lnTo>
                    <a:pt x="347" y="199"/>
                  </a:lnTo>
                  <a:lnTo>
                    <a:pt x="343" y="222"/>
                  </a:lnTo>
                  <a:lnTo>
                    <a:pt x="341" y="244"/>
                  </a:lnTo>
                  <a:lnTo>
                    <a:pt x="337" y="267"/>
                  </a:lnTo>
                  <a:lnTo>
                    <a:pt x="334" y="290"/>
                  </a:lnTo>
                  <a:lnTo>
                    <a:pt x="332" y="313"/>
                  </a:lnTo>
                  <a:lnTo>
                    <a:pt x="329" y="335"/>
                  </a:lnTo>
                  <a:lnTo>
                    <a:pt x="327" y="357"/>
                  </a:lnTo>
                  <a:lnTo>
                    <a:pt x="325" y="378"/>
                  </a:lnTo>
                  <a:lnTo>
                    <a:pt x="322" y="398"/>
                  </a:lnTo>
                  <a:lnTo>
                    <a:pt x="320" y="418"/>
                  </a:lnTo>
                  <a:lnTo>
                    <a:pt x="319" y="436"/>
                  </a:lnTo>
                  <a:lnTo>
                    <a:pt x="318" y="452"/>
                  </a:lnTo>
                  <a:lnTo>
                    <a:pt x="315" y="469"/>
                  </a:lnTo>
                  <a:lnTo>
                    <a:pt x="314" y="482"/>
                  </a:lnTo>
                  <a:lnTo>
                    <a:pt x="313" y="495"/>
                  </a:lnTo>
                  <a:lnTo>
                    <a:pt x="313" y="504"/>
                  </a:lnTo>
                  <a:lnTo>
                    <a:pt x="312" y="513"/>
                  </a:lnTo>
                  <a:lnTo>
                    <a:pt x="312" y="519"/>
                  </a:lnTo>
                  <a:lnTo>
                    <a:pt x="311" y="523"/>
                  </a:lnTo>
                  <a:lnTo>
                    <a:pt x="311" y="524"/>
                  </a:lnTo>
                  <a:lnTo>
                    <a:pt x="311" y="523"/>
                  </a:lnTo>
                  <a:lnTo>
                    <a:pt x="310" y="522"/>
                  </a:lnTo>
                  <a:lnTo>
                    <a:pt x="309" y="518"/>
                  </a:lnTo>
                  <a:lnTo>
                    <a:pt x="305" y="513"/>
                  </a:lnTo>
                  <a:lnTo>
                    <a:pt x="302" y="508"/>
                  </a:lnTo>
                  <a:lnTo>
                    <a:pt x="297" y="501"/>
                  </a:lnTo>
                  <a:lnTo>
                    <a:pt x="292" y="493"/>
                  </a:lnTo>
                  <a:lnTo>
                    <a:pt x="286" y="483"/>
                  </a:lnTo>
                  <a:lnTo>
                    <a:pt x="279" y="474"/>
                  </a:lnTo>
                  <a:lnTo>
                    <a:pt x="271" y="464"/>
                  </a:lnTo>
                  <a:lnTo>
                    <a:pt x="261" y="452"/>
                  </a:lnTo>
                  <a:lnTo>
                    <a:pt x="251" y="441"/>
                  </a:lnTo>
                  <a:lnTo>
                    <a:pt x="239" y="428"/>
                  </a:lnTo>
                  <a:lnTo>
                    <a:pt x="227" y="414"/>
                  </a:lnTo>
                  <a:lnTo>
                    <a:pt x="214" y="401"/>
                  </a:lnTo>
                  <a:lnTo>
                    <a:pt x="199" y="387"/>
                  </a:lnTo>
                  <a:lnTo>
                    <a:pt x="182" y="389"/>
                  </a:lnTo>
                  <a:lnTo>
                    <a:pt x="165" y="396"/>
                  </a:lnTo>
                  <a:lnTo>
                    <a:pt x="147" y="404"/>
                  </a:lnTo>
                  <a:lnTo>
                    <a:pt x="130" y="416"/>
                  </a:lnTo>
                  <a:lnTo>
                    <a:pt x="113" y="428"/>
                  </a:lnTo>
                  <a:lnTo>
                    <a:pt x="97" y="443"/>
                  </a:lnTo>
                  <a:lnTo>
                    <a:pt x="81" y="458"/>
                  </a:lnTo>
                  <a:lnTo>
                    <a:pt x="66" y="474"/>
                  </a:lnTo>
                  <a:lnTo>
                    <a:pt x="52" y="489"/>
                  </a:lnTo>
                  <a:lnTo>
                    <a:pt x="39" y="504"/>
                  </a:lnTo>
                  <a:lnTo>
                    <a:pt x="28" y="519"/>
                  </a:lnTo>
                  <a:lnTo>
                    <a:pt x="18" y="531"/>
                  </a:lnTo>
                  <a:lnTo>
                    <a:pt x="10" y="542"/>
                  </a:lnTo>
                  <a:lnTo>
                    <a:pt x="5" y="550"/>
                  </a:lnTo>
                  <a:lnTo>
                    <a:pt x="1" y="555"/>
                  </a:lnTo>
                  <a:lnTo>
                    <a:pt x="0" y="557"/>
                  </a:lnTo>
                  <a:lnTo>
                    <a:pt x="0" y="558"/>
                  </a:lnTo>
                  <a:lnTo>
                    <a:pt x="2" y="562"/>
                  </a:lnTo>
                  <a:lnTo>
                    <a:pt x="6" y="566"/>
                  </a:lnTo>
                  <a:lnTo>
                    <a:pt x="9" y="575"/>
                  </a:lnTo>
                  <a:lnTo>
                    <a:pt x="15" y="584"/>
                  </a:lnTo>
                  <a:lnTo>
                    <a:pt x="21" y="594"/>
                  </a:lnTo>
                  <a:lnTo>
                    <a:pt x="28" y="607"/>
                  </a:lnTo>
                  <a:lnTo>
                    <a:pt x="36" y="619"/>
                  </a:lnTo>
                  <a:lnTo>
                    <a:pt x="44" y="636"/>
                  </a:lnTo>
                  <a:lnTo>
                    <a:pt x="54" y="651"/>
                  </a:lnTo>
                  <a:lnTo>
                    <a:pt x="63" y="668"/>
                  </a:lnTo>
                  <a:lnTo>
                    <a:pt x="74" y="685"/>
                  </a:lnTo>
                  <a:lnTo>
                    <a:pt x="85" y="704"/>
                  </a:lnTo>
                  <a:lnTo>
                    <a:pt x="97" y="723"/>
                  </a:lnTo>
                  <a:lnTo>
                    <a:pt x="108" y="742"/>
                  </a:lnTo>
                  <a:lnTo>
                    <a:pt x="120" y="761"/>
                  </a:lnTo>
                  <a:lnTo>
                    <a:pt x="131" y="781"/>
                  </a:lnTo>
                  <a:lnTo>
                    <a:pt x="144" y="800"/>
                  </a:lnTo>
                  <a:lnTo>
                    <a:pt x="157" y="820"/>
                  </a:lnTo>
                  <a:lnTo>
                    <a:pt x="168" y="838"/>
                  </a:lnTo>
                  <a:lnTo>
                    <a:pt x="181" y="857"/>
                  </a:lnTo>
                  <a:lnTo>
                    <a:pt x="193" y="875"/>
                  </a:lnTo>
                  <a:lnTo>
                    <a:pt x="205" y="894"/>
                  </a:lnTo>
                  <a:lnTo>
                    <a:pt x="216" y="910"/>
                  </a:lnTo>
                  <a:lnTo>
                    <a:pt x="228" y="926"/>
                  </a:lnTo>
                  <a:lnTo>
                    <a:pt x="238" y="940"/>
                  </a:lnTo>
                  <a:lnTo>
                    <a:pt x="249" y="954"/>
                  </a:lnTo>
                  <a:lnTo>
                    <a:pt x="258" y="965"/>
                  </a:lnTo>
                  <a:lnTo>
                    <a:pt x="267" y="974"/>
                  </a:lnTo>
                  <a:lnTo>
                    <a:pt x="276" y="983"/>
                  </a:lnTo>
                  <a:lnTo>
                    <a:pt x="283" y="990"/>
                  </a:lnTo>
                  <a:lnTo>
                    <a:pt x="290" y="995"/>
                  </a:lnTo>
                  <a:lnTo>
                    <a:pt x="303" y="1002"/>
                  </a:lnTo>
                  <a:lnTo>
                    <a:pt x="315" y="1005"/>
                  </a:lnTo>
                  <a:lnTo>
                    <a:pt x="329" y="1008"/>
                  </a:lnTo>
                  <a:lnTo>
                    <a:pt x="342" y="1008"/>
                  </a:lnTo>
                  <a:lnTo>
                    <a:pt x="355" y="1005"/>
                  </a:lnTo>
                  <a:lnTo>
                    <a:pt x="367" y="1003"/>
                  </a:lnTo>
                  <a:lnTo>
                    <a:pt x="380" y="998"/>
                  </a:lnTo>
                  <a:lnTo>
                    <a:pt x="393" y="993"/>
                  </a:lnTo>
                  <a:lnTo>
                    <a:pt x="405" y="986"/>
                  </a:lnTo>
                  <a:lnTo>
                    <a:pt x="417" y="979"/>
                  </a:lnTo>
                  <a:lnTo>
                    <a:pt x="428" y="972"/>
                  </a:lnTo>
                  <a:lnTo>
                    <a:pt x="439" y="964"/>
                  </a:lnTo>
                  <a:lnTo>
                    <a:pt x="449" y="956"/>
                  </a:lnTo>
                  <a:lnTo>
                    <a:pt x="459" y="947"/>
                  </a:lnTo>
                  <a:lnTo>
                    <a:pt x="469" y="939"/>
                  </a:lnTo>
                  <a:lnTo>
                    <a:pt x="477" y="930"/>
                  </a:lnTo>
                  <a:lnTo>
                    <a:pt x="485" y="924"/>
                  </a:lnTo>
                  <a:lnTo>
                    <a:pt x="493" y="914"/>
                  </a:lnTo>
                  <a:lnTo>
                    <a:pt x="500" y="904"/>
                  </a:lnTo>
                  <a:lnTo>
                    <a:pt x="505" y="894"/>
                  </a:lnTo>
                  <a:lnTo>
                    <a:pt x="511" y="882"/>
                  </a:lnTo>
                  <a:lnTo>
                    <a:pt x="516" y="871"/>
                  </a:lnTo>
                  <a:lnTo>
                    <a:pt x="520" y="859"/>
                  </a:lnTo>
                  <a:lnTo>
                    <a:pt x="525" y="849"/>
                  </a:lnTo>
                  <a:lnTo>
                    <a:pt x="529" y="838"/>
                  </a:lnTo>
                  <a:lnTo>
                    <a:pt x="532" y="829"/>
                  </a:lnTo>
                  <a:lnTo>
                    <a:pt x="534" y="820"/>
                  </a:lnTo>
                  <a:lnTo>
                    <a:pt x="537" y="812"/>
                  </a:lnTo>
                  <a:lnTo>
                    <a:pt x="538" y="806"/>
                  </a:lnTo>
                  <a:lnTo>
                    <a:pt x="539" y="800"/>
                  </a:lnTo>
                  <a:lnTo>
                    <a:pt x="540" y="797"/>
                  </a:lnTo>
                  <a:lnTo>
                    <a:pt x="540" y="797"/>
                  </a:lnTo>
                  <a:lnTo>
                    <a:pt x="540" y="795"/>
                  </a:lnTo>
                  <a:lnTo>
                    <a:pt x="539" y="788"/>
                  </a:lnTo>
                  <a:lnTo>
                    <a:pt x="538" y="778"/>
                  </a:lnTo>
                  <a:lnTo>
                    <a:pt x="537" y="765"/>
                  </a:lnTo>
                  <a:lnTo>
                    <a:pt x="534" y="747"/>
                  </a:lnTo>
                  <a:lnTo>
                    <a:pt x="533" y="727"/>
                  </a:lnTo>
                  <a:lnTo>
                    <a:pt x="531" y="704"/>
                  </a:lnTo>
                  <a:lnTo>
                    <a:pt x="527" y="678"/>
                  </a:lnTo>
                  <a:lnTo>
                    <a:pt x="525" y="651"/>
                  </a:lnTo>
                  <a:lnTo>
                    <a:pt x="522" y="622"/>
                  </a:lnTo>
                  <a:lnTo>
                    <a:pt x="518" y="589"/>
                  </a:lnTo>
                  <a:lnTo>
                    <a:pt x="514" y="557"/>
                  </a:lnTo>
                  <a:lnTo>
                    <a:pt x="510" y="524"/>
                  </a:lnTo>
                  <a:lnTo>
                    <a:pt x="507" y="489"/>
                  </a:lnTo>
                  <a:lnTo>
                    <a:pt x="502" y="454"/>
                  </a:lnTo>
                  <a:lnTo>
                    <a:pt x="497" y="418"/>
                  </a:lnTo>
                  <a:lnTo>
                    <a:pt x="493" y="382"/>
                  </a:lnTo>
                  <a:lnTo>
                    <a:pt x="487" y="345"/>
                  </a:lnTo>
                  <a:lnTo>
                    <a:pt x="482" y="311"/>
                  </a:lnTo>
                  <a:lnTo>
                    <a:pt x="477" y="276"/>
                  </a:lnTo>
                  <a:lnTo>
                    <a:pt x="472" y="243"/>
                  </a:lnTo>
                  <a:lnTo>
                    <a:pt x="466" y="210"/>
                  </a:lnTo>
                  <a:lnTo>
                    <a:pt x="461" y="179"/>
                  </a:lnTo>
                  <a:lnTo>
                    <a:pt x="456" y="151"/>
                  </a:lnTo>
                  <a:lnTo>
                    <a:pt x="450" y="124"/>
                  </a:lnTo>
                  <a:lnTo>
                    <a:pt x="444" y="100"/>
                  </a:lnTo>
                  <a:lnTo>
                    <a:pt x="439" y="78"/>
                  </a:lnTo>
                  <a:lnTo>
                    <a:pt x="433" y="58"/>
                  </a:lnTo>
                  <a:lnTo>
                    <a:pt x="428" y="42"/>
                  </a:lnTo>
                  <a:lnTo>
                    <a:pt x="423" y="30"/>
                  </a:lnTo>
                  <a:lnTo>
                    <a:pt x="417" y="22"/>
                  </a:lnTo>
                  <a:lnTo>
                    <a:pt x="412" y="16"/>
                  </a:lnTo>
                  <a:lnTo>
                    <a:pt x="396"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5" name="Freeform 252"/>
            <p:cNvSpPr>
              <a:spLocks/>
            </p:cNvSpPr>
            <p:nvPr/>
          </p:nvSpPr>
          <p:spPr bwMode="auto">
            <a:xfrm>
              <a:off x="1928813" y="2882901"/>
              <a:ext cx="76200" cy="436563"/>
            </a:xfrm>
            <a:custGeom>
              <a:avLst/>
              <a:gdLst>
                <a:gd name="T0" fmla="*/ 13 w 97"/>
                <a:gd name="T1" fmla="*/ 530 h 551"/>
                <a:gd name="T2" fmla="*/ 13 w 97"/>
                <a:gd name="T3" fmla="*/ 524 h 551"/>
                <a:gd name="T4" fmla="*/ 14 w 97"/>
                <a:gd name="T5" fmla="*/ 510 h 551"/>
                <a:gd name="T6" fmla="*/ 16 w 97"/>
                <a:gd name="T7" fmla="*/ 487 h 551"/>
                <a:gd name="T8" fmla="*/ 19 w 97"/>
                <a:gd name="T9" fmla="*/ 459 h 551"/>
                <a:gd name="T10" fmla="*/ 22 w 97"/>
                <a:gd name="T11" fmla="*/ 423 h 551"/>
                <a:gd name="T12" fmla="*/ 27 w 97"/>
                <a:gd name="T13" fmla="*/ 384 h 551"/>
                <a:gd name="T14" fmla="*/ 31 w 97"/>
                <a:gd name="T15" fmla="*/ 341 h 551"/>
                <a:gd name="T16" fmla="*/ 36 w 97"/>
                <a:gd name="T17" fmla="*/ 296 h 551"/>
                <a:gd name="T18" fmla="*/ 42 w 97"/>
                <a:gd name="T19" fmla="*/ 250 h 551"/>
                <a:gd name="T20" fmla="*/ 48 w 97"/>
                <a:gd name="T21" fmla="*/ 205 h 551"/>
                <a:gd name="T22" fmla="*/ 55 w 97"/>
                <a:gd name="T23" fmla="*/ 161 h 551"/>
                <a:gd name="T24" fmla="*/ 62 w 97"/>
                <a:gd name="T25" fmla="*/ 120 h 551"/>
                <a:gd name="T26" fmla="*/ 70 w 97"/>
                <a:gd name="T27" fmla="*/ 83 h 551"/>
                <a:gd name="T28" fmla="*/ 78 w 97"/>
                <a:gd name="T29" fmla="*/ 51 h 551"/>
                <a:gd name="T30" fmla="*/ 88 w 97"/>
                <a:gd name="T31" fmla="*/ 25 h 551"/>
                <a:gd name="T32" fmla="*/ 97 w 97"/>
                <a:gd name="T33" fmla="*/ 8 h 551"/>
                <a:gd name="T34" fmla="*/ 81 w 97"/>
                <a:gd name="T35" fmla="*/ 9 h 551"/>
                <a:gd name="T36" fmla="*/ 72 w 97"/>
                <a:gd name="T37" fmla="*/ 32 h 551"/>
                <a:gd name="T38" fmla="*/ 62 w 97"/>
                <a:gd name="T39" fmla="*/ 63 h 551"/>
                <a:gd name="T40" fmla="*/ 54 w 97"/>
                <a:gd name="T41" fmla="*/ 98 h 551"/>
                <a:gd name="T42" fmla="*/ 46 w 97"/>
                <a:gd name="T43" fmla="*/ 138 h 551"/>
                <a:gd name="T44" fmla="*/ 38 w 97"/>
                <a:gd name="T45" fmla="*/ 181 h 551"/>
                <a:gd name="T46" fmla="*/ 32 w 97"/>
                <a:gd name="T47" fmla="*/ 226 h 551"/>
                <a:gd name="T48" fmla="*/ 27 w 97"/>
                <a:gd name="T49" fmla="*/ 272 h 551"/>
                <a:gd name="T50" fmla="*/ 21 w 97"/>
                <a:gd name="T51" fmla="*/ 317 h 551"/>
                <a:gd name="T52" fmla="*/ 15 w 97"/>
                <a:gd name="T53" fmla="*/ 362 h 551"/>
                <a:gd name="T54" fmla="*/ 10 w 97"/>
                <a:gd name="T55" fmla="*/ 403 h 551"/>
                <a:gd name="T56" fmla="*/ 8 w 97"/>
                <a:gd name="T57" fmla="*/ 440 h 551"/>
                <a:gd name="T58" fmla="*/ 5 w 97"/>
                <a:gd name="T59" fmla="*/ 472 h 551"/>
                <a:gd name="T60" fmla="*/ 2 w 97"/>
                <a:gd name="T61" fmla="*/ 499 h 551"/>
                <a:gd name="T62" fmla="*/ 1 w 97"/>
                <a:gd name="T63" fmla="*/ 517 h 551"/>
                <a:gd name="T64" fmla="*/ 0 w 97"/>
                <a:gd name="T65" fmla="*/ 528 h 551"/>
                <a:gd name="T66" fmla="*/ 12 w 97"/>
                <a:gd name="T67" fmla="*/ 527 h 551"/>
                <a:gd name="T68" fmla="*/ 10 w 97"/>
                <a:gd name="T69" fmla="*/ 551 h 551"/>
                <a:gd name="T70" fmla="*/ 1 w 97"/>
                <a:gd name="T71"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551">
                  <a:moveTo>
                    <a:pt x="1" y="532"/>
                  </a:moveTo>
                  <a:lnTo>
                    <a:pt x="13" y="530"/>
                  </a:lnTo>
                  <a:lnTo>
                    <a:pt x="13" y="528"/>
                  </a:lnTo>
                  <a:lnTo>
                    <a:pt x="13" y="524"/>
                  </a:lnTo>
                  <a:lnTo>
                    <a:pt x="14" y="518"/>
                  </a:lnTo>
                  <a:lnTo>
                    <a:pt x="14" y="510"/>
                  </a:lnTo>
                  <a:lnTo>
                    <a:pt x="15" y="500"/>
                  </a:lnTo>
                  <a:lnTo>
                    <a:pt x="16" y="487"/>
                  </a:lnTo>
                  <a:lnTo>
                    <a:pt x="17" y="474"/>
                  </a:lnTo>
                  <a:lnTo>
                    <a:pt x="19" y="459"/>
                  </a:lnTo>
                  <a:lnTo>
                    <a:pt x="21" y="441"/>
                  </a:lnTo>
                  <a:lnTo>
                    <a:pt x="22" y="423"/>
                  </a:lnTo>
                  <a:lnTo>
                    <a:pt x="24" y="403"/>
                  </a:lnTo>
                  <a:lnTo>
                    <a:pt x="27" y="384"/>
                  </a:lnTo>
                  <a:lnTo>
                    <a:pt x="29" y="363"/>
                  </a:lnTo>
                  <a:lnTo>
                    <a:pt x="31" y="341"/>
                  </a:lnTo>
                  <a:lnTo>
                    <a:pt x="34" y="319"/>
                  </a:lnTo>
                  <a:lnTo>
                    <a:pt x="36" y="296"/>
                  </a:lnTo>
                  <a:lnTo>
                    <a:pt x="39" y="273"/>
                  </a:lnTo>
                  <a:lnTo>
                    <a:pt x="42" y="250"/>
                  </a:lnTo>
                  <a:lnTo>
                    <a:pt x="45" y="228"/>
                  </a:lnTo>
                  <a:lnTo>
                    <a:pt x="48" y="205"/>
                  </a:lnTo>
                  <a:lnTo>
                    <a:pt x="52" y="183"/>
                  </a:lnTo>
                  <a:lnTo>
                    <a:pt x="55" y="161"/>
                  </a:lnTo>
                  <a:lnTo>
                    <a:pt x="59" y="141"/>
                  </a:lnTo>
                  <a:lnTo>
                    <a:pt x="62" y="120"/>
                  </a:lnTo>
                  <a:lnTo>
                    <a:pt x="67" y="101"/>
                  </a:lnTo>
                  <a:lnTo>
                    <a:pt x="70" y="83"/>
                  </a:lnTo>
                  <a:lnTo>
                    <a:pt x="75" y="66"/>
                  </a:lnTo>
                  <a:lnTo>
                    <a:pt x="78" y="51"/>
                  </a:lnTo>
                  <a:lnTo>
                    <a:pt x="83" y="37"/>
                  </a:lnTo>
                  <a:lnTo>
                    <a:pt x="88" y="25"/>
                  </a:lnTo>
                  <a:lnTo>
                    <a:pt x="92" y="15"/>
                  </a:lnTo>
                  <a:lnTo>
                    <a:pt x="97" y="8"/>
                  </a:lnTo>
                  <a:lnTo>
                    <a:pt x="85" y="0"/>
                  </a:lnTo>
                  <a:lnTo>
                    <a:pt x="81" y="9"/>
                  </a:lnTo>
                  <a:lnTo>
                    <a:pt x="76" y="21"/>
                  </a:lnTo>
                  <a:lnTo>
                    <a:pt x="72" y="32"/>
                  </a:lnTo>
                  <a:lnTo>
                    <a:pt x="67" y="47"/>
                  </a:lnTo>
                  <a:lnTo>
                    <a:pt x="62" y="63"/>
                  </a:lnTo>
                  <a:lnTo>
                    <a:pt x="58" y="80"/>
                  </a:lnTo>
                  <a:lnTo>
                    <a:pt x="54" y="98"/>
                  </a:lnTo>
                  <a:lnTo>
                    <a:pt x="50" y="118"/>
                  </a:lnTo>
                  <a:lnTo>
                    <a:pt x="46" y="138"/>
                  </a:lnTo>
                  <a:lnTo>
                    <a:pt x="43" y="159"/>
                  </a:lnTo>
                  <a:lnTo>
                    <a:pt x="38" y="181"/>
                  </a:lnTo>
                  <a:lnTo>
                    <a:pt x="36" y="203"/>
                  </a:lnTo>
                  <a:lnTo>
                    <a:pt x="32" y="226"/>
                  </a:lnTo>
                  <a:lnTo>
                    <a:pt x="29" y="249"/>
                  </a:lnTo>
                  <a:lnTo>
                    <a:pt x="27" y="272"/>
                  </a:lnTo>
                  <a:lnTo>
                    <a:pt x="23" y="295"/>
                  </a:lnTo>
                  <a:lnTo>
                    <a:pt x="21" y="317"/>
                  </a:lnTo>
                  <a:lnTo>
                    <a:pt x="17" y="339"/>
                  </a:lnTo>
                  <a:lnTo>
                    <a:pt x="15" y="362"/>
                  </a:lnTo>
                  <a:lnTo>
                    <a:pt x="13" y="383"/>
                  </a:lnTo>
                  <a:lnTo>
                    <a:pt x="10" y="403"/>
                  </a:lnTo>
                  <a:lnTo>
                    <a:pt x="9" y="422"/>
                  </a:lnTo>
                  <a:lnTo>
                    <a:pt x="8" y="440"/>
                  </a:lnTo>
                  <a:lnTo>
                    <a:pt x="6" y="457"/>
                  </a:lnTo>
                  <a:lnTo>
                    <a:pt x="5" y="472"/>
                  </a:lnTo>
                  <a:lnTo>
                    <a:pt x="4" y="486"/>
                  </a:lnTo>
                  <a:lnTo>
                    <a:pt x="2" y="499"/>
                  </a:lnTo>
                  <a:lnTo>
                    <a:pt x="1" y="509"/>
                  </a:lnTo>
                  <a:lnTo>
                    <a:pt x="1" y="517"/>
                  </a:lnTo>
                  <a:lnTo>
                    <a:pt x="0" y="523"/>
                  </a:lnTo>
                  <a:lnTo>
                    <a:pt x="0" y="528"/>
                  </a:lnTo>
                  <a:lnTo>
                    <a:pt x="0" y="529"/>
                  </a:lnTo>
                  <a:lnTo>
                    <a:pt x="12" y="527"/>
                  </a:lnTo>
                  <a:lnTo>
                    <a:pt x="1" y="532"/>
                  </a:lnTo>
                  <a:lnTo>
                    <a:pt x="10" y="551"/>
                  </a:lnTo>
                  <a:lnTo>
                    <a:pt x="13" y="530"/>
                  </a:lnTo>
                  <a:lnTo>
                    <a:pt x="1"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6" name="Freeform 253"/>
            <p:cNvSpPr>
              <a:spLocks/>
            </p:cNvSpPr>
            <p:nvPr/>
          </p:nvSpPr>
          <p:spPr bwMode="auto">
            <a:xfrm>
              <a:off x="1839913" y="3187701"/>
              <a:ext cx="96838" cy="117475"/>
            </a:xfrm>
            <a:custGeom>
              <a:avLst/>
              <a:gdLst>
                <a:gd name="T0" fmla="*/ 4 w 122"/>
                <a:gd name="T1" fmla="*/ 14 h 147"/>
                <a:gd name="T2" fmla="*/ 0 w 122"/>
                <a:gd name="T3" fmla="*/ 11 h 147"/>
                <a:gd name="T4" fmla="*/ 15 w 122"/>
                <a:gd name="T5" fmla="*/ 25 h 147"/>
                <a:gd name="T6" fmla="*/ 27 w 122"/>
                <a:gd name="T7" fmla="*/ 39 h 147"/>
                <a:gd name="T8" fmla="*/ 40 w 122"/>
                <a:gd name="T9" fmla="*/ 52 h 147"/>
                <a:gd name="T10" fmla="*/ 50 w 122"/>
                <a:gd name="T11" fmla="*/ 64 h 147"/>
                <a:gd name="T12" fmla="*/ 61 w 122"/>
                <a:gd name="T13" fmla="*/ 77 h 147"/>
                <a:gd name="T14" fmla="*/ 70 w 122"/>
                <a:gd name="T15" fmla="*/ 87 h 147"/>
                <a:gd name="T16" fmla="*/ 78 w 122"/>
                <a:gd name="T17" fmla="*/ 98 h 147"/>
                <a:gd name="T18" fmla="*/ 86 w 122"/>
                <a:gd name="T19" fmla="*/ 108 h 147"/>
                <a:gd name="T20" fmla="*/ 92 w 122"/>
                <a:gd name="T21" fmla="*/ 116 h 147"/>
                <a:gd name="T22" fmla="*/ 96 w 122"/>
                <a:gd name="T23" fmla="*/ 124 h 147"/>
                <a:gd name="T24" fmla="*/ 101 w 122"/>
                <a:gd name="T25" fmla="*/ 131 h 147"/>
                <a:gd name="T26" fmla="*/ 104 w 122"/>
                <a:gd name="T27" fmla="*/ 137 h 147"/>
                <a:gd name="T28" fmla="*/ 108 w 122"/>
                <a:gd name="T29" fmla="*/ 142 h 147"/>
                <a:gd name="T30" fmla="*/ 109 w 122"/>
                <a:gd name="T31" fmla="*/ 145 h 147"/>
                <a:gd name="T32" fmla="*/ 110 w 122"/>
                <a:gd name="T33" fmla="*/ 146 h 147"/>
                <a:gd name="T34" fmla="*/ 111 w 122"/>
                <a:gd name="T35" fmla="*/ 147 h 147"/>
                <a:gd name="T36" fmla="*/ 122 w 122"/>
                <a:gd name="T37" fmla="*/ 142 h 147"/>
                <a:gd name="T38" fmla="*/ 122 w 122"/>
                <a:gd name="T39" fmla="*/ 140 h 147"/>
                <a:gd name="T40" fmla="*/ 120 w 122"/>
                <a:gd name="T41" fmla="*/ 138 h 147"/>
                <a:gd name="T42" fmla="*/ 118 w 122"/>
                <a:gd name="T43" fmla="*/ 135 h 147"/>
                <a:gd name="T44" fmla="*/ 116 w 122"/>
                <a:gd name="T45" fmla="*/ 130 h 147"/>
                <a:gd name="T46" fmla="*/ 112 w 122"/>
                <a:gd name="T47" fmla="*/ 124 h 147"/>
                <a:gd name="T48" fmla="*/ 108 w 122"/>
                <a:gd name="T49" fmla="*/ 117 h 147"/>
                <a:gd name="T50" fmla="*/ 102 w 122"/>
                <a:gd name="T51" fmla="*/ 109 h 147"/>
                <a:gd name="T52" fmla="*/ 95 w 122"/>
                <a:gd name="T53" fmla="*/ 100 h 147"/>
                <a:gd name="T54" fmla="*/ 88 w 122"/>
                <a:gd name="T55" fmla="*/ 91 h 147"/>
                <a:gd name="T56" fmla="*/ 80 w 122"/>
                <a:gd name="T57" fmla="*/ 79 h 147"/>
                <a:gd name="T58" fmla="*/ 71 w 122"/>
                <a:gd name="T59" fmla="*/ 69 h 147"/>
                <a:gd name="T60" fmla="*/ 61 w 122"/>
                <a:gd name="T61" fmla="*/ 56 h 147"/>
                <a:gd name="T62" fmla="*/ 49 w 122"/>
                <a:gd name="T63" fmla="*/ 44 h 147"/>
                <a:gd name="T64" fmla="*/ 36 w 122"/>
                <a:gd name="T65" fmla="*/ 30 h 147"/>
                <a:gd name="T66" fmla="*/ 24 w 122"/>
                <a:gd name="T67" fmla="*/ 16 h 147"/>
                <a:gd name="T68" fmla="*/ 9 w 122"/>
                <a:gd name="T69" fmla="*/ 2 h 147"/>
                <a:gd name="T70" fmla="*/ 3 w 122"/>
                <a:gd name="T71" fmla="*/ 0 h 147"/>
                <a:gd name="T72" fmla="*/ 9 w 122"/>
                <a:gd name="T73" fmla="*/ 2 h 147"/>
                <a:gd name="T74" fmla="*/ 6 w 122"/>
                <a:gd name="T75" fmla="*/ 0 h 147"/>
                <a:gd name="T76" fmla="*/ 3 w 122"/>
                <a:gd name="T77" fmla="*/ 0 h 147"/>
                <a:gd name="T78" fmla="*/ 4 w 122"/>
                <a:gd name="T79"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47">
                  <a:moveTo>
                    <a:pt x="4" y="14"/>
                  </a:moveTo>
                  <a:lnTo>
                    <a:pt x="0" y="11"/>
                  </a:lnTo>
                  <a:lnTo>
                    <a:pt x="15" y="25"/>
                  </a:lnTo>
                  <a:lnTo>
                    <a:pt x="27" y="39"/>
                  </a:lnTo>
                  <a:lnTo>
                    <a:pt x="40" y="52"/>
                  </a:lnTo>
                  <a:lnTo>
                    <a:pt x="50" y="64"/>
                  </a:lnTo>
                  <a:lnTo>
                    <a:pt x="61" y="77"/>
                  </a:lnTo>
                  <a:lnTo>
                    <a:pt x="70" y="87"/>
                  </a:lnTo>
                  <a:lnTo>
                    <a:pt x="78" y="98"/>
                  </a:lnTo>
                  <a:lnTo>
                    <a:pt x="86" y="108"/>
                  </a:lnTo>
                  <a:lnTo>
                    <a:pt x="92" y="116"/>
                  </a:lnTo>
                  <a:lnTo>
                    <a:pt x="96" y="124"/>
                  </a:lnTo>
                  <a:lnTo>
                    <a:pt x="101" y="131"/>
                  </a:lnTo>
                  <a:lnTo>
                    <a:pt x="104" y="137"/>
                  </a:lnTo>
                  <a:lnTo>
                    <a:pt x="108" y="142"/>
                  </a:lnTo>
                  <a:lnTo>
                    <a:pt x="109" y="145"/>
                  </a:lnTo>
                  <a:lnTo>
                    <a:pt x="110" y="146"/>
                  </a:lnTo>
                  <a:lnTo>
                    <a:pt x="111" y="147"/>
                  </a:lnTo>
                  <a:lnTo>
                    <a:pt x="122" y="142"/>
                  </a:lnTo>
                  <a:lnTo>
                    <a:pt x="122" y="140"/>
                  </a:lnTo>
                  <a:lnTo>
                    <a:pt x="120" y="138"/>
                  </a:lnTo>
                  <a:lnTo>
                    <a:pt x="118" y="135"/>
                  </a:lnTo>
                  <a:lnTo>
                    <a:pt x="116" y="130"/>
                  </a:lnTo>
                  <a:lnTo>
                    <a:pt x="112" y="124"/>
                  </a:lnTo>
                  <a:lnTo>
                    <a:pt x="108" y="117"/>
                  </a:lnTo>
                  <a:lnTo>
                    <a:pt x="102" y="109"/>
                  </a:lnTo>
                  <a:lnTo>
                    <a:pt x="95" y="100"/>
                  </a:lnTo>
                  <a:lnTo>
                    <a:pt x="88" y="91"/>
                  </a:lnTo>
                  <a:lnTo>
                    <a:pt x="80" y="79"/>
                  </a:lnTo>
                  <a:lnTo>
                    <a:pt x="71" y="69"/>
                  </a:lnTo>
                  <a:lnTo>
                    <a:pt x="61" y="56"/>
                  </a:lnTo>
                  <a:lnTo>
                    <a:pt x="49" y="44"/>
                  </a:lnTo>
                  <a:lnTo>
                    <a:pt x="36" y="30"/>
                  </a:lnTo>
                  <a:lnTo>
                    <a:pt x="24" y="16"/>
                  </a:lnTo>
                  <a:lnTo>
                    <a:pt x="9" y="2"/>
                  </a:lnTo>
                  <a:lnTo>
                    <a:pt x="3" y="0"/>
                  </a:lnTo>
                  <a:lnTo>
                    <a:pt x="9" y="2"/>
                  </a:lnTo>
                  <a:lnTo>
                    <a:pt x="6" y="0"/>
                  </a:lnTo>
                  <a:lnTo>
                    <a:pt x="3" y="0"/>
                  </a:lnTo>
                  <a:lnTo>
                    <a:pt x="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7" name="Freeform 254"/>
            <p:cNvSpPr>
              <a:spLocks/>
            </p:cNvSpPr>
            <p:nvPr/>
          </p:nvSpPr>
          <p:spPr bwMode="auto">
            <a:xfrm>
              <a:off x="1681163" y="3187701"/>
              <a:ext cx="163513" cy="142875"/>
            </a:xfrm>
            <a:custGeom>
              <a:avLst/>
              <a:gdLst>
                <a:gd name="T0" fmla="*/ 13 w 206"/>
                <a:gd name="T1" fmla="*/ 174 h 181"/>
                <a:gd name="T2" fmla="*/ 13 w 206"/>
                <a:gd name="T3" fmla="*/ 181 h 181"/>
                <a:gd name="T4" fmla="*/ 14 w 206"/>
                <a:gd name="T5" fmla="*/ 180 h 181"/>
                <a:gd name="T6" fmla="*/ 17 w 206"/>
                <a:gd name="T7" fmla="*/ 174 h 181"/>
                <a:gd name="T8" fmla="*/ 23 w 206"/>
                <a:gd name="T9" fmla="*/ 166 h 181"/>
                <a:gd name="T10" fmla="*/ 30 w 206"/>
                <a:gd name="T11" fmla="*/ 154 h 181"/>
                <a:gd name="T12" fmla="*/ 40 w 206"/>
                <a:gd name="T13" fmla="*/ 143 h 181"/>
                <a:gd name="T14" fmla="*/ 51 w 206"/>
                <a:gd name="T15" fmla="*/ 129 h 181"/>
                <a:gd name="T16" fmla="*/ 63 w 206"/>
                <a:gd name="T17" fmla="*/ 114 h 181"/>
                <a:gd name="T18" fmla="*/ 77 w 206"/>
                <a:gd name="T19" fmla="*/ 99 h 181"/>
                <a:gd name="T20" fmla="*/ 92 w 206"/>
                <a:gd name="T21" fmla="*/ 83 h 181"/>
                <a:gd name="T22" fmla="*/ 108 w 206"/>
                <a:gd name="T23" fmla="*/ 68 h 181"/>
                <a:gd name="T24" fmla="*/ 124 w 206"/>
                <a:gd name="T25" fmla="*/ 53 h 181"/>
                <a:gd name="T26" fmla="*/ 141 w 206"/>
                <a:gd name="T27" fmla="*/ 40 h 181"/>
                <a:gd name="T28" fmla="*/ 157 w 206"/>
                <a:gd name="T29" fmla="*/ 30 h 181"/>
                <a:gd name="T30" fmla="*/ 174 w 206"/>
                <a:gd name="T31" fmla="*/ 22 h 181"/>
                <a:gd name="T32" fmla="*/ 190 w 206"/>
                <a:gd name="T33" fmla="*/ 16 h 181"/>
                <a:gd name="T34" fmla="*/ 206 w 206"/>
                <a:gd name="T35" fmla="*/ 14 h 181"/>
                <a:gd name="T36" fmla="*/ 205 w 206"/>
                <a:gd name="T37" fmla="*/ 0 h 181"/>
                <a:gd name="T38" fmla="*/ 188 w 206"/>
                <a:gd name="T39" fmla="*/ 3 h 181"/>
                <a:gd name="T40" fmla="*/ 169 w 206"/>
                <a:gd name="T41" fmla="*/ 9 h 181"/>
                <a:gd name="T42" fmla="*/ 151 w 206"/>
                <a:gd name="T43" fmla="*/ 18 h 181"/>
                <a:gd name="T44" fmla="*/ 134 w 206"/>
                <a:gd name="T45" fmla="*/ 30 h 181"/>
                <a:gd name="T46" fmla="*/ 115 w 206"/>
                <a:gd name="T47" fmla="*/ 44 h 181"/>
                <a:gd name="T48" fmla="*/ 99 w 206"/>
                <a:gd name="T49" fmla="*/ 59 h 181"/>
                <a:gd name="T50" fmla="*/ 83 w 206"/>
                <a:gd name="T51" fmla="*/ 74 h 181"/>
                <a:gd name="T52" fmla="*/ 68 w 206"/>
                <a:gd name="T53" fmla="*/ 90 h 181"/>
                <a:gd name="T54" fmla="*/ 53 w 206"/>
                <a:gd name="T55" fmla="*/ 106 h 181"/>
                <a:gd name="T56" fmla="*/ 42 w 206"/>
                <a:gd name="T57" fmla="*/ 121 h 181"/>
                <a:gd name="T58" fmla="*/ 30 w 206"/>
                <a:gd name="T59" fmla="*/ 135 h 181"/>
                <a:gd name="T60" fmla="*/ 21 w 206"/>
                <a:gd name="T61" fmla="*/ 147 h 181"/>
                <a:gd name="T62" fmla="*/ 13 w 206"/>
                <a:gd name="T63" fmla="*/ 159 h 181"/>
                <a:gd name="T64" fmla="*/ 7 w 206"/>
                <a:gd name="T65" fmla="*/ 166 h 181"/>
                <a:gd name="T66" fmla="*/ 4 w 206"/>
                <a:gd name="T67" fmla="*/ 171 h 181"/>
                <a:gd name="T68" fmla="*/ 1 w 206"/>
                <a:gd name="T69" fmla="*/ 174 h 181"/>
                <a:gd name="T70" fmla="*/ 1 w 206"/>
                <a:gd name="T71" fmla="*/ 181 h 181"/>
                <a:gd name="T72" fmla="*/ 1 w 206"/>
                <a:gd name="T73" fmla="*/ 174 h 181"/>
                <a:gd name="T74" fmla="*/ 0 w 206"/>
                <a:gd name="T75" fmla="*/ 177 h 181"/>
                <a:gd name="T76" fmla="*/ 1 w 206"/>
                <a:gd name="T77" fmla="*/ 181 h 181"/>
                <a:gd name="T78" fmla="*/ 13 w 206"/>
                <a:gd name="T79"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 h="181">
                  <a:moveTo>
                    <a:pt x="13" y="174"/>
                  </a:moveTo>
                  <a:lnTo>
                    <a:pt x="13" y="181"/>
                  </a:lnTo>
                  <a:lnTo>
                    <a:pt x="14" y="180"/>
                  </a:lnTo>
                  <a:lnTo>
                    <a:pt x="17" y="174"/>
                  </a:lnTo>
                  <a:lnTo>
                    <a:pt x="23" y="166"/>
                  </a:lnTo>
                  <a:lnTo>
                    <a:pt x="30" y="154"/>
                  </a:lnTo>
                  <a:lnTo>
                    <a:pt x="40" y="143"/>
                  </a:lnTo>
                  <a:lnTo>
                    <a:pt x="51" y="129"/>
                  </a:lnTo>
                  <a:lnTo>
                    <a:pt x="63" y="114"/>
                  </a:lnTo>
                  <a:lnTo>
                    <a:pt x="77" y="99"/>
                  </a:lnTo>
                  <a:lnTo>
                    <a:pt x="92" y="83"/>
                  </a:lnTo>
                  <a:lnTo>
                    <a:pt x="108" y="68"/>
                  </a:lnTo>
                  <a:lnTo>
                    <a:pt x="124" y="53"/>
                  </a:lnTo>
                  <a:lnTo>
                    <a:pt x="141" y="40"/>
                  </a:lnTo>
                  <a:lnTo>
                    <a:pt x="157" y="30"/>
                  </a:lnTo>
                  <a:lnTo>
                    <a:pt x="174" y="22"/>
                  </a:lnTo>
                  <a:lnTo>
                    <a:pt x="190" y="16"/>
                  </a:lnTo>
                  <a:lnTo>
                    <a:pt x="206" y="14"/>
                  </a:lnTo>
                  <a:lnTo>
                    <a:pt x="205" y="0"/>
                  </a:lnTo>
                  <a:lnTo>
                    <a:pt x="188" y="3"/>
                  </a:lnTo>
                  <a:lnTo>
                    <a:pt x="169" y="9"/>
                  </a:lnTo>
                  <a:lnTo>
                    <a:pt x="151" y="18"/>
                  </a:lnTo>
                  <a:lnTo>
                    <a:pt x="134" y="30"/>
                  </a:lnTo>
                  <a:lnTo>
                    <a:pt x="115" y="44"/>
                  </a:lnTo>
                  <a:lnTo>
                    <a:pt x="99" y="59"/>
                  </a:lnTo>
                  <a:lnTo>
                    <a:pt x="83" y="74"/>
                  </a:lnTo>
                  <a:lnTo>
                    <a:pt x="68" y="90"/>
                  </a:lnTo>
                  <a:lnTo>
                    <a:pt x="53" y="106"/>
                  </a:lnTo>
                  <a:lnTo>
                    <a:pt x="42" y="121"/>
                  </a:lnTo>
                  <a:lnTo>
                    <a:pt x="30" y="135"/>
                  </a:lnTo>
                  <a:lnTo>
                    <a:pt x="21" y="147"/>
                  </a:lnTo>
                  <a:lnTo>
                    <a:pt x="13" y="159"/>
                  </a:lnTo>
                  <a:lnTo>
                    <a:pt x="7" y="166"/>
                  </a:lnTo>
                  <a:lnTo>
                    <a:pt x="4" y="171"/>
                  </a:lnTo>
                  <a:lnTo>
                    <a:pt x="1" y="174"/>
                  </a:lnTo>
                  <a:lnTo>
                    <a:pt x="1" y="181"/>
                  </a:lnTo>
                  <a:lnTo>
                    <a:pt x="1" y="174"/>
                  </a:lnTo>
                  <a:lnTo>
                    <a:pt x="0" y="177"/>
                  </a:lnTo>
                  <a:lnTo>
                    <a:pt x="1" y="181"/>
                  </a:lnTo>
                  <a:lnTo>
                    <a:pt x="13"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8" name="Freeform 255"/>
            <p:cNvSpPr>
              <a:spLocks/>
            </p:cNvSpPr>
            <p:nvPr/>
          </p:nvSpPr>
          <p:spPr bwMode="auto">
            <a:xfrm>
              <a:off x="1681163" y="3325813"/>
              <a:ext cx="238125" cy="354013"/>
            </a:xfrm>
            <a:custGeom>
              <a:avLst/>
              <a:gdLst>
                <a:gd name="T0" fmla="*/ 300 w 300"/>
                <a:gd name="T1" fmla="*/ 435 h 447"/>
                <a:gd name="T2" fmla="*/ 287 w 300"/>
                <a:gd name="T3" fmla="*/ 425 h 447"/>
                <a:gd name="T4" fmla="*/ 270 w 300"/>
                <a:gd name="T5" fmla="*/ 406 h 447"/>
                <a:gd name="T6" fmla="*/ 249 w 300"/>
                <a:gd name="T7" fmla="*/ 382 h 447"/>
                <a:gd name="T8" fmla="*/ 227 w 300"/>
                <a:gd name="T9" fmla="*/ 352 h 447"/>
                <a:gd name="T10" fmla="*/ 204 w 300"/>
                <a:gd name="T11" fmla="*/ 318 h 447"/>
                <a:gd name="T12" fmla="*/ 180 w 300"/>
                <a:gd name="T13" fmla="*/ 281 h 447"/>
                <a:gd name="T14" fmla="*/ 156 w 300"/>
                <a:gd name="T15" fmla="*/ 243 h 447"/>
                <a:gd name="T16" fmla="*/ 131 w 300"/>
                <a:gd name="T17" fmla="*/ 204 h 447"/>
                <a:gd name="T18" fmla="*/ 107 w 300"/>
                <a:gd name="T19" fmla="*/ 166 h 447"/>
                <a:gd name="T20" fmla="*/ 85 w 300"/>
                <a:gd name="T21" fmla="*/ 128 h 447"/>
                <a:gd name="T22" fmla="*/ 66 w 300"/>
                <a:gd name="T23" fmla="*/ 93 h 447"/>
                <a:gd name="T24" fmla="*/ 47 w 300"/>
                <a:gd name="T25" fmla="*/ 63 h 447"/>
                <a:gd name="T26" fmla="*/ 32 w 300"/>
                <a:gd name="T27" fmla="*/ 37 h 447"/>
                <a:gd name="T28" fmla="*/ 21 w 300"/>
                <a:gd name="T29" fmla="*/ 17 h 447"/>
                <a:gd name="T30" fmla="*/ 14 w 300"/>
                <a:gd name="T31" fmla="*/ 4 h 447"/>
                <a:gd name="T32" fmla="*/ 12 w 300"/>
                <a:gd name="T33" fmla="*/ 0 h 447"/>
                <a:gd name="T34" fmla="*/ 1 w 300"/>
                <a:gd name="T35" fmla="*/ 7 h 447"/>
                <a:gd name="T36" fmla="*/ 6 w 300"/>
                <a:gd name="T37" fmla="*/ 16 h 447"/>
                <a:gd name="T38" fmla="*/ 15 w 300"/>
                <a:gd name="T39" fmla="*/ 33 h 447"/>
                <a:gd name="T40" fmla="*/ 29 w 300"/>
                <a:gd name="T41" fmla="*/ 56 h 447"/>
                <a:gd name="T42" fmla="*/ 45 w 300"/>
                <a:gd name="T43" fmla="*/ 84 h 447"/>
                <a:gd name="T44" fmla="*/ 64 w 300"/>
                <a:gd name="T45" fmla="*/ 117 h 447"/>
                <a:gd name="T46" fmla="*/ 85 w 300"/>
                <a:gd name="T47" fmla="*/ 153 h 447"/>
                <a:gd name="T48" fmla="*/ 108 w 300"/>
                <a:gd name="T49" fmla="*/ 191 h 447"/>
                <a:gd name="T50" fmla="*/ 133 w 300"/>
                <a:gd name="T51" fmla="*/ 230 h 447"/>
                <a:gd name="T52" fmla="*/ 157 w 300"/>
                <a:gd name="T53" fmla="*/ 269 h 447"/>
                <a:gd name="T54" fmla="*/ 181 w 300"/>
                <a:gd name="T55" fmla="*/ 307 h 447"/>
                <a:gd name="T56" fmla="*/ 205 w 300"/>
                <a:gd name="T57" fmla="*/ 343 h 447"/>
                <a:gd name="T58" fmla="*/ 228 w 300"/>
                <a:gd name="T59" fmla="*/ 375 h 447"/>
                <a:gd name="T60" fmla="*/ 250 w 300"/>
                <a:gd name="T61" fmla="*/ 403 h 447"/>
                <a:gd name="T62" fmla="*/ 269 w 300"/>
                <a:gd name="T63" fmla="*/ 425 h 447"/>
                <a:gd name="T64" fmla="*/ 285 w 300"/>
                <a:gd name="T65" fmla="*/ 441 h 447"/>
                <a:gd name="T66" fmla="*/ 293 w 300"/>
                <a:gd name="T6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0" h="447">
                  <a:moveTo>
                    <a:pt x="300" y="435"/>
                  </a:moveTo>
                  <a:lnTo>
                    <a:pt x="300" y="435"/>
                  </a:lnTo>
                  <a:lnTo>
                    <a:pt x="294" y="432"/>
                  </a:lnTo>
                  <a:lnTo>
                    <a:pt x="287" y="425"/>
                  </a:lnTo>
                  <a:lnTo>
                    <a:pt x="278" y="416"/>
                  </a:lnTo>
                  <a:lnTo>
                    <a:pt x="270" y="406"/>
                  </a:lnTo>
                  <a:lnTo>
                    <a:pt x="259" y="395"/>
                  </a:lnTo>
                  <a:lnTo>
                    <a:pt x="249" y="382"/>
                  </a:lnTo>
                  <a:lnTo>
                    <a:pt x="239" y="367"/>
                  </a:lnTo>
                  <a:lnTo>
                    <a:pt x="227" y="352"/>
                  </a:lnTo>
                  <a:lnTo>
                    <a:pt x="216" y="335"/>
                  </a:lnTo>
                  <a:lnTo>
                    <a:pt x="204" y="318"/>
                  </a:lnTo>
                  <a:lnTo>
                    <a:pt x="193" y="299"/>
                  </a:lnTo>
                  <a:lnTo>
                    <a:pt x="180" y="281"/>
                  </a:lnTo>
                  <a:lnTo>
                    <a:pt x="167" y="262"/>
                  </a:lnTo>
                  <a:lnTo>
                    <a:pt x="156" y="243"/>
                  </a:lnTo>
                  <a:lnTo>
                    <a:pt x="143" y="223"/>
                  </a:lnTo>
                  <a:lnTo>
                    <a:pt x="131" y="204"/>
                  </a:lnTo>
                  <a:lnTo>
                    <a:pt x="119" y="185"/>
                  </a:lnTo>
                  <a:lnTo>
                    <a:pt x="107" y="166"/>
                  </a:lnTo>
                  <a:lnTo>
                    <a:pt x="96" y="146"/>
                  </a:lnTo>
                  <a:lnTo>
                    <a:pt x="85" y="128"/>
                  </a:lnTo>
                  <a:lnTo>
                    <a:pt x="75" y="110"/>
                  </a:lnTo>
                  <a:lnTo>
                    <a:pt x="66" y="93"/>
                  </a:lnTo>
                  <a:lnTo>
                    <a:pt x="55" y="78"/>
                  </a:lnTo>
                  <a:lnTo>
                    <a:pt x="47" y="63"/>
                  </a:lnTo>
                  <a:lnTo>
                    <a:pt x="39" y="49"/>
                  </a:lnTo>
                  <a:lnTo>
                    <a:pt x="32" y="37"/>
                  </a:lnTo>
                  <a:lnTo>
                    <a:pt x="27" y="26"/>
                  </a:lnTo>
                  <a:lnTo>
                    <a:pt x="21" y="17"/>
                  </a:lnTo>
                  <a:lnTo>
                    <a:pt x="17" y="10"/>
                  </a:lnTo>
                  <a:lnTo>
                    <a:pt x="14" y="4"/>
                  </a:lnTo>
                  <a:lnTo>
                    <a:pt x="12" y="1"/>
                  </a:lnTo>
                  <a:lnTo>
                    <a:pt x="12" y="0"/>
                  </a:lnTo>
                  <a:lnTo>
                    <a:pt x="0" y="7"/>
                  </a:lnTo>
                  <a:lnTo>
                    <a:pt x="1" y="7"/>
                  </a:lnTo>
                  <a:lnTo>
                    <a:pt x="3" y="11"/>
                  </a:lnTo>
                  <a:lnTo>
                    <a:pt x="6" y="16"/>
                  </a:lnTo>
                  <a:lnTo>
                    <a:pt x="11" y="24"/>
                  </a:lnTo>
                  <a:lnTo>
                    <a:pt x="15" y="33"/>
                  </a:lnTo>
                  <a:lnTo>
                    <a:pt x="22" y="44"/>
                  </a:lnTo>
                  <a:lnTo>
                    <a:pt x="29" y="56"/>
                  </a:lnTo>
                  <a:lnTo>
                    <a:pt x="36" y="69"/>
                  </a:lnTo>
                  <a:lnTo>
                    <a:pt x="45" y="84"/>
                  </a:lnTo>
                  <a:lnTo>
                    <a:pt x="54" y="100"/>
                  </a:lnTo>
                  <a:lnTo>
                    <a:pt x="64" y="117"/>
                  </a:lnTo>
                  <a:lnTo>
                    <a:pt x="75" y="135"/>
                  </a:lnTo>
                  <a:lnTo>
                    <a:pt x="85" y="153"/>
                  </a:lnTo>
                  <a:lnTo>
                    <a:pt x="97" y="171"/>
                  </a:lnTo>
                  <a:lnTo>
                    <a:pt x="108" y="191"/>
                  </a:lnTo>
                  <a:lnTo>
                    <a:pt x="120" y="211"/>
                  </a:lnTo>
                  <a:lnTo>
                    <a:pt x="133" y="230"/>
                  </a:lnTo>
                  <a:lnTo>
                    <a:pt x="144" y="250"/>
                  </a:lnTo>
                  <a:lnTo>
                    <a:pt x="157" y="269"/>
                  </a:lnTo>
                  <a:lnTo>
                    <a:pt x="169" y="289"/>
                  </a:lnTo>
                  <a:lnTo>
                    <a:pt x="181" y="307"/>
                  </a:lnTo>
                  <a:lnTo>
                    <a:pt x="194" y="326"/>
                  </a:lnTo>
                  <a:lnTo>
                    <a:pt x="205" y="343"/>
                  </a:lnTo>
                  <a:lnTo>
                    <a:pt x="218" y="359"/>
                  </a:lnTo>
                  <a:lnTo>
                    <a:pt x="228" y="375"/>
                  </a:lnTo>
                  <a:lnTo>
                    <a:pt x="239" y="389"/>
                  </a:lnTo>
                  <a:lnTo>
                    <a:pt x="250" y="403"/>
                  </a:lnTo>
                  <a:lnTo>
                    <a:pt x="259" y="414"/>
                  </a:lnTo>
                  <a:lnTo>
                    <a:pt x="269" y="425"/>
                  </a:lnTo>
                  <a:lnTo>
                    <a:pt x="278" y="434"/>
                  </a:lnTo>
                  <a:lnTo>
                    <a:pt x="285" y="441"/>
                  </a:lnTo>
                  <a:lnTo>
                    <a:pt x="293" y="447"/>
                  </a:lnTo>
                  <a:lnTo>
                    <a:pt x="293" y="447"/>
                  </a:lnTo>
                  <a:lnTo>
                    <a:pt x="30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09" name="Freeform 256"/>
            <p:cNvSpPr>
              <a:spLocks/>
            </p:cNvSpPr>
            <p:nvPr/>
          </p:nvSpPr>
          <p:spPr bwMode="auto">
            <a:xfrm>
              <a:off x="1912938" y="3621088"/>
              <a:ext cx="155575" cy="69850"/>
            </a:xfrm>
            <a:custGeom>
              <a:avLst/>
              <a:gdLst>
                <a:gd name="T0" fmla="*/ 186 w 194"/>
                <a:gd name="T1" fmla="*/ 0 h 87"/>
                <a:gd name="T2" fmla="*/ 186 w 194"/>
                <a:gd name="T3" fmla="*/ 0 h 87"/>
                <a:gd name="T4" fmla="*/ 177 w 194"/>
                <a:gd name="T5" fmla="*/ 8 h 87"/>
                <a:gd name="T6" fmla="*/ 168 w 194"/>
                <a:gd name="T7" fmla="*/ 16 h 87"/>
                <a:gd name="T8" fmla="*/ 159 w 194"/>
                <a:gd name="T9" fmla="*/ 24 h 87"/>
                <a:gd name="T10" fmla="*/ 148 w 194"/>
                <a:gd name="T11" fmla="*/ 32 h 87"/>
                <a:gd name="T12" fmla="*/ 137 w 194"/>
                <a:gd name="T13" fmla="*/ 40 h 87"/>
                <a:gd name="T14" fmla="*/ 126 w 194"/>
                <a:gd name="T15" fmla="*/ 48 h 87"/>
                <a:gd name="T16" fmla="*/ 115 w 194"/>
                <a:gd name="T17" fmla="*/ 55 h 87"/>
                <a:gd name="T18" fmla="*/ 103 w 194"/>
                <a:gd name="T19" fmla="*/ 61 h 87"/>
                <a:gd name="T20" fmla="*/ 91 w 194"/>
                <a:gd name="T21" fmla="*/ 67 h 87"/>
                <a:gd name="T22" fmla="*/ 79 w 194"/>
                <a:gd name="T23" fmla="*/ 71 h 87"/>
                <a:gd name="T24" fmla="*/ 66 w 194"/>
                <a:gd name="T25" fmla="*/ 74 h 87"/>
                <a:gd name="T26" fmla="*/ 54 w 194"/>
                <a:gd name="T27" fmla="*/ 75 h 87"/>
                <a:gd name="T28" fmla="*/ 42 w 194"/>
                <a:gd name="T29" fmla="*/ 75 h 87"/>
                <a:gd name="T30" fmla="*/ 31 w 194"/>
                <a:gd name="T31" fmla="*/ 72 h 87"/>
                <a:gd name="T32" fmla="*/ 18 w 194"/>
                <a:gd name="T33" fmla="*/ 69 h 87"/>
                <a:gd name="T34" fmla="*/ 7 w 194"/>
                <a:gd name="T35" fmla="*/ 63 h 87"/>
                <a:gd name="T36" fmla="*/ 0 w 194"/>
                <a:gd name="T37" fmla="*/ 75 h 87"/>
                <a:gd name="T38" fmla="*/ 14 w 194"/>
                <a:gd name="T39" fmla="*/ 82 h 87"/>
                <a:gd name="T40" fmla="*/ 27 w 194"/>
                <a:gd name="T41" fmla="*/ 85 h 87"/>
                <a:gd name="T42" fmla="*/ 41 w 194"/>
                <a:gd name="T43" fmla="*/ 87 h 87"/>
                <a:gd name="T44" fmla="*/ 55 w 194"/>
                <a:gd name="T45" fmla="*/ 87 h 87"/>
                <a:gd name="T46" fmla="*/ 69 w 194"/>
                <a:gd name="T47" fmla="*/ 86 h 87"/>
                <a:gd name="T48" fmla="*/ 83 w 194"/>
                <a:gd name="T49" fmla="*/ 83 h 87"/>
                <a:gd name="T50" fmla="*/ 95 w 194"/>
                <a:gd name="T51" fmla="*/ 78 h 87"/>
                <a:gd name="T52" fmla="*/ 109 w 194"/>
                <a:gd name="T53" fmla="*/ 72 h 87"/>
                <a:gd name="T54" fmla="*/ 121 w 194"/>
                <a:gd name="T55" fmla="*/ 66 h 87"/>
                <a:gd name="T56" fmla="*/ 133 w 194"/>
                <a:gd name="T57" fmla="*/ 59 h 87"/>
                <a:gd name="T58" fmla="*/ 145 w 194"/>
                <a:gd name="T59" fmla="*/ 51 h 87"/>
                <a:gd name="T60" fmla="*/ 155 w 194"/>
                <a:gd name="T61" fmla="*/ 42 h 87"/>
                <a:gd name="T62" fmla="*/ 167 w 194"/>
                <a:gd name="T63" fmla="*/ 34 h 87"/>
                <a:gd name="T64" fmla="*/ 176 w 194"/>
                <a:gd name="T65" fmla="*/ 25 h 87"/>
                <a:gd name="T66" fmla="*/ 185 w 194"/>
                <a:gd name="T67" fmla="*/ 18 h 87"/>
                <a:gd name="T68" fmla="*/ 194 w 194"/>
                <a:gd name="T69" fmla="*/ 9 h 87"/>
                <a:gd name="T70" fmla="*/ 194 w 194"/>
                <a:gd name="T71" fmla="*/ 9 h 87"/>
                <a:gd name="T72" fmla="*/ 186 w 194"/>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87">
                  <a:moveTo>
                    <a:pt x="186" y="0"/>
                  </a:moveTo>
                  <a:lnTo>
                    <a:pt x="186" y="0"/>
                  </a:lnTo>
                  <a:lnTo>
                    <a:pt x="177" y="8"/>
                  </a:lnTo>
                  <a:lnTo>
                    <a:pt x="168" y="16"/>
                  </a:lnTo>
                  <a:lnTo>
                    <a:pt x="159" y="24"/>
                  </a:lnTo>
                  <a:lnTo>
                    <a:pt x="148" y="32"/>
                  </a:lnTo>
                  <a:lnTo>
                    <a:pt x="137" y="40"/>
                  </a:lnTo>
                  <a:lnTo>
                    <a:pt x="126" y="48"/>
                  </a:lnTo>
                  <a:lnTo>
                    <a:pt x="115" y="55"/>
                  </a:lnTo>
                  <a:lnTo>
                    <a:pt x="103" y="61"/>
                  </a:lnTo>
                  <a:lnTo>
                    <a:pt x="91" y="67"/>
                  </a:lnTo>
                  <a:lnTo>
                    <a:pt x="79" y="71"/>
                  </a:lnTo>
                  <a:lnTo>
                    <a:pt x="66" y="74"/>
                  </a:lnTo>
                  <a:lnTo>
                    <a:pt x="54" y="75"/>
                  </a:lnTo>
                  <a:lnTo>
                    <a:pt x="42" y="75"/>
                  </a:lnTo>
                  <a:lnTo>
                    <a:pt x="31" y="72"/>
                  </a:lnTo>
                  <a:lnTo>
                    <a:pt x="18" y="69"/>
                  </a:lnTo>
                  <a:lnTo>
                    <a:pt x="7" y="63"/>
                  </a:lnTo>
                  <a:lnTo>
                    <a:pt x="0" y="75"/>
                  </a:lnTo>
                  <a:lnTo>
                    <a:pt x="14" y="82"/>
                  </a:lnTo>
                  <a:lnTo>
                    <a:pt x="27" y="85"/>
                  </a:lnTo>
                  <a:lnTo>
                    <a:pt x="41" y="87"/>
                  </a:lnTo>
                  <a:lnTo>
                    <a:pt x="55" y="87"/>
                  </a:lnTo>
                  <a:lnTo>
                    <a:pt x="69" y="86"/>
                  </a:lnTo>
                  <a:lnTo>
                    <a:pt x="83" y="83"/>
                  </a:lnTo>
                  <a:lnTo>
                    <a:pt x="95" y="78"/>
                  </a:lnTo>
                  <a:lnTo>
                    <a:pt x="109" y="72"/>
                  </a:lnTo>
                  <a:lnTo>
                    <a:pt x="121" y="66"/>
                  </a:lnTo>
                  <a:lnTo>
                    <a:pt x="133" y="59"/>
                  </a:lnTo>
                  <a:lnTo>
                    <a:pt x="145" y="51"/>
                  </a:lnTo>
                  <a:lnTo>
                    <a:pt x="155" y="42"/>
                  </a:lnTo>
                  <a:lnTo>
                    <a:pt x="167" y="34"/>
                  </a:lnTo>
                  <a:lnTo>
                    <a:pt x="176" y="25"/>
                  </a:lnTo>
                  <a:lnTo>
                    <a:pt x="185" y="18"/>
                  </a:lnTo>
                  <a:lnTo>
                    <a:pt x="194" y="9"/>
                  </a:lnTo>
                  <a:lnTo>
                    <a:pt x="194" y="9"/>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0" name="Freeform 257"/>
            <p:cNvSpPr>
              <a:spLocks/>
            </p:cNvSpPr>
            <p:nvPr/>
          </p:nvSpPr>
          <p:spPr bwMode="auto">
            <a:xfrm>
              <a:off x="2062163" y="3516313"/>
              <a:ext cx="57150" cy="112713"/>
            </a:xfrm>
            <a:custGeom>
              <a:avLst/>
              <a:gdLst>
                <a:gd name="T0" fmla="*/ 60 w 73"/>
                <a:gd name="T1" fmla="*/ 2 h 140"/>
                <a:gd name="T2" fmla="*/ 60 w 73"/>
                <a:gd name="T3" fmla="*/ 0 h 140"/>
                <a:gd name="T4" fmla="*/ 60 w 73"/>
                <a:gd name="T5" fmla="*/ 1 h 140"/>
                <a:gd name="T6" fmla="*/ 59 w 73"/>
                <a:gd name="T7" fmla="*/ 4 h 140"/>
                <a:gd name="T8" fmla="*/ 59 w 73"/>
                <a:gd name="T9" fmla="*/ 9 h 140"/>
                <a:gd name="T10" fmla="*/ 57 w 73"/>
                <a:gd name="T11" fmla="*/ 16 h 140"/>
                <a:gd name="T12" fmla="*/ 56 w 73"/>
                <a:gd name="T13" fmla="*/ 23 h 140"/>
                <a:gd name="T14" fmla="*/ 52 w 73"/>
                <a:gd name="T15" fmla="*/ 32 h 140"/>
                <a:gd name="T16" fmla="*/ 50 w 73"/>
                <a:gd name="T17" fmla="*/ 41 h 140"/>
                <a:gd name="T18" fmla="*/ 46 w 73"/>
                <a:gd name="T19" fmla="*/ 51 h 140"/>
                <a:gd name="T20" fmla="*/ 42 w 73"/>
                <a:gd name="T21" fmla="*/ 62 h 140"/>
                <a:gd name="T22" fmla="*/ 37 w 73"/>
                <a:gd name="T23" fmla="*/ 73 h 140"/>
                <a:gd name="T24" fmla="*/ 32 w 73"/>
                <a:gd name="T25" fmla="*/ 85 h 140"/>
                <a:gd name="T26" fmla="*/ 27 w 73"/>
                <a:gd name="T27" fmla="*/ 95 h 140"/>
                <a:gd name="T28" fmla="*/ 21 w 73"/>
                <a:gd name="T29" fmla="*/ 106 h 140"/>
                <a:gd name="T30" fmla="*/ 14 w 73"/>
                <a:gd name="T31" fmla="*/ 115 h 140"/>
                <a:gd name="T32" fmla="*/ 7 w 73"/>
                <a:gd name="T33" fmla="*/ 124 h 140"/>
                <a:gd name="T34" fmla="*/ 0 w 73"/>
                <a:gd name="T35" fmla="*/ 131 h 140"/>
                <a:gd name="T36" fmla="*/ 8 w 73"/>
                <a:gd name="T37" fmla="*/ 140 h 140"/>
                <a:gd name="T38" fmla="*/ 16 w 73"/>
                <a:gd name="T39" fmla="*/ 132 h 140"/>
                <a:gd name="T40" fmla="*/ 24 w 73"/>
                <a:gd name="T41" fmla="*/ 123 h 140"/>
                <a:gd name="T42" fmla="*/ 31 w 73"/>
                <a:gd name="T43" fmla="*/ 112 h 140"/>
                <a:gd name="T44" fmla="*/ 38 w 73"/>
                <a:gd name="T45" fmla="*/ 101 h 140"/>
                <a:gd name="T46" fmla="*/ 44 w 73"/>
                <a:gd name="T47" fmla="*/ 89 h 140"/>
                <a:gd name="T48" fmla="*/ 50 w 73"/>
                <a:gd name="T49" fmla="*/ 78 h 140"/>
                <a:gd name="T50" fmla="*/ 54 w 73"/>
                <a:gd name="T51" fmla="*/ 66 h 140"/>
                <a:gd name="T52" fmla="*/ 58 w 73"/>
                <a:gd name="T53" fmla="*/ 55 h 140"/>
                <a:gd name="T54" fmla="*/ 61 w 73"/>
                <a:gd name="T55" fmla="*/ 44 h 140"/>
                <a:gd name="T56" fmla="*/ 65 w 73"/>
                <a:gd name="T57" fmla="*/ 35 h 140"/>
                <a:gd name="T58" fmla="*/ 67 w 73"/>
                <a:gd name="T59" fmla="*/ 27 h 140"/>
                <a:gd name="T60" fmla="*/ 69 w 73"/>
                <a:gd name="T61" fmla="*/ 19 h 140"/>
                <a:gd name="T62" fmla="*/ 72 w 73"/>
                <a:gd name="T63" fmla="*/ 12 h 140"/>
                <a:gd name="T64" fmla="*/ 73 w 73"/>
                <a:gd name="T65" fmla="*/ 6 h 140"/>
                <a:gd name="T66" fmla="*/ 73 w 73"/>
                <a:gd name="T67" fmla="*/ 4 h 140"/>
                <a:gd name="T68" fmla="*/ 73 w 73"/>
                <a:gd name="T69" fmla="*/ 3 h 140"/>
                <a:gd name="T70" fmla="*/ 73 w 73"/>
                <a:gd name="T71" fmla="*/ 1 h 140"/>
                <a:gd name="T72" fmla="*/ 73 w 73"/>
                <a:gd name="T73" fmla="*/ 3 h 140"/>
                <a:gd name="T74" fmla="*/ 73 w 73"/>
                <a:gd name="T75" fmla="*/ 2 h 140"/>
                <a:gd name="T76" fmla="*/ 73 w 73"/>
                <a:gd name="T77" fmla="*/ 1 h 140"/>
                <a:gd name="T78" fmla="*/ 60 w 73"/>
                <a:gd name="T7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140">
                  <a:moveTo>
                    <a:pt x="60" y="2"/>
                  </a:moveTo>
                  <a:lnTo>
                    <a:pt x="60" y="0"/>
                  </a:lnTo>
                  <a:lnTo>
                    <a:pt x="60" y="1"/>
                  </a:lnTo>
                  <a:lnTo>
                    <a:pt x="59" y="4"/>
                  </a:lnTo>
                  <a:lnTo>
                    <a:pt x="59" y="9"/>
                  </a:lnTo>
                  <a:lnTo>
                    <a:pt x="57" y="16"/>
                  </a:lnTo>
                  <a:lnTo>
                    <a:pt x="56" y="23"/>
                  </a:lnTo>
                  <a:lnTo>
                    <a:pt x="52" y="32"/>
                  </a:lnTo>
                  <a:lnTo>
                    <a:pt x="50" y="41"/>
                  </a:lnTo>
                  <a:lnTo>
                    <a:pt x="46" y="51"/>
                  </a:lnTo>
                  <a:lnTo>
                    <a:pt x="42" y="62"/>
                  </a:lnTo>
                  <a:lnTo>
                    <a:pt x="37" y="73"/>
                  </a:lnTo>
                  <a:lnTo>
                    <a:pt x="32" y="85"/>
                  </a:lnTo>
                  <a:lnTo>
                    <a:pt x="27" y="95"/>
                  </a:lnTo>
                  <a:lnTo>
                    <a:pt x="21" y="106"/>
                  </a:lnTo>
                  <a:lnTo>
                    <a:pt x="14" y="115"/>
                  </a:lnTo>
                  <a:lnTo>
                    <a:pt x="7" y="124"/>
                  </a:lnTo>
                  <a:lnTo>
                    <a:pt x="0" y="131"/>
                  </a:lnTo>
                  <a:lnTo>
                    <a:pt x="8" y="140"/>
                  </a:lnTo>
                  <a:lnTo>
                    <a:pt x="16" y="132"/>
                  </a:lnTo>
                  <a:lnTo>
                    <a:pt x="24" y="123"/>
                  </a:lnTo>
                  <a:lnTo>
                    <a:pt x="31" y="112"/>
                  </a:lnTo>
                  <a:lnTo>
                    <a:pt x="38" y="101"/>
                  </a:lnTo>
                  <a:lnTo>
                    <a:pt x="44" y="89"/>
                  </a:lnTo>
                  <a:lnTo>
                    <a:pt x="50" y="78"/>
                  </a:lnTo>
                  <a:lnTo>
                    <a:pt x="54" y="66"/>
                  </a:lnTo>
                  <a:lnTo>
                    <a:pt x="58" y="55"/>
                  </a:lnTo>
                  <a:lnTo>
                    <a:pt x="61" y="44"/>
                  </a:lnTo>
                  <a:lnTo>
                    <a:pt x="65" y="35"/>
                  </a:lnTo>
                  <a:lnTo>
                    <a:pt x="67" y="27"/>
                  </a:lnTo>
                  <a:lnTo>
                    <a:pt x="69" y="19"/>
                  </a:lnTo>
                  <a:lnTo>
                    <a:pt x="72" y="12"/>
                  </a:lnTo>
                  <a:lnTo>
                    <a:pt x="73" y="6"/>
                  </a:lnTo>
                  <a:lnTo>
                    <a:pt x="73" y="4"/>
                  </a:lnTo>
                  <a:lnTo>
                    <a:pt x="73" y="3"/>
                  </a:lnTo>
                  <a:lnTo>
                    <a:pt x="73" y="1"/>
                  </a:lnTo>
                  <a:lnTo>
                    <a:pt x="73" y="3"/>
                  </a:lnTo>
                  <a:lnTo>
                    <a:pt x="73" y="2"/>
                  </a:lnTo>
                  <a:lnTo>
                    <a:pt x="73" y="1"/>
                  </a:lnTo>
                  <a:lnTo>
                    <a:pt x="6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1" name="Freeform 258"/>
            <p:cNvSpPr>
              <a:spLocks/>
            </p:cNvSpPr>
            <p:nvPr/>
          </p:nvSpPr>
          <p:spPr bwMode="auto">
            <a:xfrm>
              <a:off x="2009775" y="2895601"/>
              <a:ext cx="109538" cy="622300"/>
            </a:xfrm>
            <a:custGeom>
              <a:avLst/>
              <a:gdLst>
                <a:gd name="T0" fmla="*/ 3 w 137"/>
                <a:gd name="T1" fmla="*/ 14 h 786"/>
                <a:gd name="T2" fmla="*/ 12 w 137"/>
                <a:gd name="T3" fmla="*/ 34 h 786"/>
                <a:gd name="T4" fmla="*/ 24 w 137"/>
                <a:gd name="T5" fmla="*/ 68 h 786"/>
                <a:gd name="T6" fmla="*/ 34 w 137"/>
                <a:gd name="T7" fmla="*/ 114 h 786"/>
                <a:gd name="T8" fmla="*/ 46 w 137"/>
                <a:gd name="T9" fmla="*/ 171 h 786"/>
                <a:gd name="T10" fmla="*/ 56 w 137"/>
                <a:gd name="T11" fmla="*/ 233 h 786"/>
                <a:gd name="T12" fmla="*/ 67 w 137"/>
                <a:gd name="T13" fmla="*/ 301 h 786"/>
                <a:gd name="T14" fmla="*/ 77 w 137"/>
                <a:gd name="T15" fmla="*/ 371 h 786"/>
                <a:gd name="T16" fmla="*/ 86 w 137"/>
                <a:gd name="T17" fmla="*/ 444 h 786"/>
                <a:gd name="T18" fmla="*/ 95 w 137"/>
                <a:gd name="T19" fmla="*/ 514 h 786"/>
                <a:gd name="T20" fmla="*/ 102 w 137"/>
                <a:gd name="T21" fmla="*/ 580 h 786"/>
                <a:gd name="T22" fmla="*/ 109 w 137"/>
                <a:gd name="T23" fmla="*/ 641 h 786"/>
                <a:gd name="T24" fmla="*/ 115 w 137"/>
                <a:gd name="T25" fmla="*/ 694 h 786"/>
                <a:gd name="T26" fmla="*/ 120 w 137"/>
                <a:gd name="T27" fmla="*/ 736 h 786"/>
                <a:gd name="T28" fmla="*/ 123 w 137"/>
                <a:gd name="T29" fmla="*/ 767 h 786"/>
                <a:gd name="T30" fmla="*/ 124 w 137"/>
                <a:gd name="T31" fmla="*/ 784 h 786"/>
                <a:gd name="T32" fmla="*/ 137 w 137"/>
                <a:gd name="T33" fmla="*/ 785 h 786"/>
                <a:gd name="T34" fmla="*/ 137 w 137"/>
                <a:gd name="T35" fmla="*/ 777 h 786"/>
                <a:gd name="T36" fmla="*/ 134 w 137"/>
                <a:gd name="T37" fmla="*/ 752 h 786"/>
                <a:gd name="T38" fmla="*/ 130 w 137"/>
                <a:gd name="T39" fmla="*/ 716 h 786"/>
                <a:gd name="T40" fmla="*/ 125 w 137"/>
                <a:gd name="T41" fmla="*/ 666 h 786"/>
                <a:gd name="T42" fmla="*/ 118 w 137"/>
                <a:gd name="T43" fmla="*/ 610 h 786"/>
                <a:gd name="T44" fmla="*/ 111 w 137"/>
                <a:gd name="T45" fmla="*/ 545 h 786"/>
                <a:gd name="T46" fmla="*/ 103 w 137"/>
                <a:gd name="T47" fmla="*/ 477 h 786"/>
                <a:gd name="T48" fmla="*/ 94 w 137"/>
                <a:gd name="T49" fmla="*/ 406 h 786"/>
                <a:gd name="T50" fmla="*/ 85 w 137"/>
                <a:gd name="T51" fmla="*/ 334 h 786"/>
                <a:gd name="T52" fmla="*/ 75 w 137"/>
                <a:gd name="T53" fmla="*/ 264 h 786"/>
                <a:gd name="T54" fmla="*/ 64 w 137"/>
                <a:gd name="T55" fmla="*/ 198 h 786"/>
                <a:gd name="T56" fmla="*/ 53 w 137"/>
                <a:gd name="T57" fmla="*/ 138 h 786"/>
                <a:gd name="T58" fmla="*/ 42 w 137"/>
                <a:gd name="T59" fmla="*/ 88 h 786"/>
                <a:gd name="T60" fmla="*/ 31 w 137"/>
                <a:gd name="T61" fmla="*/ 45 h 786"/>
                <a:gd name="T62" fmla="*/ 19 w 137"/>
                <a:gd name="T63" fmla="*/ 16 h 786"/>
                <a:gd name="T64" fmla="*/ 6 w 137"/>
                <a:gd name="T6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786">
                  <a:moveTo>
                    <a:pt x="0" y="11"/>
                  </a:moveTo>
                  <a:lnTo>
                    <a:pt x="3" y="14"/>
                  </a:lnTo>
                  <a:lnTo>
                    <a:pt x="8" y="22"/>
                  </a:lnTo>
                  <a:lnTo>
                    <a:pt x="12" y="34"/>
                  </a:lnTo>
                  <a:lnTo>
                    <a:pt x="18" y="49"/>
                  </a:lnTo>
                  <a:lnTo>
                    <a:pt x="24" y="68"/>
                  </a:lnTo>
                  <a:lnTo>
                    <a:pt x="29" y="90"/>
                  </a:lnTo>
                  <a:lnTo>
                    <a:pt x="34" y="114"/>
                  </a:lnTo>
                  <a:lnTo>
                    <a:pt x="40" y="141"/>
                  </a:lnTo>
                  <a:lnTo>
                    <a:pt x="46" y="171"/>
                  </a:lnTo>
                  <a:lnTo>
                    <a:pt x="52" y="201"/>
                  </a:lnTo>
                  <a:lnTo>
                    <a:pt x="56" y="233"/>
                  </a:lnTo>
                  <a:lnTo>
                    <a:pt x="62" y="266"/>
                  </a:lnTo>
                  <a:lnTo>
                    <a:pt x="67" y="301"/>
                  </a:lnTo>
                  <a:lnTo>
                    <a:pt x="72" y="335"/>
                  </a:lnTo>
                  <a:lnTo>
                    <a:pt x="77" y="371"/>
                  </a:lnTo>
                  <a:lnTo>
                    <a:pt x="82" y="408"/>
                  </a:lnTo>
                  <a:lnTo>
                    <a:pt x="86" y="444"/>
                  </a:lnTo>
                  <a:lnTo>
                    <a:pt x="91" y="479"/>
                  </a:lnTo>
                  <a:lnTo>
                    <a:pt x="95" y="514"/>
                  </a:lnTo>
                  <a:lnTo>
                    <a:pt x="99" y="547"/>
                  </a:lnTo>
                  <a:lnTo>
                    <a:pt x="102" y="580"/>
                  </a:lnTo>
                  <a:lnTo>
                    <a:pt x="106" y="611"/>
                  </a:lnTo>
                  <a:lnTo>
                    <a:pt x="109" y="641"/>
                  </a:lnTo>
                  <a:lnTo>
                    <a:pt x="113" y="668"/>
                  </a:lnTo>
                  <a:lnTo>
                    <a:pt x="115" y="694"/>
                  </a:lnTo>
                  <a:lnTo>
                    <a:pt x="117" y="717"/>
                  </a:lnTo>
                  <a:lnTo>
                    <a:pt x="120" y="736"/>
                  </a:lnTo>
                  <a:lnTo>
                    <a:pt x="121" y="754"/>
                  </a:lnTo>
                  <a:lnTo>
                    <a:pt x="123" y="767"/>
                  </a:lnTo>
                  <a:lnTo>
                    <a:pt x="123" y="778"/>
                  </a:lnTo>
                  <a:lnTo>
                    <a:pt x="124" y="784"/>
                  </a:lnTo>
                  <a:lnTo>
                    <a:pt x="124" y="786"/>
                  </a:lnTo>
                  <a:lnTo>
                    <a:pt x="137" y="785"/>
                  </a:lnTo>
                  <a:lnTo>
                    <a:pt x="137" y="782"/>
                  </a:lnTo>
                  <a:lnTo>
                    <a:pt x="137" y="777"/>
                  </a:lnTo>
                  <a:lnTo>
                    <a:pt x="136" y="766"/>
                  </a:lnTo>
                  <a:lnTo>
                    <a:pt x="134" y="752"/>
                  </a:lnTo>
                  <a:lnTo>
                    <a:pt x="132" y="735"/>
                  </a:lnTo>
                  <a:lnTo>
                    <a:pt x="130" y="716"/>
                  </a:lnTo>
                  <a:lnTo>
                    <a:pt x="128" y="693"/>
                  </a:lnTo>
                  <a:lnTo>
                    <a:pt x="125" y="666"/>
                  </a:lnTo>
                  <a:lnTo>
                    <a:pt x="122" y="638"/>
                  </a:lnTo>
                  <a:lnTo>
                    <a:pt x="118" y="610"/>
                  </a:lnTo>
                  <a:lnTo>
                    <a:pt x="116" y="578"/>
                  </a:lnTo>
                  <a:lnTo>
                    <a:pt x="111" y="545"/>
                  </a:lnTo>
                  <a:lnTo>
                    <a:pt x="108" y="512"/>
                  </a:lnTo>
                  <a:lnTo>
                    <a:pt x="103" y="477"/>
                  </a:lnTo>
                  <a:lnTo>
                    <a:pt x="99" y="441"/>
                  </a:lnTo>
                  <a:lnTo>
                    <a:pt x="94" y="406"/>
                  </a:lnTo>
                  <a:lnTo>
                    <a:pt x="90" y="370"/>
                  </a:lnTo>
                  <a:lnTo>
                    <a:pt x="85" y="334"/>
                  </a:lnTo>
                  <a:lnTo>
                    <a:pt x="79" y="299"/>
                  </a:lnTo>
                  <a:lnTo>
                    <a:pt x="75" y="264"/>
                  </a:lnTo>
                  <a:lnTo>
                    <a:pt x="70" y="231"/>
                  </a:lnTo>
                  <a:lnTo>
                    <a:pt x="64" y="198"/>
                  </a:lnTo>
                  <a:lnTo>
                    <a:pt x="58" y="167"/>
                  </a:lnTo>
                  <a:lnTo>
                    <a:pt x="53" y="138"/>
                  </a:lnTo>
                  <a:lnTo>
                    <a:pt x="47" y="112"/>
                  </a:lnTo>
                  <a:lnTo>
                    <a:pt x="42" y="88"/>
                  </a:lnTo>
                  <a:lnTo>
                    <a:pt x="37" y="65"/>
                  </a:lnTo>
                  <a:lnTo>
                    <a:pt x="31" y="45"/>
                  </a:lnTo>
                  <a:lnTo>
                    <a:pt x="25" y="29"/>
                  </a:lnTo>
                  <a:lnTo>
                    <a:pt x="19" y="16"/>
                  </a:lnTo>
                  <a:lnTo>
                    <a:pt x="14" y="7"/>
                  </a:lnTo>
                  <a:lnTo>
                    <a:pt x="6"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2" name="Freeform 259"/>
            <p:cNvSpPr>
              <a:spLocks/>
            </p:cNvSpPr>
            <p:nvPr/>
          </p:nvSpPr>
          <p:spPr bwMode="auto">
            <a:xfrm>
              <a:off x="1616075" y="2962276"/>
              <a:ext cx="103188" cy="77788"/>
            </a:xfrm>
            <a:custGeom>
              <a:avLst/>
              <a:gdLst>
                <a:gd name="T0" fmla="*/ 131 w 131"/>
                <a:gd name="T1" fmla="*/ 74 h 97"/>
                <a:gd name="T2" fmla="*/ 127 w 131"/>
                <a:gd name="T3" fmla="*/ 64 h 97"/>
                <a:gd name="T4" fmla="*/ 124 w 131"/>
                <a:gd name="T5" fmla="*/ 55 h 97"/>
                <a:gd name="T6" fmla="*/ 119 w 131"/>
                <a:gd name="T7" fmla="*/ 46 h 97"/>
                <a:gd name="T8" fmla="*/ 114 w 131"/>
                <a:gd name="T9" fmla="*/ 40 h 97"/>
                <a:gd name="T10" fmla="*/ 110 w 131"/>
                <a:gd name="T11" fmla="*/ 35 h 97"/>
                <a:gd name="T12" fmla="*/ 106 w 131"/>
                <a:gd name="T13" fmla="*/ 32 h 97"/>
                <a:gd name="T14" fmla="*/ 103 w 131"/>
                <a:gd name="T15" fmla="*/ 29 h 97"/>
                <a:gd name="T16" fmla="*/ 102 w 131"/>
                <a:gd name="T17" fmla="*/ 28 h 97"/>
                <a:gd name="T18" fmla="*/ 101 w 131"/>
                <a:gd name="T19" fmla="*/ 27 h 97"/>
                <a:gd name="T20" fmla="*/ 96 w 131"/>
                <a:gd name="T21" fmla="*/ 23 h 97"/>
                <a:gd name="T22" fmla="*/ 88 w 131"/>
                <a:gd name="T23" fmla="*/ 19 h 97"/>
                <a:gd name="T24" fmla="*/ 79 w 131"/>
                <a:gd name="T25" fmla="*/ 13 h 97"/>
                <a:gd name="T26" fmla="*/ 67 w 131"/>
                <a:gd name="T27" fmla="*/ 7 h 97"/>
                <a:gd name="T28" fmla="*/ 56 w 131"/>
                <a:gd name="T29" fmla="*/ 3 h 97"/>
                <a:gd name="T30" fmla="*/ 43 w 131"/>
                <a:gd name="T31" fmla="*/ 0 h 97"/>
                <a:gd name="T32" fmla="*/ 32 w 131"/>
                <a:gd name="T33" fmla="*/ 0 h 97"/>
                <a:gd name="T34" fmla="*/ 20 w 131"/>
                <a:gd name="T35" fmla="*/ 5 h 97"/>
                <a:gd name="T36" fmla="*/ 12 w 131"/>
                <a:gd name="T37" fmla="*/ 11 h 97"/>
                <a:gd name="T38" fmla="*/ 5 w 131"/>
                <a:gd name="T39" fmla="*/ 17 h 97"/>
                <a:gd name="T40" fmla="*/ 2 w 131"/>
                <a:gd name="T41" fmla="*/ 23 h 97"/>
                <a:gd name="T42" fmla="*/ 0 w 131"/>
                <a:gd name="T43" fmla="*/ 30 h 97"/>
                <a:gd name="T44" fmla="*/ 2 w 131"/>
                <a:gd name="T45" fmla="*/ 36 h 97"/>
                <a:gd name="T46" fmla="*/ 4 w 131"/>
                <a:gd name="T47" fmla="*/ 42 h 97"/>
                <a:gd name="T48" fmla="*/ 9 w 131"/>
                <a:gd name="T49" fmla="*/ 48 h 97"/>
                <a:gd name="T50" fmla="*/ 14 w 131"/>
                <a:gd name="T51" fmla="*/ 52 h 97"/>
                <a:gd name="T52" fmla="*/ 21 w 131"/>
                <a:gd name="T53" fmla="*/ 56 h 97"/>
                <a:gd name="T54" fmla="*/ 29 w 131"/>
                <a:gd name="T55" fmla="*/ 58 h 97"/>
                <a:gd name="T56" fmla="*/ 37 w 131"/>
                <a:gd name="T57" fmla="*/ 60 h 97"/>
                <a:gd name="T58" fmla="*/ 43 w 131"/>
                <a:gd name="T59" fmla="*/ 61 h 97"/>
                <a:gd name="T60" fmla="*/ 49 w 131"/>
                <a:gd name="T61" fmla="*/ 63 h 97"/>
                <a:gd name="T62" fmla="*/ 52 w 131"/>
                <a:gd name="T63" fmla="*/ 63 h 97"/>
                <a:gd name="T64" fmla="*/ 53 w 131"/>
                <a:gd name="T65" fmla="*/ 63 h 97"/>
                <a:gd name="T66" fmla="*/ 102 w 131"/>
                <a:gd name="T67" fmla="*/ 96 h 97"/>
                <a:gd name="T68" fmla="*/ 104 w 131"/>
                <a:gd name="T69" fmla="*/ 96 h 97"/>
                <a:gd name="T70" fmla="*/ 108 w 131"/>
                <a:gd name="T71" fmla="*/ 97 h 97"/>
                <a:gd name="T72" fmla="*/ 113 w 131"/>
                <a:gd name="T73" fmla="*/ 97 h 97"/>
                <a:gd name="T74" fmla="*/ 118 w 131"/>
                <a:gd name="T75" fmla="*/ 95 h 97"/>
                <a:gd name="T76" fmla="*/ 124 w 131"/>
                <a:gd name="T77" fmla="*/ 93 h 97"/>
                <a:gd name="T78" fmla="*/ 128 w 131"/>
                <a:gd name="T79" fmla="*/ 89 h 97"/>
                <a:gd name="T80" fmla="*/ 131 w 131"/>
                <a:gd name="T81" fmla="*/ 83 h 97"/>
                <a:gd name="T82" fmla="*/ 131 w 131"/>
                <a:gd name="T83"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97">
                  <a:moveTo>
                    <a:pt x="131" y="74"/>
                  </a:moveTo>
                  <a:lnTo>
                    <a:pt x="127" y="64"/>
                  </a:lnTo>
                  <a:lnTo>
                    <a:pt x="124" y="55"/>
                  </a:lnTo>
                  <a:lnTo>
                    <a:pt x="119" y="46"/>
                  </a:lnTo>
                  <a:lnTo>
                    <a:pt x="114" y="40"/>
                  </a:lnTo>
                  <a:lnTo>
                    <a:pt x="110" y="35"/>
                  </a:lnTo>
                  <a:lnTo>
                    <a:pt x="106" y="32"/>
                  </a:lnTo>
                  <a:lnTo>
                    <a:pt x="103" y="29"/>
                  </a:lnTo>
                  <a:lnTo>
                    <a:pt x="102" y="28"/>
                  </a:lnTo>
                  <a:lnTo>
                    <a:pt x="101" y="27"/>
                  </a:lnTo>
                  <a:lnTo>
                    <a:pt x="96" y="23"/>
                  </a:lnTo>
                  <a:lnTo>
                    <a:pt x="88" y="19"/>
                  </a:lnTo>
                  <a:lnTo>
                    <a:pt x="79" y="13"/>
                  </a:lnTo>
                  <a:lnTo>
                    <a:pt x="67" y="7"/>
                  </a:lnTo>
                  <a:lnTo>
                    <a:pt x="56" y="3"/>
                  </a:lnTo>
                  <a:lnTo>
                    <a:pt x="43" y="0"/>
                  </a:lnTo>
                  <a:lnTo>
                    <a:pt x="32" y="0"/>
                  </a:lnTo>
                  <a:lnTo>
                    <a:pt x="20" y="5"/>
                  </a:lnTo>
                  <a:lnTo>
                    <a:pt x="12" y="11"/>
                  </a:lnTo>
                  <a:lnTo>
                    <a:pt x="5" y="17"/>
                  </a:lnTo>
                  <a:lnTo>
                    <a:pt x="2" y="23"/>
                  </a:lnTo>
                  <a:lnTo>
                    <a:pt x="0" y="30"/>
                  </a:lnTo>
                  <a:lnTo>
                    <a:pt x="2" y="36"/>
                  </a:lnTo>
                  <a:lnTo>
                    <a:pt x="4" y="42"/>
                  </a:lnTo>
                  <a:lnTo>
                    <a:pt x="9" y="48"/>
                  </a:lnTo>
                  <a:lnTo>
                    <a:pt x="14" y="52"/>
                  </a:lnTo>
                  <a:lnTo>
                    <a:pt x="21" y="56"/>
                  </a:lnTo>
                  <a:lnTo>
                    <a:pt x="29" y="58"/>
                  </a:lnTo>
                  <a:lnTo>
                    <a:pt x="37" y="60"/>
                  </a:lnTo>
                  <a:lnTo>
                    <a:pt x="43" y="61"/>
                  </a:lnTo>
                  <a:lnTo>
                    <a:pt x="49" y="63"/>
                  </a:lnTo>
                  <a:lnTo>
                    <a:pt x="52" y="63"/>
                  </a:lnTo>
                  <a:lnTo>
                    <a:pt x="53" y="63"/>
                  </a:lnTo>
                  <a:lnTo>
                    <a:pt x="102" y="96"/>
                  </a:lnTo>
                  <a:lnTo>
                    <a:pt x="104" y="96"/>
                  </a:lnTo>
                  <a:lnTo>
                    <a:pt x="108" y="97"/>
                  </a:lnTo>
                  <a:lnTo>
                    <a:pt x="113" y="97"/>
                  </a:lnTo>
                  <a:lnTo>
                    <a:pt x="118" y="95"/>
                  </a:lnTo>
                  <a:lnTo>
                    <a:pt x="124" y="93"/>
                  </a:lnTo>
                  <a:lnTo>
                    <a:pt x="128" y="89"/>
                  </a:lnTo>
                  <a:lnTo>
                    <a:pt x="131" y="83"/>
                  </a:lnTo>
                  <a:lnTo>
                    <a:pt x="131" y="7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3" name="Freeform 260"/>
            <p:cNvSpPr>
              <a:spLocks/>
            </p:cNvSpPr>
            <p:nvPr/>
          </p:nvSpPr>
          <p:spPr bwMode="auto">
            <a:xfrm>
              <a:off x="1693863" y="2981326"/>
              <a:ext cx="30163" cy="41275"/>
            </a:xfrm>
            <a:custGeom>
              <a:avLst/>
              <a:gdLst>
                <a:gd name="T0" fmla="*/ 0 w 38"/>
                <a:gd name="T1" fmla="*/ 10 h 52"/>
                <a:gd name="T2" fmla="*/ 0 w 38"/>
                <a:gd name="T3" fmla="*/ 10 h 52"/>
                <a:gd name="T4" fmla="*/ 1 w 38"/>
                <a:gd name="T5" fmla="*/ 11 h 52"/>
                <a:gd name="T6" fmla="*/ 4 w 38"/>
                <a:gd name="T7" fmla="*/ 13 h 52"/>
                <a:gd name="T8" fmla="*/ 7 w 38"/>
                <a:gd name="T9" fmla="*/ 17 h 52"/>
                <a:gd name="T10" fmla="*/ 11 w 38"/>
                <a:gd name="T11" fmla="*/ 21 h 52"/>
                <a:gd name="T12" fmla="*/ 15 w 38"/>
                <a:gd name="T13" fmla="*/ 27 h 52"/>
                <a:gd name="T14" fmla="*/ 20 w 38"/>
                <a:gd name="T15" fmla="*/ 34 h 52"/>
                <a:gd name="T16" fmla="*/ 23 w 38"/>
                <a:gd name="T17" fmla="*/ 43 h 52"/>
                <a:gd name="T18" fmla="*/ 26 w 38"/>
                <a:gd name="T19" fmla="*/ 52 h 52"/>
                <a:gd name="T20" fmla="*/ 38 w 38"/>
                <a:gd name="T21" fmla="*/ 49 h 52"/>
                <a:gd name="T22" fmla="*/ 36 w 38"/>
                <a:gd name="T23" fmla="*/ 38 h 52"/>
                <a:gd name="T24" fmla="*/ 31 w 38"/>
                <a:gd name="T25" fmla="*/ 28 h 52"/>
                <a:gd name="T26" fmla="*/ 27 w 38"/>
                <a:gd name="T27" fmla="*/ 20 h 52"/>
                <a:gd name="T28" fmla="*/ 21 w 38"/>
                <a:gd name="T29" fmla="*/ 13 h 52"/>
                <a:gd name="T30" fmla="*/ 16 w 38"/>
                <a:gd name="T31" fmla="*/ 7 h 52"/>
                <a:gd name="T32" fmla="*/ 13 w 38"/>
                <a:gd name="T33" fmla="*/ 4 h 52"/>
                <a:gd name="T34" fmla="*/ 10 w 38"/>
                <a:gd name="T35" fmla="*/ 0 h 52"/>
                <a:gd name="T36" fmla="*/ 8 w 38"/>
                <a:gd name="T37" fmla="*/ 0 h 52"/>
                <a:gd name="T38" fmla="*/ 8 w 38"/>
                <a:gd name="T39" fmla="*/ 0 h 52"/>
                <a:gd name="T40" fmla="*/ 0 w 38"/>
                <a:gd name="T41" fmla="*/ 10 h 52"/>
                <a:gd name="T42" fmla="*/ 0 w 38"/>
                <a:gd name="T43" fmla="*/ 10 h 52"/>
                <a:gd name="T44" fmla="*/ 0 w 38"/>
                <a:gd name="T45" fmla="*/ 10 h 52"/>
                <a:gd name="T46" fmla="*/ 0 w 38"/>
                <a:gd name="T47"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2">
                  <a:moveTo>
                    <a:pt x="0" y="10"/>
                  </a:moveTo>
                  <a:lnTo>
                    <a:pt x="0" y="10"/>
                  </a:lnTo>
                  <a:lnTo>
                    <a:pt x="1" y="11"/>
                  </a:lnTo>
                  <a:lnTo>
                    <a:pt x="4" y="13"/>
                  </a:lnTo>
                  <a:lnTo>
                    <a:pt x="7" y="17"/>
                  </a:lnTo>
                  <a:lnTo>
                    <a:pt x="11" y="21"/>
                  </a:lnTo>
                  <a:lnTo>
                    <a:pt x="15" y="27"/>
                  </a:lnTo>
                  <a:lnTo>
                    <a:pt x="20" y="34"/>
                  </a:lnTo>
                  <a:lnTo>
                    <a:pt x="23" y="43"/>
                  </a:lnTo>
                  <a:lnTo>
                    <a:pt x="26" y="52"/>
                  </a:lnTo>
                  <a:lnTo>
                    <a:pt x="38" y="49"/>
                  </a:lnTo>
                  <a:lnTo>
                    <a:pt x="36" y="38"/>
                  </a:lnTo>
                  <a:lnTo>
                    <a:pt x="31" y="28"/>
                  </a:lnTo>
                  <a:lnTo>
                    <a:pt x="27" y="20"/>
                  </a:lnTo>
                  <a:lnTo>
                    <a:pt x="21" y="13"/>
                  </a:lnTo>
                  <a:lnTo>
                    <a:pt x="16" y="7"/>
                  </a:lnTo>
                  <a:lnTo>
                    <a:pt x="13" y="4"/>
                  </a:lnTo>
                  <a:lnTo>
                    <a:pt x="10" y="0"/>
                  </a:lnTo>
                  <a:lnTo>
                    <a:pt x="8" y="0"/>
                  </a:lnTo>
                  <a:lnTo>
                    <a:pt x="8" y="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4" name="Freeform 261"/>
            <p:cNvSpPr>
              <a:spLocks/>
            </p:cNvSpPr>
            <p:nvPr/>
          </p:nvSpPr>
          <p:spPr bwMode="auto">
            <a:xfrm>
              <a:off x="1639888" y="2957513"/>
              <a:ext cx="60325" cy="30163"/>
            </a:xfrm>
            <a:custGeom>
              <a:avLst/>
              <a:gdLst>
                <a:gd name="T0" fmla="*/ 5 w 77"/>
                <a:gd name="T1" fmla="*/ 12 h 39"/>
                <a:gd name="T2" fmla="*/ 3 w 77"/>
                <a:gd name="T3" fmla="*/ 12 h 39"/>
                <a:gd name="T4" fmla="*/ 13 w 77"/>
                <a:gd name="T5" fmla="*/ 13 h 39"/>
                <a:gd name="T6" fmla="*/ 24 w 77"/>
                <a:gd name="T7" fmla="*/ 16 h 39"/>
                <a:gd name="T8" fmla="*/ 36 w 77"/>
                <a:gd name="T9" fmla="*/ 19 h 39"/>
                <a:gd name="T10" fmla="*/ 46 w 77"/>
                <a:gd name="T11" fmla="*/ 25 h 39"/>
                <a:gd name="T12" fmla="*/ 56 w 77"/>
                <a:gd name="T13" fmla="*/ 29 h 39"/>
                <a:gd name="T14" fmla="*/ 64 w 77"/>
                <a:gd name="T15" fmla="*/ 34 h 39"/>
                <a:gd name="T16" fmla="*/ 67 w 77"/>
                <a:gd name="T17" fmla="*/ 38 h 39"/>
                <a:gd name="T18" fmla="*/ 69 w 77"/>
                <a:gd name="T19" fmla="*/ 39 h 39"/>
                <a:gd name="T20" fmla="*/ 77 w 77"/>
                <a:gd name="T21" fmla="*/ 29 h 39"/>
                <a:gd name="T22" fmla="*/ 75 w 77"/>
                <a:gd name="T23" fmla="*/ 27 h 39"/>
                <a:gd name="T24" fmla="*/ 70 w 77"/>
                <a:gd name="T25" fmla="*/ 24 h 39"/>
                <a:gd name="T26" fmla="*/ 62 w 77"/>
                <a:gd name="T27" fmla="*/ 19 h 39"/>
                <a:gd name="T28" fmla="*/ 53 w 77"/>
                <a:gd name="T29" fmla="*/ 13 h 39"/>
                <a:gd name="T30" fmla="*/ 41 w 77"/>
                <a:gd name="T31" fmla="*/ 8 h 39"/>
                <a:gd name="T32" fmla="*/ 29 w 77"/>
                <a:gd name="T33" fmla="*/ 3 h 39"/>
                <a:gd name="T34" fmla="*/ 15 w 77"/>
                <a:gd name="T35" fmla="*/ 0 h 39"/>
                <a:gd name="T36" fmla="*/ 1 w 77"/>
                <a:gd name="T37" fmla="*/ 0 h 39"/>
                <a:gd name="T38" fmla="*/ 0 w 77"/>
                <a:gd name="T39" fmla="*/ 0 h 39"/>
                <a:gd name="T40" fmla="*/ 1 w 77"/>
                <a:gd name="T41" fmla="*/ 0 h 39"/>
                <a:gd name="T42" fmla="*/ 1 w 77"/>
                <a:gd name="T43" fmla="*/ 0 h 39"/>
                <a:gd name="T44" fmla="*/ 0 w 77"/>
                <a:gd name="T45" fmla="*/ 0 h 39"/>
                <a:gd name="T46" fmla="*/ 5 w 77"/>
                <a:gd name="T4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39">
                  <a:moveTo>
                    <a:pt x="5" y="12"/>
                  </a:moveTo>
                  <a:lnTo>
                    <a:pt x="3" y="12"/>
                  </a:lnTo>
                  <a:lnTo>
                    <a:pt x="13" y="13"/>
                  </a:lnTo>
                  <a:lnTo>
                    <a:pt x="24" y="16"/>
                  </a:lnTo>
                  <a:lnTo>
                    <a:pt x="36" y="19"/>
                  </a:lnTo>
                  <a:lnTo>
                    <a:pt x="46" y="25"/>
                  </a:lnTo>
                  <a:lnTo>
                    <a:pt x="56" y="29"/>
                  </a:lnTo>
                  <a:lnTo>
                    <a:pt x="64" y="34"/>
                  </a:lnTo>
                  <a:lnTo>
                    <a:pt x="67" y="38"/>
                  </a:lnTo>
                  <a:lnTo>
                    <a:pt x="69" y="39"/>
                  </a:lnTo>
                  <a:lnTo>
                    <a:pt x="77" y="29"/>
                  </a:lnTo>
                  <a:lnTo>
                    <a:pt x="75" y="27"/>
                  </a:lnTo>
                  <a:lnTo>
                    <a:pt x="70" y="24"/>
                  </a:lnTo>
                  <a:lnTo>
                    <a:pt x="62" y="19"/>
                  </a:lnTo>
                  <a:lnTo>
                    <a:pt x="53" y="13"/>
                  </a:lnTo>
                  <a:lnTo>
                    <a:pt x="41" y="8"/>
                  </a:lnTo>
                  <a:lnTo>
                    <a:pt x="29" y="3"/>
                  </a:lnTo>
                  <a:lnTo>
                    <a:pt x="15" y="0"/>
                  </a:lnTo>
                  <a:lnTo>
                    <a:pt x="1" y="0"/>
                  </a:lnTo>
                  <a:lnTo>
                    <a:pt x="0" y="0"/>
                  </a:lnTo>
                  <a:lnTo>
                    <a:pt x="1" y="0"/>
                  </a:lnTo>
                  <a:lnTo>
                    <a:pt x="1" y="0"/>
                  </a:lnTo>
                  <a:lnTo>
                    <a:pt x="0" y="0"/>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5" name="Freeform 262"/>
            <p:cNvSpPr>
              <a:spLocks/>
            </p:cNvSpPr>
            <p:nvPr/>
          </p:nvSpPr>
          <p:spPr bwMode="auto">
            <a:xfrm>
              <a:off x="1611313" y="2957513"/>
              <a:ext cx="31750" cy="46038"/>
            </a:xfrm>
            <a:custGeom>
              <a:avLst/>
              <a:gdLst>
                <a:gd name="T0" fmla="*/ 19 w 40"/>
                <a:gd name="T1" fmla="*/ 49 h 58"/>
                <a:gd name="T2" fmla="*/ 19 w 40"/>
                <a:gd name="T3" fmla="*/ 49 h 58"/>
                <a:gd name="T4" fmla="*/ 16 w 40"/>
                <a:gd name="T5" fmla="*/ 46 h 58"/>
                <a:gd name="T6" fmla="*/ 13 w 40"/>
                <a:gd name="T7" fmla="*/ 41 h 58"/>
                <a:gd name="T8" fmla="*/ 13 w 40"/>
                <a:gd name="T9" fmla="*/ 36 h 58"/>
                <a:gd name="T10" fmla="*/ 13 w 40"/>
                <a:gd name="T11" fmla="*/ 32 h 58"/>
                <a:gd name="T12" fmla="*/ 17 w 40"/>
                <a:gd name="T13" fmla="*/ 27 h 58"/>
                <a:gd name="T14" fmla="*/ 21 w 40"/>
                <a:gd name="T15" fmla="*/ 23 h 58"/>
                <a:gd name="T16" fmla="*/ 29 w 40"/>
                <a:gd name="T17" fmla="*/ 17 h 58"/>
                <a:gd name="T18" fmla="*/ 40 w 40"/>
                <a:gd name="T19" fmla="*/ 12 h 58"/>
                <a:gd name="T20" fmla="*/ 35 w 40"/>
                <a:gd name="T21" fmla="*/ 0 h 58"/>
                <a:gd name="T22" fmla="*/ 23 w 40"/>
                <a:gd name="T23" fmla="*/ 6 h 58"/>
                <a:gd name="T24" fmla="*/ 13 w 40"/>
                <a:gd name="T25" fmla="*/ 12 h 58"/>
                <a:gd name="T26" fmla="*/ 6 w 40"/>
                <a:gd name="T27" fmla="*/ 19 h 58"/>
                <a:gd name="T28" fmla="*/ 2 w 40"/>
                <a:gd name="T29" fmla="*/ 27 h 58"/>
                <a:gd name="T30" fmla="*/ 0 w 40"/>
                <a:gd name="T31" fmla="*/ 36 h 58"/>
                <a:gd name="T32" fmla="*/ 2 w 40"/>
                <a:gd name="T33" fmla="*/ 44 h 58"/>
                <a:gd name="T34" fmla="*/ 4 w 40"/>
                <a:gd name="T35" fmla="*/ 51 h 58"/>
                <a:gd name="T36" fmla="*/ 10 w 40"/>
                <a:gd name="T37" fmla="*/ 58 h 58"/>
                <a:gd name="T38" fmla="*/ 10 w 40"/>
                <a:gd name="T39" fmla="*/ 58 h 58"/>
                <a:gd name="T40" fmla="*/ 19 w 40"/>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8">
                  <a:moveTo>
                    <a:pt x="19" y="49"/>
                  </a:moveTo>
                  <a:lnTo>
                    <a:pt x="19" y="49"/>
                  </a:lnTo>
                  <a:lnTo>
                    <a:pt x="16" y="46"/>
                  </a:lnTo>
                  <a:lnTo>
                    <a:pt x="13" y="41"/>
                  </a:lnTo>
                  <a:lnTo>
                    <a:pt x="13" y="36"/>
                  </a:lnTo>
                  <a:lnTo>
                    <a:pt x="13" y="32"/>
                  </a:lnTo>
                  <a:lnTo>
                    <a:pt x="17" y="27"/>
                  </a:lnTo>
                  <a:lnTo>
                    <a:pt x="21" y="23"/>
                  </a:lnTo>
                  <a:lnTo>
                    <a:pt x="29" y="17"/>
                  </a:lnTo>
                  <a:lnTo>
                    <a:pt x="40" y="12"/>
                  </a:lnTo>
                  <a:lnTo>
                    <a:pt x="35" y="0"/>
                  </a:lnTo>
                  <a:lnTo>
                    <a:pt x="23" y="6"/>
                  </a:lnTo>
                  <a:lnTo>
                    <a:pt x="13" y="12"/>
                  </a:lnTo>
                  <a:lnTo>
                    <a:pt x="6" y="19"/>
                  </a:lnTo>
                  <a:lnTo>
                    <a:pt x="2" y="27"/>
                  </a:lnTo>
                  <a:lnTo>
                    <a:pt x="0" y="36"/>
                  </a:lnTo>
                  <a:lnTo>
                    <a:pt x="2" y="44"/>
                  </a:lnTo>
                  <a:lnTo>
                    <a:pt x="4" y="51"/>
                  </a:lnTo>
                  <a:lnTo>
                    <a:pt x="10" y="58"/>
                  </a:lnTo>
                  <a:lnTo>
                    <a:pt x="10" y="58"/>
                  </a:lnTo>
                  <a:lnTo>
                    <a:pt x="1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6" name="Freeform 263"/>
            <p:cNvSpPr>
              <a:spLocks/>
            </p:cNvSpPr>
            <p:nvPr/>
          </p:nvSpPr>
          <p:spPr bwMode="auto">
            <a:xfrm>
              <a:off x="1619250" y="2997201"/>
              <a:ext cx="42863" cy="19050"/>
            </a:xfrm>
            <a:custGeom>
              <a:avLst/>
              <a:gdLst>
                <a:gd name="T0" fmla="*/ 54 w 54"/>
                <a:gd name="T1" fmla="*/ 14 h 25"/>
                <a:gd name="T2" fmla="*/ 49 w 54"/>
                <a:gd name="T3" fmla="*/ 13 h 25"/>
                <a:gd name="T4" fmla="*/ 48 w 54"/>
                <a:gd name="T5" fmla="*/ 13 h 25"/>
                <a:gd name="T6" fmla="*/ 45 w 54"/>
                <a:gd name="T7" fmla="*/ 13 h 25"/>
                <a:gd name="T8" fmla="*/ 40 w 54"/>
                <a:gd name="T9" fmla="*/ 12 h 25"/>
                <a:gd name="T10" fmla="*/ 34 w 54"/>
                <a:gd name="T11" fmla="*/ 10 h 25"/>
                <a:gd name="T12" fmla="*/ 28 w 54"/>
                <a:gd name="T13" fmla="*/ 9 h 25"/>
                <a:gd name="T14" fmla="*/ 19 w 54"/>
                <a:gd name="T15" fmla="*/ 7 h 25"/>
                <a:gd name="T16" fmla="*/ 15 w 54"/>
                <a:gd name="T17" fmla="*/ 3 h 25"/>
                <a:gd name="T18" fmla="*/ 9 w 54"/>
                <a:gd name="T19" fmla="*/ 0 h 25"/>
                <a:gd name="T20" fmla="*/ 0 w 54"/>
                <a:gd name="T21" fmla="*/ 9 h 25"/>
                <a:gd name="T22" fmla="*/ 7 w 54"/>
                <a:gd name="T23" fmla="*/ 15 h 25"/>
                <a:gd name="T24" fmla="*/ 15 w 54"/>
                <a:gd name="T25" fmla="*/ 20 h 25"/>
                <a:gd name="T26" fmla="*/ 24 w 54"/>
                <a:gd name="T27" fmla="*/ 22 h 25"/>
                <a:gd name="T28" fmla="*/ 31 w 54"/>
                <a:gd name="T29" fmla="*/ 24 h 25"/>
                <a:gd name="T30" fmla="*/ 38 w 54"/>
                <a:gd name="T31" fmla="*/ 24 h 25"/>
                <a:gd name="T32" fmla="*/ 45 w 54"/>
                <a:gd name="T33" fmla="*/ 25 h 25"/>
                <a:gd name="T34" fmla="*/ 48 w 54"/>
                <a:gd name="T35" fmla="*/ 25 h 25"/>
                <a:gd name="T36" fmla="*/ 49 w 54"/>
                <a:gd name="T37" fmla="*/ 25 h 25"/>
                <a:gd name="T38" fmla="*/ 46 w 54"/>
                <a:gd name="T39" fmla="*/ 24 h 25"/>
                <a:gd name="T40" fmla="*/ 54 w 54"/>
                <a:gd name="T41" fmla="*/ 14 h 25"/>
                <a:gd name="T42" fmla="*/ 52 w 54"/>
                <a:gd name="T43" fmla="*/ 13 h 25"/>
                <a:gd name="T44" fmla="*/ 49 w 54"/>
                <a:gd name="T45" fmla="*/ 13 h 25"/>
                <a:gd name="T46" fmla="*/ 54 w 54"/>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5">
                  <a:moveTo>
                    <a:pt x="54" y="14"/>
                  </a:moveTo>
                  <a:lnTo>
                    <a:pt x="49" y="13"/>
                  </a:lnTo>
                  <a:lnTo>
                    <a:pt x="48" y="13"/>
                  </a:lnTo>
                  <a:lnTo>
                    <a:pt x="45" y="13"/>
                  </a:lnTo>
                  <a:lnTo>
                    <a:pt x="40" y="12"/>
                  </a:lnTo>
                  <a:lnTo>
                    <a:pt x="34" y="10"/>
                  </a:lnTo>
                  <a:lnTo>
                    <a:pt x="28" y="9"/>
                  </a:lnTo>
                  <a:lnTo>
                    <a:pt x="19" y="7"/>
                  </a:lnTo>
                  <a:lnTo>
                    <a:pt x="15" y="3"/>
                  </a:lnTo>
                  <a:lnTo>
                    <a:pt x="9" y="0"/>
                  </a:lnTo>
                  <a:lnTo>
                    <a:pt x="0" y="9"/>
                  </a:lnTo>
                  <a:lnTo>
                    <a:pt x="7" y="15"/>
                  </a:lnTo>
                  <a:lnTo>
                    <a:pt x="15" y="20"/>
                  </a:lnTo>
                  <a:lnTo>
                    <a:pt x="24" y="22"/>
                  </a:lnTo>
                  <a:lnTo>
                    <a:pt x="31" y="24"/>
                  </a:lnTo>
                  <a:lnTo>
                    <a:pt x="38" y="24"/>
                  </a:lnTo>
                  <a:lnTo>
                    <a:pt x="45" y="25"/>
                  </a:lnTo>
                  <a:lnTo>
                    <a:pt x="48" y="25"/>
                  </a:lnTo>
                  <a:lnTo>
                    <a:pt x="49" y="25"/>
                  </a:lnTo>
                  <a:lnTo>
                    <a:pt x="46" y="24"/>
                  </a:lnTo>
                  <a:lnTo>
                    <a:pt x="54" y="14"/>
                  </a:lnTo>
                  <a:lnTo>
                    <a:pt x="52" y="13"/>
                  </a:lnTo>
                  <a:lnTo>
                    <a:pt x="49" y="13"/>
                  </a:lnTo>
                  <a:lnTo>
                    <a:pt x="5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7" name="Freeform 264"/>
            <p:cNvSpPr>
              <a:spLocks/>
            </p:cNvSpPr>
            <p:nvPr/>
          </p:nvSpPr>
          <p:spPr bwMode="auto">
            <a:xfrm>
              <a:off x="1655763" y="3006726"/>
              <a:ext cx="44450" cy="36513"/>
            </a:xfrm>
            <a:custGeom>
              <a:avLst/>
              <a:gdLst>
                <a:gd name="T0" fmla="*/ 53 w 56"/>
                <a:gd name="T1" fmla="*/ 33 h 46"/>
                <a:gd name="T2" fmla="*/ 56 w 56"/>
                <a:gd name="T3" fmla="*/ 34 h 46"/>
                <a:gd name="T4" fmla="*/ 8 w 56"/>
                <a:gd name="T5" fmla="*/ 0 h 46"/>
                <a:gd name="T6" fmla="*/ 0 w 56"/>
                <a:gd name="T7" fmla="*/ 10 h 46"/>
                <a:gd name="T8" fmla="*/ 48 w 56"/>
                <a:gd name="T9" fmla="*/ 45 h 46"/>
                <a:gd name="T10" fmla="*/ 52 w 56"/>
                <a:gd name="T11" fmla="*/ 46 h 46"/>
                <a:gd name="T12" fmla="*/ 48 w 56"/>
                <a:gd name="T13" fmla="*/ 45 h 46"/>
                <a:gd name="T14" fmla="*/ 49 w 56"/>
                <a:gd name="T15" fmla="*/ 45 h 46"/>
                <a:gd name="T16" fmla="*/ 52 w 56"/>
                <a:gd name="T17" fmla="*/ 46 h 46"/>
                <a:gd name="T18" fmla="*/ 53 w 56"/>
                <a:gd name="T19"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6">
                  <a:moveTo>
                    <a:pt x="53" y="33"/>
                  </a:moveTo>
                  <a:lnTo>
                    <a:pt x="56" y="34"/>
                  </a:lnTo>
                  <a:lnTo>
                    <a:pt x="8" y="0"/>
                  </a:lnTo>
                  <a:lnTo>
                    <a:pt x="0" y="10"/>
                  </a:lnTo>
                  <a:lnTo>
                    <a:pt x="48" y="45"/>
                  </a:lnTo>
                  <a:lnTo>
                    <a:pt x="52" y="46"/>
                  </a:lnTo>
                  <a:lnTo>
                    <a:pt x="48" y="45"/>
                  </a:lnTo>
                  <a:lnTo>
                    <a:pt x="49" y="45"/>
                  </a:lnTo>
                  <a:lnTo>
                    <a:pt x="52" y="46"/>
                  </a:lnTo>
                  <a:lnTo>
                    <a:pt x="5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8" name="Freeform 265"/>
            <p:cNvSpPr>
              <a:spLocks/>
            </p:cNvSpPr>
            <p:nvPr/>
          </p:nvSpPr>
          <p:spPr bwMode="auto">
            <a:xfrm>
              <a:off x="1697038" y="3019426"/>
              <a:ext cx="28575" cy="23813"/>
            </a:xfrm>
            <a:custGeom>
              <a:avLst/>
              <a:gdLst>
                <a:gd name="T0" fmla="*/ 22 w 35"/>
                <a:gd name="T1" fmla="*/ 3 h 31"/>
                <a:gd name="T2" fmla="*/ 22 w 35"/>
                <a:gd name="T3" fmla="*/ 3 h 31"/>
                <a:gd name="T4" fmla="*/ 23 w 35"/>
                <a:gd name="T5" fmla="*/ 10 h 31"/>
                <a:gd name="T6" fmla="*/ 21 w 35"/>
                <a:gd name="T7" fmla="*/ 14 h 31"/>
                <a:gd name="T8" fmla="*/ 18 w 35"/>
                <a:gd name="T9" fmla="*/ 16 h 31"/>
                <a:gd name="T10" fmla="*/ 15 w 35"/>
                <a:gd name="T11" fmla="*/ 17 h 31"/>
                <a:gd name="T12" fmla="*/ 10 w 35"/>
                <a:gd name="T13" fmla="*/ 18 h 31"/>
                <a:gd name="T14" fmla="*/ 6 w 35"/>
                <a:gd name="T15" fmla="*/ 18 h 31"/>
                <a:gd name="T16" fmla="*/ 2 w 35"/>
                <a:gd name="T17" fmla="*/ 18 h 31"/>
                <a:gd name="T18" fmla="*/ 1 w 35"/>
                <a:gd name="T19" fmla="*/ 18 h 31"/>
                <a:gd name="T20" fmla="*/ 0 w 35"/>
                <a:gd name="T21" fmla="*/ 31 h 31"/>
                <a:gd name="T22" fmla="*/ 1 w 35"/>
                <a:gd name="T23" fmla="*/ 31 h 31"/>
                <a:gd name="T24" fmla="*/ 4 w 35"/>
                <a:gd name="T25" fmla="*/ 31 h 31"/>
                <a:gd name="T26" fmla="*/ 11 w 35"/>
                <a:gd name="T27" fmla="*/ 31 h 31"/>
                <a:gd name="T28" fmla="*/ 18 w 35"/>
                <a:gd name="T29" fmla="*/ 30 h 31"/>
                <a:gd name="T30" fmla="*/ 25 w 35"/>
                <a:gd name="T31" fmla="*/ 26 h 31"/>
                <a:gd name="T32" fmla="*/ 32 w 35"/>
                <a:gd name="T33" fmla="*/ 21 h 31"/>
                <a:gd name="T34" fmla="*/ 35 w 35"/>
                <a:gd name="T35" fmla="*/ 11 h 31"/>
                <a:gd name="T36" fmla="*/ 34 w 35"/>
                <a:gd name="T37" fmla="*/ 0 h 31"/>
                <a:gd name="T38" fmla="*/ 34 w 35"/>
                <a:gd name="T39" fmla="*/ 0 h 31"/>
                <a:gd name="T40" fmla="*/ 22 w 35"/>
                <a:gd name="T4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1">
                  <a:moveTo>
                    <a:pt x="22" y="3"/>
                  </a:moveTo>
                  <a:lnTo>
                    <a:pt x="22" y="3"/>
                  </a:lnTo>
                  <a:lnTo>
                    <a:pt x="23" y="10"/>
                  </a:lnTo>
                  <a:lnTo>
                    <a:pt x="21" y="14"/>
                  </a:lnTo>
                  <a:lnTo>
                    <a:pt x="18" y="16"/>
                  </a:lnTo>
                  <a:lnTo>
                    <a:pt x="15" y="17"/>
                  </a:lnTo>
                  <a:lnTo>
                    <a:pt x="10" y="18"/>
                  </a:lnTo>
                  <a:lnTo>
                    <a:pt x="6" y="18"/>
                  </a:lnTo>
                  <a:lnTo>
                    <a:pt x="2" y="18"/>
                  </a:lnTo>
                  <a:lnTo>
                    <a:pt x="1" y="18"/>
                  </a:lnTo>
                  <a:lnTo>
                    <a:pt x="0" y="31"/>
                  </a:lnTo>
                  <a:lnTo>
                    <a:pt x="1" y="31"/>
                  </a:lnTo>
                  <a:lnTo>
                    <a:pt x="4" y="31"/>
                  </a:lnTo>
                  <a:lnTo>
                    <a:pt x="11" y="31"/>
                  </a:lnTo>
                  <a:lnTo>
                    <a:pt x="18" y="30"/>
                  </a:lnTo>
                  <a:lnTo>
                    <a:pt x="25" y="26"/>
                  </a:lnTo>
                  <a:lnTo>
                    <a:pt x="32" y="21"/>
                  </a:lnTo>
                  <a:lnTo>
                    <a:pt x="35" y="11"/>
                  </a:lnTo>
                  <a:lnTo>
                    <a:pt x="34" y="0"/>
                  </a:lnTo>
                  <a:lnTo>
                    <a:pt x="34" y="0"/>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19" name="Freeform 266"/>
            <p:cNvSpPr>
              <a:spLocks/>
            </p:cNvSpPr>
            <p:nvPr/>
          </p:nvSpPr>
          <p:spPr bwMode="auto">
            <a:xfrm>
              <a:off x="1611313" y="3016251"/>
              <a:ext cx="95250" cy="87313"/>
            </a:xfrm>
            <a:custGeom>
              <a:avLst/>
              <a:gdLst>
                <a:gd name="T0" fmla="*/ 0 w 119"/>
                <a:gd name="T1" fmla="*/ 4 h 111"/>
                <a:gd name="T2" fmla="*/ 1 w 119"/>
                <a:gd name="T3" fmla="*/ 4 h 111"/>
                <a:gd name="T4" fmla="*/ 3 w 119"/>
                <a:gd name="T5" fmla="*/ 4 h 111"/>
                <a:gd name="T6" fmla="*/ 6 w 119"/>
                <a:gd name="T7" fmla="*/ 3 h 111"/>
                <a:gd name="T8" fmla="*/ 10 w 119"/>
                <a:gd name="T9" fmla="*/ 1 h 111"/>
                <a:gd name="T10" fmla="*/ 16 w 119"/>
                <a:gd name="T11" fmla="*/ 1 h 111"/>
                <a:gd name="T12" fmla="*/ 21 w 119"/>
                <a:gd name="T13" fmla="*/ 0 h 111"/>
                <a:gd name="T14" fmla="*/ 27 w 119"/>
                <a:gd name="T15" fmla="*/ 0 h 111"/>
                <a:gd name="T16" fmla="*/ 34 w 119"/>
                <a:gd name="T17" fmla="*/ 0 h 111"/>
                <a:gd name="T18" fmla="*/ 42 w 119"/>
                <a:gd name="T19" fmla="*/ 0 h 111"/>
                <a:gd name="T20" fmla="*/ 49 w 119"/>
                <a:gd name="T21" fmla="*/ 1 h 111"/>
                <a:gd name="T22" fmla="*/ 57 w 119"/>
                <a:gd name="T23" fmla="*/ 3 h 111"/>
                <a:gd name="T24" fmla="*/ 64 w 119"/>
                <a:gd name="T25" fmla="*/ 5 h 111"/>
                <a:gd name="T26" fmla="*/ 72 w 119"/>
                <a:gd name="T27" fmla="*/ 9 h 111"/>
                <a:gd name="T28" fmla="*/ 79 w 119"/>
                <a:gd name="T29" fmla="*/ 13 h 111"/>
                <a:gd name="T30" fmla="*/ 86 w 119"/>
                <a:gd name="T31" fmla="*/ 19 h 111"/>
                <a:gd name="T32" fmla="*/ 92 w 119"/>
                <a:gd name="T33" fmla="*/ 26 h 111"/>
                <a:gd name="T34" fmla="*/ 102 w 119"/>
                <a:gd name="T35" fmla="*/ 39 h 111"/>
                <a:gd name="T36" fmla="*/ 109 w 119"/>
                <a:gd name="T37" fmla="*/ 51 h 111"/>
                <a:gd name="T38" fmla="*/ 114 w 119"/>
                <a:gd name="T39" fmla="*/ 61 h 111"/>
                <a:gd name="T40" fmla="*/ 117 w 119"/>
                <a:gd name="T41" fmla="*/ 71 h 111"/>
                <a:gd name="T42" fmla="*/ 119 w 119"/>
                <a:gd name="T43" fmla="*/ 79 h 111"/>
                <a:gd name="T44" fmla="*/ 119 w 119"/>
                <a:gd name="T45" fmla="*/ 83 h 111"/>
                <a:gd name="T46" fmla="*/ 119 w 119"/>
                <a:gd name="T47" fmla="*/ 87 h 111"/>
                <a:gd name="T48" fmla="*/ 119 w 119"/>
                <a:gd name="T49" fmla="*/ 88 h 111"/>
                <a:gd name="T50" fmla="*/ 119 w 119"/>
                <a:gd name="T51" fmla="*/ 89 h 111"/>
                <a:gd name="T52" fmla="*/ 119 w 119"/>
                <a:gd name="T53" fmla="*/ 92 h 111"/>
                <a:gd name="T54" fmla="*/ 119 w 119"/>
                <a:gd name="T55" fmla="*/ 96 h 111"/>
                <a:gd name="T56" fmla="*/ 117 w 119"/>
                <a:gd name="T57" fmla="*/ 100 h 111"/>
                <a:gd name="T58" fmla="*/ 115 w 119"/>
                <a:gd name="T59" fmla="*/ 105 h 111"/>
                <a:gd name="T60" fmla="*/ 110 w 119"/>
                <a:gd name="T61" fmla="*/ 109 h 111"/>
                <a:gd name="T62" fmla="*/ 103 w 119"/>
                <a:gd name="T63" fmla="*/ 111 h 111"/>
                <a:gd name="T64" fmla="*/ 93 w 119"/>
                <a:gd name="T65" fmla="*/ 110 h 111"/>
                <a:gd name="T66" fmla="*/ 82 w 119"/>
                <a:gd name="T67" fmla="*/ 106 h 111"/>
                <a:gd name="T68" fmla="*/ 72 w 119"/>
                <a:gd name="T69" fmla="*/ 99 h 111"/>
                <a:gd name="T70" fmla="*/ 64 w 119"/>
                <a:gd name="T71" fmla="*/ 92 h 111"/>
                <a:gd name="T72" fmla="*/ 57 w 119"/>
                <a:gd name="T73" fmla="*/ 83 h 111"/>
                <a:gd name="T74" fmla="*/ 50 w 119"/>
                <a:gd name="T75" fmla="*/ 75 h 111"/>
                <a:gd name="T76" fmla="*/ 47 w 119"/>
                <a:gd name="T77" fmla="*/ 67 h 111"/>
                <a:gd name="T78" fmla="*/ 43 w 119"/>
                <a:gd name="T79" fmla="*/ 62 h 111"/>
                <a:gd name="T80" fmla="*/ 43 w 119"/>
                <a:gd name="T81" fmla="*/ 60 h 111"/>
                <a:gd name="T82" fmla="*/ 0 w 119"/>
                <a:gd name="T83" fmla="*/ 66 h 111"/>
                <a:gd name="T84" fmla="*/ 0 w 119"/>
                <a:gd name="T85"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11">
                  <a:moveTo>
                    <a:pt x="0" y="4"/>
                  </a:moveTo>
                  <a:lnTo>
                    <a:pt x="1" y="4"/>
                  </a:lnTo>
                  <a:lnTo>
                    <a:pt x="3" y="4"/>
                  </a:lnTo>
                  <a:lnTo>
                    <a:pt x="6" y="3"/>
                  </a:lnTo>
                  <a:lnTo>
                    <a:pt x="10" y="1"/>
                  </a:lnTo>
                  <a:lnTo>
                    <a:pt x="16" y="1"/>
                  </a:lnTo>
                  <a:lnTo>
                    <a:pt x="21" y="0"/>
                  </a:lnTo>
                  <a:lnTo>
                    <a:pt x="27" y="0"/>
                  </a:lnTo>
                  <a:lnTo>
                    <a:pt x="34" y="0"/>
                  </a:lnTo>
                  <a:lnTo>
                    <a:pt x="42" y="0"/>
                  </a:lnTo>
                  <a:lnTo>
                    <a:pt x="49" y="1"/>
                  </a:lnTo>
                  <a:lnTo>
                    <a:pt x="57" y="3"/>
                  </a:lnTo>
                  <a:lnTo>
                    <a:pt x="64" y="5"/>
                  </a:lnTo>
                  <a:lnTo>
                    <a:pt x="72" y="9"/>
                  </a:lnTo>
                  <a:lnTo>
                    <a:pt x="79" y="13"/>
                  </a:lnTo>
                  <a:lnTo>
                    <a:pt x="86" y="19"/>
                  </a:lnTo>
                  <a:lnTo>
                    <a:pt x="92" y="26"/>
                  </a:lnTo>
                  <a:lnTo>
                    <a:pt x="102" y="39"/>
                  </a:lnTo>
                  <a:lnTo>
                    <a:pt x="109" y="51"/>
                  </a:lnTo>
                  <a:lnTo>
                    <a:pt x="114" y="61"/>
                  </a:lnTo>
                  <a:lnTo>
                    <a:pt x="117" y="71"/>
                  </a:lnTo>
                  <a:lnTo>
                    <a:pt x="119" y="79"/>
                  </a:lnTo>
                  <a:lnTo>
                    <a:pt x="119" y="83"/>
                  </a:lnTo>
                  <a:lnTo>
                    <a:pt x="119" y="87"/>
                  </a:lnTo>
                  <a:lnTo>
                    <a:pt x="119" y="88"/>
                  </a:lnTo>
                  <a:lnTo>
                    <a:pt x="119" y="89"/>
                  </a:lnTo>
                  <a:lnTo>
                    <a:pt x="119" y="92"/>
                  </a:lnTo>
                  <a:lnTo>
                    <a:pt x="119" y="96"/>
                  </a:lnTo>
                  <a:lnTo>
                    <a:pt x="117" y="100"/>
                  </a:lnTo>
                  <a:lnTo>
                    <a:pt x="115" y="105"/>
                  </a:lnTo>
                  <a:lnTo>
                    <a:pt x="110" y="109"/>
                  </a:lnTo>
                  <a:lnTo>
                    <a:pt x="103" y="111"/>
                  </a:lnTo>
                  <a:lnTo>
                    <a:pt x="93" y="110"/>
                  </a:lnTo>
                  <a:lnTo>
                    <a:pt x="82" y="106"/>
                  </a:lnTo>
                  <a:lnTo>
                    <a:pt x="72" y="99"/>
                  </a:lnTo>
                  <a:lnTo>
                    <a:pt x="64" y="92"/>
                  </a:lnTo>
                  <a:lnTo>
                    <a:pt x="57" y="83"/>
                  </a:lnTo>
                  <a:lnTo>
                    <a:pt x="50" y="75"/>
                  </a:lnTo>
                  <a:lnTo>
                    <a:pt x="47" y="67"/>
                  </a:lnTo>
                  <a:lnTo>
                    <a:pt x="43" y="62"/>
                  </a:lnTo>
                  <a:lnTo>
                    <a:pt x="43" y="60"/>
                  </a:lnTo>
                  <a:lnTo>
                    <a:pt x="0" y="66"/>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0" name="Freeform 267"/>
            <p:cNvSpPr>
              <a:spLocks/>
            </p:cNvSpPr>
            <p:nvPr/>
          </p:nvSpPr>
          <p:spPr bwMode="auto">
            <a:xfrm>
              <a:off x="1611313" y="3013076"/>
              <a:ext cx="74613" cy="23813"/>
            </a:xfrm>
            <a:custGeom>
              <a:avLst/>
              <a:gdLst>
                <a:gd name="T0" fmla="*/ 94 w 94"/>
                <a:gd name="T1" fmla="*/ 26 h 30"/>
                <a:gd name="T2" fmla="*/ 94 w 94"/>
                <a:gd name="T3" fmla="*/ 26 h 30"/>
                <a:gd name="T4" fmla="*/ 88 w 94"/>
                <a:gd name="T5" fmla="*/ 19 h 30"/>
                <a:gd name="T6" fmla="*/ 81 w 94"/>
                <a:gd name="T7" fmla="*/ 14 h 30"/>
                <a:gd name="T8" fmla="*/ 73 w 94"/>
                <a:gd name="T9" fmla="*/ 9 h 30"/>
                <a:gd name="T10" fmla="*/ 66 w 94"/>
                <a:gd name="T11" fmla="*/ 6 h 30"/>
                <a:gd name="T12" fmla="*/ 58 w 94"/>
                <a:gd name="T13" fmla="*/ 3 h 30"/>
                <a:gd name="T14" fmla="*/ 50 w 94"/>
                <a:gd name="T15" fmla="*/ 1 h 30"/>
                <a:gd name="T16" fmla="*/ 42 w 94"/>
                <a:gd name="T17" fmla="*/ 0 h 30"/>
                <a:gd name="T18" fmla="*/ 34 w 94"/>
                <a:gd name="T19" fmla="*/ 0 h 30"/>
                <a:gd name="T20" fmla="*/ 27 w 94"/>
                <a:gd name="T21" fmla="*/ 0 h 30"/>
                <a:gd name="T22" fmla="*/ 21 w 94"/>
                <a:gd name="T23" fmla="*/ 0 h 30"/>
                <a:gd name="T24" fmla="*/ 15 w 94"/>
                <a:gd name="T25" fmla="*/ 1 h 30"/>
                <a:gd name="T26" fmla="*/ 10 w 94"/>
                <a:gd name="T27" fmla="*/ 1 h 30"/>
                <a:gd name="T28" fmla="*/ 5 w 94"/>
                <a:gd name="T29" fmla="*/ 2 h 30"/>
                <a:gd name="T30" fmla="*/ 2 w 94"/>
                <a:gd name="T31" fmla="*/ 3 h 30"/>
                <a:gd name="T32" fmla="*/ 1 w 94"/>
                <a:gd name="T33" fmla="*/ 3 h 30"/>
                <a:gd name="T34" fmla="*/ 0 w 94"/>
                <a:gd name="T35" fmla="*/ 3 h 30"/>
                <a:gd name="T36" fmla="*/ 1 w 94"/>
                <a:gd name="T37" fmla="*/ 10 h 30"/>
                <a:gd name="T38" fmla="*/ 2 w 94"/>
                <a:gd name="T39" fmla="*/ 10 h 30"/>
                <a:gd name="T40" fmla="*/ 4 w 94"/>
                <a:gd name="T41" fmla="*/ 10 h 30"/>
                <a:gd name="T42" fmla="*/ 6 w 94"/>
                <a:gd name="T43" fmla="*/ 9 h 30"/>
                <a:gd name="T44" fmla="*/ 11 w 94"/>
                <a:gd name="T45" fmla="*/ 8 h 30"/>
                <a:gd name="T46" fmla="*/ 16 w 94"/>
                <a:gd name="T47" fmla="*/ 8 h 30"/>
                <a:gd name="T48" fmla="*/ 21 w 94"/>
                <a:gd name="T49" fmla="*/ 7 h 30"/>
                <a:gd name="T50" fmla="*/ 27 w 94"/>
                <a:gd name="T51" fmla="*/ 7 h 30"/>
                <a:gd name="T52" fmla="*/ 34 w 94"/>
                <a:gd name="T53" fmla="*/ 6 h 30"/>
                <a:gd name="T54" fmla="*/ 41 w 94"/>
                <a:gd name="T55" fmla="*/ 7 h 30"/>
                <a:gd name="T56" fmla="*/ 49 w 94"/>
                <a:gd name="T57" fmla="*/ 8 h 30"/>
                <a:gd name="T58" fmla="*/ 56 w 94"/>
                <a:gd name="T59" fmla="*/ 9 h 30"/>
                <a:gd name="T60" fmla="*/ 63 w 94"/>
                <a:gd name="T61" fmla="*/ 11 h 30"/>
                <a:gd name="T62" fmla="*/ 71 w 94"/>
                <a:gd name="T63" fmla="*/ 15 h 30"/>
                <a:gd name="T64" fmla="*/ 78 w 94"/>
                <a:gd name="T65" fmla="*/ 19 h 30"/>
                <a:gd name="T66" fmla="*/ 84 w 94"/>
                <a:gd name="T67" fmla="*/ 24 h 30"/>
                <a:gd name="T68" fmla="*/ 89 w 94"/>
                <a:gd name="T69" fmla="*/ 30 h 30"/>
                <a:gd name="T70" fmla="*/ 89 w 94"/>
                <a:gd name="T71" fmla="*/ 30 h 30"/>
                <a:gd name="T72" fmla="*/ 94 w 94"/>
                <a:gd name="T7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30">
                  <a:moveTo>
                    <a:pt x="94" y="26"/>
                  </a:moveTo>
                  <a:lnTo>
                    <a:pt x="94" y="26"/>
                  </a:lnTo>
                  <a:lnTo>
                    <a:pt x="88" y="19"/>
                  </a:lnTo>
                  <a:lnTo>
                    <a:pt x="81" y="14"/>
                  </a:lnTo>
                  <a:lnTo>
                    <a:pt x="73" y="9"/>
                  </a:lnTo>
                  <a:lnTo>
                    <a:pt x="66" y="6"/>
                  </a:lnTo>
                  <a:lnTo>
                    <a:pt x="58" y="3"/>
                  </a:lnTo>
                  <a:lnTo>
                    <a:pt x="50" y="1"/>
                  </a:lnTo>
                  <a:lnTo>
                    <a:pt x="42" y="0"/>
                  </a:lnTo>
                  <a:lnTo>
                    <a:pt x="34" y="0"/>
                  </a:lnTo>
                  <a:lnTo>
                    <a:pt x="27" y="0"/>
                  </a:lnTo>
                  <a:lnTo>
                    <a:pt x="21" y="0"/>
                  </a:lnTo>
                  <a:lnTo>
                    <a:pt x="15" y="1"/>
                  </a:lnTo>
                  <a:lnTo>
                    <a:pt x="10" y="1"/>
                  </a:lnTo>
                  <a:lnTo>
                    <a:pt x="5" y="2"/>
                  </a:lnTo>
                  <a:lnTo>
                    <a:pt x="2" y="3"/>
                  </a:lnTo>
                  <a:lnTo>
                    <a:pt x="1" y="3"/>
                  </a:lnTo>
                  <a:lnTo>
                    <a:pt x="0" y="3"/>
                  </a:lnTo>
                  <a:lnTo>
                    <a:pt x="1" y="10"/>
                  </a:lnTo>
                  <a:lnTo>
                    <a:pt x="2" y="10"/>
                  </a:lnTo>
                  <a:lnTo>
                    <a:pt x="4" y="10"/>
                  </a:lnTo>
                  <a:lnTo>
                    <a:pt x="6" y="9"/>
                  </a:lnTo>
                  <a:lnTo>
                    <a:pt x="11" y="8"/>
                  </a:lnTo>
                  <a:lnTo>
                    <a:pt x="16" y="8"/>
                  </a:lnTo>
                  <a:lnTo>
                    <a:pt x="21" y="7"/>
                  </a:lnTo>
                  <a:lnTo>
                    <a:pt x="27" y="7"/>
                  </a:lnTo>
                  <a:lnTo>
                    <a:pt x="34" y="6"/>
                  </a:lnTo>
                  <a:lnTo>
                    <a:pt x="41" y="7"/>
                  </a:lnTo>
                  <a:lnTo>
                    <a:pt x="49" y="8"/>
                  </a:lnTo>
                  <a:lnTo>
                    <a:pt x="56" y="9"/>
                  </a:lnTo>
                  <a:lnTo>
                    <a:pt x="63" y="11"/>
                  </a:lnTo>
                  <a:lnTo>
                    <a:pt x="71" y="15"/>
                  </a:lnTo>
                  <a:lnTo>
                    <a:pt x="78" y="19"/>
                  </a:lnTo>
                  <a:lnTo>
                    <a:pt x="84" y="24"/>
                  </a:lnTo>
                  <a:lnTo>
                    <a:pt x="89" y="30"/>
                  </a:lnTo>
                  <a:lnTo>
                    <a:pt x="89" y="30"/>
                  </a:lnTo>
                  <a:lnTo>
                    <a:pt x="9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1" name="Freeform 268"/>
            <p:cNvSpPr>
              <a:spLocks/>
            </p:cNvSpPr>
            <p:nvPr/>
          </p:nvSpPr>
          <p:spPr bwMode="auto">
            <a:xfrm>
              <a:off x="1682750" y="3033713"/>
              <a:ext cx="25400" cy="50800"/>
            </a:xfrm>
            <a:custGeom>
              <a:avLst/>
              <a:gdLst>
                <a:gd name="T0" fmla="*/ 34 w 34"/>
                <a:gd name="T1" fmla="*/ 65 h 65"/>
                <a:gd name="T2" fmla="*/ 34 w 34"/>
                <a:gd name="T3" fmla="*/ 65 h 65"/>
                <a:gd name="T4" fmla="*/ 34 w 34"/>
                <a:gd name="T5" fmla="*/ 64 h 65"/>
                <a:gd name="T6" fmla="*/ 34 w 34"/>
                <a:gd name="T7" fmla="*/ 60 h 65"/>
                <a:gd name="T8" fmla="*/ 33 w 34"/>
                <a:gd name="T9" fmla="*/ 54 h 65"/>
                <a:gd name="T10" fmla="*/ 31 w 34"/>
                <a:gd name="T11" fmla="*/ 46 h 65"/>
                <a:gd name="T12" fmla="*/ 28 w 34"/>
                <a:gd name="T13" fmla="*/ 37 h 65"/>
                <a:gd name="T14" fmla="*/ 22 w 34"/>
                <a:gd name="T15" fmla="*/ 27 h 65"/>
                <a:gd name="T16" fmla="*/ 15 w 34"/>
                <a:gd name="T17" fmla="*/ 14 h 65"/>
                <a:gd name="T18" fmla="*/ 5 w 34"/>
                <a:gd name="T19" fmla="*/ 0 h 65"/>
                <a:gd name="T20" fmla="*/ 0 w 34"/>
                <a:gd name="T21" fmla="*/ 4 h 65"/>
                <a:gd name="T22" fmla="*/ 10 w 34"/>
                <a:gd name="T23" fmla="*/ 18 h 65"/>
                <a:gd name="T24" fmla="*/ 16 w 34"/>
                <a:gd name="T25" fmla="*/ 30 h 65"/>
                <a:gd name="T26" fmla="*/ 22 w 34"/>
                <a:gd name="T27" fmla="*/ 39 h 65"/>
                <a:gd name="T28" fmla="*/ 25 w 34"/>
                <a:gd name="T29" fmla="*/ 49 h 65"/>
                <a:gd name="T30" fmla="*/ 27 w 34"/>
                <a:gd name="T31" fmla="*/ 56 h 65"/>
                <a:gd name="T32" fmla="*/ 28 w 34"/>
                <a:gd name="T33" fmla="*/ 60 h 65"/>
                <a:gd name="T34" fmla="*/ 28 w 34"/>
                <a:gd name="T35" fmla="*/ 64 h 65"/>
                <a:gd name="T36" fmla="*/ 28 w 34"/>
                <a:gd name="T37" fmla="*/ 65 h 65"/>
                <a:gd name="T38" fmla="*/ 28 w 34"/>
                <a:gd name="T39" fmla="*/ 65 h 65"/>
                <a:gd name="T40" fmla="*/ 28 w 34"/>
                <a:gd name="T41" fmla="*/ 65 h 65"/>
                <a:gd name="T42" fmla="*/ 28 w 34"/>
                <a:gd name="T43" fmla="*/ 65 h 65"/>
                <a:gd name="T44" fmla="*/ 28 w 34"/>
                <a:gd name="T45" fmla="*/ 65 h 65"/>
                <a:gd name="T46" fmla="*/ 34 w 34"/>
                <a:gd name="T4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65">
                  <a:moveTo>
                    <a:pt x="34" y="65"/>
                  </a:moveTo>
                  <a:lnTo>
                    <a:pt x="34" y="65"/>
                  </a:lnTo>
                  <a:lnTo>
                    <a:pt x="34" y="64"/>
                  </a:lnTo>
                  <a:lnTo>
                    <a:pt x="34" y="60"/>
                  </a:lnTo>
                  <a:lnTo>
                    <a:pt x="33" y="54"/>
                  </a:lnTo>
                  <a:lnTo>
                    <a:pt x="31" y="46"/>
                  </a:lnTo>
                  <a:lnTo>
                    <a:pt x="28" y="37"/>
                  </a:lnTo>
                  <a:lnTo>
                    <a:pt x="22" y="27"/>
                  </a:lnTo>
                  <a:lnTo>
                    <a:pt x="15" y="14"/>
                  </a:lnTo>
                  <a:lnTo>
                    <a:pt x="5" y="0"/>
                  </a:lnTo>
                  <a:lnTo>
                    <a:pt x="0" y="4"/>
                  </a:lnTo>
                  <a:lnTo>
                    <a:pt x="10" y="18"/>
                  </a:lnTo>
                  <a:lnTo>
                    <a:pt x="16" y="30"/>
                  </a:lnTo>
                  <a:lnTo>
                    <a:pt x="22" y="39"/>
                  </a:lnTo>
                  <a:lnTo>
                    <a:pt x="25" y="49"/>
                  </a:lnTo>
                  <a:lnTo>
                    <a:pt x="27" y="56"/>
                  </a:lnTo>
                  <a:lnTo>
                    <a:pt x="28" y="60"/>
                  </a:lnTo>
                  <a:lnTo>
                    <a:pt x="28" y="64"/>
                  </a:lnTo>
                  <a:lnTo>
                    <a:pt x="28" y="65"/>
                  </a:lnTo>
                  <a:lnTo>
                    <a:pt x="28" y="65"/>
                  </a:lnTo>
                  <a:lnTo>
                    <a:pt x="28" y="65"/>
                  </a:lnTo>
                  <a:lnTo>
                    <a:pt x="28" y="65"/>
                  </a:lnTo>
                  <a:lnTo>
                    <a:pt x="28" y="65"/>
                  </a:lnTo>
                  <a:lnTo>
                    <a:pt x="34"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2" name="Freeform 269"/>
            <p:cNvSpPr>
              <a:spLocks/>
            </p:cNvSpPr>
            <p:nvPr/>
          </p:nvSpPr>
          <p:spPr bwMode="auto">
            <a:xfrm>
              <a:off x="1684338" y="3084513"/>
              <a:ext cx="23813" cy="20638"/>
            </a:xfrm>
            <a:custGeom>
              <a:avLst/>
              <a:gdLst>
                <a:gd name="T0" fmla="*/ 0 w 30"/>
                <a:gd name="T1" fmla="*/ 25 h 25"/>
                <a:gd name="T2" fmla="*/ 0 w 30"/>
                <a:gd name="T3" fmla="*/ 25 h 25"/>
                <a:gd name="T4" fmla="*/ 10 w 30"/>
                <a:gd name="T5" fmla="*/ 25 h 25"/>
                <a:gd name="T6" fmla="*/ 18 w 30"/>
                <a:gd name="T7" fmla="*/ 24 h 25"/>
                <a:gd name="T8" fmla="*/ 24 w 30"/>
                <a:gd name="T9" fmla="*/ 19 h 25"/>
                <a:gd name="T10" fmla="*/ 27 w 30"/>
                <a:gd name="T11" fmla="*/ 14 h 25"/>
                <a:gd name="T12" fmla="*/ 30 w 30"/>
                <a:gd name="T13" fmla="*/ 9 h 25"/>
                <a:gd name="T14" fmla="*/ 30 w 30"/>
                <a:gd name="T15" fmla="*/ 4 h 25"/>
                <a:gd name="T16" fmla="*/ 30 w 30"/>
                <a:gd name="T17" fmla="*/ 1 h 25"/>
                <a:gd name="T18" fmla="*/ 30 w 30"/>
                <a:gd name="T19" fmla="*/ 0 h 25"/>
                <a:gd name="T20" fmla="*/ 24 w 30"/>
                <a:gd name="T21" fmla="*/ 0 h 25"/>
                <a:gd name="T22" fmla="*/ 24 w 30"/>
                <a:gd name="T23" fmla="*/ 1 h 25"/>
                <a:gd name="T24" fmla="*/ 24 w 30"/>
                <a:gd name="T25" fmla="*/ 4 h 25"/>
                <a:gd name="T26" fmla="*/ 23 w 30"/>
                <a:gd name="T27" fmla="*/ 7 h 25"/>
                <a:gd name="T28" fmla="*/ 22 w 30"/>
                <a:gd name="T29" fmla="*/ 11 h 25"/>
                <a:gd name="T30" fmla="*/ 19 w 30"/>
                <a:gd name="T31" fmla="*/ 15 h 25"/>
                <a:gd name="T32" fmla="*/ 15 w 30"/>
                <a:gd name="T33" fmla="*/ 18 h 25"/>
                <a:gd name="T34" fmla="*/ 10 w 30"/>
                <a:gd name="T35" fmla="*/ 19 h 25"/>
                <a:gd name="T36" fmla="*/ 1 w 30"/>
                <a:gd name="T37" fmla="*/ 18 h 25"/>
                <a:gd name="T38" fmla="*/ 1 w 30"/>
                <a:gd name="T39" fmla="*/ 18 h 25"/>
                <a:gd name="T40" fmla="*/ 0 w 30"/>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5">
                  <a:moveTo>
                    <a:pt x="0" y="25"/>
                  </a:moveTo>
                  <a:lnTo>
                    <a:pt x="0" y="25"/>
                  </a:lnTo>
                  <a:lnTo>
                    <a:pt x="10" y="25"/>
                  </a:lnTo>
                  <a:lnTo>
                    <a:pt x="18" y="24"/>
                  </a:lnTo>
                  <a:lnTo>
                    <a:pt x="24" y="19"/>
                  </a:lnTo>
                  <a:lnTo>
                    <a:pt x="27" y="14"/>
                  </a:lnTo>
                  <a:lnTo>
                    <a:pt x="30" y="9"/>
                  </a:lnTo>
                  <a:lnTo>
                    <a:pt x="30" y="4"/>
                  </a:lnTo>
                  <a:lnTo>
                    <a:pt x="30" y="1"/>
                  </a:lnTo>
                  <a:lnTo>
                    <a:pt x="30" y="0"/>
                  </a:lnTo>
                  <a:lnTo>
                    <a:pt x="24" y="0"/>
                  </a:lnTo>
                  <a:lnTo>
                    <a:pt x="24" y="1"/>
                  </a:lnTo>
                  <a:lnTo>
                    <a:pt x="24" y="4"/>
                  </a:lnTo>
                  <a:lnTo>
                    <a:pt x="23" y="7"/>
                  </a:lnTo>
                  <a:lnTo>
                    <a:pt x="22" y="11"/>
                  </a:lnTo>
                  <a:lnTo>
                    <a:pt x="19" y="15"/>
                  </a:lnTo>
                  <a:lnTo>
                    <a:pt x="15" y="18"/>
                  </a:lnTo>
                  <a:lnTo>
                    <a:pt x="10" y="19"/>
                  </a:lnTo>
                  <a:lnTo>
                    <a:pt x="1" y="18"/>
                  </a:lnTo>
                  <a:lnTo>
                    <a:pt x="1" y="18"/>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3" name="Freeform 270"/>
            <p:cNvSpPr>
              <a:spLocks/>
            </p:cNvSpPr>
            <p:nvPr/>
          </p:nvSpPr>
          <p:spPr bwMode="auto">
            <a:xfrm>
              <a:off x="1643063" y="3060701"/>
              <a:ext cx="42863" cy="44450"/>
            </a:xfrm>
            <a:custGeom>
              <a:avLst/>
              <a:gdLst>
                <a:gd name="T0" fmla="*/ 3 w 54"/>
                <a:gd name="T1" fmla="*/ 6 h 55"/>
                <a:gd name="T2" fmla="*/ 0 w 54"/>
                <a:gd name="T3" fmla="*/ 4 h 55"/>
                <a:gd name="T4" fmla="*/ 1 w 54"/>
                <a:gd name="T5" fmla="*/ 6 h 55"/>
                <a:gd name="T6" fmla="*/ 3 w 54"/>
                <a:gd name="T7" fmla="*/ 11 h 55"/>
                <a:gd name="T8" fmla="*/ 8 w 54"/>
                <a:gd name="T9" fmla="*/ 18 h 55"/>
                <a:gd name="T10" fmla="*/ 15 w 54"/>
                <a:gd name="T11" fmla="*/ 27 h 55"/>
                <a:gd name="T12" fmla="*/ 22 w 54"/>
                <a:gd name="T13" fmla="*/ 37 h 55"/>
                <a:gd name="T14" fmla="*/ 31 w 54"/>
                <a:gd name="T15" fmla="*/ 44 h 55"/>
                <a:gd name="T16" fmla="*/ 40 w 54"/>
                <a:gd name="T17" fmla="*/ 51 h 55"/>
                <a:gd name="T18" fmla="*/ 53 w 54"/>
                <a:gd name="T19" fmla="*/ 55 h 55"/>
                <a:gd name="T20" fmla="*/ 54 w 54"/>
                <a:gd name="T21" fmla="*/ 48 h 55"/>
                <a:gd name="T22" fmla="*/ 44 w 54"/>
                <a:gd name="T23" fmla="*/ 46 h 55"/>
                <a:gd name="T24" fmla="*/ 34 w 54"/>
                <a:gd name="T25" fmla="*/ 39 h 55"/>
                <a:gd name="T26" fmla="*/ 26 w 54"/>
                <a:gd name="T27" fmla="*/ 32 h 55"/>
                <a:gd name="T28" fmla="*/ 19 w 54"/>
                <a:gd name="T29" fmla="*/ 23 h 55"/>
                <a:gd name="T30" fmla="*/ 14 w 54"/>
                <a:gd name="T31" fmla="*/ 15 h 55"/>
                <a:gd name="T32" fmla="*/ 9 w 54"/>
                <a:gd name="T33" fmla="*/ 8 h 55"/>
                <a:gd name="T34" fmla="*/ 7 w 54"/>
                <a:gd name="T35" fmla="*/ 3 h 55"/>
                <a:gd name="T36" fmla="*/ 6 w 54"/>
                <a:gd name="T37" fmla="*/ 2 h 55"/>
                <a:gd name="T38" fmla="*/ 2 w 54"/>
                <a:gd name="T39" fmla="*/ 0 h 55"/>
                <a:gd name="T40" fmla="*/ 6 w 54"/>
                <a:gd name="T41" fmla="*/ 2 h 55"/>
                <a:gd name="T42" fmla="*/ 4 w 54"/>
                <a:gd name="T43" fmla="*/ 0 h 55"/>
                <a:gd name="T44" fmla="*/ 2 w 54"/>
                <a:gd name="T45" fmla="*/ 0 h 55"/>
                <a:gd name="T46" fmla="*/ 3 w 54"/>
                <a:gd name="T4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5">
                  <a:moveTo>
                    <a:pt x="3" y="6"/>
                  </a:moveTo>
                  <a:lnTo>
                    <a:pt x="0" y="4"/>
                  </a:lnTo>
                  <a:lnTo>
                    <a:pt x="1" y="6"/>
                  </a:lnTo>
                  <a:lnTo>
                    <a:pt x="3" y="11"/>
                  </a:lnTo>
                  <a:lnTo>
                    <a:pt x="8" y="18"/>
                  </a:lnTo>
                  <a:lnTo>
                    <a:pt x="15" y="27"/>
                  </a:lnTo>
                  <a:lnTo>
                    <a:pt x="22" y="37"/>
                  </a:lnTo>
                  <a:lnTo>
                    <a:pt x="31" y="44"/>
                  </a:lnTo>
                  <a:lnTo>
                    <a:pt x="40" y="51"/>
                  </a:lnTo>
                  <a:lnTo>
                    <a:pt x="53" y="55"/>
                  </a:lnTo>
                  <a:lnTo>
                    <a:pt x="54" y="48"/>
                  </a:lnTo>
                  <a:lnTo>
                    <a:pt x="44" y="46"/>
                  </a:lnTo>
                  <a:lnTo>
                    <a:pt x="34" y="39"/>
                  </a:lnTo>
                  <a:lnTo>
                    <a:pt x="26" y="32"/>
                  </a:lnTo>
                  <a:lnTo>
                    <a:pt x="19" y="23"/>
                  </a:lnTo>
                  <a:lnTo>
                    <a:pt x="14" y="15"/>
                  </a:lnTo>
                  <a:lnTo>
                    <a:pt x="9" y="8"/>
                  </a:lnTo>
                  <a:lnTo>
                    <a:pt x="7" y="3"/>
                  </a:lnTo>
                  <a:lnTo>
                    <a:pt x="6" y="2"/>
                  </a:lnTo>
                  <a:lnTo>
                    <a:pt x="2" y="0"/>
                  </a:lnTo>
                  <a:lnTo>
                    <a:pt x="6" y="2"/>
                  </a:lnTo>
                  <a:lnTo>
                    <a:pt x="4" y="0"/>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4" name="Freeform 271"/>
            <p:cNvSpPr>
              <a:spLocks/>
            </p:cNvSpPr>
            <p:nvPr/>
          </p:nvSpPr>
          <p:spPr bwMode="auto">
            <a:xfrm>
              <a:off x="1609725" y="3060701"/>
              <a:ext cx="36513" cy="9525"/>
            </a:xfrm>
            <a:custGeom>
              <a:avLst/>
              <a:gdLst>
                <a:gd name="T0" fmla="*/ 2 w 45"/>
                <a:gd name="T1" fmla="*/ 8 h 11"/>
                <a:gd name="T2" fmla="*/ 2 w 45"/>
                <a:gd name="T3" fmla="*/ 11 h 11"/>
                <a:gd name="T4" fmla="*/ 45 w 45"/>
                <a:gd name="T5" fmla="*/ 6 h 11"/>
                <a:gd name="T6" fmla="*/ 44 w 45"/>
                <a:gd name="T7" fmla="*/ 0 h 11"/>
                <a:gd name="T8" fmla="*/ 0 w 45"/>
                <a:gd name="T9" fmla="*/ 4 h 11"/>
                <a:gd name="T10" fmla="*/ 2 w 45"/>
                <a:gd name="T11" fmla="*/ 8 h 11"/>
              </a:gdLst>
              <a:ahLst/>
              <a:cxnLst>
                <a:cxn ang="0">
                  <a:pos x="T0" y="T1"/>
                </a:cxn>
                <a:cxn ang="0">
                  <a:pos x="T2" y="T3"/>
                </a:cxn>
                <a:cxn ang="0">
                  <a:pos x="T4" y="T5"/>
                </a:cxn>
                <a:cxn ang="0">
                  <a:pos x="T6" y="T7"/>
                </a:cxn>
                <a:cxn ang="0">
                  <a:pos x="T8" y="T9"/>
                </a:cxn>
                <a:cxn ang="0">
                  <a:pos x="T10" y="T11"/>
                </a:cxn>
              </a:cxnLst>
              <a:rect l="0" t="0" r="r" b="b"/>
              <a:pathLst>
                <a:path w="45" h="11">
                  <a:moveTo>
                    <a:pt x="2" y="8"/>
                  </a:moveTo>
                  <a:lnTo>
                    <a:pt x="2" y="11"/>
                  </a:lnTo>
                  <a:lnTo>
                    <a:pt x="45" y="6"/>
                  </a:lnTo>
                  <a:lnTo>
                    <a:pt x="44" y="0"/>
                  </a:lnTo>
                  <a:lnTo>
                    <a:pt x="0" y="4"/>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5" name="Freeform 272"/>
            <p:cNvSpPr>
              <a:spLocks/>
            </p:cNvSpPr>
            <p:nvPr/>
          </p:nvSpPr>
          <p:spPr bwMode="auto">
            <a:xfrm>
              <a:off x="1566863" y="3059113"/>
              <a:ext cx="115888" cy="119063"/>
            </a:xfrm>
            <a:custGeom>
              <a:avLst/>
              <a:gdLst>
                <a:gd name="T0" fmla="*/ 44 w 146"/>
                <a:gd name="T1" fmla="*/ 0 h 148"/>
                <a:gd name="T2" fmla="*/ 100 w 146"/>
                <a:gd name="T3" fmla="*/ 4 h 148"/>
                <a:gd name="T4" fmla="*/ 100 w 146"/>
                <a:gd name="T5" fmla="*/ 5 h 148"/>
                <a:gd name="T6" fmla="*/ 103 w 146"/>
                <a:gd name="T7" fmla="*/ 6 h 148"/>
                <a:gd name="T8" fmla="*/ 105 w 146"/>
                <a:gd name="T9" fmla="*/ 9 h 148"/>
                <a:gd name="T10" fmla="*/ 108 w 146"/>
                <a:gd name="T11" fmla="*/ 12 h 148"/>
                <a:gd name="T12" fmla="*/ 113 w 146"/>
                <a:gd name="T13" fmla="*/ 16 h 148"/>
                <a:gd name="T14" fmla="*/ 116 w 146"/>
                <a:gd name="T15" fmla="*/ 20 h 148"/>
                <a:gd name="T16" fmla="*/ 122 w 146"/>
                <a:gd name="T17" fmla="*/ 26 h 148"/>
                <a:gd name="T18" fmla="*/ 127 w 146"/>
                <a:gd name="T19" fmla="*/ 32 h 148"/>
                <a:gd name="T20" fmla="*/ 131 w 146"/>
                <a:gd name="T21" fmla="*/ 38 h 148"/>
                <a:gd name="T22" fmla="*/ 135 w 146"/>
                <a:gd name="T23" fmla="*/ 43 h 148"/>
                <a:gd name="T24" fmla="*/ 139 w 146"/>
                <a:gd name="T25" fmla="*/ 50 h 148"/>
                <a:gd name="T26" fmla="*/ 142 w 146"/>
                <a:gd name="T27" fmla="*/ 57 h 148"/>
                <a:gd name="T28" fmla="*/ 144 w 146"/>
                <a:gd name="T29" fmla="*/ 64 h 148"/>
                <a:gd name="T30" fmla="*/ 146 w 146"/>
                <a:gd name="T31" fmla="*/ 71 h 148"/>
                <a:gd name="T32" fmla="*/ 146 w 146"/>
                <a:gd name="T33" fmla="*/ 78 h 148"/>
                <a:gd name="T34" fmla="*/ 144 w 146"/>
                <a:gd name="T35" fmla="*/ 84 h 148"/>
                <a:gd name="T36" fmla="*/ 139 w 146"/>
                <a:gd name="T37" fmla="*/ 95 h 148"/>
                <a:gd name="T38" fmla="*/ 136 w 146"/>
                <a:gd name="T39" fmla="*/ 103 h 148"/>
                <a:gd name="T40" fmla="*/ 131 w 146"/>
                <a:gd name="T41" fmla="*/ 108 h 148"/>
                <a:gd name="T42" fmla="*/ 128 w 146"/>
                <a:gd name="T43" fmla="*/ 110 h 148"/>
                <a:gd name="T44" fmla="*/ 124 w 146"/>
                <a:gd name="T45" fmla="*/ 111 h 148"/>
                <a:gd name="T46" fmla="*/ 121 w 146"/>
                <a:gd name="T47" fmla="*/ 111 h 148"/>
                <a:gd name="T48" fmla="*/ 120 w 146"/>
                <a:gd name="T49" fmla="*/ 111 h 148"/>
                <a:gd name="T50" fmla="*/ 119 w 146"/>
                <a:gd name="T51" fmla="*/ 110 h 148"/>
                <a:gd name="T52" fmla="*/ 84 w 146"/>
                <a:gd name="T53" fmla="*/ 66 h 148"/>
                <a:gd name="T54" fmla="*/ 86 w 146"/>
                <a:gd name="T55" fmla="*/ 66 h 148"/>
                <a:gd name="T56" fmla="*/ 89 w 146"/>
                <a:gd name="T57" fmla="*/ 69 h 148"/>
                <a:gd name="T58" fmla="*/ 95 w 146"/>
                <a:gd name="T59" fmla="*/ 73 h 148"/>
                <a:gd name="T60" fmla="*/ 99 w 146"/>
                <a:gd name="T61" fmla="*/ 79 h 148"/>
                <a:gd name="T62" fmla="*/ 105 w 146"/>
                <a:gd name="T63" fmla="*/ 86 h 148"/>
                <a:gd name="T64" fmla="*/ 110 w 146"/>
                <a:gd name="T65" fmla="*/ 95 h 148"/>
                <a:gd name="T66" fmla="*/ 112 w 146"/>
                <a:gd name="T67" fmla="*/ 106 h 148"/>
                <a:gd name="T68" fmla="*/ 112 w 146"/>
                <a:gd name="T69" fmla="*/ 117 h 148"/>
                <a:gd name="T70" fmla="*/ 108 w 146"/>
                <a:gd name="T71" fmla="*/ 129 h 148"/>
                <a:gd name="T72" fmla="*/ 104 w 146"/>
                <a:gd name="T73" fmla="*/ 137 h 148"/>
                <a:gd name="T74" fmla="*/ 98 w 146"/>
                <a:gd name="T75" fmla="*/ 142 h 148"/>
                <a:gd name="T76" fmla="*/ 91 w 146"/>
                <a:gd name="T77" fmla="*/ 146 h 148"/>
                <a:gd name="T78" fmla="*/ 84 w 146"/>
                <a:gd name="T79" fmla="*/ 147 h 148"/>
                <a:gd name="T80" fmla="*/ 78 w 146"/>
                <a:gd name="T81" fmla="*/ 148 h 148"/>
                <a:gd name="T82" fmla="*/ 75 w 146"/>
                <a:gd name="T83" fmla="*/ 148 h 148"/>
                <a:gd name="T84" fmla="*/ 73 w 146"/>
                <a:gd name="T85" fmla="*/ 148 h 148"/>
                <a:gd name="T86" fmla="*/ 42 w 146"/>
                <a:gd name="T87" fmla="*/ 104 h 148"/>
                <a:gd name="T88" fmla="*/ 0 w 146"/>
                <a:gd name="T89" fmla="*/ 93 h 148"/>
                <a:gd name="T90" fmla="*/ 44 w 146"/>
                <a:gd name="T9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6" h="148">
                  <a:moveTo>
                    <a:pt x="44" y="0"/>
                  </a:moveTo>
                  <a:lnTo>
                    <a:pt x="100" y="4"/>
                  </a:lnTo>
                  <a:lnTo>
                    <a:pt x="100" y="5"/>
                  </a:lnTo>
                  <a:lnTo>
                    <a:pt x="103" y="6"/>
                  </a:lnTo>
                  <a:lnTo>
                    <a:pt x="105" y="9"/>
                  </a:lnTo>
                  <a:lnTo>
                    <a:pt x="108" y="12"/>
                  </a:lnTo>
                  <a:lnTo>
                    <a:pt x="113" y="16"/>
                  </a:lnTo>
                  <a:lnTo>
                    <a:pt x="116" y="20"/>
                  </a:lnTo>
                  <a:lnTo>
                    <a:pt x="122" y="26"/>
                  </a:lnTo>
                  <a:lnTo>
                    <a:pt x="127" y="32"/>
                  </a:lnTo>
                  <a:lnTo>
                    <a:pt x="131" y="38"/>
                  </a:lnTo>
                  <a:lnTo>
                    <a:pt x="135" y="43"/>
                  </a:lnTo>
                  <a:lnTo>
                    <a:pt x="139" y="50"/>
                  </a:lnTo>
                  <a:lnTo>
                    <a:pt x="142" y="57"/>
                  </a:lnTo>
                  <a:lnTo>
                    <a:pt x="144" y="64"/>
                  </a:lnTo>
                  <a:lnTo>
                    <a:pt x="146" y="71"/>
                  </a:lnTo>
                  <a:lnTo>
                    <a:pt x="146" y="78"/>
                  </a:lnTo>
                  <a:lnTo>
                    <a:pt x="144" y="84"/>
                  </a:lnTo>
                  <a:lnTo>
                    <a:pt x="139" y="95"/>
                  </a:lnTo>
                  <a:lnTo>
                    <a:pt x="136" y="103"/>
                  </a:lnTo>
                  <a:lnTo>
                    <a:pt x="131" y="108"/>
                  </a:lnTo>
                  <a:lnTo>
                    <a:pt x="128" y="110"/>
                  </a:lnTo>
                  <a:lnTo>
                    <a:pt x="124" y="111"/>
                  </a:lnTo>
                  <a:lnTo>
                    <a:pt x="121" y="111"/>
                  </a:lnTo>
                  <a:lnTo>
                    <a:pt x="120" y="111"/>
                  </a:lnTo>
                  <a:lnTo>
                    <a:pt x="119" y="110"/>
                  </a:lnTo>
                  <a:lnTo>
                    <a:pt x="84" y="66"/>
                  </a:lnTo>
                  <a:lnTo>
                    <a:pt x="86" y="66"/>
                  </a:lnTo>
                  <a:lnTo>
                    <a:pt x="89" y="69"/>
                  </a:lnTo>
                  <a:lnTo>
                    <a:pt x="95" y="73"/>
                  </a:lnTo>
                  <a:lnTo>
                    <a:pt x="99" y="79"/>
                  </a:lnTo>
                  <a:lnTo>
                    <a:pt x="105" y="86"/>
                  </a:lnTo>
                  <a:lnTo>
                    <a:pt x="110" y="95"/>
                  </a:lnTo>
                  <a:lnTo>
                    <a:pt x="112" y="106"/>
                  </a:lnTo>
                  <a:lnTo>
                    <a:pt x="112" y="117"/>
                  </a:lnTo>
                  <a:lnTo>
                    <a:pt x="108" y="129"/>
                  </a:lnTo>
                  <a:lnTo>
                    <a:pt x="104" y="137"/>
                  </a:lnTo>
                  <a:lnTo>
                    <a:pt x="98" y="142"/>
                  </a:lnTo>
                  <a:lnTo>
                    <a:pt x="91" y="146"/>
                  </a:lnTo>
                  <a:lnTo>
                    <a:pt x="84" y="147"/>
                  </a:lnTo>
                  <a:lnTo>
                    <a:pt x="78" y="148"/>
                  </a:lnTo>
                  <a:lnTo>
                    <a:pt x="75" y="148"/>
                  </a:lnTo>
                  <a:lnTo>
                    <a:pt x="73" y="148"/>
                  </a:lnTo>
                  <a:lnTo>
                    <a:pt x="42" y="104"/>
                  </a:lnTo>
                  <a:lnTo>
                    <a:pt x="0" y="93"/>
                  </a:lnTo>
                  <a:lnTo>
                    <a:pt x="44" y="0"/>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6" name="Freeform 273"/>
            <p:cNvSpPr>
              <a:spLocks/>
            </p:cNvSpPr>
            <p:nvPr/>
          </p:nvSpPr>
          <p:spPr bwMode="auto">
            <a:xfrm>
              <a:off x="1600200" y="3057526"/>
              <a:ext cx="46038" cy="7938"/>
            </a:xfrm>
            <a:custGeom>
              <a:avLst/>
              <a:gdLst>
                <a:gd name="T0" fmla="*/ 58 w 58"/>
                <a:gd name="T1" fmla="*/ 6 h 11"/>
                <a:gd name="T2" fmla="*/ 57 w 58"/>
                <a:gd name="T3" fmla="*/ 5 h 11"/>
                <a:gd name="T4" fmla="*/ 1 w 58"/>
                <a:gd name="T5" fmla="*/ 0 h 11"/>
                <a:gd name="T6" fmla="*/ 0 w 58"/>
                <a:gd name="T7" fmla="*/ 6 h 11"/>
                <a:gd name="T8" fmla="*/ 56 w 58"/>
                <a:gd name="T9" fmla="*/ 11 h 11"/>
                <a:gd name="T10" fmla="*/ 55 w 58"/>
                <a:gd name="T11" fmla="*/ 9 h 11"/>
                <a:gd name="T12" fmla="*/ 58 w 58"/>
                <a:gd name="T13" fmla="*/ 6 h 11"/>
                <a:gd name="T14" fmla="*/ 58 w 58"/>
                <a:gd name="T15" fmla="*/ 5 h 11"/>
                <a:gd name="T16" fmla="*/ 57 w 58"/>
                <a:gd name="T17" fmla="*/ 5 h 11"/>
                <a:gd name="T18" fmla="*/ 58 w 58"/>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
                  <a:moveTo>
                    <a:pt x="58" y="6"/>
                  </a:moveTo>
                  <a:lnTo>
                    <a:pt x="57" y="5"/>
                  </a:lnTo>
                  <a:lnTo>
                    <a:pt x="1" y="0"/>
                  </a:lnTo>
                  <a:lnTo>
                    <a:pt x="0" y="6"/>
                  </a:lnTo>
                  <a:lnTo>
                    <a:pt x="56" y="11"/>
                  </a:lnTo>
                  <a:lnTo>
                    <a:pt x="55" y="9"/>
                  </a:lnTo>
                  <a:lnTo>
                    <a:pt x="58" y="6"/>
                  </a:lnTo>
                  <a:lnTo>
                    <a:pt x="58" y="5"/>
                  </a:lnTo>
                  <a:lnTo>
                    <a:pt x="57" y="5"/>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7" name="Freeform 274"/>
            <p:cNvSpPr>
              <a:spLocks/>
            </p:cNvSpPr>
            <p:nvPr/>
          </p:nvSpPr>
          <p:spPr bwMode="auto">
            <a:xfrm>
              <a:off x="1643063" y="3062288"/>
              <a:ext cx="41275" cy="65088"/>
            </a:xfrm>
            <a:custGeom>
              <a:avLst/>
              <a:gdLst>
                <a:gd name="T0" fmla="*/ 50 w 51"/>
                <a:gd name="T1" fmla="*/ 82 h 82"/>
                <a:gd name="T2" fmla="*/ 50 w 51"/>
                <a:gd name="T3" fmla="*/ 82 h 82"/>
                <a:gd name="T4" fmla="*/ 51 w 51"/>
                <a:gd name="T5" fmla="*/ 75 h 82"/>
                <a:gd name="T6" fmla="*/ 51 w 51"/>
                <a:gd name="T7" fmla="*/ 67 h 82"/>
                <a:gd name="T8" fmla="*/ 50 w 51"/>
                <a:gd name="T9" fmla="*/ 60 h 82"/>
                <a:gd name="T10" fmla="*/ 47 w 51"/>
                <a:gd name="T11" fmla="*/ 53 h 82"/>
                <a:gd name="T12" fmla="*/ 44 w 51"/>
                <a:gd name="T13" fmla="*/ 46 h 82"/>
                <a:gd name="T14" fmla="*/ 40 w 51"/>
                <a:gd name="T15" fmla="*/ 39 h 82"/>
                <a:gd name="T16" fmla="*/ 36 w 51"/>
                <a:gd name="T17" fmla="*/ 32 h 82"/>
                <a:gd name="T18" fmla="*/ 31 w 51"/>
                <a:gd name="T19" fmla="*/ 26 h 82"/>
                <a:gd name="T20" fmla="*/ 26 w 51"/>
                <a:gd name="T21" fmla="*/ 21 h 82"/>
                <a:gd name="T22" fmla="*/ 21 w 51"/>
                <a:gd name="T23" fmla="*/ 15 h 82"/>
                <a:gd name="T24" fmla="*/ 17 w 51"/>
                <a:gd name="T25" fmla="*/ 10 h 82"/>
                <a:gd name="T26" fmla="*/ 13 w 51"/>
                <a:gd name="T27" fmla="*/ 7 h 82"/>
                <a:gd name="T28" fmla="*/ 9 w 51"/>
                <a:gd name="T29" fmla="*/ 3 h 82"/>
                <a:gd name="T30" fmla="*/ 7 w 51"/>
                <a:gd name="T31" fmla="*/ 1 h 82"/>
                <a:gd name="T32" fmla="*/ 5 w 51"/>
                <a:gd name="T33" fmla="*/ 0 h 82"/>
                <a:gd name="T34" fmla="*/ 3 w 51"/>
                <a:gd name="T35" fmla="*/ 0 h 82"/>
                <a:gd name="T36" fmla="*/ 0 w 51"/>
                <a:gd name="T37" fmla="*/ 3 h 82"/>
                <a:gd name="T38" fmla="*/ 0 w 51"/>
                <a:gd name="T39" fmla="*/ 5 h 82"/>
                <a:gd name="T40" fmla="*/ 2 w 51"/>
                <a:gd name="T41" fmla="*/ 6 h 82"/>
                <a:gd name="T42" fmla="*/ 5 w 51"/>
                <a:gd name="T43" fmla="*/ 8 h 82"/>
                <a:gd name="T44" fmla="*/ 8 w 51"/>
                <a:gd name="T45" fmla="*/ 12 h 82"/>
                <a:gd name="T46" fmla="*/ 13 w 51"/>
                <a:gd name="T47" fmla="*/ 15 h 82"/>
                <a:gd name="T48" fmla="*/ 16 w 51"/>
                <a:gd name="T49" fmla="*/ 20 h 82"/>
                <a:gd name="T50" fmla="*/ 22 w 51"/>
                <a:gd name="T51" fmla="*/ 25 h 82"/>
                <a:gd name="T52" fmla="*/ 26 w 51"/>
                <a:gd name="T53" fmla="*/ 30 h 82"/>
                <a:gd name="T54" fmla="*/ 30 w 51"/>
                <a:gd name="T55" fmla="*/ 36 h 82"/>
                <a:gd name="T56" fmla="*/ 35 w 51"/>
                <a:gd name="T57" fmla="*/ 43 h 82"/>
                <a:gd name="T58" fmla="*/ 39 w 51"/>
                <a:gd name="T59" fmla="*/ 48 h 82"/>
                <a:gd name="T60" fmla="*/ 41 w 51"/>
                <a:gd name="T61" fmla="*/ 55 h 82"/>
                <a:gd name="T62" fmla="*/ 44 w 51"/>
                <a:gd name="T63" fmla="*/ 62 h 82"/>
                <a:gd name="T64" fmla="*/ 45 w 51"/>
                <a:gd name="T65" fmla="*/ 68 h 82"/>
                <a:gd name="T66" fmla="*/ 45 w 51"/>
                <a:gd name="T67" fmla="*/ 74 h 82"/>
                <a:gd name="T68" fmla="*/ 44 w 51"/>
                <a:gd name="T69" fmla="*/ 79 h 82"/>
                <a:gd name="T70" fmla="*/ 44 w 51"/>
                <a:gd name="T71" fmla="*/ 79 h 82"/>
                <a:gd name="T72" fmla="*/ 50 w 51"/>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82">
                  <a:moveTo>
                    <a:pt x="50" y="82"/>
                  </a:moveTo>
                  <a:lnTo>
                    <a:pt x="50" y="82"/>
                  </a:lnTo>
                  <a:lnTo>
                    <a:pt x="51" y="75"/>
                  </a:lnTo>
                  <a:lnTo>
                    <a:pt x="51" y="67"/>
                  </a:lnTo>
                  <a:lnTo>
                    <a:pt x="50" y="60"/>
                  </a:lnTo>
                  <a:lnTo>
                    <a:pt x="47" y="53"/>
                  </a:lnTo>
                  <a:lnTo>
                    <a:pt x="44" y="46"/>
                  </a:lnTo>
                  <a:lnTo>
                    <a:pt x="40" y="39"/>
                  </a:lnTo>
                  <a:lnTo>
                    <a:pt x="36" y="32"/>
                  </a:lnTo>
                  <a:lnTo>
                    <a:pt x="31" y="26"/>
                  </a:lnTo>
                  <a:lnTo>
                    <a:pt x="26" y="21"/>
                  </a:lnTo>
                  <a:lnTo>
                    <a:pt x="21" y="15"/>
                  </a:lnTo>
                  <a:lnTo>
                    <a:pt x="17" y="10"/>
                  </a:lnTo>
                  <a:lnTo>
                    <a:pt x="13" y="7"/>
                  </a:lnTo>
                  <a:lnTo>
                    <a:pt x="9" y="3"/>
                  </a:lnTo>
                  <a:lnTo>
                    <a:pt x="7" y="1"/>
                  </a:lnTo>
                  <a:lnTo>
                    <a:pt x="5" y="0"/>
                  </a:lnTo>
                  <a:lnTo>
                    <a:pt x="3" y="0"/>
                  </a:lnTo>
                  <a:lnTo>
                    <a:pt x="0" y="3"/>
                  </a:lnTo>
                  <a:lnTo>
                    <a:pt x="0" y="5"/>
                  </a:lnTo>
                  <a:lnTo>
                    <a:pt x="2" y="6"/>
                  </a:lnTo>
                  <a:lnTo>
                    <a:pt x="5" y="8"/>
                  </a:lnTo>
                  <a:lnTo>
                    <a:pt x="8" y="12"/>
                  </a:lnTo>
                  <a:lnTo>
                    <a:pt x="13" y="15"/>
                  </a:lnTo>
                  <a:lnTo>
                    <a:pt x="16" y="20"/>
                  </a:lnTo>
                  <a:lnTo>
                    <a:pt x="22" y="25"/>
                  </a:lnTo>
                  <a:lnTo>
                    <a:pt x="26" y="30"/>
                  </a:lnTo>
                  <a:lnTo>
                    <a:pt x="30" y="36"/>
                  </a:lnTo>
                  <a:lnTo>
                    <a:pt x="35" y="43"/>
                  </a:lnTo>
                  <a:lnTo>
                    <a:pt x="39" y="48"/>
                  </a:lnTo>
                  <a:lnTo>
                    <a:pt x="41" y="55"/>
                  </a:lnTo>
                  <a:lnTo>
                    <a:pt x="44" y="62"/>
                  </a:lnTo>
                  <a:lnTo>
                    <a:pt x="45" y="68"/>
                  </a:lnTo>
                  <a:lnTo>
                    <a:pt x="45" y="74"/>
                  </a:lnTo>
                  <a:lnTo>
                    <a:pt x="44" y="79"/>
                  </a:lnTo>
                  <a:lnTo>
                    <a:pt x="44" y="79"/>
                  </a:lnTo>
                  <a:lnTo>
                    <a:pt x="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8" name="Freeform 275"/>
            <p:cNvSpPr>
              <a:spLocks/>
            </p:cNvSpPr>
            <p:nvPr/>
          </p:nvSpPr>
          <p:spPr bwMode="auto">
            <a:xfrm>
              <a:off x="1658938" y="3125788"/>
              <a:ext cx="23813" cy="25400"/>
            </a:xfrm>
            <a:custGeom>
              <a:avLst/>
              <a:gdLst>
                <a:gd name="T0" fmla="*/ 0 w 32"/>
                <a:gd name="T1" fmla="*/ 30 h 33"/>
                <a:gd name="T2" fmla="*/ 2 w 32"/>
                <a:gd name="T3" fmla="*/ 32 h 33"/>
                <a:gd name="T4" fmla="*/ 3 w 32"/>
                <a:gd name="T5" fmla="*/ 33 h 33"/>
                <a:gd name="T6" fmla="*/ 5 w 32"/>
                <a:gd name="T7" fmla="*/ 33 h 33"/>
                <a:gd name="T8" fmla="*/ 8 w 32"/>
                <a:gd name="T9" fmla="*/ 33 h 33"/>
                <a:gd name="T10" fmla="*/ 13 w 32"/>
                <a:gd name="T11" fmla="*/ 30 h 33"/>
                <a:gd name="T12" fmla="*/ 18 w 32"/>
                <a:gd name="T13" fmla="*/ 28 h 33"/>
                <a:gd name="T14" fmla="*/ 22 w 32"/>
                <a:gd name="T15" fmla="*/ 22 h 33"/>
                <a:gd name="T16" fmla="*/ 27 w 32"/>
                <a:gd name="T17" fmla="*/ 14 h 33"/>
                <a:gd name="T18" fmla="*/ 32 w 32"/>
                <a:gd name="T19" fmla="*/ 3 h 33"/>
                <a:gd name="T20" fmla="*/ 26 w 32"/>
                <a:gd name="T21" fmla="*/ 0 h 33"/>
                <a:gd name="T22" fmla="*/ 21 w 32"/>
                <a:gd name="T23" fmla="*/ 12 h 33"/>
                <a:gd name="T24" fmla="*/ 17 w 32"/>
                <a:gd name="T25" fmla="*/ 19 h 33"/>
                <a:gd name="T26" fmla="*/ 13 w 32"/>
                <a:gd name="T27" fmla="*/ 24 h 33"/>
                <a:gd name="T28" fmla="*/ 10 w 32"/>
                <a:gd name="T29" fmla="*/ 26 h 33"/>
                <a:gd name="T30" fmla="*/ 7 w 32"/>
                <a:gd name="T31" fmla="*/ 26 h 33"/>
                <a:gd name="T32" fmla="*/ 5 w 32"/>
                <a:gd name="T33" fmla="*/ 26 h 33"/>
                <a:gd name="T34" fmla="*/ 4 w 32"/>
                <a:gd name="T35" fmla="*/ 26 h 33"/>
                <a:gd name="T36" fmla="*/ 5 w 32"/>
                <a:gd name="T37" fmla="*/ 26 h 33"/>
                <a:gd name="T38" fmla="*/ 6 w 32"/>
                <a:gd name="T39" fmla="*/ 27 h 33"/>
                <a:gd name="T40" fmla="*/ 0 w 32"/>
                <a:gd name="T41" fmla="*/ 30 h 33"/>
                <a:gd name="T42" fmla="*/ 0 w 32"/>
                <a:gd name="T43" fmla="*/ 30 h 33"/>
                <a:gd name="T44" fmla="*/ 2 w 32"/>
                <a:gd name="T45" fmla="*/ 32 h 33"/>
                <a:gd name="T46" fmla="*/ 0 w 32"/>
                <a:gd name="T4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0" y="30"/>
                  </a:moveTo>
                  <a:lnTo>
                    <a:pt x="2" y="32"/>
                  </a:lnTo>
                  <a:lnTo>
                    <a:pt x="3" y="33"/>
                  </a:lnTo>
                  <a:lnTo>
                    <a:pt x="5" y="33"/>
                  </a:lnTo>
                  <a:lnTo>
                    <a:pt x="8" y="33"/>
                  </a:lnTo>
                  <a:lnTo>
                    <a:pt x="13" y="30"/>
                  </a:lnTo>
                  <a:lnTo>
                    <a:pt x="18" y="28"/>
                  </a:lnTo>
                  <a:lnTo>
                    <a:pt x="22" y="22"/>
                  </a:lnTo>
                  <a:lnTo>
                    <a:pt x="27" y="14"/>
                  </a:lnTo>
                  <a:lnTo>
                    <a:pt x="32" y="3"/>
                  </a:lnTo>
                  <a:lnTo>
                    <a:pt x="26" y="0"/>
                  </a:lnTo>
                  <a:lnTo>
                    <a:pt x="21" y="12"/>
                  </a:lnTo>
                  <a:lnTo>
                    <a:pt x="17" y="19"/>
                  </a:lnTo>
                  <a:lnTo>
                    <a:pt x="13" y="24"/>
                  </a:lnTo>
                  <a:lnTo>
                    <a:pt x="10" y="26"/>
                  </a:lnTo>
                  <a:lnTo>
                    <a:pt x="7" y="26"/>
                  </a:lnTo>
                  <a:lnTo>
                    <a:pt x="5" y="26"/>
                  </a:lnTo>
                  <a:lnTo>
                    <a:pt x="4" y="26"/>
                  </a:lnTo>
                  <a:lnTo>
                    <a:pt x="5" y="26"/>
                  </a:lnTo>
                  <a:lnTo>
                    <a:pt x="6" y="27"/>
                  </a:lnTo>
                  <a:lnTo>
                    <a:pt x="0" y="30"/>
                  </a:lnTo>
                  <a:lnTo>
                    <a:pt x="0" y="30"/>
                  </a:lnTo>
                  <a:lnTo>
                    <a:pt x="2" y="32"/>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29" name="Freeform 276"/>
            <p:cNvSpPr>
              <a:spLocks/>
            </p:cNvSpPr>
            <p:nvPr/>
          </p:nvSpPr>
          <p:spPr bwMode="auto">
            <a:xfrm>
              <a:off x="1624013" y="3103563"/>
              <a:ext cx="39688" cy="46038"/>
            </a:xfrm>
            <a:custGeom>
              <a:avLst/>
              <a:gdLst>
                <a:gd name="T0" fmla="*/ 13 w 49"/>
                <a:gd name="T1" fmla="*/ 7 h 56"/>
                <a:gd name="T2" fmla="*/ 9 w 49"/>
                <a:gd name="T3" fmla="*/ 11 h 56"/>
                <a:gd name="T4" fmla="*/ 43 w 49"/>
                <a:gd name="T5" fmla="*/ 56 h 56"/>
                <a:gd name="T6" fmla="*/ 49 w 49"/>
                <a:gd name="T7" fmla="*/ 53 h 56"/>
                <a:gd name="T8" fmla="*/ 15 w 49"/>
                <a:gd name="T9" fmla="*/ 8 h 56"/>
                <a:gd name="T10" fmla="*/ 10 w 49"/>
                <a:gd name="T11" fmla="*/ 13 h 56"/>
                <a:gd name="T12" fmla="*/ 13 w 49"/>
                <a:gd name="T13" fmla="*/ 7 h 56"/>
                <a:gd name="T14" fmla="*/ 0 w 49"/>
                <a:gd name="T15" fmla="*/ 0 h 56"/>
                <a:gd name="T16" fmla="*/ 9 w 49"/>
                <a:gd name="T17" fmla="*/ 11 h 56"/>
                <a:gd name="T18" fmla="*/ 13 w 49"/>
                <a:gd name="T19"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6">
                  <a:moveTo>
                    <a:pt x="13" y="7"/>
                  </a:moveTo>
                  <a:lnTo>
                    <a:pt x="9" y="11"/>
                  </a:lnTo>
                  <a:lnTo>
                    <a:pt x="43" y="56"/>
                  </a:lnTo>
                  <a:lnTo>
                    <a:pt x="49" y="53"/>
                  </a:lnTo>
                  <a:lnTo>
                    <a:pt x="15" y="8"/>
                  </a:lnTo>
                  <a:lnTo>
                    <a:pt x="10" y="13"/>
                  </a:lnTo>
                  <a:lnTo>
                    <a:pt x="13" y="7"/>
                  </a:lnTo>
                  <a:lnTo>
                    <a:pt x="0" y="0"/>
                  </a:lnTo>
                  <a:lnTo>
                    <a:pt x="9" y="11"/>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0" name="Freeform 277"/>
            <p:cNvSpPr>
              <a:spLocks/>
            </p:cNvSpPr>
            <p:nvPr/>
          </p:nvSpPr>
          <p:spPr bwMode="auto">
            <a:xfrm>
              <a:off x="1631950" y="3109913"/>
              <a:ext cx="25400" cy="44450"/>
            </a:xfrm>
            <a:custGeom>
              <a:avLst/>
              <a:gdLst>
                <a:gd name="T0" fmla="*/ 31 w 31"/>
                <a:gd name="T1" fmla="*/ 55 h 55"/>
                <a:gd name="T2" fmla="*/ 31 w 31"/>
                <a:gd name="T3" fmla="*/ 55 h 55"/>
                <a:gd name="T4" fmla="*/ 31 w 31"/>
                <a:gd name="T5" fmla="*/ 43 h 55"/>
                <a:gd name="T6" fmla="*/ 29 w 31"/>
                <a:gd name="T7" fmla="*/ 31 h 55"/>
                <a:gd name="T8" fmla="*/ 24 w 31"/>
                <a:gd name="T9" fmla="*/ 22 h 55"/>
                <a:gd name="T10" fmla="*/ 18 w 31"/>
                <a:gd name="T11" fmla="*/ 14 h 55"/>
                <a:gd name="T12" fmla="*/ 14 w 31"/>
                <a:gd name="T13" fmla="*/ 8 h 55"/>
                <a:gd name="T14" fmla="*/ 8 w 31"/>
                <a:gd name="T15" fmla="*/ 3 h 55"/>
                <a:gd name="T16" fmla="*/ 5 w 31"/>
                <a:gd name="T17" fmla="*/ 1 h 55"/>
                <a:gd name="T18" fmla="*/ 3 w 31"/>
                <a:gd name="T19" fmla="*/ 0 h 55"/>
                <a:gd name="T20" fmla="*/ 0 w 31"/>
                <a:gd name="T21" fmla="*/ 6 h 55"/>
                <a:gd name="T22" fmla="*/ 1 w 31"/>
                <a:gd name="T23" fmla="*/ 7 h 55"/>
                <a:gd name="T24" fmla="*/ 5 w 31"/>
                <a:gd name="T25" fmla="*/ 8 h 55"/>
                <a:gd name="T26" fmla="*/ 9 w 31"/>
                <a:gd name="T27" fmla="*/ 13 h 55"/>
                <a:gd name="T28" fmla="*/ 14 w 31"/>
                <a:gd name="T29" fmla="*/ 17 h 55"/>
                <a:gd name="T30" fmla="*/ 20 w 31"/>
                <a:gd name="T31" fmla="*/ 25 h 55"/>
                <a:gd name="T32" fmla="*/ 23 w 31"/>
                <a:gd name="T33" fmla="*/ 33 h 55"/>
                <a:gd name="T34" fmla="*/ 25 w 31"/>
                <a:gd name="T35" fmla="*/ 43 h 55"/>
                <a:gd name="T36" fmla="*/ 25 w 31"/>
                <a:gd name="T37" fmla="*/ 54 h 55"/>
                <a:gd name="T38" fmla="*/ 25 w 31"/>
                <a:gd name="T39" fmla="*/ 54 h 55"/>
                <a:gd name="T40" fmla="*/ 31 w 31"/>
                <a:gd name="T4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5">
                  <a:moveTo>
                    <a:pt x="31" y="55"/>
                  </a:moveTo>
                  <a:lnTo>
                    <a:pt x="31" y="55"/>
                  </a:lnTo>
                  <a:lnTo>
                    <a:pt x="31" y="43"/>
                  </a:lnTo>
                  <a:lnTo>
                    <a:pt x="29" y="31"/>
                  </a:lnTo>
                  <a:lnTo>
                    <a:pt x="24" y="22"/>
                  </a:lnTo>
                  <a:lnTo>
                    <a:pt x="18" y="14"/>
                  </a:lnTo>
                  <a:lnTo>
                    <a:pt x="14" y="8"/>
                  </a:lnTo>
                  <a:lnTo>
                    <a:pt x="8" y="3"/>
                  </a:lnTo>
                  <a:lnTo>
                    <a:pt x="5" y="1"/>
                  </a:lnTo>
                  <a:lnTo>
                    <a:pt x="3" y="0"/>
                  </a:lnTo>
                  <a:lnTo>
                    <a:pt x="0" y="6"/>
                  </a:lnTo>
                  <a:lnTo>
                    <a:pt x="1" y="7"/>
                  </a:lnTo>
                  <a:lnTo>
                    <a:pt x="5" y="8"/>
                  </a:lnTo>
                  <a:lnTo>
                    <a:pt x="9" y="13"/>
                  </a:lnTo>
                  <a:lnTo>
                    <a:pt x="14" y="17"/>
                  </a:lnTo>
                  <a:lnTo>
                    <a:pt x="20" y="25"/>
                  </a:lnTo>
                  <a:lnTo>
                    <a:pt x="23" y="33"/>
                  </a:lnTo>
                  <a:lnTo>
                    <a:pt x="25" y="43"/>
                  </a:lnTo>
                  <a:lnTo>
                    <a:pt x="25" y="54"/>
                  </a:lnTo>
                  <a:lnTo>
                    <a:pt x="25" y="54"/>
                  </a:lnTo>
                  <a:lnTo>
                    <a:pt x="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1" name="Freeform 278"/>
            <p:cNvSpPr>
              <a:spLocks/>
            </p:cNvSpPr>
            <p:nvPr/>
          </p:nvSpPr>
          <p:spPr bwMode="auto">
            <a:xfrm>
              <a:off x="1622425" y="3152776"/>
              <a:ext cx="34925" cy="26988"/>
            </a:xfrm>
            <a:custGeom>
              <a:avLst/>
              <a:gdLst>
                <a:gd name="T0" fmla="*/ 0 w 44"/>
                <a:gd name="T1" fmla="*/ 32 h 35"/>
                <a:gd name="T2" fmla="*/ 3 w 44"/>
                <a:gd name="T3" fmla="*/ 35 h 35"/>
                <a:gd name="T4" fmla="*/ 5 w 44"/>
                <a:gd name="T5" fmla="*/ 35 h 35"/>
                <a:gd name="T6" fmla="*/ 8 w 44"/>
                <a:gd name="T7" fmla="*/ 35 h 35"/>
                <a:gd name="T8" fmla="*/ 14 w 44"/>
                <a:gd name="T9" fmla="*/ 33 h 35"/>
                <a:gd name="T10" fmla="*/ 22 w 44"/>
                <a:gd name="T11" fmla="*/ 32 h 35"/>
                <a:gd name="T12" fmla="*/ 29 w 44"/>
                <a:gd name="T13" fmla="*/ 28 h 35"/>
                <a:gd name="T14" fmla="*/ 36 w 44"/>
                <a:gd name="T15" fmla="*/ 22 h 35"/>
                <a:gd name="T16" fmla="*/ 42 w 44"/>
                <a:gd name="T17" fmla="*/ 13 h 35"/>
                <a:gd name="T18" fmla="*/ 44 w 44"/>
                <a:gd name="T19" fmla="*/ 1 h 35"/>
                <a:gd name="T20" fmla="*/ 38 w 44"/>
                <a:gd name="T21" fmla="*/ 0 h 35"/>
                <a:gd name="T22" fmla="*/ 35 w 44"/>
                <a:gd name="T23" fmla="*/ 10 h 35"/>
                <a:gd name="T24" fmla="*/ 31 w 44"/>
                <a:gd name="T25" fmla="*/ 18 h 35"/>
                <a:gd name="T26" fmla="*/ 26 w 44"/>
                <a:gd name="T27" fmla="*/ 23 h 35"/>
                <a:gd name="T28" fmla="*/ 20 w 44"/>
                <a:gd name="T29" fmla="*/ 25 h 35"/>
                <a:gd name="T30" fmla="*/ 14 w 44"/>
                <a:gd name="T31" fmla="*/ 28 h 35"/>
                <a:gd name="T32" fmla="*/ 8 w 44"/>
                <a:gd name="T33" fmla="*/ 28 h 35"/>
                <a:gd name="T34" fmla="*/ 5 w 44"/>
                <a:gd name="T35" fmla="*/ 28 h 35"/>
                <a:gd name="T36" fmla="*/ 4 w 44"/>
                <a:gd name="T37" fmla="*/ 28 h 35"/>
                <a:gd name="T38" fmla="*/ 6 w 44"/>
                <a:gd name="T39" fmla="*/ 29 h 35"/>
                <a:gd name="T40" fmla="*/ 0 w 44"/>
                <a:gd name="T41" fmla="*/ 32 h 35"/>
                <a:gd name="T42" fmla="*/ 2 w 44"/>
                <a:gd name="T43" fmla="*/ 35 h 35"/>
                <a:gd name="T44" fmla="*/ 3 w 44"/>
                <a:gd name="T45" fmla="*/ 35 h 35"/>
                <a:gd name="T46" fmla="*/ 0 w 44"/>
                <a:gd name="T4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5">
                  <a:moveTo>
                    <a:pt x="0" y="32"/>
                  </a:moveTo>
                  <a:lnTo>
                    <a:pt x="3" y="35"/>
                  </a:lnTo>
                  <a:lnTo>
                    <a:pt x="5" y="35"/>
                  </a:lnTo>
                  <a:lnTo>
                    <a:pt x="8" y="35"/>
                  </a:lnTo>
                  <a:lnTo>
                    <a:pt x="14" y="33"/>
                  </a:lnTo>
                  <a:lnTo>
                    <a:pt x="22" y="32"/>
                  </a:lnTo>
                  <a:lnTo>
                    <a:pt x="29" y="28"/>
                  </a:lnTo>
                  <a:lnTo>
                    <a:pt x="36" y="22"/>
                  </a:lnTo>
                  <a:lnTo>
                    <a:pt x="42" y="13"/>
                  </a:lnTo>
                  <a:lnTo>
                    <a:pt x="44" y="1"/>
                  </a:lnTo>
                  <a:lnTo>
                    <a:pt x="38" y="0"/>
                  </a:lnTo>
                  <a:lnTo>
                    <a:pt x="35" y="10"/>
                  </a:lnTo>
                  <a:lnTo>
                    <a:pt x="31" y="18"/>
                  </a:lnTo>
                  <a:lnTo>
                    <a:pt x="26" y="23"/>
                  </a:lnTo>
                  <a:lnTo>
                    <a:pt x="20" y="25"/>
                  </a:lnTo>
                  <a:lnTo>
                    <a:pt x="14" y="28"/>
                  </a:lnTo>
                  <a:lnTo>
                    <a:pt x="8" y="28"/>
                  </a:lnTo>
                  <a:lnTo>
                    <a:pt x="5" y="28"/>
                  </a:lnTo>
                  <a:lnTo>
                    <a:pt x="4" y="28"/>
                  </a:lnTo>
                  <a:lnTo>
                    <a:pt x="6" y="29"/>
                  </a:lnTo>
                  <a:lnTo>
                    <a:pt x="0" y="32"/>
                  </a:lnTo>
                  <a:lnTo>
                    <a:pt x="2" y="35"/>
                  </a:lnTo>
                  <a:lnTo>
                    <a:pt x="3" y="35"/>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2" name="Freeform 279"/>
            <p:cNvSpPr>
              <a:spLocks/>
            </p:cNvSpPr>
            <p:nvPr/>
          </p:nvSpPr>
          <p:spPr bwMode="auto">
            <a:xfrm>
              <a:off x="1597025" y="3140076"/>
              <a:ext cx="30163" cy="38100"/>
            </a:xfrm>
            <a:custGeom>
              <a:avLst/>
              <a:gdLst>
                <a:gd name="T0" fmla="*/ 2 w 38"/>
                <a:gd name="T1" fmla="*/ 7 h 48"/>
                <a:gd name="T2" fmla="*/ 0 w 38"/>
                <a:gd name="T3" fmla="*/ 6 h 48"/>
                <a:gd name="T4" fmla="*/ 32 w 38"/>
                <a:gd name="T5" fmla="*/ 48 h 48"/>
                <a:gd name="T6" fmla="*/ 38 w 38"/>
                <a:gd name="T7" fmla="*/ 45 h 48"/>
                <a:gd name="T8" fmla="*/ 6 w 38"/>
                <a:gd name="T9" fmla="*/ 2 h 48"/>
                <a:gd name="T10" fmla="*/ 5 w 38"/>
                <a:gd name="T11" fmla="*/ 0 h 48"/>
                <a:gd name="T12" fmla="*/ 6 w 38"/>
                <a:gd name="T13" fmla="*/ 2 h 48"/>
                <a:gd name="T14" fmla="*/ 5 w 38"/>
                <a:gd name="T15" fmla="*/ 1 h 48"/>
                <a:gd name="T16" fmla="*/ 5 w 38"/>
                <a:gd name="T17" fmla="*/ 0 h 48"/>
                <a:gd name="T18" fmla="*/ 2 w 38"/>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2" y="7"/>
                  </a:moveTo>
                  <a:lnTo>
                    <a:pt x="0" y="6"/>
                  </a:lnTo>
                  <a:lnTo>
                    <a:pt x="32" y="48"/>
                  </a:lnTo>
                  <a:lnTo>
                    <a:pt x="38" y="45"/>
                  </a:lnTo>
                  <a:lnTo>
                    <a:pt x="6" y="2"/>
                  </a:lnTo>
                  <a:lnTo>
                    <a:pt x="5" y="0"/>
                  </a:lnTo>
                  <a:lnTo>
                    <a:pt x="6" y="2"/>
                  </a:lnTo>
                  <a:lnTo>
                    <a:pt x="5" y="1"/>
                  </a:lnTo>
                  <a:lnTo>
                    <a:pt x="5"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3" name="Freeform 280"/>
            <p:cNvSpPr>
              <a:spLocks/>
            </p:cNvSpPr>
            <p:nvPr/>
          </p:nvSpPr>
          <p:spPr bwMode="auto">
            <a:xfrm>
              <a:off x="1565275" y="3130551"/>
              <a:ext cx="34925" cy="14288"/>
            </a:xfrm>
            <a:custGeom>
              <a:avLst/>
              <a:gdLst>
                <a:gd name="T0" fmla="*/ 1 w 44"/>
                <a:gd name="T1" fmla="*/ 4 h 19"/>
                <a:gd name="T2" fmla="*/ 0 w 44"/>
                <a:gd name="T3" fmla="*/ 7 h 19"/>
                <a:gd name="T4" fmla="*/ 41 w 44"/>
                <a:gd name="T5" fmla="*/ 19 h 19"/>
                <a:gd name="T6" fmla="*/ 44 w 44"/>
                <a:gd name="T7" fmla="*/ 12 h 19"/>
                <a:gd name="T8" fmla="*/ 2 w 44"/>
                <a:gd name="T9" fmla="*/ 0 h 19"/>
                <a:gd name="T10" fmla="*/ 1 w 44"/>
                <a:gd name="T11" fmla="*/ 4 h 19"/>
              </a:gdLst>
              <a:ahLst/>
              <a:cxnLst>
                <a:cxn ang="0">
                  <a:pos x="T0" y="T1"/>
                </a:cxn>
                <a:cxn ang="0">
                  <a:pos x="T2" y="T3"/>
                </a:cxn>
                <a:cxn ang="0">
                  <a:pos x="T4" y="T5"/>
                </a:cxn>
                <a:cxn ang="0">
                  <a:pos x="T6" y="T7"/>
                </a:cxn>
                <a:cxn ang="0">
                  <a:pos x="T8" y="T9"/>
                </a:cxn>
                <a:cxn ang="0">
                  <a:pos x="T10" y="T11"/>
                </a:cxn>
              </a:cxnLst>
              <a:rect l="0" t="0" r="r" b="b"/>
              <a:pathLst>
                <a:path w="44" h="19">
                  <a:moveTo>
                    <a:pt x="1" y="4"/>
                  </a:moveTo>
                  <a:lnTo>
                    <a:pt x="0" y="7"/>
                  </a:lnTo>
                  <a:lnTo>
                    <a:pt x="41" y="19"/>
                  </a:lnTo>
                  <a:lnTo>
                    <a:pt x="44" y="12"/>
                  </a:lnTo>
                  <a:lnTo>
                    <a:pt x="2"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4" name="Freeform 281"/>
            <p:cNvSpPr>
              <a:spLocks/>
            </p:cNvSpPr>
            <p:nvPr/>
          </p:nvSpPr>
          <p:spPr bwMode="auto">
            <a:xfrm>
              <a:off x="1582738" y="3094038"/>
              <a:ext cx="65088" cy="33338"/>
            </a:xfrm>
            <a:custGeom>
              <a:avLst/>
              <a:gdLst>
                <a:gd name="T0" fmla="*/ 0 w 82"/>
                <a:gd name="T1" fmla="*/ 4 h 42"/>
                <a:gd name="T2" fmla="*/ 1 w 82"/>
                <a:gd name="T3" fmla="*/ 3 h 42"/>
                <a:gd name="T4" fmla="*/ 5 w 82"/>
                <a:gd name="T5" fmla="*/ 1 h 42"/>
                <a:gd name="T6" fmla="*/ 9 w 82"/>
                <a:gd name="T7" fmla="*/ 0 h 42"/>
                <a:gd name="T8" fmla="*/ 16 w 82"/>
                <a:gd name="T9" fmla="*/ 0 h 42"/>
                <a:gd name="T10" fmla="*/ 23 w 82"/>
                <a:gd name="T11" fmla="*/ 1 h 42"/>
                <a:gd name="T12" fmla="*/ 32 w 82"/>
                <a:gd name="T13" fmla="*/ 4 h 42"/>
                <a:gd name="T14" fmla="*/ 43 w 82"/>
                <a:gd name="T15" fmla="*/ 10 h 42"/>
                <a:gd name="T16" fmla="*/ 54 w 82"/>
                <a:gd name="T17" fmla="*/ 19 h 42"/>
                <a:gd name="T18" fmla="*/ 63 w 82"/>
                <a:gd name="T19" fmla="*/ 27 h 42"/>
                <a:gd name="T20" fmla="*/ 71 w 82"/>
                <a:gd name="T21" fmla="*/ 34 h 42"/>
                <a:gd name="T22" fmla="*/ 76 w 82"/>
                <a:gd name="T23" fmla="*/ 37 h 42"/>
                <a:gd name="T24" fmla="*/ 79 w 82"/>
                <a:gd name="T25" fmla="*/ 39 h 42"/>
                <a:gd name="T26" fmla="*/ 81 w 82"/>
                <a:gd name="T27" fmla="*/ 41 h 42"/>
                <a:gd name="T28" fmla="*/ 82 w 82"/>
                <a:gd name="T29" fmla="*/ 42 h 42"/>
                <a:gd name="T30" fmla="*/ 82 w 82"/>
                <a:gd name="T31" fmla="*/ 41 h 42"/>
                <a:gd name="T32" fmla="*/ 82 w 82"/>
                <a:gd name="T33" fmla="*/ 41 h 42"/>
                <a:gd name="T34" fmla="*/ 0 w 82"/>
                <a:gd name="T35"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2">
                  <a:moveTo>
                    <a:pt x="0" y="4"/>
                  </a:moveTo>
                  <a:lnTo>
                    <a:pt x="1" y="3"/>
                  </a:lnTo>
                  <a:lnTo>
                    <a:pt x="5" y="1"/>
                  </a:lnTo>
                  <a:lnTo>
                    <a:pt x="9" y="0"/>
                  </a:lnTo>
                  <a:lnTo>
                    <a:pt x="16" y="0"/>
                  </a:lnTo>
                  <a:lnTo>
                    <a:pt x="23" y="1"/>
                  </a:lnTo>
                  <a:lnTo>
                    <a:pt x="32" y="4"/>
                  </a:lnTo>
                  <a:lnTo>
                    <a:pt x="43" y="10"/>
                  </a:lnTo>
                  <a:lnTo>
                    <a:pt x="54" y="19"/>
                  </a:lnTo>
                  <a:lnTo>
                    <a:pt x="63" y="27"/>
                  </a:lnTo>
                  <a:lnTo>
                    <a:pt x="71" y="34"/>
                  </a:lnTo>
                  <a:lnTo>
                    <a:pt x="76" y="37"/>
                  </a:lnTo>
                  <a:lnTo>
                    <a:pt x="79" y="39"/>
                  </a:lnTo>
                  <a:lnTo>
                    <a:pt x="81" y="41"/>
                  </a:lnTo>
                  <a:lnTo>
                    <a:pt x="82" y="42"/>
                  </a:lnTo>
                  <a:lnTo>
                    <a:pt x="82" y="41"/>
                  </a:lnTo>
                  <a:lnTo>
                    <a:pt x="82" y="41"/>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5" name="Freeform 282"/>
            <p:cNvSpPr>
              <a:spLocks/>
            </p:cNvSpPr>
            <p:nvPr/>
          </p:nvSpPr>
          <p:spPr bwMode="auto">
            <a:xfrm>
              <a:off x="1582738" y="3090863"/>
              <a:ext cx="46038" cy="20638"/>
            </a:xfrm>
            <a:custGeom>
              <a:avLst/>
              <a:gdLst>
                <a:gd name="T0" fmla="*/ 57 w 57"/>
                <a:gd name="T1" fmla="*/ 19 h 24"/>
                <a:gd name="T2" fmla="*/ 57 w 57"/>
                <a:gd name="T3" fmla="*/ 19 h 24"/>
                <a:gd name="T4" fmla="*/ 46 w 57"/>
                <a:gd name="T5" fmla="*/ 10 h 24"/>
                <a:gd name="T6" fmla="*/ 36 w 57"/>
                <a:gd name="T7" fmla="*/ 4 h 24"/>
                <a:gd name="T8" fmla="*/ 25 w 57"/>
                <a:gd name="T9" fmla="*/ 1 h 24"/>
                <a:gd name="T10" fmla="*/ 17 w 57"/>
                <a:gd name="T11" fmla="*/ 0 h 24"/>
                <a:gd name="T12" fmla="*/ 10 w 57"/>
                <a:gd name="T13" fmla="*/ 1 h 24"/>
                <a:gd name="T14" fmla="*/ 4 w 57"/>
                <a:gd name="T15" fmla="*/ 1 h 24"/>
                <a:gd name="T16" fmla="*/ 1 w 57"/>
                <a:gd name="T17" fmla="*/ 3 h 24"/>
                <a:gd name="T18" fmla="*/ 0 w 57"/>
                <a:gd name="T19" fmla="*/ 3 h 24"/>
                <a:gd name="T20" fmla="*/ 2 w 57"/>
                <a:gd name="T21" fmla="*/ 9 h 24"/>
                <a:gd name="T22" fmla="*/ 3 w 57"/>
                <a:gd name="T23" fmla="*/ 9 h 24"/>
                <a:gd name="T24" fmla="*/ 6 w 57"/>
                <a:gd name="T25" fmla="*/ 8 h 24"/>
                <a:gd name="T26" fmla="*/ 10 w 57"/>
                <a:gd name="T27" fmla="*/ 7 h 24"/>
                <a:gd name="T28" fmla="*/ 17 w 57"/>
                <a:gd name="T29" fmla="*/ 7 h 24"/>
                <a:gd name="T30" fmla="*/ 24 w 57"/>
                <a:gd name="T31" fmla="*/ 8 h 24"/>
                <a:gd name="T32" fmla="*/ 32 w 57"/>
                <a:gd name="T33" fmla="*/ 10 h 24"/>
                <a:gd name="T34" fmla="*/ 42 w 57"/>
                <a:gd name="T35" fmla="*/ 15 h 24"/>
                <a:gd name="T36" fmla="*/ 53 w 57"/>
                <a:gd name="T37" fmla="*/ 24 h 24"/>
                <a:gd name="T38" fmla="*/ 53 w 57"/>
                <a:gd name="T39" fmla="*/ 24 h 24"/>
                <a:gd name="T40" fmla="*/ 57 w 57"/>
                <a:gd name="T4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
                  <a:moveTo>
                    <a:pt x="57" y="19"/>
                  </a:moveTo>
                  <a:lnTo>
                    <a:pt x="57" y="19"/>
                  </a:lnTo>
                  <a:lnTo>
                    <a:pt x="46" y="10"/>
                  </a:lnTo>
                  <a:lnTo>
                    <a:pt x="36" y="4"/>
                  </a:lnTo>
                  <a:lnTo>
                    <a:pt x="25" y="1"/>
                  </a:lnTo>
                  <a:lnTo>
                    <a:pt x="17" y="0"/>
                  </a:lnTo>
                  <a:lnTo>
                    <a:pt x="10" y="1"/>
                  </a:lnTo>
                  <a:lnTo>
                    <a:pt x="4" y="1"/>
                  </a:lnTo>
                  <a:lnTo>
                    <a:pt x="1" y="3"/>
                  </a:lnTo>
                  <a:lnTo>
                    <a:pt x="0" y="3"/>
                  </a:lnTo>
                  <a:lnTo>
                    <a:pt x="2" y="9"/>
                  </a:lnTo>
                  <a:lnTo>
                    <a:pt x="3" y="9"/>
                  </a:lnTo>
                  <a:lnTo>
                    <a:pt x="6" y="8"/>
                  </a:lnTo>
                  <a:lnTo>
                    <a:pt x="10" y="7"/>
                  </a:lnTo>
                  <a:lnTo>
                    <a:pt x="17" y="7"/>
                  </a:lnTo>
                  <a:lnTo>
                    <a:pt x="24" y="8"/>
                  </a:lnTo>
                  <a:lnTo>
                    <a:pt x="32" y="10"/>
                  </a:lnTo>
                  <a:lnTo>
                    <a:pt x="42" y="15"/>
                  </a:lnTo>
                  <a:lnTo>
                    <a:pt x="53" y="24"/>
                  </a:lnTo>
                  <a:lnTo>
                    <a:pt x="53" y="24"/>
                  </a:lnTo>
                  <a:lnTo>
                    <a:pt x="5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6" name="Freeform 283"/>
            <p:cNvSpPr>
              <a:spLocks/>
            </p:cNvSpPr>
            <p:nvPr/>
          </p:nvSpPr>
          <p:spPr bwMode="auto">
            <a:xfrm>
              <a:off x="1624013" y="3106738"/>
              <a:ext cx="26988" cy="22225"/>
            </a:xfrm>
            <a:custGeom>
              <a:avLst/>
              <a:gdLst>
                <a:gd name="T0" fmla="*/ 26 w 33"/>
                <a:gd name="T1" fmla="*/ 26 h 28"/>
                <a:gd name="T2" fmla="*/ 27 w 33"/>
                <a:gd name="T3" fmla="*/ 22 h 28"/>
                <a:gd name="T4" fmla="*/ 30 w 33"/>
                <a:gd name="T5" fmla="*/ 22 h 28"/>
                <a:gd name="T6" fmla="*/ 31 w 33"/>
                <a:gd name="T7" fmla="*/ 22 h 28"/>
                <a:gd name="T8" fmla="*/ 29 w 33"/>
                <a:gd name="T9" fmla="*/ 21 h 28"/>
                <a:gd name="T10" fmla="*/ 25 w 33"/>
                <a:gd name="T11" fmla="*/ 19 h 28"/>
                <a:gd name="T12" fmla="*/ 22 w 33"/>
                <a:gd name="T13" fmla="*/ 15 h 28"/>
                <a:gd name="T14" fmla="*/ 14 w 33"/>
                <a:gd name="T15" fmla="*/ 8 h 28"/>
                <a:gd name="T16" fmla="*/ 4 w 33"/>
                <a:gd name="T17" fmla="*/ 0 h 28"/>
                <a:gd name="T18" fmla="*/ 0 w 33"/>
                <a:gd name="T19" fmla="*/ 5 h 28"/>
                <a:gd name="T20" fmla="*/ 9 w 33"/>
                <a:gd name="T21" fmla="*/ 13 h 28"/>
                <a:gd name="T22" fmla="*/ 17 w 33"/>
                <a:gd name="T23" fmla="*/ 20 h 28"/>
                <a:gd name="T24" fmla="*/ 22 w 33"/>
                <a:gd name="T25" fmla="*/ 23 h 28"/>
                <a:gd name="T26" fmla="*/ 25 w 33"/>
                <a:gd name="T27" fmla="*/ 27 h 28"/>
                <a:gd name="T28" fmla="*/ 27 w 33"/>
                <a:gd name="T29" fmla="*/ 28 h 28"/>
                <a:gd name="T30" fmla="*/ 30 w 33"/>
                <a:gd name="T31" fmla="*/ 28 h 28"/>
                <a:gd name="T32" fmla="*/ 32 w 33"/>
                <a:gd name="T33" fmla="*/ 27 h 28"/>
                <a:gd name="T34" fmla="*/ 33 w 33"/>
                <a:gd name="T35" fmla="*/ 23 h 28"/>
                <a:gd name="T36" fmla="*/ 26 w 33"/>
                <a:gd name="T3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26" y="26"/>
                  </a:moveTo>
                  <a:lnTo>
                    <a:pt x="27" y="22"/>
                  </a:lnTo>
                  <a:lnTo>
                    <a:pt x="30" y="22"/>
                  </a:lnTo>
                  <a:lnTo>
                    <a:pt x="31" y="22"/>
                  </a:lnTo>
                  <a:lnTo>
                    <a:pt x="29" y="21"/>
                  </a:lnTo>
                  <a:lnTo>
                    <a:pt x="25" y="19"/>
                  </a:lnTo>
                  <a:lnTo>
                    <a:pt x="22" y="15"/>
                  </a:lnTo>
                  <a:lnTo>
                    <a:pt x="14" y="8"/>
                  </a:lnTo>
                  <a:lnTo>
                    <a:pt x="4" y="0"/>
                  </a:lnTo>
                  <a:lnTo>
                    <a:pt x="0" y="5"/>
                  </a:lnTo>
                  <a:lnTo>
                    <a:pt x="9" y="13"/>
                  </a:lnTo>
                  <a:lnTo>
                    <a:pt x="17" y="20"/>
                  </a:lnTo>
                  <a:lnTo>
                    <a:pt x="22" y="23"/>
                  </a:lnTo>
                  <a:lnTo>
                    <a:pt x="25" y="27"/>
                  </a:lnTo>
                  <a:lnTo>
                    <a:pt x="27" y="28"/>
                  </a:lnTo>
                  <a:lnTo>
                    <a:pt x="30" y="28"/>
                  </a:lnTo>
                  <a:lnTo>
                    <a:pt x="32" y="27"/>
                  </a:lnTo>
                  <a:lnTo>
                    <a:pt x="33" y="23"/>
                  </a:lnTo>
                  <a:lnTo>
                    <a:pt x="2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7" name="Freeform 284"/>
            <p:cNvSpPr>
              <a:spLocks/>
            </p:cNvSpPr>
            <p:nvPr/>
          </p:nvSpPr>
          <p:spPr bwMode="auto">
            <a:xfrm>
              <a:off x="1941513" y="3306763"/>
              <a:ext cx="73025" cy="90488"/>
            </a:xfrm>
            <a:custGeom>
              <a:avLst/>
              <a:gdLst>
                <a:gd name="T0" fmla="*/ 94 w 94"/>
                <a:gd name="T1" fmla="*/ 112 h 114"/>
                <a:gd name="T2" fmla="*/ 94 w 94"/>
                <a:gd name="T3" fmla="*/ 112 h 114"/>
                <a:gd name="T4" fmla="*/ 90 w 94"/>
                <a:gd name="T5" fmla="*/ 102 h 114"/>
                <a:gd name="T6" fmla="*/ 85 w 94"/>
                <a:gd name="T7" fmla="*/ 92 h 114"/>
                <a:gd name="T8" fmla="*/ 80 w 94"/>
                <a:gd name="T9" fmla="*/ 81 h 114"/>
                <a:gd name="T10" fmla="*/ 74 w 94"/>
                <a:gd name="T11" fmla="*/ 72 h 114"/>
                <a:gd name="T12" fmla="*/ 66 w 94"/>
                <a:gd name="T13" fmla="*/ 63 h 114"/>
                <a:gd name="T14" fmla="*/ 59 w 94"/>
                <a:gd name="T15" fmla="*/ 54 h 114"/>
                <a:gd name="T16" fmla="*/ 51 w 94"/>
                <a:gd name="T17" fmla="*/ 45 h 114"/>
                <a:gd name="T18" fmla="*/ 43 w 94"/>
                <a:gd name="T19" fmla="*/ 36 h 114"/>
                <a:gd name="T20" fmla="*/ 36 w 94"/>
                <a:gd name="T21" fmla="*/ 28 h 114"/>
                <a:gd name="T22" fmla="*/ 29 w 94"/>
                <a:gd name="T23" fmla="*/ 21 h 114"/>
                <a:gd name="T24" fmla="*/ 22 w 94"/>
                <a:gd name="T25" fmla="*/ 16 h 114"/>
                <a:gd name="T26" fmla="*/ 16 w 94"/>
                <a:gd name="T27" fmla="*/ 10 h 114"/>
                <a:gd name="T28" fmla="*/ 12 w 94"/>
                <a:gd name="T29" fmla="*/ 6 h 114"/>
                <a:gd name="T30" fmla="*/ 8 w 94"/>
                <a:gd name="T31" fmla="*/ 3 h 114"/>
                <a:gd name="T32" fmla="*/ 6 w 94"/>
                <a:gd name="T33" fmla="*/ 1 h 114"/>
                <a:gd name="T34" fmla="*/ 4 w 94"/>
                <a:gd name="T35" fmla="*/ 0 h 114"/>
                <a:gd name="T36" fmla="*/ 0 w 94"/>
                <a:gd name="T37" fmla="*/ 4 h 114"/>
                <a:gd name="T38" fmla="*/ 1 w 94"/>
                <a:gd name="T39" fmla="*/ 5 h 114"/>
                <a:gd name="T40" fmla="*/ 4 w 94"/>
                <a:gd name="T41" fmla="*/ 8 h 114"/>
                <a:gd name="T42" fmla="*/ 7 w 94"/>
                <a:gd name="T43" fmla="*/ 11 h 114"/>
                <a:gd name="T44" fmla="*/ 12 w 94"/>
                <a:gd name="T45" fmla="*/ 15 h 114"/>
                <a:gd name="T46" fmla="*/ 18 w 94"/>
                <a:gd name="T47" fmla="*/ 20 h 114"/>
                <a:gd name="T48" fmla="*/ 24 w 94"/>
                <a:gd name="T49" fmla="*/ 26 h 114"/>
                <a:gd name="T50" fmla="*/ 31 w 94"/>
                <a:gd name="T51" fmla="*/ 33 h 114"/>
                <a:gd name="T52" fmla="*/ 38 w 94"/>
                <a:gd name="T53" fmla="*/ 41 h 114"/>
                <a:gd name="T54" fmla="*/ 46 w 94"/>
                <a:gd name="T55" fmla="*/ 49 h 114"/>
                <a:gd name="T56" fmla="*/ 54 w 94"/>
                <a:gd name="T57" fmla="*/ 57 h 114"/>
                <a:gd name="T58" fmla="*/ 61 w 94"/>
                <a:gd name="T59" fmla="*/ 66 h 114"/>
                <a:gd name="T60" fmla="*/ 68 w 94"/>
                <a:gd name="T61" fmla="*/ 76 h 114"/>
                <a:gd name="T62" fmla="*/ 74 w 94"/>
                <a:gd name="T63" fmla="*/ 85 h 114"/>
                <a:gd name="T64" fmla="*/ 80 w 94"/>
                <a:gd name="T65" fmla="*/ 95 h 114"/>
                <a:gd name="T66" fmla="*/ 84 w 94"/>
                <a:gd name="T67" fmla="*/ 104 h 114"/>
                <a:gd name="T68" fmla="*/ 88 w 94"/>
                <a:gd name="T69" fmla="*/ 114 h 114"/>
                <a:gd name="T70" fmla="*/ 88 w 94"/>
                <a:gd name="T71" fmla="*/ 114 h 114"/>
                <a:gd name="T72" fmla="*/ 94 w 94"/>
                <a:gd name="T73"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4">
                  <a:moveTo>
                    <a:pt x="94" y="112"/>
                  </a:moveTo>
                  <a:lnTo>
                    <a:pt x="94" y="112"/>
                  </a:lnTo>
                  <a:lnTo>
                    <a:pt x="90" y="102"/>
                  </a:lnTo>
                  <a:lnTo>
                    <a:pt x="85" y="92"/>
                  </a:lnTo>
                  <a:lnTo>
                    <a:pt x="80" y="81"/>
                  </a:lnTo>
                  <a:lnTo>
                    <a:pt x="74" y="72"/>
                  </a:lnTo>
                  <a:lnTo>
                    <a:pt x="66" y="63"/>
                  </a:lnTo>
                  <a:lnTo>
                    <a:pt x="59" y="54"/>
                  </a:lnTo>
                  <a:lnTo>
                    <a:pt x="51" y="45"/>
                  </a:lnTo>
                  <a:lnTo>
                    <a:pt x="43" y="36"/>
                  </a:lnTo>
                  <a:lnTo>
                    <a:pt x="36" y="28"/>
                  </a:lnTo>
                  <a:lnTo>
                    <a:pt x="29" y="21"/>
                  </a:lnTo>
                  <a:lnTo>
                    <a:pt x="22" y="16"/>
                  </a:lnTo>
                  <a:lnTo>
                    <a:pt x="16" y="10"/>
                  </a:lnTo>
                  <a:lnTo>
                    <a:pt x="12" y="6"/>
                  </a:lnTo>
                  <a:lnTo>
                    <a:pt x="8" y="3"/>
                  </a:lnTo>
                  <a:lnTo>
                    <a:pt x="6" y="1"/>
                  </a:lnTo>
                  <a:lnTo>
                    <a:pt x="4" y="0"/>
                  </a:lnTo>
                  <a:lnTo>
                    <a:pt x="0" y="4"/>
                  </a:lnTo>
                  <a:lnTo>
                    <a:pt x="1" y="5"/>
                  </a:lnTo>
                  <a:lnTo>
                    <a:pt x="4" y="8"/>
                  </a:lnTo>
                  <a:lnTo>
                    <a:pt x="7" y="11"/>
                  </a:lnTo>
                  <a:lnTo>
                    <a:pt x="12" y="15"/>
                  </a:lnTo>
                  <a:lnTo>
                    <a:pt x="18" y="20"/>
                  </a:lnTo>
                  <a:lnTo>
                    <a:pt x="24" y="26"/>
                  </a:lnTo>
                  <a:lnTo>
                    <a:pt x="31" y="33"/>
                  </a:lnTo>
                  <a:lnTo>
                    <a:pt x="38" y="41"/>
                  </a:lnTo>
                  <a:lnTo>
                    <a:pt x="46" y="49"/>
                  </a:lnTo>
                  <a:lnTo>
                    <a:pt x="54" y="57"/>
                  </a:lnTo>
                  <a:lnTo>
                    <a:pt x="61" y="66"/>
                  </a:lnTo>
                  <a:lnTo>
                    <a:pt x="68" y="76"/>
                  </a:lnTo>
                  <a:lnTo>
                    <a:pt x="74" y="85"/>
                  </a:lnTo>
                  <a:lnTo>
                    <a:pt x="80" y="95"/>
                  </a:lnTo>
                  <a:lnTo>
                    <a:pt x="84" y="104"/>
                  </a:lnTo>
                  <a:lnTo>
                    <a:pt x="88" y="114"/>
                  </a:lnTo>
                  <a:lnTo>
                    <a:pt x="88" y="114"/>
                  </a:lnTo>
                  <a:lnTo>
                    <a:pt x="94"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8" name="Freeform 285"/>
            <p:cNvSpPr>
              <a:spLocks/>
            </p:cNvSpPr>
            <p:nvPr/>
          </p:nvSpPr>
          <p:spPr bwMode="auto">
            <a:xfrm>
              <a:off x="2009775" y="3395663"/>
              <a:ext cx="14288" cy="85725"/>
            </a:xfrm>
            <a:custGeom>
              <a:avLst/>
              <a:gdLst>
                <a:gd name="T0" fmla="*/ 17 w 17"/>
                <a:gd name="T1" fmla="*/ 108 h 108"/>
                <a:gd name="T2" fmla="*/ 17 w 17"/>
                <a:gd name="T3" fmla="*/ 108 h 108"/>
                <a:gd name="T4" fmla="*/ 17 w 17"/>
                <a:gd name="T5" fmla="*/ 106 h 108"/>
                <a:gd name="T6" fmla="*/ 17 w 17"/>
                <a:gd name="T7" fmla="*/ 102 h 108"/>
                <a:gd name="T8" fmla="*/ 17 w 17"/>
                <a:gd name="T9" fmla="*/ 98 h 108"/>
                <a:gd name="T10" fmla="*/ 17 w 17"/>
                <a:gd name="T11" fmla="*/ 94 h 108"/>
                <a:gd name="T12" fmla="*/ 17 w 17"/>
                <a:gd name="T13" fmla="*/ 88 h 108"/>
                <a:gd name="T14" fmla="*/ 17 w 17"/>
                <a:gd name="T15" fmla="*/ 81 h 108"/>
                <a:gd name="T16" fmla="*/ 17 w 17"/>
                <a:gd name="T17" fmla="*/ 74 h 108"/>
                <a:gd name="T18" fmla="*/ 17 w 17"/>
                <a:gd name="T19" fmla="*/ 66 h 108"/>
                <a:gd name="T20" fmla="*/ 16 w 17"/>
                <a:gd name="T21" fmla="*/ 57 h 108"/>
                <a:gd name="T22" fmla="*/ 15 w 17"/>
                <a:gd name="T23" fmla="*/ 48 h 108"/>
                <a:gd name="T24" fmla="*/ 14 w 17"/>
                <a:gd name="T25" fmla="*/ 38 h 108"/>
                <a:gd name="T26" fmla="*/ 12 w 17"/>
                <a:gd name="T27" fmla="*/ 29 h 108"/>
                <a:gd name="T28" fmla="*/ 10 w 17"/>
                <a:gd name="T29" fmla="*/ 20 h 108"/>
                <a:gd name="T30" fmla="*/ 9 w 17"/>
                <a:gd name="T31" fmla="*/ 10 h 108"/>
                <a:gd name="T32" fmla="*/ 6 w 17"/>
                <a:gd name="T33" fmla="*/ 0 h 108"/>
                <a:gd name="T34" fmla="*/ 0 w 17"/>
                <a:gd name="T35" fmla="*/ 2 h 108"/>
                <a:gd name="T36" fmla="*/ 2 w 17"/>
                <a:gd name="T37" fmla="*/ 12 h 108"/>
                <a:gd name="T38" fmla="*/ 4 w 17"/>
                <a:gd name="T39" fmla="*/ 21 h 108"/>
                <a:gd name="T40" fmla="*/ 6 w 17"/>
                <a:gd name="T41" fmla="*/ 30 h 108"/>
                <a:gd name="T42" fmla="*/ 8 w 17"/>
                <a:gd name="T43" fmla="*/ 40 h 108"/>
                <a:gd name="T44" fmla="*/ 9 w 17"/>
                <a:gd name="T45" fmla="*/ 49 h 108"/>
                <a:gd name="T46" fmla="*/ 10 w 17"/>
                <a:gd name="T47" fmla="*/ 58 h 108"/>
                <a:gd name="T48" fmla="*/ 10 w 17"/>
                <a:gd name="T49" fmla="*/ 66 h 108"/>
                <a:gd name="T50" fmla="*/ 10 w 17"/>
                <a:gd name="T51" fmla="*/ 74 h 108"/>
                <a:gd name="T52" fmla="*/ 11 w 17"/>
                <a:gd name="T53" fmla="*/ 81 h 108"/>
                <a:gd name="T54" fmla="*/ 11 w 17"/>
                <a:gd name="T55" fmla="*/ 88 h 108"/>
                <a:gd name="T56" fmla="*/ 11 w 17"/>
                <a:gd name="T57" fmla="*/ 94 h 108"/>
                <a:gd name="T58" fmla="*/ 11 w 17"/>
                <a:gd name="T59" fmla="*/ 98 h 108"/>
                <a:gd name="T60" fmla="*/ 11 w 17"/>
                <a:gd name="T61" fmla="*/ 102 h 108"/>
                <a:gd name="T62" fmla="*/ 10 w 17"/>
                <a:gd name="T63" fmla="*/ 105 h 108"/>
                <a:gd name="T64" fmla="*/ 10 w 17"/>
                <a:gd name="T65" fmla="*/ 108 h 108"/>
                <a:gd name="T66" fmla="*/ 10 w 17"/>
                <a:gd name="T67" fmla="*/ 108 h 108"/>
                <a:gd name="T68" fmla="*/ 17 w 17"/>
                <a:gd name="T6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08">
                  <a:moveTo>
                    <a:pt x="17" y="108"/>
                  </a:moveTo>
                  <a:lnTo>
                    <a:pt x="17" y="108"/>
                  </a:lnTo>
                  <a:lnTo>
                    <a:pt x="17" y="106"/>
                  </a:lnTo>
                  <a:lnTo>
                    <a:pt x="17" y="102"/>
                  </a:lnTo>
                  <a:lnTo>
                    <a:pt x="17" y="98"/>
                  </a:lnTo>
                  <a:lnTo>
                    <a:pt x="17" y="94"/>
                  </a:lnTo>
                  <a:lnTo>
                    <a:pt x="17" y="88"/>
                  </a:lnTo>
                  <a:lnTo>
                    <a:pt x="17" y="81"/>
                  </a:lnTo>
                  <a:lnTo>
                    <a:pt x="17" y="74"/>
                  </a:lnTo>
                  <a:lnTo>
                    <a:pt x="17" y="66"/>
                  </a:lnTo>
                  <a:lnTo>
                    <a:pt x="16" y="57"/>
                  </a:lnTo>
                  <a:lnTo>
                    <a:pt x="15" y="48"/>
                  </a:lnTo>
                  <a:lnTo>
                    <a:pt x="14" y="38"/>
                  </a:lnTo>
                  <a:lnTo>
                    <a:pt x="12" y="29"/>
                  </a:lnTo>
                  <a:lnTo>
                    <a:pt x="10" y="20"/>
                  </a:lnTo>
                  <a:lnTo>
                    <a:pt x="9" y="10"/>
                  </a:lnTo>
                  <a:lnTo>
                    <a:pt x="6" y="0"/>
                  </a:lnTo>
                  <a:lnTo>
                    <a:pt x="0" y="2"/>
                  </a:lnTo>
                  <a:lnTo>
                    <a:pt x="2" y="12"/>
                  </a:lnTo>
                  <a:lnTo>
                    <a:pt x="4" y="21"/>
                  </a:lnTo>
                  <a:lnTo>
                    <a:pt x="6" y="30"/>
                  </a:lnTo>
                  <a:lnTo>
                    <a:pt x="8" y="40"/>
                  </a:lnTo>
                  <a:lnTo>
                    <a:pt x="9" y="49"/>
                  </a:lnTo>
                  <a:lnTo>
                    <a:pt x="10" y="58"/>
                  </a:lnTo>
                  <a:lnTo>
                    <a:pt x="10" y="66"/>
                  </a:lnTo>
                  <a:lnTo>
                    <a:pt x="10" y="74"/>
                  </a:lnTo>
                  <a:lnTo>
                    <a:pt x="11" y="81"/>
                  </a:lnTo>
                  <a:lnTo>
                    <a:pt x="11" y="88"/>
                  </a:lnTo>
                  <a:lnTo>
                    <a:pt x="11" y="94"/>
                  </a:lnTo>
                  <a:lnTo>
                    <a:pt x="11" y="98"/>
                  </a:lnTo>
                  <a:lnTo>
                    <a:pt x="11" y="102"/>
                  </a:lnTo>
                  <a:lnTo>
                    <a:pt x="10" y="105"/>
                  </a:lnTo>
                  <a:lnTo>
                    <a:pt x="10" y="108"/>
                  </a:lnTo>
                  <a:lnTo>
                    <a:pt x="10" y="108"/>
                  </a:lnTo>
                  <a:lnTo>
                    <a:pt x="1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39" name="Freeform 296"/>
            <p:cNvSpPr>
              <a:spLocks/>
            </p:cNvSpPr>
            <p:nvPr/>
          </p:nvSpPr>
          <p:spPr bwMode="auto">
            <a:xfrm>
              <a:off x="1530350" y="2635251"/>
              <a:ext cx="247650" cy="452438"/>
            </a:xfrm>
            <a:custGeom>
              <a:avLst/>
              <a:gdLst>
                <a:gd name="T0" fmla="*/ 311 w 311"/>
                <a:gd name="T1" fmla="*/ 558 h 569"/>
                <a:gd name="T2" fmla="*/ 15 w 311"/>
                <a:gd name="T3" fmla="*/ 0 h 569"/>
                <a:gd name="T4" fmla="*/ 0 w 311"/>
                <a:gd name="T5" fmla="*/ 12 h 569"/>
                <a:gd name="T6" fmla="*/ 290 w 311"/>
                <a:gd name="T7" fmla="*/ 569 h 569"/>
                <a:gd name="T8" fmla="*/ 311 w 311"/>
                <a:gd name="T9" fmla="*/ 558 h 569"/>
              </a:gdLst>
              <a:ahLst/>
              <a:cxnLst>
                <a:cxn ang="0">
                  <a:pos x="T0" y="T1"/>
                </a:cxn>
                <a:cxn ang="0">
                  <a:pos x="T2" y="T3"/>
                </a:cxn>
                <a:cxn ang="0">
                  <a:pos x="T4" y="T5"/>
                </a:cxn>
                <a:cxn ang="0">
                  <a:pos x="T6" y="T7"/>
                </a:cxn>
                <a:cxn ang="0">
                  <a:pos x="T8" y="T9"/>
                </a:cxn>
              </a:cxnLst>
              <a:rect l="0" t="0" r="r" b="b"/>
              <a:pathLst>
                <a:path w="311" h="569">
                  <a:moveTo>
                    <a:pt x="311" y="558"/>
                  </a:moveTo>
                  <a:lnTo>
                    <a:pt x="15" y="0"/>
                  </a:lnTo>
                  <a:lnTo>
                    <a:pt x="0" y="12"/>
                  </a:lnTo>
                  <a:lnTo>
                    <a:pt x="290" y="569"/>
                  </a:lnTo>
                  <a:lnTo>
                    <a:pt x="311"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40" name="Freeform 297"/>
            <p:cNvSpPr>
              <a:spLocks/>
            </p:cNvSpPr>
            <p:nvPr/>
          </p:nvSpPr>
          <p:spPr bwMode="auto">
            <a:xfrm>
              <a:off x="1539875" y="2630488"/>
              <a:ext cx="239713" cy="447675"/>
            </a:xfrm>
            <a:custGeom>
              <a:avLst/>
              <a:gdLst>
                <a:gd name="T0" fmla="*/ 4 w 302"/>
                <a:gd name="T1" fmla="*/ 8 h 565"/>
                <a:gd name="T2" fmla="*/ 0 w 302"/>
                <a:gd name="T3" fmla="*/ 7 h 565"/>
                <a:gd name="T4" fmla="*/ 296 w 302"/>
                <a:gd name="T5" fmla="*/ 565 h 565"/>
                <a:gd name="T6" fmla="*/ 302 w 302"/>
                <a:gd name="T7" fmla="*/ 562 h 565"/>
                <a:gd name="T8" fmla="*/ 6 w 302"/>
                <a:gd name="T9" fmla="*/ 4 h 565"/>
                <a:gd name="T10" fmla="*/ 1 w 302"/>
                <a:gd name="T11" fmla="*/ 3 h 565"/>
                <a:gd name="T12" fmla="*/ 6 w 302"/>
                <a:gd name="T13" fmla="*/ 4 h 565"/>
                <a:gd name="T14" fmla="*/ 3 w 302"/>
                <a:gd name="T15" fmla="*/ 0 h 565"/>
                <a:gd name="T16" fmla="*/ 1 w 302"/>
                <a:gd name="T17" fmla="*/ 3 h 565"/>
                <a:gd name="T18" fmla="*/ 4 w 302"/>
                <a:gd name="T19" fmla="*/ 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565">
                  <a:moveTo>
                    <a:pt x="4" y="8"/>
                  </a:moveTo>
                  <a:lnTo>
                    <a:pt x="0" y="7"/>
                  </a:lnTo>
                  <a:lnTo>
                    <a:pt x="296" y="565"/>
                  </a:lnTo>
                  <a:lnTo>
                    <a:pt x="302" y="562"/>
                  </a:lnTo>
                  <a:lnTo>
                    <a:pt x="6" y="4"/>
                  </a:lnTo>
                  <a:lnTo>
                    <a:pt x="1" y="3"/>
                  </a:lnTo>
                  <a:lnTo>
                    <a:pt x="6" y="4"/>
                  </a:lnTo>
                  <a:lnTo>
                    <a:pt x="3" y="0"/>
                  </a:lnTo>
                  <a:lnTo>
                    <a:pt x="1" y="3"/>
                  </a:lnTo>
                  <a:lnTo>
                    <a:pt x="4" y="8"/>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sz="1100"/>
            </a:p>
          </p:txBody>
        </p:sp>
        <p:sp>
          <p:nvSpPr>
            <p:cNvPr id="341" name="Freeform 299"/>
            <p:cNvSpPr>
              <a:spLocks/>
            </p:cNvSpPr>
            <p:nvPr/>
          </p:nvSpPr>
          <p:spPr bwMode="auto">
            <a:xfrm>
              <a:off x="1528763" y="2643188"/>
              <a:ext cx="233363" cy="447675"/>
            </a:xfrm>
            <a:custGeom>
              <a:avLst/>
              <a:gdLst>
                <a:gd name="T0" fmla="*/ 290 w 295"/>
                <a:gd name="T1" fmla="*/ 558 h 565"/>
                <a:gd name="T2" fmla="*/ 295 w 295"/>
                <a:gd name="T3" fmla="*/ 559 h 565"/>
                <a:gd name="T4" fmla="*/ 5 w 295"/>
                <a:gd name="T5" fmla="*/ 0 h 565"/>
                <a:gd name="T6" fmla="*/ 0 w 295"/>
                <a:gd name="T7" fmla="*/ 4 h 565"/>
                <a:gd name="T8" fmla="*/ 289 w 295"/>
                <a:gd name="T9" fmla="*/ 561 h 565"/>
                <a:gd name="T10" fmla="*/ 294 w 295"/>
                <a:gd name="T11" fmla="*/ 562 h 565"/>
                <a:gd name="T12" fmla="*/ 289 w 295"/>
                <a:gd name="T13" fmla="*/ 561 h 565"/>
                <a:gd name="T14" fmla="*/ 290 w 295"/>
                <a:gd name="T15" fmla="*/ 565 h 565"/>
                <a:gd name="T16" fmla="*/ 294 w 295"/>
                <a:gd name="T17" fmla="*/ 562 h 565"/>
                <a:gd name="T18" fmla="*/ 290 w 295"/>
                <a:gd name="T19" fmla="*/ 55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565">
                  <a:moveTo>
                    <a:pt x="290" y="558"/>
                  </a:moveTo>
                  <a:lnTo>
                    <a:pt x="295" y="559"/>
                  </a:lnTo>
                  <a:lnTo>
                    <a:pt x="5" y="0"/>
                  </a:lnTo>
                  <a:lnTo>
                    <a:pt x="0" y="4"/>
                  </a:lnTo>
                  <a:lnTo>
                    <a:pt x="289" y="561"/>
                  </a:lnTo>
                  <a:lnTo>
                    <a:pt x="294" y="562"/>
                  </a:lnTo>
                  <a:lnTo>
                    <a:pt x="289" y="561"/>
                  </a:lnTo>
                  <a:lnTo>
                    <a:pt x="290" y="565"/>
                  </a:lnTo>
                  <a:lnTo>
                    <a:pt x="294" y="562"/>
                  </a:lnTo>
                  <a:lnTo>
                    <a:pt x="290"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42" name="Freeform 300"/>
            <p:cNvSpPr>
              <a:spLocks/>
            </p:cNvSpPr>
            <p:nvPr/>
          </p:nvSpPr>
          <p:spPr bwMode="auto">
            <a:xfrm>
              <a:off x="1758950" y="3076576"/>
              <a:ext cx="22225" cy="12700"/>
            </a:xfrm>
            <a:custGeom>
              <a:avLst/>
              <a:gdLst>
                <a:gd name="T0" fmla="*/ 21 w 28"/>
                <a:gd name="T1" fmla="*/ 4 h 16"/>
                <a:gd name="T2" fmla="*/ 22 w 28"/>
                <a:gd name="T3" fmla="*/ 0 h 16"/>
                <a:gd name="T4" fmla="*/ 0 w 28"/>
                <a:gd name="T5" fmla="*/ 12 h 16"/>
                <a:gd name="T6" fmla="*/ 4 w 28"/>
                <a:gd name="T7" fmla="*/ 16 h 16"/>
                <a:gd name="T8" fmla="*/ 25 w 28"/>
                <a:gd name="T9" fmla="*/ 5 h 16"/>
                <a:gd name="T10" fmla="*/ 27 w 28"/>
                <a:gd name="T11" fmla="*/ 1 h 16"/>
                <a:gd name="T12" fmla="*/ 25 w 28"/>
                <a:gd name="T13" fmla="*/ 5 h 16"/>
                <a:gd name="T14" fmla="*/ 28 w 28"/>
                <a:gd name="T15" fmla="*/ 4 h 16"/>
                <a:gd name="T16" fmla="*/ 27 w 28"/>
                <a:gd name="T17" fmla="*/ 1 h 16"/>
                <a:gd name="T18" fmla="*/ 21 w 28"/>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1" y="4"/>
                  </a:moveTo>
                  <a:lnTo>
                    <a:pt x="22" y="0"/>
                  </a:lnTo>
                  <a:lnTo>
                    <a:pt x="0" y="12"/>
                  </a:lnTo>
                  <a:lnTo>
                    <a:pt x="4" y="16"/>
                  </a:lnTo>
                  <a:lnTo>
                    <a:pt x="25" y="5"/>
                  </a:lnTo>
                  <a:lnTo>
                    <a:pt x="27" y="1"/>
                  </a:lnTo>
                  <a:lnTo>
                    <a:pt x="25" y="5"/>
                  </a:lnTo>
                  <a:lnTo>
                    <a:pt x="28" y="4"/>
                  </a:lnTo>
                  <a:lnTo>
                    <a:pt x="27" y="1"/>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43" name="Freeform 338"/>
            <p:cNvSpPr>
              <a:spLocks/>
            </p:cNvSpPr>
            <p:nvPr/>
          </p:nvSpPr>
          <p:spPr bwMode="auto">
            <a:xfrm>
              <a:off x="2587625" y="2820988"/>
              <a:ext cx="47625" cy="149225"/>
            </a:xfrm>
            <a:custGeom>
              <a:avLst/>
              <a:gdLst>
                <a:gd name="T0" fmla="*/ 0 w 60"/>
                <a:gd name="T1" fmla="*/ 0 h 188"/>
                <a:gd name="T2" fmla="*/ 26 w 60"/>
                <a:gd name="T3" fmla="*/ 101 h 188"/>
                <a:gd name="T4" fmla="*/ 60 w 60"/>
                <a:gd name="T5" fmla="*/ 188 h 188"/>
                <a:gd name="T6" fmla="*/ 0 w 60"/>
                <a:gd name="T7" fmla="*/ 0 h 188"/>
              </a:gdLst>
              <a:ahLst/>
              <a:cxnLst>
                <a:cxn ang="0">
                  <a:pos x="T0" y="T1"/>
                </a:cxn>
                <a:cxn ang="0">
                  <a:pos x="T2" y="T3"/>
                </a:cxn>
                <a:cxn ang="0">
                  <a:pos x="T4" y="T5"/>
                </a:cxn>
                <a:cxn ang="0">
                  <a:pos x="T6" y="T7"/>
                </a:cxn>
              </a:cxnLst>
              <a:rect l="0" t="0" r="r" b="b"/>
              <a:pathLst>
                <a:path w="60" h="188">
                  <a:moveTo>
                    <a:pt x="0" y="0"/>
                  </a:moveTo>
                  <a:lnTo>
                    <a:pt x="26" y="101"/>
                  </a:lnTo>
                  <a:lnTo>
                    <a:pt x="60" y="188"/>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44" name="Freeform 339"/>
            <p:cNvSpPr>
              <a:spLocks/>
            </p:cNvSpPr>
            <p:nvPr/>
          </p:nvSpPr>
          <p:spPr bwMode="auto">
            <a:xfrm>
              <a:off x="2581275" y="2819401"/>
              <a:ext cx="31750" cy="84138"/>
            </a:xfrm>
            <a:custGeom>
              <a:avLst/>
              <a:gdLst>
                <a:gd name="T0" fmla="*/ 40 w 40"/>
                <a:gd name="T1" fmla="*/ 100 h 105"/>
                <a:gd name="T2" fmla="*/ 40 w 40"/>
                <a:gd name="T3" fmla="*/ 101 h 105"/>
                <a:gd name="T4" fmla="*/ 14 w 40"/>
                <a:gd name="T5" fmla="*/ 0 h 105"/>
                <a:gd name="T6" fmla="*/ 0 w 40"/>
                <a:gd name="T7" fmla="*/ 2 h 105"/>
                <a:gd name="T8" fmla="*/ 27 w 40"/>
                <a:gd name="T9" fmla="*/ 103 h 105"/>
                <a:gd name="T10" fmla="*/ 27 w 40"/>
                <a:gd name="T11" fmla="*/ 105 h 105"/>
                <a:gd name="T12" fmla="*/ 27 w 40"/>
                <a:gd name="T13" fmla="*/ 103 h 105"/>
                <a:gd name="T14" fmla="*/ 27 w 40"/>
                <a:gd name="T15" fmla="*/ 105 h 105"/>
                <a:gd name="T16" fmla="*/ 27 w 40"/>
                <a:gd name="T17" fmla="*/ 105 h 105"/>
                <a:gd name="T18" fmla="*/ 40 w 40"/>
                <a:gd name="T19"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05">
                  <a:moveTo>
                    <a:pt x="40" y="100"/>
                  </a:moveTo>
                  <a:lnTo>
                    <a:pt x="40" y="101"/>
                  </a:lnTo>
                  <a:lnTo>
                    <a:pt x="14" y="0"/>
                  </a:lnTo>
                  <a:lnTo>
                    <a:pt x="0" y="2"/>
                  </a:lnTo>
                  <a:lnTo>
                    <a:pt x="27" y="103"/>
                  </a:lnTo>
                  <a:lnTo>
                    <a:pt x="27" y="105"/>
                  </a:lnTo>
                  <a:lnTo>
                    <a:pt x="27" y="103"/>
                  </a:lnTo>
                  <a:lnTo>
                    <a:pt x="27" y="105"/>
                  </a:lnTo>
                  <a:lnTo>
                    <a:pt x="27" y="105"/>
                  </a:lnTo>
                  <a:lnTo>
                    <a:pt x="4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45" name="Freeform 340"/>
            <p:cNvSpPr>
              <a:spLocks/>
            </p:cNvSpPr>
            <p:nvPr/>
          </p:nvSpPr>
          <p:spPr bwMode="auto">
            <a:xfrm>
              <a:off x="2601913" y="2898776"/>
              <a:ext cx="38100" cy="73025"/>
            </a:xfrm>
            <a:custGeom>
              <a:avLst/>
              <a:gdLst>
                <a:gd name="T0" fmla="*/ 40 w 46"/>
                <a:gd name="T1" fmla="*/ 89 h 91"/>
                <a:gd name="T2" fmla="*/ 46 w 46"/>
                <a:gd name="T3" fmla="*/ 86 h 91"/>
                <a:gd name="T4" fmla="*/ 13 w 46"/>
                <a:gd name="T5" fmla="*/ 0 h 91"/>
                <a:gd name="T6" fmla="*/ 0 w 46"/>
                <a:gd name="T7" fmla="*/ 5 h 91"/>
                <a:gd name="T8" fmla="*/ 34 w 46"/>
                <a:gd name="T9" fmla="*/ 91 h 91"/>
                <a:gd name="T10" fmla="*/ 40 w 46"/>
                <a:gd name="T11" fmla="*/ 89 h 91"/>
              </a:gdLst>
              <a:ahLst/>
              <a:cxnLst>
                <a:cxn ang="0">
                  <a:pos x="T0" y="T1"/>
                </a:cxn>
                <a:cxn ang="0">
                  <a:pos x="T2" y="T3"/>
                </a:cxn>
                <a:cxn ang="0">
                  <a:pos x="T4" y="T5"/>
                </a:cxn>
                <a:cxn ang="0">
                  <a:pos x="T6" y="T7"/>
                </a:cxn>
                <a:cxn ang="0">
                  <a:pos x="T8" y="T9"/>
                </a:cxn>
                <a:cxn ang="0">
                  <a:pos x="T10" y="T11"/>
                </a:cxn>
              </a:cxnLst>
              <a:rect l="0" t="0" r="r" b="b"/>
              <a:pathLst>
                <a:path w="46" h="91">
                  <a:moveTo>
                    <a:pt x="40" y="89"/>
                  </a:moveTo>
                  <a:lnTo>
                    <a:pt x="46" y="86"/>
                  </a:lnTo>
                  <a:lnTo>
                    <a:pt x="13" y="0"/>
                  </a:lnTo>
                  <a:lnTo>
                    <a:pt x="0" y="5"/>
                  </a:lnTo>
                  <a:lnTo>
                    <a:pt x="34" y="91"/>
                  </a:lnTo>
                  <a:lnTo>
                    <a:pt x="4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46" name="Freeform 341"/>
            <p:cNvSpPr>
              <a:spLocks/>
            </p:cNvSpPr>
            <p:nvPr/>
          </p:nvSpPr>
          <p:spPr bwMode="auto">
            <a:xfrm>
              <a:off x="2581275" y="2922588"/>
              <a:ext cx="12700" cy="60325"/>
            </a:xfrm>
            <a:custGeom>
              <a:avLst/>
              <a:gdLst>
                <a:gd name="T0" fmla="*/ 0 w 18"/>
                <a:gd name="T1" fmla="*/ 0 h 76"/>
                <a:gd name="T2" fmla="*/ 18 w 18"/>
                <a:gd name="T3" fmla="*/ 76 h 76"/>
                <a:gd name="T4" fmla="*/ 0 w 18"/>
                <a:gd name="T5" fmla="*/ 0 h 76"/>
              </a:gdLst>
              <a:ahLst/>
              <a:cxnLst>
                <a:cxn ang="0">
                  <a:pos x="T0" y="T1"/>
                </a:cxn>
                <a:cxn ang="0">
                  <a:pos x="T2" y="T3"/>
                </a:cxn>
                <a:cxn ang="0">
                  <a:pos x="T4" y="T5"/>
                </a:cxn>
              </a:cxnLst>
              <a:rect l="0" t="0" r="r" b="b"/>
              <a:pathLst>
                <a:path w="18" h="76">
                  <a:moveTo>
                    <a:pt x="0" y="0"/>
                  </a:moveTo>
                  <a:lnTo>
                    <a:pt x="18" y="76"/>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47" name="Freeform 342"/>
            <p:cNvSpPr>
              <a:spLocks/>
            </p:cNvSpPr>
            <p:nvPr/>
          </p:nvSpPr>
          <p:spPr bwMode="auto">
            <a:xfrm>
              <a:off x="2574925" y="2921001"/>
              <a:ext cx="23813" cy="63500"/>
            </a:xfrm>
            <a:custGeom>
              <a:avLst/>
              <a:gdLst>
                <a:gd name="T0" fmla="*/ 25 w 30"/>
                <a:gd name="T1" fmla="*/ 79 h 81"/>
                <a:gd name="T2" fmla="*/ 30 w 30"/>
                <a:gd name="T3" fmla="*/ 78 h 81"/>
                <a:gd name="T4" fmla="*/ 13 w 30"/>
                <a:gd name="T5" fmla="*/ 0 h 81"/>
                <a:gd name="T6" fmla="*/ 0 w 30"/>
                <a:gd name="T7" fmla="*/ 4 h 81"/>
                <a:gd name="T8" fmla="*/ 18 w 30"/>
                <a:gd name="T9" fmla="*/ 81 h 81"/>
                <a:gd name="T10" fmla="*/ 25 w 30"/>
                <a:gd name="T11" fmla="*/ 79 h 81"/>
              </a:gdLst>
              <a:ahLst/>
              <a:cxnLst>
                <a:cxn ang="0">
                  <a:pos x="T0" y="T1"/>
                </a:cxn>
                <a:cxn ang="0">
                  <a:pos x="T2" y="T3"/>
                </a:cxn>
                <a:cxn ang="0">
                  <a:pos x="T4" y="T5"/>
                </a:cxn>
                <a:cxn ang="0">
                  <a:pos x="T6" y="T7"/>
                </a:cxn>
                <a:cxn ang="0">
                  <a:pos x="T8" y="T9"/>
                </a:cxn>
                <a:cxn ang="0">
                  <a:pos x="T10" y="T11"/>
                </a:cxn>
              </a:cxnLst>
              <a:rect l="0" t="0" r="r" b="b"/>
              <a:pathLst>
                <a:path w="30" h="81">
                  <a:moveTo>
                    <a:pt x="25" y="79"/>
                  </a:moveTo>
                  <a:lnTo>
                    <a:pt x="30" y="78"/>
                  </a:lnTo>
                  <a:lnTo>
                    <a:pt x="13" y="0"/>
                  </a:lnTo>
                  <a:lnTo>
                    <a:pt x="0" y="4"/>
                  </a:lnTo>
                  <a:lnTo>
                    <a:pt x="18" y="81"/>
                  </a:lnTo>
                  <a:lnTo>
                    <a:pt x="25"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48" name="Freeform 343"/>
            <p:cNvSpPr>
              <a:spLocks/>
            </p:cNvSpPr>
            <p:nvPr/>
          </p:nvSpPr>
          <p:spPr bwMode="auto">
            <a:xfrm>
              <a:off x="2436813" y="3441324"/>
              <a:ext cx="49212" cy="50384"/>
            </a:xfrm>
            <a:custGeom>
              <a:avLst/>
              <a:gdLst>
                <a:gd name="T0" fmla="*/ 42 w 84"/>
                <a:gd name="T1" fmla="*/ 0 h 85"/>
                <a:gd name="T2" fmla="*/ 51 w 84"/>
                <a:gd name="T3" fmla="*/ 1 h 85"/>
                <a:gd name="T4" fmla="*/ 59 w 84"/>
                <a:gd name="T5" fmla="*/ 4 h 85"/>
                <a:gd name="T6" fmla="*/ 65 w 84"/>
                <a:gd name="T7" fmla="*/ 8 h 85"/>
                <a:gd name="T8" fmla="*/ 71 w 84"/>
                <a:gd name="T9" fmla="*/ 13 h 85"/>
                <a:gd name="T10" fmla="*/ 77 w 84"/>
                <a:gd name="T11" fmla="*/ 19 h 85"/>
                <a:gd name="T12" fmla="*/ 80 w 84"/>
                <a:gd name="T13" fmla="*/ 27 h 85"/>
                <a:gd name="T14" fmla="*/ 83 w 84"/>
                <a:gd name="T15" fmla="*/ 35 h 85"/>
                <a:gd name="T16" fmla="*/ 84 w 84"/>
                <a:gd name="T17" fmla="*/ 43 h 85"/>
                <a:gd name="T18" fmla="*/ 83 w 84"/>
                <a:gd name="T19" fmla="*/ 51 h 85"/>
                <a:gd name="T20" fmla="*/ 80 w 84"/>
                <a:gd name="T21" fmla="*/ 59 h 85"/>
                <a:gd name="T22" fmla="*/ 77 w 84"/>
                <a:gd name="T23" fmla="*/ 67 h 85"/>
                <a:gd name="T24" fmla="*/ 71 w 84"/>
                <a:gd name="T25" fmla="*/ 73 h 85"/>
                <a:gd name="T26" fmla="*/ 65 w 84"/>
                <a:gd name="T27" fmla="*/ 77 h 85"/>
                <a:gd name="T28" fmla="*/ 59 w 84"/>
                <a:gd name="T29" fmla="*/ 82 h 85"/>
                <a:gd name="T30" fmla="*/ 51 w 84"/>
                <a:gd name="T31" fmla="*/ 84 h 85"/>
                <a:gd name="T32" fmla="*/ 42 w 84"/>
                <a:gd name="T33" fmla="*/ 85 h 85"/>
                <a:gd name="T34" fmla="*/ 33 w 84"/>
                <a:gd name="T35" fmla="*/ 84 h 85"/>
                <a:gd name="T36" fmla="*/ 25 w 84"/>
                <a:gd name="T37" fmla="*/ 82 h 85"/>
                <a:gd name="T38" fmla="*/ 18 w 84"/>
                <a:gd name="T39" fmla="*/ 77 h 85"/>
                <a:gd name="T40" fmla="*/ 13 w 84"/>
                <a:gd name="T41" fmla="*/ 73 h 85"/>
                <a:gd name="T42" fmla="*/ 7 w 84"/>
                <a:gd name="T43" fmla="*/ 67 h 85"/>
                <a:gd name="T44" fmla="*/ 3 w 84"/>
                <a:gd name="T45" fmla="*/ 59 h 85"/>
                <a:gd name="T46" fmla="*/ 1 w 84"/>
                <a:gd name="T47" fmla="*/ 51 h 85"/>
                <a:gd name="T48" fmla="*/ 0 w 84"/>
                <a:gd name="T49" fmla="*/ 43 h 85"/>
                <a:gd name="T50" fmla="*/ 1 w 84"/>
                <a:gd name="T51" fmla="*/ 35 h 85"/>
                <a:gd name="T52" fmla="*/ 3 w 84"/>
                <a:gd name="T53" fmla="*/ 27 h 85"/>
                <a:gd name="T54" fmla="*/ 7 w 84"/>
                <a:gd name="T55" fmla="*/ 19 h 85"/>
                <a:gd name="T56" fmla="*/ 13 w 84"/>
                <a:gd name="T57" fmla="*/ 13 h 85"/>
                <a:gd name="T58" fmla="*/ 18 w 84"/>
                <a:gd name="T59" fmla="*/ 8 h 85"/>
                <a:gd name="T60" fmla="*/ 25 w 84"/>
                <a:gd name="T61" fmla="*/ 4 h 85"/>
                <a:gd name="T62" fmla="*/ 33 w 84"/>
                <a:gd name="T63" fmla="*/ 1 h 85"/>
                <a:gd name="T64" fmla="*/ 42 w 84"/>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5">
                  <a:moveTo>
                    <a:pt x="42" y="0"/>
                  </a:moveTo>
                  <a:lnTo>
                    <a:pt x="51" y="1"/>
                  </a:lnTo>
                  <a:lnTo>
                    <a:pt x="59" y="4"/>
                  </a:lnTo>
                  <a:lnTo>
                    <a:pt x="65" y="8"/>
                  </a:lnTo>
                  <a:lnTo>
                    <a:pt x="71" y="13"/>
                  </a:lnTo>
                  <a:lnTo>
                    <a:pt x="77" y="19"/>
                  </a:lnTo>
                  <a:lnTo>
                    <a:pt x="80" y="27"/>
                  </a:lnTo>
                  <a:lnTo>
                    <a:pt x="83" y="35"/>
                  </a:lnTo>
                  <a:lnTo>
                    <a:pt x="84" y="43"/>
                  </a:lnTo>
                  <a:lnTo>
                    <a:pt x="83" y="51"/>
                  </a:lnTo>
                  <a:lnTo>
                    <a:pt x="80" y="59"/>
                  </a:lnTo>
                  <a:lnTo>
                    <a:pt x="77" y="67"/>
                  </a:lnTo>
                  <a:lnTo>
                    <a:pt x="71" y="73"/>
                  </a:lnTo>
                  <a:lnTo>
                    <a:pt x="65" y="77"/>
                  </a:lnTo>
                  <a:lnTo>
                    <a:pt x="59" y="82"/>
                  </a:lnTo>
                  <a:lnTo>
                    <a:pt x="51" y="84"/>
                  </a:lnTo>
                  <a:lnTo>
                    <a:pt x="42" y="85"/>
                  </a:lnTo>
                  <a:lnTo>
                    <a:pt x="33" y="84"/>
                  </a:lnTo>
                  <a:lnTo>
                    <a:pt x="25" y="82"/>
                  </a:lnTo>
                  <a:lnTo>
                    <a:pt x="18" y="77"/>
                  </a:lnTo>
                  <a:lnTo>
                    <a:pt x="13" y="73"/>
                  </a:lnTo>
                  <a:lnTo>
                    <a:pt x="7" y="67"/>
                  </a:lnTo>
                  <a:lnTo>
                    <a:pt x="3" y="59"/>
                  </a:lnTo>
                  <a:lnTo>
                    <a:pt x="1" y="51"/>
                  </a:lnTo>
                  <a:lnTo>
                    <a:pt x="0" y="43"/>
                  </a:lnTo>
                  <a:lnTo>
                    <a:pt x="1" y="35"/>
                  </a:lnTo>
                  <a:lnTo>
                    <a:pt x="3" y="27"/>
                  </a:lnTo>
                  <a:lnTo>
                    <a:pt x="7" y="19"/>
                  </a:lnTo>
                  <a:lnTo>
                    <a:pt x="13" y="13"/>
                  </a:lnTo>
                  <a:lnTo>
                    <a:pt x="18" y="8"/>
                  </a:lnTo>
                  <a:lnTo>
                    <a:pt x="25" y="4"/>
                  </a:lnTo>
                  <a:lnTo>
                    <a:pt x="33" y="1"/>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49" name="Freeform 344"/>
            <p:cNvSpPr>
              <a:spLocks/>
            </p:cNvSpPr>
            <p:nvPr/>
          </p:nvSpPr>
          <p:spPr bwMode="auto">
            <a:xfrm>
              <a:off x="2437766" y="3441860"/>
              <a:ext cx="45720" cy="45720"/>
            </a:xfrm>
            <a:custGeom>
              <a:avLst/>
              <a:gdLst>
                <a:gd name="T0" fmla="*/ 42 w 84"/>
                <a:gd name="T1" fmla="*/ 0 h 85"/>
                <a:gd name="T2" fmla="*/ 42 w 84"/>
                <a:gd name="T3" fmla="*/ 0 h 85"/>
                <a:gd name="T4" fmla="*/ 51 w 84"/>
                <a:gd name="T5" fmla="*/ 1 h 85"/>
                <a:gd name="T6" fmla="*/ 59 w 84"/>
                <a:gd name="T7" fmla="*/ 4 h 85"/>
                <a:gd name="T8" fmla="*/ 65 w 84"/>
                <a:gd name="T9" fmla="*/ 8 h 85"/>
                <a:gd name="T10" fmla="*/ 71 w 84"/>
                <a:gd name="T11" fmla="*/ 13 h 85"/>
                <a:gd name="T12" fmla="*/ 77 w 84"/>
                <a:gd name="T13" fmla="*/ 19 h 85"/>
                <a:gd name="T14" fmla="*/ 80 w 84"/>
                <a:gd name="T15" fmla="*/ 27 h 85"/>
                <a:gd name="T16" fmla="*/ 83 w 84"/>
                <a:gd name="T17" fmla="*/ 35 h 85"/>
                <a:gd name="T18" fmla="*/ 84 w 84"/>
                <a:gd name="T19" fmla="*/ 43 h 85"/>
                <a:gd name="T20" fmla="*/ 84 w 84"/>
                <a:gd name="T21" fmla="*/ 43 h 85"/>
                <a:gd name="T22" fmla="*/ 83 w 84"/>
                <a:gd name="T23" fmla="*/ 51 h 85"/>
                <a:gd name="T24" fmla="*/ 80 w 84"/>
                <a:gd name="T25" fmla="*/ 59 h 85"/>
                <a:gd name="T26" fmla="*/ 77 w 84"/>
                <a:gd name="T27" fmla="*/ 67 h 85"/>
                <a:gd name="T28" fmla="*/ 71 w 84"/>
                <a:gd name="T29" fmla="*/ 73 h 85"/>
                <a:gd name="T30" fmla="*/ 65 w 84"/>
                <a:gd name="T31" fmla="*/ 77 h 85"/>
                <a:gd name="T32" fmla="*/ 59 w 84"/>
                <a:gd name="T33" fmla="*/ 82 h 85"/>
                <a:gd name="T34" fmla="*/ 51 w 84"/>
                <a:gd name="T35" fmla="*/ 84 h 85"/>
                <a:gd name="T36" fmla="*/ 42 w 84"/>
                <a:gd name="T37" fmla="*/ 85 h 85"/>
                <a:gd name="T38" fmla="*/ 42 w 84"/>
                <a:gd name="T39" fmla="*/ 85 h 85"/>
                <a:gd name="T40" fmla="*/ 33 w 84"/>
                <a:gd name="T41" fmla="*/ 84 h 85"/>
                <a:gd name="T42" fmla="*/ 25 w 84"/>
                <a:gd name="T43" fmla="*/ 82 h 85"/>
                <a:gd name="T44" fmla="*/ 18 w 84"/>
                <a:gd name="T45" fmla="*/ 77 h 85"/>
                <a:gd name="T46" fmla="*/ 13 w 84"/>
                <a:gd name="T47" fmla="*/ 73 h 85"/>
                <a:gd name="T48" fmla="*/ 7 w 84"/>
                <a:gd name="T49" fmla="*/ 67 h 85"/>
                <a:gd name="T50" fmla="*/ 3 w 84"/>
                <a:gd name="T51" fmla="*/ 59 h 85"/>
                <a:gd name="T52" fmla="*/ 1 w 84"/>
                <a:gd name="T53" fmla="*/ 51 h 85"/>
                <a:gd name="T54" fmla="*/ 0 w 84"/>
                <a:gd name="T55" fmla="*/ 43 h 85"/>
                <a:gd name="T56" fmla="*/ 0 w 84"/>
                <a:gd name="T57" fmla="*/ 43 h 85"/>
                <a:gd name="T58" fmla="*/ 1 w 84"/>
                <a:gd name="T59" fmla="*/ 35 h 85"/>
                <a:gd name="T60" fmla="*/ 3 w 84"/>
                <a:gd name="T61" fmla="*/ 27 h 85"/>
                <a:gd name="T62" fmla="*/ 7 w 84"/>
                <a:gd name="T63" fmla="*/ 19 h 85"/>
                <a:gd name="T64" fmla="*/ 13 w 84"/>
                <a:gd name="T65" fmla="*/ 13 h 85"/>
                <a:gd name="T66" fmla="*/ 18 w 84"/>
                <a:gd name="T67" fmla="*/ 8 h 85"/>
                <a:gd name="T68" fmla="*/ 25 w 84"/>
                <a:gd name="T69" fmla="*/ 4 h 85"/>
                <a:gd name="T70" fmla="*/ 33 w 84"/>
                <a:gd name="T71" fmla="*/ 1 h 85"/>
                <a:gd name="T72" fmla="*/ 42 w 84"/>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5">
                  <a:moveTo>
                    <a:pt x="42" y="0"/>
                  </a:moveTo>
                  <a:lnTo>
                    <a:pt x="42" y="0"/>
                  </a:lnTo>
                  <a:lnTo>
                    <a:pt x="51" y="1"/>
                  </a:lnTo>
                  <a:lnTo>
                    <a:pt x="59" y="4"/>
                  </a:lnTo>
                  <a:lnTo>
                    <a:pt x="65" y="8"/>
                  </a:lnTo>
                  <a:lnTo>
                    <a:pt x="71" y="13"/>
                  </a:lnTo>
                  <a:lnTo>
                    <a:pt x="77" y="19"/>
                  </a:lnTo>
                  <a:lnTo>
                    <a:pt x="80" y="27"/>
                  </a:lnTo>
                  <a:lnTo>
                    <a:pt x="83" y="35"/>
                  </a:lnTo>
                  <a:lnTo>
                    <a:pt x="84" y="43"/>
                  </a:lnTo>
                  <a:lnTo>
                    <a:pt x="84" y="43"/>
                  </a:lnTo>
                  <a:lnTo>
                    <a:pt x="83" y="51"/>
                  </a:lnTo>
                  <a:lnTo>
                    <a:pt x="80" y="59"/>
                  </a:lnTo>
                  <a:lnTo>
                    <a:pt x="77" y="67"/>
                  </a:lnTo>
                  <a:lnTo>
                    <a:pt x="71" y="73"/>
                  </a:lnTo>
                  <a:lnTo>
                    <a:pt x="65" y="77"/>
                  </a:lnTo>
                  <a:lnTo>
                    <a:pt x="59" y="82"/>
                  </a:lnTo>
                  <a:lnTo>
                    <a:pt x="51" y="84"/>
                  </a:lnTo>
                  <a:lnTo>
                    <a:pt x="42" y="85"/>
                  </a:lnTo>
                  <a:lnTo>
                    <a:pt x="42" y="85"/>
                  </a:lnTo>
                  <a:lnTo>
                    <a:pt x="33" y="84"/>
                  </a:lnTo>
                  <a:lnTo>
                    <a:pt x="25" y="82"/>
                  </a:lnTo>
                  <a:lnTo>
                    <a:pt x="18" y="77"/>
                  </a:lnTo>
                  <a:lnTo>
                    <a:pt x="13" y="73"/>
                  </a:lnTo>
                  <a:lnTo>
                    <a:pt x="7" y="67"/>
                  </a:lnTo>
                  <a:lnTo>
                    <a:pt x="3" y="59"/>
                  </a:lnTo>
                  <a:lnTo>
                    <a:pt x="1" y="51"/>
                  </a:lnTo>
                  <a:lnTo>
                    <a:pt x="0" y="43"/>
                  </a:lnTo>
                  <a:lnTo>
                    <a:pt x="0" y="43"/>
                  </a:lnTo>
                  <a:lnTo>
                    <a:pt x="1" y="35"/>
                  </a:lnTo>
                  <a:lnTo>
                    <a:pt x="3" y="27"/>
                  </a:lnTo>
                  <a:lnTo>
                    <a:pt x="7" y="19"/>
                  </a:lnTo>
                  <a:lnTo>
                    <a:pt x="13" y="13"/>
                  </a:lnTo>
                  <a:lnTo>
                    <a:pt x="18" y="8"/>
                  </a:lnTo>
                  <a:lnTo>
                    <a:pt x="25" y="4"/>
                  </a:lnTo>
                  <a:lnTo>
                    <a:pt x="33" y="1"/>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p>
          </p:txBody>
        </p:sp>
        <p:sp>
          <p:nvSpPr>
            <p:cNvPr id="350" name="Freeform 345"/>
            <p:cNvSpPr>
              <a:spLocks/>
            </p:cNvSpPr>
            <p:nvPr/>
          </p:nvSpPr>
          <p:spPr bwMode="auto">
            <a:xfrm>
              <a:off x="2436018" y="3602358"/>
              <a:ext cx="45719" cy="45719"/>
            </a:xfrm>
            <a:custGeom>
              <a:avLst/>
              <a:gdLst>
                <a:gd name="T0" fmla="*/ 43 w 84"/>
                <a:gd name="T1" fmla="*/ 0 h 84"/>
                <a:gd name="T2" fmla="*/ 51 w 84"/>
                <a:gd name="T3" fmla="*/ 1 h 84"/>
                <a:gd name="T4" fmla="*/ 59 w 84"/>
                <a:gd name="T5" fmla="*/ 3 h 84"/>
                <a:gd name="T6" fmla="*/ 66 w 84"/>
                <a:gd name="T7" fmla="*/ 7 h 84"/>
                <a:gd name="T8" fmla="*/ 73 w 84"/>
                <a:gd name="T9" fmla="*/ 13 h 84"/>
                <a:gd name="T10" fmla="*/ 77 w 84"/>
                <a:gd name="T11" fmla="*/ 18 h 84"/>
                <a:gd name="T12" fmla="*/ 82 w 84"/>
                <a:gd name="T13" fmla="*/ 25 h 84"/>
                <a:gd name="T14" fmla="*/ 84 w 84"/>
                <a:gd name="T15" fmla="*/ 33 h 84"/>
                <a:gd name="T16" fmla="*/ 84 w 84"/>
                <a:gd name="T17" fmla="*/ 42 h 84"/>
                <a:gd name="T18" fmla="*/ 84 w 84"/>
                <a:gd name="T19" fmla="*/ 51 h 84"/>
                <a:gd name="T20" fmla="*/ 82 w 84"/>
                <a:gd name="T21" fmla="*/ 59 h 84"/>
                <a:gd name="T22" fmla="*/ 77 w 84"/>
                <a:gd name="T23" fmla="*/ 66 h 84"/>
                <a:gd name="T24" fmla="*/ 73 w 84"/>
                <a:gd name="T25" fmla="*/ 71 h 84"/>
                <a:gd name="T26" fmla="*/ 66 w 84"/>
                <a:gd name="T27" fmla="*/ 77 h 84"/>
                <a:gd name="T28" fmla="*/ 59 w 84"/>
                <a:gd name="T29" fmla="*/ 80 h 84"/>
                <a:gd name="T30" fmla="*/ 51 w 84"/>
                <a:gd name="T31" fmla="*/ 83 h 84"/>
                <a:gd name="T32" fmla="*/ 43 w 84"/>
                <a:gd name="T33" fmla="*/ 84 h 84"/>
                <a:gd name="T34" fmla="*/ 34 w 84"/>
                <a:gd name="T35" fmla="*/ 83 h 84"/>
                <a:gd name="T36" fmla="*/ 27 w 84"/>
                <a:gd name="T37" fmla="*/ 80 h 84"/>
                <a:gd name="T38" fmla="*/ 19 w 84"/>
                <a:gd name="T39" fmla="*/ 77 h 84"/>
                <a:gd name="T40" fmla="*/ 13 w 84"/>
                <a:gd name="T41" fmla="*/ 71 h 84"/>
                <a:gd name="T42" fmla="*/ 8 w 84"/>
                <a:gd name="T43" fmla="*/ 66 h 84"/>
                <a:gd name="T44" fmla="*/ 4 w 84"/>
                <a:gd name="T45" fmla="*/ 59 h 84"/>
                <a:gd name="T46" fmla="*/ 1 w 84"/>
                <a:gd name="T47" fmla="*/ 51 h 84"/>
                <a:gd name="T48" fmla="*/ 0 w 84"/>
                <a:gd name="T49" fmla="*/ 42 h 84"/>
                <a:gd name="T50" fmla="*/ 1 w 84"/>
                <a:gd name="T51" fmla="*/ 33 h 84"/>
                <a:gd name="T52" fmla="*/ 4 w 84"/>
                <a:gd name="T53" fmla="*/ 25 h 84"/>
                <a:gd name="T54" fmla="*/ 8 w 84"/>
                <a:gd name="T55" fmla="*/ 18 h 84"/>
                <a:gd name="T56" fmla="*/ 13 w 84"/>
                <a:gd name="T57" fmla="*/ 13 h 84"/>
                <a:gd name="T58" fmla="*/ 19 w 84"/>
                <a:gd name="T59" fmla="*/ 7 h 84"/>
                <a:gd name="T60" fmla="*/ 27 w 84"/>
                <a:gd name="T61" fmla="*/ 3 h 84"/>
                <a:gd name="T62" fmla="*/ 34 w 84"/>
                <a:gd name="T63" fmla="*/ 1 h 84"/>
                <a:gd name="T64" fmla="*/ 43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43" y="0"/>
                  </a:moveTo>
                  <a:lnTo>
                    <a:pt x="51" y="1"/>
                  </a:lnTo>
                  <a:lnTo>
                    <a:pt x="59" y="3"/>
                  </a:lnTo>
                  <a:lnTo>
                    <a:pt x="66" y="7"/>
                  </a:lnTo>
                  <a:lnTo>
                    <a:pt x="73" y="13"/>
                  </a:lnTo>
                  <a:lnTo>
                    <a:pt x="77" y="18"/>
                  </a:lnTo>
                  <a:lnTo>
                    <a:pt x="82" y="25"/>
                  </a:lnTo>
                  <a:lnTo>
                    <a:pt x="84" y="33"/>
                  </a:lnTo>
                  <a:lnTo>
                    <a:pt x="84" y="42"/>
                  </a:lnTo>
                  <a:lnTo>
                    <a:pt x="84" y="51"/>
                  </a:lnTo>
                  <a:lnTo>
                    <a:pt x="82" y="59"/>
                  </a:lnTo>
                  <a:lnTo>
                    <a:pt x="77" y="66"/>
                  </a:lnTo>
                  <a:lnTo>
                    <a:pt x="73" y="71"/>
                  </a:lnTo>
                  <a:lnTo>
                    <a:pt x="66" y="77"/>
                  </a:lnTo>
                  <a:lnTo>
                    <a:pt x="59" y="80"/>
                  </a:lnTo>
                  <a:lnTo>
                    <a:pt x="51" y="83"/>
                  </a:lnTo>
                  <a:lnTo>
                    <a:pt x="43" y="84"/>
                  </a:lnTo>
                  <a:lnTo>
                    <a:pt x="34" y="83"/>
                  </a:lnTo>
                  <a:lnTo>
                    <a:pt x="27" y="80"/>
                  </a:lnTo>
                  <a:lnTo>
                    <a:pt x="19" y="77"/>
                  </a:lnTo>
                  <a:lnTo>
                    <a:pt x="13" y="71"/>
                  </a:lnTo>
                  <a:lnTo>
                    <a:pt x="8" y="66"/>
                  </a:lnTo>
                  <a:lnTo>
                    <a:pt x="4" y="59"/>
                  </a:lnTo>
                  <a:lnTo>
                    <a:pt x="1" y="51"/>
                  </a:lnTo>
                  <a:lnTo>
                    <a:pt x="0" y="42"/>
                  </a:lnTo>
                  <a:lnTo>
                    <a:pt x="1" y="33"/>
                  </a:lnTo>
                  <a:lnTo>
                    <a:pt x="4" y="25"/>
                  </a:lnTo>
                  <a:lnTo>
                    <a:pt x="8" y="18"/>
                  </a:lnTo>
                  <a:lnTo>
                    <a:pt x="13" y="13"/>
                  </a:lnTo>
                  <a:lnTo>
                    <a:pt x="19" y="7"/>
                  </a:lnTo>
                  <a:lnTo>
                    <a:pt x="27" y="3"/>
                  </a:lnTo>
                  <a:lnTo>
                    <a:pt x="34" y="1"/>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100"/>
            </a:p>
          </p:txBody>
        </p:sp>
        <p:sp>
          <p:nvSpPr>
            <p:cNvPr id="351" name="Freeform 346"/>
            <p:cNvSpPr>
              <a:spLocks/>
            </p:cNvSpPr>
            <p:nvPr/>
          </p:nvSpPr>
          <p:spPr bwMode="auto">
            <a:xfrm>
              <a:off x="2434591" y="3601404"/>
              <a:ext cx="45720" cy="45720"/>
            </a:xfrm>
            <a:custGeom>
              <a:avLst/>
              <a:gdLst>
                <a:gd name="T0" fmla="*/ 43 w 84"/>
                <a:gd name="T1" fmla="*/ 0 h 84"/>
                <a:gd name="T2" fmla="*/ 43 w 84"/>
                <a:gd name="T3" fmla="*/ 0 h 84"/>
                <a:gd name="T4" fmla="*/ 51 w 84"/>
                <a:gd name="T5" fmla="*/ 1 h 84"/>
                <a:gd name="T6" fmla="*/ 59 w 84"/>
                <a:gd name="T7" fmla="*/ 3 h 84"/>
                <a:gd name="T8" fmla="*/ 66 w 84"/>
                <a:gd name="T9" fmla="*/ 7 h 84"/>
                <a:gd name="T10" fmla="*/ 73 w 84"/>
                <a:gd name="T11" fmla="*/ 13 h 84"/>
                <a:gd name="T12" fmla="*/ 77 w 84"/>
                <a:gd name="T13" fmla="*/ 18 h 84"/>
                <a:gd name="T14" fmla="*/ 82 w 84"/>
                <a:gd name="T15" fmla="*/ 25 h 84"/>
                <a:gd name="T16" fmla="*/ 84 w 84"/>
                <a:gd name="T17" fmla="*/ 33 h 84"/>
                <a:gd name="T18" fmla="*/ 84 w 84"/>
                <a:gd name="T19" fmla="*/ 42 h 84"/>
                <a:gd name="T20" fmla="*/ 84 w 84"/>
                <a:gd name="T21" fmla="*/ 42 h 84"/>
                <a:gd name="T22" fmla="*/ 84 w 84"/>
                <a:gd name="T23" fmla="*/ 51 h 84"/>
                <a:gd name="T24" fmla="*/ 82 w 84"/>
                <a:gd name="T25" fmla="*/ 59 h 84"/>
                <a:gd name="T26" fmla="*/ 77 w 84"/>
                <a:gd name="T27" fmla="*/ 66 h 84"/>
                <a:gd name="T28" fmla="*/ 73 w 84"/>
                <a:gd name="T29" fmla="*/ 71 h 84"/>
                <a:gd name="T30" fmla="*/ 66 w 84"/>
                <a:gd name="T31" fmla="*/ 77 h 84"/>
                <a:gd name="T32" fmla="*/ 59 w 84"/>
                <a:gd name="T33" fmla="*/ 80 h 84"/>
                <a:gd name="T34" fmla="*/ 51 w 84"/>
                <a:gd name="T35" fmla="*/ 83 h 84"/>
                <a:gd name="T36" fmla="*/ 43 w 84"/>
                <a:gd name="T37" fmla="*/ 84 h 84"/>
                <a:gd name="T38" fmla="*/ 43 w 84"/>
                <a:gd name="T39" fmla="*/ 84 h 84"/>
                <a:gd name="T40" fmla="*/ 34 w 84"/>
                <a:gd name="T41" fmla="*/ 83 h 84"/>
                <a:gd name="T42" fmla="*/ 27 w 84"/>
                <a:gd name="T43" fmla="*/ 80 h 84"/>
                <a:gd name="T44" fmla="*/ 19 w 84"/>
                <a:gd name="T45" fmla="*/ 77 h 84"/>
                <a:gd name="T46" fmla="*/ 13 w 84"/>
                <a:gd name="T47" fmla="*/ 71 h 84"/>
                <a:gd name="T48" fmla="*/ 8 w 84"/>
                <a:gd name="T49" fmla="*/ 66 h 84"/>
                <a:gd name="T50" fmla="*/ 4 w 84"/>
                <a:gd name="T51" fmla="*/ 59 h 84"/>
                <a:gd name="T52" fmla="*/ 1 w 84"/>
                <a:gd name="T53" fmla="*/ 51 h 84"/>
                <a:gd name="T54" fmla="*/ 0 w 84"/>
                <a:gd name="T55" fmla="*/ 42 h 84"/>
                <a:gd name="T56" fmla="*/ 0 w 84"/>
                <a:gd name="T57" fmla="*/ 42 h 84"/>
                <a:gd name="T58" fmla="*/ 1 w 84"/>
                <a:gd name="T59" fmla="*/ 33 h 84"/>
                <a:gd name="T60" fmla="*/ 4 w 84"/>
                <a:gd name="T61" fmla="*/ 25 h 84"/>
                <a:gd name="T62" fmla="*/ 8 w 84"/>
                <a:gd name="T63" fmla="*/ 18 h 84"/>
                <a:gd name="T64" fmla="*/ 13 w 84"/>
                <a:gd name="T65" fmla="*/ 13 h 84"/>
                <a:gd name="T66" fmla="*/ 19 w 84"/>
                <a:gd name="T67" fmla="*/ 7 h 84"/>
                <a:gd name="T68" fmla="*/ 27 w 84"/>
                <a:gd name="T69" fmla="*/ 3 h 84"/>
                <a:gd name="T70" fmla="*/ 34 w 84"/>
                <a:gd name="T71" fmla="*/ 1 h 84"/>
                <a:gd name="T72" fmla="*/ 43 w 84"/>
                <a:gd name="T7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4">
                  <a:moveTo>
                    <a:pt x="43" y="0"/>
                  </a:moveTo>
                  <a:lnTo>
                    <a:pt x="43" y="0"/>
                  </a:lnTo>
                  <a:lnTo>
                    <a:pt x="51" y="1"/>
                  </a:lnTo>
                  <a:lnTo>
                    <a:pt x="59" y="3"/>
                  </a:lnTo>
                  <a:lnTo>
                    <a:pt x="66" y="7"/>
                  </a:lnTo>
                  <a:lnTo>
                    <a:pt x="73" y="13"/>
                  </a:lnTo>
                  <a:lnTo>
                    <a:pt x="77" y="18"/>
                  </a:lnTo>
                  <a:lnTo>
                    <a:pt x="82" y="25"/>
                  </a:lnTo>
                  <a:lnTo>
                    <a:pt x="84" y="33"/>
                  </a:lnTo>
                  <a:lnTo>
                    <a:pt x="84" y="42"/>
                  </a:lnTo>
                  <a:lnTo>
                    <a:pt x="84" y="42"/>
                  </a:lnTo>
                  <a:lnTo>
                    <a:pt x="84" y="51"/>
                  </a:lnTo>
                  <a:lnTo>
                    <a:pt x="82" y="59"/>
                  </a:lnTo>
                  <a:lnTo>
                    <a:pt x="77" y="66"/>
                  </a:lnTo>
                  <a:lnTo>
                    <a:pt x="73" y="71"/>
                  </a:lnTo>
                  <a:lnTo>
                    <a:pt x="66" y="77"/>
                  </a:lnTo>
                  <a:lnTo>
                    <a:pt x="59" y="80"/>
                  </a:lnTo>
                  <a:lnTo>
                    <a:pt x="51" y="83"/>
                  </a:lnTo>
                  <a:lnTo>
                    <a:pt x="43" y="84"/>
                  </a:lnTo>
                  <a:lnTo>
                    <a:pt x="43" y="84"/>
                  </a:lnTo>
                  <a:lnTo>
                    <a:pt x="34" y="83"/>
                  </a:lnTo>
                  <a:lnTo>
                    <a:pt x="27" y="80"/>
                  </a:lnTo>
                  <a:lnTo>
                    <a:pt x="19" y="77"/>
                  </a:lnTo>
                  <a:lnTo>
                    <a:pt x="13" y="71"/>
                  </a:lnTo>
                  <a:lnTo>
                    <a:pt x="8" y="66"/>
                  </a:lnTo>
                  <a:lnTo>
                    <a:pt x="4" y="59"/>
                  </a:lnTo>
                  <a:lnTo>
                    <a:pt x="1" y="51"/>
                  </a:lnTo>
                  <a:lnTo>
                    <a:pt x="0" y="42"/>
                  </a:lnTo>
                  <a:lnTo>
                    <a:pt x="0" y="42"/>
                  </a:lnTo>
                  <a:lnTo>
                    <a:pt x="1" y="33"/>
                  </a:lnTo>
                  <a:lnTo>
                    <a:pt x="4" y="25"/>
                  </a:lnTo>
                  <a:lnTo>
                    <a:pt x="8" y="18"/>
                  </a:lnTo>
                  <a:lnTo>
                    <a:pt x="13" y="13"/>
                  </a:lnTo>
                  <a:lnTo>
                    <a:pt x="19" y="7"/>
                  </a:lnTo>
                  <a:lnTo>
                    <a:pt x="27" y="3"/>
                  </a:lnTo>
                  <a:lnTo>
                    <a:pt x="34" y="1"/>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100"/>
            </a:p>
          </p:txBody>
        </p:sp>
      </p:grpSp>
      <p:sp>
        <p:nvSpPr>
          <p:cNvPr id="352" name="TextBox 351"/>
          <p:cNvSpPr txBox="1"/>
          <p:nvPr/>
        </p:nvSpPr>
        <p:spPr>
          <a:xfrm>
            <a:off x="5878791" y="4925968"/>
            <a:ext cx="2061846" cy="523220"/>
          </a:xfrm>
          <a:prstGeom prst="rect">
            <a:avLst/>
          </a:prstGeom>
          <a:noFill/>
        </p:spPr>
        <p:txBody>
          <a:bodyPr wrap="none" rtlCol="0">
            <a:spAutoFit/>
          </a:bodyPr>
          <a:lstStyle/>
          <a:p>
            <a:pPr algn="ctr"/>
            <a:r>
              <a:rPr lang="en-US" sz="2800" dirty="0" smtClean="0">
                <a:solidFill>
                  <a:schemeClr val="bg1"/>
                </a:solidFill>
              </a:rPr>
              <a:t>Holy   Bible</a:t>
            </a:r>
            <a:endParaRPr lang="en-US" sz="2800" dirty="0">
              <a:solidFill>
                <a:schemeClr val="bg1"/>
              </a:solidFill>
            </a:endParaRPr>
          </a:p>
        </p:txBody>
      </p:sp>
      <p:sp>
        <p:nvSpPr>
          <p:cNvPr id="353" name="TextBox 352"/>
          <p:cNvSpPr txBox="1"/>
          <p:nvPr/>
        </p:nvSpPr>
        <p:spPr>
          <a:xfrm>
            <a:off x="5881212" y="5714322"/>
            <a:ext cx="1129398" cy="461665"/>
          </a:xfrm>
          <a:prstGeom prst="rect">
            <a:avLst/>
          </a:prstGeom>
          <a:noFill/>
        </p:spPr>
        <p:txBody>
          <a:bodyPr wrap="square" rtlCol="0">
            <a:spAutoFit/>
            <a:scene3d>
              <a:camera prst="orthographicFront">
                <a:rot lat="0" lon="21599973" rev="120000"/>
              </a:camera>
              <a:lightRig rig="threePt" dir="t"/>
            </a:scene3d>
          </a:bodyPr>
          <a:lstStyle/>
          <a:p>
            <a:r>
              <a:rPr lang="en-US" sz="1200" dirty="0" smtClean="0">
                <a:solidFill>
                  <a:schemeClr val="bg1"/>
                </a:solidFill>
              </a:rPr>
              <a:t>Days longer than 24 hours</a:t>
            </a:r>
            <a:endParaRPr lang="en-US" sz="1200" dirty="0">
              <a:solidFill>
                <a:schemeClr val="bg1"/>
              </a:solidFill>
            </a:endParaRPr>
          </a:p>
        </p:txBody>
      </p:sp>
      <p:sp>
        <p:nvSpPr>
          <p:cNvPr id="355" name="TextBox 354"/>
          <p:cNvSpPr txBox="1"/>
          <p:nvPr/>
        </p:nvSpPr>
        <p:spPr>
          <a:xfrm>
            <a:off x="4369831" y="5169225"/>
            <a:ext cx="732894" cy="646331"/>
          </a:xfrm>
          <a:prstGeom prst="rect">
            <a:avLst/>
          </a:prstGeom>
          <a:noFill/>
        </p:spPr>
        <p:txBody>
          <a:bodyPr wrap="none" rtlCol="0">
            <a:spAutoFit/>
          </a:bodyPr>
          <a:lstStyle/>
          <a:p>
            <a:pPr algn="ctr"/>
            <a:r>
              <a:rPr lang="en-US" sz="3600" i="1" dirty="0" smtClean="0"/>
              <a:t>vs.</a:t>
            </a:r>
            <a:endParaRPr lang="en-US" sz="3600" i="1" dirty="0"/>
          </a:p>
        </p:txBody>
      </p:sp>
      <p:sp>
        <p:nvSpPr>
          <p:cNvPr id="356" name="TextBox 355"/>
          <p:cNvSpPr txBox="1"/>
          <p:nvPr/>
        </p:nvSpPr>
        <p:spPr>
          <a:xfrm>
            <a:off x="7214875" y="5742541"/>
            <a:ext cx="830672" cy="461665"/>
          </a:xfrm>
          <a:prstGeom prst="rect">
            <a:avLst/>
          </a:prstGeom>
          <a:noFill/>
        </p:spPr>
        <p:txBody>
          <a:bodyPr wrap="square" rtlCol="0">
            <a:spAutoFit/>
            <a:scene3d>
              <a:camera prst="orthographicFront">
                <a:rot lat="0" lon="21599973" rev="21480000"/>
              </a:camera>
              <a:lightRig rig="threePt" dir="t"/>
            </a:scene3d>
          </a:bodyPr>
          <a:lstStyle/>
          <a:p>
            <a:pPr marL="57150" indent="-57150"/>
            <a:r>
              <a:rPr lang="en-US" sz="1200" dirty="0" smtClean="0">
                <a:solidFill>
                  <a:schemeClr val="bg1"/>
                </a:solidFill>
              </a:rPr>
              <a:t>Plants do die</a:t>
            </a:r>
            <a:endParaRPr lang="en-US" sz="1200" dirty="0">
              <a:solidFill>
                <a:schemeClr val="bg1"/>
              </a:solidFill>
            </a:endParaRPr>
          </a:p>
        </p:txBody>
      </p:sp>
    </p:spTree>
    <p:extLst>
      <p:ext uri="{BB962C8B-B14F-4D97-AF65-F5344CB8AC3E}">
        <p14:creationId xmlns:p14="http://schemas.microsoft.com/office/powerpoint/2010/main" val="197278498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Carnivores</a:t>
            </a:r>
            <a:endParaRPr lang="en-US" dirty="0"/>
          </a:p>
        </p:txBody>
      </p:sp>
      <p:sp>
        <p:nvSpPr>
          <p:cNvPr id="5" name="TextBox 4"/>
          <p:cNvSpPr txBox="1"/>
          <p:nvPr/>
        </p:nvSpPr>
        <p:spPr>
          <a:xfrm>
            <a:off x="313269" y="5620240"/>
            <a:ext cx="8509478" cy="923330"/>
          </a:xfrm>
          <a:prstGeom prst="rect">
            <a:avLst/>
          </a:prstGeom>
          <a:noFill/>
        </p:spPr>
        <p:txBody>
          <a:bodyPr wrap="square" rtlCol="0">
            <a:spAutoFit/>
          </a:bodyPr>
          <a:lstStyle/>
          <a:p>
            <a:r>
              <a:rPr lang="en-US" dirty="0"/>
              <a:t>"Now then, come and let us kill him and throw him into one of the pits; and we will say, </a:t>
            </a:r>
            <a:r>
              <a:rPr lang="en-US" dirty="0">
                <a:solidFill>
                  <a:srgbClr val="FFFF00"/>
                </a:solidFill>
              </a:rPr>
              <a:t>'A wild beast [</a:t>
            </a:r>
            <a:r>
              <a:rPr lang="en-US" dirty="0" err="1">
                <a:solidFill>
                  <a:srgbClr val="FFFF00"/>
                </a:solidFill>
              </a:rPr>
              <a:t>châyâh</a:t>
            </a:r>
            <a:r>
              <a:rPr lang="en-US" dirty="0">
                <a:solidFill>
                  <a:srgbClr val="FFFF00"/>
                </a:solidFill>
              </a:rPr>
              <a:t>] devoured him.' </a:t>
            </a:r>
            <a:r>
              <a:rPr lang="en-US" dirty="0"/>
              <a:t>Then let us see what will become of his dreams!"  (</a:t>
            </a:r>
            <a:r>
              <a:rPr lang="en-US" i="1" dirty="0"/>
              <a:t>Genesis 37:20</a:t>
            </a:r>
            <a:r>
              <a:rPr lang="en-US" dirty="0" smtClean="0"/>
              <a:t>)</a:t>
            </a:r>
            <a:endParaRPr lang="en-US" dirty="0"/>
          </a:p>
        </p:txBody>
      </p:sp>
      <p:sp>
        <p:nvSpPr>
          <p:cNvPr id="6" name="TextBox 5"/>
          <p:cNvSpPr txBox="1"/>
          <p:nvPr/>
        </p:nvSpPr>
        <p:spPr>
          <a:xfrm>
            <a:off x="313269" y="5620240"/>
            <a:ext cx="8509478" cy="923330"/>
          </a:xfrm>
          <a:prstGeom prst="rect">
            <a:avLst/>
          </a:prstGeom>
          <a:noFill/>
        </p:spPr>
        <p:txBody>
          <a:bodyPr wrap="square" rtlCol="0">
            <a:spAutoFit/>
          </a:bodyPr>
          <a:lstStyle/>
          <a:p>
            <a:r>
              <a:rPr lang="en-US" dirty="0"/>
              <a:t>'I shall also grant peace in the land, so that you may lie down with no one making </a:t>
            </a:r>
            <a:r>
              <a:rPr lang="en-US" i="1" dirty="0"/>
              <a:t>you</a:t>
            </a:r>
            <a:r>
              <a:rPr lang="en-US" dirty="0"/>
              <a:t> tremble. </a:t>
            </a:r>
            <a:r>
              <a:rPr lang="en-US" dirty="0">
                <a:solidFill>
                  <a:srgbClr val="FFFF00"/>
                </a:solidFill>
              </a:rPr>
              <a:t>I shall also eliminate harmful beasts [</a:t>
            </a:r>
            <a:r>
              <a:rPr lang="en-US" dirty="0" err="1">
                <a:solidFill>
                  <a:srgbClr val="FFFF00"/>
                </a:solidFill>
              </a:rPr>
              <a:t>châyâh</a:t>
            </a:r>
            <a:r>
              <a:rPr lang="en-US" dirty="0">
                <a:solidFill>
                  <a:srgbClr val="FFFF00"/>
                </a:solidFill>
              </a:rPr>
              <a:t>] from the land</a:t>
            </a:r>
            <a:r>
              <a:rPr lang="en-US" dirty="0"/>
              <a:t>, and no sword will pass through your land. </a:t>
            </a:r>
            <a:r>
              <a:rPr lang="en-US" dirty="0" smtClean="0"/>
              <a:t>(</a:t>
            </a:r>
            <a:r>
              <a:rPr lang="en-US" dirty="0"/>
              <a:t>Leviticus 26:6</a:t>
            </a:r>
            <a:r>
              <a:rPr lang="en-US" dirty="0" smtClean="0"/>
              <a:t>)</a:t>
            </a:r>
            <a:endParaRPr lang="en-US" dirty="0"/>
          </a:p>
        </p:txBody>
      </p:sp>
      <p:sp>
        <p:nvSpPr>
          <p:cNvPr id="8" name="TextBox 7"/>
          <p:cNvSpPr txBox="1"/>
          <p:nvPr/>
        </p:nvSpPr>
        <p:spPr>
          <a:xfrm>
            <a:off x="313269" y="5620240"/>
            <a:ext cx="8509478" cy="646331"/>
          </a:xfrm>
          <a:prstGeom prst="rect">
            <a:avLst/>
          </a:prstGeom>
          <a:noFill/>
        </p:spPr>
        <p:txBody>
          <a:bodyPr wrap="square" rtlCol="0">
            <a:spAutoFit/>
          </a:bodyPr>
          <a:lstStyle/>
          <a:p>
            <a:r>
              <a:rPr lang="en-US" dirty="0" smtClean="0"/>
              <a:t>“They </a:t>
            </a:r>
            <a:r>
              <a:rPr lang="en-US" dirty="0"/>
              <a:t>were scattered for lack of a shepherd, and </a:t>
            </a:r>
            <a:r>
              <a:rPr lang="en-US" dirty="0">
                <a:solidFill>
                  <a:srgbClr val="FFFF00"/>
                </a:solidFill>
              </a:rPr>
              <a:t>they became food for every beast of the field</a:t>
            </a:r>
            <a:r>
              <a:rPr lang="en-US" dirty="0"/>
              <a:t> </a:t>
            </a:r>
            <a:r>
              <a:rPr lang="en-US" dirty="0">
                <a:solidFill>
                  <a:srgbClr val="FFFF00"/>
                </a:solidFill>
              </a:rPr>
              <a:t>[</a:t>
            </a:r>
            <a:r>
              <a:rPr lang="en-US" dirty="0" err="1">
                <a:solidFill>
                  <a:srgbClr val="FFFF00"/>
                </a:solidFill>
              </a:rPr>
              <a:t>châyâh</a:t>
            </a:r>
            <a:r>
              <a:rPr lang="en-US" dirty="0">
                <a:solidFill>
                  <a:srgbClr val="FFFF00"/>
                </a:solidFill>
              </a:rPr>
              <a:t>] </a:t>
            </a:r>
            <a:r>
              <a:rPr lang="en-US" dirty="0" smtClean="0"/>
              <a:t>and </a:t>
            </a:r>
            <a:r>
              <a:rPr lang="en-US" dirty="0"/>
              <a:t>were scattered</a:t>
            </a:r>
            <a:r>
              <a:rPr lang="en-US" dirty="0" smtClean="0"/>
              <a:t>.” </a:t>
            </a:r>
            <a:r>
              <a:rPr lang="en-US" dirty="0"/>
              <a:t>(Ezekiel 34:5</a:t>
            </a:r>
            <a:r>
              <a:rPr lang="en-US" dirty="0" smtClean="0"/>
              <a:t>)</a:t>
            </a:r>
            <a:endParaRPr lang="en-US" dirty="0"/>
          </a:p>
        </p:txBody>
      </p:sp>
      <p:sp>
        <p:nvSpPr>
          <p:cNvPr id="9" name="TextBox 8"/>
          <p:cNvSpPr txBox="1"/>
          <p:nvPr/>
        </p:nvSpPr>
        <p:spPr>
          <a:xfrm>
            <a:off x="313269" y="5620240"/>
            <a:ext cx="8509478" cy="923330"/>
          </a:xfrm>
          <a:prstGeom prst="rect">
            <a:avLst/>
          </a:prstGeom>
          <a:noFill/>
        </p:spPr>
        <p:txBody>
          <a:bodyPr wrap="square" rtlCol="0">
            <a:spAutoFit/>
          </a:bodyPr>
          <a:lstStyle/>
          <a:p>
            <a:r>
              <a:rPr lang="en-US" dirty="0"/>
              <a:t>I will encounter them like a bear robbed of her cubs, And I will tear open their chests; There </a:t>
            </a:r>
            <a:r>
              <a:rPr lang="en-US" dirty="0">
                <a:solidFill>
                  <a:srgbClr val="FFFF00"/>
                </a:solidFill>
              </a:rPr>
              <a:t>I will also devour them like a lioness, As a wild </a:t>
            </a:r>
            <a:r>
              <a:rPr lang="en-US" dirty="0" smtClean="0">
                <a:solidFill>
                  <a:srgbClr val="FFFF00"/>
                </a:solidFill>
              </a:rPr>
              <a:t>beast [</a:t>
            </a:r>
            <a:r>
              <a:rPr lang="en-US" dirty="0" err="1">
                <a:solidFill>
                  <a:srgbClr val="FFFF00"/>
                </a:solidFill>
              </a:rPr>
              <a:t>châyâ</a:t>
            </a:r>
            <a:r>
              <a:rPr lang="en-US" dirty="0" err="1" smtClean="0">
                <a:solidFill>
                  <a:srgbClr val="FFFF00"/>
                </a:solidFill>
              </a:rPr>
              <a:t>h</a:t>
            </a:r>
            <a:r>
              <a:rPr lang="en-US" dirty="0" smtClean="0">
                <a:solidFill>
                  <a:srgbClr val="FFFF00"/>
                </a:solidFill>
              </a:rPr>
              <a:t>] </a:t>
            </a:r>
            <a:r>
              <a:rPr lang="en-US" dirty="0">
                <a:solidFill>
                  <a:srgbClr val="FFFF00"/>
                </a:solidFill>
              </a:rPr>
              <a:t>would tear them. </a:t>
            </a:r>
            <a:r>
              <a:rPr lang="en-US" dirty="0"/>
              <a:t> (Hosea 13:8)</a:t>
            </a:r>
          </a:p>
        </p:txBody>
      </p:sp>
      <p:sp>
        <p:nvSpPr>
          <p:cNvPr id="11" name="Rectangle 10"/>
          <p:cNvSpPr/>
          <p:nvPr/>
        </p:nvSpPr>
        <p:spPr>
          <a:xfrm>
            <a:off x="4090939" y="2606159"/>
            <a:ext cx="962123" cy="769441"/>
          </a:xfrm>
          <a:prstGeom prst="rect">
            <a:avLst/>
          </a:prstGeom>
        </p:spPr>
        <p:txBody>
          <a:bodyPr wrap="none">
            <a:spAutoFit/>
          </a:bodyPr>
          <a:lstStyle/>
          <a:p>
            <a:r>
              <a:rPr lang="he-IL" sz="4400" dirty="0" smtClean="0">
                <a:latin typeface="SPTiberian" panose="00000400000000000000" pitchFamily="2" charset="2"/>
                <a:cs typeface="SBL Hebrew" panose="02000000000000000000" pitchFamily="2" charset="-79"/>
              </a:rPr>
              <a:t>חיה</a:t>
            </a:r>
            <a:endParaRPr lang="he-IL" sz="4400" dirty="0">
              <a:latin typeface="SPTiberian" panose="00000400000000000000" pitchFamily="2" charset="2"/>
              <a:cs typeface="SBL Hebrew" panose="02000000000000000000" pitchFamily="2" charset="-79"/>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964907925"/>
              </p:ext>
            </p:extLst>
          </p:nvPr>
        </p:nvGraphicFramePr>
        <p:xfrm>
          <a:off x="312738" y="1016344"/>
          <a:ext cx="8510588" cy="4450080"/>
        </p:xfrm>
        <a:graphic>
          <a:graphicData uri="http://schemas.openxmlformats.org/drawingml/2006/table">
            <a:tbl>
              <a:tblPr firstRow="1" bandRow="1">
                <a:tableStyleId>{5C22544A-7EE6-4342-B048-85BDC9FD1C3A}</a:tableStyleId>
              </a:tblPr>
              <a:tblGrid>
                <a:gridCol w="2127647"/>
                <a:gridCol w="2127647"/>
                <a:gridCol w="2127647"/>
                <a:gridCol w="2127647"/>
              </a:tblGrid>
              <a:tr h="370840">
                <a:tc>
                  <a:txBody>
                    <a:bodyPr/>
                    <a:lstStyle/>
                    <a:p>
                      <a:pPr algn="ctr"/>
                      <a:r>
                        <a:rPr lang="en-US" b="1" dirty="0" smtClean="0">
                          <a:effectLst/>
                          <a:latin typeface="verdana" panose="020B0604030504040204" pitchFamily="34" charset="0"/>
                        </a:rPr>
                        <a:t>Herbivore</a:t>
                      </a:r>
                      <a:endParaRPr lang="en-US" b="1" dirty="0">
                        <a:effectLst/>
                        <a:latin typeface="verdana" panose="020B0604030504040204" pitchFamily="34" charset="0"/>
                      </a:endParaRPr>
                    </a:p>
                  </a:txBody>
                  <a:tcPr marL="95250" marR="95250" marB="19050" anchor="ctr">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gridSpan="3">
                  <a:txBody>
                    <a:bodyPr/>
                    <a:lstStyle/>
                    <a:p>
                      <a:pPr algn="ctr"/>
                      <a:r>
                        <a:rPr lang="en-US" b="1" dirty="0" smtClean="0">
                          <a:effectLst/>
                          <a:latin typeface="verdana" panose="020B0604030504040204" pitchFamily="34" charset="0"/>
                        </a:rPr>
                        <a:t>Carnivore</a:t>
                      </a:r>
                      <a:endParaRPr lang="en-US" b="1" dirty="0">
                        <a:effectLst/>
                        <a:latin typeface="verdana" panose="020B0604030504040204" pitchFamily="34" charset="0"/>
                      </a:endParaRPr>
                    </a:p>
                  </a:txBody>
                  <a:tcPr marL="95250" marR="95250" marB="19050" anchor="ctr">
                    <a:lnL w="28575"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tc hMerge="1">
                  <a:txBody>
                    <a:bodyPr/>
                    <a:lstStyle/>
                    <a:p>
                      <a:pPr algn="ctr"/>
                      <a:endParaRPr lang="en-US" b="1" dirty="0">
                        <a:effectLst/>
                        <a:latin typeface="verdana" panose="020B0604030504040204" pitchFamily="34" charset="0"/>
                      </a:endParaRPr>
                    </a:p>
                  </a:txBody>
                  <a:tcPr marL="95250" marR="95250" marB="19050" anchor="ctr"/>
                </a:tc>
                <a:tc hMerge="1">
                  <a:txBody>
                    <a:bodyPr/>
                    <a:lstStyle/>
                    <a:p>
                      <a:pPr algn="ctr"/>
                      <a:endParaRPr lang="en-US" b="1" dirty="0">
                        <a:effectLst/>
                        <a:latin typeface="verdana" panose="020B0604030504040204" pitchFamily="34" charset="0"/>
                      </a:endParaRPr>
                    </a:p>
                  </a:txBody>
                  <a:tcPr marL="95250" marR="95250" marB="19050" anchor="ctr"/>
                </a:tc>
              </a:tr>
              <a:tr h="370840">
                <a:tc>
                  <a:txBody>
                    <a:bodyPr/>
                    <a:lstStyle/>
                    <a:p>
                      <a:pPr marL="91440" fontAlgn="t"/>
                      <a:r>
                        <a:rPr lang="en-US" dirty="0">
                          <a:effectLst/>
                          <a:latin typeface="+mn-lt"/>
                        </a:rPr>
                        <a:t>Exodus 23:11</a:t>
                      </a:r>
                    </a:p>
                  </a:txBody>
                  <a:tcPr marL="95250" marR="95250">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tcPr>
                </a:tc>
                <a:tc>
                  <a:txBody>
                    <a:bodyPr/>
                    <a:lstStyle/>
                    <a:p>
                      <a:pPr fontAlgn="t"/>
                      <a:r>
                        <a:rPr lang="en-US" dirty="0">
                          <a:effectLst/>
                          <a:latin typeface="+mn-lt"/>
                        </a:rPr>
                        <a:t>Genesis 37:20</a:t>
                      </a:r>
                    </a:p>
                  </a:txBody>
                  <a:tcPr marL="95250" marR="95250">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a:txBody>
                    <a:bodyPr/>
                    <a:lstStyle/>
                    <a:p>
                      <a:pPr fontAlgn="t"/>
                      <a:r>
                        <a:rPr lang="en-US" dirty="0">
                          <a:effectLst/>
                          <a:latin typeface="+mn-lt"/>
                        </a:rPr>
                        <a:t>Genesis 37:33</a:t>
                      </a:r>
                    </a:p>
                  </a:txBody>
                  <a:tcPr marL="95250" marR="95250">
                    <a:lnT w="28575" cap="flat" cmpd="sng" algn="ctr">
                      <a:solidFill>
                        <a:schemeClr val="bg1"/>
                      </a:solidFill>
                      <a:prstDash val="solid"/>
                      <a:round/>
                      <a:headEnd type="none" w="med" len="med"/>
                      <a:tailEnd type="none" w="med" len="med"/>
                    </a:lnT>
                  </a:tcPr>
                </a:tc>
                <a:tc>
                  <a:txBody>
                    <a:bodyPr/>
                    <a:lstStyle/>
                    <a:p>
                      <a:r>
                        <a:rPr lang="en-US" dirty="0" smtClean="0">
                          <a:latin typeface="+mn-lt"/>
                        </a:rPr>
                        <a:t>Exodus 23:29</a:t>
                      </a:r>
                      <a:endParaRPr lang="en-US" dirty="0"/>
                    </a:p>
                  </a:txBody>
                  <a:tcPr marL="95250" marR="95250">
                    <a:lnT w="28575" cap="flat" cmpd="sng" algn="ctr">
                      <a:solidFill>
                        <a:schemeClr val="bg1"/>
                      </a:solidFill>
                      <a:prstDash val="solid"/>
                      <a:round/>
                      <a:headEnd type="none" w="med" len="med"/>
                      <a:tailEnd type="none" w="med" len="med"/>
                    </a:lnT>
                  </a:tcPr>
                </a:tc>
              </a:tr>
              <a:tr h="370840">
                <a:tc>
                  <a:txBody>
                    <a:bodyPr/>
                    <a:lstStyle/>
                    <a:p>
                      <a:pPr marL="91440" marR="0" indent="0" algn="l" defTabSz="914400" rtl="0" eaLnBrk="1" fontAlgn="t" latinLnBrk="0" hangingPunct="1">
                        <a:lnSpc>
                          <a:spcPct val="100000"/>
                        </a:lnSpc>
                        <a:spcBef>
                          <a:spcPts val="0"/>
                        </a:spcBef>
                        <a:spcAft>
                          <a:spcPts val="0"/>
                        </a:spcAft>
                        <a:buClrTx/>
                        <a:buSzTx/>
                        <a:buFontTx/>
                        <a:buNone/>
                        <a:tabLst/>
                        <a:defRPr/>
                      </a:pPr>
                      <a:r>
                        <a:rPr lang="en-US" dirty="0" smtClean="0">
                          <a:effectLst/>
                          <a:latin typeface="+mn-lt"/>
                        </a:rPr>
                        <a:t>Leviticus 25:7</a:t>
                      </a:r>
                    </a:p>
                  </a:txBody>
                  <a:tcPr marL="95250" marR="95250">
                    <a:lnR w="28575" cap="flat" cmpd="sng" algn="ctr">
                      <a:solidFill>
                        <a:schemeClr val="bg1"/>
                      </a:solidFill>
                      <a:prstDash val="solid"/>
                      <a:round/>
                      <a:headEnd type="none" w="med" len="med"/>
                      <a:tailEnd type="none" w="med" len="med"/>
                    </a:lnR>
                  </a:tcPr>
                </a:tc>
                <a:tc>
                  <a:txBody>
                    <a:bodyPr/>
                    <a:lstStyle/>
                    <a:p>
                      <a:pPr fontAlgn="t"/>
                      <a:r>
                        <a:rPr lang="en-US" dirty="0" smtClean="0">
                          <a:effectLst/>
                          <a:latin typeface="+mn-lt"/>
                        </a:rPr>
                        <a:t>Leviticus 11:27</a:t>
                      </a:r>
                      <a:endParaRPr lang="en-US" dirty="0">
                        <a:effectLst/>
                        <a:latin typeface="+mn-lt"/>
                      </a:endParaRPr>
                    </a:p>
                  </a:txBody>
                  <a:tcPr marL="95250" marR="95250">
                    <a:lnL w="28575" cap="flat" cmpd="sng" algn="ctr">
                      <a:solidFill>
                        <a:schemeClr val="bg1"/>
                      </a:solidFill>
                      <a:prstDash val="solid"/>
                      <a:round/>
                      <a:headEnd type="none" w="med" len="med"/>
                      <a:tailEnd type="none" w="med" len="med"/>
                    </a:lnL>
                  </a:tcPr>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en-US" dirty="0" smtClean="0">
                          <a:effectLst/>
                          <a:latin typeface="+mn-lt"/>
                        </a:rPr>
                        <a:t>Leviticus 26:6</a:t>
                      </a:r>
                    </a:p>
                  </a:txBody>
                  <a:tcPr marL="95250" marR="95250"/>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en-US" dirty="0" smtClean="0">
                          <a:effectLst/>
                          <a:latin typeface="+mn-lt"/>
                        </a:rPr>
                        <a:t>Leviticus 26:22</a:t>
                      </a:r>
                    </a:p>
                  </a:txBody>
                  <a:tcPr marL="95250" marR="95250"/>
                </a:tc>
              </a:tr>
              <a:tr h="370840">
                <a:tc>
                  <a:txBody>
                    <a:bodyPr/>
                    <a:lstStyle/>
                    <a:p>
                      <a:pPr marL="91440" marR="0" indent="0" algn="l" defTabSz="914400" rtl="0" eaLnBrk="1" fontAlgn="t" latinLnBrk="0" hangingPunct="1">
                        <a:lnSpc>
                          <a:spcPct val="100000"/>
                        </a:lnSpc>
                        <a:spcBef>
                          <a:spcPts val="0"/>
                        </a:spcBef>
                        <a:spcAft>
                          <a:spcPts val="0"/>
                        </a:spcAft>
                        <a:buClrTx/>
                        <a:buSzTx/>
                        <a:buFontTx/>
                        <a:buNone/>
                        <a:tabLst/>
                        <a:defRPr/>
                      </a:pPr>
                      <a:r>
                        <a:rPr lang="en-US" dirty="0" smtClean="0">
                          <a:effectLst/>
                          <a:latin typeface="+mn-lt"/>
                        </a:rPr>
                        <a:t>Numbers 35:3</a:t>
                      </a:r>
                    </a:p>
                  </a:txBody>
                  <a:tcPr marL="95250" marR="95250">
                    <a:lnR w="28575" cap="flat" cmpd="sng" algn="ctr">
                      <a:solidFill>
                        <a:schemeClr val="bg1"/>
                      </a:solidFill>
                      <a:prstDash val="solid"/>
                      <a:round/>
                      <a:headEnd type="none" w="med" len="med"/>
                      <a:tailEnd type="none" w="med" len="med"/>
                    </a:lnR>
                  </a:tcPr>
                </a:tc>
                <a:tc>
                  <a:txBody>
                    <a:bodyPr/>
                    <a:lstStyle/>
                    <a:p>
                      <a:pPr fontAlgn="t"/>
                      <a:r>
                        <a:rPr lang="en-US" dirty="0" smtClean="0">
                          <a:effectLst/>
                          <a:latin typeface="+mn-lt"/>
                        </a:rPr>
                        <a:t>Deuteronomy</a:t>
                      </a:r>
                      <a:r>
                        <a:rPr lang="en-US" baseline="0" dirty="0" smtClean="0">
                          <a:effectLst/>
                          <a:latin typeface="+mn-lt"/>
                        </a:rPr>
                        <a:t> 7:22</a:t>
                      </a:r>
                      <a:endParaRPr lang="en-US" dirty="0">
                        <a:effectLst/>
                        <a:latin typeface="+mn-lt"/>
                      </a:endParaRPr>
                    </a:p>
                  </a:txBody>
                  <a:tcPr marL="95250" marR="95250">
                    <a:lnL w="28575" cap="flat" cmpd="sng" algn="ctr">
                      <a:solidFill>
                        <a:schemeClr val="bg1"/>
                      </a:solidFill>
                      <a:prstDash val="solid"/>
                      <a:round/>
                      <a:headEnd type="none" w="med" len="med"/>
                      <a:tailEnd type="none" w="med" len="med"/>
                    </a:lnL>
                  </a:tcPr>
                </a:tc>
                <a:tc>
                  <a:txBody>
                    <a:bodyPr/>
                    <a:lstStyle/>
                    <a:p>
                      <a:pPr fontAlgn="t"/>
                      <a:r>
                        <a:rPr lang="en-US" dirty="0" smtClean="0">
                          <a:effectLst/>
                          <a:latin typeface="+mn-lt"/>
                        </a:rPr>
                        <a:t>1 Samuel</a:t>
                      </a:r>
                      <a:r>
                        <a:rPr lang="en-US" baseline="0" dirty="0" smtClean="0">
                          <a:effectLst/>
                          <a:latin typeface="+mn-lt"/>
                        </a:rPr>
                        <a:t> </a:t>
                      </a:r>
                      <a:r>
                        <a:rPr lang="en-US" dirty="0" smtClean="0">
                          <a:effectLst/>
                          <a:latin typeface="+mn-lt"/>
                        </a:rPr>
                        <a:t>17:46</a:t>
                      </a:r>
                      <a:endParaRPr lang="en-US" dirty="0">
                        <a:effectLst/>
                        <a:latin typeface="+mn-lt"/>
                      </a:endParaRPr>
                    </a:p>
                  </a:txBody>
                  <a:tcPr marL="95250" marR="95250"/>
                </a:tc>
                <a:tc>
                  <a:txBody>
                    <a:bodyPr/>
                    <a:lstStyle/>
                    <a:p>
                      <a:r>
                        <a:rPr lang="en-US" dirty="0" smtClean="0">
                          <a:effectLst/>
                          <a:latin typeface="+mn-lt"/>
                        </a:rPr>
                        <a:t>2 Samuel</a:t>
                      </a:r>
                      <a:r>
                        <a:rPr lang="en-US" baseline="0" dirty="0" smtClean="0">
                          <a:effectLst/>
                          <a:latin typeface="+mn-lt"/>
                        </a:rPr>
                        <a:t> </a:t>
                      </a:r>
                      <a:r>
                        <a:rPr lang="en-US" dirty="0" smtClean="0">
                          <a:effectLst/>
                          <a:latin typeface="+mn-lt"/>
                        </a:rPr>
                        <a:t>21:10</a:t>
                      </a:r>
                      <a:endParaRPr lang="en-US" dirty="0"/>
                    </a:p>
                  </a:txBody>
                  <a:tcPr marL="95250" marR="95250"/>
                </a:tc>
              </a:tr>
              <a:tr h="370840">
                <a:tc>
                  <a:txBody>
                    <a:bodyPr/>
                    <a:lstStyle/>
                    <a:p>
                      <a:pPr marL="91440" marR="0" indent="0" algn="l" defTabSz="914400" rtl="0" eaLnBrk="1" fontAlgn="t" latinLnBrk="0" hangingPunct="1">
                        <a:lnSpc>
                          <a:spcPct val="100000"/>
                        </a:lnSpc>
                        <a:spcBef>
                          <a:spcPts val="0"/>
                        </a:spcBef>
                        <a:spcAft>
                          <a:spcPts val="0"/>
                        </a:spcAft>
                        <a:buClrTx/>
                        <a:buSzTx/>
                        <a:buFontTx/>
                        <a:buNone/>
                        <a:tabLst/>
                        <a:defRPr/>
                      </a:pPr>
                      <a:r>
                        <a:rPr lang="en-US" dirty="0" smtClean="0">
                          <a:effectLst/>
                          <a:latin typeface="+mn-lt"/>
                        </a:rPr>
                        <a:t>Isaiah 40:16</a:t>
                      </a:r>
                    </a:p>
                  </a:txBody>
                  <a:tcPr marL="95250" marR="95250">
                    <a:lnR w="28575" cap="flat" cmpd="sng" algn="ctr">
                      <a:solidFill>
                        <a:schemeClr val="bg1"/>
                      </a:solidFill>
                      <a:prstDash val="solid"/>
                      <a:round/>
                      <a:headEnd type="none" w="med" len="med"/>
                      <a:tailEnd type="none" w="med" len="med"/>
                    </a:lnR>
                  </a:tcPr>
                </a:tc>
                <a:tc>
                  <a:txBody>
                    <a:bodyPr/>
                    <a:lstStyle/>
                    <a:p>
                      <a:pPr fontAlgn="t"/>
                      <a:r>
                        <a:rPr lang="en-US" dirty="0" smtClean="0">
                          <a:effectLst/>
                          <a:latin typeface="+mn-lt"/>
                        </a:rPr>
                        <a:t>Job</a:t>
                      </a:r>
                      <a:r>
                        <a:rPr lang="en-US" baseline="0" dirty="0" smtClean="0">
                          <a:effectLst/>
                          <a:latin typeface="+mn-lt"/>
                        </a:rPr>
                        <a:t> </a:t>
                      </a:r>
                      <a:r>
                        <a:rPr lang="en-US" dirty="0" smtClean="0">
                          <a:effectLst/>
                          <a:latin typeface="+mn-lt"/>
                        </a:rPr>
                        <a:t>5:22-23</a:t>
                      </a:r>
                      <a:endParaRPr lang="en-US" dirty="0">
                        <a:effectLst/>
                        <a:latin typeface="+mn-lt"/>
                      </a:endParaRPr>
                    </a:p>
                  </a:txBody>
                  <a:tcPr marL="95250" marR="95250">
                    <a:lnL w="28575" cap="flat" cmpd="sng" algn="ctr">
                      <a:solidFill>
                        <a:schemeClr val="bg1"/>
                      </a:solidFill>
                      <a:prstDash val="solid"/>
                      <a:round/>
                      <a:headEnd type="none" w="med" len="med"/>
                      <a:tailEnd type="none" w="med" len="med"/>
                    </a:lnL>
                  </a:tcPr>
                </a:tc>
                <a:tc>
                  <a:txBody>
                    <a:bodyPr/>
                    <a:lstStyle/>
                    <a:p>
                      <a:r>
                        <a:rPr lang="en-US" dirty="0" smtClean="0"/>
                        <a:t>Job 37:8</a:t>
                      </a:r>
                      <a:endParaRPr lang="en-US" dirty="0"/>
                    </a:p>
                  </a:txBody>
                  <a:tcPr marL="95250" marR="95250"/>
                </a:tc>
                <a:tc>
                  <a:txBody>
                    <a:bodyPr/>
                    <a:lstStyle/>
                    <a:p>
                      <a:r>
                        <a:rPr lang="en-US" dirty="0" smtClean="0"/>
                        <a:t>Job 38:39</a:t>
                      </a:r>
                      <a:endParaRPr lang="en-US" dirty="0"/>
                    </a:p>
                  </a:txBody>
                  <a:tcPr marL="95250" marR="95250"/>
                </a:tc>
              </a:tr>
              <a:tr h="370840">
                <a:tc>
                  <a:txBody>
                    <a:bodyPr/>
                    <a:lstStyle/>
                    <a:p>
                      <a:pPr marL="91440" fontAlgn="t"/>
                      <a:endParaRPr lang="en-US" dirty="0">
                        <a:effectLst/>
                        <a:latin typeface="+mn-lt"/>
                      </a:endParaRPr>
                    </a:p>
                  </a:txBody>
                  <a:tcPr marL="95250" marR="95250">
                    <a:lnR w="28575" cap="flat" cmpd="sng" algn="ctr">
                      <a:solidFill>
                        <a:schemeClr val="bg1"/>
                      </a:solidFill>
                      <a:prstDash val="solid"/>
                      <a:round/>
                      <a:headEnd type="none" w="med" len="med"/>
                      <a:tailEnd type="none" w="med" len="med"/>
                    </a:lnR>
                  </a:tcPr>
                </a:tc>
                <a:tc>
                  <a:txBody>
                    <a:bodyPr/>
                    <a:lstStyle/>
                    <a:p>
                      <a:pPr fontAlgn="t"/>
                      <a:r>
                        <a:rPr lang="en-US" dirty="0" smtClean="0">
                          <a:effectLst/>
                          <a:latin typeface="+mn-lt"/>
                        </a:rPr>
                        <a:t>Psalm</a:t>
                      </a:r>
                      <a:r>
                        <a:rPr lang="en-US" baseline="0" dirty="0" smtClean="0">
                          <a:effectLst/>
                          <a:latin typeface="+mn-lt"/>
                        </a:rPr>
                        <a:t> </a:t>
                      </a:r>
                      <a:r>
                        <a:rPr lang="en-US" dirty="0" smtClean="0">
                          <a:effectLst/>
                          <a:latin typeface="+mn-lt"/>
                        </a:rPr>
                        <a:t>74:19</a:t>
                      </a:r>
                      <a:endParaRPr lang="en-US" dirty="0">
                        <a:effectLst/>
                        <a:latin typeface="+mn-lt"/>
                      </a:endParaRPr>
                    </a:p>
                  </a:txBody>
                  <a:tcPr marL="95250" marR="95250">
                    <a:lnL w="28575" cap="flat" cmpd="sng" algn="ctr">
                      <a:solidFill>
                        <a:schemeClr val="bg1"/>
                      </a:solidFill>
                      <a:prstDash val="solid"/>
                      <a:round/>
                      <a:headEnd type="none" w="med" len="med"/>
                      <a:tailEnd type="none" w="med" len="med"/>
                    </a:ln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effectLst/>
                          <a:latin typeface="+mn-lt"/>
                        </a:rPr>
                        <a:t>Psalm</a:t>
                      </a:r>
                      <a:r>
                        <a:rPr lang="en-US" baseline="0" dirty="0" smtClean="0">
                          <a:effectLst/>
                          <a:latin typeface="+mn-lt"/>
                        </a:rPr>
                        <a:t> </a:t>
                      </a:r>
                      <a:r>
                        <a:rPr lang="en-US" dirty="0" smtClean="0">
                          <a:effectLst/>
                          <a:latin typeface="+mn-lt"/>
                        </a:rPr>
                        <a:t>79:2</a:t>
                      </a:r>
                    </a:p>
                  </a:txBody>
                  <a:tcPr marL="95250" marR="9525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effectLst/>
                          <a:latin typeface="+mn-lt"/>
                        </a:rPr>
                        <a:t>Psalm</a:t>
                      </a:r>
                      <a:r>
                        <a:rPr lang="en-US" baseline="0" dirty="0" smtClean="0">
                          <a:effectLst/>
                          <a:latin typeface="+mn-lt"/>
                        </a:rPr>
                        <a:t> </a:t>
                      </a:r>
                      <a:r>
                        <a:rPr lang="en-US" dirty="0" smtClean="0">
                          <a:effectLst/>
                          <a:latin typeface="+mn-lt"/>
                        </a:rPr>
                        <a:t>104:20</a:t>
                      </a:r>
                    </a:p>
                  </a:txBody>
                  <a:tcPr marL="95250" marR="95250"/>
                </a:tc>
              </a:tr>
              <a:tr h="370840">
                <a:tc>
                  <a:txBody>
                    <a:bodyPr/>
                    <a:lstStyle/>
                    <a:p>
                      <a:pPr marL="91440" fontAlgn="t"/>
                      <a:endParaRPr lang="en-US" dirty="0">
                        <a:effectLst/>
                        <a:latin typeface="+mn-lt"/>
                      </a:endParaRPr>
                    </a:p>
                  </a:txBody>
                  <a:tcPr marL="95250" marR="95250">
                    <a:lnR w="28575" cap="flat" cmpd="sng" algn="ctr">
                      <a:solidFill>
                        <a:schemeClr val="bg1"/>
                      </a:solidFill>
                      <a:prstDash val="solid"/>
                      <a:round/>
                      <a:headEnd type="none" w="med" len="med"/>
                      <a:tailEnd type="none" w="med" len="med"/>
                    </a:lnR>
                  </a:tcPr>
                </a:tc>
                <a:tc>
                  <a:txBody>
                    <a:bodyPr/>
                    <a:lstStyle/>
                    <a:p>
                      <a:r>
                        <a:rPr lang="en-US" dirty="0" smtClean="0"/>
                        <a:t>Isaiah</a:t>
                      </a:r>
                      <a:r>
                        <a:rPr lang="en-US" baseline="0" dirty="0" smtClean="0"/>
                        <a:t> </a:t>
                      </a:r>
                      <a:r>
                        <a:rPr lang="en-US" dirty="0" smtClean="0"/>
                        <a:t>35:9</a:t>
                      </a:r>
                      <a:endParaRPr lang="en-US" dirty="0"/>
                    </a:p>
                  </a:txBody>
                  <a:tcPr marL="95250" marR="95250">
                    <a:lnL w="28575" cap="flat" cmpd="sng" algn="ctr">
                      <a:solidFill>
                        <a:schemeClr val="bg1"/>
                      </a:solidFill>
                      <a:prstDash val="solid"/>
                      <a:round/>
                      <a:headEnd type="none" w="med" len="med"/>
                      <a:tailEnd type="none" w="med" len="med"/>
                    </a:lnL>
                  </a:tcPr>
                </a:tc>
                <a:tc>
                  <a:txBody>
                    <a:bodyPr/>
                    <a:lstStyle/>
                    <a:p>
                      <a:pPr fontAlgn="t"/>
                      <a:r>
                        <a:rPr lang="en-US" dirty="0" smtClean="0">
                          <a:effectLst/>
                          <a:latin typeface="+mn-lt"/>
                        </a:rPr>
                        <a:t>Isaiah 43:20</a:t>
                      </a:r>
                      <a:endParaRPr lang="en-US" dirty="0">
                        <a:effectLst/>
                        <a:latin typeface="+mn-lt"/>
                      </a:endParaRPr>
                    </a:p>
                  </a:txBody>
                  <a:tcPr marL="95250" marR="95250"/>
                </a:tc>
                <a:tc>
                  <a:txBody>
                    <a:bodyPr/>
                    <a:lstStyle/>
                    <a:p>
                      <a:pPr fontAlgn="t"/>
                      <a:r>
                        <a:rPr lang="en-US" dirty="0" smtClean="0">
                          <a:effectLst/>
                          <a:latin typeface="+mn-lt"/>
                        </a:rPr>
                        <a:t>Jeremiah 12:9</a:t>
                      </a:r>
                      <a:endParaRPr lang="en-US" dirty="0">
                        <a:effectLst/>
                        <a:latin typeface="+mn-lt"/>
                      </a:endParaRPr>
                    </a:p>
                  </a:txBody>
                  <a:tcPr marL="95250" marR="95250"/>
                </a:tc>
              </a:tr>
              <a:tr h="370840">
                <a:tc>
                  <a:txBody>
                    <a:bodyPr/>
                    <a:lstStyle/>
                    <a:p>
                      <a:pPr marL="91440" fontAlgn="t"/>
                      <a:endParaRPr lang="en-US" dirty="0">
                        <a:effectLst/>
                        <a:latin typeface="+mn-lt"/>
                      </a:endParaRPr>
                    </a:p>
                  </a:txBody>
                  <a:tcPr marL="95250" marR="95250">
                    <a:lnR w="28575" cap="flat" cmpd="sng" algn="ctr">
                      <a:solidFill>
                        <a:schemeClr val="bg1"/>
                      </a:solidFill>
                      <a:prstDash val="solid"/>
                      <a:round/>
                      <a:headEnd type="none" w="med" len="med"/>
                      <a:tailEnd type="none" w="med" len="med"/>
                    </a:lnR>
                  </a:tcPr>
                </a:tc>
                <a:tc>
                  <a:txBody>
                    <a:bodyPr/>
                    <a:lstStyle/>
                    <a:p>
                      <a:r>
                        <a:rPr lang="en-US" dirty="0" smtClean="0">
                          <a:effectLst/>
                          <a:latin typeface="+mn-lt"/>
                        </a:rPr>
                        <a:t>Ezekiel 5:17</a:t>
                      </a:r>
                      <a:endParaRPr lang="en-US" dirty="0"/>
                    </a:p>
                  </a:txBody>
                  <a:tcPr marL="95250" marR="95250">
                    <a:lnL w="28575" cap="flat" cmpd="sng" algn="ctr">
                      <a:solidFill>
                        <a:schemeClr val="bg1"/>
                      </a:solidFill>
                      <a:prstDash val="solid"/>
                      <a:round/>
                      <a:headEnd type="none" w="med" len="med"/>
                      <a:tailEnd type="none" w="med" len="med"/>
                    </a:lnL>
                  </a:tcPr>
                </a:tc>
                <a:tc>
                  <a:txBody>
                    <a:bodyPr/>
                    <a:lstStyle/>
                    <a:p>
                      <a:pPr fontAlgn="t"/>
                      <a:r>
                        <a:rPr lang="en-US" dirty="0" smtClean="0">
                          <a:effectLst/>
                          <a:latin typeface="+mn-lt"/>
                        </a:rPr>
                        <a:t>Ezekiel 14:15</a:t>
                      </a:r>
                      <a:endParaRPr lang="en-US" dirty="0">
                        <a:effectLst/>
                        <a:latin typeface="+mn-lt"/>
                      </a:endParaRPr>
                    </a:p>
                  </a:txBody>
                  <a:tcPr marL="95250" marR="95250"/>
                </a:tc>
                <a:tc>
                  <a:txBody>
                    <a:bodyPr/>
                    <a:lstStyle/>
                    <a:p>
                      <a:pPr fontAlgn="t"/>
                      <a:r>
                        <a:rPr lang="en-US" dirty="0">
                          <a:effectLst/>
                          <a:latin typeface="+mn-lt"/>
                        </a:rPr>
                        <a:t>Ezekiel 14:21</a:t>
                      </a:r>
                    </a:p>
                  </a:txBody>
                  <a:tcPr marL="95250" marR="95250"/>
                </a:tc>
              </a:tr>
              <a:tr h="370840">
                <a:tc>
                  <a:txBody>
                    <a:bodyPr/>
                    <a:lstStyle/>
                    <a:p>
                      <a:pPr marL="91440" fontAlgn="t"/>
                      <a:endParaRPr lang="en-US" dirty="0">
                        <a:effectLst/>
                        <a:latin typeface="+mn-lt"/>
                      </a:endParaRPr>
                    </a:p>
                  </a:txBody>
                  <a:tcPr marL="95250" marR="95250">
                    <a:lnR w="28575" cap="flat" cmpd="sng" algn="ctr">
                      <a:solidFill>
                        <a:schemeClr val="bg1"/>
                      </a:solidFill>
                      <a:prstDash val="solid"/>
                      <a:round/>
                      <a:headEnd type="none" w="med" len="med"/>
                      <a:tailEnd type="none" w="med" len="med"/>
                    </a:lnR>
                  </a:tcPr>
                </a:tc>
                <a:tc>
                  <a:txBody>
                    <a:bodyPr/>
                    <a:lstStyle/>
                    <a:p>
                      <a:pPr fontAlgn="t"/>
                      <a:r>
                        <a:rPr lang="en-US" dirty="0" smtClean="0">
                          <a:effectLst/>
                          <a:latin typeface="+mn-lt"/>
                        </a:rPr>
                        <a:t>Ezekiel 29:5</a:t>
                      </a:r>
                      <a:endParaRPr lang="en-US" dirty="0">
                        <a:effectLst/>
                        <a:latin typeface="+mn-lt"/>
                      </a:endParaRPr>
                    </a:p>
                  </a:txBody>
                  <a:tcPr marL="95250" marR="95250">
                    <a:lnL w="28575" cap="flat" cmpd="sng" algn="ctr">
                      <a:solidFill>
                        <a:schemeClr val="bg1"/>
                      </a:solidFill>
                      <a:prstDash val="solid"/>
                      <a:round/>
                      <a:headEnd type="none" w="med" len="med"/>
                      <a:tailEnd type="none" w="med" len="med"/>
                    </a:lnL>
                  </a:tcPr>
                </a:tc>
                <a:tc>
                  <a:txBody>
                    <a:bodyPr/>
                    <a:lstStyle/>
                    <a:p>
                      <a:pPr fontAlgn="t"/>
                      <a:r>
                        <a:rPr lang="en-US" dirty="0">
                          <a:effectLst/>
                          <a:latin typeface="+mn-lt"/>
                        </a:rPr>
                        <a:t>Ezekiel 32:4</a:t>
                      </a:r>
                    </a:p>
                  </a:txBody>
                  <a:tcPr marL="95250" marR="95250"/>
                </a:tc>
                <a:tc>
                  <a:txBody>
                    <a:bodyPr/>
                    <a:lstStyle/>
                    <a:p>
                      <a:pPr fontAlgn="t"/>
                      <a:r>
                        <a:rPr lang="en-US" dirty="0">
                          <a:effectLst/>
                          <a:latin typeface="+mn-lt"/>
                        </a:rPr>
                        <a:t>Ezekiel 33:27</a:t>
                      </a:r>
                    </a:p>
                  </a:txBody>
                  <a:tcPr marL="95250" marR="95250"/>
                </a:tc>
              </a:tr>
              <a:tr h="370840">
                <a:tc>
                  <a:txBody>
                    <a:bodyPr/>
                    <a:lstStyle/>
                    <a:p>
                      <a:pPr marL="91440" fontAlgn="t"/>
                      <a:endParaRPr lang="en-US" dirty="0">
                        <a:effectLst/>
                        <a:latin typeface="+mn-lt"/>
                      </a:endParaRPr>
                    </a:p>
                  </a:txBody>
                  <a:tcPr marL="95250" marR="95250">
                    <a:lnR w="28575" cap="flat" cmpd="sng" algn="ctr">
                      <a:solidFill>
                        <a:schemeClr val="bg1"/>
                      </a:solidFill>
                      <a:prstDash val="solid"/>
                      <a:round/>
                      <a:headEnd type="none" w="med" len="med"/>
                      <a:tailEnd type="none" w="med" len="med"/>
                    </a:lnR>
                  </a:tcPr>
                </a:tc>
                <a:tc>
                  <a:txBody>
                    <a:bodyPr/>
                    <a:lstStyle/>
                    <a:p>
                      <a:pPr fontAlgn="t"/>
                      <a:r>
                        <a:rPr lang="en-US" dirty="0">
                          <a:effectLst/>
                          <a:latin typeface="+mn-lt"/>
                        </a:rPr>
                        <a:t>Ezekiel 34:5</a:t>
                      </a:r>
                    </a:p>
                  </a:txBody>
                  <a:tcPr marL="95250" marR="95250">
                    <a:lnL w="28575" cap="flat" cmpd="sng" algn="ctr">
                      <a:solidFill>
                        <a:schemeClr val="bg1"/>
                      </a:solidFill>
                      <a:prstDash val="solid"/>
                      <a:round/>
                      <a:headEnd type="none" w="med" len="med"/>
                      <a:tailEnd type="none" w="med" len="med"/>
                    </a:lnL>
                  </a:tcPr>
                </a:tc>
                <a:tc>
                  <a:txBody>
                    <a:bodyPr/>
                    <a:lstStyle/>
                    <a:p>
                      <a:pPr fontAlgn="t"/>
                      <a:r>
                        <a:rPr lang="en-US" dirty="0">
                          <a:effectLst/>
                          <a:latin typeface="+mn-lt"/>
                        </a:rPr>
                        <a:t>Ezekiel 34:8</a:t>
                      </a:r>
                    </a:p>
                  </a:txBody>
                  <a:tcPr marL="95250" marR="95250"/>
                </a:tc>
                <a:tc>
                  <a:txBody>
                    <a:bodyPr/>
                    <a:lstStyle/>
                    <a:p>
                      <a:r>
                        <a:rPr lang="en-US" dirty="0" smtClean="0">
                          <a:effectLst/>
                          <a:latin typeface="+mn-lt"/>
                        </a:rPr>
                        <a:t>Ezekiel 34:25</a:t>
                      </a:r>
                      <a:endParaRPr lang="en-US" dirty="0"/>
                    </a:p>
                  </a:txBody>
                  <a:tcPr marL="95250" marR="95250"/>
                </a:tc>
              </a:tr>
              <a:tr h="370840">
                <a:tc>
                  <a:txBody>
                    <a:bodyPr/>
                    <a:lstStyle/>
                    <a:p>
                      <a:pPr marL="91440" fontAlgn="t"/>
                      <a:endParaRPr lang="en-US" dirty="0">
                        <a:effectLst/>
                        <a:latin typeface="+mn-lt"/>
                      </a:endParaRPr>
                    </a:p>
                  </a:txBody>
                  <a:tcPr marL="95250" marR="95250">
                    <a:lnR w="28575" cap="flat" cmpd="sng" algn="ctr">
                      <a:solidFill>
                        <a:schemeClr val="bg1"/>
                      </a:solidFill>
                      <a:prstDash val="solid"/>
                      <a:round/>
                      <a:headEnd type="none" w="med" len="med"/>
                      <a:tailEnd type="none" w="med" len="med"/>
                    </a:lnR>
                  </a:tcPr>
                </a:tc>
                <a:tc>
                  <a:txBody>
                    <a:bodyPr/>
                    <a:lstStyle/>
                    <a:p>
                      <a:pPr fontAlgn="t"/>
                      <a:r>
                        <a:rPr lang="en-US" dirty="0" smtClean="0">
                          <a:effectLst/>
                          <a:latin typeface="+mn-lt"/>
                        </a:rPr>
                        <a:t>Ezekiel 34:28</a:t>
                      </a:r>
                      <a:endParaRPr lang="en-US" dirty="0">
                        <a:effectLst/>
                        <a:latin typeface="+mn-lt"/>
                      </a:endParaRPr>
                    </a:p>
                  </a:txBody>
                  <a:tcPr marL="95250" marR="95250">
                    <a:lnL w="28575" cap="flat" cmpd="sng" algn="ctr">
                      <a:solidFill>
                        <a:schemeClr val="bg1"/>
                      </a:solidFill>
                      <a:prstDash val="solid"/>
                      <a:round/>
                      <a:headEnd type="none" w="med" len="med"/>
                      <a:tailEnd type="none" w="med" len="med"/>
                    </a:lnL>
                  </a:tcPr>
                </a:tc>
                <a:tc>
                  <a:txBody>
                    <a:bodyPr/>
                    <a:lstStyle/>
                    <a:p>
                      <a:pPr fontAlgn="t"/>
                      <a:r>
                        <a:rPr lang="en-US" dirty="0">
                          <a:effectLst/>
                          <a:latin typeface="+mn-lt"/>
                        </a:rPr>
                        <a:t>Ezekiel 39:4</a:t>
                      </a:r>
                    </a:p>
                  </a:txBody>
                  <a:tcPr marL="95250" marR="95250"/>
                </a:tc>
                <a:tc>
                  <a:txBody>
                    <a:bodyPr/>
                    <a:lstStyle/>
                    <a:p>
                      <a:pPr fontAlgn="t"/>
                      <a:r>
                        <a:rPr lang="en-US" dirty="0">
                          <a:effectLst/>
                          <a:latin typeface="+mn-lt"/>
                        </a:rPr>
                        <a:t>Ezekiel 39:17</a:t>
                      </a:r>
                    </a:p>
                  </a:txBody>
                  <a:tcPr marL="95250" marR="95250"/>
                </a:tc>
              </a:tr>
              <a:tr h="370840">
                <a:tc>
                  <a:txBody>
                    <a:bodyPr/>
                    <a:lstStyle/>
                    <a:p>
                      <a:pPr marL="91440" fontAlgn="t"/>
                      <a:endParaRPr lang="en-US" dirty="0">
                        <a:effectLst/>
                        <a:latin typeface="+mn-lt"/>
                      </a:endParaRPr>
                    </a:p>
                  </a:txBody>
                  <a:tcPr marL="95250" marR="95250">
                    <a:lnR w="28575" cap="flat" cmpd="sng" algn="ctr">
                      <a:solidFill>
                        <a:schemeClr val="bg1"/>
                      </a:solidFill>
                      <a:prstDash val="solid"/>
                      <a:round/>
                      <a:headEnd type="none" w="med" len="med"/>
                      <a:tailEnd type="none" w="med" len="med"/>
                    </a:lnR>
                  </a:tcPr>
                </a:tc>
                <a:tc>
                  <a:txBody>
                    <a:bodyPr/>
                    <a:lstStyle/>
                    <a:p>
                      <a:pPr fontAlgn="t"/>
                      <a:r>
                        <a:rPr lang="en-US" dirty="0">
                          <a:effectLst/>
                          <a:latin typeface="+mn-lt"/>
                        </a:rPr>
                        <a:t>Hosea 2:12</a:t>
                      </a:r>
                    </a:p>
                  </a:txBody>
                  <a:tcPr marL="95250" marR="95250">
                    <a:lnL w="28575" cap="flat" cmpd="sng" algn="ctr">
                      <a:solidFill>
                        <a:schemeClr val="bg1"/>
                      </a:solidFill>
                      <a:prstDash val="solid"/>
                      <a:round/>
                      <a:headEnd type="none" w="med" len="med"/>
                      <a:tailEnd type="none" w="med" len="med"/>
                    </a:lnL>
                  </a:tcPr>
                </a:tc>
                <a:tc>
                  <a:txBody>
                    <a:bodyPr/>
                    <a:lstStyle/>
                    <a:p>
                      <a:pPr fontAlgn="t"/>
                      <a:r>
                        <a:rPr lang="en-US" dirty="0">
                          <a:effectLst/>
                          <a:latin typeface="+mn-lt"/>
                        </a:rPr>
                        <a:t>Hosea 13:8</a:t>
                      </a:r>
                    </a:p>
                  </a:txBody>
                  <a:tcPr marL="95250" marR="95250"/>
                </a:tc>
                <a:tc>
                  <a:txBody>
                    <a:bodyPr/>
                    <a:lstStyle/>
                    <a:p>
                      <a:endParaRPr lang="en-US" dirty="0"/>
                    </a:p>
                  </a:txBody>
                  <a:tcPr marL="95250" marR="95250"/>
                </a:tc>
              </a:tr>
            </a:tbl>
          </a:graphicData>
        </a:graphic>
      </p:graphicFrame>
    </p:spTree>
    <p:extLst>
      <p:ext uri="{BB962C8B-B14F-4D97-AF65-F5344CB8AC3E}">
        <p14:creationId xmlns:p14="http://schemas.microsoft.com/office/powerpoint/2010/main" val="645664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xit" presetSubtype="32" fill="hold" grpId="1" nodeType="clickEffect">
                                  <p:stCondLst>
                                    <p:cond delay="0"/>
                                  </p:stCondLst>
                                  <p:childTnLst>
                                    <p:anim calcmode="lin" valueType="num">
                                      <p:cBhvr>
                                        <p:cTn id="25" dur="500"/>
                                        <p:tgtEl>
                                          <p:spTgt spid="5"/>
                                        </p:tgtEl>
                                        <p:attrNameLst>
                                          <p:attrName>ppt_w</p:attrName>
                                        </p:attrNameLst>
                                      </p:cBhvr>
                                      <p:tavLst>
                                        <p:tav tm="0">
                                          <p:val>
                                            <p:strVal val="ppt_w"/>
                                          </p:val>
                                        </p:tav>
                                        <p:tav tm="100000">
                                          <p:val>
                                            <p:fltVal val="0"/>
                                          </p:val>
                                        </p:tav>
                                      </p:tavLst>
                                    </p:anim>
                                    <p:anim calcmode="lin" valueType="num">
                                      <p:cBhvr>
                                        <p:cTn id="26" dur="500"/>
                                        <p:tgtEl>
                                          <p:spTgt spid="5"/>
                                        </p:tgtEl>
                                        <p:attrNameLst>
                                          <p:attrName>ppt_h</p:attrName>
                                        </p:attrNameLst>
                                      </p:cBhvr>
                                      <p:tavLst>
                                        <p:tav tm="0">
                                          <p:val>
                                            <p:strVal val="ppt_h"/>
                                          </p:val>
                                        </p:tav>
                                        <p:tav tm="100000">
                                          <p:val>
                                            <p:fltVal val="0"/>
                                          </p:val>
                                        </p:tav>
                                      </p:tavLst>
                                    </p:anim>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par>
                                <p:cTn id="29" presetID="53" presetClass="entr" presetSubtype="16"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500" fill="hold"/>
                                        <p:tgtEl>
                                          <p:spTgt spid="6"/>
                                        </p:tgtEl>
                                        <p:attrNameLst>
                                          <p:attrName>ppt_w</p:attrName>
                                        </p:attrNameLst>
                                      </p:cBhvr>
                                      <p:tavLst>
                                        <p:tav tm="0">
                                          <p:val>
                                            <p:fltVal val="0"/>
                                          </p:val>
                                        </p:tav>
                                        <p:tav tm="100000">
                                          <p:val>
                                            <p:strVal val="#ppt_w"/>
                                          </p:val>
                                        </p:tav>
                                      </p:tavLst>
                                    </p:anim>
                                    <p:anim calcmode="lin" valueType="num">
                                      <p:cBhvr>
                                        <p:cTn id="32" dur="500" fill="hold"/>
                                        <p:tgtEl>
                                          <p:spTgt spid="6"/>
                                        </p:tgtEl>
                                        <p:attrNameLst>
                                          <p:attrName>ppt_h</p:attrName>
                                        </p:attrNameLst>
                                      </p:cBhvr>
                                      <p:tavLst>
                                        <p:tav tm="0">
                                          <p:val>
                                            <p:fltVal val="0"/>
                                          </p:val>
                                        </p:tav>
                                        <p:tav tm="100000">
                                          <p:val>
                                            <p:strVal val="#ppt_h"/>
                                          </p:val>
                                        </p:tav>
                                      </p:tavLst>
                                    </p:anim>
                                    <p:animEffect transition="in" filter="fade">
                                      <p:cBhvr>
                                        <p:cTn id="33" dur="500"/>
                                        <p:tgtEl>
                                          <p:spTgt spid="6"/>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xit" presetSubtype="32" fill="hold" grpId="1" nodeType="clickEffect">
                                  <p:stCondLst>
                                    <p:cond delay="0"/>
                                  </p:stCondLst>
                                  <p:childTnLst>
                                    <p:anim calcmode="lin" valueType="num">
                                      <p:cBhvr>
                                        <p:cTn id="37" dur="500"/>
                                        <p:tgtEl>
                                          <p:spTgt spid="6"/>
                                        </p:tgtEl>
                                        <p:attrNameLst>
                                          <p:attrName>ppt_w</p:attrName>
                                        </p:attrNameLst>
                                      </p:cBhvr>
                                      <p:tavLst>
                                        <p:tav tm="0">
                                          <p:val>
                                            <p:strVal val="ppt_w"/>
                                          </p:val>
                                        </p:tav>
                                        <p:tav tm="100000">
                                          <p:val>
                                            <p:fltVal val="0"/>
                                          </p:val>
                                        </p:tav>
                                      </p:tavLst>
                                    </p:anim>
                                    <p:anim calcmode="lin" valueType="num">
                                      <p:cBhvr>
                                        <p:cTn id="38" dur="500"/>
                                        <p:tgtEl>
                                          <p:spTgt spid="6"/>
                                        </p:tgtEl>
                                        <p:attrNameLst>
                                          <p:attrName>ppt_h</p:attrName>
                                        </p:attrNameLst>
                                      </p:cBhvr>
                                      <p:tavLst>
                                        <p:tav tm="0">
                                          <p:val>
                                            <p:strVal val="ppt_h"/>
                                          </p:val>
                                        </p:tav>
                                        <p:tav tm="100000">
                                          <p:val>
                                            <p:fltVal val="0"/>
                                          </p:val>
                                        </p:tav>
                                      </p:tavLst>
                                    </p:anim>
                                    <p:animEffect transition="out" filter="fade">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par>
                                <p:cTn id="41" presetID="53" presetClass="entr" presetSubtype="16"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500" fill="hold"/>
                                        <p:tgtEl>
                                          <p:spTgt spid="8"/>
                                        </p:tgtEl>
                                        <p:attrNameLst>
                                          <p:attrName>ppt_w</p:attrName>
                                        </p:attrNameLst>
                                      </p:cBhvr>
                                      <p:tavLst>
                                        <p:tav tm="0">
                                          <p:val>
                                            <p:fltVal val="0"/>
                                          </p:val>
                                        </p:tav>
                                        <p:tav tm="100000">
                                          <p:val>
                                            <p:strVal val="#ppt_w"/>
                                          </p:val>
                                        </p:tav>
                                      </p:tavLst>
                                    </p:anim>
                                    <p:anim calcmode="lin" valueType="num">
                                      <p:cBhvr>
                                        <p:cTn id="44" dur="500" fill="hold"/>
                                        <p:tgtEl>
                                          <p:spTgt spid="8"/>
                                        </p:tgtEl>
                                        <p:attrNameLst>
                                          <p:attrName>ppt_h</p:attrName>
                                        </p:attrNameLst>
                                      </p:cBhvr>
                                      <p:tavLst>
                                        <p:tav tm="0">
                                          <p:val>
                                            <p:fltVal val="0"/>
                                          </p:val>
                                        </p:tav>
                                        <p:tav tm="100000">
                                          <p:val>
                                            <p:strVal val="#ppt_h"/>
                                          </p:val>
                                        </p:tav>
                                      </p:tavLst>
                                    </p:anim>
                                    <p:animEffect transition="in" filter="fade">
                                      <p:cBhvr>
                                        <p:cTn id="45" dur="500"/>
                                        <p:tgtEl>
                                          <p:spTgt spid="8"/>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xit" presetSubtype="32" fill="hold" grpId="1" nodeType="clickEffect">
                                  <p:stCondLst>
                                    <p:cond delay="0"/>
                                  </p:stCondLst>
                                  <p:childTnLst>
                                    <p:anim calcmode="lin" valueType="num">
                                      <p:cBhvr>
                                        <p:cTn id="49" dur="500"/>
                                        <p:tgtEl>
                                          <p:spTgt spid="8"/>
                                        </p:tgtEl>
                                        <p:attrNameLst>
                                          <p:attrName>ppt_w</p:attrName>
                                        </p:attrNameLst>
                                      </p:cBhvr>
                                      <p:tavLst>
                                        <p:tav tm="0">
                                          <p:val>
                                            <p:strVal val="ppt_w"/>
                                          </p:val>
                                        </p:tav>
                                        <p:tav tm="100000">
                                          <p:val>
                                            <p:fltVal val="0"/>
                                          </p:val>
                                        </p:tav>
                                      </p:tavLst>
                                    </p:anim>
                                    <p:anim calcmode="lin" valueType="num">
                                      <p:cBhvr>
                                        <p:cTn id="50" dur="500"/>
                                        <p:tgtEl>
                                          <p:spTgt spid="8"/>
                                        </p:tgtEl>
                                        <p:attrNameLst>
                                          <p:attrName>ppt_h</p:attrName>
                                        </p:attrNameLst>
                                      </p:cBhvr>
                                      <p:tavLst>
                                        <p:tav tm="0">
                                          <p:val>
                                            <p:strVal val="ppt_h"/>
                                          </p:val>
                                        </p:tav>
                                        <p:tav tm="100000">
                                          <p:val>
                                            <p:fltVal val="0"/>
                                          </p:val>
                                        </p:tav>
                                      </p:tavLst>
                                    </p:anim>
                                    <p:animEffect transition="out" filter="fade">
                                      <p:cBhvr>
                                        <p:cTn id="51" dur="500"/>
                                        <p:tgtEl>
                                          <p:spTgt spid="8"/>
                                        </p:tgtEl>
                                      </p:cBhvr>
                                    </p:animEffect>
                                    <p:set>
                                      <p:cBhvr>
                                        <p:cTn id="52" dur="1" fill="hold">
                                          <p:stCondLst>
                                            <p:cond delay="499"/>
                                          </p:stCondLst>
                                        </p:cTn>
                                        <p:tgtEl>
                                          <p:spTgt spid="8"/>
                                        </p:tgtEl>
                                        <p:attrNameLst>
                                          <p:attrName>style.visibility</p:attrName>
                                        </p:attrNameLst>
                                      </p:cBhvr>
                                      <p:to>
                                        <p:strVal val="hidden"/>
                                      </p:to>
                                    </p:set>
                                  </p:childTnLst>
                                </p:cTn>
                              </p:par>
                              <p:par>
                                <p:cTn id="53" presetID="53" presetClass="entr" presetSubtype="16" fill="hold" grpId="0" nodeType="with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p:cTn id="55" dur="500" fill="hold"/>
                                        <p:tgtEl>
                                          <p:spTgt spid="9"/>
                                        </p:tgtEl>
                                        <p:attrNameLst>
                                          <p:attrName>ppt_w</p:attrName>
                                        </p:attrNameLst>
                                      </p:cBhvr>
                                      <p:tavLst>
                                        <p:tav tm="0">
                                          <p:val>
                                            <p:fltVal val="0"/>
                                          </p:val>
                                        </p:tav>
                                        <p:tav tm="100000">
                                          <p:val>
                                            <p:strVal val="#ppt_w"/>
                                          </p:val>
                                        </p:tav>
                                      </p:tavLst>
                                    </p:anim>
                                    <p:anim calcmode="lin" valueType="num">
                                      <p:cBhvr>
                                        <p:cTn id="56" dur="500" fill="hold"/>
                                        <p:tgtEl>
                                          <p:spTgt spid="9"/>
                                        </p:tgtEl>
                                        <p:attrNameLst>
                                          <p:attrName>ppt_h</p:attrName>
                                        </p:attrNameLst>
                                      </p:cBhvr>
                                      <p:tavLst>
                                        <p:tav tm="0">
                                          <p:val>
                                            <p:fltVal val="0"/>
                                          </p:val>
                                        </p:tav>
                                        <p:tav tm="100000">
                                          <p:val>
                                            <p:strVal val="#ppt_h"/>
                                          </p:val>
                                        </p:tav>
                                      </p:tavLst>
                                    </p:anim>
                                    <p:animEffect transition="in" filter="fade">
                                      <p:cBhvr>
                                        <p:cTn id="5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P spid="6" grpId="1"/>
      <p:bldP spid="8" grpId="0"/>
      <p:bldP spid="8" grpId="1"/>
      <p:bldP spid="9" grpId="0"/>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Adam's names for </a:t>
            </a:r>
            <a:r>
              <a:rPr lang="en-US" dirty="0" smtClean="0"/>
              <a:t>carnivores</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512044751"/>
              </p:ext>
            </p:extLst>
          </p:nvPr>
        </p:nvGraphicFramePr>
        <p:xfrm>
          <a:off x="312738" y="1350016"/>
          <a:ext cx="8576738" cy="5328920"/>
        </p:xfrm>
        <a:graphic>
          <a:graphicData uri="http://schemas.openxmlformats.org/drawingml/2006/table">
            <a:tbl>
              <a:tblPr firstRow="1" bandRow="1">
                <a:tableStyleId>{5C22544A-7EE6-4342-B048-85BDC9FD1C3A}</a:tableStyleId>
              </a:tblPr>
              <a:tblGrid>
                <a:gridCol w="1624013"/>
                <a:gridCol w="1341438"/>
                <a:gridCol w="5611287"/>
              </a:tblGrid>
              <a:tr h="370840">
                <a:tc>
                  <a:txBody>
                    <a:bodyPr/>
                    <a:lstStyle/>
                    <a:p>
                      <a:pPr algn="l">
                        <a:lnSpc>
                          <a:spcPts val="1600"/>
                        </a:lnSpc>
                      </a:pPr>
                      <a:r>
                        <a:rPr lang="en-US" sz="1700" b="1" dirty="0">
                          <a:effectLst/>
                          <a:latin typeface="verdana" panose="020B0604030504040204" pitchFamily="34" charset="0"/>
                        </a:rPr>
                        <a:t>Animal</a:t>
                      </a:r>
                    </a:p>
                  </a:txBody>
                  <a:tcPr marL="95250" marR="95250" marB="19050" anchor="ctr"/>
                </a:tc>
                <a:tc>
                  <a:txBody>
                    <a:bodyPr/>
                    <a:lstStyle/>
                    <a:p>
                      <a:pPr algn="l">
                        <a:lnSpc>
                          <a:spcPts val="1600"/>
                        </a:lnSpc>
                      </a:pPr>
                      <a:r>
                        <a:rPr lang="en-US" sz="1700" b="1" dirty="0" smtClean="0">
                          <a:effectLst/>
                          <a:latin typeface="verdana" panose="020B0604030504040204" pitchFamily="34" charset="0"/>
                        </a:rPr>
                        <a:t>Strong's</a:t>
                      </a:r>
                      <a:endParaRPr lang="en-US" sz="1700" b="1" dirty="0">
                        <a:effectLst/>
                        <a:latin typeface="verdana" panose="020B0604030504040204" pitchFamily="34" charset="0"/>
                      </a:endParaRPr>
                    </a:p>
                  </a:txBody>
                  <a:tcPr marL="95250" marR="95250" marB="19050" anchor="ctr"/>
                </a:tc>
                <a:tc>
                  <a:txBody>
                    <a:bodyPr/>
                    <a:lstStyle/>
                    <a:p>
                      <a:pPr algn="l">
                        <a:lnSpc>
                          <a:spcPts val="1600"/>
                        </a:lnSpc>
                      </a:pPr>
                      <a:r>
                        <a:rPr lang="en-US" sz="1700" b="1">
                          <a:effectLst/>
                          <a:latin typeface="verdana" panose="020B0604030504040204" pitchFamily="34" charset="0"/>
                        </a:rPr>
                        <a:t>Meaning</a:t>
                      </a:r>
                    </a:p>
                  </a:txBody>
                  <a:tcPr marL="95250" marR="95250" marB="19050" anchor="ctr"/>
                </a:tc>
              </a:tr>
              <a:tr h="370840">
                <a:tc>
                  <a:txBody>
                    <a:bodyPr/>
                    <a:lstStyle/>
                    <a:p>
                      <a:pPr fontAlgn="t">
                        <a:lnSpc>
                          <a:spcPts val="1600"/>
                        </a:lnSpc>
                      </a:pPr>
                      <a:r>
                        <a:rPr lang="en-US" sz="1700" dirty="0">
                          <a:effectLst/>
                          <a:latin typeface="verdana" panose="020B0604030504040204" pitchFamily="34" charset="0"/>
                        </a:rPr>
                        <a:t>Lion</a:t>
                      </a:r>
                    </a:p>
                  </a:txBody>
                  <a:tcPr marL="95250" marR="95250"/>
                </a:tc>
                <a:tc>
                  <a:txBody>
                    <a:bodyPr/>
                    <a:lstStyle/>
                    <a:p>
                      <a:pPr fontAlgn="t">
                        <a:lnSpc>
                          <a:spcPts val="1600"/>
                        </a:lnSpc>
                      </a:pPr>
                      <a:r>
                        <a:rPr lang="en-US" sz="1700">
                          <a:effectLst/>
                          <a:latin typeface="verdana" panose="020B0604030504040204" pitchFamily="34" charset="0"/>
                        </a:rPr>
                        <a:t>H738</a:t>
                      </a:r>
                    </a:p>
                  </a:txBody>
                  <a:tcPr marL="95250" marR="95250"/>
                </a:tc>
                <a:tc>
                  <a:txBody>
                    <a:bodyPr/>
                    <a:lstStyle/>
                    <a:p>
                      <a:pPr fontAlgn="t">
                        <a:lnSpc>
                          <a:spcPts val="1600"/>
                        </a:lnSpc>
                      </a:pPr>
                      <a:r>
                        <a:rPr lang="en-US" sz="1700" dirty="0">
                          <a:effectLst/>
                          <a:latin typeface="verdana" panose="020B0604030504040204" pitchFamily="34" charset="0"/>
                        </a:rPr>
                        <a:t>from H717 </a:t>
                      </a:r>
                      <a:r>
                        <a:rPr lang="en-US" sz="1700" dirty="0" smtClean="0">
                          <a:effectLst/>
                          <a:latin typeface="verdana" panose="020B0604030504040204" pitchFamily="34" charset="0"/>
                        </a:rPr>
                        <a:t>“in </a:t>
                      </a:r>
                      <a:r>
                        <a:rPr lang="en-US" sz="1700" dirty="0">
                          <a:effectLst/>
                          <a:latin typeface="verdana" panose="020B0604030504040204" pitchFamily="34" charset="0"/>
                        </a:rPr>
                        <a:t>the sense of </a:t>
                      </a:r>
                      <a:r>
                        <a:rPr lang="en-US" sz="1700" dirty="0" smtClean="0">
                          <a:effectLst/>
                          <a:latin typeface="verdana" panose="020B0604030504040204" pitchFamily="34" charset="0"/>
                        </a:rPr>
                        <a:t>violence”</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a:effectLst/>
                          <a:latin typeface="verdana" panose="020B0604030504040204" pitchFamily="34" charset="0"/>
                        </a:rPr>
                        <a:t>Cormorant</a:t>
                      </a:r>
                    </a:p>
                  </a:txBody>
                  <a:tcPr marL="95250" marR="95250"/>
                </a:tc>
                <a:tc>
                  <a:txBody>
                    <a:bodyPr/>
                    <a:lstStyle/>
                    <a:p>
                      <a:pPr fontAlgn="t">
                        <a:lnSpc>
                          <a:spcPts val="1600"/>
                        </a:lnSpc>
                      </a:pPr>
                      <a:r>
                        <a:rPr lang="en-US" sz="1700" dirty="0" smtClean="0">
                          <a:effectLst/>
                          <a:latin typeface="verdana" panose="020B0604030504040204" pitchFamily="34" charset="0"/>
                        </a:rPr>
                        <a:t>H7994</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“bird </a:t>
                      </a:r>
                      <a:r>
                        <a:rPr lang="en-US" sz="1700" dirty="0">
                          <a:effectLst/>
                          <a:latin typeface="verdana" panose="020B0604030504040204" pitchFamily="34" charset="0"/>
                        </a:rPr>
                        <a:t>of </a:t>
                      </a:r>
                      <a:r>
                        <a:rPr lang="en-US" sz="1700" dirty="0" smtClean="0">
                          <a:effectLst/>
                          <a:latin typeface="verdana" panose="020B0604030504040204" pitchFamily="34" charset="0"/>
                        </a:rPr>
                        <a:t>prey” </a:t>
                      </a:r>
                      <a:r>
                        <a:rPr lang="en-US" sz="1700" dirty="0">
                          <a:effectLst/>
                          <a:latin typeface="verdana" panose="020B0604030504040204" pitchFamily="34" charset="0"/>
                        </a:rPr>
                        <a:t>from H7993 </a:t>
                      </a:r>
                      <a:r>
                        <a:rPr lang="en-US" sz="1700" dirty="0" smtClean="0">
                          <a:effectLst/>
                          <a:latin typeface="verdana" panose="020B0604030504040204" pitchFamily="34" charset="0"/>
                        </a:rPr>
                        <a:t>“to </a:t>
                      </a:r>
                      <a:r>
                        <a:rPr lang="en-US" sz="1700" dirty="0">
                          <a:effectLst/>
                          <a:latin typeface="verdana" panose="020B0604030504040204" pitchFamily="34" charset="0"/>
                        </a:rPr>
                        <a:t>throw, cast hurl </a:t>
                      </a:r>
                      <a:r>
                        <a:rPr lang="en-US" sz="1700" dirty="0" smtClean="0">
                          <a:effectLst/>
                          <a:latin typeface="verdana" panose="020B0604030504040204" pitchFamily="34" charset="0"/>
                        </a:rPr>
                        <a:t>fling” </a:t>
                      </a:r>
                      <a:r>
                        <a:rPr lang="en-US" sz="1700" dirty="0">
                          <a:effectLst/>
                          <a:latin typeface="verdana" panose="020B0604030504040204" pitchFamily="34" charset="0"/>
                        </a:rPr>
                        <a:t>- referring to its diving in pursuit of </a:t>
                      </a:r>
                      <a:r>
                        <a:rPr lang="en-US" sz="1700" dirty="0" smtClean="0">
                          <a:effectLst/>
                          <a:latin typeface="verdana" panose="020B0604030504040204" pitchFamily="34" charset="0"/>
                        </a:rPr>
                        <a:t>prey</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dirty="0" smtClean="0">
                          <a:effectLst/>
                          <a:latin typeface="verdana" panose="020B0604030504040204" pitchFamily="34" charset="0"/>
                        </a:rPr>
                        <a:t>Bird of prey</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H5861</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“a </a:t>
                      </a:r>
                      <a:r>
                        <a:rPr lang="en-US" sz="1700" dirty="0" err="1" smtClean="0">
                          <a:effectLst/>
                          <a:latin typeface="verdana" panose="020B0604030504040204" pitchFamily="34" charset="0"/>
                        </a:rPr>
                        <a:t>swooper</a:t>
                      </a:r>
                      <a:r>
                        <a:rPr lang="en-US" sz="1700" dirty="0" smtClean="0">
                          <a:effectLst/>
                          <a:latin typeface="verdana" panose="020B0604030504040204" pitchFamily="34" charset="0"/>
                        </a:rPr>
                        <a:t>” - a reference to pursuit of prey</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dirty="0" smtClean="0">
                          <a:effectLst/>
                          <a:latin typeface="verdana" panose="020B0604030504040204" pitchFamily="34" charset="0"/>
                        </a:rPr>
                        <a:t>Kite</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H1676</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“fast-flying bird of prey”</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dirty="0">
                          <a:effectLst/>
                          <a:latin typeface="verdana" panose="020B0604030504040204" pitchFamily="34" charset="0"/>
                        </a:rPr>
                        <a:t>Hawk</a:t>
                      </a:r>
                    </a:p>
                  </a:txBody>
                  <a:tcPr marL="95250" marR="95250"/>
                </a:tc>
                <a:tc>
                  <a:txBody>
                    <a:bodyPr/>
                    <a:lstStyle/>
                    <a:p>
                      <a:pPr fontAlgn="t">
                        <a:lnSpc>
                          <a:spcPts val="1600"/>
                        </a:lnSpc>
                      </a:pPr>
                      <a:r>
                        <a:rPr lang="en-US" sz="1700">
                          <a:effectLst/>
                          <a:latin typeface="verdana" panose="020B0604030504040204" pitchFamily="34" charset="0"/>
                        </a:rPr>
                        <a:t>H5322</a:t>
                      </a:r>
                    </a:p>
                  </a:txBody>
                  <a:tcPr marL="95250" marR="95250"/>
                </a:tc>
                <a:tc>
                  <a:txBody>
                    <a:bodyPr/>
                    <a:lstStyle/>
                    <a:p>
                      <a:pPr fontAlgn="t">
                        <a:lnSpc>
                          <a:spcPts val="1600"/>
                        </a:lnSpc>
                      </a:pPr>
                      <a:r>
                        <a:rPr lang="en-US" sz="1700" dirty="0" smtClean="0">
                          <a:effectLst/>
                          <a:latin typeface="verdana" panose="020B0604030504040204" pitchFamily="34" charset="0"/>
                        </a:rPr>
                        <a:t>“unclean </a:t>
                      </a:r>
                      <a:r>
                        <a:rPr lang="en-US" sz="1700" dirty="0">
                          <a:effectLst/>
                          <a:latin typeface="verdana" panose="020B0604030504040204" pitchFamily="34" charset="0"/>
                        </a:rPr>
                        <a:t>bird of </a:t>
                      </a:r>
                      <a:r>
                        <a:rPr lang="en-US" sz="1700" dirty="0" smtClean="0">
                          <a:effectLst/>
                          <a:latin typeface="verdana" panose="020B0604030504040204" pitchFamily="34" charset="0"/>
                        </a:rPr>
                        <a:t>prey”</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dirty="0" smtClean="0">
                          <a:effectLst/>
                          <a:latin typeface="verdana" panose="020B0604030504040204" pitchFamily="34" charset="0"/>
                        </a:rPr>
                        <a:t>Vulture</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H6538</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from H6536 “to break in pieces, tear”</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a:effectLst/>
                          <a:latin typeface="verdana" panose="020B0604030504040204" pitchFamily="34" charset="0"/>
                        </a:rPr>
                        <a:t>Eagle</a:t>
                      </a:r>
                    </a:p>
                  </a:txBody>
                  <a:tcPr marL="95250" marR="95250"/>
                </a:tc>
                <a:tc>
                  <a:txBody>
                    <a:bodyPr/>
                    <a:lstStyle/>
                    <a:p>
                      <a:pPr fontAlgn="t">
                        <a:lnSpc>
                          <a:spcPts val="1600"/>
                        </a:lnSpc>
                      </a:pPr>
                      <a:r>
                        <a:rPr lang="en-US" sz="1700">
                          <a:effectLst/>
                          <a:latin typeface="verdana" panose="020B0604030504040204" pitchFamily="34" charset="0"/>
                        </a:rPr>
                        <a:t>H5404</a:t>
                      </a:r>
                    </a:p>
                  </a:txBody>
                  <a:tcPr marL="95250" marR="95250"/>
                </a:tc>
                <a:tc>
                  <a:txBody>
                    <a:bodyPr/>
                    <a:lstStyle/>
                    <a:p>
                      <a:pPr fontAlgn="t">
                        <a:lnSpc>
                          <a:spcPts val="1600"/>
                        </a:lnSpc>
                      </a:pPr>
                      <a:r>
                        <a:rPr lang="en-US" sz="1700" dirty="0">
                          <a:effectLst/>
                          <a:latin typeface="verdana" panose="020B0604030504040204" pitchFamily="34" charset="0"/>
                        </a:rPr>
                        <a:t>from an unused root meaning </a:t>
                      </a:r>
                      <a:r>
                        <a:rPr lang="en-US" sz="1700" dirty="0" smtClean="0">
                          <a:effectLst/>
                          <a:latin typeface="verdana" panose="020B0604030504040204" pitchFamily="34" charset="0"/>
                        </a:rPr>
                        <a:t>“to lacerate”</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a:effectLst/>
                          <a:latin typeface="verdana" panose="020B0604030504040204" pitchFamily="34" charset="0"/>
                        </a:rPr>
                        <a:t>Owl</a:t>
                      </a:r>
                    </a:p>
                  </a:txBody>
                  <a:tcPr marL="95250" marR="95250"/>
                </a:tc>
                <a:tc>
                  <a:txBody>
                    <a:bodyPr/>
                    <a:lstStyle/>
                    <a:p>
                      <a:pPr fontAlgn="t">
                        <a:lnSpc>
                          <a:spcPts val="1600"/>
                        </a:lnSpc>
                      </a:pPr>
                      <a:r>
                        <a:rPr lang="en-US" sz="1700" dirty="0" smtClean="0">
                          <a:effectLst/>
                          <a:latin typeface="verdana" panose="020B0604030504040204" pitchFamily="34" charset="0"/>
                        </a:rPr>
                        <a:t>H8464</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a:effectLst/>
                          <a:latin typeface="verdana" panose="020B0604030504040204" pitchFamily="34" charset="0"/>
                        </a:rPr>
                        <a:t>from H2554 </a:t>
                      </a:r>
                      <a:r>
                        <a:rPr lang="en-US" sz="1700" dirty="0" smtClean="0">
                          <a:effectLst/>
                          <a:latin typeface="verdana" panose="020B0604030504040204" pitchFamily="34" charset="0"/>
                        </a:rPr>
                        <a:t>“to </a:t>
                      </a:r>
                      <a:r>
                        <a:rPr lang="en-US" sz="1700" dirty="0">
                          <a:effectLst/>
                          <a:latin typeface="verdana" panose="020B0604030504040204" pitchFamily="34" charset="0"/>
                        </a:rPr>
                        <a:t>wrong, do violence to, treat violently, do </a:t>
                      </a:r>
                      <a:r>
                        <a:rPr lang="en-US" sz="1700" dirty="0" smtClean="0">
                          <a:effectLst/>
                          <a:latin typeface="verdana" panose="020B0604030504040204" pitchFamily="34" charset="0"/>
                        </a:rPr>
                        <a:t>wrongly”</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dirty="0" smtClean="0">
                          <a:effectLst/>
                          <a:latin typeface="verdana" panose="020B0604030504040204" pitchFamily="34" charset="0"/>
                        </a:rPr>
                        <a:t>Cobra</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H6620</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“to twist” in reference to their killing of prey</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dirty="0" smtClean="0">
                          <a:effectLst/>
                          <a:latin typeface="verdana" panose="020B0604030504040204" pitchFamily="34" charset="0"/>
                        </a:rPr>
                        <a:t>Adder</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H8207</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from H7779, “to bruise, crush, gape upon, seize, strike out, to fall upon, bruise”</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dirty="0" smtClean="0">
                          <a:effectLst/>
                          <a:latin typeface="verdana" panose="020B0604030504040204" pitchFamily="34" charset="0"/>
                        </a:rPr>
                        <a:t>Viper</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H6848</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poisonous snake</a:t>
                      </a:r>
                      <a:endParaRPr lang="en-US" sz="1700" dirty="0">
                        <a:effectLst/>
                        <a:latin typeface="verdana" panose="020B0604030504040204" pitchFamily="34" charset="0"/>
                      </a:endParaRPr>
                    </a:p>
                  </a:txBody>
                  <a:tcPr marL="95250" marR="95250"/>
                </a:tc>
              </a:tr>
              <a:tr h="370840">
                <a:tc>
                  <a:txBody>
                    <a:bodyPr/>
                    <a:lstStyle/>
                    <a:p>
                      <a:pPr fontAlgn="t">
                        <a:lnSpc>
                          <a:spcPts val="1600"/>
                        </a:lnSpc>
                      </a:pPr>
                      <a:r>
                        <a:rPr lang="en-US" sz="1700" dirty="0" smtClean="0">
                          <a:effectLst/>
                          <a:latin typeface="verdana" panose="020B0604030504040204" pitchFamily="34" charset="0"/>
                        </a:rPr>
                        <a:t>Serpent</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H8314</a:t>
                      </a:r>
                      <a:endParaRPr lang="en-US" sz="1700" dirty="0">
                        <a:effectLst/>
                        <a:latin typeface="verdana" panose="020B0604030504040204" pitchFamily="34" charset="0"/>
                      </a:endParaRPr>
                    </a:p>
                  </a:txBody>
                  <a:tcPr marL="95250" marR="95250"/>
                </a:tc>
                <a:tc>
                  <a:txBody>
                    <a:bodyPr/>
                    <a:lstStyle/>
                    <a:p>
                      <a:pPr fontAlgn="t">
                        <a:lnSpc>
                          <a:spcPts val="1600"/>
                        </a:lnSpc>
                      </a:pPr>
                      <a:r>
                        <a:rPr lang="en-US" sz="1700" dirty="0" smtClean="0">
                          <a:effectLst/>
                          <a:latin typeface="verdana" panose="020B0604030504040204" pitchFamily="34" charset="0"/>
                        </a:rPr>
                        <a:t>“fiery serpent, poisonous serpent (fiery from burning effect of poison)”</a:t>
                      </a:r>
                      <a:endParaRPr lang="en-US" sz="1700" dirty="0">
                        <a:effectLst/>
                        <a:latin typeface="verdana" panose="020B0604030504040204" pitchFamily="34" charset="0"/>
                      </a:endParaRPr>
                    </a:p>
                  </a:txBody>
                  <a:tcPr marL="95250" marR="95250"/>
                </a:tc>
              </a:tr>
            </a:tbl>
          </a:graphicData>
        </a:graphic>
      </p:graphicFrame>
    </p:spTree>
    <p:extLst>
      <p:ext uri="{BB962C8B-B14F-4D97-AF65-F5344CB8AC3E}">
        <p14:creationId xmlns:p14="http://schemas.microsoft.com/office/powerpoint/2010/main" val="1262436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Death is Evil?</a:t>
            </a:r>
            <a:endParaRPr lang="en-US" dirty="0"/>
          </a:p>
        </p:txBody>
      </p:sp>
      <p:sp>
        <p:nvSpPr>
          <p:cNvPr id="3" name="Content Placeholder 2"/>
          <p:cNvSpPr>
            <a:spLocks noGrp="1"/>
          </p:cNvSpPr>
          <p:nvPr>
            <p:ph idx="1"/>
          </p:nvPr>
        </p:nvSpPr>
        <p:spPr/>
        <p:txBody>
          <a:bodyPr>
            <a:normAutofit/>
          </a:bodyPr>
          <a:lstStyle/>
          <a:p>
            <a:pPr marL="0" indent="0">
              <a:buNone/>
            </a:pPr>
            <a:r>
              <a:rPr lang="en-US" dirty="0"/>
              <a:t>When Christian leaders try to add millions of years into God’s Word, then they are making God responsible for death, disease, thorns, </a:t>
            </a:r>
            <a:r>
              <a:rPr lang="en-US" dirty="0" err="1"/>
              <a:t>carnivory</a:t>
            </a:r>
            <a:r>
              <a:rPr lang="en-US" dirty="0"/>
              <a:t>, and suffering millions of years before sin. The Bible makes it clear such things are a result of man’s sin! Ken </a:t>
            </a:r>
            <a:r>
              <a:rPr lang="en-US" dirty="0" smtClean="0"/>
              <a:t>Ham “The ‘Disease’ </a:t>
            </a:r>
            <a:r>
              <a:rPr lang="en-US" dirty="0"/>
              <a:t>of Millions of </a:t>
            </a:r>
            <a:r>
              <a:rPr lang="en-US" dirty="0" smtClean="0"/>
              <a:t>Years” May </a:t>
            </a:r>
            <a:r>
              <a:rPr lang="en-US" dirty="0"/>
              <a:t>21, </a:t>
            </a:r>
            <a:r>
              <a:rPr lang="en-US" dirty="0" smtClean="0"/>
              <a:t>2012.</a:t>
            </a:r>
            <a:endParaRPr lang="en-US" dirty="0"/>
          </a:p>
          <a:p>
            <a:pPr marL="0" indent="0">
              <a:buNone/>
            </a:pPr>
            <a:endParaRPr lang="en-US" dirty="0"/>
          </a:p>
        </p:txBody>
      </p:sp>
    </p:spTree>
    <p:extLst>
      <p:ext uri="{BB962C8B-B14F-4D97-AF65-F5344CB8AC3E}">
        <p14:creationId xmlns:p14="http://schemas.microsoft.com/office/powerpoint/2010/main" val="2383114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God Approves Killing of Animals</a:t>
            </a:r>
            <a:endParaRPr lang="en-US" dirty="0"/>
          </a:p>
        </p:txBody>
      </p:sp>
      <p:sp>
        <p:nvSpPr>
          <p:cNvPr id="3" name="Content Placeholder 2"/>
          <p:cNvSpPr>
            <a:spLocks noGrp="1"/>
          </p:cNvSpPr>
          <p:nvPr>
            <p:ph idx="1"/>
          </p:nvPr>
        </p:nvSpPr>
        <p:spPr/>
        <p:txBody>
          <a:bodyPr>
            <a:normAutofit fontScale="85000" lnSpcReduction="10000"/>
          </a:bodyPr>
          <a:lstStyle/>
          <a:p>
            <a:r>
              <a:rPr lang="en-US" dirty="0">
                <a:effectLst/>
              </a:rPr>
              <a:t>Abel, on his part also brought of the firstlings of his flock and of their fat portions. And the LORD had regard for Abel and for his offering; (</a:t>
            </a:r>
            <a:r>
              <a:rPr lang="en-US" i="1" dirty="0">
                <a:effectLst/>
              </a:rPr>
              <a:t>Genesis 4:4</a:t>
            </a:r>
            <a:r>
              <a:rPr lang="en-US" dirty="0">
                <a:effectLst/>
              </a:rPr>
              <a:t>)</a:t>
            </a:r>
          </a:p>
          <a:p>
            <a:r>
              <a:rPr lang="en-US" dirty="0">
                <a:effectLst/>
              </a:rPr>
              <a:t>And the LORD God made garments of skin for Adam and his wife, and clothed them. (</a:t>
            </a:r>
            <a:r>
              <a:rPr lang="en-US" i="1" dirty="0">
                <a:effectLst/>
              </a:rPr>
              <a:t>Genesis 3:21</a:t>
            </a:r>
            <a:r>
              <a:rPr lang="en-US" dirty="0">
                <a:effectLst/>
              </a:rPr>
              <a:t>)</a:t>
            </a:r>
          </a:p>
          <a:p>
            <a:r>
              <a:rPr lang="en-US" dirty="0">
                <a:effectLst/>
              </a:rPr>
              <a:t>"You shall not offer the blood of My sacrifice with leavened bread; nor is the fat of My feast to remain overnight until morning. (</a:t>
            </a:r>
            <a:r>
              <a:rPr lang="en-US" i="1" dirty="0">
                <a:effectLst/>
              </a:rPr>
              <a:t>Exodus 23:18</a:t>
            </a:r>
            <a:r>
              <a:rPr lang="en-US" dirty="0" smtClean="0">
                <a:effectLst/>
              </a:rPr>
              <a:t>)</a:t>
            </a:r>
            <a:endParaRPr lang="en-US" dirty="0">
              <a:effectLst/>
            </a:endParaRPr>
          </a:p>
        </p:txBody>
      </p:sp>
    </p:spTree>
    <p:extLst>
      <p:ext uri="{BB962C8B-B14F-4D97-AF65-F5344CB8AC3E}">
        <p14:creationId xmlns:p14="http://schemas.microsoft.com/office/powerpoint/2010/main" val="16191556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God Feeds Carnivores</a:t>
            </a:r>
            <a:endParaRPr lang="en-US" dirty="0"/>
          </a:p>
        </p:txBody>
      </p:sp>
      <p:sp>
        <p:nvSpPr>
          <p:cNvPr id="3" name="Content Placeholder 2"/>
          <p:cNvSpPr>
            <a:spLocks noGrp="1"/>
          </p:cNvSpPr>
          <p:nvPr>
            <p:ph idx="1"/>
          </p:nvPr>
        </p:nvSpPr>
        <p:spPr/>
        <p:txBody>
          <a:bodyPr>
            <a:normAutofit fontScale="70000" lnSpcReduction="20000"/>
          </a:bodyPr>
          <a:lstStyle/>
          <a:p>
            <a:r>
              <a:rPr lang="en-US" dirty="0" smtClean="0"/>
              <a:t>"Who prepares for the raven its nourishment, When its young cry to God, And wander about without food?" (Job 38:41) </a:t>
            </a:r>
          </a:p>
          <a:p>
            <a:r>
              <a:rPr lang="en-US" dirty="0" smtClean="0"/>
              <a:t>"Can you hunt the prey for the lion, Or satisfy the appetite of the young lions, [God speaking] (Job 38:39) </a:t>
            </a:r>
          </a:p>
          <a:p>
            <a:r>
              <a:rPr lang="en-US" dirty="0" smtClean="0"/>
              <a:t>The young lions roar after their prey, And seek their food from God. (Psalm 104:21)</a:t>
            </a:r>
          </a:p>
          <a:p>
            <a:r>
              <a:rPr lang="en-US" dirty="0" smtClean="0"/>
              <a:t>There is the sea, great and broad, In which are swarms without number, Animals both small and great... They all wait for Thee, To give them their food in due season. (Psalm 104:25, 27)</a:t>
            </a:r>
          </a:p>
          <a:p>
            <a:r>
              <a:rPr lang="en-US" dirty="0" smtClean="0"/>
              <a:t>Consider the ravens: They do not sow or reap, they have no storeroom or barn; yet God feeds them. (Luke 12:24)</a:t>
            </a:r>
          </a:p>
        </p:txBody>
      </p:sp>
    </p:spTree>
    <p:extLst>
      <p:ext uri="{BB962C8B-B14F-4D97-AF65-F5344CB8AC3E}">
        <p14:creationId xmlns:p14="http://schemas.microsoft.com/office/powerpoint/2010/main" val="3870975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p:cTn id="35"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25957" y="2176649"/>
            <a:ext cx="3199881" cy="2171824"/>
            <a:chOff x="847725" y="2093913"/>
            <a:chExt cx="2678113" cy="1817688"/>
          </a:xfrm>
        </p:grpSpPr>
        <p:sp>
          <p:nvSpPr>
            <p:cNvPr id="152" name="Rectangle 5"/>
            <p:cNvSpPr>
              <a:spLocks noChangeArrowheads="1"/>
            </p:cNvSpPr>
            <p:nvPr/>
          </p:nvSpPr>
          <p:spPr bwMode="auto">
            <a:xfrm>
              <a:off x="893763" y="2095501"/>
              <a:ext cx="2586038" cy="17160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
            <p:cNvSpPr>
              <a:spLocks/>
            </p:cNvSpPr>
            <p:nvPr/>
          </p:nvSpPr>
          <p:spPr bwMode="auto">
            <a:xfrm>
              <a:off x="3476625" y="2093913"/>
              <a:ext cx="4763" cy="1717675"/>
            </a:xfrm>
            <a:custGeom>
              <a:avLst/>
              <a:gdLst>
                <a:gd name="T0" fmla="*/ 3 w 6"/>
                <a:gd name="T1" fmla="*/ 5 h 2165"/>
                <a:gd name="T2" fmla="*/ 0 w 6"/>
                <a:gd name="T3" fmla="*/ 2 h 2165"/>
                <a:gd name="T4" fmla="*/ 0 w 6"/>
                <a:gd name="T5" fmla="*/ 2165 h 2165"/>
                <a:gd name="T6" fmla="*/ 6 w 6"/>
                <a:gd name="T7" fmla="*/ 2165 h 2165"/>
                <a:gd name="T8" fmla="*/ 6 w 6"/>
                <a:gd name="T9" fmla="*/ 2 h 2165"/>
                <a:gd name="T10" fmla="*/ 3 w 6"/>
                <a:gd name="T11" fmla="*/ 0 h 2165"/>
                <a:gd name="T12" fmla="*/ 6 w 6"/>
                <a:gd name="T13" fmla="*/ 2 h 2165"/>
                <a:gd name="T14" fmla="*/ 6 w 6"/>
                <a:gd name="T15" fmla="*/ 0 h 2165"/>
                <a:gd name="T16" fmla="*/ 3 w 6"/>
                <a:gd name="T17" fmla="*/ 0 h 2165"/>
                <a:gd name="T18" fmla="*/ 3 w 6"/>
                <a:gd name="T19" fmla="*/ 5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5">
                  <a:moveTo>
                    <a:pt x="3" y="5"/>
                  </a:moveTo>
                  <a:lnTo>
                    <a:pt x="0" y="2"/>
                  </a:lnTo>
                  <a:lnTo>
                    <a:pt x="0" y="2165"/>
                  </a:lnTo>
                  <a:lnTo>
                    <a:pt x="6" y="2165"/>
                  </a:lnTo>
                  <a:lnTo>
                    <a:pt x="6" y="2"/>
                  </a:lnTo>
                  <a:lnTo>
                    <a:pt x="3" y="0"/>
                  </a:lnTo>
                  <a:lnTo>
                    <a:pt x="6" y="2"/>
                  </a:lnTo>
                  <a:lnTo>
                    <a:pt x="6" y="0"/>
                  </a:lnTo>
                  <a:lnTo>
                    <a:pt x="3"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7"/>
            <p:cNvSpPr>
              <a:spLocks/>
            </p:cNvSpPr>
            <p:nvPr/>
          </p:nvSpPr>
          <p:spPr bwMode="auto">
            <a:xfrm>
              <a:off x="892175" y="2093913"/>
              <a:ext cx="2587625" cy="3175"/>
            </a:xfrm>
            <a:custGeom>
              <a:avLst/>
              <a:gdLst>
                <a:gd name="T0" fmla="*/ 6 w 3260"/>
                <a:gd name="T1" fmla="*/ 2 h 5"/>
                <a:gd name="T2" fmla="*/ 4 w 3260"/>
                <a:gd name="T3" fmla="*/ 5 h 5"/>
                <a:gd name="T4" fmla="*/ 3260 w 3260"/>
                <a:gd name="T5" fmla="*/ 5 h 5"/>
                <a:gd name="T6" fmla="*/ 3260 w 3260"/>
                <a:gd name="T7" fmla="*/ 0 h 5"/>
                <a:gd name="T8" fmla="*/ 4 w 3260"/>
                <a:gd name="T9" fmla="*/ 0 h 5"/>
                <a:gd name="T10" fmla="*/ 0 w 3260"/>
                <a:gd name="T11" fmla="*/ 2 h 5"/>
                <a:gd name="T12" fmla="*/ 4 w 3260"/>
                <a:gd name="T13" fmla="*/ 0 h 5"/>
                <a:gd name="T14" fmla="*/ 0 w 3260"/>
                <a:gd name="T15" fmla="*/ 0 h 5"/>
                <a:gd name="T16" fmla="*/ 0 w 3260"/>
                <a:gd name="T17" fmla="*/ 2 h 5"/>
                <a:gd name="T18" fmla="*/ 6 w 3260"/>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0" h="5">
                  <a:moveTo>
                    <a:pt x="6" y="2"/>
                  </a:moveTo>
                  <a:lnTo>
                    <a:pt x="4" y="5"/>
                  </a:lnTo>
                  <a:lnTo>
                    <a:pt x="3260" y="5"/>
                  </a:lnTo>
                  <a:lnTo>
                    <a:pt x="3260"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
            <p:cNvSpPr>
              <a:spLocks/>
            </p:cNvSpPr>
            <p:nvPr/>
          </p:nvSpPr>
          <p:spPr bwMode="auto">
            <a:xfrm>
              <a:off x="892175" y="2095501"/>
              <a:ext cx="4763" cy="1719263"/>
            </a:xfrm>
            <a:custGeom>
              <a:avLst/>
              <a:gdLst>
                <a:gd name="T0" fmla="*/ 4 w 6"/>
                <a:gd name="T1" fmla="*/ 2160 h 2166"/>
                <a:gd name="T2" fmla="*/ 6 w 6"/>
                <a:gd name="T3" fmla="*/ 2163 h 2166"/>
                <a:gd name="T4" fmla="*/ 6 w 6"/>
                <a:gd name="T5" fmla="*/ 0 h 2166"/>
                <a:gd name="T6" fmla="*/ 0 w 6"/>
                <a:gd name="T7" fmla="*/ 0 h 2166"/>
                <a:gd name="T8" fmla="*/ 0 w 6"/>
                <a:gd name="T9" fmla="*/ 2163 h 2166"/>
                <a:gd name="T10" fmla="*/ 4 w 6"/>
                <a:gd name="T11" fmla="*/ 2166 h 2166"/>
                <a:gd name="T12" fmla="*/ 0 w 6"/>
                <a:gd name="T13" fmla="*/ 2163 h 2166"/>
                <a:gd name="T14" fmla="*/ 0 w 6"/>
                <a:gd name="T15" fmla="*/ 2166 h 2166"/>
                <a:gd name="T16" fmla="*/ 4 w 6"/>
                <a:gd name="T17" fmla="*/ 2166 h 2166"/>
                <a:gd name="T18" fmla="*/ 4 w 6"/>
                <a:gd name="T19" fmla="*/ 2160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6">
                  <a:moveTo>
                    <a:pt x="4" y="2160"/>
                  </a:moveTo>
                  <a:lnTo>
                    <a:pt x="6" y="2163"/>
                  </a:lnTo>
                  <a:lnTo>
                    <a:pt x="6" y="0"/>
                  </a:lnTo>
                  <a:lnTo>
                    <a:pt x="0" y="0"/>
                  </a:lnTo>
                  <a:lnTo>
                    <a:pt x="0" y="2163"/>
                  </a:lnTo>
                  <a:lnTo>
                    <a:pt x="4" y="2166"/>
                  </a:lnTo>
                  <a:lnTo>
                    <a:pt x="0" y="2163"/>
                  </a:lnTo>
                  <a:lnTo>
                    <a:pt x="0" y="2166"/>
                  </a:lnTo>
                  <a:lnTo>
                    <a:pt x="4" y="2166"/>
                  </a:lnTo>
                  <a:lnTo>
                    <a:pt x="4" y="2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9"/>
            <p:cNvSpPr>
              <a:spLocks/>
            </p:cNvSpPr>
            <p:nvPr/>
          </p:nvSpPr>
          <p:spPr bwMode="auto">
            <a:xfrm>
              <a:off x="893763" y="3810001"/>
              <a:ext cx="2587625" cy="4763"/>
            </a:xfrm>
            <a:custGeom>
              <a:avLst/>
              <a:gdLst>
                <a:gd name="T0" fmla="*/ 3253 w 3259"/>
                <a:gd name="T1" fmla="*/ 3 h 6"/>
                <a:gd name="T2" fmla="*/ 3256 w 3259"/>
                <a:gd name="T3" fmla="*/ 0 h 6"/>
                <a:gd name="T4" fmla="*/ 0 w 3259"/>
                <a:gd name="T5" fmla="*/ 0 h 6"/>
                <a:gd name="T6" fmla="*/ 0 w 3259"/>
                <a:gd name="T7" fmla="*/ 6 h 6"/>
                <a:gd name="T8" fmla="*/ 3256 w 3259"/>
                <a:gd name="T9" fmla="*/ 6 h 6"/>
                <a:gd name="T10" fmla="*/ 3259 w 3259"/>
                <a:gd name="T11" fmla="*/ 3 h 6"/>
                <a:gd name="T12" fmla="*/ 3256 w 3259"/>
                <a:gd name="T13" fmla="*/ 6 h 6"/>
                <a:gd name="T14" fmla="*/ 3259 w 3259"/>
                <a:gd name="T15" fmla="*/ 6 h 6"/>
                <a:gd name="T16" fmla="*/ 3259 w 3259"/>
                <a:gd name="T17" fmla="*/ 3 h 6"/>
                <a:gd name="T18" fmla="*/ 3253 w 325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9" h="6">
                  <a:moveTo>
                    <a:pt x="3253" y="3"/>
                  </a:moveTo>
                  <a:lnTo>
                    <a:pt x="3256" y="0"/>
                  </a:lnTo>
                  <a:lnTo>
                    <a:pt x="0" y="0"/>
                  </a:lnTo>
                  <a:lnTo>
                    <a:pt x="0" y="6"/>
                  </a:lnTo>
                  <a:lnTo>
                    <a:pt x="3256" y="6"/>
                  </a:lnTo>
                  <a:lnTo>
                    <a:pt x="3259" y="3"/>
                  </a:lnTo>
                  <a:lnTo>
                    <a:pt x="3256" y="6"/>
                  </a:lnTo>
                  <a:lnTo>
                    <a:pt x="3259" y="6"/>
                  </a:lnTo>
                  <a:lnTo>
                    <a:pt x="3259" y="3"/>
                  </a:lnTo>
                  <a:lnTo>
                    <a:pt x="32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0"/>
            <p:cNvSpPr>
              <a:spLocks noChangeArrowheads="1"/>
            </p:cNvSpPr>
            <p:nvPr/>
          </p:nvSpPr>
          <p:spPr bwMode="auto">
            <a:xfrm>
              <a:off x="931863" y="2122488"/>
              <a:ext cx="2511425" cy="174466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1"/>
            <p:cNvSpPr>
              <a:spLocks/>
            </p:cNvSpPr>
            <p:nvPr/>
          </p:nvSpPr>
          <p:spPr bwMode="auto">
            <a:xfrm>
              <a:off x="3440113" y="2120901"/>
              <a:ext cx="4763" cy="1746250"/>
            </a:xfrm>
            <a:custGeom>
              <a:avLst/>
              <a:gdLst>
                <a:gd name="T0" fmla="*/ 3 w 6"/>
                <a:gd name="T1" fmla="*/ 4 h 2199"/>
                <a:gd name="T2" fmla="*/ 0 w 6"/>
                <a:gd name="T3" fmla="*/ 2 h 2199"/>
                <a:gd name="T4" fmla="*/ 0 w 6"/>
                <a:gd name="T5" fmla="*/ 2199 h 2199"/>
                <a:gd name="T6" fmla="*/ 6 w 6"/>
                <a:gd name="T7" fmla="*/ 2199 h 2199"/>
                <a:gd name="T8" fmla="*/ 6 w 6"/>
                <a:gd name="T9" fmla="*/ 2 h 2199"/>
                <a:gd name="T10" fmla="*/ 3 w 6"/>
                <a:gd name="T11" fmla="*/ 0 h 2199"/>
                <a:gd name="T12" fmla="*/ 6 w 6"/>
                <a:gd name="T13" fmla="*/ 2 h 2199"/>
                <a:gd name="T14" fmla="*/ 6 w 6"/>
                <a:gd name="T15" fmla="*/ 0 h 2199"/>
                <a:gd name="T16" fmla="*/ 3 w 6"/>
                <a:gd name="T17" fmla="*/ 0 h 2199"/>
                <a:gd name="T18" fmla="*/ 3 w 6"/>
                <a:gd name="T19" fmla="*/ 4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99">
                  <a:moveTo>
                    <a:pt x="3" y="4"/>
                  </a:moveTo>
                  <a:lnTo>
                    <a:pt x="0" y="2"/>
                  </a:lnTo>
                  <a:lnTo>
                    <a:pt x="0" y="2199"/>
                  </a:lnTo>
                  <a:lnTo>
                    <a:pt x="6" y="2199"/>
                  </a:lnTo>
                  <a:lnTo>
                    <a:pt x="6" y="2"/>
                  </a:lnTo>
                  <a:lnTo>
                    <a:pt x="3" y="0"/>
                  </a:lnTo>
                  <a:lnTo>
                    <a:pt x="6" y="2"/>
                  </a:lnTo>
                  <a:lnTo>
                    <a:pt x="6" y="0"/>
                  </a:lnTo>
                  <a:lnTo>
                    <a:pt x="3"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
            <p:cNvSpPr>
              <a:spLocks/>
            </p:cNvSpPr>
            <p:nvPr/>
          </p:nvSpPr>
          <p:spPr bwMode="auto">
            <a:xfrm>
              <a:off x="928688" y="2120901"/>
              <a:ext cx="2514600" cy="4763"/>
            </a:xfrm>
            <a:custGeom>
              <a:avLst/>
              <a:gdLst>
                <a:gd name="T0" fmla="*/ 6 w 3168"/>
                <a:gd name="T1" fmla="*/ 2 h 4"/>
                <a:gd name="T2" fmla="*/ 4 w 3168"/>
                <a:gd name="T3" fmla="*/ 4 h 4"/>
                <a:gd name="T4" fmla="*/ 3168 w 3168"/>
                <a:gd name="T5" fmla="*/ 4 h 4"/>
                <a:gd name="T6" fmla="*/ 3168 w 3168"/>
                <a:gd name="T7" fmla="*/ 0 h 4"/>
                <a:gd name="T8" fmla="*/ 4 w 3168"/>
                <a:gd name="T9" fmla="*/ 0 h 4"/>
                <a:gd name="T10" fmla="*/ 0 w 3168"/>
                <a:gd name="T11" fmla="*/ 2 h 4"/>
                <a:gd name="T12" fmla="*/ 4 w 3168"/>
                <a:gd name="T13" fmla="*/ 0 h 4"/>
                <a:gd name="T14" fmla="*/ 0 w 3168"/>
                <a:gd name="T15" fmla="*/ 0 h 4"/>
                <a:gd name="T16" fmla="*/ 0 w 3168"/>
                <a:gd name="T17" fmla="*/ 2 h 4"/>
                <a:gd name="T18" fmla="*/ 6 w 3168"/>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8" h="4">
                  <a:moveTo>
                    <a:pt x="6" y="2"/>
                  </a:moveTo>
                  <a:lnTo>
                    <a:pt x="4" y="4"/>
                  </a:lnTo>
                  <a:lnTo>
                    <a:pt x="3168" y="4"/>
                  </a:lnTo>
                  <a:lnTo>
                    <a:pt x="3168"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
            <p:cNvSpPr>
              <a:spLocks/>
            </p:cNvSpPr>
            <p:nvPr/>
          </p:nvSpPr>
          <p:spPr bwMode="auto">
            <a:xfrm>
              <a:off x="928688" y="2122488"/>
              <a:ext cx="4763" cy="1747838"/>
            </a:xfrm>
            <a:custGeom>
              <a:avLst/>
              <a:gdLst>
                <a:gd name="T0" fmla="*/ 4 w 6"/>
                <a:gd name="T1" fmla="*/ 2194 h 2200"/>
                <a:gd name="T2" fmla="*/ 6 w 6"/>
                <a:gd name="T3" fmla="*/ 2197 h 2200"/>
                <a:gd name="T4" fmla="*/ 6 w 6"/>
                <a:gd name="T5" fmla="*/ 0 h 2200"/>
                <a:gd name="T6" fmla="*/ 0 w 6"/>
                <a:gd name="T7" fmla="*/ 0 h 2200"/>
                <a:gd name="T8" fmla="*/ 0 w 6"/>
                <a:gd name="T9" fmla="*/ 2197 h 2200"/>
                <a:gd name="T10" fmla="*/ 4 w 6"/>
                <a:gd name="T11" fmla="*/ 2200 h 2200"/>
                <a:gd name="T12" fmla="*/ 0 w 6"/>
                <a:gd name="T13" fmla="*/ 2197 h 2200"/>
                <a:gd name="T14" fmla="*/ 0 w 6"/>
                <a:gd name="T15" fmla="*/ 2200 h 2200"/>
                <a:gd name="T16" fmla="*/ 4 w 6"/>
                <a:gd name="T17" fmla="*/ 2200 h 2200"/>
                <a:gd name="T18" fmla="*/ 4 w 6"/>
                <a:gd name="T19" fmla="*/ 2194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00">
                  <a:moveTo>
                    <a:pt x="4" y="2194"/>
                  </a:moveTo>
                  <a:lnTo>
                    <a:pt x="6" y="2197"/>
                  </a:lnTo>
                  <a:lnTo>
                    <a:pt x="6" y="0"/>
                  </a:lnTo>
                  <a:lnTo>
                    <a:pt x="0" y="0"/>
                  </a:lnTo>
                  <a:lnTo>
                    <a:pt x="0" y="2197"/>
                  </a:lnTo>
                  <a:lnTo>
                    <a:pt x="4" y="2200"/>
                  </a:lnTo>
                  <a:lnTo>
                    <a:pt x="0" y="2197"/>
                  </a:lnTo>
                  <a:lnTo>
                    <a:pt x="0" y="2200"/>
                  </a:lnTo>
                  <a:lnTo>
                    <a:pt x="4" y="2200"/>
                  </a:lnTo>
                  <a:lnTo>
                    <a:pt x="4" y="2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
            <p:cNvSpPr>
              <a:spLocks/>
            </p:cNvSpPr>
            <p:nvPr/>
          </p:nvSpPr>
          <p:spPr bwMode="auto">
            <a:xfrm>
              <a:off x="931863" y="3865563"/>
              <a:ext cx="2513013" cy="4763"/>
            </a:xfrm>
            <a:custGeom>
              <a:avLst/>
              <a:gdLst>
                <a:gd name="T0" fmla="*/ 3161 w 3167"/>
                <a:gd name="T1" fmla="*/ 3 h 6"/>
                <a:gd name="T2" fmla="*/ 3164 w 3167"/>
                <a:gd name="T3" fmla="*/ 0 h 6"/>
                <a:gd name="T4" fmla="*/ 0 w 3167"/>
                <a:gd name="T5" fmla="*/ 0 h 6"/>
                <a:gd name="T6" fmla="*/ 0 w 3167"/>
                <a:gd name="T7" fmla="*/ 6 h 6"/>
                <a:gd name="T8" fmla="*/ 3164 w 3167"/>
                <a:gd name="T9" fmla="*/ 6 h 6"/>
                <a:gd name="T10" fmla="*/ 3167 w 3167"/>
                <a:gd name="T11" fmla="*/ 3 h 6"/>
                <a:gd name="T12" fmla="*/ 3164 w 3167"/>
                <a:gd name="T13" fmla="*/ 6 h 6"/>
                <a:gd name="T14" fmla="*/ 3167 w 3167"/>
                <a:gd name="T15" fmla="*/ 6 h 6"/>
                <a:gd name="T16" fmla="*/ 3167 w 3167"/>
                <a:gd name="T17" fmla="*/ 3 h 6"/>
                <a:gd name="T18" fmla="*/ 3161 w 316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7" h="6">
                  <a:moveTo>
                    <a:pt x="3161" y="3"/>
                  </a:moveTo>
                  <a:lnTo>
                    <a:pt x="3164" y="0"/>
                  </a:lnTo>
                  <a:lnTo>
                    <a:pt x="0" y="0"/>
                  </a:lnTo>
                  <a:lnTo>
                    <a:pt x="0" y="6"/>
                  </a:lnTo>
                  <a:lnTo>
                    <a:pt x="3164" y="6"/>
                  </a:lnTo>
                  <a:lnTo>
                    <a:pt x="3167" y="3"/>
                  </a:lnTo>
                  <a:lnTo>
                    <a:pt x="3164" y="6"/>
                  </a:lnTo>
                  <a:lnTo>
                    <a:pt x="3167" y="6"/>
                  </a:lnTo>
                  <a:lnTo>
                    <a:pt x="3167" y="3"/>
                  </a:lnTo>
                  <a:lnTo>
                    <a:pt x="316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15"/>
            <p:cNvSpPr>
              <a:spLocks noChangeArrowheads="1"/>
            </p:cNvSpPr>
            <p:nvPr/>
          </p:nvSpPr>
          <p:spPr bwMode="auto">
            <a:xfrm>
              <a:off x="855663" y="3811588"/>
              <a:ext cx="2662238" cy="92075"/>
            </a:xfrm>
            <a:prstGeom prst="rect">
              <a:avLst/>
            </a:prstGeom>
            <a:solidFill>
              <a:srgbClr val="D1A3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
            <p:cNvSpPr>
              <a:spLocks/>
            </p:cNvSpPr>
            <p:nvPr/>
          </p:nvSpPr>
          <p:spPr bwMode="auto">
            <a:xfrm>
              <a:off x="3509963" y="3805238"/>
              <a:ext cx="15875" cy="98425"/>
            </a:xfrm>
            <a:custGeom>
              <a:avLst/>
              <a:gdLst>
                <a:gd name="T0" fmla="*/ 11 w 20"/>
                <a:gd name="T1" fmla="*/ 20 h 125"/>
                <a:gd name="T2" fmla="*/ 0 w 20"/>
                <a:gd name="T3" fmla="*/ 10 h 125"/>
                <a:gd name="T4" fmla="*/ 0 w 20"/>
                <a:gd name="T5" fmla="*/ 125 h 125"/>
                <a:gd name="T6" fmla="*/ 20 w 20"/>
                <a:gd name="T7" fmla="*/ 125 h 125"/>
                <a:gd name="T8" fmla="*/ 20 w 20"/>
                <a:gd name="T9" fmla="*/ 10 h 125"/>
                <a:gd name="T10" fmla="*/ 11 w 20"/>
                <a:gd name="T11" fmla="*/ 0 h 125"/>
                <a:gd name="T12" fmla="*/ 20 w 20"/>
                <a:gd name="T13" fmla="*/ 10 h 125"/>
                <a:gd name="T14" fmla="*/ 20 w 20"/>
                <a:gd name="T15" fmla="*/ 0 h 125"/>
                <a:gd name="T16" fmla="*/ 11 w 20"/>
                <a:gd name="T17" fmla="*/ 0 h 125"/>
                <a:gd name="T18" fmla="*/ 11 w 20"/>
                <a:gd name="T19" fmla="*/ 2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11" y="20"/>
                  </a:moveTo>
                  <a:lnTo>
                    <a:pt x="0" y="10"/>
                  </a:lnTo>
                  <a:lnTo>
                    <a:pt x="0" y="125"/>
                  </a:lnTo>
                  <a:lnTo>
                    <a:pt x="20" y="125"/>
                  </a:lnTo>
                  <a:lnTo>
                    <a:pt x="20" y="10"/>
                  </a:lnTo>
                  <a:lnTo>
                    <a:pt x="11" y="0"/>
                  </a:lnTo>
                  <a:lnTo>
                    <a:pt x="20" y="10"/>
                  </a:lnTo>
                  <a:lnTo>
                    <a:pt x="20" y="0"/>
                  </a:lnTo>
                  <a:lnTo>
                    <a:pt x="11" y="0"/>
                  </a:lnTo>
                  <a:lnTo>
                    <a:pt x="1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
            <p:cNvSpPr>
              <a:spLocks/>
            </p:cNvSpPr>
            <p:nvPr/>
          </p:nvSpPr>
          <p:spPr bwMode="auto">
            <a:xfrm>
              <a:off x="847725" y="3805238"/>
              <a:ext cx="2670175" cy="15875"/>
            </a:xfrm>
            <a:custGeom>
              <a:avLst/>
              <a:gdLst>
                <a:gd name="T0" fmla="*/ 20 w 3365"/>
                <a:gd name="T1" fmla="*/ 10 h 20"/>
                <a:gd name="T2" fmla="*/ 9 w 3365"/>
                <a:gd name="T3" fmla="*/ 20 h 20"/>
                <a:gd name="T4" fmla="*/ 3365 w 3365"/>
                <a:gd name="T5" fmla="*/ 20 h 20"/>
                <a:gd name="T6" fmla="*/ 3365 w 3365"/>
                <a:gd name="T7" fmla="*/ 0 h 20"/>
                <a:gd name="T8" fmla="*/ 9 w 3365"/>
                <a:gd name="T9" fmla="*/ 0 h 20"/>
                <a:gd name="T10" fmla="*/ 0 w 3365"/>
                <a:gd name="T11" fmla="*/ 10 h 20"/>
                <a:gd name="T12" fmla="*/ 9 w 3365"/>
                <a:gd name="T13" fmla="*/ 0 h 20"/>
                <a:gd name="T14" fmla="*/ 0 w 3365"/>
                <a:gd name="T15" fmla="*/ 0 h 20"/>
                <a:gd name="T16" fmla="*/ 0 w 3365"/>
                <a:gd name="T17" fmla="*/ 10 h 20"/>
                <a:gd name="T18" fmla="*/ 20 w 336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20">
                  <a:moveTo>
                    <a:pt x="20" y="10"/>
                  </a:moveTo>
                  <a:lnTo>
                    <a:pt x="9" y="20"/>
                  </a:lnTo>
                  <a:lnTo>
                    <a:pt x="3365" y="20"/>
                  </a:lnTo>
                  <a:lnTo>
                    <a:pt x="3365" y="0"/>
                  </a:lnTo>
                  <a:lnTo>
                    <a:pt x="9" y="0"/>
                  </a:lnTo>
                  <a:lnTo>
                    <a:pt x="0" y="10"/>
                  </a:lnTo>
                  <a:lnTo>
                    <a:pt x="9" y="0"/>
                  </a:lnTo>
                  <a:lnTo>
                    <a:pt x="0" y="0"/>
                  </a:lnTo>
                  <a:lnTo>
                    <a:pt x="0" y="10"/>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8"/>
            <p:cNvSpPr>
              <a:spLocks/>
            </p:cNvSpPr>
            <p:nvPr/>
          </p:nvSpPr>
          <p:spPr bwMode="auto">
            <a:xfrm>
              <a:off x="847725" y="3811588"/>
              <a:ext cx="15875" cy="100013"/>
            </a:xfrm>
            <a:custGeom>
              <a:avLst/>
              <a:gdLst>
                <a:gd name="T0" fmla="*/ 9 w 20"/>
                <a:gd name="T1" fmla="*/ 106 h 125"/>
                <a:gd name="T2" fmla="*/ 20 w 20"/>
                <a:gd name="T3" fmla="*/ 115 h 125"/>
                <a:gd name="T4" fmla="*/ 20 w 20"/>
                <a:gd name="T5" fmla="*/ 0 h 125"/>
                <a:gd name="T6" fmla="*/ 0 w 20"/>
                <a:gd name="T7" fmla="*/ 0 h 125"/>
                <a:gd name="T8" fmla="*/ 0 w 20"/>
                <a:gd name="T9" fmla="*/ 115 h 125"/>
                <a:gd name="T10" fmla="*/ 9 w 20"/>
                <a:gd name="T11" fmla="*/ 125 h 125"/>
                <a:gd name="T12" fmla="*/ 0 w 20"/>
                <a:gd name="T13" fmla="*/ 115 h 125"/>
                <a:gd name="T14" fmla="*/ 0 w 20"/>
                <a:gd name="T15" fmla="*/ 125 h 125"/>
                <a:gd name="T16" fmla="*/ 9 w 20"/>
                <a:gd name="T17" fmla="*/ 125 h 125"/>
                <a:gd name="T18" fmla="*/ 9 w 20"/>
                <a:gd name="T19" fmla="*/ 10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9" y="106"/>
                  </a:moveTo>
                  <a:lnTo>
                    <a:pt x="20" y="115"/>
                  </a:lnTo>
                  <a:lnTo>
                    <a:pt x="20" y="0"/>
                  </a:lnTo>
                  <a:lnTo>
                    <a:pt x="0" y="0"/>
                  </a:lnTo>
                  <a:lnTo>
                    <a:pt x="0" y="115"/>
                  </a:lnTo>
                  <a:lnTo>
                    <a:pt x="9" y="125"/>
                  </a:lnTo>
                  <a:lnTo>
                    <a:pt x="0" y="115"/>
                  </a:lnTo>
                  <a:lnTo>
                    <a:pt x="0" y="125"/>
                  </a:lnTo>
                  <a:lnTo>
                    <a:pt x="9" y="125"/>
                  </a:lnTo>
                  <a:lnTo>
                    <a:pt x="9"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9"/>
            <p:cNvSpPr>
              <a:spLocks/>
            </p:cNvSpPr>
            <p:nvPr/>
          </p:nvSpPr>
          <p:spPr bwMode="auto">
            <a:xfrm>
              <a:off x="855663" y="3895726"/>
              <a:ext cx="2670175" cy="15875"/>
            </a:xfrm>
            <a:custGeom>
              <a:avLst/>
              <a:gdLst>
                <a:gd name="T0" fmla="*/ 3345 w 3365"/>
                <a:gd name="T1" fmla="*/ 9 h 19"/>
                <a:gd name="T2" fmla="*/ 3356 w 3365"/>
                <a:gd name="T3" fmla="*/ 0 h 19"/>
                <a:gd name="T4" fmla="*/ 0 w 3365"/>
                <a:gd name="T5" fmla="*/ 0 h 19"/>
                <a:gd name="T6" fmla="*/ 0 w 3365"/>
                <a:gd name="T7" fmla="*/ 19 h 19"/>
                <a:gd name="T8" fmla="*/ 3356 w 3365"/>
                <a:gd name="T9" fmla="*/ 19 h 19"/>
                <a:gd name="T10" fmla="*/ 3365 w 3365"/>
                <a:gd name="T11" fmla="*/ 9 h 19"/>
                <a:gd name="T12" fmla="*/ 3356 w 3365"/>
                <a:gd name="T13" fmla="*/ 19 h 19"/>
                <a:gd name="T14" fmla="*/ 3365 w 3365"/>
                <a:gd name="T15" fmla="*/ 19 h 19"/>
                <a:gd name="T16" fmla="*/ 3365 w 3365"/>
                <a:gd name="T17" fmla="*/ 9 h 19"/>
                <a:gd name="T18" fmla="*/ 3345 w 3365"/>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19">
                  <a:moveTo>
                    <a:pt x="3345" y="9"/>
                  </a:moveTo>
                  <a:lnTo>
                    <a:pt x="3356" y="0"/>
                  </a:lnTo>
                  <a:lnTo>
                    <a:pt x="0" y="0"/>
                  </a:lnTo>
                  <a:lnTo>
                    <a:pt x="0" y="19"/>
                  </a:lnTo>
                  <a:lnTo>
                    <a:pt x="3356" y="19"/>
                  </a:lnTo>
                  <a:lnTo>
                    <a:pt x="3365" y="9"/>
                  </a:lnTo>
                  <a:lnTo>
                    <a:pt x="3356" y="19"/>
                  </a:lnTo>
                  <a:lnTo>
                    <a:pt x="3365" y="19"/>
                  </a:lnTo>
                  <a:lnTo>
                    <a:pt x="3365" y="9"/>
                  </a:lnTo>
                  <a:lnTo>
                    <a:pt x="334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52" name="Group 351"/>
            <p:cNvGrpSpPr/>
            <p:nvPr/>
          </p:nvGrpSpPr>
          <p:grpSpPr>
            <a:xfrm>
              <a:off x="960418" y="3650859"/>
              <a:ext cx="863600" cy="200025"/>
              <a:chOff x="1111250" y="3613151"/>
              <a:chExt cx="863600" cy="200025"/>
            </a:xfrm>
            <a:scene3d>
              <a:camera prst="perspectiveRelaxedModerately">
                <a:rot lat="17990633" lon="0" rev="0"/>
              </a:camera>
              <a:lightRig rig="threePt" dir="t"/>
            </a:scene3d>
          </p:grpSpPr>
          <p:sp>
            <p:nvSpPr>
              <p:cNvPr id="106" name="Freeform 301"/>
              <p:cNvSpPr>
                <a:spLocks/>
              </p:cNvSpPr>
              <p:nvPr/>
            </p:nvSpPr>
            <p:spPr bwMode="auto">
              <a:xfrm>
                <a:off x="1112838" y="3614738"/>
                <a:ext cx="363538" cy="196850"/>
              </a:xfrm>
              <a:custGeom>
                <a:avLst/>
                <a:gdLst>
                  <a:gd name="T0" fmla="*/ 393 w 457"/>
                  <a:gd name="T1" fmla="*/ 246 h 246"/>
                  <a:gd name="T2" fmla="*/ 405 w 457"/>
                  <a:gd name="T3" fmla="*/ 245 h 246"/>
                  <a:gd name="T4" fmla="*/ 418 w 457"/>
                  <a:gd name="T5" fmla="*/ 242 h 246"/>
                  <a:gd name="T6" fmla="*/ 428 w 457"/>
                  <a:gd name="T7" fmla="*/ 235 h 246"/>
                  <a:gd name="T8" fmla="*/ 438 w 457"/>
                  <a:gd name="T9" fmla="*/ 228 h 246"/>
                  <a:gd name="T10" fmla="*/ 446 w 457"/>
                  <a:gd name="T11" fmla="*/ 219 h 246"/>
                  <a:gd name="T12" fmla="*/ 451 w 457"/>
                  <a:gd name="T13" fmla="*/ 207 h 246"/>
                  <a:gd name="T14" fmla="*/ 455 w 457"/>
                  <a:gd name="T15" fmla="*/ 196 h 246"/>
                  <a:gd name="T16" fmla="*/ 457 w 457"/>
                  <a:gd name="T17" fmla="*/ 183 h 246"/>
                  <a:gd name="T18" fmla="*/ 457 w 457"/>
                  <a:gd name="T19" fmla="*/ 63 h 246"/>
                  <a:gd name="T20" fmla="*/ 455 w 457"/>
                  <a:gd name="T21" fmla="*/ 51 h 246"/>
                  <a:gd name="T22" fmla="*/ 451 w 457"/>
                  <a:gd name="T23" fmla="*/ 39 h 246"/>
                  <a:gd name="T24" fmla="*/ 446 w 457"/>
                  <a:gd name="T25" fmla="*/ 28 h 246"/>
                  <a:gd name="T26" fmla="*/ 438 w 457"/>
                  <a:gd name="T27" fmla="*/ 18 h 246"/>
                  <a:gd name="T28" fmla="*/ 428 w 457"/>
                  <a:gd name="T29" fmla="*/ 10 h 246"/>
                  <a:gd name="T30" fmla="*/ 418 w 457"/>
                  <a:gd name="T31" fmla="*/ 5 h 246"/>
                  <a:gd name="T32" fmla="*/ 405 w 457"/>
                  <a:gd name="T33" fmla="*/ 1 h 246"/>
                  <a:gd name="T34" fmla="*/ 393 w 457"/>
                  <a:gd name="T35" fmla="*/ 0 h 246"/>
                  <a:gd name="T36" fmla="*/ 64 w 457"/>
                  <a:gd name="T37" fmla="*/ 0 h 246"/>
                  <a:gd name="T38" fmla="*/ 52 w 457"/>
                  <a:gd name="T39" fmla="*/ 1 h 246"/>
                  <a:gd name="T40" fmla="*/ 39 w 457"/>
                  <a:gd name="T41" fmla="*/ 5 h 246"/>
                  <a:gd name="T42" fmla="*/ 29 w 457"/>
                  <a:gd name="T43" fmla="*/ 10 h 246"/>
                  <a:gd name="T44" fmla="*/ 20 w 457"/>
                  <a:gd name="T45" fmla="*/ 18 h 246"/>
                  <a:gd name="T46" fmla="*/ 11 w 457"/>
                  <a:gd name="T47" fmla="*/ 28 h 246"/>
                  <a:gd name="T48" fmla="*/ 6 w 457"/>
                  <a:gd name="T49" fmla="*/ 39 h 246"/>
                  <a:gd name="T50" fmla="*/ 1 w 457"/>
                  <a:gd name="T51" fmla="*/ 51 h 246"/>
                  <a:gd name="T52" fmla="*/ 0 w 457"/>
                  <a:gd name="T53" fmla="*/ 63 h 246"/>
                  <a:gd name="T54" fmla="*/ 0 w 457"/>
                  <a:gd name="T55" fmla="*/ 183 h 246"/>
                  <a:gd name="T56" fmla="*/ 1 w 457"/>
                  <a:gd name="T57" fmla="*/ 196 h 246"/>
                  <a:gd name="T58" fmla="*/ 6 w 457"/>
                  <a:gd name="T59" fmla="*/ 207 h 246"/>
                  <a:gd name="T60" fmla="*/ 11 w 457"/>
                  <a:gd name="T61" fmla="*/ 219 h 246"/>
                  <a:gd name="T62" fmla="*/ 20 w 457"/>
                  <a:gd name="T63" fmla="*/ 228 h 246"/>
                  <a:gd name="T64" fmla="*/ 29 w 457"/>
                  <a:gd name="T65" fmla="*/ 235 h 246"/>
                  <a:gd name="T66" fmla="*/ 39 w 457"/>
                  <a:gd name="T67" fmla="*/ 242 h 246"/>
                  <a:gd name="T68" fmla="*/ 52 w 457"/>
                  <a:gd name="T69" fmla="*/ 245 h 246"/>
                  <a:gd name="T70" fmla="*/ 64 w 457"/>
                  <a:gd name="T71" fmla="*/ 246 h 246"/>
                  <a:gd name="T72" fmla="*/ 393 w 457"/>
                  <a:gd name="T73"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7" h="246">
                    <a:moveTo>
                      <a:pt x="393" y="246"/>
                    </a:moveTo>
                    <a:lnTo>
                      <a:pt x="405" y="245"/>
                    </a:lnTo>
                    <a:lnTo>
                      <a:pt x="418" y="242"/>
                    </a:lnTo>
                    <a:lnTo>
                      <a:pt x="428" y="235"/>
                    </a:lnTo>
                    <a:lnTo>
                      <a:pt x="438" y="228"/>
                    </a:lnTo>
                    <a:lnTo>
                      <a:pt x="446" y="219"/>
                    </a:lnTo>
                    <a:lnTo>
                      <a:pt x="451" y="207"/>
                    </a:lnTo>
                    <a:lnTo>
                      <a:pt x="455" y="196"/>
                    </a:lnTo>
                    <a:lnTo>
                      <a:pt x="457" y="183"/>
                    </a:lnTo>
                    <a:lnTo>
                      <a:pt x="457" y="63"/>
                    </a:lnTo>
                    <a:lnTo>
                      <a:pt x="455" y="51"/>
                    </a:lnTo>
                    <a:lnTo>
                      <a:pt x="451" y="39"/>
                    </a:lnTo>
                    <a:lnTo>
                      <a:pt x="446" y="28"/>
                    </a:lnTo>
                    <a:lnTo>
                      <a:pt x="438" y="18"/>
                    </a:lnTo>
                    <a:lnTo>
                      <a:pt x="428" y="10"/>
                    </a:lnTo>
                    <a:lnTo>
                      <a:pt x="418" y="5"/>
                    </a:lnTo>
                    <a:lnTo>
                      <a:pt x="405" y="1"/>
                    </a:lnTo>
                    <a:lnTo>
                      <a:pt x="393" y="0"/>
                    </a:lnTo>
                    <a:lnTo>
                      <a:pt x="64" y="0"/>
                    </a:lnTo>
                    <a:lnTo>
                      <a:pt x="52" y="1"/>
                    </a:lnTo>
                    <a:lnTo>
                      <a:pt x="39" y="5"/>
                    </a:lnTo>
                    <a:lnTo>
                      <a:pt x="29" y="10"/>
                    </a:lnTo>
                    <a:lnTo>
                      <a:pt x="20" y="18"/>
                    </a:lnTo>
                    <a:lnTo>
                      <a:pt x="11" y="28"/>
                    </a:lnTo>
                    <a:lnTo>
                      <a:pt x="6" y="39"/>
                    </a:lnTo>
                    <a:lnTo>
                      <a:pt x="1" y="51"/>
                    </a:lnTo>
                    <a:lnTo>
                      <a:pt x="0" y="63"/>
                    </a:lnTo>
                    <a:lnTo>
                      <a:pt x="0" y="183"/>
                    </a:lnTo>
                    <a:lnTo>
                      <a:pt x="1" y="196"/>
                    </a:lnTo>
                    <a:lnTo>
                      <a:pt x="6" y="207"/>
                    </a:lnTo>
                    <a:lnTo>
                      <a:pt x="11" y="219"/>
                    </a:lnTo>
                    <a:lnTo>
                      <a:pt x="20" y="228"/>
                    </a:lnTo>
                    <a:lnTo>
                      <a:pt x="29" y="235"/>
                    </a:lnTo>
                    <a:lnTo>
                      <a:pt x="39" y="242"/>
                    </a:lnTo>
                    <a:lnTo>
                      <a:pt x="52" y="245"/>
                    </a:lnTo>
                    <a:lnTo>
                      <a:pt x="64" y="246"/>
                    </a:lnTo>
                    <a:lnTo>
                      <a:pt x="393"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2"/>
              <p:cNvSpPr>
                <a:spLocks/>
              </p:cNvSpPr>
              <p:nvPr/>
            </p:nvSpPr>
            <p:spPr bwMode="auto">
              <a:xfrm>
                <a:off x="1423988" y="3760788"/>
                <a:ext cx="53975" cy="52388"/>
              </a:xfrm>
              <a:custGeom>
                <a:avLst/>
                <a:gdLst>
                  <a:gd name="T0" fmla="*/ 61 w 66"/>
                  <a:gd name="T1" fmla="*/ 0 h 66"/>
                  <a:gd name="T2" fmla="*/ 61 w 66"/>
                  <a:gd name="T3" fmla="*/ 0 h 66"/>
                  <a:gd name="T4" fmla="*/ 59 w 66"/>
                  <a:gd name="T5" fmla="*/ 13 h 66"/>
                  <a:gd name="T6" fmla="*/ 56 w 66"/>
                  <a:gd name="T7" fmla="*/ 24 h 66"/>
                  <a:gd name="T8" fmla="*/ 50 w 66"/>
                  <a:gd name="T9" fmla="*/ 35 h 66"/>
                  <a:gd name="T10" fmla="*/ 43 w 66"/>
                  <a:gd name="T11" fmla="*/ 43 h 66"/>
                  <a:gd name="T12" fmla="*/ 34 w 66"/>
                  <a:gd name="T13" fmla="*/ 50 h 66"/>
                  <a:gd name="T14" fmla="*/ 24 w 66"/>
                  <a:gd name="T15" fmla="*/ 55 h 66"/>
                  <a:gd name="T16" fmla="*/ 12 w 66"/>
                  <a:gd name="T17" fmla="*/ 59 h 66"/>
                  <a:gd name="T18" fmla="*/ 0 w 66"/>
                  <a:gd name="T19" fmla="*/ 61 h 66"/>
                  <a:gd name="T20" fmla="*/ 0 w 66"/>
                  <a:gd name="T21" fmla="*/ 66 h 66"/>
                  <a:gd name="T22" fmla="*/ 13 w 66"/>
                  <a:gd name="T23" fmla="*/ 65 h 66"/>
                  <a:gd name="T24" fmla="*/ 25 w 66"/>
                  <a:gd name="T25" fmla="*/ 61 h 66"/>
                  <a:gd name="T26" fmla="*/ 36 w 66"/>
                  <a:gd name="T27" fmla="*/ 54 h 66"/>
                  <a:gd name="T28" fmla="*/ 47 w 66"/>
                  <a:gd name="T29" fmla="*/ 46 h 66"/>
                  <a:gd name="T30" fmla="*/ 55 w 66"/>
                  <a:gd name="T31" fmla="*/ 37 h 66"/>
                  <a:gd name="T32" fmla="*/ 62 w 66"/>
                  <a:gd name="T33" fmla="*/ 25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59" y="13"/>
                    </a:lnTo>
                    <a:lnTo>
                      <a:pt x="56" y="24"/>
                    </a:lnTo>
                    <a:lnTo>
                      <a:pt x="50" y="35"/>
                    </a:lnTo>
                    <a:lnTo>
                      <a:pt x="43" y="43"/>
                    </a:lnTo>
                    <a:lnTo>
                      <a:pt x="34" y="50"/>
                    </a:lnTo>
                    <a:lnTo>
                      <a:pt x="24" y="55"/>
                    </a:lnTo>
                    <a:lnTo>
                      <a:pt x="12" y="59"/>
                    </a:lnTo>
                    <a:lnTo>
                      <a:pt x="0" y="61"/>
                    </a:lnTo>
                    <a:lnTo>
                      <a:pt x="0" y="66"/>
                    </a:lnTo>
                    <a:lnTo>
                      <a:pt x="13" y="65"/>
                    </a:lnTo>
                    <a:lnTo>
                      <a:pt x="25" y="61"/>
                    </a:lnTo>
                    <a:lnTo>
                      <a:pt x="36" y="54"/>
                    </a:lnTo>
                    <a:lnTo>
                      <a:pt x="47" y="46"/>
                    </a:lnTo>
                    <a:lnTo>
                      <a:pt x="55" y="37"/>
                    </a:lnTo>
                    <a:lnTo>
                      <a:pt x="62" y="25"/>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3"/>
              <p:cNvSpPr>
                <a:spLocks/>
              </p:cNvSpPr>
              <p:nvPr/>
            </p:nvSpPr>
            <p:spPr bwMode="auto">
              <a:xfrm>
                <a:off x="1473200" y="3665538"/>
                <a:ext cx="4763" cy="95250"/>
              </a:xfrm>
              <a:custGeom>
                <a:avLst/>
                <a:gdLst>
                  <a:gd name="T0" fmla="*/ 0 w 5"/>
                  <a:gd name="T1" fmla="*/ 0 h 120"/>
                  <a:gd name="T2" fmla="*/ 0 w 5"/>
                  <a:gd name="T3" fmla="*/ 0 h 120"/>
                  <a:gd name="T4" fmla="*/ 0 w 5"/>
                  <a:gd name="T5" fmla="*/ 120 h 120"/>
                  <a:gd name="T6" fmla="*/ 5 w 5"/>
                  <a:gd name="T7" fmla="*/ 120 h 120"/>
                  <a:gd name="T8" fmla="*/ 5 w 5"/>
                  <a:gd name="T9" fmla="*/ 0 h 120"/>
                  <a:gd name="T10" fmla="*/ 5 w 5"/>
                  <a:gd name="T11" fmla="*/ 0 h 120"/>
                  <a:gd name="T12" fmla="*/ 0 w 5"/>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0" y="0"/>
                    </a:moveTo>
                    <a:lnTo>
                      <a:pt x="0" y="0"/>
                    </a:lnTo>
                    <a:lnTo>
                      <a:pt x="0" y="120"/>
                    </a:lnTo>
                    <a:lnTo>
                      <a:pt x="5" y="12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04"/>
              <p:cNvSpPr>
                <a:spLocks/>
              </p:cNvSpPr>
              <p:nvPr/>
            </p:nvSpPr>
            <p:spPr bwMode="auto">
              <a:xfrm>
                <a:off x="1423988" y="3613151"/>
                <a:ext cx="53975"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59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6 w 66"/>
                  <a:gd name="T31" fmla="*/ 12 h 67"/>
                  <a:gd name="T32" fmla="*/ 25 w 66"/>
                  <a:gd name="T33" fmla="*/ 6 h 67"/>
                  <a:gd name="T34" fmla="*/ 13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59" y="55"/>
                    </a:lnTo>
                    <a:lnTo>
                      <a:pt x="61" y="67"/>
                    </a:lnTo>
                    <a:lnTo>
                      <a:pt x="66" y="67"/>
                    </a:lnTo>
                    <a:lnTo>
                      <a:pt x="65" y="55"/>
                    </a:lnTo>
                    <a:lnTo>
                      <a:pt x="62" y="42"/>
                    </a:lnTo>
                    <a:lnTo>
                      <a:pt x="55" y="30"/>
                    </a:lnTo>
                    <a:lnTo>
                      <a:pt x="47" y="20"/>
                    </a:lnTo>
                    <a:lnTo>
                      <a:pt x="36" y="12"/>
                    </a:lnTo>
                    <a:lnTo>
                      <a:pt x="25" y="6"/>
                    </a:lnTo>
                    <a:lnTo>
                      <a:pt x="13"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05"/>
              <p:cNvSpPr>
                <a:spLocks/>
              </p:cNvSpPr>
              <p:nvPr/>
            </p:nvSpPr>
            <p:spPr bwMode="auto">
              <a:xfrm>
                <a:off x="1163638" y="3613151"/>
                <a:ext cx="260350" cy="4763"/>
              </a:xfrm>
              <a:custGeom>
                <a:avLst/>
                <a:gdLst>
                  <a:gd name="T0" fmla="*/ 0 w 329"/>
                  <a:gd name="T1" fmla="*/ 6 h 6"/>
                  <a:gd name="T2" fmla="*/ 0 w 329"/>
                  <a:gd name="T3" fmla="*/ 6 h 6"/>
                  <a:gd name="T4" fmla="*/ 329 w 329"/>
                  <a:gd name="T5" fmla="*/ 6 h 6"/>
                  <a:gd name="T6" fmla="*/ 329 w 329"/>
                  <a:gd name="T7" fmla="*/ 0 h 6"/>
                  <a:gd name="T8" fmla="*/ 0 w 329"/>
                  <a:gd name="T9" fmla="*/ 0 h 6"/>
                  <a:gd name="T10" fmla="*/ 0 w 329"/>
                  <a:gd name="T11" fmla="*/ 0 h 6"/>
                  <a:gd name="T12" fmla="*/ 0 w 329"/>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29" h="6">
                    <a:moveTo>
                      <a:pt x="0" y="6"/>
                    </a:moveTo>
                    <a:lnTo>
                      <a:pt x="0" y="6"/>
                    </a:lnTo>
                    <a:lnTo>
                      <a:pt x="329" y="6"/>
                    </a:lnTo>
                    <a:lnTo>
                      <a:pt x="329"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06"/>
              <p:cNvSpPr>
                <a:spLocks/>
              </p:cNvSpPr>
              <p:nvPr/>
            </p:nvSpPr>
            <p:spPr bwMode="auto">
              <a:xfrm>
                <a:off x="1111250" y="3613151"/>
                <a:ext cx="52388" cy="52388"/>
              </a:xfrm>
              <a:custGeom>
                <a:avLst/>
                <a:gdLst>
                  <a:gd name="T0" fmla="*/ 5 w 66"/>
                  <a:gd name="T1" fmla="*/ 67 h 67"/>
                  <a:gd name="T2" fmla="*/ 5 w 66"/>
                  <a:gd name="T3" fmla="*/ 67 h 67"/>
                  <a:gd name="T4" fmla="*/ 7 w 66"/>
                  <a:gd name="T5" fmla="*/ 55 h 67"/>
                  <a:gd name="T6" fmla="*/ 10 w 66"/>
                  <a:gd name="T7" fmla="*/ 43 h 67"/>
                  <a:gd name="T8" fmla="*/ 16 w 66"/>
                  <a:gd name="T9" fmla="*/ 33 h 67"/>
                  <a:gd name="T10" fmla="*/ 23 w 66"/>
                  <a:gd name="T11" fmla="*/ 25 h 67"/>
                  <a:gd name="T12" fmla="*/ 32 w 66"/>
                  <a:gd name="T13" fmla="*/ 17 h 67"/>
                  <a:gd name="T14" fmla="*/ 42 w 66"/>
                  <a:gd name="T15" fmla="*/ 11 h 67"/>
                  <a:gd name="T16" fmla="*/ 54 w 66"/>
                  <a:gd name="T17" fmla="*/ 7 h 67"/>
                  <a:gd name="T18" fmla="*/ 66 w 66"/>
                  <a:gd name="T19" fmla="*/ 6 h 67"/>
                  <a:gd name="T20" fmla="*/ 66 w 66"/>
                  <a:gd name="T21" fmla="*/ 0 h 67"/>
                  <a:gd name="T22" fmla="*/ 53 w 66"/>
                  <a:gd name="T23" fmla="*/ 2 h 67"/>
                  <a:gd name="T24" fmla="*/ 40 w 66"/>
                  <a:gd name="T25" fmla="*/ 6 h 67"/>
                  <a:gd name="T26" fmla="*/ 28 w 66"/>
                  <a:gd name="T27" fmla="*/ 12 h 67"/>
                  <a:gd name="T28" fmla="*/ 19 w 66"/>
                  <a:gd name="T29" fmla="*/ 20 h 67"/>
                  <a:gd name="T30" fmla="*/ 11 w 66"/>
                  <a:gd name="T31" fmla="*/ 30 h 67"/>
                  <a:gd name="T32" fmla="*/ 4 w 66"/>
                  <a:gd name="T33" fmla="*/ 42 h 67"/>
                  <a:gd name="T34" fmla="*/ 1 w 66"/>
                  <a:gd name="T35" fmla="*/ 55 h 67"/>
                  <a:gd name="T36" fmla="*/ 0 w 66"/>
                  <a:gd name="T37" fmla="*/ 67 h 67"/>
                  <a:gd name="T38" fmla="*/ 0 w 66"/>
                  <a:gd name="T39" fmla="*/ 67 h 67"/>
                  <a:gd name="T40" fmla="*/ 5 w 66"/>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5" y="67"/>
                    </a:moveTo>
                    <a:lnTo>
                      <a:pt x="5" y="67"/>
                    </a:lnTo>
                    <a:lnTo>
                      <a:pt x="7" y="55"/>
                    </a:lnTo>
                    <a:lnTo>
                      <a:pt x="10" y="43"/>
                    </a:lnTo>
                    <a:lnTo>
                      <a:pt x="16" y="33"/>
                    </a:lnTo>
                    <a:lnTo>
                      <a:pt x="23" y="25"/>
                    </a:lnTo>
                    <a:lnTo>
                      <a:pt x="32" y="17"/>
                    </a:lnTo>
                    <a:lnTo>
                      <a:pt x="42" y="11"/>
                    </a:lnTo>
                    <a:lnTo>
                      <a:pt x="54" y="7"/>
                    </a:lnTo>
                    <a:lnTo>
                      <a:pt x="66" y="6"/>
                    </a:lnTo>
                    <a:lnTo>
                      <a:pt x="66" y="0"/>
                    </a:lnTo>
                    <a:lnTo>
                      <a:pt x="53" y="2"/>
                    </a:lnTo>
                    <a:lnTo>
                      <a:pt x="40" y="6"/>
                    </a:lnTo>
                    <a:lnTo>
                      <a:pt x="28" y="12"/>
                    </a:lnTo>
                    <a:lnTo>
                      <a:pt x="19" y="20"/>
                    </a:lnTo>
                    <a:lnTo>
                      <a:pt x="11" y="30"/>
                    </a:lnTo>
                    <a:lnTo>
                      <a:pt x="4" y="42"/>
                    </a:lnTo>
                    <a:lnTo>
                      <a:pt x="1" y="55"/>
                    </a:lnTo>
                    <a:lnTo>
                      <a:pt x="0" y="67"/>
                    </a:lnTo>
                    <a:lnTo>
                      <a:pt x="0" y="67"/>
                    </a:lnTo>
                    <a:lnTo>
                      <a:pt x="5"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07"/>
              <p:cNvSpPr>
                <a:spLocks/>
              </p:cNvSpPr>
              <p:nvPr/>
            </p:nvSpPr>
            <p:spPr bwMode="auto">
              <a:xfrm>
                <a:off x="1111250" y="3665538"/>
                <a:ext cx="4763" cy="95250"/>
              </a:xfrm>
              <a:custGeom>
                <a:avLst/>
                <a:gdLst>
                  <a:gd name="T0" fmla="*/ 5 w 5"/>
                  <a:gd name="T1" fmla="*/ 120 h 120"/>
                  <a:gd name="T2" fmla="*/ 5 w 5"/>
                  <a:gd name="T3" fmla="*/ 120 h 120"/>
                  <a:gd name="T4" fmla="*/ 5 w 5"/>
                  <a:gd name="T5" fmla="*/ 0 h 120"/>
                  <a:gd name="T6" fmla="*/ 0 w 5"/>
                  <a:gd name="T7" fmla="*/ 0 h 120"/>
                  <a:gd name="T8" fmla="*/ 0 w 5"/>
                  <a:gd name="T9" fmla="*/ 120 h 120"/>
                  <a:gd name="T10" fmla="*/ 0 w 5"/>
                  <a:gd name="T11" fmla="*/ 120 h 120"/>
                  <a:gd name="T12" fmla="*/ 5 w 5"/>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5" y="120"/>
                    </a:moveTo>
                    <a:lnTo>
                      <a:pt x="5" y="120"/>
                    </a:lnTo>
                    <a:lnTo>
                      <a:pt x="5" y="0"/>
                    </a:lnTo>
                    <a:lnTo>
                      <a:pt x="0" y="0"/>
                    </a:lnTo>
                    <a:lnTo>
                      <a:pt x="0" y="120"/>
                    </a:lnTo>
                    <a:lnTo>
                      <a:pt x="0" y="120"/>
                    </a:lnTo>
                    <a:lnTo>
                      <a:pt x="5"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8"/>
              <p:cNvSpPr>
                <a:spLocks/>
              </p:cNvSpPr>
              <p:nvPr/>
            </p:nvSpPr>
            <p:spPr bwMode="auto">
              <a:xfrm>
                <a:off x="1111250" y="3760788"/>
                <a:ext cx="52388" cy="52388"/>
              </a:xfrm>
              <a:custGeom>
                <a:avLst/>
                <a:gdLst>
                  <a:gd name="T0" fmla="*/ 66 w 66"/>
                  <a:gd name="T1" fmla="*/ 61 h 66"/>
                  <a:gd name="T2" fmla="*/ 66 w 66"/>
                  <a:gd name="T3" fmla="*/ 61 h 66"/>
                  <a:gd name="T4" fmla="*/ 54 w 66"/>
                  <a:gd name="T5" fmla="*/ 59 h 66"/>
                  <a:gd name="T6" fmla="*/ 42 w 66"/>
                  <a:gd name="T7" fmla="*/ 55 h 66"/>
                  <a:gd name="T8" fmla="*/ 32 w 66"/>
                  <a:gd name="T9" fmla="*/ 50 h 66"/>
                  <a:gd name="T10" fmla="*/ 23 w 66"/>
                  <a:gd name="T11" fmla="*/ 43 h 66"/>
                  <a:gd name="T12" fmla="*/ 16 w 66"/>
                  <a:gd name="T13" fmla="*/ 35 h 66"/>
                  <a:gd name="T14" fmla="*/ 10 w 66"/>
                  <a:gd name="T15" fmla="*/ 24 h 66"/>
                  <a:gd name="T16" fmla="*/ 7 w 66"/>
                  <a:gd name="T17" fmla="*/ 13 h 66"/>
                  <a:gd name="T18" fmla="*/ 5 w 66"/>
                  <a:gd name="T19" fmla="*/ 0 h 66"/>
                  <a:gd name="T20" fmla="*/ 0 w 66"/>
                  <a:gd name="T21" fmla="*/ 0 h 66"/>
                  <a:gd name="T22" fmla="*/ 1 w 66"/>
                  <a:gd name="T23" fmla="*/ 13 h 66"/>
                  <a:gd name="T24" fmla="*/ 4 w 66"/>
                  <a:gd name="T25" fmla="*/ 25 h 66"/>
                  <a:gd name="T26" fmla="*/ 11 w 66"/>
                  <a:gd name="T27" fmla="*/ 37 h 66"/>
                  <a:gd name="T28" fmla="*/ 19 w 66"/>
                  <a:gd name="T29" fmla="*/ 46 h 66"/>
                  <a:gd name="T30" fmla="*/ 28 w 66"/>
                  <a:gd name="T31" fmla="*/ 54 h 66"/>
                  <a:gd name="T32" fmla="*/ 40 w 66"/>
                  <a:gd name="T33" fmla="*/ 61 h 66"/>
                  <a:gd name="T34" fmla="*/ 53 w 66"/>
                  <a:gd name="T35" fmla="*/ 65 h 66"/>
                  <a:gd name="T36" fmla="*/ 66 w 66"/>
                  <a:gd name="T37" fmla="*/ 66 h 66"/>
                  <a:gd name="T38" fmla="*/ 66 w 66"/>
                  <a:gd name="T39" fmla="*/ 66 h 66"/>
                  <a:gd name="T40" fmla="*/ 66 w 66"/>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6" y="61"/>
                    </a:moveTo>
                    <a:lnTo>
                      <a:pt x="66" y="61"/>
                    </a:lnTo>
                    <a:lnTo>
                      <a:pt x="54" y="59"/>
                    </a:lnTo>
                    <a:lnTo>
                      <a:pt x="42" y="55"/>
                    </a:lnTo>
                    <a:lnTo>
                      <a:pt x="32" y="50"/>
                    </a:lnTo>
                    <a:lnTo>
                      <a:pt x="23" y="43"/>
                    </a:lnTo>
                    <a:lnTo>
                      <a:pt x="16" y="35"/>
                    </a:lnTo>
                    <a:lnTo>
                      <a:pt x="10" y="24"/>
                    </a:lnTo>
                    <a:lnTo>
                      <a:pt x="7" y="13"/>
                    </a:lnTo>
                    <a:lnTo>
                      <a:pt x="5" y="0"/>
                    </a:lnTo>
                    <a:lnTo>
                      <a:pt x="0" y="0"/>
                    </a:lnTo>
                    <a:lnTo>
                      <a:pt x="1" y="13"/>
                    </a:lnTo>
                    <a:lnTo>
                      <a:pt x="4" y="25"/>
                    </a:lnTo>
                    <a:lnTo>
                      <a:pt x="11" y="37"/>
                    </a:lnTo>
                    <a:lnTo>
                      <a:pt x="19" y="46"/>
                    </a:lnTo>
                    <a:lnTo>
                      <a:pt x="28" y="54"/>
                    </a:lnTo>
                    <a:lnTo>
                      <a:pt x="40" y="61"/>
                    </a:lnTo>
                    <a:lnTo>
                      <a:pt x="53" y="65"/>
                    </a:lnTo>
                    <a:lnTo>
                      <a:pt x="66" y="66"/>
                    </a:lnTo>
                    <a:lnTo>
                      <a:pt x="66" y="66"/>
                    </a:lnTo>
                    <a:lnTo>
                      <a:pt x="6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09"/>
              <p:cNvSpPr>
                <a:spLocks/>
              </p:cNvSpPr>
              <p:nvPr/>
            </p:nvSpPr>
            <p:spPr bwMode="auto">
              <a:xfrm>
                <a:off x="1163638" y="3810001"/>
                <a:ext cx="260350" cy="3175"/>
              </a:xfrm>
              <a:custGeom>
                <a:avLst/>
                <a:gdLst>
                  <a:gd name="T0" fmla="*/ 329 w 329"/>
                  <a:gd name="T1" fmla="*/ 0 h 5"/>
                  <a:gd name="T2" fmla="*/ 329 w 329"/>
                  <a:gd name="T3" fmla="*/ 0 h 5"/>
                  <a:gd name="T4" fmla="*/ 0 w 329"/>
                  <a:gd name="T5" fmla="*/ 0 h 5"/>
                  <a:gd name="T6" fmla="*/ 0 w 329"/>
                  <a:gd name="T7" fmla="*/ 5 h 5"/>
                  <a:gd name="T8" fmla="*/ 329 w 329"/>
                  <a:gd name="T9" fmla="*/ 5 h 5"/>
                  <a:gd name="T10" fmla="*/ 329 w 329"/>
                  <a:gd name="T11" fmla="*/ 5 h 5"/>
                  <a:gd name="T12" fmla="*/ 329 w 32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29" h="5">
                    <a:moveTo>
                      <a:pt x="329" y="0"/>
                    </a:moveTo>
                    <a:lnTo>
                      <a:pt x="329" y="0"/>
                    </a:lnTo>
                    <a:lnTo>
                      <a:pt x="0" y="0"/>
                    </a:lnTo>
                    <a:lnTo>
                      <a:pt x="0" y="5"/>
                    </a:lnTo>
                    <a:lnTo>
                      <a:pt x="329" y="5"/>
                    </a:lnTo>
                    <a:lnTo>
                      <a:pt x="329" y="5"/>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10"/>
              <p:cNvSpPr>
                <a:spLocks/>
              </p:cNvSpPr>
              <p:nvPr/>
            </p:nvSpPr>
            <p:spPr bwMode="auto">
              <a:xfrm>
                <a:off x="1152525" y="3638551"/>
                <a:ext cx="287338" cy="149225"/>
              </a:xfrm>
              <a:custGeom>
                <a:avLst/>
                <a:gdLst>
                  <a:gd name="T0" fmla="*/ 299 w 363"/>
                  <a:gd name="T1" fmla="*/ 187 h 187"/>
                  <a:gd name="T2" fmla="*/ 311 w 363"/>
                  <a:gd name="T3" fmla="*/ 185 h 187"/>
                  <a:gd name="T4" fmla="*/ 324 w 363"/>
                  <a:gd name="T5" fmla="*/ 182 h 187"/>
                  <a:gd name="T6" fmla="*/ 334 w 363"/>
                  <a:gd name="T7" fmla="*/ 176 h 187"/>
                  <a:gd name="T8" fmla="*/ 344 w 363"/>
                  <a:gd name="T9" fmla="*/ 168 h 187"/>
                  <a:gd name="T10" fmla="*/ 352 w 363"/>
                  <a:gd name="T11" fmla="*/ 159 h 187"/>
                  <a:gd name="T12" fmla="*/ 357 w 363"/>
                  <a:gd name="T13" fmla="*/ 147 h 187"/>
                  <a:gd name="T14" fmla="*/ 362 w 363"/>
                  <a:gd name="T15" fmla="*/ 136 h 187"/>
                  <a:gd name="T16" fmla="*/ 363 w 363"/>
                  <a:gd name="T17" fmla="*/ 123 h 187"/>
                  <a:gd name="T18" fmla="*/ 363 w 363"/>
                  <a:gd name="T19" fmla="*/ 63 h 187"/>
                  <a:gd name="T20" fmla="*/ 362 w 363"/>
                  <a:gd name="T21" fmla="*/ 51 h 187"/>
                  <a:gd name="T22" fmla="*/ 357 w 363"/>
                  <a:gd name="T23" fmla="*/ 39 h 187"/>
                  <a:gd name="T24" fmla="*/ 352 w 363"/>
                  <a:gd name="T25" fmla="*/ 28 h 187"/>
                  <a:gd name="T26" fmla="*/ 344 w 363"/>
                  <a:gd name="T27" fmla="*/ 18 h 187"/>
                  <a:gd name="T28" fmla="*/ 334 w 363"/>
                  <a:gd name="T29" fmla="*/ 10 h 187"/>
                  <a:gd name="T30" fmla="*/ 324 w 363"/>
                  <a:gd name="T31" fmla="*/ 5 h 187"/>
                  <a:gd name="T32" fmla="*/ 311 w 363"/>
                  <a:gd name="T33" fmla="*/ 1 h 187"/>
                  <a:gd name="T34" fmla="*/ 299 w 363"/>
                  <a:gd name="T35" fmla="*/ 0 h 187"/>
                  <a:gd name="T36" fmla="*/ 64 w 363"/>
                  <a:gd name="T37" fmla="*/ 0 h 187"/>
                  <a:gd name="T38" fmla="*/ 51 w 363"/>
                  <a:gd name="T39" fmla="*/ 1 h 187"/>
                  <a:gd name="T40" fmla="*/ 40 w 363"/>
                  <a:gd name="T41" fmla="*/ 5 h 187"/>
                  <a:gd name="T42" fmla="*/ 28 w 363"/>
                  <a:gd name="T43" fmla="*/ 10 h 187"/>
                  <a:gd name="T44" fmla="*/ 19 w 363"/>
                  <a:gd name="T45" fmla="*/ 18 h 187"/>
                  <a:gd name="T46" fmla="*/ 11 w 363"/>
                  <a:gd name="T47" fmla="*/ 28 h 187"/>
                  <a:gd name="T48" fmla="*/ 5 w 363"/>
                  <a:gd name="T49" fmla="*/ 39 h 187"/>
                  <a:gd name="T50" fmla="*/ 2 w 363"/>
                  <a:gd name="T51" fmla="*/ 51 h 187"/>
                  <a:gd name="T52" fmla="*/ 0 w 363"/>
                  <a:gd name="T53" fmla="*/ 63 h 187"/>
                  <a:gd name="T54" fmla="*/ 0 w 363"/>
                  <a:gd name="T55" fmla="*/ 123 h 187"/>
                  <a:gd name="T56" fmla="*/ 2 w 363"/>
                  <a:gd name="T57" fmla="*/ 136 h 187"/>
                  <a:gd name="T58" fmla="*/ 5 w 363"/>
                  <a:gd name="T59" fmla="*/ 147 h 187"/>
                  <a:gd name="T60" fmla="*/ 11 w 363"/>
                  <a:gd name="T61" fmla="*/ 159 h 187"/>
                  <a:gd name="T62" fmla="*/ 19 w 363"/>
                  <a:gd name="T63" fmla="*/ 168 h 187"/>
                  <a:gd name="T64" fmla="*/ 28 w 363"/>
                  <a:gd name="T65" fmla="*/ 176 h 187"/>
                  <a:gd name="T66" fmla="*/ 40 w 363"/>
                  <a:gd name="T67" fmla="*/ 182 h 187"/>
                  <a:gd name="T68" fmla="*/ 51 w 363"/>
                  <a:gd name="T69" fmla="*/ 185 h 187"/>
                  <a:gd name="T70" fmla="*/ 64 w 363"/>
                  <a:gd name="T71" fmla="*/ 187 h 187"/>
                  <a:gd name="T72" fmla="*/ 299 w 363"/>
                  <a:gd name="T7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 h="187">
                    <a:moveTo>
                      <a:pt x="299" y="187"/>
                    </a:moveTo>
                    <a:lnTo>
                      <a:pt x="311" y="185"/>
                    </a:lnTo>
                    <a:lnTo>
                      <a:pt x="324" y="182"/>
                    </a:lnTo>
                    <a:lnTo>
                      <a:pt x="334" y="176"/>
                    </a:lnTo>
                    <a:lnTo>
                      <a:pt x="344" y="168"/>
                    </a:lnTo>
                    <a:lnTo>
                      <a:pt x="352" y="159"/>
                    </a:lnTo>
                    <a:lnTo>
                      <a:pt x="357" y="147"/>
                    </a:lnTo>
                    <a:lnTo>
                      <a:pt x="362" y="136"/>
                    </a:lnTo>
                    <a:lnTo>
                      <a:pt x="363" y="123"/>
                    </a:lnTo>
                    <a:lnTo>
                      <a:pt x="363" y="63"/>
                    </a:lnTo>
                    <a:lnTo>
                      <a:pt x="362" y="51"/>
                    </a:lnTo>
                    <a:lnTo>
                      <a:pt x="357" y="39"/>
                    </a:lnTo>
                    <a:lnTo>
                      <a:pt x="352" y="28"/>
                    </a:lnTo>
                    <a:lnTo>
                      <a:pt x="344" y="18"/>
                    </a:lnTo>
                    <a:lnTo>
                      <a:pt x="334" y="10"/>
                    </a:lnTo>
                    <a:lnTo>
                      <a:pt x="324" y="5"/>
                    </a:lnTo>
                    <a:lnTo>
                      <a:pt x="311" y="1"/>
                    </a:lnTo>
                    <a:lnTo>
                      <a:pt x="299" y="0"/>
                    </a:lnTo>
                    <a:lnTo>
                      <a:pt x="64" y="0"/>
                    </a:lnTo>
                    <a:lnTo>
                      <a:pt x="51" y="1"/>
                    </a:lnTo>
                    <a:lnTo>
                      <a:pt x="40" y="5"/>
                    </a:lnTo>
                    <a:lnTo>
                      <a:pt x="28" y="10"/>
                    </a:lnTo>
                    <a:lnTo>
                      <a:pt x="19" y="18"/>
                    </a:lnTo>
                    <a:lnTo>
                      <a:pt x="11" y="28"/>
                    </a:lnTo>
                    <a:lnTo>
                      <a:pt x="5" y="39"/>
                    </a:lnTo>
                    <a:lnTo>
                      <a:pt x="2" y="51"/>
                    </a:lnTo>
                    <a:lnTo>
                      <a:pt x="0" y="63"/>
                    </a:lnTo>
                    <a:lnTo>
                      <a:pt x="0" y="123"/>
                    </a:lnTo>
                    <a:lnTo>
                      <a:pt x="2" y="136"/>
                    </a:lnTo>
                    <a:lnTo>
                      <a:pt x="5" y="147"/>
                    </a:lnTo>
                    <a:lnTo>
                      <a:pt x="11" y="159"/>
                    </a:lnTo>
                    <a:lnTo>
                      <a:pt x="19" y="168"/>
                    </a:lnTo>
                    <a:lnTo>
                      <a:pt x="28" y="176"/>
                    </a:lnTo>
                    <a:lnTo>
                      <a:pt x="40" y="182"/>
                    </a:lnTo>
                    <a:lnTo>
                      <a:pt x="51" y="185"/>
                    </a:lnTo>
                    <a:lnTo>
                      <a:pt x="64" y="187"/>
                    </a:lnTo>
                    <a:lnTo>
                      <a:pt x="299" y="187"/>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1"/>
              <p:cNvSpPr>
                <a:spLocks/>
              </p:cNvSpPr>
              <p:nvPr/>
            </p:nvSpPr>
            <p:spPr bwMode="auto">
              <a:xfrm>
                <a:off x="1389063" y="3736976"/>
                <a:ext cx="52388" cy="52388"/>
              </a:xfrm>
              <a:custGeom>
                <a:avLst/>
                <a:gdLst>
                  <a:gd name="T0" fmla="*/ 61 w 66"/>
                  <a:gd name="T1" fmla="*/ 0 h 66"/>
                  <a:gd name="T2" fmla="*/ 61 w 66"/>
                  <a:gd name="T3" fmla="*/ 0 h 66"/>
                  <a:gd name="T4" fmla="*/ 60 w 66"/>
                  <a:gd name="T5" fmla="*/ 13 h 66"/>
                  <a:gd name="T6" fmla="*/ 56 w 66"/>
                  <a:gd name="T7" fmla="*/ 24 h 66"/>
                  <a:gd name="T8" fmla="*/ 50 w 66"/>
                  <a:gd name="T9" fmla="*/ 35 h 66"/>
                  <a:gd name="T10" fmla="*/ 43 w 66"/>
                  <a:gd name="T11" fmla="*/ 43 h 66"/>
                  <a:gd name="T12" fmla="*/ 34 w 66"/>
                  <a:gd name="T13" fmla="*/ 51 h 66"/>
                  <a:gd name="T14" fmla="*/ 24 w 66"/>
                  <a:gd name="T15" fmla="*/ 57 h 66"/>
                  <a:gd name="T16" fmla="*/ 12 w 66"/>
                  <a:gd name="T17" fmla="*/ 60 h 66"/>
                  <a:gd name="T18" fmla="*/ 0 w 66"/>
                  <a:gd name="T19" fmla="*/ 61 h 66"/>
                  <a:gd name="T20" fmla="*/ 0 w 66"/>
                  <a:gd name="T21" fmla="*/ 66 h 66"/>
                  <a:gd name="T22" fmla="*/ 14 w 66"/>
                  <a:gd name="T23" fmla="*/ 65 h 66"/>
                  <a:gd name="T24" fmla="*/ 26 w 66"/>
                  <a:gd name="T25" fmla="*/ 61 h 66"/>
                  <a:gd name="T26" fmla="*/ 37 w 66"/>
                  <a:gd name="T27" fmla="*/ 55 h 66"/>
                  <a:gd name="T28" fmla="*/ 47 w 66"/>
                  <a:gd name="T29" fmla="*/ 47 h 66"/>
                  <a:gd name="T30" fmla="*/ 55 w 66"/>
                  <a:gd name="T31" fmla="*/ 37 h 66"/>
                  <a:gd name="T32" fmla="*/ 62 w 66"/>
                  <a:gd name="T33" fmla="*/ 26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60" y="13"/>
                    </a:lnTo>
                    <a:lnTo>
                      <a:pt x="56" y="24"/>
                    </a:lnTo>
                    <a:lnTo>
                      <a:pt x="50" y="35"/>
                    </a:lnTo>
                    <a:lnTo>
                      <a:pt x="43" y="43"/>
                    </a:lnTo>
                    <a:lnTo>
                      <a:pt x="34" y="51"/>
                    </a:lnTo>
                    <a:lnTo>
                      <a:pt x="24" y="57"/>
                    </a:lnTo>
                    <a:lnTo>
                      <a:pt x="12" y="60"/>
                    </a:lnTo>
                    <a:lnTo>
                      <a:pt x="0" y="61"/>
                    </a:lnTo>
                    <a:lnTo>
                      <a:pt x="0" y="66"/>
                    </a:lnTo>
                    <a:lnTo>
                      <a:pt x="14" y="65"/>
                    </a:lnTo>
                    <a:lnTo>
                      <a:pt x="26" y="61"/>
                    </a:lnTo>
                    <a:lnTo>
                      <a:pt x="37" y="55"/>
                    </a:lnTo>
                    <a:lnTo>
                      <a:pt x="47" y="47"/>
                    </a:lnTo>
                    <a:lnTo>
                      <a:pt x="55" y="37"/>
                    </a:lnTo>
                    <a:lnTo>
                      <a:pt x="62" y="26"/>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12"/>
              <p:cNvSpPr>
                <a:spLocks/>
              </p:cNvSpPr>
              <p:nvPr/>
            </p:nvSpPr>
            <p:spPr bwMode="auto">
              <a:xfrm>
                <a:off x="1436688" y="3689351"/>
                <a:ext cx="4763" cy="47625"/>
              </a:xfrm>
              <a:custGeom>
                <a:avLst/>
                <a:gdLst>
                  <a:gd name="T0" fmla="*/ 0 w 5"/>
                  <a:gd name="T1" fmla="*/ 0 h 60"/>
                  <a:gd name="T2" fmla="*/ 0 w 5"/>
                  <a:gd name="T3" fmla="*/ 0 h 60"/>
                  <a:gd name="T4" fmla="*/ 0 w 5"/>
                  <a:gd name="T5" fmla="*/ 60 h 60"/>
                  <a:gd name="T6" fmla="*/ 5 w 5"/>
                  <a:gd name="T7" fmla="*/ 60 h 60"/>
                  <a:gd name="T8" fmla="*/ 5 w 5"/>
                  <a:gd name="T9" fmla="*/ 0 h 60"/>
                  <a:gd name="T10" fmla="*/ 5 w 5"/>
                  <a:gd name="T11" fmla="*/ 0 h 60"/>
                  <a:gd name="T12" fmla="*/ 0 w 5"/>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 h="60">
                    <a:moveTo>
                      <a:pt x="0" y="0"/>
                    </a:moveTo>
                    <a:lnTo>
                      <a:pt x="0" y="0"/>
                    </a:lnTo>
                    <a:lnTo>
                      <a:pt x="0" y="60"/>
                    </a:lnTo>
                    <a:lnTo>
                      <a:pt x="5" y="6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3"/>
              <p:cNvSpPr>
                <a:spLocks/>
              </p:cNvSpPr>
              <p:nvPr/>
            </p:nvSpPr>
            <p:spPr bwMode="auto">
              <a:xfrm>
                <a:off x="1389063" y="3636963"/>
                <a:ext cx="52388"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60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7 w 66"/>
                  <a:gd name="T31" fmla="*/ 12 h 67"/>
                  <a:gd name="T32" fmla="*/ 26 w 66"/>
                  <a:gd name="T33" fmla="*/ 6 h 67"/>
                  <a:gd name="T34" fmla="*/ 14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60" y="55"/>
                    </a:lnTo>
                    <a:lnTo>
                      <a:pt x="61" y="67"/>
                    </a:lnTo>
                    <a:lnTo>
                      <a:pt x="66" y="67"/>
                    </a:lnTo>
                    <a:lnTo>
                      <a:pt x="65" y="55"/>
                    </a:lnTo>
                    <a:lnTo>
                      <a:pt x="62" y="42"/>
                    </a:lnTo>
                    <a:lnTo>
                      <a:pt x="55" y="30"/>
                    </a:lnTo>
                    <a:lnTo>
                      <a:pt x="47" y="20"/>
                    </a:lnTo>
                    <a:lnTo>
                      <a:pt x="37" y="12"/>
                    </a:lnTo>
                    <a:lnTo>
                      <a:pt x="26" y="6"/>
                    </a:lnTo>
                    <a:lnTo>
                      <a:pt x="14"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4"/>
              <p:cNvSpPr>
                <a:spLocks/>
              </p:cNvSpPr>
              <p:nvPr/>
            </p:nvSpPr>
            <p:spPr bwMode="auto">
              <a:xfrm>
                <a:off x="1201738" y="3636963"/>
                <a:ext cx="187325" cy="4763"/>
              </a:xfrm>
              <a:custGeom>
                <a:avLst/>
                <a:gdLst>
                  <a:gd name="T0" fmla="*/ 0 w 235"/>
                  <a:gd name="T1" fmla="*/ 6 h 6"/>
                  <a:gd name="T2" fmla="*/ 0 w 235"/>
                  <a:gd name="T3" fmla="*/ 6 h 6"/>
                  <a:gd name="T4" fmla="*/ 235 w 235"/>
                  <a:gd name="T5" fmla="*/ 6 h 6"/>
                  <a:gd name="T6" fmla="*/ 235 w 235"/>
                  <a:gd name="T7" fmla="*/ 0 h 6"/>
                  <a:gd name="T8" fmla="*/ 0 w 235"/>
                  <a:gd name="T9" fmla="*/ 0 h 6"/>
                  <a:gd name="T10" fmla="*/ 0 w 235"/>
                  <a:gd name="T11" fmla="*/ 0 h 6"/>
                  <a:gd name="T12" fmla="*/ 0 w 23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5" h="6">
                    <a:moveTo>
                      <a:pt x="0" y="6"/>
                    </a:moveTo>
                    <a:lnTo>
                      <a:pt x="0" y="6"/>
                    </a:lnTo>
                    <a:lnTo>
                      <a:pt x="235" y="6"/>
                    </a:lnTo>
                    <a:lnTo>
                      <a:pt x="235"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15"/>
              <p:cNvSpPr>
                <a:spLocks/>
              </p:cNvSpPr>
              <p:nvPr/>
            </p:nvSpPr>
            <p:spPr bwMode="auto">
              <a:xfrm>
                <a:off x="1149350" y="3636963"/>
                <a:ext cx="52388" cy="52388"/>
              </a:xfrm>
              <a:custGeom>
                <a:avLst/>
                <a:gdLst>
                  <a:gd name="T0" fmla="*/ 6 w 67"/>
                  <a:gd name="T1" fmla="*/ 67 h 67"/>
                  <a:gd name="T2" fmla="*/ 6 w 67"/>
                  <a:gd name="T3" fmla="*/ 67 h 67"/>
                  <a:gd name="T4" fmla="*/ 7 w 67"/>
                  <a:gd name="T5" fmla="*/ 55 h 67"/>
                  <a:gd name="T6" fmla="*/ 10 w 67"/>
                  <a:gd name="T7" fmla="*/ 43 h 67"/>
                  <a:gd name="T8" fmla="*/ 16 w 67"/>
                  <a:gd name="T9" fmla="*/ 33 h 67"/>
                  <a:gd name="T10" fmla="*/ 24 w 67"/>
                  <a:gd name="T11" fmla="*/ 25 h 67"/>
                  <a:gd name="T12" fmla="*/ 33 w 67"/>
                  <a:gd name="T13" fmla="*/ 17 h 67"/>
                  <a:gd name="T14" fmla="*/ 43 w 67"/>
                  <a:gd name="T15" fmla="*/ 11 h 67"/>
                  <a:gd name="T16" fmla="*/ 54 w 67"/>
                  <a:gd name="T17" fmla="*/ 7 h 67"/>
                  <a:gd name="T18" fmla="*/ 67 w 67"/>
                  <a:gd name="T19" fmla="*/ 6 h 67"/>
                  <a:gd name="T20" fmla="*/ 67 w 67"/>
                  <a:gd name="T21" fmla="*/ 0 h 67"/>
                  <a:gd name="T22" fmla="*/ 54 w 67"/>
                  <a:gd name="T23" fmla="*/ 2 h 67"/>
                  <a:gd name="T24" fmla="*/ 41 w 67"/>
                  <a:gd name="T25" fmla="*/ 6 h 67"/>
                  <a:gd name="T26" fmla="*/ 30 w 67"/>
                  <a:gd name="T27" fmla="*/ 12 h 67"/>
                  <a:gd name="T28" fmla="*/ 20 w 67"/>
                  <a:gd name="T29" fmla="*/ 20 h 67"/>
                  <a:gd name="T30" fmla="*/ 12 w 67"/>
                  <a:gd name="T31" fmla="*/ 30 h 67"/>
                  <a:gd name="T32" fmla="*/ 6 w 67"/>
                  <a:gd name="T33" fmla="*/ 42 h 67"/>
                  <a:gd name="T34" fmla="*/ 1 w 67"/>
                  <a:gd name="T35" fmla="*/ 55 h 67"/>
                  <a:gd name="T36" fmla="*/ 0 w 67"/>
                  <a:gd name="T37" fmla="*/ 67 h 67"/>
                  <a:gd name="T38" fmla="*/ 0 w 67"/>
                  <a:gd name="T39" fmla="*/ 67 h 67"/>
                  <a:gd name="T40" fmla="*/ 6 w 67"/>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7">
                    <a:moveTo>
                      <a:pt x="6" y="67"/>
                    </a:moveTo>
                    <a:lnTo>
                      <a:pt x="6" y="67"/>
                    </a:lnTo>
                    <a:lnTo>
                      <a:pt x="7" y="55"/>
                    </a:lnTo>
                    <a:lnTo>
                      <a:pt x="10" y="43"/>
                    </a:lnTo>
                    <a:lnTo>
                      <a:pt x="16" y="33"/>
                    </a:lnTo>
                    <a:lnTo>
                      <a:pt x="24" y="25"/>
                    </a:lnTo>
                    <a:lnTo>
                      <a:pt x="33" y="17"/>
                    </a:lnTo>
                    <a:lnTo>
                      <a:pt x="43" y="11"/>
                    </a:lnTo>
                    <a:lnTo>
                      <a:pt x="54" y="7"/>
                    </a:lnTo>
                    <a:lnTo>
                      <a:pt x="67" y="6"/>
                    </a:lnTo>
                    <a:lnTo>
                      <a:pt x="67" y="0"/>
                    </a:lnTo>
                    <a:lnTo>
                      <a:pt x="54" y="2"/>
                    </a:lnTo>
                    <a:lnTo>
                      <a:pt x="41" y="6"/>
                    </a:lnTo>
                    <a:lnTo>
                      <a:pt x="30" y="12"/>
                    </a:lnTo>
                    <a:lnTo>
                      <a:pt x="20" y="20"/>
                    </a:lnTo>
                    <a:lnTo>
                      <a:pt x="12" y="30"/>
                    </a:lnTo>
                    <a:lnTo>
                      <a:pt x="6" y="42"/>
                    </a:lnTo>
                    <a:lnTo>
                      <a:pt x="1" y="55"/>
                    </a:lnTo>
                    <a:lnTo>
                      <a:pt x="0" y="67"/>
                    </a:lnTo>
                    <a:lnTo>
                      <a:pt x="0"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6"/>
              <p:cNvSpPr>
                <a:spLocks/>
              </p:cNvSpPr>
              <p:nvPr/>
            </p:nvSpPr>
            <p:spPr bwMode="auto">
              <a:xfrm>
                <a:off x="1149350" y="3689351"/>
                <a:ext cx="4763" cy="47625"/>
              </a:xfrm>
              <a:custGeom>
                <a:avLst/>
                <a:gdLst>
                  <a:gd name="T0" fmla="*/ 6 w 6"/>
                  <a:gd name="T1" fmla="*/ 60 h 60"/>
                  <a:gd name="T2" fmla="*/ 6 w 6"/>
                  <a:gd name="T3" fmla="*/ 60 h 60"/>
                  <a:gd name="T4" fmla="*/ 6 w 6"/>
                  <a:gd name="T5" fmla="*/ 0 h 60"/>
                  <a:gd name="T6" fmla="*/ 0 w 6"/>
                  <a:gd name="T7" fmla="*/ 0 h 60"/>
                  <a:gd name="T8" fmla="*/ 0 w 6"/>
                  <a:gd name="T9" fmla="*/ 60 h 60"/>
                  <a:gd name="T10" fmla="*/ 0 w 6"/>
                  <a:gd name="T11" fmla="*/ 60 h 60"/>
                  <a:gd name="T12" fmla="*/ 6 w 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6" y="60"/>
                    </a:moveTo>
                    <a:lnTo>
                      <a:pt x="6" y="60"/>
                    </a:lnTo>
                    <a:lnTo>
                      <a:pt x="6" y="0"/>
                    </a:lnTo>
                    <a:lnTo>
                      <a:pt x="0" y="0"/>
                    </a:lnTo>
                    <a:lnTo>
                      <a:pt x="0" y="60"/>
                    </a:lnTo>
                    <a:lnTo>
                      <a:pt x="0" y="60"/>
                    </a:lnTo>
                    <a:lnTo>
                      <a:pt x="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17"/>
              <p:cNvSpPr>
                <a:spLocks/>
              </p:cNvSpPr>
              <p:nvPr/>
            </p:nvSpPr>
            <p:spPr bwMode="auto">
              <a:xfrm>
                <a:off x="1149350" y="3736976"/>
                <a:ext cx="52388" cy="52388"/>
              </a:xfrm>
              <a:custGeom>
                <a:avLst/>
                <a:gdLst>
                  <a:gd name="T0" fmla="*/ 67 w 67"/>
                  <a:gd name="T1" fmla="*/ 61 h 66"/>
                  <a:gd name="T2" fmla="*/ 67 w 67"/>
                  <a:gd name="T3" fmla="*/ 61 h 66"/>
                  <a:gd name="T4" fmla="*/ 54 w 67"/>
                  <a:gd name="T5" fmla="*/ 60 h 66"/>
                  <a:gd name="T6" fmla="*/ 43 w 67"/>
                  <a:gd name="T7" fmla="*/ 57 h 66"/>
                  <a:gd name="T8" fmla="*/ 33 w 67"/>
                  <a:gd name="T9" fmla="*/ 51 h 66"/>
                  <a:gd name="T10" fmla="*/ 24 w 67"/>
                  <a:gd name="T11" fmla="*/ 43 h 66"/>
                  <a:gd name="T12" fmla="*/ 16 w 67"/>
                  <a:gd name="T13" fmla="*/ 35 h 66"/>
                  <a:gd name="T14" fmla="*/ 10 w 67"/>
                  <a:gd name="T15" fmla="*/ 24 h 66"/>
                  <a:gd name="T16" fmla="*/ 7 w 67"/>
                  <a:gd name="T17" fmla="*/ 13 h 66"/>
                  <a:gd name="T18" fmla="*/ 6 w 67"/>
                  <a:gd name="T19" fmla="*/ 0 h 66"/>
                  <a:gd name="T20" fmla="*/ 0 w 67"/>
                  <a:gd name="T21" fmla="*/ 0 h 66"/>
                  <a:gd name="T22" fmla="*/ 1 w 67"/>
                  <a:gd name="T23" fmla="*/ 13 h 66"/>
                  <a:gd name="T24" fmla="*/ 6 w 67"/>
                  <a:gd name="T25" fmla="*/ 26 h 66"/>
                  <a:gd name="T26" fmla="*/ 12 w 67"/>
                  <a:gd name="T27" fmla="*/ 37 h 66"/>
                  <a:gd name="T28" fmla="*/ 20 w 67"/>
                  <a:gd name="T29" fmla="*/ 47 h 66"/>
                  <a:gd name="T30" fmla="*/ 30 w 67"/>
                  <a:gd name="T31" fmla="*/ 55 h 66"/>
                  <a:gd name="T32" fmla="*/ 41 w 67"/>
                  <a:gd name="T33" fmla="*/ 61 h 66"/>
                  <a:gd name="T34" fmla="*/ 54 w 67"/>
                  <a:gd name="T35" fmla="*/ 65 h 66"/>
                  <a:gd name="T36" fmla="*/ 67 w 67"/>
                  <a:gd name="T37" fmla="*/ 66 h 66"/>
                  <a:gd name="T38" fmla="*/ 67 w 67"/>
                  <a:gd name="T39" fmla="*/ 66 h 66"/>
                  <a:gd name="T40" fmla="*/ 67 w 67"/>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6">
                    <a:moveTo>
                      <a:pt x="67" y="61"/>
                    </a:moveTo>
                    <a:lnTo>
                      <a:pt x="67" y="61"/>
                    </a:lnTo>
                    <a:lnTo>
                      <a:pt x="54" y="60"/>
                    </a:lnTo>
                    <a:lnTo>
                      <a:pt x="43" y="57"/>
                    </a:lnTo>
                    <a:lnTo>
                      <a:pt x="33" y="51"/>
                    </a:lnTo>
                    <a:lnTo>
                      <a:pt x="24" y="43"/>
                    </a:lnTo>
                    <a:lnTo>
                      <a:pt x="16" y="35"/>
                    </a:lnTo>
                    <a:lnTo>
                      <a:pt x="10" y="24"/>
                    </a:lnTo>
                    <a:lnTo>
                      <a:pt x="7" y="13"/>
                    </a:lnTo>
                    <a:lnTo>
                      <a:pt x="6" y="0"/>
                    </a:lnTo>
                    <a:lnTo>
                      <a:pt x="0" y="0"/>
                    </a:lnTo>
                    <a:lnTo>
                      <a:pt x="1" y="13"/>
                    </a:lnTo>
                    <a:lnTo>
                      <a:pt x="6" y="26"/>
                    </a:lnTo>
                    <a:lnTo>
                      <a:pt x="12" y="37"/>
                    </a:lnTo>
                    <a:lnTo>
                      <a:pt x="20" y="47"/>
                    </a:lnTo>
                    <a:lnTo>
                      <a:pt x="30" y="55"/>
                    </a:lnTo>
                    <a:lnTo>
                      <a:pt x="41" y="61"/>
                    </a:lnTo>
                    <a:lnTo>
                      <a:pt x="54" y="65"/>
                    </a:lnTo>
                    <a:lnTo>
                      <a:pt x="67" y="66"/>
                    </a:lnTo>
                    <a:lnTo>
                      <a:pt x="67" y="66"/>
                    </a:lnTo>
                    <a:lnTo>
                      <a:pt x="6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8"/>
              <p:cNvSpPr>
                <a:spLocks/>
              </p:cNvSpPr>
              <p:nvPr/>
            </p:nvSpPr>
            <p:spPr bwMode="auto">
              <a:xfrm>
                <a:off x="1201738" y="3786188"/>
                <a:ext cx="187325" cy="3175"/>
              </a:xfrm>
              <a:custGeom>
                <a:avLst/>
                <a:gdLst>
                  <a:gd name="T0" fmla="*/ 235 w 235"/>
                  <a:gd name="T1" fmla="*/ 0 h 5"/>
                  <a:gd name="T2" fmla="*/ 235 w 235"/>
                  <a:gd name="T3" fmla="*/ 0 h 5"/>
                  <a:gd name="T4" fmla="*/ 0 w 235"/>
                  <a:gd name="T5" fmla="*/ 0 h 5"/>
                  <a:gd name="T6" fmla="*/ 0 w 235"/>
                  <a:gd name="T7" fmla="*/ 5 h 5"/>
                  <a:gd name="T8" fmla="*/ 235 w 235"/>
                  <a:gd name="T9" fmla="*/ 5 h 5"/>
                  <a:gd name="T10" fmla="*/ 235 w 235"/>
                  <a:gd name="T11" fmla="*/ 5 h 5"/>
                  <a:gd name="T12" fmla="*/ 235 w 2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5" h="5">
                    <a:moveTo>
                      <a:pt x="235" y="0"/>
                    </a:moveTo>
                    <a:lnTo>
                      <a:pt x="235" y="0"/>
                    </a:lnTo>
                    <a:lnTo>
                      <a:pt x="0" y="0"/>
                    </a:lnTo>
                    <a:lnTo>
                      <a:pt x="0" y="5"/>
                    </a:lnTo>
                    <a:lnTo>
                      <a:pt x="235" y="5"/>
                    </a:lnTo>
                    <a:lnTo>
                      <a:pt x="235" y="5"/>
                    </a:lnTo>
                    <a:lnTo>
                      <a:pt x="2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19"/>
              <p:cNvSpPr>
                <a:spLocks/>
              </p:cNvSpPr>
              <p:nvPr/>
            </p:nvSpPr>
            <p:spPr bwMode="auto">
              <a:xfrm>
                <a:off x="1284288" y="3636963"/>
                <a:ext cx="26988" cy="152400"/>
              </a:xfrm>
              <a:custGeom>
                <a:avLst/>
                <a:gdLst>
                  <a:gd name="T0" fmla="*/ 18 w 35"/>
                  <a:gd name="T1" fmla="*/ 191 h 191"/>
                  <a:gd name="T2" fmla="*/ 21 w 35"/>
                  <a:gd name="T3" fmla="*/ 191 h 191"/>
                  <a:gd name="T4" fmla="*/ 24 w 35"/>
                  <a:gd name="T5" fmla="*/ 190 h 191"/>
                  <a:gd name="T6" fmla="*/ 27 w 35"/>
                  <a:gd name="T7" fmla="*/ 189 h 191"/>
                  <a:gd name="T8" fmla="*/ 30 w 35"/>
                  <a:gd name="T9" fmla="*/ 186 h 191"/>
                  <a:gd name="T10" fmla="*/ 33 w 35"/>
                  <a:gd name="T11" fmla="*/ 184 h 191"/>
                  <a:gd name="T12" fmla="*/ 34 w 35"/>
                  <a:gd name="T13" fmla="*/ 180 h 191"/>
                  <a:gd name="T14" fmla="*/ 35 w 35"/>
                  <a:gd name="T15" fmla="*/ 177 h 191"/>
                  <a:gd name="T16" fmla="*/ 35 w 35"/>
                  <a:gd name="T17" fmla="*/ 175 h 191"/>
                  <a:gd name="T18" fmla="*/ 35 w 35"/>
                  <a:gd name="T19" fmla="*/ 16 h 191"/>
                  <a:gd name="T20" fmla="*/ 35 w 35"/>
                  <a:gd name="T21" fmla="*/ 13 h 191"/>
                  <a:gd name="T22" fmla="*/ 34 w 35"/>
                  <a:gd name="T23" fmla="*/ 10 h 191"/>
                  <a:gd name="T24" fmla="*/ 33 w 35"/>
                  <a:gd name="T25" fmla="*/ 7 h 191"/>
                  <a:gd name="T26" fmla="*/ 30 w 35"/>
                  <a:gd name="T27" fmla="*/ 4 h 191"/>
                  <a:gd name="T28" fmla="*/ 27 w 35"/>
                  <a:gd name="T29" fmla="*/ 2 h 191"/>
                  <a:gd name="T30" fmla="*/ 24 w 35"/>
                  <a:gd name="T31" fmla="*/ 1 h 191"/>
                  <a:gd name="T32" fmla="*/ 21 w 35"/>
                  <a:gd name="T33" fmla="*/ 0 h 191"/>
                  <a:gd name="T34" fmla="*/ 18 w 35"/>
                  <a:gd name="T35" fmla="*/ 0 h 191"/>
                  <a:gd name="T36" fmla="*/ 18 w 35"/>
                  <a:gd name="T37" fmla="*/ 0 h 191"/>
                  <a:gd name="T38" fmla="*/ 14 w 35"/>
                  <a:gd name="T39" fmla="*/ 0 h 191"/>
                  <a:gd name="T40" fmla="*/ 11 w 35"/>
                  <a:gd name="T41" fmla="*/ 1 h 191"/>
                  <a:gd name="T42" fmla="*/ 8 w 35"/>
                  <a:gd name="T43" fmla="*/ 2 h 191"/>
                  <a:gd name="T44" fmla="*/ 6 w 35"/>
                  <a:gd name="T45" fmla="*/ 4 h 191"/>
                  <a:gd name="T46" fmla="*/ 4 w 35"/>
                  <a:gd name="T47" fmla="*/ 7 h 191"/>
                  <a:gd name="T48" fmla="*/ 3 w 35"/>
                  <a:gd name="T49" fmla="*/ 10 h 191"/>
                  <a:gd name="T50" fmla="*/ 1 w 35"/>
                  <a:gd name="T51" fmla="*/ 13 h 191"/>
                  <a:gd name="T52" fmla="*/ 0 w 35"/>
                  <a:gd name="T53" fmla="*/ 16 h 191"/>
                  <a:gd name="T54" fmla="*/ 0 w 35"/>
                  <a:gd name="T55" fmla="*/ 175 h 191"/>
                  <a:gd name="T56" fmla="*/ 1 w 35"/>
                  <a:gd name="T57" fmla="*/ 177 h 191"/>
                  <a:gd name="T58" fmla="*/ 3 w 35"/>
                  <a:gd name="T59" fmla="*/ 180 h 191"/>
                  <a:gd name="T60" fmla="*/ 4 w 35"/>
                  <a:gd name="T61" fmla="*/ 184 h 191"/>
                  <a:gd name="T62" fmla="*/ 6 w 35"/>
                  <a:gd name="T63" fmla="*/ 186 h 191"/>
                  <a:gd name="T64" fmla="*/ 8 w 35"/>
                  <a:gd name="T65" fmla="*/ 189 h 191"/>
                  <a:gd name="T66" fmla="*/ 11 w 35"/>
                  <a:gd name="T67" fmla="*/ 190 h 191"/>
                  <a:gd name="T68" fmla="*/ 14 w 35"/>
                  <a:gd name="T69" fmla="*/ 191 h 191"/>
                  <a:gd name="T70" fmla="*/ 18 w 35"/>
                  <a:gd name="T71" fmla="*/ 191 h 191"/>
                  <a:gd name="T72" fmla="*/ 18 w 35"/>
                  <a:gd name="T73"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91">
                    <a:moveTo>
                      <a:pt x="18" y="191"/>
                    </a:moveTo>
                    <a:lnTo>
                      <a:pt x="21" y="191"/>
                    </a:lnTo>
                    <a:lnTo>
                      <a:pt x="24" y="190"/>
                    </a:lnTo>
                    <a:lnTo>
                      <a:pt x="27" y="189"/>
                    </a:lnTo>
                    <a:lnTo>
                      <a:pt x="30" y="186"/>
                    </a:lnTo>
                    <a:lnTo>
                      <a:pt x="33" y="184"/>
                    </a:lnTo>
                    <a:lnTo>
                      <a:pt x="34" y="180"/>
                    </a:lnTo>
                    <a:lnTo>
                      <a:pt x="35" y="177"/>
                    </a:lnTo>
                    <a:lnTo>
                      <a:pt x="35" y="175"/>
                    </a:lnTo>
                    <a:lnTo>
                      <a:pt x="35" y="16"/>
                    </a:lnTo>
                    <a:lnTo>
                      <a:pt x="35" y="13"/>
                    </a:lnTo>
                    <a:lnTo>
                      <a:pt x="34" y="10"/>
                    </a:lnTo>
                    <a:lnTo>
                      <a:pt x="33" y="7"/>
                    </a:lnTo>
                    <a:lnTo>
                      <a:pt x="30" y="4"/>
                    </a:lnTo>
                    <a:lnTo>
                      <a:pt x="27" y="2"/>
                    </a:lnTo>
                    <a:lnTo>
                      <a:pt x="24" y="1"/>
                    </a:lnTo>
                    <a:lnTo>
                      <a:pt x="21" y="0"/>
                    </a:lnTo>
                    <a:lnTo>
                      <a:pt x="18" y="0"/>
                    </a:lnTo>
                    <a:lnTo>
                      <a:pt x="18" y="0"/>
                    </a:lnTo>
                    <a:lnTo>
                      <a:pt x="14" y="0"/>
                    </a:lnTo>
                    <a:lnTo>
                      <a:pt x="11" y="1"/>
                    </a:lnTo>
                    <a:lnTo>
                      <a:pt x="8" y="2"/>
                    </a:lnTo>
                    <a:lnTo>
                      <a:pt x="6" y="4"/>
                    </a:lnTo>
                    <a:lnTo>
                      <a:pt x="4" y="7"/>
                    </a:lnTo>
                    <a:lnTo>
                      <a:pt x="3" y="10"/>
                    </a:lnTo>
                    <a:lnTo>
                      <a:pt x="1" y="13"/>
                    </a:lnTo>
                    <a:lnTo>
                      <a:pt x="0" y="16"/>
                    </a:lnTo>
                    <a:lnTo>
                      <a:pt x="0" y="175"/>
                    </a:lnTo>
                    <a:lnTo>
                      <a:pt x="1" y="177"/>
                    </a:lnTo>
                    <a:lnTo>
                      <a:pt x="3" y="180"/>
                    </a:lnTo>
                    <a:lnTo>
                      <a:pt x="4" y="184"/>
                    </a:lnTo>
                    <a:lnTo>
                      <a:pt x="6" y="186"/>
                    </a:lnTo>
                    <a:lnTo>
                      <a:pt x="8" y="189"/>
                    </a:lnTo>
                    <a:lnTo>
                      <a:pt x="11" y="190"/>
                    </a:lnTo>
                    <a:lnTo>
                      <a:pt x="14" y="191"/>
                    </a:lnTo>
                    <a:lnTo>
                      <a:pt x="18" y="191"/>
                    </a:lnTo>
                    <a:lnTo>
                      <a:pt x="18"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20"/>
              <p:cNvSpPr>
                <a:spLocks/>
              </p:cNvSpPr>
              <p:nvPr/>
            </p:nvSpPr>
            <p:spPr bwMode="auto">
              <a:xfrm>
                <a:off x="1296988" y="3776663"/>
                <a:ext cx="15875" cy="14288"/>
              </a:xfrm>
              <a:custGeom>
                <a:avLst/>
                <a:gdLst>
                  <a:gd name="T0" fmla="*/ 15 w 19"/>
                  <a:gd name="T1" fmla="*/ 0 h 18"/>
                  <a:gd name="T2" fmla="*/ 15 w 19"/>
                  <a:gd name="T3" fmla="*/ 0 h 18"/>
                  <a:gd name="T4" fmla="*/ 13 w 19"/>
                  <a:gd name="T5" fmla="*/ 2 h 18"/>
                  <a:gd name="T6" fmla="*/ 12 w 19"/>
                  <a:gd name="T7" fmla="*/ 4 h 18"/>
                  <a:gd name="T8" fmla="*/ 12 w 19"/>
                  <a:gd name="T9" fmla="*/ 7 h 18"/>
                  <a:gd name="T10" fmla="*/ 10 w 19"/>
                  <a:gd name="T11" fmla="*/ 9 h 18"/>
                  <a:gd name="T12" fmla="*/ 8 w 19"/>
                  <a:gd name="T13" fmla="*/ 11 h 18"/>
                  <a:gd name="T14" fmla="*/ 5 w 19"/>
                  <a:gd name="T15" fmla="*/ 12 h 18"/>
                  <a:gd name="T16" fmla="*/ 3 w 19"/>
                  <a:gd name="T17" fmla="*/ 14 h 18"/>
                  <a:gd name="T18" fmla="*/ 0 w 19"/>
                  <a:gd name="T19" fmla="*/ 14 h 18"/>
                  <a:gd name="T20" fmla="*/ 0 w 19"/>
                  <a:gd name="T21" fmla="*/ 18 h 18"/>
                  <a:gd name="T22" fmla="*/ 3 w 19"/>
                  <a:gd name="T23" fmla="*/ 18 h 18"/>
                  <a:gd name="T24" fmla="*/ 8 w 19"/>
                  <a:gd name="T25" fmla="*/ 17 h 18"/>
                  <a:gd name="T26" fmla="*/ 10 w 19"/>
                  <a:gd name="T27" fmla="*/ 16 h 18"/>
                  <a:gd name="T28" fmla="*/ 13 w 19"/>
                  <a:gd name="T29" fmla="*/ 14 h 18"/>
                  <a:gd name="T30" fmla="*/ 17 w 19"/>
                  <a:gd name="T31" fmla="*/ 10 h 18"/>
                  <a:gd name="T32" fmla="*/ 18 w 19"/>
                  <a:gd name="T33" fmla="*/ 7 h 18"/>
                  <a:gd name="T34" fmla="*/ 19 w 19"/>
                  <a:gd name="T35" fmla="*/ 3 h 18"/>
                  <a:gd name="T36" fmla="*/ 19 w 19"/>
                  <a:gd name="T37" fmla="*/ 0 h 18"/>
                  <a:gd name="T38" fmla="*/ 19 w 19"/>
                  <a:gd name="T39" fmla="*/ 0 h 18"/>
                  <a:gd name="T40" fmla="*/ 15 w 19"/>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0"/>
                    </a:moveTo>
                    <a:lnTo>
                      <a:pt x="15" y="0"/>
                    </a:lnTo>
                    <a:lnTo>
                      <a:pt x="13" y="2"/>
                    </a:lnTo>
                    <a:lnTo>
                      <a:pt x="12" y="4"/>
                    </a:lnTo>
                    <a:lnTo>
                      <a:pt x="12" y="7"/>
                    </a:lnTo>
                    <a:lnTo>
                      <a:pt x="10" y="9"/>
                    </a:lnTo>
                    <a:lnTo>
                      <a:pt x="8" y="11"/>
                    </a:lnTo>
                    <a:lnTo>
                      <a:pt x="5" y="12"/>
                    </a:lnTo>
                    <a:lnTo>
                      <a:pt x="3" y="14"/>
                    </a:lnTo>
                    <a:lnTo>
                      <a:pt x="0" y="14"/>
                    </a:lnTo>
                    <a:lnTo>
                      <a:pt x="0" y="18"/>
                    </a:lnTo>
                    <a:lnTo>
                      <a:pt x="3" y="18"/>
                    </a:lnTo>
                    <a:lnTo>
                      <a:pt x="8" y="17"/>
                    </a:lnTo>
                    <a:lnTo>
                      <a:pt x="10" y="16"/>
                    </a:lnTo>
                    <a:lnTo>
                      <a:pt x="13" y="14"/>
                    </a:lnTo>
                    <a:lnTo>
                      <a:pt x="17" y="10"/>
                    </a:lnTo>
                    <a:lnTo>
                      <a:pt x="18" y="7"/>
                    </a:lnTo>
                    <a:lnTo>
                      <a:pt x="19" y="3"/>
                    </a:lnTo>
                    <a:lnTo>
                      <a:pt x="19" y="0"/>
                    </a:lnTo>
                    <a:lnTo>
                      <a:pt x="19"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21"/>
              <p:cNvSpPr>
                <a:spLocks/>
              </p:cNvSpPr>
              <p:nvPr/>
            </p:nvSpPr>
            <p:spPr bwMode="auto">
              <a:xfrm>
                <a:off x="1309688" y="3649663"/>
                <a:ext cx="3175" cy="127000"/>
              </a:xfrm>
              <a:custGeom>
                <a:avLst/>
                <a:gdLst>
                  <a:gd name="T0" fmla="*/ 0 w 4"/>
                  <a:gd name="T1" fmla="*/ 0 h 159"/>
                  <a:gd name="T2" fmla="*/ 0 w 4"/>
                  <a:gd name="T3" fmla="*/ 0 h 159"/>
                  <a:gd name="T4" fmla="*/ 0 w 4"/>
                  <a:gd name="T5" fmla="*/ 159 h 159"/>
                  <a:gd name="T6" fmla="*/ 4 w 4"/>
                  <a:gd name="T7" fmla="*/ 159 h 159"/>
                  <a:gd name="T8" fmla="*/ 4 w 4"/>
                  <a:gd name="T9" fmla="*/ 0 h 159"/>
                  <a:gd name="T10" fmla="*/ 4 w 4"/>
                  <a:gd name="T11" fmla="*/ 0 h 159"/>
                  <a:gd name="T12" fmla="*/ 0 w 4"/>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4" h="159">
                    <a:moveTo>
                      <a:pt x="0" y="0"/>
                    </a:moveTo>
                    <a:lnTo>
                      <a:pt x="0" y="0"/>
                    </a:lnTo>
                    <a:lnTo>
                      <a:pt x="0" y="159"/>
                    </a:lnTo>
                    <a:lnTo>
                      <a:pt x="4" y="159"/>
                    </a:lnTo>
                    <a:lnTo>
                      <a:pt x="4"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22"/>
              <p:cNvSpPr>
                <a:spLocks/>
              </p:cNvSpPr>
              <p:nvPr/>
            </p:nvSpPr>
            <p:spPr bwMode="auto">
              <a:xfrm>
                <a:off x="1296988" y="3635376"/>
                <a:ext cx="15875" cy="14288"/>
              </a:xfrm>
              <a:custGeom>
                <a:avLst/>
                <a:gdLst>
                  <a:gd name="T0" fmla="*/ 0 w 19"/>
                  <a:gd name="T1" fmla="*/ 6 h 20"/>
                  <a:gd name="T2" fmla="*/ 0 w 19"/>
                  <a:gd name="T3" fmla="*/ 6 h 20"/>
                  <a:gd name="T4" fmla="*/ 3 w 19"/>
                  <a:gd name="T5" fmla="*/ 6 h 20"/>
                  <a:gd name="T6" fmla="*/ 5 w 19"/>
                  <a:gd name="T7" fmla="*/ 7 h 20"/>
                  <a:gd name="T8" fmla="*/ 8 w 19"/>
                  <a:gd name="T9" fmla="*/ 8 h 20"/>
                  <a:gd name="T10" fmla="*/ 10 w 19"/>
                  <a:gd name="T11" fmla="*/ 11 h 20"/>
                  <a:gd name="T12" fmla="*/ 12 w 19"/>
                  <a:gd name="T13" fmla="*/ 13 h 20"/>
                  <a:gd name="T14" fmla="*/ 12 w 19"/>
                  <a:gd name="T15" fmla="*/ 15 h 20"/>
                  <a:gd name="T16" fmla="*/ 13 w 19"/>
                  <a:gd name="T17" fmla="*/ 17 h 20"/>
                  <a:gd name="T18" fmla="*/ 15 w 19"/>
                  <a:gd name="T19" fmla="*/ 20 h 20"/>
                  <a:gd name="T20" fmla="*/ 19 w 19"/>
                  <a:gd name="T21" fmla="*/ 20 h 20"/>
                  <a:gd name="T22" fmla="*/ 19 w 19"/>
                  <a:gd name="T23" fmla="*/ 16 h 20"/>
                  <a:gd name="T24" fmla="*/ 18 w 19"/>
                  <a:gd name="T25" fmla="*/ 13 h 20"/>
                  <a:gd name="T26" fmla="*/ 17 w 19"/>
                  <a:gd name="T27" fmla="*/ 9 h 20"/>
                  <a:gd name="T28" fmla="*/ 13 w 19"/>
                  <a:gd name="T29" fmla="*/ 6 h 20"/>
                  <a:gd name="T30" fmla="*/ 10 w 19"/>
                  <a:gd name="T31" fmla="*/ 4 h 20"/>
                  <a:gd name="T32" fmla="*/ 8 w 19"/>
                  <a:gd name="T33" fmla="*/ 1 h 20"/>
                  <a:gd name="T34" fmla="*/ 3 w 19"/>
                  <a:gd name="T35" fmla="*/ 1 h 20"/>
                  <a:gd name="T36" fmla="*/ 0 w 19"/>
                  <a:gd name="T37" fmla="*/ 0 h 20"/>
                  <a:gd name="T38" fmla="*/ 0 w 19"/>
                  <a:gd name="T39" fmla="*/ 0 h 20"/>
                  <a:gd name="T40" fmla="*/ 0 w 19"/>
                  <a:gd name="T4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0">
                    <a:moveTo>
                      <a:pt x="0" y="6"/>
                    </a:moveTo>
                    <a:lnTo>
                      <a:pt x="0" y="6"/>
                    </a:lnTo>
                    <a:lnTo>
                      <a:pt x="3" y="6"/>
                    </a:lnTo>
                    <a:lnTo>
                      <a:pt x="5" y="7"/>
                    </a:lnTo>
                    <a:lnTo>
                      <a:pt x="8" y="8"/>
                    </a:lnTo>
                    <a:lnTo>
                      <a:pt x="10" y="11"/>
                    </a:lnTo>
                    <a:lnTo>
                      <a:pt x="12" y="13"/>
                    </a:lnTo>
                    <a:lnTo>
                      <a:pt x="12" y="15"/>
                    </a:lnTo>
                    <a:lnTo>
                      <a:pt x="13" y="17"/>
                    </a:lnTo>
                    <a:lnTo>
                      <a:pt x="15" y="20"/>
                    </a:lnTo>
                    <a:lnTo>
                      <a:pt x="19" y="20"/>
                    </a:lnTo>
                    <a:lnTo>
                      <a:pt x="19" y="16"/>
                    </a:lnTo>
                    <a:lnTo>
                      <a:pt x="18" y="13"/>
                    </a:lnTo>
                    <a:lnTo>
                      <a:pt x="17" y="9"/>
                    </a:lnTo>
                    <a:lnTo>
                      <a:pt x="13" y="6"/>
                    </a:lnTo>
                    <a:lnTo>
                      <a:pt x="10" y="4"/>
                    </a:lnTo>
                    <a:lnTo>
                      <a:pt x="8" y="1"/>
                    </a:lnTo>
                    <a:lnTo>
                      <a:pt x="3" y="1"/>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3"/>
              <p:cNvSpPr>
                <a:spLocks/>
              </p:cNvSpPr>
              <p:nvPr/>
            </p:nvSpPr>
            <p:spPr bwMode="auto">
              <a:xfrm>
                <a:off x="1296988" y="3635376"/>
                <a:ext cx="0" cy="3175"/>
              </a:xfrm>
              <a:custGeom>
                <a:avLst/>
                <a:gdLst>
                  <a:gd name="T0" fmla="*/ 6 h 6"/>
                  <a:gd name="T1" fmla="*/ 4 h 6"/>
                  <a:gd name="T2" fmla="*/ 4 h 6"/>
                  <a:gd name="T3" fmla="*/ 4 h 6"/>
                  <a:gd name="T4" fmla="*/ 4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4"/>
                    </a:lnTo>
                    <a:lnTo>
                      <a:pt x="0" y="4"/>
                    </a:lnTo>
                    <a:lnTo>
                      <a:pt x="0" y="4"/>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4"/>
              <p:cNvSpPr>
                <a:spLocks/>
              </p:cNvSpPr>
              <p:nvPr/>
            </p:nvSpPr>
            <p:spPr bwMode="auto">
              <a:xfrm>
                <a:off x="1281113" y="3635376"/>
                <a:ext cx="15875" cy="14288"/>
              </a:xfrm>
              <a:custGeom>
                <a:avLst/>
                <a:gdLst>
                  <a:gd name="T0" fmla="*/ 6 w 20"/>
                  <a:gd name="T1" fmla="*/ 20 h 20"/>
                  <a:gd name="T2" fmla="*/ 6 w 20"/>
                  <a:gd name="T3" fmla="*/ 20 h 20"/>
                  <a:gd name="T4" fmla="*/ 6 w 20"/>
                  <a:gd name="T5" fmla="*/ 17 h 20"/>
                  <a:gd name="T6" fmla="*/ 7 w 20"/>
                  <a:gd name="T7" fmla="*/ 15 h 20"/>
                  <a:gd name="T8" fmla="*/ 8 w 20"/>
                  <a:gd name="T9" fmla="*/ 13 h 20"/>
                  <a:gd name="T10" fmla="*/ 9 w 20"/>
                  <a:gd name="T11" fmla="*/ 11 h 20"/>
                  <a:gd name="T12" fmla="*/ 11 w 20"/>
                  <a:gd name="T13" fmla="*/ 8 h 20"/>
                  <a:gd name="T14" fmla="*/ 14 w 20"/>
                  <a:gd name="T15" fmla="*/ 7 h 20"/>
                  <a:gd name="T16" fmla="*/ 16 w 20"/>
                  <a:gd name="T17" fmla="*/ 6 h 20"/>
                  <a:gd name="T18" fmla="*/ 20 w 20"/>
                  <a:gd name="T19" fmla="*/ 6 h 20"/>
                  <a:gd name="T20" fmla="*/ 20 w 20"/>
                  <a:gd name="T21" fmla="*/ 0 h 20"/>
                  <a:gd name="T22" fmla="*/ 16 w 20"/>
                  <a:gd name="T23" fmla="*/ 1 h 20"/>
                  <a:gd name="T24" fmla="*/ 11 w 20"/>
                  <a:gd name="T25" fmla="*/ 1 h 20"/>
                  <a:gd name="T26" fmla="*/ 8 w 20"/>
                  <a:gd name="T27" fmla="*/ 4 h 20"/>
                  <a:gd name="T28" fmla="*/ 6 w 20"/>
                  <a:gd name="T29" fmla="*/ 6 h 20"/>
                  <a:gd name="T30" fmla="*/ 3 w 20"/>
                  <a:gd name="T31" fmla="*/ 9 h 20"/>
                  <a:gd name="T32" fmla="*/ 1 w 20"/>
                  <a:gd name="T33" fmla="*/ 13 h 20"/>
                  <a:gd name="T34" fmla="*/ 0 w 20"/>
                  <a:gd name="T35" fmla="*/ 16 h 20"/>
                  <a:gd name="T36" fmla="*/ 0 w 20"/>
                  <a:gd name="T37" fmla="*/ 20 h 20"/>
                  <a:gd name="T38" fmla="*/ 0 w 20"/>
                  <a:gd name="T39" fmla="*/ 20 h 20"/>
                  <a:gd name="T40" fmla="*/ 6 w 20"/>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0">
                    <a:moveTo>
                      <a:pt x="6" y="20"/>
                    </a:moveTo>
                    <a:lnTo>
                      <a:pt x="6" y="20"/>
                    </a:lnTo>
                    <a:lnTo>
                      <a:pt x="6" y="17"/>
                    </a:lnTo>
                    <a:lnTo>
                      <a:pt x="7" y="15"/>
                    </a:lnTo>
                    <a:lnTo>
                      <a:pt x="8" y="13"/>
                    </a:lnTo>
                    <a:lnTo>
                      <a:pt x="9" y="11"/>
                    </a:lnTo>
                    <a:lnTo>
                      <a:pt x="11" y="8"/>
                    </a:lnTo>
                    <a:lnTo>
                      <a:pt x="14" y="7"/>
                    </a:lnTo>
                    <a:lnTo>
                      <a:pt x="16" y="6"/>
                    </a:lnTo>
                    <a:lnTo>
                      <a:pt x="20" y="6"/>
                    </a:lnTo>
                    <a:lnTo>
                      <a:pt x="20" y="0"/>
                    </a:lnTo>
                    <a:lnTo>
                      <a:pt x="16" y="1"/>
                    </a:lnTo>
                    <a:lnTo>
                      <a:pt x="11" y="1"/>
                    </a:lnTo>
                    <a:lnTo>
                      <a:pt x="8" y="4"/>
                    </a:lnTo>
                    <a:lnTo>
                      <a:pt x="6" y="6"/>
                    </a:lnTo>
                    <a:lnTo>
                      <a:pt x="3" y="9"/>
                    </a:lnTo>
                    <a:lnTo>
                      <a:pt x="1" y="13"/>
                    </a:lnTo>
                    <a:lnTo>
                      <a:pt x="0" y="16"/>
                    </a:lnTo>
                    <a:lnTo>
                      <a:pt x="0" y="20"/>
                    </a:lnTo>
                    <a:lnTo>
                      <a:pt x="0" y="20"/>
                    </a:lnTo>
                    <a:lnTo>
                      <a:pt x="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5"/>
              <p:cNvSpPr>
                <a:spLocks/>
              </p:cNvSpPr>
              <p:nvPr/>
            </p:nvSpPr>
            <p:spPr bwMode="auto">
              <a:xfrm>
                <a:off x="1281113" y="3649663"/>
                <a:ext cx="4763" cy="127000"/>
              </a:xfrm>
              <a:custGeom>
                <a:avLst/>
                <a:gdLst>
                  <a:gd name="T0" fmla="*/ 6 w 6"/>
                  <a:gd name="T1" fmla="*/ 159 h 159"/>
                  <a:gd name="T2" fmla="*/ 6 w 6"/>
                  <a:gd name="T3" fmla="*/ 159 h 159"/>
                  <a:gd name="T4" fmla="*/ 6 w 6"/>
                  <a:gd name="T5" fmla="*/ 0 h 159"/>
                  <a:gd name="T6" fmla="*/ 0 w 6"/>
                  <a:gd name="T7" fmla="*/ 0 h 159"/>
                  <a:gd name="T8" fmla="*/ 0 w 6"/>
                  <a:gd name="T9" fmla="*/ 159 h 159"/>
                  <a:gd name="T10" fmla="*/ 0 w 6"/>
                  <a:gd name="T11" fmla="*/ 159 h 159"/>
                  <a:gd name="T12" fmla="*/ 6 w 6"/>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6" h="159">
                    <a:moveTo>
                      <a:pt x="6" y="159"/>
                    </a:moveTo>
                    <a:lnTo>
                      <a:pt x="6" y="159"/>
                    </a:lnTo>
                    <a:lnTo>
                      <a:pt x="6" y="0"/>
                    </a:lnTo>
                    <a:lnTo>
                      <a:pt x="0" y="0"/>
                    </a:lnTo>
                    <a:lnTo>
                      <a:pt x="0" y="159"/>
                    </a:lnTo>
                    <a:lnTo>
                      <a:pt x="0" y="159"/>
                    </a:lnTo>
                    <a:lnTo>
                      <a:pt x="6"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26"/>
              <p:cNvSpPr>
                <a:spLocks/>
              </p:cNvSpPr>
              <p:nvPr/>
            </p:nvSpPr>
            <p:spPr bwMode="auto">
              <a:xfrm>
                <a:off x="1281113" y="3776663"/>
                <a:ext cx="15875" cy="14288"/>
              </a:xfrm>
              <a:custGeom>
                <a:avLst/>
                <a:gdLst>
                  <a:gd name="T0" fmla="*/ 20 w 20"/>
                  <a:gd name="T1" fmla="*/ 14 h 18"/>
                  <a:gd name="T2" fmla="*/ 20 w 20"/>
                  <a:gd name="T3" fmla="*/ 14 h 18"/>
                  <a:gd name="T4" fmla="*/ 16 w 20"/>
                  <a:gd name="T5" fmla="*/ 14 h 18"/>
                  <a:gd name="T6" fmla="*/ 14 w 20"/>
                  <a:gd name="T7" fmla="*/ 12 h 18"/>
                  <a:gd name="T8" fmla="*/ 11 w 20"/>
                  <a:gd name="T9" fmla="*/ 11 h 18"/>
                  <a:gd name="T10" fmla="*/ 9 w 20"/>
                  <a:gd name="T11" fmla="*/ 9 h 18"/>
                  <a:gd name="T12" fmla="*/ 8 w 20"/>
                  <a:gd name="T13" fmla="*/ 7 h 18"/>
                  <a:gd name="T14" fmla="*/ 7 w 20"/>
                  <a:gd name="T15" fmla="*/ 4 h 18"/>
                  <a:gd name="T16" fmla="*/ 6 w 20"/>
                  <a:gd name="T17" fmla="*/ 2 h 18"/>
                  <a:gd name="T18" fmla="*/ 6 w 20"/>
                  <a:gd name="T19" fmla="*/ 0 h 18"/>
                  <a:gd name="T20" fmla="*/ 0 w 20"/>
                  <a:gd name="T21" fmla="*/ 0 h 18"/>
                  <a:gd name="T22" fmla="*/ 0 w 20"/>
                  <a:gd name="T23" fmla="*/ 3 h 18"/>
                  <a:gd name="T24" fmla="*/ 1 w 20"/>
                  <a:gd name="T25" fmla="*/ 7 h 18"/>
                  <a:gd name="T26" fmla="*/ 3 w 20"/>
                  <a:gd name="T27" fmla="*/ 10 h 18"/>
                  <a:gd name="T28" fmla="*/ 6 w 20"/>
                  <a:gd name="T29" fmla="*/ 14 h 18"/>
                  <a:gd name="T30" fmla="*/ 8 w 20"/>
                  <a:gd name="T31" fmla="*/ 16 h 18"/>
                  <a:gd name="T32" fmla="*/ 11 w 20"/>
                  <a:gd name="T33" fmla="*/ 17 h 18"/>
                  <a:gd name="T34" fmla="*/ 16 w 20"/>
                  <a:gd name="T35" fmla="*/ 18 h 18"/>
                  <a:gd name="T36" fmla="*/ 20 w 20"/>
                  <a:gd name="T37" fmla="*/ 18 h 18"/>
                  <a:gd name="T38" fmla="*/ 20 w 20"/>
                  <a:gd name="T39" fmla="*/ 18 h 18"/>
                  <a:gd name="T40" fmla="*/ 20 w 20"/>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8">
                    <a:moveTo>
                      <a:pt x="20" y="14"/>
                    </a:moveTo>
                    <a:lnTo>
                      <a:pt x="20" y="14"/>
                    </a:lnTo>
                    <a:lnTo>
                      <a:pt x="16" y="14"/>
                    </a:lnTo>
                    <a:lnTo>
                      <a:pt x="14" y="12"/>
                    </a:lnTo>
                    <a:lnTo>
                      <a:pt x="11" y="11"/>
                    </a:lnTo>
                    <a:lnTo>
                      <a:pt x="9" y="9"/>
                    </a:lnTo>
                    <a:lnTo>
                      <a:pt x="8" y="7"/>
                    </a:lnTo>
                    <a:lnTo>
                      <a:pt x="7" y="4"/>
                    </a:lnTo>
                    <a:lnTo>
                      <a:pt x="6" y="2"/>
                    </a:lnTo>
                    <a:lnTo>
                      <a:pt x="6" y="0"/>
                    </a:lnTo>
                    <a:lnTo>
                      <a:pt x="0" y="0"/>
                    </a:lnTo>
                    <a:lnTo>
                      <a:pt x="0" y="3"/>
                    </a:lnTo>
                    <a:lnTo>
                      <a:pt x="1" y="7"/>
                    </a:lnTo>
                    <a:lnTo>
                      <a:pt x="3" y="10"/>
                    </a:lnTo>
                    <a:lnTo>
                      <a:pt x="6" y="14"/>
                    </a:lnTo>
                    <a:lnTo>
                      <a:pt x="8" y="16"/>
                    </a:lnTo>
                    <a:lnTo>
                      <a:pt x="11" y="17"/>
                    </a:lnTo>
                    <a:lnTo>
                      <a:pt x="16" y="18"/>
                    </a:lnTo>
                    <a:lnTo>
                      <a:pt x="20" y="18"/>
                    </a:lnTo>
                    <a:lnTo>
                      <a:pt x="20" y="18"/>
                    </a:lnTo>
                    <a:lnTo>
                      <a:pt x="2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27"/>
              <p:cNvSpPr>
                <a:spLocks/>
              </p:cNvSpPr>
              <p:nvPr/>
            </p:nvSpPr>
            <p:spPr bwMode="auto">
              <a:xfrm>
                <a:off x="1296988" y="3787776"/>
                <a:ext cx="0" cy="3175"/>
              </a:xfrm>
              <a:custGeom>
                <a:avLst/>
                <a:gdLst>
                  <a:gd name="T0" fmla="*/ 0 h 4"/>
                  <a:gd name="T1" fmla="*/ 2 h 4"/>
                  <a:gd name="T2" fmla="*/ 2 h 4"/>
                  <a:gd name="T3" fmla="*/ 2 h 4"/>
                  <a:gd name="T4" fmla="*/ 2 h 4"/>
                  <a:gd name="T5" fmla="*/ 4 h 4"/>
                  <a:gd name="T6" fmla="*/ 0 h 4"/>
                </a:gdLst>
                <a:ahLst/>
                <a:cxnLst>
                  <a:cxn ang="0">
                    <a:pos x="0" y="T0"/>
                  </a:cxn>
                  <a:cxn ang="0">
                    <a:pos x="0" y="T1"/>
                  </a:cxn>
                  <a:cxn ang="0">
                    <a:pos x="0" y="T2"/>
                  </a:cxn>
                  <a:cxn ang="0">
                    <a:pos x="0" y="T3"/>
                  </a:cxn>
                  <a:cxn ang="0">
                    <a:pos x="0" y="T4"/>
                  </a:cxn>
                  <a:cxn ang="0">
                    <a:pos x="0" y="T5"/>
                  </a:cxn>
                  <a:cxn ang="0">
                    <a:pos x="0" y="T6"/>
                  </a:cxn>
                </a:cxnLst>
                <a:rect l="0" t="0" r="r" b="b"/>
                <a:pathLst>
                  <a:path h="4">
                    <a:moveTo>
                      <a:pt x="0" y="0"/>
                    </a:moveTo>
                    <a:lnTo>
                      <a:pt x="0" y="2"/>
                    </a:lnTo>
                    <a:lnTo>
                      <a:pt x="0" y="2"/>
                    </a:lnTo>
                    <a:lnTo>
                      <a:pt x="0" y="2"/>
                    </a:lnTo>
                    <a:lnTo>
                      <a:pt x="0" y="2"/>
                    </a:ln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328"/>
              <p:cNvSpPr>
                <a:spLocks noChangeArrowheads="1"/>
              </p:cNvSpPr>
              <p:nvPr/>
            </p:nvSpPr>
            <p:spPr bwMode="auto">
              <a:xfrm>
                <a:off x="1555750" y="3781426"/>
                <a:ext cx="127000"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29"/>
              <p:cNvSpPr>
                <a:spLocks/>
              </p:cNvSpPr>
              <p:nvPr/>
            </p:nvSpPr>
            <p:spPr bwMode="auto">
              <a:xfrm>
                <a:off x="1679575" y="3779838"/>
                <a:ext cx="4763" cy="31750"/>
              </a:xfrm>
              <a:custGeom>
                <a:avLst/>
                <a:gdLst>
                  <a:gd name="T0" fmla="*/ 3 w 6"/>
                  <a:gd name="T1" fmla="*/ 6 h 40"/>
                  <a:gd name="T2" fmla="*/ 0 w 6"/>
                  <a:gd name="T3" fmla="*/ 2 h 40"/>
                  <a:gd name="T4" fmla="*/ 0 w 6"/>
                  <a:gd name="T5" fmla="*/ 40 h 40"/>
                  <a:gd name="T6" fmla="*/ 6 w 6"/>
                  <a:gd name="T7" fmla="*/ 40 h 40"/>
                  <a:gd name="T8" fmla="*/ 6 w 6"/>
                  <a:gd name="T9" fmla="*/ 2 h 40"/>
                  <a:gd name="T10" fmla="*/ 3 w 6"/>
                  <a:gd name="T11" fmla="*/ 0 h 40"/>
                  <a:gd name="T12" fmla="*/ 6 w 6"/>
                  <a:gd name="T13" fmla="*/ 2 h 40"/>
                  <a:gd name="T14" fmla="*/ 6 w 6"/>
                  <a:gd name="T15" fmla="*/ 0 h 40"/>
                  <a:gd name="T16" fmla="*/ 3 w 6"/>
                  <a:gd name="T17" fmla="*/ 0 h 40"/>
                  <a:gd name="T18" fmla="*/ 3 w 6"/>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0">
                    <a:moveTo>
                      <a:pt x="3" y="6"/>
                    </a:moveTo>
                    <a:lnTo>
                      <a:pt x="0" y="2"/>
                    </a:lnTo>
                    <a:lnTo>
                      <a:pt x="0" y="40"/>
                    </a:lnTo>
                    <a:lnTo>
                      <a:pt x="6" y="40"/>
                    </a:lnTo>
                    <a:lnTo>
                      <a:pt x="6" y="2"/>
                    </a:lnTo>
                    <a:lnTo>
                      <a:pt x="3" y="0"/>
                    </a:lnTo>
                    <a:lnTo>
                      <a:pt x="6" y="2"/>
                    </a:lnTo>
                    <a:lnTo>
                      <a:pt x="6"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30"/>
              <p:cNvSpPr>
                <a:spLocks/>
              </p:cNvSpPr>
              <p:nvPr/>
            </p:nvSpPr>
            <p:spPr bwMode="auto">
              <a:xfrm>
                <a:off x="1554163" y="3779838"/>
                <a:ext cx="128588" cy="3175"/>
              </a:xfrm>
              <a:custGeom>
                <a:avLst/>
                <a:gdLst>
                  <a:gd name="T0" fmla="*/ 6 w 161"/>
                  <a:gd name="T1" fmla="*/ 2 h 6"/>
                  <a:gd name="T2" fmla="*/ 2 w 161"/>
                  <a:gd name="T3" fmla="*/ 6 h 6"/>
                  <a:gd name="T4" fmla="*/ 161 w 161"/>
                  <a:gd name="T5" fmla="*/ 6 h 6"/>
                  <a:gd name="T6" fmla="*/ 161 w 161"/>
                  <a:gd name="T7" fmla="*/ 0 h 6"/>
                  <a:gd name="T8" fmla="*/ 2 w 161"/>
                  <a:gd name="T9" fmla="*/ 0 h 6"/>
                  <a:gd name="T10" fmla="*/ 0 w 161"/>
                  <a:gd name="T11" fmla="*/ 2 h 6"/>
                  <a:gd name="T12" fmla="*/ 2 w 161"/>
                  <a:gd name="T13" fmla="*/ 0 h 6"/>
                  <a:gd name="T14" fmla="*/ 0 w 161"/>
                  <a:gd name="T15" fmla="*/ 0 h 6"/>
                  <a:gd name="T16" fmla="*/ 0 w 161"/>
                  <a:gd name="T17" fmla="*/ 2 h 6"/>
                  <a:gd name="T18" fmla="*/ 6 w 1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
                    <a:moveTo>
                      <a:pt x="6" y="2"/>
                    </a:moveTo>
                    <a:lnTo>
                      <a:pt x="2" y="6"/>
                    </a:lnTo>
                    <a:lnTo>
                      <a:pt x="161" y="6"/>
                    </a:lnTo>
                    <a:lnTo>
                      <a:pt x="161" y="0"/>
                    </a:lnTo>
                    <a:lnTo>
                      <a:pt x="2" y="0"/>
                    </a:lnTo>
                    <a:lnTo>
                      <a:pt x="0" y="2"/>
                    </a:lnTo>
                    <a:lnTo>
                      <a:pt x="2"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31"/>
              <p:cNvSpPr>
                <a:spLocks/>
              </p:cNvSpPr>
              <p:nvPr/>
            </p:nvSpPr>
            <p:spPr bwMode="auto">
              <a:xfrm>
                <a:off x="1554163" y="3781426"/>
                <a:ext cx="4763" cy="31750"/>
              </a:xfrm>
              <a:custGeom>
                <a:avLst/>
                <a:gdLst>
                  <a:gd name="T0" fmla="*/ 2 w 6"/>
                  <a:gd name="T1" fmla="*/ 36 h 41"/>
                  <a:gd name="T2" fmla="*/ 6 w 6"/>
                  <a:gd name="T3" fmla="*/ 38 h 41"/>
                  <a:gd name="T4" fmla="*/ 6 w 6"/>
                  <a:gd name="T5" fmla="*/ 0 h 41"/>
                  <a:gd name="T6" fmla="*/ 0 w 6"/>
                  <a:gd name="T7" fmla="*/ 0 h 41"/>
                  <a:gd name="T8" fmla="*/ 0 w 6"/>
                  <a:gd name="T9" fmla="*/ 38 h 41"/>
                  <a:gd name="T10" fmla="*/ 2 w 6"/>
                  <a:gd name="T11" fmla="*/ 41 h 41"/>
                  <a:gd name="T12" fmla="*/ 0 w 6"/>
                  <a:gd name="T13" fmla="*/ 38 h 41"/>
                  <a:gd name="T14" fmla="*/ 0 w 6"/>
                  <a:gd name="T15" fmla="*/ 41 h 41"/>
                  <a:gd name="T16" fmla="*/ 2 w 6"/>
                  <a:gd name="T17" fmla="*/ 41 h 41"/>
                  <a:gd name="T18" fmla="*/ 2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2" y="36"/>
                    </a:moveTo>
                    <a:lnTo>
                      <a:pt x="6" y="38"/>
                    </a:lnTo>
                    <a:lnTo>
                      <a:pt x="6" y="0"/>
                    </a:lnTo>
                    <a:lnTo>
                      <a:pt x="0" y="0"/>
                    </a:lnTo>
                    <a:lnTo>
                      <a:pt x="0" y="38"/>
                    </a:lnTo>
                    <a:lnTo>
                      <a:pt x="2" y="41"/>
                    </a:lnTo>
                    <a:lnTo>
                      <a:pt x="0" y="38"/>
                    </a:lnTo>
                    <a:lnTo>
                      <a:pt x="0" y="41"/>
                    </a:lnTo>
                    <a:lnTo>
                      <a:pt x="2" y="41"/>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32"/>
              <p:cNvSpPr>
                <a:spLocks/>
              </p:cNvSpPr>
              <p:nvPr/>
            </p:nvSpPr>
            <p:spPr bwMode="auto">
              <a:xfrm>
                <a:off x="1555750" y="3810001"/>
                <a:ext cx="128588" cy="3175"/>
              </a:xfrm>
              <a:custGeom>
                <a:avLst/>
                <a:gdLst>
                  <a:gd name="T0" fmla="*/ 156 w 162"/>
                  <a:gd name="T1" fmla="*/ 2 h 5"/>
                  <a:gd name="T2" fmla="*/ 159 w 162"/>
                  <a:gd name="T3" fmla="*/ 0 h 5"/>
                  <a:gd name="T4" fmla="*/ 0 w 162"/>
                  <a:gd name="T5" fmla="*/ 0 h 5"/>
                  <a:gd name="T6" fmla="*/ 0 w 162"/>
                  <a:gd name="T7" fmla="*/ 5 h 5"/>
                  <a:gd name="T8" fmla="*/ 159 w 162"/>
                  <a:gd name="T9" fmla="*/ 5 h 5"/>
                  <a:gd name="T10" fmla="*/ 162 w 162"/>
                  <a:gd name="T11" fmla="*/ 2 h 5"/>
                  <a:gd name="T12" fmla="*/ 159 w 162"/>
                  <a:gd name="T13" fmla="*/ 5 h 5"/>
                  <a:gd name="T14" fmla="*/ 162 w 162"/>
                  <a:gd name="T15" fmla="*/ 5 h 5"/>
                  <a:gd name="T16" fmla="*/ 162 w 162"/>
                  <a:gd name="T17" fmla="*/ 2 h 5"/>
                  <a:gd name="T18" fmla="*/ 156 w 162"/>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5">
                    <a:moveTo>
                      <a:pt x="156" y="2"/>
                    </a:moveTo>
                    <a:lnTo>
                      <a:pt x="159" y="0"/>
                    </a:lnTo>
                    <a:lnTo>
                      <a:pt x="0" y="0"/>
                    </a:lnTo>
                    <a:lnTo>
                      <a:pt x="0" y="5"/>
                    </a:lnTo>
                    <a:lnTo>
                      <a:pt x="159" y="5"/>
                    </a:lnTo>
                    <a:lnTo>
                      <a:pt x="162" y="2"/>
                    </a:lnTo>
                    <a:lnTo>
                      <a:pt x="159" y="5"/>
                    </a:lnTo>
                    <a:lnTo>
                      <a:pt x="162" y="5"/>
                    </a:lnTo>
                    <a:lnTo>
                      <a:pt x="162" y="2"/>
                    </a:lnTo>
                    <a:lnTo>
                      <a:pt x="15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333"/>
              <p:cNvSpPr>
                <a:spLocks noChangeArrowheads="1"/>
              </p:cNvSpPr>
              <p:nvPr/>
            </p:nvSpPr>
            <p:spPr bwMode="auto">
              <a:xfrm>
                <a:off x="1749425" y="3781426"/>
                <a:ext cx="22383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34"/>
              <p:cNvSpPr>
                <a:spLocks/>
              </p:cNvSpPr>
              <p:nvPr/>
            </p:nvSpPr>
            <p:spPr bwMode="auto">
              <a:xfrm>
                <a:off x="1971675" y="3779838"/>
                <a:ext cx="3175" cy="31750"/>
              </a:xfrm>
              <a:custGeom>
                <a:avLst/>
                <a:gdLst>
                  <a:gd name="T0" fmla="*/ 3 w 5"/>
                  <a:gd name="T1" fmla="*/ 6 h 40"/>
                  <a:gd name="T2" fmla="*/ 0 w 5"/>
                  <a:gd name="T3" fmla="*/ 2 h 40"/>
                  <a:gd name="T4" fmla="*/ 0 w 5"/>
                  <a:gd name="T5" fmla="*/ 40 h 40"/>
                  <a:gd name="T6" fmla="*/ 5 w 5"/>
                  <a:gd name="T7" fmla="*/ 40 h 40"/>
                  <a:gd name="T8" fmla="*/ 5 w 5"/>
                  <a:gd name="T9" fmla="*/ 2 h 40"/>
                  <a:gd name="T10" fmla="*/ 3 w 5"/>
                  <a:gd name="T11" fmla="*/ 0 h 40"/>
                  <a:gd name="T12" fmla="*/ 5 w 5"/>
                  <a:gd name="T13" fmla="*/ 2 h 40"/>
                  <a:gd name="T14" fmla="*/ 5 w 5"/>
                  <a:gd name="T15" fmla="*/ 0 h 40"/>
                  <a:gd name="T16" fmla="*/ 3 w 5"/>
                  <a:gd name="T17" fmla="*/ 0 h 40"/>
                  <a:gd name="T18" fmla="*/ 3 w 5"/>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0">
                    <a:moveTo>
                      <a:pt x="3" y="6"/>
                    </a:moveTo>
                    <a:lnTo>
                      <a:pt x="0" y="2"/>
                    </a:lnTo>
                    <a:lnTo>
                      <a:pt x="0" y="40"/>
                    </a:lnTo>
                    <a:lnTo>
                      <a:pt x="5" y="40"/>
                    </a:lnTo>
                    <a:lnTo>
                      <a:pt x="5" y="2"/>
                    </a:lnTo>
                    <a:lnTo>
                      <a:pt x="3" y="0"/>
                    </a:lnTo>
                    <a:lnTo>
                      <a:pt x="5" y="2"/>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35"/>
              <p:cNvSpPr>
                <a:spLocks/>
              </p:cNvSpPr>
              <p:nvPr/>
            </p:nvSpPr>
            <p:spPr bwMode="auto">
              <a:xfrm>
                <a:off x="1747838" y="3779838"/>
                <a:ext cx="225425" cy="3175"/>
              </a:xfrm>
              <a:custGeom>
                <a:avLst/>
                <a:gdLst>
                  <a:gd name="T0" fmla="*/ 6 w 285"/>
                  <a:gd name="T1" fmla="*/ 2 h 6"/>
                  <a:gd name="T2" fmla="*/ 4 w 285"/>
                  <a:gd name="T3" fmla="*/ 6 h 6"/>
                  <a:gd name="T4" fmla="*/ 285 w 285"/>
                  <a:gd name="T5" fmla="*/ 6 h 6"/>
                  <a:gd name="T6" fmla="*/ 285 w 285"/>
                  <a:gd name="T7" fmla="*/ 0 h 6"/>
                  <a:gd name="T8" fmla="*/ 4 w 285"/>
                  <a:gd name="T9" fmla="*/ 0 h 6"/>
                  <a:gd name="T10" fmla="*/ 0 w 285"/>
                  <a:gd name="T11" fmla="*/ 2 h 6"/>
                  <a:gd name="T12" fmla="*/ 4 w 285"/>
                  <a:gd name="T13" fmla="*/ 0 h 6"/>
                  <a:gd name="T14" fmla="*/ 0 w 285"/>
                  <a:gd name="T15" fmla="*/ 0 h 6"/>
                  <a:gd name="T16" fmla="*/ 0 w 285"/>
                  <a:gd name="T17" fmla="*/ 2 h 6"/>
                  <a:gd name="T18" fmla="*/ 6 w 285"/>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
                    <a:moveTo>
                      <a:pt x="6" y="2"/>
                    </a:moveTo>
                    <a:lnTo>
                      <a:pt x="4" y="6"/>
                    </a:lnTo>
                    <a:lnTo>
                      <a:pt x="285" y="6"/>
                    </a:lnTo>
                    <a:lnTo>
                      <a:pt x="285"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36"/>
              <p:cNvSpPr>
                <a:spLocks/>
              </p:cNvSpPr>
              <p:nvPr/>
            </p:nvSpPr>
            <p:spPr bwMode="auto">
              <a:xfrm>
                <a:off x="1747838" y="3781426"/>
                <a:ext cx="3175" cy="31750"/>
              </a:xfrm>
              <a:custGeom>
                <a:avLst/>
                <a:gdLst>
                  <a:gd name="T0" fmla="*/ 4 w 6"/>
                  <a:gd name="T1" fmla="*/ 36 h 41"/>
                  <a:gd name="T2" fmla="*/ 6 w 6"/>
                  <a:gd name="T3" fmla="*/ 38 h 41"/>
                  <a:gd name="T4" fmla="*/ 6 w 6"/>
                  <a:gd name="T5" fmla="*/ 0 h 41"/>
                  <a:gd name="T6" fmla="*/ 0 w 6"/>
                  <a:gd name="T7" fmla="*/ 0 h 41"/>
                  <a:gd name="T8" fmla="*/ 0 w 6"/>
                  <a:gd name="T9" fmla="*/ 38 h 41"/>
                  <a:gd name="T10" fmla="*/ 4 w 6"/>
                  <a:gd name="T11" fmla="*/ 41 h 41"/>
                  <a:gd name="T12" fmla="*/ 0 w 6"/>
                  <a:gd name="T13" fmla="*/ 38 h 41"/>
                  <a:gd name="T14" fmla="*/ 0 w 6"/>
                  <a:gd name="T15" fmla="*/ 41 h 41"/>
                  <a:gd name="T16" fmla="*/ 4 w 6"/>
                  <a:gd name="T17" fmla="*/ 41 h 41"/>
                  <a:gd name="T18" fmla="*/ 4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4" y="36"/>
                    </a:moveTo>
                    <a:lnTo>
                      <a:pt x="6" y="38"/>
                    </a:lnTo>
                    <a:lnTo>
                      <a:pt x="6" y="0"/>
                    </a:lnTo>
                    <a:lnTo>
                      <a:pt x="0" y="0"/>
                    </a:lnTo>
                    <a:lnTo>
                      <a:pt x="0" y="38"/>
                    </a:lnTo>
                    <a:lnTo>
                      <a:pt x="4" y="41"/>
                    </a:lnTo>
                    <a:lnTo>
                      <a:pt x="0" y="38"/>
                    </a:lnTo>
                    <a:lnTo>
                      <a:pt x="0" y="41"/>
                    </a:lnTo>
                    <a:lnTo>
                      <a:pt x="4" y="41"/>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337"/>
              <p:cNvSpPr>
                <a:spLocks/>
              </p:cNvSpPr>
              <p:nvPr/>
            </p:nvSpPr>
            <p:spPr bwMode="auto">
              <a:xfrm>
                <a:off x="1749425" y="3810001"/>
                <a:ext cx="225425" cy="3175"/>
              </a:xfrm>
              <a:custGeom>
                <a:avLst/>
                <a:gdLst>
                  <a:gd name="T0" fmla="*/ 278 w 283"/>
                  <a:gd name="T1" fmla="*/ 2 h 5"/>
                  <a:gd name="T2" fmla="*/ 281 w 283"/>
                  <a:gd name="T3" fmla="*/ 0 h 5"/>
                  <a:gd name="T4" fmla="*/ 0 w 283"/>
                  <a:gd name="T5" fmla="*/ 0 h 5"/>
                  <a:gd name="T6" fmla="*/ 0 w 283"/>
                  <a:gd name="T7" fmla="*/ 5 h 5"/>
                  <a:gd name="T8" fmla="*/ 281 w 283"/>
                  <a:gd name="T9" fmla="*/ 5 h 5"/>
                  <a:gd name="T10" fmla="*/ 283 w 283"/>
                  <a:gd name="T11" fmla="*/ 2 h 5"/>
                  <a:gd name="T12" fmla="*/ 281 w 283"/>
                  <a:gd name="T13" fmla="*/ 5 h 5"/>
                  <a:gd name="T14" fmla="*/ 283 w 283"/>
                  <a:gd name="T15" fmla="*/ 5 h 5"/>
                  <a:gd name="T16" fmla="*/ 283 w 283"/>
                  <a:gd name="T17" fmla="*/ 2 h 5"/>
                  <a:gd name="T18" fmla="*/ 278 w 28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5">
                    <a:moveTo>
                      <a:pt x="278" y="2"/>
                    </a:moveTo>
                    <a:lnTo>
                      <a:pt x="281" y="0"/>
                    </a:lnTo>
                    <a:lnTo>
                      <a:pt x="0" y="0"/>
                    </a:lnTo>
                    <a:lnTo>
                      <a:pt x="0" y="5"/>
                    </a:lnTo>
                    <a:lnTo>
                      <a:pt x="281" y="5"/>
                    </a:lnTo>
                    <a:lnTo>
                      <a:pt x="283" y="2"/>
                    </a:lnTo>
                    <a:lnTo>
                      <a:pt x="281" y="5"/>
                    </a:lnTo>
                    <a:lnTo>
                      <a:pt x="283" y="5"/>
                    </a:lnTo>
                    <a:lnTo>
                      <a:pt x="283" y="2"/>
                    </a:lnTo>
                    <a:lnTo>
                      <a:pt x="27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extBox 1"/>
            <p:cNvSpPr txBox="1"/>
            <p:nvPr/>
          </p:nvSpPr>
          <p:spPr>
            <a:xfrm>
              <a:off x="990748" y="2607718"/>
              <a:ext cx="2133444" cy="1159160"/>
            </a:xfrm>
            <a:prstGeom prst="rect">
              <a:avLst/>
            </a:prstGeom>
            <a:noFill/>
          </p:spPr>
          <p:txBody>
            <a:bodyPr wrap="none" rtlCol="0">
              <a:spAutoFit/>
            </a:bodyPr>
            <a:lstStyle/>
            <a:p>
              <a:r>
                <a:rPr lang="en-US" sz="2800" b="1" dirty="0" smtClean="0">
                  <a:solidFill>
                    <a:schemeClr val="bg1"/>
                  </a:solidFill>
                  <a:latin typeface="Bradley Hand ITC" panose="03070402050302030203" pitchFamily="66" charset="0"/>
                </a:rPr>
                <a:t>Animals didn’t</a:t>
              </a:r>
            </a:p>
            <a:p>
              <a:r>
                <a:rPr lang="en-US" sz="2800" b="1" dirty="0" smtClean="0">
                  <a:solidFill>
                    <a:schemeClr val="bg1"/>
                  </a:solidFill>
                  <a:latin typeface="Bradley Hand ITC" panose="03070402050302030203" pitchFamily="66" charset="0"/>
                </a:rPr>
                <a:t>Kill until after</a:t>
              </a:r>
            </a:p>
            <a:p>
              <a:r>
                <a:rPr lang="en-US" sz="2800" b="1" dirty="0" smtClean="0">
                  <a:solidFill>
                    <a:schemeClr val="bg1"/>
                  </a:solidFill>
                  <a:latin typeface="Bradley Hand ITC" panose="03070402050302030203" pitchFamily="66" charset="0"/>
                </a:rPr>
                <a:t>The fall</a:t>
              </a:r>
              <a:endParaRPr lang="en-US" sz="2800" b="1" dirty="0">
                <a:solidFill>
                  <a:schemeClr val="bg1"/>
                </a:solidFill>
                <a:latin typeface="Bradley Hand ITC" panose="03070402050302030203" pitchFamily="66" charset="0"/>
              </a:endParaRPr>
            </a:p>
          </p:txBody>
        </p:sp>
        <p:sp>
          <p:nvSpPr>
            <p:cNvPr id="354" name="TextBox 353"/>
            <p:cNvSpPr txBox="1"/>
            <p:nvPr/>
          </p:nvSpPr>
          <p:spPr>
            <a:xfrm>
              <a:off x="975133" y="2171942"/>
              <a:ext cx="2319930" cy="540941"/>
            </a:xfrm>
            <a:prstGeom prst="rect">
              <a:avLst/>
            </a:prstGeom>
            <a:noFill/>
          </p:spPr>
          <p:txBody>
            <a:bodyPr wrap="none" rtlCol="0">
              <a:spAutoFit/>
            </a:bodyPr>
            <a:lstStyle/>
            <a:p>
              <a:pPr algn="ctr"/>
              <a:r>
                <a:rPr lang="en-US" sz="3600" dirty="0" smtClean="0">
                  <a:solidFill>
                    <a:schemeClr val="bg1"/>
                  </a:solidFill>
                </a:rPr>
                <a:t>YEC Dogma</a:t>
              </a:r>
              <a:endParaRPr lang="en-US" sz="3600" dirty="0">
                <a:solidFill>
                  <a:schemeClr val="bg1"/>
                </a:solidFill>
              </a:endParaRPr>
            </a:p>
          </p:txBody>
        </p:sp>
      </p:grpSp>
      <p:grpSp>
        <p:nvGrpSpPr>
          <p:cNvPr id="9" name="Group 8"/>
          <p:cNvGrpSpPr/>
          <p:nvPr/>
        </p:nvGrpSpPr>
        <p:grpSpPr>
          <a:xfrm>
            <a:off x="3300786" y="1983333"/>
            <a:ext cx="1446213" cy="3505200"/>
            <a:chOff x="3300786" y="1983333"/>
            <a:chExt cx="1446213" cy="3505200"/>
          </a:xfrm>
        </p:grpSpPr>
        <p:sp>
          <p:nvSpPr>
            <p:cNvPr id="167" name="Freeform 20"/>
            <p:cNvSpPr>
              <a:spLocks/>
            </p:cNvSpPr>
            <p:nvPr/>
          </p:nvSpPr>
          <p:spPr bwMode="auto">
            <a:xfrm>
              <a:off x="4054848" y="2561183"/>
              <a:ext cx="323850" cy="484188"/>
            </a:xfrm>
            <a:custGeom>
              <a:avLst/>
              <a:gdLst>
                <a:gd name="T0" fmla="*/ 378 w 409"/>
                <a:gd name="T1" fmla="*/ 414 h 612"/>
                <a:gd name="T2" fmla="*/ 390 w 409"/>
                <a:gd name="T3" fmla="*/ 350 h 612"/>
                <a:gd name="T4" fmla="*/ 399 w 409"/>
                <a:gd name="T5" fmla="*/ 295 h 612"/>
                <a:gd name="T6" fmla="*/ 404 w 409"/>
                <a:gd name="T7" fmla="*/ 244 h 612"/>
                <a:gd name="T8" fmla="*/ 408 w 409"/>
                <a:gd name="T9" fmla="*/ 200 h 612"/>
                <a:gd name="T10" fmla="*/ 409 w 409"/>
                <a:gd name="T11" fmla="*/ 160 h 612"/>
                <a:gd name="T12" fmla="*/ 406 w 409"/>
                <a:gd name="T13" fmla="*/ 127 h 612"/>
                <a:gd name="T14" fmla="*/ 404 w 409"/>
                <a:gd name="T15" fmla="*/ 98 h 612"/>
                <a:gd name="T16" fmla="*/ 401 w 409"/>
                <a:gd name="T17" fmla="*/ 73 h 612"/>
                <a:gd name="T18" fmla="*/ 395 w 409"/>
                <a:gd name="T19" fmla="*/ 52 h 612"/>
                <a:gd name="T20" fmla="*/ 390 w 409"/>
                <a:gd name="T21" fmla="*/ 36 h 612"/>
                <a:gd name="T22" fmla="*/ 386 w 409"/>
                <a:gd name="T23" fmla="*/ 23 h 612"/>
                <a:gd name="T24" fmla="*/ 380 w 409"/>
                <a:gd name="T25" fmla="*/ 13 h 612"/>
                <a:gd name="T26" fmla="*/ 375 w 409"/>
                <a:gd name="T27" fmla="*/ 6 h 612"/>
                <a:gd name="T28" fmla="*/ 372 w 409"/>
                <a:gd name="T29" fmla="*/ 3 h 612"/>
                <a:gd name="T30" fmla="*/ 371 w 409"/>
                <a:gd name="T31" fmla="*/ 1 h 612"/>
                <a:gd name="T32" fmla="*/ 0 w 409"/>
                <a:gd name="T33" fmla="*/ 0 h 612"/>
                <a:gd name="T34" fmla="*/ 1 w 409"/>
                <a:gd name="T35" fmla="*/ 448 h 612"/>
                <a:gd name="T36" fmla="*/ 7 w 409"/>
                <a:gd name="T37" fmla="*/ 456 h 612"/>
                <a:gd name="T38" fmla="*/ 18 w 409"/>
                <a:gd name="T39" fmla="*/ 470 h 612"/>
                <a:gd name="T40" fmla="*/ 36 w 409"/>
                <a:gd name="T41" fmla="*/ 489 h 612"/>
                <a:gd name="T42" fmla="*/ 56 w 409"/>
                <a:gd name="T43" fmla="*/ 511 h 612"/>
                <a:gd name="T44" fmla="*/ 82 w 409"/>
                <a:gd name="T45" fmla="*/ 534 h 612"/>
                <a:gd name="T46" fmla="*/ 108 w 409"/>
                <a:gd name="T47" fmla="*/ 557 h 612"/>
                <a:gd name="T48" fmla="*/ 138 w 409"/>
                <a:gd name="T49" fmla="*/ 577 h 612"/>
                <a:gd name="T50" fmla="*/ 169 w 409"/>
                <a:gd name="T51" fmla="*/ 595 h 612"/>
                <a:gd name="T52" fmla="*/ 200 w 409"/>
                <a:gd name="T53" fmla="*/ 607 h 612"/>
                <a:gd name="T54" fmla="*/ 231 w 409"/>
                <a:gd name="T55" fmla="*/ 612 h 612"/>
                <a:gd name="T56" fmla="*/ 261 w 409"/>
                <a:gd name="T57" fmla="*/ 610 h 612"/>
                <a:gd name="T58" fmla="*/ 291 w 409"/>
                <a:gd name="T59" fmla="*/ 596 h 612"/>
                <a:gd name="T60" fmla="*/ 318 w 409"/>
                <a:gd name="T61" fmla="*/ 572 h 612"/>
                <a:gd name="T62" fmla="*/ 342 w 409"/>
                <a:gd name="T63" fmla="*/ 534 h 612"/>
                <a:gd name="T64" fmla="*/ 361 w 409"/>
                <a:gd name="T65" fmla="*/ 481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 h="612">
                  <a:moveTo>
                    <a:pt x="371" y="447"/>
                  </a:moveTo>
                  <a:lnTo>
                    <a:pt x="378" y="414"/>
                  </a:lnTo>
                  <a:lnTo>
                    <a:pt x="385" y="382"/>
                  </a:lnTo>
                  <a:lnTo>
                    <a:pt x="390" y="350"/>
                  </a:lnTo>
                  <a:lnTo>
                    <a:pt x="395" y="322"/>
                  </a:lnTo>
                  <a:lnTo>
                    <a:pt x="399" y="295"/>
                  </a:lnTo>
                  <a:lnTo>
                    <a:pt x="402" y="269"/>
                  </a:lnTo>
                  <a:lnTo>
                    <a:pt x="404" y="244"/>
                  </a:lnTo>
                  <a:lnTo>
                    <a:pt x="406" y="221"/>
                  </a:lnTo>
                  <a:lnTo>
                    <a:pt x="408" y="200"/>
                  </a:lnTo>
                  <a:lnTo>
                    <a:pt x="409" y="180"/>
                  </a:lnTo>
                  <a:lnTo>
                    <a:pt x="409" y="160"/>
                  </a:lnTo>
                  <a:lnTo>
                    <a:pt x="408" y="143"/>
                  </a:lnTo>
                  <a:lnTo>
                    <a:pt x="406" y="127"/>
                  </a:lnTo>
                  <a:lnTo>
                    <a:pt x="406" y="112"/>
                  </a:lnTo>
                  <a:lnTo>
                    <a:pt x="404" y="98"/>
                  </a:lnTo>
                  <a:lnTo>
                    <a:pt x="402" y="84"/>
                  </a:lnTo>
                  <a:lnTo>
                    <a:pt x="401" y="73"/>
                  </a:lnTo>
                  <a:lnTo>
                    <a:pt x="398" y="62"/>
                  </a:lnTo>
                  <a:lnTo>
                    <a:pt x="395" y="52"/>
                  </a:lnTo>
                  <a:lnTo>
                    <a:pt x="393" y="44"/>
                  </a:lnTo>
                  <a:lnTo>
                    <a:pt x="390" y="36"/>
                  </a:lnTo>
                  <a:lnTo>
                    <a:pt x="388" y="29"/>
                  </a:lnTo>
                  <a:lnTo>
                    <a:pt x="386" y="23"/>
                  </a:lnTo>
                  <a:lnTo>
                    <a:pt x="382" y="18"/>
                  </a:lnTo>
                  <a:lnTo>
                    <a:pt x="380" y="13"/>
                  </a:lnTo>
                  <a:lnTo>
                    <a:pt x="378" y="9"/>
                  </a:lnTo>
                  <a:lnTo>
                    <a:pt x="375" y="6"/>
                  </a:lnTo>
                  <a:lnTo>
                    <a:pt x="374" y="5"/>
                  </a:lnTo>
                  <a:lnTo>
                    <a:pt x="372" y="3"/>
                  </a:lnTo>
                  <a:lnTo>
                    <a:pt x="372" y="1"/>
                  </a:lnTo>
                  <a:lnTo>
                    <a:pt x="371" y="1"/>
                  </a:lnTo>
                  <a:lnTo>
                    <a:pt x="371" y="0"/>
                  </a:lnTo>
                  <a:lnTo>
                    <a:pt x="0" y="0"/>
                  </a:lnTo>
                  <a:lnTo>
                    <a:pt x="0" y="447"/>
                  </a:lnTo>
                  <a:lnTo>
                    <a:pt x="1" y="448"/>
                  </a:lnTo>
                  <a:lnTo>
                    <a:pt x="3" y="452"/>
                  </a:lnTo>
                  <a:lnTo>
                    <a:pt x="7" y="456"/>
                  </a:lnTo>
                  <a:lnTo>
                    <a:pt x="13" y="462"/>
                  </a:lnTo>
                  <a:lnTo>
                    <a:pt x="18" y="470"/>
                  </a:lnTo>
                  <a:lnTo>
                    <a:pt x="26" y="479"/>
                  </a:lnTo>
                  <a:lnTo>
                    <a:pt x="36" y="489"/>
                  </a:lnTo>
                  <a:lnTo>
                    <a:pt x="46" y="499"/>
                  </a:lnTo>
                  <a:lnTo>
                    <a:pt x="56" y="511"/>
                  </a:lnTo>
                  <a:lnTo>
                    <a:pt x="68" y="522"/>
                  </a:lnTo>
                  <a:lnTo>
                    <a:pt x="82" y="534"/>
                  </a:lnTo>
                  <a:lnTo>
                    <a:pt x="94" y="545"/>
                  </a:lnTo>
                  <a:lnTo>
                    <a:pt x="108" y="557"/>
                  </a:lnTo>
                  <a:lnTo>
                    <a:pt x="123" y="567"/>
                  </a:lnTo>
                  <a:lnTo>
                    <a:pt x="138" y="577"/>
                  </a:lnTo>
                  <a:lnTo>
                    <a:pt x="153" y="587"/>
                  </a:lnTo>
                  <a:lnTo>
                    <a:pt x="169" y="595"/>
                  </a:lnTo>
                  <a:lnTo>
                    <a:pt x="184" y="602"/>
                  </a:lnTo>
                  <a:lnTo>
                    <a:pt x="200" y="607"/>
                  </a:lnTo>
                  <a:lnTo>
                    <a:pt x="215" y="611"/>
                  </a:lnTo>
                  <a:lnTo>
                    <a:pt x="231" y="612"/>
                  </a:lnTo>
                  <a:lnTo>
                    <a:pt x="246" y="612"/>
                  </a:lnTo>
                  <a:lnTo>
                    <a:pt x="261" y="610"/>
                  </a:lnTo>
                  <a:lnTo>
                    <a:pt x="276" y="604"/>
                  </a:lnTo>
                  <a:lnTo>
                    <a:pt x="291" y="596"/>
                  </a:lnTo>
                  <a:lnTo>
                    <a:pt x="305" y="585"/>
                  </a:lnTo>
                  <a:lnTo>
                    <a:pt x="318" y="572"/>
                  </a:lnTo>
                  <a:lnTo>
                    <a:pt x="330" y="554"/>
                  </a:lnTo>
                  <a:lnTo>
                    <a:pt x="342" y="534"/>
                  </a:lnTo>
                  <a:lnTo>
                    <a:pt x="352" y="508"/>
                  </a:lnTo>
                  <a:lnTo>
                    <a:pt x="361" y="481"/>
                  </a:lnTo>
                  <a:lnTo>
                    <a:pt x="371" y="4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
            <p:cNvSpPr>
              <a:spLocks/>
            </p:cNvSpPr>
            <p:nvPr/>
          </p:nvSpPr>
          <p:spPr bwMode="auto">
            <a:xfrm>
              <a:off x="4346948" y="2558008"/>
              <a:ext cx="34925" cy="358775"/>
            </a:xfrm>
            <a:custGeom>
              <a:avLst/>
              <a:gdLst>
                <a:gd name="T0" fmla="*/ 1 w 44"/>
                <a:gd name="T1" fmla="*/ 6 h 451"/>
                <a:gd name="T2" fmla="*/ 1 w 44"/>
                <a:gd name="T3" fmla="*/ 7 h 451"/>
                <a:gd name="T4" fmla="*/ 5 w 44"/>
                <a:gd name="T5" fmla="*/ 9 h 451"/>
                <a:gd name="T6" fmla="*/ 8 w 44"/>
                <a:gd name="T7" fmla="*/ 15 h 451"/>
                <a:gd name="T8" fmla="*/ 13 w 44"/>
                <a:gd name="T9" fmla="*/ 23 h 451"/>
                <a:gd name="T10" fmla="*/ 18 w 44"/>
                <a:gd name="T11" fmla="*/ 33 h 451"/>
                <a:gd name="T12" fmla="*/ 23 w 44"/>
                <a:gd name="T13" fmla="*/ 48 h 451"/>
                <a:gd name="T14" fmla="*/ 28 w 44"/>
                <a:gd name="T15" fmla="*/ 67 h 451"/>
                <a:gd name="T16" fmla="*/ 32 w 44"/>
                <a:gd name="T17" fmla="*/ 88 h 451"/>
                <a:gd name="T18" fmla="*/ 36 w 44"/>
                <a:gd name="T19" fmla="*/ 115 h 451"/>
                <a:gd name="T20" fmla="*/ 37 w 44"/>
                <a:gd name="T21" fmla="*/ 146 h 451"/>
                <a:gd name="T22" fmla="*/ 38 w 44"/>
                <a:gd name="T23" fmla="*/ 183 h 451"/>
                <a:gd name="T24" fmla="*/ 36 w 44"/>
                <a:gd name="T25" fmla="*/ 224 h 451"/>
                <a:gd name="T26" fmla="*/ 32 w 44"/>
                <a:gd name="T27" fmla="*/ 272 h 451"/>
                <a:gd name="T28" fmla="*/ 24 w 44"/>
                <a:gd name="T29" fmla="*/ 325 h 451"/>
                <a:gd name="T30" fmla="*/ 14 w 44"/>
                <a:gd name="T31" fmla="*/ 383 h 451"/>
                <a:gd name="T32" fmla="*/ 0 w 44"/>
                <a:gd name="T33" fmla="*/ 449 h 451"/>
                <a:gd name="T34" fmla="*/ 14 w 44"/>
                <a:gd name="T35" fmla="*/ 417 h 451"/>
                <a:gd name="T36" fmla="*/ 27 w 44"/>
                <a:gd name="T37" fmla="*/ 355 h 451"/>
                <a:gd name="T38" fmla="*/ 35 w 44"/>
                <a:gd name="T39" fmla="*/ 298 h 451"/>
                <a:gd name="T40" fmla="*/ 41 w 44"/>
                <a:gd name="T41" fmla="*/ 247 h 451"/>
                <a:gd name="T42" fmla="*/ 44 w 44"/>
                <a:gd name="T43" fmla="*/ 203 h 451"/>
                <a:gd name="T44" fmla="*/ 44 w 44"/>
                <a:gd name="T45" fmla="*/ 163 h 451"/>
                <a:gd name="T46" fmla="*/ 43 w 44"/>
                <a:gd name="T47" fmla="*/ 130 h 451"/>
                <a:gd name="T48" fmla="*/ 41 w 44"/>
                <a:gd name="T49" fmla="*/ 100 h 451"/>
                <a:gd name="T50" fmla="*/ 37 w 44"/>
                <a:gd name="T51" fmla="*/ 76 h 451"/>
                <a:gd name="T52" fmla="*/ 31 w 44"/>
                <a:gd name="T53" fmla="*/ 55 h 451"/>
                <a:gd name="T54" fmla="*/ 27 w 44"/>
                <a:gd name="T55" fmla="*/ 38 h 451"/>
                <a:gd name="T56" fmla="*/ 21 w 44"/>
                <a:gd name="T57" fmla="*/ 25 h 451"/>
                <a:gd name="T58" fmla="*/ 16 w 44"/>
                <a:gd name="T59" fmla="*/ 15 h 451"/>
                <a:gd name="T60" fmla="*/ 12 w 44"/>
                <a:gd name="T61" fmla="*/ 8 h 451"/>
                <a:gd name="T62" fmla="*/ 7 w 44"/>
                <a:gd name="T63" fmla="*/ 3 h 451"/>
                <a:gd name="T64" fmla="*/ 6 w 44"/>
                <a:gd name="T65" fmla="*/ 2 h 451"/>
                <a:gd name="T66" fmla="*/ 4 w 44"/>
                <a:gd name="T67" fmla="*/ 0 h 451"/>
                <a:gd name="T68" fmla="*/ 5 w 44"/>
                <a:gd name="T69" fmla="*/ 0 h 451"/>
                <a:gd name="T70" fmla="*/ 4 w 44"/>
                <a:gd name="T71" fmla="*/ 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51">
                  <a:moveTo>
                    <a:pt x="4" y="7"/>
                  </a:moveTo>
                  <a:lnTo>
                    <a:pt x="1" y="6"/>
                  </a:lnTo>
                  <a:lnTo>
                    <a:pt x="1" y="7"/>
                  </a:lnTo>
                  <a:lnTo>
                    <a:pt x="1" y="7"/>
                  </a:lnTo>
                  <a:lnTo>
                    <a:pt x="3" y="8"/>
                  </a:lnTo>
                  <a:lnTo>
                    <a:pt x="5" y="9"/>
                  </a:lnTo>
                  <a:lnTo>
                    <a:pt x="6" y="11"/>
                  </a:lnTo>
                  <a:lnTo>
                    <a:pt x="8" y="15"/>
                  </a:lnTo>
                  <a:lnTo>
                    <a:pt x="11" y="18"/>
                  </a:lnTo>
                  <a:lnTo>
                    <a:pt x="13" y="23"/>
                  </a:lnTo>
                  <a:lnTo>
                    <a:pt x="15" y="27"/>
                  </a:lnTo>
                  <a:lnTo>
                    <a:pt x="18" y="33"/>
                  </a:lnTo>
                  <a:lnTo>
                    <a:pt x="20" y="40"/>
                  </a:lnTo>
                  <a:lnTo>
                    <a:pt x="23" y="48"/>
                  </a:lnTo>
                  <a:lnTo>
                    <a:pt x="26" y="56"/>
                  </a:lnTo>
                  <a:lnTo>
                    <a:pt x="28" y="67"/>
                  </a:lnTo>
                  <a:lnTo>
                    <a:pt x="30" y="77"/>
                  </a:lnTo>
                  <a:lnTo>
                    <a:pt x="32" y="88"/>
                  </a:lnTo>
                  <a:lnTo>
                    <a:pt x="34" y="101"/>
                  </a:lnTo>
                  <a:lnTo>
                    <a:pt x="36" y="115"/>
                  </a:lnTo>
                  <a:lnTo>
                    <a:pt x="37" y="130"/>
                  </a:lnTo>
                  <a:lnTo>
                    <a:pt x="37" y="146"/>
                  </a:lnTo>
                  <a:lnTo>
                    <a:pt x="38" y="163"/>
                  </a:lnTo>
                  <a:lnTo>
                    <a:pt x="38" y="183"/>
                  </a:lnTo>
                  <a:lnTo>
                    <a:pt x="37" y="203"/>
                  </a:lnTo>
                  <a:lnTo>
                    <a:pt x="36" y="224"/>
                  </a:lnTo>
                  <a:lnTo>
                    <a:pt x="35" y="246"/>
                  </a:lnTo>
                  <a:lnTo>
                    <a:pt x="32" y="272"/>
                  </a:lnTo>
                  <a:lnTo>
                    <a:pt x="29" y="297"/>
                  </a:lnTo>
                  <a:lnTo>
                    <a:pt x="24" y="325"/>
                  </a:lnTo>
                  <a:lnTo>
                    <a:pt x="20" y="353"/>
                  </a:lnTo>
                  <a:lnTo>
                    <a:pt x="14" y="383"/>
                  </a:lnTo>
                  <a:lnTo>
                    <a:pt x="7" y="416"/>
                  </a:lnTo>
                  <a:lnTo>
                    <a:pt x="0" y="449"/>
                  </a:lnTo>
                  <a:lnTo>
                    <a:pt x="7" y="451"/>
                  </a:lnTo>
                  <a:lnTo>
                    <a:pt x="14" y="417"/>
                  </a:lnTo>
                  <a:lnTo>
                    <a:pt x="21" y="385"/>
                  </a:lnTo>
                  <a:lnTo>
                    <a:pt x="27" y="355"/>
                  </a:lnTo>
                  <a:lnTo>
                    <a:pt x="31" y="325"/>
                  </a:lnTo>
                  <a:lnTo>
                    <a:pt x="35" y="298"/>
                  </a:lnTo>
                  <a:lnTo>
                    <a:pt x="38" y="272"/>
                  </a:lnTo>
                  <a:lnTo>
                    <a:pt x="41" y="247"/>
                  </a:lnTo>
                  <a:lnTo>
                    <a:pt x="43" y="224"/>
                  </a:lnTo>
                  <a:lnTo>
                    <a:pt x="44" y="203"/>
                  </a:lnTo>
                  <a:lnTo>
                    <a:pt x="44" y="183"/>
                  </a:lnTo>
                  <a:lnTo>
                    <a:pt x="44" y="163"/>
                  </a:lnTo>
                  <a:lnTo>
                    <a:pt x="44" y="146"/>
                  </a:lnTo>
                  <a:lnTo>
                    <a:pt x="43" y="130"/>
                  </a:lnTo>
                  <a:lnTo>
                    <a:pt x="42" y="114"/>
                  </a:lnTo>
                  <a:lnTo>
                    <a:pt x="41" y="100"/>
                  </a:lnTo>
                  <a:lnTo>
                    <a:pt x="38" y="87"/>
                  </a:lnTo>
                  <a:lnTo>
                    <a:pt x="37" y="76"/>
                  </a:lnTo>
                  <a:lnTo>
                    <a:pt x="35" y="64"/>
                  </a:lnTo>
                  <a:lnTo>
                    <a:pt x="31" y="55"/>
                  </a:lnTo>
                  <a:lnTo>
                    <a:pt x="29" y="46"/>
                  </a:lnTo>
                  <a:lnTo>
                    <a:pt x="27" y="38"/>
                  </a:lnTo>
                  <a:lnTo>
                    <a:pt x="23" y="31"/>
                  </a:lnTo>
                  <a:lnTo>
                    <a:pt x="21" y="25"/>
                  </a:lnTo>
                  <a:lnTo>
                    <a:pt x="19" y="19"/>
                  </a:lnTo>
                  <a:lnTo>
                    <a:pt x="16" y="15"/>
                  </a:lnTo>
                  <a:lnTo>
                    <a:pt x="14" y="11"/>
                  </a:lnTo>
                  <a:lnTo>
                    <a:pt x="12" y="8"/>
                  </a:lnTo>
                  <a:lnTo>
                    <a:pt x="9" y="6"/>
                  </a:lnTo>
                  <a:lnTo>
                    <a:pt x="7" y="3"/>
                  </a:lnTo>
                  <a:lnTo>
                    <a:pt x="7" y="2"/>
                  </a:lnTo>
                  <a:lnTo>
                    <a:pt x="6" y="2"/>
                  </a:lnTo>
                  <a:lnTo>
                    <a:pt x="6" y="1"/>
                  </a:lnTo>
                  <a:lnTo>
                    <a:pt x="4" y="0"/>
                  </a:lnTo>
                  <a:lnTo>
                    <a:pt x="6" y="1"/>
                  </a:lnTo>
                  <a:lnTo>
                    <a:pt x="5" y="0"/>
                  </a:lnTo>
                  <a:lnTo>
                    <a:pt x="4"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2"/>
            <p:cNvSpPr>
              <a:spLocks/>
            </p:cNvSpPr>
            <p:nvPr/>
          </p:nvSpPr>
          <p:spPr bwMode="auto">
            <a:xfrm>
              <a:off x="4051673" y="2558008"/>
              <a:ext cx="296863" cy="4763"/>
            </a:xfrm>
            <a:custGeom>
              <a:avLst/>
              <a:gdLst>
                <a:gd name="T0" fmla="*/ 7 w 375"/>
                <a:gd name="T1" fmla="*/ 3 h 7"/>
                <a:gd name="T2" fmla="*/ 4 w 375"/>
                <a:gd name="T3" fmla="*/ 7 h 7"/>
                <a:gd name="T4" fmla="*/ 375 w 375"/>
                <a:gd name="T5" fmla="*/ 7 h 7"/>
                <a:gd name="T6" fmla="*/ 375 w 375"/>
                <a:gd name="T7" fmla="*/ 0 h 7"/>
                <a:gd name="T8" fmla="*/ 4 w 375"/>
                <a:gd name="T9" fmla="*/ 0 h 7"/>
                <a:gd name="T10" fmla="*/ 0 w 375"/>
                <a:gd name="T11" fmla="*/ 3 h 7"/>
                <a:gd name="T12" fmla="*/ 4 w 375"/>
                <a:gd name="T13" fmla="*/ 0 h 7"/>
                <a:gd name="T14" fmla="*/ 0 w 375"/>
                <a:gd name="T15" fmla="*/ 0 h 7"/>
                <a:gd name="T16" fmla="*/ 0 w 375"/>
                <a:gd name="T17" fmla="*/ 3 h 7"/>
                <a:gd name="T18" fmla="*/ 7 w 375"/>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7">
                  <a:moveTo>
                    <a:pt x="7" y="3"/>
                  </a:moveTo>
                  <a:lnTo>
                    <a:pt x="4" y="7"/>
                  </a:lnTo>
                  <a:lnTo>
                    <a:pt x="375" y="7"/>
                  </a:lnTo>
                  <a:lnTo>
                    <a:pt x="375" y="0"/>
                  </a:lnTo>
                  <a:lnTo>
                    <a:pt x="4" y="0"/>
                  </a:lnTo>
                  <a:lnTo>
                    <a:pt x="0" y="3"/>
                  </a:lnTo>
                  <a:lnTo>
                    <a:pt x="4" y="0"/>
                  </a:lnTo>
                  <a:lnTo>
                    <a:pt x="0" y="0"/>
                  </a:lnTo>
                  <a:lnTo>
                    <a:pt x="0"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3"/>
            <p:cNvSpPr>
              <a:spLocks/>
            </p:cNvSpPr>
            <p:nvPr/>
          </p:nvSpPr>
          <p:spPr bwMode="auto">
            <a:xfrm>
              <a:off x="4051673" y="2561183"/>
              <a:ext cx="6350" cy="355600"/>
            </a:xfrm>
            <a:custGeom>
              <a:avLst/>
              <a:gdLst>
                <a:gd name="T0" fmla="*/ 6 w 7"/>
                <a:gd name="T1" fmla="*/ 446 h 450"/>
                <a:gd name="T2" fmla="*/ 7 w 7"/>
                <a:gd name="T3" fmla="*/ 447 h 450"/>
                <a:gd name="T4" fmla="*/ 7 w 7"/>
                <a:gd name="T5" fmla="*/ 0 h 450"/>
                <a:gd name="T6" fmla="*/ 0 w 7"/>
                <a:gd name="T7" fmla="*/ 0 h 450"/>
                <a:gd name="T8" fmla="*/ 0 w 7"/>
                <a:gd name="T9" fmla="*/ 447 h 450"/>
                <a:gd name="T10" fmla="*/ 0 w 7"/>
                <a:gd name="T11" fmla="*/ 450 h 450"/>
                <a:gd name="T12" fmla="*/ 0 w 7"/>
                <a:gd name="T13" fmla="*/ 447 h 450"/>
                <a:gd name="T14" fmla="*/ 0 w 7"/>
                <a:gd name="T15" fmla="*/ 448 h 450"/>
                <a:gd name="T16" fmla="*/ 0 w 7"/>
                <a:gd name="T17" fmla="*/ 450 h 450"/>
                <a:gd name="T18" fmla="*/ 6 w 7"/>
                <a:gd name="T19" fmla="*/ 44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50">
                  <a:moveTo>
                    <a:pt x="6" y="446"/>
                  </a:moveTo>
                  <a:lnTo>
                    <a:pt x="7" y="447"/>
                  </a:lnTo>
                  <a:lnTo>
                    <a:pt x="7" y="0"/>
                  </a:lnTo>
                  <a:lnTo>
                    <a:pt x="0" y="0"/>
                  </a:lnTo>
                  <a:lnTo>
                    <a:pt x="0" y="447"/>
                  </a:lnTo>
                  <a:lnTo>
                    <a:pt x="0" y="450"/>
                  </a:lnTo>
                  <a:lnTo>
                    <a:pt x="0" y="447"/>
                  </a:lnTo>
                  <a:lnTo>
                    <a:pt x="0" y="448"/>
                  </a:lnTo>
                  <a:lnTo>
                    <a:pt x="0" y="450"/>
                  </a:lnTo>
                  <a:lnTo>
                    <a:pt x="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4"/>
            <p:cNvSpPr>
              <a:spLocks/>
            </p:cNvSpPr>
            <p:nvPr/>
          </p:nvSpPr>
          <p:spPr bwMode="auto">
            <a:xfrm>
              <a:off x="4051673" y="2915196"/>
              <a:ext cx="300038" cy="133350"/>
            </a:xfrm>
            <a:custGeom>
              <a:avLst/>
              <a:gdLst>
                <a:gd name="T0" fmla="*/ 371 w 378"/>
                <a:gd name="T1" fmla="*/ 0 h 169"/>
                <a:gd name="T2" fmla="*/ 353 w 378"/>
                <a:gd name="T3" fmla="*/ 62 h 169"/>
                <a:gd name="T4" fmla="*/ 331 w 378"/>
                <a:gd name="T5" fmla="*/ 106 h 169"/>
                <a:gd name="T6" fmla="*/ 307 w 378"/>
                <a:gd name="T7" fmla="*/ 137 h 169"/>
                <a:gd name="T8" fmla="*/ 279 w 378"/>
                <a:gd name="T9" fmla="*/ 156 h 169"/>
                <a:gd name="T10" fmla="*/ 250 w 378"/>
                <a:gd name="T11" fmla="*/ 163 h 169"/>
                <a:gd name="T12" fmla="*/ 220 w 378"/>
                <a:gd name="T13" fmla="*/ 161 h 169"/>
                <a:gd name="T14" fmla="*/ 189 w 378"/>
                <a:gd name="T15" fmla="*/ 152 h 169"/>
                <a:gd name="T16" fmla="*/ 158 w 378"/>
                <a:gd name="T17" fmla="*/ 138 h 169"/>
                <a:gd name="T18" fmla="*/ 129 w 378"/>
                <a:gd name="T19" fmla="*/ 119 h 169"/>
                <a:gd name="T20" fmla="*/ 101 w 378"/>
                <a:gd name="T21" fmla="*/ 97 h 169"/>
                <a:gd name="T22" fmla="*/ 74 w 378"/>
                <a:gd name="T23" fmla="*/ 74 h 169"/>
                <a:gd name="T24" fmla="*/ 52 w 378"/>
                <a:gd name="T25" fmla="*/ 51 h 169"/>
                <a:gd name="T26" fmla="*/ 33 w 378"/>
                <a:gd name="T27" fmla="*/ 31 h 169"/>
                <a:gd name="T28" fmla="*/ 19 w 378"/>
                <a:gd name="T29" fmla="*/ 15 h 169"/>
                <a:gd name="T30" fmla="*/ 10 w 378"/>
                <a:gd name="T31" fmla="*/ 4 h 169"/>
                <a:gd name="T32" fmla="*/ 6 w 378"/>
                <a:gd name="T33" fmla="*/ 0 h 169"/>
                <a:gd name="T34" fmla="*/ 2 w 378"/>
                <a:gd name="T35" fmla="*/ 5 h 169"/>
                <a:gd name="T36" fmla="*/ 9 w 378"/>
                <a:gd name="T37" fmla="*/ 12 h 169"/>
                <a:gd name="T38" fmla="*/ 20 w 378"/>
                <a:gd name="T39" fmla="*/ 27 h 169"/>
                <a:gd name="T40" fmla="*/ 37 w 378"/>
                <a:gd name="T41" fmla="*/ 45 h 169"/>
                <a:gd name="T42" fmla="*/ 58 w 378"/>
                <a:gd name="T43" fmla="*/ 67 h 169"/>
                <a:gd name="T44" fmla="*/ 83 w 378"/>
                <a:gd name="T45" fmla="*/ 90 h 169"/>
                <a:gd name="T46" fmla="*/ 111 w 378"/>
                <a:gd name="T47" fmla="*/ 113 h 169"/>
                <a:gd name="T48" fmla="*/ 140 w 378"/>
                <a:gd name="T49" fmla="*/ 134 h 169"/>
                <a:gd name="T50" fmla="*/ 171 w 378"/>
                <a:gd name="T51" fmla="*/ 152 h 169"/>
                <a:gd name="T52" fmla="*/ 203 w 378"/>
                <a:gd name="T53" fmla="*/ 164 h 169"/>
                <a:gd name="T54" fmla="*/ 235 w 378"/>
                <a:gd name="T55" fmla="*/ 169 h 169"/>
                <a:gd name="T56" fmla="*/ 266 w 378"/>
                <a:gd name="T57" fmla="*/ 166 h 169"/>
                <a:gd name="T58" fmla="*/ 296 w 378"/>
                <a:gd name="T59" fmla="*/ 153 h 169"/>
                <a:gd name="T60" fmla="*/ 324 w 378"/>
                <a:gd name="T61" fmla="*/ 127 h 169"/>
                <a:gd name="T62" fmla="*/ 348 w 378"/>
                <a:gd name="T63" fmla="*/ 89 h 169"/>
                <a:gd name="T64" fmla="*/ 369 w 378"/>
                <a:gd name="T65" fmla="*/ 35 h 169"/>
                <a:gd name="T66" fmla="*/ 378 w 378"/>
                <a:gd name="T67" fmla="*/ 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8" h="169">
                  <a:moveTo>
                    <a:pt x="371" y="0"/>
                  </a:moveTo>
                  <a:lnTo>
                    <a:pt x="371" y="0"/>
                  </a:lnTo>
                  <a:lnTo>
                    <a:pt x="362" y="33"/>
                  </a:lnTo>
                  <a:lnTo>
                    <a:pt x="353" y="62"/>
                  </a:lnTo>
                  <a:lnTo>
                    <a:pt x="342" y="85"/>
                  </a:lnTo>
                  <a:lnTo>
                    <a:pt x="331" y="106"/>
                  </a:lnTo>
                  <a:lnTo>
                    <a:pt x="319" y="123"/>
                  </a:lnTo>
                  <a:lnTo>
                    <a:pt x="307" y="137"/>
                  </a:lnTo>
                  <a:lnTo>
                    <a:pt x="293" y="148"/>
                  </a:lnTo>
                  <a:lnTo>
                    <a:pt x="279" y="156"/>
                  </a:lnTo>
                  <a:lnTo>
                    <a:pt x="265" y="160"/>
                  </a:lnTo>
                  <a:lnTo>
                    <a:pt x="250" y="163"/>
                  </a:lnTo>
                  <a:lnTo>
                    <a:pt x="235" y="164"/>
                  </a:lnTo>
                  <a:lnTo>
                    <a:pt x="220" y="161"/>
                  </a:lnTo>
                  <a:lnTo>
                    <a:pt x="205" y="158"/>
                  </a:lnTo>
                  <a:lnTo>
                    <a:pt x="189" y="152"/>
                  </a:lnTo>
                  <a:lnTo>
                    <a:pt x="174" y="146"/>
                  </a:lnTo>
                  <a:lnTo>
                    <a:pt x="158" y="138"/>
                  </a:lnTo>
                  <a:lnTo>
                    <a:pt x="143" y="129"/>
                  </a:lnTo>
                  <a:lnTo>
                    <a:pt x="129" y="119"/>
                  </a:lnTo>
                  <a:lnTo>
                    <a:pt x="114" y="108"/>
                  </a:lnTo>
                  <a:lnTo>
                    <a:pt x="101" y="97"/>
                  </a:lnTo>
                  <a:lnTo>
                    <a:pt x="88" y="85"/>
                  </a:lnTo>
                  <a:lnTo>
                    <a:pt x="74" y="74"/>
                  </a:lnTo>
                  <a:lnTo>
                    <a:pt x="63" y="62"/>
                  </a:lnTo>
                  <a:lnTo>
                    <a:pt x="52" y="51"/>
                  </a:lnTo>
                  <a:lnTo>
                    <a:pt x="42" y="40"/>
                  </a:lnTo>
                  <a:lnTo>
                    <a:pt x="33" y="31"/>
                  </a:lnTo>
                  <a:lnTo>
                    <a:pt x="25" y="22"/>
                  </a:lnTo>
                  <a:lnTo>
                    <a:pt x="19" y="15"/>
                  </a:lnTo>
                  <a:lnTo>
                    <a:pt x="13" y="8"/>
                  </a:lnTo>
                  <a:lnTo>
                    <a:pt x="10" y="4"/>
                  </a:lnTo>
                  <a:lnTo>
                    <a:pt x="7" y="0"/>
                  </a:lnTo>
                  <a:lnTo>
                    <a:pt x="6" y="0"/>
                  </a:lnTo>
                  <a:lnTo>
                    <a:pt x="0" y="4"/>
                  </a:lnTo>
                  <a:lnTo>
                    <a:pt x="2" y="5"/>
                  </a:lnTo>
                  <a:lnTo>
                    <a:pt x="4" y="7"/>
                  </a:lnTo>
                  <a:lnTo>
                    <a:pt x="9" y="12"/>
                  </a:lnTo>
                  <a:lnTo>
                    <a:pt x="14" y="19"/>
                  </a:lnTo>
                  <a:lnTo>
                    <a:pt x="20" y="27"/>
                  </a:lnTo>
                  <a:lnTo>
                    <a:pt x="28" y="36"/>
                  </a:lnTo>
                  <a:lnTo>
                    <a:pt x="37" y="45"/>
                  </a:lnTo>
                  <a:lnTo>
                    <a:pt x="48" y="55"/>
                  </a:lnTo>
                  <a:lnTo>
                    <a:pt x="58" y="67"/>
                  </a:lnTo>
                  <a:lnTo>
                    <a:pt x="70" y="78"/>
                  </a:lnTo>
                  <a:lnTo>
                    <a:pt x="83" y="90"/>
                  </a:lnTo>
                  <a:lnTo>
                    <a:pt x="97" y="101"/>
                  </a:lnTo>
                  <a:lnTo>
                    <a:pt x="111" y="113"/>
                  </a:lnTo>
                  <a:lnTo>
                    <a:pt x="125" y="124"/>
                  </a:lnTo>
                  <a:lnTo>
                    <a:pt x="140" y="134"/>
                  </a:lnTo>
                  <a:lnTo>
                    <a:pt x="156" y="143"/>
                  </a:lnTo>
                  <a:lnTo>
                    <a:pt x="171" y="152"/>
                  </a:lnTo>
                  <a:lnTo>
                    <a:pt x="187" y="159"/>
                  </a:lnTo>
                  <a:lnTo>
                    <a:pt x="203" y="164"/>
                  </a:lnTo>
                  <a:lnTo>
                    <a:pt x="219" y="168"/>
                  </a:lnTo>
                  <a:lnTo>
                    <a:pt x="235" y="169"/>
                  </a:lnTo>
                  <a:lnTo>
                    <a:pt x="251" y="168"/>
                  </a:lnTo>
                  <a:lnTo>
                    <a:pt x="266" y="166"/>
                  </a:lnTo>
                  <a:lnTo>
                    <a:pt x="281" y="161"/>
                  </a:lnTo>
                  <a:lnTo>
                    <a:pt x="296" y="153"/>
                  </a:lnTo>
                  <a:lnTo>
                    <a:pt x="311" y="142"/>
                  </a:lnTo>
                  <a:lnTo>
                    <a:pt x="324" y="127"/>
                  </a:lnTo>
                  <a:lnTo>
                    <a:pt x="337" y="110"/>
                  </a:lnTo>
                  <a:lnTo>
                    <a:pt x="348" y="89"/>
                  </a:lnTo>
                  <a:lnTo>
                    <a:pt x="360" y="63"/>
                  </a:lnTo>
                  <a:lnTo>
                    <a:pt x="369" y="35"/>
                  </a:lnTo>
                  <a:lnTo>
                    <a:pt x="378" y="2"/>
                  </a:lnTo>
                  <a:lnTo>
                    <a:pt x="378" y="2"/>
                  </a:lnTo>
                  <a:lnTo>
                    <a:pt x="3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5"/>
            <p:cNvSpPr>
              <a:spLocks/>
            </p:cNvSpPr>
            <p:nvPr/>
          </p:nvSpPr>
          <p:spPr bwMode="auto">
            <a:xfrm>
              <a:off x="4219948" y="5131346"/>
              <a:ext cx="442913" cy="354013"/>
            </a:xfrm>
            <a:custGeom>
              <a:avLst/>
              <a:gdLst>
                <a:gd name="T0" fmla="*/ 12 w 559"/>
                <a:gd name="T1" fmla="*/ 218 h 447"/>
                <a:gd name="T2" fmla="*/ 16 w 559"/>
                <a:gd name="T3" fmla="*/ 221 h 447"/>
                <a:gd name="T4" fmla="*/ 29 w 559"/>
                <a:gd name="T5" fmla="*/ 229 h 447"/>
                <a:gd name="T6" fmla="*/ 46 w 559"/>
                <a:gd name="T7" fmla="*/ 239 h 447"/>
                <a:gd name="T8" fmla="*/ 67 w 559"/>
                <a:gd name="T9" fmla="*/ 248 h 447"/>
                <a:gd name="T10" fmla="*/ 89 w 559"/>
                <a:gd name="T11" fmla="*/ 258 h 447"/>
                <a:gd name="T12" fmla="*/ 114 w 559"/>
                <a:gd name="T13" fmla="*/ 262 h 447"/>
                <a:gd name="T14" fmla="*/ 127 w 559"/>
                <a:gd name="T15" fmla="*/ 267 h 447"/>
                <a:gd name="T16" fmla="*/ 157 w 559"/>
                <a:gd name="T17" fmla="*/ 285 h 447"/>
                <a:gd name="T18" fmla="*/ 181 w 559"/>
                <a:gd name="T19" fmla="*/ 301 h 447"/>
                <a:gd name="T20" fmla="*/ 204 w 559"/>
                <a:gd name="T21" fmla="*/ 323 h 447"/>
                <a:gd name="T22" fmla="*/ 225 w 559"/>
                <a:gd name="T23" fmla="*/ 345 h 447"/>
                <a:gd name="T24" fmla="*/ 243 w 559"/>
                <a:gd name="T25" fmla="*/ 366 h 447"/>
                <a:gd name="T26" fmla="*/ 258 w 559"/>
                <a:gd name="T27" fmla="*/ 384 h 447"/>
                <a:gd name="T28" fmla="*/ 274 w 559"/>
                <a:gd name="T29" fmla="*/ 397 h 447"/>
                <a:gd name="T30" fmla="*/ 300 w 559"/>
                <a:gd name="T31" fmla="*/ 410 h 447"/>
                <a:gd name="T32" fmla="*/ 331 w 559"/>
                <a:gd name="T33" fmla="*/ 422 h 447"/>
                <a:gd name="T34" fmla="*/ 365 w 559"/>
                <a:gd name="T35" fmla="*/ 433 h 447"/>
                <a:gd name="T36" fmla="*/ 399 w 559"/>
                <a:gd name="T37" fmla="*/ 442 h 447"/>
                <a:gd name="T38" fmla="*/ 428 w 559"/>
                <a:gd name="T39" fmla="*/ 447 h 447"/>
                <a:gd name="T40" fmla="*/ 459 w 559"/>
                <a:gd name="T41" fmla="*/ 443 h 447"/>
                <a:gd name="T42" fmla="*/ 489 w 559"/>
                <a:gd name="T43" fmla="*/ 434 h 447"/>
                <a:gd name="T44" fmla="*/ 516 w 559"/>
                <a:gd name="T45" fmla="*/ 422 h 447"/>
                <a:gd name="T46" fmla="*/ 535 w 559"/>
                <a:gd name="T47" fmla="*/ 413 h 447"/>
                <a:gd name="T48" fmla="*/ 542 w 559"/>
                <a:gd name="T49" fmla="*/ 409 h 447"/>
                <a:gd name="T50" fmla="*/ 551 w 559"/>
                <a:gd name="T51" fmla="*/ 396 h 447"/>
                <a:gd name="T52" fmla="*/ 559 w 559"/>
                <a:gd name="T53" fmla="*/ 367 h 447"/>
                <a:gd name="T54" fmla="*/ 550 w 559"/>
                <a:gd name="T55" fmla="*/ 341 h 447"/>
                <a:gd name="T56" fmla="*/ 535 w 559"/>
                <a:gd name="T57" fmla="*/ 324 h 447"/>
                <a:gd name="T58" fmla="*/ 516 w 559"/>
                <a:gd name="T59" fmla="*/ 313 h 447"/>
                <a:gd name="T60" fmla="*/ 498 w 559"/>
                <a:gd name="T61" fmla="*/ 303 h 447"/>
                <a:gd name="T62" fmla="*/ 484 w 559"/>
                <a:gd name="T63" fmla="*/ 296 h 447"/>
                <a:gd name="T64" fmla="*/ 479 w 559"/>
                <a:gd name="T65" fmla="*/ 293 h 447"/>
                <a:gd name="T66" fmla="*/ 470 w 559"/>
                <a:gd name="T67" fmla="*/ 284 h 447"/>
                <a:gd name="T68" fmla="*/ 447 w 559"/>
                <a:gd name="T69" fmla="*/ 260 h 447"/>
                <a:gd name="T70" fmla="*/ 418 w 559"/>
                <a:gd name="T71" fmla="*/ 229 h 447"/>
                <a:gd name="T72" fmla="*/ 392 w 559"/>
                <a:gd name="T73" fmla="*/ 198 h 447"/>
                <a:gd name="T74" fmla="*/ 372 w 559"/>
                <a:gd name="T75" fmla="*/ 172 h 447"/>
                <a:gd name="T76" fmla="*/ 364 w 559"/>
                <a:gd name="T77" fmla="*/ 155 h 447"/>
                <a:gd name="T78" fmla="*/ 357 w 559"/>
                <a:gd name="T79" fmla="*/ 132 h 447"/>
                <a:gd name="T80" fmla="*/ 350 w 559"/>
                <a:gd name="T81" fmla="*/ 108 h 447"/>
                <a:gd name="T82" fmla="*/ 345 w 559"/>
                <a:gd name="T83" fmla="*/ 87 h 447"/>
                <a:gd name="T84" fmla="*/ 341 w 559"/>
                <a:gd name="T85" fmla="*/ 72 h 447"/>
                <a:gd name="T86" fmla="*/ 53 w 559"/>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9" h="447">
                  <a:moveTo>
                    <a:pt x="53" y="0"/>
                  </a:moveTo>
                  <a:lnTo>
                    <a:pt x="0" y="110"/>
                  </a:lnTo>
                  <a:lnTo>
                    <a:pt x="12" y="218"/>
                  </a:lnTo>
                  <a:lnTo>
                    <a:pt x="13" y="218"/>
                  </a:lnTo>
                  <a:lnTo>
                    <a:pt x="14" y="220"/>
                  </a:lnTo>
                  <a:lnTo>
                    <a:pt x="16" y="221"/>
                  </a:lnTo>
                  <a:lnTo>
                    <a:pt x="20" y="223"/>
                  </a:lnTo>
                  <a:lnTo>
                    <a:pt x="25" y="227"/>
                  </a:lnTo>
                  <a:lnTo>
                    <a:pt x="29" y="229"/>
                  </a:lnTo>
                  <a:lnTo>
                    <a:pt x="34" y="232"/>
                  </a:lnTo>
                  <a:lnTo>
                    <a:pt x="39" y="236"/>
                  </a:lnTo>
                  <a:lnTo>
                    <a:pt x="46" y="239"/>
                  </a:lnTo>
                  <a:lnTo>
                    <a:pt x="53" y="243"/>
                  </a:lnTo>
                  <a:lnTo>
                    <a:pt x="60" y="246"/>
                  </a:lnTo>
                  <a:lnTo>
                    <a:pt x="67" y="248"/>
                  </a:lnTo>
                  <a:lnTo>
                    <a:pt x="74" y="252"/>
                  </a:lnTo>
                  <a:lnTo>
                    <a:pt x="81" y="255"/>
                  </a:lnTo>
                  <a:lnTo>
                    <a:pt x="89" y="258"/>
                  </a:lnTo>
                  <a:lnTo>
                    <a:pt x="96" y="259"/>
                  </a:lnTo>
                  <a:lnTo>
                    <a:pt x="107" y="261"/>
                  </a:lnTo>
                  <a:lnTo>
                    <a:pt x="114" y="262"/>
                  </a:lnTo>
                  <a:lnTo>
                    <a:pt x="119" y="265"/>
                  </a:lnTo>
                  <a:lnTo>
                    <a:pt x="122" y="266"/>
                  </a:lnTo>
                  <a:lnTo>
                    <a:pt x="127" y="267"/>
                  </a:lnTo>
                  <a:lnTo>
                    <a:pt x="133" y="271"/>
                  </a:lnTo>
                  <a:lnTo>
                    <a:pt x="142" y="276"/>
                  </a:lnTo>
                  <a:lnTo>
                    <a:pt x="157" y="285"/>
                  </a:lnTo>
                  <a:lnTo>
                    <a:pt x="165" y="290"/>
                  </a:lnTo>
                  <a:lnTo>
                    <a:pt x="173" y="296"/>
                  </a:lnTo>
                  <a:lnTo>
                    <a:pt x="181" y="301"/>
                  </a:lnTo>
                  <a:lnTo>
                    <a:pt x="189" y="308"/>
                  </a:lnTo>
                  <a:lnTo>
                    <a:pt x="197" y="315"/>
                  </a:lnTo>
                  <a:lnTo>
                    <a:pt x="204" y="323"/>
                  </a:lnTo>
                  <a:lnTo>
                    <a:pt x="211" y="330"/>
                  </a:lnTo>
                  <a:lnTo>
                    <a:pt x="218" y="338"/>
                  </a:lnTo>
                  <a:lnTo>
                    <a:pt x="225" y="345"/>
                  </a:lnTo>
                  <a:lnTo>
                    <a:pt x="231" y="352"/>
                  </a:lnTo>
                  <a:lnTo>
                    <a:pt x="238" y="359"/>
                  </a:lnTo>
                  <a:lnTo>
                    <a:pt x="243" y="366"/>
                  </a:lnTo>
                  <a:lnTo>
                    <a:pt x="249" y="373"/>
                  </a:lnTo>
                  <a:lnTo>
                    <a:pt x="254" y="379"/>
                  </a:lnTo>
                  <a:lnTo>
                    <a:pt x="258" y="384"/>
                  </a:lnTo>
                  <a:lnTo>
                    <a:pt x="263" y="389"/>
                  </a:lnTo>
                  <a:lnTo>
                    <a:pt x="267" y="392"/>
                  </a:lnTo>
                  <a:lnTo>
                    <a:pt x="274" y="397"/>
                  </a:lnTo>
                  <a:lnTo>
                    <a:pt x="281" y="402"/>
                  </a:lnTo>
                  <a:lnTo>
                    <a:pt x="291" y="406"/>
                  </a:lnTo>
                  <a:lnTo>
                    <a:pt x="300" y="410"/>
                  </a:lnTo>
                  <a:lnTo>
                    <a:pt x="309" y="414"/>
                  </a:lnTo>
                  <a:lnTo>
                    <a:pt x="320" y="419"/>
                  </a:lnTo>
                  <a:lnTo>
                    <a:pt x="331" y="422"/>
                  </a:lnTo>
                  <a:lnTo>
                    <a:pt x="342" y="426"/>
                  </a:lnTo>
                  <a:lnTo>
                    <a:pt x="354" y="429"/>
                  </a:lnTo>
                  <a:lnTo>
                    <a:pt x="365" y="433"/>
                  </a:lnTo>
                  <a:lnTo>
                    <a:pt x="377" y="436"/>
                  </a:lnTo>
                  <a:lnTo>
                    <a:pt x="387" y="440"/>
                  </a:lnTo>
                  <a:lnTo>
                    <a:pt x="399" y="442"/>
                  </a:lnTo>
                  <a:lnTo>
                    <a:pt x="408" y="444"/>
                  </a:lnTo>
                  <a:lnTo>
                    <a:pt x="418" y="445"/>
                  </a:lnTo>
                  <a:lnTo>
                    <a:pt x="428" y="447"/>
                  </a:lnTo>
                  <a:lnTo>
                    <a:pt x="438" y="447"/>
                  </a:lnTo>
                  <a:lnTo>
                    <a:pt x="448" y="445"/>
                  </a:lnTo>
                  <a:lnTo>
                    <a:pt x="459" y="443"/>
                  </a:lnTo>
                  <a:lnTo>
                    <a:pt x="469" y="441"/>
                  </a:lnTo>
                  <a:lnTo>
                    <a:pt x="479" y="437"/>
                  </a:lnTo>
                  <a:lnTo>
                    <a:pt x="489" y="434"/>
                  </a:lnTo>
                  <a:lnTo>
                    <a:pt x="499" y="430"/>
                  </a:lnTo>
                  <a:lnTo>
                    <a:pt x="507" y="426"/>
                  </a:lnTo>
                  <a:lnTo>
                    <a:pt x="516" y="422"/>
                  </a:lnTo>
                  <a:lnTo>
                    <a:pt x="523" y="419"/>
                  </a:lnTo>
                  <a:lnTo>
                    <a:pt x="530" y="415"/>
                  </a:lnTo>
                  <a:lnTo>
                    <a:pt x="535" y="413"/>
                  </a:lnTo>
                  <a:lnTo>
                    <a:pt x="539" y="411"/>
                  </a:lnTo>
                  <a:lnTo>
                    <a:pt x="542" y="410"/>
                  </a:lnTo>
                  <a:lnTo>
                    <a:pt x="542" y="409"/>
                  </a:lnTo>
                  <a:lnTo>
                    <a:pt x="544" y="407"/>
                  </a:lnTo>
                  <a:lnTo>
                    <a:pt x="546" y="403"/>
                  </a:lnTo>
                  <a:lnTo>
                    <a:pt x="551" y="396"/>
                  </a:lnTo>
                  <a:lnTo>
                    <a:pt x="554" y="388"/>
                  </a:lnTo>
                  <a:lnTo>
                    <a:pt x="558" y="377"/>
                  </a:lnTo>
                  <a:lnTo>
                    <a:pt x="559" y="367"/>
                  </a:lnTo>
                  <a:lnTo>
                    <a:pt x="558" y="357"/>
                  </a:lnTo>
                  <a:lnTo>
                    <a:pt x="553" y="345"/>
                  </a:lnTo>
                  <a:lnTo>
                    <a:pt x="550" y="341"/>
                  </a:lnTo>
                  <a:lnTo>
                    <a:pt x="545" y="335"/>
                  </a:lnTo>
                  <a:lnTo>
                    <a:pt x="540" y="330"/>
                  </a:lnTo>
                  <a:lnTo>
                    <a:pt x="535" y="324"/>
                  </a:lnTo>
                  <a:lnTo>
                    <a:pt x="529" y="321"/>
                  </a:lnTo>
                  <a:lnTo>
                    <a:pt x="522" y="316"/>
                  </a:lnTo>
                  <a:lnTo>
                    <a:pt x="516" y="313"/>
                  </a:lnTo>
                  <a:lnTo>
                    <a:pt x="509" y="308"/>
                  </a:lnTo>
                  <a:lnTo>
                    <a:pt x="504" y="306"/>
                  </a:lnTo>
                  <a:lnTo>
                    <a:pt x="498" y="303"/>
                  </a:lnTo>
                  <a:lnTo>
                    <a:pt x="493" y="299"/>
                  </a:lnTo>
                  <a:lnTo>
                    <a:pt x="489" y="298"/>
                  </a:lnTo>
                  <a:lnTo>
                    <a:pt x="484" y="296"/>
                  </a:lnTo>
                  <a:lnTo>
                    <a:pt x="482" y="294"/>
                  </a:lnTo>
                  <a:lnTo>
                    <a:pt x="479" y="294"/>
                  </a:lnTo>
                  <a:lnTo>
                    <a:pt x="479" y="293"/>
                  </a:lnTo>
                  <a:lnTo>
                    <a:pt x="478" y="292"/>
                  </a:lnTo>
                  <a:lnTo>
                    <a:pt x="475" y="289"/>
                  </a:lnTo>
                  <a:lnTo>
                    <a:pt x="470" y="284"/>
                  </a:lnTo>
                  <a:lnTo>
                    <a:pt x="463" y="277"/>
                  </a:lnTo>
                  <a:lnTo>
                    <a:pt x="456" y="269"/>
                  </a:lnTo>
                  <a:lnTo>
                    <a:pt x="447" y="260"/>
                  </a:lnTo>
                  <a:lnTo>
                    <a:pt x="438" y="251"/>
                  </a:lnTo>
                  <a:lnTo>
                    <a:pt x="429" y="239"/>
                  </a:lnTo>
                  <a:lnTo>
                    <a:pt x="418" y="229"/>
                  </a:lnTo>
                  <a:lnTo>
                    <a:pt x="409" y="218"/>
                  </a:lnTo>
                  <a:lnTo>
                    <a:pt x="400" y="208"/>
                  </a:lnTo>
                  <a:lnTo>
                    <a:pt x="392" y="198"/>
                  </a:lnTo>
                  <a:lnTo>
                    <a:pt x="384" y="188"/>
                  </a:lnTo>
                  <a:lnTo>
                    <a:pt x="377" y="179"/>
                  </a:lnTo>
                  <a:lnTo>
                    <a:pt x="372" y="172"/>
                  </a:lnTo>
                  <a:lnTo>
                    <a:pt x="369" y="167"/>
                  </a:lnTo>
                  <a:lnTo>
                    <a:pt x="367" y="161"/>
                  </a:lnTo>
                  <a:lnTo>
                    <a:pt x="364" y="155"/>
                  </a:lnTo>
                  <a:lnTo>
                    <a:pt x="362" y="148"/>
                  </a:lnTo>
                  <a:lnTo>
                    <a:pt x="360" y="140"/>
                  </a:lnTo>
                  <a:lnTo>
                    <a:pt x="357" y="132"/>
                  </a:lnTo>
                  <a:lnTo>
                    <a:pt x="355" y="124"/>
                  </a:lnTo>
                  <a:lnTo>
                    <a:pt x="353" y="116"/>
                  </a:lnTo>
                  <a:lnTo>
                    <a:pt x="350" y="108"/>
                  </a:lnTo>
                  <a:lnTo>
                    <a:pt x="348" y="101"/>
                  </a:lnTo>
                  <a:lnTo>
                    <a:pt x="347" y="93"/>
                  </a:lnTo>
                  <a:lnTo>
                    <a:pt x="345" y="87"/>
                  </a:lnTo>
                  <a:lnTo>
                    <a:pt x="343" y="80"/>
                  </a:lnTo>
                  <a:lnTo>
                    <a:pt x="342" y="76"/>
                  </a:lnTo>
                  <a:lnTo>
                    <a:pt x="341" y="72"/>
                  </a:lnTo>
                  <a:lnTo>
                    <a:pt x="341" y="70"/>
                  </a:lnTo>
                  <a:lnTo>
                    <a:pt x="341" y="69"/>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6"/>
            <p:cNvSpPr>
              <a:spLocks/>
            </p:cNvSpPr>
            <p:nvPr/>
          </p:nvSpPr>
          <p:spPr bwMode="auto">
            <a:xfrm>
              <a:off x="4218361" y="5129758"/>
              <a:ext cx="46038" cy="90488"/>
            </a:xfrm>
            <a:custGeom>
              <a:avLst/>
              <a:gdLst>
                <a:gd name="T0" fmla="*/ 6 w 58"/>
                <a:gd name="T1" fmla="*/ 111 h 113"/>
                <a:gd name="T2" fmla="*/ 6 w 58"/>
                <a:gd name="T3" fmla="*/ 113 h 113"/>
                <a:gd name="T4" fmla="*/ 58 w 58"/>
                <a:gd name="T5" fmla="*/ 4 h 113"/>
                <a:gd name="T6" fmla="*/ 52 w 58"/>
                <a:gd name="T7" fmla="*/ 0 h 113"/>
                <a:gd name="T8" fmla="*/ 0 w 58"/>
                <a:gd name="T9" fmla="*/ 110 h 113"/>
                <a:gd name="T10" fmla="*/ 0 w 58"/>
                <a:gd name="T11" fmla="*/ 112 h 113"/>
                <a:gd name="T12" fmla="*/ 0 w 58"/>
                <a:gd name="T13" fmla="*/ 110 h 113"/>
                <a:gd name="T14" fmla="*/ 0 w 58"/>
                <a:gd name="T15" fmla="*/ 111 h 113"/>
                <a:gd name="T16" fmla="*/ 0 w 58"/>
                <a:gd name="T17" fmla="*/ 112 h 113"/>
                <a:gd name="T18" fmla="*/ 6 w 58"/>
                <a:gd name="T1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3">
                  <a:moveTo>
                    <a:pt x="6" y="111"/>
                  </a:moveTo>
                  <a:lnTo>
                    <a:pt x="6" y="113"/>
                  </a:lnTo>
                  <a:lnTo>
                    <a:pt x="58" y="4"/>
                  </a:lnTo>
                  <a:lnTo>
                    <a:pt x="52" y="0"/>
                  </a:lnTo>
                  <a:lnTo>
                    <a:pt x="0" y="110"/>
                  </a:lnTo>
                  <a:lnTo>
                    <a:pt x="0" y="112"/>
                  </a:lnTo>
                  <a:lnTo>
                    <a:pt x="0" y="110"/>
                  </a:lnTo>
                  <a:lnTo>
                    <a:pt x="0" y="111"/>
                  </a:lnTo>
                  <a:lnTo>
                    <a:pt x="0" y="112"/>
                  </a:lnTo>
                  <a:lnTo>
                    <a:pt x="6"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7"/>
            <p:cNvSpPr>
              <a:spLocks/>
            </p:cNvSpPr>
            <p:nvPr/>
          </p:nvSpPr>
          <p:spPr bwMode="auto">
            <a:xfrm>
              <a:off x="4218361" y="5218658"/>
              <a:ext cx="14288" cy="87313"/>
            </a:xfrm>
            <a:custGeom>
              <a:avLst/>
              <a:gdLst>
                <a:gd name="T0" fmla="*/ 16 w 17"/>
                <a:gd name="T1" fmla="*/ 107 h 112"/>
                <a:gd name="T2" fmla="*/ 17 w 17"/>
                <a:gd name="T3" fmla="*/ 109 h 112"/>
                <a:gd name="T4" fmla="*/ 6 w 17"/>
                <a:gd name="T5" fmla="*/ 0 h 112"/>
                <a:gd name="T6" fmla="*/ 0 w 17"/>
                <a:gd name="T7" fmla="*/ 1 h 112"/>
                <a:gd name="T8" fmla="*/ 12 w 17"/>
                <a:gd name="T9" fmla="*/ 109 h 112"/>
                <a:gd name="T10" fmla="*/ 13 w 17"/>
                <a:gd name="T11" fmla="*/ 112 h 112"/>
                <a:gd name="T12" fmla="*/ 12 w 17"/>
                <a:gd name="T13" fmla="*/ 109 h 112"/>
                <a:gd name="T14" fmla="*/ 12 w 17"/>
                <a:gd name="T15" fmla="*/ 112 h 112"/>
                <a:gd name="T16" fmla="*/ 13 w 17"/>
                <a:gd name="T17" fmla="*/ 112 h 112"/>
                <a:gd name="T18" fmla="*/ 16 w 17"/>
                <a:gd name="T19"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2">
                  <a:moveTo>
                    <a:pt x="16" y="107"/>
                  </a:moveTo>
                  <a:lnTo>
                    <a:pt x="17" y="109"/>
                  </a:lnTo>
                  <a:lnTo>
                    <a:pt x="6" y="0"/>
                  </a:lnTo>
                  <a:lnTo>
                    <a:pt x="0" y="1"/>
                  </a:lnTo>
                  <a:lnTo>
                    <a:pt x="12" y="109"/>
                  </a:lnTo>
                  <a:lnTo>
                    <a:pt x="13" y="112"/>
                  </a:lnTo>
                  <a:lnTo>
                    <a:pt x="12" y="109"/>
                  </a:lnTo>
                  <a:lnTo>
                    <a:pt x="12" y="112"/>
                  </a:lnTo>
                  <a:lnTo>
                    <a:pt x="13" y="112"/>
                  </a:lnTo>
                  <a:lnTo>
                    <a:pt x="16"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8"/>
            <p:cNvSpPr>
              <a:spLocks/>
            </p:cNvSpPr>
            <p:nvPr/>
          </p:nvSpPr>
          <p:spPr bwMode="auto">
            <a:xfrm>
              <a:off x="4227886" y="5302796"/>
              <a:ext cx="69850" cy="36513"/>
            </a:xfrm>
            <a:custGeom>
              <a:avLst/>
              <a:gdLst>
                <a:gd name="T0" fmla="*/ 85 w 86"/>
                <a:gd name="T1" fmla="*/ 39 h 46"/>
                <a:gd name="T2" fmla="*/ 86 w 86"/>
                <a:gd name="T3" fmla="*/ 39 h 46"/>
                <a:gd name="T4" fmla="*/ 79 w 86"/>
                <a:gd name="T5" fmla="*/ 38 h 46"/>
                <a:gd name="T6" fmla="*/ 71 w 86"/>
                <a:gd name="T7" fmla="*/ 36 h 46"/>
                <a:gd name="T8" fmla="*/ 64 w 86"/>
                <a:gd name="T9" fmla="*/ 34 h 46"/>
                <a:gd name="T10" fmla="*/ 57 w 86"/>
                <a:gd name="T11" fmla="*/ 30 h 46"/>
                <a:gd name="T12" fmla="*/ 50 w 86"/>
                <a:gd name="T13" fmla="*/ 27 h 46"/>
                <a:gd name="T14" fmla="*/ 43 w 86"/>
                <a:gd name="T15" fmla="*/ 23 h 46"/>
                <a:gd name="T16" fmla="*/ 37 w 86"/>
                <a:gd name="T17" fmla="*/ 20 h 46"/>
                <a:gd name="T18" fmla="*/ 31 w 86"/>
                <a:gd name="T19" fmla="*/ 16 h 46"/>
                <a:gd name="T20" fmla="*/ 25 w 86"/>
                <a:gd name="T21" fmla="*/ 14 h 46"/>
                <a:gd name="T22" fmla="*/ 19 w 86"/>
                <a:gd name="T23" fmla="*/ 11 h 46"/>
                <a:gd name="T24" fmla="*/ 15 w 86"/>
                <a:gd name="T25" fmla="*/ 7 h 46"/>
                <a:gd name="T26" fmla="*/ 11 w 86"/>
                <a:gd name="T27" fmla="*/ 5 h 46"/>
                <a:gd name="T28" fmla="*/ 8 w 86"/>
                <a:gd name="T29" fmla="*/ 2 h 46"/>
                <a:gd name="T30" fmla="*/ 4 w 86"/>
                <a:gd name="T31" fmla="*/ 1 h 46"/>
                <a:gd name="T32" fmla="*/ 3 w 86"/>
                <a:gd name="T33" fmla="*/ 0 h 46"/>
                <a:gd name="T34" fmla="*/ 3 w 86"/>
                <a:gd name="T35" fmla="*/ 0 h 46"/>
                <a:gd name="T36" fmla="*/ 0 w 86"/>
                <a:gd name="T37" fmla="*/ 5 h 46"/>
                <a:gd name="T38" fmla="*/ 0 w 86"/>
                <a:gd name="T39" fmla="*/ 6 h 46"/>
                <a:gd name="T40" fmla="*/ 2 w 86"/>
                <a:gd name="T41" fmla="*/ 7 h 46"/>
                <a:gd name="T42" fmla="*/ 4 w 86"/>
                <a:gd name="T43" fmla="*/ 8 h 46"/>
                <a:gd name="T44" fmla="*/ 8 w 86"/>
                <a:gd name="T45" fmla="*/ 11 h 46"/>
                <a:gd name="T46" fmla="*/ 11 w 86"/>
                <a:gd name="T47" fmla="*/ 13 h 46"/>
                <a:gd name="T48" fmla="*/ 16 w 86"/>
                <a:gd name="T49" fmla="*/ 16 h 46"/>
                <a:gd name="T50" fmla="*/ 22 w 86"/>
                <a:gd name="T51" fmla="*/ 19 h 46"/>
                <a:gd name="T52" fmla="*/ 27 w 86"/>
                <a:gd name="T53" fmla="*/ 22 h 46"/>
                <a:gd name="T54" fmla="*/ 34 w 86"/>
                <a:gd name="T55" fmla="*/ 25 h 46"/>
                <a:gd name="T56" fmla="*/ 40 w 86"/>
                <a:gd name="T57" fmla="*/ 29 h 46"/>
                <a:gd name="T58" fmla="*/ 47 w 86"/>
                <a:gd name="T59" fmla="*/ 32 h 46"/>
                <a:gd name="T60" fmla="*/ 55 w 86"/>
                <a:gd name="T61" fmla="*/ 36 h 46"/>
                <a:gd name="T62" fmla="*/ 62 w 86"/>
                <a:gd name="T63" fmla="*/ 39 h 46"/>
                <a:gd name="T64" fmla="*/ 70 w 86"/>
                <a:gd name="T65" fmla="*/ 42 h 46"/>
                <a:gd name="T66" fmla="*/ 77 w 86"/>
                <a:gd name="T67" fmla="*/ 44 h 46"/>
                <a:gd name="T68" fmla="*/ 84 w 86"/>
                <a:gd name="T69" fmla="*/ 46 h 46"/>
                <a:gd name="T70" fmla="*/ 84 w 86"/>
                <a:gd name="T71" fmla="*/ 46 h 46"/>
                <a:gd name="T72" fmla="*/ 85 w 86"/>
                <a:gd name="T7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46">
                  <a:moveTo>
                    <a:pt x="85" y="39"/>
                  </a:moveTo>
                  <a:lnTo>
                    <a:pt x="86" y="39"/>
                  </a:lnTo>
                  <a:lnTo>
                    <a:pt x="79" y="38"/>
                  </a:lnTo>
                  <a:lnTo>
                    <a:pt x="71" y="36"/>
                  </a:lnTo>
                  <a:lnTo>
                    <a:pt x="64" y="34"/>
                  </a:lnTo>
                  <a:lnTo>
                    <a:pt x="57" y="30"/>
                  </a:lnTo>
                  <a:lnTo>
                    <a:pt x="50" y="27"/>
                  </a:lnTo>
                  <a:lnTo>
                    <a:pt x="43" y="23"/>
                  </a:lnTo>
                  <a:lnTo>
                    <a:pt x="37" y="20"/>
                  </a:lnTo>
                  <a:lnTo>
                    <a:pt x="31" y="16"/>
                  </a:lnTo>
                  <a:lnTo>
                    <a:pt x="25" y="14"/>
                  </a:lnTo>
                  <a:lnTo>
                    <a:pt x="19" y="11"/>
                  </a:lnTo>
                  <a:lnTo>
                    <a:pt x="15" y="7"/>
                  </a:lnTo>
                  <a:lnTo>
                    <a:pt x="11" y="5"/>
                  </a:lnTo>
                  <a:lnTo>
                    <a:pt x="8" y="2"/>
                  </a:lnTo>
                  <a:lnTo>
                    <a:pt x="4" y="1"/>
                  </a:lnTo>
                  <a:lnTo>
                    <a:pt x="3" y="0"/>
                  </a:lnTo>
                  <a:lnTo>
                    <a:pt x="3" y="0"/>
                  </a:lnTo>
                  <a:lnTo>
                    <a:pt x="0" y="5"/>
                  </a:lnTo>
                  <a:lnTo>
                    <a:pt x="0" y="6"/>
                  </a:lnTo>
                  <a:lnTo>
                    <a:pt x="2" y="7"/>
                  </a:lnTo>
                  <a:lnTo>
                    <a:pt x="4" y="8"/>
                  </a:lnTo>
                  <a:lnTo>
                    <a:pt x="8" y="11"/>
                  </a:lnTo>
                  <a:lnTo>
                    <a:pt x="11" y="13"/>
                  </a:lnTo>
                  <a:lnTo>
                    <a:pt x="16" y="16"/>
                  </a:lnTo>
                  <a:lnTo>
                    <a:pt x="22" y="19"/>
                  </a:lnTo>
                  <a:lnTo>
                    <a:pt x="27" y="22"/>
                  </a:lnTo>
                  <a:lnTo>
                    <a:pt x="34" y="25"/>
                  </a:lnTo>
                  <a:lnTo>
                    <a:pt x="40" y="29"/>
                  </a:lnTo>
                  <a:lnTo>
                    <a:pt x="47" y="32"/>
                  </a:lnTo>
                  <a:lnTo>
                    <a:pt x="55" y="36"/>
                  </a:lnTo>
                  <a:lnTo>
                    <a:pt x="62" y="39"/>
                  </a:lnTo>
                  <a:lnTo>
                    <a:pt x="70" y="42"/>
                  </a:lnTo>
                  <a:lnTo>
                    <a:pt x="77" y="44"/>
                  </a:lnTo>
                  <a:lnTo>
                    <a:pt x="84" y="46"/>
                  </a:lnTo>
                  <a:lnTo>
                    <a:pt x="84" y="46"/>
                  </a:lnTo>
                  <a:lnTo>
                    <a:pt x="8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9"/>
            <p:cNvSpPr>
              <a:spLocks/>
            </p:cNvSpPr>
            <p:nvPr/>
          </p:nvSpPr>
          <p:spPr bwMode="auto">
            <a:xfrm>
              <a:off x="4294561" y="5334546"/>
              <a:ext cx="50800" cy="25400"/>
            </a:xfrm>
            <a:custGeom>
              <a:avLst/>
              <a:gdLst>
                <a:gd name="T0" fmla="*/ 63 w 63"/>
                <a:gd name="T1" fmla="*/ 27 h 33"/>
                <a:gd name="T2" fmla="*/ 63 w 63"/>
                <a:gd name="T3" fmla="*/ 27 h 33"/>
                <a:gd name="T4" fmla="*/ 49 w 63"/>
                <a:gd name="T5" fmla="*/ 19 h 33"/>
                <a:gd name="T6" fmla="*/ 40 w 63"/>
                <a:gd name="T7" fmla="*/ 13 h 33"/>
                <a:gd name="T8" fmla="*/ 33 w 63"/>
                <a:gd name="T9" fmla="*/ 10 h 33"/>
                <a:gd name="T10" fmla="*/ 30 w 63"/>
                <a:gd name="T11" fmla="*/ 7 h 33"/>
                <a:gd name="T12" fmla="*/ 25 w 63"/>
                <a:gd name="T13" fmla="*/ 6 h 33"/>
                <a:gd name="T14" fmla="*/ 20 w 63"/>
                <a:gd name="T15" fmla="*/ 5 h 33"/>
                <a:gd name="T16" fmla="*/ 12 w 63"/>
                <a:gd name="T17" fmla="*/ 3 h 33"/>
                <a:gd name="T18" fmla="*/ 1 w 63"/>
                <a:gd name="T19" fmla="*/ 0 h 33"/>
                <a:gd name="T20" fmla="*/ 0 w 63"/>
                <a:gd name="T21" fmla="*/ 7 h 33"/>
                <a:gd name="T22" fmla="*/ 11 w 63"/>
                <a:gd name="T23" fmla="*/ 10 h 33"/>
                <a:gd name="T24" fmla="*/ 18 w 63"/>
                <a:gd name="T25" fmla="*/ 11 h 33"/>
                <a:gd name="T26" fmla="*/ 23 w 63"/>
                <a:gd name="T27" fmla="*/ 12 h 33"/>
                <a:gd name="T28" fmla="*/ 26 w 63"/>
                <a:gd name="T29" fmla="*/ 13 h 33"/>
                <a:gd name="T30" fmla="*/ 31 w 63"/>
                <a:gd name="T31" fmla="*/ 15 h 33"/>
                <a:gd name="T32" fmla="*/ 37 w 63"/>
                <a:gd name="T33" fmla="*/ 19 h 33"/>
                <a:gd name="T34" fmla="*/ 46 w 63"/>
                <a:gd name="T35" fmla="*/ 25 h 33"/>
                <a:gd name="T36" fmla="*/ 60 w 63"/>
                <a:gd name="T37" fmla="*/ 33 h 33"/>
                <a:gd name="T38" fmla="*/ 60 w 63"/>
                <a:gd name="T39" fmla="*/ 33 h 33"/>
                <a:gd name="T40" fmla="*/ 63 w 63"/>
                <a:gd name="T41"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3">
                  <a:moveTo>
                    <a:pt x="63" y="27"/>
                  </a:moveTo>
                  <a:lnTo>
                    <a:pt x="63" y="27"/>
                  </a:lnTo>
                  <a:lnTo>
                    <a:pt x="49" y="19"/>
                  </a:lnTo>
                  <a:lnTo>
                    <a:pt x="40" y="13"/>
                  </a:lnTo>
                  <a:lnTo>
                    <a:pt x="33" y="10"/>
                  </a:lnTo>
                  <a:lnTo>
                    <a:pt x="30" y="7"/>
                  </a:lnTo>
                  <a:lnTo>
                    <a:pt x="25" y="6"/>
                  </a:lnTo>
                  <a:lnTo>
                    <a:pt x="20" y="5"/>
                  </a:lnTo>
                  <a:lnTo>
                    <a:pt x="12" y="3"/>
                  </a:lnTo>
                  <a:lnTo>
                    <a:pt x="1" y="0"/>
                  </a:lnTo>
                  <a:lnTo>
                    <a:pt x="0" y="7"/>
                  </a:lnTo>
                  <a:lnTo>
                    <a:pt x="11" y="10"/>
                  </a:lnTo>
                  <a:lnTo>
                    <a:pt x="18" y="11"/>
                  </a:lnTo>
                  <a:lnTo>
                    <a:pt x="23" y="12"/>
                  </a:lnTo>
                  <a:lnTo>
                    <a:pt x="26" y="13"/>
                  </a:lnTo>
                  <a:lnTo>
                    <a:pt x="31" y="15"/>
                  </a:lnTo>
                  <a:lnTo>
                    <a:pt x="37" y="19"/>
                  </a:lnTo>
                  <a:lnTo>
                    <a:pt x="46" y="25"/>
                  </a:lnTo>
                  <a:lnTo>
                    <a:pt x="60" y="33"/>
                  </a:lnTo>
                  <a:lnTo>
                    <a:pt x="60" y="33"/>
                  </a:lnTo>
                  <a:lnTo>
                    <a:pt x="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0"/>
            <p:cNvSpPr>
              <a:spLocks/>
            </p:cNvSpPr>
            <p:nvPr/>
          </p:nvSpPr>
          <p:spPr bwMode="auto">
            <a:xfrm>
              <a:off x="4342186" y="5355183"/>
              <a:ext cx="88900" cy="87313"/>
            </a:xfrm>
            <a:custGeom>
              <a:avLst/>
              <a:gdLst>
                <a:gd name="T0" fmla="*/ 110 w 110"/>
                <a:gd name="T1" fmla="*/ 105 h 109"/>
                <a:gd name="T2" fmla="*/ 110 w 110"/>
                <a:gd name="T3" fmla="*/ 105 h 109"/>
                <a:gd name="T4" fmla="*/ 106 w 110"/>
                <a:gd name="T5" fmla="*/ 100 h 109"/>
                <a:gd name="T6" fmla="*/ 101 w 110"/>
                <a:gd name="T7" fmla="*/ 94 h 109"/>
                <a:gd name="T8" fmla="*/ 96 w 110"/>
                <a:gd name="T9" fmla="*/ 89 h 109"/>
                <a:gd name="T10" fmla="*/ 91 w 110"/>
                <a:gd name="T11" fmla="*/ 82 h 109"/>
                <a:gd name="T12" fmla="*/ 85 w 110"/>
                <a:gd name="T13" fmla="*/ 75 h 109"/>
                <a:gd name="T14" fmla="*/ 78 w 110"/>
                <a:gd name="T15" fmla="*/ 69 h 109"/>
                <a:gd name="T16" fmla="*/ 72 w 110"/>
                <a:gd name="T17" fmla="*/ 61 h 109"/>
                <a:gd name="T18" fmla="*/ 65 w 110"/>
                <a:gd name="T19" fmla="*/ 54 h 109"/>
                <a:gd name="T20" fmla="*/ 58 w 110"/>
                <a:gd name="T21" fmla="*/ 46 h 109"/>
                <a:gd name="T22" fmla="*/ 51 w 110"/>
                <a:gd name="T23" fmla="*/ 39 h 109"/>
                <a:gd name="T24" fmla="*/ 45 w 110"/>
                <a:gd name="T25" fmla="*/ 31 h 109"/>
                <a:gd name="T26" fmla="*/ 36 w 110"/>
                <a:gd name="T27" fmla="*/ 24 h 109"/>
                <a:gd name="T28" fmla="*/ 28 w 110"/>
                <a:gd name="T29" fmla="*/ 17 h 109"/>
                <a:gd name="T30" fmla="*/ 20 w 110"/>
                <a:gd name="T31" fmla="*/ 11 h 109"/>
                <a:gd name="T32" fmla="*/ 12 w 110"/>
                <a:gd name="T33" fmla="*/ 6 h 109"/>
                <a:gd name="T34" fmla="*/ 3 w 110"/>
                <a:gd name="T35" fmla="*/ 0 h 109"/>
                <a:gd name="T36" fmla="*/ 0 w 110"/>
                <a:gd name="T37" fmla="*/ 6 h 109"/>
                <a:gd name="T38" fmla="*/ 9 w 110"/>
                <a:gd name="T39" fmla="*/ 10 h 109"/>
                <a:gd name="T40" fmla="*/ 17 w 110"/>
                <a:gd name="T41" fmla="*/ 17 h 109"/>
                <a:gd name="T42" fmla="*/ 25 w 110"/>
                <a:gd name="T43" fmla="*/ 22 h 109"/>
                <a:gd name="T44" fmla="*/ 32 w 110"/>
                <a:gd name="T45" fmla="*/ 29 h 109"/>
                <a:gd name="T46" fmla="*/ 40 w 110"/>
                <a:gd name="T47" fmla="*/ 36 h 109"/>
                <a:gd name="T48" fmla="*/ 47 w 110"/>
                <a:gd name="T49" fmla="*/ 44 h 109"/>
                <a:gd name="T50" fmla="*/ 54 w 110"/>
                <a:gd name="T51" fmla="*/ 50 h 109"/>
                <a:gd name="T52" fmla="*/ 61 w 110"/>
                <a:gd name="T53" fmla="*/ 59 h 109"/>
                <a:gd name="T54" fmla="*/ 68 w 110"/>
                <a:gd name="T55" fmla="*/ 65 h 109"/>
                <a:gd name="T56" fmla="*/ 73 w 110"/>
                <a:gd name="T57" fmla="*/ 72 h 109"/>
                <a:gd name="T58" fmla="*/ 80 w 110"/>
                <a:gd name="T59" fmla="*/ 79 h 109"/>
                <a:gd name="T60" fmla="*/ 86 w 110"/>
                <a:gd name="T61" fmla="*/ 86 h 109"/>
                <a:gd name="T62" fmla="*/ 92 w 110"/>
                <a:gd name="T63" fmla="*/ 93 h 109"/>
                <a:gd name="T64" fmla="*/ 96 w 110"/>
                <a:gd name="T65" fmla="*/ 98 h 109"/>
                <a:gd name="T66" fmla="*/ 101 w 110"/>
                <a:gd name="T67" fmla="*/ 105 h 109"/>
                <a:gd name="T68" fmla="*/ 106 w 110"/>
                <a:gd name="T69" fmla="*/ 109 h 109"/>
                <a:gd name="T70" fmla="*/ 106 w 110"/>
                <a:gd name="T71" fmla="*/ 109 h 109"/>
                <a:gd name="T72" fmla="*/ 110 w 110"/>
                <a:gd name="T73" fmla="*/ 10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09">
                  <a:moveTo>
                    <a:pt x="110" y="105"/>
                  </a:moveTo>
                  <a:lnTo>
                    <a:pt x="110" y="105"/>
                  </a:lnTo>
                  <a:lnTo>
                    <a:pt x="106" y="100"/>
                  </a:lnTo>
                  <a:lnTo>
                    <a:pt x="101" y="94"/>
                  </a:lnTo>
                  <a:lnTo>
                    <a:pt x="96" y="89"/>
                  </a:lnTo>
                  <a:lnTo>
                    <a:pt x="91" y="82"/>
                  </a:lnTo>
                  <a:lnTo>
                    <a:pt x="85" y="75"/>
                  </a:lnTo>
                  <a:lnTo>
                    <a:pt x="78" y="69"/>
                  </a:lnTo>
                  <a:lnTo>
                    <a:pt x="72" y="61"/>
                  </a:lnTo>
                  <a:lnTo>
                    <a:pt x="65" y="54"/>
                  </a:lnTo>
                  <a:lnTo>
                    <a:pt x="58" y="46"/>
                  </a:lnTo>
                  <a:lnTo>
                    <a:pt x="51" y="39"/>
                  </a:lnTo>
                  <a:lnTo>
                    <a:pt x="45" y="31"/>
                  </a:lnTo>
                  <a:lnTo>
                    <a:pt x="36" y="24"/>
                  </a:lnTo>
                  <a:lnTo>
                    <a:pt x="28" y="17"/>
                  </a:lnTo>
                  <a:lnTo>
                    <a:pt x="20" y="11"/>
                  </a:lnTo>
                  <a:lnTo>
                    <a:pt x="12" y="6"/>
                  </a:lnTo>
                  <a:lnTo>
                    <a:pt x="3" y="0"/>
                  </a:lnTo>
                  <a:lnTo>
                    <a:pt x="0" y="6"/>
                  </a:lnTo>
                  <a:lnTo>
                    <a:pt x="9" y="10"/>
                  </a:lnTo>
                  <a:lnTo>
                    <a:pt x="17" y="17"/>
                  </a:lnTo>
                  <a:lnTo>
                    <a:pt x="25" y="22"/>
                  </a:lnTo>
                  <a:lnTo>
                    <a:pt x="32" y="29"/>
                  </a:lnTo>
                  <a:lnTo>
                    <a:pt x="40" y="36"/>
                  </a:lnTo>
                  <a:lnTo>
                    <a:pt x="47" y="44"/>
                  </a:lnTo>
                  <a:lnTo>
                    <a:pt x="54" y="50"/>
                  </a:lnTo>
                  <a:lnTo>
                    <a:pt x="61" y="59"/>
                  </a:lnTo>
                  <a:lnTo>
                    <a:pt x="68" y="65"/>
                  </a:lnTo>
                  <a:lnTo>
                    <a:pt x="73" y="72"/>
                  </a:lnTo>
                  <a:lnTo>
                    <a:pt x="80" y="79"/>
                  </a:lnTo>
                  <a:lnTo>
                    <a:pt x="86" y="86"/>
                  </a:lnTo>
                  <a:lnTo>
                    <a:pt x="92" y="93"/>
                  </a:lnTo>
                  <a:lnTo>
                    <a:pt x="96" y="98"/>
                  </a:lnTo>
                  <a:lnTo>
                    <a:pt x="101" y="105"/>
                  </a:lnTo>
                  <a:lnTo>
                    <a:pt x="106" y="109"/>
                  </a:lnTo>
                  <a:lnTo>
                    <a:pt x="106" y="109"/>
                  </a:lnTo>
                  <a:lnTo>
                    <a:pt x="11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1"/>
            <p:cNvSpPr>
              <a:spLocks/>
            </p:cNvSpPr>
            <p:nvPr/>
          </p:nvSpPr>
          <p:spPr bwMode="auto">
            <a:xfrm>
              <a:off x="4426323" y="5437733"/>
              <a:ext cx="125413" cy="49213"/>
            </a:xfrm>
            <a:custGeom>
              <a:avLst/>
              <a:gdLst>
                <a:gd name="T0" fmla="*/ 157 w 157"/>
                <a:gd name="T1" fmla="*/ 55 h 62"/>
                <a:gd name="T2" fmla="*/ 157 w 157"/>
                <a:gd name="T3" fmla="*/ 55 h 62"/>
                <a:gd name="T4" fmla="*/ 148 w 157"/>
                <a:gd name="T5" fmla="*/ 54 h 62"/>
                <a:gd name="T6" fmla="*/ 138 w 157"/>
                <a:gd name="T7" fmla="*/ 51 h 62"/>
                <a:gd name="T8" fmla="*/ 127 w 157"/>
                <a:gd name="T9" fmla="*/ 49 h 62"/>
                <a:gd name="T10" fmla="*/ 117 w 157"/>
                <a:gd name="T11" fmla="*/ 46 h 62"/>
                <a:gd name="T12" fmla="*/ 106 w 157"/>
                <a:gd name="T13" fmla="*/ 43 h 62"/>
                <a:gd name="T14" fmla="*/ 94 w 157"/>
                <a:gd name="T15" fmla="*/ 39 h 62"/>
                <a:gd name="T16" fmla="*/ 82 w 157"/>
                <a:gd name="T17" fmla="*/ 35 h 62"/>
                <a:gd name="T18" fmla="*/ 71 w 157"/>
                <a:gd name="T19" fmla="*/ 32 h 62"/>
                <a:gd name="T20" fmla="*/ 59 w 157"/>
                <a:gd name="T21" fmla="*/ 28 h 62"/>
                <a:gd name="T22" fmla="*/ 50 w 157"/>
                <a:gd name="T23" fmla="*/ 25 h 62"/>
                <a:gd name="T24" fmla="*/ 40 w 157"/>
                <a:gd name="T25" fmla="*/ 20 h 62"/>
                <a:gd name="T26" fmla="*/ 31 w 157"/>
                <a:gd name="T27" fmla="*/ 16 h 62"/>
                <a:gd name="T28" fmla="*/ 23 w 157"/>
                <a:gd name="T29" fmla="*/ 11 h 62"/>
                <a:gd name="T30" fmla="*/ 15 w 157"/>
                <a:gd name="T31" fmla="*/ 8 h 62"/>
                <a:gd name="T32" fmla="*/ 9 w 157"/>
                <a:gd name="T33" fmla="*/ 3 h 62"/>
                <a:gd name="T34" fmla="*/ 4 w 157"/>
                <a:gd name="T35" fmla="*/ 0 h 62"/>
                <a:gd name="T36" fmla="*/ 0 w 157"/>
                <a:gd name="T37" fmla="*/ 4 h 62"/>
                <a:gd name="T38" fmla="*/ 5 w 157"/>
                <a:gd name="T39" fmla="*/ 8 h 62"/>
                <a:gd name="T40" fmla="*/ 11 w 157"/>
                <a:gd name="T41" fmla="*/ 13 h 62"/>
                <a:gd name="T42" fmla="*/ 19 w 157"/>
                <a:gd name="T43" fmla="*/ 17 h 62"/>
                <a:gd name="T44" fmla="*/ 27 w 157"/>
                <a:gd name="T45" fmla="*/ 22 h 62"/>
                <a:gd name="T46" fmla="*/ 36 w 157"/>
                <a:gd name="T47" fmla="*/ 26 h 62"/>
                <a:gd name="T48" fmla="*/ 47 w 157"/>
                <a:gd name="T49" fmla="*/ 31 h 62"/>
                <a:gd name="T50" fmla="*/ 58 w 157"/>
                <a:gd name="T51" fmla="*/ 34 h 62"/>
                <a:gd name="T52" fmla="*/ 69 w 157"/>
                <a:gd name="T53" fmla="*/ 39 h 62"/>
                <a:gd name="T54" fmla="*/ 80 w 157"/>
                <a:gd name="T55" fmla="*/ 42 h 62"/>
                <a:gd name="T56" fmla="*/ 92 w 157"/>
                <a:gd name="T57" fmla="*/ 46 h 62"/>
                <a:gd name="T58" fmla="*/ 103 w 157"/>
                <a:gd name="T59" fmla="*/ 49 h 62"/>
                <a:gd name="T60" fmla="*/ 115 w 157"/>
                <a:gd name="T61" fmla="*/ 53 h 62"/>
                <a:gd name="T62" fmla="*/ 126 w 157"/>
                <a:gd name="T63" fmla="*/ 55 h 62"/>
                <a:gd name="T64" fmla="*/ 137 w 157"/>
                <a:gd name="T65" fmla="*/ 57 h 62"/>
                <a:gd name="T66" fmla="*/ 147 w 157"/>
                <a:gd name="T67" fmla="*/ 60 h 62"/>
                <a:gd name="T68" fmla="*/ 156 w 157"/>
                <a:gd name="T69" fmla="*/ 62 h 62"/>
                <a:gd name="T70" fmla="*/ 156 w 157"/>
                <a:gd name="T71" fmla="*/ 62 h 62"/>
                <a:gd name="T72" fmla="*/ 157 w 157"/>
                <a:gd name="T73"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2">
                  <a:moveTo>
                    <a:pt x="157" y="55"/>
                  </a:moveTo>
                  <a:lnTo>
                    <a:pt x="157" y="55"/>
                  </a:lnTo>
                  <a:lnTo>
                    <a:pt x="148" y="54"/>
                  </a:lnTo>
                  <a:lnTo>
                    <a:pt x="138" y="51"/>
                  </a:lnTo>
                  <a:lnTo>
                    <a:pt x="127" y="49"/>
                  </a:lnTo>
                  <a:lnTo>
                    <a:pt x="117" y="46"/>
                  </a:lnTo>
                  <a:lnTo>
                    <a:pt x="106" y="43"/>
                  </a:lnTo>
                  <a:lnTo>
                    <a:pt x="94" y="39"/>
                  </a:lnTo>
                  <a:lnTo>
                    <a:pt x="82" y="35"/>
                  </a:lnTo>
                  <a:lnTo>
                    <a:pt x="71" y="32"/>
                  </a:lnTo>
                  <a:lnTo>
                    <a:pt x="59" y="28"/>
                  </a:lnTo>
                  <a:lnTo>
                    <a:pt x="50" y="25"/>
                  </a:lnTo>
                  <a:lnTo>
                    <a:pt x="40" y="20"/>
                  </a:lnTo>
                  <a:lnTo>
                    <a:pt x="31" y="16"/>
                  </a:lnTo>
                  <a:lnTo>
                    <a:pt x="23" y="11"/>
                  </a:lnTo>
                  <a:lnTo>
                    <a:pt x="15" y="8"/>
                  </a:lnTo>
                  <a:lnTo>
                    <a:pt x="9" y="3"/>
                  </a:lnTo>
                  <a:lnTo>
                    <a:pt x="4" y="0"/>
                  </a:lnTo>
                  <a:lnTo>
                    <a:pt x="0" y="4"/>
                  </a:lnTo>
                  <a:lnTo>
                    <a:pt x="5" y="8"/>
                  </a:lnTo>
                  <a:lnTo>
                    <a:pt x="11" y="13"/>
                  </a:lnTo>
                  <a:lnTo>
                    <a:pt x="19" y="17"/>
                  </a:lnTo>
                  <a:lnTo>
                    <a:pt x="27" y="22"/>
                  </a:lnTo>
                  <a:lnTo>
                    <a:pt x="36" y="26"/>
                  </a:lnTo>
                  <a:lnTo>
                    <a:pt x="47" y="31"/>
                  </a:lnTo>
                  <a:lnTo>
                    <a:pt x="58" y="34"/>
                  </a:lnTo>
                  <a:lnTo>
                    <a:pt x="69" y="39"/>
                  </a:lnTo>
                  <a:lnTo>
                    <a:pt x="80" y="42"/>
                  </a:lnTo>
                  <a:lnTo>
                    <a:pt x="92" y="46"/>
                  </a:lnTo>
                  <a:lnTo>
                    <a:pt x="103" y="49"/>
                  </a:lnTo>
                  <a:lnTo>
                    <a:pt x="115" y="53"/>
                  </a:lnTo>
                  <a:lnTo>
                    <a:pt x="126" y="55"/>
                  </a:lnTo>
                  <a:lnTo>
                    <a:pt x="137" y="57"/>
                  </a:lnTo>
                  <a:lnTo>
                    <a:pt x="147" y="60"/>
                  </a:lnTo>
                  <a:lnTo>
                    <a:pt x="156" y="62"/>
                  </a:lnTo>
                  <a:lnTo>
                    <a:pt x="156" y="62"/>
                  </a:lnTo>
                  <a:lnTo>
                    <a:pt x="1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2"/>
            <p:cNvSpPr>
              <a:spLocks/>
            </p:cNvSpPr>
            <p:nvPr/>
          </p:nvSpPr>
          <p:spPr bwMode="auto">
            <a:xfrm>
              <a:off x="4551736" y="5453608"/>
              <a:ext cx="100013" cy="34925"/>
            </a:xfrm>
            <a:custGeom>
              <a:avLst/>
              <a:gdLst>
                <a:gd name="T0" fmla="*/ 122 w 127"/>
                <a:gd name="T1" fmla="*/ 1 h 44"/>
                <a:gd name="T2" fmla="*/ 123 w 127"/>
                <a:gd name="T3" fmla="*/ 0 h 44"/>
                <a:gd name="T4" fmla="*/ 122 w 127"/>
                <a:gd name="T5" fmla="*/ 0 h 44"/>
                <a:gd name="T6" fmla="*/ 120 w 127"/>
                <a:gd name="T7" fmla="*/ 1 h 44"/>
                <a:gd name="T8" fmla="*/ 117 w 127"/>
                <a:gd name="T9" fmla="*/ 4 h 44"/>
                <a:gd name="T10" fmla="*/ 111 w 127"/>
                <a:gd name="T11" fmla="*/ 7 h 44"/>
                <a:gd name="T12" fmla="*/ 105 w 127"/>
                <a:gd name="T13" fmla="*/ 11 h 44"/>
                <a:gd name="T14" fmla="*/ 97 w 127"/>
                <a:gd name="T15" fmla="*/ 14 h 44"/>
                <a:gd name="T16" fmla="*/ 89 w 127"/>
                <a:gd name="T17" fmla="*/ 18 h 44"/>
                <a:gd name="T18" fmla="*/ 81 w 127"/>
                <a:gd name="T19" fmla="*/ 22 h 44"/>
                <a:gd name="T20" fmla="*/ 72 w 127"/>
                <a:gd name="T21" fmla="*/ 24 h 44"/>
                <a:gd name="T22" fmla="*/ 61 w 127"/>
                <a:gd name="T23" fmla="*/ 29 h 44"/>
                <a:gd name="T24" fmla="*/ 51 w 127"/>
                <a:gd name="T25" fmla="*/ 31 h 44"/>
                <a:gd name="T26" fmla="*/ 40 w 127"/>
                <a:gd name="T27" fmla="*/ 34 h 44"/>
                <a:gd name="T28" fmla="*/ 30 w 127"/>
                <a:gd name="T29" fmla="*/ 36 h 44"/>
                <a:gd name="T30" fmla="*/ 21 w 127"/>
                <a:gd name="T31" fmla="*/ 37 h 44"/>
                <a:gd name="T32" fmla="*/ 11 w 127"/>
                <a:gd name="T33" fmla="*/ 37 h 44"/>
                <a:gd name="T34" fmla="*/ 1 w 127"/>
                <a:gd name="T35" fmla="*/ 36 h 44"/>
                <a:gd name="T36" fmla="*/ 0 w 127"/>
                <a:gd name="T37" fmla="*/ 43 h 44"/>
                <a:gd name="T38" fmla="*/ 11 w 127"/>
                <a:gd name="T39" fmla="*/ 44 h 44"/>
                <a:gd name="T40" fmla="*/ 21 w 127"/>
                <a:gd name="T41" fmla="*/ 44 h 44"/>
                <a:gd name="T42" fmla="*/ 31 w 127"/>
                <a:gd name="T43" fmla="*/ 43 h 44"/>
                <a:gd name="T44" fmla="*/ 42 w 127"/>
                <a:gd name="T45" fmla="*/ 41 h 44"/>
                <a:gd name="T46" fmla="*/ 53 w 127"/>
                <a:gd name="T47" fmla="*/ 38 h 44"/>
                <a:gd name="T48" fmla="*/ 62 w 127"/>
                <a:gd name="T49" fmla="*/ 35 h 44"/>
                <a:gd name="T50" fmla="*/ 73 w 127"/>
                <a:gd name="T51" fmla="*/ 31 h 44"/>
                <a:gd name="T52" fmla="*/ 83 w 127"/>
                <a:gd name="T53" fmla="*/ 27 h 44"/>
                <a:gd name="T54" fmla="*/ 92 w 127"/>
                <a:gd name="T55" fmla="*/ 23 h 44"/>
                <a:gd name="T56" fmla="*/ 100 w 127"/>
                <a:gd name="T57" fmla="*/ 20 h 44"/>
                <a:gd name="T58" fmla="*/ 107 w 127"/>
                <a:gd name="T59" fmla="*/ 15 h 44"/>
                <a:gd name="T60" fmla="*/ 114 w 127"/>
                <a:gd name="T61" fmla="*/ 13 h 44"/>
                <a:gd name="T62" fmla="*/ 119 w 127"/>
                <a:gd name="T63" fmla="*/ 9 h 44"/>
                <a:gd name="T64" fmla="*/ 123 w 127"/>
                <a:gd name="T65" fmla="*/ 7 h 44"/>
                <a:gd name="T66" fmla="*/ 126 w 127"/>
                <a:gd name="T67" fmla="*/ 6 h 44"/>
                <a:gd name="T68" fmla="*/ 127 w 127"/>
                <a:gd name="T69" fmla="*/ 6 h 44"/>
                <a:gd name="T70" fmla="*/ 127 w 127"/>
                <a:gd name="T71" fmla="*/ 5 h 44"/>
                <a:gd name="T72" fmla="*/ 127 w 127"/>
                <a:gd name="T73" fmla="*/ 6 h 44"/>
                <a:gd name="T74" fmla="*/ 127 w 127"/>
                <a:gd name="T75" fmla="*/ 5 h 44"/>
                <a:gd name="T76" fmla="*/ 127 w 127"/>
                <a:gd name="T77" fmla="*/ 5 h 44"/>
                <a:gd name="T78" fmla="*/ 122 w 127"/>
                <a:gd name="T7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44">
                  <a:moveTo>
                    <a:pt x="122" y="1"/>
                  </a:moveTo>
                  <a:lnTo>
                    <a:pt x="123" y="0"/>
                  </a:lnTo>
                  <a:lnTo>
                    <a:pt x="122" y="0"/>
                  </a:lnTo>
                  <a:lnTo>
                    <a:pt x="120" y="1"/>
                  </a:lnTo>
                  <a:lnTo>
                    <a:pt x="117" y="4"/>
                  </a:lnTo>
                  <a:lnTo>
                    <a:pt x="111" y="7"/>
                  </a:lnTo>
                  <a:lnTo>
                    <a:pt x="105" y="11"/>
                  </a:lnTo>
                  <a:lnTo>
                    <a:pt x="97" y="14"/>
                  </a:lnTo>
                  <a:lnTo>
                    <a:pt x="89" y="18"/>
                  </a:lnTo>
                  <a:lnTo>
                    <a:pt x="81" y="22"/>
                  </a:lnTo>
                  <a:lnTo>
                    <a:pt x="72" y="24"/>
                  </a:lnTo>
                  <a:lnTo>
                    <a:pt x="61" y="29"/>
                  </a:lnTo>
                  <a:lnTo>
                    <a:pt x="51" y="31"/>
                  </a:lnTo>
                  <a:lnTo>
                    <a:pt x="40" y="34"/>
                  </a:lnTo>
                  <a:lnTo>
                    <a:pt x="30" y="36"/>
                  </a:lnTo>
                  <a:lnTo>
                    <a:pt x="21" y="37"/>
                  </a:lnTo>
                  <a:lnTo>
                    <a:pt x="11" y="37"/>
                  </a:lnTo>
                  <a:lnTo>
                    <a:pt x="1" y="36"/>
                  </a:lnTo>
                  <a:lnTo>
                    <a:pt x="0" y="43"/>
                  </a:lnTo>
                  <a:lnTo>
                    <a:pt x="11" y="44"/>
                  </a:lnTo>
                  <a:lnTo>
                    <a:pt x="21" y="44"/>
                  </a:lnTo>
                  <a:lnTo>
                    <a:pt x="31" y="43"/>
                  </a:lnTo>
                  <a:lnTo>
                    <a:pt x="42" y="41"/>
                  </a:lnTo>
                  <a:lnTo>
                    <a:pt x="53" y="38"/>
                  </a:lnTo>
                  <a:lnTo>
                    <a:pt x="62" y="35"/>
                  </a:lnTo>
                  <a:lnTo>
                    <a:pt x="73" y="31"/>
                  </a:lnTo>
                  <a:lnTo>
                    <a:pt x="83" y="27"/>
                  </a:lnTo>
                  <a:lnTo>
                    <a:pt x="92" y="23"/>
                  </a:lnTo>
                  <a:lnTo>
                    <a:pt x="100" y="20"/>
                  </a:lnTo>
                  <a:lnTo>
                    <a:pt x="107" y="15"/>
                  </a:lnTo>
                  <a:lnTo>
                    <a:pt x="114" y="13"/>
                  </a:lnTo>
                  <a:lnTo>
                    <a:pt x="119" y="9"/>
                  </a:lnTo>
                  <a:lnTo>
                    <a:pt x="123" y="7"/>
                  </a:lnTo>
                  <a:lnTo>
                    <a:pt x="126" y="6"/>
                  </a:lnTo>
                  <a:lnTo>
                    <a:pt x="127" y="6"/>
                  </a:lnTo>
                  <a:lnTo>
                    <a:pt x="127" y="5"/>
                  </a:lnTo>
                  <a:lnTo>
                    <a:pt x="127" y="6"/>
                  </a:lnTo>
                  <a:lnTo>
                    <a:pt x="127" y="5"/>
                  </a:lnTo>
                  <a:lnTo>
                    <a:pt x="127" y="5"/>
                  </a:lnTo>
                  <a:lnTo>
                    <a:pt x="1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3"/>
            <p:cNvSpPr>
              <a:spLocks/>
            </p:cNvSpPr>
            <p:nvPr/>
          </p:nvSpPr>
          <p:spPr bwMode="auto">
            <a:xfrm>
              <a:off x="4648573" y="5402808"/>
              <a:ext cx="17463" cy="53975"/>
            </a:xfrm>
            <a:custGeom>
              <a:avLst/>
              <a:gdLst>
                <a:gd name="T0" fmla="*/ 12 w 23"/>
                <a:gd name="T1" fmla="*/ 4 h 68"/>
                <a:gd name="T2" fmla="*/ 12 w 23"/>
                <a:gd name="T3" fmla="*/ 4 h 68"/>
                <a:gd name="T4" fmla="*/ 16 w 23"/>
                <a:gd name="T5" fmla="*/ 14 h 68"/>
                <a:gd name="T6" fmla="*/ 16 w 23"/>
                <a:gd name="T7" fmla="*/ 24 h 68"/>
                <a:gd name="T8" fmla="*/ 15 w 23"/>
                <a:gd name="T9" fmla="*/ 34 h 68"/>
                <a:gd name="T10" fmla="*/ 13 w 23"/>
                <a:gd name="T11" fmla="*/ 44 h 68"/>
                <a:gd name="T12" fmla="*/ 8 w 23"/>
                <a:gd name="T13" fmla="*/ 52 h 68"/>
                <a:gd name="T14" fmla="*/ 5 w 23"/>
                <a:gd name="T15" fmla="*/ 57 h 68"/>
                <a:gd name="T16" fmla="*/ 1 w 23"/>
                <a:gd name="T17" fmla="*/ 62 h 68"/>
                <a:gd name="T18" fmla="*/ 0 w 23"/>
                <a:gd name="T19" fmla="*/ 64 h 68"/>
                <a:gd name="T20" fmla="*/ 5 w 23"/>
                <a:gd name="T21" fmla="*/ 68 h 68"/>
                <a:gd name="T22" fmla="*/ 7 w 23"/>
                <a:gd name="T23" fmla="*/ 67 h 68"/>
                <a:gd name="T24" fmla="*/ 9 w 23"/>
                <a:gd name="T25" fmla="*/ 62 h 68"/>
                <a:gd name="T26" fmla="*/ 14 w 23"/>
                <a:gd name="T27" fmla="*/ 55 h 68"/>
                <a:gd name="T28" fmla="*/ 19 w 23"/>
                <a:gd name="T29" fmla="*/ 46 h 68"/>
                <a:gd name="T30" fmla="*/ 22 w 23"/>
                <a:gd name="T31" fmla="*/ 36 h 68"/>
                <a:gd name="T32" fmla="*/ 23 w 23"/>
                <a:gd name="T33" fmla="*/ 24 h 68"/>
                <a:gd name="T34" fmla="*/ 22 w 23"/>
                <a:gd name="T35" fmla="*/ 13 h 68"/>
                <a:gd name="T36" fmla="*/ 18 w 23"/>
                <a:gd name="T37" fmla="*/ 0 h 68"/>
                <a:gd name="T38" fmla="*/ 18 w 23"/>
                <a:gd name="T39" fmla="*/ 0 h 68"/>
                <a:gd name="T40" fmla="*/ 12 w 23"/>
                <a:gd name="T41"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12" y="4"/>
                  </a:moveTo>
                  <a:lnTo>
                    <a:pt x="12" y="4"/>
                  </a:lnTo>
                  <a:lnTo>
                    <a:pt x="16" y="14"/>
                  </a:lnTo>
                  <a:lnTo>
                    <a:pt x="16" y="24"/>
                  </a:lnTo>
                  <a:lnTo>
                    <a:pt x="15" y="34"/>
                  </a:lnTo>
                  <a:lnTo>
                    <a:pt x="13" y="44"/>
                  </a:lnTo>
                  <a:lnTo>
                    <a:pt x="8" y="52"/>
                  </a:lnTo>
                  <a:lnTo>
                    <a:pt x="5" y="57"/>
                  </a:lnTo>
                  <a:lnTo>
                    <a:pt x="1" y="62"/>
                  </a:lnTo>
                  <a:lnTo>
                    <a:pt x="0" y="64"/>
                  </a:lnTo>
                  <a:lnTo>
                    <a:pt x="5" y="68"/>
                  </a:lnTo>
                  <a:lnTo>
                    <a:pt x="7" y="67"/>
                  </a:lnTo>
                  <a:lnTo>
                    <a:pt x="9" y="62"/>
                  </a:lnTo>
                  <a:lnTo>
                    <a:pt x="14" y="55"/>
                  </a:lnTo>
                  <a:lnTo>
                    <a:pt x="19" y="46"/>
                  </a:lnTo>
                  <a:lnTo>
                    <a:pt x="22" y="36"/>
                  </a:lnTo>
                  <a:lnTo>
                    <a:pt x="23" y="24"/>
                  </a:lnTo>
                  <a:lnTo>
                    <a:pt x="22" y="13"/>
                  </a:lnTo>
                  <a:lnTo>
                    <a:pt x="18" y="0"/>
                  </a:lnTo>
                  <a:lnTo>
                    <a:pt x="18" y="0"/>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4"/>
            <p:cNvSpPr>
              <a:spLocks/>
            </p:cNvSpPr>
            <p:nvPr/>
          </p:nvSpPr>
          <p:spPr bwMode="auto">
            <a:xfrm>
              <a:off x="4599361" y="5363121"/>
              <a:ext cx="61913" cy="44450"/>
            </a:xfrm>
            <a:custGeom>
              <a:avLst/>
              <a:gdLst>
                <a:gd name="T0" fmla="*/ 0 w 80"/>
                <a:gd name="T1" fmla="*/ 5 h 56"/>
                <a:gd name="T2" fmla="*/ 0 w 80"/>
                <a:gd name="T3" fmla="*/ 6 h 56"/>
                <a:gd name="T4" fmla="*/ 1 w 80"/>
                <a:gd name="T5" fmla="*/ 6 h 56"/>
                <a:gd name="T6" fmla="*/ 4 w 80"/>
                <a:gd name="T7" fmla="*/ 7 h 56"/>
                <a:gd name="T8" fmla="*/ 6 w 80"/>
                <a:gd name="T9" fmla="*/ 8 h 56"/>
                <a:gd name="T10" fmla="*/ 9 w 80"/>
                <a:gd name="T11" fmla="*/ 9 h 56"/>
                <a:gd name="T12" fmla="*/ 14 w 80"/>
                <a:gd name="T13" fmla="*/ 12 h 56"/>
                <a:gd name="T14" fmla="*/ 20 w 80"/>
                <a:gd name="T15" fmla="*/ 14 h 56"/>
                <a:gd name="T16" fmla="*/ 25 w 80"/>
                <a:gd name="T17" fmla="*/ 17 h 56"/>
                <a:gd name="T18" fmla="*/ 31 w 80"/>
                <a:gd name="T19" fmla="*/ 21 h 56"/>
                <a:gd name="T20" fmla="*/ 37 w 80"/>
                <a:gd name="T21" fmla="*/ 24 h 56"/>
                <a:gd name="T22" fmla="*/ 44 w 80"/>
                <a:gd name="T23" fmla="*/ 28 h 56"/>
                <a:gd name="T24" fmla="*/ 50 w 80"/>
                <a:gd name="T25" fmla="*/ 32 h 56"/>
                <a:gd name="T26" fmla="*/ 55 w 80"/>
                <a:gd name="T27" fmla="*/ 36 h 56"/>
                <a:gd name="T28" fmla="*/ 61 w 80"/>
                <a:gd name="T29" fmla="*/ 41 h 56"/>
                <a:gd name="T30" fmla="*/ 66 w 80"/>
                <a:gd name="T31" fmla="*/ 46 h 56"/>
                <a:gd name="T32" fmla="*/ 70 w 80"/>
                <a:gd name="T33" fmla="*/ 51 h 56"/>
                <a:gd name="T34" fmla="*/ 74 w 80"/>
                <a:gd name="T35" fmla="*/ 56 h 56"/>
                <a:gd name="T36" fmla="*/ 80 w 80"/>
                <a:gd name="T37" fmla="*/ 52 h 56"/>
                <a:gd name="T38" fmla="*/ 75 w 80"/>
                <a:gd name="T39" fmla="*/ 47 h 56"/>
                <a:gd name="T40" fmla="*/ 70 w 80"/>
                <a:gd name="T41" fmla="*/ 41 h 56"/>
                <a:gd name="T42" fmla="*/ 66 w 80"/>
                <a:gd name="T43" fmla="*/ 37 h 56"/>
                <a:gd name="T44" fmla="*/ 60 w 80"/>
                <a:gd name="T45" fmla="*/ 31 h 56"/>
                <a:gd name="T46" fmla="*/ 53 w 80"/>
                <a:gd name="T47" fmla="*/ 27 h 56"/>
                <a:gd name="T48" fmla="*/ 47 w 80"/>
                <a:gd name="T49" fmla="*/ 22 h 56"/>
                <a:gd name="T50" fmla="*/ 42 w 80"/>
                <a:gd name="T51" fmla="*/ 18 h 56"/>
                <a:gd name="T52" fmla="*/ 35 w 80"/>
                <a:gd name="T53" fmla="*/ 15 h 56"/>
                <a:gd name="T54" fmla="*/ 28 w 80"/>
                <a:gd name="T55" fmla="*/ 12 h 56"/>
                <a:gd name="T56" fmla="*/ 23 w 80"/>
                <a:gd name="T57" fmla="*/ 8 h 56"/>
                <a:gd name="T58" fmla="*/ 17 w 80"/>
                <a:gd name="T59" fmla="*/ 6 h 56"/>
                <a:gd name="T60" fmla="*/ 13 w 80"/>
                <a:gd name="T61" fmla="*/ 3 h 56"/>
                <a:gd name="T62" fmla="*/ 9 w 80"/>
                <a:gd name="T63" fmla="*/ 2 h 56"/>
                <a:gd name="T64" fmla="*/ 5 w 80"/>
                <a:gd name="T65" fmla="*/ 0 h 56"/>
                <a:gd name="T66" fmla="*/ 4 w 80"/>
                <a:gd name="T67" fmla="*/ 0 h 56"/>
                <a:gd name="T68" fmla="*/ 4 w 80"/>
                <a:gd name="T69" fmla="*/ 0 h 56"/>
                <a:gd name="T70" fmla="*/ 5 w 80"/>
                <a:gd name="T71" fmla="*/ 0 h 56"/>
                <a:gd name="T72" fmla="*/ 0 w 80"/>
                <a:gd name="T73" fmla="*/ 5 h 56"/>
                <a:gd name="T74" fmla="*/ 0 w 80"/>
                <a:gd name="T75" fmla="*/ 6 h 56"/>
                <a:gd name="T76" fmla="*/ 0 w 80"/>
                <a:gd name="T77" fmla="*/ 6 h 56"/>
                <a:gd name="T78" fmla="*/ 0 w 80"/>
                <a:gd name="T7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6">
                  <a:moveTo>
                    <a:pt x="0" y="5"/>
                  </a:moveTo>
                  <a:lnTo>
                    <a:pt x="0" y="6"/>
                  </a:lnTo>
                  <a:lnTo>
                    <a:pt x="1" y="6"/>
                  </a:lnTo>
                  <a:lnTo>
                    <a:pt x="4" y="7"/>
                  </a:lnTo>
                  <a:lnTo>
                    <a:pt x="6" y="8"/>
                  </a:lnTo>
                  <a:lnTo>
                    <a:pt x="9" y="9"/>
                  </a:lnTo>
                  <a:lnTo>
                    <a:pt x="14" y="12"/>
                  </a:lnTo>
                  <a:lnTo>
                    <a:pt x="20" y="14"/>
                  </a:lnTo>
                  <a:lnTo>
                    <a:pt x="25" y="17"/>
                  </a:lnTo>
                  <a:lnTo>
                    <a:pt x="31" y="21"/>
                  </a:lnTo>
                  <a:lnTo>
                    <a:pt x="37" y="24"/>
                  </a:lnTo>
                  <a:lnTo>
                    <a:pt x="44" y="28"/>
                  </a:lnTo>
                  <a:lnTo>
                    <a:pt x="50" y="32"/>
                  </a:lnTo>
                  <a:lnTo>
                    <a:pt x="55" y="36"/>
                  </a:lnTo>
                  <a:lnTo>
                    <a:pt x="61" y="41"/>
                  </a:lnTo>
                  <a:lnTo>
                    <a:pt x="66" y="46"/>
                  </a:lnTo>
                  <a:lnTo>
                    <a:pt x="70" y="51"/>
                  </a:lnTo>
                  <a:lnTo>
                    <a:pt x="74" y="56"/>
                  </a:lnTo>
                  <a:lnTo>
                    <a:pt x="80" y="52"/>
                  </a:lnTo>
                  <a:lnTo>
                    <a:pt x="75" y="47"/>
                  </a:lnTo>
                  <a:lnTo>
                    <a:pt x="70" y="41"/>
                  </a:lnTo>
                  <a:lnTo>
                    <a:pt x="66" y="37"/>
                  </a:lnTo>
                  <a:lnTo>
                    <a:pt x="60" y="31"/>
                  </a:lnTo>
                  <a:lnTo>
                    <a:pt x="53" y="27"/>
                  </a:lnTo>
                  <a:lnTo>
                    <a:pt x="47" y="22"/>
                  </a:lnTo>
                  <a:lnTo>
                    <a:pt x="42" y="18"/>
                  </a:lnTo>
                  <a:lnTo>
                    <a:pt x="35" y="15"/>
                  </a:lnTo>
                  <a:lnTo>
                    <a:pt x="28" y="12"/>
                  </a:lnTo>
                  <a:lnTo>
                    <a:pt x="23" y="8"/>
                  </a:lnTo>
                  <a:lnTo>
                    <a:pt x="17" y="6"/>
                  </a:lnTo>
                  <a:lnTo>
                    <a:pt x="13" y="3"/>
                  </a:lnTo>
                  <a:lnTo>
                    <a:pt x="9" y="2"/>
                  </a:lnTo>
                  <a:lnTo>
                    <a:pt x="5" y="0"/>
                  </a:lnTo>
                  <a:lnTo>
                    <a:pt x="4" y="0"/>
                  </a:lnTo>
                  <a:lnTo>
                    <a:pt x="4" y="0"/>
                  </a:lnTo>
                  <a:lnTo>
                    <a:pt x="5" y="0"/>
                  </a:lnTo>
                  <a:lnTo>
                    <a:pt x="0" y="5"/>
                  </a:lnTo>
                  <a:lnTo>
                    <a:pt x="0" y="6"/>
                  </a:lnTo>
                  <a:lnTo>
                    <a:pt x="0" y="6"/>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5"/>
            <p:cNvSpPr>
              <a:spLocks/>
            </p:cNvSpPr>
            <p:nvPr/>
          </p:nvSpPr>
          <p:spPr bwMode="auto">
            <a:xfrm>
              <a:off x="4510461" y="5263108"/>
              <a:ext cx="92075" cy="103188"/>
            </a:xfrm>
            <a:custGeom>
              <a:avLst/>
              <a:gdLst>
                <a:gd name="T0" fmla="*/ 0 w 115"/>
                <a:gd name="T1" fmla="*/ 3 h 131"/>
                <a:gd name="T2" fmla="*/ 0 w 115"/>
                <a:gd name="T3" fmla="*/ 3 h 131"/>
                <a:gd name="T4" fmla="*/ 3 w 115"/>
                <a:gd name="T5" fmla="*/ 10 h 131"/>
                <a:gd name="T6" fmla="*/ 8 w 115"/>
                <a:gd name="T7" fmla="*/ 17 h 131"/>
                <a:gd name="T8" fmla="*/ 14 w 115"/>
                <a:gd name="T9" fmla="*/ 25 h 131"/>
                <a:gd name="T10" fmla="*/ 23 w 115"/>
                <a:gd name="T11" fmla="*/ 35 h 131"/>
                <a:gd name="T12" fmla="*/ 31 w 115"/>
                <a:gd name="T13" fmla="*/ 45 h 131"/>
                <a:gd name="T14" fmla="*/ 40 w 115"/>
                <a:gd name="T15" fmla="*/ 56 h 131"/>
                <a:gd name="T16" fmla="*/ 49 w 115"/>
                <a:gd name="T17" fmla="*/ 66 h 131"/>
                <a:gd name="T18" fmla="*/ 59 w 115"/>
                <a:gd name="T19" fmla="*/ 76 h 131"/>
                <a:gd name="T20" fmla="*/ 69 w 115"/>
                <a:gd name="T21" fmla="*/ 88 h 131"/>
                <a:gd name="T22" fmla="*/ 78 w 115"/>
                <a:gd name="T23" fmla="*/ 97 h 131"/>
                <a:gd name="T24" fmla="*/ 87 w 115"/>
                <a:gd name="T25" fmla="*/ 106 h 131"/>
                <a:gd name="T26" fmla="*/ 94 w 115"/>
                <a:gd name="T27" fmla="*/ 115 h 131"/>
                <a:gd name="T28" fmla="*/ 101 w 115"/>
                <a:gd name="T29" fmla="*/ 121 h 131"/>
                <a:gd name="T30" fmla="*/ 105 w 115"/>
                <a:gd name="T31" fmla="*/ 126 h 131"/>
                <a:gd name="T32" fmla="*/ 109 w 115"/>
                <a:gd name="T33" fmla="*/ 129 h 131"/>
                <a:gd name="T34" fmla="*/ 110 w 115"/>
                <a:gd name="T35" fmla="*/ 131 h 131"/>
                <a:gd name="T36" fmla="*/ 115 w 115"/>
                <a:gd name="T37" fmla="*/ 126 h 131"/>
                <a:gd name="T38" fmla="*/ 114 w 115"/>
                <a:gd name="T39" fmla="*/ 125 h 131"/>
                <a:gd name="T40" fmla="*/ 110 w 115"/>
                <a:gd name="T41" fmla="*/ 121 h 131"/>
                <a:gd name="T42" fmla="*/ 105 w 115"/>
                <a:gd name="T43" fmla="*/ 117 h 131"/>
                <a:gd name="T44" fmla="*/ 99 w 115"/>
                <a:gd name="T45" fmla="*/ 110 h 131"/>
                <a:gd name="T46" fmla="*/ 92 w 115"/>
                <a:gd name="T47" fmla="*/ 102 h 131"/>
                <a:gd name="T48" fmla="*/ 82 w 115"/>
                <a:gd name="T49" fmla="*/ 93 h 131"/>
                <a:gd name="T50" fmla="*/ 73 w 115"/>
                <a:gd name="T51" fmla="*/ 83 h 131"/>
                <a:gd name="T52" fmla="*/ 64 w 115"/>
                <a:gd name="T53" fmla="*/ 72 h 131"/>
                <a:gd name="T54" fmla="*/ 54 w 115"/>
                <a:gd name="T55" fmla="*/ 62 h 131"/>
                <a:gd name="T56" fmla="*/ 44 w 115"/>
                <a:gd name="T57" fmla="*/ 51 h 131"/>
                <a:gd name="T58" fmla="*/ 35 w 115"/>
                <a:gd name="T59" fmla="*/ 41 h 131"/>
                <a:gd name="T60" fmla="*/ 27 w 115"/>
                <a:gd name="T61" fmla="*/ 30 h 131"/>
                <a:gd name="T62" fmla="*/ 19 w 115"/>
                <a:gd name="T63" fmla="*/ 21 h 131"/>
                <a:gd name="T64" fmla="*/ 13 w 115"/>
                <a:gd name="T65" fmla="*/ 13 h 131"/>
                <a:gd name="T66" fmla="*/ 9 w 115"/>
                <a:gd name="T67" fmla="*/ 5 h 131"/>
                <a:gd name="T68" fmla="*/ 5 w 115"/>
                <a:gd name="T69" fmla="*/ 0 h 131"/>
                <a:gd name="T70" fmla="*/ 5 w 115"/>
                <a:gd name="T71" fmla="*/ 0 h 131"/>
                <a:gd name="T72" fmla="*/ 0 w 115"/>
                <a:gd name="T7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31">
                  <a:moveTo>
                    <a:pt x="0" y="3"/>
                  </a:moveTo>
                  <a:lnTo>
                    <a:pt x="0" y="3"/>
                  </a:lnTo>
                  <a:lnTo>
                    <a:pt x="3" y="10"/>
                  </a:lnTo>
                  <a:lnTo>
                    <a:pt x="8" y="17"/>
                  </a:lnTo>
                  <a:lnTo>
                    <a:pt x="14" y="25"/>
                  </a:lnTo>
                  <a:lnTo>
                    <a:pt x="23" y="35"/>
                  </a:lnTo>
                  <a:lnTo>
                    <a:pt x="31" y="45"/>
                  </a:lnTo>
                  <a:lnTo>
                    <a:pt x="40" y="56"/>
                  </a:lnTo>
                  <a:lnTo>
                    <a:pt x="49" y="66"/>
                  </a:lnTo>
                  <a:lnTo>
                    <a:pt x="59" y="76"/>
                  </a:lnTo>
                  <a:lnTo>
                    <a:pt x="69" y="88"/>
                  </a:lnTo>
                  <a:lnTo>
                    <a:pt x="78" y="97"/>
                  </a:lnTo>
                  <a:lnTo>
                    <a:pt x="87" y="106"/>
                  </a:lnTo>
                  <a:lnTo>
                    <a:pt x="94" y="115"/>
                  </a:lnTo>
                  <a:lnTo>
                    <a:pt x="101" y="121"/>
                  </a:lnTo>
                  <a:lnTo>
                    <a:pt x="105" y="126"/>
                  </a:lnTo>
                  <a:lnTo>
                    <a:pt x="109" y="129"/>
                  </a:lnTo>
                  <a:lnTo>
                    <a:pt x="110" y="131"/>
                  </a:lnTo>
                  <a:lnTo>
                    <a:pt x="115" y="126"/>
                  </a:lnTo>
                  <a:lnTo>
                    <a:pt x="114" y="125"/>
                  </a:lnTo>
                  <a:lnTo>
                    <a:pt x="110" y="121"/>
                  </a:lnTo>
                  <a:lnTo>
                    <a:pt x="105" y="117"/>
                  </a:lnTo>
                  <a:lnTo>
                    <a:pt x="99" y="110"/>
                  </a:lnTo>
                  <a:lnTo>
                    <a:pt x="92" y="102"/>
                  </a:lnTo>
                  <a:lnTo>
                    <a:pt x="82" y="93"/>
                  </a:lnTo>
                  <a:lnTo>
                    <a:pt x="73" y="83"/>
                  </a:lnTo>
                  <a:lnTo>
                    <a:pt x="64" y="72"/>
                  </a:lnTo>
                  <a:lnTo>
                    <a:pt x="54" y="62"/>
                  </a:lnTo>
                  <a:lnTo>
                    <a:pt x="44" y="51"/>
                  </a:lnTo>
                  <a:lnTo>
                    <a:pt x="35" y="41"/>
                  </a:lnTo>
                  <a:lnTo>
                    <a:pt x="27" y="30"/>
                  </a:lnTo>
                  <a:lnTo>
                    <a:pt x="19" y="21"/>
                  </a:lnTo>
                  <a:lnTo>
                    <a:pt x="13" y="13"/>
                  </a:lnTo>
                  <a:lnTo>
                    <a:pt x="9" y="5"/>
                  </a:ln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36"/>
            <p:cNvSpPr>
              <a:spLocks/>
            </p:cNvSpPr>
            <p:nvPr/>
          </p:nvSpPr>
          <p:spPr bwMode="auto">
            <a:xfrm>
              <a:off x="4488236" y="5183733"/>
              <a:ext cx="26988" cy="80963"/>
            </a:xfrm>
            <a:custGeom>
              <a:avLst/>
              <a:gdLst>
                <a:gd name="T0" fmla="*/ 2 w 34"/>
                <a:gd name="T1" fmla="*/ 6 h 102"/>
                <a:gd name="T2" fmla="*/ 0 w 34"/>
                <a:gd name="T3" fmla="*/ 4 h 102"/>
                <a:gd name="T4" fmla="*/ 0 w 34"/>
                <a:gd name="T5" fmla="*/ 5 h 102"/>
                <a:gd name="T6" fmla="*/ 1 w 34"/>
                <a:gd name="T7" fmla="*/ 7 h 102"/>
                <a:gd name="T8" fmla="*/ 1 w 34"/>
                <a:gd name="T9" fmla="*/ 11 h 102"/>
                <a:gd name="T10" fmla="*/ 2 w 34"/>
                <a:gd name="T11" fmla="*/ 15 h 102"/>
                <a:gd name="T12" fmla="*/ 3 w 34"/>
                <a:gd name="T13" fmla="*/ 21 h 102"/>
                <a:gd name="T14" fmla="*/ 5 w 34"/>
                <a:gd name="T15" fmla="*/ 28 h 102"/>
                <a:gd name="T16" fmla="*/ 8 w 34"/>
                <a:gd name="T17" fmla="*/ 35 h 102"/>
                <a:gd name="T18" fmla="*/ 10 w 34"/>
                <a:gd name="T19" fmla="*/ 43 h 102"/>
                <a:gd name="T20" fmla="*/ 11 w 34"/>
                <a:gd name="T21" fmla="*/ 51 h 102"/>
                <a:gd name="T22" fmla="*/ 14 w 34"/>
                <a:gd name="T23" fmla="*/ 59 h 102"/>
                <a:gd name="T24" fmla="*/ 17 w 34"/>
                <a:gd name="T25" fmla="*/ 67 h 102"/>
                <a:gd name="T26" fmla="*/ 19 w 34"/>
                <a:gd name="T27" fmla="*/ 75 h 102"/>
                <a:gd name="T28" fmla="*/ 22 w 34"/>
                <a:gd name="T29" fmla="*/ 83 h 102"/>
                <a:gd name="T30" fmla="*/ 24 w 34"/>
                <a:gd name="T31" fmla="*/ 90 h 102"/>
                <a:gd name="T32" fmla="*/ 26 w 34"/>
                <a:gd name="T33" fmla="*/ 96 h 102"/>
                <a:gd name="T34" fmla="*/ 29 w 34"/>
                <a:gd name="T35" fmla="*/ 102 h 102"/>
                <a:gd name="T36" fmla="*/ 34 w 34"/>
                <a:gd name="T37" fmla="*/ 99 h 102"/>
                <a:gd name="T38" fmla="*/ 32 w 34"/>
                <a:gd name="T39" fmla="*/ 95 h 102"/>
                <a:gd name="T40" fmla="*/ 30 w 34"/>
                <a:gd name="T41" fmla="*/ 88 h 102"/>
                <a:gd name="T42" fmla="*/ 27 w 34"/>
                <a:gd name="T43" fmla="*/ 81 h 102"/>
                <a:gd name="T44" fmla="*/ 25 w 34"/>
                <a:gd name="T45" fmla="*/ 74 h 102"/>
                <a:gd name="T46" fmla="*/ 23 w 34"/>
                <a:gd name="T47" fmla="*/ 65 h 102"/>
                <a:gd name="T48" fmla="*/ 20 w 34"/>
                <a:gd name="T49" fmla="*/ 58 h 102"/>
                <a:gd name="T50" fmla="*/ 18 w 34"/>
                <a:gd name="T51" fmla="*/ 49 h 102"/>
                <a:gd name="T52" fmla="*/ 16 w 34"/>
                <a:gd name="T53" fmla="*/ 42 h 102"/>
                <a:gd name="T54" fmla="*/ 14 w 34"/>
                <a:gd name="T55" fmla="*/ 34 h 102"/>
                <a:gd name="T56" fmla="*/ 12 w 34"/>
                <a:gd name="T57" fmla="*/ 26 h 102"/>
                <a:gd name="T58" fmla="*/ 10 w 34"/>
                <a:gd name="T59" fmla="*/ 20 h 102"/>
                <a:gd name="T60" fmla="*/ 9 w 34"/>
                <a:gd name="T61" fmla="*/ 14 h 102"/>
                <a:gd name="T62" fmla="*/ 8 w 34"/>
                <a:gd name="T63" fmla="*/ 10 h 102"/>
                <a:gd name="T64" fmla="*/ 7 w 34"/>
                <a:gd name="T65" fmla="*/ 5 h 102"/>
                <a:gd name="T66" fmla="*/ 5 w 34"/>
                <a:gd name="T67" fmla="*/ 3 h 102"/>
                <a:gd name="T68" fmla="*/ 5 w 34"/>
                <a:gd name="T69" fmla="*/ 3 h 102"/>
                <a:gd name="T70" fmla="*/ 3 w 34"/>
                <a:gd name="T71" fmla="*/ 0 h 102"/>
                <a:gd name="T72" fmla="*/ 5 w 34"/>
                <a:gd name="T73" fmla="*/ 3 h 102"/>
                <a:gd name="T74" fmla="*/ 5 w 34"/>
                <a:gd name="T75" fmla="*/ 0 h 102"/>
                <a:gd name="T76" fmla="*/ 3 w 34"/>
                <a:gd name="T77" fmla="*/ 0 h 102"/>
                <a:gd name="T78" fmla="*/ 2 w 34"/>
                <a:gd name="T79"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 y="6"/>
                  </a:moveTo>
                  <a:lnTo>
                    <a:pt x="0" y="4"/>
                  </a:lnTo>
                  <a:lnTo>
                    <a:pt x="0" y="5"/>
                  </a:lnTo>
                  <a:lnTo>
                    <a:pt x="1" y="7"/>
                  </a:lnTo>
                  <a:lnTo>
                    <a:pt x="1" y="11"/>
                  </a:lnTo>
                  <a:lnTo>
                    <a:pt x="2" y="15"/>
                  </a:lnTo>
                  <a:lnTo>
                    <a:pt x="3" y="21"/>
                  </a:lnTo>
                  <a:lnTo>
                    <a:pt x="5" y="28"/>
                  </a:lnTo>
                  <a:lnTo>
                    <a:pt x="8" y="35"/>
                  </a:lnTo>
                  <a:lnTo>
                    <a:pt x="10" y="43"/>
                  </a:lnTo>
                  <a:lnTo>
                    <a:pt x="11" y="51"/>
                  </a:lnTo>
                  <a:lnTo>
                    <a:pt x="14" y="59"/>
                  </a:lnTo>
                  <a:lnTo>
                    <a:pt x="17" y="67"/>
                  </a:lnTo>
                  <a:lnTo>
                    <a:pt x="19" y="75"/>
                  </a:lnTo>
                  <a:lnTo>
                    <a:pt x="22" y="83"/>
                  </a:lnTo>
                  <a:lnTo>
                    <a:pt x="24" y="90"/>
                  </a:lnTo>
                  <a:lnTo>
                    <a:pt x="26" y="96"/>
                  </a:lnTo>
                  <a:lnTo>
                    <a:pt x="29" y="102"/>
                  </a:lnTo>
                  <a:lnTo>
                    <a:pt x="34" y="99"/>
                  </a:lnTo>
                  <a:lnTo>
                    <a:pt x="32" y="95"/>
                  </a:lnTo>
                  <a:lnTo>
                    <a:pt x="30" y="88"/>
                  </a:lnTo>
                  <a:lnTo>
                    <a:pt x="27" y="81"/>
                  </a:lnTo>
                  <a:lnTo>
                    <a:pt x="25" y="74"/>
                  </a:lnTo>
                  <a:lnTo>
                    <a:pt x="23" y="65"/>
                  </a:lnTo>
                  <a:lnTo>
                    <a:pt x="20" y="58"/>
                  </a:lnTo>
                  <a:lnTo>
                    <a:pt x="18" y="49"/>
                  </a:lnTo>
                  <a:lnTo>
                    <a:pt x="16" y="42"/>
                  </a:lnTo>
                  <a:lnTo>
                    <a:pt x="14" y="34"/>
                  </a:lnTo>
                  <a:lnTo>
                    <a:pt x="12" y="26"/>
                  </a:lnTo>
                  <a:lnTo>
                    <a:pt x="10" y="20"/>
                  </a:lnTo>
                  <a:lnTo>
                    <a:pt x="9" y="14"/>
                  </a:lnTo>
                  <a:lnTo>
                    <a:pt x="8" y="10"/>
                  </a:lnTo>
                  <a:lnTo>
                    <a:pt x="7" y="5"/>
                  </a:lnTo>
                  <a:lnTo>
                    <a:pt x="5" y="3"/>
                  </a:lnTo>
                  <a:lnTo>
                    <a:pt x="5" y="3"/>
                  </a:lnTo>
                  <a:lnTo>
                    <a:pt x="3" y="0"/>
                  </a:lnTo>
                  <a:lnTo>
                    <a:pt x="5" y="3"/>
                  </a:lnTo>
                  <a:lnTo>
                    <a:pt x="5" y="0"/>
                  </a:lnTo>
                  <a:lnTo>
                    <a:pt x="3"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37"/>
            <p:cNvSpPr>
              <a:spLocks/>
            </p:cNvSpPr>
            <p:nvPr/>
          </p:nvSpPr>
          <p:spPr bwMode="auto">
            <a:xfrm>
              <a:off x="4259636" y="5128171"/>
              <a:ext cx="231775" cy="60325"/>
            </a:xfrm>
            <a:custGeom>
              <a:avLst/>
              <a:gdLst>
                <a:gd name="T0" fmla="*/ 6 w 291"/>
                <a:gd name="T1" fmla="*/ 6 h 76"/>
                <a:gd name="T2" fmla="*/ 2 w 291"/>
                <a:gd name="T3" fmla="*/ 7 h 76"/>
                <a:gd name="T4" fmla="*/ 290 w 291"/>
                <a:gd name="T5" fmla="*/ 76 h 76"/>
                <a:gd name="T6" fmla="*/ 291 w 291"/>
                <a:gd name="T7" fmla="*/ 70 h 76"/>
                <a:gd name="T8" fmla="*/ 3 w 291"/>
                <a:gd name="T9" fmla="*/ 1 h 76"/>
                <a:gd name="T10" fmla="*/ 0 w 291"/>
                <a:gd name="T11" fmla="*/ 2 h 76"/>
                <a:gd name="T12" fmla="*/ 3 w 291"/>
                <a:gd name="T13" fmla="*/ 1 h 76"/>
                <a:gd name="T14" fmla="*/ 1 w 291"/>
                <a:gd name="T15" fmla="*/ 0 h 76"/>
                <a:gd name="T16" fmla="*/ 0 w 291"/>
                <a:gd name="T17" fmla="*/ 2 h 76"/>
                <a:gd name="T18" fmla="*/ 6 w 291"/>
                <a:gd name="T19"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6" y="6"/>
                  </a:moveTo>
                  <a:lnTo>
                    <a:pt x="2" y="7"/>
                  </a:lnTo>
                  <a:lnTo>
                    <a:pt x="290" y="76"/>
                  </a:lnTo>
                  <a:lnTo>
                    <a:pt x="291" y="70"/>
                  </a:lnTo>
                  <a:lnTo>
                    <a:pt x="3" y="1"/>
                  </a:lnTo>
                  <a:lnTo>
                    <a:pt x="0" y="2"/>
                  </a:lnTo>
                  <a:lnTo>
                    <a:pt x="3" y="1"/>
                  </a:lnTo>
                  <a:lnTo>
                    <a:pt x="1" y="0"/>
                  </a:lnTo>
                  <a:lnTo>
                    <a:pt x="0" y="2"/>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38"/>
            <p:cNvSpPr>
              <a:spLocks/>
            </p:cNvSpPr>
            <p:nvPr/>
          </p:nvSpPr>
          <p:spPr bwMode="auto">
            <a:xfrm>
              <a:off x="4202486" y="3675608"/>
              <a:ext cx="373063" cy="1592263"/>
            </a:xfrm>
            <a:custGeom>
              <a:avLst/>
              <a:gdLst>
                <a:gd name="T0" fmla="*/ 53 w 470"/>
                <a:gd name="T1" fmla="*/ 1793 h 2004"/>
                <a:gd name="T2" fmla="*/ 0 w 470"/>
                <a:gd name="T3" fmla="*/ 151 h 2004"/>
                <a:gd name="T4" fmla="*/ 470 w 470"/>
                <a:gd name="T5" fmla="*/ 18 h 2004"/>
                <a:gd name="T6" fmla="*/ 430 w 470"/>
                <a:gd name="T7" fmla="*/ 895 h 2004"/>
                <a:gd name="T8" fmla="*/ 429 w 470"/>
                <a:gd name="T9" fmla="*/ 905 h 2004"/>
                <a:gd name="T10" fmla="*/ 428 w 470"/>
                <a:gd name="T11" fmla="*/ 926 h 2004"/>
                <a:gd name="T12" fmla="*/ 425 w 470"/>
                <a:gd name="T13" fmla="*/ 956 h 2004"/>
                <a:gd name="T14" fmla="*/ 423 w 470"/>
                <a:gd name="T15" fmla="*/ 994 h 2004"/>
                <a:gd name="T16" fmla="*/ 419 w 470"/>
                <a:gd name="T17" fmla="*/ 1040 h 2004"/>
                <a:gd name="T18" fmla="*/ 416 w 470"/>
                <a:gd name="T19" fmla="*/ 1094 h 2004"/>
                <a:gd name="T20" fmla="*/ 413 w 470"/>
                <a:gd name="T21" fmla="*/ 1154 h 2004"/>
                <a:gd name="T22" fmla="*/ 408 w 470"/>
                <a:gd name="T23" fmla="*/ 1220 h 2004"/>
                <a:gd name="T24" fmla="*/ 403 w 470"/>
                <a:gd name="T25" fmla="*/ 1291 h 2004"/>
                <a:gd name="T26" fmla="*/ 399 w 470"/>
                <a:gd name="T27" fmla="*/ 1366 h 2004"/>
                <a:gd name="T28" fmla="*/ 394 w 470"/>
                <a:gd name="T29" fmla="*/ 1444 h 2004"/>
                <a:gd name="T30" fmla="*/ 388 w 470"/>
                <a:gd name="T31" fmla="*/ 1527 h 2004"/>
                <a:gd name="T32" fmla="*/ 384 w 470"/>
                <a:gd name="T33" fmla="*/ 1611 h 2004"/>
                <a:gd name="T34" fmla="*/ 379 w 470"/>
                <a:gd name="T35" fmla="*/ 1697 h 2004"/>
                <a:gd name="T36" fmla="*/ 373 w 470"/>
                <a:gd name="T37" fmla="*/ 1784 h 2004"/>
                <a:gd name="T38" fmla="*/ 371 w 470"/>
                <a:gd name="T39" fmla="*/ 1834 h 2004"/>
                <a:gd name="T40" fmla="*/ 372 w 470"/>
                <a:gd name="T41" fmla="*/ 1848 h 2004"/>
                <a:gd name="T42" fmla="*/ 373 w 470"/>
                <a:gd name="T43" fmla="*/ 1865 h 2004"/>
                <a:gd name="T44" fmla="*/ 376 w 470"/>
                <a:gd name="T45" fmla="*/ 1883 h 2004"/>
                <a:gd name="T46" fmla="*/ 377 w 470"/>
                <a:gd name="T47" fmla="*/ 1902 h 2004"/>
                <a:gd name="T48" fmla="*/ 379 w 470"/>
                <a:gd name="T49" fmla="*/ 1921 h 2004"/>
                <a:gd name="T50" fmla="*/ 380 w 470"/>
                <a:gd name="T51" fmla="*/ 1939 h 2004"/>
                <a:gd name="T52" fmla="*/ 380 w 470"/>
                <a:gd name="T53" fmla="*/ 1952 h 2004"/>
                <a:gd name="T54" fmla="*/ 364 w 470"/>
                <a:gd name="T55" fmla="*/ 1971 h 2004"/>
                <a:gd name="T56" fmla="*/ 331 w 470"/>
                <a:gd name="T57" fmla="*/ 1989 h 2004"/>
                <a:gd name="T58" fmla="*/ 299 w 470"/>
                <a:gd name="T59" fmla="*/ 2000 h 2004"/>
                <a:gd name="T60" fmla="*/ 267 w 470"/>
                <a:gd name="T61" fmla="*/ 2004 h 2004"/>
                <a:gd name="T62" fmla="*/ 238 w 470"/>
                <a:gd name="T63" fmla="*/ 2003 h 2004"/>
                <a:gd name="T64" fmla="*/ 209 w 470"/>
                <a:gd name="T65" fmla="*/ 1998 h 2004"/>
                <a:gd name="T66" fmla="*/ 182 w 470"/>
                <a:gd name="T67" fmla="*/ 1990 h 2004"/>
                <a:gd name="T68" fmla="*/ 157 w 470"/>
                <a:gd name="T69" fmla="*/ 1979 h 2004"/>
                <a:gd name="T70" fmla="*/ 135 w 470"/>
                <a:gd name="T71" fmla="*/ 1966 h 2004"/>
                <a:gd name="T72" fmla="*/ 114 w 470"/>
                <a:gd name="T73" fmla="*/ 1951 h 2004"/>
                <a:gd name="T74" fmla="*/ 96 w 470"/>
                <a:gd name="T75" fmla="*/ 1936 h 2004"/>
                <a:gd name="T76" fmla="*/ 81 w 470"/>
                <a:gd name="T77" fmla="*/ 1922 h 2004"/>
                <a:gd name="T78" fmla="*/ 67 w 470"/>
                <a:gd name="T79" fmla="*/ 1910 h 2004"/>
                <a:gd name="T80" fmla="*/ 58 w 470"/>
                <a:gd name="T81" fmla="*/ 1898 h 2004"/>
                <a:gd name="T82" fmla="*/ 51 w 470"/>
                <a:gd name="T83" fmla="*/ 1890 h 2004"/>
                <a:gd name="T84" fmla="*/ 48 w 470"/>
                <a:gd name="T85" fmla="*/ 1886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2004">
                  <a:moveTo>
                    <a:pt x="46" y="1886"/>
                  </a:moveTo>
                  <a:lnTo>
                    <a:pt x="53" y="1793"/>
                  </a:lnTo>
                  <a:lnTo>
                    <a:pt x="77" y="977"/>
                  </a:lnTo>
                  <a:lnTo>
                    <a:pt x="0" y="151"/>
                  </a:lnTo>
                  <a:lnTo>
                    <a:pt x="21" y="0"/>
                  </a:lnTo>
                  <a:lnTo>
                    <a:pt x="470" y="18"/>
                  </a:lnTo>
                  <a:lnTo>
                    <a:pt x="430" y="894"/>
                  </a:lnTo>
                  <a:lnTo>
                    <a:pt x="430" y="895"/>
                  </a:lnTo>
                  <a:lnTo>
                    <a:pt x="429" y="899"/>
                  </a:lnTo>
                  <a:lnTo>
                    <a:pt x="429" y="905"/>
                  </a:lnTo>
                  <a:lnTo>
                    <a:pt x="429" y="914"/>
                  </a:lnTo>
                  <a:lnTo>
                    <a:pt x="428" y="926"/>
                  </a:lnTo>
                  <a:lnTo>
                    <a:pt x="426" y="940"/>
                  </a:lnTo>
                  <a:lnTo>
                    <a:pt x="425" y="956"/>
                  </a:lnTo>
                  <a:lnTo>
                    <a:pt x="424" y="974"/>
                  </a:lnTo>
                  <a:lnTo>
                    <a:pt x="423" y="994"/>
                  </a:lnTo>
                  <a:lnTo>
                    <a:pt x="422" y="1017"/>
                  </a:lnTo>
                  <a:lnTo>
                    <a:pt x="419" y="1040"/>
                  </a:lnTo>
                  <a:lnTo>
                    <a:pt x="417" y="1066"/>
                  </a:lnTo>
                  <a:lnTo>
                    <a:pt x="416" y="1094"/>
                  </a:lnTo>
                  <a:lnTo>
                    <a:pt x="414" y="1123"/>
                  </a:lnTo>
                  <a:lnTo>
                    <a:pt x="413" y="1154"/>
                  </a:lnTo>
                  <a:lnTo>
                    <a:pt x="410" y="1186"/>
                  </a:lnTo>
                  <a:lnTo>
                    <a:pt x="408" y="1220"/>
                  </a:lnTo>
                  <a:lnTo>
                    <a:pt x="406" y="1254"/>
                  </a:lnTo>
                  <a:lnTo>
                    <a:pt x="403" y="1291"/>
                  </a:lnTo>
                  <a:lnTo>
                    <a:pt x="401" y="1328"/>
                  </a:lnTo>
                  <a:lnTo>
                    <a:pt x="399" y="1366"/>
                  </a:lnTo>
                  <a:lnTo>
                    <a:pt x="396" y="1405"/>
                  </a:lnTo>
                  <a:lnTo>
                    <a:pt x="394" y="1444"/>
                  </a:lnTo>
                  <a:lnTo>
                    <a:pt x="391" y="1486"/>
                  </a:lnTo>
                  <a:lnTo>
                    <a:pt x="388" y="1527"/>
                  </a:lnTo>
                  <a:lnTo>
                    <a:pt x="386" y="1569"/>
                  </a:lnTo>
                  <a:lnTo>
                    <a:pt x="384" y="1611"/>
                  </a:lnTo>
                  <a:lnTo>
                    <a:pt x="381" y="1654"/>
                  </a:lnTo>
                  <a:lnTo>
                    <a:pt x="379" y="1697"/>
                  </a:lnTo>
                  <a:lnTo>
                    <a:pt x="376" y="1740"/>
                  </a:lnTo>
                  <a:lnTo>
                    <a:pt x="373" y="1784"/>
                  </a:lnTo>
                  <a:lnTo>
                    <a:pt x="371" y="1828"/>
                  </a:lnTo>
                  <a:lnTo>
                    <a:pt x="371" y="1834"/>
                  </a:lnTo>
                  <a:lnTo>
                    <a:pt x="371" y="1841"/>
                  </a:lnTo>
                  <a:lnTo>
                    <a:pt x="372" y="1848"/>
                  </a:lnTo>
                  <a:lnTo>
                    <a:pt x="372" y="1856"/>
                  </a:lnTo>
                  <a:lnTo>
                    <a:pt x="373" y="1865"/>
                  </a:lnTo>
                  <a:lnTo>
                    <a:pt x="375" y="1874"/>
                  </a:lnTo>
                  <a:lnTo>
                    <a:pt x="376" y="1883"/>
                  </a:lnTo>
                  <a:lnTo>
                    <a:pt x="376" y="1892"/>
                  </a:lnTo>
                  <a:lnTo>
                    <a:pt x="377" y="1902"/>
                  </a:lnTo>
                  <a:lnTo>
                    <a:pt x="378" y="1912"/>
                  </a:lnTo>
                  <a:lnTo>
                    <a:pt x="379" y="1921"/>
                  </a:lnTo>
                  <a:lnTo>
                    <a:pt x="380" y="1929"/>
                  </a:lnTo>
                  <a:lnTo>
                    <a:pt x="380" y="1939"/>
                  </a:lnTo>
                  <a:lnTo>
                    <a:pt x="380" y="1945"/>
                  </a:lnTo>
                  <a:lnTo>
                    <a:pt x="380" y="1952"/>
                  </a:lnTo>
                  <a:lnTo>
                    <a:pt x="380" y="1959"/>
                  </a:lnTo>
                  <a:lnTo>
                    <a:pt x="364" y="1971"/>
                  </a:lnTo>
                  <a:lnTo>
                    <a:pt x="347" y="1980"/>
                  </a:lnTo>
                  <a:lnTo>
                    <a:pt x="331" y="1989"/>
                  </a:lnTo>
                  <a:lnTo>
                    <a:pt x="315" y="1995"/>
                  </a:lnTo>
                  <a:lnTo>
                    <a:pt x="299" y="2000"/>
                  </a:lnTo>
                  <a:lnTo>
                    <a:pt x="282" y="2003"/>
                  </a:lnTo>
                  <a:lnTo>
                    <a:pt x="267" y="2004"/>
                  </a:lnTo>
                  <a:lnTo>
                    <a:pt x="252" y="2004"/>
                  </a:lnTo>
                  <a:lnTo>
                    <a:pt x="238" y="2003"/>
                  </a:lnTo>
                  <a:lnTo>
                    <a:pt x="223" y="2002"/>
                  </a:lnTo>
                  <a:lnTo>
                    <a:pt x="209" y="1998"/>
                  </a:lnTo>
                  <a:lnTo>
                    <a:pt x="195" y="1995"/>
                  </a:lnTo>
                  <a:lnTo>
                    <a:pt x="182" y="1990"/>
                  </a:lnTo>
                  <a:lnTo>
                    <a:pt x="170" y="1985"/>
                  </a:lnTo>
                  <a:lnTo>
                    <a:pt x="157" y="1979"/>
                  </a:lnTo>
                  <a:lnTo>
                    <a:pt x="145" y="1973"/>
                  </a:lnTo>
                  <a:lnTo>
                    <a:pt x="135" y="1966"/>
                  </a:lnTo>
                  <a:lnTo>
                    <a:pt x="125" y="1959"/>
                  </a:lnTo>
                  <a:lnTo>
                    <a:pt x="114" y="1951"/>
                  </a:lnTo>
                  <a:lnTo>
                    <a:pt x="105" y="1944"/>
                  </a:lnTo>
                  <a:lnTo>
                    <a:pt x="96" y="1936"/>
                  </a:lnTo>
                  <a:lnTo>
                    <a:pt x="88" y="1929"/>
                  </a:lnTo>
                  <a:lnTo>
                    <a:pt x="81" y="1922"/>
                  </a:lnTo>
                  <a:lnTo>
                    <a:pt x="74" y="1916"/>
                  </a:lnTo>
                  <a:lnTo>
                    <a:pt x="67" y="1910"/>
                  </a:lnTo>
                  <a:lnTo>
                    <a:pt x="62" y="1904"/>
                  </a:lnTo>
                  <a:lnTo>
                    <a:pt x="58" y="1898"/>
                  </a:lnTo>
                  <a:lnTo>
                    <a:pt x="53" y="1894"/>
                  </a:lnTo>
                  <a:lnTo>
                    <a:pt x="51" y="1890"/>
                  </a:lnTo>
                  <a:lnTo>
                    <a:pt x="49" y="1888"/>
                  </a:lnTo>
                  <a:lnTo>
                    <a:pt x="48" y="1886"/>
                  </a:lnTo>
                  <a:lnTo>
                    <a:pt x="46" y="1886"/>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39"/>
            <p:cNvSpPr>
              <a:spLocks/>
            </p:cNvSpPr>
            <p:nvPr/>
          </p:nvSpPr>
          <p:spPr bwMode="auto">
            <a:xfrm>
              <a:off x="4234236" y="5099596"/>
              <a:ext cx="15875" cy="73025"/>
            </a:xfrm>
            <a:custGeom>
              <a:avLst/>
              <a:gdLst>
                <a:gd name="T0" fmla="*/ 7 w 19"/>
                <a:gd name="T1" fmla="*/ 1 h 94"/>
                <a:gd name="T2" fmla="*/ 7 w 19"/>
                <a:gd name="T3" fmla="*/ 0 h 94"/>
                <a:gd name="T4" fmla="*/ 0 w 19"/>
                <a:gd name="T5" fmla="*/ 92 h 94"/>
                <a:gd name="T6" fmla="*/ 12 w 19"/>
                <a:gd name="T7" fmla="*/ 94 h 94"/>
                <a:gd name="T8" fmla="*/ 19 w 19"/>
                <a:gd name="T9" fmla="*/ 1 h 94"/>
                <a:gd name="T10" fmla="*/ 19 w 19"/>
                <a:gd name="T11" fmla="*/ 1 h 94"/>
                <a:gd name="T12" fmla="*/ 19 w 19"/>
                <a:gd name="T13" fmla="*/ 1 h 94"/>
                <a:gd name="T14" fmla="*/ 19 w 19"/>
                <a:gd name="T15" fmla="*/ 1 h 94"/>
                <a:gd name="T16" fmla="*/ 19 w 19"/>
                <a:gd name="T17" fmla="*/ 1 h 94"/>
                <a:gd name="T18" fmla="*/ 7 w 19"/>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4">
                  <a:moveTo>
                    <a:pt x="7" y="1"/>
                  </a:moveTo>
                  <a:lnTo>
                    <a:pt x="7" y="0"/>
                  </a:lnTo>
                  <a:lnTo>
                    <a:pt x="0" y="92"/>
                  </a:lnTo>
                  <a:lnTo>
                    <a:pt x="12" y="94"/>
                  </a:lnTo>
                  <a:lnTo>
                    <a:pt x="19" y="1"/>
                  </a:lnTo>
                  <a:lnTo>
                    <a:pt x="19" y="1"/>
                  </a:lnTo>
                  <a:lnTo>
                    <a:pt x="19" y="1"/>
                  </a:lnTo>
                  <a:lnTo>
                    <a:pt x="19" y="1"/>
                  </a:lnTo>
                  <a:lnTo>
                    <a:pt x="19"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0"/>
            <p:cNvSpPr>
              <a:spLocks/>
            </p:cNvSpPr>
            <p:nvPr/>
          </p:nvSpPr>
          <p:spPr bwMode="auto">
            <a:xfrm>
              <a:off x="4238998" y="4450308"/>
              <a:ext cx="28575" cy="649288"/>
            </a:xfrm>
            <a:custGeom>
              <a:avLst/>
              <a:gdLst>
                <a:gd name="T0" fmla="*/ 23 w 35"/>
                <a:gd name="T1" fmla="*/ 2 h 818"/>
                <a:gd name="T2" fmla="*/ 23 w 35"/>
                <a:gd name="T3" fmla="*/ 2 h 818"/>
                <a:gd name="T4" fmla="*/ 0 w 35"/>
                <a:gd name="T5" fmla="*/ 818 h 818"/>
                <a:gd name="T6" fmla="*/ 12 w 35"/>
                <a:gd name="T7" fmla="*/ 818 h 818"/>
                <a:gd name="T8" fmla="*/ 35 w 35"/>
                <a:gd name="T9" fmla="*/ 2 h 818"/>
                <a:gd name="T10" fmla="*/ 35 w 35"/>
                <a:gd name="T11" fmla="*/ 0 h 818"/>
                <a:gd name="T12" fmla="*/ 35 w 35"/>
                <a:gd name="T13" fmla="*/ 2 h 818"/>
                <a:gd name="T14" fmla="*/ 35 w 35"/>
                <a:gd name="T15" fmla="*/ 2 h 818"/>
                <a:gd name="T16" fmla="*/ 35 w 35"/>
                <a:gd name="T17" fmla="*/ 0 h 818"/>
                <a:gd name="T18" fmla="*/ 23 w 35"/>
                <a:gd name="T19" fmla="*/ 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818">
                  <a:moveTo>
                    <a:pt x="23" y="2"/>
                  </a:moveTo>
                  <a:lnTo>
                    <a:pt x="23" y="2"/>
                  </a:lnTo>
                  <a:lnTo>
                    <a:pt x="0" y="818"/>
                  </a:lnTo>
                  <a:lnTo>
                    <a:pt x="12" y="818"/>
                  </a:lnTo>
                  <a:lnTo>
                    <a:pt x="35" y="2"/>
                  </a:lnTo>
                  <a:lnTo>
                    <a:pt x="35" y="0"/>
                  </a:lnTo>
                  <a:lnTo>
                    <a:pt x="35" y="2"/>
                  </a:lnTo>
                  <a:lnTo>
                    <a:pt x="35" y="2"/>
                  </a:lnTo>
                  <a:lnTo>
                    <a:pt x="35" y="0"/>
                  </a:lnTo>
                  <a:lnTo>
                    <a:pt x="2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1"/>
            <p:cNvSpPr>
              <a:spLocks/>
            </p:cNvSpPr>
            <p:nvPr/>
          </p:nvSpPr>
          <p:spPr bwMode="auto">
            <a:xfrm>
              <a:off x="4197723" y="3796258"/>
              <a:ext cx="69850" cy="655638"/>
            </a:xfrm>
            <a:custGeom>
              <a:avLst/>
              <a:gdLst>
                <a:gd name="T0" fmla="*/ 0 w 88"/>
                <a:gd name="T1" fmla="*/ 0 h 826"/>
                <a:gd name="T2" fmla="*/ 0 w 88"/>
                <a:gd name="T3" fmla="*/ 1 h 826"/>
                <a:gd name="T4" fmla="*/ 76 w 88"/>
                <a:gd name="T5" fmla="*/ 826 h 826"/>
                <a:gd name="T6" fmla="*/ 88 w 88"/>
                <a:gd name="T7" fmla="*/ 824 h 826"/>
                <a:gd name="T8" fmla="*/ 12 w 88"/>
                <a:gd name="T9" fmla="*/ 0 h 826"/>
                <a:gd name="T10" fmla="*/ 12 w 88"/>
                <a:gd name="T11" fmla="*/ 1 h 826"/>
                <a:gd name="T12" fmla="*/ 0 w 88"/>
                <a:gd name="T13" fmla="*/ 0 h 826"/>
                <a:gd name="T14" fmla="*/ 0 w 88"/>
                <a:gd name="T15" fmla="*/ 0 h 826"/>
                <a:gd name="T16" fmla="*/ 0 w 88"/>
                <a:gd name="T17" fmla="*/ 1 h 826"/>
                <a:gd name="T18" fmla="*/ 0 w 88"/>
                <a:gd name="T19"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26">
                  <a:moveTo>
                    <a:pt x="0" y="0"/>
                  </a:moveTo>
                  <a:lnTo>
                    <a:pt x="0" y="1"/>
                  </a:lnTo>
                  <a:lnTo>
                    <a:pt x="76" y="826"/>
                  </a:lnTo>
                  <a:lnTo>
                    <a:pt x="88" y="824"/>
                  </a:lnTo>
                  <a:lnTo>
                    <a:pt x="12" y="0"/>
                  </a:lnTo>
                  <a:lnTo>
                    <a:pt x="12" y="1"/>
                  </a:lnTo>
                  <a:lnTo>
                    <a:pt x="0" y="0"/>
                  </a:lnTo>
                  <a:lnTo>
                    <a:pt x="0" y="0"/>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2"/>
            <p:cNvSpPr>
              <a:spLocks/>
            </p:cNvSpPr>
            <p:nvPr/>
          </p:nvSpPr>
          <p:spPr bwMode="auto">
            <a:xfrm>
              <a:off x="4197723" y="3670846"/>
              <a:ext cx="25400" cy="125413"/>
            </a:xfrm>
            <a:custGeom>
              <a:avLst/>
              <a:gdLst>
                <a:gd name="T0" fmla="*/ 26 w 32"/>
                <a:gd name="T1" fmla="*/ 0 h 159"/>
                <a:gd name="T2" fmla="*/ 19 w 32"/>
                <a:gd name="T3" fmla="*/ 6 h 159"/>
                <a:gd name="T4" fmla="*/ 0 w 32"/>
                <a:gd name="T5" fmla="*/ 158 h 159"/>
                <a:gd name="T6" fmla="*/ 12 w 32"/>
                <a:gd name="T7" fmla="*/ 159 h 159"/>
                <a:gd name="T8" fmla="*/ 32 w 32"/>
                <a:gd name="T9" fmla="*/ 7 h 159"/>
                <a:gd name="T10" fmla="*/ 25 w 32"/>
                <a:gd name="T11" fmla="*/ 11 h 159"/>
                <a:gd name="T12" fmla="*/ 26 w 32"/>
                <a:gd name="T13" fmla="*/ 0 h 159"/>
                <a:gd name="T14" fmla="*/ 20 w 32"/>
                <a:gd name="T15" fmla="*/ 0 h 159"/>
                <a:gd name="T16" fmla="*/ 19 w 32"/>
                <a:gd name="T17" fmla="*/ 6 h 159"/>
                <a:gd name="T18" fmla="*/ 26 w 32"/>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9">
                  <a:moveTo>
                    <a:pt x="26" y="0"/>
                  </a:moveTo>
                  <a:lnTo>
                    <a:pt x="19" y="6"/>
                  </a:lnTo>
                  <a:lnTo>
                    <a:pt x="0" y="158"/>
                  </a:lnTo>
                  <a:lnTo>
                    <a:pt x="12" y="159"/>
                  </a:lnTo>
                  <a:lnTo>
                    <a:pt x="32" y="7"/>
                  </a:lnTo>
                  <a:lnTo>
                    <a:pt x="25" y="11"/>
                  </a:lnTo>
                  <a:lnTo>
                    <a:pt x="26" y="0"/>
                  </a:lnTo>
                  <a:lnTo>
                    <a:pt x="20" y="0"/>
                  </a:lnTo>
                  <a:lnTo>
                    <a:pt x="19"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3"/>
            <p:cNvSpPr>
              <a:spLocks/>
            </p:cNvSpPr>
            <p:nvPr/>
          </p:nvSpPr>
          <p:spPr bwMode="auto">
            <a:xfrm>
              <a:off x="4216773" y="3670846"/>
              <a:ext cx="363538" cy="25400"/>
            </a:xfrm>
            <a:custGeom>
              <a:avLst/>
              <a:gdLst>
                <a:gd name="T0" fmla="*/ 457 w 457"/>
                <a:gd name="T1" fmla="*/ 26 h 32"/>
                <a:gd name="T2" fmla="*/ 450 w 457"/>
                <a:gd name="T3" fmla="*/ 19 h 32"/>
                <a:gd name="T4" fmla="*/ 1 w 457"/>
                <a:gd name="T5" fmla="*/ 0 h 32"/>
                <a:gd name="T6" fmla="*/ 0 w 457"/>
                <a:gd name="T7" fmla="*/ 11 h 32"/>
                <a:gd name="T8" fmla="*/ 450 w 457"/>
                <a:gd name="T9" fmla="*/ 32 h 32"/>
                <a:gd name="T10" fmla="*/ 443 w 457"/>
                <a:gd name="T11" fmla="*/ 25 h 32"/>
                <a:gd name="T12" fmla="*/ 457 w 457"/>
                <a:gd name="T13" fmla="*/ 26 h 32"/>
                <a:gd name="T14" fmla="*/ 457 w 457"/>
                <a:gd name="T15" fmla="*/ 19 h 32"/>
                <a:gd name="T16" fmla="*/ 450 w 457"/>
                <a:gd name="T17" fmla="*/ 19 h 32"/>
                <a:gd name="T18" fmla="*/ 457 w 457"/>
                <a:gd name="T1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 h="32">
                  <a:moveTo>
                    <a:pt x="457" y="26"/>
                  </a:moveTo>
                  <a:lnTo>
                    <a:pt x="450" y="19"/>
                  </a:lnTo>
                  <a:lnTo>
                    <a:pt x="1" y="0"/>
                  </a:lnTo>
                  <a:lnTo>
                    <a:pt x="0" y="11"/>
                  </a:lnTo>
                  <a:lnTo>
                    <a:pt x="450" y="32"/>
                  </a:lnTo>
                  <a:lnTo>
                    <a:pt x="443" y="25"/>
                  </a:lnTo>
                  <a:lnTo>
                    <a:pt x="457" y="26"/>
                  </a:lnTo>
                  <a:lnTo>
                    <a:pt x="457" y="19"/>
                  </a:lnTo>
                  <a:lnTo>
                    <a:pt x="450" y="19"/>
                  </a:lnTo>
                  <a:lnTo>
                    <a:pt x="45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4"/>
            <p:cNvSpPr>
              <a:spLocks/>
            </p:cNvSpPr>
            <p:nvPr/>
          </p:nvSpPr>
          <p:spPr bwMode="auto">
            <a:xfrm>
              <a:off x="4537448" y="3691483"/>
              <a:ext cx="42863" cy="693738"/>
            </a:xfrm>
            <a:custGeom>
              <a:avLst/>
              <a:gdLst>
                <a:gd name="T0" fmla="*/ 13 w 54"/>
                <a:gd name="T1" fmla="*/ 876 h 876"/>
                <a:gd name="T2" fmla="*/ 13 w 54"/>
                <a:gd name="T3" fmla="*/ 876 h 876"/>
                <a:gd name="T4" fmla="*/ 54 w 54"/>
                <a:gd name="T5" fmla="*/ 1 h 876"/>
                <a:gd name="T6" fmla="*/ 40 w 54"/>
                <a:gd name="T7" fmla="*/ 0 h 876"/>
                <a:gd name="T8" fmla="*/ 0 w 54"/>
                <a:gd name="T9" fmla="*/ 875 h 876"/>
                <a:gd name="T10" fmla="*/ 0 w 54"/>
                <a:gd name="T11" fmla="*/ 875 h 876"/>
                <a:gd name="T12" fmla="*/ 13 w 54"/>
                <a:gd name="T13" fmla="*/ 876 h 876"/>
                <a:gd name="T14" fmla="*/ 13 w 54"/>
                <a:gd name="T15" fmla="*/ 876 h 876"/>
                <a:gd name="T16" fmla="*/ 13 w 54"/>
                <a:gd name="T17" fmla="*/ 876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6">
                  <a:moveTo>
                    <a:pt x="13" y="876"/>
                  </a:moveTo>
                  <a:lnTo>
                    <a:pt x="13" y="876"/>
                  </a:lnTo>
                  <a:lnTo>
                    <a:pt x="54" y="1"/>
                  </a:lnTo>
                  <a:lnTo>
                    <a:pt x="40" y="0"/>
                  </a:lnTo>
                  <a:lnTo>
                    <a:pt x="0" y="875"/>
                  </a:lnTo>
                  <a:lnTo>
                    <a:pt x="0" y="875"/>
                  </a:lnTo>
                  <a:lnTo>
                    <a:pt x="13" y="876"/>
                  </a:lnTo>
                  <a:lnTo>
                    <a:pt x="13" y="876"/>
                  </a:lnTo>
                  <a:lnTo>
                    <a:pt x="13" y="8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5"/>
            <p:cNvSpPr>
              <a:spLocks/>
            </p:cNvSpPr>
            <p:nvPr/>
          </p:nvSpPr>
          <p:spPr bwMode="auto">
            <a:xfrm>
              <a:off x="4491411" y="4385221"/>
              <a:ext cx="55563" cy="741363"/>
            </a:xfrm>
            <a:custGeom>
              <a:avLst/>
              <a:gdLst>
                <a:gd name="T0" fmla="*/ 13 w 71"/>
                <a:gd name="T1" fmla="*/ 935 h 935"/>
                <a:gd name="T2" fmla="*/ 18 w 71"/>
                <a:gd name="T3" fmla="*/ 847 h 935"/>
                <a:gd name="T4" fmla="*/ 22 w 71"/>
                <a:gd name="T5" fmla="*/ 761 h 935"/>
                <a:gd name="T6" fmla="*/ 28 w 71"/>
                <a:gd name="T7" fmla="*/ 677 h 935"/>
                <a:gd name="T8" fmla="*/ 33 w 71"/>
                <a:gd name="T9" fmla="*/ 593 h 935"/>
                <a:gd name="T10" fmla="*/ 37 w 71"/>
                <a:gd name="T11" fmla="*/ 512 h 935"/>
                <a:gd name="T12" fmla="*/ 43 w 71"/>
                <a:gd name="T13" fmla="*/ 435 h 935"/>
                <a:gd name="T14" fmla="*/ 48 w 71"/>
                <a:gd name="T15" fmla="*/ 362 h 935"/>
                <a:gd name="T16" fmla="*/ 51 w 71"/>
                <a:gd name="T17" fmla="*/ 293 h 935"/>
                <a:gd name="T18" fmla="*/ 56 w 71"/>
                <a:gd name="T19" fmla="*/ 230 h 935"/>
                <a:gd name="T20" fmla="*/ 59 w 71"/>
                <a:gd name="T21" fmla="*/ 173 h 935"/>
                <a:gd name="T22" fmla="*/ 63 w 71"/>
                <a:gd name="T23" fmla="*/ 124 h 935"/>
                <a:gd name="T24" fmla="*/ 66 w 71"/>
                <a:gd name="T25" fmla="*/ 81 h 935"/>
                <a:gd name="T26" fmla="*/ 68 w 71"/>
                <a:gd name="T27" fmla="*/ 48 h 935"/>
                <a:gd name="T28" fmla="*/ 69 w 71"/>
                <a:gd name="T29" fmla="*/ 23 h 935"/>
                <a:gd name="T30" fmla="*/ 71 w 71"/>
                <a:gd name="T31" fmla="*/ 6 h 935"/>
                <a:gd name="T32" fmla="*/ 71 w 71"/>
                <a:gd name="T33" fmla="*/ 1 h 935"/>
                <a:gd name="T34" fmla="*/ 58 w 71"/>
                <a:gd name="T35" fmla="*/ 2 h 935"/>
                <a:gd name="T36" fmla="*/ 57 w 71"/>
                <a:gd name="T37" fmla="*/ 12 h 935"/>
                <a:gd name="T38" fmla="*/ 56 w 71"/>
                <a:gd name="T39" fmla="*/ 33 h 935"/>
                <a:gd name="T40" fmla="*/ 54 w 71"/>
                <a:gd name="T41" fmla="*/ 63 h 935"/>
                <a:gd name="T42" fmla="*/ 51 w 71"/>
                <a:gd name="T43" fmla="*/ 101 h 935"/>
                <a:gd name="T44" fmla="*/ 48 w 71"/>
                <a:gd name="T45" fmla="*/ 147 h 935"/>
                <a:gd name="T46" fmla="*/ 44 w 71"/>
                <a:gd name="T47" fmla="*/ 200 h 935"/>
                <a:gd name="T48" fmla="*/ 41 w 71"/>
                <a:gd name="T49" fmla="*/ 260 h 935"/>
                <a:gd name="T50" fmla="*/ 36 w 71"/>
                <a:gd name="T51" fmla="*/ 327 h 935"/>
                <a:gd name="T52" fmla="*/ 31 w 71"/>
                <a:gd name="T53" fmla="*/ 397 h 935"/>
                <a:gd name="T54" fmla="*/ 27 w 71"/>
                <a:gd name="T55" fmla="*/ 472 h 935"/>
                <a:gd name="T56" fmla="*/ 22 w 71"/>
                <a:gd name="T57" fmla="*/ 551 h 935"/>
                <a:gd name="T58" fmla="*/ 18 w 71"/>
                <a:gd name="T59" fmla="*/ 633 h 935"/>
                <a:gd name="T60" fmla="*/ 12 w 71"/>
                <a:gd name="T61" fmla="*/ 718 h 935"/>
                <a:gd name="T62" fmla="*/ 7 w 71"/>
                <a:gd name="T63" fmla="*/ 804 h 935"/>
                <a:gd name="T64" fmla="*/ 3 w 71"/>
                <a:gd name="T65" fmla="*/ 890 h 935"/>
                <a:gd name="T66" fmla="*/ 0 w 71"/>
                <a:gd name="T67" fmla="*/ 934 h 935"/>
                <a:gd name="T68" fmla="*/ 0 w 71"/>
                <a:gd name="T69" fmla="*/ 934 h 935"/>
                <a:gd name="T70" fmla="*/ 13 w 71"/>
                <a:gd name="T71" fmla="*/ 935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935">
                  <a:moveTo>
                    <a:pt x="13" y="935"/>
                  </a:moveTo>
                  <a:lnTo>
                    <a:pt x="13" y="935"/>
                  </a:lnTo>
                  <a:lnTo>
                    <a:pt x="15" y="891"/>
                  </a:lnTo>
                  <a:lnTo>
                    <a:pt x="18" y="847"/>
                  </a:lnTo>
                  <a:lnTo>
                    <a:pt x="20" y="805"/>
                  </a:lnTo>
                  <a:lnTo>
                    <a:pt x="22" y="761"/>
                  </a:lnTo>
                  <a:lnTo>
                    <a:pt x="25" y="718"/>
                  </a:lnTo>
                  <a:lnTo>
                    <a:pt x="28" y="677"/>
                  </a:lnTo>
                  <a:lnTo>
                    <a:pt x="30" y="634"/>
                  </a:lnTo>
                  <a:lnTo>
                    <a:pt x="33" y="593"/>
                  </a:lnTo>
                  <a:lnTo>
                    <a:pt x="35" y="552"/>
                  </a:lnTo>
                  <a:lnTo>
                    <a:pt x="37" y="512"/>
                  </a:lnTo>
                  <a:lnTo>
                    <a:pt x="39" y="473"/>
                  </a:lnTo>
                  <a:lnTo>
                    <a:pt x="43" y="435"/>
                  </a:lnTo>
                  <a:lnTo>
                    <a:pt x="45" y="398"/>
                  </a:lnTo>
                  <a:lnTo>
                    <a:pt x="48" y="362"/>
                  </a:lnTo>
                  <a:lnTo>
                    <a:pt x="50" y="327"/>
                  </a:lnTo>
                  <a:lnTo>
                    <a:pt x="51" y="293"/>
                  </a:lnTo>
                  <a:lnTo>
                    <a:pt x="53" y="261"/>
                  </a:lnTo>
                  <a:lnTo>
                    <a:pt x="56" y="230"/>
                  </a:lnTo>
                  <a:lnTo>
                    <a:pt x="57" y="201"/>
                  </a:lnTo>
                  <a:lnTo>
                    <a:pt x="59" y="173"/>
                  </a:lnTo>
                  <a:lnTo>
                    <a:pt x="61" y="148"/>
                  </a:lnTo>
                  <a:lnTo>
                    <a:pt x="63" y="124"/>
                  </a:lnTo>
                  <a:lnTo>
                    <a:pt x="64" y="102"/>
                  </a:lnTo>
                  <a:lnTo>
                    <a:pt x="66" y="81"/>
                  </a:lnTo>
                  <a:lnTo>
                    <a:pt x="67" y="64"/>
                  </a:lnTo>
                  <a:lnTo>
                    <a:pt x="68" y="48"/>
                  </a:lnTo>
                  <a:lnTo>
                    <a:pt x="68" y="34"/>
                  </a:lnTo>
                  <a:lnTo>
                    <a:pt x="69" y="23"/>
                  </a:lnTo>
                  <a:lnTo>
                    <a:pt x="71" y="13"/>
                  </a:lnTo>
                  <a:lnTo>
                    <a:pt x="71" y="6"/>
                  </a:lnTo>
                  <a:lnTo>
                    <a:pt x="71" y="2"/>
                  </a:lnTo>
                  <a:lnTo>
                    <a:pt x="71" y="1"/>
                  </a:lnTo>
                  <a:lnTo>
                    <a:pt x="58" y="0"/>
                  </a:lnTo>
                  <a:lnTo>
                    <a:pt x="58" y="2"/>
                  </a:lnTo>
                  <a:lnTo>
                    <a:pt x="58" y="5"/>
                  </a:lnTo>
                  <a:lnTo>
                    <a:pt x="57" y="12"/>
                  </a:lnTo>
                  <a:lnTo>
                    <a:pt x="57" y="21"/>
                  </a:lnTo>
                  <a:lnTo>
                    <a:pt x="56" y="33"/>
                  </a:lnTo>
                  <a:lnTo>
                    <a:pt x="54" y="47"/>
                  </a:lnTo>
                  <a:lnTo>
                    <a:pt x="54" y="63"/>
                  </a:lnTo>
                  <a:lnTo>
                    <a:pt x="52" y="80"/>
                  </a:lnTo>
                  <a:lnTo>
                    <a:pt x="51" y="101"/>
                  </a:lnTo>
                  <a:lnTo>
                    <a:pt x="50" y="123"/>
                  </a:lnTo>
                  <a:lnTo>
                    <a:pt x="48" y="147"/>
                  </a:lnTo>
                  <a:lnTo>
                    <a:pt x="46" y="172"/>
                  </a:lnTo>
                  <a:lnTo>
                    <a:pt x="44" y="200"/>
                  </a:lnTo>
                  <a:lnTo>
                    <a:pt x="43" y="230"/>
                  </a:lnTo>
                  <a:lnTo>
                    <a:pt x="41" y="260"/>
                  </a:lnTo>
                  <a:lnTo>
                    <a:pt x="38" y="292"/>
                  </a:lnTo>
                  <a:lnTo>
                    <a:pt x="36" y="327"/>
                  </a:lnTo>
                  <a:lnTo>
                    <a:pt x="34" y="361"/>
                  </a:lnTo>
                  <a:lnTo>
                    <a:pt x="31" y="397"/>
                  </a:lnTo>
                  <a:lnTo>
                    <a:pt x="29" y="435"/>
                  </a:lnTo>
                  <a:lnTo>
                    <a:pt x="27" y="472"/>
                  </a:lnTo>
                  <a:lnTo>
                    <a:pt x="25" y="511"/>
                  </a:lnTo>
                  <a:lnTo>
                    <a:pt x="22" y="551"/>
                  </a:lnTo>
                  <a:lnTo>
                    <a:pt x="20" y="592"/>
                  </a:lnTo>
                  <a:lnTo>
                    <a:pt x="18" y="633"/>
                  </a:lnTo>
                  <a:lnTo>
                    <a:pt x="15" y="676"/>
                  </a:lnTo>
                  <a:lnTo>
                    <a:pt x="12" y="718"/>
                  </a:lnTo>
                  <a:lnTo>
                    <a:pt x="10" y="760"/>
                  </a:lnTo>
                  <a:lnTo>
                    <a:pt x="7" y="804"/>
                  </a:lnTo>
                  <a:lnTo>
                    <a:pt x="5" y="847"/>
                  </a:lnTo>
                  <a:lnTo>
                    <a:pt x="3" y="890"/>
                  </a:lnTo>
                  <a:lnTo>
                    <a:pt x="0" y="934"/>
                  </a:lnTo>
                  <a:lnTo>
                    <a:pt x="0" y="934"/>
                  </a:lnTo>
                  <a:lnTo>
                    <a:pt x="0" y="934"/>
                  </a:lnTo>
                  <a:lnTo>
                    <a:pt x="0" y="934"/>
                  </a:lnTo>
                  <a:lnTo>
                    <a:pt x="0" y="934"/>
                  </a:lnTo>
                  <a:lnTo>
                    <a:pt x="13" y="9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46"/>
            <p:cNvSpPr>
              <a:spLocks/>
            </p:cNvSpPr>
            <p:nvPr/>
          </p:nvSpPr>
          <p:spPr bwMode="auto">
            <a:xfrm>
              <a:off x="4491411" y="5126583"/>
              <a:ext cx="17463" cy="107950"/>
            </a:xfrm>
            <a:custGeom>
              <a:avLst/>
              <a:gdLst>
                <a:gd name="T0" fmla="*/ 20 w 22"/>
                <a:gd name="T1" fmla="*/ 137 h 137"/>
                <a:gd name="T2" fmla="*/ 22 w 22"/>
                <a:gd name="T3" fmla="*/ 132 h 137"/>
                <a:gd name="T4" fmla="*/ 22 w 22"/>
                <a:gd name="T5" fmla="*/ 125 h 137"/>
                <a:gd name="T6" fmla="*/ 22 w 22"/>
                <a:gd name="T7" fmla="*/ 118 h 137"/>
                <a:gd name="T8" fmla="*/ 22 w 22"/>
                <a:gd name="T9" fmla="*/ 110 h 137"/>
                <a:gd name="T10" fmla="*/ 21 w 22"/>
                <a:gd name="T11" fmla="*/ 102 h 137"/>
                <a:gd name="T12" fmla="*/ 20 w 22"/>
                <a:gd name="T13" fmla="*/ 93 h 137"/>
                <a:gd name="T14" fmla="*/ 20 w 22"/>
                <a:gd name="T15" fmla="*/ 84 h 137"/>
                <a:gd name="T16" fmla="*/ 19 w 22"/>
                <a:gd name="T17" fmla="*/ 75 h 137"/>
                <a:gd name="T18" fmla="*/ 18 w 22"/>
                <a:gd name="T19" fmla="*/ 65 h 137"/>
                <a:gd name="T20" fmla="*/ 16 w 22"/>
                <a:gd name="T21" fmla="*/ 56 h 137"/>
                <a:gd name="T22" fmla="*/ 15 w 22"/>
                <a:gd name="T23" fmla="*/ 47 h 137"/>
                <a:gd name="T24" fmla="*/ 15 w 22"/>
                <a:gd name="T25" fmla="*/ 38 h 137"/>
                <a:gd name="T26" fmla="*/ 14 w 22"/>
                <a:gd name="T27" fmla="*/ 29 h 137"/>
                <a:gd name="T28" fmla="*/ 13 w 22"/>
                <a:gd name="T29" fmla="*/ 21 h 137"/>
                <a:gd name="T30" fmla="*/ 13 w 22"/>
                <a:gd name="T31" fmla="*/ 14 h 137"/>
                <a:gd name="T32" fmla="*/ 13 w 22"/>
                <a:gd name="T33" fmla="*/ 7 h 137"/>
                <a:gd name="T34" fmla="*/ 13 w 22"/>
                <a:gd name="T35" fmla="*/ 1 h 137"/>
                <a:gd name="T36" fmla="*/ 0 w 22"/>
                <a:gd name="T37" fmla="*/ 0 h 137"/>
                <a:gd name="T38" fmla="*/ 0 w 22"/>
                <a:gd name="T39" fmla="*/ 7 h 137"/>
                <a:gd name="T40" fmla="*/ 0 w 22"/>
                <a:gd name="T41" fmla="*/ 14 h 137"/>
                <a:gd name="T42" fmla="*/ 0 w 22"/>
                <a:gd name="T43" fmla="*/ 22 h 137"/>
                <a:gd name="T44" fmla="*/ 1 w 22"/>
                <a:gd name="T45" fmla="*/ 30 h 137"/>
                <a:gd name="T46" fmla="*/ 1 w 22"/>
                <a:gd name="T47" fmla="*/ 38 h 137"/>
                <a:gd name="T48" fmla="*/ 3 w 22"/>
                <a:gd name="T49" fmla="*/ 47 h 137"/>
                <a:gd name="T50" fmla="*/ 4 w 22"/>
                <a:gd name="T51" fmla="*/ 56 h 137"/>
                <a:gd name="T52" fmla="*/ 5 w 22"/>
                <a:gd name="T53" fmla="*/ 67 h 137"/>
                <a:gd name="T54" fmla="*/ 6 w 22"/>
                <a:gd name="T55" fmla="*/ 76 h 137"/>
                <a:gd name="T56" fmla="*/ 6 w 22"/>
                <a:gd name="T57" fmla="*/ 85 h 137"/>
                <a:gd name="T58" fmla="*/ 7 w 22"/>
                <a:gd name="T59" fmla="*/ 94 h 137"/>
                <a:gd name="T60" fmla="*/ 8 w 22"/>
                <a:gd name="T61" fmla="*/ 103 h 137"/>
                <a:gd name="T62" fmla="*/ 8 w 22"/>
                <a:gd name="T63" fmla="*/ 112 h 137"/>
                <a:gd name="T64" fmla="*/ 10 w 22"/>
                <a:gd name="T65" fmla="*/ 118 h 137"/>
                <a:gd name="T66" fmla="*/ 10 w 22"/>
                <a:gd name="T67" fmla="*/ 125 h 137"/>
                <a:gd name="T68" fmla="*/ 10 w 22"/>
                <a:gd name="T69" fmla="*/ 132 h 137"/>
                <a:gd name="T70" fmla="*/ 12 w 22"/>
                <a:gd name="T71" fmla="*/ 128 h 137"/>
                <a:gd name="T72" fmla="*/ 20 w 22"/>
                <a:gd name="T73" fmla="*/ 137 h 137"/>
                <a:gd name="T74" fmla="*/ 22 w 22"/>
                <a:gd name="T75" fmla="*/ 136 h 137"/>
                <a:gd name="T76" fmla="*/ 22 w 22"/>
                <a:gd name="T77" fmla="*/ 132 h 137"/>
                <a:gd name="T78" fmla="*/ 20 w 22"/>
                <a:gd name="T7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7">
                  <a:moveTo>
                    <a:pt x="20" y="137"/>
                  </a:moveTo>
                  <a:lnTo>
                    <a:pt x="22" y="132"/>
                  </a:lnTo>
                  <a:lnTo>
                    <a:pt x="22" y="125"/>
                  </a:lnTo>
                  <a:lnTo>
                    <a:pt x="22" y="118"/>
                  </a:lnTo>
                  <a:lnTo>
                    <a:pt x="22" y="110"/>
                  </a:lnTo>
                  <a:lnTo>
                    <a:pt x="21" y="102"/>
                  </a:lnTo>
                  <a:lnTo>
                    <a:pt x="20" y="93"/>
                  </a:lnTo>
                  <a:lnTo>
                    <a:pt x="20" y="84"/>
                  </a:lnTo>
                  <a:lnTo>
                    <a:pt x="19" y="75"/>
                  </a:lnTo>
                  <a:lnTo>
                    <a:pt x="18" y="65"/>
                  </a:lnTo>
                  <a:lnTo>
                    <a:pt x="16" y="56"/>
                  </a:lnTo>
                  <a:lnTo>
                    <a:pt x="15" y="47"/>
                  </a:lnTo>
                  <a:lnTo>
                    <a:pt x="15" y="38"/>
                  </a:lnTo>
                  <a:lnTo>
                    <a:pt x="14" y="29"/>
                  </a:lnTo>
                  <a:lnTo>
                    <a:pt x="13" y="21"/>
                  </a:lnTo>
                  <a:lnTo>
                    <a:pt x="13" y="14"/>
                  </a:lnTo>
                  <a:lnTo>
                    <a:pt x="13" y="7"/>
                  </a:lnTo>
                  <a:lnTo>
                    <a:pt x="13" y="1"/>
                  </a:lnTo>
                  <a:lnTo>
                    <a:pt x="0" y="0"/>
                  </a:lnTo>
                  <a:lnTo>
                    <a:pt x="0" y="7"/>
                  </a:lnTo>
                  <a:lnTo>
                    <a:pt x="0" y="14"/>
                  </a:lnTo>
                  <a:lnTo>
                    <a:pt x="0" y="22"/>
                  </a:lnTo>
                  <a:lnTo>
                    <a:pt x="1" y="30"/>
                  </a:lnTo>
                  <a:lnTo>
                    <a:pt x="1" y="38"/>
                  </a:lnTo>
                  <a:lnTo>
                    <a:pt x="3" y="47"/>
                  </a:lnTo>
                  <a:lnTo>
                    <a:pt x="4" y="56"/>
                  </a:lnTo>
                  <a:lnTo>
                    <a:pt x="5" y="67"/>
                  </a:lnTo>
                  <a:lnTo>
                    <a:pt x="6" y="76"/>
                  </a:lnTo>
                  <a:lnTo>
                    <a:pt x="6" y="85"/>
                  </a:lnTo>
                  <a:lnTo>
                    <a:pt x="7" y="94"/>
                  </a:lnTo>
                  <a:lnTo>
                    <a:pt x="8" y="103"/>
                  </a:lnTo>
                  <a:lnTo>
                    <a:pt x="8" y="112"/>
                  </a:lnTo>
                  <a:lnTo>
                    <a:pt x="10" y="118"/>
                  </a:lnTo>
                  <a:lnTo>
                    <a:pt x="10" y="125"/>
                  </a:lnTo>
                  <a:lnTo>
                    <a:pt x="10" y="132"/>
                  </a:lnTo>
                  <a:lnTo>
                    <a:pt x="12" y="128"/>
                  </a:lnTo>
                  <a:lnTo>
                    <a:pt x="20" y="137"/>
                  </a:lnTo>
                  <a:lnTo>
                    <a:pt x="22" y="136"/>
                  </a:lnTo>
                  <a:lnTo>
                    <a:pt x="22" y="132"/>
                  </a:lnTo>
                  <a:lnTo>
                    <a:pt x="2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47"/>
            <p:cNvSpPr>
              <a:spLocks/>
            </p:cNvSpPr>
            <p:nvPr/>
          </p:nvSpPr>
          <p:spPr bwMode="auto">
            <a:xfrm>
              <a:off x="4234236" y="5169446"/>
              <a:ext cx="273050" cy="103188"/>
            </a:xfrm>
            <a:custGeom>
              <a:avLst/>
              <a:gdLst>
                <a:gd name="T0" fmla="*/ 1 w 344"/>
                <a:gd name="T1" fmla="*/ 8 h 130"/>
                <a:gd name="T2" fmla="*/ 3 w 344"/>
                <a:gd name="T3" fmla="*/ 10 h 130"/>
                <a:gd name="T4" fmla="*/ 8 w 344"/>
                <a:gd name="T5" fmla="*/ 17 h 130"/>
                <a:gd name="T6" fmla="*/ 17 w 344"/>
                <a:gd name="T7" fmla="*/ 26 h 130"/>
                <a:gd name="T8" fmla="*/ 28 w 344"/>
                <a:gd name="T9" fmla="*/ 39 h 130"/>
                <a:gd name="T10" fmla="*/ 42 w 344"/>
                <a:gd name="T11" fmla="*/ 53 h 130"/>
                <a:gd name="T12" fmla="*/ 59 w 344"/>
                <a:gd name="T13" fmla="*/ 68 h 130"/>
                <a:gd name="T14" fmla="*/ 79 w 344"/>
                <a:gd name="T15" fmla="*/ 83 h 130"/>
                <a:gd name="T16" fmla="*/ 102 w 344"/>
                <a:gd name="T17" fmla="*/ 97 h 130"/>
                <a:gd name="T18" fmla="*/ 125 w 344"/>
                <a:gd name="T19" fmla="*/ 111 h 130"/>
                <a:gd name="T20" fmla="*/ 153 w 344"/>
                <a:gd name="T21" fmla="*/ 120 h 130"/>
                <a:gd name="T22" fmla="*/ 180 w 344"/>
                <a:gd name="T23" fmla="*/ 127 h 130"/>
                <a:gd name="T24" fmla="*/ 211 w 344"/>
                <a:gd name="T25" fmla="*/ 130 h 130"/>
                <a:gd name="T26" fmla="*/ 243 w 344"/>
                <a:gd name="T27" fmla="*/ 128 h 130"/>
                <a:gd name="T28" fmla="*/ 275 w 344"/>
                <a:gd name="T29" fmla="*/ 120 h 130"/>
                <a:gd name="T30" fmla="*/ 309 w 344"/>
                <a:gd name="T31" fmla="*/ 105 h 130"/>
                <a:gd name="T32" fmla="*/ 344 w 344"/>
                <a:gd name="T33" fmla="*/ 83 h 130"/>
                <a:gd name="T34" fmla="*/ 320 w 344"/>
                <a:gd name="T35" fmla="*/ 84 h 130"/>
                <a:gd name="T36" fmla="*/ 286 w 344"/>
                <a:gd name="T37" fmla="*/ 101 h 130"/>
                <a:gd name="T38" fmla="*/ 256 w 344"/>
                <a:gd name="T39" fmla="*/ 112 h 130"/>
                <a:gd name="T40" fmla="*/ 225 w 344"/>
                <a:gd name="T41" fmla="*/ 116 h 130"/>
                <a:gd name="T42" fmla="*/ 197 w 344"/>
                <a:gd name="T43" fmla="*/ 116 h 130"/>
                <a:gd name="T44" fmla="*/ 169 w 344"/>
                <a:gd name="T45" fmla="*/ 112 h 130"/>
                <a:gd name="T46" fmla="*/ 144 w 344"/>
                <a:gd name="T47" fmla="*/ 104 h 130"/>
                <a:gd name="T48" fmla="*/ 119 w 344"/>
                <a:gd name="T49" fmla="*/ 92 h 130"/>
                <a:gd name="T50" fmla="*/ 97 w 344"/>
                <a:gd name="T51" fmla="*/ 79 h 130"/>
                <a:gd name="T52" fmla="*/ 77 w 344"/>
                <a:gd name="T53" fmla="*/ 66 h 130"/>
                <a:gd name="T54" fmla="*/ 58 w 344"/>
                <a:gd name="T55" fmla="*/ 51 h 130"/>
                <a:gd name="T56" fmla="*/ 45 w 344"/>
                <a:gd name="T57" fmla="*/ 37 h 130"/>
                <a:gd name="T58" fmla="*/ 31 w 344"/>
                <a:gd name="T59" fmla="*/ 24 h 130"/>
                <a:gd name="T60" fmla="*/ 21 w 344"/>
                <a:gd name="T61" fmla="*/ 14 h 130"/>
                <a:gd name="T62" fmla="*/ 15 w 344"/>
                <a:gd name="T63" fmla="*/ 5 h 130"/>
                <a:gd name="T64" fmla="*/ 11 w 344"/>
                <a:gd name="T65" fmla="*/ 0 h 130"/>
                <a:gd name="T66" fmla="*/ 12 w 344"/>
                <a:gd name="T67" fmla="*/ 5 h 130"/>
                <a:gd name="T68" fmla="*/ 0 w 344"/>
                <a:gd name="T69" fmla="*/ 6 h 130"/>
                <a:gd name="T70" fmla="*/ 0 w 344"/>
                <a:gd name="T71"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30">
                  <a:moveTo>
                    <a:pt x="0" y="3"/>
                  </a:moveTo>
                  <a:lnTo>
                    <a:pt x="1" y="8"/>
                  </a:lnTo>
                  <a:lnTo>
                    <a:pt x="1" y="9"/>
                  </a:lnTo>
                  <a:lnTo>
                    <a:pt x="3" y="10"/>
                  </a:lnTo>
                  <a:lnTo>
                    <a:pt x="5" y="14"/>
                  </a:lnTo>
                  <a:lnTo>
                    <a:pt x="8" y="17"/>
                  </a:lnTo>
                  <a:lnTo>
                    <a:pt x="11" y="22"/>
                  </a:lnTo>
                  <a:lnTo>
                    <a:pt x="17" y="26"/>
                  </a:lnTo>
                  <a:lnTo>
                    <a:pt x="21" y="32"/>
                  </a:lnTo>
                  <a:lnTo>
                    <a:pt x="28" y="39"/>
                  </a:lnTo>
                  <a:lnTo>
                    <a:pt x="35" y="46"/>
                  </a:lnTo>
                  <a:lnTo>
                    <a:pt x="42" y="53"/>
                  </a:lnTo>
                  <a:lnTo>
                    <a:pt x="50" y="61"/>
                  </a:lnTo>
                  <a:lnTo>
                    <a:pt x="59" y="68"/>
                  </a:lnTo>
                  <a:lnTo>
                    <a:pt x="70" y="76"/>
                  </a:lnTo>
                  <a:lnTo>
                    <a:pt x="79" y="83"/>
                  </a:lnTo>
                  <a:lnTo>
                    <a:pt x="91" y="90"/>
                  </a:lnTo>
                  <a:lnTo>
                    <a:pt x="102" y="97"/>
                  </a:lnTo>
                  <a:lnTo>
                    <a:pt x="114" y="104"/>
                  </a:lnTo>
                  <a:lnTo>
                    <a:pt x="125" y="111"/>
                  </a:lnTo>
                  <a:lnTo>
                    <a:pt x="139" y="115"/>
                  </a:lnTo>
                  <a:lnTo>
                    <a:pt x="153" y="120"/>
                  </a:lnTo>
                  <a:lnTo>
                    <a:pt x="167" y="124"/>
                  </a:lnTo>
                  <a:lnTo>
                    <a:pt x="180" y="127"/>
                  </a:lnTo>
                  <a:lnTo>
                    <a:pt x="195" y="129"/>
                  </a:lnTo>
                  <a:lnTo>
                    <a:pt x="211" y="130"/>
                  </a:lnTo>
                  <a:lnTo>
                    <a:pt x="226" y="129"/>
                  </a:lnTo>
                  <a:lnTo>
                    <a:pt x="243" y="128"/>
                  </a:lnTo>
                  <a:lnTo>
                    <a:pt x="259" y="124"/>
                  </a:lnTo>
                  <a:lnTo>
                    <a:pt x="275" y="120"/>
                  </a:lnTo>
                  <a:lnTo>
                    <a:pt x="292" y="114"/>
                  </a:lnTo>
                  <a:lnTo>
                    <a:pt x="309" y="105"/>
                  </a:lnTo>
                  <a:lnTo>
                    <a:pt x="325" y="96"/>
                  </a:lnTo>
                  <a:lnTo>
                    <a:pt x="344" y="83"/>
                  </a:lnTo>
                  <a:lnTo>
                    <a:pt x="336" y="74"/>
                  </a:lnTo>
                  <a:lnTo>
                    <a:pt x="320" y="84"/>
                  </a:lnTo>
                  <a:lnTo>
                    <a:pt x="302" y="94"/>
                  </a:lnTo>
                  <a:lnTo>
                    <a:pt x="286" y="101"/>
                  </a:lnTo>
                  <a:lnTo>
                    <a:pt x="271" y="108"/>
                  </a:lnTo>
                  <a:lnTo>
                    <a:pt x="256" y="112"/>
                  </a:lnTo>
                  <a:lnTo>
                    <a:pt x="240" y="115"/>
                  </a:lnTo>
                  <a:lnTo>
                    <a:pt x="225" y="116"/>
                  </a:lnTo>
                  <a:lnTo>
                    <a:pt x="211" y="117"/>
                  </a:lnTo>
                  <a:lnTo>
                    <a:pt x="197" y="116"/>
                  </a:lnTo>
                  <a:lnTo>
                    <a:pt x="183" y="114"/>
                  </a:lnTo>
                  <a:lnTo>
                    <a:pt x="169" y="112"/>
                  </a:lnTo>
                  <a:lnTo>
                    <a:pt x="156" y="108"/>
                  </a:lnTo>
                  <a:lnTo>
                    <a:pt x="144" y="104"/>
                  </a:lnTo>
                  <a:lnTo>
                    <a:pt x="131" y="98"/>
                  </a:lnTo>
                  <a:lnTo>
                    <a:pt x="119" y="92"/>
                  </a:lnTo>
                  <a:lnTo>
                    <a:pt x="108" y="86"/>
                  </a:lnTo>
                  <a:lnTo>
                    <a:pt x="97" y="79"/>
                  </a:lnTo>
                  <a:lnTo>
                    <a:pt x="87" y="73"/>
                  </a:lnTo>
                  <a:lnTo>
                    <a:pt x="77" y="66"/>
                  </a:lnTo>
                  <a:lnTo>
                    <a:pt x="68" y="59"/>
                  </a:lnTo>
                  <a:lnTo>
                    <a:pt x="58" y="51"/>
                  </a:lnTo>
                  <a:lnTo>
                    <a:pt x="51" y="44"/>
                  </a:lnTo>
                  <a:lnTo>
                    <a:pt x="45" y="37"/>
                  </a:lnTo>
                  <a:lnTo>
                    <a:pt x="38" y="30"/>
                  </a:lnTo>
                  <a:lnTo>
                    <a:pt x="31" y="24"/>
                  </a:lnTo>
                  <a:lnTo>
                    <a:pt x="26" y="18"/>
                  </a:lnTo>
                  <a:lnTo>
                    <a:pt x="21" y="14"/>
                  </a:lnTo>
                  <a:lnTo>
                    <a:pt x="18" y="9"/>
                  </a:lnTo>
                  <a:lnTo>
                    <a:pt x="15" y="5"/>
                  </a:lnTo>
                  <a:lnTo>
                    <a:pt x="12" y="2"/>
                  </a:lnTo>
                  <a:lnTo>
                    <a:pt x="11" y="0"/>
                  </a:lnTo>
                  <a:lnTo>
                    <a:pt x="11" y="0"/>
                  </a:lnTo>
                  <a:lnTo>
                    <a:pt x="12" y="5"/>
                  </a:lnTo>
                  <a:lnTo>
                    <a:pt x="0" y="3"/>
                  </a:lnTo>
                  <a:lnTo>
                    <a:pt x="0" y="6"/>
                  </a:lnTo>
                  <a:lnTo>
                    <a:pt x="1" y="8"/>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48"/>
            <p:cNvSpPr>
              <a:spLocks/>
            </p:cNvSpPr>
            <p:nvPr/>
          </p:nvSpPr>
          <p:spPr bwMode="auto">
            <a:xfrm>
              <a:off x="3823073" y="5110708"/>
              <a:ext cx="441325" cy="354013"/>
            </a:xfrm>
            <a:custGeom>
              <a:avLst/>
              <a:gdLst>
                <a:gd name="T0" fmla="*/ 544 w 556"/>
                <a:gd name="T1" fmla="*/ 219 h 447"/>
                <a:gd name="T2" fmla="*/ 540 w 556"/>
                <a:gd name="T3" fmla="*/ 221 h 447"/>
                <a:gd name="T4" fmla="*/ 527 w 556"/>
                <a:gd name="T5" fmla="*/ 229 h 447"/>
                <a:gd name="T6" fmla="*/ 510 w 556"/>
                <a:gd name="T7" fmla="*/ 239 h 447"/>
                <a:gd name="T8" fmla="*/ 489 w 556"/>
                <a:gd name="T9" fmla="*/ 249 h 447"/>
                <a:gd name="T10" fmla="*/ 467 w 556"/>
                <a:gd name="T11" fmla="*/ 257 h 447"/>
                <a:gd name="T12" fmla="*/ 442 w 556"/>
                <a:gd name="T13" fmla="*/ 263 h 447"/>
                <a:gd name="T14" fmla="*/ 430 w 556"/>
                <a:gd name="T15" fmla="*/ 267 h 447"/>
                <a:gd name="T16" fmla="*/ 400 w 556"/>
                <a:gd name="T17" fmla="*/ 285 h 447"/>
                <a:gd name="T18" fmla="*/ 375 w 556"/>
                <a:gd name="T19" fmla="*/ 302 h 447"/>
                <a:gd name="T20" fmla="*/ 352 w 556"/>
                <a:gd name="T21" fmla="*/ 324 h 447"/>
                <a:gd name="T22" fmla="*/ 331 w 556"/>
                <a:gd name="T23" fmla="*/ 346 h 447"/>
                <a:gd name="T24" fmla="*/ 314 w 556"/>
                <a:gd name="T25" fmla="*/ 366 h 447"/>
                <a:gd name="T26" fmla="*/ 299 w 556"/>
                <a:gd name="T27" fmla="*/ 384 h 447"/>
                <a:gd name="T28" fmla="*/ 283 w 556"/>
                <a:gd name="T29" fmla="*/ 398 h 447"/>
                <a:gd name="T30" fmla="*/ 258 w 556"/>
                <a:gd name="T31" fmla="*/ 410 h 447"/>
                <a:gd name="T32" fmla="*/ 226 w 556"/>
                <a:gd name="T33" fmla="*/ 423 h 447"/>
                <a:gd name="T34" fmla="*/ 192 w 556"/>
                <a:gd name="T35" fmla="*/ 434 h 447"/>
                <a:gd name="T36" fmla="*/ 161 w 556"/>
                <a:gd name="T37" fmla="*/ 442 h 447"/>
                <a:gd name="T38" fmla="*/ 131 w 556"/>
                <a:gd name="T39" fmla="*/ 447 h 447"/>
                <a:gd name="T40" fmla="*/ 101 w 556"/>
                <a:gd name="T41" fmla="*/ 444 h 447"/>
                <a:gd name="T42" fmla="*/ 70 w 556"/>
                <a:gd name="T43" fmla="*/ 434 h 447"/>
                <a:gd name="T44" fmla="*/ 43 w 556"/>
                <a:gd name="T45" fmla="*/ 423 h 447"/>
                <a:gd name="T46" fmla="*/ 24 w 556"/>
                <a:gd name="T47" fmla="*/ 414 h 447"/>
                <a:gd name="T48" fmla="*/ 17 w 556"/>
                <a:gd name="T49" fmla="*/ 409 h 447"/>
                <a:gd name="T50" fmla="*/ 9 w 556"/>
                <a:gd name="T51" fmla="*/ 396 h 447"/>
                <a:gd name="T52" fmla="*/ 0 w 556"/>
                <a:gd name="T53" fmla="*/ 368 h 447"/>
                <a:gd name="T54" fmla="*/ 9 w 556"/>
                <a:gd name="T55" fmla="*/ 340 h 447"/>
                <a:gd name="T56" fmla="*/ 25 w 556"/>
                <a:gd name="T57" fmla="*/ 325 h 447"/>
                <a:gd name="T58" fmla="*/ 43 w 556"/>
                <a:gd name="T59" fmla="*/ 312 h 447"/>
                <a:gd name="T60" fmla="*/ 61 w 556"/>
                <a:gd name="T61" fmla="*/ 303 h 447"/>
                <a:gd name="T62" fmla="*/ 74 w 556"/>
                <a:gd name="T63" fmla="*/ 296 h 447"/>
                <a:gd name="T64" fmla="*/ 80 w 556"/>
                <a:gd name="T65" fmla="*/ 294 h 447"/>
                <a:gd name="T66" fmla="*/ 89 w 556"/>
                <a:gd name="T67" fmla="*/ 285 h 447"/>
                <a:gd name="T68" fmla="*/ 111 w 556"/>
                <a:gd name="T69" fmla="*/ 260 h 447"/>
                <a:gd name="T70" fmla="*/ 140 w 556"/>
                <a:gd name="T71" fmla="*/ 229 h 447"/>
                <a:gd name="T72" fmla="*/ 168 w 556"/>
                <a:gd name="T73" fmla="*/ 198 h 447"/>
                <a:gd name="T74" fmla="*/ 186 w 556"/>
                <a:gd name="T75" fmla="*/ 173 h 447"/>
                <a:gd name="T76" fmla="*/ 193 w 556"/>
                <a:gd name="T77" fmla="*/ 156 h 447"/>
                <a:gd name="T78" fmla="*/ 200 w 556"/>
                <a:gd name="T79" fmla="*/ 133 h 447"/>
                <a:gd name="T80" fmla="*/ 207 w 556"/>
                <a:gd name="T81" fmla="*/ 108 h 447"/>
                <a:gd name="T82" fmla="*/ 211 w 556"/>
                <a:gd name="T83" fmla="*/ 86 h 447"/>
                <a:gd name="T84" fmla="*/ 215 w 556"/>
                <a:gd name="T85" fmla="*/ 73 h 447"/>
                <a:gd name="T86" fmla="*/ 504 w 556"/>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6" h="447">
                  <a:moveTo>
                    <a:pt x="504" y="0"/>
                  </a:moveTo>
                  <a:lnTo>
                    <a:pt x="556" y="110"/>
                  </a:lnTo>
                  <a:lnTo>
                    <a:pt x="544" y="219"/>
                  </a:lnTo>
                  <a:lnTo>
                    <a:pt x="543" y="219"/>
                  </a:lnTo>
                  <a:lnTo>
                    <a:pt x="542" y="220"/>
                  </a:lnTo>
                  <a:lnTo>
                    <a:pt x="540" y="221"/>
                  </a:lnTo>
                  <a:lnTo>
                    <a:pt x="536" y="224"/>
                  </a:lnTo>
                  <a:lnTo>
                    <a:pt x="532" y="227"/>
                  </a:lnTo>
                  <a:lnTo>
                    <a:pt x="527" y="229"/>
                  </a:lnTo>
                  <a:lnTo>
                    <a:pt x="522" y="233"/>
                  </a:lnTo>
                  <a:lnTo>
                    <a:pt x="517" y="236"/>
                  </a:lnTo>
                  <a:lnTo>
                    <a:pt x="510" y="239"/>
                  </a:lnTo>
                  <a:lnTo>
                    <a:pt x="504" y="243"/>
                  </a:lnTo>
                  <a:lnTo>
                    <a:pt x="497" y="245"/>
                  </a:lnTo>
                  <a:lnTo>
                    <a:pt x="489" y="249"/>
                  </a:lnTo>
                  <a:lnTo>
                    <a:pt x="482" y="252"/>
                  </a:lnTo>
                  <a:lnTo>
                    <a:pt x="475" y="255"/>
                  </a:lnTo>
                  <a:lnTo>
                    <a:pt x="467" y="257"/>
                  </a:lnTo>
                  <a:lnTo>
                    <a:pt x="460" y="259"/>
                  </a:lnTo>
                  <a:lnTo>
                    <a:pt x="449" y="262"/>
                  </a:lnTo>
                  <a:lnTo>
                    <a:pt x="442" y="263"/>
                  </a:lnTo>
                  <a:lnTo>
                    <a:pt x="437" y="264"/>
                  </a:lnTo>
                  <a:lnTo>
                    <a:pt x="434" y="266"/>
                  </a:lnTo>
                  <a:lnTo>
                    <a:pt x="430" y="267"/>
                  </a:lnTo>
                  <a:lnTo>
                    <a:pt x="423" y="271"/>
                  </a:lnTo>
                  <a:lnTo>
                    <a:pt x="414" y="277"/>
                  </a:lnTo>
                  <a:lnTo>
                    <a:pt x="400" y="285"/>
                  </a:lnTo>
                  <a:lnTo>
                    <a:pt x="391" y="290"/>
                  </a:lnTo>
                  <a:lnTo>
                    <a:pt x="383" y="296"/>
                  </a:lnTo>
                  <a:lnTo>
                    <a:pt x="375" y="302"/>
                  </a:lnTo>
                  <a:lnTo>
                    <a:pt x="368" y="309"/>
                  </a:lnTo>
                  <a:lnTo>
                    <a:pt x="360" y="316"/>
                  </a:lnTo>
                  <a:lnTo>
                    <a:pt x="352" y="324"/>
                  </a:lnTo>
                  <a:lnTo>
                    <a:pt x="345" y="331"/>
                  </a:lnTo>
                  <a:lnTo>
                    <a:pt x="338" y="338"/>
                  </a:lnTo>
                  <a:lnTo>
                    <a:pt x="331" y="346"/>
                  </a:lnTo>
                  <a:lnTo>
                    <a:pt x="325" y="353"/>
                  </a:lnTo>
                  <a:lnTo>
                    <a:pt x="320" y="359"/>
                  </a:lnTo>
                  <a:lnTo>
                    <a:pt x="314" y="366"/>
                  </a:lnTo>
                  <a:lnTo>
                    <a:pt x="308" y="372"/>
                  </a:lnTo>
                  <a:lnTo>
                    <a:pt x="304" y="379"/>
                  </a:lnTo>
                  <a:lnTo>
                    <a:pt x="299" y="384"/>
                  </a:lnTo>
                  <a:lnTo>
                    <a:pt x="294" y="388"/>
                  </a:lnTo>
                  <a:lnTo>
                    <a:pt x="289" y="393"/>
                  </a:lnTo>
                  <a:lnTo>
                    <a:pt x="283" y="398"/>
                  </a:lnTo>
                  <a:lnTo>
                    <a:pt x="276" y="402"/>
                  </a:lnTo>
                  <a:lnTo>
                    <a:pt x="267" y="407"/>
                  </a:lnTo>
                  <a:lnTo>
                    <a:pt x="258" y="410"/>
                  </a:lnTo>
                  <a:lnTo>
                    <a:pt x="248" y="415"/>
                  </a:lnTo>
                  <a:lnTo>
                    <a:pt x="237" y="418"/>
                  </a:lnTo>
                  <a:lnTo>
                    <a:pt x="226" y="423"/>
                  </a:lnTo>
                  <a:lnTo>
                    <a:pt x="215" y="426"/>
                  </a:lnTo>
                  <a:lnTo>
                    <a:pt x="203" y="430"/>
                  </a:lnTo>
                  <a:lnTo>
                    <a:pt x="192" y="434"/>
                  </a:lnTo>
                  <a:lnTo>
                    <a:pt x="182" y="437"/>
                  </a:lnTo>
                  <a:lnTo>
                    <a:pt x="171" y="440"/>
                  </a:lnTo>
                  <a:lnTo>
                    <a:pt x="161" y="442"/>
                  </a:lnTo>
                  <a:lnTo>
                    <a:pt x="150" y="445"/>
                  </a:lnTo>
                  <a:lnTo>
                    <a:pt x="140" y="446"/>
                  </a:lnTo>
                  <a:lnTo>
                    <a:pt x="131" y="447"/>
                  </a:lnTo>
                  <a:lnTo>
                    <a:pt x="122" y="447"/>
                  </a:lnTo>
                  <a:lnTo>
                    <a:pt x="111" y="446"/>
                  </a:lnTo>
                  <a:lnTo>
                    <a:pt x="101" y="444"/>
                  </a:lnTo>
                  <a:lnTo>
                    <a:pt x="91" y="441"/>
                  </a:lnTo>
                  <a:lnTo>
                    <a:pt x="80" y="439"/>
                  </a:lnTo>
                  <a:lnTo>
                    <a:pt x="70" y="434"/>
                  </a:lnTo>
                  <a:lnTo>
                    <a:pt x="61" y="431"/>
                  </a:lnTo>
                  <a:lnTo>
                    <a:pt x="51" y="427"/>
                  </a:lnTo>
                  <a:lnTo>
                    <a:pt x="43" y="423"/>
                  </a:lnTo>
                  <a:lnTo>
                    <a:pt x="35" y="419"/>
                  </a:lnTo>
                  <a:lnTo>
                    <a:pt x="30" y="416"/>
                  </a:lnTo>
                  <a:lnTo>
                    <a:pt x="24" y="414"/>
                  </a:lnTo>
                  <a:lnTo>
                    <a:pt x="20" y="411"/>
                  </a:lnTo>
                  <a:lnTo>
                    <a:pt x="18" y="409"/>
                  </a:lnTo>
                  <a:lnTo>
                    <a:pt x="17" y="409"/>
                  </a:lnTo>
                  <a:lnTo>
                    <a:pt x="16" y="408"/>
                  </a:lnTo>
                  <a:lnTo>
                    <a:pt x="12" y="403"/>
                  </a:lnTo>
                  <a:lnTo>
                    <a:pt x="9" y="396"/>
                  </a:lnTo>
                  <a:lnTo>
                    <a:pt x="4" y="388"/>
                  </a:lnTo>
                  <a:lnTo>
                    <a:pt x="2" y="378"/>
                  </a:lnTo>
                  <a:lnTo>
                    <a:pt x="0" y="368"/>
                  </a:lnTo>
                  <a:lnTo>
                    <a:pt x="1" y="356"/>
                  </a:lnTo>
                  <a:lnTo>
                    <a:pt x="5" y="346"/>
                  </a:lnTo>
                  <a:lnTo>
                    <a:pt x="9" y="340"/>
                  </a:lnTo>
                  <a:lnTo>
                    <a:pt x="13" y="335"/>
                  </a:lnTo>
                  <a:lnTo>
                    <a:pt x="18" y="331"/>
                  </a:lnTo>
                  <a:lnTo>
                    <a:pt x="25" y="325"/>
                  </a:lnTo>
                  <a:lnTo>
                    <a:pt x="31" y="321"/>
                  </a:lnTo>
                  <a:lnTo>
                    <a:pt x="36" y="317"/>
                  </a:lnTo>
                  <a:lnTo>
                    <a:pt x="43" y="312"/>
                  </a:lnTo>
                  <a:lnTo>
                    <a:pt x="49" y="309"/>
                  </a:lnTo>
                  <a:lnTo>
                    <a:pt x="55" y="305"/>
                  </a:lnTo>
                  <a:lnTo>
                    <a:pt x="61" y="303"/>
                  </a:lnTo>
                  <a:lnTo>
                    <a:pt x="66" y="300"/>
                  </a:lnTo>
                  <a:lnTo>
                    <a:pt x="71" y="298"/>
                  </a:lnTo>
                  <a:lnTo>
                    <a:pt x="74" y="296"/>
                  </a:lnTo>
                  <a:lnTo>
                    <a:pt x="78" y="295"/>
                  </a:lnTo>
                  <a:lnTo>
                    <a:pt x="80" y="294"/>
                  </a:lnTo>
                  <a:lnTo>
                    <a:pt x="80" y="294"/>
                  </a:lnTo>
                  <a:lnTo>
                    <a:pt x="81" y="293"/>
                  </a:lnTo>
                  <a:lnTo>
                    <a:pt x="85" y="289"/>
                  </a:lnTo>
                  <a:lnTo>
                    <a:pt x="89" y="285"/>
                  </a:lnTo>
                  <a:lnTo>
                    <a:pt x="96" y="278"/>
                  </a:lnTo>
                  <a:lnTo>
                    <a:pt x="103" y="270"/>
                  </a:lnTo>
                  <a:lnTo>
                    <a:pt x="111" y="260"/>
                  </a:lnTo>
                  <a:lnTo>
                    <a:pt x="120" y="250"/>
                  </a:lnTo>
                  <a:lnTo>
                    <a:pt x="131" y="240"/>
                  </a:lnTo>
                  <a:lnTo>
                    <a:pt x="140" y="229"/>
                  </a:lnTo>
                  <a:lnTo>
                    <a:pt x="149" y="219"/>
                  </a:lnTo>
                  <a:lnTo>
                    <a:pt x="158" y="209"/>
                  </a:lnTo>
                  <a:lnTo>
                    <a:pt x="168" y="198"/>
                  </a:lnTo>
                  <a:lnTo>
                    <a:pt x="175" y="188"/>
                  </a:lnTo>
                  <a:lnTo>
                    <a:pt x="182" y="180"/>
                  </a:lnTo>
                  <a:lnTo>
                    <a:pt x="186" y="173"/>
                  </a:lnTo>
                  <a:lnTo>
                    <a:pt x="190" y="167"/>
                  </a:lnTo>
                  <a:lnTo>
                    <a:pt x="191" y="161"/>
                  </a:lnTo>
                  <a:lnTo>
                    <a:pt x="193" y="156"/>
                  </a:lnTo>
                  <a:lnTo>
                    <a:pt x="195" y="149"/>
                  </a:lnTo>
                  <a:lnTo>
                    <a:pt x="198" y="142"/>
                  </a:lnTo>
                  <a:lnTo>
                    <a:pt x="200" y="133"/>
                  </a:lnTo>
                  <a:lnTo>
                    <a:pt x="202" y="126"/>
                  </a:lnTo>
                  <a:lnTo>
                    <a:pt x="205" y="116"/>
                  </a:lnTo>
                  <a:lnTo>
                    <a:pt x="207" y="108"/>
                  </a:lnTo>
                  <a:lnTo>
                    <a:pt x="208" y="100"/>
                  </a:lnTo>
                  <a:lnTo>
                    <a:pt x="210" y="93"/>
                  </a:lnTo>
                  <a:lnTo>
                    <a:pt x="211" y="86"/>
                  </a:lnTo>
                  <a:lnTo>
                    <a:pt x="214" y="81"/>
                  </a:lnTo>
                  <a:lnTo>
                    <a:pt x="214" y="76"/>
                  </a:lnTo>
                  <a:lnTo>
                    <a:pt x="215" y="73"/>
                  </a:lnTo>
                  <a:lnTo>
                    <a:pt x="216" y="70"/>
                  </a:lnTo>
                  <a:lnTo>
                    <a:pt x="216" y="69"/>
                  </a:lnTo>
                  <a:lnTo>
                    <a:pt x="5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49"/>
            <p:cNvSpPr>
              <a:spLocks/>
            </p:cNvSpPr>
            <p:nvPr/>
          </p:nvSpPr>
          <p:spPr bwMode="auto">
            <a:xfrm>
              <a:off x="4221536" y="5109121"/>
              <a:ext cx="46038" cy="88900"/>
            </a:xfrm>
            <a:custGeom>
              <a:avLst/>
              <a:gdLst>
                <a:gd name="T0" fmla="*/ 57 w 57"/>
                <a:gd name="T1" fmla="*/ 112 h 113"/>
                <a:gd name="T2" fmla="*/ 56 w 57"/>
                <a:gd name="T3" fmla="*/ 109 h 113"/>
                <a:gd name="T4" fmla="*/ 4 w 57"/>
                <a:gd name="T5" fmla="*/ 0 h 113"/>
                <a:gd name="T6" fmla="*/ 0 w 57"/>
                <a:gd name="T7" fmla="*/ 2 h 113"/>
                <a:gd name="T8" fmla="*/ 50 w 57"/>
                <a:gd name="T9" fmla="*/ 113 h 113"/>
                <a:gd name="T10" fmla="*/ 50 w 57"/>
                <a:gd name="T11" fmla="*/ 111 h 113"/>
                <a:gd name="T12" fmla="*/ 57 w 57"/>
                <a:gd name="T13" fmla="*/ 112 h 113"/>
                <a:gd name="T14" fmla="*/ 57 w 57"/>
                <a:gd name="T15" fmla="*/ 111 h 113"/>
                <a:gd name="T16" fmla="*/ 56 w 57"/>
                <a:gd name="T17" fmla="*/ 109 h 113"/>
                <a:gd name="T18" fmla="*/ 57 w 57"/>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13">
                  <a:moveTo>
                    <a:pt x="57" y="112"/>
                  </a:moveTo>
                  <a:lnTo>
                    <a:pt x="56" y="109"/>
                  </a:lnTo>
                  <a:lnTo>
                    <a:pt x="4" y="0"/>
                  </a:lnTo>
                  <a:lnTo>
                    <a:pt x="0" y="2"/>
                  </a:lnTo>
                  <a:lnTo>
                    <a:pt x="50" y="113"/>
                  </a:lnTo>
                  <a:lnTo>
                    <a:pt x="50" y="111"/>
                  </a:lnTo>
                  <a:lnTo>
                    <a:pt x="57" y="112"/>
                  </a:lnTo>
                  <a:lnTo>
                    <a:pt x="57" y="111"/>
                  </a:lnTo>
                  <a:lnTo>
                    <a:pt x="56" y="109"/>
                  </a:lnTo>
                  <a:lnTo>
                    <a:pt x="57"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0"/>
            <p:cNvSpPr>
              <a:spLocks/>
            </p:cNvSpPr>
            <p:nvPr/>
          </p:nvSpPr>
          <p:spPr bwMode="auto">
            <a:xfrm>
              <a:off x="4253286" y="5196433"/>
              <a:ext cx="14288" cy="88900"/>
            </a:xfrm>
            <a:custGeom>
              <a:avLst/>
              <a:gdLst>
                <a:gd name="T0" fmla="*/ 4 w 18"/>
                <a:gd name="T1" fmla="*/ 111 h 111"/>
                <a:gd name="T2" fmla="*/ 7 w 18"/>
                <a:gd name="T3" fmla="*/ 109 h 111"/>
                <a:gd name="T4" fmla="*/ 18 w 18"/>
                <a:gd name="T5" fmla="*/ 1 h 111"/>
                <a:gd name="T6" fmla="*/ 11 w 18"/>
                <a:gd name="T7" fmla="*/ 0 h 111"/>
                <a:gd name="T8" fmla="*/ 0 w 18"/>
                <a:gd name="T9" fmla="*/ 108 h 111"/>
                <a:gd name="T10" fmla="*/ 1 w 18"/>
                <a:gd name="T11" fmla="*/ 105 h 111"/>
                <a:gd name="T12" fmla="*/ 4 w 18"/>
                <a:gd name="T13" fmla="*/ 111 h 111"/>
                <a:gd name="T14" fmla="*/ 7 w 18"/>
                <a:gd name="T15" fmla="*/ 110 h 111"/>
                <a:gd name="T16" fmla="*/ 7 w 18"/>
                <a:gd name="T17" fmla="*/ 109 h 111"/>
                <a:gd name="T18" fmla="*/ 4 w 18"/>
                <a:gd name="T1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1">
                  <a:moveTo>
                    <a:pt x="4" y="111"/>
                  </a:moveTo>
                  <a:lnTo>
                    <a:pt x="7" y="109"/>
                  </a:lnTo>
                  <a:lnTo>
                    <a:pt x="18" y="1"/>
                  </a:lnTo>
                  <a:lnTo>
                    <a:pt x="11" y="0"/>
                  </a:lnTo>
                  <a:lnTo>
                    <a:pt x="0" y="108"/>
                  </a:lnTo>
                  <a:lnTo>
                    <a:pt x="1" y="105"/>
                  </a:lnTo>
                  <a:lnTo>
                    <a:pt x="4" y="111"/>
                  </a:lnTo>
                  <a:lnTo>
                    <a:pt x="7" y="110"/>
                  </a:lnTo>
                  <a:lnTo>
                    <a:pt x="7" y="109"/>
                  </a:lnTo>
                  <a:lnTo>
                    <a:pt x="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1"/>
            <p:cNvSpPr>
              <a:spLocks/>
            </p:cNvSpPr>
            <p:nvPr/>
          </p:nvSpPr>
          <p:spPr bwMode="auto">
            <a:xfrm>
              <a:off x="4189786" y="5280571"/>
              <a:ext cx="66675" cy="38100"/>
            </a:xfrm>
            <a:custGeom>
              <a:avLst/>
              <a:gdLst>
                <a:gd name="T0" fmla="*/ 1 w 85"/>
                <a:gd name="T1" fmla="*/ 48 h 48"/>
                <a:gd name="T2" fmla="*/ 1 w 85"/>
                <a:gd name="T3" fmla="*/ 48 h 48"/>
                <a:gd name="T4" fmla="*/ 8 w 85"/>
                <a:gd name="T5" fmla="*/ 45 h 48"/>
                <a:gd name="T6" fmla="*/ 16 w 85"/>
                <a:gd name="T7" fmla="*/ 43 h 48"/>
                <a:gd name="T8" fmla="*/ 23 w 85"/>
                <a:gd name="T9" fmla="*/ 40 h 48"/>
                <a:gd name="T10" fmla="*/ 30 w 85"/>
                <a:gd name="T11" fmla="*/ 37 h 48"/>
                <a:gd name="T12" fmla="*/ 38 w 85"/>
                <a:gd name="T13" fmla="*/ 34 h 48"/>
                <a:gd name="T14" fmla="*/ 45 w 85"/>
                <a:gd name="T15" fmla="*/ 30 h 48"/>
                <a:gd name="T16" fmla="*/ 51 w 85"/>
                <a:gd name="T17" fmla="*/ 27 h 48"/>
                <a:gd name="T18" fmla="*/ 58 w 85"/>
                <a:gd name="T19" fmla="*/ 24 h 48"/>
                <a:gd name="T20" fmla="*/ 65 w 85"/>
                <a:gd name="T21" fmla="*/ 20 h 48"/>
                <a:gd name="T22" fmla="*/ 69 w 85"/>
                <a:gd name="T23" fmla="*/ 17 h 48"/>
                <a:gd name="T24" fmla="*/ 74 w 85"/>
                <a:gd name="T25" fmla="*/ 14 h 48"/>
                <a:gd name="T26" fmla="*/ 78 w 85"/>
                <a:gd name="T27" fmla="*/ 12 h 48"/>
                <a:gd name="T28" fmla="*/ 81 w 85"/>
                <a:gd name="T29" fmla="*/ 10 h 48"/>
                <a:gd name="T30" fmla="*/ 83 w 85"/>
                <a:gd name="T31" fmla="*/ 7 h 48"/>
                <a:gd name="T32" fmla="*/ 85 w 85"/>
                <a:gd name="T33" fmla="*/ 7 h 48"/>
                <a:gd name="T34" fmla="*/ 85 w 85"/>
                <a:gd name="T35" fmla="*/ 6 h 48"/>
                <a:gd name="T36" fmla="*/ 82 w 85"/>
                <a:gd name="T37" fmla="*/ 0 h 48"/>
                <a:gd name="T38" fmla="*/ 82 w 85"/>
                <a:gd name="T39" fmla="*/ 2 h 48"/>
                <a:gd name="T40" fmla="*/ 81 w 85"/>
                <a:gd name="T41" fmla="*/ 3 h 48"/>
                <a:gd name="T42" fmla="*/ 77 w 85"/>
                <a:gd name="T43" fmla="*/ 4 h 48"/>
                <a:gd name="T44" fmla="*/ 74 w 85"/>
                <a:gd name="T45" fmla="*/ 6 h 48"/>
                <a:gd name="T46" fmla="*/ 70 w 85"/>
                <a:gd name="T47" fmla="*/ 9 h 48"/>
                <a:gd name="T48" fmla="*/ 66 w 85"/>
                <a:gd name="T49" fmla="*/ 12 h 48"/>
                <a:gd name="T50" fmla="*/ 60 w 85"/>
                <a:gd name="T51" fmla="*/ 14 h 48"/>
                <a:gd name="T52" fmla="*/ 55 w 85"/>
                <a:gd name="T53" fmla="*/ 18 h 48"/>
                <a:gd name="T54" fmla="*/ 49 w 85"/>
                <a:gd name="T55" fmla="*/ 21 h 48"/>
                <a:gd name="T56" fmla="*/ 42 w 85"/>
                <a:gd name="T57" fmla="*/ 25 h 48"/>
                <a:gd name="T58" fmla="*/ 35 w 85"/>
                <a:gd name="T59" fmla="*/ 28 h 48"/>
                <a:gd name="T60" fmla="*/ 28 w 85"/>
                <a:gd name="T61" fmla="*/ 32 h 48"/>
                <a:gd name="T62" fmla="*/ 21 w 85"/>
                <a:gd name="T63" fmla="*/ 35 h 48"/>
                <a:gd name="T64" fmla="*/ 14 w 85"/>
                <a:gd name="T65" fmla="*/ 37 h 48"/>
                <a:gd name="T66" fmla="*/ 7 w 85"/>
                <a:gd name="T67" fmla="*/ 40 h 48"/>
                <a:gd name="T68" fmla="*/ 0 w 85"/>
                <a:gd name="T69" fmla="*/ 41 h 48"/>
                <a:gd name="T70" fmla="*/ 0 w 85"/>
                <a:gd name="T71" fmla="*/ 41 h 48"/>
                <a:gd name="T72" fmla="*/ 1 w 85"/>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48">
                  <a:moveTo>
                    <a:pt x="1" y="48"/>
                  </a:moveTo>
                  <a:lnTo>
                    <a:pt x="1" y="48"/>
                  </a:lnTo>
                  <a:lnTo>
                    <a:pt x="8" y="45"/>
                  </a:lnTo>
                  <a:lnTo>
                    <a:pt x="16" y="43"/>
                  </a:lnTo>
                  <a:lnTo>
                    <a:pt x="23" y="40"/>
                  </a:lnTo>
                  <a:lnTo>
                    <a:pt x="30" y="37"/>
                  </a:lnTo>
                  <a:lnTo>
                    <a:pt x="38" y="34"/>
                  </a:lnTo>
                  <a:lnTo>
                    <a:pt x="45" y="30"/>
                  </a:lnTo>
                  <a:lnTo>
                    <a:pt x="51" y="27"/>
                  </a:lnTo>
                  <a:lnTo>
                    <a:pt x="58" y="24"/>
                  </a:lnTo>
                  <a:lnTo>
                    <a:pt x="65" y="20"/>
                  </a:lnTo>
                  <a:lnTo>
                    <a:pt x="69" y="17"/>
                  </a:lnTo>
                  <a:lnTo>
                    <a:pt x="74" y="14"/>
                  </a:lnTo>
                  <a:lnTo>
                    <a:pt x="78" y="12"/>
                  </a:lnTo>
                  <a:lnTo>
                    <a:pt x="81" y="10"/>
                  </a:lnTo>
                  <a:lnTo>
                    <a:pt x="83" y="7"/>
                  </a:lnTo>
                  <a:lnTo>
                    <a:pt x="85" y="7"/>
                  </a:lnTo>
                  <a:lnTo>
                    <a:pt x="85" y="6"/>
                  </a:lnTo>
                  <a:lnTo>
                    <a:pt x="82" y="0"/>
                  </a:lnTo>
                  <a:lnTo>
                    <a:pt x="82" y="2"/>
                  </a:lnTo>
                  <a:lnTo>
                    <a:pt x="81" y="3"/>
                  </a:lnTo>
                  <a:lnTo>
                    <a:pt x="77" y="4"/>
                  </a:lnTo>
                  <a:lnTo>
                    <a:pt x="74" y="6"/>
                  </a:lnTo>
                  <a:lnTo>
                    <a:pt x="70" y="9"/>
                  </a:lnTo>
                  <a:lnTo>
                    <a:pt x="66" y="12"/>
                  </a:lnTo>
                  <a:lnTo>
                    <a:pt x="60" y="14"/>
                  </a:lnTo>
                  <a:lnTo>
                    <a:pt x="55" y="18"/>
                  </a:lnTo>
                  <a:lnTo>
                    <a:pt x="49" y="21"/>
                  </a:lnTo>
                  <a:lnTo>
                    <a:pt x="42" y="25"/>
                  </a:lnTo>
                  <a:lnTo>
                    <a:pt x="35" y="28"/>
                  </a:lnTo>
                  <a:lnTo>
                    <a:pt x="28" y="32"/>
                  </a:lnTo>
                  <a:lnTo>
                    <a:pt x="21" y="35"/>
                  </a:lnTo>
                  <a:lnTo>
                    <a:pt x="14" y="37"/>
                  </a:lnTo>
                  <a:lnTo>
                    <a:pt x="7" y="40"/>
                  </a:lnTo>
                  <a:lnTo>
                    <a:pt x="0" y="41"/>
                  </a:lnTo>
                  <a:lnTo>
                    <a:pt x="0" y="41"/>
                  </a:lnTo>
                  <a:lnTo>
                    <a:pt x="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2"/>
            <p:cNvSpPr>
              <a:spLocks/>
            </p:cNvSpPr>
            <p:nvPr/>
          </p:nvSpPr>
          <p:spPr bwMode="auto">
            <a:xfrm>
              <a:off x="4140573" y="5312321"/>
              <a:ext cx="49213" cy="26988"/>
            </a:xfrm>
            <a:custGeom>
              <a:avLst/>
              <a:gdLst>
                <a:gd name="T0" fmla="*/ 2 w 62"/>
                <a:gd name="T1" fmla="*/ 32 h 32"/>
                <a:gd name="T2" fmla="*/ 2 w 62"/>
                <a:gd name="T3" fmla="*/ 32 h 32"/>
                <a:gd name="T4" fmla="*/ 17 w 62"/>
                <a:gd name="T5" fmla="*/ 24 h 32"/>
                <a:gd name="T6" fmla="*/ 27 w 62"/>
                <a:gd name="T7" fmla="*/ 18 h 32"/>
                <a:gd name="T8" fmla="*/ 32 w 62"/>
                <a:gd name="T9" fmla="*/ 15 h 32"/>
                <a:gd name="T10" fmla="*/ 36 w 62"/>
                <a:gd name="T11" fmla="*/ 12 h 32"/>
                <a:gd name="T12" fmla="*/ 39 w 62"/>
                <a:gd name="T13" fmla="*/ 11 h 32"/>
                <a:gd name="T14" fmla="*/ 44 w 62"/>
                <a:gd name="T15" fmla="*/ 10 h 32"/>
                <a:gd name="T16" fmla="*/ 51 w 62"/>
                <a:gd name="T17" fmla="*/ 9 h 32"/>
                <a:gd name="T18" fmla="*/ 62 w 62"/>
                <a:gd name="T19" fmla="*/ 7 h 32"/>
                <a:gd name="T20" fmla="*/ 61 w 62"/>
                <a:gd name="T21" fmla="*/ 0 h 32"/>
                <a:gd name="T22" fmla="*/ 50 w 62"/>
                <a:gd name="T23" fmla="*/ 2 h 32"/>
                <a:gd name="T24" fmla="*/ 42 w 62"/>
                <a:gd name="T25" fmla="*/ 3 h 32"/>
                <a:gd name="T26" fmla="*/ 37 w 62"/>
                <a:gd name="T27" fmla="*/ 6 h 32"/>
                <a:gd name="T28" fmla="*/ 34 w 62"/>
                <a:gd name="T29" fmla="*/ 7 h 32"/>
                <a:gd name="T30" fmla="*/ 29 w 62"/>
                <a:gd name="T31" fmla="*/ 9 h 32"/>
                <a:gd name="T32" fmla="*/ 23 w 62"/>
                <a:gd name="T33" fmla="*/ 12 h 32"/>
                <a:gd name="T34" fmla="*/ 14 w 62"/>
                <a:gd name="T35" fmla="*/ 18 h 32"/>
                <a:gd name="T36" fmla="*/ 0 w 62"/>
                <a:gd name="T37" fmla="*/ 26 h 32"/>
                <a:gd name="T38" fmla="*/ 0 w 62"/>
                <a:gd name="T39" fmla="*/ 26 h 32"/>
                <a:gd name="T40" fmla="*/ 2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2" y="32"/>
                  </a:moveTo>
                  <a:lnTo>
                    <a:pt x="2" y="32"/>
                  </a:lnTo>
                  <a:lnTo>
                    <a:pt x="17" y="24"/>
                  </a:lnTo>
                  <a:lnTo>
                    <a:pt x="27" y="18"/>
                  </a:lnTo>
                  <a:lnTo>
                    <a:pt x="32" y="15"/>
                  </a:lnTo>
                  <a:lnTo>
                    <a:pt x="36" y="12"/>
                  </a:lnTo>
                  <a:lnTo>
                    <a:pt x="39" y="11"/>
                  </a:lnTo>
                  <a:lnTo>
                    <a:pt x="44" y="10"/>
                  </a:lnTo>
                  <a:lnTo>
                    <a:pt x="51" y="9"/>
                  </a:lnTo>
                  <a:lnTo>
                    <a:pt x="62" y="7"/>
                  </a:lnTo>
                  <a:lnTo>
                    <a:pt x="61" y="0"/>
                  </a:lnTo>
                  <a:lnTo>
                    <a:pt x="50" y="2"/>
                  </a:lnTo>
                  <a:lnTo>
                    <a:pt x="42" y="3"/>
                  </a:lnTo>
                  <a:lnTo>
                    <a:pt x="37" y="6"/>
                  </a:lnTo>
                  <a:lnTo>
                    <a:pt x="34" y="7"/>
                  </a:lnTo>
                  <a:lnTo>
                    <a:pt x="29" y="9"/>
                  </a:lnTo>
                  <a:lnTo>
                    <a:pt x="23" y="12"/>
                  </a:lnTo>
                  <a:lnTo>
                    <a:pt x="14" y="18"/>
                  </a:lnTo>
                  <a:lnTo>
                    <a:pt x="0" y="26"/>
                  </a:lnTo>
                  <a:lnTo>
                    <a:pt x="0" y="26"/>
                  </a:lnTo>
                  <a:lnTo>
                    <a:pt x="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3"/>
            <p:cNvSpPr>
              <a:spLocks/>
            </p:cNvSpPr>
            <p:nvPr/>
          </p:nvSpPr>
          <p:spPr bwMode="auto">
            <a:xfrm>
              <a:off x="4056436" y="5334546"/>
              <a:ext cx="85725" cy="85725"/>
            </a:xfrm>
            <a:custGeom>
              <a:avLst/>
              <a:gdLst>
                <a:gd name="T0" fmla="*/ 5 w 109"/>
                <a:gd name="T1" fmla="*/ 109 h 109"/>
                <a:gd name="T2" fmla="*/ 5 w 109"/>
                <a:gd name="T3" fmla="*/ 109 h 109"/>
                <a:gd name="T4" fmla="*/ 9 w 109"/>
                <a:gd name="T5" fmla="*/ 104 h 109"/>
                <a:gd name="T6" fmla="*/ 14 w 109"/>
                <a:gd name="T7" fmla="*/ 98 h 109"/>
                <a:gd name="T8" fmla="*/ 18 w 109"/>
                <a:gd name="T9" fmla="*/ 92 h 109"/>
                <a:gd name="T10" fmla="*/ 24 w 109"/>
                <a:gd name="T11" fmla="*/ 87 h 109"/>
                <a:gd name="T12" fmla="*/ 30 w 109"/>
                <a:gd name="T13" fmla="*/ 80 h 109"/>
                <a:gd name="T14" fmla="*/ 36 w 109"/>
                <a:gd name="T15" fmla="*/ 73 h 109"/>
                <a:gd name="T16" fmla="*/ 42 w 109"/>
                <a:gd name="T17" fmla="*/ 66 h 109"/>
                <a:gd name="T18" fmla="*/ 48 w 109"/>
                <a:gd name="T19" fmla="*/ 58 h 109"/>
                <a:gd name="T20" fmla="*/ 55 w 109"/>
                <a:gd name="T21" fmla="*/ 51 h 109"/>
                <a:gd name="T22" fmla="*/ 62 w 109"/>
                <a:gd name="T23" fmla="*/ 44 h 109"/>
                <a:gd name="T24" fmla="*/ 70 w 109"/>
                <a:gd name="T25" fmla="*/ 36 h 109"/>
                <a:gd name="T26" fmla="*/ 78 w 109"/>
                <a:gd name="T27" fmla="*/ 29 h 109"/>
                <a:gd name="T28" fmla="*/ 85 w 109"/>
                <a:gd name="T29" fmla="*/ 22 h 109"/>
                <a:gd name="T30" fmla="*/ 93 w 109"/>
                <a:gd name="T31" fmla="*/ 16 h 109"/>
                <a:gd name="T32" fmla="*/ 101 w 109"/>
                <a:gd name="T33" fmla="*/ 11 h 109"/>
                <a:gd name="T34" fmla="*/ 109 w 109"/>
                <a:gd name="T35" fmla="*/ 6 h 109"/>
                <a:gd name="T36" fmla="*/ 107 w 109"/>
                <a:gd name="T37" fmla="*/ 0 h 109"/>
                <a:gd name="T38" fmla="*/ 98 w 109"/>
                <a:gd name="T39" fmla="*/ 5 h 109"/>
                <a:gd name="T40" fmla="*/ 90 w 109"/>
                <a:gd name="T41" fmla="*/ 12 h 109"/>
                <a:gd name="T42" fmla="*/ 82 w 109"/>
                <a:gd name="T43" fmla="*/ 18 h 109"/>
                <a:gd name="T44" fmla="*/ 74 w 109"/>
                <a:gd name="T45" fmla="*/ 25 h 109"/>
                <a:gd name="T46" fmla="*/ 66 w 109"/>
                <a:gd name="T47" fmla="*/ 31 h 109"/>
                <a:gd name="T48" fmla="*/ 58 w 109"/>
                <a:gd name="T49" fmla="*/ 39 h 109"/>
                <a:gd name="T50" fmla="*/ 51 w 109"/>
                <a:gd name="T51" fmla="*/ 46 h 109"/>
                <a:gd name="T52" fmla="*/ 44 w 109"/>
                <a:gd name="T53" fmla="*/ 53 h 109"/>
                <a:gd name="T54" fmla="*/ 37 w 109"/>
                <a:gd name="T55" fmla="*/ 61 h 109"/>
                <a:gd name="T56" fmla="*/ 31 w 109"/>
                <a:gd name="T57" fmla="*/ 69 h 109"/>
                <a:gd name="T58" fmla="*/ 25 w 109"/>
                <a:gd name="T59" fmla="*/ 75 h 109"/>
                <a:gd name="T60" fmla="*/ 20 w 109"/>
                <a:gd name="T61" fmla="*/ 82 h 109"/>
                <a:gd name="T62" fmla="*/ 14 w 109"/>
                <a:gd name="T63" fmla="*/ 88 h 109"/>
                <a:gd name="T64" fmla="*/ 9 w 109"/>
                <a:gd name="T65" fmla="*/ 95 h 109"/>
                <a:gd name="T66" fmla="*/ 5 w 109"/>
                <a:gd name="T67" fmla="*/ 99 h 109"/>
                <a:gd name="T68" fmla="*/ 0 w 109"/>
                <a:gd name="T69" fmla="*/ 104 h 109"/>
                <a:gd name="T70" fmla="*/ 0 w 109"/>
                <a:gd name="T71" fmla="*/ 104 h 109"/>
                <a:gd name="T72" fmla="*/ 5 w 10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 y="109"/>
                  </a:moveTo>
                  <a:lnTo>
                    <a:pt x="5" y="109"/>
                  </a:lnTo>
                  <a:lnTo>
                    <a:pt x="9" y="104"/>
                  </a:lnTo>
                  <a:lnTo>
                    <a:pt x="14" y="98"/>
                  </a:lnTo>
                  <a:lnTo>
                    <a:pt x="18" y="92"/>
                  </a:lnTo>
                  <a:lnTo>
                    <a:pt x="24" y="87"/>
                  </a:lnTo>
                  <a:lnTo>
                    <a:pt x="30" y="80"/>
                  </a:lnTo>
                  <a:lnTo>
                    <a:pt x="36" y="73"/>
                  </a:lnTo>
                  <a:lnTo>
                    <a:pt x="42" y="66"/>
                  </a:lnTo>
                  <a:lnTo>
                    <a:pt x="48" y="58"/>
                  </a:lnTo>
                  <a:lnTo>
                    <a:pt x="55" y="51"/>
                  </a:lnTo>
                  <a:lnTo>
                    <a:pt x="62" y="44"/>
                  </a:lnTo>
                  <a:lnTo>
                    <a:pt x="70" y="36"/>
                  </a:lnTo>
                  <a:lnTo>
                    <a:pt x="78" y="29"/>
                  </a:lnTo>
                  <a:lnTo>
                    <a:pt x="85" y="22"/>
                  </a:lnTo>
                  <a:lnTo>
                    <a:pt x="93" y="16"/>
                  </a:lnTo>
                  <a:lnTo>
                    <a:pt x="101" y="11"/>
                  </a:lnTo>
                  <a:lnTo>
                    <a:pt x="109" y="6"/>
                  </a:lnTo>
                  <a:lnTo>
                    <a:pt x="107" y="0"/>
                  </a:lnTo>
                  <a:lnTo>
                    <a:pt x="98" y="5"/>
                  </a:lnTo>
                  <a:lnTo>
                    <a:pt x="90" y="12"/>
                  </a:lnTo>
                  <a:lnTo>
                    <a:pt x="82" y="18"/>
                  </a:lnTo>
                  <a:lnTo>
                    <a:pt x="74" y="25"/>
                  </a:lnTo>
                  <a:lnTo>
                    <a:pt x="66" y="31"/>
                  </a:lnTo>
                  <a:lnTo>
                    <a:pt x="58" y="39"/>
                  </a:lnTo>
                  <a:lnTo>
                    <a:pt x="51" y="46"/>
                  </a:lnTo>
                  <a:lnTo>
                    <a:pt x="44" y="53"/>
                  </a:lnTo>
                  <a:lnTo>
                    <a:pt x="37" y="61"/>
                  </a:lnTo>
                  <a:lnTo>
                    <a:pt x="31" y="69"/>
                  </a:lnTo>
                  <a:lnTo>
                    <a:pt x="25" y="75"/>
                  </a:lnTo>
                  <a:lnTo>
                    <a:pt x="20" y="82"/>
                  </a:lnTo>
                  <a:lnTo>
                    <a:pt x="14" y="88"/>
                  </a:lnTo>
                  <a:lnTo>
                    <a:pt x="9" y="95"/>
                  </a:lnTo>
                  <a:lnTo>
                    <a:pt x="5" y="99"/>
                  </a:lnTo>
                  <a:lnTo>
                    <a:pt x="0" y="104"/>
                  </a:lnTo>
                  <a:lnTo>
                    <a:pt x="0" y="104"/>
                  </a:lnTo>
                  <a:lnTo>
                    <a:pt x="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4"/>
            <p:cNvSpPr>
              <a:spLocks/>
            </p:cNvSpPr>
            <p:nvPr/>
          </p:nvSpPr>
          <p:spPr bwMode="auto">
            <a:xfrm>
              <a:off x="3935786" y="5415508"/>
              <a:ext cx="123825" cy="50800"/>
            </a:xfrm>
            <a:custGeom>
              <a:avLst/>
              <a:gdLst>
                <a:gd name="T0" fmla="*/ 1 w 157"/>
                <a:gd name="T1" fmla="*/ 63 h 63"/>
                <a:gd name="T2" fmla="*/ 1 w 157"/>
                <a:gd name="T3" fmla="*/ 63 h 63"/>
                <a:gd name="T4" fmla="*/ 10 w 157"/>
                <a:gd name="T5" fmla="*/ 61 h 63"/>
                <a:gd name="T6" fmla="*/ 21 w 157"/>
                <a:gd name="T7" fmla="*/ 60 h 63"/>
                <a:gd name="T8" fmla="*/ 32 w 157"/>
                <a:gd name="T9" fmla="*/ 58 h 63"/>
                <a:gd name="T10" fmla="*/ 43 w 157"/>
                <a:gd name="T11" fmla="*/ 54 h 63"/>
                <a:gd name="T12" fmla="*/ 53 w 157"/>
                <a:gd name="T13" fmla="*/ 51 h 63"/>
                <a:gd name="T14" fmla="*/ 65 w 157"/>
                <a:gd name="T15" fmla="*/ 47 h 63"/>
                <a:gd name="T16" fmla="*/ 76 w 157"/>
                <a:gd name="T17" fmla="*/ 44 h 63"/>
                <a:gd name="T18" fmla="*/ 88 w 157"/>
                <a:gd name="T19" fmla="*/ 40 h 63"/>
                <a:gd name="T20" fmla="*/ 98 w 157"/>
                <a:gd name="T21" fmla="*/ 36 h 63"/>
                <a:gd name="T22" fmla="*/ 109 w 157"/>
                <a:gd name="T23" fmla="*/ 32 h 63"/>
                <a:gd name="T24" fmla="*/ 119 w 157"/>
                <a:gd name="T25" fmla="*/ 28 h 63"/>
                <a:gd name="T26" fmla="*/ 128 w 157"/>
                <a:gd name="T27" fmla="*/ 23 h 63"/>
                <a:gd name="T28" fmla="*/ 137 w 157"/>
                <a:gd name="T29" fmla="*/ 18 h 63"/>
                <a:gd name="T30" fmla="*/ 145 w 157"/>
                <a:gd name="T31" fmla="*/ 14 h 63"/>
                <a:gd name="T32" fmla="*/ 151 w 157"/>
                <a:gd name="T33" fmla="*/ 9 h 63"/>
                <a:gd name="T34" fmla="*/ 157 w 157"/>
                <a:gd name="T35" fmla="*/ 5 h 63"/>
                <a:gd name="T36" fmla="*/ 152 w 157"/>
                <a:gd name="T37" fmla="*/ 0 h 63"/>
                <a:gd name="T38" fmla="*/ 147 w 157"/>
                <a:gd name="T39" fmla="*/ 5 h 63"/>
                <a:gd name="T40" fmla="*/ 141 w 157"/>
                <a:gd name="T41" fmla="*/ 9 h 63"/>
                <a:gd name="T42" fmla="*/ 134 w 157"/>
                <a:gd name="T43" fmla="*/ 13 h 63"/>
                <a:gd name="T44" fmla="*/ 126 w 157"/>
                <a:gd name="T45" fmla="*/ 17 h 63"/>
                <a:gd name="T46" fmla="*/ 116 w 157"/>
                <a:gd name="T47" fmla="*/ 22 h 63"/>
                <a:gd name="T48" fmla="*/ 106 w 157"/>
                <a:gd name="T49" fmla="*/ 26 h 63"/>
                <a:gd name="T50" fmla="*/ 97 w 157"/>
                <a:gd name="T51" fmla="*/ 30 h 63"/>
                <a:gd name="T52" fmla="*/ 85 w 157"/>
                <a:gd name="T53" fmla="*/ 33 h 63"/>
                <a:gd name="T54" fmla="*/ 74 w 157"/>
                <a:gd name="T55" fmla="*/ 37 h 63"/>
                <a:gd name="T56" fmla="*/ 62 w 157"/>
                <a:gd name="T57" fmla="*/ 41 h 63"/>
                <a:gd name="T58" fmla="*/ 51 w 157"/>
                <a:gd name="T59" fmla="*/ 45 h 63"/>
                <a:gd name="T60" fmla="*/ 42 w 157"/>
                <a:gd name="T61" fmla="*/ 47 h 63"/>
                <a:gd name="T62" fmla="*/ 30 w 157"/>
                <a:gd name="T63" fmla="*/ 51 h 63"/>
                <a:gd name="T64" fmla="*/ 20 w 157"/>
                <a:gd name="T65" fmla="*/ 53 h 63"/>
                <a:gd name="T66" fmla="*/ 9 w 157"/>
                <a:gd name="T67" fmla="*/ 55 h 63"/>
                <a:gd name="T68" fmla="*/ 0 w 157"/>
                <a:gd name="T69" fmla="*/ 58 h 63"/>
                <a:gd name="T70" fmla="*/ 0 w 157"/>
                <a:gd name="T71" fmla="*/ 58 h 63"/>
                <a:gd name="T72" fmla="*/ 1 w 157"/>
                <a:gd name="T7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3">
                  <a:moveTo>
                    <a:pt x="1" y="63"/>
                  </a:moveTo>
                  <a:lnTo>
                    <a:pt x="1" y="63"/>
                  </a:lnTo>
                  <a:lnTo>
                    <a:pt x="10" y="61"/>
                  </a:lnTo>
                  <a:lnTo>
                    <a:pt x="21" y="60"/>
                  </a:lnTo>
                  <a:lnTo>
                    <a:pt x="32" y="58"/>
                  </a:lnTo>
                  <a:lnTo>
                    <a:pt x="43" y="54"/>
                  </a:lnTo>
                  <a:lnTo>
                    <a:pt x="53" y="51"/>
                  </a:lnTo>
                  <a:lnTo>
                    <a:pt x="65" y="47"/>
                  </a:lnTo>
                  <a:lnTo>
                    <a:pt x="76" y="44"/>
                  </a:lnTo>
                  <a:lnTo>
                    <a:pt x="88" y="40"/>
                  </a:lnTo>
                  <a:lnTo>
                    <a:pt x="98" y="36"/>
                  </a:lnTo>
                  <a:lnTo>
                    <a:pt x="109" y="32"/>
                  </a:lnTo>
                  <a:lnTo>
                    <a:pt x="119" y="28"/>
                  </a:lnTo>
                  <a:lnTo>
                    <a:pt x="128" y="23"/>
                  </a:lnTo>
                  <a:lnTo>
                    <a:pt x="137" y="18"/>
                  </a:lnTo>
                  <a:lnTo>
                    <a:pt x="145" y="14"/>
                  </a:lnTo>
                  <a:lnTo>
                    <a:pt x="151" y="9"/>
                  </a:lnTo>
                  <a:lnTo>
                    <a:pt x="157" y="5"/>
                  </a:lnTo>
                  <a:lnTo>
                    <a:pt x="152" y="0"/>
                  </a:lnTo>
                  <a:lnTo>
                    <a:pt x="147" y="5"/>
                  </a:lnTo>
                  <a:lnTo>
                    <a:pt x="141" y="9"/>
                  </a:lnTo>
                  <a:lnTo>
                    <a:pt x="134" y="13"/>
                  </a:lnTo>
                  <a:lnTo>
                    <a:pt x="126" y="17"/>
                  </a:lnTo>
                  <a:lnTo>
                    <a:pt x="116" y="22"/>
                  </a:lnTo>
                  <a:lnTo>
                    <a:pt x="106" y="26"/>
                  </a:lnTo>
                  <a:lnTo>
                    <a:pt x="97" y="30"/>
                  </a:lnTo>
                  <a:lnTo>
                    <a:pt x="85" y="33"/>
                  </a:lnTo>
                  <a:lnTo>
                    <a:pt x="74" y="37"/>
                  </a:lnTo>
                  <a:lnTo>
                    <a:pt x="62" y="41"/>
                  </a:lnTo>
                  <a:lnTo>
                    <a:pt x="51" y="45"/>
                  </a:lnTo>
                  <a:lnTo>
                    <a:pt x="42" y="47"/>
                  </a:lnTo>
                  <a:lnTo>
                    <a:pt x="30" y="51"/>
                  </a:lnTo>
                  <a:lnTo>
                    <a:pt x="20" y="53"/>
                  </a:lnTo>
                  <a:lnTo>
                    <a:pt x="9" y="55"/>
                  </a:lnTo>
                  <a:lnTo>
                    <a:pt x="0" y="58"/>
                  </a:lnTo>
                  <a:lnTo>
                    <a:pt x="0" y="58"/>
                  </a:lnTo>
                  <a:lnTo>
                    <a:pt x="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5"/>
            <p:cNvSpPr>
              <a:spLocks/>
            </p:cNvSpPr>
            <p:nvPr/>
          </p:nvSpPr>
          <p:spPr bwMode="auto">
            <a:xfrm>
              <a:off x="3835773" y="5432971"/>
              <a:ext cx="100013" cy="34925"/>
            </a:xfrm>
            <a:custGeom>
              <a:avLst/>
              <a:gdLst>
                <a:gd name="T0" fmla="*/ 0 w 126"/>
                <a:gd name="T1" fmla="*/ 4 h 44"/>
                <a:gd name="T2" fmla="*/ 0 w 126"/>
                <a:gd name="T3" fmla="*/ 4 h 44"/>
                <a:gd name="T4" fmla="*/ 1 w 126"/>
                <a:gd name="T5" fmla="*/ 5 h 44"/>
                <a:gd name="T6" fmla="*/ 3 w 126"/>
                <a:gd name="T7" fmla="*/ 7 h 44"/>
                <a:gd name="T8" fmla="*/ 8 w 126"/>
                <a:gd name="T9" fmla="*/ 9 h 44"/>
                <a:gd name="T10" fmla="*/ 12 w 126"/>
                <a:gd name="T11" fmla="*/ 11 h 44"/>
                <a:gd name="T12" fmla="*/ 19 w 126"/>
                <a:gd name="T13" fmla="*/ 16 h 44"/>
                <a:gd name="T14" fmla="*/ 26 w 126"/>
                <a:gd name="T15" fmla="*/ 19 h 44"/>
                <a:gd name="T16" fmla="*/ 35 w 126"/>
                <a:gd name="T17" fmla="*/ 23 h 44"/>
                <a:gd name="T18" fmla="*/ 44 w 126"/>
                <a:gd name="T19" fmla="*/ 27 h 44"/>
                <a:gd name="T20" fmla="*/ 54 w 126"/>
                <a:gd name="T21" fmla="*/ 31 h 44"/>
                <a:gd name="T22" fmla="*/ 64 w 126"/>
                <a:gd name="T23" fmla="*/ 34 h 44"/>
                <a:gd name="T24" fmla="*/ 74 w 126"/>
                <a:gd name="T25" fmla="*/ 38 h 44"/>
                <a:gd name="T26" fmla="*/ 85 w 126"/>
                <a:gd name="T27" fmla="*/ 40 h 44"/>
                <a:gd name="T28" fmla="*/ 95 w 126"/>
                <a:gd name="T29" fmla="*/ 42 h 44"/>
                <a:gd name="T30" fmla="*/ 107 w 126"/>
                <a:gd name="T31" fmla="*/ 44 h 44"/>
                <a:gd name="T32" fmla="*/ 116 w 126"/>
                <a:gd name="T33" fmla="*/ 44 h 44"/>
                <a:gd name="T34" fmla="*/ 126 w 126"/>
                <a:gd name="T35" fmla="*/ 42 h 44"/>
                <a:gd name="T36" fmla="*/ 125 w 126"/>
                <a:gd name="T37" fmla="*/ 37 h 44"/>
                <a:gd name="T38" fmla="*/ 116 w 126"/>
                <a:gd name="T39" fmla="*/ 37 h 44"/>
                <a:gd name="T40" fmla="*/ 107 w 126"/>
                <a:gd name="T41" fmla="*/ 37 h 44"/>
                <a:gd name="T42" fmla="*/ 96 w 126"/>
                <a:gd name="T43" fmla="*/ 37 h 44"/>
                <a:gd name="T44" fmla="*/ 86 w 126"/>
                <a:gd name="T45" fmla="*/ 34 h 44"/>
                <a:gd name="T46" fmla="*/ 77 w 126"/>
                <a:gd name="T47" fmla="*/ 32 h 44"/>
                <a:gd name="T48" fmla="*/ 65 w 126"/>
                <a:gd name="T49" fmla="*/ 29 h 44"/>
                <a:gd name="T50" fmla="*/ 56 w 126"/>
                <a:gd name="T51" fmla="*/ 25 h 44"/>
                <a:gd name="T52" fmla="*/ 47 w 126"/>
                <a:gd name="T53" fmla="*/ 22 h 44"/>
                <a:gd name="T54" fmla="*/ 38 w 126"/>
                <a:gd name="T55" fmla="*/ 17 h 44"/>
                <a:gd name="T56" fmla="*/ 29 w 126"/>
                <a:gd name="T57" fmla="*/ 14 h 44"/>
                <a:gd name="T58" fmla="*/ 21 w 126"/>
                <a:gd name="T59" fmla="*/ 10 h 44"/>
                <a:gd name="T60" fmla="*/ 16 w 126"/>
                <a:gd name="T61" fmla="*/ 7 h 44"/>
                <a:gd name="T62" fmla="*/ 10 w 126"/>
                <a:gd name="T63" fmla="*/ 3 h 44"/>
                <a:gd name="T64" fmla="*/ 6 w 126"/>
                <a:gd name="T65" fmla="*/ 1 h 44"/>
                <a:gd name="T66" fmla="*/ 4 w 126"/>
                <a:gd name="T67" fmla="*/ 0 h 44"/>
                <a:gd name="T68" fmla="*/ 3 w 126"/>
                <a:gd name="T69" fmla="*/ 0 h 44"/>
                <a:gd name="T70" fmla="*/ 4 w 126"/>
                <a:gd name="T71" fmla="*/ 0 h 44"/>
                <a:gd name="T72" fmla="*/ 0 w 126"/>
                <a:gd name="T73" fmla="*/ 4 h 44"/>
                <a:gd name="T74" fmla="*/ 0 w 126"/>
                <a:gd name="T75" fmla="*/ 4 h 44"/>
                <a:gd name="T76" fmla="*/ 0 w 126"/>
                <a:gd name="T77" fmla="*/ 4 h 44"/>
                <a:gd name="T78" fmla="*/ 0 w 126"/>
                <a:gd name="T7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44">
                  <a:moveTo>
                    <a:pt x="0" y="4"/>
                  </a:moveTo>
                  <a:lnTo>
                    <a:pt x="0" y="4"/>
                  </a:lnTo>
                  <a:lnTo>
                    <a:pt x="1" y="5"/>
                  </a:lnTo>
                  <a:lnTo>
                    <a:pt x="3" y="7"/>
                  </a:lnTo>
                  <a:lnTo>
                    <a:pt x="8" y="9"/>
                  </a:lnTo>
                  <a:lnTo>
                    <a:pt x="12" y="11"/>
                  </a:lnTo>
                  <a:lnTo>
                    <a:pt x="19" y="16"/>
                  </a:lnTo>
                  <a:lnTo>
                    <a:pt x="26" y="19"/>
                  </a:lnTo>
                  <a:lnTo>
                    <a:pt x="35" y="23"/>
                  </a:lnTo>
                  <a:lnTo>
                    <a:pt x="44" y="27"/>
                  </a:lnTo>
                  <a:lnTo>
                    <a:pt x="54" y="31"/>
                  </a:lnTo>
                  <a:lnTo>
                    <a:pt x="64" y="34"/>
                  </a:lnTo>
                  <a:lnTo>
                    <a:pt x="74" y="38"/>
                  </a:lnTo>
                  <a:lnTo>
                    <a:pt x="85" y="40"/>
                  </a:lnTo>
                  <a:lnTo>
                    <a:pt x="95" y="42"/>
                  </a:lnTo>
                  <a:lnTo>
                    <a:pt x="107" y="44"/>
                  </a:lnTo>
                  <a:lnTo>
                    <a:pt x="116" y="44"/>
                  </a:lnTo>
                  <a:lnTo>
                    <a:pt x="126" y="42"/>
                  </a:lnTo>
                  <a:lnTo>
                    <a:pt x="125" y="37"/>
                  </a:lnTo>
                  <a:lnTo>
                    <a:pt x="116" y="37"/>
                  </a:lnTo>
                  <a:lnTo>
                    <a:pt x="107" y="37"/>
                  </a:lnTo>
                  <a:lnTo>
                    <a:pt x="96" y="37"/>
                  </a:lnTo>
                  <a:lnTo>
                    <a:pt x="86" y="34"/>
                  </a:lnTo>
                  <a:lnTo>
                    <a:pt x="77" y="32"/>
                  </a:lnTo>
                  <a:lnTo>
                    <a:pt x="65" y="29"/>
                  </a:lnTo>
                  <a:lnTo>
                    <a:pt x="56" y="25"/>
                  </a:lnTo>
                  <a:lnTo>
                    <a:pt x="47" y="22"/>
                  </a:lnTo>
                  <a:lnTo>
                    <a:pt x="38" y="17"/>
                  </a:lnTo>
                  <a:lnTo>
                    <a:pt x="29" y="14"/>
                  </a:lnTo>
                  <a:lnTo>
                    <a:pt x="21" y="10"/>
                  </a:lnTo>
                  <a:lnTo>
                    <a:pt x="16" y="7"/>
                  </a:lnTo>
                  <a:lnTo>
                    <a:pt x="10" y="3"/>
                  </a:lnTo>
                  <a:lnTo>
                    <a:pt x="6" y="1"/>
                  </a:lnTo>
                  <a:lnTo>
                    <a:pt x="4" y="0"/>
                  </a:lnTo>
                  <a:lnTo>
                    <a:pt x="3" y="0"/>
                  </a:lnTo>
                  <a:lnTo>
                    <a:pt x="4" y="0"/>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56"/>
            <p:cNvSpPr>
              <a:spLocks/>
            </p:cNvSpPr>
            <p:nvPr/>
          </p:nvSpPr>
          <p:spPr bwMode="auto">
            <a:xfrm>
              <a:off x="3821486" y="5382171"/>
              <a:ext cx="17463" cy="53975"/>
            </a:xfrm>
            <a:custGeom>
              <a:avLst/>
              <a:gdLst>
                <a:gd name="T0" fmla="*/ 6 w 23"/>
                <a:gd name="T1" fmla="*/ 0 h 68"/>
                <a:gd name="T2" fmla="*/ 6 w 23"/>
                <a:gd name="T3" fmla="*/ 0 h 68"/>
                <a:gd name="T4" fmla="*/ 1 w 23"/>
                <a:gd name="T5" fmla="*/ 13 h 68"/>
                <a:gd name="T6" fmla="*/ 0 w 23"/>
                <a:gd name="T7" fmla="*/ 25 h 68"/>
                <a:gd name="T8" fmla="*/ 2 w 23"/>
                <a:gd name="T9" fmla="*/ 36 h 68"/>
                <a:gd name="T10" fmla="*/ 6 w 23"/>
                <a:gd name="T11" fmla="*/ 46 h 68"/>
                <a:gd name="T12" fmla="*/ 9 w 23"/>
                <a:gd name="T13" fmla="*/ 55 h 68"/>
                <a:gd name="T14" fmla="*/ 14 w 23"/>
                <a:gd name="T15" fmla="*/ 61 h 68"/>
                <a:gd name="T16" fmla="*/ 16 w 23"/>
                <a:gd name="T17" fmla="*/ 66 h 68"/>
                <a:gd name="T18" fmla="*/ 19 w 23"/>
                <a:gd name="T19" fmla="*/ 68 h 68"/>
                <a:gd name="T20" fmla="*/ 23 w 23"/>
                <a:gd name="T21" fmla="*/ 64 h 68"/>
                <a:gd name="T22" fmla="*/ 22 w 23"/>
                <a:gd name="T23" fmla="*/ 63 h 68"/>
                <a:gd name="T24" fmla="*/ 20 w 23"/>
                <a:gd name="T25" fmla="*/ 58 h 68"/>
                <a:gd name="T26" fmla="*/ 15 w 23"/>
                <a:gd name="T27" fmla="*/ 52 h 68"/>
                <a:gd name="T28" fmla="*/ 12 w 23"/>
                <a:gd name="T29" fmla="*/ 44 h 68"/>
                <a:gd name="T30" fmla="*/ 8 w 23"/>
                <a:gd name="T31" fmla="*/ 34 h 68"/>
                <a:gd name="T32" fmla="*/ 7 w 23"/>
                <a:gd name="T33" fmla="*/ 25 h 68"/>
                <a:gd name="T34" fmla="*/ 8 w 23"/>
                <a:gd name="T35" fmla="*/ 14 h 68"/>
                <a:gd name="T36" fmla="*/ 12 w 23"/>
                <a:gd name="T37" fmla="*/ 4 h 68"/>
                <a:gd name="T38" fmla="*/ 12 w 23"/>
                <a:gd name="T39" fmla="*/ 4 h 68"/>
                <a:gd name="T40" fmla="*/ 6 w 23"/>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6" y="0"/>
                  </a:moveTo>
                  <a:lnTo>
                    <a:pt x="6" y="0"/>
                  </a:lnTo>
                  <a:lnTo>
                    <a:pt x="1" y="13"/>
                  </a:lnTo>
                  <a:lnTo>
                    <a:pt x="0" y="25"/>
                  </a:lnTo>
                  <a:lnTo>
                    <a:pt x="2" y="36"/>
                  </a:lnTo>
                  <a:lnTo>
                    <a:pt x="6" y="46"/>
                  </a:lnTo>
                  <a:lnTo>
                    <a:pt x="9" y="55"/>
                  </a:lnTo>
                  <a:lnTo>
                    <a:pt x="14" y="61"/>
                  </a:lnTo>
                  <a:lnTo>
                    <a:pt x="16" y="66"/>
                  </a:lnTo>
                  <a:lnTo>
                    <a:pt x="19" y="68"/>
                  </a:lnTo>
                  <a:lnTo>
                    <a:pt x="23" y="64"/>
                  </a:lnTo>
                  <a:lnTo>
                    <a:pt x="22" y="63"/>
                  </a:lnTo>
                  <a:lnTo>
                    <a:pt x="20" y="58"/>
                  </a:lnTo>
                  <a:lnTo>
                    <a:pt x="15" y="52"/>
                  </a:lnTo>
                  <a:lnTo>
                    <a:pt x="12" y="44"/>
                  </a:lnTo>
                  <a:lnTo>
                    <a:pt x="8" y="34"/>
                  </a:lnTo>
                  <a:lnTo>
                    <a:pt x="7" y="25"/>
                  </a:lnTo>
                  <a:lnTo>
                    <a:pt x="8" y="14"/>
                  </a:lnTo>
                  <a:lnTo>
                    <a:pt x="12" y="4"/>
                  </a:lnTo>
                  <a:lnTo>
                    <a:pt x="12"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57"/>
            <p:cNvSpPr>
              <a:spLocks/>
            </p:cNvSpPr>
            <p:nvPr/>
          </p:nvSpPr>
          <p:spPr bwMode="auto">
            <a:xfrm>
              <a:off x="3824661" y="5340896"/>
              <a:ext cx="65088" cy="44450"/>
            </a:xfrm>
            <a:custGeom>
              <a:avLst/>
              <a:gdLst>
                <a:gd name="T0" fmla="*/ 76 w 80"/>
                <a:gd name="T1" fmla="*/ 0 h 55"/>
                <a:gd name="T2" fmla="*/ 77 w 80"/>
                <a:gd name="T3" fmla="*/ 0 h 55"/>
                <a:gd name="T4" fmla="*/ 76 w 80"/>
                <a:gd name="T5" fmla="*/ 0 h 55"/>
                <a:gd name="T6" fmla="*/ 75 w 80"/>
                <a:gd name="T7" fmla="*/ 0 h 55"/>
                <a:gd name="T8" fmla="*/ 71 w 80"/>
                <a:gd name="T9" fmla="*/ 2 h 55"/>
                <a:gd name="T10" fmla="*/ 68 w 80"/>
                <a:gd name="T11" fmla="*/ 3 h 55"/>
                <a:gd name="T12" fmla="*/ 63 w 80"/>
                <a:gd name="T13" fmla="*/ 5 h 55"/>
                <a:gd name="T14" fmla="*/ 57 w 80"/>
                <a:gd name="T15" fmla="*/ 8 h 55"/>
                <a:gd name="T16" fmla="*/ 52 w 80"/>
                <a:gd name="T17" fmla="*/ 11 h 55"/>
                <a:gd name="T18" fmla="*/ 46 w 80"/>
                <a:gd name="T19" fmla="*/ 15 h 55"/>
                <a:gd name="T20" fmla="*/ 39 w 80"/>
                <a:gd name="T21" fmla="*/ 18 h 55"/>
                <a:gd name="T22" fmla="*/ 32 w 80"/>
                <a:gd name="T23" fmla="*/ 21 h 55"/>
                <a:gd name="T24" fmla="*/ 26 w 80"/>
                <a:gd name="T25" fmla="*/ 26 h 55"/>
                <a:gd name="T26" fmla="*/ 21 w 80"/>
                <a:gd name="T27" fmla="*/ 31 h 55"/>
                <a:gd name="T28" fmla="*/ 14 w 80"/>
                <a:gd name="T29" fmla="*/ 36 h 55"/>
                <a:gd name="T30" fmla="*/ 9 w 80"/>
                <a:gd name="T31" fmla="*/ 41 h 55"/>
                <a:gd name="T32" fmla="*/ 4 w 80"/>
                <a:gd name="T33" fmla="*/ 47 h 55"/>
                <a:gd name="T34" fmla="*/ 0 w 80"/>
                <a:gd name="T35" fmla="*/ 51 h 55"/>
                <a:gd name="T36" fmla="*/ 6 w 80"/>
                <a:gd name="T37" fmla="*/ 55 h 55"/>
                <a:gd name="T38" fmla="*/ 9 w 80"/>
                <a:gd name="T39" fmla="*/ 50 h 55"/>
                <a:gd name="T40" fmla="*/ 14 w 80"/>
                <a:gd name="T41" fmla="*/ 46 h 55"/>
                <a:gd name="T42" fmla="*/ 18 w 80"/>
                <a:gd name="T43" fmla="*/ 41 h 55"/>
                <a:gd name="T44" fmla="*/ 24 w 80"/>
                <a:gd name="T45" fmla="*/ 36 h 55"/>
                <a:gd name="T46" fmla="*/ 30 w 80"/>
                <a:gd name="T47" fmla="*/ 32 h 55"/>
                <a:gd name="T48" fmla="*/ 37 w 80"/>
                <a:gd name="T49" fmla="*/ 27 h 55"/>
                <a:gd name="T50" fmla="*/ 42 w 80"/>
                <a:gd name="T51" fmla="*/ 24 h 55"/>
                <a:gd name="T52" fmla="*/ 48 w 80"/>
                <a:gd name="T53" fmla="*/ 20 h 55"/>
                <a:gd name="T54" fmla="*/ 55 w 80"/>
                <a:gd name="T55" fmla="*/ 17 h 55"/>
                <a:gd name="T56" fmla="*/ 60 w 80"/>
                <a:gd name="T57" fmla="*/ 13 h 55"/>
                <a:gd name="T58" fmla="*/ 66 w 80"/>
                <a:gd name="T59" fmla="*/ 11 h 55"/>
                <a:gd name="T60" fmla="*/ 70 w 80"/>
                <a:gd name="T61" fmla="*/ 9 h 55"/>
                <a:gd name="T62" fmla="*/ 74 w 80"/>
                <a:gd name="T63" fmla="*/ 6 h 55"/>
                <a:gd name="T64" fmla="*/ 77 w 80"/>
                <a:gd name="T65" fmla="*/ 6 h 55"/>
                <a:gd name="T66" fmla="*/ 79 w 80"/>
                <a:gd name="T67" fmla="*/ 5 h 55"/>
                <a:gd name="T68" fmla="*/ 79 w 80"/>
                <a:gd name="T69" fmla="*/ 4 h 55"/>
                <a:gd name="T70" fmla="*/ 80 w 80"/>
                <a:gd name="T71" fmla="*/ 4 h 55"/>
                <a:gd name="T72" fmla="*/ 79 w 80"/>
                <a:gd name="T73" fmla="*/ 4 h 55"/>
                <a:gd name="T74" fmla="*/ 80 w 80"/>
                <a:gd name="T75" fmla="*/ 4 h 55"/>
                <a:gd name="T76" fmla="*/ 80 w 80"/>
                <a:gd name="T77" fmla="*/ 4 h 55"/>
                <a:gd name="T78" fmla="*/ 76 w 80"/>
                <a:gd name="T7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5">
                  <a:moveTo>
                    <a:pt x="76" y="0"/>
                  </a:moveTo>
                  <a:lnTo>
                    <a:pt x="77" y="0"/>
                  </a:lnTo>
                  <a:lnTo>
                    <a:pt x="76" y="0"/>
                  </a:lnTo>
                  <a:lnTo>
                    <a:pt x="75" y="0"/>
                  </a:lnTo>
                  <a:lnTo>
                    <a:pt x="71" y="2"/>
                  </a:lnTo>
                  <a:lnTo>
                    <a:pt x="68" y="3"/>
                  </a:lnTo>
                  <a:lnTo>
                    <a:pt x="63" y="5"/>
                  </a:lnTo>
                  <a:lnTo>
                    <a:pt x="57" y="8"/>
                  </a:lnTo>
                  <a:lnTo>
                    <a:pt x="52" y="11"/>
                  </a:lnTo>
                  <a:lnTo>
                    <a:pt x="46" y="15"/>
                  </a:lnTo>
                  <a:lnTo>
                    <a:pt x="39" y="18"/>
                  </a:lnTo>
                  <a:lnTo>
                    <a:pt x="32" y="21"/>
                  </a:lnTo>
                  <a:lnTo>
                    <a:pt x="26" y="26"/>
                  </a:lnTo>
                  <a:lnTo>
                    <a:pt x="21" y="31"/>
                  </a:lnTo>
                  <a:lnTo>
                    <a:pt x="14" y="36"/>
                  </a:lnTo>
                  <a:lnTo>
                    <a:pt x="9" y="41"/>
                  </a:lnTo>
                  <a:lnTo>
                    <a:pt x="4" y="47"/>
                  </a:lnTo>
                  <a:lnTo>
                    <a:pt x="0" y="51"/>
                  </a:lnTo>
                  <a:lnTo>
                    <a:pt x="6" y="55"/>
                  </a:lnTo>
                  <a:lnTo>
                    <a:pt x="9" y="50"/>
                  </a:lnTo>
                  <a:lnTo>
                    <a:pt x="14" y="46"/>
                  </a:lnTo>
                  <a:lnTo>
                    <a:pt x="18" y="41"/>
                  </a:lnTo>
                  <a:lnTo>
                    <a:pt x="24" y="36"/>
                  </a:lnTo>
                  <a:lnTo>
                    <a:pt x="30" y="32"/>
                  </a:lnTo>
                  <a:lnTo>
                    <a:pt x="37" y="27"/>
                  </a:lnTo>
                  <a:lnTo>
                    <a:pt x="42" y="24"/>
                  </a:lnTo>
                  <a:lnTo>
                    <a:pt x="48" y="20"/>
                  </a:lnTo>
                  <a:lnTo>
                    <a:pt x="55" y="17"/>
                  </a:lnTo>
                  <a:lnTo>
                    <a:pt x="60" y="13"/>
                  </a:lnTo>
                  <a:lnTo>
                    <a:pt x="66" y="11"/>
                  </a:lnTo>
                  <a:lnTo>
                    <a:pt x="70" y="9"/>
                  </a:lnTo>
                  <a:lnTo>
                    <a:pt x="74" y="6"/>
                  </a:lnTo>
                  <a:lnTo>
                    <a:pt x="77" y="6"/>
                  </a:lnTo>
                  <a:lnTo>
                    <a:pt x="79" y="5"/>
                  </a:lnTo>
                  <a:lnTo>
                    <a:pt x="79" y="4"/>
                  </a:lnTo>
                  <a:lnTo>
                    <a:pt x="80" y="4"/>
                  </a:lnTo>
                  <a:lnTo>
                    <a:pt x="79" y="4"/>
                  </a:lnTo>
                  <a:lnTo>
                    <a:pt x="80" y="4"/>
                  </a:lnTo>
                  <a:lnTo>
                    <a:pt x="8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58"/>
            <p:cNvSpPr>
              <a:spLocks/>
            </p:cNvSpPr>
            <p:nvPr/>
          </p:nvSpPr>
          <p:spPr bwMode="auto">
            <a:xfrm>
              <a:off x="3884986" y="5240883"/>
              <a:ext cx="90488" cy="104775"/>
            </a:xfrm>
            <a:custGeom>
              <a:avLst/>
              <a:gdLst>
                <a:gd name="T0" fmla="*/ 108 w 113"/>
                <a:gd name="T1" fmla="*/ 0 h 130"/>
                <a:gd name="T2" fmla="*/ 108 w 113"/>
                <a:gd name="T3" fmla="*/ 0 h 130"/>
                <a:gd name="T4" fmla="*/ 106 w 113"/>
                <a:gd name="T5" fmla="*/ 5 h 130"/>
                <a:gd name="T6" fmla="*/ 101 w 113"/>
                <a:gd name="T7" fmla="*/ 13 h 130"/>
                <a:gd name="T8" fmla="*/ 94 w 113"/>
                <a:gd name="T9" fmla="*/ 21 h 130"/>
                <a:gd name="T10" fmla="*/ 87 w 113"/>
                <a:gd name="T11" fmla="*/ 30 h 130"/>
                <a:gd name="T12" fmla="*/ 78 w 113"/>
                <a:gd name="T13" fmla="*/ 40 h 130"/>
                <a:gd name="T14" fmla="*/ 69 w 113"/>
                <a:gd name="T15" fmla="*/ 51 h 130"/>
                <a:gd name="T16" fmla="*/ 60 w 113"/>
                <a:gd name="T17" fmla="*/ 61 h 130"/>
                <a:gd name="T18" fmla="*/ 51 w 113"/>
                <a:gd name="T19" fmla="*/ 71 h 130"/>
                <a:gd name="T20" fmla="*/ 40 w 113"/>
                <a:gd name="T21" fmla="*/ 82 h 130"/>
                <a:gd name="T22" fmla="*/ 31 w 113"/>
                <a:gd name="T23" fmla="*/ 92 h 130"/>
                <a:gd name="T24" fmla="*/ 23 w 113"/>
                <a:gd name="T25" fmla="*/ 101 h 130"/>
                <a:gd name="T26" fmla="*/ 16 w 113"/>
                <a:gd name="T27" fmla="*/ 109 h 130"/>
                <a:gd name="T28" fmla="*/ 9 w 113"/>
                <a:gd name="T29" fmla="*/ 116 h 130"/>
                <a:gd name="T30" fmla="*/ 4 w 113"/>
                <a:gd name="T31" fmla="*/ 121 h 130"/>
                <a:gd name="T32" fmla="*/ 1 w 113"/>
                <a:gd name="T33" fmla="*/ 124 h 130"/>
                <a:gd name="T34" fmla="*/ 0 w 113"/>
                <a:gd name="T35" fmla="*/ 126 h 130"/>
                <a:gd name="T36" fmla="*/ 4 w 113"/>
                <a:gd name="T37" fmla="*/ 130 h 130"/>
                <a:gd name="T38" fmla="*/ 6 w 113"/>
                <a:gd name="T39" fmla="*/ 129 h 130"/>
                <a:gd name="T40" fmla="*/ 9 w 113"/>
                <a:gd name="T41" fmla="*/ 126 h 130"/>
                <a:gd name="T42" fmla="*/ 14 w 113"/>
                <a:gd name="T43" fmla="*/ 121 h 130"/>
                <a:gd name="T44" fmla="*/ 21 w 113"/>
                <a:gd name="T45" fmla="*/ 114 h 130"/>
                <a:gd name="T46" fmla="*/ 28 w 113"/>
                <a:gd name="T47" fmla="*/ 106 h 130"/>
                <a:gd name="T48" fmla="*/ 36 w 113"/>
                <a:gd name="T49" fmla="*/ 97 h 130"/>
                <a:gd name="T50" fmla="*/ 45 w 113"/>
                <a:gd name="T51" fmla="*/ 86 h 130"/>
                <a:gd name="T52" fmla="*/ 55 w 113"/>
                <a:gd name="T53" fmla="*/ 76 h 130"/>
                <a:gd name="T54" fmla="*/ 64 w 113"/>
                <a:gd name="T55" fmla="*/ 66 h 130"/>
                <a:gd name="T56" fmla="*/ 74 w 113"/>
                <a:gd name="T57" fmla="*/ 55 h 130"/>
                <a:gd name="T58" fmla="*/ 83 w 113"/>
                <a:gd name="T59" fmla="*/ 45 h 130"/>
                <a:gd name="T60" fmla="*/ 92 w 113"/>
                <a:gd name="T61" fmla="*/ 33 h 130"/>
                <a:gd name="T62" fmla="*/ 99 w 113"/>
                <a:gd name="T63" fmla="*/ 24 h 130"/>
                <a:gd name="T64" fmla="*/ 106 w 113"/>
                <a:gd name="T65" fmla="*/ 16 h 130"/>
                <a:gd name="T66" fmla="*/ 110 w 113"/>
                <a:gd name="T67" fmla="*/ 8 h 130"/>
                <a:gd name="T68" fmla="*/ 113 w 113"/>
                <a:gd name="T69" fmla="*/ 2 h 130"/>
                <a:gd name="T70" fmla="*/ 113 w 113"/>
                <a:gd name="T71" fmla="*/ 2 h 130"/>
                <a:gd name="T72" fmla="*/ 108 w 113"/>
                <a:gd name="T7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130">
                  <a:moveTo>
                    <a:pt x="108" y="0"/>
                  </a:moveTo>
                  <a:lnTo>
                    <a:pt x="108" y="0"/>
                  </a:lnTo>
                  <a:lnTo>
                    <a:pt x="106" y="5"/>
                  </a:lnTo>
                  <a:lnTo>
                    <a:pt x="101" y="13"/>
                  </a:lnTo>
                  <a:lnTo>
                    <a:pt x="94" y="21"/>
                  </a:lnTo>
                  <a:lnTo>
                    <a:pt x="87" y="30"/>
                  </a:lnTo>
                  <a:lnTo>
                    <a:pt x="78" y="40"/>
                  </a:lnTo>
                  <a:lnTo>
                    <a:pt x="69" y="51"/>
                  </a:lnTo>
                  <a:lnTo>
                    <a:pt x="60" y="61"/>
                  </a:lnTo>
                  <a:lnTo>
                    <a:pt x="51" y="71"/>
                  </a:lnTo>
                  <a:lnTo>
                    <a:pt x="40" y="82"/>
                  </a:lnTo>
                  <a:lnTo>
                    <a:pt x="31" y="92"/>
                  </a:lnTo>
                  <a:lnTo>
                    <a:pt x="23" y="101"/>
                  </a:lnTo>
                  <a:lnTo>
                    <a:pt x="16" y="109"/>
                  </a:lnTo>
                  <a:lnTo>
                    <a:pt x="9" y="116"/>
                  </a:lnTo>
                  <a:lnTo>
                    <a:pt x="4" y="121"/>
                  </a:lnTo>
                  <a:lnTo>
                    <a:pt x="1" y="124"/>
                  </a:lnTo>
                  <a:lnTo>
                    <a:pt x="0" y="126"/>
                  </a:lnTo>
                  <a:lnTo>
                    <a:pt x="4" y="130"/>
                  </a:lnTo>
                  <a:lnTo>
                    <a:pt x="6" y="129"/>
                  </a:lnTo>
                  <a:lnTo>
                    <a:pt x="9" y="126"/>
                  </a:lnTo>
                  <a:lnTo>
                    <a:pt x="14" y="121"/>
                  </a:lnTo>
                  <a:lnTo>
                    <a:pt x="21" y="114"/>
                  </a:lnTo>
                  <a:lnTo>
                    <a:pt x="28" y="106"/>
                  </a:lnTo>
                  <a:lnTo>
                    <a:pt x="36" y="97"/>
                  </a:lnTo>
                  <a:lnTo>
                    <a:pt x="45" y="86"/>
                  </a:lnTo>
                  <a:lnTo>
                    <a:pt x="55" y="76"/>
                  </a:lnTo>
                  <a:lnTo>
                    <a:pt x="64" y="66"/>
                  </a:lnTo>
                  <a:lnTo>
                    <a:pt x="74" y="55"/>
                  </a:lnTo>
                  <a:lnTo>
                    <a:pt x="83" y="45"/>
                  </a:lnTo>
                  <a:lnTo>
                    <a:pt x="92" y="33"/>
                  </a:lnTo>
                  <a:lnTo>
                    <a:pt x="99" y="24"/>
                  </a:lnTo>
                  <a:lnTo>
                    <a:pt x="106" y="16"/>
                  </a:lnTo>
                  <a:lnTo>
                    <a:pt x="110" y="8"/>
                  </a:lnTo>
                  <a:lnTo>
                    <a:pt x="113" y="2"/>
                  </a:lnTo>
                  <a:lnTo>
                    <a:pt x="113" y="2"/>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59"/>
            <p:cNvSpPr>
              <a:spLocks/>
            </p:cNvSpPr>
            <p:nvPr/>
          </p:nvSpPr>
          <p:spPr bwMode="auto">
            <a:xfrm>
              <a:off x="3972298" y="5161508"/>
              <a:ext cx="25400" cy="82550"/>
            </a:xfrm>
            <a:custGeom>
              <a:avLst/>
              <a:gdLst>
                <a:gd name="T0" fmla="*/ 29 w 34"/>
                <a:gd name="T1" fmla="*/ 0 h 102"/>
                <a:gd name="T2" fmla="*/ 27 w 34"/>
                <a:gd name="T3" fmla="*/ 2 h 102"/>
                <a:gd name="T4" fmla="*/ 27 w 34"/>
                <a:gd name="T5" fmla="*/ 3 h 102"/>
                <a:gd name="T6" fmla="*/ 25 w 34"/>
                <a:gd name="T7" fmla="*/ 5 h 102"/>
                <a:gd name="T8" fmla="*/ 25 w 34"/>
                <a:gd name="T9" fmla="*/ 9 h 102"/>
                <a:gd name="T10" fmla="*/ 24 w 34"/>
                <a:gd name="T11" fmla="*/ 15 h 102"/>
                <a:gd name="T12" fmla="*/ 23 w 34"/>
                <a:gd name="T13" fmla="*/ 20 h 102"/>
                <a:gd name="T14" fmla="*/ 21 w 34"/>
                <a:gd name="T15" fmla="*/ 26 h 102"/>
                <a:gd name="T16" fmla="*/ 19 w 34"/>
                <a:gd name="T17" fmla="*/ 34 h 102"/>
                <a:gd name="T18" fmla="*/ 17 w 34"/>
                <a:gd name="T19" fmla="*/ 41 h 102"/>
                <a:gd name="T20" fmla="*/ 15 w 34"/>
                <a:gd name="T21" fmla="*/ 50 h 102"/>
                <a:gd name="T22" fmla="*/ 13 w 34"/>
                <a:gd name="T23" fmla="*/ 58 h 102"/>
                <a:gd name="T24" fmla="*/ 10 w 34"/>
                <a:gd name="T25" fmla="*/ 67 h 102"/>
                <a:gd name="T26" fmla="*/ 8 w 34"/>
                <a:gd name="T27" fmla="*/ 75 h 102"/>
                <a:gd name="T28" fmla="*/ 6 w 34"/>
                <a:gd name="T29" fmla="*/ 82 h 102"/>
                <a:gd name="T30" fmla="*/ 4 w 34"/>
                <a:gd name="T31" fmla="*/ 88 h 102"/>
                <a:gd name="T32" fmla="*/ 2 w 34"/>
                <a:gd name="T33" fmla="*/ 94 h 102"/>
                <a:gd name="T34" fmla="*/ 0 w 34"/>
                <a:gd name="T35" fmla="*/ 100 h 102"/>
                <a:gd name="T36" fmla="*/ 5 w 34"/>
                <a:gd name="T37" fmla="*/ 102 h 102"/>
                <a:gd name="T38" fmla="*/ 7 w 34"/>
                <a:gd name="T39" fmla="*/ 96 h 102"/>
                <a:gd name="T40" fmla="*/ 9 w 34"/>
                <a:gd name="T41" fmla="*/ 90 h 102"/>
                <a:gd name="T42" fmla="*/ 12 w 34"/>
                <a:gd name="T43" fmla="*/ 83 h 102"/>
                <a:gd name="T44" fmla="*/ 14 w 34"/>
                <a:gd name="T45" fmla="*/ 76 h 102"/>
                <a:gd name="T46" fmla="*/ 16 w 34"/>
                <a:gd name="T47" fmla="*/ 68 h 102"/>
                <a:gd name="T48" fmla="*/ 19 w 34"/>
                <a:gd name="T49" fmla="*/ 60 h 102"/>
                <a:gd name="T50" fmla="*/ 21 w 34"/>
                <a:gd name="T51" fmla="*/ 52 h 102"/>
                <a:gd name="T52" fmla="*/ 23 w 34"/>
                <a:gd name="T53" fmla="*/ 44 h 102"/>
                <a:gd name="T54" fmla="*/ 25 w 34"/>
                <a:gd name="T55" fmla="*/ 35 h 102"/>
                <a:gd name="T56" fmla="*/ 28 w 34"/>
                <a:gd name="T57" fmla="*/ 29 h 102"/>
                <a:gd name="T58" fmla="*/ 29 w 34"/>
                <a:gd name="T59" fmla="*/ 22 h 102"/>
                <a:gd name="T60" fmla="*/ 30 w 34"/>
                <a:gd name="T61" fmla="*/ 16 h 102"/>
                <a:gd name="T62" fmla="*/ 31 w 34"/>
                <a:gd name="T63" fmla="*/ 11 h 102"/>
                <a:gd name="T64" fmla="*/ 32 w 34"/>
                <a:gd name="T65" fmla="*/ 8 h 102"/>
                <a:gd name="T66" fmla="*/ 34 w 34"/>
                <a:gd name="T67" fmla="*/ 5 h 102"/>
                <a:gd name="T68" fmla="*/ 34 w 34"/>
                <a:gd name="T69" fmla="*/ 4 h 102"/>
                <a:gd name="T70" fmla="*/ 31 w 34"/>
                <a:gd name="T71" fmla="*/ 7 h 102"/>
                <a:gd name="T72" fmla="*/ 29 w 34"/>
                <a:gd name="T73" fmla="*/ 0 h 102"/>
                <a:gd name="T74" fmla="*/ 28 w 34"/>
                <a:gd name="T75" fmla="*/ 1 h 102"/>
                <a:gd name="T76" fmla="*/ 27 w 34"/>
                <a:gd name="T77" fmla="*/ 2 h 102"/>
                <a:gd name="T78" fmla="*/ 29 w 3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9" y="0"/>
                  </a:moveTo>
                  <a:lnTo>
                    <a:pt x="27" y="2"/>
                  </a:lnTo>
                  <a:lnTo>
                    <a:pt x="27" y="3"/>
                  </a:lnTo>
                  <a:lnTo>
                    <a:pt x="25" y="5"/>
                  </a:lnTo>
                  <a:lnTo>
                    <a:pt x="25" y="9"/>
                  </a:lnTo>
                  <a:lnTo>
                    <a:pt x="24" y="15"/>
                  </a:lnTo>
                  <a:lnTo>
                    <a:pt x="23" y="20"/>
                  </a:lnTo>
                  <a:lnTo>
                    <a:pt x="21" y="26"/>
                  </a:lnTo>
                  <a:lnTo>
                    <a:pt x="19" y="34"/>
                  </a:lnTo>
                  <a:lnTo>
                    <a:pt x="17" y="41"/>
                  </a:lnTo>
                  <a:lnTo>
                    <a:pt x="15" y="50"/>
                  </a:lnTo>
                  <a:lnTo>
                    <a:pt x="13" y="58"/>
                  </a:lnTo>
                  <a:lnTo>
                    <a:pt x="10" y="67"/>
                  </a:lnTo>
                  <a:lnTo>
                    <a:pt x="8" y="75"/>
                  </a:lnTo>
                  <a:lnTo>
                    <a:pt x="6" y="82"/>
                  </a:lnTo>
                  <a:lnTo>
                    <a:pt x="4" y="88"/>
                  </a:lnTo>
                  <a:lnTo>
                    <a:pt x="2" y="94"/>
                  </a:lnTo>
                  <a:lnTo>
                    <a:pt x="0" y="100"/>
                  </a:lnTo>
                  <a:lnTo>
                    <a:pt x="5" y="102"/>
                  </a:lnTo>
                  <a:lnTo>
                    <a:pt x="7" y="96"/>
                  </a:lnTo>
                  <a:lnTo>
                    <a:pt x="9" y="90"/>
                  </a:lnTo>
                  <a:lnTo>
                    <a:pt x="12" y="83"/>
                  </a:lnTo>
                  <a:lnTo>
                    <a:pt x="14" y="76"/>
                  </a:lnTo>
                  <a:lnTo>
                    <a:pt x="16" y="68"/>
                  </a:lnTo>
                  <a:lnTo>
                    <a:pt x="19" y="60"/>
                  </a:lnTo>
                  <a:lnTo>
                    <a:pt x="21" y="52"/>
                  </a:lnTo>
                  <a:lnTo>
                    <a:pt x="23" y="44"/>
                  </a:lnTo>
                  <a:lnTo>
                    <a:pt x="25" y="35"/>
                  </a:lnTo>
                  <a:lnTo>
                    <a:pt x="28" y="29"/>
                  </a:lnTo>
                  <a:lnTo>
                    <a:pt x="29" y="22"/>
                  </a:lnTo>
                  <a:lnTo>
                    <a:pt x="30" y="16"/>
                  </a:lnTo>
                  <a:lnTo>
                    <a:pt x="31" y="11"/>
                  </a:lnTo>
                  <a:lnTo>
                    <a:pt x="32" y="8"/>
                  </a:lnTo>
                  <a:lnTo>
                    <a:pt x="34" y="5"/>
                  </a:lnTo>
                  <a:lnTo>
                    <a:pt x="34" y="4"/>
                  </a:lnTo>
                  <a:lnTo>
                    <a:pt x="31" y="7"/>
                  </a:lnTo>
                  <a:lnTo>
                    <a:pt x="29" y="0"/>
                  </a:lnTo>
                  <a:lnTo>
                    <a:pt x="28" y="1"/>
                  </a:lnTo>
                  <a:lnTo>
                    <a:pt x="27" y="2"/>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60"/>
            <p:cNvSpPr>
              <a:spLocks/>
            </p:cNvSpPr>
            <p:nvPr/>
          </p:nvSpPr>
          <p:spPr bwMode="auto">
            <a:xfrm>
              <a:off x="3994523" y="5107533"/>
              <a:ext cx="231775" cy="60325"/>
            </a:xfrm>
            <a:custGeom>
              <a:avLst/>
              <a:gdLst>
                <a:gd name="T0" fmla="*/ 291 w 291"/>
                <a:gd name="T1" fmla="*/ 2 h 76"/>
                <a:gd name="T2" fmla="*/ 288 w 291"/>
                <a:gd name="T3" fmla="*/ 0 h 76"/>
                <a:gd name="T4" fmla="*/ 0 w 291"/>
                <a:gd name="T5" fmla="*/ 69 h 76"/>
                <a:gd name="T6" fmla="*/ 2 w 291"/>
                <a:gd name="T7" fmla="*/ 76 h 76"/>
                <a:gd name="T8" fmla="*/ 290 w 291"/>
                <a:gd name="T9" fmla="*/ 7 h 76"/>
                <a:gd name="T10" fmla="*/ 287 w 291"/>
                <a:gd name="T11" fmla="*/ 4 h 76"/>
                <a:gd name="T12" fmla="*/ 291 w 291"/>
                <a:gd name="T13" fmla="*/ 2 h 76"/>
                <a:gd name="T14" fmla="*/ 291 w 291"/>
                <a:gd name="T15" fmla="*/ 0 h 76"/>
                <a:gd name="T16" fmla="*/ 288 w 291"/>
                <a:gd name="T17" fmla="*/ 0 h 76"/>
                <a:gd name="T18" fmla="*/ 291 w 291"/>
                <a:gd name="T19"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291" y="2"/>
                  </a:moveTo>
                  <a:lnTo>
                    <a:pt x="288" y="0"/>
                  </a:lnTo>
                  <a:lnTo>
                    <a:pt x="0" y="69"/>
                  </a:lnTo>
                  <a:lnTo>
                    <a:pt x="2" y="76"/>
                  </a:lnTo>
                  <a:lnTo>
                    <a:pt x="290" y="7"/>
                  </a:lnTo>
                  <a:lnTo>
                    <a:pt x="287" y="4"/>
                  </a:lnTo>
                  <a:lnTo>
                    <a:pt x="291" y="2"/>
                  </a:lnTo>
                  <a:lnTo>
                    <a:pt x="291" y="0"/>
                  </a:lnTo>
                  <a:lnTo>
                    <a:pt x="288" y="0"/>
                  </a:lnTo>
                  <a:lnTo>
                    <a:pt x="2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61"/>
            <p:cNvSpPr>
              <a:spLocks/>
            </p:cNvSpPr>
            <p:nvPr/>
          </p:nvSpPr>
          <p:spPr bwMode="auto">
            <a:xfrm>
              <a:off x="3913561" y="3670846"/>
              <a:ext cx="333375" cy="1574800"/>
            </a:xfrm>
            <a:custGeom>
              <a:avLst/>
              <a:gdLst>
                <a:gd name="T0" fmla="*/ 40 w 422"/>
                <a:gd name="T1" fmla="*/ 873 h 1984"/>
                <a:gd name="T2" fmla="*/ 41 w 422"/>
                <a:gd name="T3" fmla="*/ 878 h 1984"/>
                <a:gd name="T4" fmla="*/ 42 w 422"/>
                <a:gd name="T5" fmla="*/ 894 h 1984"/>
                <a:gd name="T6" fmla="*/ 43 w 422"/>
                <a:gd name="T7" fmla="*/ 919 h 1984"/>
                <a:gd name="T8" fmla="*/ 45 w 422"/>
                <a:gd name="T9" fmla="*/ 954 h 1984"/>
                <a:gd name="T10" fmla="*/ 49 w 422"/>
                <a:gd name="T11" fmla="*/ 995 h 1984"/>
                <a:gd name="T12" fmla="*/ 52 w 422"/>
                <a:gd name="T13" fmla="*/ 1046 h 1984"/>
                <a:gd name="T14" fmla="*/ 56 w 422"/>
                <a:gd name="T15" fmla="*/ 1102 h 1984"/>
                <a:gd name="T16" fmla="*/ 60 w 422"/>
                <a:gd name="T17" fmla="*/ 1166 h 1984"/>
                <a:gd name="T18" fmla="*/ 64 w 422"/>
                <a:gd name="T19" fmla="*/ 1234 h 1984"/>
                <a:gd name="T20" fmla="*/ 68 w 422"/>
                <a:gd name="T21" fmla="*/ 1307 h 1984"/>
                <a:gd name="T22" fmla="*/ 73 w 422"/>
                <a:gd name="T23" fmla="*/ 1385 h 1984"/>
                <a:gd name="T24" fmla="*/ 78 w 422"/>
                <a:gd name="T25" fmla="*/ 1465 h 1984"/>
                <a:gd name="T26" fmla="*/ 81 w 422"/>
                <a:gd name="T27" fmla="*/ 1548 h 1984"/>
                <a:gd name="T28" fmla="*/ 87 w 422"/>
                <a:gd name="T29" fmla="*/ 1634 h 1984"/>
                <a:gd name="T30" fmla="*/ 91 w 422"/>
                <a:gd name="T31" fmla="*/ 1720 h 1984"/>
                <a:gd name="T32" fmla="*/ 96 w 422"/>
                <a:gd name="T33" fmla="*/ 1806 h 1984"/>
                <a:gd name="T34" fmla="*/ 96 w 422"/>
                <a:gd name="T35" fmla="*/ 1820 h 1984"/>
                <a:gd name="T36" fmla="*/ 95 w 422"/>
                <a:gd name="T37" fmla="*/ 1835 h 1984"/>
                <a:gd name="T38" fmla="*/ 94 w 422"/>
                <a:gd name="T39" fmla="*/ 1854 h 1984"/>
                <a:gd name="T40" fmla="*/ 91 w 422"/>
                <a:gd name="T41" fmla="*/ 1872 h 1984"/>
                <a:gd name="T42" fmla="*/ 89 w 422"/>
                <a:gd name="T43" fmla="*/ 1892 h 1984"/>
                <a:gd name="T44" fmla="*/ 88 w 422"/>
                <a:gd name="T45" fmla="*/ 1909 h 1984"/>
                <a:gd name="T46" fmla="*/ 87 w 422"/>
                <a:gd name="T47" fmla="*/ 1925 h 1984"/>
                <a:gd name="T48" fmla="*/ 87 w 422"/>
                <a:gd name="T49" fmla="*/ 1939 h 1984"/>
                <a:gd name="T50" fmla="*/ 120 w 422"/>
                <a:gd name="T51" fmla="*/ 1960 h 1984"/>
                <a:gd name="T52" fmla="*/ 154 w 422"/>
                <a:gd name="T53" fmla="*/ 1974 h 1984"/>
                <a:gd name="T54" fmla="*/ 185 w 422"/>
                <a:gd name="T55" fmla="*/ 1981 h 1984"/>
                <a:gd name="T56" fmla="*/ 216 w 422"/>
                <a:gd name="T57" fmla="*/ 1984 h 1984"/>
                <a:gd name="T58" fmla="*/ 245 w 422"/>
                <a:gd name="T59" fmla="*/ 1981 h 1984"/>
                <a:gd name="T60" fmla="*/ 272 w 422"/>
                <a:gd name="T61" fmla="*/ 1974 h 1984"/>
                <a:gd name="T62" fmla="*/ 298 w 422"/>
                <a:gd name="T63" fmla="*/ 1964 h 1984"/>
                <a:gd name="T64" fmla="*/ 322 w 422"/>
                <a:gd name="T65" fmla="*/ 1953 h 1984"/>
                <a:gd name="T66" fmla="*/ 344 w 422"/>
                <a:gd name="T67" fmla="*/ 1939 h 1984"/>
                <a:gd name="T68" fmla="*/ 363 w 422"/>
                <a:gd name="T69" fmla="*/ 1924 h 1984"/>
                <a:gd name="T70" fmla="*/ 379 w 422"/>
                <a:gd name="T71" fmla="*/ 1909 h 1984"/>
                <a:gd name="T72" fmla="*/ 394 w 422"/>
                <a:gd name="T73" fmla="*/ 1895 h 1984"/>
                <a:gd name="T74" fmla="*/ 406 w 422"/>
                <a:gd name="T75" fmla="*/ 1882 h 1984"/>
                <a:gd name="T76" fmla="*/ 414 w 422"/>
                <a:gd name="T77" fmla="*/ 1873 h 1984"/>
                <a:gd name="T78" fmla="*/ 418 w 422"/>
                <a:gd name="T79" fmla="*/ 1866 h 1984"/>
                <a:gd name="T80" fmla="*/ 421 w 422"/>
                <a:gd name="T81" fmla="*/ 1864 h 1984"/>
                <a:gd name="T82" fmla="*/ 390 w 422"/>
                <a:gd name="T83" fmla="*/ 956 h 1984"/>
                <a:gd name="T84" fmla="*/ 0 w 422"/>
                <a:gd name="T85" fmla="*/ 0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1984">
                  <a:moveTo>
                    <a:pt x="0" y="0"/>
                  </a:moveTo>
                  <a:lnTo>
                    <a:pt x="40" y="873"/>
                  </a:lnTo>
                  <a:lnTo>
                    <a:pt x="40" y="874"/>
                  </a:lnTo>
                  <a:lnTo>
                    <a:pt x="41" y="878"/>
                  </a:lnTo>
                  <a:lnTo>
                    <a:pt x="41" y="885"/>
                  </a:lnTo>
                  <a:lnTo>
                    <a:pt x="42" y="894"/>
                  </a:lnTo>
                  <a:lnTo>
                    <a:pt x="42" y="905"/>
                  </a:lnTo>
                  <a:lnTo>
                    <a:pt x="43" y="919"/>
                  </a:lnTo>
                  <a:lnTo>
                    <a:pt x="44" y="935"/>
                  </a:lnTo>
                  <a:lnTo>
                    <a:pt x="45" y="954"/>
                  </a:lnTo>
                  <a:lnTo>
                    <a:pt x="46" y="973"/>
                  </a:lnTo>
                  <a:lnTo>
                    <a:pt x="49" y="995"/>
                  </a:lnTo>
                  <a:lnTo>
                    <a:pt x="50" y="1021"/>
                  </a:lnTo>
                  <a:lnTo>
                    <a:pt x="52" y="1046"/>
                  </a:lnTo>
                  <a:lnTo>
                    <a:pt x="53" y="1074"/>
                  </a:lnTo>
                  <a:lnTo>
                    <a:pt x="56" y="1102"/>
                  </a:lnTo>
                  <a:lnTo>
                    <a:pt x="58" y="1134"/>
                  </a:lnTo>
                  <a:lnTo>
                    <a:pt x="60" y="1166"/>
                  </a:lnTo>
                  <a:lnTo>
                    <a:pt x="61" y="1199"/>
                  </a:lnTo>
                  <a:lnTo>
                    <a:pt x="64" y="1234"/>
                  </a:lnTo>
                  <a:lnTo>
                    <a:pt x="66" y="1269"/>
                  </a:lnTo>
                  <a:lnTo>
                    <a:pt x="68" y="1307"/>
                  </a:lnTo>
                  <a:lnTo>
                    <a:pt x="71" y="1345"/>
                  </a:lnTo>
                  <a:lnTo>
                    <a:pt x="73" y="1385"/>
                  </a:lnTo>
                  <a:lnTo>
                    <a:pt x="75" y="1424"/>
                  </a:lnTo>
                  <a:lnTo>
                    <a:pt x="78" y="1465"/>
                  </a:lnTo>
                  <a:lnTo>
                    <a:pt x="79" y="1507"/>
                  </a:lnTo>
                  <a:lnTo>
                    <a:pt x="81" y="1548"/>
                  </a:lnTo>
                  <a:lnTo>
                    <a:pt x="84" y="1591"/>
                  </a:lnTo>
                  <a:lnTo>
                    <a:pt x="87" y="1634"/>
                  </a:lnTo>
                  <a:lnTo>
                    <a:pt x="89" y="1676"/>
                  </a:lnTo>
                  <a:lnTo>
                    <a:pt x="91" y="1720"/>
                  </a:lnTo>
                  <a:lnTo>
                    <a:pt x="94" y="1763"/>
                  </a:lnTo>
                  <a:lnTo>
                    <a:pt x="96" y="1806"/>
                  </a:lnTo>
                  <a:lnTo>
                    <a:pt x="96" y="1813"/>
                  </a:lnTo>
                  <a:lnTo>
                    <a:pt x="96" y="1820"/>
                  </a:lnTo>
                  <a:lnTo>
                    <a:pt x="95" y="1827"/>
                  </a:lnTo>
                  <a:lnTo>
                    <a:pt x="95" y="1835"/>
                  </a:lnTo>
                  <a:lnTo>
                    <a:pt x="95" y="1844"/>
                  </a:lnTo>
                  <a:lnTo>
                    <a:pt x="94" y="1854"/>
                  </a:lnTo>
                  <a:lnTo>
                    <a:pt x="93" y="1863"/>
                  </a:lnTo>
                  <a:lnTo>
                    <a:pt x="91" y="1872"/>
                  </a:lnTo>
                  <a:lnTo>
                    <a:pt x="90" y="1881"/>
                  </a:lnTo>
                  <a:lnTo>
                    <a:pt x="89" y="1892"/>
                  </a:lnTo>
                  <a:lnTo>
                    <a:pt x="88" y="1901"/>
                  </a:lnTo>
                  <a:lnTo>
                    <a:pt x="88" y="1909"/>
                  </a:lnTo>
                  <a:lnTo>
                    <a:pt x="88" y="1917"/>
                  </a:lnTo>
                  <a:lnTo>
                    <a:pt x="87" y="1925"/>
                  </a:lnTo>
                  <a:lnTo>
                    <a:pt x="87" y="1933"/>
                  </a:lnTo>
                  <a:lnTo>
                    <a:pt x="87" y="1939"/>
                  </a:lnTo>
                  <a:lnTo>
                    <a:pt x="104" y="1950"/>
                  </a:lnTo>
                  <a:lnTo>
                    <a:pt x="120" y="1960"/>
                  </a:lnTo>
                  <a:lnTo>
                    <a:pt x="137" y="1968"/>
                  </a:lnTo>
                  <a:lnTo>
                    <a:pt x="154" y="1974"/>
                  </a:lnTo>
                  <a:lnTo>
                    <a:pt x="170" y="1979"/>
                  </a:lnTo>
                  <a:lnTo>
                    <a:pt x="185" y="1981"/>
                  </a:lnTo>
                  <a:lnTo>
                    <a:pt x="201" y="1984"/>
                  </a:lnTo>
                  <a:lnTo>
                    <a:pt x="216" y="1984"/>
                  </a:lnTo>
                  <a:lnTo>
                    <a:pt x="231" y="1983"/>
                  </a:lnTo>
                  <a:lnTo>
                    <a:pt x="245" y="1981"/>
                  </a:lnTo>
                  <a:lnTo>
                    <a:pt x="258" y="1978"/>
                  </a:lnTo>
                  <a:lnTo>
                    <a:pt x="272" y="1974"/>
                  </a:lnTo>
                  <a:lnTo>
                    <a:pt x="285" y="1970"/>
                  </a:lnTo>
                  <a:lnTo>
                    <a:pt x="298" y="1964"/>
                  </a:lnTo>
                  <a:lnTo>
                    <a:pt x="310" y="1958"/>
                  </a:lnTo>
                  <a:lnTo>
                    <a:pt x="322" y="1953"/>
                  </a:lnTo>
                  <a:lnTo>
                    <a:pt x="333" y="1946"/>
                  </a:lnTo>
                  <a:lnTo>
                    <a:pt x="344" y="1939"/>
                  </a:lnTo>
                  <a:lnTo>
                    <a:pt x="353" y="1931"/>
                  </a:lnTo>
                  <a:lnTo>
                    <a:pt x="363" y="1924"/>
                  </a:lnTo>
                  <a:lnTo>
                    <a:pt x="371" y="1916"/>
                  </a:lnTo>
                  <a:lnTo>
                    <a:pt x="379" y="1909"/>
                  </a:lnTo>
                  <a:lnTo>
                    <a:pt x="387" y="1902"/>
                  </a:lnTo>
                  <a:lnTo>
                    <a:pt x="394" y="1895"/>
                  </a:lnTo>
                  <a:lnTo>
                    <a:pt x="400" y="1889"/>
                  </a:lnTo>
                  <a:lnTo>
                    <a:pt x="406" y="1882"/>
                  </a:lnTo>
                  <a:lnTo>
                    <a:pt x="410" y="1878"/>
                  </a:lnTo>
                  <a:lnTo>
                    <a:pt x="414" y="1873"/>
                  </a:lnTo>
                  <a:lnTo>
                    <a:pt x="416" y="1870"/>
                  </a:lnTo>
                  <a:lnTo>
                    <a:pt x="418" y="1866"/>
                  </a:lnTo>
                  <a:lnTo>
                    <a:pt x="420" y="1865"/>
                  </a:lnTo>
                  <a:lnTo>
                    <a:pt x="421" y="1864"/>
                  </a:lnTo>
                  <a:lnTo>
                    <a:pt x="414" y="1772"/>
                  </a:lnTo>
                  <a:lnTo>
                    <a:pt x="390" y="956"/>
                  </a:lnTo>
                  <a:lnTo>
                    <a:pt x="422" y="31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62"/>
            <p:cNvSpPr>
              <a:spLocks/>
            </p:cNvSpPr>
            <p:nvPr/>
          </p:nvSpPr>
          <p:spPr bwMode="auto">
            <a:xfrm>
              <a:off x="3907211" y="3670846"/>
              <a:ext cx="42863" cy="693738"/>
            </a:xfrm>
            <a:custGeom>
              <a:avLst/>
              <a:gdLst>
                <a:gd name="T0" fmla="*/ 52 w 52"/>
                <a:gd name="T1" fmla="*/ 872 h 873"/>
                <a:gd name="T2" fmla="*/ 52 w 52"/>
                <a:gd name="T3" fmla="*/ 872 h 873"/>
                <a:gd name="T4" fmla="*/ 12 w 52"/>
                <a:gd name="T5" fmla="*/ 0 h 873"/>
                <a:gd name="T6" fmla="*/ 0 w 52"/>
                <a:gd name="T7" fmla="*/ 1 h 873"/>
                <a:gd name="T8" fmla="*/ 40 w 52"/>
                <a:gd name="T9" fmla="*/ 873 h 873"/>
                <a:gd name="T10" fmla="*/ 40 w 52"/>
                <a:gd name="T11" fmla="*/ 873 h 873"/>
                <a:gd name="T12" fmla="*/ 40 w 52"/>
                <a:gd name="T13" fmla="*/ 873 h 873"/>
                <a:gd name="T14" fmla="*/ 40 w 52"/>
                <a:gd name="T15" fmla="*/ 873 h 873"/>
                <a:gd name="T16" fmla="*/ 40 w 52"/>
                <a:gd name="T17" fmla="*/ 873 h 873"/>
                <a:gd name="T18" fmla="*/ 52 w 52"/>
                <a:gd name="T19" fmla="*/ 87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3">
                  <a:moveTo>
                    <a:pt x="52" y="872"/>
                  </a:moveTo>
                  <a:lnTo>
                    <a:pt x="52" y="872"/>
                  </a:lnTo>
                  <a:lnTo>
                    <a:pt x="12" y="0"/>
                  </a:lnTo>
                  <a:lnTo>
                    <a:pt x="0" y="1"/>
                  </a:lnTo>
                  <a:lnTo>
                    <a:pt x="40" y="873"/>
                  </a:lnTo>
                  <a:lnTo>
                    <a:pt x="40" y="873"/>
                  </a:lnTo>
                  <a:lnTo>
                    <a:pt x="40" y="873"/>
                  </a:lnTo>
                  <a:lnTo>
                    <a:pt x="40" y="873"/>
                  </a:lnTo>
                  <a:lnTo>
                    <a:pt x="40" y="873"/>
                  </a:lnTo>
                  <a:lnTo>
                    <a:pt x="52" y="8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63"/>
            <p:cNvSpPr>
              <a:spLocks/>
            </p:cNvSpPr>
            <p:nvPr/>
          </p:nvSpPr>
          <p:spPr bwMode="auto">
            <a:xfrm>
              <a:off x="3938961" y="4364583"/>
              <a:ext cx="53975" cy="741363"/>
            </a:xfrm>
            <a:custGeom>
              <a:avLst/>
              <a:gdLst>
                <a:gd name="T0" fmla="*/ 68 w 68"/>
                <a:gd name="T1" fmla="*/ 934 h 935"/>
                <a:gd name="T2" fmla="*/ 63 w 68"/>
                <a:gd name="T3" fmla="*/ 847 h 935"/>
                <a:gd name="T4" fmla="*/ 59 w 68"/>
                <a:gd name="T5" fmla="*/ 762 h 935"/>
                <a:gd name="T6" fmla="*/ 54 w 68"/>
                <a:gd name="T7" fmla="*/ 676 h 935"/>
                <a:gd name="T8" fmla="*/ 49 w 68"/>
                <a:gd name="T9" fmla="*/ 592 h 935"/>
                <a:gd name="T10" fmla="*/ 45 w 68"/>
                <a:gd name="T11" fmla="*/ 512 h 935"/>
                <a:gd name="T12" fmla="*/ 41 w 68"/>
                <a:gd name="T13" fmla="*/ 434 h 935"/>
                <a:gd name="T14" fmla="*/ 37 w 68"/>
                <a:gd name="T15" fmla="*/ 362 h 935"/>
                <a:gd name="T16" fmla="*/ 32 w 68"/>
                <a:gd name="T17" fmla="*/ 293 h 935"/>
                <a:gd name="T18" fmla="*/ 29 w 68"/>
                <a:gd name="T19" fmla="*/ 229 h 935"/>
                <a:gd name="T20" fmla="*/ 24 w 68"/>
                <a:gd name="T21" fmla="*/ 173 h 935"/>
                <a:gd name="T22" fmla="*/ 21 w 68"/>
                <a:gd name="T23" fmla="*/ 123 h 935"/>
                <a:gd name="T24" fmla="*/ 18 w 68"/>
                <a:gd name="T25" fmla="*/ 81 h 935"/>
                <a:gd name="T26" fmla="*/ 16 w 68"/>
                <a:gd name="T27" fmla="*/ 47 h 935"/>
                <a:gd name="T28" fmla="*/ 14 w 68"/>
                <a:gd name="T29" fmla="*/ 22 h 935"/>
                <a:gd name="T30" fmla="*/ 12 w 68"/>
                <a:gd name="T31" fmla="*/ 6 h 935"/>
                <a:gd name="T32" fmla="*/ 12 w 68"/>
                <a:gd name="T33" fmla="*/ 0 h 935"/>
                <a:gd name="T34" fmla="*/ 0 w 68"/>
                <a:gd name="T35" fmla="*/ 2 h 935"/>
                <a:gd name="T36" fmla="*/ 1 w 68"/>
                <a:gd name="T37" fmla="*/ 13 h 935"/>
                <a:gd name="T38" fmla="*/ 2 w 68"/>
                <a:gd name="T39" fmla="*/ 33 h 935"/>
                <a:gd name="T40" fmla="*/ 3 w 68"/>
                <a:gd name="T41" fmla="*/ 63 h 935"/>
                <a:gd name="T42" fmla="*/ 7 w 68"/>
                <a:gd name="T43" fmla="*/ 103 h 935"/>
                <a:gd name="T44" fmla="*/ 10 w 68"/>
                <a:gd name="T45" fmla="*/ 149 h 935"/>
                <a:gd name="T46" fmla="*/ 12 w 68"/>
                <a:gd name="T47" fmla="*/ 202 h 935"/>
                <a:gd name="T48" fmla="*/ 17 w 68"/>
                <a:gd name="T49" fmla="*/ 262 h 935"/>
                <a:gd name="T50" fmla="*/ 22 w 68"/>
                <a:gd name="T51" fmla="*/ 327 h 935"/>
                <a:gd name="T52" fmla="*/ 26 w 68"/>
                <a:gd name="T53" fmla="*/ 399 h 935"/>
                <a:gd name="T54" fmla="*/ 31 w 68"/>
                <a:gd name="T55" fmla="*/ 473 h 935"/>
                <a:gd name="T56" fmla="*/ 36 w 68"/>
                <a:gd name="T57" fmla="*/ 552 h 935"/>
                <a:gd name="T58" fmla="*/ 40 w 68"/>
                <a:gd name="T59" fmla="*/ 635 h 935"/>
                <a:gd name="T60" fmla="*/ 44 w 68"/>
                <a:gd name="T61" fmla="*/ 719 h 935"/>
                <a:gd name="T62" fmla="*/ 48 w 68"/>
                <a:gd name="T63" fmla="*/ 805 h 935"/>
                <a:gd name="T64" fmla="*/ 53 w 68"/>
                <a:gd name="T65" fmla="*/ 892 h 935"/>
                <a:gd name="T66" fmla="*/ 55 w 68"/>
                <a:gd name="T67" fmla="*/ 935 h 935"/>
                <a:gd name="T68" fmla="*/ 55 w 68"/>
                <a:gd name="T69" fmla="*/ 935 h 935"/>
                <a:gd name="T70" fmla="*/ 68 w 68"/>
                <a:gd name="T71"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935">
                  <a:moveTo>
                    <a:pt x="68" y="934"/>
                  </a:moveTo>
                  <a:lnTo>
                    <a:pt x="68" y="934"/>
                  </a:lnTo>
                  <a:lnTo>
                    <a:pt x="65" y="891"/>
                  </a:lnTo>
                  <a:lnTo>
                    <a:pt x="63" y="847"/>
                  </a:lnTo>
                  <a:lnTo>
                    <a:pt x="61" y="804"/>
                  </a:lnTo>
                  <a:lnTo>
                    <a:pt x="59" y="762"/>
                  </a:lnTo>
                  <a:lnTo>
                    <a:pt x="56" y="718"/>
                  </a:lnTo>
                  <a:lnTo>
                    <a:pt x="54" y="676"/>
                  </a:lnTo>
                  <a:lnTo>
                    <a:pt x="52" y="634"/>
                  </a:lnTo>
                  <a:lnTo>
                    <a:pt x="49" y="592"/>
                  </a:lnTo>
                  <a:lnTo>
                    <a:pt x="47" y="552"/>
                  </a:lnTo>
                  <a:lnTo>
                    <a:pt x="45" y="512"/>
                  </a:lnTo>
                  <a:lnTo>
                    <a:pt x="44" y="473"/>
                  </a:lnTo>
                  <a:lnTo>
                    <a:pt x="41" y="434"/>
                  </a:lnTo>
                  <a:lnTo>
                    <a:pt x="39" y="397"/>
                  </a:lnTo>
                  <a:lnTo>
                    <a:pt x="37" y="362"/>
                  </a:lnTo>
                  <a:lnTo>
                    <a:pt x="34" y="326"/>
                  </a:lnTo>
                  <a:lnTo>
                    <a:pt x="32" y="293"/>
                  </a:lnTo>
                  <a:lnTo>
                    <a:pt x="30" y="260"/>
                  </a:lnTo>
                  <a:lnTo>
                    <a:pt x="29" y="229"/>
                  </a:lnTo>
                  <a:lnTo>
                    <a:pt x="26" y="200"/>
                  </a:lnTo>
                  <a:lnTo>
                    <a:pt x="24" y="173"/>
                  </a:lnTo>
                  <a:lnTo>
                    <a:pt x="23" y="147"/>
                  </a:lnTo>
                  <a:lnTo>
                    <a:pt x="21" y="123"/>
                  </a:lnTo>
                  <a:lnTo>
                    <a:pt x="19" y="101"/>
                  </a:lnTo>
                  <a:lnTo>
                    <a:pt x="18" y="81"/>
                  </a:lnTo>
                  <a:lnTo>
                    <a:pt x="17" y="63"/>
                  </a:lnTo>
                  <a:lnTo>
                    <a:pt x="16" y="47"/>
                  </a:lnTo>
                  <a:lnTo>
                    <a:pt x="15" y="33"/>
                  </a:lnTo>
                  <a:lnTo>
                    <a:pt x="14" y="22"/>
                  </a:lnTo>
                  <a:lnTo>
                    <a:pt x="14" y="13"/>
                  </a:lnTo>
                  <a:lnTo>
                    <a:pt x="12" y="6"/>
                  </a:lnTo>
                  <a:lnTo>
                    <a:pt x="12" y="1"/>
                  </a:lnTo>
                  <a:lnTo>
                    <a:pt x="12" y="0"/>
                  </a:lnTo>
                  <a:lnTo>
                    <a:pt x="0" y="1"/>
                  </a:lnTo>
                  <a:lnTo>
                    <a:pt x="0" y="2"/>
                  </a:lnTo>
                  <a:lnTo>
                    <a:pt x="0" y="7"/>
                  </a:lnTo>
                  <a:lnTo>
                    <a:pt x="1" y="13"/>
                  </a:lnTo>
                  <a:lnTo>
                    <a:pt x="1" y="22"/>
                  </a:lnTo>
                  <a:lnTo>
                    <a:pt x="2" y="33"/>
                  </a:lnTo>
                  <a:lnTo>
                    <a:pt x="3" y="47"/>
                  </a:lnTo>
                  <a:lnTo>
                    <a:pt x="3" y="63"/>
                  </a:lnTo>
                  <a:lnTo>
                    <a:pt x="6" y="82"/>
                  </a:lnTo>
                  <a:lnTo>
                    <a:pt x="7" y="103"/>
                  </a:lnTo>
                  <a:lnTo>
                    <a:pt x="8" y="124"/>
                  </a:lnTo>
                  <a:lnTo>
                    <a:pt x="10" y="149"/>
                  </a:lnTo>
                  <a:lnTo>
                    <a:pt x="11" y="174"/>
                  </a:lnTo>
                  <a:lnTo>
                    <a:pt x="12" y="202"/>
                  </a:lnTo>
                  <a:lnTo>
                    <a:pt x="15" y="230"/>
                  </a:lnTo>
                  <a:lnTo>
                    <a:pt x="17" y="262"/>
                  </a:lnTo>
                  <a:lnTo>
                    <a:pt x="19" y="294"/>
                  </a:lnTo>
                  <a:lnTo>
                    <a:pt x="22" y="327"/>
                  </a:lnTo>
                  <a:lnTo>
                    <a:pt x="24" y="363"/>
                  </a:lnTo>
                  <a:lnTo>
                    <a:pt x="26" y="399"/>
                  </a:lnTo>
                  <a:lnTo>
                    <a:pt x="29" y="435"/>
                  </a:lnTo>
                  <a:lnTo>
                    <a:pt x="31" y="473"/>
                  </a:lnTo>
                  <a:lnTo>
                    <a:pt x="33" y="513"/>
                  </a:lnTo>
                  <a:lnTo>
                    <a:pt x="36" y="552"/>
                  </a:lnTo>
                  <a:lnTo>
                    <a:pt x="38" y="593"/>
                  </a:lnTo>
                  <a:lnTo>
                    <a:pt x="40" y="635"/>
                  </a:lnTo>
                  <a:lnTo>
                    <a:pt x="42" y="676"/>
                  </a:lnTo>
                  <a:lnTo>
                    <a:pt x="44" y="719"/>
                  </a:lnTo>
                  <a:lnTo>
                    <a:pt x="46" y="762"/>
                  </a:lnTo>
                  <a:lnTo>
                    <a:pt x="48" y="805"/>
                  </a:lnTo>
                  <a:lnTo>
                    <a:pt x="50" y="848"/>
                  </a:lnTo>
                  <a:lnTo>
                    <a:pt x="53" y="892"/>
                  </a:lnTo>
                  <a:lnTo>
                    <a:pt x="55" y="935"/>
                  </a:lnTo>
                  <a:lnTo>
                    <a:pt x="55" y="935"/>
                  </a:lnTo>
                  <a:lnTo>
                    <a:pt x="55" y="935"/>
                  </a:lnTo>
                  <a:lnTo>
                    <a:pt x="55" y="935"/>
                  </a:lnTo>
                  <a:lnTo>
                    <a:pt x="55" y="935"/>
                  </a:lnTo>
                  <a:lnTo>
                    <a:pt x="68" y="9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64"/>
            <p:cNvSpPr>
              <a:spLocks/>
            </p:cNvSpPr>
            <p:nvPr/>
          </p:nvSpPr>
          <p:spPr bwMode="auto">
            <a:xfrm>
              <a:off x="3977061" y="5105946"/>
              <a:ext cx="15875" cy="109538"/>
            </a:xfrm>
            <a:custGeom>
              <a:avLst/>
              <a:gdLst>
                <a:gd name="T0" fmla="*/ 9 w 21"/>
                <a:gd name="T1" fmla="*/ 128 h 139"/>
                <a:gd name="T2" fmla="*/ 13 w 21"/>
                <a:gd name="T3" fmla="*/ 133 h 139"/>
                <a:gd name="T4" fmla="*/ 13 w 21"/>
                <a:gd name="T5" fmla="*/ 127 h 139"/>
                <a:gd name="T6" fmla="*/ 13 w 21"/>
                <a:gd name="T7" fmla="*/ 119 h 139"/>
                <a:gd name="T8" fmla="*/ 13 w 21"/>
                <a:gd name="T9" fmla="*/ 112 h 139"/>
                <a:gd name="T10" fmla="*/ 14 w 21"/>
                <a:gd name="T11" fmla="*/ 104 h 139"/>
                <a:gd name="T12" fmla="*/ 14 w 21"/>
                <a:gd name="T13" fmla="*/ 95 h 139"/>
                <a:gd name="T14" fmla="*/ 15 w 21"/>
                <a:gd name="T15" fmla="*/ 86 h 139"/>
                <a:gd name="T16" fmla="*/ 16 w 21"/>
                <a:gd name="T17" fmla="*/ 76 h 139"/>
                <a:gd name="T18" fmla="*/ 17 w 21"/>
                <a:gd name="T19" fmla="*/ 67 h 139"/>
                <a:gd name="T20" fmla="*/ 18 w 21"/>
                <a:gd name="T21" fmla="*/ 57 h 139"/>
                <a:gd name="T22" fmla="*/ 18 w 21"/>
                <a:gd name="T23" fmla="*/ 48 h 139"/>
                <a:gd name="T24" fmla="*/ 20 w 21"/>
                <a:gd name="T25" fmla="*/ 38 h 139"/>
                <a:gd name="T26" fmla="*/ 21 w 21"/>
                <a:gd name="T27" fmla="*/ 30 h 139"/>
                <a:gd name="T28" fmla="*/ 21 w 21"/>
                <a:gd name="T29" fmla="*/ 21 h 139"/>
                <a:gd name="T30" fmla="*/ 21 w 21"/>
                <a:gd name="T31" fmla="*/ 14 h 139"/>
                <a:gd name="T32" fmla="*/ 21 w 21"/>
                <a:gd name="T33" fmla="*/ 7 h 139"/>
                <a:gd name="T34" fmla="*/ 21 w 21"/>
                <a:gd name="T35" fmla="*/ 0 h 139"/>
                <a:gd name="T36" fmla="*/ 8 w 21"/>
                <a:gd name="T37" fmla="*/ 1 h 139"/>
                <a:gd name="T38" fmla="*/ 8 w 21"/>
                <a:gd name="T39" fmla="*/ 7 h 139"/>
                <a:gd name="T40" fmla="*/ 8 w 21"/>
                <a:gd name="T41" fmla="*/ 14 h 139"/>
                <a:gd name="T42" fmla="*/ 8 w 21"/>
                <a:gd name="T43" fmla="*/ 21 h 139"/>
                <a:gd name="T44" fmla="*/ 7 w 21"/>
                <a:gd name="T45" fmla="*/ 29 h 139"/>
                <a:gd name="T46" fmla="*/ 7 w 21"/>
                <a:gd name="T47" fmla="*/ 37 h 139"/>
                <a:gd name="T48" fmla="*/ 6 w 21"/>
                <a:gd name="T49" fmla="*/ 46 h 139"/>
                <a:gd name="T50" fmla="*/ 5 w 21"/>
                <a:gd name="T51" fmla="*/ 56 h 139"/>
                <a:gd name="T52" fmla="*/ 5 w 21"/>
                <a:gd name="T53" fmla="*/ 65 h 139"/>
                <a:gd name="T54" fmla="*/ 2 w 21"/>
                <a:gd name="T55" fmla="*/ 74 h 139"/>
                <a:gd name="T56" fmla="*/ 2 w 21"/>
                <a:gd name="T57" fmla="*/ 84 h 139"/>
                <a:gd name="T58" fmla="*/ 1 w 21"/>
                <a:gd name="T59" fmla="*/ 94 h 139"/>
                <a:gd name="T60" fmla="*/ 0 w 21"/>
                <a:gd name="T61" fmla="*/ 103 h 139"/>
                <a:gd name="T62" fmla="*/ 0 w 21"/>
                <a:gd name="T63" fmla="*/ 111 h 139"/>
                <a:gd name="T64" fmla="*/ 0 w 21"/>
                <a:gd name="T65" fmla="*/ 119 h 139"/>
                <a:gd name="T66" fmla="*/ 0 w 21"/>
                <a:gd name="T67" fmla="*/ 127 h 139"/>
                <a:gd name="T68" fmla="*/ 0 w 21"/>
                <a:gd name="T69" fmla="*/ 134 h 139"/>
                <a:gd name="T70" fmla="*/ 2 w 21"/>
                <a:gd name="T71" fmla="*/ 139 h 139"/>
                <a:gd name="T72" fmla="*/ 0 w 21"/>
                <a:gd name="T73" fmla="*/ 134 h 139"/>
                <a:gd name="T74" fmla="*/ 0 w 21"/>
                <a:gd name="T75" fmla="*/ 136 h 139"/>
                <a:gd name="T76" fmla="*/ 2 w 21"/>
                <a:gd name="T77" fmla="*/ 139 h 139"/>
                <a:gd name="T78" fmla="*/ 9 w 21"/>
                <a:gd name="T79"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39">
                  <a:moveTo>
                    <a:pt x="9" y="128"/>
                  </a:moveTo>
                  <a:lnTo>
                    <a:pt x="13" y="133"/>
                  </a:lnTo>
                  <a:lnTo>
                    <a:pt x="13" y="127"/>
                  </a:lnTo>
                  <a:lnTo>
                    <a:pt x="13" y="119"/>
                  </a:lnTo>
                  <a:lnTo>
                    <a:pt x="13" y="112"/>
                  </a:lnTo>
                  <a:lnTo>
                    <a:pt x="14" y="104"/>
                  </a:lnTo>
                  <a:lnTo>
                    <a:pt x="14" y="95"/>
                  </a:lnTo>
                  <a:lnTo>
                    <a:pt x="15" y="86"/>
                  </a:lnTo>
                  <a:lnTo>
                    <a:pt x="16" y="76"/>
                  </a:lnTo>
                  <a:lnTo>
                    <a:pt x="17" y="67"/>
                  </a:lnTo>
                  <a:lnTo>
                    <a:pt x="18" y="57"/>
                  </a:lnTo>
                  <a:lnTo>
                    <a:pt x="18" y="48"/>
                  </a:lnTo>
                  <a:lnTo>
                    <a:pt x="20" y="38"/>
                  </a:lnTo>
                  <a:lnTo>
                    <a:pt x="21" y="30"/>
                  </a:lnTo>
                  <a:lnTo>
                    <a:pt x="21" y="21"/>
                  </a:lnTo>
                  <a:lnTo>
                    <a:pt x="21" y="14"/>
                  </a:lnTo>
                  <a:lnTo>
                    <a:pt x="21" y="7"/>
                  </a:lnTo>
                  <a:lnTo>
                    <a:pt x="21" y="0"/>
                  </a:lnTo>
                  <a:lnTo>
                    <a:pt x="8" y="1"/>
                  </a:lnTo>
                  <a:lnTo>
                    <a:pt x="8" y="7"/>
                  </a:lnTo>
                  <a:lnTo>
                    <a:pt x="8" y="14"/>
                  </a:lnTo>
                  <a:lnTo>
                    <a:pt x="8" y="21"/>
                  </a:lnTo>
                  <a:lnTo>
                    <a:pt x="7" y="29"/>
                  </a:lnTo>
                  <a:lnTo>
                    <a:pt x="7" y="37"/>
                  </a:lnTo>
                  <a:lnTo>
                    <a:pt x="6" y="46"/>
                  </a:lnTo>
                  <a:lnTo>
                    <a:pt x="5" y="56"/>
                  </a:lnTo>
                  <a:lnTo>
                    <a:pt x="5" y="65"/>
                  </a:lnTo>
                  <a:lnTo>
                    <a:pt x="2" y="74"/>
                  </a:lnTo>
                  <a:lnTo>
                    <a:pt x="2" y="84"/>
                  </a:lnTo>
                  <a:lnTo>
                    <a:pt x="1" y="94"/>
                  </a:lnTo>
                  <a:lnTo>
                    <a:pt x="0" y="103"/>
                  </a:lnTo>
                  <a:lnTo>
                    <a:pt x="0" y="111"/>
                  </a:lnTo>
                  <a:lnTo>
                    <a:pt x="0" y="119"/>
                  </a:lnTo>
                  <a:lnTo>
                    <a:pt x="0" y="127"/>
                  </a:lnTo>
                  <a:lnTo>
                    <a:pt x="0" y="134"/>
                  </a:lnTo>
                  <a:lnTo>
                    <a:pt x="2" y="139"/>
                  </a:lnTo>
                  <a:lnTo>
                    <a:pt x="0" y="134"/>
                  </a:lnTo>
                  <a:lnTo>
                    <a:pt x="0" y="136"/>
                  </a:lnTo>
                  <a:lnTo>
                    <a:pt x="2" y="139"/>
                  </a:lnTo>
                  <a:lnTo>
                    <a:pt x="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65"/>
            <p:cNvSpPr>
              <a:spLocks/>
            </p:cNvSpPr>
            <p:nvPr/>
          </p:nvSpPr>
          <p:spPr bwMode="auto">
            <a:xfrm>
              <a:off x="3978648" y="5148808"/>
              <a:ext cx="273050" cy="103188"/>
            </a:xfrm>
            <a:custGeom>
              <a:avLst/>
              <a:gdLst>
                <a:gd name="T0" fmla="*/ 332 w 343"/>
                <a:gd name="T1" fmla="*/ 0 h 131"/>
                <a:gd name="T2" fmla="*/ 331 w 343"/>
                <a:gd name="T3" fmla="*/ 3 h 131"/>
                <a:gd name="T4" fmla="*/ 325 w 343"/>
                <a:gd name="T5" fmla="*/ 9 h 131"/>
                <a:gd name="T6" fmla="*/ 318 w 343"/>
                <a:gd name="T7" fmla="*/ 19 h 131"/>
                <a:gd name="T8" fmla="*/ 307 w 343"/>
                <a:gd name="T9" fmla="*/ 30 h 131"/>
                <a:gd name="T10" fmla="*/ 292 w 343"/>
                <a:gd name="T11" fmla="*/ 44 h 131"/>
                <a:gd name="T12" fmla="*/ 276 w 343"/>
                <a:gd name="T13" fmla="*/ 59 h 131"/>
                <a:gd name="T14" fmla="*/ 256 w 343"/>
                <a:gd name="T15" fmla="*/ 73 h 131"/>
                <a:gd name="T16" fmla="*/ 235 w 343"/>
                <a:gd name="T17" fmla="*/ 87 h 131"/>
                <a:gd name="T18" fmla="*/ 212 w 343"/>
                <a:gd name="T19" fmla="*/ 98 h 131"/>
                <a:gd name="T20" fmla="*/ 187 w 343"/>
                <a:gd name="T21" fmla="*/ 109 h 131"/>
                <a:gd name="T22" fmla="*/ 160 w 343"/>
                <a:gd name="T23" fmla="*/ 114 h 131"/>
                <a:gd name="T24" fmla="*/ 133 w 343"/>
                <a:gd name="T25" fmla="*/ 117 h 131"/>
                <a:gd name="T26" fmla="*/ 103 w 343"/>
                <a:gd name="T27" fmla="*/ 116 h 131"/>
                <a:gd name="T28" fmla="*/ 72 w 343"/>
                <a:gd name="T29" fmla="*/ 108 h 131"/>
                <a:gd name="T30" fmla="*/ 41 w 343"/>
                <a:gd name="T31" fmla="*/ 94 h 131"/>
                <a:gd name="T32" fmla="*/ 7 w 343"/>
                <a:gd name="T33" fmla="*/ 74 h 131"/>
                <a:gd name="T34" fmla="*/ 18 w 343"/>
                <a:gd name="T35" fmla="*/ 96 h 131"/>
                <a:gd name="T36" fmla="*/ 51 w 343"/>
                <a:gd name="T37" fmla="*/ 114 h 131"/>
                <a:gd name="T38" fmla="*/ 86 w 343"/>
                <a:gd name="T39" fmla="*/ 125 h 131"/>
                <a:gd name="T40" fmla="*/ 117 w 343"/>
                <a:gd name="T41" fmla="*/ 129 h 131"/>
                <a:gd name="T42" fmla="*/ 148 w 343"/>
                <a:gd name="T43" fmla="*/ 129 h 131"/>
                <a:gd name="T44" fmla="*/ 177 w 343"/>
                <a:gd name="T45" fmla="*/ 125 h 131"/>
                <a:gd name="T46" fmla="*/ 204 w 343"/>
                <a:gd name="T47" fmla="*/ 116 h 131"/>
                <a:gd name="T48" fmla="*/ 231 w 343"/>
                <a:gd name="T49" fmla="*/ 104 h 131"/>
                <a:gd name="T50" fmla="*/ 254 w 343"/>
                <a:gd name="T51" fmla="*/ 91 h 131"/>
                <a:gd name="T52" fmla="*/ 274 w 343"/>
                <a:gd name="T53" fmla="*/ 76 h 131"/>
                <a:gd name="T54" fmla="*/ 293 w 343"/>
                <a:gd name="T55" fmla="*/ 60 h 131"/>
                <a:gd name="T56" fmla="*/ 309 w 343"/>
                <a:gd name="T57" fmla="*/ 47 h 131"/>
                <a:gd name="T58" fmla="*/ 322 w 343"/>
                <a:gd name="T59" fmla="*/ 33 h 131"/>
                <a:gd name="T60" fmla="*/ 332 w 343"/>
                <a:gd name="T61" fmla="*/ 22 h 131"/>
                <a:gd name="T62" fmla="*/ 339 w 343"/>
                <a:gd name="T63" fmla="*/ 13 h 131"/>
                <a:gd name="T64" fmla="*/ 342 w 343"/>
                <a:gd name="T65" fmla="*/ 9 h 131"/>
                <a:gd name="T66" fmla="*/ 343 w 343"/>
                <a:gd name="T67" fmla="*/ 4 h 131"/>
                <a:gd name="T68" fmla="*/ 343 w 343"/>
                <a:gd name="T69" fmla="*/ 6 h 131"/>
                <a:gd name="T70" fmla="*/ 331 w 343"/>
                <a:gd name="T71"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3" h="131">
                  <a:moveTo>
                    <a:pt x="331" y="5"/>
                  </a:moveTo>
                  <a:lnTo>
                    <a:pt x="332" y="0"/>
                  </a:lnTo>
                  <a:lnTo>
                    <a:pt x="332" y="0"/>
                  </a:lnTo>
                  <a:lnTo>
                    <a:pt x="331" y="3"/>
                  </a:lnTo>
                  <a:lnTo>
                    <a:pt x="329" y="5"/>
                  </a:lnTo>
                  <a:lnTo>
                    <a:pt x="325" y="9"/>
                  </a:lnTo>
                  <a:lnTo>
                    <a:pt x="322" y="13"/>
                  </a:lnTo>
                  <a:lnTo>
                    <a:pt x="318" y="19"/>
                  </a:lnTo>
                  <a:lnTo>
                    <a:pt x="312" y="25"/>
                  </a:lnTo>
                  <a:lnTo>
                    <a:pt x="307" y="30"/>
                  </a:lnTo>
                  <a:lnTo>
                    <a:pt x="300" y="37"/>
                  </a:lnTo>
                  <a:lnTo>
                    <a:pt x="292" y="44"/>
                  </a:lnTo>
                  <a:lnTo>
                    <a:pt x="285" y="51"/>
                  </a:lnTo>
                  <a:lnTo>
                    <a:pt x="276" y="59"/>
                  </a:lnTo>
                  <a:lnTo>
                    <a:pt x="266" y="66"/>
                  </a:lnTo>
                  <a:lnTo>
                    <a:pt x="256" y="73"/>
                  </a:lnTo>
                  <a:lnTo>
                    <a:pt x="247" y="80"/>
                  </a:lnTo>
                  <a:lnTo>
                    <a:pt x="235" y="87"/>
                  </a:lnTo>
                  <a:lnTo>
                    <a:pt x="224" y="94"/>
                  </a:lnTo>
                  <a:lnTo>
                    <a:pt x="212" y="98"/>
                  </a:lnTo>
                  <a:lnTo>
                    <a:pt x="200" y="103"/>
                  </a:lnTo>
                  <a:lnTo>
                    <a:pt x="187" y="109"/>
                  </a:lnTo>
                  <a:lnTo>
                    <a:pt x="174" y="112"/>
                  </a:lnTo>
                  <a:lnTo>
                    <a:pt x="160" y="114"/>
                  </a:lnTo>
                  <a:lnTo>
                    <a:pt x="147" y="117"/>
                  </a:lnTo>
                  <a:lnTo>
                    <a:pt x="133" y="117"/>
                  </a:lnTo>
                  <a:lnTo>
                    <a:pt x="118" y="117"/>
                  </a:lnTo>
                  <a:lnTo>
                    <a:pt x="103" y="116"/>
                  </a:lnTo>
                  <a:lnTo>
                    <a:pt x="88" y="112"/>
                  </a:lnTo>
                  <a:lnTo>
                    <a:pt x="72" y="108"/>
                  </a:lnTo>
                  <a:lnTo>
                    <a:pt x="57" y="102"/>
                  </a:lnTo>
                  <a:lnTo>
                    <a:pt x="41" y="94"/>
                  </a:lnTo>
                  <a:lnTo>
                    <a:pt x="25" y="85"/>
                  </a:lnTo>
                  <a:lnTo>
                    <a:pt x="7" y="74"/>
                  </a:lnTo>
                  <a:lnTo>
                    <a:pt x="0" y="85"/>
                  </a:lnTo>
                  <a:lnTo>
                    <a:pt x="18" y="96"/>
                  </a:lnTo>
                  <a:lnTo>
                    <a:pt x="35" y="105"/>
                  </a:lnTo>
                  <a:lnTo>
                    <a:pt x="51" y="114"/>
                  </a:lnTo>
                  <a:lnTo>
                    <a:pt x="68" y="120"/>
                  </a:lnTo>
                  <a:lnTo>
                    <a:pt x="86" y="125"/>
                  </a:lnTo>
                  <a:lnTo>
                    <a:pt x="102" y="128"/>
                  </a:lnTo>
                  <a:lnTo>
                    <a:pt x="117" y="129"/>
                  </a:lnTo>
                  <a:lnTo>
                    <a:pt x="133" y="131"/>
                  </a:lnTo>
                  <a:lnTo>
                    <a:pt x="148" y="129"/>
                  </a:lnTo>
                  <a:lnTo>
                    <a:pt x="163" y="127"/>
                  </a:lnTo>
                  <a:lnTo>
                    <a:pt x="177" y="125"/>
                  </a:lnTo>
                  <a:lnTo>
                    <a:pt x="191" y="120"/>
                  </a:lnTo>
                  <a:lnTo>
                    <a:pt x="204" y="116"/>
                  </a:lnTo>
                  <a:lnTo>
                    <a:pt x="218" y="110"/>
                  </a:lnTo>
                  <a:lnTo>
                    <a:pt x="231" y="104"/>
                  </a:lnTo>
                  <a:lnTo>
                    <a:pt x="242" y="97"/>
                  </a:lnTo>
                  <a:lnTo>
                    <a:pt x="254" y="91"/>
                  </a:lnTo>
                  <a:lnTo>
                    <a:pt x="264" y="83"/>
                  </a:lnTo>
                  <a:lnTo>
                    <a:pt x="274" y="76"/>
                  </a:lnTo>
                  <a:lnTo>
                    <a:pt x="284" y="68"/>
                  </a:lnTo>
                  <a:lnTo>
                    <a:pt x="293" y="60"/>
                  </a:lnTo>
                  <a:lnTo>
                    <a:pt x="301" y="53"/>
                  </a:lnTo>
                  <a:lnTo>
                    <a:pt x="309" y="47"/>
                  </a:lnTo>
                  <a:lnTo>
                    <a:pt x="316" y="40"/>
                  </a:lnTo>
                  <a:lnTo>
                    <a:pt x="322" y="33"/>
                  </a:lnTo>
                  <a:lnTo>
                    <a:pt x="327" y="27"/>
                  </a:lnTo>
                  <a:lnTo>
                    <a:pt x="332" y="22"/>
                  </a:lnTo>
                  <a:lnTo>
                    <a:pt x="335" y="18"/>
                  </a:lnTo>
                  <a:lnTo>
                    <a:pt x="339" y="13"/>
                  </a:lnTo>
                  <a:lnTo>
                    <a:pt x="341" y="11"/>
                  </a:lnTo>
                  <a:lnTo>
                    <a:pt x="342" y="9"/>
                  </a:lnTo>
                  <a:lnTo>
                    <a:pt x="342" y="9"/>
                  </a:lnTo>
                  <a:lnTo>
                    <a:pt x="343" y="4"/>
                  </a:lnTo>
                  <a:lnTo>
                    <a:pt x="342" y="9"/>
                  </a:lnTo>
                  <a:lnTo>
                    <a:pt x="343" y="6"/>
                  </a:lnTo>
                  <a:lnTo>
                    <a:pt x="343" y="4"/>
                  </a:lnTo>
                  <a:lnTo>
                    <a:pt x="33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66"/>
            <p:cNvSpPr>
              <a:spLocks/>
            </p:cNvSpPr>
            <p:nvPr/>
          </p:nvSpPr>
          <p:spPr bwMode="auto">
            <a:xfrm>
              <a:off x="4235823" y="5077371"/>
              <a:ext cx="15875" cy="74613"/>
            </a:xfrm>
            <a:custGeom>
              <a:avLst/>
              <a:gdLst>
                <a:gd name="T0" fmla="*/ 0 w 19"/>
                <a:gd name="T1" fmla="*/ 0 h 93"/>
                <a:gd name="T2" fmla="*/ 0 w 19"/>
                <a:gd name="T3" fmla="*/ 1 h 93"/>
                <a:gd name="T4" fmla="*/ 7 w 19"/>
                <a:gd name="T5" fmla="*/ 93 h 93"/>
                <a:gd name="T6" fmla="*/ 19 w 19"/>
                <a:gd name="T7" fmla="*/ 92 h 93"/>
                <a:gd name="T8" fmla="*/ 13 w 19"/>
                <a:gd name="T9" fmla="*/ 0 h 93"/>
                <a:gd name="T10" fmla="*/ 13 w 19"/>
                <a:gd name="T11" fmla="*/ 0 h 93"/>
                <a:gd name="T12" fmla="*/ 0 w 19"/>
                <a:gd name="T13" fmla="*/ 0 h 93"/>
                <a:gd name="T14" fmla="*/ 0 w 19"/>
                <a:gd name="T15" fmla="*/ 1 h 93"/>
                <a:gd name="T16" fmla="*/ 0 w 19"/>
                <a:gd name="T17" fmla="*/ 1 h 93"/>
                <a:gd name="T18" fmla="*/ 0 w 19"/>
                <a:gd name="T1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3">
                  <a:moveTo>
                    <a:pt x="0" y="0"/>
                  </a:moveTo>
                  <a:lnTo>
                    <a:pt x="0" y="1"/>
                  </a:lnTo>
                  <a:lnTo>
                    <a:pt x="7" y="93"/>
                  </a:lnTo>
                  <a:lnTo>
                    <a:pt x="19" y="92"/>
                  </a:lnTo>
                  <a:lnTo>
                    <a:pt x="13" y="0"/>
                  </a:lnTo>
                  <a:lnTo>
                    <a:pt x="13" y="0"/>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67"/>
            <p:cNvSpPr>
              <a:spLocks/>
            </p:cNvSpPr>
            <p:nvPr/>
          </p:nvSpPr>
          <p:spPr bwMode="auto">
            <a:xfrm>
              <a:off x="4216773" y="4429671"/>
              <a:ext cx="28575" cy="647700"/>
            </a:xfrm>
            <a:custGeom>
              <a:avLst/>
              <a:gdLst>
                <a:gd name="T0" fmla="*/ 0 w 36"/>
                <a:gd name="T1" fmla="*/ 0 h 817"/>
                <a:gd name="T2" fmla="*/ 0 w 36"/>
                <a:gd name="T3" fmla="*/ 1 h 817"/>
                <a:gd name="T4" fmla="*/ 23 w 36"/>
                <a:gd name="T5" fmla="*/ 817 h 817"/>
                <a:gd name="T6" fmla="*/ 36 w 36"/>
                <a:gd name="T7" fmla="*/ 817 h 817"/>
                <a:gd name="T8" fmla="*/ 13 w 36"/>
                <a:gd name="T9" fmla="*/ 1 h 817"/>
                <a:gd name="T10" fmla="*/ 13 w 36"/>
                <a:gd name="T11" fmla="*/ 1 h 817"/>
                <a:gd name="T12" fmla="*/ 0 w 36"/>
                <a:gd name="T13" fmla="*/ 0 h 817"/>
                <a:gd name="T14" fmla="*/ 0 w 36"/>
                <a:gd name="T15" fmla="*/ 1 h 817"/>
                <a:gd name="T16" fmla="*/ 0 w 36"/>
                <a:gd name="T17" fmla="*/ 1 h 817"/>
                <a:gd name="T18" fmla="*/ 0 w 36"/>
                <a:gd name="T19"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817">
                  <a:moveTo>
                    <a:pt x="0" y="0"/>
                  </a:moveTo>
                  <a:lnTo>
                    <a:pt x="0" y="1"/>
                  </a:lnTo>
                  <a:lnTo>
                    <a:pt x="23" y="817"/>
                  </a:lnTo>
                  <a:lnTo>
                    <a:pt x="36" y="817"/>
                  </a:lnTo>
                  <a:lnTo>
                    <a:pt x="13" y="1"/>
                  </a:lnTo>
                  <a:lnTo>
                    <a:pt x="13" y="1"/>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68"/>
            <p:cNvSpPr>
              <a:spLocks/>
            </p:cNvSpPr>
            <p:nvPr/>
          </p:nvSpPr>
          <p:spPr bwMode="auto">
            <a:xfrm>
              <a:off x="4216773" y="3916908"/>
              <a:ext cx="36513" cy="514350"/>
            </a:xfrm>
            <a:custGeom>
              <a:avLst/>
              <a:gdLst>
                <a:gd name="T0" fmla="*/ 38 w 45"/>
                <a:gd name="T1" fmla="*/ 0 h 646"/>
                <a:gd name="T2" fmla="*/ 32 w 45"/>
                <a:gd name="T3" fmla="*/ 0 h 646"/>
                <a:gd name="T4" fmla="*/ 0 w 45"/>
                <a:gd name="T5" fmla="*/ 645 h 646"/>
                <a:gd name="T6" fmla="*/ 13 w 45"/>
                <a:gd name="T7" fmla="*/ 646 h 646"/>
                <a:gd name="T8" fmla="*/ 45 w 45"/>
                <a:gd name="T9" fmla="*/ 1 h 646"/>
                <a:gd name="T10" fmla="*/ 38 w 45"/>
                <a:gd name="T11" fmla="*/ 0 h 646"/>
              </a:gdLst>
              <a:ahLst/>
              <a:cxnLst>
                <a:cxn ang="0">
                  <a:pos x="T0" y="T1"/>
                </a:cxn>
                <a:cxn ang="0">
                  <a:pos x="T2" y="T3"/>
                </a:cxn>
                <a:cxn ang="0">
                  <a:pos x="T4" y="T5"/>
                </a:cxn>
                <a:cxn ang="0">
                  <a:pos x="T6" y="T7"/>
                </a:cxn>
                <a:cxn ang="0">
                  <a:pos x="T8" y="T9"/>
                </a:cxn>
                <a:cxn ang="0">
                  <a:pos x="T10" y="T11"/>
                </a:cxn>
              </a:cxnLst>
              <a:rect l="0" t="0" r="r" b="b"/>
              <a:pathLst>
                <a:path w="45" h="646">
                  <a:moveTo>
                    <a:pt x="38" y="0"/>
                  </a:moveTo>
                  <a:lnTo>
                    <a:pt x="32" y="0"/>
                  </a:lnTo>
                  <a:lnTo>
                    <a:pt x="0" y="645"/>
                  </a:lnTo>
                  <a:lnTo>
                    <a:pt x="13" y="646"/>
                  </a:lnTo>
                  <a:lnTo>
                    <a:pt x="45" y="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69"/>
            <p:cNvSpPr>
              <a:spLocks/>
            </p:cNvSpPr>
            <p:nvPr/>
          </p:nvSpPr>
          <p:spPr bwMode="auto">
            <a:xfrm>
              <a:off x="3308723" y="2716758"/>
              <a:ext cx="288925" cy="315913"/>
            </a:xfrm>
            <a:custGeom>
              <a:avLst/>
              <a:gdLst>
                <a:gd name="T0" fmla="*/ 197 w 364"/>
                <a:gd name="T1" fmla="*/ 362 h 399"/>
                <a:gd name="T2" fmla="*/ 203 w 364"/>
                <a:gd name="T3" fmla="*/ 377 h 399"/>
                <a:gd name="T4" fmla="*/ 216 w 364"/>
                <a:gd name="T5" fmla="*/ 398 h 399"/>
                <a:gd name="T6" fmla="*/ 232 w 364"/>
                <a:gd name="T7" fmla="*/ 394 h 399"/>
                <a:gd name="T8" fmla="*/ 255 w 364"/>
                <a:gd name="T9" fmla="*/ 375 h 399"/>
                <a:gd name="T10" fmla="*/ 289 w 364"/>
                <a:gd name="T11" fmla="*/ 349 h 399"/>
                <a:gd name="T12" fmla="*/ 324 w 364"/>
                <a:gd name="T13" fmla="*/ 323 h 399"/>
                <a:gd name="T14" fmla="*/ 353 w 364"/>
                <a:gd name="T15" fmla="*/ 301 h 399"/>
                <a:gd name="T16" fmla="*/ 364 w 364"/>
                <a:gd name="T17" fmla="*/ 293 h 399"/>
                <a:gd name="T18" fmla="*/ 349 w 364"/>
                <a:gd name="T19" fmla="*/ 287 h 399"/>
                <a:gd name="T20" fmla="*/ 328 w 364"/>
                <a:gd name="T21" fmla="*/ 268 h 399"/>
                <a:gd name="T22" fmla="*/ 327 w 364"/>
                <a:gd name="T23" fmla="*/ 238 h 399"/>
                <a:gd name="T24" fmla="*/ 320 w 364"/>
                <a:gd name="T25" fmla="*/ 209 h 399"/>
                <a:gd name="T26" fmla="*/ 308 w 364"/>
                <a:gd name="T27" fmla="*/ 173 h 399"/>
                <a:gd name="T28" fmla="*/ 296 w 364"/>
                <a:gd name="T29" fmla="*/ 136 h 399"/>
                <a:gd name="T30" fmla="*/ 296 w 364"/>
                <a:gd name="T31" fmla="*/ 102 h 399"/>
                <a:gd name="T32" fmla="*/ 315 w 364"/>
                <a:gd name="T33" fmla="*/ 74 h 399"/>
                <a:gd name="T34" fmla="*/ 332 w 364"/>
                <a:gd name="T35" fmla="*/ 44 h 399"/>
                <a:gd name="T36" fmla="*/ 338 w 364"/>
                <a:gd name="T37" fmla="*/ 35 h 399"/>
                <a:gd name="T38" fmla="*/ 338 w 364"/>
                <a:gd name="T39" fmla="*/ 32 h 399"/>
                <a:gd name="T40" fmla="*/ 338 w 364"/>
                <a:gd name="T41" fmla="*/ 19 h 399"/>
                <a:gd name="T42" fmla="*/ 323 w 364"/>
                <a:gd name="T43" fmla="*/ 3 h 399"/>
                <a:gd name="T44" fmla="*/ 280 w 364"/>
                <a:gd name="T45" fmla="*/ 3 h 399"/>
                <a:gd name="T46" fmla="*/ 257 w 364"/>
                <a:gd name="T47" fmla="*/ 28 h 399"/>
                <a:gd name="T48" fmla="*/ 250 w 364"/>
                <a:gd name="T49" fmla="*/ 65 h 399"/>
                <a:gd name="T50" fmla="*/ 250 w 364"/>
                <a:gd name="T51" fmla="*/ 99 h 399"/>
                <a:gd name="T52" fmla="*/ 242 w 364"/>
                <a:gd name="T53" fmla="*/ 118 h 399"/>
                <a:gd name="T54" fmla="*/ 209 w 364"/>
                <a:gd name="T55" fmla="*/ 94 h 399"/>
                <a:gd name="T56" fmla="*/ 161 w 364"/>
                <a:gd name="T57" fmla="*/ 44 h 399"/>
                <a:gd name="T58" fmla="*/ 128 w 364"/>
                <a:gd name="T59" fmla="*/ 14 h 399"/>
                <a:gd name="T60" fmla="*/ 109 w 364"/>
                <a:gd name="T61" fmla="*/ 6 h 399"/>
                <a:gd name="T62" fmla="*/ 103 w 364"/>
                <a:gd name="T63" fmla="*/ 21 h 399"/>
                <a:gd name="T64" fmla="*/ 107 w 364"/>
                <a:gd name="T65" fmla="*/ 59 h 399"/>
                <a:gd name="T66" fmla="*/ 83 w 364"/>
                <a:gd name="T67" fmla="*/ 59 h 399"/>
                <a:gd name="T68" fmla="*/ 75 w 364"/>
                <a:gd name="T69" fmla="*/ 74 h 399"/>
                <a:gd name="T70" fmla="*/ 71 w 364"/>
                <a:gd name="T71" fmla="*/ 95 h 399"/>
                <a:gd name="T72" fmla="*/ 30 w 364"/>
                <a:gd name="T73" fmla="*/ 147 h 399"/>
                <a:gd name="T74" fmla="*/ 22 w 364"/>
                <a:gd name="T75" fmla="*/ 151 h 399"/>
                <a:gd name="T76" fmla="*/ 9 w 364"/>
                <a:gd name="T77" fmla="*/ 164 h 399"/>
                <a:gd name="T78" fmla="*/ 1 w 364"/>
                <a:gd name="T79" fmla="*/ 186 h 399"/>
                <a:gd name="T80" fmla="*/ 3 w 364"/>
                <a:gd name="T81" fmla="*/ 210 h 399"/>
                <a:gd name="T82" fmla="*/ 12 w 364"/>
                <a:gd name="T83" fmla="*/ 234 h 399"/>
                <a:gd name="T84" fmla="*/ 22 w 364"/>
                <a:gd name="T85" fmla="*/ 255 h 399"/>
                <a:gd name="T86" fmla="*/ 29 w 364"/>
                <a:gd name="T87" fmla="*/ 26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399">
                  <a:moveTo>
                    <a:pt x="31" y="271"/>
                  </a:moveTo>
                  <a:lnTo>
                    <a:pt x="80" y="311"/>
                  </a:lnTo>
                  <a:lnTo>
                    <a:pt x="197" y="362"/>
                  </a:lnTo>
                  <a:lnTo>
                    <a:pt x="197" y="364"/>
                  </a:lnTo>
                  <a:lnTo>
                    <a:pt x="199" y="370"/>
                  </a:lnTo>
                  <a:lnTo>
                    <a:pt x="203" y="377"/>
                  </a:lnTo>
                  <a:lnTo>
                    <a:pt x="206" y="385"/>
                  </a:lnTo>
                  <a:lnTo>
                    <a:pt x="211" y="392"/>
                  </a:lnTo>
                  <a:lnTo>
                    <a:pt x="216" y="398"/>
                  </a:lnTo>
                  <a:lnTo>
                    <a:pt x="221" y="399"/>
                  </a:lnTo>
                  <a:lnTo>
                    <a:pt x="227" y="397"/>
                  </a:lnTo>
                  <a:lnTo>
                    <a:pt x="232" y="394"/>
                  </a:lnTo>
                  <a:lnTo>
                    <a:pt x="237" y="388"/>
                  </a:lnTo>
                  <a:lnTo>
                    <a:pt x="246" y="383"/>
                  </a:lnTo>
                  <a:lnTo>
                    <a:pt x="255" y="375"/>
                  </a:lnTo>
                  <a:lnTo>
                    <a:pt x="265" y="367"/>
                  </a:lnTo>
                  <a:lnTo>
                    <a:pt x="277" y="357"/>
                  </a:lnTo>
                  <a:lnTo>
                    <a:pt x="289" y="349"/>
                  </a:lnTo>
                  <a:lnTo>
                    <a:pt x="301" y="340"/>
                  </a:lnTo>
                  <a:lnTo>
                    <a:pt x="313" y="331"/>
                  </a:lnTo>
                  <a:lnTo>
                    <a:pt x="324" y="323"/>
                  </a:lnTo>
                  <a:lnTo>
                    <a:pt x="335" y="314"/>
                  </a:lnTo>
                  <a:lnTo>
                    <a:pt x="345" y="307"/>
                  </a:lnTo>
                  <a:lnTo>
                    <a:pt x="353" y="301"/>
                  </a:lnTo>
                  <a:lnTo>
                    <a:pt x="358" y="296"/>
                  </a:lnTo>
                  <a:lnTo>
                    <a:pt x="363" y="294"/>
                  </a:lnTo>
                  <a:lnTo>
                    <a:pt x="364" y="293"/>
                  </a:lnTo>
                  <a:lnTo>
                    <a:pt x="362" y="293"/>
                  </a:lnTo>
                  <a:lnTo>
                    <a:pt x="357" y="291"/>
                  </a:lnTo>
                  <a:lnTo>
                    <a:pt x="349" y="287"/>
                  </a:lnTo>
                  <a:lnTo>
                    <a:pt x="342" y="282"/>
                  </a:lnTo>
                  <a:lnTo>
                    <a:pt x="334" y="276"/>
                  </a:lnTo>
                  <a:lnTo>
                    <a:pt x="328" y="268"/>
                  </a:lnTo>
                  <a:lnTo>
                    <a:pt x="325" y="257"/>
                  </a:lnTo>
                  <a:lnTo>
                    <a:pt x="326" y="244"/>
                  </a:lnTo>
                  <a:lnTo>
                    <a:pt x="327" y="238"/>
                  </a:lnTo>
                  <a:lnTo>
                    <a:pt x="326" y="228"/>
                  </a:lnTo>
                  <a:lnTo>
                    <a:pt x="324" y="219"/>
                  </a:lnTo>
                  <a:lnTo>
                    <a:pt x="320" y="209"/>
                  </a:lnTo>
                  <a:lnTo>
                    <a:pt x="317" y="197"/>
                  </a:lnTo>
                  <a:lnTo>
                    <a:pt x="312" y="186"/>
                  </a:lnTo>
                  <a:lnTo>
                    <a:pt x="308" y="173"/>
                  </a:lnTo>
                  <a:lnTo>
                    <a:pt x="303" y="160"/>
                  </a:lnTo>
                  <a:lnTo>
                    <a:pt x="300" y="148"/>
                  </a:lnTo>
                  <a:lnTo>
                    <a:pt x="296" y="136"/>
                  </a:lnTo>
                  <a:lnTo>
                    <a:pt x="295" y="124"/>
                  </a:lnTo>
                  <a:lnTo>
                    <a:pt x="294" y="112"/>
                  </a:lnTo>
                  <a:lnTo>
                    <a:pt x="296" y="102"/>
                  </a:lnTo>
                  <a:lnTo>
                    <a:pt x="300" y="91"/>
                  </a:lnTo>
                  <a:lnTo>
                    <a:pt x="305" y="82"/>
                  </a:lnTo>
                  <a:lnTo>
                    <a:pt x="315" y="74"/>
                  </a:lnTo>
                  <a:lnTo>
                    <a:pt x="323" y="60"/>
                  </a:lnTo>
                  <a:lnTo>
                    <a:pt x="328" y="51"/>
                  </a:lnTo>
                  <a:lnTo>
                    <a:pt x="332" y="44"/>
                  </a:lnTo>
                  <a:lnTo>
                    <a:pt x="335" y="39"/>
                  </a:lnTo>
                  <a:lnTo>
                    <a:pt x="337" y="36"/>
                  </a:lnTo>
                  <a:lnTo>
                    <a:pt x="338" y="35"/>
                  </a:lnTo>
                  <a:lnTo>
                    <a:pt x="338" y="34"/>
                  </a:lnTo>
                  <a:lnTo>
                    <a:pt x="338" y="34"/>
                  </a:lnTo>
                  <a:lnTo>
                    <a:pt x="338" y="32"/>
                  </a:lnTo>
                  <a:lnTo>
                    <a:pt x="339" y="29"/>
                  </a:lnTo>
                  <a:lnTo>
                    <a:pt x="339" y="24"/>
                  </a:lnTo>
                  <a:lnTo>
                    <a:pt x="338" y="19"/>
                  </a:lnTo>
                  <a:lnTo>
                    <a:pt x="335" y="13"/>
                  </a:lnTo>
                  <a:lnTo>
                    <a:pt x="331" y="7"/>
                  </a:lnTo>
                  <a:lnTo>
                    <a:pt x="323" y="3"/>
                  </a:lnTo>
                  <a:lnTo>
                    <a:pt x="311" y="0"/>
                  </a:lnTo>
                  <a:lnTo>
                    <a:pt x="294" y="0"/>
                  </a:lnTo>
                  <a:lnTo>
                    <a:pt x="280" y="3"/>
                  </a:lnTo>
                  <a:lnTo>
                    <a:pt x="270" y="9"/>
                  </a:lnTo>
                  <a:lnTo>
                    <a:pt x="262" y="18"/>
                  </a:lnTo>
                  <a:lnTo>
                    <a:pt x="257" y="28"/>
                  </a:lnTo>
                  <a:lnTo>
                    <a:pt x="254" y="39"/>
                  </a:lnTo>
                  <a:lnTo>
                    <a:pt x="251" y="52"/>
                  </a:lnTo>
                  <a:lnTo>
                    <a:pt x="250" y="65"/>
                  </a:lnTo>
                  <a:lnTo>
                    <a:pt x="250" y="77"/>
                  </a:lnTo>
                  <a:lnTo>
                    <a:pt x="250" y="89"/>
                  </a:lnTo>
                  <a:lnTo>
                    <a:pt x="250" y="99"/>
                  </a:lnTo>
                  <a:lnTo>
                    <a:pt x="248" y="109"/>
                  </a:lnTo>
                  <a:lnTo>
                    <a:pt x="246" y="114"/>
                  </a:lnTo>
                  <a:lnTo>
                    <a:pt x="242" y="118"/>
                  </a:lnTo>
                  <a:lnTo>
                    <a:pt x="236" y="118"/>
                  </a:lnTo>
                  <a:lnTo>
                    <a:pt x="228" y="113"/>
                  </a:lnTo>
                  <a:lnTo>
                    <a:pt x="209" y="94"/>
                  </a:lnTo>
                  <a:lnTo>
                    <a:pt x="191" y="74"/>
                  </a:lnTo>
                  <a:lnTo>
                    <a:pt x="176" y="58"/>
                  </a:lnTo>
                  <a:lnTo>
                    <a:pt x="161" y="44"/>
                  </a:lnTo>
                  <a:lnTo>
                    <a:pt x="149" y="31"/>
                  </a:lnTo>
                  <a:lnTo>
                    <a:pt x="138" y="21"/>
                  </a:lnTo>
                  <a:lnTo>
                    <a:pt x="128" y="14"/>
                  </a:lnTo>
                  <a:lnTo>
                    <a:pt x="121" y="8"/>
                  </a:lnTo>
                  <a:lnTo>
                    <a:pt x="114" y="6"/>
                  </a:lnTo>
                  <a:lnTo>
                    <a:pt x="109" y="6"/>
                  </a:lnTo>
                  <a:lnTo>
                    <a:pt x="105" y="8"/>
                  </a:lnTo>
                  <a:lnTo>
                    <a:pt x="103" y="13"/>
                  </a:lnTo>
                  <a:lnTo>
                    <a:pt x="103" y="21"/>
                  </a:lnTo>
                  <a:lnTo>
                    <a:pt x="103" y="30"/>
                  </a:lnTo>
                  <a:lnTo>
                    <a:pt x="104" y="44"/>
                  </a:lnTo>
                  <a:lnTo>
                    <a:pt x="107" y="59"/>
                  </a:lnTo>
                  <a:lnTo>
                    <a:pt x="97" y="56"/>
                  </a:lnTo>
                  <a:lnTo>
                    <a:pt x="89" y="57"/>
                  </a:lnTo>
                  <a:lnTo>
                    <a:pt x="83" y="59"/>
                  </a:lnTo>
                  <a:lnTo>
                    <a:pt x="79" y="64"/>
                  </a:lnTo>
                  <a:lnTo>
                    <a:pt x="76" y="69"/>
                  </a:lnTo>
                  <a:lnTo>
                    <a:pt x="75" y="74"/>
                  </a:lnTo>
                  <a:lnTo>
                    <a:pt x="75" y="77"/>
                  </a:lnTo>
                  <a:lnTo>
                    <a:pt x="75" y="79"/>
                  </a:lnTo>
                  <a:lnTo>
                    <a:pt x="71" y="95"/>
                  </a:lnTo>
                  <a:lnTo>
                    <a:pt x="51" y="102"/>
                  </a:lnTo>
                  <a:lnTo>
                    <a:pt x="31" y="145"/>
                  </a:lnTo>
                  <a:lnTo>
                    <a:pt x="30" y="147"/>
                  </a:lnTo>
                  <a:lnTo>
                    <a:pt x="29" y="147"/>
                  </a:lnTo>
                  <a:lnTo>
                    <a:pt x="26" y="149"/>
                  </a:lnTo>
                  <a:lnTo>
                    <a:pt x="22" y="151"/>
                  </a:lnTo>
                  <a:lnTo>
                    <a:pt x="19" y="155"/>
                  </a:lnTo>
                  <a:lnTo>
                    <a:pt x="14" y="159"/>
                  </a:lnTo>
                  <a:lnTo>
                    <a:pt x="9" y="164"/>
                  </a:lnTo>
                  <a:lnTo>
                    <a:pt x="5" y="172"/>
                  </a:lnTo>
                  <a:lnTo>
                    <a:pt x="3" y="179"/>
                  </a:lnTo>
                  <a:lnTo>
                    <a:pt x="1" y="186"/>
                  </a:lnTo>
                  <a:lnTo>
                    <a:pt x="0" y="194"/>
                  </a:lnTo>
                  <a:lnTo>
                    <a:pt x="1" y="202"/>
                  </a:lnTo>
                  <a:lnTo>
                    <a:pt x="3" y="210"/>
                  </a:lnTo>
                  <a:lnTo>
                    <a:pt x="5" y="218"/>
                  </a:lnTo>
                  <a:lnTo>
                    <a:pt x="8" y="226"/>
                  </a:lnTo>
                  <a:lnTo>
                    <a:pt x="12" y="234"/>
                  </a:lnTo>
                  <a:lnTo>
                    <a:pt x="15" y="242"/>
                  </a:lnTo>
                  <a:lnTo>
                    <a:pt x="18" y="249"/>
                  </a:lnTo>
                  <a:lnTo>
                    <a:pt x="22" y="255"/>
                  </a:lnTo>
                  <a:lnTo>
                    <a:pt x="24" y="261"/>
                  </a:lnTo>
                  <a:lnTo>
                    <a:pt x="27" y="265"/>
                  </a:lnTo>
                  <a:lnTo>
                    <a:pt x="29" y="268"/>
                  </a:lnTo>
                  <a:lnTo>
                    <a:pt x="31" y="270"/>
                  </a:lnTo>
                  <a:lnTo>
                    <a:pt x="31" y="27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70"/>
            <p:cNvSpPr>
              <a:spLocks/>
            </p:cNvSpPr>
            <p:nvPr/>
          </p:nvSpPr>
          <p:spPr bwMode="auto">
            <a:xfrm>
              <a:off x="3329361" y="2927896"/>
              <a:ext cx="46038" cy="41275"/>
            </a:xfrm>
            <a:custGeom>
              <a:avLst/>
              <a:gdLst>
                <a:gd name="T0" fmla="*/ 55 w 56"/>
                <a:gd name="T1" fmla="*/ 41 h 52"/>
                <a:gd name="T2" fmla="*/ 56 w 56"/>
                <a:gd name="T3" fmla="*/ 42 h 52"/>
                <a:gd name="T4" fmla="*/ 9 w 56"/>
                <a:gd name="T5" fmla="*/ 0 h 52"/>
                <a:gd name="T6" fmla="*/ 0 w 56"/>
                <a:gd name="T7" fmla="*/ 11 h 52"/>
                <a:gd name="T8" fmla="*/ 48 w 56"/>
                <a:gd name="T9" fmla="*/ 51 h 52"/>
                <a:gd name="T10" fmla="*/ 49 w 56"/>
                <a:gd name="T11" fmla="*/ 52 h 52"/>
                <a:gd name="T12" fmla="*/ 48 w 56"/>
                <a:gd name="T13" fmla="*/ 51 h 52"/>
                <a:gd name="T14" fmla="*/ 49 w 56"/>
                <a:gd name="T15" fmla="*/ 52 h 52"/>
                <a:gd name="T16" fmla="*/ 49 w 56"/>
                <a:gd name="T17" fmla="*/ 52 h 52"/>
                <a:gd name="T18" fmla="*/ 55 w 56"/>
                <a:gd name="T19"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2">
                  <a:moveTo>
                    <a:pt x="55" y="41"/>
                  </a:moveTo>
                  <a:lnTo>
                    <a:pt x="56" y="42"/>
                  </a:lnTo>
                  <a:lnTo>
                    <a:pt x="9" y="0"/>
                  </a:lnTo>
                  <a:lnTo>
                    <a:pt x="0" y="11"/>
                  </a:lnTo>
                  <a:lnTo>
                    <a:pt x="48" y="51"/>
                  </a:lnTo>
                  <a:lnTo>
                    <a:pt x="49" y="52"/>
                  </a:lnTo>
                  <a:lnTo>
                    <a:pt x="48" y="51"/>
                  </a:lnTo>
                  <a:lnTo>
                    <a:pt x="49" y="52"/>
                  </a:lnTo>
                  <a:lnTo>
                    <a:pt x="49" y="52"/>
                  </a:lnTo>
                  <a:lnTo>
                    <a:pt x="5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71"/>
            <p:cNvSpPr>
              <a:spLocks/>
            </p:cNvSpPr>
            <p:nvPr/>
          </p:nvSpPr>
          <p:spPr bwMode="auto">
            <a:xfrm>
              <a:off x="3369048" y="2959646"/>
              <a:ext cx="100013" cy="49213"/>
            </a:xfrm>
            <a:custGeom>
              <a:avLst/>
              <a:gdLst>
                <a:gd name="T0" fmla="*/ 127 w 127"/>
                <a:gd name="T1" fmla="*/ 55 h 63"/>
                <a:gd name="T2" fmla="*/ 123 w 127"/>
                <a:gd name="T3" fmla="*/ 50 h 63"/>
                <a:gd name="T4" fmla="*/ 6 w 127"/>
                <a:gd name="T5" fmla="*/ 0 h 63"/>
                <a:gd name="T6" fmla="*/ 0 w 127"/>
                <a:gd name="T7" fmla="*/ 11 h 63"/>
                <a:gd name="T8" fmla="*/ 119 w 127"/>
                <a:gd name="T9" fmla="*/ 63 h 63"/>
                <a:gd name="T10" fmla="*/ 115 w 127"/>
                <a:gd name="T11" fmla="*/ 58 h 63"/>
                <a:gd name="T12" fmla="*/ 127 w 127"/>
                <a:gd name="T13" fmla="*/ 55 h 63"/>
                <a:gd name="T14" fmla="*/ 126 w 127"/>
                <a:gd name="T15" fmla="*/ 51 h 63"/>
                <a:gd name="T16" fmla="*/ 123 w 127"/>
                <a:gd name="T17" fmla="*/ 50 h 63"/>
                <a:gd name="T18" fmla="*/ 127 w 127"/>
                <a:gd name="T1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63">
                  <a:moveTo>
                    <a:pt x="127" y="55"/>
                  </a:moveTo>
                  <a:lnTo>
                    <a:pt x="123" y="50"/>
                  </a:lnTo>
                  <a:lnTo>
                    <a:pt x="6" y="0"/>
                  </a:lnTo>
                  <a:lnTo>
                    <a:pt x="0" y="11"/>
                  </a:lnTo>
                  <a:lnTo>
                    <a:pt x="119" y="63"/>
                  </a:lnTo>
                  <a:lnTo>
                    <a:pt x="115" y="58"/>
                  </a:lnTo>
                  <a:lnTo>
                    <a:pt x="127" y="55"/>
                  </a:lnTo>
                  <a:lnTo>
                    <a:pt x="126" y="51"/>
                  </a:lnTo>
                  <a:lnTo>
                    <a:pt x="123" y="50"/>
                  </a:lnTo>
                  <a:lnTo>
                    <a:pt x="12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72"/>
            <p:cNvSpPr>
              <a:spLocks/>
            </p:cNvSpPr>
            <p:nvPr/>
          </p:nvSpPr>
          <p:spPr bwMode="auto">
            <a:xfrm>
              <a:off x="3461123" y="3002508"/>
              <a:ext cx="31750" cy="36513"/>
            </a:xfrm>
            <a:custGeom>
              <a:avLst/>
              <a:gdLst>
                <a:gd name="T0" fmla="*/ 32 w 41"/>
                <a:gd name="T1" fmla="*/ 31 h 45"/>
                <a:gd name="T2" fmla="*/ 32 w 41"/>
                <a:gd name="T3" fmla="*/ 31 h 45"/>
                <a:gd name="T4" fmla="*/ 30 w 41"/>
                <a:gd name="T5" fmla="*/ 32 h 45"/>
                <a:gd name="T6" fmla="*/ 29 w 41"/>
                <a:gd name="T7" fmla="*/ 31 h 45"/>
                <a:gd name="T8" fmla="*/ 25 w 41"/>
                <a:gd name="T9" fmla="*/ 27 h 45"/>
                <a:gd name="T10" fmla="*/ 21 w 41"/>
                <a:gd name="T11" fmla="*/ 21 h 45"/>
                <a:gd name="T12" fmla="*/ 18 w 41"/>
                <a:gd name="T13" fmla="*/ 14 h 45"/>
                <a:gd name="T14" fmla="*/ 15 w 41"/>
                <a:gd name="T15" fmla="*/ 7 h 45"/>
                <a:gd name="T16" fmla="*/ 13 w 41"/>
                <a:gd name="T17" fmla="*/ 1 h 45"/>
                <a:gd name="T18" fmla="*/ 12 w 41"/>
                <a:gd name="T19" fmla="*/ 0 h 45"/>
                <a:gd name="T20" fmla="*/ 0 w 41"/>
                <a:gd name="T21" fmla="*/ 3 h 45"/>
                <a:gd name="T22" fmla="*/ 0 w 41"/>
                <a:gd name="T23" fmla="*/ 6 h 45"/>
                <a:gd name="T24" fmla="*/ 3 w 41"/>
                <a:gd name="T25" fmla="*/ 11 h 45"/>
                <a:gd name="T26" fmla="*/ 6 w 41"/>
                <a:gd name="T27" fmla="*/ 19 h 45"/>
                <a:gd name="T28" fmla="*/ 11 w 41"/>
                <a:gd name="T29" fmla="*/ 27 h 45"/>
                <a:gd name="T30" fmla="*/ 15 w 41"/>
                <a:gd name="T31" fmla="*/ 34 h 45"/>
                <a:gd name="T32" fmla="*/ 21 w 41"/>
                <a:gd name="T33" fmla="*/ 41 h 45"/>
                <a:gd name="T34" fmla="*/ 32 w 41"/>
                <a:gd name="T35" fmla="*/ 45 h 45"/>
                <a:gd name="T36" fmla="*/ 41 w 41"/>
                <a:gd name="T37" fmla="*/ 40 h 45"/>
                <a:gd name="T38" fmla="*/ 41 w 41"/>
                <a:gd name="T39" fmla="*/ 40 h 45"/>
                <a:gd name="T40" fmla="*/ 32 w 41"/>
                <a:gd name="T4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5">
                  <a:moveTo>
                    <a:pt x="32" y="31"/>
                  </a:moveTo>
                  <a:lnTo>
                    <a:pt x="32" y="31"/>
                  </a:lnTo>
                  <a:lnTo>
                    <a:pt x="30" y="32"/>
                  </a:lnTo>
                  <a:lnTo>
                    <a:pt x="29" y="31"/>
                  </a:lnTo>
                  <a:lnTo>
                    <a:pt x="25" y="27"/>
                  </a:lnTo>
                  <a:lnTo>
                    <a:pt x="21" y="21"/>
                  </a:lnTo>
                  <a:lnTo>
                    <a:pt x="18" y="14"/>
                  </a:lnTo>
                  <a:lnTo>
                    <a:pt x="15" y="7"/>
                  </a:lnTo>
                  <a:lnTo>
                    <a:pt x="13" y="1"/>
                  </a:lnTo>
                  <a:lnTo>
                    <a:pt x="12" y="0"/>
                  </a:lnTo>
                  <a:lnTo>
                    <a:pt x="0" y="3"/>
                  </a:lnTo>
                  <a:lnTo>
                    <a:pt x="0" y="6"/>
                  </a:lnTo>
                  <a:lnTo>
                    <a:pt x="3" y="11"/>
                  </a:lnTo>
                  <a:lnTo>
                    <a:pt x="6" y="19"/>
                  </a:lnTo>
                  <a:lnTo>
                    <a:pt x="11" y="27"/>
                  </a:lnTo>
                  <a:lnTo>
                    <a:pt x="15" y="34"/>
                  </a:lnTo>
                  <a:lnTo>
                    <a:pt x="21" y="41"/>
                  </a:lnTo>
                  <a:lnTo>
                    <a:pt x="32" y="45"/>
                  </a:lnTo>
                  <a:lnTo>
                    <a:pt x="41" y="40"/>
                  </a:lnTo>
                  <a:lnTo>
                    <a:pt x="41" y="40"/>
                  </a:lnTo>
                  <a:lnTo>
                    <a:pt x="3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73"/>
            <p:cNvSpPr>
              <a:spLocks/>
            </p:cNvSpPr>
            <p:nvPr/>
          </p:nvSpPr>
          <p:spPr bwMode="auto">
            <a:xfrm>
              <a:off x="3484936" y="2943771"/>
              <a:ext cx="123825" cy="92075"/>
            </a:xfrm>
            <a:custGeom>
              <a:avLst/>
              <a:gdLst>
                <a:gd name="T0" fmla="*/ 139 w 155"/>
                <a:gd name="T1" fmla="*/ 14 h 115"/>
                <a:gd name="T2" fmla="*/ 138 w 155"/>
                <a:gd name="T3" fmla="*/ 2 h 115"/>
                <a:gd name="T4" fmla="*/ 135 w 155"/>
                <a:gd name="T5" fmla="*/ 2 h 115"/>
                <a:gd name="T6" fmla="*/ 132 w 155"/>
                <a:gd name="T7" fmla="*/ 6 h 115"/>
                <a:gd name="T8" fmla="*/ 126 w 155"/>
                <a:gd name="T9" fmla="*/ 10 h 115"/>
                <a:gd name="T10" fmla="*/ 118 w 155"/>
                <a:gd name="T11" fmla="*/ 16 h 115"/>
                <a:gd name="T12" fmla="*/ 109 w 155"/>
                <a:gd name="T13" fmla="*/ 23 h 115"/>
                <a:gd name="T14" fmla="*/ 97 w 155"/>
                <a:gd name="T15" fmla="*/ 31 h 115"/>
                <a:gd name="T16" fmla="*/ 87 w 155"/>
                <a:gd name="T17" fmla="*/ 39 h 115"/>
                <a:gd name="T18" fmla="*/ 74 w 155"/>
                <a:gd name="T19" fmla="*/ 48 h 115"/>
                <a:gd name="T20" fmla="*/ 62 w 155"/>
                <a:gd name="T21" fmla="*/ 58 h 115"/>
                <a:gd name="T22" fmla="*/ 50 w 155"/>
                <a:gd name="T23" fmla="*/ 67 h 115"/>
                <a:gd name="T24" fmla="*/ 39 w 155"/>
                <a:gd name="T25" fmla="*/ 76 h 115"/>
                <a:gd name="T26" fmla="*/ 27 w 155"/>
                <a:gd name="T27" fmla="*/ 84 h 115"/>
                <a:gd name="T28" fmla="*/ 18 w 155"/>
                <a:gd name="T29" fmla="*/ 91 h 115"/>
                <a:gd name="T30" fmla="*/ 10 w 155"/>
                <a:gd name="T31" fmla="*/ 98 h 115"/>
                <a:gd name="T32" fmla="*/ 4 w 155"/>
                <a:gd name="T33" fmla="*/ 102 h 115"/>
                <a:gd name="T34" fmla="*/ 0 w 155"/>
                <a:gd name="T35" fmla="*/ 106 h 115"/>
                <a:gd name="T36" fmla="*/ 9 w 155"/>
                <a:gd name="T37" fmla="*/ 115 h 115"/>
                <a:gd name="T38" fmla="*/ 12 w 155"/>
                <a:gd name="T39" fmla="*/ 113 h 115"/>
                <a:gd name="T40" fmla="*/ 18 w 155"/>
                <a:gd name="T41" fmla="*/ 108 h 115"/>
                <a:gd name="T42" fmla="*/ 26 w 155"/>
                <a:gd name="T43" fmla="*/ 101 h 115"/>
                <a:gd name="T44" fmla="*/ 36 w 155"/>
                <a:gd name="T45" fmla="*/ 94 h 115"/>
                <a:gd name="T46" fmla="*/ 47 w 155"/>
                <a:gd name="T47" fmla="*/ 85 h 115"/>
                <a:gd name="T48" fmla="*/ 57 w 155"/>
                <a:gd name="T49" fmla="*/ 77 h 115"/>
                <a:gd name="T50" fmla="*/ 70 w 155"/>
                <a:gd name="T51" fmla="*/ 68 h 115"/>
                <a:gd name="T52" fmla="*/ 82 w 155"/>
                <a:gd name="T53" fmla="*/ 59 h 115"/>
                <a:gd name="T54" fmla="*/ 94 w 155"/>
                <a:gd name="T55" fmla="*/ 49 h 115"/>
                <a:gd name="T56" fmla="*/ 105 w 155"/>
                <a:gd name="T57" fmla="*/ 41 h 115"/>
                <a:gd name="T58" fmla="*/ 116 w 155"/>
                <a:gd name="T59" fmla="*/ 33 h 115"/>
                <a:gd name="T60" fmla="*/ 125 w 155"/>
                <a:gd name="T61" fmla="*/ 26 h 115"/>
                <a:gd name="T62" fmla="*/ 133 w 155"/>
                <a:gd name="T63" fmla="*/ 21 h 115"/>
                <a:gd name="T64" fmla="*/ 140 w 155"/>
                <a:gd name="T65" fmla="*/ 16 h 115"/>
                <a:gd name="T66" fmla="*/ 143 w 155"/>
                <a:gd name="T67" fmla="*/ 13 h 115"/>
                <a:gd name="T68" fmla="*/ 145 w 155"/>
                <a:gd name="T69" fmla="*/ 11 h 115"/>
                <a:gd name="T70" fmla="*/ 142 w 155"/>
                <a:gd name="T71" fmla="*/ 0 h 115"/>
                <a:gd name="T72" fmla="*/ 145 w 155"/>
                <a:gd name="T73" fmla="*/ 11 h 115"/>
                <a:gd name="T74" fmla="*/ 155 w 155"/>
                <a:gd name="T75" fmla="*/ 5 h 115"/>
                <a:gd name="T76" fmla="*/ 142 w 155"/>
                <a:gd name="T77" fmla="*/ 0 h 115"/>
                <a:gd name="T78" fmla="*/ 139 w 155"/>
                <a:gd name="T79" fmla="*/ 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115">
                  <a:moveTo>
                    <a:pt x="139" y="14"/>
                  </a:moveTo>
                  <a:lnTo>
                    <a:pt x="138" y="2"/>
                  </a:lnTo>
                  <a:lnTo>
                    <a:pt x="135" y="2"/>
                  </a:lnTo>
                  <a:lnTo>
                    <a:pt x="132" y="6"/>
                  </a:lnTo>
                  <a:lnTo>
                    <a:pt x="126" y="10"/>
                  </a:lnTo>
                  <a:lnTo>
                    <a:pt x="118" y="16"/>
                  </a:lnTo>
                  <a:lnTo>
                    <a:pt x="109" y="23"/>
                  </a:lnTo>
                  <a:lnTo>
                    <a:pt x="97" y="31"/>
                  </a:lnTo>
                  <a:lnTo>
                    <a:pt x="87" y="39"/>
                  </a:lnTo>
                  <a:lnTo>
                    <a:pt x="74" y="48"/>
                  </a:lnTo>
                  <a:lnTo>
                    <a:pt x="62" y="58"/>
                  </a:lnTo>
                  <a:lnTo>
                    <a:pt x="50" y="67"/>
                  </a:lnTo>
                  <a:lnTo>
                    <a:pt x="39" y="76"/>
                  </a:lnTo>
                  <a:lnTo>
                    <a:pt x="27" y="84"/>
                  </a:lnTo>
                  <a:lnTo>
                    <a:pt x="18" y="91"/>
                  </a:lnTo>
                  <a:lnTo>
                    <a:pt x="10" y="98"/>
                  </a:lnTo>
                  <a:lnTo>
                    <a:pt x="4" y="102"/>
                  </a:lnTo>
                  <a:lnTo>
                    <a:pt x="0" y="106"/>
                  </a:lnTo>
                  <a:lnTo>
                    <a:pt x="9" y="115"/>
                  </a:lnTo>
                  <a:lnTo>
                    <a:pt x="12" y="113"/>
                  </a:lnTo>
                  <a:lnTo>
                    <a:pt x="18" y="108"/>
                  </a:lnTo>
                  <a:lnTo>
                    <a:pt x="26" y="101"/>
                  </a:lnTo>
                  <a:lnTo>
                    <a:pt x="36" y="94"/>
                  </a:lnTo>
                  <a:lnTo>
                    <a:pt x="47" y="85"/>
                  </a:lnTo>
                  <a:lnTo>
                    <a:pt x="57" y="77"/>
                  </a:lnTo>
                  <a:lnTo>
                    <a:pt x="70" y="68"/>
                  </a:lnTo>
                  <a:lnTo>
                    <a:pt x="82" y="59"/>
                  </a:lnTo>
                  <a:lnTo>
                    <a:pt x="94" y="49"/>
                  </a:lnTo>
                  <a:lnTo>
                    <a:pt x="105" y="41"/>
                  </a:lnTo>
                  <a:lnTo>
                    <a:pt x="116" y="33"/>
                  </a:lnTo>
                  <a:lnTo>
                    <a:pt x="125" y="26"/>
                  </a:lnTo>
                  <a:lnTo>
                    <a:pt x="133" y="21"/>
                  </a:lnTo>
                  <a:lnTo>
                    <a:pt x="140" y="16"/>
                  </a:lnTo>
                  <a:lnTo>
                    <a:pt x="143" y="13"/>
                  </a:lnTo>
                  <a:lnTo>
                    <a:pt x="145" y="11"/>
                  </a:lnTo>
                  <a:lnTo>
                    <a:pt x="142" y="0"/>
                  </a:lnTo>
                  <a:lnTo>
                    <a:pt x="145" y="11"/>
                  </a:lnTo>
                  <a:lnTo>
                    <a:pt x="155" y="5"/>
                  </a:lnTo>
                  <a:lnTo>
                    <a:pt x="142" y="0"/>
                  </a:lnTo>
                  <a:lnTo>
                    <a:pt x="1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74"/>
            <p:cNvSpPr>
              <a:spLocks/>
            </p:cNvSpPr>
            <p:nvPr/>
          </p:nvSpPr>
          <p:spPr bwMode="auto">
            <a:xfrm>
              <a:off x="3562723" y="2910433"/>
              <a:ext cx="36513" cy="44450"/>
            </a:xfrm>
            <a:custGeom>
              <a:avLst/>
              <a:gdLst>
                <a:gd name="T0" fmla="*/ 0 w 46"/>
                <a:gd name="T1" fmla="*/ 0 h 57"/>
                <a:gd name="T2" fmla="*/ 0 w 46"/>
                <a:gd name="T3" fmla="*/ 0 h 57"/>
                <a:gd name="T4" fmla="*/ 0 w 46"/>
                <a:gd name="T5" fmla="*/ 15 h 57"/>
                <a:gd name="T6" fmla="*/ 4 w 46"/>
                <a:gd name="T7" fmla="*/ 27 h 57"/>
                <a:gd name="T8" fmla="*/ 11 w 46"/>
                <a:gd name="T9" fmla="*/ 37 h 57"/>
                <a:gd name="T10" fmla="*/ 19 w 46"/>
                <a:gd name="T11" fmla="*/ 44 h 57"/>
                <a:gd name="T12" fmla="*/ 28 w 46"/>
                <a:gd name="T13" fmla="*/ 50 h 57"/>
                <a:gd name="T14" fmla="*/ 36 w 46"/>
                <a:gd name="T15" fmla="*/ 53 h 57"/>
                <a:gd name="T16" fmla="*/ 42 w 46"/>
                <a:gd name="T17" fmla="*/ 56 h 57"/>
                <a:gd name="T18" fmla="*/ 43 w 46"/>
                <a:gd name="T19" fmla="*/ 57 h 57"/>
                <a:gd name="T20" fmla="*/ 46 w 46"/>
                <a:gd name="T21" fmla="*/ 43 h 57"/>
                <a:gd name="T22" fmla="*/ 45 w 46"/>
                <a:gd name="T23" fmla="*/ 43 h 57"/>
                <a:gd name="T24" fmla="*/ 41 w 46"/>
                <a:gd name="T25" fmla="*/ 42 h 57"/>
                <a:gd name="T26" fmla="*/ 34 w 46"/>
                <a:gd name="T27" fmla="*/ 38 h 57"/>
                <a:gd name="T28" fmla="*/ 27 w 46"/>
                <a:gd name="T29" fmla="*/ 34 h 57"/>
                <a:gd name="T30" fmla="*/ 20 w 46"/>
                <a:gd name="T31" fmla="*/ 29 h 57"/>
                <a:gd name="T32" fmla="*/ 15 w 46"/>
                <a:gd name="T33" fmla="*/ 22 h 57"/>
                <a:gd name="T34" fmla="*/ 13 w 46"/>
                <a:gd name="T35" fmla="*/ 14 h 57"/>
                <a:gd name="T36" fmla="*/ 14 w 46"/>
                <a:gd name="T37" fmla="*/ 4 h 57"/>
                <a:gd name="T38" fmla="*/ 14 w 46"/>
                <a:gd name="T39" fmla="*/ 4 h 57"/>
                <a:gd name="T40" fmla="*/ 0 w 46"/>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7">
                  <a:moveTo>
                    <a:pt x="0" y="0"/>
                  </a:moveTo>
                  <a:lnTo>
                    <a:pt x="0" y="0"/>
                  </a:lnTo>
                  <a:lnTo>
                    <a:pt x="0" y="15"/>
                  </a:lnTo>
                  <a:lnTo>
                    <a:pt x="4" y="27"/>
                  </a:lnTo>
                  <a:lnTo>
                    <a:pt x="11" y="37"/>
                  </a:lnTo>
                  <a:lnTo>
                    <a:pt x="19" y="44"/>
                  </a:lnTo>
                  <a:lnTo>
                    <a:pt x="28" y="50"/>
                  </a:lnTo>
                  <a:lnTo>
                    <a:pt x="36" y="53"/>
                  </a:lnTo>
                  <a:lnTo>
                    <a:pt x="42" y="56"/>
                  </a:lnTo>
                  <a:lnTo>
                    <a:pt x="43" y="57"/>
                  </a:lnTo>
                  <a:lnTo>
                    <a:pt x="46" y="43"/>
                  </a:lnTo>
                  <a:lnTo>
                    <a:pt x="45" y="43"/>
                  </a:lnTo>
                  <a:lnTo>
                    <a:pt x="41" y="42"/>
                  </a:lnTo>
                  <a:lnTo>
                    <a:pt x="34" y="38"/>
                  </a:lnTo>
                  <a:lnTo>
                    <a:pt x="27" y="34"/>
                  </a:lnTo>
                  <a:lnTo>
                    <a:pt x="20" y="29"/>
                  </a:lnTo>
                  <a:lnTo>
                    <a:pt x="15" y="22"/>
                  </a:lnTo>
                  <a:lnTo>
                    <a:pt x="13" y="14"/>
                  </a:lnTo>
                  <a:lnTo>
                    <a:pt x="14" y="4"/>
                  </a:lnTo>
                  <a:lnTo>
                    <a:pt x="1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75"/>
            <p:cNvSpPr>
              <a:spLocks/>
            </p:cNvSpPr>
            <p:nvPr/>
          </p:nvSpPr>
          <p:spPr bwMode="auto">
            <a:xfrm>
              <a:off x="3537323" y="2770733"/>
              <a:ext cx="36513" cy="141288"/>
            </a:xfrm>
            <a:custGeom>
              <a:avLst/>
              <a:gdLst>
                <a:gd name="T0" fmla="*/ 21 w 45"/>
                <a:gd name="T1" fmla="*/ 3 h 179"/>
                <a:gd name="T2" fmla="*/ 23 w 45"/>
                <a:gd name="T3" fmla="*/ 0 h 179"/>
                <a:gd name="T4" fmla="*/ 13 w 45"/>
                <a:gd name="T5" fmla="*/ 9 h 179"/>
                <a:gd name="T6" fmla="*/ 6 w 45"/>
                <a:gd name="T7" fmla="*/ 20 h 179"/>
                <a:gd name="T8" fmla="*/ 1 w 45"/>
                <a:gd name="T9" fmla="*/ 31 h 179"/>
                <a:gd name="T10" fmla="*/ 0 w 45"/>
                <a:gd name="T11" fmla="*/ 44 h 179"/>
                <a:gd name="T12" fmla="*/ 0 w 45"/>
                <a:gd name="T13" fmla="*/ 57 h 179"/>
                <a:gd name="T14" fmla="*/ 2 w 45"/>
                <a:gd name="T15" fmla="*/ 69 h 179"/>
                <a:gd name="T16" fmla="*/ 5 w 45"/>
                <a:gd name="T17" fmla="*/ 82 h 179"/>
                <a:gd name="T18" fmla="*/ 9 w 45"/>
                <a:gd name="T19" fmla="*/ 95 h 179"/>
                <a:gd name="T20" fmla="*/ 13 w 45"/>
                <a:gd name="T21" fmla="*/ 107 h 179"/>
                <a:gd name="T22" fmla="*/ 17 w 45"/>
                <a:gd name="T23" fmla="*/ 120 h 179"/>
                <a:gd name="T24" fmla="*/ 22 w 45"/>
                <a:gd name="T25" fmla="*/ 132 h 179"/>
                <a:gd name="T26" fmla="*/ 27 w 45"/>
                <a:gd name="T27" fmla="*/ 142 h 179"/>
                <a:gd name="T28" fmla="*/ 30 w 45"/>
                <a:gd name="T29" fmla="*/ 153 h 179"/>
                <a:gd name="T30" fmla="*/ 31 w 45"/>
                <a:gd name="T31" fmla="*/ 161 h 179"/>
                <a:gd name="T32" fmla="*/ 32 w 45"/>
                <a:gd name="T33" fmla="*/ 170 h 179"/>
                <a:gd name="T34" fmla="*/ 31 w 45"/>
                <a:gd name="T35" fmla="*/ 175 h 179"/>
                <a:gd name="T36" fmla="*/ 45 w 45"/>
                <a:gd name="T37" fmla="*/ 179 h 179"/>
                <a:gd name="T38" fmla="*/ 45 w 45"/>
                <a:gd name="T39" fmla="*/ 170 h 179"/>
                <a:gd name="T40" fmla="*/ 45 w 45"/>
                <a:gd name="T41" fmla="*/ 160 h 179"/>
                <a:gd name="T42" fmla="*/ 42 w 45"/>
                <a:gd name="T43" fmla="*/ 149 h 179"/>
                <a:gd name="T44" fmla="*/ 38 w 45"/>
                <a:gd name="T45" fmla="*/ 138 h 179"/>
                <a:gd name="T46" fmla="*/ 35 w 45"/>
                <a:gd name="T47" fmla="*/ 127 h 179"/>
                <a:gd name="T48" fmla="*/ 30 w 45"/>
                <a:gd name="T49" fmla="*/ 115 h 179"/>
                <a:gd name="T50" fmla="*/ 25 w 45"/>
                <a:gd name="T51" fmla="*/ 103 h 179"/>
                <a:gd name="T52" fmla="*/ 21 w 45"/>
                <a:gd name="T53" fmla="*/ 91 h 179"/>
                <a:gd name="T54" fmla="*/ 17 w 45"/>
                <a:gd name="T55" fmla="*/ 79 h 179"/>
                <a:gd name="T56" fmla="*/ 15 w 45"/>
                <a:gd name="T57" fmla="*/ 66 h 179"/>
                <a:gd name="T58" fmla="*/ 13 w 45"/>
                <a:gd name="T59" fmla="*/ 56 h 179"/>
                <a:gd name="T60" fmla="*/ 13 w 45"/>
                <a:gd name="T61" fmla="*/ 45 h 179"/>
                <a:gd name="T62" fmla="*/ 15 w 45"/>
                <a:gd name="T63" fmla="*/ 35 h 179"/>
                <a:gd name="T64" fmla="*/ 17 w 45"/>
                <a:gd name="T65" fmla="*/ 26 h 179"/>
                <a:gd name="T66" fmla="*/ 23 w 45"/>
                <a:gd name="T67" fmla="*/ 17 h 179"/>
                <a:gd name="T68" fmla="*/ 30 w 45"/>
                <a:gd name="T69" fmla="*/ 11 h 179"/>
                <a:gd name="T70" fmla="*/ 32 w 45"/>
                <a:gd name="T71" fmla="*/ 8 h 179"/>
                <a:gd name="T72" fmla="*/ 30 w 45"/>
                <a:gd name="T73" fmla="*/ 11 h 179"/>
                <a:gd name="T74" fmla="*/ 31 w 45"/>
                <a:gd name="T75" fmla="*/ 11 h 179"/>
                <a:gd name="T76" fmla="*/ 32 w 45"/>
                <a:gd name="T77" fmla="*/ 8 h 179"/>
                <a:gd name="T78" fmla="*/ 21 w 45"/>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179">
                  <a:moveTo>
                    <a:pt x="21" y="3"/>
                  </a:moveTo>
                  <a:lnTo>
                    <a:pt x="23" y="0"/>
                  </a:lnTo>
                  <a:lnTo>
                    <a:pt x="13" y="9"/>
                  </a:lnTo>
                  <a:lnTo>
                    <a:pt x="6" y="20"/>
                  </a:lnTo>
                  <a:lnTo>
                    <a:pt x="1" y="31"/>
                  </a:lnTo>
                  <a:lnTo>
                    <a:pt x="0" y="44"/>
                  </a:lnTo>
                  <a:lnTo>
                    <a:pt x="0" y="57"/>
                  </a:lnTo>
                  <a:lnTo>
                    <a:pt x="2" y="69"/>
                  </a:lnTo>
                  <a:lnTo>
                    <a:pt x="5" y="82"/>
                  </a:lnTo>
                  <a:lnTo>
                    <a:pt x="9" y="95"/>
                  </a:lnTo>
                  <a:lnTo>
                    <a:pt x="13" y="107"/>
                  </a:lnTo>
                  <a:lnTo>
                    <a:pt x="17" y="120"/>
                  </a:lnTo>
                  <a:lnTo>
                    <a:pt x="22" y="132"/>
                  </a:lnTo>
                  <a:lnTo>
                    <a:pt x="27" y="142"/>
                  </a:lnTo>
                  <a:lnTo>
                    <a:pt x="30" y="153"/>
                  </a:lnTo>
                  <a:lnTo>
                    <a:pt x="31" y="161"/>
                  </a:lnTo>
                  <a:lnTo>
                    <a:pt x="32" y="170"/>
                  </a:lnTo>
                  <a:lnTo>
                    <a:pt x="31" y="175"/>
                  </a:lnTo>
                  <a:lnTo>
                    <a:pt x="45" y="179"/>
                  </a:lnTo>
                  <a:lnTo>
                    <a:pt x="45" y="170"/>
                  </a:lnTo>
                  <a:lnTo>
                    <a:pt x="45" y="160"/>
                  </a:lnTo>
                  <a:lnTo>
                    <a:pt x="42" y="149"/>
                  </a:lnTo>
                  <a:lnTo>
                    <a:pt x="38" y="138"/>
                  </a:lnTo>
                  <a:lnTo>
                    <a:pt x="35" y="127"/>
                  </a:lnTo>
                  <a:lnTo>
                    <a:pt x="30" y="115"/>
                  </a:lnTo>
                  <a:lnTo>
                    <a:pt x="25" y="103"/>
                  </a:lnTo>
                  <a:lnTo>
                    <a:pt x="21" y="91"/>
                  </a:lnTo>
                  <a:lnTo>
                    <a:pt x="17" y="79"/>
                  </a:lnTo>
                  <a:lnTo>
                    <a:pt x="15" y="66"/>
                  </a:lnTo>
                  <a:lnTo>
                    <a:pt x="13" y="56"/>
                  </a:lnTo>
                  <a:lnTo>
                    <a:pt x="13" y="45"/>
                  </a:lnTo>
                  <a:lnTo>
                    <a:pt x="15" y="35"/>
                  </a:lnTo>
                  <a:lnTo>
                    <a:pt x="17" y="26"/>
                  </a:lnTo>
                  <a:lnTo>
                    <a:pt x="23" y="17"/>
                  </a:lnTo>
                  <a:lnTo>
                    <a:pt x="30" y="11"/>
                  </a:lnTo>
                  <a:lnTo>
                    <a:pt x="32" y="8"/>
                  </a:lnTo>
                  <a:lnTo>
                    <a:pt x="30" y="11"/>
                  </a:lnTo>
                  <a:lnTo>
                    <a:pt x="31" y="11"/>
                  </a:lnTo>
                  <a:lnTo>
                    <a:pt x="32" y="8"/>
                  </a:lnTo>
                  <a:lnTo>
                    <a:pt x="2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76"/>
            <p:cNvSpPr>
              <a:spLocks/>
            </p:cNvSpPr>
            <p:nvPr/>
          </p:nvSpPr>
          <p:spPr bwMode="auto">
            <a:xfrm>
              <a:off x="3553198" y="2740571"/>
              <a:ext cx="28575" cy="36513"/>
            </a:xfrm>
            <a:custGeom>
              <a:avLst/>
              <a:gdLst>
                <a:gd name="T0" fmla="*/ 23 w 34"/>
                <a:gd name="T1" fmla="*/ 3 h 47"/>
                <a:gd name="T2" fmla="*/ 29 w 34"/>
                <a:gd name="T3" fmla="*/ 5 h 47"/>
                <a:gd name="T4" fmla="*/ 24 w 34"/>
                <a:gd name="T5" fmla="*/ 0 h 47"/>
                <a:gd name="T6" fmla="*/ 23 w 34"/>
                <a:gd name="T7" fmla="*/ 2 h 47"/>
                <a:gd name="T8" fmla="*/ 22 w 34"/>
                <a:gd name="T9" fmla="*/ 5 h 47"/>
                <a:gd name="T10" fmla="*/ 21 w 34"/>
                <a:gd name="T11" fmla="*/ 7 h 47"/>
                <a:gd name="T12" fmla="*/ 17 w 34"/>
                <a:gd name="T13" fmla="*/ 12 h 47"/>
                <a:gd name="T14" fmla="*/ 14 w 34"/>
                <a:gd name="T15" fmla="*/ 18 h 47"/>
                <a:gd name="T16" fmla="*/ 8 w 34"/>
                <a:gd name="T17" fmla="*/ 29 h 47"/>
                <a:gd name="T18" fmla="*/ 0 w 34"/>
                <a:gd name="T19" fmla="*/ 42 h 47"/>
                <a:gd name="T20" fmla="*/ 11 w 34"/>
                <a:gd name="T21" fmla="*/ 47 h 47"/>
                <a:gd name="T22" fmla="*/ 19 w 34"/>
                <a:gd name="T23" fmla="*/ 35 h 47"/>
                <a:gd name="T24" fmla="*/ 24 w 34"/>
                <a:gd name="T25" fmla="*/ 24 h 47"/>
                <a:gd name="T26" fmla="*/ 29 w 34"/>
                <a:gd name="T27" fmla="*/ 17 h 47"/>
                <a:gd name="T28" fmla="*/ 31 w 34"/>
                <a:gd name="T29" fmla="*/ 13 h 47"/>
                <a:gd name="T30" fmla="*/ 33 w 34"/>
                <a:gd name="T31" fmla="*/ 10 h 47"/>
                <a:gd name="T32" fmla="*/ 33 w 34"/>
                <a:gd name="T33" fmla="*/ 8 h 47"/>
                <a:gd name="T34" fmla="*/ 33 w 34"/>
                <a:gd name="T35" fmla="*/ 9 h 47"/>
                <a:gd name="T36" fmla="*/ 29 w 34"/>
                <a:gd name="T37" fmla="*/ 5 h 47"/>
                <a:gd name="T38" fmla="*/ 34 w 34"/>
                <a:gd name="T39" fmla="*/ 7 h 47"/>
                <a:gd name="T40" fmla="*/ 34 w 34"/>
                <a:gd name="T41" fmla="*/ 8 h 47"/>
                <a:gd name="T42" fmla="*/ 34 w 34"/>
                <a:gd name="T43" fmla="*/ 8 h 47"/>
                <a:gd name="T44" fmla="*/ 34 w 34"/>
                <a:gd name="T45" fmla="*/ 7 h 47"/>
                <a:gd name="T46" fmla="*/ 23 w 34"/>
                <a:gd name="T4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7">
                  <a:moveTo>
                    <a:pt x="23" y="3"/>
                  </a:moveTo>
                  <a:lnTo>
                    <a:pt x="29" y="5"/>
                  </a:lnTo>
                  <a:lnTo>
                    <a:pt x="24" y="0"/>
                  </a:lnTo>
                  <a:lnTo>
                    <a:pt x="23" y="2"/>
                  </a:lnTo>
                  <a:lnTo>
                    <a:pt x="22" y="5"/>
                  </a:lnTo>
                  <a:lnTo>
                    <a:pt x="21" y="7"/>
                  </a:lnTo>
                  <a:lnTo>
                    <a:pt x="17" y="12"/>
                  </a:lnTo>
                  <a:lnTo>
                    <a:pt x="14" y="18"/>
                  </a:lnTo>
                  <a:lnTo>
                    <a:pt x="8" y="29"/>
                  </a:lnTo>
                  <a:lnTo>
                    <a:pt x="0" y="42"/>
                  </a:lnTo>
                  <a:lnTo>
                    <a:pt x="11" y="47"/>
                  </a:lnTo>
                  <a:lnTo>
                    <a:pt x="19" y="35"/>
                  </a:lnTo>
                  <a:lnTo>
                    <a:pt x="24" y="24"/>
                  </a:lnTo>
                  <a:lnTo>
                    <a:pt x="29" y="17"/>
                  </a:lnTo>
                  <a:lnTo>
                    <a:pt x="31" y="13"/>
                  </a:lnTo>
                  <a:lnTo>
                    <a:pt x="33" y="10"/>
                  </a:lnTo>
                  <a:lnTo>
                    <a:pt x="33" y="8"/>
                  </a:lnTo>
                  <a:lnTo>
                    <a:pt x="33" y="9"/>
                  </a:lnTo>
                  <a:lnTo>
                    <a:pt x="29" y="5"/>
                  </a:lnTo>
                  <a:lnTo>
                    <a:pt x="34" y="7"/>
                  </a:lnTo>
                  <a:lnTo>
                    <a:pt x="34" y="8"/>
                  </a:lnTo>
                  <a:lnTo>
                    <a:pt x="34" y="8"/>
                  </a:lnTo>
                  <a:lnTo>
                    <a:pt x="34" y="7"/>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77"/>
            <p:cNvSpPr>
              <a:spLocks/>
            </p:cNvSpPr>
            <p:nvPr/>
          </p:nvSpPr>
          <p:spPr bwMode="auto">
            <a:xfrm>
              <a:off x="3554786" y="2711996"/>
              <a:ext cx="26988" cy="33338"/>
            </a:xfrm>
            <a:custGeom>
              <a:avLst/>
              <a:gdLst>
                <a:gd name="T0" fmla="*/ 0 w 35"/>
                <a:gd name="T1" fmla="*/ 14 h 43"/>
                <a:gd name="T2" fmla="*/ 0 w 35"/>
                <a:gd name="T3" fmla="*/ 14 h 43"/>
                <a:gd name="T4" fmla="*/ 10 w 35"/>
                <a:gd name="T5" fmla="*/ 16 h 43"/>
                <a:gd name="T6" fmla="*/ 16 w 35"/>
                <a:gd name="T7" fmla="*/ 20 h 43"/>
                <a:gd name="T8" fmla="*/ 20 w 35"/>
                <a:gd name="T9" fmla="*/ 23 h 43"/>
                <a:gd name="T10" fmla="*/ 22 w 35"/>
                <a:gd name="T11" fmla="*/ 28 h 43"/>
                <a:gd name="T12" fmla="*/ 22 w 35"/>
                <a:gd name="T13" fmla="*/ 33 h 43"/>
                <a:gd name="T14" fmla="*/ 22 w 35"/>
                <a:gd name="T15" fmla="*/ 36 h 43"/>
                <a:gd name="T16" fmla="*/ 22 w 35"/>
                <a:gd name="T17" fmla="*/ 38 h 43"/>
                <a:gd name="T18" fmla="*/ 22 w 35"/>
                <a:gd name="T19" fmla="*/ 39 h 43"/>
                <a:gd name="T20" fmla="*/ 33 w 35"/>
                <a:gd name="T21" fmla="*/ 43 h 43"/>
                <a:gd name="T22" fmla="*/ 35 w 35"/>
                <a:gd name="T23" fmla="*/ 41 h 43"/>
                <a:gd name="T24" fmla="*/ 35 w 35"/>
                <a:gd name="T25" fmla="*/ 37 h 43"/>
                <a:gd name="T26" fmla="*/ 35 w 35"/>
                <a:gd name="T27" fmla="*/ 31 h 43"/>
                <a:gd name="T28" fmla="*/ 33 w 35"/>
                <a:gd name="T29" fmla="*/ 23 h 43"/>
                <a:gd name="T30" fmla="*/ 30 w 35"/>
                <a:gd name="T31" fmla="*/ 16 h 43"/>
                <a:gd name="T32" fmla="*/ 24 w 35"/>
                <a:gd name="T33" fmla="*/ 10 h 43"/>
                <a:gd name="T34" fmla="*/ 15 w 35"/>
                <a:gd name="T35" fmla="*/ 4 h 43"/>
                <a:gd name="T36" fmla="*/ 2 w 35"/>
                <a:gd name="T37" fmla="*/ 0 h 43"/>
                <a:gd name="T38" fmla="*/ 2 w 35"/>
                <a:gd name="T39" fmla="*/ 0 h 43"/>
                <a:gd name="T40" fmla="*/ 0 w 35"/>
                <a:gd name="T41"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3">
                  <a:moveTo>
                    <a:pt x="0" y="14"/>
                  </a:moveTo>
                  <a:lnTo>
                    <a:pt x="0" y="14"/>
                  </a:lnTo>
                  <a:lnTo>
                    <a:pt x="10" y="16"/>
                  </a:lnTo>
                  <a:lnTo>
                    <a:pt x="16" y="20"/>
                  </a:lnTo>
                  <a:lnTo>
                    <a:pt x="20" y="23"/>
                  </a:lnTo>
                  <a:lnTo>
                    <a:pt x="22" y="28"/>
                  </a:lnTo>
                  <a:lnTo>
                    <a:pt x="22" y="33"/>
                  </a:lnTo>
                  <a:lnTo>
                    <a:pt x="22" y="36"/>
                  </a:lnTo>
                  <a:lnTo>
                    <a:pt x="22" y="38"/>
                  </a:lnTo>
                  <a:lnTo>
                    <a:pt x="22" y="39"/>
                  </a:lnTo>
                  <a:lnTo>
                    <a:pt x="33" y="43"/>
                  </a:lnTo>
                  <a:lnTo>
                    <a:pt x="35" y="41"/>
                  </a:lnTo>
                  <a:lnTo>
                    <a:pt x="35" y="37"/>
                  </a:lnTo>
                  <a:lnTo>
                    <a:pt x="35" y="31"/>
                  </a:lnTo>
                  <a:lnTo>
                    <a:pt x="33" y="23"/>
                  </a:lnTo>
                  <a:lnTo>
                    <a:pt x="30" y="16"/>
                  </a:lnTo>
                  <a:lnTo>
                    <a:pt x="24" y="10"/>
                  </a:lnTo>
                  <a:lnTo>
                    <a:pt x="15" y="4"/>
                  </a:lnTo>
                  <a:lnTo>
                    <a:pt x="2" y="0"/>
                  </a:lnTo>
                  <a:lnTo>
                    <a:pt x="2"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78"/>
            <p:cNvSpPr>
              <a:spLocks/>
            </p:cNvSpPr>
            <p:nvPr/>
          </p:nvSpPr>
          <p:spPr bwMode="auto">
            <a:xfrm>
              <a:off x="3486523" y="2711996"/>
              <a:ext cx="69850" cy="103188"/>
            </a:xfrm>
            <a:custGeom>
              <a:avLst/>
              <a:gdLst>
                <a:gd name="T0" fmla="*/ 0 w 88"/>
                <a:gd name="T1" fmla="*/ 125 h 131"/>
                <a:gd name="T2" fmla="*/ 1 w 88"/>
                <a:gd name="T3" fmla="*/ 126 h 131"/>
                <a:gd name="T4" fmla="*/ 10 w 88"/>
                <a:gd name="T5" fmla="*/ 131 h 131"/>
                <a:gd name="T6" fmla="*/ 20 w 88"/>
                <a:gd name="T7" fmla="*/ 131 h 131"/>
                <a:gd name="T8" fmla="*/ 27 w 88"/>
                <a:gd name="T9" fmla="*/ 125 h 131"/>
                <a:gd name="T10" fmla="*/ 31 w 88"/>
                <a:gd name="T11" fmla="*/ 117 h 131"/>
                <a:gd name="T12" fmla="*/ 32 w 88"/>
                <a:gd name="T13" fmla="*/ 106 h 131"/>
                <a:gd name="T14" fmla="*/ 33 w 88"/>
                <a:gd name="T15" fmla="*/ 96 h 131"/>
                <a:gd name="T16" fmla="*/ 33 w 88"/>
                <a:gd name="T17" fmla="*/ 84 h 131"/>
                <a:gd name="T18" fmla="*/ 33 w 88"/>
                <a:gd name="T19" fmla="*/ 72 h 131"/>
                <a:gd name="T20" fmla="*/ 34 w 88"/>
                <a:gd name="T21" fmla="*/ 59 h 131"/>
                <a:gd name="T22" fmla="*/ 35 w 88"/>
                <a:gd name="T23" fmla="*/ 48 h 131"/>
                <a:gd name="T24" fmla="*/ 39 w 88"/>
                <a:gd name="T25" fmla="*/ 37 h 131"/>
                <a:gd name="T26" fmla="*/ 43 w 88"/>
                <a:gd name="T27" fmla="*/ 28 h 131"/>
                <a:gd name="T28" fmla="*/ 50 w 88"/>
                <a:gd name="T29" fmla="*/ 21 h 131"/>
                <a:gd name="T30" fmla="*/ 58 w 88"/>
                <a:gd name="T31" fmla="*/ 16 h 131"/>
                <a:gd name="T32" fmla="*/ 70 w 88"/>
                <a:gd name="T33" fmla="*/ 13 h 131"/>
                <a:gd name="T34" fmla="*/ 86 w 88"/>
                <a:gd name="T35" fmla="*/ 14 h 131"/>
                <a:gd name="T36" fmla="*/ 88 w 88"/>
                <a:gd name="T37" fmla="*/ 0 h 131"/>
                <a:gd name="T38" fmla="*/ 70 w 88"/>
                <a:gd name="T39" fmla="*/ 0 h 131"/>
                <a:gd name="T40" fmla="*/ 54 w 88"/>
                <a:gd name="T41" fmla="*/ 4 h 131"/>
                <a:gd name="T42" fmla="*/ 42 w 88"/>
                <a:gd name="T43" fmla="*/ 11 h 131"/>
                <a:gd name="T44" fmla="*/ 33 w 88"/>
                <a:gd name="T45" fmla="*/ 21 h 131"/>
                <a:gd name="T46" fmla="*/ 27 w 88"/>
                <a:gd name="T47" fmla="*/ 33 h 131"/>
                <a:gd name="T48" fmla="*/ 23 w 88"/>
                <a:gd name="T49" fmla="*/ 45 h 131"/>
                <a:gd name="T50" fmla="*/ 22 w 88"/>
                <a:gd name="T51" fmla="*/ 58 h 131"/>
                <a:gd name="T52" fmla="*/ 20 w 88"/>
                <a:gd name="T53" fmla="*/ 72 h 131"/>
                <a:gd name="T54" fmla="*/ 19 w 88"/>
                <a:gd name="T55" fmla="*/ 84 h 131"/>
                <a:gd name="T56" fmla="*/ 19 w 88"/>
                <a:gd name="T57" fmla="*/ 96 h 131"/>
                <a:gd name="T58" fmla="*/ 19 w 88"/>
                <a:gd name="T59" fmla="*/ 106 h 131"/>
                <a:gd name="T60" fmla="*/ 18 w 88"/>
                <a:gd name="T61" fmla="*/ 113 h 131"/>
                <a:gd name="T62" fmla="*/ 17 w 88"/>
                <a:gd name="T63" fmla="*/ 118 h 131"/>
                <a:gd name="T64" fmla="*/ 17 w 88"/>
                <a:gd name="T65" fmla="*/ 119 h 131"/>
                <a:gd name="T66" fmla="*/ 15 w 88"/>
                <a:gd name="T67" fmla="*/ 118 h 131"/>
                <a:gd name="T68" fmla="*/ 8 w 88"/>
                <a:gd name="T69" fmla="*/ 116 h 131"/>
                <a:gd name="T70" fmla="*/ 9 w 88"/>
                <a:gd name="T71" fmla="*/ 117 h 131"/>
                <a:gd name="T72" fmla="*/ 0 w 88"/>
                <a:gd name="T73" fmla="*/ 125 h 131"/>
                <a:gd name="T74" fmla="*/ 0 w 88"/>
                <a:gd name="T75" fmla="*/ 126 h 131"/>
                <a:gd name="T76" fmla="*/ 1 w 88"/>
                <a:gd name="T77" fmla="*/ 126 h 131"/>
                <a:gd name="T78" fmla="*/ 0 w 88"/>
                <a:gd name="T79"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31">
                  <a:moveTo>
                    <a:pt x="0" y="125"/>
                  </a:moveTo>
                  <a:lnTo>
                    <a:pt x="1" y="126"/>
                  </a:lnTo>
                  <a:lnTo>
                    <a:pt x="10" y="131"/>
                  </a:lnTo>
                  <a:lnTo>
                    <a:pt x="20" y="131"/>
                  </a:lnTo>
                  <a:lnTo>
                    <a:pt x="27" y="125"/>
                  </a:lnTo>
                  <a:lnTo>
                    <a:pt x="31" y="117"/>
                  </a:lnTo>
                  <a:lnTo>
                    <a:pt x="32" y="106"/>
                  </a:lnTo>
                  <a:lnTo>
                    <a:pt x="33" y="96"/>
                  </a:lnTo>
                  <a:lnTo>
                    <a:pt x="33" y="84"/>
                  </a:lnTo>
                  <a:lnTo>
                    <a:pt x="33" y="72"/>
                  </a:lnTo>
                  <a:lnTo>
                    <a:pt x="34" y="59"/>
                  </a:lnTo>
                  <a:lnTo>
                    <a:pt x="35" y="48"/>
                  </a:lnTo>
                  <a:lnTo>
                    <a:pt x="39" y="37"/>
                  </a:lnTo>
                  <a:lnTo>
                    <a:pt x="43" y="28"/>
                  </a:lnTo>
                  <a:lnTo>
                    <a:pt x="50" y="21"/>
                  </a:lnTo>
                  <a:lnTo>
                    <a:pt x="58" y="16"/>
                  </a:lnTo>
                  <a:lnTo>
                    <a:pt x="70" y="13"/>
                  </a:lnTo>
                  <a:lnTo>
                    <a:pt x="86" y="14"/>
                  </a:lnTo>
                  <a:lnTo>
                    <a:pt x="88" y="0"/>
                  </a:lnTo>
                  <a:lnTo>
                    <a:pt x="70" y="0"/>
                  </a:lnTo>
                  <a:lnTo>
                    <a:pt x="54" y="4"/>
                  </a:lnTo>
                  <a:lnTo>
                    <a:pt x="42" y="11"/>
                  </a:lnTo>
                  <a:lnTo>
                    <a:pt x="33" y="21"/>
                  </a:lnTo>
                  <a:lnTo>
                    <a:pt x="27" y="33"/>
                  </a:lnTo>
                  <a:lnTo>
                    <a:pt x="23" y="45"/>
                  </a:lnTo>
                  <a:lnTo>
                    <a:pt x="22" y="58"/>
                  </a:lnTo>
                  <a:lnTo>
                    <a:pt x="20" y="72"/>
                  </a:lnTo>
                  <a:lnTo>
                    <a:pt x="19" y="84"/>
                  </a:lnTo>
                  <a:lnTo>
                    <a:pt x="19" y="96"/>
                  </a:lnTo>
                  <a:lnTo>
                    <a:pt x="19" y="106"/>
                  </a:lnTo>
                  <a:lnTo>
                    <a:pt x="18" y="113"/>
                  </a:lnTo>
                  <a:lnTo>
                    <a:pt x="17" y="118"/>
                  </a:lnTo>
                  <a:lnTo>
                    <a:pt x="17" y="119"/>
                  </a:lnTo>
                  <a:lnTo>
                    <a:pt x="15" y="118"/>
                  </a:lnTo>
                  <a:lnTo>
                    <a:pt x="8" y="116"/>
                  </a:lnTo>
                  <a:lnTo>
                    <a:pt x="9" y="117"/>
                  </a:lnTo>
                  <a:lnTo>
                    <a:pt x="0" y="125"/>
                  </a:lnTo>
                  <a:lnTo>
                    <a:pt x="0" y="126"/>
                  </a:lnTo>
                  <a:lnTo>
                    <a:pt x="1" y="126"/>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79"/>
            <p:cNvSpPr>
              <a:spLocks/>
            </p:cNvSpPr>
            <p:nvPr/>
          </p:nvSpPr>
          <p:spPr bwMode="auto">
            <a:xfrm>
              <a:off x="3384923" y="2716758"/>
              <a:ext cx="107950" cy="93663"/>
            </a:xfrm>
            <a:custGeom>
              <a:avLst/>
              <a:gdLst>
                <a:gd name="T0" fmla="*/ 9 w 137"/>
                <a:gd name="T1" fmla="*/ 66 h 119"/>
                <a:gd name="T2" fmla="*/ 18 w 137"/>
                <a:gd name="T3" fmla="*/ 59 h 119"/>
                <a:gd name="T4" fmla="*/ 15 w 137"/>
                <a:gd name="T5" fmla="*/ 44 h 119"/>
                <a:gd name="T6" fmla="*/ 13 w 137"/>
                <a:gd name="T7" fmla="*/ 31 h 119"/>
                <a:gd name="T8" fmla="*/ 13 w 137"/>
                <a:gd name="T9" fmla="*/ 22 h 119"/>
                <a:gd name="T10" fmla="*/ 14 w 137"/>
                <a:gd name="T11" fmla="*/ 15 h 119"/>
                <a:gd name="T12" fmla="*/ 14 w 137"/>
                <a:gd name="T13" fmla="*/ 13 h 119"/>
                <a:gd name="T14" fmla="*/ 15 w 137"/>
                <a:gd name="T15" fmla="*/ 13 h 119"/>
                <a:gd name="T16" fmla="*/ 16 w 137"/>
                <a:gd name="T17" fmla="*/ 13 h 119"/>
                <a:gd name="T18" fmla="*/ 22 w 137"/>
                <a:gd name="T19" fmla="*/ 15 h 119"/>
                <a:gd name="T20" fmla="*/ 29 w 137"/>
                <a:gd name="T21" fmla="*/ 20 h 119"/>
                <a:gd name="T22" fmla="*/ 38 w 137"/>
                <a:gd name="T23" fmla="*/ 28 h 119"/>
                <a:gd name="T24" fmla="*/ 48 w 137"/>
                <a:gd name="T25" fmla="*/ 37 h 119"/>
                <a:gd name="T26" fmla="*/ 61 w 137"/>
                <a:gd name="T27" fmla="*/ 50 h 119"/>
                <a:gd name="T28" fmla="*/ 76 w 137"/>
                <a:gd name="T29" fmla="*/ 63 h 119"/>
                <a:gd name="T30" fmla="*/ 91 w 137"/>
                <a:gd name="T31" fmla="*/ 80 h 119"/>
                <a:gd name="T32" fmla="*/ 108 w 137"/>
                <a:gd name="T33" fmla="*/ 98 h 119"/>
                <a:gd name="T34" fmla="*/ 128 w 137"/>
                <a:gd name="T35" fmla="*/ 119 h 119"/>
                <a:gd name="T36" fmla="*/ 137 w 137"/>
                <a:gd name="T37" fmla="*/ 111 h 119"/>
                <a:gd name="T38" fmla="*/ 117 w 137"/>
                <a:gd name="T39" fmla="*/ 90 h 119"/>
                <a:gd name="T40" fmla="*/ 100 w 137"/>
                <a:gd name="T41" fmla="*/ 70 h 119"/>
                <a:gd name="T42" fmla="*/ 85 w 137"/>
                <a:gd name="T43" fmla="*/ 54 h 119"/>
                <a:gd name="T44" fmla="*/ 70 w 137"/>
                <a:gd name="T45" fmla="*/ 40 h 119"/>
                <a:gd name="T46" fmla="*/ 57 w 137"/>
                <a:gd name="T47" fmla="*/ 28 h 119"/>
                <a:gd name="T48" fmla="*/ 46 w 137"/>
                <a:gd name="T49" fmla="*/ 17 h 119"/>
                <a:gd name="T50" fmla="*/ 37 w 137"/>
                <a:gd name="T51" fmla="*/ 10 h 119"/>
                <a:gd name="T52" fmla="*/ 27 w 137"/>
                <a:gd name="T53" fmla="*/ 4 h 119"/>
                <a:gd name="T54" fmla="*/ 19 w 137"/>
                <a:gd name="T55" fmla="*/ 0 h 119"/>
                <a:gd name="T56" fmla="*/ 11 w 137"/>
                <a:gd name="T57" fmla="*/ 0 h 119"/>
                <a:gd name="T58" fmla="*/ 4 w 137"/>
                <a:gd name="T59" fmla="*/ 5 h 119"/>
                <a:gd name="T60" fmla="*/ 0 w 137"/>
                <a:gd name="T61" fmla="*/ 13 h 119"/>
                <a:gd name="T62" fmla="*/ 0 w 137"/>
                <a:gd name="T63" fmla="*/ 22 h 119"/>
                <a:gd name="T64" fmla="*/ 0 w 137"/>
                <a:gd name="T65" fmla="*/ 32 h 119"/>
                <a:gd name="T66" fmla="*/ 2 w 137"/>
                <a:gd name="T67" fmla="*/ 45 h 119"/>
                <a:gd name="T68" fmla="*/ 4 w 137"/>
                <a:gd name="T69" fmla="*/ 61 h 119"/>
                <a:gd name="T70" fmla="*/ 14 w 137"/>
                <a:gd name="T71" fmla="*/ 54 h 119"/>
                <a:gd name="T72" fmla="*/ 9 w 137"/>
                <a:gd name="T73" fmla="*/ 66 h 119"/>
                <a:gd name="T74" fmla="*/ 21 w 137"/>
                <a:gd name="T75" fmla="*/ 70 h 119"/>
                <a:gd name="T76" fmla="*/ 18 w 137"/>
                <a:gd name="T77" fmla="*/ 59 h 119"/>
                <a:gd name="T78" fmla="*/ 9 w 137"/>
                <a:gd name="T7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119">
                  <a:moveTo>
                    <a:pt x="9" y="66"/>
                  </a:moveTo>
                  <a:lnTo>
                    <a:pt x="18" y="59"/>
                  </a:lnTo>
                  <a:lnTo>
                    <a:pt x="15" y="44"/>
                  </a:lnTo>
                  <a:lnTo>
                    <a:pt x="13" y="31"/>
                  </a:lnTo>
                  <a:lnTo>
                    <a:pt x="13" y="22"/>
                  </a:lnTo>
                  <a:lnTo>
                    <a:pt x="14" y="15"/>
                  </a:lnTo>
                  <a:lnTo>
                    <a:pt x="14" y="13"/>
                  </a:lnTo>
                  <a:lnTo>
                    <a:pt x="15" y="13"/>
                  </a:lnTo>
                  <a:lnTo>
                    <a:pt x="16" y="13"/>
                  </a:lnTo>
                  <a:lnTo>
                    <a:pt x="22" y="15"/>
                  </a:lnTo>
                  <a:lnTo>
                    <a:pt x="29" y="20"/>
                  </a:lnTo>
                  <a:lnTo>
                    <a:pt x="38" y="28"/>
                  </a:lnTo>
                  <a:lnTo>
                    <a:pt x="48" y="37"/>
                  </a:lnTo>
                  <a:lnTo>
                    <a:pt x="61" y="50"/>
                  </a:lnTo>
                  <a:lnTo>
                    <a:pt x="76" y="63"/>
                  </a:lnTo>
                  <a:lnTo>
                    <a:pt x="91" y="80"/>
                  </a:lnTo>
                  <a:lnTo>
                    <a:pt x="108" y="98"/>
                  </a:lnTo>
                  <a:lnTo>
                    <a:pt x="128" y="119"/>
                  </a:lnTo>
                  <a:lnTo>
                    <a:pt x="137" y="111"/>
                  </a:lnTo>
                  <a:lnTo>
                    <a:pt x="117" y="90"/>
                  </a:lnTo>
                  <a:lnTo>
                    <a:pt x="100" y="70"/>
                  </a:lnTo>
                  <a:lnTo>
                    <a:pt x="85" y="54"/>
                  </a:lnTo>
                  <a:lnTo>
                    <a:pt x="70" y="40"/>
                  </a:lnTo>
                  <a:lnTo>
                    <a:pt x="57" y="28"/>
                  </a:lnTo>
                  <a:lnTo>
                    <a:pt x="46" y="17"/>
                  </a:lnTo>
                  <a:lnTo>
                    <a:pt x="37" y="10"/>
                  </a:lnTo>
                  <a:lnTo>
                    <a:pt x="27" y="4"/>
                  </a:lnTo>
                  <a:lnTo>
                    <a:pt x="19" y="0"/>
                  </a:lnTo>
                  <a:lnTo>
                    <a:pt x="11" y="0"/>
                  </a:lnTo>
                  <a:lnTo>
                    <a:pt x="4" y="5"/>
                  </a:lnTo>
                  <a:lnTo>
                    <a:pt x="0" y="13"/>
                  </a:lnTo>
                  <a:lnTo>
                    <a:pt x="0" y="22"/>
                  </a:lnTo>
                  <a:lnTo>
                    <a:pt x="0" y="32"/>
                  </a:lnTo>
                  <a:lnTo>
                    <a:pt x="2" y="45"/>
                  </a:lnTo>
                  <a:lnTo>
                    <a:pt x="4" y="61"/>
                  </a:lnTo>
                  <a:lnTo>
                    <a:pt x="14" y="54"/>
                  </a:lnTo>
                  <a:lnTo>
                    <a:pt x="9" y="66"/>
                  </a:lnTo>
                  <a:lnTo>
                    <a:pt x="21" y="70"/>
                  </a:lnTo>
                  <a:lnTo>
                    <a:pt x="18" y="59"/>
                  </a:lnTo>
                  <a:lnTo>
                    <a:pt x="9"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80"/>
            <p:cNvSpPr>
              <a:spLocks/>
            </p:cNvSpPr>
            <p:nvPr/>
          </p:nvSpPr>
          <p:spPr bwMode="auto">
            <a:xfrm>
              <a:off x="3362698" y="2756446"/>
              <a:ext cx="33338" cy="23813"/>
            </a:xfrm>
            <a:custGeom>
              <a:avLst/>
              <a:gdLst>
                <a:gd name="T0" fmla="*/ 13 w 42"/>
                <a:gd name="T1" fmla="*/ 31 h 31"/>
                <a:gd name="T2" fmla="*/ 14 w 42"/>
                <a:gd name="T3" fmla="*/ 29 h 31"/>
                <a:gd name="T4" fmla="*/ 14 w 42"/>
                <a:gd name="T5" fmla="*/ 27 h 31"/>
                <a:gd name="T6" fmla="*/ 14 w 42"/>
                <a:gd name="T7" fmla="*/ 24 h 31"/>
                <a:gd name="T8" fmla="*/ 14 w 42"/>
                <a:gd name="T9" fmla="*/ 21 h 31"/>
                <a:gd name="T10" fmla="*/ 16 w 42"/>
                <a:gd name="T11" fmla="*/ 17 h 31"/>
                <a:gd name="T12" fmla="*/ 19 w 42"/>
                <a:gd name="T13" fmla="*/ 15 h 31"/>
                <a:gd name="T14" fmla="*/ 22 w 42"/>
                <a:gd name="T15" fmla="*/ 12 h 31"/>
                <a:gd name="T16" fmla="*/ 28 w 42"/>
                <a:gd name="T17" fmla="*/ 12 h 31"/>
                <a:gd name="T18" fmla="*/ 37 w 42"/>
                <a:gd name="T19" fmla="*/ 15 h 31"/>
                <a:gd name="T20" fmla="*/ 42 w 42"/>
                <a:gd name="T21" fmla="*/ 3 h 31"/>
                <a:gd name="T22" fmla="*/ 30 w 42"/>
                <a:gd name="T23" fmla="*/ 0 h 31"/>
                <a:gd name="T24" fmla="*/ 19 w 42"/>
                <a:gd name="T25" fmla="*/ 0 h 31"/>
                <a:gd name="T26" fmla="*/ 12 w 42"/>
                <a:gd name="T27" fmla="*/ 4 h 31"/>
                <a:gd name="T28" fmla="*/ 5 w 42"/>
                <a:gd name="T29" fmla="*/ 10 h 31"/>
                <a:gd name="T30" fmla="*/ 3 w 42"/>
                <a:gd name="T31" fmla="*/ 17 h 31"/>
                <a:gd name="T32" fmla="*/ 1 w 42"/>
                <a:gd name="T33" fmla="*/ 23 h 31"/>
                <a:gd name="T34" fmla="*/ 0 w 42"/>
                <a:gd name="T35" fmla="*/ 26 h 31"/>
                <a:gd name="T36" fmla="*/ 0 w 42"/>
                <a:gd name="T37" fmla="*/ 29 h 31"/>
                <a:gd name="T38" fmla="*/ 1 w 42"/>
                <a:gd name="T39" fmla="*/ 26 h 31"/>
                <a:gd name="T40" fmla="*/ 13 w 42"/>
                <a:gd name="T41" fmla="*/ 31 h 31"/>
                <a:gd name="T42" fmla="*/ 14 w 42"/>
                <a:gd name="T43" fmla="*/ 30 h 31"/>
                <a:gd name="T44" fmla="*/ 14 w 42"/>
                <a:gd name="T45" fmla="*/ 29 h 31"/>
                <a:gd name="T46" fmla="*/ 13 w 42"/>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31">
                  <a:moveTo>
                    <a:pt x="13" y="31"/>
                  </a:moveTo>
                  <a:lnTo>
                    <a:pt x="14" y="29"/>
                  </a:lnTo>
                  <a:lnTo>
                    <a:pt x="14" y="27"/>
                  </a:lnTo>
                  <a:lnTo>
                    <a:pt x="14" y="24"/>
                  </a:lnTo>
                  <a:lnTo>
                    <a:pt x="14" y="21"/>
                  </a:lnTo>
                  <a:lnTo>
                    <a:pt x="16" y="17"/>
                  </a:lnTo>
                  <a:lnTo>
                    <a:pt x="19" y="15"/>
                  </a:lnTo>
                  <a:lnTo>
                    <a:pt x="22" y="12"/>
                  </a:lnTo>
                  <a:lnTo>
                    <a:pt x="28" y="12"/>
                  </a:lnTo>
                  <a:lnTo>
                    <a:pt x="37" y="15"/>
                  </a:lnTo>
                  <a:lnTo>
                    <a:pt x="42" y="3"/>
                  </a:lnTo>
                  <a:lnTo>
                    <a:pt x="30" y="0"/>
                  </a:lnTo>
                  <a:lnTo>
                    <a:pt x="19" y="0"/>
                  </a:lnTo>
                  <a:lnTo>
                    <a:pt x="12" y="4"/>
                  </a:lnTo>
                  <a:lnTo>
                    <a:pt x="5" y="10"/>
                  </a:lnTo>
                  <a:lnTo>
                    <a:pt x="3" y="17"/>
                  </a:lnTo>
                  <a:lnTo>
                    <a:pt x="1" y="23"/>
                  </a:lnTo>
                  <a:lnTo>
                    <a:pt x="0" y="26"/>
                  </a:lnTo>
                  <a:lnTo>
                    <a:pt x="0" y="29"/>
                  </a:lnTo>
                  <a:lnTo>
                    <a:pt x="1" y="26"/>
                  </a:lnTo>
                  <a:lnTo>
                    <a:pt x="13" y="31"/>
                  </a:lnTo>
                  <a:lnTo>
                    <a:pt x="14" y="30"/>
                  </a:lnTo>
                  <a:lnTo>
                    <a:pt x="14" y="29"/>
                  </a:lnTo>
                  <a:lnTo>
                    <a:pt x="1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81"/>
            <p:cNvSpPr>
              <a:spLocks/>
            </p:cNvSpPr>
            <p:nvPr/>
          </p:nvSpPr>
          <p:spPr bwMode="auto">
            <a:xfrm>
              <a:off x="3359523" y="2777083"/>
              <a:ext cx="12700" cy="19050"/>
            </a:xfrm>
            <a:custGeom>
              <a:avLst/>
              <a:gdLst>
                <a:gd name="T0" fmla="*/ 9 w 17"/>
                <a:gd name="T1" fmla="*/ 24 h 24"/>
                <a:gd name="T2" fmla="*/ 12 w 17"/>
                <a:gd name="T3" fmla="*/ 20 h 24"/>
                <a:gd name="T4" fmla="*/ 17 w 17"/>
                <a:gd name="T5" fmla="*/ 5 h 24"/>
                <a:gd name="T6" fmla="*/ 5 w 17"/>
                <a:gd name="T7" fmla="*/ 0 h 24"/>
                <a:gd name="T8" fmla="*/ 0 w 17"/>
                <a:gd name="T9" fmla="*/ 16 h 24"/>
                <a:gd name="T10" fmla="*/ 4 w 17"/>
                <a:gd name="T11" fmla="*/ 12 h 24"/>
                <a:gd name="T12" fmla="*/ 9 w 17"/>
                <a:gd name="T13" fmla="*/ 24 h 24"/>
                <a:gd name="T14" fmla="*/ 11 w 17"/>
                <a:gd name="T15" fmla="*/ 23 h 24"/>
                <a:gd name="T16" fmla="*/ 12 w 17"/>
                <a:gd name="T17" fmla="*/ 20 h 24"/>
                <a:gd name="T18" fmla="*/ 9 w 17"/>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9" y="24"/>
                  </a:moveTo>
                  <a:lnTo>
                    <a:pt x="12" y="20"/>
                  </a:lnTo>
                  <a:lnTo>
                    <a:pt x="17" y="5"/>
                  </a:lnTo>
                  <a:lnTo>
                    <a:pt x="5" y="0"/>
                  </a:lnTo>
                  <a:lnTo>
                    <a:pt x="0" y="16"/>
                  </a:lnTo>
                  <a:lnTo>
                    <a:pt x="4" y="12"/>
                  </a:lnTo>
                  <a:lnTo>
                    <a:pt x="9" y="24"/>
                  </a:lnTo>
                  <a:lnTo>
                    <a:pt x="11" y="23"/>
                  </a:lnTo>
                  <a:lnTo>
                    <a:pt x="12" y="20"/>
                  </a:lnTo>
                  <a:lnTo>
                    <a:pt x="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82"/>
            <p:cNvSpPr>
              <a:spLocks/>
            </p:cNvSpPr>
            <p:nvPr/>
          </p:nvSpPr>
          <p:spPr bwMode="auto">
            <a:xfrm>
              <a:off x="3345236" y="2786608"/>
              <a:ext cx="20638" cy="15875"/>
            </a:xfrm>
            <a:custGeom>
              <a:avLst/>
              <a:gdLst>
                <a:gd name="T0" fmla="*/ 12 w 28"/>
                <a:gd name="T1" fmla="*/ 17 h 21"/>
                <a:gd name="T2" fmla="*/ 8 w 28"/>
                <a:gd name="T3" fmla="*/ 21 h 21"/>
                <a:gd name="T4" fmla="*/ 28 w 28"/>
                <a:gd name="T5" fmla="*/ 12 h 21"/>
                <a:gd name="T6" fmla="*/ 23 w 28"/>
                <a:gd name="T7" fmla="*/ 0 h 21"/>
                <a:gd name="T8" fmla="*/ 4 w 28"/>
                <a:gd name="T9" fmla="*/ 8 h 21"/>
                <a:gd name="T10" fmla="*/ 0 w 28"/>
                <a:gd name="T11" fmla="*/ 11 h 21"/>
                <a:gd name="T12" fmla="*/ 4 w 28"/>
                <a:gd name="T13" fmla="*/ 8 h 21"/>
                <a:gd name="T14" fmla="*/ 1 w 28"/>
                <a:gd name="T15" fmla="*/ 9 h 21"/>
                <a:gd name="T16" fmla="*/ 0 w 28"/>
                <a:gd name="T17" fmla="*/ 11 h 21"/>
                <a:gd name="T18" fmla="*/ 12 w 28"/>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1">
                  <a:moveTo>
                    <a:pt x="12" y="17"/>
                  </a:moveTo>
                  <a:lnTo>
                    <a:pt x="8" y="21"/>
                  </a:lnTo>
                  <a:lnTo>
                    <a:pt x="28" y="12"/>
                  </a:lnTo>
                  <a:lnTo>
                    <a:pt x="23" y="0"/>
                  </a:lnTo>
                  <a:lnTo>
                    <a:pt x="4" y="8"/>
                  </a:lnTo>
                  <a:lnTo>
                    <a:pt x="0" y="11"/>
                  </a:lnTo>
                  <a:lnTo>
                    <a:pt x="4" y="8"/>
                  </a:lnTo>
                  <a:lnTo>
                    <a:pt x="1" y="9"/>
                  </a:lnTo>
                  <a:lnTo>
                    <a:pt x="0" y="11"/>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83"/>
            <p:cNvSpPr>
              <a:spLocks/>
            </p:cNvSpPr>
            <p:nvPr/>
          </p:nvSpPr>
          <p:spPr bwMode="auto">
            <a:xfrm>
              <a:off x="3327773" y="2796133"/>
              <a:ext cx="25400" cy="41275"/>
            </a:xfrm>
            <a:custGeom>
              <a:avLst/>
              <a:gdLst>
                <a:gd name="T0" fmla="*/ 9 w 33"/>
                <a:gd name="T1" fmla="*/ 53 h 53"/>
                <a:gd name="T2" fmla="*/ 13 w 33"/>
                <a:gd name="T3" fmla="*/ 50 h 53"/>
                <a:gd name="T4" fmla="*/ 33 w 33"/>
                <a:gd name="T5" fmla="*/ 6 h 53"/>
                <a:gd name="T6" fmla="*/ 21 w 33"/>
                <a:gd name="T7" fmla="*/ 0 h 53"/>
                <a:gd name="T8" fmla="*/ 0 w 33"/>
                <a:gd name="T9" fmla="*/ 44 h 53"/>
                <a:gd name="T10" fmla="*/ 5 w 33"/>
                <a:gd name="T11" fmla="*/ 41 h 53"/>
                <a:gd name="T12" fmla="*/ 9 w 33"/>
                <a:gd name="T13" fmla="*/ 53 h 53"/>
                <a:gd name="T14" fmla="*/ 12 w 33"/>
                <a:gd name="T15" fmla="*/ 52 h 53"/>
                <a:gd name="T16" fmla="*/ 13 w 33"/>
                <a:gd name="T17" fmla="*/ 50 h 53"/>
                <a:gd name="T18" fmla="*/ 9 w 33"/>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53">
                  <a:moveTo>
                    <a:pt x="9" y="53"/>
                  </a:moveTo>
                  <a:lnTo>
                    <a:pt x="13" y="50"/>
                  </a:lnTo>
                  <a:lnTo>
                    <a:pt x="33" y="6"/>
                  </a:lnTo>
                  <a:lnTo>
                    <a:pt x="21" y="0"/>
                  </a:lnTo>
                  <a:lnTo>
                    <a:pt x="0" y="44"/>
                  </a:lnTo>
                  <a:lnTo>
                    <a:pt x="5" y="41"/>
                  </a:lnTo>
                  <a:lnTo>
                    <a:pt x="9" y="53"/>
                  </a:lnTo>
                  <a:lnTo>
                    <a:pt x="12" y="52"/>
                  </a:lnTo>
                  <a:lnTo>
                    <a:pt x="13" y="50"/>
                  </a:lnTo>
                  <a:lnTo>
                    <a:pt x="9"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84"/>
            <p:cNvSpPr>
              <a:spLocks/>
            </p:cNvSpPr>
            <p:nvPr/>
          </p:nvSpPr>
          <p:spPr bwMode="auto">
            <a:xfrm>
              <a:off x="3308723" y="2827883"/>
              <a:ext cx="25400" cy="28575"/>
            </a:xfrm>
            <a:custGeom>
              <a:avLst/>
              <a:gdLst>
                <a:gd name="T0" fmla="*/ 12 w 34"/>
                <a:gd name="T1" fmla="*/ 35 h 35"/>
                <a:gd name="T2" fmla="*/ 12 w 34"/>
                <a:gd name="T3" fmla="*/ 35 h 35"/>
                <a:gd name="T4" fmla="*/ 16 w 34"/>
                <a:gd name="T5" fmla="*/ 28 h 35"/>
                <a:gd name="T6" fmla="*/ 21 w 34"/>
                <a:gd name="T7" fmla="*/ 23 h 35"/>
                <a:gd name="T8" fmla="*/ 24 w 34"/>
                <a:gd name="T9" fmla="*/ 19 h 35"/>
                <a:gd name="T10" fmla="*/ 28 w 34"/>
                <a:gd name="T11" fmla="*/ 16 h 35"/>
                <a:gd name="T12" fmla="*/ 30 w 34"/>
                <a:gd name="T13" fmla="*/ 13 h 35"/>
                <a:gd name="T14" fmla="*/ 32 w 34"/>
                <a:gd name="T15" fmla="*/ 12 h 35"/>
                <a:gd name="T16" fmla="*/ 34 w 34"/>
                <a:gd name="T17" fmla="*/ 12 h 35"/>
                <a:gd name="T18" fmla="*/ 34 w 34"/>
                <a:gd name="T19" fmla="*/ 12 h 35"/>
                <a:gd name="T20" fmla="*/ 30 w 34"/>
                <a:gd name="T21" fmla="*/ 0 h 35"/>
                <a:gd name="T22" fmla="*/ 29 w 34"/>
                <a:gd name="T23" fmla="*/ 1 h 35"/>
                <a:gd name="T24" fmla="*/ 27 w 34"/>
                <a:gd name="T25" fmla="*/ 1 h 35"/>
                <a:gd name="T26" fmla="*/ 23 w 34"/>
                <a:gd name="T27" fmla="*/ 3 h 35"/>
                <a:gd name="T28" fmla="*/ 20 w 34"/>
                <a:gd name="T29" fmla="*/ 5 h 35"/>
                <a:gd name="T30" fmla="*/ 15 w 34"/>
                <a:gd name="T31" fmla="*/ 10 h 35"/>
                <a:gd name="T32" fmla="*/ 10 w 34"/>
                <a:gd name="T33" fmla="*/ 15 h 35"/>
                <a:gd name="T34" fmla="*/ 6 w 34"/>
                <a:gd name="T35" fmla="*/ 20 h 35"/>
                <a:gd name="T36" fmla="*/ 0 w 34"/>
                <a:gd name="T37" fmla="*/ 28 h 35"/>
                <a:gd name="T38" fmla="*/ 0 w 34"/>
                <a:gd name="T39" fmla="*/ 28 h 35"/>
                <a:gd name="T40" fmla="*/ 12 w 34"/>
                <a:gd name="T4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5">
                  <a:moveTo>
                    <a:pt x="12" y="35"/>
                  </a:moveTo>
                  <a:lnTo>
                    <a:pt x="12" y="35"/>
                  </a:lnTo>
                  <a:lnTo>
                    <a:pt x="16" y="28"/>
                  </a:lnTo>
                  <a:lnTo>
                    <a:pt x="21" y="23"/>
                  </a:lnTo>
                  <a:lnTo>
                    <a:pt x="24" y="19"/>
                  </a:lnTo>
                  <a:lnTo>
                    <a:pt x="28" y="16"/>
                  </a:lnTo>
                  <a:lnTo>
                    <a:pt x="30" y="13"/>
                  </a:lnTo>
                  <a:lnTo>
                    <a:pt x="32" y="12"/>
                  </a:lnTo>
                  <a:lnTo>
                    <a:pt x="34" y="12"/>
                  </a:lnTo>
                  <a:lnTo>
                    <a:pt x="34" y="12"/>
                  </a:lnTo>
                  <a:lnTo>
                    <a:pt x="30" y="0"/>
                  </a:lnTo>
                  <a:lnTo>
                    <a:pt x="29" y="1"/>
                  </a:lnTo>
                  <a:lnTo>
                    <a:pt x="27" y="1"/>
                  </a:lnTo>
                  <a:lnTo>
                    <a:pt x="23" y="3"/>
                  </a:lnTo>
                  <a:lnTo>
                    <a:pt x="20" y="5"/>
                  </a:lnTo>
                  <a:lnTo>
                    <a:pt x="15" y="10"/>
                  </a:lnTo>
                  <a:lnTo>
                    <a:pt x="10" y="15"/>
                  </a:lnTo>
                  <a:lnTo>
                    <a:pt x="6" y="20"/>
                  </a:lnTo>
                  <a:lnTo>
                    <a:pt x="0" y="28"/>
                  </a:lnTo>
                  <a:lnTo>
                    <a:pt x="0" y="28"/>
                  </a:lnTo>
                  <a:lnTo>
                    <a:pt x="12"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85"/>
            <p:cNvSpPr>
              <a:spLocks/>
            </p:cNvSpPr>
            <p:nvPr/>
          </p:nvSpPr>
          <p:spPr bwMode="auto">
            <a:xfrm>
              <a:off x="3303961" y="2850108"/>
              <a:ext cx="33338" cy="85725"/>
            </a:xfrm>
            <a:custGeom>
              <a:avLst/>
              <a:gdLst>
                <a:gd name="T0" fmla="*/ 41 w 41"/>
                <a:gd name="T1" fmla="*/ 97 h 108"/>
                <a:gd name="T2" fmla="*/ 41 w 41"/>
                <a:gd name="T3" fmla="*/ 100 h 108"/>
                <a:gd name="T4" fmla="*/ 41 w 41"/>
                <a:gd name="T5" fmla="*/ 98 h 108"/>
                <a:gd name="T6" fmla="*/ 40 w 41"/>
                <a:gd name="T7" fmla="*/ 96 h 108"/>
                <a:gd name="T8" fmla="*/ 38 w 41"/>
                <a:gd name="T9" fmla="*/ 93 h 108"/>
                <a:gd name="T10" fmla="*/ 35 w 41"/>
                <a:gd name="T11" fmla="*/ 89 h 108"/>
                <a:gd name="T12" fmla="*/ 32 w 41"/>
                <a:gd name="T13" fmla="*/ 83 h 108"/>
                <a:gd name="T14" fmla="*/ 28 w 41"/>
                <a:gd name="T15" fmla="*/ 78 h 108"/>
                <a:gd name="T16" fmla="*/ 26 w 41"/>
                <a:gd name="T17" fmla="*/ 71 h 108"/>
                <a:gd name="T18" fmla="*/ 23 w 41"/>
                <a:gd name="T19" fmla="*/ 64 h 108"/>
                <a:gd name="T20" fmla="*/ 19 w 41"/>
                <a:gd name="T21" fmla="*/ 56 h 108"/>
                <a:gd name="T22" fmla="*/ 16 w 41"/>
                <a:gd name="T23" fmla="*/ 49 h 108"/>
                <a:gd name="T24" fmla="*/ 14 w 41"/>
                <a:gd name="T25" fmla="*/ 41 h 108"/>
                <a:gd name="T26" fmla="*/ 13 w 41"/>
                <a:gd name="T27" fmla="*/ 33 h 108"/>
                <a:gd name="T28" fmla="*/ 12 w 41"/>
                <a:gd name="T29" fmla="*/ 26 h 108"/>
                <a:gd name="T30" fmla="*/ 12 w 41"/>
                <a:gd name="T31" fmla="*/ 19 h 108"/>
                <a:gd name="T32" fmla="*/ 13 w 41"/>
                <a:gd name="T33" fmla="*/ 12 h 108"/>
                <a:gd name="T34" fmla="*/ 16 w 41"/>
                <a:gd name="T35" fmla="*/ 7 h 108"/>
                <a:gd name="T36" fmla="*/ 4 w 41"/>
                <a:gd name="T37" fmla="*/ 0 h 108"/>
                <a:gd name="T38" fmla="*/ 2 w 41"/>
                <a:gd name="T39" fmla="*/ 8 h 108"/>
                <a:gd name="T40" fmla="*/ 0 w 41"/>
                <a:gd name="T41" fmla="*/ 17 h 108"/>
                <a:gd name="T42" fmla="*/ 0 w 41"/>
                <a:gd name="T43" fmla="*/ 26 h 108"/>
                <a:gd name="T44" fmla="*/ 0 w 41"/>
                <a:gd name="T45" fmla="*/ 35 h 108"/>
                <a:gd name="T46" fmla="*/ 2 w 41"/>
                <a:gd name="T47" fmla="*/ 43 h 108"/>
                <a:gd name="T48" fmla="*/ 4 w 41"/>
                <a:gd name="T49" fmla="*/ 52 h 108"/>
                <a:gd name="T50" fmla="*/ 8 w 41"/>
                <a:gd name="T51" fmla="*/ 60 h 108"/>
                <a:gd name="T52" fmla="*/ 11 w 41"/>
                <a:gd name="T53" fmla="*/ 68 h 108"/>
                <a:gd name="T54" fmla="*/ 13 w 41"/>
                <a:gd name="T55" fmla="*/ 76 h 108"/>
                <a:gd name="T56" fmla="*/ 18 w 41"/>
                <a:gd name="T57" fmla="*/ 83 h 108"/>
                <a:gd name="T58" fmla="*/ 21 w 41"/>
                <a:gd name="T59" fmla="*/ 90 h 108"/>
                <a:gd name="T60" fmla="*/ 24 w 41"/>
                <a:gd name="T61" fmla="*/ 95 h 108"/>
                <a:gd name="T62" fmla="*/ 27 w 41"/>
                <a:gd name="T63" fmla="*/ 101 h 108"/>
                <a:gd name="T64" fmla="*/ 29 w 41"/>
                <a:gd name="T65" fmla="*/ 104 h 108"/>
                <a:gd name="T66" fmla="*/ 31 w 41"/>
                <a:gd name="T67" fmla="*/ 105 h 108"/>
                <a:gd name="T68" fmla="*/ 32 w 41"/>
                <a:gd name="T69" fmla="*/ 106 h 108"/>
                <a:gd name="T70" fmla="*/ 32 w 41"/>
                <a:gd name="T71" fmla="*/ 108 h 108"/>
                <a:gd name="T72" fmla="*/ 32 w 41"/>
                <a:gd name="T73" fmla="*/ 106 h 108"/>
                <a:gd name="T74" fmla="*/ 32 w 41"/>
                <a:gd name="T75" fmla="*/ 106 h 108"/>
                <a:gd name="T76" fmla="*/ 32 w 41"/>
                <a:gd name="T77" fmla="*/ 108 h 108"/>
                <a:gd name="T78" fmla="*/ 41 w 41"/>
                <a:gd name="T7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108">
                  <a:moveTo>
                    <a:pt x="41" y="97"/>
                  </a:moveTo>
                  <a:lnTo>
                    <a:pt x="41" y="100"/>
                  </a:lnTo>
                  <a:lnTo>
                    <a:pt x="41" y="98"/>
                  </a:lnTo>
                  <a:lnTo>
                    <a:pt x="40" y="96"/>
                  </a:lnTo>
                  <a:lnTo>
                    <a:pt x="38" y="93"/>
                  </a:lnTo>
                  <a:lnTo>
                    <a:pt x="35" y="89"/>
                  </a:lnTo>
                  <a:lnTo>
                    <a:pt x="32" y="83"/>
                  </a:lnTo>
                  <a:lnTo>
                    <a:pt x="28" y="78"/>
                  </a:lnTo>
                  <a:lnTo>
                    <a:pt x="26" y="71"/>
                  </a:lnTo>
                  <a:lnTo>
                    <a:pt x="23" y="64"/>
                  </a:lnTo>
                  <a:lnTo>
                    <a:pt x="19" y="56"/>
                  </a:lnTo>
                  <a:lnTo>
                    <a:pt x="16" y="49"/>
                  </a:lnTo>
                  <a:lnTo>
                    <a:pt x="14" y="41"/>
                  </a:lnTo>
                  <a:lnTo>
                    <a:pt x="13" y="33"/>
                  </a:lnTo>
                  <a:lnTo>
                    <a:pt x="12" y="26"/>
                  </a:lnTo>
                  <a:lnTo>
                    <a:pt x="12" y="19"/>
                  </a:lnTo>
                  <a:lnTo>
                    <a:pt x="13" y="12"/>
                  </a:lnTo>
                  <a:lnTo>
                    <a:pt x="16" y="7"/>
                  </a:lnTo>
                  <a:lnTo>
                    <a:pt x="4" y="0"/>
                  </a:lnTo>
                  <a:lnTo>
                    <a:pt x="2" y="8"/>
                  </a:lnTo>
                  <a:lnTo>
                    <a:pt x="0" y="17"/>
                  </a:lnTo>
                  <a:lnTo>
                    <a:pt x="0" y="26"/>
                  </a:lnTo>
                  <a:lnTo>
                    <a:pt x="0" y="35"/>
                  </a:lnTo>
                  <a:lnTo>
                    <a:pt x="2" y="43"/>
                  </a:lnTo>
                  <a:lnTo>
                    <a:pt x="4" y="52"/>
                  </a:lnTo>
                  <a:lnTo>
                    <a:pt x="8" y="60"/>
                  </a:lnTo>
                  <a:lnTo>
                    <a:pt x="11" y="68"/>
                  </a:lnTo>
                  <a:lnTo>
                    <a:pt x="13" y="76"/>
                  </a:lnTo>
                  <a:lnTo>
                    <a:pt x="18" y="83"/>
                  </a:lnTo>
                  <a:lnTo>
                    <a:pt x="21" y="90"/>
                  </a:lnTo>
                  <a:lnTo>
                    <a:pt x="24" y="95"/>
                  </a:lnTo>
                  <a:lnTo>
                    <a:pt x="27" y="101"/>
                  </a:lnTo>
                  <a:lnTo>
                    <a:pt x="29" y="104"/>
                  </a:lnTo>
                  <a:lnTo>
                    <a:pt x="31" y="105"/>
                  </a:lnTo>
                  <a:lnTo>
                    <a:pt x="32" y="106"/>
                  </a:lnTo>
                  <a:lnTo>
                    <a:pt x="32" y="108"/>
                  </a:lnTo>
                  <a:lnTo>
                    <a:pt x="32" y="106"/>
                  </a:lnTo>
                  <a:lnTo>
                    <a:pt x="32" y="106"/>
                  </a:lnTo>
                  <a:lnTo>
                    <a:pt x="32" y="108"/>
                  </a:lnTo>
                  <a:lnTo>
                    <a:pt x="41"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86"/>
            <p:cNvSpPr>
              <a:spLocks/>
            </p:cNvSpPr>
            <p:nvPr/>
          </p:nvSpPr>
          <p:spPr bwMode="auto">
            <a:xfrm>
              <a:off x="3432548" y="2889796"/>
              <a:ext cx="63500" cy="23813"/>
            </a:xfrm>
            <a:custGeom>
              <a:avLst/>
              <a:gdLst>
                <a:gd name="T0" fmla="*/ 0 w 80"/>
                <a:gd name="T1" fmla="*/ 1 h 30"/>
                <a:gd name="T2" fmla="*/ 1 w 80"/>
                <a:gd name="T3" fmla="*/ 1 h 30"/>
                <a:gd name="T4" fmla="*/ 3 w 80"/>
                <a:gd name="T5" fmla="*/ 1 h 30"/>
                <a:gd name="T6" fmla="*/ 7 w 80"/>
                <a:gd name="T7" fmla="*/ 1 h 30"/>
                <a:gd name="T8" fmla="*/ 11 w 80"/>
                <a:gd name="T9" fmla="*/ 0 h 30"/>
                <a:gd name="T10" fmla="*/ 17 w 80"/>
                <a:gd name="T11" fmla="*/ 0 h 30"/>
                <a:gd name="T12" fmla="*/ 23 w 80"/>
                <a:gd name="T13" fmla="*/ 0 h 30"/>
                <a:gd name="T14" fmla="*/ 30 w 80"/>
                <a:gd name="T15" fmla="*/ 0 h 30"/>
                <a:gd name="T16" fmla="*/ 37 w 80"/>
                <a:gd name="T17" fmla="*/ 0 h 30"/>
                <a:gd name="T18" fmla="*/ 43 w 80"/>
                <a:gd name="T19" fmla="*/ 1 h 30"/>
                <a:gd name="T20" fmla="*/ 50 w 80"/>
                <a:gd name="T21" fmla="*/ 2 h 30"/>
                <a:gd name="T22" fmla="*/ 57 w 80"/>
                <a:gd name="T23" fmla="*/ 5 h 30"/>
                <a:gd name="T24" fmla="*/ 63 w 80"/>
                <a:gd name="T25" fmla="*/ 8 h 30"/>
                <a:gd name="T26" fmla="*/ 69 w 80"/>
                <a:gd name="T27" fmla="*/ 11 h 30"/>
                <a:gd name="T28" fmla="*/ 73 w 80"/>
                <a:gd name="T29" fmla="*/ 17 h 30"/>
                <a:gd name="T30" fmla="*/ 77 w 80"/>
                <a:gd name="T31" fmla="*/ 23 h 30"/>
                <a:gd name="T32" fmla="*/ 80 w 80"/>
                <a:gd name="T33" fmla="*/ 30 h 30"/>
                <a:gd name="T34" fmla="*/ 0 w 80"/>
                <a:gd name="T3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30">
                  <a:moveTo>
                    <a:pt x="0" y="1"/>
                  </a:moveTo>
                  <a:lnTo>
                    <a:pt x="1" y="1"/>
                  </a:lnTo>
                  <a:lnTo>
                    <a:pt x="3" y="1"/>
                  </a:lnTo>
                  <a:lnTo>
                    <a:pt x="7" y="1"/>
                  </a:lnTo>
                  <a:lnTo>
                    <a:pt x="11" y="0"/>
                  </a:lnTo>
                  <a:lnTo>
                    <a:pt x="17" y="0"/>
                  </a:lnTo>
                  <a:lnTo>
                    <a:pt x="23" y="0"/>
                  </a:lnTo>
                  <a:lnTo>
                    <a:pt x="30" y="0"/>
                  </a:lnTo>
                  <a:lnTo>
                    <a:pt x="37" y="0"/>
                  </a:lnTo>
                  <a:lnTo>
                    <a:pt x="43" y="1"/>
                  </a:lnTo>
                  <a:lnTo>
                    <a:pt x="50" y="2"/>
                  </a:lnTo>
                  <a:lnTo>
                    <a:pt x="57" y="5"/>
                  </a:lnTo>
                  <a:lnTo>
                    <a:pt x="63" y="8"/>
                  </a:lnTo>
                  <a:lnTo>
                    <a:pt x="69" y="11"/>
                  </a:lnTo>
                  <a:lnTo>
                    <a:pt x="73" y="17"/>
                  </a:lnTo>
                  <a:lnTo>
                    <a:pt x="77" y="23"/>
                  </a:lnTo>
                  <a:lnTo>
                    <a:pt x="80" y="30"/>
                  </a:lnTo>
                  <a:lnTo>
                    <a:pt x="0" y="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87"/>
            <p:cNvSpPr>
              <a:spLocks/>
            </p:cNvSpPr>
            <p:nvPr/>
          </p:nvSpPr>
          <p:spPr bwMode="auto">
            <a:xfrm>
              <a:off x="3432548" y="2886621"/>
              <a:ext cx="65088" cy="28575"/>
            </a:xfrm>
            <a:custGeom>
              <a:avLst/>
              <a:gdLst>
                <a:gd name="T0" fmla="*/ 83 w 83"/>
                <a:gd name="T1" fmla="*/ 32 h 34"/>
                <a:gd name="T2" fmla="*/ 80 w 83"/>
                <a:gd name="T3" fmla="*/ 25 h 34"/>
                <a:gd name="T4" fmla="*/ 76 w 83"/>
                <a:gd name="T5" fmla="*/ 18 h 34"/>
                <a:gd name="T6" fmla="*/ 71 w 83"/>
                <a:gd name="T7" fmla="*/ 12 h 34"/>
                <a:gd name="T8" fmla="*/ 65 w 83"/>
                <a:gd name="T9" fmla="*/ 9 h 34"/>
                <a:gd name="T10" fmla="*/ 58 w 83"/>
                <a:gd name="T11" fmla="*/ 5 h 34"/>
                <a:gd name="T12" fmla="*/ 52 w 83"/>
                <a:gd name="T13" fmla="*/ 2 h 34"/>
                <a:gd name="T14" fmla="*/ 43 w 83"/>
                <a:gd name="T15" fmla="*/ 1 h 34"/>
                <a:gd name="T16" fmla="*/ 37 w 83"/>
                <a:gd name="T17" fmla="*/ 0 h 34"/>
                <a:gd name="T18" fmla="*/ 30 w 83"/>
                <a:gd name="T19" fmla="*/ 0 h 34"/>
                <a:gd name="T20" fmla="*/ 23 w 83"/>
                <a:gd name="T21" fmla="*/ 0 h 34"/>
                <a:gd name="T22" fmla="*/ 17 w 83"/>
                <a:gd name="T23" fmla="*/ 0 h 34"/>
                <a:gd name="T24" fmla="*/ 11 w 83"/>
                <a:gd name="T25" fmla="*/ 0 h 34"/>
                <a:gd name="T26" fmla="*/ 7 w 83"/>
                <a:gd name="T27" fmla="*/ 1 h 34"/>
                <a:gd name="T28" fmla="*/ 3 w 83"/>
                <a:gd name="T29" fmla="*/ 1 h 34"/>
                <a:gd name="T30" fmla="*/ 1 w 83"/>
                <a:gd name="T31" fmla="*/ 2 h 34"/>
                <a:gd name="T32" fmla="*/ 0 w 83"/>
                <a:gd name="T33" fmla="*/ 2 h 34"/>
                <a:gd name="T34" fmla="*/ 1 w 83"/>
                <a:gd name="T35" fmla="*/ 8 h 34"/>
                <a:gd name="T36" fmla="*/ 2 w 83"/>
                <a:gd name="T37" fmla="*/ 8 h 34"/>
                <a:gd name="T38" fmla="*/ 4 w 83"/>
                <a:gd name="T39" fmla="*/ 8 h 34"/>
                <a:gd name="T40" fmla="*/ 7 w 83"/>
                <a:gd name="T41" fmla="*/ 6 h 34"/>
                <a:gd name="T42" fmla="*/ 11 w 83"/>
                <a:gd name="T43" fmla="*/ 6 h 34"/>
                <a:gd name="T44" fmla="*/ 17 w 83"/>
                <a:gd name="T45" fmla="*/ 6 h 34"/>
                <a:gd name="T46" fmla="*/ 23 w 83"/>
                <a:gd name="T47" fmla="*/ 6 h 34"/>
                <a:gd name="T48" fmla="*/ 30 w 83"/>
                <a:gd name="T49" fmla="*/ 6 h 34"/>
                <a:gd name="T50" fmla="*/ 35 w 83"/>
                <a:gd name="T51" fmla="*/ 6 h 34"/>
                <a:gd name="T52" fmla="*/ 42 w 83"/>
                <a:gd name="T53" fmla="*/ 8 h 34"/>
                <a:gd name="T54" fmla="*/ 49 w 83"/>
                <a:gd name="T55" fmla="*/ 9 h 34"/>
                <a:gd name="T56" fmla="*/ 55 w 83"/>
                <a:gd name="T57" fmla="*/ 11 h 34"/>
                <a:gd name="T58" fmla="*/ 62 w 83"/>
                <a:gd name="T59" fmla="*/ 13 h 34"/>
                <a:gd name="T60" fmla="*/ 67 w 83"/>
                <a:gd name="T61" fmla="*/ 17 h 34"/>
                <a:gd name="T62" fmla="*/ 71 w 83"/>
                <a:gd name="T63" fmla="*/ 21 h 34"/>
                <a:gd name="T64" fmla="*/ 75 w 83"/>
                <a:gd name="T65" fmla="*/ 27 h 34"/>
                <a:gd name="T66" fmla="*/ 77 w 83"/>
                <a:gd name="T67" fmla="*/ 34 h 34"/>
                <a:gd name="T68" fmla="*/ 83 w 83"/>
                <a:gd name="T6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34">
                  <a:moveTo>
                    <a:pt x="83" y="32"/>
                  </a:moveTo>
                  <a:lnTo>
                    <a:pt x="80" y="25"/>
                  </a:lnTo>
                  <a:lnTo>
                    <a:pt x="76" y="18"/>
                  </a:lnTo>
                  <a:lnTo>
                    <a:pt x="71" y="12"/>
                  </a:lnTo>
                  <a:lnTo>
                    <a:pt x="65" y="9"/>
                  </a:lnTo>
                  <a:lnTo>
                    <a:pt x="58" y="5"/>
                  </a:lnTo>
                  <a:lnTo>
                    <a:pt x="52" y="2"/>
                  </a:lnTo>
                  <a:lnTo>
                    <a:pt x="43" y="1"/>
                  </a:lnTo>
                  <a:lnTo>
                    <a:pt x="37" y="0"/>
                  </a:lnTo>
                  <a:lnTo>
                    <a:pt x="30" y="0"/>
                  </a:lnTo>
                  <a:lnTo>
                    <a:pt x="23" y="0"/>
                  </a:lnTo>
                  <a:lnTo>
                    <a:pt x="17" y="0"/>
                  </a:lnTo>
                  <a:lnTo>
                    <a:pt x="11" y="0"/>
                  </a:lnTo>
                  <a:lnTo>
                    <a:pt x="7" y="1"/>
                  </a:lnTo>
                  <a:lnTo>
                    <a:pt x="3" y="1"/>
                  </a:lnTo>
                  <a:lnTo>
                    <a:pt x="1" y="2"/>
                  </a:lnTo>
                  <a:lnTo>
                    <a:pt x="0" y="2"/>
                  </a:lnTo>
                  <a:lnTo>
                    <a:pt x="1" y="8"/>
                  </a:lnTo>
                  <a:lnTo>
                    <a:pt x="2" y="8"/>
                  </a:lnTo>
                  <a:lnTo>
                    <a:pt x="4" y="8"/>
                  </a:lnTo>
                  <a:lnTo>
                    <a:pt x="7" y="6"/>
                  </a:lnTo>
                  <a:lnTo>
                    <a:pt x="11" y="6"/>
                  </a:lnTo>
                  <a:lnTo>
                    <a:pt x="17" y="6"/>
                  </a:lnTo>
                  <a:lnTo>
                    <a:pt x="23" y="6"/>
                  </a:lnTo>
                  <a:lnTo>
                    <a:pt x="30" y="6"/>
                  </a:lnTo>
                  <a:lnTo>
                    <a:pt x="35" y="6"/>
                  </a:lnTo>
                  <a:lnTo>
                    <a:pt x="42" y="8"/>
                  </a:lnTo>
                  <a:lnTo>
                    <a:pt x="49" y="9"/>
                  </a:lnTo>
                  <a:lnTo>
                    <a:pt x="55" y="11"/>
                  </a:lnTo>
                  <a:lnTo>
                    <a:pt x="62" y="13"/>
                  </a:lnTo>
                  <a:lnTo>
                    <a:pt x="67" y="17"/>
                  </a:lnTo>
                  <a:lnTo>
                    <a:pt x="71" y="21"/>
                  </a:lnTo>
                  <a:lnTo>
                    <a:pt x="75" y="27"/>
                  </a:lnTo>
                  <a:lnTo>
                    <a:pt x="77" y="34"/>
                  </a:lnTo>
                  <a:lnTo>
                    <a:pt x="8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88"/>
            <p:cNvSpPr>
              <a:spLocks/>
            </p:cNvSpPr>
            <p:nvPr/>
          </p:nvSpPr>
          <p:spPr bwMode="auto">
            <a:xfrm>
              <a:off x="3448423" y="2737396"/>
              <a:ext cx="11113" cy="12700"/>
            </a:xfrm>
            <a:custGeom>
              <a:avLst/>
              <a:gdLst>
                <a:gd name="T0" fmla="*/ 14 w 14"/>
                <a:gd name="T1" fmla="*/ 0 h 17"/>
                <a:gd name="T2" fmla="*/ 0 w 14"/>
                <a:gd name="T3" fmla="*/ 17 h 17"/>
                <a:gd name="T4" fmla="*/ 14 w 14"/>
                <a:gd name="T5" fmla="*/ 0 h 17"/>
              </a:gdLst>
              <a:ahLst/>
              <a:cxnLst>
                <a:cxn ang="0">
                  <a:pos x="T0" y="T1"/>
                </a:cxn>
                <a:cxn ang="0">
                  <a:pos x="T2" y="T3"/>
                </a:cxn>
                <a:cxn ang="0">
                  <a:pos x="T4" y="T5"/>
                </a:cxn>
              </a:cxnLst>
              <a:rect l="0" t="0" r="r" b="b"/>
              <a:pathLst>
                <a:path w="14" h="17">
                  <a:moveTo>
                    <a:pt x="14" y="0"/>
                  </a:moveTo>
                  <a:lnTo>
                    <a:pt x="0" y="1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89"/>
            <p:cNvSpPr>
              <a:spLocks/>
            </p:cNvSpPr>
            <p:nvPr/>
          </p:nvSpPr>
          <p:spPr bwMode="auto">
            <a:xfrm>
              <a:off x="3445248" y="2735808"/>
              <a:ext cx="15875" cy="15875"/>
            </a:xfrm>
            <a:custGeom>
              <a:avLst/>
              <a:gdLst>
                <a:gd name="T0" fmla="*/ 2 w 18"/>
                <a:gd name="T1" fmla="*/ 20 h 21"/>
                <a:gd name="T2" fmla="*/ 5 w 18"/>
                <a:gd name="T3" fmla="*/ 21 h 21"/>
                <a:gd name="T4" fmla="*/ 18 w 18"/>
                <a:gd name="T5" fmla="*/ 5 h 21"/>
                <a:gd name="T6" fmla="*/ 14 w 18"/>
                <a:gd name="T7" fmla="*/ 0 h 21"/>
                <a:gd name="T8" fmla="*/ 0 w 18"/>
                <a:gd name="T9" fmla="*/ 18 h 21"/>
                <a:gd name="T10" fmla="*/ 2 w 18"/>
                <a:gd name="T11" fmla="*/ 20 h 21"/>
              </a:gdLst>
              <a:ahLst/>
              <a:cxnLst>
                <a:cxn ang="0">
                  <a:pos x="T0" y="T1"/>
                </a:cxn>
                <a:cxn ang="0">
                  <a:pos x="T2" y="T3"/>
                </a:cxn>
                <a:cxn ang="0">
                  <a:pos x="T4" y="T5"/>
                </a:cxn>
                <a:cxn ang="0">
                  <a:pos x="T6" y="T7"/>
                </a:cxn>
                <a:cxn ang="0">
                  <a:pos x="T8" y="T9"/>
                </a:cxn>
                <a:cxn ang="0">
                  <a:pos x="T10" y="T11"/>
                </a:cxn>
              </a:cxnLst>
              <a:rect l="0" t="0" r="r" b="b"/>
              <a:pathLst>
                <a:path w="18" h="21">
                  <a:moveTo>
                    <a:pt x="2" y="20"/>
                  </a:moveTo>
                  <a:lnTo>
                    <a:pt x="5" y="21"/>
                  </a:lnTo>
                  <a:lnTo>
                    <a:pt x="18" y="5"/>
                  </a:lnTo>
                  <a:lnTo>
                    <a:pt x="14" y="0"/>
                  </a:lnTo>
                  <a:lnTo>
                    <a:pt x="0" y="18"/>
                  </a:lnTo>
                  <a:lnTo>
                    <a:pt x="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90"/>
            <p:cNvSpPr>
              <a:spLocks/>
            </p:cNvSpPr>
            <p:nvPr/>
          </p:nvSpPr>
          <p:spPr bwMode="auto">
            <a:xfrm>
              <a:off x="4159623" y="2554833"/>
              <a:ext cx="74613" cy="85725"/>
            </a:xfrm>
            <a:custGeom>
              <a:avLst/>
              <a:gdLst>
                <a:gd name="T0" fmla="*/ 77 w 94"/>
                <a:gd name="T1" fmla="*/ 108 h 108"/>
                <a:gd name="T2" fmla="*/ 94 w 94"/>
                <a:gd name="T3" fmla="*/ 0 h 108"/>
                <a:gd name="T4" fmla="*/ 0 w 94"/>
                <a:gd name="T5" fmla="*/ 0 h 108"/>
                <a:gd name="T6" fmla="*/ 20 w 94"/>
                <a:gd name="T7" fmla="*/ 108 h 108"/>
                <a:gd name="T8" fmla="*/ 77 w 94"/>
                <a:gd name="T9" fmla="*/ 108 h 108"/>
              </a:gdLst>
              <a:ahLst/>
              <a:cxnLst>
                <a:cxn ang="0">
                  <a:pos x="T0" y="T1"/>
                </a:cxn>
                <a:cxn ang="0">
                  <a:pos x="T2" y="T3"/>
                </a:cxn>
                <a:cxn ang="0">
                  <a:pos x="T4" y="T5"/>
                </a:cxn>
                <a:cxn ang="0">
                  <a:pos x="T6" y="T7"/>
                </a:cxn>
                <a:cxn ang="0">
                  <a:pos x="T8" y="T9"/>
                </a:cxn>
              </a:cxnLst>
              <a:rect l="0" t="0" r="r" b="b"/>
              <a:pathLst>
                <a:path w="94" h="108">
                  <a:moveTo>
                    <a:pt x="77" y="108"/>
                  </a:moveTo>
                  <a:lnTo>
                    <a:pt x="94" y="0"/>
                  </a:lnTo>
                  <a:lnTo>
                    <a:pt x="0" y="0"/>
                  </a:lnTo>
                  <a:lnTo>
                    <a:pt x="20" y="108"/>
                  </a:lnTo>
                  <a:lnTo>
                    <a:pt x="77"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91"/>
            <p:cNvSpPr>
              <a:spLocks/>
            </p:cNvSpPr>
            <p:nvPr/>
          </p:nvSpPr>
          <p:spPr bwMode="auto">
            <a:xfrm>
              <a:off x="4218361" y="2551658"/>
              <a:ext cx="19050" cy="88900"/>
            </a:xfrm>
            <a:custGeom>
              <a:avLst/>
              <a:gdLst>
                <a:gd name="T0" fmla="*/ 20 w 23"/>
                <a:gd name="T1" fmla="*/ 5 h 111"/>
                <a:gd name="T2" fmla="*/ 16 w 23"/>
                <a:gd name="T3" fmla="*/ 2 h 111"/>
                <a:gd name="T4" fmla="*/ 0 w 23"/>
                <a:gd name="T5" fmla="*/ 110 h 111"/>
                <a:gd name="T6" fmla="*/ 7 w 23"/>
                <a:gd name="T7" fmla="*/ 111 h 111"/>
                <a:gd name="T8" fmla="*/ 23 w 23"/>
                <a:gd name="T9" fmla="*/ 3 h 111"/>
                <a:gd name="T10" fmla="*/ 20 w 23"/>
                <a:gd name="T11" fmla="*/ 0 h 111"/>
                <a:gd name="T12" fmla="*/ 23 w 23"/>
                <a:gd name="T13" fmla="*/ 3 h 111"/>
                <a:gd name="T14" fmla="*/ 23 w 23"/>
                <a:gd name="T15" fmla="*/ 0 h 111"/>
                <a:gd name="T16" fmla="*/ 20 w 23"/>
                <a:gd name="T17" fmla="*/ 0 h 111"/>
                <a:gd name="T18" fmla="*/ 20 w 23"/>
                <a:gd name="T19"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1">
                  <a:moveTo>
                    <a:pt x="20" y="5"/>
                  </a:moveTo>
                  <a:lnTo>
                    <a:pt x="16" y="2"/>
                  </a:lnTo>
                  <a:lnTo>
                    <a:pt x="0" y="110"/>
                  </a:lnTo>
                  <a:lnTo>
                    <a:pt x="7" y="111"/>
                  </a:lnTo>
                  <a:lnTo>
                    <a:pt x="23" y="3"/>
                  </a:lnTo>
                  <a:lnTo>
                    <a:pt x="20" y="0"/>
                  </a:lnTo>
                  <a:lnTo>
                    <a:pt x="23" y="3"/>
                  </a:lnTo>
                  <a:lnTo>
                    <a:pt x="23" y="0"/>
                  </a:lnTo>
                  <a:lnTo>
                    <a:pt x="20" y="0"/>
                  </a:lnTo>
                  <a:lnTo>
                    <a:pt x="2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92"/>
            <p:cNvSpPr>
              <a:spLocks/>
            </p:cNvSpPr>
            <p:nvPr/>
          </p:nvSpPr>
          <p:spPr bwMode="auto">
            <a:xfrm>
              <a:off x="4156448" y="2551658"/>
              <a:ext cx="77788" cy="4763"/>
            </a:xfrm>
            <a:custGeom>
              <a:avLst/>
              <a:gdLst>
                <a:gd name="T0" fmla="*/ 7 w 97"/>
                <a:gd name="T1" fmla="*/ 2 h 5"/>
                <a:gd name="T2" fmla="*/ 3 w 97"/>
                <a:gd name="T3" fmla="*/ 5 h 5"/>
                <a:gd name="T4" fmla="*/ 97 w 97"/>
                <a:gd name="T5" fmla="*/ 5 h 5"/>
                <a:gd name="T6" fmla="*/ 97 w 97"/>
                <a:gd name="T7" fmla="*/ 0 h 5"/>
                <a:gd name="T8" fmla="*/ 3 w 97"/>
                <a:gd name="T9" fmla="*/ 0 h 5"/>
                <a:gd name="T10" fmla="*/ 1 w 97"/>
                <a:gd name="T11" fmla="*/ 3 h 5"/>
                <a:gd name="T12" fmla="*/ 3 w 97"/>
                <a:gd name="T13" fmla="*/ 0 h 5"/>
                <a:gd name="T14" fmla="*/ 0 w 97"/>
                <a:gd name="T15" fmla="*/ 0 h 5"/>
                <a:gd name="T16" fmla="*/ 1 w 97"/>
                <a:gd name="T17" fmla="*/ 3 h 5"/>
                <a:gd name="T18" fmla="*/ 7 w 9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5">
                  <a:moveTo>
                    <a:pt x="7" y="2"/>
                  </a:moveTo>
                  <a:lnTo>
                    <a:pt x="3" y="5"/>
                  </a:lnTo>
                  <a:lnTo>
                    <a:pt x="97" y="5"/>
                  </a:lnTo>
                  <a:lnTo>
                    <a:pt x="97" y="0"/>
                  </a:lnTo>
                  <a:lnTo>
                    <a:pt x="3" y="0"/>
                  </a:lnTo>
                  <a:lnTo>
                    <a:pt x="1" y="3"/>
                  </a:lnTo>
                  <a:lnTo>
                    <a:pt x="3" y="0"/>
                  </a:lnTo>
                  <a:lnTo>
                    <a:pt x="0" y="0"/>
                  </a:lnTo>
                  <a:lnTo>
                    <a:pt x="1" y="3"/>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93"/>
            <p:cNvSpPr>
              <a:spLocks/>
            </p:cNvSpPr>
            <p:nvPr/>
          </p:nvSpPr>
          <p:spPr bwMode="auto">
            <a:xfrm>
              <a:off x="4158036" y="2553246"/>
              <a:ext cx="20638" cy="88900"/>
            </a:xfrm>
            <a:custGeom>
              <a:avLst/>
              <a:gdLst>
                <a:gd name="T0" fmla="*/ 22 w 25"/>
                <a:gd name="T1" fmla="*/ 106 h 112"/>
                <a:gd name="T2" fmla="*/ 25 w 25"/>
                <a:gd name="T3" fmla="*/ 108 h 112"/>
                <a:gd name="T4" fmla="*/ 6 w 25"/>
                <a:gd name="T5" fmla="*/ 0 h 112"/>
                <a:gd name="T6" fmla="*/ 0 w 25"/>
                <a:gd name="T7" fmla="*/ 1 h 112"/>
                <a:gd name="T8" fmla="*/ 18 w 25"/>
                <a:gd name="T9" fmla="*/ 109 h 112"/>
                <a:gd name="T10" fmla="*/ 22 w 25"/>
                <a:gd name="T11" fmla="*/ 112 h 112"/>
                <a:gd name="T12" fmla="*/ 18 w 25"/>
                <a:gd name="T13" fmla="*/ 109 h 112"/>
                <a:gd name="T14" fmla="*/ 18 w 25"/>
                <a:gd name="T15" fmla="*/ 112 h 112"/>
                <a:gd name="T16" fmla="*/ 22 w 25"/>
                <a:gd name="T17" fmla="*/ 112 h 112"/>
                <a:gd name="T18" fmla="*/ 22 w 25"/>
                <a:gd name="T19"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12">
                  <a:moveTo>
                    <a:pt x="22" y="106"/>
                  </a:moveTo>
                  <a:lnTo>
                    <a:pt x="25" y="108"/>
                  </a:lnTo>
                  <a:lnTo>
                    <a:pt x="6" y="0"/>
                  </a:lnTo>
                  <a:lnTo>
                    <a:pt x="0" y="1"/>
                  </a:lnTo>
                  <a:lnTo>
                    <a:pt x="18" y="109"/>
                  </a:lnTo>
                  <a:lnTo>
                    <a:pt x="22" y="112"/>
                  </a:lnTo>
                  <a:lnTo>
                    <a:pt x="18" y="109"/>
                  </a:lnTo>
                  <a:lnTo>
                    <a:pt x="18" y="112"/>
                  </a:lnTo>
                  <a:lnTo>
                    <a:pt x="22" y="112"/>
                  </a:lnTo>
                  <a:lnTo>
                    <a:pt x="2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94"/>
            <p:cNvSpPr>
              <a:spLocks/>
            </p:cNvSpPr>
            <p:nvPr/>
          </p:nvSpPr>
          <p:spPr bwMode="auto">
            <a:xfrm>
              <a:off x="4175498" y="2637383"/>
              <a:ext cx="47625" cy="4763"/>
            </a:xfrm>
            <a:custGeom>
              <a:avLst/>
              <a:gdLst>
                <a:gd name="T0" fmla="*/ 54 w 61"/>
                <a:gd name="T1" fmla="*/ 2 h 6"/>
                <a:gd name="T2" fmla="*/ 57 w 61"/>
                <a:gd name="T3" fmla="*/ 0 h 6"/>
                <a:gd name="T4" fmla="*/ 0 w 61"/>
                <a:gd name="T5" fmla="*/ 0 h 6"/>
                <a:gd name="T6" fmla="*/ 0 w 61"/>
                <a:gd name="T7" fmla="*/ 6 h 6"/>
                <a:gd name="T8" fmla="*/ 57 w 61"/>
                <a:gd name="T9" fmla="*/ 6 h 6"/>
                <a:gd name="T10" fmla="*/ 61 w 61"/>
                <a:gd name="T11" fmla="*/ 3 h 6"/>
                <a:gd name="T12" fmla="*/ 57 w 61"/>
                <a:gd name="T13" fmla="*/ 6 h 6"/>
                <a:gd name="T14" fmla="*/ 61 w 61"/>
                <a:gd name="T15" fmla="*/ 6 h 6"/>
                <a:gd name="T16" fmla="*/ 61 w 61"/>
                <a:gd name="T17" fmla="*/ 3 h 6"/>
                <a:gd name="T18" fmla="*/ 54 w 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
                  <a:moveTo>
                    <a:pt x="54" y="2"/>
                  </a:moveTo>
                  <a:lnTo>
                    <a:pt x="57" y="0"/>
                  </a:lnTo>
                  <a:lnTo>
                    <a:pt x="0" y="0"/>
                  </a:lnTo>
                  <a:lnTo>
                    <a:pt x="0" y="6"/>
                  </a:lnTo>
                  <a:lnTo>
                    <a:pt x="57" y="6"/>
                  </a:lnTo>
                  <a:lnTo>
                    <a:pt x="61" y="3"/>
                  </a:lnTo>
                  <a:lnTo>
                    <a:pt x="57" y="6"/>
                  </a:lnTo>
                  <a:lnTo>
                    <a:pt x="61" y="6"/>
                  </a:lnTo>
                  <a:lnTo>
                    <a:pt x="61" y="3"/>
                  </a:lnTo>
                  <a:lnTo>
                    <a:pt x="5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95"/>
            <p:cNvSpPr>
              <a:spLocks/>
            </p:cNvSpPr>
            <p:nvPr/>
          </p:nvSpPr>
          <p:spPr bwMode="auto">
            <a:xfrm>
              <a:off x="4313611" y="2205583"/>
              <a:ext cx="50800" cy="123825"/>
            </a:xfrm>
            <a:custGeom>
              <a:avLst/>
              <a:gdLst>
                <a:gd name="T0" fmla="*/ 25 w 63"/>
                <a:gd name="T1" fmla="*/ 158 h 158"/>
                <a:gd name="T2" fmla="*/ 20 w 63"/>
                <a:gd name="T3" fmla="*/ 154 h 158"/>
                <a:gd name="T4" fmla="*/ 14 w 63"/>
                <a:gd name="T5" fmla="*/ 149 h 158"/>
                <a:gd name="T6" fmla="*/ 9 w 63"/>
                <a:gd name="T7" fmla="*/ 141 h 158"/>
                <a:gd name="T8" fmla="*/ 6 w 63"/>
                <a:gd name="T9" fmla="*/ 130 h 158"/>
                <a:gd name="T10" fmla="*/ 2 w 63"/>
                <a:gd name="T11" fmla="*/ 118 h 158"/>
                <a:gd name="T12" fmla="*/ 0 w 63"/>
                <a:gd name="T13" fmla="*/ 104 h 158"/>
                <a:gd name="T14" fmla="*/ 0 w 63"/>
                <a:gd name="T15" fmla="*/ 88 h 158"/>
                <a:gd name="T16" fmla="*/ 0 w 63"/>
                <a:gd name="T17" fmla="*/ 72 h 158"/>
                <a:gd name="T18" fmla="*/ 2 w 63"/>
                <a:gd name="T19" fmla="*/ 57 h 158"/>
                <a:gd name="T20" fmla="*/ 5 w 63"/>
                <a:gd name="T21" fmla="*/ 42 h 158"/>
                <a:gd name="T22" fmla="*/ 8 w 63"/>
                <a:gd name="T23" fmla="*/ 29 h 158"/>
                <a:gd name="T24" fmla="*/ 13 w 63"/>
                <a:gd name="T25" fmla="*/ 19 h 158"/>
                <a:gd name="T26" fmla="*/ 18 w 63"/>
                <a:gd name="T27" fmla="*/ 9 h 158"/>
                <a:gd name="T28" fmla="*/ 24 w 63"/>
                <a:gd name="T29" fmla="*/ 4 h 158"/>
                <a:gd name="T30" fmla="*/ 31 w 63"/>
                <a:gd name="T31" fmla="*/ 0 h 158"/>
                <a:gd name="T32" fmla="*/ 38 w 63"/>
                <a:gd name="T33" fmla="*/ 0 h 158"/>
                <a:gd name="T34" fmla="*/ 44 w 63"/>
                <a:gd name="T35" fmla="*/ 2 h 158"/>
                <a:gd name="T36" fmla="*/ 49 w 63"/>
                <a:gd name="T37" fmla="*/ 9 h 158"/>
                <a:gd name="T38" fmla="*/ 54 w 63"/>
                <a:gd name="T39" fmla="*/ 17 h 158"/>
                <a:gd name="T40" fmla="*/ 58 w 63"/>
                <a:gd name="T41" fmla="*/ 28 h 158"/>
                <a:gd name="T42" fmla="*/ 61 w 63"/>
                <a:gd name="T43" fmla="*/ 40 h 158"/>
                <a:gd name="T44" fmla="*/ 63 w 63"/>
                <a:gd name="T45" fmla="*/ 54 h 158"/>
                <a:gd name="T46" fmla="*/ 63 w 63"/>
                <a:gd name="T47" fmla="*/ 70 h 158"/>
                <a:gd name="T48" fmla="*/ 63 w 63"/>
                <a:gd name="T49" fmla="*/ 87 h 158"/>
                <a:gd name="T50" fmla="*/ 61 w 63"/>
                <a:gd name="T51" fmla="*/ 101 h 158"/>
                <a:gd name="T52" fmla="*/ 59 w 63"/>
                <a:gd name="T53" fmla="*/ 116 h 158"/>
                <a:gd name="T54" fmla="*/ 54 w 63"/>
                <a:gd name="T55" fmla="*/ 129 h 158"/>
                <a:gd name="T56" fmla="*/ 49 w 63"/>
                <a:gd name="T57" fmla="*/ 140 h 158"/>
                <a:gd name="T58" fmla="*/ 45 w 63"/>
                <a:gd name="T59" fmla="*/ 149 h 158"/>
                <a:gd name="T60" fmla="*/ 38 w 63"/>
                <a:gd name="T61" fmla="*/ 154 h 158"/>
                <a:gd name="T62" fmla="*/ 32 w 63"/>
                <a:gd name="T6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58">
                  <a:moveTo>
                    <a:pt x="29" y="158"/>
                  </a:moveTo>
                  <a:lnTo>
                    <a:pt x="25" y="158"/>
                  </a:lnTo>
                  <a:lnTo>
                    <a:pt x="22" y="157"/>
                  </a:lnTo>
                  <a:lnTo>
                    <a:pt x="20" y="154"/>
                  </a:lnTo>
                  <a:lnTo>
                    <a:pt x="17" y="152"/>
                  </a:lnTo>
                  <a:lnTo>
                    <a:pt x="14" y="149"/>
                  </a:lnTo>
                  <a:lnTo>
                    <a:pt x="11" y="145"/>
                  </a:lnTo>
                  <a:lnTo>
                    <a:pt x="9" y="141"/>
                  </a:lnTo>
                  <a:lnTo>
                    <a:pt x="7" y="136"/>
                  </a:lnTo>
                  <a:lnTo>
                    <a:pt x="6" y="130"/>
                  </a:lnTo>
                  <a:lnTo>
                    <a:pt x="3" y="125"/>
                  </a:lnTo>
                  <a:lnTo>
                    <a:pt x="2" y="118"/>
                  </a:lnTo>
                  <a:lnTo>
                    <a:pt x="1" y="111"/>
                  </a:lnTo>
                  <a:lnTo>
                    <a:pt x="0" y="104"/>
                  </a:lnTo>
                  <a:lnTo>
                    <a:pt x="0" y="96"/>
                  </a:lnTo>
                  <a:lnTo>
                    <a:pt x="0" y="88"/>
                  </a:lnTo>
                  <a:lnTo>
                    <a:pt x="0" y="80"/>
                  </a:lnTo>
                  <a:lnTo>
                    <a:pt x="0" y="72"/>
                  </a:lnTo>
                  <a:lnTo>
                    <a:pt x="1" y="63"/>
                  </a:lnTo>
                  <a:lnTo>
                    <a:pt x="2" y="57"/>
                  </a:lnTo>
                  <a:lnTo>
                    <a:pt x="3" y="48"/>
                  </a:lnTo>
                  <a:lnTo>
                    <a:pt x="5" y="42"/>
                  </a:lnTo>
                  <a:lnTo>
                    <a:pt x="7" y="35"/>
                  </a:lnTo>
                  <a:lnTo>
                    <a:pt x="8" y="29"/>
                  </a:lnTo>
                  <a:lnTo>
                    <a:pt x="10" y="23"/>
                  </a:lnTo>
                  <a:lnTo>
                    <a:pt x="13" y="19"/>
                  </a:lnTo>
                  <a:lnTo>
                    <a:pt x="16" y="14"/>
                  </a:lnTo>
                  <a:lnTo>
                    <a:pt x="18" y="9"/>
                  </a:lnTo>
                  <a:lnTo>
                    <a:pt x="22" y="6"/>
                  </a:lnTo>
                  <a:lnTo>
                    <a:pt x="24" y="4"/>
                  </a:lnTo>
                  <a:lnTo>
                    <a:pt x="28" y="1"/>
                  </a:lnTo>
                  <a:lnTo>
                    <a:pt x="31" y="0"/>
                  </a:lnTo>
                  <a:lnTo>
                    <a:pt x="34" y="0"/>
                  </a:lnTo>
                  <a:lnTo>
                    <a:pt x="38" y="0"/>
                  </a:lnTo>
                  <a:lnTo>
                    <a:pt x="40" y="1"/>
                  </a:lnTo>
                  <a:lnTo>
                    <a:pt x="44" y="2"/>
                  </a:lnTo>
                  <a:lnTo>
                    <a:pt x="46" y="6"/>
                  </a:lnTo>
                  <a:lnTo>
                    <a:pt x="49" y="9"/>
                  </a:lnTo>
                  <a:lnTo>
                    <a:pt x="52" y="13"/>
                  </a:lnTo>
                  <a:lnTo>
                    <a:pt x="54" y="17"/>
                  </a:lnTo>
                  <a:lnTo>
                    <a:pt x="56" y="22"/>
                  </a:lnTo>
                  <a:lnTo>
                    <a:pt x="58" y="28"/>
                  </a:lnTo>
                  <a:lnTo>
                    <a:pt x="59" y="34"/>
                  </a:lnTo>
                  <a:lnTo>
                    <a:pt x="61" y="40"/>
                  </a:lnTo>
                  <a:lnTo>
                    <a:pt x="62" y="47"/>
                  </a:lnTo>
                  <a:lnTo>
                    <a:pt x="63" y="54"/>
                  </a:lnTo>
                  <a:lnTo>
                    <a:pt x="63" y="62"/>
                  </a:lnTo>
                  <a:lnTo>
                    <a:pt x="63" y="70"/>
                  </a:lnTo>
                  <a:lnTo>
                    <a:pt x="63" y="78"/>
                  </a:lnTo>
                  <a:lnTo>
                    <a:pt x="63" y="87"/>
                  </a:lnTo>
                  <a:lnTo>
                    <a:pt x="62" y="95"/>
                  </a:lnTo>
                  <a:lnTo>
                    <a:pt x="61" y="101"/>
                  </a:lnTo>
                  <a:lnTo>
                    <a:pt x="60" y="110"/>
                  </a:lnTo>
                  <a:lnTo>
                    <a:pt x="59" y="116"/>
                  </a:lnTo>
                  <a:lnTo>
                    <a:pt x="56" y="123"/>
                  </a:lnTo>
                  <a:lnTo>
                    <a:pt x="54" y="129"/>
                  </a:lnTo>
                  <a:lnTo>
                    <a:pt x="52" y="135"/>
                  </a:lnTo>
                  <a:lnTo>
                    <a:pt x="49" y="140"/>
                  </a:lnTo>
                  <a:lnTo>
                    <a:pt x="47" y="145"/>
                  </a:lnTo>
                  <a:lnTo>
                    <a:pt x="45" y="149"/>
                  </a:lnTo>
                  <a:lnTo>
                    <a:pt x="41" y="152"/>
                  </a:lnTo>
                  <a:lnTo>
                    <a:pt x="38" y="154"/>
                  </a:lnTo>
                  <a:lnTo>
                    <a:pt x="36" y="157"/>
                  </a:lnTo>
                  <a:lnTo>
                    <a:pt x="32" y="158"/>
                  </a:lnTo>
                  <a:lnTo>
                    <a:pt x="29" y="158"/>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96"/>
            <p:cNvSpPr>
              <a:spLocks/>
            </p:cNvSpPr>
            <p:nvPr/>
          </p:nvSpPr>
          <p:spPr bwMode="auto">
            <a:xfrm>
              <a:off x="4308848" y="2267496"/>
              <a:ext cx="28575" cy="68263"/>
            </a:xfrm>
            <a:custGeom>
              <a:avLst/>
              <a:gdLst>
                <a:gd name="T0" fmla="*/ 0 w 36"/>
                <a:gd name="T1" fmla="*/ 0 h 85"/>
                <a:gd name="T2" fmla="*/ 0 w 36"/>
                <a:gd name="T3" fmla="*/ 0 h 85"/>
                <a:gd name="T4" fmla="*/ 0 w 36"/>
                <a:gd name="T5" fmla="*/ 8 h 85"/>
                <a:gd name="T6" fmla="*/ 0 w 36"/>
                <a:gd name="T7" fmla="*/ 16 h 85"/>
                <a:gd name="T8" fmla="*/ 1 w 36"/>
                <a:gd name="T9" fmla="*/ 24 h 85"/>
                <a:gd name="T10" fmla="*/ 1 w 36"/>
                <a:gd name="T11" fmla="*/ 32 h 85"/>
                <a:gd name="T12" fmla="*/ 3 w 36"/>
                <a:gd name="T13" fmla="*/ 39 h 85"/>
                <a:gd name="T14" fmla="*/ 5 w 36"/>
                <a:gd name="T15" fmla="*/ 46 h 85"/>
                <a:gd name="T16" fmla="*/ 6 w 36"/>
                <a:gd name="T17" fmla="*/ 51 h 85"/>
                <a:gd name="T18" fmla="*/ 8 w 36"/>
                <a:gd name="T19" fmla="*/ 58 h 85"/>
                <a:gd name="T20" fmla="*/ 10 w 36"/>
                <a:gd name="T21" fmla="*/ 64 h 85"/>
                <a:gd name="T22" fmla="*/ 13 w 36"/>
                <a:gd name="T23" fmla="*/ 69 h 85"/>
                <a:gd name="T24" fmla="*/ 16 w 36"/>
                <a:gd name="T25" fmla="*/ 72 h 85"/>
                <a:gd name="T26" fmla="*/ 20 w 36"/>
                <a:gd name="T27" fmla="*/ 77 h 85"/>
                <a:gd name="T28" fmla="*/ 22 w 36"/>
                <a:gd name="T29" fmla="*/ 80 h 85"/>
                <a:gd name="T30" fmla="*/ 27 w 36"/>
                <a:gd name="T31" fmla="*/ 83 h 85"/>
                <a:gd name="T32" fmla="*/ 31 w 36"/>
                <a:gd name="T33" fmla="*/ 84 h 85"/>
                <a:gd name="T34" fmla="*/ 36 w 36"/>
                <a:gd name="T35" fmla="*/ 85 h 85"/>
                <a:gd name="T36" fmla="*/ 36 w 36"/>
                <a:gd name="T37" fmla="*/ 72 h 85"/>
                <a:gd name="T38" fmla="*/ 33 w 36"/>
                <a:gd name="T39" fmla="*/ 71 h 85"/>
                <a:gd name="T40" fmla="*/ 32 w 36"/>
                <a:gd name="T41" fmla="*/ 71 h 85"/>
                <a:gd name="T42" fmla="*/ 31 w 36"/>
                <a:gd name="T43" fmla="*/ 70 h 85"/>
                <a:gd name="T44" fmla="*/ 29 w 36"/>
                <a:gd name="T45" fmla="*/ 69 h 85"/>
                <a:gd name="T46" fmla="*/ 27 w 36"/>
                <a:gd name="T47" fmla="*/ 65 h 85"/>
                <a:gd name="T48" fmla="*/ 24 w 36"/>
                <a:gd name="T49" fmla="*/ 62 h 85"/>
                <a:gd name="T50" fmla="*/ 22 w 36"/>
                <a:gd name="T51" fmla="*/ 58 h 85"/>
                <a:gd name="T52" fmla="*/ 20 w 36"/>
                <a:gd name="T53" fmla="*/ 54 h 85"/>
                <a:gd name="T54" fmla="*/ 18 w 36"/>
                <a:gd name="T55" fmla="*/ 48 h 85"/>
                <a:gd name="T56" fmla="*/ 17 w 36"/>
                <a:gd name="T57" fmla="*/ 42 h 85"/>
                <a:gd name="T58" fmla="*/ 16 w 36"/>
                <a:gd name="T59" fmla="*/ 36 h 85"/>
                <a:gd name="T60" fmla="*/ 15 w 36"/>
                <a:gd name="T61" fmla="*/ 30 h 85"/>
                <a:gd name="T62" fmla="*/ 14 w 36"/>
                <a:gd name="T63" fmla="*/ 23 h 85"/>
                <a:gd name="T64" fmla="*/ 13 w 36"/>
                <a:gd name="T65" fmla="*/ 16 h 85"/>
                <a:gd name="T66" fmla="*/ 13 w 36"/>
                <a:gd name="T67" fmla="*/ 8 h 85"/>
                <a:gd name="T68" fmla="*/ 13 w 36"/>
                <a:gd name="T69" fmla="*/ 0 h 85"/>
                <a:gd name="T70" fmla="*/ 13 w 36"/>
                <a:gd name="T71" fmla="*/ 0 h 85"/>
                <a:gd name="T72" fmla="*/ 0 w 36"/>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0" y="0"/>
                  </a:moveTo>
                  <a:lnTo>
                    <a:pt x="0" y="0"/>
                  </a:lnTo>
                  <a:lnTo>
                    <a:pt x="0" y="8"/>
                  </a:lnTo>
                  <a:lnTo>
                    <a:pt x="0" y="16"/>
                  </a:lnTo>
                  <a:lnTo>
                    <a:pt x="1" y="24"/>
                  </a:lnTo>
                  <a:lnTo>
                    <a:pt x="1" y="32"/>
                  </a:lnTo>
                  <a:lnTo>
                    <a:pt x="3" y="39"/>
                  </a:lnTo>
                  <a:lnTo>
                    <a:pt x="5" y="46"/>
                  </a:lnTo>
                  <a:lnTo>
                    <a:pt x="6" y="51"/>
                  </a:lnTo>
                  <a:lnTo>
                    <a:pt x="8" y="58"/>
                  </a:lnTo>
                  <a:lnTo>
                    <a:pt x="10" y="64"/>
                  </a:lnTo>
                  <a:lnTo>
                    <a:pt x="13" y="69"/>
                  </a:lnTo>
                  <a:lnTo>
                    <a:pt x="16" y="72"/>
                  </a:lnTo>
                  <a:lnTo>
                    <a:pt x="20" y="77"/>
                  </a:lnTo>
                  <a:lnTo>
                    <a:pt x="22" y="80"/>
                  </a:lnTo>
                  <a:lnTo>
                    <a:pt x="27" y="83"/>
                  </a:lnTo>
                  <a:lnTo>
                    <a:pt x="31" y="84"/>
                  </a:lnTo>
                  <a:lnTo>
                    <a:pt x="36" y="85"/>
                  </a:lnTo>
                  <a:lnTo>
                    <a:pt x="36" y="72"/>
                  </a:lnTo>
                  <a:lnTo>
                    <a:pt x="33" y="71"/>
                  </a:lnTo>
                  <a:lnTo>
                    <a:pt x="32" y="71"/>
                  </a:lnTo>
                  <a:lnTo>
                    <a:pt x="31" y="70"/>
                  </a:lnTo>
                  <a:lnTo>
                    <a:pt x="29" y="69"/>
                  </a:lnTo>
                  <a:lnTo>
                    <a:pt x="27" y="65"/>
                  </a:lnTo>
                  <a:lnTo>
                    <a:pt x="24" y="62"/>
                  </a:lnTo>
                  <a:lnTo>
                    <a:pt x="22" y="58"/>
                  </a:lnTo>
                  <a:lnTo>
                    <a:pt x="20" y="54"/>
                  </a:lnTo>
                  <a:lnTo>
                    <a:pt x="18" y="48"/>
                  </a:lnTo>
                  <a:lnTo>
                    <a:pt x="17" y="42"/>
                  </a:lnTo>
                  <a:lnTo>
                    <a:pt x="16" y="36"/>
                  </a:lnTo>
                  <a:lnTo>
                    <a:pt x="15" y="30"/>
                  </a:lnTo>
                  <a:lnTo>
                    <a:pt x="14" y="23"/>
                  </a:lnTo>
                  <a:lnTo>
                    <a:pt x="13" y="16"/>
                  </a:lnTo>
                  <a:lnTo>
                    <a:pt x="13" y="8"/>
                  </a:lnTo>
                  <a:lnTo>
                    <a:pt x="13" y="0"/>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97"/>
            <p:cNvSpPr>
              <a:spLocks/>
            </p:cNvSpPr>
            <p:nvPr/>
          </p:nvSpPr>
          <p:spPr bwMode="auto">
            <a:xfrm>
              <a:off x="4308848" y="2199233"/>
              <a:ext cx="33338" cy="68263"/>
            </a:xfrm>
            <a:custGeom>
              <a:avLst/>
              <a:gdLst>
                <a:gd name="T0" fmla="*/ 41 w 41"/>
                <a:gd name="T1" fmla="*/ 0 h 87"/>
                <a:gd name="T2" fmla="*/ 41 w 41"/>
                <a:gd name="T3" fmla="*/ 0 h 87"/>
                <a:gd name="T4" fmla="*/ 36 w 41"/>
                <a:gd name="T5" fmla="*/ 1 h 87"/>
                <a:gd name="T6" fmla="*/ 32 w 41"/>
                <a:gd name="T7" fmla="*/ 3 h 87"/>
                <a:gd name="T8" fmla="*/ 28 w 41"/>
                <a:gd name="T9" fmla="*/ 5 h 87"/>
                <a:gd name="T10" fmla="*/ 24 w 41"/>
                <a:gd name="T11" fmla="*/ 8 h 87"/>
                <a:gd name="T12" fmla="*/ 21 w 41"/>
                <a:gd name="T13" fmla="*/ 13 h 87"/>
                <a:gd name="T14" fmla="*/ 17 w 41"/>
                <a:gd name="T15" fmla="*/ 17 h 87"/>
                <a:gd name="T16" fmla="*/ 15 w 41"/>
                <a:gd name="T17" fmla="*/ 23 h 87"/>
                <a:gd name="T18" fmla="*/ 12 w 41"/>
                <a:gd name="T19" fmla="*/ 28 h 87"/>
                <a:gd name="T20" fmla="*/ 9 w 41"/>
                <a:gd name="T21" fmla="*/ 34 h 87"/>
                <a:gd name="T22" fmla="*/ 8 w 41"/>
                <a:gd name="T23" fmla="*/ 41 h 87"/>
                <a:gd name="T24" fmla="*/ 6 w 41"/>
                <a:gd name="T25" fmla="*/ 47 h 87"/>
                <a:gd name="T26" fmla="*/ 3 w 41"/>
                <a:gd name="T27" fmla="*/ 54 h 87"/>
                <a:gd name="T28" fmla="*/ 2 w 41"/>
                <a:gd name="T29" fmla="*/ 62 h 87"/>
                <a:gd name="T30" fmla="*/ 1 w 41"/>
                <a:gd name="T31" fmla="*/ 69 h 87"/>
                <a:gd name="T32" fmla="*/ 1 w 41"/>
                <a:gd name="T33" fmla="*/ 79 h 87"/>
                <a:gd name="T34" fmla="*/ 0 w 41"/>
                <a:gd name="T35" fmla="*/ 87 h 87"/>
                <a:gd name="T36" fmla="*/ 13 w 41"/>
                <a:gd name="T37" fmla="*/ 87 h 87"/>
                <a:gd name="T38" fmla="*/ 14 w 41"/>
                <a:gd name="T39" fmla="*/ 79 h 87"/>
                <a:gd name="T40" fmla="*/ 14 w 41"/>
                <a:gd name="T41" fmla="*/ 72 h 87"/>
                <a:gd name="T42" fmla="*/ 15 w 41"/>
                <a:gd name="T43" fmla="*/ 65 h 87"/>
                <a:gd name="T44" fmla="*/ 17 w 41"/>
                <a:gd name="T45" fmla="*/ 58 h 87"/>
                <a:gd name="T46" fmla="*/ 18 w 41"/>
                <a:gd name="T47" fmla="*/ 51 h 87"/>
                <a:gd name="T48" fmla="*/ 20 w 41"/>
                <a:gd name="T49" fmla="*/ 44 h 87"/>
                <a:gd name="T50" fmla="*/ 22 w 41"/>
                <a:gd name="T51" fmla="*/ 38 h 87"/>
                <a:gd name="T52" fmla="*/ 24 w 41"/>
                <a:gd name="T53" fmla="*/ 34 h 87"/>
                <a:gd name="T54" fmla="*/ 25 w 41"/>
                <a:gd name="T55" fmla="*/ 28 h 87"/>
                <a:gd name="T56" fmla="*/ 29 w 41"/>
                <a:gd name="T57" fmla="*/ 23 h 87"/>
                <a:gd name="T58" fmla="*/ 31 w 41"/>
                <a:gd name="T59" fmla="*/ 21 h 87"/>
                <a:gd name="T60" fmla="*/ 33 w 41"/>
                <a:gd name="T61" fmla="*/ 17 h 87"/>
                <a:gd name="T62" fmla="*/ 36 w 41"/>
                <a:gd name="T63" fmla="*/ 15 h 87"/>
                <a:gd name="T64" fmla="*/ 38 w 41"/>
                <a:gd name="T65" fmla="*/ 14 h 87"/>
                <a:gd name="T66" fmla="*/ 40 w 41"/>
                <a:gd name="T67" fmla="*/ 13 h 87"/>
                <a:gd name="T68" fmla="*/ 41 w 41"/>
                <a:gd name="T69" fmla="*/ 13 h 87"/>
                <a:gd name="T70" fmla="*/ 41 w 41"/>
                <a:gd name="T71" fmla="*/ 13 h 87"/>
                <a:gd name="T72" fmla="*/ 41 w 41"/>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41" y="0"/>
                  </a:moveTo>
                  <a:lnTo>
                    <a:pt x="41" y="0"/>
                  </a:lnTo>
                  <a:lnTo>
                    <a:pt x="36" y="1"/>
                  </a:lnTo>
                  <a:lnTo>
                    <a:pt x="32" y="3"/>
                  </a:lnTo>
                  <a:lnTo>
                    <a:pt x="28" y="5"/>
                  </a:lnTo>
                  <a:lnTo>
                    <a:pt x="24" y="8"/>
                  </a:lnTo>
                  <a:lnTo>
                    <a:pt x="21" y="13"/>
                  </a:lnTo>
                  <a:lnTo>
                    <a:pt x="17" y="17"/>
                  </a:lnTo>
                  <a:lnTo>
                    <a:pt x="15" y="23"/>
                  </a:lnTo>
                  <a:lnTo>
                    <a:pt x="12" y="28"/>
                  </a:lnTo>
                  <a:lnTo>
                    <a:pt x="9" y="34"/>
                  </a:lnTo>
                  <a:lnTo>
                    <a:pt x="8" y="41"/>
                  </a:lnTo>
                  <a:lnTo>
                    <a:pt x="6" y="47"/>
                  </a:lnTo>
                  <a:lnTo>
                    <a:pt x="3" y="54"/>
                  </a:lnTo>
                  <a:lnTo>
                    <a:pt x="2" y="62"/>
                  </a:lnTo>
                  <a:lnTo>
                    <a:pt x="1" y="69"/>
                  </a:lnTo>
                  <a:lnTo>
                    <a:pt x="1" y="79"/>
                  </a:lnTo>
                  <a:lnTo>
                    <a:pt x="0" y="87"/>
                  </a:lnTo>
                  <a:lnTo>
                    <a:pt x="13" y="87"/>
                  </a:lnTo>
                  <a:lnTo>
                    <a:pt x="14" y="79"/>
                  </a:lnTo>
                  <a:lnTo>
                    <a:pt x="14" y="72"/>
                  </a:lnTo>
                  <a:lnTo>
                    <a:pt x="15" y="65"/>
                  </a:lnTo>
                  <a:lnTo>
                    <a:pt x="17" y="58"/>
                  </a:lnTo>
                  <a:lnTo>
                    <a:pt x="18" y="51"/>
                  </a:lnTo>
                  <a:lnTo>
                    <a:pt x="20" y="44"/>
                  </a:lnTo>
                  <a:lnTo>
                    <a:pt x="22" y="38"/>
                  </a:lnTo>
                  <a:lnTo>
                    <a:pt x="24" y="34"/>
                  </a:lnTo>
                  <a:lnTo>
                    <a:pt x="25" y="28"/>
                  </a:lnTo>
                  <a:lnTo>
                    <a:pt x="29" y="23"/>
                  </a:lnTo>
                  <a:lnTo>
                    <a:pt x="31" y="21"/>
                  </a:lnTo>
                  <a:lnTo>
                    <a:pt x="33" y="17"/>
                  </a:lnTo>
                  <a:lnTo>
                    <a:pt x="36" y="15"/>
                  </a:lnTo>
                  <a:lnTo>
                    <a:pt x="38" y="14"/>
                  </a:lnTo>
                  <a:lnTo>
                    <a:pt x="40" y="13"/>
                  </a:lnTo>
                  <a:lnTo>
                    <a:pt x="41" y="13"/>
                  </a:lnTo>
                  <a:lnTo>
                    <a:pt x="41" y="1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98"/>
            <p:cNvSpPr>
              <a:spLocks/>
            </p:cNvSpPr>
            <p:nvPr/>
          </p:nvSpPr>
          <p:spPr bwMode="auto">
            <a:xfrm>
              <a:off x="4342186" y="2199233"/>
              <a:ext cx="28575" cy="68263"/>
            </a:xfrm>
            <a:custGeom>
              <a:avLst/>
              <a:gdLst>
                <a:gd name="T0" fmla="*/ 36 w 36"/>
                <a:gd name="T1" fmla="*/ 85 h 85"/>
                <a:gd name="T2" fmla="*/ 36 w 36"/>
                <a:gd name="T3" fmla="*/ 85 h 85"/>
                <a:gd name="T4" fmla="*/ 36 w 36"/>
                <a:gd name="T5" fmla="*/ 77 h 85"/>
                <a:gd name="T6" fmla="*/ 36 w 36"/>
                <a:gd name="T7" fmla="*/ 69 h 85"/>
                <a:gd name="T8" fmla="*/ 35 w 36"/>
                <a:gd name="T9" fmla="*/ 61 h 85"/>
                <a:gd name="T10" fmla="*/ 34 w 36"/>
                <a:gd name="T11" fmla="*/ 53 h 85"/>
                <a:gd name="T12" fmla="*/ 33 w 36"/>
                <a:gd name="T13" fmla="*/ 46 h 85"/>
                <a:gd name="T14" fmla="*/ 32 w 36"/>
                <a:gd name="T15" fmla="*/ 39 h 85"/>
                <a:gd name="T16" fmla="*/ 29 w 36"/>
                <a:gd name="T17" fmla="*/ 32 h 85"/>
                <a:gd name="T18" fmla="*/ 28 w 36"/>
                <a:gd name="T19" fmla="*/ 27 h 85"/>
                <a:gd name="T20" fmla="*/ 26 w 36"/>
                <a:gd name="T21" fmla="*/ 21 h 85"/>
                <a:gd name="T22" fmla="*/ 22 w 36"/>
                <a:gd name="T23" fmla="*/ 16 h 85"/>
                <a:gd name="T24" fmla="*/ 20 w 36"/>
                <a:gd name="T25" fmla="*/ 12 h 85"/>
                <a:gd name="T26" fmla="*/ 17 w 36"/>
                <a:gd name="T27" fmla="*/ 8 h 85"/>
                <a:gd name="T28" fmla="*/ 13 w 36"/>
                <a:gd name="T29" fmla="*/ 5 h 85"/>
                <a:gd name="T30" fmla="*/ 10 w 36"/>
                <a:gd name="T31" fmla="*/ 3 h 85"/>
                <a:gd name="T32" fmla="*/ 5 w 36"/>
                <a:gd name="T33" fmla="*/ 0 h 85"/>
                <a:gd name="T34" fmla="*/ 0 w 36"/>
                <a:gd name="T35" fmla="*/ 0 h 85"/>
                <a:gd name="T36" fmla="*/ 0 w 36"/>
                <a:gd name="T37" fmla="*/ 13 h 85"/>
                <a:gd name="T38" fmla="*/ 2 w 36"/>
                <a:gd name="T39" fmla="*/ 14 h 85"/>
                <a:gd name="T40" fmla="*/ 4 w 36"/>
                <a:gd name="T41" fmla="*/ 14 h 85"/>
                <a:gd name="T42" fmla="*/ 5 w 36"/>
                <a:gd name="T43" fmla="*/ 15 h 85"/>
                <a:gd name="T44" fmla="*/ 7 w 36"/>
                <a:gd name="T45" fmla="*/ 16 h 85"/>
                <a:gd name="T46" fmla="*/ 10 w 36"/>
                <a:gd name="T47" fmla="*/ 20 h 85"/>
                <a:gd name="T48" fmla="*/ 12 w 36"/>
                <a:gd name="T49" fmla="*/ 23 h 85"/>
                <a:gd name="T50" fmla="*/ 13 w 36"/>
                <a:gd name="T51" fmla="*/ 27 h 85"/>
                <a:gd name="T52" fmla="*/ 15 w 36"/>
                <a:gd name="T53" fmla="*/ 31 h 85"/>
                <a:gd name="T54" fmla="*/ 18 w 36"/>
                <a:gd name="T55" fmla="*/ 37 h 85"/>
                <a:gd name="T56" fmla="*/ 19 w 36"/>
                <a:gd name="T57" fmla="*/ 42 h 85"/>
                <a:gd name="T58" fmla="*/ 20 w 36"/>
                <a:gd name="T59" fmla="*/ 49 h 85"/>
                <a:gd name="T60" fmla="*/ 21 w 36"/>
                <a:gd name="T61" fmla="*/ 55 h 85"/>
                <a:gd name="T62" fmla="*/ 22 w 36"/>
                <a:gd name="T63" fmla="*/ 62 h 85"/>
                <a:gd name="T64" fmla="*/ 22 w 36"/>
                <a:gd name="T65" fmla="*/ 69 h 85"/>
                <a:gd name="T66" fmla="*/ 22 w 36"/>
                <a:gd name="T67" fmla="*/ 77 h 85"/>
                <a:gd name="T68" fmla="*/ 22 w 36"/>
                <a:gd name="T69" fmla="*/ 85 h 85"/>
                <a:gd name="T70" fmla="*/ 22 w 36"/>
                <a:gd name="T71" fmla="*/ 85 h 85"/>
                <a:gd name="T72" fmla="*/ 36 w 36"/>
                <a:gd name="T7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36" y="85"/>
                  </a:moveTo>
                  <a:lnTo>
                    <a:pt x="36" y="85"/>
                  </a:lnTo>
                  <a:lnTo>
                    <a:pt x="36" y="77"/>
                  </a:lnTo>
                  <a:lnTo>
                    <a:pt x="36" y="69"/>
                  </a:lnTo>
                  <a:lnTo>
                    <a:pt x="35" y="61"/>
                  </a:lnTo>
                  <a:lnTo>
                    <a:pt x="34" y="53"/>
                  </a:lnTo>
                  <a:lnTo>
                    <a:pt x="33" y="46"/>
                  </a:lnTo>
                  <a:lnTo>
                    <a:pt x="32" y="39"/>
                  </a:lnTo>
                  <a:lnTo>
                    <a:pt x="29" y="32"/>
                  </a:lnTo>
                  <a:lnTo>
                    <a:pt x="28" y="27"/>
                  </a:lnTo>
                  <a:lnTo>
                    <a:pt x="26" y="21"/>
                  </a:lnTo>
                  <a:lnTo>
                    <a:pt x="22" y="16"/>
                  </a:lnTo>
                  <a:lnTo>
                    <a:pt x="20" y="12"/>
                  </a:lnTo>
                  <a:lnTo>
                    <a:pt x="17" y="8"/>
                  </a:lnTo>
                  <a:lnTo>
                    <a:pt x="13" y="5"/>
                  </a:lnTo>
                  <a:lnTo>
                    <a:pt x="10" y="3"/>
                  </a:lnTo>
                  <a:lnTo>
                    <a:pt x="5" y="0"/>
                  </a:lnTo>
                  <a:lnTo>
                    <a:pt x="0" y="0"/>
                  </a:lnTo>
                  <a:lnTo>
                    <a:pt x="0" y="13"/>
                  </a:lnTo>
                  <a:lnTo>
                    <a:pt x="2" y="14"/>
                  </a:lnTo>
                  <a:lnTo>
                    <a:pt x="4" y="14"/>
                  </a:lnTo>
                  <a:lnTo>
                    <a:pt x="5" y="15"/>
                  </a:lnTo>
                  <a:lnTo>
                    <a:pt x="7" y="16"/>
                  </a:lnTo>
                  <a:lnTo>
                    <a:pt x="10" y="20"/>
                  </a:lnTo>
                  <a:lnTo>
                    <a:pt x="12" y="23"/>
                  </a:lnTo>
                  <a:lnTo>
                    <a:pt x="13" y="27"/>
                  </a:lnTo>
                  <a:lnTo>
                    <a:pt x="15" y="31"/>
                  </a:lnTo>
                  <a:lnTo>
                    <a:pt x="18" y="37"/>
                  </a:lnTo>
                  <a:lnTo>
                    <a:pt x="19" y="42"/>
                  </a:lnTo>
                  <a:lnTo>
                    <a:pt x="20" y="49"/>
                  </a:lnTo>
                  <a:lnTo>
                    <a:pt x="21" y="55"/>
                  </a:lnTo>
                  <a:lnTo>
                    <a:pt x="22" y="62"/>
                  </a:lnTo>
                  <a:lnTo>
                    <a:pt x="22" y="69"/>
                  </a:lnTo>
                  <a:lnTo>
                    <a:pt x="22" y="77"/>
                  </a:lnTo>
                  <a:lnTo>
                    <a:pt x="22" y="85"/>
                  </a:lnTo>
                  <a:lnTo>
                    <a:pt x="22" y="85"/>
                  </a:lnTo>
                  <a:lnTo>
                    <a:pt x="36"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99"/>
            <p:cNvSpPr>
              <a:spLocks/>
            </p:cNvSpPr>
            <p:nvPr/>
          </p:nvSpPr>
          <p:spPr bwMode="auto">
            <a:xfrm>
              <a:off x="4337423" y="2267496"/>
              <a:ext cx="33338" cy="68263"/>
            </a:xfrm>
            <a:custGeom>
              <a:avLst/>
              <a:gdLst>
                <a:gd name="T0" fmla="*/ 0 w 41"/>
                <a:gd name="T1" fmla="*/ 87 h 87"/>
                <a:gd name="T2" fmla="*/ 0 w 41"/>
                <a:gd name="T3" fmla="*/ 87 h 87"/>
                <a:gd name="T4" fmla="*/ 4 w 41"/>
                <a:gd name="T5" fmla="*/ 86 h 87"/>
                <a:gd name="T6" fmla="*/ 9 w 41"/>
                <a:gd name="T7" fmla="*/ 85 h 87"/>
                <a:gd name="T8" fmla="*/ 14 w 41"/>
                <a:gd name="T9" fmla="*/ 81 h 87"/>
                <a:gd name="T10" fmla="*/ 17 w 41"/>
                <a:gd name="T11" fmla="*/ 79 h 87"/>
                <a:gd name="T12" fmla="*/ 20 w 41"/>
                <a:gd name="T13" fmla="*/ 74 h 87"/>
                <a:gd name="T14" fmla="*/ 24 w 41"/>
                <a:gd name="T15" fmla="*/ 70 h 87"/>
                <a:gd name="T16" fmla="*/ 26 w 41"/>
                <a:gd name="T17" fmla="*/ 65 h 87"/>
                <a:gd name="T18" fmla="*/ 30 w 41"/>
                <a:gd name="T19" fmla="*/ 59 h 87"/>
                <a:gd name="T20" fmla="*/ 32 w 41"/>
                <a:gd name="T21" fmla="*/ 53 h 87"/>
                <a:gd name="T22" fmla="*/ 33 w 41"/>
                <a:gd name="T23" fmla="*/ 47 h 87"/>
                <a:gd name="T24" fmla="*/ 35 w 41"/>
                <a:gd name="T25" fmla="*/ 40 h 87"/>
                <a:gd name="T26" fmla="*/ 37 w 41"/>
                <a:gd name="T27" fmla="*/ 33 h 87"/>
                <a:gd name="T28" fmla="*/ 39 w 41"/>
                <a:gd name="T29" fmla="*/ 25 h 87"/>
                <a:gd name="T30" fmla="*/ 39 w 41"/>
                <a:gd name="T31" fmla="*/ 18 h 87"/>
                <a:gd name="T32" fmla="*/ 40 w 41"/>
                <a:gd name="T33" fmla="*/ 10 h 87"/>
                <a:gd name="T34" fmla="*/ 41 w 41"/>
                <a:gd name="T35" fmla="*/ 0 h 87"/>
                <a:gd name="T36" fmla="*/ 27 w 41"/>
                <a:gd name="T37" fmla="*/ 0 h 87"/>
                <a:gd name="T38" fmla="*/ 27 w 41"/>
                <a:gd name="T39" fmla="*/ 9 h 87"/>
                <a:gd name="T40" fmla="*/ 26 w 41"/>
                <a:gd name="T41" fmla="*/ 15 h 87"/>
                <a:gd name="T42" fmla="*/ 25 w 41"/>
                <a:gd name="T43" fmla="*/ 23 h 87"/>
                <a:gd name="T44" fmla="*/ 24 w 41"/>
                <a:gd name="T45" fmla="*/ 30 h 87"/>
                <a:gd name="T46" fmla="*/ 23 w 41"/>
                <a:gd name="T47" fmla="*/ 37 h 87"/>
                <a:gd name="T48" fmla="*/ 22 w 41"/>
                <a:gd name="T49" fmla="*/ 43 h 87"/>
                <a:gd name="T50" fmla="*/ 19 w 41"/>
                <a:gd name="T51" fmla="*/ 49 h 87"/>
                <a:gd name="T52" fmla="*/ 17 w 41"/>
                <a:gd name="T53" fmla="*/ 53 h 87"/>
                <a:gd name="T54" fmla="*/ 15 w 41"/>
                <a:gd name="T55" fmla="*/ 59 h 87"/>
                <a:gd name="T56" fmla="*/ 12 w 41"/>
                <a:gd name="T57" fmla="*/ 64 h 87"/>
                <a:gd name="T58" fmla="*/ 10 w 41"/>
                <a:gd name="T59" fmla="*/ 66 h 87"/>
                <a:gd name="T60" fmla="*/ 8 w 41"/>
                <a:gd name="T61" fmla="*/ 70 h 87"/>
                <a:gd name="T62" fmla="*/ 5 w 41"/>
                <a:gd name="T63" fmla="*/ 72 h 87"/>
                <a:gd name="T64" fmla="*/ 3 w 41"/>
                <a:gd name="T65" fmla="*/ 72 h 87"/>
                <a:gd name="T66" fmla="*/ 1 w 41"/>
                <a:gd name="T67" fmla="*/ 74 h 87"/>
                <a:gd name="T68" fmla="*/ 0 w 41"/>
                <a:gd name="T69" fmla="*/ 74 h 87"/>
                <a:gd name="T70" fmla="*/ 0 w 41"/>
                <a:gd name="T71" fmla="*/ 74 h 87"/>
                <a:gd name="T72" fmla="*/ 0 w 41"/>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0" y="87"/>
                  </a:moveTo>
                  <a:lnTo>
                    <a:pt x="0" y="87"/>
                  </a:lnTo>
                  <a:lnTo>
                    <a:pt x="4" y="86"/>
                  </a:lnTo>
                  <a:lnTo>
                    <a:pt x="9" y="85"/>
                  </a:lnTo>
                  <a:lnTo>
                    <a:pt x="14" y="81"/>
                  </a:lnTo>
                  <a:lnTo>
                    <a:pt x="17" y="79"/>
                  </a:lnTo>
                  <a:lnTo>
                    <a:pt x="20" y="74"/>
                  </a:lnTo>
                  <a:lnTo>
                    <a:pt x="24" y="70"/>
                  </a:lnTo>
                  <a:lnTo>
                    <a:pt x="26" y="65"/>
                  </a:lnTo>
                  <a:lnTo>
                    <a:pt x="30" y="59"/>
                  </a:lnTo>
                  <a:lnTo>
                    <a:pt x="32" y="53"/>
                  </a:lnTo>
                  <a:lnTo>
                    <a:pt x="33" y="47"/>
                  </a:lnTo>
                  <a:lnTo>
                    <a:pt x="35" y="40"/>
                  </a:lnTo>
                  <a:lnTo>
                    <a:pt x="37" y="33"/>
                  </a:lnTo>
                  <a:lnTo>
                    <a:pt x="39" y="25"/>
                  </a:lnTo>
                  <a:lnTo>
                    <a:pt x="39" y="18"/>
                  </a:lnTo>
                  <a:lnTo>
                    <a:pt x="40" y="10"/>
                  </a:lnTo>
                  <a:lnTo>
                    <a:pt x="41" y="0"/>
                  </a:lnTo>
                  <a:lnTo>
                    <a:pt x="27" y="0"/>
                  </a:lnTo>
                  <a:lnTo>
                    <a:pt x="27" y="9"/>
                  </a:lnTo>
                  <a:lnTo>
                    <a:pt x="26" y="15"/>
                  </a:lnTo>
                  <a:lnTo>
                    <a:pt x="25" y="23"/>
                  </a:lnTo>
                  <a:lnTo>
                    <a:pt x="24" y="30"/>
                  </a:lnTo>
                  <a:lnTo>
                    <a:pt x="23" y="37"/>
                  </a:lnTo>
                  <a:lnTo>
                    <a:pt x="22" y="43"/>
                  </a:lnTo>
                  <a:lnTo>
                    <a:pt x="19" y="49"/>
                  </a:lnTo>
                  <a:lnTo>
                    <a:pt x="17" y="53"/>
                  </a:lnTo>
                  <a:lnTo>
                    <a:pt x="15" y="59"/>
                  </a:lnTo>
                  <a:lnTo>
                    <a:pt x="12" y="64"/>
                  </a:lnTo>
                  <a:lnTo>
                    <a:pt x="10" y="66"/>
                  </a:lnTo>
                  <a:lnTo>
                    <a:pt x="8" y="70"/>
                  </a:lnTo>
                  <a:lnTo>
                    <a:pt x="5" y="72"/>
                  </a:lnTo>
                  <a:lnTo>
                    <a:pt x="3" y="72"/>
                  </a:lnTo>
                  <a:lnTo>
                    <a:pt x="1" y="74"/>
                  </a:lnTo>
                  <a:lnTo>
                    <a:pt x="0" y="74"/>
                  </a:lnTo>
                  <a:lnTo>
                    <a:pt x="0" y="74"/>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00"/>
            <p:cNvSpPr>
              <a:spLocks/>
            </p:cNvSpPr>
            <p:nvPr/>
          </p:nvSpPr>
          <p:spPr bwMode="auto">
            <a:xfrm>
              <a:off x="3975473" y="2272258"/>
              <a:ext cx="74613" cy="114300"/>
            </a:xfrm>
            <a:custGeom>
              <a:avLst/>
              <a:gdLst>
                <a:gd name="T0" fmla="*/ 84 w 93"/>
                <a:gd name="T1" fmla="*/ 141 h 143"/>
                <a:gd name="T2" fmla="*/ 78 w 93"/>
                <a:gd name="T3" fmla="*/ 143 h 143"/>
                <a:gd name="T4" fmla="*/ 71 w 93"/>
                <a:gd name="T5" fmla="*/ 142 h 143"/>
                <a:gd name="T6" fmla="*/ 63 w 93"/>
                <a:gd name="T7" fmla="*/ 139 h 143"/>
                <a:gd name="T8" fmla="*/ 54 w 93"/>
                <a:gd name="T9" fmla="*/ 133 h 143"/>
                <a:gd name="T10" fmla="*/ 45 w 93"/>
                <a:gd name="T11" fmla="*/ 125 h 143"/>
                <a:gd name="T12" fmla="*/ 36 w 93"/>
                <a:gd name="T13" fmla="*/ 114 h 143"/>
                <a:gd name="T14" fmla="*/ 28 w 93"/>
                <a:gd name="T15" fmla="*/ 102 h 143"/>
                <a:gd name="T16" fmla="*/ 19 w 93"/>
                <a:gd name="T17" fmla="*/ 88 h 143"/>
                <a:gd name="T18" fmla="*/ 15 w 93"/>
                <a:gd name="T19" fmla="*/ 81 h 143"/>
                <a:gd name="T20" fmla="*/ 13 w 93"/>
                <a:gd name="T21" fmla="*/ 74 h 143"/>
                <a:gd name="T22" fmla="*/ 9 w 93"/>
                <a:gd name="T23" fmla="*/ 67 h 143"/>
                <a:gd name="T24" fmla="*/ 7 w 93"/>
                <a:gd name="T25" fmla="*/ 60 h 143"/>
                <a:gd name="T26" fmla="*/ 4 w 93"/>
                <a:gd name="T27" fmla="*/ 53 h 143"/>
                <a:gd name="T28" fmla="*/ 3 w 93"/>
                <a:gd name="T29" fmla="*/ 46 h 143"/>
                <a:gd name="T30" fmla="*/ 1 w 93"/>
                <a:gd name="T31" fmla="*/ 41 h 143"/>
                <a:gd name="T32" fmla="*/ 1 w 93"/>
                <a:gd name="T33" fmla="*/ 35 h 143"/>
                <a:gd name="T34" fmla="*/ 0 w 93"/>
                <a:gd name="T35" fmla="*/ 28 h 143"/>
                <a:gd name="T36" fmla="*/ 0 w 93"/>
                <a:gd name="T37" fmla="*/ 23 h 143"/>
                <a:gd name="T38" fmla="*/ 0 w 93"/>
                <a:gd name="T39" fmla="*/ 19 h 143"/>
                <a:gd name="T40" fmla="*/ 1 w 93"/>
                <a:gd name="T41" fmla="*/ 14 h 143"/>
                <a:gd name="T42" fmla="*/ 2 w 93"/>
                <a:gd name="T43" fmla="*/ 10 h 143"/>
                <a:gd name="T44" fmla="*/ 3 w 93"/>
                <a:gd name="T45" fmla="*/ 7 h 143"/>
                <a:gd name="T46" fmla="*/ 6 w 93"/>
                <a:gd name="T47" fmla="*/ 4 h 143"/>
                <a:gd name="T48" fmla="*/ 8 w 93"/>
                <a:gd name="T49" fmla="*/ 2 h 143"/>
                <a:gd name="T50" fmla="*/ 15 w 93"/>
                <a:gd name="T51" fmla="*/ 0 h 143"/>
                <a:gd name="T52" fmla="*/ 22 w 93"/>
                <a:gd name="T53" fmla="*/ 0 h 143"/>
                <a:gd name="T54" fmla="*/ 30 w 93"/>
                <a:gd name="T55" fmla="*/ 5 h 143"/>
                <a:gd name="T56" fmla="*/ 38 w 93"/>
                <a:gd name="T57" fmla="*/ 11 h 143"/>
                <a:gd name="T58" fmla="*/ 47 w 93"/>
                <a:gd name="T59" fmla="*/ 19 h 143"/>
                <a:gd name="T60" fmla="*/ 56 w 93"/>
                <a:gd name="T61" fmla="*/ 29 h 143"/>
                <a:gd name="T62" fmla="*/ 66 w 93"/>
                <a:gd name="T63" fmla="*/ 42 h 143"/>
                <a:gd name="T64" fmla="*/ 74 w 93"/>
                <a:gd name="T65" fmla="*/ 56 h 143"/>
                <a:gd name="T66" fmla="*/ 77 w 93"/>
                <a:gd name="T67" fmla="*/ 63 h 143"/>
                <a:gd name="T68" fmla="*/ 80 w 93"/>
                <a:gd name="T69" fmla="*/ 69 h 143"/>
                <a:gd name="T70" fmla="*/ 84 w 93"/>
                <a:gd name="T71" fmla="*/ 76 h 143"/>
                <a:gd name="T72" fmla="*/ 86 w 93"/>
                <a:gd name="T73" fmla="*/ 83 h 143"/>
                <a:gd name="T74" fmla="*/ 89 w 93"/>
                <a:gd name="T75" fmla="*/ 90 h 143"/>
                <a:gd name="T76" fmla="*/ 91 w 93"/>
                <a:gd name="T77" fmla="*/ 97 h 143"/>
                <a:gd name="T78" fmla="*/ 92 w 93"/>
                <a:gd name="T79" fmla="*/ 103 h 143"/>
                <a:gd name="T80" fmla="*/ 93 w 93"/>
                <a:gd name="T81" fmla="*/ 109 h 143"/>
                <a:gd name="T82" fmla="*/ 93 w 93"/>
                <a:gd name="T83" fmla="*/ 114 h 143"/>
                <a:gd name="T84" fmla="*/ 93 w 93"/>
                <a:gd name="T85" fmla="*/ 120 h 143"/>
                <a:gd name="T86" fmla="*/ 93 w 93"/>
                <a:gd name="T87" fmla="*/ 125 h 143"/>
                <a:gd name="T88" fmla="*/ 92 w 93"/>
                <a:gd name="T89" fmla="*/ 129 h 143"/>
                <a:gd name="T90" fmla="*/ 91 w 93"/>
                <a:gd name="T91" fmla="*/ 133 h 143"/>
                <a:gd name="T92" fmla="*/ 89 w 93"/>
                <a:gd name="T93" fmla="*/ 136 h 143"/>
                <a:gd name="T94" fmla="*/ 87 w 93"/>
                <a:gd name="T95" fmla="*/ 140 h 143"/>
                <a:gd name="T96" fmla="*/ 84 w 93"/>
                <a:gd name="T97" fmla="*/ 1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3">
                  <a:moveTo>
                    <a:pt x="84" y="141"/>
                  </a:moveTo>
                  <a:lnTo>
                    <a:pt x="78" y="143"/>
                  </a:lnTo>
                  <a:lnTo>
                    <a:pt x="71" y="142"/>
                  </a:lnTo>
                  <a:lnTo>
                    <a:pt x="63" y="139"/>
                  </a:lnTo>
                  <a:lnTo>
                    <a:pt x="54" y="133"/>
                  </a:lnTo>
                  <a:lnTo>
                    <a:pt x="45" y="125"/>
                  </a:lnTo>
                  <a:lnTo>
                    <a:pt x="36" y="114"/>
                  </a:lnTo>
                  <a:lnTo>
                    <a:pt x="28" y="102"/>
                  </a:lnTo>
                  <a:lnTo>
                    <a:pt x="19" y="88"/>
                  </a:lnTo>
                  <a:lnTo>
                    <a:pt x="15" y="81"/>
                  </a:lnTo>
                  <a:lnTo>
                    <a:pt x="13" y="74"/>
                  </a:lnTo>
                  <a:lnTo>
                    <a:pt x="9" y="67"/>
                  </a:lnTo>
                  <a:lnTo>
                    <a:pt x="7" y="60"/>
                  </a:lnTo>
                  <a:lnTo>
                    <a:pt x="4" y="53"/>
                  </a:lnTo>
                  <a:lnTo>
                    <a:pt x="3" y="46"/>
                  </a:lnTo>
                  <a:lnTo>
                    <a:pt x="1" y="41"/>
                  </a:lnTo>
                  <a:lnTo>
                    <a:pt x="1" y="35"/>
                  </a:lnTo>
                  <a:lnTo>
                    <a:pt x="0" y="28"/>
                  </a:lnTo>
                  <a:lnTo>
                    <a:pt x="0" y="23"/>
                  </a:lnTo>
                  <a:lnTo>
                    <a:pt x="0" y="19"/>
                  </a:lnTo>
                  <a:lnTo>
                    <a:pt x="1" y="14"/>
                  </a:lnTo>
                  <a:lnTo>
                    <a:pt x="2" y="10"/>
                  </a:lnTo>
                  <a:lnTo>
                    <a:pt x="3" y="7"/>
                  </a:lnTo>
                  <a:lnTo>
                    <a:pt x="6" y="4"/>
                  </a:lnTo>
                  <a:lnTo>
                    <a:pt x="8" y="2"/>
                  </a:lnTo>
                  <a:lnTo>
                    <a:pt x="15" y="0"/>
                  </a:lnTo>
                  <a:lnTo>
                    <a:pt x="22" y="0"/>
                  </a:lnTo>
                  <a:lnTo>
                    <a:pt x="30" y="5"/>
                  </a:lnTo>
                  <a:lnTo>
                    <a:pt x="38" y="11"/>
                  </a:lnTo>
                  <a:lnTo>
                    <a:pt x="47" y="19"/>
                  </a:lnTo>
                  <a:lnTo>
                    <a:pt x="56" y="29"/>
                  </a:lnTo>
                  <a:lnTo>
                    <a:pt x="66" y="42"/>
                  </a:lnTo>
                  <a:lnTo>
                    <a:pt x="74" y="56"/>
                  </a:lnTo>
                  <a:lnTo>
                    <a:pt x="77" y="63"/>
                  </a:lnTo>
                  <a:lnTo>
                    <a:pt x="80" y="69"/>
                  </a:lnTo>
                  <a:lnTo>
                    <a:pt x="84" y="76"/>
                  </a:lnTo>
                  <a:lnTo>
                    <a:pt x="86" y="83"/>
                  </a:lnTo>
                  <a:lnTo>
                    <a:pt x="89" y="90"/>
                  </a:lnTo>
                  <a:lnTo>
                    <a:pt x="91" y="97"/>
                  </a:lnTo>
                  <a:lnTo>
                    <a:pt x="92" y="103"/>
                  </a:lnTo>
                  <a:lnTo>
                    <a:pt x="93" y="109"/>
                  </a:lnTo>
                  <a:lnTo>
                    <a:pt x="93" y="114"/>
                  </a:lnTo>
                  <a:lnTo>
                    <a:pt x="93" y="120"/>
                  </a:lnTo>
                  <a:lnTo>
                    <a:pt x="93" y="125"/>
                  </a:lnTo>
                  <a:lnTo>
                    <a:pt x="92" y="129"/>
                  </a:lnTo>
                  <a:lnTo>
                    <a:pt x="91" y="133"/>
                  </a:lnTo>
                  <a:lnTo>
                    <a:pt x="89" y="136"/>
                  </a:lnTo>
                  <a:lnTo>
                    <a:pt x="87" y="140"/>
                  </a:lnTo>
                  <a:lnTo>
                    <a:pt x="84" y="14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01"/>
            <p:cNvSpPr>
              <a:spLocks/>
            </p:cNvSpPr>
            <p:nvPr/>
          </p:nvSpPr>
          <p:spPr bwMode="auto">
            <a:xfrm>
              <a:off x="3986586" y="2340521"/>
              <a:ext cx="58738" cy="50800"/>
            </a:xfrm>
            <a:custGeom>
              <a:avLst/>
              <a:gdLst>
                <a:gd name="T0" fmla="*/ 0 w 73"/>
                <a:gd name="T1" fmla="*/ 5 h 64"/>
                <a:gd name="T2" fmla="*/ 0 w 73"/>
                <a:gd name="T3" fmla="*/ 5 h 64"/>
                <a:gd name="T4" fmla="*/ 8 w 73"/>
                <a:gd name="T5" fmla="*/ 20 h 64"/>
                <a:gd name="T6" fmla="*/ 17 w 73"/>
                <a:gd name="T7" fmla="*/ 32 h 64"/>
                <a:gd name="T8" fmla="*/ 26 w 73"/>
                <a:gd name="T9" fmla="*/ 43 h 64"/>
                <a:gd name="T10" fmla="*/ 35 w 73"/>
                <a:gd name="T11" fmla="*/ 51 h 64"/>
                <a:gd name="T12" fmla="*/ 46 w 73"/>
                <a:gd name="T13" fmla="*/ 58 h 64"/>
                <a:gd name="T14" fmla="*/ 55 w 73"/>
                <a:gd name="T15" fmla="*/ 62 h 64"/>
                <a:gd name="T16" fmla="*/ 65 w 73"/>
                <a:gd name="T17" fmla="*/ 64 h 64"/>
                <a:gd name="T18" fmla="*/ 73 w 73"/>
                <a:gd name="T19" fmla="*/ 61 h 64"/>
                <a:gd name="T20" fmla="*/ 68 w 73"/>
                <a:gd name="T21" fmla="*/ 50 h 64"/>
                <a:gd name="T22" fmla="*/ 64 w 73"/>
                <a:gd name="T23" fmla="*/ 50 h 64"/>
                <a:gd name="T24" fmla="*/ 58 w 73"/>
                <a:gd name="T25" fmla="*/ 50 h 64"/>
                <a:gd name="T26" fmla="*/ 52 w 73"/>
                <a:gd name="T27" fmla="*/ 47 h 64"/>
                <a:gd name="T28" fmla="*/ 45 w 73"/>
                <a:gd name="T29" fmla="*/ 41 h 64"/>
                <a:gd name="T30" fmla="*/ 35 w 73"/>
                <a:gd name="T31" fmla="*/ 34 h 64"/>
                <a:gd name="T32" fmla="*/ 27 w 73"/>
                <a:gd name="T33" fmla="*/ 24 h 64"/>
                <a:gd name="T34" fmla="*/ 19 w 73"/>
                <a:gd name="T35" fmla="*/ 12 h 64"/>
                <a:gd name="T36" fmla="*/ 10 w 73"/>
                <a:gd name="T37" fmla="*/ 0 h 64"/>
                <a:gd name="T38" fmla="*/ 10 w 73"/>
                <a:gd name="T39" fmla="*/ 0 h 64"/>
                <a:gd name="T40" fmla="*/ 0 w 73"/>
                <a:gd name="T41"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64">
                  <a:moveTo>
                    <a:pt x="0" y="5"/>
                  </a:moveTo>
                  <a:lnTo>
                    <a:pt x="0" y="5"/>
                  </a:lnTo>
                  <a:lnTo>
                    <a:pt x="8" y="20"/>
                  </a:lnTo>
                  <a:lnTo>
                    <a:pt x="17" y="32"/>
                  </a:lnTo>
                  <a:lnTo>
                    <a:pt x="26" y="43"/>
                  </a:lnTo>
                  <a:lnTo>
                    <a:pt x="35" y="51"/>
                  </a:lnTo>
                  <a:lnTo>
                    <a:pt x="46" y="58"/>
                  </a:lnTo>
                  <a:lnTo>
                    <a:pt x="55" y="62"/>
                  </a:lnTo>
                  <a:lnTo>
                    <a:pt x="65" y="64"/>
                  </a:lnTo>
                  <a:lnTo>
                    <a:pt x="73" y="61"/>
                  </a:lnTo>
                  <a:lnTo>
                    <a:pt x="68" y="50"/>
                  </a:lnTo>
                  <a:lnTo>
                    <a:pt x="64" y="50"/>
                  </a:lnTo>
                  <a:lnTo>
                    <a:pt x="58" y="50"/>
                  </a:lnTo>
                  <a:lnTo>
                    <a:pt x="52" y="47"/>
                  </a:lnTo>
                  <a:lnTo>
                    <a:pt x="45" y="41"/>
                  </a:lnTo>
                  <a:lnTo>
                    <a:pt x="35" y="34"/>
                  </a:lnTo>
                  <a:lnTo>
                    <a:pt x="27" y="24"/>
                  </a:lnTo>
                  <a:lnTo>
                    <a:pt x="19" y="12"/>
                  </a:lnTo>
                  <a:lnTo>
                    <a:pt x="10" y="0"/>
                  </a:lnTo>
                  <a:lnTo>
                    <a:pt x="1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02"/>
            <p:cNvSpPr>
              <a:spLocks/>
            </p:cNvSpPr>
            <p:nvPr/>
          </p:nvSpPr>
          <p:spPr bwMode="auto">
            <a:xfrm>
              <a:off x="3972298" y="2269083"/>
              <a:ext cx="23813" cy="76200"/>
            </a:xfrm>
            <a:custGeom>
              <a:avLst/>
              <a:gdLst>
                <a:gd name="T0" fmla="*/ 9 w 29"/>
                <a:gd name="T1" fmla="*/ 0 h 95"/>
                <a:gd name="T2" fmla="*/ 9 w 29"/>
                <a:gd name="T3" fmla="*/ 1 h 95"/>
                <a:gd name="T4" fmla="*/ 6 w 29"/>
                <a:gd name="T5" fmla="*/ 4 h 95"/>
                <a:gd name="T6" fmla="*/ 4 w 29"/>
                <a:gd name="T7" fmla="*/ 8 h 95"/>
                <a:gd name="T8" fmla="*/ 3 w 29"/>
                <a:gd name="T9" fmla="*/ 11 h 95"/>
                <a:gd name="T10" fmla="*/ 1 w 29"/>
                <a:gd name="T11" fmla="*/ 17 h 95"/>
                <a:gd name="T12" fmla="*/ 0 w 29"/>
                <a:gd name="T13" fmla="*/ 22 h 95"/>
                <a:gd name="T14" fmla="*/ 0 w 29"/>
                <a:gd name="T15" fmla="*/ 27 h 95"/>
                <a:gd name="T16" fmla="*/ 0 w 29"/>
                <a:gd name="T17" fmla="*/ 33 h 95"/>
                <a:gd name="T18" fmla="*/ 0 w 29"/>
                <a:gd name="T19" fmla="*/ 39 h 95"/>
                <a:gd name="T20" fmla="*/ 1 w 29"/>
                <a:gd name="T21" fmla="*/ 46 h 95"/>
                <a:gd name="T22" fmla="*/ 3 w 29"/>
                <a:gd name="T23" fmla="*/ 53 h 95"/>
                <a:gd name="T24" fmla="*/ 4 w 29"/>
                <a:gd name="T25" fmla="*/ 60 h 95"/>
                <a:gd name="T26" fmla="*/ 6 w 29"/>
                <a:gd name="T27" fmla="*/ 67 h 95"/>
                <a:gd name="T28" fmla="*/ 8 w 29"/>
                <a:gd name="T29" fmla="*/ 73 h 95"/>
                <a:gd name="T30" fmla="*/ 11 w 29"/>
                <a:gd name="T31" fmla="*/ 80 h 95"/>
                <a:gd name="T32" fmla="*/ 14 w 29"/>
                <a:gd name="T33" fmla="*/ 87 h 95"/>
                <a:gd name="T34" fmla="*/ 19 w 29"/>
                <a:gd name="T35" fmla="*/ 95 h 95"/>
                <a:gd name="T36" fmla="*/ 29 w 29"/>
                <a:gd name="T37" fmla="*/ 90 h 95"/>
                <a:gd name="T38" fmla="*/ 27 w 29"/>
                <a:gd name="T39" fmla="*/ 83 h 95"/>
                <a:gd name="T40" fmla="*/ 23 w 29"/>
                <a:gd name="T41" fmla="*/ 76 h 95"/>
                <a:gd name="T42" fmla="*/ 20 w 29"/>
                <a:gd name="T43" fmla="*/ 69 h 95"/>
                <a:gd name="T44" fmla="*/ 18 w 29"/>
                <a:gd name="T45" fmla="*/ 62 h 95"/>
                <a:gd name="T46" fmla="*/ 15 w 29"/>
                <a:gd name="T47" fmla="*/ 55 h 95"/>
                <a:gd name="T48" fmla="*/ 14 w 29"/>
                <a:gd name="T49" fmla="*/ 49 h 95"/>
                <a:gd name="T50" fmla="*/ 13 w 29"/>
                <a:gd name="T51" fmla="*/ 44 h 95"/>
                <a:gd name="T52" fmla="*/ 12 w 29"/>
                <a:gd name="T53" fmla="*/ 38 h 95"/>
                <a:gd name="T54" fmla="*/ 12 w 29"/>
                <a:gd name="T55" fmla="*/ 32 h 95"/>
                <a:gd name="T56" fmla="*/ 12 w 29"/>
                <a:gd name="T57" fmla="*/ 27 h 95"/>
                <a:gd name="T58" fmla="*/ 12 w 29"/>
                <a:gd name="T59" fmla="*/ 23 h 95"/>
                <a:gd name="T60" fmla="*/ 13 w 29"/>
                <a:gd name="T61" fmla="*/ 19 h 95"/>
                <a:gd name="T62" fmla="*/ 13 w 29"/>
                <a:gd name="T63" fmla="*/ 16 h 95"/>
                <a:gd name="T64" fmla="*/ 14 w 29"/>
                <a:gd name="T65" fmla="*/ 14 h 95"/>
                <a:gd name="T66" fmla="*/ 15 w 29"/>
                <a:gd name="T67" fmla="*/ 12 h 95"/>
                <a:gd name="T68" fmla="*/ 16 w 29"/>
                <a:gd name="T69" fmla="*/ 11 h 95"/>
                <a:gd name="T70" fmla="*/ 16 w 29"/>
                <a:gd name="T71" fmla="*/ 11 h 95"/>
                <a:gd name="T72" fmla="*/ 9 w 29"/>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95">
                  <a:moveTo>
                    <a:pt x="9" y="0"/>
                  </a:moveTo>
                  <a:lnTo>
                    <a:pt x="9" y="1"/>
                  </a:lnTo>
                  <a:lnTo>
                    <a:pt x="6" y="4"/>
                  </a:lnTo>
                  <a:lnTo>
                    <a:pt x="4" y="8"/>
                  </a:lnTo>
                  <a:lnTo>
                    <a:pt x="3" y="11"/>
                  </a:lnTo>
                  <a:lnTo>
                    <a:pt x="1" y="17"/>
                  </a:lnTo>
                  <a:lnTo>
                    <a:pt x="0" y="22"/>
                  </a:lnTo>
                  <a:lnTo>
                    <a:pt x="0" y="27"/>
                  </a:lnTo>
                  <a:lnTo>
                    <a:pt x="0" y="33"/>
                  </a:lnTo>
                  <a:lnTo>
                    <a:pt x="0" y="39"/>
                  </a:lnTo>
                  <a:lnTo>
                    <a:pt x="1" y="46"/>
                  </a:lnTo>
                  <a:lnTo>
                    <a:pt x="3" y="53"/>
                  </a:lnTo>
                  <a:lnTo>
                    <a:pt x="4" y="60"/>
                  </a:lnTo>
                  <a:lnTo>
                    <a:pt x="6" y="67"/>
                  </a:lnTo>
                  <a:lnTo>
                    <a:pt x="8" y="73"/>
                  </a:lnTo>
                  <a:lnTo>
                    <a:pt x="11" y="80"/>
                  </a:lnTo>
                  <a:lnTo>
                    <a:pt x="14" y="87"/>
                  </a:lnTo>
                  <a:lnTo>
                    <a:pt x="19" y="95"/>
                  </a:lnTo>
                  <a:lnTo>
                    <a:pt x="29" y="90"/>
                  </a:lnTo>
                  <a:lnTo>
                    <a:pt x="27" y="83"/>
                  </a:lnTo>
                  <a:lnTo>
                    <a:pt x="23" y="76"/>
                  </a:lnTo>
                  <a:lnTo>
                    <a:pt x="20" y="69"/>
                  </a:lnTo>
                  <a:lnTo>
                    <a:pt x="18" y="62"/>
                  </a:lnTo>
                  <a:lnTo>
                    <a:pt x="15" y="55"/>
                  </a:lnTo>
                  <a:lnTo>
                    <a:pt x="14" y="49"/>
                  </a:lnTo>
                  <a:lnTo>
                    <a:pt x="13" y="44"/>
                  </a:lnTo>
                  <a:lnTo>
                    <a:pt x="12" y="38"/>
                  </a:lnTo>
                  <a:lnTo>
                    <a:pt x="12" y="32"/>
                  </a:lnTo>
                  <a:lnTo>
                    <a:pt x="12" y="27"/>
                  </a:lnTo>
                  <a:lnTo>
                    <a:pt x="12" y="23"/>
                  </a:lnTo>
                  <a:lnTo>
                    <a:pt x="13" y="19"/>
                  </a:lnTo>
                  <a:lnTo>
                    <a:pt x="13" y="16"/>
                  </a:lnTo>
                  <a:lnTo>
                    <a:pt x="14" y="14"/>
                  </a:lnTo>
                  <a:lnTo>
                    <a:pt x="15" y="12"/>
                  </a:lnTo>
                  <a:lnTo>
                    <a:pt x="16" y="11"/>
                  </a:lnTo>
                  <a:lnTo>
                    <a:pt x="16"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03"/>
            <p:cNvSpPr>
              <a:spLocks/>
            </p:cNvSpPr>
            <p:nvPr/>
          </p:nvSpPr>
          <p:spPr bwMode="auto">
            <a:xfrm>
              <a:off x="3980236" y="2267496"/>
              <a:ext cx="58738" cy="50800"/>
            </a:xfrm>
            <a:custGeom>
              <a:avLst/>
              <a:gdLst>
                <a:gd name="T0" fmla="*/ 75 w 75"/>
                <a:gd name="T1" fmla="*/ 59 h 65"/>
                <a:gd name="T2" fmla="*/ 75 w 75"/>
                <a:gd name="T3" fmla="*/ 59 h 65"/>
                <a:gd name="T4" fmla="*/ 66 w 75"/>
                <a:gd name="T5" fmla="*/ 44 h 65"/>
                <a:gd name="T6" fmla="*/ 57 w 75"/>
                <a:gd name="T7" fmla="*/ 33 h 65"/>
                <a:gd name="T8" fmla="*/ 48 w 75"/>
                <a:gd name="T9" fmla="*/ 21 h 65"/>
                <a:gd name="T10" fmla="*/ 38 w 75"/>
                <a:gd name="T11" fmla="*/ 12 h 65"/>
                <a:gd name="T12" fmla="*/ 29 w 75"/>
                <a:gd name="T13" fmla="*/ 6 h 65"/>
                <a:gd name="T14" fmla="*/ 20 w 75"/>
                <a:gd name="T15" fmla="*/ 2 h 65"/>
                <a:gd name="T16" fmla="*/ 10 w 75"/>
                <a:gd name="T17" fmla="*/ 0 h 65"/>
                <a:gd name="T18" fmla="*/ 0 w 75"/>
                <a:gd name="T19" fmla="*/ 3 h 65"/>
                <a:gd name="T20" fmla="*/ 7 w 75"/>
                <a:gd name="T21" fmla="*/ 14 h 65"/>
                <a:gd name="T22" fmla="*/ 11 w 75"/>
                <a:gd name="T23" fmla="*/ 13 h 65"/>
                <a:gd name="T24" fmla="*/ 15 w 75"/>
                <a:gd name="T25" fmla="*/ 14 h 65"/>
                <a:gd name="T26" fmla="*/ 22 w 75"/>
                <a:gd name="T27" fmla="*/ 17 h 65"/>
                <a:gd name="T28" fmla="*/ 30 w 75"/>
                <a:gd name="T29" fmla="*/ 22 h 65"/>
                <a:gd name="T30" fmla="*/ 38 w 75"/>
                <a:gd name="T31" fmla="*/ 30 h 65"/>
                <a:gd name="T32" fmla="*/ 48 w 75"/>
                <a:gd name="T33" fmla="*/ 41 h 65"/>
                <a:gd name="T34" fmla="*/ 56 w 75"/>
                <a:gd name="T35" fmla="*/ 52 h 65"/>
                <a:gd name="T36" fmla="*/ 64 w 75"/>
                <a:gd name="T37" fmla="*/ 65 h 65"/>
                <a:gd name="T38" fmla="*/ 64 w 75"/>
                <a:gd name="T39" fmla="*/ 65 h 65"/>
                <a:gd name="T40" fmla="*/ 75 w 75"/>
                <a:gd name="T41"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5">
                  <a:moveTo>
                    <a:pt x="75" y="59"/>
                  </a:moveTo>
                  <a:lnTo>
                    <a:pt x="75" y="59"/>
                  </a:lnTo>
                  <a:lnTo>
                    <a:pt x="66" y="44"/>
                  </a:lnTo>
                  <a:lnTo>
                    <a:pt x="57" y="33"/>
                  </a:lnTo>
                  <a:lnTo>
                    <a:pt x="48" y="21"/>
                  </a:lnTo>
                  <a:lnTo>
                    <a:pt x="38" y="12"/>
                  </a:lnTo>
                  <a:lnTo>
                    <a:pt x="29" y="6"/>
                  </a:lnTo>
                  <a:lnTo>
                    <a:pt x="20" y="2"/>
                  </a:lnTo>
                  <a:lnTo>
                    <a:pt x="10" y="0"/>
                  </a:lnTo>
                  <a:lnTo>
                    <a:pt x="0" y="3"/>
                  </a:lnTo>
                  <a:lnTo>
                    <a:pt x="7" y="14"/>
                  </a:lnTo>
                  <a:lnTo>
                    <a:pt x="11" y="13"/>
                  </a:lnTo>
                  <a:lnTo>
                    <a:pt x="15" y="14"/>
                  </a:lnTo>
                  <a:lnTo>
                    <a:pt x="22" y="17"/>
                  </a:lnTo>
                  <a:lnTo>
                    <a:pt x="30" y="22"/>
                  </a:lnTo>
                  <a:lnTo>
                    <a:pt x="38" y="30"/>
                  </a:lnTo>
                  <a:lnTo>
                    <a:pt x="48" y="41"/>
                  </a:lnTo>
                  <a:lnTo>
                    <a:pt x="56" y="52"/>
                  </a:lnTo>
                  <a:lnTo>
                    <a:pt x="64" y="65"/>
                  </a:lnTo>
                  <a:lnTo>
                    <a:pt x="64" y="65"/>
                  </a:lnTo>
                  <a:lnTo>
                    <a:pt x="7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04"/>
            <p:cNvSpPr>
              <a:spLocks/>
            </p:cNvSpPr>
            <p:nvPr/>
          </p:nvSpPr>
          <p:spPr bwMode="auto">
            <a:xfrm>
              <a:off x="4029448" y="2313533"/>
              <a:ext cx="26988" cy="74613"/>
            </a:xfrm>
            <a:custGeom>
              <a:avLst/>
              <a:gdLst>
                <a:gd name="T0" fmla="*/ 19 w 32"/>
                <a:gd name="T1" fmla="*/ 95 h 95"/>
                <a:gd name="T2" fmla="*/ 19 w 32"/>
                <a:gd name="T3" fmla="*/ 95 h 95"/>
                <a:gd name="T4" fmla="*/ 24 w 32"/>
                <a:gd name="T5" fmla="*/ 92 h 95"/>
                <a:gd name="T6" fmla="*/ 26 w 32"/>
                <a:gd name="T7" fmla="*/ 88 h 95"/>
                <a:gd name="T8" fmla="*/ 29 w 32"/>
                <a:gd name="T9" fmla="*/ 84 h 95"/>
                <a:gd name="T10" fmla="*/ 31 w 32"/>
                <a:gd name="T11" fmla="*/ 79 h 95"/>
                <a:gd name="T12" fmla="*/ 31 w 32"/>
                <a:gd name="T13" fmla="*/ 73 h 95"/>
                <a:gd name="T14" fmla="*/ 32 w 32"/>
                <a:gd name="T15" fmla="*/ 68 h 95"/>
                <a:gd name="T16" fmla="*/ 32 w 32"/>
                <a:gd name="T17" fmla="*/ 62 h 95"/>
                <a:gd name="T18" fmla="*/ 31 w 32"/>
                <a:gd name="T19" fmla="*/ 57 h 95"/>
                <a:gd name="T20" fmla="*/ 30 w 32"/>
                <a:gd name="T21" fmla="*/ 50 h 95"/>
                <a:gd name="T22" fmla="*/ 29 w 32"/>
                <a:gd name="T23" fmla="*/ 43 h 95"/>
                <a:gd name="T24" fmla="*/ 26 w 32"/>
                <a:gd name="T25" fmla="*/ 36 h 95"/>
                <a:gd name="T26" fmla="*/ 24 w 32"/>
                <a:gd name="T27" fmla="*/ 29 h 95"/>
                <a:gd name="T28" fmla="*/ 22 w 32"/>
                <a:gd name="T29" fmla="*/ 22 h 95"/>
                <a:gd name="T30" fmla="*/ 18 w 32"/>
                <a:gd name="T31" fmla="*/ 14 h 95"/>
                <a:gd name="T32" fmla="*/ 15 w 32"/>
                <a:gd name="T33" fmla="*/ 8 h 95"/>
                <a:gd name="T34" fmla="*/ 11 w 32"/>
                <a:gd name="T35" fmla="*/ 0 h 95"/>
                <a:gd name="T36" fmla="*/ 0 w 32"/>
                <a:gd name="T37" fmla="*/ 6 h 95"/>
                <a:gd name="T38" fmla="*/ 3 w 32"/>
                <a:gd name="T39" fmla="*/ 13 h 95"/>
                <a:gd name="T40" fmla="*/ 7 w 32"/>
                <a:gd name="T41" fmla="*/ 20 h 95"/>
                <a:gd name="T42" fmla="*/ 9 w 32"/>
                <a:gd name="T43" fmla="*/ 27 h 95"/>
                <a:gd name="T44" fmla="*/ 12 w 32"/>
                <a:gd name="T45" fmla="*/ 34 h 95"/>
                <a:gd name="T46" fmla="*/ 15 w 32"/>
                <a:gd name="T47" fmla="*/ 39 h 95"/>
                <a:gd name="T48" fmla="*/ 16 w 32"/>
                <a:gd name="T49" fmla="*/ 46 h 95"/>
                <a:gd name="T50" fmla="*/ 17 w 32"/>
                <a:gd name="T51" fmla="*/ 52 h 95"/>
                <a:gd name="T52" fmla="*/ 18 w 32"/>
                <a:gd name="T53" fmla="*/ 58 h 95"/>
                <a:gd name="T54" fmla="*/ 18 w 32"/>
                <a:gd name="T55" fmla="*/ 64 h 95"/>
                <a:gd name="T56" fmla="*/ 18 w 32"/>
                <a:gd name="T57" fmla="*/ 68 h 95"/>
                <a:gd name="T58" fmla="*/ 18 w 32"/>
                <a:gd name="T59" fmla="*/ 73 h 95"/>
                <a:gd name="T60" fmla="*/ 18 w 32"/>
                <a:gd name="T61" fmla="*/ 76 h 95"/>
                <a:gd name="T62" fmla="*/ 17 w 32"/>
                <a:gd name="T63" fmla="*/ 79 h 95"/>
                <a:gd name="T64" fmla="*/ 16 w 32"/>
                <a:gd name="T65" fmla="*/ 82 h 95"/>
                <a:gd name="T66" fmla="*/ 15 w 32"/>
                <a:gd name="T67" fmla="*/ 83 h 95"/>
                <a:gd name="T68" fmla="*/ 14 w 32"/>
                <a:gd name="T69" fmla="*/ 84 h 95"/>
                <a:gd name="T70" fmla="*/ 14 w 32"/>
                <a:gd name="T71" fmla="*/ 84 h 95"/>
                <a:gd name="T72" fmla="*/ 19 w 32"/>
                <a:gd name="T7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95">
                  <a:moveTo>
                    <a:pt x="19" y="95"/>
                  </a:moveTo>
                  <a:lnTo>
                    <a:pt x="19" y="95"/>
                  </a:lnTo>
                  <a:lnTo>
                    <a:pt x="24" y="92"/>
                  </a:lnTo>
                  <a:lnTo>
                    <a:pt x="26" y="88"/>
                  </a:lnTo>
                  <a:lnTo>
                    <a:pt x="29" y="84"/>
                  </a:lnTo>
                  <a:lnTo>
                    <a:pt x="31" y="79"/>
                  </a:lnTo>
                  <a:lnTo>
                    <a:pt x="31" y="73"/>
                  </a:lnTo>
                  <a:lnTo>
                    <a:pt x="32" y="68"/>
                  </a:lnTo>
                  <a:lnTo>
                    <a:pt x="32" y="62"/>
                  </a:lnTo>
                  <a:lnTo>
                    <a:pt x="31" y="57"/>
                  </a:lnTo>
                  <a:lnTo>
                    <a:pt x="30" y="50"/>
                  </a:lnTo>
                  <a:lnTo>
                    <a:pt x="29" y="43"/>
                  </a:lnTo>
                  <a:lnTo>
                    <a:pt x="26" y="36"/>
                  </a:lnTo>
                  <a:lnTo>
                    <a:pt x="24" y="29"/>
                  </a:lnTo>
                  <a:lnTo>
                    <a:pt x="22" y="22"/>
                  </a:lnTo>
                  <a:lnTo>
                    <a:pt x="18" y="14"/>
                  </a:lnTo>
                  <a:lnTo>
                    <a:pt x="15" y="8"/>
                  </a:lnTo>
                  <a:lnTo>
                    <a:pt x="11" y="0"/>
                  </a:lnTo>
                  <a:lnTo>
                    <a:pt x="0" y="6"/>
                  </a:lnTo>
                  <a:lnTo>
                    <a:pt x="3" y="13"/>
                  </a:lnTo>
                  <a:lnTo>
                    <a:pt x="7" y="20"/>
                  </a:lnTo>
                  <a:lnTo>
                    <a:pt x="9" y="27"/>
                  </a:lnTo>
                  <a:lnTo>
                    <a:pt x="12" y="34"/>
                  </a:lnTo>
                  <a:lnTo>
                    <a:pt x="15" y="39"/>
                  </a:lnTo>
                  <a:lnTo>
                    <a:pt x="16" y="46"/>
                  </a:lnTo>
                  <a:lnTo>
                    <a:pt x="17" y="52"/>
                  </a:lnTo>
                  <a:lnTo>
                    <a:pt x="18" y="58"/>
                  </a:lnTo>
                  <a:lnTo>
                    <a:pt x="18" y="64"/>
                  </a:lnTo>
                  <a:lnTo>
                    <a:pt x="18" y="68"/>
                  </a:lnTo>
                  <a:lnTo>
                    <a:pt x="18" y="73"/>
                  </a:lnTo>
                  <a:lnTo>
                    <a:pt x="18" y="76"/>
                  </a:lnTo>
                  <a:lnTo>
                    <a:pt x="17" y="79"/>
                  </a:lnTo>
                  <a:lnTo>
                    <a:pt x="16" y="82"/>
                  </a:lnTo>
                  <a:lnTo>
                    <a:pt x="15" y="83"/>
                  </a:lnTo>
                  <a:lnTo>
                    <a:pt x="14" y="84"/>
                  </a:lnTo>
                  <a:lnTo>
                    <a:pt x="14" y="84"/>
                  </a:lnTo>
                  <a:lnTo>
                    <a:pt x="19"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05"/>
            <p:cNvSpPr>
              <a:spLocks/>
            </p:cNvSpPr>
            <p:nvPr/>
          </p:nvSpPr>
          <p:spPr bwMode="auto">
            <a:xfrm>
              <a:off x="4078661" y="2380208"/>
              <a:ext cx="239713" cy="180975"/>
            </a:xfrm>
            <a:custGeom>
              <a:avLst/>
              <a:gdLst>
                <a:gd name="T0" fmla="*/ 148 w 302"/>
                <a:gd name="T1" fmla="*/ 227 h 227"/>
                <a:gd name="T2" fmla="*/ 8 w 302"/>
                <a:gd name="T3" fmla="*/ 188 h 227"/>
                <a:gd name="T4" fmla="*/ 0 w 302"/>
                <a:gd name="T5" fmla="*/ 21 h 227"/>
                <a:gd name="T6" fmla="*/ 302 w 302"/>
                <a:gd name="T7" fmla="*/ 0 h 227"/>
                <a:gd name="T8" fmla="*/ 299 w 302"/>
                <a:gd name="T9" fmla="*/ 185 h 227"/>
                <a:gd name="T10" fmla="*/ 148 w 302"/>
                <a:gd name="T11" fmla="*/ 227 h 227"/>
              </a:gdLst>
              <a:ahLst/>
              <a:cxnLst>
                <a:cxn ang="0">
                  <a:pos x="T0" y="T1"/>
                </a:cxn>
                <a:cxn ang="0">
                  <a:pos x="T2" y="T3"/>
                </a:cxn>
                <a:cxn ang="0">
                  <a:pos x="T4" y="T5"/>
                </a:cxn>
                <a:cxn ang="0">
                  <a:pos x="T6" y="T7"/>
                </a:cxn>
                <a:cxn ang="0">
                  <a:pos x="T8" y="T9"/>
                </a:cxn>
                <a:cxn ang="0">
                  <a:pos x="T10" y="T11"/>
                </a:cxn>
              </a:cxnLst>
              <a:rect l="0" t="0" r="r" b="b"/>
              <a:pathLst>
                <a:path w="302" h="227">
                  <a:moveTo>
                    <a:pt x="148" y="227"/>
                  </a:moveTo>
                  <a:lnTo>
                    <a:pt x="8" y="188"/>
                  </a:lnTo>
                  <a:lnTo>
                    <a:pt x="0" y="21"/>
                  </a:lnTo>
                  <a:lnTo>
                    <a:pt x="302" y="0"/>
                  </a:lnTo>
                  <a:lnTo>
                    <a:pt x="299" y="185"/>
                  </a:lnTo>
                  <a:lnTo>
                    <a:pt x="148" y="227"/>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06"/>
            <p:cNvSpPr>
              <a:spLocks/>
            </p:cNvSpPr>
            <p:nvPr/>
          </p:nvSpPr>
          <p:spPr bwMode="auto">
            <a:xfrm>
              <a:off x="4080248" y="2524671"/>
              <a:ext cx="117475" cy="41275"/>
            </a:xfrm>
            <a:custGeom>
              <a:avLst/>
              <a:gdLst>
                <a:gd name="T0" fmla="*/ 0 w 150"/>
                <a:gd name="T1" fmla="*/ 7 h 51"/>
                <a:gd name="T2" fmla="*/ 5 w 150"/>
                <a:gd name="T3" fmla="*/ 12 h 51"/>
                <a:gd name="T4" fmla="*/ 146 w 150"/>
                <a:gd name="T5" fmla="*/ 51 h 51"/>
                <a:gd name="T6" fmla="*/ 150 w 150"/>
                <a:gd name="T7" fmla="*/ 39 h 51"/>
                <a:gd name="T8" fmla="*/ 8 w 150"/>
                <a:gd name="T9" fmla="*/ 0 h 51"/>
                <a:gd name="T10" fmla="*/ 13 w 150"/>
                <a:gd name="T11" fmla="*/ 6 h 51"/>
                <a:gd name="T12" fmla="*/ 0 w 150"/>
                <a:gd name="T13" fmla="*/ 7 h 51"/>
                <a:gd name="T14" fmla="*/ 0 w 150"/>
                <a:gd name="T15" fmla="*/ 12 h 51"/>
                <a:gd name="T16" fmla="*/ 5 w 150"/>
                <a:gd name="T17" fmla="*/ 12 h 51"/>
                <a:gd name="T18" fmla="*/ 0 w 150"/>
                <a:gd name="T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51">
                  <a:moveTo>
                    <a:pt x="0" y="7"/>
                  </a:moveTo>
                  <a:lnTo>
                    <a:pt x="5" y="12"/>
                  </a:lnTo>
                  <a:lnTo>
                    <a:pt x="146" y="51"/>
                  </a:lnTo>
                  <a:lnTo>
                    <a:pt x="150" y="39"/>
                  </a:lnTo>
                  <a:lnTo>
                    <a:pt x="8" y="0"/>
                  </a:lnTo>
                  <a:lnTo>
                    <a:pt x="13" y="6"/>
                  </a:lnTo>
                  <a:lnTo>
                    <a:pt x="0" y="7"/>
                  </a:lnTo>
                  <a:lnTo>
                    <a:pt x="0" y="12"/>
                  </a:lnTo>
                  <a:lnTo>
                    <a:pt x="5" y="1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07"/>
            <p:cNvSpPr>
              <a:spLocks/>
            </p:cNvSpPr>
            <p:nvPr/>
          </p:nvSpPr>
          <p:spPr bwMode="auto">
            <a:xfrm>
              <a:off x="4072311" y="2391321"/>
              <a:ext cx="17463" cy="139700"/>
            </a:xfrm>
            <a:custGeom>
              <a:avLst/>
              <a:gdLst>
                <a:gd name="T0" fmla="*/ 6 w 21"/>
                <a:gd name="T1" fmla="*/ 0 h 175"/>
                <a:gd name="T2" fmla="*/ 0 w 21"/>
                <a:gd name="T3" fmla="*/ 7 h 175"/>
                <a:gd name="T4" fmla="*/ 8 w 21"/>
                <a:gd name="T5" fmla="*/ 175 h 175"/>
                <a:gd name="T6" fmla="*/ 21 w 21"/>
                <a:gd name="T7" fmla="*/ 174 h 175"/>
                <a:gd name="T8" fmla="*/ 13 w 21"/>
                <a:gd name="T9" fmla="*/ 7 h 175"/>
                <a:gd name="T10" fmla="*/ 7 w 21"/>
                <a:gd name="T11" fmla="*/ 14 h 175"/>
                <a:gd name="T12" fmla="*/ 6 w 21"/>
                <a:gd name="T13" fmla="*/ 0 h 175"/>
                <a:gd name="T14" fmla="*/ 0 w 21"/>
                <a:gd name="T15" fmla="*/ 1 h 175"/>
                <a:gd name="T16" fmla="*/ 0 w 21"/>
                <a:gd name="T17" fmla="*/ 7 h 175"/>
                <a:gd name="T18" fmla="*/ 6 w 21"/>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5">
                  <a:moveTo>
                    <a:pt x="6" y="0"/>
                  </a:moveTo>
                  <a:lnTo>
                    <a:pt x="0" y="7"/>
                  </a:lnTo>
                  <a:lnTo>
                    <a:pt x="8" y="175"/>
                  </a:lnTo>
                  <a:lnTo>
                    <a:pt x="21" y="174"/>
                  </a:lnTo>
                  <a:lnTo>
                    <a:pt x="13" y="7"/>
                  </a:lnTo>
                  <a:lnTo>
                    <a:pt x="7" y="14"/>
                  </a:lnTo>
                  <a:lnTo>
                    <a:pt x="6" y="0"/>
                  </a:lnTo>
                  <a:lnTo>
                    <a:pt x="0" y="1"/>
                  </a:lnTo>
                  <a:lnTo>
                    <a:pt x="0"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08"/>
            <p:cNvSpPr>
              <a:spLocks/>
            </p:cNvSpPr>
            <p:nvPr/>
          </p:nvSpPr>
          <p:spPr bwMode="auto">
            <a:xfrm>
              <a:off x="4077073" y="2375446"/>
              <a:ext cx="246063" cy="26988"/>
            </a:xfrm>
            <a:custGeom>
              <a:avLst/>
              <a:gdLst>
                <a:gd name="T0" fmla="*/ 309 w 309"/>
                <a:gd name="T1" fmla="*/ 7 h 35"/>
                <a:gd name="T2" fmla="*/ 303 w 309"/>
                <a:gd name="T3" fmla="*/ 2 h 35"/>
                <a:gd name="T4" fmla="*/ 0 w 309"/>
                <a:gd name="T5" fmla="*/ 21 h 35"/>
                <a:gd name="T6" fmla="*/ 1 w 309"/>
                <a:gd name="T7" fmla="*/ 35 h 35"/>
                <a:gd name="T8" fmla="*/ 304 w 309"/>
                <a:gd name="T9" fmla="*/ 14 h 35"/>
                <a:gd name="T10" fmla="*/ 297 w 309"/>
                <a:gd name="T11" fmla="*/ 7 h 35"/>
                <a:gd name="T12" fmla="*/ 309 w 309"/>
                <a:gd name="T13" fmla="*/ 7 h 35"/>
                <a:gd name="T14" fmla="*/ 309 w 309"/>
                <a:gd name="T15" fmla="*/ 0 h 35"/>
                <a:gd name="T16" fmla="*/ 303 w 309"/>
                <a:gd name="T17" fmla="*/ 2 h 35"/>
                <a:gd name="T18" fmla="*/ 309 w 309"/>
                <a:gd name="T1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5">
                  <a:moveTo>
                    <a:pt x="309" y="7"/>
                  </a:moveTo>
                  <a:lnTo>
                    <a:pt x="303" y="2"/>
                  </a:lnTo>
                  <a:lnTo>
                    <a:pt x="0" y="21"/>
                  </a:lnTo>
                  <a:lnTo>
                    <a:pt x="1" y="35"/>
                  </a:lnTo>
                  <a:lnTo>
                    <a:pt x="304" y="14"/>
                  </a:lnTo>
                  <a:lnTo>
                    <a:pt x="297" y="7"/>
                  </a:lnTo>
                  <a:lnTo>
                    <a:pt x="309" y="7"/>
                  </a:lnTo>
                  <a:lnTo>
                    <a:pt x="309" y="0"/>
                  </a:lnTo>
                  <a:lnTo>
                    <a:pt x="303" y="2"/>
                  </a:lnTo>
                  <a:lnTo>
                    <a:pt x="30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09"/>
            <p:cNvSpPr>
              <a:spLocks/>
            </p:cNvSpPr>
            <p:nvPr/>
          </p:nvSpPr>
          <p:spPr bwMode="auto">
            <a:xfrm>
              <a:off x="4312023" y="2380208"/>
              <a:ext cx="11113" cy="150813"/>
            </a:xfrm>
            <a:custGeom>
              <a:avLst/>
              <a:gdLst>
                <a:gd name="T0" fmla="*/ 9 w 15"/>
                <a:gd name="T1" fmla="*/ 190 h 190"/>
                <a:gd name="T2" fmla="*/ 13 w 15"/>
                <a:gd name="T3" fmla="*/ 185 h 190"/>
                <a:gd name="T4" fmla="*/ 15 w 15"/>
                <a:gd name="T5" fmla="*/ 0 h 190"/>
                <a:gd name="T6" fmla="*/ 3 w 15"/>
                <a:gd name="T7" fmla="*/ 0 h 190"/>
                <a:gd name="T8" fmla="*/ 0 w 15"/>
                <a:gd name="T9" fmla="*/ 185 h 190"/>
                <a:gd name="T10" fmla="*/ 5 w 15"/>
                <a:gd name="T11" fmla="*/ 178 h 190"/>
                <a:gd name="T12" fmla="*/ 9 w 15"/>
                <a:gd name="T13" fmla="*/ 190 h 190"/>
                <a:gd name="T14" fmla="*/ 13 w 15"/>
                <a:gd name="T15" fmla="*/ 189 h 190"/>
                <a:gd name="T16" fmla="*/ 13 w 15"/>
                <a:gd name="T17" fmla="*/ 185 h 190"/>
                <a:gd name="T18" fmla="*/ 9 w 15"/>
                <a:gd name="T1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0">
                  <a:moveTo>
                    <a:pt x="9" y="190"/>
                  </a:moveTo>
                  <a:lnTo>
                    <a:pt x="13" y="185"/>
                  </a:lnTo>
                  <a:lnTo>
                    <a:pt x="15" y="0"/>
                  </a:lnTo>
                  <a:lnTo>
                    <a:pt x="3" y="0"/>
                  </a:lnTo>
                  <a:lnTo>
                    <a:pt x="0" y="185"/>
                  </a:lnTo>
                  <a:lnTo>
                    <a:pt x="5" y="178"/>
                  </a:lnTo>
                  <a:lnTo>
                    <a:pt x="9" y="190"/>
                  </a:lnTo>
                  <a:lnTo>
                    <a:pt x="13" y="189"/>
                  </a:lnTo>
                  <a:lnTo>
                    <a:pt x="13" y="185"/>
                  </a:lnTo>
                  <a:lnTo>
                    <a:pt x="9"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10"/>
            <p:cNvSpPr>
              <a:spLocks/>
            </p:cNvSpPr>
            <p:nvPr/>
          </p:nvSpPr>
          <p:spPr bwMode="auto">
            <a:xfrm>
              <a:off x="4196136" y="2521496"/>
              <a:ext cx="122238" cy="44450"/>
            </a:xfrm>
            <a:custGeom>
              <a:avLst/>
              <a:gdLst>
                <a:gd name="T0" fmla="*/ 0 w 155"/>
                <a:gd name="T1" fmla="*/ 55 h 55"/>
                <a:gd name="T2" fmla="*/ 4 w 155"/>
                <a:gd name="T3" fmla="*/ 55 h 55"/>
                <a:gd name="T4" fmla="*/ 155 w 155"/>
                <a:gd name="T5" fmla="*/ 12 h 55"/>
                <a:gd name="T6" fmla="*/ 151 w 155"/>
                <a:gd name="T7" fmla="*/ 0 h 55"/>
                <a:gd name="T8" fmla="*/ 0 w 155"/>
                <a:gd name="T9" fmla="*/ 43 h 55"/>
                <a:gd name="T10" fmla="*/ 4 w 155"/>
                <a:gd name="T11" fmla="*/ 43 h 55"/>
                <a:gd name="T12" fmla="*/ 0 w 155"/>
                <a:gd name="T13" fmla="*/ 55 h 55"/>
                <a:gd name="T14" fmla="*/ 1 w 155"/>
                <a:gd name="T15" fmla="*/ 55 h 55"/>
                <a:gd name="T16" fmla="*/ 4 w 155"/>
                <a:gd name="T17" fmla="*/ 55 h 55"/>
                <a:gd name="T18" fmla="*/ 0 w 155"/>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55">
                  <a:moveTo>
                    <a:pt x="0" y="55"/>
                  </a:moveTo>
                  <a:lnTo>
                    <a:pt x="4" y="55"/>
                  </a:lnTo>
                  <a:lnTo>
                    <a:pt x="155" y="12"/>
                  </a:lnTo>
                  <a:lnTo>
                    <a:pt x="151" y="0"/>
                  </a:lnTo>
                  <a:lnTo>
                    <a:pt x="0" y="43"/>
                  </a:lnTo>
                  <a:lnTo>
                    <a:pt x="4" y="43"/>
                  </a:lnTo>
                  <a:lnTo>
                    <a:pt x="0" y="55"/>
                  </a:lnTo>
                  <a:lnTo>
                    <a:pt x="1" y="55"/>
                  </a:lnTo>
                  <a:lnTo>
                    <a:pt x="4" y="55"/>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11"/>
            <p:cNvSpPr>
              <a:spLocks/>
            </p:cNvSpPr>
            <p:nvPr/>
          </p:nvSpPr>
          <p:spPr bwMode="auto">
            <a:xfrm>
              <a:off x="3973886" y="2008733"/>
              <a:ext cx="361950" cy="496888"/>
            </a:xfrm>
            <a:custGeom>
              <a:avLst/>
              <a:gdLst>
                <a:gd name="T0" fmla="*/ 337 w 456"/>
                <a:gd name="T1" fmla="*/ 617 h 627"/>
                <a:gd name="T2" fmla="*/ 370 w 456"/>
                <a:gd name="T3" fmla="*/ 591 h 627"/>
                <a:gd name="T4" fmla="*/ 400 w 456"/>
                <a:gd name="T5" fmla="*/ 559 h 627"/>
                <a:gd name="T6" fmla="*/ 426 w 456"/>
                <a:gd name="T7" fmla="*/ 526 h 627"/>
                <a:gd name="T8" fmla="*/ 444 w 456"/>
                <a:gd name="T9" fmla="*/ 495 h 627"/>
                <a:gd name="T10" fmla="*/ 452 w 456"/>
                <a:gd name="T11" fmla="*/ 476 h 627"/>
                <a:gd name="T12" fmla="*/ 454 w 456"/>
                <a:gd name="T13" fmla="*/ 455 h 627"/>
                <a:gd name="T14" fmla="*/ 456 w 456"/>
                <a:gd name="T15" fmla="*/ 423 h 627"/>
                <a:gd name="T16" fmla="*/ 456 w 456"/>
                <a:gd name="T17" fmla="*/ 384 h 627"/>
                <a:gd name="T18" fmla="*/ 454 w 456"/>
                <a:gd name="T19" fmla="*/ 338 h 627"/>
                <a:gd name="T20" fmla="*/ 452 w 456"/>
                <a:gd name="T21" fmla="*/ 291 h 627"/>
                <a:gd name="T22" fmla="*/ 450 w 456"/>
                <a:gd name="T23" fmla="*/ 244 h 627"/>
                <a:gd name="T24" fmla="*/ 446 w 456"/>
                <a:gd name="T25" fmla="*/ 201 h 627"/>
                <a:gd name="T26" fmla="*/ 443 w 456"/>
                <a:gd name="T27" fmla="*/ 165 h 627"/>
                <a:gd name="T28" fmla="*/ 441 w 456"/>
                <a:gd name="T29" fmla="*/ 138 h 627"/>
                <a:gd name="T30" fmla="*/ 438 w 456"/>
                <a:gd name="T31" fmla="*/ 124 h 627"/>
                <a:gd name="T32" fmla="*/ 399 w 456"/>
                <a:gd name="T33" fmla="*/ 72 h 627"/>
                <a:gd name="T34" fmla="*/ 340 w 456"/>
                <a:gd name="T35" fmla="*/ 23 h 627"/>
                <a:gd name="T36" fmla="*/ 283 w 456"/>
                <a:gd name="T37" fmla="*/ 2 h 627"/>
                <a:gd name="T38" fmla="*/ 226 w 456"/>
                <a:gd name="T39" fmla="*/ 4 h 627"/>
                <a:gd name="T40" fmla="*/ 173 w 456"/>
                <a:gd name="T41" fmla="*/ 22 h 627"/>
                <a:gd name="T42" fmla="*/ 125 w 456"/>
                <a:gd name="T43" fmla="*/ 52 h 627"/>
                <a:gd name="T44" fmla="*/ 84 w 456"/>
                <a:gd name="T45" fmla="*/ 89 h 627"/>
                <a:gd name="T46" fmla="*/ 48 w 456"/>
                <a:gd name="T47" fmla="*/ 126 h 627"/>
                <a:gd name="T48" fmla="*/ 21 w 456"/>
                <a:gd name="T49" fmla="*/ 161 h 627"/>
                <a:gd name="T50" fmla="*/ 4 w 456"/>
                <a:gd name="T51" fmla="*/ 184 h 627"/>
                <a:gd name="T52" fmla="*/ 0 w 456"/>
                <a:gd name="T53" fmla="*/ 193 h 627"/>
                <a:gd name="T54" fmla="*/ 0 w 456"/>
                <a:gd name="T55" fmla="*/ 201 h 627"/>
                <a:gd name="T56" fmla="*/ 5 w 456"/>
                <a:gd name="T57" fmla="*/ 222 h 627"/>
                <a:gd name="T58" fmla="*/ 13 w 456"/>
                <a:gd name="T59" fmla="*/ 254 h 627"/>
                <a:gd name="T60" fmla="*/ 24 w 456"/>
                <a:gd name="T61" fmla="*/ 293 h 627"/>
                <a:gd name="T62" fmla="*/ 36 w 456"/>
                <a:gd name="T63" fmla="*/ 337 h 627"/>
                <a:gd name="T64" fmla="*/ 50 w 456"/>
                <a:gd name="T65" fmla="*/ 382 h 627"/>
                <a:gd name="T66" fmla="*/ 63 w 456"/>
                <a:gd name="T67" fmla="*/ 427 h 627"/>
                <a:gd name="T68" fmla="*/ 77 w 456"/>
                <a:gd name="T69" fmla="*/ 467 h 627"/>
                <a:gd name="T70" fmla="*/ 89 w 456"/>
                <a:gd name="T71" fmla="*/ 502 h 627"/>
                <a:gd name="T72" fmla="*/ 100 w 456"/>
                <a:gd name="T73" fmla="*/ 526 h 627"/>
                <a:gd name="T74" fmla="*/ 112 w 456"/>
                <a:gd name="T75" fmla="*/ 542 h 627"/>
                <a:gd name="T76" fmla="*/ 141 w 456"/>
                <a:gd name="T77" fmla="*/ 566 h 627"/>
                <a:gd name="T78" fmla="*/ 183 w 456"/>
                <a:gd name="T79" fmla="*/ 591 h 627"/>
                <a:gd name="T80" fmla="*/ 229 w 456"/>
                <a:gd name="T81" fmla="*/ 612 h 627"/>
                <a:gd name="T82" fmla="*/ 274 w 456"/>
                <a:gd name="T83" fmla="*/ 626 h 627"/>
                <a:gd name="T84" fmla="*/ 314 w 456"/>
                <a:gd name="T85" fmla="*/ 62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627">
                  <a:moveTo>
                    <a:pt x="314" y="626"/>
                  </a:moveTo>
                  <a:lnTo>
                    <a:pt x="325" y="621"/>
                  </a:lnTo>
                  <a:lnTo>
                    <a:pt x="337" y="617"/>
                  </a:lnTo>
                  <a:lnTo>
                    <a:pt x="348" y="610"/>
                  </a:lnTo>
                  <a:lnTo>
                    <a:pt x="360" y="601"/>
                  </a:lnTo>
                  <a:lnTo>
                    <a:pt x="370" y="591"/>
                  </a:lnTo>
                  <a:lnTo>
                    <a:pt x="381" y="582"/>
                  </a:lnTo>
                  <a:lnTo>
                    <a:pt x="391" y="571"/>
                  </a:lnTo>
                  <a:lnTo>
                    <a:pt x="400" y="559"/>
                  </a:lnTo>
                  <a:lnTo>
                    <a:pt x="410" y="548"/>
                  </a:lnTo>
                  <a:lnTo>
                    <a:pt x="418" y="536"/>
                  </a:lnTo>
                  <a:lnTo>
                    <a:pt x="426" y="526"/>
                  </a:lnTo>
                  <a:lnTo>
                    <a:pt x="433" y="515"/>
                  </a:lnTo>
                  <a:lnTo>
                    <a:pt x="438" y="504"/>
                  </a:lnTo>
                  <a:lnTo>
                    <a:pt x="444" y="495"/>
                  </a:lnTo>
                  <a:lnTo>
                    <a:pt x="448" y="487"/>
                  </a:lnTo>
                  <a:lnTo>
                    <a:pt x="451" y="480"/>
                  </a:lnTo>
                  <a:lnTo>
                    <a:pt x="452" y="476"/>
                  </a:lnTo>
                  <a:lnTo>
                    <a:pt x="453" y="470"/>
                  </a:lnTo>
                  <a:lnTo>
                    <a:pt x="454" y="464"/>
                  </a:lnTo>
                  <a:lnTo>
                    <a:pt x="454" y="455"/>
                  </a:lnTo>
                  <a:lnTo>
                    <a:pt x="456" y="445"/>
                  </a:lnTo>
                  <a:lnTo>
                    <a:pt x="456" y="435"/>
                  </a:lnTo>
                  <a:lnTo>
                    <a:pt x="456" y="423"/>
                  </a:lnTo>
                  <a:lnTo>
                    <a:pt x="456" y="411"/>
                  </a:lnTo>
                  <a:lnTo>
                    <a:pt x="456" y="397"/>
                  </a:lnTo>
                  <a:lnTo>
                    <a:pt x="456" y="384"/>
                  </a:lnTo>
                  <a:lnTo>
                    <a:pt x="454" y="369"/>
                  </a:lnTo>
                  <a:lnTo>
                    <a:pt x="454" y="354"/>
                  </a:lnTo>
                  <a:lnTo>
                    <a:pt x="454" y="338"/>
                  </a:lnTo>
                  <a:lnTo>
                    <a:pt x="453" y="323"/>
                  </a:lnTo>
                  <a:lnTo>
                    <a:pt x="452" y="307"/>
                  </a:lnTo>
                  <a:lnTo>
                    <a:pt x="452" y="291"/>
                  </a:lnTo>
                  <a:lnTo>
                    <a:pt x="451" y="275"/>
                  </a:lnTo>
                  <a:lnTo>
                    <a:pt x="450" y="260"/>
                  </a:lnTo>
                  <a:lnTo>
                    <a:pt x="450" y="244"/>
                  </a:lnTo>
                  <a:lnTo>
                    <a:pt x="449" y="230"/>
                  </a:lnTo>
                  <a:lnTo>
                    <a:pt x="448" y="215"/>
                  </a:lnTo>
                  <a:lnTo>
                    <a:pt x="446" y="201"/>
                  </a:lnTo>
                  <a:lnTo>
                    <a:pt x="445" y="188"/>
                  </a:lnTo>
                  <a:lnTo>
                    <a:pt x="444" y="176"/>
                  </a:lnTo>
                  <a:lnTo>
                    <a:pt x="443" y="165"/>
                  </a:lnTo>
                  <a:lnTo>
                    <a:pt x="443" y="155"/>
                  </a:lnTo>
                  <a:lnTo>
                    <a:pt x="441" y="146"/>
                  </a:lnTo>
                  <a:lnTo>
                    <a:pt x="441" y="138"/>
                  </a:lnTo>
                  <a:lnTo>
                    <a:pt x="439" y="132"/>
                  </a:lnTo>
                  <a:lnTo>
                    <a:pt x="438" y="127"/>
                  </a:lnTo>
                  <a:lnTo>
                    <a:pt x="438" y="124"/>
                  </a:lnTo>
                  <a:lnTo>
                    <a:pt x="437" y="123"/>
                  </a:lnTo>
                  <a:lnTo>
                    <a:pt x="418" y="95"/>
                  </a:lnTo>
                  <a:lnTo>
                    <a:pt x="399" y="72"/>
                  </a:lnTo>
                  <a:lnTo>
                    <a:pt x="380" y="52"/>
                  </a:lnTo>
                  <a:lnTo>
                    <a:pt x="360" y="36"/>
                  </a:lnTo>
                  <a:lnTo>
                    <a:pt x="340" y="23"/>
                  </a:lnTo>
                  <a:lnTo>
                    <a:pt x="321" y="13"/>
                  </a:lnTo>
                  <a:lnTo>
                    <a:pt x="302" y="6"/>
                  </a:lnTo>
                  <a:lnTo>
                    <a:pt x="283" y="2"/>
                  </a:lnTo>
                  <a:lnTo>
                    <a:pt x="263" y="0"/>
                  </a:lnTo>
                  <a:lnTo>
                    <a:pt x="245" y="0"/>
                  </a:lnTo>
                  <a:lnTo>
                    <a:pt x="226" y="4"/>
                  </a:lnTo>
                  <a:lnTo>
                    <a:pt x="209" y="7"/>
                  </a:lnTo>
                  <a:lnTo>
                    <a:pt x="191" y="14"/>
                  </a:lnTo>
                  <a:lnTo>
                    <a:pt x="173" y="22"/>
                  </a:lnTo>
                  <a:lnTo>
                    <a:pt x="157" y="30"/>
                  </a:lnTo>
                  <a:lnTo>
                    <a:pt x="141" y="41"/>
                  </a:lnTo>
                  <a:lnTo>
                    <a:pt x="125" y="52"/>
                  </a:lnTo>
                  <a:lnTo>
                    <a:pt x="111" y="64"/>
                  </a:lnTo>
                  <a:lnTo>
                    <a:pt x="96" y="76"/>
                  </a:lnTo>
                  <a:lnTo>
                    <a:pt x="84" y="89"/>
                  </a:lnTo>
                  <a:lnTo>
                    <a:pt x="71" y="101"/>
                  </a:lnTo>
                  <a:lnTo>
                    <a:pt x="58" y="114"/>
                  </a:lnTo>
                  <a:lnTo>
                    <a:pt x="48" y="126"/>
                  </a:lnTo>
                  <a:lnTo>
                    <a:pt x="38" y="138"/>
                  </a:lnTo>
                  <a:lnTo>
                    <a:pt x="28" y="149"/>
                  </a:lnTo>
                  <a:lnTo>
                    <a:pt x="21" y="161"/>
                  </a:lnTo>
                  <a:lnTo>
                    <a:pt x="15" y="170"/>
                  </a:lnTo>
                  <a:lnTo>
                    <a:pt x="9" y="178"/>
                  </a:lnTo>
                  <a:lnTo>
                    <a:pt x="4" y="184"/>
                  </a:lnTo>
                  <a:lnTo>
                    <a:pt x="1" y="189"/>
                  </a:lnTo>
                  <a:lnTo>
                    <a:pt x="0" y="193"/>
                  </a:lnTo>
                  <a:lnTo>
                    <a:pt x="0" y="193"/>
                  </a:lnTo>
                  <a:lnTo>
                    <a:pt x="0" y="194"/>
                  </a:lnTo>
                  <a:lnTo>
                    <a:pt x="0" y="197"/>
                  </a:lnTo>
                  <a:lnTo>
                    <a:pt x="0" y="201"/>
                  </a:lnTo>
                  <a:lnTo>
                    <a:pt x="1" y="207"/>
                  </a:lnTo>
                  <a:lnTo>
                    <a:pt x="3" y="214"/>
                  </a:lnTo>
                  <a:lnTo>
                    <a:pt x="5" y="222"/>
                  </a:lnTo>
                  <a:lnTo>
                    <a:pt x="8" y="232"/>
                  </a:lnTo>
                  <a:lnTo>
                    <a:pt x="11" y="242"/>
                  </a:lnTo>
                  <a:lnTo>
                    <a:pt x="13" y="254"/>
                  </a:lnTo>
                  <a:lnTo>
                    <a:pt x="17" y="265"/>
                  </a:lnTo>
                  <a:lnTo>
                    <a:pt x="20" y="279"/>
                  </a:lnTo>
                  <a:lnTo>
                    <a:pt x="24" y="293"/>
                  </a:lnTo>
                  <a:lnTo>
                    <a:pt x="28" y="307"/>
                  </a:lnTo>
                  <a:lnTo>
                    <a:pt x="33" y="322"/>
                  </a:lnTo>
                  <a:lnTo>
                    <a:pt x="36" y="337"/>
                  </a:lnTo>
                  <a:lnTo>
                    <a:pt x="41" y="352"/>
                  </a:lnTo>
                  <a:lnTo>
                    <a:pt x="46" y="367"/>
                  </a:lnTo>
                  <a:lnTo>
                    <a:pt x="50" y="382"/>
                  </a:lnTo>
                  <a:lnTo>
                    <a:pt x="54" y="397"/>
                  </a:lnTo>
                  <a:lnTo>
                    <a:pt x="58" y="412"/>
                  </a:lnTo>
                  <a:lnTo>
                    <a:pt x="63" y="427"/>
                  </a:lnTo>
                  <a:lnTo>
                    <a:pt x="68" y="440"/>
                  </a:lnTo>
                  <a:lnTo>
                    <a:pt x="72" y="454"/>
                  </a:lnTo>
                  <a:lnTo>
                    <a:pt x="77" y="467"/>
                  </a:lnTo>
                  <a:lnTo>
                    <a:pt x="81" y="480"/>
                  </a:lnTo>
                  <a:lnTo>
                    <a:pt x="85" y="491"/>
                  </a:lnTo>
                  <a:lnTo>
                    <a:pt x="89" y="502"/>
                  </a:lnTo>
                  <a:lnTo>
                    <a:pt x="93" y="511"/>
                  </a:lnTo>
                  <a:lnTo>
                    <a:pt x="96" y="519"/>
                  </a:lnTo>
                  <a:lnTo>
                    <a:pt x="100" y="526"/>
                  </a:lnTo>
                  <a:lnTo>
                    <a:pt x="103" y="532"/>
                  </a:lnTo>
                  <a:lnTo>
                    <a:pt x="106" y="535"/>
                  </a:lnTo>
                  <a:lnTo>
                    <a:pt x="112" y="542"/>
                  </a:lnTo>
                  <a:lnTo>
                    <a:pt x="120" y="550"/>
                  </a:lnTo>
                  <a:lnTo>
                    <a:pt x="130" y="557"/>
                  </a:lnTo>
                  <a:lnTo>
                    <a:pt x="141" y="566"/>
                  </a:lnTo>
                  <a:lnTo>
                    <a:pt x="154" y="574"/>
                  </a:lnTo>
                  <a:lnTo>
                    <a:pt x="168" y="582"/>
                  </a:lnTo>
                  <a:lnTo>
                    <a:pt x="183" y="591"/>
                  </a:lnTo>
                  <a:lnTo>
                    <a:pt x="198" y="598"/>
                  </a:lnTo>
                  <a:lnTo>
                    <a:pt x="213" y="606"/>
                  </a:lnTo>
                  <a:lnTo>
                    <a:pt x="229" y="612"/>
                  </a:lnTo>
                  <a:lnTo>
                    <a:pt x="244" y="618"/>
                  </a:lnTo>
                  <a:lnTo>
                    <a:pt x="259" y="623"/>
                  </a:lnTo>
                  <a:lnTo>
                    <a:pt x="274" y="626"/>
                  </a:lnTo>
                  <a:lnTo>
                    <a:pt x="289" y="627"/>
                  </a:lnTo>
                  <a:lnTo>
                    <a:pt x="301" y="627"/>
                  </a:lnTo>
                  <a:lnTo>
                    <a:pt x="314" y="62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12"/>
            <p:cNvSpPr>
              <a:spLocks/>
            </p:cNvSpPr>
            <p:nvPr/>
          </p:nvSpPr>
          <p:spPr bwMode="auto">
            <a:xfrm>
              <a:off x="4221536" y="2386558"/>
              <a:ext cx="115888" cy="122238"/>
            </a:xfrm>
            <a:custGeom>
              <a:avLst/>
              <a:gdLst>
                <a:gd name="T0" fmla="*/ 133 w 145"/>
                <a:gd name="T1" fmla="*/ 0 h 155"/>
                <a:gd name="T2" fmla="*/ 133 w 145"/>
                <a:gd name="T3" fmla="*/ 0 h 155"/>
                <a:gd name="T4" fmla="*/ 130 w 145"/>
                <a:gd name="T5" fmla="*/ 7 h 155"/>
                <a:gd name="T6" fmla="*/ 126 w 145"/>
                <a:gd name="T7" fmla="*/ 15 h 155"/>
                <a:gd name="T8" fmla="*/ 122 w 145"/>
                <a:gd name="T9" fmla="*/ 25 h 155"/>
                <a:gd name="T10" fmla="*/ 115 w 145"/>
                <a:gd name="T11" fmla="*/ 35 h 155"/>
                <a:gd name="T12" fmla="*/ 108 w 145"/>
                <a:gd name="T13" fmla="*/ 45 h 155"/>
                <a:gd name="T14" fmla="*/ 101 w 145"/>
                <a:gd name="T15" fmla="*/ 56 h 155"/>
                <a:gd name="T16" fmla="*/ 93 w 145"/>
                <a:gd name="T17" fmla="*/ 67 h 155"/>
                <a:gd name="T18" fmla="*/ 84 w 145"/>
                <a:gd name="T19" fmla="*/ 79 h 155"/>
                <a:gd name="T20" fmla="*/ 74 w 145"/>
                <a:gd name="T21" fmla="*/ 89 h 155"/>
                <a:gd name="T22" fmla="*/ 64 w 145"/>
                <a:gd name="T23" fmla="*/ 101 h 155"/>
                <a:gd name="T24" fmla="*/ 54 w 145"/>
                <a:gd name="T25" fmla="*/ 110 h 155"/>
                <a:gd name="T26" fmla="*/ 43 w 145"/>
                <a:gd name="T27" fmla="*/ 119 h 155"/>
                <a:gd name="T28" fmla="*/ 32 w 145"/>
                <a:gd name="T29" fmla="*/ 127 h 155"/>
                <a:gd name="T30" fmla="*/ 22 w 145"/>
                <a:gd name="T31" fmla="*/ 134 h 155"/>
                <a:gd name="T32" fmla="*/ 11 w 145"/>
                <a:gd name="T33" fmla="*/ 139 h 155"/>
                <a:gd name="T34" fmla="*/ 0 w 145"/>
                <a:gd name="T35" fmla="*/ 142 h 155"/>
                <a:gd name="T36" fmla="*/ 3 w 145"/>
                <a:gd name="T37" fmla="*/ 155 h 155"/>
                <a:gd name="T38" fmla="*/ 16 w 145"/>
                <a:gd name="T39" fmla="*/ 151 h 155"/>
                <a:gd name="T40" fmla="*/ 27 w 145"/>
                <a:gd name="T41" fmla="*/ 144 h 155"/>
                <a:gd name="T42" fmla="*/ 40 w 145"/>
                <a:gd name="T43" fmla="*/ 137 h 155"/>
                <a:gd name="T44" fmla="*/ 51 w 145"/>
                <a:gd name="T45" fmla="*/ 129 h 155"/>
                <a:gd name="T46" fmla="*/ 62 w 145"/>
                <a:gd name="T47" fmla="*/ 119 h 155"/>
                <a:gd name="T48" fmla="*/ 73 w 145"/>
                <a:gd name="T49" fmla="*/ 110 h 155"/>
                <a:gd name="T50" fmla="*/ 84 w 145"/>
                <a:gd name="T51" fmla="*/ 98 h 155"/>
                <a:gd name="T52" fmla="*/ 94 w 145"/>
                <a:gd name="T53" fmla="*/ 87 h 155"/>
                <a:gd name="T54" fmla="*/ 103 w 145"/>
                <a:gd name="T55" fmla="*/ 75 h 155"/>
                <a:gd name="T56" fmla="*/ 111 w 145"/>
                <a:gd name="T57" fmla="*/ 64 h 155"/>
                <a:gd name="T58" fmla="*/ 119 w 145"/>
                <a:gd name="T59" fmla="*/ 52 h 155"/>
                <a:gd name="T60" fmla="*/ 126 w 145"/>
                <a:gd name="T61" fmla="*/ 41 h 155"/>
                <a:gd name="T62" fmla="*/ 132 w 145"/>
                <a:gd name="T63" fmla="*/ 30 h 155"/>
                <a:gd name="T64" fmla="*/ 138 w 145"/>
                <a:gd name="T65" fmla="*/ 21 h 155"/>
                <a:gd name="T66" fmla="*/ 142 w 145"/>
                <a:gd name="T67" fmla="*/ 13 h 155"/>
                <a:gd name="T68" fmla="*/ 145 w 145"/>
                <a:gd name="T69" fmla="*/ 5 h 155"/>
                <a:gd name="T70" fmla="*/ 145 w 145"/>
                <a:gd name="T71" fmla="*/ 5 h 155"/>
                <a:gd name="T72" fmla="*/ 133 w 145"/>
                <a:gd name="T7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55">
                  <a:moveTo>
                    <a:pt x="133" y="0"/>
                  </a:moveTo>
                  <a:lnTo>
                    <a:pt x="133" y="0"/>
                  </a:lnTo>
                  <a:lnTo>
                    <a:pt x="130" y="7"/>
                  </a:lnTo>
                  <a:lnTo>
                    <a:pt x="126" y="15"/>
                  </a:lnTo>
                  <a:lnTo>
                    <a:pt x="122" y="25"/>
                  </a:lnTo>
                  <a:lnTo>
                    <a:pt x="115" y="35"/>
                  </a:lnTo>
                  <a:lnTo>
                    <a:pt x="108" y="45"/>
                  </a:lnTo>
                  <a:lnTo>
                    <a:pt x="101" y="56"/>
                  </a:lnTo>
                  <a:lnTo>
                    <a:pt x="93" y="67"/>
                  </a:lnTo>
                  <a:lnTo>
                    <a:pt x="84" y="79"/>
                  </a:lnTo>
                  <a:lnTo>
                    <a:pt x="74" y="89"/>
                  </a:lnTo>
                  <a:lnTo>
                    <a:pt x="64" y="101"/>
                  </a:lnTo>
                  <a:lnTo>
                    <a:pt x="54" y="110"/>
                  </a:lnTo>
                  <a:lnTo>
                    <a:pt x="43" y="119"/>
                  </a:lnTo>
                  <a:lnTo>
                    <a:pt x="32" y="127"/>
                  </a:lnTo>
                  <a:lnTo>
                    <a:pt x="22" y="134"/>
                  </a:lnTo>
                  <a:lnTo>
                    <a:pt x="11" y="139"/>
                  </a:lnTo>
                  <a:lnTo>
                    <a:pt x="0" y="142"/>
                  </a:lnTo>
                  <a:lnTo>
                    <a:pt x="3" y="155"/>
                  </a:lnTo>
                  <a:lnTo>
                    <a:pt x="16" y="151"/>
                  </a:lnTo>
                  <a:lnTo>
                    <a:pt x="27" y="144"/>
                  </a:lnTo>
                  <a:lnTo>
                    <a:pt x="40" y="137"/>
                  </a:lnTo>
                  <a:lnTo>
                    <a:pt x="51" y="129"/>
                  </a:lnTo>
                  <a:lnTo>
                    <a:pt x="62" y="119"/>
                  </a:lnTo>
                  <a:lnTo>
                    <a:pt x="73" y="110"/>
                  </a:lnTo>
                  <a:lnTo>
                    <a:pt x="84" y="98"/>
                  </a:lnTo>
                  <a:lnTo>
                    <a:pt x="94" y="87"/>
                  </a:lnTo>
                  <a:lnTo>
                    <a:pt x="103" y="75"/>
                  </a:lnTo>
                  <a:lnTo>
                    <a:pt x="111" y="64"/>
                  </a:lnTo>
                  <a:lnTo>
                    <a:pt x="119" y="52"/>
                  </a:lnTo>
                  <a:lnTo>
                    <a:pt x="126" y="41"/>
                  </a:lnTo>
                  <a:lnTo>
                    <a:pt x="132" y="30"/>
                  </a:lnTo>
                  <a:lnTo>
                    <a:pt x="138" y="21"/>
                  </a:lnTo>
                  <a:lnTo>
                    <a:pt x="142" y="13"/>
                  </a:lnTo>
                  <a:lnTo>
                    <a:pt x="145" y="5"/>
                  </a:lnTo>
                  <a:lnTo>
                    <a:pt x="145" y="5"/>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13"/>
            <p:cNvSpPr>
              <a:spLocks/>
            </p:cNvSpPr>
            <p:nvPr/>
          </p:nvSpPr>
          <p:spPr bwMode="auto">
            <a:xfrm>
              <a:off x="4316786" y="2100808"/>
              <a:ext cx="25400" cy="288925"/>
            </a:xfrm>
            <a:custGeom>
              <a:avLst/>
              <a:gdLst>
                <a:gd name="T0" fmla="*/ 3 w 31"/>
                <a:gd name="T1" fmla="*/ 10 h 365"/>
                <a:gd name="T2" fmla="*/ 0 w 31"/>
                <a:gd name="T3" fmla="*/ 11 h 365"/>
                <a:gd name="T4" fmla="*/ 3 w 31"/>
                <a:gd name="T5" fmla="*/ 22 h 365"/>
                <a:gd name="T6" fmla="*/ 5 w 31"/>
                <a:gd name="T7" fmla="*/ 39 h 365"/>
                <a:gd name="T8" fmla="*/ 7 w 31"/>
                <a:gd name="T9" fmla="*/ 60 h 365"/>
                <a:gd name="T10" fmla="*/ 10 w 31"/>
                <a:gd name="T11" fmla="*/ 85 h 365"/>
                <a:gd name="T12" fmla="*/ 11 w 31"/>
                <a:gd name="T13" fmla="*/ 113 h 365"/>
                <a:gd name="T14" fmla="*/ 13 w 31"/>
                <a:gd name="T15" fmla="*/ 143 h 365"/>
                <a:gd name="T16" fmla="*/ 14 w 31"/>
                <a:gd name="T17" fmla="*/ 175 h 365"/>
                <a:gd name="T18" fmla="*/ 17 w 31"/>
                <a:gd name="T19" fmla="*/ 206 h 365"/>
                <a:gd name="T20" fmla="*/ 17 w 31"/>
                <a:gd name="T21" fmla="*/ 237 h 365"/>
                <a:gd name="T22" fmla="*/ 18 w 31"/>
                <a:gd name="T23" fmla="*/ 267 h 365"/>
                <a:gd name="T24" fmla="*/ 19 w 31"/>
                <a:gd name="T25" fmla="*/ 294 h 365"/>
                <a:gd name="T26" fmla="*/ 18 w 31"/>
                <a:gd name="T27" fmla="*/ 318 h 365"/>
                <a:gd name="T28" fmla="*/ 18 w 31"/>
                <a:gd name="T29" fmla="*/ 337 h 365"/>
                <a:gd name="T30" fmla="*/ 17 w 31"/>
                <a:gd name="T31" fmla="*/ 352 h 365"/>
                <a:gd name="T32" fmla="*/ 14 w 31"/>
                <a:gd name="T33" fmla="*/ 360 h 365"/>
                <a:gd name="T34" fmla="*/ 28 w 31"/>
                <a:gd name="T35" fmla="*/ 360 h 365"/>
                <a:gd name="T36" fmla="*/ 29 w 31"/>
                <a:gd name="T37" fmla="*/ 347 h 365"/>
                <a:gd name="T38" fmla="*/ 30 w 31"/>
                <a:gd name="T39" fmla="*/ 328 h 365"/>
                <a:gd name="T40" fmla="*/ 31 w 31"/>
                <a:gd name="T41" fmla="*/ 306 h 365"/>
                <a:gd name="T42" fmla="*/ 31 w 31"/>
                <a:gd name="T43" fmla="*/ 280 h 365"/>
                <a:gd name="T44" fmla="*/ 30 w 31"/>
                <a:gd name="T45" fmla="*/ 252 h 365"/>
                <a:gd name="T46" fmla="*/ 29 w 31"/>
                <a:gd name="T47" fmla="*/ 221 h 365"/>
                <a:gd name="T48" fmla="*/ 28 w 31"/>
                <a:gd name="T49" fmla="*/ 189 h 365"/>
                <a:gd name="T50" fmla="*/ 27 w 31"/>
                <a:gd name="T51" fmla="*/ 158 h 365"/>
                <a:gd name="T52" fmla="*/ 25 w 31"/>
                <a:gd name="T53" fmla="*/ 127 h 365"/>
                <a:gd name="T54" fmla="*/ 23 w 31"/>
                <a:gd name="T55" fmla="*/ 98 h 365"/>
                <a:gd name="T56" fmla="*/ 21 w 31"/>
                <a:gd name="T57" fmla="*/ 71 h 365"/>
                <a:gd name="T58" fmla="*/ 19 w 31"/>
                <a:gd name="T59" fmla="*/ 47 h 365"/>
                <a:gd name="T60" fmla="*/ 17 w 31"/>
                <a:gd name="T61" fmla="*/ 27 h 365"/>
                <a:gd name="T62" fmla="*/ 14 w 31"/>
                <a:gd name="T63" fmla="*/ 14 h 365"/>
                <a:gd name="T64" fmla="*/ 13 w 31"/>
                <a:gd name="T65" fmla="*/ 4 h 365"/>
                <a:gd name="T66" fmla="*/ 12 w 31"/>
                <a:gd name="T67" fmla="*/ 2 h 365"/>
                <a:gd name="T68" fmla="*/ 2 w 31"/>
                <a:gd name="T69" fmla="*/ 10 h 365"/>
                <a:gd name="T70" fmla="*/ 0 w 31"/>
                <a:gd name="T71" fmla="*/ 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65">
                  <a:moveTo>
                    <a:pt x="0" y="9"/>
                  </a:moveTo>
                  <a:lnTo>
                    <a:pt x="3" y="10"/>
                  </a:lnTo>
                  <a:lnTo>
                    <a:pt x="0" y="9"/>
                  </a:lnTo>
                  <a:lnTo>
                    <a:pt x="0" y="11"/>
                  </a:lnTo>
                  <a:lnTo>
                    <a:pt x="2" y="16"/>
                  </a:lnTo>
                  <a:lnTo>
                    <a:pt x="3" y="22"/>
                  </a:lnTo>
                  <a:lnTo>
                    <a:pt x="4" y="30"/>
                  </a:lnTo>
                  <a:lnTo>
                    <a:pt x="5" y="39"/>
                  </a:lnTo>
                  <a:lnTo>
                    <a:pt x="6" y="48"/>
                  </a:lnTo>
                  <a:lnTo>
                    <a:pt x="7" y="60"/>
                  </a:lnTo>
                  <a:lnTo>
                    <a:pt x="7" y="71"/>
                  </a:lnTo>
                  <a:lnTo>
                    <a:pt x="10" y="85"/>
                  </a:lnTo>
                  <a:lnTo>
                    <a:pt x="10" y="99"/>
                  </a:lnTo>
                  <a:lnTo>
                    <a:pt x="11" y="113"/>
                  </a:lnTo>
                  <a:lnTo>
                    <a:pt x="12" y="128"/>
                  </a:lnTo>
                  <a:lnTo>
                    <a:pt x="13" y="143"/>
                  </a:lnTo>
                  <a:lnTo>
                    <a:pt x="14" y="159"/>
                  </a:lnTo>
                  <a:lnTo>
                    <a:pt x="14" y="175"/>
                  </a:lnTo>
                  <a:lnTo>
                    <a:pt x="15" y="190"/>
                  </a:lnTo>
                  <a:lnTo>
                    <a:pt x="17" y="206"/>
                  </a:lnTo>
                  <a:lnTo>
                    <a:pt x="17" y="221"/>
                  </a:lnTo>
                  <a:lnTo>
                    <a:pt x="17" y="237"/>
                  </a:lnTo>
                  <a:lnTo>
                    <a:pt x="18" y="252"/>
                  </a:lnTo>
                  <a:lnTo>
                    <a:pt x="18" y="267"/>
                  </a:lnTo>
                  <a:lnTo>
                    <a:pt x="19" y="280"/>
                  </a:lnTo>
                  <a:lnTo>
                    <a:pt x="19" y="294"/>
                  </a:lnTo>
                  <a:lnTo>
                    <a:pt x="19" y="306"/>
                  </a:lnTo>
                  <a:lnTo>
                    <a:pt x="18" y="318"/>
                  </a:lnTo>
                  <a:lnTo>
                    <a:pt x="18" y="328"/>
                  </a:lnTo>
                  <a:lnTo>
                    <a:pt x="18" y="337"/>
                  </a:lnTo>
                  <a:lnTo>
                    <a:pt x="17" y="345"/>
                  </a:lnTo>
                  <a:lnTo>
                    <a:pt x="17" y="352"/>
                  </a:lnTo>
                  <a:lnTo>
                    <a:pt x="15" y="357"/>
                  </a:lnTo>
                  <a:lnTo>
                    <a:pt x="14" y="360"/>
                  </a:lnTo>
                  <a:lnTo>
                    <a:pt x="26" y="365"/>
                  </a:lnTo>
                  <a:lnTo>
                    <a:pt x="28" y="360"/>
                  </a:lnTo>
                  <a:lnTo>
                    <a:pt x="29" y="355"/>
                  </a:lnTo>
                  <a:lnTo>
                    <a:pt x="29" y="347"/>
                  </a:lnTo>
                  <a:lnTo>
                    <a:pt x="30" y="338"/>
                  </a:lnTo>
                  <a:lnTo>
                    <a:pt x="30" y="328"/>
                  </a:lnTo>
                  <a:lnTo>
                    <a:pt x="30" y="318"/>
                  </a:lnTo>
                  <a:lnTo>
                    <a:pt x="31" y="306"/>
                  </a:lnTo>
                  <a:lnTo>
                    <a:pt x="31" y="294"/>
                  </a:lnTo>
                  <a:lnTo>
                    <a:pt x="31" y="280"/>
                  </a:lnTo>
                  <a:lnTo>
                    <a:pt x="30" y="267"/>
                  </a:lnTo>
                  <a:lnTo>
                    <a:pt x="30" y="252"/>
                  </a:lnTo>
                  <a:lnTo>
                    <a:pt x="30" y="237"/>
                  </a:lnTo>
                  <a:lnTo>
                    <a:pt x="29" y="221"/>
                  </a:lnTo>
                  <a:lnTo>
                    <a:pt x="29" y="205"/>
                  </a:lnTo>
                  <a:lnTo>
                    <a:pt x="28" y="189"/>
                  </a:lnTo>
                  <a:lnTo>
                    <a:pt x="28" y="174"/>
                  </a:lnTo>
                  <a:lnTo>
                    <a:pt x="27" y="158"/>
                  </a:lnTo>
                  <a:lnTo>
                    <a:pt x="26" y="141"/>
                  </a:lnTo>
                  <a:lnTo>
                    <a:pt x="25" y="127"/>
                  </a:lnTo>
                  <a:lnTo>
                    <a:pt x="23" y="112"/>
                  </a:lnTo>
                  <a:lnTo>
                    <a:pt x="23" y="98"/>
                  </a:lnTo>
                  <a:lnTo>
                    <a:pt x="22" y="84"/>
                  </a:lnTo>
                  <a:lnTo>
                    <a:pt x="21" y="71"/>
                  </a:lnTo>
                  <a:lnTo>
                    <a:pt x="20" y="59"/>
                  </a:lnTo>
                  <a:lnTo>
                    <a:pt x="19" y="47"/>
                  </a:lnTo>
                  <a:lnTo>
                    <a:pt x="18" y="37"/>
                  </a:lnTo>
                  <a:lnTo>
                    <a:pt x="17" y="27"/>
                  </a:lnTo>
                  <a:lnTo>
                    <a:pt x="15" y="21"/>
                  </a:lnTo>
                  <a:lnTo>
                    <a:pt x="14" y="14"/>
                  </a:lnTo>
                  <a:lnTo>
                    <a:pt x="14" y="9"/>
                  </a:lnTo>
                  <a:lnTo>
                    <a:pt x="13" y="4"/>
                  </a:lnTo>
                  <a:lnTo>
                    <a:pt x="10" y="0"/>
                  </a:lnTo>
                  <a:lnTo>
                    <a:pt x="12" y="2"/>
                  </a:lnTo>
                  <a:lnTo>
                    <a:pt x="0" y="9"/>
                  </a:lnTo>
                  <a:lnTo>
                    <a:pt x="2" y="10"/>
                  </a:lnTo>
                  <a:lnTo>
                    <a:pt x="3"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14"/>
            <p:cNvSpPr>
              <a:spLocks/>
            </p:cNvSpPr>
            <p:nvPr/>
          </p:nvSpPr>
          <p:spPr bwMode="auto">
            <a:xfrm>
              <a:off x="3969123" y="2002383"/>
              <a:ext cx="357188" cy="161925"/>
            </a:xfrm>
            <a:custGeom>
              <a:avLst/>
              <a:gdLst>
                <a:gd name="T0" fmla="*/ 10 w 450"/>
                <a:gd name="T1" fmla="*/ 202 h 202"/>
                <a:gd name="T2" fmla="*/ 13 w 450"/>
                <a:gd name="T3" fmla="*/ 199 h 202"/>
                <a:gd name="T4" fmla="*/ 22 w 450"/>
                <a:gd name="T5" fmla="*/ 187 h 202"/>
                <a:gd name="T6" fmla="*/ 33 w 450"/>
                <a:gd name="T7" fmla="*/ 170 h 202"/>
                <a:gd name="T8" fmla="*/ 50 w 450"/>
                <a:gd name="T9" fmla="*/ 148 h 202"/>
                <a:gd name="T10" fmla="*/ 70 w 450"/>
                <a:gd name="T11" fmla="*/ 124 h 202"/>
                <a:gd name="T12" fmla="*/ 95 w 450"/>
                <a:gd name="T13" fmla="*/ 99 h 202"/>
                <a:gd name="T14" fmla="*/ 122 w 450"/>
                <a:gd name="T15" fmla="*/ 74 h 202"/>
                <a:gd name="T16" fmla="*/ 152 w 450"/>
                <a:gd name="T17" fmla="*/ 53 h 202"/>
                <a:gd name="T18" fmla="*/ 184 w 450"/>
                <a:gd name="T19" fmla="*/ 34 h 202"/>
                <a:gd name="T20" fmla="*/ 217 w 450"/>
                <a:gd name="T21" fmla="*/ 19 h 202"/>
                <a:gd name="T22" fmla="*/ 253 w 450"/>
                <a:gd name="T23" fmla="*/ 13 h 202"/>
                <a:gd name="T24" fmla="*/ 289 w 450"/>
                <a:gd name="T25" fmla="*/ 14 h 202"/>
                <a:gd name="T26" fmla="*/ 326 w 450"/>
                <a:gd name="T27" fmla="*/ 25 h 202"/>
                <a:gd name="T28" fmla="*/ 362 w 450"/>
                <a:gd name="T29" fmla="*/ 47 h 202"/>
                <a:gd name="T30" fmla="*/ 402 w 450"/>
                <a:gd name="T31" fmla="*/ 82 h 202"/>
                <a:gd name="T32" fmla="*/ 438 w 450"/>
                <a:gd name="T33" fmla="*/ 132 h 202"/>
                <a:gd name="T34" fmla="*/ 429 w 450"/>
                <a:gd name="T35" fmla="*/ 97 h 202"/>
                <a:gd name="T36" fmla="*/ 390 w 450"/>
                <a:gd name="T37" fmla="*/ 54 h 202"/>
                <a:gd name="T38" fmla="*/ 351 w 450"/>
                <a:gd name="T39" fmla="*/ 24 h 202"/>
                <a:gd name="T40" fmla="*/ 311 w 450"/>
                <a:gd name="T41" fmla="*/ 6 h 202"/>
                <a:gd name="T42" fmla="*/ 270 w 450"/>
                <a:gd name="T43" fmla="*/ 0 h 202"/>
                <a:gd name="T44" fmla="*/ 232 w 450"/>
                <a:gd name="T45" fmla="*/ 3 h 202"/>
                <a:gd name="T46" fmla="*/ 195 w 450"/>
                <a:gd name="T47" fmla="*/ 14 h 202"/>
                <a:gd name="T48" fmla="*/ 161 w 450"/>
                <a:gd name="T49" fmla="*/ 31 h 202"/>
                <a:gd name="T50" fmla="*/ 129 w 450"/>
                <a:gd name="T51" fmla="*/ 53 h 202"/>
                <a:gd name="T52" fmla="*/ 100 w 450"/>
                <a:gd name="T53" fmla="*/ 78 h 202"/>
                <a:gd name="T54" fmla="*/ 73 w 450"/>
                <a:gd name="T55" fmla="*/ 102 h 202"/>
                <a:gd name="T56" fmla="*/ 50 w 450"/>
                <a:gd name="T57" fmla="*/ 127 h 202"/>
                <a:gd name="T58" fmla="*/ 31 w 450"/>
                <a:gd name="T59" fmla="*/ 152 h 202"/>
                <a:gd name="T60" fmla="*/ 16 w 450"/>
                <a:gd name="T61" fmla="*/ 171 h 202"/>
                <a:gd name="T62" fmla="*/ 7 w 450"/>
                <a:gd name="T63" fmla="*/ 186 h 202"/>
                <a:gd name="T64" fmla="*/ 1 w 450"/>
                <a:gd name="T65" fmla="*/ 194 h 202"/>
                <a:gd name="T66" fmla="*/ 0 w 450"/>
                <a:gd name="T67" fmla="*/ 201 h 202"/>
                <a:gd name="T68" fmla="*/ 0 w 450"/>
                <a:gd name="T69" fmla="*/ 199 h 202"/>
                <a:gd name="T70" fmla="*/ 11 w 450"/>
                <a:gd name="T71"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0" h="202">
                  <a:moveTo>
                    <a:pt x="11" y="198"/>
                  </a:moveTo>
                  <a:lnTo>
                    <a:pt x="10" y="202"/>
                  </a:lnTo>
                  <a:lnTo>
                    <a:pt x="11" y="202"/>
                  </a:lnTo>
                  <a:lnTo>
                    <a:pt x="13" y="199"/>
                  </a:lnTo>
                  <a:lnTo>
                    <a:pt x="17" y="194"/>
                  </a:lnTo>
                  <a:lnTo>
                    <a:pt x="22" y="187"/>
                  </a:lnTo>
                  <a:lnTo>
                    <a:pt x="26" y="179"/>
                  </a:lnTo>
                  <a:lnTo>
                    <a:pt x="33" y="170"/>
                  </a:lnTo>
                  <a:lnTo>
                    <a:pt x="41" y="160"/>
                  </a:lnTo>
                  <a:lnTo>
                    <a:pt x="50" y="148"/>
                  </a:lnTo>
                  <a:lnTo>
                    <a:pt x="61" y="137"/>
                  </a:lnTo>
                  <a:lnTo>
                    <a:pt x="70" y="124"/>
                  </a:lnTo>
                  <a:lnTo>
                    <a:pt x="83" y="111"/>
                  </a:lnTo>
                  <a:lnTo>
                    <a:pt x="95" y="99"/>
                  </a:lnTo>
                  <a:lnTo>
                    <a:pt x="108" y="87"/>
                  </a:lnTo>
                  <a:lnTo>
                    <a:pt x="122" y="74"/>
                  </a:lnTo>
                  <a:lnTo>
                    <a:pt x="137" y="63"/>
                  </a:lnTo>
                  <a:lnTo>
                    <a:pt x="152" y="53"/>
                  </a:lnTo>
                  <a:lnTo>
                    <a:pt x="168" y="42"/>
                  </a:lnTo>
                  <a:lnTo>
                    <a:pt x="184" y="34"/>
                  </a:lnTo>
                  <a:lnTo>
                    <a:pt x="200" y="26"/>
                  </a:lnTo>
                  <a:lnTo>
                    <a:pt x="217" y="19"/>
                  </a:lnTo>
                  <a:lnTo>
                    <a:pt x="236" y="16"/>
                  </a:lnTo>
                  <a:lnTo>
                    <a:pt x="253" y="13"/>
                  </a:lnTo>
                  <a:lnTo>
                    <a:pt x="270" y="12"/>
                  </a:lnTo>
                  <a:lnTo>
                    <a:pt x="289" y="14"/>
                  </a:lnTo>
                  <a:lnTo>
                    <a:pt x="307" y="18"/>
                  </a:lnTo>
                  <a:lnTo>
                    <a:pt x="326" y="25"/>
                  </a:lnTo>
                  <a:lnTo>
                    <a:pt x="344" y="35"/>
                  </a:lnTo>
                  <a:lnTo>
                    <a:pt x="362" y="47"/>
                  </a:lnTo>
                  <a:lnTo>
                    <a:pt x="382" y="63"/>
                  </a:lnTo>
                  <a:lnTo>
                    <a:pt x="402" y="82"/>
                  </a:lnTo>
                  <a:lnTo>
                    <a:pt x="420" y="104"/>
                  </a:lnTo>
                  <a:lnTo>
                    <a:pt x="438" y="132"/>
                  </a:lnTo>
                  <a:lnTo>
                    <a:pt x="450" y="125"/>
                  </a:lnTo>
                  <a:lnTo>
                    <a:pt x="429" y="97"/>
                  </a:lnTo>
                  <a:lnTo>
                    <a:pt x="411" y="74"/>
                  </a:lnTo>
                  <a:lnTo>
                    <a:pt x="390" y="54"/>
                  </a:lnTo>
                  <a:lnTo>
                    <a:pt x="370" y="38"/>
                  </a:lnTo>
                  <a:lnTo>
                    <a:pt x="351" y="24"/>
                  </a:lnTo>
                  <a:lnTo>
                    <a:pt x="330" y="13"/>
                  </a:lnTo>
                  <a:lnTo>
                    <a:pt x="311" y="6"/>
                  </a:lnTo>
                  <a:lnTo>
                    <a:pt x="291" y="2"/>
                  </a:lnTo>
                  <a:lnTo>
                    <a:pt x="270" y="0"/>
                  </a:lnTo>
                  <a:lnTo>
                    <a:pt x="252" y="1"/>
                  </a:lnTo>
                  <a:lnTo>
                    <a:pt x="232" y="3"/>
                  </a:lnTo>
                  <a:lnTo>
                    <a:pt x="214" y="8"/>
                  </a:lnTo>
                  <a:lnTo>
                    <a:pt x="195" y="14"/>
                  </a:lnTo>
                  <a:lnTo>
                    <a:pt x="178" y="21"/>
                  </a:lnTo>
                  <a:lnTo>
                    <a:pt x="161" y="31"/>
                  </a:lnTo>
                  <a:lnTo>
                    <a:pt x="145" y="41"/>
                  </a:lnTo>
                  <a:lnTo>
                    <a:pt x="129" y="53"/>
                  </a:lnTo>
                  <a:lnTo>
                    <a:pt x="114" y="65"/>
                  </a:lnTo>
                  <a:lnTo>
                    <a:pt x="100" y="78"/>
                  </a:lnTo>
                  <a:lnTo>
                    <a:pt x="86" y="91"/>
                  </a:lnTo>
                  <a:lnTo>
                    <a:pt x="73" y="102"/>
                  </a:lnTo>
                  <a:lnTo>
                    <a:pt x="61" y="116"/>
                  </a:lnTo>
                  <a:lnTo>
                    <a:pt x="50" y="127"/>
                  </a:lnTo>
                  <a:lnTo>
                    <a:pt x="40" y="140"/>
                  </a:lnTo>
                  <a:lnTo>
                    <a:pt x="31" y="152"/>
                  </a:lnTo>
                  <a:lnTo>
                    <a:pt x="23" y="162"/>
                  </a:lnTo>
                  <a:lnTo>
                    <a:pt x="16" y="171"/>
                  </a:lnTo>
                  <a:lnTo>
                    <a:pt x="10" y="180"/>
                  </a:lnTo>
                  <a:lnTo>
                    <a:pt x="7" y="186"/>
                  </a:lnTo>
                  <a:lnTo>
                    <a:pt x="3" y="192"/>
                  </a:lnTo>
                  <a:lnTo>
                    <a:pt x="1" y="194"/>
                  </a:lnTo>
                  <a:lnTo>
                    <a:pt x="1" y="197"/>
                  </a:lnTo>
                  <a:lnTo>
                    <a:pt x="0" y="201"/>
                  </a:lnTo>
                  <a:lnTo>
                    <a:pt x="1" y="197"/>
                  </a:lnTo>
                  <a:lnTo>
                    <a:pt x="0" y="199"/>
                  </a:lnTo>
                  <a:lnTo>
                    <a:pt x="0" y="201"/>
                  </a:lnTo>
                  <a:lnTo>
                    <a:pt x="11"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15"/>
            <p:cNvSpPr>
              <a:spLocks/>
            </p:cNvSpPr>
            <p:nvPr/>
          </p:nvSpPr>
          <p:spPr bwMode="auto">
            <a:xfrm>
              <a:off x="3969123" y="2159546"/>
              <a:ext cx="93663" cy="276225"/>
            </a:xfrm>
            <a:custGeom>
              <a:avLst/>
              <a:gdLst>
                <a:gd name="T0" fmla="*/ 118 w 118"/>
                <a:gd name="T1" fmla="*/ 340 h 348"/>
                <a:gd name="T2" fmla="*/ 113 w 118"/>
                <a:gd name="T3" fmla="*/ 330 h 348"/>
                <a:gd name="T4" fmla="*/ 106 w 118"/>
                <a:gd name="T5" fmla="*/ 316 h 348"/>
                <a:gd name="T6" fmla="*/ 98 w 118"/>
                <a:gd name="T7" fmla="*/ 297 h 348"/>
                <a:gd name="T8" fmla="*/ 89 w 118"/>
                <a:gd name="T9" fmla="*/ 273 h 348"/>
                <a:gd name="T10" fmla="*/ 81 w 118"/>
                <a:gd name="T11" fmla="*/ 247 h 348"/>
                <a:gd name="T12" fmla="*/ 72 w 118"/>
                <a:gd name="T13" fmla="*/ 217 h 348"/>
                <a:gd name="T14" fmla="*/ 63 w 118"/>
                <a:gd name="T15" fmla="*/ 189 h 348"/>
                <a:gd name="T16" fmla="*/ 54 w 118"/>
                <a:gd name="T17" fmla="*/ 157 h 348"/>
                <a:gd name="T18" fmla="*/ 46 w 118"/>
                <a:gd name="T19" fmla="*/ 128 h 348"/>
                <a:gd name="T20" fmla="*/ 38 w 118"/>
                <a:gd name="T21" fmla="*/ 99 h 348"/>
                <a:gd name="T22" fmla="*/ 31 w 118"/>
                <a:gd name="T23" fmla="*/ 72 h 348"/>
                <a:gd name="T24" fmla="*/ 24 w 118"/>
                <a:gd name="T25" fmla="*/ 49 h 348"/>
                <a:gd name="T26" fmla="*/ 18 w 118"/>
                <a:gd name="T27" fmla="*/ 28 h 348"/>
                <a:gd name="T28" fmla="*/ 15 w 118"/>
                <a:gd name="T29" fmla="*/ 12 h 348"/>
                <a:gd name="T30" fmla="*/ 12 w 118"/>
                <a:gd name="T31" fmla="*/ 3 h 348"/>
                <a:gd name="T32" fmla="*/ 11 w 118"/>
                <a:gd name="T33" fmla="*/ 0 h 348"/>
                <a:gd name="T34" fmla="*/ 0 w 118"/>
                <a:gd name="T35" fmla="*/ 3 h 348"/>
                <a:gd name="T36" fmla="*/ 2 w 118"/>
                <a:gd name="T37" fmla="*/ 10 h 348"/>
                <a:gd name="T38" fmla="*/ 5 w 118"/>
                <a:gd name="T39" fmla="*/ 24 h 348"/>
                <a:gd name="T40" fmla="*/ 9 w 118"/>
                <a:gd name="T41" fmla="*/ 41 h 348"/>
                <a:gd name="T42" fmla="*/ 15 w 118"/>
                <a:gd name="T43" fmla="*/ 63 h 348"/>
                <a:gd name="T44" fmla="*/ 22 w 118"/>
                <a:gd name="T45" fmla="*/ 88 h 348"/>
                <a:gd name="T46" fmla="*/ 30 w 118"/>
                <a:gd name="T47" fmla="*/ 116 h 348"/>
                <a:gd name="T48" fmla="*/ 38 w 118"/>
                <a:gd name="T49" fmla="*/ 146 h 348"/>
                <a:gd name="T50" fmla="*/ 47 w 118"/>
                <a:gd name="T51" fmla="*/ 177 h 348"/>
                <a:gd name="T52" fmla="*/ 55 w 118"/>
                <a:gd name="T53" fmla="*/ 207 h 348"/>
                <a:gd name="T54" fmla="*/ 64 w 118"/>
                <a:gd name="T55" fmla="*/ 236 h 348"/>
                <a:gd name="T56" fmla="*/ 73 w 118"/>
                <a:gd name="T57" fmla="*/ 263 h 348"/>
                <a:gd name="T58" fmla="*/ 81 w 118"/>
                <a:gd name="T59" fmla="*/ 290 h 348"/>
                <a:gd name="T60" fmla="*/ 91 w 118"/>
                <a:gd name="T61" fmla="*/ 312 h 348"/>
                <a:gd name="T62" fmla="*/ 98 w 118"/>
                <a:gd name="T63" fmla="*/ 330 h 348"/>
                <a:gd name="T64" fmla="*/ 104 w 118"/>
                <a:gd name="T65" fmla="*/ 342 h 348"/>
                <a:gd name="T66" fmla="*/ 108 w 118"/>
                <a:gd name="T6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48">
                  <a:moveTo>
                    <a:pt x="118" y="340"/>
                  </a:moveTo>
                  <a:lnTo>
                    <a:pt x="118" y="340"/>
                  </a:lnTo>
                  <a:lnTo>
                    <a:pt x="116" y="336"/>
                  </a:lnTo>
                  <a:lnTo>
                    <a:pt x="113" y="330"/>
                  </a:lnTo>
                  <a:lnTo>
                    <a:pt x="109" y="325"/>
                  </a:lnTo>
                  <a:lnTo>
                    <a:pt x="106" y="316"/>
                  </a:lnTo>
                  <a:lnTo>
                    <a:pt x="102" y="307"/>
                  </a:lnTo>
                  <a:lnTo>
                    <a:pt x="98" y="297"/>
                  </a:lnTo>
                  <a:lnTo>
                    <a:pt x="94" y="285"/>
                  </a:lnTo>
                  <a:lnTo>
                    <a:pt x="89" y="273"/>
                  </a:lnTo>
                  <a:lnTo>
                    <a:pt x="85" y="260"/>
                  </a:lnTo>
                  <a:lnTo>
                    <a:pt x="81" y="247"/>
                  </a:lnTo>
                  <a:lnTo>
                    <a:pt x="77" y="232"/>
                  </a:lnTo>
                  <a:lnTo>
                    <a:pt x="72" y="217"/>
                  </a:lnTo>
                  <a:lnTo>
                    <a:pt x="68" y="204"/>
                  </a:lnTo>
                  <a:lnTo>
                    <a:pt x="63" y="189"/>
                  </a:lnTo>
                  <a:lnTo>
                    <a:pt x="58" y="174"/>
                  </a:lnTo>
                  <a:lnTo>
                    <a:pt x="54" y="157"/>
                  </a:lnTo>
                  <a:lnTo>
                    <a:pt x="49" y="143"/>
                  </a:lnTo>
                  <a:lnTo>
                    <a:pt x="46" y="128"/>
                  </a:lnTo>
                  <a:lnTo>
                    <a:pt x="41" y="113"/>
                  </a:lnTo>
                  <a:lnTo>
                    <a:pt x="38" y="99"/>
                  </a:lnTo>
                  <a:lnTo>
                    <a:pt x="34" y="86"/>
                  </a:lnTo>
                  <a:lnTo>
                    <a:pt x="31" y="72"/>
                  </a:lnTo>
                  <a:lnTo>
                    <a:pt x="26" y="60"/>
                  </a:lnTo>
                  <a:lnTo>
                    <a:pt x="24" y="49"/>
                  </a:lnTo>
                  <a:lnTo>
                    <a:pt x="22" y="38"/>
                  </a:lnTo>
                  <a:lnTo>
                    <a:pt x="18" y="28"/>
                  </a:lnTo>
                  <a:lnTo>
                    <a:pt x="17" y="19"/>
                  </a:lnTo>
                  <a:lnTo>
                    <a:pt x="15" y="12"/>
                  </a:lnTo>
                  <a:lnTo>
                    <a:pt x="13" y="8"/>
                  </a:lnTo>
                  <a:lnTo>
                    <a:pt x="12" y="3"/>
                  </a:lnTo>
                  <a:lnTo>
                    <a:pt x="11" y="1"/>
                  </a:lnTo>
                  <a:lnTo>
                    <a:pt x="11" y="0"/>
                  </a:lnTo>
                  <a:lnTo>
                    <a:pt x="0" y="3"/>
                  </a:lnTo>
                  <a:lnTo>
                    <a:pt x="0" y="3"/>
                  </a:lnTo>
                  <a:lnTo>
                    <a:pt x="1" y="7"/>
                  </a:lnTo>
                  <a:lnTo>
                    <a:pt x="2" y="10"/>
                  </a:lnTo>
                  <a:lnTo>
                    <a:pt x="3" y="17"/>
                  </a:lnTo>
                  <a:lnTo>
                    <a:pt x="5" y="24"/>
                  </a:lnTo>
                  <a:lnTo>
                    <a:pt x="7" y="32"/>
                  </a:lnTo>
                  <a:lnTo>
                    <a:pt x="9" y="41"/>
                  </a:lnTo>
                  <a:lnTo>
                    <a:pt x="11" y="52"/>
                  </a:lnTo>
                  <a:lnTo>
                    <a:pt x="15" y="63"/>
                  </a:lnTo>
                  <a:lnTo>
                    <a:pt x="18" y="76"/>
                  </a:lnTo>
                  <a:lnTo>
                    <a:pt x="22" y="88"/>
                  </a:lnTo>
                  <a:lnTo>
                    <a:pt x="25" y="102"/>
                  </a:lnTo>
                  <a:lnTo>
                    <a:pt x="30" y="116"/>
                  </a:lnTo>
                  <a:lnTo>
                    <a:pt x="33" y="131"/>
                  </a:lnTo>
                  <a:lnTo>
                    <a:pt x="38" y="146"/>
                  </a:lnTo>
                  <a:lnTo>
                    <a:pt x="42" y="162"/>
                  </a:lnTo>
                  <a:lnTo>
                    <a:pt x="47" y="177"/>
                  </a:lnTo>
                  <a:lnTo>
                    <a:pt x="51" y="192"/>
                  </a:lnTo>
                  <a:lnTo>
                    <a:pt x="55" y="207"/>
                  </a:lnTo>
                  <a:lnTo>
                    <a:pt x="60" y="222"/>
                  </a:lnTo>
                  <a:lnTo>
                    <a:pt x="64" y="236"/>
                  </a:lnTo>
                  <a:lnTo>
                    <a:pt x="69" y="251"/>
                  </a:lnTo>
                  <a:lnTo>
                    <a:pt x="73" y="263"/>
                  </a:lnTo>
                  <a:lnTo>
                    <a:pt x="78" y="277"/>
                  </a:lnTo>
                  <a:lnTo>
                    <a:pt x="81" y="290"/>
                  </a:lnTo>
                  <a:lnTo>
                    <a:pt x="86" y="301"/>
                  </a:lnTo>
                  <a:lnTo>
                    <a:pt x="91" y="312"/>
                  </a:lnTo>
                  <a:lnTo>
                    <a:pt x="94" y="321"/>
                  </a:lnTo>
                  <a:lnTo>
                    <a:pt x="98" y="330"/>
                  </a:lnTo>
                  <a:lnTo>
                    <a:pt x="101" y="337"/>
                  </a:lnTo>
                  <a:lnTo>
                    <a:pt x="104" y="342"/>
                  </a:lnTo>
                  <a:lnTo>
                    <a:pt x="108" y="348"/>
                  </a:lnTo>
                  <a:lnTo>
                    <a:pt x="108" y="348"/>
                  </a:lnTo>
                  <a:lnTo>
                    <a:pt x="118"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16"/>
            <p:cNvSpPr>
              <a:spLocks/>
            </p:cNvSpPr>
            <p:nvPr/>
          </p:nvSpPr>
          <p:spPr bwMode="auto">
            <a:xfrm>
              <a:off x="4054848" y="2429421"/>
              <a:ext cx="169863" cy="82550"/>
            </a:xfrm>
            <a:custGeom>
              <a:avLst/>
              <a:gdLst>
                <a:gd name="T0" fmla="*/ 211 w 214"/>
                <a:gd name="T1" fmla="*/ 87 h 102"/>
                <a:gd name="T2" fmla="*/ 211 w 214"/>
                <a:gd name="T3" fmla="*/ 87 h 102"/>
                <a:gd name="T4" fmla="*/ 200 w 214"/>
                <a:gd name="T5" fmla="*/ 89 h 102"/>
                <a:gd name="T6" fmla="*/ 188 w 214"/>
                <a:gd name="T7" fmla="*/ 89 h 102"/>
                <a:gd name="T8" fmla="*/ 174 w 214"/>
                <a:gd name="T9" fmla="*/ 87 h 102"/>
                <a:gd name="T10" fmla="*/ 160 w 214"/>
                <a:gd name="T11" fmla="*/ 85 h 102"/>
                <a:gd name="T12" fmla="*/ 145 w 214"/>
                <a:gd name="T13" fmla="*/ 80 h 102"/>
                <a:gd name="T14" fmla="*/ 130 w 214"/>
                <a:gd name="T15" fmla="*/ 74 h 102"/>
                <a:gd name="T16" fmla="*/ 114 w 214"/>
                <a:gd name="T17" fmla="*/ 69 h 102"/>
                <a:gd name="T18" fmla="*/ 99 w 214"/>
                <a:gd name="T19" fmla="*/ 62 h 102"/>
                <a:gd name="T20" fmla="*/ 84 w 214"/>
                <a:gd name="T21" fmla="*/ 54 h 102"/>
                <a:gd name="T22" fmla="*/ 70 w 214"/>
                <a:gd name="T23" fmla="*/ 46 h 102"/>
                <a:gd name="T24" fmla="*/ 56 w 214"/>
                <a:gd name="T25" fmla="*/ 36 h 102"/>
                <a:gd name="T26" fmla="*/ 45 w 214"/>
                <a:gd name="T27" fmla="*/ 28 h 102"/>
                <a:gd name="T28" fmla="*/ 33 w 214"/>
                <a:gd name="T29" fmla="*/ 20 h 102"/>
                <a:gd name="T30" fmla="*/ 24 w 214"/>
                <a:gd name="T31" fmla="*/ 12 h 102"/>
                <a:gd name="T32" fmla="*/ 16 w 214"/>
                <a:gd name="T33" fmla="*/ 5 h 102"/>
                <a:gd name="T34" fmla="*/ 10 w 214"/>
                <a:gd name="T35" fmla="*/ 0 h 102"/>
                <a:gd name="T36" fmla="*/ 0 w 214"/>
                <a:gd name="T37" fmla="*/ 8 h 102"/>
                <a:gd name="T38" fmla="*/ 7 w 214"/>
                <a:gd name="T39" fmla="*/ 14 h 102"/>
                <a:gd name="T40" fmla="*/ 15 w 214"/>
                <a:gd name="T41" fmla="*/ 23 h 102"/>
                <a:gd name="T42" fmla="*/ 25 w 214"/>
                <a:gd name="T43" fmla="*/ 31 h 102"/>
                <a:gd name="T44" fmla="*/ 37 w 214"/>
                <a:gd name="T45" fmla="*/ 39 h 102"/>
                <a:gd name="T46" fmla="*/ 49 w 214"/>
                <a:gd name="T47" fmla="*/ 48 h 102"/>
                <a:gd name="T48" fmla="*/ 63 w 214"/>
                <a:gd name="T49" fmla="*/ 56 h 102"/>
                <a:gd name="T50" fmla="*/ 78 w 214"/>
                <a:gd name="T51" fmla="*/ 64 h 102"/>
                <a:gd name="T52" fmla="*/ 93 w 214"/>
                <a:gd name="T53" fmla="*/ 72 h 102"/>
                <a:gd name="T54" fmla="*/ 109 w 214"/>
                <a:gd name="T55" fmla="*/ 80 h 102"/>
                <a:gd name="T56" fmla="*/ 125 w 214"/>
                <a:gd name="T57" fmla="*/ 87 h 102"/>
                <a:gd name="T58" fmla="*/ 142 w 214"/>
                <a:gd name="T59" fmla="*/ 92 h 102"/>
                <a:gd name="T60" fmla="*/ 157 w 214"/>
                <a:gd name="T61" fmla="*/ 97 h 102"/>
                <a:gd name="T62" fmla="*/ 171 w 214"/>
                <a:gd name="T63" fmla="*/ 101 h 102"/>
                <a:gd name="T64" fmla="*/ 186 w 214"/>
                <a:gd name="T65" fmla="*/ 102 h 102"/>
                <a:gd name="T66" fmla="*/ 201 w 214"/>
                <a:gd name="T67" fmla="*/ 102 h 102"/>
                <a:gd name="T68" fmla="*/ 214 w 214"/>
                <a:gd name="T69" fmla="*/ 100 h 102"/>
                <a:gd name="T70" fmla="*/ 214 w 214"/>
                <a:gd name="T71" fmla="*/ 100 h 102"/>
                <a:gd name="T72" fmla="*/ 211 w 214"/>
                <a:gd name="T73"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4" h="102">
                  <a:moveTo>
                    <a:pt x="211" y="87"/>
                  </a:moveTo>
                  <a:lnTo>
                    <a:pt x="211" y="87"/>
                  </a:lnTo>
                  <a:lnTo>
                    <a:pt x="200" y="89"/>
                  </a:lnTo>
                  <a:lnTo>
                    <a:pt x="188" y="89"/>
                  </a:lnTo>
                  <a:lnTo>
                    <a:pt x="174" y="87"/>
                  </a:lnTo>
                  <a:lnTo>
                    <a:pt x="160" y="85"/>
                  </a:lnTo>
                  <a:lnTo>
                    <a:pt x="145" y="80"/>
                  </a:lnTo>
                  <a:lnTo>
                    <a:pt x="130" y="74"/>
                  </a:lnTo>
                  <a:lnTo>
                    <a:pt x="114" y="69"/>
                  </a:lnTo>
                  <a:lnTo>
                    <a:pt x="99" y="62"/>
                  </a:lnTo>
                  <a:lnTo>
                    <a:pt x="84" y="54"/>
                  </a:lnTo>
                  <a:lnTo>
                    <a:pt x="70" y="46"/>
                  </a:lnTo>
                  <a:lnTo>
                    <a:pt x="56" y="36"/>
                  </a:lnTo>
                  <a:lnTo>
                    <a:pt x="45" y="28"/>
                  </a:lnTo>
                  <a:lnTo>
                    <a:pt x="33" y="20"/>
                  </a:lnTo>
                  <a:lnTo>
                    <a:pt x="24" y="12"/>
                  </a:lnTo>
                  <a:lnTo>
                    <a:pt x="16" y="5"/>
                  </a:lnTo>
                  <a:lnTo>
                    <a:pt x="10" y="0"/>
                  </a:lnTo>
                  <a:lnTo>
                    <a:pt x="0" y="8"/>
                  </a:lnTo>
                  <a:lnTo>
                    <a:pt x="7" y="14"/>
                  </a:lnTo>
                  <a:lnTo>
                    <a:pt x="15" y="23"/>
                  </a:lnTo>
                  <a:lnTo>
                    <a:pt x="25" y="31"/>
                  </a:lnTo>
                  <a:lnTo>
                    <a:pt x="37" y="39"/>
                  </a:lnTo>
                  <a:lnTo>
                    <a:pt x="49" y="48"/>
                  </a:lnTo>
                  <a:lnTo>
                    <a:pt x="63" y="56"/>
                  </a:lnTo>
                  <a:lnTo>
                    <a:pt x="78" y="64"/>
                  </a:lnTo>
                  <a:lnTo>
                    <a:pt x="93" y="72"/>
                  </a:lnTo>
                  <a:lnTo>
                    <a:pt x="109" y="80"/>
                  </a:lnTo>
                  <a:lnTo>
                    <a:pt x="125" y="87"/>
                  </a:lnTo>
                  <a:lnTo>
                    <a:pt x="142" y="92"/>
                  </a:lnTo>
                  <a:lnTo>
                    <a:pt x="157" y="97"/>
                  </a:lnTo>
                  <a:lnTo>
                    <a:pt x="171" y="101"/>
                  </a:lnTo>
                  <a:lnTo>
                    <a:pt x="186" y="102"/>
                  </a:lnTo>
                  <a:lnTo>
                    <a:pt x="201" y="102"/>
                  </a:lnTo>
                  <a:lnTo>
                    <a:pt x="214" y="100"/>
                  </a:lnTo>
                  <a:lnTo>
                    <a:pt x="214" y="100"/>
                  </a:lnTo>
                  <a:lnTo>
                    <a:pt x="21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17"/>
            <p:cNvSpPr>
              <a:spLocks/>
            </p:cNvSpPr>
            <p:nvPr/>
          </p:nvSpPr>
          <p:spPr bwMode="auto">
            <a:xfrm>
              <a:off x="3935786" y="1984921"/>
              <a:ext cx="430213" cy="295275"/>
            </a:xfrm>
            <a:custGeom>
              <a:avLst/>
              <a:gdLst>
                <a:gd name="T0" fmla="*/ 322 w 542"/>
                <a:gd name="T1" fmla="*/ 9 h 371"/>
                <a:gd name="T2" fmla="*/ 354 w 542"/>
                <a:gd name="T3" fmla="*/ 23 h 371"/>
                <a:gd name="T4" fmla="*/ 374 w 542"/>
                <a:gd name="T5" fmla="*/ 36 h 371"/>
                <a:gd name="T6" fmla="*/ 382 w 542"/>
                <a:gd name="T7" fmla="*/ 45 h 371"/>
                <a:gd name="T8" fmla="*/ 387 w 542"/>
                <a:gd name="T9" fmla="*/ 34 h 371"/>
                <a:gd name="T10" fmla="*/ 424 w 542"/>
                <a:gd name="T11" fmla="*/ 19 h 371"/>
                <a:gd name="T12" fmla="*/ 474 w 542"/>
                <a:gd name="T13" fmla="*/ 33 h 371"/>
                <a:gd name="T14" fmla="*/ 506 w 542"/>
                <a:gd name="T15" fmla="*/ 58 h 371"/>
                <a:gd name="T16" fmla="*/ 525 w 542"/>
                <a:gd name="T17" fmla="*/ 85 h 371"/>
                <a:gd name="T18" fmla="*/ 534 w 542"/>
                <a:gd name="T19" fmla="*/ 100 h 371"/>
                <a:gd name="T20" fmla="*/ 537 w 542"/>
                <a:gd name="T21" fmla="*/ 106 h 371"/>
                <a:gd name="T22" fmla="*/ 541 w 542"/>
                <a:gd name="T23" fmla="*/ 128 h 371"/>
                <a:gd name="T24" fmla="*/ 542 w 542"/>
                <a:gd name="T25" fmla="*/ 160 h 371"/>
                <a:gd name="T26" fmla="*/ 534 w 542"/>
                <a:gd name="T27" fmla="*/ 198 h 371"/>
                <a:gd name="T28" fmla="*/ 519 w 542"/>
                <a:gd name="T29" fmla="*/ 237 h 371"/>
                <a:gd name="T30" fmla="*/ 510 w 542"/>
                <a:gd name="T31" fmla="*/ 272 h 371"/>
                <a:gd name="T32" fmla="*/ 506 w 542"/>
                <a:gd name="T33" fmla="*/ 297 h 371"/>
                <a:gd name="T34" fmla="*/ 504 w 542"/>
                <a:gd name="T35" fmla="*/ 310 h 371"/>
                <a:gd name="T36" fmla="*/ 503 w 542"/>
                <a:gd name="T37" fmla="*/ 300 h 371"/>
                <a:gd name="T38" fmla="*/ 500 w 542"/>
                <a:gd name="T39" fmla="*/ 267 h 371"/>
                <a:gd name="T40" fmla="*/ 493 w 542"/>
                <a:gd name="T41" fmla="*/ 225 h 371"/>
                <a:gd name="T42" fmla="*/ 479 w 542"/>
                <a:gd name="T43" fmla="*/ 199 h 371"/>
                <a:gd name="T44" fmla="*/ 451 w 542"/>
                <a:gd name="T45" fmla="*/ 175 h 371"/>
                <a:gd name="T46" fmla="*/ 436 w 542"/>
                <a:gd name="T47" fmla="*/ 142 h 371"/>
                <a:gd name="T48" fmla="*/ 370 w 542"/>
                <a:gd name="T49" fmla="*/ 133 h 371"/>
                <a:gd name="T50" fmla="*/ 342 w 542"/>
                <a:gd name="T51" fmla="*/ 163 h 371"/>
                <a:gd name="T52" fmla="*/ 289 w 542"/>
                <a:gd name="T53" fmla="*/ 207 h 371"/>
                <a:gd name="T54" fmla="*/ 229 w 542"/>
                <a:gd name="T55" fmla="*/ 238 h 371"/>
                <a:gd name="T56" fmla="*/ 177 w 542"/>
                <a:gd name="T57" fmla="*/ 230 h 371"/>
                <a:gd name="T58" fmla="*/ 135 w 542"/>
                <a:gd name="T59" fmla="*/ 229 h 371"/>
                <a:gd name="T60" fmla="*/ 101 w 542"/>
                <a:gd name="T61" fmla="*/ 244 h 371"/>
                <a:gd name="T62" fmla="*/ 82 w 542"/>
                <a:gd name="T63" fmla="*/ 262 h 371"/>
                <a:gd name="T64" fmla="*/ 93 w 542"/>
                <a:gd name="T65" fmla="*/ 371 h 371"/>
                <a:gd name="T66" fmla="*/ 77 w 542"/>
                <a:gd name="T67" fmla="*/ 361 h 371"/>
                <a:gd name="T68" fmla="*/ 44 w 542"/>
                <a:gd name="T69" fmla="*/ 338 h 371"/>
                <a:gd name="T70" fmla="*/ 12 w 542"/>
                <a:gd name="T71" fmla="*/ 308 h 371"/>
                <a:gd name="T72" fmla="*/ 0 w 542"/>
                <a:gd name="T73" fmla="*/ 280 h 371"/>
                <a:gd name="T74" fmla="*/ 5 w 542"/>
                <a:gd name="T75" fmla="*/ 248 h 371"/>
                <a:gd name="T76" fmla="*/ 12 w 542"/>
                <a:gd name="T77" fmla="*/ 213 h 371"/>
                <a:gd name="T78" fmla="*/ 20 w 542"/>
                <a:gd name="T79" fmla="*/ 180 h 371"/>
                <a:gd name="T80" fmla="*/ 32 w 542"/>
                <a:gd name="T81" fmla="*/ 160 h 371"/>
                <a:gd name="T82" fmla="*/ 40 w 542"/>
                <a:gd name="T83" fmla="*/ 144 h 371"/>
                <a:gd name="T84" fmla="*/ 44 w 542"/>
                <a:gd name="T85" fmla="*/ 121 h 371"/>
                <a:gd name="T86" fmla="*/ 50 w 542"/>
                <a:gd name="T87" fmla="*/ 94 h 371"/>
                <a:gd name="T88" fmla="*/ 69 w 542"/>
                <a:gd name="T89" fmla="*/ 69 h 371"/>
                <a:gd name="T90" fmla="*/ 113 w 542"/>
                <a:gd name="T91" fmla="*/ 43 h 371"/>
                <a:gd name="T92" fmla="*/ 173 w 542"/>
                <a:gd name="T93" fmla="*/ 20 h 371"/>
                <a:gd name="T94" fmla="*/ 237 w 542"/>
                <a:gd name="T95" fmla="*/ 4 h 371"/>
                <a:gd name="T96" fmla="*/ 293 w 542"/>
                <a:gd name="T97" fmla="*/ 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371">
                  <a:moveTo>
                    <a:pt x="293" y="1"/>
                  </a:moveTo>
                  <a:lnTo>
                    <a:pt x="303" y="3"/>
                  </a:lnTo>
                  <a:lnTo>
                    <a:pt x="313" y="5"/>
                  </a:lnTo>
                  <a:lnTo>
                    <a:pt x="322" y="9"/>
                  </a:lnTo>
                  <a:lnTo>
                    <a:pt x="332" y="11"/>
                  </a:lnTo>
                  <a:lnTo>
                    <a:pt x="340" y="15"/>
                  </a:lnTo>
                  <a:lnTo>
                    <a:pt x="347" y="18"/>
                  </a:lnTo>
                  <a:lnTo>
                    <a:pt x="354" y="23"/>
                  </a:lnTo>
                  <a:lnTo>
                    <a:pt x="359" y="26"/>
                  </a:lnTo>
                  <a:lnTo>
                    <a:pt x="365" y="30"/>
                  </a:lnTo>
                  <a:lnTo>
                    <a:pt x="370" y="33"/>
                  </a:lnTo>
                  <a:lnTo>
                    <a:pt x="374" y="36"/>
                  </a:lnTo>
                  <a:lnTo>
                    <a:pt x="378" y="40"/>
                  </a:lnTo>
                  <a:lnTo>
                    <a:pt x="380" y="42"/>
                  </a:lnTo>
                  <a:lnTo>
                    <a:pt x="382" y="43"/>
                  </a:lnTo>
                  <a:lnTo>
                    <a:pt x="382" y="45"/>
                  </a:lnTo>
                  <a:lnTo>
                    <a:pt x="384" y="46"/>
                  </a:lnTo>
                  <a:lnTo>
                    <a:pt x="384" y="43"/>
                  </a:lnTo>
                  <a:lnTo>
                    <a:pt x="385" y="40"/>
                  </a:lnTo>
                  <a:lnTo>
                    <a:pt x="387" y="34"/>
                  </a:lnTo>
                  <a:lnTo>
                    <a:pt x="390" y="28"/>
                  </a:lnTo>
                  <a:lnTo>
                    <a:pt x="398" y="24"/>
                  </a:lnTo>
                  <a:lnTo>
                    <a:pt x="409" y="20"/>
                  </a:lnTo>
                  <a:lnTo>
                    <a:pt x="424" y="19"/>
                  </a:lnTo>
                  <a:lnTo>
                    <a:pt x="443" y="22"/>
                  </a:lnTo>
                  <a:lnTo>
                    <a:pt x="454" y="24"/>
                  </a:lnTo>
                  <a:lnTo>
                    <a:pt x="464" y="28"/>
                  </a:lnTo>
                  <a:lnTo>
                    <a:pt x="474" y="33"/>
                  </a:lnTo>
                  <a:lnTo>
                    <a:pt x="483" y="39"/>
                  </a:lnTo>
                  <a:lnTo>
                    <a:pt x="491" y="45"/>
                  </a:lnTo>
                  <a:lnTo>
                    <a:pt x="499" y="51"/>
                  </a:lnTo>
                  <a:lnTo>
                    <a:pt x="506" y="58"/>
                  </a:lnTo>
                  <a:lnTo>
                    <a:pt x="511" y="65"/>
                  </a:lnTo>
                  <a:lnTo>
                    <a:pt x="517" y="72"/>
                  </a:lnTo>
                  <a:lnTo>
                    <a:pt x="522" y="78"/>
                  </a:lnTo>
                  <a:lnTo>
                    <a:pt x="525" y="85"/>
                  </a:lnTo>
                  <a:lnTo>
                    <a:pt x="529" y="89"/>
                  </a:lnTo>
                  <a:lnTo>
                    <a:pt x="532" y="94"/>
                  </a:lnTo>
                  <a:lnTo>
                    <a:pt x="533" y="98"/>
                  </a:lnTo>
                  <a:lnTo>
                    <a:pt x="534" y="100"/>
                  </a:lnTo>
                  <a:lnTo>
                    <a:pt x="534" y="101"/>
                  </a:lnTo>
                  <a:lnTo>
                    <a:pt x="534" y="101"/>
                  </a:lnTo>
                  <a:lnTo>
                    <a:pt x="536" y="103"/>
                  </a:lnTo>
                  <a:lnTo>
                    <a:pt x="537" y="106"/>
                  </a:lnTo>
                  <a:lnTo>
                    <a:pt x="538" y="110"/>
                  </a:lnTo>
                  <a:lnTo>
                    <a:pt x="539" y="115"/>
                  </a:lnTo>
                  <a:lnTo>
                    <a:pt x="540" y="121"/>
                  </a:lnTo>
                  <a:lnTo>
                    <a:pt x="541" y="128"/>
                  </a:lnTo>
                  <a:lnTo>
                    <a:pt x="541" y="134"/>
                  </a:lnTo>
                  <a:lnTo>
                    <a:pt x="542" y="142"/>
                  </a:lnTo>
                  <a:lnTo>
                    <a:pt x="542" y="151"/>
                  </a:lnTo>
                  <a:lnTo>
                    <a:pt x="542" y="160"/>
                  </a:lnTo>
                  <a:lnTo>
                    <a:pt x="541" y="169"/>
                  </a:lnTo>
                  <a:lnTo>
                    <a:pt x="540" y="178"/>
                  </a:lnTo>
                  <a:lnTo>
                    <a:pt x="538" y="189"/>
                  </a:lnTo>
                  <a:lnTo>
                    <a:pt x="534" y="198"/>
                  </a:lnTo>
                  <a:lnTo>
                    <a:pt x="531" y="208"/>
                  </a:lnTo>
                  <a:lnTo>
                    <a:pt x="526" y="217"/>
                  </a:lnTo>
                  <a:lnTo>
                    <a:pt x="523" y="228"/>
                  </a:lnTo>
                  <a:lnTo>
                    <a:pt x="519" y="237"/>
                  </a:lnTo>
                  <a:lnTo>
                    <a:pt x="516" y="246"/>
                  </a:lnTo>
                  <a:lnTo>
                    <a:pt x="514" y="254"/>
                  </a:lnTo>
                  <a:lnTo>
                    <a:pt x="511" y="262"/>
                  </a:lnTo>
                  <a:lnTo>
                    <a:pt x="510" y="272"/>
                  </a:lnTo>
                  <a:lnTo>
                    <a:pt x="509" y="278"/>
                  </a:lnTo>
                  <a:lnTo>
                    <a:pt x="507" y="285"/>
                  </a:lnTo>
                  <a:lnTo>
                    <a:pt x="507" y="291"/>
                  </a:lnTo>
                  <a:lnTo>
                    <a:pt x="506" y="297"/>
                  </a:lnTo>
                  <a:lnTo>
                    <a:pt x="504" y="301"/>
                  </a:lnTo>
                  <a:lnTo>
                    <a:pt x="504" y="305"/>
                  </a:lnTo>
                  <a:lnTo>
                    <a:pt x="504" y="308"/>
                  </a:lnTo>
                  <a:lnTo>
                    <a:pt x="504" y="310"/>
                  </a:lnTo>
                  <a:lnTo>
                    <a:pt x="504" y="311"/>
                  </a:lnTo>
                  <a:lnTo>
                    <a:pt x="504" y="308"/>
                  </a:lnTo>
                  <a:lnTo>
                    <a:pt x="503" y="306"/>
                  </a:lnTo>
                  <a:lnTo>
                    <a:pt x="503" y="300"/>
                  </a:lnTo>
                  <a:lnTo>
                    <a:pt x="502" y="293"/>
                  </a:lnTo>
                  <a:lnTo>
                    <a:pt x="502" y="285"/>
                  </a:lnTo>
                  <a:lnTo>
                    <a:pt x="501" y="276"/>
                  </a:lnTo>
                  <a:lnTo>
                    <a:pt x="500" y="267"/>
                  </a:lnTo>
                  <a:lnTo>
                    <a:pt x="499" y="255"/>
                  </a:lnTo>
                  <a:lnTo>
                    <a:pt x="496" y="246"/>
                  </a:lnTo>
                  <a:lnTo>
                    <a:pt x="495" y="236"/>
                  </a:lnTo>
                  <a:lnTo>
                    <a:pt x="493" y="225"/>
                  </a:lnTo>
                  <a:lnTo>
                    <a:pt x="489" y="217"/>
                  </a:lnTo>
                  <a:lnTo>
                    <a:pt x="486" y="209"/>
                  </a:lnTo>
                  <a:lnTo>
                    <a:pt x="484" y="204"/>
                  </a:lnTo>
                  <a:lnTo>
                    <a:pt x="479" y="199"/>
                  </a:lnTo>
                  <a:lnTo>
                    <a:pt x="474" y="195"/>
                  </a:lnTo>
                  <a:lnTo>
                    <a:pt x="466" y="191"/>
                  </a:lnTo>
                  <a:lnTo>
                    <a:pt x="458" y="184"/>
                  </a:lnTo>
                  <a:lnTo>
                    <a:pt x="451" y="175"/>
                  </a:lnTo>
                  <a:lnTo>
                    <a:pt x="447" y="166"/>
                  </a:lnTo>
                  <a:lnTo>
                    <a:pt x="442" y="156"/>
                  </a:lnTo>
                  <a:lnTo>
                    <a:pt x="438" y="148"/>
                  </a:lnTo>
                  <a:lnTo>
                    <a:pt x="436" y="142"/>
                  </a:lnTo>
                  <a:lnTo>
                    <a:pt x="435" y="140"/>
                  </a:lnTo>
                  <a:lnTo>
                    <a:pt x="403" y="152"/>
                  </a:lnTo>
                  <a:lnTo>
                    <a:pt x="371" y="132"/>
                  </a:lnTo>
                  <a:lnTo>
                    <a:pt x="370" y="133"/>
                  </a:lnTo>
                  <a:lnTo>
                    <a:pt x="366" y="138"/>
                  </a:lnTo>
                  <a:lnTo>
                    <a:pt x="359" y="145"/>
                  </a:lnTo>
                  <a:lnTo>
                    <a:pt x="351" y="153"/>
                  </a:lnTo>
                  <a:lnTo>
                    <a:pt x="342" y="163"/>
                  </a:lnTo>
                  <a:lnTo>
                    <a:pt x="331" y="174"/>
                  </a:lnTo>
                  <a:lnTo>
                    <a:pt x="318" y="184"/>
                  </a:lnTo>
                  <a:lnTo>
                    <a:pt x="304" y="195"/>
                  </a:lnTo>
                  <a:lnTo>
                    <a:pt x="289" y="207"/>
                  </a:lnTo>
                  <a:lnTo>
                    <a:pt x="274" y="216"/>
                  </a:lnTo>
                  <a:lnTo>
                    <a:pt x="259" y="225"/>
                  </a:lnTo>
                  <a:lnTo>
                    <a:pt x="244" y="232"/>
                  </a:lnTo>
                  <a:lnTo>
                    <a:pt x="229" y="238"/>
                  </a:lnTo>
                  <a:lnTo>
                    <a:pt x="214" y="240"/>
                  </a:lnTo>
                  <a:lnTo>
                    <a:pt x="200" y="239"/>
                  </a:lnTo>
                  <a:lnTo>
                    <a:pt x="189" y="236"/>
                  </a:lnTo>
                  <a:lnTo>
                    <a:pt x="177" y="230"/>
                  </a:lnTo>
                  <a:lnTo>
                    <a:pt x="166" y="228"/>
                  </a:lnTo>
                  <a:lnTo>
                    <a:pt x="154" y="227"/>
                  </a:lnTo>
                  <a:lnTo>
                    <a:pt x="144" y="228"/>
                  </a:lnTo>
                  <a:lnTo>
                    <a:pt x="135" y="229"/>
                  </a:lnTo>
                  <a:lnTo>
                    <a:pt x="126" y="232"/>
                  </a:lnTo>
                  <a:lnTo>
                    <a:pt x="116" y="235"/>
                  </a:lnTo>
                  <a:lnTo>
                    <a:pt x="108" y="239"/>
                  </a:lnTo>
                  <a:lnTo>
                    <a:pt x="101" y="244"/>
                  </a:lnTo>
                  <a:lnTo>
                    <a:pt x="96" y="248"/>
                  </a:lnTo>
                  <a:lnTo>
                    <a:pt x="90" y="253"/>
                  </a:lnTo>
                  <a:lnTo>
                    <a:pt x="85" y="258"/>
                  </a:lnTo>
                  <a:lnTo>
                    <a:pt x="82" y="262"/>
                  </a:lnTo>
                  <a:lnTo>
                    <a:pt x="80" y="265"/>
                  </a:lnTo>
                  <a:lnTo>
                    <a:pt x="77" y="267"/>
                  </a:lnTo>
                  <a:lnTo>
                    <a:pt x="77" y="267"/>
                  </a:lnTo>
                  <a:lnTo>
                    <a:pt x="93" y="371"/>
                  </a:lnTo>
                  <a:lnTo>
                    <a:pt x="92" y="371"/>
                  </a:lnTo>
                  <a:lnTo>
                    <a:pt x="89" y="368"/>
                  </a:lnTo>
                  <a:lnTo>
                    <a:pt x="84" y="366"/>
                  </a:lnTo>
                  <a:lnTo>
                    <a:pt x="77" y="361"/>
                  </a:lnTo>
                  <a:lnTo>
                    <a:pt x="69" y="357"/>
                  </a:lnTo>
                  <a:lnTo>
                    <a:pt x="61" y="352"/>
                  </a:lnTo>
                  <a:lnTo>
                    <a:pt x="52" y="345"/>
                  </a:lnTo>
                  <a:lnTo>
                    <a:pt x="44" y="338"/>
                  </a:lnTo>
                  <a:lnTo>
                    <a:pt x="35" y="331"/>
                  </a:lnTo>
                  <a:lnTo>
                    <a:pt x="27" y="324"/>
                  </a:lnTo>
                  <a:lnTo>
                    <a:pt x="18" y="316"/>
                  </a:lnTo>
                  <a:lnTo>
                    <a:pt x="12" y="308"/>
                  </a:lnTo>
                  <a:lnTo>
                    <a:pt x="6" y="301"/>
                  </a:lnTo>
                  <a:lnTo>
                    <a:pt x="1" y="293"/>
                  </a:lnTo>
                  <a:lnTo>
                    <a:pt x="0" y="286"/>
                  </a:lnTo>
                  <a:lnTo>
                    <a:pt x="0" y="280"/>
                  </a:lnTo>
                  <a:lnTo>
                    <a:pt x="1" y="273"/>
                  </a:lnTo>
                  <a:lnTo>
                    <a:pt x="2" y="265"/>
                  </a:lnTo>
                  <a:lnTo>
                    <a:pt x="4" y="257"/>
                  </a:lnTo>
                  <a:lnTo>
                    <a:pt x="5" y="248"/>
                  </a:lnTo>
                  <a:lnTo>
                    <a:pt x="7" y="239"/>
                  </a:lnTo>
                  <a:lnTo>
                    <a:pt x="8" y="230"/>
                  </a:lnTo>
                  <a:lnTo>
                    <a:pt x="9" y="221"/>
                  </a:lnTo>
                  <a:lnTo>
                    <a:pt x="12" y="213"/>
                  </a:lnTo>
                  <a:lnTo>
                    <a:pt x="13" y="204"/>
                  </a:lnTo>
                  <a:lnTo>
                    <a:pt x="15" y="195"/>
                  </a:lnTo>
                  <a:lnTo>
                    <a:pt x="17" y="187"/>
                  </a:lnTo>
                  <a:lnTo>
                    <a:pt x="20" y="180"/>
                  </a:lnTo>
                  <a:lnTo>
                    <a:pt x="22" y="174"/>
                  </a:lnTo>
                  <a:lnTo>
                    <a:pt x="25" y="168"/>
                  </a:lnTo>
                  <a:lnTo>
                    <a:pt x="28" y="163"/>
                  </a:lnTo>
                  <a:lnTo>
                    <a:pt x="32" y="160"/>
                  </a:lnTo>
                  <a:lnTo>
                    <a:pt x="35" y="156"/>
                  </a:lnTo>
                  <a:lnTo>
                    <a:pt x="37" y="153"/>
                  </a:lnTo>
                  <a:lnTo>
                    <a:pt x="39" y="148"/>
                  </a:lnTo>
                  <a:lnTo>
                    <a:pt x="40" y="144"/>
                  </a:lnTo>
                  <a:lnTo>
                    <a:pt x="42" y="138"/>
                  </a:lnTo>
                  <a:lnTo>
                    <a:pt x="42" y="132"/>
                  </a:lnTo>
                  <a:lnTo>
                    <a:pt x="43" y="126"/>
                  </a:lnTo>
                  <a:lnTo>
                    <a:pt x="44" y="121"/>
                  </a:lnTo>
                  <a:lnTo>
                    <a:pt x="45" y="115"/>
                  </a:lnTo>
                  <a:lnTo>
                    <a:pt x="46" y="108"/>
                  </a:lnTo>
                  <a:lnTo>
                    <a:pt x="48" y="101"/>
                  </a:lnTo>
                  <a:lnTo>
                    <a:pt x="50" y="94"/>
                  </a:lnTo>
                  <a:lnTo>
                    <a:pt x="53" y="87"/>
                  </a:lnTo>
                  <a:lnTo>
                    <a:pt x="58" y="81"/>
                  </a:lnTo>
                  <a:lnTo>
                    <a:pt x="62" y="75"/>
                  </a:lnTo>
                  <a:lnTo>
                    <a:pt x="69" y="69"/>
                  </a:lnTo>
                  <a:lnTo>
                    <a:pt x="77" y="63"/>
                  </a:lnTo>
                  <a:lnTo>
                    <a:pt x="88" y="56"/>
                  </a:lnTo>
                  <a:lnTo>
                    <a:pt x="99" y="50"/>
                  </a:lnTo>
                  <a:lnTo>
                    <a:pt x="113" y="43"/>
                  </a:lnTo>
                  <a:lnTo>
                    <a:pt x="127" y="38"/>
                  </a:lnTo>
                  <a:lnTo>
                    <a:pt x="142" y="32"/>
                  </a:lnTo>
                  <a:lnTo>
                    <a:pt x="157" y="25"/>
                  </a:lnTo>
                  <a:lnTo>
                    <a:pt x="173" y="20"/>
                  </a:lnTo>
                  <a:lnTo>
                    <a:pt x="189" y="15"/>
                  </a:lnTo>
                  <a:lnTo>
                    <a:pt x="205" y="11"/>
                  </a:lnTo>
                  <a:lnTo>
                    <a:pt x="221" y="7"/>
                  </a:lnTo>
                  <a:lnTo>
                    <a:pt x="237" y="4"/>
                  </a:lnTo>
                  <a:lnTo>
                    <a:pt x="252" y="2"/>
                  </a:lnTo>
                  <a:lnTo>
                    <a:pt x="267" y="1"/>
                  </a:lnTo>
                  <a:lnTo>
                    <a:pt x="280" y="0"/>
                  </a:lnTo>
                  <a:lnTo>
                    <a:pt x="29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18"/>
            <p:cNvSpPr>
              <a:spLocks/>
            </p:cNvSpPr>
            <p:nvPr/>
          </p:nvSpPr>
          <p:spPr bwMode="auto">
            <a:xfrm>
              <a:off x="4165973" y="1983333"/>
              <a:ext cx="76200" cy="44450"/>
            </a:xfrm>
            <a:custGeom>
              <a:avLst/>
              <a:gdLst>
                <a:gd name="T0" fmla="*/ 89 w 96"/>
                <a:gd name="T1" fmla="*/ 49 h 57"/>
                <a:gd name="T2" fmla="*/ 95 w 96"/>
                <a:gd name="T3" fmla="*/ 46 h 57"/>
                <a:gd name="T4" fmla="*/ 94 w 96"/>
                <a:gd name="T5" fmla="*/ 45 h 57"/>
                <a:gd name="T6" fmla="*/ 94 w 96"/>
                <a:gd name="T7" fmla="*/ 44 h 57"/>
                <a:gd name="T8" fmla="*/ 91 w 96"/>
                <a:gd name="T9" fmla="*/ 43 h 57"/>
                <a:gd name="T10" fmla="*/ 89 w 96"/>
                <a:gd name="T11" fmla="*/ 41 h 57"/>
                <a:gd name="T12" fmla="*/ 86 w 96"/>
                <a:gd name="T13" fmla="*/ 37 h 57"/>
                <a:gd name="T14" fmla="*/ 81 w 96"/>
                <a:gd name="T15" fmla="*/ 34 h 57"/>
                <a:gd name="T16" fmla="*/ 76 w 96"/>
                <a:gd name="T17" fmla="*/ 30 h 57"/>
                <a:gd name="T18" fmla="*/ 71 w 96"/>
                <a:gd name="T19" fmla="*/ 27 h 57"/>
                <a:gd name="T20" fmla="*/ 65 w 96"/>
                <a:gd name="T21" fmla="*/ 23 h 57"/>
                <a:gd name="T22" fmla="*/ 57 w 96"/>
                <a:gd name="T23" fmla="*/ 19 h 57"/>
                <a:gd name="T24" fmla="*/ 50 w 96"/>
                <a:gd name="T25" fmla="*/ 15 h 57"/>
                <a:gd name="T26" fmla="*/ 41 w 96"/>
                <a:gd name="T27" fmla="*/ 12 h 57"/>
                <a:gd name="T28" fmla="*/ 33 w 96"/>
                <a:gd name="T29" fmla="*/ 8 h 57"/>
                <a:gd name="T30" fmla="*/ 23 w 96"/>
                <a:gd name="T31" fmla="*/ 5 h 57"/>
                <a:gd name="T32" fmla="*/ 12 w 96"/>
                <a:gd name="T33" fmla="*/ 3 h 57"/>
                <a:gd name="T34" fmla="*/ 2 w 96"/>
                <a:gd name="T35" fmla="*/ 0 h 57"/>
                <a:gd name="T36" fmla="*/ 0 w 96"/>
                <a:gd name="T37" fmla="*/ 7 h 57"/>
                <a:gd name="T38" fmla="*/ 11 w 96"/>
                <a:gd name="T39" fmla="*/ 10 h 57"/>
                <a:gd name="T40" fmla="*/ 21 w 96"/>
                <a:gd name="T41" fmla="*/ 12 h 57"/>
                <a:gd name="T42" fmla="*/ 30 w 96"/>
                <a:gd name="T43" fmla="*/ 14 h 57"/>
                <a:gd name="T44" fmla="*/ 40 w 96"/>
                <a:gd name="T45" fmla="*/ 18 h 57"/>
                <a:gd name="T46" fmla="*/ 48 w 96"/>
                <a:gd name="T47" fmla="*/ 21 h 57"/>
                <a:gd name="T48" fmla="*/ 55 w 96"/>
                <a:gd name="T49" fmla="*/ 25 h 57"/>
                <a:gd name="T50" fmla="*/ 61 w 96"/>
                <a:gd name="T51" fmla="*/ 28 h 57"/>
                <a:gd name="T52" fmla="*/ 67 w 96"/>
                <a:gd name="T53" fmla="*/ 33 h 57"/>
                <a:gd name="T54" fmla="*/ 73 w 96"/>
                <a:gd name="T55" fmla="*/ 36 h 57"/>
                <a:gd name="T56" fmla="*/ 78 w 96"/>
                <a:gd name="T57" fmla="*/ 39 h 57"/>
                <a:gd name="T58" fmla="*/ 81 w 96"/>
                <a:gd name="T59" fmla="*/ 42 h 57"/>
                <a:gd name="T60" fmla="*/ 84 w 96"/>
                <a:gd name="T61" fmla="*/ 45 h 57"/>
                <a:gd name="T62" fmla="*/ 87 w 96"/>
                <a:gd name="T63" fmla="*/ 48 h 57"/>
                <a:gd name="T64" fmla="*/ 89 w 96"/>
                <a:gd name="T65" fmla="*/ 49 h 57"/>
                <a:gd name="T66" fmla="*/ 89 w 96"/>
                <a:gd name="T67" fmla="*/ 50 h 57"/>
                <a:gd name="T68" fmla="*/ 90 w 96"/>
                <a:gd name="T69" fmla="*/ 51 h 57"/>
                <a:gd name="T70" fmla="*/ 96 w 96"/>
                <a:gd name="T71" fmla="*/ 49 h 57"/>
                <a:gd name="T72" fmla="*/ 90 w 96"/>
                <a:gd name="T73" fmla="*/ 51 h 57"/>
                <a:gd name="T74" fmla="*/ 96 w 96"/>
                <a:gd name="T75" fmla="*/ 57 h 57"/>
                <a:gd name="T76" fmla="*/ 96 w 96"/>
                <a:gd name="T77" fmla="*/ 49 h 57"/>
                <a:gd name="T78" fmla="*/ 89 w 96"/>
                <a:gd name="T79"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57">
                  <a:moveTo>
                    <a:pt x="89" y="49"/>
                  </a:moveTo>
                  <a:lnTo>
                    <a:pt x="95" y="46"/>
                  </a:lnTo>
                  <a:lnTo>
                    <a:pt x="94" y="45"/>
                  </a:lnTo>
                  <a:lnTo>
                    <a:pt x="94" y="44"/>
                  </a:lnTo>
                  <a:lnTo>
                    <a:pt x="91" y="43"/>
                  </a:lnTo>
                  <a:lnTo>
                    <a:pt x="89" y="41"/>
                  </a:lnTo>
                  <a:lnTo>
                    <a:pt x="86" y="37"/>
                  </a:lnTo>
                  <a:lnTo>
                    <a:pt x="81" y="34"/>
                  </a:lnTo>
                  <a:lnTo>
                    <a:pt x="76" y="30"/>
                  </a:lnTo>
                  <a:lnTo>
                    <a:pt x="71" y="27"/>
                  </a:lnTo>
                  <a:lnTo>
                    <a:pt x="65" y="23"/>
                  </a:lnTo>
                  <a:lnTo>
                    <a:pt x="57" y="19"/>
                  </a:lnTo>
                  <a:lnTo>
                    <a:pt x="50" y="15"/>
                  </a:lnTo>
                  <a:lnTo>
                    <a:pt x="41" y="12"/>
                  </a:lnTo>
                  <a:lnTo>
                    <a:pt x="33" y="8"/>
                  </a:lnTo>
                  <a:lnTo>
                    <a:pt x="23" y="5"/>
                  </a:lnTo>
                  <a:lnTo>
                    <a:pt x="12" y="3"/>
                  </a:lnTo>
                  <a:lnTo>
                    <a:pt x="2" y="0"/>
                  </a:lnTo>
                  <a:lnTo>
                    <a:pt x="0" y="7"/>
                  </a:lnTo>
                  <a:lnTo>
                    <a:pt x="11" y="10"/>
                  </a:lnTo>
                  <a:lnTo>
                    <a:pt x="21" y="12"/>
                  </a:lnTo>
                  <a:lnTo>
                    <a:pt x="30" y="14"/>
                  </a:lnTo>
                  <a:lnTo>
                    <a:pt x="40" y="18"/>
                  </a:lnTo>
                  <a:lnTo>
                    <a:pt x="48" y="21"/>
                  </a:lnTo>
                  <a:lnTo>
                    <a:pt x="55" y="25"/>
                  </a:lnTo>
                  <a:lnTo>
                    <a:pt x="61" y="28"/>
                  </a:lnTo>
                  <a:lnTo>
                    <a:pt x="67" y="33"/>
                  </a:lnTo>
                  <a:lnTo>
                    <a:pt x="73" y="36"/>
                  </a:lnTo>
                  <a:lnTo>
                    <a:pt x="78" y="39"/>
                  </a:lnTo>
                  <a:lnTo>
                    <a:pt x="81" y="42"/>
                  </a:lnTo>
                  <a:lnTo>
                    <a:pt x="84" y="45"/>
                  </a:lnTo>
                  <a:lnTo>
                    <a:pt x="87" y="48"/>
                  </a:lnTo>
                  <a:lnTo>
                    <a:pt x="89" y="49"/>
                  </a:lnTo>
                  <a:lnTo>
                    <a:pt x="89" y="50"/>
                  </a:lnTo>
                  <a:lnTo>
                    <a:pt x="90" y="51"/>
                  </a:lnTo>
                  <a:lnTo>
                    <a:pt x="96" y="49"/>
                  </a:lnTo>
                  <a:lnTo>
                    <a:pt x="90" y="51"/>
                  </a:lnTo>
                  <a:lnTo>
                    <a:pt x="96" y="57"/>
                  </a:lnTo>
                  <a:lnTo>
                    <a:pt x="96" y="49"/>
                  </a:lnTo>
                  <a:lnTo>
                    <a:pt x="8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19"/>
            <p:cNvSpPr>
              <a:spLocks/>
            </p:cNvSpPr>
            <p:nvPr/>
          </p:nvSpPr>
          <p:spPr bwMode="auto">
            <a:xfrm>
              <a:off x="4237411" y="1997621"/>
              <a:ext cx="49213" cy="23813"/>
            </a:xfrm>
            <a:custGeom>
              <a:avLst/>
              <a:gdLst>
                <a:gd name="T0" fmla="*/ 63 w 63"/>
                <a:gd name="T1" fmla="*/ 2 h 30"/>
                <a:gd name="T2" fmla="*/ 63 w 63"/>
                <a:gd name="T3" fmla="*/ 2 h 30"/>
                <a:gd name="T4" fmla="*/ 44 w 63"/>
                <a:gd name="T5" fmla="*/ 0 h 30"/>
                <a:gd name="T6" fmla="*/ 28 w 63"/>
                <a:gd name="T7" fmla="*/ 1 h 30"/>
                <a:gd name="T8" fmla="*/ 16 w 63"/>
                <a:gd name="T9" fmla="*/ 4 h 30"/>
                <a:gd name="T10" fmla="*/ 8 w 63"/>
                <a:gd name="T11" fmla="*/ 10 h 30"/>
                <a:gd name="T12" fmla="*/ 4 w 63"/>
                <a:gd name="T13" fmla="*/ 17 h 30"/>
                <a:gd name="T14" fmla="*/ 1 w 63"/>
                <a:gd name="T15" fmla="*/ 23 h 30"/>
                <a:gd name="T16" fmla="*/ 0 w 63"/>
                <a:gd name="T17" fmla="*/ 27 h 30"/>
                <a:gd name="T18" fmla="*/ 0 w 63"/>
                <a:gd name="T19" fmla="*/ 30 h 30"/>
                <a:gd name="T20" fmla="*/ 7 w 63"/>
                <a:gd name="T21" fmla="*/ 30 h 30"/>
                <a:gd name="T22" fmla="*/ 7 w 63"/>
                <a:gd name="T23" fmla="*/ 29 h 30"/>
                <a:gd name="T24" fmla="*/ 7 w 63"/>
                <a:gd name="T25" fmla="*/ 25 h 30"/>
                <a:gd name="T26" fmla="*/ 9 w 63"/>
                <a:gd name="T27" fmla="*/ 20 h 30"/>
                <a:gd name="T28" fmla="*/ 13 w 63"/>
                <a:gd name="T29" fmla="*/ 15 h 30"/>
                <a:gd name="T30" fmla="*/ 20 w 63"/>
                <a:gd name="T31" fmla="*/ 10 h 30"/>
                <a:gd name="T32" fmla="*/ 29 w 63"/>
                <a:gd name="T33" fmla="*/ 7 h 30"/>
                <a:gd name="T34" fmla="*/ 44 w 63"/>
                <a:gd name="T35" fmla="*/ 7 h 30"/>
                <a:gd name="T36" fmla="*/ 62 w 63"/>
                <a:gd name="T37" fmla="*/ 9 h 30"/>
                <a:gd name="T38" fmla="*/ 62 w 63"/>
                <a:gd name="T39" fmla="*/ 9 h 30"/>
                <a:gd name="T40" fmla="*/ 63 w 63"/>
                <a:gd name="T4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0">
                  <a:moveTo>
                    <a:pt x="63" y="2"/>
                  </a:moveTo>
                  <a:lnTo>
                    <a:pt x="63" y="2"/>
                  </a:lnTo>
                  <a:lnTo>
                    <a:pt x="44" y="0"/>
                  </a:lnTo>
                  <a:lnTo>
                    <a:pt x="28" y="1"/>
                  </a:lnTo>
                  <a:lnTo>
                    <a:pt x="16" y="4"/>
                  </a:lnTo>
                  <a:lnTo>
                    <a:pt x="8" y="10"/>
                  </a:lnTo>
                  <a:lnTo>
                    <a:pt x="4" y="17"/>
                  </a:lnTo>
                  <a:lnTo>
                    <a:pt x="1" y="23"/>
                  </a:lnTo>
                  <a:lnTo>
                    <a:pt x="0" y="27"/>
                  </a:lnTo>
                  <a:lnTo>
                    <a:pt x="0" y="30"/>
                  </a:lnTo>
                  <a:lnTo>
                    <a:pt x="7" y="30"/>
                  </a:lnTo>
                  <a:lnTo>
                    <a:pt x="7" y="29"/>
                  </a:lnTo>
                  <a:lnTo>
                    <a:pt x="7" y="25"/>
                  </a:lnTo>
                  <a:lnTo>
                    <a:pt x="9" y="20"/>
                  </a:lnTo>
                  <a:lnTo>
                    <a:pt x="13" y="15"/>
                  </a:lnTo>
                  <a:lnTo>
                    <a:pt x="20" y="10"/>
                  </a:lnTo>
                  <a:lnTo>
                    <a:pt x="29" y="7"/>
                  </a:lnTo>
                  <a:lnTo>
                    <a:pt x="44" y="7"/>
                  </a:lnTo>
                  <a:lnTo>
                    <a:pt x="62" y="9"/>
                  </a:lnTo>
                  <a:lnTo>
                    <a:pt x="62" y="9"/>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20"/>
            <p:cNvSpPr>
              <a:spLocks/>
            </p:cNvSpPr>
            <p:nvPr/>
          </p:nvSpPr>
          <p:spPr bwMode="auto">
            <a:xfrm>
              <a:off x="4286623" y="2000796"/>
              <a:ext cx="74613" cy="66675"/>
            </a:xfrm>
            <a:custGeom>
              <a:avLst/>
              <a:gdLst>
                <a:gd name="T0" fmla="*/ 96 w 96"/>
                <a:gd name="T1" fmla="*/ 82 h 84"/>
                <a:gd name="T2" fmla="*/ 96 w 96"/>
                <a:gd name="T3" fmla="*/ 81 h 84"/>
                <a:gd name="T4" fmla="*/ 95 w 96"/>
                <a:gd name="T5" fmla="*/ 81 h 84"/>
                <a:gd name="T6" fmla="*/ 95 w 96"/>
                <a:gd name="T7" fmla="*/ 78 h 84"/>
                <a:gd name="T8" fmla="*/ 92 w 96"/>
                <a:gd name="T9" fmla="*/ 74 h 84"/>
                <a:gd name="T10" fmla="*/ 90 w 96"/>
                <a:gd name="T11" fmla="*/ 70 h 84"/>
                <a:gd name="T12" fmla="*/ 87 w 96"/>
                <a:gd name="T13" fmla="*/ 65 h 84"/>
                <a:gd name="T14" fmla="*/ 82 w 96"/>
                <a:gd name="T15" fmla="*/ 59 h 84"/>
                <a:gd name="T16" fmla="*/ 77 w 96"/>
                <a:gd name="T17" fmla="*/ 52 h 84"/>
                <a:gd name="T18" fmla="*/ 72 w 96"/>
                <a:gd name="T19" fmla="*/ 45 h 84"/>
                <a:gd name="T20" fmla="*/ 66 w 96"/>
                <a:gd name="T21" fmla="*/ 38 h 84"/>
                <a:gd name="T22" fmla="*/ 59 w 96"/>
                <a:gd name="T23" fmla="*/ 31 h 84"/>
                <a:gd name="T24" fmla="*/ 51 w 96"/>
                <a:gd name="T25" fmla="*/ 24 h 84"/>
                <a:gd name="T26" fmla="*/ 43 w 96"/>
                <a:gd name="T27" fmla="*/ 18 h 84"/>
                <a:gd name="T28" fmla="*/ 34 w 96"/>
                <a:gd name="T29" fmla="*/ 13 h 84"/>
                <a:gd name="T30" fmla="*/ 23 w 96"/>
                <a:gd name="T31" fmla="*/ 7 h 84"/>
                <a:gd name="T32" fmla="*/ 13 w 96"/>
                <a:gd name="T33" fmla="*/ 2 h 84"/>
                <a:gd name="T34" fmla="*/ 1 w 96"/>
                <a:gd name="T35" fmla="*/ 0 h 84"/>
                <a:gd name="T36" fmla="*/ 0 w 96"/>
                <a:gd name="T37" fmla="*/ 7 h 84"/>
                <a:gd name="T38" fmla="*/ 12 w 96"/>
                <a:gd name="T39" fmla="*/ 9 h 84"/>
                <a:gd name="T40" fmla="*/ 21 w 96"/>
                <a:gd name="T41" fmla="*/ 13 h 84"/>
                <a:gd name="T42" fmla="*/ 30 w 96"/>
                <a:gd name="T43" fmla="*/ 18 h 84"/>
                <a:gd name="T44" fmla="*/ 39 w 96"/>
                <a:gd name="T45" fmla="*/ 23 h 84"/>
                <a:gd name="T46" fmla="*/ 47 w 96"/>
                <a:gd name="T47" fmla="*/ 29 h 84"/>
                <a:gd name="T48" fmla="*/ 54 w 96"/>
                <a:gd name="T49" fmla="*/ 36 h 84"/>
                <a:gd name="T50" fmla="*/ 61 w 96"/>
                <a:gd name="T51" fmla="*/ 43 h 84"/>
                <a:gd name="T52" fmla="*/ 67 w 96"/>
                <a:gd name="T53" fmla="*/ 50 h 84"/>
                <a:gd name="T54" fmla="*/ 73 w 96"/>
                <a:gd name="T55" fmla="*/ 55 h 84"/>
                <a:gd name="T56" fmla="*/ 76 w 96"/>
                <a:gd name="T57" fmla="*/ 62 h 84"/>
                <a:gd name="T58" fmla="*/ 81 w 96"/>
                <a:gd name="T59" fmla="*/ 68 h 84"/>
                <a:gd name="T60" fmla="*/ 84 w 96"/>
                <a:gd name="T61" fmla="*/ 74 h 84"/>
                <a:gd name="T62" fmla="*/ 87 w 96"/>
                <a:gd name="T63" fmla="*/ 78 h 84"/>
                <a:gd name="T64" fmla="*/ 89 w 96"/>
                <a:gd name="T65" fmla="*/ 81 h 84"/>
                <a:gd name="T66" fmla="*/ 90 w 96"/>
                <a:gd name="T67" fmla="*/ 83 h 84"/>
                <a:gd name="T68" fmla="*/ 90 w 96"/>
                <a:gd name="T69" fmla="*/ 84 h 84"/>
                <a:gd name="T70" fmla="*/ 90 w 96"/>
                <a:gd name="T71" fmla="*/ 83 h 84"/>
                <a:gd name="T72" fmla="*/ 96 w 96"/>
                <a:gd name="T73" fmla="*/ 82 h 84"/>
                <a:gd name="T74" fmla="*/ 96 w 96"/>
                <a:gd name="T75" fmla="*/ 81 h 84"/>
                <a:gd name="T76" fmla="*/ 96 w 96"/>
                <a:gd name="T77" fmla="*/ 81 h 84"/>
                <a:gd name="T78" fmla="*/ 96 w 96"/>
                <a:gd name="T7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84">
                  <a:moveTo>
                    <a:pt x="96" y="82"/>
                  </a:moveTo>
                  <a:lnTo>
                    <a:pt x="96" y="81"/>
                  </a:lnTo>
                  <a:lnTo>
                    <a:pt x="95" y="81"/>
                  </a:lnTo>
                  <a:lnTo>
                    <a:pt x="95" y="78"/>
                  </a:lnTo>
                  <a:lnTo>
                    <a:pt x="92" y="74"/>
                  </a:lnTo>
                  <a:lnTo>
                    <a:pt x="90" y="70"/>
                  </a:lnTo>
                  <a:lnTo>
                    <a:pt x="87" y="65"/>
                  </a:lnTo>
                  <a:lnTo>
                    <a:pt x="82" y="59"/>
                  </a:lnTo>
                  <a:lnTo>
                    <a:pt x="77" y="52"/>
                  </a:lnTo>
                  <a:lnTo>
                    <a:pt x="72" y="45"/>
                  </a:lnTo>
                  <a:lnTo>
                    <a:pt x="66" y="38"/>
                  </a:lnTo>
                  <a:lnTo>
                    <a:pt x="59" y="31"/>
                  </a:lnTo>
                  <a:lnTo>
                    <a:pt x="51" y="24"/>
                  </a:lnTo>
                  <a:lnTo>
                    <a:pt x="43" y="18"/>
                  </a:lnTo>
                  <a:lnTo>
                    <a:pt x="34" y="13"/>
                  </a:lnTo>
                  <a:lnTo>
                    <a:pt x="23" y="7"/>
                  </a:lnTo>
                  <a:lnTo>
                    <a:pt x="13" y="2"/>
                  </a:lnTo>
                  <a:lnTo>
                    <a:pt x="1" y="0"/>
                  </a:lnTo>
                  <a:lnTo>
                    <a:pt x="0" y="7"/>
                  </a:lnTo>
                  <a:lnTo>
                    <a:pt x="12" y="9"/>
                  </a:lnTo>
                  <a:lnTo>
                    <a:pt x="21" y="13"/>
                  </a:lnTo>
                  <a:lnTo>
                    <a:pt x="30" y="18"/>
                  </a:lnTo>
                  <a:lnTo>
                    <a:pt x="39" y="23"/>
                  </a:lnTo>
                  <a:lnTo>
                    <a:pt x="47" y="29"/>
                  </a:lnTo>
                  <a:lnTo>
                    <a:pt x="54" y="36"/>
                  </a:lnTo>
                  <a:lnTo>
                    <a:pt x="61" y="43"/>
                  </a:lnTo>
                  <a:lnTo>
                    <a:pt x="67" y="50"/>
                  </a:lnTo>
                  <a:lnTo>
                    <a:pt x="73" y="55"/>
                  </a:lnTo>
                  <a:lnTo>
                    <a:pt x="76" y="62"/>
                  </a:lnTo>
                  <a:lnTo>
                    <a:pt x="81" y="68"/>
                  </a:lnTo>
                  <a:lnTo>
                    <a:pt x="84" y="74"/>
                  </a:lnTo>
                  <a:lnTo>
                    <a:pt x="87" y="78"/>
                  </a:lnTo>
                  <a:lnTo>
                    <a:pt x="89" y="81"/>
                  </a:lnTo>
                  <a:lnTo>
                    <a:pt x="90" y="83"/>
                  </a:lnTo>
                  <a:lnTo>
                    <a:pt x="90" y="84"/>
                  </a:lnTo>
                  <a:lnTo>
                    <a:pt x="90" y="83"/>
                  </a:lnTo>
                  <a:lnTo>
                    <a:pt x="96" y="82"/>
                  </a:lnTo>
                  <a:lnTo>
                    <a:pt x="96" y="81"/>
                  </a:lnTo>
                  <a:lnTo>
                    <a:pt x="96" y="81"/>
                  </a:lnTo>
                  <a:lnTo>
                    <a:pt x="9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21"/>
            <p:cNvSpPr>
              <a:spLocks/>
            </p:cNvSpPr>
            <p:nvPr/>
          </p:nvSpPr>
          <p:spPr bwMode="auto">
            <a:xfrm>
              <a:off x="4353298" y="2064296"/>
              <a:ext cx="14288" cy="87313"/>
            </a:xfrm>
            <a:custGeom>
              <a:avLst/>
              <a:gdLst>
                <a:gd name="T0" fmla="*/ 6 w 19"/>
                <a:gd name="T1" fmla="*/ 109 h 109"/>
                <a:gd name="T2" fmla="*/ 6 w 19"/>
                <a:gd name="T3" fmla="*/ 109 h 109"/>
                <a:gd name="T4" fmla="*/ 11 w 19"/>
                <a:gd name="T5" fmla="*/ 99 h 109"/>
                <a:gd name="T6" fmla="*/ 14 w 19"/>
                <a:gd name="T7" fmla="*/ 90 h 109"/>
                <a:gd name="T8" fmla="*/ 17 w 19"/>
                <a:gd name="T9" fmla="*/ 79 h 109"/>
                <a:gd name="T10" fmla="*/ 18 w 19"/>
                <a:gd name="T11" fmla="*/ 70 h 109"/>
                <a:gd name="T12" fmla="*/ 19 w 19"/>
                <a:gd name="T13" fmla="*/ 61 h 109"/>
                <a:gd name="T14" fmla="*/ 19 w 19"/>
                <a:gd name="T15" fmla="*/ 51 h 109"/>
                <a:gd name="T16" fmla="*/ 19 w 19"/>
                <a:gd name="T17" fmla="*/ 42 h 109"/>
                <a:gd name="T18" fmla="*/ 18 w 19"/>
                <a:gd name="T19" fmla="*/ 34 h 109"/>
                <a:gd name="T20" fmla="*/ 17 w 19"/>
                <a:gd name="T21" fmla="*/ 26 h 109"/>
                <a:gd name="T22" fmla="*/ 17 w 19"/>
                <a:gd name="T23" fmla="*/ 19 h 109"/>
                <a:gd name="T24" fmla="*/ 14 w 19"/>
                <a:gd name="T25" fmla="*/ 15 h 109"/>
                <a:gd name="T26" fmla="*/ 14 w 19"/>
                <a:gd name="T27" fmla="*/ 10 h 109"/>
                <a:gd name="T28" fmla="*/ 13 w 19"/>
                <a:gd name="T29" fmla="*/ 6 h 109"/>
                <a:gd name="T30" fmla="*/ 12 w 19"/>
                <a:gd name="T31" fmla="*/ 2 h 109"/>
                <a:gd name="T32" fmla="*/ 11 w 19"/>
                <a:gd name="T33" fmla="*/ 0 h 109"/>
                <a:gd name="T34" fmla="*/ 11 w 19"/>
                <a:gd name="T35" fmla="*/ 0 h 109"/>
                <a:gd name="T36" fmla="*/ 5 w 19"/>
                <a:gd name="T37" fmla="*/ 1 h 109"/>
                <a:gd name="T38" fmla="*/ 5 w 19"/>
                <a:gd name="T39" fmla="*/ 2 h 109"/>
                <a:gd name="T40" fmla="*/ 5 w 19"/>
                <a:gd name="T41" fmla="*/ 3 h 109"/>
                <a:gd name="T42" fmla="*/ 6 w 19"/>
                <a:gd name="T43" fmla="*/ 7 h 109"/>
                <a:gd name="T44" fmla="*/ 7 w 19"/>
                <a:gd name="T45" fmla="*/ 10 h 109"/>
                <a:gd name="T46" fmla="*/ 9 w 19"/>
                <a:gd name="T47" fmla="*/ 16 h 109"/>
                <a:gd name="T48" fmla="*/ 10 w 19"/>
                <a:gd name="T49" fmla="*/ 21 h 109"/>
                <a:gd name="T50" fmla="*/ 11 w 19"/>
                <a:gd name="T51" fmla="*/ 28 h 109"/>
                <a:gd name="T52" fmla="*/ 12 w 19"/>
                <a:gd name="T53" fmla="*/ 36 h 109"/>
                <a:gd name="T54" fmla="*/ 12 w 19"/>
                <a:gd name="T55" fmla="*/ 42 h 109"/>
                <a:gd name="T56" fmla="*/ 12 w 19"/>
                <a:gd name="T57" fmla="*/ 51 h 109"/>
                <a:gd name="T58" fmla="*/ 12 w 19"/>
                <a:gd name="T59" fmla="*/ 60 h 109"/>
                <a:gd name="T60" fmla="*/ 11 w 19"/>
                <a:gd name="T61" fmla="*/ 69 h 109"/>
                <a:gd name="T62" fmla="*/ 10 w 19"/>
                <a:gd name="T63" fmla="*/ 78 h 109"/>
                <a:gd name="T64" fmla="*/ 7 w 19"/>
                <a:gd name="T65" fmla="*/ 87 h 109"/>
                <a:gd name="T66" fmla="*/ 5 w 19"/>
                <a:gd name="T67" fmla="*/ 98 h 109"/>
                <a:gd name="T68" fmla="*/ 0 w 19"/>
                <a:gd name="T69" fmla="*/ 107 h 109"/>
                <a:gd name="T70" fmla="*/ 0 w 19"/>
                <a:gd name="T71" fmla="*/ 107 h 109"/>
                <a:gd name="T72" fmla="*/ 6 w 1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9">
                  <a:moveTo>
                    <a:pt x="6" y="109"/>
                  </a:moveTo>
                  <a:lnTo>
                    <a:pt x="6" y="109"/>
                  </a:lnTo>
                  <a:lnTo>
                    <a:pt x="11" y="99"/>
                  </a:lnTo>
                  <a:lnTo>
                    <a:pt x="14" y="90"/>
                  </a:lnTo>
                  <a:lnTo>
                    <a:pt x="17" y="79"/>
                  </a:lnTo>
                  <a:lnTo>
                    <a:pt x="18" y="70"/>
                  </a:lnTo>
                  <a:lnTo>
                    <a:pt x="19" y="61"/>
                  </a:lnTo>
                  <a:lnTo>
                    <a:pt x="19" y="51"/>
                  </a:lnTo>
                  <a:lnTo>
                    <a:pt x="19" y="42"/>
                  </a:lnTo>
                  <a:lnTo>
                    <a:pt x="18" y="34"/>
                  </a:lnTo>
                  <a:lnTo>
                    <a:pt x="17" y="26"/>
                  </a:lnTo>
                  <a:lnTo>
                    <a:pt x="17" y="19"/>
                  </a:lnTo>
                  <a:lnTo>
                    <a:pt x="14" y="15"/>
                  </a:lnTo>
                  <a:lnTo>
                    <a:pt x="14" y="10"/>
                  </a:lnTo>
                  <a:lnTo>
                    <a:pt x="13" y="6"/>
                  </a:lnTo>
                  <a:lnTo>
                    <a:pt x="12" y="2"/>
                  </a:lnTo>
                  <a:lnTo>
                    <a:pt x="11" y="0"/>
                  </a:lnTo>
                  <a:lnTo>
                    <a:pt x="11" y="0"/>
                  </a:lnTo>
                  <a:lnTo>
                    <a:pt x="5" y="1"/>
                  </a:lnTo>
                  <a:lnTo>
                    <a:pt x="5" y="2"/>
                  </a:lnTo>
                  <a:lnTo>
                    <a:pt x="5" y="3"/>
                  </a:lnTo>
                  <a:lnTo>
                    <a:pt x="6" y="7"/>
                  </a:lnTo>
                  <a:lnTo>
                    <a:pt x="7" y="10"/>
                  </a:lnTo>
                  <a:lnTo>
                    <a:pt x="9" y="16"/>
                  </a:lnTo>
                  <a:lnTo>
                    <a:pt x="10" y="21"/>
                  </a:lnTo>
                  <a:lnTo>
                    <a:pt x="11" y="28"/>
                  </a:lnTo>
                  <a:lnTo>
                    <a:pt x="12" y="36"/>
                  </a:lnTo>
                  <a:lnTo>
                    <a:pt x="12" y="42"/>
                  </a:lnTo>
                  <a:lnTo>
                    <a:pt x="12" y="51"/>
                  </a:lnTo>
                  <a:lnTo>
                    <a:pt x="12" y="60"/>
                  </a:lnTo>
                  <a:lnTo>
                    <a:pt x="11" y="69"/>
                  </a:lnTo>
                  <a:lnTo>
                    <a:pt x="10" y="78"/>
                  </a:lnTo>
                  <a:lnTo>
                    <a:pt x="7" y="87"/>
                  </a:lnTo>
                  <a:lnTo>
                    <a:pt x="5" y="98"/>
                  </a:lnTo>
                  <a:lnTo>
                    <a:pt x="0" y="107"/>
                  </a:lnTo>
                  <a:lnTo>
                    <a:pt x="0" y="107"/>
                  </a:lnTo>
                  <a:lnTo>
                    <a:pt x="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22"/>
            <p:cNvSpPr>
              <a:spLocks/>
            </p:cNvSpPr>
            <p:nvPr/>
          </p:nvSpPr>
          <p:spPr bwMode="auto">
            <a:xfrm>
              <a:off x="4332661" y="2150021"/>
              <a:ext cx="25400" cy="106363"/>
            </a:xfrm>
            <a:custGeom>
              <a:avLst/>
              <a:gdLst>
                <a:gd name="T0" fmla="*/ 0 w 32"/>
                <a:gd name="T1" fmla="*/ 104 h 134"/>
                <a:gd name="T2" fmla="*/ 6 w 32"/>
                <a:gd name="T3" fmla="*/ 104 h 134"/>
                <a:gd name="T4" fmla="*/ 6 w 32"/>
                <a:gd name="T5" fmla="*/ 103 h 134"/>
                <a:gd name="T6" fmla="*/ 6 w 32"/>
                <a:gd name="T7" fmla="*/ 101 h 134"/>
                <a:gd name="T8" fmla="*/ 7 w 32"/>
                <a:gd name="T9" fmla="*/ 99 h 134"/>
                <a:gd name="T10" fmla="*/ 7 w 32"/>
                <a:gd name="T11" fmla="*/ 94 h 134"/>
                <a:gd name="T12" fmla="*/ 8 w 32"/>
                <a:gd name="T13" fmla="*/ 90 h 134"/>
                <a:gd name="T14" fmla="*/ 8 w 32"/>
                <a:gd name="T15" fmla="*/ 85 h 134"/>
                <a:gd name="T16" fmla="*/ 9 w 32"/>
                <a:gd name="T17" fmla="*/ 78 h 134"/>
                <a:gd name="T18" fmla="*/ 10 w 32"/>
                <a:gd name="T19" fmla="*/ 71 h 134"/>
                <a:gd name="T20" fmla="*/ 13 w 32"/>
                <a:gd name="T21" fmla="*/ 65 h 134"/>
                <a:gd name="T22" fmla="*/ 14 w 32"/>
                <a:gd name="T23" fmla="*/ 56 h 134"/>
                <a:gd name="T24" fmla="*/ 16 w 32"/>
                <a:gd name="T25" fmla="*/ 48 h 134"/>
                <a:gd name="T26" fmla="*/ 18 w 32"/>
                <a:gd name="T27" fmla="*/ 39 h 134"/>
                <a:gd name="T28" fmla="*/ 22 w 32"/>
                <a:gd name="T29" fmla="*/ 30 h 134"/>
                <a:gd name="T30" fmla="*/ 25 w 32"/>
                <a:gd name="T31" fmla="*/ 22 h 134"/>
                <a:gd name="T32" fmla="*/ 29 w 32"/>
                <a:gd name="T33" fmla="*/ 12 h 134"/>
                <a:gd name="T34" fmla="*/ 32 w 32"/>
                <a:gd name="T35" fmla="*/ 2 h 134"/>
                <a:gd name="T36" fmla="*/ 26 w 32"/>
                <a:gd name="T37" fmla="*/ 0 h 134"/>
                <a:gd name="T38" fmla="*/ 23 w 32"/>
                <a:gd name="T39" fmla="*/ 9 h 134"/>
                <a:gd name="T40" fmla="*/ 18 w 32"/>
                <a:gd name="T41" fmla="*/ 18 h 134"/>
                <a:gd name="T42" fmla="*/ 15 w 32"/>
                <a:gd name="T43" fmla="*/ 29 h 134"/>
                <a:gd name="T44" fmla="*/ 13 w 32"/>
                <a:gd name="T45" fmla="*/ 38 h 134"/>
                <a:gd name="T46" fmla="*/ 10 w 32"/>
                <a:gd name="T47" fmla="*/ 46 h 134"/>
                <a:gd name="T48" fmla="*/ 8 w 32"/>
                <a:gd name="T49" fmla="*/ 55 h 134"/>
                <a:gd name="T50" fmla="*/ 6 w 32"/>
                <a:gd name="T51" fmla="*/ 63 h 134"/>
                <a:gd name="T52" fmla="*/ 5 w 32"/>
                <a:gd name="T53" fmla="*/ 71 h 134"/>
                <a:gd name="T54" fmla="*/ 3 w 32"/>
                <a:gd name="T55" fmla="*/ 78 h 134"/>
                <a:gd name="T56" fmla="*/ 2 w 32"/>
                <a:gd name="T57" fmla="*/ 84 h 134"/>
                <a:gd name="T58" fmla="*/ 1 w 32"/>
                <a:gd name="T59" fmla="*/ 90 h 134"/>
                <a:gd name="T60" fmla="*/ 1 w 32"/>
                <a:gd name="T61" fmla="*/ 94 h 134"/>
                <a:gd name="T62" fmla="*/ 0 w 32"/>
                <a:gd name="T63" fmla="*/ 98 h 134"/>
                <a:gd name="T64" fmla="*/ 0 w 32"/>
                <a:gd name="T65" fmla="*/ 100 h 134"/>
                <a:gd name="T66" fmla="*/ 0 w 32"/>
                <a:gd name="T67" fmla="*/ 103 h 134"/>
                <a:gd name="T68" fmla="*/ 0 w 32"/>
                <a:gd name="T69" fmla="*/ 104 h 134"/>
                <a:gd name="T70" fmla="*/ 6 w 32"/>
                <a:gd name="T71" fmla="*/ 104 h 134"/>
                <a:gd name="T72" fmla="*/ 0 w 32"/>
                <a:gd name="T73" fmla="*/ 104 h 134"/>
                <a:gd name="T74" fmla="*/ 3 w 32"/>
                <a:gd name="T75" fmla="*/ 134 h 134"/>
                <a:gd name="T76" fmla="*/ 6 w 32"/>
                <a:gd name="T77" fmla="*/ 104 h 134"/>
                <a:gd name="T78" fmla="*/ 0 w 32"/>
                <a:gd name="T79" fmla="*/ 10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34">
                  <a:moveTo>
                    <a:pt x="0" y="104"/>
                  </a:moveTo>
                  <a:lnTo>
                    <a:pt x="6" y="104"/>
                  </a:lnTo>
                  <a:lnTo>
                    <a:pt x="6" y="103"/>
                  </a:lnTo>
                  <a:lnTo>
                    <a:pt x="6" y="101"/>
                  </a:lnTo>
                  <a:lnTo>
                    <a:pt x="7" y="99"/>
                  </a:lnTo>
                  <a:lnTo>
                    <a:pt x="7" y="94"/>
                  </a:lnTo>
                  <a:lnTo>
                    <a:pt x="8" y="90"/>
                  </a:lnTo>
                  <a:lnTo>
                    <a:pt x="8" y="85"/>
                  </a:lnTo>
                  <a:lnTo>
                    <a:pt x="9" y="78"/>
                  </a:lnTo>
                  <a:lnTo>
                    <a:pt x="10" y="71"/>
                  </a:lnTo>
                  <a:lnTo>
                    <a:pt x="13" y="65"/>
                  </a:lnTo>
                  <a:lnTo>
                    <a:pt x="14" y="56"/>
                  </a:lnTo>
                  <a:lnTo>
                    <a:pt x="16" y="48"/>
                  </a:lnTo>
                  <a:lnTo>
                    <a:pt x="18" y="39"/>
                  </a:lnTo>
                  <a:lnTo>
                    <a:pt x="22" y="30"/>
                  </a:lnTo>
                  <a:lnTo>
                    <a:pt x="25" y="22"/>
                  </a:lnTo>
                  <a:lnTo>
                    <a:pt x="29" y="12"/>
                  </a:lnTo>
                  <a:lnTo>
                    <a:pt x="32" y="2"/>
                  </a:lnTo>
                  <a:lnTo>
                    <a:pt x="26" y="0"/>
                  </a:lnTo>
                  <a:lnTo>
                    <a:pt x="23" y="9"/>
                  </a:lnTo>
                  <a:lnTo>
                    <a:pt x="18" y="18"/>
                  </a:lnTo>
                  <a:lnTo>
                    <a:pt x="15" y="29"/>
                  </a:lnTo>
                  <a:lnTo>
                    <a:pt x="13" y="38"/>
                  </a:lnTo>
                  <a:lnTo>
                    <a:pt x="10" y="46"/>
                  </a:lnTo>
                  <a:lnTo>
                    <a:pt x="8" y="55"/>
                  </a:lnTo>
                  <a:lnTo>
                    <a:pt x="6" y="63"/>
                  </a:lnTo>
                  <a:lnTo>
                    <a:pt x="5" y="71"/>
                  </a:lnTo>
                  <a:lnTo>
                    <a:pt x="3" y="78"/>
                  </a:lnTo>
                  <a:lnTo>
                    <a:pt x="2" y="84"/>
                  </a:lnTo>
                  <a:lnTo>
                    <a:pt x="1" y="90"/>
                  </a:lnTo>
                  <a:lnTo>
                    <a:pt x="1" y="94"/>
                  </a:lnTo>
                  <a:lnTo>
                    <a:pt x="0" y="98"/>
                  </a:lnTo>
                  <a:lnTo>
                    <a:pt x="0" y="100"/>
                  </a:lnTo>
                  <a:lnTo>
                    <a:pt x="0" y="103"/>
                  </a:lnTo>
                  <a:lnTo>
                    <a:pt x="0" y="104"/>
                  </a:lnTo>
                  <a:lnTo>
                    <a:pt x="6" y="104"/>
                  </a:lnTo>
                  <a:lnTo>
                    <a:pt x="0" y="104"/>
                  </a:lnTo>
                  <a:lnTo>
                    <a:pt x="3" y="134"/>
                  </a:lnTo>
                  <a:lnTo>
                    <a:pt x="6" y="104"/>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23"/>
            <p:cNvSpPr>
              <a:spLocks/>
            </p:cNvSpPr>
            <p:nvPr/>
          </p:nvSpPr>
          <p:spPr bwMode="auto">
            <a:xfrm>
              <a:off x="4312023" y="2138908"/>
              <a:ext cx="25400" cy="93663"/>
            </a:xfrm>
            <a:custGeom>
              <a:avLst/>
              <a:gdLst>
                <a:gd name="T0" fmla="*/ 0 w 33"/>
                <a:gd name="T1" fmla="*/ 6 h 118"/>
                <a:gd name="T2" fmla="*/ 0 w 33"/>
                <a:gd name="T3" fmla="*/ 6 h 118"/>
                <a:gd name="T4" fmla="*/ 3 w 33"/>
                <a:gd name="T5" fmla="*/ 8 h 118"/>
                <a:gd name="T6" fmla="*/ 6 w 33"/>
                <a:gd name="T7" fmla="*/ 12 h 118"/>
                <a:gd name="T8" fmla="*/ 10 w 33"/>
                <a:gd name="T9" fmla="*/ 17 h 118"/>
                <a:gd name="T10" fmla="*/ 12 w 33"/>
                <a:gd name="T11" fmla="*/ 26 h 118"/>
                <a:gd name="T12" fmla="*/ 15 w 33"/>
                <a:gd name="T13" fmla="*/ 34 h 118"/>
                <a:gd name="T14" fmla="*/ 18 w 33"/>
                <a:gd name="T15" fmla="*/ 43 h 118"/>
                <a:gd name="T16" fmla="*/ 19 w 33"/>
                <a:gd name="T17" fmla="*/ 53 h 118"/>
                <a:gd name="T18" fmla="*/ 21 w 33"/>
                <a:gd name="T19" fmla="*/ 64 h 118"/>
                <a:gd name="T20" fmla="*/ 22 w 33"/>
                <a:gd name="T21" fmla="*/ 74 h 118"/>
                <a:gd name="T22" fmla="*/ 24 w 33"/>
                <a:gd name="T23" fmla="*/ 83 h 118"/>
                <a:gd name="T24" fmla="*/ 25 w 33"/>
                <a:gd name="T25" fmla="*/ 92 h 118"/>
                <a:gd name="T26" fmla="*/ 26 w 33"/>
                <a:gd name="T27" fmla="*/ 102 h 118"/>
                <a:gd name="T28" fmla="*/ 26 w 33"/>
                <a:gd name="T29" fmla="*/ 108 h 118"/>
                <a:gd name="T30" fmla="*/ 26 w 33"/>
                <a:gd name="T31" fmla="*/ 113 h 118"/>
                <a:gd name="T32" fmla="*/ 27 w 33"/>
                <a:gd name="T33" fmla="*/ 117 h 118"/>
                <a:gd name="T34" fmla="*/ 27 w 33"/>
                <a:gd name="T35" fmla="*/ 118 h 118"/>
                <a:gd name="T36" fmla="*/ 33 w 33"/>
                <a:gd name="T37" fmla="*/ 118 h 118"/>
                <a:gd name="T38" fmla="*/ 33 w 33"/>
                <a:gd name="T39" fmla="*/ 115 h 118"/>
                <a:gd name="T40" fmla="*/ 33 w 33"/>
                <a:gd name="T41" fmla="*/ 113 h 118"/>
                <a:gd name="T42" fmla="*/ 33 w 33"/>
                <a:gd name="T43" fmla="*/ 107 h 118"/>
                <a:gd name="T44" fmla="*/ 32 w 33"/>
                <a:gd name="T45" fmla="*/ 100 h 118"/>
                <a:gd name="T46" fmla="*/ 32 w 33"/>
                <a:gd name="T47" fmla="*/ 92 h 118"/>
                <a:gd name="T48" fmla="*/ 30 w 33"/>
                <a:gd name="T49" fmla="*/ 83 h 118"/>
                <a:gd name="T50" fmla="*/ 29 w 33"/>
                <a:gd name="T51" fmla="*/ 73 h 118"/>
                <a:gd name="T52" fmla="*/ 28 w 33"/>
                <a:gd name="T53" fmla="*/ 62 h 118"/>
                <a:gd name="T54" fmla="*/ 26 w 33"/>
                <a:gd name="T55" fmla="*/ 52 h 118"/>
                <a:gd name="T56" fmla="*/ 24 w 33"/>
                <a:gd name="T57" fmla="*/ 42 h 118"/>
                <a:gd name="T58" fmla="*/ 21 w 33"/>
                <a:gd name="T59" fmla="*/ 32 h 118"/>
                <a:gd name="T60" fmla="*/ 19 w 33"/>
                <a:gd name="T61" fmla="*/ 23 h 118"/>
                <a:gd name="T62" fmla="*/ 15 w 33"/>
                <a:gd name="T63" fmla="*/ 15 h 118"/>
                <a:gd name="T64" fmla="*/ 12 w 33"/>
                <a:gd name="T65" fmla="*/ 8 h 118"/>
                <a:gd name="T66" fmla="*/ 7 w 33"/>
                <a:gd name="T67" fmla="*/ 4 h 118"/>
                <a:gd name="T68" fmla="*/ 2 w 33"/>
                <a:gd name="T69" fmla="*/ 0 h 118"/>
                <a:gd name="T70" fmla="*/ 2 w 33"/>
                <a:gd name="T71" fmla="*/ 0 h 118"/>
                <a:gd name="T72" fmla="*/ 0 w 33"/>
                <a:gd name="T7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118">
                  <a:moveTo>
                    <a:pt x="0" y="6"/>
                  </a:moveTo>
                  <a:lnTo>
                    <a:pt x="0" y="6"/>
                  </a:lnTo>
                  <a:lnTo>
                    <a:pt x="3" y="8"/>
                  </a:lnTo>
                  <a:lnTo>
                    <a:pt x="6" y="12"/>
                  </a:lnTo>
                  <a:lnTo>
                    <a:pt x="10" y="17"/>
                  </a:lnTo>
                  <a:lnTo>
                    <a:pt x="12" y="26"/>
                  </a:lnTo>
                  <a:lnTo>
                    <a:pt x="15" y="34"/>
                  </a:lnTo>
                  <a:lnTo>
                    <a:pt x="18" y="43"/>
                  </a:lnTo>
                  <a:lnTo>
                    <a:pt x="19" y="53"/>
                  </a:lnTo>
                  <a:lnTo>
                    <a:pt x="21" y="64"/>
                  </a:lnTo>
                  <a:lnTo>
                    <a:pt x="22" y="74"/>
                  </a:lnTo>
                  <a:lnTo>
                    <a:pt x="24" y="83"/>
                  </a:lnTo>
                  <a:lnTo>
                    <a:pt x="25" y="92"/>
                  </a:lnTo>
                  <a:lnTo>
                    <a:pt x="26" y="102"/>
                  </a:lnTo>
                  <a:lnTo>
                    <a:pt x="26" y="108"/>
                  </a:lnTo>
                  <a:lnTo>
                    <a:pt x="26" y="113"/>
                  </a:lnTo>
                  <a:lnTo>
                    <a:pt x="27" y="117"/>
                  </a:lnTo>
                  <a:lnTo>
                    <a:pt x="27" y="118"/>
                  </a:lnTo>
                  <a:lnTo>
                    <a:pt x="33" y="118"/>
                  </a:lnTo>
                  <a:lnTo>
                    <a:pt x="33" y="115"/>
                  </a:lnTo>
                  <a:lnTo>
                    <a:pt x="33" y="113"/>
                  </a:lnTo>
                  <a:lnTo>
                    <a:pt x="33" y="107"/>
                  </a:lnTo>
                  <a:lnTo>
                    <a:pt x="32" y="100"/>
                  </a:lnTo>
                  <a:lnTo>
                    <a:pt x="32" y="92"/>
                  </a:lnTo>
                  <a:lnTo>
                    <a:pt x="30" y="83"/>
                  </a:lnTo>
                  <a:lnTo>
                    <a:pt x="29" y="73"/>
                  </a:lnTo>
                  <a:lnTo>
                    <a:pt x="28" y="62"/>
                  </a:lnTo>
                  <a:lnTo>
                    <a:pt x="26" y="52"/>
                  </a:lnTo>
                  <a:lnTo>
                    <a:pt x="24" y="42"/>
                  </a:lnTo>
                  <a:lnTo>
                    <a:pt x="21" y="32"/>
                  </a:lnTo>
                  <a:lnTo>
                    <a:pt x="19" y="23"/>
                  </a:lnTo>
                  <a:lnTo>
                    <a:pt x="15" y="15"/>
                  </a:lnTo>
                  <a:lnTo>
                    <a:pt x="12" y="8"/>
                  </a:lnTo>
                  <a:lnTo>
                    <a:pt x="7" y="4"/>
                  </a:ln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24"/>
            <p:cNvSpPr>
              <a:spLocks/>
            </p:cNvSpPr>
            <p:nvPr/>
          </p:nvSpPr>
          <p:spPr bwMode="auto">
            <a:xfrm>
              <a:off x="4277098" y="2092871"/>
              <a:ext cx="34925" cy="50800"/>
            </a:xfrm>
            <a:custGeom>
              <a:avLst/>
              <a:gdLst>
                <a:gd name="T0" fmla="*/ 4 w 44"/>
                <a:gd name="T1" fmla="*/ 8 h 63"/>
                <a:gd name="T2" fmla="*/ 0 w 44"/>
                <a:gd name="T3" fmla="*/ 5 h 63"/>
                <a:gd name="T4" fmla="*/ 1 w 44"/>
                <a:gd name="T5" fmla="*/ 8 h 63"/>
                <a:gd name="T6" fmla="*/ 3 w 44"/>
                <a:gd name="T7" fmla="*/ 13 h 63"/>
                <a:gd name="T8" fmla="*/ 7 w 44"/>
                <a:gd name="T9" fmla="*/ 21 h 63"/>
                <a:gd name="T10" fmla="*/ 11 w 44"/>
                <a:gd name="T11" fmla="*/ 31 h 63"/>
                <a:gd name="T12" fmla="*/ 17 w 44"/>
                <a:gd name="T13" fmla="*/ 41 h 63"/>
                <a:gd name="T14" fmla="*/ 24 w 44"/>
                <a:gd name="T15" fmla="*/ 50 h 63"/>
                <a:gd name="T16" fmla="*/ 32 w 44"/>
                <a:gd name="T17" fmla="*/ 58 h 63"/>
                <a:gd name="T18" fmla="*/ 42 w 44"/>
                <a:gd name="T19" fmla="*/ 63 h 63"/>
                <a:gd name="T20" fmla="*/ 44 w 44"/>
                <a:gd name="T21" fmla="*/ 57 h 63"/>
                <a:gd name="T22" fmla="*/ 36 w 44"/>
                <a:gd name="T23" fmla="*/ 53 h 63"/>
                <a:gd name="T24" fmla="*/ 29 w 44"/>
                <a:gd name="T25" fmla="*/ 46 h 63"/>
                <a:gd name="T26" fmla="*/ 23 w 44"/>
                <a:gd name="T27" fmla="*/ 36 h 63"/>
                <a:gd name="T28" fmla="*/ 17 w 44"/>
                <a:gd name="T29" fmla="*/ 27 h 63"/>
                <a:gd name="T30" fmla="*/ 13 w 44"/>
                <a:gd name="T31" fmla="*/ 18 h 63"/>
                <a:gd name="T32" fmla="*/ 9 w 44"/>
                <a:gd name="T33" fmla="*/ 11 h 63"/>
                <a:gd name="T34" fmla="*/ 8 w 44"/>
                <a:gd name="T35" fmla="*/ 5 h 63"/>
                <a:gd name="T36" fmla="*/ 7 w 44"/>
                <a:gd name="T37" fmla="*/ 3 h 63"/>
                <a:gd name="T38" fmla="*/ 2 w 44"/>
                <a:gd name="T39" fmla="*/ 1 h 63"/>
                <a:gd name="T40" fmla="*/ 7 w 44"/>
                <a:gd name="T41" fmla="*/ 3 h 63"/>
                <a:gd name="T42" fmla="*/ 6 w 44"/>
                <a:gd name="T43" fmla="*/ 0 h 63"/>
                <a:gd name="T44" fmla="*/ 2 w 44"/>
                <a:gd name="T45" fmla="*/ 1 h 63"/>
                <a:gd name="T46" fmla="*/ 4 w 44"/>
                <a:gd name="T4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63">
                  <a:moveTo>
                    <a:pt x="4" y="8"/>
                  </a:moveTo>
                  <a:lnTo>
                    <a:pt x="0" y="5"/>
                  </a:lnTo>
                  <a:lnTo>
                    <a:pt x="1" y="8"/>
                  </a:lnTo>
                  <a:lnTo>
                    <a:pt x="3" y="13"/>
                  </a:lnTo>
                  <a:lnTo>
                    <a:pt x="7" y="21"/>
                  </a:lnTo>
                  <a:lnTo>
                    <a:pt x="11" y="31"/>
                  </a:lnTo>
                  <a:lnTo>
                    <a:pt x="17" y="41"/>
                  </a:lnTo>
                  <a:lnTo>
                    <a:pt x="24" y="50"/>
                  </a:lnTo>
                  <a:lnTo>
                    <a:pt x="32" y="58"/>
                  </a:lnTo>
                  <a:lnTo>
                    <a:pt x="42" y="63"/>
                  </a:lnTo>
                  <a:lnTo>
                    <a:pt x="44" y="57"/>
                  </a:lnTo>
                  <a:lnTo>
                    <a:pt x="36" y="53"/>
                  </a:lnTo>
                  <a:lnTo>
                    <a:pt x="29" y="46"/>
                  </a:lnTo>
                  <a:lnTo>
                    <a:pt x="23" y="36"/>
                  </a:lnTo>
                  <a:lnTo>
                    <a:pt x="17" y="27"/>
                  </a:lnTo>
                  <a:lnTo>
                    <a:pt x="13" y="18"/>
                  </a:lnTo>
                  <a:lnTo>
                    <a:pt x="9" y="11"/>
                  </a:lnTo>
                  <a:lnTo>
                    <a:pt x="8" y="5"/>
                  </a:lnTo>
                  <a:lnTo>
                    <a:pt x="7" y="3"/>
                  </a:lnTo>
                  <a:lnTo>
                    <a:pt x="2" y="1"/>
                  </a:lnTo>
                  <a:lnTo>
                    <a:pt x="7" y="3"/>
                  </a:lnTo>
                  <a:lnTo>
                    <a:pt x="6" y="0"/>
                  </a:lnTo>
                  <a:lnTo>
                    <a:pt x="2"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25"/>
            <p:cNvSpPr>
              <a:spLocks/>
            </p:cNvSpPr>
            <p:nvPr/>
          </p:nvSpPr>
          <p:spPr bwMode="auto">
            <a:xfrm>
              <a:off x="4253286" y="2094458"/>
              <a:ext cx="28575" cy="15875"/>
            </a:xfrm>
            <a:custGeom>
              <a:avLst/>
              <a:gdLst>
                <a:gd name="T0" fmla="*/ 0 w 34"/>
                <a:gd name="T1" fmla="*/ 18 h 19"/>
                <a:gd name="T2" fmla="*/ 2 w 34"/>
                <a:gd name="T3" fmla="*/ 18 h 19"/>
                <a:gd name="T4" fmla="*/ 34 w 34"/>
                <a:gd name="T5" fmla="*/ 7 h 19"/>
                <a:gd name="T6" fmla="*/ 32 w 34"/>
                <a:gd name="T7" fmla="*/ 0 h 19"/>
                <a:gd name="T8" fmla="*/ 1 w 34"/>
                <a:gd name="T9" fmla="*/ 12 h 19"/>
                <a:gd name="T10" fmla="*/ 3 w 34"/>
                <a:gd name="T11" fmla="*/ 12 h 19"/>
                <a:gd name="T12" fmla="*/ 0 w 34"/>
                <a:gd name="T13" fmla="*/ 18 h 19"/>
                <a:gd name="T14" fmla="*/ 1 w 34"/>
                <a:gd name="T15" fmla="*/ 19 h 19"/>
                <a:gd name="T16" fmla="*/ 2 w 34"/>
                <a:gd name="T17" fmla="*/ 18 h 19"/>
                <a:gd name="T18" fmla="*/ 0 w 3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9">
                  <a:moveTo>
                    <a:pt x="0" y="18"/>
                  </a:moveTo>
                  <a:lnTo>
                    <a:pt x="2" y="18"/>
                  </a:lnTo>
                  <a:lnTo>
                    <a:pt x="34" y="7"/>
                  </a:lnTo>
                  <a:lnTo>
                    <a:pt x="32" y="0"/>
                  </a:lnTo>
                  <a:lnTo>
                    <a:pt x="1" y="12"/>
                  </a:lnTo>
                  <a:lnTo>
                    <a:pt x="3" y="12"/>
                  </a:lnTo>
                  <a:lnTo>
                    <a:pt x="0" y="18"/>
                  </a:lnTo>
                  <a:lnTo>
                    <a:pt x="1" y="19"/>
                  </a:lnTo>
                  <a:lnTo>
                    <a:pt x="2"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126"/>
            <p:cNvSpPr>
              <a:spLocks/>
            </p:cNvSpPr>
            <p:nvPr/>
          </p:nvSpPr>
          <p:spPr bwMode="auto">
            <a:xfrm>
              <a:off x="4227886" y="2088108"/>
              <a:ext cx="28575" cy="20638"/>
            </a:xfrm>
            <a:custGeom>
              <a:avLst/>
              <a:gdLst>
                <a:gd name="T0" fmla="*/ 4 w 36"/>
                <a:gd name="T1" fmla="*/ 5 h 26"/>
                <a:gd name="T2" fmla="*/ 1 w 36"/>
                <a:gd name="T3" fmla="*/ 7 h 26"/>
                <a:gd name="T4" fmla="*/ 33 w 36"/>
                <a:gd name="T5" fmla="*/ 26 h 26"/>
                <a:gd name="T6" fmla="*/ 36 w 36"/>
                <a:gd name="T7" fmla="*/ 20 h 26"/>
                <a:gd name="T8" fmla="*/ 4 w 36"/>
                <a:gd name="T9" fmla="*/ 1 h 26"/>
                <a:gd name="T10" fmla="*/ 0 w 36"/>
                <a:gd name="T11" fmla="*/ 1 h 26"/>
                <a:gd name="T12" fmla="*/ 4 w 36"/>
                <a:gd name="T13" fmla="*/ 1 h 26"/>
                <a:gd name="T14" fmla="*/ 2 w 36"/>
                <a:gd name="T15" fmla="*/ 0 h 26"/>
                <a:gd name="T16" fmla="*/ 0 w 36"/>
                <a:gd name="T17" fmla="*/ 1 h 26"/>
                <a:gd name="T18" fmla="*/ 4 w 36"/>
                <a:gd name="T1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6">
                  <a:moveTo>
                    <a:pt x="4" y="5"/>
                  </a:moveTo>
                  <a:lnTo>
                    <a:pt x="1" y="7"/>
                  </a:lnTo>
                  <a:lnTo>
                    <a:pt x="33" y="26"/>
                  </a:lnTo>
                  <a:lnTo>
                    <a:pt x="36" y="20"/>
                  </a:lnTo>
                  <a:lnTo>
                    <a:pt x="4" y="1"/>
                  </a:lnTo>
                  <a:lnTo>
                    <a:pt x="0" y="1"/>
                  </a:lnTo>
                  <a:lnTo>
                    <a:pt x="4" y="1"/>
                  </a:lnTo>
                  <a:lnTo>
                    <a:pt x="2" y="0"/>
                  </a:lnTo>
                  <a:lnTo>
                    <a:pt x="0" y="1"/>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127"/>
            <p:cNvSpPr>
              <a:spLocks/>
            </p:cNvSpPr>
            <p:nvPr/>
          </p:nvSpPr>
          <p:spPr bwMode="auto">
            <a:xfrm>
              <a:off x="4083423" y="2088108"/>
              <a:ext cx="147638" cy="90488"/>
            </a:xfrm>
            <a:custGeom>
              <a:avLst/>
              <a:gdLst>
                <a:gd name="T0" fmla="*/ 0 w 186"/>
                <a:gd name="T1" fmla="*/ 108 h 114"/>
                <a:gd name="T2" fmla="*/ 0 w 186"/>
                <a:gd name="T3" fmla="*/ 108 h 114"/>
                <a:gd name="T4" fmla="*/ 13 w 186"/>
                <a:gd name="T5" fmla="*/ 113 h 114"/>
                <a:gd name="T6" fmla="*/ 27 w 186"/>
                <a:gd name="T7" fmla="*/ 114 h 114"/>
                <a:gd name="T8" fmla="*/ 43 w 186"/>
                <a:gd name="T9" fmla="*/ 112 h 114"/>
                <a:gd name="T10" fmla="*/ 58 w 186"/>
                <a:gd name="T11" fmla="*/ 106 h 114"/>
                <a:gd name="T12" fmla="*/ 73 w 186"/>
                <a:gd name="T13" fmla="*/ 99 h 114"/>
                <a:gd name="T14" fmla="*/ 89 w 186"/>
                <a:gd name="T15" fmla="*/ 90 h 114"/>
                <a:gd name="T16" fmla="*/ 104 w 186"/>
                <a:gd name="T17" fmla="*/ 79 h 114"/>
                <a:gd name="T18" fmla="*/ 118 w 186"/>
                <a:gd name="T19" fmla="*/ 68 h 114"/>
                <a:gd name="T20" fmla="*/ 133 w 186"/>
                <a:gd name="T21" fmla="*/ 56 h 114"/>
                <a:gd name="T22" fmla="*/ 146 w 186"/>
                <a:gd name="T23" fmla="*/ 46 h 114"/>
                <a:gd name="T24" fmla="*/ 157 w 186"/>
                <a:gd name="T25" fmla="*/ 36 h 114"/>
                <a:gd name="T26" fmla="*/ 167 w 186"/>
                <a:gd name="T27" fmla="*/ 25 h 114"/>
                <a:gd name="T28" fmla="*/ 175 w 186"/>
                <a:gd name="T29" fmla="*/ 17 h 114"/>
                <a:gd name="T30" fmla="*/ 182 w 186"/>
                <a:gd name="T31" fmla="*/ 10 h 114"/>
                <a:gd name="T32" fmla="*/ 185 w 186"/>
                <a:gd name="T33" fmla="*/ 6 h 114"/>
                <a:gd name="T34" fmla="*/ 186 w 186"/>
                <a:gd name="T35" fmla="*/ 4 h 114"/>
                <a:gd name="T36" fmla="*/ 182 w 186"/>
                <a:gd name="T37" fmla="*/ 0 h 114"/>
                <a:gd name="T38" fmla="*/ 180 w 186"/>
                <a:gd name="T39" fmla="*/ 1 h 114"/>
                <a:gd name="T40" fmla="*/ 177 w 186"/>
                <a:gd name="T41" fmla="*/ 6 h 114"/>
                <a:gd name="T42" fmla="*/ 170 w 186"/>
                <a:gd name="T43" fmla="*/ 12 h 114"/>
                <a:gd name="T44" fmla="*/ 162 w 186"/>
                <a:gd name="T45" fmla="*/ 21 h 114"/>
                <a:gd name="T46" fmla="*/ 153 w 186"/>
                <a:gd name="T47" fmla="*/ 31 h 114"/>
                <a:gd name="T48" fmla="*/ 141 w 186"/>
                <a:gd name="T49" fmla="*/ 41 h 114"/>
                <a:gd name="T50" fmla="*/ 129 w 186"/>
                <a:gd name="T51" fmla="*/ 52 h 114"/>
                <a:gd name="T52" fmla="*/ 115 w 186"/>
                <a:gd name="T53" fmla="*/ 63 h 114"/>
                <a:gd name="T54" fmla="*/ 101 w 186"/>
                <a:gd name="T55" fmla="*/ 75 h 114"/>
                <a:gd name="T56" fmla="*/ 85 w 186"/>
                <a:gd name="T57" fmla="*/ 84 h 114"/>
                <a:gd name="T58" fmla="*/ 71 w 186"/>
                <a:gd name="T59" fmla="*/ 93 h 114"/>
                <a:gd name="T60" fmla="*/ 55 w 186"/>
                <a:gd name="T61" fmla="*/ 100 h 114"/>
                <a:gd name="T62" fmla="*/ 41 w 186"/>
                <a:gd name="T63" fmla="*/ 105 h 114"/>
                <a:gd name="T64" fmla="*/ 27 w 186"/>
                <a:gd name="T65" fmla="*/ 107 h 114"/>
                <a:gd name="T66" fmla="*/ 15 w 186"/>
                <a:gd name="T67" fmla="*/ 107 h 114"/>
                <a:gd name="T68" fmla="*/ 3 w 186"/>
                <a:gd name="T69" fmla="*/ 102 h 114"/>
                <a:gd name="T70" fmla="*/ 3 w 186"/>
                <a:gd name="T71" fmla="*/ 102 h 114"/>
                <a:gd name="T72" fmla="*/ 0 w 186"/>
                <a:gd name="T73"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4">
                  <a:moveTo>
                    <a:pt x="0" y="108"/>
                  </a:moveTo>
                  <a:lnTo>
                    <a:pt x="0" y="108"/>
                  </a:lnTo>
                  <a:lnTo>
                    <a:pt x="13" y="113"/>
                  </a:lnTo>
                  <a:lnTo>
                    <a:pt x="27" y="114"/>
                  </a:lnTo>
                  <a:lnTo>
                    <a:pt x="43" y="112"/>
                  </a:lnTo>
                  <a:lnTo>
                    <a:pt x="58" y="106"/>
                  </a:lnTo>
                  <a:lnTo>
                    <a:pt x="73" y="99"/>
                  </a:lnTo>
                  <a:lnTo>
                    <a:pt x="89" y="90"/>
                  </a:lnTo>
                  <a:lnTo>
                    <a:pt x="104" y="79"/>
                  </a:lnTo>
                  <a:lnTo>
                    <a:pt x="118" y="68"/>
                  </a:lnTo>
                  <a:lnTo>
                    <a:pt x="133" y="56"/>
                  </a:lnTo>
                  <a:lnTo>
                    <a:pt x="146" y="46"/>
                  </a:lnTo>
                  <a:lnTo>
                    <a:pt x="157" y="36"/>
                  </a:lnTo>
                  <a:lnTo>
                    <a:pt x="167" y="25"/>
                  </a:lnTo>
                  <a:lnTo>
                    <a:pt x="175" y="17"/>
                  </a:lnTo>
                  <a:lnTo>
                    <a:pt x="182" y="10"/>
                  </a:lnTo>
                  <a:lnTo>
                    <a:pt x="185" y="6"/>
                  </a:lnTo>
                  <a:lnTo>
                    <a:pt x="186" y="4"/>
                  </a:lnTo>
                  <a:lnTo>
                    <a:pt x="182" y="0"/>
                  </a:lnTo>
                  <a:lnTo>
                    <a:pt x="180" y="1"/>
                  </a:lnTo>
                  <a:lnTo>
                    <a:pt x="177" y="6"/>
                  </a:lnTo>
                  <a:lnTo>
                    <a:pt x="170" y="12"/>
                  </a:lnTo>
                  <a:lnTo>
                    <a:pt x="162" y="21"/>
                  </a:lnTo>
                  <a:lnTo>
                    <a:pt x="153" y="31"/>
                  </a:lnTo>
                  <a:lnTo>
                    <a:pt x="141" y="41"/>
                  </a:lnTo>
                  <a:lnTo>
                    <a:pt x="129" y="52"/>
                  </a:lnTo>
                  <a:lnTo>
                    <a:pt x="115" y="63"/>
                  </a:lnTo>
                  <a:lnTo>
                    <a:pt x="101" y="75"/>
                  </a:lnTo>
                  <a:lnTo>
                    <a:pt x="85" y="84"/>
                  </a:lnTo>
                  <a:lnTo>
                    <a:pt x="71" y="93"/>
                  </a:lnTo>
                  <a:lnTo>
                    <a:pt x="55" y="100"/>
                  </a:lnTo>
                  <a:lnTo>
                    <a:pt x="41" y="105"/>
                  </a:lnTo>
                  <a:lnTo>
                    <a:pt x="27" y="107"/>
                  </a:lnTo>
                  <a:lnTo>
                    <a:pt x="15" y="107"/>
                  </a:lnTo>
                  <a:lnTo>
                    <a:pt x="3" y="102"/>
                  </a:lnTo>
                  <a:lnTo>
                    <a:pt x="3" y="102"/>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28"/>
            <p:cNvSpPr>
              <a:spLocks/>
            </p:cNvSpPr>
            <p:nvPr/>
          </p:nvSpPr>
          <p:spPr bwMode="auto">
            <a:xfrm>
              <a:off x="3992936" y="2162721"/>
              <a:ext cx="93663" cy="36513"/>
            </a:xfrm>
            <a:custGeom>
              <a:avLst/>
              <a:gdLst>
                <a:gd name="T0" fmla="*/ 7 w 116"/>
                <a:gd name="T1" fmla="*/ 44 h 46"/>
                <a:gd name="T2" fmla="*/ 6 w 116"/>
                <a:gd name="T3" fmla="*/ 46 h 46"/>
                <a:gd name="T4" fmla="*/ 6 w 116"/>
                <a:gd name="T5" fmla="*/ 45 h 46"/>
                <a:gd name="T6" fmla="*/ 8 w 116"/>
                <a:gd name="T7" fmla="*/ 44 h 46"/>
                <a:gd name="T8" fmla="*/ 10 w 116"/>
                <a:gd name="T9" fmla="*/ 42 h 46"/>
                <a:gd name="T10" fmla="*/ 14 w 116"/>
                <a:gd name="T11" fmla="*/ 37 h 46"/>
                <a:gd name="T12" fmla="*/ 18 w 116"/>
                <a:gd name="T13" fmla="*/ 32 h 46"/>
                <a:gd name="T14" fmla="*/ 23 w 116"/>
                <a:gd name="T15" fmla="*/ 29 h 46"/>
                <a:gd name="T16" fmla="*/ 30 w 116"/>
                <a:gd name="T17" fmla="*/ 24 h 46"/>
                <a:gd name="T18" fmla="*/ 37 w 116"/>
                <a:gd name="T19" fmla="*/ 20 h 46"/>
                <a:gd name="T20" fmla="*/ 44 w 116"/>
                <a:gd name="T21" fmla="*/ 15 h 46"/>
                <a:gd name="T22" fmla="*/ 53 w 116"/>
                <a:gd name="T23" fmla="*/ 12 h 46"/>
                <a:gd name="T24" fmla="*/ 62 w 116"/>
                <a:gd name="T25" fmla="*/ 9 h 46"/>
                <a:gd name="T26" fmla="*/ 71 w 116"/>
                <a:gd name="T27" fmla="*/ 7 h 46"/>
                <a:gd name="T28" fmla="*/ 80 w 116"/>
                <a:gd name="T29" fmla="*/ 7 h 46"/>
                <a:gd name="T30" fmla="*/ 91 w 116"/>
                <a:gd name="T31" fmla="*/ 8 h 46"/>
                <a:gd name="T32" fmla="*/ 102 w 116"/>
                <a:gd name="T33" fmla="*/ 10 h 46"/>
                <a:gd name="T34" fmla="*/ 113 w 116"/>
                <a:gd name="T35" fmla="*/ 15 h 46"/>
                <a:gd name="T36" fmla="*/ 116 w 116"/>
                <a:gd name="T37" fmla="*/ 9 h 46"/>
                <a:gd name="T38" fmla="*/ 103 w 116"/>
                <a:gd name="T39" fmla="*/ 5 h 46"/>
                <a:gd name="T40" fmla="*/ 92 w 116"/>
                <a:gd name="T41" fmla="*/ 1 h 46"/>
                <a:gd name="T42" fmla="*/ 80 w 116"/>
                <a:gd name="T43" fmla="*/ 0 h 46"/>
                <a:gd name="T44" fmla="*/ 70 w 116"/>
                <a:gd name="T45" fmla="*/ 1 h 46"/>
                <a:gd name="T46" fmla="*/ 60 w 116"/>
                <a:gd name="T47" fmla="*/ 2 h 46"/>
                <a:gd name="T48" fmla="*/ 50 w 116"/>
                <a:gd name="T49" fmla="*/ 6 h 46"/>
                <a:gd name="T50" fmla="*/ 41 w 116"/>
                <a:gd name="T51" fmla="*/ 9 h 46"/>
                <a:gd name="T52" fmla="*/ 33 w 116"/>
                <a:gd name="T53" fmla="*/ 14 h 46"/>
                <a:gd name="T54" fmla="*/ 26 w 116"/>
                <a:gd name="T55" fmla="*/ 19 h 46"/>
                <a:gd name="T56" fmla="*/ 19 w 116"/>
                <a:gd name="T57" fmla="*/ 23 h 46"/>
                <a:gd name="T58" fmla="*/ 14 w 116"/>
                <a:gd name="T59" fmla="*/ 28 h 46"/>
                <a:gd name="T60" fmla="*/ 9 w 116"/>
                <a:gd name="T61" fmla="*/ 32 h 46"/>
                <a:gd name="T62" fmla="*/ 6 w 116"/>
                <a:gd name="T63" fmla="*/ 37 h 46"/>
                <a:gd name="T64" fmla="*/ 3 w 116"/>
                <a:gd name="T65" fmla="*/ 39 h 46"/>
                <a:gd name="T66" fmla="*/ 1 w 116"/>
                <a:gd name="T67" fmla="*/ 42 h 46"/>
                <a:gd name="T68" fmla="*/ 0 w 116"/>
                <a:gd name="T69" fmla="*/ 43 h 46"/>
                <a:gd name="T70" fmla="*/ 0 w 116"/>
                <a:gd name="T71" fmla="*/ 45 h 46"/>
                <a:gd name="T72" fmla="*/ 0 w 116"/>
                <a:gd name="T73" fmla="*/ 43 h 46"/>
                <a:gd name="T74" fmla="*/ 0 w 116"/>
                <a:gd name="T75" fmla="*/ 44 h 46"/>
                <a:gd name="T76" fmla="*/ 0 w 116"/>
                <a:gd name="T77" fmla="*/ 45 h 46"/>
                <a:gd name="T78" fmla="*/ 7 w 116"/>
                <a:gd name="T79"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46">
                  <a:moveTo>
                    <a:pt x="7" y="44"/>
                  </a:moveTo>
                  <a:lnTo>
                    <a:pt x="6" y="46"/>
                  </a:lnTo>
                  <a:lnTo>
                    <a:pt x="6" y="45"/>
                  </a:lnTo>
                  <a:lnTo>
                    <a:pt x="8" y="44"/>
                  </a:lnTo>
                  <a:lnTo>
                    <a:pt x="10" y="42"/>
                  </a:lnTo>
                  <a:lnTo>
                    <a:pt x="14" y="37"/>
                  </a:lnTo>
                  <a:lnTo>
                    <a:pt x="18" y="32"/>
                  </a:lnTo>
                  <a:lnTo>
                    <a:pt x="23" y="29"/>
                  </a:lnTo>
                  <a:lnTo>
                    <a:pt x="30" y="24"/>
                  </a:lnTo>
                  <a:lnTo>
                    <a:pt x="37" y="20"/>
                  </a:lnTo>
                  <a:lnTo>
                    <a:pt x="44" y="15"/>
                  </a:lnTo>
                  <a:lnTo>
                    <a:pt x="53" y="12"/>
                  </a:lnTo>
                  <a:lnTo>
                    <a:pt x="62" y="9"/>
                  </a:lnTo>
                  <a:lnTo>
                    <a:pt x="71" y="7"/>
                  </a:lnTo>
                  <a:lnTo>
                    <a:pt x="80" y="7"/>
                  </a:lnTo>
                  <a:lnTo>
                    <a:pt x="91" y="8"/>
                  </a:lnTo>
                  <a:lnTo>
                    <a:pt x="102" y="10"/>
                  </a:lnTo>
                  <a:lnTo>
                    <a:pt x="113" y="15"/>
                  </a:lnTo>
                  <a:lnTo>
                    <a:pt x="116" y="9"/>
                  </a:lnTo>
                  <a:lnTo>
                    <a:pt x="103" y="5"/>
                  </a:lnTo>
                  <a:lnTo>
                    <a:pt x="92" y="1"/>
                  </a:lnTo>
                  <a:lnTo>
                    <a:pt x="80" y="0"/>
                  </a:lnTo>
                  <a:lnTo>
                    <a:pt x="70" y="1"/>
                  </a:lnTo>
                  <a:lnTo>
                    <a:pt x="60" y="2"/>
                  </a:lnTo>
                  <a:lnTo>
                    <a:pt x="50" y="6"/>
                  </a:lnTo>
                  <a:lnTo>
                    <a:pt x="41" y="9"/>
                  </a:lnTo>
                  <a:lnTo>
                    <a:pt x="33" y="14"/>
                  </a:lnTo>
                  <a:lnTo>
                    <a:pt x="26" y="19"/>
                  </a:lnTo>
                  <a:lnTo>
                    <a:pt x="19" y="23"/>
                  </a:lnTo>
                  <a:lnTo>
                    <a:pt x="14" y="28"/>
                  </a:lnTo>
                  <a:lnTo>
                    <a:pt x="9" y="32"/>
                  </a:lnTo>
                  <a:lnTo>
                    <a:pt x="6" y="37"/>
                  </a:lnTo>
                  <a:lnTo>
                    <a:pt x="3" y="39"/>
                  </a:lnTo>
                  <a:lnTo>
                    <a:pt x="1" y="42"/>
                  </a:lnTo>
                  <a:lnTo>
                    <a:pt x="0" y="43"/>
                  </a:lnTo>
                  <a:lnTo>
                    <a:pt x="0" y="45"/>
                  </a:lnTo>
                  <a:lnTo>
                    <a:pt x="0" y="43"/>
                  </a:lnTo>
                  <a:lnTo>
                    <a:pt x="0" y="44"/>
                  </a:lnTo>
                  <a:lnTo>
                    <a:pt x="0" y="45"/>
                  </a:lnTo>
                  <a:lnTo>
                    <a:pt x="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29"/>
            <p:cNvSpPr>
              <a:spLocks/>
            </p:cNvSpPr>
            <p:nvPr/>
          </p:nvSpPr>
          <p:spPr bwMode="auto">
            <a:xfrm>
              <a:off x="3992936" y="2197646"/>
              <a:ext cx="19050" cy="87313"/>
            </a:xfrm>
            <a:custGeom>
              <a:avLst/>
              <a:gdLst>
                <a:gd name="T0" fmla="*/ 18 w 23"/>
                <a:gd name="T1" fmla="*/ 107 h 110"/>
                <a:gd name="T2" fmla="*/ 23 w 23"/>
                <a:gd name="T3" fmla="*/ 104 h 110"/>
                <a:gd name="T4" fmla="*/ 7 w 23"/>
                <a:gd name="T5" fmla="*/ 0 h 110"/>
                <a:gd name="T6" fmla="*/ 0 w 23"/>
                <a:gd name="T7" fmla="*/ 1 h 110"/>
                <a:gd name="T8" fmla="*/ 16 w 23"/>
                <a:gd name="T9" fmla="*/ 105 h 110"/>
                <a:gd name="T10" fmla="*/ 20 w 23"/>
                <a:gd name="T11" fmla="*/ 101 h 110"/>
                <a:gd name="T12" fmla="*/ 18 w 23"/>
                <a:gd name="T13" fmla="*/ 107 h 110"/>
                <a:gd name="T14" fmla="*/ 23 w 23"/>
                <a:gd name="T15" fmla="*/ 110 h 110"/>
                <a:gd name="T16" fmla="*/ 23 w 23"/>
                <a:gd name="T17" fmla="*/ 104 h 110"/>
                <a:gd name="T18" fmla="*/ 18 w 23"/>
                <a:gd name="T19" fmla="*/ 10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0">
                  <a:moveTo>
                    <a:pt x="18" y="107"/>
                  </a:moveTo>
                  <a:lnTo>
                    <a:pt x="23" y="104"/>
                  </a:lnTo>
                  <a:lnTo>
                    <a:pt x="7" y="0"/>
                  </a:lnTo>
                  <a:lnTo>
                    <a:pt x="0" y="1"/>
                  </a:lnTo>
                  <a:lnTo>
                    <a:pt x="16" y="105"/>
                  </a:lnTo>
                  <a:lnTo>
                    <a:pt x="20" y="101"/>
                  </a:lnTo>
                  <a:lnTo>
                    <a:pt x="18" y="107"/>
                  </a:lnTo>
                  <a:lnTo>
                    <a:pt x="23" y="110"/>
                  </a:lnTo>
                  <a:lnTo>
                    <a:pt x="23" y="104"/>
                  </a:lnTo>
                  <a:lnTo>
                    <a:pt x="18"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30"/>
            <p:cNvSpPr>
              <a:spLocks/>
            </p:cNvSpPr>
            <p:nvPr/>
          </p:nvSpPr>
          <p:spPr bwMode="auto">
            <a:xfrm>
              <a:off x="3932611" y="2207171"/>
              <a:ext cx="77788" cy="76200"/>
            </a:xfrm>
            <a:custGeom>
              <a:avLst/>
              <a:gdLst>
                <a:gd name="T0" fmla="*/ 0 w 97"/>
                <a:gd name="T1" fmla="*/ 0 h 96"/>
                <a:gd name="T2" fmla="*/ 0 w 97"/>
                <a:gd name="T3" fmla="*/ 0 h 96"/>
                <a:gd name="T4" fmla="*/ 0 w 97"/>
                <a:gd name="T5" fmla="*/ 8 h 96"/>
                <a:gd name="T6" fmla="*/ 2 w 97"/>
                <a:gd name="T7" fmla="*/ 17 h 96"/>
                <a:gd name="T8" fmla="*/ 5 w 97"/>
                <a:gd name="T9" fmla="*/ 25 h 96"/>
                <a:gd name="T10" fmla="*/ 12 w 97"/>
                <a:gd name="T11" fmla="*/ 33 h 96"/>
                <a:gd name="T12" fmla="*/ 19 w 97"/>
                <a:gd name="T13" fmla="*/ 41 h 96"/>
                <a:gd name="T14" fmla="*/ 27 w 97"/>
                <a:gd name="T15" fmla="*/ 49 h 96"/>
                <a:gd name="T16" fmla="*/ 36 w 97"/>
                <a:gd name="T17" fmla="*/ 56 h 96"/>
                <a:gd name="T18" fmla="*/ 46 w 97"/>
                <a:gd name="T19" fmla="*/ 64 h 96"/>
                <a:gd name="T20" fmla="*/ 54 w 97"/>
                <a:gd name="T21" fmla="*/ 70 h 96"/>
                <a:gd name="T22" fmla="*/ 62 w 97"/>
                <a:gd name="T23" fmla="*/ 76 h 96"/>
                <a:gd name="T24" fmla="*/ 71 w 97"/>
                <a:gd name="T25" fmla="*/ 82 h 96"/>
                <a:gd name="T26" fmla="*/ 78 w 97"/>
                <a:gd name="T27" fmla="*/ 87 h 96"/>
                <a:gd name="T28" fmla="*/ 85 w 97"/>
                <a:gd name="T29" fmla="*/ 90 h 96"/>
                <a:gd name="T30" fmla="*/ 89 w 97"/>
                <a:gd name="T31" fmla="*/ 94 h 96"/>
                <a:gd name="T32" fmla="*/ 93 w 97"/>
                <a:gd name="T33" fmla="*/ 95 h 96"/>
                <a:gd name="T34" fmla="*/ 95 w 97"/>
                <a:gd name="T35" fmla="*/ 96 h 96"/>
                <a:gd name="T36" fmla="*/ 97 w 97"/>
                <a:gd name="T37" fmla="*/ 90 h 96"/>
                <a:gd name="T38" fmla="*/ 96 w 97"/>
                <a:gd name="T39" fmla="*/ 90 h 96"/>
                <a:gd name="T40" fmla="*/ 93 w 97"/>
                <a:gd name="T41" fmla="*/ 88 h 96"/>
                <a:gd name="T42" fmla="*/ 88 w 97"/>
                <a:gd name="T43" fmla="*/ 85 h 96"/>
                <a:gd name="T44" fmla="*/ 81 w 97"/>
                <a:gd name="T45" fmla="*/ 81 h 96"/>
                <a:gd name="T46" fmla="*/ 74 w 97"/>
                <a:gd name="T47" fmla="*/ 76 h 96"/>
                <a:gd name="T48" fmla="*/ 65 w 97"/>
                <a:gd name="T49" fmla="*/ 71 h 96"/>
                <a:gd name="T50" fmla="*/ 57 w 97"/>
                <a:gd name="T51" fmla="*/ 65 h 96"/>
                <a:gd name="T52" fmla="*/ 49 w 97"/>
                <a:gd name="T53" fmla="*/ 58 h 96"/>
                <a:gd name="T54" fmla="*/ 40 w 97"/>
                <a:gd name="T55" fmla="*/ 51 h 96"/>
                <a:gd name="T56" fmla="*/ 32 w 97"/>
                <a:gd name="T57" fmla="*/ 44 h 96"/>
                <a:gd name="T58" fmla="*/ 24 w 97"/>
                <a:gd name="T59" fmla="*/ 36 h 96"/>
                <a:gd name="T60" fmla="*/ 17 w 97"/>
                <a:gd name="T61" fmla="*/ 29 h 96"/>
                <a:gd name="T62" fmla="*/ 11 w 97"/>
                <a:gd name="T63" fmla="*/ 21 h 96"/>
                <a:gd name="T64" fmla="*/ 8 w 97"/>
                <a:gd name="T65" fmla="*/ 14 h 96"/>
                <a:gd name="T66" fmla="*/ 5 w 97"/>
                <a:gd name="T67" fmla="*/ 7 h 96"/>
                <a:gd name="T68" fmla="*/ 5 w 97"/>
                <a:gd name="T69" fmla="*/ 2 h 96"/>
                <a:gd name="T70" fmla="*/ 5 w 97"/>
                <a:gd name="T71" fmla="*/ 3 h 96"/>
                <a:gd name="T72" fmla="*/ 0 w 97"/>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96">
                  <a:moveTo>
                    <a:pt x="0" y="0"/>
                  </a:moveTo>
                  <a:lnTo>
                    <a:pt x="0" y="0"/>
                  </a:lnTo>
                  <a:lnTo>
                    <a:pt x="0" y="8"/>
                  </a:lnTo>
                  <a:lnTo>
                    <a:pt x="2" y="17"/>
                  </a:lnTo>
                  <a:lnTo>
                    <a:pt x="5" y="25"/>
                  </a:lnTo>
                  <a:lnTo>
                    <a:pt x="12" y="33"/>
                  </a:lnTo>
                  <a:lnTo>
                    <a:pt x="19" y="41"/>
                  </a:lnTo>
                  <a:lnTo>
                    <a:pt x="27" y="49"/>
                  </a:lnTo>
                  <a:lnTo>
                    <a:pt x="36" y="56"/>
                  </a:lnTo>
                  <a:lnTo>
                    <a:pt x="46" y="64"/>
                  </a:lnTo>
                  <a:lnTo>
                    <a:pt x="54" y="70"/>
                  </a:lnTo>
                  <a:lnTo>
                    <a:pt x="62" y="76"/>
                  </a:lnTo>
                  <a:lnTo>
                    <a:pt x="71" y="82"/>
                  </a:lnTo>
                  <a:lnTo>
                    <a:pt x="78" y="87"/>
                  </a:lnTo>
                  <a:lnTo>
                    <a:pt x="85" y="90"/>
                  </a:lnTo>
                  <a:lnTo>
                    <a:pt x="89" y="94"/>
                  </a:lnTo>
                  <a:lnTo>
                    <a:pt x="93" y="95"/>
                  </a:lnTo>
                  <a:lnTo>
                    <a:pt x="95" y="96"/>
                  </a:lnTo>
                  <a:lnTo>
                    <a:pt x="97" y="90"/>
                  </a:lnTo>
                  <a:lnTo>
                    <a:pt x="96" y="90"/>
                  </a:lnTo>
                  <a:lnTo>
                    <a:pt x="93" y="88"/>
                  </a:lnTo>
                  <a:lnTo>
                    <a:pt x="88" y="85"/>
                  </a:lnTo>
                  <a:lnTo>
                    <a:pt x="81" y="81"/>
                  </a:lnTo>
                  <a:lnTo>
                    <a:pt x="74" y="76"/>
                  </a:lnTo>
                  <a:lnTo>
                    <a:pt x="65" y="71"/>
                  </a:lnTo>
                  <a:lnTo>
                    <a:pt x="57" y="65"/>
                  </a:lnTo>
                  <a:lnTo>
                    <a:pt x="49" y="58"/>
                  </a:lnTo>
                  <a:lnTo>
                    <a:pt x="40" y="51"/>
                  </a:lnTo>
                  <a:lnTo>
                    <a:pt x="32" y="44"/>
                  </a:lnTo>
                  <a:lnTo>
                    <a:pt x="24" y="36"/>
                  </a:lnTo>
                  <a:lnTo>
                    <a:pt x="17" y="29"/>
                  </a:lnTo>
                  <a:lnTo>
                    <a:pt x="11" y="21"/>
                  </a:lnTo>
                  <a:lnTo>
                    <a:pt x="8" y="14"/>
                  </a:lnTo>
                  <a:lnTo>
                    <a:pt x="5" y="7"/>
                  </a:lnTo>
                  <a:lnTo>
                    <a:pt x="5" y="2"/>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31"/>
            <p:cNvSpPr>
              <a:spLocks/>
            </p:cNvSpPr>
            <p:nvPr/>
          </p:nvSpPr>
          <p:spPr bwMode="auto">
            <a:xfrm>
              <a:off x="3932611" y="2110333"/>
              <a:ext cx="28575" cy="98425"/>
            </a:xfrm>
            <a:custGeom>
              <a:avLst/>
              <a:gdLst>
                <a:gd name="T0" fmla="*/ 33 w 36"/>
                <a:gd name="T1" fmla="*/ 0 h 124"/>
                <a:gd name="T2" fmla="*/ 33 w 36"/>
                <a:gd name="T3" fmla="*/ 0 h 124"/>
                <a:gd name="T4" fmla="*/ 28 w 36"/>
                <a:gd name="T5" fmla="*/ 5 h 124"/>
                <a:gd name="T6" fmla="*/ 25 w 36"/>
                <a:gd name="T7" fmla="*/ 10 h 124"/>
                <a:gd name="T8" fmla="*/ 23 w 36"/>
                <a:gd name="T9" fmla="*/ 15 h 124"/>
                <a:gd name="T10" fmla="*/ 19 w 36"/>
                <a:gd name="T11" fmla="*/ 22 h 124"/>
                <a:gd name="T12" fmla="*/ 17 w 36"/>
                <a:gd name="T13" fmla="*/ 29 h 124"/>
                <a:gd name="T14" fmla="*/ 15 w 36"/>
                <a:gd name="T15" fmla="*/ 37 h 124"/>
                <a:gd name="T16" fmla="*/ 12 w 36"/>
                <a:gd name="T17" fmla="*/ 47 h 124"/>
                <a:gd name="T18" fmla="*/ 11 w 36"/>
                <a:gd name="T19" fmla="*/ 55 h 124"/>
                <a:gd name="T20" fmla="*/ 10 w 36"/>
                <a:gd name="T21" fmla="*/ 64 h 124"/>
                <a:gd name="T22" fmla="*/ 8 w 36"/>
                <a:gd name="T23" fmla="*/ 73 h 124"/>
                <a:gd name="T24" fmla="*/ 7 w 36"/>
                <a:gd name="T25" fmla="*/ 82 h 124"/>
                <a:gd name="T26" fmla="*/ 5 w 36"/>
                <a:gd name="T27" fmla="*/ 90 h 124"/>
                <a:gd name="T28" fmla="*/ 3 w 36"/>
                <a:gd name="T29" fmla="*/ 100 h 124"/>
                <a:gd name="T30" fmla="*/ 2 w 36"/>
                <a:gd name="T31" fmla="*/ 108 h 124"/>
                <a:gd name="T32" fmla="*/ 1 w 36"/>
                <a:gd name="T33" fmla="*/ 115 h 124"/>
                <a:gd name="T34" fmla="*/ 0 w 36"/>
                <a:gd name="T35" fmla="*/ 121 h 124"/>
                <a:gd name="T36" fmla="*/ 5 w 36"/>
                <a:gd name="T37" fmla="*/ 124 h 124"/>
                <a:gd name="T38" fmla="*/ 8 w 36"/>
                <a:gd name="T39" fmla="*/ 116 h 124"/>
                <a:gd name="T40" fmla="*/ 9 w 36"/>
                <a:gd name="T41" fmla="*/ 108 h 124"/>
                <a:gd name="T42" fmla="*/ 10 w 36"/>
                <a:gd name="T43" fmla="*/ 101 h 124"/>
                <a:gd name="T44" fmla="*/ 11 w 36"/>
                <a:gd name="T45" fmla="*/ 91 h 124"/>
                <a:gd name="T46" fmla="*/ 12 w 36"/>
                <a:gd name="T47" fmla="*/ 82 h 124"/>
                <a:gd name="T48" fmla="*/ 15 w 36"/>
                <a:gd name="T49" fmla="*/ 73 h 124"/>
                <a:gd name="T50" fmla="*/ 16 w 36"/>
                <a:gd name="T51" fmla="*/ 65 h 124"/>
                <a:gd name="T52" fmla="*/ 17 w 36"/>
                <a:gd name="T53" fmla="*/ 56 h 124"/>
                <a:gd name="T54" fmla="*/ 19 w 36"/>
                <a:gd name="T55" fmla="*/ 48 h 124"/>
                <a:gd name="T56" fmla="*/ 21 w 36"/>
                <a:gd name="T57" fmla="*/ 40 h 124"/>
                <a:gd name="T58" fmla="*/ 24 w 36"/>
                <a:gd name="T59" fmla="*/ 32 h 124"/>
                <a:gd name="T60" fmla="*/ 26 w 36"/>
                <a:gd name="T61" fmla="*/ 25 h 124"/>
                <a:gd name="T62" fmla="*/ 28 w 36"/>
                <a:gd name="T63" fmla="*/ 18 h 124"/>
                <a:gd name="T64" fmla="*/ 31 w 36"/>
                <a:gd name="T65" fmla="*/ 13 h 124"/>
                <a:gd name="T66" fmla="*/ 33 w 36"/>
                <a:gd name="T67" fmla="*/ 9 h 124"/>
                <a:gd name="T68" fmla="*/ 36 w 36"/>
                <a:gd name="T69" fmla="*/ 5 h 124"/>
                <a:gd name="T70" fmla="*/ 36 w 36"/>
                <a:gd name="T71" fmla="*/ 5 h 124"/>
                <a:gd name="T72" fmla="*/ 33 w 36"/>
                <a:gd name="T7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4">
                  <a:moveTo>
                    <a:pt x="33" y="0"/>
                  </a:moveTo>
                  <a:lnTo>
                    <a:pt x="33" y="0"/>
                  </a:lnTo>
                  <a:lnTo>
                    <a:pt x="28" y="5"/>
                  </a:lnTo>
                  <a:lnTo>
                    <a:pt x="25" y="10"/>
                  </a:lnTo>
                  <a:lnTo>
                    <a:pt x="23" y="15"/>
                  </a:lnTo>
                  <a:lnTo>
                    <a:pt x="19" y="22"/>
                  </a:lnTo>
                  <a:lnTo>
                    <a:pt x="17" y="29"/>
                  </a:lnTo>
                  <a:lnTo>
                    <a:pt x="15" y="37"/>
                  </a:lnTo>
                  <a:lnTo>
                    <a:pt x="12" y="47"/>
                  </a:lnTo>
                  <a:lnTo>
                    <a:pt x="11" y="55"/>
                  </a:lnTo>
                  <a:lnTo>
                    <a:pt x="10" y="64"/>
                  </a:lnTo>
                  <a:lnTo>
                    <a:pt x="8" y="73"/>
                  </a:lnTo>
                  <a:lnTo>
                    <a:pt x="7" y="82"/>
                  </a:lnTo>
                  <a:lnTo>
                    <a:pt x="5" y="90"/>
                  </a:lnTo>
                  <a:lnTo>
                    <a:pt x="3" y="100"/>
                  </a:lnTo>
                  <a:lnTo>
                    <a:pt x="2" y="108"/>
                  </a:lnTo>
                  <a:lnTo>
                    <a:pt x="1" y="115"/>
                  </a:lnTo>
                  <a:lnTo>
                    <a:pt x="0" y="121"/>
                  </a:lnTo>
                  <a:lnTo>
                    <a:pt x="5" y="124"/>
                  </a:lnTo>
                  <a:lnTo>
                    <a:pt x="8" y="116"/>
                  </a:lnTo>
                  <a:lnTo>
                    <a:pt x="9" y="108"/>
                  </a:lnTo>
                  <a:lnTo>
                    <a:pt x="10" y="101"/>
                  </a:lnTo>
                  <a:lnTo>
                    <a:pt x="11" y="91"/>
                  </a:lnTo>
                  <a:lnTo>
                    <a:pt x="12" y="82"/>
                  </a:lnTo>
                  <a:lnTo>
                    <a:pt x="15" y="73"/>
                  </a:lnTo>
                  <a:lnTo>
                    <a:pt x="16" y="65"/>
                  </a:lnTo>
                  <a:lnTo>
                    <a:pt x="17" y="56"/>
                  </a:lnTo>
                  <a:lnTo>
                    <a:pt x="19" y="48"/>
                  </a:lnTo>
                  <a:lnTo>
                    <a:pt x="21" y="40"/>
                  </a:lnTo>
                  <a:lnTo>
                    <a:pt x="24" y="32"/>
                  </a:lnTo>
                  <a:lnTo>
                    <a:pt x="26" y="25"/>
                  </a:lnTo>
                  <a:lnTo>
                    <a:pt x="28" y="18"/>
                  </a:lnTo>
                  <a:lnTo>
                    <a:pt x="31" y="13"/>
                  </a:lnTo>
                  <a:lnTo>
                    <a:pt x="33" y="9"/>
                  </a:lnTo>
                  <a:lnTo>
                    <a:pt x="36" y="5"/>
                  </a:lnTo>
                  <a:lnTo>
                    <a:pt x="36"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32"/>
            <p:cNvSpPr>
              <a:spLocks/>
            </p:cNvSpPr>
            <p:nvPr/>
          </p:nvSpPr>
          <p:spPr bwMode="auto">
            <a:xfrm>
              <a:off x="3959598" y="2038896"/>
              <a:ext cx="31750" cy="76200"/>
            </a:xfrm>
            <a:custGeom>
              <a:avLst/>
              <a:gdLst>
                <a:gd name="T0" fmla="*/ 37 w 41"/>
                <a:gd name="T1" fmla="*/ 0 h 96"/>
                <a:gd name="T2" fmla="*/ 37 w 41"/>
                <a:gd name="T3" fmla="*/ 0 h 96"/>
                <a:gd name="T4" fmla="*/ 30 w 41"/>
                <a:gd name="T5" fmla="*/ 6 h 96"/>
                <a:gd name="T6" fmla="*/ 24 w 41"/>
                <a:gd name="T7" fmla="*/ 13 h 96"/>
                <a:gd name="T8" fmla="*/ 21 w 41"/>
                <a:gd name="T9" fmla="*/ 20 h 96"/>
                <a:gd name="T10" fmla="*/ 18 w 41"/>
                <a:gd name="T11" fmla="*/ 27 h 96"/>
                <a:gd name="T12" fmla="*/ 15 w 41"/>
                <a:gd name="T13" fmla="*/ 34 h 96"/>
                <a:gd name="T14" fmla="*/ 13 w 41"/>
                <a:gd name="T15" fmla="*/ 41 h 96"/>
                <a:gd name="T16" fmla="*/ 12 w 41"/>
                <a:gd name="T17" fmla="*/ 48 h 96"/>
                <a:gd name="T18" fmla="*/ 10 w 41"/>
                <a:gd name="T19" fmla="*/ 53 h 96"/>
                <a:gd name="T20" fmla="*/ 9 w 41"/>
                <a:gd name="T21" fmla="*/ 60 h 96"/>
                <a:gd name="T22" fmla="*/ 9 w 41"/>
                <a:gd name="T23" fmla="*/ 66 h 96"/>
                <a:gd name="T24" fmla="*/ 8 w 41"/>
                <a:gd name="T25" fmla="*/ 72 h 96"/>
                <a:gd name="T26" fmla="*/ 7 w 41"/>
                <a:gd name="T27" fmla="*/ 76 h 96"/>
                <a:gd name="T28" fmla="*/ 6 w 41"/>
                <a:gd name="T29" fmla="*/ 81 h 96"/>
                <a:gd name="T30" fmla="*/ 5 w 41"/>
                <a:gd name="T31" fmla="*/ 86 h 96"/>
                <a:gd name="T32" fmla="*/ 2 w 41"/>
                <a:gd name="T33" fmla="*/ 89 h 96"/>
                <a:gd name="T34" fmla="*/ 0 w 41"/>
                <a:gd name="T35" fmla="*/ 91 h 96"/>
                <a:gd name="T36" fmla="*/ 3 w 41"/>
                <a:gd name="T37" fmla="*/ 96 h 96"/>
                <a:gd name="T38" fmla="*/ 7 w 41"/>
                <a:gd name="T39" fmla="*/ 93 h 96"/>
                <a:gd name="T40" fmla="*/ 10 w 41"/>
                <a:gd name="T41" fmla="*/ 88 h 96"/>
                <a:gd name="T42" fmla="*/ 13 w 41"/>
                <a:gd name="T43" fmla="*/ 83 h 96"/>
                <a:gd name="T44" fmla="*/ 14 w 41"/>
                <a:gd name="T45" fmla="*/ 79 h 96"/>
                <a:gd name="T46" fmla="*/ 15 w 41"/>
                <a:gd name="T47" fmla="*/ 73 h 96"/>
                <a:gd name="T48" fmla="*/ 15 w 41"/>
                <a:gd name="T49" fmla="*/ 67 h 96"/>
                <a:gd name="T50" fmla="*/ 16 w 41"/>
                <a:gd name="T51" fmla="*/ 60 h 96"/>
                <a:gd name="T52" fmla="*/ 17 w 41"/>
                <a:gd name="T53" fmla="*/ 55 h 96"/>
                <a:gd name="T54" fmla="*/ 18 w 41"/>
                <a:gd name="T55" fmla="*/ 49 h 96"/>
                <a:gd name="T56" fmla="*/ 20 w 41"/>
                <a:gd name="T57" fmla="*/ 42 h 96"/>
                <a:gd name="T58" fmla="*/ 21 w 41"/>
                <a:gd name="T59" fmla="*/ 36 h 96"/>
                <a:gd name="T60" fmla="*/ 22 w 41"/>
                <a:gd name="T61" fmla="*/ 29 h 96"/>
                <a:gd name="T62" fmla="*/ 25 w 41"/>
                <a:gd name="T63" fmla="*/ 23 h 96"/>
                <a:gd name="T64" fmla="*/ 30 w 41"/>
                <a:gd name="T65" fmla="*/ 17 h 96"/>
                <a:gd name="T66" fmla="*/ 35 w 41"/>
                <a:gd name="T67" fmla="*/ 11 h 96"/>
                <a:gd name="T68" fmla="*/ 41 w 41"/>
                <a:gd name="T69" fmla="*/ 5 h 96"/>
                <a:gd name="T70" fmla="*/ 41 w 41"/>
                <a:gd name="T71" fmla="*/ 5 h 96"/>
                <a:gd name="T72" fmla="*/ 37 w 41"/>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6">
                  <a:moveTo>
                    <a:pt x="37" y="0"/>
                  </a:moveTo>
                  <a:lnTo>
                    <a:pt x="37" y="0"/>
                  </a:lnTo>
                  <a:lnTo>
                    <a:pt x="30" y="6"/>
                  </a:lnTo>
                  <a:lnTo>
                    <a:pt x="24" y="13"/>
                  </a:lnTo>
                  <a:lnTo>
                    <a:pt x="21" y="20"/>
                  </a:lnTo>
                  <a:lnTo>
                    <a:pt x="18" y="27"/>
                  </a:lnTo>
                  <a:lnTo>
                    <a:pt x="15" y="34"/>
                  </a:lnTo>
                  <a:lnTo>
                    <a:pt x="13" y="41"/>
                  </a:lnTo>
                  <a:lnTo>
                    <a:pt x="12" y="48"/>
                  </a:lnTo>
                  <a:lnTo>
                    <a:pt x="10" y="53"/>
                  </a:lnTo>
                  <a:lnTo>
                    <a:pt x="9" y="60"/>
                  </a:lnTo>
                  <a:lnTo>
                    <a:pt x="9" y="66"/>
                  </a:lnTo>
                  <a:lnTo>
                    <a:pt x="8" y="72"/>
                  </a:lnTo>
                  <a:lnTo>
                    <a:pt x="7" y="76"/>
                  </a:lnTo>
                  <a:lnTo>
                    <a:pt x="6" y="81"/>
                  </a:lnTo>
                  <a:lnTo>
                    <a:pt x="5" y="86"/>
                  </a:lnTo>
                  <a:lnTo>
                    <a:pt x="2" y="89"/>
                  </a:lnTo>
                  <a:lnTo>
                    <a:pt x="0" y="91"/>
                  </a:lnTo>
                  <a:lnTo>
                    <a:pt x="3" y="96"/>
                  </a:lnTo>
                  <a:lnTo>
                    <a:pt x="7" y="93"/>
                  </a:lnTo>
                  <a:lnTo>
                    <a:pt x="10" y="88"/>
                  </a:lnTo>
                  <a:lnTo>
                    <a:pt x="13" y="83"/>
                  </a:lnTo>
                  <a:lnTo>
                    <a:pt x="14" y="79"/>
                  </a:lnTo>
                  <a:lnTo>
                    <a:pt x="15" y="73"/>
                  </a:lnTo>
                  <a:lnTo>
                    <a:pt x="15" y="67"/>
                  </a:lnTo>
                  <a:lnTo>
                    <a:pt x="16" y="60"/>
                  </a:lnTo>
                  <a:lnTo>
                    <a:pt x="17" y="55"/>
                  </a:lnTo>
                  <a:lnTo>
                    <a:pt x="18" y="49"/>
                  </a:lnTo>
                  <a:lnTo>
                    <a:pt x="20" y="42"/>
                  </a:lnTo>
                  <a:lnTo>
                    <a:pt x="21" y="36"/>
                  </a:lnTo>
                  <a:lnTo>
                    <a:pt x="22" y="29"/>
                  </a:lnTo>
                  <a:lnTo>
                    <a:pt x="25" y="23"/>
                  </a:lnTo>
                  <a:lnTo>
                    <a:pt x="30" y="17"/>
                  </a:lnTo>
                  <a:lnTo>
                    <a:pt x="35" y="11"/>
                  </a:lnTo>
                  <a:lnTo>
                    <a:pt x="41" y="5"/>
                  </a:lnTo>
                  <a:lnTo>
                    <a:pt x="41"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33"/>
            <p:cNvSpPr>
              <a:spLocks/>
            </p:cNvSpPr>
            <p:nvPr/>
          </p:nvSpPr>
          <p:spPr bwMode="auto">
            <a:xfrm>
              <a:off x="3988173" y="1983333"/>
              <a:ext cx="179388" cy="58738"/>
            </a:xfrm>
            <a:custGeom>
              <a:avLst/>
              <a:gdLst>
                <a:gd name="T0" fmla="*/ 226 w 226"/>
                <a:gd name="T1" fmla="*/ 0 h 74"/>
                <a:gd name="T2" fmla="*/ 226 w 226"/>
                <a:gd name="T3" fmla="*/ 0 h 74"/>
                <a:gd name="T4" fmla="*/ 213 w 226"/>
                <a:gd name="T5" fmla="*/ 0 h 74"/>
                <a:gd name="T6" fmla="*/ 200 w 226"/>
                <a:gd name="T7" fmla="*/ 0 h 74"/>
                <a:gd name="T8" fmla="*/ 185 w 226"/>
                <a:gd name="T9" fmla="*/ 1 h 74"/>
                <a:gd name="T10" fmla="*/ 170 w 226"/>
                <a:gd name="T11" fmla="*/ 4 h 74"/>
                <a:gd name="T12" fmla="*/ 154 w 226"/>
                <a:gd name="T13" fmla="*/ 7 h 74"/>
                <a:gd name="T14" fmla="*/ 138 w 226"/>
                <a:gd name="T15" fmla="*/ 11 h 74"/>
                <a:gd name="T16" fmla="*/ 122 w 226"/>
                <a:gd name="T17" fmla="*/ 14 h 74"/>
                <a:gd name="T18" fmla="*/ 106 w 226"/>
                <a:gd name="T19" fmla="*/ 20 h 74"/>
                <a:gd name="T20" fmla="*/ 90 w 226"/>
                <a:gd name="T21" fmla="*/ 26 h 74"/>
                <a:gd name="T22" fmla="*/ 74 w 226"/>
                <a:gd name="T23" fmla="*/ 31 h 74"/>
                <a:gd name="T24" fmla="*/ 57 w 226"/>
                <a:gd name="T25" fmla="*/ 37 h 74"/>
                <a:gd name="T26" fmla="*/ 44 w 226"/>
                <a:gd name="T27" fmla="*/ 44 h 74"/>
                <a:gd name="T28" fmla="*/ 31 w 226"/>
                <a:gd name="T29" fmla="*/ 50 h 74"/>
                <a:gd name="T30" fmla="*/ 18 w 226"/>
                <a:gd name="T31" fmla="*/ 57 h 74"/>
                <a:gd name="T32" fmla="*/ 9 w 226"/>
                <a:gd name="T33" fmla="*/ 63 h 74"/>
                <a:gd name="T34" fmla="*/ 0 w 226"/>
                <a:gd name="T35" fmla="*/ 69 h 74"/>
                <a:gd name="T36" fmla="*/ 4 w 226"/>
                <a:gd name="T37" fmla="*/ 74 h 74"/>
                <a:gd name="T38" fmla="*/ 13 w 226"/>
                <a:gd name="T39" fmla="*/ 68 h 74"/>
                <a:gd name="T40" fmla="*/ 23 w 226"/>
                <a:gd name="T41" fmla="*/ 63 h 74"/>
                <a:gd name="T42" fmla="*/ 33 w 226"/>
                <a:gd name="T43" fmla="*/ 56 h 74"/>
                <a:gd name="T44" fmla="*/ 47 w 226"/>
                <a:gd name="T45" fmla="*/ 50 h 74"/>
                <a:gd name="T46" fmla="*/ 61 w 226"/>
                <a:gd name="T47" fmla="*/ 43 h 74"/>
                <a:gd name="T48" fmla="*/ 76 w 226"/>
                <a:gd name="T49" fmla="*/ 37 h 74"/>
                <a:gd name="T50" fmla="*/ 91 w 226"/>
                <a:gd name="T51" fmla="*/ 31 h 74"/>
                <a:gd name="T52" fmla="*/ 107 w 226"/>
                <a:gd name="T53" fmla="*/ 26 h 74"/>
                <a:gd name="T54" fmla="*/ 123 w 226"/>
                <a:gd name="T55" fmla="*/ 21 h 74"/>
                <a:gd name="T56" fmla="*/ 139 w 226"/>
                <a:gd name="T57" fmla="*/ 16 h 74"/>
                <a:gd name="T58" fmla="*/ 155 w 226"/>
                <a:gd name="T59" fmla="*/ 13 h 74"/>
                <a:gd name="T60" fmla="*/ 171 w 226"/>
                <a:gd name="T61" fmla="*/ 10 h 74"/>
                <a:gd name="T62" fmla="*/ 186 w 226"/>
                <a:gd name="T63" fmla="*/ 7 h 74"/>
                <a:gd name="T64" fmla="*/ 200 w 226"/>
                <a:gd name="T65" fmla="*/ 7 h 74"/>
                <a:gd name="T66" fmla="*/ 213 w 226"/>
                <a:gd name="T67" fmla="*/ 6 h 74"/>
                <a:gd name="T68" fmla="*/ 224 w 226"/>
                <a:gd name="T69" fmla="*/ 7 h 74"/>
                <a:gd name="T70" fmla="*/ 224 w 226"/>
                <a:gd name="T71" fmla="*/ 7 h 74"/>
                <a:gd name="T72" fmla="*/ 226 w 226"/>
                <a:gd name="T7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74">
                  <a:moveTo>
                    <a:pt x="226" y="0"/>
                  </a:moveTo>
                  <a:lnTo>
                    <a:pt x="226" y="0"/>
                  </a:lnTo>
                  <a:lnTo>
                    <a:pt x="213" y="0"/>
                  </a:lnTo>
                  <a:lnTo>
                    <a:pt x="200" y="0"/>
                  </a:lnTo>
                  <a:lnTo>
                    <a:pt x="185" y="1"/>
                  </a:lnTo>
                  <a:lnTo>
                    <a:pt x="170" y="4"/>
                  </a:lnTo>
                  <a:lnTo>
                    <a:pt x="154" y="7"/>
                  </a:lnTo>
                  <a:lnTo>
                    <a:pt x="138" y="11"/>
                  </a:lnTo>
                  <a:lnTo>
                    <a:pt x="122" y="14"/>
                  </a:lnTo>
                  <a:lnTo>
                    <a:pt x="106" y="20"/>
                  </a:lnTo>
                  <a:lnTo>
                    <a:pt x="90" y="26"/>
                  </a:lnTo>
                  <a:lnTo>
                    <a:pt x="74" y="31"/>
                  </a:lnTo>
                  <a:lnTo>
                    <a:pt x="57" y="37"/>
                  </a:lnTo>
                  <a:lnTo>
                    <a:pt x="44" y="44"/>
                  </a:lnTo>
                  <a:lnTo>
                    <a:pt x="31" y="50"/>
                  </a:lnTo>
                  <a:lnTo>
                    <a:pt x="18" y="57"/>
                  </a:lnTo>
                  <a:lnTo>
                    <a:pt x="9" y="63"/>
                  </a:lnTo>
                  <a:lnTo>
                    <a:pt x="0" y="69"/>
                  </a:lnTo>
                  <a:lnTo>
                    <a:pt x="4" y="74"/>
                  </a:lnTo>
                  <a:lnTo>
                    <a:pt x="13" y="68"/>
                  </a:lnTo>
                  <a:lnTo>
                    <a:pt x="23" y="63"/>
                  </a:lnTo>
                  <a:lnTo>
                    <a:pt x="33" y="56"/>
                  </a:lnTo>
                  <a:lnTo>
                    <a:pt x="47" y="50"/>
                  </a:lnTo>
                  <a:lnTo>
                    <a:pt x="61" y="43"/>
                  </a:lnTo>
                  <a:lnTo>
                    <a:pt x="76" y="37"/>
                  </a:lnTo>
                  <a:lnTo>
                    <a:pt x="91" y="31"/>
                  </a:lnTo>
                  <a:lnTo>
                    <a:pt x="107" y="26"/>
                  </a:lnTo>
                  <a:lnTo>
                    <a:pt x="123" y="21"/>
                  </a:lnTo>
                  <a:lnTo>
                    <a:pt x="139" y="16"/>
                  </a:lnTo>
                  <a:lnTo>
                    <a:pt x="155" y="13"/>
                  </a:lnTo>
                  <a:lnTo>
                    <a:pt x="171" y="10"/>
                  </a:lnTo>
                  <a:lnTo>
                    <a:pt x="186" y="7"/>
                  </a:lnTo>
                  <a:lnTo>
                    <a:pt x="200" y="7"/>
                  </a:lnTo>
                  <a:lnTo>
                    <a:pt x="213" y="6"/>
                  </a:lnTo>
                  <a:lnTo>
                    <a:pt x="224" y="7"/>
                  </a:lnTo>
                  <a:lnTo>
                    <a:pt x="224" y="7"/>
                  </a:lnTo>
                  <a:lnTo>
                    <a:pt x="2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34"/>
            <p:cNvSpPr>
              <a:spLocks/>
            </p:cNvSpPr>
            <p:nvPr/>
          </p:nvSpPr>
          <p:spPr bwMode="auto">
            <a:xfrm>
              <a:off x="4229473" y="2178596"/>
              <a:ext cx="69850" cy="15875"/>
            </a:xfrm>
            <a:custGeom>
              <a:avLst/>
              <a:gdLst>
                <a:gd name="T0" fmla="*/ 0 w 87"/>
                <a:gd name="T1" fmla="*/ 19 h 19"/>
                <a:gd name="T2" fmla="*/ 87 w 87"/>
                <a:gd name="T3" fmla="*/ 11 h 19"/>
                <a:gd name="T4" fmla="*/ 53 w 87"/>
                <a:gd name="T5" fmla="*/ 0 h 19"/>
                <a:gd name="T6" fmla="*/ 0 w 87"/>
                <a:gd name="T7" fmla="*/ 19 h 19"/>
              </a:gdLst>
              <a:ahLst/>
              <a:cxnLst>
                <a:cxn ang="0">
                  <a:pos x="T0" y="T1"/>
                </a:cxn>
                <a:cxn ang="0">
                  <a:pos x="T2" y="T3"/>
                </a:cxn>
                <a:cxn ang="0">
                  <a:pos x="T4" y="T5"/>
                </a:cxn>
                <a:cxn ang="0">
                  <a:pos x="T6" y="T7"/>
                </a:cxn>
              </a:cxnLst>
              <a:rect l="0" t="0" r="r" b="b"/>
              <a:pathLst>
                <a:path w="87" h="19">
                  <a:moveTo>
                    <a:pt x="0" y="19"/>
                  </a:moveTo>
                  <a:lnTo>
                    <a:pt x="87" y="11"/>
                  </a:lnTo>
                  <a:lnTo>
                    <a:pt x="53"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35"/>
            <p:cNvSpPr>
              <a:spLocks/>
            </p:cNvSpPr>
            <p:nvPr/>
          </p:nvSpPr>
          <p:spPr bwMode="auto">
            <a:xfrm>
              <a:off x="4229473" y="2184946"/>
              <a:ext cx="80963" cy="12700"/>
            </a:xfrm>
            <a:custGeom>
              <a:avLst/>
              <a:gdLst>
                <a:gd name="T0" fmla="*/ 87 w 102"/>
                <a:gd name="T1" fmla="*/ 7 h 15"/>
                <a:gd name="T2" fmla="*/ 87 w 102"/>
                <a:gd name="T3" fmla="*/ 0 h 15"/>
                <a:gd name="T4" fmla="*/ 0 w 102"/>
                <a:gd name="T5" fmla="*/ 8 h 15"/>
                <a:gd name="T6" fmla="*/ 1 w 102"/>
                <a:gd name="T7" fmla="*/ 15 h 15"/>
                <a:gd name="T8" fmla="*/ 89 w 102"/>
                <a:gd name="T9" fmla="*/ 7 h 15"/>
                <a:gd name="T10" fmla="*/ 89 w 102"/>
                <a:gd name="T11" fmla="*/ 0 h 15"/>
                <a:gd name="T12" fmla="*/ 89 w 102"/>
                <a:gd name="T13" fmla="*/ 7 h 15"/>
                <a:gd name="T14" fmla="*/ 102 w 102"/>
                <a:gd name="T15" fmla="*/ 5 h 15"/>
                <a:gd name="T16" fmla="*/ 89 w 102"/>
                <a:gd name="T17" fmla="*/ 0 h 15"/>
                <a:gd name="T18" fmla="*/ 87 w 102"/>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
                  <a:moveTo>
                    <a:pt x="87" y="7"/>
                  </a:moveTo>
                  <a:lnTo>
                    <a:pt x="87" y="0"/>
                  </a:lnTo>
                  <a:lnTo>
                    <a:pt x="0" y="8"/>
                  </a:lnTo>
                  <a:lnTo>
                    <a:pt x="1" y="15"/>
                  </a:lnTo>
                  <a:lnTo>
                    <a:pt x="89" y="7"/>
                  </a:lnTo>
                  <a:lnTo>
                    <a:pt x="89" y="0"/>
                  </a:lnTo>
                  <a:lnTo>
                    <a:pt x="89" y="7"/>
                  </a:lnTo>
                  <a:lnTo>
                    <a:pt x="102" y="5"/>
                  </a:lnTo>
                  <a:lnTo>
                    <a:pt x="89" y="0"/>
                  </a:lnTo>
                  <a:lnTo>
                    <a:pt x="8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36"/>
            <p:cNvSpPr>
              <a:spLocks/>
            </p:cNvSpPr>
            <p:nvPr/>
          </p:nvSpPr>
          <p:spPr bwMode="auto">
            <a:xfrm>
              <a:off x="4270748" y="2177008"/>
              <a:ext cx="28575" cy="14288"/>
            </a:xfrm>
            <a:custGeom>
              <a:avLst/>
              <a:gdLst>
                <a:gd name="T0" fmla="*/ 1 w 37"/>
                <a:gd name="T1" fmla="*/ 7 h 19"/>
                <a:gd name="T2" fmla="*/ 0 w 37"/>
                <a:gd name="T3" fmla="*/ 7 h 19"/>
                <a:gd name="T4" fmla="*/ 35 w 37"/>
                <a:gd name="T5" fmla="*/ 19 h 19"/>
                <a:gd name="T6" fmla="*/ 37 w 37"/>
                <a:gd name="T7" fmla="*/ 12 h 19"/>
                <a:gd name="T8" fmla="*/ 1 w 37"/>
                <a:gd name="T9" fmla="*/ 0 h 19"/>
                <a:gd name="T10" fmla="*/ 0 w 37"/>
                <a:gd name="T11" fmla="*/ 0 h 19"/>
                <a:gd name="T12" fmla="*/ 1 w 37"/>
                <a:gd name="T13" fmla="*/ 0 h 19"/>
                <a:gd name="T14" fmla="*/ 1 w 37"/>
                <a:gd name="T15" fmla="*/ 0 h 19"/>
                <a:gd name="T16" fmla="*/ 0 w 37"/>
                <a:gd name="T17" fmla="*/ 0 h 19"/>
                <a:gd name="T18" fmla="*/ 1 w 37"/>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9">
                  <a:moveTo>
                    <a:pt x="1" y="7"/>
                  </a:moveTo>
                  <a:lnTo>
                    <a:pt x="0" y="7"/>
                  </a:lnTo>
                  <a:lnTo>
                    <a:pt x="35" y="19"/>
                  </a:lnTo>
                  <a:lnTo>
                    <a:pt x="37" y="12"/>
                  </a:lnTo>
                  <a:lnTo>
                    <a:pt x="1" y="0"/>
                  </a:lnTo>
                  <a:lnTo>
                    <a:pt x="0" y="0"/>
                  </a:lnTo>
                  <a:lnTo>
                    <a:pt x="1" y="0"/>
                  </a:lnTo>
                  <a:lnTo>
                    <a:pt x="1" y="0"/>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37"/>
            <p:cNvSpPr>
              <a:spLocks/>
            </p:cNvSpPr>
            <p:nvPr/>
          </p:nvSpPr>
          <p:spPr bwMode="auto">
            <a:xfrm>
              <a:off x="4213598" y="2177008"/>
              <a:ext cx="57150" cy="22225"/>
            </a:xfrm>
            <a:custGeom>
              <a:avLst/>
              <a:gdLst>
                <a:gd name="T0" fmla="*/ 21 w 74"/>
                <a:gd name="T1" fmla="*/ 20 h 28"/>
                <a:gd name="T2" fmla="*/ 22 w 74"/>
                <a:gd name="T3" fmla="*/ 27 h 28"/>
                <a:gd name="T4" fmla="*/ 74 w 74"/>
                <a:gd name="T5" fmla="*/ 7 h 28"/>
                <a:gd name="T6" fmla="*/ 73 w 74"/>
                <a:gd name="T7" fmla="*/ 0 h 28"/>
                <a:gd name="T8" fmla="*/ 21 w 74"/>
                <a:gd name="T9" fmla="*/ 20 h 28"/>
                <a:gd name="T10" fmla="*/ 22 w 74"/>
                <a:gd name="T11" fmla="*/ 27 h 28"/>
                <a:gd name="T12" fmla="*/ 21 w 74"/>
                <a:gd name="T13" fmla="*/ 20 h 28"/>
                <a:gd name="T14" fmla="*/ 0 w 74"/>
                <a:gd name="T15" fmla="*/ 28 h 28"/>
                <a:gd name="T16" fmla="*/ 22 w 74"/>
                <a:gd name="T17" fmla="*/ 27 h 28"/>
                <a:gd name="T18" fmla="*/ 21 w 74"/>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28">
                  <a:moveTo>
                    <a:pt x="21" y="20"/>
                  </a:moveTo>
                  <a:lnTo>
                    <a:pt x="22" y="27"/>
                  </a:lnTo>
                  <a:lnTo>
                    <a:pt x="74" y="7"/>
                  </a:lnTo>
                  <a:lnTo>
                    <a:pt x="73" y="0"/>
                  </a:lnTo>
                  <a:lnTo>
                    <a:pt x="21" y="20"/>
                  </a:lnTo>
                  <a:lnTo>
                    <a:pt x="22" y="27"/>
                  </a:lnTo>
                  <a:lnTo>
                    <a:pt x="21" y="20"/>
                  </a:lnTo>
                  <a:lnTo>
                    <a:pt x="0" y="28"/>
                  </a:lnTo>
                  <a:lnTo>
                    <a:pt x="22" y="27"/>
                  </a:lnTo>
                  <a:lnTo>
                    <a:pt x="2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38"/>
            <p:cNvSpPr>
              <a:spLocks/>
            </p:cNvSpPr>
            <p:nvPr/>
          </p:nvSpPr>
          <p:spPr bwMode="auto">
            <a:xfrm>
              <a:off x="4245348" y="2229396"/>
              <a:ext cx="31750" cy="25400"/>
            </a:xfrm>
            <a:custGeom>
              <a:avLst/>
              <a:gdLst>
                <a:gd name="T0" fmla="*/ 19 w 39"/>
                <a:gd name="T1" fmla="*/ 33 h 33"/>
                <a:gd name="T2" fmla="*/ 23 w 39"/>
                <a:gd name="T3" fmla="*/ 32 h 33"/>
                <a:gd name="T4" fmla="*/ 27 w 39"/>
                <a:gd name="T5" fmla="*/ 32 h 33"/>
                <a:gd name="T6" fmla="*/ 31 w 39"/>
                <a:gd name="T7" fmla="*/ 30 h 33"/>
                <a:gd name="T8" fmla="*/ 33 w 39"/>
                <a:gd name="T9" fmla="*/ 28 h 33"/>
                <a:gd name="T10" fmla="*/ 35 w 39"/>
                <a:gd name="T11" fmla="*/ 25 h 33"/>
                <a:gd name="T12" fmla="*/ 38 w 39"/>
                <a:gd name="T13" fmla="*/ 23 h 33"/>
                <a:gd name="T14" fmla="*/ 39 w 39"/>
                <a:gd name="T15" fmla="*/ 20 h 33"/>
                <a:gd name="T16" fmla="*/ 39 w 39"/>
                <a:gd name="T17" fmla="*/ 16 h 33"/>
                <a:gd name="T18" fmla="*/ 39 w 39"/>
                <a:gd name="T19" fmla="*/ 13 h 33"/>
                <a:gd name="T20" fmla="*/ 38 w 39"/>
                <a:gd name="T21" fmla="*/ 9 h 33"/>
                <a:gd name="T22" fmla="*/ 35 w 39"/>
                <a:gd name="T23" fmla="*/ 7 h 33"/>
                <a:gd name="T24" fmla="*/ 33 w 39"/>
                <a:gd name="T25" fmla="*/ 5 h 33"/>
                <a:gd name="T26" fmla="*/ 31 w 39"/>
                <a:gd name="T27" fmla="*/ 2 h 33"/>
                <a:gd name="T28" fmla="*/ 27 w 39"/>
                <a:gd name="T29" fmla="*/ 1 h 33"/>
                <a:gd name="T30" fmla="*/ 23 w 39"/>
                <a:gd name="T31" fmla="*/ 0 h 33"/>
                <a:gd name="T32" fmla="*/ 19 w 39"/>
                <a:gd name="T33" fmla="*/ 0 h 33"/>
                <a:gd name="T34" fmla="*/ 16 w 39"/>
                <a:gd name="T35" fmla="*/ 0 h 33"/>
                <a:gd name="T36" fmla="*/ 11 w 39"/>
                <a:gd name="T37" fmla="*/ 1 h 33"/>
                <a:gd name="T38" fmla="*/ 9 w 39"/>
                <a:gd name="T39" fmla="*/ 2 h 33"/>
                <a:gd name="T40" fmla="*/ 5 w 39"/>
                <a:gd name="T41" fmla="*/ 5 h 33"/>
                <a:gd name="T42" fmla="*/ 3 w 39"/>
                <a:gd name="T43" fmla="*/ 7 h 33"/>
                <a:gd name="T44" fmla="*/ 1 w 39"/>
                <a:gd name="T45" fmla="*/ 9 h 33"/>
                <a:gd name="T46" fmla="*/ 0 w 39"/>
                <a:gd name="T47" fmla="*/ 13 h 33"/>
                <a:gd name="T48" fmla="*/ 0 w 39"/>
                <a:gd name="T49" fmla="*/ 16 h 33"/>
                <a:gd name="T50" fmla="*/ 0 w 39"/>
                <a:gd name="T51" fmla="*/ 20 h 33"/>
                <a:gd name="T52" fmla="*/ 1 w 39"/>
                <a:gd name="T53" fmla="*/ 23 h 33"/>
                <a:gd name="T54" fmla="*/ 3 w 39"/>
                <a:gd name="T55" fmla="*/ 25 h 33"/>
                <a:gd name="T56" fmla="*/ 5 w 39"/>
                <a:gd name="T57" fmla="*/ 28 h 33"/>
                <a:gd name="T58" fmla="*/ 9 w 39"/>
                <a:gd name="T59" fmla="*/ 30 h 33"/>
                <a:gd name="T60" fmla="*/ 11 w 39"/>
                <a:gd name="T61" fmla="*/ 32 h 33"/>
                <a:gd name="T62" fmla="*/ 16 w 39"/>
                <a:gd name="T63" fmla="*/ 32 h 33"/>
                <a:gd name="T64" fmla="*/ 19 w 39"/>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3">
                  <a:moveTo>
                    <a:pt x="19" y="33"/>
                  </a:moveTo>
                  <a:lnTo>
                    <a:pt x="23" y="32"/>
                  </a:lnTo>
                  <a:lnTo>
                    <a:pt x="27" y="32"/>
                  </a:lnTo>
                  <a:lnTo>
                    <a:pt x="31" y="30"/>
                  </a:lnTo>
                  <a:lnTo>
                    <a:pt x="33" y="28"/>
                  </a:lnTo>
                  <a:lnTo>
                    <a:pt x="35" y="25"/>
                  </a:lnTo>
                  <a:lnTo>
                    <a:pt x="38" y="23"/>
                  </a:lnTo>
                  <a:lnTo>
                    <a:pt x="39" y="20"/>
                  </a:lnTo>
                  <a:lnTo>
                    <a:pt x="39" y="16"/>
                  </a:lnTo>
                  <a:lnTo>
                    <a:pt x="39" y="13"/>
                  </a:lnTo>
                  <a:lnTo>
                    <a:pt x="38" y="9"/>
                  </a:lnTo>
                  <a:lnTo>
                    <a:pt x="35" y="7"/>
                  </a:lnTo>
                  <a:lnTo>
                    <a:pt x="33" y="5"/>
                  </a:lnTo>
                  <a:lnTo>
                    <a:pt x="31" y="2"/>
                  </a:lnTo>
                  <a:lnTo>
                    <a:pt x="27" y="1"/>
                  </a:lnTo>
                  <a:lnTo>
                    <a:pt x="23" y="0"/>
                  </a:lnTo>
                  <a:lnTo>
                    <a:pt x="19" y="0"/>
                  </a:lnTo>
                  <a:lnTo>
                    <a:pt x="16" y="0"/>
                  </a:lnTo>
                  <a:lnTo>
                    <a:pt x="11" y="1"/>
                  </a:lnTo>
                  <a:lnTo>
                    <a:pt x="9" y="2"/>
                  </a:lnTo>
                  <a:lnTo>
                    <a:pt x="5" y="5"/>
                  </a:lnTo>
                  <a:lnTo>
                    <a:pt x="3" y="7"/>
                  </a:lnTo>
                  <a:lnTo>
                    <a:pt x="1" y="9"/>
                  </a:lnTo>
                  <a:lnTo>
                    <a:pt x="0" y="13"/>
                  </a:lnTo>
                  <a:lnTo>
                    <a:pt x="0" y="16"/>
                  </a:lnTo>
                  <a:lnTo>
                    <a:pt x="0" y="20"/>
                  </a:lnTo>
                  <a:lnTo>
                    <a:pt x="1" y="23"/>
                  </a:lnTo>
                  <a:lnTo>
                    <a:pt x="3" y="25"/>
                  </a:lnTo>
                  <a:lnTo>
                    <a:pt x="5" y="28"/>
                  </a:lnTo>
                  <a:lnTo>
                    <a:pt x="9" y="30"/>
                  </a:lnTo>
                  <a:lnTo>
                    <a:pt x="11" y="32"/>
                  </a:lnTo>
                  <a:lnTo>
                    <a:pt x="16" y="32"/>
                  </a:lnTo>
                  <a:lnTo>
                    <a:pt x="1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39"/>
            <p:cNvSpPr>
              <a:spLocks/>
            </p:cNvSpPr>
            <p:nvPr/>
          </p:nvSpPr>
          <p:spPr bwMode="auto">
            <a:xfrm>
              <a:off x="4261223" y="2242096"/>
              <a:ext cx="19050" cy="15875"/>
            </a:xfrm>
            <a:custGeom>
              <a:avLst/>
              <a:gdLst>
                <a:gd name="T0" fmla="*/ 17 w 23"/>
                <a:gd name="T1" fmla="*/ 0 h 21"/>
                <a:gd name="T2" fmla="*/ 17 w 23"/>
                <a:gd name="T3" fmla="*/ 0 h 21"/>
                <a:gd name="T4" fmla="*/ 16 w 23"/>
                <a:gd name="T5" fmla="*/ 2 h 21"/>
                <a:gd name="T6" fmla="*/ 16 w 23"/>
                <a:gd name="T7" fmla="*/ 5 h 21"/>
                <a:gd name="T8" fmla="*/ 14 w 23"/>
                <a:gd name="T9" fmla="*/ 7 h 21"/>
                <a:gd name="T10" fmla="*/ 12 w 23"/>
                <a:gd name="T11" fmla="*/ 9 h 21"/>
                <a:gd name="T12" fmla="*/ 11 w 23"/>
                <a:gd name="T13" fmla="*/ 12 h 21"/>
                <a:gd name="T14" fmla="*/ 7 w 23"/>
                <a:gd name="T15" fmla="*/ 13 h 21"/>
                <a:gd name="T16" fmla="*/ 4 w 23"/>
                <a:gd name="T17" fmla="*/ 14 h 21"/>
                <a:gd name="T18" fmla="*/ 0 w 23"/>
                <a:gd name="T19" fmla="*/ 14 h 21"/>
                <a:gd name="T20" fmla="*/ 0 w 23"/>
                <a:gd name="T21" fmla="*/ 21 h 21"/>
                <a:gd name="T22" fmla="*/ 5 w 23"/>
                <a:gd name="T23" fmla="*/ 20 h 21"/>
                <a:gd name="T24" fmla="*/ 8 w 23"/>
                <a:gd name="T25" fmla="*/ 19 h 21"/>
                <a:gd name="T26" fmla="*/ 13 w 23"/>
                <a:gd name="T27" fmla="*/ 17 h 21"/>
                <a:gd name="T28" fmla="*/ 16 w 23"/>
                <a:gd name="T29" fmla="*/ 14 h 21"/>
                <a:gd name="T30" fmla="*/ 19 w 23"/>
                <a:gd name="T31" fmla="*/ 12 h 21"/>
                <a:gd name="T32" fmla="*/ 22 w 23"/>
                <a:gd name="T33" fmla="*/ 8 h 21"/>
                <a:gd name="T34" fmla="*/ 23 w 23"/>
                <a:gd name="T35" fmla="*/ 4 h 21"/>
                <a:gd name="T36" fmla="*/ 23 w 23"/>
                <a:gd name="T37" fmla="*/ 0 h 21"/>
                <a:gd name="T38" fmla="*/ 23 w 23"/>
                <a:gd name="T39" fmla="*/ 0 h 21"/>
                <a:gd name="T40" fmla="*/ 17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17" y="0"/>
                  </a:moveTo>
                  <a:lnTo>
                    <a:pt x="17" y="0"/>
                  </a:lnTo>
                  <a:lnTo>
                    <a:pt x="16" y="2"/>
                  </a:lnTo>
                  <a:lnTo>
                    <a:pt x="16" y="5"/>
                  </a:lnTo>
                  <a:lnTo>
                    <a:pt x="14" y="7"/>
                  </a:lnTo>
                  <a:lnTo>
                    <a:pt x="12" y="9"/>
                  </a:lnTo>
                  <a:lnTo>
                    <a:pt x="11" y="12"/>
                  </a:lnTo>
                  <a:lnTo>
                    <a:pt x="7" y="13"/>
                  </a:lnTo>
                  <a:lnTo>
                    <a:pt x="4" y="14"/>
                  </a:lnTo>
                  <a:lnTo>
                    <a:pt x="0" y="14"/>
                  </a:lnTo>
                  <a:lnTo>
                    <a:pt x="0" y="21"/>
                  </a:lnTo>
                  <a:lnTo>
                    <a:pt x="5" y="20"/>
                  </a:lnTo>
                  <a:lnTo>
                    <a:pt x="8" y="19"/>
                  </a:lnTo>
                  <a:lnTo>
                    <a:pt x="13" y="17"/>
                  </a:lnTo>
                  <a:lnTo>
                    <a:pt x="16" y="14"/>
                  </a:lnTo>
                  <a:lnTo>
                    <a:pt x="19" y="12"/>
                  </a:lnTo>
                  <a:lnTo>
                    <a:pt x="22" y="8"/>
                  </a:lnTo>
                  <a:lnTo>
                    <a:pt x="23" y="4"/>
                  </a:lnTo>
                  <a:lnTo>
                    <a:pt x="23" y="0"/>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40"/>
            <p:cNvSpPr>
              <a:spLocks/>
            </p:cNvSpPr>
            <p:nvPr/>
          </p:nvSpPr>
          <p:spPr bwMode="auto">
            <a:xfrm>
              <a:off x="4261223" y="2226221"/>
              <a:ext cx="19050" cy="15875"/>
            </a:xfrm>
            <a:custGeom>
              <a:avLst/>
              <a:gdLst>
                <a:gd name="T0" fmla="*/ 0 w 23"/>
                <a:gd name="T1" fmla="*/ 5 h 19"/>
                <a:gd name="T2" fmla="*/ 0 w 23"/>
                <a:gd name="T3" fmla="*/ 5 h 19"/>
                <a:gd name="T4" fmla="*/ 4 w 23"/>
                <a:gd name="T5" fmla="*/ 7 h 19"/>
                <a:gd name="T6" fmla="*/ 7 w 23"/>
                <a:gd name="T7" fmla="*/ 8 h 19"/>
                <a:gd name="T8" fmla="*/ 11 w 23"/>
                <a:gd name="T9" fmla="*/ 8 h 19"/>
                <a:gd name="T10" fmla="*/ 12 w 23"/>
                <a:gd name="T11" fmla="*/ 10 h 19"/>
                <a:gd name="T12" fmla="*/ 14 w 23"/>
                <a:gd name="T13" fmla="*/ 12 h 19"/>
                <a:gd name="T14" fmla="*/ 16 w 23"/>
                <a:gd name="T15" fmla="*/ 15 h 19"/>
                <a:gd name="T16" fmla="*/ 16 w 23"/>
                <a:gd name="T17" fmla="*/ 17 h 19"/>
                <a:gd name="T18" fmla="*/ 17 w 23"/>
                <a:gd name="T19" fmla="*/ 19 h 19"/>
                <a:gd name="T20" fmla="*/ 23 w 23"/>
                <a:gd name="T21" fmla="*/ 19 h 19"/>
                <a:gd name="T22" fmla="*/ 23 w 23"/>
                <a:gd name="T23" fmla="*/ 16 h 19"/>
                <a:gd name="T24" fmla="*/ 22 w 23"/>
                <a:gd name="T25" fmla="*/ 11 h 19"/>
                <a:gd name="T26" fmla="*/ 19 w 23"/>
                <a:gd name="T27" fmla="*/ 8 h 19"/>
                <a:gd name="T28" fmla="*/ 16 w 23"/>
                <a:gd name="T29" fmla="*/ 5 h 19"/>
                <a:gd name="T30" fmla="*/ 13 w 23"/>
                <a:gd name="T31" fmla="*/ 3 h 19"/>
                <a:gd name="T32" fmla="*/ 8 w 23"/>
                <a:gd name="T33" fmla="*/ 1 h 19"/>
                <a:gd name="T34" fmla="*/ 5 w 23"/>
                <a:gd name="T35" fmla="*/ 0 h 19"/>
                <a:gd name="T36" fmla="*/ 0 w 23"/>
                <a:gd name="T37" fmla="*/ 0 h 19"/>
                <a:gd name="T38" fmla="*/ 0 w 23"/>
                <a:gd name="T39" fmla="*/ 0 h 19"/>
                <a:gd name="T40" fmla="*/ 0 w 23"/>
                <a:gd name="T4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0" y="5"/>
                  </a:moveTo>
                  <a:lnTo>
                    <a:pt x="0" y="5"/>
                  </a:lnTo>
                  <a:lnTo>
                    <a:pt x="4" y="7"/>
                  </a:lnTo>
                  <a:lnTo>
                    <a:pt x="7" y="8"/>
                  </a:lnTo>
                  <a:lnTo>
                    <a:pt x="11" y="8"/>
                  </a:lnTo>
                  <a:lnTo>
                    <a:pt x="12" y="10"/>
                  </a:lnTo>
                  <a:lnTo>
                    <a:pt x="14" y="12"/>
                  </a:lnTo>
                  <a:lnTo>
                    <a:pt x="16" y="15"/>
                  </a:lnTo>
                  <a:lnTo>
                    <a:pt x="16" y="17"/>
                  </a:lnTo>
                  <a:lnTo>
                    <a:pt x="17" y="19"/>
                  </a:lnTo>
                  <a:lnTo>
                    <a:pt x="23" y="19"/>
                  </a:lnTo>
                  <a:lnTo>
                    <a:pt x="23" y="16"/>
                  </a:lnTo>
                  <a:lnTo>
                    <a:pt x="22" y="11"/>
                  </a:lnTo>
                  <a:lnTo>
                    <a:pt x="19" y="8"/>
                  </a:lnTo>
                  <a:lnTo>
                    <a:pt x="16" y="5"/>
                  </a:lnTo>
                  <a:lnTo>
                    <a:pt x="13" y="3"/>
                  </a:lnTo>
                  <a:lnTo>
                    <a:pt x="8" y="1"/>
                  </a:lnTo>
                  <a:lnTo>
                    <a:pt x="5" y="0"/>
                  </a:lnTo>
                  <a:lnTo>
                    <a:pt x="0" y="0"/>
                  </a:ln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41"/>
            <p:cNvSpPr>
              <a:spLocks/>
            </p:cNvSpPr>
            <p:nvPr/>
          </p:nvSpPr>
          <p:spPr bwMode="auto">
            <a:xfrm>
              <a:off x="4243761" y="2226221"/>
              <a:ext cx="17463" cy="15875"/>
            </a:xfrm>
            <a:custGeom>
              <a:avLst/>
              <a:gdLst>
                <a:gd name="T0" fmla="*/ 7 w 23"/>
                <a:gd name="T1" fmla="*/ 19 h 19"/>
                <a:gd name="T2" fmla="*/ 7 w 23"/>
                <a:gd name="T3" fmla="*/ 19 h 19"/>
                <a:gd name="T4" fmla="*/ 7 w 23"/>
                <a:gd name="T5" fmla="*/ 17 h 19"/>
                <a:gd name="T6" fmla="*/ 8 w 23"/>
                <a:gd name="T7" fmla="*/ 15 h 19"/>
                <a:gd name="T8" fmla="*/ 9 w 23"/>
                <a:gd name="T9" fmla="*/ 12 h 19"/>
                <a:gd name="T10" fmla="*/ 12 w 23"/>
                <a:gd name="T11" fmla="*/ 10 h 19"/>
                <a:gd name="T12" fmla="*/ 14 w 23"/>
                <a:gd name="T13" fmla="*/ 8 h 19"/>
                <a:gd name="T14" fmla="*/ 16 w 23"/>
                <a:gd name="T15" fmla="*/ 8 h 19"/>
                <a:gd name="T16" fmla="*/ 20 w 23"/>
                <a:gd name="T17" fmla="*/ 7 h 19"/>
                <a:gd name="T18" fmla="*/ 23 w 23"/>
                <a:gd name="T19" fmla="*/ 5 h 19"/>
                <a:gd name="T20" fmla="*/ 23 w 23"/>
                <a:gd name="T21" fmla="*/ 0 h 19"/>
                <a:gd name="T22" fmla="*/ 19 w 23"/>
                <a:gd name="T23" fmla="*/ 0 h 19"/>
                <a:gd name="T24" fmla="*/ 15 w 23"/>
                <a:gd name="T25" fmla="*/ 1 h 19"/>
                <a:gd name="T26" fmla="*/ 10 w 23"/>
                <a:gd name="T27" fmla="*/ 3 h 19"/>
                <a:gd name="T28" fmla="*/ 8 w 23"/>
                <a:gd name="T29" fmla="*/ 5 h 19"/>
                <a:gd name="T30" fmla="*/ 5 w 23"/>
                <a:gd name="T31" fmla="*/ 8 h 19"/>
                <a:gd name="T32" fmla="*/ 2 w 23"/>
                <a:gd name="T33" fmla="*/ 11 h 19"/>
                <a:gd name="T34" fmla="*/ 1 w 23"/>
                <a:gd name="T35" fmla="*/ 16 h 19"/>
                <a:gd name="T36" fmla="*/ 0 w 23"/>
                <a:gd name="T37" fmla="*/ 19 h 19"/>
                <a:gd name="T38" fmla="*/ 0 w 23"/>
                <a:gd name="T39" fmla="*/ 19 h 19"/>
                <a:gd name="T40" fmla="*/ 7 w 23"/>
                <a:gd name="T4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7" y="19"/>
                  </a:moveTo>
                  <a:lnTo>
                    <a:pt x="7" y="19"/>
                  </a:lnTo>
                  <a:lnTo>
                    <a:pt x="7" y="17"/>
                  </a:lnTo>
                  <a:lnTo>
                    <a:pt x="8" y="15"/>
                  </a:lnTo>
                  <a:lnTo>
                    <a:pt x="9" y="12"/>
                  </a:lnTo>
                  <a:lnTo>
                    <a:pt x="12" y="10"/>
                  </a:lnTo>
                  <a:lnTo>
                    <a:pt x="14" y="8"/>
                  </a:lnTo>
                  <a:lnTo>
                    <a:pt x="16" y="8"/>
                  </a:lnTo>
                  <a:lnTo>
                    <a:pt x="20" y="7"/>
                  </a:lnTo>
                  <a:lnTo>
                    <a:pt x="23" y="5"/>
                  </a:lnTo>
                  <a:lnTo>
                    <a:pt x="23" y="0"/>
                  </a:lnTo>
                  <a:lnTo>
                    <a:pt x="19" y="0"/>
                  </a:lnTo>
                  <a:lnTo>
                    <a:pt x="15" y="1"/>
                  </a:lnTo>
                  <a:lnTo>
                    <a:pt x="10" y="3"/>
                  </a:lnTo>
                  <a:lnTo>
                    <a:pt x="8" y="5"/>
                  </a:lnTo>
                  <a:lnTo>
                    <a:pt x="5" y="8"/>
                  </a:lnTo>
                  <a:lnTo>
                    <a:pt x="2" y="11"/>
                  </a:lnTo>
                  <a:lnTo>
                    <a:pt x="1" y="16"/>
                  </a:lnTo>
                  <a:lnTo>
                    <a:pt x="0" y="19"/>
                  </a:lnTo>
                  <a:lnTo>
                    <a:pt x="0" y="19"/>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42"/>
            <p:cNvSpPr>
              <a:spLocks/>
            </p:cNvSpPr>
            <p:nvPr/>
          </p:nvSpPr>
          <p:spPr bwMode="auto">
            <a:xfrm>
              <a:off x="4243761" y="2242096"/>
              <a:ext cx="17463" cy="15875"/>
            </a:xfrm>
            <a:custGeom>
              <a:avLst/>
              <a:gdLst>
                <a:gd name="T0" fmla="*/ 23 w 23"/>
                <a:gd name="T1" fmla="*/ 14 h 21"/>
                <a:gd name="T2" fmla="*/ 23 w 23"/>
                <a:gd name="T3" fmla="*/ 14 h 21"/>
                <a:gd name="T4" fmla="*/ 20 w 23"/>
                <a:gd name="T5" fmla="*/ 14 h 21"/>
                <a:gd name="T6" fmla="*/ 16 w 23"/>
                <a:gd name="T7" fmla="*/ 13 h 21"/>
                <a:gd name="T8" fmla="*/ 14 w 23"/>
                <a:gd name="T9" fmla="*/ 12 h 21"/>
                <a:gd name="T10" fmla="*/ 12 w 23"/>
                <a:gd name="T11" fmla="*/ 9 h 21"/>
                <a:gd name="T12" fmla="*/ 9 w 23"/>
                <a:gd name="T13" fmla="*/ 7 h 21"/>
                <a:gd name="T14" fmla="*/ 8 w 23"/>
                <a:gd name="T15" fmla="*/ 5 h 21"/>
                <a:gd name="T16" fmla="*/ 7 w 23"/>
                <a:gd name="T17" fmla="*/ 2 h 21"/>
                <a:gd name="T18" fmla="*/ 7 w 23"/>
                <a:gd name="T19" fmla="*/ 0 h 21"/>
                <a:gd name="T20" fmla="*/ 0 w 23"/>
                <a:gd name="T21" fmla="*/ 0 h 21"/>
                <a:gd name="T22" fmla="*/ 1 w 23"/>
                <a:gd name="T23" fmla="*/ 4 h 21"/>
                <a:gd name="T24" fmla="*/ 2 w 23"/>
                <a:gd name="T25" fmla="*/ 8 h 21"/>
                <a:gd name="T26" fmla="*/ 5 w 23"/>
                <a:gd name="T27" fmla="*/ 12 h 21"/>
                <a:gd name="T28" fmla="*/ 7 w 23"/>
                <a:gd name="T29" fmla="*/ 14 h 21"/>
                <a:gd name="T30" fmla="*/ 10 w 23"/>
                <a:gd name="T31" fmla="*/ 17 h 21"/>
                <a:gd name="T32" fmla="*/ 15 w 23"/>
                <a:gd name="T33" fmla="*/ 19 h 21"/>
                <a:gd name="T34" fmla="*/ 19 w 23"/>
                <a:gd name="T35" fmla="*/ 20 h 21"/>
                <a:gd name="T36" fmla="*/ 23 w 23"/>
                <a:gd name="T37" fmla="*/ 21 h 21"/>
                <a:gd name="T38" fmla="*/ 23 w 23"/>
                <a:gd name="T39" fmla="*/ 21 h 21"/>
                <a:gd name="T40" fmla="*/ 23 w 23"/>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23" y="14"/>
                  </a:moveTo>
                  <a:lnTo>
                    <a:pt x="23" y="14"/>
                  </a:lnTo>
                  <a:lnTo>
                    <a:pt x="20" y="14"/>
                  </a:lnTo>
                  <a:lnTo>
                    <a:pt x="16" y="13"/>
                  </a:lnTo>
                  <a:lnTo>
                    <a:pt x="14" y="12"/>
                  </a:lnTo>
                  <a:lnTo>
                    <a:pt x="12" y="9"/>
                  </a:lnTo>
                  <a:lnTo>
                    <a:pt x="9" y="7"/>
                  </a:lnTo>
                  <a:lnTo>
                    <a:pt x="8" y="5"/>
                  </a:lnTo>
                  <a:lnTo>
                    <a:pt x="7" y="2"/>
                  </a:lnTo>
                  <a:lnTo>
                    <a:pt x="7" y="0"/>
                  </a:lnTo>
                  <a:lnTo>
                    <a:pt x="0" y="0"/>
                  </a:lnTo>
                  <a:lnTo>
                    <a:pt x="1" y="4"/>
                  </a:lnTo>
                  <a:lnTo>
                    <a:pt x="2" y="8"/>
                  </a:lnTo>
                  <a:lnTo>
                    <a:pt x="5" y="12"/>
                  </a:lnTo>
                  <a:lnTo>
                    <a:pt x="7" y="14"/>
                  </a:lnTo>
                  <a:lnTo>
                    <a:pt x="10" y="17"/>
                  </a:lnTo>
                  <a:lnTo>
                    <a:pt x="15" y="19"/>
                  </a:lnTo>
                  <a:lnTo>
                    <a:pt x="19" y="20"/>
                  </a:lnTo>
                  <a:lnTo>
                    <a:pt x="23" y="21"/>
                  </a:lnTo>
                  <a:lnTo>
                    <a:pt x="23" y="21"/>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43"/>
            <p:cNvSpPr>
              <a:spLocks/>
            </p:cNvSpPr>
            <p:nvPr/>
          </p:nvSpPr>
          <p:spPr bwMode="auto">
            <a:xfrm>
              <a:off x="4040561" y="2205583"/>
              <a:ext cx="69850" cy="15875"/>
            </a:xfrm>
            <a:custGeom>
              <a:avLst/>
              <a:gdLst>
                <a:gd name="T0" fmla="*/ 86 w 86"/>
                <a:gd name="T1" fmla="*/ 6 h 21"/>
                <a:gd name="T2" fmla="*/ 0 w 86"/>
                <a:gd name="T3" fmla="*/ 21 h 21"/>
                <a:gd name="T4" fmla="*/ 34 w 86"/>
                <a:gd name="T5" fmla="*/ 0 h 21"/>
                <a:gd name="T6" fmla="*/ 86 w 86"/>
                <a:gd name="T7" fmla="*/ 6 h 21"/>
              </a:gdLst>
              <a:ahLst/>
              <a:cxnLst>
                <a:cxn ang="0">
                  <a:pos x="T0" y="T1"/>
                </a:cxn>
                <a:cxn ang="0">
                  <a:pos x="T2" y="T3"/>
                </a:cxn>
                <a:cxn ang="0">
                  <a:pos x="T4" y="T5"/>
                </a:cxn>
                <a:cxn ang="0">
                  <a:pos x="T6" y="T7"/>
                </a:cxn>
              </a:cxnLst>
              <a:rect l="0" t="0" r="r" b="b"/>
              <a:pathLst>
                <a:path w="86" h="21">
                  <a:moveTo>
                    <a:pt x="86" y="6"/>
                  </a:moveTo>
                  <a:lnTo>
                    <a:pt x="0" y="21"/>
                  </a:lnTo>
                  <a:lnTo>
                    <a:pt x="34" y="0"/>
                  </a:lnTo>
                  <a:lnTo>
                    <a:pt x="8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44"/>
            <p:cNvSpPr>
              <a:spLocks/>
            </p:cNvSpPr>
            <p:nvPr/>
          </p:nvSpPr>
          <p:spPr bwMode="auto">
            <a:xfrm>
              <a:off x="4027861" y="2207171"/>
              <a:ext cx="82550" cy="19050"/>
            </a:xfrm>
            <a:custGeom>
              <a:avLst/>
              <a:gdLst>
                <a:gd name="T0" fmla="*/ 13 w 102"/>
                <a:gd name="T1" fmla="*/ 17 h 26"/>
                <a:gd name="T2" fmla="*/ 16 w 102"/>
                <a:gd name="T3" fmla="*/ 22 h 26"/>
                <a:gd name="T4" fmla="*/ 102 w 102"/>
                <a:gd name="T5" fmla="*/ 7 h 26"/>
                <a:gd name="T6" fmla="*/ 101 w 102"/>
                <a:gd name="T7" fmla="*/ 0 h 26"/>
                <a:gd name="T8" fmla="*/ 14 w 102"/>
                <a:gd name="T9" fmla="*/ 17 h 26"/>
                <a:gd name="T10" fmla="*/ 17 w 102"/>
                <a:gd name="T11" fmla="*/ 22 h 26"/>
                <a:gd name="T12" fmla="*/ 13 w 102"/>
                <a:gd name="T13" fmla="*/ 17 h 26"/>
                <a:gd name="T14" fmla="*/ 0 w 102"/>
                <a:gd name="T15" fmla="*/ 26 h 26"/>
                <a:gd name="T16" fmla="*/ 16 w 102"/>
                <a:gd name="T17" fmla="*/ 22 h 26"/>
                <a:gd name="T18" fmla="*/ 13 w 102"/>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6">
                  <a:moveTo>
                    <a:pt x="13" y="17"/>
                  </a:moveTo>
                  <a:lnTo>
                    <a:pt x="16" y="22"/>
                  </a:lnTo>
                  <a:lnTo>
                    <a:pt x="102" y="7"/>
                  </a:lnTo>
                  <a:lnTo>
                    <a:pt x="101" y="0"/>
                  </a:lnTo>
                  <a:lnTo>
                    <a:pt x="14" y="17"/>
                  </a:lnTo>
                  <a:lnTo>
                    <a:pt x="17" y="22"/>
                  </a:lnTo>
                  <a:lnTo>
                    <a:pt x="13" y="17"/>
                  </a:lnTo>
                  <a:lnTo>
                    <a:pt x="0" y="26"/>
                  </a:lnTo>
                  <a:lnTo>
                    <a:pt x="16" y="22"/>
                  </a:lnTo>
                  <a:lnTo>
                    <a:pt x="1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45"/>
            <p:cNvSpPr>
              <a:spLocks/>
            </p:cNvSpPr>
            <p:nvPr/>
          </p:nvSpPr>
          <p:spPr bwMode="auto">
            <a:xfrm>
              <a:off x="4038973" y="2202408"/>
              <a:ext cx="31750" cy="22225"/>
            </a:xfrm>
            <a:custGeom>
              <a:avLst/>
              <a:gdLst>
                <a:gd name="T0" fmla="*/ 38 w 39"/>
                <a:gd name="T1" fmla="*/ 0 h 27"/>
                <a:gd name="T2" fmla="*/ 36 w 39"/>
                <a:gd name="T3" fmla="*/ 0 h 27"/>
                <a:gd name="T4" fmla="*/ 0 w 39"/>
                <a:gd name="T5" fmla="*/ 22 h 27"/>
                <a:gd name="T6" fmla="*/ 4 w 39"/>
                <a:gd name="T7" fmla="*/ 27 h 27"/>
                <a:gd name="T8" fmla="*/ 39 w 39"/>
                <a:gd name="T9" fmla="*/ 5 h 27"/>
                <a:gd name="T10" fmla="*/ 37 w 39"/>
                <a:gd name="T11" fmla="*/ 5 h 27"/>
                <a:gd name="T12" fmla="*/ 38 w 39"/>
                <a:gd name="T13" fmla="*/ 0 h 27"/>
                <a:gd name="T14" fmla="*/ 37 w 39"/>
                <a:gd name="T15" fmla="*/ 0 h 27"/>
                <a:gd name="T16" fmla="*/ 36 w 39"/>
                <a:gd name="T17" fmla="*/ 0 h 27"/>
                <a:gd name="T18" fmla="*/ 38 w 3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7">
                  <a:moveTo>
                    <a:pt x="38" y="0"/>
                  </a:moveTo>
                  <a:lnTo>
                    <a:pt x="36" y="0"/>
                  </a:lnTo>
                  <a:lnTo>
                    <a:pt x="0" y="22"/>
                  </a:lnTo>
                  <a:lnTo>
                    <a:pt x="4" y="27"/>
                  </a:lnTo>
                  <a:lnTo>
                    <a:pt x="39" y="5"/>
                  </a:lnTo>
                  <a:lnTo>
                    <a:pt x="37" y="5"/>
                  </a:lnTo>
                  <a:lnTo>
                    <a:pt x="38" y="0"/>
                  </a:lnTo>
                  <a:lnTo>
                    <a:pt x="37" y="0"/>
                  </a:lnTo>
                  <a:lnTo>
                    <a:pt x="3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46"/>
            <p:cNvSpPr>
              <a:spLocks/>
            </p:cNvSpPr>
            <p:nvPr/>
          </p:nvSpPr>
          <p:spPr bwMode="auto">
            <a:xfrm>
              <a:off x="4069136" y="2202408"/>
              <a:ext cx="55563" cy="9525"/>
            </a:xfrm>
            <a:custGeom>
              <a:avLst/>
              <a:gdLst>
                <a:gd name="T0" fmla="*/ 52 w 72"/>
                <a:gd name="T1" fmla="*/ 12 h 12"/>
                <a:gd name="T2" fmla="*/ 52 w 72"/>
                <a:gd name="T3" fmla="*/ 5 h 12"/>
                <a:gd name="T4" fmla="*/ 1 w 72"/>
                <a:gd name="T5" fmla="*/ 0 h 12"/>
                <a:gd name="T6" fmla="*/ 0 w 72"/>
                <a:gd name="T7" fmla="*/ 5 h 12"/>
                <a:gd name="T8" fmla="*/ 51 w 72"/>
                <a:gd name="T9" fmla="*/ 12 h 12"/>
                <a:gd name="T10" fmla="*/ 51 w 72"/>
                <a:gd name="T11" fmla="*/ 5 h 12"/>
                <a:gd name="T12" fmla="*/ 52 w 72"/>
                <a:gd name="T13" fmla="*/ 12 h 12"/>
                <a:gd name="T14" fmla="*/ 72 w 72"/>
                <a:gd name="T15" fmla="*/ 9 h 12"/>
                <a:gd name="T16" fmla="*/ 52 w 72"/>
                <a:gd name="T17" fmla="*/ 5 h 12"/>
                <a:gd name="T18" fmla="*/ 52 w 7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2">
                  <a:moveTo>
                    <a:pt x="52" y="12"/>
                  </a:moveTo>
                  <a:lnTo>
                    <a:pt x="52" y="5"/>
                  </a:lnTo>
                  <a:lnTo>
                    <a:pt x="1" y="0"/>
                  </a:lnTo>
                  <a:lnTo>
                    <a:pt x="0" y="5"/>
                  </a:lnTo>
                  <a:lnTo>
                    <a:pt x="51" y="12"/>
                  </a:lnTo>
                  <a:lnTo>
                    <a:pt x="51" y="5"/>
                  </a:lnTo>
                  <a:lnTo>
                    <a:pt x="52" y="12"/>
                  </a:lnTo>
                  <a:lnTo>
                    <a:pt x="72" y="9"/>
                  </a:lnTo>
                  <a:lnTo>
                    <a:pt x="52" y="5"/>
                  </a:lnTo>
                  <a:lnTo>
                    <a:pt x="5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47"/>
            <p:cNvSpPr>
              <a:spLocks/>
            </p:cNvSpPr>
            <p:nvPr/>
          </p:nvSpPr>
          <p:spPr bwMode="auto">
            <a:xfrm>
              <a:off x="4075486" y="2250033"/>
              <a:ext cx="31750" cy="26988"/>
            </a:xfrm>
            <a:custGeom>
              <a:avLst/>
              <a:gdLst>
                <a:gd name="T0" fmla="*/ 20 w 41"/>
                <a:gd name="T1" fmla="*/ 33 h 33"/>
                <a:gd name="T2" fmla="*/ 16 w 41"/>
                <a:gd name="T3" fmla="*/ 32 h 33"/>
                <a:gd name="T4" fmla="*/ 13 w 41"/>
                <a:gd name="T5" fmla="*/ 32 h 33"/>
                <a:gd name="T6" fmla="*/ 9 w 41"/>
                <a:gd name="T7" fmla="*/ 30 h 33"/>
                <a:gd name="T8" fmla="*/ 6 w 41"/>
                <a:gd name="T9" fmla="*/ 27 h 33"/>
                <a:gd name="T10" fmla="*/ 4 w 41"/>
                <a:gd name="T11" fmla="*/ 25 h 33"/>
                <a:gd name="T12" fmla="*/ 1 w 41"/>
                <a:gd name="T13" fmla="*/ 23 h 33"/>
                <a:gd name="T14" fmla="*/ 1 w 41"/>
                <a:gd name="T15" fmla="*/ 19 h 33"/>
                <a:gd name="T16" fmla="*/ 0 w 41"/>
                <a:gd name="T17" fmla="*/ 16 h 33"/>
                <a:gd name="T18" fmla="*/ 1 w 41"/>
                <a:gd name="T19" fmla="*/ 12 h 33"/>
                <a:gd name="T20" fmla="*/ 1 w 41"/>
                <a:gd name="T21" fmla="*/ 9 h 33"/>
                <a:gd name="T22" fmla="*/ 4 w 41"/>
                <a:gd name="T23" fmla="*/ 7 h 33"/>
                <a:gd name="T24" fmla="*/ 6 w 41"/>
                <a:gd name="T25" fmla="*/ 4 h 33"/>
                <a:gd name="T26" fmla="*/ 9 w 41"/>
                <a:gd name="T27" fmla="*/ 2 h 33"/>
                <a:gd name="T28" fmla="*/ 13 w 41"/>
                <a:gd name="T29" fmla="*/ 1 h 33"/>
                <a:gd name="T30" fmla="*/ 16 w 41"/>
                <a:gd name="T31" fmla="*/ 0 h 33"/>
                <a:gd name="T32" fmla="*/ 20 w 41"/>
                <a:gd name="T33" fmla="*/ 0 h 33"/>
                <a:gd name="T34" fmla="*/ 24 w 41"/>
                <a:gd name="T35" fmla="*/ 0 h 33"/>
                <a:gd name="T36" fmla="*/ 28 w 41"/>
                <a:gd name="T37" fmla="*/ 1 h 33"/>
                <a:gd name="T38" fmla="*/ 31 w 41"/>
                <a:gd name="T39" fmla="*/ 2 h 33"/>
                <a:gd name="T40" fmla="*/ 35 w 41"/>
                <a:gd name="T41" fmla="*/ 4 h 33"/>
                <a:gd name="T42" fmla="*/ 37 w 41"/>
                <a:gd name="T43" fmla="*/ 7 h 33"/>
                <a:gd name="T44" fmla="*/ 38 w 41"/>
                <a:gd name="T45" fmla="*/ 9 h 33"/>
                <a:gd name="T46" fmla="*/ 39 w 41"/>
                <a:gd name="T47" fmla="*/ 12 h 33"/>
                <a:gd name="T48" fmla="*/ 41 w 41"/>
                <a:gd name="T49" fmla="*/ 16 h 33"/>
                <a:gd name="T50" fmla="*/ 39 w 41"/>
                <a:gd name="T51" fmla="*/ 19 h 33"/>
                <a:gd name="T52" fmla="*/ 38 w 41"/>
                <a:gd name="T53" fmla="*/ 23 h 33"/>
                <a:gd name="T54" fmla="*/ 37 w 41"/>
                <a:gd name="T55" fmla="*/ 25 h 33"/>
                <a:gd name="T56" fmla="*/ 35 w 41"/>
                <a:gd name="T57" fmla="*/ 27 h 33"/>
                <a:gd name="T58" fmla="*/ 31 w 41"/>
                <a:gd name="T59" fmla="*/ 30 h 33"/>
                <a:gd name="T60" fmla="*/ 28 w 41"/>
                <a:gd name="T61" fmla="*/ 32 h 33"/>
                <a:gd name="T62" fmla="*/ 24 w 41"/>
                <a:gd name="T63" fmla="*/ 32 h 33"/>
                <a:gd name="T64" fmla="*/ 20 w 41"/>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20" y="33"/>
                  </a:moveTo>
                  <a:lnTo>
                    <a:pt x="16" y="32"/>
                  </a:lnTo>
                  <a:lnTo>
                    <a:pt x="13" y="32"/>
                  </a:lnTo>
                  <a:lnTo>
                    <a:pt x="9" y="30"/>
                  </a:lnTo>
                  <a:lnTo>
                    <a:pt x="6" y="27"/>
                  </a:lnTo>
                  <a:lnTo>
                    <a:pt x="4" y="25"/>
                  </a:lnTo>
                  <a:lnTo>
                    <a:pt x="1" y="23"/>
                  </a:lnTo>
                  <a:lnTo>
                    <a:pt x="1" y="19"/>
                  </a:lnTo>
                  <a:lnTo>
                    <a:pt x="0" y="16"/>
                  </a:lnTo>
                  <a:lnTo>
                    <a:pt x="1" y="12"/>
                  </a:lnTo>
                  <a:lnTo>
                    <a:pt x="1" y="9"/>
                  </a:lnTo>
                  <a:lnTo>
                    <a:pt x="4" y="7"/>
                  </a:lnTo>
                  <a:lnTo>
                    <a:pt x="6" y="4"/>
                  </a:lnTo>
                  <a:lnTo>
                    <a:pt x="9" y="2"/>
                  </a:lnTo>
                  <a:lnTo>
                    <a:pt x="13" y="1"/>
                  </a:lnTo>
                  <a:lnTo>
                    <a:pt x="16" y="0"/>
                  </a:lnTo>
                  <a:lnTo>
                    <a:pt x="20" y="0"/>
                  </a:lnTo>
                  <a:lnTo>
                    <a:pt x="24" y="0"/>
                  </a:lnTo>
                  <a:lnTo>
                    <a:pt x="28" y="1"/>
                  </a:lnTo>
                  <a:lnTo>
                    <a:pt x="31" y="2"/>
                  </a:lnTo>
                  <a:lnTo>
                    <a:pt x="35" y="4"/>
                  </a:lnTo>
                  <a:lnTo>
                    <a:pt x="37" y="7"/>
                  </a:lnTo>
                  <a:lnTo>
                    <a:pt x="38" y="9"/>
                  </a:lnTo>
                  <a:lnTo>
                    <a:pt x="39" y="12"/>
                  </a:lnTo>
                  <a:lnTo>
                    <a:pt x="41" y="16"/>
                  </a:lnTo>
                  <a:lnTo>
                    <a:pt x="39" y="19"/>
                  </a:lnTo>
                  <a:lnTo>
                    <a:pt x="38" y="23"/>
                  </a:lnTo>
                  <a:lnTo>
                    <a:pt x="37" y="25"/>
                  </a:lnTo>
                  <a:lnTo>
                    <a:pt x="35" y="27"/>
                  </a:lnTo>
                  <a:lnTo>
                    <a:pt x="31" y="30"/>
                  </a:lnTo>
                  <a:lnTo>
                    <a:pt x="28" y="32"/>
                  </a:lnTo>
                  <a:lnTo>
                    <a:pt x="24" y="32"/>
                  </a:lnTo>
                  <a:lnTo>
                    <a:pt x="2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48"/>
            <p:cNvSpPr>
              <a:spLocks/>
            </p:cNvSpPr>
            <p:nvPr/>
          </p:nvSpPr>
          <p:spPr bwMode="auto">
            <a:xfrm>
              <a:off x="4072311" y="2262733"/>
              <a:ext cx="17463" cy="17463"/>
            </a:xfrm>
            <a:custGeom>
              <a:avLst/>
              <a:gdLst>
                <a:gd name="T0" fmla="*/ 0 w 23"/>
                <a:gd name="T1" fmla="*/ 0 h 21"/>
                <a:gd name="T2" fmla="*/ 0 w 23"/>
                <a:gd name="T3" fmla="*/ 0 h 21"/>
                <a:gd name="T4" fmla="*/ 1 w 23"/>
                <a:gd name="T5" fmla="*/ 4 h 21"/>
                <a:gd name="T6" fmla="*/ 2 w 23"/>
                <a:gd name="T7" fmla="*/ 8 h 21"/>
                <a:gd name="T8" fmla="*/ 4 w 23"/>
                <a:gd name="T9" fmla="*/ 11 h 21"/>
                <a:gd name="T10" fmla="*/ 7 w 23"/>
                <a:gd name="T11" fmla="*/ 14 h 21"/>
                <a:gd name="T12" fmla="*/ 11 w 23"/>
                <a:gd name="T13" fmla="*/ 17 h 21"/>
                <a:gd name="T14" fmla="*/ 15 w 23"/>
                <a:gd name="T15" fmla="*/ 18 h 21"/>
                <a:gd name="T16" fmla="*/ 19 w 23"/>
                <a:gd name="T17" fmla="*/ 19 h 21"/>
                <a:gd name="T18" fmla="*/ 23 w 23"/>
                <a:gd name="T19" fmla="*/ 21 h 21"/>
                <a:gd name="T20" fmla="*/ 23 w 23"/>
                <a:gd name="T21" fmla="*/ 14 h 21"/>
                <a:gd name="T22" fmla="*/ 21 w 23"/>
                <a:gd name="T23" fmla="*/ 14 h 21"/>
                <a:gd name="T24" fmla="*/ 17 w 23"/>
                <a:gd name="T25" fmla="*/ 13 h 21"/>
                <a:gd name="T26" fmla="*/ 14 w 23"/>
                <a:gd name="T27" fmla="*/ 11 h 21"/>
                <a:gd name="T28" fmla="*/ 11 w 23"/>
                <a:gd name="T29" fmla="*/ 9 h 21"/>
                <a:gd name="T30" fmla="*/ 9 w 23"/>
                <a:gd name="T31" fmla="*/ 7 h 21"/>
                <a:gd name="T32" fmla="*/ 8 w 23"/>
                <a:gd name="T33" fmla="*/ 6 h 21"/>
                <a:gd name="T34" fmla="*/ 7 w 23"/>
                <a:gd name="T35" fmla="*/ 3 h 21"/>
                <a:gd name="T36" fmla="*/ 7 w 23"/>
                <a:gd name="T37" fmla="*/ 0 h 21"/>
                <a:gd name="T38" fmla="*/ 7 w 23"/>
                <a:gd name="T39" fmla="*/ 0 h 21"/>
                <a:gd name="T40" fmla="*/ 0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0"/>
                  </a:moveTo>
                  <a:lnTo>
                    <a:pt x="0" y="0"/>
                  </a:lnTo>
                  <a:lnTo>
                    <a:pt x="1" y="4"/>
                  </a:lnTo>
                  <a:lnTo>
                    <a:pt x="2" y="8"/>
                  </a:lnTo>
                  <a:lnTo>
                    <a:pt x="4" y="11"/>
                  </a:lnTo>
                  <a:lnTo>
                    <a:pt x="7" y="14"/>
                  </a:lnTo>
                  <a:lnTo>
                    <a:pt x="11" y="17"/>
                  </a:lnTo>
                  <a:lnTo>
                    <a:pt x="15" y="18"/>
                  </a:lnTo>
                  <a:lnTo>
                    <a:pt x="19" y="19"/>
                  </a:lnTo>
                  <a:lnTo>
                    <a:pt x="23" y="21"/>
                  </a:lnTo>
                  <a:lnTo>
                    <a:pt x="23" y="14"/>
                  </a:lnTo>
                  <a:lnTo>
                    <a:pt x="21" y="14"/>
                  </a:lnTo>
                  <a:lnTo>
                    <a:pt x="17" y="13"/>
                  </a:lnTo>
                  <a:lnTo>
                    <a:pt x="14" y="11"/>
                  </a:lnTo>
                  <a:lnTo>
                    <a:pt x="11" y="9"/>
                  </a:lnTo>
                  <a:lnTo>
                    <a:pt x="9" y="7"/>
                  </a:lnTo>
                  <a:lnTo>
                    <a:pt x="8" y="6"/>
                  </a:lnTo>
                  <a:lnTo>
                    <a:pt x="7" y="3"/>
                  </a:lnTo>
                  <a:lnTo>
                    <a:pt x="7" y="0"/>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149"/>
            <p:cNvSpPr>
              <a:spLocks/>
            </p:cNvSpPr>
            <p:nvPr/>
          </p:nvSpPr>
          <p:spPr bwMode="auto">
            <a:xfrm>
              <a:off x="4072311" y="2248446"/>
              <a:ext cx="17463" cy="14288"/>
            </a:xfrm>
            <a:custGeom>
              <a:avLst/>
              <a:gdLst>
                <a:gd name="T0" fmla="*/ 23 w 23"/>
                <a:gd name="T1" fmla="*/ 0 h 20"/>
                <a:gd name="T2" fmla="*/ 23 w 23"/>
                <a:gd name="T3" fmla="*/ 0 h 20"/>
                <a:gd name="T4" fmla="*/ 19 w 23"/>
                <a:gd name="T5" fmla="*/ 0 h 20"/>
                <a:gd name="T6" fmla="*/ 15 w 23"/>
                <a:gd name="T7" fmla="*/ 1 h 20"/>
                <a:gd name="T8" fmla="*/ 11 w 23"/>
                <a:gd name="T9" fmla="*/ 4 h 20"/>
                <a:gd name="T10" fmla="*/ 7 w 23"/>
                <a:gd name="T11" fmla="*/ 6 h 20"/>
                <a:gd name="T12" fmla="*/ 4 w 23"/>
                <a:gd name="T13" fmla="*/ 8 h 20"/>
                <a:gd name="T14" fmla="*/ 2 w 23"/>
                <a:gd name="T15" fmla="*/ 12 h 20"/>
                <a:gd name="T16" fmla="*/ 1 w 23"/>
                <a:gd name="T17" fmla="*/ 16 h 20"/>
                <a:gd name="T18" fmla="*/ 0 w 23"/>
                <a:gd name="T19" fmla="*/ 20 h 20"/>
                <a:gd name="T20" fmla="*/ 7 w 23"/>
                <a:gd name="T21" fmla="*/ 20 h 20"/>
                <a:gd name="T22" fmla="*/ 7 w 23"/>
                <a:gd name="T23" fmla="*/ 18 h 20"/>
                <a:gd name="T24" fmla="*/ 8 w 23"/>
                <a:gd name="T25" fmla="*/ 15 h 20"/>
                <a:gd name="T26" fmla="*/ 9 w 23"/>
                <a:gd name="T27" fmla="*/ 13 h 20"/>
                <a:gd name="T28" fmla="*/ 11 w 23"/>
                <a:gd name="T29" fmla="*/ 11 h 20"/>
                <a:gd name="T30" fmla="*/ 14 w 23"/>
                <a:gd name="T31" fmla="*/ 8 h 20"/>
                <a:gd name="T32" fmla="*/ 17 w 23"/>
                <a:gd name="T33" fmla="*/ 8 h 20"/>
                <a:gd name="T34" fmla="*/ 21 w 23"/>
                <a:gd name="T35" fmla="*/ 7 h 20"/>
                <a:gd name="T36" fmla="*/ 23 w 23"/>
                <a:gd name="T37" fmla="*/ 6 h 20"/>
                <a:gd name="T38" fmla="*/ 23 w 23"/>
                <a:gd name="T39" fmla="*/ 6 h 20"/>
                <a:gd name="T40" fmla="*/ 23 w 23"/>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0"/>
                  </a:moveTo>
                  <a:lnTo>
                    <a:pt x="23" y="0"/>
                  </a:lnTo>
                  <a:lnTo>
                    <a:pt x="19" y="0"/>
                  </a:lnTo>
                  <a:lnTo>
                    <a:pt x="15" y="1"/>
                  </a:lnTo>
                  <a:lnTo>
                    <a:pt x="11" y="4"/>
                  </a:lnTo>
                  <a:lnTo>
                    <a:pt x="7" y="6"/>
                  </a:lnTo>
                  <a:lnTo>
                    <a:pt x="4" y="8"/>
                  </a:lnTo>
                  <a:lnTo>
                    <a:pt x="2" y="12"/>
                  </a:lnTo>
                  <a:lnTo>
                    <a:pt x="1" y="16"/>
                  </a:lnTo>
                  <a:lnTo>
                    <a:pt x="0" y="20"/>
                  </a:lnTo>
                  <a:lnTo>
                    <a:pt x="7" y="20"/>
                  </a:lnTo>
                  <a:lnTo>
                    <a:pt x="7" y="18"/>
                  </a:lnTo>
                  <a:lnTo>
                    <a:pt x="8" y="15"/>
                  </a:lnTo>
                  <a:lnTo>
                    <a:pt x="9" y="13"/>
                  </a:lnTo>
                  <a:lnTo>
                    <a:pt x="11" y="11"/>
                  </a:lnTo>
                  <a:lnTo>
                    <a:pt x="14" y="8"/>
                  </a:lnTo>
                  <a:lnTo>
                    <a:pt x="17" y="8"/>
                  </a:lnTo>
                  <a:lnTo>
                    <a:pt x="21" y="7"/>
                  </a:lnTo>
                  <a:lnTo>
                    <a:pt x="23" y="6"/>
                  </a:lnTo>
                  <a:lnTo>
                    <a:pt x="23" y="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50"/>
            <p:cNvSpPr>
              <a:spLocks/>
            </p:cNvSpPr>
            <p:nvPr/>
          </p:nvSpPr>
          <p:spPr bwMode="auto">
            <a:xfrm>
              <a:off x="4089773" y="2248446"/>
              <a:ext cx="19050" cy="14288"/>
            </a:xfrm>
            <a:custGeom>
              <a:avLst/>
              <a:gdLst>
                <a:gd name="T0" fmla="*/ 23 w 23"/>
                <a:gd name="T1" fmla="*/ 20 h 20"/>
                <a:gd name="T2" fmla="*/ 23 w 23"/>
                <a:gd name="T3" fmla="*/ 20 h 20"/>
                <a:gd name="T4" fmla="*/ 23 w 23"/>
                <a:gd name="T5" fmla="*/ 16 h 20"/>
                <a:gd name="T6" fmla="*/ 22 w 23"/>
                <a:gd name="T7" fmla="*/ 12 h 20"/>
                <a:gd name="T8" fmla="*/ 19 w 23"/>
                <a:gd name="T9" fmla="*/ 8 h 20"/>
                <a:gd name="T10" fmla="*/ 16 w 23"/>
                <a:gd name="T11" fmla="*/ 6 h 20"/>
                <a:gd name="T12" fmla="*/ 12 w 23"/>
                <a:gd name="T13" fmla="*/ 4 h 20"/>
                <a:gd name="T14" fmla="*/ 9 w 23"/>
                <a:gd name="T15" fmla="*/ 1 h 20"/>
                <a:gd name="T16" fmla="*/ 4 w 23"/>
                <a:gd name="T17" fmla="*/ 0 h 20"/>
                <a:gd name="T18" fmla="*/ 0 w 23"/>
                <a:gd name="T19" fmla="*/ 0 h 20"/>
                <a:gd name="T20" fmla="*/ 0 w 23"/>
                <a:gd name="T21" fmla="*/ 6 h 20"/>
                <a:gd name="T22" fmla="*/ 4 w 23"/>
                <a:gd name="T23" fmla="*/ 7 h 20"/>
                <a:gd name="T24" fmla="*/ 7 w 23"/>
                <a:gd name="T25" fmla="*/ 8 h 20"/>
                <a:gd name="T26" fmla="*/ 10 w 23"/>
                <a:gd name="T27" fmla="*/ 8 h 20"/>
                <a:gd name="T28" fmla="*/ 12 w 23"/>
                <a:gd name="T29" fmla="*/ 11 h 20"/>
                <a:gd name="T30" fmla="*/ 15 w 23"/>
                <a:gd name="T31" fmla="*/ 13 h 20"/>
                <a:gd name="T32" fmla="*/ 16 w 23"/>
                <a:gd name="T33" fmla="*/ 15 h 20"/>
                <a:gd name="T34" fmla="*/ 16 w 23"/>
                <a:gd name="T35" fmla="*/ 18 h 20"/>
                <a:gd name="T36" fmla="*/ 17 w 23"/>
                <a:gd name="T37" fmla="*/ 20 h 20"/>
                <a:gd name="T38" fmla="*/ 17 w 23"/>
                <a:gd name="T39" fmla="*/ 20 h 20"/>
                <a:gd name="T40" fmla="*/ 23 w 23"/>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20"/>
                  </a:moveTo>
                  <a:lnTo>
                    <a:pt x="23" y="20"/>
                  </a:lnTo>
                  <a:lnTo>
                    <a:pt x="23" y="16"/>
                  </a:lnTo>
                  <a:lnTo>
                    <a:pt x="22" y="12"/>
                  </a:lnTo>
                  <a:lnTo>
                    <a:pt x="19" y="8"/>
                  </a:lnTo>
                  <a:lnTo>
                    <a:pt x="16" y="6"/>
                  </a:lnTo>
                  <a:lnTo>
                    <a:pt x="12" y="4"/>
                  </a:lnTo>
                  <a:lnTo>
                    <a:pt x="9" y="1"/>
                  </a:lnTo>
                  <a:lnTo>
                    <a:pt x="4" y="0"/>
                  </a:lnTo>
                  <a:lnTo>
                    <a:pt x="0" y="0"/>
                  </a:lnTo>
                  <a:lnTo>
                    <a:pt x="0" y="6"/>
                  </a:lnTo>
                  <a:lnTo>
                    <a:pt x="4" y="7"/>
                  </a:lnTo>
                  <a:lnTo>
                    <a:pt x="7" y="8"/>
                  </a:lnTo>
                  <a:lnTo>
                    <a:pt x="10" y="8"/>
                  </a:lnTo>
                  <a:lnTo>
                    <a:pt x="12" y="11"/>
                  </a:lnTo>
                  <a:lnTo>
                    <a:pt x="15" y="13"/>
                  </a:lnTo>
                  <a:lnTo>
                    <a:pt x="16" y="15"/>
                  </a:lnTo>
                  <a:lnTo>
                    <a:pt x="16" y="18"/>
                  </a:lnTo>
                  <a:lnTo>
                    <a:pt x="17" y="20"/>
                  </a:lnTo>
                  <a:lnTo>
                    <a:pt x="17" y="20"/>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151"/>
            <p:cNvSpPr>
              <a:spLocks/>
            </p:cNvSpPr>
            <p:nvPr/>
          </p:nvSpPr>
          <p:spPr bwMode="auto">
            <a:xfrm>
              <a:off x="4089773" y="2262733"/>
              <a:ext cx="19050" cy="17463"/>
            </a:xfrm>
            <a:custGeom>
              <a:avLst/>
              <a:gdLst>
                <a:gd name="T0" fmla="*/ 0 w 23"/>
                <a:gd name="T1" fmla="*/ 21 h 21"/>
                <a:gd name="T2" fmla="*/ 0 w 23"/>
                <a:gd name="T3" fmla="*/ 21 h 21"/>
                <a:gd name="T4" fmla="*/ 4 w 23"/>
                <a:gd name="T5" fmla="*/ 19 h 21"/>
                <a:gd name="T6" fmla="*/ 9 w 23"/>
                <a:gd name="T7" fmla="*/ 18 h 21"/>
                <a:gd name="T8" fmla="*/ 12 w 23"/>
                <a:gd name="T9" fmla="*/ 17 h 21"/>
                <a:gd name="T10" fmla="*/ 16 w 23"/>
                <a:gd name="T11" fmla="*/ 14 h 21"/>
                <a:gd name="T12" fmla="*/ 19 w 23"/>
                <a:gd name="T13" fmla="*/ 11 h 21"/>
                <a:gd name="T14" fmla="*/ 22 w 23"/>
                <a:gd name="T15" fmla="*/ 8 h 21"/>
                <a:gd name="T16" fmla="*/ 23 w 23"/>
                <a:gd name="T17" fmla="*/ 4 h 21"/>
                <a:gd name="T18" fmla="*/ 23 w 23"/>
                <a:gd name="T19" fmla="*/ 0 h 21"/>
                <a:gd name="T20" fmla="*/ 17 w 23"/>
                <a:gd name="T21" fmla="*/ 0 h 21"/>
                <a:gd name="T22" fmla="*/ 16 w 23"/>
                <a:gd name="T23" fmla="*/ 3 h 21"/>
                <a:gd name="T24" fmla="*/ 16 w 23"/>
                <a:gd name="T25" fmla="*/ 6 h 21"/>
                <a:gd name="T26" fmla="*/ 15 w 23"/>
                <a:gd name="T27" fmla="*/ 8 h 21"/>
                <a:gd name="T28" fmla="*/ 12 w 23"/>
                <a:gd name="T29" fmla="*/ 9 h 21"/>
                <a:gd name="T30" fmla="*/ 10 w 23"/>
                <a:gd name="T31" fmla="*/ 11 h 21"/>
                <a:gd name="T32" fmla="*/ 7 w 23"/>
                <a:gd name="T33" fmla="*/ 13 h 21"/>
                <a:gd name="T34" fmla="*/ 4 w 23"/>
                <a:gd name="T35" fmla="*/ 14 h 21"/>
                <a:gd name="T36" fmla="*/ 0 w 23"/>
                <a:gd name="T37" fmla="*/ 14 h 21"/>
                <a:gd name="T38" fmla="*/ 0 w 23"/>
                <a:gd name="T39" fmla="*/ 14 h 21"/>
                <a:gd name="T40" fmla="*/ 0 w 23"/>
                <a:gd name="T4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21"/>
                  </a:moveTo>
                  <a:lnTo>
                    <a:pt x="0" y="21"/>
                  </a:lnTo>
                  <a:lnTo>
                    <a:pt x="4" y="19"/>
                  </a:lnTo>
                  <a:lnTo>
                    <a:pt x="9" y="18"/>
                  </a:lnTo>
                  <a:lnTo>
                    <a:pt x="12" y="17"/>
                  </a:lnTo>
                  <a:lnTo>
                    <a:pt x="16" y="14"/>
                  </a:lnTo>
                  <a:lnTo>
                    <a:pt x="19" y="11"/>
                  </a:lnTo>
                  <a:lnTo>
                    <a:pt x="22" y="8"/>
                  </a:lnTo>
                  <a:lnTo>
                    <a:pt x="23" y="4"/>
                  </a:lnTo>
                  <a:lnTo>
                    <a:pt x="23" y="0"/>
                  </a:lnTo>
                  <a:lnTo>
                    <a:pt x="17" y="0"/>
                  </a:lnTo>
                  <a:lnTo>
                    <a:pt x="16" y="3"/>
                  </a:lnTo>
                  <a:lnTo>
                    <a:pt x="16" y="6"/>
                  </a:lnTo>
                  <a:lnTo>
                    <a:pt x="15" y="8"/>
                  </a:lnTo>
                  <a:lnTo>
                    <a:pt x="12" y="9"/>
                  </a:lnTo>
                  <a:lnTo>
                    <a:pt x="10" y="11"/>
                  </a:lnTo>
                  <a:lnTo>
                    <a:pt x="7" y="13"/>
                  </a:lnTo>
                  <a:lnTo>
                    <a:pt x="4" y="14"/>
                  </a:lnTo>
                  <a:lnTo>
                    <a:pt x="0" y="14"/>
                  </a:lnTo>
                  <a:lnTo>
                    <a:pt x="0" y="1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56"/>
            <p:cNvSpPr>
              <a:spLocks/>
            </p:cNvSpPr>
            <p:nvPr/>
          </p:nvSpPr>
          <p:spPr bwMode="auto">
            <a:xfrm>
              <a:off x="4091361" y="2359571"/>
              <a:ext cx="20638" cy="58738"/>
            </a:xfrm>
            <a:custGeom>
              <a:avLst/>
              <a:gdLst>
                <a:gd name="T0" fmla="*/ 10 w 26"/>
                <a:gd name="T1" fmla="*/ 68 h 73"/>
                <a:gd name="T2" fmla="*/ 10 w 26"/>
                <a:gd name="T3" fmla="*/ 68 h 73"/>
                <a:gd name="T4" fmla="*/ 9 w 26"/>
                <a:gd name="T5" fmla="*/ 66 h 73"/>
                <a:gd name="T6" fmla="*/ 8 w 26"/>
                <a:gd name="T7" fmla="*/ 62 h 73"/>
                <a:gd name="T8" fmla="*/ 7 w 26"/>
                <a:gd name="T9" fmla="*/ 55 h 73"/>
                <a:gd name="T10" fmla="*/ 8 w 26"/>
                <a:gd name="T11" fmla="*/ 47 h 73"/>
                <a:gd name="T12" fmla="*/ 10 w 26"/>
                <a:gd name="T13" fmla="*/ 36 h 73"/>
                <a:gd name="T14" fmla="*/ 16 w 26"/>
                <a:gd name="T15" fmla="*/ 21 h 73"/>
                <a:gd name="T16" fmla="*/ 26 w 26"/>
                <a:gd name="T17" fmla="*/ 5 h 73"/>
                <a:gd name="T18" fmla="*/ 21 w 26"/>
                <a:gd name="T19" fmla="*/ 0 h 73"/>
                <a:gd name="T20" fmla="*/ 10 w 26"/>
                <a:gd name="T21" fmla="*/ 18 h 73"/>
                <a:gd name="T22" fmla="*/ 5 w 26"/>
                <a:gd name="T23" fmla="*/ 33 h 73"/>
                <a:gd name="T24" fmla="*/ 1 w 26"/>
                <a:gd name="T25" fmla="*/ 46 h 73"/>
                <a:gd name="T26" fmla="*/ 0 w 26"/>
                <a:gd name="T27" fmla="*/ 55 h 73"/>
                <a:gd name="T28" fmla="*/ 1 w 26"/>
                <a:gd name="T29" fmla="*/ 62 h 73"/>
                <a:gd name="T30" fmla="*/ 2 w 26"/>
                <a:gd name="T31" fmla="*/ 68 h 73"/>
                <a:gd name="T32" fmla="*/ 5 w 26"/>
                <a:gd name="T33" fmla="*/ 70 h 73"/>
                <a:gd name="T34" fmla="*/ 6 w 26"/>
                <a:gd name="T35" fmla="*/ 73 h 73"/>
                <a:gd name="T36" fmla="*/ 10 w 26"/>
                <a:gd name="T3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3">
                  <a:moveTo>
                    <a:pt x="10" y="68"/>
                  </a:moveTo>
                  <a:lnTo>
                    <a:pt x="10" y="68"/>
                  </a:lnTo>
                  <a:lnTo>
                    <a:pt x="9" y="66"/>
                  </a:lnTo>
                  <a:lnTo>
                    <a:pt x="8" y="62"/>
                  </a:lnTo>
                  <a:lnTo>
                    <a:pt x="7" y="55"/>
                  </a:lnTo>
                  <a:lnTo>
                    <a:pt x="8" y="47"/>
                  </a:lnTo>
                  <a:lnTo>
                    <a:pt x="10" y="36"/>
                  </a:lnTo>
                  <a:lnTo>
                    <a:pt x="16" y="21"/>
                  </a:lnTo>
                  <a:lnTo>
                    <a:pt x="26" y="5"/>
                  </a:lnTo>
                  <a:lnTo>
                    <a:pt x="21" y="0"/>
                  </a:lnTo>
                  <a:lnTo>
                    <a:pt x="10" y="18"/>
                  </a:lnTo>
                  <a:lnTo>
                    <a:pt x="5" y="33"/>
                  </a:lnTo>
                  <a:lnTo>
                    <a:pt x="1" y="46"/>
                  </a:lnTo>
                  <a:lnTo>
                    <a:pt x="0" y="55"/>
                  </a:lnTo>
                  <a:lnTo>
                    <a:pt x="1" y="62"/>
                  </a:lnTo>
                  <a:lnTo>
                    <a:pt x="2" y="68"/>
                  </a:lnTo>
                  <a:lnTo>
                    <a:pt x="5" y="70"/>
                  </a:lnTo>
                  <a:lnTo>
                    <a:pt x="6" y="73"/>
                  </a:lnTo>
                  <a:lnTo>
                    <a:pt x="1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57"/>
            <p:cNvSpPr>
              <a:spLocks/>
            </p:cNvSpPr>
            <p:nvPr/>
          </p:nvSpPr>
          <p:spPr bwMode="auto">
            <a:xfrm>
              <a:off x="4270748" y="2338933"/>
              <a:ext cx="22225" cy="55563"/>
            </a:xfrm>
            <a:custGeom>
              <a:avLst/>
              <a:gdLst>
                <a:gd name="T0" fmla="*/ 22 w 26"/>
                <a:gd name="T1" fmla="*/ 72 h 72"/>
                <a:gd name="T2" fmla="*/ 23 w 26"/>
                <a:gd name="T3" fmla="*/ 71 h 72"/>
                <a:gd name="T4" fmla="*/ 24 w 26"/>
                <a:gd name="T5" fmla="*/ 68 h 72"/>
                <a:gd name="T6" fmla="*/ 25 w 26"/>
                <a:gd name="T7" fmla="*/ 63 h 72"/>
                <a:gd name="T8" fmla="*/ 26 w 26"/>
                <a:gd name="T9" fmla="*/ 56 h 72"/>
                <a:gd name="T10" fmla="*/ 25 w 26"/>
                <a:gd name="T11" fmla="*/ 46 h 72"/>
                <a:gd name="T12" fmla="*/ 23 w 26"/>
                <a:gd name="T13" fmla="*/ 34 h 72"/>
                <a:gd name="T14" fmla="*/ 16 w 26"/>
                <a:gd name="T15" fmla="*/ 19 h 72"/>
                <a:gd name="T16" fmla="*/ 6 w 26"/>
                <a:gd name="T17" fmla="*/ 0 h 72"/>
                <a:gd name="T18" fmla="*/ 0 w 26"/>
                <a:gd name="T19" fmla="*/ 4 h 72"/>
                <a:gd name="T20" fmla="*/ 10 w 26"/>
                <a:gd name="T21" fmla="*/ 21 h 72"/>
                <a:gd name="T22" fmla="*/ 16 w 26"/>
                <a:gd name="T23" fmla="*/ 35 h 72"/>
                <a:gd name="T24" fmla="*/ 18 w 26"/>
                <a:gd name="T25" fmla="*/ 46 h 72"/>
                <a:gd name="T26" fmla="*/ 19 w 26"/>
                <a:gd name="T27" fmla="*/ 56 h 72"/>
                <a:gd name="T28" fmla="*/ 19 w 26"/>
                <a:gd name="T29" fmla="*/ 61 h 72"/>
                <a:gd name="T30" fmla="*/ 18 w 26"/>
                <a:gd name="T31" fmla="*/ 65 h 72"/>
                <a:gd name="T32" fmla="*/ 17 w 26"/>
                <a:gd name="T33" fmla="*/ 67 h 72"/>
                <a:gd name="T34" fmla="*/ 17 w 26"/>
                <a:gd name="T35" fmla="*/ 67 h 72"/>
                <a:gd name="T36" fmla="*/ 22 w 26"/>
                <a:gd name="T3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2">
                  <a:moveTo>
                    <a:pt x="22" y="72"/>
                  </a:moveTo>
                  <a:lnTo>
                    <a:pt x="23" y="71"/>
                  </a:lnTo>
                  <a:lnTo>
                    <a:pt x="24" y="68"/>
                  </a:lnTo>
                  <a:lnTo>
                    <a:pt x="25" y="63"/>
                  </a:lnTo>
                  <a:lnTo>
                    <a:pt x="26" y="56"/>
                  </a:lnTo>
                  <a:lnTo>
                    <a:pt x="25" y="46"/>
                  </a:lnTo>
                  <a:lnTo>
                    <a:pt x="23" y="34"/>
                  </a:lnTo>
                  <a:lnTo>
                    <a:pt x="16" y="19"/>
                  </a:lnTo>
                  <a:lnTo>
                    <a:pt x="6" y="0"/>
                  </a:lnTo>
                  <a:lnTo>
                    <a:pt x="0" y="4"/>
                  </a:lnTo>
                  <a:lnTo>
                    <a:pt x="10" y="21"/>
                  </a:lnTo>
                  <a:lnTo>
                    <a:pt x="16" y="35"/>
                  </a:lnTo>
                  <a:lnTo>
                    <a:pt x="18" y="46"/>
                  </a:lnTo>
                  <a:lnTo>
                    <a:pt x="19" y="56"/>
                  </a:lnTo>
                  <a:lnTo>
                    <a:pt x="19" y="61"/>
                  </a:lnTo>
                  <a:lnTo>
                    <a:pt x="18" y="65"/>
                  </a:lnTo>
                  <a:lnTo>
                    <a:pt x="17" y="67"/>
                  </a:lnTo>
                  <a:lnTo>
                    <a:pt x="17" y="67"/>
                  </a:lnTo>
                  <a:lnTo>
                    <a:pt x="2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58"/>
            <p:cNvSpPr>
              <a:spLocks/>
            </p:cNvSpPr>
            <p:nvPr/>
          </p:nvSpPr>
          <p:spPr bwMode="auto">
            <a:xfrm>
              <a:off x="4154861" y="2327821"/>
              <a:ext cx="7938" cy="28575"/>
            </a:xfrm>
            <a:custGeom>
              <a:avLst/>
              <a:gdLst>
                <a:gd name="T0" fmla="*/ 5 w 11"/>
                <a:gd name="T1" fmla="*/ 30 h 37"/>
                <a:gd name="T2" fmla="*/ 7 w 11"/>
                <a:gd name="T3" fmla="*/ 34 h 37"/>
                <a:gd name="T4" fmla="*/ 11 w 11"/>
                <a:gd name="T5" fmla="*/ 0 h 37"/>
                <a:gd name="T6" fmla="*/ 5 w 11"/>
                <a:gd name="T7" fmla="*/ 0 h 37"/>
                <a:gd name="T8" fmla="*/ 0 w 11"/>
                <a:gd name="T9" fmla="*/ 33 h 37"/>
                <a:gd name="T10" fmla="*/ 4 w 11"/>
                <a:gd name="T11" fmla="*/ 37 h 37"/>
                <a:gd name="T12" fmla="*/ 0 w 11"/>
                <a:gd name="T13" fmla="*/ 33 h 37"/>
                <a:gd name="T14" fmla="*/ 0 w 11"/>
                <a:gd name="T15" fmla="*/ 36 h 37"/>
                <a:gd name="T16" fmla="*/ 4 w 11"/>
                <a:gd name="T17" fmla="*/ 37 h 37"/>
                <a:gd name="T18" fmla="*/ 5 w 11"/>
                <a:gd name="T1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7">
                  <a:moveTo>
                    <a:pt x="5" y="30"/>
                  </a:moveTo>
                  <a:lnTo>
                    <a:pt x="7" y="34"/>
                  </a:lnTo>
                  <a:lnTo>
                    <a:pt x="11" y="0"/>
                  </a:lnTo>
                  <a:lnTo>
                    <a:pt x="5" y="0"/>
                  </a:lnTo>
                  <a:lnTo>
                    <a:pt x="0" y="33"/>
                  </a:lnTo>
                  <a:lnTo>
                    <a:pt x="4" y="37"/>
                  </a:lnTo>
                  <a:lnTo>
                    <a:pt x="0" y="33"/>
                  </a:lnTo>
                  <a:lnTo>
                    <a:pt x="0" y="36"/>
                  </a:lnTo>
                  <a:lnTo>
                    <a:pt x="4" y="37"/>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159"/>
            <p:cNvSpPr>
              <a:spLocks/>
            </p:cNvSpPr>
            <p:nvPr/>
          </p:nvSpPr>
          <p:spPr bwMode="auto">
            <a:xfrm>
              <a:off x="4156448" y="2338933"/>
              <a:ext cx="76200" cy="19050"/>
            </a:xfrm>
            <a:custGeom>
              <a:avLst/>
              <a:gdLst>
                <a:gd name="T0" fmla="*/ 89 w 95"/>
                <a:gd name="T1" fmla="*/ 3 h 26"/>
                <a:gd name="T2" fmla="*/ 89 w 95"/>
                <a:gd name="T3" fmla="*/ 0 h 26"/>
                <a:gd name="T4" fmla="*/ 84 w 95"/>
                <a:gd name="T5" fmla="*/ 5 h 26"/>
                <a:gd name="T6" fmla="*/ 79 w 95"/>
                <a:gd name="T7" fmla="*/ 10 h 26"/>
                <a:gd name="T8" fmla="*/ 72 w 95"/>
                <a:gd name="T9" fmla="*/ 13 h 26"/>
                <a:gd name="T10" fmla="*/ 67 w 95"/>
                <a:gd name="T11" fmla="*/ 15 h 26"/>
                <a:gd name="T12" fmla="*/ 59 w 95"/>
                <a:gd name="T13" fmla="*/ 16 h 26"/>
                <a:gd name="T14" fmla="*/ 52 w 95"/>
                <a:gd name="T15" fmla="*/ 19 h 26"/>
                <a:gd name="T16" fmla="*/ 44 w 95"/>
                <a:gd name="T17" fmla="*/ 19 h 26"/>
                <a:gd name="T18" fmla="*/ 37 w 95"/>
                <a:gd name="T19" fmla="*/ 20 h 26"/>
                <a:gd name="T20" fmla="*/ 30 w 95"/>
                <a:gd name="T21" fmla="*/ 20 h 26"/>
                <a:gd name="T22" fmla="*/ 23 w 95"/>
                <a:gd name="T23" fmla="*/ 19 h 26"/>
                <a:gd name="T24" fmla="*/ 17 w 95"/>
                <a:gd name="T25" fmla="*/ 19 h 26"/>
                <a:gd name="T26" fmla="*/ 11 w 95"/>
                <a:gd name="T27" fmla="*/ 19 h 26"/>
                <a:gd name="T28" fmla="*/ 7 w 95"/>
                <a:gd name="T29" fmla="*/ 18 h 26"/>
                <a:gd name="T30" fmla="*/ 3 w 95"/>
                <a:gd name="T31" fmla="*/ 16 h 26"/>
                <a:gd name="T32" fmla="*/ 1 w 95"/>
                <a:gd name="T33" fmla="*/ 16 h 26"/>
                <a:gd name="T34" fmla="*/ 1 w 95"/>
                <a:gd name="T35" fmla="*/ 16 h 26"/>
                <a:gd name="T36" fmla="*/ 0 w 95"/>
                <a:gd name="T37" fmla="*/ 23 h 26"/>
                <a:gd name="T38" fmla="*/ 1 w 95"/>
                <a:gd name="T39" fmla="*/ 23 h 26"/>
                <a:gd name="T40" fmla="*/ 2 w 95"/>
                <a:gd name="T41" fmla="*/ 23 h 26"/>
                <a:gd name="T42" fmla="*/ 6 w 95"/>
                <a:gd name="T43" fmla="*/ 23 h 26"/>
                <a:gd name="T44" fmla="*/ 10 w 95"/>
                <a:gd name="T45" fmla="*/ 24 h 26"/>
                <a:gd name="T46" fmla="*/ 16 w 95"/>
                <a:gd name="T47" fmla="*/ 26 h 26"/>
                <a:gd name="T48" fmla="*/ 23 w 95"/>
                <a:gd name="T49" fmla="*/ 26 h 26"/>
                <a:gd name="T50" fmla="*/ 30 w 95"/>
                <a:gd name="T51" fmla="*/ 26 h 26"/>
                <a:gd name="T52" fmla="*/ 37 w 95"/>
                <a:gd name="T53" fmla="*/ 26 h 26"/>
                <a:gd name="T54" fmla="*/ 45 w 95"/>
                <a:gd name="T55" fmla="*/ 26 h 26"/>
                <a:gd name="T56" fmla="*/ 53 w 95"/>
                <a:gd name="T57" fmla="*/ 24 h 26"/>
                <a:gd name="T58" fmla="*/ 60 w 95"/>
                <a:gd name="T59" fmla="*/ 23 h 26"/>
                <a:gd name="T60" fmla="*/ 68 w 95"/>
                <a:gd name="T61" fmla="*/ 21 h 26"/>
                <a:gd name="T62" fmla="*/ 76 w 95"/>
                <a:gd name="T63" fmla="*/ 19 h 26"/>
                <a:gd name="T64" fmla="*/ 83 w 95"/>
                <a:gd name="T65" fmla="*/ 14 h 26"/>
                <a:gd name="T66" fmla="*/ 89 w 95"/>
                <a:gd name="T67" fmla="*/ 10 h 26"/>
                <a:gd name="T68" fmla="*/ 94 w 95"/>
                <a:gd name="T69" fmla="*/ 4 h 26"/>
                <a:gd name="T70" fmla="*/ 94 w 95"/>
                <a:gd name="T71" fmla="*/ 1 h 26"/>
                <a:gd name="T72" fmla="*/ 94 w 95"/>
                <a:gd name="T73" fmla="*/ 4 h 26"/>
                <a:gd name="T74" fmla="*/ 95 w 95"/>
                <a:gd name="T75" fmla="*/ 3 h 26"/>
                <a:gd name="T76" fmla="*/ 94 w 95"/>
                <a:gd name="T77" fmla="*/ 1 h 26"/>
                <a:gd name="T78" fmla="*/ 89 w 95"/>
                <a:gd name="T7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26">
                  <a:moveTo>
                    <a:pt x="89" y="3"/>
                  </a:moveTo>
                  <a:lnTo>
                    <a:pt x="89" y="0"/>
                  </a:lnTo>
                  <a:lnTo>
                    <a:pt x="84" y="5"/>
                  </a:lnTo>
                  <a:lnTo>
                    <a:pt x="79" y="10"/>
                  </a:lnTo>
                  <a:lnTo>
                    <a:pt x="72" y="13"/>
                  </a:lnTo>
                  <a:lnTo>
                    <a:pt x="67" y="15"/>
                  </a:lnTo>
                  <a:lnTo>
                    <a:pt x="59" y="16"/>
                  </a:lnTo>
                  <a:lnTo>
                    <a:pt x="52" y="19"/>
                  </a:lnTo>
                  <a:lnTo>
                    <a:pt x="44" y="19"/>
                  </a:lnTo>
                  <a:lnTo>
                    <a:pt x="37" y="20"/>
                  </a:lnTo>
                  <a:lnTo>
                    <a:pt x="30" y="20"/>
                  </a:lnTo>
                  <a:lnTo>
                    <a:pt x="23" y="19"/>
                  </a:lnTo>
                  <a:lnTo>
                    <a:pt x="17" y="19"/>
                  </a:lnTo>
                  <a:lnTo>
                    <a:pt x="11" y="19"/>
                  </a:lnTo>
                  <a:lnTo>
                    <a:pt x="7" y="18"/>
                  </a:lnTo>
                  <a:lnTo>
                    <a:pt x="3" y="16"/>
                  </a:lnTo>
                  <a:lnTo>
                    <a:pt x="1" y="16"/>
                  </a:lnTo>
                  <a:lnTo>
                    <a:pt x="1" y="16"/>
                  </a:lnTo>
                  <a:lnTo>
                    <a:pt x="0" y="23"/>
                  </a:lnTo>
                  <a:lnTo>
                    <a:pt x="1" y="23"/>
                  </a:lnTo>
                  <a:lnTo>
                    <a:pt x="2" y="23"/>
                  </a:lnTo>
                  <a:lnTo>
                    <a:pt x="6" y="23"/>
                  </a:lnTo>
                  <a:lnTo>
                    <a:pt x="10" y="24"/>
                  </a:lnTo>
                  <a:lnTo>
                    <a:pt x="16" y="26"/>
                  </a:lnTo>
                  <a:lnTo>
                    <a:pt x="23" y="26"/>
                  </a:lnTo>
                  <a:lnTo>
                    <a:pt x="30" y="26"/>
                  </a:lnTo>
                  <a:lnTo>
                    <a:pt x="37" y="26"/>
                  </a:lnTo>
                  <a:lnTo>
                    <a:pt x="45" y="26"/>
                  </a:lnTo>
                  <a:lnTo>
                    <a:pt x="53" y="24"/>
                  </a:lnTo>
                  <a:lnTo>
                    <a:pt x="60" y="23"/>
                  </a:lnTo>
                  <a:lnTo>
                    <a:pt x="68" y="21"/>
                  </a:lnTo>
                  <a:lnTo>
                    <a:pt x="76" y="19"/>
                  </a:lnTo>
                  <a:lnTo>
                    <a:pt x="83" y="14"/>
                  </a:lnTo>
                  <a:lnTo>
                    <a:pt x="89" y="10"/>
                  </a:lnTo>
                  <a:lnTo>
                    <a:pt x="94" y="4"/>
                  </a:lnTo>
                  <a:lnTo>
                    <a:pt x="94" y="1"/>
                  </a:lnTo>
                  <a:lnTo>
                    <a:pt x="94" y="4"/>
                  </a:lnTo>
                  <a:lnTo>
                    <a:pt x="95" y="3"/>
                  </a:lnTo>
                  <a:lnTo>
                    <a:pt x="94" y="1"/>
                  </a:lnTo>
                  <a:lnTo>
                    <a:pt x="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160"/>
            <p:cNvSpPr>
              <a:spLocks/>
            </p:cNvSpPr>
            <p:nvPr/>
          </p:nvSpPr>
          <p:spPr bwMode="auto">
            <a:xfrm>
              <a:off x="4216773" y="2315121"/>
              <a:ext cx="15875" cy="25400"/>
            </a:xfrm>
            <a:custGeom>
              <a:avLst/>
              <a:gdLst>
                <a:gd name="T0" fmla="*/ 3 w 18"/>
                <a:gd name="T1" fmla="*/ 0 h 33"/>
                <a:gd name="T2" fmla="*/ 0 w 18"/>
                <a:gd name="T3" fmla="*/ 2 h 33"/>
                <a:gd name="T4" fmla="*/ 13 w 18"/>
                <a:gd name="T5" fmla="*/ 33 h 33"/>
                <a:gd name="T6" fmla="*/ 18 w 18"/>
                <a:gd name="T7" fmla="*/ 31 h 33"/>
                <a:gd name="T8" fmla="*/ 7 w 18"/>
                <a:gd name="T9" fmla="*/ 0 h 33"/>
                <a:gd name="T10" fmla="*/ 3 w 18"/>
                <a:gd name="T11" fmla="*/ 0 h 33"/>
              </a:gdLst>
              <a:ahLst/>
              <a:cxnLst>
                <a:cxn ang="0">
                  <a:pos x="T0" y="T1"/>
                </a:cxn>
                <a:cxn ang="0">
                  <a:pos x="T2" y="T3"/>
                </a:cxn>
                <a:cxn ang="0">
                  <a:pos x="T4" y="T5"/>
                </a:cxn>
                <a:cxn ang="0">
                  <a:pos x="T6" y="T7"/>
                </a:cxn>
                <a:cxn ang="0">
                  <a:pos x="T8" y="T9"/>
                </a:cxn>
                <a:cxn ang="0">
                  <a:pos x="T10" y="T11"/>
                </a:cxn>
              </a:cxnLst>
              <a:rect l="0" t="0" r="r" b="b"/>
              <a:pathLst>
                <a:path w="18" h="33">
                  <a:moveTo>
                    <a:pt x="3" y="0"/>
                  </a:moveTo>
                  <a:lnTo>
                    <a:pt x="0" y="2"/>
                  </a:lnTo>
                  <a:lnTo>
                    <a:pt x="13" y="33"/>
                  </a:lnTo>
                  <a:lnTo>
                    <a:pt x="18" y="31"/>
                  </a:lnTo>
                  <a:lnTo>
                    <a:pt x="7"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161"/>
            <p:cNvSpPr>
              <a:spLocks/>
            </p:cNvSpPr>
            <p:nvPr/>
          </p:nvSpPr>
          <p:spPr bwMode="auto">
            <a:xfrm>
              <a:off x="4051673" y="2478633"/>
              <a:ext cx="152400" cy="169863"/>
            </a:xfrm>
            <a:custGeom>
              <a:avLst/>
              <a:gdLst>
                <a:gd name="T0" fmla="*/ 38 w 194"/>
                <a:gd name="T1" fmla="*/ 0 h 213"/>
                <a:gd name="T2" fmla="*/ 39 w 194"/>
                <a:gd name="T3" fmla="*/ 1 h 213"/>
                <a:gd name="T4" fmla="*/ 42 w 194"/>
                <a:gd name="T5" fmla="*/ 4 h 213"/>
                <a:gd name="T6" fmla="*/ 46 w 194"/>
                <a:gd name="T7" fmla="*/ 9 h 213"/>
                <a:gd name="T8" fmla="*/ 52 w 194"/>
                <a:gd name="T9" fmla="*/ 16 h 213"/>
                <a:gd name="T10" fmla="*/ 59 w 194"/>
                <a:gd name="T11" fmla="*/ 23 h 213"/>
                <a:gd name="T12" fmla="*/ 67 w 194"/>
                <a:gd name="T13" fmla="*/ 32 h 213"/>
                <a:gd name="T14" fmla="*/ 77 w 194"/>
                <a:gd name="T15" fmla="*/ 41 h 213"/>
                <a:gd name="T16" fmla="*/ 88 w 194"/>
                <a:gd name="T17" fmla="*/ 50 h 213"/>
                <a:gd name="T18" fmla="*/ 99 w 194"/>
                <a:gd name="T19" fmla="*/ 60 h 213"/>
                <a:gd name="T20" fmla="*/ 111 w 194"/>
                <a:gd name="T21" fmla="*/ 69 h 213"/>
                <a:gd name="T22" fmla="*/ 124 w 194"/>
                <a:gd name="T23" fmla="*/ 76 h 213"/>
                <a:gd name="T24" fmla="*/ 137 w 194"/>
                <a:gd name="T25" fmla="*/ 84 h 213"/>
                <a:gd name="T26" fmla="*/ 151 w 194"/>
                <a:gd name="T27" fmla="*/ 90 h 213"/>
                <a:gd name="T28" fmla="*/ 165 w 194"/>
                <a:gd name="T29" fmla="*/ 93 h 213"/>
                <a:gd name="T30" fmla="*/ 179 w 194"/>
                <a:gd name="T31" fmla="*/ 95 h 213"/>
                <a:gd name="T32" fmla="*/ 194 w 194"/>
                <a:gd name="T33" fmla="*/ 95 h 213"/>
                <a:gd name="T34" fmla="*/ 193 w 194"/>
                <a:gd name="T35" fmla="*/ 94 h 213"/>
                <a:gd name="T36" fmla="*/ 191 w 194"/>
                <a:gd name="T37" fmla="*/ 94 h 213"/>
                <a:gd name="T38" fmla="*/ 189 w 194"/>
                <a:gd name="T39" fmla="*/ 93 h 213"/>
                <a:gd name="T40" fmla="*/ 186 w 194"/>
                <a:gd name="T41" fmla="*/ 93 h 213"/>
                <a:gd name="T42" fmla="*/ 181 w 194"/>
                <a:gd name="T43" fmla="*/ 94 h 213"/>
                <a:gd name="T44" fmla="*/ 175 w 194"/>
                <a:gd name="T45" fmla="*/ 99 h 213"/>
                <a:gd name="T46" fmla="*/ 170 w 194"/>
                <a:gd name="T47" fmla="*/ 105 h 213"/>
                <a:gd name="T48" fmla="*/ 163 w 194"/>
                <a:gd name="T49" fmla="*/ 115 h 213"/>
                <a:gd name="T50" fmla="*/ 157 w 194"/>
                <a:gd name="T51" fmla="*/ 123 h 213"/>
                <a:gd name="T52" fmla="*/ 152 w 194"/>
                <a:gd name="T53" fmla="*/ 131 h 213"/>
                <a:gd name="T54" fmla="*/ 148 w 194"/>
                <a:gd name="T55" fmla="*/ 138 h 213"/>
                <a:gd name="T56" fmla="*/ 143 w 194"/>
                <a:gd name="T57" fmla="*/ 146 h 213"/>
                <a:gd name="T58" fmla="*/ 140 w 194"/>
                <a:gd name="T59" fmla="*/ 153 h 213"/>
                <a:gd name="T60" fmla="*/ 135 w 194"/>
                <a:gd name="T61" fmla="*/ 161 h 213"/>
                <a:gd name="T62" fmla="*/ 132 w 194"/>
                <a:gd name="T63" fmla="*/ 168 h 213"/>
                <a:gd name="T64" fmla="*/ 129 w 194"/>
                <a:gd name="T65" fmla="*/ 174 h 213"/>
                <a:gd name="T66" fmla="*/ 126 w 194"/>
                <a:gd name="T67" fmla="*/ 181 h 213"/>
                <a:gd name="T68" fmla="*/ 124 w 194"/>
                <a:gd name="T69" fmla="*/ 186 h 213"/>
                <a:gd name="T70" fmla="*/ 121 w 194"/>
                <a:gd name="T71" fmla="*/ 191 h 213"/>
                <a:gd name="T72" fmla="*/ 120 w 194"/>
                <a:gd name="T73" fmla="*/ 197 h 213"/>
                <a:gd name="T74" fmla="*/ 119 w 194"/>
                <a:gd name="T75" fmla="*/ 201 h 213"/>
                <a:gd name="T76" fmla="*/ 118 w 194"/>
                <a:gd name="T77" fmla="*/ 206 h 213"/>
                <a:gd name="T78" fmla="*/ 117 w 194"/>
                <a:gd name="T79" fmla="*/ 209 h 213"/>
                <a:gd name="T80" fmla="*/ 117 w 194"/>
                <a:gd name="T81" fmla="*/ 213 h 213"/>
                <a:gd name="T82" fmla="*/ 100 w 194"/>
                <a:gd name="T83" fmla="*/ 199 h 213"/>
                <a:gd name="T84" fmla="*/ 86 w 194"/>
                <a:gd name="T85" fmla="*/ 186 h 213"/>
                <a:gd name="T86" fmla="*/ 72 w 194"/>
                <a:gd name="T87" fmla="*/ 173 h 213"/>
                <a:gd name="T88" fmla="*/ 60 w 194"/>
                <a:gd name="T89" fmla="*/ 160 h 213"/>
                <a:gd name="T90" fmla="*/ 50 w 194"/>
                <a:gd name="T91" fmla="*/ 147 h 213"/>
                <a:gd name="T92" fmla="*/ 39 w 194"/>
                <a:gd name="T93" fmla="*/ 135 h 213"/>
                <a:gd name="T94" fmla="*/ 31 w 194"/>
                <a:gd name="T95" fmla="*/ 123 h 213"/>
                <a:gd name="T96" fmla="*/ 24 w 194"/>
                <a:gd name="T97" fmla="*/ 113 h 213"/>
                <a:gd name="T98" fmla="*/ 18 w 194"/>
                <a:gd name="T99" fmla="*/ 103 h 213"/>
                <a:gd name="T100" fmla="*/ 13 w 194"/>
                <a:gd name="T101" fmla="*/ 94 h 213"/>
                <a:gd name="T102" fmla="*/ 8 w 194"/>
                <a:gd name="T103" fmla="*/ 86 h 213"/>
                <a:gd name="T104" fmla="*/ 6 w 194"/>
                <a:gd name="T105" fmla="*/ 80 h 213"/>
                <a:gd name="T106" fmla="*/ 3 w 194"/>
                <a:gd name="T107" fmla="*/ 75 h 213"/>
                <a:gd name="T108" fmla="*/ 1 w 194"/>
                <a:gd name="T109" fmla="*/ 70 h 213"/>
                <a:gd name="T110" fmla="*/ 0 w 194"/>
                <a:gd name="T111" fmla="*/ 68 h 213"/>
                <a:gd name="T112" fmla="*/ 0 w 194"/>
                <a:gd name="T113" fmla="*/ 67 h 213"/>
                <a:gd name="T114" fmla="*/ 38 w 194"/>
                <a:gd name="T11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213">
                  <a:moveTo>
                    <a:pt x="38" y="0"/>
                  </a:moveTo>
                  <a:lnTo>
                    <a:pt x="39" y="1"/>
                  </a:lnTo>
                  <a:lnTo>
                    <a:pt x="42" y="4"/>
                  </a:lnTo>
                  <a:lnTo>
                    <a:pt x="46" y="9"/>
                  </a:lnTo>
                  <a:lnTo>
                    <a:pt x="52" y="16"/>
                  </a:lnTo>
                  <a:lnTo>
                    <a:pt x="59" y="23"/>
                  </a:lnTo>
                  <a:lnTo>
                    <a:pt x="67" y="32"/>
                  </a:lnTo>
                  <a:lnTo>
                    <a:pt x="77" y="41"/>
                  </a:lnTo>
                  <a:lnTo>
                    <a:pt x="88" y="50"/>
                  </a:lnTo>
                  <a:lnTo>
                    <a:pt x="99" y="60"/>
                  </a:lnTo>
                  <a:lnTo>
                    <a:pt x="111" y="69"/>
                  </a:lnTo>
                  <a:lnTo>
                    <a:pt x="124" y="76"/>
                  </a:lnTo>
                  <a:lnTo>
                    <a:pt x="137" y="84"/>
                  </a:lnTo>
                  <a:lnTo>
                    <a:pt x="151" y="90"/>
                  </a:lnTo>
                  <a:lnTo>
                    <a:pt x="165" y="93"/>
                  </a:lnTo>
                  <a:lnTo>
                    <a:pt x="179" y="95"/>
                  </a:lnTo>
                  <a:lnTo>
                    <a:pt x="194" y="95"/>
                  </a:lnTo>
                  <a:lnTo>
                    <a:pt x="193" y="94"/>
                  </a:lnTo>
                  <a:lnTo>
                    <a:pt x="191" y="94"/>
                  </a:lnTo>
                  <a:lnTo>
                    <a:pt x="189" y="93"/>
                  </a:lnTo>
                  <a:lnTo>
                    <a:pt x="186" y="93"/>
                  </a:lnTo>
                  <a:lnTo>
                    <a:pt x="181" y="94"/>
                  </a:lnTo>
                  <a:lnTo>
                    <a:pt x="175" y="99"/>
                  </a:lnTo>
                  <a:lnTo>
                    <a:pt x="170" y="105"/>
                  </a:lnTo>
                  <a:lnTo>
                    <a:pt x="163" y="115"/>
                  </a:lnTo>
                  <a:lnTo>
                    <a:pt x="157" y="123"/>
                  </a:lnTo>
                  <a:lnTo>
                    <a:pt x="152" y="131"/>
                  </a:lnTo>
                  <a:lnTo>
                    <a:pt x="148" y="138"/>
                  </a:lnTo>
                  <a:lnTo>
                    <a:pt x="143" y="146"/>
                  </a:lnTo>
                  <a:lnTo>
                    <a:pt x="140" y="153"/>
                  </a:lnTo>
                  <a:lnTo>
                    <a:pt x="135" y="161"/>
                  </a:lnTo>
                  <a:lnTo>
                    <a:pt x="132" y="168"/>
                  </a:lnTo>
                  <a:lnTo>
                    <a:pt x="129" y="174"/>
                  </a:lnTo>
                  <a:lnTo>
                    <a:pt x="126" y="181"/>
                  </a:lnTo>
                  <a:lnTo>
                    <a:pt x="124" y="186"/>
                  </a:lnTo>
                  <a:lnTo>
                    <a:pt x="121" y="191"/>
                  </a:lnTo>
                  <a:lnTo>
                    <a:pt x="120" y="197"/>
                  </a:lnTo>
                  <a:lnTo>
                    <a:pt x="119" y="201"/>
                  </a:lnTo>
                  <a:lnTo>
                    <a:pt x="118" y="206"/>
                  </a:lnTo>
                  <a:lnTo>
                    <a:pt x="117" y="209"/>
                  </a:lnTo>
                  <a:lnTo>
                    <a:pt x="117" y="213"/>
                  </a:lnTo>
                  <a:lnTo>
                    <a:pt x="100" y="199"/>
                  </a:lnTo>
                  <a:lnTo>
                    <a:pt x="86" y="186"/>
                  </a:lnTo>
                  <a:lnTo>
                    <a:pt x="72" y="173"/>
                  </a:lnTo>
                  <a:lnTo>
                    <a:pt x="60" y="160"/>
                  </a:lnTo>
                  <a:lnTo>
                    <a:pt x="50" y="147"/>
                  </a:lnTo>
                  <a:lnTo>
                    <a:pt x="39" y="135"/>
                  </a:lnTo>
                  <a:lnTo>
                    <a:pt x="31" y="123"/>
                  </a:lnTo>
                  <a:lnTo>
                    <a:pt x="24" y="113"/>
                  </a:lnTo>
                  <a:lnTo>
                    <a:pt x="18" y="103"/>
                  </a:lnTo>
                  <a:lnTo>
                    <a:pt x="13" y="94"/>
                  </a:lnTo>
                  <a:lnTo>
                    <a:pt x="8" y="86"/>
                  </a:lnTo>
                  <a:lnTo>
                    <a:pt x="6" y="80"/>
                  </a:lnTo>
                  <a:lnTo>
                    <a:pt x="3" y="75"/>
                  </a:lnTo>
                  <a:lnTo>
                    <a:pt x="1" y="70"/>
                  </a:lnTo>
                  <a:lnTo>
                    <a:pt x="0" y="68"/>
                  </a:lnTo>
                  <a:lnTo>
                    <a:pt x="0" y="67"/>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162"/>
            <p:cNvSpPr>
              <a:spLocks/>
            </p:cNvSpPr>
            <p:nvPr/>
          </p:nvSpPr>
          <p:spPr bwMode="auto">
            <a:xfrm>
              <a:off x="4080248" y="2477046"/>
              <a:ext cx="130175" cy="80963"/>
            </a:xfrm>
            <a:custGeom>
              <a:avLst/>
              <a:gdLst>
                <a:gd name="T0" fmla="*/ 155 w 165"/>
                <a:gd name="T1" fmla="*/ 101 h 102"/>
                <a:gd name="T2" fmla="*/ 157 w 165"/>
                <a:gd name="T3" fmla="*/ 95 h 102"/>
                <a:gd name="T4" fmla="*/ 143 w 165"/>
                <a:gd name="T5" fmla="*/ 95 h 102"/>
                <a:gd name="T6" fmla="*/ 129 w 165"/>
                <a:gd name="T7" fmla="*/ 93 h 102"/>
                <a:gd name="T8" fmla="*/ 116 w 165"/>
                <a:gd name="T9" fmla="*/ 89 h 102"/>
                <a:gd name="T10" fmla="*/ 102 w 165"/>
                <a:gd name="T11" fmla="*/ 83 h 102"/>
                <a:gd name="T12" fmla="*/ 90 w 165"/>
                <a:gd name="T13" fmla="*/ 76 h 102"/>
                <a:gd name="T14" fmla="*/ 77 w 165"/>
                <a:gd name="T15" fmla="*/ 68 h 102"/>
                <a:gd name="T16" fmla="*/ 64 w 165"/>
                <a:gd name="T17" fmla="*/ 60 h 102"/>
                <a:gd name="T18" fmla="*/ 53 w 165"/>
                <a:gd name="T19" fmla="*/ 51 h 102"/>
                <a:gd name="T20" fmla="*/ 44 w 165"/>
                <a:gd name="T21" fmla="*/ 42 h 102"/>
                <a:gd name="T22" fmla="*/ 33 w 165"/>
                <a:gd name="T23" fmla="*/ 33 h 102"/>
                <a:gd name="T24" fmla="*/ 25 w 165"/>
                <a:gd name="T25" fmla="*/ 23 h 102"/>
                <a:gd name="T26" fmla="*/ 18 w 165"/>
                <a:gd name="T27" fmla="*/ 17 h 102"/>
                <a:gd name="T28" fmla="*/ 13 w 165"/>
                <a:gd name="T29" fmla="*/ 10 h 102"/>
                <a:gd name="T30" fmla="*/ 8 w 165"/>
                <a:gd name="T31" fmla="*/ 5 h 102"/>
                <a:gd name="T32" fmla="*/ 6 w 165"/>
                <a:gd name="T33" fmla="*/ 2 h 102"/>
                <a:gd name="T34" fmla="*/ 5 w 165"/>
                <a:gd name="T35" fmla="*/ 0 h 102"/>
                <a:gd name="T36" fmla="*/ 0 w 165"/>
                <a:gd name="T37" fmla="*/ 4 h 102"/>
                <a:gd name="T38" fmla="*/ 1 w 165"/>
                <a:gd name="T39" fmla="*/ 5 h 102"/>
                <a:gd name="T40" fmla="*/ 3 w 165"/>
                <a:gd name="T41" fmla="*/ 8 h 102"/>
                <a:gd name="T42" fmla="*/ 8 w 165"/>
                <a:gd name="T43" fmla="*/ 14 h 102"/>
                <a:gd name="T44" fmla="*/ 14 w 165"/>
                <a:gd name="T45" fmla="*/ 21 h 102"/>
                <a:gd name="T46" fmla="*/ 21 w 165"/>
                <a:gd name="T47" fmla="*/ 28 h 102"/>
                <a:gd name="T48" fmla="*/ 29 w 165"/>
                <a:gd name="T49" fmla="*/ 37 h 102"/>
                <a:gd name="T50" fmla="*/ 39 w 165"/>
                <a:gd name="T51" fmla="*/ 46 h 102"/>
                <a:gd name="T52" fmla="*/ 50 w 165"/>
                <a:gd name="T53" fmla="*/ 56 h 102"/>
                <a:gd name="T54" fmla="*/ 61 w 165"/>
                <a:gd name="T55" fmla="*/ 65 h 102"/>
                <a:gd name="T56" fmla="*/ 74 w 165"/>
                <a:gd name="T57" fmla="*/ 74 h 102"/>
                <a:gd name="T58" fmla="*/ 86 w 165"/>
                <a:gd name="T59" fmla="*/ 82 h 102"/>
                <a:gd name="T60" fmla="*/ 100 w 165"/>
                <a:gd name="T61" fmla="*/ 89 h 102"/>
                <a:gd name="T62" fmla="*/ 114 w 165"/>
                <a:gd name="T63" fmla="*/ 95 h 102"/>
                <a:gd name="T64" fmla="*/ 129 w 165"/>
                <a:gd name="T65" fmla="*/ 99 h 102"/>
                <a:gd name="T66" fmla="*/ 143 w 165"/>
                <a:gd name="T67" fmla="*/ 102 h 102"/>
                <a:gd name="T68" fmla="*/ 158 w 165"/>
                <a:gd name="T69" fmla="*/ 102 h 102"/>
                <a:gd name="T70" fmla="*/ 160 w 165"/>
                <a:gd name="T71" fmla="*/ 96 h 102"/>
                <a:gd name="T72" fmla="*/ 158 w 165"/>
                <a:gd name="T73" fmla="*/ 102 h 102"/>
                <a:gd name="T74" fmla="*/ 165 w 165"/>
                <a:gd name="T75" fmla="*/ 101 h 102"/>
                <a:gd name="T76" fmla="*/ 160 w 165"/>
                <a:gd name="T77" fmla="*/ 96 h 102"/>
                <a:gd name="T78" fmla="*/ 155 w 165"/>
                <a:gd name="T7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02">
                  <a:moveTo>
                    <a:pt x="155" y="101"/>
                  </a:moveTo>
                  <a:lnTo>
                    <a:pt x="157" y="95"/>
                  </a:lnTo>
                  <a:lnTo>
                    <a:pt x="143" y="95"/>
                  </a:lnTo>
                  <a:lnTo>
                    <a:pt x="129" y="93"/>
                  </a:lnTo>
                  <a:lnTo>
                    <a:pt x="116" y="89"/>
                  </a:lnTo>
                  <a:lnTo>
                    <a:pt x="102" y="83"/>
                  </a:lnTo>
                  <a:lnTo>
                    <a:pt x="90" y="76"/>
                  </a:lnTo>
                  <a:lnTo>
                    <a:pt x="77" y="68"/>
                  </a:lnTo>
                  <a:lnTo>
                    <a:pt x="64" y="60"/>
                  </a:lnTo>
                  <a:lnTo>
                    <a:pt x="53" y="51"/>
                  </a:lnTo>
                  <a:lnTo>
                    <a:pt x="44" y="42"/>
                  </a:lnTo>
                  <a:lnTo>
                    <a:pt x="33" y="33"/>
                  </a:lnTo>
                  <a:lnTo>
                    <a:pt x="25" y="23"/>
                  </a:lnTo>
                  <a:lnTo>
                    <a:pt x="18" y="17"/>
                  </a:lnTo>
                  <a:lnTo>
                    <a:pt x="13" y="10"/>
                  </a:lnTo>
                  <a:lnTo>
                    <a:pt x="8" y="5"/>
                  </a:lnTo>
                  <a:lnTo>
                    <a:pt x="6" y="2"/>
                  </a:lnTo>
                  <a:lnTo>
                    <a:pt x="5" y="0"/>
                  </a:lnTo>
                  <a:lnTo>
                    <a:pt x="0" y="4"/>
                  </a:lnTo>
                  <a:lnTo>
                    <a:pt x="1" y="5"/>
                  </a:lnTo>
                  <a:lnTo>
                    <a:pt x="3" y="8"/>
                  </a:lnTo>
                  <a:lnTo>
                    <a:pt x="8" y="14"/>
                  </a:lnTo>
                  <a:lnTo>
                    <a:pt x="14" y="21"/>
                  </a:lnTo>
                  <a:lnTo>
                    <a:pt x="21" y="28"/>
                  </a:lnTo>
                  <a:lnTo>
                    <a:pt x="29" y="37"/>
                  </a:lnTo>
                  <a:lnTo>
                    <a:pt x="39" y="46"/>
                  </a:lnTo>
                  <a:lnTo>
                    <a:pt x="50" y="56"/>
                  </a:lnTo>
                  <a:lnTo>
                    <a:pt x="61" y="65"/>
                  </a:lnTo>
                  <a:lnTo>
                    <a:pt x="74" y="74"/>
                  </a:lnTo>
                  <a:lnTo>
                    <a:pt x="86" y="82"/>
                  </a:lnTo>
                  <a:lnTo>
                    <a:pt x="100" y="89"/>
                  </a:lnTo>
                  <a:lnTo>
                    <a:pt x="114" y="95"/>
                  </a:lnTo>
                  <a:lnTo>
                    <a:pt x="129" y="99"/>
                  </a:lnTo>
                  <a:lnTo>
                    <a:pt x="143" y="102"/>
                  </a:lnTo>
                  <a:lnTo>
                    <a:pt x="158" y="102"/>
                  </a:lnTo>
                  <a:lnTo>
                    <a:pt x="160" y="96"/>
                  </a:lnTo>
                  <a:lnTo>
                    <a:pt x="158" y="102"/>
                  </a:lnTo>
                  <a:lnTo>
                    <a:pt x="165" y="101"/>
                  </a:lnTo>
                  <a:lnTo>
                    <a:pt x="160" y="96"/>
                  </a:lnTo>
                  <a:lnTo>
                    <a:pt x="155"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63"/>
            <p:cNvSpPr>
              <a:spLocks/>
            </p:cNvSpPr>
            <p:nvPr/>
          </p:nvSpPr>
          <p:spPr bwMode="auto">
            <a:xfrm>
              <a:off x="4177086" y="2550071"/>
              <a:ext cx="30163" cy="22225"/>
            </a:xfrm>
            <a:custGeom>
              <a:avLst/>
              <a:gdLst>
                <a:gd name="T0" fmla="*/ 6 w 37"/>
                <a:gd name="T1" fmla="*/ 26 h 26"/>
                <a:gd name="T2" fmla="*/ 6 w 37"/>
                <a:gd name="T3" fmla="*/ 26 h 26"/>
                <a:gd name="T4" fmla="*/ 13 w 37"/>
                <a:gd name="T5" fmla="*/ 17 h 26"/>
                <a:gd name="T6" fmla="*/ 19 w 37"/>
                <a:gd name="T7" fmla="*/ 11 h 26"/>
                <a:gd name="T8" fmla="*/ 23 w 37"/>
                <a:gd name="T9" fmla="*/ 8 h 26"/>
                <a:gd name="T10" fmla="*/ 27 w 37"/>
                <a:gd name="T11" fmla="*/ 6 h 26"/>
                <a:gd name="T12" fmla="*/ 29 w 37"/>
                <a:gd name="T13" fmla="*/ 6 h 26"/>
                <a:gd name="T14" fmla="*/ 31 w 37"/>
                <a:gd name="T15" fmla="*/ 6 h 26"/>
                <a:gd name="T16" fmla="*/ 32 w 37"/>
                <a:gd name="T17" fmla="*/ 8 h 26"/>
                <a:gd name="T18" fmla="*/ 32 w 37"/>
                <a:gd name="T19" fmla="*/ 8 h 26"/>
                <a:gd name="T20" fmla="*/ 37 w 37"/>
                <a:gd name="T21" fmla="*/ 3 h 26"/>
                <a:gd name="T22" fmla="*/ 36 w 37"/>
                <a:gd name="T23" fmla="*/ 2 h 26"/>
                <a:gd name="T24" fmla="*/ 34 w 37"/>
                <a:gd name="T25" fmla="*/ 1 h 26"/>
                <a:gd name="T26" fmla="*/ 30 w 37"/>
                <a:gd name="T27" fmla="*/ 0 h 26"/>
                <a:gd name="T28" fmla="*/ 26 w 37"/>
                <a:gd name="T29" fmla="*/ 0 h 26"/>
                <a:gd name="T30" fmla="*/ 20 w 37"/>
                <a:gd name="T31" fmla="*/ 2 h 26"/>
                <a:gd name="T32" fmla="*/ 14 w 37"/>
                <a:gd name="T33" fmla="*/ 6 h 26"/>
                <a:gd name="T34" fmla="*/ 8 w 37"/>
                <a:gd name="T35" fmla="*/ 13 h 26"/>
                <a:gd name="T36" fmla="*/ 0 w 37"/>
                <a:gd name="T37" fmla="*/ 23 h 26"/>
                <a:gd name="T38" fmla="*/ 0 w 37"/>
                <a:gd name="T39" fmla="*/ 23 h 26"/>
                <a:gd name="T40" fmla="*/ 6 w 37"/>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6">
                  <a:moveTo>
                    <a:pt x="6" y="26"/>
                  </a:moveTo>
                  <a:lnTo>
                    <a:pt x="6" y="26"/>
                  </a:lnTo>
                  <a:lnTo>
                    <a:pt x="13" y="17"/>
                  </a:lnTo>
                  <a:lnTo>
                    <a:pt x="19" y="11"/>
                  </a:lnTo>
                  <a:lnTo>
                    <a:pt x="23" y="8"/>
                  </a:lnTo>
                  <a:lnTo>
                    <a:pt x="27" y="6"/>
                  </a:lnTo>
                  <a:lnTo>
                    <a:pt x="29" y="6"/>
                  </a:lnTo>
                  <a:lnTo>
                    <a:pt x="31" y="6"/>
                  </a:lnTo>
                  <a:lnTo>
                    <a:pt x="32" y="8"/>
                  </a:lnTo>
                  <a:lnTo>
                    <a:pt x="32" y="8"/>
                  </a:lnTo>
                  <a:lnTo>
                    <a:pt x="37" y="3"/>
                  </a:lnTo>
                  <a:lnTo>
                    <a:pt x="36" y="2"/>
                  </a:lnTo>
                  <a:lnTo>
                    <a:pt x="34" y="1"/>
                  </a:lnTo>
                  <a:lnTo>
                    <a:pt x="30" y="0"/>
                  </a:lnTo>
                  <a:lnTo>
                    <a:pt x="26" y="0"/>
                  </a:lnTo>
                  <a:lnTo>
                    <a:pt x="20" y="2"/>
                  </a:lnTo>
                  <a:lnTo>
                    <a:pt x="14" y="6"/>
                  </a:lnTo>
                  <a:lnTo>
                    <a:pt x="8" y="13"/>
                  </a:lnTo>
                  <a:lnTo>
                    <a:pt x="0" y="23"/>
                  </a:lnTo>
                  <a:lnTo>
                    <a:pt x="0" y="23"/>
                  </a:lnTo>
                  <a:lnTo>
                    <a:pt x="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64"/>
            <p:cNvSpPr>
              <a:spLocks/>
            </p:cNvSpPr>
            <p:nvPr/>
          </p:nvSpPr>
          <p:spPr bwMode="auto">
            <a:xfrm>
              <a:off x="4140573" y="2569121"/>
              <a:ext cx="41275" cy="84138"/>
            </a:xfrm>
            <a:custGeom>
              <a:avLst/>
              <a:gdLst>
                <a:gd name="T0" fmla="*/ 1 w 52"/>
                <a:gd name="T1" fmla="*/ 102 h 106"/>
                <a:gd name="T2" fmla="*/ 7 w 52"/>
                <a:gd name="T3" fmla="*/ 100 h 106"/>
                <a:gd name="T4" fmla="*/ 7 w 52"/>
                <a:gd name="T5" fmla="*/ 96 h 106"/>
                <a:gd name="T6" fmla="*/ 8 w 52"/>
                <a:gd name="T7" fmla="*/ 94 h 106"/>
                <a:gd name="T8" fmla="*/ 8 w 52"/>
                <a:gd name="T9" fmla="*/ 89 h 106"/>
                <a:gd name="T10" fmla="*/ 11 w 52"/>
                <a:gd name="T11" fmla="*/ 85 h 106"/>
                <a:gd name="T12" fmla="*/ 12 w 52"/>
                <a:gd name="T13" fmla="*/ 79 h 106"/>
                <a:gd name="T14" fmla="*/ 13 w 52"/>
                <a:gd name="T15" fmla="*/ 74 h 106"/>
                <a:gd name="T16" fmla="*/ 16 w 52"/>
                <a:gd name="T17" fmla="*/ 69 h 106"/>
                <a:gd name="T18" fmla="*/ 19 w 52"/>
                <a:gd name="T19" fmla="*/ 62 h 106"/>
                <a:gd name="T20" fmla="*/ 22 w 52"/>
                <a:gd name="T21" fmla="*/ 56 h 106"/>
                <a:gd name="T22" fmla="*/ 25 w 52"/>
                <a:gd name="T23" fmla="*/ 49 h 106"/>
                <a:gd name="T24" fmla="*/ 29 w 52"/>
                <a:gd name="T25" fmla="*/ 41 h 106"/>
                <a:gd name="T26" fmla="*/ 34 w 52"/>
                <a:gd name="T27" fmla="*/ 34 h 106"/>
                <a:gd name="T28" fmla="*/ 37 w 52"/>
                <a:gd name="T29" fmla="*/ 27 h 106"/>
                <a:gd name="T30" fmla="*/ 42 w 52"/>
                <a:gd name="T31" fmla="*/ 19 h 106"/>
                <a:gd name="T32" fmla="*/ 47 w 52"/>
                <a:gd name="T33" fmla="*/ 11 h 106"/>
                <a:gd name="T34" fmla="*/ 52 w 52"/>
                <a:gd name="T35" fmla="*/ 3 h 106"/>
                <a:gd name="T36" fmla="*/ 46 w 52"/>
                <a:gd name="T37" fmla="*/ 0 h 106"/>
                <a:gd name="T38" fmla="*/ 42 w 52"/>
                <a:gd name="T39" fmla="*/ 8 h 106"/>
                <a:gd name="T40" fmla="*/ 36 w 52"/>
                <a:gd name="T41" fmla="*/ 16 h 106"/>
                <a:gd name="T42" fmla="*/ 31 w 52"/>
                <a:gd name="T43" fmla="*/ 24 h 106"/>
                <a:gd name="T44" fmla="*/ 28 w 52"/>
                <a:gd name="T45" fmla="*/ 32 h 106"/>
                <a:gd name="T46" fmla="*/ 23 w 52"/>
                <a:gd name="T47" fmla="*/ 39 h 106"/>
                <a:gd name="T48" fmla="*/ 20 w 52"/>
                <a:gd name="T49" fmla="*/ 46 h 106"/>
                <a:gd name="T50" fmla="*/ 16 w 52"/>
                <a:gd name="T51" fmla="*/ 53 h 106"/>
                <a:gd name="T52" fmla="*/ 13 w 52"/>
                <a:gd name="T53" fmla="*/ 60 h 106"/>
                <a:gd name="T54" fmla="*/ 11 w 52"/>
                <a:gd name="T55" fmla="*/ 66 h 106"/>
                <a:gd name="T56" fmla="*/ 8 w 52"/>
                <a:gd name="T57" fmla="*/ 71 h 106"/>
                <a:gd name="T58" fmla="*/ 6 w 52"/>
                <a:gd name="T59" fmla="*/ 78 h 106"/>
                <a:gd name="T60" fmla="*/ 4 w 52"/>
                <a:gd name="T61" fmla="*/ 83 h 106"/>
                <a:gd name="T62" fmla="*/ 2 w 52"/>
                <a:gd name="T63" fmla="*/ 87 h 106"/>
                <a:gd name="T64" fmla="*/ 1 w 52"/>
                <a:gd name="T65" fmla="*/ 92 h 106"/>
                <a:gd name="T66" fmla="*/ 0 w 52"/>
                <a:gd name="T67" fmla="*/ 96 h 106"/>
                <a:gd name="T68" fmla="*/ 0 w 52"/>
                <a:gd name="T69" fmla="*/ 100 h 106"/>
                <a:gd name="T70" fmla="*/ 6 w 52"/>
                <a:gd name="T71" fmla="*/ 98 h 106"/>
                <a:gd name="T72" fmla="*/ 1 w 52"/>
                <a:gd name="T73" fmla="*/ 102 h 106"/>
                <a:gd name="T74" fmla="*/ 7 w 52"/>
                <a:gd name="T75" fmla="*/ 106 h 106"/>
                <a:gd name="T76" fmla="*/ 7 w 52"/>
                <a:gd name="T77" fmla="*/ 100 h 106"/>
                <a:gd name="T78" fmla="*/ 1 w 52"/>
                <a:gd name="T79"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106">
                  <a:moveTo>
                    <a:pt x="1" y="102"/>
                  </a:moveTo>
                  <a:lnTo>
                    <a:pt x="7" y="100"/>
                  </a:lnTo>
                  <a:lnTo>
                    <a:pt x="7" y="96"/>
                  </a:lnTo>
                  <a:lnTo>
                    <a:pt x="8" y="94"/>
                  </a:lnTo>
                  <a:lnTo>
                    <a:pt x="8" y="89"/>
                  </a:lnTo>
                  <a:lnTo>
                    <a:pt x="11" y="85"/>
                  </a:lnTo>
                  <a:lnTo>
                    <a:pt x="12" y="79"/>
                  </a:lnTo>
                  <a:lnTo>
                    <a:pt x="13" y="74"/>
                  </a:lnTo>
                  <a:lnTo>
                    <a:pt x="16" y="69"/>
                  </a:lnTo>
                  <a:lnTo>
                    <a:pt x="19" y="62"/>
                  </a:lnTo>
                  <a:lnTo>
                    <a:pt x="22" y="56"/>
                  </a:lnTo>
                  <a:lnTo>
                    <a:pt x="25" y="49"/>
                  </a:lnTo>
                  <a:lnTo>
                    <a:pt x="29" y="41"/>
                  </a:lnTo>
                  <a:lnTo>
                    <a:pt x="34" y="34"/>
                  </a:lnTo>
                  <a:lnTo>
                    <a:pt x="37" y="27"/>
                  </a:lnTo>
                  <a:lnTo>
                    <a:pt x="42" y="19"/>
                  </a:lnTo>
                  <a:lnTo>
                    <a:pt x="47" y="11"/>
                  </a:lnTo>
                  <a:lnTo>
                    <a:pt x="52" y="3"/>
                  </a:lnTo>
                  <a:lnTo>
                    <a:pt x="46" y="0"/>
                  </a:lnTo>
                  <a:lnTo>
                    <a:pt x="42" y="8"/>
                  </a:lnTo>
                  <a:lnTo>
                    <a:pt x="36" y="16"/>
                  </a:lnTo>
                  <a:lnTo>
                    <a:pt x="31" y="24"/>
                  </a:lnTo>
                  <a:lnTo>
                    <a:pt x="28" y="32"/>
                  </a:lnTo>
                  <a:lnTo>
                    <a:pt x="23" y="39"/>
                  </a:lnTo>
                  <a:lnTo>
                    <a:pt x="20" y="46"/>
                  </a:lnTo>
                  <a:lnTo>
                    <a:pt x="16" y="53"/>
                  </a:lnTo>
                  <a:lnTo>
                    <a:pt x="13" y="60"/>
                  </a:lnTo>
                  <a:lnTo>
                    <a:pt x="11" y="66"/>
                  </a:lnTo>
                  <a:lnTo>
                    <a:pt x="8" y="71"/>
                  </a:lnTo>
                  <a:lnTo>
                    <a:pt x="6" y="78"/>
                  </a:lnTo>
                  <a:lnTo>
                    <a:pt x="4" y="83"/>
                  </a:lnTo>
                  <a:lnTo>
                    <a:pt x="2" y="87"/>
                  </a:lnTo>
                  <a:lnTo>
                    <a:pt x="1" y="92"/>
                  </a:lnTo>
                  <a:lnTo>
                    <a:pt x="0" y="96"/>
                  </a:lnTo>
                  <a:lnTo>
                    <a:pt x="0" y="100"/>
                  </a:lnTo>
                  <a:lnTo>
                    <a:pt x="6" y="98"/>
                  </a:lnTo>
                  <a:lnTo>
                    <a:pt x="1" y="102"/>
                  </a:lnTo>
                  <a:lnTo>
                    <a:pt x="7" y="106"/>
                  </a:lnTo>
                  <a:lnTo>
                    <a:pt x="7" y="100"/>
                  </a:lnTo>
                  <a:lnTo>
                    <a:pt x="1"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65"/>
            <p:cNvSpPr>
              <a:spLocks/>
            </p:cNvSpPr>
            <p:nvPr/>
          </p:nvSpPr>
          <p:spPr bwMode="auto">
            <a:xfrm>
              <a:off x="4048498" y="2531021"/>
              <a:ext cx="96838" cy="119063"/>
            </a:xfrm>
            <a:custGeom>
              <a:avLst/>
              <a:gdLst>
                <a:gd name="T0" fmla="*/ 0 w 122"/>
                <a:gd name="T1" fmla="*/ 0 h 150"/>
                <a:gd name="T2" fmla="*/ 0 w 122"/>
                <a:gd name="T3" fmla="*/ 3 h 150"/>
                <a:gd name="T4" fmla="*/ 1 w 122"/>
                <a:gd name="T5" fmla="*/ 4 h 150"/>
                <a:gd name="T6" fmla="*/ 1 w 122"/>
                <a:gd name="T7" fmla="*/ 6 h 150"/>
                <a:gd name="T8" fmla="*/ 3 w 122"/>
                <a:gd name="T9" fmla="*/ 11 h 150"/>
                <a:gd name="T10" fmla="*/ 6 w 122"/>
                <a:gd name="T11" fmla="*/ 17 h 150"/>
                <a:gd name="T12" fmla="*/ 9 w 122"/>
                <a:gd name="T13" fmla="*/ 22 h 150"/>
                <a:gd name="T14" fmla="*/ 14 w 122"/>
                <a:gd name="T15" fmla="*/ 30 h 150"/>
                <a:gd name="T16" fmla="*/ 18 w 122"/>
                <a:gd name="T17" fmla="*/ 41 h 150"/>
                <a:gd name="T18" fmla="*/ 24 w 122"/>
                <a:gd name="T19" fmla="*/ 50 h 150"/>
                <a:gd name="T20" fmla="*/ 32 w 122"/>
                <a:gd name="T21" fmla="*/ 60 h 150"/>
                <a:gd name="T22" fmla="*/ 40 w 122"/>
                <a:gd name="T23" fmla="*/ 72 h 150"/>
                <a:gd name="T24" fmla="*/ 51 w 122"/>
                <a:gd name="T25" fmla="*/ 83 h 150"/>
                <a:gd name="T26" fmla="*/ 61 w 122"/>
                <a:gd name="T27" fmla="*/ 97 h 150"/>
                <a:gd name="T28" fmla="*/ 72 w 122"/>
                <a:gd name="T29" fmla="*/ 110 h 150"/>
                <a:gd name="T30" fmla="*/ 86 w 122"/>
                <a:gd name="T31" fmla="*/ 124 h 150"/>
                <a:gd name="T32" fmla="*/ 101 w 122"/>
                <a:gd name="T33" fmla="*/ 136 h 150"/>
                <a:gd name="T34" fmla="*/ 117 w 122"/>
                <a:gd name="T35" fmla="*/ 150 h 150"/>
                <a:gd name="T36" fmla="*/ 122 w 122"/>
                <a:gd name="T37" fmla="*/ 146 h 150"/>
                <a:gd name="T38" fmla="*/ 106 w 122"/>
                <a:gd name="T39" fmla="*/ 132 h 150"/>
                <a:gd name="T40" fmla="*/ 91 w 122"/>
                <a:gd name="T41" fmla="*/ 119 h 150"/>
                <a:gd name="T42" fmla="*/ 77 w 122"/>
                <a:gd name="T43" fmla="*/ 105 h 150"/>
                <a:gd name="T44" fmla="*/ 65 w 122"/>
                <a:gd name="T45" fmla="*/ 93 h 150"/>
                <a:gd name="T46" fmla="*/ 55 w 122"/>
                <a:gd name="T47" fmla="*/ 80 h 150"/>
                <a:gd name="T48" fmla="*/ 46 w 122"/>
                <a:gd name="T49" fmla="*/ 68 h 150"/>
                <a:gd name="T50" fmla="*/ 37 w 122"/>
                <a:gd name="T51" fmla="*/ 57 h 150"/>
                <a:gd name="T52" fmla="*/ 30 w 122"/>
                <a:gd name="T53" fmla="*/ 45 h 150"/>
                <a:gd name="T54" fmla="*/ 24 w 122"/>
                <a:gd name="T55" fmla="*/ 36 h 150"/>
                <a:gd name="T56" fmla="*/ 18 w 122"/>
                <a:gd name="T57" fmla="*/ 28 h 150"/>
                <a:gd name="T58" fmla="*/ 15 w 122"/>
                <a:gd name="T59" fmla="*/ 20 h 150"/>
                <a:gd name="T60" fmla="*/ 11 w 122"/>
                <a:gd name="T61" fmla="*/ 13 h 150"/>
                <a:gd name="T62" fmla="*/ 9 w 122"/>
                <a:gd name="T63" fmla="*/ 8 h 150"/>
                <a:gd name="T64" fmla="*/ 8 w 122"/>
                <a:gd name="T65" fmla="*/ 4 h 150"/>
                <a:gd name="T66" fmla="*/ 7 w 122"/>
                <a:gd name="T67" fmla="*/ 2 h 150"/>
                <a:gd name="T68" fmla="*/ 7 w 122"/>
                <a:gd name="T69" fmla="*/ 2 h 150"/>
                <a:gd name="T70" fmla="*/ 6 w 122"/>
                <a:gd name="T71" fmla="*/ 4 h 150"/>
                <a:gd name="T72" fmla="*/ 0 w 122"/>
                <a:gd name="T73" fmla="*/ 0 h 150"/>
                <a:gd name="T74" fmla="*/ 0 w 122"/>
                <a:gd name="T75" fmla="*/ 2 h 150"/>
                <a:gd name="T76" fmla="*/ 0 w 122"/>
                <a:gd name="T77" fmla="*/ 3 h 150"/>
                <a:gd name="T78" fmla="*/ 0 w 122"/>
                <a:gd name="T7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50">
                  <a:moveTo>
                    <a:pt x="0" y="0"/>
                  </a:moveTo>
                  <a:lnTo>
                    <a:pt x="0" y="3"/>
                  </a:lnTo>
                  <a:lnTo>
                    <a:pt x="1" y="4"/>
                  </a:lnTo>
                  <a:lnTo>
                    <a:pt x="1" y="6"/>
                  </a:lnTo>
                  <a:lnTo>
                    <a:pt x="3" y="11"/>
                  </a:lnTo>
                  <a:lnTo>
                    <a:pt x="6" y="17"/>
                  </a:lnTo>
                  <a:lnTo>
                    <a:pt x="9" y="22"/>
                  </a:lnTo>
                  <a:lnTo>
                    <a:pt x="14" y="30"/>
                  </a:lnTo>
                  <a:lnTo>
                    <a:pt x="18" y="41"/>
                  </a:lnTo>
                  <a:lnTo>
                    <a:pt x="24" y="50"/>
                  </a:lnTo>
                  <a:lnTo>
                    <a:pt x="32" y="60"/>
                  </a:lnTo>
                  <a:lnTo>
                    <a:pt x="40" y="72"/>
                  </a:lnTo>
                  <a:lnTo>
                    <a:pt x="51" y="83"/>
                  </a:lnTo>
                  <a:lnTo>
                    <a:pt x="61" y="97"/>
                  </a:lnTo>
                  <a:lnTo>
                    <a:pt x="72" y="110"/>
                  </a:lnTo>
                  <a:lnTo>
                    <a:pt x="86" y="124"/>
                  </a:lnTo>
                  <a:lnTo>
                    <a:pt x="101" y="136"/>
                  </a:lnTo>
                  <a:lnTo>
                    <a:pt x="117" y="150"/>
                  </a:lnTo>
                  <a:lnTo>
                    <a:pt x="122" y="146"/>
                  </a:lnTo>
                  <a:lnTo>
                    <a:pt x="106" y="132"/>
                  </a:lnTo>
                  <a:lnTo>
                    <a:pt x="91" y="119"/>
                  </a:lnTo>
                  <a:lnTo>
                    <a:pt x="77" y="105"/>
                  </a:lnTo>
                  <a:lnTo>
                    <a:pt x="65" y="93"/>
                  </a:lnTo>
                  <a:lnTo>
                    <a:pt x="55" y="80"/>
                  </a:lnTo>
                  <a:lnTo>
                    <a:pt x="46" y="68"/>
                  </a:lnTo>
                  <a:lnTo>
                    <a:pt x="37" y="57"/>
                  </a:lnTo>
                  <a:lnTo>
                    <a:pt x="30" y="45"/>
                  </a:lnTo>
                  <a:lnTo>
                    <a:pt x="24" y="36"/>
                  </a:lnTo>
                  <a:lnTo>
                    <a:pt x="18" y="28"/>
                  </a:lnTo>
                  <a:lnTo>
                    <a:pt x="15" y="20"/>
                  </a:lnTo>
                  <a:lnTo>
                    <a:pt x="11" y="13"/>
                  </a:lnTo>
                  <a:lnTo>
                    <a:pt x="9" y="8"/>
                  </a:lnTo>
                  <a:lnTo>
                    <a:pt x="8" y="4"/>
                  </a:lnTo>
                  <a:lnTo>
                    <a:pt x="7" y="2"/>
                  </a:lnTo>
                  <a:lnTo>
                    <a:pt x="7" y="2"/>
                  </a:lnTo>
                  <a:lnTo>
                    <a:pt x="6" y="4"/>
                  </a:lnTo>
                  <a:lnTo>
                    <a:pt x="0" y="0"/>
                  </a:lnTo>
                  <a:lnTo>
                    <a:pt x="0" y="2"/>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66"/>
            <p:cNvSpPr>
              <a:spLocks/>
            </p:cNvSpPr>
            <p:nvPr/>
          </p:nvSpPr>
          <p:spPr bwMode="auto">
            <a:xfrm>
              <a:off x="4048498" y="2473871"/>
              <a:ext cx="34925" cy="60325"/>
            </a:xfrm>
            <a:custGeom>
              <a:avLst/>
              <a:gdLst>
                <a:gd name="T0" fmla="*/ 44 w 44"/>
                <a:gd name="T1" fmla="*/ 4 h 76"/>
                <a:gd name="T2" fmla="*/ 39 w 44"/>
                <a:gd name="T3" fmla="*/ 4 h 76"/>
                <a:gd name="T4" fmla="*/ 0 w 44"/>
                <a:gd name="T5" fmla="*/ 72 h 76"/>
                <a:gd name="T6" fmla="*/ 6 w 44"/>
                <a:gd name="T7" fmla="*/ 76 h 76"/>
                <a:gd name="T8" fmla="*/ 44 w 44"/>
                <a:gd name="T9" fmla="*/ 8 h 76"/>
                <a:gd name="T10" fmla="*/ 39 w 44"/>
                <a:gd name="T11" fmla="*/ 8 h 76"/>
                <a:gd name="T12" fmla="*/ 44 w 44"/>
                <a:gd name="T13" fmla="*/ 4 h 76"/>
                <a:gd name="T14" fmla="*/ 41 w 44"/>
                <a:gd name="T15" fmla="*/ 0 h 76"/>
                <a:gd name="T16" fmla="*/ 39 w 44"/>
                <a:gd name="T17" fmla="*/ 4 h 76"/>
                <a:gd name="T18" fmla="*/ 44 w 44"/>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6">
                  <a:moveTo>
                    <a:pt x="44" y="4"/>
                  </a:moveTo>
                  <a:lnTo>
                    <a:pt x="39" y="4"/>
                  </a:lnTo>
                  <a:lnTo>
                    <a:pt x="0" y="72"/>
                  </a:lnTo>
                  <a:lnTo>
                    <a:pt x="6" y="76"/>
                  </a:lnTo>
                  <a:lnTo>
                    <a:pt x="44" y="8"/>
                  </a:lnTo>
                  <a:lnTo>
                    <a:pt x="39" y="8"/>
                  </a:lnTo>
                  <a:lnTo>
                    <a:pt x="44" y="4"/>
                  </a:lnTo>
                  <a:lnTo>
                    <a:pt x="41" y="0"/>
                  </a:lnTo>
                  <a:lnTo>
                    <a:pt x="39" y="4"/>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67"/>
            <p:cNvSpPr>
              <a:spLocks/>
            </p:cNvSpPr>
            <p:nvPr/>
          </p:nvSpPr>
          <p:spPr bwMode="auto">
            <a:xfrm>
              <a:off x="4191373" y="2481808"/>
              <a:ext cx="147638" cy="161925"/>
            </a:xfrm>
            <a:custGeom>
              <a:avLst/>
              <a:gdLst>
                <a:gd name="T0" fmla="*/ 163 w 185"/>
                <a:gd name="T1" fmla="*/ 0 h 204"/>
                <a:gd name="T2" fmla="*/ 162 w 185"/>
                <a:gd name="T3" fmla="*/ 1 h 204"/>
                <a:gd name="T4" fmla="*/ 160 w 185"/>
                <a:gd name="T5" fmla="*/ 5 h 204"/>
                <a:gd name="T6" fmla="*/ 154 w 185"/>
                <a:gd name="T7" fmla="*/ 9 h 204"/>
                <a:gd name="T8" fmla="*/ 148 w 185"/>
                <a:gd name="T9" fmla="*/ 15 h 204"/>
                <a:gd name="T10" fmla="*/ 140 w 185"/>
                <a:gd name="T11" fmla="*/ 23 h 204"/>
                <a:gd name="T12" fmla="*/ 131 w 185"/>
                <a:gd name="T13" fmla="*/ 31 h 204"/>
                <a:gd name="T14" fmla="*/ 121 w 185"/>
                <a:gd name="T15" fmla="*/ 39 h 204"/>
                <a:gd name="T16" fmla="*/ 110 w 185"/>
                <a:gd name="T17" fmla="*/ 49 h 204"/>
                <a:gd name="T18" fmla="*/ 98 w 185"/>
                <a:gd name="T19" fmla="*/ 57 h 204"/>
                <a:gd name="T20" fmla="*/ 85 w 185"/>
                <a:gd name="T21" fmla="*/ 66 h 204"/>
                <a:gd name="T22" fmla="*/ 71 w 185"/>
                <a:gd name="T23" fmla="*/ 73 h 204"/>
                <a:gd name="T24" fmla="*/ 57 w 185"/>
                <a:gd name="T25" fmla="*/ 80 h 204"/>
                <a:gd name="T26" fmla="*/ 43 w 185"/>
                <a:gd name="T27" fmla="*/ 85 h 204"/>
                <a:gd name="T28" fmla="*/ 28 w 185"/>
                <a:gd name="T29" fmla="*/ 89 h 204"/>
                <a:gd name="T30" fmla="*/ 15 w 185"/>
                <a:gd name="T31" fmla="*/ 91 h 204"/>
                <a:gd name="T32" fmla="*/ 0 w 185"/>
                <a:gd name="T33" fmla="*/ 91 h 204"/>
                <a:gd name="T34" fmla="*/ 1 w 185"/>
                <a:gd name="T35" fmla="*/ 90 h 204"/>
                <a:gd name="T36" fmla="*/ 3 w 185"/>
                <a:gd name="T37" fmla="*/ 90 h 204"/>
                <a:gd name="T38" fmla="*/ 8 w 185"/>
                <a:gd name="T39" fmla="*/ 90 h 204"/>
                <a:gd name="T40" fmla="*/ 12 w 185"/>
                <a:gd name="T41" fmla="*/ 91 h 204"/>
                <a:gd name="T42" fmla="*/ 18 w 185"/>
                <a:gd name="T43" fmla="*/ 93 h 204"/>
                <a:gd name="T44" fmla="*/ 25 w 185"/>
                <a:gd name="T45" fmla="*/ 98 h 204"/>
                <a:gd name="T46" fmla="*/ 32 w 185"/>
                <a:gd name="T47" fmla="*/ 105 h 204"/>
                <a:gd name="T48" fmla="*/ 40 w 185"/>
                <a:gd name="T49" fmla="*/ 115 h 204"/>
                <a:gd name="T50" fmla="*/ 45 w 185"/>
                <a:gd name="T51" fmla="*/ 123 h 204"/>
                <a:gd name="T52" fmla="*/ 49 w 185"/>
                <a:gd name="T53" fmla="*/ 132 h 204"/>
                <a:gd name="T54" fmla="*/ 54 w 185"/>
                <a:gd name="T55" fmla="*/ 138 h 204"/>
                <a:gd name="T56" fmla="*/ 58 w 185"/>
                <a:gd name="T57" fmla="*/ 145 h 204"/>
                <a:gd name="T58" fmla="*/ 63 w 185"/>
                <a:gd name="T59" fmla="*/ 152 h 204"/>
                <a:gd name="T60" fmla="*/ 66 w 185"/>
                <a:gd name="T61" fmla="*/ 159 h 204"/>
                <a:gd name="T62" fmla="*/ 70 w 185"/>
                <a:gd name="T63" fmla="*/ 165 h 204"/>
                <a:gd name="T64" fmla="*/ 72 w 185"/>
                <a:gd name="T65" fmla="*/ 171 h 204"/>
                <a:gd name="T66" fmla="*/ 76 w 185"/>
                <a:gd name="T67" fmla="*/ 175 h 204"/>
                <a:gd name="T68" fmla="*/ 78 w 185"/>
                <a:gd name="T69" fmla="*/ 181 h 204"/>
                <a:gd name="T70" fmla="*/ 80 w 185"/>
                <a:gd name="T71" fmla="*/ 186 h 204"/>
                <a:gd name="T72" fmla="*/ 81 w 185"/>
                <a:gd name="T73" fmla="*/ 190 h 204"/>
                <a:gd name="T74" fmla="*/ 83 w 185"/>
                <a:gd name="T75" fmla="*/ 194 h 204"/>
                <a:gd name="T76" fmla="*/ 84 w 185"/>
                <a:gd name="T77" fmla="*/ 197 h 204"/>
                <a:gd name="T78" fmla="*/ 85 w 185"/>
                <a:gd name="T79" fmla="*/ 201 h 204"/>
                <a:gd name="T80" fmla="*/ 85 w 185"/>
                <a:gd name="T81" fmla="*/ 204 h 204"/>
                <a:gd name="T82" fmla="*/ 101 w 185"/>
                <a:gd name="T83" fmla="*/ 190 h 204"/>
                <a:gd name="T84" fmla="*/ 116 w 185"/>
                <a:gd name="T85" fmla="*/ 178 h 204"/>
                <a:gd name="T86" fmla="*/ 127 w 185"/>
                <a:gd name="T87" fmla="*/ 165 h 204"/>
                <a:gd name="T88" fmla="*/ 139 w 185"/>
                <a:gd name="T89" fmla="*/ 151 h 204"/>
                <a:gd name="T90" fmla="*/ 148 w 185"/>
                <a:gd name="T91" fmla="*/ 140 h 204"/>
                <a:gd name="T92" fmla="*/ 157 w 185"/>
                <a:gd name="T93" fmla="*/ 127 h 204"/>
                <a:gd name="T94" fmla="*/ 164 w 185"/>
                <a:gd name="T95" fmla="*/ 117 h 204"/>
                <a:gd name="T96" fmla="*/ 169 w 185"/>
                <a:gd name="T97" fmla="*/ 105 h 204"/>
                <a:gd name="T98" fmla="*/ 174 w 185"/>
                <a:gd name="T99" fmla="*/ 96 h 204"/>
                <a:gd name="T100" fmla="*/ 178 w 185"/>
                <a:gd name="T101" fmla="*/ 88 h 204"/>
                <a:gd name="T102" fmla="*/ 180 w 185"/>
                <a:gd name="T103" fmla="*/ 80 h 204"/>
                <a:gd name="T104" fmla="*/ 183 w 185"/>
                <a:gd name="T105" fmla="*/ 74 h 204"/>
                <a:gd name="T106" fmla="*/ 184 w 185"/>
                <a:gd name="T107" fmla="*/ 68 h 204"/>
                <a:gd name="T108" fmla="*/ 185 w 185"/>
                <a:gd name="T109" fmla="*/ 65 h 204"/>
                <a:gd name="T110" fmla="*/ 185 w 185"/>
                <a:gd name="T111" fmla="*/ 62 h 204"/>
                <a:gd name="T112" fmla="*/ 185 w 185"/>
                <a:gd name="T113" fmla="*/ 61 h 204"/>
                <a:gd name="T114" fmla="*/ 163 w 185"/>
                <a:gd name="T11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4">
                  <a:moveTo>
                    <a:pt x="163" y="0"/>
                  </a:moveTo>
                  <a:lnTo>
                    <a:pt x="162" y="1"/>
                  </a:lnTo>
                  <a:lnTo>
                    <a:pt x="160" y="5"/>
                  </a:lnTo>
                  <a:lnTo>
                    <a:pt x="154" y="9"/>
                  </a:lnTo>
                  <a:lnTo>
                    <a:pt x="148" y="15"/>
                  </a:lnTo>
                  <a:lnTo>
                    <a:pt x="140" y="23"/>
                  </a:lnTo>
                  <a:lnTo>
                    <a:pt x="131" y="31"/>
                  </a:lnTo>
                  <a:lnTo>
                    <a:pt x="121" y="39"/>
                  </a:lnTo>
                  <a:lnTo>
                    <a:pt x="110" y="49"/>
                  </a:lnTo>
                  <a:lnTo>
                    <a:pt x="98" y="57"/>
                  </a:lnTo>
                  <a:lnTo>
                    <a:pt x="85" y="66"/>
                  </a:lnTo>
                  <a:lnTo>
                    <a:pt x="71" y="73"/>
                  </a:lnTo>
                  <a:lnTo>
                    <a:pt x="57" y="80"/>
                  </a:lnTo>
                  <a:lnTo>
                    <a:pt x="43" y="85"/>
                  </a:lnTo>
                  <a:lnTo>
                    <a:pt x="28" y="89"/>
                  </a:lnTo>
                  <a:lnTo>
                    <a:pt x="15" y="91"/>
                  </a:lnTo>
                  <a:lnTo>
                    <a:pt x="0" y="91"/>
                  </a:lnTo>
                  <a:lnTo>
                    <a:pt x="1" y="90"/>
                  </a:lnTo>
                  <a:lnTo>
                    <a:pt x="3" y="90"/>
                  </a:lnTo>
                  <a:lnTo>
                    <a:pt x="8" y="90"/>
                  </a:lnTo>
                  <a:lnTo>
                    <a:pt x="12" y="91"/>
                  </a:lnTo>
                  <a:lnTo>
                    <a:pt x="18" y="93"/>
                  </a:lnTo>
                  <a:lnTo>
                    <a:pt x="25" y="98"/>
                  </a:lnTo>
                  <a:lnTo>
                    <a:pt x="32" y="105"/>
                  </a:lnTo>
                  <a:lnTo>
                    <a:pt x="40" y="115"/>
                  </a:lnTo>
                  <a:lnTo>
                    <a:pt x="45" y="123"/>
                  </a:lnTo>
                  <a:lnTo>
                    <a:pt x="49" y="132"/>
                  </a:lnTo>
                  <a:lnTo>
                    <a:pt x="54" y="138"/>
                  </a:lnTo>
                  <a:lnTo>
                    <a:pt x="58" y="145"/>
                  </a:lnTo>
                  <a:lnTo>
                    <a:pt x="63" y="152"/>
                  </a:lnTo>
                  <a:lnTo>
                    <a:pt x="66" y="159"/>
                  </a:lnTo>
                  <a:lnTo>
                    <a:pt x="70" y="165"/>
                  </a:lnTo>
                  <a:lnTo>
                    <a:pt x="72" y="171"/>
                  </a:lnTo>
                  <a:lnTo>
                    <a:pt x="76" y="175"/>
                  </a:lnTo>
                  <a:lnTo>
                    <a:pt x="78" y="181"/>
                  </a:lnTo>
                  <a:lnTo>
                    <a:pt x="80" y="186"/>
                  </a:lnTo>
                  <a:lnTo>
                    <a:pt x="81" y="190"/>
                  </a:lnTo>
                  <a:lnTo>
                    <a:pt x="83" y="194"/>
                  </a:lnTo>
                  <a:lnTo>
                    <a:pt x="84" y="197"/>
                  </a:lnTo>
                  <a:lnTo>
                    <a:pt x="85" y="201"/>
                  </a:lnTo>
                  <a:lnTo>
                    <a:pt x="85" y="204"/>
                  </a:lnTo>
                  <a:lnTo>
                    <a:pt x="101" y="190"/>
                  </a:lnTo>
                  <a:lnTo>
                    <a:pt x="116" y="178"/>
                  </a:lnTo>
                  <a:lnTo>
                    <a:pt x="127" y="165"/>
                  </a:lnTo>
                  <a:lnTo>
                    <a:pt x="139" y="151"/>
                  </a:lnTo>
                  <a:lnTo>
                    <a:pt x="148" y="140"/>
                  </a:lnTo>
                  <a:lnTo>
                    <a:pt x="157" y="127"/>
                  </a:lnTo>
                  <a:lnTo>
                    <a:pt x="164" y="117"/>
                  </a:lnTo>
                  <a:lnTo>
                    <a:pt x="169" y="105"/>
                  </a:lnTo>
                  <a:lnTo>
                    <a:pt x="174" y="96"/>
                  </a:lnTo>
                  <a:lnTo>
                    <a:pt x="178" y="88"/>
                  </a:lnTo>
                  <a:lnTo>
                    <a:pt x="180" y="80"/>
                  </a:lnTo>
                  <a:lnTo>
                    <a:pt x="183" y="74"/>
                  </a:lnTo>
                  <a:lnTo>
                    <a:pt x="184" y="68"/>
                  </a:lnTo>
                  <a:lnTo>
                    <a:pt x="185" y="65"/>
                  </a:lnTo>
                  <a:lnTo>
                    <a:pt x="185" y="62"/>
                  </a:lnTo>
                  <a:lnTo>
                    <a:pt x="185" y="61"/>
                  </a:lnTo>
                  <a:lnTo>
                    <a:pt x="1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68"/>
            <p:cNvSpPr>
              <a:spLocks/>
            </p:cNvSpPr>
            <p:nvPr/>
          </p:nvSpPr>
          <p:spPr bwMode="auto">
            <a:xfrm>
              <a:off x="4181848" y="2480221"/>
              <a:ext cx="141288" cy="76200"/>
            </a:xfrm>
            <a:custGeom>
              <a:avLst/>
              <a:gdLst>
                <a:gd name="T0" fmla="*/ 11 w 178"/>
                <a:gd name="T1" fmla="*/ 90 h 97"/>
                <a:gd name="T2" fmla="*/ 13 w 178"/>
                <a:gd name="T3" fmla="*/ 95 h 97"/>
                <a:gd name="T4" fmla="*/ 28 w 178"/>
                <a:gd name="T5" fmla="*/ 97 h 97"/>
                <a:gd name="T6" fmla="*/ 41 w 178"/>
                <a:gd name="T7" fmla="*/ 94 h 97"/>
                <a:gd name="T8" fmla="*/ 58 w 178"/>
                <a:gd name="T9" fmla="*/ 91 h 97"/>
                <a:gd name="T10" fmla="*/ 71 w 178"/>
                <a:gd name="T11" fmla="*/ 85 h 97"/>
                <a:gd name="T12" fmla="*/ 85 w 178"/>
                <a:gd name="T13" fmla="*/ 78 h 97"/>
                <a:gd name="T14" fmla="*/ 99 w 178"/>
                <a:gd name="T15" fmla="*/ 70 h 97"/>
                <a:gd name="T16" fmla="*/ 113 w 178"/>
                <a:gd name="T17" fmla="*/ 62 h 97"/>
                <a:gd name="T18" fmla="*/ 124 w 178"/>
                <a:gd name="T19" fmla="*/ 53 h 97"/>
                <a:gd name="T20" fmla="*/ 136 w 178"/>
                <a:gd name="T21" fmla="*/ 44 h 97"/>
                <a:gd name="T22" fmla="*/ 146 w 178"/>
                <a:gd name="T23" fmla="*/ 36 h 97"/>
                <a:gd name="T24" fmla="*/ 155 w 178"/>
                <a:gd name="T25" fmla="*/ 28 h 97"/>
                <a:gd name="T26" fmla="*/ 163 w 178"/>
                <a:gd name="T27" fmla="*/ 19 h 97"/>
                <a:gd name="T28" fmla="*/ 169 w 178"/>
                <a:gd name="T29" fmla="*/ 14 h 97"/>
                <a:gd name="T30" fmla="*/ 175 w 178"/>
                <a:gd name="T31" fmla="*/ 9 h 97"/>
                <a:gd name="T32" fmla="*/ 177 w 178"/>
                <a:gd name="T33" fmla="*/ 6 h 97"/>
                <a:gd name="T34" fmla="*/ 178 w 178"/>
                <a:gd name="T35" fmla="*/ 4 h 97"/>
                <a:gd name="T36" fmla="*/ 174 w 178"/>
                <a:gd name="T37" fmla="*/ 0 h 97"/>
                <a:gd name="T38" fmla="*/ 173 w 178"/>
                <a:gd name="T39" fmla="*/ 1 h 97"/>
                <a:gd name="T40" fmla="*/ 170 w 178"/>
                <a:gd name="T41" fmla="*/ 4 h 97"/>
                <a:gd name="T42" fmla="*/ 165 w 178"/>
                <a:gd name="T43" fmla="*/ 9 h 97"/>
                <a:gd name="T44" fmla="*/ 159 w 178"/>
                <a:gd name="T45" fmla="*/ 15 h 97"/>
                <a:gd name="T46" fmla="*/ 151 w 178"/>
                <a:gd name="T47" fmla="*/ 23 h 97"/>
                <a:gd name="T48" fmla="*/ 142 w 178"/>
                <a:gd name="T49" fmla="*/ 31 h 97"/>
                <a:gd name="T50" fmla="*/ 132 w 178"/>
                <a:gd name="T51" fmla="*/ 39 h 97"/>
                <a:gd name="T52" fmla="*/ 121 w 178"/>
                <a:gd name="T53" fmla="*/ 47 h 97"/>
                <a:gd name="T54" fmla="*/ 108 w 178"/>
                <a:gd name="T55" fmla="*/ 56 h 97"/>
                <a:gd name="T56" fmla="*/ 96 w 178"/>
                <a:gd name="T57" fmla="*/ 64 h 97"/>
                <a:gd name="T58" fmla="*/ 83 w 178"/>
                <a:gd name="T59" fmla="*/ 72 h 97"/>
                <a:gd name="T60" fmla="*/ 69 w 178"/>
                <a:gd name="T61" fmla="*/ 79 h 97"/>
                <a:gd name="T62" fmla="*/ 55 w 178"/>
                <a:gd name="T63" fmla="*/ 84 h 97"/>
                <a:gd name="T64" fmla="*/ 41 w 178"/>
                <a:gd name="T65" fmla="*/ 87 h 97"/>
                <a:gd name="T66" fmla="*/ 28 w 178"/>
                <a:gd name="T67" fmla="*/ 90 h 97"/>
                <a:gd name="T68" fmla="*/ 14 w 178"/>
                <a:gd name="T69" fmla="*/ 90 h 97"/>
                <a:gd name="T70" fmla="*/ 14 w 178"/>
                <a:gd name="T71" fmla="*/ 95 h 97"/>
                <a:gd name="T72" fmla="*/ 11 w 178"/>
                <a:gd name="T73" fmla="*/ 90 h 97"/>
                <a:gd name="T74" fmla="*/ 0 w 178"/>
                <a:gd name="T75" fmla="*/ 94 h 97"/>
                <a:gd name="T76" fmla="*/ 13 w 178"/>
                <a:gd name="T77" fmla="*/ 95 h 97"/>
                <a:gd name="T78" fmla="*/ 11 w 178"/>
                <a:gd name="T79"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97">
                  <a:moveTo>
                    <a:pt x="11" y="90"/>
                  </a:moveTo>
                  <a:lnTo>
                    <a:pt x="13" y="95"/>
                  </a:lnTo>
                  <a:lnTo>
                    <a:pt x="28" y="97"/>
                  </a:lnTo>
                  <a:lnTo>
                    <a:pt x="41" y="94"/>
                  </a:lnTo>
                  <a:lnTo>
                    <a:pt x="58" y="91"/>
                  </a:lnTo>
                  <a:lnTo>
                    <a:pt x="71" y="85"/>
                  </a:lnTo>
                  <a:lnTo>
                    <a:pt x="85" y="78"/>
                  </a:lnTo>
                  <a:lnTo>
                    <a:pt x="99" y="70"/>
                  </a:lnTo>
                  <a:lnTo>
                    <a:pt x="113" y="62"/>
                  </a:lnTo>
                  <a:lnTo>
                    <a:pt x="124" y="53"/>
                  </a:lnTo>
                  <a:lnTo>
                    <a:pt x="136" y="44"/>
                  </a:lnTo>
                  <a:lnTo>
                    <a:pt x="146" y="36"/>
                  </a:lnTo>
                  <a:lnTo>
                    <a:pt x="155" y="28"/>
                  </a:lnTo>
                  <a:lnTo>
                    <a:pt x="163" y="19"/>
                  </a:lnTo>
                  <a:lnTo>
                    <a:pt x="169" y="14"/>
                  </a:lnTo>
                  <a:lnTo>
                    <a:pt x="175" y="9"/>
                  </a:lnTo>
                  <a:lnTo>
                    <a:pt x="177" y="6"/>
                  </a:lnTo>
                  <a:lnTo>
                    <a:pt x="178" y="4"/>
                  </a:lnTo>
                  <a:lnTo>
                    <a:pt x="174" y="0"/>
                  </a:lnTo>
                  <a:lnTo>
                    <a:pt x="173" y="1"/>
                  </a:lnTo>
                  <a:lnTo>
                    <a:pt x="170" y="4"/>
                  </a:lnTo>
                  <a:lnTo>
                    <a:pt x="165" y="9"/>
                  </a:lnTo>
                  <a:lnTo>
                    <a:pt x="159" y="15"/>
                  </a:lnTo>
                  <a:lnTo>
                    <a:pt x="151" y="23"/>
                  </a:lnTo>
                  <a:lnTo>
                    <a:pt x="142" y="31"/>
                  </a:lnTo>
                  <a:lnTo>
                    <a:pt x="132" y="39"/>
                  </a:lnTo>
                  <a:lnTo>
                    <a:pt x="121" y="47"/>
                  </a:lnTo>
                  <a:lnTo>
                    <a:pt x="108" y="56"/>
                  </a:lnTo>
                  <a:lnTo>
                    <a:pt x="96" y="64"/>
                  </a:lnTo>
                  <a:lnTo>
                    <a:pt x="83" y="72"/>
                  </a:lnTo>
                  <a:lnTo>
                    <a:pt x="69" y="79"/>
                  </a:lnTo>
                  <a:lnTo>
                    <a:pt x="55" y="84"/>
                  </a:lnTo>
                  <a:lnTo>
                    <a:pt x="41" y="87"/>
                  </a:lnTo>
                  <a:lnTo>
                    <a:pt x="28" y="90"/>
                  </a:lnTo>
                  <a:lnTo>
                    <a:pt x="14" y="90"/>
                  </a:lnTo>
                  <a:lnTo>
                    <a:pt x="14" y="95"/>
                  </a:lnTo>
                  <a:lnTo>
                    <a:pt x="11" y="90"/>
                  </a:lnTo>
                  <a:lnTo>
                    <a:pt x="0" y="94"/>
                  </a:lnTo>
                  <a:lnTo>
                    <a:pt x="13" y="95"/>
                  </a:lnTo>
                  <a:lnTo>
                    <a:pt x="11"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69"/>
            <p:cNvSpPr>
              <a:spLocks/>
            </p:cNvSpPr>
            <p:nvPr/>
          </p:nvSpPr>
          <p:spPr bwMode="auto">
            <a:xfrm>
              <a:off x="4191373" y="2550071"/>
              <a:ext cx="34925" cy="25400"/>
            </a:xfrm>
            <a:custGeom>
              <a:avLst/>
              <a:gdLst>
                <a:gd name="T0" fmla="*/ 44 w 44"/>
                <a:gd name="T1" fmla="*/ 27 h 31"/>
                <a:gd name="T2" fmla="*/ 44 w 44"/>
                <a:gd name="T3" fmla="*/ 27 h 31"/>
                <a:gd name="T4" fmla="*/ 36 w 44"/>
                <a:gd name="T5" fmla="*/ 17 h 31"/>
                <a:gd name="T6" fmla="*/ 28 w 44"/>
                <a:gd name="T7" fmla="*/ 9 h 31"/>
                <a:gd name="T8" fmla="*/ 21 w 44"/>
                <a:gd name="T9" fmla="*/ 4 h 31"/>
                <a:gd name="T10" fmla="*/ 15 w 44"/>
                <a:gd name="T11" fmla="*/ 1 h 31"/>
                <a:gd name="T12" fmla="*/ 10 w 44"/>
                <a:gd name="T13" fmla="*/ 0 h 31"/>
                <a:gd name="T14" fmla="*/ 5 w 44"/>
                <a:gd name="T15" fmla="*/ 0 h 31"/>
                <a:gd name="T16" fmla="*/ 3 w 44"/>
                <a:gd name="T17" fmla="*/ 0 h 31"/>
                <a:gd name="T18" fmla="*/ 0 w 44"/>
                <a:gd name="T19" fmla="*/ 1 h 31"/>
                <a:gd name="T20" fmla="*/ 3 w 44"/>
                <a:gd name="T21" fmla="*/ 6 h 31"/>
                <a:gd name="T22" fmla="*/ 3 w 44"/>
                <a:gd name="T23" fmla="*/ 6 h 31"/>
                <a:gd name="T24" fmla="*/ 5 w 44"/>
                <a:gd name="T25" fmla="*/ 6 h 31"/>
                <a:gd name="T26" fmla="*/ 9 w 44"/>
                <a:gd name="T27" fmla="*/ 6 h 31"/>
                <a:gd name="T28" fmla="*/ 13 w 44"/>
                <a:gd name="T29" fmla="*/ 8 h 31"/>
                <a:gd name="T30" fmla="*/ 18 w 44"/>
                <a:gd name="T31" fmla="*/ 10 h 31"/>
                <a:gd name="T32" fmla="*/ 25 w 44"/>
                <a:gd name="T33" fmla="*/ 13 h 31"/>
                <a:gd name="T34" fmla="*/ 32 w 44"/>
                <a:gd name="T35" fmla="*/ 20 h 31"/>
                <a:gd name="T36" fmla="*/ 38 w 44"/>
                <a:gd name="T37" fmla="*/ 31 h 31"/>
                <a:gd name="T38" fmla="*/ 38 w 44"/>
                <a:gd name="T39" fmla="*/ 31 h 31"/>
                <a:gd name="T40" fmla="*/ 44 w 44"/>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1">
                  <a:moveTo>
                    <a:pt x="44" y="27"/>
                  </a:moveTo>
                  <a:lnTo>
                    <a:pt x="44" y="27"/>
                  </a:lnTo>
                  <a:lnTo>
                    <a:pt x="36" y="17"/>
                  </a:lnTo>
                  <a:lnTo>
                    <a:pt x="28" y="9"/>
                  </a:lnTo>
                  <a:lnTo>
                    <a:pt x="21" y="4"/>
                  </a:lnTo>
                  <a:lnTo>
                    <a:pt x="15" y="1"/>
                  </a:lnTo>
                  <a:lnTo>
                    <a:pt x="10" y="0"/>
                  </a:lnTo>
                  <a:lnTo>
                    <a:pt x="5" y="0"/>
                  </a:lnTo>
                  <a:lnTo>
                    <a:pt x="3" y="0"/>
                  </a:lnTo>
                  <a:lnTo>
                    <a:pt x="0" y="1"/>
                  </a:lnTo>
                  <a:lnTo>
                    <a:pt x="3" y="6"/>
                  </a:lnTo>
                  <a:lnTo>
                    <a:pt x="3" y="6"/>
                  </a:lnTo>
                  <a:lnTo>
                    <a:pt x="5" y="6"/>
                  </a:lnTo>
                  <a:lnTo>
                    <a:pt x="9" y="6"/>
                  </a:lnTo>
                  <a:lnTo>
                    <a:pt x="13" y="8"/>
                  </a:lnTo>
                  <a:lnTo>
                    <a:pt x="18" y="10"/>
                  </a:lnTo>
                  <a:lnTo>
                    <a:pt x="25" y="13"/>
                  </a:lnTo>
                  <a:lnTo>
                    <a:pt x="32" y="20"/>
                  </a:lnTo>
                  <a:lnTo>
                    <a:pt x="38" y="31"/>
                  </a:lnTo>
                  <a:lnTo>
                    <a:pt x="38" y="31"/>
                  </a:lnTo>
                  <a:lnTo>
                    <a:pt x="4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170"/>
            <p:cNvSpPr>
              <a:spLocks/>
            </p:cNvSpPr>
            <p:nvPr/>
          </p:nvSpPr>
          <p:spPr bwMode="auto">
            <a:xfrm>
              <a:off x="4221536" y="2572296"/>
              <a:ext cx="41275" cy="76200"/>
            </a:xfrm>
            <a:custGeom>
              <a:avLst/>
              <a:gdLst>
                <a:gd name="T0" fmla="*/ 47 w 52"/>
                <a:gd name="T1" fmla="*/ 88 h 97"/>
                <a:gd name="T2" fmla="*/ 52 w 52"/>
                <a:gd name="T3" fmla="*/ 90 h 97"/>
                <a:gd name="T4" fmla="*/ 52 w 52"/>
                <a:gd name="T5" fmla="*/ 87 h 97"/>
                <a:gd name="T6" fmla="*/ 51 w 52"/>
                <a:gd name="T7" fmla="*/ 83 h 97"/>
                <a:gd name="T8" fmla="*/ 50 w 52"/>
                <a:gd name="T9" fmla="*/ 79 h 97"/>
                <a:gd name="T10" fmla="*/ 49 w 52"/>
                <a:gd name="T11" fmla="*/ 75 h 97"/>
                <a:gd name="T12" fmla="*/ 47 w 52"/>
                <a:gd name="T13" fmla="*/ 70 h 97"/>
                <a:gd name="T14" fmla="*/ 44 w 52"/>
                <a:gd name="T15" fmla="*/ 65 h 97"/>
                <a:gd name="T16" fmla="*/ 42 w 52"/>
                <a:gd name="T17" fmla="*/ 60 h 97"/>
                <a:gd name="T18" fmla="*/ 40 w 52"/>
                <a:gd name="T19" fmla="*/ 56 h 97"/>
                <a:gd name="T20" fmla="*/ 36 w 52"/>
                <a:gd name="T21" fmla="*/ 50 h 97"/>
                <a:gd name="T22" fmla="*/ 33 w 52"/>
                <a:gd name="T23" fmla="*/ 44 h 97"/>
                <a:gd name="T24" fmla="*/ 29 w 52"/>
                <a:gd name="T25" fmla="*/ 37 h 97"/>
                <a:gd name="T26" fmla="*/ 25 w 52"/>
                <a:gd name="T27" fmla="*/ 30 h 97"/>
                <a:gd name="T28" fmla="*/ 21 w 52"/>
                <a:gd name="T29" fmla="*/ 23 h 97"/>
                <a:gd name="T30" fmla="*/ 17 w 52"/>
                <a:gd name="T31" fmla="*/ 15 h 97"/>
                <a:gd name="T32" fmla="*/ 11 w 52"/>
                <a:gd name="T33" fmla="*/ 7 h 97"/>
                <a:gd name="T34" fmla="*/ 6 w 52"/>
                <a:gd name="T35" fmla="*/ 0 h 97"/>
                <a:gd name="T36" fmla="*/ 0 w 52"/>
                <a:gd name="T37" fmla="*/ 4 h 97"/>
                <a:gd name="T38" fmla="*/ 6 w 52"/>
                <a:gd name="T39" fmla="*/ 12 h 97"/>
                <a:gd name="T40" fmla="*/ 11 w 52"/>
                <a:gd name="T41" fmla="*/ 19 h 97"/>
                <a:gd name="T42" fmla="*/ 15 w 52"/>
                <a:gd name="T43" fmla="*/ 27 h 97"/>
                <a:gd name="T44" fmla="*/ 20 w 52"/>
                <a:gd name="T45" fmla="*/ 34 h 97"/>
                <a:gd name="T46" fmla="*/ 24 w 52"/>
                <a:gd name="T47" fmla="*/ 41 h 97"/>
                <a:gd name="T48" fmla="*/ 27 w 52"/>
                <a:gd name="T49" fmla="*/ 46 h 97"/>
                <a:gd name="T50" fmla="*/ 30 w 52"/>
                <a:gd name="T51" fmla="*/ 52 h 97"/>
                <a:gd name="T52" fmla="*/ 34 w 52"/>
                <a:gd name="T53" fmla="*/ 58 h 97"/>
                <a:gd name="T54" fmla="*/ 36 w 52"/>
                <a:gd name="T55" fmla="*/ 62 h 97"/>
                <a:gd name="T56" fmla="*/ 38 w 52"/>
                <a:gd name="T57" fmla="*/ 68 h 97"/>
                <a:gd name="T58" fmla="*/ 41 w 52"/>
                <a:gd name="T59" fmla="*/ 73 h 97"/>
                <a:gd name="T60" fmla="*/ 42 w 52"/>
                <a:gd name="T61" fmla="*/ 76 h 97"/>
                <a:gd name="T62" fmla="*/ 43 w 52"/>
                <a:gd name="T63" fmla="*/ 81 h 97"/>
                <a:gd name="T64" fmla="*/ 44 w 52"/>
                <a:gd name="T65" fmla="*/ 84 h 97"/>
                <a:gd name="T66" fmla="*/ 45 w 52"/>
                <a:gd name="T67" fmla="*/ 88 h 97"/>
                <a:gd name="T68" fmla="*/ 45 w 52"/>
                <a:gd name="T69" fmla="*/ 90 h 97"/>
                <a:gd name="T70" fmla="*/ 50 w 52"/>
                <a:gd name="T71" fmla="*/ 92 h 97"/>
                <a:gd name="T72" fmla="*/ 45 w 52"/>
                <a:gd name="T73" fmla="*/ 90 h 97"/>
                <a:gd name="T74" fmla="*/ 45 w 52"/>
                <a:gd name="T75" fmla="*/ 97 h 97"/>
                <a:gd name="T76" fmla="*/ 50 w 52"/>
                <a:gd name="T77" fmla="*/ 92 h 97"/>
                <a:gd name="T78" fmla="*/ 47 w 52"/>
                <a:gd name="T7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97">
                  <a:moveTo>
                    <a:pt x="47" y="88"/>
                  </a:moveTo>
                  <a:lnTo>
                    <a:pt x="52" y="90"/>
                  </a:lnTo>
                  <a:lnTo>
                    <a:pt x="52" y="87"/>
                  </a:lnTo>
                  <a:lnTo>
                    <a:pt x="51" y="83"/>
                  </a:lnTo>
                  <a:lnTo>
                    <a:pt x="50" y="79"/>
                  </a:lnTo>
                  <a:lnTo>
                    <a:pt x="49" y="75"/>
                  </a:lnTo>
                  <a:lnTo>
                    <a:pt x="47" y="70"/>
                  </a:lnTo>
                  <a:lnTo>
                    <a:pt x="44" y="65"/>
                  </a:lnTo>
                  <a:lnTo>
                    <a:pt x="42" y="60"/>
                  </a:lnTo>
                  <a:lnTo>
                    <a:pt x="40" y="56"/>
                  </a:lnTo>
                  <a:lnTo>
                    <a:pt x="36" y="50"/>
                  </a:lnTo>
                  <a:lnTo>
                    <a:pt x="33" y="44"/>
                  </a:lnTo>
                  <a:lnTo>
                    <a:pt x="29" y="37"/>
                  </a:lnTo>
                  <a:lnTo>
                    <a:pt x="25" y="30"/>
                  </a:lnTo>
                  <a:lnTo>
                    <a:pt x="21" y="23"/>
                  </a:lnTo>
                  <a:lnTo>
                    <a:pt x="17" y="15"/>
                  </a:lnTo>
                  <a:lnTo>
                    <a:pt x="11" y="7"/>
                  </a:lnTo>
                  <a:lnTo>
                    <a:pt x="6" y="0"/>
                  </a:lnTo>
                  <a:lnTo>
                    <a:pt x="0" y="4"/>
                  </a:lnTo>
                  <a:lnTo>
                    <a:pt x="6" y="12"/>
                  </a:lnTo>
                  <a:lnTo>
                    <a:pt x="11" y="19"/>
                  </a:lnTo>
                  <a:lnTo>
                    <a:pt x="15" y="27"/>
                  </a:lnTo>
                  <a:lnTo>
                    <a:pt x="20" y="34"/>
                  </a:lnTo>
                  <a:lnTo>
                    <a:pt x="24" y="41"/>
                  </a:lnTo>
                  <a:lnTo>
                    <a:pt x="27" y="46"/>
                  </a:lnTo>
                  <a:lnTo>
                    <a:pt x="30" y="52"/>
                  </a:lnTo>
                  <a:lnTo>
                    <a:pt x="34" y="58"/>
                  </a:lnTo>
                  <a:lnTo>
                    <a:pt x="36" y="62"/>
                  </a:lnTo>
                  <a:lnTo>
                    <a:pt x="38" y="68"/>
                  </a:lnTo>
                  <a:lnTo>
                    <a:pt x="41" y="73"/>
                  </a:lnTo>
                  <a:lnTo>
                    <a:pt x="42" y="76"/>
                  </a:lnTo>
                  <a:lnTo>
                    <a:pt x="43" y="81"/>
                  </a:lnTo>
                  <a:lnTo>
                    <a:pt x="44" y="84"/>
                  </a:lnTo>
                  <a:lnTo>
                    <a:pt x="45" y="88"/>
                  </a:lnTo>
                  <a:lnTo>
                    <a:pt x="45" y="90"/>
                  </a:lnTo>
                  <a:lnTo>
                    <a:pt x="50" y="92"/>
                  </a:lnTo>
                  <a:lnTo>
                    <a:pt x="45" y="90"/>
                  </a:lnTo>
                  <a:lnTo>
                    <a:pt x="45" y="97"/>
                  </a:lnTo>
                  <a:lnTo>
                    <a:pt x="50" y="92"/>
                  </a:lnTo>
                  <a:lnTo>
                    <a:pt x="47"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71"/>
            <p:cNvSpPr>
              <a:spLocks/>
            </p:cNvSpPr>
            <p:nvPr/>
          </p:nvSpPr>
          <p:spPr bwMode="auto">
            <a:xfrm>
              <a:off x="4258048" y="2529433"/>
              <a:ext cx="84138" cy="115888"/>
            </a:xfrm>
            <a:custGeom>
              <a:avLst/>
              <a:gdLst>
                <a:gd name="T0" fmla="*/ 100 w 105"/>
                <a:gd name="T1" fmla="*/ 2 h 146"/>
                <a:gd name="T2" fmla="*/ 100 w 105"/>
                <a:gd name="T3" fmla="*/ 1 h 146"/>
                <a:gd name="T4" fmla="*/ 100 w 105"/>
                <a:gd name="T5" fmla="*/ 1 h 146"/>
                <a:gd name="T6" fmla="*/ 99 w 105"/>
                <a:gd name="T7" fmla="*/ 4 h 146"/>
                <a:gd name="T8" fmla="*/ 97 w 105"/>
                <a:gd name="T9" fmla="*/ 7 h 146"/>
                <a:gd name="T10" fmla="*/ 96 w 105"/>
                <a:gd name="T11" fmla="*/ 13 h 146"/>
                <a:gd name="T12" fmla="*/ 94 w 105"/>
                <a:gd name="T13" fmla="*/ 20 h 146"/>
                <a:gd name="T14" fmla="*/ 92 w 105"/>
                <a:gd name="T15" fmla="*/ 27 h 146"/>
                <a:gd name="T16" fmla="*/ 88 w 105"/>
                <a:gd name="T17" fmla="*/ 35 h 146"/>
                <a:gd name="T18" fmla="*/ 84 w 105"/>
                <a:gd name="T19" fmla="*/ 44 h 146"/>
                <a:gd name="T20" fmla="*/ 78 w 105"/>
                <a:gd name="T21" fmla="*/ 54 h 146"/>
                <a:gd name="T22" fmla="*/ 71 w 105"/>
                <a:gd name="T23" fmla="*/ 66 h 146"/>
                <a:gd name="T24" fmla="*/ 63 w 105"/>
                <a:gd name="T25" fmla="*/ 77 h 146"/>
                <a:gd name="T26" fmla="*/ 54 w 105"/>
                <a:gd name="T27" fmla="*/ 90 h 146"/>
                <a:gd name="T28" fmla="*/ 42 w 105"/>
                <a:gd name="T29" fmla="*/ 103 h 146"/>
                <a:gd name="T30" fmla="*/ 31 w 105"/>
                <a:gd name="T31" fmla="*/ 115 h 146"/>
                <a:gd name="T32" fmla="*/ 16 w 105"/>
                <a:gd name="T33" fmla="*/ 128 h 146"/>
                <a:gd name="T34" fmla="*/ 0 w 105"/>
                <a:gd name="T35" fmla="*/ 142 h 146"/>
                <a:gd name="T36" fmla="*/ 3 w 105"/>
                <a:gd name="T37" fmla="*/ 146 h 146"/>
                <a:gd name="T38" fmla="*/ 20 w 105"/>
                <a:gd name="T39" fmla="*/ 133 h 146"/>
                <a:gd name="T40" fmla="*/ 35 w 105"/>
                <a:gd name="T41" fmla="*/ 120 h 146"/>
                <a:gd name="T42" fmla="*/ 47 w 105"/>
                <a:gd name="T43" fmla="*/ 107 h 146"/>
                <a:gd name="T44" fmla="*/ 58 w 105"/>
                <a:gd name="T45" fmla="*/ 93 h 146"/>
                <a:gd name="T46" fmla="*/ 69 w 105"/>
                <a:gd name="T47" fmla="*/ 81 h 146"/>
                <a:gd name="T48" fmla="*/ 77 w 105"/>
                <a:gd name="T49" fmla="*/ 69 h 146"/>
                <a:gd name="T50" fmla="*/ 84 w 105"/>
                <a:gd name="T51" fmla="*/ 58 h 146"/>
                <a:gd name="T52" fmla="*/ 89 w 105"/>
                <a:gd name="T53" fmla="*/ 47 h 146"/>
                <a:gd name="T54" fmla="*/ 94 w 105"/>
                <a:gd name="T55" fmla="*/ 38 h 146"/>
                <a:gd name="T56" fmla="*/ 97 w 105"/>
                <a:gd name="T57" fmla="*/ 29 h 146"/>
                <a:gd name="T58" fmla="*/ 101 w 105"/>
                <a:gd name="T59" fmla="*/ 21 h 146"/>
                <a:gd name="T60" fmla="*/ 103 w 105"/>
                <a:gd name="T61" fmla="*/ 15 h 146"/>
                <a:gd name="T62" fmla="*/ 104 w 105"/>
                <a:gd name="T63" fmla="*/ 9 h 146"/>
                <a:gd name="T64" fmla="*/ 105 w 105"/>
                <a:gd name="T65" fmla="*/ 6 h 146"/>
                <a:gd name="T66" fmla="*/ 105 w 105"/>
                <a:gd name="T67" fmla="*/ 2 h 146"/>
                <a:gd name="T68" fmla="*/ 105 w 105"/>
                <a:gd name="T69" fmla="*/ 1 h 146"/>
                <a:gd name="T70" fmla="*/ 105 w 105"/>
                <a:gd name="T71" fmla="*/ 0 h 146"/>
                <a:gd name="T72" fmla="*/ 105 w 105"/>
                <a:gd name="T73" fmla="*/ 1 h 146"/>
                <a:gd name="T74" fmla="*/ 105 w 105"/>
                <a:gd name="T75" fmla="*/ 1 h 146"/>
                <a:gd name="T76" fmla="*/ 105 w 105"/>
                <a:gd name="T77" fmla="*/ 0 h 146"/>
                <a:gd name="T78" fmla="*/ 100 w 105"/>
                <a:gd name="T7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46">
                  <a:moveTo>
                    <a:pt x="100" y="2"/>
                  </a:moveTo>
                  <a:lnTo>
                    <a:pt x="100" y="1"/>
                  </a:lnTo>
                  <a:lnTo>
                    <a:pt x="100" y="1"/>
                  </a:lnTo>
                  <a:lnTo>
                    <a:pt x="99" y="4"/>
                  </a:lnTo>
                  <a:lnTo>
                    <a:pt x="97" y="7"/>
                  </a:lnTo>
                  <a:lnTo>
                    <a:pt x="96" y="13"/>
                  </a:lnTo>
                  <a:lnTo>
                    <a:pt x="94" y="20"/>
                  </a:lnTo>
                  <a:lnTo>
                    <a:pt x="92" y="27"/>
                  </a:lnTo>
                  <a:lnTo>
                    <a:pt x="88" y="35"/>
                  </a:lnTo>
                  <a:lnTo>
                    <a:pt x="84" y="44"/>
                  </a:lnTo>
                  <a:lnTo>
                    <a:pt x="78" y="54"/>
                  </a:lnTo>
                  <a:lnTo>
                    <a:pt x="71" y="66"/>
                  </a:lnTo>
                  <a:lnTo>
                    <a:pt x="63" y="77"/>
                  </a:lnTo>
                  <a:lnTo>
                    <a:pt x="54" y="90"/>
                  </a:lnTo>
                  <a:lnTo>
                    <a:pt x="42" y="103"/>
                  </a:lnTo>
                  <a:lnTo>
                    <a:pt x="31" y="115"/>
                  </a:lnTo>
                  <a:lnTo>
                    <a:pt x="16" y="128"/>
                  </a:lnTo>
                  <a:lnTo>
                    <a:pt x="0" y="142"/>
                  </a:lnTo>
                  <a:lnTo>
                    <a:pt x="3" y="146"/>
                  </a:lnTo>
                  <a:lnTo>
                    <a:pt x="20" y="133"/>
                  </a:lnTo>
                  <a:lnTo>
                    <a:pt x="35" y="120"/>
                  </a:lnTo>
                  <a:lnTo>
                    <a:pt x="47" y="107"/>
                  </a:lnTo>
                  <a:lnTo>
                    <a:pt x="58" y="93"/>
                  </a:lnTo>
                  <a:lnTo>
                    <a:pt x="69" y="81"/>
                  </a:lnTo>
                  <a:lnTo>
                    <a:pt x="77" y="69"/>
                  </a:lnTo>
                  <a:lnTo>
                    <a:pt x="84" y="58"/>
                  </a:lnTo>
                  <a:lnTo>
                    <a:pt x="89" y="47"/>
                  </a:lnTo>
                  <a:lnTo>
                    <a:pt x="94" y="38"/>
                  </a:lnTo>
                  <a:lnTo>
                    <a:pt x="97" y="29"/>
                  </a:lnTo>
                  <a:lnTo>
                    <a:pt x="101" y="21"/>
                  </a:lnTo>
                  <a:lnTo>
                    <a:pt x="103" y="15"/>
                  </a:lnTo>
                  <a:lnTo>
                    <a:pt x="104" y="9"/>
                  </a:lnTo>
                  <a:lnTo>
                    <a:pt x="105" y="6"/>
                  </a:lnTo>
                  <a:lnTo>
                    <a:pt x="105" y="2"/>
                  </a:lnTo>
                  <a:lnTo>
                    <a:pt x="105" y="1"/>
                  </a:lnTo>
                  <a:lnTo>
                    <a:pt x="105" y="0"/>
                  </a:lnTo>
                  <a:lnTo>
                    <a:pt x="105" y="1"/>
                  </a:lnTo>
                  <a:lnTo>
                    <a:pt x="105" y="1"/>
                  </a:lnTo>
                  <a:lnTo>
                    <a:pt x="105" y="0"/>
                  </a:lnTo>
                  <a:lnTo>
                    <a:pt x="10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172"/>
            <p:cNvSpPr>
              <a:spLocks/>
            </p:cNvSpPr>
            <p:nvPr/>
          </p:nvSpPr>
          <p:spPr bwMode="auto">
            <a:xfrm>
              <a:off x="4318373" y="2477046"/>
              <a:ext cx="23813" cy="53975"/>
            </a:xfrm>
            <a:custGeom>
              <a:avLst/>
              <a:gdLst>
                <a:gd name="T0" fmla="*/ 5 w 28"/>
                <a:gd name="T1" fmla="*/ 8 h 68"/>
                <a:gd name="T2" fmla="*/ 0 w 28"/>
                <a:gd name="T3" fmla="*/ 7 h 68"/>
                <a:gd name="T4" fmla="*/ 23 w 28"/>
                <a:gd name="T5" fmla="*/ 68 h 68"/>
                <a:gd name="T6" fmla="*/ 28 w 28"/>
                <a:gd name="T7" fmla="*/ 66 h 68"/>
                <a:gd name="T8" fmla="*/ 7 w 28"/>
                <a:gd name="T9" fmla="*/ 5 h 68"/>
                <a:gd name="T10" fmla="*/ 1 w 28"/>
                <a:gd name="T11" fmla="*/ 4 h 68"/>
                <a:gd name="T12" fmla="*/ 7 w 28"/>
                <a:gd name="T13" fmla="*/ 5 h 68"/>
                <a:gd name="T14" fmla="*/ 4 w 28"/>
                <a:gd name="T15" fmla="*/ 0 h 68"/>
                <a:gd name="T16" fmla="*/ 1 w 28"/>
                <a:gd name="T17" fmla="*/ 4 h 68"/>
                <a:gd name="T18" fmla="*/ 5 w 28"/>
                <a:gd name="T1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8">
                  <a:moveTo>
                    <a:pt x="5" y="8"/>
                  </a:moveTo>
                  <a:lnTo>
                    <a:pt x="0" y="7"/>
                  </a:lnTo>
                  <a:lnTo>
                    <a:pt x="23" y="68"/>
                  </a:lnTo>
                  <a:lnTo>
                    <a:pt x="28" y="66"/>
                  </a:lnTo>
                  <a:lnTo>
                    <a:pt x="7" y="5"/>
                  </a:lnTo>
                  <a:lnTo>
                    <a:pt x="1" y="4"/>
                  </a:lnTo>
                  <a:lnTo>
                    <a:pt x="7" y="5"/>
                  </a:lnTo>
                  <a:lnTo>
                    <a:pt x="4" y="0"/>
                  </a:lnTo>
                  <a:lnTo>
                    <a:pt x="1" y="4"/>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173"/>
            <p:cNvSpPr>
              <a:spLocks/>
            </p:cNvSpPr>
            <p:nvPr/>
          </p:nvSpPr>
          <p:spPr bwMode="auto">
            <a:xfrm>
              <a:off x="4132636" y="2640558"/>
              <a:ext cx="142875" cy="546100"/>
            </a:xfrm>
            <a:custGeom>
              <a:avLst/>
              <a:gdLst>
                <a:gd name="T0" fmla="*/ 109 w 181"/>
                <a:gd name="T1" fmla="*/ 689 h 689"/>
                <a:gd name="T2" fmla="*/ 181 w 181"/>
                <a:gd name="T3" fmla="*/ 469 h 689"/>
                <a:gd name="T4" fmla="*/ 111 w 181"/>
                <a:gd name="T5" fmla="*/ 0 h 689"/>
                <a:gd name="T6" fmla="*/ 50 w 181"/>
                <a:gd name="T7" fmla="*/ 0 h 689"/>
                <a:gd name="T8" fmla="*/ 0 w 181"/>
                <a:gd name="T9" fmla="*/ 461 h 689"/>
                <a:gd name="T10" fmla="*/ 109 w 181"/>
                <a:gd name="T11" fmla="*/ 689 h 689"/>
              </a:gdLst>
              <a:ahLst/>
              <a:cxnLst>
                <a:cxn ang="0">
                  <a:pos x="T0" y="T1"/>
                </a:cxn>
                <a:cxn ang="0">
                  <a:pos x="T2" y="T3"/>
                </a:cxn>
                <a:cxn ang="0">
                  <a:pos x="T4" y="T5"/>
                </a:cxn>
                <a:cxn ang="0">
                  <a:pos x="T6" y="T7"/>
                </a:cxn>
                <a:cxn ang="0">
                  <a:pos x="T8" y="T9"/>
                </a:cxn>
                <a:cxn ang="0">
                  <a:pos x="T10" y="T11"/>
                </a:cxn>
              </a:cxnLst>
              <a:rect l="0" t="0" r="r" b="b"/>
              <a:pathLst>
                <a:path w="181" h="689">
                  <a:moveTo>
                    <a:pt x="109" y="689"/>
                  </a:moveTo>
                  <a:lnTo>
                    <a:pt x="181" y="469"/>
                  </a:lnTo>
                  <a:lnTo>
                    <a:pt x="111" y="0"/>
                  </a:lnTo>
                  <a:lnTo>
                    <a:pt x="50" y="0"/>
                  </a:lnTo>
                  <a:lnTo>
                    <a:pt x="0" y="461"/>
                  </a:lnTo>
                  <a:lnTo>
                    <a:pt x="109" y="6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174"/>
            <p:cNvSpPr>
              <a:spLocks/>
            </p:cNvSpPr>
            <p:nvPr/>
          </p:nvSpPr>
          <p:spPr bwMode="auto">
            <a:xfrm>
              <a:off x="4216773" y="3012033"/>
              <a:ext cx="61913" cy="176213"/>
            </a:xfrm>
            <a:custGeom>
              <a:avLst/>
              <a:gdLst>
                <a:gd name="T0" fmla="*/ 71 w 78"/>
                <a:gd name="T1" fmla="*/ 1 h 223"/>
                <a:gd name="T2" fmla="*/ 71 w 78"/>
                <a:gd name="T3" fmla="*/ 0 h 223"/>
                <a:gd name="T4" fmla="*/ 0 w 78"/>
                <a:gd name="T5" fmla="*/ 220 h 223"/>
                <a:gd name="T6" fmla="*/ 7 w 78"/>
                <a:gd name="T7" fmla="*/ 223 h 223"/>
                <a:gd name="T8" fmla="*/ 78 w 78"/>
                <a:gd name="T9" fmla="*/ 2 h 223"/>
                <a:gd name="T10" fmla="*/ 78 w 78"/>
                <a:gd name="T11" fmla="*/ 0 h 223"/>
                <a:gd name="T12" fmla="*/ 78 w 78"/>
                <a:gd name="T13" fmla="*/ 2 h 223"/>
                <a:gd name="T14" fmla="*/ 78 w 78"/>
                <a:gd name="T15" fmla="*/ 1 h 223"/>
                <a:gd name="T16" fmla="*/ 78 w 78"/>
                <a:gd name="T17" fmla="*/ 0 h 223"/>
                <a:gd name="T18" fmla="*/ 71 w 78"/>
                <a:gd name="T19" fmla="*/ 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223">
                  <a:moveTo>
                    <a:pt x="71" y="1"/>
                  </a:moveTo>
                  <a:lnTo>
                    <a:pt x="71" y="0"/>
                  </a:lnTo>
                  <a:lnTo>
                    <a:pt x="0" y="220"/>
                  </a:lnTo>
                  <a:lnTo>
                    <a:pt x="7" y="223"/>
                  </a:lnTo>
                  <a:lnTo>
                    <a:pt x="78" y="2"/>
                  </a:lnTo>
                  <a:lnTo>
                    <a:pt x="78" y="0"/>
                  </a:lnTo>
                  <a:lnTo>
                    <a:pt x="78" y="2"/>
                  </a:lnTo>
                  <a:lnTo>
                    <a:pt x="78" y="1"/>
                  </a:lnTo>
                  <a:lnTo>
                    <a:pt x="78" y="0"/>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175"/>
            <p:cNvSpPr>
              <a:spLocks/>
            </p:cNvSpPr>
            <p:nvPr/>
          </p:nvSpPr>
          <p:spPr bwMode="auto">
            <a:xfrm>
              <a:off x="4218361" y="2637383"/>
              <a:ext cx="60325" cy="374650"/>
            </a:xfrm>
            <a:custGeom>
              <a:avLst/>
              <a:gdLst>
                <a:gd name="T0" fmla="*/ 3 w 76"/>
                <a:gd name="T1" fmla="*/ 6 h 472"/>
                <a:gd name="T2" fmla="*/ 0 w 76"/>
                <a:gd name="T3" fmla="*/ 3 h 472"/>
                <a:gd name="T4" fmla="*/ 69 w 76"/>
                <a:gd name="T5" fmla="*/ 472 h 472"/>
                <a:gd name="T6" fmla="*/ 76 w 76"/>
                <a:gd name="T7" fmla="*/ 471 h 472"/>
                <a:gd name="T8" fmla="*/ 7 w 76"/>
                <a:gd name="T9" fmla="*/ 2 h 472"/>
                <a:gd name="T10" fmla="*/ 3 w 76"/>
                <a:gd name="T11" fmla="*/ 0 h 472"/>
                <a:gd name="T12" fmla="*/ 7 w 76"/>
                <a:gd name="T13" fmla="*/ 2 h 472"/>
                <a:gd name="T14" fmla="*/ 7 w 76"/>
                <a:gd name="T15" fmla="*/ 0 h 472"/>
                <a:gd name="T16" fmla="*/ 3 w 76"/>
                <a:gd name="T17" fmla="*/ 0 h 472"/>
                <a:gd name="T18" fmla="*/ 3 w 76"/>
                <a:gd name="T19" fmla="*/ 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2">
                  <a:moveTo>
                    <a:pt x="3" y="6"/>
                  </a:moveTo>
                  <a:lnTo>
                    <a:pt x="0" y="3"/>
                  </a:lnTo>
                  <a:lnTo>
                    <a:pt x="69" y="472"/>
                  </a:lnTo>
                  <a:lnTo>
                    <a:pt x="76" y="471"/>
                  </a:lnTo>
                  <a:lnTo>
                    <a:pt x="7" y="2"/>
                  </a:lnTo>
                  <a:lnTo>
                    <a:pt x="3" y="0"/>
                  </a:lnTo>
                  <a:lnTo>
                    <a:pt x="7" y="2"/>
                  </a:lnTo>
                  <a:lnTo>
                    <a:pt x="7"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176"/>
            <p:cNvSpPr>
              <a:spLocks/>
            </p:cNvSpPr>
            <p:nvPr/>
          </p:nvSpPr>
          <p:spPr bwMode="auto">
            <a:xfrm>
              <a:off x="4170736" y="2637383"/>
              <a:ext cx="50800" cy="4763"/>
            </a:xfrm>
            <a:custGeom>
              <a:avLst/>
              <a:gdLst>
                <a:gd name="T0" fmla="*/ 6 w 63"/>
                <a:gd name="T1" fmla="*/ 3 h 6"/>
                <a:gd name="T2" fmla="*/ 2 w 63"/>
                <a:gd name="T3" fmla="*/ 6 h 6"/>
                <a:gd name="T4" fmla="*/ 63 w 63"/>
                <a:gd name="T5" fmla="*/ 6 h 6"/>
                <a:gd name="T6" fmla="*/ 63 w 63"/>
                <a:gd name="T7" fmla="*/ 0 h 6"/>
                <a:gd name="T8" fmla="*/ 2 w 63"/>
                <a:gd name="T9" fmla="*/ 0 h 6"/>
                <a:gd name="T10" fmla="*/ 0 w 63"/>
                <a:gd name="T11" fmla="*/ 2 h 6"/>
                <a:gd name="T12" fmla="*/ 2 w 63"/>
                <a:gd name="T13" fmla="*/ 0 h 6"/>
                <a:gd name="T14" fmla="*/ 0 w 63"/>
                <a:gd name="T15" fmla="*/ 0 h 6"/>
                <a:gd name="T16" fmla="*/ 0 w 63"/>
                <a:gd name="T17" fmla="*/ 2 h 6"/>
                <a:gd name="T18" fmla="*/ 6 w 6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
                  <a:moveTo>
                    <a:pt x="6" y="3"/>
                  </a:moveTo>
                  <a:lnTo>
                    <a:pt x="2" y="6"/>
                  </a:lnTo>
                  <a:lnTo>
                    <a:pt x="63" y="6"/>
                  </a:lnTo>
                  <a:lnTo>
                    <a:pt x="63" y="0"/>
                  </a:lnTo>
                  <a:lnTo>
                    <a:pt x="2" y="0"/>
                  </a:lnTo>
                  <a:lnTo>
                    <a:pt x="0" y="2"/>
                  </a:lnTo>
                  <a:lnTo>
                    <a:pt x="2" y="0"/>
                  </a:ln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177"/>
            <p:cNvSpPr>
              <a:spLocks/>
            </p:cNvSpPr>
            <p:nvPr/>
          </p:nvSpPr>
          <p:spPr bwMode="auto">
            <a:xfrm>
              <a:off x="4131048" y="2638971"/>
              <a:ext cx="44450" cy="368300"/>
            </a:xfrm>
            <a:custGeom>
              <a:avLst/>
              <a:gdLst>
                <a:gd name="T0" fmla="*/ 6 w 57"/>
                <a:gd name="T1" fmla="*/ 460 h 463"/>
                <a:gd name="T2" fmla="*/ 6 w 57"/>
                <a:gd name="T3" fmla="*/ 462 h 463"/>
                <a:gd name="T4" fmla="*/ 57 w 57"/>
                <a:gd name="T5" fmla="*/ 1 h 463"/>
                <a:gd name="T6" fmla="*/ 51 w 57"/>
                <a:gd name="T7" fmla="*/ 0 h 463"/>
                <a:gd name="T8" fmla="*/ 0 w 57"/>
                <a:gd name="T9" fmla="*/ 461 h 463"/>
                <a:gd name="T10" fmla="*/ 0 w 57"/>
                <a:gd name="T11" fmla="*/ 463 h 463"/>
                <a:gd name="T12" fmla="*/ 0 w 57"/>
                <a:gd name="T13" fmla="*/ 461 h 463"/>
                <a:gd name="T14" fmla="*/ 0 w 57"/>
                <a:gd name="T15" fmla="*/ 462 h 463"/>
                <a:gd name="T16" fmla="*/ 0 w 57"/>
                <a:gd name="T17" fmla="*/ 463 h 463"/>
                <a:gd name="T18" fmla="*/ 6 w 57"/>
                <a:gd name="T19" fmla="*/ 46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3">
                  <a:moveTo>
                    <a:pt x="6" y="460"/>
                  </a:moveTo>
                  <a:lnTo>
                    <a:pt x="6" y="462"/>
                  </a:lnTo>
                  <a:lnTo>
                    <a:pt x="57" y="1"/>
                  </a:lnTo>
                  <a:lnTo>
                    <a:pt x="51" y="0"/>
                  </a:lnTo>
                  <a:lnTo>
                    <a:pt x="0" y="461"/>
                  </a:lnTo>
                  <a:lnTo>
                    <a:pt x="0" y="463"/>
                  </a:lnTo>
                  <a:lnTo>
                    <a:pt x="0" y="461"/>
                  </a:lnTo>
                  <a:lnTo>
                    <a:pt x="0" y="462"/>
                  </a:lnTo>
                  <a:lnTo>
                    <a:pt x="0" y="463"/>
                  </a:lnTo>
                  <a:lnTo>
                    <a:pt x="6" y="4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178"/>
            <p:cNvSpPr>
              <a:spLocks/>
            </p:cNvSpPr>
            <p:nvPr/>
          </p:nvSpPr>
          <p:spPr bwMode="auto">
            <a:xfrm>
              <a:off x="4131048" y="3004096"/>
              <a:ext cx="90488" cy="190500"/>
            </a:xfrm>
            <a:custGeom>
              <a:avLst/>
              <a:gdLst>
                <a:gd name="T0" fmla="*/ 109 w 116"/>
                <a:gd name="T1" fmla="*/ 229 h 240"/>
                <a:gd name="T2" fmla="*/ 116 w 116"/>
                <a:gd name="T3" fmla="*/ 229 h 240"/>
                <a:gd name="T4" fmla="*/ 6 w 116"/>
                <a:gd name="T5" fmla="*/ 0 h 240"/>
                <a:gd name="T6" fmla="*/ 0 w 116"/>
                <a:gd name="T7" fmla="*/ 3 h 240"/>
                <a:gd name="T8" fmla="*/ 110 w 116"/>
                <a:gd name="T9" fmla="*/ 232 h 240"/>
                <a:gd name="T10" fmla="*/ 116 w 116"/>
                <a:gd name="T11" fmla="*/ 232 h 240"/>
                <a:gd name="T12" fmla="*/ 110 w 116"/>
                <a:gd name="T13" fmla="*/ 232 h 240"/>
                <a:gd name="T14" fmla="*/ 113 w 116"/>
                <a:gd name="T15" fmla="*/ 240 h 240"/>
                <a:gd name="T16" fmla="*/ 116 w 116"/>
                <a:gd name="T17" fmla="*/ 232 h 240"/>
                <a:gd name="T18" fmla="*/ 109 w 116"/>
                <a:gd name="T19" fmla="*/ 22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240">
                  <a:moveTo>
                    <a:pt x="109" y="229"/>
                  </a:moveTo>
                  <a:lnTo>
                    <a:pt x="116" y="229"/>
                  </a:lnTo>
                  <a:lnTo>
                    <a:pt x="6" y="0"/>
                  </a:lnTo>
                  <a:lnTo>
                    <a:pt x="0" y="3"/>
                  </a:lnTo>
                  <a:lnTo>
                    <a:pt x="110" y="232"/>
                  </a:lnTo>
                  <a:lnTo>
                    <a:pt x="116" y="232"/>
                  </a:lnTo>
                  <a:lnTo>
                    <a:pt x="110" y="232"/>
                  </a:lnTo>
                  <a:lnTo>
                    <a:pt x="113" y="240"/>
                  </a:lnTo>
                  <a:lnTo>
                    <a:pt x="116" y="232"/>
                  </a:lnTo>
                  <a:lnTo>
                    <a:pt x="109"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79"/>
            <p:cNvSpPr>
              <a:spLocks/>
            </p:cNvSpPr>
            <p:nvPr/>
          </p:nvSpPr>
          <p:spPr bwMode="auto">
            <a:xfrm>
              <a:off x="3772273" y="2526258"/>
              <a:ext cx="871538" cy="1395413"/>
            </a:xfrm>
            <a:custGeom>
              <a:avLst/>
              <a:gdLst>
                <a:gd name="T0" fmla="*/ 547 w 1099"/>
                <a:gd name="T1" fmla="*/ 599 h 1758"/>
                <a:gd name="T2" fmla="*/ 1088 w 1099"/>
                <a:gd name="T3" fmla="*/ 94 h 1758"/>
                <a:gd name="T4" fmla="*/ 1099 w 1099"/>
                <a:gd name="T5" fmla="*/ 1716 h 1758"/>
                <a:gd name="T6" fmla="*/ 1094 w 1099"/>
                <a:gd name="T7" fmla="*/ 1717 h 1758"/>
                <a:gd name="T8" fmla="*/ 1084 w 1099"/>
                <a:gd name="T9" fmla="*/ 1718 h 1758"/>
                <a:gd name="T10" fmla="*/ 1066 w 1099"/>
                <a:gd name="T11" fmla="*/ 1722 h 1758"/>
                <a:gd name="T12" fmla="*/ 1045 w 1099"/>
                <a:gd name="T13" fmla="*/ 1725 h 1758"/>
                <a:gd name="T14" fmla="*/ 1018 w 1099"/>
                <a:gd name="T15" fmla="*/ 1730 h 1758"/>
                <a:gd name="T16" fmla="*/ 988 w 1099"/>
                <a:gd name="T17" fmla="*/ 1735 h 1758"/>
                <a:gd name="T18" fmla="*/ 954 w 1099"/>
                <a:gd name="T19" fmla="*/ 1739 h 1758"/>
                <a:gd name="T20" fmla="*/ 919 w 1099"/>
                <a:gd name="T21" fmla="*/ 1744 h 1758"/>
                <a:gd name="T22" fmla="*/ 882 w 1099"/>
                <a:gd name="T23" fmla="*/ 1748 h 1758"/>
                <a:gd name="T24" fmla="*/ 844 w 1099"/>
                <a:gd name="T25" fmla="*/ 1752 h 1758"/>
                <a:gd name="T26" fmla="*/ 807 w 1099"/>
                <a:gd name="T27" fmla="*/ 1755 h 1758"/>
                <a:gd name="T28" fmla="*/ 772 w 1099"/>
                <a:gd name="T29" fmla="*/ 1756 h 1758"/>
                <a:gd name="T30" fmla="*/ 737 w 1099"/>
                <a:gd name="T31" fmla="*/ 1758 h 1758"/>
                <a:gd name="T32" fmla="*/ 706 w 1099"/>
                <a:gd name="T33" fmla="*/ 1756 h 1758"/>
                <a:gd name="T34" fmla="*/ 678 w 1099"/>
                <a:gd name="T35" fmla="*/ 1754 h 1758"/>
                <a:gd name="T36" fmla="*/ 654 w 1099"/>
                <a:gd name="T37" fmla="*/ 1750 h 1758"/>
                <a:gd name="T38" fmla="*/ 538 w 1099"/>
                <a:gd name="T39" fmla="*/ 1755 h 1758"/>
                <a:gd name="T40" fmla="*/ 494 w 1099"/>
                <a:gd name="T41" fmla="*/ 1756 h 1758"/>
                <a:gd name="T42" fmla="*/ 450 w 1099"/>
                <a:gd name="T43" fmla="*/ 1758 h 1758"/>
                <a:gd name="T44" fmla="*/ 408 w 1099"/>
                <a:gd name="T45" fmla="*/ 1756 h 1758"/>
                <a:gd name="T46" fmla="*/ 365 w 1099"/>
                <a:gd name="T47" fmla="*/ 1755 h 1758"/>
                <a:gd name="T48" fmla="*/ 324 w 1099"/>
                <a:gd name="T49" fmla="*/ 1753 h 1758"/>
                <a:gd name="T50" fmla="*/ 285 w 1099"/>
                <a:gd name="T51" fmla="*/ 1750 h 1758"/>
                <a:gd name="T52" fmla="*/ 249 w 1099"/>
                <a:gd name="T53" fmla="*/ 1746 h 1758"/>
                <a:gd name="T54" fmla="*/ 213 w 1099"/>
                <a:gd name="T55" fmla="*/ 1741 h 1758"/>
                <a:gd name="T56" fmla="*/ 181 w 1099"/>
                <a:gd name="T57" fmla="*/ 1738 h 1758"/>
                <a:gd name="T58" fmla="*/ 152 w 1099"/>
                <a:gd name="T59" fmla="*/ 1733 h 1758"/>
                <a:gd name="T60" fmla="*/ 127 w 1099"/>
                <a:gd name="T61" fmla="*/ 1730 h 1758"/>
                <a:gd name="T62" fmla="*/ 104 w 1099"/>
                <a:gd name="T63" fmla="*/ 1725 h 1758"/>
                <a:gd name="T64" fmla="*/ 86 w 1099"/>
                <a:gd name="T65" fmla="*/ 1723 h 1758"/>
                <a:gd name="T66" fmla="*/ 74 w 1099"/>
                <a:gd name="T67" fmla="*/ 1721 h 1758"/>
                <a:gd name="T68" fmla="*/ 66 w 1099"/>
                <a:gd name="T69" fmla="*/ 1718 h 1758"/>
                <a:gd name="T70" fmla="*/ 62 w 1099"/>
                <a:gd name="T71" fmla="*/ 1718 h 1758"/>
                <a:gd name="T72" fmla="*/ 0 w 1099"/>
                <a:gd name="T73" fmla="*/ 129 h 1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9" h="1758">
                  <a:moveTo>
                    <a:pt x="351" y="0"/>
                  </a:moveTo>
                  <a:lnTo>
                    <a:pt x="547" y="599"/>
                  </a:lnTo>
                  <a:lnTo>
                    <a:pt x="714" y="4"/>
                  </a:lnTo>
                  <a:lnTo>
                    <a:pt x="1088" y="94"/>
                  </a:lnTo>
                  <a:lnTo>
                    <a:pt x="1009" y="948"/>
                  </a:lnTo>
                  <a:lnTo>
                    <a:pt x="1099" y="1716"/>
                  </a:lnTo>
                  <a:lnTo>
                    <a:pt x="1098" y="1716"/>
                  </a:lnTo>
                  <a:lnTo>
                    <a:pt x="1094" y="1717"/>
                  </a:lnTo>
                  <a:lnTo>
                    <a:pt x="1089" y="1717"/>
                  </a:lnTo>
                  <a:lnTo>
                    <a:pt x="1084" y="1718"/>
                  </a:lnTo>
                  <a:lnTo>
                    <a:pt x="1076" y="1721"/>
                  </a:lnTo>
                  <a:lnTo>
                    <a:pt x="1066" y="1722"/>
                  </a:lnTo>
                  <a:lnTo>
                    <a:pt x="1056" y="1723"/>
                  </a:lnTo>
                  <a:lnTo>
                    <a:pt x="1045" y="1725"/>
                  </a:lnTo>
                  <a:lnTo>
                    <a:pt x="1032" y="1728"/>
                  </a:lnTo>
                  <a:lnTo>
                    <a:pt x="1018" y="1730"/>
                  </a:lnTo>
                  <a:lnTo>
                    <a:pt x="1003" y="1732"/>
                  </a:lnTo>
                  <a:lnTo>
                    <a:pt x="988" y="1735"/>
                  </a:lnTo>
                  <a:lnTo>
                    <a:pt x="971" y="1737"/>
                  </a:lnTo>
                  <a:lnTo>
                    <a:pt x="954" y="1739"/>
                  </a:lnTo>
                  <a:lnTo>
                    <a:pt x="936" y="1741"/>
                  </a:lnTo>
                  <a:lnTo>
                    <a:pt x="919" y="1744"/>
                  </a:lnTo>
                  <a:lnTo>
                    <a:pt x="901" y="1746"/>
                  </a:lnTo>
                  <a:lnTo>
                    <a:pt x="882" y="1748"/>
                  </a:lnTo>
                  <a:lnTo>
                    <a:pt x="864" y="1751"/>
                  </a:lnTo>
                  <a:lnTo>
                    <a:pt x="844" y="1752"/>
                  </a:lnTo>
                  <a:lnTo>
                    <a:pt x="826" y="1753"/>
                  </a:lnTo>
                  <a:lnTo>
                    <a:pt x="807" y="1755"/>
                  </a:lnTo>
                  <a:lnTo>
                    <a:pt x="789" y="1755"/>
                  </a:lnTo>
                  <a:lnTo>
                    <a:pt x="772" y="1756"/>
                  </a:lnTo>
                  <a:lnTo>
                    <a:pt x="754" y="1758"/>
                  </a:lnTo>
                  <a:lnTo>
                    <a:pt x="737" y="1758"/>
                  </a:lnTo>
                  <a:lnTo>
                    <a:pt x="721" y="1758"/>
                  </a:lnTo>
                  <a:lnTo>
                    <a:pt x="706" y="1756"/>
                  </a:lnTo>
                  <a:lnTo>
                    <a:pt x="691" y="1755"/>
                  </a:lnTo>
                  <a:lnTo>
                    <a:pt x="678" y="1754"/>
                  </a:lnTo>
                  <a:lnTo>
                    <a:pt x="666" y="1752"/>
                  </a:lnTo>
                  <a:lnTo>
                    <a:pt x="654" y="1750"/>
                  </a:lnTo>
                  <a:lnTo>
                    <a:pt x="580" y="1532"/>
                  </a:lnTo>
                  <a:lnTo>
                    <a:pt x="538" y="1755"/>
                  </a:lnTo>
                  <a:lnTo>
                    <a:pt x="516" y="1755"/>
                  </a:lnTo>
                  <a:lnTo>
                    <a:pt x="494" y="1756"/>
                  </a:lnTo>
                  <a:lnTo>
                    <a:pt x="472" y="1758"/>
                  </a:lnTo>
                  <a:lnTo>
                    <a:pt x="450" y="1758"/>
                  </a:lnTo>
                  <a:lnTo>
                    <a:pt x="428" y="1758"/>
                  </a:lnTo>
                  <a:lnTo>
                    <a:pt x="408" y="1756"/>
                  </a:lnTo>
                  <a:lnTo>
                    <a:pt x="386" y="1756"/>
                  </a:lnTo>
                  <a:lnTo>
                    <a:pt x="365" y="1755"/>
                  </a:lnTo>
                  <a:lnTo>
                    <a:pt x="344" y="1754"/>
                  </a:lnTo>
                  <a:lnTo>
                    <a:pt x="324" y="1753"/>
                  </a:lnTo>
                  <a:lnTo>
                    <a:pt x="304" y="1751"/>
                  </a:lnTo>
                  <a:lnTo>
                    <a:pt x="285" y="1750"/>
                  </a:lnTo>
                  <a:lnTo>
                    <a:pt x="265" y="1747"/>
                  </a:lnTo>
                  <a:lnTo>
                    <a:pt x="249" y="1746"/>
                  </a:lnTo>
                  <a:lnTo>
                    <a:pt x="230" y="1744"/>
                  </a:lnTo>
                  <a:lnTo>
                    <a:pt x="213" y="1741"/>
                  </a:lnTo>
                  <a:lnTo>
                    <a:pt x="197" y="1739"/>
                  </a:lnTo>
                  <a:lnTo>
                    <a:pt x="181" y="1738"/>
                  </a:lnTo>
                  <a:lnTo>
                    <a:pt x="166" y="1736"/>
                  </a:lnTo>
                  <a:lnTo>
                    <a:pt x="152" y="1733"/>
                  </a:lnTo>
                  <a:lnTo>
                    <a:pt x="138" y="1731"/>
                  </a:lnTo>
                  <a:lnTo>
                    <a:pt x="127" y="1730"/>
                  </a:lnTo>
                  <a:lnTo>
                    <a:pt x="115" y="1728"/>
                  </a:lnTo>
                  <a:lnTo>
                    <a:pt x="104" y="1725"/>
                  </a:lnTo>
                  <a:lnTo>
                    <a:pt x="95" y="1724"/>
                  </a:lnTo>
                  <a:lnTo>
                    <a:pt x="86" y="1723"/>
                  </a:lnTo>
                  <a:lnTo>
                    <a:pt x="80" y="1721"/>
                  </a:lnTo>
                  <a:lnTo>
                    <a:pt x="74" y="1721"/>
                  </a:lnTo>
                  <a:lnTo>
                    <a:pt x="69" y="1720"/>
                  </a:lnTo>
                  <a:lnTo>
                    <a:pt x="66" y="1718"/>
                  </a:lnTo>
                  <a:lnTo>
                    <a:pt x="63" y="1718"/>
                  </a:lnTo>
                  <a:lnTo>
                    <a:pt x="62" y="1718"/>
                  </a:lnTo>
                  <a:lnTo>
                    <a:pt x="136" y="1080"/>
                  </a:lnTo>
                  <a:lnTo>
                    <a:pt x="0" y="129"/>
                  </a:lnTo>
                  <a:lnTo>
                    <a:pt x="351"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180"/>
            <p:cNvSpPr>
              <a:spLocks/>
            </p:cNvSpPr>
            <p:nvPr/>
          </p:nvSpPr>
          <p:spPr bwMode="auto">
            <a:xfrm>
              <a:off x="4046911" y="2524671"/>
              <a:ext cx="163513" cy="493713"/>
            </a:xfrm>
            <a:custGeom>
              <a:avLst/>
              <a:gdLst>
                <a:gd name="T0" fmla="*/ 195 w 207"/>
                <a:gd name="T1" fmla="*/ 599 h 622"/>
                <a:gd name="T2" fmla="*/ 207 w 207"/>
                <a:gd name="T3" fmla="*/ 599 h 622"/>
                <a:gd name="T4" fmla="*/ 11 w 207"/>
                <a:gd name="T5" fmla="*/ 0 h 622"/>
                <a:gd name="T6" fmla="*/ 0 w 207"/>
                <a:gd name="T7" fmla="*/ 5 h 622"/>
                <a:gd name="T8" fmla="*/ 195 w 207"/>
                <a:gd name="T9" fmla="*/ 603 h 622"/>
                <a:gd name="T10" fmla="*/ 207 w 207"/>
                <a:gd name="T11" fmla="*/ 603 h 622"/>
                <a:gd name="T12" fmla="*/ 195 w 207"/>
                <a:gd name="T13" fmla="*/ 603 h 622"/>
                <a:gd name="T14" fmla="*/ 202 w 207"/>
                <a:gd name="T15" fmla="*/ 622 h 622"/>
                <a:gd name="T16" fmla="*/ 207 w 207"/>
                <a:gd name="T17" fmla="*/ 603 h 622"/>
                <a:gd name="T18" fmla="*/ 195 w 207"/>
                <a:gd name="T19" fmla="*/ 599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622">
                  <a:moveTo>
                    <a:pt x="195" y="599"/>
                  </a:moveTo>
                  <a:lnTo>
                    <a:pt x="207" y="599"/>
                  </a:lnTo>
                  <a:lnTo>
                    <a:pt x="11" y="0"/>
                  </a:lnTo>
                  <a:lnTo>
                    <a:pt x="0" y="5"/>
                  </a:lnTo>
                  <a:lnTo>
                    <a:pt x="195" y="603"/>
                  </a:lnTo>
                  <a:lnTo>
                    <a:pt x="207" y="603"/>
                  </a:lnTo>
                  <a:lnTo>
                    <a:pt x="195" y="603"/>
                  </a:lnTo>
                  <a:lnTo>
                    <a:pt x="202" y="622"/>
                  </a:lnTo>
                  <a:lnTo>
                    <a:pt x="207" y="603"/>
                  </a:lnTo>
                  <a:lnTo>
                    <a:pt x="195"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81"/>
            <p:cNvSpPr>
              <a:spLocks/>
            </p:cNvSpPr>
            <p:nvPr/>
          </p:nvSpPr>
          <p:spPr bwMode="auto">
            <a:xfrm>
              <a:off x="4202486" y="2524671"/>
              <a:ext cx="141288" cy="477838"/>
            </a:xfrm>
            <a:custGeom>
              <a:avLst/>
              <a:gdLst>
                <a:gd name="T0" fmla="*/ 175 w 180"/>
                <a:gd name="T1" fmla="*/ 1 h 604"/>
                <a:gd name="T2" fmla="*/ 167 w 180"/>
                <a:gd name="T3" fmla="*/ 6 h 604"/>
                <a:gd name="T4" fmla="*/ 0 w 180"/>
                <a:gd name="T5" fmla="*/ 600 h 604"/>
                <a:gd name="T6" fmla="*/ 12 w 180"/>
                <a:gd name="T7" fmla="*/ 604 h 604"/>
                <a:gd name="T8" fmla="*/ 180 w 180"/>
                <a:gd name="T9" fmla="*/ 11 h 604"/>
                <a:gd name="T10" fmla="*/ 172 w 180"/>
                <a:gd name="T11" fmla="*/ 15 h 604"/>
                <a:gd name="T12" fmla="*/ 175 w 180"/>
                <a:gd name="T13" fmla="*/ 1 h 604"/>
                <a:gd name="T14" fmla="*/ 168 w 180"/>
                <a:gd name="T15" fmla="*/ 0 h 604"/>
                <a:gd name="T16" fmla="*/ 167 w 180"/>
                <a:gd name="T17" fmla="*/ 6 h 604"/>
                <a:gd name="T18" fmla="*/ 175 w 180"/>
                <a:gd name="T19" fmla="*/ 1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604">
                  <a:moveTo>
                    <a:pt x="175" y="1"/>
                  </a:moveTo>
                  <a:lnTo>
                    <a:pt x="167" y="6"/>
                  </a:lnTo>
                  <a:lnTo>
                    <a:pt x="0" y="600"/>
                  </a:lnTo>
                  <a:lnTo>
                    <a:pt x="12" y="604"/>
                  </a:lnTo>
                  <a:lnTo>
                    <a:pt x="180" y="11"/>
                  </a:lnTo>
                  <a:lnTo>
                    <a:pt x="172" y="15"/>
                  </a:lnTo>
                  <a:lnTo>
                    <a:pt x="175" y="1"/>
                  </a:lnTo>
                  <a:lnTo>
                    <a:pt x="168" y="0"/>
                  </a:lnTo>
                  <a:lnTo>
                    <a:pt x="167" y="6"/>
                  </a:lnTo>
                  <a:lnTo>
                    <a:pt x="1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82"/>
            <p:cNvSpPr>
              <a:spLocks/>
            </p:cNvSpPr>
            <p:nvPr/>
          </p:nvSpPr>
          <p:spPr bwMode="auto">
            <a:xfrm>
              <a:off x="4337423" y="2524671"/>
              <a:ext cx="304800" cy="82550"/>
            </a:xfrm>
            <a:custGeom>
              <a:avLst/>
              <a:gdLst>
                <a:gd name="T0" fmla="*/ 382 w 382"/>
                <a:gd name="T1" fmla="*/ 97 h 104"/>
                <a:gd name="T2" fmla="*/ 376 w 382"/>
                <a:gd name="T3" fmla="*/ 90 h 104"/>
                <a:gd name="T4" fmla="*/ 3 w 382"/>
                <a:gd name="T5" fmla="*/ 0 h 104"/>
                <a:gd name="T6" fmla="*/ 0 w 382"/>
                <a:gd name="T7" fmla="*/ 14 h 104"/>
                <a:gd name="T8" fmla="*/ 374 w 382"/>
                <a:gd name="T9" fmla="*/ 104 h 104"/>
                <a:gd name="T10" fmla="*/ 370 w 382"/>
                <a:gd name="T11" fmla="*/ 97 h 104"/>
                <a:gd name="T12" fmla="*/ 382 w 382"/>
                <a:gd name="T13" fmla="*/ 97 h 104"/>
                <a:gd name="T14" fmla="*/ 382 w 382"/>
                <a:gd name="T15" fmla="*/ 92 h 104"/>
                <a:gd name="T16" fmla="*/ 376 w 382"/>
                <a:gd name="T17" fmla="*/ 90 h 104"/>
                <a:gd name="T18" fmla="*/ 382 w 382"/>
                <a:gd name="T19"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04">
                  <a:moveTo>
                    <a:pt x="382" y="97"/>
                  </a:moveTo>
                  <a:lnTo>
                    <a:pt x="376" y="90"/>
                  </a:lnTo>
                  <a:lnTo>
                    <a:pt x="3" y="0"/>
                  </a:lnTo>
                  <a:lnTo>
                    <a:pt x="0" y="14"/>
                  </a:lnTo>
                  <a:lnTo>
                    <a:pt x="374" y="104"/>
                  </a:lnTo>
                  <a:lnTo>
                    <a:pt x="370" y="97"/>
                  </a:lnTo>
                  <a:lnTo>
                    <a:pt x="382" y="97"/>
                  </a:lnTo>
                  <a:lnTo>
                    <a:pt x="382" y="92"/>
                  </a:lnTo>
                  <a:lnTo>
                    <a:pt x="376" y="90"/>
                  </a:lnTo>
                  <a:lnTo>
                    <a:pt x="38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83"/>
            <p:cNvSpPr>
              <a:spLocks/>
            </p:cNvSpPr>
            <p:nvPr/>
          </p:nvSpPr>
          <p:spPr bwMode="auto">
            <a:xfrm>
              <a:off x="4567611" y="2602458"/>
              <a:ext cx="74613" cy="677863"/>
            </a:xfrm>
            <a:custGeom>
              <a:avLst/>
              <a:gdLst>
                <a:gd name="T0" fmla="*/ 14 w 93"/>
                <a:gd name="T1" fmla="*/ 853 h 855"/>
                <a:gd name="T2" fmla="*/ 14 w 93"/>
                <a:gd name="T3" fmla="*/ 855 h 855"/>
                <a:gd name="T4" fmla="*/ 93 w 93"/>
                <a:gd name="T5" fmla="*/ 0 h 855"/>
                <a:gd name="T6" fmla="*/ 81 w 93"/>
                <a:gd name="T7" fmla="*/ 0 h 855"/>
                <a:gd name="T8" fmla="*/ 0 w 93"/>
                <a:gd name="T9" fmla="*/ 854 h 855"/>
                <a:gd name="T10" fmla="*/ 0 w 93"/>
                <a:gd name="T11" fmla="*/ 855 h 855"/>
                <a:gd name="T12" fmla="*/ 0 w 93"/>
                <a:gd name="T13" fmla="*/ 854 h 855"/>
                <a:gd name="T14" fmla="*/ 0 w 93"/>
                <a:gd name="T15" fmla="*/ 854 h 855"/>
                <a:gd name="T16" fmla="*/ 0 w 93"/>
                <a:gd name="T17" fmla="*/ 855 h 855"/>
                <a:gd name="T18" fmla="*/ 14 w 93"/>
                <a:gd name="T19" fmla="*/ 853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855">
                  <a:moveTo>
                    <a:pt x="14" y="853"/>
                  </a:moveTo>
                  <a:lnTo>
                    <a:pt x="14" y="855"/>
                  </a:lnTo>
                  <a:lnTo>
                    <a:pt x="93" y="0"/>
                  </a:lnTo>
                  <a:lnTo>
                    <a:pt x="81" y="0"/>
                  </a:lnTo>
                  <a:lnTo>
                    <a:pt x="0" y="854"/>
                  </a:lnTo>
                  <a:lnTo>
                    <a:pt x="0" y="855"/>
                  </a:lnTo>
                  <a:lnTo>
                    <a:pt x="0" y="854"/>
                  </a:lnTo>
                  <a:lnTo>
                    <a:pt x="0" y="854"/>
                  </a:lnTo>
                  <a:lnTo>
                    <a:pt x="0" y="855"/>
                  </a:lnTo>
                  <a:lnTo>
                    <a:pt x="14" y="8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184"/>
            <p:cNvSpPr>
              <a:spLocks/>
            </p:cNvSpPr>
            <p:nvPr/>
          </p:nvSpPr>
          <p:spPr bwMode="auto">
            <a:xfrm>
              <a:off x="4567611" y="3278733"/>
              <a:ext cx="82550" cy="615950"/>
            </a:xfrm>
            <a:custGeom>
              <a:avLst/>
              <a:gdLst>
                <a:gd name="T0" fmla="*/ 98 w 104"/>
                <a:gd name="T1" fmla="*/ 776 h 776"/>
                <a:gd name="T2" fmla="*/ 102 w 104"/>
                <a:gd name="T3" fmla="*/ 768 h 776"/>
                <a:gd name="T4" fmla="*/ 14 w 104"/>
                <a:gd name="T5" fmla="*/ 0 h 776"/>
                <a:gd name="T6" fmla="*/ 0 w 104"/>
                <a:gd name="T7" fmla="*/ 2 h 776"/>
                <a:gd name="T8" fmla="*/ 90 w 104"/>
                <a:gd name="T9" fmla="*/ 770 h 776"/>
                <a:gd name="T10" fmla="*/ 94 w 104"/>
                <a:gd name="T11" fmla="*/ 762 h 776"/>
                <a:gd name="T12" fmla="*/ 98 w 104"/>
                <a:gd name="T13" fmla="*/ 776 h 776"/>
                <a:gd name="T14" fmla="*/ 104 w 104"/>
                <a:gd name="T15" fmla="*/ 774 h 776"/>
                <a:gd name="T16" fmla="*/ 102 w 104"/>
                <a:gd name="T17" fmla="*/ 768 h 776"/>
                <a:gd name="T18" fmla="*/ 98 w 104"/>
                <a:gd name="T19"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76">
                  <a:moveTo>
                    <a:pt x="98" y="776"/>
                  </a:moveTo>
                  <a:lnTo>
                    <a:pt x="102" y="768"/>
                  </a:lnTo>
                  <a:lnTo>
                    <a:pt x="14" y="0"/>
                  </a:lnTo>
                  <a:lnTo>
                    <a:pt x="0" y="2"/>
                  </a:lnTo>
                  <a:lnTo>
                    <a:pt x="90" y="770"/>
                  </a:lnTo>
                  <a:lnTo>
                    <a:pt x="94" y="762"/>
                  </a:lnTo>
                  <a:lnTo>
                    <a:pt x="98" y="776"/>
                  </a:lnTo>
                  <a:lnTo>
                    <a:pt x="104" y="774"/>
                  </a:lnTo>
                  <a:lnTo>
                    <a:pt x="102" y="768"/>
                  </a:lnTo>
                  <a:lnTo>
                    <a:pt x="98" y="7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85"/>
            <p:cNvSpPr>
              <a:spLocks/>
            </p:cNvSpPr>
            <p:nvPr/>
          </p:nvSpPr>
          <p:spPr bwMode="auto">
            <a:xfrm>
              <a:off x="4286623" y="3883571"/>
              <a:ext cx="358775" cy="42863"/>
            </a:xfrm>
            <a:custGeom>
              <a:avLst/>
              <a:gdLst>
                <a:gd name="T0" fmla="*/ 5 w 452"/>
                <a:gd name="T1" fmla="*/ 46 h 54"/>
                <a:gd name="T2" fmla="*/ 29 w 452"/>
                <a:gd name="T3" fmla="*/ 51 h 54"/>
                <a:gd name="T4" fmla="*/ 58 w 452"/>
                <a:gd name="T5" fmla="*/ 54 h 54"/>
                <a:gd name="T6" fmla="*/ 89 w 452"/>
                <a:gd name="T7" fmla="*/ 54 h 54"/>
                <a:gd name="T8" fmla="*/ 124 w 452"/>
                <a:gd name="T9" fmla="*/ 54 h 54"/>
                <a:gd name="T10" fmla="*/ 160 w 452"/>
                <a:gd name="T11" fmla="*/ 52 h 54"/>
                <a:gd name="T12" fmla="*/ 197 w 452"/>
                <a:gd name="T13" fmla="*/ 50 h 54"/>
                <a:gd name="T14" fmla="*/ 234 w 452"/>
                <a:gd name="T15" fmla="*/ 46 h 54"/>
                <a:gd name="T16" fmla="*/ 271 w 452"/>
                <a:gd name="T17" fmla="*/ 42 h 54"/>
                <a:gd name="T18" fmla="*/ 307 w 452"/>
                <a:gd name="T19" fmla="*/ 37 h 54"/>
                <a:gd name="T20" fmla="*/ 340 w 452"/>
                <a:gd name="T21" fmla="*/ 32 h 54"/>
                <a:gd name="T22" fmla="*/ 371 w 452"/>
                <a:gd name="T23" fmla="*/ 28 h 54"/>
                <a:gd name="T24" fmla="*/ 398 w 452"/>
                <a:gd name="T25" fmla="*/ 23 h 54"/>
                <a:gd name="T26" fmla="*/ 420 w 452"/>
                <a:gd name="T27" fmla="*/ 19 h 54"/>
                <a:gd name="T28" fmla="*/ 437 w 452"/>
                <a:gd name="T29" fmla="*/ 16 h 54"/>
                <a:gd name="T30" fmla="*/ 448 w 452"/>
                <a:gd name="T31" fmla="*/ 14 h 54"/>
                <a:gd name="T32" fmla="*/ 452 w 452"/>
                <a:gd name="T33" fmla="*/ 14 h 54"/>
                <a:gd name="T34" fmla="*/ 448 w 452"/>
                <a:gd name="T35" fmla="*/ 0 h 54"/>
                <a:gd name="T36" fmla="*/ 441 w 452"/>
                <a:gd name="T37" fmla="*/ 3 h 54"/>
                <a:gd name="T38" fmla="*/ 428 w 452"/>
                <a:gd name="T39" fmla="*/ 5 h 54"/>
                <a:gd name="T40" fmla="*/ 407 w 452"/>
                <a:gd name="T41" fmla="*/ 8 h 54"/>
                <a:gd name="T42" fmla="*/ 383 w 452"/>
                <a:gd name="T43" fmla="*/ 12 h 54"/>
                <a:gd name="T44" fmla="*/ 354 w 452"/>
                <a:gd name="T45" fmla="*/ 16 h 54"/>
                <a:gd name="T46" fmla="*/ 322 w 452"/>
                <a:gd name="T47" fmla="*/ 21 h 54"/>
                <a:gd name="T48" fmla="*/ 287 w 452"/>
                <a:gd name="T49" fmla="*/ 26 h 54"/>
                <a:gd name="T50" fmla="*/ 251 w 452"/>
                <a:gd name="T51" fmla="*/ 30 h 54"/>
                <a:gd name="T52" fmla="*/ 215 w 452"/>
                <a:gd name="T53" fmla="*/ 35 h 54"/>
                <a:gd name="T54" fmla="*/ 178 w 452"/>
                <a:gd name="T55" fmla="*/ 38 h 54"/>
                <a:gd name="T56" fmla="*/ 141 w 452"/>
                <a:gd name="T57" fmla="*/ 41 h 54"/>
                <a:gd name="T58" fmla="*/ 106 w 452"/>
                <a:gd name="T59" fmla="*/ 42 h 54"/>
                <a:gd name="T60" fmla="*/ 73 w 452"/>
                <a:gd name="T61" fmla="*/ 42 h 54"/>
                <a:gd name="T62" fmla="*/ 44 w 452"/>
                <a:gd name="T63" fmla="*/ 39 h 54"/>
                <a:gd name="T64" fmla="*/ 19 w 452"/>
                <a:gd name="T65" fmla="*/ 37 h 54"/>
                <a:gd name="T66" fmla="*/ 13 w 452"/>
                <a:gd name="T67" fmla="*/ 38 h 54"/>
                <a:gd name="T68" fmla="*/ 2 w 452"/>
                <a:gd name="T69" fmla="*/ 46 h 54"/>
                <a:gd name="T70" fmla="*/ 0 w 452"/>
                <a:gd name="T7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2" h="54">
                  <a:moveTo>
                    <a:pt x="0" y="42"/>
                  </a:moveTo>
                  <a:lnTo>
                    <a:pt x="5" y="46"/>
                  </a:lnTo>
                  <a:lnTo>
                    <a:pt x="17" y="50"/>
                  </a:lnTo>
                  <a:lnTo>
                    <a:pt x="29" y="51"/>
                  </a:lnTo>
                  <a:lnTo>
                    <a:pt x="43" y="53"/>
                  </a:lnTo>
                  <a:lnTo>
                    <a:pt x="58" y="54"/>
                  </a:lnTo>
                  <a:lnTo>
                    <a:pt x="73" y="54"/>
                  </a:lnTo>
                  <a:lnTo>
                    <a:pt x="89" y="54"/>
                  </a:lnTo>
                  <a:lnTo>
                    <a:pt x="106" y="54"/>
                  </a:lnTo>
                  <a:lnTo>
                    <a:pt x="124" y="54"/>
                  </a:lnTo>
                  <a:lnTo>
                    <a:pt x="142" y="53"/>
                  </a:lnTo>
                  <a:lnTo>
                    <a:pt x="160" y="52"/>
                  </a:lnTo>
                  <a:lnTo>
                    <a:pt x="179" y="51"/>
                  </a:lnTo>
                  <a:lnTo>
                    <a:pt x="197" y="50"/>
                  </a:lnTo>
                  <a:lnTo>
                    <a:pt x="216" y="47"/>
                  </a:lnTo>
                  <a:lnTo>
                    <a:pt x="234" y="46"/>
                  </a:lnTo>
                  <a:lnTo>
                    <a:pt x="254" y="44"/>
                  </a:lnTo>
                  <a:lnTo>
                    <a:pt x="271" y="42"/>
                  </a:lnTo>
                  <a:lnTo>
                    <a:pt x="289" y="39"/>
                  </a:lnTo>
                  <a:lnTo>
                    <a:pt x="307" y="37"/>
                  </a:lnTo>
                  <a:lnTo>
                    <a:pt x="324" y="35"/>
                  </a:lnTo>
                  <a:lnTo>
                    <a:pt x="340" y="32"/>
                  </a:lnTo>
                  <a:lnTo>
                    <a:pt x="356" y="30"/>
                  </a:lnTo>
                  <a:lnTo>
                    <a:pt x="371" y="28"/>
                  </a:lnTo>
                  <a:lnTo>
                    <a:pt x="385" y="26"/>
                  </a:lnTo>
                  <a:lnTo>
                    <a:pt x="398" y="23"/>
                  </a:lnTo>
                  <a:lnTo>
                    <a:pt x="409" y="21"/>
                  </a:lnTo>
                  <a:lnTo>
                    <a:pt x="420" y="19"/>
                  </a:lnTo>
                  <a:lnTo>
                    <a:pt x="429" y="17"/>
                  </a:lnTo>
                  <a:lnTo>
                    <a:pt x="437" y="16"/>
                  </a:lnTo>
                  <a:lnTo>
                    <a:pt x="443" y="15"/>
                  </a:lnTo>
                  <a:lnTo>
                    <a:pt x="448" y="14"/>
                  </a:lnTo>
                  <a:lnTo>
                    <a:pt x="451" y="14"/>
                  </a:lnTo>
                  <a:lnTo>
                    <a:pt x="452" y="14"/>
                  </a:lnTo>
                  <a:lnTo>
                    <a:pt x="448" y="0"/>
                  </a:lnTo>
                  <a:lnTo>
                    <a:pt x="448" y="0"/>
                  </a:lnTo>
                  <a:lnTo>
                    <a:pt x="445" y="1"/>
                  </a:lnTo>
                  <a:lnTo>
                    <a:pt x="441" y="3"/>
                  </a:lnTo>
                  <a:lnTo>
                    <a:pt x="435" y="4"/>
                  </a:lnTo>
                  <a:lnTo>
                    <a:pt x="428" y="5"/>
                  </a:lnTo>
                  <a:lnTo>
                    <a:pt x="418" y="6"/>
                  </a:lnTo>
                  <a:lnTo>
                    <a:pt x="407" y="8"/>
                  </a:lnTo>
                  <a:lnTo>
                    <a:pt x="395" y="9"/>
                  </a:lnTo>
                  <a:lnTo>
                    <a:pt x="383" y="12"/>
                  </a:lnTo>
                  <a:lnTo>
                    <a:pt x="369" y="14"/>
                  </a:lnTo>
                  <a:lnTo>
                    <a:pt x="354" y="16"/>
                  </a:lnTo>
                  <a:lnTo>
                    <a:pt x="339" y="19"/>
                  </a:lnTo>
                  <a:lnTo>
                    <a:pt x="322" y="21"/>
                  </a:lnTo>
                  <a:lnTo>
                    <a:pt x="306" y="23"/>
                  </a:lnTo>
                  <a:lnTo>
                    <a:pt x="287" y="26"/>
                  </a:lnTo>
                  <a:lnTo>
                    <a:pt x="270" y="28"/>
                  </a:lnTo>
                  <a:lnTo>
                    <a:pt x="251" y="30"/>
                  </a:lnTo>
                  <a:lnTo>
                    <a:pt x="233" y="32"/>
                  </a:lnTo>
                  <a:lnTo>
                    <a:pt x="215" y="35"/>
                  </a:lnTo>
                  <a:lnTo>
                    <a:pt x="196" y="37"/>
                  </a:lnTo>
                  <a:lnTo>
                    <a:pt x="178" y="38"/>
                  </a:lnTo>
                  <a:lnTo>
                    <a:pt x="159" y="39"/>
                  </a:lnTo>
                  <a:lnTo>
                    <a:pt x="141" y="41"/>
                  </a:lnTo>
                  <a:lnTo>
                    <a:pt x="124" y="42"/>
                  </a:lnTo>
                  <a:lnTo>
                    <a:pt x="106" y="42"/>
                  </a:lnTo>
                  <a:lnTo>
                    <a:pt x="89" y="42"/>
                  </a:lnTo>
                  <a:lnTo>
                    <a:pt x="73" y="42"/>
                  </a:lnTo>
                  <a:lnTo>
                    <a:pt x="59" y="42"/>
                  </a:lnTo>
                  <a:lnTo>
                    <a:pt x="44" y="39"/>
                  </a:lnTo>
                  <a:lnTo>
                    <a:pt x="31" y="38"/>
                  </a:lnTo>
                  <a:lnTo>
                    <a:pt x="19" y="37"/>
                  </a:lnTo>
                  <a:lnTo>
                    <a:pt x="8" y="34"/>
                  </a:lnTo>
                  <a:lnTo>
                    <a:pt x="13" y="38"/>
                  </a:lnTo>
                  <a:lnTo>
                    <a:pt x="0" y="42"/>
                  </a:lnTo>
                  <a:lnTo>
                    <a:pt x="2" y="46"/>
                  </a:lnTo>
                  <a:lnTo>
                    <a:pt x="5" y="46"/>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86"/>
            <p:cNvSpPr>
              <a:spLocks/>
            </p:cNvSpPr>
            <p:nvPr/>
          </p:nvSpPr>
          <p:spPr bwMode="auto">
            <a:xfrm>
              <a:off x="4227886" y="3723233"/>
              <a:ext cx="69850" cy="193675"/>
            </a:xfrm>
            <a:custGeom>
              <a:avLst/>
              <a:gdLst>
                <a:gd name="T0" fmla="*/ 13 w 87"/>
                <a:gd name="T1" fmla="*/ 26 h 243"/>
                <a:gd name="T2" fmla="*/ 1 w 87"/>
                <a:gd name="T3" fmla="*/ 26 h 243"/>
                <a:gd name="T4" fmla="*/ 74 w 87"/>
                <a:gd name="T5" fmla="*/ 243 h 243"/>
                <a:gd name="T6" fmla="*/ 87 w 87"/>
                <a:gd name="T7" fmla="*/ 239 h 243"/>
                <a:gd name="T8" fmla="*/ 12 w 87"/>
                <a:gd name="T9" fmla="*/ 23 h 243"/>
                <a:gd name="T10" fmla="*/ 0 w 87"/>
                <a:gd name="T11" fmla="*/ 23 h 243"/>
                <a:gd name="T12" fmla="*/ 12 w 87"/>
                <a:gd name="T13" fmla="*/ 23 h 243"/>
                <a:gd name="T14" fmla="*/ 4 w 87"/>
                <a:gd name="T15" fmla="*/ 0 h 243"/>
                <a:gd name="T16" fmla="*/ 0 w 87"/>
                <a:gd name="T17" fmla="*/ 23 h 243"/>
                <a:gd name="T18" fmla="*/ 13 w 87"/>
                <a:gd name="T19" fmla="*/ 2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243">
                  <a:moveTo>
                    <a:pt x="13" y="26"/>
                  </a:moveTo>
                  <a:lnTo>
                    <a:pt x="1" y="26"/>
                  </a:lnTo>
                  <a:lnTo>
                    <a:pt x="74" y="243"/>
                  </a:lnTo>
                  <a:lnTo>
                    <a:pt x="87" y="239"/>
                  </a:lnTo>
                  <a:lnTo>
                    <a:pt x="12" y="23"/>
                  </a:lnTo>
                  <a:lnTo>
                    <a:pt x="0" y="23"/>
                  </a:lnTo>
                  <a:lnTo>
                    <a:pt x="12" y="23"/>
                  </a:lnTo>
                  <a:lnTo>
                    <a:pt x="4" y="0"/>
                  </a:lnTo>
                  <a:lnTo>
                    <a:pt x="0" y="23"/>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87"/>
            <p:cNvSpPr>
              <a:spLocks/>
            </p:cNvSpPr>
            <p:nvPr/>
          </p:nvSpPr>
          <p:spPr bwMode="auto">
            <a:xfrm>
              <a:off x="4194548" y="3742283"/>
              <a:ext cx="44450" cy="182563"/>
            </a:xfrm>
            <a:custGeom>
              <a:avLst/>
              <a:gdLst>
                <a:gd name="T0" fmla="*/ 7 w 55"/>
                <a:gd name="T1" fmla="*/ 230 h 230"/>
                <a:gd name="T2" fmla="*/ 13 w 55"/>
                <a:gd name="T3" fmla="*/ 225 h 230"/>
                <a:gd name="T4" fmla="*/ 55 w 55"/>
                <a:gd name="T5" fmla="*/ 3 h 230"/>
                <a:gd name="T6" fmla="*/ 42 w 55"/>
                <a:gd name="T7" fmla="*/ 0 h 230"/>
                <a:gd name="T8" fmla="*/ 0 w 55"/>
                <a:gd name="T9" fmla="*/ 222 h 230"/>
                <a:gd name="T10" fmla="*/ 6 w 55"/>
                <a:gd name="T11" fmla="*/ 217 h 230"/>
                <a:gd name="T12" fmla="*/ 7 w 55"/>
                <a:gd name="T13" fmla="*/ 230 h 230"/>
                <a:gd name="T14" fmla="*/ 12 w 55"/>
                <a:gd name="T15" fmla="*/ 230 h 230"/>
                <a:gd name="T16" fmla="*/ 13 w 55"/>
                <a:gd name="T17" fmla="*/ 225 h 230"/>
                <a:gd name="T18" fmla="*/ 7 w 55"/>
                <a:gd name="T1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30">
                  <a:moveTo>
                    <a:pt x="7" y="230"/>
                  </a:moveTo>
                  <a:lnTo>
                    <a:pt x="13" y="225"/>
                  </a:lnTo>
                  <a:lnTo>
                    <a:pt x="55" y="3"/>
                  </a:lnTo>
                  <a:lnTo>
                    <a:pt x="42" y="0"/>
                  </a:lnTo>
                  <a:lnTo>
                    <a:pt x="0" y="222"/>
                  </a:lnTo>
                  <a:lnTo>
                    <a:pt x="6" y="217"/>
                  </a:lnTo>
                  <a:lnTo>
                    <a:pt x="7" y="230"/>
                  </a:lnTo>
                  <a:lnTo>
                    <a:pt x="12" y="230"/>
                  </a:lnTo>
                  <a:lnTo>
                    <a:pt x="13" y="225"/>
                  </a:lnTo>
                  <a:lnTo>
                    <a:pt x="7"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88"/>
            <p:cNvSpPr>
              <a:spLocks/>
            </p:cNvSpPr>
            <p:nvPr/>
          </p:nvSpPr>
          <p:spPr bwMode="auto">
            <a:xfrm>
              <a:off x="3816723" y="3885158"/>
              <a:ext cx="384175" cy="41275"/>
            </a:xfrm>
            <a:custGeom>
              <a:avLst/>
              <a:gdLst>
                <a:gd name="T0" fmla="*/ 6 w 484"/>
                <a:gd name="T1" fmla="*/ 12 h 51"/>
                <a:gd name="T2" fmla="*/ 8 w 484"/>
                <a:gd name="T3" fmla="*/ 13 h 51"/>
                <a:gd name="T4" fmla="*/ 18 w 484"/>
                <a:gd name="T5" fmla="*/ 14 h 51"/>
                <a:gd name="T6" fmla="*/ 30 w 484"/>
                <a:gd name="T7" fmla="*/ 17 h 51"/>
                <a:gd name="T8" fmla="*/ 48 w 484"/>
                <a:gd name="T9" fmla="*/ 20 h 51"/>
                <a:gd name="T10" fmla="*/ 71 w 484"/>
                <a:gd name="T11" fmla="*/ 24 h 51"/>
                <a:gd name="T12" fmla="*/ 96 w 484"/>
                <a:gd name="T13" fmla="*/ 27 h 51"/>
                <a:gd name="T14" fmla="*/ 125 w 484"/>
                <a:gd name="T15" fmla="*/ 32 h 51"/>
                <a:gd name="T16" fmla="*/ 157 w 484"/>
                <a:gd name="T17" fmla="*/ 36 h 51"/>
                <a:gd name="T18" fmla="*/ 193 w 484"/>
                <a:gd name="T19" fmla="*/ 40 h 51"/>
                <a:gd name="T20" fmla="*/ 228 w 484"/>
                <a:gd name="T21" fmla="*/ 43 h 51"/>
                <a:gd name="T22" fmla="*/ 269 w 484"/>
                <a:gd name="T23" fmla="*/ 47 h 51"/>
                <a:gd name="T24" fmla="*/ 309 w 484"/>
                <a:gd name="T25" fmla="*/ 50 h 51"/>
                <a:gd name="T26" fmla="*/ 353 w 484"/>
                <a:gd name="T27" fmla="*/ 51 h 51"/>
                <a:gd name="T28" fmla="*/ 395 w 484"/>
                <a:gd name="T29" fmla="*/ 51 h 51"/>
                <a:gd name="T30" fmla="*/ 439 w 484"/>
                <a:gd name="T31" fmla="*/ 51 h 51"/>
                <a:gd name="T32" fmla="*/ 484 w 484"/>
                <a:gd name="T33" fmla="*/ 49 h 51"/>
                <a:gd name="T34" fmla="*/ 461 w 484"/>
                <a:gd name="T35" fmla="*/ 38 h 51"/>
                <a:gd name="T36" fmla="*/ 417 w 484"/>
                <a:gd name="T37" fmla="*/ 39 h 51"/>
                <a:gd name="T38" fmla="*/ 373 w 484"/>
                <a:gd name="T39" fmla="*/ 39 h 51"/>
                <a:gd name="T40" fmla="*/ 331 w 484"/>
                <a:gd name="T41" fmla="*/ 38 h 51"/>
                <a:gd name="T42" fmla="*/ 289 w 484"/>
                <a:gd name="T43" fmla="*/ 35 h 51"/>
                <a:gd name="T44" fmla="*/ 249 w 484"/>
                <a:gd name="T45" fmla="*/ 33 h 51"/>
                <a:gd name="T46" fmla="*/ 211 w 484"/>
                <a:gd name="T47" fmla="*/ 29 h 51"/>
                <a:gd name="T48" fmla="*/ 175 w 484"/>
                <a:gd name="T49" fmla="*/ 25 h 51"/>
                <a:gd name="T50" fmla="*/ 143 w 484"/>
                <a:gd name="T51" fmla="*/ 21 h 51"/>
                <a:gd name="T52" fmla="*/ 112 w 484"/>
                <a:gd name="T53" fmla="*/ 17 h 51"/>
                <a:gd name="T54" fmla="*/ 84 w 484"/>
                <a:gd name="T55" fmla="*/ 13 h 51"/>
                <a:gd name="T56" fmla="*/ 60 w 484"/>
                <a:gd name="T57" fmla="*/ 9 h 51"/>
                <a:gd name="T58" fmla="*/ 42 w 484"/>
                <a:gd name="T59" fmla="*/ 5 h 51"/>
                <a:gd name="T60" fmla="*/ 26 w 484"/>
                <a:gd name="T61" fmla="*/ 3 h 51"/>
                <a:gd name="T62" fmla="*/ 15 w 484"/>
                <a:gd name="T63" fmla="*/ 1 h 51"/>
                <a:gd name="T64" fmla="*/ 10 w 484"/>
                <a:gd name="T65" fmla="*/ 0 h 51"/>
                <a:gd name="T66" fmla="*/ 14 w 484"/>
                <a:gd name="T67" fmla="*/ 6 h 51"/>
                <a:gd name="T68" fmla="*/ 0 w 484"/>
                <a:gd name="T69" fmla="*/ 11 h 51"/>
                <a:gd name="T70" fmla="*/ 2 w 484"/>
                <a:gd name="T7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4" h="51">
                  <a:moveTo>
                    <a:pt x="2" y="5"/>
                  </a:moveTo>
                  <a:lnTo>
                    <a:pt x="6" y="12"/>
                  </a:lnTo>
                  <a:lnTo>
                    <a:pt x="7" y="12"/>
                  </a:lnTo>
                  <a:lnTo>
                    <a:pt x="8" y="13"/>
                  </a:lnTo>
                  <a:lnTo>
                    <a:pt x="12" y="13"/>
                  </a:lnTo>
                  <a:lnTo>
                    <a:pt x="18" y="14"/>
                  </a:lnTo>
                  <a:lnTo>
                    <a:pt x="23" y="16"/>
                  </a:lnTo>
                  <a:lnTo>
                    <a:pt x="30" y="17"/>
                  </a:lnTo>
                  <a:lnTo>
                    <a:pt x="38" y="18"/>
                  </a:lnTo>
                  <a:lnTo>
                    <a:pt x="48" y="20"/>
                  </a:lnTo>
                  <a:lnTo>
                    <a:pt x="59" y="23"/>
                  </a:lnTo>
                  <a:lnTo>
                    <a:pt x="71" y="24"/>
                  </a:lnTo>
                  <a:lnTo>
                    <a:pt x="83" y="26"/>
                  </a:lnTo>
                  <a:lnTo>
                    <a:pt x="96" y="27"/>
                  </a:lnTo>
                  <a:lnTo>
                    <a:pt x="110" y="29"/>
                  </a:lnTo>
                  <a:lnTo>
                    <a:pt x="125" y="32"/>
                  </a:lnTo>
                  <a:lnTo>
                    <a:pt x="141" y="34"/>
                  </a:lnTo>
                  <a:lnTo>
                    <a:pt x="157" y="36"/>
                  </a:lnTo>
                  <a:lnTo>
                    <a:pt x="175" y="39"/>
                  </a:lnTo>
                  <a:lnTo>
                    <a:pt x="193" y="40"/>
                  </a:lnTo>
                  <a:lnTo>
                    <a:pt x="210" y="42"/>
                  </a:lnTo>
                  <a:lnTo>
                    <a:pt x="228" y="43"/>
                  </a:lnTo>
                  <a:lnTo>
                    <a:pt x="249" y="46"/>
                  </a:lnTo>
                  <a:lnTo>
                    <a:pt x="269" y="47"/>
                  </a:lnTo>
                  <a:lnTo>
                    <a:pt x="288" y="48"/>
                  </a:lnTo>
                  <a:lnTo>
                    <a:pt x="309" y="50"/>
                  </a:lnTo>
                  <a:lnTo>
                    <a:pt x="331" y="50"/>
                  </a:lnTo>
                  <a:lnTo>
                    <a:pt x="353" y="51"/>
                  </a:lnTo>
                  <a:lnTo>
                    <a:pt x="373" y="51"/>
                  </a:lnTo>
                  <a:lnTo>
                    <a:pt x="395" y="51"/>
                  </a:lnTo>
                  <a:lnTo>
                    <a:pt x="417" y="51"/>
                  </a:lnTo>
                  <a:lnTo>
                    <a:pt x="439" y="51"/>
                  </a:lnTo>
                  <a:lnTo>
                    <a:pt x="461" y="50"/>
                  </a:lnTo>
                  <a:lnTo>
                    <a:pt x="484" y="49"/>
                  </a:lnTo>
                  <a:lnTo>
                    <a:pt x="483" y="36"/>
                  </a:lnTo>
                  <a:lnTo>
                    <a:pt x="461" y="38"/>
                  </a:lnTo>
                  <a:lnTo>
                    <a:pt x="439" y="39"/>
                  </a:lnTo>
                  <a:lnTo>
                    <a:pt x="417" y="39"/>
                  </a:lnTo>
                  <a:lnTo>
                    <a:pt x="395" y="39"/>
                  </a:lnTo>
                  <a:lnTo>
                    <a:pt x="373" y="39"/>
                  </a:lnTo>
                  <a:lnTo>
                    <a:pt x="353" y="39"/>
                  </a:lnTo>
                  <a:lnTo>
                    <a:pt x="331" y="38"/>
                  </a:lnTo>
                  <a:lnTo>
                    <a:pt x="310" y="36"/>
                  </a:lnTo>
                  <a:lnTo>
                    <a:pt x="289" y="35"/>
                  </a:lnTo>
                  <a:lnTo>
                    <a:pt x="270" y="34"/>
                  </a:lnTo>
                  <a:lnTo>
                    <a:pt x="249" y="33"/>
                  </a:lnTo>
                  <a:lnTo>
                    <a:pt x="230" y="31"/>
                  </a:lnTo>
                  <a:lnTo>
                    <a:pt x="211" y="29"/>
                  </a:lnTo>
                  <a:lnTo>
                    <a:pt x="194" y="27"/>
                  </a:lnTo>
                  <a:lnTo>
                    <a:pt x="175" y="25"/>
                  </a:lnTo>
                  <a:lnTo>
                    <a:pt x="159" y="24"/>
                  </a:lnTo>
                  <a:lnTo>
                    <a:pt x="143" y="21"/>
                  </a:lnTo>
                  <a:lnTo>
                    <a:pt x="127" y="19"/>
                  </a:lnTo>
                  <a:lnTo>
                    <a:pt x="112" y="17"/>
                  </a:lnTo>
                  <a:lnTo>
                    <a:pt x="98" y="14"/>
                  </a:lnTo>
                  <a:lnTo>
                    <a:pt x="84" y="13"/>
                  </a:lnTo>
                  <a:lnTo>
                    <a:pt x="72" y="11"/>
                  </a:lnTo>
                  <a:lnTo>
                    <a:pt x="60" y="9"/>
                  </a:lnTo>
                  <a:lnTo>
                    <a:pt x="51" y="8"/>
                  </a:lnTo>
                  <a:lnTo>
                    <a:pt x="42" y="5"/>
                  </a:lnTo>
                  <a:lnTo>
                    <a:pt x="33" y="4"/>
                  </a:lnTo>
                  <a:lnTo>
                    <a:pt x="26" y="3"/>
                  </a:lnTo>
                  <a:lnTo>
                    <a:pt x="20" y="2"/>
                  </a:lnTo>
                  <a:lnTo>
                    <a:pt x="15" y="1"/>
                  </a:lnTo>
                  <a:lnTo>
                    <a:pt x="12" y="0"/>
                  </a:lnTo>
                  <a:lnTo>
                    <a:pt x="10" y="0"/>
                  </a:lnTo>
                  <a:lnTo>
                    <a:pt x="10" y="0"/>
                  </a:lnTo>
                  <a:lnTo>
                    <a:pt x="14" y="6"/>
                  </a:lnTo>
                  <a:lnTo>
                    <a:pt x="2" y="5"/>
                  </a:lnTo>
                  <a:lnTo>
                    <a:pt x="0" y="11"/>
                  </a:lnTo>
                  <a:lnTo>
                    <a:pt x="6" y="12"/>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189"/>
            <p:cNvSpPr>
              <a:spLocks/>
            </p:cNvSpPr>
            <p:nvPr/>
          </p:nvSpPr>
          <p:spPr bwMode="auto">
            <a:xfrm>
              <a:off x="3816723" y="3383508"/>
              <a:ext cx="68263" cy="508000"/>
            </a:xfrm>
            <a:custGeom>
              <a:avLst/>
              <a:gdLst>
                <a:gd name="T0" fmla="*/ 73 w 86"/>
                <a:gd name="T1" fmla="*/ 1 h 639"/>
                <a:gd name="T2" fmla="*/ 73 w 86"/>
                <a:gd name="T3" fmla="*/ 0 h 639"/>
                <a:gd name="T4" fmla="*/ 0 w 86"/>
                <a:gd name="T5" fmla="*/ 638 h 639"/>
                <a:gd name="T6" fmla="*/ 12 w 86"/>
                <a:gd name="T7" fmla="*/ 639 h 639"/>
                <a:gd name="T8" fmla="*/ 86 w 86"/>
                <a:gd name="T9" fmla="*/ 1 h 639"/>
                <a:gd name="T10" fmla="*/ 86 w 86"/>
                <a:gd name="T11" fmla="*/ 0 h 639"/>
                <a:gd name="T12" fmla="*/ 86 w 86"/>
                <a:gd name="T13" fmla="*/ 1 h 639"/>
                <a:gd name="T14" fmla="*/ 86 w 86"/>
                <a:gd name="T15" fmla="*/ 1 h 639"/>
                <a:gd name="T16" fmla="*/ 86 w 86"/>
                <a:gd name="T17" fmla="*/ 0 h 639"/>
                <a:gd name="T18" fmla="*/ 73 w 86"/>
                <a:gd name="T19" fmla="*/ 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39">
                  <a:moveTo>
                    <a:pt x="73" y="1"/>
                  </a:moveTo>
                  <a:lnTo>
                    <a:pt x="73" y="0"/>
                  </a:lnTo>
                  <a:lnTo>
                    <a:pt x="0" y="638"/>
                  </a:lnTo>
                  <a:lnTo>
                    <a:pt x="12" y="639"/>
                  </a:lnTo>
                  <a:lnTo>
                    <a:pt x="86" y="1"/>
                  </a:lnTo>
                  <a:lnTo>
                    <a:pt x="86" y="0"/>
                  </a:lnTo>
                  <a:lnTo>
                    <a:pt x="86" y="1"/>
                  </a:lnTo>
                  <a:lnTo>
                    <a:pt x="86" y="1"/>
                  </a:lnTo>
                  <a:lnTo>
                    <a:pt x="86" y="0"/>
                  </a:lnTo>
                  <a:lnTo>
                    <a:pt x="7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90"/>
            <p:cNvSpPr>
              <a:spLocks/>
            </p:cNvSpPr>
            <p:nvPr/>
          </p:nvSpPr>
          <p:spPr bwMode="auto">
            <a:xfrm>
              <a:off x="3767511" y="2623096"/>
              <a:ext cx="117475" cy="762000"/>
            </a:xfrm>
            <a:custGeom>
              <a:avLst/>
              <a:gdLst>
                <a:gd name="T0" fmla="*/ 5 w 150"/>
                <a:gd name="T1" fmla="*/ 0 h 958"/>
                <a:gd name="T2" fmla="*/ 0 w 150"/>
                <a:gd name="T3" fmla="*/ 7 h 958"/>
                <a:gd name="T4" fmla="*/ 137 w 150"/>
                <a:gd name="T5" fmla="*/ 958 h 958"/>
                <a:gd name="T6" fmla="*/ 150 w 150"/>
                <a:gd name="T7" fmla="*/ 957 h 958"/>
                <a:gd name="T8" fmla="*/ 14 w 150"/>
                <a:gd name="T9" fmla="*/ 5 h 958"/>
                <a:gd name="T10" fmla="*/ 9 w 150"/>
                <a:gd name="T11" fmla="*/ 12 h 958"/>
                <a:gd name="T12" fmla="*/ 5 w 150"/>
                <a:gd name="T13" fmla="*/ 0 h 958"/>
                <a:gd name="T14" fmla="*/ 0 w 150"/>
                <a:gd name="T15" fmla="*/ 2 h 958"/>
                <a:gd name="T16" fmla="*/ 0 w 150"/>
                <a:gd name="T17" fmla="*/ 7 h 958"/>
                <a:gd name="T18" fmla="*/ 5 w 150"/>
                <a:gd name="T19"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958">
                  <a:moveTo>
                    <a:pt x="5" y="0"/>
                  </a:moveTo>
                  <a:lnTo>
                    <a:pt x="0" y="7"/>
                  </a:lnTo>
                  <a:lnTo>
                    <a:pt x="137" y="958"/>
                  </a:lnTo>
                  <a:lnTo>
                    <a:pt x="150" y="957"/>
                  </a:lnTo>
                  <a:lnTo>
                    <a:pt x="14" y="5"/>
                  </a:lnTo>
                  <a:lnTo>
                    <a:pt x="9" y="12"/>
                  </a:lnTo>
                  <a:lnTo>
                    <a:pt x="5" y="0"/>
                  </a:lnTo>
                  <a:lnTo>
                    <a:pt x="0" y="2"/>
                  </a:lnTo>
                  <a:lnTo>
                    <a:pt x="0"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91"/>
            <p:cNvSpPr>
              <a:spLocks/>
            </p:cNvSpPr>
            <p:nvPr/>
          </p:nvSpPr>
          <p:spPr bwMode="auto">
            <a:xfrm>
              <a:off x="3770686" y="2519908"/>
              <a:ext cx="285750" cy="114300"/>
            </a:xfrm>
            <a:custGeom>
              <a:avLst/>
              <a:gdLst>
                <a:gd name="T0" fmla="*/ 359 w 359"/>
                <a:gd name="T1" fmla="*/ 5 h 142"/>
                <a:gd name="T2" fmla="*/ 351 w 359"/>
                <a:gd name="T3" fmla="*/ 2 h 142"/>
                <a:gd name="T4" fmla="*/ 0 w 359"/>
                <a:gd name="T5" fmla="*/ 130 h 142"/>
                <a:gd name="T6" fmla="*/ 4 w 359"/>
                <a:gd name="T7" fmla="*/ 142 h 142"/>
                <a:gd name="T8" fmla="*/ 356 w 359"/>
                <a:gd name="T9" fmla="*/ 13 h 142"/>
                <a:gd name="T10" fmla="*/ 348 w 359"/>
                <a:gd name="T11" fmla="*/ 10 h 142"/>
                <a:gd name="T12" fmla="*/ 359 w 359"/>
                <a:gd name="T13" fmla="*/ 5 h 142"/>
                <a:gd name="T14" fmla="*/ 357 w 359"/>
                <a:gd name="T15" fmla="*/ 0 h 142"/>
                <a:gd name="T16" fmla="*/ 351 w 359"/>
                <a:gd name="T17" fmla="*/ 2 h 142"/>
                <a:gd name="T18" fmla="*/ 359 w 359"/>
                <a:gd name="T19"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142">
                  <a:moveTo>
                    <a:pt x="359" y="5"/>
                  </a:moveTo>
                  <a:lnTo>
                    <a:pt x="351" y="2"/>
                  </a:lnTo>
                  <a:lnTo>
                    <a:pt x="0" y="130"/>
                  </a:lnTo>
                  <a:lnTo>
                    <a:pt x="4" y="142"/>
                  </a:lnTo>
                  <a:lnTo>
                    <a:pt x="356" y="13"/>
                  </a:lnTo>
                  <a:lnTo>
                    <a:pt x="348" y="10"/>
                  </a:lnTo>
                  <a:lnTo>
                    <a:pt x="359" y="5"/>
                  </a:lnTo>
                  <a:lnTo>
                    <a:pt x="357" y="0"/>
                  </a:lnTo>
                  <a:lnTo>
                    <a:pt x="351" y="2"/>
                  </a:lnTo>
                  <a:lnTo>
                    <a:pt x="3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192"/>
            <p:cNvSpPr>
              <a:spLocks/>
            </p:cNvSpPr>
            <p:nvPr/>
          </p:nvSpPr>
          <p:spPr bwMode="auto">
            <a:xfrm>
              <a:off x="4202486" y="2404021"/>
              <a:ext cx="341313" cy="460375"/>
            </a:xfrm>
            <a:custGeom>
              <a:avLst/>
              <a:gdLst>
                <a:gd name="T0" fmla="*/ 0 w 430"/>
                <a:gd name="T1" fmla="*/ 112 h 581"/>
                <a:gd name="T2" fmla="*/ 307 w 430"/>
                <a:gd name="T3" fmla="*/ 0 h 581"/>
                <a:gd name="T4" fmla="*/ 430 w 430"/>
                <a:gd name="T5" fmla="*/ 458 h 581"/>
                <a:gd name="T6" fmla="*/ 132 w 430"/>
                <a:gd name="T7" fmla="*/ 581 h 581"/>
                <a:gd name="T8" fmla="*/ 0 w 430"/>
                <a:gd name="T9" fmla="*/ 112 h 581"/>
              </a:gdLst>
              <a:ahLst/>
              <a:cxnLst>
                <a:cxn ang="0">
                  <a:pos x="T0" y="T1"/>
                </a:cxn>
                <a:cxn ang="0">
                  <a:pos x="T2" y="T3"/>
                </a:cxn>
                <a:cxn ang="0">
                  <a:pos x="T4" y="T5"/>
                </a:cxn>
                <a:cxn ang="0">
                  <a:pos x="T6" y="T7"/>
                </a:cxn>
                <a:cxn ang="0">
                  <a:pos x="T8" y="T9"/>
                </a:cxn>
              </a:cxnLst>
              <a:rect l="0" t="0" r="r" b="b"/>
              <a:pathLst>
                <a:path w="430" h="581">
                  <a:moveTo>
                    <a:pt x="0" y="112"/>
                  </a:moveTo>
                  <a:lnTo>
                    <a:pt x="307" y="0"/>
                  </a:lnTo>
                  <a:lnTo>
                    <a:pt x="430" y="458"/>
                  </a:lnTo>
                  <a:lnTo>
                    <a:pt x="132" y="581"/>
                  </a:lnTo>
                  <a:lnTo>
                    <a:pt x="0" y="112"/>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193"/>
            <p:cNvSpPr>
              <a:spLocks/>
            </p:cNvSpPr>
            <p:nvPr/>
          </p:nvSpPr>
          <p:spPr bwMode="auto">
            <a:xfrm>
              <a:off x="4202486" y="2400846"/>
              <a:ext cx="246063" cy="95250"/>
            </a:xfrm>
            <a:custGeom>
              <a:avLst/>
              <a:gdLst>
                <a:gd name="T0" fmla="*/ 311 w 311"/>
                <a:gd name="T1" fmla="*/ 3 h 118"/>
                <a:gd name="T2" fmla="*/ 307 w 311"/>
                <a:gd name="T3" fmla="*/ 1 h 118"/>
                <a:gd name="T4" fmla="*/ 0 w 311"/>
                <a:gd name="T5" fmla="*/ 112 h 118"/>
                <a:gd name="T6" fmla="*/ 3 w 311"/>
                <a:gd name="T7" fmla="*/ 118 h 118"/>
                <a:gd name="T8" fmla="*/ 309 w 311"/>
                <a:gd name="T9" fmla="*/ 7 h 118"/>
                <a:gd name="T10" fmla="*/ 304 w 311"/>
                <a:gd name="T11" fmla="*/ 4 h 118"/>
                <a:gd name="T12" fmla="*/ 311 w 311"/>
                <a:gd name="T13" fmla="*/ 3 h 118"/>
                <a:gd name="T14" fmla="*/ 310 w 311"/>
                <a:gd name="T15" fmla="*/ 0 h 118"/>
                <a:gd name="T16" fmla="*/ 307 w 311"/>
                <a:gd name="T17" fmla="*/ 1 h 118"/>
                <a:gd name="T18" fmla="*/ 311 w 311"/>
                <a:gd name="T19"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18">
                  <a:moveTo>
                    <a:pt x="311" y="3"/>
                  </a:moveTo>
                  <a:lnTo>
                    <a:pt x="307" y="1"/>
                  </a:lnTo>
                  <a:lnTo>
                    <a:pt x="0" y="112"/>
                  </a:lnTo>
                  <a:lnTo>
                    <a:pt x="3" y="118"/>
                  </a:lnTo>
                  <a:lnTo>
                    <a:pt x="309" y="7"/>
                  </a:lnTo>
                  <a:lnTo>
                    <a:pt x="304" y="4"/>
                  </a:lnTo>
                  <a:lnTo>
                    <a:pt x="311" y="3"/>
                  </a:lnTo>
                  <a:lnTo>
                    <a:pt x="310" y="0"/>
                  </a:lnTo>
                  <a:lnTo>
                    <a:pt x="307" y="1"/>
                  </a:lnTo>
                  <a:lnTo>
                    <a:pt x="3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194"/>
            <p:cNvSpPr>
              <a:spLocks/>
            </p:cNvSpPr>
            <p:nvPr/>
          </p:nvSpPr>
          <p:spPr bwMode="auto">
            <a:xfrm>
              <a:off x="4443786" y="2404021"/>
              <a:ext cx="103188" cy="366713"/>
            </a:xfrm>
            <a:custGeom>
              <a:avLst/>
              <a:gdLst>
                <a:gd name="T0" fmla="*/ 129 w 132"/>
                <a:gd name="T1" fmla="*/ 461 h 461"/>
                <a:gd name="T2" fmla="*/ 130 w 132"/>
                <a:gd name="T3" fmla="*/ 456 h 461"/>
                <a:gd name="T4" fmla="*/ 7 w 132"/>
                <a:gd name="T5" fmla="*/ 0 h 461"/>
                <a:gd name="T6" fmla="*/ 0 w 132"/>
                <a:gd name="T7" fmla="*/ 1 h 461"/>
                <a:gd name="T8" fmla="*/ 125 w 132"/>
                <a:gd name="T9" fmla="*/ 459 h 461"/>
                <a:gd name="T10" fmla="*/ 126 w 132"/>
                <a:gd name="T11" fmla="*/ 455 h 461"/>
                <a:gd name="T12" fmla="*/ 129 w 132"/>
                <a:gd name="T13" fmla="*/ 461 h 461"/>
                <a:gd name="T14" fmla="*/ 132 w 132"/>
                <a:gd name="T15" fmla="*/ 460 h 461"/>
                <a:gd name="T16" fmla="*/ 130 w 132"/>
                <a:gd name="T17" fmla="*/ 456 h 461"/>
                <a:gd name="T18" fmla="*/ 129 w 132"/>
                <a:gd name="T19" fmla="*/ 46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61">
                  <a:moveTo>
                    <a:pt x="129" y="461"/>
                  </a:moveTo>
                  <a:lnTo>
                    <a:pt x="130" y="456"/>
                  </a:lnTo>
                  <a:lnTo>
                    <a:pt x="7" y="0"/>
                  </a:lnTo>
                  <a:lnTo>
                    <a:pt x="0" y="1"/>
                  </a:lnTo>
                  <a:lnTo>
                    <a:pt x="125" y="459"/>
                  </a:lnTo>
                  <a:lnTo>
                    <a:pt x="126" y="455"/>
                  </a:lnTo>
                  <a:lnTo>
                    <a:pt x="129" y="461"/>
                  </a:lnTo>
                  <a:lnTo>
                    <a:pt x="132" y="460"/>
                  </a:lnTo>
                  <a:lnTo>
                    <a:pt x="130" y="456"/>
                  </a:lnTo>
                  <a:lnTo>
                    <a:pt x="129"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195"/>
            <p:cNvSpPr>
              <a:spLocks/>
            </p:cNvSpPr>
            <p:nvPr/>
          </p:nvSpPr>
          <p:spPr bwMode="auto">
            <a:xfrm>
              <a:off x="4304086" y="2765971"/>
              <a:ext cx="241300" cy="103188"/>
            </a:xfrm>
            <a:custGeom>
              <a:avLst/>
              <a:gdLst>
                <a:gd name="T0" fmla="*/ 0 w 304"/>
                <a:gd name="T1" fmla="*/ 127 h 130"/>
                <a:gd name="T2" fmla="*/ 5 w 304"/>
                <a:gd name="T3" fmla="*/ 128 h 130"/>
                <a:gd name="T4" fmla="*/ 304 w 304"/>
                <a:gd name="T5" fmla="*/ 6 h 130"/>
                <a:gd name="T6" fmla="*/ 301 w 304"/>
                <a:gd name="T7" fmla="*/ 0 h 130"/>
                <a:gd name="T8" fmla="*/ 3 w 304"/>
                <a:gd name="T9" fmla="*/ 124 h 130"/>
                <a:gd name="T10" fmla="*/ 7 w 304"/>
                <a:gd name="T11" fmla="*/ 125 h 130"/>
                <a:gd name="T12" fmla="*/ 0 w 304"/>
                <a:gd name="T13" fmla="*/ 127 h 130"/>
                <a:gd name="T14" fmla="*/ 1 w 304"/>
                <a:gd name="T15" fmla="*/ 130 h 130"/>
                <a:gd name="T16" fmla="*/ 5 w 304"/>
                <a:gd name="T17" fmla="*/ 128 h 130"/>
                <a:gd name="T18" fmla="*/ 0 w 304"/>
                <a:gd name="T19"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30">
                  <a:moveTo>
                    <a:pt x="0" y="127"/>
                  </a:moveTo>
                  <a:lnTo>
                    <a:pt x="5" y="128"/>
                  </a:lnTo>
                  <a:lnTo>
                    <a:pt x="304" y="6"/>
                  </a:lnTo>
                  <a:lnTo>
                    <a:pt x="301" y="0"/>
                  </a:lnTo>
                  <a:lnTo>
                    <a:pt x="3" y="124"/>
                  </a:lnTo>
                  <a:lnTo>
                    <a:pt x="7" y="125"/>
                  </a:lnTo>
                  <a:lnTo>
                    <a:pt x="0" y="127"/>
                  </a:lnTo>
                  <a:lnTo>
                    <a:pt x="1" y="130"/>
                  </a:lnTo>
                  <a:lnTo>
                    <a:pt x="5" y="128"/>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196"/>
            <p:cNvSpPr>
              <a:spLocks/>
            </p:cNvSpPr>
            <p:nvPr/>
          </p:nvSpPr>
          <p:spPr bwMode="auto">
            <a:xfrm>
              <a:off x="4200898" y="2489746"/>
              <a:ext cx="109538" cy="376238"/>
            </a:xfrm>
            <a:custGeom>
              <a:avLst/>
              <a:gdLst>
                <a:gd name="T0" fmla="*/ 2 w 138"/>
                <a:gd name="T1" fmla="*/ 0 h 473"/>
                <a:gd name="T2" fmla="*/ 0 w 138"/>
                <a:gd name="T3" fmla="*/ 4 h 473"/>
                <a:gd name="T4" fmla="*/ 131 w 138"/>
                <a:gd name="T5" fmla="*/ 473 h 473"/>
                <a:gd name="T6" fmla="*/ 138 w 138"/>
                <a:gd name="T7" fmla="*/ 471 h 473"/>
                <a:gd name="T8" fmla="*/ 7 w 138"/>
                <a:gd name="T9" fmla="*/ 2 h 473"/>
                <a:gd name="T10" fmla="*/ 5 w 138"/>
                <a:gd name="T11" fmla="*/ 6 h 473"/>
                <a:gd name="T12" fmla="*/ 2 w 138"/>
                <a:gd name="T13" fmla="*/ 0 h 473"/>
                <a:gd name="T14" fmla="*/ 0 w 138"/>
                <a:gd name="T15" fmla="*/ 2 h 473"/>
                <a:gd name="T16" fmla="*/ 0 w 138"/>
                <a:gd name="T17" fmla="*/ 4 h 473"/>
                <a:gd name="T18" fmla="*/ 2 w 138"/>
                <a:gd name="T1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473">
                  <a:moveTo>
                    <a:pt x="2" y="0"/>
                  </a:moveTo>
                  <a:lnTo>
                    <a:pt x="0" y="4"/>
                  </a:lnTo>
                  <a:lnTo>
                    <a:pt x="131" y="473"/>
                  </a:lnTo>
                  <a:lnTo>
                    <a:pt x="138" y="471"/>
                  </a:lnTo>
                  <a:lnTo>
                    <a:pt x="7" y="2"/>
                  </a:lnTo>
                  <a:lnTo>
                    <a:pt x="5" y="6"/>
                  </a:lnTo>
                  <a:lnTo>
                    <a:pt x="2" y="0"/>
                  </a:lnTo>
                  <a:lnTo>
                    <a:pt x="0" y="2"/>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197"/>
            <p:cNvSpPr>
              <a:spLocks/>
            </p:cNvSpPr>
            <p:nvPr/>
          </p:nvSpPr>
          <p:spPr bwMode="auto">
            <a:xfrm>
              <a:off x="4275511" y="2404021"/>
              <a:ext cx="276225" cy="469900"/>
            </a:xfrm>
            <a:custGeom>
              <a:avLst/>
              <a:gdLst>
                <a:gd name="T0" fmla="*/ 234 w 346"/>
                <a:gd name="T1" fmla="*/ 13 h 592"/>
                <a:gd name="T2" fmla="*/ 234 w 346"/>
                <a:gd name="T3" fmla="*/ 15 h 592"/>
                <a:gd name="T4" fmla="*/ 236 w 346"/>
                <a:gd name="T5" fmla="*/ 23 h 592"/>
                <a:gd name="T6" fmla="*/ 236 w 346"/>
                <a:gd name="T7" fmla="*/ 34 h 592"/>
                <a:gd name="T8" fmla="*/ 234 w 346"/>
                <a:gd name="T9" fmla="*/ 46 h 592"/>
                <a:gd name="T10" fmla="*/ 231 w 346"/>
                <a:gd name="T11" fmla="*/ 61 h 592"/>
                <a:gd name="T12" fmla="*/ 225 w 346"/>
                <a:gd name="T13" fmla="*/ 75 h 592"/>
                <a:gd name="T14" fmla="*/ 216 w 346"/>
                <a:gd name="T15" fmla="*/ 87 h 592"/>
                <a:gd name="T16" fmla="*/ 202 w 346"/>
                <a:gd name="T17" fmla="*/ 96 h 592"/>
                <a:gd name="T18" fmla="*/ 192 w 346"/>
                <a:gd name="T19" fmla="*/ 99 h 592"/>
                <a:gd name="T20" fmla="*/ 178 w 346"/>
                <a:gd name="T21" fmla="*/ 102 h 592"/>
                <a:gd name="T22" fmla="*/ 163 w 346"/>
                <a:gd name="T23" fmla="*/ 102 h 592"/>
                <a:gd name="T24" fmla="*/ 146 w 346"/>
                <a:gd name="T25" fmla="*/ 103 h 592"/>
                <a:gd name="T26" fmla="*/ 127 w 346"/>
                <a:gd name="T27" fmla="*/ 104 h 592"/>
                <a:gd name="T28" fmla="*/ 108 w 346"/>
                <a:gd name="T29" fmla="*/ 105 h 592"/>
                <a:gd name="T30" fmla="*/ 89 w 346"/>
                <a:gd name="T31" fmla="*/ 109 h 592"/>
                <a:gd name="T32" fmla="*/ 71 w 346"/>
                <a:gd name="T33" fmla="*/ 112 h 592"/>
                <a:gd name="T34" fmla="*/ 42 w 346"/>
                <a:gd name="T35" fmla="*/ 125 h 592"/>
                <a:gd name="T36" fmla="*/ 19 w 346"/>
                <a:gd name="T37" fmla="*/ 141 h 592"/>
                <a:gd name="T38" fmla="*/ 5 w 346"/>
                <a:gd name="T39" fmla="*/ 155 h 592"/>
                <a:gd name="T40" fmla="*/ 0 w 346"/>
                <a:gd name="T41" fmla="*/ 159 h 592"/>
                <a:gd name="T42" fmla="*/ 92 w 346"/>
                <a:gd name="T43" fmla="*/ 592 h 592"/>
                <a:gd name="T44" fmla="*/ 94 w 346"/>
                <a:gd name="T45" fmla="*/ 590 h 592"/>
                <a:gd name="T46" fmla="*/ 100 w 346"/>
                <a:gd name="T47" fmla="*/ 585 h 592"/>
                <a:gd name="T48" fmla="*/ 107 w 346"/>
                <a:gd name="T49" fmla="*/ 580 h 592"/>
                <a:gd name="T50" fmla="*/ 117 w 346"/>
                <a:gd name="T51" fmla="*/ 573 h 592"/>
                <a:gd name="T52" fmla="*/ 129 w 346"/>
                <a:gd name="T53" fmla="*/ 565 h 592"/>
                <a:gd name="T54" fmla="*/ 142 w 346"/>
                <a:gd name="T55" fmla="*/ 558 h 592"/>
                <a:gd name="T56" fmla="*/ 158 w 346"/>
                <a:gd name="T57" fmla="*/ 552 h 592"/>
                <a:gd name="T58" fmla="*/ 180 w 346"/>
                <a:gd name="T59" fmla="*/ 545 h 592"/>
                <a:gd name="T60" fmla="*/ 208 w 346"/>
                <a:gd name="T61" fmla="*/ 537 h 592"/>
                <a:gd name="T62" fmla="*/ 238 w 346"/>
                <a:gd name="T63" fmla="*/ 530 h 592"/>
                <a:gd name="T64" fmla="*/ 266 w 346"/>
                <a:gd name="T65" fmla="*/ 523 h 592"/>
                <a:gd name="T66" fmla="*/ 291 w 346"/>
                <a:gd name="T67" fmla="*/ 514 h 592"/>
                <a:gd name="T68" fmla="*/ 314 w 346"/>
                <a:gd name="T69" fmla="*/ 505 h 592"/>
                <a:gd name="T70" fmla="*/ 331 w 346"/>
                <a:gd name="T71" fmla="*/ 494 h 592"/>
                <a:gd name="T72" fmla="*/ 343 w 346"/>
                <a:gd name="T73" fmla="*/ 482 h 592"/>
                <a:gd name="T74" fmla="*/ 346 w 346"/>
                <a:gd name="T75" fmla="*/ 469 h 592"/>
                <a:gd name="T76" fmla="*/ 344 w 346"/>
                <a:gd name="T77" fmla="*/ 454 h 592"/>
                <a:gd name="T78" fmla="*/ 339 w 346"/>
                <a:gd name="T79" fmla="*/ 431 h 592"/>
                <a:gd name="T80" fmla="*/ 334 w 346"/>
                <a:gd name="T81" fmla="*/ 403 h 592"/>
                <a:gd name="T82" fmla="*/ 325 w 346"/>
                <a:gd name="T83" fmla="*/ 369 h 592"/>
                <a:gd name="T84" fmla="*/ 316 w 346"/>
                <a:gd name="T85" fmla="*/ 332 h 592"/>
                <a:gd name="T86" fmla="*/ 307 w 346"/>
                <a:gd name="T87" fmla="*/ 292 h 592"/>
                <a:gd name="T88" fmla="*/ 297 w 346"/>
                <a:gd name="T89" fmla="*/ 250 h 592"/>
                <a:gd name="T90" fmla="*/ 286 w 346"/>
                <a:gd name="T91" fmla="*/ 209 h 592"/>
                <a:gd name="T92" fmla="*/ 276 w 346"/>
                <a:gd name="T93" fmla="*/ 168 h 592"/>
                <a:gd name="T94" fmla="*/ 266 w 346"/>
                <a:gd name="T95" fmla="*/ 130 h 592"/>
                <a:gd name="T96" fmla="*/ 256 w 346"/>
                <a:gd name="T97" fmla="*/ 96 h 592"/>
                <a:gd name="T98" fmla="*/ 248 w 346"/>
                <a:gd name="T99" fmla="*/ 65 h 592"/>
                <a:gd name="T100" fmla="*/ 241 w 346"/>
                <a:gd name="T101" fmla="*/ 41 h 592"/>
                <a:gd name="T102" fmla="*/ 237 w 346"/>
                <a:gd name="T103" fmla="*/ 23 h 592"/>
                <a:gd name="T104" fmla="*/ 234 w 346"/>
                <a:gd name="T105" fmla="*/ 14 h 592"/>
                <a:gd name="T106" fmla="*/ 214 w 346"/>
                <a:gd name="T10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6" h="592">
                  <a:moveTo>
                    <a:pt x="214" y="0"/>
                  </a:moveTo>
                  <a:lnTo>
                    <a:pt x="234" y="13"/>
                  </a:lnTo>
                  <a:lnTo>
                    <a:pt x="234" y="14"/>
                  </a:lnTo>
                  <a:lnTo>
                    <a:pt x="234" y="15"/>
                  </a:lnTo>
                  <a:lnTo>
                    <a:pt x="236" y="19"/>
                  </a:lnTo>
                  <a:lnTo>
                    <a:pt x="236" y="23"/>
                  </a:lnTo>
                  <a:lnTo>
                    <a:pt x="236" y="28"/>
                  </a:lnTo>
                  <a:lnTo>
                    <a:pt x="236" y="34"/>
                  </a:lnTo>
                  <a:lnTo>
                    <a:pt x="236" y="41"/>
                  </a:lnTo>
                  <a:lnTo>
                    <a:pt x="234" y="46"/>
                  </a:lnTo>
                  <a:lnTo>
                    <a:pt x="233" y="54"/>
                  </a:lnTo>
                  <a:lnTo>
                    <a:pt x="231" y="61"/>
                  </a:lnTo>
                  <a:lnTo>
                    <a:pt x="229" y="68"/>
                  </a:lnTo>
                  <a:lnTo>
                    <a:pt x="225" y="75"/>
                  </a:lnTo>
                  <a:lnTo>
                    <a:pt x="222" y="81"/>
                  </a:lnTo>
                  <a:lnTo>
                    <a:pt x="216" y="87"/>
                  </a:lnTo>
                  <a:lnTo>
                    <a:pt x="210" y="92"/>
                  </a:lnTo>
                  <a:lnTo>
                    <a:pt x="202" y="96"/>
                  </a:lnTo>
                  <a:lnTo>
                    <a:pt x="198" y="98"/>
                  </a:lnTo>
                  <a:lnTo>
                    <a:pt x="192" y="99"/>
                  </a:lnTo>
                  <a:lnTo>
                    <a:pt x="185" y="100"/>
                  </a:lnTo>
                  <a:lnTo>
                    <a:pt x="178" y="102"/>
                  </a:lnTo>
                  <a:lnTo>
                    <a:pt x="171" y="102"/>
                  </a:lnTo>
                  <a:lnTo>
                    <a:pt x="163" y="102"/>
                  </a:lnTo>
                  <a:lnTo>
                    <a:pt x="155" y="103"/>
                  </a:lnTo>
                  <a:lnTo>
                    <a:pt x="146" y="103"/>
                  </a:lnTo>
                  <a:lnTo>
                    <a:pt x="137" y="103"/>
                  </a:lnTo>
                  <a:lnTo>
                    <a:pt x="127" y="104"/>
                  </a:lnTo>
                  <a:lnTo>
                    <a:pt x="118" y="104"/>
                  </a:lnTo>
                  <a:lnTo>
                    <a:pt x="108" y="105"/>
                  </a:lnTo>
                  <a:lnTo>
                    <a:pt x="99" y="106"/>
                  </a:lnTo>
                  <a:lnTo>
                    <a:pt x="89" y="109"/>
                  </a:lnTo>
                  <a:lnTo>
                    <a:pt x="80" y="110"/>
                  </a:lnTo>
                  <a:lnTo>
                    <a:pt x="71" y="112"/>
                  </a:lnTo>
                  <a:lnTo>
                    <a:pt x="56" y="118"/>
                  </a:lnTo>
                  <a:lnTo>
                    <a:pt x="42" y="125"/>
                  </a:lnTo>
                  <a:lnTo>
                    <a:pt x="30" y="133"/>
                  </a:lnTo>
                  <a:lnTo>
                    <a:pt x="19" y="141"/>
                  </a:lnTo>
                  <a:lnTo>
                    <a:pt x="11" y="148"/>
                  </a:lnTo>
                  <a:lnTo>
                    <a:pt x="5" y="155"/>
                  </a:lnTo>
                  <a:lnTo>
                    <a:pt x="1" y="158"/>
                  </a:lnTo>
                  <a:lnTo>
                    <a:pt x="0" y="159"/>
                  </a:lnTo>
                  <a:lnTo>
                    <a:pt x="91" y="592"/>
                  </a:lnTo>
                  <a:lnTo>
                    <a:pt x="92" y="592"/>
                  </a:lnTo>
                  <a:lnTo>
                    <a:pt x="93" y="591"/>
                  </a:lnTo>
                  <a:lnTo>
                    <a:pt x="94" y="590"/>
                  </a:lnTo>
                  <a:lnTo>
                    <a:pt x="96" y="588"/>
                  </a:lnTo>
                  <a:lnTo>
                    <a:pt x="100" y="585"/>
                  </a:lnTo>
                  <a:lnTo>
                    <a:pt x="103" y="583"/>
                  </a:lnTo>
                  <a:lnTo>
                    <a:pt x="107" y="580"/>
                  </a:lnTo>
                  <a:lnTo>
                    <a:pt x="111" y="576"/>
                  </a:lnTo>
                  <a:lnTo>
                    <a:pt x="117" y="573"/>
                  </a:lnTo>
                  <a:lnTo>
                    <a:pt x="123" y="569"/>
                  </a:lnTo>
                  <a:lnTo>
                    <a:pt x="129" y="565"/>
                  </a:lnTo>
                  <a:lnTo>
                    <a:pt x="135" y="561"/>
                  </a:lnTo>
                  <a:lnTo>
                    <a:pt x="142" y="558"/>
                  </a:lnTo>
                  <a:lnTo>
                    <a:pt x="150" y="556"/>
                  </a:lnTo>
                  <a:lnTo>
                    <a:pt x="158" y="552"/>
                  </a:lnTo>
                  <a:lnTo>
                    <a:pt x="167" y="549"/>
                  </a:lnTo>
                  <a:lnTo>
                    <a:pt x="180" y="545"/>
                  </a:lnTo>
                  <a:lnTo>
                    <a:pt x="194" y="542"/>
                  </a:lnTo>
                  <a:lnTo>
                    <a:pt x="208" y="537"/>
                  </a:lnTo>
                  <a:lnTo>
                    <a:pt x="223" y="534"/>
                  </a:lnTo>
                  <a:lnTo>
                    <a:pt x="238" y="530"/>
                  </a:lnTo>
                  <a:lnTo>
                    <a:pt x="252" y="527"/>
                  </a:lnTo>
                  <a:lnTo>
                    <a:pt x="266" y="523"/>
                  </a:lnTo>
                  <a:lnTo>
                    <a:pt x="279" y="519"/>
                  </a:lnTo>
                  <a:lnTo>
                    <a:pt x="291" y="514"/>
                  </a:lnTo>
                  <a:lnTo>
                    <a:pt x="304" y="509"/>
                  </a:lnTo>
                  <a:lnTo>
                    <a:pt x="314" y="505"/>
                  </a:lnTo>
                  <a:lnTo>
                    <a:pt x="323" y="500"/>
                  </a:lnTo>
                  <a:lnTo>
                    <a:pt x="331" y="494"/>
                  </a:lnTo>
                  <a:lnTo>
                    <a:pt x="338" y="489"/>
                  </a:lnTo>
                  <a:lnTo>
                    <a:pt x="343" y="482"/>
                  </a:lnTo>
                  <a:lnTo>
                    <a:pt x="346" y="474"/>
                  </a:lnTo>
                  <a:lnTo>
                    <a:pt x="346" y="469"/>
                  </a:lnTo>
                  <a:lnTo>
                    <a:pt x="345" y="463"/>
                  </a:lnTo>
                  <a:lnTo>
                    <a:pt x="344" y="454"/>
                  </a:lnTo>
                  <a:lnTo>
                    <a:pt x="342" y="444"/>
                  </a:lnTo>
                  <a:lnTo>
                    <a:pt x="339" y="431"/>
                  </a:lnTo>
                  <a:lnTo>
                    <a:pt x="337" y="418"/>
                  </a:lnTo>
                  <a:lnTo>
                    <a:pt x="334" y="403"/>
                  </a:lnTo>
                  <a:lnTo>
                    <a:pt x="330" y="387"/>
                  </a:lnTo>
                  <a:lnTo>
                    <a:pt x="325" y="369"/>
                  </a:lnTo>
                  <a:lnTo>
                    <a:pt x="321" y="350"/>
                  </a:lnTo>
                  <a:lnTo>
                    <a:pt x="316" y="332"/>
                  </a:lnTo>
                  <a:lnTo>
                    <a:pt x="312" y="312"/>
                  </a:lnTo>
                  <a:lnTo>
                    <a:pt x="307" y="292"/>
                  </a:lnTo>
                  <a:lnTo>
                    <a:pt x="302" y="271"/>
                  </a:lnTo>
                  <a:lnTo>
                    <a:pt x="297" y="250"/>
                  </a:lnTo>
                  <a:lnTo>
                    <a:pt x="291" y="230"/>
                  </a:lnTo>
                  <a:lnTo>
                    <a:pt x="286" y="209"/>
                  </a:lnTo>
                  <a:lnTo>
                    <a:pt x="281" y="189"/>
                  </a:lnTo>
                  <a:lnTo>
                    <a:pt x="276" y="168"/>
                  </a:lnTo>
                  <a:lnTo>
                    <a:pt x="270" y="149"/>
                  </a:lnTo>
                  <a:lnTo>
                    <a:pt x="266" y="130"/>
                  </a:lnTo>
                  <a:lnTo>
                    <a:pt x="261" y="113"/>
                  </a:lnTo>
                  <a:lnTo>
                    <a:pt x="256" y="96"/>
                  </a:lnTo>
                  <a:lnTo>
                    <a:pt x="252" y="80"/>
                  </a:lnTo>
                  <a:lnTo>
                    <a:pt x="248" y="65"/>
                  </a:lnTo>
                  <a:lnTo>
                    <a:pt x="245" y="52"/>
                  </a:lnTo>
                  <a:lnTo>
                    <a:pt x="241" y="41"/>
                  </a:lnTo>
                  <a:lnTo>
                    <a:pt x="239" y="31"/>
                  </a:lnTo>
                  <a:lnTo>
                    <a:pt x="237" y="23"/>
                  </a:lnTo>
                  <a:lnTo>
                    <a:pt x="236" y="18"/>
                  </a:lnTo>
                  <a:lnTo>
                    <a:pt x="234" y="14"/>
                  </a:lnTo>
                  <a:lnTo>
                    <a:pt x="234" y="13"/>
                  </a:lnTo>
                  <a:lnTo>
                    <a:pt x="2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98"/>
            <p:cNvSpPr>
              <a:spLocks/>
            </p:cNvSpPr>
            <p:nvPr/>
          </p:nvSpPr>
          <p:spPr bwMode="auto">
            <a:xfrm>
              <a:off x="4445373" y="2402433"/>
              <a:ext cx="19050" cy="14288"/>
            </a:xfrm>
            <a:custGeom>
              <a:avLst/>
              <a:gdLst>
                <a:gd name="T0" fmla="*/ 25 w 25"/>
                <a:gd name="T1" fmla="*/ 14 h 17"/>
                <a:gd name="T2" fmla="*/ 23 w 25"/>
                <a:gd name="T3" fmla="*/ 11 h 17"/>
                <a:gd name="T4" fmla="*/ 3 w 25"/>
                <a:gd name="T5" fmla="*/ 0 h 17"/>
                <a:gd name="T6" fmla="*/ 0 w 25"/>
                <a:gd name="T7" fmla="*/ 6 h 17"/>
                <a:gd name="T8" fmla="*/ 19 w 25"/>
                <a:gd name="T9" fmla="*/ 17 h 17"/>
                <a:gd name="T10" fmla="*/ 18 w 25"/>
                <a:gd name="T11" fmla="*/ 15 h 17"/>
                <a:gd name="T12" fmla="*/ 25 w 25"/>
                <a:gd name="T13" fmla="*/ 14 h 17"/>
                <a:gd name="T14" fmla="*/ 24 w 25"/>
                <a:gd name="T15" fmla="*/ 13 h 17"/>
                <a:gd name="T16" fmla="*/ 23 w 25"/>
                <a:gd name="T17" fmla="*/ 11 h 17"/>
                <a:gd name="T18" fmla="*/ 25 w 25"/>
                <a:gd name="T1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7">
                  <a:moveTo>
                    <a:pt x="25" y="14"/>
                  </a:moveTo>
                  <a:lnTo>
                    <a:pt x="23" y="11"/>
                  </a:lnTo>
                  <a:lnTo>
                    <a:pt x="3" y="0"/>
                  </a:lnTo>
                  <a:lnTo>
                    <a:pt x="0" y="6"/>
                  </a:lnTo>
                  <a:lnTo>
                    <a:pt x="19" y="17"/>
                  </a:lnTo>
                  <a:lnTo>
                    <a:pt x="18" y="15"/>
                  </a:lnTo>
                  <a:lnTo>
                    <a:pt x="25" y="14"/>
                  </a:lnTo>
                  <a:lnTo>
                    <a:pt x="24" y="13"/>
                  </a:lnTo>
                  <a:lnTo>
                    <a:pt x="23" y="11"/>
                  </a:lnTo>
                  <a:lnTo>
                    <a:pt x="2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99"/>
            <p:cNvSpPr>
              <a:spLocks/>
            </p:cNvSpPr>
            <p:nvPr/>
          </p:nvSpPr>
          <p:spPr bwMode="auto">
            <a:xfrm>
              <a:off x="4435848" y="2413546"/>
              <a:ext cx="30163" cy="69850"/>
            </a:xfrm>
            <a:custGeom>
              <a:avLst/>
              <a:gdLst>
                <a:gd name="T0" fmla="*/ 2 w 38"/>
                <a:gd name="T1" fmla="*/ 87 h 87"/>
                <a:gd name="T2" fmla="*/ 2 w 38"/>
                <a:gd name="T3" fmla="*/ 87 h 87"/>
                <a:gd name="T4" fmla="*/ 10 w 38"/>
                <a:gd name="T5" fmla="*/ 83 h 87"/>
                <a:gd name="T6" fmla="*/ 17 w 38"/>
                <a:gd name="T7" fmla="*/ 77 h 87"/>
                <a:gd name="T8" fmla="*/ 23 w 38"/>
                <a:gd name="T9" fmla="*/ 71 h 87"/>
                <a:gd name="T10" fmla="*/ 28 w 38"/>
                <a:gd name="T11" fmla="*/ 64 h 87"/>
                <a:gd name="T12" fmla="*/ 31 w 38"/>
                <a:gd name="T13" fmla="*/ 57 h 87"/>
                <a:gd name="T14" fmla="*/ 33 w 38"/>
                <a:gd name="T15" fmla="*/ 50 h 87"/>
                <a:gd name="T16" fmla="*/ 36 w 38"/>
                <a:gd name="T17" fmla="*/ 44 h 87"/>
                <a:gd name="T18" fmla="*/ 37 w 38"/>
                <a:gd name="T19" fmla="*/ 35 h 87"/>
                <a:gd name="T20" fmla="*/ 38 w 38"/>
                <a:gd name="T21" fmla="*/ 29 h 87"/>
                <a:gd name="T22" fmla="*/ 38 w 38"/>
                <a:gd name="T23" fmla="*/ 22 h 87"/>
                <a:gd name="T24" fmla="*/ 38 w 38"/>
                <a:gd name="T25" fmla="*/ 16 h 87"/>
                <a:gd name="T26" fmla="*/ 38 w 38"/>
                <a:gd name="T27" fmla="*/ 11 h 87"/>
                <a:gd name="T28" fmla="*/ 37 w 38"/>
                <a:gd name="T29" fmla="*/ 7 h 87"/>
                <a:gd name="T30" fmla="*/ 37 w 38"/>
                <a:gd name="T31" fmla="*/ 3 h 87"/>
                <a:gd name="T32" fmla="*/ 37 w 38"/>
                <a:gd name="T33" fmla="*/ 1 h 87"/>
                <a:gd name="T34" fmla="*/ 37 w 38"/>
                <a:gd name="T35" fmla="*/ 0 h 87"/>
                <a:gd name="T36" fmla="*/ 30 w 38"/>
                <a:gd name="T37" fmla="*/ 1 h 87"/>
                <a:gd name="T38" fmla="*/ 30 w 38"/>
                <a:gd name="T39" fmla="*/ 2 h 87"/>
                <a:gd name="T40" fmla="*/ 30 w 38"/>
                <a:gd name="T41" fmla="*/ 4 h 87"/>
                <a:gd name="T42" fmla="*/ 31 w 38"/>
                <a:gd name="T43" fmla="*/ 7 h 87"/>
                <a:gd name="T44" fmla="*/ 31 w 38"/>
                <a:gd name="T45" fmla="*/ 11 h 87"/>
                <a:gd name="T46" fmla="*/ 31 w 38"/>
                <a:gd name="T47" fmla="*/ 16 h 87"/>
                <a:gd name="T48" fmla="*/ 31 w 38"/>
                <a:gd name="T49" fmla="*/ 22 h 87"/>
                <a:gd name="T50" fmla="*/ 31 w 38"/>
                <a:gd name="T51" fmla="*/ 29 h 87"/>
                <a:gd name="T52" fmla="*/ 30 w 38"/>
                <a:gd name="T53" fmla="*/ 34 h 87"/>
                <a:gd name="T54" fmla="*/ 29 w 38"/>
                <a:gd name="T55" fmla="*/ 41 h 87"/>
                <a:gd name="T56" fmla="*/ 28 w 38"/>
                <a:gd name="T57" fmla="*/ 48 h 87"/>
                <a:gd name="T58" fmla="*/ 25 w 38"/>
                <a:gd name="T59" fmla="*/ 55 h 87"/>
                <a:gd name="T60" fmla="*/ 22 w 38"/>
                <a:gd name="T61" fmla="*/ 61 h 87"/>
                <a:gd name="T62" fmla="*/ 17 w 38"/>
                <a:gd name="T63" fmla="*/ 67 h 87"/>
                <a:gd name="T64" fmla="*/ 13 w 38"/>
                <a:gd name="T65" fmla="*/ 72 h 87"/>
                <a:gd name="T66" fmla="*/ 7 w 38"/>
                <a:gd name="T67" fmla="*/ 77 h 87"/>
                <a:gd name="T68" fmla="*/ 0 w 38"/>
                <a:gd name="T69" fmla="*/ 82 h 87"/>
                <a:gd name="T70" fmla="*/ 0 w 38"/>
                <a:gd name="T71" fmla="*/ 82 h 87"/>
                <a:gd name="T72" fmla="*/ 2 w 38"/>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87">
                  <a:moveTo>
                    <a:pt x="2" y="87"/>
                  </a:moveTo>
                  <a:lnTo>
                    <a:pt x="2" y="87"/>
                  </a:lnTo>
                  <a:lnTo>
                    <a:pt x="10" y="83"/>
                  </a:lnTo>
                  <a:lnTo>
                    <a:pt x="17" y="77"/>
                  </a:lnTo>
                  <a:lnTo>
                    <a:pt x="23" y="71"/>
                  </a:lnTo>
                  <a:lnTo>
                    <a:pt x="28" y="64"/>
                  </a:lnTo>
                  <a:lnTo>
                    <a:pt x="31" y="57"/>
                  </a:lnTo>
                  <a:lnTo>
                    <a:pt x="33" y="50"/>
                  </a:lnTo>
                  <a:lnTo>
                    <a:pt x="36" y="44"/>
                  </a:lnTo>
                  <a:lnTo>
                    <a:pt x="37" y="35"/>
                  </a:lnTo>
                  <a:lnTo>
                    <a:pt x="38" y="29"/>
                  </a:lnTo>
                  <a:lnTo>
                    <a:pt x="38" y="22"/>
                  </a:lnTo>
                  <a:lnTo>
                    <a:pt x="38" y="16"/>
                  </a:lnTo>
                  <a:lnTo>
                    <a:pt x="38" y="11"/>
                  </a:lnTo>
                  <a:lnTo>
                    <a:pt x="37" y="7"/>
                  </a:lnTo>
                  <a:lnTo>
                    <a:pt x="37" y="3"/>
                  </a:lnTo>
                  <a:lnTo>
                    <a:pt x="37" y="1"/>
                  </a:lnTo>
                  <a:lnTo>
                    <a:pt x="37" y="0"/>
                  </a:lnTo>
                  <a:lnTo>
                    <a:pt x="30" y="1"/>
                  </a:lnTo>
                  <a:lnTo>
                    <a:pt x="30" y="2"/>
                  </a:lnTo>
                  <a:lnTo>
                    <a:pt x="30" y="4"/>
                  </a:lnTo>
                  <a:lnTo>
                    <a:pt x="31" y="7"/>
                  </a:lnTo>
                  <a:lnTo>
                    <a:pt x="31" y="11"/>
                  </a:lnTo>
                  <a:lnTo>
                    <a:pt x="31" y="16"/>
                  </a:lnTo>
                  <a:lnTo>
                    <a:pt x="31" y="22"/>
                  </a:lnTo>
                  <a:lnTo>
                    <a:pt x="31" y="29"/>
                  </a:lnTo>
                  <a:lnTo>
                    <a:pt x="30" y="34"/>
                  </a:lnTo>
                  <a:lnTo>
                    <a:pt x="29" y="41"/>
                  </a:lnTo>
                  <a:lnTo>
                    <a:pt x="28" y="48"/>
                  </a:lnTo>
                  <a:lnTo>
                    <a:pt x="25" y="55"/>
                  </a:lnTo>
                  <a:lnTo>
                    <a:pt x="22" y="61"/>
                  </a:lnTo>
                  <a:lnTo>
                    <a:pt x="17" y="67"/>
                  </a:lnTo>
                  <a:lnTo>
                    <a:pt x="13" y="72"/>
                  </a:lnTo>
                  <a:lnTo>
                    <a:pt x="7" y="77"/>
                  </a:lnTo>
                  <a:lnTo>
                    <a:pt x="0" y="82"/>
                  </a:lnTo>
                  <a:lnTo>
                    <a:pt x="0" y="82"/>
                  </a:lnTo>
                  <a:lnTo>
                    <a:pt x="2"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00"/>
            <p:cNvSpPr>
              <a:spLocks/>
            </p:cNvSpPr>
            <p:nvPr/>
          </p:nvSpPr>
          <p:spPr bwMode="auto">
            <a:xfrm>
              <a:off x="4331073" y="2478633"/>
              <a:ext cx="106363" cy="17463"/>
            </a:xfrm>
            <a:custGeom>
              <a:avLst/>
              <a:gdLst>
                <a:gd name="T0" fmla="*/ 2 w 133"/>
                <a:gd name="T1" fmla="*/ 21 h 21"/>
                <a:gd name="T2" fmla="*/ 2 w 133"/>
                <a:gd name="T3" fmla="*/ 21 h 21"/>
                <a:gd name="T4" fmla="*/ 11 w 133"/>
                <a:gd name="T5" fmla="*/ 19 h 21"/>
                <a:gd name="T6" fmla="*/ 19 w 133"/>
                <a:gd name="T7" fmla="*/ 17 h 21"/>
                <a:gd name="T8" fmla="*/ 29 w 133"/>
                <a:gd name="T9" fmla="*/ 16 h 21"/>
                <a:gd name="T10" fmla="*/ 39 w 133"/>
                <a:gd name="T11" fmla="*/ 15 h 21"/>
                <a:gd name="T12" fmla="*/ 48 w 133"/>
                <a:gd name="T13" fmla="*/ 13 h 21"/>
                <a:gd name="T14" fmla="*/ 57 w 133"/>
                <a:gd name="T15" fmla="*/ 12 h 21"/>
                <a:gd name="T16" fmla="*/ 67 w 133"/>
                <a:gd name="T17" fmla="*/ 12 h 21"/>
                <a:gd name="T18" fmla="*/ 76 w 133"/>
                <a:gd name="T19" fmla="*/ 12 h 21"/>
                <a:gd name="T20" fmla="*/ 85 w 133"/>
                <a:gd name="T21" fmla="*/ 12 h 21"/>
                <a:gd name="T22" fmla="*/ 93 w 133"/>
                <a:gd name="T23" fmla="*/ 11 h 21"/>
                <a:gd name="T24" fmla="*/ 101 w 133"/>
                <a:gd name="T25" fmla="*/ 11 h 21"/>
                <a:gd name="T26" fmla="*/ 109 w 133"/>
                <a:gd name="T27" fmla="*/ 10 h 21"/>
                <a:gd name="T28" fmla="*/ 116 w 133"/>
                <a:gd name="T29" fmla="*/ 10 h 21"/>
                <a:gd name="T30" fmla="*/ 122 w 133"/>
                <a:gd name="T31" fmla="*/ 9 h 21"/>
                <a:gd name="T32" fmla="*/ 129 w 133"/>
                <a:gd name="T33" fmla="*/ 8 h 21"/>
                <a:gd name="T34" fmla="*/ 133 w 133"/>
                <a:gd name="T35" fmla="*/ 5 h 21"/>
                <a:gd name="T36" fmla="*/ 131 w 133"/>
                <a:gd name="T37" fmla="*/ 0 h 21"/>
                <a:gd name="T38" fmla="*/ 126 w 133"/>
                <a:gd name="T39" fmla="*/ 1 h 21"/>
                <a:gd name="T40" fmla="*/ 122 w 133"/>
                <a:gd name="T41" fmla="*/ 2 h 21"/>
                <a:gd name="T42" fmla="*/ 115 w 133"/>
                <a:gd name="T43" fmla="*/ 3 h 21"/>
                <a:gd name="T44" fmla="*/ 108 w 133"/>
                <a:gd name="T45" fmla="*/ 4 h 21"/>
                <a:gd name="T46" fmla="*/ 101 w 133"/>
                <a:gd name="T47" fmla="*/ 4 h 21"/>
                <a:gd name="T48" fmla="*/ 93 w 133"/>
                <a:gd name="T49" fmla="*/ 5 h 21"/>
                <a:gd name="T50" fmla="*/ 85 w 133"/>
                <a:gd name="T51" fmla="*/ 5 h 21"/>
                <a:gd name="T52" fmla="*/ 76 w 133"/>
                <a:gd name="T53" fmla="*/ 5 h 21"/>
                <a:gd name="T54" fmla="*/ 67 w 133"/>
                <a:gd name="T55" fmla="*/ 5 h 21"/>
                <a:gd name="T56" fmla="*/ 57 w 133"/>
                <a:gd name="T57" fmla="*/ 6 h 21"/>
                <a:gd name="T58" fmla="*/ 47 w 133"/>
                <a:gd name="T59" fmla="*/ 8 h 21"/>
                <a:gd name="T60" fmla="*/ 38 w 133"/>
                <a:gd name="T61" fmla="*/ 8 h 21"/>
                <a:gd name="T62" fmla="*/ 27 w 133"/>
                <a:gd name="T63" fmla="*/ 9 h 21"/>
                <a:gd name="T64" fmla="*/ 18 w 133"/>
                <a:gd name="T65" fmla="*/ 11 h 21"/>
                <a:gd name="T66" fmla="*/ 9 w 133"/>
                <a:gd name="T67" fmla="*/ 12 h 21"/>
                <a:gd name="T68" fmla="*/ 0 w 133"/>
                <a:gd name="T69" fmla="*/ 15 h 21"/>
                <a:gd name="T70" fmla="*/ 0 w 133"/>
                <a:gd name="T71" fmla="*/ 15 h 21"/>
                <a:gd name="T72" fmla="*/ 2 w 133"/>
                <a:gd name="T7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21">
                  <a:moveTo>
                    <a:pt x="2" y="21"/>
                  </a:moveTo>
                  <a:lnTo>
                    <a:pt x="2" y="21"/>
                  </a:lnTo>
                  <a:lnTo>
                    <a:pt x="11" y="19"/>
                  </a:lnTo>
                  <a:lnTo>
                    <a:pt x="19" y="17"/>
                  </a:lnTo>
                  <a:lnTo>
                    <a:pt x="29" y="16"/>
                  </a:lnTo>
                  <a:lnTo>
                    <a:pt x="39" y="15"/>
                  </a:lnTo>
                  <a:lnTo>
                    <a:pt x="48" y="13"/>
                  </a:lnTo>
                  <a:lnTo>
                    <a:pt x="57" y="12"/>
                  </a:lnTo>
                  <a:lnTo>
                    <a:pt x="67" y="12"/>
                  </a:lnTo>
                  <a:lnTo>
                    <a:pt x="76" y="12"/>
                  </a:lnTo>
                  <a:lnTo>
                    <a:pt x="85" y="12"/>
                  </a:lnTo>
                  <a:lnTo>
                    <a:pt x="93" y="11"/>
                  </a:lnTo>
                  <a:lnTo>
                    <a:pt x="101" y="11"/>
                  </a:lnTo>
                  <a:lnTo>
                    <a:pt x="109" y="10"/>
                  </a:lnTo>
                  <a:lnTo>
                    <a:pt x="116" y="10"/>
                  </a:lnTo>
                  <a:lnTo>
                    <a:pt x="122" y="9"/>
                  </a:lnTo>
                  <a:lnTo>
                    <a:pt x="129" y="8"/>
                  </a:lnTo>
                  <a:lnTo>
                    <a:pt x="133" y="5"/>
                  </a:lnTo>
                  <a:lnTo>
                    <a:pt x="131" y="0"/>
                  </a:lnTo>
                  <a:lnTo>
                    <a:pt x="126" y="1"/>
                  </a:lnTo>
                  <a:lnTo>
                    <a:pt x="122" y="2"/>
                  </a:lnTo>
                  <a:lnTo>
                    <a:pt x="115" y="3"/>
                  </a:lnTo>
                  <a:lnTo>
                    <a:pt x="108" y="4"/>
                  </a:lnTo>
                  <a:lnTo>
                    <a:pt x="101" y="4"/>
                  </a:lnTo>
                  <a:lnTo>
                    <a:pt x="93" y="5"/>
                  </a:lnTo>
                  <a:lnTo>
                    <a:pt x="85" y="5"/>
                  </a:lnTo>
                  <a:lnTo>
                    <a:pt x="76" y="5"/>
                  </a:lnTo>
                  <a:lnTo>
                    <a:pt x="67" y="5"/>
                  </a:lnTo>
                  <a:lnTo>
                    <a:pt x="57" y="6"/>
                  </a:lnTo>
                  <a:lnTo>
                    <a:pt x="47" y="8"/>
                  </a:lnTo>
                  <a:lnTo>
                    <a:pt x="38" y="8"/>
                  </a:lnTo>
                  <a:lnTo>
                    <a:pt x="27" y="9"/>
                  </a:lnTo>
                  <a:lnTo>
                    <a:pt x="18" y="11"/>
                  </a:lnTo>
                  <a:lnTo>
                    <a:pt x="9" y="12"/>
                  </a:lnTo>
                  <a:lnTo>
                    <a:pt x="0" y="15"/>
                  </a:lnTo>
                  <a:lnTo>
                    <a:pt x="0" y="15"/>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01"/>
            <p:cNvSpPr>
              <a:spLocks/>
            </p:cNvSpPr>
            <p:nvPr/>
          </p:nvSpPr>
          <p:spPr bwMode="auto">
            <a:xfrm>
              <a:off x="4273923" y="2489746"/>
              <a:ext cx="60325" cy="42863"/>
            </a:xfrm>
            <a:custGeom>
              <a:avLst/>
              <a:gdLst>
                <a:gd name="T0" fmla="*/ 7 w 76"/>
                <a:gd name="T1" fmla="*/ 50 h 53"/>
                <a:gd name="T2" fmla="*/ 6 w 76"/>
                <a:gd name="T3" fmla="*/ 53 h 53"/>
                <a:gd name="T4" fmla="*/ 7 w 76"/>
                <a:gd name="T5" fmla="*/ 51 h 53"/>
                <a:gd name="T6" fmla="*/ 12 w 76"/>
                <a:gd name="T7" fmla="*/ 48 h 53"/>
                <a:gd name="T8" fmla="*/ 17 w 76"/>
                <a:gd name="T9" fmla="*/ 41 h 53"/>
                <a:gd name="T10" fmla="*/ 25 w 76"/>
                <a:gd name="T11" fmla="*/ 34 h 53"/>
                <a:gd name="T12" fmla="*/ 36 w 76"/>
                <a:gd name="T13" fmla="*/ 26 h 53"/>
                <a:gd name="T14" fmla="*/ 47 w 76"/>
                <a:gd name="T15" fmla="*/ 18 h 53"/>
                <a:gd name="T16" fmla="*/ 61 w 76"/>
                <a:gd name="T17" fmla="*/ 11 h 53"/>
                <a:gd name="T18" fmla="*/ 76 w 76"/>
                <a:gd name="T19" fmla="*/ 6 h 53"/>
                <a:gd name="T20" fmla="*/ 74 w 76"/>
                <a:gd name="T21" fmla="*/ 0 h 53"/>
                <a:gd name="T22" fmla="*/ 59 w 76"/>
                <a:gd name="T23" fmla="*/ 6 h 53"/>
                <a:gd name="T24" fmla="*/ 45 w 76"/>
                <a:gd name="T25" fmla="*/ 13 h 53"/>
                <a:gd name="T26" fmla="*/ 32 w 76"/>
                <a:gd name="T27" fmla="*/ 20 h 53"/>
                <a:gd name="T28" fmla="*/ 22 w 76"/>
                <a:gd name="T29" fmla="*/ 29 h 53"/>
                <a:gd name="T30" fmla="*/ 13 w 76"/>
                <a:gd name="T31" fmla="*/ 36 h 53"/>
                <a:gd name="T32" fmla="*/ 7 w 76"/>
                <a:gd name="T33" fmla="*/ 43 h 53"/>
                <a:gd name="T34" fmla="*/ 2 w 76"/>
                <a:gd name="T35" fmla="*/ 47 h 53"/>
                <a:gd name="T36" fmla="*/ 1 w 76"/>
                <a:gd name="T37" fmla="*/ 48 h 53"/>
                <a:gd name="T38" fmla="*/ 0 w 76"/>
                <a:gd name="T39" fmla="*/ 51 h 53"/>
                <a:gd name="T40" fmla="*/ 1 w 76"/>
                <a:gd name="T41" fmla="*/ 48 h 53"/>
                <a:gd name="T42" fmla="*/ 0 w 76"/>
                <a:gd name="T43" fmla="*/ 50 h 53"/>
                <a:gd name="T44" fmla="*/ 0 w 76"/>
                <a:gd name="T45" fmla="*/ 51 h 53"/>
                <a:gd name="T46" fmla="*/ 7 w 76"/>
                <a:gd name="T4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53">
                  <a:moveTo>
                    <a:pt x="7" y="50"/>
                  </a:moveTo>
                  <a:lnTo>
                    <a:pt x="6" y="53"/>
                  </a:lnTo>
                  <a:lnTo>
                    <a:pt x="7" y="51"/>
                  </a:lnTo>
                  <a:lnTo>
                    <a:pt x="12" y="48"/>
                  </a:lnTo>
                  <a:lnTo>
                    <a:pt x="17" y="41"/>
                  </a:lnTo>
                  <a:lnTo>
                    <a:pt x="25" y="34"/>
                  </a:lnTo>
                  <a:lnTo>
                    <a:pt x="36" y="26"/>
                  </a:lnTo>
                  <a:lnTo>
                    <a:pt x="47" y="18"/>
                  </a:lnTo>
                  <a:lnTo>
                    <a:pt x="61" y="11"/>
                  </a:lnTo>
                  <a:lnTo>
                    <a:pt x="76" y="6"/>
                  </a:lnTo>
                  <a:lnTo>
                    <a:pt x="74" y="0"/>
                  </a:lnTo>
                  <a:lnTo>
                    <a:pt x="59" y="6"/>
                  </a:lnTo>
                  <a:lnTo>
                    <a:pt x="45" y="13"/>
                  </a:lnTo>
                  <a:lnTo>
                    <a:pt x="32" y="20"/>
                  </a:lnTo>
                  <a:lnTo>
                    <a:pt x="22" y="29"/>
                  </a:lnTo>
                  <a:lnTo>
                    <a:pt x="13" y="36"/>
                  </a:lnTo>
                  <a:lnTo>
                    <a:pt x="7" y="43"/>
                  </a:lnTo>
                  <a:lnTo>
                    <a:pt x="2" y="47"/>
                  </a:lnTo>
                  <a:lnTo>
                    <a:pt x="1" y="48"/>
                  </a:lnTo>
                  <a:lnTo>
                    <a:pt x="0" y="51"/>
                  </a:lnTo>
                  <a:lnTo>
                    <a:pt x="1" y="48"/>
                  </a:lnTo>
                  <a:lnTo>
                    <a:pt x="0" y="50"/>
                  </a:lnTo>
                  <a:lnTo>
                    <a:pt x="0" y="51"/>
                  </a:lnTo>
                  <a:lnTo>
                    <a:pt x="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02"/>
            <p:cNvSpPr>
              <a:spLocks/>
            </p:cNvSpPr>
            <p:nvPr/>
          </p:nvSpPr>
          <p:spPr bwMode="auto">
            <a:xfrm>
              <a:off x="4273923" y="2531021"/>
              <a:ext cx="77788" cy="349250"/>
            </a:xfrm>
            <a:custGeom>
              <a:avLst/>
              <a:gdLst>
                <a:gd name="T0" fmla="*/ 92 w 98"/>
                <a:gd name="T1" fmla="*/ 431 h 440"/>
                <a:gd name="T2" fmla="*/ 98 w 98"/>
                <a:gd name="T3" fmla="*/ 433 h 440"/>
                <a:gd name="T4" fmla="*/ 7 w 98"/>
                <a:gd name="T5" fmla="*/ 0 h 440"/>
                <a:gd name="T6" fmla="*/ 0 w 98"/>
                <a:gd name="T7" fmla="*/ 1 h 440"/>
                <a:gd name="T8" fmla="*/ 92 w 98"/>
                <a:gd name="T9" fmla="*/ 435 h 440"/>
                <a:gd name="T10" fmla="*/ 97 w 98"/>
                <a:gd name="T11" fmla="*/ 436 h 440"/>
                <a:gd name="T12" fmla="*/ 92 w 98"/>
                <a:gd name="T13" fmla="*/ 435 h 440"/>
                <a:gd name="T14" fmla="*/ 93 w 98"/>
                <a:gd name="T15" fmla="*/ 440 h 440"/>
                <a:gd name="T16" fmla="*/ 97 w 98"/>
                <a:gd name="T17" fmla="*/ 436 h 440"/>
                <a:gd name="T18" fmla="*/ 92 w 98"/>
                <a:gd name="T19" fmla="*/ 431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40">
                  <a:moveTo>
                    <a:pt x="92" y="431"/>
                  </a:moveTo>
                  <a:lnTo>
                    <a:pt x="98" y="433"/>
                  </a:lnTo>
                  <a:lnTo>
                    <a:pt x="7" y="0"/>
                  </a:lnTo>
                  <a:lnTo>
                    <a:pt x="0" y="1"/>
                  </a:lnTo>
                  <a:lnTo>
                    <a:pt x="92" y="435"/>
                  </a:lnTo>
                  <a:lnTo>
                    <a:pt x="97" y="436"/>
                  </a:lnTo>
                  <a:lnTo>
                    <a:pt x="92" y="435"/>
                  </a:lnTo>
                  <a:lnTo>
                    <a:pt x="93" y="440"/>
                  </a:lnTo>
                  <a:lnTo>
                    <a:pt x="97" y="436"/>
                  </a:lnTo>
                  <a:lnTo>
                    <a:pt x="92"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03"/>
            <p:cNvSpPr>
              <a:spLocks/>
            </p:cNvSpPr>
            <p:nvPr/>
          </p:nvSpPr>
          <p:spPr bwMode="auto">
            <a:xfrm>
              <a:off x="4346948" y="2837408"/>
              <a:ext cx="61913" cy="38100"/>
            </a:xfrm>
            <a:custGeom>
              <a:avLst/>
              <a:gdLst>
                <a:gd name="T0" fmla="*/ 77 w 80"/>
                <a:gd name="T1" fmla="*/ 0 h 49"/>
                <a:gd name="T2" fmla="*/ 77 w 80"/>
                <a:gd name="T3" fmla="*/ 0 h 49"/>
                <a:gd name="T4" fmla="*/ 69 w 80"/>
                <a:gd name="T5" fmla="*/ 3 h 49"/>
                <a:gd name="T6" fmla="*/ 60 w 80"/>
                <a:gd name="T7" fmla="*/ 6 h 49"/>
                <a:gd name="T8" fmla="*/ 53 w 80"/>
                <a:gd name="T9" fmla="*/ 10 h 49"/>
                <a:gd name="T10" fmla="*/ 46 w 80"/>
                <a:gd name="T11" fmla="*/ 13 h 49"/>
                <a:gd name="T12" fmla="*/ 39 w 80"/>
                <a:gd name="T13" fmla="*/ 16 h 49"/>
                <a:gd name="T14" fmla="*/ 32 w 80"/>
                <a:gd name="T15" fmla="*/ 20 h 49"/>
                <a:gd name="T16" fmla="*/ 27 w 80"/>
                <a:gd name="T17" fmla="*/ 23 h 49"/>
                <a:gd name="T18" fmla="*/ 22 w 80"/>
                <a:gd name="T19" fmla="*/ 28 h 49"/>
                <a:gd name="T20" fmla="*/ 16 w 80"/>
                <a:gd name="T21" fmla="*/ 30 h 49"/>
                <a:gd name="T22" fmla="*/ 13 w 80"/>
                <a:gd name="T23" fmla="*/ 35 h 49"/>
                <a:gd name="T24" fmla="*/ 9 w 80"/>
                <a:gd name="T25" fmla="*/ 37 h 49"/>
                <a:gd name="T26" fmla="*/ 6 w 80"/>
                <a:gd name="T27" fmla="*/ 39 h 49"/>
                <a:gd name="T28" fmla="*/ 4 w 80"/>
                <a:gd name="T29" fmla="*/ 42 h 49"/>
                <a:gd name="T30" fmla="*/ 3 w 80"/>
                <a:gd name="T31" fmla="*/ 43 h 49"/>
                <a:gd name="T32" fmla="*/ 1 w 80"/>
                <a:gd name="T33" fmla="*/ 44 h 49"/>
                <a:gd name="T34" fmla="*/ 0 w 80"/>
                <a:gd name="T35" fmla="*/ 44 h 49"/>
                <a:gd name="T36" fmla="*/ 5 w 80"/>
                <a:gd name="T37" fmla="*/ 49 h 49"/>
                <a:gd name="T38" fmla="*/ 6 w 80"/>
                <a:gd name="T39" fmla="*/ 49 h 49"/>
                <a:gd name="T40" fmla="*/ 6 w 80"/>
                <a:gd name="T41" fmla="*/ 48 h 49"/>
                <a:gd name="T42" fmla="*/ 8 w 80"/>
                <a:gd name="T43" fmla="*/ 46 h 49"/>
                <a:gd name="T44" fmla="*/ 11 w 80"/>
                <a:gd name="T45" fmla="*/ 44 h 49"/>
                <a:gd name="T46" fmla="*/ 13 w 80"/>
                <a:gd name="T47" fmla="*/ 42 h 49"/>
                <a:gd name="T48" fmla="*/ 16 w 80"/>
                <a:gd name="T49" fmla="*/ 39 h 49"/>
                <a:gd name="T50" fmla="*/ 21 w 80"/>
                <a:gd name="T51" fmla="*/ 36 h 49"/>
                <a:gd name="T52" fmla="*/ 26 w 80"/>
                <a:gd name="T53" fmla="*/ 33 h 49"/>
                <a:gd name="T54" fmla="*/ 30 w 80"/>
                <a:gd name="T55" fmla="*/ 29 h 49"/>
                <a:gd name="T56" fmla="*/ 36 w 80"/>
                <a:gd name="T57" fmla="*/ 26 h 49"/>
                <a:gd name="T58" fmla="*/ 42 w 80"/>
                <a:gd name="T59" fmla="*/ 22 h 49"/>
                <a:gd name="T60" fmla="*/ 49 w 80"/>
                <a:gd name="T61" fmla="*/ 19 h 49"/>
                <a:gd name="T62" fmla="*/ 56 w 80"/>
                <a:gd name="T63" fmla="*/ 15 h 49"/>
                <a:gd name="T64" fmla="*/ 64 w 80"/>
                <a:gd name="T65" fmla="*/ 12 h 49"/>
                <a:gd name="T66" fmla="*/ 72 w 80"/>
                <a:gd name="T67" fmla="*/ 10 h 49"/>
                <a:gd name="T68" fmla="*/ 80 w 80"/>
                <a:gd name="T69" fmla="*/ 6 h 49"/>
                <a:gd name="T70" fmla="*/ 80 w 80"/>
                <a:gd name="T71" fmla="*/ 6 h 49"/>
                <a:gd name="T72" fmla="*/ 80 w 80"/>
                <a:gd name="T73" fmla="*/ 6 h 49"/>
                <a:gd name="T74" fmla="*/ 80 w 80"/>
                <a:gd name="T75" fmla="*/ 6 h 49"/>
                <a:gd name="T76" fmla="*/ 80 w 80"/>
                <a:gd name="T77" fmla="*/ 6 h 49"/>
                <a:gd name="T78" fmla="*/ 77 w 80"/>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9">
                  <a:moveTo>
                    <a:pt x="77" y="0"/>
                  </a:moveTo>
                  <a:lnTo>
                    <a:pt x="77" y="0"/>
                  </a:lnTo>
                  <a:lnTo>
                    <a:pt x="69" y="3"/>
                  </a:lnTo>
                  <a:lnTo>
                    <a:pt x="60" y="6"/>
                  </a:lnTo>
                  <a:lnTo>
                    <a:pt x="53" y="10"/>
                  </a:lnTo>
                  <a:lnTo>
                    <a:pt x="46" y="13"/>
                  </a:lnTo>
                  <a:lnTo>
                    <a:pt x="39" y="16"/>
                  </a:lnTo>
                  <a:lnTo>
                    <a:pt x="32" y="20"/>
                  </a:lnTo>
                  <a:lnTo>
                    <a:pt x="27" y="23"/>
                  </a:lnTo>
                  <a:lnTo>
                    <a:pt x="22" y="28"/>
                  </a:lnTo>
                  <a:lnTo>
                    <a:pt x="16" y="30"/>
                  </a:lnTo>
                  <a:lnTo>
                    <a:pt x="13" y="35"/>
                  </a:lnTo>
                  <a:lnTo>
                    <a:pt x="9" y="37"/>
                  </a:lnTo>
                  <a:lnTo>
                    <a:pt x="6" y="39"/>
                  </a:lnTo>
                  <a:lnTo>
                    <a:pt x="4" y="42"/>
                  </a:lnTo>
                  <a:lnTo>
                    <a:pt x="3" y="43"/>
                  </a:lnTo>
                  <a:lnTo>
                    <a:pt x="1" y="44"/>
                  </a:lnTo>
                  <a:lnTo>
                    <a:pt x="0" y="44"/>
                  </a:lnTo>
                  <a:lnTo>
                    <a:pt x="5" y="49"/>
                  </a:lnTo>
                  <a:lnTo>
                    <a:pt x="6" y="49"/>
                  </a:lnTo>
                  <a:lnTo>
                    <a:pt x="6" y="48"/>
                  </a:lnTo>
                  <a:lnTo>
                    <a:pt x="8" y="46"/>
                  </a:lnTo>
                  <a:lnTo>
                    <a:pt x="11" y="44"/>
                  </a:lnTo>
                  <a:lnTo>
                    <a:pt x="13" y="42"/>
                  </a:lnTo>
                  <a:lnTo>
                    <a:pt x="16" y="39"/>
                  </a:lnTo>
                  <a:lnTo>
                    <a:pt x="21" y="36"/>
                  </a:lnTo>
                  <a:lnTo>
                    <a:pt x="26" y="33"/>
                  </a:lnTo>
                  <a:lnTo>
                    <a:pt x="30" y="29"/>
                  </a:lnTo>
                  <a:lnTo>
                    <a:pt x="36" y="26"/>
                  </a:lnTo>
                  <a:lnTo>
                    <a:pt x="42" y="22"/>
                  </a:lnTo>
                  <a:lnTo>
                    <a:pt x="49" y="19"/>
                  </a:lnTo>
                  <a:lnTo>
                    <a:pt x="56" y="15"/>
                  </a:lnTo>
                  <a:lnTo>
                    <a:pt x="64" y="12"/>
                  </a:lnTo>
                  <a:lnTo>
                    <a:pt x="72" y="10"/>
                  </a:lnTo>
                  <a:lnTo>
                    <a:pt x="80" y="6"/>
                  </a:lnTo>
                  <a:lnTo>
                    <a:pt x="80" y="6"/>
                  </a:lnTo>
                  <a:lnTo>
                    <a:pt x="80" y="6"/>
                  </a:lnTo>
                  <a:lnTo>
                    <a:pt x="80" y="6"/>
                  </a:lnTo>
                  <a:lnTo>
                    <a:pt x="80" y="6"/>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04"/>
            <p:cNvSpPr>
              <a:spLocks/>
            </p:cNvSpPr>
            <p:nvPr/>
          </p:nvSpPr>
          <p:spPr bwMode="auto">
            <a:xfrm>
              <a:off x="4407273" y="2778671"/>
              <a:ext cx="146050" cy="63500"/>
            </a:xfrm>
            <a:custGeom>
              <a:avLst/>
              <a:gdLst>
                <a:gd name="T0" fmla="*/ 178 w 183"/>
                <a:gd name="T1" fmla="*/ 1 h 79"/>
                <a:gd name="T2" fmla="*/ 178 w 183"/>
                <a:gd name="T3" fmla="*/ 0 h 79"/>
                <a:gd name="T4" fmla="*/ 175 w 183"/>
                <a:gd name="T5" fmla="*/ 6 h 79"/>
                <a:gd name="T6" fmla="*/ 171 w 183"/>
                <a:gd name="T7" fmla="*/ 13 h 79"/>
                <a:gd name="T8" fmla="*/ 165 w 183"/>
                <a:gd name="T9" fmla="*/ 19 h 79"/>
                <a:gd name="T10" fmla="*/ 157 w 183"/>
                <a:gd name="T11" fmla="*/ 25 h 79"/>
                <a:gd name="T12" fmla="*/ 148 w 183"/>
                <a:gd name="T13" fmla="*/ 30 h 79"/>
                <a:gd name="T14" fmla="*/ 137 w 183"/>
                <a:gd name="T15" fmla="*/ 34 h 79"/>
                <a:gd name="T16" fmla="*/ 126 w 183"/>
                <a:gd name="T17" fmla="*/ 38 h 79"/>
                <a:gd name="T18" fmla="*/ 113 w 183"/>
                <a:gd name="T19" fmla="*/ 42 h 79"/>
                <a:gd name="T20" fmla="*/ 99 w 183"/>
                <a:gd name="T21" fmla="*/ 47 h 79"/>
                <a:gd name="T22" fmla="*/ 86 w 183"/>
                <a:gd name="T23" fmla="*/ 50 h 79"/>
                <a:gd name="T24" fmla="*/ 72 w 183"/>
                <a:gd name="T25" fmla="*/ 54 h 79"/>
                <a:gd name="T26" fmla="*/ 57 w 183"/>
                <a:gd name="T27" fmla="*/ 57 h 79"/>
                <a:gd name="T28" fmla="*/ 43 w 183"/>
                <a:gd name="T29" fmla="*/ 62 h 79"/>
                <a:gd name="T30" fmla="*/ 28 w 183"/>
                <a:gd name="T31" fmla="*/ 65 h 79"/>
                <a:gd name="T32" fmla="*/ 14 w 183"/>
                <a:gd name="T33" fmla="*/ 69 h 79"/>
                <a:gd name="T34" fmla="*/ 0 w 183"/>
                <a:gd name="T35" fmla="*/ 73 h 79"/>
                <a:gd name="T36" fmla="*/ 3 w 183"/>
                <a:gd name="T37" fmla="*/ 79 h 79"/>
                <a:gd name="T38" fmla="*/ 15 w 183"/>
                <a:gd name="T39" fmla="*/ 76 h 79"/>
                <a:gd name="T40" fmla="*/ 30 w 183"/>
                <a:gd name="T41" fmla="*/ 71 h 79"/>
                <a:gd name="T42" fmla="*/ 44 w 183"/>
                <a:gd name="T43" fmla="*/ 68 h 79"/>
                <a:gd name="T44" fmla="*/ 59 w 183"/>
                <a:gd name="T45" fmla="*/ 64 h 79"/>
                <a:gd name="T46" fmla="*/ 73 w 183"/>
                <a:gd name="T47" fmla="*/ 61 h 79"/>
                <a:gd name="T48" fmla="*/ 88 w 183"/>
                <a:gd name="T49" fmla="*/ 57 h 79"/>
                <a:gd name="T50" fmla="*/ 102 w 183"/>
                <a:gd name="T51" fmla="*/ 53 h 79"/>
                <a:gd name="T52" fmla="*/ 114 w 183"/>
                <a:gd name="T53" fmla="*/ 49 h 79"/>
                <a:gd name="T54" fmla="*/ 127 w 183"/>
                <a:gd name="T55" fmla="*/ 45 h 79"/>
                <a:gd name="T56" fmla="*/ 140 w 183"/>
                <a:gd name="T57" fmla="*/ 40 h 79"/>
                <a:gd name="T58" fmla="*/ 150 w 183"/>
                <a:gd name="T59" fmla="*/ 34 h 79"/>
                <a:gd name="T60" fmla="*/ 160 w 183"/>
                <a:gd name="T61" fmla="*/ 30 h 79"/>
                <a:gd name="T62" fmla="*/ 169 w 183"/>
                <a:gd name="T63" fmla="*/ 24 h 79"/>
                <a:gd name="T64" fmla="*/ 175 w 183"/>
                <a:gd name="T65" fmla="*/ 18 h 79"/>
                <a:gd name="T66" fmla="*/ 181 w 183"/>
                <a:gd name="T67" fmla="*/ 10 h 79"/>
                <a:gd name="T68" fmla="*/ 183 w 183"/>
                <a:gd name="T69" fmla="*/ 2 h 79"/>
                <a:gd name="T70" fmla="*/ 183 w 183"/>
                <a:gd name="T71" fmla="*/ 2 h 79"/>
                <a:gd name="T72" fmla="*/ 183 w 183"/>
                <a:gd name="T73" fmla="*/ 2 h 79"/>
                <a:gd name="T74" fmla="*/ 183 w 183"/>
                <a:gd name="T75" fmla="*/ 2 h 79"/>
                <a:gd name="T76" fmla="*/ 183 w 183"/>
                <a:gd name="T77" fmla="*/ 2 h 79"/>
                <a:gd name="T78" fmla="*/ 178 w 183"/>
                <a:gd name="T7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 h="79">
                  <a:moveTo>
                    <a:pt x="178" y="1"/>
                  </a:moveTo>
                  <a:lnTo>
                    <a:pt x="178" y="0"/>
                  </a:lnTo>
                  <a:lnTo>
                    <a:pt x="175" y="6"/>
                  </a:lnTo>
                  <a:lnTo>
                    <a:pt x="171" y="13"/>
                  </a:lnTo>
                  <a:lnTo>
                    <a:pt x="165" y="19"/>
                  </a:lnTo>
                  <a:lnTo>
                    <a:pt x="157" y="25"/>
                  </a:lnTo>
                  <a:lnTo>
                    <a:pt x="148" y="30"/>
                  </a:lnTo>
                  <a:lnTo>
                    <a:pt x="137" y="34"/>
                  </a:lnTo>
                  <a:lnTo>
                    <a:pt x="126" y="38"/>
                  </a:lnTo>
                  <a:lnTo>
                    <a:pt x="113" y="42"/>
                  </a:lnTo>
                  <a:lnTo>
                    <a:pt x="99" y="47"/>
                  </a:lnTo>
                  <a:lnTo>
                    <a:pt x="86" y="50"/>
                  </a:lnTo>
                  <a:lnTo>
                    <a:pt x="72" y="54"/>
                  </a:lnTo>
                  <a:lnTo>
                    <a:pt x="57" y="57"/>
                  </a:lnTo>
                  <a:lnTo>
                    <a:pt x="43" y="62"/>
                  </a:lnTo>
                  <a:lnTo>
                    <a:pt x="28" y="65"/>
                  </a:lnTo>
                  <a:lnTo>
                    <a:pt x="14" y="69"/>
                  </a:lnTo>
                  <a:lnTo>
                    <a:pt x="0" y="73"/>
                  </a:lnTo>
                  <a:lnTo>
                    <a:pt x="3" y="79"/>
                  </a:lnTo>
                  <a:lnTo>
                    <a:pt x="15" y="76"/>
                  </a:lnTo>
                  <a:lnTo>
                    <a:pt x="30" y="71"/>
                  </a:lnTo>
                  <a:lnTo>
                    <a:pt x="44" y="68"/>
                  </a:lnTo>
                  <a:lnTo>
                    <a:pt x="59" y="64"/>
                  </a:lnTo>
                  <a:lnTo>
                    <a:pt x="73" y="61"/>
                  </a:lnTo>
                  <a:lnTo>
                    <a:pt x="88" y="57"/>
                  </a:lnTo>
                  <a:lnTo>
                    <a:pt x="102" y="53"/>
                  </a:lnTo>
                  <a:lnTo>
                    <a:pt x="114" y="49"/>
                  </a:lnTo>
                  <a:lnTo>
                    <a:pt x="127" y="45"/>
                  </a:lnTo>
                  <a:lnTo>
                    <a:pt x="140" y="40"/>
                  </a:lnTo>
                  <a:lnTo>
                    <a:pt x="150" y="34"/>
                  </a:lnTo>
                  <a:lnTo>
                    <a:pt x="160" y="30"/>
                  </a:lnTo>
                  <a:lnTo>
                    <a:pt x="169" y="24"/>
                  </a:lnTo>
                  <a:lnTo>
                    <a:pt x="175" y="18"/>
                  </a:lnTo>
                  <a:lnTo>
                    <a:pt x="181" y="10"/>
                  </a:lnTo>
                  <a:lnTo>
                    <a:pt x="183" y="2"/>
                  </a:lnTo>
                  <a:lnTo>
                    <a:pt x="183" y="2"/>
                  </a:lnTo>
                  <a:lnTo>
                    <a:pt x="183" y="2"/>
                  </a:lnTo>
                  <a:lnTo>
                    <a:pt x="183" y="2"/>
                  </a:lnTo>
                  <a:lnTo>
                    <a:pt x="183" y="2"/>
                  </a:lnTo>
                  <a:lnTo>
                    <a:pt x="17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206"/>
            <p:cNvSpPr>
              <a:spLocks/>
            </p:cNvSpPr>
            <p:nvPr/>
          </p:nvSpPr>
          <p:spPr bwMode="auto">
            <a:xfrm>
              <a:off x="4459661" y="2413546"/>
              <a:ext cx="93663" cy="366713"/>
            </a:xfrm>
            <a:custGeom>
              <a:avLst/>
              <a:gdLst>
                <a:gd name="T0" fmla="*/ 0 w 117"/>
                <a:gd name="T1" fmla="*/ 3 h 463"/>
                <a:gd name="T2" fmla="*/ 2 w 117"/>
                <a:gd name="T3" fmla="*/ 12 h 463"/>
                <a:gd name="T4" fmla="*/ 7 w 117"/>
                <a:gd name="T5" fmla="*/ 30 h 463"/>
                <a:gd name="T6" fmla="*/ 14 w 117"/>
                <a:gd name="T7" fmla="*/ 54 h 463"/>
                <a:gd name="T8" fmla="*/ 22 w 117"/>
                <a:gd name="T9" fmla="*/ 85 h 463"/>
                <a:gd name="T10" fmla="*/ 31 w 117"/>
                <a:gd name="T11" fmla="*/ 120 h 463"/>
                <a:gd name="T12" fmla="*/ 41 w 117"/>
                <a:gd name="T13" fmla="*/ 158 h 463"/>
                <a:gd name="T14" fmla="*/ 52 w 117"/>
                <a:gd name="T15" fmla="*/ 198 h 463"/>
                <a:gd name="T16" fmla="*/ 62 w 117"/>
                <a:gd name="T17" fmla="*/ 239 h 463"/>
                <a:gd name="T18" fmla="*/ 73 w 117"/>
                <a:gd name="T19" fmla="*/ 281 h 463"/>
                <a:gd name="T20" fmla="*/ 83 w 117"/>
                <a:gd name="T21" fmla="*/ 321 h 463"/>
                <a:gd name="T22" fmla="*/ 92 w 117"/>
                <a:gd name="T23" fmla="*/ 358 h 463"/>
                <a:gd name="T24" fmla="*/ 99 w 117"/>
                <a:gd name="T25" fmla="*/ 391 h 463"/>
                <a:gd name="T26" fmla="*/ 106 w 117"/>
                <a:gd name="T27" fmla="*/ 420 h 463"/>
                <a:gd name="T28" fmla="*/ 109 w 117"/>
                <a:gd name="T29" fmla="*/ 442 h 463"/>
                <a:gd name="T30" fmla="*/ 112 w 117"/>
                <a:gd name="T31" fmla="*/ 457 h 463"/>
                <a:gd name="T32" fmla="*/ 117 w 117"/>
                <a:gd name="T33" fmla="*/ 463 h 463"/>
                <a:gd name="T34" fmla="*/ 117 w 117"/>
                <a:gd name="T35" fmla="*/ 450 h 463"/>
                <a:gd name="T36" fmla="*/ 114 w 117"/>
                <a:gd name="T37" fmla="*/ 432 h 463"/>
                <a:gd name="T38" fmla="*/ 109 w 117"/>
                <a:gd name="T39" fmla="*/ 405 h 463"/>
                <a:gd name="T40" fmla="*/ 103 w 117"/>
                <a:gd name="T41" fmla="*/ 374 h 463"/>
                <a:gd name="T42" fmla="*/ 93 w 117"/>
                <a:gd name="T43" fmla="*/ 338 h 463"/>
                <a:gd name="T44" fmla="*/ 84 w 117"/>
                <a:gd name="T45" fmla="*/ 299 h 463"/>
                <a:gd name="T46" fmla="*/ 74 w 117"/>
                <a:gd name="T47" fmla="*/ 258 h 463"/>
                <a:gd name="T48" fmla="*/ 63 w 117"/>
                <a:gd name="T49" fmla="*/ 216 h 463"/>
                <a:gd name="T50" fmla="*/ 53 w 117"/>
                <a:gd name="T51" fmla="*/ 176 h 463"/>
                <a:gd name="T52" fmla="*/ 43 w 117"/>
                <a:gd name="T53" fmla="*/ 136 h 463"/>
                <a:gd name="T54" fmla="*/ 33 w 117"/>
                <a:gd name="T55" fmla="*/ 100 h 463"/>
                <a:gd name="T56" fmla="*/ 24 w 117"/>
                <a:gd name="T57" fmla="*/ 67 h 463"/>
                <a:gd name="T58" fmla="*/ 17 w 117"/>
                <a:gd name="T59" fmla="*/ 39 h 463"/>
                <a:gd name="T60" fmla="*/ 12 w 117"/>
                <a:gd name="T61" fmla="*/ 18 h 463"/>
                <a:gd name="T62" fmla="*/ 8 w 117"/>
                <a:gd name="T63" fmla="*/ 4 h 463"/>
                <a:gd name="T64" fmla="*/ 7 w 117"/>
                <a:gd name="T6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463">
                  <a:moveTo>
                    <a:pt x="0" y="2"/>
                  </a:moveTo>
                  <a:lnTo>
                    <a:pt x="0" y="3"/>
                  </a:lnTo>
                  <a:lnTo>
                    <a:pt x="1" y="7"/>
                  </a:lnTo>
                  <a:lnTo>
                    <a:pt x="2" y="12"/>
                  </a:lnTo>
                  <a:lnTo>
                    <a:pt x="5" y="21"/>
                  </a:lnTo>
                  <a:lnTo>
                    <a:pt x="7" y="30"/>
                  </a:lnTo>
                  <a:lnTo>
                    <a:pt x="10" y="41"/>
                  </a:lnTo>
                  <a:lnTo>
                    <a:pt x="14" y="54"/>
                  </a:lnTo>
                  <a:lnTo>
                    <a:pt x="18" y="69"/>
                  </a:lnTo>
                  <a:lnTo>
                    <a:pt x="22" y="85"/>
                  </a:lnTo>
                  <a:lnTo>
                    <a:pt x="27" y="101"/>
                  </a:lnTo>
                  <a:lnTo>
                    <a:pt x="31" y="120"/>
                  </a:lnTo>
                  <a:lnTo>
                    <a:pt x="37" y="138"/>
                  </a:lnTo>
                  <a:lnTo>
                    <a:pt x="41" y="158"/>
                  </a:lnTo>
                  <a:lnTo>
                    <a:pt x="46" y="177"/>
                  </a:lnTo>
                  <a:lnTo>
                    <a:pt x="52" y="198"/>
                  </a:lnTo>
                  <a:lnTo>
                    <a:pt x="58" y="219"/>
                  </a:lnTo>
                  <a:lnTo>
                    <a:pt x="62" y="239"/>
                  </a:lnTo>
                  <a:lnTo>
                    <a:pt x="68" y="260"/>
                  </a:lnTo>
                  <a:lnTo>
                    <a:pt x="73" y="281"/>
                  </a:lnTo>
                  <a:lnTo>
                    <a:pt x="78" y="302"/>
                  </a:lnTo>
                  <a:lnTo>
                    <a:pt x="83" y="321"/>
                  </a:lnTo>
                  <a:lnTo>
                    <a:pt x="88" y="340"/>
                  </a:lnTo>
                  <a:lnTo>
                    <a:pt x="92" y="358"/>
                  </a:lnTo>
                  <a:lnTo>
                    <a:pt x="96" y="375"/>
                  </a:lnTo>
                  <a:lnTo>
                    <a:pt x="99" y="391"/>
                  </a:lnTo>
                  <a:lnTo>
                    <a:pt x="103" y="406"/>
                  </a:lnTo>
                  <a:lnTo>
                    <a:pt x="106" y="420"/>
                  </a:lnTo>
                  <a:lnTo>
                    <a:pt x="108" y="433"/>
                  </a:lnTo>
                  <a:lnTo>
                    <a:pt x="109" y="442"/>
                  </a:lnTo>
                  <a:lnTo>
                    <a:pt x="111" y="451"/>
                  </a:lnTo>
                  <a:lnTo>
                    <a:pt x="112" y="457"/>
                  </a:lnTo>
                  <a:lnTo>
                    <a:pt x="112" y="462"/>
                  </a:lnTo>
                  <a:lnTo>
                    <a:pt x="117" y="463"/>
                  </a:lnTo>
                  <a:lnTo>
                    <a:pt x="117" y="457"/>
                  </a:lnTo>
                  <a:lnTo>
                    <a:pt x="117" y="450"/>
                  </a:lnTo>
                  <a:lnTo>
                    <a:pt x="116" y="442"/>
                  </a:lnTo>
                  <a:lnTo>
                    <a:pt x="114" y="432"/>
                  </a:lnTo>
                  <a:lnTo>
                    <a:pt x="112" y="419"/>
                  </a:lnTo>
                  <a:lnTo>
                    <a:pt x="109" y="405"/>
                  </a:lnTo>
                  <a:lnTo>
                    <a:pt x="106" y="390"/>
                  </a:lnTo>
                  <a:lnTo>
                    <a:pt x="103" y="374"/>
                  </a:lnTo>
                  <a:lnTo>
                    <a:pt x="98" y="357"/>
                  </a:lnTo>
                  <a:lnTo>
                    <a:pt x="93" y="338"/>
                  </a:lnTo>
                  <a:lnTo>
                    <a:pt x="89" y="319"/>
                  </a:lnTo>
                  <a:lnTo>
                    <a:pt x="84" y="299"/>
                  </a:lnTo>
                  <a:lnTo>
                    <a:pt x="79" y="279"/>
                  </a:lnTo>
                  <a:lnTo>
                    <a:pt x="74" y="258"/>
                  </a:lnTo>
                  <a:lnTo>
                    <a:pt x="69" y="237"/>
                  </a:lnTo>
                  <a:lnTo>
                    <a:pt x="63" y="216"/>
                  </a:lnTo>
                  <a:lnTo>
                    <a:pt x="58" y="196"/>
                  </a:lnTo>
                  <a:lnTo>
                    <a:pt x="53" y="176"/>
                  </a:lnTo>
                  <a:lnTo>
                    <a:pt x="48" y="156"/>
                  </a:lnTo>
                  <a:lnTo>
                    <a:pt x="43" y="136"/>
                  </a:lnTo>
                  <a:lnTo>
                    <a:pt x="38" y="117"/>
                  </a:lnTo>
                  <a:lnTo>
                    <a:pt x="33" y="100"/>
                  </a:lnTo>
                  <a:lnTo>
                    <a:pt x="29" y="83"/>
                  </a:lnTo>
                  <a:lnTo>
                    <a:pt x="24" y="67"/>
                  </a:lnTo>
                  <a:lnTo>
                    <a:pt x="21" y="53"/>
                  </a:lnTo>
                  <a:lnTo>
                    <a:pt x="17" y="39"/>
                  </a:lnTo>
                  <a:lnTo>
                    <a:pt x="14" y="27"/>
                  </a:lnTo>
                  <a:lnTo>
                    <a:pt x="12" y="18"/>
                  </a:lnTo>
                  <a:lnTo>
                    <a:pt x="9" y="10"/>
                  </a:lnTo>
                  <a:lnTo>
                    <a:pt x="8" y="4"/>
                  </a:lnTo>
                  <a:lnTo>
                    <a:pt x="7" y="1"/>
                  </a:ln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07"/>
            <p:cNvSpPr>
              <a:spLocks/>
            </p:cNvSpPr>
            <p:nvPr/>
          </p:nvSpPr>
          <p:spPr bwMode="auto">
            <a:xfrm>
              <a:off x="4353298" y="2543721"/>
              <a:ext cx="233363" cy="504825"/>
            </a:xfrm>
            <a:custGeom>
              <a:avLst/>
              <a:gdLst>
                <a:gd name="T0" fmla="*/ 5 w 295"/>
                <a:gd name="T1" fmla="*/ 280 h 636"/>
                <a:gd name="T2" fmla="*/ 4 w 295"/>
                <a:gd name="T3" fmla="*/ 254 h 636"/>
                <a:gd name="T4" fmla="*/ 1 w 295"/>
                <a:gd name="T5" fmla="*/ 192 h 636"/>
                <a:gd name="T6" fmla="*/ 0 w 295"/>
                <a:gd name="T7" fmla="*/ 113 h 636"/>
                <a:gd name="T8" fmla="*/ 5 w 295"/>
                <a:gd name="T9" fmla="*/ 44 h 636"/>
                <a:gd name="T10" fmla="*/ 18 w 295"/>
                <a:gd name="T11" fmla="*/ 4 h 636"/>
                <a:gd name="T12" fmla="*/ 37 w 295"/>
                <a:gd name="T13" fmla="*/ 5 h 636"/>
                <a:gd name="T14" fmla="*/ 54 w 295"/>
                <a:gd name="T15" fmla="*/ 26 h 636"/>
                <a:gd name="T16" fmla="*/ 66 w 295"/>
                <a:gd name="T17" fmla="*/ 56 h 636"/>
                <a:gd name="T18" fmla="*/ 75 w 295"/>
                <a:gd name="T19" fmla="*/ 86 h 636"/>
                <a:gd name="T20" fmla="*/ 79 w 295"/>
                <a:gd name="T21" fmla="*/ 106 h 636"/>
                <a:gd name="T22" fmla="*/ 118 w 295"/>
                <a:gd name="T23" fmla="*/ 178 h 636"/>
                <a:gd name="T24" fmla="*/ 92 w 295"/>
                <a:gd name="T25" fmla="*/ 109 h 636"/>
                <a:gd name="T26" fmla="*/ 87 w 295"/>
                <a:gd name="T27" fmla="*/ 88 h 636"/>
                <a:gd name="T28" fmla="*/ 77 w 295"/>
                <a:gd name="T29" fmla="*/ 60 h 636"/>
                <a:gd name="T30" fmla="*/ 73 w 295"/>
                <a:gd name="T31" fmla="*/ 34 h 636"/>
                <a:gd name="T32" fmla="*/ 74 w 295"/>
                <a:gd name="T33" fmla="*/ 19 h 636"/>
                <a:gd name="T34" fmla="*/ 87 w 295"/>
                <a:gd name="T35" fmla="*/ 22 h 636"/>
                <a:gd name="T36" fmla="*/ 98 w 295"/>
                <a:gd name="T37" fmla="*/ 37 h 636"/>
                <a:gd name="T38" fmla="*/ 109 w 295"/>
                <a:gd name="T39" fmla="*/ 58 h 636"/>
                <a:gd name="T40" fmla="*/ 119 w 295"/>
                <a:gd name="T41" fmla="*/ 83 h 636"/>
                <a:gd name="T42" fmla="*/ 130 w 295"/>
                <a:gd name="T43" fmla="*/ 111 h 636"/>
                <a:gd name="T44" fmla="*/ 145 w 295"/>
                <a:gd name="T45" fmla="*/ 140 h 636"/>
                <a:gd name="T46" fmla="*/ 173 w 295"/>
                <a:gd name="T47" fmla="*/ 184 h 636"/>
                <a:gd name="T48" fmla="*/ 187 w 295"/>
                <a:gd name="T49" fmla="*/ 201 h 636"/>
                <a:gd name="T50" fmla="*/ 190 w 295"/>
                <a:gd name="T51" fmla="*/ 204 h 636"/>
                <a:gd name="T52" fmla="*/ 193 w 295"/>
                <a:gd name="T53" fmla="*/ 215 h 636"/>
                <a:gd name="T54" fmla="*/ 206 w 295"/>
                <a:gd name="T55" fmla="*/ 231 h 636"/>
                <a:gd name="T56" fmla="*/ 224 w 295"/>
                <a:gd name="T57" fmla="*/ 237 h 636"/>
                <a:gd name="T58" fmla="*/ 229 w 295"/>
                <a:gd name="T59" fmla="*/ 226 h 636"/>
                <a:gd name="T60" fmla="*/ 229 w 295"/>
                <a:gd name="T61" fmla="*/ 205 h 636"/>
                <a:gd name="T62" fmla="*/ 227 w 295"/>
                <a:gd name="T63" fmla="*/ 184 h 636"/>
                <a:gd name="T64" fmla="*/ 224 w 295"/>
                <a:gd name="T65" fmla="*/ 167 h 636"/>
                <a:gd name="T66" fmla="*/ 224 w 295"/>
                <a:gd name="T67" fmla="*/ 163 h 636"/>
                <a:gd name="T68" fmla="*/ 227 w 295"/>
                <a:gd name="T69" fmla="*/ 152 h 636"/>
                <a:gd name="T70" fmla="*/ 234 w 295"/>
                <a:gd name="T71" fmla="*/ 134 h 636"/>
                <a:gd name="T72" fmla="*/ 244 w 295"/>
                <a:gd name="T73" fmla="*/ 118 h 636"/>
                <a:gd name="T74" fmla="*/ 255 w 295"/>
                <a:gd name="T75" fmla="*/ 111 h 636"/>
                <a:gd name="T76" fmla="*/ 266 w 295"/>
                <a:gd name="T77" fmla="*/ 121 h 636"/>
                <a:gd name="T78" fmla="*/ 273 w 295"/>
                <a:gd name="T79" fmla="*/ 143 h 636"/>
                <a:gd name="T80" fmla="*/ 274 w 295"/>
                <a:gd name="T81" fmla="*/ 164 h 636"/>
                <a:gd name="T82" fmla="*/ 271 w 295"/>
                <a:gd name="T83" fmla="*/ 186 h 636"/>
                <a:gd name="T84" fmla="*/ 266 w 295"/>
                <a:gd name="T85" fmla="*/ 211 h 636"/>
                <a:gd name="T86" fmla="*/ 265 w 295"/>
                <a:gd name="T87" fmla="*/ 246 h 636"/>
                <a:gd name="T88" fmla="*/ 267 w 295"/>
                <a:gd name="T89" fmla="*/ 286 h 636"/>
                <a:gd name="T90" fmla="*/ 266 w 295"/>
                <a:gd name="T91" fmla="*/ 322 h 636"/>
                <a:gd name="T92" fmla="*/ 262 w 295"/>
                <a:gd name="T93" fmla="*/ 348 h 636"/>
                <a:gd name="T94" fmla="*/ 257 w 295"/>
                <a:gd name="T95" fmla="*/ 369 h 636"/>
                <a:gd name="T96" fmla="*/ 255 w 295"/>
                <a:gd name="T97" fmla="*/ 379 h 636"/>
                <a:gd name="T98" fmla="*/ 238 w 295"/>
                <a:gd name="T99" fmla="*/ 445 h 636"/>
                <a:gd name="T100" fmla="*/ 100 w 295"/>
                <a:gd name="T101" fmla="*/ 56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636">
                  <a:moveTo>
                    <a:pt x="100" y="566"/>
                  </a:moveTo>
                  <a:lnTo>
                    <a:pt x="95" y="439"/>
                  </a:lnTo>
                  <a:lnTo>
                    <a:pt x="5" y="280"/>
                  </a:lnTo>
                  <a:lnTo>
                    <a:pt x="5" y="277"/>
                  </a:lnTo>
                  <a:lnTo>
                    <a:pt x="4" y="268"/>
                  </a:lnTo>
                  <a:lnTo>
                    <a:pt x="4" y="254"/>
                  </a:lnTo>
                  <a:lnTo>
                    <a:pt x="3" y="237"/>
                  </a:lnTo>
                  <a:lnTo>
                    <a:pt x="1" y="215"/>
                  </a:lnTo>
                  <a:lnTo>
                    <a:pt x="1" y="192"/>
                  </a:lnTo>
                  <a:lnTo>
                    <a:pt x="0" y="166"/>
                  </a:lnTo>
                  <a:lnTo>
                    <a:pt x="0" y="140"/>
                  </a:lnTo>
                  <a:lnTo>
                    <a:pt x="0" y="113"/>
                  </a:lnTo>
                  <a:lnTo>
                    <a:pt x="1" y="88"/>
                  </a:lnTo>
                  <a:lnTo>
                    <a:pt x="3" y="65"/>
                  </a:lnTo>
                  <a:lnTo>
                    <a:pt x="5" y="44"/>
                  </a:lnTo>
                  <a:lnTo>
                    <a:pt x="8" y="26"/>
                  </a:lnTo>
                  <a:lnTo>
                    <a:pt x="13" y="12"/>
                  </a:lnTo>
                  <a:lnTo>
                    <a:pt x="18" y="4"/>
                  </a:lnTo>
                  <a:lnTo>
                    <a:pt x="24" y="0"/>
                  </a:lnTo>
                  <a:lnTo>
                    <a:pt x="31" y="2"/>
                  </a:lnTo>
                  <a:lnTo>
                    <a:pt x="37" y="5"/>
                  </a:lnTo>
                  <a:lnTo>
                    <a:pt x="43" y="11"/>
                  </a:lnTo>
                  <a:lnTo>
                    <a:pt x="49" y="18"/>
                  </a:lnTo>
                  <a:lnTo>
                    <a:pt x="54" y="26"/>
                  </a:lnTo>
                  <a:lnTo>
                    <a:pt x="59" y="35"/>
                  </a:lnTo>
                  <a:lnTo>
                    <a:pt x="62" y="45"/>
                  </a:lnTo>
                  <a:lnTo>
                    <a:pt x="66" y="56"/>
                  </a:lnTo>
                  <a:lnTo>
                    <a:pt x="69" y="66"/>
                  </a:lnTo>
                  <a:lnTo>
                    <a:pt x="73" y="76"/>
                  </a:lnTo>
                  <a:lnTo>
                    <a:pt x="75" y="86"/>
                  </a:lnTo>
                  <a:lnTo>
                    <a:pt x="76" y="94"/>
                  </a:lnTo>
                  <a:lnTo>
                    <a:pt x="77" y="102"/>
                  </a:lnTo>
                  <a:lnTo>
                    <a:pt x="79" y="106"/>
                  </a:lnTo>
                  <a:lnTo>
                    <a:pt x="80" y="110"/>
                  </a:lnTo>
                  <a:lnTo>
                    <a:pt x="80" y="111"/>
                  </a:lnTo>
                  <a:lnTo>
                    <a:pt x="118" y="178"/>
                  </a:lnTo>
                  <a:lnTo>
                    <a:pt x="95" y="113"/>
                  </a:lnTo>
                  <a:lnTo>
                    <a:pt x="94" y="112"/>
                  </a:lnTo>
                  <a:lnTo>
                    <a:pt x="92" y="109"/>
                  </a:lnTo>
                  <a:lnTo>
                    <a:pt x="91" y="103"/>
                  </a:lnTo>
                  <a:lnTo>
                    <a:pt x="89" y="96"/>
                  </a:lnTo>
                  <a:lnTo>
                    <a:pt x="87" y="88"/>
                  </a:lnTo>
                  <a:lnTo>
                    <a:pt x="83" y="79"/>
                  </a:lnTo>
                  <a:lnTo>
                    <a:pt x="81" y="69"/>
                  </a:lnTo>
                  <a:lnTo>
                    <a:pt x="77" y="60"/>
                  </a:lnTo>
                  <a:lnTo>
                    <a:pt x="75" y="51"/>
                  </a:lnTo>
                  <a:lnTo>
                    <a:pt x="74" y="42"/>
                  </a:lnTo>
                  <a:lnTo>
                    <a:pt x="73" y="34"/>
                  </a:lnTo>
                  <a:lnTo>
                    <a:pt x="72" y="27"/>
                  </a:lnTo>
                  <a:lnTo>
                    <a:pt x="73" y="22"/>
                  </a:lnTo>
                  <a:lnTo>
                    <a:pt x="74" y="19"/>
                  </a:lnTo>
                  <a:lnTo>
                    <a:pt x="77" y="18"/>
                  </a:lnTo>
                  <a:lnTo>
                    <a:pt x="82" y="19"/>
                  </a:lnTo>
                  <a:lnTo>
                    <a:pt x="87" y="22"/>
                  </a:lnTo>
                  <a:lnTo>
                    <a:pt x="91" y="27"/>
                  </a:lnTo>
                  <a:lnTo>
                    <a:pt x="95" y="31"/>
                  </a:lnTo>
                  <a:lnTo>
                    <a:pt x="98" y="37"/>
                  </a:lnTo>
                  <a:lnTo>
                    <a:pt x="103" y="44"/>
                  </a:lnTo>
                  <a:lnTo>
                    <a:pt x="105" y="51"/>
                  </a:lnTo>
                  <a:lnTo>
                    <a:pt x="109" y="58"/>
                  </a:lnTo>
                  <a:lnTo>
                    <a:pt x="112" y="66"/>
                  </a:lnTo>
                  <a:lnTo>
                    <a:pt x="115" y="74"/>
                  </a:lnTo>
                  <a:lnTo>
                    <a:pt x="119" y="83"/>
                  </a:lnTo>
                  <a:lnTo>
                    <a:pt x="122" y="93"/>
                  </a:lnTo>
                  <a:lnTo>
                    <a:pt x="126" y="102"/>
                  </a:lnTo>
                  <a:lnTo>
                    <a:pt x="130" y="111"/>
                  </a:lnTo>
                  <a:lnTo>
                    <a:pt x="135" y="120"/>
                  </a:lnTo>
                  <a:lnTo>
                    <a:pt x="140" y="131"/>
                  </a:lnTo>
                  <a:lnTo>
                    <a:pt x="145" y="140"/>
                  </a:lnTo>
                  <a:lnTo>
                    <a:pt x="156" y="158"/>
                  </a:lnTo>
                  <a:lnTo>
                    <a:pt x="165" y="172"/>
                  </a:lnTo>
                  <a:lnTo>
                    <a:pt x="173" y="184"/>
                  </a:lnTo>
                  <a:lnTo>
                    <a:pt x="179" y="192"/>
                  </a:lnTo>
                  <a:lnTo>
                    <a:pt x="183" y="197"/>
                  </a:lnTo>
                  <a:lnTo>
                    <a:pt x="187" y="201"/>
                  </a:lnTo>
                  <a:lnTo>
                    <a:pt x="189" y="203"/>
                  </a:lnTo>
                  <a:lnTo>
                    <a:pt x="190" y="203"/>
                  </a:lnTo>
                  <a:lnTo>
                    <a:pt x="190" y="204"/>
                  </a:lnTo>
                  <a:lnTo>
                    <a:pt x="190" y="207"/>
                  </a:lnTo>
                  <a:lnTo>
                    <a:pt x="190" y="210"/>
                  </a:lnTo>
                  <a:lnTo>
                    <a:pt x="193" y="215"/>
                  </a:lnTo>
                  <a:lnTo>
                    <a:pt x="195" y="219"/>
                  </a:lnTo>
                  <a:lnTo>
                    <a:pt x="200" y="225"/>
                  </a:lnTo>
                  <a:lnTo>
                    <a:pt x="206" y="231"/>
                  </a:lnTo>
                  <a:lnTo>
                    <a:pt x="216" y="235"/>
                  </a:lnTo>
                  <a:lnTo>
                    <a:pt x="220" y="238"/>
                  </a:lnTo>
                  <a:lnTo>
                    <a:pt x="224" y="237"/>
                  </a:lnTo>
                  <a:lnTo>
                    <a:pt x="226" y="234"/>
                  </a:lnTo>
                  <a:lnTo>
                    <a:pt x="228" y="231"/>
                  </a:lnTo>
                  <a:lnTo>
                    <a:pt x="229" y="226"/>
                  </a:lnTo>
                  <a:lnTo>
                    <a:pt x="229" y="219"/>
                  </a:lnTo>
                  <a:lnTo>
                    <a:pt x="229" y="212"/>
                  </a:lnTo>
                  <a:lnTo>
                    <a:pt x="229" y="205"/>
                  </a:lnTo>
                  <a:lnTo>
                    <a:pt x="228" y="197"/>
                  </a:lnTo>
                  <a:lnTo>
                    <a:pt x="227" y="190"/>
                  </a:lnTo>
                  <a:lnTo>
                    <a:pt x="227" y="184"/>
                  </a:lnTo>
                  <a:lnTo>
                    <a:pt x="226" y="178"/>
                  </a:lnTo>
                  <a:lnTo>
                    <a:pt x="225" y="172"/>
                  </a:lnTo>
                  <a:lnTo>
                    <a:pt x="224" y="167"/>
                  </a:lnTo>
                  <a:lnTo>
                    <a:pt x="223" y="165"/>
                  </a:lnTo>
                  <a:lnTo>
                    <a:pt x="223" y="164"/>
                  </a:lnTo>
                  <a:lnTo>
                    <a:pt x="224" y="163"/>
                  </a:lnTo>
                  <a:lnTo>
                    <a:pt x="224" y="160"/>
                  </a:lnTo>
                  <a:lnTo>
                    <a:pt x="225" y="157"/>
                  </a:lnTo>
                  <a:lnTo>
                    <a:pt x="227" y="152"/>
                  </a:lnTo>
                  <a:lnTo>
                    <a:pt x="229" y="147"/>
                  </a:lnTo>
                  <a:lnTo>
                    <a:pt x="232" y="141"/>
                  </a:lnTo>
                  <a:lnTo>
                    <a:pt x="234" y="134"/>
                  </a:lnTo>
                  <a:lnTo>
                    <a:pt x="238" y="128"/>
                  </a:lnTo>
                  <a:lnTo>
                    <a:pt x="241" y="122"/>
                  </a:lnTo>
                  <a:lnTo>
                    <a:pt x="244" y="118"/>
                  </a:lnTo>
                  <a:lnTo>
                    <a:pt x="248" y="114"/>
                  </a:lnTo>
                  <a:lnTo>
                    <a:pt x="251" y="112"/>
                  </a:lnTo>
                  <a:lnTo>
                    <a:pt x="255" y="111"/>
                  </a:lnTo>
                  <a:lnTo>
                    <a:pt x="259" y="112"/>
                  </a:lnTo>
                  <a:lnTo>
                    <a:pt x="263" y="116"/>
                  </a:lnTo>
                  <a:lnTo>
                    <a:pt x="266" y="121"/>
                  </a:lnTo>
                  <a:lnTo>
                    <a:pt x="270" y="129"/>
                  </a:lnTo>
                  <a:lnTo>
                    <a:pt x="272" y="136"/>
                  </a:lnTo>
                  <a:lnTo>
                    <a:pt x="273" y="143"/>
                  </a:lnTo>
                  <a:lnTo>
                    <a:pt x="274" y="150"/>
                  </a:lnTo>
                  <a:lnTo>
                    <a:pt x="274" y="157"/>
                  </a:lnTo>
                  <a:lnTo>
                    <a:pt x="274" y="164"/>
                  </a:lnTo>
                  <a:lnTo>
                    <a:pt x="273" y="171"/>
                  </a:lnTo>
                  <a:lnTo>
                    <a:pt x="272" y="178"/>
                  </a:lnTo>
                  <a:lnTo>
                    <a:pt x="271" y="186"/>
                  </a:lnTo>
                  <a:lnTo>
                    <a:pt x="269" y="194"/>
                  </a:lnTo>
                  <a:lnTo>
                    <a:pt x="267" y="202"/>
                  </a:lnTo>
                  <a:lnTo>
                    <a:pt x="266" y="211"/>
                  </a:lnTo>
                  <a:lnTo>
                    <a:pt x="266" y="222"/>
                  </a:lnTo>
                  <a:lnTo>
                    <a:pt x="265" y="233"/>
                  </a:lnTo>
                  <a:lnTo>
                    <a:pt x="265" y="246"/>
                  </a:lnTo>
                  <a:lnTo>
                    <a:pt x="266" y="260"/>
                  </a:lnTo>
                  <a:lnTo>
                    <a:pt x="267" y="273"/>
                  </a:lnTo>
                  <a:lnTo>
                    <a:pt x="267" y="286"/>
                  </a:lnTo>
                  <a:lnTo>
                    <a:pt x="267" y="299"/>
                  </a:lnTo>
                  <a:lnTo>
                    <a:pt x="267" y="311"/>
                  </a:lnTo>
                  <a:lnTo>
                    <a:pt x="266" y="322"/>
                  </a:lnTo>
                  <a:lnTo>
                    <a:pt x="265" y="332"/>
                  </a:lnTo>
                  <a:lnTo>
                    <a:pt x="264" y="340"/>
                  </a:lnTo>
                  <a:lnTo>
                    <a:pt x="262" y="348"/>
                  </a:lnTo>
                  <a:lnTo>
                    <a:pt x="261" y="356"/>
                  </a:lnTo>
                  <a:lnTo>
                    <a:pt x="259" y="363"/>
                  </a:lnTo>
                  <a:lnTo>
                    <a:pt x="257" y="369"/>
                  </a:lnTo>
                  <a:lnTo>
                    <a:pt x="256" y="374"/>
                  </a:lnTo>
                  <a:lnTo>
                    <a:pt x="255" y="377"/>
                  </a:lnTo>
                  <a:lnTo>
                    <a:pt x="255" y="379"/>
                  </a:lnTo>
                  <a:lnTo>
                    <a:pt x="254" y="381"/>
                  </a:lnTo>
                  <a:lnTo>
                    <a:pt x="254" y="382"/>
                  </a:lnTo>
                  <a:lnTo>
                    <a:pt x="238" y="445"/>
                  </a:lnTo>
                  <a:lnTo>
                    <a:pt x="295" y="536"/>
                  </a:lnTo>
                  <a:lnTo>
                    <a:pt x="120" y="636"/>
                  </a:lnTo>
                  <a:lnTo>
                    <a:pt x="100" y="56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208"/>
            <p:cNvSpPr>
              <a:spLocks/>
            </p:cNvSpPr>
            <p:nvPr/>
          </p:nvSpPr>
          <p:spPr bwMode="auto">
            <a:xfrm>
              <a:off x="4421561" y="2888208"/>
              <a:ext cx="15875" cy="104775"/>
            </a:xfrm>
            <a:custGeom>
              <a:avLst/>
              <a:gdLst>
                <a:gd name="T0" fmla="*/ 1 w 19"/>
                <a:gd name="T1" fmla="*/ 7 h 131"/>
                <a:gd name="T2" fmla="*/ 0 w 19"/>
                <a:gd name="T3" fmla="*/ 3 h 131"/>
                <a:gd name="T4" fmla="*/ 6 w 19"/>
                <a:gd name="T5" fmla="*/ 131 h 131"/>
                <a:gd name="T6" fmla="*/ 19 w 19"/>
                <a:gd name="T7" fmla="*/ 130 h 131"/>
                <a:gd name="T8" fmla="*/ 12 w 19"/>
                <a:gd name="T9" fmla="*/ 2 h 131"/>
                <a:gd name="T10" fmla="*/ 12 w 19"/>
                <a:gd name="T11" fmla="*/ 0 h 131"/>
                <a:gd name="T12" fmla="*/ 12 w 19"/>
                <a:gd name="T13" fmla="*/ 2 h 131"/>
                <a:gd name="T14" fmla="*/ 12 w 19"/>
                <a:gd name="T15" fmla="*/ 1 h 131"/>
                <a:gd name="T16" fmla="*/ 12 w 19"/>
                <a:gd name="T17" fmla="*/ 0 h 131"/>
                <a:gd name="T18" fmla="*/ 1 w 19"/>
                <a:gd name="T19"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1">
                  <a:moveTo>
                    <a:pt x="1" y="7"/>
                  </a:moveTo>
                  <a:lnTo>
                    <a:pt x="0" y="3"/>
                  </a:lnTo>
                  <a:lnTo>
                    <a:pt x="6" y="131"/>
                  </a:lnTo>
                  <a:lnTo>
                    <a:pt x="19" y="130"/>
                  </a:lnTo>
                  <a:lnTo>
                    <a:pt x="12" y="2"/>
                  </a:lnTo>
                  <a:lnTo>
                    <a:pt x="12" y="0"/>
                  </a:lnTo>
                  <a:lnTo>
                    <a:pt x="12" y="2"/>
                  </a:lnTo>
                  <a:lnTo>
                    <a:pt x="12" y="1"/>
                  </a:lnTo>
                  <a:lnTo>
                    <a:pt x="12"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09"/>
            <p:cNvSpPr>
              <a:spLocks/>
            </p:cNvSpPr>
            <p:nvPr/>
          </p:nvSpPr>
          <p:spPr bwMode="auto">
            <a:xfrm>
              <a:off x="4351711" y="2762796"/>
              <a:ext cx="80963" cy="131763"/>
            </a:xfrm>
            <a:custGeom>
              <a:avLst/>
              <a:gdLst>
                <a:gd name="T0" fmla="*/ 0 w 101"/>
                <a:gd name="T1" fmla="*/ 3 h 166"/>
                <a:gd name="T2" fmla="*/ 0 w 101"/>
                <a:gd name="T3" fmla="*/ 7 h 166"/>
                <a:gd name="T4" fmla="*/ 90 w 101"/>
                <a:gd name="T5" fmla="*/ 166 h 166"/>
                <a:gd name="T6" fmla="*/ 101 w 101"/>
                <a:gd name="T7" fmla="*/ 159 h 166"/>
                <a:gd name="T8" fmla="*/ 12 w 101"/>
                <a:gd name="T9" fmla="*/ 0 h 166"/>
                <a:gd name="T10" fmla="*/ 13 w 101"/>
                <a:gd name="T11" fmla="*/ 2 h 166"/>
                <a:gd name="T12" fmla="*/ 0 w 101"/>
                <a:gd name="T13" fmla="*/ 3 h 166"/>
                <a:gd name="T14" fmla="*/ 0 w 101"/>
                <a:gd name="T15" fmla="*/ 4 h 166"/>
                <a:gd name="T16" fmla="*/ 0 w 101"/>
                <a:gd name="T17" fmla="*/ 7 h 166"/>
                <a:gd name="T18" fmla="*/ 0 w 101"/>
                <a:gd name="T19"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66">
                  <a:moveTo>
                    <a:pt x="0" y="3"/>
                  </a:moveTo>
                  <a:lnTo>
                    <a:pt x="0" y="7"/>
                  </a:lnTo>
                  <a:lnTo>
                    <a:pt x="90" y="166"/>
                  </a:lnTo>
                  <a:lnTo>
                    <a:pt x="101" y="159"/>
                  </a:lnTo>
                  <a:lnTo>
                    <a:pt x="12" y="0"/>
                  </a:lnTo>
                  <a:lnTo>
                    <a:pt x="13" y="2"/>
                  </a:lnTo>
                  <a:lnTo>
                    <a:pt x="0" y="3"/>
                  </a:lnTo>
                  <a:lnTo>
                    <a:pt x="0" y="4"/>
                  </a:lnTo>
                  <a:lnTo>
                    <a:pt x="0"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10"/>
            <p:cNvSpPr>
              <a:spLocks/>
            </p:cNvSpPr>
            <p:nvPr/>
          </p:nvSpPr>
          <p:spPr bwMode="auto">
            <a:xfrm>
              <a:off x="4348536" y="2537371"/>
              <a:ext cx="23813" cy="228600"/>
            </a:xfrm>
            <a:custGeom>
              <a:avLst/>
              <a:gdLst>
                <a:gd name="T0" fmla="*/ 29 w 29"/>
                <a:gd name="T1" fmla="*/ 0 h 287"/>
                <a:gd name="T2" fmla="*/ 29 w 29"/>
                <a:gd name="T3" fmla="*/ 0 h 287"/>
                <a:gd name="T4" fmla="*/ 18 w 29"/>
                <a:gd name="T5" fmla="*/ 6 h 287"/>
                <a:gd name="T6" fmla="*/ 11 w 29"/>
                <a:gd name="T7" fmla="*/ 17 h 287"/>
                <a:gd name="T8" fmla="*/ 6 w 29"/>
                <a:gd name="T9" fmla="*/ 32 h 287"/>
                <a:gd name="T10" fmla="*/ 4 w 29"/>
                <a:gd name="T11" fmla="*/ 50 h 287"/>
                <a:gd name="T12" fmla="*/ 2 w 29"/>
                <a:gd name="T13" fmla="*/ 72 h 287"/>
                <a:gd name="T14" fmla="*/ 0 w 29"/>
                <a:gd name="T15" fmla="*/ 95 h 287"/>
                <a:gd name="T16" fmla="*/ 0 w 29"/>
                <a:gd name="T17" fmla="*/ 120 h 287"/>
                <a:gd name="T18" fmla="*/ 0 w 29"/>
                <a:gd name="T19" fmla="*/ 147 h 287"/>
                <a:gd name="T20" fmla="*/ 0 w 29"/>
                <a:gd name="T21" fmla="*/ 173 h 287"/>
                <a:gd name="T22" fmla="*/ 0 w 29"/>
                <a:gd name="T23" fmla="*/ 199 h 287"/>
                <a:gd name="T24" fmla="*/ 1 w 29"/>
                <a:gd name="T25" fmla="*/ 223 h 287"/>
                <a:gd name="T26" fmla="*/ 2 w 29"/>
                <a:gd name="T27" fmla="*/ 244 h 287"/>
                <a:gd name="T28" fmla="*/ 2 w 29"/>
                <a:gd name="T29" fmla="*/ 262 h 287"/>
                <a:gd name="T30" fmla="*/ 3 w 29"/>
                <a:gd name="T31" fmla="*/ 276 h 287"/>
                <a:gd name="T32" fmla="*/ 4 w 29"/>
                <a:gd name="T33" fmla="*/ 284 h 287"/>
                <a:gd name="T34" fmla="*/ 4 w 29"/>
                <a:gd name="T35" fmla="*/ 287 h 287"/>
                <a:gd name="T36" fmla="*/ 17 w 29"/>
                <a:gd name="T37" fmla="*/ 286 h 287"/>
                <a:gd name="T38" fmla="*/ 17 w 29"/>
                <a:gd name="T39" fmla="*/ 284 h 287"/>
                <a:gd name="T40" fmla="*/ 16 w 29"/>
                <a:gd name="T41" fmla="*/ 275 h 287"/>
                <a:gd name="T42" fmla="*/ 16 w 29"/>
                <a:gd name="T43" fmla="*/ 261 h 287"/>
                <a:gd name="T44" fmla="*/ 15 w 29"/>
                <a:gd name="T45" fmla="*/ 242 h 287"/>
                <a:gd name="T46" fmla="*/ 13 w 29"/>
                <a:gd name="T47" fmla="*/ 222 h 287"/>
                <a:gd name="T48" fmla="*/ 12 w 29"/>
                <a:gd name="T49" fmla="*/ 199 h 287"/>
                <a:gd name="T50" fmla="*/ 12 w 29"/>
                <a:gd name="T51" fmla="*/ 173 h 287"/>
                <a:gd name="T52" fmla="*/ 12 w 29"/>
                <a:gd name="T53" fmla="*/ 147 h 287"/>
                <a:gd name="T54" fmla="*/ 12 w 29"/>
                <a:gd name="T55" fmla="*/ 120 h 287"/>
                <a:gd name="T56" fmla="*/ 13 w 29"/>
                <a:gd name="T57" fmla="*/ 96 h 287"/>
                <a:gd name="T58" fmla="*/ 15 w 29"/>
                <a:gd name="T59" fmla="*/ 72 h 287"/>
                <a:gd name="T60" fmla="*/ 17 w 29"/>
                <a:gd name="T61" fmla="*/ 51 h 287"/>
                <a:gd name="T62" fmla="*/ 20 w 29"/>
                <a:gd name="T63" fmla="*/ 34 h 287"/>
                <a:gd name="T64" fmla="*/ 24 w 29"/>
                <a:gd name="T65" fmla="*/ 21 h 287"/>
                <a:gd name="T66" fmla="*/ 27 w 29"/>
                <a:gd name="T67" fmla="*/ 15 h 287"/>
                <a:gd name="T68" fmla="*/ 29 w 29"/>
                <a:gd name="T69" fmla="*/ 14 h 287"/>
                <a:gd name="T70" fmla="*/ 29 w 29"/>
                <a:gd name="T71" fmla="*/ 14 h 287"/>
                <a:gd name="T72" fmla="*/ 29 w 29"/>
                <a:gd name="T7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87">
                  <a:moveTo>
                    <a:pt x="29" y="0"/>
                  </a:moveTo>
                  <a:lnTo>
                    <a:pt x="29" y="0"/>
                  </a:lnTo>
                  <a:lnTo>
                    <a:pt x="18" y="6"/>
                  </a:lnTo>
                  <a:lnTo>
                    <a:pt x="11" y="17"/>
                  </a:lnTo>
                  <a:lnTo>
                    <a:pt x="6" y="32"/>
                  </a:lnTo>
                  <a:lnTo>
                    <a:pt x="4" y="50"/>
                  </a:lnTo>
                  <a:lnTo>
                    <a:pt x="2" y="72"/>
                  </a:lnTo>
                  <a:lnTo>
                    <a:pt x="0" y="95"/>
                  </a:lnTo>
                  <a:lnTo>
                    <a:pt x="0" y="120"/>
                  </a:lnTo>
                  <a:lnTo>
                    <a:pt x="0" y="147"/>
                  </a:lnTo>
                  <a:lnTo>
                    <a:pt x="0" y="173"/>
                  </a:lnTo>
                  <a:lnTo>
                    <a:pt x="0" y="199"/>
                  </a:lnTo>
                  <a:lnTo>
                    <a:pt x="1" y="223"/>
                  </a:lnTo>
                  <a:lnTo>
                    <a:pt x="2" y="244"/>
                  </a:lnTo>
                  <a:lnTo>
                    <a:pt x="2" y="262"/>
                  </a:lnTo>
                  <a:lnTo>
                    <a:pt x="3" y="276"/>
                  </a:lnTo>
                  <a:lnTo>
                    <a:pt x="4" y="284"/>
                  </a:lnTo>
                  <a:lnTo>
                    <a:pt x="4" y="287"/>
                  </a:lnTo>
                  <a:lnTo>
                    <a:pt x="17" y="286"/>
                  </a:lnTo>
                  <a:lnTo>
                    <a:pt x="17" y="284"/>
                  </a:lnTo>
                  <a:lnTo>
                    <a:pt x="16" y="275"/>
                  </a:lnTo>
                  <a:lnTo>
                    <a:pt x="16" y="261"/>
                  </a:lnTo>
                  <a:lnTo>
                    <a:pt x="15" y="242"/>
                  </a:lnTo>
                  <a:lnTo>
                    <a:pt x="13" y="222"/>
                  </a:lnTo>
                  <a:lnTo>
                    <a:pt x="12" y="199"/>
                  </a:lnTo>
                  <a:lnTo>
                    <a:pt x="12" y="173"/>
                  </a:lnTo>
                  <a:lnTo>
                    <a:pt x="12" y="147"/>
                  </a:lnTo>
                  <a:lnTo>
                    <a:pt x="12" y="120"/>
                  </a:lnTo>
                  <a:lnTo>
                    <a:pt x="13" y="96"/>
                  </a:lnTo>
                  <a:lnTo>
                    <a:pt x="15" y="72"/>
                  </a:lnTo>
                  <a:lnTo>
                    <a:pt x="17" y="51"/>
                  </a:lnTo>
                  <a:lnTo>
                    <a:pt x="20" y="34"/>
                  </a:lnTo>
                  <a:lnTo>
                    <a:pt x="24" y="21"/>
                  </a:lnTo>
                  <a:lnTo>
                    <a:pt x="27" y="15"/>
                  </a:lnTo>
                  <a:lnTo>
                    <a:pt x="29" y="14"/>
                  </a:lnTo>
                  <a:lnTo>
                    <a:pt x="29" y="1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11"/>
            <p:cNvSpPr>
              <a:spLocks/>
            </p:cNvSpPr>
            <p:nvPr/>
          </p:nvSpPr>
          <p:spPr bwMode="auto">
            <a:xfrm>
              <a:off x="4372348" y="2537371"/>
              <a:ext cx="49213" cy="96838"/>
            </a:xfrm>
            <a:custGeom>
              <a:avLst/>
              <a:gdLst>
                <a:gd name="T0" fmla="*/ 62 w 63"/>
                <a:gd name="T1" fmla="*/ 116 h 121"/>
                <a:gd name="T2" fmla="*/ 63 w 63"/>
                <a:gd name="T3" fmla="*/ 118 h 121"/>
                <a:gd name="T4" fmla="*/ 63 w 63"/>
                <a:gd name="T5" fmla="*/ 116 h 121"/>
                <a:gd name="T6" fmla="*/ 62 w 63"/>
                <a:gd name="T7" fmla="*/ 112 h 121"/>
                <a:gd name="T8" fmla="*/ 60 w 63"/>
                <a:gd name="T9" fmla="*/ 108 h 121"/>
                <a:gd name="T10" fmla="*/ 59 w 63"/>
                <a:gd name="T11" fmla="*/ 100 h 121"/>
                <a:gd name="T12" fmla="*/ 57 w 63"/>
                <a:gd name="T13" fmla="*/ 91 h 121"/>
                <a:gd name="T14" fmla="*/ 55 w 63"/>
                <a:gd name="T15" fmla="*/ 81 h 121"/>
                <a:gd name="T16" fmla="*/ 51 w 63"/>
                <a:gd name="T17" fmla="*/ 72 h 121"/>
                <a:gd name="T18" fmla="*/ 49 w 63"/>
                <a:gd name="T19" fmla="*/ 60 h 121"/>
                <a:gd name="T20" fmla="*/ 44 w 63"/>
                <a:gd name="T21" fmla="*/ 50 h 121"/>
                <a:gd name="T22" fmla="*/ 41 w 63"/>
                <a:gd name="T23" fmla="*/ 40 h 121"/>
                <a:gd name="T24" fmla="*/ 35 w 63"/>
                <a:gd name="T25" fmla="*/ 30 h 121"/>
                <a:gd name="T26" fmla="*/ 30 w 63"/>
                <a:gd name="T27" fmla="*/ 21 h 121"/>
                <a:gd name="T28" fmla="*/ 24 w 63"/>
                <a:gd name="T29" fmla="*/ 13 h 121"/>
                <a:gd name="T30" fmla="*/ 17 w 63"/>
                <a:gd name="T31" fmla="*/ 7 h 121"/>
                <a:gd name="T32" fmla="*/ 10 w 63"/>
                <a:gd name="T33" fmla="*/ 3 h 121"/>
                <a:gd name="T34" fmla="*/ 0 w 63"/>
                <a:gd name="T35" fmla="*/ 0 h 121"/>
                <a:gd name="T36" fmla="*/ 0 w 63"/>
                <a:gd name="T37" fmla="*/ 14 h 121"/>
                <a:gd name="T38" fmla="*/ 5 w 63"/>
                <a:gd name="T39" fmla="*/ 14 h 121"/>
                <a:gd name="T40" fmla="*/ 10 w 63"/>
                <a:gd name="T41" fmla="*/ 17 h 121"/>
                <a:gd name="T42" fmla="*/ 14 w 63"/>
                <a:gd name="T43" fmla="*/ 21 h 121"/>
                <a:gd name="T44" fmla="*/ 19 w 63"/>
                <a:gd name="T45" fmla="*/ 28 h 121"/>
                <a:gd name="T46" fmla="*/ 25 w 63"/>
                <a:gd name="T47" fmla="*/ 36 h 121"/>
                <a:gd name="T48" fmla="*/ 28 w 63"/>
                <a:gd name="T49" fmla="*/ 45 h 121"/>
                <a:gd name="T50" fmla="*/ 33 w 63"/>
                <a:gd name="T51" fmla="*/ 55 h 121"/>
                <a:gd name="T52" fmla="*/ 36 w 63"/>
                <a:gd name="T53" fmla="*/ 65 h 121"/>
                <a:gd name="T54" fmla="*/ 40 w 63"/>
                <a:gd name="T55" fmla="*/ 75 h 121"/>
                <a:gd name="T56" fmla="*/ 42 w 63"/>
                <a:gd name="T57" fmla="*/ 85 h 121"/>
                <a:gd name="T58" fmla="*/ 44 w 63"/>
                <a:gd name="T59" fmla="*/ 94 h 121"/>
                <a:gd name="T60" fmla="*/ 47 w 63"/>
                <a:gd name="T61" fmla="*/ 102 h 121"/>
                <a:gd name="T62" fmla="*/ 48 w 63"/>
                <a:gd name="T63" fmla="*/ 109 h 121"/>
                <a:gd name="T64" fmla="*/ 49 w 63"/>
                <a:gd name="T65" fmla="*/ 116 h 121"/>
                <a:gd name="T66" fmla="*/ 49 w 63"/>
                <a:gd name="T67" fmla="*/ 118 h 121"/>
                <a:gd name="T68" fmla="*/ 49 w 63"/>
                <a:gd name="T69" fmla="*/ 119 h 121"/>
                <a:gd name="T70" fmla="*/ 50 w 63"/>
                <a:gd name="T71" fmla="*/ 121 h 121"/>
                <a:gd name="T72" fmla="*/ 49 w 63"/>
                <a:gd name="T73" fmla="*/ 119 h 121"/>
                <a:gd name="T74" fmla="*/ 50 w 63"/>
                <a:gd name="T75" fmla="*/ 120 h 121"/>
                <a:gd name="T76" fmla="*/ 50 w 63"/>
                <a:gd name="T77" fmla="*/ 121 h 121"/>
                <a:gd name="T78" fmla="*/ 62 w 63"/>
                <a:gd name="T79"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121">
                  <a:moveTo>
                    <a:pt x="62" y="116"/>
                  </a:moveTo>
                  <a:lnTo>
                    <a:pt x="63" y="118"/>
                  </a:lnTo>
                  <a:lnTo>
                    <a:pt x="63" y="116"/>
                  </a:lnTo>
                  <a:lnTo>
                    <a:pt x="62" y="112"/>
                  </a:lnTo>
                  <a:lnTo>
                    <a:pt x="60" y="108"/>
                  </a:lnTo>
                  <a:lnTo>
                    <a:pt x="59" y="100"/>
                  </a:lnTo>
                  <a:lnTo>
                    <a:pt x="57" y="91"/>
                  </a:lnTo>
                  <a:lnTo>
                    <a:pt x="55" y="81"/>
                  </a:lnTo>
                  <a:lnTo>
                    <a:pt x="51" y="72"/>
                  </a:lnTo>
                  <a:lnTo>
                    <a:pt x="49" y="60"/>
                  </a:lnTo>
                  <a:lnTo>
                    <a:pt x="44" y="50"/>
                  </a:lnTo>
                  <a:lnTo>
                    <a:pt x="41" y="40"/>
                  </a:lnTo>
                  <a:lnTo>
                    <a:pt x="35" y="30"/>
                  </a:lnTo>
                  <a:lnTo>
                    <a:pt x="30" y="21"/>
                  </a:lnTo>
                  <a:lnTo>
                    <a:pt x="24" y="13"/>
                  </a:lnTo>
                  <a:lnTo>
                    <a:pt x="17" y="7"/>
                  </a:lnTo>
                  <a:lnTo>
                    <a:pt x="10" y="3"/>
                  </a:lnTo>
                  <a:lnTo>
                    <a:pt x="0" y="0"/>
                  </a:lnTo>
                  <a:lnTo>
                    <a:pt x="0" y="14"/>
                  </a:lnTo>
                  <a:lnTo>
                    <a:pt x="5" y="14"/>
                  </a:lnTo>
                  <a:lnTo>
                    <a:pt x="10" y="17"/>
                  </a:lnTo>
                  <a:lnTo>
                    <a:pt x="14" y="21"/>
                  </a:lnTo>
                  <a:lnTo>
                    <a:pt x="19" y="28"/>
                  </a:lnTo>
                  <a:lnTo>
                    <a:pt x="25" y="36"/>
                  </a:lnTo>
                  <a:lnTo>
                    <a:pt x="28" y="45"/>
                  </a:lnTo>
                  <a:lnTo>
                    <a:pt x="33" y="55"/>
                  </a:lnTo>
                  <a:lnTo>
                    <a:pt x="36" y="65"/>
                  </a:lnTo>
                  <a:lnTo>
                    <a:pt x="40" y="75"/>
                  </a:lnTo>
                  <a:lnTo>
                    <a:pt x="42" y="85"/>
                  </a:lnTo>
                  <a:lnTo>
                    <a:pt x="44" y="94"/>
                  </a:lnTo>
                  <a:lnTo>
                    <a:pt x="47" y="102"/>
                  </a:lnTo>
                  <a:lnTo>
                    <a:pt x="48" y="109"/>
                  </a:lnTo>
                  <a:lnTo>
                    <a:pt x="49" y="116"/>
                  </a:lnTo>
                  <a:lnTo>
                    <a:pt x="49" y="118"/>
                  </a:lnTo>
                  <a:lnTo>
                    <a:pt x="49" y="119"/>
                  </a:lnTo>
                  <a:lnTo>
                    <a:pt x="50" y="121"/>
                  </a:lnTo>
                  <a:lnTo>
                    <a:pt x="49" y="119"/>
                  </a:lnTo>
                  <a:lnTo>
                    <a:pt x="50" y="120"/>
                  </a:lnTo>
                  <a:lnTo>
                    <a:pt x="50" y="121"/>
                  </a:lnTo>
                  <a:lnTo>
                    <a:pt x="62"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12"/>
            <p:cNvSpPr>
              <a:spLocks/>
            </p:cNvSpPr>
            <p:nvPr/>
          </p:nvSpPr>
          <p:spPr bwMode="auto">
            <a:xfrm>
              <a:off x="4412036" y="2629446"/>
              <a:ext cx="52388" cy="98425"/>
            </a:xfrm>
            <a:custGeom>
              <a:avLst/>
              <a:gdLst>
                <a:gd name="T0" fmla="*/ 38 w 68"/>
                <a:gd name="T1" fmla="*/ 71 h 124"/>
                <a:gd name="T2" fmla="*/ 50 w 68"/>
                <a:gd name="T3" fmla="*/ 66 h 124"/>
                <a:gd name="T4" fmla="*/ 12 w 68"/>
                <a:gd name="T5" fmla="*/ 0 h 124"/>
                <a:gd name="T6" fmla="*/ 0 w 68"/>
                <a:gd name="T7" fmla="*/ 5 h 124"/>
                <a:gd name="T8" fmla="*/ 38 w 68"/>
                <a:gd name="T9" fmla="*/ 72 h 124"/>
                <a:gd name="T10" fmla="*/ 50 w 68"/>
                <a:gd name="T11" fmla="*/ 66 h 124"/>
                <a:gd name="T12" fmla="*/ 38 w 68"/>
                <a:gd name="T13" fmla="*/ 72 h 124"/>
                <a:gd name="T14" fmla="*/ 68 w 68"/>
                <a:gd name="T15" fmla="*/ 124 h 124"/>
                <a:gd name="T16" fmla="*/ 50 w 68"/>
                <a:gd name="T17" fmla="*/ 66 h 124"/>
                <a:gd name="T18" fmla="*/ 38 w 68"/>
                <a:gd name="T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24">
                  <a:moveTo>
                    <a:pt x="38" y="71"/>
                  </a:moveTo>
                  <a:lnTo>
                    <a:pt x="50" y="66"/>
                  </a:lnTo>
                  <a:lnTo>
                    <a:pt x="12" y="0"/>
                  </a:lnTo>
                  <a:lnTo>
                    <a:pt x="0" y="5"/>
                  </a:lnTo>
                  <a:lnTo>
                    <a:pt x="38" y="72"/>
                  </a:lnTo>
                  <a:lnTo>
                    <a:pt x="50" y="66"/>
                  </a:lnTo>
                  <a:lnTo>
                    <a:pt x="38" y="72"/>
                  </a:lnTo>
                  <a:lnTo>
                    <a:pt x="68" y="124"/>
                  </a:lnTo>
                  <a:lnTo>
                    <a:pt x="50" y="66"/>
                  </a:lnTo>
                  <a:lnTo>
                    <a:pt x="38"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3"/>
            <p:cNvSpPr>
              <a:spLocks/>
            </p:cNvSpPr>
            <p:nvPr/>
          </p:nvSpPr>
          <p:spPr bwMode="auto">
            <a:xfrm>
              <a:off x="4423148" y="2631033"/>
              <a:ext cx="26988" cy="55563"/>
            </a:xfrm>
            <a:custGeom>
              <a:avLst/>
              <a:gdLst>
                <a:gd name="T0" fmla="*/ 0 w 35"/>
                <a:gd name="T1" fmla="*/ 5 h 69"/>
                <a:gd name="T2" fmla="*/ 0 w 35"/>
                <a:gd name="T3" fmla="*/ 5 h 69"/>
                <a:gd name="T4" fmla="*/ 23 w 35"/>
                <a:gd name="T5" fmla="*/ 69 h 69"/>
                <a:gd name="T6" fmla="*/ 35 w 35"/>
                <a:gd name="T7" fmla="*/ 64 h 69"/>
                <a:gd name="T8" fmla="*/ 11 w 35"/>
                <a:gd name="T9" fmla="*/ 0 h 69"/>
                <a:gd name="T10" fmla="*/ 11 w 35"/>
                <a:gd name="T11" fmla="*/ 0 h 69"/>
                <a:gd name="T12" fmla="*/ 0 w 35"/>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35" h="69">
                  <a:moveTo>
                    <a:pt x="0" y="5"/>
                  </a:moveTo>
                  <a:lnTo>
                    <a:pt x="0" y="5"/>
                  </a:lnTo>
                  <a:lnTo>
                    <a:pt x="23" y="69"/>
                  </a:lnTo>
                  <a:lnTo>
                    <a:pt x="35" y="64"/>
                  </a:lnTo>
                  <a:lnTo>
                    <a:pt x="11" y="0"/>
                  </a:lnTo>
                  <a:lnTo>
                    <a:pt x="11"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4"/>
            <p:cNvSpPr>
              <a:spLocks/>
            </p:cNvSpPr>
            <p:nvPr/>
          </p:nvSpPr>
          <p:spPr bwMode="auto">
            <a:xfrm>
              <a:off x="4404098" y="2551658"/>
              <a:ext cx="28575" cy="82550"/>
            </a:xfrm>
            <a:custGeom>
              <a:avLst/>
              <a:gdLst>
                <a:gd name="T0" fmla="*/ 18 w 34"/>
                <a:gd name="T1" fmla="*/ 2 h 104"/>
                <a:gd name="T2" fmla="*/ 18 w 34"/>
                <a:gd name="T3" fmla="*/ 2 h 104"/>
                <a:gd name="T4" fmla="*/ 11 w 34"/>
                <a:gd name="T5" fmla="*/ 0 h 104"/>
                <a:gd name="T6" fmla="*/ 5 w 34"/>
                <a:gd name="T7" fmla="*/ 2 h 104"/>
                <a:gd name="T8" fmla="*/ 0 w 34"/>
                <a:gd name="T9" fmla="*/ 8 h 104"/>
                <a:gd name="T10" fmla="*/ 0 w 34"/>
                <a:gd name="T11" fmla="*/ 15 h 104"/>
                <a:gd name="T12" fmla="*/ 0 w 34"/>
                <a:gd name="T13" fmla="*/ 23 h 104"/>
                <a:gd name="T14" fmla="*/ 1 w 34"/>
                <a:gd name="T15" fmla="*/ 31 h 104"/>
                <a:gd name="T16" fmla="*/ 3 w 34"/>
                <a:gd name="T17" fmla="*/ 40 h 104"/>
                <a:gd name="T18" fmla="*/ 6 w 34"/>
                <a:gd name="T19" fmla="*/ 51 h 104"/>
                <a:gd name="T20" fmla="*/ 9 w 34"/>
                <a:gd name="T21" fmla="*/ 60 h 104"/>
                <a:gd name="T22" fmla="*/ 11 w 34"/>
                <a:gd name="T23" fmla="*/ 69 h 104"/>
                <a:gd name="T24" fmla="*/ 14 w 34"/>
                <a:gd name="T25" fmla="*/ 78 h 104"/>
                <a:gd name="T26" fmla="*/ 16 w 34"/>
                <a:gd name="T27" fmla="*/ 86 h 104"/>
                <a:gd name="T28" fmla="*/ 18 w 34"/>
                <a:gd name="T29" fmla="*/ 93 h 104"/>
                <a:gd name="T30" fmla="*/ 21 w 34"/>
                <a:gd name="T31" fmla="*/ 99 h 104"/>
                <a:gd name="T32" fmla="*/ 22 w 34"/>
                <a:gd name="T33" fmla="*/ 102 h 104"/>
                <a:gd name="T34" fmla="*/ 23 w 34"/>
                <a:gd name="T35" fmla="*/ 104 h 104"/>
                <a:gd name="T36" fmla="*/ 34 w 34"/>
                <a:gd name="T37" fmla="*/ 99 h 104"/>
                <a:gd name="T38" fmla="*/ 34 w 34"/>
                <a:gd name="T39" fmla="*/ 98 h 104"/>
                <a:gd name="T40" fmla="*/ 32 w 34"/>
                <a:gd name="T41" fmla="*/ 94 h 104"/>
                <a:gd name="T42" fmla="*/ 31 w 34"/>
                <a:gd name="T43" fmla="*/ 90 h 104"/>
                <a:gd name="T44" fmla="*/ 29 w 34"/>
                <a:gd name="T45" fmla="*/ 83 h 104"/>
                <a:gd name="T46" fmla="*/ 26 w 34"/>
                <a:gd name="T47" fmla="*/ 75 h 104"/>
                <a:gd name="T48" fmla="*/ 23 w 34"/>
                <a:gd name="T49" fmla="*/ 66 h 104"/>
                <a:gd name="T50" fmla="*/ 21 w 34"/>
                <a:gd name="T51" fmla="*/ 56 h 104"/>
                <a:gd name="T52" fmla="*/ 18 w 34"/>
                <a:gd name="T53" fmla="*/ 46 h 104"/>
                <a:gd name="T54" fmla="*/ 16 w 34"/>
                <a:gd name="T55" fmla="*/ 37 h 104"/>
                <a:gd name="T56" fmla="*/ 14 w 34"/>
                <a:gd name="T57" fmla="*/ 29 h 104"/>
                <a:gd name="T58" fmla="*/ 13 w 34"/>
                <a:gd name="T59" fmla="*/ 21 h 104"/>
                <a:gd name="T60" fmla="*/ 13 w 34"/>
                <a:gd name="T61" fmla="*/ 15 h 104"/>
                <a:gd name="T62" fmla="*/ 14 w 34"/>
                <a:gd name="T63" fmla="*/ 11 h 104"/>
                <a:gd name="T64" fmla="*/ 13 w 34"/>
                <a:gd name="T65" fmla="*/ 11 h 104"/>
                <a:gd name="T66" fmla="*/ 11 w 34"/>
                <a:gd name="T67" fmla="*/ 13 h 104"/>
                <a:gd name="T68" fmla="*/ 13 w 34"/>
                <a:gd name="T69" fmla="*/ 13 h 104"/>
                <a:gd name="T70" fmla="*/ 13 w 34"/>
                <a:gd name="T71" fmla="*/ 13 h 104"/>
                <a:gd name="T72" fmla="*/ 18 w 34"/>
                <a:gd name="T7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04">
                  <a:moveTo>
                    <a:pt x="18" y="2"/>
                  </a:moveTo>
                  <a:lnTo>
                    <a:pt x="18" y="2"/>
                  </a:lnTo>
                  <a:lnTo>
                    <a:pt x="11" y="0"/>
                  </a:lnTo>
                  <a:lnTo>
                    <a:pt x="5" y="2"/>
                  </a:lnTo>
                  <a:lnTo>
                    <a:pt x="0" y="8"/>
                  </a:lnTo>
                  <a:lnTo>
                    <a:pt x="0" y="15"/>
                  </a:lnTo>
                  <a:lnTo>
                    <a:pt x="0" y="23"/>
                  </a:lnTo>
                  <a:lnTo>
                    <a:pt x="1" y="31"/>
                  </a:lnTo>
                  <a:lnTo>
                    <a:pt x="3" y="40"/>
                  </a:lnTo>
                  <a:lnTo>
                    <a:pt x="6" y="51"/>
                  </a:lnTo>
                  <a:lnTo>
                    <a:pt x="9" y="60"/>
                  </a:lnTo>
                  <a:lnTo>
                    <a:pt x="11" y="69"/>
                  </a:lnTo>
                  <a:lnTo>
                    <a:pt x="14" y="78"/>
                  </a:lnTo>
                  <a:lnTo>
                    <a:pt x="16" y="86"/>
                  </a:lnTo>
                  <a:lnTo>
                    <a:pt x="18" y="93"/>
                  </a:lnTo>
                  <a:lnTo>
                    <a:pt x="21" y="99"/>
                  </a:lnTo>
                  <a:lnTo>
                    <a:pt x="22" y="102"/>
                  </a:lnTo>
                  <a:lnTo>
                    <a:pt x="23" y="104"/>
                  </a:lnTo>
                  <a:lnTo>
                    <a:pt x="34" y="99"/>
                  </a:lnTo>
                  <a:lnTo>
                    <a:pt x="34" y="98"/>
                  </a:lnTo>
                  <a:lnTo>
                    <a:pt x="32" y="94"/>
                  </a:lnTo>
                  <a:lnTo>
                    <a:pt x="31" y="90"/>
                  </a:lnTo>
                  <a:lnTo>
                    <a:pt x="29" y="83"/>
                  </a:lnTo>
                  <a:lnTo>
                    <a:pt x="26" y="75"/>
                  </a:lnTo>
                  <a:lnTo>
                    <a:pt x="23" y="66"/>
                  </a:lnTo>
                  <a:lnTo>
                    <a:pt x="21" y="56"/>
                  </a:lnTo>
                  <a:lnTo>
                    <a:pt x="18" y="46"/>
                  </a:lnTo>
                  <a:lnTo>
                    <a:pt x="16" y="37"/>
                  </a:lnTo>
                  <a:lnTo>
                    <a:pt x="14" y="29"/>
                  </a:lnTo>
                  <a:lnTo>
                    <a:pt x="13" y="21"/>
                  </a:lnTo>
                  <a:lnTo>
                    <a:pt x="13" y="15"/>
                  </a:lnTo>
                  <a:lnTo>
                    <a:pt x="14" y="11"/>
                  </a:lnTo>
                  <a:lnTo>
                    <a:pt x="13" y="11"/>
                  </a:lnTo>
                  <a:lnTo>
                    <a:pt x="11" y="13"/>
                  </a:lnTo>
                  <a:lnTo>
                    <a:pt x="13" y="13"/>
                  </a:lnTo>
                  <a:lnTo>
                    <a:pt x="13" y="13"/>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5"/>
            <p:cNvSpPr>
              <a:spLocks/>
            </p:cNvSpPr>
            <p:nvPr/>
          </p:nvSpPr>
          <p:spPr bwMode="auto">
            <a:xfrm>
              <a:off x="4415211" y="2554833"/>
              <a:ext cx="57150" cy="101600"/>
            </a:xfrm>
            <a:custGeom>
              <a:avLst/>
              <a:gdLst>
                <a:gd name="T0" fmla="*/ 72 w 72"/>
                <a:gd name="T1" fmla="*/ 122 h 129"/>
                <a:gd name="T2" fmla="*/ 72 w 72"/>
                <a:gd name="T3" fmla="*/ 122 h 129"/>
                <a:gd name="T4" fmla="*/ 66 w 72"/>
                <a:gd name="T5" fmla="*/ 113 h 129"/>
                <a:gd name="T6" fmla="*/ 62 w 72"/>
                <a:gd name="T7" fmla="*/ 104 h 129"/>
                <a:gd name="T8" fmla="*/ 57 w 72"/>
                <a:gd name="T9" fmla="*/ 93 h 129"/>
                <a:gd name="T10" fmla="*/ 54 w 72"/>
                <a:gd name="T11" fmla="*/ 85 h 129"/>
                <a:gd name="T12" fmla="*/ 49 w 72"/>
                <a:gd name="T13" fmla="*/ 76 h 129"/>
                <a:gd name="T14" fmla="*/ 46 w 72"/>
                <a:gd name="T15" fmla="*/ 67 h 129"/>
                <a:gd name="T16" fmla="*/ 42 w 72"/>
                <a:gd name="T17" fmla="*/ 58 h 129"/>
                <a:gd name="T18" fmla="*/ 39 w 72"/>
                <a:gd name="T19" fmla="*/ 50 h 129"/>
                <a:gd name="T20" fmla="*/ 35 w 72"/>
                <a:gd name="T21" fmla="*/ 42 h 129"/>
                <a:gd name="T22" fmla="*/ 33 w 72"/>
                <a:gd name="T23" fmla="*/ 34 h 129"/>
                <a:gd name="T24" fmla="*/ 28 w 72"/>
                <a:gd name="T25" fmla="*/ 27 h 129"/>
                <a:gd name="T26" fmla="*/ 25 w 72"/>
                <a:gd name="T27" fmla="*/ 20 h 129"/>
                <a:gd name="T28" fmla="*/ 21 w 72"/>
                <a:gd name="T29" fmla="*/ 14 h 129"/>
                <a:gd name="T30" fmla="*/ 17 w 72"/>
                <a:gd name="T31" fmla="*/ 9 h 129"/>
                <a:gd name="T32" fmla="*/ 12 w 72"/>
                <a:gd name="T33" fmla="*/ 4 h 129"/>
                <a:gd name="T34" fmla="*/ 5 w 72"/>
                <a:gd name="T35" fmla="*/ 0 h 129"/>
                <a:gd name="T36" fmla="*/ 0 w 72"/>
                <a:gd name="T37" fmla="*/ 11 h 129"/>
                <a:gd name="T38" fmla="*/ 3 w 72"/>
                <a:gd name="T39" fmla="*/ 13 h 129"/>
                <a:gd name="T40" fmla="*/ 8 w 72"/>
                <a:gd name="T41" fmla="*/ 16 h 129"/>
                <a:gd name="T42" fmla="*/ 11 w 72"/>
                <a:gd name="T43" fmla="*/ 21 h 129"/>
                <a:gd name="T44" fmla="*/ 15 w 72"/>
                <a:gd name="T45" fmla="*/ 27 h 129"/>
                <a:gd name="T46" fmla="*/ 18 w 72"/>
                <a:gd name="T47" fmla="*/ 32 h 129"/>
                <a:gd name="T48" fmla="*/ 20 w 72"/>
                <a:gd name="T49" fmla="*/ 39 h 129"/>
                <a:gd name="T50" fmla="*/ 24 w 72"/>
                <a:gd name="T51" fmla="*/ 46 h 129"/>
                <a:gd name="T52" fmla="*/ 27 w 72"/>
                <a:gd name="T53" fmla="*/ 54 h 129"/>
                <a:gd name="T54" fmla="*/ 31 w 72"/>
                <a:gd name="T55" fmla="*/ 62 h 129"/>
                <a:gd name="T56" fmla="*/ 34 w 72"/>
                <a:gd name="T57" fmla="*/ 72 h 129"/>
                <a:gd name="T58" fmla="*/ 38 w 72"/>
                <a:gd name="T59" fmla="*/ 81 h 129"/>
                <a:gd name="T60" fmla="*/ 41 w 72"/>
                <a:gd name="T61" fmla="*/ 90 h 129"/>
                <a:gd name="T62" fmla="*/ 46 w 72"/>
                <a:gd name="T63" fmla="*/ 99 h 129"/>
                <a:gd name="T64" fmla="*/ 50 w 72"/>
                <a:gd name="T65" fmla="*/ 108 h 129"/>
                <a:gd name="T66" fmla="*/ 55 w 72"/>
                <a:gd name="T67" fmla="*/ 119 h 129"/>
                <a:gd name="T68" fmla="*/ 61 w 72"/>
                <a:gd name="T69" fmla="*/ 129 h 129"/>
                <a:gd name="T70" fmla="*/ 61 w 72"/>
                <a:gd name="T71" fmla="*/ 129 h 129"/>
                <a:gd name="T72" fmla="*/ 72 w 72"/>
                <a:gd name="T73"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29">
                  <a:moveTo>
                    <a:pt x="72" y="122"/>
                  </a:moveTo>
                  <a:lnTo>
                    <a:pt x="72" y="122"/>
                  </a:lnTo>
                  <a:lnTo>
                    <a:pt x="66" y="113"/>
                  </a:lnTo>
                  <a:lnTo>
                    <a:pt x="62" y="104"/>
                  </a:lnTo>
                  <a:lnTo>
                    <a:pt x="57" y="93"/>
                  </a:lnTo>
                  <a:lnTo>
                    <a:pt x="54" y="85"/>
                  </a:lnTo>
                  <a:lnTo>
                    <a:pt x="49" y="76"/>
                  </a:lnTo>
                  <a:lnTo>
                    <a:pt x="46" y="67"/>
                  </a:lnTo>
                  <a:lnTo>
                    <a:pt x="42" y="58"/>
                  </a:lnTo>
                  <a:lnTo>
                    <a:pt x="39" y="50"/>
                  </a:lnTo>
                  <a:lnTo>
                    <a:pt x="35" y="42"/>
                  </a:lnTo>
                  <a:lnTo>
                    <a:pt x="33" y="34"/>
                  </a:lnTo>
                  <a:lnTo>
                    <a:pt x="28" y="27"/>
                  </a:lnTo>
                  <a:lnTo>
                    <a:pt x="25" y="20"/>
                  </a:lnTo>
                  <a:lnTo>
                    <a:pt x="21" y="14"/>
                  </a:lnTo>
                  <a:lnTo>
                    <a:pt x="17" y="9"/>
                  </a:lnTo>
                  <a:lnTo>
                    <a:pt x="12" y="4"/>
                  </a:lnTo>
                  <a:lnTo>
                    <a:pt x="5" y="0"/>
                  </a:lnTo>
                  <a:lnTo>
                    <a:pt x="0" y="11"/>
                  </a:lnTo>
                  <a:lnTo>
                    <a:pt x="3" y="13"/>
                  </a:lnTo>
                  <a:lnTo>
                    <a:pt x="8" y="16"/>
                  </a:lnTo>
                  <a:lnTo>
                    <a:pt x="11" y="21"/>
                  </a:lnTo>
                  <a:lnTo>
                    <a:pt x="15" y="27"/>
                  </a:lnTo>
                  <a:lnTo>
                    <a:pt x="18" y="32"/>
                  </a:lnTo>
                  <a:lnTo>
                    <a:pt x="20" y="39"/>
                  </a:lnTo>
                  <a:lnTo>
                    <a:pt x="24" y="46"/>
                  </a:lnTo>
                  <a:lnTo>
                    <a:pt x="27" y="54"/>
                  </a:lnTo>
                  <a:lnTo>
                    <a:pt x="31" y="62"/>
                  </a:lnTo>
                  <a:lnTo>
                    <a:pt x="34" y="72"/>
                  </a:lnTo>
                  <a:lnTo>
                    <a:pt x="38" y="81"/>
                  </a:lnTo>
                  <a:lnTo>
                    <a:pt x="41" y="90"/>
                  </a:lnTo>
                  <a:lnTo>
                    <a:pt x="46" y="99"/>
                  </a:lnTo>
                  <a:lnTo>
                    <a:pt x="50" y="108"/>
                  </a:lnTo>
                  <a:lnTo>
                    <a:pt x="55" y="119"/>
                  </a:lnTo>
                  <a:lnTo>
                    <a:pt x="61" y="129"/>
                  </a:lnTo>
                  <a:lnTo>
                    <a:pt x="61" y="129"/>
                  </a:lnTo>
                  <a:lnTo>
                    <a:pt x="72"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6"/>
            <p:cNvSpPr>
              <a:spLocks/>
            </p:cNvSpPr>
            <p:nvPr/>
          </p:nvSpPr>
          <p:spPr bwMode="auto">
            <a:xfrm>
              <a:off x="4462836" y="2651671"/>
              <a:ext cx="46038" cy="57150"/>
            </a:xfrm>
            <a:custGeom>
              <a:avLst/>
              <a:gdLst>
                <a:gd name="T0" fmla="*/ 56 w 57"/>
                <a:gd name="T1" fmla="*/ 68 h 73"/>
                <a:gd name="T2" fmla="*/ 54 w 57"/>
                <a:gd name="T3" fmla="*/ 63 h 73"/>
                <a:gd name="T4" fmla="*/ 54 w 57"/>
                <a:gd name="T5" fmla="*/ 63 h 73"/>
                <a:gd name="T6" fmla="*/ 51 w 57"/>
                <a:gd name="T7" fmla="*/ 60 h 73"/>
                <a:gd name="T8" fmla="*/ 48 w 57"/>
                <a:gd name="T9" fmla="*/ 57 h 73"/>
                <a:gd name="T10" fmla="*/ 43 w 57"/>
                <a:gd name="T11" fmla="*/ 51 h 73"/>
                <a:gd name="T12" fmla="*/ 38 w 57"/>
                <a:gd name="T13" fmla="*/ 44 h 73"/>
                <a:gd name="T14" fmla="*/ 31 w 57"/>
                <a:gd name="T15" fmla="*/ 33 h 73"/>
                <a:gd name="T16" fmla="*/ 22 w 57"/>
                <a:gd name="T17" fmla="*/ 19 h 73"/>
                <a:gd name="T18" fmla="*/ 11 w 57"/>
                <a:gd name="T19" fmla="*/ 0 h 73"/>
                <a:gd name="T20" fmla="*/ 0 w 57"/>
                <a:gd name="T21" fmla="*/ 7 h 73"/>
                <a:gd name="T22" fmla="*/ 10 w 57"/>
                <a:gd name="T23" fmla="*/ 26 h 73"/>
                <a:gd name="T24" fmla="*/ 19 w 57"/>
                <a:gd name="T25" fmla="*/ 39 h 73"/>
                <a:gd name="T26" fmla="*/ 27 w 57"/>
                <a:gd name="T27" fmla="*/ 51 h 73"/>
                <a:gd name="T28" fmla="*/ 34 w 57"/>
                <a:gd name="T29" fmla="*/ 60 h 73"/>
                <a:gd name="T30" fmla="*/ 39 w 57"/>
                <a:gd name="T31" fmla="*/ 65 h 73"/>
                <a:gd name="T32" fmla="*/ 42 w 57"/>
                <a:gd name="T33" fmla="*/ 69 h 73"/>
                <a:gd name="T34" fmla="*/ 45 w 57"/>
                <a:gd name="T35" fmla="*/ 72 h 73"/>
                <a:gd name="T36" fmla="*/ 46 w 57"/>
                <a:gd name="T37" fmla="*/ 73 h 73"/>
                <a:gd name="T38" fmla="*/ 43 w 57"/>
                <a:gd name="T39" fmla="*/ 67 h 73"/>
                <a:gd name="T40" fmla="*/ 56 w 57"/>
                <a:gd name="T41" fmla="*/ 68 h 73"/>
                <a:gd name="T42" fmla="*/ 57 w 57"/>
                <a:gd name="T43" fmla="*/ 65 h 73"/>
                <a:gd name="T44" fmla="*/ 54 w 57"/>
                <a:gd name="T45" fmla="*/ 63 h 73"/>
                <a:gd name="T46" fmla="*/ 56 w 57"/>
                <a:gd name="T4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73">
                  <a:moveTo>
                    <a:pt x="56" y="68"/>
                  </a:moveTo>
                  <a:lnTo>
                    <a:pt x="54" y="63"/>
                  </a:lnTo>
                  <a:lnTo>
                    <a:pt x="54" y="63"/>
                  </a:lnTo>
                  <a:lnTo>
                    <a:pt x="51" y="60"/>
                  </a:lnTo>
                  <a:lnTo>
                    <a:pt x="48" y="57"/>
                  </a:lnTo>
                  <a:lnTo>
                    <a:pt x="43" y="51"/>
                  </a:lnTo>
                  <a:lnTo>
                    <a:pt x="38" y="44"/>
                  </a:lnTo>
                  <a:lnTo>
                    <a:pt x="31" y="33"/>
                  </a:lnTo>
                  <a:lnTo>
                    <a:pt x="22" y="19"/>
                  </a:lnTo>
                  <a:lnTo>
                    <a:pt x="11" y="0"/>
                  </a:lnTo>
                  <a:lnTo>
                    <a:pt x="0" y="7"/>
                  </a:lnTo>
                  <a:lnTo>
                    <a:pt x="10" y="26"/>
                  </a:lnTo>
                  <a:lnTo>
                    <a:pt x="19" y="39"/>
                  </a:lnTo>
                  <a:lnTo>
                    <a:pt x="27" y="51"/>
                  </a:lnTo>
                  <a:lnTo>
                    <a:pt x="34" y="60"/>
                  </a:lnTo>
                  <a:lnTo>
                    <a:pt x="39" y="65"/>
                  </a:lnTo>
                  <a:lnTo>
                    <a:pt x="42" y="69"/>
                  </a:lnTo>
                  <a:lnTo>
                    <a:pt x="45" y="72"/>
                  </a:lnTo>
                  <a:lnTo>
                    <a:pt x="46" y="73"/>
                  </a:lnTo>
                  <a:lnTo>
                    <a:pt x="43" y="67"/>
                  </a:lnTo>
                  <a:lnTo>
                    <a:pt x="56" y="68"/>
                  </a:lnTo>
                  <a:lnTo>
                    <a:pt x="57" y="65"/>
                  </a:lnTo>
                  <a:lnTo>
                    <a:pt x="54" y="63"/>
                  </a:lnTo>
                  <a:lnTo>
                    <a:pt x="5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7"/>
            <p:cNvSpPr>
              <a:spLocks/>
            </p:cNvSpPr>
            <p:nvPr/>
          </p:nvSpPr>
          <p:spPr bwMode="auto">
            <a:xfrm>
              <a:off x="4497761" y="2704058"/>
              <a:ext cx="26988" cy="30163"/>
            </a:xfrm>
            <a:custGeom>
              <a:avLst/>
              <a:gdLst>
                <a:gd name="T0" fmla="*/ 35 w 35"/>
                <a:gd name="T1" fmla="*/ 28 h 38"/>
                <a:gd name="T2" fmla="*/ 35 w 35"/>
                <a:gd name="T3" fmla="*/ 28 h 38"/>
                <a:gd name="T4" fmla="*/ 27 w 35"/>
                <a:gd name="T5" fmla="*/ 22 h 38"/>
                <a:gd name="T6" fmla="*/ 21 w 35"/>
                <a:gd name="T7" fmla="*/ 17 h 38"/>
                <a:gd name="T8" fmla="*/ 18 w 35"/>
                <a:gd name="T9" fmla="*/ 13 h 38"/>
                <a:gd name="T10" fmla="*/ 14 w 35"/>
                <a:gd name="T11" fmla="*/ 8 h 38"/>
                <a:gd name="T12" fmla="*/ 14 w 35"/>
                <a:gd name="T13" fmla="*/ 5 h 38"/>
                <a:gd name="T14" fmla="*/ 13 w 35"/>
                <a:gd name="T15" fmla="*/ 2 h 38"/>
                <a:gd name="T16" fmla="*/ 13 w 35"/>
                <a:gd name="T17" fmla="*/ 1 h 38"/>
                <a:gd name="T18" fmla="*/ 13 w 35"/>
                <a:gd name="T19" fmla="*/ 1 h 38"/>
                <a:gd name="T20" fmla="*/ 0 w 35"/>
                <a:gd name="T21" fmla="*/ 0 h 38"/>
                <a:gd name="T22" fmla="*/ 0 w 35"/>
                <a:gd name="T23" fmla="*/ 1 h 38"/>
                <a:gd name="T24" fmla="*/ 0 w 35"/>
                <a:gd name="T25" fmla="*/ 5 h 38"/>
                <a:gd name="T26" fmla="*/ 2 w 35"/>
                <a:gd name="T27" fmla="*/ 9 h 38"/>
                <a:gd name="T28" fmla="*/ 4 w 35"/>
                <a:gd name="T29" fmla="*/ 14 h 38"/>
                <a:gd name="T30" fmla="*/ 7 w 35"/>
                <a:gd name="T31" fmla="*/ 20 h 38"/>
                <a:gd name="T32" fmla="*/ 12 w 35"/>
                <a:gd name="T33" fmla="*/ 27 h 38"/>
                <a:gd name="T34" fmla="*/ 20 w 35"/>
                <a:gd name="T35" fmla="*/ 32 h 38"/>
                <a:gd name="T36" fmla="*/ 29 w 35"/>
                <a:gd name="T37" fmla="*/ 38 h 38"/>
                <a:gd name="T38" fmla="*/ 29 w 35"/>
                <a:gd name="T39" fmla="*/ 38 h 38"/>
                <a:gd name="T40" fmla="*/ 35 w 35"/>
                <a:gd name="T4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8">
                  <a:moveTo>
                    <a:pt x="35" y="28"/>
                  </a:moveTo>
                  <a:lnTo>
                    <a:pt x="35" y="28"/>
                  </a:lnTo>
                  <a:lnTo>
                    <a:pt x="27" y="22"/>
                  </a:lnTo>
                  <a:lnTo>
                    <a:pt x="21" y="17"/>
                  </a:lnTo>
                  <a:lnTo>
                    <a:pt x="18" y="13"/>
                  </a:lnTo>
                  <a:lnTo>
                    <a:pt x="14" y="8"/>
                  </a:lnTo>
                  <a:lnTo>
                    <a:pt x="14" y="5"/>
                  </a:lnTo>
                  <a:lnTo>
                    <a:pt x="13" y="2"/>
                  </a:lnTo>
                  <a:lnTo>
                    <a:pt x="13" y="1"/>
                  </a:lnTo>
                  <a:lnTo>
                    <a:pt x="13" y="1"/>
                  </a:lnTo>
                  <a:lnTo>
                    <a:pt x="0" y="0"/>
                  </a:lnTo>
                  <a:lnTo>
                    <a:pt x="0" y="1"/>
                  </a:lnTo>
                  <a:lnTo>
                    <a:pt x="0" y="5"/>
                  </a:lnTo>
                  <a:lnTo>
                    <a:pt x="2" y="9"/>
                  </a:lnTo>
                  <a:lnTo>
                    <a:pt x="4" y="14"/>
                  </a:lnTo>
                  <a:lnTo>
                    <a:pt x="7" y="20"/>
                  </a:lnTo>
                  <a:lnTo>
                    <a:pt x="12" y="27"/>
                  </a:lnTo>
                  <a:lnTo>
                    <a:pt x="20" y="32"/>
                  </a:lnTo>
                  <a:lnTo>
                    <a:pt x="29" y="38"/>
                  </a:lnTo>
                  <a:lnTo>
                    <a:pt x="29" y="38"/>
                  </a:lnTo>
                  <a:lnTo>
                    <a:pt x="3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8"/>
            <p:cNvSpPr>
              <a:spLocks/>
            </p:cNvSpPr>
            <p:nvPr/>
          </p:nvSpPr>
          <p:spPr bwMode="auto">
            <a:xfrm>
              <a:off x="4521573" y="2670721"/>
              <a:ext cx="19050" cy="65088"/>
            </a:xfrm>
            <a:custGeom>
              <a:avLst/>
              <a:gdLst>
                <a:gd name="T0" fmla="*/ 5 w 24"/>
                <a:gd name="T1" fmla="*/ 0 h 81"/>
                <a:gd name="T2" fmla="*/ 5 w 24"/>
                <a:gd name="T3" fmla="*/ 3 h 81"/>
                <a:gd name="T4" fmla="*/ 5 w 24"/>
                <a:gd name="T5" fmla="*/ 4 h 81"/>
                <a:gd name="T6" fmla="*/ 6 w 24"/>
                <a:gd name="T7" fmla="*/ 7 h 81"/>
                <a:gd name="T8" fmla="*/ 6 w 24"/>
                <a:gd name="T9" fmla="*/ 11 h 81"/>
                <a:gd name="T10" fmla="*/ 7 w 24"/>
                <a:gd name="T11" fmla="*/ 17 h 81"/>
                <a:gd name="T12" fmla="*/ 8 w 24"/>
                <a:gd name="T13" fmla="*/ 23 h 81"/>
                <a:gd name="T14" fmla="*/ 9 w 24"/>
                <a:gd name="T15" fmla="*/ 30 h 81"/>
                <a:gd name="T16" fmla="*/ 11 w 24"/>
                <a:gd name="T17" fmla="*/ 37 h 81"/>
                <a:gd name="T18" fmla="*/ 11 w 24"/>
                <a:gd name="T19" fmla="*/ 43 h 81"/>
                <a:gd name="T20" fmla="*/ 11 w 24"/>
                <a:gd name="T21" fmla="*/ 50 h 81"/>
                <a:gd name="T22" fmla="*/ 11 w 24"/>
                <a:gd name="T23" fmla="*/ 57 h 81"/>
                <a:gd name="T24" fmla="*/ 11 w 24"/>
                <a:gd name="T25" fmla="*/ 63 h 81"/>
                <a:gd name="T26" fmla="*/ 11 w 24"/>
                <a:gd name="T27" fmla="*/ 66 h 81"/>
                <a:gd name="T28" fmla="*/ 8 w 24"/>
                <a:gd name="T29" fmla="*/ 69 h 81"/>
                <a:gd name="T30" fmla="*/ 8 w 24"/>
                <a:gd name="T31" fmla="*/ 69 h 81"/>
                <a:gd name="T32" fmla="*/ 8 w 24"/>
                <a:gd name="T33" fmla="*/ 69 h 81"/>
                <a:gd name="T34" fmla="*/ 6 w 24"/>
                <a:gd name="T35" fmla="*/ 69 h 81"/>
                <a:gd name="T36" fmla="*/ 0 w 24"/>
                <a:gd name="T37" fmla="*/ 79 h 81"/>
                <a:gd name="T38" fmla="*/ 7 w 24"/>
                <a:gd name="T39" fmla="*/ 81 h 81"/>
                <a:gd name="T40" fmla="*/ 14 w 24"/>
                <a:gd name="T41" fmla="*/ 80 h 81"/>
                <a:gd name="T42" fmla="*/ 19 w 24"/>
                <a:gd name="T43" fmla="*/ 77 h 81"/>
                <a:gd name="T44" fmla="*/ 22 w 24"/>
                <a:gd name="T45" fmla="*/ 71 h 81"/>
                <a:gd name="T46" fmla="*/ 23 w 24"/>
                <a:gd name="T47" fmla="*/ 64 h 81"/>
                <a:gd name="T48" fmla="*/ 24 w 24"/>
                <a:gd name="T49" fmla="*/ 57 h 81"/>
                <a:gd name="T50" fmla="*/ 24 w 24"/>
                <a:gd name="T51" fmla="*/ 50 h 81"/>
                <a:gd name="T52" fmla="*/ 24 w 24"/>
                <a:gd name="T53" fmla="*/ 43 h 81"/>
                <a:gd name="T54" fmla="*/ 23 w 24"/>
                <a:gd name="T55" fmla="*/ 34 h 81"/>
                <a:gd name="T56" fmla="*/ 22 w 24"/>
                <a:gd name="T57" fmla="*/ 27 h 81"/>
                <a:gd name="T58" fmla="*/ 21 w 24"/>
                <a:gd name="T59" fmla="*/ 20 h 81"/>
                <a:gd name="T60" fmla="*/ 20 w 24"/>
                <a:gd name="T61" fmla="*/ 13 h 81"/>
                <a:gd name="T62" fmla="*/ 19 w 24"/>
                <a:gd name="T63" fmla="*/ 9 h 81"/>
                <a:gd name="T64" fmla="*/ 19 w 24"/>
                <a:gd name="T65" fmla="*/ 4 h 81"/>
                <a:gd name="T66" fmla="*/ 17 w 24"/>
                <a:gd name="T67" fmla="*/ 2 h 81"/>
                <a:gd name="T68" fmla="*/ 17 w 24"/>
                <a:gd name="T69" fmla="*/ 1 h 81"/>
                <a:gd name="T70" fmla="*/ 17 w 24"/>
                <a:gd name="T71" fmla="*/ 4 h 81"/>
                <a:gd name="T72" fmla="*/ 5 w 24"/>
                <a:gd name="T73" fmla="*/ 0 h 81"/>
                <a:gd name="T74" fmla="*/ 5 w 24"/>
                <a:gd name="T75" fmla="*/ 2 h 81"/>
                <a:gd name="T76" fmla="*/ 5 w 24"/>
                <a:gd name="T77" fmla="*/ 3 h 81"/>
                <a:gd name="T78" fmla="*/ 5 w 24"/>
                <a:gd name="T7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81">
                  <a:moveTo>
                    <a:pt x="5" y="0"/>
                  </a:moveTo>
                  <a:lnTo>
                    <a:pt x="5" y="3"/>
                  </a:lnTo>
                  <a:lnTo>
                    <a:pt x="5" y="4"/>
                  </a:lnTo>
                  <a:lnTo>
                    <a:pt x="6" y="7"/>
                  </a:lnTo>
                  <a:lnTo>
                    <a:pt x="6" y="11"/>
                  </a:lnTo>
                  <a:lnTo>
                    <a:pt x="7" y="17"/>
                  </a:lnTo>
                  <a:lnTo>
                    <a:pt x="8" y="23"/>
                  </a:lnTo>
                  <a:lnTo>
                    <a:pt x="9" y="30"/>
                  </a:lnTo>
                  <a:lnTo>
                    <a:pt x="11" y="37"/>
                  </a:lnTo>
                  <a:lnTo>
                    <a:pt x="11" y="43"/>
                  </a:lnTo>
                  <a:lnTo>
                    <a:pt x="11" y="50"/>
                  </a:lnTo>
                  <a:lnTo>
                    <a:pt x="11" y="57"/>
                  </a:lnTo>
                  <a:lnTo>
                    <a:pt x="11" y="63"/>
                  </a:lnTo>
                  <a:lnTo>
                    <a:pt x="11" y="66"/>
                  </a:lnTo>
                  <a:lnTo>
                    <a:pt x="8" y="69"/>
                  </a:lnTo>
                  <a:lnTo>
                    <a:pt x="8" y="69"/>
                  </a:lnTo>
                  <a:lnTo>
                    <a:pt x="8" y="69"/>
                  </a:lnTo>
                  <a:lnTo>
                    <a:pt x="6" y="69"/>
                  </a:lnTo>
                  <a:lnTo>
                    <a:pt x="0" y="79"/>
                  </a:lnTo>
                  <a:lnTo>
                    <a:pt x="7" y="81"/>
                  </a:lnTo>
                  <a:lnTo>
                    <a:pt x="14" y="80"/>
                  </a:lnTo>
                  <a:lnTo>
                    <a:pt x="19" y="77"/>
                  </a:lnTo>
                  <a:lnTo>
                    <a:pt x="22" y="71"/>
                  </a:lnTo>
                  <a:lnTo>
                    <a:pt x="23" y="64"/>
                  </a:lnTo>
                  <a:lnTo>
                    <a:pt x="24" y="57"/>
                  </a:lnTo>
                  <a:lnTo>
                    <a:pt x="24" y="50"/>
                  </a:lnTo>
                  <a:lnTo>
                    <a:pt x="24" y="43"/>
                  </a:lnTo>
                  <a:lnTo>
                    <a:pt x="23" y="34"/>
                  </a:lnTo>
                  <a:lnTo>
                    <a:pt x="22" y="27"/>
                  </a:lnTo>
                  <a:lnTo>
                    <a:pt x="21" y="20"/>
                  </a:lnTo>
                  <a:lnTo>
                    <a:pt x="20" y="13"/>
                  </a:lnTo>
                  <a:lnTo>
                    <a:pt x="19" y="9"/>
                  </a:lnTo>
                  <a:lnTo>
                    <a:pt x="19" y="4"/>
                  </a:lnTo>
                  <a:lnTo>
                    <a:pt x="17" y="2"/>
                  </a:lnTo>
                  <a:lnTo>
                    <a:pt x="17" y="1"/>
                  </a:lnTo>
                  <a:lnTo>
                    <a:pt x="17" y="4"/>
                  </a:lnTo>
                  <a:lnTo>
                    <a:pt x="5" y="0"/>
                  </a:lnTo>
                  <a:lnTo>
                    <a:pt x="5" y="2"/>
                  </a:lnTo>
                  <a:lnTo>
                    <a:pt x="5"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9"/>
            <p:cNvSpPr>
              <a:spLocks/>
            </p:cNvSpPr>
            <p:nvPr/>
          </p:nvSpPr>
          <p:spPr bwMode="auto">
            <a:xfrm>
              <a:off x="4524748" y="2626271"/>
              <a:ext cx="44450" cy="49213"/>
            </a:xfrm>
            <a:custGeom>
              <a:avLst/>
              <a:gdLst>
                <a:gd name="T0" fmla="*/ 55 w 55"/>
                <a:gd name="T1" fmla="*/ 14 h 62"/>
                <a:gd name="T2" fmla="*/ 55 w 55"/>
                <a:gd name="T3" fmla="*/ 14 h 62"/>
                <a:gd name="T4" fmla="*/ 50 w 55"/>
                <a:gd name="T5" fmla="*/ 7 h 62"/>
                <a:gd name="T6" fmla="*/ 45 w 55"/>
                <a:gd name="T7" fmla="*/ 2 h 62"/>
                <a:gd name="T8" fmla="*/ 38 w 55"/>
                <a:gd name="T9" fmla="*/ 0 h 62"/>
                <a:gd name="T10" fmla="*/ 32 w 55"/>
                <a:gd name="T11" fmla="*/ 2 h 62"/>
                <a:gd name="T12" fmla="*/ 26 w 55"/>
                <a:gd name="T13" fmla="*/ 5 h 62"/>
                <a:gd name="T14" fmla="*/ 23 w 55"/>
                <a:gd name="T15" fmla="*/ 9 h 62"/>
                <a:gd name="T16" fmla="*/ 18 w 55"/>
                <a:gd name="T17" fmla="*/ 15 h 62"/>
                <a:gd name="T18" fmla="*/ 15 w 55"/>
                <a:gd name="T19" fmla="*/ 21 h 62"/>
                <a:gd name="T20" fmla="*/ 11 w 55"/>
                <a:gd name="T21" fmla="*/ 28 h 62"/>
                <a:gd name="T22" fmla="*/ 9 w 55"/>
                <a:gd name="T23" fmla="*/ 33 h 62"/>
                <a:gd name="T24" fmla="*/ 6 w 55"/>
                <a:gd name="T25" fmla="*/ 40 h 62"/>
                <a:gd name="T26" fmla="*/ 4 w 55"/>
                <a:gd name="T27" fmla="*/ 46 h 62"/>
                <a:gd name="T28" fmla="*/ 2 w 55"/>
                <a:gd name="T29" fmla="*/ 51 h 62"/>
                <a:gd name="T30" fmla="*/ 1 w 55"/>
                <a:gd name="T31" fmla="*/ 55 h 62"/>
                <a:gd name="T32" fmla="*/ 0 w 55"/>
                <a:gd name="T33" fmla="*/ 58 h 62"/>
                <a:gd name="T34" fmla="*/ 0 w 55"/>
                <a:gd name="T35" fmla="*/ 58 h 62"/>
                <a:gd name="T36" fmla="*/ 12 w 55"/>
                <a:gd name="T37" fmla="*/ 62 h 62"/>
                <a:gd name="T38" fmla="*/ 12 w 55"/>
                <a:gd name="T39" fmla="*/ 61 h 62"/>
                <a:gd name="T40" fmla="*/ 12 w 55"/>
                <a:gd name="T41" fmla="*/ 59 h 62"/>
                <a:gd name="T42" fmla="*/ 15 w 55"/>
                <a:gd name="T43" fmla="*/ 55 h 62"/>
                <a:gd name="T44" fmla="*/ 16 w 55"/>
                <a:gd name="T45" fmla="*/ 51 h 62"/>
                <a:gd name="T46" fmla="*/ 18 w 55"/>
                <a:gd name="T47" fmla="*/ 45 h 62"/>
                <a:gd name="T48" fmla="*/ 21 w 55"/>
                <a:gd name="T49" fmla="*/ 39 h 62"/>
                <a:gd name="T50" fmla="*/ 24 w 55"/>
                <a:gd name="T51" fmla="*/ 32 h 62"/>
                <a:gd name="T52" fmla="*/ 26 w 55"/>
                <a:gd name="T53" fmla="*/ 27 h 62"/>
                <a:gd name="T54" fmla="*/ 29 w 55"/>
                <a:gd name="T55" fmla="*/ 22 h 62"/>
                <a:gd name="T56" fmla="*/ 32 w 55"/>
                <a:gd name="T57" fmla="*/ 18 h 62"/>
                <a:gd name="T58" fmla="*/ 35 w 55"/>
                <a:gd name="T59" fmla="*/ 15 h 62"/>
                <a:gd name="T60" fmla="*/ 38 w 55"/>
                <a:gd name="T61" fmla="*/ 14 h 62"/>
                <a:gd name="T62" fmla="*/ 38 w 55"/>
                <a:gd name="T63" fmla="*/ 14 h 62"/>
                <a:gd name="T64" fmla="*/ 39 w 55"/>
                <a:gd name="T65" fmla="*/ 14 h 62"/>
                <a:gd name="T66" fmla="*/ 40 w 55"/>
                <a:gd name="T67" fmla="*/ 15 h 62"/>
                <a:gd name="T68" fmla="*/ 44 w 55"/>
                <a:gd name="T69" fmla="*/ 20 h 62"/>
                <a:gd name="T70" fmla="*/ 44 w 55"/>
                <a:gd name="T71" fmla="*/ 20 h 62"/>
                <a:gd name="T72" fmla="*/ 55 w 55"/>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62">
                  <a:moveTo>
                    <a:pt x="55" y="14"/>
                  </a:moveTo>
                  <a:lnTo>
                    <a:pt x="55" y="14"/>
                  </a:lnTo>
                  <a:lnTo>
                    <a:pt x="50" y="7"/>
                  </a:lnTo>
                  <a:lnTo>
                    <a:pt x="45" y="2"/>
                  </a:lnTo>
                  <a:lnTo>
                    <a:pt x="38" y="0"/>
                  </a:lnTo>
                  <a:lnTo>
                    <a:pt x="32" y="2"/>
                  </a:lnTo>
                  <a:lnTo>
                    <a:pt x="26" y="5"/>
                  </a:lnTo>
                  <a:lnTo>
                    <a:pt x="23" y="9"/>
                  </a:lnTo>
                  <a:lnTo>
                    <a:pt x="18" y="15"/>
                  </a:lnTo>
                  <a:lnTo>
                    <a:pt x="15" y="21"/>
                  </a:lnTo>
                  <a:lnTo>
                    <a:pt x="11" y="28"/>
                  </a:lnTo>
                  <a:lnTo>
                    <a:pt x="9" y="33"/>
                  </a:lnTo>
                  <a:lnTo>
                    <a:pt x="6" y="40"/>
                  </a:lnTo>
                  <a:lnTo>
                    <a:pt x="4" y="46"/>
                  </a:lnTo>
                  <a:lnTo>
                    <a:pt x="2" y="51"/>
                  </a:lnTo>
                  <a:lnTo>
                    <a:pt x="1" y="55"/>
                  </a:lnTo>
                  <a:lnTo>
                    <a:pt x="0" y="58"/>
                  </a:lnTo>
                  <a:lnTo>
                    <a:pt x="0" y="58"/>
                  </a:lnTo>
                  <a:lnTo>
                    <a:pt x="12" y="62"/>
                  </a:lnTo>
                  <a:lnTo>
                    <a:pt x="12" y="61"/>
                  </a:lnTo>
                  <a:lnTo>
                    <a:pt x="12" y="59"/>
                  </a:lnTo>
                  <a:lnTo>
                    <a:pt x="15" y="55"/>
                  </a:lnTo>
                  <a:lnTo>
                    <a:pt x="16" y="51"/>
                  </a:lnTo>
                  <a:lnTo>
                    <a:pt x="18" y="45"/>
                  </a:lnTo>
                  <a:lnTo>
                    <a:pt x="21" y="39"/>
                  </a:lnTo>
                  <a:lnTo>
                    <a:pt x="24" y="32"/>
                  </a:lnTo>
                  <a:lnTo>
                    <a:pt x="26" y="27"/>
                  </a:lnTo>
                  <a:lnTo>
                    <a:pt x="29" y="22"/>
                  </a:lnTo>
                  <a:lnTo>
                    <a:pt x="32" y="18"/>
                  </a:lnTo>
                  <a:lnTo>
                    <a:pt x="35" y="15"/>
                  </a:lnTo>
                  <a:lnTo>
                    <a:pt x="38" y="14"/>
                  </a:lnTo>
                  <a:lnTo>
                    <a:pt x="38" y="14"/>
                  </a:lnTo>
                  <a:lnTo>
                    <a:pt x="39" y="14"/>
                  </a:lnTo>
                  <a:lnTo>
                    <a:pt x="40" y="15"/>
                  </a:lnTo>
                  <a:lnTo>
                    <a:pt x="44" y="20"/>
                  </a:lnTo>
                  <a:lnTo>
                    <a:pt x="44" y="20"/>
                  </a:lnTo>
                  <a:lnTo>
                    <a:pt x="5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0"/>
            <p:cNvSpPr>
              <a:spLocks/>
            </p:cNvSpPr>
            <p:nvPr/>
          </p:nvSpPr>
          <p:spPr bwMode="auto">
            <a:xfrm>
              <a:off x="4558086" y="2635796"/>
              <a:ext cx="17463" cy="112713"/>
            </a:xfrm>
            <a:custGeom>
              <a:avLst/>
              <a:gdLst>
                <a:gd name="T0" fmla="*/ 14 w 22"/>
                <a:gd name="T1" fmla="*/ 140 h 142"/>
                <a:gd name="T2" fmla="*/ 14 w 22"/>
                <a:gd name="T3" fmla="*/ 140 h 142"/>
                <a:gd name="T4" fmla="*/ 13 w 22"/>
                <a:gd name="T5" fmla="*/ 128 h 142"/>
                <a:gd name="T6" fmla="*/ 13 w 22"/>
                <a:gd name="T7" fmla="*/ 115 h 142"/>
                <a:gd name="T8" fmla="*/ 13 w 22"/>
                <a:gd name="T9" fmla="*/ 105 h 142"/>
                <a:gd name="T10" fmla="*/ 14 w 22"/>
                <a:gd name="T11" fmla="*/ 94 h 142"/>
                <a:gd name="T12" fmla="*/ 15 w 22"/>
                <a:gd name="T13" fmla="*/ 85 h 142"/>
                <a:gd name="T14" fmla="*/ 17 w 22"/>
                <a:gd name="T15" fmla="*/ 76 h 142"/>
                <a:gd name="T16" fmla="*/ 18 w 22"/>
                <a:gd name="T17" fmla="*/ 69 h 142"/>
                <a:gd name="T18" fmla="*/ 19 w 22"/>
                <a:gd name="T19" fmla="*/ 61 h 142"/>
                <a:gd name="T20" fmla="*/ 21 w 22"/>
                <a:gd name="T21" fmla="*/ 54 h 142"/>
                <a:gd name="T22" fmla="*/ 21 w 22"/>
                <a:gd name="T23" fmla="*/ 46 h 142"/>
                <a:gd name="T24" fmla="*/ 22 w 22"/>
                <a:gd name="T25" fmla="*/ 39 h 142"/>
                <a:gd name="T26" fmla="*/ 22 w 22"/>
                <a:gd name="T27" fmla="*/ 32 h 142"/>
                <a:gd name="T28" fmla="*/ 21 w 22"/>
                <a:gd name="T29" fmla="*/ 25 h 142"/>
                <a:gd name="T30" fmla="*/ 20 w 22"/>
                <a:gd name="T31" fmla="*/ 17 h 142"/>
                <a:gd name="T32" fmla="*/ 17 w 22"/>
                <a:gd name="T33" fmla="*/ 9 h 142"/>
                <a:gd name="T34" fmla="*/ 13 w 22"/>
                <a:gd name="T35" fmla="*/ 0 h 142"/>
                <a:gd name="T36" fmla="*/ 2 w 22"/>
                <a:gd name="T37" fmla="*/ 6 h 142"/>
                <a:gd name="T38" fmla="*/ 5 w 22"/>
                <a:gd name="T39" fmla="*/ 14 h 142"/>
                <a:gd name="T40" fmla="*/ 7 w 22"/>
                <a:gd name="T41" fmla="*/ 19 h 142"/>
                <a:gd name="T42" fmla="*/ 8 w 22"/>
                <a:gd name="T43" fmla="*/ 26 h 142"/>
                <a:gd name="T44" fmla="*/ 10 w 22"/>
                <a:gd name="T45" fmla="*/ 33 h 142"/>
                <a:gd name="T46" fmla="*/ 10 w 22"/>
                <a:gd name="T47" fmla="*/ 39 h 142"/>
                <a:gd name="T48" fmla="*/ 8 w 22"/>
                <a:gd name="T49" fmla="*/ 46 h 142"/>
                <a:gd name="T50" fmla="*/ 7 w 22"/>
                <a:gd name="T51" fmla="*/ 52 h 142"/>
                <a:gd name="T52" fmla="*/ 6 w 22"/>
                <a:gd name="T53" fmla="*/ 59 h 142"/>
                <a:gd name="T54" fmla="*/ 5 w 22"/>
                <a:gd name="T55" fmla="*/ 67 h 142"/>
                <a:gd name="T56" fmla="*/ 4 w 22"/>
                <a:gd name="T57" fmla="*/ 75 h 142"/>
                <a:gd name="T58" fmla="*/ 3 w 22"/>
                <a:gd name="T59" fmla="*/ 83 h 142"/>
                <a:gd name="T60" fmla="*/ 2 w 22"/>
                <a:gd name="T61" fmla="*/ 93 h 142"/>
                <a:gd name="T62" fmla="*/ 0 w 22"/>
                <a:gd name="T63" fmla="*/ 104 h 142"/>
                <a:gd name="T64" fmla="*/ 0 w 22"/>
                <a:gd name="T65" fmla="*/ 115 h 142"/>
                <a:gd name="T66" fmla="*/ 0 w 22"/>
                <a:gd name="T67" fmla="*/ 128 h 142"/>
                <a:gd name="T68" fmla="*/ 0 w 22"/>
                <a:gd name="T69" fmla="*/ 142 h 142"/>
                <a:gd name="T70" fmla="*/ 0 w 22"/>
                <a:gd name="T71" fmla="*/ 142 h 142"/>
                <a:gd name="T72" fmla="*/ 14 w 22"/>
                <a:gd name="T73"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42">
                  <a:moveTo>
                    <a:pt x="14" y="140"/>
                  </a:moveTo>
                  <a:lnTo>
                    <a:pt x="14" y="140"/>
                  </a:lnTo>
                  <a:lnTo>
                    <a:pt x="13" y="128"/>
                  </a:lnTo>
                  <a:lnTo>
                    <a:pt x="13" y="115"/>
                  </a:lnTo>
                  <a:lnTo>
                    <a:pt x="13" y="105"/>
                  </a:lnTo>
                  <a:lnTo>
                    <a:pt x="14" y="94"/>
                  </a:lnTo>
                  <a:lnTo>
                    <a:pt x="15" y="85"/>
                  </a:lnTo>
                  <a:lnTo>
                    <a:pt x="17" y="76"/>
                  </a:lnTo>
                  <a:lnTo>
                    <a:pt x="18" y="69"/>
                  </a:lnTo>
                  <a:lnTo>
                    <a:pt x="19" y="61"/>
                  </a:lnTo>
                  <a:lnTo>
                    <a:pt x="21" y="54"/>
                  </a:lnTo>
                  <a:lnTo>
                    <a:pt x="21" y="46"/>
                  </a:lnTo>
                  <a:lnTo>
                    <a:pt x="22" y="39"/>
                  </a:lnTo>
                  <a:lnTo>
                    <a:pt x="22" y="32"/>
                  </a:lnTo>
                  <a:lnTo>
                    <a:pt x="21" y="25"/>
                  </a:lnTo>
                  <a:lnTo>
                    <a:pt x="20" y="17"/>
                  </a:lnTo>
                  <a:lnTo>
                    <a:pt x="17" y="9"/>
                  </a:lnTo>
                  <a:lnTo>
                    <a:pt x="13" y="0"/>
                  </a:lnTo>
                  <a:lnTo>
                    <a:pt x="2" y="6"/>
                  </a:lnTo>
                  <a:lnTo>
                    <a:pt x="5" y="14"/>
                  </a:lnTo>
                  <a:lnTo>
                    <a:pt x="7" y="19"/>
                  </a:lnTo>
                  <a:lnTo>
                    <a:pt x="8" y="26"/>
                  </a:lnTo>
                  <a:lnTo>
                    <a:pt x="10" y="33"/>
                  </a:lnTo>
                  <a:lnTo>
                    <a:pt x="10" y="39"/>
                  </a:lnTo>
                  <a:lnTo>
                    <a:pt x="8" y="46"/>
                  </a:lnTo>
                  <a:lnTo>
                    <a:pt x="7" y="52"/>
                  </a:lnTo>
                  <a:lnTo>
                    <a:pt x="6" y="59"/>
                  </a:lnTo>
                  <a:lnTo>
                    <a:pt x="5" y="67"/>
                  </a:lnTo>
                  <a:lnTo>
                    <a:pt x="4" y="75"/>
                  </a:lnTo>
                  <a:lnTo>
                    <a:pt x="3" y="83"/>
                  </a:lnTo>
                  <a:lnTo>
                    <a:pt x="2" y="93"/>
                  </a:lnTo>
                  <a:lnTo>
                    <a:pt x="0" y="104"/>
                  </a:lnTo>
                  <a:lnTo>
                    <a:pt x="0" y="115"/>
                  </a:lnTo>
                  <a:lnTo>
                    <a:pt x="0" y="128"/>
                  </a:lnTo>
                  <a:lnTo>
                    <a:pt x="0" y="142"/>
                  </a:lnTo>
                  <a:lnTo>
                    <a:pt x="0" y="142"/>
                  </a:lnTo>
                  <a:lnTo>
                    <a:pt x="14"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1"/>
            <p:cNvSpPr>
              <a:spLocks/>
            </p:cNvSpPr>
            <p:nvPr/>
          </p:nvSpPr>
          <p:spPr bwMode="auto">
            <a:xfrm>
              <a:off x="4548561" y="2748508"/>
              <a:ext cx="22225" cy="98425"/>
            </a:xfrm>
            <a:custGeom>
              <a:avLst/>
              <a:gdLst>
                <a:gd name="T0" fmla="*/ 12 w 27"/>
                <a:gd name="T1" fmla="*/ 125 h 126"/>
                <a:gd name="T2" fmla="*/ 12 w 27"/>
                <a:gd name="T3" fmla="*/ 126 h 126"/>
                <a:gd name="T4" fmla="*/ 12 w 27"/>
                <a:gd name="T5" fmla="*/ 125 h 126"/>
                <a:gd name="T6" fmla="*/ 14 w 27"/>
                <a:gd name="T7" fmla="*/ 124 h 126"/>
                <a:gd name="T8" fmla="*/ 15 w 27"/>
                <a:gd name="T9" fmla="*/ 120 h 126"/>
                <a:gd name="T10" fmla="*/ 15 w 27"/>
                <a:gd name="T11" fmla="*/ 117 h 126"/>
                <a:gd name="T12" fmla="*/ 17 w 27"/>
                <a:gd name="T13" fmla="*/ 112 h 126"/>
                <a:gd name="T14" fmla="*/ 19 w 27"/>
                <a:gd name="T15" fmla="*/ 106 h 126"/>
                <a:gd name="T16" fmla="*/ 20 w 27"/>
                <a:gd name="T17" fmla="*/ 99 h 126"/>
                <a:gd name="T18" fmla="*/ 22 w 27"/>
                <a:gd name="T19" fmla="*/ 91 h 126"/>
                <a:gd name="T20" fmla="*/ 23 w 27"/>
                <a:gd name="T21" fmla="*/ 83 h 126"/>
                <a:gd name="T22" fmla="*/ 24 w 27"/>
                <a:gd name="T23" fmla="*/ 74 h 126"/>
                <a:gd name="T24" fmla="*/ 26 w 27"/>
                <a:gd name="T25" fmla="*/ 65 h 126"/>
                <a:gd name="T26" fmla="*/ 26 w 27"/>
                <a:gd name="T27" fmla="*/ 53 h 126"/>
                <a:gd name="T28" fmla="*/ 27 w 27"/>
                <a:gd name="T29" fmla="*/ 41 h 126"/>
                <a:gd name="T30" fmla="*/ 27 w 27"/>
                <a:gd name="T31" fmla="*/ 28 h 126"/>
                <a:gd name="T32" fmla="*/ 26 w 27"/>
                <a:gd name="T33" fmla="*/ 14 h 126"/>
                <a:gd name="T34" fmla="*/ 26 w 27"/>
                <a:gd name="T35" fmla="*/ 0 h 126"/>
                <a:gd name="T36" fmla="*/ 12 w 27"/>
                <a:gd name="T37" fmla="*/ 2 h 126"/>
                <a:gd name="T38" fmla="*/ 14 w 27"/>
                <a:gd name="T39" fmla="*/ 15 h 126"/>
                <a:gd name="T40" fmla="*/ 15 w 27"/>
                <a:gd name="T41" fmla="*/ 28 h 126"/>
                <a:gd name="T42" fmla="*/ 15 w 27"/>
                <a:gd name="T43" fmla="*/ 41 h 126"/>
                <a:gd name="T44" fmla="*/ 14 w 27"/>
                <a:gd name="T45" fmla="*/ 52 h 126"/>
                <a:gd name="T46" fmla="*/ 12 w 27"/>
                <a:gd name="T47" fmla="*/ 63 h 126"/>
                <a:gd name="T48" fmla="*/ 11 w 27"/>
                <a:gd name="T49" fmla="*/ 73 h 126"/>
                <a:gd name="T50" fmla="*/ 10 w 27"/>
                <a:gd name="T51" fmla="*/ 81 h 126"/>
                <a:gd name="T52" fmla="*/ 9 w 27"/>
                <a:gd name="T53" fmla="*/ 90 h 126"/>
                <a:gd name="T54" fmla="*/ 8 w 27"/>
                <a:gd name="T55" fmla="*/ 97 h 126"/>
                <a:gd name="T56" fmla="*/ 5 w 27"/>
                <a:gd name="T57" fmla="*/ 103 h 126"/>
                <a:gd name="T58" fmla="*/ 4 w 27"/>
                <a:gd name="T59" fmla="*/ 109 h 126"/>
                <a:gd name="T60" fmla="*/ 3 w 27"/>
                <a:gd name="T61" fmla="*/ 113 h 126"/>
                <a:gd name="T62" fmla="*/ 2 w 27"/>
                <a:gd name="T63" fmla="*/ 117 h 126"/>
                <a:gd name="T64" fmla="*/ 1 w 27"/>
                <a:gd name="T65" fmla="*/ 118 h 126"/>
                <a:gd name="T66" fmla="*/ 1 w 27"/>
                <a:gd name="T67" fmla="*/ 120 h 126"/>
                <a:gd name="T68" fmla="*/ 1 w 27"/>
                <a:gd name="T69" fmla="*/ 121 h 126"/>
                <a:gd name="T70" fmla="*/ 0 w 27"/>
                <a:gd name="T71" fmla="*/ 123 h 126"/>
                <a:gd name="T72" fmla="*/ 1 w 27"/>
                <a:gd name="T73" fmla="*/ 121 h 126"/>
                <a:gd name="T74" fmla="*/ 1 w 27"/>
                <a:gd name="T75" fmla="*/ 121 h 126"/>
                <a:gd name="T76" fmla="*/ 0 w 27"/>
                <a:gd name="T77" fmla="*/ 123 h 126"/>
                <a:gd name="T78" fmla="*/ 12 w 27"/>
                <a:gd name="T79"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126">
                  <a:moveTo>
                    <a:pt x="12" y="125"/>
                  </a:moveTo>
                  <a:lnTo>
                    <a:pt x="12" y="126"/>
                  </a:lnTo>
                  <a:lnTo>
                    <a:pt x="12" y="125"/>
                  </a:lnTo>
                  <a:lnTo>
                    <a:pt x="14" y="124"/>
                  </a:lnTo>
                  <a:lnTo>
                    <a:pt x="15" y="120"/>
                  </a:lnTo>
                  <a:lnTo>
                    <a:pt x="15" y="117"/>
                  </a:lnTo>
                  <a:lnTo>
                    <a:pt x="17" y="112"/>
                  </a:lnTo>
                  <a:lnTo>
                    <a:pt x="19" y="106"/>
                  </a:lnTo>
                  <a:lnTo>
                    <a:pt x="20" y="99"/>
                  </a:lnTo>
                  <a:lnTo>
                    <a:pt x="22" y="91"/>
                  </a:lnTo>
                  <a:lnTo>
                    <a:pt x="23" y="83"/>
                  </a:lnTo>
                  <a:lnTo>
                    <a:pt x="24" y="74"/>
                  </a:lnTo>
                  <a:lnTo>
                    <a:pt x="26" y="65"/>
                  </a:lnTo>
                  <a:lnTo>
                    <a:pt x="26" y="53"/>
                  </a:lnTo>
                  <a:lnTo>
                    <a:pt x="27" y="41"/>
                  </a:lnTo>
                  <a:lnTo>
                    <a:pt x="27" y="28"/>
                  </a:lnTo>
                  <a:lnTo>
                    <a:pt x="26" y="14"/>
                  </a:lnTo>
                  <a:lnTo>
                    <a:pt x="26" y="0"/>
                  </a:lnTo>
                  <a:lnTo>
                    <a:pt x="12" y="2"/>
                  </a:lnTo>
                  <a:lnTo>
                    <a:pt x="14" y="15"/>
                  </a:lnTo>
                  <a:lnTo>
                    <a:pt x="15" y="28"/>
                  </a:lnTo>
                  <a:lnTo>
                    <a:pt x="15" y="41"/>
                  </a:lnTo>
                  <a:lnTo>
                    <a:pt x="14" y="52"/>
                  </a:lnTo>
                  <a:lnTo>
                    <a:pt x="12" y="63"/>
                  </a:lnTo>
                  <a:lnTo>
                    <a:pt x="11" y="73"/>
                  </a:lnTo>
                  <a:lnTo>
                    <a:pt x="10" y="81"/>
                  </a:lnTo>
                  <a:lnTo>
                    <a:pt x="9" y="90"/>
                  </a:lnTo>
                  <a:lnTo>
                    <a:pt x="8" y="97"/>
                  </a:lnTo>
                  <a:lnTo>
                    <a:pt x="5" y="103"/>
                  </a:lnTo>
                  <a:lnTo>
                    <a:pt x="4" y="109"/>
                  </a:lnTo>
                  <a:lnTo>
                    <a:pt x="3" y="113"/>
                  </a:lnTo>
                  <a:lnTo>
                    <a:pt x="2" y="117"/>
                  </a:lnTo>
                  <a:lnTo>
                    <a:pt x="1" y="118"/>
                  </a:lnTo>
                  <a:lnTo>
                    <a:pt x="1" y="120"/>
                  </a:lnTo>
                  <a:lnTo>
                    <a:pt x="1" y="121"/>
                  </a:lnTo>
                  <a:lnTo>
                    <a:pt x="0" y="123"/>
                  </a:lnTo>
                  <a:lnTo>
                    <a:pt x="1" y="121"/>
                  </a:lnTo>
                  <a:lnTo>
                    <a:pt x="1" y="121"/>
                  </a:lnTo>
                  <a:lnTo>
                    <a:pt x="0" y="123"/>
                  </a:lnTo>
                  <a:lnTo>
                    <a:pt x="12"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2"/>
            <p:cNvSpPr>
              <a:spLocks/>
            </p:cNvSpPr>
            <p:nvPr/>
          </p:nvSpPr>
          <p:spPr bwMode="auto">
            <a:xfrm>
              <a:off x="4535861" y="2845346"/>
              <a:ext cx="22225" cy="53975"/>
            </a:xfrm>
            <a:custGeom>
              <a:avLst/>
              <a:gdLst>
                <a:gd name="T0" fmla="*/ 12 w 28"/>
                <a:gd name="T1" fmla="*/ 62 h 67"/>
                <a:gd name="T2" fmla="*/ 13 w 28"/>
                <a:gd name="T3" fmla="*/ 66 h 67"/>
                <a:gd name="T4" fmla="*/ 28 w 28"/>
                <a:gd name="T5" fmla="*/ 2 h 67"/>
                <a:gd name="T6" fmla="*/ 16 w 28"/>
                <a:gd name="T7" fmla="*/ 0 h 67"/>
                <a:gd name="T8" fmla="*/ 1 w 28"/>
                <a:gd name="T9" fmla="*/ 63 h 67"/>
                <a:gd name="T10" fmla="*/ 1 w 28"/>
                <a:gd name="T11" fmla="*/ 67 h 67"/>
                <a:gd name="T12" fmla="*/ 1 w 28"/>
                <a:gd name="T13" fmla="*/ 63 h 67"/>
                <a:gd name="T14" fmla="*/ 0 w 28"/>
                <a:gd name="T15" fmla="*/ 65 h 67"/>
                <a:gd name="T16" fmla="*/ 1 w 28"/>
                <a:gd name="T17" fmla="*/ 67 h 67"/>
                <a:gd name="T18" fmla="*/ 12 w 28"/>
                <a:gd name="T1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7">
                  <a:moveTo>
                    <a:pt x="12" y="62"/>
                  </a:moveTo>
                  <a:lnTo>
                    <a:pt x="13" y="66"/>
                  </a:lnTo>
                  <a:lnTo>
                    <a:pt x="28" y="2"/>
                  </a:lnTo>
                  <a:lnTo>
                    <a:pt x="16" y="0"/>
                  </a:lnTo>
                  <a:lnTo>
                    <a:pt x="1" y="63"/>
                  </a:lnTo>
                  <a:lnTo>
                    <a:pt x="1" y="67"/>
                  </a:lnTo>
                  <a:lnTo>
                    <a:pt x="1" y="63"/>
                  </a:lnTo>
                  <a:lnTo>
                    <a:pt x="0" y="65"/>
                  </a:lnTo>
                  <a:lnTo>
                    <a:pt x="1" y="67"/>
                  </a:lnTo>
                  <a:lnTo>
                    <a:pt x="12"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3"/>
            <p:cNvSpPr>
              <a:spLocks/>
            </p:cNvSpPr>
            <p:nvPr/>
          </p:nvSpPr>
          <p:spPr bwMode="auto">
            <a:xfrm>
              <a:off x="4535861" y="2894558"/>
              <a:ext cx="58738" cy="77788"/>
            </a:xfrm>
            <a:custGeom>
              <a:avLst/>
              <a:gdLst>
                <a:gd name="T0" fmla="*/ 67 w 72"/>
                <a:gd name="T1" fmla="*/ 99 h 99"/>
                <a:gd name="T2" fmla="*/ 69 w 72"/>
                <a:gd name="T3" fmla="*/ 90 h 99"/>
                <a:gd name="T4" fmla="*/ 11 w 72"/>
                <a:gd name="T5" fmla="*/ 0 h 99"/>
                <a:gd name="T6" fmla="*/ 0 w 72"/>
                <a:gd name="T7" fmla="*/ 5 h 99"/>
                <a:gd name="T8" fmla="*/ 57 w 72"/>
                <a:gd name="T9" fmla="*/ 96 h 99"/>
                <a:gd name="T10" fmla="*/ 60 w 72"/>
                <a:gd name="T11" fmla="*/ 87 h 99"/>
                <a:gd name="T12" fmla="*/ 67 w 72"/>
                <a:gd name="T13" fmla="*/ 99 h 99"/>
                <a:gd name="T14" fmla="*/ 72 w 72"/>
                <a:gd name="T15" fmla="*/ 95 h 99"/>
                <a:gd name="T16" fmla="*/ 69 w 72"/>
                <a:gd name="T17" fmla="*/ 90 h 99"/>
                <a:gd name="T18" fmla="*/ 67 w 72"/>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9">
                  <a:moveTo>
                    <a:pt x="67" y="99"/>
                  </a:moveTo>
                  <a:lnTo>
                    <a:pt x="69" y="90"/>
                  </a:lnTo>
                  <a:lnTo>
                    <a:pt x="11" y="0"/>
                  </a:lnTo>
                  <a:lnTo>
                    <a:pt x="0" y="5"/>
                  </a:lnTo>
                  <a:lnTo>
                    <a:pt x="57" y="96"/>
                  </a:lnTo>
                  <a:lnTo>
                    <a:pt x="60" y="87"/>
                  </a:lnTo>
                  <a:lnTo>
                    <a:pt x="67" y="99"/>
                  </a:lnTo>
                  <a:lnTo>
                    <a:pt x="72" y="95"/>
                  </a:lnTo>
                  <a:lnTo>
                    <a:pt x="69" y="90"/>
                  </a:lnTo>
                  <a:lnTo>
                    <a:pt x="6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24"/>
            <p:cNvSpPr>
              <a:spLocks/>
            </p:cNvSpPr>
            <p:nvPr/>
          </p:nvSpPr>
          <p:spPr bwMode="auto">
            <a:xfrm>
              <a:off x="4443786" y="2964408"/>
              <a:ext cx="146050" cy="90488"/>
            </a:xfrm>
            <a:custGeom>
              <a:avLst/>
              <a:gdLst>
                <a:gd name="T0" fmla="*/ 0 w 185"/>
                <a:gd name="T1" fmla="*/ 107 h 115"/>
                <a:gd name="T2" fmla="*/ 10 w 185"/>
                <a:gd name="T3" fmla="*/ 111 h 115"/>
                <a:gd name="T4" fmla="*/ 185 w 185"/>
                <a:gd name="T5" fmla="*/ 12 h 115"/>
                <a:gd name="T6" fmla="*/ 178 w 185"/>
                <a:gd name="T7" fmla="*/ 0 h 115"/>
                <a:gd name="T8" fmla="*/ 3 w 185"/>
                <a:gd name="T9" fmla="*/ 101 h 115"/>
                <a:gd name="T10" fmla="*/ 12 w 185"/>
                <a:gd name="T11" fmla="*/ 104 h 115"/>
                <a:gd name="T12" fmla="*/ 0 w 185"/>
                <a:gd name="T13" fmla="*/ 107 h 115"/>
                <a:gd name="T14" fmla="*/ 1 w 185"/>
                <a:gd name="T15" fmla="*/ 115 h 115"/>
                <a:gd name="T16" fmla="*/ 10 w 185"/>
                <a:gd name="T17" fmla="*/ 111 h 115"/>
                <a:gd name="T18" fmla="*/ 0 w 185"/>
                <a:gd name="T19" fmla="*/ 10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15">
                  <a:moveTo>
                    <a:pt x="0" y="107"/>
                  </a:moveTo>
                  <a:lnTo>
                    <a:pt x="10" y="111"/>
                  </a:lnTo>
                  <a:lnTo>
                    <a:pt x="185" y="12"/>
                  </a:lnTo>
                  <a:lnTo>
                    <a:pt x="178" y="0"/>
                  </a:lnTo>
                  <a:lnTo>
                    <a:pt x="3" y="101"/>
                  </a:lnTo>
                  <a:lnTo>
                    <a:pt x="12" y="104"/>
                  </a:lnTo>
                  <a:lnTo>
                    <a:pt x="0" y="107"/>
                  </a:lnTo>
                  <a:lnTo>
                    <a:pt x="1" y="115"/>
                  </a:lnTo>
                  <a:lnTo>
                    <a:pt x="10" y="111"/>
                  </a:lnTo>
                  <a:lnTo>
                    <a:pt x="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25"/>
            <p:cNvSpPr>
              <a:spLocks/>
            </p:cNvSpPr>
            <p:nvPr/>
          </p:nvSpPr>
          <p:spPr bwMode="auto">
            <a:xfrm>
              <a:off x="4426323" y="2991396"/>
              <a:ext cx="25400" cy="57150"/>
            </a:xfrm>
            <a:custGeom>
              <a:avLst/>
              <a:gdLst>
                <a:gd name="T0" fmla="*/ 0 w 32"/>
                <a:gd name="T1" fmla="*/ 2 h 72"/>
                <a:gd name="T2" fmla="*/ 1 w 32"/>
                <a:gd name="T3" fmla="*/ 3 h 72"/>
                <a:gd name="T4" fmla="*/ 20 w 32"/>
                <a:gd name="T5" fmla="*/ 72 h 72"/>
                <a:gd name="T6" fmla="*/ 32 w 32"/>
                <a:gd name="T7" fmla="*/ 69 h 72"/>
                <a:gd name="T8" fmla="*/ 12 w 32"/>
                <a:gd name="T9" fmla="*/ 0 h 72"/>
                <a:gd name="T10" fmla="*/ 13 w 32"/>
                <a:gd name="T11" fmla="*/ 1 h 72"/>
                <a:gd name="T12" fmla="*/ 0 w 32"/>
                <a:gd name="T13" fmla="*/ 2 h 72"/>
                <a:gd name="T14" fmla="*/ 0 w 32"/>
                <a:gd name="T15" fmla="*/ 2 h 72"/>
                <a:gd name="T16" fmla="*/ 1 w 32"/>
                <a:gd name="T17" fmla="*/ 3 h 72"/>
                <a:gd name="T18" fmla="*/ 0 w 32"/>
                <a:gd name="T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2">
                  <a:moveTo>
                    <a:pt x="0" y="2"/>
                  </a:moveTo>
                  <a:lnTo>
                    <a:pt x="1" y="3"/>
                  </a:lnTo>
                  <a:lnTo>
                    <a:pt x="20" y="72"/>
                  </a:lnTo>
                  <a:lnTo>
                    <a:pt x="32" y="69"/>
                  </a:lnTo>
                  <a:lnTo>
                    <a:pt x="12" y="0"/>
                  </a:lnTo>
                  <a:lnTo>
                    <a:pt x="13" y="1"/>
                  </a:lnTo>
                  <a:lnTo>
                    <a:pt x="0" y="2"/>
                  </a:lnTo>
                  <a:lnTo>
                    <a:pt x="0" y="2"/>
                  </a:lnTo>
                  <a:lnTo>
                    <a:pt x="1" y="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6"/>
            <p:cNvSpPr>
              <a:spLocks/>
            </p:cNvSpPr>
            <p:nvPr/>
          </p:nvSpPr>
          <p:spPr bwMode="auto">
            <a:xfrm>
              <a:off x="4180261" y="2400846"/>
              <a:ext cx="258763" cy="463550"/>
            </a:xfrm>
            <a:custGeom>
              <a:avLst/>
              <a:gdLst>
                <a:gd name="T0" fmla="*/ 326 w 326"/>
                <a:gd name="T1" fmla="*/ 0 h 584"/>
                <a:gd name="T2" fmla="*/ 301 w 326"/>
                <a:gd name="T3" fmla="*/ 27 h 584"/>
                <a:gd name="T4" fmla="*/ 35 w 326"/>
                <a:gd name="T5" fmla="*/ 131 h 584"/>
                <a:gd name="T6" fmla="*/ 160 w 326"/>
                <a:gd name="T7" fmla="*/ 584 h 584"/>
                <a:gd name="T8" fmla="*/ 123 w 326"/>
                <a:gd name="T9" fmla="*/ 560 h 584"/>
                <a:gd name="T10" fmla="*/ 0 w 326"/>
                <a:gd name="T11" fmla="*/ 107 h 584"/>
                <a:gd name="T12" fmla="*/ 326 w 326"/>
                <a:gd name="T13" fmla="*/ 0 h 584"/>
              </a:gdLst>
              <a:ahLst/>
              <a:cxnLst>
                <a:cxn ang="0">
                  <a:pos x="T0" y="T1"/>
                </a:cxn>
                <a:cxn ang="0">
                  <a:pos x="T2" y="T3"/>
                </a:cxn>
                <a:cxn ang="0">
                  <a:pos x="T4" y="T5"/>
                </a:cxn>
                <a:cxn ang="0">
                  <a:pos x="T6" y="T7"/>
                </a:cxn>
                <a:cxn ang="0">
                  <a:pos x="T8" y="T9"/>
                </a:cxn>
                <a:cxn ang="0">
                  <a:pos x="T10" y="T11"/>
                </a:cxn>
                <a:cxn ang="0">
                  <a:pos x="T12" y="T13"/>
                </a:cxn>
              </a:cxnLst>
              <a:rect l="0" t="0" r="r" b="b"/>
              <a:pathLst>
                <a:path w="326" h="584">
                  <a:moveTo>
                    <a:pt x="326" y="0"/>
                  </a:moveTo>
                  <a:lnTo>
                    <a:pt x="301" y="27"/>
                  </a:lnTo>
                  <a:lnTo>
                    <a:pt x="35" y="131"/>
                  </a:lnTo>
                  <a:lnTo>
                    <a:pt x="160" y="584"/>
                  </a:lnTo>
                  <a:lnTo>
                    <a:pt x="123" y="560"/>
                  </a:lnTo>
                  <a:lnTo>
                    <a:pt x="0" y="107"/>
                  </a:lnTo>
                  <a:lnTo>
                    <a:pt x="3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27"/>
            <p:cNvSpPr>
              <a:spLocks/>
            </p:cNvSpPr>
            <p:nvPr/>
          </p:nvSpPr>
          <p:spPr bwMode="auto">
            <a:xfrm>
              <a:off x="4418386" y="2399258"/>
              <a:ext cx="22225" cy="26988"/>
            </a:xfrm>
            <a:custGeom>
              <a:avLst/>
              <a:gdLst>
                <a:gd name="T0" fmla="*/ 5 w 29"/>
                <a:gd name="T1" fmla="*/ 34 h 34"/>
                <a:gd name="T2" fmla="*/ 5 w 29"/>
                <a:gd name="T3" fmla="*/ 33 h 34"/>
                <a:gd name="T4" fmla="*/ 29 w 29"/>
                <a:gd name="T5" fmla="*/ 5 h 34"/>
                <a:gd name="T6" fmla="*/ 24 w 29"/>
                <a:gd name="T7" fmla="*/ 0 h 34"/>
                <a:gd name="T8" fmla="*/ 0 w 29"/>
                <a:gd name="T9" fmla="*/ 28 h 34"/>
                <a:gd name="T10" fmla="*/ 1 w 29"/>
                <a:gd name="T11" fmla="*/ 27 h 34"/>
                <a:gd name="T12" fmla="*/ 5 w 29"/>
                <a:gd name="T13" fmla="*/ 34 h 34"/>
                <a:gd name="T14" fmla="*/ 5 w 29"/>
                <a:gd name="T15" fmla="*/ 34 h 34"/>
                <a:gd name="T16" fmla="*/ 5 w 29"/>
                <a:gd name="T17" fmla="*/ 33 h 34"/>
                <a:gd name="T18" fmla="*/ 5 w 29"/>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5" y="34"/>
                  </a:moveTo>
                  <a:lnTo>
                    <a:pt x="5" y="33"/>
                  </a:lnTo>
                  <a:lnTo>
                    <a:pt x="29" y="5"/>
                  </a:lnTo>
                  <a:lnTo>
                    <a:pt x="24" y="0"/>
                  </a:lnTo>
                  <a:lnTo>
                    <a:pt x="0" y="28"/>
                  </a:lnTo>
                  <a:lnTo>
                    <a:pt x="1" y="27"/>
                  </a:lnTo>
                  <a:lnTo>
                    <a:pt x="5" y="34"/>
                  </a:lnTo>
                  <a:lnTo>
                    <a:pt x="5" y="34"/>
                  </a:lnTo>
                  <a:lnTo>
                    <a:pt x="5" y="33"/>
                  </a:lnTo>
                  <a:lnTo>
                    <a:pt x="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28"/>
            <p:cNvSpPr>
              <a:spLocks/>
            </p:cNvSpPr>
            <p:nvPr/>
          </p:nvSpPr>
          <p:spPr bwMode="auto">
            <a:xfrm>
              <a:off x="4205661" y="2419896"/>
              <a:ext cx="215900" cy="88900"/>
            </a:xfrm>
            <a:custGeom>
              <a:avLst/>
              <a:gdLst>
                <a:gd name="T0" fmla="*/ 7 w 272"/>
                <a:gd name="T1" fmla="*/ 106 h 111"/>
                <a:gd name="T2" fmla="*/ 5 w 272"/>
                <a:gd name="T3" fmla="*/ 111 h 111"/>
                <a:gd name="T4" fmla="*/ 272 w 272"/>
                <a:gd name="T5" fmla="*/ 7 h 111"/>
                <a:gd name="T6" fmla="*/ 268 w 272"/>
                <a:gd name="T7" fmla="*/ 0 h 111"/>
                <a:gd name="T8" fmla="*/ 2 w 272"/>
                <a:gd name="T9" fmla="*/ 104 h 111"/>
                <a:gd name="T10" fmla="*/ 0 w 272"/>
                <a:gd name="T11" fmla="*/ 108 h 111"/>
                <a:gd name="T12" fmla="*/ 2 w 272"/>
                <a:gd name="T13" fmla="*/ 104 h 111"/>
                <a:gd name="T14" fmla="*/ 0 w 272"/>
                <a:gd name="T15" fmla="*/ 105 h 111"/>
                <a:gd name="T16" fmla="*/ 0 w 272"/>
                <a:gd name="T17" fmla="*/ 108 h 111"/>
                <a:gd name="T18" fmla="*/ 7 w 272"/>
                <a:gd name="T19"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 h="111">
                  <a:moveTo>
                    <a:pt x="7" y="106"/>
                  </a:moveTo>
                  <a:lnTo>
                    <a:pt x="5" y="111"/>
                  </a:lnTo>
                  <a:lnTo>
                    <a:pt x="272" y="7"/>
                  </a:lnTo>
                  <a:lnTo>
                    <a:pt x="268" y="0"/>
                  </a:lnTo>
                  <a:lnTo>
                    <a:pt x="2" y="104"/>
                  </a:lnTo>
                  <a:lnTo>
                    <a:pt x="0" y="108"/>
                  </a:lnTo>
                  <a:lnTo>
                    <a:pt x="2" y="104"/>
                  </a:lnTo>
                  <a:lnTo>
                    <a:pt x="0" y="105"/>
                  </a:lnTo>
                  <a:lnTo>
                    <a:pt x="0" y="108"/>
                  </a:lnTo>
                  <a:lnTo>
                    <a:pt x="7"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29"/>
            <p:cNvSpPr>
              <a:spLocks/>
            </p:cNvSpPr>
            <p:nvPr/>
          </p:nvSpPr>
          <p:spPr bwMode="auto">
            <a:xfrm>
              <a:off x="4205661" y="2504033"/>
              <a:ext cx="106363" cy="366713"/>
            </a:xfrm>
            <a:custGeom>
              <a:avLst/>
              <a:gdLst>
                <a:gd name="T0" fmla="*/ 127 w 133"/>
                <a:gd name="T1" fmla="*/ 456 h 461"/>
                <a:gd name="T2" fmla="*/ 131 w 133"/>
                <a:gd name="T3" fmla="*/ 453 h 461"/>
                <a:gd name="T4" fmla="*/ 7 w 133"/>
                <a:gd name="T5" fmla="*/ 0 h 461"/>
                <a:gd name="T6" fmla="*/ 0 w 133"/>
                <a:gd name="T7" fmla="*/ 2 h 461"/>
                <a:gd name="T8" fmla="*/ 124 w 133"/>
                <a:gd name="T9" fmla="*/ 455 h 461"/>
                <a:gd name="T10" fmla="*/ 130 w 133"/>
                <a:gd name="T11" fmla="*/ 452 h 461"/>
                <a:gd name="T12" fmla="*/ 127 w 133"/>
                <a:gd name="T13" fmla="*/ 456 h 461"/>
                <a:gd name="T14" fmla="*/ 133 w 133"/>
                <a:gd name="T15" fmla="*/ 461 h 461"/>
                <a:gd name="T16" fmla="*/ 131 w 133"/>
                <a:gd name="T17" fmla="*/ 453 h 461"/>
                <a:gd name="T18" fmla="*/ 127 w 133"/>
                <a:gd name="T19" fmla="*/ 45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61">
                  <a:moveTo>
                    <a:pt x="127" y="456"/>
                  </a:moveTo>
                  <a:lnTo>
                    <a:pt x="131" y="453"/>
                  </a:lnTo>
                  <a:lnTo>
                    <a:pt x="7" y="0"/>
                  </a:lnTo>
                  <a:lnTo>
                    <a:pt x="0" y="2"/>
                  </a:lnTo>
                  <a:lnTo>
                    <a:pt x="124" y="455"/>
                  </a:lnTo>
                  <a:lnTo>
                    <a:pt x="130" y="452"/>
                  </a:lnTo>
                  <a:lnTo>
                    <a:pt x="127" y="456"/>
                  </a:lnTo>
                  <a:lnTo>
                    <a:pt x="133" y="461"/>
                  </a:lnTo>
                  <a:lnTo>
                    <a:pt x="131" y="453"/>
                  </a:lnTo>
                  <a:lnTo>
                    <a:pt x="127"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30"/>
            <p:cNvSpPr>
              <a:spLocks/>
            </p:cNvSpPr>
            <p:nvPr/>
          </p:nvSpPr>
          <p:spPr bwMode="auto">
            <a:xfrm>
              <a:off x="4275511" y="2843758"/>
              <a:ext cx="33338" cy="23813"/>
            </a:xfrm>
            <a:custGeom>
              <a:avLst/>
              <a:gdLst>
                <a:gd name="T0" fmla="*/ 0 w 43"/>
                <a:gd name="T1" fmla="*/ 4 h 29"/>
                <a:gd name="T2" fmla="*/ 3 w 43"/>
                <a:gd name="T3" fmla="*/ 6 h 29"/>
                <a:gd name="T4" fmla="*/ 40 w 43"/>
                <a:gd name="T5" fmla="*/ 29 h 29"/>
                <a:gd name="T6" fmla="*/ 43 w 43"/>
                <a:gd name="T7" fmla="*/ 25 h 29"/>
                <a:gd name="T8" fmla="*/ 6 w 43"/>
                <a:gd name="T9" fmla="*/ 0 h 29"/>
                <a:gd name="T10" fmla="*/ 7 w 43"/>
                <a:gd name="T11" fmla="*/ 2 h 29"/>
                <a:gd name="T12" fmla="*/ 0 w 43"/>
                <a:gd name="T13" fmla="*/ 4 h 29"/>
                <a:gd name="T14" fmla="*/ 2 w 43"/>
                <a:gd name="T15" fmla="*/ 5 h 29"/>
                <a:gd name="T16" fmla="*/ 3 w 43"/>
                <a:gd name="T17" fmla="*/ 6 h 29"/>
                <a:gd name="T18" fmla="*/ 0 w 43"/>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0" y="4"/>
                  </a:moveTo>
                  <a:lnTo>
                    <a:pt x="3" y="6"/>
                  </a:lnTo>
                  <a:lnTo>
                    <a:pt x="40" y="29"/>
                  </a:lnTo>
                  <a:lnTo>
                    <a:pt x="43" y="25"/>
                  </a:lnTo>
                  <a:lnTo>
                    <a:pt x="6" y="0"/>
                  </a:lnTo>
                  <a:lnTo>
                    <a:pt x="7" y="2"/>
                  </a:lnTo>
                  <a:lnTo>
                    <a:pt x="0" y="4"/>
                  </a:lnTo>
                  <a:lnTo>
                    <a:pt x="2" y="5"/>
                  </a:lnTo>
                  <a:lnTo>
                    <a:pt x="3"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31"/>
            <p:cNvSpPr>
              <a:spLocks/>
            </p:cNvSpPr>
            <p:nvPr/>
          </p:nvSpPr>
          <p:spPr bwMode="auto">
            <a:xfrm>
              <a:off x="4177086" y="2483396"/>
              <a:ext cx="103188" cy="363538"/>
            </a:xfrm>
            <a:custGeom>
              <a:avLst/>
              <a:gdLst>
                <a:gd name="T0" fmla="*/ 3 w 130"/>
                <a:gd name="T1" fmla="*/ 0 h 458"/>
                <a:gd name="T2" fmla="*/ 0 w 130"/>
                <a:gd name="T3" fmla="*/ 5 h 458"/>
                <a:gd name="T4" fmla="*/ 123 w 130"/>
                <a:gd name="T5" fmla="*/ 458 h 458"/>
                <a:gd name="T6" fmla="*/ 130 w 130"/>
                <a:gd name="T7" fmla="*/ 456 h 458"/>
                <a:gd name="T8" fmla="*/ 7 w 130"/>
                <a:gd name="T9" fmla="*/ 3 h 458"/>
                <a:gd name="T10" fmla="*/ 5 w 130"/>
                <a:gd name="T11" fmla="*/ 7 h 458"/>
                <a:gd name="T12" fmla="*/ 3 w 130"/>
                <a:gd name="T13" fmla="*/ 0 h 458"/>
                <a:gd name="T14" fmla="*/ 0 w 130"/>
                <a:gd name="T15" fmla="*/ 2 h 458"/>
                <a:gd name="T16" fmla="*/ 0 w 130"/>
                <a:gd name="T17" fmla="*/ 5 h 458"/>
                <a:gd name="T18" fmla="*/ 3 w 130"/>
                <a:gd name="T19"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458">
                  <a:moveTo>
                    <a:pt x="3" y="0"/>
                  </a:moveTo>
                  <a:lnTo>
                    <a:pt x="0" y="5"/>
                  </a:lnTo>
                  <a:lnTo>
                    <a:pt x="123" y="458"/>
                  </a:lnTo>
                  <a:lnTo>
                    <a:pt x="130" y="456"/>
                  </a:lnTo>
                  <a:lnTo>
                    <a:pt x="7" y="3"/>
                  </a:lnTo>
                  <a:lnTo>
                    <a:pt x="5" y="7"/>
                  </a:lnTo>
                  <a:lnTo>
                    <a:pt x="3" y="0"/>
                  </a:lnTo>
                  <a:lnTo>
                    <a:pt x="0" y="2"/>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32"/>
            <p:cNvSpPr>
              <a:spLocks/>
            </p:cNvSpPr>
            <p:nvPr/>
          </p:nvSpPr>
          <p:spPr bwMode="auto">
            <a:xfrm>
              <a:off x="4178673" y="2396083"/>
              <a:ext cx="268288" cy="93663"/>
            </a:xfrm>
            <a:custGeom>
              <a:avLst/>
              <a:gdLst>
                <a:gd name="T0" fmla="*/ 329 w 337"/>
                <a:gd name="T1" fmla="*/ 9 h 117"/>
                <a:gd name="T2" fmla="*/ 325 w 337"/>
                <a:gd name="T3" fmla="*/ 3 h 117"/>
                <a:gd name="T4" fmla="*/ 0 w 337"/>
                <a:gd name="T5" fmla="*/ 110 h 117"/>
                <a:gd name="T6" fmla="*/ 2 w 337"/>
                <a:gd name="T7" fmla="*/ 117 h 117"/>
                <a:gd name="T8" fmla="*/ 328 w 337"/>
                <a:gd name="T9" fmla="*/ 10 h 117"/>
                <a:gd name="T10" fmla="*/ 324 w 337"/>
                <a:gd name="T11" fmla="*/ 4 h 117"/>
                <a:gd name="T12" fmla="*/ 329 w 337"/>
                <a:gd name="T13" fmla="*/ 9 h 117"/>
                <a:gd name="T14" fmla="*/ 337 w 337"/>
                <a:gd name="T15" fmla="*/ 0 h 117"/>
                <a:gd name="T16" fmla="*/ 325 w 337"/>
                <a:gd name="T17" fmla="*/ 3 h 117"/>
                <a:gd name="T18" fmla="*/ 329 w 337"/>
                <a:gd name="T19"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117">
                  <a:moveTo>
                    <a:pt x="329" y="9"/>
                  </a:moveTo>
                  <a:lnTo>
                    <a:pt x="325" y="3"/>
                  </a:lnTo>
                  <a:lnTo>
                    <a:pt x="0" y="110"/>
                  </a:lnTo>
                  <a:lnTo>
                    <a:pt x="2" y="117"/>
                  </a:lnTo>
                  <a:lnTo>
                    <a:pt x="328" y="10"/>
                  </a:lnTo>
                  <a:lnTo>
                    <a:pt x="324" y="4"/>
                  </a:lnTo>
                  <a:lnTo>
                    <a:pt x="329" y="9"/>
                  </a:lnTo>
                  <a:lnTo>
                    <a:pt x="337" y="0"/>
                  </a:lnTo>
                  <a:lnTo>
                    <a:pt x="325" y="3"/>
                  </a:lnTo>
                  <a:lnTo>
                    <a:pt x="32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3"/>
            <p:cNvSpPr>
              <a:spLocks/>
            </p:cNvSpPr>
            <p:nvPr/>
          </p:nvSpPr>
          <p:spPr bwMode="auto">
            <a:xfrm>
              <a:off x="4192961" y="2864396"/>
              <a:ext cx="114300" cy="209550"/>
            </a:xfrm>
            <a:custGeom>
              <a:avLst/>
              <a:gdLst>
                <a:gd name="T0" fmla="*/ 16 w 143"/>
                <a:gd name="T1" fmla="*/ 173 h 263"/>
                <a:gd name="T2" fmla="*/ 0 w 143"/>
                <a:gd name="T3" fmla="*/ 263 h 263"/>
                <a:gd name="T4" fmla="*/ 143 w 143"/>
                <a:gd name="T5" fmla="*/ 0 h 263"/>
                <a:gd name="T6" fmla="*/ 16 w 143"/>
                <a:gd name="T7" fmla="*/ 173 h 263"/>
              </a:gdLst>
              <a:ahLst/>
              <a:cxnLst>
                <a:cxn ang="0">
                  <a:pos x="T0" y="T1"/>
                </a:cxn>
                <a:cxn ang="0">
                  <a:pos x="T2" y="T3"/>
                </a:cxn>
                <a:cxn ang="0">
                  <a:pos x="T4" y="T5"/>
                </a:cxn>
                <a:cxn ang="0">
                  <a:pos x="T6" y="T7"/>
                </a:cxn>
              </a:cxnLst>
              <a:rect l="0" t="0" r="r" b="b"/>
              <a:pathLst>
                <a:path w="143" h="263">
                  <a:moveTo>
                    <a:pt x="16" y="173"/>
                  </a:moveTo>
                  <a:lnTo>
                    <a:pt x="0" y="263"/>
                  </a:lnTo>
                  <a:lnTo>
                    <a:pt x="143" y="0"/>
                  </a:lnTo>
                  <a:lnTo>
                    <a:pt x="16" y="173"/>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34"/>
            <p:cNvSpPr>
              <a:spLocks/>
            </p:cNvSpPr>
            <p:nvPr/>
          </p:nvSpPr>
          <p:spPr bwMode="auto">
            <a:xfrm>
              <a:off x="4189786" y="3000921"/>
              <a:ext cx="19050" cy="85725"/>
            </a:xfrm>
            <a:custGeom>
              <a:avLst/>
              <a:gdLst>
                <a:gd name="T0" fmla="*/ 4 w 26"/>
                <a:gd name="T1" fmla="*/ 88 h 107"/>
                <a:gd name="T2" fmla="*/ 9 w 26"/>
                <a:gd name="T3" fmla="*/ 91 h 107"/>
                <a:gd name="T4" fmla="*/ 26 w 26"/>
                <a:gd name="T5" fmla="*/ 1 h 107"/>
                <a:gd name="T6" fmla="*/ 19 w 26"/>
                <a:gd name="T7" fmla="*/ 0 h 107"/>
                <a:gd name="T8" fmla="*/ 2 w 26"/>
                <a:gd name="T9" fmla="*/ 89 h 107"/>
                <a:gd name="T10" fmla="*/ 9 w 26"/>
                <a:gd name="T11" fmla="*/ 92 h 107"/>
                <a:gd name="T12" fmla="*/ 2 w 26"/>
                <a:gd name="T13" fmla="*/ 89 h 107"/>
                <a:gd name="T14" fmla="*/ 0 w 26"/>
                <a:gd name="T15" fmla="*/ 107 h 107"/>
                <a:gd name="T16" fmla="*/ 9 w 26"/>
                <a:gd name="T17" fmla="*/ 92 h 107"/>
                <a:gd name="T18" fmla="*/ 4 w 26"/>
                <a:gd name="T19"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7">
                  <a:moveTo>
                    <a:pt x="4" y="88"/>
                  </a:moveTo>
                  <a:lnTo>
                    <a:pt x="9" y="91"/>
                  </a:lnTo>
                  <a:lnTo>
                    <a:pt x="26" y="1"/>
                  </a:lnTo>
                  <a:lnTo>
                    <a:pt x="19" y="0"/>
                  </a:lnTo>
                  <a:lnTo>
                    <a:pt x="2" y="89"/>
                  </a:lnTo>
                  <a:lnTo>
                    <a:pt x="9" y="92"/>
                  </a:lnTo>
                  <a:lnTo>
                    <a:pt x="2" y="89"/>
                  </a:lnTo>
                  <a:lnTo>
                    <a:pt x="0" y="107"/>
                  </a:lnTo>
                  <a:lnTo>
                    <a:pt x="9" y="92"/>
                  </a:lnTo>
                  <a:lnTo>
                    <a:pt x="4"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35"/>
            <p:cNvSpPr>
              <a:spLocks/>
            </p:cNvSpPr>
            <p:nvPr/>
          </p:nvSpPr>
          <p:spPr bwMode="auto">
            <a:xfrm>
              <a:off x="4191373" y="2864396"/>
              <a:ext cx="119063" cy="209550"/>
            </a:xfrm>
            <a:custGeom>
              <a:avLst/>
              <a:gdLst>
                <a:gd name="T0" fmla="*/ 145 w 148"/>
                <a:gd name="T1" fmla="*/ 1 h 265"/>
                <a:gd name="T2" fmla="*/ 142 w 148"/>
                <a:gd name="T3" fmla="*/ 0 h 265"/>
                <a:gd name="T4" fmla="*/ 0 w 148"/>
                <a:gd name="T5" fmla="*/ 261 h 265"/>
                <a:gd name="T6" fmla="*/ 5 w 148"/>
                <a:gd name="T7" fmla="*/ 265 h 265"/>
                <a:gd name="T8" fmla="*/ 148 w 148"/>
                <a:gd name="T9" fmla="*/ 2 h 265"/>
                <a:gd name="T10" fmla="*/ 145 w 148"/>
                <a:gd name="T11" fmla="*/ 1 h 265"/>
              </a:gdLst>
              <a:ahLst/>
              <a:cxnLst>
                <a:cxn ang="0">
                  <a:pos x="T0" y="T1"/>
                </a:cxn>
                <a:cxn ang="0">
                  <a:pos x="T2" y="T3"/>
                </a:cxn>
                <a:cxn ang="0">
                  <a:pos x="T4" y="T5"/>
                </a:cxn>
                <a:cxn ang="0">
                  <a:pos x="T6" y="T7"/>
                </a:cxn>
                <a:cxn ang="0">
                  <a:pos x="T8" y="T9"/>
                </a:cxn>
                <a:cxn ang="0">
                  <a:pos x="T10" y="T11"/>
                </a:cxn>
              </a:cxnLst>
              <a:rect l="0" t="0" r="r" b="b"/>
              <a:pathLst>
                <a:path w="148" h="265">
                  <a:moveTo>
                    <a:pt x="145" y="1"/>
                  </a:moveTo>
                  <a:lnTo>
                    <a:pt x="142" y="0"/>
                  </a:lnTo>
                  <a:lnTo>
                    <a:pt x="0" y="261"/>
                  </a:lnTo>
                  <a:lnTo>
                    <a:pt x="5" y="265"/>
                  </a:lnTo>
                  <a:lnTo>
                    <a:pt x="148" y="2"/>
                  </a:lnTo>
                  <a:lnTo>
                    <a:pt x="1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6"/>
            <p:cNvSpPr>
              <a:spLocks/>
            </p:cNvSpPr>
            <p:nvPr/>
          </p:nvSpPr>
          <p:spPr bwMode="auto">
            <a:xfrm>
              <a:off x="4000873" y="2551658"/>
              <a:ext cx="196850" cy="479425"/>
            </a:xfrm>
            <a:custGeom>
              <a:avLst/>
              <a:gdLst>
                <a:gd name="T0" fmla="*/ 0 w 249"/>
                <a:gd name="T1" fmla="*/ 0 h 605"/>
                <a:gd name="T2" fmla="*/ 15 w 249"/>
                <a:gd name="T3" fmla="*/ 212 h 605"/>
                <a:gd name="T4" fmla="*/ 84 w 249"/>
                <a:gd name="T5" fmla="*/ 222 h 605"/>
                <a:gd name="T6" fmla="*/ 41 w 249"/>
                <a:gd name="T7" fmla="*/ 275 h 605"/>
                <a:gd name="T8" fmla="*/ 249 w 249"/>
                <a:gd name="T9" fmla="*/ 605 h 605"/>
                <a:gd name="T10" fmla="*/ 0 w 249"/>
                <a:gd name="T11" fmla="*/ 0 h 605"/>
              </a:gdLst>
              <a:ahLst/>
              <a:cxnLst>
                <a:cxn ang="0">
                  <a:pos x="T0" y="T1"/>
                </a:cxn>
                <a:cxn ang="0">
                  <a:pos x="T2" y="T3"/>
                </a:cxn>
                <a:cxn ang="0">
                  <a:pos x="T4" y="T5"/>
                </a:cxn>
                <a:cxn ang="0">
                  <a:pos x="T6" y="T7"/>
                </a:cxn>
                <a:cxn ang="0">
                  <a:pos x="T8" y="T9"/>
                </a:cxn>
                <a:cxn ang="0">
                  <a:pos x="T10" y="T11"/>
                </a:cxn>
              </a:cxnLst>
              <a:rect l="0" t="0" r="r" b="b"/>
              <a:pathLst>
                <a:path w="249" h="605">
                  <a:moveTo>
                    <a:pt x="0" y="0"/>
                  </a:moveTo>
                  <a:lnTo>
                    <a:pt x="15" y="212"/>
                  </a:lnTo>
                  <a:lnTo>
                    <a:pt x="84" y="222"/>
                  </a:lnTo>
                  <a:lnTo>
                    <a:pt x="41" y="275"/>
                  </a:lnTo>
                  <a:lnTo>
                    <a:pt x="249" y="605"/>
                  </a:lnTo>
                  <a:lnTo>
                    <a:pt x="0"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37"/>
            <p:cNvSpPr>
              <a:spLocks/>
            </p:cNvSpPr>
            <p:nvPr/>
          </p:nvSpPr>
          <p:spPr bwMode="auto">
            <a:xfrm>
              <a:off x="3997698" y="2551658"/>
              <a:ext cx="17463" cy="171450"/>
            </a:xfrm>
            <a:custGeom>
              <a:avLst/>
              <a:gdLst>
                <a:gd name="T0" fmla="*/ 19 w 21"/>
                <a:gd name="T1" fmla="*/ 208 h 215"/>
                <a:gd name="T2" fmla="*/ 21 w 21"/>
                <a:gd name="T3" fmla="*/ 212 h 215"/>
                <a:gd name="T4" fmla="*/ 5 w 21"/>
                <a:gd name="T5" fmla="*/ 0 h 215"/>
                <a:gd name="T6" fmla="*/ 0 w 21"/>
                <a:gd name="T7" fmla="*/ 0 h 215"/>
                <a:gd name="T8" fmla="*/ 14 w 21"/>
                <a:gd name="T9" fmla="*/ 212 h 215"/>
                <a:gd name="T10" fmla="*/ 18 w 21"/>
                <a:gd name="T11" fmla="*/ 215 h 215"/>
                <a:gd name="T12" fmla="*/ 14 w 21"/>
                <a:gd name="T13" fmla="*/ 212 h 215"/>
                <a:gd name="T14" fmla="*/ 14 w 21"/>
                <a:gd name="T15" fmla="*/ 215 h 215"/>
                <a:gd name="T16" fmla="*/ 18 w 21"/>
                <a:gd name="T17" fmla="*/ 215 h 215"/>
                <a:gd name="T18" fmla="*/ 19 w 21"/>
                <a:gd name="T19"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5">
                  <a:moveTo>
                    <a:pt x="19" y="208"/>
                  </a:moveTo>
                  <a:lnTo>
                    <a:pt x="21" y="212"/>
                  </a:lnTo>
                  <a:lnTo>
                    <a:pt x="5" y="0"/>
                  </a:lnTo>
                  <a:lnTo>
                    <a:pt x="0" y="0"/>
                  </a:lnTo>
                  <a:lnTo>
                    <a:pt x="14" y="212"/>
                  </a:lnTo>
                  <a:lnTo>
                    <a:pt x="18" y="215"/>
                  </a:lnTo>
                  <a:lnTo>
                    <a:pt x="14" y="212"/>
                  </a:lnTo>
                  <a:lnTo>
                    <a:pt x="14" y="215"/>
                  </a:lnTo>
                  <a:lnTo>
                    <a:pt x="18" y="215"/>
                  </a:lnTo>
                  <a:lnTo>
                    <a:pt x="19"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38"/>
            <p:cNvSpPr>
              <a:spLocks/>
            </p:cNvSpPr>
            <p:nvPr/>
          </p:nvSpPr>
          <p:spPr bwMode="auto">
            <a:xfrm>
              <a:off x="4011986" y="2716758"/>
              <a:ext cx="60325" cy="14288"/>
            </a:xfrm>
            <a:custGeom>
              <a:avLst/>
              <a:gdLst>
                <a:gd name="T0" fmla="*/ 71 w 75"/>
                <a:gd name="T1" fmla="*/ 16 h 18"/>
                <a:gd name="T2" fmla="*/ 70 w 75"/>
                <a:gd name="T3" fmla="*/ 12 h 18"/>
                <a:gd name="T4" fmla="*/ 1 w 75"/>
                <a:gd name="T5" fmla="*/ 0 h 18"/>
                <a:gd name="T6" fmla="*/ 0 w 75"/>
                <a:gd name="T7" fmla="*/ 7 h 18"/>
                <a:gd name="T8" fmla="*/ 69 w 75"/>
                <a:gd name="T9" fmla="*/ 18 h 18"/>
                <a:gd name="T10" fmla="*/ 67 w 75"/>
                <a:gd name="T11" fmla="*/ 13 h 18"/>
                <a:gd name="T12" fmla="*/ 71 w 75"/>
                <a:gd name="T13" fmla="*/ 16 h 18"/>
                <a:gd name="T14" fmla="*/ 75 w 75"/>
                <a:gd name="T15" fmla="*/ 12 h 18"/>
                <a:gd name="T16" fmla="*/ 70 w 75"/>
                <a:gd name="T17" fmla="*/ 12 h 18"/>
                <a:gd name="T18" fmla="*/ 71 w 75"/>
                <a:gd name="T1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8">
                  <a:moveTo>
                    <a:pt x="71" y="16"/>
                  </a:moveTo>
                  <a:lnTo>
                    <a:pt x="70" y="12"/>
                  </a:lnTo>
                  <a:lnTo>
                    <a:pt x="1" y="0"/>
                  </a:lnTo>
                  <a:lnTo>
                    <a:pt x="0" y="7"/>
                  </a:lnTo>
                  <a:lnTo>
                    <a:pt x="69" y="18"/>
                  </a:lnTo>
                  <a:lnTo>
                    <a:pt x="67" y="13"/>
                  </a:lnTo>
                  <a:lnTo>
                    <a:pt x="71" y="16"/>
                  </a:lnTo>
                  <a:lnTo>
                    <a:pt x="75" y="12"/>
                  </a:lnTo>
                  <a:lnTo>
                    <a:pt x="70" y="12"/>
                  </a:lnTo>
                  <a:lnTo>
                    <a:pt x="7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9"/>
            <p:cNvSpPr>
              <a:spLocks/>
            </p:cNvSpPr>
            <p:nvPr/>
          </p:nvSpPr>
          <p:spPr bwMode="auto">
            <a:xfrm>
              <a:off x="4031036" y="2726283"/>
              <a:ext cx="38100" cy="46038"/>
            </a:xfrm>
            <a:custGeom>
              <a:avLst/>
              <a:gdLst>
                <a:gd name="T0" fmla="*/ 7 w 48"/>
                <a:gd name="T1" fmla="*/ 53 h 56"/>
                <a:gd name="T2" fmla="*/ 6 w 48"/>
                <a:gd name="T3" fmla="*/ 56 h 56"/>
                <a:gd name="T4" fmla="*/ 48 w 48"/>
                <a:gd name="T5" fmla="*/ 3 h 56"/>
                <a:gd name="T6" fmla="*/ 44 w 48"/>
                <a:gd name="T7" fmla="*/ 0 h 56"/>
                <a:gd name="T8" fmla="*/ 1 w 48"/>
                <a:gd name="T9" fmla="*/ 53 h 56"/>
                <a:gd name="T10" fmla="*/ 1 w 48"/>
                <a:gd name="T11" fmla="*/ 56 h 56"/>
                <a:gd name="T12" fmla="*/ 1 w 48"/>
                <a:gd name="T13" fmla="*/ 53 h 56"/>
                <a:gd name="T14" fmla="*/ 0 w 48"/>
                <a:gd name="T15" fmla="*/ 54 h 56"/>
                <a:gd name="T16" fmla="*/ 1 w 48"/>
                <a:gd name="T17" fmla="*/ 56 h 56"/>
                <a:gd name="T18" fmla="*/ 7 w 48"/>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6">
                  <a:moveTo>
                    <a:pt x="7" y="53"/>
                  </a:moveTo>
                  <a:lnTo>
                    <a:pt x="6" y="56"/>
                  </a:lnTo>
                  <a:lnTo>
                    <a:pt x="48" y="3"/>
                  </a:lnTo>
                  <a:lnTo>
                    <a:pt x="44" y="0"/>
                  </a:lnTo>
                  <a:lnTo>
                    <a:pt x="1" y="53"/>
                  </a:lnTo>
                  <a:lnTo>
                    <a:pt x="1" y="56"/>
                  </a:lnTo>
                  <a:lnTo>
                    <a:pt x="1" y="53"/>
                  </a:lnTo>
                  <a:lnTo>
                    <a:pt x="0" y="54"/>
                  </a:lnTo>
                  <a:lnTo>
                    <a:pt x="1" y="56"/>
                  </a:lnTo>
                  <a:lnTo>
                    <a:pt x="7"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0"/>
            <p:cNvSpPr>
              <a:spLocks/>
            </p:cNvSpPr>
            <p:nvPr/>
          </p:nvSpPr>
          <p:spPr bwMode="auto">
            <a:xfrm>
              <a:off x="4032623" y="2769146"/>
              <a:ext cx="168275" cy="263525"/>
            </a:xfrm>
            <a:custGeom>
              <a:avLst/>
              <a:gdLst>
                <a:gd name="T0" fmla="*/ 210 w 212"/>
                <a:gd name="T1" fmla="*/ 331 h 332"/>
                <a:gd name="T2" fmla="*/ 212 w 212"/>
                <a:gd name="T3" fmla="*/ 328 h 332"/>
                <a:gd name="T4" fmla="*/ 6 w 212"/>
                <a:gd name="T5" fmla="*/ 0 h 332"/>
                <a:gd name="T6" fmla="*/ 0 w 212"/>
                <a:gd name="T7" fmla="*/ 3 h 332"/>
                <a:gd name="T8" fmla="*/ 207 w 212"/>
                <a:gd name="T9" fmla="*/ 332 h 332"/>
                <a:gd name="T10" fmla="*/ 210 w 212"/>
                <a:gd name="T11" fmla="*/ 331 h 332"/>
              </a:gdLst>
              <a:ahLst/>
              <a:cxnLst>
                <a:cxn ang="0">
                  <a:pos x="T0" y="T1"/>
                </a:cxn>
                <a:cxn ang="0">
                  <a:pos x="T2" y="T3"/>
                </a:cxn>
                <a:cxn ang="0">
                  <a:pos x="T4" y="T5"/>
                </a:cxn>
                <a:cxn ang="0">
                  <a:pos x="T6" y="T7"/>
                </a:cxn>
                <a:cxn ang="0">
                  <a:pos x="T8" y="T9"/>
                </a:cxn>
                <a:cxn ang="0">
                  <a:pos x="T10" y="T11"/>
                </a:cxn>
              </a:cxnLst>
              <a:rect l="0" t="0" r="r" b="b"/>
              <a:pathLst>
                <a:path w="212" h="332">
                  <a:moveTo>
                    <a:pt x="210" y="331"/>
                  </a:moveTo>
                  <a:lnTo>
                    <a:pt x="212" y="328"/>
                  </a:lnTo>
                  <a:lnTo>
                    <a:pt x="6" y="0"/>
                  </a:lnTo>
                  <a:lnTo>
                    <a:pt x="0" y="3"/>
                  </a:lnTo>
                  <a:lnTo>
                    <a:pt x="207" y="332"/>
                  </a:lnTo>
                  <a:lnTo>
                    <a:pt x="210" y="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1"/>
            <p:cNvSpPr>
              <a:spLocks/>
            </p:cNvSpPr>
            <p:nvPr/>
          </p:nvSpPr>
          <p:spPr bwMode="auto">
            <a:xfrm>
              <a:off x="4408861" y="2600871"/>
              <a:ext cx="331788" cy="785813"/>
            </a:xfrm>
            <a:custGeom>
              <a:avLst/>
              <a:gdLst>
                <a:gd name="T0" fmla="*/ 292 w 419"/>
                <a:gd name="T1" fmla="*/ 10 h 991"/>
                <a:gd name="T2" fmla="*/ 301 w 419"/>
                <a:gd name="T3" fmla="*/ 40 h 991"/>
                <a:gd name="T4" fmla="*/ 313 w 419"/>
                <a:gd name="T5" fmla="*/ 84 h 991"/>
                <a:gd name="T6" fmla="*/ 324 w 419"/>
                <a:gd name="T7" fmla="*/ 139 h 991"/>
                <a:gd name="T8" fmla="*/ 336 w 419"/>
                <a:gd name="T9" fmla="*/ 200 h 991"/>
                <a:gd name="T10" fmla="*/ 346 w 419"/>
                <a:gd name="T11" fmla="*/ 263 h 991"/>
                <a:gd name="T12" fmla="*/ 357 w 419"/>
                <a:gd name="T13" fmla="*/ 324 h 991"/>
                <a:gd name="T14" fmla="*/ 366 w 419"/>
                <a:gd name="T15" fmla="*/ 379 h 991"/>
                <a:gd name="T16" fmla="*/ 373 w 419"/>
                <a:gd name="T17" fmla="*/ 424 h 991"/>
                <a:gd name="T18" fmla="*/ 377 w 419"/>
                <a:gd name="T19" fmla="*/ 453 h 991"/>
                <a:gd name="T20" fmla="*/ 378 w 419"/>
                <a:gd name="T21" fmla="*/ 464 h 991"/>
                <a:gd name="T22" fmla="*/ 334 w 419"/>
                <a:gd name="T23" fmla="*/ 931 h 991"/>
                <a:gd name="T24" fmla="*/ 316 w 419"/>
                <a:gd name="T25" fmla="*/ 941 h 991"/>
                <a:gd name="T26" fmla="*/ 287 w 419"/>
                <a:gd name="T27" fmla="*/ 960 h 991"/>
                <a:gd name="T28" fmla="*/ 252 w 419"/>
                <a:gd name="T29" fmla="*/ 977 h 991"/>
                <a:gd name="T30" fmla="*/ 218 w 419"/>
                <a:gd name="T31" fmla="*/ 990 h 991"/>
                <a:gd name="T32" fmla="*/ 196 w 419"/>
                <a:gd name="T33" fmla="*/ 988 h 991"/>
                <a:gd name="T34" fmla="*/ 162 w 419"/>
                <a:gd name="T35" fmla="*/ 948 h 991"/>
                <a:gd name="T36" fmla="*/ 131 w 419"/>
                <a:gd name="T37" fmla="*/ 893 h 991"/>
                <a:gd name="T38" fmla="*/ 103 w 419"/>
                <a:gd name="T39" fmla="*/ 829 h 991"/>
                <a:gd name="T40" fmla="*/ 78 w 419"/>
                <a:gd name="T41" fmla="*/ 759 h 991"/>
                <a:gd name="T42" fmla="*/ 57 w 419"/>
                <a:gd name="T43" fmla="*/ 685 h 991"/>
                <a:gd name="T44" fmla="*/ 39 w 419"/>
                <a:gd name="T45" fmla="*/ 615 h 991"/>
                <a:gd name="T46" fmla="*/ 24 w 419"/>
                <a:gd name="T47" fmla="*/ 551 h 991"/>
                <a:gd name="T48" fmla="*/ 13 w 419"/>
                <a:gd name="T49" fmla="*/ 495 h 991"/>
                <a:gd name="T50" fmla="*/ 5 w 419"/>
                <a:gd name="T51" fmla="*/ 453 h 991"/>
                <a:gd name="T52" fmla="*/ 1 w 419"/>
                <a:gd name="T53" fmla="*/ 427 h 991"/>
                <a:gd name="T54" fmla="*/ 2 w 419"/>
                <a:gd name="T55" fmla="*/ 423 h 991"/>
                <a:gd name="T56" fmla="*/ 25 w 419"/>
                <a:gd name="T57" fmla="*/ 415 h 991"/>
                <a:gd name="T58" fmla="*/ 66 w 419"/>
                <a:gd name="T59" fmla="*/ 400 h 991"/>
                <a:gd name="T60" fmla="*/ 116 w 419"/>
                <a:gd name="T61" fmla="*/ 379 h 991"/>
                <a:gd name="T62" fmla="*/ 163 w 419"/>
                <a:gd name="T63" fmla="*/ 354 h 991"/>
                <a:gd name="T64" fmla="*/ 196 w 419"/>
                <a:gd name="T65" fmla="*/ 327 h 991"/>
                <a:gd name="T66" fmla="*/ 222 w 419"/>
                <a:gd name="T67" fmla="*/ 367 h 991"/>
                <a:gd name="T68" fmla="*/ 223 w 419"/>
                <a:gd name="T69" fmla="*/ 351 h 991"/>
                <a:gd name="T70" fmla="*/ 226 w 419"/>
                <a:gd name="T71" fmla="*/ 320 h 991"/>
                <a:gd name="T72" fmla="*/ 231 w 419"/>
                <a:gd name="T73" fmla="*/ 278 h 991"/>
                <a:gd name="T74" fmla="*/ 237 w 419"/>
                <a:gd name="T75" fmla="*/ 229 h 991"/>
                <a:gd name="T76" fmla="*/ 244 w 419"/>
                <a:gd name="T77" fmla="*/ 175 h 991"/>
                <a:gd name="T78" fmla="*/ 252 w 419"/>
                <a:gd name="T79" fmla="*/ 123 h 991"/>
                <a:gd name="T80" fmla="*/ 260 w 419"/>
                <a:gd name="T81" fmla="*/ 75 h 991"/>
                <a:gd name="T82" fmla="*/ 268 w 419"/>
                <a:gd name="T83" fmla="*/ 36 h 991"/>
                <a:gd name="T84" fmla="*/ 276 w 419"/>
                <a:gd name="T85" fmla="*/ 9 h 991"/>
                <a:gd name="T86" fmla="*/ 284 w 419"/>
                <a:gd name="T8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 h="991">
                  <a:moveTo>
                    <a:pt x="286" y="1"/>
                  </a:moveTo>
                  <a:lnTo>
                    <a:pt x="290" y="5"/>
                  </a:lnTo>
                  <a:lnTo>
                    <a:pt x="292" y="10"/>
                  </a:lnTo>
                  <a:lnTo>
                    <a:pt x="296" y="18"/>
                  </a:lnTo>
                  <a:lnTo>
                    <a:pt x="299" y="29"/>
                  </a:lnTo>
                  <a:lnTo>
                    <a:pt x="301" y="40"/>
                  </a:lnTo>
                  <a:lnTo>
                    <a:pt x="306" y="53"/>
                  </a:lnTo>
                  <a:lnTo>
                    <a:pt x="309" y="68"/>
                  </a:lnTo>
                  <a:lnTo>
                    <a:pt x="313" y="84"/>
                  </a:lnTo>
                  <a:lnTo>
                    <a:pt x="316" y="101"/>
                  </a:lnTo>
                  <a:lnTo>
                    <a:pt x="320" y="120"/>
                  </a:lnTo>
                  <a:lnTo>
                    <a:pt x="324" y="139"/>
                  </a:lnTo>
                  <a:lnTo>
                    <a:pt x="328" y="159"/>
                  </a:lnTo>
                  <a:lnTo>
                    <a:pt x="331" y="180"/>
                  </a:lnTo>
                  <a:lnTo>
                    <a:pt x="336" y="200"/>
                  </a:lnTo>
                  <a:lnTo>
                    <a:pt x="339" y="221"/>
                  </a:lnTo>
                  <a:lnTo>
                    <a:pt x="343" y="243"/>
                  </a:lnTo>
                  <a:lnTo>
                    <a:pt x="346" y="263"/>
                  </a:lnTo>
                  <a:lnTo>
                    <a:pt x="350" y="284"/>
                  </a:lnTo>
                  <a:lnTo>
                    <a:pt x="353" y="304"/>
                  </a:lnTo>
                  <a:lnTo>
                    <a:pt x="357" y="324"/>
                  </a:lnTo>
                  <a:lnTo>
                    <a:pt x="360" y="343"/>
                  </a:lnTo>
                  <a:lnTo>
                    <a:pt x="363" y="362"/>
                  </a:lnTo>
                  <a:lnTo>
                    <a:pt x="366" y="379"/>
                  </a:lnTo>
                  <a:lnTo>
                    <a:pt x="368" y="395"/>
                  </a:lnTo>
                  <a:lnTo>
                    <a:pt x="370" y="410"/>
                  </a:lnTo>
                  <a:lnTo>
                    <a:pt x="373" y="424"/>
                  </a:lnTo>
                  <a:lnTo>
                    <a:pt x="375" y="435"/>
                  </a:lnTo>
                  <a:lnTo>
                    <a:pt x="376" y="446"/>
                  </a:lnTo>
                  <a:lnTo>
                    <a:pt x="377" y="453"/>
                  </a:lnTo>
                  <a:lnTo>
                    <a:pt x="377" y="460"/>
                  </a:lnTo>
                  <a:lnTo>
                    <a:pt x="378" y="463"/>
                  </a:lnTo>
                  <a:lnTo>
                    <a:pt x="378" y="464"/>
                  </a:lnTo>
                  <a:lnTo>
                    <a:pt x="419" y="772"/>
                  </a:lnTo>
                  <a:lnTo>
                    <a:pt x="335" y="930"/>
                  </a:lnTo>
                  <a:lnTo>
                    <a:pt x="334" y="931"/>
                  </a:lnTo>
                  <a:lnTo>
                    <a:pt x="329" y="933"/>
                  </a:lnTo>
                  <a:lnTo>
                    <a:pt x="324" y="937"/>
                  </a:lnTo>
                  <a:lnTo>
                    <a:pt x="316" y="941"/>
                  </a:lnTo>
                  <a:lnTo>
                    <a:pt x="308" y="947"/>
                  </a:lnTo>
                  <a:lnTo>
                    <a:pt x="298" y="953"/>
                  </a:lnTo>
                  <a:lnTo>
                    <a:pt x="287" y="960"/>
                  </a:lnTo>
                  <a:lnTo>
                    <a:pt x="276" y="965"/>
                  </a:lnTo>
                  <a:lnTo>
                    <a:pt x="263" y="971"/>
                  </a:lnTo>
                  <a:lnTo>
                    <a:pt x="252" y="977"/>
                  </a:lnTo>
                  <a:lnTo>
                    <a:pt x="240" y="983"/>
                  </a:lnTo>
                  <a:lnTo>
                    <a:pt x="229" y="986"/>
                  </a:lnTo>
                  <a:lnTo>
                    <a:pt x="218" y="990"/>
                  </a:lnTo>
                  <a:lnTo>
                    <a:pt x="210" y="991"/>
                  </a:lnTo>
                  <a:lnTo>
                    <a:pt x="202" y="991"/>
                  </a:lnTo>
                  <a:lnTo>
                    <a:pt x="196" y="988"/>
                  </a:lnTo>
                  <a:lnTo>
                    <a:pt x="184" y="977"/>
                  </a:lnTo>
                  <a:lnTo>
                    <a:pt x="173" y="963"/>
                  </a:lnTo>
                  <a:lnTo>
                    <a:pt x="162" y="948"/>
                  </a:lnTo>
                  <a:lnTo>
                    <a:pt x="152" y="931"/>
                  </a:lnTo>
                  <a:lnTo>
                    <a:pt x="141" y="912"/>
                  </a:lnTo>
                  <a:lnTo>
                    <a:pt x="131" y="893"/>
                  </a:lnTo>
                  <a:lnTo>
                    <a:pt x="122" y="872"/>
                  </a:lnTo>
                  <a:lnTo>
                    <a:pt x="112" y="851"/>
                  </a:lnTo>
                  <a:lnTo>
                    <a:pt x="103" y="829"/>
                  </a:lnTo>
                  <a:lnTo>
                    <a:pt x="94" y="806"/>
                  </a:lnTo>
                  <a:lnTo>
                    <a:pt x="86" y="782"/>
                  </a:lnTo>
                  <a:lnTo>
                    <a:pt x="78" y="759"/>
                  </a:lnTo>
                  <a:lnTo>
                    <a:pt x="71" y="734"/>
                  </a:lnTo>
                  <a:lnTo>
                    <a:pt x="64" y="711"/>
                  </a:lnTo>
                  <a:lnTo>
                    <a:pt x="57" y="685"/>
                  </a:lnTo>
                  <a:lnTo>
                    <a:pt x="50" y="662"/>
                  </a:lnTo>
                  <a:lnTo>
                    <a:pt x="44" y="638"/>
                  </a:lnTo>
                  <a:lnTo>
                    <a:pt x="39" y="615"/>
                  </a:lnTo>
                  <a:lnTo>
                    <a:pt x="34" y="593"/>
                  </a:lnTo>
                  <a:lnTo>
                    <a:pt x="28" y="570"/>
                  </a:lnTo>
                  <a:lnTo>
                    <a:pt x="24" y="551"/>
                  </a:lnTo>
                  <a:lnTo>
                    <a:pt x="20" y="531"/>
                  </a:lnTo>
                  <a:lnTo>
                    <a:pt x="16" y="513"/>
                  </a:lnTo>
                  <a:lnTo>
                    <a:pt x="13" y="495"/>
                  </a:lnTo>
                  <a:lnTo>
                    <a:pt x="10" y="479"/>
                  </a:lnTo>
                  <a:lnTo>
                    <a:pt x="8" y="465"/>
                  </a:lnTo>
                  <a:lnTo>
                    <a:pt x="5" y="453"/>
                  </a:lnTo>
                  <a:lnTo>
                    <a:pt x="3" y="442"/>
                  </a:lnTo>
                  <a:lnTo>
                    <a:pt x="2" y="434"/>
                  </a:lnTo>
                  <a:lnTo>
                    <a:pt x="1" y="427"/>
                  </a:lnTo>
                  <a:lnTo>
                    <a:pt x="0" y="424"/>
                  </a:lnTo>
                  <a:lnTo>
                    <a:pt x="0" y="423"/>
                  </a:lnTo>
                  <a:lnTo>
                    <a:pt x="2" y="423"/>
                  </a:lnTo>
                  <a:lnTo>
                    <a:pt x="6" y="420"/>
                  </a:lnTo>
                  <a:lnTo>
                    <a:pt x="15" y="418"/>
                  </a:lnTo>
                  <a:lnTo>
                    <a:pt x="25" y="415"/>
                  </a:lnTo>
                  <a:lnTo>
                    <a:pt x="38" y="410"/>
                  </a:lnTo>
                  <a:lnTo>
                    <a:pt x="51" y="405"/>
                  </a:lnTo>
                  <a:lnTo>
                    <a:pt x="66" y="400"/>
                  </a:lnTo>
                  <a:lnTo>
                    <a:pt x="82" y="393"/>
                  </a:lnTo>
                  <a:lnTo>
                    <a:pt x="100" y="386"/>
                  </a:lnTo>
                  <a:lnTo>
                    <a:pt x="116" y="379"/>
                  </a:lnTo>
                  <a:lnTo>
                    <a:pt x="133" y="371"/>
                  </a:lnTo>
                  <a:lnTo>
                    <a:pt x="148" y="363"/>
                  </a:lnTo>
                  <a:lnTo>
                    <a:pt x="163" y="354"/>
                  </a:lnTo>
                  <a:lnTo>
                    <a:pt x="176" y="346"/>
                  </a:lnTo>
                  <a:lnTo>
                    <a:pt x="187" y="336"/>
                  </a:lnTo>
                  <a:lnTo>
                    <a:pt x="196" y="327"/>
                  </a:lnTo>
                  <a:lnTo>
                    <a:pt x="329" y="623"/>
                  </a:lnTo>
                  <a:lnTo>
                    <a:pt x="222" y="369"/>
                  </a:lnTo>
                  <a:lnTo>
                    <a:pt x="222" y="367"/>
                  </a:lnTo>
                  <a:lnTo>
                    <a:pt x="222" y="364"/>
                  </a:lnTo>
                  <a:lnTo>
                    <a:pt x="223" y="358"/>
                  </a:lnTo>
                  <a:lnTo>
                    <a:pt x="223" y="351"/>
                  </a:lnTo>
                  <a:lnTo>
                    <a:pt x="224" y="342"/>
                  </a:lnTo>
                  <a:lnTo>
                    <a:pt x="225" y="333"/>
                  </a:lnTo>
                  <a:lnTo>
                    <a:pt x="226" y="320"/>
                  </a:lnTo>
                  <a:lnTo>
                    <a:pt x="228" y="308"/>
                  </a:lnTo>
                  <a:lnTo>
                    <a:pt x="230" y="294"/>
                  </a:lnTo>
                  <a:lnTo>
                    <a:pt x="231" y="278"/>
                  </a:lnTo>
                  <a:lnTo>
                    <a:pt x="233" y="261"/>
                  </a:lnTo>
                  <a:lnTo>
                    <a:pt x="234" y="245"/>
                  </a:lnTo>
                  <a:lnTo>
                    <a:pt x="237" y="229"/>
                  </a:lnTo>
                  <a:lnTo>
                    <a:pt x="239" y="211"/>
                  </a:lnTo>
                  <a:lnTo>
                    <a:pt x="241" y="193"/>
                  </a:lnTo>
                  <a:lnTo>
                    <a:pt x="244" y="175"/>
                  </a:lnTo>
                  <a:lnTo>
                    <a:pt x="246" y="158"/>
                  </a:lnTo>
                  <a:lnTo>
                    <a:pt x="248" y="140"/>
                  </a:lnTo>
                  <a:lnTo>
                    <a:pt x="252" y="123"/>
                  </a:lnTo>
                  <a:lnTo>
                    <a:pt x="254" y="106"/>
                  </a:lnTo>
                  <a:lnTo>
                    <a:pt x="256" y="91"/>
                  </a:lnTo>
                  <a:lnTo>
                    <a:pt x="260" y="75"/>
                  </a:lnTo>
                  <a:lnTo>
                    <a:pt x="262" y="61"/>
                  </a:lnTo>
                  <a:lnTo>
                    <a:pt x="264" y="47"/>
                  </a:lnTo>
                  <a:lnTo>
                    <a:pt x="268" y="36"/>
                  </a:lnTo>
                  <a:lnTo>
                    <a:pt x="270" y="25"/>
                  </a:lnTo>
                  <a:lnTo>
                    <a:pt x="274" y="17"/>
                  </a:lnTo>
                  <a:lnTo>
                    <a:pt x="276" y="9"/>
                  </a:lnTo>
                  <a:lnTo>
                    <a:pt x="278" y="5"/>
                  </a:lnTo>
                  <a:lnTo>
                    <a:pt x="282" y="1"/>
                  </a:lnTo>
                  <a:lnTo>
                    <a:pt x="284" y="0"/>
                  </a:lnTo>
                  <a:lnTo>
                    <a:pt x="286" y="1"/>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2"/>
            <p:cNvSpPr>
              <a:spLocks/>
            </p:cNvSpPr>
            <p:nvPr/>
          </p:nvSpPr>
          <p:spPr bwMode="auto">
            <a:xfrm>
              <a:off x="4632698" y="2597696"/>
              <a:ext cx="82550" cy="373063"/>
            </a:xfrm>
            <a:custGeom>
              <a:avLst/>
              <a:gdLst>
                <a:gd name="T0" fmla="*/ 102 w 102"/>
                <a:gd name="T1" fmla="*/ 467 h 469"/>
                <a:gd name="T2" fmla="*/ 101 w 102"/>
                <a:gd name="T3" fmla="*/ 461 h 469"/>
                <a:gd name="T4" fmla="*/ 99 w 102"/>
                <a:gd name="T5" fmla="*/ 449 h 469"/>
                <a:gd name="T6" fmla="*/ 97 w 102"/>
                <a:gd name="T7" fmla="*/ 427 h 469"/>
                <a:gd name="T8" fmla="*/ 92 w 102"/>
                <a:gd name="T9" fmla="*/ 399 h 469"/>
                <a:gd name="T10" fmla="*/ 86 w 102"/>
                <a:gd name="T11" fmla="*/ 365 h 469"/>
                <a:gd name="T12" fmla="*/ 80 w 102"/>
                <a:gd name="T13" fmla="*/ 328 h 469"/>
                <a:gd name="T14" fmla="*/ 74 w 102"/>
                <a:gd name="T15" fmla="*/ 287 h 469"/>
                <a:gd name="T16" fmla="*/ 67 w 102"/>
                <a:gd name="T17" fmla="*/ 246 h 469"/>
                <a:gd name="T18" fmla="*/ 59 w 102"/>
                <a:gd name="T19" fmla="*/ 203 h 469"/>
                <a:gd name="T20" fmla="*/ 52 w 102"/>
                <a:gd name="T21" fmla="*/ 162 h 469"/>
                <a:gd name="T22" fmla="*/ 44 w 102"/>
                <a:gd name="T23" fmla="*/ 123 h 469"/>
                <a:gd name="T24" fmla="*/ 37 w 102"/>
                <a:gd name="T25" fmla="*/ 87 h 469"/>
                <a:gd name="T26" fmla="*/ 29 w 102"/>
                <a:gd name="T27" fmla="*/ 56 h 469"/>
                <a:gd name="T28" fmla="*/ 22 w 102"/>
                <a:gd name="T29" fmla="*/ 30 h 469"/>
                <a:gd name="T30" fmla="*/ 15 w 102"/>
                <a:gd name="T31" fmla="*/ 12 h 469"/>
                <a:gd name="T32" fmla="*/ 8 w 102"/>
                <a:gd name="T33" fmla="*/ 0 h 469"/>
                <a:gd name="T34" fmla="*/ 1 w 102"/>
                <a:gd name="T35" fmla="*/ 12 h 469"/>
                <a:gd name="T36" fmla="*/ 7 w 102"/>
                <a:gd name="T37" fmla="*/ 25 h 469"/>
                <a:gd name="T38" fmla="*/ 13 w 102"/>
                <a:gd name="T39" fmla="*/ 45 h 469"/>
                <a:gd name="T40" fmla="*/ 19 w 102"/>
                <a:gd name="T41" fmla="*/ 73 h 469"/>
                <a:gd name="T42" fmla="*/ 27 w 102"/>
                <a:gd name="T43" fmla="*/ 106 h 469"/>
                <a:gd name="T44" fmla="*/ 34 w 102"/>
                <a:gd name="T45" fmla="*/ 144 h 469"/>
                <a:gd name="T46" fmla="*/ 42 w 102"/>
                <a:gd name="T47" fmla="*/ 185 h 469"/>
                <a:gd name="T48" fmla="*/ 49 w 102"/>
                <a:gd name="T49" fmla="*/ 226 h 469"/>
                <a:gd name="T50" fmla="*/ 57 w 102"/>
                <a:gd name="T51" fmla="*/ 268 h 469"/>
                <a:gd name="T52" fmla="*/ 64 w 102"/>
                <a:gd name="T53" fmla="*/ 309 h 469"/>
                <a:gd name="T54" fmla="*/ 70 w 102"/>
                <a:gd name="T55" fmla="*/ 348 h 469"/>
                <a:gd name="T56" fmla="*/ 76 w 102"/>
                <a:gd name="T57" fmla="*/ 384 h 469"/>
                <a:gd name="T58" fmla="*/ 80 w 102"/>
                <a:gd name="T59" fmla="*/ 415 h 469"/>
                <a:gd name="T60" fmla="*/ 85 w 102"/>
                <a:gd name="T61" fmla="*/ 441 h 469"/>
                <a:gd name="T62" fmla="*/ 87 w 102"/>
                <a:gd name="T63" fmla="*/ 458 h 469"/>
                <a:gd name="T64" fmla="*/ 90 w 102"/>
                <a:gd name="T65" fmla="*/ 468 h 469"/>
                <a:gd name="T66" fmla="*/ 90 w 102"/>
                <a:gd name="T67" fmla="*/ 469 h 469"/>
                <a:gd name="T68" fmla="*/ 102 w 102"/>
                <a:gd name="T69" fmla="*/ 46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469">
                  <a:moveTo>
                    <a:pt x="102" y="467"/>
                  </a:moveTo>
                  <a:lnTo>
                    <a:pt x="102" y="467"/>
                  </a:lnTo>
                  <a:lnTo>
                    <a:pt x="102" y="466"/>
                  </a:lnTo>
                  <a:lnTo>
                    <a:pt x="101" y="461"/>
                  </a:lnTo>
                  <a:lnTo>
                    <a:pt x="100" y="457"/>
                  </a:lnTo>
                  <a:lnTo>
                    <a:pt x="99" y="449"/>
                  </a:lnTo>
                  <a:lnTo>
                    <a:pt x="98" y="438"/>
                  </a:lnTo>
                  <a:lnTo>
                    <a:pt x="97" y="427"/>
                  </a:lnTo>
                  <a:lnTo>
                    <a:pt x="94" y="413"/>
                  </a:lnTo>
                  <a:lnTo>
                    <a:pt x="92" y="399"/>
                  </a:lnTo>
                  <a:lnTo>
                    <a:pt x="90" y="382"/>
                  </a:lnTo>
                  <a:lnTo>
                    <a:pt x="86" y="365"/>
                  </a:lnTo>
                  <a:lnTo>
                    <a:pt x="83" y="346"/>
                  </a:lnTo>
                  <a:lnTo>
                    <a:pt x="80" y="328"/>
                  </a:lnTo>
                  <a:lnTo>
                    <a:pt x="77" y="307"/>
                  </a:lnTo>
                  <a:lnTo>
                    <a:pt x="74" y="287"/>
                  </a:lnTo>
                  <a:lnTo>
                    <a:pt x="70" y="265"/>
                  </a:lnTo>
                  <a:lnTo>
                    <a:pt x="67" y="246"/>
                  </a:lnTo>
                  <a:lnTo>
                    <a:pt x="62" y="224"/>
                  </a:lnTo>
                  <a:lnTo>
                    <a:pt x="59" y="203"/>
                  </a:lnTo>
                  <a:lnTo>
                    <a:pt x="55" y="182"/>
                  </a:lnTo>
                  <a:lnTo>
                    <a:pt x="52" y="162"/>
                  </a:lnTo>
                  <a:lnTo>
                    <a:pt x="47" y="141"/>
                  </a:lnTo>
                  <a:lnTo>
                    <a:pt x="44" y="123"/>
                  </a:lnTo>
                  <a:lnTo>
                    <a:pt x="40" y="104"/>
                  </a:lnTo>
                  <a:lnTo>
                    <a:pt x="37" y="87"/>
                  </a:lnTo>
                  <a:lnTo>
                    <a:pt x="32" y="71"/>
                  </a:lnTo>
                  <a:lnTo>
                    <a:pt x="29" y="56"/>
                  </a:lnTo>
                  <a:lnTo>
                    <a:pt x="25" y="42"/>
                  </a:lnTo>
                  <a:lnTo>
                    <a:pt x="22" y="30"/>
                  </a:lnTo>
                  <a:lnTo>
                    <a:pt x="18" y="20"/>
                  </a:lnTo>
                  <a:lnTo>
                    <a:pt x="15" y="12"/>
                  </a:lnTo>
                  <a:lnTo>
                    <a:pt x="11" y="5"/>
                  </a:lnTo>
                  <a:lnTo>
                    <a:pt x="8" y="0"/>
                  </a:lnTo>
                  <a:lnTo>
                    <a:pt x="0" y="10"/>
                  </a:lnTo>
                  <a:lnTo>
                    <a:pt x="1" y="12"/>
                  </a:lnTo>
                  <a:lnTo>
                    <a:pt x="3" y="17"/>
                  </a:lnTo>
                  <a:lnTo>
                    <a:pt x="7" y="25"/>
                  </a:lnTo>
                  <a:lnTo>
                    <a:pt x="9" y="34"/>
                  </a:lnTo>
                  <a:lnTo>
                    <a:pt x="13" y="45"/>
                  </a:lnTo>
                  <a:lnTo>
                    <a:pt x="16" y="59"/>
                  </a:lnTo>
                  <a:lnTo>
                    <a:pt x="19" y="73"/>
                  </a:lnTo>
                  <a:lnTo>
                    <a:pt x="23" y="89"/>
                  </a:lnTo>
                  <a:lnTo>
                    <a:pt x="27" y="106"/>
                  </a:lnTo>
                  <a:lnTo>
                    <a:pt x="31" y="125"/>
                  </a:lnTo>
                  <a:lnTo>
                    <a:pt x="34" y="144"/>
                  </a:lnTo>
                  <a:lnTo>
                    <a:pt x="39" y="164"/>
                  </a:lnTo>
                  <a:lnTo>
                    <a:pt x="42" y="185"/>
                  </a:lnTo>
                  <a:lnTo>
                    <a:pt x="46" y="206"/>
                  </a:lnTo>
                  <a:lnTo>
                    <a:pt x="49" y="226"/>
                  </a:lnTo>
                  <a:lnTo>
                    <a:pt x="54" y="247"/>
                  </a:lnTo>
                  <a:lnTo>
                    <a:pt x="57" y="268"/>
                  </a:lnTo>
                  <a:lnTo>
                    <a:pt x="61" y="288"/>
                  </a:lnTo>
                  <a:lnTo>
                    <a:pt x="64" y="309"/>
                  </a:lnTo>
                  <a:lnTo>
                    <a:pt x="68" y="329"/>
                  </a:lnTo>
                  <a:lnTo>
                    <a:pt x="70" y="348"/>
                  </a:lnTo>
                  <a:lnTo>
                    <a:pt x="74" y="367"/>
                  </a:lnTo>
                  <a:lnTo>
                    <a:pt x="76" y="384"/>
                  </a:lnTo>
                  <a:lnTo>
                    <a:pt x="78" y="400"/>
                  </a:lnTo>
                  <a:lnTo>
                    <a:pt x="80" y="415"/>
                  </a:lnTo>
                  <a:lnTo>
                    <a:pt x="83" y="429"/>
                  </a:lnTo>
                  <a:lnTo>
                    <a:pt x="85" y="441"/>
                  </a:lnTo>
                  <a:lnTo>
                    <a:pt x="86" y="450"/>
                  </a:lnTo>
                  <a:lnTo>
                    <a:pt x="87" y="458"/>
                  </a:lnTo>
                  <a:lnTo>
                    <a:pt x="89" y="465"/>
                  </a:lnTo>
                  <a:lnTo>
                    <a:pt x="90" y="468"/>
                  </a:lnTo>
                  <a:lnTo>
                    <a:pt x="90" y="469"/>
                  </a:lnTo>
                  <a:lnTo>
                    <a:pt x="90" y="469"/>
                  </a:lnTo>
                  <a:lnTo>
                    <a:pt x="102" y="467"/>
                  </a:lnTo>
                  <a:lnTo>
                    <a:pt x="102" y="467"/>
                  </a:lnTo>
                  <a:lnTo>
                    <a:pt x="102" y="4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3"/>
            <p:cNvSpPr>
              <a:spLocks/>
            </p:cNvSpPr>
            <p:nvPr/>
          </p:nvSpPr>
          <p:spPr bwMode="auto">
            <a:xfrm>
              <a:off x="4704136" y="2969171"/>
              <a:ext cx="42863" cy="247650"/>
            </a:xfrm>
            <a:custGeom>
              <a:avLst/>
              <a:gdLst>
                <a:gd name="T0" fmla="*/ 51 w 53"/>
                <a:gd name="T1" fmla="*/ 312 h 312"/>
                <a:gd name="T2" fmla="*/ 53 w 53"/>
                <a:gd name="T3" fmla="*/ 308 h 312"/>
                <a:gd name="T4" fmla="*/ 12 w 53"/>
                <a:gd name="T5" fmla="*/ 0 h 312"/>
                <a:gd name="T6" fmla="*/ 0 w 53"/>
                <a:gd name="T7" fmla="*/ 2 h 312"/>
                <a:gd name="T8" fmla="*/ 40 w 53"/>
                <a:gd name="T9" fmla="*/ 310 h 312"/>
                <a:gd name="T10" fmla="*/ 41 w 53"/>
                <a:gd name="T11" fmla="*/ 305 h 312"/>
                <a:gd name="T12" fmla="*/ 51 w 53"/>
                <a:gd name="T13" fmla="*/ 312 h 312"/>
                <a:gd name="T14" fmla="*/ 53 w 53"/>
                <a:gd name="T15" fmla="*/ 310 h 312"/>
                <a:gd name="T16" fmla="*/ 53 w 53"/>
                <a:gd name="T17" fmla="*/ 308 h 312"/>
                <a:gd name="T18" fmla="*/ 51 w 53"/>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12">
                  <a:moveTo>
                    <a:pt x="51" y="312"/>
                  </a:moveTo>
                  <a:lnTo>
                    <a:pt x="53" y="308"/>
                  </a:lnTo>
                  <a:lnTo>
                    <a:pt x="12" y="0"/>
                  </a:lnTo>
                  <a:lnTo>
                    <a:pt x="0" y="2"/>
                  </a:lnTo>
                  <a:lnTo>
                    <a:pt x="40" y="310"/>
                  </a:lnTo>
                  <a:lnTo>
                    <a:pt x="41" y="305"/>
                  </a:lnTo>
                  <a:lnTo>
                    <a:pt x="51" y="312"/>
                  </a:lnTo>
                  <a:lnTo>
                    <a:pt x="53" y="310"/>
                  </a:lnTo>
                  <a:lnTo>
                    <a:pt x="53" y="308"/>
                  </a:lnTo>
                  <a:lnTo>
                    <a:pt x="51"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4"/>
            <p:cNvSpPr>
              <a:spLocks/>
            </p:cNvSpPr>
            <p:nvPr/>
          </p:nvSpPr>
          <p:spPr bwMode="auto">
            <a:xfrm>
              <a:off x="4669211" y="3210471"/>
              <a:ext cx="76200" cy="133350"/>
            </a:xfrm>
            <a:custGeom>
              <a:avLst/>
              <a:gdLst>
                <a:gd name="T0" fmla="*/ 9 w 95"/>
                <a:gd name="T1" fmla="*/ 167 h 167"/>
                <a:gd name="T2" fmla="*/ 11 w 95"/>
                <a:gd name="T3" fmla="*/ 165 h 167"/>
                <a:gd name="T4" fmla="*/ 95 w 95"/>
                <a:gd name="T5" fmla="*/ 7 h 167"/>
                <a:gd name="T6" fmla="*/ 85 w 95"/>
                <a:gd name="T7" fmla="*/ 0 h 167"/>
                <a:gd name="T8" fmla="*/ 0 w 95"/>
                <a:gd name="T9" fmla="*/ 159 h 167"/>
                <a:gd name="T10" fmla="*/ 2 w 95"/>
                <a:gd name="T11" fmla="*/ 157 h 167"/>
                <a:gd name="T12" fmla="*/ 9 w 95"/>
                <a:gd name="T13" fmla="*/ 167 h 167"/>
                <a:gd name="T14" fmla="*/ 10 w 95"/>
                <a:gd name="T15" fmla="*/ 166 h 167"/>
                <a:gd name="T16" fmla="*/ 11 w 95"/>
                <a:gd name="T17" fmla="*/ 165 h 167"/>
                <a:gd name="T18" fmla="*/ 9 w 95"/>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67">
                  <a:moveTo>
                    <a:pt x="9" y="167"/>
                  </a:moveTo>
                  <a:lnTo>
                    <a:pt x="11" y="165"/>
                  </a:lnTo>
                  <a:lnTo>
                    <a:pt x="95" y="7"/>
                  </a:lnTo>
                  <a:lnTo>
                    <a:pt x="85" y="0"/>
                  </a:lnTo>
                  <a:lnTo>
                    <a:pt x="0" y="159"/>
                  </a:lnTo>
                  <a:lnTo>
                    <a:pt x="2" y="157"/>
                  </a:lnTo>
                  <a:lnTo>
                    <a:pt x="9" y="167"/>
                  </a:lnTo>
                  <a:lnTo>
                    <a:pt x="10" y="166"/>
                  </a:lnTo>
                  <a:lnTo>
                    <a:pt x="11" y="165"/>
                  </a:lnTo>
                  <a:lnTo>
                    <a:pt x="9"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45"/>
            <p:cNvSpPr>
              <a:spLocks/>
            </p:cNvSpPr>
            <p:nvPr/>
          </p:nvSpPr>
          <p:spPr bwMode="auto">
            <a:xfrm>
              <a:off x="4561261" y="3335883"/>
              <a:ext cx="115888" cy="57150"/>
            </a:xfrm>
            <a:custGeom>
              <a:avLst/>
              <a:gdLst>
                <a:gd name="T0" fmla="*/ 0 w 146"/>
                <a:gd name="T1" fmla="*/ 68 h 73"/>
                <a:gd name="T2" fmla="*/ 1 w 146"/>
                <a:gd name="T3" fmla="*/ 69 h 73"/>
                <a:gd name="T4" fmla="*/ 9 w 146"/>
                <a:gd name="T5" fmla="*/ 71 h 73"/>
                <a:gd name="T6" fmla="*/ 18 w 146"/>
                <a:gd name="T7" fmla="*/ 73 h 73"/>
                <a:gd name="T8" fmla="*/ 29 w 146"/>
                <a:gd name="T9" fmla="*/ 70 h 73"/>
                <a:gd name="T10" fmla="*/ 39 w 146"/>
                <a:gd name="T11" fmla="*/ 67 h 73"/>
                <a:gd name="T12" fmla="*/ 51 w 146"/>
                <a:gd name="T13" fmla="*/ 63 h 73"/>
                <a:gd name="T14" fmla="*/ 62 w 146"/>
                <a:gd name="T15" fmla="*/ 58 h 73"/>
                <a:gd name="T16" fmla="*/ 75 w 146"/>
                <a:gd name="T17" fmla="*/ 53 h 73"/>
                <a:gd name="T18" fmla="*/ 86 w 146"/>
                <a:gd name="T19" fmla="*/ 46 h 73"/>
                <a:gd name="T20" fmla="*/ 98 w 146"/>
                <a:gd name="T21" fmla="*/ 39 h 73"/>
                <a:gd name="T22" fmla="*/ 109 w 146"/>
                <a:gd name="T23" fmla="*/ 33 h 73"/>
                <a:gd name="T24" fmla="*/ 118 w 146"/>
                <a:gd name="T25" fmla="*/ 28 h 73"/>
                <a:gd name="T26" fmla="*/ 128 w 146"/>
                <a:gd name="T27" fmla="*/ 22 h 73"/>
                <a:gd name="T28" fmla="*/ 136 w 146"/>
                <a:gd name="T29" fmla="*/ 17 h 73"/>
                <a:gd name="T30" fmla="*/ 142 w 146"/>
                <a:gd name="T31" fmla="*/ 14 h 73"/>
                <a:gd name="T32" fmla="*/ 144 w 146"/>
                <a:gd name="T33" fmla="*/ 12 h 73"/>
                <a:gd name="T34" fmla="*/ 146 w 146"/>
                <a:gd name="T35" fmla="*/ 10 h 73"/>
                <a:gd name="T36" fmla="*/ 139 w 146"/>
                <a:gd name="T37" fmla="*/ 0 h 73"/>
                <a:gd name="T38" fmla="*/ 138 w 146"/>
                <a:gd name="T39" fmla="*/ 0 h 73"/>
                <a:gd name="T40" fmla="*/ 133 w 146"/>
                <a:gd name="T41" fmla="*/ 2 h 73"/>
                <a:gd name="T42" fmla="*/ 128 w 146"/>
                <a:gd name="T43" fmla="*/ 7 h 73"/>
                <a:gd name="T44" fmla="*/ 121 w 146"/>
                <a:gd name="T45" fmla="*/ 12 h 73"/>
                <a:gd name="T46" fmla="*/ 113 w 146"/>
                <a:gd name="T47" fmla="*/ 16 h 73"/>
                <a:gd name="T48" fmla="*/ 102 w 146"/>
                <a:gd name="T49" fmla="*/ 22 h 73"/>
                <a:gd name="T50" fmla="*/ 92 w 146"/>
                <a:gd name="T51" fmla="*/ 29 h 73"/>
                <a:gd name="T52" fmla="*/ 80 w 146"/>
                <a:gd name="T53" fmla="*/ 35 h 73"/>
                <a:gd name="T54" fmla="*/ 69 w 146"/>
                <a:gd name="T55" fmla="*/ 40 h 73"/>
                <a:gd name="T56" fmla="*/ 56 w 146"/>
                <a:gd name="T57" fmla="*/ 46 h 73"/>
                <a:gd name="T58" fmla="*/ 46 w 146"/>
                <a:gd name="T59" fmla="*/ 51 h 73"/>
                <a:gd name="T60" fmla="*/ 36 w 146"/>
                <a:gd name="T61" fmla="*/ 55 h 73"/>
                <a:gd name="T62" fmla="*/ 25 w 146"/>
                <a:gd name="T63" fmla="*/ 58 h 73"/>
                <a:gd name="T64" fmla="*/ 17 w 146"/>
                <a:gd name="T65" fmla="*/ 60 h 73"/>
                <a:gd name="T66" fmla="*/ 11 w 146"/>
                <a:gd name="T67" fmla="*/ 59 h 73"/>
                <a:gd name="T68" fmla="*/ 8 w 146"/>
                <a:gd name="T69" fmla="*/ 58 h 73"/>
                <a:gd name="T70" fmla="*/ 8 w 146"/>
                <a:gd name="T71" fmla="*/ 59 h 73"/>
                <a:gd name="T72" fmla="*/ 0 w 146"/>
                <a:gd name="T73" fmla="*/ 68 h 73"/>
                <a:gd name="T74" fmla="*/ 1 w 146"/>
                <a:gd name="T75" fmla="*/ 69 h 73"/>
                <a:gd name="T76" fmla="*/ 1 w 146"/>
                <a:gd name="T77" fmla="*/ 69 h 73"/>
                <a:gd name="T78" fmla="*/ 0 w 146"/>
                <a:gd name="T79"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73">
                  <a:moveTo>
                    <a:pt x="0" y="68"/>
                  </a:moveTo>
                  <a:lnTo>
                    <a:pt x="1" y="69"/>
                  </a:lnTo>
                  <a:lnTo>
                    <a:pt x="9" y="71"/>
                  </a:lnTo>
                  <a:lnTo>
                    <a:pt x="18" y="73"/>
                  </a:lnTo>
                  <a:lnTo>
                    <a:pt x="29" y="70"/>
                  </a:lnTo>
                  <a:lnTo>
                    <a:pt x="39" y="67"/>
                  </a:lnTo>
                  <a:lnTo>
                    <a:pt x="51" y="63"/>
                  </a:lnTo>
                  <a:lnTo>
                    <a:pt x="62" y="58"/>
                  </a:lnTo>
                  <a:lnTo>
                    <a:pt x="75" y="53"/>
                  </a:lnTo>
                  <a:lnTo>
                    <a:pt x="86" y="46"/>
                  </a:lnTo>
                  <a:lnTo>
                    <a:pt x="98" y="39"/>
                  </a:lnTo>
                  <a:lnTo>
                    <a:pt x="109" y="33"/>
                  </a:lnTo>
                  <a:lnTo>
                    <a:pt x="118" y="28"/>
                  </a:lnTo>
                  <a:lnTo>
                    <a:pt x="128" y="22"/>
                  </a:lnTo>
                  <a:lnTo>
                    <a:pt x="136" y="17"/>
                  </a:lnTo>
                  <a:lnTo>
                    <a:pt x="142" y="14"/>
                  </a:lnTo>
                  <a:lnTo>
                    <a:pt x="144" y="12"/>
                  </a:lnTo>
                  <a:lnTo>
                    <a:pt x="146" y="10"/>
                  </a:lnTo>
                  <a:lnTo>
                    <a:pt x="139" y="0"/>
                  </a:lnTo>
                  <a:lnTo>
                    <a:pt x="138" y="0"/>
                  </a:lnTo>
                  <a:lnTo>
                    <a:pt x="133" y="2"/>
                  </a:lnTo>
                  <a:lnTo>
                    <a:pt x="128" y="7"/>
                  </a:lnTo>
                  <a:lnTo>
                    <a:pt x="121" y="12"/>
                  </a:lnTo>
                  <a:lnTo>
                    <a:pt x="113" y="16"/>
                  </a:lnTo>
                  <a:lnTo>
                    <a:pt x="102" y="22"/>
                  </a:lnTo>
                  <a:lnTo>
                    <a:pt x="92" y="29"/>
                  </a:lnTo>
                  <a:lnTo>
                    <a:pt x="80" y="35"/>
                  </a:lnTo>
                  <a:lnTo>
                    <a:pt x="69" y="40"/>
                  </a:lnTo>
                  <a:lnTo>
                    <a:pt x="56" y="46"/>
                  </a:lnTo>
                  <a:lnTo>
                    <a:pt x="46" y="51"/>
                  </a:lnTo>
                  <a:lnTo>
                    <a:pt x="36" y="55"/>
                  </a:lnTo>
                  <a:lnTo>
                    <a:pt x="25" y="58"/>
                  </a:lnTo>
                  <a:lnTo>
                    <a:pt x="17" y="60"/>
                  </a:lnTo>
                  <a:lnTo>
                    <a:pt x="11" y="59"/>
                  </a:lnTo>
                  <a:lnTo>
                    <a:pt x="8" y="58"/>
                  </a:lnTo>
                  <a:lnTo>
                    <a:pt x="8" y="59"/>
                  </a:lnTo>
                  <a:lnTo>
                    <a:pt x="0" y="68"/>
                  </a:lnTo>
                  <a:lnTo>
                    <a:pt x="1" y="69"/>
                  </a:lnTo>
                  <a:lnTo>
                    <a:pt x="1" y="69"/>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46"/>
            <p:cNvSpPr>
              <a:spLocks/>
            </p:cNvSpPr>
            <p:nvPr/>
          </p:nvSpPr>
          <p:spPr bwMode="auto">
            <a:xfrm>
              <a:off x="4402511" y="2931071"/>
              <a:ext cx="165100" cy="457200"/>
            </a:xfrm>
            <a:custGeom>
              <a:avLst/>
              <a:gdLst>
                <a:gd name="T0" fmla="*/ 1 w 207"/>
                <a:gd name="T1" fmla="*/ 7 h 576"/>
                <a:gd name="T2" fmla="*/ 2 w 207"/>
                <a:gd name="T3" fmla="*/ 13 h 576"/>
                <a:gd name="T4" fmla="*/ 4 w 207"/>
                <a:gd name="T5" fmla="*/ 26 h 576"/>
                <a:gd name="T6" fmla="*/ 8 w 207"/>
                <a:gd name="T7" fmla="*/ 49 h 576"/>
                <a:gd name="T8" fmla="*/ 13 w 207"/>
                <a:gd name="T9" fmla="*/ 79 h 576"/>
                <a:gd name="T10" fmla="*/ 20 w 207"/>
                <a:gd name="T11" fmla="*/ 115 h 576"/>
                <a:gd name="T12" fmla="*/ 30 w 207"/>
                <a:gd name="T13" fmla="*/ 155 h 576"/>
                <a:gd name="T14" fmla="*/ 39 w 207"/>
                <a:gd name="T15" fmla="*/ 199 h 576"/>
                <a:gd name="T16" fmla="*/ 51 w 207"/>
                <a:gd name="T17" fmla="*/ 246 h 576"/>
                <a:gd name="T18" fmla="*/ 64 w 207"/>
                <a:gd name="T19" fmla="*/ 295 h 576"/>
                <a:gd name="T20" fmla="*/ 79 w 207"/>
                <a:gd name="T21" fmla="*/ 343 h 576"/>
                <a:gd name="T22" fmla="*/ 95 w 207"/>
                <a:gd name="T23" fmla="*/ 392 h 576"/>
                <a:gd name="T24" fmla="*/ 112 w 207"/>
                <a:gd name="T25" fmla="*/ 437 h 576"/>
                <a:gd name="T26" fmla="*/ 132 w 207"/>
                <a:gd name="T27" fmla="*/ 479 h 576"/>
                <a:gd name="T28" fmla="*/ 153 w 207"/>
                <a:gd name="T29" fmla="*/ 517 h 576"/>
                <a:gd name="T30" fmla="*/ 175 w 207"/>
                <a:gd name="T31" fmla="*/ 549 h 576"/>
                <a:gd name="T32" fmla="*/ 199 w 207"/>
                <a:gd name="T33" fmla="*/ 576 h 576"/>
                <a:gd name="T34" fmla="*/ 195 w 207"/>
                <a:gd name="T35" fmla="*/ 555 h 576"/>
                <a:gd name="T36" fmla="*/ 175 w 207"/>
                <a:gd name="T37" fmla="*/ 526 h 576"/>
                <a:gd name="T38" fmla="*/ 154 w 207"/>
                <a:gd name="T39" fmla="*/ 492 h 576"/>
                <a:gd name="T40" fmla="*/ 134 w 207"/>
                <a:gd name="T41" fmla="*/ 453 h 576"/>
                <a:gd name="T42" fmla="*/ 116 w 207"/>
                <a:gd name="T43" fmla="*/ 410 h 576"/>
                <a:gd name="T44" fmla="*/ 99 w 207"/>
                <a:gd name="T45" fmla="*/ 364 h 576"/>
                <a:gd name="T46" fmla="*/ 84 w 207"/>
                <a:gd name="T47" fmla="*/ 316 h 576"/>
                <a:gd name="T48" fmla="*/ 70 w 207"/>
                <a:gd name="T49" fmla="*/ 267 h 576"/>
                <a:gd name="T50" fmla="*/ 57 w 207"/>
                <a:gd name="T51" fmla="*/ 220 h 576"/>
                <a:gd name="T52" fmla="*/ 47 w 207"/>
                <a:gd name="T53" fmla="*/ 174 h 576"/>
                <a:gd name="T54" fmla="*/ 38 w 207"/>
                <a:gd name="T55" fmla="*/ 132 h 576"/>
                <a:gd name="T56" fmla="*/ 30 w 207"/>
                <a:gd name="T57" fmla="*/ 93 h 576"/>
                <a:gd name="T58" fmla="*/ 23 w 207"/>
                <a:gd name="T59" fmla="*/ 61 h 576"/>
                <a:gd name="T60" fmla="*/ 18 w 207"/>
                <a:gd name="T61" fmla="*/ 35 h 576"/>
                <a:gd name="T62" fmla="*/ 16 w 207"/>
                <a:gd name="T63" fmla="*/ 16 h 576"/>
                <a:gd name="T64" fmla="*/ 13 w 207"/>
                <a:gd name="T65" fmla="*/ 6 h 576"/>
                <a:gd name="T66" fmla="*/ 9 w 207"/>
                <a:gd name="T67" fmla="*/ 11 h 576"/>
                <a:gd name="T68" fmla="*/ 0 w 207"/>
                <a:gd name="T69" fmla="*/ 1 h 576"/>
                <a:gd name="T70" fmla="*/ 5 w 207"/>
                <a:gd name="T7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7" h="576">
                  <a:moveTo>
                    <a:pt x="5" y="0"/>
                  </a:moveTo>
                  <a:lnTo>
                    <a:pt x="1" y="7"/>
                  </a:lnTo>
                  <a:lnTo>
                    <a:pt x="1" y="8"/>
                  </a:lnTo>
                  <a:lnTo>
                    <a:pt x="2" y="13"/>
                  </a:lnTo>
                  <a:lnTo>
                    <a:pt x="2" y="17"/>
                  </a:lnTo>
                  <a:lnTo>
                    <a:pt x="4" y="26"/>
                  </a:lnTo>
                  <a:lnTo>
                    <a:pt x="5" y="37"/>
                  </a:lnTo>
                  <a:lnTo>
                    <a:pt x="8" y="49"/>
                  </a:lnTo>
                  <a:lnTo>
                    <a:pt x="10" y="63"/>
                  </a:lnTo>
                  <a:lnTo>
                    <a:pt x="13" y="79"/>
                  </a:lnTo>
                  <a:lnTo>
                    <a:pt x="17" y="97"/>
                  </a:lnTo>
                  <a:lnTo>
                    <a:pt x="20" y="115"/>
                  </a:lnTo>
                  <a:lnTo>
                    <a:pt x="25" y="135"/>
                  </a:lnTo>
                  <a:lnTo>
                    <a:pt x="30" y="155"/>
                  </a:lnTo>
                  <a:lnTo>
                    <a:pt x="34" y="177"/>
                  </a:lnTo>
                  <a:lnTo>
                    <a:pt x="39" y="199"/>
                  </a:lnTo>
                  <a:lnTo>
                    <a:pt x="45" y="222"/>
                  </a:lnTo>
                  <a:lnTo>
                    <a:pt x="51" y="246"/>
                  </a:lnTo>
                  <a:lnTo>
                    <a:pt x="57" y="271"/>
                  </a:lnTo>
                  <a:lnTo>
                    <a:pt x="64" y="295"/>
                  </a:lnTo>
                  <a:lnTo>
                    <a:pt x="72" y="319"/>
                  </a:lnTo>
                  <a:lnTo>
                    <a:pt x="79" y="343"/>
                  </a:lnTo>
                  <a:lnTo>
                    <a:pt x="87" y="367"/>
                  </a:lnTo>
                  <a:lnTo>
                    <a:pt x="95" y="392"/>
                  </a:lnTo>
                  <a:lnTo>
                    <a:pt x="104" y="415"/>
                  </a:lnTo>
                  <a:lnTo>
                    <a:pt x="112" y="437"/>
                  </a:lnTo>
                  <a:lnTo>
                    <a:pt x="122" y="458"/>
                  </a:lnTo>
                  <a:lnTo>
                    <a:pt x="132" y="479"/>
                  </a:lnTo>
                  <a:lnTo>
                    <a:pt x="142" y="499"/>
                  </a:lnTo>
                  <a:lnTo>
                    <a:pt x="153" y="517"/>
                  </a:lnTo>
                  <a:lnTo>
                    <a:pt x="164" y="534"/>
                  </a:lnTo>
                  <a:lnTo>
                    <a:pt x="175" y="549"/>
                  </a:lnTo>
                  <a:lnTo>
                    <a:pt x="186" y="563"/>
                  </a:lnTo>
                  <a:lnTo>
                    <a:pt x="199" y="576"/>
                  </a:lnTo>
                  <a:lnTo>
                    <a:pt x="207" y="567"/>
                  </a:lnTo>
                  <a:lnTo>
                    <a:pt x="195" y="555"/>
                  </a:lnTo>
                  <a:lnTo>
                    <a:pt x="185" y="543"/>
                  </a:lnTo>
                  <a:lnTo>
                    <a:pt x="175" y="526"/>
                  </a:lnTo>
                  <a:lnTo>
                    <a:pt x="163" y="510"/>
                  </a:lnTo>
                  <a:lnTo>
                    <a:pt x="154" y="492"/>
                  </a:lnTo>
                  <a:lnTo>
                    <a:pt x="144" y="473"/>
                  </a:lnTo>
                  <a:lnTo>
                    <a:pt x="134" y="453"/>
                  </a:lnTo>
                  <a:lnTo>
                    <a:pt x="125" y="432"/>
                  </a:lnTo>
                  <a:lnTo>
                    <a:pt x="116" y="410"/>
                  </a:lnTo>
                  <a:lnTo>
                    <a:pt x="108" y="387"/>
                  </a:lnTo>
                  <a:lnTo>
                    <a:pt x="99" y="364"/>
                  </a:lnTo>
                  <a:lnTo>
                    <a:pt x="92" y="340"/>
                  </a:lnTo>
                  <a:lnTo>
                    <a:pt x="84" y="316"/>
                  </a:lnTo>
                  <a:lnTo>
                    <a:pt x="77" y="291"/>
                  </a:lnTo>
                  <a:lnTo>
                    <a:pt x="70" y="267"/>
                  </a:lnTo>
                  <a:lnTo>
                    <a:pt x="64" y="243"/>
                  </a:lnTo>
                  <a:lnTo>
                    <a:pt x="57" y="220"/>
                  </a:lnTo>
                  <a:lnTo>
                    <a:pt x="53" y="197"/>
                  </a:lnTo>
                  <a:lnTo>
                    <a:pt x="47" y="174"/>
                  </a:lnTo>
                  <a:lnTo>
                    <a:pt x="42" y="152"/>
                  </a:lnTo>
                  <a:lnTo>
                    <a:pt x="38" y="132"/>
                  </a:lnTo>
                  <a:lnTo>
                    <a:pt x="33" y="112"/>
                  </a:lnTo>
                  <a:lnTo>
                    <a:pt x="30" y="93"/>
                  </a:lnTo>
                  <a:lnTo>
                    <a:pt x="26" y="77"/>
                  </a:lnTo>
                  <a:lnTo>
                    <a:pt x="23" y="61"/>
                  </a:lnTo>
                  <a:lnTo>
                    <a:pt x="20" y="47"/>
                  </a:lnTo>
                  <a:lnTo>
                    <a:pt x="18" y="35"/>
                  </a:lnTo>
                  <a:lnTo>
                    <a:pt x="17" y="24"/>
                  </a:lnTo>
                  <a:lnTo>
                    <a:pt x="16" y="16"/>
                  </a:lnTo>
                  <a:lnTo>
                    <a:pt x="15" y="9"/>
                  </a:lnTo>
                  <a:lnTo>
                    <a:pt x="13" y="6"/>
                  </a:lnTo>
                  <a:lnTo>
                    <a:pt x="13" y="5"/>
                  </a:lnTo>
                  <a:lnTo>
                    <a:pt x="9" y="11"/>
                  </a:lnTo>
                  <a:lnTo>
                    <a:pt x="5" y="0"/>
                  </a:lnTo>
                  <a:lnTo>
                    <a:pt x="0" y="1"/>
                  </a:lnTo>
                  <a:lnTo>
                    <a:pt x="1"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47"/>
            <p:cNvSpPr>
              <a:spLocks/>
            </p:cNvSpPr>
            <p:nvPr/>
          </p:nvSpPr>
          <p:spPr bwMode="auto">
            <a:xfrm>
              <a:off x="4407273" y="2851696"/>
              <a:ext cx="161925" cy="88900"/>
            </a:xfrm>
            <a:custGeom>
              <a:avLst/>
              <a:gdLst>
                <a:gd name="T0" fmla="*/ 204 w 204"/>
                <a:gd name="T1" fmla="*/ 9 h 112"/>
                <a:gd name="T2" fmla="*/ 193 w 204"/>
                <a:gd name="T3" fmla="*/ 8 h 112"/>
                <a:gd name="T4" fmla="*/ 186 w 204"/>
                <a:gd name="T5" fmla="*/ 16 h 112"/>
                <a:gd name="T6" fmla="*/ 174 w 204"/>
                <a:gd name="T7" fmla="*/ 24 h 112"/>
                <a:gd name="T8" fmla="*/ 162 w 204"/>
                <a:gd name="T9" fmla="*/ 33 h 112"/>
                <a:gd name="T10" fmla="*/ 147 w 204"/>
                <a:gd name="T11" fmla="*/ 41 h 112"/>
                <a:gd name="T12" fmla="*/ 132 w 204"/>
                <a:gd name="T13" fmla="*/ 49 h 112"/>
                <a:gd name="T14" fmla="*/ 116 w 204"/>
                <a:gd name="T15" fmla="*/ 57 h 112"/>
                <a:gd name="T16" fmla="*/ 98 w 204"/>
                <a:gd name="T17" fmla="*/ 64 h 112"/>
                <a:gd name="T18" fmla="*/ 82 w 204"/>
                <a:gd name="T19" fmla="*/ 71 h 112"/>
                <a:gd name="T20" fmla="*/ 66 w 204"/>
                <a:gd name="T21" fmla="*/ 78 h 112"/>
                <a:gd name="T22" fmla="*/ 51 w 204"/>
                <a:gd name="T23" fmla="*/ 84 h 112"/>
                <a:gd name="T24" fmla="*/ 37 w 204"/>
                <a:gd name="T25" fmla="*/ 88 h 112"/>
                <a:gd name="T26" fmla="*/ 25 w 204"/>
                <a:gd name="T27" fmla="*/ 93 h 112"/>
                <a:gd name="T28" fmla="*/ 15 w 204"/>
                <a:gd name="T29" fmla="*/ 96 h 112"/>
                <a:gd name="T30" fmla="*/ 7 w 204"/>
                <a:gd name="T31" fmla="*/ 99 h 112"/>
                <a:gd name="T32" fmla="*/ 2 w 204"/>
                <a:gd name="T33" fmla="*/ 100 h 112"/>
                <a:gd name="T34" fmla="*/ 0 w 204"/>
                <a:gd name="T35" fmla="*/ 101 h 112"/>
                <a:gd name="T36" fmla="*/ 4 w 204"/>
                <a:gd name="T37" fmla="*/ 112 h 112"/>
                <a:gd name="T38" fmla="*/ 6 w 204"/>
                <a:gd name="T39" fmla="*/ 112 h 112"/>
                <a:gd name="T40" fmla="*/ 11 w 204"/>
                <a:gd name="T41" fmla="*/ 110 h 112"/>
                <a:gd name="T42" fmla="*/ 19 w 204"/>
                <a:gd name="T43" fmla="*/ 108 h 112"/>
                <a:gd name="T44" fmla="*/ 29 w 204"/>
                <a:gd name="T45" fmla="*/ 104 h 112"/>
                <a:gd name="T46" fmla="*/ 42 w 204"/>
                <a:gd name="T47" fmla="*/ 100 h 112"/>
                <a:gd name="T48" fmla="*/ 56 w 204"/>
                <a:gd name="T49" fmla="*/ 95 h 112"/>
                <a:gd name="T50" fmla="*/ 71 w 204"/>
                <a:gd name="T51" fmla="*/ 89 h 112"/>
                <a:gd name="T52" fmla="*/ 87 w 204"/>
                <a:gd name="T53" fmla="*/ 84 h 112"/>
                <a:gd name="T54" fmla="*/ 104 w 204"/>
                <a:gd name="T55" fmla="*/ 77 h 112"/>
                <a:gd name="T56" fmla="*/ 121 w 204"/>
                <a:gd name="T57" fmla="*/ 69 h 112"/>
                <a:gd name="T58" fmla="*/ 137 w 204"/>
                <a:gd name="T59" fmla="*/ 61 h 112"/>
                <a:gd name="T60" fmla="*/ 154 w 204"/>
                <a:gd name="T61" fmla="*/ 53 h 112"/>
                <a:gd name="T62" fmla="*/ 169 w 204"/>
                <a:gd name="T63" fmla="*/ 43 h 112"/>
                <a:gd name="T64" fmla="*/ 181 w 204"/>
                <a:gd name="T65" fmla="*/ 34 h 112"/>
                <a:gd name="T66" fmla="*/ 194 w 204"/>
                <a:gd name="T67" fmla="*/ 25 h 112"/>
                <a:gd name="T68" fmla="*/ 203 w 204"/>
                <a:gd name="T69" fmla="*/ 16 h 112"/>
                <a:gd name="T70" fmla="*/ 193 w 204"/>
                <a:gd name="T71" fmla="*/ 15 h 112"/>
                <a:gd name="T72" fmla="*/ 204 w 204"/>
                <a:gd name="T73" fmla="*/ 9 h 112"/>
                <a:gd name="T74" fmla="*/ 200 w 204"/>
                <a:gd name="T75" fmla="*/ 0 h 112"/>
                <a:gd name="T76" fmla="*/ 193 w 204"/>
                <a:gd name="T77" fmla="*/ 8 h 112"/>
                <a:gd name="T78" fmla="*/ 204 w 204"/>
                <a:gd name="T7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12">
                  <a:moveTo>
                    <a:pt x="204" y="9"/>
                  </a:moveTo>
                  <a:lnTo>
                    <a:pt x="193" y="8"/>
                  </a:lnTo>
                  <a:lnTo>
                    <a:pt x="186" y="16"/>
                  </a:lnTo>
                  <a:lnTo>
                    <a:pt x="174" y="24"/>
                  </a:lnTo>
                  <a:lnTo>
                    <a:pt x="162" y="33"/>
                  </a:lnTo>
                  <a:lnTo>
                    <a:pt x="147" y="41"/>
                  </a:lnTo>
                  <a:lnTo>
                    <a:pt x="132" y="49"/>
                  </a:lnTo>
                  <a:lnTo>
                    <a:pt x="116" y="57"/>
                  </a:lnTo>
                  <a:lnTo>
                    <a:pt x="98" y="64"/>
                  </a:lnTo>
                  <a:lnTo>
                    <a:pt x="82" y="71"/>
                  </a:lnTo>
                  <a:lnTo>
                    <a:pt x="66" y="78"/>
                  </a:lnTo>
                  <a:lnTo>
                    <a:pt x="51" y="84"/>
                  </a:lnTo>
                  <a:lnTo>
                    <a:pt x="37" y="88"/>
                  </a:lnTo>
                  <a:lnTo>
                    <a:pt x="25" y="93"/>
                  </a:lnTo>
                  <a:lnTo>
                    <a:pt x="15" y="96"/>
                  </a:lnTo>
                  <a:lnTo>
                    <a:pt x="7" y="99"/>
                  </a:lnTo>
                  <a:lnTo>
                    <a:pt x="2" y="100"/>
                  </a:lnTo>
                  <a:lnTo>
                    <a:pt x="0" y="101"/>
                  </a:lnTo>
                  <a:lnTo>
                    <a:pt x="4" y="112"/>
                  </a:lnTo>
                  <a:lnTo>
                    <a:pt x="6" y="112"/>
                  </a:lnTo>
                  <a:lnTo>
                    <a:pt x="11" y="110"/>
                  </a:lnTo>
                  <a:lnTo>
                    <a:pt x="19" y="108"/>
                  </a:lnTo>
                  <a:lnTo>
                    <a:pt x="29" y="104"/>
                  </a:lnTo>
                  <a:lnTo>
                    <a:pt x="42" y="100"/>
                  </a:lnTo>
                  <a:lnTo>
                    <a:pt x="56" y="95"/>
                  </a:lnTo>
                  <a:lnTo>
                    <a:pt x="71" y="89"/>
                  </a:lnTo>
                  <a:lnTo>
                    <a:pt x="87" y="84"/>
                  </a:lnTo>
                  <a:lnTo>
                    <a:pt x="104" y="77"/>
                  </a:lnTo>
                  <a:lnTo>
                    <a:pt x="121" y="69"/>
                  </a:lnTo>
                  <a:lnTo>
                    <a:pt x="137" y="61"/>
                  </a:lnTo>
                  <a:lnTo>
                    <a:pt x="154" y="53"/>
                  </a:lnTo>
                  <a:lnTo>
                    <a:pt x="169" y="43"/>
                  </a:lnTo>
                  <a:lnTo>
                    <a:pt x="181" y="34"/>
                  </a:lnTo>
                  <a:lnTo>
                    <a:pt x="194" y="25"/>
                  </a:lnTo>
                  <a:lnTo>
                    <a:pt x="203" y="16"/>
                  </a:lnTo>
                  <a:lnTo>
                    <a:pt x="193" y="15"/>
                  </a:lnTo>
                  <a:lnTo>
                    <a:pt x="204" y="9"/>
                  </a:lnTo>
                  <a:lnTo>
                    <a:pt x="200" y="0"/>
                  </a:lnTo>
                  <a:lnTo>
                    <a:pt x="193" y="8"/>
                  </a:lnTo>
                  <a:lnTo>
                    <a:pt x="20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48"/>
            <p:cNvSpPr>
              <a:spLocks/>
            </p:cNvSpPr>
            <p:nvPr/>
          </p:nvSpPr>
          <p:spPr bwMode="auto">
            <a:xfrm>
              <a:off x="4559673" y="2858046"/>
              <a:ext cx="115888" cy="250825"/>
            </a:xfrm>
            <a:custGeom>
              <a:avLst/>
              <a:gdLst>
                <a:gd name="T0" fmla="*/ 132 w 145"/>
                <a:gd name="T1" fmla="*/ 300 h 314"/>
                <a:gd name="T2" fmla="*/ 144 w 145"/>
                <a:gd name="T3" fmla="*/ 295 h 314"/>
                <a:gd name="T4" fmla="*/ 11 w 145"/>
                <a:gd name="T5" fmla="*/ 0 h 314"/>
                <a:gd name="T6" fmla="*/ 0 w 145"/>
                <a:gd name="T7" fmla="*/ 6 h 314"/>
                <a:gd name="T8" fmla="*/ 132 w 145"/>
                <a:gd name="T9" fmla="*/ 300 h 314"/>
                <a:gd name="T10" fmla="*/ 144 w 145"/>
                <a:gd name="T11" fmla="*/ 296 h 314"/>
                <a:gd name="T12" fmla="*/ 132 w 145"/>
                <a:gd name="T13" fmla="*/ 300 h 314"/>
                <a:gd name="T14" fmla="*/ 145 w 145"/>
                <a:gd name="T15" fmla="*/ 314 h 314"/>
                <a:gd name="T16" fmla="*/ 144 w 145"/>
                <a:gd name="T17" fmla="*/ 296 h 314"/>
                <a:gd name="T18" fmla="*/ 132 w 145"/>
                <a:gd name="T19" fmla="*/ 30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314">
                  <a:moveTo>
                    <a:pt x="132" y="300"/>
                  </a:moveTo>
                  <a:lnTo>
                    <a:pt x="144" y="295"/>
                  </a:lnTo>
                  <a:lnTo>
                    <a:pt x="11" y="0"/>
                  </a:lnTo>
                  <a:lnTo>
                    <a:pt x="0" y="6"/>
                  </a:lnTo>
                  <a:lnTo>
                    <a:pt x="132" y="300"/>
                  </a:lnTo>
                  <a:lnTo>
                    <a:pt x="144" y="296"/>
                  </a:lnTo>
                  <a:lnTo>
                    <a:pt x="132" y="300"/>
                  </a:lnTo>
                  <a:lnTo>
                    <a:pt x="145" y="314"/>
                  </a:lnTo>
                  <a:lnTo>
                    <a:pt x="144" y="296"/>
                  </a:lnTo>
                  <a:lnTo>
                    <a:pt x="132"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49"/>
            <p:cNvSpPr>
              <a:spLocks/>
            </p:cNvSpPr>
            <p:nvPr/>
          </p:nvSpPr>
          <p:spPr bwMode="auto">
            <a:xfrm>
              <a:off x="4578723" y="2891383"/>
              <a:ext cx="95250" cy="206375"/>
            </a:xfrm>
            <a:custGeom>
              <a:avLst/>
              <a:gdLst>
                <a:gd name="T0" fmla="*/ 0 w 120"/>
                <a:gd name="T1" fmla="*/ 1 h 259"/>
                <a:gd name="T2" fmla="*/ 1 w 120"/>
                <a:gd name="T3" fmla="*/ 5 h 259"/>
                <a:gd name="T4" fmla="*/ 108 w 120"/>
                <a:gd name="T5" fmla="*/ 259 h 259"/>
                <a:gd name="T6" fmla="*/ 120 w 120"/>
                <a:gd name="T7" fmla="*/ 255 h 259"/>
                <a:gd name="T8" fmla="*/ 13 w 120"/>
                <a:gd name="T9" fmla="*/ 0 h 259"/>
                <a:gd name="T10" fmla="*/ 13 w 120"/>
                <a:gd name="T11" fmla="*/ 3 h 259"/>
                <a:gd name="T12" fmla="*/ 0 w 120"/>
                <a:gd name="T13" fmla="*/ 1 h 259"/>
                <a:gd name="T14" fmla="*/ 0 w 120"/>
                <a:gd name="T15" fmla="*/ 4 h 259"/>
                <a:gd name="T16" fmla="*/ 1 w 120"/>
                <a:gd name="T17" fmla="*/ 5 h 259"/>
                <a:gd name="T18" fmla="*/ 0 w 120"/>
                <a:gd name="T19" fmla="*/ 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259">
                  <a:moveTo>
                    <a:pt x="0" y="1"/>
                  </a:moveTo>
                  <a:lnTo>
                    <a:pt x="1" y="5"/>
                  </a:lnTo>
                  <a:lnTo>
                    <a:pt x="108" y="259"/>
                  </a:lnTo>
                  <a:lnTo>
                    <a:pt x="120" y="255"/>
                  </a:lnTo>
                  <a:lnTo>
                    <a:pt x="13" y="0"/>
                  </a:lnTo>
                  <a:lnTo>
                    <a:pt x="13" y="3"/>
                  </a:lnTo>
                  <a:lnTo>
                    <a:pt x="0" y="1"/>
                  </a:lnTo>
                  <a:lnTo>
                    <a:pt x="0" y="4"/>
                  </a:lnTo>
                  <a:lnTo>
                    <a:pt x="1"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50"/>
            <p:cNvSpPr>
              <a:spLocks/>
            </p:cNvSpPr>
            <p:nvPr/>
          </p:nvSpPr>
          <p:spPr bwMode="auto">
            <a:xfrm>
              <a:off x="4578723" y="2596108"/>
              <a:ext cx="60325" cy="296863"/>
            </a:xfrm>
            <a:custGeom>
              <a:avLst/>
              <a:gdLst>
                <a:gd name="T0" fmla="*/ 76 w 76"/>
                <a:gd name="T1" fmla="*/ 3 h 376"/>
                <a:gd name="T2" fmla="*/ 62 w 76"/>
                <a:gd name="T3" fmla="*/ 3 h 376"/>
                <a:gd name="T4" fmla="*/ 55 w 76"/>
                <a:gd name="T5" fmla="*/ 14 h 376"/>
                <a:gd name="T6" fmla="*/ 49 w 76"/>
                <a:gd name="T7" fmla="*/ 31 h 376"/>
                <a:gd name="T8" fmla="*/ 44 w 76"/>
                <a:gd name="T9" fmla="*/ 53 h 376"/>
                <a:gd name="T10" fmla="*/ 38 w 76"/>
                <a:gd name="T11" fmla="*/ 81 h 376"/>
                <a:gd name="T12" fmla="*/ 32 w 76"/>
                <a:gd name="T13" fmla="*/ 112 h 376"/>
                <a:gd name="T14" fmla="*/ 28 w 76"/>
                <a:gd name="T15" fmla="*/ 146 h 376"/>
                <a:gd name="T16" fmla="*/ 22 w 76"/>
                <a:gd name="T17" fmla="*/ 181 h 376"/>
                <a:gd name="T18" fmla="*/ 17 w 76"/>
                <a:gd name="T19" fmla="*/ 218 h 376"/>
                <a:gd name="T20" fmla="*/ 14 w 76"/>
                <a:gd name="T21" fmla="*/ 252 h 376"/>
                <a:gd name="T22" fmla="*/ 10 w 76"/>
                <a:gd name="T23" fmla="*/ 285 h 376"/>
                <a:gd name="T24" fmla="*/ 7 w 76"/>
                <a:gd name="T25" fmla="*/ 315 h 376"/>
                <a:gd name="T26" fmla="*/ 3 w 76"/>
                <a:gd name="T27" fmla="*/ 339 h 376"/>
                <a:gd name="T28" fmla="*/ 2 w 76"/>
                <a:gd name="T29" fmla="*/ 357 h 376"/>
                <a:gd name="T30" fmla="*/ 1 w 76"/>
                <a:gd name="T31" fmla="*/ 370 h 376"/>
                <a:gd name="T32" fmla="*/ 0 w 76"/>
                <a:gd name="T33" fmla="*/ 374 h 376"/>
                <a:gd name="T34" fmla="*/ 13 w 76"/>
                <a:gd name="T35" fmla="*/ 374 h 376"/>
                <a:gd name="T36" fmla="*/ 14 w 76"/>
                <a:gd name="T37" fmla="*/ 366 h 376"/>
                <a:gd name="T38" fmla="*/ 16 w 76"/>
                <a:gd name="T39" fmla="*/ 350 h 376"/>
                <a:gd name="T40" fmla="*/ 18 w 76"/>
                <a:gd name="T41" fmla="*/ 328 h 376"/>
                <a:gd name="T42" fmla="*/ 21 w 76"/>
                <a:gd name="T43" fmla="*/ 301 h 376"/>
                <a:gd name="T44" fmla="*/ 24 w 76"/>
                <a:gd name="T45" fmla="*/ 270 h 376"/>
                <a:gd name="T46" fmla="*/ 29 w 76"/>
                <a:gd name="T47" fmla="*/ 236 h 376"/>
                <a:gd name="T48" fmla="*/ 33 w 76"/>
                <a:gd name="T49" fmla="*/ 202 h 376"/>
                <a:gd name="T50" fmla="*/ 38 w 76"/>
                <a:gd name="T51" fmla="*/ 166 h 376"/>
                <a:gd name="T52" fmla="*/ 42 w 76"/>
                <a:gd name="T53" fmla="*/ 130 h 376"/>
                <a:gd name="T54" fmla="*/ 48 w 76"/>
                <a:gd name="T55" fmla="*/ 98 h 376"/>
                <a:gd name="T56" fmla="*/ 54 w 76"/>
                <a:gd name="T57" fmla="*/ 69 h 376"/>
                <a:gd name="T58" fmla="*/ 59 w 76"/>
                <a:gd name="T59" fmla="*/ 45 h 376"/>
                <a:gd name="T60" fmla="*/ 64 w 76"/>
                <a:gd name="T61" fmla="*/ 27 h 376"/>
                <a:gd name="T62" fmla="*/ 69 w 76"/>
                <a:gd name="T63" fmla="*/ 15 h 376"/>
                <a:gd name="T64" fmla="*/ 69 w 76"/>
                <a:gd name="T65" fmla="*/ 13 h 376"/>
                <a:gd name="T66" fmla="*/ 68 w 76"/>
                <a:gd name="T67" fmla="*/ 1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376">
                  <a:moveTo>
                    <a:pt x="76" y="3"/>
                  </a:moveTo>
                  <a:lnTo>
                    <a:pt x="76" y="3"/>
                  </a:lnTo>
                  <a:lnTo>
                    <a:pt x="69" y="0"/>
                  </a:lnTo>
                  <a:lnTo>
                    <a:pt x="62" y="3"/>
                  </a:lnTo>
                  <a:lnTo>
                    <a:pt x="59" y="8"/>
                  </a:lnTo>
                  <a:lnTo>
                    <a:pt x="55" y="14"/>
                  </a:lnTo>
                  <a:lnTo>
                    <a:pt x="52" y="22"/>
                  </a:lnTo>
                  <a:lnTo>
                    <a:pt x="49" y="31"/>
                  </a:lnTo>
                  <a:lnTo>
                    <a:pt x="46" y="41"/>
                  </a:lnTo>
                  <a:lnTo>
                    <a:pt x="44" y="53"/>
                  </a:lnTo>
                  <a:lnTo>
                    <a:pt x="40" y="67"/>
                  </a:lnTo>
                  <a:lnTo>
                    <a:pt x="38" y="81"/>
                  </a:lnTo>
                  <a:lnTo>
                    <a:pt x="36" y="97"/>
                  </a:lnTo>
                  <a:lnTo>
                    <a:pt x="32" y="112"/>
                  </a:lnTo>
                  <a:lnTo>
                    <a:pt x="30" y="129"/>
                  </a:lnTo>
                  <a:lnTo>
                    <a:pt x="28" y="146"/>
                  </a:lnTo>
                  <a:lnTo>
                    <a:pt x="25" y="164"/>
                  </a:lnTo>
                  <a:lnTo>
                    <a:pt x="22" y="181"/>
                  </a:lnTo>
                  <a:lnTo>
                    <a:pt x="19" y="199"/>
                  </a:lnTo>
                  <a:lnTo>
                    <a:pt x="17" y="218"/>
                  </a:lnTo>
                  <a:lnTo>
                    <a:pt x="16" y="235"/>
                  </a:lnTo>
                  <a:lnTo>
                    <a:pt x="14" y="252"/>
                  </a:lnTo>
                  <a:lnTo>
                    <a:pt x="11" y="268"/>
                  </a:lnTo>
                  <a:lnTo>
                    <a:pt x="10" y="285"/>
                  </a:lnTo>
                  <a:lnTo>
                    <a:pt x="8" y="300"/>
                  </a:lnTo>
                  <a:lnTo>
                    <a:pt x="7" y="315"/>
                  </a:lnTo>
                  <a:lnTo>
                    <a:pt x="6" y="326"/>
                  </a:lnTo>
                  <a:lnTo>
                    <a:pt x="3" y="339"/>
                  </a:lnTo>
                  <a:lnTo>
                    <a:pt x="3" y="349"/>
                  </a:lnTo>
                  <a:lnTo>
                    <a:pt x="2" y="357"/>
                  </a:lnTo>
                  <a:lnTo>
                    <a:pt x="1" y="365"/>
                  </a:lnTo>
                  <a:lnTo>
                    <a:pt x="1" y="370"/>
                  </a:lnTo>
                  <a:lnTo>
                    <a:pt x="0" y="374"/>
                  </a:lnTo>
                  <a:lnTo>
                    <a:pt x="0" y="374"/>
                  </a:lnTo>
                  <a:lnTo>
                    <a:pt x="13" y="376"/>
                  </a:lnTo>
                  <a:lnTo>
                    <a:pt x="13" y="374"/>
                  </a:lnTo>
                  <a:lnTo>
                    <a:pt x="14" y="371"/>
                  </a:lnTo>
                  <a:lnTo>
                    <a:pt x="14" y="366"/>
                  </a:lnTo>
                  <a:lnTo>
                    <a:pt x="15" y="359"/>
                  </a:lnTo>
                  <a:lnTo>
                    <a:pt x="16" y="350"/>
                  </a:lnTo>
                  <a:lnTo>
                    <a:pt x="17" y="340"/>
                  </a:lnTo>
                  <a:lnTo>
                    <a:pt x="18" y="328"/>
                  </a:lnTo>
                  <a:lnTo>
                    <a:pt x="19" y="315"/>
                  </a:lnTo>
                  <a:lnTo>
                    <a:pt x="21" y="301"/>
                  </a:lnTo>
                  <a:lnTo>
                    <a:pt x="23" y="286"/>
                  </a:lnTo>
                  <a:lnTo>
                    <a:pt x="24" y="270"/>
                  </a:lnTo>
                  <a:lnTo>
                    <a:pt x="26" y="253"/>
                  </a:lnTo>
                  <a:lnTo>
                    <a:pt x="29" y="236"/>
                  </a:lnTo>
                  <a:lnTo>
                    <a:pt x="31" y="219"/>
                  </a:lnTo>
                  <a:lnTo>
                    <a:pt x="33" y="202"/>
                  </a:lnTo>
                  <a:lnTo>
                    <a:pt x="36" y="183"/>
                  </a:lnTo>
                  <a:lnTo>
                    <a:pt x="38" y="166"/>
                  </a:lnTo>
                  <a:lnTo>
                    <a:pt x="40" y="149"/>
                  </a:lnTo>
                  <a:lnTo>
                    <a:pt x="42" y="130"/>
                  </a:lnTo>
                  <a:lnTo>
                    <a:pt x="45" y="114"/>
                  </a:lnTo>
                  <a:lnTo>
                    <a:pt x="48" y="98"/>
                  </a:lnTo>
                  <a:lnTo>
                    <a:pt x="51" y="84"/>
                  </a:lnTo>
                  <a:lnTo>
                    <a:pt x="54" y="69"/>
                  </a:lnTo>
                  <a:lnTo>
                    <a:pt x="56" y="56"/>
                  </a:lnTo>
                  <a:lnTo>
                    <a:pt x="59" y="45"/>
                  </a:lnTo>
                  <a:lnTo>
                    <a:pt x="61" y="35"/>
                  </a:lnTo>
                  <a:lnTo>
                    <a:pt x="64" y="27"/>
                  </a:lnTo>
                  <a:lnTo>
                    <a:pt x="67" y="20"/>
                  </a:lnTo>
                  <a:lnTo>
                    <a:pt x="69" y="15"/>
                  </a:lnTo>
                  <a:lnTo>
                    <a:pt x="70" y="13"/>
                  </a:lnTo>
                  <a:lnTo>
                    <a:pt x="69" y="13"/>
                  </a:lnTo>
                  <a:lnTo>
                    <a:pt x="67" y="13"/>
                  </a:lnTo>
                  <a:lnTo>
                    <a:pt x="68" y="13"/>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51"/>
            <p:cNvSpPr>
              <a:spLocks/>
            </p:cNvSpPr>
            <p:nvPr/>
          </p:nvSpPr>
          <p:spPr bwMode="auto">
            <a:xfrm>
              <a:off x="3457948" y="2629446"/>
              <a:ext cx="428625" cy="800100"/>
            </a:xfrm>
            <a:custGeom>
              <a:avLst/>
              <a:gdLst>
                <a:gd name="T0" fmla="*/ 387 w 540"/>
                <a:gd name="T1" fmla="*/ 18 h 1008"/>
                <a:gd name="T2" fmla="*/ 373 w 540"/>
                <a:gd name="T3" fmla="*/ 60 h 1008"/>
                <a:gd name="T4" fmla="*/ 362 w 540"/>
                <a:gd name="T5" fmla="*/ 114 h 1008"/>
                <a:gd name="T6" fmla="*/ 350 w 540"/>
                <a:gd name="T7" fmla="*/ 177 h 1008"/>
                <a:gd name="T8" fmla="*/ 341 w 540"/>
                <a:gd name="T9" fmla="*/ 244 h 1008"/>
                <a:gd name="T10" fmla="*/ 332 w 540"/>
                <a:gd name="T11" fmla="*/ 313 h 1008"/>
                <a:gd name="T12" fmla="*/ 325 w 540"/>
                <a:gd name="T13" fmla="*/ 378 h 1008"/>
                <a:gd name="T14" fmla="*/ 319 w 540"/>
                <a:gd name="T15" fmla="*/ 436 h 1008"/>
                <a:gd name="T16" fmla="*/ 314 w 540"/>
                <a:gd name="T17" fmla="*/ 482 h 1008"/>
                <a:gd name="T18" fmla="*/ 312 w 540"/>
                <a:gd name="T19" fmla="*/ 513 h 1008"/>
                <a:gd name="T20" fmla="*/ 311 w 540"/>
                <a:gd name="T21" fmla="*/ 524 h 1008"/>
                <a:gd name="T22" fmla="*/ 309 w 540"/>
                <a:gd name="T23" fmla="*/ 518 h 1008"/>
                <a:gd name="T24" fmla="*/ 297 w 540"/>
                <a:gd name="T25" fmla="*/ 501 h 1008"/>
                <a:gd name="T26" fmla="*/ 279 w 540"/>
                <a:gd name="T27" fmla="*/ 474 h 1008"/>
                <a:gd name="T28" fmla="*/ 251 w 540"/>
                <a:gd name="T29" fmla="*/ 441 h 1008"/>
                <a:gd name="T30" fmla="*/ 214 w 540"/>
                <a:gd name="T31" fmla="*/ 401 h 1008"/>
                <a:gd name="T32" fmla="*/ 165 w 540"/>
                <a:gd name="T33" fmla="*/ 396 h 1008"/>
                <a:gd name="T34" fmla="*/ 113 w 540"/>
                <a:gd name="T35" fmla="*/ 428 h 1008"/>
                <a:gd name="T36" fmla="*/ 66 w 540"/>
                <a:gd name="T37" fmla="*/ 474 h 1008"/>
                <a:gd name="T38" fmla="*/ 28 w 540"/>
                <a:gd name="T39" fmla="*/ 519 h 1008"/>
                <a:gd name="T40" fmla="*/ 5 w 540"/>
                <a:gd name="T41" fmla="*/ 550 h 1008"/>
                <a:gd name="T42" fmla="*/ 0 w 540"/>
                <a:gd name="T43" fmla="*/ 558 h 1008"/>
                <a:gd name="T44" fmla="*/ 9 w 540"/>
                <a:gd name="T45" fmla="*/ 575 h 1008"/>
                <a:gd name="T46" fmla="*/ 28 w 540"/>
                <a:gd name="T47" fmla="*/ 607 h 1008"/>
                <a:gd name="T48" fmla="*/ 54 w 540"/>
                <a:gd name="T49" fmla="*/ 651 h 1008"/>
                <a:gd name="T50" fmla="*/ 85 w 540"/>
                <a:gd name="T51" fmla="*/ 704 h 1008"/>
                <a:gd name="T52" fmla="*/ 120 w 540"/>
                <a:gd name="T53" fmla="*/ 761 h 1008"/>
                <a:gd name="T54" fmla="*/ 157 w 540"/>
                <a:gd name="T55" fmla="*/ 820 h 1008"/>
                <a:gd name="T56" fmla="*/ 193 w 540"/>
                <a:gd name="T57" fmla="*/ 875 h 1008"/>
                <a:gd name="T58" fmla="*/ 228 w 540"/>
                <a:gd name="T59" fmla="*/ 926 h 1008"/>
                <a:gd name="T60" fmla="*/ 258 w 540"/>
                <a:gd name="T61" fmla="*/ 965 h 1008"/>
                <a:gd name="T62" fmla="*/ 283 w 540"/>
                <a:gd name="T63" fmla="*/ 990 h 1008"/>
                <a:gd name="T64" fmla="*/ 315 w 540"/>
                <a:gd name="T65" fmla="*/ 1005 h 1008"/>
                <a:gd name="T66" fmla="*/ 355 w 540"/>
                <a:gd name="T67" fmla="*/ 1005 h 1008"/>
                <a:gd name="T68" fmla="*/ 393 w 540"/>
                <a:gd name="T69" fmla="*/ 993 h 1008"/>
                <a:gd name="T70" fmla="*/ 428 w 540"/>
                <a:gd name="T71" fmla="*/ 972 h 1008"/>
                <a:gd name="T72" fmla="*/ 459 w 540"/>
                <a:gd name="T73" fmla="*/ 947 h 1008"/>
                <a:gd name="T74" fmla="*/ 485 w 540"/>
                <a:gd name="T75" fmla="*/ 924 h 1008"/>
                <a:gd name="T76" fmla="*/ 505 w 540"/>
                <a:gd name="T77" fmla="*/ 894 h 1008"/>
                <a:gd name="T78" fmla="*/ 520 w 540"/>
                <a:gd name="T79" fmla="*/ 859 h 1008"/>
                <a:gd name="T80" fmla="*/ 532 w 540"/>
                <a:gd name="T81" fmla="*/ 829 h 1008"/>
                <a:gd name="T82" fmla="*/ 538 w 540"/>
                <a:gd name="T83" fmla="*/ 806 h 1008"/>
                <a:gd name="T84" fmla="*/ 540 w 540"/>
                <a:gd name="T85" fmla="*/ 797 h 1008"/>
                <a:gd name="T86" fmla="*/ 538 w 540"/>
                <a:gd name="T87" fmla="*/ 778 h 1008"/>
                <a:gd name="T88" fmla="*/ 533 w 540"/>
                <a:gd name="T89" fmla="*/ 727 h 1008"/>
                <a:gd name="T90" fmla="*/ 525 w 540"/>
                <a:gd name="T91" fmla="*/ 651 h 1008"/>
                <a:gd name="T92" fmla="*/ 514 w 540"/>
                <a:gd name="T93" fmla="*/ 557 h 1008"/>
                <a:gd name="T94" fmla="*/ 502 w 540"/>
                <a:gd name="T95" fmla="*/ 454 h 1008"/>
                <a:gd name="T96" fmla="*/ 487 w 540"/>
                <a:gd name="T97" fmla="*/ 345 h 1008"/>
                <a:gd name="T98" fmla="*/ 472 w 540"/>
                <a:gd name="T99" fmla="*/ 243 h 1008"/>
                <a:gd name="T100" fmla="*/ 456 w 540"/>
                <a:gd name="T101" fmla="*/ 151 h 1008"/>
                <a:gd name="T102" fmla="*/ 439 w 540"/>
                <a:gd name="T103" fmla="*/ 78 h 1008"/>
                <a:gd name="T104" fmla="*/ 423 w 540"/>
                <a:gd name="T105" fmla="*/ 30 h 1008"/>
                <a:gd name="T106" fmla="*/ 396 w 540"/>
                <a:gd name="T107"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0" h="1008">
                  <a:moveTo>
                    <a:pt x="396" y="0"/>
                  </a:moveTo>
                  <a:lnTo>
                    <a:pt x="391" y="8"/>
                  </a:lnTo>
                  <a:lnTo>
                    <a:pt x="387" y="18"/>
                  </a:lnTo>
                  <a:lnTo>
                    <a:pt x="382" y="30"/>
                  </a:lnTo>
                  <a:lnTo>
                    <a:pt x="378" y="43"/>
                  </a:lnTo>
                  <a:lnTo>
                    <a:pt x="373" y="60"/>
                  </a:lnTo>
                  <a:lnTo>
                    <a:pt x="370" y="76"/>
                  </a:lnTo>
                  <a:lnTo>
                    <a:pt x="365" y="94"/>
                  </a:lnTo>
                  <a:lnTo>
                    <a:pt x="362" y="114"/>
                  </a:lnTo>
                  <a:lnTo>
                    <a:pt x="357" y="134"/>
                  </a:lnTo>
                  <a:lnTo>
                    <a:pt x="353" y="155"/>
                  </a:lnTo>
                  <a:lnTo>
                    <a:pt x="350" y="177"/>
                  </a:lnTo>
                  <a:lnTo>
                    <a:pt x="347" y="199"/>
                  </a:lnTo>
                  <a:lnTo>
                    <a:pt x="343" y="222"/>
                  </a:lnTo>
                  <a:lnTo>
                    <a:pt x="341" y="244"/>
                  </a:lnTo>
                  <a:lnTo>
                    <a:pt x="337" y="267"/>
                  </a:lnTo>
                  <a:lnTo>
                    <a:pt x="334" y="290"/>
                  </a:lnTo>
                  <a:lnTo>
                    <a:pt x="332" y="313"/>
                  </a:lnTo>
                  <a:lnTo>
                    <a:pt x="329" y="335"/>
                  </a:lnTo>
                  <a:lnTo>
                    <a:pt x="327" y="357"/>
                  </a:lnTo>
                  <a:lnTo>
                    <a:pt x="325" y="378"/>
                  </a:lnTo>
                  <a:lnTo>
                    <a:pt x="322" y="398"/>
                  </a:lnTo>
                  <a:lnTo>
                    <a:pt x="320" y="418"/>
                  </a:lnTo>
                  <a:lnTo>
                    <a:pt x="319" y="436"/>
                  </a:lnTo>
                  <a:lnTo>
                    <a:pt x="318" y="452"/>
                  </a:lnTo>
                  <a:lnTo>
                    <a:pt x="315" y="469"/>
                  </a:lnTo>
                  <a:lnTo>
                    <a:pt x="314" y="482"/>
                  </a:lnTo>
                  <a:lnTo>
                    <a:pt x="313" y="495"/>
                  </a:lnTo>
                  <a:lnTo>
                    <a:pt x="313" y="504"/>
                  </a:lnTo>
                  <a:lnTo>
                    <a:pt x="312" y="513"/>
                  </a:lnTo>
                  <a:lnTo>
                    <a:pt x="312" y="519"/>
                  </a:lnTo>
                  <a:lnTo>
                    <a:pt x="311" y="523"/>
                  </a:lnTo>
                  <a:lnTo>
                    <a:pt x="311" y="524"/>
                  </a:lnTo>
                  <a:lnTo>
                    <a:pt x="311" y="523"/>
                  </a:lnTo>
                  <a:lnTo>
                    <a:pt x="310" y="522"/>
                  </a:lnTo>
                  <a:lnTo>
                    <a:pt x="309" y="518"/>
                  </a:lnTo>
                  <a:lnTo>
                    <a:pt x="305" y="513"/>
                  </a:lnTo>
                  <a:lnTo>
                    <a:pt x="302" y="508"/>
                  </a:lnTo>
                  <a:lnTo>
                    <a:pt x="297" y="501"/>
                  </a:lnTo>
                  <a:lnTo>
                    <a:pt x="292" y="493"/>
                  </a:lnTo>
                  <a:lnTo>
                    <a:pt x="286" y="483"/>
                  </a:lnTo>
                  <a:lnTo>
                    <a:pt x="279" y="474"/>
                  </a:lnTo>
                  <a:lnTo>
                    <a:pt x="271" y="464"/>
                  </a:lnTo>
                  <a:lnTo>
                    <a:pt x="261" y="452"/>
                  </a:lnTo>
                  <a:lnTo>
                    <a:pt x="251" y="441"/>
                  </a:lnTo>
                  <a:lnTo>
                    <a:pt x="239" y="428"/>
                  </a:lnTo>
                  <a:lnTo>
                    <a:pt x="227" y="414"/>
                  </a:lnTo>
                  <a:lnTo>
                    <a:pt x="214" y="401"/>
                  </a:lnTo>
                  <a:lnTo>
                    <a:pt x="199" y="387"/>
                  </a:lnTo>
                  <a:lnTo>
                    <a:pt x="182" y="389"/>
                  </a:lnTo>
                  <a:lnTo>
                    <a:pt x="165" y="396"/>
                  </a:lnTo>
                  <a:lnTo>
                    <a:pt x="147" y="404"/>
                  </a:lnTo>
                  <a:lnTo>
                    <a:pt x="130" y="416"/>
                  </a:lnTo>
                  <a:lnTo>
                    <a:pt x="113" y="428"/>
                  </a:lnTo>
                  <a:lnTo>
                    <a:pt x="97" y="443"/>
                  </a:lnTo>
                  <a:lnTo>
                    <a:pt x="81" y="458"/>
                  </a:lnTo>
                  <a:lnTo>
                    <a:pt x="66" y="474"/>
                  </a:lnTo>
                  <a:lnTo>
                    <a:pt x="52" y="489"/>
                  </a:lnTo>
                  <a:lnTo>
                    <a:pt x="39" y="504"/>
                  </a:lnTo>
                  <a:lnTo>
                    <a:pt x="28" y="519"/>
                  </a:lnTo>
                  <a:lnTo>
                    <a:pt x="18" y="531"/>
                  </a:lnTo>
                  <a:lnTo>
                    <a:pt x="10" y="542"/>
                  </a:lnTo>
                  <a:lnTo>
                    <a:pt x="5" y="550"/>
                  </a:lnTo>
                  <a:lnTo>
                    <a:pt x="1" y="555"/>
                  </a:lnTo>
                  <a:lnTo>
                    <a:pt x="0" y="557"/>
                  </a:lnTo>
                  <a:lnTo>
                    <a:pt x="0" y="558"/>
                  </a:lnTo>
                  <a:lnTo>
                    <a:pt x="2" y="562"/>
                  </a:lnTo>
                  <a:lnTo>
                    <a:pt x="6" y="566"/>
                  </a:lnTo>
                  <a:lnTo>
                    <a:pt x="9" y="575"/>
                  </a:lnTo>
                  <a:lnTo>
                    <a:pt x="15" y="584"/>
                  </a:lnTo>
                  <a:lnTo>
                    <a:pt x="21" y="594"/>
                  </a:lnTo>
                  <a:lnTo>
                    <a:pt x="28" y="607"/>
                  </a:lnTo>
                  <a:lnTo>
                    <a:pt x="36" y="619"/>
                  </a:lnTo>
                  <a:lnTo>
                    <a:pt x="44" y="636"/>
                  </a:lnTo>
                  <a:lnTo>
                    <a:pt x="54" y="651"/>
                  </a:lnTo>
                  <a:lnTo>
                    <a:pt x="63" y="668"/>
                  </a:lnTo>
                  <a:lnTo>
                    <a:pt x="74" y="685"/>
                  </a:lnTo>
                  <a:lnTo>
                    <a:pt x="85" y="704"/>
                  </a:lnTo>
                  <a:lnTo>
                    <a:pt x="97" y="723"/>
                  </a:lnTo>
                  <a:lnTo>
                    <a:pt x="108" y="742"/>
                  </a:lnTo>
                  <a:lnTo>
                    <a:pt x="120" y="761"/>
                  </a:lnTo>
                  <a:lnTo>
                    <a:pt x="131" y="781"/>
                  </a:lnTo>
                  <a:lnTo>
                    <a:pt x="144" y="800"/>
                  </a:lnTo>
                  <a:lnTo>
                    <a:pt x="157" y="820"/>
                  </a:lnTo>
                  <a:lnTo>
                    <a:pt x="168" y="838"/>
                  </a:lnTo>
                  <a:lnTo>
                    <a:pt x="181" y="857"/>
                  </a:lnTo>
                  <a:lnTo>
                    <a:pt x="193" y="875"/>
                  </a:lnTo>
                  <a:lnTo>
                    <a:pt x="205" y="894"/>
                  </a:lnTo>
                  <a:lnTo>
                    <a:pt x="216" y="910"/>
                  </a:lnTo>
                  <a:lnTo>
                    <a:pt x="228" y="926"/>
                  </a:lnTo>
                  <a:lnTo>
                    <a:pt x="238" y="940"/>
                  </a:lnTo>
                  <a:lnTo>
                    <a:pt x="249" y="954"/>
                  </a:lnTo>
                  <a:lnTo>
                    <a:pt x="258" y="965"/>
                  </a:lnTo>
                  <a:lnTo>
                    <a:pt x="267" y="974"/>
                  </a:lnTo>
                  <a:lnTo>
                    <a:pt x="276" y="983"/>
                  </a:lnTo>
                  <a:lnTo>
                    <a:pt x="283" y="990"/>
                  </a:lnTo>
                  <a:lnTo>
                    <a:pt x="290" y="995"/>
                  </a:lnTo>
                  <a:lnTo>
                    <a:pt x="303" y="1002"/>
                  </a:lnTo>
                  <a:lnTo>
                    <a:pt x="315" y="1005"/>
                  </a:lnTo>
                  <a:lnTo>
                    <a:pt x="329" y="1008"/>
                  </a:lnTo>
                  <a:lnTo>
                    <a:pt x="342" y="1008"/>
                  </a:lnTo>
                  <a:lnTo>
                    <a:pt x="355" y="1005"/>
                  </a:lnTo>
                  <a:lnTo>
                    <a:pt x="367" y="1003"/>
                  </a:lnTo>
                  <a:lnTo>
                    <a:pt x="380" y="998"/>
                  </a:lnTo>
                  <a:lnTo>
                    <a:pt x="393" y="993"/>
                  </a:lnTo>
                  <a:lnTo>
                    <a:pt x="405" y="986"/>
                  </a:lnTo>
                  <a:lnTo>
                    <a:pt x="417" y="979"/>
                  </a:lnTo>
                  <a:lnTo>
                    <a:pt x="428" y="972"/>
                  </a:lnTo>
                  <a:lnTo>
                    <a:pt x="439" y="964"/>
                  </a:lnTo>
                  <a:lnTo>
                    <a:pt x="449" y="956"/>
                  </a:lnTo>
                  <a:lnTo>
                    <a:pt x="459" y="947"/>
                  </a:lnTo>
                  <a:lnTo>
                    <a:pt x="469" y="939"/>
                  </a:lnTo>
                  <a:lnTo>
                    <a:pt x="477" y="930"/>
                  </a:lnTo>
                  <a:lnTo>
                    <a:pt x="485" y="924"/>
                  </a:lnTo>
                  <a:lnTo>
                    <a:pt x="493" y="914"/>
                  </a:lnTo>
                  <a:lnTo>
                    <a:pt x="500" y="904"/>
                  </a:lnTo>
                  <a:lnTo>
                    <a:pt x="505" y="894"/>
                  </a:lnTo>
                  <a:lnTo>
                    <a:pt x="511" y="882"/>
                  </a:lnTo>
                  <a:lnTo>
                    <a:pt x="516" y="871"/>
                  </a:lnTo>
                  <a:lnTo>
                    <a:pt x="520" y="859"/>
                  </a:lnTo>
                  <a:lnTo>
                    <a:pt x="525" y="849"/>
                  </a:lnTo>
                  <a:lnTo>
                    <a:pt x="529" y="838"/>
                  </a:lnTo>
                  <a:lnTo>
                    <a:pt x="532" y="829"/>
                  </a:lnTo>
                  <a:lnTo>
                    <a:pt x="534" y="820"/>
                  </a:lnTo>
                  <a:lnTo>
                    <a:pt x="537" y="812"/>
                  </a:lnTo>
                  <a:lnTo>
                    <a:pt x="538" y="806"/>
                  </a:lnTo>
                  <a:lnTo>
                    <a:pt x="539" y="800"/>
                  </a:lnTo>
                  <a:lnTo>
                    <a:pt x="540" y="797"/>
                  </a:lnTo>
                  <a:lnTo>
                    <a:pt x="540" y="797"/>
                  </a:lnTo>
                  <a:lnTo>
                    <a:pt x="540" y="795"/>
                  </a:lnTo>
                  <a:lnTo>
                    <a:pt x="539" y="788"/>
                  </a:lnTo>
                  <a:lnTo>
                    <a:pt x="538" y="778"/>
                  </a:lnTo>
                  <a:lnTo>
                    <a:pt x="537" y="765"/>
                  </a:lnTo>
                  <a:lnTo>
                    <a:pt x="534" y="747"/>
                  </a:lnTo>
                  <a:lnTo>
                    <a:pt x="533" y="727"/>
                  </a:lnTo>
                  <a:lnTo>
                    <a:pt x="531" y="704"/>
                  </a:lnTo>
                  <a:lnTo>
                    <a:pt x="527" y="678"/>
                  </a:lnTo>
                  <a:lnTo>
                    <a:pt x="525" y="651"/>
                  </a:lnTo>
                  <a:lnTo>
                    <a:pt x="522" y="622"/>
                  </a:lnTo>
                  <a:lnTo>
                    <a:pt x="518" y="589"/>
                  </a:lnTo>
                  <a:lnTo>
                    <a:pt x="514" y="557"/>
                  </a:lnTo>
                  <a:lnTo>
                    <a:pt x="510" y="524"/>
                  </a:lnTo>
                  <a:lnTo>
                    <a:pt x="507" y="489"/>
                  </a:lnTo>
                  <a:lnTo>
                    <a:pt x="502" y="454"/>
                  </a:lnTo>
                  <a:lnTo>
                    <a:pt x="497" y="418"/>
                  </a:lnTo>
                  <a:lnTo>
                    <a:pt x="493" y="382"/>
                  </a:lnTo>
                  <a:lnTo>
                    <a:pt x="487" y="345"/>
                  </a:lnTo>
                  <a:lnTo>
                    <a:pt x="482" y="311"/>
                  </a:lnTo>
                  <a:lnTo>
                    <a:pt x="477" y="276"/>
                  </a:lnTo>
                  <a:lnTo>
                    <a:pt x="472" y="243"/>
                  </a:lnTo>
                  <a:lnTo>
                    <a:pt x="466" y="210"/>
                  </a:lnTo>
                  <a:lnTo>
                    <a:pt x="461" y="179"/>
                  </a:lnTo>
                  <a:lnTo>
                    <a:pt x="456" y="151"/>
                  </a:lnTo>
                  <a:lnTo>
                    <a:pt x="450" y="124"/>
                  </a:lnTo>
                  <a:lnTo>
                    <a:pt x="444" y="100"/>
                  </a:lnTo>
                  <a:lnTo>
                    <a:pt x="439" y="78"/>
                  </a:lnTo>
                  <a:lnTo>
                    <a:pt x="433" y="58"/>
                  </a:lnTo>
                  <a:lnTo>
                    <a:pt x="428" y="42"/>
                  </a:lnTo>
                  <a:lnTo>
                    <a:pt x="423" y="30"/>
                  </a:lnTo>
                  <a:lnTo>
                    <a:pt x="417" y="22"/>
                  </a:lnTo>
                  <a:lnTo>
                    <a:pt x="412" y="16"/>
                  </a:lnTo>
                  <a:lnTo>
                    <a:pt x="396"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52"/>
            <p:cNvSpPr>
              <a:spLocks/>
            </p:cNvSpPr>
            <p:nvPr/>
          </p:nvSpPr>
          <p:spPr bwMode="auto">
            <a:xfrm>
              <a:off x="3700836" y="2626271"/>
              <a:ext cx="76200" cy="436563"/>
            </a:xfrm>
            <a:custGeom>
              <a:avLst/>
              <a:gdLst>
                <a:gd name="T0" fmla="*/ 13 w 97"/>
                <a:gd name="T1" fmla="*/ 530 h 551"/>
                <a:gd name="T2" fmla="*/ 13 w 97"/>
                <a:gd name="T3" fmla="*/ 524 h 551"/>
                <a:gd name="T4" fmla="*/ 14 w 97"/>
                <a:gd name="T5" fmla="*/ 510 h 551"/>
                <a:gd name="T6" fmla="*/ 16 w 97"/>
                <a:gd name="T7" fmla="*/ 487 h 551"/>
                <a:gd name="T8" fmla="*/ 19 w 97"/>
                <a:gd name="T9" fmla="*/ 459 h 551"/>
                <a:gd name="T10" fmla="*/ 22 w 97"/>
                <a:gd name="T11" fmla="*/ 423 h 551"/>
                <a:gd name="T12" fmla="*/ 27 w 97"/>
                <a:gd name="T13" fmla="*/ 384 h 551"/>
                <a:gd name="T14" fmla="*/ 31 w 97"/>
                <a:gd name="T15" fmla="*/ 341 h 551"/>
                <a:gd name="T16" fmla="*/ 36 w 97"/>
                <a:gd name="T17" fmla="*/ 296 h 551"/>
                <a:gd name="T18" fmla="*/ 42 w 97"/>
                <a:gd name="T19" fmla="*/ 250 h 551"/>
                <a:gd name="T20" fmla="*/ 48 w 97"/>
                <a:gd name="T21" fmla="*/ 205 h 551"/>
                <a:gd name="T22" fmla="*/ 55 w 97"/>
                <a:gd name="T23" fmla="*/ 161 h 551"/>
                <a:gd name="T24" fmla="*/ 62 w 97"/>
                <a:gd name="T25" fmla="*/ 120 h 551"/>
                <a:gd name="T26" fmla="*/ 70 w 97"/>
                <a:gd name="T27" fmla="*/ 83 h 551"/>
                <a:gd name="T28" fmla="*/ 78 w 97"/>
                <a:gd name="T29" fmla="*/ 51 h 551"/>
                <a:gd name="T30" fmla="*/ 88 w 97"/>
                <a:gd name="T31" fmla="*/ 25 h 551"/>
                <a:gd name="T32" fmla="*/ 97 w 97"/>
                <a:gd name="T33" fmla="*/ 8 h 551"/>
                <a:gd name="T34" fmla="*/ 81 w 97"/>
                <a:gd name="T35" fmla="*/ 9 h 551"/>
                <a:gd name="T36" fmla="*/ 72 w 97"/>
                <a:gd name="T37" fmla="*/ 32 h 551"/>
                <a:gd name="T38" fmla="*/ 62 w 97"/>
                <a:gd name="T39" fmla="*/ 63 h 551"/>
                <a:gd name="T40" fmla="*/ 54 w 97"/>
                <a:gd name="T41" fmla="*/ 98 h 551"/>
                <a:gd name="T42" fmla="*/ 46 w 97"/>
                <a:gd name="T43" fmla="*/ 138 h 551"/>
                <a:gd name="T44" fmla="*/ 38 w 97"/>
                <a:gd name="T45" fmla="*/ 181 h 551"/>
                <a:gd name="T46" fmla="*/ 32 w 97"/>
                <a:gd name="T47" fmla="*/ 226 h 551"/>
                <a:gd name="T48" fmla="*/ 27 w 97"/>
                <a:gd name="T49" fmla="*/ 272 h 551"/>
                <a:gd name="T50" fmla="*/ 21 w 97"/>
                <a:gd name="T51" fmla="*/ 317 h 551"/>
                <a:gd name="T52" fmla="*/ 15 w 97"/>
                <a:gd name="T53" fmla="*/ 362 h 551"/>
                <a:gd name="T54" fmla="*/ 10 w 97"/>
                <a:gd name="T55" fmla="*/ 403 h 551"/>
                <a:gd name="T56" fmla="*/ 8 w 97"/>
                <a:gd name="T57" fmla="*/ 440 h 551"/>
                <a:gd name="T58" fmla="*/ 5 w 97"/>
                <a:gd name="T59" fmla="*/ 472 h 551"/>
                <a:gd name="T60" fmla="*/ 2 w 97"/>
                <a:gd name="T61" fmla="*/ 499 h 551"/>
                <a:gd name="T62" fmla="*/ 1 w 97"/>
                <a:gd name="T63" fmla="*/ 517 h 551"/>
                <a:gd name="T64" fmla="*/ 0 w 97"/>
                <a:gd name="T65" fmla="*/ 528 h 551"/>
                <a:gd name="T66" fmla="*/ 12 w 97"/>
                <a:gd name="T67" fmla="*/ 527 h 551"/>
                <a:gd name="T68" fmla="*/ 10 w 97"/>
                <a:gd name="T69" fmla="*/ 551 h 551"/>
                <a:gd name="T70" fmla="*/ 1 w 97"/>
                <a:gd name="T71"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551">
                  <a:moveTo>
                    <a:pt x="1" y="532"/>
                  </a:moveTo>
                  <a:lnTo>
                    <a:pt x="13" y="530"/>
                  </a:lnTo>
                  <a:lnTo>
                    <a:pt x="13" y="528"/>
                  </a:lnTo>
                  <a:lnTo>
                    <a:pt x="13" y="524"/>
                  </a:lnTo>
                  <a:lnTo>
                    <a:pt x="14" y="518"/>
                  </a:lnTo>
                  <a:lnTo>
                    <a:pt x="14" y="510"/>
                  </a:lnTo>
                  <a:lnTo>
                    <a:pt x="15" y="500"/>
                  </a:lnTo>
                  <a:lnTo>
                    <a:pt x="16" y="487"/>
                  </a:lnTo>
                  <a:lnTo>
                    <a:pt x="17" y="474"/>
                  </a:lnTo>
                  <a:lnTo>
                    <a:pt x="19" y="459"/>
                  </a:lnTo>
                  <a:lnTo>
                    <a:pt x="21" y="441"/>
                  </a:lnTo>
                  <a:lnTo>
                    <a:pt x="22" y="423"/>
                  </a:lnTo>
                  <a:lnTo>
                    <a:pt x="24" y="403"/>
                  </a:lnTo>
                  <a:lnTo>
                    <a:pt x="27" y="384"/>
                  </a:lnTo>
                  <a:lnTo>
                    <a:pt x="29" y="363"/>
                  </a:lnTo>
                  <a:lnTo>
                    <a:pt x="31" y="341"/>
                  </a:lnTo>
                  <a:lnTo>
                    <a:pt x="34" y="319"/>
                  </a:lnTo>
                  <a:lnTo>
                    <a:pt x="36" y="296"/>
                  </a:lnTo>
                  <a:lnTo>
                    <a:pt x="39" y="273"/>
                  </a:lnTo>
                  <a:lnTo>
                    <a:pt x="42" y="250"/>
                  </a:lnTo>
                  <a:lnTo>
                    <a:pt x="45" y="228"/>
                  </a:lnTo>
                  <a:lnTo>
                    <a:pt x="48" y="205"/>
                  </a:lnTo>
                  <a:lnTo>
                    <a:pt x="52" y="183"/>
                  </a:lnTo>
                  <a:lnTo>
                    <a:pt x="55" y="161"/>
                  </a:lnTo>
                  <a:lnTo>
                    <a:pt x="59" y="141"/>
                  </a:lnTo>
                  <a:lnTo>
                    <a:pt x="62" y="120"/>
                  </a:lnTo>
                  <a:lnTo>
                    <a:pt x="67" y="101"/>
                  </a:lnTo>
                  <a:lnTo>
                    <a:pt x="70" y="83"/>
                  </a:lnTo>
                  <a:lnTo>
                    <a:pt x="75" y="66"/>
                  </a:lnTo>
                  <a:lnTo>
                    <a:pt x="78" y="51"/>
                  </a:lnTo>
                  <a:lnTo>
                    <a:pt x="83" y="37"/>
                  </a:lnTo>
                  <a:lnTo>
                    <a:pt x="88" y="25"/>
                  </a:lnTo>
                  <a:lnTo>
                    <a:pt x="92" y="15"/>
                  </a:lnTo>
                  <a:lnTo>
                    <a:pt x="97" y="8"/>
                  </a:lnTo>
                  <a:lnTo>
                    <a:pt x="85" y="0"/>
                  </a:lnTo>
                  <a:lnTo>
                    <a:pt x="81" y="9"/>
                  </a:lnTo>
                  <a:lnTo>
                    <a:pt x="76" y="21"/>
                  </a:lnTo>
                  <a:lnTo>
                    <a:pt x="72" y="32"/>
                  </a:lnTo>
                  <a:lnTo>
                    <a:pt x="67" y="47"/>
                  </a:lnTo>
                  <a:lnTo>
                    <a:pt x="62" y="63"/>
                  </a:lnTo>
                  <a:lnTo>
                    <a:pt x="58" y="80"/>
                  </a:lnTo>
                  <a:lnTo>
                    <a:pt x="54" y="98"/>
                  </a:lnTo>
                  <a:lnTo>
                    <a:pt x="50" y="118"/>
                  </a:lnTo>
                  <a:lnTo>
                    <a:pt x="46" y="138"/>
                  </a:lnTo>
                  <a:lnTo>
                    <a:pt x="43" y="159"/>
                  </a:lnTo>
                  <a:lnTo>
                    <a:pt x="38" y="181"/>
                  </a:lnTo>
                  <a:lnTo>
                    <a:pt x="36" y="203"/>
                  </a:lnTo>
                  <a:lnTo>
                    <a:pt x="32" y="226"/>
                  </a:lnTo>
                  <a:lnTo>
                    <a:pt x="29" y="249"/>
                  </a:lnTo>
                  <a:lnTo>
                    <a:pt x="27" y="272"/>
                  </a:lnTo>
                  <a:lnTo>
                    <a:pt x="23" y="295"/>
                  </a:lnTo>
                  <a:lnTo>
                    <a:pt x="21" y="317"/>
                  </a:lnTo>
                  <a:lnTo>
                    <a:pt x="17" y="339"/>
                  </a:lnTo>
                  <a:lnTo>
                    <a:pt x="15" y="362"/>
                  </a:lnTo>
                  <a:lnTo>
                    <a:pt x="13" y="383"/>
                  </a:lnTo>
                  <a:lnTo>
                    <a:pt x="10" y="403"/>
                  </a:lnTo>
                  <a:lnTo>
                    <a:pt x="9" y="422"/>
                  </a:lnTo>
                  <a:lnTo>
                    <a:pt x="8" y="440"/>
                  </a:lnTo>
                  <a:lnTo>
                    <a:pt x="6" y="457"/>
                  </a:lnTo>
                  <a:lnTo>
                    <a:pt x="5" y="472"/>
                  </a:lnTo>
                  <a:lnTo>
                    <a:pt x="4" y="486"/>
                  </a:lnTo>
                  <a:lnTo>
                    <a:pt x="2" y="499"/>
                  </a:lnTo>
                  <a:lnTo>
                    <a:pt x="1" y="509"/>
                  </a:lnTo>
                  <a:lnTo>
                    <a:pt x="1" y="517"/>
                  </a:lnTo>
                  <a:lnTo>
                    <a:pt x="0" y="523"/>
                  </a:lnTo>
                  <a:lnTo>
                    <a:pt x="0" y="528"/>
                  </a:lnTo>
                  <a:lnTo>
                    <a:pt x="0" y="529"/>
                  </a:lnTo>
                  <a:lnTo>
                    <a:pt x="12" y="527"/>
                  </a:lnTo>
                  <a:lnTo>
                    <a:pt x="1" y="532"/>
                  </a:lnTo>
                  <a:lnTo>
                    <a:pt x="10" y="551"/>
                  </a:lnTo>
                  <a:lnTo>
                    <a:pt x="13" y="530"/>
                  </a:lnTo>
                  <a:lnTo>
                    <a:pt x="1"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53"/>
            <p:cNvSpPr>
              <a:spLocks/>
            </p:cNvSpPr>
            <p:nvPr/>
          </p:nvSpPr>
          <p:spPr bwMode="auto">
            <a:xfrm>
              <a:off x="3611936" y="2931071"/>
              <a:ext cx="96838" cy="117475"/>
            </a:xfrm>
            <a:custGeom>
              <a:avLst/>
              <a:gdLst>
                <a:gd name="T0" fmla="*/ 4 w 122"/>
                <a:gd name="T1" fmla="*/ 14 h 147"/>
                <a:gd name="T2" fmla="*/ 0 w 122"/>
                <a:gd name="T3" fmla="*/ 11 h 147"/>
                <a:gd name="T4" fmla="*/ 15 w 122"/>
                <a:gd name="T5" fmla="*/ 25 h 147"/>
                <a:gd name="T6" fmla="*/ 27 w 122"/>
                <a:gd name="T7" fmla="*/ 39 h 147"/>
                <a:gd name="T8" fmla="*/ 40 w 122"/>
                <a:gd name="T9" fmla="*/ 52 h 147"/>
                <a:gd name="T10" fmla="*/ 50 w 122"/>
                <a:gd name="T11" fmla="*/ 64 h 147"/>
                <a:gd name="T12" fmla="*/ 61 w 122"/>
                <a:gd name="T13" fmla="*/ 77 h 147"/>
                <a:gd name="T14" fmla="*/ 70 w 122"/>
                <a:gd name="T15" fmla="*/ 87 h 147"/>
                <a:gd name="T16" fmla="*/ 78 w 122"/>
                <a:gd name="T17" fmla="*/ 98 h 147"/>
                <a:gd name="T18" fmla="*/ 86 w 122"/>
                <a:gd name="T19" fmla="*/ 108 h 147"/>
                <a:gd name="T20" fmla="*/ 92 w 122"/>
                <a:gd name="T21" fmla="*/ 116 h 147"/>
                <a:gd name="T22" fmla="*/ 96 w 122"/>
                <a:gd name="T23" fmla="*/ 124 h 147"/>
                <a:gd name="T24" fmla="*/ 101 w 122"/>
                <a:gd name="T25" fmla="*/ 131 h 147"/>
                <a:gd name="T26" fmla="*/ 104 w 122"/>
                <a:gd name="T27" fmla="*/ 137 h 147"/>
                <a:gd name="T28" fmla="*/ 108 w 122"/>
                <a:gd name="T29" fmla="*/ 142 h 147"/>
                <a:gd name="T30" fmla="*/ 109 w 122"/>
                <a:gd name="T31" fmla="*/ 145 h 147"/>
                <a:gd name="T32" fmla="*/ 110 w 122"/>
                <a:gd name="T33" fmla="*/ 146 h 147"/>
                <a:gd name="T34" fmla="*/ 111 w 122"/>
                <a:gd name="T35" fmla="*/ 147 h 147"/>
                <a:gd name="T36" fmla="*/ 122 w 122"/>
                <a:gd name="T37" fmla="*/ 142 h 147"/>
                <a:gd name="T38" fmla="*/ 122 w 122"/>
                <a:gd name="T39" fmla="*/ 140 h 147"/>
                <a:gd name="T40" fmla="*/ 120 w 122"/>
                <a:gd name="T41" fmla="*/ 138 h 147"/>
                <a:gd name="T42" fmla="*/ 118 w 122"/>
                <a:gd name="T43" fmla="*/ 135 h 147"/>
                <a:gd name="T44" fmla="*/ 116 w 122"/>
                <a:gd name="T45" fmla="*/ 130 h 147"/>
                <a:gd name="T46" fmla="*/ 112 w 122"/>
                <a:gd name="T47" fmla="*/ 124 h 147"/>
                <a:gd name="T48" fmla="*/ 108 w 122"/>
                <a:gd name="T49" fmla="*/ 117 h 147"/>
                <a:gd name="T50" fmla="*/ 102 w 122"/>
                <a:gd name="T51" fmla="*/ 109 h 147"/>
                <a:gd name="T52" fmla="*/ 95 w 122"/>
                <a:gd name="T53" fmla="*/ 100 h 147"/>
                <a:gd name="T54" fmla="*/ 88 w 122"/>
                <a:gd name="T55" fmla="*/ 91 h 147"/>
                <a:gd name="T56" fmla="*/ 80 w 122"/>
                <a:gd name="T57" fmla="*/ 79 h 147"/>
                <a:gd name="T58" fmla="*/ 71 w 122"/>
                <a:gd name="T59" fmla="*/ 69 h 147"/>
                <a:gd name="T60" fmla="*/ 61 w 122"/>
                <a:gd name="T61" fmla="*/ 56 h 147"/>
                <a:gd name="T62" fmla="*/ 49 w 122"/>
                <a:gd name="T63" fmla="*/ 44 h 147"/>
                <a:gd name="T64" fmla="*/ 36 w 122"/>
                <a:gd name="T65" fmla="*/ 30 h 147"/>
                <a:gd name="T66" fmla="*/ 24 w 122"/>
                <a:gd name="T67" fmla="*/ 16 h 147"/>
                <a:gd name="T68" fmla="*/ 9 w 122"/>
                <a:gd name="T69" fmla="*/ 2 h 147"/>
                <a:gd name="T70" fmla="*/ 3 w 122"/>
                <a:gd name="T71" fmla="*/ 0 h 147"/>
                <a:gd name="T72" fmla="*/ 9 w 122"/>
                <a:gd name="T73" fmla="*/ 2 h 147"/>
                <a:gd name="T74" fmla="*/ 6 w 122"/>
                <a:gd name="T75" fmla="*/ 0 h 147"/>
                <a:gd name="T76" fmla="*/ 3 w 122"/>
                <a:gd name="T77" fmla="*/ 0 h 147"/>
                <a:gd name="T78" fmla="*/ 4 w 122"/>
                <a:gd name="T79"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47">
                  <a:moveTo>
                    <a:pt x="4" y="14"/>
                  </a:moveTo>
                  <a:lnTo>
                    <a:pt x="0" y="11"/>
                  </a:lnTo>
                  <a:lnTo>
                    <a:pt x="15" y="25"/>
                  </a:lnTo>
                  <a:lnTo>
                    <a:pt x="27" y="39"/>
                  </a:lnTo>
                  <a:lnTo>
                    <a:pt x="40" y="52"/>
                  </a:lnTo>
                  <a:lnTo>
                    <a:pt x="50" y="64"/>
                  </a:lnTo>
                  <a:lnTo>
                    <a:pt x="61" y="77"/>
                  </a:lnTo>
                  <a:lnTo>
                    <a:pt x="70" y="87"/>
                  </a:lnTo>
                  <a:lnTo>
                    <a:pt x="78" y="98"/>
                  </a:lnTo>
                  <a:lnTo>
                    <a:pt x="86" y="108"/>
                  </a:lnTo>
                  <a:lnTo>
                    <a:pt x="92" y="116"/>
                  </a:lnTo>
                  <a:lnTo>
                    <a:pt x="96" y="124"/>
                  </a:lnTo>
                  <a:lnTo>
                    <a:pt x="101" y="131"/>
                  </a:lnTo>
                  <a:lnTo>
                    <a:pt x="104" y="137"/>
                  </a:lnTo>
                  <a:lnTo>
                    <a:pt x="108" y="142"/>
                  </a:lnTo>
                  <a:lnTo>
                    <a:pt x="109" y="145"/>
                  </a:lnTo>
                  <a:lnTo>
                    <a:pt x="110" y="146"/>
                  </a:lnTo>
                  <a:lnTo>
                    <a:pt x="111" y="147"/>
                  </a:lnTo>
                  <a:lnTo>
                    <a:pt x="122" y="142"/>
                  </a:lnTo>
                  <a:lnTo>
                    <a:pt x="122" y="140"/>
                  </a:lnTo>
                  <a:lnTo>
                    <a:pt x="120" y="138"/>
                  </a:lnTo>
                  <a:lnTo>
                    <a:pt x="118" y="135"/>
                  </a:lnTo>
                  <a:lnTo>
                    <a:pt x="116" y="130"/>
                  </a:lnTo>
                  <a:lnTo>
                    <a:pt x="112" y="124"/>
                  </a:lnTo>
                  <a:lnTo>
                    <a:pt x="108" y="117"/>
                  </a:lnTo>
                  <a:lnTo>
                    <a:pt x="102" y="109"/>
                  </a:lnTo>
                  <a:lnTo>
                    <a:pt x="95" y="100"/>
                  </a:lnTo>
                  <a:lnTo>
                    <a:pt x="88" y="91"/>
                  </a:lnTo>
                  <a:lnTo>
                    <a:pt x="80" y="79"/>
                  </a:lnTo>
                  <a:lnTo>
                    <a:pt x="71" y="69"/>
                  </a:lnTo>
                  <a:lnTo>
                    <a:pt x="61" y="56"/>
                  </a:lnTo>
                  <a:lnTo>
                    <a:pt x="49" y="44"/>
                  </a:lnTo>
                  <a:lnTo>
                    <a:pt x="36" y="30"/>
                  </a:lnTo>
                  <a:lnTo>
                    <a:pt x="24" y="16"/>
                  </a:lnTo>
                  <a:lnTo>
                    <a:pt x="9" y="2"/>
                  </a:lnTo>
                  <a:lnTo>
                    <a:pt x="3" y="0"/>
                  </a:lnTo>
                  <a:lnTo>
                    <a:pt x="9" y="2"/>
                  </a:lnTo>
                  <a:lnTo>
                    <a:pt x="6" y="0"/>
                  </a:lnTo>
                  <a:lnTo>
                    <a:pt x="3" y="0"/>
                  </a:lnTo>
                  <a:lnTo>
                    <a:pt x="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54"/>
            <p:cNvSpPr>
              <a:spLocks/>
            </p:cNvSpPr>
            <p:nvPr/>
          </p:nvSpPr>
          <p:spPr bwMode="auto">
            <a:xfrm>
              <a:off x="3453186" y="2931071"/>
              <a:ext cx="163513" cy="142875"/>
            </a:xfrm>
            <a:custGeom>
              <a:avLst/>
              <a:gdLst>
                <a:gd name="T0" fmla="*/ 13 w 206"/>
                <a:gd name="T1" fmla="*/ 174 h 181"/>
                <a:gd name="T2" fmla="*/ 13 w 206"/>
                <a:gd name="T3" fmla="*/ 181 h 181"/>
                <a:gd name="T4" fmla="*/ 14 w 206"/>
                <a:gd name="T5" fmla="*/ 180 h 181"/>
                <a:gd name="T6" fmla="*/ 17 w 206"/>
                <a:gd name="T7" fmla="*/ 174 h 181"/>
                <a:gd name="T8" fmla="*/ 23 w 206"/>
                <a:gd name="T9" fmla="*/ 166 h 181"/>
                <a:gd name="T10" fmla="*/ 30 w 206"/>
                <a:gd name="T11" fmla="*/ 154 h 181"/>
                <a:gd name="T12" fmla="*/ 40 w 206"/>
                <a:gd name="T13" fmla="*/ 143 h 181"/>
                <a:gd name="T14" fmla="*/ 51 w 206"/>
                <a:gd name="T15" fmla="*/ 129 h 181"/>
                <a:gd name="T16" fmla="*/ 63 w 206"/>
                <a:gd name="T17" fmla="*/ 114 h 181"/>
                <a:gd name="T18" fmla="*/ 77 w 206"/>
                <a:gd name="T19" fmla="*/ 99 h 181"/>
                <a:gd name="T20" fmla="*/ 92 w 206"/>
                <a:gd name="T21" fmla="*/ 83 h 181"/>
                <a:gd name="T22" fmla="*/ 108 w 206"/>
                <a:gd name="T23" fmla="*/ 68 h 181"/>
                <a:gd name="T24" fmla="*/ 124 w 206"/>
                <a:gd name="T25" fmla="*/ 53 h 181"/>
                <a:gd name="T26" fmla="*/ 141 w 206"/>
                <a:gd name="T27" fmla="*/ 40 h 181"/>
                <a:gd name="T28" fmla="*/ 157 w 206"/>
                <a:gd name="T29" fmla="*/ 30 h 181"/>
                <a:gd name="T30" fmla="*/ 174 w 206"/>
                <a:gd name="T31" fmla="*/ 22 h 181"/>
                <a:gd name="T32" fmla="*/ 190 w 206"/>
                <a:gd name="T33" fmla="*/ 16 h 181"/>
                <a:gd name="T34" fmla="*/ 206 w 206"/>
                <a:gd name="T35" fmla="*/ 14 h 181"/>
                <a:gd name="T36" fmla="*/ 205 w 206"/>
                <a:gd name="T37" fmla="*/ 0 h 181"/>
                <a:gd name="T38" fmla="*/ 188 w 206"/>
                <a:gd name="T39" fmla="*/ 3 h 181"/>
                <a:gd name="T40" fmla="*/ 169 w 206"/>
                <a:gd name="T41" fmla="*/ 9 h 181"/>
                <a:gd name="T42" fmla="*/ 151 w 206"/>
                <a:gd name="T43" fmla="*/ 18 h 181"/>
                <a:gd name="T44" fmla="*/ 134 w 206"/>
                <a:gd name="T45" fmla="*/ 30 h 181"/>
                <a:gd name="T46" fmla="*/ 115 w 206"/>
                <a:gd name="T47" fmla="*/ 44 h 181"/>
                <a:gd name="T48" fmla="*/ 99 w 206"/>
                <a:gd name="T49" fmla="*/ 59 h 181"/>
                <a:gd name="T50" fmla="*/ 83 w 206"/>
                <a:gd name="T51" fmla="*/ 74 h 181"/>
                <a:gd name="T52" fmla="*/ 68 w 206"/>
                <a:gd name="T53" fmla="*/ 90 h 181"/>
                <a:gd name="T54" fmla="*/ 53 w 206"/>
                <a:gd name="T55" fmla="*/ 106 h 181"/>
                <a:gd name="T56" fmla="*/ 42 w 206"/>
                <a:gd name="T57" fmla="*/ 121 h 181"/>
                <a:gd name="T58" fmla="*/ 30 w 206"/>
                <a:gd name="T59" fmla="*/ 135 h 181"/>
                <a:gd name="T60" fmla="*/ 21 w 206"/>
                <a:gd name="T61" fmla="*/ 147 h 181"/>
                <a:gd name="T62" fmla="*/ 13 w 206"/>
                <a:gd name="T63" fmla="*/ 159 h 181"/>
                <a:gd name="T64" fmla="*/ 7 w 206"/>
                <a:gd name="T65" fmla="*/ 166 h 181"/>
                <a:gd name="T66" fmla="*/ 4 w 206"/>
                <a:gd name="T67" fmla="*/ 171 h 181"/>
                <a:gd name="T68" fmla="*/ 1 w 206"/>
                <a:gd name="T69" fmla="*/ 174 h 181"/>
                <a:gd name="T70" fmla="*/ 1 w 206"/>
                <a:gd name="T71" fmla="*/ 181 h 181"/>
                <a:gd name="T72" fmla="*/ 1 w 206"/>
                <a:gd name="T73" fmla="*/ 174 h 181"/>
                <a:gd name="T74" fmla="*/ 0 w 206"/>
                <a:gd name="T75" fmla="*/ 177 h 181"/>
                <a:gd name="T76" fmla="*/ 1 w 206"/>
                <a:gd name="T77" fmla="*/ 181 h 181"/>
                <a:gd name="T78" fmla="*/ 13 w 206"/>
                <a:gd name="T79"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 h="181">
                  <a:moveTo>
                    <a:pt x="13" y="174"/>
                  </a:moveTo>
                  <a:lnTo>
                    <a:pt x="13" y="181"/>
                  </a:lnTo>
                  <a:lnTo>
                    <a:pt x="14" y="180"/>
                  </a:lnTo>
                  <a:lnTo>
                    <a:pt x="17" y="174"/>
                  </a:lnTo>
                  <a:lnTo>
                    <a:pt x="23" y="166"/>
                  </a:lnTo>
                  <a:lnTo>
                    <a:pt x="30" y="154"/>
                  </a:lnTo>
                  <a:lnTo>
                    <a:pt x="40" y="143"/>
                  </a:lnTo>
                  <a:lnTo>
                    <a:pt x="51" y="129"/>
                  </a:lnTo>
                  <a:lnTo>
                    <a:pt x="63" y="114"/>
                  </a:lnTo>
                  <a:lnTo>
                    <a:pt x="77" y="99"/>
                  </a:lnTo>
                  <a:lnTo>
                    <a:pt x="92" y="83"/>
                  </a:lnTo>
                  <a:lnTo>
                    <a:pt x="108" y="68"/>
                  </a:lnTo>
                  <a:lnTo>
                    <a:pt x="124" y="53"/>
                  </a:lnTo>
                  <a:lnTo>
                    <a:pt x="141" y="40"/>
                  </a:lnTo>
                  <a:lnTo>
                    <a:pt x="157" y="30"/>
                  </a:lnTo>
                  <a:lnTo>
                    <a:pt x="174" y="22"/>
                  </a:lnTo>
                  <a:lnTo>
                    <a:pt x="190" y="16"/>
                  </a:lnTo>
                  <a:lnTo>
                    <a:pt x="206" y="14"/>
                  </a:lnTo>
                  <a:lnTo>
                    <a:pt x="205" y="0"/>
                  </a:lnTo>
                  <a:lnTo>
                    <a:pt x="188" y="3"/>
                  </a:lnTo>
                  <a:lnTo>
                    <a:pt x="169" y="9"/>
                  </a:lnTo>
                  <a:lnTo>
                    <a:pt x="151" y="18"/>
                  </a:lnTo>
                  <a:lnTo>
                    <a:pt x="134" y="30"/>
                  </a:lnTo>
                  <a:lnTo>
                    <a:pt x="115" y="44"/>
                  </a:lnTo>
                  <a:lnTo>
                    <a:pt x="99" y="59"/>
                  </a:lnTo>
                  <a:lnTo>
                    <a:pt x="83" y="74"/>
                  </a:lnTo>
                  <a:lnTo>
                    <a:pt x="68" y="90"/>
                  </a:lnTo>
                  <a:lnTo>
                    <a:pt x="53" y="106"/>
                  </a:lnTo>
                  <a:lnTo>
                    <a:pt x="42" y="121"/>
                  </a:lnTo>
                  <a:lnTo>
                    <a:pt x="30" y="135"/>
                  </a:lnTo>
                  <a:lnTo>
                    <a:pt x="21" y="147"/>
                  </a:lnTo>
                  <a:lnTo>
                    <a:pt x="13" y="159"/>
                  </a:lnTo>
                  <a:lnTo>
                    <a:pt x="7" y="166"/>
                  </a:lnTo>
                  <a:lnTo>
                    <a:pt x="4" y="171"/>
                  </a:lnTo>
                  <a:lnTo>
                    <a:pt x="1" y="174"/>
                  </a:lnTo>
                  <a:lnTo>
                    <a:pt x="1" y="181"/>
                  </a:lnTo>
                  <a:lnTo>
                    <a:pt x="1" y="174"/>
                  </a:lnTo>
                  <a:lnTo>
                    <a:pt x="0" y="177"/>
                  </a:lnTo>
                  <a:lnTo>
                    <a:pt x="1" y="181"/>
                  </a:lnTo>
                  <a:lnTo>
                    <a:pt x="13"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55"/>
            <p:cNvSpPr>
              <a:spLocks/>
            </p:cNvSpPr>
            <p:nvPr/>
          </p:nvSpPr>
          <p:spPr bwMode="auto">
            <a:xfrm>
              <a:off x="3453186" y="3069183"/>
              <a:ext cx="238125" cy="354013"/>
            </a:xfrm>
            <a:custGeom>
              <a:avLst/>
              <a:gdLst>
                <a:gd name="T0" fmla="*/ 300 w 300"/>
                <a:gd name="T1" fmla="*/ 435 h 447"/>
                <a:gd name="T2" fmla="*/ 287 w 300"/>
                <a:gd name="T3" fmla="*/ 425 h 447"/>
                <a:gd name="T4" fmla="*/ 270 w 300"/>
                <a:gd name="T5" fmla="*/ 406 h 447"/>
                <a:gd name="T6" fmla="*/ 249 w 300"/>
                <a:gd name="T7" fmla="*/ 382 h 447"/>
                <a:gd name="T8" fmla="*/ 227 w 300"/>
                <a:gd name="T9" fmla="*/ 352 h 447"/>
                <a:gd name="T10" fmla="*/ 204 w 300"/>
                <a:gd name="T11" fmla="*/ 318 h 447"/>
                <a:gd name="T12" fmla="*/ 180 w 300"/>
                <a:gd name="T13" fmla="*/ 281 h 447"/>
                <a:gd name="T14" fmla="*/ 156 w 300"/>
                <a:gd name="T15" fmla="*/ 243 h 447"/>
                <a:gd name="T16" fmla="*/ 131 w 300"/>
                <a:gd name="T17" fmla="*/ 204 h 447"/>
                <a:gd name="T18" fmla="*/ 107 w 300"/>
                <a:gd name="T19" fmla="*/ 166 h 447"/>
                <a:gd name="T20" fmla="*/ 85 w 300"/>
                <a:gd name="T21" fmla="*/ 128 h 447"/>
                <a:gd name="T22" fmla="*/ 66 w 300"/>
                <a:gd name="T23" fmla="*/ 93 h 447"/>
                <a:gd name="T24" fmla="*/ 47 w 300"/>
                <a:gd name="T25" fmla="*/ 63 h 447"/>
                <a:gd name="T26" fmla="*/ 32 w 300"/>
                <a:gd name="T27" fmla="*/ 37 h 447"/>
                <a:gd name="T28" fmla="*/ 21 w 300"/>
                <a:gd name="T29" fmla="*/ 17 h 447"/>
                <a:gd name="T30" fmla="*/ 14 w 300"/>
                <a:gd name="T31" fmla="*/ 4 h 447"/>
                <a:gd name="T32" fmla="*/ 12 w 300"/>
                <a:gd name="T33" fmla="*/ 0 h 447"/>
                <a:gd name="T34" fmla="*/ 1 w 300"/>
                <a:gd name="T35" fmla="*/ 7 h 447"/>
                <a:gd name="T36" fmla="*/ 6 w 300"/>
                <a:gd name="T37" fmla="*/ 16 h 447"/>
                <a:gd name="T38" fmla="*/ 15 w 300"/>
                <a:gd name="T39" fmla="*/ 33 h 447"/>
                <a:gd name="T40" fmla="*/ 29 w 300"/>
                <a:gd name="T41" fmla="*/ 56 h 447"/>
                <a:gd name="T42" fmla="*/ 45 w 300"/>
                <a:gd name="T43" fmla="*/ 84 h 447"/>
                <a:gd name="T44" fmla="*/ 64 w 300"/>
                <a:gd name="T45" fmla="*/ 117 h 447"/>
                <a:gd name="T46" fmla="*/ 85 w 300"/>
                <a:gd name="T47" fmla="*/ 153 h 447"/>
                <a:gd name="T48" fmla="*/ 108 w 300"/>
                <a:gd name="T49" fmla="*/ 191 h 447"/>
                <a:gd name="T50" fmla="*/ 133 w 300"/>
                <a:gd name="T51" fmla="*/ 230 h 447"/>
                <a:gd name="T52" fmla="*/ 157 w 300"/>
                <a:gd name="T53" fmla="*/ 269 h 447"/>
                <a:gd name="T54" fmla="*/ 181 w 300"/>
                <a:gd name="T55" fmla="*/ 307 h 447"/>
                <a:gd name="T56" fmla="*/ 205 w 300"/>
                <a:gd name="T57" fmla="*/ 343 h 447"/>
                <a:gd name="T58" fmla="*/ 228 w 300"/>
                <a:gd name="T59" fmla="*/ 375 h 447"/>
                <a:gd name="T60" fmla="*/ 250 w 300"/>
                <a:gd name="T61" fmla="*/ 403 h 447"/>
                <a:gd name="T62" fmla="*/ 269 w 300"/>
                <a:gd name="T63" fmla="*/ 425 h 447"/>
                <a:gd name="T64" fmla="*/ 285 w 300"/>
                <a:gd name="T65" fmla="*/ 441 h 447"/>
                <a:gd name="T66" fmla="*/ 293 w 300"/>
                <a:gd name="T6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0" h="447">
                  <a:moveTo>
                    <a:pt x="300" y="435"/>
                  </a:moveTo>
                  <a:lnTo>
                    <a:pt x="300" y="435"/>
                  </a:lnTo>
                  <a:lnTo>
                    <a:pt x="294" y="432"/>
                  </a:lnTo>
                  <a:lnTo>
                    <a:pt x="287" y="425"/>
                  </a:lnTo>
                  <a:lnTo>
                    <a:pt x="278" y="416"/>
                  </a:lnTo>
                  <a:lnTo>
                    <a:pt x="270" y="406"/>
                  </a:lnTo>
                  <a:lnTo>
                    <a:pt x="259" y="395"/>
                  </a:lnTo>
                  <a:lnTo>
                    <a:pt x="249" y="382"/>
                  </a:lnTo>
                  <a:lnTo>
                    <a:pt x="239" y="367"/>
                  </a:lnTo>
                  <a:lnTo>
                    <a:pt x="227" y="352"/>
                  </a:lnTo>
                  <a:lnTo>
                    <a:pt x="216" y="335"/>
                  </a:lnTo>
                  <a:lnTo>
                    <a:pt x="204" y="318"/>
                  </a:lnTo>
                  <a:lnTo>
                    <a:pt x="193" y="299"/>
                  </a:lnTo>
                  <a:lnTo>
                    <a:pt x="180" y="281"/>
                  </a:lnTo>
                  <a:lnTo>
                    <a:pt x="167" y="262"/>
                  </a:lnTo>
                  <a:lnTo>
                    <a:pt x="156" y="243"/>
                  </a:lnTo>
                  <a:lnTo>
                    <a:pt x="143" y="223"/>
                  </a:lnTo>
                  <a:lnTo>
                    <a:pt x="131" y="204"/>
                  </a:lnTo>
                  <a:lnTo>
                    <a:pt x="119" y="185"/>
                  </a:lnTo>
                  <a:lnTo>
                    <a:pt x="107" y="166"/>
                  </a:lnTo>
                  <a:lnTo>
                    <a:pt x="96" y="146"/>
                  </a:lnTo>
                  <a:lnTo>
                    <a:pt x="85" y="128"/>
                  </a:lnTo>
                  <a:lnTo>
                    <a:pt x="75" y="110"/>
                  </a:lnTo>
                  <a:lnTo>
                    <a:pt x="66" y="93"/>
                  </a:lnTo>
                  <a:lnTo>
                    <a:pt x="55" y="78"/>
                  </a:lnTo>
                  <a:lnTo>
                    <a:pt x="47" y="63"/>
                  </a:lnTo>
                  <a:lnTo>
                    <a:pt x="39" y="49"/>
                  </a:lnTo>
                  <a:lnTo>
                    <a:pt x="32" y="37"/>
                  </a:lnTo>
                  <a:lnTo>
                    <a:pt x="27" y="26"/>
                  </a:lnTo>
                  <a:lnTo>
                    <a:pt x="21" y="17"/>
                  </a:lnTo>
                  <a:lnTo>
                    <a:pt x="17" y="10"/>
                  </a:lnTo>
                  <a:lnTo>
                    <a:pt x="14" y="4"/>
                  </a:lnTo>
                  <a:lnTo>
                    <a:pt x="12" y="1"/>
                  </a:lnTo>
                  <a:lnTo>
                    <a:pt x="12" y="0"/>
                  </a:lnTo>
                  <a:lnTo>
                    <a:pt x="0" y="7"/>
                  </a:lnTo>
                  <a:lnTo>
                    <a:pt x="1" y="7"/>
                  </a:lnTo>
                  <a:lnTo>
                    <a:pt x="3" y="11"/>
                  </a:lnTo>
                  <a:lnTo>
                    <a:pt x="6" y="16"/>
                  </a:lnTo>
                  <a:lnTo>
                    <a:pt x="11" y="24"/>
                  </a:lnTo>
                  <a:lnTo>
                    <a:pt x="15" y="33"/>
                  </a:lnTo>
                  <a:lnTo>
                    <a:pt x="22" y="44"/>
                  </a:lnTo>
                  <a:lnTo>
                    <a:pt x="29" y="56"/>
                  </a:lnTo>
                  <a:lnTo>
                    <a:pt x="36" y="69"/>
                  </a:lnTo>
                  <a:lnTo>
                    <a:pt x="45" y="84"/>
                  </a:lnTo>
                  <a:lnTo>
                    <a:pt x="54" y="100"/>
                  </a:lnTo>
                  <a:lnTo>
                    <a:pt x="64" y="117"/>
                  </a:lnTo>
                  <a:lnTo>
                    <a:pt x="75" y="135"/>
                  </a:lnTo>
                  <a:lnTo>
                    <a:pt x="85" y="153"/>
                  </a:lnTo>
                  <a:lnTo>
                    <a:pt x="97" y="171"/>
                  </a:lnTo>
                  <a:lnTo>
                    <a:pt x="108" y="191"/>
                  </a:lnTo>
                  <a:lnTo>
                    <a:pt x="120" y="211"/>
                  </a:lnTo>
                  <a:lnTo>
                    <a:pt x="133" y="230"/>
                  </a:lnTo>
                  <a:lnTo>
                    <a:pt x="144" y="250"/>
                  </a:lnTo>
                  <a:lnTo>
                    <a:pt x="157" y="269"/>
                  </a:lnTo>
                  <a:lnTo>
                    <a:pt x="169" y="289"/>
                  </a:lnTo>
                  <a:lnTo>
                    <a:pt x="181" y="307"/>
                  </a:lnTo>
                  <a:lnTo>
                    <a:pt x="194" y="326"/>
                  </a:lnTo>
                  <a:lnTo>
                    <a:pt x="205" y="343"/>
                  </a:lnTo>
                  <a:lnTo>
                    <a:pt x="218" y="359"/>
                  </a:lnTo>
                  <a:lnTo>
                    <a:pt x="228" y="375"/>
                  </a:lnTo>
                  <a:lnTo>
                    <a:pt x="239" y="389"/>
                  </a:lnTo>
                  <a:lnTo>
                    <a:pt x="250" y="403"/>
                  </a:lnTo>
                  <a:lnTo>
                    <a:pt x="259" y="414"/>
                  </a:lnTo>
                  <a:lnTo>
                    <a:pt x="269" y="425"/>
                  </a:lnTo>
                  <a:lnTo>
                    <a:pt x="278" y="434"/>
                  </a:lnTo>
                  <a:lnTo>
                    <a:pt x="285" y="441"/>
                  </a:lnTo>
                  <a:lnTo>
                    <a:pt x="293" y="447"/>
                  </a:lnTo>
                  <a:lnTo>
                    <a:pt x="293" y="447"/>
                  </a:lnTo>
                  <a:lnTo>
                    <a:pt x="30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56"/>
            <p:cNvSpPr>
              <a:spLocks/>
            </p:cNvSpPr>
            <p:nvPr/>
          </p:nvSpPr>
          <p:spPr bwMode="auto">
            <a:xfrm>
              <a:off x="3684961" y="3364458"/>
              <a:ext cx="155575" cy="69850"/>
            </a:xfrm>
            <a:custGeom>
              <a:avLst/>
              <a:gdLst>
                <a:gd name="T0" fmla="*/ 186 w 194"/>
                <a:gd name="T1" fmla="*/ 0 h 87"/>
                <a:gd name="T2" fmla="*/ 186 w 194"/>
                <a:gd name="T3" fmla="*/ 0 h 87"/>
                <a:gd name="T4" fmla="*/ 177 w 194"/>
                <a:gd name="T5" fmla="*/ 8 h 87"/>
                <a:gd name="T6" fmla="*/ 168 w 194"/>
                <a:gd name="T7" fmla="*/ 16 h 87"/>
                <a:gd name="T8" fmla="*/ 159 w 194"/>
                <a:gd name="T9" fmla="*/ 24 h 87"/>
                <a:gd name="T10" fmla="*/ 148 w 194"/>
                <a:gd name="T11" fmla="*/ 32 h 87"/>
                <a:gd name="T12" fmla="*/ 137 w 194"/>
                <a:gd name="T13" fmla="*/ 40 h 87"/>
                <a:gd name="T14" fmla="*/ 126 w 194"/>
                <a:gd name="T15" fmla="*/ 48 h 87"/>
                <a:gd name="T16" fmla="*/ 115 w 194"/>
                <a:gd name="T17" fmla="*/ 55 h 87"/>
                <a:gd name="T18" fmla="*/ 103 w 194"/>
                <a:gd name="T19" fmla="*/ 61 h 87"/>
                <a:gd name="T20" fmla="*/ 91 w 194"/>
                <a:gd name="T21" fmla="*/ 67 h 87"/>
                <a:gd name="T22" fmla="*/ 79 w 194"/>
                <a:gd name="T23" fmla="*/ 71 h 87"/>
                <a:gd name="T24" fmla="*/ 66 w 194"/>
                <a:gd name="T25" fmla="*/ 74 h 87"/>
                <a:gd name="T26" fmla="*/ 54 w 194"/>
                <a:gd name="T27" fmla="*/ 75 h 87"/>
                <a:gd name="T28" fmla="*/ 42 w 194"/>
                <a:gd name="T29" fmla="*/ 75 h 87"/>
                <a:gd name="T30" fmla="*/ 31 w 194"/>
                <a:gd name="T31" fmla="*/ 72 h 87"/>
                <a:gd name="T32" fmla="*/ 18 w 194"/>
                <a:gd name="T33" fmla="*/ 69 h 87"/>
                <a:gd name="T34" fmla="*/ 7 w 194"/>
                <a:gd name="T35" fmla="*/ 63 h 87"/>
                <a:gd name="T36" fmla="*/ 0 w 194"/>
                <a:gd name="T37" fmla="*/ 75 h 87"/>
                <a:gd name="T38" fmla="*/ 14 w 194"/>
                <a:gd name="T39" fmla="*/ 82 h 87"/>
                <a:gd name="T40" fmla="*/ 27 w 194"/>
                <a:gd name="T41" fmla="*/ 85 h 87"/>
                <a:gd name="T42" fmla="*/ 41 w 194"/>
                <a:gd name="T43" fmla="*/ 87 h 87"/>
                <a:gd name="T44" fmla="*/ 55 w 194"/>
                <a:gd name="T45" fmla="*/ 87 h 87"/>
                <a:gd name="T46" fmla="*/ 69 w 194"/>
                <a:gd name="T47" fmla="*/ 86 h 87"/>
                <a:gd name="T48" fmla="*/ 83 w 194"/>
                <a:gd name="T49" fmla="*/ 83 h 87"/>
                <a:gd name="T50" fmla="*/ 95 w 194"/>
                <a:gd name="T51" fmla="*/ 78 h 87"/>
                <a:gd name="T52" fmla="*/ 109 w 194"/>
                <a:gd name="T53" fmla="*/ 72 h 87"/>
                <a:gd name="T54" fmla="*/ 121 w 194"/>
                <a:gd name="T55" fmla="*/ 66 h 87"/>
                <a:gd name="T56" fmla="*/ 133 w 194"/>
                <a:gd name="T57" fmla="*/ 59 h 87"/>
                <a:gd name="T58" fmla="*/ 145 w 194"/>
                <a:gd name="T59" fmla="*/ 51 h 87"/>
                <a:gd name="T60" fmla="*/ 155 w 194"/>
                <a:gd name="T61" fmla="*/ 42 h 87"/>
                <a:gd name="T62" fmla="*/ 167 w 194"/>
                <a:gd name="T63" fmla="*/ 34 h 87"/>
                <a:gd name="T64" fmla="*/ 176 w 194"/>
                <a:gd name="T65" fmla="*/ 25 h 87"/>
                <a:gd name="T66" fmla="*/ 185 w 194"/>
                <a:gd name="T67" fmla="*/ 18 h 87"/>
                <a:gd name="T68" fmla="*/ 194 w 194"/>
                <a:gd name="T69" fmla="*/ 9 h 87"/>
                <a:gd name="T70" fmla="*/ 194 w 194"/>
                <a:gd name="T71" fmla="*/ 9 h 87"/>
                <a:gd name="T72" fmla="*/ 186 w 194"/>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87">
                  <a:moveTo>
                    <a:pt x="186" y="0"/>
                  </a:moveTo>
                  <a:lnTo>
                    <a:pt x="186" y="0"/>
                  </a:lnTo>
                  <a:lnTo>
                    <a:pt x="177" y="8"/>
                  </a:lnTo>
                  <a:lnTo>
                    <a:pt x="168" y="16"/>
                  </a:lnTo>
                  <a:lnTo>
                    <a:pt x="159" y="24"/>
                  </a:lnTo>
                  <a:lnTo>
                    <a:pt x="148" y="32"/>
                  </a:lnTo>
                  <a:lnTo>
                    <a:pt x="137" y="40"/>
                  </a:lnTo>
                  <a:lnTo>
                    <a:pt x="126" y="48"/>
                  </a:lnTo>
                  <a:lnTo>
                    <a:pt x="115" y="55"/>
                  </a:lnTo>
                  <a:lnTo>
                    <a:pt x="103" y="61"/>
                  </a:lnTo>
                  <a:lnTo>
                    <a:pt x="91" y="67"/>
                  </a:lnTo>
                  <a:lnTo>
                    <a:pt x="79" y="71"/>
                  </a:lnTo>
                  <a:lnTo>
                    <a:pt x="66" y="74"/>
                  </a:lnTo>
                  <a:lnTo>
                    <a:pt x="54" y="75"/>
                  </a:lnTo>
                  <a:lnTo>
                    <a:pt x="42" y="75"/>
                  </a:lnTo>
                  <a:lnTo>
                    <a:pt x="31" y="72"/>
                  </a:lnTo>
                  <a:lnTo>
                    <a:pt x="18" y="69"/>
                  </a:lnTo>
                  <a:lnTo>
                    <a:pt x="7" y="63"/>
                  </a:lnTo>
                  <a:lnTo>
                    <a:pt x="0" y="75"/>
                  </a:lnTo>
                  <a:lnTo>
                    <a:pt x="14" y="82"/>
                  </a:lnTo>
                  <a:lnTo>
                    <a:pt x="27" y="85"/>
                  </a:lnTo>
                  <a:lnTo>
                    <a:pt x="41" y="87"/>
                  </a:lnTo>
                  <a:lnTo>
                    <a:pt x="55" y="87"/>
                  </a:lnTo>
                  <a:lnTo>
                    <a:pt x="69" y="86"/>
                  </a:lnTo>
                  <a:lnTo>
                    <a:pt x="83" y="83"/>
                  </a:lnTo>
                  <a:lnTo>
                    <a:pt x="95" y="78"/>
                  </a:lnTo>
                  <a:lnTo>
                    <a:pt x="109" y="72"/>
                  </a:lnTo>
                  <a:lnTo>
                    <a:pt x="121" y="66"/>
                  </a:lnTo>
                  <a:lnTo>
                    <a:pt x="133" y="59"/>
                  </a:lnTo>
                  <a:lnTo>
                    <a:pt x="145" y="51"/>
                  </a:lnTo>
                  <a:lnTo>
                    <a:pt x="155" y="42"/>
                  </a:lnTo>
                  <a:lnTo>
                    <a:pt x="167" y="34"/>
                  </a:lnTo>
                  <a:lnTo>
                    <a:pt x="176" y="25"/>
                  </a:lnTo>
                  <a:lnTo>
                    <a:pt x="185" y="18"/>
                  </a:lnTo>
                  <a:lnTo>
                    <a:pt x="194" y="9"/>
                  </a:lnTo>
                  <a:lnTo>
                    <a:pt x="194" y="9"/>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57"/>
            <p:cNvSpPr>
              <a:spLocks/>
            </p:cNvSpPr>
            <p:nvPr/>
          </p:nvSpPr>
          <p:spPr bwMode="auto">
            <a:xfrm>
              <a:off x="3834186" y="3259683"/>
              <a:ext cx="57150" cy="112713"/>
            </a:xfrm>
            <a:custGeom>
              <a:avLst/>
              <a:gdLst>
                <a:gd name="T0" fmla="*/ 60 w 73"/>
                <a:gd name="T1" fmla="*/ 2 h 140"/>
                <a:gd name="T2" fmla="*/ 60 w 73"/>
                <a:gd name="T3" fmla="*/ 0 h 140"/>
                <a:gd name="T4" fmla="*/ 60 w 73"/>
                <a:gd name="T5" fmla="*/ 1 h 140"/>
                <a:gd name="T6" fmla="*/ 59 w 73"/>
                <a:gd name="T7" fmla="*/ 4 h 140"/>
                <a:gd name="T8" fmla="*/ 59 w 73"/>
                <a:gd name="T9" fmla="*/ 9 h 140"/>
                <a:gd name="T10" fmla="*/ 57 w 73"/>
                <a:gd name="T11" fmla="*/ 16 h 140"/>
                <a:gd name="T12" fmla="*/ 56 w 73"/>
                <a:gd name="T13" fmla="*/ 23 h 140"/>
                <a:gd name="T14" fmla="*/ 52 w 73"/>
                <a:gd name="T15" fmla="*/ 32 h 140"/>
                <a:gd name="T16" fmla="*/ 50 w 73"/>
                <a:gd name="T17" fmla="*/ 41 h 140"/>
                <a:gd name="T18" fmla="*/ 46 w 73"/>
                <a:gd name="T19" fmla="*/ 51 h 140"/>
                <a:gd name="T20" fmla="*/ 42 w 73"/>
                <a:gd name="T21" fmla="*/ 62 h 140"/>
                <a:gd name="T22" fmla="*/ 37 w 73"/>
                <a:gd name="T23" fmla="*/ 73 h 140"/>
                <a:gd name="T24" fmla="*/ 32 w 73"/>
                <a:gd name="T25" fmla="*/ 85 h 140"/>
                <a:gd name="T26" fmla="*/ 27 w 73"/>
                <a:gd name="T27" fmla="*/ 95 h 140"/>
                <a:gd name="T28" fmla="*/ 21 w 73"/>
                <a:gd name="T29" fmla="*/ 106 h 140"/>
                <a:gd name="T30" fmla="*/ 14 w 73"/>
                <a:gd name="T31" fmla="*/ 115 h 140"/>
                <a:gd name="T32" fmla="*/ 7 w 73"/>
                <a:gd name="T33" fmla="*/ 124 h 140"/>
                <a:gd name="T34" fmla="*/ 0 w 73"/>
                <a:gd name="T35" fmla="*/ 131 h 140"/>
                <a:gd name="T36" fmla="*/ 8 w 73"/>
                <a:gd name="T37" fmla="*/ 140 h 140"/>
                <a:gd name="T38" fmla="*/ 16 w 73"/>
                <a:gd name="T39" fmla="*/ 132 h 140"/>
                <a:gd name="T40" fmla="*/ 24 w 73"/>
                <a:gd name="T41" fmla="*/ 123 h 140"/>
                <a:gd name="T42" fmla="*/ 31 w 73"/>
                <a:gd name="T43" fmla="*/ 112 h 140"/>
                <a:gd name="T44" fmla="*/ 38 w 73"/>
                <a:gd name="T45" fmla="*/ 101 h 140"/>
                <a:gd name="T46" fmla="*/ 44 w 73"/>
                <a:gd name="T47" fmla="*/ 89 h 140"/>
                <a:gd name="T48" fmla="*/ 50 w 73"/>
                <a:gd name="T49" fmla="*/ 78 h 140"/>
                <a:gd name="T50" fmla="*/ 54 w 73"/>
                <a:gd name="T51" fmla="*/ 66 h 140"/>
                <a:gd name="T52" fmla="*/ 58 w 73"/>
                <a:gd name="T53" fmla="*/ 55 h 140"/>
                <a:gd name="T54" fmla="*/ 61 w 73"/>
                <a:gd name="T55" fmla="*/ 44 h 140"/>
                <a:gd name="T56" fmla="*/ 65 w 73"/>
                <a:gd name="T57" fmla="*/ 35 h 140"/>
                <a:gd name="T58" fmla="*/ 67 w 73"/>
                <a:gd name="T59" fmla="*/ 27 h 140"/>
                <a:gd name="T60" fmla="*/ 69 w 73"/>
                <a:gd name="T61" fmla="*/ 19 h 140"/>
                <a:gd name="T62" fmla="*/ 72 w 73"/>
                <a:gd name="T63" fmla="*/ 12 h 140"/>
                <a:gd name="T64" fmla="*/ 73 w 73"/>
                <a:gd name="T65" fmla="*/ 6 h 140"/>
                <a:gd name="T66" fmla="*/ 73 w 73"/>
                <a:gd name="T67" fmla="*/ 4 h 140"/>
                <a:gd name="T68" fmla="*/ 73 w 73"/>
                <a:gd name="T69" fmla="*/ 3 h 140"/>
                <a:gd name="T70" fmla="*/ 73 w 73"/>
                <a:gd name="T71" fmla="*/ 1 h 140"/>
                <a:gd name="T72" fmla="*/ 73 w 73"/>
                <a:gd name="T73" fmla="*/ 3 h 140"/>
                <a:gd name="T74" fmla="*/ 73 w 73"/>
                <a:gd name="T75" fmla="*/ 2 h 140"/>
                <a:gd name="T76" fmla="*/ 73 w 73"/>
                <a:gd name="T77" fmla="*/ 1 h 140"/>
                <a:gd name="T78" fmla="*/ 60 w 73"/>
                <a:gd name="T7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140">
                  <a:moveTo>
                    <a:pt x="60" y="2"/>
                  </a:moveTo>
                  <a:lnTo>
                    <a:pt x="60" y="0"/>
                  </a:lnTo>
                  <a:lnTo>
                    <a:pt x="60" y="1"/>
                  </a:lnTo>
                  <a:lnTo>
                    <a:pt x="59" y="4"/>
                  </a:lnTo>
                  <a:lnTo>
                    <a:pt x="59" y="9"/>
                  </a:lnTo>
                  <a:lnTo>
                    <a:pt x="57" y="16"/>
                  </a:lnTo>
                  <a:lnTo>
                    <a:pt x="56" y="23"/>
                  </a:lnTo>
                  <a:lnTo>
                    <a:pt x="52" y="32"/>
                  </a:lnTo>
                  <a:lnTo>
                    <a:pt x="50" y="41"/>
                  </a:lnTo>
                  <a:lnTo>
                    <a:pt x="46" y="51"/>
                  </a:lnTo>
                  <a:lnTo>
                    <a:pt x="42" y="62"/>
                  </a:lnTo>
                  <a:lnTo>
                    <a:pt x="37" y="73"/>
                  </a:lnTo>
                  <a:lnTo>
                    <a:pt x="32" y="85"/>
                  </a:lnTo>
                  <a:lnTo>
                    <a:pt x="27" y="95"/>
                  </a:lnTo>
                  <a:lnTo>
                    <a:pt x="21" y="106"/>
                  </a:lnTo>
                  <a:lnTo>
                    <a:pt x="14" y="115"/>
                  </a:lnTo>
                  <a:lnTo>
                    <a:pt x="7" y="124"/>
                  </a:lnTo>
                  <a:lnTo>
                    <a:pt x="0" y="131"/>
                  </a:lnTo>
                  <a:lnTo>
                    <a:pt x="8" y="140"/>
                  </a:lnTo>
                  <a:lnTo>
                    <a:pt x="16" y="132"/>
                  </a:lnTo>
                  <a:lnTo>
                    <a:pt x="24" y="123"/>
                  </a:lnTo>
                  <a:lnTo>
                    <a:pt x="31" y="112"/>
                  </a:lnTo>
                  <a:lnTo>
                    <a:pt x="38" y="101"/>
                  </a:lnTo>
                  <a:lnTo>
                    <a:pt x="44" y="89"/>
                  </a:lnTo>
                  <a:lnTo>
                    <a:pt x="50" y="78"/>
                  </a:lnTo>
                  <a:lnTo>
                    <a:pt x="54" y="66"/>
                  </a:lnTo>
                  <a:lnTo>
                    <a:pt x="58" y="55"/>
                  </a:lnTo>
                  <a:lnTo>
                    <a:pt x="61" y="44"/>
                  </a:lnTo>
                  <a:lnTo>
                    <a:pt x="65" y="35"/>
                  </a:lnTo>
                  <a:lnTo>
                    <a:pt x="67" y="27"/>
                  </a:lnTo>
                  <a:lnTo>
                    <a:pt x="69" y="19"/>
                  </a:lnTo>
                  <a:lnTo>
                    <a:pt x="72" y="12"/>
                  </a:lnTo>
                  <a:lnTo>
                    <a:pt x="73" y="6"/>
                  </a:lnTo>
                  <a:lnTo>
                    <a:pt x="73" y="4"/>
                  </a:lnTo>
                  <a:lnTo>
                    <a:pt x="73" y="3"/>
                  </a:lnTo>
                  <a:lnTo>
                    <a:pt x="73" y="1"/>
                  </a:lnTo>
                  <a:lnTo>
                    <a:pt x="73" y="3"/>
                  </a:lnTo>
                  <a:lnTo>
                    <a:pt x="73" y="2"/>
                  </a:lnTo>
                  <a:lnTo>
                    <a:pt x="73" y="1"/>
                  </a:lnTo>
                  <a:lnTo>
                    <a:pt x="6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58"/>
            <p:cNvSpPr>
              <a:spLocks/>
            </p:cNvSpPr>
            <p:nvPr/>
          </p:nvSpPr>
          <p:spPr bwMode="auto">
            <a:xfrm>
              <a:off x="3781798" y="2638971"/>
              <a:ext cx="109538" cy="622300"/>
            </a:xfrm>
            <a:custGeom>
              <a:avLst/>
              <a:gdLst>
                <a:gd name="T0" fmla="*/ 3 w 137"/>
                <a:gd name="T1" fmla="*/ 14 h 786"/>
                <a:gd name="T2" fmla="*/ 12 w 137"/>
                <a:gd name="T3" fmla="*/ 34 h 786"/>
                <a:gd name="T4" fmla="*/ 24 w 137"/>
                <a:gd name="T5" fmla="*/ 68 h 786"/>
                <a:gd name="T6" fmla="*/ 34 w 137"/>
                <a:gd name="T7" fmla="*/ 114 h 786"/>
                <a:gd name="T8" fmla="*/ 46 w 137"/>
                <a:gd name="T9" fmla="*/ 171 h 786"/>
                <a:gd name="T10" fmla="*/ 56 w 137"/>
                <a:gd name="T11" fmla="*/ 233 h 786"/>
                <a:gd name="T12" fmla="*/ 67 w 137"/>
                <a:gd name="T13" fmla="*/ 301 h 786"/>
                <a:gd name="T14" fmla="*/ 77 w 137"/>
                <a:gd name="T15" fmla="*/ 371 h 786"/>
                <a:gd name="T16" fmla="*/ 86 w 137"/>
                <a:gd name="T17" fmla="*/ 444 h 786"/>
                <a:gd name="T18" fmla="*/ 95 w 137"/>
                <a:gd name="T19" fmla="*/ 514 h 786"/>
                <a:gd name="T20" fmla="*/ 102 w 137"/>
                <a:gd name="T21" fmla="*/ 580 h 786"/>
                <a:gd name="T22" fmla="*/ 109 w 137"/>
                <a:gd name="T23" fmla="*/ 641 h 786"/>
                <a:gd name="T24" fmla="*/ 115 w 137"/>
                <a:gd name="T25" fmla="*/ 694 h 786"/>
                <a:gd name="T26" fmla="*/ 120 w 137"/>
                <a:gd name="T27" fmla="*/ 736 h 786"/>
                <a:gd name="T28" fmla="*/ 123 w 137"/>
                <a:gd name="T29" fmla="*/ 767 h 786"/>
                <a:gd name="T30" fmla="*/ 124 w 137"/>
                <a:gd name="T31" fmla="*/ 784 h 786"/>
                <a:gd name="T32" fmla="*/ 137 w 137"/>
                <a:gd name="T33" fmla="*/ 785 h 786"/>
                <a:gd name="T34" fmla="*/ 137 w 137"/>
                <a:gd name="T35" fmla="*/ 777 h 786"/>
                <a:gd name="T36" fmla="*/ 134 w 137"/>
                <a:gd name="T37" fmla="*/ 752 h 786"/>
                <a:gd name="T38" fmla="*/ 130 w 137"/>
                <a:gd name="T39" fmla="*/ 716 h 786"/>
                <a:gd name="T40" fmla="*/ 125 w 137"/>
                <a:gd name="T41" fmla="*/ 666 h 786"/>
                <a:gd name="T42" fmla="*/ 118 w 137"/>
                <a:gd name="T43" fmla="*/ 610 h 786"/>
                <a:gd name="T44" fmla="*/ 111 w 137"/>
                <a:gd name="T45" fmla="*/ 545 h 786"/>
                <a:gd name="T46" fmla="*/ 103 w 137"/>
                <a:gd name="T47" fmla="*/ 477 h 786"/>
                <a:gd name="T48" fmla="*/ 94 w 137"/>
                <a:gd name="T49" fmla="*/ 406 h 786"/>
                <a:gd name="T50" fmla="*/ 85 w 137"/>
                <a:gd name="T51" fmla="*/ 334 h 786"/>
                <a:gd name="T52" fmla="*/ 75 w 137"/>
                <a:gd name="T53" fmla="*/ 264 h 786"/>
                <a:gd name="T54" fmla="*/ 64 w 137"/>
                <a:gd name="T55" fmla="*/ 198 h 786"/>
                <a:gd name="T56" fmla="*/ 53 w 137"/>
                <a:gd name="T57" fmla="*/ 138 h 786"/>
                <a:gd name="T58" fmla="*/ 42 w 137"/>
                <a:gd name="T59" fmla="*/ 88 h 786"/>
                <a:gd name="T60" fmla="*/ 31 w 137"/>
                <a:gd name="T61" fmla="*/ 45 h 786"/>
                <a:gd name="T62" fmla="*/ 19 w 137"/>
                <a:gd name="T63" fmla="*/ 16 h 786"/>
                <a:gd name="T64" fmla="*/ 6 w 137"/>
                <a:gd name="T6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786">
                  <a:moveTo>
                    <a:pt x="0" y="11"/>
                  </a:moveTo>
                  <a:lnTo>
                    <a:pt x="3" y="14"/>
                  </a:lnTo>
                  <a:lnTo>
                    <a:pt x="8" y="22"/>
                  </a:lnTo>
                  <a:lnTo>
                    <a:pt x="12" y="34"/>
                  </a:lnTo>
                  <a:lnTo>
                    <a:pt x="18" y="49"/>
                  </a:lnTo>
                  <a:lnTo>
                    <a:pt x="24" y="68"/>
                  </a:lnTo>
                  <a:lnTo>
                    <a:pt x="29" y="90"/>
                  </a:lnTo>
                  <a:lnTo>
                    <a:pt x="34" y="114"/>
                  </a:lnTo>
                  <a:lnTo>
                    <a:pt x="40" y="141"/>
                  </a:lnTo>
                  <a:lnTo>
                    <a:pt x="46" y="171"/>
                  </a:lnTo>
                  <a:lnTo>
                    <a:pt x="52" y="201"/>
                  </a:lnTo>
                  <a:lnTo>
                    <a:pt x="56" y="233"/>
                  </a:lnTo>
                  <a:lnTo>
                    <a:pt x="62" y="266"/>
                  </a:lnTo>
                  <a:lnTo>
                    <a:pt x="67" y="301"/>
                  </a:lnTo>
                  <a:lnTo>
                    <a:pt x="72" y="335"/>
                  </a:lnTo>
                  <a:lnTo>
                    <a:pt x="77" y="371"/>
                  </a:lnTo>
                  <a:lnTo>
                    <a:pt x="82" y="408"/>
                  </a:lnTo>
                  <a:lnTo>
                    <a:pt x="86" y="444"/>
                  </a:lnTo>
                  <a:lnTo>
                    <a:pt x="91" y="479"/>
                  </a:lnTo>
                  <a:lnTo>
                    <a:pt x="95" y="514"/>
                  </a:lnTo>
                  <a:lnTo>
                    <a:pt x="99" y="547"/>
                  </a:lnTo>
                  <a:lnTo>
                    <a:pt x="102" y="580"/>
                  </a:lnTo>
                  <a:lnTo>
                    <a:pt x="106" y="611"/>
                  </a:lnTo>
                  <a:lnTo>
                    <a:pt x="109" y="641"/>
                  </a:lnTo>
                  <a:lnTo>
                    <a:pt x="113" y="668"/>
                  </a:lnTo>
                  <a:lnTo>
                    <a:pt x="115" y="694"/>
                  </a:lnTo>
                  <a:lnTo>
                    <a:pt x="117" y="717"/>
                  </a:lnTo>
                  <a:lnTo>
                    <a:pt x="120" y="736"/>
                  </a:lnTo>
                  <a:lnTo>
                    <a:pt x="121" y="754"/>
                  </a:lnTo>
                  <a:lnTo>
                    <a:pt x="123" y="767"/>
                  </a:lnTo>
                  <a:lnTo>
                    <a:pt x="123" y="778"/>
                  </a:lnTo>
                  <a:lnTo>
                    <a:pt x="124" y="784"/>
                  </a:lnTo>
                  <a:lnTo>
                    <a:pt x="124" y="786"/>
                  </a:lnTo>
                  <a:lnTo>
                    <a:pt x="137" y="785"/>
                  </a:lnTo>
                  <a:lnTo>
                    <a:pt x="137" y="782"/>
                  </a:lnTo>
                  <a:lnTo>
                    <a:pt x="137" y="777"/>
                  </a:lnTo>
                  <a:lnTo>
                    <a:pt x="136" y="766"/>
                  </a:lnTo>
                  <a:lnTo>
                    <a:pt x="134" y="752"/>
                  </a:lnTo>
                  <a:lnTo>
                    <a:pt x="132" y="735"/>
                  </a:lnTo>
                  <a:lnTo>
                    <a:pt x="130" y="716"/>
                  </a:lnTo>
                  <a:lnTo>
                    <a:pt x="128" y="693"/>
                  </a:lnTo>
                  <a:lnTo>
                    <a:pt x="125" y="666"/>
                  </a:lnTo>
                  <a:lnTo>
                    <a:pt x="122" y="638"/>
                  </a:lnTo>
                  <a:lnTo>
                    <a:pt x="118" y="610"/>
                  </a:lnTo>
                  <a:lnTo>
                    <a:pt x="116" y="578"/>
                  </a:lnTo>
                  <a:lnTo>
                    <a:pt x="111" y="545"/>
                  </a:lnTo>
                  <a:lnTo>
                    <a:pt x="108" y="512"/>
                  </a:lnTo>
                  <a:lnTo>
                    <a:pt x="103" y="477"/>
                  </a:lnTo>
                  <a:lnTo>
                    <a:pt x="99" y="441"/>
                  </a:lnTo>
                  <a:lnTo>
                    <a:pt x="94" y="406"/>
                  </a:lnTo>
                  <a:lnTo>
                    <a:pt x="90" y="370"/>
                  </a:lnTo>
                  <a:lnTo>
                    <a:pt x="85" y="334"/>
                  </a:lnTo>
                  <a:lnTo>
                    <a:pt x="79" y="299"/>
                  </a:lnTo>
                  <a:lnTo>
                    <a:pt x="75" y="264"/>
                  </a:lnTo>
                  <a:lnTo>
                    <a:pt x="70" y="231"/>
                  </a:lnTo>
                  <a:lnTo>
                    <a:pt x="64" y="198"/>
                  </a:lnTo>
                  <a:lnTo>
                    <a:pt x="58" y="167"/>
                  </a:lnTo>
                  <a:lnTo>
                    <a:pt x="53" y="138"/>
                  </a:lnTo>
                  <a:lnTo>
                    <a:pt x="47" y="112"/>
                  </a:lnTo>
                  <a:lnTo>
                    <a:pt x="42" y="88"/>
                  </a:lnTo>
                  <a:lnTo>
                    <a:pt x="37" y="65"/>
                  </a:lnTo>
                  <a:lnTo>
                    <a:pt x="31" y="45"/>
                  </a:lnTo>
                  <a:lnTo>
                    <a:pt x="25" y="29"/>
                  </a:lnTo>
                  <a:lnTo>
                    <a:pt x="19" y="16"/>
                  </a:lnTo>
                  <a:lnTo>
                    <a:pt x="14" y="7"/>
                  </a:lnTo>
                  <a:lnTo>
                    <a:pt x="6"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59"/>
            <p:cNvSpPr>
              <a:spLocks/>
            </p:cNvSpPr>
            <p:nvPr/>
          </p:nvSpPr>
          <p:spPr bwMode="auto">
            <a:xfrm>
              <a:off x="3388098" y="2705646"/>
              <a:ext cx="103188" cy="77788"/>
            </a:xfrm>
            <a:custGeom>
              <a:avLst/>
              <a:gdLst>
                <a:gd name="T0" fmla="*/ 131 w 131"/>
                <a:gd name="T1" fmla="*/ 74 h 97"/>
                <a:gd name="T2" fmla="*/ 127 w 131"/>
                <a:gd name="T3" fmla="*/ 64 h 97"/>
                <a:gd name="T4" fmla="*/ 124 w 131"/>
                <a:gd name="T5" fmla="*/ 55 h 97"/>
                <a:gd name="T6" fmla="*/ 119 w 131"/>
                <a:gd name="T7" fmla="*/ 46 h 97"/>
                <a:gd name="T8" fmla="*/ 114 w 131"/>
                <a:gd name="T9" fmla="*/ 40 h 97"/>
                <a:gd name="T10" fmla="*/ 110 w 131"/>
                <a:gd name="T11" fmla="*/ 35 h 97"/>
                <a:gd name="T12" fmla="*/ 106 w 131"/>
                <a:gd name="T13" fmla="*/ 32 h 97"/>
                <a:gd name="T14" fmla="*/ 103 w 131"/>
                <a:gd name="T15" fmla="*/ 29 h 97"/>
                <a:gd name="T16" fmla="*/ 102 w 131"/>
                <a:gd name="T17" fmla="*/ 28 h 97"/>
                <a:gd name="T18" fmla="*/ 101 w 131"/>
                <a:gd name="T19" fmla="*/ 27 h 97"/>
                <a:gd name="T20" fmla="*/ 96 w 131"/>
                <a:gd name="T21" fmla="*/ 23 h 97"/>
                <a:gd name="T22" fmla="*/ 88 w 131"/>
                <a:gd name="T23" fmla="*/ 19 h 97"/>
                <a:gd name="T24" fmla="*/ 79 w 131"/>
                <a:gd name="T25" fmla="*/ 13 h 97"/>
                <a:gd name="T26" fmla="*/ 67 w 131"/>
                <a:gd name="T27" fmla="*/ 7 h 97"/>
                <a:gd name="T28" fmla="*/ 56 w 131"/>
                <a:gd name="T29" fmla="*/ 3 h 97"/>
                <a:gd name="T30" fmla="*/ 43 w 131"/>
                <a:gd name="T31" fmla="*/ 0 h 97"/>
                <a:gd name="T32" fmla="*/ 32 w 131"/>
                <a:gd name="T33" fmla="*/ 0 h 97"/>
                <a:gd name="T34" fmla="*/ 20 w 131"/>
                <a:gd name="T35" fmla="*/ 5 h 97"/>
                <a:gd name="T36" fmla="*/ 12 w 131"/>
                <a:gd name="T37" fmla="*/ 11 h 97"/>
                <a:gd name="T38" fmla="*/ 5 w 131"/>
                <a:gd name="T39" fmla="*/ 17 h 97"/>
                <a:gd name="T40" fmla="*/ 2 w 131"/>
                <a:gd name="T41" fmla="*/ 23 h 97"/>
                <a:gd name="T42" fmla="*/ 0 w 131"/>
                <a:gd name="T43" fmla="*/ 30 h 97"/>
                <a:gd name="T44" fmla="*/ 2 w 131"/>
                <a:gd name="T45" fmla="*/ 36 h 97"/>
                <a:gd name="T46" fmla="*/ 4 w 131"/>
                <a:gd name="T47" fmla="*/ 42 h 97"/>
                <a:gd name="T48" fmla="*/ 9 w 131"/>
                <a:gd name="T49" fmla="*/ 48 h 97"/>
                <a:gd name="T50" fmla="*/ 14 w 131"/>
                <a:gd name="T51" fmla="*/ 52 h 97"/>
                <a:gd name="T52" fmla="*/ 21 w 131"/>
                <a:gd name="T53" fmla="*/ 56 h 97"/>
                <a:gd name="T54" fmla="*/ 29 w 131"/>
                <a:gd name="T55" fmla="*/ 58 h 97"/>
                <a:gd name="T56" fmla="*/ 37 w 131"/>
                <a:gd name="T57" fmla="*/ 60 h 97"/>
                <a:gd name="T58" fmla="*/ 43 w 131"/>
                <a:gd name="T59" fmla="*/ 61 h 97"/>
                <a:gd name="T60" fmla="*/ 49 w 131"/>
                <a:gd name="T61" fmla="*/ 63 h 97"/>
                <a:gd name="T62" fmla="*/ 52 w 131"/>
                <a:gd name="T63" fmla="*/ 63 h 97"/>
                <a:gd name="T64" fmla="*/ 53 w 131"/>
                <a:gd name="T65" fmla="*/ 63 h 97"/>
                <a:gd name="T66" fmla="*/ 102 w 131"/>
                <a:gd name="T67" fmla="*/ 96 h 97"/>
                <a:gd name="T68" fmla="*/ 104 w 131"/>
                <a:gd name="T69" fmla="*/ 96 h 97"/>
                <a:gd name="T70" fmla="*/ 108 w 131"/>
                <a:gd name="T71" fmla="*/ 97 h 97"/>
                <a:gd name="T72" fmla="*/ 113 w 131"/>
                <a:gd name="T73" fmla="*/ 97 h 97"/>
                <a:gd name="T74" fmla="*/ 118 w 131"/>
                <a:gd name="T75" fmla="*/ 95 h 97"/>
                <a:gd name="T76" fmla="*/ 124 w 131"/>
                <a:gd name="T77" fmla="*/ 93 h 97"/>
                <a:gd name="T78" fmla="*/ 128 w 131"/>
                <a:gd name="T79" fmla="*/ 89 h 97"/>
                <a:gd name="T80" fmla="*/ 131 w 131"/>
                <a:gd name="T81" fmla="*/ 83 h 97"/>
                <a:gd name="T82" fmla="*/ 131 w 131"/>
                <a:gd name="T83"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97">
                  <a:moveTo>
                    <a:pt x="131" y="74"/>
                  </a:moveTo>
                  <a:lnTo>
                    <a:pt x="127" y="64"/>
                  </a:lnTo>
                  <a:lnTo>
                    <a:pt x="124" y="55"/>
                  </a:lnTo>
                  <a:lnTo>
                    <a:pt x="119" y="46"/>
                  </a:lnTo>
                  <a:lnTo>
                    <a:pt x="114" y="40"/>
                  </a:lnTo>
                  <a:lnTo>
                    <a:pt x="110" y="35"/>
                  </a:lnTo>
                  <a:lnTo>
                    <a:pt x="106" y="32"/>
                  </a:lnTo>
                  <a:lnTo>
                    <a:pt x="103" y="29"/>
                  </a:lnTo>
                  <a:lnTo>
                    <a:pt x="102" y="28"/>
                  </a:lnTo>
                  <a:lnTo>
                    <a:pt x="101" y="27"/>
                  </a:lnTo>
                  <a:lnTo>
                    <a:pt x="96" y="23"/>
                  </a:lnTo>
                  <a:lnTo>
                    <a:pt x="88" y="19"/>
                  </a:lnTo>
                  <a:lnTo>
                    <a:pt x="79" y="13"/>
                  </a:lnTo>
                  <a:lnTo>
                    <a:pt x="67" y="7"/>
                  </a:lnTo>
                  <a:lnTo>
                    <a:pt x="56" y="3"/>
                  </a:lnTo>
                  <a:lnTo>
                    <a:pt x="43" y="0"/>
                  </a:lnTo>
                  <a:lnTo>
                    <a:pt x="32" y="0"/>
                  </a:lnTo>
                  <a:lnTo>
                    <a:pt x="20" y="5"/>
                  </a:lnTo>
                  <a:lnTo>
                    <a:pt x="12" y="11"/>
                  </a:lnTo>
                  <a:lnTo>
                    <a:pt x="5" y="17"/>
                  </a:lnTo>
                  <a:lnTo>
                    <a:pt x="2" y="23"/>
                  </a:lnTo>
                  <a:lnTo>
                    <a:pt x="0" y="30"/>
                  </a:lnTo>
                  <a:lnTo>
                    <a:pt x="2" y="36"/>
                  </a:lnTo>
                  <a:lnTo>
                    <a:pt x="4" y="42"/>
                  </a:lnTo>
                  <a:lnTo>
                    <a:pt x="9" y="48"/>
                  </a:lnTo>
                  <a:lnTo>
                    <a:pt x="14" y="52"/>
                  </a:lnTo>
                  <a:lnTo>
                    <a:pt x="21" y="56"/>
                  </a:lnTo>
                  <a:lnTo>
                    <a:pt x="29" y="58"/>
                  </a:lnTo>
                  <a:lnTo>
                    <a:pt x="37" y="60"/>
                  </a:lnTo>
                  <a:lnTo>
                    <a:pt x="43" y="61"/>
                  </a:lnTo>
                  <a:lnTo>
                    <a:pt x="49" y="63"/>
                  </a:lnTo>
                  <a:lnTo>
                    <a:pt x="52" y="63"/>
                  </a:lnTo>
                  <a:lnTo>
                    <a:pt x="53" y="63"/>
                  </a:lnTo>
                  <a:lnTo>
                    <a:pt x="102" y="96"/>
                  </a:lnTo>
                  <a:lnTo>
                    <a:pt x="104" y="96"/>
                  </a:lnTo>
                  <a:lnTo>
                    <a:pt x="108" y="97"/>
                  </a:lnTo>
                  <a:lnTo>
                    <a:pt x="113" y="97"/>
                  </a:lnTo>
                  <a:lnTo>
                    <a:pt x="118" y="95"/>
                  </a:lnTo>
                  <a:lnTo>
                    <a:pt x="124" y="93"/>
                  </a:lnTo>
                  <a:lnTo>
                    <a:pt x="128" y="89"/>
                  </a:lnTo>
                  <a:lnTo>
                    <a:pt x="131" y="83"/>
                  </a:lnTo>
                  <a:lnTo>
                    <a:pt x="131" y="7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60"/>
            <p:cNvSpPr>
              <a:spLocks/>
            </p:cNvSpPr>
            <p:nvPr/>
          </p:nvSpPr>
          <p:spPr bwMode="auto">
            <a:xfrm>
              <a:off x="3465886" y="2724696"/>
              <a:ext cx="30163" cy="41275"/>
            </a:xfrm>
            <a:custGeom>
              <a:avLst/>
              <a:gdLst>
                <a:gd name="T0" fmla="*/ 0 w 38"/>
                <a:gd name="T1" fmla="*/ 10 h 52"/>
                <a:gd name="T2" fmla="*/ 0 w 38"/>
                <a:gd name="T3" fmla="*/ 10 h 52"/>
                <a:gd name="T4" fmla="*/ 1 w 38"/>
                <a:gd name="T5" fmla="*/ 11 h 52"/>
                <a:gd name="T6" fmla="*/ 4 w 38"/>
                <a:gd name="T7" fmla="*/ 13 h 52"/>
                <a:gd name="T8" fmla="*/ 7 w 38"/>
                <a:gd name="T9" fmla="*/ 17 h 52"/>
                <a:gd name="T10" fmla="*/ 11 w 38"/>
                <a:gd name="T11" fmla="*/ 21 h 52"/>
                <a:gd name="T12" fmla="*/ 15 w 38"/>
                <a:gd name="T13" fmla="*/ 27 h 52"/>
                <a:gd name="T14" fmla="*/ 20 w 38"/>
                <a:gd name="T15" fmla="*/ 34 h 52"/>
                <a:gd name="T16" fmla="*/ 23 w 38"/>
                <a:gd name="T17" fmla="*/ 43 h 52"/>
                <a:gd name="T18" fmla="*/ 26 w 38"/>
                <a:gd name="T19" fmla="*/ 52 h 52"/>
                <a:gd name="T20" fmla="*/ 38 w 38"/>
                <a:gd name="T21" fmla="*/ 49 h 52"/>
                <a:gd name="T22" fmla="*/ 36 w 38"/>
                <a:gd name="T23" fmla="*/ 38 h 52"/>
                <a:gd name="T24" fmla="*/ 31 w 38"/>
                <a:gd name="T25" fmla="*/ 28 h 52"/>
                <a:gd name="T26" fmla="*/ 27 w 38"/>
                <a:gd name="T27" fmla="*/ 20 h 52"/>
                <a:gd name="T28" fmla="*/ 21 w 38"/>
                <a:gd name="T29" fmla="*/ 13 h 52"/>
                <a:gd name="T30" fmla="*/ 16 w 38"/>
                <a:gd name="T31" fmla="*/ 7 h 52"/>
                <a:gd name="T32" fmla="*/ 13 w 38"/>
                <a:gd name="T33" fmla="*/ 4 h 52"/>
                <a:gd name="T34" fmla="*/ 10 w 38"/>
                <a:gd name="T35" fmla="*/ 0 h 52"/>
                <a:gd name="T36" fmla="*/ 8 w 38"/>
                <a:gd name="T37" fmla="*/ 0 h 52"/>
                <a:gd name="T38" fmla="*/ 8 w 38"/>
                <a:gd name="T39" fmla="*/ 0 h 52"/>
                <a:gd name="T40" fmla="*/ 0 w 38"/>
                <a:gd name="T41" fmla="*/ 10 h 52"/>
                <a:gd name="T42" fmla="*/ 0 w 38"/>
                <a:gd name="T43" fmla="*/ 10 h 52"/>
                <a:gd name="T44" fmla="*/ 0 w 38"/>
                <a:gd name="T45" fmla="*/ 10 h 52"/>
                <a:gd name="T46" fmla="*/ 0 w 38"/>
                <a:gd name="T47"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2">
                  <a:moveTo>
                    <a:pt x="0" y="10"/>
                  </a:moveTo>
                  <a:lnTo>
                    <a:pt x="0" y="10"/>
                  </a:lnTo>
                  <a:lnTo>
                    <a:pt x="1" y="11"/>
                  </a:lnTo>
                  <a:lnTo>
                    <a:pt x="4" y="13"/>
                  </a:lnTo>
                  <a:lnTo>
                    <a:pt x="7" y="17"/>
                  </a:lnTo>
                  <a:lnTo>
                    <a:pt x="11" y="21"/>
                  </a:lnTo>
                  <a:lnTo>
                    <a:pt x="15" y="27"/>
                  </a:lnTo>
                  <a:lnTo>
                    <a:pt x="20" y="34"/>
                  </a:lnTo>
                  <a:lnTo>
                    <a:pt x="23" y="43"/>
                  </a:lnTo>
                  <a:lnTo>
                    <a:pt x="26" y="52"/>
                  </a:lnTo>
                  <a:lnTo>
                    <a:pt x="38" y="49"/>
                  </a:lnTo>
                  <a:lnTo>
                    <a:pt x="36" y="38"/>
                  </a:lnTo>
                  <a:lnTo>
                    <a:pt x="31" y="28"/>
                  </a:lnTo>
                  <a:lnTo>
                    <a:pt x="27" y="20"/>
                  </a:lnTo>
                  <a:lnTo>
                    <a:pt x="21" y="13"/>
                  </a:lnTo>
                  <a:lnTo>
                    <a:pt x="16" y="7"/>
                  </a:lnTo>
                  <a:lnTo>
                    <a:pt x="13" y="4"/>
                  </a:lnTo>
                  <a:lnTo>
                    <a:pt x="10" y="0"/>
                  </a:lnTo>
                  <a:lnTo>
                    <a:pt x="8" y="0"/>
                  </a:lnTo>
                  <a:lnTo>
                    <a:pt x="8" y="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61"/>
            <p:cNvSpPr>
              <a:spLocks/>
            </p:cNvSpPr>
            <p:nvPr/>
          </p:nvSpPr>
          <p:spPr bwMode="auto">
            <a:xfrm>
              <a:off x="3411911" y="2700883"/>
              <a:ext cx="60325" cy="30163"/>
            </a:xfrm>
            <a:custGeom>
              <a:avLst/>
              <a:gdLst>
                <a:gd name="T0" fmla="*/ 5 w 77"/>
                <a:gd name="T1" fmla="*/ 12 h 39"/>
                <a:gd name="T2" fmla="*/ 3 w 77"/>
                <a:gd name="T3" fmla="*/ 12 h 39"/>
                <a:gd name="T4" fmla="*/ 13 w 77"/>
                <a:gd name="T5" fmla="*/ 13 h 39"/>
                <a:gd name="T6" fmla="*/ 24 w 77"/>
                <a:gd name="T7" fmla="*/ 16 h 39"/>
                <a:gd name="T8" fmla="*/ 36 w 77"/>
                <a:gd name="T9" fmla="*/ 19 h 39"/>
                <a:gd name="T10" fmla="*/ 46 w 77"/>
                <a:gd name="T11" fmla="*/ 25 h 39"/>
                <a:gd name="T12" fmla="*/ 56 w 77"/>
                <a:gd name="T13" fmla="*/ 29 h 39"/>
                <a:gd name="T14" fmla="*/ 64 w 77"/>
                <a:gd name="T15" fmla="*/ 34 h 39"/>
                <a:gd name="T16" fmla="*/ 67 w 77"/>
                <a:gd name="T17" fmla="*/ 38 h 39"/>
                <a:gd name="T18" fmla="*/ 69 w 77"/>
                <a:gd name="T19" fmla="*/ 39 h 39"/>
                <a:gd name="T20" fmla="*/ 77 w 77"/>
                <a:gd name="T21" fmla="*/ 29 h 39"/>
                <a:gd name="T22" fmla="*/ 75 w 77"/>
                <a:gd name="T23" fmla="*/ 27 h 39"/>
                <a:gd name="T24" fmla="*/ 70 w 77"/>
                <a:gd name="T25" fmla="*/ 24 h 39"/>
                <a:gd name="T26" fmla="*/ 62 w 77"/>
                <a:gd name="T27" fmla="*/ 19 h 39"/>
                <a:gd name="T28" fmla="*/ 53 w 77"/>
                <a:gd name="T29" fmla="*/ 13 h 39"/>
                <a:gd name="T30" fmla="*/ 41 w 77"/>
                <a:gd name="T31" fmla="*/ 8 h 39"/>
                <a:gd name="T32" fmla="*/ 29 w 77"/>
                <a:gd name="T33" fmla="*/ 3 h 39"/>
                <a:gd name="T34" fmla="*/ 15 w 77"/>
                <a:gd name="T35" fmla="*/ 0 h 39"/>
                <a:gd name="T36" fmla="*/ 1 w 77"/>
                <a:gd name="T37" fmla="*/ 0 h 39"/>
                <a:gd name="T38" fmla="*/ 0 w 77"/>
                <a:gd name="T39" fmla="*/ 0 h 39"/>
                <a:gd name="T40" fmla="*/ 1 w 77"/>
                <a:gd name="T41" fmla="*/ 0 h 39"/>
                <a:gd name="T42" fmla="*/ 1 w 77"/>
                <a:gd name="T43" fmla="*/ 0 h 39"/>
                <a:gd name="T44" fmla="*/ 0 w 77"/>
                <a:gd name="T45" fmla="*/ 0 h 39"/>
                <a:gd name="T46" fmla="*/ 5 w 77"/>
                <a:gd name="T4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39">
                  <a:moveTo>
                    <a:pt x="5" y="12"/>
                  </a:moveTo>
                  <a:lnTo>
                    <a:pt x="3" y="12"/>
                  </a:lnTo>
                  <a:lnTo>
                    <a:pt x="13" y="13"/>
                  </a:lnTo>
                  <a:lnTo>
                    <a:pt x="24" y="16"/>
                  </a:lnTo>
                  <a:lnTo>
                    <a:pt x="36" y="19"/>
                  </a:lnTo>
                  <a:lnTo>
                    <a:pt x="46" y="25"/>
                  </a:lnTo>
                  <a:lnTo>
                    <a:pt x="56" y="29"/>
                  </a:lnTo>
                  <a:lnTo>
                    <a:pt x="64" y="34"/>
                  </a:lnTo>
                  <a:lnTo>
                    <a:pt x="67" y="38"/>
                  </a:lnTo>
                  <a:lnTo>
                    <a:pt x="69" y="39"/>
                  </a:lnTo>
                  <a:lnTo>
                    <a:pt x="77" y="29"/>
                  </a:lnTo>
                  <a:lnTo>
                    <a:pt x="75" y="27"/>
                  </a:lnTo>
                  <a:lnTo>
                    <a:pt x="70" y="24"/>
                  </a:lnTo>
                  <a:lnTo>
                    <a:pt x="62" y="19"/>
                  </a:lnTo>
                  <a:lnTo>
                    <a:pt x="53" y="13"/>
                  </a:lnTo>
                  <a:lnTo>
                    <a:pt x="41" y="8"/>
                  </a:lnTo>
                  <a:lnTo>
                    <a:pt x="29" y="3"/>
                  </a:lnTo>
                  <a:lnTo>
                    <a:pt x="15" y="0"/>
                  </a:lnTo>
                  <a:lnTo>
                    <a:pt x="1" y="0"/>
                  </a:lnTo>
                  <a:lnTo>
                    <a:pt x="0" y="0"/>
                  </a:lnTo>
                  <a:lnTo>
                    <a:pt x="1" y="0"/>
                  </a:lnTo>
                  <a:lnTo>
                    <a:pt x="1" y="0"/>
                  </a:lnTo>
                  <a:lnTo>
                    <a:pt x="0" y="0"/>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62"/>
            <p:cNvSpPr>
              <a:spLocks/>
            </p:cNvSpPr>
            <p:nvPr/>
          </p:nvSpPr>
          <p:spPr bwMode="auto">
            <a:xfrm>
              <a:off x="3383336" y="2700883"/>
              <a:ext cx="31750" cy="46038"/>
            </a:xfrm>
            <a:custGeom>
              <a:avLst/>
              <a:gdLst>
                <a:gd name="T0" fmla="*/ 19 w 40"/>
                <a:gd name="T1" fmla="*/ 49 h 58"/>
                <a:gd name="T2" fmla="*/ 19 w 40"/>
                <a:gd name="T3" fmla="*/ 49 h 58"/>
                <a:gd name="T4" fmla="*/ 16 w 40"/>
                <a:gd name="T5" fmla="*/ 46 h 58"/>
                <a:gd name="T6" fmla="*/ 13 w 40"/>
                <a:gd name="T7" fmla="*/ 41 h 58"/>
                <a:gd name="T8" fmla="*/ 13 w 40"/>
                <a:gd name="T9" fmla="*/ 36 h 58"/>
                <a:gd name="T10" fmla="*/ 13 w 40"/>
                <a:gd name="T11" fmla="*/ 32 h 58"/>
                <a:gd name="T12" fmla="*/ 17 w 40"/>
                <a:gd name="T13" fmla="*/ 27 h 58"/>
                <a:gd name="T14" fmla="*/ 21 w 40"/>
                <a:gd name="T15" fmla="*/ 23 h 58"/>
                <a:gd name="T16" fmla="*/ 29 w 40"/>
                <a:gd name="T17" fmla="*/ 17 h 58"/>
                <a:gd name="T18" fmla="*/ 40 w 40"/>
                <a:gd name="T19" fmla="*/ 12 h 58"/>
                <a:gd name="T20" fmla="*/ 35 w 40"/>
                <a:gd name="T21" fmla="*/ 0 h 58"/>
                <a:gd name="T22" fmla="*/ 23 w 40"/>
                <a:gd name="T23" fmla="*/ 6 h 58"/>
                <a:gd name="T24" fmla="*/ 13 w 40"/>
                <a:gd name="T25" fmla="*/ 12 h 58"/>
                <a:gd name="T26" fmla="*/ 6 w 40"/>
                <a:gd name="T27" fmla="*/ 19 h 58"/>
                <a:gd name="T28" fmla="*/ 2 w 40"/>
                <a:gd name="T29" fmla="*/ 27 h 58"/>
                <a:gd name="T30" fmla="*/ 0 w 40"/>
                <a:gd name="T31" fmla="*/ 36 h 58"/>
                <a:gd name="T32" fmla="*/ 2 w 40"/>
                <a:gd name="T33" fmla="*/ 44 h 58"/>
                <a:gd name="T34" fmla="*/ 4 w 40"/>
                <a:gd name="T35" fmla="*/ 51 h 58"/>
                <a:gd name="T36" fmla="*/ 10 w 40"/>
                <a:gd name="T37" fmla="*/ 58 h 58"/>
                <a:gd name="T38" fmla="*/ 10 w 40"/>
                <a:gd name="T39" fmla="*/ 58 h 58"/>
                <a:gd name="T40" fmla="*/ 19 w 40"/>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8">
                  <a:moveTo>
                    <a:pt x="19" y="49"/>
                  </a:moveTo>
                  <a:lnTo>
                    <a:pt x="19" y="49"/>
                  </a:lnTo>
                  <a:lnTo>
                    <a:pt x="16" y="46"/>
                  </a:lnTo>
                  <a:lnTo>
                    <a:pt x="13" y="41"/>
                  </a:lnTo>
                  <a:lnTo>
                    <a:pt x="13" y="36"/>
                  </a:lnTo>
                  <a:lnTo>
                    <a:pt x="13" y="32"/>
                  </a:lnTo>
                  <a:lnTo>
                    <a:pt x="17" y="27"/>
                  </a:lnTo>
                  <a:lnTo>
                    <a:pt x="21" y="23"/>
                  </a:lnTo>
                  <a:lnTo>
                    <a:pt x="29" y="17"/>
                  </a:lnTo>
                  <a:lnTo>
                    <a:pt x="40" y="12"/>
                  </a:lnTo>
                  <a:lnTo>
                    <a:pt x="35" y="0"/>
                  </a:lnTo>
                  <a:lnTo>
                    <a:pt x="23" y="6"/>
                  </a:lnTo>
                  <a:lnTo>
                    <a:pt x="13" y="12"/>
                  </a:lnTo>
                  <a:lnTo>
                    <a:pt x="6" y="19"/>
                  </a:lnTo>
                  <a:lnTo>
                    <a:pt x="2" y="27"/>
                  </a:lnTo>
                  <a:lnTo>
                    <a:pt x="0" y="36"/>
                  </a:lnTo>
                  <a:lnTo>
                    <a:pt x="2" y="44"/>
                  </a:lnTo>
                  <a:lnTo>
                    <a:pt x="4" y="51"/>
                  </a:lnTo>
                  <a:lnTo>
                    <a:pt x="10" y="58"/>
                  </a:lnTo>
                  <a:lnTo>
                    <a:pt x="10" y="58"/>
                  </a:lnTo>
                  <a:lnTo>
                    <a:pt x="1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63"/>
            <p:cNvSpPr>
              <a:spLocks/>
            </p:cNvSpPr>
            <p:nvPr/>
          </p:nvSpPr>
          <p:spPr bwMode="auto">
            <a:xfrm>
              <a:off x="3391273" y="2740571"/>
              <a:ext cx="42863" cy="19050"/>
            </a:xfrm>
            <a:custGeom>
              <a:avLst/>
              <a:gdLst>
                <a:gd name="T0" fmla="*/ 54 w 54"/>
                <a:gd name="T1" fmla="*/ 14 h 25"/>
                <a:gd name="T2" fmla="*/ 49 w 54"/>
                <a:gd name="T3" fmla="*/ 13 h 25"/>
                <a:gd name="T4" fmla="*/ 48 w 54"/>
                <a:gd name="T5" fmla="*/ 13 h 25"/>
                <a:gd name="T6" fmla="*/ 45 w 54"/>
                <a:gd name="T7" fmla="*/ 13 h 25"/>
                <a:gd name="T8" fmla="*/ 40 w 54"/>
                <a:gd name="T9" fmla="*/ 12 h 25"/>
                <a:gd name="T10" fmla="*/ 34 w 54"/>
                <a:gd name="T11" fmla="*/ 10 h 25"/>
                <a:gd name="T12" fmla="*/ 28 w 54"/>
                <a:gd name="T13" fmla="*/ 9 h 25"/>
                <a:gd name="T14" fmla="*/ 19 w 54"/>
                <a:gd name="T15" fmla="*/ 7 h 25"/>
                <a:gd name="T16" fmla="*/ 15 w 54"/>
                <a:gd name="T17" fmla="*/ 3 h 25"/>
                <a:gd name="T18" fmla="*/ 9 w 54"/>
                <a:gd name="T19" fmla="*/ 0 h 25"/>
                <a:gd name="T20" fmla="*/ 0 w 54"/>
                <a:gd name="T21" fmla="*/ 9 h 25"/>
                <a:gd name="T22" fmla="*/ 7 w 54"/>
                <a:gd name="T23" fmla="*/ 15 h 25"/>
                <a:gd name="T24" fmla="*/ 15 w 54"/>
                <a:gd name="T25" fmla="*/ 20 h 25"/>
                <a:gd name="T26" fmla="*/ 24 w 54"/>
                <a:gd name="T27" fmla="*/ 22 h 25"/>
                <a:gd name="T28" fmla="*/ 31 w 54"/>
                <a:gd name="T29" fmla="*/ 24 h 25"/>
                <a:gd name="T30" fmla="*/ 38 w 54"/>
                <a:gd name="T31" fmla="*/ 24 h 25"/>
                <a:gd name="T32" fmla="*/ 45 w 54"/>
                <a:gd name="T33" fmla="*/ 25 h 25"/>
                <a:gd name="T34" fmla="*/ 48 w 54"/>
                <a:gd name="T35" fmla="*/ 25 h 25"/>
                <a:gd name="T36" fmla="*/ 49 w 54"/>
                <a:gd name="T37" fmla="*/ 25 h 25"/>
                <a:gd name="T38" fmla="*/ 46 w 54"/>
                <a:gd name="T39" fmla="*/ 24 h 25"/>
                <a:gd name="T40" fmla="*/ 54 w 54"/>
                <a:gd name="T41" fmla="*/ 14 h 25"/>
                <a:gd name="T42" fmla="*/ 52 w 54"/>
                <a:gd name="T43" fmla="*/ 13 h 25"/>
                <a:gd name="T44" fmla="*/ 49 w 54"/>
                <a:gd name="T45" fmla="*/ 13 h 25"/>
                <a:gd name="T46" fmla="*/ 54 w 54"/>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5">
                  <a:moveTo>
                    <a:pt x="54" y="14"/>
                  </a:moveTo>
                  <a:lnTo>
                    <a:pt x="49" y="13"/>
                  </a:lnTo>
                  <a:lnTo>
                    <a:pt x="48" y="13"/>
                  </a:lnTo>
                  <a:lnTo>
                    <a:pt x="45" y="13"/>
                  </a:lnTo>
                  <a:lnTo>
                    <a:pt x="40" y="12"/>
                  </a:lnTo>
                  <a:lnTo>
                    <a:pt x="34" y="10"/>
                  </a:lnTo>
                  <a:lnTo>
                    <a:pt x="28" y="9"/>
                  </a:lnTo>
                  <a:lnTo>
                    <a:pt x="19" y="7"/>
                  </a:lnTo>
                  <a:lnTo>
                    <a:pt x="15" y="3"/>
                  </a:lnTo>
                  <a:lnTo>
                    <a:pt x="9" y="0"/>
                  </a:lnTo>
                  <a:lnTo>
                    <a:pt x="0" y="9"/>
                  </a:lnTo>
                  <a:lnTo>
                    <a:pt x="7" y="15"/>
                  </a:lnTo>
                  <a:lnTo>
                    <a:pt x="15" y="20"/>
                  </a:lnTo>
                  <a:lnTo>
                    <a:pt x="24" y="22"/>
                  </a:lnTo>
                  <a:lnTo>
                    <a:pt x="31" y="24"/>
                  </a:lnTo>
                  <a:lnTo>
                    <a:pt x="38" y="24"/>
                  </a:lnTo>
                  <a:lnTo>
                    <a:pt x="45" y="25"/>
                  </a:lnTo>
                  <a:lnTo>
                    <a:pt x="48" y="25"/>
                  </a:lnTo>
                  <a:lnTo>
                    <a:pt x="49" y="25"/>
                  </a:lnTo>
                  <a:lnTo>
                    <a:pt x="46" y="24"/>
                  </a:lnTo>
                  <a:lnTo>
                    <a:pt x="54" y="14"/>
                  </a:lnTo>
                  <a:lnTo>
                    <a:pt x="52" y="13"/>
                  </a:lnTo>
                  <a:lnTo>
                    <a:pt x="49" y="13"/>
                  </a:lnTo>
                  <a:lnTo>
                    <a:pt x="5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64"/>
            <p:cNvSpPr>
              <a:spLocks/>
            </p:cNvSpPr>
            <p:nvPr/>
          </p:nvSpPr>
          <p:spPr bwMode="auto">
            <a:xfrm>
              <a:off x="3427786" y="2750096"/>
              <a:ext cx="44450" cy="36513"/>
            </a:xfrm>
            <a:custGeom>
              <a:avLst/>
              <a:gdLst>
                <a:gd name="T0" fmla="*/ 53 w 56"/>
                <a:gd name="T1" fmla="*/ 33 h 46"/>
                <a:gd name="T2" fmla="*/ 56 w 56"/>
                <a:gd name="T3" fmla="*/ 34 h 46"/>
                <a:gd name="T4" fmla="*/ 8 w 56"/>
                <a:gd name="T5" fmla="*/ 0 h 46"/>
                <a:gd name="T6" fmla="*/ 0 w 56"/>
                <a:gd name="T7" fmla="*/ 10 h 46"/>
                <a:gd name="T8" fmla="*/ 48 w 56"/>
                <a:gd name="T9" fmla="*/ 45 h 46"/>
                <a:gd name="T10" fmla="*/ 52 w 56"/>
                <a:gd name="T11" fmla="*/ 46 h 46"/>
                <a:gd name="T12" fmla="*/ 48 w 56"/>
                <a:gd name="T13" fmla="*/ 45 h 46"/>
                <a:gd name="T14" fmla="*/ 49 w 56"/>
                <a:gd name="T15" fmla="*/ 45 h 46"/>
                <a:gd name="T16" fmla="*/ 52 w 56"/>
                <a:gd name="T17" fmla="*/ 46 h 46"/>
                <a:gd name="T18" fmla="*/ 53 w 56"/>
                <a:gd name="T19"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6">
                  <a:moveTo>
                    <a:pt x="53" y="33"/>
                  </a:moveTo>
                  <a:lnTo>
                    <a:pt x="56" y="34"/>
                  </a:lnTo>
                  <a:lnTo>
                    <a:pt x="8" y="0"/>
                  </a:lnTo>
                  <a:lnTo>
                    <a:pt x="0" y="10"/>
                  </a:lnTo>
                  <a:lnTo>
                    <a:pt x="48" y="45"/>
                  </a:lnTo>
                  <a:lnTo>
                    <a:pt x="52" y="46"/>
                  </a:lnTo>
                  <a:lnTo>
                    <a:pt x="48" y="45"/>
                  </a:lnTo>
                  <a:lnTo>
                    <a:pt x="49" y="45"/>
                  </a:lnTo>
                  <a:lnTo>
                    <a:pt x="52" y="46"/>
                  </a:lnTo>
                  <a:lnTo>
                    <a:pt x="5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65"/>
            <p:cNvSpPr>
              <a:spLocks/>
            </p:cNvSpPr>
            <p:nvPr/>
          </p:nvSpPr>
          <p:spPr bwMode="auto">
            <a:xfrm>
              <a:off x="3469061" y="2762796"/>
              <a:ext cx="28575" cy="23813"/>
            </a:xfrm>
            <a:custGeom>
              <a:avLst/>
              <a:gdLst>
                <a:gd name="T0" fmla="*/ 22 w 35"/>
                <a:gd name="T1" fmla="*/ 3 h 31"/>
                <a:gd name="T2" fmla="*/ 22 w 35"/>
                <a:gd name="T3" fmla="*/ 3 h 31"/>
                <a:gd name="T4" fmla="*/ 23 w 35"/>
                <a:gd name="T5" fmla="*/ 10 h 31"/>
                <a:gd name="T6" fmla="*/ 21 w 35"/>
                <a:gd name="T7" fmla="*/ 14 h 31"/>
                <a:gd name="T8" fmla="*/ 18 w 35"/>
                <a:gd name="T9" fmla="*/ 16 h 31"/>
                <a:gd name="T10" fmla="*/ 15 w 35"/>
                <a:gd name="T11" fmla="*/ 17 h 31"/>
                <a:gd name="T12" fmla="*/ 10 w 35"/>
                <a:gd name="T13" fmla="*/ 18 h 31"/>
                <a:gd name="T14" fmla="*/ 6 w 35"/>
                <a:gd name="T15" fmla="*/ 18 h 31"/>
                <a:gd name="T16" fmla="*/ 2 w 35"/>
                <a:gd name="T17" fmla="*/ 18 h 31"/>
                <a:gd name="T18" fmla="*/ 1 w 35"/>
                <a:gd name="T19" fmla="*/ 18 h 31"/>
                <a:gd name="T20" fmla="*/ 0 w 35"/>
                <a:gd name="T21" fmla="*/ 31 h 31"/>
                <a:gd name="T22" fmla="*/ 1 w 35"/>
                <a:gd name="T23" fmla="*/ 31 h 31"/>
                <a:gd name="T24" fmla="*/ 4 w 35"/>
                <a:gd name="T25" fmla="*/ 31 h 31"/>
                <a:gd name="T26" fmla="*/ 11 w 35"/>
                <a:gd name="T27" fmla="*/ 31 h 31"/>
                <a:gd name="T28" fmla="*/ 18 w 35"/>
                <a:gd name="T29" fmla="*/ 30 h 31"/>
                <a:gd name="T30" fmla="*/ 25 w 35"/>
                <a:gd name="T31" fmla="*/ 26 h 31"/>
                <a:gd name="T32" fmla="*/ 32 w 35"/>
                <a:gd name="T33" fmla="*/ 21 h 31"/>
                <a:gd name="T34" fmla="*/ 35 w 35"/>
                <a:gd name="T35" fmla="*/ 11 h 31"/>
                <a:gd name="T36" fmla="*/ 34 w 35"/>
                <a:gd name="T37" fmla="*/ 0 h 31"/>
                <a:gd name="T38" fmla="*/ 34 w 35"/>
                <a:gd name="T39" fmla="*/ 0 h 31"/>
                <a:gd name="T40" fmla="*/ 22 w 35"/>
                <a:gd name="T4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1">
                  <a:moveTo>
                    <a:pt x="22" y="3"/>
                  </a:moveTo>
                  <a:lnTo>
                    <a:pt x="22" y="3"/>
                  </a:lnTo>
                  <a:lnTo>
                    <a:pt x="23" y="10"/>
                  </a:lnTo>
                  <a:lnTo>
                    <a:pt x="21" y="14"/>
                  </a:lnTo>
                  <a:lnTo>
                    <a:pt x="18" y="16"/>
                  </a:lnTo>
                  <a:lnTo>
                    <a:pt x="15" y="17"/>
                  </a:lnTo>
                  <a:lnTo>
                    <a:pt x="10" y="18"/>
                  </a:lnTo>
                  <a:lnTo>
                    <a:pt x="6" y="18"/>
                  </a:lnTo>
                  <a:lnTo>
                    <a:pt x="2" y="18"/>
                  </a:lnTo>
                  <a:lnTo>
                    <a:pt x="1" y="18"/>
                  </a:lnTo>
                  <a:lnTo>
                    <a:pt x="0" y="31"/>
                  </a:lnTo>
                  <a:lnTo>
                    <a:pt x="1" y="31"/>
                  </a:lnTo>
                  <a:lnTo>
                    <a:pt x="4" y="31"/>
                  </a:lnTo>
                  <a:lnTo>
                    <a:pt x="11" y="31"/>
                  </a:lnTo>
                  <a:lnTo>
                    <a:pt x="18" y="30"/>
                  </a:lnTo>
                  <a:lnTo>
                    <a:pt x="25" y="26"/>
                  </a:lnTo>
                  <a:lnTo>
                    <a:pt x="32" y="21"/>
                  </a:lnTo>
                  <a:lnTo>
                    <a:pt x="35" y="11"/>
                  </a:lnTo>
                  <a:lnTo>
                    <a:pt x="34" y="0"/>
                  </a:lnTo>
                  <a:lnTo>
                    <a:pt x="34" y="0"/>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66"/>
            <p:cNvSpPr>
              <a:spLocks/>
            </p:cNvSpPr>
            <p:nvPr/>
          </p:nvSpPr>
          <p:spPr bwMode="auto">
            <a:xfrm>
              <a:off x="3383336" y="2759621"/>
              <a:ext cx="95250" cy="87313"/>
            </a:xfrm>
            <a:custGeom>
              <a:avLst/>
              <a:gdLst>
                <a:gd name="T0" fmla="*/ 0 w 119"/>
                <a:gd name="T1" fmla="*/ 4 h 111"/>
                <a:gd name="T2" fmla="*/ 1 w 119"/>
                <a:gd name="T3" fmla="*/ 4 h 111"/>
                <a:gd name="T4" fmla="*/ 3 w 119"/>
                <a:gd name="T5" fmla="*/ 4 h 111"/>
                <a:gd name="T6" fmla="*/ 6 w 119"/>
                <a:gd name="T7" fmla="*/ 3 h 111"/>
                <a:gd name="T8" fmla="*/ 10 w 119"/>
                <a:gd name="T9" fmla="*/ 1 h 111"/>
                <a:gd name="T10" fmla="*/ 16 w 119"/>
                <a:gd name="T11" fmla="*/ 1 h 111"/>
                <a:gd name="T12" fmla="*/ 21 w 119"/>
                <a:gd name="T13" fmla="*/ 0 h 111"/>
                <a:gd name="T14" fmla="*/ 27 w 119"/>
                <a:gd name="T15" fmla="*/ 0 h 111"/>
                <a:gd name="T16" fmla="*/ 34 w 119"/>
                <a:gd name="T17" fmla="*/ 0 h 111"/>
                <a:gd name="T18" fmla="*/ 42 w 119"/>
                <a:gd name="T19" fmla="*/ 0 h 111"/>
                <a:gd name="T20" fmla="*/ 49 w 119"/>
                <a:gd name="T21" fmla="*/ 1 h 111"/>
                <a:gd name="T22" fmla="*/ 57 w 119"/>
                <a:gd name="T23" fmla="*/ 3 h 111"/>
                <a:gd name="T24" fmla="*/ 64 w 119"/>
                <a:gd name="T25" fmla="*/ 5 h 111"/>
                <a:gd name="T26" fmla="*/ 72 w 119"/>
                <a:gd name="T27" fmla="*/ 9 h 111"/>
                <a:gd name="T28" fmla="*/ 79 w 119"/>
                <a:gd name="T29" fmla="*/ 13 h 111"/>
                <a:gd name="T30" fmla="*/ 86 w 119"/>
                <a:gd name="T31" fmla="*/ 19 h 111"/>
                <a:gd name="T32" fmla="*/ 92 w 119"/>
                <a:gd name="T33" fmla="*/ 26 h 111"/>
                <a:gd name="T34" fmla="*/ 102 w 119"/>
                <a:gd name="T35" fmla="*/ 39 h 111"/>
                <a:gd name="T36" fmla="*/ 109 w 119"/>
                <a:gd name="T37" fmla="*/ 51 h 111"/>
                <a:gd name="T38" fmla="*/ 114 w 119"/>
                <a:gd name="T39" fmla="*/ 61 h 111"/>
                <a:gd name="T40" fmla="*/ 117 w 119"/>
                <a:gd name="T41" fmla="*/ 71 h 111"/>
                <a:gd name="T42" fmla="*/ 119 w 119"/>
                <a:gd name="T43" fmla="*/ 79 h 111"/>
                <a:gd name="T44" fmla="*/ 119 w 119"/>
                <a:gd name="T45" fmla="*/ 83 h 111"/>
                <a:gd name="T46" fmla="*/ 119 w 119"/>
                <a:gd name="T47" fmla="*/ 87 h 111"/>
                <a:gd name="T48" fmla="*/ 119 w 119"/>
                <a:gd name="T49" fmla="*/ 88 h 111"/>
                <a:gd name="T50" fmla="*/ 119 w 119"/>
                <a:gd name="T51" fmla="*/ 89 h 111"/>
                <a:gd name="T52" fmla="*/ 119 w 119"/>
                <a:gd name="T53" fmla="*/ 92 h 111"/>
                <a:gd name="T54" fmla="*/ 119 w 119"/>
                <a:gd name="T55" fmla="*/ 96 h 111"/>
                <a:gd name="T56" fmla="*/ 117 w 119"/>
                <a:gd name="T57" fmla="*/ 100 h 111"/>
                <a:gd name="T58" fmla="*/ 115 w 119"/>
                <a:gd name="T59" fmla="*/ 105 h 111"/>
                <a:gd name="T60" fmla="*/ 110 w 119"/>
                <a:gd name="T61" fmla="*/ 109 h 111"/>
                <a:gd name="T62" fmla="*/ 103 w 119"/>
                <a:gd name="T63" fmla="*/ 111 h 111"/>
                <a:gd name="T64" fmla="*/ 93 w 119"/>
                <a:gd name="T65" fmla="*/ 110 h 111"/>
                <a:gd name="T66" fmla="*/ 82 w 119"/>
                <a:gd name="T67" fmla="*/ 106 h 111"/>
                <a:gd name="T68" fmla="*/ 72 w 119"/>
                <a:gd name="T69" fmla="*/ 99 h 111"/>
                <a:gd name="T70" fmla="*/ 64 w 119"/>
                <a:gd name="T71" fmla="*/ 92 h 111"/>
                <a:gd name="T72" fmla="*/ 57 w 119"/>
                <a:gd name="T73" fmla="*/ 83 h 111"/>
                <a:gd name="T74" fmla="*/ 50 w 119"/>
                <a:gd name="T75" fmla="*/ 75 h 111"/>
                <a:gd name="T76" fmla="*/ 47 w 119"/>
                <a:gd name="T77" fmla="*/ 67 h 111"/>
                <a:gd name="T78" fmla="*/ 43 w 119"/>
                <a:gd name="T79" fmla="*/ 62 h 111"/>
                <a:gd name="T80" fmla="*/ 43 w 119"/>
                <a:gd name="T81" fmla="*/ 60 h 111"/>
                <a:gd name="T82" fmla="*/ 0 w 119"/>
                <a:gd name="T83" fmla="*/ 66 h 111"/>
                <a:gd name="T84" fmla="*/ 0 w 119"/>
                <a:gd name="T85"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11">
                  <a:moveTo>
                    <a:pt x="0" y="4"/>
                  </a:moveTo>
                  <a:lnTo>
                    <a:pt x="1" y="4"/>
                  </a:lnTo>
                  <a:lnTo>
                    <a:pt x="3" y="4"/>
                  </a:lnTo>
                  <a:lnTo>
                    <a:pt x="6" y="3"/>
                  </a:lnTo>
                  <a:lnTo>
                    <a:pt x="10" y="1"/>
                  </a:lnTo>
                  <a:lnTo>
                    <a:pt x="16" y="1"/>
                  </a:lnTo>
                  <a:lnTo>
                    <a:pt x="21" y="0"/>
                  </a:lnTo>
                  <a:lnTo>
                    <a:pt x="27" y="0"/>
                  </a:lnTo>
                  <a:lnTo>
                    <a:pt x="34" y="0"/>
                  </a:lnTo>
                  <a:lnTo>
                    <a:pt x="42" y="0"/>
                  </a:lnTo>
                  <a:lnTo>
                    <a:pt x="49" y="1"/>
                  </a:lnTo>
                  <a:lnTo>
                    <a:pt x="57" y="3"/>
                  </a:lnTo>
                  <a:lnTo>
                    <a:pt x="64" y="5"/>
                  </a:lnTo>
                  <a:lnTo>
                    <a:pt x="72" y="9"/>
                  </a:lnTo>
                  <a:lnTo>
                    <a:pt x="79" y="13"/>
                  </a:lnTo>
                  <a:lnTo>
                    <a:pt x="86" y="19"/>
                  </a:lnTo>
                  <a:lnTo>
                    <a:pt x="92" y="26"/>
                  </a:lnTo>
                  <a:lnTo>
                    <a:pt x="102" y="39"/>
                  </a:lnTo>
                  <a:lnTo>
                    <a:pt x="109" y="51"/>
                  </a:lnTo>
                  <a:lnTo>
                    <a:pt x="114" y="61"/>
                  </a:lnTo>
                  <a:lnTo>
                    <a:pt x="117" y="71"/>
                  </a:lnTo>
                  <a:lnTo>
                    <a:pt x="119" y="79"/>
                  </a:lnTo>
                  <a:lnTo>
                    <a:pt x="119" y="83"/>
                  </a:lnTo>
                  <a:lnTo>
                    <a:pt x="119" y="87"/>
                  </a:lnTo>
                  <a:lnTo>
                    <a:pt x="119" y="88"/>
                  </a:lnTo>
                  <a:lnTo>
                    <a:pt x="119" y="89"/>
                  </a:lnTo>
                  <a:lnTo>
                    <a:pt x="119" y="92"/>
                  </a:lnTo>
                  <a:lnTo>
                    <a:pt x="119" y="96"/>
                  </a:lnTo>
                  <a:lnTo>
                    <a:pt x="117" y="100"/>
                  </a:lnTo>
                  <a:lnTo>
                    <a:pt x="115" y="105"/>
                  </a:lnTo>
                  <a:lnTo>
                    <a:pt x="110" y="109"/>
                  </a:lnTo>
                  <a:lnTo>
                    <a:pt x="103" y="111"/>
                  </a:lnTo>
                  <a:lnTo>
                    <a:pt x="93" y="110"/>
                  </a:lnTo>
                  <a:lnTo>
                    <a:pt x="82" y="106"/>
                  </a:lnTo>
                  <a:lnTo>
                    <a:pt x="72" y="99"/>
                  </a:lnTo>
                  <a:lnTo>
                    <a:pt x="64" y="92"/>
                  </a:lnTo>
                  <a:lnTo>
                    <a:pt x="57" y="83"/>
                  </a:lnTo>
                  <a:lnTo>
                    <a:pt x="50" y="75"/>
                  </a:lnTo>
                  <a:lnTo>
                    <a:pt x="47" y="67"/>
                  </a:lnTo>
                  <a:lnTo>
                    <a:pt x="43" y="62"/>
                  </a:lnTo>
                  <a:lnTo>
                    <a:pt x="43" y="60"/>
                  </a:lnTo>
                  <a:lnTo>
                    <a:pt x="0" y="66"/>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7"/>
            <p:cNvSpPr>
              <a:spLocks/>
            </p:cNvSpPr>
            <p:nvPr/>
          </p:nvSpPr>
          <p:spPr bwMode="auto">
            <a:xfrm>
              <a:off x="3383336" y="2756446"/>
              <a:ext cx="74613" cy="23813"/>
            </a:xfrm>
            <a:custGeom>
              <a:avLst/>
              <a:gdLst>
                <a:gd name="T0" fmla="*/ 94 w 94"/>
                <a:gd name="T1" fmla="*/ 26 h 30"/>
                <a:gd name="T2" fmla="*/ 94 w 94"/>
                <a:gd name="T3" fmla="*/ 26 h 30"/>
                <a:gd name="T4" fmla="*/ 88 w 94"/>
                <a:gd name="T5" fmla="*/ 19 h 30"/>
                <a:gd name="T6" fmla="*/ 81 w 94"/>
                <a:gd name="T7" fmla="*/ 14 h 30"/>
                <a:gd name="T8" fmla="*/ 73 w 94"/>
                <a:gd name="T9" fmla="*/ 9 h 30"/>
                <a:gd name="T10" fmla="*/ 66 w 94"/>
                <a:gd name="T11" fmla="*/ 6 h 30"/>
                <a:gd name="T12" fmla="*/ 58 w 94"/>
                <a:gd name="T13" fmla="*/ 3 h 30"/>
                <a:gd name="T14" fmla="*/ 50 w 94"/>
                <a:gd name="T15" fmla="*/ 1 h 30"/>
                <a:gd name="T16" fmla="*/ 42 w 94"/>
                <a:gd name="T17" fmla="*/ 0 h 30"/>
                <a:gd name="T18" fmla="*/ 34 w 94"/>
                <a:gd name="T19" fmla="*/ 0 h 30"/>
                <a:gd name="T20" fmla="*/ 27 w 94"/>
                <a:gd name="T21" fmla="*/ 0 h 30"/>
                <a:gd name="T22" fmla="*/ 21 w 94"/>
                <a:gd name="T23" fmla="*/ 0 h 30"/>
                <a:gd name="T24" fmla="*/ 15 w 94"/>
                <a:gd name="T25" fmla="*/ 1 h 30"/>
                <a:gd name="T26" fmla="*/ 10 w 94"/>
                <a:gd name="T27" fmla="*/ 1 h 30"/>
                <a:gd name="T28" fmla="*/ 5 w 94"/>
                <a:gd name="T29" fmla="*/ 2 h 30"/>
                <a:gd name="T30" fmla="*/ 2 w 94"/>
                <a:gd name="T31" fmla="*/ 3 h 30"/>
                <a:gd name="T32" fmla="*/ 1 w 94"/>
                <a:gd name="T33" fmla="*/ 3 h 30"/>
                <a:gd name="T34" fmla="*/ 0 w 94"/>
                <a:gd name="T35" fmla="*/ 3 h 30"/>
                <a:gd name="T36" fmla="*/ 1 w 94"/>
                <a:gd name="T37" fmla="*/ 10 h 30"/>
                <a:gd name="T38" fmla="*/ 2 w 94"/>
                <a:gd name="T39" fmla="*/ 10 h 30"/>
                <a:gd name="T40" fmla="*/ 4 w 94"/>
                <a:gd name="T41" fmla="*/ 10 h 30"/>
                <a:gd name="T42" fmla="*/ 6 w 94"/>
                <a:gd name="T43" fmla="*/ 9 h 30"/>
                <a:gd name="T44" fmla="*/ 11 w 94"/>
                <a:gd name="T45" fmla="*/ 8 h 30"/>
                <a:gd name="T46" fmla="*/ 16 w 94"/>
                <a:gd name="T47" fmla="*/ 8 h 30"/>
                <a:gd name="T48" fmla="*/ 21 w 94"/>
                <a:gd name="T49" fmla="*/ 7 h 30"/>
                <a:gd name="T50" fmla="*/ 27 w 94"/>
                <a:gd name="T51" fmla="*/ 7 h 30"/>
                <a:gd name="T52" fmla="*/ 34 w 94"/>
                <a:gd name="T53" fmla="*/ 6 h 30"/>
                <a:gd name="T54" fmla="*/ 41 w 94"/>
                <a:gd name="T55" fmla="*/ 7 h 30"/>
                <a:gd name="T56" fmla="*/ 49 w 94"/>
                <a:gd name="T57" fmla="*/ 8 h 30"/>
                <a:gd name="T58" fmla="*/ 56 w 94"/>
                <a:gd name="T59" fmla="*/ 9 h 30"/>
                <a:gd name="T60" fmla="*/ 63 w 94"/>
                <a:gd name="T61" fmla="*/ 11 h 30"/>
                <a:gd name="T62" fmla="*/ 71 w 94"/>
                <a:gd name="T63" fmla="*/ 15 h 30"/>
                <a:gd name="T64" fmla="*/ 78 w 94"/>
                <a:gd name="T65" fmla="*/ 19 h 30"/>
                <a:gd name="T66" fmla="*/ 84 w 94"/>
                <a:gd name="T67" fmla="*/ 24 h 30"/>
                <a:gd name="T68" fmla="*/ 89 w 94"/>
                <a:gd name="T69" fmla="*/ 30 h 30"/>
                <a:gd name="T70" fmla="*/ 89 w 94"/>
                <a:gd name="T71" fmla="*/ 30 h 30"/>
                <a:gd name="T72" fmla="*/ 94 w 94"/>
                <a:gd name="T7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30">
                  <a:moveTo>
                    <a:pt x="94" y="26"/>
                  </a:moveTo>
                  <a:lnTo>
                    <a:pt x="94" y="26"/>
                  </a:lnTo>
                  <a:lnTo>
                    <a:pt x="88" y="19"/>
                  </a:lnTo>
                  <a:lnTo>
                    <a:pt x="81" y="14"/>
                  </a:lnTo>
                  <a:lnTo>
                    <a:pt x="73" y="9"/>
                  </a:lnTo>
                  <a:lnTo>
                    <a:pt x="66" y="6"/>
                  </a:lnTo>
                  <a:lnTo>
                    <a:pt x="58" y="3"/>
                  </a:lnTo>
                  <a:lnTo>
                    <a:pt x="50" y="1"/>
                  </a:lnTo>
                  <a:lnTo>
                    <a:pt x="42" y="0"/>
                  </a:lnTo>
                  <a:lnTo>
                    <a:pt x="34" y="0"/>
                  </a:lnTo>
                  <a:lnTo>
                    <a:pt x="27" y="0"/>
                  </a:lnTo>
                  <a:lnTo>
                    <a:pt x="21" y="0"/>
                  </a:lnTo>
                  <a:lnTo>
                    <a:pt x="15" y="1"/>
                  </a:lnTo>
                  <a:lnTo>
                    <a:pt x="10" y="1"/>
                  </a:lnTo>
                  <a:lnTo>
                    <a:pt x="5" y="2"/>
                  </a:lnTo>
                  <a:lnTo>
                    <a:pt x="2" y="3"/>
                  </a:lnTo>
                  <a:lnTo>
                    <a:pt x="1" y="3"/>
                  </a:lnTo>
                  <a:lnTo>
                    <a:pt x="0" y="3"/>
                  </a:lnTo>
                  <a:lnTo>
                    <a:pt x="1" y="10"/>
                  </a:lnTo>
                  <a:lnTo>
                    <a:pt x="2" y="10"/>
                  </a:lnTo>
                  <a:lnTo>
                    <a:pt x="4" y="10"/>
                  </a:lnTo>
                  <a:lnTo>
                    <a:pt x="6" y="9"/>
                  </a:lnTo>
                  <a:lnTo>
                    <a:pt x="11" y="8"/>
                  </a:lnTo>
                  <a:lnTo>
                    <a:pt x="16" y="8"/>
                  </a:lnTo>
                  <a:lnTo>
                    <a:pt x="21" y="7"/>
                  </a:lnTo>
                  <a:lnTo>
                    <a:pt x="27" y="7"/>
                  </a:lnTo>
                  <a:lnTo>
                    <a:pt x="34" y="6"/>
                  </a:lnTo>
                  <a:lnTo>
                    <a:pt x="41" y="7"/>
                  </a:lnTo>
                  <a:lnTo>
                    <a:pt x="49" y="8"/>
                  </a:lnTo>
                  <a:lnTo>
                    <a:pt x="56" y="9"/>
                  </a:lnTo>
                  <a:lnTo>
                    <a:pt x="63" y="11"/>
                  </a:lnTo>
                  <a:lnTo>
                    <a:pt x="71" y="15"/>
                  </a:lnTo>
                  <a:lnTo>
                    <a:pt x="78" y="19"/>
                  </a:lnTo>
                  <a:lnTo>
                    <a:pt x="84" y="24"/>
                  </a:lnTo>
                  <a:lnTo>
                    <a:pt x="89" y="30"/>
                  </a:lnTo>
                  <a:lnTo>
                    <a:pt x="89" y="30"/>
                  </a:lnTo>
                  <a:lnTo>
                    <a:pt x="9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68"/>
            <p:cNvSpPr>
              <a:spLocks/>
            </p:cNvSpPr>
            <p:nvPr/>
          </p:nvSpPr>
          <p:spPr bwMode="auto">
            <a:xfrm>
              <a:off x="3454773" y="2777083"/>
              <a:ext cx="25400" cy="50800"/>
            </a:xfrm>
            <a:custGeom>
              <a:avLst/>
              <a:gdLst>
                <a:gd name="T0" fmla="*/ 34 w 34"/>
                <a:gd name="T1" fmla="*/ 65 h 65"/>
                <a:gd name="T2" fmla="*/ 34 w 34"/>
                <a:gd name="T3" fmla="*/ 65 h 65"/>
                <a:gd name="T4" fmla="*/ 34 w 34"/>
                <a:gd name="T5" fmla="*/ 64 h 65"/>
                <a:gd name="T6" fmla="*/ 34 w 34"/>
                <a:gd name="T7" fmla="*/ 60 h 65"/>
                <a:gd name="T8" fmla="*/ 33 w 34"/>
                <a:gd name="T9" fmla="*/ 54 h 65"/>
                <a:gd name="T10" fmla="*/ 31 w 34"/>
                <a:gd name="T11" fmla="*/ 46 h 65"/>
                <a:gd name="T12" fmla="*/ 28 w 34"/>
                <a:gd name="T13" fmla="*/ 37 h 65"/>
                <a:gd name="T14" fmla="*/ 22 w 34"/>
                <a:gd name="T15" fmla="*/ 27 h 65"/>
                <a:gd name="T16" fmla="*/ 15 w 34"/>
                <a:gd name="T17" fmla="*/ 14 h 65"/>
                <a:gd name="T18" fmla="*/ 5 w 34"/>
                <a:gd name="T19" fmla="*/ 0 h 65"/>
                <a:gd name="T20" fmla="*/ 0 w 34"/>
                <a:gd name="T21" fmla="*/ 4 h 65"/>
                <a:gd name="T22" fmla="*/ 10 w 34"/>
                <a:gd name="T23" fmla="*/ 18 h 65"/>
                <a:gd name="T24" fmla="*/ 16 w 34"/>
                <a:gd name="T25" fmla="*/ 30 h 65"/>
                <a:gd name="T26" fmla="*/ 22 w 34"/>
                <a:gd name="T27" fmla="*/ 39 h 65"/>
                <a:gd name="T28" fmla="*/ 25 w 34"/>
                <a:gd name="T29" fmla="*/ 49 h 65"/>
                <a:gd name="T30" fmla="*/ 27 w 34"/>
                <a:gd name="T31" fmla="*/ 56 h 65"/>
                <a:gd name="T32" fmla="*/ 28 w 34"/>
                <a:gd name="T33" fmla="*/ 60 h 65"/>
                <a:gd name="T34" fmla="*/ 28 w 34"/>
                <a:gd name="T35" fmla="*/ 64 h 65"/>
                <a:gd name="T36" fmla="*/ 28 w 34"/>
                <a:gd name="T37" fmla="*/ 65 h 65"/>
                <a:gd name="T38" fmla="*/ 28 w 34"/>
                <a:gd name="T39" fmla="*/ 65 h 65"/>
                <a:gd name="T40" fmla="*/ 28 w 34"/>
                <a:gd name="T41" fmla="*/ 65 h 65"/>
                <a:gd name="T42" fmla="*/ 28 w 34"/>
                <a:gd name="T43" fmla="*/ 65 h 65"/>
                <a:gd name="T44" fmla="*/ 28 w 34"/>
                <a:gd name="T45" fmla="*/ 65 h 65"/>
                <a:gd name="T46" fmla="*/ 34 w 34"/>
                <a:gd name="T4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65">
                  <a:moveTo>
                    <a:pt x="34" y="65"/>
                  </a:moveTo>
                  <a:lnTo>
                    <a:pt x="34" y="65"/>
                  </a:lnTo>
                  <a:lnTo>
                    <a:pt x="34" y="64"/>
                  </a:lnTo>
                  <a:lnTo>
                    <a:pt x="34" y="60"/>
                  </a:lnTo>
                  <a:lnTo>
                    <a:pt x="33" y="54"/>
                  </a:lnTo>
                  <a:lnTo>
                    <a:pt x="31" y="46"/>
                  </a:lnTo>
                  <a:lnTo>
                    <a:pt x="28" y="37"/>
                  </a:lnTo>
                  <a:lnTo>
                    <a:pt x="22" y="27"/>
                  </a:lnTo>
                  <a:lnTo>
                    <a:pt x="15" y="14"/>
                  </a:lnTo>
                  <a:lnTo>
                    <a:pt x="5" y="0"/>
                  </a:lnTo>
                  <a:lnTo>
                    <a:pt x="0" y="4"/>
                  </a:lnTo>
                  <a:lnTo>
                    <a:pt x="10" y="18"/>
                  </a:lnTo>
                  <a:lnTo>
                    <a:pt x="16" y="30"/>
                  </a:lnTo>
                  <a:lnTo>
                    <a:pt x="22" y="39"/>
                  </a:lnTo>
                  <a:lnTo>
                    <a:pt x="25" y="49"/>
                  </a:lnTo>
                  <a:lnTo>
                    <a:pt x="27" y="56"/>
                  </a:lnTo>
                  <a:lnTo>
                    <a:pt x="28" y="60"/>
                  </a:lnTo>
                  <a:lnTo>
                    <a:pt x="28" y="64"/>
                  </a:lnTo>
                  <a:lnTo>
                    <a:pt x="28" y="65"/>
                  </a:lnTo>
                  <a:lnTo>
                    <a:pt x="28" y="65"/>
                  </a:lnTo>
                  <a:lnTo>
                    <a:pt x="28" y="65"/>
                  </a:lnTo>
                  <a:lnTo>
                    <a:pt x="28" y="65"/>
                  </a:lnTo>
                  <a:lnTo>
                    <a:pt x="28" y="65"/>
                  </a:lnTo>
                  <a:lnTo>
                    <a:pt x="34"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69"/>
            <p:cNvSpPr>
              <a:spLocks/>
            </p:cNvSpPr>
            <p:nvPr/>
          </p:nvSpPr>
          <p:spPr bwMode="auto">
            <a:xfrm>
              <a:off x="3456361" y="2827883"/>
              <a:ext cx="23813" cy="20638"/>
            </a:xfrm>
            <a:custGeom>
              <a:avLst/>
              <a:gdLst>
                <a:gd name="T0" fmla="*/ 0 w 30"/>
                <a:gd name="T1" fmla="*/ 25 h 25"/>
                <a:gd name="T2" fmla="*/ 0 w 30"/>
                <a:gd name="T3" fmla="*/ 25 h 25"/>
                <a:gd name="T4" fmla="*/ 10 w 30"/>
                <a:gd name="T5" fmla="*/ 25 h 25"/>
                <a:gd name="T6" fmla="*/ 18 w 30"/>
                <a:gd name="T7" fmla="*/ 24 h 25"/>
                <a:gd name="T8" fmla="*/ 24 w 30"/>
                <a:gd name="T9" fmla="*/ 19 h 25"/>
                <a:gd name="T10" fmla="*/ 27 w 30"/>
                <a:gd name="T11" fmla="*/ 14 h 25"/>
                <a:gd name="T12" fmla="*/ 30 w 30"/>
                <a:gd name="T13" fmla="*/ 9 h 25"/>
                <a:gd name="T14" fmla="*/ 30 w 30"/>
                <a:gd name="T15" fmla="*/ 4 h 25"/>
                <a:gd name="T16" fmla="*/ 30 w 30"/>
                <a:gd name="T17" fmla="*/ 1 h 25"/>
                <a:gd name="T18" fmla="*/ 30 w 30"/>
                <a:gd name="T19" fmla="*/ 0 h 25"/>
                <a:gd name="T20" fmla="*/ 24 w 30"/>
                <a:gd name="T21" fmla="*/ 0 h 25"/>
                <a:gd name="T22" fmla="*/ 24 w 30"/>
                <a:gd name="T23" fmla="*/ 1 h 25"/>
                <a:gd name="T24" fmla="*/ 24 w 30"/>
                <a:gd name="T25" fmla="*/ 4 h 25"/>
                <a:gd name="T26" fmla="*/ 23 w 30"/>
                <a:gd name="T27" fmla="*/ 7 h 25"/>
                <a:gd name="T28" fmla="*/ 22 w 30"/>
                <a:gd name="T29" fmla="*/ 11 h 25"/>
                <a:gd name="T30" fmla="*/ 19 w 30"/>
                <a:gd name="T31" fmla="*/ 15 h 25"/>
                <a:gd name="T32" fmla="*/ 15 w 30"/>
                <a:gd name="T33" fmla="*/ 18 h 25"/>
                <a:gd name="T34" fmla="*/ 10 w 30"/>
                <a:gd name="T35" fmla="*/ 19 h 25"/>
                <a:gd name="T36" fmla="*/ 1 w 30"/>
                <a:gd name="T37" fmla="*/ 18 h 25"/>
                <a:gd name="T38" fmla="*/ 1 w 30"/>
                <a:gd name="T39" fmla="*/ 18 h 25"/>
                <a:gd name="T40" fmla="*/ 0 w 30"/>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5">
                  <a:moveTo>
                    <a:pt x="0" y="25"/>
                  </a:moveTo>
                  <a:lnTo>
                    <a:pt x="0" y="25"/>
                  </a:lnTo>
                  <a:lnTo>
                    <a:pt x="10" y="25"/>
                  </a:lnTo>
                  <a:lnTo>
                    <a:pt x="18" y="24"/>
                  </a:lnTo>
                  <a:lnTo>
                    <a:pt x="24" y="19"/>
                  </a:lnTo>
                  <a:lnTo>
                    <a:pt x="27" y="14"/>
                  </a:lnTo>
                  <a:lnTo>
                    <a:pt x="30" y="9"/>
                  </a:lnTo>
                  <a:lnTo>
                    <a:pt x="30" y="4"/>
                  </a:lnTo>
                  <a:lnTo>
                    <a:pt x="30" y="1"/>
                  </a:lnTo>
                  <a:lnTo>
                    <a:pt x="30" y="0"/>
                  </a:lnTo>
                  <a:lnTo>
                    <a:pt x="24" y="0"/>
                  </a:lnTo>
                  <a:lnTo>
                    <a:pt x="24" y="1"/>
                  </a:lnTo>
                  <a:lnTo>
                    <a:pt x="24" y="4"/>
                  </a:lnTo>
                  <a:lnTo>
                    <a:pt x="23" y="7"/>
                  </a:lnTo>
                  <a:lnTo>
                    <a:pt x="22" y="11"/>
                  </a:lnTo>
                  <a:lnTo>
                    <a:pt x="19" y="15"/>
                  </a:lnTo>
                  <a:lnTo>
                    <a:pt x="15" y="18"/>
                  </a:lnTo>
                  <a:lnTo>
                    <a:pt x="10" y="19"/>
                  </a:lnTo>
                  <a:lnTo>
                    <a:pt x="1" y="18"/>
                  </a:lnTo>
                  <a:lnTo>
                    <a:pt x="1" y="18"/>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70"/>
            <p:cNvSpPr>
              <a:spLocks/>
            </p:cNvSpPr>
            <p:nvPr/>
          </p:nvSpPr>
          <p:spPr bwMode="auto">
            <a:xfrm>
              <a:off x="3415086" y="2804071"/>
              <a:ext cx="42863" cy="44450"/>
            </a:xfrm>
            <a:custGeom>
              <a:avLst/>
              <a:gdLst>
                <a:gd name="T0" fmla="*/ 3 w 54"/>
                <a:gd name="T1" fmla="*/ 6 h 55"/>
                <a:gd name="T2" fmla="*/ 0 w 54"/>
                <a:gd name="T3" fmla="*/ 4 h 55"/>
                <a:gd name="T4" fmla="*/ 1 w 54"/>
                <a:gd name="T5" fmla="*/ 6 h 55"/>
                <a:gd name="T6" fmla="*/ 3 w 54"/>
                <a:gd name="T7" fmla="*/ 11 h 55"/>
                <a:gd name="T8" fmla="*/ 8 w 54"/>
                <a:gd name="T9" fmla="*/ 18 h 55"/>
                <a:gd name="T10" fmla="*/ 15 w 54"/>
                <a:gd name="T11" fmla="*/ 27 h 55"/>
                <a:gd name="T12" fmla="*/ 22 w 54"/>
                <a:gd name="T13" fmla="*/ 37 h 55"/>
                <a:gd name="T14" fmla="*/ 31 w 54"/>
                <a:gd name="T15" fmla="*/ 44 h 55"/>
                <a:gd name="T16" fmla="*/ 40 w 54"/>
                <a:gd name="T17" fmla="*/ 51 h 55"/>
                <a:gd name="T18" fmla="*/ 53 w 54"/>
                <a:gd name="T19" fmla="*/ 55 h 55"/>
                <a:gd name="T20" fmla="*/ 54 w 54"/>
                <a:gd name="T21" fmla="*/ 48 h 55"/>
                <a:gd name="T22" fmla="*/ 44 w 54"/>
                <a:gd name="T23" fmla="*/ 46 h 55"/>
                <a:gd name="T24" fmla="*/ 34 w 54"/>
                <a:gd name="T25" fmla="*/ 39 h 55"/>
                <a:gd name="T26" fmla="*/ 26 w 54"/>
                <a:gd name="T27" fmla="*/ 32 h 55"/>
                <a:gd name="T28" fmla="*/ 19 w 54"/>
                <a:gd name="T29" fmla="*/ 23 h 55"/>
                <a:gd name="T30" fmla="*/ 14 w 54"/>
                <a:gd name="T31" fmla="*/ 15 h 55"/>
                <a:gd name="T32" fmla="*/ 9 w 54"/>
                <a:gd name="T33" fmla="*/ 8 h 55"/>
                <a:gd name="T34" fmla="*/ 7 w 54"/>
                <a:gd name="T35" fmla="*/ 3 h 55"/>
                <a:gd name="T36" fmla="*/ 6 w 54"/>
                <a:gd name="T37" fmla="*/ 2 h 55"/>
                <a:gd name="T38" fmla="*/ 2 w 54"/>
                <a:gd name="T39" fmla="*/ 0 h 55"/>
                <a:gd name="T40" fmla="*/ 6 w 54"/>
                <a:gd name="T41" fmla="*/ 2 h 55"/>
                <a:gd name="T42" fmla="*/ 4 w 54"/>
                <a:gd name="T43" fmla="*/ 0 h 55"/>
                <a:gd name="T44" fmla="*/ 2 w 54"/>
                <a:gd name="T45" fmla="*/ 0 h 55"/>
                <a:gd name="T46" fmla="*/ 3 w 54"/>
                <a:gd name="T4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5">
                  <a:moveTo>
                    <a:pt x="3" y="6"/>
                  </a:moveTo>
                  <a:lnTo>
                    <a:pt x="0" y="4"/>
                  </a:lnTo>
                  <a:lnTo>
                    <a:pt x="1" y="6"/>
                  </a:lnTo>
                  <a:lnTo>
                    <a:pt x="3" y="11"/>
                  </a:lnTo>
                  <a:lnTo>
                    <a:pt x="8" y="18"/>
                  </a:lnTo>
                  <a:lnTo>
                    <a:pt x="15" y="27"/>
                  </a:lnTo>
                  <a:lnTo>
                    <a:pt x="22" y="37"/>
                  </a:lnTo>
                  <a:lnTo>
                    <a:pt x="31" y="44"/>
                  </a:lnTo>
                  <a:lnTo>
                    <a:pt x="40" y="51"/>
                  </a:lnTo>
                  <a:lnTo>
                    <a:pt x="53" y="55"/>
                  </a:lnTo>
                  <a:lnTo>
                    <a:pt x="54" y="48"/>
                  </a:lnTo>
                  <a:lnTo>
                    <a:pt x="44" y="46"/>
                  </a:lnTo>
                  <a:lnTo>
                    <a:pt x="34" y="39"/>
                  </a:lnTo>
                  <a:lnTo>
                    <a:pt x="26" y="32"/>
                  </a:lnTo>
                  <a:lnTo>
                    <a:pt x="19" y="23"/>
                  </a:lnTo>
                  <a:lnTo>
                    <a:pt x="14" y="15"/>
                  </a:lnTo>
                  <a:lnTo>
                    <a:pt x="9" y="8"/>
                  </a:lnTo>
                  <a:lnTo>
                    <a:pt x="7" y="3"/>
                  </a:lnTo>
                  <a:lnTo>
                    <a:pt x="6" y="2"/>
                  </a:lnTo>
                  <a:lnTo>
                    <a:pt x="2" y="0"/>
                  </a:lnTo>
                  <a:lnTo>
                    <a:pt x="6" y="2"/>
                  </a:lnTo>
                  <a:lnTo>
                    <a:pt x="4" y="0"/>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71"/>
            <p:cNvSpPr>
              <a:spLocks/>
            </p:cNvSpPr>
            <p:nvPr/>
          </p:nvSpPr>
          <p:spPr bwMode="auto">
            <a:xfrm>
              <a:off x="3381748" y="2804071"/>
              <a:ext cx="36513" cy="9525"/>
            </a:xfrm>
            <a:custGeom>
              <a:avLst/>
              <a:gdLst>
                <a:gd name="T0" fmla="*/ 2 w 45"/>
                <a:gd name="T1" fmla="*/ 8 h 11"/>
                <a:gd name="T2" fmla="*/ 2 w 45"/>
                <a:gd name="T3" fmla="*/ 11 h 11"/>
                <a:gd name="T4" fmla="*/ 45 w 45"/>
                <a:gd name="T5" fmla="*/ 6 h 11"/>
                <a:gd name="T6" fmla="*/ 44 w 45"/>
                <a:gd name="T7" fmla="*/ 0 h 11"/>
                <a:gd name="T8" fmla="*/ 0 w 45"/>
                <a:gd name="T9" fmla="*/ 4 h 11"/>
                <a:gd name="T10" fmla="*/ 2 w 45"/>
                <a:gd name="T11" fmla="*/ 8 h 11"/>
              </a:gdLst>
              <a:ahLst/>
              <a:cxnLst>
                <a:cxn ang="0">
                  <a:pos x="T0" y="T1"/>
                </a:cxn>
                <a:cxn ang="0">
                  <a:pos x="T2" y="T3"/>
                </a:cxn>
                <a:cxn ang="0">
                  <a:pos x="T4" y="T5"/>
                </a:cxn>
                <a:cxn ang="0">
                  <a:pos x="T6" y="T7"/>
                </a:cxn>
                <a:cxn ang="0">
                  <a:pos x="T8" y="T9"/>
                </a:cxn>
                <a:cxn ang="0">
                  <a:pos x="T10" y="T11"/>
                </a:cxn>
              </a:cxnLst>
              <a:rect l="0" t="0" r="r" b="b"/>
              <a:pathLst>
                <a:path w="45" h="11">
                  <a:moveTo>
                    <a:pt x="2" y="8"/>
                  </a:moveTo>
                  <a:lnTo>
                    <a:pt x="2" y="11"/>
                  </a:lnTo>
                  <a:lnTo>
                    <a:pt x="45" y="6"/>
                  </a:lnTo>
                  <a:lnTo>
                    <a:pt x="44" y="0"/>
                  </a:lnTo>
                  <a:lnTo>
                    <a:pt x="0" y="4"/>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72"/>
            <p:cNvSpPr>
              <a:spLocks/>
            </p:cNvSpPr>
            <p:nvPr/>
          </p:nvSpPr>
          <p:spPr bwMode="auto">
            <a:xfrm>
              <a:off x="3338886" y="2802483"/>
              <a:ext cx="115888" cy="119063"/>
            </a:xfrm>
            <a:custGeom>
              <a:avLst/>
              <a:gdLst>
                <a:gd name="T0" fmla="*/ 44 w 146"/>
                <a:gd name="T1" fmla="*/ 0 h 148"/>
                <a:gd name="T2" fmla="*/ 100 w 146"/>
                <a:gd name="T3" fmla="*/ 4 h 148"/>
                <a:gd name="T4" fmla="*/ 100 w 146"/>
                <a:gd name="T5" fmla="*/ 5 h 148"/>
                <a:gd name="T6" fmla="*/ 103 w 146"/>
                <a:gd name="T7" fmla="*/ 6 h 148"/>
                <a:gd name="T8" fmla="*/ 105 w 146"/>
                <a:gd name="T9" fmla="*/ 9 h 148"/>
                <a:gd name="T10" fmla="*/ 108 w 146"/>
                <a:gd name="T11" fmla="*/ 12 h 148"/>
                <a:gd name="T12" fmla="*/ 113 w 146"/>
                <a:gd name="T13" fmla="*/ 16 h 148"/>
                <a:gd name="T14" fmla="*/ 116 w 146"/>
                <a:gd name="T15" fmla="*/ 20 h 148"/>
                <a:gd name="T16" fmla="*/ 122 w 146"/>
                <a:gd name="T17" fmla="*/ 26 h 148"/>
                <a:gd name="T18" fmla="*/ 127 w 146"/>
                <a:gd name="T19" fmla="*/ 32 h 148"/>
                <a:gd name="T20" fmla="*/ 131 w 146"/>
                <a:gd name="T21" fmla="*/ 38 h 148"/>
                <a:gd name="T22" fmla="*/ 135 w 146"/>
                <a:gd name="T23" fmla="*/ 43 h 148"/>
                <a:gd name="T24" fmla="*/ 139 w 146"/>
                <a:gd name="T25" fmla="*/ 50 h 148"/>
                <a:gd name="T26" fmla="*/ 142 w 146"/>
                <a:gd name="T27" fmla="*/ 57 h 148"/>
                <a:gd name="T28" fmla="*/ 144 w 146"/>
                <a:gd name="T29" fmla="*/ 64 h 148"/>
                <a:gd name="T30" fmla="*/ 146 w 146"/>
                <a:gd name="T31" fmla="*/ 71 h 148"/>
                <a:gd name="T32" fmla="*/ 146 w 146"/>
                <a:gd name="T33" fmla="*/ 78 h 148"/>
                <a:gd name="T34" fmla="*/ 144 w 146"/>
                <a:gd name="T35" fmla="*/ 84 h 148"/>
                <a:gd name="T36" fmla="*/ 139 w 146"/>
                <a:gd name="T37" fmla="*/ 95 h 148"/>
                <a:gd name="T38" fmla="*/ 136 w 146"/>
                <a:gd name="T39" fmla="*/ 103 h 148"/>
                <a:gd name="T40" fmla="*/ 131 w 146"/>
                <a:gd name="T41" fmla="*/ 108 h 148"/>
                <a:gd name="T42" fmla="*/ 128 w 146"/>
                <a:gd name="T43" fmla="*/ 110 h 148"/>
                <a:gd name="T44" fmla="*/ 124 w 146"/>
                <a:gd name="T45" fmla="*/ 111 h 148"/>
                <a:gd name="T46" fmla="*/ 121 w 146"/>
                <a:gd name="T47" fmla="*/ 111 h 148"/>
                <a:gd name="T48" fmla="*/ 120 w 146"/>
                <a:gd name="T49" fmla="*/ 111 h 148"/>
                <a:gd name="T50" fmla="*/ 119 w 146"/>
                <a:gd name="T51" fmla="*/ 110 h 148"/>
                <a:gd name="T52" fmla="*/ 84 w 146"/>
                <a:gd name="T53" fmla="*/ 66 h 148"/>
                <a:gd name="T54" fmla="*/ 86 w 146"/>
                <a:gd name="T55" fmla="*/ 66 h 148"/>
                <a:gd name="T56" fmla="*/ 89 w 146"/>
                <a:gd name="T57" fmla="*/ 69 h 148"/>
                <a:gd name="T58" fmla="*/ 95 w 146"/>
                <a:gd name="T59" fmla="*/ 73 h 148"/>
                <a:gd name="T60" fmla="*/ 99 w 146"/>
                <a:gd name="T61" fmla="*/ 79 h 148"/>
                <a:gd name="T62" fmla="*/ 105 w 146"/>
                <a:gd name="T63" fmla="*/ 86 h 148"/>
                <a:gd name="T64" fmla="*/ 110 w 146"/>
                <a:gd name="T65" fmla="*/ 95 h 148"/>
                <a:gd name="T66" fmla="*/ 112 w 146"/>
                <a:gd name="T67" fmla="*/ 106 h 148"/>
                <a:gd name="T68" fmla="*/ 112 w 146"/>
                <a:gd name="T69" fmla="*/ 117 h 148"/>
                <a:gd name="T70" fmla="*/ 108 w 146"/>
                <a:gd name="T71" fmla="*/ 129 h 148"/>
                <a:gd name="T72" fmla="*/ 104 w 146"/>
                <a:gd name="T73" fmla="*/ 137 h 148"/>
                <a:gd name="T74" fmla="*/ 98 w 146"/>
                <a:gd name="T75" fmla="*/ 142 h 148"/>
                <a:gd name="T76" fmla="*/ 91 w 146"/>
                <a:gd name="T77" fmla="*/ 146 h 148"/>
                <a:gd name="T78" fmla="*/ 84 w 146"/>
                <a:gd name="T79" fmla="*/ 147 h 148"/>
                <a:gd name="T80" fmla="*/ 78 w 146"/>
                <a:gd name="T81" fmla="*/ 148 h 148"/>
                <a:gd name="T82" fmla="*/ 75 w 146"/>
                <a:gd name="T83" fmla="*/ 148 h 148"/>
                <a:gd name="T84" fmla="*/ 73 w 146"/>
                <a:gd name="T85" fmla="*/ 148 h 148"/>
                <a:gd name="T86" fmla="*/ 42 w 146"/>
                <a:gd name="T87" fmla="*/ 104 h 148"/>
                <a:gd name="T88" fmla="*/ 0 w 146"/>
                <a:gd name="T89" fmla="*/ 93 h 148"/>
                <a:gd name="T90" fmla="*/ 44 w 146"/>
                <a:gd name="T9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6" h="148">
                  <a:moveTo>
                    <a:pt x="44" y="0"/>
                  </a:moveTo>
                  <a:lnTo>
                    <a:pt x="100" y="4"/>
                  </a:lnTo>
                  <a:lnTo>
                    <a:pt x="100" y="5"/>
                  </a:lnTo>
                  <a:lnTo>
                    <a:pt x="103" y="6"/>
                  </a:lnTo>
                  <a:lnTo>
                    <a:pt x="105" y="9"/>
                  </a:lnTo>
                  <a:lnTo>
                    <a:pt x="108" y="12"/>
                  </a:lnTo>
                  <a:lnTo>
                    <a:pt x="113" y="16"/>
                  </a:lnTo>
                  <a:lnTo>
                    <a:pt x="116" y="20"/>
                  </a:lnTo>
                  <a:lnTo>
                    <a:pt x="122" y="26"/>
                  </a:lnTo>
                  <a:lnTo>
                    <a:pt x="127" y="32"/>
                  </a:lnTo>
                  <a:lnTo>
                    <a:pt x="131" y="38"/>
                  </a:lnTo>
                  <a:lnTo>
                    <a:pt x="135" y="43"/>
                  </a:lnTo>
                  <a:lnTo>
                    <a:pt x="139" y="50"/>
                  </a:lnTo>
                  <a:lnTo>
                    <a:pt x="142" y="57"/>
                  </a:lnTo>
                  <a:lnTo>
                    <a:pt x="144" y="64"/>
                  </a:lnTo>
                  <a:lnTo>
                    <a:pt x="146" y="71"/>
                  </a:lnTo>
                  <a:lnTo>
                    <a:pt x="146" y="78"/>
                  </a:lnTo>
                  <a:lnTo>
                    <a:pt x="144" y="84"/>
                  </a:lnTo>
                  <a:lnTo>
                    <a:pt x="139" y="95"/>
                  </a:lnTo>
                  <a:lnTo>
                    <a:pt x="136" y="103"/>
                  </a:lnTo>
                  <a:lnTo>
                    <a:pt x="131" y="108"/>
                  </a:lnTo>
                  <a:lnTo>
                    <a:pt x="128" y="110"/>
                  </a:lnTo>
                  <a:lnTo>
                    <a:pt x="124" y="111"/>
                  </a:lnTo>
                  <a:lnTo>
                    <a:pt x="121" y="111"/>
                  </a:lnTo>
                  <a:lnTo>
                    <a:pt x="120" y="111"/>
                  </a:lnTo>
                  <a:lnTo>
                    <a:pt x="119" y="110"/>
                  </a:lnTo>
                  <a:lnTo>
                    <a:pt x="84" y="66"/>
                  </a:lnTo>
                  <a:lnTo>
                    <a:pt x="86" y="66"/>
                  </a:lnTo>
                  <a:lnTo>
                    <a:pt x="89" y="69"/>
                  </a:lnTo>
                  <a:lnTo>
                    <a:pt x="95" y="73"/>
                  </a:lnTo>
                  <a:lnTo>
                    <a:pt x="99" y="79"/>
                  </a:lnTo>
                  <a:lnTo>
                    <a:pt x="105" y="86"/>
                  </a:lnTo>
                  <a:lnTo>
                    <a:pt x="110" y="95"/>
                  </a:lnTo>
                  <a:lnTo>
                    <a:pt x="112" y="106"/>
                  </a:lnTo>
                  <a:lnTo>
                    <a:pt x="112" y="117"/>
                  </a:lnTo>
                  <a:lnTo>
                    <a:pt x="108" y="129"/>
                  </a:lnTo>
                  <a:lnTo>
                    <a:pt x="104" y="137"/>
                  </a:lnTo>
                  <a:lnTo>
                    <a:pt x="98" y="142"/>
                  </a:lnTo>
                  <a:lnTo>
                    <a:pt x="91" y="146"/>
                  </a:lnTo>
                  <a:lnTo>
                    <a:pt x="84" y="147"/>
                  </a:lnTo>
                  <a:lnTo>
                    <a:pt x="78" y="148"/>
                  </a:lnTo>
                  <a:lnTo>
                    <a:pt x="75" y="148"/>
                  </a:lnTo>
                  <a:lnTo>
                    <a:pt x="73" y="148"/>
                  </a:lnTo>
                  <a:lnTo>
                    <a:pt x="42" y="104"/>
                  </a:lnTo>
                  <a:lnTo>
                    <a:pt x="0" y="93"/>
                  </a:lnTo>
                  <a:lnTo>
                    <a:pt x="44" y="0"/>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73"/>
            <p:cNvSpPr>
              <a:spLocks/>
            </p:cNvSpPr>
            <p:nvPr/>
          </p:nvSpPr>
          <p:spPr bwMode="auto">
            <a:xfrm>
              <a:off x="3372223" y="2800896"/>
              <a:ext cx="46038" cy="7938"/>
            </a:xfrm>
            <a:custGeom>
              <a:avLst/>
              <a:gdLst>
                <a:gd name="T0" fmla="*/ 58 w 58"/>
                <a:gd name="T1" fmla="*/ 6 h 11"/>
                <a:gd name="T2" fmla="*/ 57 w 58"/>
                <a:gd name="T3" fmla="*/ 5 h 11"/>
                <a:gd name="T4" fmla="*/ 1 w 58"/>
                <a:gd name="T5" fmla="*/ 0 h 11"/>
                <a:gd name="T6" fmla="*/ 0 w 58"/>
                <a:gd name="T7" fmla="*/ 6 h 11"/>
                <a:gd name="T8" fmla="*/ 56 w 58"/>
                <a:gd name="T9" fmla="*/ 11 h 11"/>
                <a:gd name="T10" fmla="*/ 55 w 58"/>
                <a:gd name="T11" fmla="*/ 9 h 11"/>
                <a:gd name="T12" fmla="*/ 58 w 58"/>
                <a:gd name="T13" fmla="*/ 6 h 11"/>
                <a:gd name="T14" fmla="*/ 58 w 58"/>
                <a:gd name="T15" fmla="*/ 5 h 11"/>
                <a:gd name="T16" fmla="*/ 57 w 58"/>
                <a:gd name="T17" fmla="*/ 5 h 11"/>
                <a:gd name="T18" fmla="*/ 58 w 58"/>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
                  <a:moveTo>
                    <a:pt x="58" y="6"/>
                  </a:moveTo>
                  <a:lnTo>
                    <a:pt x="57" y="5"/>
                  </a:lnTo>
                  <a:lnTo>
                    <a:pt x="1" y="0"/>
                  </a:lnTo>
                  <a:lnTo>
                    <a:pt x="0" y="6"/>
                  </a:lnTo>
                  <a:lnTo>
                    <a:pt x="56" y="11"/>
                  </a:lnTo>
                  <a:lnTo>
                    <a:pt x="55" y="9"/>
                  </a:lnTo>
                  <a:lnTo>
                    <a:pt x="58" y="6"/>
                  </a:lnTo>
                  <a:lnTo>
                    <a:pt x="58" y="5"/>
                  </a:lnTo>
                  <a:lnTo>
                    <a:pt x="57" y="5"/>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74"/>
            <p:cNvSpPr>
              <a:spLocks/>
            </p:cNvSpPr>
            <p:nvPr/>
          </p:nvSpPr>
          <p:spPr bwMode="auto">
            <a:xfrm>
              <a:off x="3415086" y="2805658"/>
              <a:ext cx="41275" cy="65088"/>
            </a:xfrm>
            <a:custGeom>
              <a:avLst/>
              <a:gdLst>
                <a:gd name="T0" fmla="*/ 50 w 51"/>
                <a:gd name="T1" fmla="*/ 82 h 82"/>
                <a:gd name="T2" fmla="*/ 50 w 51"/>
                <a:gd name="T3" fmla="*/ 82 h 82"/>
                <a:gd name="T4" fmla="*/ 51 w 51"/>
                <a:gd name="T5" fmla="*/ 75 h 82"/>
                <a:gd name="T6" fmla="*/ 51 w 51"/>
                <a:gd name="T7" fmla="*/ 67 h 82"/>
                <a:gd name="T8" fmla="*/ 50 w 51"/>
                <a:gd name="T9" fmla="*/ 60 h 82"/>
                <a:gd name="T10" fmla="*/ 47 w 51"/>
                <a:gd name="T11" fmla="*/ 53 h 82"/>
                <a:gd name="T12" fmla="*/ 44 w 51"/>
                <a:gd name="T13" fmla="*/ 46 h 82"/>
                <a:gd name="T14" fmla="*/ 40 w 51"/>
                <a:gd name="T15" fmla="*/ 39 h 82"/>
                <a:gd name="T16" fmla="*/ 36 w 51"/>
                <a:gd name="T17" fmla="*/ 32 h 82"/>
                <a:gd name="T18" fmla="*/ 31 w 51"/>
                <a:gd name="T19" fmla="*/ 26 h 82"/>
                <a:gd name="T20" fmla="*/ 26 w 51"/>
                <a:gd name="T21" fmla="*/ 21 h 82"/>
                <a:gd name="T22" fmla="*/ 21 w 51"/>
                <a:gd name="T23" fmla="*/ 15 h 82"/>
                <a:gd name="T24" fmla="*/ 17 w 51"/>
                <a:gd name="T25" fmla="*/ 10 h 82"/>
                <a:gd name="T26" fmla="*/ 13 w 51"/>
                <a:gd name="T27" fmla="*/ 7 h 82"/>
                <a:gd name="T28" fmla="*/ 9 w 51"/>
                <a:gd name="T29" fmla="*/ 3 h 82"/>
                <a:gd name="T30" fmla="*/ 7 w 51"/>
                <a:gd name="T31" fmla="*/ 1 h 82"/>
                <a:gd name="T32" fmla="*/ 5 w 51"/>
                <a:gd name="T33" fmla="*/ 0 h 82"/>
                <a:gd name="T34" fmla="*/ 3 w 51"/>
                <a:gd name="T35" fmla="*/ 0 h 82"/>
                <a:gd name="T36" fmla="*/ 0 w 51"/>
                <a:gd name="T37" fmla="*/ 3 h 82"/>
                <a:gd name="T38" fmla="*/ 0 w 51"/>
                <a:gd name="T39" fmla="*/ 5 h 82"/>
                <a:gd name="T40" fmla="*/ 2 w 51"/>
                <a:gd name="T41" fmla="*/ 6 h 82"/>
                <a:gd name="T42" fmla="*/ 5 w 51"/>
                <a:gd name="T43" fmla="*/ 8 h 82"/>
                <a:gd name="T44" fmla="*/ 8 w 51"/>
                <a:gd name="T45" fmla="*/ 12 h 82"/>
                <a:gd name="T46" fmla="*/ 13 w 51"/>
                <a:gd name="T47" fmla="*/ 15 h 82"/>
                <a:gd name="T48" fmla="*/ 16 w 51"/>
                <a:gd name="T49" fmla="*/ 20 h 82"/>
                <a:gd name="T50" fmla="*/ 22 w 51"/>
                <a:gd name="T51" fmla="*/ 25 h 82"/>
                <a:gd name="T52" fmla="*/ 26 w 51"/>
                <a:gd name="T53" fmla="*/ 30 h 82"/>
                <a:gd name="T54" fmla="*/ 30 w 51"/>
                <a:gd name="T55" fmla="*/ 36 h 82"/>
                <a:gd name="T56" fmla="*/ 35 w 51"/>
                <a:gd name="T57" fmla="*/ 43 h 82"/>
                <a:gd name="T58" fmla="*/ 39 w 51"/>
                <a:gd name="T59" fmla="*/ 48 h 82"/>
                <a:gd name="T60" fmla="*/ 41 w 51"/>
                <a:gd name="T61" fmla="*/ 55 h 82"/>
                <a:gd name="T62" fmla="*/ 44 w 51"/>
                <a:gd name="T63" fmla="*/ 62 h 82"/>
                <a:gd name="T64" fmla="*/ 45 w 51"/>
                <a:gd name="T65" fmla="*/ 68 h 82"/>
                <a:gd name="T66" fmla="*/ 45 w 51"/>
                <a:gd name="T67" fmla="*/ 74 h 82"/>
                <a:gd name="T68" fmla="*/ 44 w 51"/>
                <a:gd name="T69" fmla="*/ 79 h 82"/>
                <a:gd name="T70" fmla="*/ 44 w 51"/>
                <a:gd name="T71" fmla="*/ 79 h 82"/>
                <a:gd name="T72" fmla="*/ 50 w 51"/>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82">
                  <a:moveTo>
                    <a:pt x="50" y="82"/>
                  </a:moveTo>
                  <a:lnTo>
                    <a:pt x="50" y="82"/>
                  </a:lnTo>
                  <a:lnTo>
                    <a:pt x="51" y="75"/>
                  </a:lnTo>
                  <a:lnTo>
                    <a:pt x="51" y="67"/>
                  </a:lnTo>
                  <a:lnTo>
                    <a:pt x="50" y="60"/>
                  </a:lnTo>
                  <a:lnTo>
                    <a:pt x="47" y="53"/>
                  </a:lnTo>
                  <a:lnTo>
                    <a:pt x="44" y="46"/>
                  </a:lnTo>
                  <a:lnTo>
                    <a:pt x="40" y="39"/>
                  </a:lnTo>
                  <a:lnTo>
                    <a:pt x="36" y="32"/>
                  </a:lnTo>
                  <a:lnTo>
                    <a:pt x="31" y="26"/>
                  </a:lnTo>
                  <a:lnTo>
                    <a:pt x="26" y="21"/>
                  </a:lnTo>
                  <a:lnTo>
                    <a:pt x="21" y="15"/>
                  </a:lnTo>
                  <a:lnTo>
                    <a:pt x="17" y="10"/>
                  </a:lnTo>
                  <a:lnTo>
                    <a:pt x="13" y="7"/>
                  </a:lnTo>
                  <a:lnTo>
                    <a:pt x="9" y="3"/>
                  </a:lnTo>
                  <a:lnTo>
                    <a:pt x="7" y="1"/>
                  </a:lnTo>
                  <a:lnTo>
                    <a:pt x="5" y="0"/>
                  </a:lnTo>
                  <a:lnTo>
                    <a:pt x="3" y="0"/>
                  </a:lnTo>
                  <a:lnTo>
                    <a:pt x="0" y="3"/>
                  </a:lnTo>
                  <a:lnTo>
                    <a:pt x="0" y="5"/>
                  </a:lnTo>
                  <a:lnTo>
                    <a:pt x="2" y="6"/>
                  </a:lnTo>
                  <a:lnTo>
                    <a:pt x="5" y="8"/>
                  </a:lnTo>
                  <a:lnTo>
                    <a:pt x="8" y="12"/>
                  </a:lnTo>
                  <a:lnTo>
                    <a:pt x="13" y="15"/>
                  </a:lnTo>
                  <a:lnTo>
                    <a:pt x="16" y="20"/>
                  </a:lnTo>
                  <a:lnTo>
                    <a:pt x="22" y="25"/>
                  </a:lnTo>
                  <a:lnTo>
                    <a:pt x="26" y="30"/>
                  </a:lnTo>
                  <a:lnTo>
                    <a:pt x="30" y="36"/>
                  </a:lnTo>
                  <a:lnTo>
                    <a:pt x="35" y="43"/>
                  </a:lnTo>
                  <a:lnTo>
                    <a:pt x="39" y="48"/>
                  </a:lnTo>
                  <a:lnTo>
                    <a:pt x="41" y="55"/>
                  </a:lnTo>
                  <a:lnTo>
                    <a:pt x="44" y="62"/>
                  </a:lnTo>
                  <a:lnTo>
                    <a:pt x="45" y="68"/>
                  </a:lnTo>
                  <a:lnTo>
                    <a:pt x="45" y="74"/>
                  </a:lnTo>
                  <a:lnTo>
                    <a:pt x="44" y="79"/>
                  </a:lnTo>
                  <a:lnTo>
                    <a:pt x="44" y="79"/>
                  </a:lnTo>
                  <a:lnTo>
                    <a:pt x="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75"/>
            <p:cNvSpPr>
              <a:spLocks/>
            </p:cNvSpPr>
            <p:nvPr/>
          </p:nvSpPr>
          <p:spPr bwMode="auto">
            <a:xfrm>
              <a:off x="3430961" y="2869158"/>
              <a:ext cx="23813" cy="25400"/>
            </a:xfrm>
            <a:custGeom>
              <a:avLst/>
              <a:gdLst>
                <a:gd name="T0" fmla="*/ 0 w 32"/>
                <a:gd name="T1" fmla="*/ 30 h 33"/>
                <a:gd name="T2" fmla="*/ 2 w 32"/>
                <a:gd name="T3" fmla="*/ 32 h 33"/>
                <a:gd name="T4" fmla="*/ 3 w 32"/>
                <a:gd name="T5" fmla="*/ 33 h 33"/>
                <a:gd name="T6" fmla="*/ 5 w 32"/>
                <a:gd name="T7" fmla="*/ 33 h 33"/>
                <a:gd name="T8" fmla="*/ 8 w 32"/>
                <a:gd name="T9" fmla="*/ 33 h 33"/>
                <a:gd name="T10" fmla="*/ 13 w 32"/>
                <a:gd name="T11" fmla="*/ 30 h 33"/>
                <a:gd name="T12" fmla="*/ 18 w 32"/>
                <a:gd name="T13" fmla="*/ 28 h 33"/>
                <a:gd name="T14" fmla="*/ 22 w 32"/>
                <a:gd name="T15" fmla="*/ 22 h 33"/>
                <a:gd name="T16" fmla="*/ 27 w 32"/>
                <a:gd name="T17" fmla="*/ 14 h 33"/>
                <a:gd name="T18" fmla="*/ 32 w 32"/>
                <a:gd name="T19" fmla="*/ 3 h 33"/>
                <a:gd name="T20" fmla="*/ 26 w 32"/>
                <a:gd name="T21" fmla="*/ 0 h 33"/>
                <a:gd name="T22" fmla="*/ 21 w 32"/>
                <a:gd name="T23" fmla="*/ 12 h 33"/>
                <a:gd name="T24" fmla="*/ 17 w 32"/>
                <a:gd name="T25" fmla="*/ 19 h 33"/>
                <a:gd name="T26" fmla="*/ 13 w 32"/>
                <a:gd name="T27" fmla="*/ 24 h 33"/>
                <a:gd name="T28" fmla="*/ 10 w 32"/>
                <a:gd name="T29" fmla="*/ 26 h 33"/>
                <a:gd name="T30" fmla="*/ 7 w 32"/>
                <a:gd name="T31" fmla="*/ 26 h 33"/>
                <a:gd name="T32" fmla="*/ 5 w 32"/>
                <a:gd name="T33" fmla="*/ 26 h 33"/>
                <a:gd name="T34" fmla="*/ 4 w 32"/>
                <a:gd name="T35" fmla="*/ 26 h 33"/>
                <a:gd name="T36" fmla="*/ 5 w 32"/>
                <a:gd name="T37" fmla="*/ 26 h 33"/>
                <a:gd name="T38" fmla="*/ 6 w 32"/>
                <a:gd name="T39" fmla="*/ 27 h 33"/>
                <a:gd name="T40" fmla="*/ 0 w 32"/>
                <a:gd name="T41" fmla="*/ 30 h 33"/>
                <a:gd name="T42" fmla="*/ 0 w 32"/>
                <a:gd name="T43" fmla="*/ 30 h 33"/>
                <a:gd name="T44" fmla="*/ 2 w 32"/>
                <a:gd name="T45" fmla="*/ 32 h 33"/>
                <a:gd name="T46" fmla="*/ 0 w 32"/>
                <a:gd name="T4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0" y="30"/>
                  </a:moveTo>
                  <a:lnTo>
                    <a:pt x="2" y="32"/>
                  </a:lnTo>
                  <a:lnTo>
                    <a:pt x="3" y="33"/>
                  </a:lnTo>
                  <a:lnTo>
                    <a:pt x="5" y="33"/>
                  </a:lnTo>
                  <a:lnTo>
                    <a:pt x="8" y="33"/>
                  </a:lnTo>
                  <a:lnTo>
                    <a:pt x="13" y="30"/>
                  </a:lnTo>
                  <a:lnTo>
                    <a:pt x="18" y="28"/>
                  </a:lnTo>
                  <a:lnTo>
                    <a:pt x="22" y="22"/>
                  </a:lnTo>
                  <a:lnTo>
                    <a:pt x="27" y="14"/>
                  </a:lnTo>
                  <a:lnTo>
                    <a:pt x="32" y="3"/>
                  </a:lnTo>
                  <a:lnTo>
                    <a:pt x="26" y="0"/>
                  </a:lnTo>
                  <a:lnTo>
                    <a:pt x="21" y="12"/>
                  </a:lnTo>
                  <a:lnTo>
                    <a:pt x="17" y="19"/>
                  </a:lnTo>
                  <a:lnTo>
                    <a:pt x="13" y="24"/>
                  </a:lnTo>
                  <a:lnTo>
                    <a:pt x="10" y="26"/>
                  </a:lnTo>
                  <a:lnTo>
                    <a:pt x="7" y="26"/>
                  </a:lnTo>
                  <a:lnTo>
                    <a:pt x="5" y="26"/>
                  </a:lnTo>
                  <a:lnTo>
                    <a:pt x="4" y="26"/>
                  </a:lnTo>
                  <a:lnTo>
                    <a:pt x="5" y="26"/>
                  </a:lnTo>
                  <a:lnTo>
                    <a:pt x="6" y="27"/>
                  </a:lnTo>
                  <a:lnTo>
                    <a:pt x="0" y="30"/>
                  </a:lnTo>
                  <a:lnTo>
                    <a:pt x="0" y="30"/>
                  </a:lnTo>
                  <a:lnTo>
                    <a:pt x="2" y="32"/>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76"/>
            <p:cNvSpPr>
              <a:spLocks/>
            </p:cNvSpPr>
            <p:nvPr/>
          </p:nvSpPr>
          <p:spPr bwMode="auto">
            <a:xfrm>
              <a:off x="3396036" y="2846933"/>
              <a:ext cx="39688" cy="46038"/>
            </a:xfrm>
            <a:custGeom>
              <a:avLst/>
              <a:gdLst>
                <a:gd name="T0" fmla="*/ 13 w 49"/>
                <a:gd name="T1" fmla="*/ 7 h 56"/>
                <a:gd name="T2" fmla="*/ 9 w 49"/>
                <a:gd name="T3" fmla="*/ 11 h 56"/>
                <a:gd name="T4" fmla="*/ 43 w 49"/>
                <a:gd name="T5" fmla="*/ 56 h 56"/>
                <a:gd name="T6" fmla="*/ 49 w 49"/>
                <a:gd name="T7" fmla="*/ 53 h 56"/>
                <a:gd name="T8" fmla="*/ 15 w 49"/>
                <a:gd name="T9" fmla="*/ 8 h 56"/>
                <a:gd name="T10" fmla="*/ 10 w 49"/>
                <a:gd name="T11" fmla="*/ 13 h 56"/>
                <a:gd name="T12" fmla="*/ 13 w 49"/>
                <a:gd name="T13" fmla="*/ 7 h 56"/>
                <a:gd name="T14" fmla="*/ 0 w 49"/>
                <a:gd name="T15" fmla="*/ 0 h 56"/>
                <a:gd name="T16" fmla="*/ 9 w 49"/>
                <a:gd name="T17" fmla="*/ 11 h 56"/>
                <a:gd name="T18" fmla="*/ 13 w 49"/>
                <a:gd name="T19"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6">
                  <a:moveTo>
                    <a:pt x="13" y="7"/>
                  </a:moveTo>
                  <a:lnTo>
                    <a:pt x="9" y="11"/>
                  </a:lnTo>
                  <a:lnTo>
                    <a:pt x="43" y="56"/>
                  </a:lnTo>
                  <a:lnTo>
                    <a:pt x="49" y="53"/>
                  </a:lnTo>
                  <a:lnTo>
                    <a:pt x="15" y="8"/>
                  </a:lnTo>
                  <a:lnTo>
                    <a:pt x="10" y="13"/>
                  </a:lnTo>
                  <a:lnTo>
                    <a:pt x="13" y="7"/>
                  </a:lnTo>
                  <a:lnTo>
                    <a:pt x="0" y="0"/>
                  </a:lnTo>
                  <a:lnTo>
                    <a:pt x="9" y="11"/>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77"/>
            <p:cNvSpPr>
              <a:spLocks/>
            </p:cNvSpPr>
            <p:nvPr/>
          </p:nvSpPr>
          <p:spPr bwMode="auto">
            <a:xfrm>
              <a:off x="3403973" y="2853283"/>
              <a:ext cx="25400" cy="44450"/>
            </a:xfrm>
            <a:custGeom>
              <a:avLst/>
              <a:gdLst>
                <a:gd name="T0" fmla="*/ 31 w 31"/>
                <a:gd name="T1" fmla="*/ 55 h 55"/>
                <a:gd name="T2" fmla="*/ 31 w 31"/>
                <a:gd name="T3" fmla="*/ 55 h 55"/>
                <a:gd name="T4" fmla="*/ 31 w 31"/>
                <a:gd name="T5" fmla="*/ 43 h 55"/>
                <a:gd name="T6" fmla="*/ 29 w 31"/>
                <a:gd name="T7" fmla="*/ 31 h 55"/>
                <a:gd name="T8" fmla="*/ 24 w 31"/>
                <a:gd name="T9" fmla="*/ 22 h 55"/>
                <a:gd name="T10" fmla="*/ 18 w 31"/>
                <a:gd name="T11" fmla="*/ 14 h 55"/>
                <a:gd name="T12" fmla="*/ 14 w 31"/>
                <a:gd name="T13" fmla="*/ 8 h 55"/>
                <a:gd name="T14" fmla="*/ 8 w 31"/>
                <a:gd name="T15" fmla="*/ 3 h 55"/>
                <a:gd name="T16" fmla="*/ 5 w 31"/>
                <a:gd name="T17" fmla="*/ 1 h 55"/>
                <a:gd name="T18" fmla="*/ 3 w 31"/>
                <a:gd name="T19" fmla="*/ 0 h 55"/>
                <a:gd name="T20" fmla="*/ 0 w 31"/>
                <a:gd name="T21" fmla="*/ 6 h 55"/>
                <a:gd name="T22" fmla="*/ 1 w 31"/>
                <a:gd name="T23" fmla="*/ 7 h 55"/>
                <a:gd name="T24" fmla="*/ 5 w 31"/>
                <a:gd name="T25" fmla="*/ 8 h 55"/>
                <a:gd name="T26" fmla="*/ 9 w 31"/>
                <a:gd name="T27" fmla="*/ 13 h 55"/>
                <a:gd name="T28" fmla="*/ 14 w 31"/>
                <a:gd name="T29" fmla="*/ 17 h 55"/>
                <a:gd name="T30" fmla="*/ 20 w 31"/>
                <a:gd name="T31" fmla="*/ 25 h 55"/>
                <a:gd name="T32" fmla="*/ 23 w 31"/>
                <a:gd name="T33" fmla="*/ 33 h 55"/>
                <a:gd name="T34" fmla="*/ 25 w 31"/>
                <a:gd name="T35" fmla="*/ 43 h 55"/>
                <a:gd name="T36" fmla="*/ 25 w 31"/>
                <a:gd name="T37" fmla="*/ 54 h 55"/>
                <a:gd name="T38" fmla="*/ 25 w 31"/>
                <a:gd name="T39" fmla="*/ 54 h 55"/>
                <a:gd name="T40" fmla="*/ 31 w 31"/>
                <a:gd name="T4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5">
                  <a:moveTo>
                    <a:pt x="31" y="55"/>
                  </a:moveTo>
                  <a:lnTo>
                    <a:pt x="31" y="55"/>
                  </a:lnTo>
                  <a:lnTo>
                    <a:pt x="31" y="43"/>
                  </a:lnTo>
                  <a:lnTo>
                    <a:pt x="29" y="31"/>
                  </a:lnTo>
                  <a:lnTo>
                    <a:pt x="24" y="22"/>
                  </a:lnTo>
                  <a:lnTo>
                    <a:pt x="18" y="14"/>
                  </a:lnTo>
                  <a:lnTo>
                    <a:pt x="14" y="8"/>
                  </a:lnTo>
                  <a:lnTo>
                    <a:pt x="8" y="3"/>
                  </a:lnTo>
                  <a:lnTo>
                    <a:pt x="5" y="1"/>
                  </a:lnTo>
                  <a:lnTo>
                    <a:pt x="3" y="0"/>
                  </a:lnTo>
                  <a:lnTo>
                    <a:pt x="0" y="6"/>
                  </a:lnTo>
                  <a:lnTo>
                    <a:pt x="1" y="7"/>
                  </a:lnTo>
                  <a:lnTo>
                    <a:pt x="5" y="8"/>
                  </a:lnTo>
                  <a:lnTo>
                    <a:pt x="9" y="13"/>
                  </a:lnTo>
                  <a:lnTo>
                    <a:pt x="14" y="17"/>
                  </a:lnTo>
                  <a:lnTo>
                    <a:pt x="20" y="25"/>
                  </a:lnTo>
                  <a:lnTo>
                    <a:pt x="23" y="33"/>
                  </a:lnTo>
                  <a:lnTo>
                    <a:pt x="25" y="43"/>
                  </a:lnTo>
                  <a:lnTo>
                    <a:pt x="25" y="54"/>
                  </a:lnTo>
                  <a:lnTo>
                    <a:pt x="25" y="54"/>
                  </a:lnTo>
                  <a:lnTo>
                    <a:pt x="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78"/>
            <p:cNvSpPr>
              <a:spLocks/>
            </p:cNvSpPr>
            <p:nvPr/>
          </p:nvSpPr>
          <p:spPr bwMode="auto">
            <a:xfrm>
              <a:off x="3394448" y="2896146"/>
              <a:ext cx="34925" cy="26988"/>
            </a:xfrm>
            <a:custGeom>
              <a:avLst/>
              <a:gdLst>
                <a:gd name="T0" fmla="*/ 0 w 44"/>
                <a:gd name="T1" fmla="*/ 32 h 35"/>
                <a:gd name="T2" fmla="*/ 3 w 44"/>
                <a:gd name="T3" fmla="*/ 35 h 35"/>
                <a:gd name="T4" fmla="*/ 5 w 44"/>
                <a:gd name="T5" fmla="*/ 35 h 35"/>
                <a:gd name="T6" fmla="*/ 8 w 44"/>
                <a:gd name="T7" fmla="*/ 35 h 35"/>
                <a:gd name="T8" fmla="*/ 14 w 44"/>
                <a:gd name="T9" fmla="*/ 33 h 35"/>
                <a:gd name="T10" fmla="*/ 22 w 44"/>
                <a:gd name="T11" fmla="*/ 32 h 35"/>
                <a:gd name="T12" fmla="*/ 29 w 44"/>
                <a:gd name="T13" fmla="*/ 28 h 35"/>
                <a:gd name="T14" fmla="*/ 36 w 44"/>
                <a:gd name="T15" fmla="*/ 22 h 35"/>
                <a:gd name="T16" fmla="*/ 42 w 44"/>
                <a:gd name="T17" fmla="*/ 13 h 35"/>
                <a:gd name="T18" fmla="*/ 44 w 44"/>
                <a:gd name="T19" fmla="*/ 1 h 35"/>
                <a:gd name="T20" fmla="*/ 38 w 44"/>
                <a:gd name="T21" fmla="*/ 0 h 35"/>
                <a:gd name="T22" fmla="*/ 35 w 44"/>
                <a:gd name="T23" fmla="*/ 10 h 35"/>
                <a:gd name="T24" fmla="*/ 31 w 44"/>
                <a:gd name="T25" fmla="*/ 18 h 35"/>
                <a:gd name="T26" fmla="*/ 26 w 44"/>
                <a:gd name="T27" fmla="*/ 23 h 35"/>
                <a:gd name="T28" fmla="*/ 20 w 44"/>
                <a:gd name="T29" fmla="*/ 25 h 35"/>
                <a:gd name="T30" fmla="*/ 14 w 44"/>
                <a:gd name="T31" fmla="*/ 28 h 35"/>
                <a:gd name="T32" fmla="*/ 8 w 44"/>
                <a:gd name="T33" fmla="*/ 28 h 35"/>
                <a:gd name="T34" fmla="*/ 5 w 44"/>
                <a:gd name="T35" fmla="*/ 28 h 35"/>
                <a:gd name="T36" fmla="*/ 4 w 44"/>
                <a:gd name="T37" fmla="*/ 28 h 35"/>
                <a:gd name="T38" fmla="*/ 6 w 44"/>
                <a:gd name="T39" fmla="*/ 29 h 35"/>
                <a:gd name="T40" fmla="*/ 0 w 44"/>
                <a:gd name="T41" fmla="*/ 32 h 35"/>
                <a:gd name="T42" fmla="*/ 2 w 44"/>
                <a:gd name="T43" fmla="*/ 35 h 35"/>
                <a:gd name="T44" fmla="*/ 3 w 44"/>
                <a:gd name="T45" fmla="*/ 35 h 35"/>
                <a:gd name="T46" fmla="*/ 0 w 44"/>
                <a:gd name="T4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5">
                  <a:moveTo>
                    <a:pt x="0" y="32"/>
                  </a:moveTo>
                  <a:lnTo>
                    <a:pt x="3" y="35"/>
                  </a:lnTo>
                  <a:lnTo>
                    <a:pt x="5" y="35"/>
                  </a:lnTo>
                  <a:lnTo>
                    <a:pt x="8" y="35"/>
                  </a:lnTo>
                  <a:lnTo>
                    <a:pt x="14" y="33"/>
                  </a:lnTo>
                  <a:lnTo>
                    <a:pt x="22" y="32"/>
                  </a:lnTo>
                  <a:lnTo>
                    <a:pt x="29" y="28"/>
                  </a:lnTo>
                  <a:lnTo>
                    <a:pt x="36" y="22"/>
                  </a:lnTo>
                  <a:lnTo>
                    <a:pt x="42" y="13"/>
                  </a:lnTo>
                  <a:lnTo>
                    <a:pt x="44" y="1"/>
                  </a:lnTo>
                  <a:lnTo>
                    <a:pt x="38" y="0"/>
                  </a:lnTo>
                  <a:lnTo>
                    <a:pt x="35" y="10"/>
                  </a:lnTo>
                  <a:lnTo>
                    <a:pt x="31" y="18"/>
                  </a:lnTo>
                  <a:lnTo>
                    <a:pt x="26" y="23"/>
                  </a:lnTo>
                  <a:lnTo>
                    <a:pt x="20" y="25"/>
                  </a:lnTo>
                  <a:lnTo>
                    <a:pt x="14" y="28"/>
                  </a:lnTo>
                  <a:lnTo>
                    <a:pt x="8" y="28"/>
                  </a:lnTo>
                  <a:lnTo>
                    <a:pt x="5" y="28"/>
                  </a:lnTo>
                  <a:lnTo>
                    <a:pt x="4" y="28"/>
                  </a:lnTo>
                  <a:lnTo>
                    <a:pt x="6" y="29"/>
                  </a:lnTo>
                  <a:lnTo>
                    <a:pt x="0" y="32"/>
                  </a:lnTo>
                  <a:lnTo>
                    <a:pt x="2" y="35"/>
                  </a:lnTo>
                  <a:lnTo>
                    <a:pt x="3" y="35"/>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79"/>
            <p:cNvSpPr>
              <a:spLocks/>
            </p:cNvSpPr>
            <p:nvPr/>
          </p:nvSpPr>
          <p:spPr bwMode="auto">
            <a:xfrm>
              <a:off x="3369048" y="2883446"/>
              <a:ext cx="30163" cy="38100"/>
            </a:xfrm>
            <a:custGeom>
              <a:avLst/>
              <a:gdLst>
                <a:gd name="T0" fmla="*/ 2 w 38"/>
                <a:gd name="T1" fmla="*/ 7 h 48"/>
                <a:gd name="T2" fmla="*/ 0 w 38"/>
                <a:gd name="T3" fmla="*/ 6 h 48"/>
                <a:gd name="T4" fmla="*/ 32 w 38"/>
                <a:gd name="T5" fmla="*/ 48 h 48"/>
                <a:gd name="T6" fmla="*/ 38 w 38"/>
                <a:gd name="T7" fmla="*/ 45 h 48"/>
                <a:gd name="T8" fmla="*/ 6 w 38"/>
                <a:gd name="T9" fmla="*/ 2 h 48"/>
                <a:gd name="T10" fmla="*/ 5 w 38"/>
                <a:gd name="T11" fmla="*/ 0 h 48"/>
                <a:gd name="T12" fmla="*/ 6 w 38"/>
                <a:gd name="T13" fmla="*/ 2 h 48"/>
                <a:gd name="T14" fmla="*/ 5 w 38"/>
                <a:gd name="T15" fmla="*/ 1 h 48"/>
                <a:gd name="T16" fmla="*/ 5 w 38"/>
                <a:gd name="T17" fmla="*/ 0 h 48"/>
                <a:gd name="T18" fmla="*/ 2 w 38"/>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2" y="7"/>
                  </a:moveTo>
                  <a:lnTo>
                    <a:pt x="0" y="6"/>
                  </a:lnTo>
                  <a:lnTo>
                    <a:pt x="32" y="48"/>
                  </a:lnTo>
                  <a:lnTo>
                    <a:pt x="38" y="45"/>
                  </a:lnTo>
                  <a:lnTo>
                    <a:pt x="6" y="2"/>
                  </a:lnTo>
                  <a:lnTo>
                    <a:pt x="5" y="0"/>
                  </a:lnTo>
                  <a:lnTo>
                    <a:pt x="6" y="2"/>
                  </a:lnTo>
                  <a:lnTo>
                    <a:pt x="5" y="1"/>
                  </a:lnTo>
                  <a:lnTo>
                    <a:pt x="5"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80"/>
            <p:cNvSpPr>
              <a:spLocks/>
            </p:cNvSpPr>
            <p:nvPr/>
          </p:nvSpPr>
          <p:spPr bwMode="auto">
            <a:xfrm>
              <a:off x="3337298" y="2873921"/>
              <a:ext cx="34925" cy="14288"/>
            </a:xfrm>
            <a:custGeom>
              <a:avLst/>
              <a:gdLst>
                <a:gd name="T0" fmla="*/ 1 w 44"/>
                <a:gd name="T1" fmla="*/ 4 h 19"/>
                <a:gd name="T2" fmla="*/ 0 w 44"/>
                <a:gd name="T3" fmla="*/ 7 h 19"/>
                <a:gd name="T4" fmla="*/ 41 w 44"/>
                <a:gd name="T5" fmla="*/ 19 h 19"/>
                <a:gd name="T6" fmla="*/ 44 w 44"/>
                <a:gd name="T7" fmla="*/ 12 h 19"/>
                <a:gd name="T8" fmla="*/ 2 w 44"/>
                <a:gd name="T9" fmla="*/ 0 h 19"/>
                <a:gd name="T10" fmla="*/ 1 w 44"/>
                <a:gd name="T11" fmla="*/ 4 h 19"/>
              </a:gdLst>
              <a:ahLst/>
              <a:cxnLst>
                <a:cxn ang="0">
                  <a:pos x="T0" y="T1"/>
                </a:cxn>
                <a:cxn ang="0">
                  <a:pos x="T2" y="T3"/>
                </a:cxn>
                <a:cxn ang="0">
                  <a:pos x="T4" y="T5"/>
                </a:cxn>
                <a:cxn ang="0">
                  <a:pos x="T6" y="T7"/>
                </a:cxn>
                <a:cxn ang="0">
                  <a:pos x="T8" y="T9"/>
                </a:cxn>
                <a:cxn ang="0">
                  <a:pos x="T10" y="T11"/>
                </a:cxn>
              </a:cxnLst>
              <a:rect l="0" t="0" r="r" b="b"/>
              <a:pathLst>
                <a:path w="44" h="19">
                  <a:moveTo>
                    <a:pt x="1" y="4"/>
                  </a:moveTo>
                  <a:lnTo>
                    <a:pt x="0" y="7"/>
                  </a:lnTo>
                  <a:lnTo>
                    <a:pt x="41" y="19"/>
                  </a:lnTo>
                  <a:lnTo>
                    <a:pt x="44" y="12"/>
                  </a:lnTo>
                  <a:lnTo>
                    <a:pt x="2"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81"/>
            <p:cNvSpPr>
              <a:spLocks/>
            </p:cNvSpPr>
            <p:nvPr/>
          </p:nvSpPr>
          <p:spPr bwMode="auto">
            <a:xfrm>
              <a:off x="3354761" y="2837408"/>
              <a:ext cx="65088" cy="33338"/>
            </a:xfrm>
            <a:custGeom>
              <a:avLst/>
              <a:gdLst>
                <a:gd name="T0" fmla="*/ 0 w 82"/>
                <a:gd name="T1" fmla="*/ 4 h 42"/>
                <a:gd name="T2" fmla="*/ 1 w 82"/>
                <a:gd name="T3" fmla="*/ 3 h 42"/>
                <a:gd name="T4" fmla="*/ 5 w 82"/>
                <a:gd name="T5" fmla="*/ 1 h 42"/>
                <a:gd name="T6" fmla="*/ 9 w 82"/>
                <a:gd name="T7" fmla="*/ 0 h 42"/>
                <a:gd name="T8" fmla="*/ 16 w 82"/>
                <a:gd name="T9" fmla="*/ 0 h 42"/>
                <a:gd name="T10" fmla="*/ 23 w 82"/>
                <a:gd name="T11" fmla="*/ 1 h 42"/>
                <a:gd name="T12" fmla="*/ 32 w 82"/>
                <a:gd name="T13" fmla="*/ 4 h 42"/>
                <a:gd name="T14" fmla="*/ 43 w 82"/>
                <a:gd name="T15" fmla="*/ 10 h 42"/>
                <a:gd name="T16" fmla="*/ 54 w 82"/>
                <a:gd name="T17" fmla="*/ 19 h 42"/>
                <a:gd name="T18" fmla="*/ 63 w 82"/>
                <a:gd name="T19" fmla="*/ 27 h 42"/>
                <a:gd name="T20" fmla="*/ 71 w 82"/>
                <a:gd name="T21" fmla="*/ 34 h 42"/>
                <a:gd name="T22" fmla="*/ 76 w 82"/>
                <a:gd name="T23" fmla="*/ 37 h 42"/>
                <a:gd name="T24" fmla="*/ 79 w 82"/>
                <a:gd name="T25" fmla="*/ 39 h 42"/>
                <a:gd name="T26" fmla="*/ 81 w 82"/>
                <a:gd name="T27" fmla="*/ 41 h 42"/>
                <a:gd name="T28" fmla="*/ 82 w 82"/>
                <a:gd name="T29" fmla="*/ 42 h 42"/>
                <a:gd name="T30" fmla="*/ 82 w 82"/>
                <a:gd name="T31" fmla="*/ 41 h 42"/>
                <a:gd name="T32" fmla="*/ 82 w 82"/>
                <a:gd name="T33" fmla="*/ 41 h 42"/>
                <a:gd name="T34" fmla="*/ 0 w 82"/>
                <a:gd name="T35"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2">
                  <a:moveTo>
                    <a:pt x="0" y="4"/>
                  </a:moveTo>
                  <a:lnTo>
                    <a:pt x="1" y="3"/>
                  </a:lnTo>
                  <a:lnTo>
                    <a:pt x="5" y="1"/>
                  </a:lnTo>
                  <a:lnTo>
                    <a:pt x="9" y="0"/>
                  </a:lnTo>
                  <a:lnTo>
                    <a:pt x="16" y="0"/>
                  </a:lnTo>
                  <a:lnTo>
                    <a:pt x="23" y="1"/>
                  </a:lnTo>
                  <a:lnTo>
                    <a:pt x="32" y="4"/>
                  </a:lnTo>
                  <a:lnTo>
                    <a:pt x="43" y="10"/>
                  </a:lnTo>
                  <a:lnTo>
                    <a:pt x="54" y="19"/>
                  </a:lnTo>
                  <a:lnTo>
                    <a:pt x="63" y="27"/>
                  </a:lnTo>
                  <a:lnTo>
                    <a:pt x="71" y="34"/>
                  </a:lnTo>
                  <a:lnTo>
                    <a:pt x="76" y="37"/>
                  </a:lnTo>
                  <a:lnTo>
                    <a:pt x="79" y="39"/>
                  </a:lnTo>
                  <a:lnTo>
                    <a:pt x="81" y="41"/>
                  </a:lnTo>
                  <a:lnTo>
                    <a:pt x="82" y="42"/>
                  </a:lnTo>
                  <a:lnTo>
                    <a:pt x="82" y="41"/>
                  </a:lnTo>
                  <a:lnTo>
                    <a:pt x="82" y="41"/>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82"/>
            <p:cNvSpPr>
              <a:spLocks/>
            </p:cNvSpPr>
            <p:nvPr/>
          </p:nvSpPr>
          <p:spPr bwMode="auto">
            <a:xfrm>
              <a:off x="3354761" y="2834233"/>
              <a:ext cx="46038" cy="20638"/>
            </a:xfrm>
            <a:custGeom>
              <a:avLst/>
              <a:gdLst>
                <a:gd name="T0" fmla="*/ 57 w 57"/>
                <a:gd name="T1" fmla="*/ 19 h 24"/>
                <a:gd name="T2" fmla="*/ 57 w 57"/>
                <a:gd name="T3" fmla="*/ 19 h 24"/>
                <a:gd name="T4" fmla="*/ 46 w 57"/>
                <a:gd name="T5" fmla="*/ 10 h 24"/>
                <a:gd name="T6" fmla="*/ 36 w 57"/>
                <a:gd name="T7" fmla="*/ 4 h 24"/>
                <a:gd name="T8" fmla="*/ 25 w 57"/>
                <a:gd name="T9" fmla="*/ 1 h 24"/>
                <a:gd name="T10" fmla="*/ 17 w 57"/>
                <a:gd name="T11" fmla="*/ 0 h 24"/>
                <a:gd name="T12" fmla="*/ 10 w 57"/>
                <a:gd name="T13" fmla="*/ 1 h 24"/>
                <a:gd name="T14" fmla="*/ 4 w 57"/>
                <a:gd name="T15" fmla="*/ 1 h 24"/>
                <a:gd name="T16" fmla="*/ 1 w 57"/>
                <a:gd name="T17" fmla="*/ 3 h 24"/>
                <a:gd name="T18" fmla="*/ 0 w 57"/>
                <a:gd name="T19" fmla="*/ 3 h 24"/>
                <a:gd name="T20" fmla="*/ 2 w 57"/>
                <a:gd name="T21" fmla="*/ 9 h 24"/>
                <a:gd name="T22" fmla="*/ 3 w 57"/>
                <a:gd name="T23" fmla="*/ 9 h 24"/>
                <a:gd name="T24" fmla="*/ 6 w 57"/>
                <a:gd name="T25" fmla="*/ 8 h 24"/>
                <a:gd name="T26" fmla="*/ 10 w 57"/>
                <a:gd name="T27" fmla="*/ 7 h 24"/>
                <a:gd name="T28" fmla="*/ 17 w 57"/>
                <a:gd name="T29" fmla="*/ 7 h 24"/>
                <a:gd name="T30" fmla="*/ 24 w 57"/>
                <a:gd name="T31" fmla="*/ 8 h 24"/>
                <a:gd name="T32" fmla="*/ 32 w 57"/>
                <a:gd name="T33" fmla="*/ 10 h 24"/>
                <a:gd name="T34" fmla="*/ 42 w 57"/>
                <a:gd name="T35" fmla="*/ 15 h 24"/>
                <a:gd name="T36" fmla="*/ 53 w 57"/>
                <a:gd name="T37" fmla="*/ 24 h 24"/>
                <a:gd name="T38" fmla="*/ 53 w 57"/>
                <a:gd name="T39" fmla="*/ 24 h 24"/>
                <a:gd name="T40" fmla="*/ 57 w 57"/>
                <a:gd name="T4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
                  <a:moveTo>
                    <a:pt x="57" y="19"/>
                  </a:moveTo>
                  <a:lnTo>
                    <a:pt x="57" y="19"/>
                  </a:lnTo>
                  <a:lnTo>
                    <a:pt x="46" y="10"/>
                  </a:lnTo>
                  <a:lnTo>
                    <a:pt x="36" y="4"/>
                  </a:lnTo>
                  <a:lnTo>
                    <a:pt x="25" y="1"/>
                  </a:lnTo>
                  <a:lnTo>
                    <a:pt x="17" y="0"/>
                  </a:lnTo>
                  <a:lnTo>
                    <a:pt x="10" y="1"/>
                  </a:lnTo>
                  <a:lnTo>
                    <a:pt x="4" y="1"/>
                  </a:lnTo>
                  <a:lnTo>
                    <a:pt x="1" y="3"/>
                  </a:lnTo>
                  <a:lnTo>
                    <a:pt x="0" y="3"/>
                  </a:lnTo>
                  <a:lnTo>
                    <a:pt x="2" y="9"/>
                  </a:lnTo>
                  <a:lnTo>
                    <a:pt x="3" y="9"/>
                  </a:lnTo>
                  <a:lnTo>
                    <a:pt x="6" y="8"/>
                  </a:lnTo>
                  <a:lnTo>
                    <a:pt x="10" y="7"/>
                  </a:lnTo>
                  <a:lnTo>
                    <a:pt x="17" y="7"/>
                  </a:lnTo>
                  <a:lnTo>
                    <a:pt x="24" y="8"/>
                  </a:lnTo>
                  <a:lnTo>
                    <a:pt x="32" y="10"/>
                  </a:lnTo>
                  <a:lnTo>
                    <a:pt x="42" y="15"/>
                  </a:lnTo>
                  <a:lnTo>
                    <a:pt x="53" y="24"/>
                  </a:lnTo>
                  <a:lnTo>
                    <a:pt x="53" y="24"/>
                  </a:lnTo>
                  <a:lnTo>
                    <a:pt x="5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83"/>
            <p:cNvSpPr>
              <a:spLocks/>
            </p:cNvSpPr>
            <p:nvPr/>
          </p:nvSpPr>
          <p:spPr bwMode="auto">
            <a:xfrm>
              <a:off x="3396036" y="2850108"/>
              <a:ext cx="26988" cy="22225"/>
            </a:xfrm>
            <a:custGeom>
              <a:avLst/>
              <a:gdLst>
                <a:gd name="T0" fmla="*/ 26 w 33"/>
                <a:gd name="T1" fmla="*/ 26 h 28"/>
                <a:gd name="T2" fmla="*/ 27 w 33"/>
                <a:gd name="T3" fmla="*/ 22 h 28"/>
                <a:gd name="T4" fmla="*/ 30 w 33"/>
                <a:gd name="T5" fmla="*/ 22 h 28"/>
                <a:gd name="T6" fmla="*/ 31 w 33"/>
                <a:gd name="T7" fmla="*/ 22 h 28"/>
                <a:gd name="T8" fmla="*/ 29 w 33"/>
                <a:gd name="T9" fmla="*/ 21 h 28"/>
                <a:gd name="T10" fmla="*/ 25 w 33"/>
                <a:gd name="T11" fmla="*/ 19 h 28"/>
                <a:gd name="T12" fmla="*/ 22 w 33"/>
                <a:gd name="T13" fmla="*/ 15 h 28"/>
                <a:gd name="T14" fmla="*/ 14 w 33"/>
                <a:gd name="T15" fmla="*/ 8 h 28"/>
                <a:gd name="T16" fmla="*/ 4 w 33"/>
                <a:gd name="T17" fmla="*/ 0 h 28"/>
                <a:gd name="T18" fmla="*/ 0 w 33"/>
                <a:gd name="T19" fmla="*/ 5 h 28"/>
                <a:gd name="T20" fmla="*/ 9 w 33"/>
                <a:gd name="T21" fmla="*/ 13 h 28"/>
                <a:gd name="T22" fmla="*/ 17 w 33"/>
                <a:gd name="T23" fmla="*/ 20 h 28"/>
                <a:gd name="T24" fmla="*/ 22 w 33"/>
                <a:gd name="T25" fmla="*/ 23 h 28"/>
                <a:gd name="T26" fmla="*/ 25 w 33"/>
                <a:gd name="T27" fmla="*/ 27 h 28"/>
                <a:gd name="T28" fmla="*/ 27 w 33"/>
                <a:gd name="T29" fmla="*/ 28 h 28"/>
                <a:gd name="T30" fmla="*/ 30 w 33"/>
                <a:gd name="T31" fmla="*/ 28 h 28"/>
                <a:gd name="T32" fmla="*/ 32 w 33"/>
                <a:gd name="T33" fmla="*/ 27 h 28"/>
                <a:gd name="T34" fmla="*/ 33 w 33"/>
                <a:gd name="T35" fmla="*/ 23 h 28"/>
                <a:gd name="T36" fmla="*/ 26 w 33"/>
                <a:gd name="T3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26" y="26"/>
                  </a:moveTo>
                  <a:lnTo>
                    <a:pt x="27" y="22"/>
                  </a:lnTo>
                  <a:lnTo>
                    <a:pt x="30" y="22"/>
                  </a:lnTo>
                  <a:lnTo>
                    <a:pt x="31" y="22"/>
                  </a:lnTo>
                  <a:lnTo>
                    <a:pt x="29" y="21"/>
                  </a:lnTo>
                  <a:lnTo>
                    <a:pt x="25" y="19"/>
                  </a:lnTo>
                  <a:lnTo>
                    <a:pt x="22" y="15"/>
                  </a:lnTo>
                  <a:lnTo>
                    <a:pt x="14" y="8"/>
                  </a:lnTo>
                  <a:lnTo>
                    <a:pt x="4" y="0"/>
                  </a:lnTo>
                  <a:lnTo>
                    <a:pt x="0" y="5"/>
                  </a:lnTo>
                  <a:lnTo>
                    <a:pt x="9" y="13"/>
                  </a:lnTo>
                  <a:lnTo>
                    <a:pt x="17" y="20"/>
                  </a:lnTo>
                  <a:lnTo>
                    <a:pt x="22" y="23"/>
                  </a:lnTo>
                  <a:lnTo>
                    <a:pt x="25" y="27"/>
                  </a:lnTo>
                  <a:lnTo>
                    <a:pt x="27" y="28"/>
                  </a:lnTo>
                  <a:lnTo>
                    <a:pt x="30" y="28"/>
                  </a:lnTo>
                  <a:lnTo>
                    <a:pt x="32" y="27"/>
                  </a:lnTo>
                  <a:lnTo>
                    <a:pt x="33" y="23"/>
                  </a:lnTo>
                  <a:lnTo>
                    <a:pt x="2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84"/>
            <p:cNvSpPr>
              <a:spLocks/>
            </p:cNvSpPr>
            <p:nvPr/>
          </p:nvSpPr>
          <p:spPr bwMode="auto">
            <a:xfrm>
              <a:off x="3713536" y="3050133"/>
              <a:ext cx="73025" cy="90488"/>
            </a:xfrm>
            <a:custGeom>
              <a:avLst/>
              <a:gdLst>
                <a:gd name="T0" fmla="*/ 94 w 94"/>
                <a:gd name="T1" fmla="*/ 112 h 114"/>
                <a:gd name="T2" fmla="*/ 94 w 94"/>
                <a:gd name="T3" fmla="*/ 112 h 114"/>
                <a:gd name="T4" fmla="*/ 90 w 94"/>
                <a:gd name="T5" fmla="*/ 102 h 114"/>
                <a:gd name="T6" fmla="*/ 85 w 94"/>
                <a:gd name="T7" fmla="*/ 92 h 114"/>
                <a:gd name="T8" fmla="*/ 80 w 94"/>
                <a:gd name="T9" fmla="*/ 81 h 114"/>
                <a:gd name="T10" fmla="*/ 74 w 94"/>
                <a:gd name="T11" fmla="*/ 72 h 114"/>
                <a:gd name="T12" fmla="*/ 66 w 94"/>
                <a:gd name="T13" fmla="*/ 63 h 114"/>
                <a:gd name="T14" fmla="*/ 59 w 94"/>
                <a:gd name="T15" fmla="*/ 54 h 114"/>
                <a:gd name="T16" fmla="*/ 51 w 94"/>
                <a:gd name="T17" fmla="*/ 45 h 114"/>
                <a:gd name="T18" fmla="*/ 43 w 94"/>
                <a:gd name="T19" fmla="*/ 36 h 114"/>
                <a:gd name="T20" fmla="*/ 36 w 94"/>
                <a:gd name="T21" fmla="*/ 28 h 114"/>
                <a:gd name="T22" fmla="*/ 29 w 94"/>
                <a:gd name="T23" fmla="*/ 21 h 114"/>
                <a:gd name="T24" fmla="*/ 22 w 94"/>
                <a:gd name="T25" fmla="*/ 16 h 114"/>
                <a:gd name="T26" fmla="*/ 16 w 94"/>
                <a:gd name="T27" fmla="*/ 10 h 114"/>
                <a:gd name="T28" fmla="*/ 12 w 94"/>
                <a:gd name="T29" fmla="*/ 6 h 114"/>
                <a:gd name="T30" fmla="*/ 8 w 94"/>
                <a:gd name="T31" fmla="*/ 3 h 114"/>
                <a:gd name="T32" fmla="*/ 6 w 94"/>
                <a:gd name="T33" fmla="*/ 1 h 114"/>
                <a:gd name="T34" fmla="*/ 4 w 94"/>
                <a:gd name="T35" fmla="*/ 0 h 114"/>
                <a:gd name="T36" fmla="*/ 0 w 94"/>
                <a:gd name="T37" fmla="*/ 4 h 114"/>
                <a:gd name="T38" fmla="*/ 1 w 94"/>
                <a:gd name="T39" fmla="*/ 5 h 114"/>
                <a:gd name="T40" fmla="*/ 4 w 94"/>
                <a:gd name="T41" fmla="*/ 8 h 114"/>
                <a:gd name="T42" fmla="*/ 7 w 94"/>
                <a:gd name="T43" fmla="*/ 11 h 114"/>
                <a:gd name="T44" fmla="*/ 12 w 94"/>
                <a:gd name="T45" fmla="*/ 15 h 114"/>
                <a:gd name="T46" fmla="*/ 18 w 94"/>
                <a:gd name="T47" fmla="*/ 20 h 114"/>
                <a:gd name="T48" fmla="*/ 24 w 94"/>
                <a:gd name="T49" fmla="*/ 26 h 114"/>
                <a:gd name="T50" fmla="*/ 31 w 94"/>
                <a:gd name="T51" fmla="*/ 33 h 114"/>
                <a:gd name="T52" fmla="*/ 38 w 94"/>
                <a:gd name="T53" fmla="*/ 41 h 114"/>
                <a:gd name="T54" fmla="*/ 46 w 94"/>
                <a:gd name="T55" fmla="*/ 49 h 114"/>
                <a:gd name="T56" fmla="*/ 54 w 94"/>
                <a:gd name="T57" fmla="*/ 57 h 114"/>
                <a:gd name="T58" fmla="*/ 61 w 94"/>
                <a:gd name="T59" fmla="*/ 66 h 114"/>
                <a:gd name="T60" fmla="*/ 68 w 94"/>
                <a:gd name="T61" fmla="*/ 76 h 114"/>
                <a:gd name="T62" fmla="*/ 74 w 94"/>
                <a:gd name="T63" fmla="*/ 85 h 114"/>
                <a:gd name="T64" fmla="*/ 80 w 94"/>
                <a:gd name="T65" fmla="*/ 95 h 114"/>
                <a:gd name="T66" fmla="*/ 84 w 94"/>
                <a:gd name="T67" fmla="*/ 104 h 114"/>
                <a:gd name="T68" fmla="*/ 88 w 94"/>
                <a:gd name="T69" fmla="*/ 114 h 114"/>
                <a:gd name="T70" fmla="*/ 88 w 94"/>
                <a:gd name="T71" fmla="*/ 114 h 114"/>
                <a:gd name="T72" fmla="*/ 94 w 94"/>
                <a:gd name="T73"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4">
                  <a:moveTo>
                    <a:pt x="94" y="112"/>
                  </a:moveTo>
                  <a:lnTo>
                    <a:pt x="94" y="112"/>
                  </a:lnTo>
                  <a:lnTo>
                    <a:pt x="90" y="102"/>
                  </a:lnTo>
                  <a:lnTo>
                    <a:pt x="85" y="92"/>
                  </a:lnTo>
                  <a:lnTo>
                    <a:pt x="80" y="81"/>
                  </a:lnTo>
                  <a:lnTo>
                    <a:pt x="74" y="72"/>
                  </a:lnTo>
                  <a:lnTo>
                    <a:pt x="66" y="63"/>
                  </a:lnTo>
                  <a:lnTo>
                    <a:pt x="59" y="54"/>
                  </a:lnTo>
                  <a:lnTo>
                    <a:pt x="51" y="45"/>
                  </a:lnTo>
                  <a:lnTo>
                    <a:pt x="43" y="36"/>
                  </a:lnTo>
                  <a:lnTo>
                    <a:pt x="36" y="28"/>
                  </a:lnTo>
                  <a:lnTo>
                    <a:pt x="29" y="21"/>
                  </a:lnTo>
                  <a:lnTo>
                    <a:pt x="22" y="16"/>
                  </a:lnTo>
                  <a:lnTo>
                    <a:pt x="16" y="10"/>
                  </a:lnTo>
                  <a:lnTo>
                    <a:pt x="12" y="6"/>
                  </a:lnTo>
                  <a:lnTo>
                    <a:pt x="8" y="3"/>
                  </a:lnTo>
                  <a:lnTo>
                    <a:pt x="6" y="1"/>
                  </a:lnTo>
                  <a:lnTo>
                    <a:pt x="4" y="0"/>
                  </a:lnTo>
                  <a:lnTo>
                    <a:pt x="0" y="4"/>
                  </a:lnTo>
                  <a:lnTo>
                    <a:pt x="1" y="5"/>
                  </a:lnTo>
                  <a:lnTo>
                    <a:pt x="4" y="8"/>
                  </a:lnTo>
                  <a:lnTo>
                    <a:pt x="7" y="11"/>
                  </a:lnTo>
                  <a:lnTo>
                    <a:pt x="12" y="15"/>
                  </a:lnTo>
                  <a:lnTo>
                    <a:pt x="18" y="20"/>
                  </a:lnTo>
                  <a:lnTo>
                    <a:pt x="24" y="26"/>
                  </a:lnTo>
                  <a:lnTo>
                    <a:pt x="31" y="33"/>
                  </a:lnTo>
                  <a:lnTo>
                    <a:pt x="38" y="41"/>
                  </a:lnTo>
                  <a:lnTo>
                    <a:pt x="46" y="49"/>
                  </a:lnTo>
                  <a:lnTo>
                    <a:pt x="54" y="57"/>
                  </a:lnTo>
                  <a:lnTo>
                    <a:pt x="61" y="66"/>
                  </a:lnTo>
                  <a:lnTo>
                    <a:pt x="68" y="76"/>
                  </a:lnTo>
                  <a:lnTo>
                    <a:pt x="74" y="85"/>
                  </a:lnTo>
                  <a:lnTo>
                    <a:pt x="80" y="95"/>
                  </a:lnTo>
                  <a:lnTo>
                    <a:pt x="84" y="104"/>
                  </a:lnTo>
                  <a:lnTo>
                    <a:pt x="88" y="114"/>
                  </a:lnTo>
                  <a:lnTo>
                    <a:pt x="88" y="114"/>
                  </a:lnTo>
                  <a:lnTo>
                    <a:pt x="94"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85"/>
            <p:cNvSpPr>
              <a:spLocks/>
            </p:cNvSpPr>
            <p:nvPr/>
          </p:nvSpPr>
          <p:spPr bwMode="auto">
            <a:xfrm>
              <a:off x="3781798" y="3139033"/>
              <a:ext cx="14288" cy="85725"/>
            </a:xfrm>
            <a:custGeom>
              <a:avLst/>
              <a:gdLst>
                <a:gd name="T0" fmla="*/ 17 w 17"/>
                <a:gd name="T1" fmla="*/ 108 h 108"/>
                <a:gd name="T2" fmla="*/ 17 w 17"/>
                <a:gd name="T3" fmla="*/ 108 h 108"/>
                <a:gd name="T4" fmla="*/ 17 w 17"/>
                <a:gd name="T5" fmla="*/ 106 h 108"/>
                <a:gd name="T6" fmla="*/ 17 w 17"/>
                <a:gd name="T7" fmla="*/ 102 h 108"/>
                <a:gd name="T8" fmla="*/ 17 w 17"/>
                <a:gd name="T9" fmla="*/ 98 h 108"/>
                <a:gd name="T10" fmla="*/ 17 w 17"/>
                <a:gd name="T11" fmla="*/ 94 h 108"/>
                <a:gd name="T12" fmla="*/ 17 w 17"/>
                <a:gd name="T13" fmla="*/ 88 h 108"/>
                <a:gd name="T14" fmla="*/ 17 w 17"/>
                <a:gd name="T15" fmla="*/ 81 h 108"/>
                <a:gd name="T16" fmla="*/ 17 w 17"/>
                <a:gd name="T17" fmla="*/ 74 h 108"/>
                <a:gd name="T18" fmla="*/ 17 w 17"/>
                <a:gd name="T19" fmla="*/ 66 h 108"/>
                <a:gd name="T20" fmla="*/ 16 w 17"/>
                <a:gd name="T21" fmla="*/ 57 h 108"/>
                <a:gd name="T22" fmla="*/ 15 w 17"/>
                <a:gd name="T23" fmla="*/ 48 h 108"/>
                <a:gd name="T24" fmla="*/ 14 w 17"/>
                <a:gd name="T25" fmla="*/ 38 h 108"/>
                <a:gd name="T26" fmla="*/ 12 w 17"/>
                <a:gd name="T27" fmla="*/ 29 h 108"/>
                <a:gd name="T28" fmla="*/ 10 w 17"/>
                <a:gd name="T29" fmla="*/ 20 h 108"/>
                <a:gd name="T30" fmla="*/ 9 w 17"/>
                <a:gd name="T31" fmla="*/ 10 h 108"/>
                <a:gd name="T32" fmla="*/ 6 w 17"/>
                <a:gd name="T33" fmla="*/ 0 h 108"/>
                <a:gd name="T34" fmla="*/ 0 w 17"/>
                <a:gd name="T35" fmla="*/ 2 h 108"/>
                <a:gd name="T36" fmla="*/ 2 w 17"/>
                <a:gd name="T37" fmla="*/ 12 h 108"/>
                <a:gd name="T38" fmla="*/ 4 w 17"/>
                <a:gd name="T39" fmla="*/ 21 h 108"/>
                <a:gd name="T40" fmla="*/ 6 w 17"/>
                <a:gd name="T41" fmla="*/ 30 h 108"/>
                <a:gd name="T42" fmla="*/ 8 w 17"/>
                <a:gd name="T43" fmla="*/ 40 h 108"/>
                <a:gd name="T44" fmla="*/ 9 w 17"/>
                <a:gd name="T45" fmla="*/ 49 h 108"/>
                <a:gd name="T46" fmla="*/ 10 w 17"/>
                <a:gd name="T47" fmla="*/ 58 h 108"/>
                <a:gd name="T48" fmla="*/ 10 w 17"/>
                <a:gd name="T49" fmla="*/ 66 h 108"/>
                <a:gd name="T50" fmla="*/ 10 w 17"/>
                <a:gd name="T51" fmla="*/ 74 h 108"/>
                <a:gd name="T52" fmla="*/ 11 w 17"/>
                <a:gd name="T53" fmla="*/ 81 h 108"/>
                <a:gd name="T54" fmla="*/ 11 w 17"/>
                <a:gd name="T55" fmla="*/ 88 h 108"/>
                <a:gd name="T56" fmla="*/ 11 w 17"/>
                <a:gd name="T57" fmla="*/ 94 h 108"/>
                <a:gd name="T58" fmla="*/ 11 w 17"/>
                <a:gd name="T59" fmla="*/ 98 h 108"/>
                <a:gd name="T60" fmla="*/ 11 w 17"/>
                <a:gd name="T61" fmla="*/ 102 h 108"/>
                <a:gd name="T62" fmla="*/ 10 w 17"/>
                <a:gd name="T63" fmla="*/ 105 h 108"/>
                <a:gd name="T64" fmla="*/ 10 w 17"/>
                <a:gd name="T65" fmla="*/ 108 h 108"/>
                <a:gd name="T66" fmla="*/ 10 w 17"/>
                <a:gd name="T67" fmla="*/ 108 h 108"/>
                <a:gd name="T68" fmla="*/ 17 w 17"/>
                <a:gd name="T6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08">
                  <a:moveTo>
                    <a:pt x="17" y="108"/>
                  </a:moveTo>
                  <a:lnTo>
                    <a:pt x="17" y="108"/>
                  </a:lnTo>
                  <a:lnTo>
                    <a:pt x="17" y="106"/>
                  </a:lnTo>
                  <a:lnTo>
                    <a:pt x="17" y="102"/>
                  </a:lnTo>
                  <a:lnTo>
                    <a:pt x="17" y="98"/>
                  </a:lnTo>
                  <a:lnTo>
                    <a:pt x="17" y="94"/>
                  </a:lnTo>
                  <a:lnTo>
                    <a:pt x="17" y="88"/>
                  </a:lnTo>
                  <a:lnTo>
                    <a:pt x="17" y="81"/>
                  </a:lnTo>
                  <a:lnTo>
                    <a:pt x="17" y="74"/>
                  </a:lnTo>
                  <a:lnTo>
                    <a:pt x="17" y="66"/>
                  </a:lnTo>
                  <a:lnTo>
                    <a:pt x="16" y="57"/>
                  </a:lnTo>
                  <a:lnTo>
                    <a:pt x="15" y="48"/>
                  </a:lnTo>
                  <a:lnTo>
                    <a:pt x="14" y="38"/>
                  </a:lnTo>
                  <a:lnTo>
                    <a:pt x="12" y="29"/>
                  </a:lnTo>
                  <a:lnTo>
                    <a:pt x="10" y="20"/>
                  </a:lnTo>
                  <a:lnTo>
                    <a:pt x="9" y="10"/>
                  </a:lnTo>
                  <a:lnTo>
                    <a:pt x="6" y="0"/>
                  </a:lnTo>
                  <a:lnTo>
                    <a:pt x="0" y="2"/>
                  </a:lnTo>
                  <a:lnTo>
                    <a:pt x="2" y="12"/>
                  </a:lnTo>
                  <a:lnTo>
                    <a:pt x="4" y="21"/>
                  </a:lnTo>
                  <a:lnTo>
                    <a:pt x="6" y="30"/>
                  </a:lnTo>
                  <a:lnTo>
                    <a:pt x="8" y="40"/>
                  </a:lnTo>
                  <a:lnTo>
                    <a:pt x="9" y="49"/>
                  </a:lnTo>
                  <a:lnTo>
                    <a:pt x="10" y="58"/>
                  </a:lnTo>
                  <a:lnTo>
                    <a:pt x="10" y="66"/>
                  </a:lnTo>
                  <a:lnTo>
                    <a:pt x="10" y="74"/>
                  </a:lnTo>
                  <a:lnTo>
                    <a:pt x="11" y="81"/>
                  </a:lnTo>
                  <a:lnTo>
                    <a:pt x="11" y="88"/>
                  </a:lnTo>
                  <a:lnTo>
                    <a:pt x="11" y="94"/>
                  </a:lnTo>
                  <a:lnTo>
                    <a:pt x="11" y="98"/>
                  </a:lnTo>
                  <a:lnTo>
                    <a:pt x="11" y="102"/>
                  </a:lnTo>
                  <a:lnTo>
                    <a:pt x="10" y="105"/>
                  </a:lnTo>
                  <a:lnTo>
                    <a:pt x="10" y="108"/>
                  </a:lnTo>
                  <a:lnTo>
                    <a:pt x="10" y="108"/>
                  </a:lnTo>
                  <a:lnTo>
                    <a:pt x="1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96"/>
            <p:cNvSpPr>
              <a:spLocks/>
            </p:cNvSpPr>
            <p:nvPr/>
          </p:nvSpPr>
          <p:spPr bwMode="auto">
            <a:xfrm>
              <a:off x="3302373" y="2378621"/>
              <a:ext cx="247650" cy="452438"/>
            </a:xfrm>
            <a:custGeom>
              <a:avLst/>
              <a:gdLst>
                <a:gd name="T0" fmla="*/ 311 w 311"/>
                <a:gd name="T1" fmla="*/ 558 h 569"/>
                <a:gd name="T2" fmla="*/ 15 w 311"/>
                <a:gd name="T3" fmla="*/ 0 h 569"/>
                <a:gd name="T4" fmla="*/ 0 w 311"/>
                <a:gd name="T5" fmla="*/ 12 h 569"/>
                <a:gd name="T6" fmla="*/ 290 w 311"/>
                <a:gd name="T7" fmla="*/ 569 h 569"/>
                <a:gd name="T8" fmla="*/ 311 w 311"/>
                <a:gd name="T9" fmla="*/ 558 h 569"/>
              </a:gdLst>
              <a:ahLst/>
              <a:cxnLst>
                <a:cxn ang="0">
                  <a:pos x="T0" y="T1"/>
                </a:cxn>
                <a:cxn ang="0">
                  <a:pos x="T2" y="T3"/>
                </a:cxn>
                <a:cxn ang="0">
                  <a:pos x="T4" y="T5"/>
                </a:cxn>
                <a:cxn ang="0">
                  <a:pos x="T6" y="T7"/>
                </a:cxn>
                <a:cxn ang="0">
                  <a:pos x="T8" y="T9"/>
                </a:cxn>
              </a:cxnLst>
              <a:rect l="0" t="0" r="r" b="b"/>
              <a:pathLst>
                <a:path w="311" h="569">
                  <a:moveTo>
                    <a:pt x="311" y="558"/>
                  </a:moveTo>
                  <a:lnTo>
                    <a:pt x="15" y="0"/>
                  </a:lnTo>
                  <a:lnTo>
                    <a:pt x="0" y="12"/>
                  </a:lnTo>
                  <a:lnTo>
                    <a:pt x="290" y="569"/>
                  </a:lnTo>
                  <a:lnTo>
                    <a:pt x="311"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97"/>
            <p:cNvSpPr>
              <a:spLocks/>
            </p:cNvSpPr>
            <p:nvPr/>
          </p:nvSpPr>
          <p:spPr bwMode="auto">
            <a:xfrm>
              <a:off x="3311898" y="2373858"/>
              <a:ext cx="239713" cy="447675"/>
            </a:xfrm>
            <a:custGeom>
              <a:avLst/>
              <a:gdLst>
                <a:gd name="T0" fmla="*/ 4 w 302"/>
                <a:gd name="T1" fmla="*/ 8 h 565"/>
                <a:gd name="T2" fmla="*/ 0 w 302"/>
                <a:gd name="T3" fmla="*/ 7 h 565"/>
                <a:gd name="T4" fmla="*/ 296 w 302"/>
                <a:gd name="T5" fmla="*/ 565 h 565"/>
                <a:gd name="T6" fmla="*/ 302 w 302"/>
                <a:gd name="T7" fmla="*/ 562 h 565"/>
                <a:gd name="T8" fmla="*/ 6 w 302"/>
                <a:gd name="T9" fmla="*/ 4 h 565"/>
                <a:gd name="T10" fmla="*/ 1 w 302"/>
                <a:gd name="T11" fmla="*/ 3 h 565"/>
                <a:gd name="T12" fmla="*/ 6 w 302"/>
                <a:gd name="T13" fmla="*/ 4 h 565"/>
                <a:gd name="T14" fmla="*/ 3 w 302"/>
                <a:gd name="T15" fmla="*/ 0 h 565"/>
                <a:gd name="T16" fmla="*/ 1 w 302"/>
                <a:gd name="T17" fmla="*/ 3 h 565"/>
                <a:gd name="T18" fmla="*/ 4 w 302"/>
                <a:gd name="T19" fmla="*/ 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565">
                  <a:moveTo>
                    <a:pt x="4" y="8"/>
                  </a:moveTo>
                  <a:lnTo>
                    <a:pt x="0" y="7"/>
                  </a:lnTo>
                  <a:lnTo>
                    <a:pt x="296" y="565"/>
                  </a:lnTo>
                  <a:lnTo>
                    <a:pt x="302" y="562"/>
                  </a:lnTo>
                  <a:lnTo>
                    <a:pt x="6" y="4"/>
                  </a:lnTo>
                  <a:lnTo>
                    <a:pt x="1" y="3"/>
                  </a:lnTo>
                  <a:lnTo>
                    <a:pt x="6" y="4"/>
                  </a:lnTo>
                  <a:lnTo>
                    <a:pt x="3" y="0"/>
                  </a:lnTo>
                  <a:lnTo>
                    <a:pt x="1" y="3"/>
                  </a:lnTo>
                  <a:lnTo>
                    <a:pt x="4" y="8"/>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299"/>
            <p:cNvSpPr>
              <a:spLocks/>
            </p:cNvSpPr>
            <p:nvPr/>
          </p:nvSpPr>
          <p:spPr bwMode="auto">
            <a:xfrm>
              <a:off x="3300786" y="2386558"/>
              <a:ext cx="233363" cy="447675"/>
            </a:xfrm>
            <a:custGeom>
              <a:avLst/>
              <a:gdLst>
                <a:gd name="T0" fmla="*/ 290 w 295"/>
                <a:gd name="T1" fmla="*/ 558 h 565"/>
                <a:gd name="T2" fmla="*/ 295 w 295"/>
                <a:gd name="T3" fmla="*/ 559 h 565"/>
                <a:gd name="T4" fmla="*/ 5 w 295"/>
                <a:gd name="T5" fmla="*/ 0 h 565"/>
                <a:gd name="T6" fmla="*/ 0 w 295"/>
                <a:gd name="T7" fmla="*/ 4 h 565"/>
                <a:gd name="T8" fmla="*/ 289 w 295"/>
                <a:gd name="T9" fmla="*/ 561 h 565"/>
                <a:gd name="T10" fmla="*/ 294 w 295"/>
                <a:gd name="T11" fmla="*/ 562 h 565"/>
                <a:gd name="T12" fmla="*/ 289 w 295"/>
                <a:gd name="T13" fmla="*/ 561 h 565"/>
                <a:gd name="T14" fmla="*/ 290 w 295"/>
                <a:gd name="T15" fmla="*/ 565 h 565"/>
                <a:gd name="T16" fmla="*/ 294 w 295"/>
                <a:gd name="T17" fmla="*/ 562 h 565"/>
                <a:gd name="T18" fmla="*/ 290 w 295"/>
                <a:gd name="T19" fmla="*/ 55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565">
                  <a:moveTo>
                    <a:pt x="290" y="558"/>
                  </a:moveTo>
                  <a:lnTo>
                    <a:pt x="295" y="559"/>
                  </a:lnTo>
                  <a:lnTo>
                    <a:pt x="5" y="0"/>
                  </a:lnTo>
                  <a:lnTo>
                    <a:pt x="0" y="4"/>
                  </a:lnTo>
                  <a:lnTo>
                    <a:pt x="289" y="561"/>
                  </a:lnTo>
                  <a:lnTo>
                    <a:pt x="294" y="562"/>
                  </a:lnTo>
                  <a:lnTo>
                    <a:pt x="289" y="561"/>
                  </a:lnTo>
                  <a:lnTo>
                    <a:pt x="290" y="565"/>
                  </a:lnTo>
                  <a:lnTo>
                    <a:pt x="294" y="562"/>
                  </a:lnTo>
                  <a:lnTo>
                    <a:pt x="290"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0"/>
            <p:cNvSpPr>
              <a:spLocks/>
            </p:cNvSpPr>
            <p:nvPr/>
          </p:nvSpPr>
          <p:spPr bwMode="auto">
            <a:xfrm>
              <a:off x="3530973" y="2819946"/>
              <a:ext cx="22225" cy="12700"/>
            </a:xfrm>
            <a:custGeom>
              <a:avLst/>
              <a:gdLst>
                <a:gd name="T0" fmla="*/ 21 w 28"/>
                <a:gd name="T1" fmla="*/ 4 h 16"/>
                <a:gd name="T2" fmla="*/ 22 w 28"/>
                <a:gd name="T3" fmla="*/ 0 h 16"/>
                <a:gd name="T4" fmla="*/ 0 w 28"/>
                <a:gd name="T5" fmla="*/ 12 h 16"/>
                <a:gd name="T6" fmla="*/ 4 w 28"/>
                <a:gd name="T7" fmla="*/ 16 h 16"/>
                <a:gd name="T8" fmla="*/ 25 w 28"/>
                <a:gd name="T9" fmla="*/ 5 h 16"/>
                <a:gd name="T10" fmla="*/ 27 w 28"/>
                <a:gd name="T11" fmla="*/ 1 h 16"/>
                <a:gd name="T12" fmla="*/ 25 w 28"/>
                <a:gd name="T13" fmla="*/ 5 h 16"/>
                <a:gd name="T14" fmla="*/ 28 w 28"/>
                <a:gd name="T15" fmla="*/ 4 h 16"/>
                <a:gd name="T16" fmla="*/ 27 w 28"/>
                <a:gd name="T17" fmla="*/ 1 h 16"/>
                <a:gd name="T18" fmla="*/ 21 w 28"/>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1" y="4"/>
                  </a:moveTo>
                  <a:lnTo>
                    <a:pt x="22" y="0"/>
                  </a:lnTo>
                  <a:lnTo>
                    <a:pt x="0" y="12"/>
                  </a:lnTo>
                  <a:lnTo>
                    <a:pt x="4" y="16"/>
                  </a:lnTo>
                  <a:lnTo>
                    <a:pt x="25" y="5"/>
                  </a:lnTo>
                  <a:lnTo>
                    <a:pt x="27" y="1"/>
                  </a:lnTo>
                  <a:lnTo>
                    <a:pt x="25" y="5"/>
                  </a:lnTo>
                  <a:lnTo>
                    <a:pt x="28" y="4"/>
                  </a:lnTo>
                  <a:lnTo>
                    <a:pt x="27" y="1"/>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338"/>
            <p:cNvSpPr>
              <a:spLocks/>
            </p:cNvSpPr>
            <p:nvPr/>
          </p:nvSpPr>
          <p:spPr bwMode="auto">
            <a:xfrm>
              <a:off x="4359648" y="2564358"/>
              <a:ext cx="47625" cy="149225"/>
            </a:xfrm>
            <a:custGeom>
              <a:avLst/>
              <a:gdLst>
                <a:gd name="T0" fmla="*/ 0 w 60"/>
                <a:gd name="T1" fmla="*/ 0 h 188"/>
                <a:gd name="T2" fmla="*/ 26 w 60"/>
                <a:gd name="T3" fmla="*/ 101 h 188"/>
                <a:gd name="T4" fmla="*/ 60 w 60"/>
                <a:gd name="T5" fmla="*/ 188 h 188"/>
                <a:gd name="T6" fmla="*/ 0 w 60"/>
                <a:gd name="T7" fmla="*/ 0 h 188"/>
              </a:gdLst>
              <a:ahLst/>
              <a:cxnLst>
                <a:cxn ang="0">
                  <a:pos x="T0" y="T1"/>
                </a:cxn>
                <a:cxn ang="0">
                  <a:pos x="T2" y="T3"/>
                </a:cxn>
                <a:cxn ang="0">
                  <a:pos x="T4" y="T5"/>
                </a:cxn>
                <a:cxn ang="0">
                  <a:pos x="T6" y="T7"/>
                </a:cxn>
              </a:cxnLst>
              <a:rect l="0" t="0" r="r" b="b"/>
              <a:pathLst>
                <a:path w="60" h="188">
                  <a:moveTo>
                    <a:pt x="0" y="0"/>
                  </a:moveTo>
                  <a:lnTo>
                    <a:pt x="26" y="101"/>
                  </a:lnTo>
                  <a:lnTo>
                    <a:pt x="60" y="188"/>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339"/>
            <p:cNvSpPr>
              <a:spLocks/>
            </p:cNvSpPr>
            <p:nvPr/>
          </p:nvSpPr>
          <p:spPr bwMode="auto">
            <a:xfrm>
              <a:off x="4353298" y="2562771"/>
              <a:ext cx="31750" cy="84138"/>
            </a:xfrm>
            <a:custGeom>
              <a:avLst/>
              <a:gdLst>
                <a:gd name="T0" fmla="*/ 40 w 40"/>
                <a:gd name="T1" fmla="*/ 100 h 105"/>
                <a:gd name="T2" fmla="*/ 40 w 40"/>
                <a:gd name="T3" fmla="*/ 101 h 105"/>
                <a:gd name="T4" fmla="*/ 14 w 40"/>
                <a:gd name="T5" fmla="*/ 0 h 105"/>
                <a:gd name="T6" fmla="*/ 0 w 40"/>
                <a:gd name="T7" fmla="*/ 2 h 105"/>
                <a:gd name="T8" fmla="*/ 27 w 40"/>
                <a:gd name="T9" fmla="*/ 103 h 105"/>
                <a:gd name="T10" fmla="*/ 27 w 40"/>
                <a:gd name="T11" fmla="*/ 105 h 105"/>
                <a:gd name="T12" fmla="*/ 27 w 40"/>
                <a:gd name="T13" fmla="*/ 103 h 105"/>
                <a:gd name="T14" fmla="*/ 27 w 40"/>
                <a:gd name="T15" fmla="*/ 105 h 105"/>
                <a:gd name="T16" fmla="*/ 27 w 40"/>
                <a:gd name="T17" fmla="*/ 105 h 105"/>
                <a:gd name="T18" fmla="*/ 40 w 40"/>
                <a:gd name="T19"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05">
                  <a:moveTo>
                    <a:pt x="40" y="100"/>
                  </a:moveTo>
                  <a:lnTo>
                    <a:pt x="40" y="101"/>
                  </a:lnTo>
                  <a:lnTo>
                    <a:pt x="14" y="0"/>
                  </a:lnTo>
                  <a:lnTo>
                    <a:pt x="0" y="2"/>
                  </a:lnTo>
                  <a:lnTo>
                    <a:pt x="27" y="103"/>
                  </a:lnTo>
                  <a:lnTo>
                    <a:pt x="27" y="105"/>
                  </a:lnTo>
                  <a:lnTo>
                    <a:pt x="27" y="103"/>
                  </a:lnTo>
                  <a:lnTo>
                    <a:pt x="27" y="105"/>
                  </a:lnTo>
                  <a:lnTo>
                    <a:pt x="27" y="105"/>
                  </a:lnTo>
                  <a:lnTo>
                    <a:pt x="4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340"/>
            <p:cNvSpPr>
              <a:spLocks/>
            </p:cNvSpPr>
            <p:nvPr/>
          </p:nvSpPr>
          <p:spPr bwMode="auto">
            <a:xfrm>
              <a:off x="4373936" y="2642146"/>
              <a:ext cx="38100" cy="73025"/>
            </a:xfrm>
            <a:custGeom>
              <a:avLst/>
              <a:gdLst>
                <a:gd name="T0" fmla="*/ 40 w 46"/>
                <a:gd name="T1" fmla="*/ 89 h 91"/>
                <a:gd name="T2" fmla="*/ 46 w 46"/>
                <a:gd name="T3" fmla="*/ 86 h 91"/>
                <a:gd name="T4" fmla="*/ 13 w 46"/>
                <a:gd name="T5" fmla="*/ 0 h 91"/>
                <a:gd name="T6" fmla="*/ 0 w 46"/>
                <a:gd name="T7" fmla="*/ 5 h 91"/>
                <a:gd name="T8" fmla="*/ 34 w 46"/>
                <a:gd name="T9" fmla="*/ 91 h 91"/>
                <a:gd name="T10" fmla="*/ 40 w 46"/>
                <a:gd name="T11" fmla="*/ 89 h 91"/>
              </a:gdLst>
              <a:ahLst/>
              <a:cxnLst>
                <a:cxn ang="0">
                  <a:pos x="T0" y="T1"/>
                </a:cxn>
                <a:cxn ang="0">
                  <a:pos x="T2" y="T3"/>
                </a:cxn>
                <a:cxn ang="0">
                  <a:pos x="T4" y="T5"/>
                </a:cxn>
                <a:cxn ang="0">
                  <a:pos x="T6" y="T7"/>
                </a:cxn>
                <a:cxn ang="0">
                  <a:pos x="T8" y="T9"/>
                </a:cxn>
                <a:cxn ang="0">
                  <a:pos x="T10" y="T11"/>
                </a:cxn>
              </a:cxnLst>
              <a:rect l="0" t="0" r="r" b="b"/>
              <a:pathLst>
                <a:path w="46" h="91">
                  <a:moveTo>
                    <a:pt x="40" y="89"/>
                  </a:moveTo>
                  <a:lnTo>
                    <a:pt x="46" y="86"/>
                  </a:lnTo>
                  <a:lnTo>
                    <a:pt x="13" y="0"/>
                  </a:lnTo>
                  <a:lnTo>
                    <a:pt x="0" y="5"/>
                  </a:lnTo>
                  <a:lnTo>
                    <a:pt x="34" y="91"/>
                  </a:lnTo>
                  <a:lnTo>
                    <a:pt x="4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341"/>
            <p:cNvSpPr>
              <a:spLocks/>
            </p:cNvSpPr>
            <p:nvPr/>
          </p:nvSpPr>
          <p:spPr bwMode="auto">
            <a:xfrm>
              <a:off x="4353298" y="2665958"/>
              <a:ext cx="12700" cy="60325"/>
            </a:xfrm>
            <a:custGeom>
              <a:avLst/>
              <a:gdLst>
                <a:gd name="T0" fmla="*/ 0 w 18"/>
                <a:gd name="T1" fmla="*/ 0 h 76"/>
                <a:gd name="T2" fmla="*/ 18 w 18"/>
                <a:gd name="T3" fmla="*/ 76 h 76"/>
                <a:gd name="T4" fmla="*/ 0 w 18"/>
                <a:gd name="T5" fmla="*/ 0 h 76"/>
              </a:gdLst>
              <a:ahLst/>
              <a:cxnLst>
                <a:cxn ang="0">
                  <a:pos x="T0" y="T1"/>
                </a:cxn>
                <a:cxn ang="0">
                  <a:pos x="T2" y="T3"/>
                </a:cxn>
                <a:cxn ang="0">
                  <a:pos x="T4" y="T5"/>
                </a:cxn>
              </a:cxnLst>
              <a:rect l="0" t="0" r="r" b="b"/>
              <a:pathLst>
                <a:path w="18" h="76">
                  <a:moveTo>
                    <a:pt x="0" y="0"/>
                  </a:moveTo>
                  <a:lnTo>
                    <a:pt x="18" y="76"/>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342"/>
            <p:cNvSpPr>
              <a:spLocks/>
            </p:cNvSpPr>
            <p:nvPr/>
          </p:nvSpPr>
          <p:spPr bwMode="auto">
            <a:xfrm>
              <a:off x="4346948" y="2664371"/>
              <a:ext cx="23813" cy="63500"/>
            </a:xfrm>
            <a:custGeom>
              <a:avLst/>
              <a:gdLst>
                <a:gd name="T0" fmla="*/ 25 w 30"/>
                <a:gd name="T1" fmla="*/ 79 h 81"/>
                <a:gd name="T2" fmla="*/ 30 w 30"/>
                <a:gd name="T3" fmla="*/ 78 h 81"/>
                <a:gd name="T4" fmla="*/ 13 w 30"/>
                <a:gd name="T5" fmla="*/ 0 h 81"/>
                <a:gd name="T6" fmla="*/ 0 w 30"/>
                <a:gd name="T7" fmla="*/ 4 h 81"/>
                <a:gd name="T8" fmla="*/ 18 w 30"/>
                <a:gd name="T9" fmla="*/ 81 h 81"/>
                <a:gd name="T10" fmla="*/ 25 w 30"/>
                <a:gd name="T11" fmla="*/ 79 h 81"/>
              </a:gdLst>
              <a:ahLst/>
              <a:cxnLst>
                <a:cxn ang="0">
                  <a:pos x="T0" y="T1"/>
                </a:cxn>
                <a:cxn ang="0">
                  <a:pos x="T2" y="T3"/>
                </a:cxn>
                <a:cxn ang="0">
                  <a:pos x="T4" y="T5"/>
                </a:cxn>
                <a:cxn ang="0">
                  <a:pos x="T6" y="T7"/>
                </a:cxn>
                <a:cxn ang="0">
                  <a:pos x="T8" y="T9"/>
                </a:cxn>
                <a:cxn ang="0">
                  <a:pos x="T10" y="T11"/>
                </a:cxn>
              </a:cxnLst>
              <a:rect l="0" t="0" r="r" b="b"/>
              <a:pathLst>
                <a:path w="30" h="81">
                  <a:moveTo>
                    <a:pt x="25" y="79"/>
                  </a:moveTo>
                  <a:lnTo>
                    <a:pt x="30" y="78"/>
                  </a:lnTo>
                  <a:lnTo>
                    <a:pt x="13" y="0"/>
                  </a:lnTo>
                  <a:lnTo>
                    <a:pt x="0" y="4"/>
                  </a:lnTo>
                  <a:lnTo>
                    <a:pt x="18" y="81"/>
                  </a:lnTo>
                  <a:lnTo>
                    <a:pt x="25"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343"/>
            <p:cNvSpPr>
              <a:spLocks/>
            </p:cNvSpPr>
            <p:nvPr/>
          </p:nvSpPr>
          <p:spPr bwMode="auto">
            <a:xfrm>
              <a:off x="4208836" y="3184694"/>
              <a:ext cx="49212" cy="50384"/>
            </a:xfrm>
            <a:custGeom>
              <a:avLst/>
              <a:gdLst>
                <a:gd name="T0" fmla="*/ 42 w 84"/>
                <a:gd name="T1" fmla="*/ 0 h 85"/>
                <a:gd name="T2" fmla="*/ 51 w 84"/>
                <a:gd name="T3" fmla="*/ 1 h 85"/>
                <a:gd name="T4" fmla="*/ 59 w 84"/>
                <a:gd name="T5" fmla="*/ 4 h 85"/>
                <a:gd name="T6" fmla="*/ 65 w 84"/>
                <a:gd name="T7" fmla="*/ 8 h 85"/>
                <a:gd name="T8" fmla="*/ 71 w 84"/>
                <a:gd name="T9" fmla="*/ 13 h 85"/>
                <a:gd name="T10" fmla="*/ 77 w 84"/>
                <a:gd name="T11" fmla="*/ 19 h 85"/>
                <a:gd name="T12" fmla="*/ 80 w 84"/>
                <a:gd name="T13" fmla="*/ 27 h 85"/>
                <a:gd name="T14" fmla="*/ 83 w 84"/>
                <a:gd name="T15" fmla="*/ 35 h 85"/>
                <a:gd name="T16" fmla="*/ 84 w 84"/>
                <a:gd name="T17" fmla="*/ 43 h 85"/>
                <a:gd name="T18" fmla="*/ 83 w 84"/>
                <a:gd name="T19" fmla="*/ 51 h 85"/>
                <a:gd name="T20" fmla="*/ 80 w 84"/>
                <a:gd name="T21" fmla="*/ 59 h 85"/>
                <a:gd name="T22" fmla="*/ 77 w 84"/>
                <a:gd name="T23" fmla="*/ 67 h 85"/>
                <a:gd name="T24" fmla="*/ 71 w 84"/>
                <a:gd name="T25" fmla="*/ 73 h 85"/>
                <a:gd name="T26" fmla="*/ 65 w 84"/>
                <a:gd name="T27" fmla="*/ 77 h 85"/>
                <a:gd name="T28" fmla="*/ 59 w 84"/>
                <a:gd name="T29" fmla="*/ 82 h 85"/>
                <a:gd name="T30" fmla="*/ 51 w 84"/>
                <a:gd name="T31" fmla="*/ 84 h 85"/>
                <a:gd name="T32" fmla="*/ 42 w 84"/>
                <a:gd name="T33" fmla="*/ 85 h 85"/>
                <a:gd name="T34" fmla="*/ 33 w 84"/>
                <a:gd name="T35" fmla="*/ 84 h 85"/>
                <a:gd name="T36" fmla="*/ 25 w 84"/>
                <a:gd name="T37" fmla="*/ 82 h 85"/>
                <a:gd name="T38" fmla="*/ 18 w 84"/>
                <a:gd name="T39" fmla="*/ 77 h 85"/>
                <a:gd name="T40" fmla="*/ 13 w 84"/>
                <a:gd name="T41" fmla="*/ 73 h 85"/>
                <a:gd name="T42" fmla="*/ 7 w 84"/>
                <a:gd name="T43" fmla="*/ 67 h 85"/>
                <a:gd name="T44" fmla="*/ 3 w 84"/>
                <a:gd name="T45" fmla="*/ 59 h 85"/>
                <a:gd name="T46" fmla="*/ 1 w 84"/>
                <a:gd name="T47" fmla="*/ 51 h 85"/>
                <a:gd name="T48" fmla="*/ 0 w 84"/>
                <a:gd name="T49" fmla="*/ 43 h 85"/>
                <a:gd name="T50" fmla="*/ 1 w 84"/>
                <a:gd name="T51" fmla="*/ 35 h 85"/>
                <a:gd name="T52" fmla="*/ 3 w 84"/>
                <a:gd name="T53" fmla="*/ 27 h 85"/>
                <a:gd name="T54" fmla="*/ 7 w 84"/>
                <a:gd name="T55" fmla="*/ 19 h 85"/>
                <a:gd name="T56" fmla="*/ 13 w 84"/>
                <a:gd name="T57" fmla="*/ 13 h 85"/>
                <a:gd name="T58" fmla="*/ 18 w 84"/>
                <a:gd name="T59" fmla="*/ 8 h 85"/>
                <a:gd name="T60" fmla="*/ 25 w 84"/>
                <a:gd name="T61" fmla="*/ 4 h 85"/>
                <a:gd name="T62" fmla="*/ 33 w 84"/>
                <a:gd name="T63" fmla="*/ 1 h 85"/>
                <a:gd name="T64" fmla="*/ 42 w 84"/>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5">
                  <a:moveTo>
                    <a:pt x="42" y="0"/>
                  </a:moveTo>
                  <a:lnTo>
                    <a:pt x="51" y="1"/>
                  </a:lnTo>
                  <a:lnTo>
                    <a:pt x="59" y="4"/>
                  </a:lnTo>
                  <a:lnTo>
                    <a:pt x="65" y="8"/>
                  </a:lnTo>
                  <a:lnTo>
                    <a:pt x="71" y="13"/>
                  </a:lnTo>
                  <a:lnTo>
                    <a:pt x="77" y="19"/>
                  </a:lnTo>
                  <a:lnTo>
                    <a:pt x="80" y="27"/>
                  </a:lnTo>
                  <a:lnTo>
                    <a:pt x="83" y="35"/>
                  </a:lnTo>
                  <a:lnTo>
                    <a:pt x="84" y="43"/>
                  </a:lnTo>
                  <a:lnTo>
                    <a:pt x="83" y="51"/>
                  </a:lnTo>
                  <a:lnTo>
                    <a:pt x="80" y="59"/>
                  </a:lnTo>
                  <a:lnTo>
                    <a:pt x="77" y="67"/>
                  </a:lnTo>
                  <a:lnTo>
                    <a:pt x="71" y="73"/>
                  </a:lnTo>
                  <a:lnTo>
                    <a:pt x="65" y="77"/>
                  </a:lnTo>
                  <a:lnTo>
                    <a:pt x="59" y="82"/>
                  </a:lnTo>
                  <a:lnTo>
                    <a:pt x="51" y="84"/>
                  </a:lnTo>
                  <a:lnTo>
                    <a:pt x="42" y="85"/>
                  </a:lnTo>
                  <a:lnTo>
                    <a:pt x="33" y="84"/>
                  </a:lnTo>
                  <a:lnTo>
                    <a:pt x="25" y="82"/>
                  </a:lnTo>
                  <a:lnTo>
                    <a:pt x="18" y="77"/>
                  </a:lnTo>
                  <a:lnTo>
                    <a:pt x="13" y="73"/>
                  </a:lnTo>
                  <a:lnTo>
                    <a:pt x="7" y="67"/>
                  </a:lnTo>
                  <a:lnTo>
                    <a:pt x="3" y="59"/>
                  </a:lnTo>
                  <a:lnTo>
                    <a:pt x="1" y="51"/>
                  </a:lnTo>
                  <a:lnTo>
                    <a:pt x="0" y="43"/>
                  </a:lnTo>
                  <a:lnTo>
                    <a:pt x="1" y="35"/>
                  </a:lnTo>
                  <a:lnTo>
                    <a:pt x="3" y="27"/>
                  </a:lnTo>
                  <a:lnTo>
                    <a:pt x="7" y="19"/>
                  </a:lnTo>
                  <a:lnTo>
                    <a:pt x="13" y="13"/>
                  </a:lnTo>
                  <a:lnTo>
                    <a:pt x="18" y="8"/>
                  </a:lnTo>
                  <a:lnTo>
                    <a:pt x="25" y="4"/>
                  </a:lnTo>
                  <a:lnTo>
                    <a:pt x="33" y="1"/>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344"/>
            <p:cNvSpPr>
              <a:spLocks/>
            </p:cNvSpPr>
            <p:nvPr/>
          </p:nvSpPr>
          <p:spPr bwMode="auto">
            <a:xfrm>
              <a:off x="4209789" y="3185230"/>
              <a:ext cx="45720" cy="45720"/>
            </a:xfrm>
            <a:custGeom>
              <a:avLst/>
              <a:gdLst>
                <a:gd name="T0" fmla="*/ 42 w 84"/>
                <a:gd name="T1" fmla="*/ 0 h 85"/>
                <a:gd name="T2" fmla="*/ 42 w 84"/>
                <a:gd name="T3" fmla="*/ 0 h 85"/>
                <a:gd name="T4" fmla="*/ 51 w 84"/>
                <a:gd name="T5" fmla="*/ 1 h 85"/>
                <a:gd name="T6" fmla="*/ 59 w 84"/>
                <a:gd name="T7" fmla="*/ 4 h 85"/>
                <a:gd name="T8" fmla="*/ 65 w 84"/>
                <a:gd name="T9" fmla="*/ 8 h 85"/>
                <a:gd name="T10" fmla="*/ 71 w 84"/>
                <a:gd name="T11" fmla="*/ 13 h 85"/>
                <a:gd name="T12" fmla="*/ 77 w 84"/>
                <a:gd name="T13" fmla="*/ 19 h 85"/>
                <a:gd name="T14" fmla="*/ 80 w 84"/>
                <a:gd name="T15" fmla="*/ 27 h 85"/>
                <a:gd name="T16" fmla="*/ 83 w 84"/>
                <a:gd name="T17" fmla="*/ 35 h 85"/>
                <a:gd name="T18" fmla="*/ 84 w 84"/>
                <a:gd name="T19" fmla="*/ 43 h 85"/>
                <a:gd name="T20" fmla="*/ 84 w 84"/>
                <a:gd name="T21" fmla="*/ 43 h 85"/>
                <a:gd name="T22" fmla="*/ 83 w 84"/>
                <a:gd name="T23" fmla="*/ 51 h 85"/>
                <a:gd name="T24" fmla="*/ 80 w 84"/>
                <a:gd name="T25" fmla="*/ 59 h 85"/>
                <a:gd name="T26" fmla="*/ 77 w 84"/>
                <a:gd name="T27" fmla="*/ 67 h 85"/>
                <a:gd name="T28" fmla="*/ 71 w 84"/>
                <a:gd name="T29" fmla="*/ 73 h 85"/>
                <a:gd name="T30" fmla="*/ 65 w 84"/>
                <a:gd name="T31" fmla="*/ 77 h 85"/>
                <a:gd name="T32" fmla="*/ 59 w 84"/>
                <a:gd name="T33" fmla="*/ 82 h 85"/>
                <a:gd name="T34" fmla="*/ 51 w 84"/>
                <a:gd name="T35" fmla="*/ 84 h 85"/>
                <a:gd name="T36" fmla="*/ 42 w 84"/>
                <a:gd name="T37" fmla="*/ 85 h 85"/>
                <a:gd name="T38" fmla="*/ 42 w 84"/>
                <a:gd name="T39" fmla="*/ 85 h 85"/>
                <a:gd name="T40" fmla="*/ 33 w 84"/>
                <a:gd name="T41" fmla="*/ 84 h 85"/>
                <a:gd name="T42" fmla="*/ 25 w 84"/>
                <a:gd name="T43" fmla="*/ 82 h 85"/>
                <a:gd name="T44" fmla="*/ 18 w 84"/>
                <a:gd name="T45" fmla="*/ 77 h 85"/>
                <a:gd name="T46" fmla="*/ 13 w 84"/>
                <a:gd name="T47" fmla="*/ 73 h 85"/>
                <a:gd name="T48" fmla="*/ 7 w 84"/>
                <a:gd name="T49" fmla="*/ 67 h 85"/>
                <a:gd name="T50" fmla="*/ 3 w 84"/>
                <a:gd name="T51" fmla="*/ 59 h 85"/>
                <a:gd name="T52" fmla="*/ 1 w 84"/>
                <a:gd name="T53" fmla="*/ 51 h 85"/>
                <a:gd name="T54" fmla="*/ 0 w 84"/>
                <a:gd name="T55" fmla="*/ 43 h 85"/>
                <a:gd name="T56" fmla="*/ 0 w 84"/>
                <a:gd name="T57" fmla="*/ 43 h 85"/>
                <a:gd name="T58" fmla="*/ 1 w 84"/>
                <a:gd name="T59" fmla="*/ 35 h 85"/>
                <a:gd name="T60" fmla="*/ 3 w 84"/>
                <a:gd name="T61" fmla="*/ 27 h 85"/>
                <a:gd name="T62" fmla="*/ 7 w 84"/>
                <a:gd name="T63" fmla="*/ 19 h 85"/>
                <a:gd name="T64" fmla="*/ 13 w 84"/>
                <a:gd name="T65" fmla="*/ 13 h 85"/>
                <a:gd name="T66" fmla="*/ 18 w 84"/>
                <a:gd name="T67" fmla="*/ 8 h 85"/>
                <a:gd name="T68" fmla="*/ 25 w 84"/>
                <a:gd name="T69" fmla="*/ 4 h 85"/>
                <a:gd name="T70" fmla="*/ 33 w 84"/>
                <a:gd name="T71" fmla="*/ 1 h 85"/>
                <a:gd name="T72" fmla="*/ 42 w 84"/>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5">
                  <a:moveTo>
                    <a:pt x="42" y="0"/>
                  </a:moveTo>
                  <a:lnTo>
                    <a:pt x="42" y="0"/>
                  </a:lnTo>
                  <a:lnTo>
                    <a:pt x="51" y="1"/>
                  </a:lnTo>
                  <a:lnTo>
                    <a:pt x="59" y="4"/>
                  </a:lnTo>
                  <a:lnTo>
                    <a:pt x="65" y="8"/>
                  </a:lnTo>
                  <a:lnTo>
                    <a:pt x="71" y="13"/>
                  </a:lnTo>
                  <a:lnTo>
                    <a:pt x="77" y="19"/>
                  </a:lnTo>
                  <a:lnTo>
                    <a:pt x="80" y="27"/>
                  </a:lnTo>
                  <a:lnTo>
                    <a:pt x="83" y="35"/>
                  </a:lnTo>
                  <a:lnTo>
                    <a:pt x="84" y="43"/>
                  </a:lnTo>
                  <a:lnTo>
                    <a:pt x="84" y="43"/>
                  </a:lnTo>
                  <a:lnTo>
                    <a:pt x="83" y="51"/>
                  </a:lnTo>
                  <a:lnTo>
                    <a:pt x="80" y="59"/>
                  </a:lnTo>
                  <a:lnTo>
                    <a:pt x="77" y="67"/>
                  </a:lnTo>
                  <a:lnTo>
                    <a:pt x="71" y="73"/>
                  </a:lnTo>
                  <a:lnTo>
                    <a:pt x="65" y="77"/>
                  </a:lnTo>
                  <a:lnTo>
                    <a:pt x="59" y="82"/>
                  </a:lnTo>
                  <a:lnTo>
                    <a:pt x="51" y="84"/>
                  </a:lnTo>
                  <a:lnTo>
                    <a:pt x="42" y="85"/>
                  </a:lnTo>
                  <a:lnTo>
                    <a:pt x="42" y="85"/>
                  </a:lnTo>
                  <a:lnTo>
                    <a:pt x="33" y="84"/>
                  </a:lnTo>
                  <a:lnTo>
                    <a:pt x="25" y="82"/>
                  </a:lnTo>
                  <a:lnTo>
                    <a:pt x="18" y="77"/>
                  </a:lnTo>
                  <a:lnTo>
                    <a:pt x="13" y="73"/>
                  </a:lnTo>
                  <a:lnTo>
                    <a:pt x="7" y="67"/>
                  </a:lnTo>
                  <a:lnTo>
                    <a:pt x="3" y="59"/>
                  </a:lnTo>
                  <a:lnTo>
                    <a:pt x="1" y="51"/>
                  </a:lnTo>
                  <a:lnTo>
                    <a:pt x="0" y="43"/>
                  </a:lnTo>
                  <a:lnTo>
                    <a:pt x="0" y="43"/>
                  </a:lnTo>
                  <a:lnTo>
                    <a:pt x="1" y="35"/>
                  </a:lnTo>
                  <a:lnTo>
                    <a:pt x="3" y="27"/>
                  </a:lnTo>
                  <a:lnTo>
                    <a:pt x="7" y="19"/>
                  </a:lnTo>
                  <a:lnTo>
                    <a:pt x="13" y="13"/>
                  </a:lnTo>
                  <a:lnTo>
                    <a:pt x="18" y="8"/>
                  </a:lnTo>
                  <a:lnTo>
                    <a:pt x="25" y="4"/>
                  </a:lnTo>
                  <a:lnTo>
                    <a:pt x="33" y="1"/>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Freeform 345"/>
            <p:cNvSpPr>
              <a:spLocks/>
            </p:cNvSpPr>
            <p:nvPr/>
          </p:nvSpPr>
          <p:spPr bwMode="auto">
            <a:xfrm>
              <a:off x="4208041" y="3345728"/>
              <a:ext cx="45719" cy="45719"/>
            </a:xfrm>
            <a:custGeom>
              <a:avLst/>
              <a:gdLst>
                <a:gd name="T0" fmla="*/ 43 w 84"/>
                <a:gd name="T1" fmla="*/ 0 h 84"/>
                <a:gd name="T2" fmla="*/ 51 w 84"/>
                <a:gd name="T3" fmla="*/ 1 h 84"/>
                <a:gd name="T4" fmla="*/ 59 w 84"/>
                <a:gd name="T5" fmla="*/ 3 h 84"/>
                <a:gd name="T6" fmla="*/ 66 w 84"/>
                <a:gd name="T7" fmla="*/ 7 h 84"/>
                <a:gd name="T8" fmla="*/ 73 w 84"/>
                <a:gd name="T9" fmla="*/ 13 h 84"/>
                <a:gd name="T10" fmla="*/ 77 w 84"/>
                <a:gd name="T11" fmla="*/ 18 h 84"/>
                <a:gd name="T12" fmla="*/ 82 w 84"/>
                <a:gd name="T13" fmla="*/ 25 h 84"/>
                <a:gd name="T14" fmla="*/ 84 w 84"/>
                <a:gd name="T15" fmla="*/ 33 h 84"/>
                <a:gd name="T16" fmla="*/ 84 w 84"/>
                <a:gd name="T17" fmla="*/ 42 h 84"/>
                <a:gd name="T18" fmla="*/ 84 w 84"/>
                <a:gd name="T19" fmla="*/ 51 h 84"/>
                <a:gd name="T20" fmla="*/ 82 w 84"/>
                <a:gd name="T21" fmla="*/ 59 h 84"/>
                <a:gd name="T22" fmla="*/ 77 w 84"/>
                <a:gd name="T23" fmla="*/ 66 h 84"/>
                <a:gd name="T24" fmla="*/ 73 w 84"/>
                <a:gd name="T25" fmla="*/ 71 h 84"/>
                <a:gd name="T26" fmla="*/ 66 w 84"/>
                <a:gd name="T27" fmla="*/ 77 h 84"/>
                <a:gd name="T28" fmla="*/ 59 w 84"/>
                <a:gd name="T29" fmla="*/ 80 h 84"/>
                <a:gd name="T30" fmla="*/ 51 w 84"/>
                <a:gd name="T31" fmla="*/ 83 h 84"/>
                <a:gd name="T32" fmla="*/ 43 w 84"/>
                <a:gd name="T33" fmla="*/ 84 h 84"/>
                <a:gd name="T34" fmla="*/ 34 w 84"/>
                <a:gd name="T35" fmla="*/ 83 h 84"/>
                <a:gd name="T36" fmla="*/ 27 w 84"/>
                <a:gd name="T37" fmla="*/ 80 h 84"/>
                <a:gd name="T38" fmla="*/ 19 w 84"/>
                <a:gd name="T39" fmla="*/ 77 h 84"/>
                <a:gd name="T40" fmla="*/ 13 w 84"/>
                <a:gd name="T41" fmla="*/ 71 h 84"/>
                <a:gd name="T42" fmla="*/ 8 w 84"/>
                <a:gd name="T43" fmla="*/ 66 h 84"/>
                <a:gd name="T44" fmla="*/ 4 w 84"/>
                <a:gd name="T45" fmla="*/ 59 h 84"/>
                <a:gd name="T46" fmla="*/ 1 w 84"/>
                <a:gd name="T47" fmla="*/ 51 h 84"/>
                <a:gd name="T48" fmla="*/ 0 w 84"/>
                <a:gd name="T49" fmla="*/ 42 h 84"/>
                <a:gd name="T50" fmla="*/ 1 w 84"/>
                <a:gd name="T51" fmla="*/ 33 h 84"/>
                <a:gd name="T52" fmla="*/ 4 w 84"/>
                <a:gd name="T53" fmla="*/ 25 h 84"/>
                <a:gd name="T54" fmla="*/ 8 w 84"/>
                <a:gd name="T55" fmla="*/ 18 h 84"/>
                <a:gd name="T56" fmla="*/ 13 w 84"/>
                <a:gd name="T57" fmla="*/ 13 h 84"/>
                <a:gd name="T58" fmla="*/ 19 w 84"/>
                <a:gd name="T59" fmla="*/ 7 h 84"/>
                <a:gd name="T60" fmla="*/ 27 w 84"/>
                <a:gd name="T61" fmla="*/ 3 h 84"/>
                <a:gd name="T62" fmla="*/ 34 w 84"/>
                <a:gd name="T63" fmla="*/ 1 h 84"/>
                <a:gd name="T64" fmla="*/ 43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43" y="0"/>
                  </a:moveTo>
                  <a:lnTo>
                    <a:pt x="51" y="1"/>
                  </a:lnTo>
                  <a:lnTo>
                    <a:pt x="59" y="3"/>
                  </a:lnTo>
                  <a:lnTo>
                    <a:pt x="66" y="7"/>
                  </a:lnTo>
                  <a:lnTo>
                    <a:pt x="73" y="13"/>
                  </a:lnTo>
                  <a:lnTo>
                    <a:pt x="77" y="18"/>
                  </a:lnTo>
                  <a:lnTo>
                    <a:pt x="82" y="25"/>
                  </a:lnTo>
                  <a:lnTo>
                    <a:pt x="84" y="33"/>
                  </a:lnTo>
                  <a:lnTo>
                    <a:pt x="84" y="42"/>
                  </a:lnTo>
                  <a:lnTo>
                    <a:pt x="84" y="51"/>
                  </a:lnTo>
                  <a:lnTo>
                    <a:pt x="82" y="59"/>
                  </a:lnTo>
                  <a:lnTo>
                    <a:pt x="77" y="66"/>
                  </a:lnTo>
                  <a:lnTo>
                    <a:pt x="73" y="71"/>
                  </a:lnTo>
                  <a:lnTo>
                    <a:pt x="66" y="77"/>
                  </a:lnTo>
                  <a:lnTo>
                    <a:pt x="59" y="80"/>
                  </a:lnTo>
                  <a:lnTo>
                    <a:pt x="51" y="83"/>
                  </a:lnTo>
                  <a:lnTo>
                    <a:pt x="43" y="84"/>
                  </a:lnTo>
                  <a:lnTo>
                    <a:pt x="34" y="83"/>
                  </a:lnTo>
                  <a:lnTo>
                    <a:pt x="27" y="80"/>
                  </a:lnTo>
                  <a:lnTo>
                    <a:pt x="19" y="77"/>
                  </a:lnTo>
                  <a:lnTo>
                    <a:pt x="13" y="71"/>
                  </a:lnTo>
                  <a:lnTo>
                    <a:pt x="8" y="66"/>
                  </a:lnTo>
                  <a:lnTo>
                    <a:pt x="4" y="59"/>
                  </a:lnTo>
                  <a:lnTo>
                    <a:pt x="1" y="51"/>
                  </a:lnTo>
                  <a:lnTo>
                    <a:pt x="0" y="42"/>
                  </a:lnTo>
                  <a:lnTo>
                    <a:pt x="1" y="33"/>
                  </a:lnTo>
                  <a:lnTo>
                    <a:pt x="4" y="25"/>
                  </a:lnTo>
                  <a:lnTo>
                    <a:pt x="8" y="18"/>
                  </a:lnTo>
                  <a:lnTo>
                    <a:pt x="13" y="13"/>
                  </a:lnTo>
                  <a:lnTo>
                    <a:pt x="19" y="7"/>
                  </a:lnTo>
                  <a:lnTo>
                    <a:pt x="27" y="3"/>
                  </a:lnTo>
                  <a:lnTo>
                    <a:pt x="34" y="1"/>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346"/>
            <p:cNvSpPr>
              <a:spLocks/>
            </p:cNvSpPr>
            <p:nvPr/>
          </p:nvSpPr>
          <p:spPr bwMode="auto">
            <a:xfrm>
              <a:off x="4206614" y="3344774"/>
              <a:ext cx="45720" cy="45720"/>
            </a:xfrm>
            <a:custGeom>
              <a:avLst/>
              <a:gdLst>
                <a:gd name="T0" fmla="*/ 43 w 84"/>
                <a:gd name="T1" fmla="*/ 0 h 84"/>
                <a:gd name="T2" fmla="*/ 43 w 84"/>
                <a:gd name="T3" fmla="*/ 0 h 84"/>
                <a:gd name="T4" fmla="*/ 51 w 84"/>
                <a:gd name="T5" fmla="*/ 1 h 84"/>
                <a:gd name="T6" fmla="*/ 59 w 84"/>
                <a:gd name="T7" fmla="*/ 3 h 84"/>
                <a:gd name="T8" fmla="*/ 66 w 84"/>
                <a:gd name="T9" fmla="*/ 7 h 84"/>
                <a:gd name="T10" fmla="*/ 73 w 84"/>
                <a:gd name="T11" fmla="*/ 13 h 84"/>
                <a:gd name="T12" fmla="*/ 77 w 84"/>
                <a:gd name="T13" fmla="*/ 18 h 84"/>
                <a:gd name="T14" fmla="*/ 82 w 84"/>
                <a:gd name="T15" fmla="*/ 25 h 84"/>
                <a:gd name="T16" fmla="*/ 84 w 84"/>
                <a:gd name="T17" fmla="*/ 33 h 84"/>
                <a:gd name="T18" fmla="*/ 84 w 84"/>
                <a:gd name="T19" fmla="*/ 42 h 84"/>
                <a:gd name="T20" fmla="*/ 84 w 84"/>
                <a:gd name="T21" fmla="*/ 42 h 84"/>
                <a:gd name="T22" fmla="*/ 84 w 84"/>
                <a:gd name="T23" fmla="*/ 51 h 84"/>
                <a:gd name="T24" fmla="*/ 82 w 84"/>
                <a:gd name="T25" fmla="*/ 59 h 84"/>
                <a:gd name="T26" fmla="*/ 77 w 84"/>
                <a:gd name="T27" fmla="*/ 66 h 84"/>
                <a:gd name="T28" fmla="*/ 73 w 84"/>
                <a:gd name="T29" fmla="*/ 71 h 84"/>
                <a:gd name="T30" fmla="*/ 66 w 84"/>
                <a:gd name="T31" fmla="*/ 77 h 84"/>
                <a:gd name="T32" fmla="*/ 59 w 84"/>
                <a:gd name="T33" fmla="*/ 80 h 84"/>
                <a:gd name="T34" fmla="*/ 51 w 84"/>
                <a:gd name="T35" fmla="*/ 83 h 84"/>
                <a:gd name="T36" fmla="*/ 43 w 84"/>
                <a:gd name="T37" fmla="*/ 84 h 84"/>
                <a:gd name="T38" fmla="*/ 43 w 84"/>
                <a:gd name="T39" fmla="*/ 84 h 84"/>
                <a:gd name="T40" fmla="*/ 34 w 84"/>
                <a:gd name="T41" fmla="*/ 83 h 84"/>
                <a:gd name="T42" fmla="*/ 27 w 84"/>
                <a:gd name="T43" fmla="*/ 80 h 84"/>
                <a:gd name="T44" fmla="*/ 19 w 84"/>
                <a:gd name="T45" fmla="*/ 77 h 84"/>
                <a:gd name="T46" fmla="*/ 13 w 84"/>
                <a:gd name="T47" fmla="*/ 71 h 84"/>
                <a:gd name="T48" fmla="*/ 8 w 84"/>
                <a:gd name="T49" fmla="*/ 66 h 84"/>
                <a:gd name="T50" fmla="*/ 4 w 84"/>
                <a:gd name="T51" fmla="*/ 59 h 84"/>
                <a:gd name="T52" fmla="*/ 1 w 84"/>
                <a:gd name="T53" fmla="*/ 51 h 84"/>
                <a:gd name="T54" fmla="*/ 0 w 84"/>
                <a:gd name="T55" fmla="*/ 42 h 84"/>
                <a:gd name="T56" fmla="*/ 0 w 84"/>
                <a:gd name="T57" fmla="*/ 42 h 84"/>
                <a:gd name="T58" fmla="*/ 1 w 84"/>
                <a:gd name="T59" fmla="*/ 33 h 84"/>
                <a:gd name="T60" fmla="*/ 4 w 84"/>
                <a:gd name="T61" fmla="*/ 25 h 84"/>
                <a:gd name="T62" fmla="*/ 8 w 84"/>
                <a:gd name="T63" fmla="*/ 18 h 84"/>
                <a:gd name="T64" fmla="*/ 13 w 84"/>
                <a:gd name="T65" fmla="*/ 13 h 84"/>
                <a:gd name="T66" fmla="*/ 19 w 84"/>
                <a:gd name="T67" fmla="*/ 7 h 84"/>
                <a:gd name="T68" fmla="*/ 27 w 84"/>
                <a:gd name="T69" fmla="*/ 3 h 84"/>
                <a:gd name="T70" fmla="*/ 34 w 84"/>
                <a:gd name="T71" fmla="*/ 1 h 84"/>
                <a:gd name="T72" fmla="*/ 43 w 84"/>
                <a:gd name="T7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4">
                  <a:moveTo>
                    <a:pt x="43" y="0"/>
                  </a:moveTo>
                  <a:lnTo>
                    <a:pt x="43" y="0"/>
                  </a:lnTo>
                  <a:lnTo>
                    <a:pt x="51" y="1"/>
                  </a:lnTo>
                  <a:lnTo>
                    <a:pt x="59" y="3"/>
                  </a:lnTo>
                  <a:lnTo>
                    <a:pt x="66" y="7"/>
                  </a:lnTo>
                  <a:lnTo>
                    <a:pt x="73" y="13"/>
                  </a:lnTo>
                  <a:lnTo>
                    <a:pt x="77" y="18"/>
                  </a:lnTo>
                  <a:lnTo>
                    <a:pt x="82" y="25"/>
                  </a:lnTo>
                  <a:lnTo>
                    <a:pt x="84" y="33"/>
                  </a:lnTo>
                  <a:lnTo>
                    <a:pt x="84" y="42"/>
                  </a:lnTo>
                  <a:lnTo>
                    <a:pt x="84" y="42"/>
                  </a:lnTo>
                  <a:lnTo>
                    <a:pt x="84" y="51"/>
                  </a:lnTo>
                  <a:lnTo>
                    <a:pt x="82" y="59"/>
                  </a:lnTo>
                  <a:lnTo>
                    <a:pt x="77" y="66"/>
                  </a:lnTo>
                  <a:lnTo>
                    <a:pt x="73" y="71"/>
                  </a:lnTo>
                  <a:lnTo>
                    <a:pt x="66" y="77"/>
                  </a:lnTo>
                  <a:lnTo>
                    <a:pt x="59" y="80"/>
                  </a:lnTo>
                  <a:lnTo>
                    <a:pt x="51" y="83"/>
                  </a:lnTo>
                  <a:lnTo>
                    <a:pt x="43" y="84"/>
                  </a:lnTo>
                  <a:lnTo>
                    <a:pt x="43" y="84"/>
                  </a:lnTo>
                  <a:lnTo>
                    <a:pt x="34" y="83"/>
                  </a:lnTo>
                  <a:lnTo>
                    <a:pt x="27" y="80"/>
                  </a:lnTo>
                  <a:lnTo>
                    <a:pt x="19" y="77"/>
                  </a:lnTo>
                  <a:lnTo>
                    <a:pt x="13" y="71"/>
                  </a:lnTo>
                  <a:lnTo>
                    <a:pt x="8" y="66"/>
                  </a:lnTo>
                  <a:lnTo>
                    <a:pt x="4" y="59"/>
                  </a:lnTo>
                  <a:lnTo>
                    <a:pt x="1" y="51"/>
                  </a:lnTo>
                  <a:lnTo>
                    <a:pt x="0" y="42"/>
                  </a:lnTo>
                  <a:lnTo>
                    <a:pt x="0" y="42"/>
                  </a:lnTo>
                  <a:lnTo>
                    <a:pt x="1" y="33"/>
                  </a:lnTo>
                  <a:lnTo>
                    <a:pt x="4" y="25"/>
                  </a:lnTo>
                  <a:lnTo>
                    <a:pt x="8" y="18"/>
                  </a:lnTo>
                  <a:lnTo>
                    <a:pt x="13" y="13"/>
                  </a:lnTo>
                  <a:lnTo>
                    <a:pt x="19" y="7"/>
                  </a:lnTo>
                  <a:lnTo>
                    <a:pt x="27" y="3"/>
                  </a:lnTo>
                  <a:lnTo>
                    <a:pt x="34" y="1"/>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 name="Title 3"/>
          <p:cNvSpPr>
            <a:spLocks noGrp="1"/>
          </p:cNvSpPr>
          <p:nvPr>
            <p:ph type="title"/>
          </p:nvPr>
        </p:nvSpPr>
        <p:spPr>
          <a:xfrm>
            <a:off x="296334" y="50818"/>
            <a:ext cx="8543348" cy="1326321"/>
          </a:xfrm>
        </p:spPr>
        <p:txBody>
          <a:bodyPr/>
          <a:lstStyle/>
          <a:p>
            <a:r>
              <a:rPr lang="en-US" dirty="0" smtClean="0"/>
              <a:t>Young Earth Dogma or Bible?</a:t>
            </a:r>
            <a:endParaRPr lang="en-US" dirty="0"/>
          </a:p>
        </p:txBody>
      </p:sp>
      <p:grpSp>
        <p:nvGrpSpPr>
          <p:cNvPr id="641" name="Group 640"/>
          <p:cNvGrpSpPr/>
          <p:nvPr/>
        </p:nvGrpSpPr>
        <p:grpSpPr>
          <a:xfrm rot="1402995">
            <a:off x="4618560" y="2191269"/>
            <a:ext cx="4707317" cy="3506683"/>
            <a:chOff x="6300788" y="2589213"/>
            <a:chExt cx="1804988" cy="1344613"/>
          </a:xfrm>
        </p:grpSpPr>
        <p:sp>
          <p:nvSpPr>
            <p:cNvPr id="442" name="Freeform 351"/>
            <p:cNvSpPr>
              <a:spLocks/>
            </p:cNvSpPr>
            <p:nvPr/>
          </p:nvSpPr>
          <p:spPr bwMode="auto">
            <a:xfrm>
              <a:off x="6300788" y="2589213"/>
              <a:ext cx="1804988" cy="1344613"/>
            </a:xfrm>
            <a:custGeom>
              <a:avLst/>
              <a:gdLst>
                <a:gd name="T0" fmla="*/ 79 w 2273"/>
                <a:gd name="T1" fmla="*/ 577 h 1693"/>
                <a:gd name="T2" fmla="*/ 143 w 2273"/>
                <a:gd name="T3" fmla="*/ 555 h 1693"/>
                <a:gd name="T4" fmla="*/ 239 w 2273"/>
                <a:gd name="T5" fmla="*/ 516 h 1693"/>
                <a:gd name="T6" fmla="*/ 349 w 2273"/>
                <a:gd name="T7" fmla="*/ 462 h 1693"/>
                <a:gd name="T8" fmla="*/ 454 w 2273"/>
                <a:gd name="T9" fmla="*/ 401 h 1693"/>
                <a:gd name="T10" fmla="*/ 546 w 2273"/>
                <a:gd name="T11" fmla="*/ 352 h 1693"/>
                <a:gd name="T12" fmla="*/ 627 w 2273"/>
                <a:gd name="T13" fmla="*/ 317 h 1693"/>
                <a:gd name="T14" fmla="*/ 699 w 2273"/>
                <a:gd name="T15" fmla="*/ 292 h 1693"/>
                <a:gd name="T16" fmla="*/ 795 w 2273"/>
                <a:gd name="T17" fmla="*/ 280 h 1693"/>
                <a:gd name="T18" fmla="*/ 839 w 2273"/>
                <a:gd name="T19" fmla="*/ 291 h 1693"/>
                <a:gd name="T20" fmla="*/ 842 w 2273"/>
                <a:gd name="T21" fmla="*/ 281 h 1693"/>
                <a:gd name="T22" fmla="*/ 867 w 2273"/>
                <a:gd name="T23" fmla="*/ 237 h 1693"/>
                <a:gd name="T24" fmla="*/ 942 w 2273"/>
                <a:gd name="T25" fmla="*/ 178 h 1693"/>
                <a:gd name="T26" fmla="*/ 1095 w 2273"/>
                <a:gd name="T27" fmla="*/ 123 h 1693"/>
                <a:gd name="T28" fmla="*/ 1304 w 2273"/>
                <a:gd name="T29" fmla="*/ 81 h 1693"/>
                <a:gd name="T30" fmla="*/ 1453 w 2273"/>
                <a:gd name="T31" fmla="*/ 44 h 1693"/>
                <a:gd name="T32" fmla="*/ 1544 w 2273"/>
                <a:gd name="T33" fmla="*/ 15 h 1693"/>
                <a:gd name="T34" fmla="*/ 1582 w 2273"/>
                <a:gd name="T35" fmla="*/ 1 h 1693"/>
                <a:gd name="T36" fmla="*/ 1603 w 2273"/>
                <a:gd name="T37" fmla="*/ 23 h 1693"/>
                <a:gd name="T38" fmla="*/ 1678 w 2273"/>
                <a:gd name="T39" fmla="*/ 112 h 1693"/>
                <a:gd name="T40" fmla="*/ 1788 w 2273"/>
                <a:gd name="T41" fmla="*/ 245 h 1693"/>
                <a:gd name="T42" fmla="*/ 1913 w 2273"/>
                <a:gd name="T43" fmla="*/ 398 h 1693"/>
                <a:gd name="T44" fmla="*/ 2026 w 2273"/>
                <a:gd name="T45" fmla="*/ 539 h 1693"/>
                <a:gd name="T46" fmla="*/ 2112 w 2273"/>
                <a:gd name="T47" fmla="*/ 643 h 1693"/>
                <a:gd name="T48" fmla="*/ 2168 w 2273"/>
                <a:gd name="T49" fmla="*/ 708 h 1693"/>
                <a:gd name="T50" fmla="*/ 2194 w 2273"/>
                <a:gd name="T51" fmla="*/ 737 h 1693"/>
                <a:gd name="T52" fmla="*/ 2200 w 2273"/>
                <a:gd name="T53" fmla="*/ 826 h 1693"/>
                <a:gd name="T54" fmla="*/ 2233 w 2273"/>
                <a:gd name="T55" fmla="*/ 894 h 1693"/>
                <a:gd name="T56" fmla="*/ 2265 w 2273"/>
                <a:gd name="T57" fmla="*/ 938 h 1693"/>
                <a:gd name="T58" fmla="*/ 2241 w 2273"/>
                <a:gd name="T59" fmla="*/ 941 h 1693"/>
                <a:gd name="T60" fmla="*/ 2219 w 2273"/>
                <a:gd name="T61" fmla="*/ 945 h 1693"/>
                <a:gd name="T62" fmla="*/ 2116 w 2273"/>
                <a:gd name="T63" fmla="*/ 982 h 1693"/>
                <a:gd name="T64" fmla="*/ 1965 w 2273"/>
                <a:gd name="T65" fmla="*/ 1035 h 1693"/>
                <a:gd name="T66" fmla="*/ 1816 w 2273"/>
                <a:gd name="T67" fmla="*/ 1085 h 1693"/>
                <a:gd name="T68" fmla="*/ 1717 w 2273"/>
                <a:gd name="T69" fmla="*/ 1115 h 1693"/>
                <a:gd name="T70" fmla="*/ 1640 w 2273"/>
                <a:gd name="T71" fmla="*/ 1143 h 1693"/>
                <a:gd name="T72" fmla="*/ 1583 w 2273"/>
                <a:gd name="T73" fmla="*/ 1169 h 1693"/>
                <a:gd name="T74" fmla="*/ 1552 w 2273"/>
                <a:gd name="T75" fmla="*/ 1185 h 1693"/>
                <a:gd name="T76" fmla="*/ 1548 w 2273"/>
                <a:gd name="T77" fmla="*/ 1195 h 1693"/>
                <a:gd name="T78" fmla="*/ 1517 w 2273"/>
                <a:gd name="T79" fmla="*/ 1241 h 1693"/>
                <a:gd name="T80" fmla="*/ 1412 w 2273"/>
                <a:gd name="T81" fmla="*/ 1280 h 1693"/>
                <a:gd name="T82" fmla="*/ 1369 w 2273"/>
                <a:gd name="T83" fmla="*/ 1279 h 1693"/>
                <a:gd name="T84" fmla="*/ 1358 w 2273"/>
                <a:gd name="T85" fmla="*/ 1280 h 1693"/>
                <a:gd name="T86" fmla="*/ 1292 w 2273"/>
                <a:gd name="T87" fmla="*/ 1304 h 1693"/>
                <a:gd name="T88" fmla="*/ 1175 w 2273"/>
                <a:gd name="T89" fmla="*/ 1352 h 1693"/>
                <a:gd name="T90" fmla="*/ 1019 w 2273"/>
                <a:gd name="T91" fmla="*/ 1423 h 1693"/>
                <a:gd name="T92" fmla="*/ 848 w 2273"/>
                <a:gd name="T93" fmla="*/ 1515 h 1693"/>
                <a:gd name="T94" fmla="*/ 712 w 2273"/>
                <a:gd name="T95" fmla="*/ 1596 h 1693"/>
                <a:gd name="T96" fmla="*/ 622 w 2273"/>
                <a:gd name="T97" fmla="*/ 1655 h 1693"/>
                <a:gd name="T98" fmla="*/ 576 w 2273"/>
                <a:gd name="T99" fmla="*/ 1686 h 1693"/>
                <a:gd name="T100" fmla="*/ 565 w 2273"/>
                <a:gd name="T101" fmla="*/ 1692 h 1693"/>
                <a:gd name="T102" fmla="*/ 539 w 2273"/>
                <a:gd name="T103" fmla="*/ 1693 h 1693"/>
                <a:gd name="T104" fmla="*/ 530 w 2273"/>
                <a:gd name="T105" fmla="*/ 1672 h 1693"/>
                <a:gd name="T106" fmla="*/ 521 w 2273"/>
                <a:gd name="T107" fmla="*/ 1651 h 1693"/>
                <a:gd name="T108" fmla="*/ 454 w 2273"/>
                <a:gd name="T109" fmla="*/ 1549 h 1693"/>
                <a:gd name="T110" fmla="*/ 349 w 2273"/>
                <a:gd name="T111" fmla="*/ 1384 h 1693"/>
                <a:gd name="T112" fmla="*/ 236 w 2273"/>
                <a:gd name="T113" fmla="*/ 1200 h 1693"/>
                <a:gd name="T114" fmla="*/ 139 w 2273"/>
                <a:gd name="T115" fmla="*/ 1036 h 1693"/>
                <a:gd name="T116" fmla="*/ 69 w 2273"/>
                <a:gd name="T117" fmla="*/ 914 h 1693"/>
                <a:gd name="T118" fmla="*/ 24 w 2273"/>
                <a:gd name="T119" fmla="*/ 831 h 1693"/>
                <a:gd name="T120" fmla="*/ 2 w 2273"/>
                <a:gd name="T121" fmla="*/ 790 h 1693"/>
                <a:gd name="T122" fmla="*/ 35 w 2273"/>
                <a:gd name="T123" fmla="*/ 715 h 1693"/>
                <a:gd name="T124" fmla="*/ 59 w 2273"/>
                <a:gd name="T125" fmla="*/ 60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3" h="1693">
                  <a:moveTo>
                    <a:pt x="63" y="581"/>
                  </a:moveTo>
                  <a:lnTo>
                    <a:pt x="65" y="581"/>
                  </a:lnTo>
                  <a:lnTo>
                    <a:pt x="71" y="579"/>
                  </a:lnTo>
                  <a:lnTo>
                    <a:pt x="79" y="577"/>
                  </a:lnTo>
                  <a:lnTo>
                    <a:pt x="92" y="572"/>
                  </a:lnTo>
                  <a:lnTo>
                    <a:pt x="107" y="568"/>
                  </a:lnTo>
                  <a:lnTo>
                    <a:pt x="124" y="562"/>
                  </a:lnTo>
                  <a:lnTo>
                    <a:pt x="143" y="555"/>
                  </a:lnTo>
                  <a:lnTo>
                    <a:pt x="165" y="547"/>
                  </a:lnTo>
                  <a:lnTo>
                    <a:pt x="188" y="538"/>
                  </a:lnTo>
                  <a:lnTo>
                    <a:pt x="214" y="527"/>
                  </a:lnTo>
                  <a:lnTo>
                    <a:pt x="239" y="516"/>
                  </a:lnTo>
                  <a:lnTo>
                    <a:pt x="267" y="504"/>
                  </a:lnTo>
                  <a:lnTo>
                    <a:pt x="294" y="490"/>
                  </a:lnTo>
                  <a:lnTo>
                    <a:pt x="322" y="477"/>
                  </a:lnTo>
                  <a:lnTo>
                    <a:pt x="349" y="462"/>
                  </a:lnTo>
                  <a:lnTo>
                    <a:pt x="377" y="446"/>
                  </a:lnTo>
                  <a:lnTo>
                    <a:pt x="404" y="429"/>
                  </a:lnTo>
                  <a:lnTo>
                    <a:pt x="430" y="414"/>
                  </a:lnTo>
                  <a:lnTo>
                    <a:pt x="454" y="401"/>
                  </a:lnTo>
                  <a:lnTo>
                    <a:pt x="478" y="387"/>
                  </a:lnTo>
                  <a:lnTo>
                    <a:pt x="503" y="374"/>
                  </a:lnTo>
                  <a:lnTo>
                    <a:pt x="524" y="363"/>
                  </a:lnTo>
                  <a:lnTo>
                    <a:pt x="546" y="352"/>
                  </a:lnTo>
                  <a:lnTo>
                    <a:pt x="568" y="342"/>
                  </a:lnTo>
                  <a:lnTo>
                    <a:pt x="588" y="333"/>
                  </a:lnTo>
                  <a:lnTo>
                    <a:pt x="608" y="325"/>
                  </a:lnTo>
                  <a:lnTo>
                    <a:pt x="627" y="317"/>
                  </a:lnTo>
                  <a:lnTo>
                    <a:pt x="646" y="310"/>
                  </a:lnTo>
                  <a:lnTo>
                    <a:pt x="665" y="303"/>
                  </a:lnTo>
                  <a:lnTo>
                    <a:pt x="682" y="297"/>
                  </a:lnTo>
                  <a:lnTo>
                    <a:pt x="699" y="292"/>
                  </a:lnTo>
                  <a:lnTo>
                    <a:pt x="717" y="288"/>
                  </a:lnTo>
                  <a:lnTo>
                    <a:pt x="748" y="282"/>
                  </a:lnTo>
                  <a:lnTo>
                    <a:pt x="774" y="280"/>
                  </a:lnTo>
                  <a:lnTo>
                    <a:pt x="795" y="280"/>
                  </a:lnTo>
                  <a:lnTo>
                    <a:pt x="812" y="282"/>
                  </a:lnTo>
                  <a:lnTo>
                    <a:pt x="825" y="286"/>
                  </a:lnTo>
                  <a:lnTo>
                    <a:pt x="833" y="289"/>
                  </a:lnTo>
                  <a:lnTo>
                    <a:pt x="839" y="291"/>
                  </a:lnTo>
                  <a:lnTo>
                    <a:pt x="840" y="292"/>
                  </a:lnTo>
                  <a:lnTo>
                    <a:pt x="840" y="291"/>
                  </a:lnTo>
                  <a:lnTo>
                    <a:pt x="841" y="287"/>
                  </a:lnTo>
                  <a:lnTo>
                    <a:pt x="842" y="281"/>
                  </a:lnTo>
                  <a:lnTo>
                    <a:pt x="846" y="272"/>
                  </a:lnTo>
                  <a:lnTo>
                    <a:pt x="850" y="261"/>
                  </a:lnTo>
                  <a:lnTo>
                    <a:pt x="857" y="250"/>
                  </a:lnTo>
                  <a:lnTo>
                    <a:pt x="867" y="237"/>
                  </a:lnTo>
                  <a:lnTo>
                    <a:pt x="880" y="223"/>
                  </a:lnTo>
                  <a:lnTo>
                    <a:pt x="897" y="208"/>
                  </a:lnTo>
                  <a:lnTo>
                    <a:pt x="917" y="193"/>
                  </a:lnTo>
                  <a:lnTo>
                    <a:pt x="942" y="178"/>
                  </a:lnTo>
                  <a:lnTo>
                    <a:pt x="972" y="163"/>
                  </a:lnTo>
                  <a:lnTo>
                    <a:pt x="1008" y="150"/>
                  </a:lnTo>
                  <a:lnTo>
                    <a:pt x="1048" y="136"/>
                  </a:lnTo>
                  <a:lnTo>
                    <a:pt x="1095" y="123"/>
                  </a:lnTo>
                  <a:lnTo>
                    <a:pt x="1150" y="112"/>
                  </a:lnTo>
                  <a:lnTo>
                    <a:pt x="1205" y="101"/>
                  </a:lnTo>
                  <a:lnTo>
                    <a:pt x="1257" y="91"/>
                  </a:lnTo>
                  <a:lnTo>
                    <a:pt x="1304" y="81"/>
                  </a:lnTo>
                  <a:lnTo>
                    <a:pt x="1346" y="71"/>
                  </a:lnTo>
                  <a:lnTo>
                    <a:pt x="1385" y="61"/>
                  </a:lnTo>
                  <a:lnTo>
                    <a:pt x="1421" y="52"/>
                  </a:lnTo>
                  <a:lnTo>
                    <a:pt x="1453" y="44"/>
                  </a:lnTo>
                  <a:lnTo>
                    <a:pt x="1481" y="34"/>
                  </a:lnTo>
                  <a:lnTo>
                    <a:pt x="1506" y="28"/>
                  </a:lnTo>
                  <a:lnTo>
                    <a:pt x="1527" y="21"/>
                  </a:lnTo>
                  <a:lnTo>
                    <a:pt x="1544" y="15"/>
                  </a:lnTo>
                  <a:lnTo>
                    <a:pt x="1559" y="9"/>
                  </a:lnTo>
                  <a:lnTo>
                    <a:pt x="1570" y="6"/>
                  </a:lnTo>
                  <a:lnTo>
                    <a:pt x="1578" y="2"/>
                  </a:lnTo>
                  <a:lnTo>
                    <a:pt x="1582" y="1"/>
                  </a:lnTo>
                  <a:lnTo>
                    <a:pt x="1583" y="0"/>
                  </a:lnTo>
                  <a:lnTo>
                    <a:pt x="1586" y="2"/>
                  </a:lnTo>
                  <a:lnTo>
                    <a:pt x="1593" y="10"/>
                  </a:lnTo>
                  <a:lnTo>
                    <a:pt x="1603" y="23"/>
                  </a:lnTo>
                  <a:lnTo>
                    <a:pt x="1617" y="39"/>
                  </a:lnTo>
                  <a:lnTo>
                    <a:pt x="1634" y="60"/>
                  </a:lnTo>
                  <a:lnTo>
                    <a:pt x="1655" y="85"/>
                  </a:lnTo>
                  <a:lnTo>
                    <a:pt x="1678" y="112"/>
                  </a:lnTo>
                  <a:lnTo>
                    <a:pt x="1703" y="142"/>
                  </a:lnTo>
                  <a:lnTo>
                    <a:pt x="1730" y="175"/>
                  </a:lnTo>
                  <a:lnTo>
                    <a:pt x="1758" y="210"/>
                  </a:lnTo>
                  <a:lnTo>
                    <a:pt x="1788" y="245"/>
                  </a:lnTo>
                  <a:lnTo>
                    <a:pt x="1819" y="283"/>
                  </a:lnTo>
                  <a:lnTo>
                    <a:pt x="1851" y="321"/>
                  </a:lnTo>
                  <a:lnTo>
                    <a:pt x="1882" y="359"/>
                  </a:lnTo>
                  <a:lnTo>
                    <a:pt x="1913" y="398"/>
                  </a:lnTo>
                  <a:lnTo>
                    <a:pt x="1943" y="436"/>
                  </a:lnTo>
                  <a:lnTo>
                    <a:pt x="1971" y="473"/>
                  </a:lnTo>
                  <a:lnTo>
                    <a:pt x="1999" y="508"/>
                  </a:lnTo>
                  <a:lnTo>
                    <a:pt x="2026" y="539"/>
                  </a:lnTo>
                  <a:lnTo>
                    <a:pt x="2050" y="569"/>
                  </a:lnTo>
                  <a:lnTo>
                    <a:pt x="2072" y="595"/>
                  </a:lnTo>
                  <a:lnTo>
                    <a:pt x="2092" y="621"/>
                  </a:lnTo>
                  <a:lnTo>
                    <a:pt x="2112" y="643"/>
                  </a:lnTo>
                  <a:lnTo>
                    <a:pt x="2129" y="663"/>
                  </a:lnTo>
                  <a:lnTo>
                    <a:pt x="2144" y="681"/>
                  </a:lnTo>
                  <a:lnTo>
                    <a:pt x="2157" y="695"/>
                  </a:lnTo>
                  <a:lnTo>
                    <a:pt x="2168" y="708"/>
                  </a:lnTo>
                  <a:lnTo>
                    <a:pt x="2177" y="720"/>
                  </a:lnTo>
                  <a:lnTo>
                    <a:pt x="2186" y="728"/>
                  </a:lnTo>
                  <a:lnTo>
                    <a:pt x="2190" y="733"/>
                  </a:lnTo>
                  <a:lnTo>
                    <a:pt x="2194" y="737"/>
                  </a:lnTo>
                  <a:lnTo>
                    <a:pt x="2195" y="738"/>
                  </a:lnTo>
                  <a:lnTo>
                    <a:pt x="2184" y="771"/>
                  </a:lnTo>
                  <a:lnTo>
                    <a:pt x="2225" y="799"/>
                  </a:lnTo>
                  <a:lnTo>
                    <a:pt x="2200" y="826"/>
                  </a:lnTo>
                  <a:lnTo>
                    <a:pt x="2233" y="842"/>
                  </a:lnTo>
                  <a:lnTo>
                    <a:pt x="2217" y="861"/>
                  </a:lnTo>
                  <a:lnTo>
                    <a:pt x="2242" y="875"/>
                  </a:lnTo>
                  <a:lnTo>
                    <a:pt x="2233" y="894"/>
                  </a:lnTo>
                  <a:lnTo>
                    <a:pt x="2264" y="902"/>
                  </a:lnTo>
                  <a:lnTo>
                    <a:pt x="2273" y="935"/>
                  </a:lnTo>
                  <a:lnTo>
                    <a:pt x="2271" y="936"/>
                  </a:lnTo>
                  <a:lnTo>
                    <a:pt x="2265" y="938"/>
                  </a:lnTo>
                  <a:lnTo>
                    <a:pt x="2258" y="941"/>
                  </a:lnTo>
                  <a:lnTo>
                    <a:pt x="2252" y="942"/>
                  </a:lnTo>
                  <a:lnTo>
                    <a:pt x="2247" y="942"/>
                  </a:lnTo>
                  <a:lnTo>
                    <a:pt x="2241" y="941"/>
                  </a:lnTo>
                  <a:lnTo>
                    <a:pt x="2236" y="940"/>
                  </a:lnTo>
                  <a:lnTo>
                    <a:pt x="2234" y="940"/>
                  </a:lnTo>
                  <a:lnTo>
                    <a:pt x="2230" y="941"/>
                  </a:lnTo>
                  <a:lnTo>
                    <a:pt x="2219" y="945"/>
                  </a:lnTo>
                  <a:lnTo>
                    <a:pt x="2200" y="951"/>
                  </a:lnTo>
                  <a:lnTo>
                    <a:pt x="2177" y="960"/>
                  </a:lnTo>
                  <a:lnTo>
                    <a:pt x="2149" y="971"/>
                  </a:lnTo>
                  <a:lnTo>
                    <a:pt x="2116" y="982"/>
                  </a:lnTo>
                  <a:lnTo>
                    <a:pt x="2081" y="995"/>
                  </a:lnTo>
                  <a:lnTo>
                    <a:pt x="2043" y="1008"/>
                  </a:lnTo>
                  <a:lnTo>
                    <a:pt x="2004" y="1021"/>
                  </a:lnTo>
                  <a:lnTo>
                    <a:pt x="1965" y="1035"/>
                  </a:lnTo>
                  <a:lnTo>
                    <a:pt x="1924" y="1049"/>
                  </a:lnTo>
                  <a:lnTo>
                    <a:pt x="1886" y="1062"/>
                  </a:lnTo>
                  <a:lnTo>
                    <a:pt x="1849" y="1073"/>
                  </a:lnTo>
                  <a:lnTo>
                    <a:pt x="1816" y="1085"/>
                  </a:lnTo>
                  <a:lnTo>
                    <a:pt x="1786" y="1094"/>
                  </a:lnTo>
                  <a:lnTo>
                    <a:pt x="1761" y="1101"/>
                  </a:lnTo>
                  <a:lnTo>
                    <a:pt x="1738" y="1108"/>
                  </a:lnTo>
                  <a:lnTo>
                    <a:pt x="1717" y="1115"/>
                  </a:lnTo>
                  <a:lnTo>
                    <a:pt x="1696" y="1122"/>
                  </a:lnTo>
                  <a:lnTo>
                    <a:pt x="1676" y="1128"/>
                  </a:lnTo>
                  <a:lnTo>
                    <a:pt x="1657" y="1137"/>
                  </a:lnTo>
                  <a:lnTo>
                    <a:pt x="1640" y="1143"/>
                  </a:lnTo>
                  <a:lnTo>
                    <a:pt x="1624" y="1150"/>
                  </a:lnTo>
                  <a:lnTo>
                    <a:pt x="1609" y="1157"/>
                  </a:lnTo>
                  <a:lnTo>
                    <a:pt x="1595" y="1163"/>
                  </a:lnTo>
                  <a:lnTo>
                    <a:pt x="1583" y="1169"/>
                  </a:lnTo>
                  <a:lnTo>
                    <a:pt x="1573" y="1175"/>
                  </a:lnTo>
                  <a:lnTo>
                    <a:pt x="1564" y="1178"/>
                  </a:lnTo>
                  <a:lnTo>
                    <a:pt x="1557" y="1183"/>
                  </a:lnTo>
                  <a:lnTo>
                    <a:pt x="1552" y="1185"/>
                  </a:lnTo>
                  <a:lnTo>
                    <a:pt x="1549" y="1186"/>
                  </a:lnTo>
                  <a:lnTo>
                    <a:pt x="1548" y="1187"/>
                  </a:lnTo>
                  <a:lnTo>
                    <a:pt x="1548" y="1190"/>
                  </a:lnTo>
                  <a:lnTo>
                    <a:pt x="1548" y="1195"/>
                  </a:lnTo>
                  <a:lnTo>
                    <a:pt x="1545" y="1204"/>
                  </a:lnTo>
                  <a:lnTo>
                    <a:pt x="1541" y="1216"/>
                  </a:lnTo>
                  <a:lnTo>
                    <a:pt x="1531" y="1229"/>
                  </a:lnTo>
                  <a:lnTo>
                    <a:pt x="1517" y="1241"/>
                  </a:lnTo>
                  <a:lnTo>
                    <a:pt x="1495" y="1255"/>
                  </a:lnTo>
                  <a:lnTo>
                    <a:pt x="1465" y="1267"/>
                  </a:lnTo>
                  <a:lnTo>
                    <a:pt x="1435" y="1276"/>
                  </a:lnTo>
                  <a:lnTo>
                    <a:pt x="1412" y="1280"/>
                  </a:lnTo>
                  <a:lnTo>
                    <a:pt x="1395" y="1283"/>
                  </a:lnTo>
                  <a:lnTo>
                    <a:pt x="1382" y="1283"/>
                  </a:lnTo>
                  <a:lnTo>
                    <a:pt x="1374" y="1282"/>
                  </a:lnTo>
                  <a:lnTo>
                    <a:pt x="1369" y="1279"/>
                  </a:lnTo>
                  <a:lnTo>
                    <a:pt x="1367" y="1278"/>
                  </a:lnTo>
                  <a:lnTo>
                    <a:pt x="1367" y="1277"/>
                  </a:lnTo>
                  <a:lnTo>
                    <a:pt x="1365" y="1278"/>
                  </a:lnTo>
                  <a:lnTo>
                    <a:pt x="1358" y="1280"/>
                  </a:lnTo>
                  <a:lnTo>
                    <a:pt x="1348" y="1284"/>
                  </a:lnTo>
                  <a:lnTo>
                    <a:pt x="1333" y="1289"/>
                  </a:lnTo>
                  <a:lnTo>
                    <a:pt x="1314" y="1295"/>
                  </a:lnTo>
                  <a:lnTo>
                    <a:pt x="1292" y="1304"/>
                  </a:lnTo>
                  <a:lnTo>
                    <a:pt x="1267" y="1313"/>
                  </a:lnTo>
                  <a:lnTo>
                    <a:pt x="1239" y="1324"/>
                  </a:lnTo>
                  <a:lnTo>
                    <a:pt x="1208" y="1337"/>
                  </a:lnTo>
                  <a:lnTo>
                    <a:pt x="1175" y="1352"/>
                  </a:lnTo>
                  <a:lnTo>
                    <a:pt x="1139" y="1367"/>
                  </a:lnTo>
                  <a:lnTo>
                    <a:pt x="1101" y="1384"/>
                  </a:lnTo>
                  <a:lnTo>
                    <a:pt x="1061" y="1404"/>
                  </a:lnTo>
                  <a:lnTo>
                    <a:pt x="1019" y="1423"/>
                  </a:lnTo>
                  <a:lnTo>
                    <a:pt x="977" y="1446"/>
                  </a:lnTo>
                  <a:lnTo>
                    <a:pt x="932" y="1469"/>
                  </a:lnTo>
                  <a:lnTo>
                    <a:pt x="888" y="1494"/>
                  </a:lnTo>
                  <a:lnTo>
                    <a:pt x="848" y="1515"/>
                  </a:lnTo>
                  <a:lnTo>
                    <a:pt x="810" y="1537"/>
                  </a:lnTo>
                  <a:lnTo>
                    <a:pt x="774" y="1558"/>
                  </a:lnTo>
                  <a:lnTo>
                    <a:pt x="742" y="1578"/>
                  </a:lnTo>
                  <a:lnTo>
                    <a:pt x="712" y="1596"/>
                  </a:lnTo>
                  <a:lnTo>
                    <a:pt x="686" y="1613"/>
                  </a:lnTo>
                  <a:lnTo>
                    <a:pt x="661" y="1628"/>
                  </a:lnTo>
                  <a:lnTo>
                    <a:pt x="641" y="1642"/>
                  </a:lnTo>
                  <a:lnTo>
                    <a:pt x="622" y="1655"/>
                  </a:lnTo>
                  <a:lnTo>
                    <a:pt x="606" y="1665"/>
                  </a:lnTo>
                  <a:lnTo>
                    <a:pt x="594" y="1674"/>
                  </a:lnTo>
                  <a:lnTo>
                    <a:pt x="583" y="1681"/>
                  </a:lnTo>
                  <a:lnTo>
                    <a:pt x="576" y="1686"/>
                  </a:lnTo>
                  <a:lnTo>
                    <a:pt x="572" y="1689"/>
                  </a:lnTo>
                  <a:lnTo>
                    <a:pt x="570" y="1690"/>
                  </a:lnTo>
                  <a:lnTo>
                    <a:pt x="569" y="1690"/>
                  </a:lnTo>
                  <a:lnTo>
                    <a:pt x="565" y="1692"/>
                  </a:lnTo>
                  <a:lnTo>
                    <a:pt x="559" y="1693"/>
                  </a:lnTo>
                  <a:lnTo>
                    <a:pt x="552" y="1693"/>
                  </a:lnTo>
                  <a:lnTo>
                    <a:pt x="545" y="1693"/>
                  </a:lnTo>
                  <a:lnTo>
                    <a:pt x="539" y="1693"/>
                  </a:lnTo>
                  <a:lnTo>
                    <a:pt x="535" y="1690"/>
                  </a:lnTo>
                  <a:lnTo>
                    <a:pt x="533" y="1687"/>
                  </a:lnTo>
                  <a:lnTo>
                    <a:pt x="531" y="1679"/>
                  </a:lnTo>
                  <a:lnTo>
                    <a:pt x="530" y="1672"/>
                  </a:lnTo>
                  <a:lnTo>
                    <a:pt x="530" y="1667"/>
                  </a:lnTo>
                  <a:lnTo>
                    <a:pt x="530" y="1666"/>
                  </a:lnTo>
                  <a:lnTo>
                    <a:pt x="528" y="1663"/>
                  </a:lnTo>
                  <a:lnTo>
                    <a:pt x="521" y="1651"/>
                  </a:lnTo>
                  <a:lnTo>
                    <a:pt x="509" y="1634"/>
                  </a:lnTo>
                  <a:lnTo>
                    <a:pt x="495" y="1611"/>
                  </a:lnTo>
                  <a:lnTo>
                    <a:pt x="476" y="1582"/>
                  </a:lnTo>
                  <a:lnTo>
                    <a:pt x="454" y="1549"/>
                  </a:lnTo>
                  <a:lnTo>
                    <a:pt x="430" y="1512"/>
                  </a:lnTo>
                  <a:lnTo>
                    <a:pt x="405" y="1472"/>
                  </a:lnTo>
                  <a:lnTo>
                    <a:pt x="378" y="1429"/>
                  </a:lnTo>
                  <a:lnTo>
                    <a:pt x="349" y="1384"/>
                  </a:lnTo>
                  <a:lnTo>
                    <a:pt x="321" y="1338"/>
                  </a:lnTo>
                  <a:lnTo>
                    <a:pt x="292" y="1292"/>
                  </a:lnTo>
                  <a:lnTo>
                    <a:pt x="263" y="1245"/>
                  </a:lnTo>
                  <a:lnTo>
                    <a:pt x="236" y="1200"/>
                  </a:lnTo>
                  <a:lnTo>
                    <a:pt x="209" y="1156"/>
                  </a:lnTo>
                  <a:lnTo>
                    <a:pt x="184" y="1114"/>
                  </a:lnTo>
                  <a:lnTo>
                    <a:pt x="161" y="1074"/>
                  </a:lnTo>
                  <a:lnTo>
                    <a:pt x="139" y="1036"/>
                  </a:lnTo>
                  <a:lnTo>
                    <a:pt x="119" y="1003"/>
                  </a:lnTo>
                  <a:lnTo>
                    <a:pt x="101" y="971"/>
                  </a:lnTo>
                  <a:lnTo>
                    <a:pt x="84" y="941"/>
                  </a:lnTo>
                  <a:lnTo>
                    <a:pt x="69" y="914"/>
                  </a:lnTo>
                  <a:lnTo>
                    <a:pt x="55" y="890"/>
                  </a:lnTo>
                  <a:lnTo>
                    <a:pt x="43" y="868"/>
                  </a:lnTo>
                  <a:lnTo>
                    <a:pt x="33" y="849"/>
                  </a:lnTo>
                  <a:lnTo>
                    <a:pt x="24" y="831"/>
                  </a:lnTo>
                  <a:lnTo>
                    <a:pt x="17" y="818"/>
                  </a:lnTo>
                  <a:lnTo>
                    <a:pt x="10" y="806"/>
                  </a:lnTo>
                  <a:lnTo>
                    <a:pt x="5" y="797"/>
                  </a:lnTo>
                  <a:lnTo>
                    <a:pt x="2" y="790"/>
                  </a:lnTo>
                  <a:lnTo>
                    <a:pt x="1" y="786"/>
                  </a:lnTo>
                  <a:lnTo>
                    <a:pt x="0" y="785"/>
                  </a:lnTo>
                  <a:lnTo>
                    <a:pt x="59" y="763"/>
                  </a:lnTo>
                  <a:lnTo>
                    <a:pt x="35" y="715"/>
                  </a:lnTo>
                  <a:lnTo>
                    <a:pt x="70" y="693"/>
                  </a:lnTo>
                  <a:lnTo>
                    <a:pt x="49" y="654"/>
                  </a:lnTo>
                  <a:lnTo>
                    <a:pt x="76" y="633"/>
                  </a:lnTo>
                  <a:lnTo>
                    <a:pt x="59" y="602"/>
                  </a:lnTo>
                  <a:lnTo>
                    <a:pt x="63" y="5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52"/>
            <p:cNvSpPr>
              <a:spLocks/>
            </p:cNvSpPr>
            <p:nvPr/>
          </p:nvSpPr>
          <p:spPr bwMode="auto">
            <a:xfrm>
              <a:off x="6997701" y="2652713"/>
              <a:ext cx="990600" cy="777875"/>
            </a:xfrm>
            <a:custGeom>
              <a:avLst/>
              <a:gdLst>
                <a:gd name="T0" fmla="*/ 710 w 1248"/>
                <a:gd name="T1" fmla="*/ 21 h 980"/>
                <a:gd name="T2" fmla="*/ 740 w 1248"/>
                <a:gd name="T3" fmla="*/ 59 h 980"/>
                <a:gd name="T4" fmla="*/ 770 w 1248"/>
                <a:gd name="T5" fmla="*/ 96 h 980"/>
                <a:gd name="T6" fmla="*/ 801 w 1248"/>
                <a:gd name="T7" fmla="*/ 134 h 980"/>
                <a:gd name="T8" fmla="*/ 832 w 1248"/>
                <a:gd name="T9" fmla="*/ 171 h 980"/>
                <a:gd name="T10" fmla="*/ 864 w 1248"/>
                <a:gd name="T11" fmla="*/ 208 h 980"/>
                <a:gd name="T12" fmla="*/ 896 w 1248"/>
                <a:gd name="T13" fmla="*/ 244 h 980"/>
                <a:gd name="T14" fmla="*/ 930 w 1248"/>
                <a:gd name="T15" fmla="*/ 280 h 980"/>
                <a:gd name="T16" fmla="*/ 963 w 1248"/>
                <a:gd name="T17" fmla="*/ 319 h 980"/>
                <a:gd name="T18" fmla="*/ 997 w 1248"/>
                <a:gd name="T19" fmla="*/ 362 h 980"/>
                <a:gd name="T20" fmla="*/ 1029 w 1248"/>
                <a:gd name="T21" fmla="*/ 403 h 980"/>
                <a:gd name="T22" fmla="*/ 1061 w 1248"/>
                <a:gd name="T23" fmla="*/ 446 h 980"/>
                <a:gd name="T24" fmla="*/ 1100 w 1248"/>
                <a:gd name="T25" fmla="*/ 487 h 980"/>
                <a:gd name="T26" fmla="*/ 1140 w 1248"/>
                <a:gd name="T27" fmla="*/ 535 h 980"/>
                <a:gd name="T28" fmla="*/ 1176 w 1248"/>
                <a:gd name="T29" fmla="*/ 585 h 980"/>
                <a:gd name="T30" fmla="*/ 1212 w 1248"/>
                <a:gd name="T31" fmla="*/ 635 h 980"/>
                <a:gd name="T32" fmla="*/ 1237 w 1248"/>
                <a:gd name="T33" fmla="*/ 667 h 980"/>
                <a:gd name="T34" fmla="*/ 1246 w 1248"/>
                <a:gd name="T35" fmla="*/ 687 h 980"/>
                <a:gd name="T36" fmla="*/ 1214 w 1248"/>
                <a:gd name="T37" fmla="*/ 715 h 980"/>
                <a:gd name="T38" fmla="*/ 998 w 1248"/>
                <a:gd name="T39" fmla="*/ 793 h 980"/>
                <a:gd name="T40" fmla="*/ 960 w 1248"/>
                <a:gd name="T41" fmla="*/ 802 h 980"/>
                <a:gd name="T42" fmla="*/ 922 w 1248"/>
                <a:gd name="T43" fmla="*/ 810 h 980"/>
                <a:gd name="T44" fmla="*/ 883 w 1248"/>
                <a:gd name="T45" fmla="*/ 818 h 980"/>
                <a:gd name="T46" fmla="*/ 845 w 1248"/>
                <a:gd name="T47" fmla="*/ 826 h 980"/>
                <a:gd name="T48" fmla="*/ 807 w 1248"/>
                <a:gd name="T49" fmla="*/ 836 h 980"/>
                <a:gd name="T50" fmla="*/ 770 w 1248"/>
                <a:gd name="T51" fmla="*/ 849 h 980"/>
                <a:gd name="T52" fmla="*/ 735 w 1248"/>
                <a:gd name="T53" fmla="*/ 865 h 980"/>
                <a:gd name="T54" fmla="*/ 696 w 1248"/>
                <a:gd name="T55" fmla="*/ 886 h 980"/>
                <a:gd name="T56" fmla="*/ 654 w 1248"/>
                <a:gd name="T57" fmla="*/ 911 h 980"/>
                <a:gd name="T58" fmla="*/ 612 w 1248"/>
                <a:gd name="T59" fmla="*/ 939 h 980"/>
                <a:gd name="T60" fmla="*/ 569 w 1248"/>
                <a:gd name="T61" fmla="*/ 966 h 980"/>
                <a:gd name="T62" fmla="*/ 532 w 1248"/>
                <a:gd name="T63" fmla="*/ 953 h 980"/>
                <a:gd name="T64" fmla="*/ 497 w 1248"/>
                <a:gd name="T65" fmla="*/ 898 h 980"/>
                <a:gd name="T66" fmla="*/ 460 w 1248"/>
                <a:gd name="T67" fmla="*/ 844 h 980"/>
                <a:gd name="T68" fmla="*/ 421 w 1248"/>
                <a:gd name="T69" fmla="*/ 791 h 980"/>
                <a:gd name="T70" fmla="*/ 270 w 1248"/>
                <a:gd name="T71" fmla="*/ 603 h 980"/>
                <a:gd name="T72" fmla="*/ 0 w 1248"/>
                <a:gd name="T73" fmla="*/ 269 h 980"/>
                <a:gd name="T74" fmla="*/ 5 w 1248"/>
                <a:gd name="T75" fmla="*/ 256 h 980"/>
                <a:gd name="T76" fmla="*/ 15 w 1248"/>
                <a:gd name="T77" fmla="*/ 246 h 980"/>
                <a:gd name="T78" fmla="*/ 51 w 1248"/>
                <a:gd name="T79" fmla="*/ 211 h 980"/>
                <a:gd name="T80" fmla="*/ 91 w 1248"/>
                <a:gd name="T81" fmla="*/ 180 h 980"/>
                <a:gd name="T82" fmla="*/ 131 w 1248"/>
                <a:gd name="T83" fmla="*/ 153 h 980"/>
                <a:gd name="T84" fmla="*/ 174 w 1248"/>
                <a:gd name="T85" fmla="*/ 133 h 980"/>
                <a:gd name="T86" fmla="*/ 520 w 1248"/>
                <a:gd name="T87" fmla="*/ 49 h 980"/>
                <a:gd name="T88" fmla="*/ 552 w 1248"/>
                <a:gd name="T89" fmla="*/ 39 h 980"/>
                <a:gd name="T90" fmla="*/ 583 w 1248"/>
                <a:gd name="T91" fmla="*/ 31 h 980"/>
                <a:gd name="T92" fmla="*/ 614 w 1248"/>
                <a:gd name="T93" fmla="*/ 21 h 980"/>
                <a:gd name="T94" fmla="*/ 629 w 1248"/>
                <a:gd name="T95" fmla="*/ 18 h 980"/>
                <a:gd name="T96" fmla="*/ 628 w 1248"/>
                <a:gd name="T97" fmla="*/ 21 h 980"/>
                <a:gd name="T98" fmla="*/ 629 w 1248"/>
                <a:gd name="T99" fmla="*/ 24 h 980"/>
                <a:gd name="T100" fmla="*/ 645 w 1248"/>
                <a:gd name="T101" fmla="*/ 18 h 980"/>
                <a:gd name="T102" fmla="*/ 662 w 1248"/>
                <a:gd name="T103" fmla="*/ 8 h 980"/>
                <a:gd name="T104" fmla="*/ 678 w 1248"/>
                <a:gd name="T105" fmla="*/ 1 h 980"/>
                <a:gd name="T106" fmla="*/ 696 w 1248"/>
                <a:gd name="T107" fmla="*/ 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8" h="980">
                  <a:moveTo>
                    <a:pt x="696" y="1"/>
                  </a:moveTo>
                  <a:lnTo>
                    <a:pt x="710" y="21"/>
                  </a:lnTo>
                  <a:lnTo>
                    <a:pt x="725" y="39"/>
                  </a:lnTo>
                  <a:lnTo>
                    <a:pt x="740" y="59"/>
                  </a:lnTo>
                  <a:lnTo>
                    <a:pt x="755" y="77"/>
                  </a:lnTo>
                  <a:lnTo>
                    <a:pt x="770" y="96"/>
                  </a:lnTo>
                  <a:lnTo>
                    <a:pt x="785" y="115"/>
                  </a:lnTo>
                  <a:lnTo>
                    <a:pt x="801" y="134"/>
                  </a:lnTo>
                  <a:lnTo>
                    <a:pt x="816" y="152"/>
                  </a:lnTo>
                  <a:lnTo>
                    <a:pt x="832" y="171"/>
                  </a:lnTo>
                  <a:lnTo>
                    <a:pt x="848" y="189"/>
                  </a:lnTo>
                  <a:lnTo>
                    <a:pt x="864" y="208"/>
                  </a:lnTo>
                  <a:lnTo>
                    <a:pt x="880" y="226"/>
                  </a:lnTo>
                  <a:lnTo>
                    <a:pt x="896" y="244"/>
                  </a:lnTo>
                  <a:lnTo>
                    <a:pt x="914" y="262"/>
                  </a:lnTo>
                  <a:lnTo>
                    <a:pt x="930" y="280"/>
                  </a:lnTo>
                  <a:lnTo>
                    <a:pt x="946" y="298"/>
                  </a:lnTo>
                  <a:lnTo>
                    <a:pt x="963" y="319"/>
                  </a:lnTo>
                  <a:lnTo>
                    <a:pt x="979" y="340"/>
                  </a:lnTo>
                  <a:lnTo>
                    <a:pt x="997" y="362"/>
                  </a:lnTo>
                  <a:lnTo>
                    <a:pt x="1013" y="383"/>
                  </a:lnTo>
                  <a:lnTo>
                    <a:pt x="1029" y="403"/>
                  </a:lnTo>
                  <a:lnTo>
                    <a:pt x="1045" y="425"/>
                  </a:lnTo>
                  <a:lnTo>
                    <a:pt x="1061" y="446"/>
                  </a:lnTo>
                  <a:lnTo>
                    <a:pt x="1077" y="467"/>
                  </a:lnTo>
                  <a:lnTo>
                    <a:pt x="1100" y="487"/>
                  </a:lnTo>
                  <a:lnTo>
                    <a:pt x="1121" y="510"/>
                  </a:lnTo>
                  <a:lnTo>
                    <a:pt x="1140" y="535"/>
                  </a:lnTo>
                  <a:lnTo>
                    <a:pt x="1159" y="560"/>
                  </a:lnTo>
                  <a:lnTo>
                    <a:pt x="1176" y="585"/>
                  </a:lnTo>
                  <a:lnTo>
                    <a:pt x="1193" y="609"/>
                  </a:lnTo>
                  <a:lnTo>
                    <a:pt x="1212" y="635"/>
                  </a:lnTo>
                  <a:lnTo>
                    <a:pt x="1233" y="658"/>
                  </a:lnTo>
                  <a:lnTo>
                    <a:pt x="1237" y="667"/>
                  </a:lnTo>
                  <a:lnTo>
                    <a:pt x="1242" y="676"/>
                  </a:lnTo>
                  <a:lnTo>
                    <a:pt x="1246" y="687"/>
                  </a:lnTo>
                  <a:lnTo>
                    <a:pt x="1248" y="697"/>
                  </a:lnTo>
                  <a:lnTo>
                    <a:pt x="1214" y="715"/>
                  </a:lnTo>
                  <a:lnTo>
                    <a:pt x="1016" y="787"/>
                  </a:lnTo>
                  <a:lnTo>
                    <a:pt x="998" y="793"/>
                  </a:lnTo>
                  <a:lnTo>
                    <a:pt x="978" y="797"/>
                  </a:lnTo>
                  <a:lnTo>
                    <a:pt x="960" y="802"/>
                  </a:lnTo>
                  <a:lnTo>
                    <a:pt x="940" y="805"/>
                  </a:lnTo>
                  <a:lnTo>
                    <a:pt x="922" y="810"/>
                  </a:lnTo>
                  <a:lnTo>
                    <a:pt x="902" y="813"/>
                  </a:lnTo>
                  <a:lnTo>
                    <a:pt x="883" y="818"/>
                  </a:lnTo>
                  <a:lnTo>
                    <a:pt x="864" y="821"/>
                  </a:lnTo>
                  <a:lnTo>
                    <a:pt x="845" y="826"/>
                  </a:lnTo>
                  <a:lnTo>
                    <a:pt x="826" y="832"/>
                  </a:lnTo>
                  <a:lnTo>
                    <a:pt x="807" y="836"/>
                  </a:lnTo>
                  <a:lnTo>
                    <a:pt x="788" y="842"/>
                  </a:lnTo>
                  <a:lnTo>
                    <a:pt x="770" y="849"/>
                  </a:lnTo>
                  <a:lnTo>
                    <a:pt x="753" y="857"/>
                  </a:lnTo>
                  <a:lnTo>
                    <a:pt x="735" y="865"/>
                  </a:lnTo>
                  <a:lnTo>
                    <a:pt x="718" y="874"/>
                  </a:lnTo>
                  <a:lnTo>
                    <a:pt x="696" y="886"/>
                  </a:lnTo>
                  <a:lnTo>
                    <a:pt x="674" y="898"/>
                  </a:lnTo>
                  <a:lnTo>
                    <a:pt x="654" y="911"/>
                  </a:lnTo>
                  <a:lnTo>
                    <a:pt x="633" y="925"/>
                  </a:lnTo>
                  <a:lnTo>
                    <a:pt x="612" y="939"/>
                  </a:lnTo>
                  <a:lnTo>
                    <a:pt x="590" y="953"/>
                  </a:lnTo>
                  <a:lnTo>
                    <a:pt x="569" y="966"/>
                  </a:lnTo>
                  <a:lnTo>
                    <a:pt x="549" y="980"/>
                  </a:lnTo>
                  <a:lnTo>
                    <a:pt x="532" y="953"/>
                  </a:lnTo>
                  <a:lnTo>
                    <a:pt x="514" y="926"/>
                  </a:lnTo>
                  <a:lnTo>
                    <a:pt x="497" y="898"/>
                  </a:lnTo>
                  <a:lnTo>
                    <a:pt x="479" y="872"/>
                  </a:lnTo>
                  <a:lnTo>
                    <a:pt x="460" y="844"/>
                  </a:lnTo>
                  <a:lnTo>
                    <a:pt x="441" y="818"/>
                  </a:lnTo>
                  <a:lnTo>
                    <a:pt x="421" y="791"/>
                  </a:lnTo>
                  <a:lnTo>
                    <a:pt x="401" y="765"/>
                  </a:lnTo>
                  <a:lnTo>
                    <a:pt x="270" y="603"/>
                  </a:lnTo>
                  <a:lnTo>
                    <a:pt x="69" y="361"/>
                  </a:lnTo>
                  <a:lnTo>
                    <a:pt x="0" y="269"/>
                  </a:lnTo>
                  <a:lnTo>
                    <a:pt x="2" y="262"/>
                  </a:lnTo>
                  <a:lnTo>
                    <a:pt x="5" y="256"/>
                  </a:lnTo>
                  <a:lnTo>
                    <a:pt x="10" y="250"/>
                  </a:lnTo>
                  <a:lnTo>
                    <a:pt x="15" y="246"/>
                  </a:lnTo>
                  <a:lnTo>
                    <a:pt x="33" y="228"/>
                  </a:lnTo>
                  <a:lnTo>
                    <a:pt x="51" y="211"/>
                  </a:lnTo>
                  <a:lnTo>
                    <a:pt x="71" y="195"/>
                  </a:lnTo>
                  <a:lnTo>
                    <a:pt x="91" y="180"/>
                  </a:lnTo>
                  <a:lnTo>
                    <a:pt x="110" y="166"/>
                  </a:lnTo>
                  <a:lnTo>
                    <a:pt x="131" y="153"/>
                  </a:lnTo>
                  <a:lnTo>
                    <a:pt x="152" y="142"/>
                  </a:lnTo>
                  <a:lnTo>
                    <a:pt x="174" y="133"/>
                  </a:lnTo>
                  <a:lnTo>
                    <a:pt x="504" y="52"/>
                  </a:lnTo>
                  <a:lnTo>
                    <a:pt x="520" y="49"/>
                  </a:lnTo>
                  <a:lnTo>
                    <a:pt x="536" y="44"/>
                  </a:lnTo>
                  <a:lnTo>
                    <a:pt x="552" y="39"/>
                  </a:lnTo>
                  <a:lnTo>
                    <a:pt x="567" y="36"/>
                  </a:lnTo>
                  <a:lnTo>
                    <a:pt x="583" y="31"/>
                  </a:lnTo>
                  <a:lnTo>
                    <a:pt x="598" y="27"/>
                  </a:lnTo>
                  <a:lnTo>
                    <a:pt x="614" y="21"/>
                  </a:lnTo>
                  <a:lnTo>
                    <a:pt x="629" y="16"/>
                  </a:lnTo>
                  <a:lnTo>
                    <a:pt x="629" y="18"/>
                  </a:lnTo>
                  <a:lnTo>
                    <a:pt x="629" y="20"/>
                  </a:lnTo>
                  <a:lnTo>
                    <a:pt x="628" y="21"/>
                  </a:lnTo>
                  <a:lnTo>
                    <a:pt x="627" y="22"/>
                  </a:lnTo>
                  <a:lnTo>
                    <a:pt x="629" y="24"/>
                  </a:lnTo>
                  <a:lnTo>
                    <a:pt x="637" y="21"/>
                  </a:lnTo>
                  <a:lnTo>
                    <a:pt x="645" y="18"/>
                  </a:lnTo>
                  <a:lnTo>
                    <a:pt x="654" y="13"/>
                  </a:lnTo>
                  <a:lnTo>
                    <a:pt x="662" y="8"/>
                  </a:lnTo>
                  <a:lnTo>
                    <a:pt x="668" y="5"/>
                  </a:lnTo>
                  <a:lnTo>
                    <a:pt x="678" y="1"/>
                  </a:lnTo>
                  <a:lnTo>
                    <a:pt x="686" y="0"/>
                  </a:lnTo>
                  <a:lnTo>
                    <a:pt x="696" y="1"/>
                  </a:lnTo>
                  <a:close/>
                </a:path>
              </a:pathLst>
            </a:custGeom>
            <a:solidFill>
              <a:srgbClr val="ED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381"/>
            <p:cNvSpPr>
              <a:spLocks/>
            </p:cNvSpPr>
            <p:nvPr/>
          </p:nvSpPr>
          <p:spPr bwMode="auto">
            <a:xfrm>
              <a:off x="6396038" y="2867025"/>
              <a:ext cx="1004888" cy="823913"/>
            </a:xfrm>
            <a:custGeom>
              <a:avLst/>
              <a:gdLst>
                <a:gd name="T0" fmla="*/ 772 w 1265"/>
                <a:gd name="T1" fmla="*/ 80 h 1037"/>
                <a:gd name="T2" fmla="*/ 1100 w 1265"/>
                <a:gd name="T3" fmla="*/ 479 h 1037"/>
                <a:gd name="T4" fmla="*/ 1144 w 1265"/>
                <a:gd name="T5" fmla="*/ 538 h 1037"/>
                <a:gd name="T6" fmla="*/ 1185 w 1265"/>
                <a:gd name="T7" fmla="*/ 599 h 1037"/>
                <a:gd name="T8" fmla="*/ 1224 w 1265"/>
                <a:gd name="T9" fmla="*/ 660 h 1037"/>
                <a:gd name="T10" fmla="*/ 1265 w 1265"/>
                <a:gd name="T11" fmla="*/ 721 h 1037"/>
                <a:gd name="T12" fmla="*/ 1223 w 1265"/>
                <a:gd name="T13" fmla="*/ 724 h 1037"/>
                <a:gd name="T14" fmla="*/ 1180 w 1265"/>
                <a:gd name="T15" fmla="*/ 731 h 1037"/>
                <a:gd name="T16" fmla="*/ 1140 w 1265"/>
                <a:gd name="T17" fmla="*/ 740 h 1037"/>
                <a:gd name="T18" fmla="*/ 1100 w 1265"/>
                <a:gd name="T19" fmla="*/ 751 h 1037"/>
                <a:gd name="T20" fmla="*/ 1060 w 1265"/>
                <a:gd name="T21" fmla="*/ 763 h 1037"/>
                <a:gd name="T22" fmla="*/ 1021 w 1265"/>
                <a:gd name="T23" fmla="*/ 778 h 1037"/>
                <a:gd name="T24" fmla="*/ 983 w 1265"/>
                <a:gd name="T25" fmla="*/ 794 h 1037"/>
                <a:gd name="T26" fmla="*/ 946 w 1265"/>
                <a:gd name="T27" fmla="*/ 813 h 1037"/>
                <a:gd name="T28" fmla="*/ 728 w 1265"/>
                <a:gd name="T29" fmla="*/ 933 h 1037"/>
                <a:gd name="T30" fmla="*/ 696 w 1265"/>
                <a:gd name="T31" fmla="*/ 948 h 1037"/>
                <a:gd name="T32" fmla="*/ 664 w 1265"/>
                <a:gd name="T33" fmla="*/ 961 h 1037"/>
                <a:gd name="T34" fmla="*/ 632 w 1265"/>
                <a:gd name="T35" fmla="*/ 976 h 1037"/>
                <a:gd name="T36" fmla="*/ 600 w 1265"/>
                <a:gd name="T37" fmla="*/ 990 h 1037"/>
                <a:gd name="T38" fmla="*/ 568 w 1265"/>
                <a:gd name="T39" fmla="*/ 1004 h 1037"/>
                <a:gd name="T40" fmla="*/ 536 w 1265"/>
                <a:gd name="T41" fmla="*/ 1018 h 1037"/>
                <a:gd name="T42" fmla="*/ 502 w 1265"/>
                <a:gd name="T43" fmla="*/ 1032 h 1037"/>
                <a:gd name="T44" fmla="*/ 479 w 1265"/>
                <a:gd name="T45" fmla="*/ 1027 h 1037"/>
                <a:gd name="T46" fmla="*/ 463 w 1265"/>
                <a:gd name="T47" fmla="*/ 1006 h 1037"/>
                <a:gd name="T48" fmla="*/ 446 w 1265"/>
                <a:gd name="T49" fmla="*/ 988 h 1037"/>
                <a:gd name="T50" fmla="*/ 428 w 1265"/>
                <a:gd name="T51" fmla="*/ 967 h 1037"/>
                <a:gd name="T52" fmla="*/ 401 w 1265"/>
                <a:gd name="T53" fmla="*/ 928 h 1037"/>
                <a:gd name="T54" fmla="*/ 361 w 1265"/>
                <a:gd name="T55" fmla="*/ 869 h 1037"/>
                <a:gd name="T56" fmla="*/ 324 w 1265"/>
                <a:gd name="T57" fmla="*/ 811 h 1037"/>
                <a:gd name="T58" fmla="*/ 289 w 1265"/>
                <a:gd name="T59" fmla="*/ 750 h 1037"/>
                <a:gd name="T60" fmla="*/ 122 w 1265"/>
                <a:gd name="T61" fmla="*/ 442 h 1037"/>
                <a:gd name="T62" fmla="*/ 0 w 1265"/>
                <a:gd name="T63" fmla="*/ 266 h 1037"/>
                <a:gd name="T64" fmla="*/ 0 w 1265"/>
                <a:gd name="T65" fmla="*/ 264 h 1037"/>
                <a:gd name="T66" fmla="*/ 22 w 1265"/>
                <a:gd name="T67" fmla="*/ 260 h 1037"/>
                <a:gd name="T68" fmla="*/ 64 w 1265"/>
                <a:gd name="T69" fmla="*/ 252 h 1037"/>
                <a:gd name="T70" fmla="*/ 104 w 1265"/>
                <a:gd name="T71" fmla="*/ 239 h 1037"/>
                <a:gd name="T72" fmla="*/ 142 w 1265"/>
                <a:gd name="T73" fmla="*/ 221 h 1037"/>
                <a:gd name="T74" fmla="*/ 179 w 1265"/>
                <a:gd name="T75" fmla="*/ 201 h 1037"/>
                <a:gd name="T76" fmla="*/ 214 w 1265"/>
                <a:gd name="T77" fmla="*/ 181 h 1037"/>
                <a:gd name="T78" fmla="*/ 251 w 1265"/>
                <a:gd name="T79" fmla="*/ 160 h 1037"/>
                <a:gd name="T80" fmla="*/ 288 w 1265"/>
                <a:gd name="T81" fmla="*/ 141 h 1037"/>
                <a:gd name="T82" fmla="*/ 320 w 1265"/>
                <a:gd name="T83" fmla="*/ 124 h 1037"/>
                <a:gd name="T84" fmla="*/ 348 w 1265"/>
                <a:gd name="T85" fmla="*/ 109 h 1037"/>
                <a:gd name="T86" fmla="*/ 376 w 1265"/>
                <a:gd name="T87" fmla="*/ 95 h 1037"/>
                <a:gd name="T88" fmla="*/ 404 w 1265"/>
                <a:gd name="T89" fmla="*/ 84 h 1037"/>
                <a:gd name="T90" fmla="*/ 433 w 1265"/>
                <a:gd name="T91" fmla="*/ 72 h 1037"/>
                <a:gd name="T92" fmla="*/ 462 w 1265"/>
                <a:gd name="T93" fmla="*/ 61 h 1037"/>
                <a:gd name="T94" fmla="*/ 491 w 1265"/>
                <a:gd name="T95" fmla="*/ 48 h 1037"/>
                <a:gd name="T96" fmla="*/ 518 w 1265"/>
                <a:gd name="T97" fmla="*/ 34 h 1037"/>
                <a:gd name="T98" fmla="*/ 552 w 1265"/>
                <a:gd name="T99" fmla="*/ 19 h 1037"/>
                <a:gd name="T100" fmla="*/ 593 w 1265"/>
                <a:gd name="T101" fmla="*/ 13 h 1037"/>
                <a:gd name="T102" fmla="*/ 636 w 1265"/>
                <a:gd name="T103" fmla="*/ 9 h 1037"/>
                <a:gd name="T104" fmla="*/ 679 w 1265"/>
                <a:gd name="T105" fmla="*/ 4 h 1037"/>
                <a:gd name="T106" fmla="*/ 707 w 1265"/>
                <a:gd name="T107" fmla="*/ 0 h 1037"/>
                <a:gd name="T108" fmla="*/ 719 w 1265"/>
                <a:gd name="T109" fmla="*/ 3 h 1037"/>
                <a:gd name="T110" fmla="*/ 728 w 1265"/>
                <a:gd name="T111" fmla="*/ 11 h 1037"/>
                <a:gd name="T112" fmla="*/ 736 w 1265"/>
                <a:gd name="T113" fmla="*/ 22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037">
                  <a:moveTo>
                    <a:pt x="739" y="26"/>
                  </a:moveTo>
                  <a:lnTo>
                    <a:pt x="772" y="80"/>
                  </a:lnTo>
                  <a:lnTo>
                    <a:pt x="974" y="329"/>
                  </a:lnTo>
                  <a:lnTo>
                    <a:pt x="1100" y="479"/>
                  </a:lnTo>
                  <a:lnTo>
                    <a:pt x="1123" y="508"/>
                  </a:lnTo>
                  <a:lnTo>
                    <a:pt x="1144" y="538"/>
                  </a:lnTo>
                  <a:lnTo>
                    <a:pt x="1165" y="569"/>
                  </a:lnTo>
                  <a:lnTo>
                    <a:pt x="1185" y="599"/>
                  </a:lnTo>
                  <a:lnTo>
                    <a:pt x="1204" y="630"/>
                  </a:lnTo>
                  <a:lnTo>
                    <a:pt x="1224" y="660"/>
                  </a:lnTo>
                  <a:lnTo>
                    <a:pt x="1245" y="691"/>
                  </a:lnTo>
                  <a:lnTo>
                    <a:pt x="1265" y="721"/>
                  </a:lnTo>
                  <a:lnTo>
                    <a:pt x="1243" y="722"/>
                  </a:lnTo>
                  <a:lnTo>
                    <a:pt x="1223" y="724"/>
                  </a:lnTo>
                  <a:lnTo>
                    <a:pt x="1202" y="728"/>
                  </a:lnTo>
                  <a:lnTo>
                    <a:pt x="1180" y="731"/>
                  </a:lnTo>
                  <a:lnTo>
                    <a:pt x="1161" y="736"/>
                  </a:lnTo>
                  <a:lnTo>
                    <a:pt x="1140" y="740"/>
                  </a:lnTo>
                  <a:lnTo>
                    <a:pt x="1119" y="745"/>
                  </a:lnTo>
                  <a:lnTo>
                    <a:pt x="1100" y="751"/>
                  </a:lnTo>
                  <a:lnTo>
                    <a:pt x="1080" y="758"/>
                  </a:lnTo>
                  <a:lnTo>
                    <a:pt x="1060" y="763"/>
                  </a:lnTo>
                  <a:lnTo>
                    <a:pt x="1041" y="771"/>
                  </a:lnTo>
                  <a:lnTo>
                    <a:pt x="1021" y="778"/>
                  </a:lnTo>
                  <a:lnTo>
                    <a:pt x="1003" y="786"/>
                  </a:lnTo>
                  <a:lnTo>
                    <a:pt x="983" y="794"/>
                  </a:lnTo>
                  <a:lnTo>
                    <a:pt x="965" y="804"/>
                  </a:lnTo>
                  <a:lnTo>
                    <a:pt x="946" y="813"/>
                  </a:lnTo>
                  <a:lnTo>
                    <a:pt x="744" y="925"/>
                  </a:lnTo>
                  <a:lnTo>
                    <a:pt x="728" y="933"/>
                  </a:lnTo>
                  <a:lnTo>
                    <a:pt x="712" y="940"/>
                  </a:lnTo>
                  <a:lnTo>
                    <a:pt x="696" y="948"/>
                  </a:lnTo>
                  <a:lnTo>
                    <a:pt x="679" y="955"/>
                  </a:lnTo>
                  <a:lnTo>
                    <a:pt x="664" y="961"/>
                  </a:lnTo>
                  <a:lnTo>
                    <a:pt x="648" y="969"/>
                  </a:lnTo>
                  <a:lnTo>
                    <a:pt x="632" y="976"/>
                  </a:lnTo>
                  <a:lnTo>
                    <a:pt x="616" y="983"/>
                  </a:lnTo>
                  <a:lnTo>
                    <a:pt x="600" y="990"/>
                  </a:lnTo>
                  <a:lnTo>
                    <a:pt x="584" y="997"/>
                  </a:lnTo>
                  <a:lnTo>
                    <a:pt x="568" y="1004"/>
                  </a:lnTo>
                  <a:lnTo>
                    <a:pt x="552" y="1011"/>
                  </a:lnTo>
                  <a:lnTo>
                    <a:pt x="536" y="1018"/>
                  </a:lnTo>
                  <a:lnTo>
                    <a:pt x="518" y="1025"/>
                  </a:lnTo>
                  <a:lnTo>
                    <a:pt x="502" y="1032"/>
                  </a:lnTo>
                  <a:lnTo>
                    <a:pt x="486" y="1037"/>
                  </a:lnTo>
                  <a:lnTo>
                    <a:pt x="479" y="1027"/>
                  </a:lnTo>
                  <a:lnTo>
                    <a:pt x="471" y="1017"/>
                  </a:lnTo>
                  <a:lnTo>
                    <a:pt x="463" y="1006"/>
                  </a:lnTo>
                  <a:lnTo>
                    <a:pt x="454" y="997"/>
                  </a:lnTo>
                  <a:lnTo>
                    <a:pt x="446" y="988"/>
                  </a:lnTo>
                  <a:lnTo>
                    <a:pt x="437" y="978"/>
                  </a:lnTo>
                  <a:lnTo>
                    <a:pt x="428" y="967"/>
                  </a:lnTo>
                  <a:lnTo>
                    <a:pt x="422" y="957"/>
                  </a:lnTo>
                  <a:lnTo>
                    <a:pt x="401" y="928"/>
                  </a:lnTo>
                  <a:lnTo>
                    <a:pt x="380" y="899"/>
                  </a:lnTo>
                  <a:lnTo>
                    <a:pt x="361" y="869"/>
                  </a:lnTo>
                  <a:lnTo>
                    <a:pt x="342" y="839"/>
                  </a:lnTo>
                  <a:lnTo>
                    <a:pt x="324" y="811"/>
                  </a:lnTo>
                  <a:lnTo>
                    <a:pt x="306" y="779"/>
                  </a:lnTo>
                  <a:lnTo>
                    <a:pt x="289" y="750"/>
                  </a:lnTo>
                  <a:lnTo>
                    <a:pt x="272" y="720"/>
                  </a:lnTo>
                  <a:lnTo>
                    <a:pt x="122" y="442"/>
                  </a:lnTo>
                  <a:lnTo>
                    <a:pt x="1" y="267"/>
                  </a:lnTo>
                  <a:lnTo>
                    <a:pt x="0" y="266"/>
                  </a:lnTo>
                  <a:lnTo>
                    <a:pt x="0" y="265"/>
                  </a:lnTo>
                  <a:lnTo>
                    <a:pt x="0" y="264"/>
                  </a:lnTo>
                  <a:lnTo>
                    <a:pt x="0" y="262"/>
                  </a:lnTo>
                  <a:lnTo>
                    <a:pt x="22" y="260"/>
                  </a:lnTo>
                  <a:lnTo>
                    <a:pt x="43" y="258"/>
                  </a:lnTo>
                  <a:lnTo>
                    <a:pt x="64" y="252"/>
                  </a:lnTo>
                  <a:lnTo>
                    <a:pt x="84" y="246"/>
                  </a:lnTo>
                  <a:lnTo>
                    <a:pt x="104" y="239"/>
                  </a:lnTo>
                  <a:lnTo>
                    <a:pt x="122" y="230"/>
                  </a:lnTo>
                  <a:lnTo>
                    <a:pt x="142" y="221"/>
                  </a:lnTo>
                  <a:lnTo>
                    <a:pt x="160" y="212"/>
                  </a:lnTo>
                  <a:lnTo>
                    <a:pt x="179" y="201"/>
                  </a:lnTo>
                  <a:lnTo>
                    <a:pt x="197" y="191"/>
                  </a:lnTo>
                  <a:lnTo>
                    <a:pt x="214" y="181"/>
                  </a:lnTo>
                  <a:lnTo>
                    <a:pt x="233" y="170"/>
                  </a:lnTo>
                  <a:lnTo>
                    <a:pt x="251" y="160"/>
                  </a:lnTo>
                  <a:lnTo>
                    <a:pt x="270" y="151"/>
                  </a:lnTo>
                  <a:lnTo>
                    <a:pt x="288" y="141"/>
                  </a:lnTo>
                  <a:lnTo>
                    <a:pt x="308" y="133"/>
                  </a:lnTo>
                  <a:lnTo>
                    <a:pt x="320" y="124"/>
                  </a:lnTo>
                  <a:lnTo>
                    <a:pt x="334" y="116"/>
                  </a:lnTo>
                  <a:lnTo>
                    <a:pt x="348" y="109"/>
                  </a:lnTo>
                  <a:lnTo>
                    <a:pt x="362" y="102"/>
                  </a:lnTo>
                  <a:lnTo>
                    <a:pt x="376" y="95"/>
                  </a:lnTo>
                  <a:lnTo>
                    <a:pt x="390" y="90"/>
                  </a:lnTo>
                  <a:lnTo>
                    <a:pt x="404" y="84"/>
                  </a:lnTo>
                  <a:lnTo>
                    <a:pt x="419" y="78"/>
                  </a:lnTo>
                  <a:lnTo>
                    <a:pt x="433" y="72"/>
                  </a:lnTo>
                  <a:lnTo>
                    <a:pt x="448" y="67"/>
                  </a:lnTo>
                  <a:lnTo>
                    <a:pt x="462" y="61"/>
                  </a:lnTo>
                  <a:lnTo>
                    <a:pt x="477" y="55"/>
                  </a:lnTo>
                  <a:lnTo>
                    <a:pt x="491" y="48"/>
                  </a:lnTo>
                  <a:lnTo>
                    <a:pt x="504" y="41"/>
                  </a:lnTo>
                  <a:lnTo>
                    <a:pt x="518" y="34"/>
                  </a:lnTo>
                  <a:lnTo>
                    <a:pt x="532" y="26"/>
                  </a:lnTo>
                  <a:lnTo>
                    <a:pt x="552" y="19"/>
                  </a:lnTo>
                  <a:lnTo>
                    <a:pt x="572" y="15"/>
                  </a:lnTo>
                  <a:lnTo>
                    <a:pt x="593" y="13"/>
                  </a:lnTo>
                  <a:lnTo>
                    <a:pt x="615" y="10"/>
                  </a:lnTo>
                  <a:lnTo>
                    <a:pt x="636" y="9"/>
                  </a:lnTo>
                  <a:lnTo>
                    <a:pt x="658" y="7"/>
                  </a:lnTo>
                  <a:lnTo>
                    <a:pt x="679" y="4"/>
                  </a:lnTo>
                  <a:lnTo>
                    <a:pt x="700" y="1"/>
                  </a:lnTo>
                  <a:lnTo>
                    <a:pt x="707" y="0"/>
                  </a:lnTo>
                  <a:lnTo>
                    <a:pt x="713" y="1"/>
                  </a:lnTo>
                  <a:lnTo>
                    <a:pt x="719" y="3"/>
                  </a:lnTo>
                  <a:lnTo>
                    <a:pt x="723" y="7"/>
                  </a:lnTo>
                  <a:lnTo>
                    <a:pt x="728" y="11"/>
                  </a:lnTo>
                  <a:lnTo>
                    <a:pt x="732" y="16"/>
                  </a:lnTo>
                  <a:lnTo>
                    <a:pt x="736" y="22"/>
                  </a:lnTo>
                  <a:lnTo>
                    <a:pt x="739" y="26"/>
                  </a:lnTo>
                  <a:close/>
                </a:path>
              </a:pathLst>
            </a:custGeom>
            <a:solidFill>
              <a:srgbClr val="D3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487"/>
            <p:cNvSpPr>
              <a:spLocks/>
            </p:cNvSpPr>
            <p:nvPr/>
          </p:nvSpPr>
          <p:spPr bwMode="auto">
            <a:xfrm>
              <a:off x="6378576" y="3117850"/>
              <a:ext cx="374650" cy="595313"/>
            </a:xfrm>
            <a:custGeom>
              <a:avLst/>
              <a:gdLst>
                <a:gd name="T0" fmla="*/ 128 w 472"/>
                <a:gd name="T1" fmla="*/ 176 h 748"/>
                <a:gd name="T2" fmla="*/ 220 w 472"/>
                <a:gd name="T3" fmla="*/ 335 h 748"/>
                <a:gd name="T4" fmla="*/ 318 w 472"/>
                <a:gd name="T5" fmla="*/ 519 h 748"/>
                <a:gd name="T6" fmla="*/ 335 w 472"/>
                <a:gd name="T7" fmla="*/ 548 h 748"/>
                <a:gd name="T8" fmla="*/ 352 w 472"/>
                <a:gd name="T9" fmla="*/ 575 h 748"/>
                <a:gd name="T10" fmla="*/ 371 w 472"/>
                <a:gd name="T11" fmla="*/ 604 h 748"/>
                <a:gd name="T12" fmla="*/ 389 w 472"/>
                <a:gd name="T13" fmla="*/ 632 h 748"/>
                <a:gd name="T14" fmla="*/ 409 w 472"/>
                <a:gd name="T15" fmla="*/ 661 h 748"/>
                <a:gd name="T16" fmla="*/ 428 w 472"/>
                <a:gd name="T17" fmla="*/ 688 h 748"/>
                <a:gd name="T18" fmla="*/ 450 w 472"/>
                <a:gd name="T19" fmla="*/ 716 h 748"/>
                <a:gd name="T20" fmla="*/ 472 w 472"/>
                <a:gd name="T21" fmla="*/ 742 h 748"/>
                <a:gd name="T22" fmla="*/ 472 w 472"/>
                <a:gd name="T23" fmla="*/ 748 h 748"/>
                <a:gd name="T24" fmla="*/ 465 w 472"/>
                <a:gd name="T25" fmla="*/ 747 h 748"/>
                <a:gd name="T26" fmla="*/ 458 w 472"/>
                <a:gd name="T27" fmla="*/ 743 h 748"/>
                <a:gd name="T28" fmla="*/ 454 w 472"/>
                <a:gd name="T29" fmla="*/ 738 h 748"/>
                <a:gd name="T30" fmla="*/ 449 w 472"/>
                <a:gd name="T31" fmla="*/ 732 h 748"/>
                <a:gd name="T32" fmla="*/ 431 w 472"/>
                <a:gd name="T33" fmla="*/ 707 h 748"/>
                <a:gd name="T34" fmla="*/ 412 w 472"/>
                <a:gd name="T35" fmla="*/ 681 h 748"/>
                <a:gd name="T36" fmla="*/ 394 w 472"/>
                <a:gd name="T37" fmla="*/ 656 h 748"/>
                <a:gd name="T38" fmla="*/ 377 w 472"/>
                <a:gd name="T39" fmla="*/ 631 h 748"/>
                <a:gd name="T40" fmla="*/ 358 w 472"/>
                <a:gd name="T41" fmla="*/ 605 h 748"/>
                <a:gd name="T42" fmla="*/ 341 w 472"/>
                <a:gd name="T43" fmla="*/ 580 h 748"/>
                <a:gd name="T44" fmla="*/ 324 w 472"/>
                <a:gd name="T45" fmla="*/ 555 h 748"/>
                <a:gd name="T46" fmla="*/ 308 w 472"/>
                <a:gd name="T47" fmla="*/ 528 h 748"/>
                <a:gd name="T48" fmla="*/ 291 w 472"/>
                <a:gd name="T49" fmla="*/ 503 h 748"/>
                <a:gd name="T50" fmla="*/ 275 w 472"/>
                <a:gd name="T51" fmla="*/ 476 h 748"/>
                <a:gd name="T52" fmla="*/ 259 w 472"/>
                <a:gd name="T53" fmla="*/ 450 h 748"/>
                <a:gd name="T54" fmla="*/ 245 w 472"/>
                <a:gd name="T55" fmla="*/ 423 h 748"/>
                <a:gd name="T56" fmla="*/ 230 w 472"/>
                <a:gd name="T57" fmla="*/ 397 h 748"/>
                <a:gd name="T58" fmla="*/ 217 w 472"/>
                <a:gd name="T59" fmla="*/ 370 h 748"/>
                <a:gd name="T60" fmla="*/ 204 w 472"/>
                <a:gd name="T61" fmla="*/ 343 h 748"/>
                <a:gd name="T62" fmla="*/ 191 w 472"/>
                <a:gd name="T63" fmla="*/ 315 h 748"/>
                <a:gd name="T64" fmla="*/ 181 w 472"/>
                <a:gd name="T65" fmla="*/ 295 h 748"/>
                <a:gd name="T66" fmla="*/ 169 w 472"/>
                <a:gd name="T67" fmla="*/ 277 h 748"/>
                <a:gd name="T68" fmla="*/ 159 w 472"/>
                <a:gd name="T69" fmla="*/ 257 h 748"/>
                <a:gd name="T70" fmla="*/ 148 w 472"/>
                <a:gd name="T71" fmla="*/ 239 h 748"/>
                <a:gd name="T72" fmla="*/ 136 w 472"/>
                <a:gd name="T73" fmla="*/ 219 h 748"/>
                <a:gd name="T74" fmla="*/ 125 w 472"/>
                <a:gd name="T75" fmla="*/ 201 h 748"/>
                <a:gd name="T76" fmla="*/ 113 w 472"/>
                <a:gd name="T77" fmla="*/ 183 h 748"/>
                <a:gd name="T78" fmla="*/ 102 w 472"/>
                <a:gd name="T79" fmla="*/ 164 h 748"/>
                <a:gd name="T80" fmla="*/ 89 w 472"/>
                <a:gd name="T81" fmla="*/ 145 h 748"/>
                <a:gd name="T82" fmla="*/ 76 w 472"/>
                <a:gd name="T83" fmla="*/ 126 h 748"/>
                <a:gd name="T84" fmla="*/ 65 w 472"/>
                <a:gd name="T85" fmla="*/ 108 h 748"/>
                <a:gd name="T86" fmla="*/ 52 w 472"/>
                <a:gd name="T87" fmla="*/ 89 h 748"/>
                <a:gd name="T88" fmla="*/ 39 w 472"/>
                <a:gd name="T89" fmla="*/ 71 h 748"/>
                <a:gd name="T90" fmla="*/ 27 w 472"/>
                <a:gd name="T91" fmla="*/ 54 h 748"/>
                <a:gd name="T92" fmla="*/ 13 w 472"/>
                <a:gd name="T93" fmla="*/ 35 h 748"/>
                <a:gd name="T94" fmla="*/ 0 w 472"/>
                <a:gd name="T95" fmla="*/ 17 h 748"/>
                <a:gd name="T96" fmla="*/ 0 w 472"/>
                <a:gd name="T97" fmla="*/ 11 h 748"/>
                <a:gd name="T98" fmla="*/ 4 w 472"/>
                <a:gd name="T99" fmla="*/ 6 h 748"/>
                <a:gd name="T100" fmla="*/ 8 w 472"/>
                <a:gd name="T101" fmla="*/ 3 h 748"/>
                <a:gd name="T102" fmla="*/ 13 w 472"/>
                <a:gd name="T103" fmla="*/ 0 h 748"/>
                <a:gd name="T104" fmla="*/ 23 w 472"/>
                <a:gd name="T105" fmla="*/ 11 h 748"/>
                <a:gd name="T106" fmla="*/ 128 w 472"/>
                <a:gd name="T107" fmla="*/ 17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2" h="748">
                  <a:moveTo>
                    <a:pt x="128" y="176"/>
                  </a:moveTo>
                  <a:lnTo>
                    <a:pt x="220" y="335"/>
                  </a:lnTo>
                  <a:lnTo>
                    <a:pt x="318" y="519"/>
                  </a:lnTo>
                  <a:lnTo>
                    <a:pt x="335" y="548"/>
                  </a:lnTo>
                  <a:lnTo>
                    <a:pt x="352" y="575"/>
                  </a:lnTo>
                  <a:lnTo>
                    <a:pt x="371" y="604"/>
                  </a:lnTo>
                  <a:lnTo>
                    <a:pt x="389" y="632"/>
                  </a:lnTo>
                  <a:lnTo>
                    <a:pt x="409" y="661"/>
                  </a:lnTo>
                  <a:lnTo>
                    <a:pt x="428" y="688"/>
                  </a:lnTo>
                  <a:lnTo>
                    <a:pt x="450" y="716"/>
                  </a:lnTo>
                  <a:lnTo>
                    <a:pt x="472" y="742"/>
                  </a:lnTo>
                  <a:lnTo>
                    <a:pt x="472" y="748"/>
                  </a:lnTo>
                  <a:lnTo>
                    <a:pt x="465" y="747"/>
                  </a:lnTo>
                  <a:lnTo>
                    <a:pt x="458" y="743"/>
                  </a:lnTo>
                  <a:lnTo>
                    <a:pt x="454" y="738"/>
                  </a:lnTo>
                  <a:lnTo>
                    <a:pt x="449" y="732"/>
                  </a:lnTo>
                  <a:lnTo>
                    <a:pt x="431" y="707"/>
                  </a:lnTo>
                  <a:lnTo>
                    <a:pt x="412" y="681"/>
                  </a:lnTo>
                  <a:lnTo>
                    <a:pt x="394" y="656"/>
                  </a:lnTo>
                  <a:lnTo>
                    <a:pt x="377" y="631"/>
                  </a:lnTo>
                  <a:lnTo>
                    <a:pt x="358" y="605"/>
                  </a:lnTo>
                  <a:lnTo>
                    <a:pt x="341" y="580"/>
                  </a:lnTo>
                  <a:lnTo>
                    <a:pt x="324" y="555"/>
                  </a:lnTo>
                  <a:lnTo>
                    <a:pt x="308" y="528"/>
                  </a:lnTo>
                  <a:lnTo>
                    <a:pt x="291" y="503"/>
                  </a:lnTo>
                  <a:lnTo>
                    <a:pt x="275" y="476"/>
                  </a:lnTo>
                  <a:lnTo>
                    <a:pt x="259" y="450"/>
                  </a:lnTo>
                  <a:lnTo>
                    <a:pt x="245" y="423"/>
                  </a:lnTo>
                  <a:lnTo>
                    <a:pt x="230" y="397"/>
                  </a:lnTo>
                  <a:lnTo>
                    <a:pt x="217" y="370"/>
                  </a:lnTo>
                  <a:lnTo>
                    <a:pt x="204" y="343"/>
                  </a:lnTo>
                  <a:lnTo>
                    <a:pt x="191" y="315"/>
                  </a:lnTo>
                  <a:lnTo>
                    <a:pt x="181" y="295"/>
                  </a:lnTo>
                  <a:lnTo>
                    <a:pt x="169" y="277"/>
                  </a:lnTo>
                  <a:lnTo>
                    <a:pt x="159" y="257"/>
                  </a:lnTo>
                  <a:lnTo>
                    <a:pt x="148" y="239"/>
                  </a:lnTo>
                  <a:lnTo>
                    <a:pt x="136" y="219"/>
                  </a:lnTo>
                  <a:lnTo>
                    <a:pt x="125" y="201"/>
                  </a:lnTo>
                  <a:lnTo>
                    <a:pt x="113" y="183"/>
                  </a:lnTo>
                  <a:lnTo>
                    <a:pt x="102" y="164"/>
                  </a:lnTo>
                  <a:lnTo>
                    <a:pt x="89" y="145"/>
                  </a:lnTo>
                  <a:lnTo>
                    <a:pt x="76" y="126"/>
                  </a:lnTo>
                  <a:lnTo>
                    <a:pt x="65" y="108"/>
                  </a:lnTo>
                  <a:lnTo>
                    <a:pt x="52" y="89"/>
                  </a:lnTo>
                  <a:lnTo>
                    <a:pt x="39" y="71"/>
                  </a:lnTo>
                  <a:lnTo>
                    <a:pt x="27" y="54"/>
                  </a:lnTo>
                  <a:lnTo>
                    <a:pt x="13" y="35"/>
                  </a:lnTo>
                  <a:lnTo>
                    <a:pt x="0" y="17"/>
                  </a:lnTo>
                  <a:lnTo>
                    <a:pt x="0" y="11"/>
                  </a:lnTo>
                  <a:lnTo>
                    <a:pt x="4" y="6"/>
                  </a:lnTo>
                  <a:lnTo>
                    <a:pt x="8" y="3"/>
                  </a:lnTo>
                  <a:lnTo>
                    <a:pt x="13" y="0"/>
                  </a:lnTo>
                  <a:lnTo>
                    <a:pt x="23" y="11"/>
                  </a:lnTo>
                  <a:lnTo>
                    <a:pt x="128" y="176"/>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12"/>
            <p:cNvSpPr>
              <a:spLocks/>
            </p:cNvSpPr>
            <p:nvPr/>
          </p:nvSpPr>
          <p:spPr bwMode="auto">
            <a:xfrm>
              <a:off x="6370638" y="3168650"/>
              <a:ext cx="360363" cy="581025"/>
            </a:xfrm>
            <a:custGeom>
              <a:avLst/>
              <a:gdLst>
                <a:gd name="T0" fmla="*/ 79 w 455"/>
                <a:gd name="T1" fmla="*/ 115 h 731"/>
                <a:gd name="T2" fmla="*/ 143 w 455"/>
                <a:gd name="T3" fmla="*/ 220 h 731"/>
                <a:gd name="T4" fmla="*/ 289 w 455"/>
                <a:gd name="T5" fmla="*/ 487 h 731"/>
                <a:gd name="T6" fmla="*/ 306 w 455"/>
                <a:gd name="T7" fmla="*/ 518 h 731"/>
                <a:gd name="T8" fmla="*/ 326 w 455"/>
                <a:gd name="T9" fmla="*/ 549 h 731"/>
                <a:gd name="T10" fmla="*/ 349 w 455"/>
                <a:gd name="T11" fmla="*/ 579 h 731"/>
                <a:gd name="T12" fmla="*/ 372 w 455"/>
                <a:gd name="T13" fmla="*/ 608 h 731"/>
                <a:gd name="T14" fmla="*/ 395 w 455"/>
                <a:gd name="T15" fmla="*/ 637 h 731"/>
                <a:gd name="T16" fmla="*/ 417 w 455"/>
                <a:gd name="T17" fmla="*/ 667 h 731"/>
                <a:gd name="T18" fmla="*/ 437 w 455"/>
                <a:gd name="T19" fmla="*/ 697 h 731"/>
                <a:gd name="T20" fmla="*/ 455 w 455"/>
                <a:gd name="T21" fmla="*/ 728 h 731"/>
                <a:gd name="T22" fmla="*/ 455 w 455"/>
                <a:gd name="T23" fmla="*/ 731 h 731"/>
                <a:gd name="T24" fmla="*/ 432 w 455"/>
                <a:gd name="T25" fmla="*/ 706 h 731"/>
                <a:gd name="T26" fmla="*/ 409 w 455"/>
                <a:gd name="T27" fmla="*/ 679 h 731"/>
                <a:gd name="T28" fmla="*/ 387 w 455"/>
                <a:gd name="T29" fmla="*/ 653 h 731"/>
                <a:gd name="T30" fmla="*/ 366 w 455"/>
                <a:gd name="T31" fmla="*/ 626 h 731"/>
                <a:gd name="T32" fmla="*/ 347 w 455"/>
                <a:gd name="T33" fmla="*/ 599 h 731"/>
                <a:gd name="T34" fmla="*/ 327 w 455"/>
                <a:gd name="T35" fmla="*/ 571 h 731"/>
                <a:gd name="T36" fmla="*/ 309 w 455"/>
                <a:gd name="T37" fmla="*/ 543 h 731"/>
                <a:gd name="T38" fmla="*/ 291 w 455"/>
                <a:gd name="T39" fmla="*/ 516 h 731"/>
                <a:gd name="T40" fmla="*/ 31 w 455"/>
                <a:gd name="T41" fmla="*/ 67 h 731"/>
                <a:gd name="T42" fmla="*/ 23 w 455"/>
                <a:gd name="T43" fmla="*/ 51 h 731"/>
                <a:gd name="T44" fmla="*/ 14 w 455"/>
                <a:gd name="T45" fmla="*/ 34 h 731"/>
                <a:gd name="T46" fmla="*/ 6 w 455"/>
                <a:gd name="T47" fmla="*/ 19 h 731"/>
                <a:gd name="T48" fmla="*/ 0 w 455"/>
                <a:gd name="T49" fmla="*/ 2 h 731"/>
                <a:gd name="T50" fmla="*/ 2 w 455"/>
                <a:gd name="T51" fmla="*/ 0 h 731"/>
                <a:gd name="T52" fmla="*/ 6 w 455"/>
                <a:gd name="T53" fmla="*/ 1 h 731"/>
                <a:gd name="T54" fmla="*/ 9 w 455"/>
                <a:gd name="T55" fmla="*/ 3 h 731"/>
                <a:gd name="T56" fmla="*/ 12 w 455"/>
                <a:gd name="T57" fmla="*/ 4 h 731"/>
                <a:gd name="T58" fmla="*/ 23 w 455"/>
                <a:gd name="T59" fmla="*/ 17 h 731"/>
                <a:gd name="T60" fmla="*/ 32 w 455"/>
                <a:gd name="T61" fmla="*/ 30 h 731"/>
                <a:gd name="T62" fmla="*/ 41 w 455"/>
                <a:gd name="T63" fmla="*/ 45 h 731"/>
                <a:gd name="T64" fmla="*/ 48 w 455"/>
                <a:gd name="T65" fmla="*/ 59 h 731"/>
                <a:gd name="T66" fmla="*/ 55 w 455"/>
                <a:gd name="T67" fmla="*/ 72 h 731"/>
                <a:gd name="T68" fmla="*/ 63 w 455"/>
                <a:gd name="T69" fmla="*/ 87 h 731"/>
                <a:gd name="T70" fmla="*/ 70 w 455"/>
                <a:gd name="T71" fmla="*/ 101 h 731"/>
                <a:gd name="T72" fmla="*/ 79 w 455"/>
                <a:gd name="T73" fmla="*/ 115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5" h="731">
                  <a:moveTo>
                    <a:pt x="79" y="115"/>
                  </a:moveTo>
                  <a:lnTo>
                    <a:pt x="143" y="220"/>
                  </a:lnTo>
                  <a:lnTo>
                    <a:pt x="289" y="487"/>
                  </a:lnTo>
                  <a:lnTo>
                    <a:pt x="306" y="518"/>
                  </a:lnTo>
                  <a:lnTo>
                    <a:pt x="326" y="549"/>
                  </a:lnTo>
                  <a:lnTo>
                    <a:pt x="349" y="579"/>
                  </a:lnTo>
                  <a:lnTo>
                    <a:pt x="372" y="608"/>
                  </a:lnTo>
                  <a:lnTo>
                    <a:pt x="395" y="637"/>
                  </a:lnTo>
                  <a:lnTo>
                    <a:pt x="417" y="667"/>
                  </a:lnTo>
                  <a:lnTo>
                    <a:pt x="437" y="697"/>
                  </a:lnTo>
                  <a:lnTo>
                    <a:pt x="455" y="728"/>
                  </a:lnTo>
                  <a:lnTo>
                    <a:pt x="455" y="731"/>
                  </a:lnTo>
                  <a:lnTo>
                    <a:pt x="432" y="706"/>
                  </a:lnTo>
                  <a:lnTo>
                    <a:pt x="409" y="679"/>
                  </a:lnTo>
                  <a:lnTo>
                    <a:pt x="387" y="653"/>
                  </a:lnTo>
                  <a:lnTo>
                    <a:pt x="366" y="626"/>
                  </a:lnTo>
                  <a:lnTo>
                    <a:pt x="347" y="599"/>
                  </a:lnTo>
                  <a:lnTo>
                    <a:pt x="327" y="571"/>
                  </a:lnTo>
                  <a:lnTo>
                    <a:pt x="309" y="543"/>
                  </a:lnTo>
                  <a:lnTo>
                    <a:pt x="291" y="516"/>
                  </a:lnTo>
                  <a:lnTo>
                    <a:pt x="31" y="67"/>
                  </a:lnTo>
                  <a:lnTo>
                    <a:pt x="23" y="51"/>
                  </a:lnTo>
                  <a:lnTo>
                    <a:pt x="14" y="34"/>
                  </a:lnTo>
                  <a:lnTo>
                    <a:pt x="6" y="19"/>
                  </a:lnTo>
                  <a:lnTo>
                    <a:pt x="0" y="2"/>
                  </a:lnTo>
                  <a:lnTo>
                    <a:pt x="2" y="0"/>
                  </a:lnTo>
                  <a:lnTo>
                    <a:pt x="6" y="1"/>
                  </a:lnTo>
                  <a:lnTo>
                    <a:pt x="9" y="3"/>
                  </a:lnTo>
                  <a:lnTo>
                    <a:pt x="12" y="4"/>
                  </a:lnTo>
                  <a:lnTo>
                    <a:pt x="23" y="17"/>
                  </a:lnTo>
                  <a:lnTo>
                    <a:pt x="32" y="30"/>
                  </a:lnTo>
                  <a:lnTo>
                    <a:pt x="41" y="45"/>
                  </a:lnTo>
                  <a:lnTo>
                    <a:pt x="48" y="59"/>
                  </a:lnTo>
                  <a:lnTo>
                    <a:pt x="55" y="72"/>
                  </a:lnTo>
                  <a:lnTo>
                    <a:pt x="63" y="87"/>
                  </a:lnTo>
                  <a:lnTo>
                    <a:pt x="70" y="101"/>
                  </a:lnTo>
                  <a:lnTo>
                    <a:pt x="79" y="115"/>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540"/>
            <p:cNvSpPr>
              <a:spLocks/>
            </p:cNvSpPr>
            <p:nvPr/>
          </p:nvSpPr>
          <p:spPr bwMode="auto">
            <a:xfrm>
              <a:off x="6359526" y="3214688"/>
              <a:ext cx="366713" cy="584200"/>
            </a:xfrm>
            <a:custGeom>
              <a:avLst/>
              <a:gdLst>
                <a:gd name="T0" fmla="*/ 9 w 463"/>
                <a:gd name="T1" fmla="*/ 0 h 735"/>
                <a:gd name="T2" fmla="*/ 27 w 463"/>
                <a:gd name="T3" fmla="*/ 25 h 735"/>
                <a:gd name="T4" fmla="*/ 43 w 463"/>
                <a:gd name="T5" fmla="*/ 50 h 735"/>
                <a:gd name="T6" fmla="*/ 57 w 463"/>
                <a:gd name="T7" fmla="*/ 77 h 735"/>
                <a:gd name="T8" fmla="*/ 70 w 463"/>
                <a:gd name="T9" fmla="*/ 104 h 735"/>
                <a:gd name="T10" fmla="*/ 83 w 463"/>
                <a:gd name="T11" fmla="*/ 131 h 735"/>
                <a:gd name="T12" fmla="*/ 96 w 463"/>
                <a:gd name="T13" fmla="*/ 159 h 735"/>
                <a:gd name="T14" fmla="*/ 110 w 463"/>
                <a:gd name="T15" fmla="*/ 185 h 735"/>
                <a:gd name="T16" fmla="*/ 125 w 463"/>
                <a:gd name="T17" fmla="*/ 211 h 735"/>
                <a:gd name="T18" fmla="*/ 256 w 463"/>
                <a:gd name="T19" fmla="*/ 437 h 735"/>
                <a:gd name="T20" fmla="*/ 267 w 463"/>
                <a:gd name="T21" fmla="*/ 456 h 735"/>
                <a:gd name="T22" fmla="*/ 278 w 463"/>
                <a:gd name="T23" fmla="*/ 474 h 735"/>
                <a:gd name="T24" fmla="*/ 289 w 463"/>
                <a:gd name="T25" fmla="*/ 491 h 735"/>
                <a:gd name="T26" fmla="*/ 301 w 463"/>
                <a:gd name="T27" fmla="*/ 510 h 735"/>
                <a:gd name="T28" fmla="*/ 312 w 463"/>
                <a:gd name="T29" fmla="*/ 528 h 735"/>
                <a:gd name="T30" fmla="*/ 324 w 463"/>
                <a:gd name="T31" fmla="*/ 545 h 735"/>
                <a:gd name="T32" fmla="*/ 335 w 463"/>
                <a:gd name="T33" fmla="*/ 564 h 735"/>
                <a:gd name="T34" fmla="*/ 348 w 463"/>
                <a:gd name="T35" fmla="*/ 581 h 735"/>
                <a:gd name="T36" fmla="*/ 361 w 463"/>
                <a:gd name="T37" fmla="*/ 600 h 735"/>
                <a:gd name="T38" fmla="*/ 373 w 463"/>
                <a:gd name="T39" fmla="*/ 617 h 735"/>
                <a:gd name="T40" fmla="*/ 386 w 463"/>
                <a:gd name="T41" fmla="*/ 634 h 735"/>
                <a:gd name="T42" fmla="*/ 400 w 463"/>
                <a:gd name="T43" fmla="*/ 651 h 735"/>
                <a:gd name="T44" fmla="*/ 413 w 463"/>
                <a:gd name="T45" fmla="*/ 668 h 735"/>
                <a:gd name="T46" fmla="*/ 428 w 463"/>
                <a:gd name="T47" fmla="*/ 684 h 735"/>
                <a:gd name="T48" fmla="*/ 443 w 463"/>
                <a:gd name="T49" fmla="*/ 700 h 735"/>
                <a:gd name="T50" fmla="*/ 460 w 463"/>
                <a:gd name="T51" fmla="*/ 716 h 735"/>
                <a:gd name="T52" fmla="*/ 461 w 463"/>
                <a:gd name="T53" fmla="*/ 720 h 735"/>
                <a:gd name="T54" fmla="*/ 462 w 463"/>
                <a:gd name="T55" fmla="*/ 725 h 735"/>
                <a:gd name="T56" fmla="*/ 463 w 463"/>
                <a:gd name="T57" fmla="*/ 730 h 735"/>
                <a:gd name="T58" fmla="*/ 463 w 463"/>
                <a:gd name="T59" fmla="*/ 735 h 735"/>
                <a:gd name="T60" fmla="*/ 456 w 463"/>
                <a:gd name="T61" fmla="*/ 735 h 735"/>
                <a:gd name="T62" fmla="*/ 426 w 463"/>
                <a:gd name="T63" fmla="*/ 703 h 735"/>
                <a:gd name="T64" fmla="*/ 398 w 463"/>
                <a:gd name="T65" fmla="*/ 671 h 735"/>
                <a:gd name="T66" fmla="*/ 373 w 463"/>
                <a:gd name="T67" fmla="*/ 638 h 735"/>
                <a:gd name="T68" fmla="*/ 349 w 463"/>
                <a:gd name="T69" fmla="*/ 604 h 735"/>
                <a:gd name="T70" fmla="*/ 326 w 463"/>
                <a:gd name="T71" fmla="*/ 570 h 735"/>
                <a:gd name="T72" fmla="*/ 304 w 463"/>
                <a:gd name="T73" fmla="*/ 535 h 735"/>
                <a:gd name="T74" fmla="*/ 282 w 463"/>
                <a:gd name="T75" fmla="*/ 499 h 735"/>
                <a:gd name="T76" fmla="*/ 262 w 463"/>
                <a:gd name="T77" fmla="*/ 464 h 735"/>
                <a:gd name="T78" fmla="*/ 242 w 463"/>
                <a:gd name="T79" fmla="*/ 428 h 735"/>
                <a:gd name="T80" fmla="*/ 222 w 463"/>
                <a:gd name="T81" fmla="*/ 392 h 735"/>
                <a:gd name="T82" fmla="*/ 202 w 463"/>
                <a:gd name="T83" fmla="*/ 357 h 735"/>
                <a:gd name="T84" fmla="*/ 182 w 463"/>
                <a:gd name="T85" fmla="*/ 321 h 735"/>
                <a:gd name="T86" fmla="*/ 161 w 463"/>
                <a:gd name="T87" fmla="*/ 286 h 735"/>
                <a:gd name="T88" fmla="*/ 141 w 463"/>
                <a:gd name="T89" fmla="*/ 251 h 735"/>
                <a:gd name="T90" fmla="*/ 118 w 463"/>
                <a:gd name="T91" fmla="*/ 216 h 735"/>
                <a:gd name="T92" fmla="*/ 95 w 463"/>
                <a:gd name="T93" fmla="*/ 182 h 735"/>
                <a:gd name="T94" fmla="*/ 82 w 463"/>
                <a:gd name="T95" fmla="*/ 162 h 735"/>
                <a:gd name="T96" fmla="*/ 68 w 463"/>
                <a:gd name="T97" fmla="*/ 142 h 735"/>
                <a:gd name="T98" fmla="*/ 57 w 463"/>
                <a:gd name="T99" fmla="*/ 123 h 735"/>
                <a:gd name="T100" fmla="*/ 44 w 463"/>
                <a:gd name="T101" fmla="*/ 103 h 735"/>
                <a:gd name="T102" fmla="*/ 32 w 463"/>
                <a:gd name="T103" fmla="*/ 84 h 735"/>
                <a:gd name="T104" fmla="*/ 22 w 463"/>
                <a:gd name="T105" fmla="*/ 63 h 735"/>
                <a:gd name="T106" fmla="*/ 12 w 463"/>
                <a:gd name="T107" fmla="*/ 42 h 735"/>
                <a:gd name="T108" fmla="*/ 1 w 463"/>
                <a:gd name="T109" fmla="*/ 21 h 735"/>
                <a:gd name="T110" fmla="*/ 0 w 463"/>
                <a:gd name="T111" fmla="*/ 15 h 735"/>
                <a:gd name="T112" fmla="*/ 1 w 463"/>
                <a:gd name="T113" fmla="*/ 9 h 735"/>
                <a:gd name="T114" fmla="*/ 5 w 463"/>
                <a:gd name="T115" fmla="*/ 3 h 735"/>
                <a:gd name="T116" fmla="*/ 9 w 463"/>
                <a:gd name="T11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3" h="735">
                  <a:moveTo>
                    <a:pt x="9" y="0"/>
                  </a:moveTo>
                  <a:lnTo>
                    <a:pt x="27" y="25"/>
                  </a:lnTo>
                  <a:lnTo>
                    <a:pt x="43" y="50"/>
                  </a:lnTo>
                  <a:lnTo>
                    <a:pt x="57" y="77"/>
                  </a:lnTo>
                  <a:lnTo>
                    <a:pt x="70" y="104"/>
                  </a:lnTo>
                  <a:lnTo>
                    <a:pt x="83" y="131"/>
                  </a:lnTo>
                  <a:lnTo>
                    <a:pt x="96" y="159"/>
                  </a:lnTo>
                  <a:lnTo>
                    <a:pt x="110" y="185"/>
                  </a:lnTo>
                  <a:lnTo>
                    <a:pt x="125" y="211"/>
                  </a:lnTo>
                  <a:lnTo>
                    <a:pt x="256" y="437"/>
                  </a:lnTo>
                  <a:lnTo>
                    <a:pt x="267" y="456"/>
                  </a:lnTo>
                  <a:lnTo>
                    <a:pt x="278" y="474"/>
                  </a:lnTo>
                  <a:lnTo>
                    <a:pt x="289" y="491"/>
                  </a:lnTo>
                  <a:lnTo>
                    <a:pt x="301" y="510"/>
                  </a:lnTo>
                  <a:lnTo>
                    <a:pt x="312" y="528"/>
                  </a:lnTo>
                  <a:lnTo>
                    <a:pt x="324" y="545"/>
                  </a:lnTo>
                  <a:lnTo>
                    <a:pt x="335" y="564"/>
                  </a:lnTo>
                  <a:lnTo>
                    <a:pt x="348" y="581"/>
                  </a:lnTo>
                  <a:lnTo>
                    <a:pt x="361" y="600"/>
                  </a:lnTo>
                  <a:lnTo>
                    <a:pt x="373" y="617"/>
                  </a:lnTo>
                  <a:lnTo>
                    <a:pt x="386" y="634"/>
                  </a:lnTo>
                  <a:lnTo>
                    <a:pt x="400" y="651"/>
                  </a:lnTo>
                  <a:lnTo>
                    <a:pt x="413" y="668"/>
                  </a:lnTo>
                  <a:lnTo>
                    <a:pt x="428" y="684"/>
                  </a:lnTo>
                  <a:lnTo>
                    <a:pt x="443" y="700"/>
                  </a:lnTo>
                  <a:lnTo>
                    <a:pt x="460" y="716"/>
                  </a:lnTo>
                  <a:lnTo>
                    <a:pt x="461" y="720"/>
                  </a:lnTo>
                  <a:lnTo>
                    <a:pt x="462" y="725"/>
                  </a:lnTo>
                  <a:lnTo>
                    <a:pt x="463" y="730"/>
                  </a:lnTo>
                  <a:lnTo>
                    <a:pt x="463" y="735"/>
                  </a:lnTo>
                  <a:lnTo>
                    <a:pt x="456" y="735"/>
                  </a:lnTo>
                  <a:lnTo>
                    <a:pt x="426" y="703"/>
                  </a:lnTo>
                  <a:lnTo>
                    <a:pt x="398" y="671"/>
                  </a:lnTo>
                  <a:lnTo>
                    <a:pt x="373" y="638"/>
                  </a:lnTo>
                  <a:lnTo>
                    <a:pt x="349" y="604"/>
                  </a:lnTo>
                  <a:lnTo>
                    <a:pt x="326" y="570"/>
                  </a:lnTo>
                  <a:lnTo>
                    <a:pt x="304" y="535"/>
                  </a:lnTo>
                  <a:lnTo>
                    <a:pt x="282" y="499"/>
                  </a:lnTo>
                  <a:lnTo>
                    <a:pt x="262" y="464"/>
                  </a:lnTo>
                  <a:lnTo>
                    <a:pt x="242" y="428"/>
                  </a:lnTo>
                  <a:lnTo>
                    <a:pt x="222" y="392"/>
                  </a:lnTo>
                  <a:lnTo>
                    <a:pt x="202" y="357"/>
                  </a:lnTo>
                  <a:lnTo>
                    <a:pt x="182" y="321"/>
                  </a:lnTo>
                  <a:lnTo>
                    <a:pt x="161" y="286"/>
                  </a:lnTo>
                  <a:lnTo>
                    <a:pt x="141" y="251"/>
                  </a:lnTo>
                  <a:lnTo>
                    <a:pt x="118" y="216"/>
                  </a:lnTo>
                  <a:lnTo>
                    <a:pt x="95" y="182"/>
                  </a:lnTo>
                  <a:lnTo>
                    <a:pt x="82" y="162"/>
                  </a:lnTo>
                  <a:lnTo>
                    <a:pt x="68" y="142"/>
                  </a:lnTo>
                  <a:lnTo>
                    <a:pt x="57" y="123"/>
                  </a:lnTo>
                  <a:lnTo>
                    <a:pt x="44" y="103"/>
                  </a:lnTo>
                  <a:lnTo>
                    <a:pt x="32" y="84"/>
                  </a:lnTo>
                  <a:lnTo>
                    <a:pt x="22" y="63"/>
                  </a:lnTo>
                  <a:lnTo>
                    <a:pt x="12" y="42"/>
                  </a:lnTo>
                  <a:lnTo>
                    <a:pt x="1" y="21"/>
                  </a:lnTo>
                  <a:lnTo>
                    <a:pt x="0" y="15"/>
                  </a:lnTo>
                  <a:lnTo>
                    <a:pt x="1" y="9"/>
                  </a:lnTo>
                  <a:lnTo>
                    <a:pt x="5" y="3"/>
                  </a:lnTo>
                  <a:lnTo>
                    <a:pt x="9" y="0"/>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557"/>
            <p:cNvSpPr>
              <a:spLocks/>
            </p:cNvSpPr>
            <p:nvPr/>
          </p:nvSpPr>
          <p:spPr bwMode="auto">
            <a:xfrm>
              <a:off x="7472363" y="3241675"/>
              <a:ext cx="533400" cy="204788"/>
            </a:xfrm>
            <a:custGeom>
              <a:avLst/>
              <a:gdLst>
                <a:gd name="T0" fmla="*/ 640 w 671"/>
                <a:gd name="T1" fmla="*/ 32 h 258"/>
                <a:gd name="T2" fmla="*/ 575 w 671"/>
                <a:gd name="T3" fmla="*/ 61 h 258"/>
                <a:gd name="T4" fmla="*/ 509 w 671"/>
                <a:gd name="T5" fmla="*/ 84 h 258"/>
                <a:gd name="T6" fmla="*/ 441 w 671"/>
                <a:gd name="T7" fmla="*/ 106 h 258"/>
                <a:gd name="T8" fmla="*/ 372 w 671"/>
                <a:gd name="T9" fmla="*/ 126 h 258"/>
                <a:gd name="T10" fmla="*/ 304 w 671"/>
                <a:gd name="T11" fmla="*/ 145 h 258"/>
                <a:gd name="T12" fmla="*/ 236 w 671"/>
                <a:gd name="T13" fmla="*/ 165 h 258"/>
                <a:gd name="T14" fmla="*/ 169 w 671"/>
                <a:gd name="T15" fmla="*/ 188 h 258"/>
                <a:gd name="T16" fmla="*/ 119 w 671"/>
                <a:gd name="T17" fmla="*/ 207 h 258"/>
                <a:gd name="T18" fmla="*/ 85 w 671"/>
                <a:gd name="T19" fmla="*/ 221 h 258"/>
                <a:gd name="T20" fmla="*/ 51 w 671"/>
                <a:gd name="T21" fmla="*/ 235 h 258"/>
                <a:gd name="T22" fmla="*/ 18 w 671"/>
                <a:gd name="T23" fmla="*/ 250 h 258"/>
                <a:gd name="T24" fmla="*/ 11 w 671"/>
                <a:gd name="T25" fmla="*/ 248 h 258"/>
                <a:gd name="T26" fmla="*/ 34 w 671"/>
                <a:gd name="T27" fmla="*/ 228 h 258"/>
                <a:gd name="T28" fmla="*/ 58 w 671"/>
                <a:gd name="T29" fmla="*/ 211 h 258"/>
                <a:gd name="T30" fmla="*/ 83 w 671"/>
                <a:gd name="T31" fmla="*/ 196 h 258"/>
                <a:gd name="T32" fmla="*/ 108 w 671"/>
                <a:gd name="T33" fmla="*/ 183 h 258"/>
                <a:gd name="T34" fmla="*/ 135 w 671"/>
                <a:gd name="T35" fmla="*/ 172 h 258"/>
                <a:gd name="T36" fmla="*/ 163 w 671"/>
                <a:gd name="T37" fmla="*/ 161 h 258"/>
                <a:gd name="T38" fmla="*/ 189 w 671"/>
                <a:gd name="T39" fmla="*/ 152 h 258"/>
                <a:gd name="T40" fmla="*/ 224 w 671"/>
                <a:gd name="T41" fmla="*/ 140 h 258"/>
                <a:gd name="T42" fmla="*/ 265 w 671"/>
                <a:gd name="T43" fmla="*/ 129 h 258"/>
                <a:gd name="T44" fmla="*/ 306 w 671"/>
                <a:gd name="T45" fmla="*/ 119 h 258"/>
                <a:gd name="T46" fmla="*/ 348 w 671"/>
                <a:gd name="T47" fmla="*/ 108 h 258"/>
                <a:gd name="T48" fmla="*/ 391 w 671"/>
                <a:gd name="T49" fmla="*/ 98 h 258"/>
                <a:gd name="T50" fmla="*/ 432 w 671"/>
                <a:gd name="T51" fmla="*/ 88 h 258"/>
                <a:gd name="T52" fmla="*/ 472 w 671"/>
                <a:gd name="T53" fmla="*/ 75 h 258"/>
                <a:gd name="T54" fmla="*/ 513 w 671"/>
                <a:gd name="T55" fmla="*/ 60 h 258"/>
                <a:gd name="T56" fmla="*/ 548 w 671"/>
                <a:gd name="T57" fmla="*/ 45 h 258"/>
                <a:gd name="T58" fmla="*/ 582 w 671"/>
                <a:gd name="T59" fmla="*/ 32 h 258"/>
                <a:gd name="T60" fmla="*/ 614 w 671"/>
                <a:gd name="T61" fmla="*/ 18 h 258"/>
                <a:gd name="T62" fmla="*/ 647 w 671"/>
                <a:gd name="T63" fmla="*/ 6 h 258"/>
                <a:gd name="T64" fmla="*/ 671 w 671"/>
                <a:gd name="T65" fmla="*/ 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1" h="258">
                  <a:moveTo>
                    <a:pt x="671" y="16"/>
                  </a:moveTo>
                  <a:lnTo>
                    <a:pt x="640" y="32"/>
                  </a:lnTo>
                  <a:lnTo>
                    <a:pt x="608" y="47"/>
                  </a:lnTo>
                  <a:lnTo>
                    <a:pt x="575" y="61"/>
                  </a:lnTo>
                  <a:lnTo>
                    <a:pt x="542" y="73"/>
                  </a:lnTo>
                  <a:lnTo>
                    <a:pt x="509" y="84"/>
                  </a:lnTo>
                  <a:lnTo>
                    <a:pt x="475" y="96"/>
                  </a:lnTo>
                  <a:lnTo>
                    <a:pt x="441" y="106"/>
                  </a:lnTo>
                  <a:lnTo>
                    <a:pt x="407" y="115"/>
                  </a:lnTo>
                  <a:lnTo>
                    <a:pt x="372" y="126"/>
                  </a:lnTo>
                  <a:lnTo>
                    <a:pt x="339" y="135"/>
                  </a:lnTo>
                  <a:lnTo>
                    <a:pt x="304" y="145"/>
                  </a:lnTo>
                  <a:lnTo>
                    <a:pt x="270" y="154"/>
                  </a:lnTo>
                  <a:lnTo>
                    <a:pt x="236" y="165"/>
                  </a:lnTo>
                  <a:lnTo>
                    <a:pt x="203" y="176"/>
                  </a:lnTo>
                  <a:lnTo>
                    <a:pt x="169" y="188"/>
                  </a:lnTo>
                  <a:lnTo>
                    <a:pt x="136" y="200"/>
                  </a:lnTo>
                  <a:lnTo>
                    <a:pt x="119" y="207"/>
                  </a:lnTo>
                  <a:lnTo>
                    <a:pt x="103" y="214"/>
                  </a:lnTo>
                  <a:lnTo>
                    <a:pt x="85" y="221"/>
                  </a:lnTo>
                  <a:lnTo>
                    <a:pt x="68" y="228"/>
                  </a:lnTo>
                  <a:lnTo>
                    <a:pt x="51" y="235"/>
                  </a:lnTo>
                  <a:lnTo>
                    <a:pt x="34" y="242"/>
                  </a:lnTo>
                  <a:lnTo>
                    <a:pt x="18" y="250"/>
                  </a:lnTo>
                  <a:lnTo>
                    <a:pt x="0" y="258"/>
                  </a:lnTo>
                  <a:lnTo>
                    <a:pt x="11" y="248"/>
                  </a:lnTo>
                  <a:lnTo>
                    <a:pt x="22" y="237"/>
                  </a:lnTo>
                  <a:lnTo>
                    <a:pt x="34" y="228"/>
                  </a:lnTo>
                  <a:lnTo>
                    <a:pt x="45" y="219"/>
                  </a:lnTo>
                  <a:lnTo>
                    <a:pt x="58" y="211"/>
                  </a:lnTo>
                  <a:lnTo>
                    <a:pt x="70" y="203"/>
                  </a:lnTo>
                  <a:lnTo>
                    <a:pt x="83" y="196"/>
                  </a:lnTo>
                  <a:lnTo>
                    <a:pt x="96" y="189"/>
                  </a:lnTo>
                  <a:lnTo>
                    <a:pt x="108" y="183"/>
                  </a:lnTo>
                  <a:lnTo>
                    <a:pt x="122" y="176"/>
                  </a:lnTo>
                  <a:lnTo>
                    <a:pt x="135" y="172"/>
                  </a:lnTo>
                  <a:lnTo>
                    <a:pt x="149" y="166"/>
                  </a:lnTo>
                  <a:lnTo>
                    <a:pt x="163" y="161"/>
                  </a:lnTo>
                  <a:lnTo>
                    <a:pt x="175" y="157"/>
                  </a:lnTo>
                  <a:lnTo>
                    <a:pt x="189" y="152"/>
                  </a:lnTo>
                  <a:lnTo>
                    <a:pt x="203" y="147"/>
                  </a:lnTo>
                  <a:lnTo>
                    <a:pt x="224" y="140"/>
                  </a:lnTo>
                  <a:lnTo>
                    <a:pt x="244" y="135"/>
                  </a:lnTo>
                  <a:lnTo>
                    <a:pt x="265" y="129"/>
                  </a:lnTo>
                  <a:lnTo>
                    <a:pt x="286" y="123"/>
                  </a:lnTo>
                  <a:lnTo>
                    <a:pt x="306" y="119"/>
                  </a:lnTo>
                  <a:lnTo>
                    <a:pt x="327" y="113"/>
                  </a:lnTo>
                  <a:lnTo>
                    <a:pt x="348" y="108"/>
                  </a:lnTo>
                  <a:lnTo>
                    <a:pt x="370" y="102"/>
                  </a:lnTo>
                  <a:lnTo>
                    <a:pt x="391" y="98"/>
                  </a:lnTo>
                  <a:lnTo>
                    <a:pt x="411" y="92"/>
                  </a:lnTo>
                  <a:lnTo>
                    <a:pt x="432" y="88"/>
                  </a:lnTo>
                  <a:lnTo>
                    <a:pt x="453" y="81"/>
                  </a:lnTo>
                  <a:lnTo>
                    <a:pt x="472" y="75"/>
                  </a:lnTo>
                  <a:lnTo>
                    <a:pt x="493" y="68"/>
                  </a:lnTo>
                  <a:lnTo>
                    <a:pt x="513" y="60"/>
                  </a:lnTo>
                  <a:lnTo>
                    <a:pt x="532" y="52"/>
                  </a:lnTo>
                  <a:lnTo>
                    <a:pt x="548" y="45"/>
                  </a:lnTo>
                  <a:lnTo>
                    <a:pt x="565" y="38"/>
                  </a:lnTo>
                  <a:lnTo>
                    <a:pt x="582" y="32"/>
                  </a:lnTo>
                  <a:lnTo>
                    <a:pt x="598" y="25"/>
                  </a:lnTo>
                  <a:lnTo>
                    <a:pt x="614" y="18"/>
                  </a:lnTo>
                  <a:lnTo>
                    <a:pt x="631" y="12"/>
                  </a:lnTo>
                  <a:lnTo>
                    <a:pt x="647" y="6"/>
                  </a:lnTo>
                  <a:lnTo>
                    <a:pt x="664" y="0"/>
                  </a:lnTo>
                  <a:lnTo>
                    <a:pt x="671" y="16"/>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568"/>
            <p:cNvSpPr>
              <a:spLocks/>
            </p:cNvSpPr>
            <p:nvPr/>
          </p:nvSpPr>
          <p:spPr bwMode="auto">
            <a:xfrm>
              <a:off x="7477125" y="3276600"/>
              <a:ext cx="533400" cy="203200"/>
            </a:xfrm>
            <a:custGeom>
              <a:avLst/>
              <a:gdLst>
                <a:gd name="T0" fmla="*/ 671 w 671"/>
                <a:gd name="T1" fmla="*/ 15 h 257"/>
                <a:gd name="T2" fmla="*/ 634 w 671"/>
                <a:gd name="T3" fmla="*/ 33 h 257"/>
                <a:gd name="T4" fmla="*/ 597 w 671"/>
                <a:gd name="T5" fmla="*/ 50 h 257"/>
                <a:gd name="T6" fmla="*/ 559 w 671"/>
                <a:gd name="T7" fmla="*/ 65 h 257"/>
                <a:gd name="T8" fmla="*/ 521 w 671"/>
                <a:gd name="T9" fmla="*/ 80 h 257"/>
                <a:gd name="T10" fmla="*/ 482 w 671"/>
                <a:gd name="T11" fmla="*/ 93 h 257"/>
                <a:gd name="T12" fmla="*/ 442 w 671"/>
                <a:gd name="T13" fmla="*/ 105 h 257"/>
                <a:gd name="T14" fmla="*/ 403 w 671"/>
                <a:gd name="T15" fmla="*/ 116 h 257"/>
                <a:gd name="T16" fmla="*/ 364 w 671"/>
                <a:gd name="T17" fmla="*/ 128 h 257"/>
                <a:gd name="T18" fmla="*/ 323 w 671"/>
                <a:gd name="T19" fmla="*/ 139 h 257"/>
                <a:gd name="T20" fmla="*/ 283 w 671"/>
                <a:gd name="T21" fmla="*/ 149 h 257"/>
                <a:gd name="T22" fmla="*/ 244 w 671"/>
                <a:gd name="T23" fmla="*/ 161 h 257"/>
                <a:gd name="T24" fmla="*/ 205 w 671"/>
                <a:gd name="T25" fmla="*/ 174 h 257"/>
                <a:gd name="T26" fmla="*/ 166 w 671"/>
                <a:gd name="T27" fmla="*/ 186 h 257"/>
                <a:gd name="T28" fmla="*/ 127 w 671"/>
                <a:gd name="T29" fmla="*/ 200 h 257"/>
                <a:gd name="T30" fmla="*/ 89 w 671"/>
                <a:gd name="T31" fmla="*/ 216 h 257"/>
                <a:gd name="T32" fmla="*/ 52 w 671"/>
                <a:gd name="T33" fmla="*/ 234 h 257"/>
                <a:gd name="T34" fmla="*/ 0 w 671"/>
                <a:gd name="T35" fmla="*/ 257 h 257"/>
                <a:gd name="T36" fmla="*/ 20 w 671"/>
                <a:gd name="T37" fmla="*/ 239 h 257"/>
                <a:gd name="T38" fmla="*/ 40 w 671"/>
                <a:gd name="T39" fmla="*/ 223 h 257"/>
                <a:gd name="T40" fmla="*/ 61 w 671"/>
                <a:gd name="T41" fmla="*/ 208 h 257"/>
                <a:gd name="T42" fmla="*/ 82 w 671"/>
                <a:gd name="T43" fmla="*/ 196 h 257"/>
                <a:gd name="T44" fmla="*/ 105 w 671"/>
                <a:gd name="T45" fmla="*/ 184 h 257"/>
                <a:gd name="T46" fmla="*/ 127 w 671"/>
                <a:gd name="T47" fmla="*/ 174 h 257"/>
                <a:gd name="T48" fmla="*/ 150 w 671"/>
                <a:gd name="T49" fmla="*/ 164 h 257"/>
                <a:gd name="T50" fmla="*/ 173 w 671"/>
                <a:gd name="T51" fmla="*/ 155 h 257"/>
                <a:gd name="T52" fmla="*/ 197 w 671"/>
                <a:gd name="T53" fmla="*/ 148 h 257"/>
                <a:gd name="T54" fmla="*/ 221 w 671"/>
                <a:gd name="T55" fmla="*/ 141 h 257"/>
                <a:gd name="T56" fmla="*/ 245 w 671"/>
                <a:gd name="T57" fmla="*/ 134 h 257"/>
                <a:gd name="T58" fmla="*/ 269 w 671"/>
                <a:gd name="T59" fmla="*/ 128 h 257"/>
                <a:gd name="T60" fmla="*/ 294 w 671"/>
                <a:gd name="T61" fmla="*/ 122 h 257"/>
                <a:gd name="T62" fmla="*/ 318 w 671"/>
                <a:gd name="T63" fmla="*/ 116 h 257"/>
                <a:gd name="T64" fmla="*/ 342 w 671"/>
                <a:gd name="T65" fmla="*/ 109 h 257"/>
                <a:gd name="T66" fmla="*/ 366 w 671"/>
                <a:gd name="T67" fmla="*/ 103 h 257"/>
                <a:gd name="T68" fmla="*/ 386 w 671"/>
                <a:gd name="T69" fmla="*/ 100 h 257"/>
                <a:gd name="T70" fmla="*/ 405 w 671"/>
                <a:gd name="T71" fmla="*/ 95 h 257"/>
                <a:gd name="T72" fmla="*/ 425 w 671"/>
                <a:gd name="T73" fmla="*/ 90 h 257"/>
                <a:gd name="T74" fmla="*/ 443 w 671"/>
                <a:gd name="T75" fmla="*/ 84 h 257"/>
                <a:gd name="T76" fmla="*/ 462 w 671"/>
                <a:gd name="T77" fmla="*/ 78 h 257"/>
                <a:gd name="T78" fmla="*/ 480 w 671"/>
                <a:gd name="T79" fmla="*/ 71 h 257"/>
                <a:gd name="T80" fmla="*/ 498 w 671"/>
                <a:gd name="T81" fmla="*/ 64 h 257"/>
                <a:gd name="T82" fmla="*/ 517 w 671"/>
                <a:gd name="T83" fmla="*/ 56 h 257"/>
                <a:gd name="T84" fmla="*/ 535 w 671"/>
                <a:gd name="T85" fmla="*/ 49 h 257"/>
                <a:gd name="T86" fmla="*/ 554 w 671"/>
                <a:gd name="T87" fmla="*/ 42 h 257"/>
                <a:gd name="T88" fmla="*/ 572 w 671"/>
                <a:gd name="T89" fmla="*/ 34 h 257"/>
                <a:gd name="T90" fmla="*/ 591 w 671"/>
                <a:gd name="T91" fmla="*/ 27 h 257"/>
                <a:gd name="T92" fmla="*/ 609 w 671"/>
                <a:gd name="T93" fmla="*/ 19 h 257"/>
                <a:gd name="T94" fmla="*/ 627 w 671"/>
                <a:gd name="T95" fmla="*/ 12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3"/>
                  </a:lnTo>
                  <a:lnTo>
                    <a:pt x="597" y="50"/>
                  </a:lnTo>
                  <a:lnTo>
                    <a:pt x="559" y="65"/>
                  </a:lnTo>
                  <a:lnTo>
                    <a:pt x="521" y="80"/>
                  </a:lnTo>
                  <a:lnTo>
                    <a:pt x="482" y="93"/>
                  </a:lnTo>
                  <a:lnTo>
                    <a:pt x="442" y="105"/>
                  </a:lnTo>
                  <a:lnTo>
                    <a:pt x="403" y="116"/>
                  </a:lnTo>
                  <a:lnTo>
                    <a:pt x="364" y="128"/>
                  </a:lnTo>
                  <a:lnTo>
                    <a:pt x="323" y="139"/>
                  </a:lnTo>
                  <a:lnTo>
                    <a:pt x="283" y="149"/>
                  </a:lnTo>
                  <a:lnTo>
                    <a:pt x="244" y="161"/>
                  </a:lnTo>
                  <a:lnTo>
                    <a:pt x="205" y="174"/>
                  </a:lnTo>
                  <a:lnTo>
                    <a:pt x="166" y="186"/>
                  </a:lnTo>
                  <a:lnTo>
                    <a:pt x="127" y="200"/>
                  </a:lnTo>
                  <a:lnTo>
                    <a:pt x="89" y="216"/>
                  </a:lnTo>
                  <a:lnTo>
                    <a:pt x="52" y="234"/>
                  </a:lnTo>
                  <a:lnTo>
                    <a:pt x="0" y="257"/>
                  </a:lnTo>
                  <a:lnTo>
                    <a:pt x="20" y="239"/>
                  </a:lnTo>
                  <a:lnTo>
                    <a:pt x="40" y="223"/>
                  </a:lnTo>
                  <a:lnTo>
                    <a:pt x="61" y="208"/>
                  </a:lnTo>
                  <a:lnTo>
                    <a:pt x="82" y="196"/>
                  </a:lnTo>
                  <a:lnTo>
                    <a:pt x="105" y="184"/>
                  </a:lnTo>
                  <a:lnTo>
                    <a:pt x="127" y="174"/>
                  </a:lnTo>
                  <a:lnTo>
                    <a:pt x="150" y="164"/>
                  </a:lnTo>
                  <a:lnTo>
                    <a:pt x="173" y="155"/>
                  </a:lnTo>
                  <a:lnTo>
                    <a:pt x="197" y="148"/>
                  </a:lnTo>
                  <a:lnTo>
                    <a:pt x="221" y="141"/>
                  </a:lnTo>
                  <a:lnTo>
                    <a:pt x="245" y="134"/>
                  </a:lnTo>
                  <a:lnTo>
                    <a:pt x="269" y="128"/>
                  </a:lnTo>
                  <a:lnTo>
                    <a:pt x="294" y="122"/>
                  </a:lnTo>
                  <a:lnTo>
                    <a:pt x="318" y="116"/>
                  </a:lnTo>
                  <a:lnTo>
                    <a:pt x="342" y="109"/>
                  </a:lnTo>
                  <a:lnTo>
                    <a:pt x="366" y="103"/>
                  </a:lnTo>
                  <a:lnTo>
                    <a:pt x="386" y="100"/>
                  </a:lnTo>
                  <a:lnTo>
                    <a:pt x="405" y="95"/>
                  </a:lnTo>
                  <a:lnTo>
                    <a:pt x="425" y="90"/>
                  </a:lnTo>
                  <a:lnTo>
                    <a:pt x="443" y="84"/>
                  </a:lnTo>
                  <a:lnTo>
                    <a:pt x="462" y="78"/>
                  </a:lnTo>
                  <a:lnTo>
                    <a:pt x="480" y="71"/>
                  </a:lnTo>
                  <a:lnTo>
                    <a:pt x="498" y="64"/>
                  </a:lnTo>
                  <a:lnTo>
                    <a:pt x="517" y="56"/>
                  </a:lnTo>
                  <a:lnTo>
                    <a:pt x="535" y="49"/>
                  </a:lnTo>
                  <a:lnTo>
                    <a:pt x="554" y="42"/>
                  </a:lnTo>
                  <a:lnTo>
                    <a:pt x="572" y="34"/>
                  </a:lnTo>
                  <a:lnTo>
                    <a:pt x="591" y="27"/>
                  </a:lnTo>
                  <a:lnTo>
                    <a:pt x="609" y="19"/>
                  </a:lnTo>
                  <a:lnTo>
                    <a:pt x="627" y="12"/>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579"/>
            <p:cNvSpPr>
              <a:spLocks/>
            </p:cNvSpPr>
            <p:nvPr/>
          </p:nvSpPr>
          <p:spPr bwMode="auto">
            <a:xfrm>
              <a:off x="7496175" y="3303588"/>
              <a:ext cx="531813" cy="204788"/>
            </a:xfrm>
            <a:custGeom>
              <a:avLst/>
              <a:gdLst>
                <a:gd name="T0" fmla="*/ 671 w 671"/>
                <a:gd name="T1" fmla="*/ 15 h 257"/>
                <a:gd name="T2" fmla="*/ 634 w 671"/>
                <a:gd name="T3" fmla="*/ 34 h 257"/>
                <a:gd name="T4" fmla="*/ 597 w 671"/>
                <a:gd name="T5" fmla="*/ 51 h 257"/>
                <a:gd name="T6" fmla="*/ 559 w 671"/>
                <a:gd name="T7" fmla="*/ 66 h 257"/>
                <a:gd name="T8" fmla="*/ 520 w 671"/>
                <a:gd name="T9" fmla="*/ 81 h 257"/>
                <a:gd name="T10" fmla="*/ 481 w 671"/>
                <a:gd name="T11" fmla="*/ 94 h 257"/>
                <a:gd name="T12" fmla="*/ 442 w 671"/>
                <a:gd name="T13" fmla="*/ 105 h 257"/>
                <a:gd name="T14" fmla="*/ 403 w 671"/>
                <a:gd name="T15" fmla="*/ 117 h 257"/>
                <a:gd name="T16" fmla="*/ 363 w 671"/>
                <a:gd name="T17" fmla="*/ 128 h 257"/>
                <a:gd name="T18" fmla="*/ 324 w 671"/>
                <a:gd name="T19" fmla="*/ 140 h 257"/>
                <a:gd name="T20" fmla="*/ 283 w 671"/>
                <a:gd name="T21" fmla="*/ 150 h 257"/>
                <a:gd name="T22" fmla="*/ 244 w 671"/>
                <a:gd name="T23" fmla="*/ 162 h 257"/>
                <a:gd name="T24" fmla="*/ 205 w 671"/>
                <a:gd name="T25" fmla="*/ 174 h 257"/>
                <a:gd name="T26" fmla="*/ 166 w 671"/>
                <a:gd name="T27" fmla="*/ 187 h 257"/>
                <a:gd name="T28" fmla="*/ 127 w 671"/>
                <a:gd name="T29" fmla="*/ 201 h 257"/>
                <a:gd name="T30" fmla="*/ 89 w 671"/>
                <a:gd name="T31" fmla="*/ 217 h 257"/>
                <a:gd name="T32" fmla="*/ 52 w 671"/>
                <a:gd name="T33" fmla="*/ 234 h 257"/>
                <a:gd name="T34" fmla="*/ 0 w 671"/>
                <a:gd name="T35" fmla="*/ 257 h 257"/>
                <a:gd name="T36" fmla="*/ 20 w 671"/>
                <a:gd name="T37" fmla="*/ 240 h 257"/>
                <a:gd name="T38" fmla="*/ 40 w 671"/>
                <a:gd name="T39" fmla="*/ 224 h 257"/>
                <a:gd name="T40" fmla="*/ 61 w 671"/>
                <a:gd name="T41" fmla="*/ 209 h 257"/>
                <a:gd name="T42" fmla="*/ 82 w 671"/>
                <a:gd name="T43" fmla="*/ 196 h 257"/>
                <a:gd name="T44" fmla="*/ 105 w 671"/>
                <a:gd name="T45" fmla="*/ 185 h 257"/>
                <a:gd name="T46" fmla="*/ 127 w 671"/>
                <a:gd name="T47" fmla="*/ 174 h 257"/>
                <a:gd name="T48" fmla="*/ 150 w 671"/>
                <a:gd name="T49" fmla="*/ 165 h 257"/>
                <a:gd name="T50" fmla="*/ 173 w 671"/>
                <a:gd name="T51" fmla="*/ 156 h 257"/>
                <a:gd name="T52" fmla="*/ 197 w 671"/>
                <a:gd name="T53" fmla="*/ 149 h 257"/>
                <a:gd name="T54" fmla="*/ 221 w 671"/>
                <a:gd name="T55" fmla="*/ 141 h 257"/>
                <a:gd name="T56" fmla="*/ 245 w 671"/>
                <a:gd name="T57" fmla="*/ 134 h 257"/>
                <a:gd name="T58" fmla="*/ 269 w 671"/>
                <a:gd name="T59" fmla="*/ 128 h 257"/>
                <a:gd name="T60" fmla="*/ 294 w 671"/>
                <a:gd name="T61" fmla="*/ 122 h 257"/>
                <a:gd name="T62" fmla="*/ 318 w 671"/>
                <a:gd name="T63" fmla="*/ 115 h 257"/>
                <a:gd name="T64" fmla="*/ 342 w 671"/>
                <a:gd name="T65" fmla="*/ 110 h 257"/>
                <a:gd name="T66" fmla="*/ 366 w 671"/>
                <a:gd name="T67" fmla="*/ 103 h 257"/>
                <a:gd name="T68" fmla="*/ 386 w 671"/>
                <a:gd name="T69" fmla="*/ 99 h 257"/>
                <a:gd name="T70" fmla="*/ 405 w 671"/>
                <a:gd name="T71" fmla="*/ 95 h 257"/>
                <a:gd name="T72" fmla="*/ 425 w 671"/>
                <a:gd name="T73" fmla="*/ 90 h 257"/>
                <a:gd name="T74" fmla="*/ 443 w 671"/>
                <a:gd name="T75" fmla="*/ 84 h 257"/>
                <a:gd name="T76" fmla="*/ 462 w 671"/>
                <a:gd name="T77" fmla="*/ 77 h 257"/>
                <a:gd name="T78" fmla="*/ 480 w 671"/>
                <a:gd name="T79" fmla="*/ 72 h 257"/>
                <a:gd name="T80" fmla="*/ 498 w 671"/>
                <a:gd name="T81" fmla="*/ 65 h 257"/>
                <a:gd name="T82" fmla="*/ 517 w 671"/>
                <a:gd name="T83" fmla="*/ 57 h 257"/>
                <a:gd name="T84" fmla="*/ 535 w 671"/>
                <a:gd name="T85" fmla="*/ 50 h 257"/>
                <a:gd name="T86" fmla="*/ 554 w 671"/>
                <a:gd name="T87" fmla="*/ 43 h 257"/>
                <a:gd name="T88" fmla="*/ 572 w 671"/>
                <a:gd name="T89" fmla="*/ 35 h 257"/>
                <a:gd name="T90" fmla="*/ 591 w 671"/>
                <a:gd name="T91" fmla="*/ 28 h 257"/>
                <a:gd name="T92" fmla="*/ 609 w 671"/>
                <a:gd name="T93" fmla="*/ 20 h 257"/>
                <a:gd name="T94" fmla="*/ 627 w 671"/>
                <a:gd name="T95" fmla="*/ 13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4"/>
                  </a:lnTo>
                  <a:lnTo>
                    <a:pt x="597" y="51"/>
                  </a:lnTo>
                  <a:lnTo>
                    <a:pt x="559" y="66"/>
                  </a:lnTo>
                  <a:lnTo>
                    <a:pt x="520" y="81"/>
                  </a:lnTo>
                  <a:lnTo>
                    <a:pt x="481" y="94"/>
                  </a:lnTo>
                  <a:lnTo>
                    <a:pt x="442" y="105"/>
                  </a:lnTo>
                  <a:lnTo>
                    <a:pt x="403" y="117"/>
                  </a:lnTo>
                  <a:lnTo>
                    <a:pt x="363" y="128"/>
                  </a:lnTo>
                  <a:lnTo>
                    <a:pt x="324" y="140"/>
                  </a:lnTo>
                  <a:lnTo>
                    <a:pt x="283" y="150"/>
                  </a:lnTo>
                  <a:lnTo>
                    <a:pt x="244" y="162"/>
                  </a:lnTo>
                  <a:lnTo>
                    <a:pt x="205" y="174"/>
                  </a:lnTo>
                  <a:lnTo>
                    <a:pt x="166" y="187"/>
                  </a:lnTo>
                  <a:lnTo>
                    <a:pt x="127" y="201"/>
                  </a:lnTo>
                  <a:lnTo>
                    <a:pt x="89" y="217"/>
                  </a:lnTo>
                  <a:lnTo>
                    <a:pt x="52" y="234"/>
                  </a:lnTo>
                  <a:lnTo>
                    <a:pt x="0" y="257"/>
                  </a:lnTo>
                  <a:lnTo>
                    <a:pt x="20" y="240"/>
                  </a:lnTo>
                  <a:lnTo>
                    <a:pt x="40" y="224"/>
                  </a:lnTo>
                  <a:lnTo>
                    <a:pt x="61" y="209"/>
                  </a:lnTo>
                  <a:lnTo>
                    <a:pt x="82" y="196"/>
                  </a:lnTo>
                  <a:lnTo>
                    <a:pt x="105" y="185"/>
                  </a:lnTo>
                  <a:lnTo>
                    <a:pt x="127" y="174"/>
                  </a:lnTo>
                  <a:lnTo>
                    <a:pt x="150" y="165"/>
                  </a:lnTo>
                  <a:lnTo>
                    <a:pt x="173" y="156"/>
                  </a:lnTo>
                  <a:lnTo>
                    <a:pt x="197" y="149"/>
                  </a:lnTo>
                  <a:lnTo>
                    <a:pt x="221" y="141"/>
                  </a:lnTo>
                  <a:lnTo>
                    <a:pt x="245" y="134"/>
                  </a:lnTo>
                  <a:lnTo>
                    <a:pt x="269" y="128"/>
                  </a:lnTo>
                  <a:lnTo>
                    <a:pt x="294" y="122"/>
                  </a:lnTo>
                  <a:lnTo>
                    <a:pt x="318" y="115"/>
                  </a:lnTo>
                  <a:lnTo>
                    <a:pt x="342" y="110"/>
                  </a:lnTo>
                  <a:lnTo>
                    <a:pt x="366" y="103"/>
                  </a:lnTo>
                  <a:lnTo>
                    <a:pt x="386" y="99"/>
                  </a:lnTo>
                  <a:lnTo>
                    <a:pt x="405" y="95"/>
                  </a:lnTo>
                  <a:lnTo>
                    <a:pt x="425" y="90"/>
                  </a:lnTo>
                  <a:lnTo>
                    <a:pt x="443" y="84"/>
                  </a:lnTo>
                  <a:lnTo>
                    <a:pt x="462" y="77"/>
                  </a:lnTo>
                  <a:lnTo>
                    <a:pt x="480" y="72"/>
                  </a:lnTo>
                  <a:lnTo>
                    <a:pt x="498" y="65"/>
                  </a:lnTo>
                  <a:lnTo>
                    <a:pt x="517" y="57"/>
                  </a:lnTo>
                  <a:lnTo>
                    <a:pt x="535" y="50"/>
                  </a:lnTo>
                  <a:lnTo>
                    <a:pt x="554" y="43"/>
                  </a:lnTo>
                  <a:lnTo>
                    <a:pt x="572" y="35"/>
                  </a:lnTo>
                  <a:lnTo>
                    <a:pt x="591" y="28"/>
                  </a:lnTo>
                  <a:lnTo>
                    <a:pt x="609" y="20"/>
                  </a:lnTo>
                  <a:lnTo>
                    <a:pt x="627" y="13"/>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614"/>
            <p:cNvSpPr>
              <a:spLocks/>
            </p:cNvSpPr>
            <p:nvPr/>
          </p:nvSpPr>
          <p:spPr bwMode="auto">
            <a:xfrm>
              <a:off x="6783388" y="3455988"/>
              <a:ext cx="612775" cy="285750"/>
            </a:xfrm>
            <a:custGeom>
              <a:avLst/>
              <a:gdLst>
                <a:gd name="T0" fmla="*/ 271 w 772"/>
                <a:gd name="T1" fmla="*/ 238 h 359"/>
                <a:gd name="T2" fmla="*/ 73 w 772"/>
                <a:gd name="T3" fmla="*/ 329 h 359"/>
                <a:gd name="T4" fmla="*/ 0 w 772"/>
                <a:gd name="T5" fmla="*/ 359 h 359"/>
                <a:gd name="T6" fmla="*/ 3 w 772"/>
                <a:gd name="T7" fmla="*/ 350 h 359"/>
                <a:gd name="T8" fmla="*/ 5 w 772"/>
                <a:gd name="T9" fmla="*/ 339 h 359"/>
                <a:gd name="T10" fmla="*/ 8 w 772"/>
                <a:gd name="T11" fmla="*/ 330 h 359"/>
                <a:gd name="T12" fmla="*/ 15 w 772"/>
                <a:gd name="T13" fmla="*/ 323 h 359"/>
                <a:gd name="T14" fmla="*/ 45 w 772"/>
                <a:gd name="T15" fmla="*/ 312 h 359"/>
                <a:gd name="T16" fmla="*/ 75 w 772"/>
                <a:gd name="T17" fmla="*/ 299 h 359"/>
                <a:gd name="T18" fmla="*/ 104 w 772"/>
                <a:gd name="T19" fmla="*/ 288 h 359"/>
                <a:gd name="T20" fmla="*/ 134 w 772"/>
                <a:gd name="T21" fmla="*/ 275 h 359"/>
                <a:gd name="T22" fmla="*/ 163 w 772"/>
                <a:gd name="T23" fmla="*/ 261 h 359"/>
                <a:gd name="T24" fmla="*/ 193 w 772"/>
                <a:gd name="T25" fmla="*/ 248 h 359"/>
                <a:gd name="T26" fmla="*/ 221 w 772"/>
                <a:gd name="T27" fmla="*/ 235 h 359"/>
                <a:gd name="T28" fmla="*/ 250 w 772"/>
                <a:gd name="T29" fmla="*/ 221 h 359"/>
                <a:gd name="T30" fmla="*/ 279 w 772"/>
                <a:gd name="T31" fmla="*/ 207 h 359"/>
                <a:gd name="T32" fmla="*/ 308 w 772"/>
                <a:gd name="T33" fmla="*/ 193 h 359"/>
                <a:gd name="T34" fmla="*/ 336 w 772"/>
                <a:gd name="T35" fmla="*/ 178 h 359"/>
                <a:gd name="T36" fmla="*/ 364 w 772"/>
                <a:gd name="T37" fmla="*/ 164 h 359"/>
                <a:gd name="T38" fmla="*/ 393 w 772"/>
                <a:gd name="T39" fmla="*/ 149 h 359"/>
                <a:gd name="T40" fmla="*/ 420 w 772"/>
                <a:gd name="T41" fmla="*/ 133 h 359"/>
                <a:gd name="T42" fmla="*/ 449 w 772"/>
                <a:gd name="T43" fmla="*/ 118 h 359"/>
                <a:gd name="T44" fmla="*/ 477 w 772"/>
                <a:gd name="T45" fmla="*/ 102 h 359"/>
                <a:gd name="T46" fmla="*/ 494 w 772"/>
                <a:gd name="T47" fmla="*/ 94 h 359"/>
                <a:gd name="T48" fmla="*/ 513 w 772"/>
                <a:gd name="T49" fmla="*/ 86 h 359"/>
                <a:gd name="T50" fmla="*/ 530 w 772"/>
                <a:gd name="T51" fmla="*/ 78 h 359"/>
                <a:gd name="T52" fmla="*/ 548 w 772"/>
                <a:gd name="T53" fmla="*/ 70 h 359"/>
                <a:gd name="T54" fmla="*/ 566 w 772"/>
                <a:gd name="T55" fmla="*/ 63 h 359"/>
                <a:gd name="T56" fmla="*/ 584 w 772"/>
                <a:gd name="T57" fmla="*/ 55 h 359"/>
                <a:gd name="T58" fmla="*/ 602 w 772"/>
                <a:gd name="T59" fmla="*/ 48 h 359"/>
                <a:gd name="T60" fmla="*/ 621 w 772"/>
                <a:gd name="T61" fmla="*/ 41 h 359"/>
                <a:gd name="T62" fmla="*/ 639 w 772"/>
                <a:gd name="T63" fmla="*/ 34 h 359"/>
                <a:gd name="T64" fmla="*/ 658 w 772"/>
                <a:gd name="T65" fmla="*/ 28 h 359"/>
                <a:gd name="T66" fmla="*/ 676 w 772"/>
                <a:gd name="T67" fmla="*/ 23 h 359"/>
                <a:gd name="T68" fmla="*/ 694 w 772"/>
                <a:gd name="T69" fmla="*/ 17 h 359"/>
                <a:gd name="T70" fmla="*/ 714 w 772"/>
                <a:gd name="T71" fmla="*/ 12 h 359"/>
                <a:gd name="T72" fmla="*/ 732 w 772"/>
                <a:gd name="T73" fmla="*/ 8 h 359"/>
                <a:gd name="T74" fmla="*/ 752 w 772"/>
                <a:gd name="T75" fmla="*/ 3 h 359"/>
                <a:gd name="T76" fmla="*/ 772 w 772"/>
                <a:gd name="T77" fmla="*/ 0 h 359"/>
                <a:gd name="T78" fmla="*/ 739 w 772"/>
                <a:gd name="T79" fmla="*/ 11 h 359"/>
                <a:gd name="T80" fmla="*/ 708 w 772"/>
                <a:gd name="T81" fmla="*/ 23 h 359"/>
                <a:gd name="T82" fmla="*/ 676 w 772"/>
                <a:gd name="T83" fmla="*/ 36 h 359"/>
                <a:gd name="T84" fmla="*/ 645 w 772"/>
                <a:gd name="T85" fmla="*/ 49 h 359"/>
                <a:gd name="T86" fmla="*/ 613 w 772"/>
                <a:gd name="T87" fmla="*/ 63 h 359"/>
                <a:gd name="T88" fmla="*/ 582 w 772"/>
                <a:gd name="T89" fmla="*/ 78 h 359"/>
                <a:gd name="T90" fmla="*/ 549 w 772"/>
                <a:gd name="T91" fmla="*/ 93 h 359"/>
                <a:gd name="T92" fmla="*/ 518 w 772"/>
                <a:gd name="T93" fmla="*/ 108 h 359"/>
                <a:gd name="T94" fmla="*/ 487 w 772"/>
                <a:gd name="T95" fmla="*/ 124 h 359"/>
                <a:gd name="T96" fmla="*/ 456 w 772"/>
                <a:gd name="T97" fmla="*/ 140 h 359"/>
                <a:gd name="T98" fmla="*/ 425 w 772"/>
                <a:gd name="T99" fmla="*/ 156 h 359"/>
                <a:gd name="T100" fmla="*/ 394 w 772"/>
                <a:gd name="T101" fmla="*/ 172 h 359"/>
                <a:gd name="T102" fmla="*/ 363 w 772"/>
                <a:gd name="T103" fmla="*/ 188 h 359"/>
                <a:gd name="T104" fmla="*/ 332 w 772"/>
                <a:gd name="T105" fmla="*/ 205 h 359"/>
                <a:gd name="T106" fmla="*/ 302 w 772"/>
                <a:gd name="T107" fmla="*/ 222 h 359"/>
                <a:gd name="T108" fmla="*/ 271 w 772"/>
                <a:gd name="T109" fmla="*/ 23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2" h="359">
                  <a:moveTo>
                    <a:pt x="271" y="238"/>
                  </a:moveTo>
                  <a:lnTo>
                    <a:pt x="73" y="329"/>
                  </a:lnTo>
                  <a:lnTo>
                    <a:pt x="0" y="359"/>
                  </a:lnTo>
                  <a:lnTo>
                    <a:pt x="3" y="350"/>
                  </a:lnTo>
                  <a:lnTo>
                    <a:pt x="5" y="339"/>
                  </a:lnTo>
                  <a:lnTo>
                    <a:pt x="8" y="330"/>
                  </a:lnTo>
                  <a:lnTo>
                    <a:pt x="15" y="323"/>
                  </a:lnTo>
                  <a:lnTo>
                    <a:pt x="45" y="312"/>
                  </a:lnTo>
                  <a:lnTo>
                    <a:pt x="75" y="299"/>
                  </a:lnTo>
                  <a:lnTo>
                    <a:pt x="104" y="288"/>
                  </a:lnTo>
                  <a:lnTo>
                    <a:pt x="134" y="275"/>
                  </a:lnTo>
                  <a:lnTo>
                    <a:pt x="163" y="261"/>
                  </a:lnTo>
                  <a:lnTo>
                    <a:pt x="193" y="248"/>
                  </a:lnTo>
                  <a:lnTo>
                    <a:pt x="221" y="235"/>
                  </a:lnTo>
                  <a:lnTo>
                    <a:pt x="250" y="221"/>
                  </a:lnTo>
                  <a:lnTo>
                    <a:pt x="279" y="207"/>
                  </a:lnTo>
                  <a:lnTo>
                    <a:pt x="308" y="193"/>
                  </a:lnTo>
                  <a:lnTo>
                    <a:pt x="336" y="178"/>
                  </a:lnTo>
                  <a:lnTo>
                    <a:pt x="364" y="164"/>
                  </a:lnTo>
                  <a:lnTo>
                    <a:pt x="393" y="149"/>
                  </a:lnTo>
                  <a:lnTo>
                    <a:pt x="420" y="133"/>
                  </a:lnTo>
                  <a:lnTo>
                    <a:pt x="449" y="118"/>
                  </a:lnTo>
                  <a:lnTo>
                    <a:pt x="477" y="102"/>
                  </a:lnTo>
                  <a:lnTo>
                    <a:pt x="494" y="94"/>
                  </a:lnTo>
                  <a:lnTo>
                    <a:pt x="513" y="86"/>
                  </a:lnTo>
                  <a:lnTo>
                    <a:pt x="530" y="78"/>
                  </a:lnTo>
                  <a:lnTo>
                    <a:pt x="548" y="70"/>
                  </a:lnTo>
                  <a:lnTo>
                    <a:pt x="566" y="63"/>
                  </a:lnTo>
                  <a:lnTo>
                    <a:pt x="584" y="55"/>
                  </a:lnTo>
                  <a:lnTo>
                    <a:pt x="602" y="48"/>
                  </a:lnTo>
                  <a:lnTo>
                    <a:pt x="621" y="41"/>
                  </a:lnTo>
                  <a:lnTo>
                    <a:pt x="639" y="34"/>
                  </a:lnTo>
                  <a:lnTo>
                    <a:pt x="658" y="28"/>
                  </a:lnTo>
                  <a:lnTo>
                    <a:pt x="676" y="23"/>
                  </a:lnTo>
                  <a:lnTo>
                    <a:pt x="694" y="17"/>
                  </a:lnTo>
                  <a:lnTo>
                    <a:pt x="714" y="12"/>
                  </a:lnTo>
                  <a:lnTo>
                    <a:pt x="732" y="8"/>
                  </a:lnTo>
                  <a:lnTo>
                    <a:pt x="752" y="3"/>
                  </a:lnTo>
                  <a:lnTo>
                    <a:pt x="772" y="0"/>
                  </a:lnTo>
                  <a:lnTo>
                    <a:pt x="739" y="11"/>
                  </a:lnTo>
                  <a:lnTo>
                    <a:pt x="708" y="23"/>
                  </a:lnTo>
                  <a:lnTo>
                    <a:pt x="676" y="36"/>
                  </a:lnTo>
                  <a:lnTo>
                    <a:pt x="645" y="49"/>
                  </a:lnTo>
                  <a:lnTo>
                    <a:pt x="613" y="63"/>
                  </a:lnTo>
                  <a:lnTo>
                    <a:pt x="582" y="78"/>
                  </a:lnTo>
                  <a:lnTo>
                    <a:pt x="549" y="93"/>
                  </a:lnTo>
                  <a:lnTo>
                    <a:pt x="518" y="108"/>
                  </a:lnTo>
                  <a:lnTo>
                    <a:pt x="487" y="124"/>
                  </a:lnTo>
                  <a:lnTo>
                    <a:pt x="456" y="140"/>
                  </a:lnTo>
                  <a:lnTo>
                    <a:pt x="425" y="156"/>
                  </a:lnTo>
                  <a:lnTo>
                    <a:pt x="394" y="172"/>
                  </a:lnTo>
                  <a:lnTo>
                    <a:pt x="363" y="188"/>
                  </a:lnTo>
                  <a:lnTo>
                    <a:pt x="332" y="205"/>
                  </a:lnTo>
                  <a:lnTo>
                    <a:pt x="302" y="222"/>
                  </a:lnTo>
                  <a:lnTo>
                    <a:pt x="271" y="238"/>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621"/>
            <p:cNvSpPr>
              <a:spLocks/>
            </p:cNvSpPr>
            <p:nvPr/>
          </p:nvSpPr>
          <p:spPr bwMode="auto">
            <a:xfrm>
              <a:off x="6772275" y="3503613"/>
              <a:ext cx="611188" cy="282575"/>
            </a:xfrm>
            <a:custGeom>
              <a:avLst/>
              <a:gdLst>
                <a:gd name="T0" fmla="*/ 749 w 768"/>
                <a:gd name="T1" fmla="*/ 7 h 357"/>
                <a:gd name="T2" fmla="*/ 711 w 768"/>
                <a:gd name="T3" fmla="*/ 22 h 357"/>
                <a:gd name="T4" fmla="*/ 673 w 768"/>
                <a:gd name="T5" fmla="*/ 37 h 357"/>
                <a:gd name="T6" fmla="*/ 635 w 768"/>
                <a:gd name="T7" fmla="*/ 53 h 357"/>
                <a:gd name="T8" fmla="*/ 597 w 768"/>
                <a:gd name="T9" fmla="*/ 69 h 357"/>
                <a:gd name="T10" fmla="*/ 560 w 768"/>
                <a:gd name="T11" fmla="*/ 87 h 357"/>
                <a:gd name="T12" fmla="*/ 523 w 768"/>
                <a:gd name="T13" fmla="*/ 104 h 357"/>
                <a:gd name="T14" fmla="*/ 486 w 768"/>
                <a:gd name="T15" fmla="*/ 122 h 357"/>
                <a:gd name="T16" fmla="*/ 288 w 768"/>
                <a:gd name="T17" fmla="*/ 228 h 357"/>
                <a:gd name="T18" fmla="*/ 253 w 768"/>
                <a:gd name="T19" fmla="*/ 246 h 357"/>
                <a:gd name="T20" fmla="*/ 217 w 768"/>
                <a:gd name="T21" fmla="*/ 263 h 357"/>
                <a:gd name="T22" fmla="*/ 181 w 768"/>
                <a:gd name="T23" fmla="*/ 279 h 357"/>
                <a:gd name="T24" fmla="*/ 146 w 768"/>
                <a:gd name="T25" fmla="*/ 296 h 357"/>
                <a:gd name="T26" fmla="*/ 109 w 768"/>
                <a:gd name="T27" fmla="*/ 311 h 357"/>
                <a:gd name="T28" fmla="*/ 73 w 768"/>
                <a:gd name="T29" fmla="*/ 327 h 357"/>
                <a:gd name="T30" fmla="*/ 36 w 768"/>
                <a:gd name="T31" fmla="*/ 342 h 357"/>
                <a:gd name="T32" fmla="*/ 0 w 768"/>
                <a:gd name="T33" fmla="*/ 357 h 357"/>
                <a:gd name="T34" fmla="*/ 4 w 768"/>
                <a:gd name="T35" fmla="*/ 342 h 357"/>
                <a:gd name="T36" fmla="*/ 6 w 768"/>
                <a:gd name="T37" fmla="*/ 326 h 357"/>
                <a:gd name="T38" fmla="*/ 63 w 768"/>
                <a:gd name="T39" fmla="*/ 303 h 357"/>
                <a:gd name="T40" fmla="*/ 119 w 768"/>
                <a:gd name="T41" fmla="*/ 279 h 357"/>
                <a:gd name="T42" fmla="*/ 174 w 768"/>
                <a:gd name="T43" fmla="*/ 255 h 357"/>
                <a:gd name="T44" fmla="*/ 231 w 768"/>
                <a:gd name="T45" fmla="*/ 230 h 357"/>
                <a:gd name="T46" fmla="*/ 286 w 768"/>
                <a:gd name="T47" fmla="*/ 203 h 357"/>
                <a:gd name="T48" fmla="*/ 340 w 768"/>
                <a:gd name="T49" fmla="*/ 175 h 357"/>
                <a:gd name="T50" fmla="*/ 394 w 768"/>
                <a:gd name="T51" fmla="*/ 145 h 357"/>
                <a:gd name="T52" fmla="*/ 448 w 768"/>
                <a:gd name="T53" fmla="*/ 116 h 357"/>
                <a:gd name="T54" fmla="*/ 486 w 768"/>
                <a:gd name="T55" fmla="*/ 97 h 357"/>
                <a:gd name="T56" fmla="*/ 526 w 768"/>
                <a:gd name="T57" fmla="*/ 79 h 357"/>
                <a:gd name="T58" fmla="*/ 565 w 768"/>
                <a:gd name="T59" fmla="*/ 63 h 357"/>
                <a:gd name="T60" fmla="*/ 604 w 768"/>
                <a:gd name="T61" fmla="*/ 46 h 357"/>
                <a:gd name="T62" fmla="*/ 644 w 768"/>
                <a:gd name="T63" fmla="*/ 33 h 357"/>
                <a:gd name="T64" fmla="*/ 684 w 768"/>
                <a:gd name="T65" fmla="*/ 20 h 357"/>
                <a:gd name="T66" fmla="*/ 726 w 768"/>
                <a:gd name="T67" fmla="*/ 10 h 357"/>
                <a:gd name="T68" fmla="*/ 768 w 768"/>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8" h="357">
                  <a:moveTo>
                    <a:pt x="768" y="0"/>
                  </a:moveTo>
                  <a:lnTo>
                    <a:pt x="749" y="7"/>
                  </a:lnTo>
                  <a:lnTo>
                    <a:pt x="729" y="14"/>
                  </a:lnTo>
                  <a:lnTo>
                    <a:pt x="711" y="22"/>
                  </a:lnTo>
                  <a:lnTo>
                    <a:pt x="691" y="29"/>
                  </a:lnTo>
                  <a:lnTo>
                    <a:pt x="673" y="37"/>
                  </a:lnTo>
                  <a:lnTo>
                    <a:pt x="653" y="45"/>
                  </a:lnTo>
                  <a:lnTo>
                    <a:pt x="635" y="53"/>
                  </a:lnTo>
                  <a:lnTo>
                    <a:pt x="617" y="61"/>
                  </a:lnTo>
                  <a:lnTo>
                    <a:pt x="597" y="69"/>
                  </a:lnTo>
                  <a:lnTo>
                    <a:pt x="579" y="78"/>
                  </a:lnTo>
                  <a:lnTo>
                    <a:pt x="560" y="87"/>
                  </a:lnTo>
                  <a:lnTo>
                    <a:pt x="542" y="96"/>
                  </a:lnTo>
                  <a:lnTo>
                    <a:pt x="523" y="104"/>
                  </a:lnTo>
                  <a:lnTo>
                    <a:pt x="505" y="113"/>
                  </a:lnTo>
                  <a:lnTo>
                    <a:pt x="486" y="122"/>
                  </a:lnTo>
                  <a:lnTo>
                    <a:pt x="468" y="132"/>
                  </a:lnTo>
                  <a:lnTo>
                    <a:pt x="288" y="228"/>
                  </a:lnTo>
                  <a:lnTo>
                    <a:pt x="271" y="238"/>
                  </a:lnTo>
                  <a:lnTo>
                    <a:pt x="253" y="246"/>
                  </a:lnTo>
                  <a:lnTo>
                    <a:pt x="235" y="255"/>
                  </a:lnTo>
                  <a:lnTo>
                    <a:pt x="217" y="263"/>
                  </a:lnTo>
                  <a:lnTo>
                    <a:pt x="200" y="271"/>
                  </a:lnTo>
                  <a:lnTo>
                    <a:pt x="181" y="279"/>
                  </a:lnTo>
                  <a:lnTo>
                    <a:pt x="163" y="288"/>
                  </a:lnTo>
                  <a:lnTo>
                    <a:pt x="146" y="296"/>
                  </a:lnTo>
                  <a:lnTo>
                    <a:pt x="127" y="304"/>
                  </a:lnTo>
                  <a:lnTo>
                    <a:pt x="109" y="311"/>
                  </a:lnTo>
                  <a:lnTo>
                    <a:pt x="90" y="319"/>
                  </a:lnTo>
                  <a:lnTo>
                    <a:pt x="73" y="327"/>
                  </a:lnTo>
                  <a:lnTo>
                    <a:pt x="55" y="335"/>
                  </a:lnTo>
                  <a:lnTo>
                    <a:pt x="36" y="342"/>
                  </a:lnTo>
                  <a:lnTo>
                    <a:pt x="18" y="350"/>
                  </a:lnTo>
                  <a:lnTo>
                    <a:pt x="0" y="357"/>
                  </a:lnTo>
                  <a:lnTo>
                    <a:pt x="2" y="349"/>
                  </a:lnTo>
                  <a:lnTo>
                    <a:pt x="4" y="342"/>
                  </a:lnTo>
                  <a:lnTo>
                    <a:pt x="5" y="334"/>
                  </a:lnTo>
                  <a:lnTo>
                    <a:pt x="6" y="326"/>
                  </a:lnTo>
                  <a:lnTo>
                    <a:pt x="35" y="315"/>
                  </a:lnTo>
                  <a:lnTo>
                    <a:pt x="63" y="303"/>
                  </a:lnTo>
                  <a:lnTo>
                    <a:pt x="90" y="292"/>
                  </a:lnTo>
                  <a:lnTo>
                    <a:pt x="119" y="279"/>
                  </a:lnTo>
                  <a:lnTo>
                    <a:pt x="147" y="268"/>
                  </a:lnTo>
                  <a:lnTo>
                    <a:pt x="174" y="255"/>
                  </a:lnTo>
                  <a:lnTo>
                    <a:pt x="203" y="242"/>
                  </a:lnTo>
                  <a:lnTo>
                    <a:pt x="231" y="230"/>
                  </a:lnTo>
                  <a:lnTo>
                    <a:pt x="259" y="216"/>
                  </a:lnTo>
                  <a:lnTo>
                    <a:pt x="286" y="203"/>
                  </a:lnTo>
                  <a:lnTo>
                    <a:pt x="313" y="189"/>
                  </a:lnTo>
                  <a:lnTo>
                    <a:pt x="340" y="175"/>
                  </a:lnTo>
                  <a:lnTo>
                    <a:pt x="368" y="160"/>
                  </a:lnTo>
                  <a:lnTo>
                    <a:pt x="394" y="145"/>
                  </a:lnTo>
                  <a:lnTo>
                    <a:pt x="422" y="130"/>
                  </a:lnTo>
                  <a:lnTo>
                    <a:pt x="448" y="116"/>
                  </a:lnTo>
                  <a:lnTo>
                    <a:pt x="468" y="106"/>
                  </a:lnTo>
                  <a:lnTo>
                    <a:pt x="486" y="97"/>
                  </a:lnTo>
                  <a:lnTo>
                    <a:pt x="506" y="88"/>
                  </a:lnTo>
                  <a:lnTo>
                    <a:pt x="526" y="79"/>
                  </a:lnTo>
                  <a:lnTo>
                    <a:pt x="545" y="71"/>
                  </a:lnTo>
                  <a:lnTo>
                    <a:pt x="565" y="63"/>
                  </a:lnTo>
                  <a:lnTo>
                    <a:pt x="584" y="54"/>
                  </a:lnTo>
                  <a:lnTo>
                    <a:pt x="604" y="46"/>
                  </a:lnTo>
                  <a:lnTo>
                    <a:pt x="623" y="40"/>
                  </a:lnTo>
                  <a:lnTo>
                    <a:pt x="644" y="33"/>
                  </a:lnTo>
                  <a:lnTo>
                    <a:pt x="664" y="26"/>
                  </a:lnTo>
                  <a:lnTo>
                    <a:pt x="684" y="20"/>
                  </a:lnTo>
                  <a:lnTo>
                    <a:pt x="705" y="14"/>
                  </a:lnTo>
                  <a:lnTo>
                    <a:pt x="726" y="10"/>
                  </a:lnTo>
                  <a:lnTo>
                    <a:pt x="748" y="5"/>
                  </a:lnTo>
                  <a:lnTo>
                    <a:pt x="768"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26"/>
            <p:cNvSpPr>
              <a:spLocks/>
            </p:cNvSpPr>
            <p:nvPr/>
          </p:nvSpPr>
          <p:spPr bwMode="auto">
            <a:xfrm>
              <a:off x="6767513" y="3544888"/>
              <a:ext cx="611188" cy="282575"/>
            </a:xfrm>
            <a:custGeom>
              <a:avLst/>
              <a:gdLst>
                <a:gd name="T0" fmla="*/ 750 w 770"/>
                <a:gd name="T1" fmla="*/ 7 h 357"/>
                <a:gd name="T2" fmla="*/ 712 w 770"/>
                <a:gd name="T3" fmla="*/ 21 h 357"/>
                <a:gd name="T4" fmla="*/ 673 w 770"/>
                <a:gd name="T5" fmla="*/ 37 h 357"/>
                <a:gd name="T6" fmla="*/ 636 w 770"/>
                <a:gd name="T7" fmla="*/ 52 h 357"/>
                <a:gd name="T8" fmla="*/ 598 w 770"/>
                <a:gd name="T9" fmla="*/ 69 h 357"/>
                <a:gd name="T10" fmla="*/ 560 w 770"/>
                <a:gd name="T11" fmla="*/ 87 h 357"/>
                <a:gd name="T12" fmla="*/ 524 w 770"/>
                <a:gd name="T13" fmla="*/ 104 h 357"/>
                <a:gd name="T14" fmla="*/ 487 w 770"/>
                <a:gd name="T15" fmla="*/ 122 h 357"/>
                <a:gd name="T16" fmla="*/ 289 w 770"/>
                <a:gd name="T17" fmla="*/ 227 h 357"/>
                <a:gd name="T18" fmla="*/ 253 w 770"/>
                <a:gd name="T19" fmla="*/ 244 h 357"/>
                <a:gd name="T20" fmla="*/ 217 w 770"/>
                <a:gd name="T21" fmla="*/ 262 h 357"/>
                <a:gd name="T22" fmla="*/ 182 w 770"/>
                <a:gd name="T23" fmla="*/ 279 h 357"/>
                <a:gd name="T24" fmla="*/ 146 w 770"/>
                <a:gd name="T25" fmla="*/ 295 h 357"/>
                <a:gd name="T26" fmla="*/ 109 w 770"/>
                <a:gd name="T27" fmla="*/ 311 h 357"/>
                <a:gd name="T28" fmla="*/ 73 w 770"/>
                <a:gd name="T29" fmla="*/ 327 h 357"/>
                <a:gd name="T30" fmla="*/ 37 w 770"/>
                <a:gd name="T31" fmla="*/ 342 h 357"/>
                <a:gd name="T32" fmla="*/ 0 w 770"/>
                <a:gd name="T33" fmla="*/ 357 h 357"/>
                <a:gd name="T34" fmla="*/ 3 w 770"/>
                <a:gd name="T35" fmla="*/ 342 h 357"/>
                <a:gd name="T36" fmla="*/ 7 w 770"/>
                <a:gd name="T37" fmla="*/ 327 h 357"/>
                <a:gd name="T38" fmla="*/ 63 w 770"/>
                <a:gd name="T39" fmla="*/ 304 h 357"/>
                <a:gd name="T40" fmla="*/ 119 w 770"/>
                <a:gd name="T41" fmla="*/ 280 h 357"/>
                <a:gd name="T42" fmla="*/ 176 w 770"/>
                <a:gd name="T43" fmla="*/ 255 h 357"/>
                <a:gd name="T44" fmla="*/ 231 w 770"/>
                <a:gd name="T45" fmla="*/ 229 h 357"/>
                <a:gd name="T46" fmla="*/ 286 w 770"/>
                <a:gd name="T47" fmla="*/ 203 h 357"/>
                <a:gd name="T48" fmla="*/ 340 w 770"/>
                <a:gd name="T49" fmla="*/ 175 h 357"/>
                <a:gd name="T50" fmla="*/ 395 w 770"/>
                <a:gd name="T51" fmla="*/ 145 h 357"/>
                <a:gd name="T52" fmla="*/ 449 w 770"/>
                <a:gd name="T53" fmla="*/ 115 h 357"/>
                <a:gd name="T54" fmla="*/ 487 w 770"/>
                <a:gd name="T55" fmla="*/ 97 h 357"/>
                <a:gd name="T56" fmla="*/ 526 w 770"/>
                <a:gd name="T57" fmla="*/ 78 h 357"/>
                <a:gd name="T58" fmla="*/ 565 w 770"/>
                <a:gd name="T59" fmla="*/ 61 h 357"/>
                <a:gd name="T60" fmla="*/ 604 w 770"/>
                <a:gd name="T61" fmla="*/ 46 h 357"/>
                <a:gd name="T62" fmla="*/ 644 w 770"/>
                <a:gd name="T63" fmla="*/ 32 h 357"/>
                <a:gd name="T64" fmla="*/ 686 w 770"/>
                <a:gd name="T65" fmla="*/ 20 h 357"/>
                <a:gd name="T66" fmla="*/ 727 w 770"/>
                <a:gd name="T67" fmla="*/ 9 h 357"/>
                <a:gd name="T68" fmla="*/ 770 w 770"/>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0" h="357">
                  <a:moveTo>
                    <a:pt x="770" y="0"/>
                  </a:moveTo>
                  <a:lnTo>
                    <a:pt x="750" y="7"/>
                  </a:lnTo>
                  <a:lnTo>
                    <a:pt x="731" y="14"/>
                  </a:lnTo>
                  <a:lnTo>
                    <a:pt x="712" y="21"/>
                  </a:lnTo>
                  <a:lnTo>
                    <a:pt x="693" y="29"/>
                  </a:lnTo>
                  <a:lnTo>
                    <a:pt x="673" y="37"/>
                  </a:lnTo>
                  <a:lnTo>
                    <a:pt x="655" y="44"/>
                  </a:lnTo>
                  <a:lnTo>
                    <a:pt x="636" y="52"/>
                  </a:lnTo>
                  <a:lnTo>
                    <a:pt x="617" y="60"/>
                  </a:lnTo>
                  <a:lnTo>
                    <a:pt x="598" y="69"/>
                  </a:lnTo>
                  <a:lnTo>
                    <a:pt x="580" y="77"/>
                  </a:lnTo>
                  <a:lnTo>
                    <a:pt x="560" y="87"/>
                  </a:lnTo>
                  <a:lnTo>
                    <a:pt x="542" y="95"/>
                  </a:lnTo>
                  <a:lnTo>
                    <a:pt x="524" y="104"/>
                  </a:lnTo>
                  <a:lnTo>
                    <a:pt x="505" y="113"/>
                  </a:lnTo>
                  <a:lnTo>
                    <a:pt x="487" y="122"/>
                  </a:lnTo>
                  <a:lnTo>
                    <a:pt x="468" y="131"/>
                  </a:lnTo>
                  <a:lnTo>
                    <a:pt x="289" y="227"/>
                  </a:lnTo>
                  <a:lnTo>
                    <a:pt x="271" y="236"/>
                  </a:lnTo>
                  <a:lnTo>
                    <a:pt x="253" y="244"/>
                  </a:lnTo>
                  <a:lnTo>
                    <a:pt x="236" y="254"/>
                  </a:lnTo>
                  <a:lnTo>
                    <a:pt x="217" y="262"/>
                  </a:lnTo>
                  <a:lnTo>
                    <a:pt x="200" y="271"/>
                  </a:lnTo>
                  <a:lnTo>
                    <a:pt x="182" y="279"/>
                  </a:lnTo>
                  <a:lnTo>
                    <a:pt x="163" y="287"/>
                  </a:lnTo>
                  <a:lnTo>
                    <a:pt x="146" y="295"/>
                  </a:lnTo>
                  <a:lnTo>
                    <a:pt x="128" y="303"/>
                  </a:lnTo>
                  <a:lnTo>
                    <a:pt x="109" y="311"/>
                  </a:lnTo>
                  <a:lnTo>
                    <a:pt x="91" y="319"/>
                  </a:lnTo>
                  <a:lnTo>
                    <a:pt x="73" y="327"/>
                  </a:lnTo>
                  <a:lnTo>
                    <a:pt x="55" y="334"/>
                  </a:lnTo>
                  <a:lnTo>
                    <a:pt x="37" y="342"/>
                  </a:lnTo>
                  <a:lnTo>
                    <a:pt x="18" y="350"/>
                  </a:lnTo>
                  <a:lnTo>
                    <a:pt x="0" y="357"/>
                  </a:lnTo>
                  <a:lnTo>
                    <a:pt x="2" y="349"/>
                  </a:lnTo>
                  <a:lnTo>
                    <a:pt x="3" y="342"/>
                  </a:lnTo>
                  <a:lnTo>
                    <a:pt x="6" y="335"/>
                  </a:lnTo>
                  <a:lnTo>
                    <a:pt x="7" y="327"/>
                  </a:lnTo>
                  <a:lnTo>
                    <a:pt x="35" y="316"/>
                  </a:lnTo>
                  <a:lnTo>
                    <a:pt x="63" y="304"/>
                  </a:lnTo>
                  <a:lnTo>
                    <a:pt x="92" y="292"/>
                  </a:lnTo>
                  <a:lnTo>
                    <a:pt x="119" y="280"/>
                  </a:lnTo>
                  <a:lnTo>
                    <a:pt x="148" y="267"/>
                  </a:lnTo>
                  <a:lnTo>
                    <a:pt x="176" y="255"/>
                  </a:lnTo>
                  <a:lnTo>
                    <a:pt x="204" y="242"/>
                  </a:lnTo>
                  <a:lnTo>
                    <a:pt x="231" y="229"/>
                  </a:lnTo>
                  <a:lnTo>
                    <a:pt x="259" y="216"/>
                  </a:lnTo>
                  <a:lnTo>
                    <a:pt x="286" y="203"/>
                  </a:lnTo>
                  <a:lnTo>
                    <a:pt x="314" y="189"/>
                  </a:lnTo>
                  <a:lnTo>
                    <a:pt x="340" y="175"/>
                  </a:lnTo>
                  <a:lnTo>
                    <a:pt x="368" y="160"/>
                  </a:lnTo>
                  <a:lnTo>
                    <a:pt x="395" y="145"/>
                  </a:lnTo>
                  <a:lnTo>
                    <a:pt x="422" y="130"/>
                  </a:lnTo>
                  <a:lnTo>
                    <a:pt x="449" y="115"/>
                  </a:lnTo>
                  <a:lnTo>
                    <a:pt x="468" y="106"/>
                  </a:lnTo>
                  <a:lnTo>
                    <a:pt x="487" y="97"/>
                  </a:lnTo>
                  <a:lnTo>
                    <a:pt x="506" y="88"/>
                  </a:lnTo>
                  <a:lnTo>
                    <a:pt x="526" y="78"/>
                  </a:lnTo>
                  <a:lnTo>
                    <a:pt x="545" y="69"/>
                  </a:lnTo>
                  <a:lnTo>
                    <a:pt x="565" y="61"/>
                  </a:lnTo>
                  <a:lnTo>
                    <a:pt x="585" y="53"/>
                  </a:lnTo>
                  <a:lnTo>
                    <a:pt x="604" y="46"/>
                  </a:lnTo>
                  <a:lnTo>
                    <a:pt x="624" y="39"/>
                  </a:lnTo>
                  <a:lnTo>
                    <a:pt x="644" y="32"/>
                  </a:lnTo>
                  <a:lnTo>
                    <a:pt x="665" y="26"/>
                  </a:lnTo>
                  <a:lnTo>
                    <a:pt x="686" y="20"/>
                  </a:lnTo>
                  <a:lnTo>
                    <a:pt x="707" y="14"/>
                  </a:lnTo>
                  <a:lnTo>
                    <a:pt x="727" y="9"/>
                  </a:lnTo>
                  <a:lnTo>
                    <a:pt x="748" y="5"/>
                  </a:lnTo>
                  <a:lnTo>
                    <a:pt x="770"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4116761" y="2369096"/>
            <a:ext cx="158750" cy="65088"/>
            <a:chOff x="4116761" y="2369096"/>
            <a:chExt cx="158750" cy="65088"/>
          </a:xfrm>
        </p:grpSpPr>
        <p:sp>
          <p:nvSpPr>
            <p:cNvPr id="299"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5675980" y="2017683"/>
            <a:ext cx="2368726" cy="646331"/>
          </a:xfrm>
          <a:prstGeom prst="rect">
            <a:avLst/>
          </a:prstGeom>
          <a:noFill/>
        </p:spPr>
        <p:txBody>
          <a:bodyPr wrap="none" rtlCol="0">
            <a:spAutoFit/>
          </a:bodyPr>
          <a:lstStyle/>
          <a:p>
            <a:pPr algn="ctr"/>
            <a:r>
              <a:rPr lang="en-US" sz="3600" dirty="0" smtClean="0"/>
              <a:t>Holy Bible</a:t>
            </a:r>
            <a:endParaRPr lang="en-US" sz="3600" dirty="0"/>
          </a:p>
        </p:txBody>
      </p:sp>
      <p:sp>
        <p:nvSpPr>
          <p:cNvPr id="6" name="TextBox 5"/>
          <p:cNvSpPr txBox="1"/>
          <p:nvPr/>
        </p:nvSpPr>
        <p:spPr>
          <a:xfrm>
            <a:off x="5375746" y="2910144"/>
            <a:ext cx="1576037" cy="1569660"/>
          </a:xfrm>
          <a:prstGeom prst="rect">
            <a:avLst/>
          </a:prstGeom>
          <a:noFill/>
        </p:spPr>
        <p:txBody>
          <a:bodyPr wrap="square" rtlCol="0">
            <a:spAutoFit/>
            <a:scene3d>
              <a:camera prst="orthographicFront">
                <a:rot lat="0" lon="21599973" rev="120000"/>
              </a:camera>
              <a:lightRig rig="threePt" dir="t"/>
            </a:scene3d>
          </a:bodyPr>
          <a:lstStyle/>
          <a:p>
            <a:r>
              <a:rPr lang="en-US" sz="2400" dirty="0" smtClean="0">
                <a:solidFill>
                  <a:schemeClr val="bg1"/>
                </a:solidFill>
              </a:rPr>
              <a:t>God approves of animal death</a:t>
            </a:r>
            <a:endParaRPr lang="en-US" sz="2400" dirty="0">
              <a:solidFill>
                <a:schemeClr val="bg1"/>
              </a:solidFill>
            </a:endParaRPr>
          </a:p>
        </p:txBody>
      </p:sp>
      <p:sp>
        <p:nvSpPr>
          <p:cNvPr id="355" name="TextBox 354"/>
          <p:cNvSpPr txBox="1"/>
          <p:nvPr/>
        </p:nvSpPr>
        <p:spPr>
          <a:xfrm>
            <a:off x="7028695" y="2947745"/>
            <a:ext cx="1778464" cy="1200329"/>
          </a:xfrm>
          <a:prstGeom prst="rect">
            <a:avLst/>
          </a:prstGeom>
          <a:noFill/>
        </p:spPr>
        <p:txBody>
          <a:bodyPr wrap="square" rtlCol="0">
            <a:spAutoFit/>
            <a:scene3d>
              <a:camera prst="orthographicFront">
                <a:rot lat="0" lon="21599973" rev="0"/>
              </a:camera>
              <a:lightRig rig="threePt" dir="t"/>
            </a:scene3d>
          </a:bodyPr>
          <a:lstStyle/>
          <a:p>
            <a:pPr marL="57150" indent="-57150"/>
            <a:r>
              <a:rPr lang="en-US" sz="2400" dirty="0" smtClean="0">
                <a:solidFill>
                  <a:schemeClr val="bg1"/>
                </a:solidFill>
              </a:rPr>
              <a:t>God feeds the carnivores</a:t>
            </a:r>
            <a:endParaRPr lang="en-US" sz="2400" dirty="0">
              <a:solidFill>
                <a:schemeClr val="bg1"/>
              </a:solidFill>
            </a:endParaRPr>
          </a:p>
        </p:txBody>
      </p:sp>
      <p:sp>
        <p:nvSpPr>
          <p:cNvPr id="7" name="&quot;No&quot; Symbol 6"/>
          <p:cNvSpPr/>
          <p:nvPr/>
        </p:nvSpPr>
        <p:spPr>
          <a:xfrm>
            <a:off x="4581154" y="1519444"/>
            <a:ext cx="4468439" cy="4468439"/>
          </a:xfrm>
          <a:prstGeom prst="noSmoking">
            <a:avLst>
              <a:gd name="adj" fmla="val 10298"/>
            </a:avLst>
          </a:prstGeom>
          <a:solidFill>
            <a:srgbClr val="FF0000">
              <a:alpha val="75000"/>
            </a:srgb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56" name="Group 355"/>
          <p:cNvGrpSpPr/>
          <p:nvPr/>
        </p:nvGrpSpPr>
        <p:grpSpPr>
          <a:xfrm flipV="1">
            <a:off x="4119094" y="2369096"/>
            <a:ext cx="158750" cy="65088"/>
            <a:chOff x="4116761" y="2369096"/>
            <a:chExt cx="158750" cy="65088"/>
          </a:xfrm>
        </p:grpSpPr>
        <p:sp>
          <p:nvSpPr>
            <p:cNvPr id="357"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70559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par>
                          <p:cTn id="11" fill="hold">
                            <p:stCondLst>
                              <p:cond delay="1000"/>
                            </p:stCondLst>
                            <p:childTnLst>
                              <p:par>
                                <p:cTn id="12" presetID="10" presetClass="exit" presetSubtype="0" fill="hold" nodeType="afterEffect">
                                  <p:stCondLst>
                                    <p:cond delay="0"/>
                                  </p:stCondLst>
                                  <p:childTnLst>
                                    <p:animEffect transition="out" filter="fade">
                                      <p:cBhvr>
                                        <p:cTn id="13" dur="500"/>
                                        <p:tgtEl>
                                          <p:spTgt spid="8"/>
                                        </p:tgtEl>
                                      </p:cBhvr>
                                    </p:animEffect>
                                    <p:set>
                                      <p:cBhvr>
                                        <p:cTn id="14" dur="1" fill="hold">
                                          <p:stCondLst>
                                            <p:cond delay="499"/>
                                          </p:stCondLst>
                                        </p:cTn>
                                        <p:tgtEl>
                                          <p:spTgt spid="8"/>
                                        </p:tgtEl>
                                        <p:attrNameLst>
                                          <p:attrName>style.visibility</p:attrName>
                                        </p:attrNameLst>
                                      </p:cBhvr>
                                      <p:to>
                                        <p:strVal val="hidden"/>
                                      </p:to>
                                    </p:set>
                                  </p:childTnLst>
                                </p:cTn>
                              </p:par>
                              <p:par>
                                <p:cTn id="15" presetID="10" presetClass="entr" presetSubtype="0" fill="hold" nodeType="withEffect">
                                  <p:stCondLst>
                                    <p:cond delay="0"/>
                                  </p:stCondLst>
                                  <p:childTnLst>
                                    <p:set>
                                      <p:cBhvr>
                                        <p:cTn id="16" dur="1" fill="hold">
                                          <p:stCondLst>
                                            <p:cond delay="0"/>
                                          </p:stCondLst>
                                        </p:cTn>
                                        <p:tgtEl>
                                          <p:spTgt spid="356"/>
                                        </p:tgtEl>
                                        <p:attrNameLst>
                                          <p:attrName>style.visibility</p:attrName>
                                        </p:attrNameLst>
                                      </p:cBhvr>
                                      <p:to>
                                        <p:strVal val="visible"/>
                                      </p:to>
                                    </p:set>
                                    <p:animEffect transition="in" filter="fade">
                                      <p:cBhvr>
                                        <p:cTn id="17"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20891" y="0"/>
            <a:ext cx="7302218" cy="6858000"/>
          </a:xfrm>
          <a:prstGeom prst="rect">
            <a:avLst/>
          </a:prstGeom>
        </p:spPr>
      </p:pic>
      <p:sp>
        <p:nvSpPr>
          <p:cNvPr id="2" name="Title 1"/>
          <p:cNvSpPr>
            <a:spLocks noGrp="1"/>
          </p:cNvSpPr>
          <p:nvPr>
            <p:ph type="title"/>
          </p:nvPr>
        </p:nvSpPr>
        <p:spPr/>
        <p:txBody>
          <a:bodyPr/>
          <a:lstStyle/>
          <a:p>
            <a:r>
              <a:rPr lang="en-US" dirty="0" smtClean="0"/>
              <a:t>No Plant Death?</a:t>
            </a:r>
            <a:endParaRPr lang="en-US" dirty="0"/>
          </a:p>
        </p:txBody>
      </p:sp>
      <p:sp>
        <p:nvSpPr>
          <p:cNvPr id="3" name="Text Placeholder 2"/>
          <p:cNvSpPr>
            <a:spLocks noGrp="1"/>
          </p:cNvSpPr>
          <p:nvPr>
            <p:ph type="body" idx="1"/>
          </p:nvPr>
        </p:nvSpPr>
        <p:spPr/>
        <p:txBody>
          <a:bodyPr>
            <a:normAutofit/>
          </a:bodyPr>
          <a:lstStyle/>
          <a:p>
            <a:r>
              <a:rPr lang="en-US" dirty="0" smtClean="0"/>
              <a:t>Whole plants didn’t die? Plants aren’t alive?</a:t>
            </a:r>
            <a:endParaRPr lang="en-US" dirty="0"/>
          </a:p>
        </p:txBody>
      </p:sp>
    </p:spTree>
    <p:extLst>
      <p:ext uri="{BB962C8B-B14F-4D97-AF65-F5344CB8AC3E}">
        <p14:creationId xmlns:p14="http://schemas.microsoft.com/office/powerpoint/2010/main" val="206159151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Whole Plants were not Eaten</a:t>
            </a:r>
            <a:endParaRPr lang="en-US" dirty="0"/>
          </a:p>
        </p:txBody>
      </p:sp>
      <p:sp>
        <p:nvSpPr>
          <p:cNvPr id="3" name="Content Placeholder 2"/>
          <p:cNvSpPr>
            <a:spLocks noGrp="1"/>
          </p:cNvSpPr>
          <p:nvPr>
            <p:ph idx="1"/>
          </p:nvPr>
        </p:nvSpPr>
        <p:spPr/>
        <p:txBody>
          <a:bodyPr>
            <a:normAutofit/>
          </a:bodyPr>
          <a:lstStyle/>
          <a:p>
            <a:r>
              <a:rPr lang="en-US" dirty="0" smtClean="0"/>
              <a:t>Only parts of plants are eaten?</a:t>
            </a:r>
          </a:p>
          <a:p>
            <a:r>
              <a:rPr lang="en-US" dirty="0" smtClean="0"/>
              <a:t>Herbivores pull up and eat entire plants</a:t>
            </a:r>
            <a:endParaRPr lang="en-US" i="1" dirty="0"/>
          </a:p>
        </p:txBody>
      </p:sp>
    </p:spTree>
    <p:extLst>
      <p:ext uri="{BB962C8B-B14F-4D97-AF65-F5344CB8AC3E}">
        <p14:creationId xmlns:p14="http://schemas.microsoft.com/office/powerpoint/2010/main" val="1988461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Plants Aren’t Alive</a:t>
            </a:r>
            <a:endParaRPr lang="en-US" dirty="0"/>
          </a:p>
        </p:txBody>
      </p:sp>
      <p:sp>
        <p:nvSpPr>
          <p:cNvPr id="3" name="Content Placeholder 2"/>
          <p:cNvSpPr>
            <a:spLocks noGrp="1"/>
          </p:cNvSpPr>
          <p:nvPr>
            <p:ph idx="1"/>
          </p:nvPr>
        </p:nvSpPr>
        <p:spPr/>
        <p:txBody>
          <a:bodyPr>
            <a:normAutofit fontScale="92500"/>
          </a:bodyPr>
          <a:lstStyle/>
          <a:p>
            <a:r>
              <a:rPr lang="en-US" dirty="0" smtClean="0"/>
              <a:t>“The </a:t>
            </a:r>
            <a:r>
              <a:rPr lang="en-US" dirty="0"/>
              <a:t>Bible never refers to plants as living. They may </a:t>
            </a:r>
            <a:r>
              <a:rPr lang="en-US" dirty="0" smtClean="0"/>
              <a:t>‘grow,’ </a:t>
            </a:r>
            <a:r>
              <a:rPr lang="en-US" dirty="0"/>
              <a:t>or </a:t>
            </a:r>
            <a:r>
              <a:rPr lang="en-US" dirty="0" smtClean="0"/>
              <a:t>‘flourish,’ </a:t>
            </a:r>
            <a:r>
              <a:rPr lang="en-US" dirty="0"/>
              <a:t>but they do not </a:t>
            </a:r>
            <a:r>
              <a:rPr lang="en-US" dirty="0" smtClean="0"/>
              <a:t>‘live.’ </a:t>
            </a:r>
            <a:r>
              <a:rPr lang="en-US" dirty="0"/>
              <a:t>Neither do they </a:t>
            </a:r>
            <a:r>
              <a:rPr lang="en-US" dirty="0" smtClean="0"/>
              <a:t>‘die.’ Morris</a:t>
            </a:r>
            <a:r>
              <a:rPr lang="en-US" dirty="0"/>
              <a:t>, J. 1991. Are Plants Alive? </a:t>
            </a:r>
            <a:r>
              <a:rPr lang="en-US" i="1" dirty="0"/>
              <a:t>Acts &amp; Facts</a:t>
            </a:r>
            <a:r>
              <a:rPr lang="en-US" dirty="0"/>
              <a:t>. 20: (9</a:t>
            </a:r>
            <a:r>
              <a:rPr lang="en-US" dirty="0" smtClean="0"/>
              <a:t>).</a:t>
            </a:r>
          </a:p>
          <a:p>
            <a:r>
              <a:rPr lang="en-US" dirty="0" smtClean="0"/>
              <a:t>“Plants </a:t>
            </a:r>
            <a:r>
              <a:rPr lang="en-US" dirty="0"/>
              <a:t>are not </a:t>
            </a:r>
            <a:r>
              <a:rPr lang="en-US" dirty="0" smtClean="0"/>
              <a:t>‘alive’ </a:t>
            </a:r>
            <a:r>
              <a:rPr lang="en-US" dirty="0"/>
              <a:t>in the biblical sense of </a:t>
            </a:r>
            <a:r>
              <a:rPr lang="en-US" i="1" dirty="0" err="1"/>
              <a:t>nephesh</a:t>
            </a:r>
            <a:r>
              <a:rPr lang="en-US" i="1" dirty="0"/>
              <a:t> </a:t>
            </a:r>
            <a:r>
              <a:rPr lang="en-US" i="1" dirty="0" err="1"/>
              <a:t>chayyah</a:t>
            </a:r>
            <a:r>
              <a:rPr lang="en-US" i="1" dirty="0"/>
              <a:t>,</a:t>
            </a:r>
            <a:r>
              <a:rPr lang="en-US" dirty="0"/>
              <a:t> only animals and man</a:t>
            </a:r>
            <a:r>
              <a:rPr lang="en-US" dirty="0" smtClean="0"/>
              <a:t>.” </a:t>
            </a:r>
            <a:r>
              <a:rPr lang="en-US" dirty="0" err="1" smtClean="0"/>
              <a:t>Bodie</a:t>
            </a:r>
            <a:r>
              <a:rPr lang="en-US" dirty="0" smtClean="0"/>
              <a:t> Hodge. 2010. Biblically</a:t>
            </a:r>
            <a:r>
              <a:rPr lang="en-US" dirty="0"/>
              <a:t>, Could Death Have Existed before Sin</a:t>
            </a:r>
            <a:r>
              <a:rPr lang="en-US" dirty="0" smtClean="0"/>
              <a:t>? </a:t>
            </a:r>
            <a:r>
              <a:rPr lang="en-US" i="1" dirty="0" smtClean="0"/>
              <a:t>Answers in Genesis</a:t>
            </a:r>
            <a:endParaRPr lang="en-US" i="1" dirty="0"/>
          </a:p>
        </p:txBody>
      </p:sp>
    </p:spTree>
    <p:extLst>
      <p:ext uri="{BB962C8B-B14F-4D97-AF65-F5344CB8AC3E}">
        <p14:creationId xmlns:p14="http://schemas.microsoft.com/office/powerpoint/2010/main" val="61205029"/>
      </p:ext>
    </p:extLst>
  </p:cSld>
  <p:clrMapOvr>
    <a:masterClrMapping/>
  </p:clrMapOvr>
  <mc:AlternateContent xmlns:mc="http://schemas.openxmlformats.org/markup-compatibility/2006" xmlns:p15="http://schemas.microsoft.com/office/powerpoint/2012/main">
    <mc:Choice Requires="p15">
      <p:transition spd="slow">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p:txBody>
          <a:bodyPr/>
          <a:lstStyle/>
          <a:p>
            <a:r>
              <a:rPr lang="en-US" dirty="0" err="1" smtClean="0"/>
              <a:t>Chay</a:t>
            </a:r>
            <a:endParaRPr lang="en-US" dirty="0"/>
          </a:p>
        </p:txBody>
      </p:sp>
      <p:sp>
        <p:nvSpPr>
          <p:cNvPr id="3" name="Content Placeholder 2"/>
          <p:cNvSpPr>
            <a:spLocks noGrp="1"/>
          </p:cNvSpPr>
          <p:nvPr>
            <p:ph idx="1"/>
          </p:nvPr>
        </p:nvSpPr>
        <p:spPr/>
        <p:txBody>
          <a:bodyPr>
            <a:normAutofit fontScale="92500" lnSpcReduction="10000"/>
          </a:bodyPr>
          <a:lstStyle/>
          <a:p>
            <a:r>
              <a:rPr lang="en-US" dirty="0"/>
              <a:t>You are a garden fountain, a well of flowing </a:t>
            </a:r>
            <a:r>
              <a:rPr lang="en-US" dirty="0" smtClean="0"/>
              <a:t>[</a:t>
            </a:r>
            <a:r>
              <a:rPr lang="en-US" dirty="0" err="1" smtClean="0"/>
              <a:t>chay</a:t>
            </a:r>
            <a:r>
              <a:rPr lang="en-US" dirty="0" smtClean="0"/>
              <a:t>] water </a:t>
            </a:r>
            <a:r>
              <a:rPr lang="en-US" dirty="0"/>
              <a:t>streaming down from Lebanon.  (Song of Solomon 4:15)</a:t>
            </a:r>
          </a:p>
          <a:p>
            <a:r>
              <a:rPr lang="en-US" dirty="0" smtClean="0"/>
              <a:t>But </a:t>
            </a:r>
            <a:r>
              <a:rPr lang="en-US" dirty="0"/>
              <a:t>when Isaac's servants dug in the valley and found there a well of flowing </a:t>
            </a:r>
            <a:r>
              <a:rPr lang="en-US" dirty="0" smtClean="0"/>
              <a:t>[</a:t>
            </a:r>
            <a:r>
              <a:rPr lang="en-US" dirty="0" err="1" smtClean="0"/>
              <a:t>chay</a:t>
            </a:r>
            <a:r>
              <a:rPr lang="en-US" dirty="0" smtClean="0"/>
              <a:t>] water</a:t>
            </a:r>
            <a:r>
              <a:rPr lang="en-US" dirty="0"/>
              <a:t>,  (Genesis 26:19)</a:t>
            </a:r>
          </a:p>
          <a:p>
            <a:r>
              <a:rPr lang="en-US" dirty="0"/>
              <a:t>"The priest shall also give orders to slay the one bird in an earthenware vessel over </a:t>
            </a:r>
            <a:r>
              <a:rPr lang="en-US" dirty="0" smtClean="0"/>
              <a:t>running [</a:t>
            </a:r>
            <a:r>
              <a:rPr lang="en-US" dirty="0" err="1" smtClean="0"/>
              <a:t>chay</a:t>
            </a:r>
            <a:r>
              <a:rPr lang="en-US" dirty="0" smtClean="0"/>
              <a:t>] </a:t>
            </a:r>
            <a:r>
              <a:rPr lang="en-US" dirty="0"/>
              <a:t>water.  (Leviticus 14:5)</a:t>
            </a:r>
          </a:p>
          <a:p>
            <a:endParaRPr lang="en-US" dirty="0"/>
          </a:p>
          <a:p>
            <a:endParaRPr lang="en-US" dirty="0"/>
          </a:p>
        </p:txBody>
      </p:sp>
      <p:sp>
        <p:nvSpPr>
          <p:cNvPr id="4" name="Rectangle 3"/>
          <p:cNvSpPr/>
          <p:nvPr/>
        </p:nvSpPr>
        <p:spPr>
          <a:xfrm>
            <a:off x="4246430" y="2606159"/>
            <a:ext cx="651140" cy="769441"/>
          </a:xfrm>
          <a:prstGeom prst="rect">
            <a:avLst/>
          </a:prstGeom>
        </p:spPr>
        <p:txBody>
          <a:bodyPr wrap="none">
            <a:spAutoFit/>
          </a:bodyPr>
          <a:lstStyle/>
          <a:p>
            <a:r>
              <a:rPr lang="he-IL" sz="4400" dirty="0">
                <a:latin typeface="SPTiberian" panose="00000400000000000000" pitchFamily="2" charset="2"/>
                <a:cs typeface="SBL Hebrew" panose="02000000000000000000" pitchFamily="2" charset="-79"/>
              </a:rPr>
              <a:t>חי</a:t>
            </a:r>
          </a:p>
        </p:txBody>
      </p:sp>
    </p:spTree>
    <p:extLst>
      <p:ext uri="{BB962C8B-B14F-4D97-AF65-F5344CB8AC3E}">
        <p14:creationId xmlns:p14="http://schemas.microsoft.com/office/powerpoint/2010/main" val="29129143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 calcmode="lin" valueType="num">
                                      <p:cBhvr>
                                        <p:cTn id="14"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3">
                                            <p:txEl>
                                              <p:pRg st="0" end="0"/>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xit" presetSubtype="0" fill="hold" grpId="1" nodeType="withEffect">
                                  <p:stCondLst>
                                    <p:cond delay="0"/>
                                  </p:stCondLst>
                                  <p:childTnLst>
                                    <p:animEffect transition="out" filter="fade">
                                      <p:cBhvr>
                                        <p:cTn id="21" dur="500"/>
                                        <p:tgtEl>
                                          <p:spTgt spid="4"/>
                                        </p:tgtEl>
                                      </p:cBhvr>
                                    </p:animEffect>
                                    <p:set>
                                      <p:cBhvr>
                                        <p:cTn id="22" dur="1" fill="hold">
                                          <p:stCondLst>
                                            <p:cond delay="499"/>
                                          </p:stCondLst>
                                        </p:cTn>
                                        <p:tgtEl>
                                          <p:spTgt spid="4"/>
                                        </p:tgtEl>
                                        <p:attrNameLst>
                                          <p:attrName>style.visibility</p:attrName>
                                        </p:attrNameLst>
                                      </p:cBhvr>
                                      <p:to>
                                        <p:strVal val="hidden"/>
                                      </p:to>
                                    </p:set>
                                  </p:childTnLst>
                                </p:cTn>
                              </p:par>
                              <p:par>
                                <p:cTn id="23" presetID="53" presetClass="entr" presetSubtype="16" fill="hold" grpId="0" nodeType="with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 calcmode="lin" valueType="num">
                                      <p:cBhvr>
                                        <p:cTn id="25"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6"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27" dur="500"/>
                                        <p:tgtEl>
                                          <p:spTgt spid="3">
                                            <p:txEl>
                                              <p:pRg st="1" end="1"/>
                                            </p:txEl>
                                          </p:spTgt>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3">
                                            <p:txEl>
                                              <p:pRg st="2" end="2"/>
                                            </p:txEl>
                                          </p:spTgt>
                                        </p:tgtEl>
                                        <p:attrNameLst>
                                          <p:attrName>style.visibility</p:attrName>
                                        </p:attrNameLst>
                                      </p:cBhvr>
                                      <p:to>
                                        <p:strVal val="visible"/>
                                      </p:to>
                                    </p:set>
                                    <p:anim calcmode="lin" valueType="num">
                                      <p:cBhvr>
                                        <p:cTn id="30"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31"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3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p:bldP spid="4" grpId="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9467" y="1533527"/>
            <a:ext cx="8365066" cy="2852737"/>
          </a:xfrm>
        </p:spPr>
        <p:txBody>
          <a:bodyPr>
            <a:normAutofit fontScale="90000"/>
          </a:bodyPr>
          <a:lstStyle/>
          <a:p>
            <a:r>
              <a:rPr lang="en-US" cap="none" dirty="0" smtClean="0"/>
              <a:t>“And we must as God’s people stand against the compromise of reinterpreting Genesis to fit in evolution and millions of years, which undermines biblical authority.”</a:t>
            </a:r>
            <a:endParaRPr lang="en-US" cap="none" dirty="0"/>
          </a:p>
        </p:txBody>
      </p:sp>
      <p:sp>
        <p:nvSpPr>
          <p:cNvPr id="3" name="Text Placeholder 2"/>
          <p:cNvSpPr>
            <a:spLocks noGrp="1"/>
          </p:cNvSpPr>
          <p:nvPr>
            <p:ph type="body" idx="1"/>
          </p:nvPr>
        </p:nvSpPr>
        <p:spPr>
          <a:xfrm>
            <a:off x="389467" y="4478339"/>
            <a:ext cx="8365066" cy="1500187"/>
          </a:xfrm>
        </p:spPr>
        <p:txBody>
          <a:bodyPr/>
          <a:lstStyle/>
          <a:p>
            <a:r>
              <a:rPr lang="en-US" dirty="0" smtClean="0"/>
              <a:t>Ken Ham, </a:t>
            </a:r>
            <a:r>
              <a:rPr lang="en-US" i="1" dirty="0" smtClean="0"/>
              <a:t>Answers In Genesis</a:t>
            </a:r>
            <a:endParaRPr lang="en-US" i="1" dirty="0"/>
          </a:p>
        </p:txBody>
      </p:sp>
      <p:sp>
        <p:nvSpPr>
          <p:cNvPr id="4" name="Rectangle 3"/>
          <p:cNvSpPr/>
          <p:nvPr/>
        </p:nvSpPr>
        <p:spPr>
          <a:xfrm>
            <a:off x="452132" y="6581001"/>
            <a:ext cx="8691868" cy="276999"/>
          </a:xfrm>
          <a:prstGeom prst="rect">
            <a:avLst/>
          </a:prstGeom>
        </p:spPr>
        <p:txBody>
          <a:bodyPr wrap="none">
            <a:spAutoFit/>
          </a:bodyPr>
          <a:lstStyle/>
          <a:p>
            <a:pPr algn="r"/>
            <a:r>
              <a:rPr lang="en-US" sz="1200" dirty="0" smtClean="0"/>
              <a:t>Ken Ham. Assemblies </a:t>
            </a:r>
            <a:r>
              <a:rPr lang="en-US" sz="1200" dirty="0"/>
              <a:t>of God Journal Takes a Dogmatic Position Against Those Who Insist on a Literal </a:t>
            </a:r>
            <a:r>
              <a:rPr lang="en-US" sz="1200" dirty="0" smtClean="0"/>
              <a:t>Genesis. 9/22/2012.</a:t>
            </a:r>
            <a:endParaRPr lang="en-US" sz="1200" dirty="0"/>
          </a:p>
        </p:txBody>
      </p:sp>
    </p:spTree>
    <p:extLst>
      <p:ext uri="{BB962C8B-B14F-4D97-AF65-F5344CB8AC3E}">
        <p14:creationId xmlns:p14="http://schemas.microsoft.com/office/powerpoint/2010/main" val="248089290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014128" y="4509119"/>
            <a:ext cx="2251469" cy="603315"/>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2007909" y="3912124"/>
            <a:ext cx="5627802" cy="603315"/>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smtClean="0"/>
              <a:t>Trees Die!</a:t>
            </a:r>
            <a:endParaRPr lang="en-US" dirty="0"/>
          </a:p>
        </p:txBody>
      </p:sp>
      <p:sp>
        <p:nvSpPr>
          <p:cNvPr id="3" name="Content Placeholder 2"/>
          <p:cNvSpPr>
            <a:spLocks noGrp="1"/>
          </p:cNvSpPr>
          <p:nvPr>
            <p:ph idx="1"/>
          </p:nvPr>
        </p:nvSpPr>
        <p:spPr/>
        <p:txBody>
          <a:bodyPr/>
          <a:lstStyle/>
          <a:p>
            <a:r>
              <a:rPr lang="en-US" dirty="0"/>
              <a:t>Therefore no other trees by the waters are ever to tower proudly on high, lifting their tops above the thick foliage. No other trees so well-watered are ever to reach such a height; they are all destined for death, for the earth below, among mortal men, with those who go down to the pit.  (Ezekiel 31:14)</a:t>
            </a:r>
          </a:p>
          <a:p>
            <a:endParaRPr lang="en-US" dirty="0"/>
          </a:p>
        </p:txBody>
      </p:sp>
    </p:spTree>
    <p:extLst>
      <p:ext uri="{BB962C8B-B14F-4D97-AF65-F5344CB8AC3E}">
        <p14:creationId xmlns:p14="http://schemas.microsoft.com/office/powerpoint/2010/main" val="528402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799002" y="4743255"/>
            <a:ext cx="4773106" cy="46191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8326" y="5205165"/>
            <a:ext cx="8023782" cy="49019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42042" y="5695355"/>
            <a:ext cx="1041661" cy="49019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495828" y="1743960"/>
            <a:ext cx="3140696" cy="46191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612742" y="2205870"/>
            <a:ext cx="4696863" cy="49019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p:nvPr>
        </p:nvSpPr>
        <p:spPr>
          <a:xfrm>
            <a:off x="313267" y="1338606"/>
            <a:ext cx="8509480" cy="5213023"/>
          </a:xfrm>
        </p:spPr>
        <p:txBody>
          <a:bodyPr>
            <a:normAutofit fontScale="85000" lnSpcReduction="20000"/>
          </a:bodyPr>
          <a:lstStyle/>
          <a:p>
            <a:r>
              <a:rPr lang="en-US" dirty="0"/>
              <a:t>When you lay siege to a city for a long time, fighting against it to capture it, do not destroy its trees by putting an ax to them, because you can eat their fruit. Do not cut them down. Are the trees of the field people, that you should besiege them? (Deuteronomy 20:19</a:t>
            </a:r>
            <a:r>
              <a:rPr lang="en-US" dirty="0" smtClean="0"/>
              <a:t>)</a:t>
            </a:r>
          </a:p>
          <a:p>
            <a:r>
              <a:rPr lang="en-US" dirty="0"/>
              <a:t>But I was like a gentle lamb led to the slaughter; And I did not know that they had devised plots against me, saying, </a:t>
            </a:r>
            <a:r>
              <a:rPr lang="en-US" dirty="0" smtClean="0"/>
              <a:t>“Let </a:t>
            </a:r>
            <a:r>
              <a:rPr lang="en-US" dirty="0"/>
              <a:t>us destroy the tree with its fruit, And let us cut him off from the land of the living, That his name be remembered no more</a:t>
            </a:r>
            <a:r>
              <a:rPr lang="en-US" dirty="0" smtClean="0"/>
              <a:t>.”  </a:t>
            </a:r>
            <a:r>
              <a:rPr lang="en-US" dirty="0"/>
              <a:t>(Jeremiah 11:19</a:t>
            </a:r>
            <a:r>
              <a:rPr lang="en-US" dirty="0" smtClean="0"/>
              <a:t>)</a:t>
            </a:r>
            <a:endParaRPr lang="en-US" dirty="0"/>
          </a:p>
        </p:txBody>
      </p:sp>
      <p:sp>
        <p:nvSpPr>
          <p:cNvPr id="2" name="Title 1"/>
          <p:cNvSpPr>
            <a:spLocks noGrp="1"/>
          </p:cNvSpPr>
          <p:nvPr>
            <p:ph type="title"/>
          </p:nvPr>
        </p:nvSpPr>
        <p:spPr/>
        <p:txBody>
          <a:bodyPr/>
          <a:lstStyle/>
          <a:p>
            <a:r>
              <a:rPr lang="en-US" dirty="0" smtClean="0"/>
              <a:t>Trees Die!</a:t>
            </a:r>
            <a:endParaRPr lang="en-US" dirty="0"/>
          </a:p>
        </p:txBody>
      </p:sp>
      <p:sp>
        <p:nvSpPr>
          <p:cNvPr id="7" name="TextBox 6"/>
          <p:cNvSpPr txBox="1"/>
          <p:nvPr/>
        </p:nvSpPr>
        <p:spPr>
          <a:xfrm>
            <a:off x="506625" y="1412267"/>
            <a:ext cx="8122763" cy="2554545"/>
          </a:xfrm>
          <a:prstGeom prst="rect">
            <a:avLst/>
          </a:prstGeom>
          <a:solidFill>
            <a:schemeClr val="bg1"/>
          </a:solidFill>
        </p:spPr>
        <p:txBody>
          <a:bodyPr wrap="square" rtlCol="0">
            <a:spAutoFit/>
          </a:bodyPr>
          <a:lstStyle/>
          <a:p>
            <a:r>
              <a:rPr lang="en-US" sz="3200" dirty="0"/>
              <a:t>So God said to Noah, "I am going to put an end to all people, for the earth is filled with violence because of them. I am surely going to </a:t>
            </a:r>
            <a:r>
              <a:rPr lang="en-US" sz="3200" dirty="0" smtClean="0"/>
              <a:t>destroy [</a:t>
            </a:r>
            <a:r>
              <a:rPr lang="en-US" sz="3200" dirty="0" err="1"/>
              <a:t>shâ</a:t>
            </a:r>
            <a:r>
              <a:rPr lang="en-US" sz="3200" dirty="0" err="1" smtClean="0"/>
              <a:t>chath</a:t>
            </a:r>
            <a:r>
              <a:rPr lang="en-US" sz="3200" dirty="0" smtClean="0"/>
              <a:t>] </a:t>
            </a:r>
            <a:r>
              <a:rPr lang="en-US" sz="3200" dirty="0"/>
              <a:t>both them and the earth.  (Genesis 6:13</a:t>
            </a:r>
            <a:r>
              <a:rPr lang="en-US" sz="3200" dirty="0" smtClean="0"/>
              <a:t>)</a:t>
            </a:r>
            <a:endParaRPr lang="en-US" sz="3200" dirty="0"/>
          </a:p>
        </p:txBody>
      </p:sp>
      <p:sp>
        <p:nvSpPr>
          <p:cNvPr id="9" name="TextBox 8"/>
          <p:cNvSpPr txBox="1"/>
          <p:nvPr/>
        </p:nvSpPr>
        <p:spPr>
          <a:xfrm>
            <a:off x="506625" y="1528330"/>
            <a:ext cx="8122763" cy="3046988"/>
          </a:xfrm>
          <a:prstGeom prst="rect">
            <a:avLst/>
          </a:prstGeom>
          <a:solidFill>
            <a:schemeClr val="bg1"/>
          </a:solidFill>
        </p:spPr>
        <p:txBody>
          <a:bodyPr wrap="square" rtlCol="0">
            <a:spAutoFit/>
          </a:bodyPr>
          <a:lstStyle/>
          <a:p>
            <a:r>
              <a:rPr lang="en-US" sz="3200" dirty="0"/>
              <a:t>Lot looked up and saw that the whole plain of the Jordan was well watered, like the garden of the LORD, like the land of Egypt, toward </a:t>
            </a:r>
            <a:r>
              <a:rPr lang="en-US" sz="3200" dirty="0" err="1"/>
              <a:t>Zoar</a:t>
            </a:r>
            <a:r>
              <a:rPr lang="en-US" sz="3200" dirty="0"/>
              <a:t>. (This was before the LORD destroyed  [</a:t>
            </a:r>
            <a:r>
              <a:rPr lang="en-US" sz="3200" dirty="0" err="1"/>
              <a:t>shâchath</a:t>
            </a:r>
            <a:r>
              <a:rPr lang="en-US" sz="3200" dirty="0"/>
              <a:t>] </a:t>
            </a:r>
            <a:r>
              <a:rPr lang="en-US" sz="3200" dirty="0" smtClean="0"/>
              <a:t>Sodom </a:t>
            </a:r>
            <a:r>
              <a:rPr lang="en-US" sz="3200" dirty="0"/>
              <a:t>and Gomorrah.)  (Genesis 13:10</a:t>
            </a:r>
            <a:r>
              <a:rPr lang="en-US" sz="3200" dirty="0" smtClean="0"/>
              <a:t>)</a:t>
            </a:r>
            <a:endParaRPr lang="en-US" sz="3200" dirty="0"/>
          </a:p>
        </p:txBody>
      </p:sp>
    </p:spTree>
    <p:extLst>
      <p:ext uri="{BB962C8B-B14F-4D97-AF65-F5344CB8AC3E}">
        <p14:creationId xmlns:p14="http://schemas.microsoft.com/office/powerpoint/2010/main" val="1476621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350"/>
                                        <p:tgtEl>
                                          <p:spTgt spid="5"/>
                                        </p:tgtEl>
                                      </p:cBhvr>
                                    </p:animEffect>
                                  </p:childTnLst>
                                </p:cTn>
                              </p:par>
                            </p:childTnLst>
                          </p:cTn>
                        </p:par>
                        <p:par>
                          <p:cTn id="8" fill="hold">
                            <p:stCondLst>
                              <p:cond delay="35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350"/>
                                        <p:tgtEl>
                                          <p:spTgt spid="8"/>
                                        </p:tgtEl>
                                      </p:cBhvr>
                                    </p:animEffect>
                                  </p:childTnLst>
                                </p:cTn>
                              </p:par>
                            </p:childTnLst>
                          </p:cTn>
                        </p:par>
                        <p:par>
                          <p:cTn id="17" fill="hold">
                            <p:stCondLst>
                              <p:cond delay="350"/>
                            </p:stCondLst>
                            <p:childTnLst>
                              <p:par>
                                <p:cTn id="18" presetID="22" presetClass="entr" presetSubtype="8"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left)">
                                      <p:cBhvr>
                                        <p:cTn id="20" dur="500"/>
                                        <p:tgtEl>
                                          <p:spTgt spid="10"/>
                                        </p:tgtEl>
                                      </p:cBhvr>
                                    </p:animEffect>
                                  </p:childTnLst>
                                </p:cTn>
                              </p:par>
                            </p:childTnLst>
                          </p:cTn>
                        </p:par>
                        <p:par>
                          <p:cTn id="21" fill="hold">
                            <p:stCondLst>
                              <p:cond delay="850"/>
                            </p:stCondLst>
                            <p:childTnLst>
                              <p:par>
                                <p:cTn id="22" presetID="22" presetClass="entr" presetSubtype="8"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15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xit" presetSubtype="32" fill="hold" grpId="1" nodeType="clickEffect">
                                  <p:stCondLst>
                                    <p:cond delay="0"/>
                                  </p:stCondLst>
                                  <p:childTnLst>
                                    <p:anim calcmode="lin" valueType="num">
                                      <p:cBhvr>
                                        <p:cTn id="35" dur="500"/>
                                        <p:tgtEl>
                                          <p:spTgt spid="7"/>
                                        </p:tgtEl>
                                        <p:attrNameLst>
                                          <p:attrName>ppt_w</p:attrName>
                                        </p:attrNameLst>
                                      </p:cBhvr>
                                      <p:tavLst>
                                        <p:tav tm="0">
                                          <p:val>
                                            <p:strVal val="ppt_w"/>
                                          </p:val>
                                        </p:tav>
                                        <p:tav tm="100000">
                                          <p:val>
                                            <p:fltVal val="0"/>
                                          </p:val>
                                        </p:tav>
                                      </p:tavLst>
                                    </p:anim>
                                    <p:anim calcmode="lin" valueType="num">
                                      <p:cBhvr>
                                        <p:cTn id="36" dur="500"/>
                                        <p:tgtEl>
                                          <p:spTgt spid="7"/>
                                        </p:tgtEl>
                                        <p:attrNameLst>
                                          <p:attrName>ppt_h</p:attrName>
                                        </p:attrNameLst>
                                      </p:cBhvr>
                                      <p:tavLst>
                                        <p:tav tm="0">
                                          <p:val>
                                            <p:strVal val="ppt_h"/>
                                          </p:val>
                                        </p:tav>
                                        <p:tav tm="100000">
                                          <p:val>
                                            <p:fltVal val="0"/>
                                          </p:val>
                                        </p:tav>
                                      </p:tavLst>
                                    </p:anim>
                                    <p:animEffect transition="out" filter="fade">
                                      <p:cBhvr>
                                        <p:cTn id="37" dur="500"/>
                                        <p:tgtEl>
                                          <p:spTgt spid="7"/>
                                        </p:tgtEl>
                                      </p:cBhvr>
                                    </p:animEffect>
                                    <p:set>
                                      <p:cBhvr>
                                        <p:cTn id="38" dur="1" fill="hold">
                                          <p:stCondLst>
                                            <p:cond delay="499"/>
                                          </p:stCondLst>
                                        </p:cTn>
                                        <p:tgtEl>
                                          <p:spTgt spid="7"/>
                                        </p:tgtEl>
                                        <p:attrNameLst>
                                          <p:attrName>style.visibility</p:attrName>
                                        </p:attrNameLst>
                                      </p:cBhvr>
                                      <p:to>
                                        <p:strVal val="hidden"/>
                                      </p:to>
                                    </p:set>
                                  </p:childTnLst>
                                </p:cTn>
                              </p:par>
                              <p:par>
                                <p:cTn id="39" presetID="53" presetClass="entr" presetSubtype="16"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500" fill="hold"/>
                                        <p:tgtEl>
                                          <p:spTgt spid="9"/>
                                        </p:tgtEl>
                                        <p:attrNameLst>
                                          <p:attrName>ppt_w</p:attrName>
                                        </p:attrNameLst>
                                      </p:cBhvr>
                                      <p:tavLst>
                                        <p:tav tm="0">
                                          <p:val>
                                            <p:fltVal val="0"/>
                                          </p:val>
                                        </p:tav>
                                        <p:tav tm="100000">
                                          <p:val>
                                            <p:strVal val="#ppt_w"/>
                                          </p:val>
                                        </p:tav>
                                      </p:tavLst>
                                    </p:anim>
                                    <p:anim calcmode="lin" valueType="num">
                                      <p:cBhvr>
                                        <p:cTn id="42" dur="500" fill="hold"/>
                                        <p:tgtEl>
                                          <p:spTgt spid="9"/>
                                        </p:tgtEl>
                                        <p:attrNameLst>
                                          <p:attrName>ppt_h</p:attrName>
                                        </p:attrNameLst>
                                      </p:cBhvr>
                                      <p:tavLst>
                                        <p:tav tm="0">
                                          <p:val>
                                            <p:fltVal val="0"/>
                                          </p:val>
                                        </p:tav>
                                        <p:tav tm="100000">
                                          <p:val>
                                            <p:strVal val="#ppt_h"/>
                                          </p:val>
                                        </p:tav>
                                      </p:tavLst>
                                    </p:anim>
                                    <p:animEffect transition="in" filter="fade">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animBg="1"/>
      <p:bldP spid="5" grpId="0" animBg="1"/>
      <p:bldP spid="4" grpId="0" animBg="1"/>
      <p:bldP spid="7" grpId="0" animBg="1"/>
      <p:bldP spid="7" grpId="1" animBg="1"/>
      <p:bldP spid="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5938887" y="2139885"/>
            <a:ext cx="2347274" cy="603315"/>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93888" y="2743200"/>
            <a:ext cx="4176075" cy="603315"/>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smtClean="0"/>
              <a:t>Grass Dies!</a:t>
            </a:r>
            <a:endParaRPr lang="en-US" dirty="0"/>
          </a:p>
        </p:txBody>
      </p:sp>
      <p:sp>
        <p:nvSpPr>
          <p:cNvPr id="3" name="Content Placeholder 2"/>
          <p:cNvSpPr>
            <a:spLocks noGrp="1"/>
          </p:cNvSpPr>
          <p:nvPr>
            <p:ph idx="1"/>
          </p:nvPr>
        </p:nvSpPr>
        <p:spPr/>
        <p:txBody>
          <a:bodyPr/>
          <a:lstStyle/>
          <a:p>
            <a:r>
              <a:rPr lang="en-US" dirty="0"/>
              <a:t>For the waters of </a:t>
            </a:r>
            <a:r>
              <a:rPr lang="en-US" dirty="0" err="1"/>
              <a:t>Nimrim</a:t>
            </a:r>
            <a:r>
              <a:rPr lang="en-US" dirty="0"/>
              <a:t> are desolate. Surely the grass is withered, the tender grass died out [</a:t>
            </a:r>
            <a:r>
              <a:rPr lang="en-US" dirty="0" err="1"/>
              <a:t>kâlâh</a:t>
            </a:r>
            <a:r>
              <a:rPr lang="en-US" dirty="0"/>
              <a:t>], There is no green thing. (Isaiah 15:6)</a:t>
            </a:r>
          </a:p>
        </p:txBody>
      </p:sp>
    </p:spTree>
    <p:extLst>
      <p:ext uri="{BB962C8B-B14F-4D97-AF65-F5344CB8AC3E}">
        <p14:creationId xmlns:p14="http://schemas.microsoft.com/office/powerpoint/2010/main" val="33236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250"/>
                                        <p:tgtEl>
                                          <p:spTgt spid="5"/>
                                        </p:tgtEl>
                                      </p:cBhvr>
                                    </p:animEffect>
                                  </p:childTnLst>
                                </p:cTn>
                              </p:par>
                            </p:childTnLst>
                          </p:cTn>
                        </p:par>
                        <p:par>
                          <p:cTn id="8" fill="hold">
                            <p:stCondLst>
                              <p:cond delay="25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Plants Die!</a:t>
            </a:r>
            <a:endParaRPr lang="en-US" dirty="0"/>
          </a:p>
        </p:txBody>
      </p:sp>
      <p:sp>
        <p:nvSpPr>
          <p:cNvPr id="3" name="Content Placeholder 2"/>
          <p:cNvSpPr>
            <a:spLocks noGrp="1"/>
          </p:cNvSpPr>
          <p:nvPr>
            <p:ph idx="1"/>
          </p:nvPr>
        </p:nvSpPr>
        <p:spPr/>
        <p:txBody>
          <a:bodyPr>
            <a:normAutofit fontScale="92500" lnSpcReduction="10000"/>
          </a:bodyPr>
          <a:lstStyle/>
          <a:p>
            <a:r>
              <a:rPr lang="en-US" dirty="0"/>
              <a:t>“Now then let Me alone, that My anger may burn against them and that I may destroy [</a:t>
            </a:r>
            <a:r>
              <a:rPr lang="en-US" dirty="0" err="1"/>
              <a:t>kâlâh</a:t>
            </a:r>
            <a:r>
              <a:rPr lang="en-US" dirty="0"/>
              <a:t>] </a:t>
            </a:r>
            <a:r>
              <a:rPr lang="en-US" dirty="0" smtClean="0"/>
              <a:t>them...” (</a:t>
            </a:r>
            <a:r>
              <a:rPr lang="en-US" dirty="0"/>
              <a:t>Exodus 32:10</a:t>
            </a:r>
            <a:r>
              <a:rPr lang="en-US" dirty="0" smtClean="0"/>
              <a:t>)</a:t>
            </a:r>
          </a:p>
          <a:p>
            <a:r>
              <a:rPr lang="en-US" dirty="0" smtClean="0"/>
              <a:t>… ‘Go </a:t>
            </a:r>
            <a:r>
              <a:rPr lang="en-US" dirty="0"/>
              <a:t>and completely destroy those wicked people, the Amalekites; make war on them until you have wiped them </a:t>
            </a:r>
            <a:r>
              <a:rPr lang="en-US" dirty="0" smtClean="0"/>
              <a:t>out</a:t>
            </a:r>
            <a:r>
              <a:rPr lang="en-US" dirty="0"/>
              <a:t> [</a:t>
            </a:r>
            <a:r>
              <a:rPr lang="en-US" dirty="0" err="1"/>
              <a:t>kâlâh</a:t>
            </a:r>
            <a:r>
              <a:rPr lang="en-US" dirty="0" smtClean="0"/>
              <a:t>].’  </a:t>
            </a:r>
            <a:r>
              <a:rPr lang="en-US" dirty="0"/>
              <a:t>(1 Samuel 15:18)</a:t>
            </a:r>
          </a:p>
          <a:p>
            <a:r>
              <a:rPr lang="en-US" dirty="0" smtClean="0"/>
              <a:t>“…I </a:t>
            </a:r>
            <a:r>
              <a:rPr lang="en-US" dirty="0"/>
              <a:t>will send the sword after them until I have annihilated [</a:t>
            </a:r>
            <a:r>
              <a:rPr lang="en-US" dirty="0" err="1"/>
              <a:t>kâlâh</a:t>
            </a:r>
            <a:r>
              <a:rPr lang="en-US" dirty="0"/>
              <a:t>] them</a:t>
            </a:r>
            <a:r>
              <a:rPr lang="en-US" dirty="0" smtClean="0"/>
              <a:t>.” </a:t>
            </a:r>
            <a:r>
              <a:rPr lang="en-US" dirty="0"/>
              <a:t>(Jeremiah 9:16)</a:t>
            </a:r>
          </a:p>
        </p:txBody>
      </p:sp>
    </p:spTree>
    <p:extLst>
      <p:ext uri="{BB962C8B-B14F-4D97-AF65-F5344CB8AC3E}">
        <p14:creationId xmlns:p14="http://schemas.microsoft.com/office/powerpoint/2010/main" val="1792495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Plant Death Compared to Human Death</a:t>
            </a:r>
            <a:endParaRPr lang="en-US" dirty="0"/>
          </a:p>
        </p:txBody>
      </p:sp>
      <p:sp>
        <p:nvSpPr>
          <p:cNvPr id="3" name="Content Placeholder 2"/>
          <p:cNvSpPr>
            <a:spLocks noGrp="1"/>
          </p:cNvSpPr>
          <p:nvPr>
            <p:ph idx="1"/>
          </p:nvPr>
        </p:nvSpPr>
        <p:spPr>
          <a:xfrm>
            <a:off x="313267" y="1507066"/>
            <a:ext cx="8509480" cy="5082269"/>
          </a:xfrm>
        </p:spPr>
        <p:txBody>
          <a:bodyPr>
            <a:normAutofit fontScale="70000" lnSpcReduction="20000"/>
          </a:bodyPr>
          <a:lstStyle/>
          <a:p>
            <a:r>
              <a:rPr lang="en-US" dirty="0" smtClean="0"/>
              <a:t>Can </a:t>
            </a:r>
            <a:r>
              <a:rPr lang="en-US" dirty="0"/>
              <a:t>papyrus grow tall where there is no marsh? Can reeds thrive without water? While still growing and uncut, they wither more quickly than grass. Such is the destiny of all who forget God; so perishes the hope of the godless. (Job 8:11-13</a:t>
            </a:r>
            <a:r>
              <a:rPr lang="en-US" dirty="0" smtClean="0"/>
              <a:t>)</a:t>
            </a:r>
          </a:p>
          <a:p>
            <a:r>
              <a:rPr lang="en-US" dirty="0" smtClean="0"/>
              <a:t>"</a:t>
            </a:r>
            <a:r>
              <a:rPr lang="en-US" dirty="0"/>
              <a:t>At least there is hope for a tree: If it is cut down, it will sprout again, and its new shoots will not fail. Its roots may grow old in the ground and its stump die in the soil, yet at the scent of water it will bud and put forth shoots like a plant. But man dies and is laid low; he breathes his last and is no more. (Job 14:7-10</a:t>
            </a:r>
            <a:r>
              <a:rPr lang="en-US" dirty="0" smtClean="0"/>
              <a:t>)</a:t>
            </a:r>
          </a:p>
          <a:p>
            <a:r>
              <a:rPr lang="en-US" dirty="0">
                <a:effectLst/>
              </a:rPr>
              <a:t>A Psalm of David. Do not fret because of evildoers, Be not envious toward wrongdoers. For they will wither quickly like the grass And fade like the green herb. (</a:t>
            </a:r>
            <a:r>
              <a:rPr lang="en-US" i="1" dirty="0" smtClean="0">
                <a:effectLst/>
              </a:rPr>
              <a:t>Psalm </a:t>
            </a:r>
            <a:r>
              <a:rPr lang="en-US" i="1" dirty="0">
                <a:effectLst/>
              </a:rPr>
              <a:t>37:1-2</a:t>
            </a:r>
            <a:r>
              <a:rPr lang="en-US" dirty="0">
                <a:effectLst/>
              </a:rPr>
              <a:t>)</a:t>
            </a:r>
            <a:endParaRPr lang="en-US" dirty="0"/>
          </a:p>
        </p:txBody>
      </p:sp>
    </p:spTree>
    <p:extLst>
      <p:ext uri="{BB962C8B-B14F-4D97-AF65-F5344CB8AC3E}">
        <p14:creationId xmlns:p14="http://schemas.microsoft.com/office/powerpoint/2010/main" val="628259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5" name="Rectangle 4"/>
          <p:cNvSpPr/>
          <p:nvPr/>
        </p:nvSpPr>
        <p:spPr>
          <a:xfrm>
            <a:off x="0" y="0"/>
            <a:ext cx="9144000" cy="6858000"/>
          </a:xfrm>
          <a:prstGeom prst="rect">
            <a:avLst/>
          </a:prstGeom>
          <a:solidFill>
            <a:schemeClr val="bg1">
              <a:alpha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smtClean="0"/>
              <a:t>Plant Death Compared to Human Death</a:t>
            </a:r>
            <a:endParaRPr lang="en-US" dirty="0"/>
          </a:p>
        </p:txBody>
      </p:sp>
      <p:sp>
        <p:nvSpPr>
          <p:cNvPr id="3" name="Content Placeholder 2"/>
          <p:cNvSpPr>
            <a:spLocks noGrp="1"/>
          </p:cNvSpPr>
          <p:nvPr>
            <p:ph idx="1"/>
          </p:nvPr>
        </p:nvSpPr>
        <p:spPr>
          <a:xfrm>
            <a:off x="313267" y="1507066"/>
            <a:ext cx="8509480" cy="5082269"/>
          </a:xfrm>
        </p:spPr>
        <p:txBody>
          <a:bodyPr>
            <a:normAutofit fontScale="92500" lnSpcReduction="20000"/>
          </a:bodyPr>
          <a:lstStyle/>
          <a:p>
            <a:r>
              <a:rPr lang="en-US" dirty="0">
                <a:effectLst>
                  <a:outerShdw blurRad="50800" dist="38100" dir="2700000" algn="tl" rotWithShape="0">
                    <a:prstClr val="black">
                      <a:alpha val="40000"/>
                    </a:prstClr>
                  </a:outerShdw>
                </a:effectLst>
              </a:rPr>
              <a:t>As for man, his days are like grass; As a flower of the field, so he flourishes. When the wind has passed over it, it is no more, And its place acknowledges it no longer. (</a:t>
            </a:r>
            <a:r>
              <a:rPr lang="en-US" dirty="0" smtClean="0">
                <a:effectLst>
                  <a:outerShdw blurRad="50800" dist="38100" dir="2700000" algn="tl" rotWithShape="0">
                    <a:prstClr val="black">
                      <a:alpha val="40000"/>
                    </a:prstClr>
                  </a:outerShdw>
                </a:effectLst>
              </a:rPr>
              <a:t>Psalm </a:t>
            </a:r>
            <a:r>
              <a:rPr lang="en-US" dirty="0">
                <a:effectLst>
                  <a:outerShdw blurRad="50800" dist="38100" dir="2700000" algn="tl" rotWithShape="0">
                    <a:prstClr val="black">
                      <a:alpha val="40000"/>
                    </a:prstClr>
                  </a:outerShdw>
                </a:effectLst>
              </a:rPr>
              <a:t>103:15-16</a:t>
            </a:r>
            <a:r>
              <a:rPr lang="en-US" dirty="0" smtClean="0">
                <a:effectLst>
                  <a:outerShdw blurRad="50800" dist="38100" dir="2700000" algn="tl" rotWithShape="0">
                    <a:prstClr val="black">
                      <a:alpha val="40000"/>
                    </a:prstClr>
                  </a:outerShdw>
                </a:effectLst>
              </a:rPr>
              <a:t>)</a:t>
            </a:r>
          </a:p>
          <a:p>
            <a:r>
              <a:rPr lang="en-US" dirty="0" smtClean="0">
                <a:effectLst>
                  <a:outerShdw blurRad="50800" dist="38100" dir="2700000" algn="tl" rotWithShape="0">
                    <a:prstClr val="black">
                      <a:alpha val="40000"/>
                    </a:prstClr>
                  </a:outerShdw>
                </a:effectLst>
              </a:rPr>
              <a:t>…All </a:t>
            </a:r>
            <a:r>
              <a:rPr lang="en-US" dirty="0">
                <a:effectLst>
                  <a:outerShdw blurRad="50800" dist="38100" dir="2700000" algn="tl" rotWithShape="0">
                    <a:prstClr val="black">
                      <a:alpha val="40000"/>
                    </a:prstClr>
                  </a:outerShdw>
                </a:effectLst>
              </a:rPr>
              <a:t>flesh is grass, and all its loveliness is like the flower of the field. The grass withers, the flower fades, When the breath of the LORD blows upon it; Surely the people are grass. The grass withers, the flower fades, But the word of our God stands forever. (Isaiah 40:6-8)</a:t>
            </a:r>
          </a:p>
        </p:txBody>
      </p:sp>
    </p:spTree>
    <p:extLst>
      <p:ext uri="{BB962C8B-B14F-4D97-AF65-F5344CB8AC3E}">
        <p14:creationId xmlns:p14="http://schemas.microsoft.com/office/powerpoint/2010/main" val="467886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 calcmode="lin" valueType="num">
                                      <p:cBhvr>
                                        <p:cTn id="15"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7" dur="500"/>
                                        <p:tgtEl>
                                          <p:spTgt spid="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3">
                                            <p:txEl>
                                              <p:pRg st="1" end="1"/>
                                            </p:txEl>
                                          </p:spTgt>
                                        </p:tgtEl>
                                        <p:attrNameLst>
                                          <p:attrName>style.visibility</p:attrName>
                                        </p:attrNameLst>
                                      </p:cBhvr>
                                      <p:to>
                                        <p:strVal val="visible"/>
                                      </p:to>
                                    </p:set>
                                    <p:anim calcmode="lin" valueType="num">
                                      <p:cBhvr>
                                        <p:cTn id="2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2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uiExpand="1"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Plant Death Compared to Human Death</a:t>
            </a:r>
            <a:endParaRPr lang="en-US" dirty="0"/>
          </a:p>
        </p:txBody>
      </p:sp>
      <p:sp>
        <p:nvSpPr>
          <p:cNvPr id="3" name="Content Placeholder 2"/>
          <p:cNvSpPr>
            <a:spLocks noGrp="1"/>
          </p:cNvSpPr>
          <p:nvPr>
            <p:ph idx="1"/>
          </p:nvPr>
        </p:nvSpPr>
        <p:spPr>
          <a:xfrm>
            <a:off x="313267" y="1507066"/>
            <a:ext cx="8509480" cy="5082269"/>
          </a:xfrm>
        </p:spPr>
        <p:txBody>
          <a:bodyPr>
            <a:normAutofit fontScale="77500" lnSpcReduction="20000"/>
          </a:bodyPr>
          <a:lstStyle/>
          <a:p>
            <a:r>
              <a:rPr lang="en-US" dirty="0">
                <a:effectLst/>
              </a:rPr>
              <a:t>"Indeed the axe is already laid at the root of the trees; so every tree that does not bear good fruit is cut down and thrown into the fire." (</a:t>
            </a:r>
            <a:r>
              <a:rPr lang="en-US" i="1" dirty="0">
                <a:effectLst/>
              </a:rPr>
              <a:t>Luke 3:9</a:t>
            </a:r>
            <a:r>
              <a:rPr lang="en-US" dirty="0">
                <a:effectLst/>
              </a:rPr>
              <a:t>)</a:t>
            </a:r>
          </a:p>
          <a:p>
            <a:r>
              <a:rPr lang="en-US" dirty="0" smtClean="0">
                <a:effectLst/>
              </a:rPr>
              <a:t>and </a:t>
            </a:r>
            <a:r>
              <a:rPr lang="en-US" dirty="0">
                <a:effectLst/>
              </a:rPr>
              <a:t>the rich man is to glory in his humiliation, because like flowering grass he will pass away. For the sun rises with a scorching wind and withers the grass; and its flower falls off and the beauty of its appearance is destroyed; so too the rich man in the midst of his pursuits will fade away. (</a:t>
            </a:r>
            <a:r>
              <a:rPr lang="en-US" i="1" dirty="0">
                <a:effectLst/>
              </a:rPr>
              <a:t>James 1:10-11</a:t>
            </a:r>
            <a:r>
              <a:rPr lang="en-US" dirty="0">
                <a:effectLst/>
              </a:rPr>
              <a:t>)</a:t>
            </a:r>
          </a:p>
          <a:p>
            <a:r>
              <a:rPr lang="en-US" dirty="0">
                <a:effectLst/>
              </a:rPr>
              <a:t>For, "All men are like grass, and all their glory is like the flowers of the field; the grass withers and the flowers fall, (</a:t>
            </a:r>
            <a:r>
              <a:rPr lang="en-US" i="1" dirty="0">
                <a:effectLst/>
              </a:rPr>
              <a:t>1 Peter 1:24</a:t>
            </a:r>
            <a:r>
              <a:rPr lang="en-US" dirty="0">
                <a:effectLst/>
              </a:rPr>
              <a:t>)</a:t>
            </a:r>
          </a:p>
        </p:txBody>
      </p:sp>
    </p:spTree>
    <p:extLst>
      <p:ext uri="{BB962C8B-B14F-4D97-AF65-F5344CB8AC3E}">
        <p14:creationId xmlns:p14="http://schemas.microsoft.com/office/powerpoint/2010/main" val="3696024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25957" y="2176647"/>
            <a:ext cx="3199881" cy="2171822"/>
            <a:chOff x="847725" y="2093913"/>
            <a:chExt cx="2678113" cy="1817688"/>
          </a:xfrm>
        </p:grpSpPr>
        <p:sp>
          <p:nvSpPr>
            <p:cNvPr id="152" name="Rectangle 5"/>
            <p:cNvSpPr>
              <a:spLocks noChangeArrowheads="1"/>
            </p:cNvSpPr>
            <p:nvPr/>
          </p:nvSpPr>
          <p:spPr bwMode="auto">
            <a:xfrm>
              <a:off x="893763" y="2095501"/>
              <a:ext cx="2586038" cy="17160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
            <p:cNvSpPr>
              <a:spLocks/>
            </p:cNvSpPr>
            <p:nvPr/>
          </p:nvSpPr>
          <p:spPr bwMode="auto">
            <a:xfrm>
              <a:off x="3476625" y="2093913"/>
              <a:ext cx="4763" cy="1717675"/>
            </a:xfrm>
            <a:custGeom>
              <a:avLst/>
              <a:gdLst>
                <a:gd name="T0" fmla="*/ 3 w 6"/>
                <a:gd name="T1" fmla="*/ 5 h 2165"/>
                <a:gd name="T2" fmla="*/ 0 w 6"/>
                <a:gd name="T3" fmla="*/ 2 h 2165"/>
                <a:gd name="T4" fmla="*/ 0 w 6"/>
                <a:gd name="T5" fmla="*/ 2165 h 2165"/>
                <a:gd name="T6" fmla="*/ 6 w 6"/>
                <a:gd name="T7" fmla="*/ 2165 h 2165"/>
                <a:gd name="T8" fmla="*/ 6 w 6"/>
                <a:gd name="T9" fmla="*/ 2 h 2165"/>
                <a:gd name="T10" fmla="*/ 3 w 6"/>
                <a:gd name="T11" fmla="*/ 0 h 2165"/>
                <a:gd name="T12" fmla="*/ 6 w 6"/>
                <a:gd name="T13" fmla="*/ 2 h 2165"/>
                <a:gd name="T14" fmla="*/ 6 w 6"/>
                <a:gd name="T15" fmla="*/ 0 h 2165"/>
                <a:gd name="T16" fmla="*/ 3 w 6"/>
                <a:gd name="T17" fmla="*/ 0 h 2165"/>
                <a:gd name="T18" fmla="*/ 3 w 6"/>
                <a:gd name="T19" fmla="*/ 5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5">
                  <a:moveTo>
                    <a:pt x="3" y="5"/>
                  </a:moveTo>
                  <a:lnTo>
                    <a:pt x="0" y="2"/>
                  </a:lnTo>
                  <a:lnTo>
                    <a:pt x="0" y="2165"/>
                  </a:lnTo>
                  <a:lnTo>
                    <a:pt x="6" y="2165"/>
                  </a:lnTo>
                  <a:lnTo>
                    <a:pt x="6" y="2"/>
                  </a:lnTo>
                  <a:lnTo>
                    <a:pt x="3" y="0"/>
                  </a:lnTo>
                  <a:lnTo>
                    <a:pt x="6" y="2"/>
                  </a:lnTo>
                  <a:lnTo>
                    <a:pt x="6" y="0"/>
                  </a:lnTo>
                  <a:lnTo>
                    <a:pt x="3"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7"/>
            <p:cNvSpPr>
              <a:spLocks/>
            </p:cNvSpPr>
            <p:nvPr/>
          </p:nvSpPr>
          <p:spPr bwMode="auto">
            <a:xfrm>
              <a:off x="892175" y="2093913"/>
              <a:ext cx="2587625" cy="3175"/>
            </a:xfrm>
            <a:custGeom>
              <a:avLst/>
              <a:gdLst>
                <a:gd name="T0" fmla="*/ 6 w 3260"/>
                <a:gd name="T1" fmla="*/ 2 h 5"/>
                <a:gd name="T2" fmla="*/ 4 w 3260"/>
                <a:gd name="T3" fmla="*/ 5 h 5"/>
                <a:gd name="T4" fmla="*/ 3260 w 3260"/>
                <a:gd name="T5" fmla="*/ 5 h 5"/>
                <a:gd name="T6" fmla="*/ 3260 w 3260"/>
                <a:gd name="T7" fmla="*/ 0 h 5"/>
                <a:gd name="T8" fmla="*/ 4 w 3260"/>
                <a:gd name="T9" fmla="*/ 0 h 5"/>
                <a:gd name="T10" fmla="*/ 0 w 3260"/>
                <a:gd name="T11" fmla="*/ 2 h 5"/>
                <a:gd name="T12" fmla="*/ 4 w 3260"/>
                <a:gd name="T13" fmla="*/ 0 h 5"/>
                <a:gd name="T14" fmla="*/ 0 w 3260"/>
                <a:gd name="T15" fmla="*/ 0 h 5"/>
                <a:gd name="T16" fmla="*/ 0 w 3260"/>
                <a:gd name="T17" fmla="*/ 2 h 5"/>
                <a:gd name="T18" fmla="*/ 6 w 3260"/>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0" h="5">
                  <a:moveTo>
                    <a:pt x="6" y="2"/>
                  </a:moveTo>
                  <a:lnTo>
                    <a:pt x="4" y="5"/>
                  </a:lnTo>
                  <a:lnTo>
                    <a:pt x="3260" y="5"/>
                  </a:lnTo>
                  <a:lnTo>
                    <a:pt x="3260"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
            <p:cNvSpPr>
              <a:spLocks/>
            </p:cNvSpPr>
            <p:nvPr/>
          </p:nvSpPr>
          <p:spPr bwMode="auto">
            <a:xfrm>
              <a:off x="892175" y="2095501"/>
              <a:ext cx="4763" cy="1719263"/>
            </a:xfrm>
            <a:custGeom>
              <a:avLst/>
              <a:gdLst>
                <a:gd name="T0" fmla="*/ 4 w 6"/>
                <a:gd name="T1" fmla="*/ 2160 h 2166"/>
                <a:gd name="T2" fmla="*/ 6 w 6"/>
                <a:gd name="T3" fmla="*/ 2163 h 2166"/>
                <a:gd name="T4" fmla="*/ 6 w 6"/>
                <a:gd name="T5" fmla="*/ 0 h 2166"/>
                <a:gd name="T6" fmla="*/ 0 w 6"/>
                <a:gd name="T7" fmla="*/ 0 h 2166"/>
                <a:gd name="T8" fmla="*/ 0 w 6"/>
                <a:gd name="T9" fmla="*/ 2163 h 2166"/>
                <a:gd name="T10" fmla="*/ 4 w 6"/>
                <a:gd name="T11" fmla="*/ 2166 h 2166"/>
                <a:gd name="T12" fmla="*/ 0 w 6"/>
                <a:gd name="T13" fmla="*/ 2163 h 2166"/>
                <a:gd name="T14" fmla="*/ 0 w 6"/>
                <a:gd name="T15" fmla="*/ 2166 h 2166"/>
                <a:gd name="T16" fmla="*/ 4 w 6"/>
                <a:gd name="T17" fmla="*/ 2166 h 2166"/>
                <a:gd name="T18" fmla="*/ 4 w 6"/>
                <a:gd name="T19" fmla="*/ 2160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6">
                  <a:moveTo>
                    <a:pt x="4" y="2160"/>
                  </a:moveTo>
                  <a:lnTo>
                    <a:pt x="6" y="2163"/>
                  </a:lnTo>
                  <a:lnTo>
                    <a:pt x="6" y="0"/>
                  </a:lnTo>
                  <a:lnTo>
                    <a:pt x="0" y="0"/>
                  </a:lnTo>
                  <a:lnTo>
                    <a:pt x="0" y="2163"/>
                  </a:lnTo>
                  <a:lnTo>
                    <a:pt x="4" y="2166"/>
                  </a:lnTo>
                  <a:lnTo>
                    <a:pt x="0" y="2163"/>
                  </a:lnTo>
                  <a:lnTo>
                    <a:pt x="0" y="2166"/>
                  </a:lnTo>
                  <a:lnTo>
                    <a:pt x="4" y="2166"/>
                  </a:lnTo>
                  <a:lnTo>
                    <a:pt x="4" y="2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9"/>
            <p:cNvSpPr>
              <a:spLocks/>
            </p:cNvSpPr>
            <p:nvPr/>
          </p:nvSpPr>
          <p:spPr bwMode="auto">
            <a:xfrm>
              <a:off x="893763" y="3810001"/>
              <a:ext cx="2587625" cy="4763"/>
            </a:xfrm>
            <a:custGeom>
              <a:avLst/>
              <a:gdLst>
                <a:gd name="T0" fmla="*/ 3253 w 3259"/>
                <a:gd name="T1" fmla="*/ 3 h 6"/>
                <a:gd name="T2" fmla="*/ 3256 w 3259"/>
                <a:gd name="T3" fmla="*/ 0 h 6"/>
                <a:gd name="T4" fmla="*/ 0 w 3259"/>
                <a:gd name="T5" fmla="*/ 0 h 6"/>
                <a:gd name="T6" fmla="*/ 0 w 3259"/>
                <a:gd name="T7" fmla="*/ 6 h 6"/>
                <a:gd name="T8" fmla="*/ 3256 w 3259"/>
                <a:gd name="T9" fmla="*/ 6 h 6"/>
                <a:gd name="T10" fmla="*/ 3259 w 3259"/>
                <a:gd name="T11" fmla="*/ 3 h 6"/>
                <a:gd name="T12" fmla="*/ 3256 w 3259"/>
                <a:gd name="T13" fmla="*/ 6 h 6"/>
                <a:gd name="T14" fmla="*/ 3259 w 3259"/>
                <a:gd name="T15" fmla="*/ 6 h 6"/>
                <a:gd name="T16" fmla="*/ 3259 w 3259"/>
                <a:gd name="T17" fmla="*/ 3 h 6"/>
                <a:gd name="T18" fmla="*/ 3253 w 325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9" h="6">
                  <a:moveTo>
                    <a:pt x="3253" y="3"/>
                  </a:moveTo>
                  <a:lnTo>
                    <a:pt x="3256" y="0"/>
                  </a:lnTo>
                  <a:lnTo>
                    <a:pt x="0" y="0"/>
                  </a:lnTo>
                  <a:lnTo>
                    <a:pt x="0" y="6"/>
                  </a:lnTo>
                  <a:lnTo>
                    <a:pt x="3256" y="6"/>
                  </a:lnTo>
                  <a:lnTo>
                    <a:pt x="3259" y="3"/>
                  </a:lnTo>
                  <a:lnTo>
                    <a:pt x="3256" y="6"/>
                  </a:lnTo>
                  <a:lnTo>
                    <a:pt x="3259" y="6"/>
                  </a:lnTo>
                  <a:lnTo>
                    <a:pt x="3259" y="3"/>
                  </a:lnTo>
                  <a:lnTo>
                    <a:pt x="32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0"/>
            <p:cNvSpPr>
              <a:spLocks noChangeArrowheads="1"/>
            </p:cNvSpPr>
            <p:nvPr/>
          </p:nvSpPr>
          <p:spPr bwMode="auto">
            <a:xfrm>
              <a:off x="931863" y="2122488"/>
              <a:ext cx="2511425" cy="174466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1"/>
            <p:cNvSpPr>
              <a:spLocks/>
            </p:cNvSpPr>
            <p:nvPr/>
          </p:nvSpPr>
          <p:spPr bwMode="auto">
            <a:xfrm>
              <a:off x="3440113" y="2120901"/>
              <a:ext cx="4763" cy="1746250"/>
            </a:xfrm>
            <a:custGeom>
              <a:avLst/>
              <a:gdLst>
                <a:gd name="T0" fmla="*/ 3 w 6"/>
                <a:gd name="T1" fmla="*/ 4 h 2199"/>
                <a:gd name="T2" fmla="*/ 0 w 6"/>
                <a:gd name="T3" fmla="*/ 2 h 2199"/>
                <a:gd name="T4" fmla="*/ 0 w 6"/>
                <a:gd name="T5" fmla="*/ 2199 h 2199"/>
                <a:gd name="T6" fmla="*/ 6 w 6"/>
                <a:gd name="T7" fmla="*/ 2199 h 2199"/>
                <a:gd name="T8" fmla="*/ 6 w 6"/>
                <a:gd name="T9" fmla="*/ 2 h 2199"/>
                <a:gd name="T10" fmla="*/ 3 w 6"/>
                <a:gd name="T11" fmla="*/ 0 h 2199"/>
                <a:gd name="T12" fmla="*/ 6 w 6"/>
                <a:gd name="T13" fmla="*/ 2 h 2199"/>
                <a:gd name="T14" fmla="*/ 6 w 6"/>
                <a:gd name="T15" fmla="*/ 0 h 2199"/>
                <a:gd name="T16" fmla="*/ 3 w 6"/>
                <a:gd name="T17" fmla="*/ 0 h 2199"/>
                <a:gd name="T18" fmla="*/ 3 w 6"/>
                <a:gd name="T19" fmla="*/ 4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99">
                  <a:moveTo>
                    <a:pt x="3" y="4"/>
                  </a:moveTo>
                  <a:lnTo>
                    <a:pt x="0" y="2"/>
                  </a:lnTo>
                  <a:lnTo>
                    <a:pt x="0" y="2199"/>
                  </a:lnTo>
                  <a:lnTo>
                    <a:pt x="6" y="2199"/>
                  </a:lnTo>
                  <a:lnTo>
                    <a:pt x="6" y="2"/>
                  </a:lnTo>
                  <a:lnTo>
                    <a:pt x="3" y="0"/>
                  </a:lnTo>
                  <a:lnTo>
                    <a:pt x="6" y="2"/>
                  </a:lnTo>
                  <a:lnTo>
                    <a:pt x="6" y="0"/>
                  </a:lnTo>
                  <a:lnTo>
                    <a:pt x="3"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
            <p:cNvSpPr>
              <a:spLocks/>
            </p:cNvSpPr>
            <p:nvPr/>
          </p:nvSpPr>
          <p:spPr bwMode="auto">
            <a:xfrm>
              <a:off x="928688" y="2120901"/>
              <a:ext cx="2514600" cy="4763"/>
            </a:xfrm>
            <a:custGeom>
              <a:avLst/>
              <a:gdLst>
                <a:gd name="T0" fmla="*/ 6 w 3168"/>
                <a:gd name="T1" fmla="*/ 2 h 4"/>
                <a:gd name="T2" fmla="*/ 4 w 3168"/>
                <a:gd name="T3" fmla="*/ 4 h 4"/>
                <a:gd name="T4" fmla="*/ 3168 w 3168"/>
                <a:gd name="T5" fmla="*/ 4 h 4"/>
                <a:gd name="T6" fmla="*/ 3168 w 3168"/>
                <a:gd name="T7" fmla="*/ 0 h 4"/>
                <a:gd name="T8" fmla="*/ 4 w 3168"/>
                <a:gd name="T9" fmla="*/ 0 h 4"/>
                <a:gd name="T10" fmla="*/ 0 w 3168"/>
                <a:gd name="T11" fmla="*/ 2 h 4"/>
                <a:gd name="T12" fmla="*/ 4 w 3168"/>
                <a:gd name="T13" fmla="*/ 0 h 4"/>
                <a:gd name="T14" fmla="*/ 0 w 3168"/>
                <a:gd name="T15" fmla="*/ 0 h 4"/>
                <a:gd name="T16" fmla="*/ 0 w 3168"/>
                <a:gd name="T17" fmla="*/ 2 h 4"/>
                <a:gd name="T18" fmla="*/ 6 w 3168"/>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8" h="4">
                  <a:moveTo>
                    <a:pt x="6" y="2"/>
                  </a:moveTo>
                  <a:lnTo>
                    <a:pt x="4" y="4"/>
                  </a:lnTo>
                  <a:lnTo>
                    <a:pt x="3168" y="4"/>
                  </a:lnTo>
                  <a:lnTo>
                    <a:pt x="3168"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
            <p:cNvSpPr>
              <a:spLocks/>
            </p:cNvSpPr>
            <p:nvPr/>
          </p:nvSpPr>
          <p:spPr bwMode="auto">
            <a:xfrm>
              <a:off x="928688" y="2122488"/>
              <a:ext cx="4763" cy="1747838"/>
            </a:xfrm>
            <a:custGeom>
              <a:avLst/>
              <a:gdLst>
                <a:gd name="T0" fmla="*/ 4 w 6"/>
                <a:gd name="T1" fmla="*/ 2194 h 2200"/>
                <a:gd name="T2" fmla="*/ 6 w 6"/>
                <a:gd name="T3" fmla="*/ 2197 h 2200"/>
                <a:gd name="T4" fmla="*/ 6 w 6"/>
                <a:gd name="T5" fmla="*/ 0 h 2200"/>
                <a:gd name="T6" fmla="*/ 0 w 6"/>
                <a:gd name="T7" fmla="*/ 0 h 2200"/>
                <a:gd name="T8" fmla="*/ 0 w 6"/>
                <a:gd name="T9" fmla="*/ 2197 h 2200"/>
                <a:gd name="T10" fmla="*/ 4 w 6"/>
                <a:gd name="T11" fmla="*/ 2200 h 2200"/>
                <a:gd name="T12" fmla="*/ 0 w 6"/>
                <a:gd name="T13" fmla="*/ 2197 h 2200"/>
                <a:gd name="T14" fmla="*/ 0 w 6"/>
                <a:gd name="T15" fmla="*/ 2200 h 2200"/>
                <a:gd name="T16" fmla="*/ 4 w 6"/>
                <a:gd name="T17" fmla="*/ 2200 h 2200"/>
                <a:gd name="T18" fmla="*/ 4 w 6"/>
                <a:gd name="T19" fmla="*/ 2194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00">
                  <a:moveTo>
                    <a:pt x="4" y="2194"/>
                  </a:moveTo>
                  <a:lnTo>
                    <a:pt x="6" y="2197"/>
                  </a:lnTo>
                  <a:lnTo>
                    <a:pt x="6" y="0"/>
                  </a:lnTo>
                  <a:lnTo>
                    <a:pt x="0" y="0"/>
                  </a:lnTo>
                  <a:lnTo>
                    <a:pt x="0" y="2197"/>
                  </a:lnTo>
                  <a:lnTo>
                    <a:pt x="4" y="2200"/>
                  </a:lnTo>
                  <a:lnTo>
                    <a:pt x="0" y="2197"/>
                  </a:lnTo>
                  <a:lnTo>
                    <a:pt x="0" y="2200"/>
                  </a:lnTo>
                  <a:lnTo>
                    <a:pt x="4" y="2200"/>
                  </a:lnTo>
                  <a:lnTo>
                    <a:pt x="4" y="2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
            <p:cNvSpPr>
              <a:spLocks/>
            </p:cNvSpPr>
            <p:nvPr/>
          </p:nvSpPr>
          <p:spPr bwMode="auto">
            <a:xfrm>
              <a:off x="931863" y="3865563"/>
              <a:ext cx="2513013" cy="4763"/>
            </a:xfrm>
            <a:custGeom>
              <a:avLst/>
              <a:gdLst>
                <a:gd name="T0" fmla="*/ 3161 w 3167"/>
                <a:gd name="T1" fmla="*/ 3 h 6"/>
                <a:gd name="T2" fmla="*/ 3164 w 3167"/>
                <a:gd name="T3" fmla="*/ 0 h 6"/>
                <a:gd name="T4" fmla="*/ 0 w 3167"/>
                <a:gd name="T5" fmla="*/ 0 h 6"/>
                <a:gd name="T6" fmla="*/ 0 w 3167"/>
                <a:gd name="T7" fmla="*/ 6 h 6"/>
                <a:gd name="T8" fmla="*/ 3164 w 3167"/>
                <a:gd name="T9" fmla="*/ 6 h 6"/>
                <a:gd name="T10" fmla="*/ 3167 w 3167"/>
                <a:gd name="T11" fmla="*/ 3 h 6"/>
                <a:gd name="T12" fmla="*/ 3164 w 3167"/>
                <a:gd name="T13" fmla="*/ 6 h 6"/>
                <a:gd name="T14" fmla="*/ 3167 w 3167"/>
                <a:gd name="T15" fmla="*/ 6 h 6"/>
                <a:gd name="T16" fmla="*/ 3167 w 3167"/>
                <a:gd name="T17" fmla="*/ 3 h 6"/>
                <a:gd name="T18" fmla="*/ 3161 w 316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7" h="6">
                  <a:moveTo>
                    <a:pt x="3161" y="3"/>
                  </a:moveTo>
                  <a:lnTo>
                    <a:pt x="3164" y="0"/>
                  </a:lnTo>
                  <a:lnTo>
                    <a:pt x="0" y="0"/>
                  </a:lnTo>
                  <a:lnTo>
                    <a:pt x="0" y="6"/>
                  </a:lnTo>
                  <a:lnTo>
                    <a:pt x="3164" y="6"/>
                  </a:lnTo>
                  <a:lnTo>
                    <a:pt x="3167" y="3"/>
                  </a:lnTo>
                  <a:lnTo>
                    <a:pt x="3164" y="6"/>
                  </a:lnTo>
                  <a:lnTo>
                    <a:pt x="3167" y="6"/>
                  </a:lnTo>
                  <a:lnTo>
                    <a:pt x="3167" y="3"/>
                  </a:lnTo>
                  <a:lnTo>
                    <a:pt x="316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15"/>
            <p:cNvSpPr>
              <a:spLocks noChangeArrowheads="1"/>
            </p:cNvSpPr>
            <p:nvPr/>
          </p:nvSpPr>
          <p:spPr bwMode="auto">
            <a:xfrm>
              <a:off x="855663" y="3811588"/>
              <a:ext cx="2662238" cy="92075"/>
            </a:xfrm>
            <a:prstGeom prst="rect">
              <a:avLst/>
            </a:prstGeom>
            <a:solidFill>
              <a:srgbClr val="D1A3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
            <p:cNvSpPr>
              <a:spLocks/>
            </p:cNvSpPr>
            <p:nvPr/>
          </p:nvSpPr>
          <p:spPr bwMode="auto">
            <a:xfrm>
              <a:off x="3509963" y="3805238"/>
              <a:ext cx="15875" cy="98425"/>
            </a:xfrm>
            <a:custGeom>
              <a:avLst/>
              <a:gdLst>
                <a:gd name="T0" fmla="*/ 11 w 20"/>
                <a:gd name="T1" fmla="*/ 20 h 125"/>
                <a:gd name="T2" fmla="*/ 0 w 20"/>
                <a:gd name="T3" fmla="*/ 10 h 125"/>
                <a:gd name="T4" fmla="*/ 0 w 20"/>
                <a:gd name="T5" fmla="*/ 125 h 125"/>
                <a:gd name="T6" fmla="*/ 20 w 20"/>
                <a:gd name="T7" fmla="*/ 125 h 125"/>
                <a:gd name="T8" fmla="*/ 20 w 20"/>
                <a:gd name="T9" fmla="*/ 10 h 125"/>
                <a:gd name="T10" fmla="*/ 11 w 20"/>
                <a:gd name="T11" fmla="*/ 0 h 125"/>
                <a:gd name="T12" fmla="*/ 20 w 20"/>
                <a:gd name="T13" fmla="*/ 10 h 125"/>
                <a:gd name="T14" fmla="*/ 20 w 20"/>
                <a:gd name="T15" fmla="*/ 0 h 125"/>
                <a:gd name="T16" fmla="*/ 11 w 20"/>
                <a:gd name="T17" fmla="*/ 0 h 125"/>
                <a:gd name="T18" fmla="*/ 11 w 20"/>
                <a:gd name="T19" fmla="*/ 2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11" y="20"/>
                  </a:moveTo>
                  <a:lnTo>
                    <a:pt x="0" y="10"/>
                  </a:lnTo>
                  <a:lnTo>
                    <a:pt x="0" y="125"/>
                  </a:lnTo>
                  <a:lnTo>
                    <a:pt x="20" y="125"/>
                  </a:lnTo>
                  <a:lnTo>
                    <a:pt x="20" y="10"/>
                  </a:lnTo>
                  <a:lnTo>
                    <a:pt x="11" y="0"/>
                  </a:lnTo>
                  <a:lnTo>
                    <a:pt x="20" y="10"/>
                  </a:lnTo>
                  <a:lnTo>
                    <a:pt x="20" y="0"/>
                  </a:lnTo>
                  <a:lnTo>
                    <a:pt x="11" y="0"/>
                  </a:lnTo>
                  <a:lnTo>
                    <a:pt x="1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
            <p:cNvSpPr>
              <a:spLocks/>
            </p:cNvSpPr>
            <p:nvPr/>
          </p:nvSpPr>
          <p:spPr bwMode="auto">
            <a:xfrm>
              <a:off x="847725" y="3805238"/>
              <a:ext cx="2670175" cy="15875"/>
            </a:xfrm>
            <a:custGeom>
              <a:avLst/>
              <a:gdLst>
                <a:gd name="T0" fmla="*/ 20 w 3365"/>
                <a:gd name="T1" fmla="*/ 10 h 20"/>
                <a:gd name="T2" fmla="*/ 9 w 3365"/>
                <a:gd name="T3" fmla="*/ 20 h 20"/>
                <a:gd name="T4" fmla="*/ 3365 w 3365"/>
                <a:gd name="T5" fmla="*/ 20 h 20"/>
                <a:gd name="T6" fmla="*/ 3365 w 3365"/>
                <a:gd name="T7" fmla="*/ 0 h 20"/>
                <a:gd name="T8" fmla="*/ 9 w 3365"/>
                <a:gd name="T9" fmla="*/ 0 h 20"/>
                <a:gd name="T10" fmla="*/ 0 w 3365"/>
                <a:gd name="T11" fmla="*/ 10 h 20"/>
                <a:gd name="T12" fmla="*/ 9 w 3365"/>
                <a:gd name="T13" fmla="*/ 0 h 20"/>
                <a:gd name="T14" fmla="*/ 0 w 3365"/>
                <a:gd name="T15" fmla="*/ 0 h 20"/>
                <a:gd name="T16" fmla="*/ 0 w 3365"/>
                <a:gd name="T17" fmla="*/ 10 h 20"/>
                <a:gd name="T18" fmla="*/ 20 w 336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20">
                  <a:moveTo>
                    <a:pt x="20" y="10"/>
                  </a:moveTo>
                  <a:lnTo>
                    <a:pt x="9" y="20"/>
                  </a:lnTo>
                  <a:lnTo>
                    <a:pt x="3365" y="20"/>
                  </a:lnTo>
                  <a:lnTo>
                    <a:pt x="3365" y="0"/>
                  </a:lnTo>
                  <a:lnTo>
                    <a:pt x="9" y="0"/>
                  </a:lnTo>
                  <a:lnTo>
                    <a:pt x="0" y="10"/>
                  </a:lnTo>
                  <a:lnTo>
                    <a:pt x="9" y="0"/>
                  </a:lnTo>
                  <a:lnTo>
                    <a:pt x="0" y="0"/>
                  </a:lnTo>
                  <a:lnTo>
                    <a:pt x="0" y="10"/>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8"/>
            <p:cNvSpPr>
              <a:spLocks/>
            </p:cNvSpPr>
            <p:nvPr/>
          </p:nvSpPr>
          <p:spPr bwMode="auto">
            <a:xfrm>
              <a:off x="847725" y="3811588"/>
              <a:ext cx="15875" cy="100013"/>
            </a:xfrm>
            <a:custGeom>
              <a:avLst/>
              <a:gdLst>
                <a:gd name="T0" fmla="*/ 9 w 20"/>
                <a:gd name="T1" fmla="*/ 106 h 125"/>
                <a:gd name="T2" fmla="*/ 20 w 20"/>
                <a:gd name="T3" fmla="*/ 115 h 125"/>
                <a:gd name="T4" fmla="*/ 20 w 20"/>
                <a:gd name="T5" fmla="*/ 0 h 125"/>
                <a:gd name="T6" fmla="*/ 0 w 20"/>
                <a:gd name="T7" fmla="*/ 0 h 125"/>
                <a:gd name="T8" fmla="*/ 0 w 20"/>
                <a:gd name="T9" fmla="*/ 115 h 125"/>
                <a:gd name="T10" fmla="*/ 9 w 20"/>
                <a:gd name="T11" fmla="*/ 125 h 125"/>
                <a:gd name="T12" fmla="*/ 0 w 20"/>
                <a:gd name="T13" fmla="*/ 115 h 125"/>
                <a:gd name="T14" fmla="*/ 0 w 20"/>
                <a:gd name="T15" fmla="*/ 125 h 125"/>
                <a:gd name="T16" fmla="*/ 9 w 20"/>
                <a:gd name="T17" fmla="*/ 125 h 125"/>
                <a:gd name="T18" fmla="*/ 9 w 20"/>
                <a:gd name="T19" fmla="*/ 10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9" y="106"/>
                  </a:moveTo>
                  <a:lnTo>
                    <a:pt x="20" y="115"/>
                  </a:lnTo>
                  <a:lnTo>
                    <a:pt x="20" y="0"/>
                  </a:lnTo>
                  <a:lnTo>
                    <a:pt x="0" y="0"/>
                  </a:lnTo>
                  <a:lnTo>
                    <a:pt x="0" y="115"/>
                  </a:lnTo>
                  <a:lnTo>
                    <a:pt x="9" y="125"/>
                  </a:lnTo>
                  <a:lnTo>
                    <a:pt x="0" y="115"/>
                  </a:lnTo>
                  <a:lnTo>
                    <a:pt x="0" y="125"/>
                  </a:lnTo>
                  <a:lnTo>
                    <a:pt x="9" y="125"/>
                  </a:lnTo>
                  <a:lnTo>
                    <a:pt x="9"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9"/>
            <p:cNvSpPr>
              <a:spLocks/>
            </p:cNvSpPr>
            <p:nvPr/>
          </p:nvSpPr>
          <p:spPr bwMode="auto">
            <a:xfrm>
              <a:off x="855663" y="3895726"/>
              <a:ext cx="2670175" cy="15875"/>
            </a:xfrm>
            <a:custGeom>
              <a:avLst/>
              <a:gdLst>
                <a:gd name="T0" fmla="*/ 3345 w 3365"/>
                <a:gd name="T1" fmla="*/ 9 h 19"/>
                <a:gd name="T2" fmla="*/ 3356 w 3365"/>
                <a:gd name="T3" fmla="*/ 0 h 19"/>
                <a:gd name="T4" fmla="*/ 0 w 3365"/>
                <a:gd name="T5" fmla="*/ 0 h 19"/>
                <a:gd name="T6" fmla="*/ 0 w 3365"/>
                <a:gd name="T7" fmla="*/ 19 h 19"/>
                <a:gd name="T8" fmla="*/ 3356 w 3365"/>
                <a:gd name="T9" fmla="*/ 19 h 19"/>
                <a:gd name="T10" fmla="*/ 3365 w 3365"/>
                <a:gd name="T11" fmla="*/ 9 h 19"/>
                <a:gd name="T12" fmla="*/ 3356 w 3365"/>
                <a:gd name="T13" fmla="*/ 19 h 19"/>
                <a:gd name="T14" fmla="*/ 3365 w 3365"/>
                <a:gd name="T15" fmla="*/ 19 h 19"/>
                <a:gd name="T16" fmla="*/ 3365 w 3365"/>
                <a:gd name="T17" fmla="*/ 9 h 19"/>
                <a:gd name="T18" fmla="*/ 3345 w 3365"/>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19">
                  <a:moveTo>
                    <a:pt x="3345" y="9"/>
                  </a:moveTo>
                  <a:lnTo>
                    <a:pt x="3356" y="0"/>
                  </a:lnTo>
                  <a:lnTo>
                    <a:pt x="0" y="0"/>
                  </a:lnTo>
                  <a:lnTo>
                    <a:pt x="0" y="19"/>
                  </a:lnTo>
                  <a:lnTo>
                    <a:pt x="3356" y="19"/>
                  </a:lnTo>
                  <a:lnTo>
                    <a:pt x="3365" y="9"/>
                  </a:lnTo>
                  <a:lnTo>
                    <a:pt x="3356" y="19"/>
                  </a:lnTo>
                  <a:lnTo>
                    <a:pt x="3365" y="19"/>
                  </a:lnTo>
                  <a:lnTo>
                    <a:pt x="3365" y="9"/>
                  </a:lnTo>
                  <a:lnTo>
                    <a:pt x="334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52" name="Group 351"/>
            <p:cNvGrpSpPr/>
            <p:nvPr/>
          </p:nvGrpSpPr>
          <p:grpSpPr>
            <a:xfrm>
              <a:off x="960418" y="3650859"/>
              <a:ext cx="863600" cy="200025"/>
              <a:chOff x="1111250" y="3613151"/>
              <a:chExt cx="863600" cy="200025"/>
            </a:xfrm>
            <a:scene3d>
              <a:camera prst="perspectiveRelaxedModerately">
                <a:rot lat="17990633" lon="0" rev="0"/>
              </a:camera>
              <a:lightRig rig="threePt" dir="t"/>
            </a:scene3d>
          </p:grpSpPr>
          <p:sp>
            <p:nvSpPr>
              <p:cNvPr id="106" name="Freeform 301"/>
              <p:cNvSpPr>
                <a:spLocks/>
              </p:cNvSpPr>
              <p:nvPr/>
            </p:nvSpPr>
            <p:spPr bwMode="auto">
              <a:xfrm>
                <a:off x="1112838" y="3614738"/>
                <a:ext cx="363538" cy="196850"/>
              </a:xfrm>
              <a:custGeom>
                <a:avLst/>
                <a:gdLst>
                  <a:gd name="T0" fmla="*/ 393 w 457"/>
                  <a:gd name="T1" fmla="*/ 246 h 246"/>
                  <a:gd name="T2" fmla="*/ 405 w 457"/>
                  <a:gd name="T3" fmla="*/ 245 h 246"/>
                  <a:gd name="T4" fmla="*/ 418 w 457"/>
                  <a:gd name="T5" fmla="*/ 242 h 246"/>
                  <a:gd name="T6" fmla="*/ 428 w 457"/>
                  <a:gd name="T7" fmla="*/ 235 h 246"/>
                  <a:gd name="T8" fmla="*/ 438 w 457"/>
                  <a:gd name="T9" fmla="*/ 228 h 246"/>
                  <a:gd name="T10" fmla="*/ 446 w 457"/>
                  <a:gd name="T11" fmla="*/ 219 h 246"/>
                  <a:gd name="T12" fmla="*/ 451 w 457"/>
                  <a:gd name="T13" fmla="*/ 207 h 246"/>
                  <a:gd name="T14" fmla="*/ 455 w 457"/>
                  <a:gd name="T15" fmla="*/ 196 h 246"/>
                  <a:gd name="T16" fmla="*/ 457 w 457"/>
                  <a:gd name="T17" fmla="*/ 183 h 246"/>
                  <a:gd name="T18" fmla="*/ 457 w 457"/>
                  <a:gd name="T19" fmla="*/ 63 h 246"/>
                  <a:gd name="T20" fmla="*/ 455 w 457"/>
                  <a:gd name="T21" fmla="*/ 51 h 246"/>
                  <a:gd name="T22" fmla="*/ 451 w 457"/>
                  <a:gd name="T23" fmla="*/ 39 h 246"/>
                  <a:gd name="T24" fmla="*/ 446 w 457"/>
                  <a:gd name="T25" fmla="*/ 28 h 246"/>
                  <a:gd name="T26" fmla="*/ 438 w 457"/>
                  <a:gd name="T27" fmla="*/ 18 h 246"/>
                  <a:gd name="T28" fmla="*/ 428 w 457"/>
                  <a:gd name="T29" fmla="*/ 10 h 246"/>
                  <a:gd name="T30" fmla="*/ 418 w 457"/>
                  <a:gd name="T31" fmla="*/ 5 h 246"/>
                  <a:gd name="T32" fmla="*/ 405 w 457"/>
                  <a:gd name="T33" fmla="*/ 1 h 246"/>
                  <a:gd name="T34" fmla="*/ 393 w 457"/>
                  <a:gd name="T35" fmla="*/ 0 h 246"/>
                  <a:gd name="T36" fmla="*/ 64 w 457"/>
                  <a:gd name="T37" fmla="*/ 0 h 246"/>
                  <a:gd name="T38" fmla="*/ 52 w 457"/>
                  <a:gd name="T39" fmla="*/ 1 h 246"/>
                  <a:gd name="T40" fmla="*/ 39 w 457"/>
                  <a:gd name="T41" fmla="*/ 5 h 246"/>
                  <a:gd name="T42" fmla="*/ 29 w 457"/>
                  <a:gd name="T43" fmla="*/ 10 h 246"/>
                  <a:gd name="T44" fmla="*/ 20 w 457"/>
                  <a:gd name="T45" fmla="*/ 18 h 246"/>
                  <a:gd name="T46" fmla="*/ 11 w 457"/>
                  <a:gd name="T47" fmla="*/ 28 h 246"/>
                  <a:gd name="T48" fmla="*/ 6 w 457"/>
                  <a:gd name="T49" fmla="*/ 39 h 246"/>
                  <a:gd name="T50" fmla="*/ 1 w 457"/>
                  <a:gd name="T51" fmla="*/ 51 h 246"/>
                  <a:gd name="T52" fmla="*/ 0 w 457"/>
                  <a:gd name="T53" fmla="*/ 63 h 246"/>
                  <a:gd name="T54" fmla="*/ 0 w 457"/>
                  <a:gd name="T55" fmla="*/ 183 h 246"/>
                  <a:gd name="T56" fmla="*/ 1 w 457"/>
                  <a:gd name="T57" fmla="*/ 196 h 246"/>
                  <a:gd name="T58" fmla="*/ 6 w 457"/>
                  <a:gd name="T59" fmla="*/ 207 h 246"/>
                  <a:gd name="T60" fmla="*/ 11 w 457"/>
                  <a:gd name="T61" fmla="*/ 219 h 246"/>
                  <a:gd name="T62" fmla="*/ 20 w 457"/>
                  <a:gd name="T63" fmla="*/ 228 h 246"/>
                  <a:gd name="T64" fmla="*/ 29 w 457"/>
                  <a:gd name="T65" fmla="*/ 235 h 246"/>
                  <a:gd name="T66" fmla="*/ 39 w 457"/>
                  <a:gd name="T67" fmla="*/ 242 h 246"/>
                  <a:gd name="T68" fmla="*/ 52 w 457"/>
                  <a:gd name="T69" fmla="*/ 245 h 246"/>
                  <a:gd name="T70" fmla="*/ 64 w 457"/>
                  <a:gd name="T71" fmla="*/ 246 h 246"/>
                  <a:gd name="T72" fmla="*/ 393 w 457"/>
                  <a:gd name="T73"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7" h="246">
                    <a:moveTo>
                      <a:pt x="393" y="246"/>
                    </a:moveTo>
                    <a:lnTo>
                      <a:pt x="405" y="245"/>
                    </a:lnTo>
                    <a:lnTo>
                      <a:pt x="418" y="242"/>
                    </a:lnTo>
                    <a:lnTo>
                      <a:pt x="428" y="235"/>
                    </a:lnTo>
                    <a:lnTo>
                      <a:pt x="438" y="228"/>
                    </a:lnTo>
                    <a:lnTo>
                      <a:pt x="446" y="219"/>
                    </a:lnTo>
                    <a:lnTo>
                      <a:pt x="451" y="207"/>
                    </a:lnTo>
                    <a:lnTo>
                      <a:pt x="455" y="196"/>
                    </a:lnTo>
                    <a:lnTo>
                      <a:pt x="457" y="183"/>
                    </a:lnTo>
                    <a:lnTo>
                      <a:pt x="457" y="63"/>
                    </a:lnTo>
                    <a:lnTo>
                      <a:pt x="455" y="51"/>
                    </a:lnTo>
                    <a:lnTo>
                      <a:pt x="451" y="39"/>
                    </a:lnTo>
                    <a:lnTo>
                      <a:pt x="446" y="28"/>
                    </a:lnTo>
                    <a:lnTo>
                      <a:pt x="438" y="18"/>
                    </a:lnTo>
                    <a:lnTo>
                      <a:pt x="428" y="10"/>
                    </a:lnTo>
                    <a:lnTo>
                      <a:pt x="418" y="5"/>
                    </a:lnTo>
                    <a:lnTo>
                      <a:pt x="405" y="1"/>
                    </a:lnTo>
                    <a:lnTo>
                      <a:pt x="393" y="0"/>
                    </a:lnTo>
                    <a:lnTo>
                      <a:pt x="64" y="0"/>
                    </a:lnTo>
                    <a:lnTo>
                      <a:pt x="52" y="1"/>
                    </a:lnTo>
                    <a:lnTo>
                      <a:pt x="39" y="5"/>
                    </a:lnTo>
                    <a:lnTo>
                      <a:pt x="29" y="10"/>
                    </a:lnTo>
                    <a:lnTo>
                      <a:pt x="20" y="18"/>
                    </a:lnTo>
                    <a:lnTo>
                      <a:pt x="11" y="28"/>
                    </a:lnTo>
                    <a:lnTo>
                      <a:pt x="6" y="39"/>
                    </a:lnTo>
                    <a:lnTo>
                      <a:pt x="1" y="51"/>
                    </a:lnTo>
                    <a:lnTo>
                      <a:pt x="0" y="63"/>
                    </a:lnTo>
                    <a:lnTo>
                      <a:pt x="0" y="183"/>
                    </a:lnTo>
                    <a:lnTo>
                      <a:pt x="1" y="196"/>
                    </a:lnTo>
                    <a:lnTo>
                      <a:pt x="6" y="207"/>
                    </a:lnTo>
                    <a:lnTo>
                      <a:pt x="11" y="219"/>
                    </a:lnTo>
                    <a:lnTo>
                      <a:pt x="20" y="228"/>
                    </a:lnTo>
                    <a:lnTo>
                      <a:pt x="29" y="235"/>
                    </a:lnTo>
                    <a:lnTo>
                      <a:pt x="39" y="242"/>
                    </a:lnTo>
                    <a:lnTo>
                      <a:pt x="52" y="245"/>
                    </a:lnTo>
                    <a:lnTo>
                      <a:pt x="64" y="246"/>
                    </a:lnTo>
                    <a:lnTo>
                      <a:pt x="393"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2"/>
              <p:cNvSpPr>
                <a:spLocks/>
              </p:cNvSpPr>
              <p:nvPr/>
            </p:nvSpPr>
            <p:spPr bwMode="auto">
              <a:xfrm>
                <a:off x="1423988" y="3760788"/>
                <a:ext cx="53975" cy="52388"/>
              </a:xfrm>
              <a:custGeom>
                <a:avLst/>
                <a:gdLst>
                  <a:gd name="T0" fmla="*/ 61 w 66"/>
                  <a:gd name="T1" fmla="*/ 0 h 66"/>
                  <a:gd name="T2" fmla="*/ 61 w 66"/>
                  <a:gd name="T3" fmla="*/ 0 h 66"/>
                  <a:gd name="T4" fmla="*/ 59 w 66"/>
                  <a:gd name="T5" fmla="*/ 13 h 66"/>
                  <a:gd name="T6" fmla="*/ 56 w 66"/>
                  <a:gd name="T7" fmla="*/ 24 h 66"/>
                  <a:gd name="T8" fmla="*/ 50 w 66"/>
                  <a:gd name="T9" fmla="*/ 35 h 66"/>
                  <a:gd name="T10" fmla="*/ 43 w 66"/>
                  <a:gd name="T11" fmla="*/ 43 h 66"/>
                  <a:gd name="T12" fmla="*/ 34 w 66"/>
                  <a:gd name="T13" fmla="*/ 50 h 66"/>
                  <a:gd name="T14" fmla="*/ 24 w 66"/>
                  <a:gd name="T15" fmla="*/ 55 h 66"/>
                  <a:gd name="T16" fmla="*/ 12 w 66"/>
                  <a:gd name="T17" fmla="*/ 59 h 66"/>
                  <a:gd name="T18" fmla="*/ 0 w 66"/>
                  <a:gd name="T19" fmla="*/ 61 h 66"/>
                  <a:gd name="T20" fmla="*/ 0 w 66"/>
                  <a:gd name="T21" fmla="*/ 66 h 66"/>
                  <a:gd name="T22" fmla="*/ 13 w 66"/>
                  <a:gd name="T23" fmla="*/ 65 h 66"/>
                  <a:gd name="T24" fmla="*/ 25 w 66"/>
                  <a:gd name="T25" fmla="*/ 61 h 66"/>
                  <a:gd name="T26" fmla="*/ 36 w 66"/>
                  <a:gd name="T27" fmla="*/ 54 h 66"/>
                  <a:gd name="T28" fmla="*/ 47 w 66"/>
                  <a:gd name="T29" fmla="*/ 46 h 66"/>
                  <a:gd name="T30" fmla="*/ 55 w 66"/>
                  <a:gd name="T31" fmla="*/ 37 h 66"/>
                  <a:gd name="T32" fmla="*/ 62 w 66"/>
                  <a:gd name="T33" fmla="*/ 25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59" y="13"/>
                    </a:lnTo>
                    <a:lnTo>
                      <a:pt x="56" y="24"/>
                    </a:lnTo>
                    <a:lnTo>
                      <a:pt x="50" y="35"/>
                    </a:lnTo>
                    <a:lnTo>
                      <a:pt x="43" y="43"/>
                    </a:lnTo>
                    <a:lnTo>
                      <a:pt x="34" y="50"/>
                    </a:lnTo>
                    <a:lnTo>
                      <a:pt x="24" y="55"/>
                    </a:lnTo>
                    <a:lnTo>
                      <a:pt x="12" y="59"/>
                    </a:lnTo>
                    <a:lnTo>
                      <a:pt x="0" y="61"/>
                    </a:lnTo>
                    <a:lnTo>
                      <a:pt x="0" y="66"/>
                    </a:lnTo>
                    <a:lnTo>
                      <a:pt x="13" y="65"/>
                    </a:lnTo>
                    <a:lnTo>
                      <a:pt x="25" y="61"/>
                    </a:lnTo>
                    <a:lnTo>
                      <a:pt x="36" y="54"/>
                    </a:lnTo>
                    <a:lnTo>
                      <a:pt x="47" y="46"/>
                    </a:lnTo>
                    <a:lnTo>
                      <a:pt x="55" y="37"/>
                    </a:lnTo>
                    <a:lnTo>
                      <a:pt x="62" y="25"/>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3"/>
              <p:cNvSpPr>
                <a:spLocks/>
              </p:cNvSpPr>
              <p:nvPr/>
            </p:nvSpPr>
            <p:spPr bwMode="auto">
              <a:xfrm>
                <a:off x="1473200" y="3665538"/>
                <a:ext cx="4763" cy="95250"/>
              </a:xfrm>
              <a:custGeom>
                <a:avLst/>
                <a:gdLst>
                  <a:gd name="T0" fmla="*/ 0 w 5"/>
                  <a:gd name="T1" fmla="*/ 0 h 120"/>
                  <a:gd name="T2" fmla="*/ 0 w 5"/>
                  <a:gd name="T3" fmla="*/ 0 h 120"/>
                  <a:gd name="T4" fmla="*/ 0 w 5"/>
                  <a:gd name="T5" fmla="*/ 120 h 120"/>
                  <a:gd name="T6" fmla="*/ 5 w 5"/>
                  <a:gd name="T7" fmla="*/ 120 h 120"/>
                  <a:gd name="T8" fmla="*/ 5 w 5"/>
                  <a:gd name="T9" fmla="*/ 0 h 120"/>
                  <a:gd name="T10" fmla="*/ 5 w 5"/>
                  <a:gd name="T11" fmla="*/ 0 h 120"/>
                  <a:gd name="T12" fmla="*/ 0 w 5"/>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0" y="0"/>
                    </a:moveTo>
                    <a:lnTo>
                      <a:pt x="0" y="0"/>
                    </a:lnTo>
                    <a:lnTo>
                      <a:pt x="0" y="120"/>
                    </a:lnTo>
                    <a:lnTo>
                      <a:pt x="5" y="12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04"/>
              <p:cNvSpPr>
                <a:spLocks/>
              </p:cNvSpPr>
              <p:nvPr/>
            </p:nvSpPr>
            <p:spPr bwMode="auto">
              <a:xfrm>
                <a:off x="1423988" y="3613151"/>
                <a:ext cx="53975"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59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6 w 66"/>
                  <a:gd name="T31" fmla="*/ 12 h 67"/>
                  <a:gd name="T32" fmla="*/ 25 w 66"/>
                  <a:gd name="T33" fmla="*/ 6 h 67"/>
                  <a:gd name="T34" fmla="*/ 13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59" y="55"/>
                    </a:lnTo>
                    <a:lnTo>
                      <a:pt x="61" y="67"/>
                    </a:lnTo>
                    <a:lnTo>
                      <a:pt x="66" y="67"/>
                    </a:lnTo>
                    <a:lnTo>
                      <a:pt x="65" y="55"/>
                    </a:lnTo>
                    <a:lnTo>
                      <a:pt x="62" y="42"/>
                    </a:lnTo>
                    <a:lnTo>
                      <a:pt x="55" y="30"/>
                    </a:lnTo>
                    <a:lnTo>
                      <a:pt x="47" y="20"/>
                    </a:lnTo>
                    <a:lnTo>
                      <a:pt x="36" y="12"/>
                    </a:lnTo>
                    <a:lnTo>
                      <a:pt x="25" y="6"/>
                    </a:lnTo>
                    <a:lnTo>
                      <a:pt x="13"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05"/>
              <p:cNvSpPr>
                <a:spLocks/>
              </p:cNvSpPr>
              <p:nvPr/>
            </p:nvSpPr>
            <p:spPr bwMode="auto">
              <a:xfrm>
                <a:off x="1163638" y="3613151"/>
                <a:ext cx="260350" cy="4763"/>
              </a:xfrm>
              <a:custGeom>
                <a:avLst/>
                <a:gdLst>
                  <a:gd name="T0" fmla="*/ 0 w 329"/>
                  <a:gd name="T1" fmla="*/ 6 h 6"/>
                  <a:gd name="T2" fmla="*/ 0 w 329"/>
                  <a:gd name="T3" fmla="*/ 6 h 6"/>
                  <a:gd name="T4" fmla="*/ 329 w 329"/>
                  <a:gd name="T5" fmla="*/ 6 h 6"/>
                  <a:gd name="T6" fmla="*/ 329 w 329"/>
                  <a:gd name="T7" fmla="*/ 0 h 6"/>
                  <a:gd name="T8" fmla="*/ 0 w 329"/>
                  <a:gd name="T9" fmla="*/ 0 h 6"/>
                  <a:gd name="T10" fmla="*/ 0 w 329"/>
                  <a:gd name="T11" fmla="*/ 0 h 6"/>
                  <a:gd name="T12" fmla="*/ 0 w 329"/>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29" h="6">
                    <a:moveTo>
                      <a:pt x="0" y="6"/>
                    </a:moveTo>
                    <a:lnTo>
                      <a:pt x="0" y="6"/>
                    </a:lnTo>
                    <a:lnTo>
                      <a:pt x="329" y="6"/>
                    </a:lnTo>
                    <a:lnTo>
                      <a:pt x="329"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06"/>
              <p:cNvSpPr>
                <a:spLocks/>
              </p:cNvSpPr>
              <p:nvPr/>
            </p:nvSpPr>
            <p:spPr bwMode="auto">
              <a:xfrm>
                <a:off x="1111250" y="3613151"/>
                <a:ext cx="52388" cy="52388"/>
              </a:xfrm>
              <a:custGeom>
                <a:avLst/>
                <a:gdLst>
                  <a:gd name="T0" fmla="*/ 5 w 66"/>
                  <a:gd name="T1" fmla="*/ 67 h 67"/>
                  <a:gd name="T2" fmla="*/ 5 w 66"/>
                  <a:gd name="T3" fmla="*/ 67 h 67"/>
                  <a:gd name="T4" fmla="*/ 7 w 66"/>
                  <a:gd name="T5" fmla="*/ 55 h 67"/>
                  <a:gd name="T6" fmla="*/ 10 w 66"/>
                  <a:gd name="T7" fmla="*/ 43 h 67"/>
                  <a:gd name="T8" fmla="*/ 16 w 66"/>
                  <a:gd name="T9" fmla="*/ 33 h 67"/>
                  <a:gd name="T10" fmla="*/ 23 w 66"/>
                  <a:gd name="T11" fmla="*/ 25 h 67"/>
                  <a:gd name="T12" fmla="*/ 32 w 66"/>
                  <a:gd name="T13" fmla="*/ 17 h 67"/>
                  <a:gd name="T14" fmla="*/ 42 w 66"/>
                  <a:gd name="T15" fmla="*/ 11 h 67"/>
                  <a:gd name="T16" fmla="*/ 54 w 66"/>
                  <a:gd name="T17" fmla="*/ 7 h 67"/>
                  <a:gd name="T18" fmla="*/ 66 w 66"/>
                  <a:gd name="T19" fmla="*/ 6 h 67"/>
                  <a:gd name="T20" fmla="*/ 66 w 66"/>
                  <a:gd name="T21" fmla="*/ 0 h 67"/>
                  <a:gd name="T22" fmla="*/ 53 w 66"/>
                  <a:gd name="T23" fmla="*/ 2 h 67"/>
                  <a:gd name="T24" fmla="*/ 40 w 66"/>
                  <a:gd name="T25" fmla="*/ 6 h 67"/>
                  <a:gd name="T26" fmla="*/ 28 w 66"/>
                  <a:gd name="T27" fmla="*/ 12 h 67"/>
                  <a:gd name="T28" fmla="*/ 19 w 66"/>
                  <a:gd name="T29" fmla="*/ 20 h 67"/>
                  <a:gd name="T30" fmla="*/ 11 w 66"/>
                  <a:gd name="T31" fmla="*/ 30 h 67"/>
                  <a:gd name="T32" fmla="*/ 4 w 66"/>
                  <a:gd name="T33" fmla="*/ 42 h 67"/>
                  <a:gd name="T34" fmla="*/ 1 w 66"/>
                  <a:gd name="T35" fmla="*/ 55 h 67"/>
                  <a:gd name="T36" fmla="*/ 0 w 66"/>
                  <a:gd name="T37" fmla="*/ 67 h 67"/>
                  <a:gd name="T38" fmla="*/ 0 w 66"/>
                  <a:gd name="T39" fmla="*/ 67 h 67"/>
                  <a:gd name="T40" fmla="*/ 5 w 66"/>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5" y="67"/>
                    </a:moveTo>
                    <a:lnTo>
                      <a:pt x="5" y="67"/>
                    </a:lnTo>
                    <a:lnTo>
                      <a:pt x="7" y="55"/>
                    </a:lnTo>
                    <a:lnTo>
                      <a:pt x="10" y="43"/>
                    </a:lnTo>
                    <a:lnTo>
                      <a:pt x="16" y="33"/>
                    </a:lnTo>
                    <a:lnTo>
                      <a:pt x="23" y="25"/>
                    </a:lnTo>
                    <a:lnTo>
                      <a:pt x="32" y="17"/>
                    </a:lnTo>
                    <a:lnTo>
                      <a:pt x="42" y="11"/>
                    </a:lnTo>
                    <a:lnTo>
                      <a:pt x="54" y="7"/>
                    </a:lnTo>
                    <a:lnTo>
                      <a:pt x="66" y="6"/>
                    </a:lnTo>
                    <a:lnTo>
                      <a:pt x="66" y="0"/>
                    </a:lnTo>
                    <a:lnTo>
                      <a:pt x="53" y="2"/>
                    </a:lnTo>
                    <a:lnTo>
                      <a:pt x="40" y="6"/>
                    </a:lnTo>
                    <a:lnTo>
                      <a:pt x="28" y="12"/>
                    </a:lnTo>
                    <a:lnTo>
                      <a:pt x="19" y="20"/>
                    </a:lnTo>
                    <a:lnTo>
                      <a:pt x="11" y="30"/>
                    </a:lnTo>
                    <a:lnTo>
                      <a:pt x="4" y="42"/>
                    </a:lnTo>
                    <a:lnTo>
                      <a:pt x="1" y="55"/>
                    </a:lnTo>
                    <a:lnTo>
                      <a:pt x="0" y="67"/>
                    </a:lnTo>
                    <a:lnTo>
                      <a:pt x="0" y="67"/>
                    </a:lnTo>
                    <a:lnTo>
                      <a:pt x="5"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07"/>
              <p:cNvSpPr>
                <a:spLocks/>
              </p:cNvSpPr>
              <p:nvPr/>
            </p:nvSpPr>
            <p:spPr bwMode="auto">
              <a:xfrm>
                <a:off x="1111250" y="3665538"/>
                <a:ext cx="4763" cy="95250"/>
              </a:xfrm>
              <a:custGeom>
                <a:avLst/>
                <a:gdLst>
                  <a:gd name="T0" fmla="*/ 5 w 5"/>
                  <a:gd name="T1" fmla="*/ 120 h 120"/>
                  <a:gd name="T2" fmla="*/ 5 w 5"/>
                  <a:gd name="T3" fmla="*/ 120 h 120"/>
                  <a:gd name="T4" fmla="*/ 5 w 5"/>
                  <a:gd name="T5" fmla="*/ 0 h 120"/>
                  <a:gd name="T6" fmla="*/ 0 w 5"/>
                  <a:gd name="T7" fmla="*/ 0 h 120"/>
                  <a:gd name="T8" fmla="*/ 0 w 5"/>
                  <a:gd name="T9" fmla="*/ 120 h 120"/>
                  <a:gd name="T10" fmla="*/ 0 w 5"/>
                  <a:gd name="T11" fmla="*/ 120 h 120"/>
                  <a:gd name="T12" fmla="*/ 5 w 5"/>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5" y="120"/>
                    </a:moveTo>
                    <a:lnTo>
                      <a:pt x="5" y="120"/>
                    </a:lnTo>
                    <a:lnTo>
                      <a:pt x="5" y="0"/>
                    </a:lnTo>
                    <a:lnTo>
                      <a:pt x="0" y="0"/>
                    </a:lnTo>
                    <a:lnTo>
                      <a:pt x="0" y="120"/>
                    </a:lnTo>
                    <a:lnTo>
                      <a:pt x="0" y="120"/>
                    </a:lnTo>
                    <a:lnTo>
                      <a:pt x="5"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8"/>
              <p:cNvSpPr>
                <a:spLocks/>
              </p:cNvSpPr>
              <p:nvPr/>
            </p:nvSpPr>
            <p:spPr bwMode="auto">
              <a:xfrm>
                <a:off x="1111250" y="3760788"/>
                <a:ext cx="52388" cy="52388"/>
              </a:xfrm>
              <a:custGeom>
                <a:avLst/>
                <a:gdLst>
                  <a:gd name="T0" fmla="*/ 66 w 66"/>
                  <a:gd name="T1" fmla="*/ 61 h 66"/>
                  <a:gd name="T2" fmla="*/ 66 w 66"/>
                  <a:gd name="T3" fmla="*/ 61 h 66"/>
                  <a:gd name="T4" fmla="*/ 54 w 66"/>
                  <a:gd name="T5" fmla="*/ 59 h 66"/>
                  <a:gd name="T6" fmla="*/ 42 w 66"/>
                  <a:gd name="T7" fmla="*/ 55 h 66"/>
                  <a:gd name="T8" fmla="*/ 32 w 66"/>
                  <a:gd name="T9" fmla="*/ 50 h 66"/>
                  <a:gd name="T10" fmla="*/ 23 w 66"/>
                  <a:gd name="T11" fmla="*/ 43 h 66"/>
                  <a:gd name="T12" fmla="*/ 16 w 66"/>
                  <a:gd name="T13" fmla="*/ 35 h 66"/>
                  <a:gd name="T14" fmla="*/ 10 w 66"/>
                  <a:gd name="T15" fmla="*/ 24 h 66"/>
                  <a:gd name="T16" fmla="*/ 7 w 66"/>
                  <a:gd name="T17" fmla="*/ 13 h 66"/>
                  <a:gd name="T18" fmla="*/ 5 w 66"/>
                  <a:gd name="T19" fmla="*/ 0 h 66"/>
                  <a:gd name="T20" fmla="*/ 0 w 66"/>
                  <a:gd name="T21" fmla="*/ 0 h 66"/>
                  <a:gd name="T22" fmla="*/ 1 w 66"/>
                  <a:gd name="T23" fmla="*/ 13 h 66"/>
                  <a:gd name="T24" fmla="*/ 4 w 66"/>
                  <a:gd name="T25" fmla="*/ 25 h 66"/>
                  <a:gd name="T26" fmla="*/ 11 w 66"/>
                  <a:gd name="T27" fmla="*/ 37 h 66"/>
                  <a:gd name="T28" fmla="*/ 19 w 66"/>
                  <a:gd name="T29" fmla="*/ 46 h 66"/>
                  <a:gd name="T30" fmla="*/ 28 w 66"/>
                  <a:gd name="T31" fmla="*/ 54 h 66"/>
                  <a:gd name="T32" fmla="*/ 40 w 66"/>
                  <a:gd name="T33" fmla="*/ 61 h 66"/>
                  <a:gd name="T34" fmla="*/ 53 w 66"/>
                  <a:gd name="T35" fmla="*/ 65 h 66"/>
                  <a:gd name="T36" fmla="*/ 66 w 66"/>
                  <a:gd name="T37" fmla="*/ 66 h 66"/>
                  <a:gd name="T38" fmla="*/ 66 w 66"/>
                  <a:gd name="T39" fmla="*/ 66 h 66"/>
                  <a:gd name="T40" fmla="*/ 66 w 66"/>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6" y="61"/>
                    </a:moveTo>
                    <a:lnTo>
                      <a:pt x="66" y="61"/>
                    </a:lnTo>
                    <a:lnTo>
                      <a:pt x="54" y="59"/>
                    </a:lnTo>
                    <a:lnTo>
                      <a:pt x="42" y="55"/>
                    </a:lnTo>
                    <a:lnTo>
                      <a:pt x="32" y="50"/>
                    </a:lnTo>
                    <a:lnTo>
                      <a:pt x="23" y="43"/>
                    </a:lnTo>
                    <a:lnTo>
                      <a:pt x="16" y="35"/>
                    </a:lnTo>
                    <a:lnTo>
                      <a:pt x="10" y="24"/>
                    </a:lnTo>
                    <a:lnTo>
                      <a:pt x="7" y="13"/>
                    </a:lnTo>
                    <a:lnTo>
                      <a:pt x="5" y="0"/>
                    </a:lnTo>
                    <a:lnTo>
                      <a:pt x="0" y="0"/>
                    </a:lnTo>
                    <a:lnTo>
                      <a:pt x="1" y="13"/>
                    </a:lnTo>
                    <a:lnTo>
                      <a:pt x="4" y="25"/>
                    </a:lnTo>
                    <a:lnTo>
                      <a:pt x="11" y="37"/>
                    </a:lnTo>
                    <a:lnTo>
                      <a:pt x="19" y="46"/>
                    </a:lnTo>
                    <a:lnTo>
                      <a:pt x="28" y="54"/>
                    </a:lnTo>
                    <a:lnTo>
                      <a:pt x="40" y="61"/>
                    </a:lnTo>
                    <a:lnTo>
                      <a:pt x="53" y="65"/>
                    </a:lnTo>
                    <a:lnTo>
                      <a:pt x="66" y="66"/>
                    </a:lnTo>
                    <a:lnTo>
                      <a:pt x="66" y="66"/>
                    </a:lnTo>
                    <a:lnTo>
                      <a:pt x="6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09"/>
              <p:cNvSpPr>
                <a:spLocks/>
              </p:cNvSpPr>
              <p:nvPr/>
            </p:nvSpPr>
            <p:spPr bwMode="auto">
              <a:xfrm>
                <a:off x="1163638" y="3810001"/>
                <a:ext cx="260350" cy="3175"/>
              </a:xfrm>
              <a:custGeom>
                <a:avLst/>
                <a:gdLst>
                  <a:gd name="T0" fmla="*/ 329 w 329"/>
                  <a:gd name="T1" fmla="*/ 0 h 5"/>
                  <a:gd name="T2" fmla="*/ 329 w 329"/>
                  <a:gd name="T3" fmla="*/ 0 h 5"/>
                  <a:gd name="T4" fmla="*/ 0 w 329"/>
                  <a:gd name="T5" fmla="*/ 0 h 5"/>
                  <a:gd name="T6" fmla="*/ 0 w 329"/>
                  <a:gd name="T7" fmla="*/ 5 h 5"/>
                  <a:gd name="T8" fmla="*/ 329 w 329"/>
                  <a:gd name="T9" fmla="*/ 5 h 5"/>
                  <a:gd name="T10" fmla="*/ 329 w 329"/>
                  <a:gd name="T11" fmla="*/ 5 h 5"/>
                  <a:gd name="T12" fmla="*/ 329 w 32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29" h="5">
                    <a:moveTo>
                      <a:pt x="329" y="0"/>
                    </a:moveTo>
                    <a:lnTo>
                      <a:pt x="329" y="0"/>
                    </a:lnTo>
                    <a:lnTo>
                      <a:pt x="0" y="0"/>
                    </a:lnTo>
                    <a:lnTo>
                      <a:pt x="0" y="5"/>
                    </a:lnTo>
                    <a:lnTo>
                      <a:pt x="329" y="5"/>
                    </a:lnTo>
                    <a:lnTo>
                      <a:pt x="329" y="5"/>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10"/>
              <p:cNvSpPr>
                <a:spLocks/>
              </p:cNvSpPr>
              <p:nvPr/>
            </p:nvSpPr>
            <p:spPr bwMode="auto">
              <a:xfrm>
                <a:off x="1152525" y="3638551"/>
                <a:ext cx="287338" cy="149225"/>
              </a:xfrm>
              <a:custGeom>
                <a:avLst/>
                <a:gdLst>
                  <a:gd name="T0" fmla="*/ 299 w 363"/>
                  <a:gd name="T1" fmla="*/ 187 h 187"/>
                  <a:gd name="T2" fmla="*/ 311 w 363"/>
                  <a:gd name="T3" fmla="*/ 185 h 187"/>
                  <a:gd name="T4" fmla="*/ 324 w 363"/>
                  <a:gd name="T5" fmla="*/ 182 h 187"/>
                  <a:gd name="T6" fmla="*/ 334 w 363"/>
                  <a:gd name="T7" fmla="*/ 176 h 187"/>
                  <a:gd name="T8" fmla="*/ 344 w 363"/>
                  <a:gd name="T9" fmla="*/ 168 h 187"/>
                  <a:gd name="T10" fmla="*/ 352 w 363"/>
                  <a:gd name="T11" fmla="*/ 159 h 187"/>
                  <a:gd name="T12" fmla="*/ 357 w 363"/>
                  <a:gd name="T13" fmla="*/ 147 h 187"/>
                  <a:gd name="T14" fmla="*/ 362 w 363"/>
                  <a:gd name="T15" fmla="*/ 136 h 187"/>
                  <a:gd name="T16" fmla="*/ 363 w 363"/>
                  <a:gd name="T17" fmla="*/ 123 h 187"/>
                  <a:gd name="T18" fmla="*/ 363 w 363"/>
                  <a:gd name="T19" fmla="*/ 63 h 187"/>
                  <a:gd name="T20" fmla="*/ 362 w 363"/>
                  <a:gd name="T21" fmla="*/ 51 h 187"/>
                  <a:gd name="T22" fmla="*/ 357 w 363"/>
                  <a:gd name="T23" fmla="*/ 39 h 187"/>
                  <a:gd name="T24" fmla="*/ 352 w 363"/>
                  <a:gd name="T25" fmla="*/ 28 h 187"/>
                  <a:gd name="T26" fmla="*/ 344 w 363"/>
                  <a:gd name="T27" fmla="*/ 18 h 187"/>
                  <a:gd name="T28" fmla="*/ 334 w 363"/>
                  <a:gd name="T29" fmla="*/ 10 h 187"/>
                  <a:gd name="T30" fmla="*/ 324 w 363"/>
                  <a:gd name="T31" fmla="*/ 5 h 187"/>
                  <a:gd name="T32" fmla="*/ 311 w 363"/>
                  <a:gd name="T33" fmla="*/ 1 h 187"/>
                  <a:gd name="T34" fmla="*/ 299 w 363"/>
                  <a:gd name="T35" fmla="*/ 0 h 187"/>
                  <a:gd name="T36" fmla="*/ 64 w 363"/>
                  <a:gd name="T37" fmla="*/ 0 h 187"/>
                  <a:gd name="T38" fmla="*/ 51 w 363"/>
                  <a:gd name="T39" fmla="*/ 1 h 187"/>
                  <a:gd name="T40" fmla="*/ 40 w 363"/>
                  <a:gd name="T41" fmla="*/ 5 h 187"/>
                  <a:gd name="T42" fmla="*/ 28 w 363"/>
                  <a:gd name="T43" fmla="*/ 10 h 187"/>
                  <a:gd name="T44" fmla="*/ 19 w 363"/>
                  <a:gd name="T45" fmla="*/ 18 h 187"/>
                  <a:gd name="T46" fmla="*/ 11 w 363"/>
                  <a:gd name="T47" fmla="*/ 28 h 187"/>
                  <a:gd name="T48" fmla="*/ 5 w 363"/>
                  <a:gd name="T49" fmla="*/ 39 h 187"/>
                  <a:gd name="T50" fmla="*/ 2 w 363"/>
                  <a:gd name="T51" fmla="*/ 51 h 187"/>
                  <a:gd name="T52" fmla="*/ 0 w 363"/>
                  <a:gd name="T53" fmla="*/ 63 h 187"/>
                  <a:gd name="T54" fmla="*/ 0 w 363"/>
                  <a:gd name="T55" fmla="*/ 123 h 187"/>
                  <a:gd name="T56" fmla="*/ 2 w 363"/>
                  <a:gd name="T57" fmla="*/ 136 h 187"/>
                  <a:gd name="T58" fmla="*/ 5 w 363"/>
                  <a:gd name="T59" fmla="*/ 147 h 187"/>
                  <a:gd name="T60" fmla="*/ 11 w 363"/>
                  <a:gd name="T61" fmla="*/ 159 h 187"/>
                  <a:gd name="T62" fmla="*/ 19 w 363"/>
                  <a:gd name="T63" fmla="*/ 168 h 187"/>
                  <a:gd name="T64" fmla="*/ 28 w 363"/>
                  <a:gd name="T65" fmla="*/ 176 h 187"/>
                  <a:gd name="T66" fmla="*/ 40 w 363"/>
                  <a:gd name="T67" fmla="*/ 182 h 187"/>
                  <a:gd name="T68" fmla="*/ 51 w 363"/>
                  <a:gd name="T69" fmla="*/ 185 h 187"/>
                  <a:gd name="T70" fmla="*/ 64 w 363"/>
                  <a:gd name="T71" fmla="*/ 187 h 187"/>
                  <a:gd name="T72" fmla="*/ 299 w 363"/>
                  <a:gd name="T7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 h="187">
                    <a:moveTo>
                      <a:pt x="299" y="187"/>
                    </a:moveTo>
                    <a:lnTo>
                      <a:pt x="311" y="185"/>
                    </a:lnTo>
                    <a:lnTo>
                      <a:pt x="324" y="182"/>
                    </a:lnTo>
                    <a:lnTo>
                      <a:pt x="334" y="176"/>
                    </a:lnTo>
                    <a:lnTo>
                      <a:pt x="344" y="168"/>
                    </a:lnTo>
                    <a:lnTo>
                      <a:pt x="352" y="159"/>
                    </a:lnTo>
                    <a:lnTo>
                      <a:pt x="357" y="147"/>
                    </a:lnTo>
                    <a:lnTo>
                      <a:pt x="362" y="136"/>
                    </a:lnTo>
                    <a:lnTo>
                      <a:pt x="363" y="123"/>
                    </a:lnTo>
                    <a:lnTo>
                      <a:pt x="363" y="63"/>
                    </a:lnTo>
                    <a:lnTo>
                      <a:pt x="362" y="51"/>
                    </a:lnTo>
                    <a:lnTo>
                      <a:pt x="357" y="39"/>
                    </a:lnTo>
                    <a:lnTo>
                      <a:pt x="352" y="28"/>
                    </a:lnTo>
                    <a:lnTo>
                      <a:pt x="344" y="18"/>
                    </a:lnTo>
                    <a:lnTo>
                      <a:pt x="334" y="10"/>
                    </a:lnTo>
                    <a:lnTo>
                      <a:pt x="324" y="5"/>
                    </a:lnTo>
                    <a:lnTo>
                      <a:pt x="311" y="1"/>
                    </a:lnTo>
                    <a:lnTo>
                      <a:pt x="299" y="0"/>
                    </a:lnTo>
                    <a:lnTo>
                      <a:pt x="64" y="0"/>
                    </a:lnTo>
                    <a:lnTo>
                      <a:pt x="51" y="1"/>
                    </a:lnTo>
                    <a:lnTo>
                      <a:pt x="40" y="5"/>
                    </a:lnTo>
                    <a:lnTo>
                      <a:pt x="28" y="10"/>
                    </a:lnTo>
                    <a:lnTo>
                      <a:pt x="19" y="18"/>
                    </a:lnTo>
                    <a:lnTo>
                      <a:pt x="11" y="28"/>
                    </a:lnTo>
                    <a:lnTo>
                      <a:pt x="5" y="39"/>
                    </a:lnTo>
                    <a:lnTo>
                      <a:pt x="2" y="51"/>
                    </a:lnTo>
                    <a:lnTo>
                      <a:pt x="0" y="63"/>
                    </a:lnTo>
                    <a:lnTo>
                      <a:pt x="0" y="123"/>
                    </a:lnTo>
                    <a:lnTo>
                      <a:pt x="2" y="136"/>
                    </a:lnTo>
                    <a:lnTo>
                      <a:pt x="5" y="147"/>
                    </a:lnTo>
                    <a:lnTo>
                      <a:pt x="11" y="159"/>
                    </a:lnTo>
                    <a:lnTo>
                      <a:pt x="19" y="168"/>
                    </a:lnTo>
                    <a:lnTo>
                      <a:pt x="28" y="176"/>
                    </a:lnTo>
                    <a:lnTo>
                      <a:pt x="40" y="182"/>
                    </a:lnTo>
                    <a:lnTo>
                      <a:pt x="51" y="185"/>
                    </a:lnTo>
                    <a:lnTo>
                      <a:pt x="64" y="187"/>
                    </a:lnTo>
                    <a:lnTo>
                      <a:pt x="299" y="187"/>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1"/>
              <p:cNvSpPr>
                <a:spLocks/>
              </p:cNvSpPr>
              <p:nvPr/>
            </p:nvSpPr>
            <p:spPr bwMode="auto">
              <a:xfrm>
                <a:off x="1389063" y="3736976"/>
                <a:ext cx="52388" cy="52388"/>
              </a:xfrm>
              <a:custGeom>
                <a:avLst/>
                <a:gdLst>
                  <a:gd name="T0" fmla="*/ 61 w 66"/>
                  <a:gd name="T1" fmla="*/ 0 h 66"/>
                  <a:gd name="T2" fmla="*/ 61 w 66"/>
                  <a:gd name="T3" fmla="*/ 0 h 66"/>
                  <a:gd name="T4" fmla="*/ 60 w 66"/>
                  <a:gd name="T5" fmla="*/ 13 h 66"/>
                  <a:gd name="T6" fmla="*/ 56 w 66"/>
                  <a:gd name="T7" fmla="*/ 24 h 66"/>
                  <a:gd name="T8" fmla="*/ 50 w 66"/>
                  <a:gd name="T9" fmla="*/ 35 h 66"/>
                  <a:gd name="T10" fmla="*/ 43 w 66"/>
                  <a:gd name="T11" fmla="*/ 43 h 66"/>
                  <a:gd name="T12" fmla="*/ 34 w 66"/>
                  <a:gd name="T13" fmla="*/ 51 h 66"/>
                  <a:gd name="T14" fmla="*/ 24 w 66"/>
                  <a:gd name="T15" fmla="*/ 57 h 66"/>
                  <a:gd name="T16" fmla="*/ 12 w 66"/>
                  <a:gd name="T17" fmla="*/ 60 h 66"/>
                  <a:gd name="T18" fmla="*/ 0 w 66"/>
                  <a:gd name="T19" fmla="*/ 61 h 66"/>
                  <a:gd name="T20" fmla="*/ 0 w 66"/>
                  <a:gd name="T21" fmla="*/ 66 h 66"/>
                  <a:gd name="T22" fmla="*/ 14 w 66"/>
                  <a:gd name="T23" fmla="*/ 65 h 66"/>
                  <a:gd name="T24" fmla="*/ 26 w 66"/>
                  <a:gd name="T25" fmla="*/ 61 h 66"/>
                  <a:gd name="T26" fmla="*/ 37 w 66"/>
                  <a:gd name="T27" fmla="*/ 55 h 66"/>
                  <a:gd name="T28" fmla="*/ 47 w 66"/>
                  <a:gd name="T29" fmla="*/ 47 h 66"/>
                  <a:gd name="T30" fmla="*/ 55 w 66"/>
                  <a:gd name="T31" fmla="*/ 37 h 66"/>
                  <a:gd name="T32" fmla="*/ 62 w 66"/>
                  <a:gd name="T33" fmla="*/ 26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60" y="13"/>
                    </a:lnTo>
                    <a:lnTo>
                      <a:pt x="56" y="24"/>
                    </a:lnTo>
                    <a:lnTo>
                      <a:pt x="50" y="35"/>
                    </a:lnTo>
                    <a:lnTo>
                      <a:pt x="43" y="43"/>
                    </a:lnTo>
                    <a:lnTo>
                      <a:pt x="34" y="51"/>
                    </a:lnTo>
                    <a:lnTo>
                      <a:pt x="24" y="57"/>
                    </a:lnTo>
                    <a:lnTo>
                      <a:pt x="12" y="60"/>
                    </a:lnTo>
                    <a:lnTo>
                      <a:pt x="0" y="61"/>
                    </a:lnTo>
                    <a:lnTo>
                      <a:pt x="0" y="66"/>
                    </a:lnTo>
                    <a:lnTo>
                      <a:pt x="14" y="65"/>
                    </a:lnTo>
                    <a:lnTo>
                      <a:pt x="26" y="61"/>
                    </a:lnTo>
                    <a:lnTo>
                      <a:pt x="37" y="55"/>
                    </a:lnTo>
                    <a:lnTo>
                      <a:pt x="47" y="47"/>
                    </a:lnTo>
                    <a:lnTo>
                      <a:pt x="55" y="37"/>
                    </a:lnTo>
                    <a:lnTo>
                      <a:pt x="62" y="26"/>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12"/>
              <p:cNvSpPr>
                <a:spLocks/>
              </p:cNvSpPr>
              <p:nvPr/>
            </p:nvSpPr>
            <p:spPr bwMode="auto">
              <a:xfrm>
                <a:off x="1436688" y="3689351"/>
                <a:ext cx="4763" cy="47625"/>
              </a:xfrm>
              <a:custGeom>
                <a:avLst/>
                <a:gdLst>
                  <a:gd name="T0" fmla="*/ 0 w 5"/>
                  <a:gd name="T1" fmla="*/ 0 h 60"/>
                  <a:gd name="T2" fmla="*/ 0 w 5"/>
                  <a:gd name="T3" fmla="*/ 0 h 60"/>
                  <a:gd name="T4" fmla="*/ 0 w 5"/>
                  <a:gd name="T5" fmla="*/ 60 h 60"/>
                  <a:gd name="T6" fmla="*/ 5 w 5"/>
                  <a:gd name="T7" fmla="*/ 60 h 60"/>
                  <a:gd name="T8" fmla="*/ 5 w 5"/>
                  <a:gd name="T9" fmla="*/ 0 h 60"/>
                  <a:gd name="T10" fmla="*/ 5 w 5"/>
                  <a:gd name="T11" fmla="*/ 0 h 60"/>
                  <a:gd name="T12" fmla="*/ 0 w 5"/>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 h="60">
                    <a:moveTo>
                      <a:pt x="0" y="0"/>
                    </a:moveTo>
                    <a:lnTo>
                      <a:pt x="0" y="0"/>
                    </a:lnTo>
                    <a:lnTo>
                      <a:pt x="0" y="60"/>
                    </a:lnTo>
                    <a:lnTo>
                      <a:pt x="5" y="6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3"/>
              <p:cNvSpPr>
                <a:spLocks/>
              </p:cNvSpPr>
              <p:nvPr/>
            </p:nvSpPr>
            <p:spPr bwMode="auto">
              <a:xfrm>
                <a:off x="1389063" y="3636963"/>
                <a:ext cx="52388"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60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7 w 66"/>
                  <a:gd name="T31" fmla="*/ 12 h 67"/>
                  <a:gd name="T32" fmla="*/ 26 w 66"/>
                  <a:gd name="T33" fmla="*/ 6 h 67"/>
                  <a:gd name="T34" fmla="*/ 14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60" y="55"/>
                    </a:lnTo>
                    <a:lnTo>
                      <a:pt x="61" y="67"/>
                    </a:lnTo>
                    <a:lnTo>
                      <a:pt x="66" y="67"/>
                    </a:lnTo>
                    <a:lnTo>
                      <a:pt x="65" y="55"/>
                    </a:lnTo>
                    <a:lnTo>
                      <a:pt x="62" y="42"/>
                    </a:lnTo>
                    <a:lnTo>
                      <a:pt x="55" y="30"/>
                    </a:lnTo>
                    <a:lnTo>
                      <a:pt x="47" y="20"/>
                    </a:lnTo>
                    <a:lnTo>
                      <a:pt x="37" y="12"/>
                    </a:lnTo>
                    <a:lnTo>
                      <a:pt x="26" y="6"/>
                    </a:lnTo>
                    <a:lnTo>
                      <a:pt x="14"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4"/>
              <p:cNvSpPr>
                <a:spLocks/>
              </p:cNvSpPr>
              <p:nvPr/>
            </p:nvSpPr>
            <p:spPr bwMode="auto">
              <a:xfrm>
                <a:off x="1201738" y="3636963"/>
                <a:ext cx="187325" cy="4763"/>
              </a:xfrm>
              <a:custGeom>
                <a:avLst/>
                <a:gdLst>
                  <a:gd name="T0" fmla="*/ 0 w 235"/>
                  <a:gd name="T1" fmla="*/ 6 h 6"/>
                  <a:gd name="T2" fmla="*/ 0 w 235"/>
                  <a:gd name="T3" fmla="*/ 6 h 6"/>
                  <a:gd name="T4" fmla="*/ 235 w 235"/>
                  <a:gd name="T5" fmla="*/ 6 h 6"/>
                  <a:gd name="T6" fmla="*/ 235 w 235"/>
                  <a:gd name="T7" fmla="*/ 0 h 6"/>
                  <a:gd name="T8" fmla="*/ 0 w 235"/>
                  <a:gd name="T9" fmla="*/ 0 h 6"/>
                  <a:gd name="T10" fmla="*/ 0 w 235"/>
                  <a:gd name="T11" fmla="*/ 0 h 6"/>
                  <a:gd name="T12" fmla="*/ 0 w 23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5" h="6">
                    <a:moveTo>
                      <a:pt x="0" y="6"/>
                    </a:moveTo>
                    <a:lnTo>
                      <a:pt x="0" y="6"/>
                    </a:lnTo>
                    <a:lnTo>
                      <a:pt x="235" y="6"/>
                    </a:lnTo>
                    <a:lnTo>
                      <a:pt x="235"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15"/>
              <p:cNvSpPr>
                <a:spLocks/>
              </p:cNvSpPr>
              <p:nvPr/>
            </p:nvSpPr>
            <p:spPr bwMode="auto">
              <a:xfrm>
                <a:off x="1149350" y="3636963"/>
                <a:ext cx="52388" cy="52388"/>
              </a:xfrm>
              <a:custGeom>
                <a:avLst/>
                <a:gdLst>
                  <a:gd name="T0" fmla="*/ 6 w 67"/>
                  <a:gd name="T1" fmla="*/ 67 h 67"/>
                  <a:gd name="T2" fmla="*/ 6 w 67"/>
                  <a:gd name="T3" fmla="*/ 67 h 67"/>
                  <a:gd name="T4" fmla="*/ 7 w 67"/>
                  <a:gd name="T5" fmla="*/ 55 h 67"/>
                  <a:gd name="T6" fmla="*/ 10 w 67"/>
                  <a:gd name="T7" fmla="*/ 43 h 67"/>
                  <a:gd name="T8" fmla="*/ 16 w 67"/>
                  <a:gd name="T9" fmla="*/ 33 h 67"/>
                  <a:gd name="T10" fmla="*/ 24 w 67"/>
                  <a:gd name="T11" fmla="*/ 25 h 67"/>
                  <a:gd name="T12" fmla="*/ 33 w 67"/>
                  <a:gd name="T13" fmla="*/ 17 h 67"/>
                  <a:gd name="T14" fmla="*/ 43 w 67"/>
                  <a:gd name="T15" fmla="*/ 11 h 67"/>
                  <a:gd name="T16" fmla="*/ 54 w 67"/>
                  <a:gd name="T17" fmla="*/ 7 h 67"/>
                  <a:gd name="T18" fmla="*/ 67 w 67"/>
                  <a:gd name="T19" fmla="*/ 6 h 67"/>
                  <a:gd name="T20" fmla="*/ 67 w 67"/>
                  <a:gd name="T21" fmla="*/ 0 h 67"/>
                  <a:gd name="T22" fmla="*/ 54 w 67"/>
                  <a:gd name="T23" fmla="*/ 2 h 67"/>
                  <a:gd name="T24" fmla="*/ 41 w 67"/>
                  <a:gd name="T25" fmla="*/ 6 h 67"/>
                  <a:gd name="T26" fmla="*/ 30 w 67"/>
                  <a:gd name="T27" fmla="*/ 12 h 67"/>
                  <a:gd name="T28" fmla="*/ 20 w 67"/>
                  <a:gd name="T29" fmla="*/ 20 h 67"/>
                  <a:gd name="T30" fmla="*/ 12 w 67"/>
                  <a:gd name="T31" fmla="*/ 30 h 67"/>
                  <a:gd name="T32" fmla="*/ 6 w 67"/>
                  <a:gd name="T33" fmla="*/ 42 h 67"/>
                  <a:gd name="T34" fmla="*/ 1 w 67"/>
                  <a:gd name="T35" fmla="*/ 55 h 67"/>
                  <a:gd name="T36" fmla="*/ 0 w 67"/>
                  <a:gd name="T37" fmla="*/ 67 h 67"/>
                  <a:gd name="T38" fmla="*/ 0 w 67"/>
                  <a:gd name="T39" fmla="*/ 67 h 67"/>
                  <a:gd name="T40" fmla="*/ 6 w 67"/>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7">
                    <a:moveTo>
                      <a:pt x="6" y="67"/>
                    </a:moveTo>
                    <a:lnTo>
                      <a:pt x="6" y="67"/>
                    </a:lnTo>
                    <a:lnTo>
                      <a:pt x="7" y="55"/>
                    </a:lnTo>
                    <a:lnTo>
                      <a:pt x="10" y="43"/>
                    </a:lnTo>
                    <a:lnTo>
                      <a:pt x="16" y="33"/>
                    </a:lnTo>
                    <a:lnTo>
                      <a:pt x="24" y="25"/>
                    </a:lnTo>
                    <a:lnTo>
                      <a:pt x="33" y="17"/>
                    </a:lnTo>
                    <a:lnTo>
                      <a:pt x="43" y="11"/>
                    </a:lnTo>
                    <a:lnTo>
                      <a:pt x="54" y="7"/>
                    </a:lnTo>
                    <a:lnTo>
                      <a:pt x="67" y="6"/>
                    </a:lnTo>
                    <a:lnTo>
                      <a:pt x="67" y="0"/>
                    </a:lnTo>
                    <a:lnTo>
                      <a:pt x="54" y="2"/>
                    </a:lnTo>
                    <a:lnTo>
                      <a:pt x="41" y="6"/>
                    </a:lnTo>
                    <a:lnTo>
                      <a:pt x="30" y="12"/>
                    </a:lnTo>
                    <a:lnTo>
                      <a:pt x="20" y="20"/>
                    </a:lnTo>
                    <a:lnTo>
                      <a:pt x="12" y="30"/>
                    </a:lnTo>
                    <a:lnTo>
                      <a:pt x="6" y="42"/>
                    </a:lnTo>
                    <a:lnTo>
                      <a:pt x="1" y="55"/>
                    </a:lnTo>
                    <a:lnTo>
                      <a:pt x="0" y="67"/>
                    </a:lnTo>
                    <a:lnTo>
                      <a:pt x="0"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6"/>
              <p:cNvSpPr>
                <a:spLocks/>
              </p:cNvSpPr>
              <p:nvPr/>
            </p:nvSpPr>
            <p:spPr bwMode="auto">
              <a:xfrm>
                <a:off x="1149350" y="3689351"/>
                <a:ext cx="4763" cy="47625"/>
              </a:xfrm>
              <a:custGeom>
                <a:avLst/>
                <a:gdLst>
                  <a:gd name="T0" fmla="*/ 6 w 6"/>
                  <a:gd name="T1" fmla="*/ 60 h 60"/>
                  <a:gd name="T2" fmla="*/ 6 w 6"/>
                  <a:gd name="T3" fmla="*/ 60 h 60"/>
                  <a:gd name="T4" fmla="*/ 6 w 6"/>
                  <a:gd name="T5" fmla="*/ 0 h 60"/>
                  <a:gd name="T6" fmla="*/ 0 w 6"/>
                  <a:gd name="T7" fmla="*/ 0 h 60"/>
                  <a:gd name="T8" fmla="*/ 0 w 6"/>
                  <a:gd name="T9" fmla="*/ 60 h 60"/>
                  <a:gd name="T10" fmla="*/ 0 w 6"/>
                  <a:gd name="T11" fmla="*/ 60 h 60"/>
                  <a:gd name="T12" fmla="*/ 6 w 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6" y="60"/>
                    </a:moveTo>
                    <a:lnTo>
                      <a:pt x="6" y="60"/>
                    </a:lnTo>
                    <a:lnTo>
                      <a:pt x="6" y="0"/>
                    </a:lnTo>
                    <a:lnTo>
                      <a:pt x="0" y="0"/>
                    </a:lnTo>
                    <a:lnTo>
                      <a:pt x="0" y="60"/>
                    </a:lnTo>
                    <a:lnTo>
                      <a:pt x="0" y="60"/>
                    </a:lnTo>
                    <a:lnTo>
                      <a:pt x="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17"/>
              <p:cNvSpPr>
                <a:spLocks/>
              </p:cNvSpPr>
              <p:nvPr/>
            </p:nvSpPr>
            <p:spPr bwMode="auto">
              <a:xfrm>
                <a:off x="1149350" y="3736976"/>
                <a:ext cx="52388" cy="52388"/>
              </a:xfrm>
              <a:custGeom>
                <a:avLst/>
                <a:gdLst>
                  <a:gd name="T0" fmla="*/ 67 w 67"/>
                  <a:gd name="T1" fmla="*/ 61 h 66"/>
                  <a:gd name="T2" fmla="*/ 67 w 67"/>
                  <a:gd name="T3" fmla="*/ 61 h 66"/>
                  <a:gd name="T4" fmla="*/ 54 w 67"/>
                  <a:gd name="T5" fmla="*/ 60 h 66"/>
                  <a:gd name="T6" fmla="*/ 43 w 67"/>
                  <a:gd name="T7" fmla="*/ 57 h 66"/>
                  <a:gd name="T8" fmla="*/ 33 w 67"/>
                  <a:gd name="T9" fmla="*/ 51 h 66"/>
                  <a:gd name="T10" fmla="*/ 24 w 67"/>
                  <a:gd name="T11" fmla="*/ 43 h 66"/>
                  <a:gd name="T12" fmla="*/ 16 w 67"/>
                  <a:gd name="T13" fmla="*/ 35 h 66"/>
                  <a:gd name="T14" fmla="*/ 10 w 67"/>
                  <a:gd name="T15" fmla="*/ 24 h 66"/>
                  <a:gd name="T16" fmla="*/ 7 w 67"/>
                  <a:gd name="T17" fmla="*/ 13 h 66"/>
                  <a:gd name="T18" fmla="*/ 6 w 67"/>
                  <a:gd name="T19" fmla="*/ 0 h 66"/>
                  <a:gd name="T20" fmla="*/ 0 w 67"/>
                  <a:gd name="T21" fmla="*/ 0 h 66"/>
                  <a:gd name="T22" fmla="*/ 1 w 67"/>
                  <a:gd name="T23" fmla="*/ 13 h 66"/>
                  <a:gd name="T24" fmla="*/ 6 w 67"/>
                  <a:gd name="T25" fmla="*/ 26 h 66"/>
                  <a:gd name="T26" fmla="*/ 12 w 67"/>
                  <a:gd name="T27" fmla="*/ 37 h 66"/>
                  <a:gd name="T28" fmla="*/ 20 w 67"/>
                  <a:gd name="T29" fmla="*/ 47 h 66"/>
                  <a:gd name="T30" fmla="*/ 30 w 67"/>
                  <a:gd name="T31" fmla="*/ 55 h 66"/>
                  <a:gd name="T32" fmla="*/ 41 w 67"/>
                  <a:gd name="T33" fmla="*/ 61 h 66"/>
                  <a:gd name="T34" fmla="*/ 54 w 67"/>
                  <a:gd name="T35" fmla="*/ 65 h 66"/>
                  <a:gd name="T36" fmla="*/ 67 w 67"/>
                  <a:gd name="T37" fmla="*/ 66 h 66"/>
                  <a:gd name="T38" fmla="*/ 67 w 67"/>
                  <a:gd name="T39" fmla="*/ 66 h 66"/>
                  <a:gd name="T40" fmla="*/ 67 w 67"/>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6">
                    <a:moveTo>
                      <a:pt x="67" y="61"/>
                    </a:moveTo>
                    <a:lnTo>
                      <a:pt x="67" y="61"/>
                    </a:lnTo>
                    <a:lnTo>
                      <a:pt x="54" y="60"/>
                    </a:lnTo>
                    <a:lnTo>
                      <a:pt x="43" y="57"/>
                    </a:lnTo>
                    <a:lnTo>
                      <a:pt x="33" y="51"/>
                    </a:lnTo>
                    <a:lnTo>
                      <a:pt x="24" y="43"/>
                    </a:lnTo>
                    <a:lnTo>
                      <a:pt x="16" y="35"/>
                    </a:lnTo>
                    <a:lnTo>
                      <a:pt x="10" y="24"/>
                    </a:lnTo>
                    <a:lnTo>
                      <a:pt x="7" y="13"/>
                    </a:lnTo>
                    <a:lnTo>
                      <a:pt x="6" y="0"/>
                    </a:lnTo>
                    <a:lnTo>
                      <a:pt x="0" y="0"/>
                    </a:lnTo>
                    <a:lnTo>
                      <a:pt x="1" y="13"/>
                    </a:lnTo>
                    <a:lnTo>
                      <a:pt x="6" y="26"/>
                    </a:lnTo>
                    <a:lnTo>
                      <a:pt x="12" y="37"/>
                    </a:lnTo>
                    <a:lnTo>
                      <a:pt x="20" y="47"/>
                    </a:lnTo>
                    <a:lnTo>
                      <a:pt x="30" y="55"/>
                    </a:lnTo>
                    <a:lnTo>
                      <a:pt x="41" y="61"/>
                    </a:lnTo>
                    <a:lnTo>
                      <a:pt x="54" y="65"/>
                    </a:lnTo>
                    <a:lnTo>
                      <a:pt x="67" y="66"/>
                    </a:lnTo>
                    <a:lnTo>
                      <a:pt x="67" y="66"/>
                    </a:lnTo>
                    <a:lnTo>
                      <a:pt x="6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8"/>
              <p:cNvSpPr>
                <a:spLocks/>
              </p:cNvSpPr>
              <p:nvPr/>
            </p:nvSpPr>
            <p:spPr bwMode="auto">
              <a:xfrm>
                <a:off x="1201738" y="3786188"/>
                <a:ext cx="187325" cy="3175"/>
              </a:xfrm>
              <a:custGeom>
                <a:avLst/>
                <a:gdLst>
                  <a:gd name="T0" fmla="*/ 235 w 235"/>
                  <a:gd name="T1" fmla="*/ 0 h 5"/>
                  <a:gd name="T2" fmla="*/ 235 w 235"/>
                  <a:gd name="T3" fmla="*/ 0 h 5"/>
                  <a:gd name="T4" fmla="*/ 0 w 235"/>
                  <a:gd name="T5" fmla="*/ 0 h 5"/>
                  <a:gd name="T6" fmla="*/ 0 w 235"/>
                  <a:gd name="T7" fmla="*/ 5 h 5"/>
                  <a:gd name="T8" fmla="*/ 235 w 235"/>
                  <a:gd name="T9" fmla="*/ 5 h 5"/>
                  <a:gd name="T10" fmla="*/ 235 w 235"/>
                  <a:gd name="T11" fmla="*/ 5 h 5"/>
                  <a:gd name="T12" fmla="*/ 235 w 2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5" h="5">
                    <a:moveTo>
                      <a:pt x="235" y="0"/>
                    </a:moveTo>
                    <a:lnTo>
                      <a:pt x="235" y="0"/>
                    </a:lnTo>
                    <a:lnTo>
                      <a:pt x="0" y="0"/>
                    </a:lnTo>
                    <a:lnTo>
                      <a:pt x="0" y="5"/>
                    </a:lnTo>
                    <a:lnTo>
                      <a:pt x="235" y="5"/>
                    </a:lnTo>
                    <a:lnTo>
                      <a:pt x="235" y="5"/>
                    </a:lnTo>
                    <a:lnTo>
                      <a:pt x="2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19"/>
              <p:cNvSpPr>
                <a:spLocks/>
              </p:cNvSpPr>
              <p:nvPr/>
            </p:nvSpPr>
            <p:spPr bwMode="auto">
              <a:xfrm>
                <a:off x="1284288" y="3636963"/>
                <a:ext cx="26988" cy="152400"/>
              </a:xfrm>
              <a:custGeom>
                <a:avLst/>
                <a:gdLst>
                  <a:gd name="T0" fmla="*/ 18 w 35"/>
                  <a:gd name="T1" fmla="*/ 191 h 191"/>
                  <a:gd name="T2" fmla="*/ 21 w 35"/>
                  <a:gd name="T3" fmla="*/ 191 h 191"/>
                  <a:gd name="T4" fmla="*/ 24 w 35"/>
                  <a:gd name="T5" fmla="*/ 190 h 191"/>
                  <a:gd name="T6" fmla="*/ 27 w 35"/>
                  <a:gd name="T7" fmla="*/ 189 h 191"/>
                  <a:gd name="T8" fmla="*/ 30 w 35"/>
                  <a:gd name="T9" fmla="*/ 186 h 191"/>
                  <a:gd name="T10" fmla="*/ 33 w 35"/>
                  <a:gd name="T11" fmla="*/ 184 h 191"/>
                  <a:gd name="T12" fmla="*/ 34 w 35"/>
                  <a:gd name="T13" fmla="*/ 180 h 191"/>
                  <a:gd name="T14" fmla="*/ 35 w 35"/>
                  <a:gd name="T15" fmla="*/ 177 h 191"/>
                  <a:gd name="T16" fmla="*/ 35 w 35"/>
                  <a:gd name="T17" fmla="*/ 175 h 191"/>
                  <a:gd name="T18" fmla="*/ 35 w 35"/>
                  <a:gd name="T19" fmla="*/ 16 h 191"/>
                  <a:gd name="T20" fmla="*/ 35 w 35"/>
                  <a:gd name="T21" fmla="*/ 13 h 191"/>
                  <a:gd name="T22" fmla="*/ 34 w 35"/>
                  <a:gd name="T23" fmla="*/ 10 h 191"/>
                  <a:gd name="T24" fmla="*/ 33 w 35"/>
                  <a:gd name="T25" fmla="*/ 7 h 191"/>
                  <a:gd name="T26" fmla="*/ 30 w 35"/>
                  <a:gd name="T27" fmla="*/ 4 h 191"/>
                  <a:gd name="T28" fmla="*/ 27 w 35"/>
                  <a:gd name="T29" fmla="*/ 2 h 191"/>
                  <a:gd name="T30" fmla="*/ 24 w 35"/>
                  <a:gd name="T31" fmla="*/ 1 h 191"/>
                  <a:gd name="T32" fmla="*/ 21 w 35"/>
                  <a:gd name="T33" fmla="*/ 0 h 191"/>
                  <a:gd name="T34" fmla="*/ 18 w 35"/>
                  <a:gd name="T35" fmla="*/ 0 h 191"/>
                  <a:gd name="T36" fmla="*/ 18 w 35"/>
                  <a:gd name="T37" fmla="*/ 0 h 191"/>
                  <a:gd name="T38" fmla="*/ 14 w 35"/>
                  <a:gd name="T39" fmla="*/ 0 h 191"/>
                  <a:gd name="T40" fmla="*/ 11 w 35"/>
                  <a:gd name="T41" fmla="*/ 1 h 191"/>
                  <a:gd name="T42" fmla="*/ 8 w 35"/>
                  <a:gd name="T43" fmla="*/ 2 h 191"/>
                  <a:gd name="T44" fmla="*/ 6 w 35"/>
                  <a:gd name="T45" fmla="*/ 4 h 191"/>
                  <a:gd name="T46" fmla="*/ 4 w 35"/>
                  <a:gd name="T47" fmla="*/ 7 h 191"/>
                  <a:gd name="T48" fmla="*/ 3 w 35"/>
                  <a:gd name="T49" fmla="*/ 10 h 191"/>
                  <a:gd name="T50" fmla="*/ 1 w 35"/>
                  <a:gd name="T51" fmla="*/ 13 h 191"/>
                  <a:gd name="T52" fmla="*/ 0 w 35"/>
                  <a:gd name="T53" fmla="*/ 16 h 191"/>
                  <a:gd name="T54" fmla="*/ 0 w 35"/>
                  <a:gd name="T55" fmla="*/ 175 h 191"/>
                  <a:gd name="T56" fmla="*/ 1 w 35"/>
                  <a:gd name="T57" fmla="*/ 177 h 191"/>
                  <a:gd name="T58" fmla="*/ 3 w 35"/>
                  <a:gd name="T59" fmla="*/ 180 h 191"/>
                  <a:gd name="T60" fmla="*/ 4 w 35"/>
                  <a:gd name="T61" fmla="*/ 184 h 191"/>
                  <a:gd name="T62" fmla="*/ 6 w 35"/>
                  <a:gd name="T63" fmla="*/ 186 h 191"/>
                  <a:gd name="T64" fmla="*/ 8 w 35"/>
                  <a:gd name="T65" fmla="*/ 189 h 191"/>
                  <a:gd name="T66" fmla="*/ 11 w 35"/>
                  <a:gd name="T67" fmla="*/ 190 h 191"/>
                  <a:gd name="T68" fmla="*/ 14 w 35"/>
                  <a:gd name="T69" fmla="*/ 191 h 191"/>
                  <a:gd name="T70" fmla="*/ 18 w 35"/>
                  <a:gd name="T71" fmla="*/ 191 h 191"/>
                  <a:gd name="T72" fmla="*/ 18 w 35"/>
                  <a:gd name="T73"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91">
                    <a:moveTo>
                      <a:pt x="18" y="191"/>
                    </a:moveTo>
                    <a:lnTo>
                      <a:pt x="21" y="191"/>
                    </a:lnTo>
                    <a:lnTo>
                      <a:pt x="24" y="190"/>
                    </a:lnTo>
                    <a:lnTo>
                      <a:pt x="27" y="189"/>
                    </a:lnTo>
                    <a:lnTo>
                      <a:pt x="30" y="186"/>
                    </a:lnTo>
                    <a:lnTo>
                      <a:pt x="33" y="184"/>
                    </a:lnTo>
                    <a:lnTo>
                      <a:pt x="34" y="180"/>
                    </a:lnTo>
                    <a:lnTo>
                      <a:pt x="35" y="177"/>
                    </a:lnTo>
                    <a:lnTo>
                      <a:pt x="35" y="175"/>
                    </a:lnTo>
                    <a:lnTo>
                      <a:pt x="35" y="16"/>
                    </a:lnTo>
                    <a:lnTo>
                      <a:pt x="35" y="13"/>
                    </a:lnTo>
                    <a:lnTo>
                      <a:pt x="34" y="10"/>
                    </a:lnTo>
                    <a:lnTo>
                      <a:pt x="33" y="7"/>
                    </a:lnTo>
                    <a:lnTo>
                      <a:pt x="30" y="4"/>
                    </a:lnTo>
                    <a:lnTo>
                      <a:pt x="27" y="2"/>
                    </a:lnTo>
                    <a:lnTo>
                      <a:pt x="24" y="1"/>
                    </a:lnTo>
                    <a:lnTo>
                      <a:pt x="21" y="0"/>
                    </a:lnTo>
                    <a:lnTo>
                      <a:pt x="18" y="0"/>
                    </a:lnTo>
                    <a:lnTo>
                      <a:pt x="18" y="0"/>
                    </a:lnTo>
                    <a:lnTo>
                      <a:pt x="14" y="0"/>
                    </a:lnTo>
                    <a:lnTo>
                      <a:pt x="11" y="1"/>
                    </a:lnTo>
                    <a:lnTo>
                      <a:pt x="8" y="2"/>
                    </a:lnTo>
                    <a:lnTo>
                      <a:pt x="6" y="4"/>
                    </a:lnTo>
                    <a:lnTo>
                      <a:pt x="4" y="7"/>
                    </a:lnTo>
                    <a:lnTo>
                      <a:pt x="3" y="10"/>
                    </a:lnTo>
                    <a:lnTo>
                      <a:pt x="1" y="13"/>
                    </a:lnTo>
                    <a:lnTo>
                      <a:pt x="0" y="16"/>
                    </a:lnTo>
                    <a:lnTo>
                      <a:pt x="0" y="175"/>
                    </a:lnTo>
                    <a:lnTo>
                      <a:pt x="1" y="177"/>
                    </a:lnTo>
                    <a:lnTo>
                      <a:pt x="3" y="180"/>
                    </a:lnTo>
                    <a:lnTo>
                      <a:pt x="4" y="184"/>
                    </a:lnTo>
                    <a:lnTo>
                      <a:pt x="6" y="186"/>
                    </a:lnTo>
                    <a:lnTo>
                      <a:pt x="8" y="189"/>
                    </a:lnTo>
                    <a:lnTo>
                      <a:pt x="11" y="190"/>
                    </a:lnTo>
                    <a:lnTo>
                      <a:pt x="14" y="191"/>
                    </a:lnTo>
                    <a:lnTo>
                      <a:pt x="18" y="191"/>
                    </a:lnTo>
                    <a:lnTo>
                      <a:pt x="18"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20"/>
              <p:cNvSpPr>
                <a:spLocks/>
              </p:cNvSpPr>
              <p:nvPr/>
            </p:nvSpPr>
            <p:spPr bwMode="auto">
              <a:xfrm>
                <a:off x="1296988" y="3776663"/>
                <a:ext cx="15875" cy="14288"/>
              </a:xfrm>
              <a:custGeom>
                <a:avLst/>
                <a:gdLst>
                  <a:gd name="T0" fmla="*/ 15 w 19"/>
                  <a:gd name="T1" fmla="*/ 0 h 18"/>
                  <a:gd name="T2" fmla="*/ 15 w 19"/>
                  <a:gd name="T3" fmla="*/ 0 h 18"/>
                  <a:gd name="T4" fmla="*/ 13 w 19"/>
                  <a:gd name="T5" fmla="*/ 2 h 18"/>
                  <a:gd name="T6" fmla="*/ 12 w 19"/>
                  <a:gd name="T7" fmla="*/ 4 h 18"/>
                  <a:gd name="T8" fmla="*/ 12 w 19"/>
                  <a:gd name="T9" fmla="*/ 7 h 18"/>
                  <a:gd name="T10" fmla="*/ 10 w 19"/>
                  <a:gd name="T11" fmla="*/ 9 h 18"/>
                  <a:gd name="T12" fmla="*/ 8 w 19"/>
                  <a:gd name="T13" fmla="*/ 11 h 18"/>
                  <a:gd name="T14" fmla="*/ 5 w 19"/>
                  <a:gd name="T15" fmla="*/ 12 h 18"/>
                  <a:gd name="T16" fmla="*/ 3 w 19"/>
                  <a:gd name="T17" fmla="*/ 14 h 18"/>
                  <a:gd name="T18" fmla="*/ 0 w 19"/>
                  <a:gd name="T19" fmla="*/ 14 h 18"/>
                  <a:gd name="T20" fmla="*/ 0 w 19"/>
                  <a:gd name="T21" fmla="*/ 18 h 18"/>
                  <a:gd name="T22" fmla="*/ 3 w 19"/>
                  <a:gd name="T23" fmla="*/ 18 h 18"/>
                  <a:gd name="T24" fmla="*/ 8 w 19"/>
                  <a:gd name="T25" fmla="*/ 17 h 18"/>
                  <a:gd name="T26" fmla="*/ 10 w 19"/>
                  <a:gd name="T27" fmla="*/ 16 h 18"/>
                  <a:gd name="T28" fmla="*/ 13 w 19"/>
                  <a:gd name="T29" fmla="*/ 14 h 18"/>
                  <a:gd name="T30" fmla="*/ 17 w 19"/>
                  <a:gd name="T31" fmla="*/ 10 h 18"/>
                  <a:gd name="T32" fmla="*/ 18 w 19"/>
                  <a:gd name="T33" fmla="*/ 7 h 18"/>
                  <a:gd name="T34" fmla="*/ 19 w 19"/>
                  <a:gd name="T35" fmla="*/ 3 h 18"/>
                  <a:gd name="T36" fmla="*/ 19 w 19"/>
                  <a:gd name="T37" fmla="*/ 0 h 18"/>
                  <a:gd name="T38" fmla="*/ 19 w 19"/>
                  <a:gd name="T39" fmla="*/ 0 h 18"/>
                  <a:gd name="T40" fmla="*/ 15 w 19"/>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0"/>
                    </a:moveTo>
                    <a:lnTo>
                      <a:pt x="15" y="0"/>
                    </a:lnTo>
                    <a:lnTo>
                      <a:pt x="13" y="2"/>
                    </a:lnTo>
                    <a:lnTo>
                      <a:pt x="12" y="4"/>
                    </a:lnTo>
                    <a:lnTo>
                      <a:pt x="12" y="7"/>
                    </a:lnTo>
                    <a:lnTo>
                      <a:pt x="10" y="9"/>
                    </a:lnTo>
                    <a:lnTo>
                      <a:pt x="8" y="11"/>
                    </a:lnTo>
                    <a:lnTo>
                      <a:pt x="5" y="12"/>
                    </a:lnTo>
                    <a:lnTo>
                      <a:pt x="3" y="14"/>
                    </a:lnTo>
                    <a:lnTo>
                      <a:pt x="0" y="14"/>
                    </a:lnTo>
                    <a:lnTo>
                      <a:pt x="0" y="18"/>
                    </a:lnTo>
                    <a:lnTo>
                      <a:pt x="3" y="18"/>
                    </a:lnTo>
                    <a:lnTo>
                      <a:pt x="8" y="17"/>
                    </a:lnTo>
                    <a:lnTo>
                      <a:pt x="10" y="16"/>
                    </a:lnTo>
                    <a:lnTo>
                      <a:pt x="13" y="14"/>
                    </a:lnTo>
                    <a:lnTo>
                      <a:pt x="17" y="10"/>
                    </a:lnTo>
                    <a:lnTo>
                      <a:pt x="18" y="7"/>
                    </a:lnTo>
                    <a:lnTo>
                      <a:pt x="19" y="3"/>
                    </a:lnTo>
                    <a:lnTo>
                      <a:pt x="19" y="0"/>
                    </a:lnTo>
                    <a:lnTo>
                      <a:pt x="19"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21"/>
              <p:cNvSpPr>
                <a:spLocks/>
              </p:cNvSpPr>
              <p:nvPr/>
            </p:nvSpPr>
            <p:spPr bwMode="auto">
              <a:xfrm>
                <a:off x="1309688" y="3649663"/>
                <a:ext cx="3175" cy="127000"/>
              </a:xfrm>
              <a:custGeom>
                <a:avLst/>
                <a:gdLst>
                  <a:gd name="T0" fmla="*/ 0 w 4"/>
                  <a:gd name="T1" fmla="*/ 0 h 159"/>
                  <a:gd name="T2" fmla="*/ 0 w 4"/>
                  <a:gd name="T3" fmla="*/ 0 h 159"/>
                  <a:gd name="T4" fmla="*/ 0 w 4"/>
                  <a:gd name="T5" fmla="*/ 159 h 159"/>
                  <a:gd name="T6" fmla="*/ 4 w 4"/>
                  <a:gd name="T7" fmla="*/ 159 h 159"/>
                  <a:gd name="T8" fmla="*/ 4 w 4"/>
                  <a:gd name="T9" fmla="*/ 0 h 159"/>
                  <a:gd name="T10" fmla="*/ 4 w 4"/>
                  <a:gd name="T11" fmla="*/ 0 h 159"/>
                  <a:gd name="T12" fmla="*/ 0 w 4"/>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4" h="159">
                    <a:moveTo>
                      <a:pt x="0" y="0"/>
                    </a:moveTo>
                    <a:lnTo>
                      <a:pt x="0" y="0"/>
                    </a:lnTo>
                    <a:lnTo>
                      <a:pt x="0" y="159"/>
                    </a:lnTo>
                    <a:lnTo>
                      <a:pt x="4" y="159"/>
                    </a:lnTo>
                    <a:lnTo>
                      <a:pt x="4"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22"/>
              <p:cNvSpPr>
                <a:spLocks/>
              </p:cNvSpPr>
              <p:nvPr/>
            </p:nvSpPr>
            <p:spPr bwMode="auto">
              <a:xfrm>
                <a:off x="1296988" y="3635376"/>
                <a:ext cx="15875" cy="14288"/>
              </a:xfrm>
              <a:custGeom>
                <a:avLst/>
                <a:gdLst>
                  <a:gd name="T0" fmla="*/ 0 w 19"/>
                  <a:gd name="T1" fmla="*/ 6 h 20"/>
                  <a:gd name="T2" fmla="*/ 0 w 19"/>
                  <a:gd name="T3" fmla="*/ 6 h 20"/>
                  <a:gd name="T4" fmla="*/ 3 w 19"/>
                  <a:gd name="T5" fmla="*/ 6 h 20"/>
                  <a:gd name="T6" fmla="*/ 5 w 19"/>
                  <a:gd name="T7" fmla="*/ 7 h 20"/>
                  <a:gd name="T8" fmla="*/ 8 w 19"/>
                  <a:gd name="T9" fmla="*/ 8 h 20"/>
                  <a:gd name="T10" fmla="*/ 10 w 19"/>
                  <a:gd name="T11" fmla="*/ 11 h 20"/>
                  <a:gd name="T12" fmla="*/ 12 w 19"/>
                  <a:gd name="T13" fmla="*/ 13 h 20"/>
                  <a:gd name="T14" fmla="*/ 12 w 19"/>
                  <a:gd name="T15" fmla="*/ 15 h 20"/>
                  <a:gd name="T16" fmla="*/ 13 w 19"/>
                  <a:gd name="T17" fmla="*/ 17 h 20"/>
                  <a:gd name="T18" fmla="*/ 15 w 19"/>
                  <a:gd name="T19" fmla="*/ 20 h 20"/>
                  <a:gd name="T20" fmla="*/ 19 w 19"/>
                  <a:gd name="T21" fmla="*/ 20 h 20"/>
                  <a:gd name="T22" fmla="*/ 19 w 19"/>
                  <a:gd name="T23" fmla="*/ 16 h 20"/>
                  <a:gd name="T24" fmla="*/ 18 w 19"/>
                  <a:gd name="T25" fmla="*/ 13 h 20"/>
                  <a:gd name="T26" fmla="*/ 17 w 19"/>
                  <a:gd name="T27" fmla="*/ 9 h 20"/>
                  <a:gd name="T28" fmla="*/ 13 w 19"/>
                  <a:gd name="T29" fmla="*/ 6 h 20"/>
                  <a:gd name="T30" fmla="*/ 10 w 19"/>
                  <a:gd name="T31" fmla="*/ 4 h 20"/>
                  <a:gd name="T32" fmla="*/ 8 w 19"/>
                  <a:gd name="T33" fmla="*/ 1 h 20"/>
                  <a:gd name="T34" fmla="*/ 3 w 19"/>
                  <a:gd name="T35" fmla="*/ 1 h 20"/>
                  <a:gd name="T36" fmla="*/ 0 w 19"/>
                  <a:gd name="T37" fmla="*/ 0 h 20"/>
                  <a:gd name="T38" fmla="*/ 0 w 19"/>
                  <a:gd name="T39" fmla="*/ 0 h 20"/>
                  <a:gd name="T40" fmla="*/ 0 w 19"/>
                  <a:gd name="T4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0">
                    <a:moveTo>
                      <a:pt x="0" y="6"/>
                    </a:moveTo>
                    <a:lnTo>
                      <a:pt x="0" y="6"/>
                    </a:lnTo>
                    <a:lnTo>
                      <a:pt x="3" y="6"/>
                    </a:lnTo>
                    <a:lnTo>
                      <a:pt x="5" y="7"/>
                    </a:lnTo>
                    <a:lnTo>
                      <a:pt x="8" y="8"/>
                    </a:lnTo>
                    <a:lnTo>
                      <a:pt x="10" y="11"/>
                    </a:lnTo>
                    <a:lnTo>
                      <a:pt x="12" y="13"/>
                    </a:lnTo>
                    <a:lnTo>
                      <a:pt x="12" y="15"/>
                    </a:lnTo>
                    <a:lnTo>
                      <a:pt x="13" y="17"/>
                    </a:lnTo>
                    <a:lnTo>
                      <a:pt x="15" y="20"/>
                    </a:lnTo>
                    <a:lnTo>
                      <a:pt x="19" y="20"/>
                    </a:lnTo>
                    <a:lnTo>
                      <a:pt x="19" y="16"/>
                    </a:lnTo>
                    <a:lnTo>
                      <a:pt x="18" y="13"/>
                    </a:lnTo>
                    <a:lnTo>
                      <a:pt x="17" y="9"/>
                    </a:lnTo>
                    <a:lnTo>
                      <a:pt x="13" y="6"/>
                    </a:lnTo>
                    <a:lnTo>
                      <a:pt x="10" y="4"/>
                    </a:lnTo>
                    <a:lnTo>
                      <a:pt x="8" y="1"/>
                    </a:lnTo>
                    <a:lnTo>
                      <a:pt x="3" y="1"/>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3"/>
              <p:cNvSpPr>
                <a:spLocks/>
              </p:cNvSpPr>
              <p:nvPr/>
            </p:nvSpPr>
            <p:spPr bwMode="auto">
              <a:xfrm>
                <a:off x="1296988" y="3635376"/>
                <a:ext cx="0" cy="3175"/>
              </a:xfrm>
              <a:custGeom>
                <a:avLst/>
                <a:gdLst>
                  <a:gd name="T0" fmla="*/ 6 h 6"/>
                  <a:gd name="T1" fmla="*/ 4 h 6"/>
                  <a:gd name="T2" fmla="*/ 4 h 6"/>
                  <a:gd name="T3" fmla="*/ 4 h 6"/>
                  <a:gd name="T4" fmla="*/ 4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4"/>
                    </a:lnTo>
                    <a:lnTo>
                      <a:pt x="0" y="4"/>
                    </a:lnTo>
                    <a:lnTo>
                      <a:pt x="0" y="4"/>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4"/>
              <p:cNvSpPr>
                <a:spLocks/>
              </p:cNvSpPr>
              <p:nvPr/>
            </p:nvSpPr>
            <p:spPr bwMode="auto">
              <a:xfrm>
                <a:off x="1281113" y="3635376"/>
                <a:ext cx="15875" cy="14288"/>
              </a:xfrm>
              <a:custGeom>
                <a:avLst/>
                <a:gdLst>
                  <a:gd name="T0" fmla="*/ 6 w 20"/>
                  <a:gd name="T1" fmla="*/ 20 h 20"/>
                  <a:gd name="T2" fmla="*/ 6 w 20"/>
                  <a:gd name="T3" fmla="*/ 20 h 20"/>
                  <a:gd name="T4" fmla="*/ 6 w 20"/>
                  <a:gd name="T5" fmla="*/ 17 h 20"/>
                  <a:gd name="T6" fmla="*/ 7 w 20"/>
                  <a:gd name="T7" fmla="*/ 15 h 20"/>
                  <a:gd name="T8" fmla="*/ 8 w 20"/>
                  <a:gd name="T9" fmla="*/ 13 h 20"/>
                  <a:gd name="T10" fmla="*/ 9 w 20"/>
                  <a:gd name="T11" fmla="*/ 11 h 20"/>
                  <a:gd name="T12" fmla="*/ 11 w 20"/>
                  <a:gd name="T13" fmla="*/ 8 h 20"/>
                  <a:gd name="T14" fmla="*/ 14 w 20"/>
                  <a:gd name="T15" fmla="*/ 7 h 20"/>
                  <a:gd name="T16" fmla="*/ 16 w 20"/>
                  <a:gd name="T17" fmla="*/ 6 h 20"/>
                  <a:gd name="T18" fmla="*/ 20 w 20"/>
                  <a:gd name="T19" fmla="*/ 6 h 20"/>
                  <a:gd name="T20" fmla="*/ 20 w 20"/>
                  <a:gd name="T21" fmla="*/ 0 h 20"/>
                  <a:gd name="T22" fmla="*/ 16 w 20"/>
                  <a:gd name="T23" fmla="*/ 1 h 20"/>
                  <a:gd name="T24" fmla="*/ 11 w 20"/>
                  <a:gd name="T25" fmla="*/ 1 h 20"/>
                  <a:gd name="T26" fmla="*/ 8 w 20"/>
                  <a:gd name="T27" fmla="*/ 4 h 20"/>
                  <a:gd name="T28" fmla="*/ 6 w 20"/>
                  <a:gd name="T29" fmla="*/ 6 h 20"/>
                  <a:gd name="T30" fmla="*/ 3 w 20"/>
                  <a:gd name="T31" fmla="*/ 9 h 20"/>
                  <a:gd name="T32" fmla="*/ 1 w 20"/>
                  <a:gd name="T33" fmla="*/ 13 h 20"/>
                  <a:gd name="T34" fmla="*/ 0 w 20"/>
                  <a:gd name="T35" fmla="*/ 16 h 20"/>
                  <a:gd name="T36" fmla="*/ 0 w 20"/>
                  <a:gd name="T37" fmla="*/ 20 h 20"/>
                  <a:gd name="T38" fmla="*/ 0 w 20"/>
                  <a:gd name="T39" fmla="*/ 20 h 20"/>
                  <a:gd name="T40" fmla="*/ 6 w 20"/>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0">
                    <a:moveTo>
                      <a:pt x="6" y="20"/>
                    </a:moveTo>
                    <a:lnTo>
                      <a:pt x="6" y="20"/>
                    </a:lnTo>
                    <a:lnTo>
                      <a:pt x="6" y="17"/>
                    </a:lnTo>
                    <a:lnTo>
                      <a:pt x="7" y="15"/>
                    </a:lnTo>
                    <a:lnTo>
                      <a:pt x="8" y="13"/>
                    </a:lnTo>
                    <a:lnTo>
                      <a:pt x="9" y="11"/>
                    </a:lnTo>
                    <a:lnTo>
                      <a:pt x="11" y="8"/>
                    </a:lnTo>
                    <a:lnTo>
                      <a:pt x="14" y="7"/>
                    </a:lnTo>
                    <a:lnTo>
                      <a:pt x="16" y="6"/>
                    </a:lnTo>
                    <a:lnTo>
                      <a:pt x="20" y="6"/>
                    </a:lnTo>
                    <a:lnTo>
                      <a:pt x="20" y="0"/>
                    </a:lnTo>
                    <a:lnTo>
                      <a:pt x="16" y="1"/>
                    </a:lnTo>
                    <a:lnTo>
                      <a:pt x="11" y="1"/>
                    </a:lnTo>
                    <a:lnTo>
                      <a:pt x="8" y="4"/>
                    </a:lnTo>
                    <a:lnTo>
                      <a:pt x="6" y="6"/>
                    </a:lnTo>
                    <a:lnTo>
                      <a:pt x="3" y="9"/>
                    </a:lnTo>
                    <a:lnTo>
                      <a:pt x="1" y="13"/>
                    </a:lnTo>
                    <a:lnTo>
                      <a:pt x="0" y="16"/>
                    </a:lnTo>
                    <a:lnTo>
                      <a:pt x="0" y="20"/>
                    </a:lnTo>
                    <a:lnTo>
                      <a:pt x="0" y="20"/>
                    </a:lnTo>
                    <a:lnTo>
                      <a:pt x="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5"/>
              <p:cNvSpPr>
                <a:spLocks/>
              </p:cNvSpPr>
              <p:nvPr/>
            </p:nvSpPr>
            <p:spPr bwMode="auto">
              <a:xfrm>
                <a:off x="1281113" y="3649663"/>
                <a:ext cx="4763" cy="127000"/>
              </a:xfrm>
              <a:custGeom>
                <a:avLst/>
                <a:gdLst>
                  <a:gd name="T0" fmla="*/ 6 w 6"/>
                  <a:gd name="T1" fmla="*/ 159 h 159"/>
                  <a:gd name="T2" fmla="*/ 6 w 6"/>
                  <a:gd name="T3" fmla="*/ 159 h 159"/>
                  <a:gd name="T4" fmla="*/ 6 w 6"/>
                  <a:gd name="T5" fmla="*/ 0 h 159"/>
                  <a:gd name="T6" fmla="*/ 0 w 6"/>
                  <a:gd name="T7" fmla="*/ 0 h 159"/>
                  <a:gd name="T8" fmla="*/ 0 w 6"/>
                  <a:gd name="T9" fmla="*/ 159 h 159"/>
                  <a:gd name="T10" fmla="*/ 0 w 6"/>
                  <a:gd name="T11" fmla="*/ 159 h 159"/>
                  <a:gd name="T12" fmla="*/ 6 w 6"/>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6" h="159">
                    <a:moveTo>
                      <a:pt x="6" y="159"/>
                    </a:moveTo>
                    <a:lnTo>
                      <a:pt x="6" y="159"/>
                    </a:lnTo>
                    <a:lnTo>
                      <a:pt x="6" y="0"/>
                    </a:lnTo>
                    <a:lnTo>
                      <a:pt x="0" y="0"/>
                    </a:lnTo>
                    <a:lnTo>
                      <a:pt x="0" y="159"/>
                    </a:lnTo>
                    <a:lnTo>
                      <a:pt x="0" y="159"/>
                    </a:lnTo>
                    <a:lnTo>
                      <a:pt x="6"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26"/>
              <p:cNvSpPr>
                <a:spLocks/>
              </p:cNvSpPr>
              <p:nvPr/>
            </p:nvSpPr>
            <p:spPr bwMode="auto">
              <a:xfrm>
                <a:off x="1281113" y="3776663"/>
                <a:ext cx="15875" cy="14288"/>
              </a:xfrm>
              <a:custGeom>
                <a:avLst/>
                <a:gdLst>
                  <a:gd name="T0" fmla="*/ 20 w 20"/>
                  <a:gd name="T1" fmla="*/ 14 h 18"/>
                  <a:gd name="T2" fmla="*/ 20 w 20"/>
                  <a:gd name="T3" fmla="*/ 14 h 18"/>
                  <a:gd name="T4" fmla="*/ 16 w 20"/>
                  <a:gd name="T5" fmla="*/ 14 h 18"/>
                  <a:gd name="T6" fmla="*/ 14 w 20"/>
                  <a:gd name="T7" fmla="*/ 12 h 18"/>
                  <a:gd name="T8" fmla="*/ 11 w 20"/>
                  <a:gd name="T9" fmla="*/ 11 h 18"/>
                  <a:gd name="T10" fmla="*/ 9 w 20"/>
                  <a:gd name="T11" fmla="*/ 9 h 18"/>
                  <a:gd name="T12" fmla="*/ 8 w 20"/>
                  <a:gd name="T13" fmla="*/ 7 h 18"/>
                  <a:gd name="T14" fmla="*/ 7 w 20"/>
                  <a:gd name="T15" fmla="*/ 4 h 18"/>
                  <a:gd name="T16" fmla="*/ 6 w 20"/>
                  <a:gd name="T17" fmla="*/ 2 h 18"/>
                  <a:gd name="T18" fmla="*/ 6 w 20"/>
                  <a:gd name="T19" fmla="*/ 0 h 18"/>
                  <a:gd name="T20" fmla="*/ 0 w 20"/>
                  <a:gd name="T21" fmla="*/ 0 h 18"/>
                  <a:gd name="T22" fmla="*/ 0 w 20"/>
                  <a:gd name="T23" fmla="*/ 3 h 18"/>
                  <a:gd name="T24" fmla="*/ 1 w 20"/>
                  <a:gd name="T25" fmla="*/ 7 h 18"/>
                  <a:gd name="T26" fmla="*/ 3 w 20"/>
                  <a:gd name="T27" fmla="*/ 10 h 18"/>
                  <a:gd name="T28" fmla="*/ 6 w 20"/>
                  <a:gd name="T29" fmla="*/ 14 h 18"/>
                  <a:gd name="T30" fmla="*/ 8 w 20"/>
                  <a:gd name="T31" fmla="*/ 16 h 18"/>
                  <a:gd name="T32" fmla="*/ 11 w 20"/>
                  <a:gd name="T33" fmla="*/ 17 h 18"/>
                  <a:gd name="T34" fmla="*/ 16 w 20"/>
                  <a:gd name="T35" fmla="*/ 18 h 18"/>
                  <a:gd name="T36" fmla="*/ 20 w 20"/>
                  <a:gd name="T37" fmla="*/ 18 h 18"/>
                  <a:gd name="T38" fmla="*/ 20 w 20"/>
                  <a:gd name="T39" fmla="*/ 18 h 18"/>
                  <a:gd name="T40" fmla="*/ 20 w 20"/>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8">
                    <a:moveTo>
                      <a:pt x="20" y="14"/>
                    </a:moveTo>
                    <a:lnTo>
                      <a:pt x="20" y="14"/>
                    </a:lnTo>
                    <a:lnTo>
                      <a:pt x="16" y="14"/>
                    </a:lnTo>
                    <a:lnTo>
                      <a:pt x="14" y="12"/>
                    </a:lnTo>
                    <a:lnTo>
                      <a:pt x="11" y="11"/>
                    </a:lnTo>
                    <a:lnTo>
                      <a:pt x="9" y="9"/>
                    </a:lnTo>
                    <a:lnTo>
                      <a:pt x="8" y="7"/>
                    </a:lnTo>
                    <a:lnTo>
                      <a:pt x="7" y="4"/>
                    </a:lnTo>
                    <a:lnTo>
                      <a:pt x="6" y="2"/>
                    </a:lnTo>
                    <a:lnTo>
                      <a:pt x="6" y="0"/>
                    </a:lnTo>
                    <a:lnTo>
                      <a:pt x="0" y="0"/>
                    </a:lnTo>
                    <a:lnTo>
                      <a:pt x="0" y="3"/>
                    </a:lnTo>
                    <a:lnTo>
                      <a:pt x="1" y="7"/>
                    </a:lnTo>
                    <a:lnTo>
                      <a:pt x="3" y="10"/>
                    </a:lnTo>
                    <a:lnTo>
                      <a:pt x="6" y="14"/>
                    </a:lnTo>
                    <a:lnTo>
                      <a:pt x="8" y="16"/>
                    </a:lnTo>
                    <a:lnTo>
                      <a:pt x="11" y="17"/>
                    </a:lnTo>
                    <a:lnTo>
                      <a:pt x="16" y="18"/>
                    </a:lnTo>
                    <a:lnTo>
                      <a:pt x="20" y="18"/>
                    </a:lnTo>
                    <a:lnTo>
                      <a:pt x="20" y="18"/>
                    </a:lnTo>
                    <a:lnTo>
                      <a:pt x="2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27"/>
              <p:cNvSpPr>
                <a:spLocks/>
              </p:cNvSpPr>
              <p:nvPr/>
            </p:nvSpPr>
            <p:spPr bwMode="auto">
              <a:xfrm>
                <a:off x="1296988" y="3787776"/>
                <a:ext cx="0" cy="3175"/>
              </a:xfrm>
              <a:custGeom>
                <a:avLst/>
                <a:gdLst>
                  <a:gd name="T0" fmla="*/ 0 h 4"/>
                  <a:gd name="T1" fmla="*/ 2 h 4"/>
                  <a:gd name="T2" fmla="*/ 2 h 4"/>
                  <a:gd name="T3" fmla="*/ 2 h 4"/>
                  <a:gd name="T4" fmla="*/ 2 h 4"/>
                  <a:gd name="T5" fmla="*/ 4 h 4"/>
                  <a:gd name="T6" fmla="*/ 0 h 4"/>
                </a:gdLst>
                <a:ahLst/>
                <a:cxnLst>
                  <a:cxn ang="0">
                    <a:pos x="0" y="T0"/>
                  </a:cxn>
                  <a:cxn ang="0">
                    <a:pos x="0" y="T1"/>
                  </a:cxn>
                  <a:cxn ang="0">
                    <a:pos x="0" y="T2"/>
                  </a:cxn>
                  <a:cxn ang="0">
                    <a:pos x="0" y="T3"/>
                  </a:cxn>
                  <a:cxn ang="0">
                    <a:pos x="0" y="T4"/>
                  </a:cxn>
                  <a:cxn ang="0">
                    <a:pos x="0" y="T5"/>
                  </a:cxn>
                  <a:cxn ang="0">
                    <a:pos x="0" y="T6"/>
                  </a:cxn>
                </a:cxnLst>
                <a:rect l="0" t="0" r="r" b="b"/>
                <a:pathLst>
                  <a:path h="4">
                    <a:moveTo>
                      <a:pt x="0" y="0"/>
                    </a:moveTo>
                    <a:lnTo>
                      <a:pt x="0" y="2"/>
                    </a:lnTo>
                    <a:lnTo>
                      <a:pt x="0" y="2"/>
                    </a:lnTo>
                    <a:lnTo>
                      <a:pt x="0" y="2"/>
                    </a:lnTo>
                    <a:lnTo>
                      <a:pt x="0" y="2"/>
                    </a:ln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328"/>
              <p:cNvSpPr>
                <a:spLocks noChangeArrowheads="1"/>
              </p:cNvSpPr>
              <p:nvPr/>
            </p:nvSpPr>
            <p:spPr bwMode="auto">
              <a:xfrm>
                <a:off x="1555750" y="3781426"/>
                <a:ext cx="127000"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29"/>
              <p:cNvSpPr>
                <a:spLocks/>
              </p:cNvSpPr>
              <p:nvPr/>
            </p:nvSpPr>
            <p:spPr bwMode="auto">
              <a:xfrm>
                <a:off x="1679575" y="3779838"/>
                <a:ext cx="4763" cy="31750"/>
              </a:xfrm>
              <a:custGeom>
                <a:avLst/>
                <a:gdLst>
                  <a:gd name="T0" fmla="*/ 3 w 6"/>
                  <a:gd name="T1" fmla="*/ 6 h 40"/>
                  <a:gd name="T2" fmla="*/ 0 w 6"/>
                  <a:gd name="T3" fmla="*/ 2 h 40"/>
                  <a:gd name="T4" fmla="*/ 0 w 6"/>
                  <a:gd name="T5" fmla="*/ 40 h 40"/>
                  <a:gd name="T6" fmla="*/ 6 w 6"/>
                  <a:gd name="T7" fmla="*/ 40 h 40"/>
                  <a:gd name="T8" fmla="*/ 6 w 6"/>
                  <a:gd name="T9" fmla="*/ 2 h 40"/>
                  <a:gd name="T10" fmla="*/ 3 w 6"/>
                  <a:gd name="T11" fmla="*/ 0 h 40"/>
                  <a:gd name="T12" fmla="*/ 6 w 6"/>
                  <a:gd name="T13" fmla="*/ 2 h 40"/>
                  <a:gd name="T14" fmla="*/ 6 w 6"/>
                  <a:gd name="T15" fmla="*/ 0 h 40"/>
                  <a:gd name="T16" fmla="*/ 3 w 6"/>
                  <a:gd name="T17" fmla="*/ 0 h 40"/>
                  <a:gd name="T18" fmla="*/ 3 w 6"/>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0">
                    <a:moveTo>
                      <a:pt x="3" y="6"/>
                    </a:moveTo>
                    <a:lnTo>
                      <a:pt x="0" y="2"/>
                    </a:lnTo>
                    <a:lnTo>
                      <a:pt x="0" y="40"/>
                    </a:lnTo>
                    <a:lnTo>
                      <a:pt x="6" y="40"/>
                    </a:lnTo>
                    <a:lnTo>
                      <a:pt x="6" y="2"/>
                    </a:lnTo>
                    <a:lnTo>
                      <a:pt x="3" y="0"/>
                    </a:lnTo>
                    <a:lnTo>
                      <a:pt x="6" y="2"/>
                    </a:lnTo>
                    <a:lnTo>
                      <a:pt x="6"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30"/>
              <p:cNvSpPr>
                <a:spLocks/>
              </p:cNvSpPr>
              <p:nvPr/>
            </p:nvSpPr>
            <p:spPr bwMode="auto">
              <a:xfrm>
                <a:off x="1554163" y="3779838"/>
                <a:ext cx="128588" cy="3175"/>
              </a:xfrm>
              <a:custGeom>
                <a:avLst/>
                <a:gdLst>
                  <a:gd name="T0" fmla="*/ 6 w 161"/>
                  <a:gd name="T1" fmla="*/ 2 h 6"/>
                  <a:gd name="T2" fmla="*/ 2 w 161"/>
                  <a:gd name="T3" fmla="*/ 6 h 6"/>
                  <a:gd name="T4" fmla="*/ 161 w 161"/>
                  <a:gd name="T5" fmla="*/ 6 h 6"/>
                  <a:gd name="T6" fmla="*/ 161 w 161"/>
                  <a:gd name="T7" fmla="*/ 0 h 6"/>
                  <a:gd name="T8" fmla="*/ 2 w 161"/>
                  <a:gd name="T9" fmla="*/ 0 h 6"/>
                  <a:gd name="T10" fmla="*/ 0 w 161"/>
                  <a:gd name="T11" fmla="*/ 2 h 6"/>
                  <a:gd name="T12" fmla="*/ 2 w 161"/>
                  <a:gd name="T13" fmla="*/ 0 h 6"/>
                  <a:gd name="T14" fmla="*/ 0 w 161"/>
                  <a:gd name="T15" fmla="*/ 0 h 6"/>
                  <a:gd name="T16" fmla="*/ 0 w 161"/>
                  <a:gd name="T17" fmla="*/ 2 h 6"/>
                  <a:gd name="T18" fmla="*/ 6 w 1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
                    <a:moveTo>
                      <a:pt x="6" y="2"/>
                    </a:moveTo>
                    <a:lnTo>
                      <a:pt x="2" y="6"/>
                    </a:lnTo>
                    <a:lnTo>
                      <a:pt x="161" y="6"/>
                    </a:lnTo>
                    <a:lnTo>
                      <a:pt x="161" y="0"/>
                    </a:lnTo>
                    <a:lnTo>
                      <a:pt x="2" y="0"/>
                    </a:lnTo>
                    <a:lnTo>
                      <a:pt x="0" y="2"/>
                    </a:lnTo>
                    <a:lnTo>
                      <a:pt x="2"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31"/>
              <p:cNvSpPr>
                <a:spLocks/>
              </p:cNvSpPr>
              <p:nvPr/>
            </p:nvSpPr>
            <p:spPr bwMode="auto">
              <a:xfrm>
                <a:off x="1554163" y="3781426"/>
                <a:ext cx="4763" cy="31750"/>
              </a:xfrm>
              <a:custGeom>
                <a:avLst/>
                <a:gdLst>
                  <a:gd name="T0" fmla="*/ 2 w 6"/>
                  <a:gd name="T1" fmla="*/ 36 h 41"/>
                  <a:gd name="T2" fmla="*/ 6 w 6"/>
                  <a:gd name="T3" fmla="*/ 38 h 41"/>
                  <a:gd name="T4" fmla="*/ 6 w 6"/>
                  <a:gd name="T5" fmla="*/ 0 h 41"/>
                  <a:gd name="T6" fmla="*/ 0 w 6"/>
                  <a:gd name="T7" fmla="*/ 0 h 41"/>
                  <a:gd name="T8" fmla="*/ 0 w 6"/>
                  <a:gd name="T9" fmla="*/ 38 h 41"/>
                  <a:gd name="T10" fmla="*/ 2 w 6"/>
                  <a:gd name="T11" fmla="*/ 41 h 41"/>
                  <a:gd name="T12" fmla="*/ 0 w 6"/>
                  <a:gd name="T13" fmla="*/ 38 h 41"/>
                  <a:gd name="T14" fmla="*/ 0 w 6"/>
                  <a:gd name="T15" fmla="*/ 41 h 41"/>
                  <a:gd name="T16" fmla="*/ 2 w 6"/>
                  <a:gd name="T17" fmla="*/ 41 h 41"/>
                  <a:gd name="T18" fmla="*/ 2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2" y="36"/>
                    </a:moveTo>
                    <a:lnTo>
                      <a:pt x="6" y="38"/>
                    </a:lnTo>
                    <a:lnTo>
                      <a:pt x="6" y="0"/>
                    </a:lnTo>
                    <a:lnTo>
                      <a:pt x="0" y="0"/>
                    </a:lnTo>
                    <a:lnTo>
                      <a:pt x="0" y="38"/>
                    </a:lnTo>
                    <a:lnTo>
                      <a:pt x="2" y="41"/>
                    </a:lnTo>
                    <a:lnTo>
                      <a:pt x="0" y="38"/>
                    </a:lnTo>
                    <a:lnTo>
                      <a:pt x="0" y="41"/>
                    </a:lnTo>
                    <a:lnTo>
                      <a:pt x="2" y="41"/>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32"/>
              <p:cNvSpPr>
                <a:spLocks/>
              </p:cNvSpPr>
              <p:nvPr/>
            </p:nvSpPr>
            <p:spPr bwMode="auto">
              <a:xfrm>
                <a:off x="1555750" y="3810001"/>
                <a:ext cx="128588" cy="3175"/>
              </a:xfrm>
              <a:custGeom>
                <a:avLst/>
                <a:gdLst>
                  <a:gd name="T0" fmla="*/ 156 w 162"/>
                  <a:gd name="T1" fmla="*/ 2 h 5"/>
                  <a:gd name="T2" fmla="*/ 159 w 162"/>
                  <a:gd name="T3" fmla="*/ 0 h 5"/>
                  <a:gd name="T4" fmla="*/ 0 w 162"/>
                  <a:gd name="T5" fmla="*/ 0 h 5"/>
                  <a:gd name="T6" fmla="*/ 0 w 162"/>
                  <a:gd name="T7" fmla="*/ 5 h 5"/>
                  <a:gd name="T8" fmla="*/ 159 w 162"/>
                  <a:gd name="T9" fmla="*/ 5 h 5"/>
                  <a:gd name="T10" fmla="*/ 162 w 162"/>
                  <a:gd name="T11" fmla="*/ 2 h 5"/>
                  <a:gd name="T12" fmla="*/ 159 w 162"/>
                  <a:gd name="T13" fmla="*/ 5 h 5"/>
                  <a:gd name="T14" fmla="*/ 162 w 162"/>
                  <a:gd name="T15" fmla="*/ 5 h 5"/>
                  <a:gd name="T16" fmla="*/ 162 w 162"/>
                  <a:gd name="T17" fmla="*/ 2 h 5"/>
                  <a:gd name="T18" fmla="*/ 156 w 162"/>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5">
                    <a:moveTo>
                      <a:pt x="156" y="2"/>
                    </a:moveTo>
                    <a:lnTo>
                      <a:pt x="159" y="0"/>
                    </a:lnTo>
                    <a:lnTo>
                      <a:pt x="0" y="0"/>
                    </a:lnTo>
                    <a:lnTo>
                      <a:pt x="0" y="5"/>
                    </a:lnTo>
                    <a:lnTo>
                      <a:pt x="159" y="5"/>
                    </a:lnTo>
                    <a:lnTo>
                      <a:pt x="162" y="2"/>
                    </a:lnTo>
                    <a:lnTo>
                      <a:pt x="159" y="5"/>
                    </a:lnTo>
                    <a:lnTo>
                      <a:pt x="162" y="5"/>
                    </a:lnTo>
                    <a:lnTo>
                      <a:pt x="162" y="2"/>
                    </a:lnTo>
                    <a:lnTo>
                      <a:pt x="15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333"/>
              <p:cNvSpPr>
                <a:spLocks noChangeArrowheads="1"/>
              </p:cNvSpPr>
              <p:nvPr/>
            </p:nvSpPr>
            <p:spPr bwMode="auto">
              <a:xfrm>
                <a:off x="1749425" y="3781426"/>
                <a:ext cx="22383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34"/>
              <p:cNvSpPr>
                <a:spLocks/>
              </p:cNvSpPr>
              <p:nvPr/>
            </p:nvSpPr>
            <p:spPr bwMode="auto">
              <a:xfrm>
                <a:off x="1971675" y="3779838"/>
                <a:ext cx="3175" cy="31750"/>
              </a:xfrm>
              <a:custGeom>
                <a:avLst/>
                <a:gdLst>
                  <a:gd name="T0" fmla="*/ 3 w 5"/>
                  <a:gd name="T1" fmla="*/ 6 h 40"/>
                  <a:gd name="T2" fmla="*/ 0 w 5"/>
                  <a:gd name="T3" fmla="*/ 2 h 40"/>
                  <a:gd name="T4" fmla="*/ 0 w 5"/>
                  <a:gd name="T5" fmla="*/ 40 h 40"/>
                  <a:gd name="T6" fmla="*/ 5 w 5"/>
                  <a:gd name="T7" fmla="*/ 40 h 40"/>
                  <a:gd name="T8" fmla="*/ 5 w 5"/>
                  <a:gd name="T9" fmla="*/ 2 h 40"/>
                  <a:gd name="T10" fmla="*/ 3 w 5"/>
                  <a:gd name="T11" fmla="*/ 0 h 40"/>
                  <a:gd name="T12" fmla="*/ 5 w 5"/>
                  <a:gd name="T13" fmla="*/ 2 h 40"/>
                  <a:gd name="T14" fmla="*/ 5 w 5"/>
                  <a:gd name="T15" fmla="*/ 0 h 40"/>
                  <a:gd name="T16" fmla="*/ 3 w 5"/>
                  <a:gd name="T17" fmla="*/ 0 h 40"/>
                  <a:gd name="T18" fmla="*/ 3 w 5"/>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0">
                    <a:moveTo>
                      <a:pt x="3" y="6"/>
                    </a:moveTo>
                    <a:lnTo>
                      <a:pt x="0" y="2"/>
                    </a:lnTo>
                    <a:lnTo>
                      <a:pt x="0" y="40"/>
                    </a:lnTo>
                    <a:lnTo>
                      <a:pt x="5" y="40"/>
                    </a:lnTo>
                    <a:lnTo>
                      <a:pt x="5" y="2"/>
                    </a:lnTo>
                    <a:lnTo>
                      <a:pt x="3" y="0"/>
                    </a:lnTo>
                    <a:lnTo>
                      <a:pt x="5" y="2"/>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35"/>
              <p:cNvSpPr>
                <a:spLocks/>
              </p:cNvSpPr>
              <p:nvPr/>
            </p:nvSpPr>
            <p:spPr bwMode="auto">
              <a:xfrm>
                <a:off x="1747838" y="3779838"/>
                <a:ext cx="225425" cy="3175"/>
              </a:xfrm>
              <a:custGeom>
                <a:avLst/>
                <a:gdLst>
                  <a:gd name="T0" fmla="*/ 6 w 285"/>
                  <a:gd name="T1" fmla="*/ 2 h 6"/>
                  <a:gd name="T2" fmla="*/ 4 w 285"/>
                  <a:gd name="T3" fmla="*/ 6 h 6"/>
                  <a:gd name="T4" fmla="*/ 285 w 285"/>
                  <a:gd name="T5" fmla="*/ 6 h 6"/>
                  <a:gd name="T6" fmla="*/ 285 w 285"/>
                  <a:gd name="T7" fmla="*/ 0 h 6"/>
                  <a:gd name="T8" fmla="*/ 4 w 285"/>
                  <a:gd name="T9" fmla="*/ 0 h 6"/>
                  <a:gd name="T10" fmla="*/ 0 w 285"/>
                  <a:gd name="T11" fmla="*/ 2 h 6"/>
                  <a:gd name="T12" fmla="*/ 4 w 285"/>
                  <a:gd name="T13" fmla="*/ 0 h 6"/>
                  <a:gd name="T14" fmla="*/ 0 w 285"/>
                  <a:gd name="T15" fmla="*/ 0 h 6"/>
                  <a:gd name="T16" fmla="*/ 0 w 285"/>
                  <a:gd name="T17" fmla="*/ 2 h 6"/>
                  <a:gd name="T18" fmla="*/ 6 w 285"/>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
                    <a:moveTo>
                      <a:pt x="6" y="2"/>
                    </a:moveTo>
                    <a:lnTo>
                      <a:pt x="4" y="6"/>
                    </a:lnTo>
                    <a:lnTo>
                      <a:pt x="285" y="6"/>
                    </a:lnTo>
                    <a:lnTo>
                      <a:pt x="285"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36"/>
              <p:cNvSpPr>
                <a:spLocks/>
              </p:cNvSpPr>
              <p:nvPr/>
            </p:nvSpPr>
            <p:spPr bwMode="auto">
              <a:xfrm>
                <a:off x="1747838" y="3781426"/>
                <a:ext cx="3175" cy="31750"/>
              </a:xfrm>
              <a:custGeom>
                <a:avLst/>
                <a:gdLst>
                  <a:gd name="T0" fmla="*/ 4 w 6"/>
                  <a:gd name="T1" fmla="*/ 36 h 41"/>
                  <a:gd name="T2" fmla="*/ 6 w 6"/>
                  <a:gd name="T3" fmla="*/ 38 h 41"/>
                  <a:gd name="T4" fmla="*/ 6 w 6"/>
                  <a:gd name="T5" fmla="*/ 0 h 41"/>
                  <a:gd name="T6" fmla="*/ 0 w 6"/>
                  <a:gd name="T7" fmla="*/ 0 h 41"/>
                  <a:gd name="T8" fmla="*/ 0 w 6"/>
                  <a:gd name="T9" fmla="*/ 38 h 41"/>
                  <a:gd name="T10" fmla="*/ 4 w 6"/>
                  <a:gd name="T11" fmla="*/ 41 h 41"/>
                  <a:gd name="T12" fmla="*/ 0 w 6"/>
                  <a:gd name="T13" fmla="*/ 38 h 41"/>
                  <a:gd name="T14" fmla="*/ 0 w 6"/>
                  <a:gd name="T15" fmla="*/ 41 h 41"/>
                  <a:gd name="T16" fmla="*/ 4 w 6"/>
                  <a:gd name="T17" fmla="*/ 41 h 41"/>
                  <a:gd name="T18" fmla="*/ 4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4" y="36"/>
                    </a:moveTo>
                    <a:lnTo>
                      <a:pt x="6" y="38"/>
                    </a:lnTo>
                    <a:lnTo>
                      <a:pt x="6" y="0"/>
                    </a:lnTo>
                    <a:lnTo>
                      <a:pt x="0" y="0"/>
                    </a:lnTo>
                    <a:lnTo>
                      <a:pt x="0" y="38"/>
                    </a:lnTo>
                    <a:lnTo>
                      <a:pt x="4" y="41"/>
                    </a:lnTo>
                    <a:lnTo>
                      <a:pt x="0" y="38"/>
                    </a:lnTo>
                    <a:lnTo>
                      <a:pt x="0" y="41"/>
                    </a:lnTo>
                    <a:lnTo>
                      <a:pt x="4" y="41"/>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337"/>
              <p:cNvSpPr>
                <a:spLocks/>
              </p:cNvSpPr>
              <p:nvPr/>
            </p:nvSpPr>
            <p:spPr bwMode="auto">
              <a:xfrm>
                <a:off x="1749425" y="3810001"/>
                <a:ext cx="225425" cy="3175"/>
              </a:xfrm>
              <a:custGeom>
                <a:avLst/>
                <a:gdLst>
                  <a:gd name="T0" fmla="*/ 278 w 283"/>
                  <a:gd name="T1" fmla="*/ 2 h 5"/>
                  <a:gd name="T2" fmla="*/ 281 w 283"/>
                  <a:gd name="T3" fmla="*/ 0 h 5"/>
                  <a:gd name="T4" fmla="*/ 0 w 283"/>
                  <a:gd name="T5" fmla="*/ 0 h 5"/>
                  <a:gd name="T6" fmla="*/ 0 w 283"/>
                  <a:gd name="T7" fmla="*/ 5 h 5"/>
                  <a:gd name="T8" fmla="*/ 281 w 283"/>
                  <a:gd name="T9" fmla="*/ 5 h 5"/>
                  <a:gd name="T10" fmla="*/ 283 w 283"/>
                  <a:gd name="T11" fmla="*/ 2 h 5"/>
                  <a:gd name="T12" fmla="*/ 281 w 283"/>
                  <a:gd name="T13" fmla="*/ 5 h 5"/>
                  <a:gd name="T14" fmla="*/ 283 w 283"/>
                  <a:gd name="T15" fmla="*/ 5 h 5"/>
                  <a:gd name="T16" fmla="*/ 283 w 283"/>
                  <a:gd name="T17" fmla="*/ 2 h 5"/>
                  <a:gd name="T18" fmla="*/ 278 w 28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5">
                    <a:moveTo>
                      <a:pt x="278" y="2"/>
                    </a:moveTo>
                    <a:lnTo>
                      <a:pt x="281" y="0"/>
                    </a:lnTo>
                    <a:lnTo>
                      <a:pt x="0" y="0"/>
                    </a:lnTo>
                    <a:lnTo>
                      <a:pt x="0" y="5"/>
                    </a:lnTo>
                    <a:lnTo>
                      <a:pt x="281" y="5"/>
                    </a:lnTo>
                    <a:lnTo>
                      <a:pt x="283" y="2"/>
                    </a:lnTo>
                    <a:lnTo>
                      <a:pt x="281" y="5"/>
                    </a:lnTo>
                    <a:lnTo>
                      <a:pt x="283" y="5"/>
                    </a:lnTo>
                    <a:lnTo>
                      <a:pt x="283" y="2"/>
                    </a:lnTo>
                    <a:lnTo>
                      <a:pt x="27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extBox 1"/>
            <p:cNvSpPr txBox="1"/>
            <p:nvPr/>
          </p:nvSpPr>
          <p:spPr>
            <a:xfrm>
              <a:off x="990748" y="2809553"/>
              <a:ext cx="2450066" cy="798532"/>
            </a:xfrm>
            <a:prstGeom prst="rect">
              <a:avLst/>
            </a:prstGeom>
            <a:noFill/>
          </p:spPr>
          <p:txBody>
            <a:bodyPr wrap="none" rtlCol="0">
              <a:spAutoFit/>
            </a:bodyPr>
            <a:lstStyle/>
            <a:p>
              <a:r>
                <a:rPr lang="en-US" sz="2800" b="1" dirty="0" smtClean="0">
                  <a:solidFill>
                    <a:schemeClr val="bg1"/>
                  </a:solidFill>
                  <a:latin typeface="Bradley Hand ITC" panose="03070402050302030203" pitchFamily="66" charset="0"/>
                </a:rPr>
                <a:t>Plants aren’t alive</a:t>
              </a:r>
            </a:p>
            <a:p>
              <a:r>
                <a:rPr lang="en-US" sz="2800" b="1" dirty="0" smtClean="0">
                  <a:solidFill>
                    <a:schemeClr val="bg1"/>
                  </a:solidFill>
                  <a:latin typeface="Bradley Hand ITC" panose="03070402050302030203" pitchFamily="66" charset="0"/>
                </a:rPr>
                <a:t>Plants don’t die</a:t>
              </a:r>
              <a:endParaRPr lang="en-US" sz="2800" b="1" dirty="0">
                <a:solidFill>
                  <a:schemeClr val="bg1"/>
                </a:solidFill>
                <a:latin typeface="Bradley Hand ITC" panose="03070402050302030203" pitchFamily="66" charset="0"/>
              </a:endParaRPr>
            </a:p>
          </p:txBody>
        </p:sp>
        <p:sp>
          <p:nvSpPr>
            <p:cNvPr id="354" name="TextBox 353"/>
            <p:cNvSpPr txBox="1"/>
            <p:nvPr/>
          </p:nvSpPr>
          <p:spPr>
            <a:xfrm>
              <a:off x="975133" y="2171942"/>
              <a:ext cx="2319930" cy="540941"/>
            </a:xfrm>
            <a:prstGeom prst="rect">
              <a:avLst/>
            </a:prstGeom>
            <a:noFill/>
          </p:spPr>
          <p:txBody>
            <a:bodyPr wrap="none" rtlCol="0">
              <a:spAutoFit/>
            </a:bodyPr>
            <a:lstStyle/>
            <a:p>
              <a:pPr algn="ctr"/>
              <a:r>
                <a:rPr lang="en-US" sz="3600" dirty="0" smtClean="0">
                  <a:solidFill>
                    <a:schemeClr val="bg1"/>
                  </a:solidFill>
                </a:rPr>
                <a:t>YEC Dogma</a:t>
              </a:r>
              <a:endParaRPr lang="en-US" sz="3600" dirty="0">
                <a:solidFill>
                  <a:schemeClr val="bg1"/>
                </a:solidFill>
              </a:endParaRPr>
            </a:p>
          </p:txBody>
        </p:sp>
      </p:grpSp>
      <p:grpSp>
        <p:nvGrpSpPr>
          <p:cNvPr id="361" name="Group 360"/>
          <p:cNvGrpSpPr/>
          <p:nvPr/>
        </p:nvGrpSpPr>
        <p:grpSpPr>
          <a:xfrm>
            <a:off x="3300786" y="1983333"/>
            <a:ext cx="1446213" cy="3505200"/>
            <a:chOff x="3300786" y="1983333"/>
            <a:chExt cx="1446213" cy="3505200"/>
          </a:xfrm>
        </p:grpSpPr>
        <p:sp>
          <p:nvSpPr>
            <p:cNvPr id="362" name="Freeform 20"/>
            <p:cNvSpPr>
              <a:spLocks/>
            </p:cNvSpPr>
            <p:nvPr/>
          </p:nvSpPr>
          <p:spPr bwMode="auto">
            <a:xfrm>
              <a:off x="4054848" y="2561183"/>
              <a:ext cx="323850" cy="484188"/>
            </a:xfrm>
            <a:custGeom>
              <a:avLst/>
              <a:gdLst>
                <a:gd name="T0" fmla="*/ 378 w 409"/>
                <a:gd name="T1" fmla="*/ 414 h 612"/>
                <a:gd name="T2" fmla="*/ 390 w 409"/>
                <a:gd name="T3" fmla="*/ 350 h 612"/>
                <a:gd name="T4" fmla="*/ 399 w 409"/>
                <a:gd name="T5" fmla="*/ 295 h 612"/>
                <a:gd name="T6" fmla="*/ 404 w 409"/>
                <a:gd name="T7" fmla="*/ 244 h 612"/>
                <a:gd name="T8" fmla="*/ 408 w 409"/>
                <a:gd name="T9" fmla="*/ 200 h 612"/>
                <a:gd name="T10" fmla="*/ 409 w 409"/>
                <a:gd name="T11" fmla="*/ 160 h 612"/>
                <a:gd name="T12" fmla="*/ 406 w 409"/>
                <a:gd name="T13" fmla="*/ 127 h 612"/>
                <a:gd name="T14" fmla="*/ 404 w 409"/>
                <a:gd name="T15" fmla="*/ 98 h 612"/>
                <a:gd name="T16" fmla="*/ 401 w 409"/>
                <a:gd name="T17" fmla="*/ 73 h 612"/>
                <a:gd name="T18" fmla="*/ 395 w 409"/>
                <a:gd name="T19" fmla="*/ 52 h 612"/>
                <a:gd name="T20" fmla="*/ 390 w 409"/>
                <a:gd name="T21" fmla="*/ 36 h 612"/>
                <a:gd name="T22" fmla="*/ 386 w 409"/>
                <a:gd name="T23" fmla="*/ 23 h 612"/>
                <a:gd name="T24" fmla="*/ 380 w 409"/>
                <a:gd name="T25" fmla="*/ 13 h 612"/>
                <a:gd name="T26" fmla="*/ 375 w 409"/>
                <a:gd name="T27" fmla="*/ 6 h 612"/>
                <a:gd name="T28" fmla="*/ 372 w 409"/>
                <a:gd name="T29" fmla="*/ 3 h 612"/>
                <a:gd name="T30" fmla="*/ 371 w 409"/>
                <a:gd name="T31" fmla="*/ 1 h 612"/>
                <a:gd name="T32" fmla="*/ 0 w 409"/>
                <a:gd name="T33" fmla="*/ 0 h 612"/>
                <a:gd name="T34" fmla="*/ 1 w 409"/>
                <a:gd name="T35" fmla="*/ 448 h 612"/>
                <a:gd name="T36" fmla="*/ 7 w 409"/>
                <a:gd name="T37" fmla="*/ 456 h 612"/>
                <a:gd name="T38" fmla="*/ 18 w 409"/>
                <a:gd name="T39" fmla="*/ 470 h 612"/>
                <a:gd name="T40" fmla="*/ 36 w 409"/>
                <a:gd name="T41" fmla="*/ 489 h 612"/>
                <a:gd name="T42" fmla="*/ 56 w 409"/>
                <a:gd name="T43" fmla="*/ 511 h 612"/>
                <a:gd name="T44" fmla="*/ 82 w 409"/>
                <a:gd name="T45" fmla="*/ 534 h 612"/>
                <a:gd name="T46" fmla="*/ 108 w 409"/>
                <a:gd name="T47" fmla="*/ 557 h 612"/>
                <a:gd name="T48" fmla="*/ 138 w 409"/>
                <a:gd name="T49" fmla="*/ 577 h 612"/>
                <a:gd name="T50" fmla="*/ 169 w 409"/>
                <a:gd name="T51" fmla="*/ 595 h 612"/>
                <a:gd name="T52" fmla="*/ 200 w 409"/>
                <a:gd name="T53" fmla="*/ 607 h 612"/>
                <a:gd name="T54" fmla="*/ 231 w 409"/>
                <a:gd name="T55" fmla="*/ 612 h 612"/>
                <a:gd name="T56" fmla="*/ 261 w 409"/>
                <a:gd name="T57" fmla="*/ 610 h 612"/>
                <a:gd name="T58" fmla="*/ 291 w 409"/>
                <a:gd name="T59" fmla="*/ 596 h 612"/>
                <a:gd name="T60" fmla="*/ 318 w 409"/>
                <a:gd name="T61" fmla="*/ 572 h 612"/>
                <a:gd name="T62" fmla="*/ 342 w 409"/>
                <a:gd name="T63" fmla="*/ 534 h 612"/>
                <a:gd name="T64" fmla="*/ 361 w 409"/>
                <a:gd name="T65" fmla="*/ 481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 h="612">
                  <a:moveTo>
                    <a:pt x="371" y="447"/>
                  </a:moveTo>
                  <a:lnTo>
                    <a:pt x="378" y="414"/>
                  </a:lnTo>
                  <a:lnTo>
                    <a:pt x="385" y="382"/>
                  </a:lnTo>
                  <a:lnTo>
                    <a:pt x="390" y="350"/>
                  </a:lnTo>
                  <a:lnTo>
                    <a:pt x="395" y="322"/>
                  </a:lnTo>
                  <a:lnTo>
                    <a:pt x="399" y="295"/>
                  </a:lnTo>
                  <a:lnTo>
                    <a:pt x="402" y="269"/>
                  </a:lnTo>
                  <a:lnTo>
                    <a:pt x="404" y="244"/>
                  </a:lnTo>
                  <a:lnTo>
                    <a:pt x="406" y="221"/>
                  </a:lnTo>
                  <a:lnTo>
                    <a:pt x="408" y="200"/>
                  </a:lnTo>
                  <a:lnTo>
                    <a:pt x="409" y="180"/>
                  </a:lnTo>
                  <a:lnTo>
                    <a:pt x="409" y="160"/>
                  </a:lnTo>
                  <a:lnTo>
                    <a:pt x="408" y="143"/>
                  </a:lnTo>
                  <a:lnTo>
                    <a:pt x="406" y="127"/>
                  </a:lnTo>
                  <a:lnTo>
                    <a:pt x="406" y="112"/>
                  </a:lnTo>
                  <a:lnTo>
                    <a:pt x="404" y="98"/>
                  </a:lnTo>
                  <a:lnTo>
                    <a:pt x="402" y="84"/>
                  </a:lnTo>
                  <a:lnTo>
                    <a:pt x="401" y="73"/>
                  </a:lnTo>
                  <a:lnTo>
                    <a:pt x="398" y="62"/>
                  </a:lnTo>
                  <a:lnTo>
                    <a:pt x="395" y="52"/>
                  </a:lnTo>
                  <a:lnTo>
                    <a:pt x="393" y="44"/>
                  </a:lnTo>
                  <a:lnTo>
                    <a:pt x="390" y="36"/>
                  </a:lnTo>
                  <a:lnTo>
                    <a:pt x="388" y="29"/>
                  </a:lnTo>
                  <a:lnTo>
                    <a:pt x="386" y="23"/>
                  </a:lnTo>
                  <a:lnTo>
                    <a:pt x="382" y="18"/>
                  </a:lnTo>
                  <a:lnTo>
                    <a:pt x="380" y="13"/>
                  </a:lnTo>
                  <a:lnTo>
                    <a:pt x="378" y="9"/>
                  </a:lnTo>
                  <a:lnTo>
                    <a:pt x="375" y="6"/>
                  </a:lnTo>
                  <a:lnTo>
                    <a:pt x="374" y="5"/>
                  </a:lnTo>
                  <a:lnTo>
                    <a:pt x="372" y="3"/>
                  </a:lnTo>
                  <a:lnTo>
                    <a:pt x="372" y="1"/>
                  </a:lnTo>
                  <a:lnTo>
                    <a:pt x="371" y="1"/>
                  </a:lnTo>
                  <a:lnTo>
                    <a:pt x="371" y="0"/>
                  </a:lnTo>
                  <a:lnTo>
                    <a:pt x="0" y="0"/>
                  </a:lnTo>
                  <a:lnTo>
                    <a:pt x="0" y="447"/>
                  </a:lnTo>
                  <a:lnTo>
                    <a:pt x="1" y="448"/>
                  </a:lnTo>
                  <a:lnTo>
                    <a:pt x="3" y="452"/>
                  </a:lnTo>
                  <a:lnTo>
                    <a:pt x="7" y="456"/>
                  </a:lnTo>
                  <a:lnTo>
                    <a:pt x="13" y="462"/>
                  </a:lnTo>
                  <a:lnTo>
                    <a:pt x="18" y="470"/>
                  </a:lnTo>
                  <a:lnTo>
                    <a:pt x="26" y="479"/>
                  </a:lnTo>
                  <a:lnTo>
                    <a:pt x="36" y="489"/>
                  </a:lnTo>
                  <a:lnTo>
                    <a:pt x="46" y="499"/>
                  </a:lnTo>
                  <a:lnTo>
                    <a:pt x="56" y="511"/>
                  </a:lnTo>
                  <a:lnTo>
                    <a:pt x="68" y="522"/>
                  </a:lnTo>
                  <a:lnTo>
                    <a:pt x="82" y="534"/>
                  </a:lnTo>
                  <a:lnTo>
                    <a:pt x="94" y="545"/>
                  </a:lnTo>
                  <a:lnTo>
                    <a:pt x="108" y="557"/>
                  </a:lnTo>
                  <a:lnTo>
                    <a:pt x="123" y="567"/>
                  </a:lnTo>
                  <a:lnTo>
                    <a:pt x="138" y="577"/>
                  </a:lnTo>
                  <a:lnTo>
                    <a:pt x="153" y="587"/>
                  </a:lnTo>
                  <a:lnTo>
                    <a:pt x="169" y="595"/>
                  </a:lnTo>
                  <a:lnTo>
                    <a:pt x="184" y="602"/>
                  </a:lnTo>
                  <a:lnTo>
                    <a:pt x="200" y="607"/>
                  </a:lnTo>
                  <a:lnTo>
                    <a:pt x="215" y="611"/>
                  </a:lnTo>
                  <a:lnTo>
                    <a:pt x="231" y="612"/>
                  </a:lnTo>
                  <a:lnTo>
                    <a:pt x="246" y="612"/>
                  </a:lnTo>
                  <a:lnTo>
                    <a:pt x="261" y="610"/>
                  </a:lnTo>
                  <a:lnTo>
                    <a:pt x="276" y="604"/>
                  </a:lnTo>
                  <a:lnTo>
                    <a:pt x="291" y="596"/>
                  </a:lnTo>
                  <a:lnTo>
                    <a:pt x="305" y="585"/>
                  </a:lnTo>
                  <a:lnTo>
                    <a:pt x="318" y="572"/>
                  </a:lnTo>
                  <a:lnTo>
                    <a:pt x="330" y="554"/>
                  </a:lnTo>
                  <a:lnTo>
                    <a:pt x="342" y="534"/>
                  </a:lnTo>
                  <a:lnTo>
                    <a:pt x="352" y="508"/>
                  </a:lnTo>
                  <a:lnTo>
                    <a:pt x="361" y="481"/>
                  </a:lnTo>
                  <a:lnTo>
                    <a:pt x="371" y="4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1"/>
            <p:cNvSpPr>
              <a:spLocks/>
            </p:cNvSpPr>
            <p:nvPr/>
          </p:nvSpPr>
          <p:spPr bwMode="auto">
            <a:xfrm>
              <a:off x="4346948" y="2558008"/>
              <a:ext cx="34925" cy="358775"/>
            </a:xfrm>
            <a:custGeom>
              <a:avLst/>
              <a:gdLst>
                <a:gd name="T0" fmla="*/ 1 w 44"/>
                <a:gd name="T1" fmla="*/ 6 h 451"/>
                <a:gd name="T2" fmla="*/ 1 w 44"/>
                <a:gd name="T3" fmla="*/ 7 h 451"/>
                <a:gd name="T4" fmla="*/ 5 w 44"/>
                <a:gd name="T5" fmla="*/ 9 h 451"/>
                <a:gd name="T6" fmla="*/ 8 w 44"/>
                <a:gd name="T7" fmla="*/ 15 h 451"/>
                <a:gd name="T8" fmla="*/ 13 w 44"/>
                <a:gd name="T9" fmla="*/ 23 h 451"/>
                <a:gd name="T10" fmla="*/ 18 w 44"/>
                <a:gd name="T11" fmla="*/ 33 h 451"/>
                <a:gd name="T12" fmla="*/ 23 w 44"/>
                <a:gd name="T13" fmla="*/ 48 h 451"/>
                <a:gd name="T14" fmla="*/ 28 w 44"/>
                <a:gd name="T15" fmla="*/ 67 h 451"/>
                <a:gd name="T16" fmla="*/ 32 w 44"/>
                <a:gd name="T17" fmla="*/ 88 h 451"/>
                <a:gd name="T18" fmla="*/ 36 w 44"/>
                <a:gd name="T19" fmla="*/ 115 h 451"/>
                <a:gd name="T20" fmla="*/ 37 w 44"/>
                <a:gd name="T21" fmla="*/ 146 h 451"/>
                <a:gd name="T22" fmla="*/ 38 w 44"/>
                <a:gd name="T23" fmla="*/ 183 h 451"/>
                <a:gd name="T24" fmla="*/ 36 w 44"/>
                <a:gd name="T25" fmla="*/ 224 h 451"/>
                <a:gd name="T26" fmla="*/ 32 w 44"/>
                <a:gd name="T27" fmla="*/ 272 h 451"/>
                <a:gd name="T28" fmla="*/ 24 w 44"/>
                <a:gd name="T29" fmla="*/ 325 h 451"/>
                <a:gd name="T30" fmla="*/ 14 w 44"/>
                <a:gd name="T31" fmla="*/ 383 h 451"/>
                <a:gd name="T32" fmla="*/ 0 w 44"/>
                <a:gd name="T33" fmla="*/ 449 h 451"/>
                <a:gd name="T34" fmla="*/ 14 w 44"/>
                <a:gd name="T35" fmla="*/ 417 h 451"/>
                <a:gd name="T36" fmla="*/ 27 w 44"/>
                <a:gd name="T37" fmla="*/ 355 h 451"/>
                <a:gd name="T38" fmla="*/ 35 w 44"/>
                <a:gd name="T39" fmla="*/ 298 h 451"/>
                <a:gd name="T40" fmla="*/ 41 w 44"/>
                <a:gd name="T41" fmla="*/ 247 h 451"/>
                <a:gd name="T42" fmla="*/ 44 w 44"/>
                <a:gd name="T43" fmla="*/ 203 h 451"/>
                <a:gd name="T44" fmla="*/ 44 w 44"/>
                <a:gd name="T45" fmla="*/ 163 h 451"/>
                <a:gd name="T46" fmla="*/ 43 w 44"/>
                <a:gd name="T47" fmla="*/ 130 h 451"/>
                <a:gd name="T48" fmla="*/ 41 w 44"/>
                <a:gd name="T49" fmla="*/ 100 h 451"/>
                <a:gd name="T50" fmla="*/ 37 w 44"/>
                <a:gd name="T51" fmla="*/ 76 h 451"/>
                <a:gd name="T52" fmla="*/ 31 w 44"/>
                <a:gd name="T53" fmla="*/ 55 h 451"/>
                <a:gd name="T54" fmla="*/ 27 w 44"/>
                <a:gd name="T55" fmla="*/ 38 h 451"/>
                <a:gd name="T56" fmla="*/ 21 w 44"/>
                <a:gd name="T57" fmla="*/ 25 h 451"/>
                <a:gd name="T58" fmla="*/ 16 w 44"/>
                <a:gd name="T59" fmla="*/ 15 h 451"/>
                <a:gd name="T60" fmla="*/ 12 w 44"/>
                <a:gd name="T61" fmla="*/ 8 h 451"/>
                <a:gd name="T62" fmla="*/ 7 w 44"/>
                <a:gd name="T63" fmla="*/ 3 h 451"/>
                <a:gd name="T64" fmla="*/ 6 w 44"/>
                <a:gd name="T65" fmla="*/ 2 h 451"/>
                <a:gd name="T66" fmla="*/ 4 w 44"/>
                <a:gd name="T67" fmla="*/ 0 h 451"/>
                <a:gd name="T68" fmla="*/ 5 w 44"/>
                <a:gd name="T69" fmla="*/ 0 h 451"/>
                <a:gd name="T70" fmla="*/ 4 w 44"/>
                <a:gd name="T71" fmla="*/ 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51">
                  <a:moveTo>
                    <a:pt x="4" y="7"/>
                  </a:moveTo>
                  <a:lnTo>
                    <a:pt x="1" y="6"/>
                  </a:lnTo>
                  <a:lnTo>
                    <a:pt x="1" y="7"/>
                  </a:lnTo>
                  <a:lnTo>
                    <a:pt x="1" y="7"/>
                  </a:lnTo>
                  <a:lnTo>
                    <a:pt x="3" y="8"/>
                  </a:lnTo>
                  <a:lnTo>
                    <a:pt x="5" y="9"/>
                  </a:lnTo>
                  <a:lnTo>
                    <a:pt x="6" y="11"/>
                  </a:lnTo>
                  <a:lnTo>
                    <a:pt x="8" y="15"/>
                  </a:lnTo>
                  <a:lnTo>
                    <a:pt x="11" y="18"/>
                  </a:lnTo>
                  <a:lnTo>
                    <a:pt x="13" y="23"/>
                  </a:lnTo>
                  <a:lnTo>
                    <a:pt x="15" y="27"/>
                  </a:lnTo>
                  <a:lnTo>
                    <a:pt x="18" y="33"/>
                  </a:lnTo>
                  <a:lnTo>
                    <a:pt x="20" y="40"/>
                  </a:lnTo>
                  <a:lnTo>
                    <a:pt x="23" y="48"/>
                  </a:lnTo>
                  <a:lnTo>
                    <a:pt x="26" y="56"/>
                  </a:lnTo>
                  <a:lnTo>
                    <a:pt x="28" y="67"/>
                  </a:lnTo>
                  <a:lnTo>
                    <a:pt x="30" y="77"/>
                  </a:lnTo>
                  <a:lnTo>
                    <a:pt x="32" y="88"/>
                  </a:lnTo>
                  <a:lnTo>
                    <a:pt x="34" y="101"/>
                  </a:lnTo>
                  <a:lnTo>
                    <a:pt x="36" y="115"/>
                  </a:lnTo>
                  <a:lnTo>
                    <a:pt x="37" y="130"/>
                  </a:lnTo>
                  <a:lnTo>
                    <a:pt x="37" y="146"/>
                  </a:lnTo>
                  <a:lnTo>
                    <a:pt x="38" y="163"/>
                  </a:lnTo>
                  <a:lnTo>
                    <a:pt x="38" y="183"/>
                  </a:lnTo>
                  <a:lnTo>
                    <a:pt x="37" y="203"/>
                  </a:lnTo>
                  <a:lnTo>
                    <a:pt x="36" y="224"/>
                  </a:lnTo>
                  <a:lnTo>
                    <a:pt x="35" y="246"/>
                  </a:lnTo>
                  <a:lnTo>
                    <a:pt x="32" y="272"/>
                  </a:lnTo>
                  <a:lnTo>
                    <a:pt x="29" y="297"/>
                  </a:lnTo>
                  <a:lnTo>
                    <a:pt x="24" y="325"/>
                  </a:lnTo>
                  <a:lnTo>
                    <a:pt x="20" y="353"/>
                  </a:lnTo>
                  <a:lnTo>
                    <a:pt x="14" y="383"/>
                  </a:lnTo>
                  <a:lnTo>
                    <a:pt x="7" y="416"/>
                  </a:lnTo>
                  <a:lnTo>
                    <a:pt x="0" y="449"/>
                  </a:lnTo>
                  <a:lnTo>
                    <a:pt x="7" y="451"/>
                  </a:lnTo>
                  <a:lnTo>
                    <a:pt x="14" y="417"/>
                  </a:lnTo>
                  <a:lnTo>
                    <a:pt x="21" y="385"/>
                  </a:lnTo>
                  <a:lnTo>
                    <a:pt x="27" y="355"/>
                  </a:lnTo>
                  <a:lnTo>
                    <a:pt x="31" y="325"/>
                  </a:lnTo>
                  <a:lnTo>
                    <a:pt x="35" y="298"/>
                  </a:lnTo>
                  <a:lnTo>
                    <a:pt x="38" y="272"/>
                  </a:lnTo>
                  <a:lnTo>
                    <a:pt x="41" y="247"/>
                  </a:lnTo>
                  <a:lnTo>
                    <a:pt x="43" y="224"/>
                  </a:lnTo>
                  <a:lnTo>
                    <a:pt x="44" y="203"/>
                  </a:lnTo>
                  <a:lnTo>
                    <a:pt x="44" y="183"/>
                  </a:lnTo>
                  <a:lnTo>
                    <a:pt x="44" y="163"/>
                  </a:lnTo>
                  <a:lnTo>
                    <a:pt x="44" y="146"/>
                  </a:lnTo>
                  <a:lnTo>
                    <a:pt x="43" y="130"/>
                  </a:lnTo>
                  <a:lnTo>
                    <a:pt x="42" y="114"/>
                  </a:lnTo>
                  <a:lnTo>
                    <a:pt x="41" y="100"/>
                  </a:lnTo>
                  <a:lnTo>
                    <a:pt x="38" y="87"/>
                  </a:lnTo>
                  <a:lnTo>
                    <a:pt x="37" y="76"/>
                  </a:lnTo>
                  <a:lnTo>
                    <a:pt x="35" y="64"/>
                  </a:lnTo>
                  <a:lnTo>
                    <a:pt x="31" y="55"/>
                  </a:lnTo>
                  <a:lnTo>
                    <a:pt x="29" y="46"/>
                  </a:lnTo>
                  <a:lnTo>
                    <a:pt x="27" y="38"/>
                  </a:lnTo>
                  <a:lnTo>
                    <a:pt x="23" y="31"/>
                  </a:lnTo>
                  <a:lnTo>
                    <a:pt x="21" y="25"/>
                  </a:lnTo>
                  <a:lnTo>
                    <a:pt x="19" y="19"/>
                  </a:lnTo>
                  <a:lnTo>
                    <a:pt x="16" y="15"/>
                  </a:lnTo>
                  <a:lnTo>
                    <a:pt x="14" y="11"/>
                  </a:lnTo>
                  <a:lnTo>
                    <a:pt x="12" y="8"/>
                  </a:lnTo>
                  <a:lnTo>
                    <a:pt x="9" y="6"/>
                  </a:lnTo>
                  <a:lnTo>
                    <a:pt x="7" y="3"/>
                  </a:lnTo>
                  <a:lnTo>
                    <a:pt x="7" y="2"/>
                  </a:lnTo>
                  <a:lnTo>
                    <a:pt x="6" y="2"/>
                  </a:lnTo>
                  <a:lnTo>
                    <a:pt x="6" y="1"/>
                  </a:lnTo>
                  <a:lnTo>
                    <a:pt x="4" y="0"/>
                  </a:lnTo>
                  <a:lnTo>
                    <a:pt x="6" y="1"/>
                  </a:lnTo>
                  <a:lnTo>
                    <a:pt x="5" y="0"/>
                  </a:lnTo>
                  <a:lnTo>
                    <a:pt x="4"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2"/>
            <p:cNvSpPr>
              <a:spLocks/>
            </p:cNvSpPr>
            <p:nvPr/>
          </p:nvSpPr>
          <p:spPr bwMode="auto">
            <a:xfrm>
              <a:off x="4051673" y="2558008"/>
              <a:ext cx="296863" cy="4763"/>
            </a:xfrm>
            <a:custGeom>
              <a:avLst/>
              <a:gdLst>
                <a:gd name="T0" fmla="*/ 7 w 375"/>
                <a:gd name="T1" fmla="*/ 3 h 7"/>
                <a:gd name="T2" fmla="*/ 4 w 375"/>
                <a:gd name="T3" fmla="*/ 7 h 7"/>
                <a:gd name="T4" fmla="*/ 375 w 375"/>
                <a:gd name="T5" fmla="*/ 7 h 7"/>
                <a:gd name="T6" fmla="*/ 375 w 375"/>
                <a:gd name="T7" fmla="*/ 0 h 7"/>
                <a:gd name="T8" fmla="*/ 4 w 375"/>
                <a:gd name="T9" fmla="*/ 0 h 7"/>
                <a:gd name="T10" fmla="*/ 0 w 375"/>
                <a:gd name="T11" fmla="*/ 3 h 7"/>
                <a:gd name="T12" fmla="*/ 4 w 375"/>
                <a:gd name="T13" fmla="*/ 0 h 7"/>
                <a:gd name="T14" fmla="*/ 0 w 375"/>
                <a:gd name="T15" fmla="*/ 0 h 7"/>
                <a:gd name="T16" fmla="*/ 0 w 375"/>
                <a:gd name="T17" fmla="*/ 3 h 7"/>
                <a:gd name="T18" fmla="*/ 7 w 375"/>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7">
                  <a:moveTo>
                    <a:pt x="7" y="3"/>
                  </a:moveTo>
                  <a:lnTo>
                    <a:pt x="4" y="7"/>
                  </a:lnTo>
                  <a:lnTo>
                    <a:pt x="375" y="7"/>
                  </a:lnTo>
                  <a:lnTo>
                    <a:pt x="375" y="0"/>
                  </a:lnTo>
                  <a:lnTo>
                    <a:pt x="4" y="0"/>
                  </a:lnTo>
                  <a:lnTo>
                    <a:pt x="0" y="3"/>
                  </a:lnTo>
                  <a:lnTo>
                    <a:pt x="4" y="0"/>
                  </a:lnTo>
                  <a:lnTo>
                    <a:pt x="0" y="0"/>
                  </a:lnTo>
                  <a:lnTo>
                    <a:pt x="0"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23"/>
            <p:cNvSpPr>
              <a:spLocks/>
            </p:cNvSpPr>
            <p:nvPr/>
          </p:nvSpPr>
          <p:spPr bwMode="auto">
            <a:xfrm>
              <a:off x="4051673" y="2561183"/>
              <a:ext cx="6350" cy="355600"/>
            </a:xfrm>
            <a:custGeom>
              <a:avLst/>
              <a:gdLst>
                <a:gd name="T0" fmla="*/ 6 w 7"/>
                <a:gd name="T1" fmla="*/ 446 h 450"/>
                <a:gd name="T2" fmla="*/ 7 w 7"/>
                <a:gd name="T3" fmla="*/ 447 h 450"/>
                <a:gd name="T4" fmla="*/ 7 w 7"/>
                <a:gd name="T5" fmla="*/ 0 h 450"/>
                <a:gd name="T6" fmla="*/ 0 w 7"/>
                <a:gd name="T7" fmla="*/ 0 h 450"/>
                <a:gd name="T8" fmla="*/ 0 w 7"/>
                <a:gd name="T9" fmla="*/ 447 h 450"/>
                <a:gd name="T10" fmla="*/ 0 w 7"/>
                <a:gd name="T11" fmla="*/ 450 h 450"/>
                <a:gd name="T12" fmla="*/ 0 w 7"/>
                <a:gd name="T13" fmla="*/ 447 h 450"/>
                <a:gd name="T14" fmla="*/ 0 w 7"/>
                <a:gd name="T15" fmla="*/ 448 h 450"/>
                <a:gd name="T16" fmla="*/ 0 w 7"/>
                <a:gd name="T17" fmla="*/ 450 h 450"/>
                <a:gd name="T18" fmla="*/ 6 w 7"/>
                <a:gd name="T19" fmla="*/ 44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50">
                  <a:moveTo>
                    <a:pt x="6" y="446"/>
                  </a:moveTo>
                  <a:lnTo>
                    <a:pt x="7" y="447"/>
                  </a:lnTo>
                  <a:lnTo>
                    <a:pt x="7" y="0"/>
                  </a:lnTo>
                  <a:lnTo>
                    <a:pt x="0" y="0"/>
                  </a:lnTo>
                  <a:lnTo>
                    <a:pt x="0" y="447"/>
                  </a:lnTo>
                  <a:lnTo>
                    <a:pt x="0" y="450"/>
                  </a:lnTo>
                  <a:lnTo>
                    <a:pt x="0" y="447"/>
                  </a:lnTo>
                  <a:lnTo>
                    <a:pt x="0" y="448"/>
                  </a:lnTo>
                  <a:lnTo>
                    <a:pt x="0" y="450"/>
                  </a:lnTo>
                  <a:lnTo>
                    <a:pt x="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4"/>
            <p:cNvSpPr>
              <a:spLocks/>
            </p:cNvSpPr>
            <p:nvPr/>
          </p:nvSpPr>
          <p:spPr bwMode="auto">
            <a:xfrm>
              <a:off x="4051673" y="2915196"/>
              <a:ext cx="300038" cy="133350"/>
            </a:xfrm>
            <a:custGeom>
              <a:avLst/>
              <a:gdLst>
                <a:gd name="T0" fmla="*/ 371 w 378"/>
                <a:gd name="T1" fmla="*/ 0 h 169"/>
                <a:gd name="T2" fmla="*/ 353 w 378"/>
                <a:gd name="T3" fmla="*/ 62 h 169"/>
                <a:gd name="T4" fmla="*/ 331 w 378"/>
                <a:gd name="T5" fmla="*/ 106 h 169"/>
                <a:gd name="T6" fmla="*/ 307 w 378"/>
                <a:gd name="T7" fmla="*/ 137 h 169"/>
                <a:gd name="T8" fmla="*/ 279 w 378"/>
                <a:gd name="T9" fmla="*/ 156 h 169"/>
                <a:gd name="T10" fmla="*/ 250 w 378"/>
                <a:gd name="T11" fmla="*/ 163 h 169"/>
                <a:gd name="T12" fmla="*/ 220 w 378"/>
                <a:gd name="T13" fmla="*/ 161 h 169"/>
                <a:gd name="T14" fmla="*/ 189 w 378"/>
                <a:gd name="T15" fmla="*/ 152 h 169"/>
                <a:gd name="T16" fmla="*/ 158 w 378"/>
                <a:gd name="T17" fmla="*/ 138 h 169"/>
                <a:gd name="T18" fmla="*/ 129 w 378"/>
                <a:gd name="T19" fmla="*/ 119 h 169"/>
                <a:gd name="T20" fmla="*/ 101 w 378"/>
                <a:gd name="T21" fmla="*/ 97 h 169"/>
                <a:gd name="T22" fmla="*/ 74 w 378"/>
                <a:gd name="T23" fmla="*/ 74 h 169"/>
                <a:gd name="T24" fmla="*/ 52 w 378"/>
                <a:gd name="T25" fmla="*/ 51 h 169"/>
                <a:gd name="T26" fmla="*/ 33 w 378"/>
                <a:gd name="T27" fmla="*/ 31 h 169"/>
                <a:gd name="T28" fmla="*/ 19 w 378"/>
                <a:gd name="T29" fmla="*/ 15 h 169"/>
                <a:gd name="T30" fmla="*/ 10 w 378"/>
                <a:gd name="T31" fmla="*/ 4 h 169"/>
                <a:gd name="T32" fmla="*/ 6 w 378"/>
                <a:gd name="T33" fmla="*/ 0 h 169"/>
                <a:gd name="T34" fmla="*/ 2 w 378"/>
                <a:gd name="T35" fmla="*/ 5 h 169"/>
                <a:gd name="T36" fmla="*/ 9 w 378"/>
                <a:gd name="T37" fmla="*/ 12 h 169"/>
                <a:gd name="T38" fmla="*/ 20 w 378"/>
                <a:gd name="T39" fmla="*/ 27 h 169"/>
                <a:gd name="T40" fmla="*/ 37 w 378"/>
                <a:gd name="T41" fmla="*/ 45 h 169"/>
                <a:gd name="T42" fmla="*/ 58 w 378"/>
                <a:gd name="T43" fmla="*/ 67 h 169"/>
                <a:gd name="T44" fmla="*/ 83 w 378"/>
                <a:gd name="T45" fmla="*/ 90 h 169"/>
                <a:gd name="T46" fmla="*/ 111 w 378"/>
                <a:gd name="T47" fmla="*/ 113 h 169"/>
                <a:gd name="T48" fmla="*/ 140 w 378"/>
                <a:gd name="T49" fmla="*/ 134 h 169"/>
                <a:gd name="T50" fmla="*/ 171 w 378"/>
                <a:gd name="T51" fmla="*/ 152 h 169"/>
                <a:gd name="T52" fmla="*/ 203 w 378"/>
                <a:gd name="T53" fmla="*/ 164 h 169"/>
                <a:gd name="T54" fmla="*/ 235 w 378"/>
                <a:gd name="T55" fmla="*/ 169 h 169"/>
                <a:gd name="T56" fmla="*/ 266 w 378"/>
                <a:gd name="T57" fmla="*/ 166 h 169"/>
                <a:gd name="T58" fmla="*/ 296 w 378"/>
                <a:gd name="T59" fmla="*/ 153 h 169"/>
                <a:gd name="T60" fmla="*/ 324 w 378"/>
                <a:gd name="T61" fmla="*/ 127 h 169"/>
                <a:gd name="T62" fmla="*/ 348 w 378"/>
                <a:gd name="T63" fmla="*/ 89 h 169"/>
                <a:gd name="T64" fmla="*/ 369 w 378"/>
                <a:gd name="T65" fmla="*/ 35 h 169"/>
                <a:gd name="T66" fmla="*/ 378 w 378"/>
                <a:gd name="T67" fmla="*/ 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8" h="169">
                  <a:moveTo>
                    <a:pt x="371" y="0"/>
                  </a:moveTo>
                  <a:lnTo>
                    <a:pt x="371" y="0"/>
                  </a:lnTo>
                  <a:lnTo>
                    <a:pt x="362" y="33"/>
                  </a:lnTo>
                  <a:lnTo>
                    <a:pt x="353" y="62"/>
                  </a:lnTo>
                  <a:lnTo>
                    <a:pt x="342" y="85"/>
                  </a:lnTo>
                  <a:lnTo>
                    <a:pt x="331" y="106"/>
                  </a:lnTo>
                  <a:lnTo>
                    <a:pt x="319" y="123"/>
                  </a:lnTo>
                  <a:lnTo>
                    <a:pt x="307" y="137"/>
                  </a:lnTo>
                  <a:lnTo>
                    <a:pt x="293" y="148"/>
                  </a:lnTo>
                  <a:lnTo>
                    <a:pt x="279" y="156"/>
                  </a:lnTo>
                  <a:lnTo>
                    <a:pt x="265" y="160"/>
                  </a:lnTo>
                  <a:lnTo>
                    <a:pt x="250" y="163"/>
                  </a:lnTo>
                  <a:lnTo>
                    <a:pt x="235" y="164"/>
                  </a:lnTo>
                  <a:lnTo>
                    <a:pt x="220" y="161"/>
                  </a:lnTo>
                  <a:lnTo>
                    <a:pt x="205" y="158"/>
                  </a:lnTo>
                  <a:lnTo>
                    <a:pt x="189" y="152"/>
                  </a:lnTo>
                  <a:lnTo>
                    <a:pt x="174" y="146"/>
                  </a:lnTo>
                  <a:lnTo>
                    <a:pt x="158" y="138"/>
                  </a:lnTo>
                  <a:lnTo>
                    <a:pt x="143" y="129"/>
                  </a:lnTo>
                  <a:lnTo>
                    <a:pt x="129" y="119"/>
                  </a:lnTo>
                  <a:lnTo>
                    <a:pt x="114" y="108"/>
                  </a:lnTo>
                  <a:lnTo>
                    <a:pt x="101" y="97"/>
                  </a:lnTo>
                  <a:lnTo>
                    <a:pt x="88" y="85"/>
                  </a:lnTo>
                  <a:lnTo>
                    <a:pt x="74" y="74"/>
                  </a:lnTo>
                  <a:lnTo>
                    <a:pt x="63" y="62"/>
                  </a:lnTo>
                  <a:lnTo>
                    <a:pt x="52" y="51"/>
                  </a:lnTo>
                  <a:lnTo>
                    <a:pt x="42" y="40"/>
                  </a:lnTo>
                  <a:lnTo>
                    <a:pt x="33" y="31"/>
                  </a:lnTo>
                  <a:lnTo>
                    <a:pt x="25" y="22"/>
                  </a:lnTo>
                  <a:lnTo>
                    <a:pt x="19" y="15"/>
                  </a:lnTo>
                  <a:lnTo>
                    <a:pt x="13" y="8"/>
                  </a:lnTo>
                  <a:lnTo>
                    <a:pt x="10" y="4"/>
                  </a:lnTo>
                  <a:lnTo>
                    <a:pt x="7" y="0"/>
                  </a:lnTo>
                  <a:lnTo>
                    <a:pt x="6" y="0"/>
                  </a:lnTo>
                  <a:lnTo>
                    <a:pt x="0" y="4"/>
                  </a:lnTo>
                  <a:lnTo>
                    <a:pt x="2" y="5"/>
                  </a:lnTo>
                  <a:lnTo>
                    <a:pt x="4" y="7"/>
                  </a:lnTo>
                  <a:lnTo>
                    <a:pt x="9" y="12"/>
                  </a:lnTo>
                  <a:lnTo>
                    <a:pt x="14" y="19"/>
                  </a:lnTo>
                  <a:lnTo>
                    <a:pt x="20" y="27"/>
                  </a:lnTo>
                  <a:lnTo>
                    <a:pt x="28" y="36"/>
                  </a:lnTo>
                  <a:lnTo>
                    <a:pt x="37" y="45"/>
                  </a:lnTo>
                  <a:lnTo>
                    <a:pt x="48" y="55"/>
                  </a:lnTo>
                  <a:lnTo>
                    <a:pt x="58" y="67"/>
                  </a:lnTo>
                  <a:lnTo>
                    <a:pt x="70" y="78"/>
                  </a:lnTo>
                  <a:lnTo>
                    <a:pt x="83" y="90"/>
                  </a:lnTo>
                  <a:lnTo>
                    <a:pt x="97" y="101"/>
                  </a:lnTo>
                  <a:lnTo>
                    <a:pt x="111" y="113"/>
                  </a:lnTo>
                  <a:lnTo>
                    <a:pt x="125" y="124"/>
                  </a:lnTo>
                  <a:lnTo>
                    <a:pt x="140" y="134"/>
                  </a:lnTo>
                  <a:lnTo>
                    <a:pt x="156" y="143"/>
                  </a:lnTo>
                  <a:lnTo>
                    <a:pt x="171" y="152"/>
                  </a:lnTo>
                  <a:lnTo>
                    <a:pt x="187" y="159"/>
                  </a:lnTo>
                  <a:lnTo>
                    <a:pt x="203" y="164"/>
                  </a:lnTo>
                  <a:lnTo>
                    <a:pt x="219" y="168"/>
                  </a:lnTo>
                  <a:lnTo>
                    <a:pt x="235" y="169"/>
                  </a:lnTo>
                  <a:lnTo>
                    <a:pt x="251" y="168"/>
                  </a:lnTo>
                  <a:lnTo>
                    <a:pt x="266" y="166"/>
                  </a:lnTo>
                  <a:lnTo>
                    <a:pt x="281" y="161"/>
                  </a:lnTo>
                  <a:lnTo>
                    <a:pt x="296" y="153"/>
                  </a:lnTo>
                  <a:lnTo>
                    <a:pt x="311" y="142"/>
                  </a:lnTo>
                  <a:lnTo>
                    <a:pt x="324" y="127"/>
                  </a:lnTo>
                  <a:lnTo>
                    <a:pt x="337" y="110"/>
                  </a:lnTo>
                  <a:lnTo>
                    <a:pt x="348" y="89"/>
                  </a:lnTo>
                  <a:lnTo>
                    <a:pt x="360" y="63"/>
                  </a:lnTo>
                  <a:lnTo>
                    <a:pt x="369" y="35"/>
                  </a:lnTo>
                  <a:lnTo>
                    <a:pt x="378" y="2"/>
                  </a:lnTo>
                  <a:lnTo>
                    <a:pt x="378" y="2"/>
                  </a:lnTo>
                  <a:lnTo>
                    <a:pt x="3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5"/>
            <p:cNvSpPr>
              <a:spLocks/>
            </p:cNvSpPr>
            <p:nvPr/>
          </p:nvSpPr>
          <p:spPr bwMode="auto">
            <a:xfrm>
              <a:off x="4219948" y="5131346"/>
              <a:ext cx="442913" cy="354013"/>
            </a:xfrm>
            <a:custGeom>
              <a:avLst/>
              <a:gdLst>
                <a:gd name="T0" fmla="*/ 12 w 559"/>
                <a:gd name="T1" fmla="*/ 218 h 447"/>
                <a:gd name="T2" fmla="*/ 16 w 559"/>
                <a:gd name="T3" fmla="*/ 221 h 447"/>
                <a:gd name="T4" fmla="*/ 29 w 559"/>
                <a:gd name="T5" fmla="*/ 229 h 447"/>
                <a:gd name="T6" fmla="*/ 46 w 559"/>
                <a:gd name="T7" fmla="*/ 239 h 447"/>
                <a:gd name="T8" fmla="*/ 67 w 559"/>
                <a:gd name="T9" fmla="*/ 248 h 447"/>
                <a:gd name="T10" fmla="*/ 89 w 559"/>
                <a:gd name="T11" fmla="*/ 258 h 447"/>
                <a:gd name="T12" fmla="*/ 114 w 559"/>
                <a:gd name="T13" fmla="*/ 262 h 447"/>
                <a:gd name="T14" fmla="*/ 127 w 559"/>
                <a:gd name="T15" fmla="*/ 267 h 447"/>
                <a:gd name="T16" fmla="*/ 157 w 559"/>
                <a:gd name="T17" fmla="*/ 285 h 447"/>
                <a:gd name="T18" fmla="*/ 181 w 559"/>
                <a:gd name="T19" fmla="*/ 301 h 447"/>
                <a:gd name="T20" fmla="*/ 204 w 559"/>
                <a:gd name="T21" fmla="*/ 323 h 447"/>
                <a:gd name="T22" fmla="*/ 225 w 559"/>
                <a:gd name="T23" fmla="*/ 345 h 447"/>
                <a:gd name="T24" fmla="*/ 243 w 559"/>
                <a:gd name="T25" fmla="*/ 366 h 447"/>
                <a:gd name="T26" fmla="*/ 258 w 559"/>
                <a:gd name="T27" fmla="*/ 384 h 447"/>
                <a:gd name="T28" fmla="*/ 274 w 559"/>
                <a:gd name="T29" fmla="*/ 397 h 447"/>
                <a:gd name="T30" fmla="*/ 300 w 559"/>
                <a:gd name="T31" fmla="*/ 410 h 447"/>
                <a:gd name="T32" fmla="*/ 331 w 559"/>
                <a:gd name="T33" fmla="*/ 422 h 447"/>
                <a:gd name="T34" fmla="*/ 365 w 559"/>
                <a:gd name="T35" fmla="*/ 433 h 447"/>
                <a:gd name="T36" fmla="*/ 399 w 559"/>
                <a:gd name="T37" fmla="*/ 442 h 447"/>
                <a:gd name="T38" fmla="*/ 428 w 559"/>
                <a:gd name="T39" fmla="*/ 447 h 447"/>
                <a:gd name="T40" fmla="*/ 459 w 559"/>
                <a:gd name="T41" fmla="*/ 443 h 447"/>
                <a:gd name="T42" fmla="*/ 489 w 559"/>
                <a:gd name="T43" fmla="*/ 434 h 447"/>
                <a:gd name="T44" fmla="*/ 516 w 559"/>
                <a:gd name="T45" fmla="*/ 422 h 447"/>
                <a:gd name="T46" fmla="*/ 535 w 559"/>
                <a:gd name="T47" fmla="*/ 413 h 447"/>
                <a:gd name="T48" fmla="*/ 542 w 559"/>
                <a:gd name="T49" fmla="*/ 409 h 447"/>
                <a:gd name="T50" fmla="*/ 551 w 559"/>
                <a:gd name="T51" fmla="*/ 396 h 447"/>
                <a:gd name="T52" fmla="*/ 559 w 559"/>
                <a:gd name="T53" fmla="*/ 367 h 447"/>
                <a:gd name="T54" fmla="*/ 550 w 559"/>
                <a:gd name="T55" fmla="*/ 341 h 447"/>
                <a:gd name="T56" fmla="*/ 535 w 559"/>
                <a:gd name="T57" fmla="*/ 324 h 447"/>
                <a:gd name="T58" fmla="*/ 516 w 559"/>
                <a:gd name="T59" fmla="*/ 313 h 447"/>
                <a:gd name="T60" fmla="*/ 498 w 559"/>
                <a:gd name="T61" fmla="*/ 303 h 447"/>
                <a:gd name="T62" fmla="*/ 484 w 559"/>
                <a:gd name="T63" fmla="*/ 296 h 447"/>
                <a:gd name="T64" fmla="*/ 479 w 559"/>
                <a:gd name="T65" fmla="*/ 293 h 447"/>
                <a:gd name="T66" fmla="*/ 470 w 559"/>
                <a:gd name="T67" fmla="*/ 284 h 447"/>
                <a:gd name="T68" fmla="*/ 447 w 559"/>
                <a:gd name="T69" fmla="*/ 260 h 447"/>
                <a:gd name="T70" fmla="*/ 418 w 559"/>
                <a:gd name="T71" fmla="*/ 229 h 447"/>
                <a:gd name="T72" fmla="*/ 392 w 559"/>
                <a:gd name="T73" fmla="*/ 198 h 447"/>
                <a:gd name="T74" fmla="*/ 372 w 559"/>
                <a:gd name="T75" fmla="*/ 172 h 447"/>
                <a:gd name="T76" fmla="*/ 364 w 559"/>
                <a:gd name="T77" fmla="*/ 155 h 447"/>
                <a:gd name="T78" fmla="*/ 357 w 559"/>
                <a:gd name="T79" fmla="*/ 132 h 447"/>
                <a:gd name="T80" fmla="*/ 350 w 559"/>
                <a:gd name="T81" fmla="*/ 108 h 447"/>
                <a:gd name="T82" fmla="*/ 345 w 559"/>
                <a:gd name="T83" fmla="*/ 87 h 447"/>
                <a:gd name="T84" fmla="*/ 341 w 559"/>
                <a:gd name="T85" fmla="*/ 72 h 447"/>
                <a:gd name="T86" fmla="*/ 53 w 559"/>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9" h="447">
                  <a:moveTo>
                    <a:pt x="53" y="0"/>
                  </a:moveTo>
                  <a:lnTo>
                    <a:pt x="0" y="110"/>
                  </a:lnTo>
                  <a:lnTo>
                    <a:pt x="12" y="218"/>
                  </a:lnTo>
                  <a:lnTo>
                    <a:pt x="13" y="218"/>
                  </a:lnTo>
                  <a:lnTo>
                    <a:pt x="14" y="220"/>
                  </a:lnTo>
                  <a:lnTo>
                    <a:pt x="16" y="221"/>
                  </a:lnTo>
                  <a:lnTo>
                    <a:pt x="20" y="223"/>
                  </a:lnTo>
                  <a:lnTo>
                    <a:pt x="25" y="227"/>
                  </a:lnTo>
                  <a:lnTo>
                    <a:pt x="29" y="229"/>
                  </a:lnTo>
                  <a:lnTo>
                    <a:pt x="34" y="232"/>
                  </a:lnTo>
                  <a:lnTo>
                    <a:pt x="39" y="236"/>
                  </a:lnTo>
                  <a:lnTo>
                    <a:pt x="46" y="239"/>
                  </a:lnTo>
                  <a:lnTo>
                    <a:pt x="53" y="243"/>
                  </a:lnTo>
                  <a:lnTo>
                    <a:pt x="60" y="246"/>
                  </a:lnTo>
                  <a:lnTo>
                    <a:pt x="67" y="248"/>
                  </a:lnTo>
                  <a:lnTo>
                    <a:pt x="74" y="252"/>
                  </a:lnTo>
                  <a:lnTo>
                    <a:pt x="81" y="255"/>
                  </a:lnTo>
                  <a:lnTo>
                    <a:pt x="89" y="258"/>
                  </a:lnTo>
                  <a:lnTo>
                    <a:pt x="96" y="259"/>
                  </a:lnTo>
                  <a:lnTo>
                    <a:pt x="107" y="261"/>
                  </a:lnTo>
                  <a:lnTo>
                    <a:pt x="114" y="262"/>
                  </a:lnTo>
                  <a:lnTo>
                    <a:pt x="119" y="265"/>
                  </a:lnTo>
                  <a:lnTo>
                    <a:pt x="122" y="266"/>
                  </a:lnTo>
                  <a:lnTo>
                    <a:pt x="127" y="267"/>
                  </a:lnTo>
                  <a:lnTo>
                    <a:pt x="133" y="271"/>
                  </a:lnTo>
                  <a:lnTo>
                    <a:pt x="142" y="276"/>
                  </a:lnTo>
                  <a:lnTo>
                    <a:pt x="157" y="285"/>
                  </a:lnTo>
                  <a:lnTo>
                    <a:pt x="165" y="290"/>
                  </a:lnTo>
                  <a:lnTo>
                    <a:pt x="173" y="296"/>
                  </a:lnTo>
                  <a:lnTo>
                    <a:pt x="181" y="301"/>
                  </a:lnTo>
                  <a:lnTo>
                    <a:pt x="189" y="308"/>
                  </a:lnTo>
                  <a:lnTo>
                    <a:pt x="197" y="315"/>
                  </a:lnTo>
                  <a:lnTo>
                    <a:pt x="204" y="323"/>
                  </a:lnTo>
                  <a:lnTo>
                    <a:pt x="211" y="330"/>
                  </a:lnTo>
                  <a:lnTo>
                    <a:pt x="218" y="338"/>
                  </a:lnTo>
                  <a:lnTo>
                    <a:pt x="225" y="345"/>
                  </a:lnTo>
                  <a:lnTo>
                    <a:pt x="231" y="352"/>
                  </a:lnTo>
                  <a:lnTo>
                    <a:pt x="238" y="359"/>
                  </a:lnTo>
                  <a:lnTo>
                    <a:pt x="243" y="366"/>
                  </a:lnTo>
                  <a:lnTo>
                    <a:pt x="249" y="373"/>
                  </a:lnTo>
                  <a:lnTo>
                    <a:pt x="254" y="379"/>
                  </a:lnTo>
                  <a:lnTo>
                    <a:pt x="258" y="384"/>
                  </a:lnTo>
                  <a:lnTo>
                    <a:pt x="263" y="389"/>
                  </a:lnTo>
                  <a:lnTo>
                    <a:pt x="267" y="392"/>
                  </a:lnTo>
                  <a:lnTo>
                    <a:pt x="274" y="397"/>
                  </a:lnTo>
                  <a:lnTo>
                    <a:pt x="281" y="402"/>
                  </a:lnTo>
                  <a:lnTo>
                    <a:pt x="291" y="406"/>
                  </a:lnTo>
                  <a:lnTo>
                    <a:pt x="300" y="410"/>
                  </a:lnTo>
                  <a:lnTo>
                    <a:pt x="309" y="414"/>
                  </a:lnTo>
                  <a:lnTo>
                    <a:pt x="320" y="419"/>
                  </a:lnTo>
                  <a:lnTo>
                    <a:pt x="331" y="422"/>
                  </a:lnTo>
                  <a:lnTo>
                    <a:pt x="342" y="426"/>
                  </a:lnTo>
                  <a:lnTo>
                    <a:pt x="354" y="429"/>
                  </a:lnTo>
                  <a:lnTo>
                    <a:pt x="365" y="433"/>
                  </a:lnTo>
                  <a:lnTo>
                    <a:pt x="377" y="436"/>
                  </a:lnTo>
                  <a:lnTo>
                    <a:pt x="387" y="440"/>
                  </a:lnTo>
                  <a:lnTo>
                    <a:pt x="399" y="442"/>
                  </a:lnTo>
                  <a:lnTo>
                    <a:pt x="408" y="444"/>
                  </a:lnTo>
                  <a:lnTo>
                    <a:pt x="418" y="445"/>
                  </a:lnTo>
                  <a:lnTo>
                    <a:pt x="428" y="447"/>
                  </a:lnTo>
                  <a:lnTo>
                    <a:pt x="438" y="447"/>
                  </a:lnTo>
                  <a:lnTo>
                    <a:pt x="448" y="445"/>
                  </a:lnTo>
                  <a:lnTo>
                    <a:pt x="459" y="443"/>
                  </a:lnTo>
                  <a:lnTo>
                    <a:pt x="469" y="441"/>
                  </a:lnTo>
                  <a:lnTo>
                    <a:pt x="479" y="437"/>
                  </a:lnTo>
                  <a:lnTo>
                    <a:pt x="489" y="434"/>
                  </a:lnTo>
                  <a:lnTo>
                    <a:pt x="499" y="430"/>
                  </a:lnTo>
                  <a:lnTo>
                    <a:pt x="507" y="426"/>
                  </a:lnTo>
                  <a:lnTo>
                    <a:pt x="516" y="422"/>
                  </a:lnTo>
                  <a:lnTo>
                    <a:pt x="523" y="419"/>
                  </a:lnTo>
                  <a:lnTo>
                    <a:pt x="530" y="415"/>
                  </a:lnTo>
                  <a:lnTo>
                    <a:pt x="535" y="413"/>
                  </a:lnTo>
                  <a:lnTo>
                    <a:pt x="539" y="411"/>
                  </a:lnTo>
                  <a:lnTo>
                    <a:pt x="542" y="410"/>
                  </a:lnTo>
                  <a:lnTo>
                    <a:pt x="542" y="409"/>
                  </a:lnTo>
                  <a:lnTo>
                    <a:pt x="544" y="407"/>
                  </a:lnTo>
                  <a:lnTo>
                    <a:pt x="546" y="403"/>
                  </a:lnTo>
                  <a:lnTo>
                    <a:pt x="551" y="396"/>
                  </a:lnTo>
                  <a:lnTo>
                    <a:pt x="554" y="388"/>
                  </a:lnTo>
                  <a:lnTo>
                    <a:pt x="558" y="377"/>
                  </a:lnTo>
                  <a:lnTo>
                    <a:pt x="559" y="367"/>
                  </a:lnTo>
                  <a:lnTo>
                    <a:pt x="558" y="357"/>
                  </a:lnTo>
                  <a:lnTo>
                    <a:pt x="553" y="345"/>
                  </a:lnTo>
                  <a:lnTo>
                    <a:pt x="550" y="341"/>
                  </a:lnTo>
                  <a:lnTo>
                    <a:pt x="545" y="335"/>
                  </a:lnTo>
                  <a:lnTo>
                    <a:pt x="540" y="330"/>
                  </a:lnTo>
                  <a:lnTo>
                    <a:pt x="535" y="324"/>
                  </a:lnTo>
                  <a:lnTo>
                    <a:pt x="529" y="321"/>
                  </a:lnTo>
                  <a:lnTo>
                    <a:pt x="522" y="316"/>
                  </a:lnTo>
                  <a:lnTo>
                    <a:pt x="516" y="313"/>
                  </a:lnTo>
                  <a:lnTo>
                    <a:pt x="509" y="308"/>
                  </a:lnTo>
                  <a:lnTo>
                    <a:pt x="504" y="306"/>
                  </a:lnTo>
                  <a:lnTo>
                    <a:pt x="498" y="303"/>
                  </a:lnTo>
                  <a:lnTo>
                    <a:pt x="493" y="299"/>
                  </a:lnTo>
                  <a:lnTo>
                    <a:pt x="489" y="298"/>
                  </a:lnTo>
                  <a:lnTo>
                    <a:pt x="484" y="296"/>
                  </a:lnTo>
                  <a:lnTo>
                    <a:pt x="482" y="294"/>
                  </a:lnTo>
                  <a:lnTo>
                    <a:pt x="479" y="294"/>
                  </a:lnTo>
                  <a:lnTo>
                    <a:pt x="479" y="293"/>
                  </a:lnTo>
                  <a:lnTo>
                    <a:pt x="478" y="292"/>
                  </a:lnTo>
                  <a:lnTo>
                    <a:pt x="475" y="289"/>
                  </a:lnTo>
                  <a:lnTo>
                    <a:pt x="470" y="284"/>
                  </a:lnTo>
                  <a:lnTo>
                    <a:pt x="463" y="277"/>
                  </a:lnTo>
                  <a:lnTo>
                    <a:pt x="456" y="269"/>
                  </a:lnTo>
                  <a:lnTo>
                    <a:pt x="447" y="260"/>
                  </a:lnTo>
                  <a:lnTo>
                    <a:pt x="438" y="251"/>
                  </a:lnTo>
                  <a:lnTo>
                    <a:pt x="429" y="239"/>
                  </a:lnTo>
                  <a:lnTo>
                    <a:pt x="418" y="229"/>
                  </a:lnTo>
                  <a:lnTo>
                    <a:pt x="409" y="218"/>
                  </a:lnTo>
                  <a:lnTo>
                    <a:pt x="400" y="208"/>
                  </a:lnTo>
                  <a:lnTo>
                    <a:pt x="392" y="198"/>
                  </a:lnTo>
                  <a:lnTo>
                    <a:pt x="384" y="188"/>
                  </a:lnTo>
                  <a:lnTo>
                    <a:pt x="377" y="179"/>
                  </a:lnTo>
                  <a:lnTo>
                    <a:pt x="372" y="172"/>
                  </a:lnTo>
                  <a:lnTo>
                    <a:pt x="369" y="167"/>
                  </a:lnTo>
                  <a:lnTo>
                    <a:pt x="367" y="161"/>
                  </a:lnTo>
                  <a:lnTo>
                    <a:pt x="364" y="155"/>
                  </a:lnTo>
                  <a:lnTo>
                    <a:pt x="362" y="148"/>
                  </a:lnTo>
                  <a:lnTo>
                    <a:pt x="360" y="140"/>
                  </a:lnTo>
                  <a:lnTo>
                    <a:pt x="357" y="132"/>
                  </a:lnTo>
                  <a:lnTo>
                    <a:pt x="355" y="124"/>
                  </a:lnTo>
                  <a:lnTo>
                    <a:pt x="353" y="116"/>
                  </a:lnTo>
                  <a:lnTo>
                    <a:pt x="350" y="108"/>
                  </a:lnTo>
                  <a:lnTo>
                    <a:pt x="348" y="101"/>
                  </a:lnTo>
                  <a:lnTo>
                    <a:pt x="347" y="93"/>
                  </a:lnTo>
                  <a:lnTo>
                    <a:pt x="345" y="87"/>
                  </a:lnTo>
                  <a:lnTo>
                    <a:pt x="343" y="80"/>
                  </a:lnTo>
                  <a:lnTo>
                    <a:pt x="342" y="76"/>
                  </a:lnTo>
                  <a:lnTo>
                    <a:pt x="341" y="72"/>
                  </a:lnTo>
                  <a:lnTo>
                    <a:pt x="341" y="70"/>
                  </a:lnTo>
                  <a:lnTo>
                    <a:pt x="341" y="69"/>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6"/>
            <p:cNvSpPr>
              <a:spLocks/>
            </p:cNvSpPr>
            <p:nvPr/>
          </p:nvSpPr>
          <p:spPr bwMode="auto">
            <a:xfrm>
              <a:off x="4218361" y="5129758"/>
              <a:ext cx="46038" cy="90488"/>
            </a:xfrm>
            <a:custGeom>
              <a:avLst/>
              <a:gdLst>
                <a:gd name="T0" fmla="*/ 6 w 58"/>
                <a:gd name="T1" fmla="*/ 111 h 113"/>
                <a:gd name="T2" fmla="*/ 6 w 58"/>
                <a:gd name="T3" fmla="*/ 113 h 113"/>
                <a:gd name="T4" fmla="*/ 58 w 58"/>
                <a:gd name="T5" fmla="*/ 4 h 113"/>
                <a:gd name="T6" fmla="*/ 52 w 58"/>
                <a:gd name="T7" fmla="*/ 0 h 113"/>
                <a:gd name="T8" fmla="*/ 0 w 58"/>
                <a:gd name="T9" fmla="*/ 110 h 113"/>
                <a:gd name="T10" fmla="*/ 0 w 58"/>
                <a:gd name="T11" fmla="*/ 112 h 113"/>
                <a:gd name="T12" fmla="*/ 0 w 58"/>
                <a:gd name="T13" fmla="*/ 110 h 113"/>
                <a:gd name="T14" fmla="*/ 0 w 58"/>
                <a:gd name="T15" fmla="*/ 111 h 113"/>
                <a:gd name="T16" fmla="*/ 0 w 58"/>
                <a:gd name="T17" fmla="*/ 112 h 113"/>
                <a:gd name="T18" fmla="*/ 6 w 58"/>
                <a:gd name="T1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3">
                  <a:moveTo>
                    <a:pt x="6" y="111"/>
                  </a:moveTo>
                  <a:lnTo>
                    <a:pt x="6" y="113"/>
                  </a:lnTo>
                  <a:lnTo>
                    <a:pt x="58" y="4"/>
                  </a:lnTo>
                  <a:lnTo>
                    <a:pt x="52" y="0"/>
                  </a:lnTo>
                  <a:lnTo>
                    <a:pt x="0" y="110"/>
                  </a:lnTo>
                  <a:lnTo>
                    <a:pt x="0" y="112"/>
                  </a:lnTo>
                  <a:lnTo>
                    <a:pt x="0" y="110"/>
                  </a:lnTo>
                  <a:lnTo>
                    <a:pt x="0" y="111"/>
                  </a:lnTo>
                  <a:lnTo>
                    <a:pt x="0" y="112"/>
                  </a:lnTo>
                  <a:lnTo>
                    <a:pt x="6"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7"/>
            <p:cNvSpPr>
              <a:spLocks/>
            </p:cNvSpPr>
            <p:nvPr/>
          </p:nvSpPr>
          <p:spPr bwMode="auto">
            <a:xfrm>
              <a:off x="4218361" y="5218658"/>
              <a:ext cx="14288" cy="87313"/>
            </a:xfrm>
            <a:custGeom>
              <a:avLst/>
              <a:gdLst>
                <a:gd name="T0" fmla="*/ 16 w 17"/>
                <a:gd name="T1" fmla="*/ 107 h 112"/>
                <a:gd name="T2" fmla="*/ 17 w 17"/>
                <a:gd name="T3" fmla="*/ 109 h 112"/>
                <a:gd name="T4" fmla="*/ 6 w 17"/>
                <a:gd name="T5" fmla="*/ 0 h 112"/>
                <a:gd name="T6" fmla="*/ 0 w 17"/>
                <a:gd name="T7" fmla="*/ 1 h 112"/>
                <a:gd name="T8" fmla="*/ 12 w 17"/>
                <a:gd name="T9" fmla="*/ 109 h 112"/>
                <a:gd name="T10" fmla="*/ 13 w 17"/>
                <a:gd name="T11" fmla="*/ 112 h 112"/>
                <a:gd name="T12" fmla="*/ 12 w 17"/>
                <a:gd name="T13" fmla="*/ 109 h 112"/>
                <a:gd name="T14" fmla="*/ 12 w 17"/>
                <a:gd name="T15" fmla="*/ 112 h 112"/>
                <a:gd name="T16" fmla="*/ 13 w 17"/>
                <a:gd name="T17" fmla="*/ 112 h 112"/>
                <a:gd name="T18" fmla="*/ 16 w 17"/>
                <a:gd name="T19"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2">
                  <a:moveTo>
                    <a:pt x="16" y="107"/>
                  </a:moveTo>
                  <a:lnTo>
                    <a:pt x="17" y="109"/>
                  </a:lnTo>
                  <a:lnTo>
                    <a:pt x="6" y="0"/>
                  </a:lnTo>
                  <a:lnTo>
                    <a:pt x="0" y="1"/>
                  </a:lnTo>
                  <a:lnTo>
                    <a:pt x="12" y="109"/>
                  </a:lnTo>
                  <a:lnTo>
                    <a:pt x="13" y="112"/>
                  </a:lnTo>
                  <a:lnTo>
                    <a:pt x="12" y="109"/>
                  </a:lnTo>
                  <a:lnTo>
                    <a:pt x="12" y="112"/>
                  </a:lnTo>
                  <a:lnTo>
                    <a:pt x="13" y="112"/>
                  </a:lnTo>
                  <a:lnTo>
                    <a:pt x="16"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8"/>
            <p:cNvSpPr>
              <a:spLocks/>
            </p:cNvSpPr>
            <p:nvPr/>
          </p:nvSpPr>
          <p:spPr bwMode="auto">
            <a:xfrm>
              <a:off x="4227886" y="5302796"/>
              <a:ext cx="69850" cy="36513"/>
            </a:xfrm>
            <a:custGeom>
              <a:avLst/>
              <a:gdLst>
                <a:gd name="T0" fmla="*/ 85 w 86"/>
                <a:gd name="T1" fmla="*/ 39 h 46"/>
                <a:gd name="T2" fmla="*/ 86 w 86"/>
                <a:gd name="T3" fmla="*/ 39 h 46"/>
                <a:gd name="T4" fmla="*/ 79 w 86"/>
                <a:gd name="T5" fmla="*/ 38 h 46"/>
                <a:gd name="T6" fmla="*/ 71 w 86"/>
                <a:gd name="T7" fmla="*/ 36 h 46"/>
                <a:gd name="T8" fmla="*/ 64 w 86"/>
                <a:gd name="T9" fmla="*/ 34 h 46"/>
                <a:gd name="T10" fmla="*/ 57 w 86"/>
                <a:gd name="T11" fmla="*/ 30 h 46"/>
                <a:gd name="T12" fmla="*/ 50 w 86"/>
                <a:gd name="T13" fmla="*/ 27 h 46"/>
                <a:gd name="T14" fmla="*/ 43 w 86"/>
                <a:gd name="T15" fmla="*/ 23 h 46"/>
                <a:gd name="T16" fmla="*/ 37 w 86"/>
                <a:gd name="T17" fmla="*/ 20 h 46"/>
                <a:gd name="T18" fmla="*/ 31 w 86"/>
                <a:gd name="T19" fmla="*/ 16 h 46"/>
                <a:gd name="T20" fmla="*/ 25 w 86"/>
                <a:gd name="T21" fmla="*/ 14 h 46"/>
                <a:gd name="T22" fmla="*/ 19 w 86"/>
                <a:gd name="T23" fmla="*/ 11 h 46"/>
                <a:gd name="T24" fmla="*/ 15 w 86"/>
                <a:gd name="T25" fmla="*/ 7 h 46"/>
                <a:gd name="T26" fmla="*/ 11 w 86"/>
                <a:gd name="T27" fmla="*/ 5 h 46"/>
                <a:gd name="T28" fmla="*/ 8 w 86"/>
                <a:gd name="T29" fmla="*/ 2 h 46"/>
                <a:gd name="T30" fmla="*/ 4 w 86"/>
                <a:gd name="T31" fmla="*/ 1 h 46"/>
                <a:gd name="T32" fmla="*/ 3 w 86"/>
                <a:gd name="T33" fmla="*/ 0 h 46"/>
                <a:gd name="T34" fmla="*/ 3 w 86"/>
                <a:gd name="T35" fmla="*/ 0 h 46"/>
                <a:gd name="T36" fmla="*/ 0 w 86"/>
                <a:gd name="T37" fmla="*/ 5 h 46"/>
                <a:gd name="T38" fmla="*/ 0 w 86"/>
                <a:gd name="T39" fmla="*/ 6 h 46"/>
                <a:gd name="T40" fmla="*/ 2 w 86"/>
                <a:gd name="T41" fmla="*/ 7 h 46"/>
                <a:gd name="T42" fmla="*/ 4 w 86"/>
                <a:gd name="T43" fmla="*/ 8 h 46"/>
                <a:gd name="T44" fmla="*/ 8 w 86"/>
                <a:gd name="T45" fmla="*/ 11 h 46"/>
                <a:gd name="T46" fmla="*/ 11 w 86"/>
                <a:gd name="T47" fmla="*/ 13 h 46"/>
                <a:gd name="T48" fmla="*/ 16 w 86"/>
                <a:gd name="T49" fmla="*/ 16 h 46"/>
                <a:gd name="T50" fmla="*/ 22 w 86"/>
                <a:gd name="T51" fmla="*/ 19 h 46"/>
                <a:gd name="T52" fmla="*/ 27 w 86"/>
                <a:gd name="T53" fmla="*/ 22 h 46"/>
                <a:gd name="T54" fmla="*/ 34 w 86"/>
                <a:gd name="T55" fmla="*/ 25 h 46"/>
                <a:gd name="T56" fmla="*/ 40 w 86"/>
                <a:gd name="T57" fmla="*/ 29 h 46"/>
                <a:gd name="T58" fmla="*/ 47 w 86"/>
                <a:gd name="T59" fmla="*/ 32 h 46"/>
                <a:gd name="T60" fmla="*/ 55 w 86"/>
                <a:gd name="T61" fmla="*/ 36 h 46"/>
                <a:gd name="T62" fmla="*/ 62 w 86"/>
                <a:gd name="T63" fmla="*/ 39 h 46"/>
                <a:gd name="T64" fmla="*/ 70 w 86"/>
                <a:gd name="T65" fmla="*/ 42 h 46"/>
                <a:gd name="T66" fmla="*/ 77 w 86"/>
                <a:gd name="T67" fmla="*/ 44 h 46"/>
                <a:gd name="T68" fmla="*/ 84 w 86"/>
                <a:gd name="T69" fmla="*/ 46 h 46"/>
                <a:gd name="T70" fmla="*/ 84 w 86"/>
                <a:gd name="T71" fmla="*/ 46 h 46"/>
                <a:gd name="T72" fmla="*/ 85 w 86"/>
                <a:gd name="T7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46">
                  <a:moveTo>
                    <a:pt x="85" y="39"/>
                  </a:moveTo>
                  <a:lnTo>
                    <a:pt x="86" y="39"/>
                  </a:lnTo>
                  <a:lnTo>
                    <a:pt x="79" y="38"/>
                  </a:lnTo>
                  <a:lnTo>
                    <a:pt x="71" y="36"/>
                  </a:lnTo>
                  <a:lnTo>
                    <a:pt x="64" y="34"/>
                  </a:lnTo>
                  <a:lnTo>
                    <a:pt x="57" y="30"/>
                  </a:lnTo>
                  <a:lnTo>
                    <a:pt x="50" y="27"/>
                  </a:lnTo>
                  <a:lnTo>
                    <a:pt x="43" y="23"/>
                  </a:lnTo>
                  <a:lnTo>
                    <a:pt x="37" y="20"/>
                  </a:lnTo>
                  <a:lnTo>
                    <a:pt x="31" y="16"/>
                  </a:lnTo>
                  <a:lnTo>
                    <a:pt x="25" y="14"/>
                  </a:lnTo>
                  <a:lnTo>
                    <a:pt x="19" y="11"/>
                  </a:lnTo>
                  <a:lnTo>
                    <a:pt x="15" y="7"/>
                  </a:lnTo>
                  <a:lnTo>
                    <a:pt x="11" y="5"/>
                  </a:lnTo>
                  <a:lnTo>
                    <a:pt x="8" y="2"/>
                  </a:lnTo>
                  <a:lnTo>
                    <a:pt x="4" y="1"/>
                  </a:lnTo>
                  <a:lnTo>
                    <a:pt x="3" y="0"/>
                  </a:lnTo>
                  <a:lnTo>
                    <a:pt x="3" y="0"/>
                  </a:lnTo>
                  <a:lnTo>
                    <a:pt x="0" y="5"/>
                  </a:lnTo>
                  <a:lnTo>
                    <a:pt x="0" y="6"/>
                  </a:lnTo>
                  <a:lnTo>
                    <a:pt x="2" y="7"/>
                  </a:lnTo>
                  <a:lnTo>
                    <a:pt x="4" y="8"/>
                  </a:lnTo>
                  <a:lnTo>
                    <a:pt x="8" y="11"/>
                  </a:lnTo>
                  <a:lnTo>
                    <a:pt x="11" y="13"/>
                  </a:lnTo>
                  <a:lnTo>
                    <a:pt x="16" y="16"/>
                  </a:lnTo>
                  <a:lnTo>
                    <a:pt x="22" y="19"/>
                  </a:lnTo>
                  <a:lnTo>
                    <a:pt x="27" y="22"/>
                  </a:lnTo>
                  <a:lnTo>
                    <a:pt x="34" y="25"/>
                  </a:lnTo>
                  <a:lnTo>
                    <a:pt x="40" y="29"/>
                  </a:lnTo>
                  <a:lnTo>
                    <a:pt x="47" y="32"/>
                  </a:lnTo>
                  <a:lnTo>
                    <a:pt x="55" y="36"/>
                  </a:lnTo>
                  <a:lnTo>
                    <a:pt x="62" y="39"/>
                  </a:lnTo>
                  <a:lnTo>
                    <a:pt x="70" y="42"/>
                  </a:lnTo>
                  <a:lnTo>
                    <a:pt x="77" y="44"/>
                  </a:lnTo>
                  <a:lnTo>
                    <a:pt x="84" y="46"/>
                  </a:lnTo>
                  <a:lnTo>
                    <a:pt x="84" y="46"/>
                  </a:lnTo>
                  <a:lnTo>
                    <a:pt x="8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29"/>
            <p:cNvSpPr>
              <a:spLocks/>
            </p:cNvSpPr>
            <p:nvPr/>
          </p:nvSpPr>
          <p:spPr bwMode="auto">
            <a:xfrm>
              <a:off x="4294561" y="5334546"/>
              <a:ext cx="50800" cy="25400"/>
            </a:xfrm>
            <a:custGeom>
              <a:avLst/>
              <a:gdLst>
                <a:gd name="T0" fmla="*/ 63 w 63"/>
                <a:gd name="T1" fmla="*/ 27 h 33"/>
                <a:gd name="T2" fmla="*/ 63 w 63"/>
                <a:gd name="T3" fmla="*/ 27 h 33"/>
                <a:gd name="T4" fmla="*/ 49 w 63"/>
                <a:gd name="T5" fmla="*/ 19 h 33"/>
                <a:gd name="T6" fmla="*/ 40 w 63"/>
                <a:gd name="T7" fmla="*/ 13 h 33"/>
                <a:gd name="T8" fmla="*/ 33 w 63"/>
                <a:gd name="T9" fmla="*/ 10 h 33"/>
                <a:gd name="T10" fmla="*/ 30 w 63"/>
                <a:gd name="T11" fmla="*/ 7 h 33"/>
                <a:gd name="T12" fmla="*/ 25 w 63"/>
                <a:gd name="T13" fmla="*/ 6 h 33"/>
                <a:gd name="T14" fmla="*/ 20 w 63"/>
                <a:gd name="T15" fmla="*/ 5 h 33"/>
                <a:gd name="T16" fmla="*/ 12 w 63"/>
                <a:gd name="T17" fmla="*/ 3 h 33"/>
                <a:gd name="T18" fmla="*/ 1 w 63"/>
                <a:gd name="T19" fmla="*/ 0 h 33"/>
                <a:gd name="T20" fmla="*/ 0 w 63"/>
                <a:gd name="T21" fmla="*/ 7 h 33"/>
                <a:gd name="T22" fmla="*/ 11 w 63"/>
                <a:gd name="T23" fmla="*/ 10 h 33"/>
                <a:gd name="T24" fmla="*/ 18 w 63"/>
                <a:gd name="T25" fmla="*/ 11 h 33"/>
                <a:gd name="T26" fmla="*/ 23 w 63"/>
                <a:gd name="T27" fmla="*/ 12 h 33"/>
                <a:gd name="T28" fmla="*/ 26 w 63"/>
                <a:gd name="T29" fmla="*/ 13 h 33"/>
                <a:gd name="T30" fmla="*/ 31 w 63"/>
                <a:gd name="T31" fmla="*/ 15 h 33"/>
                <a:gd name="T32" fmla="*/ 37 w 63"/>
                <a:gd name="T33" fmla="*/ 19 h 33"/>
                <a:gd name="T34" fmla="*/ 46 w 63"/>
                <a:gd name="T35" fmla="*/ 25 h 33"/>
                <a:gd name="T36" fmla="*/ 60 w 63"/>
                <a:gd name="T37" fmla="*/ 33 h 33"/>
                <a:gd name="T38" fmla="*/ 60 w 63"/>
                <a:gd name="T39" fmla="*/ 33 h 33"/>
                <a:gd name="T40" fmla="*/ 63 w 63"/>
                <a:gd name="T41"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3">
                  <a:moveTo>
                    <a:pt x="63" y="27"/>
                  </a:moveTo>
                  <a:lnTo>
                    <a:pt x="63" y="27"/>
                  </a:lnTo>
                  <a:lnTo>
                    <a:pt x="49" y="19"/>
                  </a:lnTo>
                  <a:lnTo>
                    <a:pt x="40" y="13"/>
                  </a:lnTo>
                  <a:lnTo>
                    <a:pt x="33" y="10"/>
                  </a:lnTo>
                  <a:lnTo>
                    <a:pt x="30" y="7"/>
                  </a:lnTo>
                  <a:lnTo>
                    <a:pt x="25" y="6"/>
                  </a:lnTo>
                  <a:lnTo>
                    <a:pt x="20" y="5"/>
                  </a:lnTo>
                  <a:lnTo>
                    <a:pt x="12" y="3"/>
                  </a:lnTo>
                  <a:lnTo>
                    <a:pt x="1" y="0"/>
                  </a:lnTo>
                  <a:lnTo>
                    <a:pt x="0" y="7"/>
                  </a:lnTo>
                  <a:lnTo>
                    <a:pt x="11" y="10"/>
                  </a:lnTo>
                  <a:lnTo>
                    <a:pt x="18" y="11"/>
                  </a:lnTo>
                  <a:lnTo>
                    <a:pt x="23" y="12"/>
                  </a:lnTo>
                  <a:lnTo>
                    <a:pt x="26" y="13"/>
                  </a:lnTo>
                  <a:lnTo>
                    <a:pt x="31" y="15"/>
                  </a:lnTo>
                  <a:lnTo>
                    <a:pt x="37" y="19"/>
                  </a:lnTo>
                  <a:lnTo>
                    <a:pt x="46" y="25"/>
                  </a:lnTo>
                  <a:lnTo>
                    <a:pt x="60" y="33"/>
                  </a:lnTo>
                  <a:lnTo>
                    <a:pt x="60" y="33"/>
                  </a:lnTo>
                  <a:lnTo>
                    <a:pt x="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0"/>
            <p:cNvSpPr>
              <a:spLocks/>
            </p:cNvSpPr>
            <p:nvPr/>
          </p:nvSpPr>
          <p:spPr bwMode="auto">
            <a:xfrm>
              <a:off x="4342186" y="5355183"/>
              <a:ext cx="88900" cy="87313"/>
            </a:xfrm>
            <a:custGeom>
              <a:avLst/>
              <a:gdLst>
                <a:gd name="T0" fmla="*/ 110 w 110"/>
                <a:gd name="T1" fmla="*/ 105 h 109"/>
                <a:gd name="T2" fmla="*/ 110 w 110"/>
                <a:gd name="T3" fmla="*/ 105 h 109"/>
                <a:gd name="T4" fmla="*/ 106 w 110"/>
                <a:gd name="T5" fmla="*/ 100 h 109"/>
                <a:gd name="T6" fmla="*/ 101 w 110"/>
                <a:gd name="T7" fmla="*/ 94 h 109"/>
                <a:gd name="T8" fmla="*/ 96 w 110"/>
                <a:gd name="T9" fmla="*/ 89 h 109"/>
                <a:gd name="T10" fmla="*/ 91 w 110"/>
                <a:gd name="T11" fmla="*/ 82 h 109"/>
                <a:gd name="T12" fmla="*/ 85 w 110"/>
                <a:gd name="T13" fmla="*/ 75 h 109"/>
                <a:gd name="T14" fmla="*/ 78 w 110"/>
                <a:gd name="T15" fmla="*/ 69 h 109"/>
                <a:gd name="T16" fmla="*/ 72 w 110"/>
                <a:gd name="T17" fmla="*/ 61 h 109"/>
                <a:gd name="T18" fmla="*/ 65 w 110"/>
                <a:gd name="T19" fmla="*/ 54 h 109"/>
                <a:gd name="T20" fmla="*/ 58 w 110"/>
                <a:gd name="T21" fmla="*/ 46 h 109"/>
                <a:gd name="T22" fmla="*/ 51 w 110"/>
                <a:gd name="T23" fmla="*/ 39 h 109"/>
                <a:gd name="T24" fmla="*/ 45 w 110"/>
                <a:gd name="T25" fmla="*/ 31 h 109"/>
                <a:gd name="T26" fmla="*/ 36 w 110"/>
                <a:gd name="T27" fmla="*/ 24 h 109"/>
                <a:gd name="T28" fmla="*/ 28 w 110"/>
                <a:gd name="T29" fmla="*/ 17 h 109"/>
                <a:gd name="T30" fmla="*/ 20 w 110"/>
                <a:gd name="T31" fmla="*/ 11 h 109"/>
                <a:gd name="T32" fmla="*/ 12 w 110"/>
                <a:gd name="T33" fmla="*/ 6 h 109"/>
                <a:gd name="T34" fmla="*/ 3 w 110"/>
                <a:gd name="T35" fmla="*/ 0 h 109"/>
                <a:gd name="T36" fmla="*/ 0 w 110"/>
                <a:gd name="T37" fmla="*/ 6 h 109"/>
                <a:gd name="T38" fmla="*/ 9 w 110"/>
                <a:gd name="T39" fmla="*/ 10 h 109"/>
                <a:gd name="T40" fmla="*/ 17 w 110"/>
                <a:gd name="T41" fmla="*/ 17 h 109"/>
                <a:gd name="T42" fmla="*/ 25 w 110"/>
                <a:gd name="T43" fmla="*/ 22 h 109"/>
                <a:gd name="T44" fmla="*/ 32 w 110"/>
                <a:gd name="T45" fmla="*/ 29 h 109"/>
                <a:gd name="T46" fmla="*/ 40 w 110"/>
                <a:gd name="T47" fmla="*/ 36 h 109"/>
                <a:gd name="T48" fmla="*/ 47 w 110"/>
                <a:gd name="T49" fmla="*/ 44 h 109"/>
                <a:gd name="T50" fmla="*/ 54 w 110"/>
                <a:gd name="T51" fmla="*/ 50 h 109"/>
                <a:gd name="T52" fmla="*/ 61 w 110"/>
                <a:gd name="T53" fmla="*/ 59 h 109"/>
                <a:gd name="T54" fmla="*/ 68 w 110"/>
                <a:gd name="T55" fmla="*/ 65 h 109"/>
                <a:gd name="T56" fmla="*/ 73 w 110"/>
                <a:gd name="T57" fmla="*/ 72 h 109"/>
                <a:gd name="T58" fmla="*/ 80 w 110"/>
                <a:gd name="T59" fmla="*/ 79 h 109"/>
                <a:gd name="T60" fmla="*/ 86 w 110"/>
                <a:gd name="T61" fmla="*/ 86 h 109"/>
                <a:gd name="T62" fmla="*/ 92 w 110"/>
                <a:gd name="T63" fmla="*/ 93 h 109"/>
                <a:gd name="T64" fmla="*/ 96 w 110"/>
                <a:gd name="T65" fmla="*/ 98 h 109"/>
                <a:gd name="T66" fmla="*/ 101 w 110"/>
                <a:gd name="T67" fmla="*/ 105 h 109"/>
                <a:gd name="T68" fmla="*/ 106 w 110"/>
                <a:gd name="T69" fmla="*/ 109 h 109"/>
                <a:gd name="T70" fmla="*/ 106 w 110"/>
                <a:gd name="T71" fmla="*/ 109 h 109"/>
                <a:gd name="T72" fmla="*/ 110 w 110"/>
                <a:gd name="T73" fmla="*/ 10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09">
                  <a:moveTo>
                    <a:pt x="110" y="105"/>
                  </a:moveTo>
                  <a:lnTo>
                    <a:pt x="110" y="105"/>
                  </a:lnTo>
                  <a:lnTo>
                    <a:pt x="106" y="100"/>
                  </a:lnTo>
                  <a:lnTo>
                    <a:pt x="101" y="94"/>
                  </a:lnTo>
                  <a:lnTo>
                    <a:pt x="96" y="89"/>
                  </a:lnTo>
                  <a:lnTo>
                    <a:pt x="91" y="82"/>
                  </a:lnTo>
                  <a:lnTo>
                    <a:pt x="85" y="75"/>
                  </a:lnTo>
                  <a:lnTo>
                    <a:pt x="78" y="69"/>
                  </a:lnTo>
                  <a:lnTo>
                    <a:pt x="72" y="61"/>
                  </a:lnTo>
                  <a:lnTo>
                    <a:pt x="65" y="54"/>
                  </a:lnTo>
                  <a:lnTo>
                    <a:pt x="58" y="46"/>
                  </a:lnTo>
                  <a:lnTo>
                    <a:pt x="51" y="39"/>
                  </a:lnTo>
                  <a:lnTo>
                    <a:pt x="45" y="31"/>
                  </a:lnTo>
                  <a:lnTo>
                    <a:pt x="36" y="24"/>
                  </a:lnTo>
                  <a:lnTo>
                    <a:pt x="28" y="17"/>
                  </a:lnTo>
                  <a:lnTo>
                    <a:pt x="20" y="11"/>
                  </a:lnTo>
                  <a:lnTo>
                    <a:pt x="12" y="6"/>
                  </a:lnTo>
                  <a:lnTo>
                    <a:pt x="3" y="0"/>
                  </a:lnTo>
                  <a:lnTo>
                    <a:pt x="0" y="6"/>
                  </a:lnTo>
                  <a:lnTo>
                    <a:pt x="9" y="10"/>
                  </a:lnTo>
                  <a:lnTo>
                    <a:pt x="17" y="17"/>
                  </a:lnTo>
                  <a:lnTo>
                    <a:pt x="25" y="22"/>
                  </a:lnTo>
                  <a:lnTo>
                    <a:pt x="32" y="29"/>
                  </a:lnTo>
                  <a:lnTo>
                    <a:pt x="40" y="36"/>
                  </a:lnTo>
                  <a:lnTo>
                    <a:pt x="47" y="44"/>
                  </a:lnTo>
                  <a:lnTo>
                    <a:pt x="54" y="50"/>
                  </a:lnTo>
                  <a:lnTo>
                    <a:pt x="61" y="59"/>
                  </a:lnTo>
                  <a:lnTo>
                    <a:pt x="68" y="65"/>
                  </a:lnTo>
                  <a:lnTo>
                    <a:pt x="73" y="72"/>
                  </a:lnTo>
                  <a:lnTo>
                    <a:pt x="80" y="79"/>
                  </a:lnTo>
                  <a:lnTo>
                    <a:pt x="86" y="86"/>
                  </a:lnTo>
                  <a:lnTo>
                    <a:pt x="92" y="93"/>
                  </a:lnTo>
                  <a:lnTo>
                    <a:pt x="96" y="98"/>
                  </a:lnTo>
                  <a:lnTo>
                    <a:pt x="101" y="105"/>
                  </a:lnTo>
                  <a:lnTo>
                    <a:pt x="106" y="109"/>
                  </a:lnTo>
                  <a:lnTo>
                    <a:pt x="106" y="109"/>
                  </a:lnTo>
                  <a:lnTo>
                    <a:pt x="11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1"/>
            <p:cNvSpPr>
              <a:spLocks/>
            </p:cNvSpPr>
            <p:nvPr/>
          </p:nvSpPr>
          <p:spPr bwMode="auto">
            <a:xfrm>
              <a:off x="4426323" y="5437733"/>
              <a:ext cx="125413" cy="49213"/>
            </a:xfrm>
            <a:custGeom>
              <a:avLst/>
              <a:gdLst>
                <a:gd name="T0" fmla="*/ 157 w 157"/>
                <a:gd name="T1" fmla="*/ 55 h 62"/>
                <a:gd name="T2" fmla="*/ 157 w 157"/>
                <a:gd name="T3" fmla="*/ 55 h 62"/>
                <a:gd name="T4" fmla="*/ 148 w 157"/>
                <a:gd name="T5" fmla="*/ 54 h 62"/>
                <a:gd name="T6" fmla="*/ 138 w 157"/>
                <a:gd name="T7" fmla="*/ 51 h 62"/>
                <a:gd name="T8" fmla="*/ 127 w 157"/>
                <a:gd name="T9" fmla="*/ 49 h 62"/>
                <a:gd name="T10" fmla="*/ 117 w 157"/>
                <a:gd name="T11" fmla="*/ 46 h 62"/>
                <a:gd name="T12" fmla="*/ 106 w 157"/>
                <a:gd name="T13" fmla="*/ 43 h 62"/>
                <a:gd name="T14" fmla="*/ 94 w 157"/>
                <a:gd name="T15" fmla="*/ 39 h 62"/>
                <a:gd name="T16" fmla="*/ 82 w 157"/>
                <a:gd name="T17" fmla="*/ 35 h 62"/>
                <a:gd name="T18" fmla="*/ 71 w 157"/>
                <a:gd name="T19" fmla="*/ 32 h 62"/>
                <a:gd name="T20" fmla="*/ 59 w 157"/>
                <a:gd name="T21" fmla="*/ 28 h 62"/>
                <a:gd name="T22" fmla="*/ 50 w 157"/>
                <a:gd name="T23" fmla="*/ 25 h 62"/>
                <a:gd name="T24" fmla="*/ 40 w 157"/>
                <a:gd name="T25" fmla="*/ 20 h 62"/>
                <a:gd name="T26" fmla="*/ 31 w 157"/>
                <a:gd name="T27" fmla="*/ 16 h 62"/>
                <a:gd name="T28" fmla="*/ 23 w 157"/>
                <a:gd name="T29" fmla="*/ 11 h 62"/>
                <a:gd name="T30" fmla="*/ 15 w 157"/>
                <a:gd name="T31" fmla="*/ 8 h 62"/>
                <a:gd name="T32" fmla="*/ 9 w 157"/>
                <a:gd name="T33" fmla="*/ 3 h 62"/>
                <a:gd name="T34" fmla="*/ 4 w 157"/>
                <a:gd name="T35" fmla="*/ 0 h 62"/>
                <a:gd name="T36" fmla="*/ 0 w 157"/>
                <a:gd name="T37" fmla="*/ 4 h 62"/>
                <a:gd name="T38" fmla="*/ 5 w 157"/>
                <a:gd name="T39" fmla="*/ 8 h 62"/>
                <a:gd name="T40" fmla="*/ 11 w 157"/>
                <a:gd name="T41" fmla="*/ 13 h 62"/>
                <a:gd name="T42" fmla="*/ 19 w 157"/>
                <a:gd name="T43" fmla="*/ 17 h 62"/>
                <a:gd name="T44" fmla="*/ 27 w 157"/>
                <a:gd name="T45" fmla="*/ 22 h 62"/>
                <a:gd name="T46" fmla="*/ 36 w 157"/>
                <a:gd name="T47" fmla="*/ 26 h 62"/>
                <a:gd name="T48" fmla="*/ 47 w 157"/>
                <a:gd name="T49" fmla="*/ 31 h 62"/>
                <a:gd name="T50" fmla="*/ 58 w 157"/>
                <a:gd name="T51" fmla="*/ 34 h 62"/>
                <a:gd name="T52" fmla="*/ 69 w 157"/>
                <a:gd name="T53" fmla="*/ 39 h 62"/>
                <a:gd name="T54" fmla="*/ 80 w 157"/>
                <a:gd name="T55" fmla="*/ 42 h 62"/>
                <a:gd name="T56" fmla="*/ 92 w 157"/>
                <a:gd name="T57" fmla="*/ 46 h 62"/>
                <a:gd name="T58" fmla="*/ 103 w 157"/>
                <a:gd name="T59" fmla="*/ 49 h 62"/>
                <a:gd name="T60" fmla="*/ 115 w 157"/>
                <a:gd name="T61" fmla="*/ 53 h 62"/>
                <a:gd name="T62" fmla="*/ 126 w 157"/>
                <a:gd name="T63" fmla="*/ 55 h 62"/>
                <a:gd name="T64" fmla="*/ 137 w 157"/>
                <a:gd name="T65" fmla="*/ 57 h 62"/>
                <a:gd name="T66" fmla="*/ 147 w 157"/>
                <a:gd name="T67" fmla="*/ 60 h 62"/>
                <a:gd name="T68" fmla="*/ 156 w 157"/>
                <a:gd name="T69" fmla="*/ 62 h 62"/>
                <a:gd name="T70" fmla="*/ 156 w 157"/>
                <a:gd name="T71" fmla="*/ 62 h 62"/>
                <a:gd name="T72" fmla="*/ 157 w 157"/>
                <a:gd name="T73"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2">
                  <a:moveTo>
                    <a:pt x="157" y="55"/>
                  </a:moveTo>
                  <a:lnTo>
                    <a:pt x="157" y="55"/>
                  </a:lnTo>
                  <a:lnTo>
                    <a:pt x="148" y="54"/>
                  </a:lnTo>
                  <a:lnTo>
                    <a:pt x="138" y="51"/>
                  </a:lnTo>
                  <a:lnTo>
                    <a:pt x="127" y="49"/>
                  </a:lnTo>
                  <a:lnTo>
                    <a:pt x="117" y="46"/>
                  </a:lnTo>
                  <a:lnTo>
                    <a:pt x="106" y="43"/>
                  </a:lnTo>
                  <a:lnTo>
                    <a:pt x="94" y="39"/>
                  </a:lnTo>
                  <a:lnTo>
                    <a:pt x="82" y="35"/>
                  </a:lnTo>
                  <a:lnTo>
                    <a:pt x="71" y="32"/>
                  </a:lnTo>
                  <a:lnTo>
                    <a:pt x="59" y="28"/>
                  </a:lnTo>
                  <a:lnTo>
                    <a:pt x="50" y="25"/>
                  </a:lnTo>
                  <a:lnTo>
                    <a:pt x="40" y="20"/>
                  </a:lnTo>
                  <a:lnTo>
                    <a:pt x="31" y="16"/>
                  </a:lnTo>
                  <a:lnTo>
                    <a:pt x="23" y="11"/>
                  </a:lnTo>
                  <a:lnTo>
                    <a:pt x="15" y="8"/>
                  </a:lnTo>
                  <a:lnTo>
                    <a:pt x="9" y="3"/>
                  </a:lnTo>
                  <a:lnTo>
                    <a:pt x="4" y="0"/>
                  </a:lnTo>
                  <a:lnTo>
                    <a:pt x="0" y="4"/>
                  </a:lnTo>
                  <a:lnTo>
                    <a:pt x="5" y="8"/>
                  </a:lnTo>
                  <a:lnTo>
                    <a:pt x="11" y="13"/>
                  </a:lnTo>
                  <a:lnTo>
                    <a:pt x="19" y="17"/>
                  </a:lnTo>
                  <a:lnTo>
                    <a:pt x="27" y="22"/>
                  </a:lnTo>
                  <a:lnTo>
                    <a:pt x="36" y="26"/>
                  </a:lnTo>
                  <a:lnTo>
                    <a:pt x="47" y="31"/>
                  </a:lnTo>
                  <a:lnTo>
                    <a:pt x="58" y="34"/>
                  </a:lnTo>
                  <a:lnTo>
                    <a:pt x="69" y="39"/>
                  </a:lnTo>
                  <a:lnTo>
                    <a:pt x="80" y="42"/>
                  </a:lnTo>
                  <a:lnTo>
                    <a:pt x="92" y="46"/>
                  </a:lnTo>
                  <a:lnTo>
                    <a:pt x="103" y="49"/>
                  </a:lnTo>
                  <a:lnTo>
                    <a:pt x="115" y="53"/>
                  </a:lnTo>
                  <a:lnTo>
                    <a:pt x="126" y="55"/>
                  </a:lnTo>
                  <a:lnTo>
                    <a:pt x="137" y="57"/>
                  </a:lnTo>
                  <a:lnTo>
                    <a:pt x="147" y="60"/>
                  </a:lnTo>
                  <a:lnTo>
                    <a:pt x="156" y="62"/>
                  </a:lnTo>
                  <a:lnTo>
                    <a:pt x="156" y="62"/>
                  </a:lnTo>
                  <a:lnTo>
                    <a:pt x="1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2"/>
            <p:cNvSpPr>
              <a:spLocks/>
            </p:cNvSpPr>
            <p:nvPr/>
          </p:nvSpPr>
          <p:spPr bwMode="auto">
            <a:xfrm>
              <a:off x="4551736" y="5453608"/>
              <a:ext cx="100013" cy="34925"/>
            </a:xfrm>
            <a:custGeom>
              <a:avLst/>
              <a:gdLst>
                <a:gd name="T0" fmla="*/ 122 w 127"/>
                <a:gd name="T1" fmla="*/ 1 h 44"/>
                <a:gd name="T2" fmla="*/ 123 w 127"/>
                <a:gd name="T3" fmla="*/ 0 h 44"/>
                <a:gd name="T4" fmla="*/ 122 w 127"/>
                <a:gd name="T5" fmla="*/ 0 h 44"/>
                <a:gd name="T6" fmla="*/ 120 w 127"/>
                <a:gd name="T7" fmla="*/ 1 h 44"/>
                <a:gd name="T8" fmla="*/ 117 w 127"/>
                <a:gd name="T9" fmla="*/ 4 h 44"/>
                <a:gd name="T10" fmla="*/ 111 w 127"/>
                <a:gd name="T11" fmla="*/ 7 h 44"/>
                <a:gd name="T12" fmla="*/ 105 w 127"/>
                <a:gd name="T13" fmla="*/ 11 h 44"/>
                <a:gd name="T14" fmla="*/ 97 w 127"/>
                <a:gd name="T15" fmla="*/ 14 h 44"/>
                <a:gd name="T16" fmla="*/ 89 w 127"/>
                <a:gd name="T17" fmla="*/ 18 h 44"/>
                <a:gd name="T18" fmla="*/ 81 w 127"/>
                <a:gd name="T19" fmla="*/ 22 h 44"/>
                <a:gd name="T20" fmla="*/ 72 w 127"/>
                <a:gd name="T21" fmla="*/ 24 h 44"/>
                <a:gd name="T22" fmla="*/ 61 w 127"/>
                <a:gd name="T23" fmla="*/ 29 h 44"/>
                <a:gd name="T24" fmla="*/ 51 w 127"/>
                <a:gd name="T25" fmla="*/ 31 h 44"/>
                <a:gd name="T26" fmla="*/ 40 w 127"/>
                <a:gd name="T27" fmla="*/ 34 h 44"/>
                <a:gd name="T28" fmla="*/ 30 w 127"/>
                <a:gd name="T29" fmla="*/ 36 h 44"/>
                <a:gd name="T30" fmla="*/ 21 w 127"/>
                <a:gd name="T31" fmla="*/ 37 h 44"/>
                <a:gd name="T32" fmla="*/ 11 w 127"/>
                <a:gd name="T33" fmla="*/ 37 h 44"/>
                <a:gd name="T34" fmla="*/ 1 w 127"/>
                <a:gd name="T35" fmla="*/ 36 h 44"/>
                <a:gd name="T36" fmla="*/ 0 w 127"/>
                <a:gd name="T37" fmla="*/ 43 h 44"/>
                <a:gd name="T38" fmla="*/ 11 w 127"/>
                <a:gd name="T39" fmla="*/ 44 h 44"/>
                <a:gd name="T40" fmla="*/ 21 w 127"/>
                <a:gd name="T41" fmla="*/ 44 h 44"/>
                <a:gd name="T42" fmla="*/ 31 w 127"/>
                <a:gd name="T43" fmla="*/ 43 h 44"/>
                <a:gd name="T44" fmla="*/ 42 w 127"/>
                <a:gd name="T45" fmla="*/ 41 h 44"/>
                <a:gd name="T46" fmla="*/ 53 w 127"/>
                <a:gd name="T47" fmla="*/ 38 h 44"/>
                <a:gd name="T48" fmla="*/ 62 w 127"/>
                <a:gd name="T49" fmla="*/ 35 h 44"/>
                <a:gd name="T50" fmla="*/ 73 w 127"/>
                <a:gd name="T51" fmla="*/ 31 h 44"/>
                <a:gd name="T52" fmla="*/ 83 w 127"/>
                <a:gd name="T53" fmla="*/ 27 h 44"/>
                <a:gd name="T54" fmla="*/ 92 w 127"/>
                <a:gd name="T55" fmla="*/ 23 h 44"/>
                <a:gd name="T56" fmla="*/ 100 w 127"/>
                <a:gd name="T57" fmla="*/ 20 h 44"/>
                <a:gd name="T58" fmla="*/ 107 w 127"/>
                <a:gd name="T59" fmla="*/ 15 h 44"/>
                <a:gd name="T60" fmla="*/ 114 w 127"/>
                <a:gd name="T61" fmla="*/ 13 h 44"/>
                <a:gd name="T62" fmla="*/ 119 w 127"/>
                <a:gd name="T63" fmla="*/ 9 h 44"/>
                <a:gd name="T64" fmla="*/ 123 w 127"/>
                <a:gd name="T65" fmla="*/ 7 h 44"/>
                <a:gd name="T66" fmla="*/ 126 w 127"/>
                <a:gd name="T67" fmla="*/ 6 h 44"/>
                <a:gd name="T68" fmla="*/ 127 w 127"/>
                <a:gd name="T69" fmla="*/ 6 h 44"/>
                <a:gd name="T70" fmla="*/ 127 w 127"/>
                <a:gd name="T71" fmla="*/ 5 h 44"/>
                <a:gd name="T72" fmla="*/ 127 w 127"/>
                <a:gd name="T73" fmla="*/ 6 h 44"/>
                <a:gd name="T74" fmla="*/ 127 w 127"/>
                <a:gd name="T75" fmla="*/ 5 h 44"/>
                <a:gd name="T76" fmla="*/ 127 w 127"/>
                <a:gd name="T77" fmla="*/ 5 h 44"/>
                <a:gd name="T78" fmla="*/ 122 w 127"/>
                <a:gd name="T7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44">
                  <a:moveTo>
                    <a:pt x="122" y="1"/>
                  </a:moveTo>
                  <a:lnTo>
                    <a:pt x="123" y="0"/>
                  </a:lnTo>
                  <a:lnTo>
                    <a:pt x="122" y="0"/>
                  </a:lnTo>
                  <a:lnTo>
                    <a:pt x="120" y="1"/>
                  </a:lnTo>
                  <a:lnTo>
                    <a:pt x="117" y="4"/>
                  </a:lnTo>
                  <a:lnTo>
                    <a:pt x="111" y="7"/>
                  </a:lnTo>
                  <a:lnTo>
                    <a:pt x="105" y="11"/>
                  </a:lnTo>
                  <a:lnTo>
                    <a:pt x="97" y="14"/>
                  </a:lnTo>
                  <a:lnTo>
                    <a:pt x="89" y="18"/>
                  </a:lnTo>
                  <a:lnTo>
                    <a:pt x="81" y="22"/>
                  </a:lnTo>
                  <a:lnTo>
                    <a:pt x="72" y="24"/>
                  </a:lnTo>
                  <a:lnTo>
                    <a:pt x="61" y="29"/>
                  </a:lnTo>
                  <a:lnTo>
                    <a:pt x="51" y="31"/>
                  </a:lnTo>
                  <a:lnTo>
                    <a:pt x="40" y="34"/>
                  </a:lnTo>
                  <a:lnTo>
                    <a:pt x="30" y="36"/>
                  </a:lnTo>
                  <a:lnTo>
                    <a:pt x="21" y="37"/>
                  </a:lnTo>
                  <a:lnTo>
                    <a:pt x="11" y="37"/>
                  </a:lnTo>
                  <a:lnTo>
                    <a:pt x="1" y="36"/>
                  </a:lnTo>
                  <a:lnTo>
                    <a:pt x="0" y="43"/>
                  </a:lnTo>
                  <a:lnTo>
                    <a:pt x="11" y="44"/>
                  </a:lnTo>
                  <a:lnTo>
                    <a:pt x="21" y="44"/>
                  </a:lnTo>
                  <a:lnTo>
                    <a:pt x="31" y="43"/>
                  </a:lnTo>
                  <a:lnTo>
                    <a:pt x="42" y="41"/>
                  </a:lnTo>
                  <a:lnTo>
                    <a:pt x="53" y="38"/>
                  </a:lnTo>
                  <a:lnTo>
                    <a:pt x="62" y="35"/>
                  </a:lnTo>
                  <a:lnTo>
                    <a:pt x="73" y="31"/>
                  </a:lnTo>
                  <a:lnTo>
                    <a:pt x="83" y="27"/>
                  </a:lnTo>
                  <a:lnTo>
                    <a:pt x="92" y="23"/>
                  </a:lnTo>
                  <a:lnTo>
                    <a:pt x="100" y="20"/>
                  </a:lnTo>
                  <a:lnTo>
                    <a:pt x="107" y="15"/>
                  </a:lnTo>
                  <a:lnTo>
                    <a:pt x="114" y="13"/>
                  </a:lnTo>
                  <a:lnTo>
                    <a:pt x="119" y="9"/>
                  </a:lnTo>
                  <a:lnTo>
                    <a:pt x="123" y="7"/>
                  </a:lnTo>
                  <a:lnTo>
                    <a:pt x="126" y="6"/>
                  </a:lnTo>
                  <a:lnTo>
                    <a:pt x="127" y="6"/>
                  </a:lnTo>
                  <a:lnTo>
                    <a:pt x="127" y="5"/>
                  </a:lnTo>
                  <a:lnTo>
                    <a:pt x="127" y="6"/>
                  </a:lnTo>
                  <a:lnTo>
                    <a:pt x="127" y="5"/>
                  </a:lnTo>
                  <a:lnTo>
                    <a:pt x="127" y="5"/>
                  </a:lnTo>
                  <a:lnTo>
                    <a:pt x="1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3"/>
            <p:cNvSpPr>
              <a:spLocks/>
            </p:cNvSpPr>
            <p:nvPr/>
          </p:nvSpPr>
          <p:spPr bwMode="auto">
            <a:xfrm>
              <a:off x="4648573" y="5402808"/>
              <a:ext cx="17463" cy="53975"/>
            </a:xfrm>
            <a:custGeom>
              <a:avLst/>
              <a:gdLst>
                <a:gd name="T0" fmla="*/ 12 w 23"/>
                <a:gd name="T1" fmla="*/ 4 h 68"/>
                <a:gd name="T2" fmla="*/ 12 w 23"/>
                <a:gd name="T3" fmla="*/ 4 h 68"/>
                <a:gd name="T4" fmla="*/ 16 w 23"/>
                <a:gd name="T5" fmla="*/ 14 h 68"/>
                <a:gd name="T6" fmla="*/ 16 w 23"/>
                <a:gd name="T7" fmla="*/ 24 h 68"/>
                <a:gd name="T8" fmla="*/ 15 w 23"/>
                <a:gd name="T9" fmla="*/ 34 h 68"/>
                <a:gd name="T10" fmla="*/ 13 w 23"/>
                <a:gd name="T11" fmla="*/ 44 h 68"/>
                <a:gd name="T12" fmla="*/ 8 w 23"/>
                <a:gd name="T13" fmla="*/ 52 h 68"/>
                <a:gd name="T14" fmla="*/ 5 w 23"/>
                <a:gd name="T15" fmla="*/ 57 h 68"/>
                <a:gd name="T16" fmla="*/ 1 w 23"/>
                <a:gd name="T17" fmla="*/ 62 h 68"/>
                <a:gd name="T18" fmla="*/ 0 w 23"/>
                <a:gd name="T19" fmla="*/ 64 h 68"/>
                <a:gd name="T20" fmla="*/ 5 w 23"/>
                <a:gd name="T21" fmla="*/ 68 h 68"/>
                <a:gd name="T22" fmla="*/ 7 w 23"/>
                <a:gd name="T23" fmla="*/ 67 h 68"/>
                <a:gd name="T24" fmla="*/ 9 w 23"/>
                <a:gd name="T25" fmla="*/ 62 h 68"/>
                <a:gd name="T26" fmla="*/ 14 w 23"/>
                <a:gd name="T27" fmla="*/ 55 h 68"/>
                <a:gd name="T28" fmla="*/ 19 w 23"/>
                <a:gd name="T29" fmla="*/ 46 h 68"/>
                <a:gd name="T30" fmla="*/ 22 w 23"/>
                <a:gd name="T31" fmla="*/ 36 h 68"/>
                <a:gd name="T32" fmla="*/ 23 w 23"/>
                <a:gd name="T33" fmla="*/ 24 h 68"/>
                <a:gd name="T34" fmla="*/ 22 w 23"/>
                <a:gd name="T35" fmla="*/ 13 h 68"/>
                <a:gd name="T36" fmla="*/ 18 w 23"/>
                <a:gd name="T37" fmla="*/ 0 h 68"/>
                <a:gd name="T38" fmla="*/ 18 w 23"/>
                <a:gd name="T39" fmla="*/ 0 h 68"/>
                <a:gd name="T40" fmla="*/ 12 w 23"/>
                <a:gd name="T41"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12" y="4"/>
                  </a:moveTo>
                  <a:lnTo>
                    <a:pt x="12" y="4"/>
                  </a:lnTo>
                  <a:lnTo>
                    <a:pt x="16" y="14"/>
                  </a:lnTo>
                  <a:lnTo>
                    <a:pt x="16" y="24"/>
                  </a:lnTo>
                  <a:lnTo>
                    <a:pt x="15" y="34"/>
                  </a:lnTo>
                  <a:lnTo>
                    <a:pt x="13" y="44"/>
                  </a:lnTo>
                  <a:lnTo>
                    <a:pt x="8" y="52"/>
                  </a:lnTo>
                  <a:lnTo>
                    <a:pt x="5" y="57"/>
                  </a:lnTo>
                  <a:lnTo>
                    <a:pt x="1" y="62"/>
                  </a:lnTo>
                  <a:lnTo>
                    <a:pt x="0" y="64"/>
                  </a:lnTo>
                  <a:lnTo>
                    <a:pt x="5" y="68"/>
                  </a:lnTo>
                  <a:lnTo>
                    <a:pt x="7" y="67"/>
                  </a:lnTo>
                  <a:lnTo>
                    <a:pt x="9" y="62"/>
                  </a:lnTo>
                  <a:lnTo>
                    <a:pt x="14" y="55"/>
                  </a:lnTo>
                  <a:lnTo>
                    <a:pt x="19" y="46"/>
                  </a:lnTo>
                  <a:lnTo>
                    <a:pt x="22" y="36"/>
                  </a:lnTo>
                  <a:lnTo>
                    <a:pt x="23" y="24"/>
                  </a:lnTo>
                  <a:lnTo>
                    <a:pt x="22" y="13"/>
                  </a:lnTo>
                  <a:lnTo>
                    <a:pt x="18" y="0"/>
                  </a:lnTo>
                  <a:lnTo>
                    <a:pt x="18" y="0"/>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4"/>
            <p:cNvSpPr>
              <a:spLocks/>
            </p:cNvSpPr>
            <p:nvPr/>
          </p:nvSpPr>
          <p:spPr bwMode="auto">
            <a:xfrm>
              <a:off x="4599361" y="5363121"/>
              <a:ext cx="61913" cy="44450"/>
            </a:xfrm>
            <a:custGeom>
              <a:avLst/>
              <a:gdLst>
                <a:gd name="T0" fmla="*/ 0 w 80"/>
                <a:gd name="T1" fmla="*/ 5 h 56"/>
                <a:gd name="T2" fmla="*/ 0 w 80"/>
                <a:gd name="T3" fmla="*/ 6 h 56"/>
                <a:gd name="T4" fmla="*/ 1 w 80"/>
                <a:gd name="T5" fmla="*/ 6 h 56"/>
                <a:gd name="T6" fmla="*/ 4 w 80"/>
                <a:gd name="T7" fmla="*/ 7 h 56"/>
                <a:gd name="T8" fmla="*/ 6 w 80"/>
                <a:gd name="T9" fmla="*/ 8 h 56"/>
                <a:gd name="T10" fmla="*/ 9 w 80"/>
                <a:gd name="T11" fmla="*/ 9 h 56"/>
                <a:gd name="T12" fmla="*/ 14 w 80"/>
                <a:gd name="T13" fmla="*/ 12 h 56"/>
                <a:gd name="T14" fmla="*/ 20 w 80"/>
                <a:gd name="T15" fmla="*/ 14 h 56"/>
                <a:gd name="T16" fmla="*/ 25 w 80"/>
                <a:gd name="T17" fmla="*/ 17 h 56"/>
                <a:gd name="T18" fmla="*/ 31 w 80"/>
                <a:gd name="T19" fmla="*/ 21 h 56"/>
                <a:gd name="T20" fmla="*/ 37 w 80"/>
                <a:gd name="T21" fmla="*/ 24 h 56"/>
                <a:gd name="T22" fmla="*/ 44 w 80"/>
                <a:gd name="T23" fmla="*/ 28 h 56"/>
                <a:gd name="T24" fmla="*/ 50 w 80"/>
                <a:gd name="T25" fmla="*/ 32 h 56"/>
                <a:gd name="T26" fmla="*/ 55 w 80"/>
                <a:gd name="T27" fmla="*/ 36 h 56"/>
                <a:gd name="T28" fmla="*/ 61 w 80"/>
                <a:gd name="T29" fmla="*/ 41 h 56"/>
                <a:gd name="T30" fmla="*/ 66 w 80"/>
                <a:gd name="T31" fmla="*/ 46 h 56"/>
                <a:gd name="T32" fmla="*/ 70 w 80"/>
                <a:gd name="T33" fmla="*/ 51 h 56"/>
                <a:gd name="T34" fmla="*/ 74 w 80"/>
                <a:gd name="T35" fmla="*/ 56 h 56"/>
                <a:gd name="T36" fmla="*/ 80 w 80"/>
                <a:gd name="T37" fmla="*/ 52 h 56"/>
                <a:gd name="T38" fmla="*/ 75 w 80"/>
                <a:gd name="T39" fmla="*/ 47 h 56"/>
                <a:gd name="T40" fmla="*/ 70 w 80"/>
                <a:gd name="T41" fmla="*/ 41 h 56"/>
                <a:gd name="T42" fmla="*/ 66 w 80"/>
                <a:gd name="T43" fmla="*/ 37 h 56"/>
                <a:gd name="T44" fmla="*/ 60 w 80"/>
                <a:gd name="T45" fmla="*/ 31 h 56"/>
                <a:gd name="T46" fmla="*/ 53 w 80"/>
                <a:gd name="T47" fmla="*/ 27 h 56"/>
                <a:gd name="T48" fmla="*/ 47 w 80"/>
                <a:gd name="T49" fmla="*/ 22 h 56"/>
                <a:gd name="T50" fmla="*/ 42 w 80"/>
                <a:gd name="T51" fmla="*/ 18 h 56"/>
                <a:gd name="T52" fmla="*/ 35 w 80"/>
                <a:gd name="T53" fmla="*/ 15 h 56"/>
                <a:gd name="T54" fmla="*/ 28 w 80"/>
                <a:gd name="T55" fmla="*/ 12 h 56"/>
                <a:gd name="T56" fmla="*/ 23 w 80"/>
                <a:gd name="T57" fmla="*/ 8 h 56"/>
                <a:gd name="T58" fmla="*/ 17 w 80"/>
                <a:gd name="T59" fmla="*/ 6 h 56"/>
                <a:gd name="T60" fmla="*/ 13 w 80"/>
                <a:gd name="T61" fmla="*/ 3 h 56"/>
                <a:gd name="T62" fmla="*/ 9 w 80"/>
                <a:gd name="T63" fmla="*/ 2 h 56"/>
                <a:gd name="T64" fmla="*/ 5 w 80"/>
                <a:gd name="T65" fmla="*/ 0 h 56"/>
                <a:gd name="T66" fmla="*/ 4 w 80"/>
                <a:gd name="T67" fmla="*/ 0 h 56"/>
                <a:gd name="T68" fmla="*/ 4 w 80"/>
                <a:gd name="T69" fmla="*/ 0 h 56"/>
                <a:gd name="T70" fmla="*/ 5 w 80"/>
                <a:gd name="T71" fmla="*/ 0 h 56"/>
                <a:gd name="T72" fmla="*/ 0 w 80"/>
                <a:gd name="T73" fmla="*/ 5 h 56"/>
                <a:gd name="T74" fmla="*/ 0 w 80"/>
                <a:gd name="T75" fmla="*/ 6 h 56"/>
                <a:gd name="T76" fmla="*/ 0 w 80"/>
                <a:gd name="T77" fmla="*/ 6 h 56"/>
                <a:gd name="T78" fmla="*/ 0 w 80"/>
                <a:gd name="T7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6">
                  <a:moveTo>
                    <a:pt x="0" y="5"/>
                  </a:moveTo>
                  <a:lnTo>
                    <a:pt x="0" y="6"/>
                  </a:lnTo>
                  <a:lnTo>
                    <a:pt x="1" y="6"/>
                  </a:lnTo>
                  <a:lnTo>
                    <a:pt x="4" y="7"/>
                  </a:lnTo>
                  <a:lnTo>
                    <a:pt x="6" y="8"/>
                  </a:lnTo>
                  <a:lnTo>
                    <a:pt x="9" y="9"/>
                  </a:lnTo>
                  <a:lnTo>
                    <a:pt x="14" y="12"/>
                  </a:lnTo>
                  <a:lnTo>
                    <a:pt x="20" y="14"/>
                  </a:lnTo>
                  <a:lnTo>
                    <a:pt x="25" y="17"/>
                  </a:lnTo>
                  <a:lnTo>
                    <a:pt x="31" y="21"/>
                  </a:lnTo>
                  <a:lnTo>
                    <a:pt x="37" y="24"/>
                  </a:lnTo>
                  <a:lnTo>
                    <a:pt x="44" y="28"/>
                  </a:lnTo>
                  <a:lnTo>
                    <a:pt x="50" y="32"/>
                  </a:lnTo>
                  <a:lnTo>
                    <a:pt x="55" y="36"/>
                  </a:lnTo>
                  <a:lnTo>
                    <a:pt x="61" y="41"/>
                  </a:lnTo>
                  <a:lnTo>
                    <a:pt x="66" y="46"/>
                  </a:lnTo>
                  <a:lnTo>
                    <a:pt x="70" y="51"/>
                  </a:lnTo>
                  <a:lnTo>
                    <a:pt x="74" y="56"/>
                  </a:lnTo>
                  <a:lnTo>
                    <a:pt x="80" y="52"/>
                  </a:lnTo>
                  <a:lnTo>
                    <a:pt x="75" y="47"/>
                  </a:lnTo>
                  <a:lnTo>
                    <a:pt x="70" y="41"/>
                  </a:lnTo>
                  <a:lnTo>
                    <a:pt x="66" y="37"/>
                  </a:lnTo>
                  <a:lnTo>
                    <a:pt x="60" y="31"/>
                  </a:lnTo>
                  <a:lnTo>
                    <a:pt x="53" y="27"/>
                  </a:lnTo>
                  <a:lnTo>
                    <a:pt x="47" y="22"/>
                  </a:lnTo>
                  <a:lnTo>
                    <a:pt x="42" y="18"/>
                  </a:lnTo>
                  <a:lnTo>
                    <a:pt x="35" y="15"/>
                  </a:lnTo>
                  <a:lnTo>
                    <a:pt x="28" y="12"/>
                  </a:lnTo>
                  <a:lnTo>
                    <a:pt x="23" y="8"/>
                  </a:lnTo>
                  <a:lnTo>
                    <a:pt x="17" y="6"/>
                  </a:lnTo>
                  <a:lnTo>
                    <a:pt x="13" y="3"/>
                  </a:lnTo>
                  <a:lnTo>
                    <a:pt x="9" y="2"/>
                  </a:lnTo>
                  <a:lnTo>
                    <a:pt x="5" y="0"/>
                  </a:lnTo>
                  <a:lnTo>
                    <a:pt x="4" y="0"/>
                  </a:lnTo>
                  <a:lnTo>
                    <a:pt x="4" y="0"/>
                  </a:lnTo>
                  <a:lnTo>
                    <a:pt x="5" y="0"/>
                  </a:lnTo>
                  <a:lnTo>
                    <a:pt x="0" y="5"/>
                  </a:lnTo>
                  <a:lnTo>
                    <a:pt x="0" y="6"/>
                  </a:lnTo>
                  <a:lnTo>
                    <a:pt x="0" y="6"/>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5"/>
            <p:cNvSpPr>
              <a:spLocks/>
            </p:cNvSpPr>
            <p:nvPr/>
          </p:nvSpPr>
          <p:spPr bwMode="auto">
            <a:xfrm>
              <a:off x="4510461" y="5263108"/>
              <a:ext cx="92075" cy="103188"/>
            </a:xfrm>
            <a:custGeom>
              <a:avLst/>
              <a:gdLst>
                <a:gd name="T0" fmla="*/ 0 w 115"/>
                <a:gd name="T1" fmla="*/ 3 h 131"/>
                <a:gd name="T2" fmla="*/ 0 w 115"/>
                <a:gd name="T3" fmla="*/ 3 h 131"/>
                <a:gd name="T4" fmla="*/ 3 w 115"/>
                <a:gd name="T5" fmla="*/ 10 h 131"/>
                <a:gd name="T6" fmla="*/ 8 w 115"/>
                <a:gd name="T7" fmla="*/ 17 h 131"/>
                <a:gd name="T8" fmla="*/ 14 w 115"/>
                <a:gd name="T9" fmla="*/ 25 h 131"/>
                <a:gd name="T10" fmla="*/ 23 w 115"/>
                <a:gd name="T11" fmla="*/ 35 h 131"/>
                <a:gd name="T12" fmla="*/ 31 w 115"/>
                <a:gd name="T13" fmla="*/ 45 h 131"/>
                <a:gd name="T14" fmla="*/ 40 w 115"/>
                <a:gd name="T15" fmla="*/ 56 h 131"/>
                <a:gd name="T16" fmla="*/ 49 w 115"/>
                <a:gd name="T17" fmla="*/ 66 h 131"/>
                <a:gd name="T18" fmla="*/ 59 w 115"/>
                <a:gd name="T19" fmla="*/ 76 h 131"/>
                <a:gd name="T20" fmla="*/ 69 w 115"/>
                <a:gd name="T21" fmla="*/ 88 h 131"/>
                <a:gd name="T22" fmla="*/ 78 w 115"/>
                <a:gd name="T23" fmla="*/ 97 h 131"/>
                <a:gd name="T24" fmla="*/ 87 w 115"/>
                <a:gd name="T25" fmla="*/ 106 h 131"/>
                <a:gd name="T26" fmla="*/ 94 w 115"/>
                <a:gd name="T27" fmla="*/ 115 h 131"/>
                <a:gd name="T28" fmla="*/ 101 w 115"/>
                <a:gd name="T29" fmla="*/ 121 h 131"/>
                <a:gd name="T30" fmla="*/ 105 w 115"/>
                <a:gd name="T31" fmla="*/ 126 h 131"/>
                <a:gd name="T32" fmla="*/ 109 w 115"/>
                <a:gd name="T33" fmla="*/ 129 h 131"/>
                <a:gd name="T34" fmla="*/ 110 w 115"/>
                <a:gd name="T35" fmla="*/ 131 h 131"/>
                <a:gd name="T36" fmla="*/ 115 w 115"/>
                <a:gd name="T37" fmla="*/ 126 h 131"/>
                <a:gd name="T38" fmla="*/ 114 w 115"/>
                <a:gd name="T39" fmla="*/ 125 h 131"/>
                <a:gd name="T40" fmla="*/ 110 w 115"/>
                <a:gd name="T41" fmla="*/ 121 h 131"/>
                <a:gd name="T42" fmla="*/ 105 w 115"/>
                <a:gd name="T43" fmla="*/ 117 h 131"/>
                <a:gd name="T44" fmla="*/ 99 w 115"/>
                <a:gd name="T45" fmla="*/ 110 h 131"/>
                <a:gd name="T46" fmla="*/ 92 w 115"/>
                <a:gd name="T47" fmla="*/ 102 h 131"/>
                <a:gd name="T48" fmla="*/ 82 w 115"/>
                <a:gd name="T49" fmla="*/ 93 h 131"/>
                <a:gd name="T50" fmla="*/ 73 w 115"/>
                <a:gd name="T51" fmla="*/ 83 h 131"/>
                <a:gd name="T52" fmla="*/ 64 w 115"/>
                <a:gd name="T53" fmla="*/ 72 h 131"/>
                <a:gd name="T54" fmla="*/ 54 w 115"/>
                <a:gd name="T55" fmla="*/ 62 h 131"/>
                <a:gd name="T56" fmla="*/ 44 w 115"/>
                <a:gd name="T57" fmla="*/ 51 h 131"/>
                <a:gd name="T58" fmla="*/ 35 w 115"/>
                <a:gd name="T59" fmla="*/ 41 h 131"/>
                <a:gd name="T60" fmla="*/ 27 w 115"/>
                <a:gd name="T61" fmla="*/ 30 h 131"/>
                <a:gd name="T62" fmla="*/ 19 w 115"/>
                <a:gd name="T63" fmla="*/ 21 h 131"/>
                <a:gd name="T64" fmla="*/ 13 w 115"/>
                <a:gd name="T65" fmla="*/ 13 h 131"/>
                <a:gd name="T66" fmla="*/ 9 w 115"/>
                <a:gd name="T67" fmla="*/ 5 h 131"/>
                <a:gd name="T68" fmla="*/ 5 w 115"/>
                <a:gd name="T69" fmla="*/ 0 h 131"/>
                <a:gd name="T70" fmla="*/ 5 w 115"/>
                <a:gd name="T71" fmla="*/ 0 h 131"/>
                <a:gd name="T72" fmla="*/ 0 w 115"/>
                <a:gd name="T7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31">
                  <a:moveTo>
                    <a:pt x="0" y="3"/>
                  </a:moveTo>
                  <a:lnTo>
                    <a:pt x="0" y="3"/>
                  </a:lnTo>
                  <a:lnTo>
                    <a:pt x="3" y="10"/>
                  </a:lnTo>
                  <a:lnTo>
                    <a:pt x="8" y="17"/>
                  </a:lnTo>
                  <a:lnTo>
                    <a:pt x="14" y="25"/>
                  </a:lnTo>
                  <a:lnTo>
                    <a:pt x="23" y="35"/>
                  </a:lnTo>
                  <a:lnTo>
                    <a:pt x="31" y="45"/>
                  </a:lnTo>
                  <a:lnTo>
                    <a:pt x="40" y="56"/>
                  </a:lnTo>
                  <a:lnTo>
                    <a:pt x="49" y="66"/>
                  </a:lnTo>
                  <a:lnTo>
                    <a:pt x="59" y="76"/>
                  </a:lnTo>
                  <a:lnTo>
                    <a:pt x="69" y="88"/>
                  </a:lnTo>
                  <a:lnTo>
                    <a:pt x="78" y="97"/>
                  </a:lnTo>
                  <a:lnTo>
                    <a:pt x="87" y="106"/>
                  </a:lnTo>
                  <a:lnTo>
                    <a:pt x="94" y="115"/>
                  </a:lnTo>
                  <a:lnTo>
                    <a:pt x="101" y="121"/>
                  </a:lnTo>
                  <a:lnTo>
                    <a:pt x="105" y="126"/>
                  </a:lnTo>
                  <a:lnTo>
                    <a:pt x="109" y="129"/>
                  </a:lnTo>
                  <a:lnTo>
                    <a:pt x="110" y="131"/>
                  </a:lnTo>
                  <a:lnTo>
                    <a:pt x="115" y="126"/>
                  </a:lnTo>
                  <a:lnTo>
                    <a:pt x="114" y="125"/>
                  </a:lnTo>
                  <a:lnTo>
                    <a:pt x="110" y="121"/>
                  </a:lnTo>
                  <a:lnTo>
                    <a:pt x="105" y="117"/>
                  </a:lnTo>
                  <a:lnTo>
                    <a:pt x="99" y="110"/>
                  </a:lnTo>
                  <a:lnTo>
                    <a:pt x="92" y="102"/>
                  </a:lnTo>
                  <a:lnTo>
                    <a:pt x="82" y="93"/>
                  </a:lnTo>
                  <a:lnTo>
                    <a:pt x="73" y="83"/>
                  </a:lnTo>
                  <a:lnTo>
                    <a:pt x="64" y="72"/>
                  </a:lnTo>
                  <a:lnTo>
                    <a:pt x="54" y="62"/>
                  </a:lnTo>
                  <a:lnTo>
                    <a:pt x="44" y="51"/>
                  </a:lnTo>
                  <a:lnTo>
                    <a:pt x="35" y="41"/>
                  </a:lnTo>
                  <a:lnTo>
                    <a:pt x="27" y="30"/>
                  </a:lnTo>
                  <a:lnTo>
                    <a:pt x="19" y="21"/>
                  </a:lnTo>
                  <a:lnTo>
                    <a:pt x="13" y="13"/>
                  </a:lnTo>
                  <a:lnTo>
                    <a:pt x="9" y="5"/>
                  </a:ln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36"/>
            <p:cNvSpPr>
              <a:spLocks/>
            </p:cNvSpPr>
            <p:nvPr/>
          </p:nvSpPr>
          <p:spPr bwMode="auto">
            <a:xfrm>
              <a:off x="4488236" y="5183733"/>
              <a:ext cx="26988" cy="80963"/>
            </a:xfrm>
            <a:custGeom>
              <a:avLst/>
              <a:gdLst>
                <a:gd name="T0" fmla="*/ 2 w 34"/>
                <a:gd name="T1" fmla="*/ 6 h 102"/>
                <a:gd name="T2" fmla="*/ 0 w 34"/>
                <a:gd name="T3" fmla="*/ 4 h 102"/>
                <a:gd name="T4" fmla="*/ 0 w 34"/>
                <a:gd name="T5" fmla="*/ 5 h 102"/>
                <a:gd name="T6" fmla="*/ 1 w 34"/>
                <a:gd name="T7" fmla="*/ 7 h 102"/>
                <a:gd name="T8" fmla="*/ 1 w 34"/>
                <a:gd name="T9" fmla="*/ 11 h 102"/>
                <a:gd name="T10" fmla="*/ 2 w 34"/>
                <a:gd name="T11" fmla="*/ 15 h 102"/>
                <a:gd name="T12" fmla="*/ 3 w 34"/>
                <a:gd name="T13" fmla="*/ 21 h 102"/>
                <a:gd name="T14" fmla="*/ 5 w 34"/>
                <a:gd name="T15" fmla="*/ 28 h 102"/>
                <a:gd name="T16" fmla="*/ 8 w 34"/>
                <a:gd name="T17" fmla="*/ 35 h 102"/>
                <a:gd name="T18" fmla="*/ 10 w 34"/>
                <a:gd name="T19" fmla="*/ 43 h 102"/>
                <a:gd name="T20" fmla="*/ 11 w 34"/>
                <a:gd name="T21" fmla="*/ 51 h 102"/>
                <a:gd name="T22" fmla="*/ 14 w 34"/>
                <a:gd name="T23" fmla="*/ 59 h 102"/>
                <a:gd name="T24" fmla="*/ 17 w 34"/>
                <a:gd name="T25" fmla="*/ 67 h 102"/>
                <a:gd name="T26" fmla="*/ 19 w 34"/>
                <a:gd name="T27" fmla="*/ 75 h 102"/>
                <a:gd name="T28" fmla="*/ 22 w 34"/>
                <a:gd name="T29" fmla="*/ 83 h 102"/>
                <a:gd name="T30" fmla="*/ 24 w 34"/>
                <a:gd name="T31" fmla="*/ 90 h 102"/>
                <a:gd name="T32" fmla="*/ 26 w 34"/>
                <a:gd name="T33" fmla="*/ 96 h 102"/>
                <a:gd name="T34" fmla="*/ 29 w 34"/>
                <a:gd name="T35" fmla="*/ 102 h 102"/>
                <a:gd name="T36" fmla="*/ 34 w 34"/>
                <a:gd name="T37" fmla="*/ 99 h 102"/>
                <a:gd name="T38" fmla="*/ 32 w 34"/>
                <a:gd name="T39" fmla="*/ 95 h 102"/>
                <a:gd name="T40" fmla="*/ 30 w 34"/>
                <a:gd name="T41" fmla="*/ 88 h 102"/>
                <a:gd name="T42" fmla="*/ 27 w 34"/>
                <a:gd name="T43" fmla="*/ 81 h 102"/>
                <a:gd name="T44" fmla="*/ 25 w 34"/>
                <a:gd name="T45" fmla="*/ 74 h 102"/>
                <a:gd name="T46" fmla="*/ 23 w 34"/>
                <a:gd name="T47" fmla="*/ 65 h 102"/>
                <a:gd name="T48" fmla="*/ 20 w 34"/>
                <a:gd name="T49" fmla="*/ 58 h 102"/>
                <a:gd name="T50" fmla="*/ 18 w 34"/>
                <a:gd name="T51" fmla="*/ 49 h 102"/>
                <a:gd name="T52" fmla="*/ 16 w 34"/>
                <a:gd name="T53" fmla="*/ 42 h 102"/>
                <a:gd name="T54" fmla="*/ 14 w 34"/>
                <a:gd name="T55" fmla="*/ 34 h 102"/>
                <a:gd name="T56" fmla="*/ 12 w 34"/>
                <a:gd name="T57" fmla="*/ 26 h 102"/>
                <a:gd name="T58" fmla="*/ 10 w 34"/>
                <a:gd name="T59" fmla="*/ 20 h 102"/>
                <a:gd name="T60" fmla="*/ 9 w 34"/>
                <a:gd name="T61" fmla="*/ 14 h 102"/>
                <a:gd name="T62" fmla="*/ 8 w 34"/>
                <a:gd name="T63" fmla="*/ 10 h 102"/>
                <a:gd name="T64" fmla="*/ 7 w 34"/>
                <a:gd name="T65" fmla="*/ 5 h 102"/>
                <a:gd name="T66" fmla="*/ 5 w 34"/>
                <a:gd name="T67" fmla="*/ 3 h 102"/>
                <a:gd name="T68" fmla="*/ 5 w 34"/>
                <a:gd name="T69" fmla="*/ 3 h 102"/>
                <a:gd name="T70" fmla="*/ 3 w 34"/>
                <a:gd name="T71" fmla="*/ 0 h 102"/>
                <a:gd name="T72" fmla="*/ 5 w 34"/>
                <a:gd name="T73" fmla="*/ 3 h 102"/>
                <a:gd name="T74" fmla="*/ 5 w 34"/>
                <a:gd name="T75" fmla="*/ 0 h 102"/>
                <a:gd name="T76" fmla="*/ 3 w 34"/>
                <a:gd name="T77" fmla="*/ 0 h 102"/>
                <a:gd name="T78" fmla="*/ 2 w 34"/>
                <a:gd name="T79"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 y="6"/>
                  </a:moveTo>
                  <a:lnTo>
                    <a:pt x="0" y="4"/>
                  </a:lnTo>
                  <a:lnTo>
                    <a:pt x="0" y="5"/>
                  </a:lnTo>
                  <a:lnTo>
                    <a:pt x="1" y="7"/>
                  </a:lnTo>
                  <a:lnTo>
                    <a:pt x="1" y="11"/>
                  </a:lnTo>
                  <a:lnTo>
                    <a:pt x="2" y="15"/>
                  </a:lnTo>
                  <a:lnTo>
                    <a:pt x="3" y="21"/>
                  </a:lnTo>
                  <a:lnTo>
                    <a:pt x="5" y="28"/>
                  </a:lnTo>
                  <a:lnTo>
                    <a:pt x="8" y="35"/>
                  </a:lnTo>
                  <a:lnTo>
                    <a:pt x="10" y="43"/>
                  </a:lnTo>
                  <a:lnTo>
                    <a:pt x="11" y="51"/>
                  </a:lnTo>
                  <a:lnTo>
                    <a:pt x="14" y="59"/>
                  </a:lnTo>
                  <a:lnTo>
                    <a:pt x="17" y="67"/>
                  </a:lnTo>
                  <a:lnTo>
                    <a:pt x="19" y="75"/>
                  </a:lnTo>
                  <a:lnTo>
                    <a:pt x="22" y="83"/>
                  </a:lnTo>
                  <a:lnTo>
                    <a:pt x="24" y="90"/>
                  </a:lnTo>
                  <a:lnTo>
                    <a:pt x="26" y="96"/>
                  </a:lnTo>
                  <a:lnTo>
                    <a:pt x="29" y="102"/>
                  </a:lnTo>
                  <a:lnTo>
                    <a:pt x="34" y="99"/>
                  </a:lnTo>
                  <a:lnTo>
                    <a:pt x="32" y="95"/>
                  </a:lnTo>
                  <a:lnTo>
                    <a:pt x="30" y="88"/>
                  </a:lnTo>
                  <a:lnTo>
                    <a:pt x="27" y="81"/>
                  </a:lnTo>
                  <a:lnTo>
                    <a:pt x="25" y="74"/>
                  </a:lnTo>
                  <a:lnTo>
                    <a:pt x="23" y="65"/>
                  </a:lnTo>
                  <a:lnTo>
                    <a:pt x="20" y="58"/>
                  </a:lnTo>
                  <a:lnTo>
                    <a:pt x="18" y="49"/>
                  </a:lnTo>
                  <a:lnTo>
                    <a:pt x="16" y="42"/>
                  </a:lnTo>
                  <a:lnTo>
                    <a:pt x="14" y="34"/>
                  </a:lnTo>
                  <a:lnTo>
                    <a:pt x="12" y="26"/>
                  </a:lnTo>
                  <a:lnTo>
                    <a:pt x="10" y="20"/>
                  </a:lnTo>
                  <a:lnTo>
                    <a:pt x="9" y="14"/>
                  </a:lnTo>
                  <a:lnTo>
                    <a:pt x="8" y="10"/>
                  </a:lnTo>
                  <a:lnTo>
                    <a:pt x="7" y="5"/>
                  </a:lnTo>
                  <a:lnTo>
                    <a:pt x="5" y="3"/>
                  </a:lnTo>
                  <a:lnTo>
                    <a:pt x="5" y="3"/>
                  </a:lnTo>
                  <a:lnTo>
                    <a:pt x="3" y="0"/>
                  </a:lnTo>
                  <a:lnTo>
                    <a:pt x="5" y="3"/>
                  </a:lnTo>
                  <a:lnTo>
                    <a:pt x="5" y="0"/>
                  </a:lnTo>
                  <a:lnTo>
                    <a:pt x="3"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37"/>
            <p:cNvSpPr>
              <a:spLocks/>
            </p:cNvSpPr>
            <p:nvPr/>
          </p:nvSpPr>
          <p:spPr bwMode="auto">
            <a:xfrm>
              <a:off x="4259636" y="5128171"/>
              <a:ext cx="231775" cy="60325"/>
            </a:xfrm>
            <a:custGeom>
              <a:avLst/>
              <a:gdLst>
                <a:gd name="T0" fmla="*/ 6 w 291"/>
                <a:gd name="T1" fmla="*/ 6 h 76"/>
                <a:gd name="T2" fmla="*/ 2 w 291"/>
                <a:gd name="T3" fmla="*/ 7 h 76"/>
                <a:gd name="T4" fmla="*/ 290 w 291"/>
                <a:gd name="T5" fmla="*/ 76 h 76"/>
                <a:gd name="T6" fmla="*/ 291 w 291"/>
                <a:gd name="T7" fmla="*/ 70 h 76"/>
                <a:gd name="T8" fmla="*/ 3 w 291"/>
                <a:gd name="T9" fmla="*/ 1 h 76"/>
                <a:gd name="T10" fmla="*/ 0 w 291"/>
                <a:gd name="T11" fmla="*/ 2 h 76"/>
                <a:gd name="T12" fmla="*/ 3 w 291"/>
                <a:gd name="T13" fmla="*/ 1 h 76"/>
                <a:gd name="T14" fmla="*/ 1 w 291"/>
                <a:gd name="T15" fmla="*/ 0 h 76"/>
                <a:gd name="T16" fmla="*/ 0 w 291"/>
                <a:gd name="T17" fmla="*/ 2 h 76"/>
                <a:gd name="T18" fmla="*/ 6 w 291"/>
                <a:gd name="T19"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6" y="6"/>
                  </a:moveTo>
                  <a:lnTo>
                    <a:pt x="2" y="7"/>
                  </a:lnTo>
                  <a:lnTo>
                    <a:pt x="290" y="76"/>
                  </a:lnTo>
                  <a:lnTo>
                    <a:pt x="291" y="70"/>
                  </a:lnTo>
                  <a:lnTo>
                    <a:pt x="3" y="1"/>
                  </a:lnTo>
                  <a:lnTo>
                    <a:pt x="0" y="2"/>
                  </a:lnTo>
                  <a:lnTo>
                    <a:pt x="3" y="1"/>
                  </a:lnTo>
                  <a:lnTo>
                    <a:pt x="1" y="0"/>
                  </a:lnTo>
                  <a:lnTo>
                    <a:pt x="0" y="2"/>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8"/>
            <p:cNvSpPr>
              <a:spLocks/>
            </p:cNvSpPr>
            <p:nvPr/>
          </p:nvSpPr>
          <p:spPr bwMode="auto">
            <a:xfrm>
              <a:off x="4202486" y="3675608"/>
              <a:ext cx="373063" cy="1592263"/>
            </a:xfrm>
            <a:custGeom>
              <a:avLst/>
              <a:gdLst>
                <a:gd name="T0" fmla="*/ 53 w 470"/>
                <a:gd name="T1" fmla="*/ 1793 h 2004"/>
                <a:gd name="T2" fmla="*/ 0 w 470"/>
                <a:gd name="T3" fmla="*/ 151 h 2004"/>
                <a:gd name="T4" fmla="*/ 470 w 470"/>
                <a:gd name="T5" fmla="*/ 18 h 2004"/>
                <a:gd name="T6" fmla="*/ 430 w 470"/>
                <a:gd name="T7" fmla="*/ 895 h 2004"/>
                <a:gd name="T8" fmla="*/ 429 w 470"/>
                <a:gd name="T9" fmla="*/ 905 h 2004"/>
                <a:gd name="T10" fmla="*/ 428 w 470"/>
                <a:gd name="T11" fmla="*/ 926 h 2004"/>
                <a:gd name="T12" fmla="*/ 425 w 470"/>
                <a:gd name="T13" fmla="*/ 956 h 2004"/>
                <a:gd name="T14" fmla="*/ 423 w 470"/>
                <a:gd name="T15" fmla="*/ 994 h 2004"/>
                <a:gd name="T16" fmla="*/ 419 w 470"/>
                <a:gd name="T17" fmla="*/ 1040 h 2004"/>
                <a:gd name="T18" fmla="*/ 416 w 470"/>
                <a:gd name="T19" fmla="*/ 1094 h 2004"/>
                <a:gd name="T20" fmla="*/ 413 w 470"/>
                <a:gd name="T21" fmla="*/ 1154 h 2004"/>
                <a:gd name="T22" fmla="*/ 408 w 470"/>
                <a:gd name="T23" fmla="*/ 1220 h 2004"/>
                <a:gd name="T24" fmla="*/ 403 w 470"/>
                <a:gd name="T25" fmla="*/ 1291 h 2004"/>
                <a:gd name="T26" fmla="*/ 399 w 470"/>
                <a:gd name="T27" fmla="*/ 1366 h 2004"/>
                <a:gd name="T28" fmla="*/ 394 w 470"/>
                <a:gd name="T29" fmla="*/ 1444 h 2004"/>
                <a:gd name="T30" fmla="*/ 388 w 470"/>
                <a:gd name="T31" fmla="*/ 1527 h 2004"/>
                <a:gd name="T32" fmla="*/ 384 w 470"/>
                <a:gd name="T33" fmla="*/ 1611 h 2004"/>
                <a:gd name="T34" fmla="*/ 379 w 470"/>
                <a:gd name="T35" fmla="*/ 1697 h 2004"/>
                <a:gd name="T36" fmla="*/ 373 w 470"/>
                <a:gd name="T37" fmla="*/ 1784 h 2004"/>
                <a:gd name="T38" fmla="*/ 371 w 470"/>
                <a:gd name="T39" fmla="*/ 1834 h 2004"/>
                <a:gd name="T40" fmla="*/ 372 w 470"/>
                <a:gd name="T41" fmla="*/ 1848 h 2004"/>
                <a:gd name="T42" fmla="*/ 373 w 470"/>
                <a:gd name="T43" fmla="*/ 1865 h 2004"/>
                <a:gd name="T44" fmla="*/ 376 w 470"/>
                <a:gd name="T45" fmla="*/ 1883 h 2004"/>
                <a:gd name="T46" fmla="*/ 377 w 470"/>
                <a:gd name="T47" fmla="*/ 1902 h 2004"/>
                <a:gd name="T48" fmla="*/ 379 w 470"/>
                <a:gd name="T49" fmla="*/ 1921 h 2004"/>
                <a:gd name="T50" fmla="*/ 380 w 470"/>
                <a:gd name="T51" fmla="*/ 1939 h 2004"/>
                <a:gd name="T52" fmla="*/ 380 w 470"/>
                <a:gd name="T53" fmla="*/ 1952 h 2004"/>
                <a:gd name="T54" fmla="*/ 364 w 470"/>
                <a:gd name="T55" fmla="*/ 1971 h 2004"/>
                <a:gd name="T56" fmla="*/ 331 w 470"/>
                <a:gd name="T57" fmla="*/ 1989 h 2004"/>
                <a:gd name="T58" fmla="*/ 299 w 470"/>
                <a:gd name="T59" fmla="*/ 2000 h 2004"/>
                <a:gd name="T60" fmla="*/ 267 w 470"/>
                <a:gd name="T61" fmla="*/ 2004 h 2004"/>
                <a:gd name="T62" fmla="*/ 238 w 470"/>
                <a:gd name="T63" fmla="*/ 2003 h 2004"/>
                <a:gd name="T64" fmla="*/ 209 w 470"/>
                <a:gd name="T65" fmla="*/ 1998 h 2004"/>
                <a:gd name="T66" fmla="*/ 182 w 470"/>
                <a:gd name="T67" fmla="*/ 1990 h 2004"/>
                <a:gd name="T68" fmla="*/ 157 w 470"/>
                <a:gd name="T69" fmla="*/ 1979 h 2004"/>
                <a:gd name="T70" fmla="*/ 135 w 470"/>
                <a:gd name="T71" fmla="*/ 1966 h 2004"/>
                <a:gd name="T72" fmla="*/ 114 w 470"/>
                <a:gd name="T73" fmla="*/ 1951 h 2004"/>
                <a:gd name="T74" fmla="*/ 96 w 470"/>
                <a:gd name="T75" fmla="*/ 1936 h 2004"/>
                <a:gd name="T76" fmla="*/ 81 w 470"/>
                <a:gd name="T77" fmla="*/ 1922 h 2004"/>
                <a:gd name="T78" fmla="*/ 67 w 470"/>
                <a:gd name="T79" fmla="*/ 1910 h 2004"/>
                <a:gd name="T80" fmla="*/ 58 w 470"/>
                <a:gd name="T81" fmla="*/ 1898 h 2004"/>
                <a:gd name="T82" fmla="*/ 51 w 470"/>
                <a:gd name="T83" fmla="*/ 1890 h 2004"/>
                <a:gd name="T84" fmla="*/ 48 w 470"/>
                <a:gd name="T85" fmla="*/ 1886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2004">
                  <a:moveTo>
                    <a:pt x="46" y="1886"/>
                  </a:moveTo>
                  <a:lnTo>
                    <a:pt x="53" y="1793"/>
                  </a:lnTo>
                  <a:lnTo>
                    <a:pt x="77" y="977"/>
                  </a:lnTo>
                  <a:lnTo>
                    <a:pt x="0" y="151"/>
                  </a:lnTo>
                  <a:lnTo>
                    <a:pt x="21" y="0"/>
                  </a:lnTo>
                  <a:lnTo>
                    <a:pt x="470" y="18"/>
                  </a:lnTo>
                  <a:lnTo>
                    <a:pt x="430" y="894"/>
                  </a:lnTo>
                  <a:lnTo>
                    <a:pt x="430" y="895"/>
                  </a:lnTo>
                  <a:lnTo>
                    <a:pt x="429" y="899"/>
                  </a:lnTo>
                  <a:lnTo>
                    <a:pt x="429" y="905"/>
                  </a:lnTo>
                  <a:lnTo>
                    <a:pt x="429" y="914"/>
                  </a:lnTo>
                  <a:lnTo>
                    <a:pt x="428" y="926"/>
                  </a:lnTo>
                  <a:lnTo>
                    <a:pt x="426" y="940"/>
                  </a:lnTo>
                  <a:lnTo>
                    <a:pt x="425" y="956"/>
                  </a:lnTo>
                  <a:lnTo>
                    <a:pt x="424" y="974"/>
                  </a:lnTo>
                  <a:lnTo>
                    <a:pt x="423" y="994"/>
                  </a:lnTo>
                  <a:lnTo>
                    <a:pt x="422" y="1017"/>
                  </a:lnTo>
                  <a:lnTo>
                    <a:pt x="419" y="1040"/>
                  </a:lnTo>
                  <a:lnTo>
                    <a:pt x="417" y="1066"/>
                  </a:lnTo>
                  <a:lnTo>
                    <a:pt x="416" y="1094"/>
                  </a:lnTo>
                  <a:lnTo>
                    <a:pt x="414" y="1123"/>
                  </a:lnTo>
                  <a:lnTo>
                    <a:pt x="413" y="1154"/>
                  </a:lnTo>
                  <a:lnTo>
                    <a:pt x="410" y="1186"/>
                  </a:lnTo>
                  <a:lnTo>
                    <a:pt x="408" y="1220"/>
                  </a:lnTo>
                  <a:lnTo>
                    <a:pt x="406" y="1254"/>
                  </a:lnTo>
                  <a:lnTo>
                    <a:pt x="403" y="1291"/>
                  </a:lnTo>
                  <a:lnTo>
                    <a:pt x="401" y="1328"/>
                  </a:lnTo>
                  <a:lnTo>
                    <a:pt x="399" y="1366"/>
                  </a:lnTo>
                  <a:lnTo>
                    <a:pt x="396" y="1405"/>
                  </a:lnTo>
                  <a:lnTo>
                    <a:pt x="394" y="1444"/>
                  </a:lnTo>
                  <a:lnTo>
                    <a:pt x="391" y="1486"/>
                  </a:lnTo>
                  <a:lnTo>
                    <a:pt x="388" y="1527"/>
                  </a:lnTo>
                  <a:lnTo>
                    <a:pt x="386" y="1569"/>
                  </a:lnTo>
                  <a:lnTo>
                    <a:pt x="384" y="1611"/>
                  </a:lnTo>
                  <a:lnTo>
                    <a:pt x="381" y="1654"/>
                  </a:lnTo>
                  <a:lnTo>
                    <a:pt x="379" y="1697"/>
                  </a:lnTo>
                  <a:lnTo>
                    <a:pt x="376" y="1740"/>
                  </a:lnTo>
                  <a:lnTo>
                    <a:pt x="373" y="1784"/>
                  </a:lnTo>
                  <a:lnTo>
                    <a:pt x="371" y="1828"/>
                  </a:lnTo>
                  <a:lnTo>
                    <a:pt x="371" y="1834"/>
                  </a:lnTo>
                  <a:lnTo>
                    <a:pt x="371" y="1841"/>
                  </a:lnTo>
                  <a:lnTo>
                    <a:pt x="372" y="1848"/>
                  </a:lnTo>
                  <a:lnTo>
                    <a:pt x="372" y="1856"/>
                  </a:lnTo>
                  <a:lnTo>
                    <a:pt x="373" y="1865"/>
                  </a:lnTo>
                  <a:lnTo>
                    <a:pt x="375" y="1874"/>
                  </a:lnTo>
                  <a:lnTo>
                    <a:pt x="376" y="1883"/>
                  </a:lnTo>
                  <a:lnTo>
                    <a:pt x="376" y="1892"/>
                  </a:lnTo>
                  <a:lnTo>
                    <a:pt x="377" y="1902"/>
                  </a:lnTo>
                  <a:lnTo>
                    <a:pt x="378" y="1912"/>
                  </a:lnTo>
                  <a:lnTo>
                    <a:pt x="379" y="1921"/>
                  </a:lnTo>
                  <a:lnTo>
                    <a:pt x="380" y="1929"/>
                  </a:lnTo>
                  <a:lnTo>
                    <a:pt x="380" y="1939"/>
                  </a:lnTo>
                  <a:lnTo>
                    <a:pt x="380" y="1945"/>
                  </a:lnTo>
                  <a:lnTo>
                    <a:pt x="380" y="1952"/>
                  </a:lnTo>
                  <a:lnTo>
                    <a:pt x="380" y="1959"/>
                  </a:lnTo>
                  <a:lnTo>
                    <a:pt x="364" y="1971"/>
                  </a:lnTo>
                  <a:lnTo>
                    <a:pt x="347" y="1980"/>
                  </a:lnTo>
                  <a:lnTo>
                    <a:pt x="331" y="1989"/>
                  </a:lnTo>
                  <a:lnTo>
                    <a:pt x="315" y="1995"/>
                  </a:lnTo>
                  <a:lnTo>
                    <a:pt x="299" y="2000"/>
                  </a:lnTo>
                  <a:lnTo>
                    <a:pt x="282" y="2003"/>
                  </a:lnTo>
                  <a:lnTo>
                    <a:pt x="267" y="2004"/>
                  </a:lnTo>
                  <a:lnTo>
                    <a:pt x="252" y="2004"/>
                  </a:lnTo>
                  <a:lnTo>
                    <a:pt x="238" y="2003"/>
                  </a:lnTo>
                  <a:lnTo>
                    <a:pt x="223" y="2002"/>
                  </a:lnTo>
                  <a:lnTo>
                    <a:pt x="209" y="1998"/>
                  </a:lnTo>
                  <a:lnTo>
                    <a:pt x="195" y="1995"/>
                  </a:lnTo>
                  <a:lnTo>
                    <a:pt x="182" y="1990"/>
                  </a:lnTo>
                  <a:lnTo>
                    <a:pt x="170" y="1985"/>
                  </a:lnTo>
                  <a:lnTo>
                    <a:pt x="157" y="1979"/>
                  </a:lnTo>
                  <a:lnTo>
                    <a:pt x="145" y="1973"/>
                  </a:lnTo>
                  <a:lnTo>
                    <a:pt x="135" y="1966"/>
                  </a:lnTo>
                  <a:lnTo>
                    <a:pt x="125" y="1959"/>
                  </a:lnTo>
                  <a:lnTo>
                    <a:pt x="114" y="1951"/>
                  </a:lnTo>
                  <a:lnTo>
                    <a:pt x="105" y="1944"/>
                  </a:lnTo>
                  <a:lnTo>
                    <a:pt x="96" y="1936"/>
                  </a:lnTo>
                  <a:lnTo>
                    <a:pt x="88" y="1929"/>
                  </a:lnTo>
                  <a:lnTo>
                    <a:pt x="81" y="1922"/>
                  </a:lnTo>
                  <a:lnTo>
                    <a:pt x="74" y="1916"/>
                  </a:lnTo>
                  <a:lnTo>
                    <a:pt x="67" y="1910"/>
                  </a:lnTo>
                  <a:lnTo>
                    <a:pt x="62" y="1904"/>
                  </a:lnTo>
                  <a:lnTo>
                    <a:pt x="58" y="1898"/>
                  </a:lnTo>
                  <a:lnTo>
                    <a:pt x="53" y="1894"/>
                  </a:lnTo>
                  <a:lnTo>
                    <a:pt x="51" y="1890"/>
                  </a:lnTo>
                  <a:lnTo>
                    <a:pt x="49" y="1888"/>
                  </a:lnTo>
                  <a:lnTo>
                    <a:pt x="48" y="1886"/>
                  </a:lnTo>
                  <a:lnTo>
                    <a:pt x="46" y="1886"/>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39"/>
            <p:cNvSpPr>
              <a:spLocks/>
            </p:cNvSpPr>
            <p:nvPr/>
          </p:nvSpPr>
          <p:spPr bwMode="auto">
            <a:xfrm>
              <a:off x="4234236" y="5099596"/>
              <a:ext cx="15875" cy="73025"/>
            </a:xfrm>
            <a:custGeom>
              <a:avLst/>
              <a:gdLst>
                <a:gd name="T0" fmla="*/ 7 w 19"/>
                <a:gd name="T1" fmla="*/ 1 h 94"/>
                <a:gd name="T2" fmla="*/ 7 w 19"/>
                <a:gd name="T3" fmla="*/ 0 h 94"/>
                <a:gd name="T4" fmla="*/ 0 w 19"/>
                <a:gd name="T5" fmla="*/ 92 h 94"/>
                <a:gd name="T6" fmla="*/ 12 w 19"/>
                <a:gd name="T7" fmla="*/ 94 h 94"/>
                <a:gd name="T8" fmla="*/ 19 w 19"/>
                <a:gd name="T9" fmla="*/ 1 h 94"/>
                <a:gd name="T10" fmla="*/ 19 w 19"/>
                <a:gd name="T11" fmla="*/ 1 h 94"/>
                <a:gd name="T12" fmla="*/ 19 w 19"/>
                <a:gd name="T13" fmla="*/ 1 h 94"/>
                <a:gd name="T14" fmla="*/ 19 w 19"/>
                <a:gd name="T15" fmla="*/ 1 h 94"/>
                <a:gd name="T16" fmla="*/ 19 w 19"/>
                <a:gd name="T17" fmla="*/ 1 h 94"/>
                <a:gd name="T18" fmla="*/ 7 w 19"/>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4">
                  <a:moveTo>
                    <a:pt x="7" y="1"/>
                  </a:moveTo>
                  <a:lnTo>
                    <a:pt x="7" y="0"/>
                  </a:lnTo>
                  <a:lnTo>
                    <a:pt x="0" y="92"/>
                  </a:lnTo>
                  <a:lnTo>
                    <a:pt x="12" y="94"/>
                  </a:lnTo>
                  <a:lnTo>
                    <a:pt x="19" y="1"/>
                  </a:lnTo>
                  <a:lnTo>
                    <a:pt x="19" y="1"/>
                  </a:lnTo>
                  <a:lnTo>
                    <a:pt x="19" y="1"/>
                  </a:lnTo>
                  <a:lnTo>
                    <a:pt x="19" y="1"/>
                  </a:lnTo>
                  <a:lnTo>
                    <a:pt x="19"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40"/>
            <p:cNvSpPr>
              <a:spLocks/>
            </p:cNvSpPr>
            <p:nvPr/>
          </p:nvSpPr>
          <p:spPr bwMode="auto">
            <a:xfrm>
              <a:off x="4238998" y="4450308"/>
              <a:ext cx="28575" cy="649288"/>
            </a:xfrm>
            <a:custGeom>
              <a:avLst/>
              <a:gdLst>
                <a:gd name="T0" fmla="*/ 23 w 35"/>
                <a:gd name="T1" fmla="*/ 2 h 818"/>
                <a:gd name="T2" fmla="*/ 23 w 35"/>
                <a:gd name="T3" fmla="*/ 2 h 818"/>
                <a:gd name="T4" fmla="*/ 0 w 35"/>
                <a:gd name="T5" fmla="*/ 818 h 818"/>
                <a:gd name="T6" fmla="*/ 12 w 35"/>
                <a:gd name="T7" fmla="*/ 818 h 818"/>
                <a:gd name="T8" fmla="*/ 35 w 35"/>
                <a:gd name="T9" fmla="*/ 2 h 818"/>
                <a:gd name="T10" fmla="*/ 35 w 35"/>
                <a:gd name="T11" fmla="*/ 0 h 818"/>
                <a:gd name="T12" fmla="*/ 35 w 35"/>
                <a:gd name="T13" fmla="*/ 2 h 818"/>
                <a:gd name="T14" fmla="*/ 35 w 35"/>
                <a:gd name="T15" fmla="*/ 2 h 818"/>
                <a:gd name="T16" fmla="*/ 35 w 35"/>
                <a:gd name="T17" fmla="*/ 0 h 818"/>
                <a:gd name="T18" fmla="*/ 23 w 35"/>
                <a:gd name="T19" fmla="*/ 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818">
                  <a:moveTo>
                    <a:pt x="23" y="2"/>
                  </a:moveTo>
                  <a:lnTo>
                    <a:pt x="23" y="2"/>
                  </a:lnTo>
                  <a:lnTo>
                    <a:pt x="0" y="818"/>
                  </a:lnTo>
                  <a:lnTo>
                    <a:pt x="12" y="818"/>
                  </a:lnTo>
                  <a:lnTo>
                    <a:pt x="35" y="2"/>
                  </a:lnTo>
                  <a:lnTo>
                    <a:pt x="35" y="0"/>
                  </a:lnTo>
                  <a:lnTo>
                    <a:pt x="35" y="2"/>
                  </a:lnTo>
                  <a:lnTo>
                    <a:pt x="35" y="2"/>
                  </a:lnTo>
                  <a:lnTo>
                    <a:pt x="35" y="0"/>
                  </a:lnTo>
                  <a:lnTo>
                    <a:pt x="2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1"/>
            <p:cNvSpPr>
              <a:spLocks/>
            </p:cNvSpPr>
            <p:nvPr/>
          </p:nvSpPr>
          <p:spPr bwMode="auto">
            <a:xfrm>
              <a:off x="4197723" y="3796258"/>
              <a:ext cx="69850" cy="655638"/>
            </a:xfrm>
            <a:custGeom>
              <a:avLst/>
              <a:gdLst>
                <a:gd name="T0" fmla="*/ 0 w 88"/>
                <a:gd name="T1" fmla="*/ 0 h 826"/>
                <a:gd name="T2" fmla="*/ 0 w 88"/>
                <a:gd name="T3" fmla="*/ 1 h 826"/>
                <a:gd name="T4" fmla="*/ 76 w 88"/>
                <a:gd name="T5" fmla="*/ 826 h 826"/>
                <a:gd name="T6" fmla="*/ 88 w 88"/>
                <a:gd name="T7" fmla="*/ 824 h 826"/>
                <a:gd name="T8" fmla="*/ 12 w 88"/>
                <a:gd name="T9" fmla="*/ 0 h 826"/>
                <a:gd name="T10" fmla="*/ 12 w 88"/>
                <a:gd name="T11" fmla="*/ 1 h 826"/>
                <a:gd name="T12" fmla="*/ 0 w 88"/>
                <a:gd name="T13" fmla="*/ 0 h 826"/>
                <a:gd name="T14" fmla="*/ 0 w 88"/>
                <a:gd name="T15" fmla="*/ 0 h 826"/>
                <a:gd name="T16" fmla="*/ 0 w 88"/>
                <a:gd name="T17" fmla="*/ 1 h 826"/>
                <a:gd name="T18" fmla="*/ 0 w 88"/>
                <a:gd name="T19"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26">
                  <a:moveTo>
                    <a:pt x="0" y="0"/>
                  </a:moveTo>
                  <a:lnTo>
                    <a:pt x="0" y="1"/>
                  </a:lnTo>
                  <a:lnTo>
                    <a:pt x="76" y="826"/>
                  </a:lnTo>
                  <a:lnTo>
                    <a:pt x="88" y="824"/>
                  </a:lnTo>
                  <a:lnTo>
                    <a:pt x="12" y="0"/>
                  </a:lnTo>
                  <a:lnTo>
                    <a:pt x="12" y="1"/>
                  </a:lnTo>
                  <a:lnTo>
                    <a:pt x="0" y="0"/>
                  </a:lnTo>
                  <a:lnTo>
                    <a:pt x="0" y="0"/>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42"/>
            <p:cNvSpPr>
              <a:spLocks/>
            </p:cNvSpPr>
            <p:nvPr/>
          </p:nvSpPr>
          <p:spPr bwMode="auto">
            <a:xfrm>
              <a:off x="4197723" y="3670846"/>
              <a:ext cx="25400" cy="125413"/>
            </a:xfrm>
            <a:custGeom>
              <a:avLst/>
              <a:gdLst>
                <a:gd name="T0" fmla="*/ 26 w 32"/>
                <a:gd name="T1" fmla="*/ 0 h 159"/>
                <a:gd name="T2" fmla="*/ 19 w 32"/>
                <a:gd name="T3" fmla="*/ 6 h 159"/>
                <a:gd name="T4" fmla="*/ 0 w 32"/>
                <a:gd name="T5" fmla="*/ 158 h 159"/>
                <a:gd name="T6" fmla="*/ 12 w 32"/>
                <a:gd name="T7" fmla="*/ 159 h 159"/>
                <a:gd name="T8" fmla="*/ 32 w 32"/>
                <a:gd name="T9" fmla="*/ 7 h 159"/>
                <a:gd name="T10" fmla="*/ 25 w 32"/>
                <a:gd name="T11" fmla="*/ 11 h 159"/>
                <a:gd name="T12" fmla="*/ 26 w 32"/>
                <a:gd name="T13" fmla="*/ 0 h 159"/>
                <a:gd name="T14" fmla="*/ 20 w 32"/>
                <a:gd name="T15" fmla="*/ 0 h 159"/>
                <a:gd name="T16" fmla="*/ 19 w 32"/>
                <a:gd name="T17" fmla="*/ 6 h 159"/>
                <a:gd name="T18" fmla="*/ 26 w 32"/>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9">
                  <a:moveTo>
                    <a:pt x="26" y="0"/>
                  </a:moveTo>
                  <a:lnTo>
                    <a:pt x="19" y="6"/>
                  </a:lnTo>
                  <a:lnTo>
                    <a:pt x="0" y="158"/>
                  </a:lnTo>
                  <a:lnTo>
                    <a:pt x="12" y="159"/>
                  </a:lnTo>
                  <a:lnTo>
                    <a:pt x="32" y="7"/>
                  </a:lnTo>
                  <a:lnTo>
                    <a:pt x="25" y="11"/>
                  </a:lnTo>
                  <a:lnTo>
                    <a:pt x="26" y="0"/>
                  </a:lnTo>
                  <a:lnTo>
                    <a:pt x="20" y="0"/>
                  </a:lnTo>
                  <a:lnTo>
                    <a:pt x="19"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43"/>
            <p:cNvSpPr>
              <a:spLocks/>
            </p:cNvSpPr>
            <p:nvPr/>
          </p:nvSpPr>
          <p:spPr bwMode="auto">
            <a:xfrm>
              <a:off x="4216773" y="3670846"/>
              <a:ext cx="363538" cy="25400"/>
            </a:xfrm>
            <a:custGeom>
              <a:avLst/>
              <a:gdLst>
                <a:gd name="T0" fmla="*/ 457 w 457"/>
                <a:gd name="T1" fmla="*/ 26 h 32"/>
                <a:gd name="T2" fmla="*/ 450 w 457"/>
                <a:gd name="T3" fmla="*/ 19 h 32"/>
                <a:gd name="T4" fmla="*/ 1 w 457"/>
                <a:gd name="T5" fmla="*/ 0 h 32"/>
                <a:gd name="T6" fmla="*/ 0 w 457"/>
                <a:gd name="T7" fmla="*/ 11 h 32"/>
                <a:gd name="T8" fmla="*/ 450 w 457"/>
                <a:gd name="T9" fmla="*/ 32 h 32"/>
                <a:gd name="T10" fmla="*/ 443 w 457"/>
                <a:gd name="T11" fmla="*/ 25 h 32"/>
                <a:gd name="T12" fmla="*/ 457 w 457"/>
                <a:gd name="T13" fmla="*/ 26 h 32"/>
                <a:gd name="T14" fmla="*/ 457 w 457"/>
                <a:gd name="T15" fmla="*/ 19 h 32"/>
                <a:gd name="T16" fmla="*/ 450 w 457"/>
                <a:gd name="T17" fmla="*/ 19 h 32"/>
                <a:gd name="T18" fmla="*/ 457 w 457"/>
                <a:gd name="T1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 h="32">
                  <a:moveTo>
                    <a:pt x="457" y="26"/>
                  </a:moveTo>
                  <a:lnTo>
                    <a:pt x="450" y="19"/>
                  </a:lnTo>
                  <a:lnTo>
                    <a:pt x="1" y="0"/>
                  </a:lnTo>
                  <a:lnTo>
                    <a:pt x="0" y="11"/>
                  </a:lnTo>
                  <a:lnTo>
                    <a:pt x="450" y="32"/>
                  </a:lnTo>
                  <a:lnTo>
                    <a:pt x="443" y="25"/>
                  </a:lnTo>
                  <a:lnTo>
                    <a:pt x="457" y="26"/>
                  </a:lnTo>
                  <a:lnTo>
                    <a:pt x="457" y="19"/>
                  </a:lnTo>
                  <a:lnTo>
                    <a:pt x="450" y="19"/>
                  </a:lnTo>
                  <a:lnTo>
                    <a:pt x="45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44"/>
            <p:cNvSpPr>
              <a:spLocks/>
            </p:cNvSpPr>
            <p:nvPr/>
          </p:nvSpPr>
          <p:spPr bwMode="auto">
            <a:xfrm>
              <a:off x="4537448" y="3691483"/>
              <a:ext cx="42863" cy="693738"/>
            </a:xfrm>
            <a:custGeom>
              <a:avLst/>
              <a:gdLst>
                <a:gd name="T0" fmla="*/ 13 w 54"/>
                <a:gd name="T1" fmla="*/ 876 h 876"/>
                <a:gd name="T2" fmla="*/ 13 w 54"/>
                <a:gd name="T3" fmla="*/ 876 h 876"/>
                <a:gd name="T4" fmla="*/ 54 w 54"/>
                <a:gd name="T5" fmla="*/ 1 h 876"/>
                <a:gd name="T6" fmla="*/ 40 w 54"/>
                <a:gd name="T7" fmla="*/ 0 h 876"/>
                <a:gd name="T8" fmla="*/ 0 w 54"/>
                <a:gd name="T9" fmla="*/ 875 h 876"/>
                <a:gd name="T10" fmla="*/ 0 w 54"/>
                <a:gd name="T11" fmla="*/ 875 h 876"/>
                <a:gd name="T12" fmla="*/ 13 w 54"/>
                <a:gd name="T13" fmla="*/ 876 h 876"/>
                <a:gd name="T14" fmla="*/ 13 w 54"/>
                <a:gd name="T15" fmla="*/ 876 h 876"/>
                <a:gd name="T16" fmla="*/ 13 w 54"/>
                <a:gd name="T17" fmla="*/ 876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6">
                  <a:moveTo>
                    <a:pt x="13" y="876"/>
                  </a:moveTo>
                  <a:lnTo>
                    <a:pt x="13" y="876"/>
                  </a:lnTo>
                  <a:lnTo>
                    <a:pt x="54" y="1"/>
                  </a:lnTo>
                  <a:lnTo>
                    <a:pt x="40" y="0"/>
                  </a:lnTo>
                  <a:lnTo>
                    <a:pt x="0" y="875"/>
                  </a:lnTo>
                  <a:lnTo>
                    <a:pt x="0" y="875"/>
                  </a:lnTo>
                  <a:lnTo>
                    <a:pt x="13" y="876"/>
                  </a:lnTo>
                  <a:lnTo>
                    <a:pt x="13" y="876"/>
                  </a:lnTo>
                  <a:lnTo>
                    <a:pt x="13" y="8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45"/>
            <p:cNvSpPr>
              <a:spLocks/>
            </p:cNvSpPr>
            <p:nvPr/>
          </p:nvSpPr>
          <p:spPr bwMode="auto">
            <a:xfrm>
              <a:off x="4491411" y="4385221"/>
              <a:ext cx="55563" cy="741363"/>
            </a:xfrm>
            <a:custGeom>
              <a:avLst/>
              <a:gdLst>
                <a:gd name="T0" fmla="*/ 13 w 71"/>
                <a:gd name="T1" fmla="*/ 935 h 935"/>
                <a:gd name="T2" fmla="*/ 18 w 71"/>
                <a:gd name="T3" fmla="*/ 847 h 935"/>
                <a:gd name="T4" fmla="*/ 22 w 71"/>
                <a:gd name="T5" fmla="*/ 761 h 935"/>
                <a:gd name="T6" fmla="*/ 28 w 71"/>
                <a:gd name="T7" fmla="*/ 677 h 935"/>
                <a:gd name="T8" fmla="*/ 33 w 71"/>
                <a:gd name="T9" fmla="*/ 593 h 935"/>
                <a:gd name="T10" fmla="*/ 37 w 71"/>
                <a:gd name="T11" fmla="*/ 512 h 935"/>
                <a:gd name="T12" fmla="*/ 43 w 71"/>
                <a:gd name="T13" fmla="*/ 435 h 935"/>
                <a:gd name="T14" fmla="*/ 48 w 71"/>
                <a:gd name="T15" fmla="*/ 362 h 935"/>
                <a:gd name="T16" fmla="*/ 51 w 71"/>
                <a:gd name="T17" fmla="*/ 293 h 935"/>
                <a:gd name="T18" fmla="*/ 56 w 71"/>
                <a:gd name="T19" fmla="*/ 230 h 935"/>
                <a:gd name="T20" fmla="*/ 59 w 71"/>
                <a:gd name="T21" fmla="*/ 173 h 935"/>
                <a:gd name="T22" fmla="*/ 63 w 71"/>
                <a:gd name="T23" fmla="*/ 124 h 935"/>
                <a:gd name="T24" fmla="*/ 66 w 71"/>
                <a:gd name="T25" fmla="*/ 81 h 935"/>
                <a:gd name="T26" fmla="*/ 68 w 71"/>
                <a:gd name="T27" fmla="*/ 48 h 935"/>
                <a:gd name="T28" fmla="*/ 69 w 71"/>
                <a:gd name="T29" fmla="*/ 23 h 935"/>
                <a:gd name="T30" fmla="*/ 71 w 71"/>
                <a:gd name="T31" fmla="*/ 6 h 935"/>
                <a:gd name="T32" fmla="*/ 71 w 71"/>
                <a:gd name="T33" fmla="*/ 1 h 935"/>
                <a:gd name="T34" fmla="*/ 58 w 71"/>
                <a:gd name="T35" fmla="*/ 2 h 935"/>
                <a:gd name="T36" fmla="*/ 57 w 71"/>
                <a:gd name="T37" fmla="*/ 12 h 935"/>
                <a:gd name="T38" fmla="*/ 56 w 71"/>
                <a:gd name="T39" fmla="*/ 33 h 935"/>
                <a:gd name="T40" fmla="*/ 54 w 71"/>
                <a:gd name="T41" fmla="*/ 63 h 935"/>
                <a:gd name="T42" fmla="*/ 51 w 71"/>
                <a:gd name="T43" fmla="*/ 101 h 935"/>
                <a:gd name="T44" fmla="*/ 48 w 71"/>
                <a:gd name="T45" fmla="*/ 147 h 935"/>
                <a:gd name="T46" fmla="*/ 44 w 71"/>
                <a:gd name="T47" fmla="*/ 200 h 935"/>
                <a:gd name="T48" fmla="*/ 41 w 71"/>
                <a:gd name="T49" fmla="*/ 260 h 935"/>
                <a:gd name="T50" fmla="*/ 36 w 71"/>
                <a:gd name="T51" fmla="*/ 327 h 935"/>
                <a:gd name="T52" fmla="*/ 31 w 71"/>
                <a:gd name="T53" fmla="*/ 397 h 935"/>
                <a:gd name="T54" fmla="*/ 27 w 71"/>
                <a:gd name="T55" fmla="*/ 472 h 935"/>
                <a:gd name="T56" fmla="*/ 22 w 71"/>
                <a:gd name="T57" fmla="*/ 551 h 935"/>
                <a:gd name="T58" fmla="*/ 18 w 71"/>
                <a:gd name="T59" fmla="*/ 633 h 935"/>
                <a:gd name="T60" fmla="*/ 12 w 71"/>
                <a:gd name="T61" fmla="*/ 718 h 935"/>
                <a:gd name="T62" fmla="*/ 7 w 71"/>
                <a:gd name="T63" fmla="*/ 804 h 935"/>
                <a:gd name="T64" fmla="*/ 3 w 71"/>
                <a:gd name="T65" fmla="*/ 890 h 935"/>
                <a:gd name="T66" fmla="*/ 0 w 71"/>
                <a:gd name="T67" fmla="*/ 934 h 935"/>
                <a:gd name="T68" fmla="*/ 0 w 71"/>
                <a:gd name="T69" fmla="*/ 934 h 935"/>
                <a:gd name="T70" fmla="*/ 13 w 71"/>
                <a:gd name="T71" fmla="*/ 935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935">
                  <a:moveTo>
                    <a:pt x="13" y="935"/>
                  </a:moveTo>
                  <a:lnTo>
                    <a:pt x="13" y="935"/>
                  </a:lnTo>
                  <a:lnTo>
                    <a:pt x="15" y="891"/>
                  </a:lnTo>
                  <a:lnTo>
                    <a:pt x="18" y="847"/>
                  </a:lnTo>
                  <a:lnTo>
                    <a:pt x="20" y="805"/>
                  </a:lnTo>
                  <a:lnTo>
                    <a:pt x="22" y="761"/>
                  </a:lnTo>
                  <a:lnTo>
                    <a:pt x="25" y="718"/>
                  </a:lnTo>
                  <a:lnTo>
                    <a:pt x="28" y="677"/>
                  </a:lnTo>
                  <a:lnTo>
                    <a:pt x="30" y="634"/>
                  </a:lnTo>
                  <a:lnTo>
                    <a:pt x="33" y="593"/>
                  </a:lnTo>
                  <a:lnTo>
                    <a:pt x="35" y="552"/>
                  </a:lnTo>
                  <a:lnTo>
                    <a:pt x="37" y="512"/>
                  </a:lnTo>
                  <a:lnTo>
                    <a:pt x="39" y="473"/>
                  </a:lnTo>
                  <a:lnTo>
                    <a:pt x="43" y="435"/>
                  </a:lnTo>
                  <a:lnTo>
                    <a:pt x="45" y="398"/>
                  </a:lnTo>
                  <a:lnTo>
                    <a:pt x="48" y="362"/>
                  </a:lnTo>
                  <a:lnTo>
                    <a:pt x="50" y="327"/>
                  </a:lnTo>
                  <a:lnTo>
                    <a:pt x="51" y="293"/>
                  </a:lnTo>
                  <a:lnTo>
                    <a:pt x="53" y="261"/>
                  </a:lnTo>
                  <a:lnTo>
                    <a:pt x="56" y="230"/>
                  </a:lnTo>
                  <a:lnTo>
                    <a:pt x="57" y="201"/>
                  </a:lnTo>
                  <a:lnTo>
                    <a:pt x="59" y="173"/>
                  </a:lnTo>
                  <a:lnTo>
                    <a:pt x="61" y="148"/>
                  </a:lnTo>
                  <a:lnTo>
                    <a:pt x="63" y="124"/>
                  </a:lnTo>
                  <a:lnTo>
                    <a:pt x="64" y="102"/>
                  </a:lnTo>
                  <a:lnTo>
                    <a:pt x="66" y="81"/>
                  </a:lnTo>
                  <a:lnTo>
                    <a:pt x="67" y="64"/>
                  </a:lnTo>
                  <a:lnTo>
                    <a:pt x="68" y="48"/>
                  </a:lnTo>
                  <a:lnTo>
                    <a:pt x="68" y="34"/>
                  </a:lnTo>
                  <a:lnTo>
                    <a:pt x="69" y="23"/>
                  </a:lnTo>
                  <a:lnTo>
                    <a:pt x="71" y="13"/>
                  </a:lnTo>
                  <a:lnTo>
                    <a:pt x="71" y="6"/>
                  </a:lnTo>
                  <a:lnTo>
                    <a:pt x="71" y="2"/>
                  </a:lnTo>
                  <a:lnTo>
                    <a:pt x="71" y="1"/>
                  </a:lnTo>
                  <a:lnTo>
                    <a:pt x="58" y="0"/>
                  </a:lnTo>
                  <a:lnTo>
                    <a:pt x="58" y="2"/>
                  </a:lnTo>
                  <a:lnTo>
                    <a:pt x="58" y="5"/>
                  </a:lnTo>
                  <a:lnTo>
                    <a:pt x="57" y="12"/>
                  </a:lnTo>
                  <a:lnTo>
                    <a:pt x="57" y="21"/>
                  </a:lnTo>
                  <a:lnTo>
                    <a:pt x="56" y="33"/>
                  </a:lnTo>
                  <a:lnTo>
                    <a:pt x="54" y="47"/>
                  </a:lnTo>
                  <a:lnTo>
                    <a:pt x="54" y="63"/>
                  </a:lnTo>
                  <a:lnTo>
                    <a:pt x="52" y="80"/>
                  </a:lnTo>
                  <a:lnTo>
                    <a:pt x="51" y="101"/>
                  </a:lnTo>
                  <a:lnTo>
                    <a:pt x="50" y="123"/>
                  </a:lnTo>
                  <a:lnTo>
                    <a:pt x="48" y="147"/>
                  </a:lnTo>
                  <a:lnTo>
                    <a:pt x="46" y="172"/>
                  </a:lnTo>
                  <a:lnTo>
                    <a:pt x="44" y="200"/>
                  </a:lnTo>
                  <a:lnTo>
                    <a:pt x="43" y="230"/>
                  </a:lnTo>
                  <a:lnTo>
                    <a:pt x="41" y="260"/>
                  </a:lnTo>
                  <a:lnTo>
                    <a:pt x="38" y="292"/>
                  </a:lnTo>
                  <a:lnTo>
                    <a:pt x="36" y="327"/>
                  </a:lnTo>
                  <a:lnTo>
                    <a:pt x="34" y="361"/>
                  </a:lnTo>
                  <a:lnTo>
                    <a:pt x="31" y="397"/>
                  </a:lnTo>
                  <a:lnTo>
                    <a:pt x="29" y="435"/>
                  </a:lnTo>
                  <a:lnTo>
                    <a:pt x="27" y="472"/>
                  </a:lnTo>
                  <a:lnTo>
                    <a:pt x="25" y="511"/>
                  </a:lnTo>
                  <a:lnTo>
                    <a:pt x="22" y="551"/>
                  </a:lnTo>
                  <a:lnTo>
                    <a:pt x="20" y="592"/>
                  </a:lnTo>
                  <a:lnTo>
                    <a:pt x="18" y="633"/>
                  </a:lnTo>
                  <a:lnTo>
                    <a:pt x="15" y="676"/>
                  </a:lnTo>
                  <a:lnTo>
                    <a:pt x="12" y="718"/>
                  </a:lnTo>
                  <a:lnTo>
                    <a:pt x="10" y="760"/>
                  </a:lnTo>
                  <a:lnTo>
                    <a:pt x="7" y="804"/>
                  </a:lnTo>
                  <a:lnTo>
                    <a:pt x="5" y="847"/>
                  </a:lnTo>
                  <a:lnTo>
                    <a:pt x="3" y="890"/>
                  </a:lnTo>
                  <a:lnTo>
                    <a:pt x="0" y="934"/>
                  </a:lnTo>
                  <a:lnTo>
                    <a:pt x="0" y="934"/>
                  </a:lnTo>
                  <a:lnTo>
                    <a:pt x="0" y="934"/>
                  </a:lnTo>
                  <a:lnTo>
                    <a:pt x="0" y="934"/>
                  </a:lnTo>
                  <a:lnTo>
                    <a:pt x="0" y="934"/>
                  </a:lnTo>
                  <a:lnTo>
                    <a:pt x="13" y="9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6"/>
            <p:cNvSpPr>
              <a:spLocks/>
            </p:cNvSpPr>
            <p:nvPr/>
          </p:nvSpPr>
          <p:spPr bwMode="auto">
            <a:xfrm>
              <a:off x="4491411" y="5126583"/>
              <a:ext cx="17463" cy="107950"/>
            </a:xfrm>
            <a:custGeom>
              <a:avLst/>
              <a:gdLst>
                <a:gd name="T0" fmla="*/ 20 w 22"/>
                <a:gd name="T1" fmla="*/ 137 h 137"/>
                <a:gd name="T2" fmla="*/ 22 w 22"/>
                <a:gd name="T3" fmla="*/ 132 h 137"/>
                <a:gd name="T4" fmla="*/ 22 w 22"/>
                <a:gd name="T5" fmla="*/ 125 h 137"/>
                <a:gd name="T6" fmla="*/ 22 w 22"/>
                <a:gd name="T7" fmla="*/ 118 h 137"/>
                <a:gd name="T8" fmla="*/ 22 w 22"/>
                <a:gd name="T9" fmla="*/ 110 h 137"/>
                <a:gd name="T10" fmla="*/ 21 w 22"/>
                <a:gd name="T11" fmla="*/ 102 h 137"/>
                <a:gd name="T12" fmla="*/ 20 w 22"/>
                <a:gd name="T13" fmla="*/ 93 h 137"/>
                <a:gd name="T14" fmla="*/ 20 w 22"/>
                <a:gd name="T15" fmla="*/ 84 h 137"/>
                <a:gd name="T16" fmla="*/ 19 w 22"/>
                <a:gd name="T17" fmla="*/ 75 h 137"/>
                <a:gd name="T18" fmla="*/ 18 w 22"/>
                <a:gd name="T19" fmla="*/ 65 h 137"/>
                <a:gd name="T20" fmla="*/ 16 w 22"/>
                <a:gd name="T21" fmla="*/ 56 h 137"/>
                <a:gd name="T22" fmla="*/ 15 w 22"/>
                <a:gd name="T23" fmla="*/ 47 h 137"/>
                <a:gd name="T24" fmla="*/ 15 w 22"/>
                <a:gd name="T25" fmla="*/ 38 h 137"/>
                <a:gd name="T26" fmla="*/ 14 w 22"/>
                <a:gd name="T27" fmla="*/ 29 h 137"/>
                <a:gd name="T28" fmla="*/ 13 w 22"/>
                <a:gd name="T29" fmla="*/ 21 h 137"/>
                <a:gd name="T30" fmla="*/ 13 w 22"/>
                <a:gd name="T31" fmla="*/ 14 h 137"/>
                <a:gd name="T32" fmla="*/ 13 w 22"/>
                <a:gd name="T33" fmla="*/ 7 h 137"/>
                <a:gd name="T34" fmla="*/ 13 w 22"/>
                <a:gd name="T35" fmla="*/ 1 h 137"/>
                <a:gd name="T36" fmla="*/ 0 w 22"/>
                <a:gd name="T37" fmla="*/ 0 h 137"/>
                <a:gd name="T38" fmla="*/ 0 w 22"/>
                <a:gd name="T39" fmla="*/ 7 h 137"/>
                <a:gd name="T40" fmla="*/ 0 w 22"/>
                <a:gd name="T41" fmla="*/ 14 h 137"/>
                <a:gd name="T42" fmla="*/ 0 w 22"/>
                <a:gd name="T43" fmla="*/ 22 h 137"/>
                <a:gd name="T44" fmla="*/ 1 w 22"/>
                <a:gd name="T45" fmla="*/ 30 h 137"/>
                <a:gd name="T46" fmla="*/ 1 w 22"/>
                <a:gd name="T47" fmla="*/ 38 h 137"/>
                <a:gd name="T48" fmla="*/ 3 w 22"/>
                <a:gd name="T49" fmla="*/ 47 h 137"/>
                <a:gd name="T50" fmla="*/ 4 w 22"/>
                <a:gd name="T51" fmla="*/ 56 h 137"/>
                <a:gd name="T52" fmla="*/ 5 w 22"/>
                <a:gd name="T53" fmla="*/ 67 h 137"/>
                <a:gd name="T54" fmla="*/ 6 w 22"/>
                <a:gd name="T55" fmla="*/ 76 h 137"/>
                <a:gd name="T56" fmla="*/ 6 w 22"/>
                <a:gd name="T57" fmla="*/ 85 h 137"/>
                <a:gd name="T58" fmla="*/ 7 w 22"/>
                <a:gd name="T59" fmla="*/ 94 h 137"/>
                <a:gd name="T60" fmla="*/ 8 w 22"/>
                <a:gd name="T61" fmla="*/ 103 h 137"/>
                <a:gd name="T62" fmla="*/ 8 w 22"/>
                <a:gd name="T63" fmla="*/ 112 h 137"/>
                <a:gd name="T64" fmla="*/ 10 w 22"/>
                <a:gd name="T65" fmla="*/ 118 h 137"/>
                <a:gd name="T66" fmla="*/ 10 w 22"/>
                <a:gd name="T67" fmla="*/ 125 h 137"/>
                <a:gd name="T68" fmla="*/ 10 w 22"/>
                <a:gd name="T69" fmla="*/ 132 h 137"/>
                <a:gd name="T70" fmla="*/ 12 w 22"/>
                <a:gd name="T71" fmla="*/ 128 h 137"/>
                <a:gd name="T72" fmla="*/ 20 w 22"/>
                <a:gd name="T73" fmla="*/ 137 h 137"/>
                <a:gd name="T74" fmla="*/ 22 w 22"/>
                <a:gd name="T75" fmla="*/ 136 h 137"/>
                <a:gd name="T76" fmla="*/ 22 w 22"/>
                <a:gd name="T77" fmla="*/ 132 h 137"/>
                <a:gd name="T78" fmla="*/ 20 w 22"/>
                <a:gd name="T7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7">
                  <a:moveTo>
                    <a:pt x="20" y="137"/>
                  </a:moveTo>
                  <a:lnTo>
                    <a:pt x="22" y="132"/>
                  </a:lnTo>
                  <a:lnTo>
                    <a:pt x="22" y="125"/>
                  </a:lnTo>
                  <a:lnTo>
                    <a:pt x="22" y="118"/>
                  </a:lnTo>
                  <a:lnTo>
                    <a:pt x="22" y="110"/>
                  </a:lnTo>
                  <a:lnTo>
                    <a:pt x="21" y="102"/>
                  </a:lnTo>
                  <a:lnTo>
                    <a:pt x="20" y="93"/>
                  </a:lnTo>
                  <a:lnTo>
                    <a:pt x="20" y="84"/>
                  </a:lnTo>
                  <a:lnTo>
                    <a:pt x="19" y="75"/>
                  </a:lnTo>
                  <a:lnTo>
                    <a:pt x="18" y="65"/>
                  </a:lnTo>
                  <a:lnTo>
                    <a:pt x="16" y="56"/>
                  </a:lnTo>
                  <a:lnTo>
                    <a:pt x="15" y="47"/>
                  </a:lnTo>
                  <a:lnTo>
                    <a:pt x="15" y="38"/>
                  </a:lnTo>
                  <a:lnTo>
                    <a:pt x="14" y="29"/>
                  </a:lnTo>
                  <a:lnTo>
                    <a:pt x="13" y="21"/>
                  </a:lnTo>
                  <a:lnTo>
                    <a:pt x="13" y="14"/>
                  </a:lnTo>
                  <a:lnTo>
                    <a:pt x="13" y="7"/>
                  </a:lnTo>
                  <a:lnTo>
                    <a:pt x="13" y="1"/>
                  </a:lnTo>
                  <a:lnTo>
                    <a:pt x="0" y="0"/>
                  </a:lnTo>
                  <a:lnTo>
                    <a:pt x="0" y="7"/>
                  </a:lnTo>
                  <a:lnTo>
                    <a:pt x="0" y="14"/>
                  </a:lnTo>
                  <a:lnTo>
                    <a:pt x="0" y="22"/>
                  </a:lnTo>
                  <a:lnTo>
                    <a:pt x="1" y="30"/>
                  </a:lnTo>
                  <a:lnTo>
                    <a:pt x="1" y="38"/>
                  </a:lnTo>
                  <a:lnTo>
                    <a:pt x="3" y="47"/>
                  </a:lnTo>
                  <a:lnTo>
                    <a:pt x="4" y="56"/>
                  </a:lnTo>
                  <a:lnTo>
                    <a:pt x="5" y="67"/>
                  </a:lnTo>
                  <a:lnTo>
                    <a:pt x="6" y="76"/>
                  </a:lnTo>
                  <a:lnTo>
                    <a:pt x="6" y="85"/>
                  </a:lnTo>
                  <a:lnTo>
                    <a:pt x="7" y="94"/>
                  </a:lnTo>
                  <a:lnTo>
                    <a:pt x="8" y="103"/>
                  </a:lnTo>
                  <a:lnTo>
                    <a:pt x="8" y="112"/>
                  </a:lnTo>
                  <a:lnTo>
                    <a:pt x="10" y="118"/>
                  </a:lnTo>
                  <a:lnTo>
                    <a:pt x="10" y="125"/>
                  </a:lnTo>
                  <a:lnTo>
                    <a:pt x="10" y="132"/>
                  </a:lnTo>
                  <a:lnTo>
                    <a:pt x="12" y="128"/>
                  </a:lnTo>
                  <a:lnTo>
                    <a:pt x="20" y="137"/>
                  </a:lnTo>
                  <a:lnTo>
                    <a:pt x="22" y="136"/>
                  </a:lnTo>
                  <a:lnTo>
                    <a:pt x="22" y="132"/>
                  </a:lnTo>
                  <a:lnTo>
                    <a:pt x="2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47"/>
            <p:cNvSpPr>
              <a:spLocks/>
            </p:cNvSpPr>
            <p:nvPr/>
          </p:nvSpPr>
          <p:spPr bwMode="auto">
            <a:xfrm>
              <a:off x="4234236" y="5169446"/>
              <a:ext cx="273050" cy="103188"/>
            </a:xfrm>
            <a:custGeom>
              <a:avLst/>
              <a:gdLst>
                <a:gd name="T0" fmla="*/ 1 w 344"/>
                <a:gd name="T1" fmla="*/ 8 h 130"/>
                <a:gd name="T2" fmla="*/ 3 w 344"/>
                <a:gd name="T3" fmla="*/ 10 h 130"/>
                <a:gd name="T4" fmla="*/ 8 w 344"/>
                <a:gd name="T5" fmla="*/ 17 h 130"/>
                <a:gd name="T6" fmla="*/ 17 w 344"/>
                <a:gd name="T7" fmla="*/ 26 h 130"/>
                <a:gd name="T8" fmla="*/ 28 w 344"/>
                <a:gd name="T9" fmla="*/ 39 h 130"/>
                <a:gd name="T10" fmla="*/ 42 w 344"/>
                <a:gd name="T11" fmla="*/ 53 h 130"/>
                <a:gd name="T12" fmla="*/ 59 w 344"/>
                <a:gd name="T13" fmla="*/ 68 h 130"/>
                <a:gd name="T14" fmla="*/ 79 w 344"/>
                <a:gd name="T15" fmla="*/ 83 h 130"/>
                <a:gd name="T16" fmla="*/ 102 w 344"/>
                <a:gd name="T17" fmla="*/ 97 h 130"/>
                <a:gd name="T18" fmla="*/ 125 w 344"/>
                <a:gd name="T19" fmla="*/ 111 h 130"/>
                <a:gd name="T20" fmla="*/ 153 w 344"/>
                <a:gd name="T21" fmla="*/ 120 h 130"/>
                <a:gd name="T22" fmla="*/ 180 w 344"/>
                <a:gd name="T23" fmla="*/ 127 h 130"/>
                <a:gd name="T24" fmla="*/ 211 w 344"/>
                <a:gd name="T25" fmla="*/ 130 h 130"/>
                <a:gd name="T26" fmla="*/ 243 w 344"/>
                <a:gd name="T27" fmla="*/ 128 h 130"/>
                <a:gd name="T28" fmla="*/ 275 w 344"/>
                <a:gd name="T29" fmla="*/ 120 h 130"/>
                <a:gd name="T30" fmla="*/ 309 w 344"/>
                <a:gd name="T31" fmla="*/ 105 h 130"/>
                <a:gd name="T32" fmla="*/ 344 w 344"/>
                <a:gd name="T33" fmla="*/ 83 h 130"/>
                <a:gd name="T34" fmla="*/ 320 w 344"/>
                <a:gd name="T35" fmla="*/ 84 h 130"/>
                <a:gd name="T36" fmla="*/ 286 w 344"/>
                <a:gd name="T37" fmla="*/ 101 h 130"/>
                <a:gd name="T38" fmla="*/ 256 w 344"/>
                <a:gd name="T39" fmla="*/ 112 h 130"/>
                <a:gd name="T40" fmla="*/ 225 w 344"/>
                <a:gd name="T41" fmla="*/ 116 h 130"/>
                <a:gd name="T42" fmla="*/ 197 w 344"/>
                <a:gd name="T43" fmla="*/ 116 h 130"/>
                <a:gd name="T44" fmla="*/ 169 w 344"/>
                <a:gd name="T45" fmla="*/ 112 h 130"/>
                <a:gd name="T46" fmla="*/ 144 w 344"/>
                <a:gd name="T47" fmla="*/ 104 h 130"/>
                <a:gd name="T48" fmla="*/ 119 w 344"/>
                <a:gd name="T49" fmla="*/ 92 h 130"/>
                <a:gd name="T50" fmla="*/ 97 w 344"/>
                <a:gd name="T51" fmla="*/ 79 h 130"/>
                <a:gd name="T52" fmla="*/ 77 w 344"/>
                <a:gd name="T53" fmla="*/ 66 h 130"/>
                <a:gd name="T54" fmla="*/ 58 w 344"/>
                <a:gd name="T55" fmla="*/ 51 h 130"/>
                <a:gd name="T56" fmla="*/ 45 w 344"/>
                <a:gd name="T57" fmla="*/ 37 h 130"/>
                <a:gd name="T58" fmla="*/ 31 w 344"/>
                <a:gd name="T59" fmla="*/ 24 h 130"/>
                <a:gd name="T60" fmla="*/ 21 w 344"/>
                <a:gd name="T61" fmla="*/ 14 h 130"/>
                <a:gd name="T62" fmla="*/ 15 w 344"/>
                <a:gd name="T63" fmla="*/ 5 h 130"/>
                <a:gd name="T64" fmla="*/ 11 w 344"/>
                <a:gd name="T65" fmla="*/ 0 h 130"/>
                <a:gd name="T66" fmla="*/ 12 w 344"/>
                <a:gd name="T67" fmla="*/ 5 h 130"/>
                <a:gd name="T68" fmla="*/ 0 w 344"/>
                <a:gd name="T69" fmla="*/ 6 h 130"/>
                <a:gd name="T70" fmla="*/ 0 w 344"/>
                <a:gd name="T71"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30">
                  <a:moveTo>
                    <a:pt x="0" y="3"/>
                  </a:moveTo>
                  <a:lnTo>
                    <a:pt x="1" y="8"/>
                  </a:lnTo>
                  <a:lnTo>
                    <a:pt x="1" y="9"/>
                  </a:lnTo>
                  <a:lnTo>
                    <a:pt x="3" y="10"/>
                  </a:lnTo>
                  <a:lnTo>
                    <a:pt x="5" y="14"/>
                  </a:lnTo>
                  <a:lnTo>
                    <a:pt x="8" y="17"/>
                  </a:lnTo>
                  <a:lnTo>
                    <a:pt x="11" y="22"/>
                  </a:lnTo>
                  <a:lnTo>
                    <a:pt x="17" y="26"/>
                  </a:lnTo>
                  <a:lnTo>
                    <a:pt x="21" y="32"/>
                  </a:lnTo>
                  <a:lnTo>
                    <a:pt x="28" y="39"/>
                  </a:lnTo>
                  <a:lnTo>
                    <a:pt x="35" y="46"/>
                  </a:lnTo>
                  <a:lnTo>
                    <a:pt x="42" y="53"/>
                  </a:lnTo>
                  <a:lnTo>
                    <a:pt x="50" y="61"/>
                  </a:lnTo>
                  <a:lnTo>
                    <a:pt x="59" y="68"/>
                  </a:lnTo>
                  <a:lnTo>
                    <a:pt x="70" y="76"/>
                  </a:lnTo>
                  <a:lnTo>
                    <a:pt x="79" y="83"/>
                  </a:lnTo>
                  <a:lnTo>
                    <a:pt x="91" y="90"/>
                  </a:lnTo>
                  <a:lnTo>
                    <a:pt x="102" y="97"/>
                  </a:lnTo>
                  <a:lnTo>
                    <a:pt x="114" y="104"/>
                  </a:lnTo>
                  <a:lnTo>
                    <a:pt x="125" y="111"/>
                  </a:lnTo>
                  <a:lnTo>
                    <a:pt x="139" y="115"/>
                  </a:lnTo>
                  <a:lnTo>
                    <a:pt x="153" y="120"/>
                  </a:lnTo>
                  <a:lnTo>
                    <a:pt x="167" y="124"/>
                  </a:lnTo>
                  <a:lnTo>
                    <a:pt x="180" y="127"/>
                  </a:lnTo>
                  <a:lnTo>
                    <a:pt x="195" y="129"/>
                  </a:lnTo>
                  <a:lnTo>
                    <a:pt x="211" y="130"/>
                  </a:lnTo>
                  <a:lnTo>
                    <a:pt x="226" y="129"/>
                  </a:lnTo>
                  <a:lnTo>
                    <a:pt x="243" y="128"/>
                  </a:lnTo>
                  <a:lnTo>
                    <a:pt x="259" y="124"/>
                  </a:lnTo>
                  <a:lnTo>
                    <a:pt x="275" y="120"/>
                  </a:lnTo>
                  <a:lnTo>
                    <a:pt x="292" y="114"/>
                  </a:lnTo>
                  <a:lnTo>
                    <a:pt x="309" y="105"/>
                  </a:lnTo>
                  <a:lnTo>
                    <a:pt x="325" y="96"/>
                  </a:lnTo>
                  <a:lnTo>
                    <a:pt x="344" y="83"/>
                  </a:lnTo>
                  <a:lnTo>
                    <a:pt x="336" y="74"/>
                  </a:lnTo>
                  <a:lnTo>
                    <a:pt x="320" y="84"/>
                  </a:lnTo>
                  <a:lnTo>
                    <a:pt x="302" y="94"/>
                  </a:lnTo>
                  <a:lnTo>
                    <a:pt x="286" y="101"/>
                  </a:lnTo>
                  <a:lnTo>
                    <a:pt x="271" y="108"/>
                  </a:lnTo>
                  <a:lnTo>
                    <a:pt x="256" y="112"/>
                  </a:lnTo>
                  <a:lnTo>
                    <a:pt x="240" y="115"/>
                  </a:lnTo>
                  <a:lnTo>
                    <a:pt x="225" y="116"/>
                  </a:lnTo>
                  <a:lnTo>
                    <a:pt x="211" y="117"/>
                  </a:lnTo>
                  <a:lnTo>
                    <a:pt x="197" y="116"/>
                  </a:lnTo>
                  <a:lnTo>
                    <a:pt x="183" y="114"/>
                  </a:lnTo>
                  <a:lnTo>
                    <a:pt x="169" y="112"/>
                  </a:lnTo>
                  <a:lnTo>
                    <a:pt x="156" y="108"/>
                  </a:lnTo>
                  <a:lnTo>
                    <a:pt x="144" y="104"/>
                  </a:lnTo>
                  <a:lnTo>
                    <a:pt x="131" y="98"/>
                  </a:lnTo>
                  <a:lnTo>
                    <a:pt x="119" y="92"/>
                  </a:lnTo>
                  <a:lnTo>
                    <a:pt x="108" y="86"/>
                  </a:lnTo>
                  <a:lnTo>
                    <a:pt x="97" y="79"/>
                  </a:lnTo>
                  <a:lnTo>
                    <a:pt x="87" y="73"/>
                  </a:lnTo>
                  <a:lnTo>
                    <a:pt x="77" y="66"/>
                  </a:lnTo>
                  <a:lnTo>
                    <a:pt x="68" y="59"/>
                  </a:lnTo>
                  <a:lnTo>
                    <a:pt x="58" y="51"/>
                  </a:lnTo>
                  <a:lnTo>
                    <a:pt x="51" y="44"/>
                  </a:lnTo>
                  <a:lnTo>
                    <a:pt x="45" y="37"/>
                  </a:lnTo>
                  <a:lnTo>
                    <a:pt x="38" y="30"/>
                  </a:lnTo>
                  <a:lnTo>
                    <a:pt x="31" y="24"/>
                  </a:lnTo>
                  <a:lnTo>
                    <a:pt x="26" y="18"/>
                  </a:lnTo>
                  <a:lnTo>
                    <a:pt x="21" y="14"/>
                  </a:lnTo>
                  <a:lnTo>
                    <a:pt x="18" y="9"/>
                  </a:lnTo>
                  <a:lnTo>
                    <a:pt x="15" y="5"/>
                  </a:lnTo>
                  <a:lnTo>
                    <a:pt x="12" y="2"/>
                  </a:lnTo>
                  <a:lnTo>
                    <a:pt x="11" y="0"/>
                  </a:lnTo>
                  <a:lnTo>
                    <a:pt x="11" y="0"/>
                  </a:lnTo>
                  <a:lnTo>
                    <a:pt x="12" y="5"/>
                  </a:lnTo>
                  <a:lnTo>
                    <a:pt x="0" y="3"/>
                  </a:lnTo>
                  <a:lnTo>
                    <a:pt x="0" y="6"/>
                  </a:lnTo>
                  <a:lnTo>
                    <a:pt x="1" y="8"/>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48"/>
            <p:cNvSpPr>
              <a:spLocks/>
            </p:cNvSpPr>
            <p:nvPr/>
          </p:nvSpPr>
          <p:spPr bwMode="auto">
            <a:xfrm>
              <a:off x="3823073" y="5110708"/>
              <a:ext cx="441325" cy="354013"/>
            </a:xfrm>
            <a:custGeom>
              <a:avLst/>
              <a:gdLst>
                <a:gd name="T0" fmla="*/ 544 w 556"/>
                <a:gd name="T1" fmla="*/ 219 h 447"/>
                <a:gd name="T2" fmla="*/ 540 w 556"/>
                <a:gd name="T3" fmla="*/ 221 h 447"/>
                <a:gd name="T4" fmla="*/ 527 w 556"/>
                <a:gd name="T5" fmla="*/ 229 h 447"/>
                <a:gd name="T6" fmla="*/ 510 w 556"/>
                <a:gd name="T7" fmla="*/ 239 h 447"/>
                <a:gd name="T8" fmla="*/ 489 w 556"/>
                <a:gd name="T9" fmla="*/ 249 h 447"/>
                <a:gd name="T10" fmla="*/ 467 w 556"/>
                <a:gd name="T11" fmla="*/ 257 h 447"/>
                <a:gd name="T12" fmla="*/ 442 w 556"/>
                <a:gd name="T13" fmla="*/ 263 h 447"/>
                <a:gd name="T14" fmla="*/ 430 w 556"/>
                <a:gd name="T15" fmla="*/ 267 h 447"/>
                <a:gd name="T16" fmla="*/ 400 w 556"/>
                <a:gd name="T17" fmla="*/ 285 h 447"/>
                <a:gd name="T18" fmla="*/ 375 w 556"/>
                <a:gd name="T19" fmla="*/ 302 h 447"/>
                <a:gd name="T20" fmla="*/ 352 w 556"/>
                <a:gd name="T21" fmla="*/ 324 h 447"/>
                <a:gd name="T22" fmla="*/ 331 w 556"/>
                <a:gd name="T23" fmla="*/ 346 h 447"/>
                <a:gd name="T24" fmla="*/ 314 w 556"/>
                <a:gd name="T25" fmla="*/ 366 h 447"/>
                <a:gd name="T26" fmla="*/ 299 w 556"/>
                <a:gd name="T27" fmla="*/ 384 h 447"/>
                <a:gd name="T28" fmla="*/ 283 w 556"/>
                <a:gd name="T29" fmla="*/ 398 h 447"/>
                <a:gd name="T30" fmla="*/ 258 w 556"/>
                <a:gd name="T31" fmla="*/ 410 h 447"/>
                <a:gd name="T32" fmla="*/ 226 w 556"/>
                <a:gd name="T33" fmla="*/ 423 h 447"/>
                <a:gd name="T34" fmla="*/ 192 w 556"/>
                <a:gd name="T35" fmla="*/ 434 h 447"/>
                <a:gd name="T36" fmla="*/ 161 w 556"/>
                <a:gd name="T37" fmla="*/ 442 h 447"/>
                <a:gd name="T38" fmla="*/ 131 w 556"/>
                <a:gd name="T39" fmla="*/ 447 h 447"/>
                <a:gd name="T40" fmla="*/ 101 w 556"/>
                <a:gd name="T41" fmla="*/ 444 h 447"/>
                <a:gd name="T42" fmla="*/ 70 w 556"/>
                <a:gd name="T43" fmla="*/ 434 h 447"/>
                <a:gd name="T44" fmla="*/ 43 w 556"/>
                <a:gd name="T45" fmla="*/ 423 h 447"/>
                <a:gd name="T46" fmla="*/ 24 w 556"/>
                <a:gd name="T47" fmla="*/ 414 h 447"/>
                <a:gd name="T48" fmla="*/ 17 w 556"/>
                <a:gd name="T49" fmla="*/ 409 h 447"/>
                <a:gd name="T50" fmla="*/ 9 w 556"/>
                <a:gd name="T51" fmla="*/ 396 h 447"/>
                <a:gd name="T52" fmla="*/ 0 w 556"/>
                <a:gd name="T53" fmla="*/ 368 h 447"/>
                <a:gd name="T54" fmla="*/ 9 w 556"/>
                <a:gd name="T55" fmla="*/ 340 h 447"/>
                <a:gd name="T56" fmla="*/ 25 w 556"/>
                <a:gd name="T57" fmla="*/ 325 h 447"/>
                <a:gd name="T58" fmla="*/ 43 w 556"/>
                <a:gd name="T59" fmla="*/ 312 h 447"/>
                <a:gd name="T60" fmla="*/ 61 w 556"/>
                <a:gd name="T61" fmla="*/ 303 h 447"/>
                <a:gd name="T62" fmla="*/ 74 w 556"/>
                <a:gd name="T63" fmla="*/ 296 h 447"/>
                <a:gd name="T64" fmla="*/ 80 w 556"/>
                <a:gd name="T65" fmla="*/ 294 h 447"/>
                <a:gd name="T66" fmla="*/ 89 w 556"/>
                <a:gd name="T67" fmla="*/ 285 h 447"/>
                <a:gd name="T68" fmla="*/ 111 w 556"/>
                <a:gd name="T69" fmla="*/ 260 h 447"/>
                <a:gd name="T70" fmla="*/ 140 w 556"/>
                <a:gd name="T71" fmla="*/ 229 h 447"/>
                <a:gd name="T72" fmla="*/ 168 w 556"/>
                <a:gd name="T73" fmla="*/ 198 h 447"/>
                <a:gd name="T74" fmla="*/ 186 w 556"/>
                <a:gd name="T75" fmla="*/ 173 h 447"/>
                <a:gd name="T76" fmla="*/ 193 w 556"/>
                <a:gd name="T77" fmla="*/ 156 h 447"/>
                <a:gd name="T78" fmla="*/ 200 w 556"/>
                <a:gd name="T79" fmla="*/ 133 h 447"/>
                <a:gd name="T80" fmla="*/ 207 w 556"/>
                <a:gd name="T81" fmla="*/ 108 h 447"/>
                <a:gd name="T82" fmla="*/ 211 w 556"/>
                <a:gd name="T83" fmla="*/ 86 h 447"/>
                <a:gd name="T84" fmla="*/ 215 w 556"/>
                <a:gd name="T85" fmla="*/ 73 h 447"/>
                <a:gd name="T86" fmla="*/ 504 w 556"/>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6" h="447">
                  <a:moveTo>
                    <a:pt x="504" y="0"/>
                  </a:moveTo>
                  <a:lnTo>
                    <a:pt x="556" y="110"/>
                  </a:lnTo>
                  <a:lnTo>
                    <a:pt x="544" y="219"/>
                  </a:lnTo>
                  <a:lnTo>
                    <a:pt x="543" y="219"/>
                  </a:lnTo>
                  <a:lnTo>
                    <a:pt x="542" y="220"/>
                  </a:lnTo>
                  <a:lnTo>
                    <a:pt x="540" y="221"/>
                  </a:lnTo>
                  <a:lnTo>
                    <a:pt x="536" y="224"/>
                  </a:lnTo>
                  <a:lnTo>
                    <a:pt x="532" y="227"/>
                  </a:lnTo>
                  <a:lnTo>
                    <a:pt x="527" y="229"/>
                  </a:lnTo>
                  <a:lnTo>
                    <a:pt x="522" y="233"/>
                  </a:lnTo>
                  <a:lnTo>
                    <a:pt x="517" y="236"/>
                  </a:lnTo>
                  <a:lnTo>
                    <a:pt x="510" y="239"/>
                  </a:lnTo>
                  <a:lnTo>
                    <a:pt x="504" y="243"/>
                  </a:lnTo>
                  <a:lnTo>
                    <a:pt x="497" y="245"/>
                  </a:lnTo>
                  <a:lnTo>
                    <a:pt x="489" y="249"/>
                  </a:lnTo>
                  <a:lnTo>
                    <a:pt x="482" y="252"/>
                  </a:lnTo>
                  <a:lnTo>
                    <a:pt x="475" y="255"/>
                  </a:lnTo>
                  <a:lnTo>
                    <a:pt x="467" y="257"/>
                  </a:lnTo>
                  <a:lnTo>
                    <a:pt x="460" y="259"/>
                  </a:lnTo>
                  <a:lnTo>
                    <a:pt x="449" y="262"/>
                  </a:lnTo>
                  <a:lnTo>
                    <a:pt x="442" y="263"/>
                  </a:lnTo>
                  <a:lnTo>
                    <a:pt x="437" y="264"/>
                  </a:lnTo>
                  <a:lnTo>
                    <a:pt x="434" y="266"/>
                  </a:lnTo>
                  <a:lnTo>
                    <a:pt x="430" y="267"/>
                  </a:lnTo>
                  <a:lnTo>
                    <a:pt x="423" y="271"/>
                  </a:lnTo>
                  <a:lnTo>
                    <a:pt x="414" y="277"/>
                  </a:lnTo>
                  <a:lnTo>
                    <a:pt x="400" y="285"/>
                  </a:lnTo>
                  <a:lnTo>
                    <a:pt x="391" y="290"/>
                  </a:lnTo>
                  <a:lnTo>
                    <a:pt x="383" y="296"/>
                  </a:lnTo>
                  <a:lnTo>
                    <a:pt x="375" y="302"/>
                  </a:lnTo>
                  <a:lnTo>
                    <a:pt x="368" y="309"/>
                  </a:lnTo>
                  <a:lnTo>
                    <a:pt x="360" y="316"/>
                  </a:lnTo>
                  <a:lnTo>
                    <a:pt x="352" y="324"/>
                  </a:lnTo>
                  <a:lnTo>
                    <a:pt x="345" y="331"/>
                  </a:lnTo>
                  <a:lnTo>
                    <a:pt x="338" y="338"/>
                  </a:lnTo>
                  <a:lnTo>
                    <a:pt x="331" y="346"/>
                  </a:lnTo>
                  <a:lnTo>
                    <a:pt x="325" y="353"/>
                  </a:lnTo>
                  <a:lnTo>
                    <a:pt x="320" y="359"/>
                  </a:lnTo>
                  <a:lnTo>
                    <a:pt x="314" y="366"/>
                  </a:lnTo>
                  <a:lnTo>
                    <a:pt x="308" y="372"/>
                  </a:lnTo>
                  <a:lnTo>
                    <a:pt x="304" y="379"/>
                  </a:lnTo>
                  <a:lnTo>
                    <a:pt x="299" y="384"/>
                  </a:lnTo>
                  <a:lnTo>
                    <a:pt x="294" y="388"/>
                  </a:lnTo>
                  <a:lnTo>
                    <a:pt x="289" y="393"/>
                  </a:lnTo>
                  <a:lnTo>
                    <a:pt x="283" y="398"/>
                  </a:lnTo>
                  <a:lnTo>
                    <a:pt x="276" y="402"/>
                  </a:lnTo>
                  <a:lnTo>
                    <a:pt x="267" y="407"/>
                  </a:lnTo>
                  <a:lnTo>
                    <a:pt x="258" y="410"/>
                  </a:lnTo>
                  <a:lnTo>
                    <a:pt x="248" y="415"/>
                  </a:lnTo>
                  <a:lnTo>
                    <a:pt x="237" y="418"/>
                  </a:lnTo>
                  <a:lnTo>
                    <a:pt x="226" y="423"/>
                  </a:lnTo>
                  <a:lnTo>
                    <a:pt x="215" y="426"/>
                  </a:lnTo>
                  <a:lnTo>
                    <a:pt x="203" y="430"/>
                  </a:lnTo>
                  <a:lnTo>
                    <a:pt x="192" y="434"/>
                  </a:lnTo>
                  <a:lnTo>
                    <a:pt x="182" y="437"/>
                  </a:lnTo>
                  <a:lnTo>
                    <a:pt x="171" y="440"/>
                  </a:lnTo>
                  <a:lnTo>
                    <a:pt x="161" y="442"/>
                  </a:lnTo>
                  <a:lnTo>
                    <a:pt x="150" y="445"/>
                  </a:lnTo>
                  <a:lnTo>
                    <a:pt x="140" y="446"/>
                  </a:lnTo>
                  <a:lnTo>
                    <a:pt x="131" y="447"/>
                  </a:lnTo>
                  <a:lnTo>
                    <a:pt x="122" y="447"/>
                  </a:lnTo>
                  <a:lnTo>
                    <a:pt x="111" y="446"/>
                  </a:lnTo>
                  <a:lnTo>
                    <a:pt x="101" y="444"/>
                  </a:lnTo>
                  <a:lnTo>
                    <a:pt x="91" y="441"/>
                  </a:lnTo>
                  <a:lnTo>
                    <a:pt x="80" y="439"/>
                  </a:lnTo>
                  <a:lnTo>
                    <a:pt x="70" y="434"/>
                  </a:lnTo>
                  <a:lnTo>
                    <a:pt x="61" y="431"/>
                  </a:lnTo>
                  <a:lnTo>
                    <a:pt x="51" y="427"/>
                  </a:lnTo>
                  <a:lnTo>
                    <a:pt x="43" y="423"/>
                  </a:lnTo>
                  <a:lnTo>
                    <a:pt x="35" y="419"/>
                  </a:lnTo>
                  <a:lnTo>
                    <a:pt x="30" y="416"/>
                  </a:lnTo>
                  <a:lnTo>
                    <a:pt x="24" y="414"/>
                  </a:lnTo>
                  <a:lnTo>
                    <a:pt x="20" y="411"/>
                  </a:lnTo>
                  <a:lnTo>
                    <a:pt x="18" y="409"/>
                  </a:lnTo>
                  <a:lnTo>
                    <a:pt x="17" y="409"/>
                  </a:lnTo>
                  <a:lnTo>
                    <a:pt x="16" y="408"/>
                  </a:lnTo>
                  <a:lnTo>
                    <a:pt x="12" y="403"/>
                  </a:lnTo>
                  <a:lnTo>
                    <a:pt x="9" y="396"/>
                  </a:lnTo>
                  <a:lnTo>
                    <a:pt x="4" y="388"/>
                  </a:lnTo>
                  <a:lnTo>
                    <a:pt x="2" y="378"/>
                  </a:lnTo>
                  <a:lnTo>
                    <a:pt x="0" y="368"/>
                  </a:lnTo>
                  <a:lnTo>
                    <a:pt x="1" y="356"/>
                  </a:lnTo>
                  <a:lnTo>
                    <a:pt x="5" y="346"/>
                  </a:lnTo>
                  <a:lnTo>
                    <a:pt x="9" y="340"/>
                  </a:lnTo>
                  <a:lnTo>
                    <a:pt x="13" y="335"/>
                  </a:lnTo>
                  <a:lnTo>
                    <a:pt x="18" y="331"/>
                  </a:lnTo>
                  <a:lnTo>
                    <a:pt x="25" y="325"/>
                  </a:lnTo>
                  <a:lnTo>
                    <a:pt x="31" y="321"/>
                  </a:lnTo>
                  <a:lnTo>
                    <a:pt x="36" y="317"/>
                  </a:lnTo>
                  <a:lnTo>
                    <a:pt x="43" y="312"/>
                  </a:lnTo>
                  <a:lnTo>
                    <a:pt x="49" y="309"/>
                  </a:lnTo>
                  <a:lnTo>
                    <a:pt x="55" y="305"/>
                  </a:lnTo>
                  <a:lnTo>
                    <a:pt x="61" y="303"/>
                  </a:lnTo>
                  <a:lnTo>
                    <a:pt x="66" y="300"/>
                  </a:lnTo>
                  <a:lnTo>
                    <a:pt x="71" y="298"/>
                  </a:lnTo>
                  <a:lnTo>
                    <a:pt x="74" y="296"/>
                  </a:lnTo>
                  <a:lnTo>
                    <a:pt x="78" y="295"/>
                  </a:lnTo>
                  <a:lnTo>
                    <a:pt x="80" y="294"/>
                  </a:lnTo>
                  <a:lnTo>
                    <a:pt x="80" y="294"/>
                  </a:lnTo>
                  <a:lnTo>
                    <a:pt x="81" y="293"/>
                  </a:lnTo>
                  <a:lnTo>
                    <a:pt x="85" y="289"/>
                  </a:lnTo>
                  <a:lnTo>
                    <a:pt x="89" y="285"/>
                  </a:lnTo>
                  <a:lnTo>
                    <a:pt x="96" y="278"/>
                  </a:lnTo>
                  <a:lnTo>
                    <a:pt x="103" y="270"/>
                  </a:lnTo>
                  <a:lnTo>
                    <a:pt x="111" y="260"/>
                  </a:lnTo>
                  <a:lnTo>
                    <a:pt x="120" y="250"/>
                  </a:lnTo>
                  <a:lnTo>
                    <a:pt x="131" y="240"/>
                  </a:lnTo>
                  <a:lnTo>
                    <a:pt x="140" y="229"/>
                  </a:lnTo>
                  <a:lnTo>
                    <a:pt x="149" y="219"/>
                  </a:lnTo>
                  <a:lnTo>
                    <a:pt x="158" y="209"/>
                  </a:lnTo>
                  <a:lnTo>
                    <a:pt x="168" y="198"/>
                  </a:lnTo>
                  <a:lnTo>
                    <a:pt x="175" y="188"/>
                  </a:lnTo>
                  <a:lnTo>
                    <a:pt x="182" y="180"/>
                  </a:lnTo>
                  <a:lnTo>
                    <a:pt x="186" y="173"/>
                  </a:lnTo>
                  <a:lnTo>
                    <a:pt x="190" y="167"/>
                  </a:lnTo>
                  <a:lnTo>
                    <a:pt x="191" y="161"/>
                  </a:lnTo>
                  <a:lnTo>
                    <a:pt x="193" y="156"/>
                  </a:lnTo>
                  <a:lnTo>
                    <a:pt x="195" y="149"/>
                  </a:lnTo>
                  <a:lnTo>
                    <a:pt x="198" y="142"/>
                  </a:lnTo>
                  <a:lnTo>
                    <a:pt x="200" y="133"/>
                  </a:lnTo>
                  <a:lnTo>
                    <a:pt x="202" y="126"/>
                  </a:lnTo>
                  <a:lnTo>
                    <a:pt x="205" y="116"/>
                  </a:lnTo>
                  <a:lnTo>
                    <a:pt x="207" y="108"/>
                  </a:lnTo>
                  <a:lnTo>
                    <a:pt x="208" y="100"/>
                  </a:lnTo>
                  <a:lnTo>
                    <a:pt x="210" y="93"/>
                  </a:lnTo>
                  <a:lnTo>
                    <a:pt x="211" y="86"/>
                  </a:lnTo>
                  <a:lnTo>
                    <a:pt x="214" y="81"/>
                  </a:lnTo>
                  <a:lnTo>
                    <a:pt x="214" y="76"/>
                  </a:lnTo>
                  <a:lnTo>
                    <a:pt x="215" y="73"/>
                  </a:lnTo>
                  <a:lnTo>
                    <a:pt x="216" y="70"/>
                  </a:lnTo>
                  <a:lnTo>
                    <a:pt x="216" y="69"/>
                  </a:lnTo>
                  <a:lnTo>
                    <a:pt x="5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49"/>
            <p:cNvSpPr>
              <a:spLocks/>
            </p:cNvSpPr>
            <p:nvPr/>
          </p:nvSpPr>
          <p:spPr bwMode="auto">
            <a:xfrm>
              <a:off x="4221536" y="5109121"/>
              <a:ext cx="46038" cy="88900"/>
            </a:xfrm>
            <a:custGeom>
              <a:avLst/>
              <a:gdLst>
                <a:gd name="T0" fmla="*/ 57 w 57"/>
                <a:gd name="T1" fmla="*/ 112 h 113"/>
                <a:gd name="T2" fmla="*/ 56 w 57"/>
                <a:gd name="T3" fmla="*/ 109 h 113"/>
                <a:gd name="T4" fmla="*/ 4 w 57"/>
                <a:gd name="T5" fmla="*/ 0 h 113"/>
                <a:gd name="T6" fmla="*/ 0 w 57"/>
                <a:gd name="T7" fmla="*/ 2 h 113"/>
                <a:gd name="T8" fmla="*/ 50 w 57"/>
                <a:gd name="T9" fmla="*/ 113 h 113"/>
                <a:gd name="T10" fmla="*/ 50 w 57"/>
                <a:gd name="T11" fmla="*/ 111 h 113"/>
                <a:gd name="T12" fmla="*/ 57 w 57"/>
                <a:gd name="T13" fmla="*/ 112 h 113"/>
                <a:gd name="T14" fmla="*/ 57 w 57"/>
                <a:gd name="T15" fmla="*/ 111 h 113"/>
                <a:gd name="T16" fmla="*/ 56 w 57"/>
                <a:gd name="T17" fmla="*/ 109 h 113"/>
                <a:gd name="T18" fmla="*/ 57 w 57"/>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13">
                  <a:moveTo>
                    <a:pt x="57" y="112"/>
                  </a:moveTo>
                  <a:lnTo>
                    <a:pt x="56" y="109"/>
                  </a:lnTo>
                  <a:lnTo>
                    <a:pt x="4" y="0"/>
                  </a:lnTo>
                  <a:lnTo>
                    <a:pt x="0" y="2"/>
                  </a:lnTo>
                  <a:lnTo>
                    <a:pt x="50" y="113"/>
                  </a:lnTo>
                  <a:lnTo>
                    <a:pt x="50" y="111"/>
                  </a:lnTo>
                  <a:lnTo>
                    <a:pt x="57" y="112"/>
                  </a:lnTo>
                  <a:lnTo>
                    <a:pt x="57" y="111"/>
                  </a:lnTo>
                  <a:lnTo>
                    <a:pt x="56" y="109"/>
                  </a:lnTo>
                  <a:lnTo>
                    <a:pt x="57"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50"/>
            <p:cNvSpPr>
              <a:spLocks/>
            </p:cNvSpPr>
            <p:nvPr/>
          </p:nvSpPr>
          <p:spPr bwMode="auto">
            <a:xfrm>
              <a:off x="4253286" y="5196433"/>
              <a:ext cx="14288" cy="88900"/>
            </a:xfrm>
            <a:custGeom>
              <a:avLst/>
              <a:gdLst>
                <a:gd name="T0" fmla="*/ 4 w 18"/>
                <a:gd name="T1" fmla="*/ 111 h 111"/>
                <a:gd name="T2" fmla="*/ 7 w 18"/>
                <a:gd name="T3" fmla="*/ 109 h 111"/>
                <a:gd name="T4" fmla="*/ 18 w 18"/>
                <a:gd name="T5" fmla="*/ 1 h 111"/>
                <a:gd name="T6" fmla="*/ 11 w 18"/>
                <a:gd name="T7" fmla="*/ 0 h 111"/>
                <a:gd name="T8" fmla="*/ 0 w 18"/>
                <a:gd name="T9" fmla="*/ 108 h 111"/>
                <a:gd name="T10" fmla="*/ 1 w 18"/>
                <a:gd name="T11" fmla="*/ 105 h 111"/>
                <a:gd name="T12" fmla="*/ 4 w 18"/>
                <a:gd name="T13" fmla="*/ 111 h 111"/>
                <a:gd name="T14" fmla="*/ 7 w 18"/>
                <a:gd name="T15" fmla="*/ 110 h 111"/>
                <a:gd name="T16" fmla="*/ 7 w 18"/>
                <a:gd name="T17" fmla="*/ 109 h 111"/>
                <a:gd name="T18" fmla="*/ 4 w 18"/>
                <a:gd name="T1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1">
                  <a:moveTo>
                    <a:pt x="4" y="111"/>
                  </a:moveTo>
                  <a:lnTo>
                    <a:pt x="7" y="109"/>
                  </a:lnTo>
                  <a:lnTo>
                    <a:pt x="18" y="1"/>
                  </a:lnTo>
                  <a:lnTo>
                    <a:pt x="11" y="0"/>
                  </a:lnTo>
                  <a:lnTo>
                    <a:pt x="0" y="108"/>
                  </a:lnTo>
                  <a:lnTo>
                    <a:pt x="1" y="105"/>
                  </a:lnTo>
                  <a:lnTo>
                    <a:pt x="4" y="111"/>
                  </a:lnTo>
                  <a:lnTo>
                    <a:pt x="7" y="110"/>
                  </a:lnTo>
                  <a:lnTo>
                    <a:pt x="7" y="109"/>
                  </a:lnTo>
                  <a:lnTo>
                    <a:pt x="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51"/>
            <p:cNvSpPr>
              <a:spLocks/>
            </p:cNvSpPr>
            <p:nvPr/>
          </p:nvSpPr>
          <p:spPr bwMode="auto">
            <a:xfrm>
              <a:off x="4189786" y="5280571"/>
              <a:ext cx="66675" cy="38100"/>
            </a:xfrm>
            <a:custGeom>
              <a:avLst/>
              <a:gdLst>
                <a:gd name="T0" fmla="*/ 1 w 85"/>
                <a:gd name="T1" fmla="*/ 48 h 48"/>
                <a:gd name="T2" fmla="*/ 1 w 85"/>
                <a:gd name="T3" fmla="*/ 48 h 48"/>
                <a:gd name="T4" fmla="*/ 8 w 85"/>
                <a:gd name="T5" fmla="*/ 45 h 48"/>
                <a:gd name="T6" fmla="*/ 16 w 85"/>
                <a:gd name="T7" fmla="*/ 43 h 48"/>
                <a:gd name="T8" fmla="*/ 23 w 85"/>
                <a:gd name="T9" fmla="*/ 40 h 48"/>
                <a:gd name="T10" fmla="*/ 30 w 85"/>
                <a:gd name="T11" fmla="*/ 37 h 48"/>
                <a:gd name="T12" fmla="*/ 38 w 85"/>
                <a:gd name="T13" fmla="*/ 34 h 48"/>
                <a:gd name="T14" fmla="*/ 45 w 85"/>
                <a:gd name="T15" fmla="*/ 30 h 48"/>
                <a:gd name="T16" fmla="*/ 51 w 85"/>
                <a:gd name="T17" fmla="*/ 27 h 48"/>
                <a:gd name="T18" fmla="*/ 58 w 85"/>
                <a:gd name="T19" fmla="*/ 24 h 48"/>
                <a:gd name="T20" fmla="*/ 65 w 85"/>
                <a:gd name="T21" fmla="*/ 20 h 48"/>
                <a:gd name="T22" fmla="*/ 69 w 85"/>
                <a:gd name="T23" fmla="*/ 17 h 48"/>
                <a:gd name="T24" fmla="*/ 74 w 85"/>
                <a:gd name="T25" fmla="*/ 14 h 48"/>
                <a:gd name="T26" fmla="*/ 78 w 85"/>
                <a:gd name="T27" fmla="*/ 12 h 48"/>
                <a:gd name="T28" fmla="*/ 81 w 85"/>
                <a:gd name="T29" fmla="*/ 10 h 48"/>
                <a:gd name="T30" fmla="*/ 83 w 85"/>
                <a:gd name="T31" fmla="*/ 7 h 48"/>
                <a:gd name="T32" fmla="*/ 85 w 85"/>
                <a:gd name="T33" fmla="*/ 7 h 48"/>
                <a:gd name="T34" fmla="*/ 85 w 85"/>
                <a:gd name="T35" fmla="*/ 6 h 48"/>
                <a:gd name="T36" fmla="*/ 82 w 85"/>
                <a:gd name="T37" fmla="*/ 0 h 48"/>
                <a:gd name="T38" fmla="*/ 82 w 85"/>
                <a:gd name="T39" fmla="*/ 2 h 48"/>
                <a:gd name="T40" fmla="*/ 81 w 85"/>
                <a:gd name="T41" fmla="*/ 3 h 48"/>
                <a:gd name="T42" fmla="*/ 77 w 85"/>
                <a:gd name="T43" fmla="*/ 4 h 48"/>
                <a:gd name="T44" fmla="*/ 74 w 85"/>
                <a:gd name="T45" fmla="*/ 6 h 48"/>
                <a:gd name="T46" fmla="*/ 70 w 85"/>
                <a:gd name="T47" fmla="*/ 9 h 48"/>
                <a:gd name="T48" fmla="*/ 66 w 85"/>
                <a:gd name="T49" fmla="*/ 12 h 48"/>
                <a:gd name="T50" fmla="*/ 60 w 85"/>
                <a:gd name="T51" fmla="*/ 14 h 48"/>
                <a:gd name="T52" fmla="*/ 55 w 85"/>
                <a:gd name="T53" fmla="*/ 18 h 48"/>
                <a:gd name="T54" fmla="*/ 49 w 85"/>
                <a:gd name="T55" fmla="*/ 21 h 48"/>
                <a:gd name="T56" fmla="*/ 42 w 85"/>
                <a:gd name="T57" fmla="*/ 25 h 48"/>
                <a:gd name="T58" fmla="*/ 35 w 85"/>
                <a:gd name="T59" fmla="*/ 28 h 48"/>
                <a:gd name="T60" fmla="*/ 28 w 85"/>
                <a:gd name="T61" fmla="*/ 32 h 48"/>
                <a:gd name="T62" fmla="*/ 21 w 85"/>
                <a:gd name="T63" fmla="*/ 35 h 48"/>
                <a:gd name="T64" fmla="*/ 14 w 85"/>
                <a:gd name="T65" fmla="*/ 37 h 48"/>
                <a:gd name="T66" fmla="*/ 7 w 85"/>
                <a:gd name="T67" fmla="*/ 40 h 48"/>
                <a:gd name="T68" fmla="*/ 0 w 85"/>
                <a:gd name="T69" fmla="*/ 41 h 48"/>
                <a:gd name="T70" fmla="*/ 0 w 85"/>
                <a:gd name="T71" fmla="*/ 41 h 48"/>
                <a:gd name="T72" fmla="*/ 1 w 85"/>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48">
                  <a:moveTo>
                    <a:pt x="1" y="48"/>
                  </a:moveTo>
                  <a:lnTo>
                    <a:pt x="1" y="48"/>
                  </a:lnTo>
                  <a:lnTo>
                    <a:pt x="8" y="45"/>
                  </a:lnTo>
                  <a:lnTo>
                    <a:pt x="16" y="43"/>
                  </a:lnTo>
                  <a:lnTo>
                    <a:pt x="23" y="40"/>
                  </a:lnTo>
                  <a:lnTo>
                    <a:pt x="30" y="37"/>
                  </a:lnTo>
                  <a:lnTo>
                    <a:pt x="38" y="34"/>
                  </a:lnTo>
                  <a:lnTo>
                    <a:pt x="45" y="30"/>
                  </a:lnTo>
                  <a:lnTo>
                    <a:pt x="51" y="27"/>
                  </a:lnTo>
                  <a:lnTo>
                    <a:pt x="58" y="24"/>
                  </a:lnTo>
                  <a:lnTo>
                    <a:pt x="65" y="20"/>
                  </a:lnTo>
                  <a:lnTo>
                    <a:pt x="69" y="17"/>
                  </a:lnTo>
                  <a:lnTo>
                    <a:pt x="74" y="14"/>
                  </a:lnTo>
                  <a:lnTo>
                    <a:pt x="78" y="12"/>
                  </a:lnTo>
                  <a:lnTo>
                    <a:pt x="81" y="10"/>
                  </a:lnTo>
                  <a:lnTo>
                    <a:pt x="83" y="7"/>
                  </a:lnTo>
                  <a:lnTo>
                    <a:pt x="85" y="7"/>
                  </a:lnTo>
                  <a:lnTo>
                    <a:pt x="85" y="6"/>
                  </a:lnTo>
                  <a:lnTo>
                    <a:pt x="82" y="0"/>
                  </a:lnTo>
                  <a:lnTo>
                    <a:pt x="82" y="2"/>
                  </a:lnTo>
                  <a:lnTo>
                    <a:pt x="81" y="3"/>
                  </a:lnTo>
                  <a:lnTo>
                    <a:pt x="77" y="4"/>
                  </a:lnTo>
                  <a:lnTo>
                    <a:pt x="74" y="6"/>
                  </a:lnTo>
                  <a:lnTo>
                    <a:pt x="70" y="9"/>
                  </a:lnTo>
                  <a:lnTo>
                    <a:pt x="66" y="12"/>
                  </a:lnTo>
                  <a:lnTo>
                    <a:pt x="60" y="14"/>
                  </a:lnTo>
                  <a:lnTo>
                    <a:pt x="55" y="18"/>
                  </a:lnTo>
                  <a:lnTo>
                    <a:pt x="49" y="21"/>
                  </a:lnTo>
                  <a:lnTo>
                    <a:pt x="42" y="25"/>
                  </a:lnTo>
                  <a:lnTo>
                    <a:pt x="35" y="28"/>
                  </a:lnTo>
                  <a:lnTo>
                    <a:pt x="28" y="32"/>
                  </a:lnTo>
                  <a:lnTo>
                    <a:pt x="21" y="35"/>
                  </a:lnTo>
                  <a:lnTo>
                    <a:pt x="14" y="37"/>
                  </a:lnTo>
                  <a:lnTo>
                    <a:pt x="7" y="40"/>
                  </a:lnTo>
                  <a:lnTo>
                    <a:pt x="0" y="41"/>
                  </a:lnTo>
                  <a:lnTo>
                    <a:pt x="0" y="41"/>
                  </a:lnTo>
                  <a:lnTo>
                    <a:pt x="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52"/>
            <p:cNvSpPr>
              <a:spLocks/>
            </p:cNvSpPr>
            <p:nvPr/>
          </p:nvSpPr>
          <p:spPr bwMode="auto">
            <a:xfrm>
              <a:off x="4140573" y="5312321"/>
              <a:ext cx="49213" cy="26988"/>
            </a:xfrm>
            <a:custGeom>
              <a:avLst/>
              <a:gdLst>
                <a:gd name="T0" fmla="*/ 2 w 62"/>
                <a:gd name="T1" fmla="*/ 32 h 32"/>
                <a:gd name="T2" fmla="*/ 2 w 62"/>
                <a:gd name="T3" fmla="*/ 32 h 32"/>
                <a:gd name="T4" fmla="*/ 17 w 62"/>
                <a:gd name="T5" fmla="*/ 24 h 32"/>
                <a:gd name="T6" fmla="*/ 27 w 62"/>
                <a:gd name="T7" fmla="*/ 18 h 32"/>
                <a:gd name="T8" fmla="*/ 32 w 62"/>
                <a:gd name="T9" fmla="*/ 15 h 32"/>
                <a:gd name="T10" fmla="*/ 36 w 62"/>
                <a:gd name="T11" fmla="*/ 12 h 32"/>
                <a:gd name="T12" fmla="*/ 39 w 62"/>
                <a:gd name="T13" fmla="*/ 11 h 32"/>
                <a:gd name="T14" fmla="*/ 44 w 62"/>
                <a:gd name="T15" fmla="*/ 10 h 32"/>
                <a:gd name="T16" fmla="*/ 51 w 62"/>
                <a:gd name="T17" fmla="*/ 9 h 32"/>
                <a:gd name="T18" fmla="*/ 62 w 62"/>
                <a:gd name="T19" fmla="*/ 7 h 32"/>
                <a:gd name="T20" fmla="*/ 61 w 62"/>
                <a:gd name="T21" fmla="*/ 0 h 32"/>
                <a:gd name="T22" fmla="*/ 50 w 62"/>
                <a:gd name="T23" fmla="*/ 2 h 32"/>
                <a:gd name="T24" fmla="*/ 42 w 62"/>
                <a:gd name="T25" fmla="*/ 3 h 32"/>
                <a:gd name="T26" fmla="*/ 37 w 62"/>
                <a:gd name="T27" fmla="*/ 6 h 32"/>
                <a:gd name="T28" fmla="*/ 34 w 62"/>
                <a:gd name="T29" fmla="*/ 7 h 32"/>
                <a:gd name="T30" fmla="*/ 29 w 62"/>
                <a:gd name="T31" fmla="*/ 9 h 32"/>
                <a:gd name="T32" fmla="*/ 23 w 62"/>
                <a:gd name="T33" fmla="*/ 12 h 32"/>
                <a:gd name="T34" fmla="*/ 14 w 62"/>
                <a:gd name="T35" fmla="*/ 18 h 32"/>
                <a:gd name="T36" fmla="*/ 0 w 62"/>
                <a:gd name="T37" fmla="*/ 26 h 32"/>
                <a:gd name="T38" fmla="*/ 0 w 62"/>
                <a:gd name="T39" fmla="*/ 26 h 32"/>
                <a:gd name="T40" fmla="*/ 2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2" y="32"/>
                  </a:moveTo>
                  <a:lnTo>
                    <a:pt x="2" y="32"/>
                  </a:lnTo>
                  <a:lnTo>
                    <a:pt x="17" y="24"/>
                  </a:lnTo>
                  <a:lnTo>
                    <a:pt x="27" y="18"/>
                  </a:lnTo>
                  <a:lnTo>
                    <a:pt x="32" y="15"/>
                  </a:lnTo>
                  <a:lnTo>
                    <a:pt x="36" y="12"/>
                  </a:lnTo>
                  <a:lnTo>
                    <a:pt x="39" y="11"/>
                  </a:lnTo>
                  <a:lnTo>
                    <a:pt x="44" y="10"/>
                  </a:lnTo>
                  <a:lnTo>
                    <a:pt x="51" y="9"/>
                  </a:lnTo>
                  <a:lnTo>
                    <a:pt x="62" y="7"/>
                  </a:lnTo>
                  <a:lnTo>
                    <a:pt x="61" y="0"/>
                  </a:lnTo>
                  <a:lnTo>
                    <a:pt x="50" y="2"/>
                  </a:lnTo>
                  <a:lnTo>
                    <a:pt x="42" y="3"/>
                  </a:lnTo>
                  <a:lnTo>
                    <a:pt x="37" y="6"/>
                  </a:lnTo>
                  <a:lnTo>
                    <a:pt x="34" y="7"/>
                  </a:lnTo>
                  <a:lnTo>
                    <a:pt x="29" y="9"/>
                  </a:lnTo>
                  <a:lnTo>
                    <a:pt x="23" y="12"/>
                  </a:lnTo>
                  <a:lnTo>
                    <a:pt x="14" y="18"/>
                  </a:lnTo>
                  <a:lnTo>
                    <a:pt x="0" y="26"/>
                  </a:lnTo>
                  <a:lnTo>
                    <a:pt x="0" y="26"/>
                  </a:lnTo>
                  <a:lnTo>
                    <a:pt x="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53"/>
            <p:cNvSpPr>
              <a:spLocks/>
            </p:cNvSpPr>
            <p:nvPr/>
          </p:nvSpPr>
          <p:spPr bwMode="auto">
            <a:xfrm>
              <a:off x="4056436" y="5334546"/>
              <a:ext cx="85725" cy="85725"/>
            </a:xfrm>
            <a:custGeom>
              <a:avLst/>
              <a:gdLst>
                <a:gd name="T0" fmla="*/ 5 w 109"/>
                <a:gd name="T1" fmla="*/ 109 h 109"/>
                <a:gd name="T2" fmla="*/ 5 w 109"/>
                <a:gd name="T3" fmla="*/ 109 h 109"/>
                <a:gd name="T4" fmla="*/ 9 w 109"/>
                <a:gd name="T5" fmla="*/ 104 h 109"/>
                <a:gd name="T6" fmla="*/ 14 w 109"/>
                <a:gd name="T7" fmla="*/ 98 h 109"/>
                <a:gd name="T8" fmla="*/ 18 w 109"/>
                <a:gd name="T9" fmla="*/ 92 h 109"/>
                <a:gd name="T10" fmla="*/ 24 w 109"/>
                <a:gd name="T11" fmla="*/ 87 h 109"/>
                <a:gd name="T12" fmla="*/ 30 w 109"/>
                <a:gd name="T13" fmla="*/ 80 h 109"/>
                <a:gd name="T14" fmla="*/ 36 w 109"/>
                <a:gd name="T15" fmla="*/ 73 h 109"/>
                <a:gd name="T16" fmla="*/ 42 w 109"/>
                <a:gd name="T17" fmla="*/ 66 h 109"/>
                <a:gd name="T18" fmla="*/ 48 w 109"/>
                <a:gd name="T19" fmla="*/ 58 h 109"/>
                <a:gd name="T20" fmla="*/ 55 w 109"/>
                <a:gd name="T21" fmla="*/ 51 h 109"/>
                <a:gd name="T22" fmla="*/ 62 w 109"/>
                <a:gd name="T23" fmla="*/ 44 h 109"/>
                <a:gd name="T24" fmla="*/ 70 w 109"/>
                <a:gd name="T25" fmla="*/ 36 h 109"/>
                <a:gd name="T26" fmla="*/ 78 w 109"/>
                <a:gd name="T27" fmla="*/ 29 h 109"/>
                <a:gd name="T28" fmla="*/ 85 w 109"/>
                <a:gd name="T29" fmla="*/ 22 h 109"/>
                <a:gd name="T30" fmla="*/ 93 w 109"/>
                <a:gd name="T31" fmla="*/ 16 h 109"/>
                <a:gd name="T32" fmla="*/ 101 w 109"/>
                <a:gd name="T33" fmla="*/ 11 h 109"/>
                <a:gd name="T34" fmla="*/ 109 w 109"/>
                <a:gd name="T35" fmla="*/ 6 h 109"/>
                <a:gd name="T36" fmla="*/ 107 w 109"/>
                <a:gd name="T37" fmla="*/ 0 h 109"/>
                <a:gd name="T38" fmla="*/ 98 w 109"/>
                <a:gd name="T39" fmla="*/ 5 h 109"/>
                <a:gd name="T40" fmla="*/ 90 w 109"/>
                <a:gd name="T41" fmla="*/ 12 h 109"/>
                <a:gd name="T42" fmla="*/ 82 w 109"/>
                <a:gd name="T43" fmla="*/ 18 h 109"/>
                <a:gd name="T44" fmla="*/ 74 w 109"/>
                <a:gd name="T45" fmla="*/ 25 h 109"/>
                <a:gd name="T46" fmla="*/ 66 w 109"/>
                <a:gd name="T47" fmla="*/ 31 h 109"/>
                <a:gd name="T48" fmla="*/ 58 w 109"/>
                <a:gd name="T49" fmla="*/ 39 h 109"/>
                <a:gd name="T50" fmla="*/ 51 w 109"/>
                <a:gd name="T51" fmla="*/ 46 h 109"/>
                <a:gd name="T52" fmla="*/ 44 w 109"/>
                <a:gd name="T53" fmla="*/ 53 h 109"/>
                <a:gd name="T54" fmla="*/ 37 w 109"/>
                <a:gd name="T55" fmla="*/ 61 h 109"/>
                <a:gd name="T56" fmla="*/ 31 w 109"/>
                <a:gd name="T57" fmla="*/ 69 h 109"/>
                <a:gd name="T58" fmla="*/ 25 w 109"/>
                <a:gd name="T59" fmla="*/ 75 h 109"/>
                <a:gd name="T60" fmla="*/ 20 w 109"/>
                <a:gd name="T61" fmla="*/ 82 h 109"/>
                <a:gd name="T62" fmla="*/ 14 w 109"/>
                <a:gd name="T63" fmla="*/ 88 h 109"/>
                <a:gd name="T64" fmla="*/ 9 w 109"/>
                <a:gd name="T65" fmla="*/ 95 h 109"/>
                <a:gd name="T66" fmla="*/ 5 w 109"/>
                <a:gd name="T67" fmla="*/ 99 h 109"/>
                <a:gd name="T68" fmla="*/ 0 w 109"/>
                <a:gd name="T69" fmla="*/ 104 h 109"/>
                <a:gd name="T70" fmla="*/ 0 w 109"/>
                <a:gd name="T71" fmla="*/ 104 h 109"/>
                <a:gd name="T72" fmla="*/ 5 w 10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 y="109"/>
                  </a:moveTo>
                  <a:lnTo>
                    <a:pt x="5" y="109"/>
                  </a:lnTo>
                  <a:lnTo>
                    <a:pt x="9" y="104"/>
                  </a:lnTo>
                  <a:lnTo>
                    <a:pt x="14" y="98"/>
                  </a:lnTo>
                  <a:lnTo>
                    <a:pt x="18" y="92"/>
                  </a:lnTo>
                  <a:lnTo>
                    <a:pt x="24" y="87"/>
                  </a:lnTo>
                  <a:lnTo>
                    <a:pt x="30" y="80"/>
                  </a:lnTo>
                  <a:lnTo>
                    <a:pt x="36" y="73"/>
                  </a:lnTo>
                  <a:lnTo>
                    <a:pt x="42" y="66"/>
                  </a:lnTo>
                  <a:lnTo>
                    <a:pt x="48" y="58"/>
                  </a:lnTo>
                  <a:lnTo>
                    <a:pt x="55" y="51"/>
                  </a:lnTo>
                  <a:lnTo>
                    <a:pt x="62" y="44"/>
                  </a:lnTo>
                  <a:lnTo>
                    <a:pt x="70" y="36"/>
                  </a:lnTo>
                  <a:lnTo>
                    <a:pt x="78" y="29"/>
                  </a:lnTo>
                  <a:lnTo>
                    <a:pt x="85" y="22"/>
                  </a:lnTo>
                  <a:lnTo>
                    <a:pt x="93" y="16"/>
                  </a:lnTo>
                  <a:lnTo>
                    <a:pt x="101" y="11"/>
                  </a:lnTo>
                  <a:lnTo>
                    <a:pt x="109" y="6"/>
                  </a:lnTo>
                  <a:lnTo>
                    <a:pt x="107" y="0"/>
                  </a:lnTo>
                  <a:lnTo>
                    <a:pt x="98" y="5"/>
                  </a:lnTo>
                  <a:lnTo>
                    <a:pt x="90" y="12"/>
                  </a:lnTo>
                  <a:lnTo>
                    <a:pt x="82" y="18"/>
                  </a:lnTo>
                  <a:lnTo>
                    <a:pt x="74" y="25"/>
                  </a:lnTo>
                  <a:lnTo>
                    <a:pt x="66" y="31"/>
                  </a:lnTo>
                  <a:lnTo>
                    <a:pt x="58" y="39"/>
                  </a:lnTo>
                  <a:lnTo>
                    <a:pt x="51" y="46"/>
                  </a:lnTo>
                  <a:lnTo>
                    <a:pt x="44" y="53"/>
                  </a:lnTo>
                  <a:lnTo>
                    <a:pt x="37" y="61"/>
                  </a:lnTo>
                  <a:lnTo>
                    <a:pt x="31" y="69"/>
                  </a:lnTo>
                  <a:lnTo>
                    <a:pt x="25" y="75"/>
                  </a:lnTo>
                  <a:lnTo>
                    <a:pt x="20" y="82"/>
                  </a:lnTo>
                  <a:lnTo>
                    <a:pt x="14" y="88"/>
                  </a:lnTo>
                  <a:lnTo>
                    <a:pt x="9" y="95"/>
                  </a:lnTo>
                  <a:lnTo>
                    <a:pt x="5" y="99"/>
                  </a:lnTo>
                  <a:lnTo>
                    <a:pt x="0" y="104"/>
                  </a:lnTo>
                  <a:lnTo>
                    <a:pt x="0" y="104"/>
                  </a:lnTo>
                  <a:lnTo>
                    <a:pt x="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54"/>
            <p:cNvSpPr>
              <a:spLocks/>
            </p:cNvSpPr>
            <p:nvPr/>
          </p:nvSpPr>
          <p:spPr bwMode="auto">
            <a:xfrm>
              <a:off x="3935786" y="5415508"/>
              <a:ext cx="123825" cy="50800"/>
            </a:xfrm>
            <a:custGeom>
              <a:avLst/>
              <a:gdLst>
                <a:gd name="T0" fmla="*/ 1 w 157"/>
                <a:gd name="T1" fmla="*/ 63 h 63"/>
                <a:gd name="T2" fmla="*/ 1 w 157"/>
                <a:gd name="T3" fmla="*/ 63 h 63"/>
                <a:gd name="T4" fmla="*/ 10 w 157"/>
                <a:gd name="T5" fmla="*/ 61 h 63"/>
                <a:gd name="T6" fmla="*/ 21 w 157"/>
                <a:gd name="T7" fmla="*/ 60 h 63"/>
                <a:gd name="T8" fmla="*/ 32 w 157"/>
                <a:gd name="T9" fmla="*/ 58 h 63"/>
                <a:gd name="T10" fmla="*/ 43 w 157"/>
                <a:gd name="T11" fmla="*/ 54 h 63"/>
                <a:gd name="T12" fmla="*/ 53 w 157"/>
                <a:gd name="T13" fmla="*/ 51 h 63"/>
                <a:gd name="T14" fmla="*/ 65 w 157"/>
                <a:gd name="T15" fmla="*/ 47 h 63"/>
                <a:gd name="T16" fmla="*/ 76 w 157"/>
                <a:gd name="T17" fmla="*/ 44 h 63"/>
                <a:gd name="T18" fmla="*/ 88 w 157"/>
                <a:gd name="T19" fmla="*/ 40 h 63"/>
                <a:gd name="T20" fmla="*/ 98 w 157"/>
                <a:gd name="T21" fmla="*/ 36 h 63"/>
                <a:gd name="T22" fmla="*/ 109 w 157"/>
                <a:gd name="T23" fmla="*/ 32 h 63"/>
                <a:gd name="T24" fmla="*/ 119 w 157"/>
                <a:gd name="T25" fmla="*/ 28 h 63"/>
                <a:gd name="T26" fmla="*/ 128 w 157"/>
                <a:gd name="T27" fmla="*/ 23 h 63"/>
                <a:gd name="T28" fmla="*/ 137 w 157"/>
                <a:gd name="T29" fmla="*/ 18 h 63"/>
                <a:gd name="T30" fmla="*/ 145 w 157"/>
                <a:gd name="T31" fmla="*/ 14 h 63"/>
                <a:gd name="T32" fmla="*/ 151 w 157"/>
                <a:gd name="T33" fmla="*/ 9 h 63"/>
                <a:gd name="T34" fmla="*/ 157 w 157"/>
                <a:gd name="T35" fmla="*/ 5 h 63"/>
                <a:gd name="T36" fmla="*/ 152 w 157"/>
                <a:gd name="T37" fmla="*/ 0 h 63"/>
                <a:gd name="T38" fmla="*/ 147 w 157"/>
                <a:gd name="T39" fmla="*/ 5 h 63"/>
                <a:gd name="T40" fmla="*/ 141 w 157"/>
                <a:gd name="T41" fmla="*/ 9 h 63"/>
                <a:gd name="T42" fmla="*/ 134 w 157"/>
                <a:gd name="T43" fmla="*/ 13 h 63"/>
                <a:gd name="T44" fmla="*/ 126 w 157"/>
                <a:gd name="T45" fmla="*/ 17 h 63"/>
                <a:gd name="T46" fmla="*/ 116 w 157"/>
                <a:gd name="T47" fmla="*/ 22 h 63"/>
                <a:gd name="T48" fmla="*/ 106 w 157"/>
                <a:gd name="T49" fmla="*/ 26 h 63"/>
                <a:gd name="T50" fmla="*/ 97 w 157"/>
                <a:gd name="T51" fmla="*/ 30 h 63"/>
                <a:gd name="T52" fmla="*/ 85 w 157"/>
                <a:gd name="T53" fmla="*/ 33 h 63"/>
                <a:gd name="T54" fmla="*/ 74 w 157"/>
                <a:gd name="T55" fmla="*/ 37 h 63"/>
                <a:gd name="T56" fmla="*/ 62 w 157"/>
                <a:gd name="T57" fmla="*/ 41 h 63"/>
                <a:gd name="T58" fmla="*/ 51 w 157"/>
                <a:gd name="T59" fmla="*/ 45 h 63"/>
                <a:gd name="T60" fmla="*/ 42 w 157"/>
                <a:gd name="T61" fmla="*/ 47 h 63"/>
                <a:gd name="T62" fmla="*/ 30 w 157"/>
                <a:gd name="T63" fmla="*/ 51 h 63"/>
                <a:gd name="T64" fmla="*/ 20 w 157"/>
                <a:gd name="T65" fmla="*/ 53 h 63"/>
                <a:gd name="T66" fmla="*/ 9 w 157"/>
                <a:gd name="T67" fmla="*/ 55 h 63"/>
                <a:gd name="T68" fmla="*/ 0 w 157"/>
                <a:gd name="T69" fmla="*/ 58 h 63"/>
                <a:gd name="T70" fmla="*/ 0 w 157"/>
                <a:gd name="T71" fmla="*/ 58 h 63"/>
                <a:gd name="T72" fmla="*/ 1 w 157"/>
                <a:gd name="T7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3">
                  <a:moveTo>
                    <a:pt x="1" y="63"/>
                  </a:moveTo>
                  <a:lnTo>
                    <a:pt x="1" y="63"/>
                  </a:lnTo>
                  <a:lnTo>
                    <a:pt x="10" y="61"/>
                  </a:lnTo>
                  <a:lnTo>
                    <a:pt x="21" y="60"/>
                  </a:lnTo>
                  <a:lnTo>
                    <a:pt x="32" y="58"/>
                  </a:lnTo>
                  <a:lnTo>
                    <a:pt x="43" y="54"/>
                  </a:lnTo>
                  <a:lnTo>
                    <a:pt x="53" y="51"/>
                  </a:lnTo>
                  <a:lnTo>
                    <a:pt x="65" y="47"/>
                  </a:lnTo>
                  <a:lnTo>
                    <a:pt x="76" y="44"/>
                  </a:lnTo>
                  <a:lnTo>
                    <a:pt x="88" y="40"/>
                  </a:lnTo>
                  <a:lnTo>
                    <a:pt x="98" y="36"/>
                  </a:lnTo>
                  <a:lnTo>
                    <a:pt x="109" y="32"/>
                  </a:lnTo>
                  <a:lnTo>
                    <a:pt x="119" y="28"/>
                  </a:lnTo>
                  <a:lnTo>
                    <a:pt x="128" y="23"/>
                  </a:lnTo>
                  <a:lnTo>
                    <a:pt x="137" y="18"/>
                  </a:lnTo>
                  <a:lnTo>
                    <a:pt x="145" y="14"/>
                  </a:lnTo>
                  <a:lnTo>
                    <a:pt x="151" y="9"/>
                  </a:lnTo>
                  <a:lnTo>
                    <a:pt x="157" y="5"/>
                  </a:lnTo>
                  <a:lnTo>
                    <a:pt x="152" y="0"/>
                  </a:lnTo>
                  <a:lnTo>
                    <a:pt x="147" y="5"/>
                  </a:lnTo>
                  <a:lnTo>
                    <a:pt x="141" y="9"/>
                  </a:lnTo>
                  <a:lnTo>
                    <a:pt x="134" y="13"/>
                  </a:lnTo>
                  <a:lnTo>
                    <a:pt x="126" y="17"/>
                  </a:lnTo>
                  <a:lnTo>
                    <a:pt x="116" y="22"/>
                  </a:lnTo>
                  <a:lnTo>
                    <a:pt x="106" y="26"/>
                  </a:lnTo>
                  <a:lnTo>
                    <a:pt x="97" y="30"/>
                  </a:lnTo>
                  <a:lnTo>
                    <a:pt x="85" y="33"/>
                  </a:lnTo>
                  <a:lnTo>
                    <a:pt x="74" y="37"/>
                  </a:lnTo>
                  <a:lnTo>
                    <a:pt x="62" y="41"/>
                  </a:lnTo>
                  <a:lnTo>
                    <a:pt x="51" y="45"/>
                  </a:lnTo>
                  <a:lnTo>
                    <a:pt x="42" y="47"/>
                  </a:lnTo>
                  <a:lnTo>
                    <a:pt x="30" y="51"/>
                  </a:lnTo>
                  <a:lnTo>
                    <a:pt x="20" y="53"/>
                  </a:lnTo>
                  <a:lnTo>
                    <a:pt x="9" y="55"/>
                  </a:lnTo>
                  <a:lnTo>
                    <a:pt x="0" y="58"/>
                  </a:lnTo>
                  <a:lnTo>
                    <a:pt x="0" y="58"/>
                  </a:lnTo>
                  <a:lnTo>
                    <a:pt x="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55"/>
            <p:cNvSpPr>
              <a:spLocks/>
            </p:cNvSpPr>
            <p:nvPr/>
          </p:nvSpPr>
          <p:spPr bwMode="auto">
            <a:xfrm>
              <a:off x="3835773" y="5432971"/>
              <a:ext cx="100013" cy="34925"/>
            </a:xfrm>
            <a:custGeom>
              <a:avLst/>
              <a:gdLst>
                <a:gd name="T0" fmla="*/ 0 w 126"/>
                <a:gd name="T1" fmla="*/ 4 h 44"/>
                <a:gd name="T2" fmla="*/ 0 w 126"/>
                <a:gd name="T3" fmla="*/ 4 h 44"/>
                <a:gd name="T4" fmla="*/ 1 w 126"/>
                <a:gd name="T5" fmla="*/ 5 h 44"/>
                <a:gd name="T6" fmla="*/ 3 w 126"/>
                <a:gd name="T7" fmla="*/ 7 h 44"/>
                <a:gd name="T8" fmla="*/ 8 w 126"/>
                <a:gd name="T9" fmla="*/ 9 h 44"/>
                <a:gd name="T10" fmla="*/ 12 w 126"/>
                <a:gd name="T11" fmla="*/ 11 h 44"/>
                <a:gd name="T12" fmla="*/ 19 w 126"/>
                <a:gd name="T13" fmla="*/ 16 h 44"/>
                <a:gd name="T14" fmla="*/ 26 w 126"/>
                <a:gd name="T15" fmla="*/ 19 h 44"/>
                <a:gd name="T16" fmla="*/ 35 w 126"/>
                <a:gd name="T17" fmla="*/ 23 h 44"/>
                <a:gd name="T18" fmla="*/ 44 w 126"/>
                <a:gd name="T19" fmla="*/ 27 h 44"/>
                <a:gd name="T20" fmla="*/ 54 w 126"/>
                <a:gd name="T21" fmla="*/ 31 h 44"/>
                <a:gd name="T22" fmla="*/ 64 w 126"/>
                <a:gd name="T23" fmla="*/ 34 h 44"/>
                <a:gd name="T24" fmla="*/ 74 w 126"/>
                <a:gd name="T25" fmla="*/ 38 h 44"/>
                <a:gd name="T26" fmla="*/ 85 w 126"/>
                <a:gd name="T27" fmla="*/ 40 h 44"/>
                <a:gd name="T28" fmla="*/ 95 w 126"/>
                <a:gd name="T29" fmla="*/ 42 h 44"/>
                <a:gd name="T30" fmla="*/ 107 w 126"/>
                <a:gd name="T31" fmla="*/ 44 h 44"/>
                <a:gd name="T32" fmla="*/ 116 w 126"/>
                <a:gd name="T33" fmla="*/ 44 h 44"/>
                <a:gd name="T34" fmla="*/ 126 w 126"/>
                <a:gd name="T35" fmla="*/ 42 h 44"/>
                <a:gd name="T36" fmla="*/ 125 w 126"/>
                <a:gd name="T37" fmla="*/ 37 h 44"/>
                <a:gd name="T38" fmla="*/ 116 w 126"/>
                <a:gd name="T39" fmla="*/ 37 h 44"/>
                <a:gd name="T40" fmla="*/ 107 w 126"/>
                <a:gd name="T41" fmla="*/ 37 h 44"/>
                <a:gd name="T42" fmla="*/ 96 w 126"/>
                <a:gd name="T43" fmla="*/ 37 h 44"/>
                <a:gd name="T44" fmla="*/ 86 w 126"/>
                <a:gd name="T45" fmla="*/ 34 h 44"/>
                <a:gd name="T46" fmla="*/ 77 w 126"/>
                <a:gd name="T47" fmla="*/ 32 h 44"/>
                <a:gd name="T48" fmla="*/ 65 w 126"/>
                <a:gd name="T49" fmla="*/ 29 h 44"/>
                <a:gd name="T50" fmla="*/ 56 w 126"/>
                <a:gd name="T51" fmla="*/ 25 h 44"/>
                <a:gd name="T52" fmla="*/ 47 w 126"/>
                <a:gd name="T53" fmla="*/ 22 h 44"/>
                <a:gd name="T54" fmla="*/ 38 w 126"/>
                <a:gd name="T55" fmla="*/ 17 h 44"/>
                <a:gd name="T56" fmla="*/ 29 w 126"/>
                <a:gd name="T57" fmla="*/ 14 h 44"/>
                <a:gd name="T58" fmla="*/ 21 w 126"/>
                <a:gd name="T59" fmla="*/ 10 h 44"/>
                <a:gd name="T60" fmla="*/ 16 w 126"/>
                <a:gd name="T61" fmla="*/ 7 h 44"/>
                <a:gd name="T62" fmla="*/ 10 w 126"/>
                <a:gd name="T63" fmla="*/ 3 h 44"/>
                <a:gd name="T64" fmla="*/ 6 w 126"/>
                <a:gd name="T65" fmla="*/ 1 h 44"/>
                <a:gd name="T66" fmla="*/ 4 w 126"/>
                <a:gd name="T67" fmla="*/ 0 h 44"/>
                <a:gd name="T68" fmla="*/ 3 w 126"/>
                <a:gd name="T69" fmla="*/ 0 h 44"/>
                <a:gd name="T70" fmla="*/ 4 w 126"/>
                <a:gd name="T71" fmla="*/ 0 h 44"/>
                <a:gd name="T72" fmla="*/ 0 w 126"/>
                <a:gd name="T73" fmla="*/ 4 h 44"/>
                <a:gd name="T74" fmla="*/ 0 w 126"/>
                <a:gd name="T75" fmla="*/ 4 h 44"/>
                <a:gd name="T76" fmla="*/ 0 w 126"/>
                <a:gd name="T77" fmla="*/ 4 h 44"/>
                <a:gd name="T78" fmla="*/ 0 w 126"/>
                <a:gd name="T7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44">
                  <a:moveTo>
                    <a:pt x="0" y="4"/>
                  </a:moveTo>
                  <a:lnTo>
                    <a:pt x="0" y="4"/>
                  </a:lnTo>
                  <a:lnTo>
                    <a:pt x="1" y="5"/>
                  </a:lnTo>
                  <a:lnTo>
                    <a:pt x="3" y="7"/>
                  </a:lnTo>
                  <a:lnTo>
                    <a:pt x="8" y="9"/>
                  </a:lnTo>
                  <a:lnTo>
                    <a:pt x="12" y="11"/>
                  </a:lnTo>
                  <a:lnTo>
                    <a:pt x="19" y="16"/>
                  </a:lnTo>
                  <a:lnTo>
                    <a:pt x="26" y="19"/>
                  </a:lnTo>
                  <a:lnTo>
                    <a:pt x="35" y="23"/>
                  </a:lnTo>
                  <a:lnTo>
                    <a:pt x="44" y="27"/>
                  </a:lnTo>
                  <a:lnTo>
                    <a:pt x="54" y="31"/>
                  </a:lnTo>
                  <a:lnTo>
                    <a:pt x="64" y="34"/>
                  </a:lnTo>
                  <a:lnTo>
                    <a:pt x="74" y="38"/>
                  </a:lnTo>
                  <a:lnTo>
                    <a:pt x="85" y="40"/>
                  </a:lnTo>
                  <a:lnTo>
                    <a:pt x="95" y="42"/>
                  </a:lnTo>
                  <a:lnTo>
                    <a:pt x="107" y="44"/>
                  </a:lnTo>
                  <a:lnTo>
                    <a:pt x="116" y="44"/>
                  </a:lnTo>
                  <a:lnTo>
                    <a:pt x="126" y="42"/>
                  </a:lnTo>
                  <a:lnTo>
                    <a:pt x="125" y="37"/>
                  </a:lnTo>
                  <a:lnTo>
                    <a:pt x="116" y="37"/>
                  </a:lnTo>
                  <a:lnTo>
                    <a:pt x="107" y="37"/>
                  </a:lnTo>
                  <a:lnTo>
                    <a:pt x="96" y="37"/>
                  </a:lnTo>
                  <a:lnTo>
                    <a:pt x="86" y="34"/>
                  </a:lnTo>
                  <a:lnTo>
                    <a:pt x="77" y="32"/>
                  </a:lnTo>
                  <a:lnTo>
                    <a:pt x="65" y="29"/>
                  </a:lnTo>
                  <a:lnTo>
                    <a:pt x="56" y="25"/>
                  </a:lnTo>
                  <a:lnTo>
                    <a:pt x="47" y="22"/>
                  </a:lnTo>
                  <a:lnTo>
                    <a:pt x="38" y="17"/>
                  </a:lnTo>
                  <a:lnTo>
                    <a:pt x="29" y="14"/>
                  </a:lnTo>
                  <a:lnTo>
                    <a:pt x="21" y="10"/>
                  </a:lnTo>
                  <a:lnTo>
                    <a:pt x="16" y="7"/>
                  </a:lnTo>
                  <a:lnTo>
                    <a:pt x="10" y="3"/>
                  </a:lnTo>
                  <a:lnTo>
                    <a:pt x="6" y="1"/>
                  </a:lnTo>
                  <a:lnTo>
                    <a:pt x="4" y="0"/>
                  </a:lnTo>
                  <a:lnTo>
                    <a:pt x="3" y="0"/>
                  </a:lnTo>
                  <a:lnTo>
                    <a:pt x="4" y="0"/>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56"/>
            <p:cNvSpPr>
              <a:spLocks/>
            </p:cNvSpPr>
            <p:nvPr/>
          </p:nvSpPr>
          <p:spPr bwMode="auto">
            <a:xfrm>
              <a:off x="3821486" y="5382171"/>
              <a:ext cx="17463" cy="53975"/>
            </a:xfrm>
            <a:custGeom>
              <a:avLst/>
              <a:gdLst>
                <a:gd name="T0" fmla="*/ 6 w 23"/>
                <a:gd name="T1" fmla="*/ 0 h 68"/>
                <a:gd name="T2" fmla="*/ 6 w 23"/>
                <a:gd name="T3" fmla="*/ 0 h 68"/>
                <a:gd name="T4" fmla="*/ 1 w 23"/>
                <a:gd name="T5" fmla="*/ 13 h 68"/>
                <a:gd name="T6" fmla="*/ 0 w 23"/>
                <a:gd name="T7" fmla="*/ 25 h 68"/>
                <a:gd name="T8" fmla="*/ 2 w 23"/>
                <a:gd name="T9" fmla="*/ 36 h 68"/>
                <a:gd name="T10" fmla="*/ 6 w 23"/>
                <a:gd name="T11" fmla="*/ 46 h 68"/>
                <a:gd name="T12" fmla="*/ 9 w 23"/>
                <a:gd name="T13" fmla="*/ 55 h 68"/>
                <a:gd name="T14" fmla="*/ 14 w 23"/>
                <a:gd name="T15" fmla="*/ 61 h 68"/>
                <a:gd name="T16" fmla="*/ 16 w 23"/>
                <a:gd name="T17" fmla="*/ 66 h 68"/>
                <a:gd name="T18" fmla="*/ 19 w 23"/>
                <a:gd name="T19" fmla="*/ 68 h 68"/>
                <a:gd name="T20" fmla="*/ 23 w 23"/>
                <a:gd name="T21" fmla="*/ 64 h 68"/>
                <a:gd name="T22" fmla="*/ 22 w 23"/>
                <a:gd name="T23" fmla="*/ 63 h 68"/>
                <a:gd name="T24" fmla="*/ 20 w 23"/>
                <a:gd name="T25" fmla="*/ 58 h 68"/>
                <a:gd name="T26" fmla="*/ 15 w 23"/>
                <a:gd name="T27" fmla="*/ 52 h 68"/>
                <a:gd name="T28" fmla="*/ 12 w 23"/>
                <a:gd name="T29" fmla="*/ 44 h 68"/>
                <a:gd name="T30" fmla="*/ 8 w 23"/>
                <a:gd name="T31" fmla="*/ 34 h 68"/>
                <a:gd name="T32" fmla="*/ 7 w 23"/>
                <a:gd name="T33" fmla="*/ 25 h 68"/>
                <a:gd name="T34" fmla="*/ 8 w 23"/>
                <a:gd name="T35" fmla="*/ 14 h 68"/>
                <a:gd name="T36" fmla="*/ 12 w 23"/>
                <a:gd name="T37" fmla="*/ 4 h 68"/>
                <a:gd name="T38" fmla="*/ 12 w 23"/>
                <a:gd name="T39" fmla="*/ 4 h 68"/>
                <a:gd name="T40" fmla="*/ 6 w 23"/>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6" y="0"/>
                  </a:moveTo>
                  <a:lnTo>
                    <a:pt x="6" y="0"/>
                  </a:lnTo>
                  <a:lnTo>
                    <a:pt x="1" y="13"/>
                  </a:lnTo>
                  <a:lnTo>
                    <a:pt x="0" y="25"/>
                  </a:lnTo>
                  <a:lnTo>
                    <a:pt x="2" y="36"/>
                  </a:lnTo>
                  <a:lnTo>
                    <a:pt x="6" y="46"/>
                  </a:lnTo>
                  <a:lnTo>
                    <a:pt x="9" y="55"/>
                  </a:lnTo>
                  <a:lnTo>
                    <a:pt x="14" y="61"/>
                  </a:lnTo>
                  <a:lnTo>
                    <a:pt x="16" y="66"/>
                  </a:lnTo>
                  <a:lnTo>
                    <a:pt x="19" y="68"/>
                  </a:lnTo>
                  <a:lnTo>
                    <a:pt x="23" y="64"/>
                  </a:lnTo>
                  <a:lnTo>
                    <a:pt x="22" y="63"/>
                  </a:lnTo>
                  <a:lnTo>
                    <a:pt x="20" y="58"/>
                  </a:lnTo>
                  <a:lnTo>
                    <a:pt x="15" y="52"/>
                  </a:lnTo>
                  <a:lnTo>
                    <a:pt x="12" y="44"/>
                  </a:lnTo>
                  <a:lnTo>
                    <a:pt x="8" y="34"/>
                  </a:lnTo>
                  <a:lnTo>
                    <a:pt x="7" y="25"/>
                  </a:lnTo>
                  <a:lnTo>
                    <a:pt x="8" y="14"/>
                  </a:lnTo>
                  <a:lnTo>
                    <a:pt x="12" y="4"/>
                  </a:lnTo>
                  <a:lnTo>
                    <a:pt x="12"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57"/>
            <p:cNvSpPr>
              <a:spLocks/>
            </p:cNvSpPr>
            <p:nvPr/>
          </p:nvSpPr>
          <p:spPr bwMode="auto">
            <a:xfrm>
              <a:off x="3824661" y="5340896"/>
              <a:ext cx="65088" cy="44450"/>
            </a:xfrm>
            <a:custGeom>
              <a:avLst/>
              <a:gdLst>
                <a:gd name="T0" fmla="*/ 76 w 80"/>
                <a:gd name="T1" fmla="*/ 0 h 55"/>
                <a:gd name="T2" fmla="*/ 77 w 80"/>
                <a:gd name="T3" fmla="*/ 0 h 55"/>
                <a:gd name="T4" fmla="*/ 76 w 80"/>
                <a:gd name="T5" fmla="*/ 0 h 55"/>
                <a:gd name="T6" fmla="*/ 75 w 80"/>
                <a:gd name="T7" fmla="*/ 0 h 55"/>
                <a:gd name="T8" fmla="*/ 71 w 80"/>
                <a:gd name="T9" fmla="*/ 2 h 55"/>
                <a:gd name="T10" fmla="*/ 68 w 80"/>
                <a:gd name="T11" fmla="*/ 3 h 55"/>
                <a:gd name="T12" fmla="*/ 63 w 80"/>
                <a:gd name="T13" fmla="*/ 5 h 55"/>
                <a:gd name="T14" fmla="*/ 57 w 80"/>
                <a:gd name="T15" fmla="*/ 8 h 55"/>
                <a:gd name="T16" fmla="*/ 52 w 80"/>
                <a:gd name="T17" fmla="*/ 11 h 55"/>
                <a:gd name="T18" fmla="*/ 46 w 80"/>
                <a:gd name="T19" fmla="*/ 15 h 55"/>
                <a:gd name="T20" fmla="*/ 39 w 80"/>
                <a:gd name="T21" fmla="*/ 18 h 55"/>
                <a:gd name="T22" fmla="*/ 32 w 80"/>
                <a:gd name="T23" fmla="*/ 21 h 55"/>
                <a:gd name="T24" fmla="*/ 26 w 80"/>
                <a:gd name="T25" fmla="*/ 26 h 55"/>
                <a:gd name="T26" fmla="*/ 21 w 80"/>
                <a:gd name="T27" fmla="*/ 31 h 55"/>
                <a:gd name="T28" fmla="*/ 14 w 80"/>
                <a:gd name="T29" fmla="*/ 36 h 55"/>
                <a:gd name="T30" fmla="*/ 9 w 80"/>
                <a:gd name="T31" fmla="*/ 41 h 55"/>
                <a:gd name="T32" fmla="*/ 4 w 80"/>
                <a:gd name="T33" fmla="*/ 47 h 55"/>
                <a:gd name="T34" fmla="*/ 0 w 80"/>
                <a:gd name="T35" fmla="*/ 51 h 55"/>
                <a:gd name="T36" fmla="*/ 6 w 80"/>
                <a:gd name="T37" fmla="*/ 55 h 55"/>
                <a:gd name="T38" fmla="*/ 9 w 80"/>
                <a:gd name="T39" fmla="*/ 50 h 55"/>
                <a:gd name="T40" fmla="*/ 14 w 80"/>
                <a:gd name="T41" fmla="*/ 46 h 55"/>
                <a:gd name="T42" fmla="*/ 18 w 80"/>
                <a:gd name="T43" fmla="*/ 41 h 55"/>
                <a:gd name="T44" fmla="*/ 24 w 80"/>
                <a:gd name="T45" fmla="*/ 36 h 55"/>
                <a:gd name="T46" fmla="*/ 30 w 80"/>
                <a:gd name="T47" fmla="*/ 32 h 55"/>
                <a:gd name="T48" fmla="*/ 37 w 80"/>
                <a:gd name="T49" fmla="*/ 27 h 55"/>
                <a:gd name="T50" fmla="*/ 42 w 80"/>
                <a:gd name="T51" fmla="*/ 24 h 55"/>
                <a:gd name="T52" fmla="*/ 48 w 80"/>
                <a:gd name="T53" fmla="*/ 20 h 55"/>
                <a:gd name="T54" fmla="*/ 55 w 80"/>
                <a:gd name="T55" fmla="*/ 17 h 55"/>
                <a:gd name="T56" fmla="*/ 60 w 80"/>
                <a:gd name="T57" fmla="*/ 13 h 55"/>
                <a:gd name="T58" fmla="*/ 66 w 80"/>
                <a:gd name="T59" fmla="*/ 11 h 55"/>
                <a:gd name="T60" fmla="*/ 70 w 80"/>
                <a:gd name="T61" fmla="*/ 9 h 55"/>
                <a:gd name="T62" fmla="*/ 74 w 80"/>
                <a:gd name="T63" fmla="*/ 6 h 55"/>
                <a:gd name="T64" fmla="*/ 77 w 80"/>
                <a:gd name="T65" fmla="*/ 6 h 55"/>
                <a:gd name="T66" fmla="*/ 79 w 80"/>
                <a:gd name="T67" fmla="*/ 5 h 55"/>
                <a:gd name="T68" fmla="*/ 79 w 80"/>
                <a:gd name="T69" fmla="*/ 4 h 55"/>
                <a:gd name="T70" fmla="*/ 80 w 80"/>
                <a:gd name="T71" fmla="*/ 4 h 55"/>
                <a:gd name="T72" fmla="*/ 79 w 80"/>
                <a:gd name="T73" fmla="*/ 4 h 55"/>
                <a:gd name="T74" fmla="*/ 80 w 80"/>
                <a:gd name="T75" fmla="*/ 4 h 55"/>
                <a:gd name="T76" fmla="*/ 80 w 80"/>
                <a:gd name="T77" fmla="*/ 4 h 55"/>
                <a:gd name="T78" fmla="*/ 76 w 80"/>
                <a:gd name="T7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5">
                  <a:moveTo>
                    <a:pt x="76" y="0"/>
                  </a:moveTo>
                  <a:lnTo>
                    <a:pt x="77" y="0"/>
                  </a:lnTo>
                  <a:lnTo>
                    <a:pt x="76" y="0"/>
                  </a:lnTo>
                  <a:lnTo>
                    <a:pt x="75" y="0"/>
                  </a:lnTo>
                  <a:lnTo>
                    <a:pt x="71" y="2"/>
                  </a:lnTo>
                  <a:lnTo>
                    <a:pt x="68" y="3"/>
                  </a:lnTo>
                  <a:lnTo>
                    <a:pt x="63" y="5"/>
                  </a:lnTo>
                  <a:lnTo>
                    <a:pt x="57" y="8"/>
                  </a:lnTo>
                  <a:lnTo>
                    <a:pt x="52" y="11"/>
                  </a:lnTo>
                  <a:lnTo>
                    <a:pt x="46" y="15"/>
                  </a:lnTo>
                  <a:lnTo>
                    <a:pt x="39" y="18"/>
                  </a:lnTo>
                  <a:lnTo>
                    <a:pt x="32" y="21"/>
                  </a:lnTo>
                  <a:lnTo>
                    <a:pt x="26" y="26"/>
                  </a:lnTo>
                  <a:lnTo>
                    <a:pt x="21" y="31"/>
                  </a:lnTo>
                  <a:lnTo>
                    <a:pt x="14" y="36"/>
                  </a:lnTo>
                  <a:lnTo>
                    <a:pt x="9" y="41"/>
                  </a:lnTo>
                  <a:lnTo>
                    <a:pt x="4" y="47"/>
                  </a:lnTo>
                  <a:lnTo>
                    <a:pt x="0" y="51"/>
                  </a:lnTo>
                  <a:lnTo>
                    <a:pt x="6" y="55"/>
                  </a:lnTo>
                  <a:lnTo>
                    <a:pt x="9" y="50"/>
                  </a:lnTo>
                  <a:lnTo>
                    <a:pt x="14" y="46"/>
                  </a:lnTo>
                  <a:lnTo>
                    <a:pt x="18" y="41"/>
                  </a:lnTo>
                  <a:lnTo>
                    <a:pt x="24" y="36"/>
                  </a:lnTo>
                  <a:lnTo>
                    <a:pt x="30" y="32"/>
                  </a:lnTo>
                  <a:lnTo>
                    <a:pt x="37" y="27"/>
                  </a:lnTo>
                  <a:lnTo>
                    <a:pt x="42" y="24"/>
                  </a:lnTo>
                  <a:lnTo>
                    <a:pt x="48" y="20"/>
                  </a:lnTo>
                  <a:lnTo>
                    <a:pt x="55" y="17"/>
                  </a:lnTo>
                  <a:lnTo>
                    <a:pt x="60" y="13"/>
                  </a:lnTo>
                  <a:lnTo>
                    <a:pt x="66" y="11"/>
                  </a:lnTo>
                  <a:lnTo>
                    <a:pt x="70" y="9"/>
                  </a:lnTo>
                  <a:lnTo>
                    <a:pt x="74" y="6"/>
                  </a:lnTo>
                  <a:lnTo>
                    <a:pt x="77" y="6"/>
                  </a:lnTo>
                  <a:lnTo>
                    <a:pt x="79" y="5"/>
                  </a:lnTo>
                  <a:lnTo>
                    <a:pt x="79" y="4"/>
                  </a:lnTo>
                  <a:lnTo>
                    <a:pt x="80" y="4"/>
                  </a:lnTo>
                  <a:lnTo>
                    <a:pt x="79" y="4"/>
                  </a:lnTo>
                  <a:lnTo>
                    <a:pt x="80" y="4"/>
                  </a:lnTo>
                  <a:lnTo>
                    <a:pt x="8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58"/>
            <p:cNvSpPr>
              <a:spLocks/>
            </p:cNvSpPr>
            <p:nvPr/>
          </p:nvSpPr>
          <p:spPr bwMode="auto">
            <a:xfrm>
              <a:off x="3884986" y="5240883"/>
              <a:ext cx="90488" cy="104775"/>
            </a:xfrm>
            <a:custGeom>
              <a:avLst/>
              <a:gdLst>
                <a:gd name="T0" fmla="*/ 108 w 113"/>
                <a:gd name="T1" fmla="*/ 0 h 130"/>
                <a:gd name="T2" fmla="*/ 108 w 113"/>
                <a:gd name="T3" fmla="*/ 0 h 130"/>
                <a:gd name="T4" fmla="*/ 106 w 113"/>
                <a:gd name="T5" fmla="*/ 5 h 130"/>
                <a:gd name="T6" fmla="*/ 101 w 113"/>
                <a:gd name="T7" fmla="*/ 13 h 130"/>
                <a:gd name="T8" fmla="*/ 94 w 113"/>
                <a:gd name="T9" fmla="*/ 21 h 130"/>
                <a:gd name="T10" fmla="*/ 87 w 113"/>
                <a:gd name="T11" fmla="*/ 30 h 130"/>
                <a:gd name="T12" fmla="*/ 78 w 113"/>
                <a:gd name="T13" fmla="*/ 40 h 130"/>
                <a:gd name="T14" fmla="*/ 69 w 113"/>
                <a:gd name="T15" fmla="*/ 51 h 130"/>
                <a:gd name="T16" fmla="*/ 60 w 113"/>
                <a:gd name="T17" fmla="*/ 61 h 130"/>
                <a:gd name="T18" fmla="*/ 51 w 113"/>
                <a:gd name="T19" fmla="*/ 71 h 130"/>
                <a:gd name="T20" fmla="*/ 40 w 113"/>
                <a:gd name="T21" fmla="*/ 82 h 130"/>
                <a:gd name="T22" fmla="*/ 31 w 113"/>
                <a:gd name="T23" fmla="*/ 92 h 130"/>
                <a:gd name="T24" fmla="*/ 23 w 113"/>
                <a:gd name="T25" fmla="*/ 101 h 130"/>
                <a:gd name="T26" fmla="*/ 16 w 113"/>
                <a:gd name="T27" fmla="*/ 109 h 130"/>
                <a:gd name="T28" fmla="*/ 9 w 113"/>
                <a:gd name="T29" fmla="*/ 116 h 130"/>
                <a:gd name="T30" fmla="*/ 4 w 113"/>
                <a:gd name="T31" fmla="*/ 121 h 130"/>
                <a:gd name="T32" fmla="*/ 1 w 113"/>
                <a:gd name="T33" fmla="*/ 124 h 130"/>
                <a:gd name="T34" fmla="*/ 0 w 113"/>
                <a:gd name="T35" fmla="*/ 126 h 130"/>
                <a:gd name="T36" fmla="*/ 4 w 113"/>
                <a:gd name="T37" fmla="*/ 130 h 130"/>
                <a:gd name="T38" fmla="*/ 6 w 113"/>
                <a:gd name="T39" fmla="*/ 129 h 130"/>
                <a:gd name="T40" fmla="*/ 9 w 113"/>
                <a:gd name="T41" fmla="*/ 126 h 130"/>
                <a:gd name="T42" fmla="*/ 14 w 113"/>
                <a:gd name="T43" fmla="*/ 121 h 130"/>
                <a:gd name="T44" fmla="*/ 21 w 113"/>
                <a:gd name="T45" fmla="*/ 114 h 130"/>
                <a:gd name="T46" fmla="*/ 28 w 113"/>
                <a:gd name="T47" fmla="*/ 106 h 130"/>
                <a:gd name="T48" fmla="*/ 36 w 113"/>
                <a:gd name="T49" fmla="*/ 97 h 130"/>
                <a:gd name="T50" fmla="*/ 45 w 113"/>
                <a:gd name="T51" fmla="*/ 86 h 130"/>
                <a:gd name="T52" fmla="*/ 55 w 113"/>
                <a:gd name="T53" fmla="*/ 76 h 130"/>
                <a:gd name="T54" fmla="*/ 64 w 113"/>
                <a:gd name="T55" fmla="*/ 66 h 130"/>
                <a:gd name="T56" fmla="*/ 74 w 113"/>
                <a:gd name="T57" fmla="*/ 55 h 130"/>
                <a:gd name="T58" fmla="*/ 83 w 113"/>
                <a:gd name="T59" fmla="*/ 45 h 130"/>
                <a:gd name="T60" fmla="*/ 92 w 113"/>
                <a:gd name="T61" fmla="*/ 33 h 130"/>
                <a:gd name="T62" fmla="*/ 99 w 113"/>
                <a:gd name="T63" fmla="*/ 24 h 130"/>
                <a:gd name="T64" fmla="*/ 106 w 113"/>
                <a:gd name="T65" fmla="*/ 16 h 130"/>
                <a:gd name="T66" fmla="*/ 110 w 113"/>
                <a:gd name="T67" fmla="*/ 8 h 130"/>
                <a:gd name="T68" fmla="*/ 113 w 113"/>
                <a:gd name="T69" fmla="*/ 2 h 130"/>
                <a:gd name="T70" fmla="*/ 113 w 113"/>
                <a:gd name="T71" fmla="*/ 2 h 130"/>
                <a:gd name="T72" fmla="*/ 108 w 113"/>
                <a:gd name="T7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130">
                  <a:moveTo>
                    <a:pt x="108" y="0"/>
                  </a:moveTo>
                  <a:lnTo>
                    <a:pt x="108" y="0"/>
                  </a:lnTo>
                  <a:lnTo>
                    <a:pt x="106" y="5"/>
                  </a:lnTo>
                  <a:lnTo>
                    <a:pt x="101" y="13"/>
                  </a:lnTo>
                  <a:lnTo>
                    <a:pt x="94" y="21"/>
                  </a:lnTo>
                  <a:lnTo>
                    <a:pt x="87" y="30"/>
                  </a:lnTo>
                  <a:lnTo>
                    <a:pt x="78" y="40"/>
                  </a:lnTo>
                  <a:lnTo>
                    <a:pt x="69" y="51"/>
                  </a:lnTo>
                  <a:lnTo>
                    <a:pt x="60" y="61"/>
                  </a:lnTo>
                  <a:lnTo>
                    <a:pt x="51" y="71"/>
                  </a:lnTo>
                  <a:lnTo>
                    <a:pt x="40" y="82"/>
                  </a:lnTo>
                  <a:lnTo>
                    <a:pt x="31" y="92"/>
                  </a:lnTo>
                  <a:lnTo>
                    <a:pt x="23" y="101"/>
                  </a:lnTo>
                  <a:lnTo>
                    <a:pt x="16" y="109"/>
                  </a:lnTo>
                  <a:lnTo>
                    <a:pt x="9" y="116"/>
                  </a:lnTo>
                  <a:lnTo>
                    <a:pt x="4" y="121"/>
                  </a:lnTo>
                  <a:lnTo>
                    <a:pt x="1" y="124"/>
                  </a:lnTo>
                  <a:lnTo>
                    <a:pt x="0" y="126"/>
                  </a:lnTo>
                  <a:lnTo>
                    <a:pt x="4" y="130"/>
                  </a:lnTo>
                  <a:lnTo>
                    <a:pt x="6" y="129"/>
                  </a:lnTo>
                  <a:lnTo>
                    <a:pt x="9" y="126"/>
                  </a:lnTo>
                  <a:lnTo>
                    <a:pt x="14" y="121"/>
                  </a:lnTo>
                  <a:lnTo>
                    <a:pt x="21" y="114"/>
                  </a:lnTo>
                  <a:lnTo>
                    <a:pt x="28" y="106"/>
                  </a:lnTo>
                  <a:lnTo>
                    <a:pt x="36" y="97"/>
                  </a:lnTo>
                  <a:lnTo>
                    <a:pt x="45" y="86"/>
                  </a:lnTo>
                  <a:lnTo>
                    <a:pt x="55" y="76"/>
                  </a:lnTo>
                  <a:lnTo>
                    <a:pt x="64" y="66"/>
                  </a:lnTo>
                  <a:lnTo>
                    <a:pt x="74" y="55"/>
                  </a:lnTo>
                  <a:lnTo>
                    <a:pt x="83" y="45"/>
                  </a:lnTo>
                  <a:lnTo>
                    <a:pt x="92" y="33"/>
                  </a:lnTo>
                  <a:lnTo>
                    <a:pt x="99" y="24"/>
                  </a:lnTo>
                  <a:lnTo>
                    <a:pt x="106" y="16"/>
                  </a:lnTo>
                  <a:lnTo>
                    <a:pt x="110" y="8"/>
                  </a:lnTo>
                  <a:lnTo>
                    <a:pt x="113" y="2"/>
                  </a:lnTo>
                  <a:lnTo>
                    <a:pt x="113" y="2"/>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59"/>
            <p:cNvSpPr>
              <a:spLocks/>
            </p:cNvSpPr>
            <p:nvPr/>
          </p:nvSpPr>
          <p:spPr bwMode="auto">
            <a:xfrm>
              <a:off x="3972298" y="5161508"/>
              <a:ext cx="25400" cy="82550"/>
            </a:xfrm>
            <a:custGeom>
              <a:avLst/>
              <a:gdLst>
                <a:gd name="T0" fmla="*/ 29 w 34"/>
                <a:gd name="T1" fmla="*/ 0 h 102"/>
                <a:gd name="T2" fmla="*/ 27 w 34"/>
                <a:gd name="T3" fmla="*/ 2 h 102"/>
                <a:gd name="T4" fmla="*/ 27 w 34"/>
                <a:gd name="T5" fmla="*/ 3 h 102"/>
                <a:gd name="T6" fmla="*/ 25 w 34"/>
                <a:gd name="T7" fmla="*/ 5 h 102"/>
                <a:gd name="T8" fmla="*/ 25 w 34"/>
                <a:gd name="T9" fmla="*/ 9 h 102"/>
                <a:gd name="T10" fmla="*/ 24 w 34"/>
                <a:gd name="T11" fmla="*/ 15 h 102"/>
                <a:gd name="T12" fmla="*/ 23 w 34"/>
                <a:gd name="T13" fmla="*/ 20 h 102"/>
                <a:gd name="T14" fmla="*/ 21 w 34"/>
                <a:gd name="T15" fmla="*/ 26 h 102"/>
                <a:gd name="T16" fmla="*/ 19 w 34"/>
                <a:gd name="T17" fmla="*/ 34 h 102"/>
                <a:gd name="T18" fmla="*/ 17 w 34"/>
                <a:gd name="T19" fmla="*/ 41 h 102"/>
                <a:gd name="T20" fmla="*/ 15 w 34"/>
                <a:gd name="T21" fmla="*/ 50 h 102"/>
                <a:gd name="T22" fmla="*/ 13 w 34"/>
                <a:gd name="T23" fmla="*/ 58 h 102"/>
                <a:gd name="T24" fmla="*/ 10 w 34"/>
                <a:gd name="T25" fmla="*/ 67 h 102"/>
                <a:gd name="T26" fmla="*/ 8 w 34"/>
                <a:gd name="T27" fmla="*/ 75 h 102"/>
                <a:gd name="T28" fmla="*/ 6 w 34"/>
                <a:gd name="T29" fmla="*/ 82 h 102"/>
                <a:gd name="T30" fmla="*/ 4 w 34"/>
                <a:gd name="T31" fmla="*/ 88 h 102"/>
                <a:gd name="T32" fmla="*/ 2 w 34"/>
                <a:gd name="T33" fmla="*/ 94 h 102"/>
                <a:gd name="T34" fmla="*/ 0 w 34"/>
                <a:gd name="T35" fmla="*/ 100 h 102"/>
                <a:gd name="T36" fmla="*/ 5 w 34"/>
                <a:gd name="T37" fmla="*/ 102 h 102"/>
                <a:gd name="T38" fmla="*/ 7 w 34"/>
                <a:gd name="T39" fmla="*/ 96 h 102"/>
                <a:gd name="T40" fmla="*/ 9 w 34"/>
                <a:gd name="T41" fmla="*/ 90 h 102"/>
                <a:gd name="T42" fmla="*/ 12 w 34"/>
                <a:gd name="T43" fmla="*/ 83 h 102"/>
                <a:gd name="T44" fmla="*/ 14 w 34"/>
                <a:gd name="T45" fmla="*/ 76 h 102"/>
                <a:gd name="T46" fmla="*/ 16 w 34"/>
                <a:gd name="T47" fmla="*/ 68 h 102"/>
                <a:gd name="T48" fmla="*/ 19 w 34"/>
                <a:gd name="T49" fmla="*/ 60 h 102"/>
                <a:gd name="T50" fmla="*/ 21 w 34"/>
                <a:gd name="T51" fmla="*/ 52 h 102"/>
                <a:gd name="T52" fmla="*/ 23 w 34"/>
                <a:gd name="T53" fmla="*/ 44 h 102"/>
                <a:gd name="T54" fmla="*/ 25 w 34"/>
                <a:gd name="T55" fmla="*/ 35 h 102"/>
                <a:gd name="T56" fmla="*/ 28 w 34"/>
                <a:gd name="T57" fmla="*/ 29 h 102"/>
                <a:gd name="T58" fmla="*/ 29 w 34"/>
                <a:gd name="T59" fmla="*/ 22 h 102"/>
                <a:gd name="T60" fmla="*/ 30 w 34"/>
                <a:gd name="T61" fmla="*/ 16 h 102"/>
                <a:gd name="T62" fmla="*/ 31 w 34"/>
                <a:gd name="T63" fmla="*/ 11 h 102"/>
                <a:gd name="T64" fmla="*/ 32 w 34"/>
                <a:gd name="T65" fmla="*/ 8 h 102"/>
                <a:gd name="T66" fmla="*/ 34 w 34"/>
                <a:gd name="T67" fmla="*/ 5 h 102"/>
                <a:gd name="T68" fmla="*/ 34 w 34"/>
                <a:gd name="T69" fmla="*/ 4 h 102"/>
                <a:gd name="T70" fmla="*/ 31 w 34"/>
                <a:gd name="T71" fmla="*/ 7 h 102"/>
                <a:gd name="T72" fmla="*/ 29 w 34"/>
                <a:gd name="T73" fmla="*/ 0 h 102"/>
                <a:gd name="T74" fmla="*/ 28 w 34"/>
                <a:gd name="T75" fmla="*/ 1 h 102"/>
                <a:gd name="T76" fmla="*/ 27 w 34"/>
                <a:gd name="T77" fmla="*/ 2 h 102"/>
                <a:gd name="T78" fmla="*/ 29 w 3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9" y="0"/>
                  </a:moveTo>
                  <a:lnTo>
                    <a:pt x="27" y="2"/>
                  </a:lnTo>
                  <a:lnTo>
                    <a:pt x="27" y="3"/>
                  </a:lnTo>
                  <a:lnTo>
                    <a:pt x="25" y="5"/>
                  </a:lnTo>
                  <a:lnTo>
                    <a:pt x="25" y="9"/>
                  </a:lnTo>
                  <a:lnTo>
                    <a:pt x="24" y="15"/>
                  </a:lnTo>
                  <a:lnTo>
                    <a:pt x="23" y="20"/>
                  </a:lnTo>
                  <a:lnTo>
                    <a:pt x="21" y="26"/>
                  </a:lnTo>
                  <a:lnTo>
                    <a:pt x="19" y="34"/>
                  </a:lnTo>
                  <a:lnTo>
                    <a:pt x="17" y="41"/>
                  </a:lnTo>
                  <a:lnTo>
                    <a:pt x="15" y="50"/>
                  </a:lnTo>
                  <a:lnTo>
                    <a:pt x="13" y="58"/>
                  </a:lnTo>
                  <a:lnTo>
                    <a:pt x="10" y="67"/>
                  </a:lnTo>
                  <a:lnTo>
                    <a:pt x="8" y="75"/>
                  </a:lnTo>
                  <a:lnTo>
                    <a:pt x="6" y="82"/>
                  </a:lnTo>
                  <a:lnTo>
                    <a:pt x="4" y="88"/>
                  </a:lnTo>
                  <a:lnTo>
                    <a:pt x="2" y="94"/>
                  </a:lnTo>
                  <a:lnTo>
                    <a:pt x="0" y="100"/>
                  </a:lnTo>
                  <a:lnTo>
                    <a:pt x="5" y="102"/>
                  </a:lnTo>
                  <a:lnTo>
                    <a:pt x="7" y="96"/>
                  </a:lnTo>
                  <a:lnTo>
                    <a:pt x="9" y="90"/>
                  </a:lnTo>
                  <a:lnTo>
                    <a:pt x="12" y="83"/>
                  </a:lnTo>
                  <a:lnTo>
                    <a:pt x="14" y="76"/>
                  </a:lnTo>
                  <a:lnTo>
                    <a:pt x="16" y="68"/>
                  </a:lnTo>
                  <a:lnTo>
                    <a:pt x="19" y="60"/>
                  </a:lnTo>
                  <a:lnTo>
                    <a:pt x="21" y="52"/>
                  </a:lnTo>
                  <a:lnTo>
                    <a:pt x="23" y="44"/>
                  </a:lnTo>
                  <a:lnTo>
                    <a:pt x="25" y="35"/>
                  </a:lnTo>
                  <a:lnTo>
                    <a:pt x="28" y="29"/>
                  </a:lnTo>
                  <a:lnTo>
                    <a:pt x="29" y="22"/>
                  </a:lnTo>
                  <a:lnTo>
                    <a:pt x="30" y="16"/>
                  </a:lnTo>
                  <a:lnTo>
                    <a:pt x="31" y="11"/>
                  </a:lnTo>
                  <a:lnTo>
                    <a:pt x="32" y="8"/>
                  </a:lnTo>
                  <a:lnTo>
                    <a:pt x="34" y="5"/>
                  </a:lnTo>
                  <a:lnTo>
                    <a:pt x="34" y="4"/>
                  </a:lnTo>
                  <a:lnTo>
                    <a:pt x="31" y="7"/>
                  </a:lnTo>
                  <a:lnTo>
                    <a:pt x="29" y="0"/>
                  </a:lnTo>
                  <a:lnTo>
                    <a:pt x="28" y="1"/>
                  </a:lnTo>
                  <a:lnTo>
                    <a:pt x="27" y="2"/>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60"/>
            <p:cNvSpPr>
              <a:spLocks/>
            </p:cNvSpPr>
            <p:nvPr/>
          </p:nvSpPr>
          <p:spPr bwMode="auto">
            <a:xfrm>
              <a:off x="3994523" y="5107533"/>
              <a:ext cx="231775" cy="60325"/>
            </a:xfrm>
            <a:custGeom>
              <a:avLst/>
              <a:gdLst>
                <a:gd name="T0" fmla="*/ 291 w 291"/>
                <a:gd name="T1" fmla="*/ 2 h 76"/>
                <a:gd name="T2" fmla="*/ 288 w 291"/>
                <a:gd name="T3" fmla="*/ 0 h 76"/>
                <a:gd name="T4" fmla="*/ 0 w 291"/>
                <a:gd name="T5" fmla="*/ 69 h 76"/>
                <a:gd name="T6" fmla="*/ 2 w 291"/>
                <a:gd name="T7" fmla="*/ 76 h 76"/>
                <a:gd name="T8" fmla="*/ 290 w 291"/>
                <a:gd name="T9" fmla="*/ 7 h 76"/>
                <a:gd name="T10" fmla="*/ 287 w 291"/>
                <a:gd name="T11" fmla="*/ 4 h 76"/>
                <a:gd name="T12" fmla="*/ 291 w 291"/>
                <a:gd name="T13" fmla="*/ 2 h 76"/>
                <a:gd name="T14" fmla="*/ 291 w 291"/>
                <a:gd name="T15" fmla="*/ 0 h 76"/>
                <a:gd name="T16" fmla="*/ 288 w 291"/>
                <a:gd name="T17" fmla="*/ 0 h 76"/>
                <a:gd name="T18" fmla="*/ 291 w 291"/>
                <a:gd name="T19"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291" y="2"/>
                  </a:moveTo>
                  <a:lnTo>
                    <a:pt x="288" y="0"/>
                  </a:lnTo>
                  <a:lnTo>
                    <a:pt x="0" y="69"/>
                  </a:lnTo>
                  <a:lnTo>
                    <a:pt x="2" y="76"/>
                  </a:lnTo>
                  <a:lnTo>
                    <a:pt x="290" y="7"/>
                  </a:lnTo>
                  <a:lnTo>
                    <a:pt x="287" y="4"/>
                  </a:lnTo>
                  <a:lnTo>
                    <a:pt x="291" y="2"/>
                  </a:lnTo>
                  <a:lnTo>
                    <a:pt x="291" y="0"/>
                  </a:lnTo>
                  <a:lnTo>
                    <a:pt x="288" y="0"/>
                  </a:lnTo>
                  <a:lnTo>
                    <a:pt x="2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61"/>
            <p:cNvSpPr>
              <a:spLocks/>
            </p:cNvSpPr>
            <p:nvPr/>
          </p:nvSpPr>
          <p:spPr bwMode="auto">
            <a:xfrm>
              <a:off x="3913561" y="3670846"/>
              <a:ext cx="333375" cy="1574800"/>
            </a:xfrm>
            <a:custGeom>
              <a:avLst/>
              <a:gdLst>
                <a:gd name="T0" fmla="*/ 40 w 422"/>
                <a:gd name="T1" fmla="*/ 873 h 1984"/>
                <a:gd name="T2" fmla="*/ 41 w 422"/>
                <a:gd name="T3" fmla="*/ 878 h 1984"/>
                <a:gd name="T4" fmla="*/ 42 w 422"/>
                <a:gd name="T5" fmla="*/ 894 h 1984"/>
                <a:gd name="T6" fmla="*/ 43 w 422"/>
                <a:gd name="T7" fmla="*/ 919 h 1984"/>
                <a:gd name="T8" fmla="*/ 45 w 422"/>
                <a:gd name="T9" fmla="*/ 954 h 1984"/>
                <a:gd name="T10" fmla="*/ 49 w 422"/>
                <a:gd name="T11" fmla="*/ 995 h 1984"/>
                <a:gd name="T12" fmla="*/ 52 w 422"/>
                <a:gd name="T13" fmla="*/ 1046 h 1984"/>
                <a:gd name="T14" fmla="*/ 56 w 422"/>
                <a:gd name="T15" fmla="*/ 1102 h 1984"/>
                <a:gd name="T16" fmla="*/ 60 w 422"/>
                <a:gd name="T17" fmla="*/ 1166 h 1984"/>
                <a:gd name="T18" fmla="*/ 64 w 422"/>
                <a:gd name="T19" fmla="*/ 1234 h 1984"/>
                <a:gd name="T20" fmla="*/ 68 w 422"/>
                <a:gd name="T21" fmla="*/ 1307 h 1984"/>
                <a:gd name="T22" fmla="*/ 73 w 422"/>
                <a:gd name="T23" fmla="*/ 1385 h 1984"/>
                <a:gd name="T24" fmla="*/ 78 w 422"/>
                <a:gd name="T25" fmla="*/ 1465 h 1984"/>
                <a:gd name="T26" fmla="*/ 81 w 422"/>
                <a:gd name="T27" fmla="*/ 1548 h 1984"/>
                <a:gd name="T28" fmla="*/ 87 w 422"/>
                <a:gd name="T29" fmla="*/ 1634 h 1984"/>
                <a:gd name="T30" fmla="*/ 91 w 422"/>
                <a:gd name="T31" fmla="*/ 1720 h 1984"/>
                <a:gd name="T32" fmla="*/ 96 w 422"/>
                <a:gd name="T33" fmla="*/ 1806 h 1984"/>
                <a:gd name="T34" fmla="*/ 96 w 422"/>
                <a:gd name="T35" fmla="*/ 1820 h 1984"/>
                <a:gd name="T36" fmla="*/ 95 w 422"/>
                <a:gd name="T37" fmla="*/ 1835 h 1984"/>
                <a:gd name="T38" fmla="*/ 94 w 422"/>
                <a:gd name="T39" fmla="*/ 1854 h 1984"/>
                <a:gd name="T40" fmla="*/ 91 w 422"/>
                <a:gd name="T41" fmla="*/ 1872 h 1984"/>
                <a:gd name="T42" fmla="*/ 89 w 422"/>
                <a:gd name="T43" fmla="*/ 1892 h 1984"/>
                <a:gd name="T44" fmla="*/ 88 w 422"/>
                <a:gd name="T45" fmla="*/ 1909 h 1984"/>
                <a:gd name="T46" fmla="*/ 87 w 422"/>
                <a:gd name="T47" fmla="*/ 1925 h 1984"/>
                <a:gd name="T48" fmla="*/ 87 w 422"/>
                <a:gd name="T49" fmla="*/ 1939 h 1984"/>
                <a:gd name="T50" fmla="*/ 120 w 422"/>
                <a:gd name="T51" fmla="*/ 1960 h 1984"/>
                <a:gd name="T52" fmla="*/ 154 w 422"/>
                <a:gd name="T53" fmla="*/ 1974 h 1984"/>
                <a:gd name="T54" fmla="*/ 185 w 422"/>
                <a:gd name="T55" fmla="*/ 1981 h 1984"/>
                <a:gd name="T56" fmla="*/ 216 w 422"/>
                <a:gd name="T57" fmla="*/ 1984 h 1984"/>
                <a:gd name="T58" fmla="*/ 245 w 422"/>
                <a:gd name="T59" fmla="*/ 1981 h 1984"/>
                <a:gd name="T60" fmla="*/ 272 w 422"/>
                <a:gd name="T61" fmla="*/ 1974 h 1984"/>
                <a:gd name="T62" fmla="*/ 298 w 422"/>
                <a:gd name="T63" fmla="*/ 1964 h 1984"/>
                <a:gd name="T64" fmla="*/ 322 w 422"/>
                <a:gd name="T65" fmla="*/ 1953 h 1984"/>
                <a:gd name="T66" fmla="*/ 344 w 422"/>
                <a:gd name="T67" fmla="*/ 1939 h 1984"/>
                <a:gd name="T68" fmla="*/ 363 w 422"/>
                <a:gd name="T69" fmla="*/ 1924 h 1984"/>
                <a:gd name="T70" fmla="*/ 379 w 422"/>
                <a:gd name="T71" fmla="*/ 1909 h 1984"/>
                <a:gd name="T72" fmla="*/ 394 w 422"/>
                <a:gd name="T73" fmla="*/ 1895 h 1984"/>
                <a:gd name="T74" fmla="*/ 406 w 422"/>
                <a:gd name="T75" fmla="*/ 1882 h 1984"/>
                <a:gd name="T76" fmla="*/ 414 w 422"/>
                <a:gd name="T77" fmla="*/ 1873 h 1984"/>
                <a:gd name="T78" fmla="*/ 418 w 422"/>
                <a:gd name="T79" fmla="*/ 1866 h 1984"/>
                <a:gd name="T80" fmla="*/ 421 w 422"/>
                <a:gd name="T81" fmla="*/ 1864 h 1984"/>
                <a:gd name="T82" fmla="*/ 390 w 422"/>
                <a:gd name="T83" fmla="*/ 956 h 1984"/>
                <a:gd name="T84" fmla="*/ 0 w 422"/>
                <a:gd name="T85" fmla="*/ 0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1984">
                  <a:moveTo>
                    <a:pt x="0" y="0"/>
                  </a:moveTo>
                  <a:lnTo>
                    <a:pt x="40" y="873"/>
                  </a:lnTo>
                  <a:lnTo>
                    <a:pt x="40" y="874"/>
                  </a:lnTo>
                  <a:lnTo>
                    <a:pt x="41" y="878"/>
                  </a:lnTo>
                  <a:lnTo>
                    <a:pt x="41" y="885"/>
                  </a:lnTo>
                  <a:lnTo>
                    <a:pt x="42" y="894"/>
                  </a:lnTo>
                  <a:lnTo>
                    <a:pt x="42" y="905"/>
                  </a:lnTo>
                  <a:lnTo>
                    <a:pt x="43" y="919"/>
                  </a:lnTo>
                  <a:lnTo>
                    <a:pt x="44" y="935"/>
                  </a:lnTo>
                  <a:lnTo>
                    <a:pt x="45" y="954"/>
                  </a:lnTo>
                  <a:lnTo>
                    <a:pt x="46" y="973"/>
                  </a:lnTo>
                  <a:lnTo>
                    <a:pt x="49" y="995"/>
                  </a:lnTo>
                  <a:lnTo>
                    <a:pt x="50" y="1021"/>
                  </a:lnTo>
                  <a:lnTo>
                    <a:pt x="52" y="1046"/>
                  </a:lnTo>
                  <a:lnTo>
                    <a:pt x="53" y="1074"/>
                  </a:lnTo>
                  <a:lnTo>
                    <a:pt x="56" y="1102"/>
                  </a:lnTo>
                  <a:lnTo>
                    <a:pt x="58" y="1134"/>
                  </a:lnTo>
                  <a:lnTo>
                    <a:pt x="60" y="1166"/>
                  </a:lnTo>
                  <a:lnTo>
                    <a:pt x="61" y="1199"/>
                  </a:lnTo>
                  <a:lnTo>
                    <a:pt x="64" y="1234"/>
                  </a:lnTo>
                  <a:lnTo>
                    <a:pt x="66" y="1269"/>
                  </a:lnTo>
                  <a:lnTo>
                    <a:pt x="68" y="1307"/>
                  </a:lnTo>
                  <a:lnTo>
                    <a:pt x="71" y="1345"/>
                  </a:lnTo>
                  <a:lnTo>
                    <a:pt x="73" y="1385"/>
                  </a:lnTo>
                  <a:lnTo>
                    <a:pt x="75" y="1424"/>
                  </a:lnTo>
                  <a:lnTo>
                    <a:pt x="78" y="1465"/>
                  </a:lnTo>
                  <a:lnTo>
                    <a:pt x="79" y="1507"/>
                  </a:lnTo>
                  <a:lnTo>
                    <a:pt x="81" y="1548"/>
                  </a:lnTo>
                  <a:lnTo>
                    <a:pt x="84" y="1591"/>
                  </a:lnTo>
                  <a:lnTo>
                    <a:pt x="87" y="1634"/>
                  </a:lnTo>
                  <a:lnTo>
                    <a:pt x="89" y="1676"/>
                  </a:lnTo>
                  <a:lnTo>
                    <a:pt x="91" y="1720"/>
                  </a:lnTo>
                  <a:lnTo>
                    <a:pt x="94" y="1763"/>
                  </a:lnTo>
                  <a:lnTo>
                    <a:pt x="96" y="1806"/>
                  </a:lnTo>
                  <a:lnTo>
                    <a:pt x="96" y="1813"/>
                  </a:lnTo>
                  <a:lnTo>
                    <a:pt x="96" y="1820"/>
                  </a:lnTo>
                  <a:lnTo>
                    <a:pt x="95" y="1827"/>
                  </a:lnTo>
                  <a:lnTo>
                    <a:pt x="95" y="1835"/>
                  </a:lnTo>
                  <a:lnTo>
                    <a:pt x="95" y="1844"/>
                  </a:lnTo>
                  <a:lnTo>
                    <a:pt x="94" y="1854"/>
                  </a:lnTo>
                  <a:lnTo>
                    <a:pt x="93" y="1863"/>
                  </a:lnTo>
                  <a:lnTo>
                    <a:pt x="91" y="1872"/>
                  </a:lnTo>
                  <a:lnTo>
                    <a:pt x="90" y="1881"/>
                  </a:lnTo>
                  <a:lnTo>
                    <a:pt x="89" y="1892"/>
                  </a:lnTo>
                  <a:lnTo>
                    <a:pt x="88" y="1901"/>
                  </a:lnTo>
                  <a:lnTo>
                    <a:pt x="88" y="1909"/>
                  </a:lnTo>
                  <a:lnTo>
                    <a:pt x="88" y="1917"/>
                  </a:lnTo>
                  <a:lnTo>
                    <a:pt x="87" y="1925"/>
                  </a:lnTo>
                  <a:lnTo>
                    <a:pt x="87" y="1933"/>
                  </a:lnTo>
                  <a:lnTo>
                    <a:pt x="87" y="1939"/>
                  </a:lnTo>
                  <a:lnTo>
                    <a:pt x="104" y="1950"/>
                  </a:lnTo>
                  <a:lnTo>
                    <a:pt x="120" y="1960"/>
                  </a:lnTo>
                  <a:lnTo>
                    <a:pt x="137" y="1968"/>
                  </a:lnTo>
                  <a:lnTo>
                    <a:pt x="154" y="1974"/>
                  </a:lnTo>
                  <a:lnTo>
                    <a:pt x="170" y="1979"/>
                  </a:lnTo>
                  <a:lnTo>
                    <a:pt x="185" y="1981"/>
                  </a:lnTo>
                  <a:lnTo>
                    <a:pt x="201" y="1984"/>
                  </a:lnTo>
                  <a:lnTo>
                    <a:pt x="216" y="1984"/>
                  </a:lnTo>
                  <a:lnTo>
                    <a:pt x="231" y="1983"/>
                  </a:lnTo>
                  <a:lnTo>
                    <a:pt x="245" y="1981"/>
                  </a:lnTo>
                  <a:lnTo>
                    <a:pt x="258" y="1978"/>
                  </a:lnTo>
                  <a:lnTo>
                    <a:pt x="272" y="1974"/>
                  </a:lnTo>
                  <a:lnTo>
                    <a:pt x="285" y="1970"/>
                  </a:lnTo>
                  <a:lnTo>
                    <a:pt x="298" y="1964"/>
                  </a:lnTo>
                  <a:lnTo>
                    <a:pt x="310" y="1958"/>
                  </a:lnTo>
                  <a:lnTo>
                    <a:pt x="322" y="1953"/>
                  </a:lnTo>
                  <a:lnTo>
                    <a:pt x="333" y="1946"/>
                  </a:lnTo>
                  <a:lnTo>
                    <a:pt x="344" y="1939"/>
                  </a:lnTo>
                  <a:lnTo>
                    <a:pt x="353" y="1931"/>
                  </a:lnTo>
                  <a:lnTo>
                    <a:pt x="363" y="1924"/>
                  </a:lnTo>
                  <a:lnTo>
                    <a:pt x="371" y="1916"/>
                  </a:lnTo>
                  <a:lnTo>
                    <a:pt x="379" y="1909"/>
                  </a:lnTo>
                  <a:lnTo>
                    <a:pt x="387" y="1902"/>
                  </a:lnTo>
                  <a:lnTo>
                    <a:pt x="394" y="1895"/>
                  </a:lnTo>
                  <a:lnTo>
                    <a:pt x="400" y="1889"/>
                  </a:lnTo>
                  <a:lnTo>
                    <a:pt x="406" y="1882"/>
                  </a:lnTo>
                  <a:lnTo>
                    <a:pt x="410" y="1878"/>
                  </a:lnTo>
                  <a:lnTo>
                    <a:pt x="414" y="1873"/>
                  </a:lnTo>
                  <a:lnTo>
                    <a:pt x="416" y="1870"/>
                  </a:lnTo>
                  <a:lnTo>
                    <a:pt x="418" y="1866"/>
                  </a:lnTo>
                  <a:lnTo>
                    <a:pt x="420" y="1865"/>
                  </a:lnTo>
                  <a:lnTo>
                    <a:pt x="421" y="1864"/>
                  </a:lnTo>
                  <a:lnTo>
                    <a:pt x="414" y="1772"/>
                  </a:lnTo>
                  <a:lnTo>
                    <a:pt x="390" y="956"/>
                  </a:lnTo>
                  <a:lnTo>
                    <a:pt x="422" y="31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62"/>
            <p:cNvSpPr>
              <a:spLocks/>
            </p:cNvSpPr>
            <p:nvPr/>
          </p:nvSpPr>
          <p:spPr bwMode="auto">
            <a:xfrm>
              <a:off x="3907211" y="3670846"/>
              <a:ext cx="42863" cy="693738"/>
            </a:xfrm>
            <a:custGeom>
              <a:avLst/>
              <a:gdLst>
                <a:gd name="T0" fmla="*/ 52 w 52"/>
                <a:gd name="T1" fmla="*/ 872 h 873"/>
                <a:gd name="T2" fmla="*/ 52 w 52"/>
                <a:gd name="T3" fmla="*/ 872 h 873"/>
                <a:gd name="T4" fmla="*/ 12 w 52"/>
                <a:gd name="T5" fmla="*/ 0 h 873"/>
                <a:gd name="T6" fmla="*/ 0 w 52"/>
                <a:gd name="T7" fmla="*/ 1 h 873"/>
                <a:gd name="T8" fmla="*/ 40 w 52"/>
                <a:gd name="T9" fmla="*/ 873 h 873"/>
                <a:gd name="T10" fmla="*/ 40 w 52"/>
                <a:gd name="T11" fmla="*/ 873 h 873"/>
                <a:gd name="T12" fmla="*/ 40 w 52"/>
                <a:gd name="T13" fmla="*/ 873 h 873"/>
                <a:gd name="T14" fmla="*/ 40 w 52"/>
                <a:gd name="T15" fmla="*/ 873 h 873"/>
                <a:gd name="T16" fmla="*/ 40 w 52"/>
                <a:gd name="T17" fmla="*/ 873 h 873"/>
                <a:gd name="T18" fmla="*/ 52 w 52"/>
                <a:gd name="T19" fmla="*/ 87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3">
                  <a:moveTo>
                    <a:pt x="52" y="872"/>
                  </a:moveTo>
                  <a:lnTo>
                    <a:pt x="52" y="872"/>
                  </a:lnTo>
                  <a:lnTo>
                    <a:pt x="12" y="0"/>
                  </a:lnTo>
                  <a:lnTo>
                    <a:pt x="0" y="1"/>
                  </a:lnTo>
                  <a:lnTo>
                    <a:pt x="40" y="873"/>
                  </a:lnTo>
                  <a:lnTo>
                    <a:pt x="40" y="873"/>
                  </a:lnTo>
                  <a:lnTo>
                    <a:pt x="40" y="873"/>
                  </a:lnTo>
                  <a:lnTo>
                    <a:pt x="40" y="873"/>
                  </a:lnTo>
                  <a:lnTo>
                    <a:pt x="40" y="873"/>
                  </a:lnTo>
                  <a:lnTo>
                    <a:pt x="52" y="8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63"/>
            <p:cNvSpPr>
              <a:spLocks/>
            </p:cNvSpPr>
            <p:nvPr/>
          </p:nvSpPr>
          <p:spPr bwMode="auto">
            <a:xfrm>
              <a:off x="3938961" y="4364583"/>
              <a:ext cx="53975" cy="741363"/>
            </a:xfrm>
            <a:custGeom>
              <a:avLst/>
              <a:gdLst>
                <a:gd name="T0" fmla="*/ 68 w 68"/>
                <a:gd name="T1" fmla="*/ 934 h 935"/>
                <a:gd name="T2" fmla="*/ 63 w 68"/>
                <a:gd name="T3" fmla="*/ 847 h 935"/>
                <a:gd name="T4" fmla="*/ 59 w 68"/>
                <a:gd name="T5" fmla="*/ 762 h 935"/>
                <a:gd name="T6" fmla="*/ 54 w 68"/>
                <a:gd name="T7" fmla="*/ 676 h 935"/>
                <a:gd name="T8" fmla="*/ 49 w 68"/>
                <a:gd name="T9" fmla="*/ 592 h 935"/>
                <a:gd name="T10" fmla="*/ 45 w 68"/>
                <a:gd name="T11" fmla="*/ 512 h 935"/>
                <a:gd name="T12" fmla="*/ 41 w 68"/>
                <a:gd name="T13" fmla="*/ 434 h 935"/>
                <a:gd name="T14" fmla="*/ 37 w 68"/>
                <a:gd name="T15" fmla="*/ 362 h 935"/>
                <a:gd name="T16" fmla="*/ 32 w 68"/>
                <a:gd name="T17" fmla="*/ 293 h 935"/>
                <a:gd name="T18" fmla="*/ 29 w 68"/>
                <a:gd name="T19" fmla="*/ 229 h 935"/>
                <a:gd name="T20" fmla="*/ 24 w 68"/>
                <a:gd name="T21" fmla="*/ 173 h 935"/>
                <a:gd name="T22" fmla="*/ 21 w 68"/>
                <a:gd name="T23" fmla="*/ 123 h 935"/>
                <a:gd name="T24" fmla="*/ 18 w 68"/>
                <a:gd name="T25" fmla="*/ 81 h 935"/>
                <a:gd name="T26" fmla="*/ 16 w 68"/>
                <a:gd name="T27" fmla="*/ 47 h 935"/>
                <a:gd name="T28" fmla="*/ 14 w 68"/>
                <a:gd name="T29" fmla="*/ 22 h 935"/>
                <a:gd name="T30" fmla="*/ 12 w 68"/>
                <a:gd name="T31" fmla="*/ 6 h 935"/>
                <a:gd name="T32" fmla="*/ 12 w 68"/>
                <a:gd name="T33" fmla="*/ 0 h 935"/>
                <a:gd name="T34" fmla="*/ 0 w 68"/>
                <a:gd name="T35" fmla="*/ 2 h 935"/>
                <a:gd name="T36" fmla="*/ 1 w 68"/>
                <a:gd name="T37" fmla="*/ 13 h 935"/>
                <a:gd name="T38" fmla="*/ 2 w 68"/>
                <a:gd name="T39" fmla="*/ 33 h 935"/>
                <a:gd name="T40" fmla="*/ 3 w 68"/>
                <a:gd name="T41" fmla="*/ 63 h 935"/>
                <a:gd name="T42" fmla="*/ 7 w 68"/>
                <a:gd name="T43" fmla="*/ 103 h 935"/>
                <a:gd name="T44" fmla="*/ 10 w 68"/>
                <a:gd name="T45" fmla="*/ 149 h 935"/>
                <a:gd name="T46" fmla="*/ 12 w 68"/>
                <a:gd name="T47" fmla="*/ 202 h 935"/>
                <a:gd name="T48" fmla="*/ 17 w 68"/>
                <a:gd name="T49" fmla="*/ 262 h 935"/>
                <a:gd name="T50" fmla="*/ 22 w 68"/>
                <a:gd name="T51" fmla="*/ 327 h 935"/>
                <a:gd name="T52" fmla="*/ 26 w 68"/>
                <a:gd name="T53" fmla="*/ 399 h 935"/>
                <a:gd name="T54" fmla="*/ 31 w 68"/>
                <a:gd name="T55" fmla="*/ 473 h 935"/>
                <a:gd name="T56" fmla="*/ 36 w 68"/>
                <a:gd name="T57" fmla="*/ 552 h 935"/>
                <a:gd name="T58" fmla="*/ 40 w 68"/>
                <a:gd name="T59" fmla="*/ 635 h 935"/>
                <a:gd name="T60" fmla="*/ 44 w 68"/>
                <a:gd name="T61" fmla="*/ 719 h 935"/>
                <a:gd name="T62" fmla="*/ 48 w 68"/>
                <a:gd name="T63" fmla="*/ 805 h 935"/>
                <a:gd name="T64" fmla="*/ 53 w 68"/>
                <a:gd name="T65" fmla="*/ 892 h 935"/>
                <a:gd name="T66" fmla="*/ 55 w 68"/>
                <a:gd name="T67" fmla="*/ 935 h 935"/>
                <a:gd name="T68" fmla="*/ 55 w 68"/>
                <a:gd name="T69" fmla="*/ 935 h 935"/>
                <a:gd name="T70" fmla="*/ 68 w 68"/>
                <a:gd name="T71"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935">
                  <a:moveTo>
                    <a:pt x="68" y="934"/>
                  </a:moveTo>
                  <a:lnTo>
                    <a:pt x="68" y="934"/>
                  </a:lnTo>
                  <a:lnTo>
                    <a:pt x="65" y="891"/>
                  </a:lnTo>
                  <a:lnTo>
                    <a:pt x="63" y="847"/>
                  </a:lnTo>
                  <a:lnTo>
                    <a:pt x="61" y="804"/>
                  </a:lnTo>
                  <a:lnTo>
                    <a:pt x="59" y="762"/>
                  </a:lnTo>
                  <a:lnTo>
                    <a:pt x="56" y="718"/>
                  </a:lnTo>
                  <a:lnTo>
                    <a:pt x="54" y="676"/>
                  </a:lnTo>
                  <a:lnTo>
                    <a:pt x="52" y="634"/>
                  </a:lnTo>
                  <a:lnTo>
                    <a:pt x="49" y="592"/>
                  </a:lnTo>
                  <a:lnTo>
                    <a:pt x="47" y="552"/>
                  </a:lnTo>
                  <a:lnTo>
                    <a:pt x="45" y="512"/>
                  </a:lnTo>
                  <a:lnTo>
                    <a:pt x="44" y="473"/>
                  </a:lnTo>
                  <a:lnTo>
                    <a:pt x="41" y="434"/>
                  </a:lnTo>
                  <a:lnTo>
                    <a:pt x="39" y="397"/>
                  </a:lnTo>
                  <a:lnTo>
                    <a:pt x="37" y="362"/>
                  </a:lnTo>
                  <a:lnTo>
                    <a:pt x="34" y="326"/>
                  </a:lnTo>
                  <a:lnTo>
                    <a:pt x="32" y="293"/>
                  </a:lnTo>
                  <a:lnTo>
                    <a:pt x="30" y="260"/>
                  </a:lnTo>
                  <a:lnTo>
                    <a:pt x="29" y="229"/>
                  </a:lnTo>
                  <a:lnTo>
                    <a:pt x="26" y="200"/>
                  </a:lnTo>
                  <a:lnTo>
                    <a:pt x="24" y="173"/>
                  </a:lnTo>
                  <a:lnTo>
                    <a:pt x="23" y="147"/>
                  </a:lnTo>
                  <a:lnTo>
                    <a:pt x="21" y="123"/>
                  </a:lnTo>
                  <a:lnTo>
                    <a:pt x="19" y="101"/>
                  </a:lnTo>
                  <a:lnTo>
                    <a:pt x="18" y="81"/>
                  </a:lnTo>
                  <a:lnTo>
                    <a:pt x="17" y="63"/>
                  </a:lnTo>
                  <a:lnTo>
                    <a:pt x="16" y="47"/>
                  </a:lnTo>
                  <a:lnTo>
                    <a:pt x="15" y="33"/>
                  </a:lnTo>
                  <a:lnTo>
                    <a:pt x="14" y="22"/>
                  </a:lnTo>
                  <a:lnTo>
                    <a:pt x="14" y="13"/>
                  </a:lnTo>
                  <a:lnTo>
                    <a:pt x="12" y="6"/>
                  </a:lnTo>
                  <a:lnTo>
                    <a:pt x="12" y="1"/>
                  </a:lnTo>
                  <a:lnTo>
                    <a:pt x="12" y="0"/>
                  </a:lnTo>
                  <a:lnTo>
                    <a:pt x="0" y="1"/>
                  </a:lnTo>
                  <a:lnTo>
                    <a:pt x="0" y="2"/>
                  </a:lnTo>
                  <a:lnTo>
                    <a:pt x="0" y="7"/>
                  </a:lnTo>
                  <a:lnTo>
                    <a:pt x="1" y="13"/>
                  </a:lnTo>
                  <a:lnTo>
                    <a:pt x="1" y="22"/>
                  </a:lnTo>
                  <a:lnTo>
                    <a:pt x="2" y="33"/>
                  </a:lnTo>
                  <a:lnTo>
                    <a:pt x="3" y="47"/>
                  </a:lnTo>
                  <a:lnTo>
                    <a:pt x="3" y="63"/>
                  </a:lnTo>
                  <a:lnTo>
                    <a:pt x="6" y="82"/>
                  </a:lnTo>
                  <a:lnTo>
                    <a:pt x="7" y="103"/>
                  </a:lnTo>
                  <a:lnTo>
                    <a:pt x="8" y="124"/>
                  </a:lnTo>
                  <a:lnTo>
                    <a:pt x="10" y="149"/>
                  </a:lnTo>
                  <a:lnTo>
                    <a:pt x="11" y="174"/>
                  </a:lnTo>
                  <a:lnTo>
                    <a:pt x="12" y="202"/>
                  </a:lnTo>
                  <a:lnTo>
                    <a:pt x="15" y="230"/>
                  </a:lnTo>
                  <a:lnTo>
                    <a:pt x="17" y="262"/>
                  </a:lnTo>
                  <a:lnTo>
                    <a:pt x="19" y="294"/>
                  </a:lnTo>
                  <a:lnTo>
                    <a:pt x="22" y="327"/>
                  </a:lnTo>
                  <a:lnTo>
                    <a:pt x="24" y="363"/>
                  </a:lnTo>
                  <a:lnTo>
                    <a:pt x="26" y="399"/>
                  </a:lnTo>
                  <a:lnTo>
                    <a:pt x="29" y="435"/>
                  </a:lnTo>
                  <a:lnTo>
                    <a:pt x="31" y="473"/>
                  </a:lnTo>
                  <a:lnTo>
                    <a:pt x="33" y="513"/>
                  </a:lnTo>
                  <a:lnTo>
                    <a:pt x="36" y="552"/>
                  </a:lnTo>
                  <a:lnTo>
                    <a:pt x="38" y="593"/>
                  </a:lnTo>
                  <a:lnTo>
                    <a:pt x="40" y="635"/>
                  </a:lnTo>
                  <a:lnTo>
                    <a:pt x="42" y="676"/>
                  </a:lnTo>
                  <a:lnTo>
                    <a:pt x="44" y="719"/>
                  </a:lnTo>
                  <a:lnTo>
                    <a:pt x="46" y="762"/>
                  </a:lnTo>
                  <a:lnTo>
                    <a:pt x="48" y="805"/>
                  </a:lnTo>
                  <a:lnTo>
                    <a:pt x="50" y="848"/>
                  </a:lnTo>
                  <a:lnTo>
                    <a:pt x="53" y="892"/>
                  </a:lnTo>
                  <a:lnTo>
                    <a:pt x="55" y="935"/>
                  </a:lnTo>
                  <a:lnTo>
                    <a:pt x="55" y="935"/>
                  </a:lnTo>
                  <a:lnTo>
                    <a:pt x="55" y="935"/>
                  </a:lnTo>
                  <a:lnTo>
                    <a:pt x="55" y="935"/>
                  </a:lnTo>
                  <a:lnTo>
                    <a:pt x="55" y="935"/>
                  </a:lnTo>
                  <a:lnTo>
                    <a:pt x="68" y="9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64"/>
            <p:cNvSpPr>
              <a:spLocks/>
            </p:cNvSpPr>
            <p:nvPr/>
          </p:nvSpPr>
          <p:spPr bwMode="auto">
            <a:xfrm>
              <a:off x="3977061" y="5105946"/>
              <a:ext cx="15875" cy="109538"/>
            </a:xfrm>
            <a:custGeom>
              <a:avLst/>
              <a:gdLst>
                <a:gd name="T0" fmla="*/ 9 w 21"/>
                <a:gd name="T1" fmla="*/ 128 h 139"/>
                <a:gd name="T2" fmla="*/ 13 w 21"/>
                <a:gd name="T3" fmla="*/ 133 h 139"/>
                <a:gd name="T4" fmla="*/ 13 w 21"/>
                <a:gd name="T5" fmla="*/ 127 h 139"/>
                <a:gd name="T6" fmla="*/ 13 w 21"/>
                <a:gd name="T7" fmla="*/ 119 h 139"/>
                <a:gd name="T8" fmla="*/ 13 w 21"/>
                <a:gd name="T9" fmla="*/ 112 h 139"/>
                <a:gd name="T10" fmla="*/ 14 w 21"/>
                <a:gd name="T11" fmla="*/ 104 h 139"/>
                <a:gd name="T12" fmla="*/ 14 w 21"/>
                <a:gd name="T13" fmla="*/ 95 h 139"/>
                <a:gd name="T14" fmla="*/ 15 w 21"/>
                <a:gd name="T15" fmla="*/ 86 h 139"/>
                <a:gd name="T16" fmla="*/ 16 w 21"/>
                <a:gd name="T17" fmla="*/ 76 h 139"/>
                <a:gd name="T18" fmla="*/ 17 w 21"/>
                <a:gd name="T19" fmla="*/ 67 h 139"/>
                <a:gd name="T20" fmla="*/ 18 w 21"/>
                <a:gd name="T21" fmla="*/ 57 h 139"/>
                <a:gd name="T22" fmla="*/ 18 w 21"/>
                <a:gd name="T23" fmla="*/ 48 h 139"/>
                <a:gd name="T24" fmla="*/ 20 w 21"/>
                <a:gd name="T25" fmla="*/ 38 h 139"/>
                <a:gd name="T26" fmla="*/ 21 w 21"/>
                <a:gd name="T27" fmla="*/ 30 h 139"/>
                <a:gd name="T28" fmla="*/ 21 w 21"/>
                <a:gd name="T29" fmla="*/ 21 h 139"/>
                <a:gd name="T30" fmla="*/ 21 w 21"/>
                <a:gd name="T31" fmla="*/ 14 h 139"/>
                <a:gd name="T32" fmla="*/ 21 w 21"/>
                <a:gd name="T33" fmla="*/ 7 h 139"/>
                <a:gd name="T34" fmla="*/ 21 w 21"/>
                <a:gd name="T35" fmla="*/ 0 h 139"/>
                <a:gd name="T36" fmla="*/ 8 w 21"/>
                <a:gd name="T37" fmla="*/ 1 h 139"/>
                <a:gd name="T38" fmla="*/ 8 w 21"/>
                <a:gd name="T39" fmla="*/ 7 h 139"/>
                <a:gd name="T40" fmla="*/ 8 w 21"/>
                <a:gd name="T41" fmla="*/ 14 h 139"/>
                <a:gd name="T42" fmla="*/ 8 w 21"/>
                <a:gd name="T43" fmla="*/ 21 h 139"/>
                <a:gd name="T44" fmla="*/ 7 w 21"/>
                <a:gd name="T45" fmla="*/ 29 h 139"/>
                <a:gd name="T46" fmla="*/ 7 w 21"/>
                <a:gd name="T47" fmla="*/ 37 h 139"/>
                <a:gd name="T48" fmla="*/ 6 w 21"/>
                <a:gd name="T49" fmla="*/ 46 h 139"/>
                <a:gd name="T50" fmla="*/ 5 w 21"/>
                <a:gd name="T51" fmla="*/ 56 h 139"/>
                <a:gd name="T52" fmla="*/ 5 w 21"/>
                <a:gd name="T53" fmla="*/ 65 h 139"/>
                <a:gd name="T54" fmla="*/ 2 w 21"/>
                <a:gd name="T55" fmla="*/ 74 h 139"/>
                <a:gd name="T56" fmla="*/ 2 w 21"/>
                <a:gd name="T57" fmla="*/ 84 h 139"/>
                <a:gd name="T58" fmla="*/ 1 w 21"/>
                <a:gd name="T59" fmla="*/ 94 h 139"/>
                <a:gd name="T60" fmla="*/ 0 w 21"/>
                <a:gd name="T61" fmla="*/ 103 h 139"/>
                <a:gd name="T62" fmla="*/ 0 w 21"/>
                <a:gd name="T63" fmla="*/ 111 h 139"/>
                <a:gd name="T64" fmla="*/ 0 w 21"/>
                <a:gd name="T65" fmla="*/ 119 h 139"/>
                <a:gd name="T66" fmla="*/ 0 w 21"/>
                <a:gd name="T67" fmla="*/ 127 h 139"/>
                <a:gd name="T68" fmla="*/ 0 w 21"/>
                <a:gd name="T69" fmla="*/ 134 h 139"/>
                <a:gd name="T70" fmla="*/ 2 w 21"/>
                <a:gd name="T71" fmla="*/ 139 h 139"/>
                <a:gd name="T72" fmla="*/ 0 w 21"/>
                <a:gd name="T73" fmla="*/ 134 h 139"/>
                <a:gd name="T74" fmla="*/ 0 w 21"/>
                <a:gd name="T75" fmla="*/ 136 h 139"/>
                <a:gd name="T76" fmla="*/ 2 w 21"/>
                <a:gd name="T77" fmla="*/ 139 h 139"/>
                <a:gd name="T78" fmla="*/ 9 w 21"/>
                <a:gd name="T79"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39">
                  <a:moveTo>
                    <a:pt x="9" y="128"/>
                  </a:moveTo>
                  <a:lnTo>
                    <a:pt x="13" y="133"/>
                  </a:lnTo>
                  <a:lnTo>
                    <a:pt x="13" y="127"/>
                  </a:lnTo>
                  <a:lnTo>
                    <a:pt x="13" y="119"/>
                  </a:lnTo>
                  <a:lnTo>
                    <a:pt x="13" y="112"/>
                  </a:lnTo>
                  <a:lnTo>
                    <a:pt x="14" y="104"/>
                  </a:lnTo>
                  <a:lnTo>
                    <a:pt x="14" y="95"/>
                  </a:lnTo>
                  <a:lnTo>
                    <a:pt x="15" y="86"/>
                  </a:lnTo>
                  <a:lnTo>
                    <a:pt x="16" y="76"/>
                  </a:lnTo>
                  <a:lnTo>
                    <a:pt x="17" y="67"/>
                  </a:lnTo>
                  <a:lnTo>
                    <a:pt x="18" y="57"/>
                  </a:lnTo>
                  <a:lnTo>
                    <a:pt x="18" y="48"/>
                  </a:lnTo>
                  <a:lnTo>
                    <a:pt x="20" y="38"/>
                  </a:lnTo>
                  <a:lnTo>
                    <a:pt x="21" y="30"/>
                  </a:lnTo>
                  <a:lnTo>
                    <a:pt x="21" y="21"/>
                  </a:lnTo>
                  <a:lnTo>
                    <a:pt x="21" y="14"/>
                  </a:lnTo>
                  <a:lnTo>
                    <a:pt x="21" y="7"/>
                  </a:lnTo>
                  <a:lnTo>
                    <a:pt x="21" y="0"/>
                  </a:lnTo>
                  <a:lnTo>
                    <a:pt x="8" y="1"/>
                  </a:lnTo>
                  <a:lnTo>
                    <a:pt x="8" y="7"/>
                  </a:lnTo>
                  <a:lnTo>
                    <a:pt x="8" y="14"/>
                  </a:lnTo>
                  <a:lnTo>
                    <a:pt x="8" y="21"/>
                  </a:lnTo>
                  <a:lnTo>
                    <a:pt x="7" y="29"/>
                  </a:lnTo>
                  <a:lnTo>
                    <a:pt x="7" y="37"/>
                  </a:lnTo>
                  <a:lnTo>
                    <a:pt x="6" y="46"/>
                  </a:lnTo>
                  <a:lnTo>
                    <a:pt x="5" y="56"/>
                  </a:lnTo>
                  <a:lnTo>
                    <a:pt x="5" y="65"/>
                  </a:lnTo>
                  <a:lnTo>
                    <a:pt x="2" y="74"/>
                  </a:lnTo>
                  <a:lnTo>
                    <a:pt x="2" y="84"/>
                  </a:lnTo>
                  <a:lnTo>
                    <a:pt x="1" y="94"/>
                  </a:lnTo>
                  <a:lnTo>
                    <a:pt x="0" y="103"/>
                  </a:lnTo>
                  <a:lnTo>
                    <a:pt x="0" y="111"/>
                  </a:lnTo>
                  <a:lnTo>
                    <a:pt x="0" y="119"/>
                  </a:lnTo>
                  <a:lnTo>
                    <a:pt x="0" y="127"/>
                  </a:lnTo>
                  <a:lnTo>
                    <a:pt x="0" y="134"/>
                  </a:lnTo>
                  <a:lnTo>
                    <a:pt x="2" y="139"/>
                  </a:lnTo>
                  <a:lnTo>
                    <a:pt x="0" y="134"/>
                  </a:lnTo>
                  <a:lnTo>
                    <a:pt x="0" y="136"/>
                  </a:lnTo>
                  <a:lnTo>
                    <a:pt x="2" y="139"/>
                  </a:lnTo>
                  <a:lnTo>
                    <a:pt x="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65"/>
            <p:cNvSpPr>
              <a:spLocks/>
            </p:cNvSpPr>
            <p:nvPr/>
          </p:nvSpPr>
          <p:spPr bwMode="auto">
            <a:xfrm>
              <a:off x="3978648" y="5148808"/>
              <a:ext cx="273050" cy="103188"/>
            </a:xfrm>
            <a:custGeom>
              <a:avLst/>
              <a:gdLst>
                <a:gd name="T0" fmla="*/ 332 w 343"/>
                <a:gd name="T1" fmla="*/ 0 h 131"/>
                <a:gd name="T2" fmla="*/ 331 w 343"/>
                <a:gd name="T3" fmla="*/ 3 h 131"/>
                <a:gd name="T4" fmla="*/ 325 w 343"/>
                <a:gd name="T5" fmla="*/ 9 h 131"/>
                <a:gd name="T6" fmla="*/ 318 w 343"/>
                <a:gd name="T7" fmla="*/ 19 h 131"/>
                <a:gd name="T8" fmla="*/ 307 w 343"/>
                <a:gd name="T9" fmla="*/ 30 h 131"/>
                <a:gd name="T10" fmla="*/ 292 w 343"/>
                <a:gd name="T11" fmla="*/ 44 h 131"/>
                <a:gd name="T12" fmla="*/ 276 w 343"/>
                <a:gd name="T13" fmla="*/ 59 h 131"/>
                <a:gd name="T14" fmla="*/ 256 w 343"/>
                <a:gd name="T15" fmla="*/ 73 h 131"/>
                <a:gd name="T16" fmla="*/ 235 w 343"/>
                <a:gd name="T17" fmla="*/ 87 h 131"/>
                <a:gd name="T18" fmla="*/ 212 w 343"/>
                <a:gd name="T19" fmla="*/ 98 h 131"/>
                <a:gd name="T20" fmla="*/ 187 w 343"/>
                <a:gd name="T21" fmla="*/ 109 h 131"/>
                <a:gd name="T22" fmla="*/ 160 w 343"/>
                <a:gd name="T23" fmla="*/ 114 h 131"/>
                <a:gd name="T24" fmla="*/ 133 w 343"/>
                <a:gd name="T25" fmla="*/ 117 h 131"/>
                <a:gd name="T26" fmla="*/ 103 w 343"/>
                <a:gd name="T27" fmla="*/ 116 h 131"/>
                <a:gd name="T28" fmla="*/ 72 w 343"/>
                <a:gd name="T29" fmla="*/ 108 h 131"/>
                <a:gd name="T30" fmla="*/ 41 w 343"/>
                <a:gd name="T31" fmla="*/ 94 h 131"/>
                <a:gd name="T32" fmla="*/ 7 w 343"/>
                <a:gd name="T33" fmla="*/ 74 h 131"/>
                <a:gd name="T34" fmla="*/ 18 w 343"/>
                <a:gd name="T35" fmla="*/ 96 h 131"/>
                <a:gd name="T36" fmla="*/ 51 w 343"/>
                <a:gd name="T37" fmla="*/ 114 h 131"/>
                <a:gd name="T38" fmla="*/ 86 w 343"/>
                <a:gd name="T39" fmla="*/ 125 h 131"/>
                <a:gd name="T40" fmla="*/ 117 w 343"/>
                <a:gd name="T41" fmla="*/ 129 h 131"/>
                <a:gd name="T42" fmla="*/ 148 w 343"/>
                <a:gd name="T43" fmla="*/ 129 h 131"/>
                <a:gd name="T44" fmla="*/ 177 w 343"/>
                <a:gd name="T45" fmla="*/ 125 h 131"/>
                <a:gd name="T46" fmla="*/ 204 w 343"/>
                <a:gd name="T47" fmla="*/ 116 h 131"/>
                <a:gd name="T48" fmla="*/ 231 w 343"/>
                <a:gd name="T49" fmla="*/ 104 h 131"/>
                <a:gd name="T50" fmla="*/ 254 w 343"/>
                <a:gd name="T51" fmla="*/ 91 h 131"/>
                <a:gd name="T52" fmla="*/ 274 w 343"/>
                <a:gd name="T53" fmla="*/ 76 h 131"/>
                <a:gd name="T54" fmla="*/ 293 w 343"/>
                <a:gd name="T55" fmla="*/ 60 h 131"/>
                <a:gd name="T56" fmla="*/ 309 w 343"/>
                <a:gd name="T57" fmla="*/ 47 h 131"/>
                <a:gd name="T58" fmla="*/ 322 w 343"/>
                <a:gd name="T59" fmla="*/ 33 h 131"/>
                <a:gd name="T60" fmla="*/ 332 w 343"/>
                <a:gd name="T61" fmla="*/ 22 h 131"/>
                <a:gd name="T62" fmla="*/ 339 w 343"/>
                <a:gd name="T63" fmla="*/ 13 h 131"/>
                <a:gd name="T64" fmla="*/ 342 w 343"/>
                <a:gd name="T65" fmla="*/ 9 h 131"/>
                <a:gd name="T66" fmla="*/ 343 w 343"/>
                <a:gd name="T67" fmla="*/ 4 h 131"/>
                <a:gd name="T68" fmla="*/ 343 w 343"/>
                <a:gd name="T69" fmla="*/ 6 h 131"/>
                <a:gd name="T70" fmla="*/ 331 w 343"/>
                <a:gd name="T71"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3" h="131">
                  <a:moveTo>
                    <a:pt x="331" y="5"/>
                  </a:moveTo>
                  <a:lnTo>
                    <a:pt x="332" y="0"/>
                  </a:lnTo>
                  <a:lnTo>
                    <a:pt x="332" y="0"/>
                  </a:lnTo>
                  <a:lnTo>
                    <a:pt x="331" y="3"/>
                  </a:lnTo>
                  <a:lnTo>
                    <a:pt x="329" y="5"/>
                  </a:lnTo>
                  <a:lnTo>
                    <a:pt x="325" y="9"/>
                  </a:lnTo>
                  <a:lnTo>
                    <a:pt x="322" y="13"/>
                  </a:lnTo>
                  <a:lnTo>
                    <a:pt x="318" y="19"/>
                  </a:lnTo>
                  <a:lnTo>
                    <a:pt x="312" y="25"/>
                  </a:lnTo>
                  <a:lnTo>
                    <a:pt x="307" y="30"/>
                  </a:lnTo>
                  <a:lnTo>
                    <a:pt x="300" y="37"/>
                  </a:lnTo>
                  <a:lnTo>
                    <a:pt x="292" y="44"/>
                  </a:lnTo>
                  <a:lnTo>
                    <a:pt x="285" y="51"/>
                  </a:lnTo>
                  <a:lnTo>
                    <a:pt x="276" y="59"/>
                  </a:lnTo>
                  <a:lnTo>
                    <a:pt x="266" y="66"/>
                  </a:lnTo>
                  <a:lnTo>
                    <a:pt x="256" y="73"/>
                  </a:lnTo>
                  <a:lnTo>
                    <a:pt x="247" y="80"/>
                  </a:lnTo>
                  <a:lnTo>
                    <a:pt x="235" y="87"/>
                  </a:lnTo>
                  <a:lnTo>
                    <a:pt x="224" y="94"/>
                  </a:lnTo>
                  <a:lnTo>
                    <a:pt x="212" y="98"/>
                  </a:lnTo>
                  <a:lnTo>
                    <a:pt x="200" y="103"/>
                  </a:lnTo>
                  <a:lnTo>
                    <a:pt x="187" y="109"/>
                  </a:lnTo>
                  <a:lnTo>
                    <a:pt x="174" y="112"/>
                  </a:lnTo>
                  <a:lnTo>
                    <a:pt x="160" y="114"/>
                  </a:lnTo>
                  <a:lnTo>
                    <a:pt x="147" y="117"/>
                  </a:lnTo>
                  <a:lnTo>
                    <a:pt x="133" y="117"/>
                  </a:lnTo>
                  <a:lnTo>
                    <a:pt x="118" y="117"/>
                  </a:lnTo>
                  <a:lnTo>
                    <a:pt x="103" y="116"/>
                  </a:lnTo>
                  <a:lnTo>
                    <a:pt x="88" y="112"/>
                  </a:lnTo>
                  <a:lnTo>
                    <a:pt x="72" y="108"/>
                  </a:lnTo>
                  <a:lnTo>
                    <a:pt x="57" y="102"/>
                  </a:lnTo>
                  <a:lnTo>
                    <a:pt x="41" y="94"/>
                  </a:lnTo>
                  <a:lnTo>
                    <a:pt x="25" y="85"/>
                  </a:lnTo>
                  <a:lnTo>
                    <a:pt x="7" y="74"/>
                  </a:lnTo>
                  <a:lnTo>
                    <a:pt x="0" y="85"/>
                  </a:lnTo>
                  <a:lnTo>
                    <a:pt x="18" y="96"/>
                  </a:lnTo>
                  <a:lnTo>
                    <a:pt x="35" y="105"/>
                  </a:lnTo>
                  <a:lnTo>
                    <a:pt x="51" y="114"/>
                  </a:lnTo>
                  <a:lnTo>
                    <a:pt x="68" y="120"/>
                  </a:lnTo>
                  <a:lnTo>
                    <a:pt x="86" y="125"/>
                  </a:lnTo>
                  <a:lnTo>
                    <a:pt x="102" y="128"/>
                  </a:lnTo>
                  <a:lnTo>
                    <a:pt x="117" y="129"/>
                  </a:lnTo>
                  <a:lnTo>
                    <a:pt x="133" y="131"/>
                  </a:lnTo>
                  <a:lnTo>
                    <a:pt x="148" y="129"/>
                  </a:lnTo>
                  <a:lnTo>
                    <a:pt x="163" y="127"/>
                  </a:lnTo>
                  <a:lnTo>
                    <a:pt x="177" y="125"/>
                  </a:lnTo>
                  <a:lnTo>
                    <a:pt x="191" y="120"/>
                  </a:lnTo>
                  <a:lnTo>
                    <a:pt x="204" y="116"/>
                  </a:lnTo>
                  <a:lnTo>
                    <a:pt x="218" y="110"/>
                  </a:lnTo>
                  <a:lnTo>
                    <a:pt x="231" y="104"/>
                  </a:lnTo>
                  <a:lnTo>
                    <a:pt x="242" y="97"/>
                  </a:lnTo>
                  <a:lnTo>
                    <a:pt x="254" y="91"/>
                  </a:lnTo>
                  <a:lnTo>
                    <a:pt x="264" y="83"/>
                  </a:lnTo>
                  <a:lnTo>
                    <a:pt x="274" y="76"/>
                  </a:lnTo>
                  <a:lnTo>
                    <a:pt x="284" y="68"/>
                  </a:lnTo>
                  <a:lnTo>
                    <a:pt x="293" y="60"/>
                  </a:lnTo>
                  <a:lnTo>
                    <a:pt x="301" y="53"/>
                  </a:lnTo>
                  <a:lnTo>
                    <a:pt x="309" y="47"/>
                  </a:lnTo>
                  <a:lnTo>
                    <a:pt x="316" y="40"/>
                  </a:lnTo>
                  <a:lnTo>
                    <a:pt x="322" y="33"/>
                  </a:lnTo>
                  <a:lnTo>
                    <a:pt x="327" y="27"/>
                  </a:lnTo>
                  <a:lnTo>
                    <a:pt x="332" y="22"/>
                  </a:lnTo>
                  <a:lnTo>
                    <a:pt x="335" y="18"/>
                  </a:lnTo>
                  <a:lnTo>
                    <a:pt x="339" y="13"/>
                  </a:lnTo>
                  <a:lnTo>
                    <a:pt x="341" y="11"/>
                  </a:lnTo>
                  <a:lnTo>
                    <a:pt x="342" y="9"/>
                  </a:lnTo>
                  <a:lnTo>
                    <a:pt x="342" y="9"/>
                  </a:lnTo>
                  <a:lnTo>
                    <a:pt x="343" y="4"/>
                  </a:lnTo>
                  <a:lnTo>
                    <a:pt x="342" y="9"/>
                  </a:lnTo>
                  <a:lnTo>
                    <a:pt x="343" y="6"/>
                  </a:lnTo>
                  <a:lnTo>
                    <a:pt x="343" y="4"/>
                  </a:lnTo>
                  <a:lnTo>
                    <a:pt x="33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66"/>
            <p:cNvSpPr>
              <a:spLocks/>
            </p:cNvSpPr>
            <p:nvPr/>
          </p:nvSpPr>
          <p:spPr bwMode="auto">
            <a:xfrm>
              <a:off x="4235823" y="5077371"/>
              <a:ext cx="15875" cy="74613"/>
            </a:xfrm>
            <a:custGeom>
              <a:avLst/>
              <a:gdLst>
                <a:gd name="T0" fmla="*/ 0 w 19"/>
                <a:gd name="T1" fmla="*/ 0 h 93"/>
                <a:gd name="T2" fmla="*/ 0 w 19"/>
                <a:gd name="T3" fmla="*/ 1 h 93"/>
                <a:gd name="T4" fmla="*/ 7 w 19"/>
                <a:gd name="T5" fmla="*/ 93 h 93"/>
                <a:gd name="T6" fmla="*/ 19 w 19"/>
                <a:gd name="T7" fmla="*/ 92 h 93"/>
                <a:gd name="T8" fmla="*/ 13 w 19"/>
                <a:gd name="T9" fmla="*/ 0 h 93"/>
                <a:gd name="T10" fmla="*/ 13 w 19"/>
                <a:gd name="T11" fmla="*/ 0 h 93"/>
                <a:gd name="T12" fmla="*/ 0 w 19"/>
                <a:gd name="T13" fmla="*/ 0 h 93"/>
                <a:gd name="T14" fmla="*/ 0 w 19"/>
                <a:gd name="T15" fmla="*/ 1 h 93"/>
                <a:gd name="T16" fmla="*/ 0 w 19"/>
                <a:gd name="T17" fmla="*/ 1 h 93"/>
                <a:gd name="T18" fmla="*/ 0 w 19"/>
                <a:gd name="T1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3">
                  <a:moveTo>
                    <a:pt x="0" y="0"/>
                  </a:moveTo>
                  <a:lnTo>
                    <a:pt x="0" y="1"/>
                  </a:lnTo>
                  <a:lnTo>
                    <a:pt x="7" y="93"/>
                  </a:lnTo>
                  <a:lnTo>
                    <a:pt x="19" y="92"/>
                  </a:lnTo>
                  <a:lnTo>
                    <a:pt x="13" y="0"/>
                  </a:lnTo>
                  <a:lnTo>
                    <a:pt x="13" y="0"/>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67"/>
            <p:cNvSpPr>
              <a:spLocks/>
            </p:cNvSpPr>
            <p:nvPr/>
          </p:nvSpPr>
          <p:spPr bwMode="auto">
            <a:xfrm>
              <a:off x="4216773" y="4429671"/>
              <a:ext cx="28575" cy="647700"/>
            </a:xfrm>
            <a:custGeom>
              <a:avLst/>
              <a:gdLst>
                <a:gd name="T0" fmla="*/ 0 w 36"/>
                <a:gd name="T1" fmla="*/ 0 h 817"/>
                <a:gd name="T2" fmla="*/ 0 w 36"/>
                <a:gd name="T3" fmla="*/ 1 h 817"/>
                <a:gd name="T4" fmla="*/ 23 w 36"/>
                <a:gd name="T5" fmla="*/ 817 h 817"/>
                <a:gd name="T6" fmla="*/ 36 w 36"/>
                <a:gd name="T7" fmla="*/ 817 h 817"/>
                <a:gd name="T8" fmla="*/ 13 w 36"/>
                <a:gd name="T9" fmla="*/ 1 h 817"/>
                <a:gd name="T10" fmla="*/ 13 w 36"/>
                <a:gd name="T11" fmla="*/ 1 h 817"/>
                <a:gd name="T12" fmla="*/ 0 w 36"/>
                <a:gd name="T13" fmla="*/ 0 h 817"/>
                <a:gd name="T14" fmla="*/ 0 w 36"/>
                <a:gd name="T15" fmla="*/ 1 h 817"/>
                <a:gd name="T16" fmla="*/ 0 w 36"/>
                <a:gd name="T17" fmla="*/ 1 h 817"/>
                <a:gd name="T18" fmla="*/ 0 w 36"/>
                <a:gd name="T19"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817">
                  <a:moveTo>
                    <a:pt x="0" y="0"/>
                  </a:moveTo>
                  <a:lnTo>
                    <a:pt x="0" y="1"/>
                  </a:lnTo>
                  <a:lnTo>
                    <a:pt x="23" y="817"/>
                  </a:lnTo>
                  <a:lnTo>
                    <a:pt x="36" y="817"/>
                  </a:lnTo>
                  <a:lnTo>
                    <a:pt x="13" y="1"/>
                  </a:lnTo>
                  <a:lnTo>
                    <a:pt x="13" y="1"/>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68"/>
            <p:cNvSpPr>
              <a:spLocks/>
            </p:cNvSpPr>
            <p:nvPr/>
          </p:nvSpPr>
          <p:spPr bwMode="auto">
            <a:xfrm>
              <a:off x="4216773" y="3916908"/>
              <a:ext cx="36513" cy="514350"/>
            </a:xfrm>
            <a:custGeom>
              <a:avLst/>
              <a:gdLst>
                <a:gd name="T0" fmla="*/ 38 w 45"/>
                <a:gd name="T1" fmla="*/ 0 h 646"/>
                <a:gd name="T2" fmla="*/ 32 w 45"/>
                <a:gd name="T3" fmla="*/ 0 h 646"/>
                <a:gd name="T4" fmla="*/ 0 w 45"/>
                <a:gd name="T5" fmla="*/ 645 h 646"/>
                <a:gd name="T6" fmla="*/ 13 w 45"/>
                <a:gd name="T7" fmla="*/ 646 h 646"/>
                <a:gd name="T8" fmla="*/ 45 w 45"/>
                <a:gd name="T9" fmla="*/ 1 h 646"/>
                <a:gd name="T10" fmla="*/ 38 w 45"/>
                <a:gd name="T11" fmla="*/ 0 h 646"/>
              </a:gdLst>
              <a:ahLst/>
              <a:cxnLst>
                <a:cxn ang="0">
                  <a:pos x="T0" y="T1"/>
                </a:cxn>
                <a:cxn ang="0">
                  <a:pos x="T2" y="T3"/>
                </a:cxn>
                <a:cxn ang="0">
                  <a:pos x="T4" y="T5"/>
                </a:cxn>
                <a:cxn ang="0">
                  <a:pos x="T6" y="T7"/>
                </a:cxn>
                <a:cxn ang="0">
                  <a:pos x="T8" y="T9"/>
                </a:cxn>
                <a:cxn ang="0">
                  <a:pos x="T10" y="T11"/>
                </a:cxn>
              </a:cxnLst>
              <a:rect l="0" t="0" r="r" b="b"/>
              <a:pathLst>
                <a:path w="45" h="646">
                  <a:moveTo>
                    <a:pt x="38" y="0"/>
                  </a:moveTo>
                  <a:lnTo>
                    <a:pt x="32" y="0"/>
                  </a:lnTo>
                  <a:lnTo>
                    <a:pt x="0" y="645"/>
                  </a:lnTo>
                  <a:lnTo>
                    <a:pt x="13" y="646"/>
                  </a:lnTo>
                  <a:lnTo>
                    <a:pt x="45" y="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69"/>
            <p:cNvSpPr>
              <a:spLocks/>
            </p:cNvSpPr>
            <p:nvPr/>
          </p:nvSpPr>
          <p:spPr bwMode="auto">
            <a:xfrm>
              <a:off x="3308723" y="2716758"/>
              <a:ext cx="288925" cy="315913"/>
            </a:xfrm>
            <a:custGeom>
              <a:avLst/>
              <a:gdLst>
                <a:gd name="T0" fmla="*/ 197 w 364"/>
                <a:gd name="T1" fmla="*/ 362 h 399"/>
                <a:gd name="T2" fmla="*/ 203 w 364"/>
                <a:gd name="T3" fmla="*/ 377 h 399"/>
                <a:gd name="T4" fmla="*/ 216 w 364"/>
                <a:gd name="T5" fmla="*/ 398 h 399"/>
                <a:gd name="T6" fmla="*/ 232 w 364"/>
                <a:gd name="T7" fmla="*/ 394 h 399"/>
                <a:gd name="T8" fmla="*/ 255 w 364"/>
                <a:gd name="T9" fmla="*/ 375 h 399"/>
                <a:gd name="T10" fmla="*/ 289 w 364"/>
                <a:gd name="T11" fmla="*/ 349 h 399"/>
                <a:gd name="T12" fmla="*/ 324 w 364"/>
                <a:gd name="T13" fmla="*/ 323 h 399"/>
                <a:gd name="T14" fmla="*/ 353 w 364"/>
                <a:gd name="T15" fmla="*/ 301 h 399"/>
                <a:gd name="T16" fmla="*/ 364 w 364"/>
                <a:gd name="T17" fmla="*/ 293 h 399"/>
                <a:gd name="T18" fmla="*/ 349 w 364"/>
                <a:gd name="T19" fmla="*/ 287 h 399"/>
                <a:gd name="T20" fmla="*/ 328 w 364"/>
                <a:gd name="T21" fmla="*/ 268 h 399"/>
                <a:gd name="T22" fmla="*/ 327 w 364"/>
                <a:gd name="T23" fmla="*/ 238 h 399"/>
                <a:gd name="T24" fmla="*/ 320 w 364"/>
                <a:gd name="T25" fmla="*/ 209 h 399"/>
                <a:gd name="T26" fmla="*/ 308 w 364"/>
                <a:gd name="T27" fmla="*/ 173 h 399"/>
                <a:gd name="T28" fmla="*/ 296 w 364"/>
                <a:gd name="T29" fmla="*/ 136 h 399"/>
                <a:gd name="T30" fmla="*/ 296 w 364"/>
                <a:gd name="T31" fmla="*/ 102 h 399"/>
                <a:gd name="T32" fmla="*/ 315 w 364"/>
                <a:gd name="T33" fmla="*/ 74 h 399"/>
                <a:gd name="T34" fmla="*/ 332 w 364"/>
                <a:gd name="T35" fmla="*/ 44 h 399"/>
                <a:gd name="T36" fmla="*/ 338 w 364"/>
                <a:gd name="T37" fmla="*/ 35 h 399"/>
                <a:gd name="T38" fmla="*/ 338 w 364"/>
                <a:gd name="T39" fmla="*/ 32 h 399"/>
                <a:gd name="T40" fmla="*/ 338 w 364"/>
                <a:gd name="T41" fmla="*/ 19 h 399"/>
                <a:gd name="T42" fmla="*/ 323 w 364"/>
                <a:gd name="T43" fmla="*/ 3 h 399"/>
                <a:gd name="T44" fmla="*/ 280 w 364"/>
                <a:gd name="T45" fmla="*/ 3 h 399"/>
                <a:gd name="T46" fmla="*/ 257 w 364"/>
                <a:gd name="T47" fmla="*/ 28 h 399"/>
                <a:gd name="T48" fmla="*/ 250 w 364"/>
                <a:gd name="T49" fmla="*/ 65 h 399"/>
                <a:gd name="T50" fmla="*/ 250 w 364"/>
                <a:gd name="T51" fmla="*/ 99 h 399"/>
                <a:gd name="T52" fmla="*/ 242 w 364"/>
                <a:gd name="T53" fmla="*/ 118 h 399"/>
                <a:gd name="T54" fmla="*/ 209 w 364"/>
                <a:gd name="T55" fmla="*/ 94 h 399"/>
                <a:gd name="T56" fmla="*/ 161 w 364"/>
                <a:gd name="T57" fmla="*/ 44 h 399"/>
                <a:gd name="T58" fmla="*/ 128 w 364"/>
                <a:gd name="T59" fmla="*/ 14 h 399"/>
                <a:gd name="T60" fmla="*/ 109 w 364"/>
                <a:gd name="T61" fmla="*/ 6 h 399"/>
                <a:gd name="T62" fmla="*/ 103 w 364"/>
                <a:gd name="T63" fmla="*/ 21 h 399"/>
                <a:gd name="T64" fmla="*/ 107 w 364"/>
                <a:gd name="T65" fmla="*/ 59 h 399"/>
                <a:gd name="T66" fmla="*/ 83 w 364"/>
                <a:gd name="T67" fmla="*/ 59 h 399"/>
                <a:gd name="T68" fmla="*/ 75 w 364"/>
                <a:gd name="T69" fmla="*/ 74 h 399"/>
                <a:gd name="T70" fmla="*/ 71 w 364"/>
                <a:gd name="T71" fmla="*/ 95 h 399"/>
                <a:gd name="T72" fmla="*/ 30 w 364"/>
                <a:gd name="T73" fmla="*/ 147 h 399"/>
                <a:gd name="T74" fmla="*/ 22 w 364"/>
                <a:gd name="T75" fmla="*/ 151 h 399"/>
                <a:gd name="T76" fmla="*/ 9 w 364"/>
                <a:gd name="T77" fmla="*/ 164 h 399"/>
                <a:gd name="T78" fmla="*/ 1 w 364"/>
                <a:gd name="T79" fmla="*/ 186 h 399"/>
                <a:gd name="T80" fmla="*/ 3 w 364"/>
                <a:gd name="T81" fmla="*/ 210 h 399"/>
                <a:gd name="T82" fmla="*/ 12 w 364"/>
                <a:gd name="T83" fmla="*/ 234 h 399"/>
                <a:gd name="T84" fmla="*/ 22 w 364"/>
                <a:gd name="T85" fmla="*/ 255 h 399"/>
                <a:gd name="T86" fmla="*/ 29 w 364"/>
                <a:gd name="T87" fmla="*/ 26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399">
                  <a:moveTo>
                    <a:pt x="31" y="271"/>
                  </a:moveTo>
                  <a:lnTo>
                    <a:pt x="80" y="311"/>
                  </a:lnTo>
                  <a:lnTo>
                    <a:pt x="197" y="362"/>
                  </a:lnTo>
                  <a:lnTo>
                    <a:pt x="197" y="364"/>
                  </a:lnTo>
                  <a:lnTo>
                    <a:pt x="199" y="370"/>
                  </a:lnTo>
                  <a:lnTo>
                    <a:pt x="203" y="377"/>
                  </a:lnTo>
                  <a:lnTo>
                    <a:pt x="206" y="385"/>
                  </a:lnTo>
                  <a:lnTo>
                    <a:pt x="211" y="392"/>
                  </a:lnTo>
                  <a:lnTo>
                    <a:pt x="216" y="398"/>
                  </a:lnTo>
                  <a:lnTo>
                    <a:pt x="221" y="399"/>
                  </a:lnTo>
                  <a:lnTo>
                    <a:pt x="227" y="397"/>
                  </a:lnTo>
                  <a:lnTo>
                    <a:pt x="232" y="394"/>
                  </a:lnTo>
                  <a:lnTo>
                    <a:pt x="237" y="388"/>
                  </a:lnTo>
                  <a:lnTo>
                    <a:pt x="246" y="383"/>
                  </a:lnTo>
                  <a:lnTo>
                    <a:pt x="255" y="375"/>
                  </a:lnTo>
                  <a:lnTo>
                    <a:pt x="265" y="367"/>
                  </a:lnTo>
                  <a:lnTo>
                    <a:pt x="277" y="357"/>
                  </a:lnTo>
                  <a:lnTo>
                    <a:pt x="289" y="349"/>
                  </a:lnTo>
                  <a:lnTo>
                    <a:pt x="301" y="340"/>
                  </a:lnTo>
                  <a:lnTo>
                    <a:pt x="313" y="331"/>
                  </a:lnTo>
                  <a:lnTo>
                    <a:pt x="324" y="323"/>
                  </a:lnTo>
                  <a:lnTo>
                    <a:pt x="335" y="314"/>
                  </a:lnTo>
                  <a:lnTo>
                    <a:pt x="345" y="307"/>
                  </a:lnTo>
                  <a:lnTo>
                    <a:pt x="353" y="301"/>
                  </a:lnTo>
                  <a:lnTo>
                    <a:pt x="358" y="296"/>
                  </a:lnTo>
                  <a:lnTo>
                    <a:pt x="363" y="294"/>
                  </a:lnTo>
                  <a:lnTo>
                    <a:pt x="364" y="293"/>
                  </a:lnTo>
                  <a:lnTo>
                    <a:pt x="362" y="293"/>
                  </a:lnTo>
                  <a:lnTo>
                    <a:pt x="357" y="291"/>
                  </a:lnTo>
                  <a:lnTo>
                    <a:pt x="349" y="287"/>
                  </a:lnTo>
                  <a:lnTo>
                    <a:pt x="342" y="282"/>
                  </a:lnTo>
                  <a:lnTo>
                    <a:pt x="334" y="276"/>
                  </a:lnTo>
                  <a:lnTo>
                    <a:pt x="328" y="268"/>
                  </a:lnTo>
                  <a:lnTo>
                    <a:pt x="325" y="257"/>
                  </a:lnTo>
                  <a:lnTo>
                    <a:pt x="326" y="244"/>
                  </a:lnTo>
                  <a:lnTo>
                    <a:pt x="327" y="238"/>
                  </a:lnTo>
                  <a:lnTo>
                    <a:pt x="326" y="228"/>
                  </a:lnTo>
                  <a:lnTo>
                    <a:pt x="324" y="219"/>
                  </a:lnTo>
                  <a:lnTo>
                    <a:pt x="320" y="209"/>
                  </a:lnTo>
                  <a:lnTo>
                    <a:pt x="317" y="197"/>
                  </a:lnTo>
                  <a:lnTo>
                    <a:pt x="312" y="186"/>
                  </a:lnTo>
                  <a:lnTo>
                    <a:pt x="308" y="173"/>
                  </a:lnTo>
                  <a:lnTo>
                    <a:pt x="303" y="160"/>
                  </a:lnTo>
                  <a:lnTo>
                    <a:pt x="300" y="148"/>
                  </a:lnTo>
                  <a:lnTo>
                    <a:pt x="296" y="136"/>
                  </a:lnTo>
                  <a:lnTo>
                    <a:pt x="295" y="124"/>
                  </a:lnTo>
                  <a:lnTo>
                    <a:pt x="294" y="112"/>
                  </a:lnTo>
                  <a:lnTo>
                    <a:pt x="296" y="102"/>
                  </a:lnTo>
                  <a:lnTo>
                    <a:pt x="300" y="91"/>
                  </a:lnTo>
                  <a:lnTo>
                    <a:pt x="305" y="82"/>
                  </a:lnTo>
                  <a:lnTo>
                    <a:pt x="315" y="74"/>
                  </a:lnTo>
                  <a:lnTo>
                    <a:pt x="323" y="60"/>
                  </a:lnTo>
                  <a:lnTo>
                    <a:pt x="328" y="51"/>
                  </a:lnTo>
                  <a:lnTo>
                    <a:pt x="332" y="44"/>
                  </a:lnTo>
                  <a:lnTo>
                    <a:pt x="335" y="39"/>
                  </a:lnTo>
                  <a:lnTo>
                    <a:pt x="337" y="36"/>
                  </a:lnTo>
                  <a:lnTo>
                    <a:pt x="338" y="35"/>
                  </a:lnTo>
                  <a:lnTo>
                    <a:pt x="338" y="34"/>
                  </a:lnTo>
                  <a:lnTo>
                    <a:pt x="338" y="34"/>
                  </a:lnTo>
                  <a:lnTo>
                    <a:pt x="338" y="32"/>
                  </a:lnTo>
                  <a:lnTo>
                    <a:pt x="339" y="29"/>
                  </a:lnTo>
                  <a:lnTo>
                    <a:pt x="339" y="24"/>
                  </a:lnTo>
                  <a:lnTo>
                    <a:pt x="338" y="19"/>
                  </a:lnTo>
                  <a:lnTo>
                    <a:pt x="335" y="13"/>
                  </a:lnTo>
                  <a:lnTo>
                    <a:pt x="331" y="7"/>
                  </a:lnTo>
                  <a:lnTo>
                    <a:pt x="323" y="3"/>
                  </a:lnTo>
                  <a:lnTo>
                    <a:pt x="311" y="0"/>
                  </a:lnTo>
                  <a:lnTo>
                    <a:pt x="294" y="0"/>
                  </a:lnTo>
                  <a:lnTo>
                    <a:pt x="280" y="3"/>
                  </a:lnTo>
                  <a:lnTo>
                    <a:pt x="270" y="9"/>
                  </a:lnTo>
                  <a:lnTo>
                    <a:pt x="262" y="18"/>
                  </a:lnTo>
                  <a:lnTo>
                    <a:pt x="257" y="28"/>
                  </a:lnTo>
                  <a:lnTo>
                    <a:pt x="254" y="39"/>
                  </a:lnTo>
                  <a:lnTo>
                    <a:pt x="251" y="52"/>
                  </a:lnTo>
                  <a:lnTo>
                    <a:pt x="250" y="65"/>
                  </a:lnTo>
                  <a:lnTo>
                    <a:pt x="250" y="77"/>
                  </a:lnTo>
                  <a:lnTo>
                    <a:pt x="250" y="89"/>
                  </a:lnTo>
                  <a:lnTo>
                    <a:pt x="250" y="99"/>
                  </a:lnTo>
                  <a:lnTo>
                    <a:pt x="248" y="109"/>
                  </a:lnTo>
                  <a:lnTo>
                    <a:pt x="246" y="114"/>
                  </a:lnTo>
                  <a:lnTo>
                    <a:pt x="242" y="118"/>
                  </a:lnTo>
                  <a:lnTo>
                    <a:pt x="236" y="118"/>
                  </a:lnTo>
                  <a:lnTo>
                    <a:pt x="228" y="113"/>
                  </a:lnTo>
                  <a:lnTo>
                    <a:pt x="209" y="94"/>
                  </a:lnTo>
                  <a:lnTo>
                    <a:pt x="191" y="74"/>
                  </a:lnTo>
                  <a:lnTo>
                    <a:pt x="176" y="58"/>
                  </a:lnTo>
                  <a:lnTo>
                    <a:pt x="161" y="44"/>
                  </a:lnTo>
                  <a:lnTo>
                    <a:pt x="149" y="31"/>
                  </a:lnTo>
                  <a:lnTo>
                    <a:pt x="138" y="21"/>
                  </a:lnTo>
                  <a:lnTo>
                    <a:pt x="128" y="14"/>
                  </a:lnTo>
                  <a:lnTo>
                    <a:pt x="121" y="8"/>
                  </a:lnTo>
                  <a:lnTo>
                    <a:pt x="114" y="6"/>
                  </a:lnTo>
                  <a:lnTo>
                    <a:pt x="109" y="6"/>
                  </a:lnTo>
                  <a:lnTo>
                    <a:pt x="105" y="8"/>
                  </a:lnTo>
                  <a:lnTo>
                    <a:pt x="103" y="13"/>
                  </a:lnTo>
                  <a:lnTo>
                    <a:pt x="103" y="21"/>
                  </a:lnTo>
                  <a:lnTo>
                    <a:pt x="103" y="30"/>
                  </a:lnTo>
                  <a:lnTo>
                    <a:pt x="104" y="44"/>
                  </a:lnTo>
                  <a:lnTo>
                    <a:pt x="107" y="59"/>
                  </a:lnTo>
                  <a:lnTo>
                    <a:pt x="97" y="56"/>
                  </a:lnTo>
                  <a:lnTo>
                    <a:pt x="89" y="57"/>
                  </a:lnTo>
                  <a:lnTo>
                    <a:pt x="83" y="59"/>
                  </a:lnTo>
                  <a:lnTo>
                    <a:pt x="79" y="64"/>
                  </a:lnTo>
                  <a:lnTo>
                    <a:pt x="76" y="69"/>
                  </a:lnTo>
                  <a:lnTo>
                    <a:pt x="75" y="74"/>
                  </a:lnTo>
                  <a:lnTo>
                    <a:pt x="75" y="77"/>
                  </a:lnTo>
                  <a:lnTo>
                    <a:pt x="75" y="79"/>
                  </a:lnTo>
                  <a:lnTo>
                    <a:pt x="71" y="95"/>
                  </a:lnTo>
                  <a:lnTo>
                    <a:pt x="51" y="102"/>
                  </a:lnTo>
                  <a:lnTo>
                    <a:pt x="31" y="145"/>
                  </a:lnTo>
                  <a:lnTo>
                    <a:pt x="30" y="147"/>
                  </a:lnTo>
                  <a:lnTo>
                    <a:pt x="29" y="147"/>
                  </a:lnTo>
                  <a:lnTo>
                    <a:pt x="26" y="149"/>
                  </a:lnTo>
                  <a:lnTo>
                    <a:pt x="22" y="151"/>
                  </a:lnTo>
                  <a:lnTo>
                    <a:pt x="19" y="155"/>
                  </a:lnTo>
                  <a:lnTo>
                    <a:pt x="14" y="159"/>
                  </a:lnTo>
                  <a:lnTo>
                    <a:pt x="9" y="164"/>
                  </a:lnTo>
                  <a:lnTo>
                    <a:pt x="5" y="172"/>
                  </a:lnTo>
                  <a:lnTo>
                    <a:pt x="3" y="179"/>
                  </a:lnTo>
                  <a:lnTo>
                    <a:pt x="1" y="186"/>
                  </a:lnTo>
                  <a:lnTo>
                    <a:pt x="0" y="194"/>
                  </a:lnTo>
                  <a:lnTo>
                    <a:pt x="1" y="202"/>
                  </a:lnTo>
                  <a:lnTo>
                    <a:pt x="3" y="210"/>
                  </a:lnTo>
                  <a:lnTo>
                    <a:pt x="5" y="218"/>
                  </a:lnTo>
                  <a:lnTo>
                    <a:pt x="8" y="226"/>
                  </a:lnTo>
                  <a:lnTo>
                    <a:pt x="12" y="234"/>
                  </a:lnTo>
                  <a:lnTo>
                    <a:pt x="15" y="242"/>
                  </a:lnTo>
                  <a:lnTo>
                    <a:pt x="18" y="249"/>
                  </a:lnTo>
                  <a:lnTo>
                    <a:pt x="22" y="255"/>
                  </a:lnTo>
                  <a:lnTo>
                    <a:pt x="24" y="261"/>
                  </a:lnTo>
                  <a:lnTo>
                    <a:pt x="27" y="265"/>
                  </a:lnTo>
                  <a:lnTo>
                    <a:pt x="29" y="268"/>
                  </a:lnTo>
                  <a:lnTo>
                    <a:pt x="31" y="270"/>
                  </a:lnTo>
                  <a:lnTo>
                    <a:pt x="31" y="27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70"/>
            <p:cNvSpPr>
              <a:spLocks/>
            </p:cNvSpPr>
            <p:nvPr/>
          </p:nvSpPr>
          <p:spPr bwMode="auto">
            <a:xfrm>
              <a:off x="3329361" y="2927896"/>
              <a:ext cx="46038" cy="41275"/>
            </a:xfrm>
            <a:custGeom>
              <a:avLst/>
              <a:gdLst>
                <a:gd name="T0" fmla="*/ 55 w 56"/>
                <a:gd name="T1" fmla="*/ 41 h 52"/>
                <a:gd name="T2" fmla="*/ 56 w 56"/>
                <a:gd name="T3" fmla="*/ 42 h 52"/>
                <a:gd name="T4" fmla="*/ 9 w 56"/>
                <a:gd name="T5" fmla="*/ 0 h 52"/>
                <a:gd name="T6" fmla="*/ 0 w 56"/>
                <a:gd name="T7" fmla="*/ 11 h 52"/>
                <a:gd name="T8" fmla="*/ 48 w 56"/>
                <a:gd name="T9" fmla="*/ 51 h 52"/>
                <a:gd name="T10" fmla="*/ 49 w 56"/>
                <a:gd name="T11" fmla="*/ 52 h 52"/>
                <a:gd name="T12" fmla="*/ 48 w 56"/>
                <a:gd name="T13" fmla="*/ 51 h 52"/>
                <a:gd name="T14" fmla="*/ 49 w 56"/>
                <a:gd name="T15" fmla="*/ 52 h 52"/>
                <a:gd name="T16" fmla="*/ 49 w 56"/>
                <a:gd name="T17" fmla="*/ 52 h 52"/>
                <a:gd name="T18" fmla="*/ 55 w 56"/>
                <a:gd name="T19"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2">
                  <a:moveTo>
                    <a:pt x="55" y="41"/>
                  </a:moveTo>
                  <a:lnTo>
                    <a:pt x="56" y="42"/>
                  </a:lnTo>
                  <a:lnTo>
                    <a:pt x="9" y="0"/>
                  </a:lnTo>
                  <a:lnTo>
                    <a:pt x="0" y="11"/>
                  </a:lnTo>
                  <a:lnTo>
                    <a:pt x="48" y="51"/>
                  </a:lnTo>
                  <a:lnTo>
                    <a:pt x="49" y="52"/>
                  </a:lnTo>
                  <a:lnTo>
                    <a:pt x="48" y="51"/>
                  </a:lnTo>
                  <a:lnTo>
                    <a:pt x="49" y="52"/>
                  </a:lnTo>
                  <a:lnTo>
                    <a:pt x="49" y="52"/>
                  </a:lnTo>
                  <a:lnTo>
                    <a:pt x="5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71"/>
            <p:cNvSpPr>
              <a:spLocks/>
            </p:cNvSpPr>
            <p:nvPr/>
          </p:nvSpPr>
          <p:spPr bwMode="auto">
            <a:xfrm>
              <a:off x="3369048" y="2959646"/>
              <a:ext cx="100013" cy="49213"/>
            </a:xfrm>
            <a:custGeom>
              <a:avLst/>
              <a:gdLst>
                <a:gd name="T0" fmla="*/ 127 w 127"/>
                <a:gd name="T1" fmla="*/ 55 h 63"/>
                <a:gd name="T2" fmla="*/ 123 w 127"/>
                <a:gd name="T3" fmla="*/ 50 h 63"/>
                <a:gd name="T4" fmla="*/ 6 w 127"/>
                <a:gd name="T5" fmla="*/ 0 h 63"/>
                <a:gd name="T6" fmla="*/ 0 w 127"/>
                <a:gd name="T7" fmla="*/ 11 h 63"/>
                <a:gd name="T8" fmla="*/ 119 w 127"/>
                <a:gd name="T9" fmla="*/ 63 h 63"/>
                <a:gd name="T10" fmla="*/ 115 w 127"/>
                <a:gd name="T11" fmla="*/ 58 h 63"/>
                <a:gd name="T12" fmla="*/ 127 w 127"/>
                <a:gd name="T13" fmla="*/ 55 h 63"/>
                <a:gd name="T14" fmla="*/ 126 w 127"/>
                <a:gd name="T15" fmla="*/ 51 h 63"/>
                <a:gd name="T16" fmla="*/ 123 w 127"/>
                <a:gd name="T17" fmla="*/ 50 h 63"/>
                <a:gd name="T18" fmla="*/ 127 w 127"/>
                <a:gd name="T1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63">
                  <a:moveTo>
                    <a:pt x="127" y="55"/>
                  </a:moveTo>
                  <a:lnTo>
                    <a:pt x="123" y="50"/>
                  </a:lnTo>
                  <a:lnTo>
                    <a:pt x="6" y="0"/>
                  </a:lnTo>
                  <a:lnTo>
                    <a:pt x="0" y="11"/>
                  </a:lnTo>
                  <a:lnTo>
                    <a:pt x="119" y="63"/>
                  </a:lnTo>
                  <a:lnTo>
                    <a:pt x="115" y="58"/>
                  </a:lnTo>
                  <a:lnTo>
                    <a:pt x="127" y="55"/>
                  </a:lnTo>
                  <a:lnTo>
                    <a:pt x="126" y="51"/>
                  </a:lnTo>
                  <a:lnTo>
                    <a:pt x="123" y="50"/>
                  </a:lnTo>
                  <a:lnTo>
                    <a:pt x="12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72"/>
            <p:cNvSpPr>
              <a:spLocks/>
            </p:cNvSpPr>
            <p:nvPr/>
          </p:nvSpPr>
          <p:spPr bwMode="auto">
            <a:xfrm>
              <a:off x="3461123" y="3002508"/>
              <a:ext cx="31750" cy="36513"/>
            </a:xfrm>
            <a:custGeom>
              <a:avLst/>
              <a:gdLst>
                <a:gd name="T0" fmla="*/ 32 w 41"/>
                <a:gd name="T1" fmla="*/ 31 h 45"/>
                <a:gd name="T2" fmla="*/ 32 w 41"/>
                <a:gd name="T3" fmla="*/ 31 h 45"/>
                <a:gd name="T4" fmla="*/ 30 w 41"/>
                <a:gd name="T5" fmla="*/ 32 h 45"/>
                <a:gd name="T6" fmla="*/ 29 w 41"/>
                <a:gd name="T7" fmla="*/ 31 h 45"/>
                <a:gd name="T8" fmla="*/ 25 w 41"/>
                <a:gd name="T9" fmla="*/ 27 h 45"/>
                <a:gd name="T10" fmla="*/ 21 w 41"/>
                <a:gd name="T11" fmla="*/ 21 h 45"/>
                <a:gd name="T12" fmla="*/ 18 w 41"/>
                <a:gd name="T13" fmla="*/ 14 h 45"/>
                <a:gd name="T14" fmla="*/ 15 w 41"/>
                <a:gd name="T15" fmla="*/ 7 h 45"/>
                <a:gd name="T16" fmla="*/ 13 w 41"/>
                <a:gd name="T17" fmla="*/ 1 h 45"/>
                <a:gd name="T18" fmla="*/ 12 w 41"/>
                <a:gd name="T19" fmla="*/ 0 h 45"/>
                <a:gd name="T20" fmla="*/ 0 w 41"/>
                <a:gd name="T21" fmla="*/ 3 h 45"/>
                <a:gd name="T22" fmla="*/ 0 w 41"/>
                <a:gd name="T23" fmla="*/ 6 h 45"/>
                <a:gd name="T24" fmla="*/ 3 w 41"/>
                <a:gd name="T25" fmla="*/ 11 h 45"/>
                <a:gd name="T26" fmla="*/ 6 w 41"/>
                <a:gd name="T27" fmla="*/ 19 h 45"/>
                <a:gd name="T28" fmla="*/ 11 w 41"/>
                <a:gd name="T29" fmla="*/ 27 h 45"/>
                <a:gd name="T30" fmla="*/ 15 w 41"/>
                <a:gd name="T31" fmla="*/ 34 h 45"/>
                <a:gd name="T32" fmla="*/ 21 w 41"/>
                <a:gd name="T33" fmla="*/ 41 h 45"/>
                <a:gd name="T34" fmla="*/ 32 w 41"/>
                <a:gd name="T35" fmla="*/ 45 h 45"/>
                <a:gd name="T36" fmla="*/ 41 w 41"/>
                <a:gd name="T37" fmla="*/ 40 h 45"/>
                <a:gd name="T38" fmla="*/ 41 w 41"/>
                <a:gd name="T39" fmla="*/ 40 h 45"/>
                <a:gd name="T40" fmla="*/ 32 w 41"/>
                <a:gd name="T4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5">
                  <a:moveTo>
                    <a:pt x="32" y="31"/>
                  </a:moveTo>
                  <a:lnTo>
                    <a:pt x="32" y="31"/>
                  </a:lnTo>
                  <a:lnTo>
                    <a:pt x="30" y="32"/>
                  </a:lnTo>
                  <a:lnTo>
                    <a:pt x="29" y="31"/>
                  </a:lnTo>
                  <a:lnTo>
                    <a:pt x="25" y="27"/>
                  </a:lnTo>
                  <a:lnTo>
                    <a:pt x="21" y="21"/>
                  </a:lnTo>
                  <a:lnTo>
                    <a:pt x="18" y="14"/>
                  </a:lnTo>
                  <a:lnTo>
                    <a:pt x="15" y="7"/>
                  </a:lnTo>
                  <a:lnTo>
                    <a:pt x="13" y="1"/>
                  </a:lnTo>
                  <a:lnTo>
                    <a:pt x="12" y="0"/>
                  </a:lnTo>
                  <a:lnTo>
                    <a:pt x="0" y="3"/>
                  </a:lnTo>
                  <a:lnTo>
                    <a:pt x="0" y="6"/>
                  </a:lnTo>
                  <a:lnTo>
                    <a:pt x="3" y="11"/>
                  </a:lnTo>
                  <a:lnTo>
                    <a:pt x="6" y="19"/>
                  </a:lnTo>
                  <a:lnTo>
                    <a:pt x="11" y="27"/>
                  </a:lnTo>
                  <a:lnTo>
                    <a:pt x="15" y="34"/>
                  </a:lnTo>
                  <a:lnTo>
                    <a:pt x="21" y="41"/>
                  </a:lnTo>
                  <a:lnTo>
                    <a:pt x="32" y="45"/>
                  </a:lnTo>
                  <a:lnTo>
                    <a:pt x="41" y="40"/>
                  </a:lnTo>
                  <a:lnTo>
                    <a:pt x="41" y="40"/>
                  </a:lnTo>
                  <a:lnTo>
                    <a:pt x="3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73"/>
            <p:cNvSpPr>
              <a:spLocks/>
            </p:cNvSpPr>
            <p:nvPr/>
          </p:nvSpPr>
          <p:spPr bwMode="auto">
            <a:xfrm>
              <a:off x="3484936" y="2943771"/>
              <a:ext cx="123825" cy="92075"/>
            </a:xfrm>
            <a:custGeom>
              <a:avLst/>
              <a:gdLst>
                <a:gd name="T0" fmla="*/ 139 w 155"/>
                <a:gd name="T1" fmla="*/ 14 h 115"/>
                <a:gd name="T2" fmla="*/ 138 w 155"/>
                <a:gd name="T3" fmla="*/ 2 h 115"/>
                <a:gd name="T4" fmla="*/ 135 w 155"/>
                <a:gd name="T5" fmla="*/ 2 h 115"/>
                <a:gd name="T6" fmla="*/ 132 w 155"/>
                <a:gd name="T7" fmla="*/ 6 h 115"/>
                <a:gd name="T8" fmla="*/ 126 w 155"/>
                <a:gd name="T9" fmla="*/ 10 h 115"/>
                <a:gd name="T10" fmla="*/ 118 w 155"/>
                <a:gd name="T11" fmla="*/ 16 h 115"/>
                <a:gd name="T12" fmla="*/ 109 w 155"/>
                <a:gd name="T13" fmla="*/ 23 h 115"/>
                <a:gd name="T14" fmla="*/ 97 w 155"/>
                <a:gd name="T15" fmla="*/ 31 h 115"/>
                <a:gd name="T16" fmla="*/ 87 w 155"/>
                <a:gd name="T17" fmla="*/ 39 h 115"/>
                <a:gd name="T18" fmla="*/ 74 w 155"/>
                <a:gd name="T19" fmla="*/ 48 h 115"/>
                <a:gd name="T20" fmla="*/ 62 w 155"/>
                <a:gd name="T21" fmla="*/ 58 h 115"/>
                <a:gd name="T22" fmla="*/ 50 w 155"/>
                <a:gd name="T23" fmla="*/ 67 h 115"/>
                <a:gd name="T24" fmla="*/ 39 w 155"/>
                <a:gd name="T25" fmla="*/ 76 h 115"/>
                <a:gd name="T26" fmla="*/ 27 w 155"/>
                <a:gd name="T27" fmla="*/ 84 h 115"/>
                <a:gd name="T28" fmla="*/ 18 w 155"/>
                <a:gd name="T29" fmla="*/ 91 h 115"/>
                <a:gd name="T30" fmla="*/ 10 w 155"/>
                <a:gd name="T31" fmla="*/ 98 h 115"/>
                <a:gd name="T32" fmla="*/ 4 w 155"/>
                <a:gd name="T33" fmla="*/ 102 h 115"/>
                <a:gd name="T34" fmla="*/ 0 w 155"/>
                <a:gd name="T35" fmla="*/ 106 h 115"/>
                <a:gd name="T36" fmla="*/ 9 w 155"/>
                <a:gd name="T37" fmla="*/ 115 h 115"/>
                <a:gd name="T38" fmla="*/ 12 w 155"/>
                <a:gd name="T39" fmla="*/ 113 h 115"/>
                <a:gd name="T40" fmla="*/ 18 w 155"/>
                <a:gd name="T41" fmla="*/ 108 h 115"/>
                <a:gd name="T42" fmla="*/ 26 w 155"/>
                <a:gd name="T43" fmla="*/ 101 h 115"/>
                <a:gd name="T44" fmla="*/ 36 w 155"/>
                <a:gd name="T45" fmla="*/ 94 h 115"/>
                <a:gd name="T46" fmla="*/ 47 w 155"/>
                <a:gd name="T47" fmla="*/ 85 h 115"/>
                <a:gd name="T48" fmla="*/ 57 w 155"/>
                <a:gd name="T49" fmla="*/ 77 h 115"/>
                <a:gd name="T50" fmla="*/ 70 w 155"/>
                <a:gd name="T51" fmla="*/ 68 h 115"/>
                <a:gd name="T52" fmla="*/ 82 w 155"/>
                <a:gd name="T53" fmla="*/ 59 h 115"/>
                <a:gd name="T54" fmla="*/ 94 w 155"/>
                <a:gd name="T55" fmla="*/ 49 h 115"/>
                <a:gd name="T56" fmla="*/ 105 w 155"/>
                <a:gd name="T57" fmla="*/ 41 h 115"/>
                <a:gd name="T58" fmla="*/ 116 w 155"/>
                <a:gd name="T59" fmla="*/ 33 h 115"/>
                <a:gd name="T60" fmla="*/ 125 w 155"/>
                <a:gd name="T61" fmla="*/ 26 h 115"/>
                <a:gd name="T62" fmla="*/ 133 w 155"/>
                <a:gd name="T63" fmla="*/ 21 h 115"/>
                <a:gd name="T64" fmla="*/ 140 w 155"/>
                <a:gd name="T65" fmla="*/ 16 h 115"/>
                <a:gd name="T66" fmla="*/ 143 w 155"/>
                <a:gd name="T67" fmla="*/ 13 h 115"/>
                <a:gd name="T68" fmla="*/ 145 w 155"/>
                <a:gd name="T69" fmla="*/ 11 h 115"/>
                <a:gd name="T70" fmla="*/ 142 w 155"/>
                <a:gd name="T71" fmla="*/ 0 h 115"/>
                <a:gd name="T72" fmla="*/ 145 w 155"/>
                <a:gd name="T73" fmla="*/ 11 h 115"/>
                <a:gd name="T74" fmla="*/ 155 w 155"/>
                <a:gd name="T75" fmla="*/ 5 h 115"/>
                <a:gd name="T76" fmla="*/ 142 w 155"/>
                <a:gd name="T77" fmla="*/ 0 h 115"/>
                <a:gd name="T78" fmla="*/ 139 w 155"/>
                <a:gd name="T79" fmla="*/ 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115">
                  <a:moveTo>
                    <a:pt x="139" y="14"/>
                  </a:moveTo>
                  <a:lnTo>
                    <a:pt x="138" y="2"/>
                  </a:lnTo>
                  <a:lnTo>
                    <a:pt x="135" y="2"/>
                  </a:lnTo>
                  <a:lnTo>
                    <a:pt x="132" y="6"/>
                  </a:lnTo>
                  <a:lnTo>
                    <a:pt x="126" y="10"/>
                  </a:lnTo>
                  <a:lnTo>
                    <a:pt x="118" y="16"/>
                  </a:lnTo>
                  <a:lnTo>
                    <a:pt x="109" y="23"/>
                  </a:lnTo>
                  <a:lnTo>
                    <a:pt x="97" y="31"/>
                  </a:lnTo>
                  <a:lnTo>
                    <a:pt x="87" y="39"/>
                  </a:lnTo>
                  <a:lnTo>
                    <a:pt x="74" y="48"/>
                  </a:lnTo>
                  <a:lnTo>
                    <a:pt x="62" y="58"/>
                  </a:lnTo>
                  <a:lnTo>
                    <a:pt x="50" y="67"/>
                  </a:lnTo>
                  <a:lnTo>
                    <a:pt x="39" y="76"/>
                  </a:lnTo>
                  <a:lnTo>
                    <a:pt x="27" y="84"/>
                  </a:lnTo>
                  <a:lnTo>
                    <a:pt x="18" y="91"/>
                  </a:lnTo>
                  <a:lnTo>
                    <a:pt x="10" y="98"/>
                  </a:lnTo>
                  <a:lnTo>
                    <a:pt x="4" y="102"/>
                  </a:lnTo>
                  <a:lnTo>
                    <a:pt x="0" y="106"/>
                  </a:lnTo>
                  <a:lnTo>
                    <a:pt x="9" y="115"/>
                  </a:lnTo>
                  <a:lnTo>
                    <a:pt x="12" y="113"/>
                  </a:lnTo>
                  <a:lnTo>
                    <a:pt x="18" y="108"/>
                  </a:lnTo>
                  <a:lnTo>
                    <a:pt x="26" y="101"/>
                  </a:lnTo>
                  <a:lnTo>
                    <a:pt x="36" y="94"/>
                  </a:lnTo>
                  <a:lnTo>
                    <a:pt x="47" y="85"/>
                  </a:lnTo>
                  <a:lnTo>
                    <a:pt x="57" y="77"/>
                  </a:lnTo>
                  <a:lnTo>
                    <a:pt x="70" y="68"/>
                  </a:lnTo>
                  <a:lnTo>
                    <a:pt x="82" y="59"/>
                  </a:lnTo>
                  <a:lnTo>
                    <a:pt x="94" y="49"/>
                  </a:lnTo>
                  <a:lnTo>
                    <a:pt x="105" y="41"/>
                  </a:lnTo>
                  <a:lnTo>
                    <a:pt x="116" y="33"/>
                  </a:lnTo>
                  <a:lnTo>
                    <a:pt x="125" y="26"/>
                  </a:lnTo>
                  <a:lnTo>
                    <a:pt x="133" y="21"/>
                  </a:lnTo>
                  <a:lnTo>
                    <a:pt x="140" y="16"/>
                  </a:lnTo>
                  <a:lnTo>
                    <a:pt x="143" y="13"/>
                  </a:lnTo>
                  <a:lnTo>
                    <a:pt x="145" y="11"/>
                  </a:lnTo>
                  <a:lnTo>
                    <a:pt x="142" y="0"/>
                  </a:lnTo>
                  <a:lnTo>
                    <a:pt x="145" y="11"/>
                  </a:lnTo>
                  <a:lnTo>
                    <a:pt x="155" y="5"/>
                  </a:lnTo>
                  <a:lnTo>
                    <a:pt x="142" y="0"/>
                  </a:lnTo>
                  <a:lnTo>
                    <a:pt x="1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74"/>
            <p:cNvSpPr>
              <a:spLocks/>
            </p:cNvSpPr>
            <p:nvPr/>
          </p:nvSpPr>
          <p:spPr bwMode="auto">
            <a:xfrm>
              <a:off x="3562723" y="2910433"/>
              <a:ext cx="36513" cy="44450"/>
            </a:xfrm>
            <a:custGeom>
              <a:avLst/>
              <a:gdLst>
                <a:gd name="T0" fmla="*/ 0 w 46"/>
                <a:gd name="T1" fmla="*/ 0 h 57"/>
                <a:gd name="T2" fmla="*/ 0 w 46"/>
                <a:gd name="T3" fmla="*/ 0 h 57"/>
                <a:gd name="T4" fmla="*/ 0 w 46"/>
                <a:gd name="T5" fmla="*/ 15 h 57"/>
                <a:gd name="T6" fmla="*/ 4 w 46"/>
                <a:gd name="T7" fmla="*/ 27 h 57"/>
                <a:gd name="T8" fmla="*/ 11 w 46"/>
                <a:gd name="T9" fmla="*/ 37 h 57"/>
                <a:gd name="T10" fmla="*/ 19 w 46"/>
                <a:gd name="T11" fmla="*/ 44 h 57"/>
                <a:gd name="T12" fmla="*/ 28 w 46"/>
                <a:gd name="T13" fmla="*/ 50 h 57"/>
                <a:gd name="T14" fmla="*/ 36 w 46"/>
                <a:gd name="T15" fmla="*/ 53 h 57"/>
                <a:gd name="T16" fmla="*/ 42 w 46"/>
                <a:gd name="T17" fmla="*/ 56 h 57"/>
                <a:gd name="T18" fmla="*/ 43 w 46"/>
                <a:gd name="T19" fmla="*/ 57 h 57"/>
                <a:gd name="T20" fmla="*/ 46 w 46"/>
                <a:gd name="T21" fmla="*/ 43 h 57"/>
                <a:gd name="T22" fmla="*/ 45 w 46"/>
                <a:gd name="T23" fmla="*/ 43 h 57"/>
                <a:gd name="T24" fmla="*/ 41 w 46"/>
                <a:gd name="T25" fmla="*/ 42 h 57"/>
                <a:gd name="T26" fmla="*/ 34 w 46"/>
                <a:gd name="T27" fmla="*/ 38 h 57"/>
                <a:gd name="T28" fmla="*/ 27 w 46"/>
                <a:gd name="T29" fmla="*/ 34 h 57"/>
                <a:gd name="T30" fmla="*/ 20 w 46"/>
                <a:gd name="T31" fmla="*/ 29 h 57"/>
                <a:gd name="T32" fmla="*/ 15 w 46"/>
                <a:gd name="T33" fmla="*/ 22 h 57"/>
                <a:gd name="T34" fmla="*/ 13 w 46"/>
                <a:gd name="T35" fmla="*/ 14 h 57"/>
                <a:gd name="T36" fmla="*/ 14 w 46"/>
                <a:gd name="T37" fmla="*/ 4 h 57"/>
                <a:gd name="T38" fmla="*/ 14 w 46"/>
                <a:gd name="T39" fmla="*/ 4 h 57"/>
                <a:gd name="T40" fmla="*/ 0 w 46"/>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7">
                  <a:moveTo>
                    <a:pt x="0" y="0"/>
                  </a:moveTo>
                  <a:lnTo>
                    <a:pt x="0" y="0"/>
                  </a:lnTo>
                  <a:lnTo>
                    <a:pt x="0" y="15"/>
                  </a:lnTo>
                  <a:lnTo>
                    <a:pt x="4" y="27"/>
                  </a:lnTo>
                  <a:lnTo>
                    <a:pt x="11" y="37"/>
                  </a:lnTo>
                  <a:lnTo>
                    <a:pt x="19" y="44"/>
                  </a:lnTo>
                  <a:lnTo>
                    <a:pt x="28" y="50"/>
                  </a:lnTo>
                  <a:lnTo>
                    <a:pt x="36" y="53"/>
                  </a:lnTo>
                  <a:lnTo>
                    <a:pt x="42" y="56"/>
                  </a:lnTo>
                  <a:lnTo>
                    <a:pt x="43" y="57"/>
                  </a:lnTo>
                  <a:lnTo>
                    <a:pt x="46" y="43"/>
                  </a:lnTo>
                  <a:lnTo>
                    <a:pt x="45" y="43"/>
                  </a:lnTo>
                  <a:lnTo>
                    <a:pt x="41" y="42"/>
                  </a:lnTo>
                  <a:lnTo>
                    <a:pt x="34" y="38"/>
                  </a:lnTo>
                  <a:lnTo>
                    <a:pt x="27" y="34"/>
                  </a:lnTo>
                  <a:lnTo>
                    <a:pt x="20" y="29"/>
                  </a:lnTo>
                  <a:lnTo>
                    <a:pt x="15" y="22"/>
                  </a:lnTo>
                  <a:lnTo>
                    <a:pt x="13" y="14"/>
                  </a:lnTo>
                  <a:lnTo>
                    <a:pt x="14" y="4"/>
                  </a:lnTo>
                  <a:lnTo>
                    <a:pt x="1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75"/>
            <p:cNvSpPr>
              <a:spLocks/>
            </p:cNvSpPr>
            <p:nvPr/>
          </p:nvSpPr>
          <p:spPr bwMode="auto">
            <a:xfrm>
              <a:off x="3537323" y="2770733"/>
              <a:ext cx="36513" cy="141288"/>
            </a:xfrm>
            <a:custGeom>
              <a:avLst/>
              <a:gdLst>
                <a:gd name="T0" fmla="*/ 21 w 45"/>
                <a:gd name="T1" fmla="*/ 3 h 179"/>
                <a:gd name="T2" fmla="*/ 23 w 45"/>
                <a:gd name="T3" fmla="*/ 0 h 179"/>
                <a:gd name="T4" fmla="*/ 13 w 45"/>
                <a:gd name="T5" fmla="*/ 9 h 179"/>
                <a:gd name="T6" fmla="*/ 6 w 45"/>
                <a:gd name="T7" fmla="*/ 20 h 179"/>
                <a:gd name="T8" fmla="*/ 1 w 45"/>
                <a:gd name="T9" fmla="*/ 31 h 179"/>
                <a:gd name="T10" fmla="*/ 0 w 45"/>
                <a:gd name="T11" fmla="*/ 44 h 179"/>
                <a:gd name="T12" fmla="*/ 0 w 45"/>
                <a:gd name="T13" fmla="*/ 57 h 179"/>
                <a:gd name="T14" fmla="*/ 2 w 45"/>
                <a:gd name="T15" fmla="*/ 69 h 179"/>
                <a:gd name="T16" fmla="*/ 5 w 45"/>
                <a:gd name="T17" fmla="*/ 82 h 179"/>
                <a:gd name="T18" fmla="*/ 9 w 45"/>
                <a:gd name="T19" fmla="*/ 95 h 179"/>
                <a:gd name="T20" fmla="*/ 13 w 45"/>
                <a:gd name="T21" fmla="*/ 107 h 179"/>
                <a:gd name="T22" fmla="*/ 17 w 45"/>
                <a:gd name="T23" fmla="*/ 120 h 179"/>
                <a:gd name="T24" fmla="*/ 22 w 45"/>
                <a:gd name="T25" fmla="*/ 132 h 179"/>
                <a:gd name="T26" fmla="*/ 27 w 45"/>
                <a:gd name="T27" fmla="*/ 142 h 179"/>
                <a:gd name="T28" fmla="*/ 30 w 45"/>
                <a:gd name="T29" fmla="*/ 153 h 179"/>
                <a:gd name="T30" fmla="*/ 31 w 45"/>
                <a:gd name="T31" fmla="*/ 161 h 179"/>
                <a:gd name="T32" fmla="*/ 32 w 45"/>
                <a:gd name="T33" fmla="*/ 170 h 179"/>
                <a:gd name="T34" fmla="*/ 31 w 45"/>
                <a:gd name="T35" fmla="*/ 175 h 179"/>
                <a:gd name="T36" fmla="*/ 45 w 45"/>
                <a:gd name="T37" fmla="*/ 179 h 179"/>
                <a:gd name="T38" fmla="*/ 45 w 45"/>
                <a:gd name="T39" fmla="*/ 170 h 179"/>
                <a:gd name="T40" fmla="*/ 45 w 45"/>
                <a:gd name="T41" fmla="*/ 160 h 179"/>
                <a:gd name="T42" fmla="*/ 42 w 45"/>
                <a:gd name="T43" fmla="*/ 149 h 179"/>
                <a:gd name="T44" fmla="*/ 38 w 45"/>
                <a:gd name="T45" fmla="*/ 138 h 179"/>
                <a:gd name="T46" fmla="*/ 35 w 45"/>
                <a:gd name="T47" fmla="*/ 127 h 179"/>
                <a:gd name="T48" fmla="*/ 30 w 45"/>
                <a:gd name="T49" fmla="*/ 115 h 179"/>
                <a:gd name="T50" fmla="*/ 25 w 45"/>
                <a:gd name="T51" fmla="*/ 103 h 179"/>
                <a:gd name="T52" fmla="*/ 21 w 45"/>
                <a:gd name="T53" fmla="*/ 91 h 179"/>
                <a:gd name="T54" fmla="*/ 17 w 45"/>
                <a:gd name="T55" fmla="*/ 79 h 179"/>
                <a:gd name="T56" fmla="*/ 15 w 45"/>
                <a:gd name="T57" fmla="*/ 66 h 179"/>
                <a:gd name="T58" fmla="*/ 13 w 45"/>
                <a:gd name="T59" fmla="*/ 56 h 179"/>
                <a:gd name="T60" fmla="*/ 13 w 45"/>
                <a:gd name="T61" fmla="*/ 45 h 179"/>
                <a:gd name="T62" fmla="*/ 15 w 45"/>
                <a:gd name="T63" fmla="*/ 35 h 179"/>
                <a:gd name="T64" fmla="*/ 17 w 45"/>
                <a:gd name="T65" fmla="*/ 26 h 179"/>
                <a:gd name="T66" fmla="*/ 23 w 45"/>
                <a:gd name="T67" fmla="*/ 17 h 179"/>
                <a:gd name="T68" fmla="*/ 30 w 45"/>
                <a:gd name="T69" fmla="*/ 11 h 179"/>
                <a:gd name="T70" fmla="*/ 32 w 45"/>
                <a:gd name="T71" fmla="*/ 8 h 179"/>
                <a:gd name="T72" fmla="*/ 30 w 45"/>
                <a:gd name="T73" fmla="*/ 11 h 179"/>
                <a:gd name="T74" fmla="*/ 31 w 45"/>
                <a:gd name="T75" fmla="*/ 11 h 179"/>
                <a:gd name="T76" fmla="*/ 32 w 45"/>
                <a:gd name="T77" fmla="*/ 8 h 179"/>
                <a:gd name="T78" fmla="*/ 21 w 45"/>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179">
                  <a:moveTo>
                    <a:pt x="21" y="3"/>
                  </a:moveTo>
                  <a:lnTo>
                    <a:pt x="23" y="0"/>
                  </a:lnTo>
                  <a:lnTo>
                    <a:pt x="13" y="9"/>
                  </a:lnTo>
                  <a:lnTo>
                    <a:pt x="6" y="20"/>
                  </a:lnTo>
                  <a:lnTo>
                    <a:pt x="1" y="31"/>
                  </a:lnTo>
                  <a:lnTo>
                    <a:pt x="0" y="44"/>
                  </a:lnTo>
                  <a:lnTo>
                    <a:pt x="0" y="57"/>
                  </a:lnTo>
                  <a:lnTo>
                    <a:pt x="2" y="69"/>
                  </a:lnTo>
                  <a:lnTo>
                    <a:pt x="5" y="82"/>
                  </a:lnTo>
                  <a:lnTo>
                    <a:pt x="9" y="95"/>
                  </a:lnTo>
                  <a:lnTo>
                    <a:pt x="13" y="107"/>
                  </a:lnTo>
                  <a:lnTo>
                    <a:pt x="17" y="120"/>
                  </a:lnTo>
                  <a:lnTo>
                    <a:pt x="22" y="132"/>
                  </a:lnTo>
                  <a:lnTo>
                    <a:pt x="27" y="142"/>
                  </a:lnTo>
                  <a:lnTo>
                    <a:pt x="30" y="153"/>
                  </a:lnTo>
                  <a:lnTo>
                    <a:pt x="31" y="161"/>
                  </a:lnTo>
                  <a:lnTo>
                    <a:pt x="32" y="170"/>
                  </a:lnTo>
                  <a:lnTo>
                    <a:pt x="31" y="175"/>
                  </a:lnTo>
                  <a:lnTo>
                    <a:pt x="45" y="179"/>
                  </a:lnTo>
                  <a:lnTo>
                    <a:pt x="45" y="170"/>
                  </a:lnTo>
                  <a:lnTo>
                    <a:pt x="45" y="160"/>
                  </a:lnTo>
                  <a:lnTo>
                    <a:pt x="42" y="149"/>
                  </a:lnTo>
                  <a:lnTo>
                    <a:pt x="38" y="138"/>
                  </a:lnTo>
                  <a:lnTo>
                    <a:pt x="35" y="127"/>
                  </a:lnTo>
                  <a:lnTo>
                    <a:pt x="30" y="115"/>
                  </a:lnTo>
                  <a:lnTo>
                    <a:pt x="25" y="103"/>
                  </a:lnTo>
                  <a:lnTo>
                    <a:pt x="21" y="91"/>
                  </a:lnTo>
                  <a:lnTo>
                    <a:pt x="17" y="79"/>
                  </a:lnTo>
                  <a:lnTo>
                    <a:pt x="15" y="66"/>
                  </a:lnTo>
                  <a:lnTo>
                    <a:pt x="13" y="56"/>
                  </a:lnTo>
                  <a:lnTo>
                    <a:pt x="13" y="45"/>
                  </a:lnTo>
                  <a:lnTo>
                    <a:pt x="15" y="35"/>
                  </a:lnTo>
                  <a:lnTo>
                    <a:pt x="17" y="26"/>
                  </a:lnTo>
                  <a:lnTo>
                    <a:pt x="23" y="17"/>
                  </a:lnTo>
                  <a:lnTo>
                    <a:pt x="30" y="11"/>
                  </a:lnTo>
                  <a:lnTo>
                    <a:pt x="32" y="8"/>
                  </a:lnTo>
                  <a:lnTo>
                    <a:pt x="30" y="11"/>
                  </a:lnTo>
                  <a:lnTo>
                    <a:pt x="31" y="11"/>
                  </a:lnTo>
                  <a:lnTo>
                    <a:pt x="32" y="8"/>
                  </a:lnTo>
                  <a:lnTo>
                    <a:pt x="2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76"/>
            <p:cNvSpPr>
              <a:spLocks/>
            </p:cNvSpPr>
            <p:nvPr/>
          </p:nvSpPr>
          <p:spPr bwMode="auto">
            <a:xfrm>
              <a:off x="3553198" y="2740571"/>
              <a:ext cx="28575" cy="36513"/>
            </a:xfrm>
            <a:custGeom>
              <a:avLst/>
              <a:gdLst>
                <a:gd name="T0" fmla="*/ 23 w 34"/>
                <a:gd name="T1" fmla="*/ 3 h 47"/>
                <a:gd name="T2" fmla="*/ 29 w 34"/>
                <a:gd name="T3" fmla="*/ 5 h 47"/>
                <a:gd name="T4" fmla="*/ 24 w 34"/>
                <a:gd name="T5" fmla="*/ 0 h 47"/>
                <a:gd name="T6" fmla="*/ 23 w 34"/>
                <a:gd name="T7" fmla="*/ 2 h 47"/>
                <a:gd name="T8" fmla="*/ 22 w 34"/>
                <a:gd name="T9" fmla="*/ 5 h 47"/>
                <a:gd name="T10" fmla="*/ 21 w 34"/>
                <a:gd name="T11" fmla="*/ 7 h 47"/>
                <a:gd name="T12" fmla="*/ 17 w 34"/>
                <a:gd name="T13" fmla="*/ 12 h 47"/>
                <a:gd name="T14" fmla="*/ 14 w 34"/>
                <a:gd name="T15" fmla="*/ 18 h 47"/>
                <a:gd name="T16" fmla="*/ 8 w 34"/>
                <a:gd name="T17" fmla="*/ 29 h 47"/>
                <a:gd name="T18" fmla="*/ 0 w 34"/>
                <a:gd name="T19" fmla="*/ 42 h 47"/>
                <a:gd name="T20" fmla="*/ 11 w 34"/>
                <a:gd name="T21" fmla="*/ 47 h 47"/>
                <a:gd name="T22" fmla="*/ 19 w 34"/>
                <a:gd name="T23" fmla="*/ 35 h 47"/>
                <a:gd name="T24" fmla="*/ 24 w 34"/>
                <a:gd name="T25" fmla="*/ 24 h 47"/>
                <a:gd name="T26" fmla="*/ 29 w 34"/>
                <a:gd name="T27" fmla="*/ 17 h 47"/>
                <a:gd name="T28" fmla="*/ 31 w 34"/>
                <a:gd name="T29" fmla="*/ 13 h 47"/>
                <a:gd name="T30" fmla="*/ 33 w 34"/>
                <a:gd name="T31" fmla="*/ 10 h 47"/>
                <a:gd name="T32" fmla="*/ 33 w 34"/>
                <a:gd name="T33" fmla="*/ 8 h 47"/>
                <a:gd name="T34" fmla="*/ 33 w 34"/>
                <a:gd name="T35" fmla="*/ 9 h 47"/>
                <a:gd name="T36" fmla="*/ 29 w 34"/>
                <a:gd name="T37" fmla="*/ 5 h 47"/>
                <a:gd name="T38" fmla="*/ 34 w 34"/>
                <a:gd name="T39" fmla="*/ 7 h 47"/>
                <a:gd name="T40" fmla="*/ 34 w 34"/>
                <a:gd name="T41" fmla="*/ 8 h 47"/>
                <a:gd name="T42" fmla="*/ 34 w 34"/>
                <a:gd name="T43" fmla="*/ 8 h 47"/>
                <a:gd name="T44" fmla="*/ 34 w 34"/>
                <a:gd name="T45" fmla="*/ 7 h 47"/>
                <a:gd name="T46" fmla="*/ 23 w 34"/>
                <a:gd name="T4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7">
                  <a:moveTo>
                    <a:pt x="23" y="3"/>
                  </a:moveTo>
                  <a:lnTo>
                    <a:pt x="29" y="5"/>
                  </a:lnTo>
                  <a:lnTo>
                    <a:pt x="24" y="0"/>
                  </a:lnTo>
                  <a:lnTo>
                    <a:pt x="23" y="2"/>
                  </a:lnTo>
                  <a:lnTo>
                    <a:pt x="22" y="5"/>
                  </a:lnTo>
                  <a:lnTo>
                    <a:pt x="21" y="7"/>
                  </a:lnTo>
                  <a:lnTo>
                    <a:pt x="17" y="12"/>
                  </a:lnTo>
                  <a:lnTo>
                    <a:pt x="14" y="18"/>
                  </a:lnTo>
                  <a:lnTo>
                    <a:pt x="8" y="29"/>
                  </a:lnTo>
                  <a:lnTo>
                    <a:pt x="0" y="42"/>
                  </a:lnTo>
                  <a:lnTo>
                    <a:pt x="11" y="47"/>
                  </a:lnTo>
                  <a:lnTo>
                    <a:pt x="19" y="35"/>
                  </a:lnTo>
                  <a:lnTo>
                    <a:pt x="24" y="24"/>
                  </a:lnTo>
                  <a:lnTo>
                    <a:pt x="29" y="17"/>
                  </a:lnTo>
                  <a:lnTo>
                    <a:pt x="31" y="13"/>
                  </a:lnTo>
                  <a:lnTo>
                    <a:pt x="33" y="10"/>
                  </a:lnTo>
                  <a:lnTo>
                    <a:pt x="33" y="8"/>
                  </a:lnTo>
                  <a:lnTo>
                    <a:pt x="33" y="9"/>
                  </a:lnTo>
                  <a:lnTo>
                    <a:pt x="29" y="5"/>
                  </a:lnTo>
                  <a:lnTo>
                    <a:pt x="34" y="7"/>
                  </a:lnTo>
                  <a:lnTo>
                    <a:pt x="34" y="8"/>
                  </a:lnTo>
                  <a:lnTo>
                    <a:pt x="34" y="8"/>
                  </a:lnTo>
                  <a:lnTo>
                    <a:pt x="34" y="7"/>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77"/>
            <p:cNvSpPr>
              <a:spLocks/>
            </p:cNvSpPr>
            <p:nvPr/>
          </p:nvSpPr>
          <p:spPr bwMode="auto">
            <a:xfrm>
              <a:off x="3554786" y="2711996"/>
              <a:ext cx="26988" cy="33338"/>
            </a:xfrm>
            <a:custGeom>
              <a:avLst/>
              <a:gdLst>
                <a:gd name="T0" fmla="*/ 0 w 35"/>
                <a:gd name="T1" fmla="*/ 14 h 43"/>
                <a:gd name="T2" fmla="*/ 0 w 35"/>
                <a:gd name="T3" fmla="*/ 14 h 43"/>
                <a:gd name="T4" fmla="*/ 10 w 35"/>
                <a:gd name="T5" fmla="*/ 16 h 43"/>
                <a:gd name="T6" fmla="*/ 16 w 35"/>
                <a:gd name="T7" fmla="*/ 20 h 43"/>
                <a:gd name="T8" fmla="*/ 20 w 35"/>
                <a:gd name="T9" fmla="*/ 23 h 43"/>
                <a:gd name="T10" fmla="*/ 22 w 35"/>
                <a:gd name="T11" fmla="*/ 28 h 43"/>
                <a:gd name="T12" fmla="*/ 22 w 35"/>
                <a:gd name="T13" fmla="*/ 33 h 43"/>
                <a:gd name="T14" fmla="*/ 22 w 35"/>
                <a:gd name="T15" fmla="*/ 36 h 43"/>
                <a:gd name="T16" fmla="*/ 22 w 35"/>
                <a:gd name="T17" fmla="*/ 38 h 43"/>
                <a:gd name="T18" fmla="*/ 22 w 35"/>
                <a:gd name="T19" fmla="*/ 39 h 43"/>
                <a:gd name="T20" fmla="*/ 33 w 35"/>
                <a:gd name="T21" fmla="*/ 43 h 43"/>
                <a:gd name="T22" fmla="*/ 35 w 35"/>
                <a:gd name="T23" fmla="*/ 41 h 43"/>
                <a:gd name="T24" fmla="*/ 35 w 35"/>
                <a:gd name="T25" fmla="*/ 37 h 43"/>
                <a:gd name="T26" fmla="*/ 35 w 35"/>
                <a:gd name="T27" fmla="*/ 31 h 43"/>
                <a:gd name="T28" fmla="*/ 33 w 35"/>
                <a:gd name="T29" fmla="*/ 23 h 43"/>
                <a:gd name="T30" fmla="*/ 30 w 35"/>
                <a:gd name="T31" fmla="*/ 16 h 43"/>
                <a:gd name="T32" fmla="*/ 24 w 35"/>
                <a:gd name="T33" fmla="*/ 10 h 43"/>
                <a:gd name="T34" fmla="*/ 15 w 35"/>
                <a:gd name="T35" fmla="*/ 4 h 43"/>
                <a:gd name="T36" fmla="*/ 2 w 35"/>
                <a:gd name="T37" fmla="*/ 0 h 43"/>
                <a:gd name="T38" fmla="*/ 2 w 35"/>
                <a:gd name="T39" fmla="*/ 0 h 43"/>
                <a:gd name="T40" fmla="*/ 0 w 35"/>
                <a:gd name="T41"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3">
                  <a:moveTo>
                    <a:pt x="0" y="14"/>
                  </a:moveTo>
                  <a:lnTo>
                    <a:pt x="0" y="14"/>
                  </a:lnTo>
                  <a:lnTo>
                    <a:pt x="10" y="16"/>
                  </a:lnTo>
                  <a:lnTo>
                    <a:pt x="16" y="20"/>
                  </a:lnTo>
                  <a:lnTo>
                    <a:pt x="20" y="23"/>
                  </a:lnTo>
                  <a:lnTo>
                    <a:pt x="22" y="28"/>
                  </a:lnTo>
                  <a:lnTo>
                    <a:pt x="22" y="33"/>
                  </a:lnTo>
                  <a:lnTo>
                    <a:pt x="22" y="36"/>
                  </a:lnTo>
                  <a:lnTo>
                    <a:pt x="22" y="38"/>
                  </a:lnTo>
                  <a:lnTo>
                    <a:pt x="22" y="39"/>
                  </a:lnTo>
                  <a:lnTo>
                    <a:pt x="33" y="43"/>
                  </a:lnTo>
                  <a:lnTo>
                    <a:pt x="35" y="41"/>
                  </a:lnTo>
                  <a:lnTo>
                    <a:pt x="35" y="37"/>
                  </a:lnTo>
                  <a:lnTo>
                    <a:pt x="35" y="31"/>
                  </a:lnTo>
                  <a:lnTo>
                    <a:pt x="33" y="23"/>
                  </a:lnTo>
                  <a:lnTo>
                    <a:pt x="30" y="16"/>
                  </a:lnTo>
                  <a:lnTo>
                    <a:pt x="24" y="10"/>
                  </a:lnTo>
                  <a:lnTo>
                    <a:pt x="15" y="4"/>
                  </a:lnTo>
                  <a:lnTo>
                    <a:pt x="2" y="0"/>
                  </a:lnTo>
                  <a:lnTo>
                    <a:pt x="2"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78"/>
            <p:cNvSpPr>
              <a:spLocks/>
            </p:cNvSpPr>
            <p:nvPr/>
          </p:nvSpPr>
          <p:spPr bwMode="auto">
            <a:xfrm>
              <a:off x="3486523" y="2711996"/>
              <a:ext cx="69850" cy="103188"/>
            </a:xfrm>
            <a:custGeom>
              <a:avLst/>
              <a:gdLst>
                <a:gd name="T0" fmla="*/ 0 w 88"/>
                <a:gd name="T1" fmla="*/ 125 h 131"/>
                <a:gd name="T2" fmla="*/ 1 w 88"/>
                <a:gd name="T3" fmla="*/ 126 h 131"/>
                <a:gd name="T4" fmla="*/ 10 w 88"/>
                <a:gd name="T5" fmla="*/ 131 h 131"/>
                <a:gd name="T6" fmla="*/ 20 w 88"/>
                <a:gd name="T7" fmla="*/ 131 h 131"/>
                <a:gd name="T8" fmla="*/ 27 w 88"/>
                <a:gd name="T9" fmla="*/ 125 h 131"/>
                <a:gd name="T10" fmla="*/ 31 w 88"/>
                <a:gd name="T11" fmla="*/ 117 h 131"/>
                <a:gd name="T12" fmla="*/ 32 w 88"/>
                <a:gd name="T13" fmla="*/ 106 h 131"/>
                <a:gd name="T14" fmla="*/ 33 w 88"/>
                <a:gd name="T15" fmla="*/ 96 h 131"/>
                <a:gd name="T16" fmla="*/ 33 w 88"/>
                <a:gd name="T17" fmla="*/ 84 h 131"/>
                <a:gd name="T18" fmla="*/ 33 w 88"/>
                <a:gd name="T19" fmla="*/ 72 h 131"/>
                <a:gd name="T20" fmla="*/ 34 w 88"/>
                <a:gd name="T21" fmla="*/ 59 h 131"/>
                <a:gd name="T22" fmla="*/ 35 w 88"/>
                <a:gd name="T23" fmla="*/ 48 h 131"/>
                <a:gd name="T24" fmla="*/ 39 w 88"/>
                <a:gd name="T25" fmla="*/ 37 h 131"/>
                <a:gd name="T26" fmla="*/ 43 w 88"/>
                <a:gd name="T27" fmla="*/ 28 h 131"/>
                <a:gd name="T28" fmla="*/ 50 w 88"/>
                <a:gd name="T29" fmla="*/ 21 h 131"/>
                <a:gd name="T30" fmla="*/ 58 w 88"/>
                <a:gd name="T31" fmla="*/ 16 h 131"/>
                <a:gd name="T32" fmla="*/ 70 w 88"/>
                <a:gd name="T33" fmla="*/ 13 h 131"/>
                <a:gd name="T34" fmla="*/ 86 w 88"/>
                <a:gd name="T35" fmla="*/ 14 h 131"/>
                <a:gd name="T36" fmla="*/ 88 w 88"/>
                <a:gd name="T37" fmla="*/ 0 h 131"/>
                <a:gd name="T38" fmla="*/ 70 w 88"/>
                <a:gd name="T39" fmla="*/ 0 h 131"/>
                <a:gd name="T40" fmla="*/ 54 w 88"/>
                <a:gd name="T41" fmla="*/ 4 h 131"/>
                <a:gd name="T42" fmla="*/ 42 w 88"/>
                <a:gd name="T43" fmla="*/ 11 h 131"/>
                <a:gd name="T44" fmla="*/ 33 w 88"/>
                <a:gd name="T45" fmla="*/ 21 h 131"/>
                <a:gd name="T46" fmla="*/ 27 w 88"/>
                <a:gd name="T47" fmla="*/ 33 h 131"/>
                <a:gd name="T48" fmla="*/ 23 w 88"/>
                <a:gd name="T49" fmla="*/ 45 h 131"/>
                <a:gd name="T50" fmla="*/ 22 w 88"/>
                <a:gd name="T51" fmla="*/ 58 h 131"/>
                <a:gd name="T52" fmla="*/ 20 w 88"/>
                <a:gd name="T53" fmla="*/ 72 h 131"/>
                <a:gd name="T54" fmla="*/ 19 w 88"/>
                <a:gd name="T55" fmla="*/ 84 h 131"/>
                <a:gd name="T56" fmla="*/ 19 w 88"/>
                <a:gd name="T57" fmla="*/ 96 h 131"/>
                <a:gd name="T58" fmla="*/ 19 w 88"/>
                <a:gd name="T59" fmla="*/ 106 h 131"/>
                <a:gd name="T60" fmla="*/ 18 w 88"/>
                <a:gd name="T61" fmla="*/ 113 h 131"/>
                <a:gd name="T62" fmla="*/ 17 w 88"/>
                <a:gd name="T63" fmla="*/ 118 h 131"/>
                <a:gd name="T64" fmla="*/ 17 w 88"/>
                <a:gd name="T65" fmla="*/ 119 h 131"/>
                <a:gd name="T66" fmla="*/ 15 w 88"/>
                <a:gd name="T67" fmla="*/ 118 h 131"/>
                <a:gd name="T68" fmla="*/ 8 w 88"/>
                <a:gd name="T69" fmla="*/ 116 h 131"/>
                <a:gd name="T70" fmla="*/ 9 w 88"/>
                <a:gd name="T71" fmla="*/ 117 h 131"/>
                <a:gd name="T72" fmla="*/ 0 w 88"/>
                <a:gd name="T73" fmla="*/ 125 h 131"/>
                <a:gd name="T74" fmla="*/ 0 w 88"/>
                <a:gd name="T75" fmla="*/ 126 h 131"/>
                <a:gd name="T76" fmla="*/ 1 w 88"/>
                <a:gd name="T77" fmla="*/ 126 h 131"/>
                <a:gd name="T78" fmla="*/ 0 w 88"/>
                <a:gd name="T79"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31">
                  <a:moveTo>
                    <a:pt x="0" y="125"/>
                  </a:moveTo>
                  <a:lnTo>
                    <a:pt x="1" y="126"/>
                  </a:lnTo>
                  <a:lnTo>
                    <a:pt x="10" y="131"/>
                  </a:lnTo>
                  <a:lnTo>
                    <a:pt x="20" y="131"/>
                  </a:lnTo>
                  <a:lnTo>
                    <a:pt x="27" y="125"/>
                  </a:lnTo>
                  <a:lnTo>
                    <a:pt x="31" y="117"/>
                  </a:lnTo>
                  <a:lnTo>
                    <a:pt x="32" y="106"/>
                  </a:lnTo>
                  <a:lnTo>
                    <a:pt x="33" y="96"/>
                  </a:lnTo>
                  <a:lnTo>
                    <a:pt x="33" y="84"/>
                  </a:lnTo>
                  <a:lnTo>
                    <a:pt x="33" y="72"/>
                  </a:lnTo>
                  <a:lnTo>
                    <a:pt x="34" y="59"/>
                  </a:lnTo>
                  <a:lnTo>
                    <a:pt x="35" y="48"/>
                  </a:lnTo>
                  <a:lnTo>
                    <a:pt x="39" y="37"/>
                  </a:lnTo>
                  <a:lnTo>
                    <a:pt x="43" y="28"/>
                  </a:lnTo>
                  <a:lnTo>
                    <a:pt x="50" y="21"/>
                  </a:lnTo>
                  <a:lnTo>
                    <a:pt x="58" y="16"/>
                  </a:lnTo>
                  <a:lnTo>
                    <a:pt x="70" y="13"/>
                  </a:lnTo>
                  <a:lnTo>
                    <a:pt x="86" y="14"/>
                  </a:lnTo>
                  <a:lnTo>
                    <a:pt x="88" y="0"/>
                  </a:lnTo>
                  <a:lnTo>
                    <a:pt x="70" y="0"/>
                  </a:lnTo>
                  <a:lnTo>
                    <a:pt x="54" y="4"/>
                  </a:lnTo>
                  <a:lnTo>
                    <a:pt x="42" y="11"/>
                  </a:lnTo>
                  <a:lnTo>
                    <a:pt x="33" y="21"/>
                  </a:lnTo>
                  <a:lnTo>
                    <a:pt x="27" y="33"/>
                  </a:lnTo>
                  <a:lnTo>
                    <a:pt x="23" y="45"/>
                  </a:lnTo>
                  <a:lnTo>
                    <a:pt x="22" y="58"/>
                  </a:lnTo>
                  <a:lnTo>
                    <a:pt x="20" y="72"/>
                  </a:lnTo>
                  <a:lnTo>
                    <a:pt x="19" y="84"/>
                  </a:lnTo>
                  <a:lnTo>
                    <a:pt x="19" y="96"/>
                  </a:lnTo>
                  <a:lnTo>
                    <a:pt x="19" y="106"/>
                  </a:lnTo>
                  <a:lnTo>
                    <a:pt x="18" y="113"/>
                  </a:lnTo>
                  <a:lnTo>
                    <a:pt x="17" y="118"/>
                  </a:lnTo>
                  <a:lnTo>
                    <a:pt x="17" y="119"/>
                  </a:lnTo>
                  <a:lnTo>
                    <a:pt x="15" y="118"/>
                  </a:lnTo>
                  <a:lnTo>
                    <a:pt x="8" y="116"/>
                  </a:lnTo>
                  <a:lnTo>
                    <a:pt x="9" y="117"/>
                  </a:lnTo>
                  <a:lnTo>
                    <a:pt x="0" y="125"/>
                  </a:lnTo>
                  <a:lnTo>
                    <a:pt x="0" y="126"/>
                  </a:lnTo>
                  <a:lnTo>
                    <a:pt x="1" y="126"/>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79"/>
            <p:cNvSpPr>
              <a:spLocks/>
            </p:cNvSpPr>
            <p:nvPr/>
          </p:nvSpPr>
          <p:spPr bwMode="auto">
            <a:xfrm>
              <a:off x="3384923" y="2716758"/>
              <a:ext cx="107950" cy="93663"/>
            </a:xfrm>
            <a:custGeom>
              <a:avLst/>
              <a:gdLst>
                <a:gd name="T0" fmla="*/ 9 w 137"/>
                <a:gd name="T1" fmla="*/ 66 h 119"/>
                <a:gd name="T2" fmla="*/ 18 w 137"/>
                <a:gd name="T3" fmla="*/ 59 h 119"/>
                <a:gd name="T4" fmla="*/ 15 w 137"/>
                <a:gd name="T5" fmla="*/ 44 h 119"/>
                <a:gd name="T6" fmla="*/ 13 w 137"/>
                <a:gd name="T7" fmla="*/ 31 h 119"/>
                <a:gd name="T8" fmla="*/ 13 w 137"/>
                <a:gd name="T9" fmla="*/ 22 h 119"/>
                <a:gd name="T10" fmla="*/ 14 w 137"/>
                <a:gd name="T11" fmla="*/ 15 h 119"/>
                <a:gd name="T12" fmla="*/ 14 w 137"/>
                <a:gd name="T13" fmla="*/ 13 h 119"/>
                <a:gd name="T14" fmla="*/ 15 w 137"/>
                <a:gd name="T15" fmla="*/ 13 h 119"/>
                <a:gd name="T16" fmla="*/ 16 w 137"/>
                <a:gd name="T17" fmla="*/ 13 h 119"/>
                <a:gd name="T18" fmla="*/ 22 w 137"/>
                <a:gd name="T19" fmla="*/ 15 h 119"/>
                <a:gd name="T20" fmla="*/ 29 w 137"/>
                <a:gd name="T21" fmla="*/ 20 h 119"/>
                <a:gd name="T22" fmla="*/ 38 w 137"/>
                <a:gd name="T23" fmla="*/ 28 h 119"/>
                <a:gd name="T24" fmla="*/ 48 w 137"/>
                <a:gd name="T25" fmla="*/ 37 h 119"/>
                <a:gd name="T26" fmla="*/ 61 w 137"/>
                <a:gd name="T27" fmla="*/ 50 h 119"/>
                <a:gd name="T28" fmla="*/ 76 w 137"/>
                <a:gd name="T29" fmla="*/ 63 h 119"/>
                <a:gd name="T30" fmla="*/ 91 w 137"/>
                <a:gd name="T31" fmla="*/ 80 h 119"/>
                <a:gd name="T32" fmla="*/ 108 w 137"/>
                <a:gd name="T33" fmla="*/ 98 h 119"/>
                <a:gd name="T34" fmla="*/ 128 w 137"/>
                <a:gd name="T35" fmla="*/ 119 h 119"/>
                <a:gd name="T36" fmla="*/ 137 w 137"/>
                <a:gd name="T37" fmla="*/ 111 h 119"/>
                <a:gd name="T38" fmla="*/ 117 w 137"/>
                <a:gd name="T39" fmla="*/ 90 h 119"/>
                <a:gd name="T40" fmla="*/ 100 w 137"/>
                <a:gd name="T41" fmla="*/ 70 h 119"/>
                <a:gd name="T42" fmla="*/ 85 w 137"/>
                <a:gd name="T43" fmla="*/ 54 h 119"/>
                <a:gd name="T44" fmla="*/ 70 w 137"/>
                <a:gd name="T45" fmla="*/ 40 h 119"/>
                <a:gd name="T46" fmla="*/ 57 w 137"/>
                <a:gd name="T47" fmla="*/ 28 h 119"/>
                <a:gd name="T48" fmla="*/ 46 w 137"/>
                <a:gd name="T49" fmla="*/ 17 h 119"/>
                <a:gd name="T50" fmla="*/ 37 w 137"/>
                <a:gd name="T51" fmla="*/ 10 h 119"/>
                <a:gd name="T52" fmla="*/ 27 w 137"/>
                <a:gd name="T53" fmla="*/ 4 h 119"/>
                <a:gd name="T54" fmla="*/ 19 w 137"/>
                <a:gd name="T55" fmla="*/ 0 h 119"/>
                <a:gd name="T56" fmla="*/ 11 w 137"/>
                <a:gd name="T57" fmla="*/ 0 h 119"/>
                <a:gd name="T58" fmla="*/ 4 w 137"/>
                <a:gd name="T59" fmla="*/ 5 h 119"/>
                <a:gd name="T60" fmla="*/ 0 w 137"/>
                <a:gd name="T61" fmla="*/ 13 h 119"/>
                <a:gd name="T62" fmla="*/ 0 w 137"/>
                <a:gd name="T63" fmla="*/ 22 h 119"/>
                <a:gd name="T64" fmla="*/ 0 w 137"/>
                <a:gd name="T65" fmla="*/ 32 h 119"/>
                <a:gd name="T66" fmla="*/ 2 w 137"/>
                <a:gd name="T67" fmla="*/ 45 h 119"/>
                <a:gd name="T68" fmla="*/ 4 w 137"/>
                <a:gd name="T69" fmla="*/ 61 h 119"/>
                <a:gd name="T70" fmla="*/ 14 w 137"/>
                <a:gd name="T71" fmla="*/ 54 h 119"/>
                <a:gd name="T72" fmla="*/ 9 w 137"/>
                <a:gd name="T73" fmla="*/ 66 h 119"/>
                <a:gd name="T74" fmla="*/ 21 w 137"/>
                <a:gd name="T75" fmla="*/ 70 h 119"/>
                <a:gd name="T76" fmla="*/ 18 w 137"/>
                <a:gd name="T77" fmla="*/ 59 h 119"/>
                <a:gd name="T78" fmla="*/ 9 w 137"/>
                <a:gd name="T7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119">
                  <a:moveTo>
                    <a:pt x="9" y="66"/>
                  </a:moveTo>
                  <a:lnTo>
                    <a:pt x="18" y="59"/>
                  </a:lnTo>
                  <a:lnTo>
                    <a:pt x="15" y="44"/>
                  </a:lnTo>
                  <a:lnTo>
                    <a:pt x="13" y="31"/>
                  </a:lnTo>
                  <a:lnTo>
                    <a:pt x="13" y="22"/>
                  </a:lnTo>
                  <a:lnTo>
                    <a:pt x="14" y="15"/>
                  </a:lnTo>
                  <a:lnTo>
                    <a:pt x="14" y="13"/>
                  </a:lnTo>
                  <a:lnTo>
                    <a:pt x="15" y="13"/>
                  </a:lnTo>
                  <a:lnTo>
                    <a:pt x="16" y="13"/>
                  </a:lnTo>
                  <a:lnTo>
                    <a:pt x="22" y="15"/>
                  </a:lnTo>
                  <a:lnTo>
                    <a:pt x="29" y="20"/>
                  </a:lnTo>
                  <a:lnTo>
                    <a:pt x="38" y="28"/>
                  </a:lnTo>
                  <a:lnTo>
                    <a:pt x="48" y="37"/>
                  </a:lnTo>
                  <a:lnTo>
                    <a:pt x="61" y="50"/>
                  </a:lnTo>
                  <a:lnTo>
                    <a:pt x="76" y="63"/>
                  </a:lnTo>
                  <a:lnTo>
                    <a:pt x="91" y="80"/>
                  </a:lnTo>
                  <a:lnTo>
                    <a:pt x="108" y="98"/>
                  </a:lnTo>
                  <a:lnTo>
                    <a:pt x="128" y="119"/>
                  </a:lnTo>
                  <a:lnTo>
                    <a:pt x="137" y="111"/>
                  </a:lnTo>
                  <a:lnTo>
                    <a:pt x="117" y="90"/>
                  </a:lnTo>
                  <a:lnTo>
                    <a:pt x="100" y="70"/>
                  </a:lnTo>
                  <a:lnTo>
                    <a:pt x="85" y="54"/>
                  </a:lnTo>
                  <a:lnTo>
                    <a:pt x="70" y="40"/>
                  </a:lnTo>
                  <a:lnTo>
                    <a:pt x="57" y="28"/>
                  </a:lnTo>
                  <a:lnTo>
                    <a:pt x="46" y="17"/>
                  </a:lnTo>
                  <a:lnTo>
                    <a:pt x="37" y="10"/>
                  </a:lnTo>
                  <a:lnTo>
                    <a:pt x="27" y="4"/>
                  </a:lnTo>
                  <a:lnTo>
                    <a:pt x="19" y="0"/>
                  </a:lnTo>
                  <a:lnTo>
                    <a:pt x="11" y="0"/>
                  </a:lnTo>
                  <a:lnTo>
                    <a:pt x="4" y="5"/>
                  </a:lnTo>
                  <a:lnTo>
                    <a:pt x="0" y="13"/>
                  </a:lnTo>
                  <a:lnTo>
                    <a:pt x="0" y="22"/>
                  </a:lnTo>
                  <a:lnTo>
                    <a:pt x="0" y="32"/>
                  </a:lnTo>
                  <a:lnTo>
                    <a:pt x="2" y="45"/>
                  </a:lnTo>
                  <a:lnTo>
                    <a:pt x="4" y="61"/>
                  </a:lnTo>
                  <a:lnTo>
                    <a:pt x="14" y="54"/>
                  </a:lnTo>
                  <a:lnTo>
                    <a:pt x="9" y="66"/>
                  </a:lnTo>
                  <a:lnTo>
                    <a:pt x="21" y="70"/>
                  </a:lnTo>
                  <a:lnTo>
                    <a:pt x="18" y="59"/>
                  </a:lnTo>
                  <a:lnTo>
                    <a:pt x="9"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80"/>
            <p:cNvSpPr>
              <a:spLocks/>
            </p:cNvSpPr>
            <p:nvPr/>
          </p:nvSpPr>
          <p:spPr bwMode="auto">
            <a:xfrm>
              <a:off x="3362698" y="2756446"/>
              <a:ext cx="33338" cy="23813"/>
            </a:xfrm>
            <a:custGeom>
              <a:avLst/>
              <a:gdLst>
                <a:gd name="T0" fmla="*/ 13 w 42"/>
                <a:gd name="T1" fmla="*/ 31 h 31"/>
                <a:gd name="T2" fmla="*/ 14 w 42"/>
                <a:gd name="T3" fmla="*/ 29 h 31"/>
                <a:gd name="T4" fmla="*/ 14 w 42"/>
                <a:gd name="T5" fmla="*/ 27 h 31"/>
                <a:gd name="T6" fmla="*/ 14 w 42"/>
                <a:gd name="T7" fmla="*/ 24 h 31"/>
                <a:gd name="T8" fmla="*/ 14 w 42"/>
                <a:gd name="T9" fmla="*/ 21 h 31"/>
                <a:gd name="T10" fmla="*/ 16 w 42"/>
                <a:gd name="T11" fmla="*/ 17 h 31"/>
                <a:gd name="T12" fmla="*/ 19 w 42"/>
                <a:gd name="T13" fmla="*/ 15 h 31"/>
                <a:gd name="T14" fmla="*/ 22 w 42"/>
                <a:gd name="T15" fmla="*/ 12 h 31"/>
                <a:gd name="T16" fmla="*/ 28 w 42"/>
                <a:gd name="T17" fmla="*/ 12 h 31"/>
                <a:gd name="T18" fmla="*/ 37 w 42"/>
                <a:gd name="T19" fmla="*/ 15 h 31"/>
                <a:gd name="T20" fmla="*/ 42 w 42"/>
                <a:gd name="T21" fmla="*/ 3 h 31"/>
                <a:gd name="T22" fmla="*/ 30 w 42"/>
                <a:gd name="T23" fmla="*/ 0 h 31"/>
                <a:gd name="T24" fmla="*/ 19 w 42"/>
                <a:gd name="T25" fmla="*/ 0 h 31"/>
                <a:gd name="T26" fmla="*/ 12 w 42"/>
                <a:gd name="T27" fmla="*/ 4 h 31"/>
                <a:gd name="T28" fmla="*/ 5 w 42"/>
                <a:gd name="T29" fmla="*/ 10 h 31"/>
                <a:gd name="T30" fmla="*/ 3 w 42"/>
                <a:gd name="T31" fmla="*/ 17 h 31"/>
                <a:gd name="T32" fmla="*/ 1 w 42"/>
                <a:gd name="T33" fmla="*/ 23 h 31"/>
                <a:gd name="T34" fmla="*/ 0 w 42"/>
                <a:gd name="T35" fmla="*/ 26 h 31"/>
                <a:gd name="T36" fmla="*/ 0 w 42"/>
                <a:gd name="T37" fmla="*/ 29 h 31"/>
                <a:gd name="T38" fmla="*/ 1 w 42"/>
                <a:gd name="T39" fmla="*/ 26 h 31"/>
                <a:gd name="T40" fmla="*/ 13 w 42"/>
                <a:gd name="T41" fmla="*/ 31 h 31"/>
                <a:gd name="T42" fmla="*/ 14 w 42"/>
                <a:gd name="T43" fmla="*/ 30 h 31"/>
                <a:gd name="T44" fmla="*/ 14 w 42"/>
                <a:gd name="T45" fmla="*/ 29 h 31"/>
                <a:gd name="T46" fmla="*/ 13 w 42"/>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31">
                  <a:moveTo>
                    <a:pt x="13" y="31"/>
                  </a:moveTo>
                  <a:lnTo>
                    <a:pt x="14" y="29"/>
                  </a:lnTo>
                  <a:lnTo>
                    <a:pt x="14" y="27"/>
                  </a:lnTo>
                  <a:lnTo>
                    <a:pt x="14" y="24"/>
                  </a:lnTo>
                  <a:lnTo>
                    <a:pt x="14" y="21"/>
                  </a:lnTo>
                  <a:lnTo>
                    <a:pt x="16" y="17"/>
                  </a:lnTo>
                  <a:lnTo>
                    <a:pt x="19" y="15"/>
                  </a:lnTo>
                  <a:lnTo>
                    <a:pt x="22" y="12"/>
                  </a:lnTo>
                  <a:lnTo>
                    <a:pt x="28" y="12"/>
                  </a:lnTo>
                  <a:lnTo>
                    <a:pt x="37" y="15"/>
                  </a:lnTo>
                  <a:lnTo>
                    <a:pt x="42" y="3"/>
                  </a:lnTo>
                  <a:lnTo>
                    <a:pt x="30" y="0"/>
                  </a:lnTo>
                  <a:lnTo>
                    <a:pt x="19" y="0"/>
                  </a:lnTo>
                  <a:lnTo>
                    <a:pt x="12" y="4"/>
                  </a:lnTo>
                  <a:lnTo>
                    <a:pt x="5" y="10"/>
                  </a:lnTo>
                  <a:lnTo>
                    <a:pt x="3" y="17"/>
                  </a:lnTo>
                  <a:lnTo>
                    <a:pt x="1" y="23"/>
                  </a:lnTo>
                  <a:lnTo>
                    <a:pt x="0" y="26"/>
                  </a:lnTo>
                  <a:lnTo>
                    <a:pt x="0" y="29"/>
                  </a:lnTo>
                  <a:lnTo>
                    <a:pt x="1" y="26"/>
                  </a:lnTo>
                  <a:lnTo>
                    <a:pt x="13" y="31"/>
                  </a:lnTo>
                  <a:lnTo>
                    <a:pt x="14" y="30"/>
                  </a:lnTo>
                  <a:lnTo>
                    <a:pt x="14" y="29"/>
                  </a:lnTo>
                  <a:lnTo>
                    <a:pt x="1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81"/>
            <p:cNvSpPr>
              <a:spLocks/>
            </p:cNvSpPr>
            <p:nvPr/>
          </p:nvSpPr>
          <p:spPr bwMode="auto">
            <a:xfrm>
              <a:off x="3359523" y="2777083"/>
              <a:ext cx="12700" cy="19050"/>
            </a:xfrm>
            <a:custGeom>
              <a:avLst/>
              <a:gdLst>
                <a:gd name="T0" fmla="*/ 9 w 17"/>
                <a:gd name="T1" fmla="*/ 24 h 24"/>
                <a:gd name="T2" fmla="*/ 12 w 17"/>
                <a:gd name="T3" fmla="*/ 20 h 24"/>
                <a:gd name="T4" fmla="*/ 17 w 17"/>
                <a:gd name="T5" fmla="*/ 5 h 24"/>
                <a:gd name="T6" fmla="*/ 5 w 17"/>
                <a:gd name="T7" fmla="*/ 0 h 24"/>
                <a:gd name="T8" fmla="*/ 0 w 17"/>
                <a:gd name="T9" fmla="*/ 16 h 24"/>
                <a:gd name="T10" fmla="*/ 4 w 17"/>
                <a:gd name="T11" fmla="*/ 12 h 24"/>
                <a:gd name="T12" fmla="*/ 9 w 17"/>
                <a:gd name="T13" fmla="*/ 24 h 24"/>
                <a:gd name="T14" fmla="*/ 11 w 17"/>
                <a:gd name="T15" fmla="*/ 23 h 24"/>
                <a:gd name="T16" fmla="*/ 12 w 17"/>
                <a:gd name="T17" fmla="*/ 20 h 24"/>
                <a:gd name="T18" fmla="*/ 9 w 17"/>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9" y="24"/>
                  </a:moveTo>
                  <a:lnTo>
                    <a:pt x="12" y="20"/>
                  </a:lnTo>
                  <a:lnTo>
                    <a:pt x="17" y="5"/>
                  </a:lnTo>
                  <a:lnTo>
                    <a:pt x="5" y="0"/>
                  </a:lnTo>
                  <a:lnTo>
                    <a:pt x="0" y="16"/>
                  </a:lnTo>
                  <a:lnTo>
                    <a:pt x="4" y="12"/>
                  </a:lnTo>
                  <a:lnTo>
                    <a:pt x="9" y="24"/>
                  </a:lnTo>
                  <a:lnTo>
                    <a:pt x="11" y="23"/>
                  </a:lnTo>
                  <a:lnTo>
                    <a:pt x="12" y="20"/>
                  </a:lnTo>
                  <a:lnTo>
                    <a:pt x="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82"/>
            <p:cNvSpPr>
              <a:spLocks/>
            </p:cNvSpPr>
            <p:nvPr/>
          </p:nvSpPr>
          <p:spPr bwMode="auto">
            <a:xfrm>
              <a:off x="3345236" y="2786608"/>
              <a:ext cx="20638" cy="15875"/>
            </a:xfrm>
            <a:custGeom>
              <a:avLst/>
              <a:gdLst>
                <a:gd name="T0" fmla="*/ 12 w 28"/>
                <a:gd name="T1" fmla="*/ 17 h 21"/>
                <a:gd name="T2" fmla="*/ 8 w 28"/>
                <a:gd name="T3" fmla="*/ 21 h 21"/>
                <a:gd name="T4" fmla="*/ 28 w 28"/>
                <a:gd name="T5" fmla="*/ 12 h 21"/>
                <a:gd name="T6" fmla="*/ 23 w 28"/>
                <a:gd name="T7" fmla="*/ 0 h 21"/>
                <a:gd name="T8" fmla="*/ 4 w 28"/>
                <a:gd name="T9" fmla="*/ 8 h 21"/>
                <a:gd name="T10" fmla="*/ 0 w 28"/>
                <a:gd name="T11" fmla="*/ 11 h 21"/>
                <a:gd name="T12" fmla="*/ 4 w 28"/>
                <a:gd name="T13" fmla="*/ 8 h 21"/>
                <a:gd name="T14" fmla="*/ 1 w 28"/>
                <a:gd name="T15" fmla="*/ 9 h 21"/>
                <a:gd name="T16" fmla="*/ 0 w 28"/>
                <a:gd name="T17" fmla="*/ 11 h 21"/>
                <a:gd name="T18" fmla="*/ 12 w 28"/>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1">
                  <a:moveTo>
                    <a:pt x="12" y="17"/>
                  </a:moveTo>
                  <a:lnTo>
                    <a:pt x="8" y="21"/>
                  </a:lnTo>
                  <a:lnTo>
                    <a:pt x="28" y="12"/>
                  </a:lnTo>
                  <a:lnTo>
                    <a:pt x="23" y="0"/>
                  </a:lnTo>
                  <a:lnTo>
                    <a:pt x="4" y="8"/>
                  </a:lnTo>
                  <a:lnTo>
                    <a:pt x="0" y="11"/>
                  </a:lnTo>
                  <a:lnTo>
                    <a:pt x="4" y="8"/>
                  </a:lnTo>
                  <a:lnTo>
                    <a:pt x="1" y="9"/>
                  </a:lnTo>
                  <a:lnTo>
                    <a:pt x="0" y="11"/>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3"/>
            <p:cNvSpPr>
              <a:spLocks/>
            </p:cNvSpPr>
            <p:nvPr/>
          </p:nvSpPr>
          <p:spPr bwMode="auto">
            <a:xfrm>
              <a:off x="3327773" y="2796133"/>
              <a:ext cx="25400" cy="41275"/>
            </a:xfrm>
            <a:custGeom>
              <a:avLst/>
              <a:gdLst>
                <a:gd name="T0" fmla="*/ 9 w 33"/>
                <a:gd name="T1" fmla="*/ 53 h 53"/>
                <a:gd name="T2" fmla="*/ 13 w 33"/>
                <a:gd name="T3" fmla="*/ 50 h 53"/>
                <a:gd name="T4" fmla="*/ 33 w 33"/>
                <a:gd name="T5" fmla="*/ 6 h 53"/>
                <a:gd name="T6" fmla="*/ 21 w 33"/>
                <a:gd name="T7" fmla="*/ 0 h 53"/>
                <a:gd name="T8" fmla="*/ 0 w 33"/>
                <a:gd name="T9" fmla="*/ 44 h 53"/>
                <a:gd name="T10" fmla="*/ 5 w 33"/>
                <a:gd name="T11" fmla="*/ 41 h 53"/>
                <a:gd name="T12" fmla="*/ 9 w 33"/>
                <a:gd name="T13" fmla="*/ 53 h 53"/>
                <a:gd name="T14" fmla="*/ 12 w 33"/>
                <a:gd name="T15" fmla="*/ 52 h 53"/>
                <a:gd name="T16" fmla="*/ 13 w 33"/>
                <a:gd name="T17" fmla="*/ 50 h 53"/>
                <a:gd name="T18" fmla="*/ 9 w 33"/>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53">
                  <a:moveTo>
                    <a:pt x="9" y="53"/>
                  </a:moveTo>
                  <a:lnTo>
                    <a:pt x="13" y="50"/>
                  </a:lnTo>
                  <a:lnTo>
                    <a:pt x="33" y="6"/>
                  </a:lnTo>
                  <a:lnTo>
                    <a:pt x="21" y="0"/>
                  </a:lnTo>
                  <a:lnTo>
                    <a:pt x="0" y="44"/>
                  </a:lnTo>
                  <a:lnTo>
                    <a:pt x="5" y="41"/>
                  </a:lnTo>
                  <a:lnTo>
                    <a:pt x="9" y="53"/>
                  </a:lnTo>
                  <a:lnTo>
                    <a:pt x="12" y="52"/>
                  </a:lnTo>
                  <a:lnTo>
                    <a:pt x="13" y="50"/>
                  </a:lnTo>
                  <a:lnTo>
                    <a:pt x="9"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84"/>
            <p:cNvSpPr>
              <a:spLocks/>
            </p:cNvSpPr>
            <p:nvPr/>
          </p:nvSpPr>
          <p:spPr bwMode="auto">
            <a:xfrm>
              <a:off x="3308723" y="2827883"/>
              <a:ext cx="25400" cy="28575"/>
            </a:xfrm>
            <a:custGeom>
              <a:avLst/>
              <a:gdLst>
                <a:gd name="T0" fmla="*/ 12 w 34"/>
                <a:gd name="T1" fmla="*/ 35 h 35"/>
                <a:gd name="T2" fmla="*/ 12 w 34"/>
                <a:gd name="T3" fmla="*/ 35 h 35"/>
                <a:gd name="T4" fmla="*/ 16 w 34"/>
                <a:gd name="T5" fmla="*/ 28 h 35"/>
                <a:gd name="T6" fmla="*/ 21 w 34"/>
                <a:gd name="T7" fmla="*/ 23 h 35"/>
                <a:gd name="T8" fmla="*/ 24 w 34"/>
                <a:gd name="T9" fmla="*/ 19 h 35"/>
                <a:gd name="T10" fmla="*/ 28 w 34"/>
                <a:gd name="T11" fmla="*/ 16 h 35"/>
                <a:gd name="T12" fmla="*/ 30 w 34"/>
                <a:gd name="T13" fmla="*/ 13 h 35"/>
                <a:gd name="T14" fmla="*/ 32 w 34"/>
                <a:gd name="T15" fmla="*/ 12 h 35"/>
                <a:gd name="T16" fmla="*/ 34 w 34"/>
                <a:gd name="T17" fmla="*/ 12 h 35"/>
                <a:gd name="T18" fmla="*/ 34 w 34"/>
                <a:gd name="T19" fmla="*/ 12 h 35"/>
                <a:gd name="T20" fmla="*/ 30 w 34"/>
                <a:gd name="T21" fmla="*/ 0 h 35"/>
                <a:gd name="T22" fmla="*/ 29 w 34"/>
                <a:gd name="T23" fmla="*/ 1 h 35"/>
                <a:gd name="T24" fmla="*/ 27 w 34"/>
                <a:gd name="T25" fmla="*/ 1 h 35"/>
                <a:gd name="T26" fmla="*/ 23 w 34"/>
                <a:gd name="T27" fmla="*/ 3 h 35"/>
                <a:gd name="T28" fmla="*/ 20 w 34"/>
                <a:gd name="T29" fmla="*/ 5 h 35"/>
                <a:gd name="T30" fmla="*/ 15 w 34"/>
                <a:gd name="T31" fmla="*/ 10 h 35"/>
                <a:gd name="T32" fmla="*/ 10 w 34"/>
                <a:gd name="T33" fmla="*/ 15 h 35"/>
                <a:gd name="T34" fmla="*/ 6 w 34"/>
                <a:gd name="T35" fmla="*/ 20 h 35"/>
                <a:gd name="T36" fmla="*/ 0 w 34"/>
                <a:gd name="T37" fmla="*/ 28 h 35"/>
                <a:gd name="T38" fmla="*/ 0 w 34"/>
                <a:gd name="T39" fmla="*/ 28 h 35"/>
                <a:gd name="T40" fmla="*/ 12 w 34"/>
                <a:gd name="T4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5">
                  <a:moveTo>
                    <a:pt x="12" y="35"/>
                  </a:moveTo>
                  <a:lnTo>
                    <a:pt x="12" y="35"/>
                  </a:lnTo>
                  <a:lnTo>
                    <a:pt x="16" y="28"/>
                  </a:lnTo>
                  <a:lnTo>
                    <a:pt x="21" y="23"/>
                  </a:lnTo>
                  <a:lnTo>
                    <a:pt x="24" y="19"/>
                  </a:lnTo>
                  <a:lnTo>
                    <a:pt x="28" y="16"/>
                  </a:lnTo>
                  <a:lnTo>
                    <a:pt x="30" y="13"/>
                  </a:lnTo>
                  <a:lnTo>
                    <a:pt x="32" y="12"/>
                  </a:lnTo>
                  <a:lnTo>
                    <a:pt x="34" y="12"/>
                  </a:lnTo>
                  <a:lnTo>
                    <a:pt x="34" y="12"/>
                  </a:lnTo>
                  <a:lnTo>
                    <a:pt x="30" y="0"/>
                  </a:lnTo>
                  <a:lnTo>
                    <a:pt x="29" y="1"/>
                  </a:lnTo>
                  <a:lnTo>
                    <a:pt x="27" y="1"/>
                  </a:lnTo>
                  <a:lnTo>
                    <a:pt x="23" y="3"/>
                  </a:lnTo>
                  <a:lnTo>
                    <a:pt x="20" y="5"/>
                  </a:lnTo>
                  <a:lnTo>
                    <a:pt x="15" y="10"/>
                  </a:lnTo>
                  <a:lnTo>
                    <a:pt x="10" y="15"/>
                  </a:lnTo>
                  <a:lnTo>
                    <a:pt x="6" y="20"/>
                  </a:lnTo>
                  <a:lnTo>
                    <a:pt x="0" y="28"/>
                  </a:lnTo>
                  <a:lnTo>
                    <a:pt x="0" y="28"/>
                  </a:lnTo>
                  <a:lnTo>
                    <a:pt x="12"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85"/>
            <p:cNvSpPr>
              <a:spLocks/>
            </p:cNvSpPr>
            <p:nvPr/>
          </p:nvSpPr>
          <p:spPr bwMode="auto">
            <a:xfrm>
              <a:off x="3303961" y="2850108"/>
              <a:ext cx="33338" cy="85725"/>
            </a:xfrm>
            <a:custGeom>
              <a:avLst/>
              <a:gdLst>
                <a:gd name="T0" fmla="*/ 41 w 41"/>
                <a:gd name="T1" fmla="*/ 97 h 108"/>
                <a:gd name="T2" fmla="*/ 41 w 41"/>
                <a:gd name="T3" fmla="*/ 100 h 108"/>
                <a:gd name="T4" fmla="*/ 41 w 41"/>
                <a:gd name="T5" fmla="*/ 98 h 108"/>
                <a:gd name="T6" fmla="*/ 40 w 41"/>
                <a:gd name="T7" fmla="*/ 96 h 108"/>
                <a:gd name="T8" fmla="*/ 38 w 41"/>
                <a:gd name="T9" fmla="*/ 93 h 108"/>
                <a:gd name="T10" fmla="*/ 35 w 41"/>
                <a:gd name="T11" fmla="*/ 89 h 108"/>
                <a:gd name="T12" fmla="*/ 32 w 41"/>
                <a:gd name="T13" fmla="*/ 83 h 108"/>
                <a:gd name="T14" fmla="*/ 28 w 41"/>
                <a:gd name="T15" fmla="*/ 78 h 108"/>
                <a:gd name="T16" fmla="*/ 26 w 41"/>
                <a:gd name="T17" fmla="*/ 71 h 108"/>
                <a:gd name="T18" fmla="*/ 23 w 41"/>
                <a:gd name="T19" fmla="*/ 64 h 108"/>
                <a:gd name="T20" fmla="*/ 19 w 41"/>
                <a:gd name="T21" fmla="*/ 56 h 108"/>
                <a:gd name="T22" fmla="*/ 16 w 41"/>
                <a:gd name="T23" fmla="*/ 49 h 108"/>
                <a:gd name="T24" fmla="*/ 14 w 41"/>
                <a:gd name="T25" fmla="*/ 41 h 108"/>
                <a:gd name="T26" fmla="*/ 13 w 41"/>
                <a:gd name="T27" fmla="*/ 33 h 108"/>
                <a:gd name="T28" fmla="*/ 12 w 41"/>
                <a:gd name="T29" fmla="*/ 26 h 108"/>
                <a:gd name="T30" fmla="*/ 12 w 41"/>
                <a:gd name="T31" fmla="*/ 19 h 108"/>
                <a:gd name="T32" fmla="*/ 13 w 41"/>
                <a:gd name="T33" fmla="*/ 12 h 108"/>
                <a:gd name="T34" fmla="*/ 16 w 41"/>
                <a:gd name="T35" fmla="*/ 7 h 108"/>
                <a:gd name="T36" fmla="*/ 4 w 41"/>
                <a:gd name="T37" fmla="*/ 0 h 108"/>
                <a:gd name="T38" fmla="*/ 2 w 41"/>
                <a:gd name="T39" fmla="*/ 8 h 108"/>
                <a:gd name="T40" fmla="*/ 0 w 41"/>
                <a:gd name="T41" fmla="*/ 17 h 108"/>
                <a:gd name="T42" fmla="*/ 0 w 41"/>
                <a:gd name="T43" fmla="*/ 26 h 108"/>
                <a:gd name="T44" fmla="*/ 0 w 41"/>
                <a:gd name="T45" fmla="*/ 35 h 108"/>
                <a:gd name="T46" fmla="*/ 2 w 41"/>
                <a:gd name="T47" fmla="*/ 43 h 108"/>
                <a:gd name="T48" fmla="*/ 4 w 41"/>
                <a:gd name="T49" fmla="*/ 52 h 108"/>
                <a:gd name="T50" fmla="*/ 8 w 41"/>
                <a:gd name="T51" fmla="*/ 60 h 108"/>
                <a:gd name="T52" fmla="*/ 11 w 41"/>
                <a:gd name="T53" fmla="*/ 68 h 108"/>
                <a:gd name="T54" fmla="*/ 13 w 41"/>
                <a:gd name="T55" fmla="*/ 76 h 108"/>
                <a:gd name="T56" fmla="*/ 18 w 41"/>
                <a:gd name="T57" fmla="*/ 83 h 108"/>
                <a:gd name="T58" fmla="*/ 21 w 41"/>
                <a:gd name="T59" fmla="*/ 90 h 108"/>
                <a:gd name="T60" fmla="*/ 24 w 41"/>
                <a:gd name="T61" fmla="*/ 95 h 108"/>
                <a:gd name="T62" fmla="*/ 27 w 41"/>
                <a:gd name="T63" fmla="*/ 101 h 108"/>
                <a:gd name="T64" fmla="*/ 29 w 41"/>
                <a:gd name="T65" fmla="*/ 104 h 108"/>
                <a:gd name="T66" fmla="*/ 31 w 41"/>
                <a:gd name="T67" fmla="*/ 105 h 108"/>
                <a:gd name="T68" fmla="*/ 32 w 41"/>
                <a:gd name="T69" fmla="*/ 106 h 108"/>
                <a:gd name="T70" fmla="*/ 32 w 41"/>
                <a:gd name="T71" fmla="*/ 108 h 108"/>
                <a:gd name="T72" fmla="*/ 32 w 41"/>
                <a:gd name="T73" fmla="*/ 106 h 108"/>
                <a:gd name="T74" fmla="*/ 32 w 41"/>
                <a:gd name="T75" fmla="*/ 106 h 108"/>
                <a:gd name="T76" fmla="*/ 32 w 41"/>
                <a:gd name="T77" fmla="*/ 108 h 108"/>
                <a:gd name="T78" fmla="*/ 41 w 41"/>
                <a:gd name="T7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108">
                  <a:moveTo>
                    <a:pt x="41" y="97"/>
                  </a:moveTo>
                  <a:lnTo>
                    <a:pt x="41" y="100"/>
                  </a:lnTo>
                  <a:lnTo>
                    <a:pt x="41" y="98"/>
                  </a:lnTo>
                  <a:lnTo>
                    <a:pt x="40" y="96"/>
                  </a:lnTo>
                  <a:lnTo>
                    <a:pt x="38" y="93"/>
                  </a:lnTo>
                  <a:lnTo>
                    <a:pt x="35" y="89"/>
                  </a:lnTo>
                  <a:lnTo>
                    <a:pt x="32" y="83"/>
                  </a:lnTo>
                  <a:lnTo>
                    <a:pt x="28" y="78"/>
                  </a:lnTo>
                  <a:lnTo>
                    <a:pt x="26" y="71"/>
                  </a:lnTo>
                  <a:lnTo>
                    <a:pt x="23" y="64"/>
                  </a:lnTo>
                  <a:lnTo>
                    <a:pt x="19" y="56"/>
                  </a:lnTo>
                  <a:lnTo>
                    <a:pt x="16" y="49"/>
                  </a:lnTo>
                  <a:lnTo>
                    <a:pt x="14" y="41"/>
                  </a:lnTo>
                  <a:lnTo>
                    <a:pt x="13" y="33"/>
                  </a:lnTo>
                  <a:lnTo>
                    <a:pt x="12" y="26"/>
                  </a:lnTo>
                  <a:lnTo>
                    <a:pt x="12" y="19"/>
                  </a:lnTo>
                  <a:lnTo>
                    <a:pt x="13" y="12"/>
                  </a:lnTo>
                  <a:lnTo>
                    <a:pt x="16" y="7"/>
                  </a:lnTo>
                  <a:lnTo>
                    <a:pt x="4" y="0"/>
                  </a:lnTo>
                  <a:lnTo>
                    <a:pt x="2" y="8"/>
                  </a:lnTo>
                  <a:lnTo>
                    <a:pt x="0" y="17"/>
                  </a:lnTo>
                  <a:lnTo>
                    <a:pt x="0" y="26"/>
                  </a:lnTo>
                  <a:lnTo>
                    <a:pt x="0" y="35"/>
                  </a:lnTo>
                  <a:lnTo>
                    <a:pt x="2" y="43"/>
                  </a:lnTo>
                  <a:lnTo>
                    <a:pt x="4" y="52"/>
                  </a:lnTo>
                  <a:lnTo>
                    <a:pt x="8" y="60"/>
                  </a:lnTo>
                  <a:lnTo>
                    <a:pt x="11" y="68"/>
                  </a:lnTo>
                  <a:lnTo>
                    <a:pt x="13" y="76"/>
                  </a:lnTo>
                  <a:lnTo>
                    <a:pt x="18" y="83"/>
                  </a:lnTo>
                  <a:lnTo>
                    <a:pt x="21" y="90"/>
                  </a:lnTo>
                  <a:lnTo>
                    <a:pt x="24" y="95"/>
                  </a:lnTo>
                  <a:lnTo>
                    <a:pt x="27" y="101"/>
                  </a:lnTo>
                  <a:lnTo>
                    <a:pt x="29" y="104"/>
                  </a:lnTo>
                  <a:lnTo>
                    <a:pt x="31" y="105"/>
                  </a:lnTo>
                  <a:lnTo>
                    <a:pt x="32" y="106"/>
                  </a:lnTo>
                  <a:lnTo>
                    <a:pt x="32" y="108"/>
                  </a:lnTo>
                  <a:lnTo>
                    <a:pt x="32" y="106"/>
                  </a:lnTo>
                  <a:lnTo>
                    <a:pt x="32" y="106"/>
                  </a:lnTo>
                  <a:lnTo>
                    <a:pt x="32" y="108"/>
                  </a:lnTo>
                  <a:lnTo>
                    <a:pt x="41"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86"/>
            <p:cNvSpPr>
              <a:spLocks/>
            </p:cNvSpPr>
            <p:nvPr/>
          </p:nvSpPr>
          <p:spPr bwMode="auto">
            <a:xfrm>
              <a:off x="3432548" y="2889796"/>
              <a:ext cx="63500" cy="23813"/>
            </a:xfrm>
            <a:custGeom>
              <a:avLst/>
              <a:gdLst>
                <a:gd name="T0" fmla="*/ 0 w 80"/>
                <a:gd name="T1" fmla="*/ 1 h 30"/>
                <a:gd name="T2" fmla="*/ 1 w 80"/>
                <a:gd name="T3" fmla="*/ 1 h 30"/>
                <a:gd name="T4" fmla="*/ 3 w 80"/>
                <a:gd name="T5" fmla="*/ 1 h 30"/>
                <a:gd name="T6" fmla="*/ 7 w 80"/>
                <a:gd name="T7" fmla="*/ 1 h 30"/>
                <a:gd name="T8" fmla="*/ 11 w 80"/>
                <a:gd name="T9" fmla="*/ 0 h 30"/>
                <a:gd name="T10" fmla="*/ 17 w 80"/>
                <a:gd name="T11" fmla="*/ 0 h 30"/>
                <a:gd name="T12" fmla="*/ 23 w 80"/>
                <a:gd name="T13" fmla="*/ 0 h 30"/>
                <a:gd name="T14" fmla="*/ 30 w 80"/>
                <a:gd name="T15" fmla="*/ 0 h 30"/>
                <a:gd name="T16" fmla="*/ 37 w 80"/>
                <a:gd name="T17" fmla="*/ 0 h 30"/>
                <a:gd name="T18" fmla="*/ 43 w 80"/>
                <a:gd name="T19" fmla="*/ 1 h 30"/>
                <a:gd name="T20" fmla="*/ 50 w 80"/>
                <a:gd name="T21" fmla="*/ 2 h 30"/>
                <a:gd name="T22" fmla="*/ 57 w 80"/>
                <a:gd name="T23" fmla="*/ 5 h 30"/>
                <a:gd name="T24" fmla="*/ 63 w 80"/>
                <a:gd name="T25" fmla="*/ 8 h 30"/>
                <a:gd name="T26" fmla="*/ 69 w 80"/>
                <a:gd name="T27" fmla="*/ 11 h 30"/>
                <a:gd name="T28" fmla="*/ 73 w 80"/>
                <a:gd name="T29" fmla="*/ 17 h 30"/>
                <a:gd name="T30" fmla="*/ 77 w 80"/>
                <a:gd name="T31" fmla="*/ 23 h 30"/>
                <a:gd name="T32" fmla="*/ 80 w 80"/>
                <a:gd name="T33" fmla="*/ 30 h 30"/>
                <a:gd name="T34" fmla="*/ 0 w 80"/>
                <a:gd name="T3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30">
                  <a:moveTo>
                    <a:pt x="0" y="1"/>
                  </a:moveTo>
                  <a:lnTo>
                    <a:pt x="1" y="1"/>
                  </a:lnTo>
                  <a:lnTo>
                    <a:pt x="3" y="1"/>
                  </a:lnTo>
                  <a:lnTo>
                    <a:pt x="7" y="1"/>
                  </a:lnTo>
                  <a:lnTo>
                    <a:pt x="11" y="0"/>
                  </a:lnTo>
                  <a:lnTo>
                    <a:pt x="17" y="0"/>
                  </a:lnTo>
                  <a:lnTo>
                    <a:pt x="23" y="0"/>
                  </a:lnTo>
                  <a:lnTo>
                    <a:pt x="30" y="0"/>
                  </a:lnTo>
                  <a:lnTo>
                    <a:pt x="37" y="0"/>
                  </a:lnTo>
                  <a:lnTo>
                    <a:pt x="43" y="1"/>
                  </a:lnTo>
                  <a:lnTo>
                    <a:pt x="50" y="2"/>
                  </a:lnTo>
                  <a:lnTo>
                    <a:pt x="57" y="5"/>
                  </a:lnTo>
                  <a:lnTo>
                    <a:pt x="63" y="8"/>
                  </a:lnTo>
                  <a:lnTo>
                    <a:pt x="69" y="11"/>
                  </a:lnTo>
                  <a:lnTo>
                    <a:pt x="73" y="17"/>
                  </a:lnTo>
                  <a:lnTo>
                    <a:pt x="77" y="23"/>
                  </a:lnTo>
                  <a:lnTo>
                    <a:pt x="80" y="30"/>
                  </a:lnTo>
                  <a:lnTo>
                    <a:pt x="0" y="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87"/>
            <p:cNvSpPr>
              <a:spLocks/>
            </p:cNvSpPr>
            <p:nvPr/>
          </p:nvSpPr>
          <p:spPr bwMode="auto">
            <a:xfrm>
              <a:off x="3432548" y="2886621"/>
              <a:ext cx="65088" cy="28575"/>
            </a:xfrm>
            <a:custGeom>
              <a:avLst/>
              <a:gdLst>
                <a:gd name="T0" fmla="*/ 83 w 83"/>
                <a:gd name="T1" fmla="*/ 32 h 34"/>
                <a:gd name="T2" fmla="*/ 80 w 83"/>
                <a:gd name="T3" fmla="*/ 25 h 34"/>
                <a:gd name="T4" fmla="*/ 76 w 83"/>
                <a:gd name="T5" fmla="*/ 18 h 34"/>
                <a:gd name="T6" fmla="*/ 71 w 83"/>
                <a:gd name="T7" fmla="*/ 12 h 34"/>
                <a:gd name="T8" fmla="*/ 65 w 83"/>
                <a:gd name="T9" fmla="*/ 9 h 34"/>
                <a:gd name="T10" fmla="*/ 58 w 83"/>
                <a:gd name="T11" fmla="*/ 5 h 34"/>
                <a:gd name="T12" fmla="*/ 52 w 83"/>
                <a:gd name="T13" fmla="*/ 2 h 34"/>
                <a:gd name="T14" fmla="*/ 43 w 83"/>
                <a:gd name="T15" fmla="*/ 1 h 34"/>
                <a:gd name="T16" fmla="*/ 37 w 83"/>
                <a:gd name="T17" fmla="*/ 0 h 34"/>
                <a:gd name="T18" fmla="*/ 30 w 83"/>
                <a:gd name="T19" fmla="*/ 0 h 34"/>
                <a:gd name="T20" fmla="*/ 23 w 83"/>
                <a:gd name="T21" fmla="*/ 0 h 34"/>
                <a:gd name="T22" fmla="*/ 17 w 83"/>
                <a:gd name="T23" fmla="*/ 0 h 34"/>
                <a:gd name="T24" fmla="*/ 11 w 83"/>
                <a:gd name="T25" fmla="*/ 0 h 34"/>
                <a:gd name="T26" fmla="*/ 7 w 83"/>
                <a:gd name="T27" fmla="*/ 1 h 34"/>
                <a:gd name="T28" fmla="*/ 3 w 83"/>
                <a:gd name="T29" fmla="*/ 1 h 34"/>
                <a:gd name="T30" fmla="*/ 1 w 83"/>
                <a:gd name="T31" fmla="*/ 2 h 34"/>
                <a:gd name="T32" fmla="*/ 0 w 83"/>
                <a:gd name="T33" fmla="*/ 2 h 34"/>
                <a:gd name="T34" fmla="*/ 1 w 83"/>
                <a:gd name="T35" fmla="*/ 8 h 34"/>
                <a:gd name="T36" fmla="*/ 2 w 83"/>
                <a:gd name="T37" fmla="*/ 8 h 34"/>
                <a:gd name="T38" fmla="*/ 4 w 83"/>
                <a:gd name="T39" fmla="*/ 8 h 34"/>
                <a:gd name="T40" fmla="*/ 7 w 83"/>
                <a:gd name="T41" fmla="*/ 6 h 34"/>
                <a:gd name="T42" fmla="*/ 11 w 83"/>
                <a:gd name="T43" fmla="*/ 6 h 34"/>
                <a:gd name="T44" fmla="*/ 17 w 83"/>
                <a:gd name="T45" fmla="*/ 6 h 34"/>
                <a:gd name="T46" fmla="*/ 23 w 83"/>
                <a:gd name="T47" fmla="*/ 6 h 34"/>
                <a:gd name="T48" fmla="*/ 30 w 83"/>
                <a:gd name="T49" fmla="*/ 6 h 34"/>
                <a:gd name="T50" fmla="*/ 35 w 83"/>
                <a:gd name="T51" fmla="*/ 6 h 34"/>
                <a:gd name="T52" fmla="*/ 42 w 83"/>
                <a:gd name="T53" fmla="*/ 8 h 34"/>
                <a:gd name="T54" fmla="*/ 49 w 83"/>
                <a:gd name="T55" fmla="*/ 9 h 34"/>
                <a:gd name="T56" fmla="*/ 55 w 83"/>
                <a:gd name="T57" fmla="*/ 11 h 34"/>
                <a:gd name="T58" fmla="*/ 62 w 83"/>
                <a:gd name="T59" fmla="*/ 13 h 34"/>
                <a:gd name="T60" fmla="*/ 67 w 83"/>
                <a:gd name="T61" fmla="*/ 17 h 34"/>
                <a:gd name="T62" fmla="*/ 71 w 83"/>
                <a:gd name="T63" fmla="*/ 21 h 34"/>
                <a:gd name="T64" fmla="*/ 75 w 83"/>
                <a:gd name="T65" fmla="*/ 27 h 34"/>
                <a:gd name="T66" fmla="*/ 77 w 83"/>
                <a:gd name="T67" fmla="*/ 34 h 34"/>
                <a:gd name="T68" fmla="*/ 83 w 83"/>
                <a:gd name="T6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34">
                  <a:moveTo>
                    <a:pt x="83" y="32"/>
                  </a:moveTo>
                  <a:lnTo>
                    <a:pt x="80" y="25"/>
                  </a:lnTo>
                  <a:lnTo>
                    <a:pt x="76" y="18"/>
                  </a:lnTo>
                  <a:lnTo>
                    <a:pt x="71" y="12"/>
                  </a:lnTo>
                  <a:lnTo>
                    <a:pt x="65" y="9"/>
                  </a:lnTo>
                  <a:lnTo>
                    <a:pt x="58" y="5"/>
                  </a:lnTo>
                  <a:lnTo>
                    <a:pt x="52" y="2"/>
                  </a:lnTo>
                  <a:lnTo>
                    <a:pt x="43" y="1"/>
                  </a:lnTo>
                  <a:lnTo>
                    <a:pt x="37" y="0"/>
                  </a:lnTo>
                  <a:lnTo>
                    <a:pt x="30" y="0"/>
                  </a:lnTo>
                  <a:lnTo>
                    <a:pt x="23" y="0"/>
                  </a:lnTo>
                  <a:lnTo>
                    <a:pt x="17" y="0"/>
                  </a:lnTo>
                  <a:lnTo>
                    <a:pt x="11" y="0"/>
                  </a:lnTo>
                  <a:lnTo>
                    <a:pt x="7" y="1"/>
                  </a:lnTo>
                  <a:lnTo>
                    <a:pt x="3" y="1"/>
                  </a:lnTo>
                  <a:lnTo>
                    <a:pt x="1" y="2"/>
                  </a:lnTo>
                  <a:lnTo>
                    <a:pt x="0" y="2"/>
                  </a:lnTo>
                  <a:lnTo>
                    <a:pt x="1" y="8"/>
                  </a:lnTo>
                  <a:lnTo>
                    <a:pt x="2" y="8"/>
                  </a:lnTo>
                  <a:lnTo>
                    <a:pt x="4" y="8"/>
                  </a:lnTo>
                  <a:lnTo>
                    <a:pt x="7" y="6"/>
                  </a:lnTo>
                  <a:lnTo>
                    <a:pt x="11" y="6"/>
                  </a:lnTo>
                  <a:lnTo>
                    <a:pt x="17" y="6"/>
                  </a:lnTo>
                  <a:lnTo>
                    <a:pt x="23" y="6"/>
                  </a:lnTo>
                  <a:lnTo>
                    <a:pt x="30" y="6"/>
                  </a:lnTo>
                  <a:lnTo>
                    <a:pt x="35" y="6"/>
                  </a:lnTo>
                  <a:lnTo>
                    <a:pt x="42" y="8"/>
                  </a:lnTo>
                  <a:lnTo>
                    <a:pt x="49" y="9"/>
                  </a:lnTo>
                  <a:lnTo>
                    <a:pt x="55" y="11"/>
                  </a:lnTo>
                  <a:lnTo>
                    <a:pt x="62" y="13"/>
                  </a:lnTo>
                  <a:lnTo>
                    <a:pt x="67" y="17"/>
                  </a:lnTo>
                  <a:lnTo>
                    <a:pt x="71" y="21"/>
                  </a:lnTo>
                  <a:lnTo>
                    <a:pt x="75" y="27"/>
                  </a:lnTo>
                  <a:lnTo>
                    <a:pt x="77" y="34"/>
                  </a:lnTo>
                  <a:lnTo>
                    <a:pt x="8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88"/>
            <p:cNvSpPr>
              <a:spLocks/>
            </p:cNvSpPr>
            <p:nvPr/>
          </p:nvSpPr>
          <p:spPr bwMode="auto">
            <a:xfrm>
              <a:off x="3448423" y="2737396"/>
              <a:ext cx="11113" cy="12700"/>
            </a:xfrm>
            <a:custGeom>
              <a:avLst/>
              <a:gdLst>
                <a:gd name="T0" fmla="*/ 14 w 14"/>
                <a:gd name="T1" fmla="*/ 0 h 17"/>
                <a:gd name="T2" fmla="*/ 0 w 14"/>
                <a:gd name="T3" fmla="*/ 17 h 17"/>
                <a:gd name="T4" fmla="*/ 14 w 14"/>
                <a:gd name="T5" fmla="*/ 0 h 17"/>
              </a:gdLst>
              <a:ahLst/>
              <a:cxnLst>
                <a:cxn ang="0">
                  <a:pos x="T0" y="T1"/>
                </a:cxn>
                <a:cxn ang="0">
                  <a:pos x="T2" y="T3"/>
                </a:cxn>
                <a:cxn ang="0">
                  <a:pos x="T4" y="T5"/>
                </a:cxn>
              </a:cxnLst>
              <a:rect l="0" t="0" r="r" b="b"/>
              <a:pathLst>
                <a:path w="14" h="17">
                  <a:moveTo>
                    <a:pt x="14" y="0"/>
                  </a:moveTo>
                  <a:lnTo>
                    <a:pt x="0" y="1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89"/>
            <p:cNvSpPr>
              <a:spLocks/>
            </p:cNvSpPr>
            <p:nvPr/>
          </p:nvSpPr>
          <p:spPr bwMode="auto">
            <a:xfrm>
              <a:off x="3445248" y="2735808"/>
              <a:ext cx="15875" cy="15875"/>
            </a:xfrm>
            <a:custGeom>
              <a:avLst/>
              <a:gdLst>
                <a:gd name="T0" fmla="*/ 2 w 18"/>
                <a:gd name="T1" fmla="*/ 20 h 21"/>
                <a:gd name="T2" fmla="*/ 5 w 18"/>
                <a:gd name="T3" fmla="*/ 21 h 21"/>
                <a:gd name="T4" fmla="*/ 18 w 18"/>
                <a:gd name="T5" fmla="*/ 5 h 21"/>
                <a:gd name="T6" fmla="*/ 14 w 18"/>
                <a:gd name="T7" fmla="*/ 0 h 21"/>
                <a:gd name="T8" fmla="*/ 0 w 18"/>
                <a:gd name="T9" fmla="*/ 18 h 21"/>
                <a:gd name="T10" fmla="*/ 2 w 18"/>
                <a:gd name="T11" fmla="*/ 20 h 21"/>
              </a:gdLst>
              <a:ahLst/>
              <a:cxnLst>
                <a:cxn ang="0">
                  <a:pos x="T0" y="T1"/>
                </a:cxn>
                <a:cxn ang="0">
                  <a:pos x="T2" y="T3"/>
                </a:cxn>
                <a:cxn ang="0">
                  <a:pos x="T4" y="T5"/>
                </a:cxn>
                <a:cxn ang="0">
                  <a:pos x="T6" y="T7"/>
                </a:cxn>
                <a:cxn ang="0">
                  <a:pos x="T8" y="T9"/>
                </a:cxn>
                <a:cxn ang="0">
                  <a:pos x="T10" y="T11"/>
                </a:cxn>
              </a:cxnLst>
              <a:rect l="0" t="0" r="r" b="b"/>
              <a:pathLst>
                <a:path w="18" h="21">
                  <a:moveTo>
                    <a:pt x="2" y="20"/>
                  </a:moveTo>
                  <a:lnTo>
                    <a:pt x="5" y="21"/>
                  </a:lnTo>
                  <a:lnTo>
                    <a:pt x="18" y="5"/>
                  </a:lnTo>
                  <a:lnTo>
                    <a:pt x="14" y="0"/>
                  </a:lnTo>
                  <a:lnTo>
                    <a:pt x="0" y="18"/>
                  </a:lnTo>
                  <a:lnTo>
                    <a:pt x="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90"/>
            <p:cNvSpPr>
              <a:spLocks/>
            </p:cNvSpPr>
            <p:nvPr/>
          </p:nvSpPr>
          <p:spPr bwMode="auto">
            <a:xfrm>
              <a:off x="4159623" y="2554833"/>
              <a:ext cx="74613" cy="85725"/>
            </a:xfrm>
            <a:custGeom>
              <a:avLst/>
              <a:gdLst>
                <a:gd name="T0" fmla="*/ 77 w 94"/>
                <a:gd name="T1" fmla="*/ 108 h 108"/>
                <a:gd name="T2" fmla="*/ 94 w 94"/>
                <a:gd name="T3" fmla="*/ 0 h 108"/>
                <a:gd name="T4" fmla="*/ 0 w 94"/>
                <a:gd name="T5" fmla="*/ 0 h 108"/>
                <a:gd name="T6" fmla="*/ 20 w 94"/>
                <a:gd name="T7" fmla="*/ 108 h 108"/>
                <a:gd name="T8" fmla="*/ 77 w 94"/>
                <a:gd name="T9" fmla="*/ 108 h 108"/>
              </a:gdLst>
              <a:ahLst/>
              <a:cxnLst>
                <a:cxn ang="0">
                  <a:pos x="T0" y="T1"/>
                </a:cxn>
                <a:cxn ang="0">
                  <a:pos x="T2" y="T3"/>
                </a:cxn>
                <a:cxn ang="0">
                  <a:pos x="T4" y="T5"/>
                </a:cxn>
                <a:cxn ang="0">
                  <a:pos x="T6" y="T7"/>
                </a:cxn>
                <a:cxn ang="0">
                  <a:pos x="T8" y="T9"/>
                </a:cxn>
              </a:cxnLst>
              <a:rect l="0" t="0" r="r" b="b"/>
              <a:pathLst>
                <a:path w="94" h="108">
                  <a:moveTo>
                    <a:pt x="77" y="108"/>
                  </a:moveTo>
                  <a:lnTo>
                    <a:pt x="94" y="0"/>
                  </a:lnTo>
                  <a:lnTo>
                    <a:pt x="0" y="0"/>
                  </a:lnTo>
                  <a:lnTo>
                    <a:pt x="20" y="108"/>
                  </a:lnTo>
                  <a:lnTo>
                    <a:pt x="77"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91"/>
            <p:cNvSpPr>
              <a:spLocks/>
            </p:cNvSpPr>
            <p:nvPr/>
          </p:nvSpPr>
          <p:spPr bwMode="auto">
            <a:xfrm>
              <a:off x="4218361" y="2551658"/>
              <a:ext cx="19050" cy="88900"/>
            </a:xfrm>
            <a:custGeom>
              <a:avLst/>
              <a:gdLst>
                <a:gd name="T0" fmla="*/ 20 w 23"/>
                <a:gd name="T1" fmla="*/ 5 h 111"/>
                <a:gd name="T2" fmla="*/ 16 w 23"/>
                <a:gd name="T3" fmla="*/ 2 h 111"/>
                <a:gd name="T4" fmla="*/ 0 w 23"/>
                <a:gd name="T5" fmla="*/ 110 h 111"/>
                <a:gd name="T6" fmla="*/ 7 w 23"/>
                <a:gd name="T7" fmla="*/ 111 h 111"/>
                <a:gd name="T8" fmla="*/ 23 w 23"/>
                <a:gd name="T9" fmla="*/ 3 h 111"/>
                <a:gd name="T10" fmla="*/ 20 w 23"/>
                <a:gd name="T11" fmla="*/ 0 h 111"/>
                <a:gd name="T12" fmla="*/ 23 w 23"/>
                <a:gd name="T13" fmla="*/ 3 h 111"/>
                <a:gd name="T14" fmla="*/ 23 w 23"/>
                <a:gd name="T15" fmla="*/ 0 h 111"/>
                <a:gd name="T16" fmla="*/ 20 w 23"/>
                <a:gd name="T17" fmla="*/ 0 h 111"/>
                <a:gd name="T18" fmla="*/ 20 w 23"/>
                <a:gd name="T19"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1">
                  <a:moveTo>
                    <a:pt x="20" y="5"/>
                  </a:moveTo>
                  <a:lnTo>
                    <a:pt x="16" y="2"/>
                  </a:lnTo>
                  <a:lnTo>
                    <a:pt x="0" y="110"/>
                  </a:lnTo>
                  <a:lnTo>
                    <a:pt x="7" y="111"/>
                  </a:lnTo>
                  <a:lnTo>
                    <a:pt x="23" y="3"/>
                  </a:lnTo>
                  <a:lnTo>
                    <a:pt x="20" y="0"/>
                  </a:lnTo>
                  <a:lnTo>
                    <a:pt x="23" y="3"/>
                  </a:lnTo>
                  <a:lnTo>
                    <a:pt x="23" y="0"/>
                  </a:lnTo>
                  <a:lnTo>
                    <a:pt x="20" y="0"/>
                  </a:lnTo>
                  <a:lnTo>
                    <a:pt x="2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92"/>
            <p:cNvSpPr>
              <a:spLocks/>
            </p:cNvSpPr>
            <p:nvPr/>
          </p:nvSpPr>
          <p:spPr bwMode="auto">
            <a:xfrm>
              <a:off x="4156448" y="2551658"/>
              <a:ext cx="77788" cy="4763"/>
            </a:xfrm>
            <a:custGeom>
              <a:avLst/>
              <a:gdLst>
                <a:gd name="T0" fmla="*/ 7 w 97"/>
                <a:gd name="T1" fmla="*/ 2 h 5"/>
                <a:gd name="T2" fmla="*/ 3 w 97"/>
                <a:gd name="T3" fmla="*/ 5 h 5"/>
                <a:gd name="T4" fmla="*/ 97 w 97"/>
                <a:gd name="T5" fmla="*/ 5 h 5"/>
                <a:gd name="T6" fmla="*/ 97 w 97"/>
                <a:gd name="T7" fmla="*/ 0 h 5"/>
                <a:gd name="T8" fmla="*/ 3 w 97"/>
                <a:gd name="T9" fmla="*/ 0 h 5"/>
                <a:gd name="T10" fmla="*/ 1 w 97"/>
                <a:gd name="T11" fmla="*/ 3 h 5"/>
                <a:gd name="T12" fmla="*/ 3 w 97"/>
                <a:gd name="T13" fmla="*/ 0 h 5"/>
                <a:gd name="T14" fmla="*/ 0 w 97"/>
                <a:gd name="T15" fmla="*/ 0 h 5"/>
                <a:gd name="T16" fmla="*/ 1 w 97"/>
                <a:gd name="T17" fmla="*/ 3 h 5"/>
                <a:gd name="T18" fmla="*/ 7 w 9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5">
                  <a:moveTo>
                    <a:pt x="7" y="2"/>
                  </a:moveTo>
                  <a:lnTo>
                    <a:pt x="3" y="5"/>
                  </a:lnTo>
                  <a:lnTo>
                    <a:pt x="97" y="5"/>
                  </a:lnTo>
                  <a:lnTo>
                    <a:pt x="97" y="0"/>
                  </a:lnTo>
                  <a:lnTo>
                    <a:pt x="3" y="0"/>
                  </a:lnTo>
                  <a:lnTo>
                    <a:pt x="1" y="3"/>
                  </a:lnTo>
                  <a:lnTo>
                    <a:pt x="3" y="0"/>
                  </a:lnTo>
                  <a:lnTo>
                    <a:pt x="0" y="0"/>
                  </a:lnTo>
                  <a:lnTo>
                    <a:pt x="1" y="3"/>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93"/>
            <p:cNvSpPr>
              <a:spLocks/>
            </p:cNvSpPr>
            <p:nvPr/>
          </p:nvSpPr>
          <p:spPr bwMode="auto">
            <a:xfrm>
              <a:off x="4158036" y="2553246"/>
              <a:ext cx="20638" cy="88900"/>
            </a:xfrm>
            <a:custGeom>
              <a:avLst/>
              <a:gdLst>
                <a:gd name="T0" fmla="*/ 22 w 25"/>
                <a:gd name="T1" fmla="*/ 106 h 112"/>
                <a:gd name="T2" fmla="*/ 25 w 25"/>
                <a:gd name="T3" fmla="*/ 108 h 112"/>
                <a:gd name="T4" fmla="*/ 6 w 25"/>
                <a:gd name="T5" fmla="*/ 0 h 112"/>
                <a:gd name="T6" fmla="*/ 0 w 25"/>
                <a:gd name="T7" fmla="*/ 1 h 112"/>
                <a:gd name="T8" fmla="*/ 18 w 25"/>
                <a:gd name="T9" fmla="*/ 109 h 112"/>
                <a:gd name="T10" fmla="*/ 22 w 25"/>
                <a:gd name="T11" fmla="*/ 112 h 112"/>
                <a:gd name="T12" fmla="*/ 18 w 25"/>
                <a:gd name="T13" fmla="*/ 109 h 112"/>
                <a:gd name="T14" fmla="*/ 18 w 25"/>
                <a:gd name="T15" fmla="*/ 112 h 112"/>
                <a:gd name="T16" fmla="*/ 22 w 25"/>
                <a:gd name="T17" fmla="*/ 112 h 112"/>
                <a:gd name="T18" fmla="*/ 22 w 25"/>
                <a:gd name="T19"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12">
                  <a:moveTo>
                    <a:pt x="22" y="106"/>
                  </a:moveTo>
                  <a:lnTo>
                    <a:pt x="25" y="108"/>
                  </a:lnTo>
                  <a:lnTo>
                    <a:pt x="6" y="0"/>
                  </a:lnTo>
                  <a:lnTo>
                    <a:pt x="0" y="1"/>
                  </a:lnTo>
                  <a:lnTo>
                    <a:pt x="18" y="109"/>
                  </a:lnTo>
                  <a:lnTo>
                    <a:pt x="22" y="112"/>
                  </a:lnTo>
                  <a:lnTo>
                    <a:pt x="18" y="109"/>
                  </a:lnTo>
                  <a:lnTo>
                    <a:pt x="18" y="112"/>
                  </a:lnTo>
                  <a:lnTo>
                    <a:pt x="22" y="112"/>
                  </a:lnTo>
                  <a:lnTo>
                    <a:pt x="2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94"/>
            <p:cNvSpPr>
              <a:spLocks/>
            </p:cNvSpPr>
            <p:nvPr/>
          </p:nvSpPr>
          <p:spPr bwMode="auto">
            <a:xfrm>
              <a:off x="4175498" y="2637383"/>
              <a:ext cx="47625" cy="4763"/>
            </a:xfrm>
            <a:custGeom>
              <a:avLst/>
              <a:gdLst>
                <a:gd name="T0" fmla="*/ 54 w 61"/>
                <a:gd name="T1" fmla="*/ 2 h 6"/>
                <a:gd name="T2" fmla="*/ 57 w 61"/>
                <a:gd name="T3" fmla="*/ 0 h 6"/>
                <a:gd name="T4" fmla="*/ 0 w 61"/>
                <a:gd name="T5" fmla="*/ 0 h 6"/>
                <a:gd name="T6" fmla="*/ 0 w 61"/>
                <a:gd name="T7" fmla="*/ 6 h 6"/>
                <a:gd name="T8" fmla="*/ 57 w 61"/>
                <a:gd name="T9" fmla="*/ 6 h 6"/>
                <a:gd name="T10" fmla="*/ 61 w 61"/>
                <a:gd name="T11" fmla="*/ 3 h 6"/>
                <a:gd name="T12" fmla="*/ 57 w 61"/>
                <a:gd name="T13" fmla="*/ 6 h 6"/>
                <a:gd name="T14" fmla="*/ 61 w 61"/>
                <a:gd name="T15" fmla="*/ 6 h 6"/>
                <a:gd name="T16" fmla="*/ 61 w 61"/>
                <a:gd name="T17" fmla="*/ 3 h 6"/>
                <a:gd name="T18" fmla="*/ 54 w 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
                  <a:moveTo>
                    <a:pt x="54" y="2"/>
                  </a:moveTo>
                  <a:lnTo>
                    <a:pt x="57" y="0"/>
                  </a:lnTo>
                  <a:lnTo>
                    <a:pt x="0" y="0"/>
                  </a:lnTo>
                  <a:lnTo>
                    <a:pt x="0" y="6"/>
                  </a:lnTo>
                  <a:lnTo>
                    <a:pt x="57" y="6"/>
                  </a:lnTo>
                  <a:lnTo>
                    <a:pt x="61" y="3"/>
                  </a:lnTo>
                  <a:lnTo>
                    <a:pt x="57" y="6"/>
                  </a:lnTo>
                  <a:lnTo>
                    <a:pt x="61" y="6"/>
                  </a:lnTo>
                  <a:lnTo>
                    <a:pt x="61" y="3"/>
                  </a:lnTo>
                  <a:lnTo>
                    <a:pt x="5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95"/>
            <p:cNvSpPr>
              <a:spLocks/>
            </p:cNvSpPr>
            <p:nvPr/>
          </p:nvSpPr>
          <p:spPr bwMode="auto">
            <a:xfrm>
              <a:off x="4313611" y="2205583"/>
              <a:ext cx="50800" cy="123825"/>
            </a:xfrm>
            <a:custGeom>
              <a:avLst/>
              <a:gdLst>
                <a:gd name="T0" fmla="*/ 25 w 63"/>
                <a:gd name="T1" fmla="*/ 158 h 158"/>
                <a:gd name="T2" fmla="*/ 20 w 63"/>
                <a:gd name="T3" fmla="*/ 154 h 158"/>
                <a:gd name="T4" fmla="*/ 14 w 63"/>
                <a:gd name="T5" fmla="*/ 149 h 158"/>
                <a:gd name="T6" fmla="*/ 9 w 63"/>
                <a:gd name="T7" fmla="*/ 141 h 158"/>
                <a:gd name="T8" fmla="*/ 6 w 63"/>
                <a:gd name="T9" fmla="*/ 130 h 158"/>
                <a:gd name="T10" fmla="*/ 2 w 63"/>
                <a:gd name="T11" fmla="*/ 118 h 158"/>
                <a:gd name="T12" fmla="*/ 0 w 63"/>
                <a:gd name="T13" fmla="*/ 104 h 158"/>
                <a:gd name="T14" fmla="*/ 0 w 63"/>
                <a:gd name="T15" fmla="*/ 88 h 158"/>
                <a:gd name="T16" fmla="*/ 0 w 63"/>
                <a:gd name="T17" fmla="*/ 72 h 158"/>
                <a:gd name="T18" fmla="*/ 2 w 63"/>
                <a:gd name="T19" fmla="*/ 57 h 158"/>
                <a:gd name="T20" fmla="*/ 5 w 63"/>
                <a:gd name="T21" fmla="*/ 42 h 158"/>
                <a:gd name="T22" fmla="*/ 8 w 63"/>
                <a:gd name="T23" fmla="*/ 29 h 158"/>
                <a:gd name="T24" fmla="*/ 13 w 63"/>
                <a:gd name="T25" fmla="*/ 19 h 158"/>
                <a:gd name="T26" fmla="*/ 18 w 63"/>
                <a:gd name="T27" fmla="*/ 9 h 158"/>
                <a:gd name="T28" fmla="*/ 24 w 63"/>
                <a:gd name="T29" fmla="*/ 4 h 158"/>
                <a:gd name="T30" fmla="*/ 31 w 63"/>
                <a:gd name="T31" fmla="*/ 0 h 158"/>
                <a:gd name="T32" fmla="*/ 38 w 63"/>
                <a:gd name="T33" fmla="*/ 0 h 158"/>
                <a:gd name="T34" fmla="*/ 44 w 63"/>
                <a:gd name="T35" fmla="*/ 2 h 158"/>
                <a:gd name="T36" fmla="*/ 49 w 63"/>
                <a:gd name="T37" fmla="*/ 9 h 158"/>
                <a:gd name="T38" fmla="*/ 54 w 63"/>
                <a:gd name="T39" fmla="*/ 17 h 158"/>
                <a:gd name="T40" fmla="*/ 58 w 63"/>
                <a:gd name="T41" fmla="*/ 28 h 158"/>
                <a:gd name="T42" fmla="*/ 61 w 63"/>
                <a:gd name="T43" fmla="*/ 40 h 158"/>
                <a:gd name="T44" fmla="*/ 63 w 63"/>
                <a:gd name="T45" fmla="*/ 54 h 158"/>
                <a:gd name="T46" fmla="*/ 63 w 63"/>
                <a:gd name="T47" fmla="*/ 70 h 158"/>
                <a:gd name="T48" fmla="*/ 63 w 63"/>
                <a:gd name="T49" fmla="*/ 87 h 158"/>
                <a:gd name="T50" fmla="*/ 61 w 63"/>
                <a:gd name="T51" fmla="*/ 101 h 158"/>
                <a:gd name="T52" fmla="*/ 59 w 63"/>
                <a:gd name="T53" fmla="*/ 116 h 158"/>
                <a:gd name="T54" fmla="*/ 54 w 63"/>
                <a:gd name="T55" fmla="*/ 129 h 158"/>
                <a:gd name="T56" fmla="*/ 49 w 63"/>
                <a:gd name="T57" fmla="*/ 140 h 158"/>
                <a:gd name="T58" fmla="*/ 45 w 63"/>
                <a:gd name="T59" fmla="*/ 149 h 158"/>
                <a:gd name="T60" fmla="*/ 38 w 63"/>
                <a:gd name="T61" fmla="*/ 154 h 158"/>
                <a:gd name="T62" fmla="*/ 32 w 63"/>
                <a:gd name="T6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58">
                  <a:moveTo>
                    <a:pt x="29" y="158"/>
                  </a:moveTo>
                  <a:lnTo>
                    <a:pt x="25" y="158"/>
                  </a:lnTo>
                  <a:lnTo>
                    <a:pt x="22" y="157"/>
                  </a:lnTo>
                  <a:lnTo>
                    <a:pt x="20" y="154"/>
                  </a:lnTo>
                  <a:lnTo>
                    <a:pt x="17" y="152"/>
                  </a:lnTo>
                  <a:lnTo>
                    <a:pt x="14" y="149"/>
                  </a:lnTo>
                  <a:lnTo>
                    <a:pt x="11" y="145"/>
                  </a:lnTo>
                  <a:lnTo>
                    <a:pt x="9" y="141"/>
                  </a:lnTo>
                  <a:lnTo>
                    <a:pt x="7" y="136"/>
                  </a:lnTo>
                  <a:lnTo>
                    <a:pt x="6" y="130"/>
                  </a:lnTo>
                  <a:lnTo>
                    <a:pt x="3" y="125"/>
                  </a:lnTo>
                  <a:lnTo>
                    <a:pt x="2" y="118"/>
                  </a:lnTo>
                  <a:lnTo>
                    <a:pt x="1" y="111"/>
                  </a:lnTo>
                  <a:lnTo>
                    <a:pt x="0" y="104"/>
                  </a:lnTo>
                  <a:lnTo>
                    <a:pt x="0" y="96"/>
                  </a:lnTo>
                  <a:lnTo>
                    <a:pt x="0" y="88"/>
                  </a:lnTo>
                  <a:lnTo>
                    <a:pt x="0" y="80"/>
                  </a:lnTo>
                  <a:lnTo>
                    <a:pt x="0" y="72"/>
                  </a:lnTo>
                  <a:lnTo>
                    <a:pt x="1" y="63"/>
                  </a:lnTo>
                  <a:lnTo>
                    <a:pt x="2" y="57"/>
                  </a:lnTo>
                  <a:lnTo>
                    <a:pt x="3" y="48"/>
                  </a:lnTo>
                  <a:lnTo>
                    <a:pt x="5" y="42"/>
                  </a:lnTo>
                  <a:lnTo>
                    <a:pt x="7" y="35"/>
                  </a:lnTo>
                  <a:lnTo>
                    <a:pt x="8" y="29"/>
                  </a:lnTo>
                  <a:lnTo>
                    <a:pt x="10" y="23"/>
                  </a:lnTo>
                  <a:lnTo>
                    <a:pt x="13" y="19"/>
                  </a:lnTo>
                  <a:lnTo>
                    <a:pt x="16" y="14"/>
                  </a:lnTo>
                  <a:lnTo>
                    <a:pt x="18" y="9"/>
                  </a:lnTo>
                  <a:lnTo>
                    <a:pt x="22" y="6"/>
                  </a:lnTo>
                  <a:lnTo>
                    <a:pt x="24" y="4"/>
                  </a:lnTo>
                  <a:lnTo>
                    <a:pt x="28" y="1"/>
                  </a:lnTo>
                  <a:lnTo>
                    <a:pt x="31" y="0"/>
                  </a:lnTo>
                  <a:lnTo>
                    <a:pt x="34" y="0"/>
                  </a:lnTo>
                  <a:lnTo>
                    <a:pt x="38" y="0"/>
                  </a:lnTo>
                  <a:lnTo>
                    <a:pt x="40" y="1"/>
                  </a:lnTo>
                  <a:lnTo>
                    <a:pt x="44" y="2"/>
                  </a:lnTo>
                  <a:lnTo>
                    <a:pt x="46" y="6"/>
                  </a:lnTo>
                  <a:lnTo>
                    <a:pt x="49" y="9"/>
                  </a:lnTo>
                  <a:lnTo>
                    <a:pt x="52" y="13"/>
                  </a:lnTo>
                  <a:lnTo>
                    <a:pt x="54" y="17"/>
                  </a:lnTo>
                  <a:lnTo>
                    <a:pt x="56" y="22"/>
                  </a:lnTo>
                  <a:lnTo>
                    <a:pt x="58" y="28"/>
                  </a:lnTo>
                  <a:lnTo>
                    <a:pt x="59" y="34"/>
                  </a:lnTo>
                  <a:lnTo>
                    <a:pt x="61" y="40"/>
                  </a:lnTo>
                  <a:lnTo>
                    <a:pt x="62" y="47"/>
                  </a:lnTo>
                  <a:lnTo>
                    <a:pt x="63" y="54"/>
                  </a:lnTo>
                  <a:lnTo>
                    <a:pt x="63" y="62"/>
                  </a:lnTo>
                  <a:lnTo>
                    <a:pt x="63" y="70"/>
                  </a:lnTo>
                  <a:lnTo>
                    <a:pt x="63" y="78"/>
                  </a:lnTo>
                  <a:lnTo>
                    <a:pt x="63" y="87"/>
                  </a:lnTo>
                  <a:lnTo>
                    <a:pt x="62" y="95"/>
                  </a:lnTo>
                  <a:lnTo>
                    <a:pt x="61" y="101"/>
                  </a:lnTo>
                  <a:lnTo>
                    <a:pt x="60" y="110"/>
                  </a:lnTo>
                  <a:lnTo>
                    <a:pt x="59" y="116"/>
                  </a:lnTo>
                  <a:lnTo>
                    <a:pt x="56" y="123"/>
                  </a:lnTo>
                  <a:lnTo>
                    <a:pt x="54" y="129"/>
                  </a:lnTo>
                  <a:lnTo>
                    <a:pt x="52" y="135"/>
                  </a:lnTo>
                  <a:lnTo>
                    <a:pt x="49" y="140"/>
                  </a:lnTo>
                  <a:lnTo>
                    <a:pt x="47" y="145"/>
                  </a:lnTo>
                  <a:lnTo>
                    <a:pt x="45" y="149"/>
                  </a:lnTo>
                  <a:lnTo>
                    <a:pt x="41" y="152"/>
                  </a:lnTo>
                  <a:lnTo>
                    <a:pt x="38" y="154"/>
                  </a:lnTo>
                  <a:lnTo>
                    <a:pt x="36" y="157"/>
                  </a:lnTo>
                  <a:lnTo>
                    <a:pt x="32" y="158"/>
                  </a:lnTo>
                  <a:lnTo>
                    <a:pt x="29" y="158"/>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96"/>
            <p:cNvSpPr>
              <a:spLocks/>
            </p:cNvSpPr>
            <p:nvPr/>
          </p:nvSpPr>
          <p:spPr bwMode="auto">
            <a:xfrm>
              <a:off x="4308848" y="2267496"/>
              <a:ext cx="28575" cy="68263"/>
            </a:xfrm>
            <a:custGeom>
              <a:avLst/>
              <a:gdLst>
                <a:gd name="T0" fmla="*/ 0 w 36"/>
                <a:gd name="T1" fmla="*/ 0 h 85"/>
                <a:gd name="T2" fmla="*/ 0 w 36"/>
                <a:gd name="T3" fmla="*/ 0 h 85"/>
                <a:gd name="T4" fmla="*/ 0 w 36"/>
                <a:gd name="T5" fmla="*/ 8 h 85"/>
                <a:gd name="T6" fmla="*/ 0 w 36"/>
                <a:gd name="T7" fmla="*/ 16 h 85"/>
                <a:gd name="T8" fmla="*/ 1 w 36"/>
                <a:gd name="T9" fmla="*/ 24 h 85"/>
                <a:gd name="T10" fmla="*/ 1 w 36"/>
                <a:gd name="T11" fmla="*/ 32 h 85"/>
                <a:gd name="T12" fmla="*/ 3 w 36"/>
                <a:gd name="T13" fmla="*/ 39 h 85"/>
                <a:gd name="T14" fmla="*/ 5 w 36"/>
                <a:gd name="T15" fmla="*/ 46 h 85"/>
                <a:gd name="T16" fmla="*/ 6 w 36"/>
                <a:gd name="T17" fmla="*/ 51 h 85"/>
                <a:gd name="T18" fmla="*/ 8 w 36"/>
                <a:gd name="T19" fmla="*/ 58 h 85"/>
                <a:gd name="T20" fmla="*/ 10 w 36"/>
                <a:gd name="T21" fmla="*/ 64 h 85"/>
                <a:gd name="T22" fmla="*/ 13 w 36"/>
                <a:gd name="T23" fmla="*/ 69 h 85"/>
                <a:gd name="T24" fmla="*/ 16 w 36"/>
                <a:gd name="T25" fmla="*/ 72 h 85"/>
                <a:gd name="T26" fmla="*/ 20 w 36"/>
                <a:gd name="T27" fmla="*/ 77 h 85"/>
                <a:gd name="T28" fmla="*/ 22 w 36"/>
                <a:gd name="T29" fmla="*/ 80 h 85"/>
                <a:gd name="T30" fmla="*/ 27 w 36"/>
                <a:gd name="T31" fmla="*/ 83 h 85"/>
                <a:gd name="T32" fmla="*/ 31 w 36"/>
                <a:gd name="T33" fmla="*/ 84 h 85"/>
                <a:gd name="T34" fmla="*/ 36 w 36"/>
                <a:gd name="T35" fmla="*/ 85 h 85"/>
                <a:gd name="T36" fmla="*/ 36 w 36"/>
                <a:gd name="T37" fmla="*/ 72 h 85"/>
                <a:gd name="T38" fmla="*/ 33 w 36"/>
                <a:gd name="T39" fmla="*/ 71 h 85"/>
                <a:gd name="T40" fmla="*/ 32 w 36"/>
                <a:gd name="T41" fmla="*/ 71 h 85"/>
                <a:gd name="T42" fmla="*/ 31 w 36"/>
                <a:gd name="T43" fmla="*/ 70 h 85"/>
                <a:gd name="T44" fmla="*/ 29 w 36"/>
                <a:gd name="T45" fmla="*/ 69 h 85"/>
                <a:gd name="T46" fmla="*/ 27 w 36"/>
                <a:gd name="T47" fmla="*/ 65 h 85"/>
                <a:gd name="T48" fmla="*/ 24 w 36"/>
                <a:gd name="T49" fmla="*/ 62 h 85"/>
                <a:gd name="T50" fmla="*/ 22 w 36"/>
                <a:gd name="T51" fmla="*/ 58 h 85"/>
                <a:gd name="T52" fmla="*/ 20 w 36"/>
                <a:gd name="T53" fmla="*/ 54 h 85"/>
                <a:gd name="T54" fmla="*/ 18 w 36"/>
                <a:gd name="T55" fmla="*/ 48 h 85"/>
                <a:gd name="T56" fmla="*/ 17 w 36"/>
                <a:gd name="T57" fmla="*/ 42 h 85"/>
                <a:gd name="T58" fmla="*/ 16 w 36"/>
                <a:gd name="T59" fmla="*/ 36 h 85"/>
                <a:gd name="T60" fmla="*/ 15 w 36"/>
                <a:gd name="T61" fmla="*/ 30 h 85"/>
                <a:gd name="T62" fmla="*/ 14 w 36"/>
                <a:gd name="T63" fmla="*/ 23 h 85"/>
                <a:gd name="T64" fmla="*/ 13 w 36"/>
                <a:gd name="T65" fmla="*/ 16 h 85"/>
                <a:gd name="T66" fmla="*/ 13 w 36"/>
                <a:gd name="T67" fmla="*/ 8 h 85"/>
                <a:gd name="T68" fmla="*/ 13 w 36"/>
                <a:gd name="T69" fmla="*/ 0 h 85"/>
                <a:gd name="T70" fmla="*/ 13 w 36"/>
                <a:gd name="T71" fmla="*/ 0 h 85"/>
                <a:gd name="T72" fmla="*/ 0 w 36"/>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0" y="0"/>
                  </a:moveTo>
                  <a:lnTo>
                    <a:pt x="0" y="0"/>
                  </a:lnTo>
                  <a:lnTo>
                    <a:pt x="0" y="8"/>
                  </a:lnTo>
                  <a:lnTo>
                    <a:pt x="0" y="16"/>
                  </a:lnTo>
                  <a:lnTo>
                    <a:pt x="1" y="24"/>
                  </a:lnTo>
                  <a:lnTo>
                    <a:pt x="1" y="32"/>
                  </a:lnTo>
                  <a:lnTo>
                    <a:pt x="3" y="39"/>
                  </a:lnTo>
                  <a:lnTo>
                    <a:pt x="5" y="46"/>
                  </a:lnTo>
                  <a:lnTo>
                    <a:pt x="6" y="51"/>
                  </a:lnTo>
                  <a:lnTo>
                    <a:pt x="8" y="58"/>
                  </a:lnTo>
                  <a:lnTo>
                    <a:pt x="10" y="64"/>
                  </a:lnTo>
                  <a:lnTo>
                    <a:pt x="13" y="69"/>
                  </a:lnTo>
                  <a:lnTo>
                    <a:pt x="16" y="72"/>
                  </a:lnTo>
                  <a:lnTo>
                    <a:pt x="20" y="77"/>
                  </a:lnTo>
                  <a:lnTo>
                    <a:pt x="22" y="80"/>
                  </a:lnTo>
                  <a:lnTo>
                    <a:pt x="27" y="83"/>
                  </a:lnTo>
                  <a:lnTo>
                    <a:pt x="31" y="84"/>
                  </a:lnTo>
                  <a:lnTo>
                    <a:pt x="36" y="85"/>
                  </a:lnTo>
                  <a:lnTo>
                    <a:pt x="36" y="72"/>
                  </a:lnTo>
                  <a:lnTo>
                    <a:pt x="33" y="71"/>
                  </a:lnTo>
                  <a:lnTo>
                    <a:pt x="32" y="71"/>
                  </a:lnTo>
                  <a:lnTo>
                    <a:pt x="31" y="70"/>
                  </a:lnTo>
                  <a:lnTo>
                    <a:pt x="29" y="69"/>
                  </a:lnTo>
                  <a:lnTo>
                    <a:pt x="27" y="65"/>
                  </a:lnTo>
                  <a:lnTo>
                    <a:pt x="24" y="62"/>
                  </a:lnTo>
                  <a:lnTo>
                    <a:pt x="22" y="58"/>
                  </a:lnTo>
                  <a:lnTo>
                    <a:pt x="20" y="54"/>
                  </a:lnTo>
                  <a:lnTo>
                    <a:pt x="18" y="48"/>
                  </a:lnTo>
                  <a:lnTo>
                    <a:pt x="17" y="42"/>
                  </a:lnTo>
                  <a:lnTo>
                    <a:pt x="16" y="36"/>
                  </a:lnTo>
                  <a:lnTo>
                    <a:pt x="15" y="30"/>
                  </a:lnTo>
                  <a:lnTo>
                    <a:pt x="14" y="23"/>
                  </a:lnTo>
                  <a:lnTo>
                    <a:pt x="13" y="16"/>
                  </a:lnTo>
                  <a:lnTo>
                    <a:pt x="13" y="8"/>
                  </a:lnTo>
                  <a:lnTo>
                    <a:pt x="13" y="0"/>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97"/>
            <p:cNvSpPr>
              <a:spLocks/>
            </p:cNvSpPr>
            <p:nvPr/>
          </p:nvSpPr>
          <p:spPr bwMode="auto">
            <a:xfrm>
              <a:off x="4308848" y="2199233"/>
              <a:ext cx="33338" cy="68263"/>
            </a:xfrm>
            <a:custGeom>
              <a:avLst/>
              <a:gdLst>
                <a:gd name="T0" fmla="*/ 41 w 41"/>
                <a:gd name="T1" fmla="*/ 0 h 87"/>
                <a:gd name="T2" fmla="*/ 41 w 41"/>
                <a:gd name="T3" fmla="*/ 0 h 87"/>
                <a:gd name="T4" fmla="*/ 36 w 41"/>
                <a:gd name="T5" fmla="*/ 1 h 87"/>
                <a:gd name="T6" fmla="*/ 32 w 41"/>
                <a:gd name="T7" fmla="*/ 3 h 87"/>
                <a:gd name="T8" fmla="*/ 28 w 41"/>
                <a:gd name="T9" fmla="*/ 5 h 87"/>
                <a:gd name="T10" fmla="*/ 24 w 41"/>
                <a:gd name="T11" fmla="*/ 8 h 87"/>
                <a:gd name="T12" fmla="*/ 21 w 41"/>
                <a:gd name="T13" fmla="*/ 13 h 87"/>
                <a:gd name="T14" fmla="*/ 17 w 41"/>
                <a:gd name="T15" fmla="*/ 17 h 87"/>
                <a:gd name="T16" fmla="*/ 15 w 41"/>
                <a:gd name="T17" fmla="*/ 23 h 87"/>
                <a:gd name="T18" fmla="*/ 12 w 41"/>
                <a:gd name="T19" fmla="*/ 28 h 87"/>
                <a:gd name="T20" fmla="*/ 9 w 41"/>
                <a:gd name="T21" fmla="*/ 34 h 87"/>
                <a:gd name="T22" fmla="*/ 8 w 41"/>
                <a:gd name="T23" fmla="*/ 41 h 87"/>
                <a:gd name="T24" fmla="*/ 6 w 41"/>
                <a:gd name="T25" fmla="*/ 47 h 87"/>
                <a:gd name="T26" fmla="*/ 3 w 41"/>
                <a:gd name="T27" fmla="*/ 54 h 87"/>
                <a:gd name="T28" fmla="*/ 2 w 41"/>
                <a:gd name="T29" fmla="*/ 62 h 87"/>
                <a:gd name="T30" fmla="*/ 1 w 41"/>
                <a:gd name="T31" fmla="*/ 69 h 87"/>
                <a:gd name="T32" fmla="*/ 1 w 41"/>
                <a:gd name="T33" fmla="*/ 79 h 87"/>
                <a:gd name="T34" fmla="*/ 0 w 41"/>
                <a:gd name="T35" fmla="*/ 87 h 87"/>
                <a:gd name="T36" fmla="*/ 13 w 41"/>
                <a:gd name="T37" fmla="*/ 87 h 87"/>
                <a:gd name="T38" fmla="*/ 14 w 41"/>
                <a:gd name="T39" fmla="*/ 79 h 87"/>
                <a:gd name="T40" fmla="*/ 14 w 41"/>
                <a:gd name="T41" fmla="*/ 72 h 87"/>
                <a:gd name="T42" fmla="*/ 15 w 41"/>
                <a:gd name="T43" fmla="*/ 65 h 87"/>
                <a:gd name="T44" fmla="*/ 17 w 41"/>
                <a:gd name="T45" fmla="*/ 58 h 87"/>
                <a:gd name="T46" fmla="*/ 18 w 41"/>
                <a:gd name="T47" fmla="*/ 51 h 87"/>
                <a:gd name="T48" fmla="*/ 20 w 41"/>
                <a:gd name="T49" fmla="*/ 44 h 87"/>
                <a:gd name="T50" fmla="*/ 22 w 41"/>
                <a:gd name="T51" fmla="*/ 38 h 87"/>
                <a:gd name="T52" fmla="*/ 24 w 41"/>
                <a:gd name="T53" fmla="*/ 34 h 87"/>
                <a:gd name="T54" fmla="*/ 25 w 41"/>
                <a:gd name="T55" fmla="*/ 28 h 87"/>
                <a:gd name="T56" fmla="*/ 29 w 41"/>
                <a:gd name="T57" fmla="*/ 23 h 87"/>
                <a:gd name="T58" fmla="*/ 31 w 41"/>
                <a:gd name="T59" fmla="*/ 21 h 87"/>
                <a:gd name="T60" fmla="*/ 33 w 41"/>
                <a:gd name="T61" fmla="*/ 17 h 87"/>
                <a:gd name="T62" fmla="*/ 36 w 41"/>
                <a:gd name="T63" fmla="*/ 15 h 87"/>
                <a:gd name="T64" fmla="*/ 38 w 41"/>
                <a:gd name="T65" fmla="*/ 14 h 87"/>
                <a:gd name="T66" fmla="*/ 40 w 41"/>
                <a:gd name="T67" fmla="*/ 13 h 87"/>
                <a:gd name="T68" fmla="*/ 41 w 41"/>
                <a:gd name="T69" fmla="*/ 13 h 87"/>
                <a:gd name="T70" fmla="*/ 41 w 41"/>
                <a:gd name="T71" fmla="*/ 13 h 87"/>
                <a:gd name="T72" fmla="*/ 41 w 41"/>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41" y="0"/>
                  </a:moveTo>
                  <a:lnTo>
                    <a:pt x="41" y="0"/>
                  </a:lnTo>
                  <a:lnTo>
                    <a:pt x="36" y="1"/>
                  </a:lnTo>
                  <a:lnTo>
                    <a:pt x="32" y="3"/>
                  </a:lnTo>
                  <a:lnTo>
                    <a:pt x="28" y="5"/>
                  </a:lnTo>
                  <a:lnTo>
                    <a:pt x="24" y="8"/>
                  </a:lnTo>
                  <a:lnTo>
                    <a:pt x="21" y="13"/>
                  </a:lnTo>
                  <a:lnTo>
                    <a:pt x="17" y="17"/>
                  </a:lnTo>
                  <a:lnTo>
                    <a:pt x="15" y="23"/>
                  </a:lnTo>
                  <a:lnTo>
                    <a:pt x="12" y="28"/>
                  </a:lnTo>
                  <a:lnTo>
                    <a:pt x="9" y="34"/>
                  </a:lnTo>
                  <a:lnTo>
                    <a:pt x="8" y="41"/>
                  </a:lnTo>
                  <a:lnTo>
                    <a:pt x="6" y="47"/>
                  </a:lnTo>
                  <a:lnTo>
                    <a:pt x="3" y="54"/>
                  </a:lnTo>
                  <a:lnTo>
                    <a:pt x="2" y="62"/>
                  </a:lnTo>
                  <a:lnTo>
                    <a:pt x="1" y="69"/>
                  </a:lnTo>
                  <a:lnTo>
                    <a:pt x="1" y="79"/>
                  </a:lnTo>
                  <a:lnTo>
                    <a:pt x="0" y="87"/>
                  </a:lnTo>
                  <a:lnTo>
                    <a:pt x="13" y="87"/>
                  </a:lnTo>
                  <a:lnTo>
                    <a:pt x="14" y="79"/>
                  </a:lnTo>
                  <a:lnTo>
                    <a:pt x="14" y="72"/>
                  </a:lnTo>
                  <a:lnTo>
                    <a:pt x="15" y="65"/>
                  </a:lnTo>
                  <a:lnTo>
                    <a:pt x="17" y="58"/>
                  </a:lnTo>
                  <a:lnTo>
                    <a:pt x="18" y="51"/>
                  </a:lnTo>
                  <a:lnTo>
                    <a:pt x="20" y="44"/>
                  </a:lnTo>
                  <a:lnTo>
                    <a:pt x="22" y="38"/>
                  </a:lnTo>
                  <a:lnTo>
                    <a:pt x="24" y="34"/>
                  </a:lnTo>
                  <a:lnTo>
                    <a:pt x="25" y="28"/>
                  </a:lnTo>
                  <a:lnTo>
                    <a:pt x="29" y="23"/>
                  </a:lnTo>
                  <a:lnTo>
                    <a:pt x="31" y="21"/>
                  </a:lnTo>
                  <a:lnTo>
                    <a:pt x="33" y="17"/>
                  </a:lnTo>
                  <a:lnTo>
                    <a:pt x="36" y="15"/>
                  </a:lnTo>
                  <a:lnTo>
                    <a:pt x="38" y="14"/>
                  </a:lnTo>
                  <a:lnTo>
                    <a:pt x="40" y="13"/>
                  </a:lnTo>
                  <a:lnTo>
                    <a:pt x="41" y="13"/>
                  </a:lnTo>
                  <a:lnTo>
                    <a:pt x="41" y="1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98"/>
            <p:cNvSpPr>
              <a:spLocks/>
            </p:cNvSpPr>
            <p:nvPr/>
          </p:nvSpPr>
          <p:spPr bwMode="auto">
            <a:xfrm>
              <a:off x="4342186" y="2199233"/>
              <a:ext cx="28575" cy="68263"/>
            </a:xfrm>
            <a:custGeom>
              <a:avLst/>
              <a:gdLst>
                <a:gd name="T0" fmla="*/ 36 w 36"/>
                <a:gd name="T1" fmla="*/ 85 h 85"/>
                <a:gd name="T2" fmla="*/ 36 w 36"/>
                <a:gd name="T3" fmla="*/ 85 h 85"/>
                <a:gd name="T4" fmla="*/ 36 w 36"/>
                <a:gd name="T5" fmla="*/ 77 h 85"/>
                <a:gd name="T6" fmla="*/ 36 w 36"/>
                <a:gd name="T7" fmla="*/ 69 h 85"/>
                <a:gd name="T8" fmla="*/ 35 w 36"/>
                <a:gd name="T9" fmla="*/ 61 h 85"/>
                <a:gd name="T10" fmla="*/ 34 w 36"/>
                <a:gd name="T11" fmla="*/ 53 h 85"/>
                <a:gd name="T12" fmla="*/ 33 w 36"/>
                <a:gd name="T13" fmla="*/ 46 h 85"/>
                <a:gd name="T14" fmla="*/ 32 w 36"/>
                <a:gd name="T15" fmla="*/ 39 h 85"/>
                <a:gd name="T16" fmla="*/ 29 w 36"/>
                <a:gd name="T17" fmla="*/ 32 h 85"/>
                <a:gd name="T18" fmla="*/ 28 w 36"/>
                <a:gd name="T19" fmla="*/ 27 h 85"/>
                <a:gd name="T20" fmla="*/ 26 w 36"/>
                <a:gd name="T21" fmla="*/ 21 h 85"/>
                <a:gd name="T22" fmla="*/ 22 w 36"/>
                <a:gd name="T23" fmla="*/ 16 h 85"/>
                <a:gd name="T24" fmla="*/ 20 w 36"/>
                <a:gd name="T25" fmla="*/ 12 h 85"/>
                <a:gd name="T26" fmla="*/ 17 w 36"/>
                <a:gd name="T27" fmla="*/ 8 h 85"/>
                <a:gd name="T28" fmla="*/ 13 w 36"/>
                <a:gd name="T29" fmla="*/ 5 h 85"/>
                <a:gd name="T30" fmla="*/ 10 w 36"/>
                <a:gd name="T31" fmla="*/ 3 h 85"/>
                <a:gd name="T32" fmla="*/ 5 w 36"/>
                <a:gd name="T33" fmla="*/ 0 h 85"/>
                <a:gd name="T34" fmla="*/ 0 w 36"/>
                <a:gd name="T35" fmla="*/ 0 h 85"/>
                <a:gd name="T36" fmla="*/ 0 w 36"/>
                <a:gd name="T37" fmla="*/ 13 h 85"/>
                <a:gd name="T38" fmla="*/ 2 w 36"/>
                <a:gd name="T39" fmla="*/ 14 h 85"/>
                <a:gd name="T40" fmla="*/ 4 w 36"/>
                <a:gd name="T41" fmla="*/ 14 h 85"/>
                <a:gd name="T42" fmla="*/ 5 w 36"/>
                <a:gd name="T43" fmla="*/ 15 h 85"/>
                <a:gd name="T44" fmla="*/ 7 w 36"/>
                <a:gd name="T45" fmla="*/ 16 h 85"/>
                <a:gd name="T46" fmla="*/ 10 w 36"/>
                <a:gd name="T47" fmla="*/ 20 h 85"/>
                <a:gd name="T48" fmla="*/ 12 w 36"/>
                <a:gd name="T49" fmla="*/ 23 h 85"/>
                <a:gd name="T50" fmla="*/ 13 w 36"/>
                <a:gd name="T51" fmla="*/ 27 h 85"/>
                <a:gd name="T52" fmla="*/ 15 w 36"/>
                <a:gd name="T53" fmla="*/ 31 h 85"/>
                <a:gd name="T54" fmla="*/ 18 w 36"/>
                <a:gd name="T55" fmla="*/ 37 h 85"/>
                <a:gd name="T56" fmla="*/ 19 w 36"/>
                <a:gd name="T57" fmla="*/ 42 h 85"/>
                <a:gd name="T58" fmla="*/ 20 w 36"/>
                <a:gd name="T59" fmla="*/ 49 h 85"/>
                <a:gd name="T60" fmla="*/ 21 w 36"/>
                <a:gd name="T61" fmla="*/ 55 h 85"/>
                <a:gd name="T62" fmla="*/ 22 w 36"/>
                <a:gd name="T63" fmla="*/ 62 h 85"/>
                <a:gd name="T64" fmla="*/ 22 w 36"/>
                <a:gd name="T65" fmla="*/ 69 h 85"/>
                <a:gd name="T66" fmla="*/ 22 w 36"/>
                <a:gd name="T67" fmla="*/ 77 h 85"/>
                <a:gd name="T68" fmla="*/ 22 w 36"/>
                <a:gd name="T69" fmla="*/ 85 h 85"/>
                <a:gd name="T70" fmla="*/ 22 w 36"/>
                <a:gd name="T71" fmla="*/ 85 h 85"/>
                <a:gd name="T72" fmla="*/ 36 w 36"/>
                <a:gd name="T7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36" y="85"/>
                  </a:moveTo>
                  <a:lnTo>
                    <a:pt x="36" y="85"/>
                  </a:lnTo>
                  <a:lnTo>
                    <a:pt x="36" y="77"/>
                  </a:lnTo>
                  <a:lnTo>
                    <a:pt x="36" y="69"/>
                  </a:lnTo>
                  <a:lnTo>
                    <a:pt x="35" y="61"/>
                  </a:lnTo>
                  <a:lnTo>
                    <a:pt x="34" y="53"/>
                  </a:lnTo>
                  <a:lnTo>
                    <a:pt x="33" y="46"/>
                  </a:lnTo>
                  <a:lnTo>
                    <a:pt x="32" y="39"/>
                  </a:lnTo>
                  <a:lnTo>
                    <a:pt x="29" y="32"/>
                  </a:lnTo>
                  <a:lnTo>
                    <a:pt x="28" y="27"/>
                  </a:lnTo>
                  <a:lnTo>
                    <a:pt x="26" y="21"/>
                  </a:lnTo>
                  <a:lnTo>
                    <a:pt x="22" y="16"/>
                  </a:lnTo>
                  <a:lnTo>
                    <a:pt x="20" y="12"/>
                  </a:lnTo>
                  <a:lnTo>
                    <a:pt x="17" y="8"/>
                  </a:lnTo>
                  <a:lnTo>
                    <a:pt x="13" y="5"/>
                  </a:lnTo>
                  <a:lnTo>
                    <a:pt x="10" y="3"/>
                  </a:lnTo>
                  <a:lnTo>
                    <a:pt x="5" y="0"/>
                  </a:lnTo>
                  <a:lnTo>
                    <a:pt x="0" y="0"/>
                  </a:lnTo>
                  <a:lnTo>
                    <a:pt x="0" y="13"/>
                  </a:lnTo>
                  <a:lnTo>
                    <a:pt x="2" y="14"/>
                  </a:lnTo>
                  <a:lnTo>
                    <a:pt x="4" y="14"/>
                  </a:lnTo>
                  <a:lnTo>
                    <a:pt x="5" y="15"/>
                  </a:lnTo>
                  <a:lnTo>
                    <a:pt x="7" y="16"/>
                  </a:lnTo>
                  <a:lnTo>
                    <a:pt x="10" y="20"/>
                  </a:lnTo>
                  <a:lnTo>
                    <a:pt x="12" y="23"/>
                  </a:lnTo>
                  <a:lnTo>
                    <a:pt x="13" y="27"/>
                  </a:lnTo>
                  <a:lnTo>
                    <a:pt x="15" y="31"/>
                  </a:lnTo>
                  <a:lnTo>
                    <a:pt x="18" y="37"/>
                  </a:lnTo>
                  <a:lnTo>
                    <a:pt x="19" y="42"/>
                  </a:lnTo>
                  <a:lnTo>
                    <a:pt x="20" y="49"/>
                  </a:lnTo>
                  <a:lnTo>
                    <a:pt x="21" y="55"/>
                  </a:lnTo>
                  <a:lnTo>
                    <a:pt x="22" y="62"/>
                  </a:lnTo>
                  <a:lnTo>
                    <a:pt x="22" y="69"/>
                  </a:lnTo>
                  <a:lnTo>
                    <a:pt x="22" y="77"/>
                  </a:lnTo>
                  <a:lnTo>
                    <a:pt x="22" y="85"/>
                  </a:lnTo>
                  <a:lnTo>
                    <a:pt x="22" y="85"/>
                  </a:lnTo>
                  <a:lnTo>
                    <a:pt x="36"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99"/>
            <p:cNvSpPr>
              <a:spLocks/>
            </p:cNvSpPr>
            <p:nvPr/>
          </p:nvSpPr>
          <p:spPr bwMode="auto">
            <a:xfrm>
              <a:off x="4337423" y="2267496"/>
              <a:ext cx="33338" cy="68263"/>
            </a:xfrm>
            <a:custGeom>
              <a:avLst/>
              <a:gdLst>
                <a:gd name="T0" fmla="*/ 0 w 41"/>
                <a:gd name="T1" fmla="*/ 87 h 87"/>
                <a:gd name="T2" fmla="*/ 0 w 41"/>
                <a:gd name="T3" fmla="*/ 87 h 87"/>
                <a:gd name="T4" fmla="*/ 4 w 41"/>
                <a:gd name="T5" fmla="*/ 86 h 87"/>
                <a:gd name="T6" fmla="*/ 9 w 41"/>
                <a:gd name="T7" fmla="*/ 85 h 87"/>
                <a:gd name="T8" fmla="*/ 14 w 41"/>
                <a:gd name="T9" fmla="*/ 81 h 87"/>
                <a:gd name="T10" fmla="*/ 17 w 41"/>
                <a:gd name="T11" fmla="*/ 79 h 87"/>
                <a:gd name="T12" fmla="*/ 20 w 41"/>
                <a:gd name="T13" fmla="*/ 74 h 87"/>
                <a:gd name="T14" fmla="*/ 24 w 41"/>
                <a:gd name="T15" fmla="*/ 70 h 87"/>
                <a:gd name="T16" fmla="*/ 26 w 41"/>
                <a:gd name="T17" fmla="*/ 65 h 87"/>
                <a:gd name="T18" fmla="*/ 30 w 41"/>
                <a:gd name="T19" fmla="*/ 59 h 87"/>
                <a:gd name="T20" fmla="*/ 32 w 41"/>
                <a:gd name="T21" fmla="*/ 53 h 87"/>
                <a:gd name="T22" fmla="*/ 33 w 41"/>
                <a:gd name="T23" fmla="*/ 47 h 87"/>
                <a:gd name="T24" fmla="*/ 35 w 41"/>
                <a:gd name="T25" fmla="*/ 40 h 87"/>
                <a:gd name="T26" fmla="*/ 37 w 41"/>
                <a:gd name="T27" fmla="*/ 33 h 87"/>
                <a:gd name="T28" fmla="*/ 39 w 41"/>
                <a:gd name="T29" fmla="*/ 25 h 87"/>
                <a:gd name="T30" fmla="*/ 39 w 41"/>
                <a:gd name="T31" fmla="*/ 18 h 87"/>
                <a:gd name="T32" fmla="*/ 40 w 41"/>
                <a:gd name="T33" fmla="*/ 10 h 87"/>
                <a:gd name="T34" fmla="*/ 41 w 41"/>
                <a:gd name="T35" fmla="*/ 0 h 87"/>
                <a:gd name="T36" fmla="*/ 27 w 41"/>
                <a:gd name="T37" fmla="*/ 0 h 87"/>
                <a:gd name="T38" fmla="*/ 27 w 41"/>
                <a:gd name="T39" fmla="*/ 9 h 87"/>
                <a:gd name="T40" fmla="*/ 26 w 41"/>
                <a:gd name="T41" fmla="*/ 15 h 87"/>
                <a:gd name="T42" fmla="*/ 25 w 41"/>
                <a:gd name="T43" fmla="*/ 23 h 87"/>
                <a:gd name="T44" fmla="*/ 24 w 41"/>
                <a:gd name="T45" fmla="*/ 30 h 87"/>
                <a:gd name="T46" fmla="*/ 23 w 41"/>
                <a:gd name="T47" fmla="*/ 37 h 87"/>
                <a:gd name="T48" fmla="*/ 22 w 41"/>
                <a:gd name="T49" fmla="*/ 43 h 87"/>
                <a:gd name="T50" fmla="*/ 19 w 41"/>
                <a:gd name="T51" fmla="*/ 49 h 87"/>
                <a:gd name="T52" fmla="*/ 17 w 41"/>
                <a:gd name="T53" fmla="*/ 53 h 87"/>
                <a:gd name="T54" fmla="*/ 15 w 41"/>
                <a:gd name="T55" fmla="*/ 59 h 87"/>
                <a:gd name="T56" fmla="*/ 12 w 41"/>
                <a:gd name="T57" fmla="*/ 64 h 87"/>
                <a:gd name="T58" fmla="*/ 10 w 41"/>
                <a:gd name="T59" fmla="*/ 66 h 87"/>
                <a:gd name="T60" fmla="*/ 8 w 41"/>
                <a:gd name="T61" fmla="*/ 70 h 87"/>
                <a:gd name="T62" fmla="*/ 5 w 41"/>
                <a:gd name="T63" fmla="*/ 72 h 87"/>
                <a:gd name="T64" fmla="*/ 3 w 41"/>
                <a:gd name="T65" fmla="*/ 72 h 87"/>
                <a:gd name="T66" fmla="*/ 1 w 41"/>
                <a:gd name="T67" fmla="*/ 74 h 87"/>
                <a:gd name="T68" fmla="*/ 0 w 41"/>
                <a:gd name="T69" fmla="*/ 74 h 87"/>
                <a:gd name="T70" fmla="*/ 0 w 41"/>
                <a:gd name="T71" fmla="*/ 74 h 87"/>
                <a:gd name="T72" fmla="*/ 0 w 41"/>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0" y="87"/>
                  </a:moveTo>
                  <a:lnTo>
                    <a:pt x="0" y="87"/>
                  </a:lnTo>
                  <a:lnTo>
                    <a:pt x="4" y="86"/>
                  </a:lnTo>
                  <a:lnTo>
                    <a:pt x="9" y="85"/>
                  </a:lnTo>
                  <a:lnTo>
                    <a:pt x="14" y="81"/>
                  </a:lnTo>
                  <a:lnTo>
                    <a:pt x="17" y="79"/>
                  </a:lnTo>
                  <a:lnTo>
                    <a:pt x="20" y="74"/>
                  </a:lnTo>
                  <a:lnTo>
                    <a:pt x="24" y="70"/>
                  </a:lnTo>
                  <a:lnTo>
                    <a:pt x="26" y="65"/>
                  </a:lnTo>
                  <a:lnTo>
                    <a:pt x="30" y="59"/>
                  </a:lnTo>
                  <a:lnTo>
                    <a:pt x="32" y="53"/>
                  </a:lnTo>
                  <a:lnTo>
                    <a:pt x="33" y="47"/>
                  </a:lnTo>
                  <a:lnTo>
                    <a:pt x="35" y="40"/>
                  </a:lnTo>
                  <a:lnTo>
                    <a:pt x="37" y="33"/>
                  </a:lnTo>
                  <a:lnTo>
                    <a:pt x="39" y="25"/>
                  </a:lnTo>
                  <a:lnTo>
                    <a:pt x="39" y="18"/>
                  </a:lnTo>
                  <a:lnTo>
                    <a:pt x="40" y="10"/>
                  </a:lnTo>
                  <a:lnTo>
                    <a:pt x="41" y="0"/>
                  </a:lnTo>
                  <a:lnTo>
                    <a:pt x="27" y="0"/>
                  </a:lnTo>
                  <a:lnTo>
                    <a:pt x="27" y="9"/>
                  </a:lnTo>
                  <a:lnTo>
                    <a:pt x="26" y="15"/>
                  </a:lnTo>
                  <a:lnTo>
                    <a:pt x="25" y="23"/>
                  </a:lnTo>
                  <a:lnTo>
                    <a:pt x="24" y="30"/>
                  </a:lnTo>
                  <a:lnTo>
                    <a:pt x="23" y="37"/>
                  </a:lnTo>
                  <a:lnTo>
                    <a:pt x="22" y="43"/>
                  </a:lnTo>
                  <a:lnTo>
                    <a:pt x="19" y="49"/>
                  </a:lnTo>
                  <a:lnTo>
                    <a:pt x="17" y="53"/>
                  </a:lnTo>
                  <a:lnTo>
                    <a:pt x="15" y="59"/>
                  </a:lnTo>
                  <a:lnTo>
                    <a:pt x="12" y="64"/>
                  </a:lnTo>
                  <a:lnTo>
                    <a:pt x="10" y="66"/>
                  </a:lnTo>
                  <a:lnTo>
                    <a:pt x="8" y="70"/>
                  </a:lnTo>
                  <a:lnTo>
                    <a:pt x="5" y="72"/>
                  </a:lnTo>
                  <a:lnTo>
                    <a:pt x="3" y="72"/>
                  </a:lnTo>
                  <a:lnTo>
                    <a:pt x="1" y="74"/>
                  </a:lnTo>
                  <a:lnTo>
                    <a:pt x="0" y="74"/>
                  </a:lnTo>
                  <a:lnTo>
                    <a:pt x="0" y="74"/>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00"/>
            <p:cNvSpPr>
              <a:spLocks/>
            </p:cNvSpPr>
            <p:nvPr/>
          </p:nvSpPr>
          <p:spPr bwMode="auto">
            <a:xfrm>
              <a:off x="3975473" y="2272258"/>
              <a:ext cx="74613" cy="114300"/>
            </a:xfrm>
            <a:custGeom>
              <a:avLst/>
              <a:gdLst>
                <a:gd name="T0" fmla="*/ 84 w 93"/>
                <a:gd name="T1" fmla="*/ 141 h 143"/>
                <a:gd name="T2" fmla="*/ 78 w 93"/>
                <a:gd name="T3" fmla="*/ 143 h 143"/>
                <a:gd name="T4" fmla="*/ 71 w 93"/>
                <a:gd name="T5" fmla="*/ 142 h 143"/>
                <a:gd name="T6" fmla="*/ 63 w 93"/>
                <a:gd name="T7" fmla="*/ 139 h 143"/>
                <a:gd name="T8" fmla="*/ 54 w 93"/>
                <a:gd name="T9" fmla="*/ 133 h 143"/>
                <a:gd name="T10" fmla="*/ 45 w 93"/>
                <a:gd name="T11" fmla="*/ 125 h 143"/>
                <a:gd name="T12" fmla="*/ 36 w 93"/>
                <a:gd name="T13" fmla="*/ 114 h 143"/>
                <a:gd name="T14" fmla="*/ 28 w 93"/>
                <a:gd name="T15" fmla="*/ 102 h 143"/>
                <a:gd name="T16" fmla="*/ 19 w 93"/>
                <a:gd name="T17" fmla="*/ 88 h 143"/>
                <a:gd name="T18" fmla="*/ 15 w 93"/>
                <a:gd name="T19" fmla="*/ 81 h 143"/>
                <a:gd name="T20" fmla="*/ 13 w 93"/>
                <a:gd name="T21" fmla="*/ 74 h 143"/>
                <a:gd name="T22" fmla="*/ 9 w 93"/>
                <a:gd name="T23" fmla="*/ 67 h 143"/>
                <a:gd name="T24" fmla="*/ 7 w 93"/>
                <a:gd name="T25" fmla="*/ 60 h 143"/>
                <a:gd name="T26" fmla="*/ 4 w 93"/>
                <a:gd name="T27" fmla="*/ 53 h 143"/>
                <a:gd name="T28" fmla="*/ 3 w 93"/>
                <a:gd name="T29" fmla="*/ 46 h 143"/>
                <a:gd name="T30" fmla="*/ 1 w 93"/>
                <a:gd name="T31" fmla="*/ 41 h 143"/>
                <a:gd name="T32" fmla="*/ 1 w 93"/>
                <a:gd name="T33" fmla="*/ 35 h 143"/>
                <a:gd name="T34" fmla="*/ 0 w 93"/>
                <a:gd name="T35" fmla="*/ 28 h 143"/>
                <a:gd name="T36" fmla="*/ 0 w 93"/>
                <a:gd name="T37" fmla="*/ 23 h 143"/>
                <a:gd name="T38" fmla="*/ 0 w 93"/>
                <a:gd name="T39" fmla="*/ 19 h 143"/>
                <a:gd name="T40" fmla="*/ 1 w 93"/>
                <a:gd name="T41" fmla="*/ 14 h 143"/>
                <a:gd name="T42" fmla="*/ 2 w 93"/>
                <a:gd name="T43" fmla="*/ 10 h 143"/>
                <a:gd name="T44" fmla="*/ 3 w 93"/>
                <a:gd name="T45" fmla="*/ 7 h 143"/>
                <a:gd name="T46" fmla="*/ 6 w 93"/>
                <a:gd name="T47" fmla="*/ 4 h 143"/>
                <a:gd name="T48" fmla="*/ 8 w 93"/>
                <a:gd name="T49" fmla="*/ 2 h 143"/>
                <a:gd name="T50" fmla="*/ 15 w 93"/>
                <a:gd name="T51" fmla="*/ 0 h 143"/>
                <a:gd name="T52" fmla="*/ 22 w 93"/>
                <a:gd name="T53" fmla="*/ 0 h 143"/>
                <a:gd name="T54" fmla="*/ 30 w 93"/>
                <a:gd name="T55" fmla="*/ 5 h 143"/>
                <a:gd name="T56" fmla="*/ 38 w 93"/>
                <a:gd name="T57" fmla="*/ 11 h 143"/>
                <a:gd name="T58" fmla="*/ 47 w 93"/>
                <a:gd name="T59" fmla="*/ 19 h 143"/>
                <a:gd name="T60" fmla="*/ 56 w 93"/>
                <a:gd name="T61" fmla="*/ 29 h 143"/>
                <a:gd name="T62" fmla="*/ 66 w 93"/>
                <a:gd name="T63" fmla="*/ 42 h 143"/>
                <a:gd name="T64" fmla="*/ 74 w 93"/>
                <a:gd name="T65" fmla="*/ 56 h 143"/>
                <a:gd name="T66" fmla="*/ 77 w 93"/>
                <a:gd name="T67" fmla="*/ 63 h 143"/>
                <a:gd name="T68" fmla="*/ 80 w 93"/>
                <a:gd name="T69" fmla="*/ 69 h 143"/>
                <a:gd name="T70" fmla="*/ 84 w 93"/>
                <a:gd name="T71" fmla="*/ 76 h 143"/>
                <a:gd name="T72" fmla="*/ 86 w 93"/>
                <a:gd name="T73" fmla="*/ 83 h 143"/>
                <a:gd name="T74" fmla="*/ 89 w 93"/>
                <a:gd name="T75" fmla="*/ 90 h 143"/>
                <a:gd name="T76" fmla="*/ 91 w 93"/>
                <a:gd name="T77" fmla="*/ 97 h 143"/>
                <a:gd name="T78" fmla="*/ 92 w 93"/>
                <a:gd name="T79" fmla="*/ 103 h 143"/>
                <a:gd name="T80" fmla="*/ 93 w 93"/>
                <a:gd name="T81" fmla="*/ 109 h 143"/>
                <a:gd name="T82" fmla="*/ 93 w 93"/>
                <a:gd name="T83" fmla="*/ 114 h 143"/>
                <a:gd name="T84" fmla="*/ 93 w 93"/>
                <a:gd name="T85" fmla="*/ 120 h 143"/>
                <a:gd name="T86" fmla="*/ 93 w 93"/>
                <a:gd name="T87" fmla="*/ 125 h 143"/>
                <a:gd name="T88" fmla="*/ 92 w 93"/>
                <a:gd name="T89" fmla="*/ 129 h 143"/>
                <a:gd name="T90" fmla="*/ 91 w 93"/>
                <a:gd name="T91" fmla="*/ 133 h 143"/>
                <a:gd name="T92" fmla="*/ 89 w 93"/>
                <a:gd name="T93" fmla="*/ 136 h 143"/>
                <a:gd name="T94" fmla="*/ 87 w 93"/>
                <a:gd name="T95" fmla="*/ 140 h 143"/>
                <a:gd name="T96" fmla="*/ 84 w 93"/>
                <a:gd name="T97" fmla="*/ 1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3">
                  <a:moveTo>
                    <a:pt x="84" y="141"/>
                  </a:moveTo>
                  <a:lnTo>
                    <a:pt x="78" y="143"/>
                  </a:lnTo>
                  <a:lnTo>
                    <a:pt x="71" y="142"/>
                  </a:lnTo>
                  <a:lnTo>
                    <a:pt x="63" y="139"/>
                  </a:lnTo>
                  <a:lnTo>
                    <a:pt x="54" y="133"/>
                  </a:lnTo>
                  <a:lnTo>
                    <a:pt x="45" y="125"/>
                  </a:lnTo>
                  <a:lnTo>
                    <a:pt x="36" y="114"/>
                  </a:lnTo>
                  <a:lnTo>
                    <a:pt x="28" y="102"/>
                  </a:lnTo>
                  <a:lnTo>
                    <a:pt x="19" y="88"/>
                  </a:lnTo>
                  <a:lnTo>
                    <a:pt x="15" y="81"/>
                  </a:lnTo>
                  <a:lnTo>
                    <a:pt x="13" y="74"/>
                  </a:lnTo>
                  <a:lnTo>
                    <a:pt x="9" y="67"/>
                  </a:lnTo>
                  <a:lnTo>
                    <a:pt x="7" y="60"/>
                  </a:lnTo>
                  <a:lnTo>
                    <a:pt x="4" y="53"/>
                  </a:lnTo>
                  <a:lnTo>
                    <a:pt x="3" y="46"/>
                  </a:lnTo>
                  <a:lnTo>
                    <a:pt x="1" y="41"/>
                  </a:lnTo>
                  <a:lnTo>
                    <a:pt x="1" y="35"/>
                  </a:lnTo>
                  <a:lnTo>
                    <a:pt x="0" y="28"/>
                  </a:lnTo>
                  <a:lnTo>
                    <a:pt x="0" y="23"/>
                  </a:lnTo>
                  <a:lnTo>
                    <a:pt x="0" y="19"/>
                  </a:lnTo>
                  <a:lnTo>
                    <a:pt x="1" y="14"/>
                  </a:lnTo>
                  <a:lnTo>
                    <a:pt x="2" y="10"/>
                  </a:lnTo>
                  <a:lnTo>
                    <a:pt x="3" y="7"/>
                  </a:lnTo>
                  <a:lnTo>
                    <a:pt x="6" y="4"/>
                  </a:lnTo>
                  <a:lnTo>
                    <a:pt x="8" y="2"/>
                  </a:lnTo>
                  <a:lnTo>
                    <a:pt x="15" y="0"/>
                  </a:lnTo>
                  <a:lnTo>
                    <a:pt x="22" y="0"/>
                  </a:lnTo>
                  <a:lnTo>
                    <a:pt x="30" y="5"/>
                  </a:lnTo>
                  <a:lnTo>
                    <a:pt x="38" y="11"/>
                  </a:lnTo>
                  <a:lnTo>
                    <a:pt x="47" y="19"/>
                  </a:lnTo>
                  <a:lnTo>
                    <a:pt x="56" y="29"/>
                  </a:lnTo>
                  <a:lnTo>
                    <a:pt x="66" y="42"/>
                  </a:lnTo>
                  <a:lnTo>
                    <a:pt x="74" y="56"/>
                  </a:lnTo>
                  <a:lnTo>
                    <a:pt x="77" y="63"/>
                  </a:lnTo>
                  <a:lnTo>
                    <a:pt x="80" y="69"/>
                  </a:lnTo>
                  <a:lnTo>
                    <a:pt x="84" y="76"/>
                  </a:lnTo>
                  <a:lnTo>
                    <a:pt x="86" y="83"/>
                  </a:lnTo>
                  <a:lnTo>
                    <a:pt x="89" y="90"/>
                  </a:lnTo>
                  <a:lnTo>
                    <a:pt x="91" y="97"/>
                  </a:lnTo>
                  <a:lnTo>
                    <a:pt x="92" y="103"/>
                  </a:lnTo>
                  <a:lnTo>
                    <a:pt x="93" y="109"/>
                  </a:lnTo>
                  <a:lnTo>
                    <a:pt x="93" y="114"/>
                  </a:lnTo>
                  <a:lnTo>
                    <a:pt x="93" y="120"/>
                  </a:lnTo>
                  <a:lnTo>
                    <a:pt x="93" y="125"/>
                  </a:lnTo>
                  <a:lnTo>
                    <a:pt x="92" y="129"/>
                  </a:lnTo>
                  <a:lnTo>
                    <a:pt x="91" y="133"/>
                  </a:lnTo>
                  <a:lnTo>
                    <a:pt x="89" y="136"/>
                  </a:lnTo>
                  <a:lnTo>
                    <a:pt x="87" y="140"/>
                  </a:lnTo>
                  <a:lnTo>
                    <a:pt x="84" y="14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101"/>
            <p:cNvSpPr>
              <a:spLocks/>
            </p:cNvSpPr>
            <p:nvPr/>
          </p:nvSpPr>
          <p:spPr bwMode="auto">
            <a:xfrm>
              <a:off x="3986586" y="2340521"/>
              <a:ext cx="58738" cy="50800"/>
            </a:xfrm>
            <a:custGeom>
              <a:avLst/>
              <a:gdLst>
                <a:gd name="T0" fmla="*/ 0 w 73"/>
                <a:gd name="T1" fmla="*/ 5 h 64"/>
                <a:gd name="T2" fmla="*/ 0 w 73"/>
                <a:gd name="T3" fmla="*/ 5 h 64"/>
                <a:gd name="T4" fmla="*/ 8 w 73"/>
                <a:gd name="T5" fmla="*/ 20 h 64"/>
                <a:gd name="T6" fmla="*/ 17 w 73"/>
                <a:gd name="T7" fmla="*/ 32 h 64"/>
                <a:gd name="T8" fmla="*/ 26 w 73"/>
                <a:gd name="T9" fmla="*/ 43 h 64"/>
                <a:gd name="T10" fmla="*/ 35 w 73"/>
                <a:gd name="T11" fmla="*/ 51 h 64"/>
                <a:gd name="T12" fmla="*/ 46 w 73"/>
                <a:gd name="T13" fmla="*/ 58 h 64"/>
                <a:gd name="T14" fmla="*/ 55 w 73"/>
                <a:gd name="T15" fmla="*/ 62 h 64"/>
                <a:gd name="T16" fmla="*/ 65 w 73"/>
                <a:gd name="T17" fmla="*/ 64 h 64"/>
                <a:gd name="T18" fmla="*/ 73 w 73"/>
                <a:gd name="T19" fmla="*/ 61 h 64"/>
                <a:gd name="T20" fmla="*/ 68 w 73"/>
                <a:gd name="T21" fmla="*/ 50 h 64"/>
                <a:gd name="T22" fmla="*/ 64 w 73"/>
                <a:gd name="T23" fmla="*/ 50 h 64"/>
                <a:gd name="T24" fmla="*/ 58 w 73"/>
                <a:gd name="T25" fmla="*/ 50 h 64"/>
                <a:gd name="T26" fmla="*/ 52 w 73"/>
                <a:gd name="T27" fmla="*/ 47 h 64"/>
                <a:gd name="T28" fmla="*/ 45 w 73"/>
                <a:gd name="T29" fmla="*/ 41 h 64"/>
                <a:gd name="T30" fmla="*/ 35 w 73"/>
                <a:gd name="T31" fmla="*/ 34 h 64"/>
                <a:gd name="T32" fmla="*/ 27 w 73"/>
                <a:gd name="T33" fmla="*/ 24 h 64"/>
                <a:gd name="T34" fmla="*/ 19 w 73"/>
                <a:gd name="T35" fmla="*/ 12 h 64"/>
                <a:gd name="T36" fmla="*/ 10 w 73"/>
                <a:gd name="T37" fmla="*/ 0 h 64"/>
                <a:gd name="T38" fmla="*/ 10 w 73"/>
                <a:gd name="T39" fmla="*/ 0 h 64"/>
                <a:gd name="T40" fmla="*/ 0 w 73"/>
                <a:gd name="T41"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64">
                  <a:moveTo>
                    <a:pt x="0" y="5"/>
                  </a:moveTo>
                  <a:lnTo>
                    <a:pt x="0" y="5"/>
                  </a:lnTo>
                  <a:lnTo>
                    <a:pt x="8" y="20"/>
                  </a:lnTo>
                  <a:lnTo>
                    <a:pt x="17" y="32"/>
                  </a:lnTo>
                  <a:lnTo>
                    <a:pt x="26" y="43"/>
                  </a:lnTo>
                  <a:lnTo>
                    <a:pt x="35" y="51"/>
                  </a:lnTo>
                  <a:lnTo>
                    <a:pt x="46" y="58"/>
                  </a:lnTo>
                  <a:lnTo>
                    <a:pt x="55" y="62"/>
                  </a:lnTo>
                  <a:lnTo>
                    <a:pt x="65" y="64"/>
                  </a:lnTo>
                  <a:lnTo>
                    <a:pt x="73" y="61"/>
                  </a:lnTo>
                  <a:lnTo>
                    <a:pt x="68" y="50"/>
                  </a:lnTo>
                  <a:lnTo>
                    <a:pt x="64" y="50"/>
                  </a:lnTo>
                  <a:lnTo>
                    <a:pt x="58" y="50"/>
                  </a:lnTo>
                  <a:lnTo>
                    <a:pt x="52" y="47"/>
                  </a:lnTo>
                  <a:lnTo>
                    <a:pt x="45" y="41"/>
                  </a:lnTo>
                  <a:lnTo>
                    <a:pt x="35" y="34"/>
                  </a:lnTo>
                  <a:lnTo>
                    <a:pt x="27" y="24"/>
                  </a:lnTo>
                  <a:lnTo>
                    <a:pt x="19" y="12"/>
                  </a:lnTo>
                  <a:lnTo>
                    <a:pt x="10" y="0"/>
                  </a:lnTo>
                  <a:lnTo>
                    <a:pt x="1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102"/>
            <p:cNvSpPr>
              <a:spLocks/>
            </p:cNvSpPr>
            <p:nvPr/>
          </p:nvSpPr>
          <p:spPr bwMode="auto">
            <a:xfrm>
              <a:off x="3972298" y="2269083"/>
              <a:ext cx="23813" cy="76200"/>
            </a:xfrm>
            <a:custGeom>
              <a:avLst/>
              <a:gdLst>
                <a:gd name="T0" fmla="*/ 9 w 29"/>
                <a:gd name="T1" fmla="*/ 0 h 95"/>
                <a:gd name="T2" fmla="*/ 9 w 29"/>
                <a:gd name="T3" fmla="*/ 1 h 95"/>
                <a:gd name="T4" fmla="*/ 6 w 29"/>
                <a:gd name="T5" fmla="*/ 4 h 95"/>
                <a:gd name="T6" fmla="*/ 4 w 29"/>
                <a:gd name="T7" fmla="*/ 8 h 95"/>
                <a:gd name="T8" fmla="*/ 3 w 29"/>
                <a:gd name="T9" fmla="*/ 11 h 95"/>
                <a:gd name="T10" fmla="*/ 1 w 29"/>
                <a:gd name="T11" fmla="*/ 17 h 95"/>
                <a:gd name="T12" fmla="*/ 0 w 29"/>
                <a:gd name="T13" fmla="*/ 22 h 95"/>
                <a:gd name="T14" fmla="*/ 0 w 29"/>
                <a:gd name="T15" fmla="*/ 27 h 95"/>
                <a:gd name="T16" fmla="*/ 0 w 29"/>
                <a:gd name="T17" fmla="*/ 33 h 95"/>
                <a:gd name="T18" fmla="*/ 0 w 29"/>
                <a:gd name="T19" fmla="*/ 39 h 95"/>
                <a:gd name="T20" fmla="*/ 1 w 29"/>
                <a:gd name="T21" fmla="*/ 46 h 95"/>
                <a:gd name="T22" fmla="*/ 3 w 29"/>
                <a:gd name="T23" fmla="*/ 53 h 95"/>
                <a:gd name="T24" fmla="*/ 4 w 29"/>
                <a:gd name="T25" fmla="*/ 60 h 95"/>
                <a:gd name="T26" fmla="*/ 6 w 29"/>
                <a:gd name="T27" fmla="*/ 67 h 95"/>
                <a:gd name="T28" fmla="*/ 8 w 29"/>
                <a:gd name="T29" fmla="*/ 73 h 95"/>
                <a:gd name="T30" fmla="*/ 11 w 29"/>
                <a:gd name="T31" fmla="*/ 80 h 95"/>
                <a:gd name="T32" fmla="*/ 14 w 29"/>
                <a:gd name="T33" fmla="*/ 87 h 95"/>
                <a:gd name="T34" fmla="*/ 19 w 29"/>
                <a:gd name="T35" fmla="*/ 95 h 95"/>
                <a:gd name="T36" fmla="*/ 29 w 29"/>
                <a:gd name="T37" fmla="*/ 90 h 95"/>
                <a:gd name="T38" fmla="*/ 27 w 29"/>
                <a:gd name="T39" fmla="*/ 83 h 95"/>
                <a:gd name="T40" fmla="*/ 23 w 29"/>
                <a:gd name="T41" fmla="*/ 76 h 95"/>
                <a:gd name="T42" fmla="*/ 20 w 29"/>
                <a:gd name="T43" fmla="*/ 69 h 95"/>
                <a:gd name="T44" fmla="*/ 18 w 29"/>
                <a:gd name="T45" fmla="*/ 62 h 95"/>
                <a:gd name="T46" fmla="*/ 15 w 29"/>
                <a:gd name="T47" fmla="*/ 55 h 95"/>
                <a:gd name="T48" fmla="*/ 14 w 29"/>
                <a:gd name="T49" fmla="*/ 49 h 95"/>
                <a:gd name="T50" fmla="*/ 13 w 29"/>
                <a:gd name="T51" fmla="*/ 44 h 95"/>
                <a:gd name="T52" fmla="*/ 12 w 29"/>
                <a:gd name="T53" fmla="*/ 38 h 95"/>
                <a:gd name="T54" fmla="*/ 12 w 29"/>
                <a:gd name="T55" fmla="*/ 32 h 95"/>
                <a:gd name="T56" fmla="*/ 12 w 29"/>
                <a:gd name="T57" fmla="*/ 27 h 95"/>
                <a:gd name="T58" fmla="*/ 12 w 29"/>
                <a:gd name="T59" fmla="*/ 23 h 95"/>
                <a:gd name="T60" fmla="*/ 13 w 29"/>
                <a:gd name="T61" fmla="*/ 19 h 95"/>
                <a:gd name="T62" fmla="*/ 13 w 29"/>
                <a:gd name="T63" fmla="*/ 16 h 95"/>
                <a:gd name="T64" fmla="*/ 14 w 29"/>
                <a:gd name="T65" fmla="*/ 14 h 95"/>
                <a:gd name="T66" fmla="*/ 15 w 29"/>
                <a:gd name="T67" fmla="*/ 12 h 95"/>
                <a:gd name="T68" fmla="*/ 16 w 29"/>
                <a:gd name="T69" fmla="*/ 11 h 95"/>
                <a:gd name="T70" fmla="*/ 16 w 29"/>
                <a:gd name="T71" fmla="*/ 11 h 95"/>
                <a:gd name="T72" fmla="*/ 9 w 29"/>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95">
                  <a:moveTo>
                    <a:pt x="9" y="0"/>
                  </a:moveTo>
                  <a:lnTo>
                    <a:pt x="9" y="1"/>
                  </a:lnTo>
                  <a:lnTo>
                    <a:pt x="6" y="4"/>
                  </a:lnTo>
                  <a:lnTo>
                    <a:pt x="4" y="8"/>
                  </a:lnTo>
                  <a:lnTo>
                    <a:pt x="3" y="11"/>
                  </a:lnTo>
                  <a:lnTo>
                    <a:pt x="1" y="17"/>
                  </a:lnTo>
                  <a:lnTo>
                    <a:pt x="0" y="22"/>
                  </a:lnTo>
                  <a:lnTo>
                    <a:pt x="0" y="27"/>
                  </a:lnTo>
                  <a:lnTo>
                    <a:pt x="0" y="33"/>
                  </a:lnTo>
                  <a:lnTo>
                    <a:pt x="0" y="39"/>
                  </a:lnTo>
                  <a:lnTo>
                    <a:pt x="1" y="46"/>
                  </a:lnTo>
                  <a:lnTo>
                    <a:pt x="3" y="53"/>
                  </a:lnTo>
                  <a:lnTo>
                    <a:pt x="4" y="60"/>
                  </a:lnTo>
                  <a:lnTo>
                    <a:pt x="6" y="67"/>
                  </a:lnTo>
                  <a:lnTo>
                    <a:pt x="8" y="73"/>
                  </a:lnTo>
                  <a:lnTo>
                    <a:pt x="11" y="80"/>
                  </a:lnTo>
                  <a:lnTo>
                    <a:pt x="14" y="87"/>
                  </a:lnTo>
                  <a:lnTo>
                    <a:pt x="19" y="95"/>
                  </a:lnTo>
                  <a:lnTo>
                    <a:pt x="29" y="90"/>
                  </a:lnTo>
                  <a:lnTo>
                    <a:pt x="27" y="83"/>
                  </a:lnTo>
                  <a:lnTo>
                    <a:pt x="23" y="76"/>
                  </a:lnTo>
                  <a:lnTo>
                    <a:pt x="20" y="69"/>
                  </a:lnTo>
                  <a:lnTo>
                    <a:pt x="18" y="62"/>
                  </a:lnTo>
                  <a:lnTo>
                    <a:pt x="15" y="55"/>
                  </a:lnTo>
                  <a:lnTo>
                    <a:pt x="14" y="49"/>
                  </a:lnTo>
                  <a:lnTo>
                    <a:pt x="13" y="44"/>
                  </a:lnTo>
                  <a:lnTo>
                    <a:pt x="12" y="38"/>
                  </a:lnTo>
                  <a:lnTo>
                    <a:pt x="12" y="32"/>
                  </a:lnTo>
                  <a:lnTo>
                    <a:pt x="12" y="27"/>
                  </a:lnTo>
                  <a:lnTo>
                    <a:pt x="12" y="23"/>
                  </a:lnTo>
                  <a:lnTo>
                    <a:pt x="13" y="19"/>
                  </a:lnTo>
                  <a:lnTo>
                    <a:pt x="13" y="16"/>
                  </a:lnTo>
                  <a:lnTo>
                    <a:pt x="14" y="14"/>
                  </a:lnTo>
                  <a:lnTo>
                    <a:pt x="15" y="12"/>
                  </a:lnTo>
                  <a:lnTo>
                    <a:pt x="16" y="11"/>
                  </a:lnTo>
                  <a:lnTo>
                    <a:pt x="16"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103"/>
            <p:cNvSpPr>
              <a:spLocks/>
            </p:cNvSpPr>
            <p:nvPr/>
          </p:nvSpPr>
          <p:spPr bwMode="auto">
            <a:xfrm>
              <a:off x="3980236" y="2267496"/>
              <a:ext cx="58738" cy="50800"/>
            </a:xfrm>
            <a:custGeom>
              <a:avLst/>
              <a:gdLst>
                <a:gd name="T0" fmla="*/ 75 w 75"/>
                <a:gd name="T1" fmla="*/ 59 h 65"/>
                <a:gd name="T2" fmla="*/ 75 w 75"/>
                <a:gd name="T3" fmla="*/ 59 h 65"/>
                <a:gd name="T4" fmla="*/ 66 w 75"/>
                <a:gd name="T5" fmla="*/ 44 h 65"/>
                <a:gd name="T6" fmla="*/ 57 w 75"/>
                <a:gd name="T7" fmla="*/ 33 h 65"/>
                <a:gd name="T8" fmla="*/ 48 w 75"/>
                <a:gd name="T9" fmla="*/ 21 h 65"/>
                <a:gd name="T10" fmla="*/ 38 w 75"/>
                <a:gd name="T11" fmla="*/ 12 h 65"/>
                <a:gd name="T12" fmla="*/ 29 w 75"/>
                <a:gd name="T13" fmla="*/ 6 h 65"/>
                <a:gd name="T14" fmla="*/ 20 w 75"/>
                <a:gd name="T15" fmla="*/ 2 h 65"/>
                <a:gd name="T16" fmla="*/ 10 w 75"/>
                <a:gd name="T17" fmla="*/ 0 h 65"/>
                <a:gd name="T18" fmla="*/ 0 w 75"/>
                <a:gd name="T19" fmla="*/ 3 h 65"/>
                <a:gd name="T20" fmla="*/ 7 w 75"/>
                <a:gd name="T21" fmla="*/ 14 h 65"/>
                <a:gd name="T22" fmla="*/ 11 w 75"/>
                <a:gd name="T23" fmla="*/ 13 h 65"/>
                <a:gd name="T24" fmla="*/ 15 w 75"/>
                <a:gd name="T25" fmla="*/ 14 h 65"/>
                <a:gd name="T26" fmla="*/ 22 w 75"/>
                <a:gd name="T27" fmla="*/ 17 h 65"/>
                <a:gd name="T28" fmla="*/ 30 w 75"/>
                <a:gd name="T29" fmla="*/ 22 h 65"/>
                <a:gd name="T30" fmla="*/ 38 w 75"/>
                <a:gd name="T31" fmla="*/ 30 h 65"/>
                <a:gd name="T32" fmla="*/ 48 w 75"/>
                <a:gd name="T33" fmla="*/ 41 h 65"/>
                <a:gd name="T34" fmla="*/ 56 w 75"/>
                <a:gd name="T35" fmla="*/ 52 h 65"/>
                <a:gd name="T36" fmla="*/ 64 w 75"/>
                <a:gd name="T37" fmla="*/ 65 h 65"/>
                <a:gd name="T38" fmla="*/ 64 w 75"/>
                <a:gd name="T39" fmla="*/ 65 h 65"/>
                <a:gd name="T40" fmla="*/ 75 w 75"/>
                <a:gd name="T41"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5">
                  <a:moveTo>
                    <a:pt x="75" y="59"/>
                  </a:moveTo>
                  <a:lnTo>
                    <a:pt x="75" y="59"/>
                  </a:lnTo>
                  <a:lnTo>
                    <a:pt x="66" y="44"/>
                  </a:lnTo>
                  <a:lnTo>
                    <a:pt x="57" y="33"/>
                  </a:lnTo>
                  <a:lnTo>
                    <a:pt x="48" y="21"/>
                  </a:lnTo>
                  <a:lnTo>
                    <a:pt x="38" y="12"/>
                  </a:lnTo>
                  <a:lnTo>
                    <a:pt x="29" y="6"/>
                  </a:lnTo>
                  <a:lnTo>
                    <a:pt x="20" y="2"/>
                  </a:lnTo>
                  <a:lnTo>
                    <a:pt x="10" y="0"/>
                  </a:lnTo>
                  <a:lnTo>
                    <a:pt x="0" y="3"/>
                  </a:lnTo>
                  <a:lnTo>
                    <a:pt x="7" y="14"/>
                  </a:lnTo>
                  <a:lnTo>
                    <a:pt x="11" y="13"/>
                  </a:lnTo>
                  <a:lnTo>
                    <a:pt x="15" y="14"/>
                  </a:lnTo>
                  <a:lnTo>
                    <a:pt x="22" y="17"/>
                  </a:lnTo>
                  <a:lnTo>
                    <a:pt x="30" y="22"/>
                  </a:lnTo>
                  <a:lnTo>
                    <a:pt x="38" y="30"/>
                  </a:lnTo>
                  <a:lnTo>
                    <a:pt x="48" y="41"/>
                  </a:lnTo>
                  <a:lnTo>
                    <a:pt x="56" y="52"/>
                  </a:lnTo>
                  <a:lnTo>
                    <a:pt x="64" y="65"/>
                  </a:lnTo>
                  <a:lnTo>
                    <a:pt x="64" y="65"/>
                  </a:lnTo>
                  <a:lnTo>
                    <a:pt x="7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4"/>
            <p:cNvSpPr>
              <a:spLocks/>
            </p:cNvSpPr>
            <p:nvPr/>
          </p:nvSpPr>
          <p:spPr bwMode="auto">
            <a:xfrm>
              <a:off x="4029448" y="2313533"/>
              <a:ext cx="26988" cy="74613"/>
            </a:xfrm>
            <a:custGeom>
              <a:avLst/>
              <a:gdLst>
                <a:gd name="T0" fmla="*/ 19 w 32"/>
                <a:gd name="T1" fmla="*/ 95 h 95"/>
                <a:gd name="T2" fmla="*/ 19 w 32"/>
                <a:gd name="T3" fmla="*/ 95 h 95"/>
                <a:gd name="T4" fmla="*/ 24 w 32"/>
                <a:gd name="T5" fmla="*/ 92 h 95"/>
                <a:gd name="T6" fmla="*/ 26 w 32"/>
                <a:gd name="T7" fmla="*/ 88 h 95"/>
                <a:gd name="T8" fmla="*/ 29 w 32"/>
                <a:gd name="T9" fmla="*/ 84 h 95"/>
                <a:gd name="T10" fmla="*/ 31 w 32"/>
                <a:gd name="T11" fmla="*/ 79 h 95"/>
                <a:gd name="T12" fmla="*/ 31 w 32"/>
                <a:gd name="T13" fmla="*/ 73 h 95"/>
                <a:gd name="T14" fmla="*/ 32 w 32"/>
                <a:gd name="T15" fmla="*/ 68 h 95"/>
                <a:gd name="T16" fmla="*/ 32 w 32"/>
                <a:gd name="T17" fmla="*/ 62 h 95"/>
                <a:gd name="T18" fmla="*/ 31 w 32"/>
                <a:gd name="T19" fmla="*/ 57 h 95"/>
                <a:gd name="T20" fmla="*/ 30 w 32"/>
                <a:gd name="T21" fmla="*/ 50 h 95"/>
                <a:gd name="T22" fmla="*/ 29 w 32"/>
                <a:gd name="T23" fmla="*/ 43 h 95"/>
                <a:gd name="T24" fmla="*/ 26 w 32"/>
                <a:gd name="T25" fmla="*/ 36 h 95"/>
                <a:gd name="T26" fmla="*/ 24 w 32"/>
                <a:gd name="T27" fmla="*/ 29 h 95"/>
                <a:gd name="T28" fmla="*/ 22 w 32"/>
                <a:gd name="T29" fmla="*/ 22 h 95"/>
                <a:gd name="T30" fmla="*/ 18 w 32"/>
                <a:gd name="T31" fmla="*/ 14 h 95"/>
                <a:gd name="T32" fmla="*/ 15 w 32"/>
                <a:gd name="T33" fmla="*/ 8 h 95"/>
                <a:gd name="T34" fmla="*/ 11 w 32"/>
                <a:gd name="T35" fmla="*/ 0 h 95"/>
                <a:gd name="T36" fmla="*/ 0 w 32"/>
                <a:gd name="T37" fmla="*/ 6 h 95"/>
                <a:gd name="T38" fmla="*/ 3 w 32"/>
                <a:gd name="T39" fmla="*/ 13 h 95"/>
                <a:gd name="T40" fmla="*/ 7 w 32"/>
                <a:gd name="T41" fmla="*/ 20 h 95"/>
                <a:gd name="T42" fmla="*/ 9 w 32"/>
                <a:gd name="T43" fmla="*/ 27 h 95"/>
                <a:gd name="T44" fmla="*/ 12 w 32"/>
                <a:gd name="T45" fmla="*/ 34 h 95"/>
                <a:gd name="T46" fmla="*/ 15 w 32"/>
                <a:gd name="T47" fmla="*/ 39 h 95"/>
                <a:gd name="T48" fmla="*/ 16 w 32"/>
                <a:gd name="T49" fmla="*/ 46 h 95"/>
                <a:gd name="T50" fmla="*/ 17 w 32"/>
                <a:gd name="T51" fmla="*/ 52 h 95"/>
                <a:gd name="T52" fmla="*/ 18 w 32"/>
                <a:gd name="T53" fmla="*/ 58 h 95"/>
                <a:gd name="T54" fmla="*/ 18 w 32"/>
                <a:gd name="T55" fmla="*/ 64 h 95"/>
                <a:gd name="T56" fmla="*/ 18 w 32"/>
                <a:gd name="T57" fmla="*/ 68 h 95"/>
                <a:gd name="T58" fmla="*/ 18 w 32"/>
                <a:gd name="T59" fmla="*/ 73 h 95"/>
                <a:gd name="T60" fmla="*/ 18 w 32"/>
                <a:gd name="T61" fmla="*/ 76 h 95"/>
                <a:gd name="T62" fmla="*/ 17 w 32"/>
                <a:gd name="T63" fmla="*/ 79 h 95"/>
                <a:gd name="T64" fmla="*/ 16 w 32"/>
                <a:gd name="T65" fmla="*/ 82 h 95"/>
                <a:gd name="T66" fmla="*/ 15 w 32"/>
                <a:gd name="T67" fmla="*/ 83 h 95"/>
                <a:gd name="T68" fmla="*/ 14 w 32"/>
                <a:gd name="T69" fmla="*/ 84 h 95"/>
                <a:gd name="T70" fmla="*/ 14 w 32"/>
                <a:gd name="T71" fmla="*/ 84 h 95"/>
                <a:gd name="T72" fmla="*/ 19 w 32"/>
                <a:gd name="T7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95">
                  <a:moveTo>
                    <a:pt x="19" y="95"/>
                  </a:moveTo>
                  <a:lnTo>
                    <a:pt x="19" y="95"/>
                  </a:lnTo>
                  <a:lnTo>
                    <a:pt x="24" y="92"/>
                  </a:lnTo>
                  <a:lnTo>
                    <a:pt x="26" y="88"/>
                  </a:lnTo>
                  <a:lnTo>
                    <a:pt x="29" y="84"/>
                  </a:lnTo>
                  <a:lnTo>
                    <a:pt x="31" y="79"/>
                  </a:lnTo>
                  <a:lnTo>
                    <a:pt x="31" y="73"/>
                  </a:lnTo>
                  <a:lnTo>
                    <a:pt x="32" y="68"/>
                  </a:lnTo>
                  <a:lnTo>
                    <a:pt x="32" y="62"/>
                  </a:lnTo>
                  <a:lnTo>
                    <a:pt x="31" y="57"/>
                  </a:lnTo>
                  <a:lnTo>
                    <a:pt x="30" y="50"/>
                  </a:lnTo>
                  <a:lnTo>
                    <a:pt x="29" y="43"/>
                  </a:lnTo>
                  <a:lnTo>
                    <a:pt x="26" y="36"/>
                  </a:lnTo>
                  <a:lnTo>
                    <a:pt x="24" y="29"/>
                  </a:lnTo>
                  <a:lnTo>
                    <a:pt x="22" y="22"/>
                  </a:lnTo>
                  <a:lnTo>
                    <a:pt x="18" y="14"/>
                  </a:lnTo>
                  <a:lnTo>
                    <a:pt x="15" y="8"/>
                  </a:lnTo>
                  <a:lnTo>
                    <a:pt x="11" y="0"/>
                  </a:lnTo>
                  <a:lnTo>
                    <a:pt x="0" y="6"/>
                  </a:lnTo>
                  <a:lnTo>
                    <a:pt x="3" y="13"/>
                  </a:lnTo>
                  <a:lnTo>
                    <a:pt x="7" y="20"/>
                  </a:lnTo>
                  <a:lnTo>
                    <a:pt x="9" y="27"/>
                  </a:lnTo>
                  <a:lnTo>
                    <a:pt x="12" y="34"/>
                  </a:lnTo>
                  <a:lnTo>
                    <a:pt x="15" y="39"/>
                  </a:lnTo>
                  <a:lnTo>
                    <a:pt x="16" y="46"/>
                  </a:lnTo>
                  <a:lnTo>
                    <a:pt x="17" y="52"/>
                  </a:lnTo>
                  <a:lnTo>
                    <a:pt x="18" y="58"/>
                  </a:lnTo>
                  <a:lnTo>
                    <a:pt x="18" y="64"/>
                  </a:lnTo>
                  <a:lnTo>
                    <a:pt x="18" y="68"/>
                  </a:lnTo>
                  <a:lnTo>
                    <a:pt x="18" y="73"/>
                  </a:lnTo>
                  <a:lnTo>
                    <a:pt x="18" y="76"/>
                  </a:lnTo>
                  <a:lnTo>
                    <a:pt x="17" y="79"/>
                  </a:lnTo>
                  <a:lnTo>
                    <a:pt x="16" y="82"/>
                  </a:lnTo>
                  <a:lnTo>
                    <a:pt x="15" y="83"/>
                  </a:lnTo>
                  <a:lnTo>
                    <a:pt x="14" y="84"/>
                  </a:lnTo>
                  <a:lnTo>
                    <a:pt x="14" y="84"/>
                  </a:lnTo>
                  <a:lnTo>
                    <a:pt x="19"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05"/>
            <p:cNvSpPr>
              <a:spLocks/>
            </p:cNvSpPr>
            <p:nvPr/>
          </p:nvSpPr>
          <p:spPr bwMode="auto">
            <a:xfrm>
              <a:off x="4078661" y="2380208"/>
              <a:ext cx="239713" cy="180975"/>
            </a:xfrm>
            <a:custGeom>
              <a:avLst/>
              <a:gdLst>
                <a:gd name="T0" fmla="*/ 148 w 302"/>
                <a:gd name="T1" fmla="*/ 227 h 227"/>
                <a:gd name="T2" fmla="*/ 8 w 302"/>
                <a:gd name="T3" fmla="*/ 188 h 227"/>
                <a:gd name="T4" fmla="*/ 0 w 302"/>
                <a:gd name="T5" fmla="*/ 21 h 227"/>
                <a:gd name="T6" fmla="*/ 302 w 302"/>
                <a:gd name="T7" fmla="*/ 0 h 227"/>
                <a:gd name="T8" fmla="*/ 299 w 302"/>
                <a:gd name="T9" fmla="*/ 185 h 227"/>
                <a:gd name="T10" fmla="*/ 148 w 302"/>
                <a:gd name="T11" fmla="*/ 227 h 227"/>
              </a:gdLst>
              <a:ahLst/>
              <a:cxnLst>
                <a:cxn ang="0">
                  <a:pos x="T0" y="T1"/>
                </a:cxn>
                <a:cxn ang="0">
                  <a:pos x="T2" y="T3"/>
                </a:cxn>
                <a:cxn ang="0">
                  <a:pos x="T4" y="T5"/>
                </a:cxn>
                <a:cxn ang="0">
                  <a:pos x="T6" y="T7"/>
                </a:cxn>
                <a:cxn ang="0">
                  <a:pos x="T8" y="T9"/>
                </a:cxn>
                <a:cxn ang="0">
                  <a:pos x="T10" y="T11"/>
                </a:cxn>
              </a:cxnLst>
              <a:rect l="0" t="0" r="r" b="b"/>
              <a:pathLst>
                <a:path w="302" h="227">
                  <a:moveTo>
                    <a:pt x="148" y="227"/>
                  </a:moveTo>
                  <a:lnTo>
                    <a:pt x="8" y="188"/>
                  </a:lnTo>
                  <a:lnTo>
                    <a:pt x="0" y="21"/>
                  </a:lnTo>
                  <a:lnTo>
                    <a:pt x="302" y="0"/>
                  </a:lnTo>
                  <a:lnTo>
                    <a:pt x="299" y="185"/>
                  </a:lnTo>
                  <a:lnTo>
                    <a:pt x="148" y="227"/>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06"/>
            <p:cNvSpPr>
              <a:spLocks/>
            </p:cNvSpPr>
            <p:nvPr/>
          </p:nvSpPr>
          <p:spPr bwMode="auto">
            <a:xfrm>
              <a:off x="4080248" y="2524671"/>
              <a:ext cx="117475" cy="41275"/>
            </a:xfrm>
            <a:custGeom>
              <a:avLst/>
              <a:gdLst>
                <a:gd name="T0" fmla="*/ 0 w 150"/>
                <a:gd name="T1" fmla="*/ 7 h 51"/>
                <a:gd name="T2" fmla="*/ 5 w 150"/>
                <a:gd name="T3" fmla="*/ 12 h 51"/>
                <a:gd name="T4" fmla="*/ 146 w 150"/>
                <a:gd name="T5" fmla="*/ 51 h 51"/>
                <a:gd name="T6" fmla="*/ 150 w 150"/>
                <a:gd name="T7" fmla="*/ 39 h 51"/>
                <a:gd name="T8" fmla="*/ 8 w 150"/>
                <a:gd name="T9" fmla="*/ 0 h 51"/>
                <a:gd name="T10" fmla="*/ 13 w 150"/>
                <a:gd name="T11" fmla="*/ 6 h 51"/>
                <a:gd name="T12" fmla="*/ 0 w 150"/>
                <a:gd name="T13" fmla="*/ 7 h 51"/>
                <a:gd name="T14" fmla="*/ 0 w 150"/>
                <a:gd name="T15" fmla="*/ 12 h 51"/>
                <a:gd name="T16" fmla="*/ 5 w 150"/>
                <a:gd name="T17" fmla="*/ 12 h 51"/>
                <a:gd name="T18" fmla="*/ 0 w 150"/>
                <a:gd name="T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51">
                  <a:moveTo>
                    <a:pt x="0" y="7"/>
                  </a:moveTo>
                  <a:lnTo>
                    <a:pt x="5" y="12"/>
                  </a:lnTo>
                  <a:lnTo>
                    <a:pt x="146" y="51"/>
                  </a:lnTo>
                  <a:lnTo>
                    <a:pt x="150" y="39"/>
                  </a:lnTo>
                  <a:lnTo>
                    <a:pt x="8" y="0"/>
                  </a:lnTo>
                  <a:lnTo>
                    <a:pt x="13" y="6"/>
                  </a:lnTo>
                  <a:lnTo>
                    <a:pt x="0" y="7"/>
                  </a:lnTo>
                  <a:lnTo>
                    <a:pt x="0" y="12"/>
                  </a:lnTo>
                  <a:lnTo>
                    <a:pt x="5" y="1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07"/>
            <p:cNvSpPr>
              <a:spLocks/>
            </p:cNvSpPr>
            <p:nvPr/>
          </p:nvSpPr>
          <p:spPr bwMode="auto">
            <a:xfrm>
              <a:off x="4072311" y="2391321"/>
              <a:ext cx="17463" cy="139700"/>
            </a:xfrm>
            <a:custGeom>
              <a:avLst/>
              <a:gdLst>
                <a:gd name="T0" fmla="*/ 6 w 21"/>
                <a:gd name="T1" fmla="*/ 0 h 175"/>
                <a:gd name="T2" fmla="*/ 0 w 21"/>
                <a:gd name="T3" fmla="*/ 7 h 175"/>
                <a:gd name="T4" fmla="*/ 8 w 21"/>
                <a:gd name="T5" fmla="*/ 175 h 175"/>
                <a:gd name="T6" fmla="*/ 21 w 21"/>
                <a:gd name="T7" fmla="*/ 174 h 175"/>
                <a:gd name="T8" fmla="*/ 13 w 21"/>
                <a:gd name="T9" fmla="*/ 7 h 175"/>
                <a:gd name="T10" fmla="*/ 7 w 21"/>
                <a:gd name="T11" fmla="*/ 14 h 175"/>
                <a:gd name="T12" fmla="*/ 6 w 21"/>
                <a:gd name="T13" fmla="*/ 0 h 175"/>
                <a:gd name="T14" fmla="*/ 0 w 21"/>
                <a:gd name="T15" fmla="*/ 1 h 175"/>
                <a:gd name="T16" fmla="*/ 0 w 21"/>
                <a:gd name="T17" fmla="*/ 7 h 175"/>
                <a:gd name="T18" fmla="*/ 6 w 21"/>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5">
                  <a:moveTo>
                    <a:pt x="6" y="0"/>
                  </a:moveTo>
                  <a:lnTo>
                    <a:pt x="0" y="7"/>
                  </a:lnTo>
                  <a:lnTo>
                    <a:pt x="8" y="175"/>
                  </a:lnTo>
                  <a:lnTo>
                    <a:pt x="21" y="174"/>
                  </a:lnTo>
                  <a:lnTo>
                    <a:pt x="13" y="7"/>
                  </a:lnTo>
                  <a:lnTo>
                    <a:pt x="7" y="14"/>
                  </a:lnTo>
                  <a:lnTo>
                    <a:pt x="6" y="0"/>
                  </a:lnTo>
                  <a:lnTo>
                    <a:pt x="0" y="1"/>
                  </a:lnTo>
                  <a:lnTo>
                    <a:pt x="0"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08"/>
            <p:cNvSpPr>
              <a:spLocks/>
            </p:cNvSpPr>
            <p:nvPr/>
          </p:nvSpPr>
          <p:spPr bwMode="auto">
            <a:xfrm>
              <a:off x="4077073" y="2375446"/>
              <a:ext cx="246063" cy="26988"/>
            </a:xfrm>
            <a:custGeom>
              <a:avLst/>
              <a:gdLst>
                <a:gd name="T0" fmla="*/ 309 w 309"/>
                <a:gd name="T1" fmla="*/ 7 h 35"/>
                <a:gd name="T2" fmla="*/ 303 w 309"/>
                <a:gd name="T3" fmla="*/ 2 h 35"/>
                <a:gd name="T4" fmla="*/ 0 w 309"/>
                <a:gd name="T5" fmla="*/ 21 h 35"/>
                <a:gd name="T6" fmla="*/ 1 w 309"/>
                <a:gd name="T7" fmla="*/ 35 h 35"/>
                <a:gd name="T8" fmla="*/ 304 w 309"/>
                <a:gd name="T9" fmla="*/ 14 h 35"/>
                <a:gd name="T10" fmla="*/ 297 w 309"/>
                <a:gd name="T11" fmla="*/ 7 h 35"/>
                <a:gd name="T12" fmla="*/ 309 w 309"/>
                <a:gd name="T13" fmla="*/ 7 h 35"/>
                <a:gd name="T14" fmla="*/ 309 w 309"/>
                <a:gd name="T15" fmla="*/ 0 h 35"/>
                <a:gd name="T16" fmla="*/ 303 w 309"/>
                <a:gd name="T17" fmla="*/ 2 h 35"/>
                <a:gd name="T18" fmla="*/ 309 w 309"/>
                <a:gd name="T1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5">
                  <a:moveTo>
                    <a:pt x="309" y="7"/>
                  </a:moveTo>
                  <a:lnTo>
                    <a:pt x="303" y="2"/>
                  </a:lnTo>
                  <a:lnTo>
                    <a:pt x="0" y="21"/>
                  </a:lnTo>
                  <a:lnTo>
                    <a:pt x="1" y="35"/>
                  </a:lnTo>
                  <a:lnTo>
                    <a:pt x="304" y="14"/>
                  </a:lnTo>
                  <a:lnTo>
                    <a:pt x="297" y="7"/>
                  </a:lnTo>
                  <a:lnTo>
                    <a:pt x="309" y="7"/>
                  </a:lnTo>
                  <a:lnTo>
                    <a:pt x="309" y="0"/>
                  </a:lnTo>
                  <a:lnTo>
                    <a:pt x="303" y="2"/>
                  </a:lnTo>
                  <a:lnTo>
                    <a:pt x="30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09"/>
            <p:cNvSpPr>
              <a:spLocks/>
            </p:cNvSpPr>
            <p:nvPr/>
          </p:nvSpPr>
          <p:spPr bwMode="auto">
            <a:xfrm>
              <a:off x="4312023" y="2380208"/>
              <a:ext cx="11113" cy="150813"/>
            </a:xfrm>
            <a:custGeom>
              <a:avLst/>
              <a:gdLst>
                <a:gd name="T0" fmla="*/ 9 w 15"/>
                <a:gd name="T1" fmla="*/ 190 h 190"/>
                <a:gd name="T2" fmla="*/ 13 w 15"/>
                <a:gd name="T3" fmla="*/ 185 h 190"/>
                <a:gd name="T4" fmla="*/ 15 w 15"/>
                <a:gd name="T5" fmla="*/ 0 h 190"/>
                <a:gd name="T6" fmla="*/ 3 w 15"/>
                <a:gd name="T7" fmla="*/ 0 h 190"/>
                <a:gd name="T8" fmla="*/ 0 w 15"/>
                <a:gd name="T9" fmla="*/ 185 h 190"/>
                <a:gd name="T10" fmla="*/ 5 w 15"/>
                <a:gd name="T11" fmla="*/ 178 h 190"/>
                <a:gd name="T12" fmla="*/ 9 w 15"/>
                <a:gd name="T13" fmla="*/ 190 h 190"/>
                <a:gd name="T14" fmla="*/ 13 w 15"/>
                <a:gd name="T15" fmla="*/ 189 h 190"/>
                <a:gd name="T16" fmla="*/ 13 w 15"/>
                <a:gd name="T17" fmla="*/ 185 h 190"/>
                <a:gd name="T18" fmla="*/ 9 w 15"/>
                <a:gd name="T1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0">
                  <a:moveTo>
                    <a:pt x="9" y="190"/>
                  </a:moveTo>
                  <a:lnTo>
                    <a:pt x="13" y="185"/>
                  </a:lnTo>
                  <a:lnTo>
                    <a:pt x="15" y="0"/>
                  </a:lnTo>
                  <a:lnTo>
                    <a:pt x="3" y="0"/>
                  </a:lnTo>
                  <a:lnTo>
                    <a:pt x="0" y="185"/>
                  </a:lnTo>
                  <a:lnTo>
                    <a:pt x="5" y="178"/>
                  </a:lnTo>
                  <a:lnTo>
                    <a:pt x="9" y="190"/>
                  </a:lnTo>
                  <a:lnTo>
                    <a:pt x="13" y="189"/>
                  </a:lnTo>
                  <a:lnTo>
                    <a:pt x="13" y="185"/>
                  </a:lnTo>
                  <a:lnTo>
                    <a:pt x="9"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10"/>
            <p:cNvSpPr>
              <a:spLocks/>
            </p:cNvSpPr>
            <p:nvPr/>
          </p:nvSpPr>
          <p:spPr bwMode="auto">
            <a:xfrm>
              <a:off x="4196136" y="2521496"/>
              <a:ext cx="122238" cy="44450"/>
            </a:xfrm>
            <a:custGeom>
              <a:avLst/>
              <a:gdLst>
                <a:gd name="T0" fmla="*/ 0 w 155"/>
                <a:gd name="T1" fmla="*/ 55 h 55"/>
                <a:gd name="T2" fmla="*/ 4 w 155"/>
                <a:gd name="T3" fmla="*/ 55 h 55"/>
                <a:gd name="T4" fmla="*/ 155 w 155"/>
                <a:gd name="T5" fmla="*/ 12 h 55"/>
                <a:gd name="T6" fmla="*/ 151 w 155"/>
                <a:gd name="T7" fmla="*/ 0 h 55"/>
                <a:gd name="T8" fmla="*/ 0 w 155"/>
                <a:gd name="T9" fmla="*/ 43 h 55"/>
                <a:gd name="T10" fmla="*/ 4 w 155"/>
                <a:gd name="T11" fmla="*/ 43 h 55"/>
                <a:gd name="T12" fmla="*/ 0 w 155"/>
                <a:gd name="T13" fmla="*/ 55 h 55"/>
                <a:gd name="T14" fmla="*/ 1 w 155"/>
                <a:gd name="T15" fmla="*/ 55 h 55"/>
                <a:gd name="T16" fmla="*/ 4 w 155"/>
                <a:gd name="T17" fmla="*/ 55 h 55"/>
                <a:gd name="T18" fmla="*/ 0 w 155"/>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55">
                  <a:moveTo>
                    <a:pt x="0" y="55"/>
                  </a:moveTo>
                  <a:lnTo>
                    <a:pt x="4" y="55"/>
                  </a:lnTo>
                  <a:lnTo>
                    <a:pt x="155" y="12"/>
                  </a:lnTo>
                  <a:lnTo>
                    <a:pt x="151" y="0"/>
                  </a:lnTo>
                  <a:lnTo>
                    <a:pt x="0" y="43"/>
                  </a:lnTo>
                  <a:lnTo>
                    <a:pt x="4" y="43"/>
                  </a:lnTo>
                  <a:lnTo>
                    <a:pt x="0" y="55"/>
                  </a:lnTo>
                  <a:lnTo>
                    <a:pt x="1" y="55"/>
                  </a:lnTo>
                  <a:lnTo>
                    <a:pt x="4" y="55"/>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11"/>
            <p:cNvSpPr>
              <a:spLocks/>
            </p:cNvSpPr>
            <p:nvPr/>
          </p:nvSpPr>
          <p:spPr bwMode="auto">
            <a:xfrm>
              <a:off x="3973886" y="2008733"/>
              <a:ext cx="361950" cy="496888"/>
            </a:xfrm>
            <a:custGeom>
              <a:avLst/>
              <a:gdLst>
                <a:gd name="T0" fmla="*/ 337 w 456"/>
                <a:gd name="T1" fmla="*/ 617 h 627"/>
                <a:gd name="T2" fmla="*/ 370 w 456"/>
                <a:gd name="T3" fmla="*/ 591 h 627"/>
                <a:gd name="T4" fmla="*/ 400 w 456"/>
                <a:gd name="T5" fmla="*/ 559 h 627"/>
                <a:gd name="T6" fmla="*/ 426 w 456"/>
                <a:gd name="T7" fmla="*/ 526 h 627"/>
                <a:gd name="T8" fmla="*/ 444 w 456"/>
                <a:gd name="T9" fmla="*/ 495 h 627"/>
                <a:gd name="T10" fmla="*/ 452 w 456"/>
                <a:gd name="T11" fmla="*/ 476 h 627"/>
                <a:gd name="T12" fmla="*/ 454 w 456"/>
                <a:gd name="T13" fmla="*/ 455 h 627"/>
                <a:gd name="T14" fmla="*/ 456 w 456"/>
                <a:gd name="T15" fmla="*/ 423 h 627"/>
                <a:gd name="T16" fmla="*/ 456 w 456"/>
                <a:gd name="T17" fmla="*/ 384 h 627"/>
                <a:gd name="T18" fmla="*/ 454 w 456"/>
                <a:gd name="T19" fmla="*/ 338 h 627"/>
                <a:gd name="T20" fmla="*/ 452 w 456"/>
                <a:gd name="T21" fmla="*/ 291 h 627"/>
                <a:gd name="T22" fmla="*/ 450 w 456"/>
                <a:gd name="T23" fmla="*/ 244 h 627"/>
                <a:gd name="T24" fmla="*/ 446 w 456"/>
                <a:gd name="T25" fmla="*/ 201 h 627"/>
                <a:gd name="T26" fmla="*/ 443 w 456"/>
                <a:gd name="T27" fmla="*/ 165 h 627"/>
                <a:gd name="T28" fmla="*/ 441 w 456"/>
                <a:gd name="T29" fmla="*/ 138 h 627"/>
                <a:gd name="T30" fmla="*/ 438 w 456"/>
                <a:gd name="T31" fmla="*/ 124 h 627"/>
                <a:gd name="T32" fmla="*/ 399 w 456"/>
                <a:gd name="T33" fmla="*/ 72 h 627"/>
                <a:gd name="T34" fmla="*/ 340 w 456"/>
                <a:gd name="T35" fmla="*/ 23 h 627"/>
                <a:gd name="T36" fmla="*/ 283 w 456"/>
                <a:gd name="T37" fmla="*/ 2 h 627"/>
                <a:gd name="T38" fmla="*/ 226 w 456"/>
                <a:gd name="T39" fmla="*/ 4 h 627"/>
                <a:gd name="T40" fmla="*/ 173 w 456"/>
                <a:gd name="T41" fmla="*/ 22 h 627"/>
                <a:gd name="T42" fmla="*/ 125 w 456"/>
                <a:gd name="T43" fmla="*/ 52 h 627"/>
                <a:gd name="T44" fmla="*/ 84 w 456"/>
                <a:gd name="T45" fmla="*/ 89 h 627"/>
                <a:gd name="T46" fmla="*/ 48 w 456"/>
                <a:gd name="T47" fmla="*/ 126 h 627"/>
                <a:gd name="T48" fmla="*/ 21 w 456"/>
                <a:gd name="T49" fmla="*/ 161 h 627"/>
                <a:gd name="T50" fmla="*/ 4 w 456"/>
                <a:gd name="T51" fmla="*/ 184 h 627"/>
                <a:gd name="T52" fmla="*/ 0 w 456"/>
                <a:gd name="T53" fmla="*/ 193 h 627"/>
                <a:gd name="T54" fmla="*/ 0 w 456"/>
                <a:gd name="T55" fmla="*/ 201 h 627"/>
                <a:gd name="T56" fmla="*/ 5 w 456"/>
                <a:gd name="T57" fmla="*/ 222 h 627"/>
                <a:gd name="T58" fmla="*/ 13 w 456"/>
                <a:gd name="T59" fmla="*/ 254 h 627"/>
                <a:gd name="T60" fmla="*/ 24 w 456"/>
                <a:gd name="T61" fmla="*/ 293 h 627"/>
                <a:gd name="T62" fmla="*/ 36 w 456"/>
                <a:gd name="T63" fmla="*/ 337 h 627"/>
                <a:gd name="T64" fmla="*/ 50 w 456"/>
                <a:gd name="T65" fmla="*/ 382 h 627"/>
                <a:gd name="T66" fmla="*/ 63 w 456"/>
                <a:gd name="T67" fmla="*/ 427 h 627"/>
                <a:gd name="T68" fmla="*/ 77 w 456"/>
                <a:gd name="T69" fmla="*/ 467 h 627"/>
                <a:gd name="T70" fmla="*/ 89 w 456"/>
                <a:gd name="T71" fmla="*/ 502 h 627"/>
                <a:gd name="T72" fmla="*/ 100 w 456"/>
                <a:gd name="T73" fmla="*/ 526 h 627"/>
                <a:gd name="T74" fmla="*/ 112 w 456"/>
                <a:gd name="T75" fmla="*/ 542 h 627"/>
                <a:gd name="T76" fmla="*/ 141 w 456"/>
                <a:gd name="T77" fmla="*/ 566 h 627"/>
                <a:gd name="T78" fmla="*/ 183 w 456"/>
                <a:gd name="T79" fmla="*/ 591 h 627"/>
                <a:gd name="T80" fmla="*/ 229 w 456"/>
                <a:gd name="T81" fmla="*/ 612 h 627"/>
                <a:gd name="T82" fmla="*/ 274 w 456"/>
                <a:gd name="T83" fmla="*/ 626 h 627"/>
                <a:gd name="T84" fmla="*/ 314 w 456"/>
                <a:gd name="T85" fmla="*/ 62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627">
                  <a:moveTo>
                    <a:pt x="314" y="626"/>
                  </a:moveTo>
                  <a:lnTo>
                    <a:pt x="325" y="621"/>
                  </a:lnTo>
                  <a:lnTo>
                    <a:pt x="337" y="617"/>
                  </a:lnTo>
                  <a:lnTo>
                    <a:pt x="348" y="610"/>
                  </a:lnTo>
                  <a:lnTo>
                    <a:pt x="360" y="601"/>
                  </a:lnTo>
                  <a:lnTo>
                    <a:pt x="370" y="591"/>
                  </a:lnTo>
                  <a:lnTo>
                    <a:pt x="381" y="582"/>
                  </a:lnTo>
                  <a:lnTo>
                    <a:pt x="391" y="571"/>
                  </a:lnTo>
                  <a:lnTo>
                    <a:pt x="400" y="559"/>
                  </a:lnTo>
                  <a:lnTo>
                    <a:pt x="410" y="548"/>
                  </a:lnTo>
                  <a:lnTo>
                    <a:pt x="418" y="536"/>
                  </a:lnTo>
                  <a:lnTo>
                    <a:pt x="426" y="526"/>
                  </a:lnTo>
                  <a:lnTo>
                    <a:pt x="433" y="515"/>
                  </a:lnTo>
                  <a:lnTo>
                    <a:pt x="438" y="504"/>
                  </a:lnTo>
                  <a:lnTo>
                    <a:pt x="444" y="495"/>
                  </a:lnTo>
                  <a:lnTo>
                    <a:pt x="448" y="487"/>
                  </a:lnTo>
                  <a:lnTo>
                    <a:pt x="451" y="480"/>
                  </a:lnTo>
                  <a:lnTo>
                    <a:pt x="452" y="476"/>
                  </a:lnTo>
                  <a:lnTo>
                    <a:pt x="453" y="470"/>
                  </a:lnTo>
                  <a:lnTo>
                    <a:pt x="454" y="464"/>
                  </a:lnTo>
                  <a:lnTo>
                    <a:pt x="454" y="455"/>
                  </a:lnTo>
                  <a:lnTo>
                    <a:pt x="456" y="445"/>
                  </a:lnTo>
                  <a:lnTo>
                    <a:pt x="456" y="435"/>
                  </a:lnTo>
                  <a:lnTo>
                    <a:pt x="456" y="423"/>
                  </a:lnTo>
                  <a:lnTo>
                    <a:pt x="456" y="411"/>
                  </a:lnTo>
                  <a:lnTo>
                    <a:pt x="456" y="397"/>
                  </a:lnTo>
                  <a:lnTo>
                    <a:pt x="456" y="384"/>
                  </a:lnTo>
                  <a:lnTo>
                    <a:pt x="454" y="369"/>
                  </a:lnTo>
                  <a:lnTo>
                    <a:pt x="454" y="354"/>
                  </a:lnTo>
                  <a:lnTo>
                    <a:pt x="454" y="338"/>
                  </a:lnTo>
                  <a:lnTo>
                    <a:pt x="453" y="323"/>
                  </a:lnTo>
                  <a:lnTo>
                    <a:pt x="452" y="307"/>
                  </a:lnTo>
                  <a:lnTo>
                    <a:pt x="452" y="291"/>
                  </a:lnTo>
                  <a:lnTo>
                    <a:pt x="451" y="275"/>
                  </a:lnTo>
                  <a:lnTo>
                    <a:pt x="450" y="260"/>
                  </a:lnTo>
                  <a:lnTo>
                    <a:pt x="450" y="244"/>
                  </a:lnTo>
                  <a:lnTo>
                    <a:pt x="449" y="230"/>
                  </a:lnTo>
                  <a:lnTo>
                    <a:pt x="448" y="215"/>
                  </a:lnTo>
                  <a:lnTo>
                    <a:pt x="446" y="201"/>
                  </a:lnTo>
                  <a:lnTo>
                    <a:pt x="445" y="188"/>
                  </a:lnTo>
                  <a:lnTo>
                    <a:pt x="444" y="176"/>
                  </a:lnTo>
                  <a:lnTo>
                    <a:pt x="443" y="165"/>
                  </a:lnTo>
                  <a:lnTo>
                    <a:pt x="443" y="155"/>
                  </a:lnTo>
                  <a:lnTo>
                    <a:pt x="441" y="146"/>
                  </a:lnTo>
                  <a:lnTo>
                    <a:pt x="441" y="138"/>
                  </a:lnTo>
                  <a:lnTo>
                    <a:pt x="439" y="132"/>
                  </a:lnTo>
                  <a:lnTo>
                    <a:pt x="438" y="127"/>
                  </a:lnTo>
                  <a:lnTo>
                    <a:pt x="438" y="124"/>
                  </a:lnTo>
                  <a:lnTo>
                    <a:pt x="437" y="123"/>
                  </a:lnTo>
                  <a:lnTo>
                    <a:pt x="418" y="95"/>
                  </a:lnTo>
                  <a:lnTo>
                    <a:pt x="399" y="72"/>
                  </a:lnTo>
                  <a:lnTo>
                    <a:pt x="380" y="52"/>
                  </a:lnTo>
                  <a:lnTo>
                    <a:pt x="360" y="36"/>
                  </a:lnTo>
                  <a:lnTo>
                    <a:pt x="340" y="23"/>
                  </a:lnTo>
                  <a:lnTo>
                    <a:pt x="321" y="13"/>
                  </a:lnTo>
                  <a:lnTo>
                    <a:pt x="302" y="6"/>
                  </a:lnTo>
                  <a:lnTo>
                    <a:pt x="283" y="2"/>
                  </a:lnTo>
                  <a:lnTo>
                    <a:pt x="263" y="0"/>
                  </a:lnTo>
                  <a:lnTo>
                    <a:pt x="245" y="0"/>
                  </a:lnTo>
                  <a:lnTo>
                    <a:pt x="226" y="4"/>
                  </a:lnTo>
                  <a:lnTo>
                    <a:pt x="209" y="7"/>
                  </a:lnTo>
                  <a:lnTo>
                    <a:pt x="191" y="14"/>
                  </a:lnTo>
                  <a:lnTo>
                    <a:pt x="173" y="22"/>
                  </a:lnTo>
                  <a:lnTo>
                    <a:pt x="157" y="30"/>
                  </a:lnTo>
                  <a:lnTo>
                    <a:pt x="141" y="41"/>
                  </a:lnTo>
                  <a:lnTo>
                    <a:pt x="125" y="52"/>
                  </a:lnTo>
                  <a:lnTo>
                    <a:pt x="111" y="64"/>
                  </a:lnTo>
                  <a:lnTo>
                    <a:pt x="96" y="76"/>
                  </a:lnTo>
                  <a:lnTo>
                    <a:pt x="84" y="89"/>
                  </a:lnTo>
                  <a:lnTo>
                    <a:pt x="71" y="101"/>
                  </a:lnTo>
                  <a:lnTo>
                    <a:pt x="58" y="114"/>
                  </a:lnTo>
                  <a:lnTo>
                    <a:pt x="48" y="126"/>
                  </a:lnTo>
                  <a:lnTo>
                    <a:pt x="38" y="138"/>
                  </a:lnTo>
                  <a:lnTo>
                    <a:pt x="28" y="149"/>
                  </a:lnTo>
                  <a:lnTo>
                    <a:pt x="21" y="161"/>
                  </a:lnTo>
                  <a:lnTo>
                    <a:pt x="15" y="170"/>
                  </a:lnTo>
                  <a:lnTo>
                    <a:pt x="9" y="178"/>
                  </a:lnTo>
                  <a:lnTo>
                    <a:pt x="4" y="184"/>
                  </a:lnTo>
                  <a:lnTo>
                    <a:pt x="1" y="189"/>
                  </a:lnTo>
                  <a:lnTo>
                    <a:pt x="0" y="193"/>
                  </a:lnTo>
                  <a:lnTo>
                    <a:pt x="0" y="193"/>
                  </a:lnTo>
                  <a:lnTo>
                    <a:pt x="0" y="194"/>
                  </a:lnTo>
                  <a:lnTo>
                    <a:pt x="0" y="197"/>
                  </a:lnTo>
                  <a:lnTo>
                    <a:pt x="0" y="201"/>
                  </a:lnTo>
                  <a:lnTo>
                    <a:pt x="1" y="207"/>
                  </a:lnTo>
                  <a:lnTo>
                    <a:pt x="3" y="214"/>
                  </a:lnTo>
                  <a:lnTo>
                    <a:pt x="5" y="222"/>
                  </a:lnTo>
                  <a:lnTo>
                    <a:pt x="8" y="232"/>
                  </a:lnTo>
                  <a:lnTo>
                    <a:pt x="11" y="242"/>
                  </a:lnTo>
                  <a:lnTo>
                    <a:pt x="13" y="254"/>
                  </a:lnTo>
                  <a:lnTo>
                    <a:pt x="17" y="265"/>
                  </a:lnTo>
                  <a:lnTo>
                    <a:pt x="20" y="279"/>
                  </a:lnTo>
                  <a:lnTo>
                    <a:pt x="24" y="293"/>
                  </a:lnTo>
                  <a:lnTo>
                    <a:pt x="28" y="307"/>
                  </a:lnTo>
                  <a:lnTo>
                    <a:pt x="33" y="322"/>
                  </a:lnTo>
                  <a:lnTo>
                    <a:pt x="36" y="337"/>
                  </a:lnTo>
                  <a:lnTo>
                    <a:pt x="41" y="352"/>
                  </a:lnTo>
                  <a:lnTo>
                    <a:pt x="46" y="367"/>
                  </a:lnTo>
                  <a:lnTo>
                    <a:pt x="50" y="382"/>
                  </a:lnTo>
                  <a:lnTo>
                    <a:pt x="54" y="397"/>
                  </a:lnTo>
                  <a:lnTo>
                    <a:pt x="58" y="412"/>
                  </a:lnTo>
                  <a:lnTo>
                    <a:pt x="63" y="427"/>
                  </a:lnTo>
                  <a:lnTo>
                    <a:pt x="68" y="440"/>
                  </a:lnTo>
                  <a:lnTo>
                    <a:pt x="72" y="454"/>
                  </a:lnTo>
                  <a:lnTo>
                    <a:pt x="77" y="467"/>
                  </a:lnTo>
                  <a:lnTo>
                    <a:pt x="81" y="480"/>
                  </a:lnTo>
                  <a:lnTo>
                    <a:pt x="85" y="491"/>
                  </a:lnTo>
                  <a:lnTo>
                    <a:pt x="89" y="502"/>
                  </a:lnTo>
                  <a:lnTo>
                    <a:pt x="93" y="511"/>
                  </a:lnTo>
                  <a:lnTo>
                    <a:pt x="96" y="519"/>
                  </a:lnTo>
                  <a:lnTo>
                    <a:pt x="100" y="526"/>
                  </a:lnTo>
                  <a:lnTo>
                    <a:pt x="103" y="532"/>
                  </a:lnTo>
                  <a:lnTo>
                    <a:pt x="106" y="535"/>
                  </a:lnTo>
                  <a:lnTo>
                    <a:pt x="112" y="542"/>
                  </a:lnTo>
                  <a:lnTo>
                    <a:pt x="120" y="550"/>
                  </a:lnTo>
                  <a:lnTo>
                    <a:pt x="130" y="557"/>
                  </a:lnTo>
                  <a:lnTo>
                    <a:pt x="141" y="566"/>
                  </a:lnTo>
                  <a:lnTo>
                    <a:pt x="154" y="574"/>
                  </a:lnTo>
                  <a:lnTo>
                    <a:pt x="168" y="582"/>
                  </a:lnTo>
                  <a:lnTo>
                    <a:pt x="183" y="591"/>
                  </a:lnTo>
                  <a:lnTo>
                    <a:pt x="198" y="598"/>
                  </a:lnTo>
                  <a:lnTo>
                    <a:pt x="213" y="606"/>
                  </a:lnTo>
                  <a:lnTo>
                    <a:pt x="229" y="612"/>
                  </a:lnTo>
                  <a:lnTo>
                    <a:pt x="244" y="618"/>
                  </a:lnTo>
                  <a:lnTo>
                    <a:pt x="259" y="623"/>
                  </a:lnTo>
                  <a:lnTo>
                    <a:pt x="274" y="626"/>
                  </a:lnTo>
                  <a:lnTo>
                    <a:pt x="289" y="627"/>
                  </a:lnTo>
                  <a:lnTo>
                    <a:pt x="301" y="627"/>
                  </a:lnTo>
                  <a:lnTo>
                    <a:pt x="314" y="62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12"/>
            <p:cNvSpPr>
              <a:spLocks/>
            </p:cNvSpPr>
            <p:nvPr/>
          </p:nvSpPr>
          <p:spPr bwMode="auto">
            <a:xfrm>
              <a:off x="4221536" y="2386558"/>
              <a:ext cx="115888" cy="122238"/>
            </a:xfrm>
            <a:custGeom>
              <a:avLst/>
              <a:gdLst>
                <a:gd name="T0" fmla="*/ 133 w 145"/>
                <a:gd name="T1" fmla="*/ 0 h 155"/>
                <a:gd name="T2" fmla="*/ 133 w 145"/>
                <a:gd name="T3" fmla="*/ 0 h 155"/>
                <a:gd name="T4" fmla="*/ 130 w 145"/>
                <a:gd name="T5" fmla="*/ 7 h 155"/>
                <a:gd name="T6" fmla="*/ 126 w 145"/>
                <a:gd name="T7" fmla="*/ 15 h 155"/>
                <a:gd name="T8" fmla="*/ 122 w 145"/>
                <a:gd name="T9" fmla="*/ 25 h 155"/>
                <a:gd name="T10" fmla="*/ 115 w 145"/>
                <a:gd name="T11" fmla="*/ 35 h 155"/>
                <a:gd name="T12" fmla="*/ 108 w 145"/>
                <a:gd name="T13" fmla="*/ 45 h 155"/>
                <a:gd name="T14" fmla="*/ 101 w 145"/>
                <a:gd name="T15" fmla="*/ 56 h 155"/>
                <a:gd name="T16" fmla="*/ 93 w 145"/>
                <a:gd name="T17" fmla="*/ 67 h 155"/>
                <a:gd name="T18" fmla="*/ 84 w 145"/>
                <a:gd name="T19" fmla="*/ 79 h 155"/>
                <a:gd name="T20" fmla="*/ 74 w 145"/>
                <a:gd name="T21" fmla="*/ 89 h 155"/>
                <a:gd name="T22" fmla="*/ 64 w 145"/>
                <a:gd name="T23" fmla="*/ 101 h 155"/>
                <a:gd name="T24" fmla="*/ 54 w 145"/>
                <a:gd name="T25" fmla="*/ 110 h 155"/>
                <a:gd name="T26" fmla="*/ 43 w 145"/>
                <a:gd name="T27" fmla="*/ 119 h 155"/>
                <a:gd name="T28" fmla="*/ 32 w 145"/>
                <a:gd name="T29" fmla="*/ 127 h 155"/>
                <a:gd name="T30" fmla="*/ 22 w 145"/>
                <a:gd name="T31" fmla="*/ 134 h 155"/>
                <a:gd name="T32" fmla="*/ 11 w 145"/>
                <a:gd name="T33" fmla="*/ 139 h 155"/>
                <a:gd name="T34" fmla="*/ 0 w 145"/>
                <a:gd name="T35" fmla="*/ 142 h 155"/>
                <a:gd name="T36" fmla="*/ 3 w 145"/>
                <a:gd name="T37" fmla="*/ 155 h 155"/>
                <a:gd name="T38" fmla="*/ 16 w 145"/>
                <a:gd name="T39" fmla="*/ 151 h 155"/>
                <a:gd name="T40" fmla="*/ 27 w 145"/>
                <a:gd name="T41" fmla="*/ 144 h 155"/>
                <a:gd name="T42" fmla="*/ 40 w 145"/>
                <a:gd name="T43" fmla="*/ 137 h 155"/>
                <a:gd name="T44" fmla="*/ 51 w 145"/>
                <a:gd name="T45" fmla="*/ 129 h 155"/>
                <a:gd name="T46" fmla="*/ 62 w 145"/>
                <a:gd name="T47" fmla="*/ 119 h 155"/>
                <a:gd name="T48" fmla="*/ 73 w 145"/>
                <a:gd name="T49" fmla="*/ 110 h 155"/>
                <a:gd name="T50" fmla="*/ 84 w 145"/>
                <a:gd name="T51" fmla="*/ 98 h 155"/>
                <a:gd name="T52" fmla="*/ 94 w 145"/>
                <a:gd name="T53" fmla="*/ 87 h 155"/>
                <a:gd name="T54" fmla="*/ 103 w 145"/>
                <a:gd name="T55" fmla="*/ 75 h 155"/>
                <a:gd name="T56" fmla="*/ 111 w 145"/>
                <a:gd name="T57" fmla="*/ 64 h 155"/>
                <a:gd name="T58" fmla="*/ 119 w 145"/>
                <a:gd name="T59" fmla="*/ 52 h 155"/>
                <a:gd name="T60" fmla="*/ 126 w 145"/>
                <a:gd name="T61" fmla="*/ 41 h 155"/>
                <a:gd name="T62" fmla="*/ 132 w 145"/>
                <a:gd name="T63" fmla="*/ 30 h 155"/>
                <a:gd name="T64" fmla="*/ 138 w 145"/>
                <a:gd name="T65" fmla="*/ 21 h 155"/>
                <a:gd name="T66" fmla="*/ 142 w 145"/>
                <a:gd name="T67" fmla="*/ 13 h 155"/>
                <a:gd name="T68" fmla="*/ 145 w 145"/>
                <a:gd name="T69" fmla="*/ 5 h 155"/>
                <a:gd name="T70" fmla="*/ 145 w 145"/>
                <a:gd name="T71" fmla="*/ 5 h 155"/>
                <a:gd name="T72" fmla="*/ 133 w 145"/>
                <a:gd name="T7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55">
                  <a:moveTo>
                    <a:pt x="133" y="0"/>
                  </a:moveTo>
                  <a:lnTo>
                    <a:pt x="133" y="0"/>
                  </a:lnTo>
                  <a:lnTo>
                    <a:pt x="130" y="7"/>
                  </a:lnTo>
                  <a:lnTo>
                    <a:pt x="126" y="15"/>
                  </a:lnTo>
                  <a:lnTo>
                    <a:pt x="122" y="25"/>
                  </a:lnTo>
                  <a:lnTo>
                    <a:pt x="115" y="35"/>
                  </a:lnTo>
                  <a:lnTo>
                    <a:pt x="108" y="45"/>
                  </a:lnTo>
                  <a:lnTo>
                    <a:pt x="101" y="56"/>
                  </a:lnTo>
                  <a:lnTo>
                    <a:pt x="93" y="67"/>
                  </a:lnTo>
                  <a:lnTo>
                    <a:pt x="84" y="79"/>
                  </a:lnTo>
                  <a:lnTo>
                    <a:pt x="74" y="89"/>
                  </a:lnTo>
                  <a:lnTo>
                    <a:pt x="64" y="101"/>
                  </a:lnTo>
                  <a:lnTo>
                    <a:pt x="54" y="110"/>
                  </a:lnTo>
                  <a:lnTo>
                    <a:pt x="43" y="119"/>
                  </a:lnTo>
                  <a:lnTo>
                    <a:pt x="32" y="127"/>
                  </a:lnTo>
                  <a:lnTo>
                    <a:pt x="22" y="134"/>
                  </a:lnTo>
                  <a:lnTo>
                    <a:pt x="11" y="139"/>
                  </a:lnTo>
                  <a:lnTo>
                    <a:pt x="0" y="142"/>
                  </a:lnTo>
                  <a:lnTo>
                    <a:pt x="3" y="155"/>
                  </a:lnTo>
                  <a:lnTo>
                    <a:pt x="16" y="151"/>
                  </a:lnTo>
                  <a:lnTo>
                    <a:pt x="27" y="144"/>
                  </a:lnTo>
                  <a:lnTo>
                    <a:pt x="40" y="137"/>
                  </a:lnTo>
                  <a:lnTo>
                    <a:pt x="51" y="129"/>
                  </a:lnTo>
                  <a:lnTo>
                    <a:pt x="62" y="119"/>
                  </a:lnTo>
                  <a:lnTo>
                    <a:pt x="73" y="110"/>
                  </a:lnTo>
                  <a:lnTo>
                    <a:pt x="84" y="98"/>
                  </a:lnTo>
                  <a:lnTo>
                    <a:pt x="94" y="87"/>
                  </a:lnTo>
                  <a:lnTo>
                    <a:pt x="103" y="75"/>
                  </a:lnTo>
                  <a:lnTo>
                    <a:pt x="111" y="64"/>
                  </a:lnTo>
                  <a:lnTo>
                    <a:pt x="119" y="52"/>
                  </a:lnTo>
                  <a:lnTo>
                    <a:pt x="126" y="41"/>
                  </a:lnTo>
                  <a:lnTo>
                    <a:pt x="132" y="30"/>
                  </a:lnTo>
                  <a:lnTo>
                    <a:pt x="138" y="21"/>
                  </a:lnTo>
                  <a:lnTo>
                    <a:pt x="142" y="13"/>
                  </a:lnTo>
                  <a:lnTo>
                    <a:pt x="145" y="5"/>
                  </a:lnTo>
                  <a:lnTo>
                    <a:pt x="145" y="5"/>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13"/>
            <p:cNvSpPr>
              <a:spLocks/>
            </p:cNvSpPr>
            <p:nvPr/>
          </p:nvSpPr>
          <p:spPr bwMode="auto">
            <a:xfrm>
              <a:off x="4316786" y="2100808"/>
              <a:ext cx="25400" cy="288925"/>
            </a:xfrm>
            <a:custGeom>
              <a:avLst/>
              <a:gdLst>
                <a:gd name="T0" fmla="*/ 3 w 31"/>
                <a:gd name="T1" fmla="*/ 10 h 365"/>
                <a:gd name="T2" fmla="*/ 0 w 31"/>
                <a:gd name="T3" fmla="*/ 11 h 365"/>
                <a:gd name="T4" fmla="*/ 3 w 31"/>
                <a:gd name="T5" fmla="*/ 22 h 365"/>
                <a:gd name="T6" fmla="*/ 5 w 31"/>
                <a:gd name="T7" fmla="*/ 39 h 365"/>
                <a:gd name="T8" fmla="*/ 7 w 31"/>
                <a:gd name="T9" fmla="*/ 60 h 365"/>
                <a:gd name="T10" fmla="*/ 10 w 31"/>
                <a:gd name="T11" fmla="*/ 85 h 365"/>
                <a:gd name="T12" fmla="*/ 11 w 31"/>
                <a:gd name="T13" fmla="*/ 113 h 365"/>
                <a:gd name="T14" fmla="*/ 13 w 31"/>
                <a:gd name="T15" fmla="*/ 143 h 365"/>
                <a:gd name="T16" fmla="*/ 14 w 31"/>
                <a:gd name="T17" fmla="*/ 175 h 365"/>
                <a:gd name="T18" fmla="*/ 17 w 31"/>
                <a:gd name="T19" fmla="*/ 206 h 365"/>
                <a:gd name="T20" fmla="*/ 17 w 31"/>
                <a:gd name="T21" fmla="*/ 237 h 365"/>
                <a:gd name="T22" fmla="*/ 18 w 31"/>
                <a:gd name="T23" fmla="*/ 267 h 365"/>
                <a:gd name="T24" fmla="*/ 19 w 31"/>
                <a:gd name="T25" fmla="*/ 294 h 365"/>
                <a:gd name="T26" fmla="*/ 18 w 31"/>
                <a:gd name="T27" fmla="*/ 318 h 365"/>
                <a:gd name="T28" fmla="*/ 18 w 31"/>
                <a:gd name="T29" fmla="*/ 337 h 365"/>
                <a:gd name="T30" fmla="*/ 17 w 31"/>
                <a:gd name="T31" fmla="*/ 352 h 365"/>
                <a:gd name="T32" fmla="*/ 14 w 31"/>
                <a:gd name="T33" fmla="*/ 360 h 365"/>
                <a:gd name="T34" fmla="*/ 28 w 31"/>
                <a:gd name="T35" fmla="*/ 360 h 365"/>
                <a:gd name="T36" fmla="*/ 29 w 31"/>
                <a:gd name="T37" fmla="*/ 347 h 365"/>
                <a:gd name="T38" fmla="*/ 30 w 31"/>
                <a:gd name="T39" fmla="*/ 328 h 365"/>
                <a:gd name="T40" fmla="*/ 31 w 31"/>
                <a:gd name="T41" fmla="*/ 306 h 365"/>
                <a:gd name="T42" fmla="*/ 31 w 31"/>
                <a:gd name="T43" fmla="*/ 280 h 365"/>
                <a:gd name="T44" fmla="*/ 30 w 31"/>
                <a:gd name="T45" fmla="*/ 252 h 365"/>
                <a:gd name="T46" fmla="*/ 29 w 31"/>
                <a:gd name="T47" fmla="*/ 221 h 365"/>
                <a:gd name="T48" fmla="*/ 28 w 31"/>
                <a:gd name="T49" fmla="*/ 189 h 365"/>
                <a:gd name="T50" fmla="*/ 27 w 31"/>
                <a:gd name="T51" fmla="*/ 158 h 365"/>
                <a:gd name="T52" fmla="*/ 25 w 31"/>
                <a:gd name="T53" fmla="*/ 127 h 365"/>
                <a:gd name="T54" fmla="*/ 23 w 31"/>
                <a:gd name="T55" fmla="*/ 98 h 365"/>
                <a:gd name="T56" fmla="*/ 21 w 31"/>
                <a:gd name="T57" fmla="*/ 71 h 365"/>
                <a:gd name="T58" fmla="*/ 19 w 31"/>
                <a:gd name="T59" fmla="*/ 47 h 365"/>
                <a:gd name="T60" fmla="*/ 17 w 31"/>
                <a:gd name="T61" fmla="*/ 27 h 365"/>
                <a:gd name="T62" fmla="*/ 14 w 31"/>
                <a:gd name="T63" fmla="*/ 14 h 365"/>
                <a:gd name="T64" fmla="*/ 13 w 31"/>
                <a:gd name="T65" fmla="*/ 4 h 365"/>
                <a:gd name="T66" fmla="*/ 12 w 31"/>
                <a:gd name="T67" fmla="*/ 2 h 365"/>
                <a:gd name="T68" fmla="*/ 2 w 31"/>
                <a:gd name="T69" fmla="*/ 10 h 365"/>
                <a:gd name="T70" fmla="*/ 0 w 31"/>
                <a:gd name="T71" fmla="*/ 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65">
                  <a:moveTo>
                    <a:pt x="0" y="9"/>
                  </a:moveTo>
                  <a:lnTo>
                    <a:pt x="3" y="10"/>
                  </a:lnTo>
                  <a:lnTo>
                    <a:pt x="0" y="9"/>
                  </a:lnTo>
                  <a:lnTo>
                    <a:pt x="0" y="11"/>
                  </a:lnTo>
                  <a:lnTo>
                    <a:pt x="2" y="16"/>
                  </a:lnTo>
                  <a:lnTo>
                    <a:pt x="3" y="22"/>
                  </a:lnTo>
                  <a:lnTo>
                    <a:pt x="4" y="30"/>
                  </a:lnTo>
                  <a:lnTo>
                    <a:pt x="5" y="39"/>
                  </a:lnTo>
                  <a:lnTo>
                    <a:pt x="6" y="48"/>
                  </a:lnTo>
                  <a:lnTo>
                    <a:pt x="7" y="60"/>
                  </a:lnTo>
                  <a:lnTo>
                    <a:pt x="7" y="71"/>
                  </a:lnTo>
                  <a:lnTo>
                    <a:pt x="10" y="85"/>
                  </a:lnTo>
                  <a:lnTo>
                    <a:pt x="10" y="99"/>
                  </a:lnTo>
                  <a:lnTo>
                    <a:pt x="11" y="113"/>
                  </a:lnTo>
                  <a:lnTo>
                    <a:pt x="12" y="128"/>
                  </a:lnTo>
                  <a:lnTo>
                    <a:pt x="13" y="143"/>
                  </a:lnTo>
                  <a:lnTo>
                    <a:pt x="14" y="159"/>
                  </a:lnTo>
                  <a:lnTo>
                    <a:pt x="14" y="175"/>
                  </a:lnTo>
                  <a:lnTo>
                    <a:pt x="15" y="190"/>
                  </a:lnTo>
                  <a:lnTo>
                    <a:pt x="17" y="206"/>
                  </a:lnTo>
                  <a:lnTo>
                    <a:pt x="17" y="221"/>
                  </a:lnTo>
                  <a:lnTo>
                    <a:pt x="17" y="237"/>
                  </a:lnTo>
                  <a:lnTo>
                    <a:pt x="18" y="252"/>
                  </a:lnTo>
                  <a:lnTo>
                    <a:pt x="18" y="267"/>
                  </a:lnTo>
                  <a:lnTo>
                    <a:pt x="19" y="280"/>
                  </a:lnTo>
                  <a:lnTo>
                    <a:pt x="19" y="294"/>
                  </a:lnTo>
                  <a:lnTo>
                    <a:pt x="19" y="306"/>
                  </a:lnTo>
                  <a:lnTo>
                    <a:pt x="18" y="318"/>
                  </a:lnTo>
                  <a:lnTo>
                    <a:pt x="18" y="328"/>
                  </a:lnTo>
                  <a:lnTo>
                    <a:pt x="18" y="337"/>
                  </a:lnTo>
                  <a:lnTo>
                    <a:pt x="17" y="345"/>
                  </a:lnTo>
                  <a:lnTo>
                    <a:pt x="17" y="352"/>
                  </a:lnTo>
                  <a:lnTo>
                    <a:pt x="15" y="357"/>
                  </a:lnTo>
                  <a:lnTo>
                    <a:pt x="14" y="360"/>
                  </a:lnTo>
                  <a:lnTo>
                    <a:pt x="26" y="365"/>
                  </a:lnTo>
                  <a:lnTo>
                    <a:pt x="28" y="360"/>
                  </a:lnTo>
                  <a:lnTo>
                    <a:pt x="29" y="355"/>
                  </a:lnTo>
                  <a:lnTo>
                    <a:pt x="29" y="347"/>
                  </a:lnTo>
                  <a:lnTo>
                    <a:pt x="30" y="338"/>
                  </a:lnTo>
                  <a:lnTo>
                    <a:pt x="30" y="328"/>
                  </a:lnTo>
                  <a:lnTo>
                    <a:pt x="30" y="318"/>
                  </a:lnTo>
                  <a:lnTo>
                    <a:pt x="31" y="306"/>
                  </a:lnTo>
                  <a:lnTo>
                    <a:pt x="31" y="294"/>
                  </a:lnTo>
                  <a:lnTo>
                    <a:pt x="31" y="280"/>
                  </a:lnTo>
                  <a:lnTo>
                    <a:pt x="30" y="267"/>
                  </a:lnTo>
                  <a:lnTo>
                    <a:pt x="30" y="252"/>
                  </a:lnTo>
                  <a:lnTo>
                    <a:pt x="30" y="237"/>
                  </a:lnTo>
                  <a:lnTo>
                    <a:pt x="29" y="221"/>
                  </a:lnTo>
                  <a:lnTo>
                    <a:pt x="29" y="205"/>
                  </a:lnTo>
                  <a:lnTo>
                    <a:pt x="28" y="189"/>
                  </a:lnTo>
                  <a:lnTo>
                    <a:pt x="28" y="174"/>
                  </a:lnTo>
                  <a:lnTo>
                    <a:pt x="27" y="158"/>
                  </a:lnTo>
                  <a:lnTo>
                    <a:pt x="26" y="141"/>
                  </a:lnTo>
                  <a:lnTo>
                    <a:pt x="25" y="127"/>
                  </a:lnTo>
                  <a:lnTo>
                    <a:pt x="23" y="112"/>
                  </a:lnTo>
                  <a:lnTo>
                    <a:pt x="23" y="98"/>
                  </a:lnTo>
                  <a:lnTo>
                    <a:pt x="22" y="84"/>
                  </a:lnTo>
                  <a:lnTo>
                    <a:pt x="21" y="71"/>
                  </a:lnTo>
                  <a:lnTo>
                    <a:pt x="20" y="59"/>
                  </a:lnTo>
                  <a:lnTo>
                    <a:pt x="19" y="47"/>
                  </a:lnTo>
                  <a:lnTo>
                    <a:pt x="18" y="37"/>
                  </a:lnTo>
                  <a:lnTo>
                    <a:pt x="17" y="27"/>
                  </a:lnTo>
                  <a:lnTo>
                    <a:pt x="15" y="21"/>
                  </a:lnTo>
                  <a:lnTo>
                    <a:pt x="14" y="14"/>
                  </a:lnTo>
                  <a:lnTo>
                    <a:pt x="14" y="9"/>
                  </a:lnTo>
                  <a:lnTo>
                    <a:pt x="13" y="4"/>
                  </a:lnTo>
                  <a:lnTo>
                    <a:pt x="10" y="0"/>
                  </a:lnTo>
                  <a:lnTo>
                    <a:pt x="12" y="2"/>
                  </a:lnTo>
                  <a:lnTo>
                    <a:pt x="0" y="9"/>
                  </a:lnTo>
                  <a:lnTo>
                    <a:pt x="2" y="10"/>
                  </a:lnTo>
                  <a:lnTo>
                    <a:pt x="3"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14"/>
            <p:cNvSpPr>
              <a:spLocks/>
            </p:cNvSpPr>
            <p:nvPr/>
          </p:nvSpPr>
          <p:spPr bwMode="auto">
            <a:xfrm>
              <a:off x="3969123" y="2002383"/>
              <a:ext cx="357188" cy="161925"/>
            </a:xfrm>
            <a:custGeom>
              <a:avLst/>
              <a:gdLst>
                <a:gd name="T0" fmla="*/ 10 w 450"/>
                <a:gd name="T1" fmla="*/ 202 h 202"/>
                <a:gd name="T2" fmla="*/ 13 w 450"/>
                <a:gd name="T3" fmla="*/ 199 h 202"/>
                <a:gd name="T4" fmla="*/ 22 w 450"/>
                <a:gd name="T5" fmla="*/ 187 h 202"/>
                <a:gd name="T6" fmla="*/ 33 w 450"/>
                <a:gd name="T7" fmla="*/ 170 h 202"/>
                <a:gd name="T8" fmla="*/ 50 w 450"/>
                <a:gd name="T9" fmla="*/ 148 h 202"/>
                <a:gd name="T10" fmla="*/ 70 w 450"/>
                <a:gd name="T11" fmla="*/ 124 h 202"/>
                <a:gd name="T12" fmla="*/ 95 w 450"/>
                <a:gd name="T13" fmla="*/ 99 h 202"/>
                <a:gd name="T14" fmla="*/ 122 w 450"/>
                <a:gd name="T15" fmla="*/ 74 h 202"/>
                <a:gd name="T16" fmla="*/ 152 w 450"/>
                <a:gd name="T17" fmla="*/ 53 h 202"/>
                <a:gd name="T18" fmla="*/ 184 w 450"/>
                <a:gd name="T19" fmla="*/ 34 h 202"/>
                <a:gd name="T20" fmla="*/ 217 w 450"/>
                <a:gd name="T21" fmla="*/ 19 h 202"/>
                <a:gd name="T22" fmla="*/ 253 w 450"/>
                <a:gd name="T23" fmla="*/ 13 h 202"/>
                <a:gd name="T24" fmla="*/ 289 w 450"/>
                <a:gd name="T25" fmla="*/ 14 h 202"/>
                <a:gd name="T26" fmla="*/ 326 w 450"/>
                <a:gd name="T27" fmla="*/ 25 h 202"/>
                <a:gd name="T28" fmla="*/ 362 w 450"/>
                <a:gd name="T29" fmla="*/ 47 h 202"/>
                <a:gd name="T30" fmla="*/ 402 w 450"/>
                <a:gd name="T31" fmla="*/ 82 h 202"/>
                <a:gd name="T32" fmla="*/ 438 w 450"/>
                <a:gd name="T33" fmla="*/ 132 h 202"/>
                <a:gd name="T34" fmla="*/ 429 w 450"/>
                <a:gd name="T35" fmla="*/ 97 h 202"/>
                <a:gd name="T36" fmla="*/ 390 w 450"/>
                <a:gd name="T37" fmla="*/ 54 h 202"/>
                <a:gd name="T38" fmla="*/ 351 w 450"/>
                <a:gd name="T39" fmla="*/ 24 h 202"/>
                <a:gd name="T40" fmla="*/ 311 w 450"/>
                <a:gd name="T41" fmla="*/ 6 h 202"/>
                <a:gd name="T42" fmla="*/ 270 w 450"/>
                <a:gd name="T43" fmla="*/ 0 h 202"/>
                <a:gd name="T44" fmla="*/ 232 w 450"/>
                <a:gd name="T45" fmla="*/ 3 h 202"/>
                <a:gd name="T46" fmla="*/ 195 w 450"/>
                <a:gd name="T47" fmla="*/ 14 h 202"/>
                <a:gd name="T48" fmla="*/ 161 w 450"/>
                <a:gd name="T49" fmla="*/ 31 h 202"/>
                <a:gd name="T50" fmla="*/ 129 w 450"/>
                <a:gd name="T51" fmla="*/ 53 h 202"/>
                <a:gd name="T52" fmla="*/ 100 w 450"/>
                <a:gd name="T53" fmla="*/ 78 h 202"/>
                <a:gd name="T54" fmla="*/ 73 w 450"/>
                <a:gd name="T55" fmla="*/ 102 h 202"/>
                <a:gd name="T56" fmla="*/ 50 w 450"/>
                <a:gd name="T57" fmla="*/ 127 h 202"/>
                <a:gd name="T58" fmla="*/ 31 w 450"/>
                <a:gd name="T59" fmla="*/ 152 h 202"/>
                <a:gd name="T60" fmla="*/ 16 w 450"/>
                <a:gd name="T61" fmla="*/ 171 h 202"/>
                <a:gd name="T62" fmla="*/ 7 w 450"/>
                <a:gd name="T63" fmla="*/ 186 h 202"/>
                <a:gd name="T64" fmla="*/ 1 w 450"/>
                <a:gd name="T65" fmla="*/ 194 h 202"/>
                <a:gd name="T66" fmla="*/ 0 w 450"/>
                <a:gd name="T67" fmla="*/ 201 h 202"/>
                <a:gd name="T68" fmla="*/ 0 w 450"/>
                <a:gd name="T69" fmla="*/ 199 h 202"/>
                <a:gd name="T70" fmla="*/ 11 w 450"/>
                <a:gd name="T71"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0" h="202">
                  <a:moveTo>
                    <a:pt x="11" y="198"/>
                  </a:moveTo>
                  <a:lnTo>
                    <a:pt x="10" y="202"/>
                  </a:lnTo>
                  <a:lnTo>
                    <a:pt x="11" y="202"/>
                  </a:lnTo>
                  <a:lnTo>
                    <a:pt x="13" y="199"/>
                  </a:lnTo>
                  <a:lnTo>
                    <a:pt x="17" y="194"/>
                  </a:lnTo>
                  <a:lnTo>
                    <a:pt x="22" y="187"/>
                  </a:lnTo>
                  <a:lnTo>
                    <a:pt x="26" y="179"/>
                  </a:lnTo>
                  <a:lnTo>
                    <a:pt x="33" y="170"/>
                  </a:lnTo>
                  <a:lnTo>
                    <a:pt x="41" y="160"/>
                  </a:lnTo>
                  <a:lnTo>
                    <a:pt x="50" y="148"/>
                  </a:lnTo>
                  <a:lnTo>
                    <a:pt x="61" y="137"/>
                  </a:lnTo>
                  <a:lnTo>
                    <a:pt x="70" y="124"/>
                  </a:lnTo>
                  <a:lnTo>
                    <a:pt x="83" y="111"/>
                  </a:lnTo>
                  <a:lnTo>
                    <a:pt x="95" y="99"/>
                  </a:lnTo>
                  <a:lnTo>
                    <a:pt x="108" y="87"/>
                  </a:lnTo>
                  <a:lnTo>
                    <a:pt x="122" y="74"/>
                  </a:lnTo>
                  <a:lnTo>
                    <a:pt x="137" y="63"/>
                  </a:lnTo>
                  <a:lnTo>
                    <a:pt x="152" y="53"/>
                  </a:lnTo>
                  <a:lnTo>
                    <a:pt x="168" y="42"/>
                  </a:lnTo>
                  <a:lnTo>
                    <a:pt x="184" y="34"/>
                  </a:lnTo>
                  <a:lnTo>
                    <a:pt x="200" y="26"/>
                  </a:lnTo>
                  <a:lnTo>
                    <a:pt x="217" y="19"/>
                  </a:lnTo>
                  <a:lnTo>
                    <a:pt x="236" y="16"/>
                  </a:lnTo>
                  <a:lnTo>
                    <a:pt x="253" y="13"/>
                  </a:lnTo>
                  <a:lnTo>
                    <a:pt x="270" y="12"/>
                  </a:lnTo>
                  <a:lnTo>
                    <a:pt x="289" y="14"/>
                  </a:lnTo>
                  <a:lnTo>
                    <a:pt x="307" y="18"/>
                  </a:lnTo>
                  <a:lnTo>
                    <a:pt x="326" y="25"/>
                  </a:lnTo>
                  <a:lnTo>
                    <a:pt x="344" y="35"/>
                  </a:lnTo>
                  <a:lnTo>
                    <a:pt x="362" y="47"/>
                  </a:lnTo>
                  <a:lnTo>
                    <a:pt x="382" y="63"/>
                  </a:lnTo>
                  <a:lnTo>
                    <a:pt x="402" y="82"/>
                  </a:lnTo>
                  <a:lnTo>
                    <a:pt x="420" y="104"/>
                  </a:lnTo>
                  <a:lnTo>
                    <a:pt x="438" y="132"/>
                  </a:lnTo>
                  <a:lnTo>
                    <a:pt x="450" y="125"/>
                  </a:lnTo>
                  <a:lnTo>
                    <a:pt x="429" y="97"/>
                  </a:lnTo>
                  <a:lnTo>
                    <a:pt x="411" y="74"/>
                  </a:lnTo>
                  <a:lnTo>
                    <a:pt x="390" y="54"/>
                  </a:lnTo>
                  <a:lnTo>
                    <a:pt x="370" y="38"/>
                  </a:lnTo>
                  <a:lnTo>
                    <a:pt x="351" y="24"/>
                  </a:lnTo>
                  <a:lnTo>
                    <a:pt x="330" y="13"/>
                  </a:lnTo>
                  <a:lnTo>
                    <a:pt x="311" y="6"/>
                  </a:lnTo>
                  <a:lnTo>
                    <a:pt x="291" y="2"/>
                  </a:lnTo>
                  <a:lnTo>
                    <a:pt x="270" y="0"/>
                  </a:lnTo>
                  <a:lnTo>
                    <a:pt x="252" y="1"/>
                  </a:lnTo>
                  <a:lnTo>
                    <a:pt x="232" y="3"/>
                  </a:lnTo>
                  <a:lnTo>
                    <a:pt x="214" y="8"/>
                  </a:lnTo>
                  <a:lnTo>
                    <a:pt x="195" y="14"/>
                  </a:lnTo>
                  <a:lnTo>
                    <a:pt x="178" y="21"/>
                  </a:lnTo>
                  <a:lnTo>
                    <a:pt x="161" y="31"/>
                  </a:lnTo>
                  <a:lnTo>
                    <a:pt x="145" y="41"/>
                  </a:lnTo>
                  <a:lnTo>
                    <a:pt x="129" y="53"/>
                  </a:lnTo>
                  <a:lnTo>
                    <a:pt x="114" y="65"/>
                  </a:lnTo>
                  <a:lnTo>
                    <a:pt x="100" y="78"/>
                  </a:lnTo>
                  <a:lnTo>
                    <a:pt x="86" y="91"/>
                  </a:lnTo>
                  <a:lnTo>
                    <a:pt x="73" y="102"/>
                  </a:lnTo>
                  <a:lnTo>
                    <a:pt x="61" y="116"/>
                  </a:lnTo>
                  <a:lnTo>
                    <a:pt x="50" y="127"/>
                  </a:lnTo>
                  <a:lnTo>
                    <a:pt x="40" y="140"/>
                  </a:lnTo>
                  <a:lnTo>
                    <a:pt x="31" y="152"/>
                  </a:lnTo>
                  <a:lnTo>
                    <a:pt x="23" y="162"/>
                  </a:lnTo>
                  <a:lnTo>
                    <a:pt x="16" y="171"/>
                  </a:lnTo>
                  <a:lnTo>
                    <a:pt x="10" y="180"/>
                  </a:lnTo>
                  <a:lnTo>
                    <a:pt x="7" y="186"/>
                  </a:lnTo>
                  <a:lnTo>
                    <a:pt x="3" y="192"/>
                  </a:lnTo>
                  <a:lnTo>
                    <a:pt x="1" y="194"/>
                  </a:lnTo>
                  <a:lnTo>
                    <a:pt x="1" y="197"/>
                  </a:lnTo>
                  <a:lnTo>
                    <a:pt x="0" y="201"/>
                  </a:lnTo>
                  <a:lnTo>
                    <a:pt x="1" y="197"/>
                  </a:lnTo>
                  <a:lnTo>
                    <a:pt x="0" y="199"/>
                  </a:lnTo>
                  <a:lnTo>
                    <a:pt x="0" y="201"/>
                  </a:lnTo>
                  <a:lnTo>
                    <a:pt x="11"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15"/>
            <p:cNvSpPr>
              <a:spLocks/>
            </p:cNvSpPr>
            <p:nvPr/>
          </p:nvSpPr>
          <p:spPr bwMode="auto">
            <a:xfrm>
              <a:off x="3969123" y="2159546"/>
              <a:ext cx="93663" cy="276225"/>
            </a:xfrm>
            <a:custGeom>
              <a:avLst/>
              <a:gdLst>
                <a:gd name="T0" fmla="*/ 118 w 118"/>
                <a:gd name="T1" fmla="*/ 340 h 348"/>
                <a:gd name="T2" fmla="*/ 113 w 118"/>
                <a:gd name="T3" fmla="*/ 330 h 348"/>
                <a:gd name="T4" fmla="*/ 106 w 118"/>
                <a:gd name="T5" fmla="*/ 316 h 348"/>
                <a:gd name="T6" fmla="*/ 98 w 118"/>
                <a:gd name="T7" fmla="*/ 297 h 348"/>
                <a:gd name="T8" fmla="*/ 89 w 118"/>
                <a:gd name="T9" fmla="*/ 273 h 348"/>
                <a:gd name="T10" fmla="*/ 81 w 118"/>
                <a:gd name="T11" fmla="*/ 247 h 348"/>
                <a:gd name="T12" fmla="*/ 72 w 118"/>
                <a:gd name="T13" fmla="*/ 217 h 348"/>
                <a:gd name="T14" fmla="*/ 63 w 118"/>
                <a:gd name="T15" fmla="*/ 189 h 348"/>
                <a:gd name="T16" fmla="*/ 54 w 118"/>
                <a:gd name="T17" fmla="*/ 157 h 348"/>
                <a:gd name="T18" fmla="*/ 46 w 118"/>
                <a:gd name="T19" fmla="*/ 128 h 348"/>
                <a:gd name="T20" fmla="*/ 38 w 118"/>
                <a:gd name="T21" fmla="*/ 99 h 348"/>
                <a:gd name="T22" fmla="*/ 31 w 118"/>
                <a:gd name="T23" fmla="*/ 72 h 348"/>
                <a:gd name="T24" fmla="*/ 24 w 118"/>
                <a:gd name="T25" fmla="*/ 49 h 348"/>
                <a:gd name="T26" fmla="*/ 18 w 118"/>
                <a:gd name="T27" fmla="*/ 28 h 348"/>
                <a:gd name="T28" fmla="*/ 15 w 118"/>
                <a:gd name="T29" fmla="*/ 12 h 348"/>
                <a:gd name="T30" fmla="*/ 12 w 118"/>
                <a:gd name="T31" fmla="*/ 3 h 348"/>
                <a:gd name="T32" fmla="*/ 11 w 118"/>
                <a:gd name="T33" fmla="*/ 0 h 348"/>
                <a:gd name="T34" fmla="*/ 0 w 118"/>
                <a:gd name="T35" fmla="*/ 3 h 348"/>
                <a:gd name="T36" fmla="*/ 2 w 118"/>
                <a:gd name="T37" fmla="*/ 10 h 348"/>
                <a:gd name="T38" fmla="*/ 5 w 118"/>
                <a:gd name="T39" fmla="*/ 24 h 348"/>
                <a:gd name="T40" fmla="*/ 9 w 118"/>
                <a:gd name="T41" fmla="*/ 41 h 348"/>
                <a:gd name="T42" fmla="*/ 15 w 118"/>
                <a:gd name="T43" fmla="*/ 63 h 348"/>
                <a:gd name="T44" fmla="*/ 22 w 118"/>
                <a:gd name="T45" fmla="*/ 88 h 348"/>
                <a:gd name="T46" fmla="*/ 30 w 118"/>
                <a:gd name="T47" fmla="*/ 116 h 348"/>
                <a:gd name="T48" fmla="*/ 38 w 118"/>
                <a:gd name="T49" fmla="*/ 146 h 348"/>
                <a:gd name="T50" fmla="*/ 47 w 118"/>
                <a:gd name="T51" fmla="*/ 177 h 348"/>
                <a:gd name="T52" fmla="*/ 55 w 118"/>
                <a:gd name="T53" fmla="*/ 207 h 348"/>
                <a:gd name="T54" fmla="*/ 64 w 118"/>
                <a:gd name="T55" fmla="*/ 236 h 348"/>
                <a:gd name="T56" fmla="*/ 73 w 118"/>
                <a:gd name="T57" fmla="*/ 263 h 348"/>
                <a:gd name="T58" fmla="*/ 81 w 118"/>
                <a:gd name="T59" fmla="*/ 290 h 348"/>
                <a:gd name="T60" fmla="*/ 91 w 118"/>
                <a:gd name="T61" fmla="*/ 312 h 348"/>
                <a:gd name="T62" fmla="*/ 98 w 118"/>
                <a:gd name="T63" fmla="*/ 330 h 348"/>
                <a:gd name="T64" fmla="*/ 104 w 118"/>
                <a:gd name="T65" fmla="*/ 342 h 348"/>
                <a:gd name="T66" fmla="*/ 108 w 118"/>
                <a:gd name="T6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48">
                  <a:moveTo>
                    <a:pt x="118" y="340"/>
                  </a:moveTo>
                  <a:lnTo>
                    <a:pt x="118" y="340"/>
                  </a:lnTo>
                  <a:lnTo>
                    <a:pt x="116" y="336"/>
                  </a:lnTo>
                  <a:lnTo>
                    <a:pt x="113" y="330"/>
                  </a:lnTo>
                  <a:lnTo>
                    <a:pt x="109" y="325"/>
                  </a:lnTo>
                  <a:lnTo>
                    <a:pt x="106" y="316"/>
                  </a:lnTo>
                  <a:lnTo>
                    <a:pt x="102" y="307"/>
                  </a:lnTo>
                  <a:lnTo>
                    <a:pt x="98" y="297"/>
                  </a:lnTo>
                  <a:lnTo>
                    <a:pt x="94" y="285"/>
                  </a:lnTo>
                  <a:lnTo>
                    <a:pt x="89" y="273"/>
                  </a:lnTo>
                  <a:lnTo>
                    <a:pt x="85" y="260"/>
                  </a:lnTo>
                  <a:lnTo>
                    <a:pt x="81" y="247"/>
                  </a:lnTo>
                  <a:lnTo>
                    <a:pt x="77" y="232"/>
                  </a:lnTo>
                  <a:lnTo>
                    <a:pt x="72" y="217"/>
                  </a:lnTo>
                  <a:lnTo>
                    <a:pt x="68" y="204"/>
                  </a:lnTo>
                  <a:lnTo>
                    <a:pt x="63" y="189"/>
                  </a:lnTo>
                  <a:lnTo>
                    <a:pt x="58" y="174"/>
                  </a:lnTo>
                  <a:lnTo>
                    <a:pt x="54" y="157"/>
                  </a:lnTo>
                  <a:lnTo>
                    <a:pt x="49" y="143"/>
                  </a:lnTo>
                  <a:lnTo>
                    <a:pt x="46" y="128"/>
                  </a:lnTo>
                  <a:lnTo>
                    <a:pt x="41" y="113"/>
                  </a:lnTo>
                  <a:lnTo>
                    <a:pt x="38" y="99"/>
                  </a:lnTo>
                  <a:lnTo>
                    <a:pt x="34" y="86"/>
                  </a:lnTo>
                  <a:lnTo>
                    <a:pt x="31" y="72"/>
                  </a:lnTo>
                  <a:lnTo>
                    <a:pt x="26" y="60"/>
                  </a:lnTo>
                  <a:lnTo>
                    <a:pt x="24" y="49"/>
                  </a:lnTo>
                  <a:lnTo>
                    <a:pt x="22" y="38"/>
                  </a:lnTo>
                  <a:lnTo>
                    <a:pt x="18" y="28"/>
                  </a:lnTo>
                  <a:lnTo>
                    <a:pt x="17" y="19"/>
                  </a:lnTo>
                  <a:lnTo>
                    <a:pt x="15" y="12"/>
                  </a:lnTo>
                  <a:lnTo>
                    <a:pt x="13" y="8"/>
                  </a:lnTo>
                  <a:lnTo>
                    <a:pt x="12" y="3"/>
                  </a:lnTo>
                  <a:lnTo>
                    <a:pt x="11" y="1"/>
                  </a:lnTo>
                  <a:lnTo>
                    <a:pt x="11" y="0"/>
                  </a:lnTo>
                  <a:lnTo>
                    <a:pt x="0" y="3"/>
                  </a:lnTo>
                  <a:lnTo>
                    <a:pt x="0" y="3"/>
                  </a:lnTo>
                  <a:lnTo>
                    <a:pt x="1" y="7"/>
                  </a:lnTo>
                  <a:lnTo>
                    <a:pt x="2" y="10"/>
                  </a:lnTo>
                  <a:lnTo>
                    <a:pt x="3" y="17"/>
                  </a:lnTo>
                  <a:lnTo>
                    <a:pt x="5" y="24"/>
                  </a:lnTo>
                  <a:lnTo>
                    <a:pt x="7" y="32"/>
                  </a:lnTo>
                  <a:lnTo>
                    <a:pt x="9" y="41"/>
                  </a:lnTo>
                  <a:lnTo>
                    <a:pt x="11" y="52"/>
                  </a:lnTo>
                  <a:lnTo>
                    <a:pt x="15" y="63"/>
                  </a:lnTo>
                  <a:lnTo>
                    <a:pt x="18" y="76"/>
                  </a:lnTo>
                  <a:lnTo>
                    <a:pt x="22" y="88"/>
                  </a:lnTo>
                  <a:lnTo>
                    <a:pt x="25" y="102"/>
                  </a:lnTo>
                  <a:lnTo>
                    <a:pt x="30" y="116"/>
                  </a:lnTo>
                  <a:lnTo>
                    <a:pt x="33" y="131"/>
                  </a:lnTo>
                  <a:lnTo>
                    <a:pt x="38" y="146"/>
                  </a:lnTo>
                  <a:lnTo>
                    <a:pt x="42" y="162"/>
                  </a:lnTo>
                  <a:lnTo>
                    <a:pt x="47" y="177"/>
                  </a:lnTo>
                  <a:lnTo>
                    <a:pt x="51" y="192"/>
                  </a:lnTo>
                  <a:lnTo>
                    <a:pt x="55" y="207"/>
                  </a:lnTo>
                  <a:lnTo>
                    <a:pt x="60" y="222"/>
                  </a:lnTo>
                  <a:lnTo>
                    <a:pt x="64" y="236"/>
                  </a:lnTo>
                  <a:lnTo>
                    <a:pt x="69" y="251"/>
                  </a:lnTo>
                  <a:lnTo>
                    <a:pt x="73" y="263"/>
                  </a:lnTo>
                  <a:lnTo>
                    <a:pt x="78" y="277"/>
                  </a:lnTo>
                  <a:lnTo>
                    <a:pt x="81" y="290"/>
                  </a:lnTo>
                  <a:lnTo>
                    <a:pt x="86" y="301"/>
                  </a:lnTo>
                  <a:lnTo>
                    <a:pt x="91" y="312"/>
                  </a:lnTo>
                  <a:lnTo>
                    <a:pt x="94" y="321"/>
                  </a:lnTo>
                  <a:lnTo>
                    <a:pt x="98" y="330"/>
                  </a:lnTo>
                  <a:lnTo>
                    <a:pt x="101" y="337"/>
                  </a:lnTo>
                  <a:lnTo>
                    <a:pt x="104" y="342"/>
                  </a:lnTo>
                  <a:lnTo>
                    <a:pt x="108" y="348"/>
                  </a:lnTo>
                  <a:lnTo>
                    <a:pt x="108" y="348"/>
                  </a:lnTo>
                  <a:lnTo>
                    <a:pt x="118"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16"/>
            <p:cNvSpPr>
              <a:spLocks/>
            </p:cNvSpPr>
            <p:nvPr/>
          </p:nvSpPr>
          <p:spPr bwMode="auto">
            <a:xfrm>
              <a:off x="4054848" y="2429421"/>
              <a:ext cx="169863" cy="82550"/>
            </a:xfrm>
            <a:custGeom>
              <a:avLst/>
              <a:gdLst>
                <a:gd name="T0" fmla="*/ 211 w 214"/>
                <a:gd name="T1" fmla="*/ 87 h 102"/>
                <a:gd name="T2" fmla="*/ 211 w 214"/>
                <a:gd name="T3" fmla="*/ 87 h 102"/>
                <a:gd name="T4" fmla="*/ 200 w 214"/>
                <a:gd name="T5" fmla="*/ 89 h 102"/>
                <a:gd name="T6" fmla="*/ 188 w 214"/>
                <a:gd name="T7" fmla="*/ 89 h 102"/>
                <a:gd name="T8" fmla="*/ 174 w 214"/>
                <a:gd name="T9" fmla="*/ 87 h 102"/>
                <a:gd name="T10" fmla="*/ 160 w 214"/>
                <a:gd name="T11" fmla="*/ 85 h 102"/>
                <a:gd name="T12" fmla="*/ 145 w 214"/>
                <a:gd name="T13" fmla="*/ 80 h 102"/>
                <a:gd name="T14" fmla="*/ 130 w 214"/>
                <a:gd name="T15" fmla="*/ 74 h 102"/>
                <a:gd name="T16" fmla="*/ 114 w 214"/>
                <a:gd name="T17" fmla="*/ 69 h 102"/>
                <a:gd name="T18" fmla="*/ 99 w 214"/>
                <a:gd name="T19" fmla="*/ 62 h 102"/>
                <a:gd name="T20" fmla="*/ 84 w 214"/>
                <a:gd name="T21" fmla="*/ 54 h 102"/>
                <a:gd name="T22" fmla="*/ 70 w 214"/>
                <a:gd name="T23" fmla="*/ 46 h 102"/>
                <a:gd name="T24" fmla="*/ 56 w 214"/>
                <a:gd name="T25" fmla="*/ 36 h 102"/>
                <a:gd name="T26" fmla="*/ 45 w 214"/>
                <a:gd name="T27" fmla="*/ 28 h 102"/>
                <a:gd name="T28" fmla="*/ 33 w 214"/>
                <a:gd name="T29" fmla="*/ 20 h 102"/>
                <a:gd name="T30" fmla="*/ 24 w 214"/>
                <a:gd name="T31" fmla="*/ 12 h 102"/>
                <a:gd name="T32" fmla="*/ 16 w 214"/>
                <a:gd name="T33" fmla="*/ 5 h 102"/>
                <a:gd name="T34" fmla="*/ 10 w 214"/>
                <a:gd name="T35" fmla="*/ 0 h 102"/>
                <a:gd name="T36" fmla="*/ 0 w 214"/>
                <a:gd name="T37" fmla="*/ 8 h 102"/>
                <a:gd name="T38" fmla="*/ 7 w 214"/>
                <a:gd name="T39" fmla="*/ 14 h 102"/>
                <a:gd name="T40" fmla="*/ 15 w 214"/>
                <a:gd name="T41" fmla="*/ 23 h 102"/>
                <a:gd name="T42" fmla="*/ 25 w 214"/>
                <a:gd name="T43" fmla="*/ 31 h 102"/>
                <a:gd name="T44" fmla="*/ 37 w 214"/>
                <a:gd name="T45" fmla="*/ 39 h 102"/>
                <a:gd name="T46" fmla="*/ 49 w 214"/>
                <a:gd name="T47" fmla="*/ 48 h 102"/>
                <a:gd name="T48" fmla="*/ 63 w 214"/>
                <a:gd name="T49" fmla="*/ 56 h 102"/>
                <a:gd name="T50" fmla="*/ 78 w 214"/>
                <a:gd name="T51" fmla="*/ 64 h 102"/>
                <a:gd name="T52" fmla="*/ 93 w 214"/>
                <a:gd name="T53" fmla="*/ 72 h 102"/>
                <a:gd name="T54" fmla="*/ 109 w 214"/>
                <a:gd name="T55" fmla="*/ 80 h 102"/>
                <a:gd name="T56" fmla="*/ 125 w 214"/>
                <a:gd name="T57" fmla="*/ 87 h 102"/>
                <a:gd name="T58" fmla="*/ 142 w 214"/>
                <a:gd name="T59" fmla="*/ 92 h 102"/>
                <a:gd name="T60" fmla="*/ 157 w 214"/>
                <a:gd name="T61" fmla="*/ 97 h 102"/>
                <a:gd name="T62" fmla="*/ 171 w 214"/>
                <a:gd name="T63" fmla="*/ 101 h 102"/>
                <a:gd name="T64" fmla="*/ 186 w 214"/>
                <a:gd name="T65" fmla="*/ 102 h 102"/>
                <a:gd name="T66" fmla="*/ 201 w 214"/>
                <a:gd name="T67" fmla="*/ 102 h 102"/>
                <a:gd name="T68" fmla="*/ 214 w 214"/>
                <a:gd name="T69" fmla="*/ 100 h 102"/>
                <a:gd name="T70" fmla="*/ 214 w 214"/>
                <a:gd name="T71" fmla="*/ 100 h 102"/>
                <a:gd name="T72" fmla="*/ 211 w 214"/>
                <a:gd name="T73"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4" h="102">
                  <a:moveTo>
                    <a:pt x="211" y="87"/>
                  </a:moveTo>
                  <a:lnTo>
                    <a:pt x="211" y="87"/>
                  </a:lnTo>
                  <a:lnTo>
                    <a:pt x="200" y="89"/>
                  </a:lnTo>
                  <a:lnTo>
                    <a:pt x="188" y="89"/>
                  </a:lnTo>
                  <a:lnTo>
                    <a:pt x="174" y="87"/>
                  </a:lnTo>
                  <a:lnTo>
                    <a:pt x="160" y="85"/>
                  </a:lnTo>
                  <a:lnTo>
                    <a:pt x="145" y="80"/>
                  </a:lnTo>
                  <a:lnTo>
                    <a:pt x="130" y="74"/>
                  </a:lnTo>
                  <a:lnTo>
                    <a:pt x="114" y="69"/>
                  </a:lnTo>
                  <a:lnTo>
                    <a:pt x="99" y="62"/>
                  </a:lnTo>
                  <a:lnTo>
                    <a:pt x="84" y="54"/>
                  </a:lnTo>
                  <a:lnTo>
                    <a:pt x="70" y="46"/>
                  </a:lnTo>
                  <a:lnTo>
                    <a:pt x="56" y="36"/>
                  </a:lnTo>
                  <a:lnTo>
                    <a:pt x="45" y="28"/>
                  </a:lnTo>
                  <a:lnTo>
                    <a:pt x="33" y="20"/>
                  </a:lnTo>
                  <a:lnTo>
                    <a:pt x="24" y="12"/>
                  </a:lnTo>
                  <a:lnTo>
                    <a:pt x="16" y="5"/>
                  </a:lnTo>
                  <a:lnTo>
                    <a:pt x="10" y="0"/>
                  </a:lnTo>
                  <a:lnTo>
                    <a:pt x="0" y="8"/>
                  </a:lnTo>
                  <a:lnTo>
                    <a:pt x="7" y="14"/>
                  </a:lnTo>
                  <a:lnTo>
                    <a:pt x="15" y="23"/>
                  </a:lnTo>
                  <a:lnTo>
                    <a:pt x="25" y="31"/>
                  </a:lnTo>
                  <a:lnTo>
                    <a:pt x="37" y="39"/>
                  </a:lnTo>
                  <a:lnTo>
                    <a:pt x="49" y="48"/>
                  </a:lnTo>
                  <a:lnTo>
                    <a:pt x="63" y="56"/>
                  </a:lnTo>
                  <a:lnTo>
                    <a:pt x="78" y="64"/>
                  </a:lnTo>
                  <a:lnTo>
                    <a:pt x="93" y="72"/>
                  </a:lnTo>
                  <a:lnTo>
                    <a:pt x="109" y="80"/>
                  </a:lnTo>
                  <a:lnTo>
                    <a:pt x="125" y="87"/>
                  </a:lnTo>
                  <a:lnTo>
                    <a:pt x="142" y="92"/>
                  </a:lnTo>
                  <a:lnTo>
                    <a:pt x="157" y="97"/>
                  </a:lnTo>
                  <a:lnTo>
                    <a:pt x="171" y="101"/>
                  </a:lnTo>
                  <a:lnTo>
                    <a:pt x="186" y="102"/>
                  </a:lnTo>
                  <a:lnTo>
                    <a:pt x="201" y="102"/>
                  </a:lnTo>
                  <a:lnTo>
                    <a:pt x="214" y="100"/>
                  </a:lnTo>
                  <a:lnTo>
                    <a:pt x="214" y="100"/>
                  </a:lnTo>
                  <a:lnTo>
                    <a:pt x="21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17"/>
            <p:cNvSpPr>
              <a:spLocks/>
            </p:cNvSpPr>
            <p:nvPr/>
          </p:nvSpPr>
          <p:spPr bwMode="auto">
            <a:xfrm>
              <a:off x="3935786" y="1984921"/>
              <a:ext cx="430213" cy="295275"/>
            </a:xfrm>
            <a:custGeom>
              <a:avLst/>
              <a:gdLst>
                <a:gd name="T0" fmla="*/ 322 w 542"/>
                <a:gd name="T1" fmla="*/ 9 h 371"/>
                <a:gd name="T2" fmla="*/ 354 w 542"/>
                <a:gd name="T3" fmla="*/ 23 h 371"/>
                <a:gd name="T4" fmla="*/ 374 w 542"/>
                <a:gd name="T5" fmla="*/ 36 h 371"/>
                <a:gd name="T6" fmla="*/ 382 w 542"/>
                <a:gd name="T7" fmla="*/ 45 h 371"/>
                <a:gd name="T8" fmla="*/ 387 w 542"/>
                <a:gd name="T9" fmla="*/ 34 h 371"/>
                <a:gd name="T10" fmla="*/ 424 w 542"/>
                <a:gd name="T11" fmla="*/ 19 h 371"/>
                <a:gd name="T12" fmla="*/ 474 w 542"/>
                <a:gd name="T13" fmla="*/ 33 h 371"/>
                <a:gd name="T14" fmla="*/ 506 w 542"/>
                <a:gd name="T15" fmla="*/ 58 h 371"/>
                <a:gd name="T16" fmla="*/ 525 w 542"/>
                <a:gd name="T17" fmla="*/ 85 h 371"/>
                <a:gd name="T18" fmla="*/ 534 w 542"/>
                <a:gd name="T19" fmla="*/ 100 h 371"/>
                <a:gd name="T20" fmla="*/ 537 w 542"/>
                <a:gd name="T21" fmla="*/ 106 h 371"/>
                <a:gd name="T22" fmla="*/ 541 w 542"/>
                <a:gd name="T23" fmla="*/ 128 h 371"/>
                <a:gd name="T24" fmla="*/ 542 w 542"/>
                <a:gd name="T25" fmla="*/ 160 h 371"/>
                <a:gd name="T26" fmla="*/ 534 w 542"/>
                <a:gd name="T27" fmla="*/ 198 h 371"/>
                <a:gd name="T28" fmla="*/ 519 w 542"/>
                <a:gd name="T29" fmla="*/ 237 h 371"/>
                <a:gd name="T30" fmla="*/ 510 w 542"/>
                <a:gd name="T31" fmla="*/ 272 h 371"/>
                <a:gd name="T32" fmla="*/ 506 w 542"/>
                <a:gd name="T33" fmla="*/ 297 h 371"/>
                <a:gd name="T34" fmla="*/ 504 w 542"/>
                <a:gd name="T35" fmla="*/ 310 h 371"/>
                <a:gd name="T36" fmla="*/ 503 w 542"/>
                <a:gd name="T37" fmla="*/ 300 h 371"/>
                <a:gd name="T38" fmla="*/ 500 w 542"/>
                <a:gd name="T39" fmla="*/ 267 h 371"/>
                <a:gd name="T40" fmla="*/ 493 w 542"/>
                <a:gd name="T41" fmla="*/ 225 h 371"/>
                <a:gd name="T42" fmla="*/ 479 w 542"/>
                <a:gd name="T43" fmla="*/ 199 h 371"/>
                <a:gd name="T44" fmla="*/ 451 w 542"/>
                <a:gd name="T45" fmla="*/ 175 h 371"/>
                <a:gd name="T46" fmla="*/ 436 w 542"/>
                <a:gd name="T47" fmla="*/ 142 h 371"/>
                <a:gd name="T48" fmla="*/ 370 w 542"/>
                <a:gd name="T49" fmla="*/ 133 h 371"/>
                <a:gd name="T50" fmla="*/ 342 w 542"/>
                <a:gd name="T51" fmla="*/ 163 h 371"/>
                <a:gd name="T52" fmla="*/ 289 w 542"/>
                <a:gd name="T53" fmla="*/ 207 h 371"/>
                <a:gd name="T54" fmla="*/ 229 w 542"/>
                <a:gd name="T55" fmla="*/ 238 h 371"/>
                <a:gd name="T56" fmla="*/ 177 w 542"/>
                <a:gd name="T57" fmla="*/ 230 h 371"/>
                <a:gd name="T58" fmla="*/ 135 w 542"/>
                <a:gd name="T59" fmla="*/ 229 h 371"/>
                <a:gd name="T60" fmla="*/ 101 w 542"/>
                <a:gd name="T61" fmla="*/ 244 h 371"/>
                <a:gd name="T62" fmla="*/ 82 w 542"/>
                <a:gd name="T63" fmla="*/ 262 h 371"/>
                <a:gd name="T64" fmla="*/ 93 w 542"/>
                <a:gd name="T65" fmla="*/ 371 h 371"/>
                <a:gd name="T66" fmla="*/ 77 w 542"/>
                <a:gd name="T67" fmla="*/ 361 h 371"/>
                <a:gd name="T68" fmla="*/ 44 w 542"/>
                <a:gd name="T69" fmla="*/ 338 h 371"/>
                <a:gd name="T70" fmla="*/ 12 w 542"/>
                <a:gd name="T71" fmla="*/ 308 h 371"/>
                <a:gd name="T72" fmla="*/ 0 w 542"/>
                <a:gd name="T73" fmla="*/ 280 h 371"/>
                <a:gd name="T74" fmla="*/ 5 w 542"/>
                <a:gd name="T75" fmla="*/ 248 h 371"/>
                <a:gd name="T76" fmla="*/ 12 w 542"/>
                <a:gd name="T77" fmla="*/ 213 h 371"/>
                <a:gd name="T78" fmla="*/ 20 w 542"/>
                <a:gd name="T79" fmla="*/ 180 h 371"/>
                <a:gd name="T80" fmla="*/ 32 w 542"/>
                <a:gd name="T81" fmla="*/ 160 h 371"/>
                <a:gd name="T82" fmla="*/ 40 w 542"/>
                <a:gd name="T83" fmla="*/ 144 h 371"/>
                <a:gd name="T84" fmla="*/ 44 w 542"/>
                <a:gd name="T85" fmla="*/ 121 h 371"/>
                <a:gd name="T86" fmla="*/ 50 w 542"/>
                <a:gd name="T87" fmla="*/ 94 h 371"/>
                <a:gd name="T88" fmla="*/ 69 w 542"/>
                <a:gd name="T89" fmla="*/ 69 h 371"/>
                <a:gd name="T90" fmla="*/ 113 w 542"/>
                <a:gd name="T91" fmla="*/ 43 h 371"/>
                <a:gd name="T92" fmla="*/ 173 w 542"/>
                <a:gd name="T93" fmla="*/ 20 h 371"/>
                <a:gd name="T94" fmla="*/ 237 w 542"/>
                <a:gd name="T95" fmla="*/ 4 h 371"/>
                <a:gd name="T96" fmla="*/ 293 w 542"/>
                <a:gd name="T97" fmla="*/ 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371">
                  <a:moveTo>
                    <a:pt x="293" y="1"/>
                  </a:moveTo>
                  <a:lnTo>
                    <a:pt x="303" y="3"/>
                  </a:lnTo>
                  <a:lnTo>
                    <a:pt x="313" y="5"/>
                  </a:lnTo>
                  <a:lnTo>
                    <a:pt x="322" y="9"/>
                  </a:lnTo>
                  <a:lnTo>
                    <a:pt x="332" y="11"/>
                  </a:lnTo>
                  <a:lnTo>
                    <a:pt x="340" y="15"/>
                  </a:lnTo>
                  <a:lnTo>
                    <a:pt x="347" y="18"/>
                  </a:lnTo>
                  <a:lnTo>
                    <a:pt x="354" y="23"/>
                  </a:lnTo>
                  <a:lnTo>
                    <a:pt x="359" y="26"/>
                  </a:lnTo>
                  <a:lnTo>
                    <a:pt x="365" y="30"/>
                  </a:lnTo>
                  <a:lnTo>
                    <a:pt x="370" y="33"/>
                  </a:lnTo>
                  <a:lnTo>
                    <a:pt x="374" y="36"/>
                  </a:lnTo>
                  <a:lnTo>
                    <a:pt x="378" y="40"/>
                  </a:lnTo>
                  <a:lnTo>
                    <a:pt x="380" y="42"/>
                  </a:lnTo>
                  <a:lnTo>
                    <a:pt x="382" y="43"/>
                  </a:lnTo>
                  <a:lnTo>
                    <a:pt x="382" y="45"/>
                  </a:lnTo>
                  <a:lnTo>
                    <a:pt x="384" y="46"/>
                  </a:lnTo>
                  <a:lnTo>
                    <a:pt x="384" y="43"/>
                  </a:lnTo>
                  <a:lnTo>
                    <a:pt x="385" y="40"/>
                  </a:lnTo>
                  <a:lnTo>
                    <a:pt x="387" y="34"/>
                  </a:lnTo>
                  <a:lnTo>
                    <a:pt x="390" y="28"/>
                  </a:lnTo>
                  <a:lnTo>
                    <a:pt x="398" y="24"/>
                  </a:lnTo>
                  <a:lnTo>
                    <a:pt x="409" y="20"/>
                  </a:lnTo>
                  <a:lnTo>
                    <a:pt x="424" y="19"/>
                  </a:lnTo>
                  <a:lnTo>
                    <a:pt x="443" y="22"/>
                  </a:lnTo>
                  <a:lnTo>
                    <a:pt x="454" y="24"/>
                  </a:lnTo>
                  <a:lnTo>
                    <a:pt x="464" y="28"/>
                  </a:lnTo>
                  <a:lnTo>
                    <a:pt x="474" y="33"/>
                  </a:lnTo>
                  <a:lnTo>
                    <a:pt x="483" y="39"/>
                  </a:lnTo>
                  <a:lnTo>
                    <a:pt x="491" y="45"/>
                  </a:lnTo>
                  <a:lnTo>
                    <a:pt x="499" y="51"/>
                  </a:lnTo>
                  <a:lnTo>
                    <a:pt x="506" y="58"/>
                  </a:lnTo>
                  <a:lnTo>
                    <a:pt x="511" y="65"/>
                  </a:lnTo>
                  <a:lnTo>
                    <a:pt x="517" y="72"/>
                  </a:lnTo>
                  <a:lnTo>
                    <a:pt x="522" y="78"/>
                  </a:lnTo>
                  <a:lnTo>
                    <a:pt x="525" y="85"/>
                  </a:lnTo>
                  <a:lnTo>
                    <a:pt x="529" y="89"/>
                  </a:lnTo>
                  <a:lnTo>
                    <a:pt x="532" y="94"/>
                  </a:lnTo>
                  <a:lnTo>
                    <a:pt x="533" y="98"/>
                  </a:lnTo>
                  <a:lnTo>
                    <a:pt x="534" y="100"/>
                  </a:lnTo>
                  <a:lnTo>
                    <a:pt x="534" y="101"/>
                  </a:lnTo>
                  <a:lnTo>
                    <a:pt x="534" y="101"/>
                  </a:lnTo>
                  <a:lnTo>
                    <a:pt x="536" y="103"/>
                  </a:lnTo>
                  <a:lnTo>
                    <a:pt x="537" y="106"/>
                  </a:lnTo>
                  <a:lnTo>
                    <a:pt x="538" y="110"/>
                  </a:lnTo>
                  <a:lnTo>
                    <a:pt x="539" y="115"/>
                  </a:lnTo>
                  <a:lnTo>
                    <a:pt x="540" y="121"/>
                  </a:lnTo>
                  <a:lnTo>
                    <a:pt x="541" y="128"/>
                  </a:lnTo>
                  <a:lnTo>
                    <a:pt x="541" y="134"/>
                  </a:lnTo>
                  <a:lnTo>
                    <a:pt x="542" y="142"/>
                  </a:lnTo>
                  <a:lnTo>
                    <a:pt x="542" y="151"/>
                  </a:lnTo>
                  <a:lnTo>
                    <a:pt x="542" y="160"/>
                  </a:lnTo>
                  <a:lnTo>
                    <a:pt x="541" y="169"/>
                  </a:lnTo>
                  <a:lnTo>
                    <a:pt x="540" y="178"/>
                  </a:lnTo>
                  <a:lnTo>
                    <a:pt x="538" y="189"/>
                  </a:lnTo>
                  <a:lnTo>
                    <a:pt x="534" y="198"/>
                  </a:lnTo>
                  <a:lnTo>
                    <a:pt x="531" y="208"/>
                  </a:lnTo>
                  <a:lnTo>
                    <a:pt x="526" y="217"/>
                  </a:lnTo>
                  <a:lnTo>
                    <a:pt x="523" y="228"/>
                  </a:lnTo>
                  <a:lnTo>
                    <a:pt x="519" y="237"/>
                  </a:lnTo>
                  <a:lnTo>
                    <a:pt x="516" y="246"/>
                  </a:lnTo>
                  <a:lnTo>
                    <a:pt x="514" y="254"/>
                  </a:lnTo>
                  <a:lnTo>
                    <a:pt x="511" y="262"/>
                  </a:lnTo>
                  <a:lnTo>
                    <a:pt x="510" y="272"/>
                  </a:lnTo>
                  <a:lnTo>
                    <a:pt x="509" y="278"/>
                  </a:lnTo>
                  <a:lnTo>
                    <a:pt x="507" y="285"/>
                  </a:lnTo>
                  <a:lnTo>
                    <a:pt x="507" y="291"/>
                  </a:lnTo>
                  <a:lnTo>
                    <a:pt x="506" y="297"/>
                  </a:lnTo>
                  <a:lnTo>
                    <a:pt x="504" y="301"/>
                  </a:lnTo>
                  <a:lnTo>
                    <a:pt x="504" y="305"/>
                  </a:lnTo>
                  <a:lnTo>
                    <a:pt x="504" y="308"/>
                  </a:lnTo>
                  <a:lnTo>
                    <a:pt x="504" y="310"/>
                  </a:lnTo>
                  <a:lnTo>
                    <a:pt x="504" y="311"/>
                  </a:lnTo>
                  <a:lnTo>
                    <a:pt x="504" y="308"/>
                  </a:lnTo>
                  <a:lnTo>
                    <a:pt x="503" y="306"/>
                  </a:lnTo>
                  <a:lnTo>
                    <a:pt x="503" y="300"/>
                  </a:lnTo>
                  <a:lnTo>
                    <a:pt x="502" y="293"/>
                  </a:lnTo>
                  <a:lnTo>
                    <a:pt x="502" y="285"/>
                  </a:lnTo>
                  <a:lnTo>
                    <a:pt x="501" y="276"/>
                  </a:lnTo>
                  <a:lnTo>
                    <a:pt x="500" y="267"/>
                  </a:lnTo>
                  <a:lnTo>
                    <a:pt x="499" y="255"/>
                  </a:lnTo>
                  <a:lnTo>
                    <a:pt x="496" y="246"/>
                  </a:lnTo>
                  <a:lnTo>
                    <a:pt x="495" y="236"/>
                  </a:lnTo>
                  <a:lnTo>
                    <a:pt x="493" y="225"/>
                  </a:lnTo>
                  <a:lnTo>
                    <a:pt x="489" y="217"/>
                  </a:lnTo>
                  <a:lnTo>
                    <a:pt x="486" y="209"/>
                  </a:lnTo>
                  <a:lnTo>
                    <a:pt x="484" y="204"/>
                  </a:lnTo>
                  <a:lnTo>
                    <a:pt x="479" y="199"/>
                  </a:lnTo>
                  <a:lnTo>
                    <a:pt x="474" y="195"/>
                  </a:lnTo>
                  <a:lnTo>
                    <a:pt x="466" y="191"/>
                  </a:lnTo>
                  <a:lnTo>
                    <a:pt x="458" y="184"/>
                  </a:lnTo>
                  <a:lnTo>
                    <a:pt x="451" y="175"/>
                  </a:lnTo>
                  <a:lnTo>
                    <a:pt x="447" y="166"/>
                  </a:lnTo>
                  <a:lnTo>
                    <a:pt x="442" y="156"/>
                  </a:lnTo>
                  <a:lnTo>
                    <a:pt x="438" y="148"/>
                  </a:lnTo>
                  <a:lnTo>
                    <a:pt x="436" y="142"/>
                  </a:lnTo>
                  <a:lnTo>
                    <a:pt x="435" y="140"/>
                  </a:lnTo>
                  <a:lnTo>
                    <a:pt x="403" y="152"/>
                  </a:lnTo>
                  <a:lnTo>
                    <a:pt x="371" y="132"/>
                  </a:lnTo>
                  <a:lnTo>
                    <a:pt x="370" y="133"/>
                  </a:lnTo>
                  <a:lnTo>
                    <a:pt x="366" y="138"/>
                  </a:lnTo>
                  <a:lnTo>
                    <a:pt x="359" y="145"/>
                  </a:lnTo>
                  <a:lnTo>
                    <a:pt x="351" y="153"/>
                  </a:lnTo>
                  <a:lnTo>
                    <a:pt x="342" y="163"/>
                  </a:lnTo>
                  <a:lnTo>
                    <a:pt x="331" y="174"/>
                  </a:lnTo>
                  <a:lnTo>
                    <a:pt x="318" y="184"/>
                  </a:lnTo>
                  <a:lnTo>
                    <a:pt x="304" y="195"/>
                  </a:lnTo>
                  <a:lnTo>
                    <a:pt x="289" y="207"/>
                  </a:lnTo>
                  <a:lnTo>
                    <a:pt x="274" y="216"/>
                  </a:lnTo>
                  <a:lnTo>
                    <a:pt x="259" y="225"/>
                  </a:lnTo>
                  <a:lnTo>
                    <a:pt x="244" y="232"/>
                  </a:lnTo>
                  <a:lnTo>
                    <a:pt x="229" y="238"/>
                  </a:lnTo>
                  <a:lnTo>
                    <a:pt x="214" y="240"/>
                  </a:lnTo>
                  <a:lnTo>
                    <a:pt x="200" y="239"/>
                  </a:lnTo>
                  <a:lnTo>
                    <a:pt x="189" y="236"/>
                  </a:lnTo>
                  <a:lnTo>
                    <a:pt x="177" y="230"/>
                  </a:lnTo>
                  <a:lnTo>
                    <a:pt x="166" y="228"/>
                  </a:lnTo>
                  <a:lnTo>
                    <a:pt x="154" y="227"/>
                  </a:lnTo>
                  <a:lnTo>
                    <a:pt x="144" y="228"/>
                  </a:lnTo>
                  <a:lnTo>
                    <a:pt x="135" y="229"/>
                  </a:lnTo>
                  <a:lnTo>
                    <a:pt x="126" y="232"/>
                  </a:lnTo>
                  <a:lnTo>
                    <a:pt x="116" y="235"/>
                  </a:lnTo>
                  <a:lnTo>
                    <a:pt x="108" y="239"/>
                  </a:lnTo>
                  <a:lnTo>
                    <a:pt x="101" y="244"/>
                  </a:lnTo>
                  <a:lnTo>
                    <a:pt x="96" y="248"/>
                  </a:lnTo>
                  <a:lnTo>
                    <a:pt x="90" y="253"/>
                  </a:lnTo>
                  <a:lnTo>
                    <a:pt x="85" y="258"/>
                  </a:lnTo>
                  <a:lnTo>
                    <a:pt x="82" y="262"/>
                  </a:lnTo>
                  <a:lnTo>
                    <a:pt x="80" y="265"/>
                  </a:lnTo>
                  <a:lnTo>
                    <a:pt x="77" y="267"/>
                  </a:lnTo>
                  <a:lnTo>
                    <a:pt x="77" y="267"/>
                  </a:lnTo>
                  <a:lnTo>
                    <a:pt x="93" y="371"/>
                  </a:lnTo>
                  <a:lnTo>
                    <a:pt x="92" y="371"/>
                  </a:lnTo>
                  <a:lnTo>
                    <a:pt x="89" y="368"/>
                  </a:lnTo>
                  <a:lnTo>
                    <a:pt x="84" y="366"/>
                  </a:lnTo>
                  <a:lnTo>
                    <a:pt x="77" y="361"/>
                  </a:lnTo>
                  <a:lnTo>
                    <a:pt x="69" y="357"/>
                  </a:lnTo>
                  <a:lnTo>
                    <a:pt x="61" y="352"/>
                  </a:lnTo>
                  <a:lnTo>
                    <a:pt x="52" y="345"/>
                  </a:lnTo>
                  <a:lnTo>
                    <a:pt x="44" y="338"/>
                  </a:lnTo>
                  <a:lnTo>
                    <a:pt x="35" y="331"/>
                  </a:lnTo>
                  <a:lnTo>
                    <a:pt x="27" y="324"/>
                  </a:lnTo>
                  <a:lnTo>
                    <a:pt x="18" y="316"/>
                  </a:lnTo>
                  <a:lnTo>
                    <a:pt x="12" y="308"/>
                  </a:lnTo>
                  <a:lnTo>
                    <a:pt x="6" y="301"/>
                  </a:lnTo>
                  <a:lnTo>
                    <a:pt x="1" y="293"/>
                  </a:lnTo>
                  <a:lnTo>
                    <a:pt x="0" y="286"/>
                  </a:lnTo>
                  <a:lnTo>
                    <a:pt x="0" y="280"/>
                  </a:lnTo>
                  <a:lnTo>
                    <a:pt x="1" y="273"/>
                  </a:lnTo>
                  <a:lnTo>
                    <a:pt x="2" y="265"/>
                  </a:lnTo>
                  <a:lnTo>
                    <a:pt x="4" y="257"/>
                  </a:lnTo>
                  <a:lnTo>
                    <a:pt x="5" y="248"/>
                  </a:lnTo>
                  <a:lnTo>
                    <a:pt x="7" y="239"/>
                  </a:lnTo>
                  <a:lnTo>
                    <a:pt x="8" y="230"/>
                  </a:lnTo>
                  <a:lnTo>
                    <a:pt x="9" y="221"/>
                  </a:lnTo>
                  <a:lnTo>
                    <a:pt x="12" y="213"/>
                  </a:lnTo>
                  <a:lnTo>
                    <a:pt x="13" y="204"/>
                  </a:lnTo>
                  <a:lnTo>
                    <a:pt x="15" y="195"/>
                  </a:lnTo>
                  <a:lnTo>
                    <a:pt x="17" y="187"/>
                  </a:lnTo>
                  <a:lnTo>
                    <a:pt x="20" y="180"/>
                  </a:lnTo>
                  <a:lnTo>
                    <a:pt x="22" y="174"/>
                  </a:lnTo>
                  <a:lnTo>
                    <a:pt x="25" y="168"/>
                  </a:lnTo>
                  <a:lnTo>
                    <a:pt x="28" y="163"/>
                  </a:lnTo>
                  <a:lnTo>
                    <a:pt x="32" y="160"/>
                  </a:lnTo>
                  <a:lnTo>
                    <a:pt x="35" y="156"/>
                  </a:lnTo>
                  <a:lnTo>
                    <a:pt x="37" y="153"/>
                  </a:lnTo>
                  <a:lnTo>
                    <a:pt x="39" y="148"/>
                  </a:lnTo>
                  <a:lnTo>
                    <a:pt x="40" y="144"/>
                  </a:lnTo>
                  <a:lnTo>
                    <a:pt x="42" y="138"/>
                  </a:lnTo>
                  <a:lnTo>
                    <a:pt x="42" y="132"/>
                  </a:lnTo>
                  <a:lnTo>
                    <a:pt x="43" y="126"/>
                  </a:lnTo>
                  <a:lnTo>
                    <a:pt x="44" y="121"/>
                  </a:lnTo>
                  <a:lnTo>
                    <a:pt x="45" y="115"/>
                  </a:lnTo>
                  <a:lnTo>
                    <a:pt x="46" y="108"/>
                  </a:lnTo>
                  <a:lnTo>
                    <a:pt x="48" y="101"/>
                  </a:lnTo>
                  <a:lnTo>
                    <a:pt x="50" y="94"/>
                  </a:lnTo>
                  <a:lnTo>
                    <a:pt x="53" y="87"/>
                  </a:lnTo>
                  <a:lnTo>
                    <a:pt x="58" y="81"/>
                  </a:lnTo>
                  <a:lnTo>
                    <a:pt x="62" y="75"/>
                  </a:lnTo>
                  <a:lnTo>
                    <a:pt x="69" y="69"/>
                  </a:lnTo>
                  <a:lnTo>
                    <a:pt x="77" y="63"/>
                  </a:lnTo>
                  <a:lnTo>
                    <a:pt x="88" y="56"/>
                  </a:lnTo>
                  <a:lnTo>
                    <a:pt x="99" y="50"/>
                  </a:lnTo>
                  <a:lnTo>
                    <a:pt x="113" y="43"/>
                  </a:lnTo>
                  <a:lnTo>
                    <a:pt x="127" y="38"/>
                  </a:lnTo>
                  <a:lnTo>
                    <a:pt x="142" y="32"/>
                  </a:lnTo>
                  <a:lnTo>
                    <a:pt x="157" y="25"/>
                  </a:lnTo>
                  <a:lnTo>
                    <a:pt x="173" y="20"/>
                  </a:lnTo>
                  <a:lnTo>
                    <a:pt x="189" y="15"/>
                  </a:lnTo>
                  <a:lnTo>
                    <a:pt x="205" y="11"/>
                  </a:lnTo>
                  <a:lnTo>
                    <a:pt x="221" y="7"/>
                  </a:lnTo>
                  <a:lnTo>
                    <a:pt x="237" y="4"/>
                  </a:lnTo>
                  <a:lnTo>
                    <a:pt x="252" y="2"/>
                  </a:lnTo>
                  <a:lnTo>
                    <a:pt x="267" y="1"/>
                  </a:lnTo>
                  <a:lnTo>
                    <a:pt x="280" y="0"/>
                  </a:lnTo>
                  <a:lnTo>
                    <a:pt x="29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18"/>
            <p:cNvSpPr>
              <a:spLocks/>
            </p:cNvSpPr>
            <p:nvPr/>
          </p:nvSpPr>
          <p:spPr bwMode="auto">
            <a:xfrm>
              <a:off x="4165973" y="1983333"/>
              <a:ext cx="76200" cy="44450"/>
            </a:xfrm>
            <a:custGeom>
              <a:avLst/>
              <a:gdLst>
                <a:gd name="T0" fmla="*/ 89 w 96"/>
                <a:gd name="T1" fmla="*/ 49 h 57"/>
                <a:gd name="T2" fmla="*/ 95 w 96"/>
                <a:gd name="T3" fmla="*/ 46 h 57"/>
                <a:gd name="T4" fmla="*/ 94 w 96"/>
                <a:gd name="T5" fmla="*/ 45 h 57"/>
                <a:gd name="T6" fmla="*/ 94 w 96"/>
                <a:gd name="T7" fmla="*/ 44 h 57"/>
                <a:gd name="T8" fmla="*/ 91 w 96"/>
                <a:gd name="T9" fmla="*/ 43 h 57"/>
                <a:gd name="T10" fmla="*/ 89 w 96"/>
                <a:gd name="T11" fmla="*/ 41 h 57"/>
                <a:gd name="T12" fmla="*/ 86 w 96"/>
                <a:gd name="T13" fmla="*/ 37 h 57"/>
                <a:gd name="T14" fmla="*/ 81 w 96"/>
                <a:gd name="T15" fmla="*/ 34 h 57"/>
                <a:gd name="T16" fmla="*/ 76 w 96"/>
                <a:gd name="T17" fmla="*/ 30 h 57"/>
                <a:gd name="T18" fmla="*/ 71 w 96"/>
                <a:gd name="T19" fmla="*/ 27 h 57"/>
                <a:gd name="T20" fmla="*/ 65 w 96"/>
                <a:gd name="T21" fmla="*/ 23 h 57"/>
                <a:gd name="T22" fmla="*/ 57 w 96"/>
                <a:gd name="T23" fmla="*/ 19 h 57"/>
                <a:gd name="T24" fmla="*/ 50 w 96"/>
                <a:gd name="T25" fmla="*/ 15 h 57"/>
                <a:gd name="T26" fmla="*/ 41 w 96"/>
                <a:gd name="T27" fmla="*/ 12 h 57"/>
                <a:gd name="T28" fmla="*/ 33 w 96"/>
                <a:gd name="T29" fmla="*/ 8 h 57"/>
                <a:gd name="T30" fmla="*/ 23 w 96"/>
                <a:gd name="T31" fmla="*/ 5 h 57"/>
                <a:gd name="T32" fmla="*/ 12 w 96"/>
                <a:gd name="T33" fmla="*/ 3 h 57"/>
                <a:gd name="T34" fmla="*/ 2 w 96"/>
                <a:gd name="T35" fmla="*/ 0 h 57"/>
                <a:gd name="T36" fmla="*/ 0 w 96"/>
                <a:gd name="T37" fmla="*/ 7 h 57"/>
                <a:gd name="T38" fmla="*/ 11 w 96"/>
                <a:gd name="T39" fmla="*/ 10 h 57"/>
                <a:gd name="T40" fmla="*/ 21 w 96"/>
                <a:gd name="T41" fmla="*/ 12 h 57"/>
                <a:gd name="T42" fmla="*/ 30 w 96"/>
                <a:gd name="T43" fmla="*/ 14 h 57"/>
                <a:gd name="T44" fmla="*/ 40 w 96"/>
                <a:gd name="T45" fmla="*/ 18 h 57"/>
                <a:gd name="T46" fmla="*/ 48 w 96"/>
                <a:gd name="T47" fmla="*/ 21 h 57"/>
                <a:gd name="T48" fmla="*/ 55 w 96"/>
                <a:gd name="T49" fmla="*/ 25 h 57"/>
                <a:gd name="T50" fmla="*/ 61 w 96"/>
                <a:gd name="T51" fmla="*/ 28 h 57"/>
                <a:gd name="T52" fmla="*/ 67 w 96"/>
                <a:gd name="T53" fmla="*/ 33 h 57"/>
                <a:gd name="T54" fmla="*/ 73 w 96"/>
                <a:gd name="T55" fmla="*/ 36 h 57"/>
                <a:gd name="T56" fmla="*/ 78 w 96"/>
                <a:gd name="T57" fmla="*/ 39 h 57"/>
                <a:gd name="T58" fmla="*/ 81 w 96"/>
                <a:gd name="T59" fmla="*/ 42 h 57"/>
                <a:gd name="T60" fmla="*/ 84 w 96"/>
                <a:gd name="T61" fmla="*/ 45 h 57"/>
                <a:gd name="T62" fmla="*/ 87 w 96"/>
                <a:gd name="T63" fmla="*/ 48 h 57"/>
                <a:gd name="T64" fmla="*/ 89 w 96"/>
                <a:gd name="T65" fmla="*/ 49 h 57"/>
                <a:gd name="T66" fmla="*/ 89 w 96"/>
                <a:gd name="T67" fmla="*/ 50 h 57"/>
                <a:gd name="T68" fmla="*/ 90 w 96"/>
                <a:gd name="T69" fmla="*/ 51 h 57"/>
                <a:gd name="T70" fmla="*/ 96 w 96"/>
                <a:gd name="T71" fmla="*/ 49 h 57"/>
                <a:gd name="T72" fmla="*/ 90 w 96"/>
                <a:gd name="T73" fmla="*/ 51 h 57"/>
                <a:gd name="T74" fmla="*/ 96 w 96"/>
                <a:gd name="T75" fmla="*/ 57 h 57"/>
                <a:gd name="T76" fmla="*/ 96 w 96"/>
                <a:gd name="T77" fmla="*/ 49 h 57"/>
                <a:gd name="T78" fmla="*/ 89 w 96"/>
                <a:gd name="T79"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57">
                  <a:moveTo>
                    <a:pt x="89" y="49"/>
                  </a:moveTo>
                  <a:lnTo>
                    <a:pt x="95" y="46"/>
                  </a:lnTo>
                  <a:lnTo>
                    <a:pt x="94" y="45"/>
                  </a:lnTo>
                  <a:lnTo>
                    <a:pt x="94" y="44"/>
                  </a:lnTo>
                  <a:lnTo>
                    <a:pt x="91" y="43"/>
                  </a:lnTo>
                  <a:lnTo>
                    <a:pt x="89" y="41"/>
                  </a:lnTo>
                  <a:lnTo>
                    <a:pt x="86" y="37"/>
                  </a:lnTo>
                  <a:lnTo>
                    <a:pt x="81" y="34"/>
                  </a:lnTo>
                  <a:lnTo>
                    <a:pt x="76" y="30"/>
                  </a:lnTo>
                  <a:lnTo>
                    <a:pt x="71" y="27"/>
                  </a:lnTo>
                  <a:lnTo>
                    <a:pt x="65" y="23"/>
                  </a:lnTo>
                  <a:lnTo>
                    <a:pt x="57" y="19"/>
                  </a:lnTo>
                  <a:lnTo>
                    <a:pt x="50" y="15"/>
                  </a:lnTo>
                  <a:lnTo>
                    <a:pt x="41" y="12"/>
                  </a:lnTo>
                  <a:lnTo>
                    <a:pt x="33" y="8"/>
                  </a:lnTo>
                  <a:lnTo>
                    <a:pt x="23" y="5"/>
                  </a:lnTo>
                  <a:lnTo>
                    <a:pt x="12" y="3"/>
                  </a:lnTo>
                  <a:lnTo>
                    <a:pt x="2" y="0"/>
                  </a:lnTo>
                  <a:lnTo>
                    <a:pt x="0" y="7"/>
                  </a:lnTo>
                  <a:lnTo>
                    <a:pt x="11" y="10"/>
                  </a:lnTo>
                  <a:lnTo>
                    <a:pt x="21" y="12"/>
                  </a:lnTo>
                  <a:lnTo>
                    <a:pt x="30" y="14"/>
                  </a:lnTo>
                  <a:lnTo>
                    <a:pt x="40" y="18"/>
                  </a:lnTo>
                  <a:lnTo>
                    <a:pt x="48" y="21"/>
                  </a:lnTo>
                  <a:lnTo>
                    <a:pt x="55" y="25"/>
                  </a:lnTo>
                  <a:lnTo>
                    <a:pt x="61" y="28"/>
                  </a:lnTo>
                  <a:lnTo>
                    <a:pt x="67" y="33"/>
                  </a:lnTo>
                  <a:lnTo>
                    <a:pt x="73" y="36"/>
                  </a:lnTo>
                  <a:lnTo>
                    <a:pt x="78" y="39"/>
                  </a:lnTo>
                  <a:lnTo>
                    <a:pt x="81" y="42"/>
                  </a:lnTo>
                  <a:lnTo>
                    <a:pt x="84" y="45"/>
                  </a:lnTo>
                  <a:lnTo>
                    <a:pt x="87" y="48"/>
                  </a:lnTo>
                  <a:lnTo>
                    <a:pt x="89" y="49"/>
                  </a:lnTo>
                  <a:lnTo>
                    <a:pt x="89" y="50"/>
                  </a:lnTo>
                  <a:lnTo>
                    <a:pt x="90" y="51"/>
                  </a:lnTo>
                  <a:lnTo>
                    <a:pt x="96" y="49"/>
                  </a:lnTo>
                  <a:lnTo>
                    <a:pt x="90" y="51"/>
                  </a:lnTo>
                  <a:lnTo>
                    <a:pt x="96" y="57"/>
                  </a:lnTo>
                  <a:lnTo>
                    <a:pt x="96" y="49"/>
                  </a:lnTo>
                  <a:lnTo>
                    <a:pt x="8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119"/>
            <p:cNvSpPr>
              <a:spLocks/>
            </p:cNvSpPr>
            <p:nvPr/>
          </p:nvSpPr>
          <p:spPr bwMode="auto">
            <a:xfrm>
              <a:off x="4237411" y="1997621"/>
              <a:ext cx="49213" cy="23813"/>
            </a:xfrm>
            <a:custGeom>
              <a:avLst/>
              <a:gdLst>
                <a:gd name="T0" fmla="*/ 63 w 63"/>
                <a:gd name="T1" fmla="*/ 2 h 30"/>
                <a:gd name="T2" fmla="*/ 63 w 63"/>
                <a:gd name="T3" fmla="*/ 2 h 30"/>
                <a:gd name="T4" fmla="*/ 44 w 63"/>
                <a:gd name="T5" fmla="*/ 0 h 30"/>
                <a:gd name="T6" fmla="*/ 28 w 63"/>
                <a:gd name="T7" fmla="*/ 1 h 30"/>
                <a:gd name="T8" fmla="*/ 16 w 63"/>
                <a:gd name="T9" fmla="*/ 4 h 30"/>
                <a:gd name="T10" fmla="*/ 8 w 63"/>
                <a:gd name="T11" fmla="*/ 10 h 30"/>
                <a:gd name="T12" fmla="*/ 4 w 63"/>
                <a:gd name="T13" fmla="*/ 17 h 30"/>
                <a:gd name="T14" fmla="*/ 1 w 63"/>
                <a:gd name="T15" fmla="*/ 23 h 30"/>
                <a:gd name="T16" fmla="*/ 0 w 63"/>
                <a:gd name="T17" fmla="*/ 27 h 30"/>
                <a:gd name="T18" fmla="*/ 0 w 63"/>
                <a:gd name="T19" fmla="*/ 30 h 30"/>
                <a:gd name="T20" fmla="*/ 7 w 63"/>
                <a:gd name="T21" fmla="*/ 30 h 30"/>
                <a:gd name="T22" fmla="*/ 7 w 63"/>
                <a:gd name="T23" fmla="*/ 29 h 30"/>
                <a:gd name="T24" fmla="*/ 7 w 63"/>
                <a:gd name="T25" fmla="*/ 25 h 30"/>
                <a:gd name="T26" fmla="*/ 9 w 63"/>
                <a:gd name="T27" fmla="*/ 20 h 30"/>
                <a:gd name="T28" fmla="*/ 13 w 63"/>
                <a:gd name="T29" fmla="*/ 15 h 30"/>
                <a:gd name="T30" fmla="*/ 20 w 63"/>
                <a:gd name="T31" fmla="*/ 10 h 30"/>
                <a:gd name="T32" fmla="*/ 29 w 63"/>
                <a:gd name="T33" fmla="*/ 7 h 30"/>
                <a:gd name="T34" fmla="*/ 44 w 63"/>
                <a:gd name="T35" fmla="*/ 7 h 30"/>
                <a:gd name="T36" fmla="*/ 62 w 63"/>
                <a:gd name="T37" fmla="*/ 9 h 30"/>
                <a:gd name="T38" fmla="*/ 62 w 63"/>
                <a:gd name="T39" fmla="*/ 9 h 30"/>
                <a:gd name="T40" fmla="*/ 63 w 63"/>
                <a:gd name="T4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0">
                  <a:moveTo>
                    <a:pt x="63" y="2"/>
                  </a:moveTo>
                  <a:lnTo>
                    <a:pt x="63" y="2"/>
                  </a:lnTo>
                  <a:lnTo>
                    <a:pt x="44" y="0"/>
                  </a:lnTo>
                  <a:lnTo>
                    <a:pt x="28" y="1"/>
                  </a:lnTo>
                  <a:lnTo>
                    <a:pt x="16" y="4"/>
                  </a:lnTo>
                  <a:lnTo>
                    <a:pt x="8" y="10"/>
                  </a:lnTo>
                  <a:lnTo>
                    <a:pt x="4" y="17"/>
                  </a:lnTo>
                  <a:lnTo>
                    <a:pt x="1" y="23"/>
                  </a:lnTo>
                  <a:lnTo>
                    <a:pt x="0" y="27"/>
                  </a:lnTo>
                  <a:lnTo>
                    <a:pt x="0" y="30"/>
                  </a:lnTo>
                  <a:lnTo>
                    <a:pt x="7" y="30"/>
                  </a:lnTo>
                  <a:lnTo>
                    <a:pt x="7" y="29"/>
                  </a:lnTo>
                  <a:lnTo>
                    <a:pt x="7" y="25"/>
                  </a:lnTo>
                  <a:lnTo>
                    <a:pt x="9" y="20"/>
                  </a:lnTo>
                  <a:lnTo>
                    <a:pt x="13" y="15"/>
                  </a:lnTo>
                  <a:lnTo>
                    <a:pt x="20" y="10"/>
                  </a:lnTo>
                  <a:lnTo>
                    <a:pt x="29" y="7"/>
                  </a:lnTo>
                  <a:lnTo>
                    <a:pt x="44" y="7"/>
                  </a:lnTo>
                  <a:lnTo>
                    <a:pt x="62" y="9"/>
                  </a:lnTo>
                  <a:lnTo>
                    <a:pt x="62" y="9"/>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20"/>
            <p:cNvSpPr>
              <a:spLocks/>
            </p:cNvSpPr>
            <p:nvPr/>
          </p:nvSpPr>
          <p:spPr bwMode="auto">
            <a:xfrm>
              <a:off x="4286623" y="2000796"/>
              <a:ext cx="74613" cy="66675"/>
            </a:xfrm>
            <a:custGeom>
              <a:avLst/>
              <a:gdLst>
                <a:gd name="T0" fmla="*/ 96 w 96"/>
                <a:gd name="T1" fmla="*/ 82 h 84"/>
                <a:gd name="T2" fmla="*/ 96 w 96"/>
                <a:gd name="T3" fmla="*/ 81 h 84"/>
                <a:gd name="T4" fmla="*/ 95 w 96"/>
                <a:gd name="T5" fmla="*/ 81 h 84"/>
                <a:gd name="T6" fmla="*/ 95 w 96"/>
                <a:gd name="T7" fmla="*/ 78 h 84"/>
                <a:gd name="T8" fmla="*/ 92 w 96"/>
                <a:gd name="T9" fmla="*/ 74 h 84"/>
                <a:gd name="T10" fmla="*/ 90 w 96"/>
                <a:gd name="T11" fmla="*/ 70 h 84"/>
                <a:gd name="T12" fmla="*/ 87 w 96"/>
                <a:gd name="T13" fmla="*/ 65 h 84"/>
                <a:gd name="T14" fmla="*/ 82 w 96"/>
                <a:gd name="T15" fmla="*/ 59 h 84"/>
                <a:gd name="T16" fmla="*/ 77 w 96"/>
                <a:gd name="T17" fmla="*/ 52 h 84"/>
                <a:gd name="T18" fmla="*/ 72 w 96"/>
                <a:gd name="T19" fmla="*/ 45 h 84"/>
                <a:gd name="T20" fmla="*/ 66 w 96"/>
                <a:gd name="T21" fmla="*/ 38 h 84"/>
                <a:gd name="T22" fmla="*/ 59 w 96"/>
                <a:gd name="T23" fmla="*/ 31 h 84"/>
                <a:gd name="T24" fmla="*/ 51 w 96"/>
                <a:gd name="T25" fmla="*/ 24 h 84"/>
                <a:gd name="T26" fmla="*/ 43 w 96"/>
                <a:gd name="T27" fmla="*/ 18 h 84"/>
                <a:gd name="T28" fmla="*/ 34 w 96"/>
                <a:gd name="T29" fmla="*/ 13 h 84"/>
                <a:gd name="T30" fmla="*/ 23 w 96"/>
                <a:gd name="T31" fmla="*/ 7 h 84"/>
                <a:gd name="T32" fmla="*/ 13 w 96"/>
                <a:gd name="T33" fmla="*/ 2 h 84"/>
                <a:gd name="T34" fmla="*/ 1 w 96"/>
                <a:gd name="T35" fmla="*/ 0 h 84"/>
                <a:gd name="T36" fmla="*/ 0 w 96"/>
                <a:gd name="T37" fmla="*/ 7 h 84"/>
                <a:gd name="T38" fmla="*/ 12 w 96"/>
                <a:gd name="T39" fmla="*/ 9 h 84"/>
                <a:gd name="T40" fmla="*/ 21 w 96"/>
                <a:gd name="T41" fmla="*/ 13 h 84"/>
                <a:gd name="T42" fmla="*/ 30 w 96"/>
                <a:gd name="T43" fmla="*/ 18 h 84"/>
                <a:gd name="T44" fmla="*/ 39 w 96"/>
                <a:gd name="T45" fmla="*/ 23 h 84"/>
                <a:gd name="T46" fmla="*/ 47 w 96"/>
                <a:gd name="T47" fmla="*/ 29 h 84"/>
                <a:gd name="T48" fmla="*/ 54 w 96"/>
                <a:gd name="T49" fmla="*/ 36 h 84"/>
                <a:gd name="T50" fmla="*/ 61 w 96"/>
                <a:gd name="T51" fmla="*/ 43 h 84"/>
                <a:gd name="T52" fmla="*/ 67 w 96"/>
                <a:gd name="T53" fmla="*/ 50 h 84"/>
                <a:gd name="T54" fmla="*/ 73 w 96"/>
                <a:gd name="T55" fmla="*/ 55 h 84"/>
                <a:gd name="T56" fmla="*/ 76 w 96"/>
                <a:gd name="T57" fmla="*/ 62 h 84"/>
                <a:gd name="T58" fmla="*/ 81 w 96"/>
                <a:gd name="T59" fmla="*/ 68 h 84"/>
                <a:gd name="T60" fmla="*/ 84 w 96"/>
                <a:gd name="T61" fmla="*/ 74 h 84"/>
                <a:gd name="T62" fmla="*/ 87 w 96"/>
                <a:gd name="T63" fmla="*/ 78 h 84"/>
                <a:gd name="T64" fmla="*/ 89 w 96"/>
                <a:gd name="T65" fmla="*/ 81 h 84"/>
                <a:gd name="T66" fmla="*/ 90 w 96"/>
                <a:gd name="T67" fmla="*/ 83 h 84"/>
                <a:gd name="T68" fmla="*/ 90 w 96"/>
                <a:gd name="T69" fmla="*/ 84 h 84"/>
                <a:gd name="T70" fmla="*/ 90 w 96"/>
                <a:gd name="T71" fmla="*/ 83 h 84"/>
                <a:gd name="T72" fmla="*/ 96 w 96"/>
                <a:gd name="T73" fmla="*/ 82 h 84"/>
                <a:gd name="T74" fmla="*/ 96 w 96"/>
                <a:gd name="T75" fmla="*/ 81 h 84"/>
                <a:gd name="T76" fmla="*/ 96 w 96"/>
                <a:gd name="T77" fmla="*/ 81 h 84"/>
                <a:gd name="T78" fmla="*/ 96 w 96"/>
                <a:gd name="T7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84">
                  <a:moveTo>
                    <a:pt x="96" y="82"/>
                  </a:moveTo>
                  <a:lnTo>
                    <a:pt x="96" y="81"/>
                  </a:lnTo>
                  <a:lnTo>
                    <a:pt x="95" y="81"/>
                  </a:lnTo>
                  <a:lnTo>
                    <a:pt x="95" y="78"/>
                  </a:lnTo>
                  <a:lnTo>
                    <a:pt x="92" y="74"/>
                  </a:lnTo>
                  <a:lnTo>
                    <a:pt x="90" y="70"/>
                  </a:lnTo>
                  <a:lnTo>
                    <a:pt x="87" y="65"/>
                  </a:lnTo>
                  <a:lnTo>
                    <a:pt x="82" y="59"/>
                  </a:lnTo>
                  <a:lnTo>
                    <a:pt x="77" y="52"/>
                  </a:lnTo>
                  <a:lnTo>
                    <a:pt x="72" y="45"/>
                  </a:lnTo>
                  <a:lnTo>
                    <a:pt x="66" y="38"/>
                  </a:lnTo>
                  <a:lnTo>
                    <a:pt x="59" y="31"/>
                  </a:lnTo>
                  <a:lnTo>
                    <a:pt x="51" y="24"/>
                  </a:lnTo>
                  <a:lnTo>
                    <a:pt x="43" y="18"/>
                  </a:lnTo>
                  <a:lnTo>
                    <a:pt x="34" y="13"/>
                  </a:lnTo>
                  <a:lnTo>
                    <a:pt x="23" y="7"/>
                  </a:lnTo>
                  <a:lnTo>
                    <a:pt x="13" y="2"/>
                  </a:lnTo>
                  <a:lnTo>
                    <a:pt x="1" y="0"/>
                  </a:lnTo>
                  <a:lnTo>
                    <a:pt x="0" y="7"/>
                  </a:lnTo>
                  <a:lnTo>
                    <a:pt x="12" y="9"/>
                  </a:lnTo>
                  <a:lnTo>
                    <a:pt x="21" y="13"/>
                  </a:lnTo>
                  <a:lnTo>
                    <a:pt x="30" y="18"/>
                  </a:lnTo>
                  <a:lnTo>
                    <a:pt x="39" y="23"/>
                  </a:lnTo>
                  <a:lnTo>
                    <a:pt x="47" y="29"/>
                  </a:lnTo>
                  <a:lnTo>
                    <a:pt x="54" y="36"/>
                  </a:lnTo>
                  <a:lnTo>
                    <a:pt x="61" y="43"/>
                  </a:lnTo>
                  <a:lnTo>
                    <a:pt x="67" y="50"/>
                  </a:lnTo>
                  <a:lnTo>
                    <a:pt x="73" y="55"/>
                  </a:lnTo>
                  <a:lnTo>
                    <a:pt x="76" y="62"/>
                  </a:lnTo>
                  <a:lnTo>
                    <a:pt x="81" y="68"/>
                  </a:lnTo>
                  <a:lnTo>
                    <a:pt x="84" y="74"/>
                  </a:lnTo>
                  <a:lnTo>
                    <a:pt x="87" y="78"/>
                  </a:lnTo>
                  <a:lnTo>
                    <a:pt x="89" y="81"/>
                  </a:lnTo>
                  <a:lnTo>
                    <a:pt x="90" y="83"/>
                  </a:lnTo>
                  <a:lnTo>
                    <a:pt x="90" y="84"/>
                  </a:lnTo>
                  <a:lnTo>
                    <a:pt x="90" y="83"/>
                  </a:lnTo>
                  <a:lnTo>
                    <a:pt x="96" y="82"/>
                  </a:lnTo>
                  <a:lnTo>
                    <a:pt x="96" y="81"/>
                  </a:lnTo>
                  <a:lnTo>
                    <a:pt x="96" y="81"/>
                  </a:lnTo>
                  <a:lnTo>
                    <a:pt x="9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21"/>
            <p:cNvSpPr>
              <a:spLocks/>
            </p:cNvSpPr>
            <p:nvPr/>
          </p:nvSpPr>
          <p:spPr bwMode="auto">
            <a:xfrm>
              <a:off x="4353298" y="2064296"/>
              <a:ext cx="14288" cy="87313"/>
            </a:xfrm>
            <a:custGeom>
              <a:avLst/>
              <a:gdLst>
                <a:gd name="T0" fmla="*/ 6 w 19"/>
                <a:gd name="T1" fmla="*/ 109 h 109"/>
                <a:gd name="T2" fmla="*/ 6 w 19"/>
                <a:gd name="T3" fmla="*/ 109 h 109"/>
                <a:gd name="T4" fmla="*/ 11 w 19"/>
                <a:gd name="T5" fmla="*/ 99 h 109"/>
                <a:gd name="T6" fmla="*/ 14 w 19"/>
                <a:gd name="T7" fmla="*/ 90 h 109"/>
                <a:gd name="T8" fmla="*/ 17 w 19"/>
                <a:gd name="T9" fmla="*/ 79 h 109"/>
                <a:gd name="T10" fmla="*/ 18 w 19"/>
                <a:gd name="T11" fmla="*/ 70 h 109"/>
                <a:gd name="T12" fmla="*/ 19 w 19"/>
                <a:gd name="T13" fmla="*/ 61 h 109"/>
                <a:gd name="T14" fmla="*/ 19 w 19"/>
                <a:gd name="T15" fmla="*/ 51 h 109"/>
                <a:gd name="T16" fmla="*/ 19 w 19"/>
                <a:gd name="T17" fmla="*/ 42 h 109"/>
                <a:gd name="T18" fmla="*/ 18 w 19"/>
                <a:gd name="T19" fmla="*/ 34 h 109"/>
                <a:gd name="T20" fmla="*/ 17 w 19"/>
                <a:gd name="T21" fmla="*/ 26 h 109"/>
                <a:gd name="T22" fmla="*/ 17 w 19"/>
                <a:gd name="T23" fmla="*/ 19 h 109"/>
                <a:gd name="T24" fmla="*/ 14 w 19"/>
                <a:gd name="T25" fmla="*/ 15 h 109"/>
                <a:gd name="T26" fmla="*/ 14 w 19"/>
                <a:gd name="T27" fmla="*/ 10 h 109"/>
                <a:gd name="T28" fmla="*/ 13 w 19"/>
                <a:gd name="T29" fmla="*/ 6 h 109"/>
                <a:gd name="T30" fmla="*/ 12 w 19"/>
                <a:gd name="T31" fmla="*/ 2 h 109"/>
                <a:gd name="T32" fmla="*/ 11 w 19"/>
                <a:gd name="T33" fmla="*/ 0 h 109"/>
                <a:gd name="T34" fmla="*/ 11 w 19"/>
                <a:gd name="T35" fmla="*/ 0 h 109"/>
                <a:gd name="T36" fmla="*/ 5 w 19"/>
                <a:gd name="T37" fmla="*/ 1 h 109"/>
                <a:gd name="T38" fmla="*/ 5 w 19"/>
                <a:gd name="T39" fmla="*/ 2 h 109"/>
                <a:gd name="T40" fmla="*/ 5 w 19"/>
                <a:gd name="T41" fmla="*/ 3 h 109"/>
                <a:gd name="T42" fmla="*/ 6 w 19"/>
                <a:gd name="T43" fmla="*/ 7 h 109"/>
                <a:gd name="T44" fmla="*/ 7 w 19"/>
                <a:gd name="T45" fmla="*/ 10 h 109"/>
                <a:gd name="T46" fmla="*/ 9 w 19"/>
                <a:gd name="T47" fmla="*/ 16 h 109"/>
                <a:gd name="T48" fmla="*/ 10 w 19"/>
                <a:gd name="T49" fmla="*/ 21 h 109"/>
                <a:gd name="T50" fmla="*/ 11 w 19"/>
                <a:gd name="T51" fmla="*/ 28 h 109"/>
                <a:gd name="T52" fmla="*/ 12 w 19"/>
                <a:gd name="T53" fmla="*/ 36 h 109"/>
                <a:gd name="T54" fmla="*/ 12 w 19"/>
                <a:gd name="T55" fmla="*/ 42 h 109"/>
                <a:gd name="T56" fmla="*/ 12 w 19"/>
                <a:gd name="T57" fmla="*/ 51 h 109"/>
                <a:gd name="T58" fmla="*/ 12 w 19"/>
                <a:gd name="T59" fmla="*/ 60 h 109"/>
                <a:gd name="T60" fmla="*/ 11 w 19"/>
                <a:gd name="T61" fmla="*/ 69 h 109"/>
                <a:gd name="T62" fmla="*/ 10 w 19"/>
                <a:gd name="T63" fmla="*/ 78 h 109"/>
                <a:gd name="T64" fmla="*/ 7 w 19"/>
                <a:gd name="T65" fmla="*/ 87 h 109"/>
                <a:gd name="T66" fmla="*/ 5 w 19"/>
                <a:gd name="T67" fmla="*/ 98 h 109"/>
                <a:gd name="T68" fmla="*/ 0 w 19"/>
                <a:gd name="T69" fmla="*/ 107 h 109"/>
                <a:gd name="T70" fmla="*/ 0 w 19"/>
                <a:gd name="T71" fmla="*/ 107 h 109"/>
                <a:gd name="T72" fmla="*/ 6 w 1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9">
                  <a:moveTo>
                    <a:pt x="6" y="109"/>
                  </a:moveTo>
                  <a:lnTo>
                    <a:pt x="6" y="109"/>
                  </a:lnTo>
                  <a:lnTo>
                    <a:pt x="11" y="99"/>
                  </a:lnTo>
                  <a:lnTo>
                    <a:pt x="14" y="90"/>
                  </a:lnTo>
                  <a:lnTo>
                    <a:pt x="17" y="79"/>
                  </a:lnTo>
                  <a:lnTo>
                    <a:pt x="18" y="70"/>
                  </a:lnTo>
                  <a:lnTo>
                    <a:pt x="19" y="61"/>
                  </a:lnTo>
                  <a:lnTo>
                    <a:pt x="19" y="51"/>
                  </a:lnTo>
                  <a:lnTo>
                    <a:pt x="19" y="42"/>
                  </a:lnTo>
                  <a:lnTo>
                    <a:pt x="18" y="34"/>
                  </a:lnTo>
                  <a:lnTo>
                    <a:pt x="17" y="26"/>
                  </a:lnTo>
                  <a:lnTo>
                    <a:pt x="17" y="19"/>
                  </a:lnTo>
                  <a:lnTo>
                    <a:pt x="14" y="15"/>
                  </a:lnTo>
                  <a:lnTo>
                    <a:pt x="14" y="10"/>
                  </a:lnTo>
                  <a:lnTo>
                    <a:pt x="13" y="6"/>
                  </a:lnTo>
                  <a:lnTo>
                    <a:pt x="12" y="2"/>
                  </a:lnTo>
                  <a:lnTo>
                    <a:pt x="11" y="0"/>
                  </a:lnTo>
                  <a:lnTo>
                    <a:pt x="11" y="0"/>
                  </a:lnTo>
                  <a:lnTo>
                    <a:pt x="5" y="1"/>
                  </a:lnTo>
                  <a:lnTo>
                    <a:pt x="5" y="2"/>
                  </a:lnTo>
                  <a:lnTo>
                    <a:pt x="5" y="3"/>
                  </a:lnTo>
                  <a:lnTo>
                    <a:pt x="6" y="7"/>
                  </a:lnTo>
                  <a:lnTo>
                    <a:pt x="7" y="10"/>
                  </a:lnTo>
                  <a:lnTo>
                    <a:pt x="9" y="16"/>
                  </a:lnTo>
                  <a:lnTo>
                    <a:pt x="10" y="21"/>
                  </a:lnTo>
                  <a:lnTo>
                    <a:pt x="11" y="28"/>
                  </a:lnTo>
                  <a:lnTo>
                    <a:pt x="12" y="36"/>
                  </a:lnTo>
                  <a:lnTo>
                    <a:pt x="12" y="42"/>
                  </a:lnTo>
                  <a:lnTo>
                    <a:pt x="12" y="51"/>
                  </a:lnTo>
                  <a:lnTo>
                    <a:pt x="12" y="60"/>
                  </a:lnTo>
                  <a:lnTo>
                    <a:pt x="11" y="69"/>
                  </a:lnTo>
                  <a:lnTo>
                    <a:pt x="10" y="78"/>
                  </a:lnTo>
                  <a:lnTo>
                    <a:pt x="7" y="87"/>
                  </a:lnTo>
                  <a:lnTo>
                    <a:pt x="5" y="98"/>
                  </a:lnTo>
                  <a:lnTo>
                    <a:pt x="0" y="107"/>
                  </a:lnTo>
                  <a:lnTo>
                    <a:pt x="0" y="107"/>
                  </a:lnTo>
                  <a:lnTo>
                    <a:pt x="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22"/>
            <p:cNvSpPr>
              <a:spLocks/>
            </p:cNvSpPr>
            <p:nvPr/>
          </p:nvSpPr>
          <p:spPr bwMode="auto">
            <a:xfrm>
              <a:off x="4332661" y="2150021"/>
              <a:ext cx="25400" cy="106363"/>
            </a:xfrm>
            <a:custGeom>
              <a:avLst/>
              <a:gdLst>
                <a:gd name="T0" fmla="*/ 0 w 32"/>
                <a:gd name="T1" fmla="*/ 104 h 134"/>
                <a:gd name="T2" fmla="*/ 6 w 32"/>
                <a:gd name="T3" fmla="*/ 104 h 134"/>
                <a:gd name="T4" fmla="*/ 6 w 32"/>
                <a:gd name="T5" fmla="*/ 103 h 134"/>
                <a:gd name="T6" fmla="*/ 6 w 32"/>
                <a:gd name="T7" fmla="*/ 101 h 134"/>
                <a:gd name="T8" fmla="*/ 7 w 32"/>
                <a:gd name="T9" fmla="*/ 99 h 134"/>
                <a:gd name="T10" fmla="*/ 7 w 32"/>
                <a:gd name="T11" fmla="*/ 94 h 134"/>
                <a:gd name="T12" fmla="*/ 8 w 32"/>
                <a:gd name="T13" fmla="*/ 90 h 134"/>
                <a:gd name="T14" fmla="*/ 8 w 32"/>
                <a:gd name="T15" fmla="*/ 85 h 134"/>
                <a:gd name="T16" fmla="*/ 9 w 32"/>
                <a:gd name="T17" fmla="*/ 78 h 134"/>
                <a:gd name="T18" fmla="*/ 10 w 32"/>
                <a:gd name="T19" fmla="*/ 71 h 134"/>
                <a:gd name="T20" fmla="*/ 13 w 32"/>
                <a:gd name="T21" fmla="*/ 65 h 134"/>
                <a:gd name="T22" fmla="*/ 14 w 32"/>
                <a:gd name="T23" fmla="*/ 56 h 134"/>
                <a:gd name="T24" fmla="*/ 16 w 32"/>
                <a:gd name="T25" fmla="*/ 48 h 134"/>
                <a:gd name="T26" fmla="*/ 18 w 32"/>
                <a:gd name="T27" fmla="*/ 39 h 134"/>
                <a:gd name="T28" fmla="*/ 22 w 32"/>
                <a:gd name="T29" fmla="*/ 30 h 134"/>
                <a:gd name="T30" fmla="*/ 25 w 32"/>
                <a:gd name="T31" fmla="*/ 22 h 134"/>
                <a:gd name="T32" fmla="*/ 29 w 32"/>
                <a:gd name="T33" fmla="*/ 12 h 134"/>
                <a:gd name="T34" fmla="*/ 32 w 32"/>
                <a:gd name="T35" fmla="*/ 2 h 134"/>
                <a:gd name="T36" fmla="*/ 26 w 32"/>
                <a:gd name="T37" fmla="*/ 0 h 134"/>
                <a:gd name="T38" fmla="*/ 23 w 32"/>
                <a:gd name="T39" fmla="*/ 9 h 134"/>
                <a:gd name="T40" fmla="*/ 18 w 32"/>
                <a:gd name="T41" fmla="*/ 18 h 134"/>
                <a:gd name="T42" fmla="*/ 15 w 32"/>
                <a:gd name="T43" fmla="*/ 29 h 134"/>
                <a:gd name="T44" fmla="*/ 13 w 32"/>
                <a:gd name="T45" fmla="*/ 38 h 134"/>
                <a:gd name="T46" fmla="*/ 10 w 32"/>
                <a:gd name="T47" fmla="*/ 46 h 134"/>
                <a:gd name="T48" fmla="*/ 8 w 32"/>
                <a:gd name="T49" fmla="*/ 55 h 134"/>
                <a:gd name="T50" fmla="*/ 6 w 32"/>
                <a:gd name="T51" fmla="*/ 63 h 134"/>
                <a:gd name="T52" fmla="*/ 5 w 32"/>
                <a:gd name="T53" fmla="*/ 71 h 134"/>
                <a:gd name="T54" fmla="*/ 3 w 32"/>
                <a:gd name="T55" fmla="*/ 78 h 134"/>
                <a:gd name="T56" fmla="*/ 2 w 32"/>
                <a:gd name="T57" fmla="*/ 84 h 134"/>
                <a:gd name="T58" fmla="*/ 1 w 32"/>
                <a:gd name="T59" fmla="*/ 90 h 134"/>
                <a:gd name="T60" fmla="*/ 1 w 32"/>
                <a:gd name="T61" fmla="*/ 94 h 134"/>
                <a:gd name="T62" fmla="*/ 0 w 32"/>
                <a:gd name="T63" fmla="*/ 98 h 134"/>
                <a:gd name="T64" fmla="*/ 0 w 32"/>
                <a:gd name="T65" fmla="*/ 100 h 134"/>
                <a:gd name="T66" fmla="*/ 0 w 32"/>
                <a:gd name="T67" fmla="*/ 103 h 134"/>
                <a:gd name="T68" fmla="*/ 0 w 32"/>
                <a:gd name="T69" fmla="*/ 104 h 134"/>
                <a:gd name="T70" fmla="*/ 6 w 32"/>
                <a:gd name="T71" fmla="*/ 104 h 134"/>
                <a:gd name="T72" fmla="*/ 0 w 32"/>
                <a:gd name="T73" fmla="*/ 104 h 134"/>
                <a:gd name="T74" fmla="*/ 3 w 32"/>
                <a:gd name="T75" fmla="*/ 134 h 134"/>
                <a:gd name="T76" fmla="*/ 6 w 32"/>
                <a:gd name="T77" fmla="*/ 104 h 134"/>
                <a:gd name="T78" fmla="*/ 0 w 32"/>
                <a:gd name="T79" fmla="*/ 10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34">
                  <a:moveTo>
                    <a:pt x="0" y="104"/>
                  </a:moveTo>
                  <a:lnTo>
                    <a:pt x="6" y="104"/>
                  </a:lnTo>
                  <a:lnTo>
                    <a:pt x="6" y="103"/>
                  </a:lnTo>
                  <a:lnTo>
                    <a:pt x="6" y="101"/>
                  </a:lnTo>
                  <a:lnTo>
                    <a:pt x="7" y="99"/>
                  </a:lnTo>
                  <a:lnTo>
                    <a:pt x="7" y="94"/>
                  </a:lnTo>
                  <a:lnTo>
                    <a:pt x="8" y="90"/>
                  </a:lnTo>
                  <a:lnTo>
                    <a:pt x="8" y="85"/>
                  </a:lnTo>
                  <a:lnTo>
                    <a:pt x="9" y="78"/>
                  </a:lnTo>
                  <a:lnTo>
                    <a:pt x="10" y="71"/>
                  </a:lnTo>
                  <a:lnTo>
                    <a:pt x="13" y="65"/>
                  </a:lnTo>
                  <a:lnTo>
                    <a:pt x="14" y="56"/>
                  </a:lnTo>
                  <a:lnTo>
                    <a:pt x="16" y="48"/>
                  </a:lnTo>
                  <a:lnTo>
                    <a:pt x="18" y="39"/>
                  </a:lnTo>
                  <a:lnTo>
                    <a:pt x="22" y="30"/>
                  </a:lnTo>
                  <a:lnTo>
                    <a:pt x="25" y="22"/>
                  </a:lnTo>
                  <a:lnTo>
                    <a:pt x="29" y="12"/>
                  </a:lnTo>
                  <a:lnTo>
                    <a:pt x="32" y="2"/>
                  </a:lnTo>
                  <a:lnTo>
                    <a:pt x="26" y="0"/>
                  </a:lnTo>
                  <a:lnTo>
                    <a:pt x="23" y="9"/>
                  </a:lnTo>
                  <a:lnTo>
                    <a:pt x="18" y="18"/>
                  </a:lnTo>
                  <a:lnTo>
                    <a:pt x="15" y="29"/>
                  </a:lnTo>
                  <a:lnTo>
                    <a:pt x="13" y="38"/>
                  </a:lnTo>
                  <a:lnTo>
                    <a:pt x="10" y="46"/>
                  </a:lnTo>
                  <a:lnTo>
                    <a:pt x="8" y="55"/>
                  </a:lnTo>
                  <a:lnTo>
                    <a:pt x="6" y="63"/>
                  </a:lnTo>
                  <a:lnTo>
                    <a:pt x="5" y="71"/>
                  </a:lnTo>
                  <a:lnTo>
                    <a:pt x="3" y="78"/>
                  </a:lnTo>
                  <a:lnTo>
                    <a:pt x="2" y="84"/>
                  </a:lnTo>
                  <a:lnTo>
                    <a:pt x="1" y="90"/>
                  </a:lnTo>
                  <a:lnTo>
                    <a:pt x="1" y="94"/>
                  </a:lnTo>
                  <a:lnTo>
                    <a:pt x="0" y="98"/>
                  </a:lnTo>
                  <a:lnTo>
                    <a:pt x="0" y="100"/>
                  </a:lnTo>
                  <a:lnTo>
                    <a:pt x="0" y="103"/>
                  </a:lnTo>
                  <a:lnTo>
                    <a:pt x="0" y="104"/>
                  </a:lnTo>
                  <a:lnTo>
                    <a:pt x="6" y="104"/>
                  </a:lnTo>
                  <a:lnTo>
                    <a:pt x="0" y="104"/>
                  </a:lnTo>
                  <a:lnTo>
                    <a:pt x="3" y="134"/>
                  </a:lnTo>
                  <a:lnTo>
                    <a:pt x="6" y="104"/>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23"/>
            <p:cNvSpPr>
              <a:spLocks/>
            </p:cNvSpPr>
            <p:nvPr/>
          </p:nvSpPr>
          <p:spPr bwMode="auto">
            <a:xfrm>
              <a:off x="4312023" y="2138908"/>
              <a:ext cx="25400" cy="93663"/>
            </a:xfrm>
            <a:custGeom>
              <a:avLst/>
              <a:gdLst>
                <a:gd name="T0" fmla="*/ 0 w 33"/>
                <a:gd name="T1" fmla="*/ 6 h 118"/>
                <a:gd name="T2" fmla="*/ 0 w 33"/>
                <a:gd name="T3" fmla="*/ 6 h 118"/>
                <a:gd name="T4" fmla="*/ 3 w 33"/>
                <a:gd name="T5" fmla="*/ 8 h 118"/>
                <a:gd name="T6" fmla="*/ 6 w 33"/>
                <a:gd name="T7" fmla="*/ 12 h 118"/>
                <a:gd name="T8" fmla="*/ 10 w 33"/>
                <a:gd name="T9" fmla="*/ 17 h 118"/>
                <a:gd name="T10" fmla="*/ 12 w 33"/>
                <a:gd name="T11" fmla="*/ 26 h 118"/>
                <a:gd name="T12" fmla="*/ 15 w 33"/>
                <a:gd name="T13" fmla="*/ 34 h 118"/>
                <a:gd name="T14" fmla="*/ 18 w 33"/>
                <a:gd name="T15" fmla="*/ 43 h 118"/>
                <a:gd name="T16" fmla="*/ 19 w 33"/>
                <a:gd name="T17" fmla="*/ 53 h 118"/>
                <a:gd name="T18" fmla="*/ 21 w 33"/>
                <a:gd name="T19" fmla="*/ 64 h 118"/>
                <a:gd name="T20" fmla="*/ 22 w 33"/>
                <a:gd name="T21" fmla="*/ 74 h 118"/>
                <a:gd name="T22" fmla="*/ 24 w 33"/>
                <a:gd name="T23" fmla="*/ 83 h 118"/>
                <a:gd name="T24" fmla="*/ 25 w 33"/>
                <a:gd name="T25" fmla="*/ 92 h 118"/>
                <a:gd name="T26" fmla="*/ 26 w 33"/>
                <a:gd name="T27" fmla="*/ 102 h 118"/>
                <a:gd name="T28" fmla="*/ 26 w 33"/>
                <a:gd name="T29" fmla="*/ 108 h 118"/>
                <a:gd name="T30" fmla="*/ 26 w 33"/>
                <a:gd name="T31" fmla="*/ 113 h 118"/>
                <a:gd name="T32" fmla="*/ 27 w 33"/>
                <a:gd name="T33" fmla="*/ 117 h 118"/>
                <a:gd name="T34" fmla="*/ 27 w 33"/>
                <a:gd name="T35" fmla="*/ 118 h 118"/>
                <a:gd name="T36" fmla="*/ 33 w 33"/>
                <a:gd name="T37" fmla="*/ 118 h 118"/>
                <a:gd name="T38" fmla="*/ 33 w 33"/>
                <a:gd name="T39" fmla="*/ 115 h 118"/>
                <a:gd name="T40" fmla="*/ 33 w 33"/>
                <a:gd name="T41" fmla="*/ 113 h 118"/>
                <a:gd name="T42" fmla="*/ 33 w 33"/>
                <a:gd name="T43" fmla="*/ 107 h 118"/>
                <a:gd name="T44" fmla="*/ 32 w 33"/>
                <a:gd name="T45" fmla="*/ 100 h 118"/>
                <a:gd name="T46" fmla="*/ 32 w 33"/>
                <a:gd name="T47" fmla="*/ 92 h 118"/>
                <a:gd name="T48" fmla="*/ 30 w 33"/>
                <a:gd name="T49" fmla="*/ 83 h 118"/>
                <a:gd name="T50" fmla="*/ 29 w 33"/>
                <a:gd name="T51" fmla="*/ 73 h 118"/>
                <a:gd name="T52" fmla="*/ 28 w 33"/>
                <a:gd name="T53" fmla="*/ 62 h 118"/>
                <a:gd name="T54" fmla="*/ 26 w 33"/>
                <a:gd name="T55" fmla="*/ 52 h 118"/>
                <a:gd name="T56" fmla="*/ 24 w 33"/>
                <a:gd name="T57" fmla="*/ 42 h 118"/>
                <a:gd name="T58" fmla="*/ 21 w 33"/>
                <a:gd name="T59" fmla="*/ 32 h 118"/>
                <a:gd name="T60" fmla="*/ 19 w 33"/>
                <a:gd name="T61" fmla="*/ 23 h 118"/>
                <a:gd name="T62" fmla="*/ 15 w 33"/>
                <a:gd name="T63" fmla="*/ 15 h 118"/>
                <a:gd name="T64" fmla="*/ 12 w 33"/>
                <a:gd name="T65" fmla="*/ 8 h 118"/>
                <a:gd name="T66" fmla="*/ 7 w 33"/>
                <a:gd name="T67" fmla="*/ 4 h 118"/>
                <a:gd name="T68" fmla="*/ 2 w 33"/>
                <a:gd name="T69" fmla="*/ 0 h 118"/>
                <a:gd name="T70" fmla="*/ 2 w 33"/>
                <a:gd name="T71" fmla="*/ 0 h 118"/>
                <a:gd name="T72" fmla="*/ 0 w 33"/>
                <a:gd name="T7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118">
                  <a:moveTo>
                    <a:pt x="0" y="6"/>
                  </a:moveTo>
                  <a:lnTo>
                    <a:pt x="0" y="6"/>
                  </a:lnTo>
                  <a:lnTo>
                    <a:pt x="3" y="8"/>
                  </a:lnTo>
                  <a:lnTo>
                    <a:pt x="6" y="12"/>
                  </a:lnTo>
                  <a:lnTo>
                    <a:pt x="10" y="17"/>
                  </a:lnTo>
                  <a:lnTo>
                    <a:pt x="12" y="26"/>
                  </a:lnTo>
                  <a:lnTo>
                    <a:pt x="15" y="34"/>
                  </a:lnTo>
                  <a:lnTo>
                    <a:pt x="18" y="43"/>
                  </a:lnTo>
                  <a:lnTo>
                    <a:pt x="19" y="53"/>
                  </a:lnTo>
                  <a:lnTo>
                    <a:pt x="21" y="64"/>
                  </a:lnTo>
                  <a:lnTo>
                    <a:pt x="22" y="74"/>
                  </a:lnTo>
                  <a:lnTo>
                    <a:pt x="24" y="83"/>
                  </a:lnTo>
                  <a:lnTo>
                    <a:pt x="25" y="92"/>
                  </a:lnTo>
                  <a:lnTo>
                    <a:pt x="26" y="102"/>
                  </a:lnTo>
                  <a:lnTo>
                    <a:pt x="26" y="108"/>
                  </a:lnTo>
                  <a:lnTo>
                    <a:pt x="26" y="113"/>
                  </a:lnTo>
                  <a:lnTo>
                    <a:pt x="27" y="117"/>
                  </a:lnTo>
                  <a:lnTo>
                    <a:pt x="27" y="118"/>
                  </a:lnTo>
                  <a:lnTo>
                    <a:pt x="33" y="118"/>
                  </a:lnTo>
                  <a:lnTo>
                    <a:pt x="33" y="115"/>
                  </a:lnTo>
                  <a:lnTo>
                    <a:pt x="33" y="113"/>
                  </a:lnTo>
                  <a:lnTo>
                    <a:pt x="33" y="107"/>
                  </a:lnTo>
                  <a:lnTo>
                    <a:pt x="32" y="100"/>
                  </a:lnTo>
                  <a:lnTo>
                    <a:pt x="32" y="92"/>
                  </a:lnTo>
                  <a:lnTo>
                    <a:pt x="30" y="83"/>
                  </a:lnTo>
                  <a:lnTo>
                    <a:pt x="29" y="73"/>
                  </a:lnTo>
                  <a:lnTo>
                    <a:pt x="28" y="62"/>
                  </a:lnTo>
                  <a:lnTo>
                    <a:pt x="26" y="52"/>
                  </a:lnTo>
                  <a:lnTo>
                    <a:pt x="24" y="42"/>
                  </a:lnTo>
                  <a:lnTo>
                    <a:pt x="21" y="32"/>
                  </a:lnTo>
                  <a:lnTo>
                    <a:pt x="19" y="23"/>
                  </a:lnTo>
                  <a:lnTo>
                    <a:pt x="15" y="15"/>
                  </a:lnTo>
                  <a:lnTo>
                    <a:pt x="12" y="8"/>
                  </a:lnTo>
                  <a:lnTo>
                    <a:pt x="7" y="4"/>
                  </a:ln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24"/>
            <p:cNvSpPr>
              <a:spLocks/>
            </p:cNvSpPr>
            <p:nvPr/>
          </p:nvSpPr>
          <p:spPr bwMode="auto">
            <a:xfrm>
              <a:off x="4277098" y="2092871"/>
              <a:ext cx="34925" cy="50800"/>
            </a:xfrm>
            <a:custGeom>
              <a:avLst/>
              <a:gdLst>
                <a:gd name="T0" fmla="*/ 4 w 44"/>
                <a:gd name="T1" fmla="*/ 8 h 63"/>
                <a:gd name="T2" fmla="*/ 0 w 44"/>
                <a:gd name="T3" fmla="*/ 5 h 63"/>
                <a:gd name="T4" fmla="*/ 1 w 44"/>
                <a:gd name="T5" fmla="*/ 8 h 63"/>
                <a:gd name="T6" fmla="*/ 3 w 44"/>
                <a:gd name="T7" fmla="*/ 13 h 63"/>
                <a:gd name="T8" fmla="*/ 7 w 44"/>
                <a:gd name="T9" fmla="*/ 21 h 63"/>
                <a:gd name="T10" fmla="*/ 11 w 44"/>
                <a:gd name="T11" fmla="*/ 31 h 63"/>
                <a:gd name="T12" fmla="*/ 17 w 44"/>
                <a:gd name="T13" fmla="*/ 41 h 63"/>
                <a:gd name="T14" fmla="*/ 24 w 44"/>
                <a:gd name="T15" fmla="*/ 50 h 63"/>
                <a:gd name="T16" fmla="*/ 32 w 44"/>
                <a:gd name="T17" fmla="*/ 58 h 63"/>
                <a:gd name="T18" fmla="*/ 42 w 44"/>
                <a:gd name="T19" fmla="*/ 63 h 63"/>
                <a:gd name="T20" fmla="*/ 44 w 44"/>
                <a:gd name="T21" fmla="*/ 57 h 63"/>
                <a:gd name="T22" fmla="*/ 36 w 44"/>
                <a:gd name="T23" fmla="*/ 53 h 63"/>
                <a:gd name="T24" fmla="*/ 29 w 44"/>
                <a:gd name="T25" fmla="*/ 46 h 63"/>
                <a:gd name="T26" fmla="*/ 23 w 44"/>
                <a:gd name="T27" fmla="*/ 36 h 63"/>
                <a:gd name="T28" fmla="*/ 17 w 44"/>
                <a:gd name="T29" fmla="*/ 27 h 63"/>
                <a:gd name="T30" fmla="*/ 13 w 44"/>
                <a:gd name="T31" fmla="*/ 18 h 63"/>
                <a:gd name="T32" fmla="*/ 9 w 44"/>
                <a:gd name="T33" fmla="*/ 11 h 63"/>
                <a:gd name="T34" fmla="*/ 8 w 44"/>
                <a:gd name="T35" fmla="*/ 5 h 63"/>
                <a:gd name="T36" fmla="*/ 7 w 44"/>
                <a:gd name="T37" fmla="*/ 3 h 63"/>
                <a:gd name="T38" fmla="*/ 2 w 44"/>
                <a:gd name="T39" fmla="*/ 1 h 63"/>
                <a:gd name="T40" fmla="*/ 7 w 44"/>
                <a:gd name="T41" fmla="*/ 3 h 63"/>
                <a:gd name="T42" fmla="*/ 6 w 44"/>
                <a:gd name="T43" fmla="*/ 0 h 63"/>
                <a:gd name="T44" fmla="*/ 2 w 44"/>
                <a:gd name="T45" fmla="*/ 1 h 63"/>
                <a:gd name="T46" fmla="*/ 4 w 44"/>
                <a:gd name="T4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63">
                  <a:moveTo>
                    <a:pt x="4" y="8"/>
                  </a:moveTo>
                  <a:lnTo>
                    <a:pt x="0" y="5"/>
                  </a:lnTo>
                  <a:lnTo>
                    <a:pt x="1" y="8"/>
                  </a:lnTo>
                  <a:lnTo>
                    <a:pt x="3" y="13"/>
                  </a:lnTo>
                  <a:lnTo>
                    <a:pt x="7" y="21"/>
                  </a:lnTo>
                  <a:lnTo>
                    <a:pt x="11" y="31"/>
                  </a:lnTo>
                  <a:lnTo>
                    <a:pt x="17" y="41"/>
                  </a:lnTo>
                  <a:lnTo>
                    <a:pt x="24" y="50"/>
                  </a:lnTo>
                  <a:lnTo>
                    <a:pt x="32" y="58"/>
                  </a:lnTo>
                  <a:lnTo>
                    <a:pt x="42" y="63"/>
                  </a:lnTo>
                  <a:lnTo>
                    <a:pt x="44" y="57"/>
                  </a:lnTo>
                  <a:lnTo>
                    <a:pt x="36" y="53"/>
                  </a:lnTo>
                  <a:lnTo>
                    <a:pt x="29" y="46"/>
                  </a:lnTo>
                  <a:lnTo>
                    <a:pt x="23" y="36"/>
                  </a:lnTo>
                  <a:lnTo>
                    <a:pt x="17" y="27"/>
                  </a:lnTo>
                  <a:lnTo>
                    <a:pt x="13" y="18"/>
                  </a:lnTo>
                  <a:lnTo>
                    <a:pt x="9" y="11"/>
                  </a:lnTo>
                  <a:lnTo>
                    <a:pt x="8" y="5"/>
                  </a:lnTo>
                  <a:lnTo>
                    <a:pt x="7" y="3"/>
                  </a:lnTo>
                  <a:lnTo>
                    <a:pt x="2" y="1"/>
                  </a:lnTo>
                  <a:lnTo>
                    <a:pt x="7" y="3"/>
                  </a:lnTo>
                  <a:lnTo>
                    <a:pt x="6" y="0"/>
                  </a:lnTo>
                  <a:lnTo>
                    <a:pt x="2"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25"/>
            <p:cNvSpPr>
              <a:spLocks/>
            </p:cNvSpPr>
            <p:nvPr/>
          </p:nvSpPr>
          <p:spPr bwMode="auto">
            <a:xfrm>
              <a:off x="4253286" y="2094458"/>
              <a:ext cx="28575" cy="15875"/>
            </a:xfrm>
            <a:custGeom>
              <a:avLst/>
              <a:gdLst>
                <a:gd name="T0" fmla="*/ 0 w 34"/>
                <a:gd name="T1" fmla="*/ 18 h 19"/>
                <a:gd name="T2" fmla="*/ 2 w 34"/>
                <a:gd name="T3" fmla="*/ 18 h 19"/>
                <a:gd name="T4" fmla="*/ 34 w 34"/>
                <a:gd name="T5" fmla="*/ 7 h 19"/>
                <a:gd name="T6" fmla="*/ 32 w 34"/>
                <a:gd name="T7" fmla="*/ 0 h 19"/>
                <a:gd name="T8" fmla="*/ 1 w 34"/>
                <a:gd name="T9" fmla="*/ 12 h 19"/>
                <a:gd name="T10" fmla="*/ 3 w 34"/>
                <a:gd name="T11" fmla="*/ 12 h 19"/>
                <a:gd name="T12" fmla="*/ 0 w 34"/>
                <a:gd name="T13" fmla="*/ 18 h 19"/>
                <a:gd name="T14" fmla="*/ 1 w 34"/>
                <a:gd name="T15" fmla="*/ 19 h 19"/>
                <a:gd name="T16" fmla="*/ 2 w 34"/>
                <a:gd name="T17" fmla="*/ 18 h 19"/>
                <a:gd name="T18" fmla="*/ 0 w 3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9">
                  <a:moveTo>
                    <a:pt x="0" y="18"/>
                  </a:moveTo>
                  <a:lnTo>
                    <a:pt x="2" y="18"/>
                  </a:lnTo>
                  <a:lnTo>
                    <a:pt x="34" y="7"/>
                  </a:lnTo>
                  <a:lnTo>
                    <a:pt x="32" y="0"/>
                  </a:lnTo>
                  <a:lnTo>
                    <a:pt x="1" y="12"/>
                  </a:lnTo>
                  <a:lnTo>
                    <a:pt x="3" y="12"/>
                  </a:lnTo>
                  <a:lnTo>
                    <a:pt x="0" y="18"/>
                  </a:lnTo>
                  <a:lnTo>
                    <a:pt x="1" y="19"/>
                  </a:lnTo>
                  <a:lnTo>
                    <a:pt x="2"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26"/>
            <p:cNvSpPr>
              <a:spLocks/>
            </p:cNvSpPr>
            <p:nvPr/>
          </p:nvSpPr>
          <p:spPr bwMode="auto">
            <a:xfrm>
              <a:off x="4227886" y="2088108"/>
              <a:ext cx="28575" cy="20638"/>
            </a:xfrm>
            <a:custGeom>
              <a:avLst/>
              <a:gdLst>
                <a:gd name="T0" fmla="*/ 4 w 36"/>
                <a:gd name="T1" fmla="*/ 5 h 26"/>
                <a:gd name="T2" fmla="*/ 1 w 36"/>
                <a:gd name="T3" fmla="*/ 7 h 26"/>
                <a:gd name="T4" fmla="*/ 33 w 36"/>
                <a:gd name="T5" fmla="*/ 26 h 26"/>
                <a:gd name="T6" fmla="*/ 36 w 36"/>
                <a:gd name="T7" fmla="*/ 20 h 26"/>
                <a:gd name="T8" fmla="*/ 4 w 36"/>
                <a:gd name="T9" fmla="*/ 1 h 26"/>
                <a:gd name="T10" fmla="*/ 0 w 36"/>
                <a:gd name="T11" fmla="*/ 1 h 26"/>
                <a:gd name="T12" fmla="*/ 4 w 36"/>
                <a:gd name="T13" fmla="*/ 1 h 26"/>
                <a:gd name="T14" fmla="*/ 2 w 36"/>
                <a:gd name="T15" fmla="*/ 0 h 26"/>
                <a:gd name="T16" fmla="*/ 0 w 36"/>
                <a:gd name="T17" fmla="*/ 1 h 26"/>
                <a:gd name="T18" fmla="*/ 4 w 36"/>
                <a:gd name="T1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6">
                  <a:moveTo>
                    <a:pt x="4" y="5"/>
                  </a:moveTo>
                  <a:lnTo>
                    <a:pt x="1" y="7"/>
                  </a:lnTo>
                  <a:lnTo>
                    <a:pt x="33" y="26"/>
                  </a:lnTo>
                  <a:lnTo>
                    <a:pt x="36" y="20"/>
                  </a:lnTo>
                  <a:lnTo>
                    <a:pt x="4" y="1"/>
                  </a:lnTo>
                  <a:lnTo>
                    <a:pt x="0" y="1"/>
                  </a:lnTo>
                  <a:lnTo>
                    <a:pt x="4" y="1"/>
                  </a:lnTo>
                  <a:lnTo>
                    <a:pt x="2" y="0"/>
                  </a:lnTo>
                  <a:lnTo>
                    <a:pt x="0" y="1"/>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7"/>
            <p:cNvSpPr>
              <a:spLocks/>
            </p:cNvSpPr>
            <p:nvPr/>
          </p:nvSpPr>
          <p:spPr bwMode="auto">
            <a:xfrm>
              <a:off x="4083423" y="2088108"/>
              <a:ext cx="147638" cy="90488"/>
            </a:xfrm>
            <a:custGeom>
              <a:avLst/>
              <a:gdLst>
                <a:gd name="T0" fmla="*/ 0 w 186"/>
                <a:gd name="T1" fmla="*/ 108 h 114"/>
                <a:gd name="T2" fmla="*/ 0 w 186"/>
                <a:gd name="T3" fmla="*/ 108 h 114"/>
                <a:gd name="T4" fmla="*/ 13 w 186"/>
                <a:gd name="T5" fmla="*/ 113 h 114"/>
                <a:gd name="T6" fmla="*/ 27 w 186"/>
                <a:gd name="T7" fmla="*/ 114 h 114"/>
                <a:gd name="T8" fmla="*/ 43 w 186"/>
                <a:gd name="T9" fmla="*/ 112 h 114"/>
                <a:gd name="T10" fmla="*/ 58 w 186"/>
                <a:gd name="T11" fmla="*/ 106 h 114"/>
                <a:gd name="T12" fmla="*/ 73 w 186"/>
                <a:gd name="T13" fmla="*/ 99 h 114"/>
                <a:gd name="T14" fmla="*/ 89 w 186"/>
                <a:gd name="T15" fmla="*/ 90 h 114"/>
                <a:gd name="T16" fmla="*/ 104 w 186"/>
                <a:gd name="T17" fmla="*/ 79 h 114"/>
                <a:gd name="T18" fmla="*/ 118 w 186"/>
                <a:gd name="T19" fmla="*/ 68 h 114"/>
                <a:gd name="T20" fmla="*/ 133 w 186"/>
                <a:gd name="T21" fmla="*/ 56 h 114"/>
                <a:gd name="T22" fmla="*/ 146 w 186"/>
                <a:gd name="T23" fmla="*/ 46 h 114"/>
                <a:gd name="T24" fmla="*/ 157 w 186"/>
                <a:gd name="T25" fmla="*/ 36 h 114"/>
                <a:gd name="T26" fmla="*/ 167 w 186"/>
                <a:gd name="T27" fmla="*/ 25 h 114"/>
                <a:gd name="T28" fmla="*/ 175 w 186"/>
                <a:gd name="T29" fmla="*/ 17 h 114"/>
                <a:gd name="T30" fmla="*/ 182 w 186"/>
                <a:gd name="T31" fmla="*/ 10 h 114"/>
                <a:gd name="T32" fmla="*/ 185 w 186"/>
                <a:gd name="T33" fmla="*/ 6 h 114"/>
                <a:gd name="T34" fmla="*/ 186 w 186"/>
                <a:gd name="T35" fmla="*/ 4 h 114"/>
                <a:gd name="T36" fmla="*/ 182 w 186"/>
                <a:gd name="T37" fmla="*/ 0 h 114"/>
                <a:gd name="T38" fmla="*/ 180 w 186"/>
                <a:gd name="T39" fmla="*/ 1 h 114"/>
                <a:gd name="T40" fmla="*/ 177 w 186"/>
                <a:gd name="T41" fmla="*/ 6 h 114"/>
                <a:gd name="T42" fmla="*/ 170 w 186"/>
                <a:gd name="T43" fmla="*/ 12 h 114"/>
                <a:gd name="T44" fmla="*/ 162 w 186"/>
                <a:gd name="T45" fmla="*/ 21 h 114"/>
                <a:gd name="T46" fmla="*/ 153 w 186"/>
                <a:gd name="T47" fmla="*/ 31 h 114"/>
                <a:gd name="T48" fmla="*/ 141 w 186"/>
                <a:gd name="T49" fmla="*/ 41 h 114"/>
                <a:gd name="T50" fmla="*/ 129 w 186"/>
                <a:gd name="T51" fmla="*/ 52 h 114"/>
                <a:gd name="T52" fmla="*/ 115 w 186"/>
                <a:gd name="T53" fmla="*/ 63 h 114"/>
                <a:gd name="T54" fmla="*/ 101 w 186"/>
                <a:gd name="T55" fmla="*/ 75 h 114"/>
                <a:gd name="T56" fmla="*/ 85 w 186"/>
                <a:gd name="T57" fmla="*/ 84 h 114"/>
                <a:gd name="T58" fmla="*/ 71 w 186"/>
                <a:gd name="T59" fmla="*/ 93 h 114"/>
                <a:gd name="T60" fmla="*/ 55 w 186"/>
                <a:gd name="T61" fmla="*/ 100 h 114"/>
                <a:gd name="T62" fmla="*/ 41 w 186"/>
                <a:gd name="T63" fmla="*/ 105 h 114"/>
                <a:gd name="T64" fmla="*/ 27 w 186"/>
                <a:gd name="T65" fmla="*/ 107 h 114"/>
                <a:gd name="T66" fmla="*/ 15 w 186"/>
                <a:gd name="T67" fmla="*/ 107 h 114"/>
                <a:gd name="T68" fmla="*/ 3 w 186"/>
                <a:gd name="T69" fmla="*/ 102 h 114"/>
                <a:gd name="T70" fmla="*/ 3 w 186"/>
                <a:gd name="T71" fmla="*/ 102 h 114"/>
                <a:gd name="T72" fmla="*/ 0 w 186"/>
                <a:gd name="T73"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4">
                  <a:moveTo>
                    <a:pt x="0" y="108"/>
                  </a:moveTo>
                  <a:lnTo>
                    <a:pt x="0" y="108"/>
                  </a:lnTo>
                  <a:lnTo>
                    <a:pt x="13" y="113"/>
                  </a:lnTo>
                  <a:lnTo>
                    <a:pt x="27" y="114"/>
                  </a:lnTo>
                  <a:lnTo>
                    <a:pt x="43" y="112"/>
                  </a:lnTo>
                  <a:lnTo>
                    <a:pt x="58" y="106"/>
                  </a:lnTo>
                  <a:lnTo>
                    <a:pt x="73" y="99"/>
                  </a:lnTo>
                  <a:lnTo>
                    <a:pt x="89" y="90"/>
                  </a:lnTo>
                  <a:lnTo>
                    <a:pt x="104" y="79"/>
                  </a:lnTo>
                  <a:lnTo>
                    <a:pt x="118" y="68"/>
                  </a:lnTo>
                  <a:lnTo>
                    <a:pt x="133" y="56"/>
                  </a:lnTo>
                  <a:lnTo>
                    <a:pt x="146" y="46"/>
                  </a:lnTo>
                  <a:lnTo>
                    <a:pt x="157" y="36"/>
                  </a:lnTo>
                  <a:lnTo>
                    <a:pt x="167" y="25"/>
                  </a:lnTo>
                  <a:lnTo>
                    <a:pt x="175" y="17"/>
                  </a:lnTo>
                  <a:lnTo>
                    <a:pt x="182" y="10"/>
                  </a:lnTo>
                  <a:lnTo>
                    <a:pt x="185" y="6"/>
                  </a:lnTo>
                  <a:lnTo>
                    <a:pt x="186" y="4"/>
                  </a:lnTo>
                  <a:lnTo>
                    <a:pt x="182" y="0"/>
                  </a:lnTo>
                  <a:lnTo>
                    <a:pt x="180" y="1"/>
                  </a:lnTo>
                  <a:lnTo>
                    <a:pt x="177" y="6"/>
                  </a:lnTo>
                  <a:lnTo>
                    <a:pt x="170" y="12"/>
                  </a:lnTo>
                  <a:lnTo>
                    <a:pt x="162" y="21"/>
                  </a:lnTo>
                  <a:lnTo>
                    <a:pt x="153" y="31"/>
                  </a:lnTo>
                  <a:lnTo>
                    <a:pt x="141" y="41"/>
                  </a:lnTo>
                  <a:lnTo>
                    <a:pt x="129" y="52"/>
                  </a:lnTo>
                  <a:lnTo>
                    <a:pt x="115" y="63"/>
                  </a:lnTo>
                  <a:lnTo>
                    <a:pt x="101" y="75"/>
                  </a:lnTo>
                  <a:lnTo>
                    <a:pt x="85" y="84"/>
                  </a:lnTo>
                  <a:lnTo>
                    <a:pt x="71" y="93"/>
                  </a:lnTo>
                  <a:lnTo>
                    <a:pt x="55" y="100"/>
                  </a:lnTo>
                  <a:lnTo>
                    <a:pt x="41" y="105"/>
                  </a:lnTo>
                  <a:lnTo>
                    <a:pt x="27" y="107"/>
                  </a:lnTo>
                  <a:lnTo>
                    <a:pt x="15" y="107"/>
                  </a:lnTo>
                  <a:lnTo>
                    <a:pt x="3" y="102"/>
                  </a:lnTo>
                  <a:lnTo>
                    <a:pt x="3" y="102"/>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28"/>
            <p:cNvSpPr>
              <a:spLocks/>
            </p:cNvSpPr>
            <p:nvPr/>
          </p:nvSpPr>
          <p:spPr bwMode="auto">
            <a:xfrm>
              <a:off x="3992936" y="2162721"/>
              <a:ext cx="93663" cy="36513"/>
            </a:xfrm>
            <a:custGeom>
              <a:avLst/>
              <a:gdLst>
                <a:gd name="T0" fmla="*/ 7 w 116"/>
                <a:gd name="T1" fmla="*/ 44 h 46"/>
                <a:gd name="T2" fmla="*/ 6 w 116"/>
                <a:gd name="T3" fmla="*/ 46 h 46"/>
                <a:gd name="T4" fmla="*/ 6 w 116"/>
                <a:gd name="T5" fmla="*/ 45 h 46"/>
                <a:gd name="T6" fmla="*/ 8 w 116"/>
                <a:gd name="T7" fmla="*/ 44 h 46"/>
                <a:gd name="T8" fmla="*/ 10 w 116"/>
                <a:gd name="T9" fmla="*/ 42 h 46"/>
                <a:gd name="T10" fmla="*/ 14 w 116"/>
                <a:gd name="T11" fmla="*/ 37 h 46"/>
                <a:gd name="T12" fmla="*/ 18 w 116"/>
                <a:gd name="T13" fmla="*/ 32 h 46"/>
                <a:gd name="T14" fmla="*/ 23 w 116"/>
                <a:gd name="T15" fmla="*/ 29 h 46"/>
                <a:gd name="T16" fmla="*/ 30 w 116"/>
                <a:gd name="T17" fmla="*/ 24 h 46"/>
                <a:gd name="T18" fmla="*/ 37 w 116"/>
                <a:gd name="T19" fmla="*/ 20 h 46"/>
                <a:gd name="T20" fmla="*/ 44 w 116"/>
                <a:gd name="T21" fmla="*/ 15 h 46"/>
                <a:gd name="T22" fmla="*/ 53 w 116"/>
                <a:gd name="T23" fmla="*/ 12 h 46"/>
                <a:gd name="T24" fmla="*/ 62 w 116"/>
                <a:gd name="T25" fmla="*/ 9 h 46"/>
                <a:gd name="T26" fmla="*/ 71 w 116"/>
                <a:gd name="T27" fmla="*/ 7 h 46"/>
                <a:gd name="T28" fmla="*/ 80 w 116"/>
                <a:gd name="T29" fmla="*/ 7 h 46"/>
                <a:gd name="T30" fmla="*/ 91 w 116"/>
                <a:gd name="T31" fmla="*/ 8 h 46"/>
                <a:gd name="T32" fmla="*/ 102 w 116"/>
                <a:gd name="T33" fmla="*/ 10 h 46"/>
                <a:gd name="T34" fmla="*/ 113 w 116"/>
                <a:gd name="T35" fmla="*/ 15 h 46"/>
                <a:gd name="T36" fmla="*/ 116 w 116"/>
                <a:gd name="T37" fmla="*/ 9 h 46"/>
                <a:gd name="T38" fmla="*/ 103 w 116"/>
                <a:gd name="T39" fmla="*/ 5 h 46"/>
                <a:gd name="T40" fmla="*/ 92 w 116"/>
                <a:gd name="T41" fmla="*/ 1 h 46"/>
                <a:gd name="T42" fmla="*/ 80 w 116"/>
                <a:gd name="T43" fmla="*/ 0 h 46"/>
                <a:gd name="T44" fmla="*/ 70 w 116"/>
                <a:gd name="T45" fmla="*/ 1 h 46"/>
                <a:gd name="T46" fmla="*/ 60 w 116"/>
                <a:gd name="T47" fmla="*/ 2 h 46"/>
                <a:gd name="T48" fmla="*/ 50 w 116"/>
                <a:gd name="T49" fmla="*/ 6 h 46"/>
                <a:gd name="T50" fmla="*/ 41 w 116"/>
                <a:gd name="T51" fmla="*/ 9 h 46"/>
                <a:gd name="T52" fmla="*/ 33 w 116"/>
                <a:gd name="T53" fmla="*/ 14 h 46"/>
                <a:gd name="T54" fmla="*/ 26 w 116"/>
                <a:gd name="T55" fmla="*/ 19 h 46"/>
                <a:gd name="T56" fmla="*/ 19 w 116"/>
                <a:gd name="T57" fmla="*/ 23 h 46"/>
                <a:gd name="T58" fmla="*/ 14 w 116"/>
                <a:gd name="T59" fmla="*/ 28 h 46"/>
                <a:gd name="T60" fmla="*/ 9 w 116"/>
                <a:gd name="T61" fmla="*/ 32 h 46"/>
                <a:gd name="T62" fmla="*/ 6 w 116"/>
                <a:gd name="T63" fmla="*/ 37 h 46"/>
                <a:gd name="T64" fmla="*/ 3 w 116"/>
                <a:gd name="T65" fmla="*/ 39 h 46"/>
                <a:gd name="T66" fmla="*/ 1 w 116"/>
                <a:gd name="T67" fmla="*/ 42 h 46"/>
                <a:gd name="T68" fmla="*/ 0 w 116"/>
                <a:gd name="T69" fmla="*/ 43 h 46"/>
                <a:gd name="T70" fmla="*/ 0 w 116"/>
                <a:gd name="T71" fmla="*/ 45 h 46"/>
                <a:gd name="T72" fmla="*/ 0 w 116"/>
                <a:gd name="T73" fmla="*/ 43 h 46"/>
                <a:gd name="T74" fmla="*/ 0 w 116"/>
                <a:gd name="T75" fmla="*/ 44 h 46"/>
                <a:gd name="T76" fmla="*/ 0 w 116"/>
                <a:gd name="T77" fmla="*/ 45 h 46"/>
                <a:gd name="T78" fmla="*/ 7 w 116"/>
                <a:gd name="T79"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46">
                  <a:moveTo>
                    <a:pt x="7" y="44"/>
                  </a:moveTo>
                  <a:lnTo>
                    <a:pt x="6" y="46"/>
                  </a:lnTo>
                  <a:lnTo>
                    <a:pt x="6" y="45"/>
                  </a:lnTo>
                  <a:lnTo>
                    <a:pt x="8" y="44"/>
                  </a:lnTo>
                  <a:lnTo>
                    <a:pt x="10" y="42"/>
                  </a:lnTo>
                  <a:lnTo>
                    <a:pt x="14" y="37"/>
                  </a:lnTo>
                  <a:lnTo>
                    <a:pt x="18" y="32"/>
                  </a:lnTo>
                  <a:lnTo>
                    <a:pt x="23" y="29"/>
                  </a:lnTo>
                  <a:lnTo>
                    <a:pt x="30" y="24"/>
                  </a:lnTo>
                  <a:lnTo>
                    <a:pt x="37" y="20"/>
                  </a:lnTo>
                  <a:lnTo>
                    <a:pt x="44" y="15"/>
                  </a:lnTo>
                  <a:lnTo>
                    <a:pt x="53" y="12"/>
                  </a:lnTo>
                  <a:lnTo>
                    <a:pt x="62" y="9"/>
                  </a:lnTo>
                  <a:lnTo>
                    <a:pt x="71" y="7"/>
                  </a:lnTo>
                  <a:lnTo>
                    <a:pt x="80" y="7"/>
                  </a:lnTo>
                  <a:lnTo>
                    <a:pt x="91" y="8"/>
                  </a:lnTo>
                  <a:lnTo>
                    <a:pt x="102" y="10"/>
                  </a:lnTo>
                  <a:lnTo>
                    <a:pt x="113" y="15"/>
                  </a:lnTo>
                  <a:lnTo>
                    <a:pt x="116" y="9"/>
                  </a:lnTo>
                  <a:lnTo>
                    <a:pt x="103" y="5"/>
                  </a:lnTo>
                  <a:lnTo>
                    <a:pt x="92" y="1"/>
                  </a:lnTo>
                  <a:lnTo>
                    <a:pt x="80" y="0"/>
                  </a:lnTo>
                  <a:lnTo>
                    <a:pt x="70" y="1"/>
                  </a:lnTo>
                  <a:lnTo>
                    <a:pt x="60" y="2"/>
                  </a:lnTo>
                  <a:lnTo>
                    <a:pt x="50" y="6"/>
                  </a:lnTo>
                  <a:lnTo>
                    <a:pt x="41" y="9"/>
                  </a:lnTo>
                  <a:lnTo>
                    <a:pt x="33" y="14"/>
                  </a:lnTo>
                  <a:lnTo>
                    <a:pt x="26" y="19"/>
                  </a:lnTo>
                  <a:lnTo>
                    <a:pt x="19" y="23"/>
                  </a:lnTo>
                  <a:lnTo>
                    <a:pt x="14" y="28"/>
                  </a:lnTo>
                  <a:lnTo>
                    <a:pt x="9" y="32"/>
                  </a:lnTo>
                  <a:lnTo>
                    <a:pt x="6" y="37"/>
                  </a:lnTo>
                  <a:lnTo>
                    <a:pt x="3" y="39"/>
                  </a:lnTo>
                  <a:lnTo>
                    <a:pt x="1" y="42"/>
                  </a:lnTo>
                  <a:lnTo>
                    <a:pt x="0" y="43"/>
                  </a:lnTo>
                  <a:lnTo>
                    <a:pt x="0" y="45"/>
                  </a:lnTo>
                  <a:lnTo>
                    <a:pt x="0" y="43"/>
                  </a:lnTo>
                  <a:lnTo>
                    <a:pt x="0" y="44"/>
                  </a:lnTo>
                  <a:lnTo>
                    <a:pt x="0" y="45"/>
                  </a:lnTo>
                  <a:lnTo>
                    <a:pt x="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29"/>
            <p:cNvSpPr>
              <a:spLocks/>
            </p:cNvSpPr>
            <p:nvPr/>
          </p:nvSpPr>
          <p:spPr bwMode="auto">
            <a:xfrm>
              <a:off x="3992936" y="2197646"/>
              <a:ext cx="19050" cy="87313"/>
            </a:xfrm>
            <a:custGeom>
              <a:avLst/>
              <a:gdLst>
                <a:gd name="T0" fmla="*/ 18 w 23"/>
                <a:gd name="T1" fmla="*/ 107 h 110"/>
                <a:gd name="T2" fmla="*/ 23 w 23"/>
                <a:gd name="T3" fmla="*/ 104 h 110"/>
                <a:gd name="T4" fmla="*/ 7 w 23"/>
                <a:gd name="T5" fmla="*/ 0 h 110"/>
                <a:gd name="T6" fmla="*/ 0 w 23"/>
                <a:gd name="T7" fmla="*/ 1 h 110"/>
                <a:gd name="T8" fmla="*/ 16 w 23"/>
                <a:gd name="T9" fmla="*/ 105 h 110"/>
                <a:gd name="T10" fmla="*/ 20 w 23"/>
                <a:gd name="T11" fmla="*/ 101 h 110"/>
                <a:gd name="T12" fmla="*/ 18 w 23"/>
                <a:gd name="T13" fmla="*/ 107 h 110"/>
                <a:gd name="T14" fmla="*/ 23 w 23"/>
                <a:gd name="T15" fmla="*/ 110 h 110"/>
                <a:gd name="T16" fmla="*/ 23 w 23"/>
                <a:gd name="T17" fmla="*/ 104 h 110"/>
                <a:gd name="T18" fmla="*/ 18 w 23"/>
                <a:gd name="T19" fmla="*/ 10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0">
                  <a:moveTo>
                    <a:pt x="18" y="107"/>
                  </a:moveTo>
                  <a:lnTo>
                    <a:pt x="23" y="104"/>
                  </a:lnTo>
                  <a:lnTo>
                    <a:pt x="7" y="0"/>
                  </a:lnTo>
                  <a:lnTo>
                    <a:pt x="0" y="1"/>
                  </a:lnTo>
                  <a:lnTo>
                    <a:pt x="16" y="105"/>
                  </a:lnTo>
                  <a:lnTo>
                    <a:pt x="20" y="101"/>
                  </a:lnTo>
                  <a:lnTo>
                    <a:pt x="18" y="107"/>
                  </a:lnTo>
                  <a:lnTo>
                    <a:pt x="23" y="110"/>
                  </a:lnTo>
                  <a:lnTo>
                    <a:pt x="23" y="104"/>
                  </a:lnTo>
                  <a:lnTo>
                    <a:pt x="18"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30"/>
            <p:cNvSpPr>
              <a:spLocks/>
            </p:cNvSpPr>
            <p:nvPr/>
          </p:nvSpPr>
          <p:spPr bwMode="auto">
            <a:xfrm>
              <a:off x="3932611" y="2207171"/>
              <a:ext cx="77788" cy="76200"/>
            </a:xfrm>
            <a:custGeom>
              <a:avLst/>
              <a:gdLst>
                <a:gd name="T0" fmla="*/ 0 w 97"/>
                <a:gd name="T1" fmla="*/ 0 h 96"/>
                <a:gd name="T2" fmla="*/ 0 w 97"/>
                <a:gd name="T3" fmla="*/ 0 h 96"/>
                <a:gd name="T4" fmla="*/ 0 w 97"/>
                <a:gd name="T5" fmla="*/ 8 h 96"/>
                <a:gd name="T6" fmla="*/ 2 w 97"/>
                <a:gd name="T7" fmla="*/ 17 h 96"/>
                <a:gd name="T8" fmla="*/ 5 w 97"/>
                <a:gd name="T9" fmla="*/ 25 h 96"/>
                <a:gd name="T10" fmla="*/ 12 w 97"/>
                <a:gd name="T11" fmla="*/ 33 h 96"/>
                <a:gd name="T12" fmla="*/ 19 w 97"/>
                <a:gd name="T13" fmla="*/ 41 h 96"/>
                <a:gd name="T14" fmla="*/ 27 w 97"/>
                <a:gd name="T15" fmla="*/ 49 h 96"/>
                <a:gd name="T16" fmla="*/ 36 w 97"/>
                <a:gd name="T17" fmla="*/ 56 h 96"/>
                <a:gd name="T18" fmla="*/ 46 w 97"/>
                <a:gd name="T19" fmla="*/ 64 h 96"/>
                <a:gd name="T20" fmla="*/ 54 w 97"/>
                <a:gd name="T21" fmla="*/ 70 h 96"/>
                <a:gd name="T22" fmla="*/ 62 w 97"/>
                <a:gd name="T23" fmla="*/ 76 h 96"/>
                <a:gd name="T24" fmla="*/ 71 w 97"/>
                <a:gd name="T25" fmla="*/ 82 h 96"/>
                <a:gd name="T26" fmla="*/ 78 w 97"/>
                <a:gd name="T27" fmla="*/ 87 h 96"/>
                <a:gd name="T28" fmla="*/ 85 w 97"/>
                <a:gd name="T29" fmla="*/ 90 h 96"/>
                <a:gd name="T30" fmla="*/ 89 w 97"/>
                <a:gd name="T31" fmla="*/ 94 h 96"/>
                <a:gd name="T32" fmla="*/ 93 w 97"/>
                <a:gd name="T33" fmla="*/ 95 h 96"/>
                <a:gd name="T34" fmla="*/ 95 w 97"/>
                <a:gd name="T35" fmla="*/ 96 h 96"/>
                <a:gd name="T36" fmla="*/ 97 w 97"/>
                <a:gd name="T37" fmla="*/ 90 h 96"/>
                <a:gd name="T38" fmla="*/ 96 w 97"/>
                <a:gd name="T39" fmla="*/ 90 h 96"/>
                <a:gd name="T40" fmla="*/ 93 w 97"/>
                <a:gd name="T41" fmla="*/ 88 h 96"/>
                <a:gd name="T42" fmla="*/ 88 w 97"/>
                <a:gd name="T43" fmla="*/ 85 h 96"/>
                <a:gd name="T44" fmla="*/ 81 w 97"/>
                <a:gd name="T45" fmla="*/ 81 h 96"/>
                <a:gd name="T46" fmla="*/ 74 w 97"/>
                <a:gd name="T47" fmla="*/ 76 h 96"/>
                <a:gd name="T48" fmla="*/ 65 w 97"/>
                <a:gd name="T49" fmla="*/ 71 h 96"/>
                <a:gd name="T50" fmla="*/ 57 w 97"/>
                <a:gd name="T51" fmla="*/ 65 h 96"/>
                <a:gd name="T52" fmla="*/ 49 w 97"/>
                <a:gd name="T53" fmla="*/ 58 h 96"/>
                <a:gd name="T54" fmla="*/ 40 w 97"/>
                <a:gd name="T55" fmla="*/ 51 h 96"/>
                <a:gd name="T56" fmla="*/ 32 w 97"/>
                <a:gd name="T57" fmla="*/ 44 h 96"/>
                <a:gd name="T58" fmla="*/ 24 w 97"/>
                <a:gd name="T59" fmla="*/ 36 h 96"/>
                <a:gd name="T60" fmla="*/ 17 w 97"/>
                <a:gd name="T61" fmla="*/ 29 h 96"/>
                <a:gd name="T62" fmla="*/ 11 w 97"/>
                <a:gd name="T63" fmla="*/ 21 h 96"/>
                <a:gd name="T64" fmla="*/ 8 w 97"/>
                <a:gd name="T65" fmla="*/ 14 h 96"/>
                <a:gd name="T66" fmla="*/ 5 w 97"/>
                <a:gd name="T67" fmla="*/ 7 h 96"/>
                <a:gd name="T68" fmla="*/ 5 w 97"/>
                <a:gd name="T69" fmla="*/ 2 h 96"/>
                <a:gd name="T70" fmla="*/ 5 w 97"/>
                <a:gd name="T71" fmla="*/ 3 h 96"/>
                <a:gd name="T72" fmla="*/ 0 w 97"/>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96">
                  <a:moveTo>
                    <a:pt x="0" y="0"/>
                  </a:moveTo>
                  <a:lnTo>
                    <a:pt x="0" y="0"/>
                  </a:lnTo>
                  <a:lnTo>
                    <a:pt x="0" y="8"/>
                  </a:lnTo>
                  <a:lnTo>
                    <a:pt x="2" y="17"/>
                  </a:lnTo>
                  <a:lnTo>
                    <a:pt x="5" y="25"/>
                  </a:lnTo>
                  <a:lnTo>
                    <a:pt x="12" y="33"/>
                  </a:lnTo>
                  <a:lnTo>
                    <a:pt x="19" y="41"/>
                  </a:lnTo>
                  <a:lnTo>
                    <a:pt x="27" y="49"/>
                  </a:lnTo>
                  <a:lnTo>
                    <a:pt x="36" y="56"/>
                  </a:lnTo>
                  <a:lnTo>
                    <a:pt x="46" y="64"/>
                  </a:lnTo>
                  <a:lnTo>
                    <a:pt x="54" y="70"/>
                  </a:lnTo>
                  <a:lnTo>
                    <a:pt x="62" y="76"/>
                  </a:lnTo>
                  <a:lnTo>
                    <a:pt x="71" y="82"/>
                  </a:lnTo>
                  <a:lnTo>
                    <a:pt x="78" y="87"/>
                  </a:lnTo>
                  <a:lnTo>
                    <a:pt x="85" y="90"/>
                  </a:lnTo>
                  <a:lnTo>
                    <a:pt x="89" y="94"/>
                  </a:lnTo>
                  <a:lnTo>
                    <a:pt x="93" y="95"/>
                  </a:lnTo>
                  <a:lnTo>
                    <a:pt x="95" y="96"/>
                  </a:lnTo>
                  <a:lnTo>
                    <a:pt x="97" y="90"/>
                  </a:lnTo>
                  <a:lnTo>
                    <a:pt x="96" y="90"/>
                  </a:lnTo>
                  <a:lnTo>
                    <a:pt x="93" y="88"/>
                  </a:lnTo>
                  <a:lnTo>
                    <a:pt x="88" y="85"/>
                  </a:lnTo>
                  <a:lnTo>
                    <a:pt x="81" y="81"/>
                  </a:lnTo>
                  <a:lnTo>
                    <a:pt x="74" y="76"/>
                  </a:lnTo>
                  <a:lnTo>
                    <a:pt x="65" y="71"/>
                  </a:lnTo>
                  <a:lnTo>
                    <a:pt x="57" y="65"/>
                  </a:lnTo>
                  <a:lnTo>
                    <a:pt x="49" y="58"/>
                  </a:lnTo>
                  <a:lnTo>
                    <a:pt x="40" y="51"/>
                  </a:lnTo>
                  <a:lnTo>
                    <a:pt x="32" y="44"/>
                  </a:lnTo>
                  <a:lnTo>
                    <a:pt x="24" y="36"/>
                  </a:lnTo>
                  <a:lnTo>
                    <a:pt x="17" y="29"/>
                  </a:lnTo>
                  <a:lnTo>
                    <a:pt x="11" y="21"/>
                  </a:lnTo>
                  <a:lnTo>
                    <a:pt x="8" y="14"/>
                  </a:lnTo>
                  <a:lnTo>
                    <a:pt x="5" y="7"/>
                  </a:lnTo>
                  <a:lnTo>
                    <a:pt x="5" y="2"/>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31"/>
            <p:cNvSpPr>
              <a:spLocks/>
            </p:cNvSpPr>
            <p:nvPr/>
          </p:nvSpPr>
          <p:spPr bwMode="auto">
            <a:xfrm>
              <a:off x="3932611" y="2110333"/>
              <a:ext cx="28575" cy="98425"/>
            </a:xfrm>
            <a:custGeom>
              <a:avLst/>
              <a:gdLst>
                <a:gd name="T0" fmla="*/ 33 w 36"/>
                <a:gd name="T1" fmla="*/ 0 h 124"/>
                <a:gd name="T2" fmla="*/ 33 w 36"/>
                <a:gd name="T3" fmla="*/ 0 h 124"/>
                <a:gd name="T4" fmla="*/ 28 w 36"/>
                <a:gd name="T5" fmla="*/ 5 h 124"/>
                <a:gd name="T6" fmla="*/ 25 w 36"/>
                <a:gd name="T7" fmla="*/ 10 h 124"/>
                <a:gd name="T8" fmla="*/ 23 w 36"/>
                <a:gd name="T9" fmla="*/ 15 h 124"/>
                <a:gd name="T10" fmla="*/ 19 w 36"/>
                <a:gd name="T11" fmla="*/ 22 h 124"/>
                <a:gd name="T12" fmla="*/ 17 w 36"/>
                <a:gd name="T13" fmla="*/ 29 h 124"/>
                <a:gd name="T14" fmla="*/ 15 w 36"/>
                <a:gd name="T15" fmla="*/ 37 h 124"/>
                <a:gd name="T16" fmla="*/ 12 w 36"/>
                <a:gd name="T17" fmla="*/ 47 h 124"/>
                <a:gd name="T18" fmla="*/ 11 w 36"/>
                <a:gd name="T19" fmla="*/ 55 h 124"/>
                <a:gd name="T20" fmla="*/ 10 w 36"/>
                <a:gd name="T21" fmla="*/ 64 h 124"/>
                <a:gd name="T22" fmla="*/ 8 w 36"/>
                <a:gd name="T23" fmla="*/ 73 h 124"/>
                <a:gd name="T24" fmla="*/ 7 w 36"/>
                <a:gd name="T25" fmla="*/ 82 h 124"/>
                <a:gd name="T26" fmla="*/ 5 w 36"/>
                <a:gd name="T27" fmla="*/ 90 h 124"/>
                <a:gd name="T28" fmla="*/ 3 w 36"/>
                <a:gd name="T29" fmla="*/ 100 h 124"/>
                <a:gd name="T30" fmla="*/ 2 w 36"/>
                <a:gd name="T31" fmla="*/ 108 h 124"/>
                <a:gd name="T32" fmla="*/ 1 w 36"/>
                <a:gd name="T33" fmla="*/ 115 h 124"/>
                <a:gd name="T34" fmla="*/ 0 w 36"/>
                <a:gd name="T35" fmla="*/ 121 h 124"/>
                <a:gd name="T36" fmla="*/ 5 w 36"/>
                <a:gd name="T37" fmla="*/ 124 h 124"/>
                <a:gd name="T38" fmla="*/ 8 w 36"/>
                <a:gd name="T39" fmla="*/ 116 h 124"/>
                <a:gd name="T40" fmla="*/ 9 w 36"/>
                <a:gd name="T41" fmla="*/ 108 h 124"/>
                <a:gd name="T42" fmla="*/ 10 w 36"/>
                <a:gd name="T43" fmla="*/ 101 h 124"/>
                <a:gd name="T44" fmla="*/ 11 w 36"/>
                <a:gd name="T45" fmla="*/ 91 h 124"/>
                <a:gd name="T46" fmla="*/ 12 w 36"/>
                <a:gd name="T47" fmla="*/ 82 h 124"/>
                <a:gd name="T48" fmla="*/ 15 w 36"/>
                <a:gd name="T49" fmla="*/ 73 h 124"/>
                <a:gd name="T50" fmla="*/ 16 w 36"/>
                <a:gd name="T51" fmla="*/ 65 h 124"/>
                <a:gd name="T52" fmla="*/ 17 w 36"/>
                <a:gd name="T53" fmla="*/ 56 h 124"/>
                <a:gd name="T54" fmla="*/ 19 w 36"/>
                <a:gd name="T55" fmla="*/ 48 h 124"/>
                <a:gd name="T56" fmla="*/ 21 w 36"/>
                <a:gd name="T57" fmla="*/ 40 h 124"/>
                <a:gd name="T58" fmla="*/ 24 w 36"/>
                <a:gd name="T59" fmla="*/ 32 h 124"/>
                <a:gd name="T60" fmla="*/ 26 w 36"/>
                <a:gd name="T61" fmla="*/ 25 h 124"/>
                <a:gd name="T62" fmla="*/ 28 w 36"/>
                <a:gd name="T63" fmla="*/ 18 h 124"/>
                <a:gd name="T64" fmla="*/ 31 w 36"/>
                <a:gd name="T65" fmla="*/ 13 h 124"/>
                <a:gd name="T66" fmla="*/ 33 w 36"/>
                <a:gd name="T67" fmla="*/ 9 h 124"/>
                <a:gd name="T68" fmla="*/ 36 w 36"/>
                <a:gd name="T69" fmla="*/ 5 h 124"/>
                <a:gd name="T70" fmla="*/ 36 w 36"/>
                <a:gd name="T71" fmla="*/ 5 h 124"/>
                <a:gd name="T72" fmla="*/ 33 w 36"/>
                <a:gd name="T7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4">
                  <a:moveTo>
                    <a:pt x="33" y="0"/>
                  </a:moveTo>
                  <a:lnTo>
                    <a:pt x="33" y="0"/>
                  </a:lnTo>
                  <a:lnTo>
                    <a:pt x="28" y="5"/>
                  </a:lnTo>
                  <a:lnTo>
                    <a:pt x="25" y="10"/>
                  </a:lnTo>
                  <a:lnTo>
                    <a:pt x="23" y="15"/>
                  </a:lnTo>
                  <a:lnTo>
                    <a:pt x="19" y="22"/>
                  </a:lnTo>
                  <a:lnTo>
                    <a:pt x="17" y="29"/>
                  </a:lnTo>
                  <a:lnTo>
                    <a:pt x="15" y="37"/>
                  </a:lnTo>
                  <a:lnTo>
                    <a:pt x="12" y="47"/>
                  </a:lnTo>
                  <a:lnTo>
                    <a:pt x="11" y="55"/>
                  </a:lnTo>
                  <a:lnTo>
                    <a:pt x="10" y="64"/>
                  </a:lnTo>
                  <a:lnTo>
                    <a:pt x="8" y="73"/>
                  </a:lnTo>
                  <a:lnTo>
                    <a:pt x="7" y="82"/>
                  </a:lnTo>
                  <a:lnTo>
                    <a:pt x="5" y="90"/>
                  </a:lnTo>
                  <a:lnTo>
                    <a:pt x="3" y="100"/>
                  </a:lnTo>
                  <a:lnTo>
                    <a:pt x="2" y="108"/>
                  </a:lnTo>
                  <a:lnTo>
                    <a:pt x="1" y="115"/>
                  </a:lnTo>
                  <a:lnTo>
                    <a:pt x="0" y="121"/>
                  </a:lnTo>
                  <a:lnTo>
                    <a:pt x="5" y="124"/>
                  </a:lnTo>
                  <a:lnTo>
                    <a:pt x="8" y="116"/>
                  </a:lnTo>
                  <a:lnTo>
                    <a:pt x="9" y="108"/>
                  </a:lnTo>
                  <a:lnTo>
                    <a:pt x="10" y="101"/>
                  </a:lnTo>
                  <a:lnTo>
                    <a:pt x="11" y="91"/>
                  </a:lnTo>
                  <a:lnTo>
                    <a:pt x="12" y="82"/>
                  </a:lnTo>
                  <a:lnTo>
                    <a:pt x="15" y="73"/>
                  </a:lnTo>
                  <a:lnTo>
                    <a:pt x="16" y="65"/>
                  </a:lnTo>
                  <a:lnTo>
                    <a:pt x="17" y="56"/>
                  </a:lnTo>
                  <a:lnTo>
                    <a:pt x="19" y="48"/>
                  </a:lnTo>
                  <a:lnTo>
                    <a:pt x="21" y="40"/>
                  </a:lnTo>
                  <a:lnTo>
                    <a:pt x="24" y="32"/>
                  </a:lnTo>
                  <a:lnTo>
                    <a:pt x="26" y="25"/>
                  </a:lnTo>
                  <a:lnTo>
                    <a:pt x="28" y="18"/>
                  </a:lnTo>
                  <a:lnTo>
                    <a:pt x="31" y="13"/>
                  </a:lnTo>
                  <a:lnTo>
                    <a:pt x="33" y="9"/>
                  </a:lnTo>
                  <a:lnTo>
                    <a:pt x="36" y="5"/>
                  </a:lnTo>
                  <a:lnTo>
                    <a:pt x="36"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32"/>
            <p:cNvSpPr>
              <a:spLocks/>
            </p:cNvSpPr>
            <p:nvPr/>
          </p:nvSpPr>
          <p:spPr bwMode="auto">
            <a:xfrm>
              <a:off x="3959598" y="2038896"/>
              <a:ext cx="31750" cy="76200"/>
            </a:xfrm>
            <a:custGeom>
              <a:avLst/>
              <a:gdLst>
                <a:gd name="T0" fmla="*/ 37 w 41"/>
                <a:gd name="T1" fmla="*/ 0 h 96"/>
                <a:gd name="T2" fmla="*/ 37 w 41"/>
                <a:gd name="T3" fmla="*/ 0 h 96"/>
                <a:gd name="T4" fmla="*/ 30 w 41"/>
                <a:gd name="T5" fmla="*/ 6 h 96"/>
                <a:gd name="T6" fmla="*/ 24 w 41"/>
                <a:gd name="T7" fmla="*/ 13 h 96"/>
                <a:gd name="T8" fmla="*/ 21 w 41"/>
                <a:gd name="T9" fmla="*/ 20 h 96"/>
                <a:gd name="T10" fmla="*/ 18 w 41"/>
                <a:gd name="T11" fmla="*/ 27 h 96"/>
                <a:gd name="T12" fmla="*/ 15 w 41"/>
                <a:gd name="T13" fmla="*/ 34 h 96"/>
                <a:gd name="T14" fmla="*/ 13 w 41"/>
                <a:gd name="T15" fmla="*/ 41 h 96"/>
                <a:gd name="T16" fmla="*/ 12 w 41"/>
                <a:gd name="T17" fmla="*/ 48 h 96"/>
                <a:gd name="T18" fmla="*/ 10 w 41"/>
                <a:gd name="T19" fmla="*/ 53 h 96"/>
                <a:gd name="T20" fmla="*/ 9 w 41"/>
                <a:gd name="T21" fmla="*/ 60 h 96"/>
                <a:gd name="T22" fmla="*/ 9 w 41"/>
                <a:gd name="T23" fmla="*/ 66 h 96"/>
                <a:gd name="T24" fmla="*/ 8 w 41"/>
                <a:gd name="T25" fmla="*/ 72 h 96"/>
                <a:gd name="T26" fmla="*/ 7 w 41"/>
                <a:gd name="T27" fmla="*/ 76 h 96"/>
                <a:gd name="T28" fmla="*/ 6 w 41"/>
                <a:gd name="T29" fmla="*/ 81 h 96"/>
                <a:gd name="T30" fmla="*/ 5 w 41"/>
                <a:gd name="T31" fmla="*/ 86 h 96"/>
                <a:gd name="T32" fmla="*/ 2 w 41"/>
                <a:gd name="T33" fmla="*/ 89 h 96"/>
                <a:gd name="T34" fmla="*/ 0 w 41"/>
                <a:gd name="T35" fmla="*/ 91 h 96"/>
                <a:gd name="T36" fmla="*/ 3 w 41"/>
                <a:gd name="T37" fmla="*/ 96 h 96"/>
                <a:gd name="T38" fmla="*/ 7 w 41"/>
                <a:gd name="T39" fmla="*/ 93 h 96"/>
                <a:gd name="T40" fmla="*/ 10 w 41"/>
                <a:gd name="T41" fmla="*/ 88 h 96"/>
                <a:gd name="T42" fmla="*/ 13 w 41"/>
                <a:gd name="T43" fmla="*/ 83 h 96"/>
                <a:gd name="T44" fmla="*/ 14 w 41"/>
                <a:gd name="T45" fmla="*/ 79 h 96"/>
                <a:gd name="T46" fmla="*/ 15 w 41"/>
                <a:gd name="T47" fmla="*/ 73 h 96"/>
                <a:gd name="T48" fmla="*/ 15 w 41"/>
                <a:gd name="T49" fmla="*/ 67 h 96"/>
                <a:gd name="T50" fmla="*/ 16 w 41"/>
                <a:gd name="T51" fmla="*/ 60 h 96"/>
                <a:gd name="T52" fmla="*/ 17 w 41"/>
                <a:gd name="T53" fmla="*/ 55 h 96"/>
                <a:gd name="T54" fmla="*/ 18 w 41"/>
                <a:gd name="T55" fmla="*/ 49 h 96"/>
                <a:gd name="T56" fmla="*/ 20 w 41"/>
                <a:gd name="T57" fmla="*/ 42 h 96"/>
                <a:gd name="T58" fmla="*/ 21 w 41"/>
                <a:gd name="T59" fmla="*/ 36 h 96"/>
                <a:gd name="T60" fmla="*/ 22 w 41"/>
                <a:gd name="T61" fmla="*/ 29 h 96"/>
                <a:gd name="T62" fmla="*/ 25 w 41"/>
                <a:gd name="T63" fmla="*/ 23 h 96"/>
                <a:gd name="T64" fmla="*/ 30 w 41"/>
                <a:gd name="T65" fmla="*/ 17 h 96"/>
                <a:gd name="T66" fmla="*/ 35 w 41"/>
                <a:gd name="T67" fmla="*/ 11 h 96"/>
                <a:gd name="T68" fmla="*/ 41 w 41"/>
                <a:gd name="T69" fmla="*/ 5 h 96"/>
                <a:gd name="T70" fmla="*/ 41 w 41"/>
                <a:gd name="T71" fmla="*/ 5 h 96"/>
                <a:gd name="T72" fmla="*/ 37 w 41"/>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6">
                  <a:moveTo>
                    <a:pt x="37" y="0"/>
                  </a:moveTo>
                  <a:lnTo>
                    <a:pt x="37" y="0"/>
                  </a:lnTo>
                  <a:lnTo>
                    <a:pt x="30" y="6"/>
                  </a:lnTo>
                  <a:lnTo>
                    <a:pt x="24" y="13"/>
                  </a:lnTo>
                  <a:lnTo>
                    <a:pt x="21" y="20"/>
                  </a:lnTo>
                  <a:lnTo>
                    <a:pt x="18" y="27"/>
                  </a:lnTo>
                  <a:lnTo>
                    <a:pt x="15" y="34"/>
                  </a:lnTo>
                  <a:lnTo>
                    <a:pt x="13" y="41"/>
                  </a:lnTo>
                  <a:lnTo>
                    <a:pt x="12" y="48"/>
                  </a:lnTo>
                  <a:lnTo>
                    <a:pt x="10" y="53"/>
                  </a:lnTo>
                  <a:lnTo>
                    <a:pt x="9" y="60"/>
                  </a:lnTo>
                  <a:lnTo>
                    <a:pt x="9" y="66"/>
                  </a:lnTo>
                  <a:lnTo>
                    <a:pt x="8" y="72"/>
                  </a:lnTo>
                  <a:lnTo>
                    <a:pt x="7" y="76"/>
                  </a:lnTo>
                  <a:lnTo>
                    <a:pt x="6" y="81"/>
                  </a:lnTo>
                  <a:lnTo>
                    <a:pt x="5" y="86"/>
                  </a:lnTo>
                  <a:lnTo>
                    <a:pt x="2" y="89"/>
                  </a:lnTo>
                  <a:lnTo>
                    <a:pt x="0" y="91"/>
                  </a:lnTo>
                  <a:lnTo>
                    <a:pt x="3" y="96"/>
                  </a:lnTo>
                  <a:lnTo>
                    <a:pt x="7" y="93"/>
                  </a:lnTo>
                  <a:lnTo>
                    <a:pt x="10" y="88"/>
                  </a:lnTo>
                  <a:lnTo>
                    <a:pt x="13" y="83"/>
                  </a:lnTo>
                  <a:lnTo>
                    <a:pt x="14" y="79"/>
                  </a:lnTo>
                  <a:lnTo>
                    <a:pt x="15" y="73"/>
                  </a:lnTo>
                  <a:lnTo>
                    <a:pt x="15" y="67"/>
                  </a:lnTo>
                  <a:lnTo>
                    <a:pt x="16" y="60"/>
                  </a:lnTo>
                  <a:lnTo>
                    <a:pt x="17" y="55"/>
                  </a:lnTo>
                  <a:lnTo>
                    <a:pt x="18" y="49"/>
                  </a:lnTo>
                  <a:lnTo>
                    <a:pt x="20" y="42"/>
                  </a:lnTo>
                  <a:lnTo>
                    <a:pt x="21" y="36"/>
                  </a:lnTo>
                  <a:lnTo>
                    <a:pt x="22" y="29"/>
                  </a:lnTo>
                  <a:lnTo>
                    <a:pt x="25" y="23"/>
                  </a:lnTo>
                  <a:lnTo>
                    <a:pt x="30" y="17"/>
                  </a:lnTo>
                  <a:lnTo>
                    <a:pt x="35" y="11"/>
                  </a:lnTo>
                  <a:lnTo>
                    <a:pt x="41" y="5"/>
                  </a:lnTo>
                  <a:lnTo>
                    <a:pt x="41"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33"/>
            <p:cNvSpPr>
              <a:spLocks/>
            </p:cNvSpPr>
            <p:nvPr/>
          </p:nvSpPr>
          <p:spPr bwMode="auto">
            <a:xfrm>
              <a:off x="3988173" y="1983333"/>
              <a:ext cx="179388" cy="58738"/>
            </a:xfrm>
            <a:custGeom>
              <a:avLst/>
              <a:gdLst>
                <a:gd name="T0" fmla="*/ 226 w 226"/>
                <a:gd name="T1" fmla="*/ 0 h 74"/>
                <a:gd name="T2" fmla="*/ 226 w 226"/>
                <a:gd name="T3" fmla="*/ 0 h 74"/>
                <a:gd name="T4" fmla="*/ 213 w 226"/>
                <a:gd name="T5" fmla="*/ 0 h 74"/>
                <a:gd name="T6" fmla="*/ 200 w 226"/>
                <a:gd name="T7" fmla="*/ 0 h 74"/>
                <a:gd name="T8" fmla="*/ 185 w 226"/>
                <a:gd name="T9" fmla="*/ 1 h 74"/>
                <a:gd name="T10" fmla="*/ 170 w 226"/>
                <a:gd name="T11" fmla="*/ 4 h 74"/>
                <a:gd name="T12" fmla="*/ 154 w 226"/>
                <a:gd name="T13" fmla="*/ 7 h 74"/>
                <a:gd name="T14" fmla="*/ 138 w 226"/>
                <a:gd name="T15" fmla="*/ 11 h 74"/>
                <a:gd name="T16" fmla="*/ 122 w 226"/>
                <a:gd name="T17" fmla="*/ 14 h 74"/>
                <a:gd name="T18" fmla="*/ 106 w 226"/>
                <a:gd name="T19" fmla="*/ 20 h 74"/>
                <a:gd name="T20" fmla="*/ 90 w 226"/>
                <a:gd name="T21" fmla="*/ 26 h 74"/>
                <a:gd name="T22" fmla="*/ 74 w 226"/>
                <a:gd name="T23" fmla="*/ 31 h 74"/>
                <a:gd name="T24" fmla="*/ 57 w 226"/>
                <a:gd name="T25" fmla="*/ 37 h 74"/>
                <a:gd name="T26" fmla="*/ 44 w 226"/>
                <a:gd name="T27" fmla="*/ 44 h 74"/>
                <a:gd name="T28" fmla="*/ 31 w 226"/>
                <a:gd name="T29" fmla="*/ 50 h 74"/>
                <a:gd name="T30" fmla="*/ 18 w 226"/>
                <a:gd name="T31" fmla="*/ 57 h 74"/>
                <a:gd name="T32" fmla="*/ 9 w 226"/>
                <a:gd name="T33" fmla="*/ 63 h 74"/>
                <a:gd name="T34" fmla="*/ 0 w 226"/>
                <a:gd name="T35" fmla="*/ 69 h 74"/>
                <a:gd name="T36" fmla="*/ 4 w 226"/>
                <a:gd name="T37" fmla="*/ 74 h 74"/>
                <a:gd name="T38" fmla="*/ 13 w 226"/>
                <a:gd name="T39" fmla="*/ 68 h 74"/>
                <a:gd name="T40" fmla="*/ 23 w 226"/>
                <a:gd name="T41" fmla="*/ 63 h 74"/>
                <a:gd name="T42" fmla="*/ 33 w 226"/>
                <a:gd name="T43" fmla="*/ 56 h 74"/>
                <a:gd name="T44" fmla="*/ 47 w 226"/>
                <a:gd name="T45" fmla="*/ 50 h 74"/>
                <a:gd name="T46" fmla="*/ 61 w 226"/>
                <a:gd name="T47" fmla="*/ 43 h 74"/>
                <a:gd name="T48" fmla="*/ 76 w 226"/>
                <a:gd name="T49" fmla="*/ 37 h 74"/>
                <a:gd name="T50" fmla="*/ 91 w 226"/>
                <a:gd name="T51" fmla="*/ 31 h 74"/>
                <a:gd name="T52" fmla="*/ 107 w 226"/>
                <a:gd name="T53" fmla="*/ 26 h 74"/>
                <a:gd name="T54" fmla="*/ 123 w 226"/>
                <a:gd name="T55" fmla="*/ 21 h 74"/>
                <a:gd name="T56" fmla="*/ 139 w 226"/>
                <a:gd name="T57" fmla="*/ 16 h 74"/>
                <a:gd name="T58" fmla="*/ 155 w 226"/>
                <a:gd name="T59" fmla="*/ 13 h 74"/>
                <a:gd name="T60" fmla="*/ 171 w 226"/>
                <a:gd name="T61" fmla="*/ 10 h 74"/>
                <a:gd name="T62" fmla="*/ 186 w 226"/>
                <a:gd name="T63" fmla="*/ 7 h 74"/>
                <a:gd name="T64" fmla="*/ 200 w 226"/>
                <a:gd name="T65" fmla="*/ 7 h 74"/>
                <a:gd name="T66" fmla="*/ 213 w 226"/>
                <a:gd name="T67" fmla="*/ 6 h 74"/>
                <a:gd name="T68" fmla="*/ 224 w 226"/>
                <a:gd name="T69" fmla="*/ 7 h 74"/>
                <a:gd name="T70" fmla="*/ 224 w 226"/>
                <a:gd name="T71" fmla="*/ 7 h 74"/>
                <a:gd name="T72" fmla="*/ 226 w 226"/>
                <a:gd name="T7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74">
                  <a:moveTo>
                    <a:pt x="226" y="0"/>
                  </a:moveTo>
                  <a:lnTo>
                    <a:pt x="226" y="0"/>
                  </a:lnTo>
                  <a:lnTo>
                    <a:pt x="213" y="0"/>
                  </a:lnTo>
                  <a:lnTo>
                    <a:pt x="200" y="0"/>
                  </a:lnTo>
                  <a:lnTo>
                    <a:pt x="185" y="1"/>
                  </a:lnTo>
                  <a:lnTo>
                    <a:pt x="170" y="4"/>
                  </a:lnTo>
                  <a:lnTo>
                    <a:pt x="154" y="7"/>
                  </a:lnTo>
                  <a:lnTo>
                    <a:pt x="138" y="11"/>
                  </a:lnTo>
                  <a:lnTo>
                    <a:pt x="122" y="14"/>
                  </a:lnTo>
                  <a:lnTo>
                    <a:pt x="106" y="20"/>
                  </a:lnTo>
                  <a:lnTo>
                    <a:pt x="90" y="26"/>
                  </a:lnTo>
                  <a:lnTo>
                    <a:pt x="74" y="31"/>
                  </a:lnTo>
                  <a:lnTo>
                    <a:pt x="57" y="37"/>
                  </a:lnTo>
                  <a:lnTo>
                    <a:pt x="44" y="44"/>
                  </a:lnTo>
                  <a:lnTo>
                    <a:pt x="31" y="50"/>
                  </a:lnTo>
                  <a:lnTo>
                    <a:pt x="18" y="57"/>
                  </a:lnTo>
                  <a:lnTo>
                    <a:pt x="9" y="63"/>
                  </a:lnTo>
                  <a:lnTo>
                    <a:pt x="0" y="69"/>
                  </a:lnTo>
                  <a:lnTo>
                    <a:pt x="4" y="74"/>
                  </a:lnTo>
                  <a:lnTo>
                    <a:pt x="13" y="68"/>
                  </a:lnTo>
                  <a:lnTo>
                    <a:pt x="23" y="63"/>
                  </a:lnTo>
                  <a:lnTo>
                    <a:pt x="33" y="56"/>
                  </a:lnTo>
                  <a:lnTo>
                    <a:pt x="47" y="50"/>
                  </a:lnTo>
                  <a:lnTo>
                    <a:pt x="61" y="43"/>
                  </a:lnTo>
                  <a:lnTo>
                    <a:pt x="76" y="37"/>
                  </a:lnTo>
                  <a:lnTo>
                    <a:pt x="91" y="31"/>
                  </a:lnTo>
                  <a:lnTo>
                    <a:pt x="107" y="26"/>
                  </a:lnTo>
                  <a:lnTo>
                    <a:pt x="123" y="21"/>
                  </a:lnTo>
                  <a:lnTo>
                    <a:pt x="139" y="16"/>
                  </a:lnTo>
                  <a:lnTo>
                    <a:pt x="155" y="13"/>
                  </a:lnTo>
                  <a:lnTo>
                    <a:pt x="171" y="10"/>
                  </a:lnTo>
                  <a:lnTo>
                    <a:pt x="186" y="7"/>
                  </a:lnTo>
                  <a:lnTo>
                    <a:pt x="200" y="7"/>
                  </a:lnTo>
                  <a:lnTo>
                    <a:pt x="213" y="6"/>
                  </a:lnTo>
                  <a:lnTo>
                    <a:pt x="224" y="7"/>
                  </a:lnTo>
                  <a:lnTo>
                    <a:pt x="224" y="7"/>
                  </a:lnTo>
                  <a:lnTo>
                    <a:pt x="2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34"/>
            <p:cNvSpPr>
              <a:spLocks/>
            </p:cNvSpPr>
            <p:nvPr/>
          </p:nvSpPr>
          <p:spPr bwMode="auto">
            <a:xfrm>
              <a:off x="4229473" y="2178596"/>
              <a:ext cx="69850" cy="15875"/>
            </a:xfrm>
            <a:custGeom>
              <a:avLst/>
              <a:gdLst>
                <a:gd name="T0" fmla="*/ 0 w 87"/>
                <a:gd name="T1" fmla="*/ 19 h 19"/>
                <a:gd name="T2" fmla="*/ 87 w 87"/>
                <a:gd name="T3" fmla="*/ 11 h 19"/>
                <a:gd name="T4" fmla="*/ 53 w 87"/>
                <a:gd name="T5" fmla="*/ 0 h 19"/>
                <a:gd name="T6" fmla="*/ 0 w 87"/>
                <a:gd name="T7" fmla="*/ 19 h 19"/>
              </a:gdLst>
              <a:ahLst/>
              <a:cxnLst>
                <a:cxn ang="0">
                  <a:pos x="T0" y="T1"/>
                </a:cxn>
                <a:cxn ang="0">
                  <a:pos x="T2" y="T3"/>
                </a:cxn>
                <a:cxn ang="0">
                  <a:pos x="T4" y="T5"/>
                </a:cxn>
                <a:cxn ang="0">
                  <a:pos x="T6" y="T7"/>
                </a:cxn>
              </a:cxnLst>
              <a:rect l="0" t="0" r="r" b="b"/>
              <a:pathLst>
                <a:path w="87" h="19">
                  <a:moveTo>
                    <a:pt x="0" y="19"/>
                  </a:moveTo>
                  <a:lnTo>
                    <a:pt x="87" y="11"/>
                  </a:lnTo>
                  <a:lnTo>
                    <a:pt x="53"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35"/>
            <p:cNvSpPr>
              <a:spLocks/>
            </p:cNvSpPr>
            <p:nvPr/>
          </p:nvSpPr>
          <p:spPr bwMode="auto">
            <a:xfrm>
              <a:off x="4229473" y="2184946"/>
              <a:ext cx="80963" cy="12700"/>
            </a:xfrm>
            <a:custGeom>
              <a:avLst/>
              <a:gdLst>
                <a:gd name="T0" fmla="*/ 87 w 102"/>
                <a:gd name="T1" fmla="*/ 7 h 15"/>
                <a:gd name="T2" fmla="*/ 87 w 102"/>
                <a:gd name="T3" fmla="*/ 0 h 15"/>
                <a:gd name="T4" fmla="*/ 0 w 102"/>
                <a:gd name="T5" fmla="*/ 8 h 15"/>
                <a:gd name="T6" fmla="*/ 1 w 102"/>
                <a:gd name="T7" fmla="*/ 15 h 15"/>
                <a:gd name="T8" fmla="*/ 89 w 102"/>
                <a:gd name="T9" fmla="*/ 7 h 15"/>
                <a:gd name="T10" fmla="*/ 89 w 102"/>
                <a:gd name="T11" fmla="*/ 0 h 15"/>
                <a:gd name="T12" fmla="*/ 89 w 102"/>
                <a:gd name="T13" fmla="*/ 7 h 15"/>
                <a:gd name="T14" fmla="*/ 102 w 102"/>
                <a:gd name="T15" fmla="*/ 5 h 15"/>
                <a:gd name="T16" fmla="*/ 89 w 102"/>
                <a:gd name="T17" fmla="*/ 0 h 15"/>
                <a:gd name="T18" fmla="*/ 87 w 102"/>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
                  <a:moveTo>
                    <a:pt x="87" y="7"/>
                  </a:moveTo>
                  <a:lnTo>
                    <a:pt x="87" y="0"/>
                  </a:lnTo>
                  <a:lnTo>
                    <a:pt x="0" y="8"/>
                  </a:lnTo>
                  <a:lnTo>
                    <a:pt x="1" y="15"/>
                  </a:lnTo>
                  <a:lnTo>
                    <a:pt x="89" y="7"/>
                  </a:lnTo>
                  <a:lnTo>
                    <a:pt x="89" y="0"/>
                  </a:lnTo>
                  <a:lnTo>
                    <a:pt x="89" y="7"/>
                  </a:lnTo>
                  <a:lnTo>
                    <a:pt x="102" y="5"/>
                  </a:lnTo>
                  <a:lnTo>
                    <a:pt x="89" y="0"/>
                  </a:lnTo>
                  <a:lnTo>
                    <a:pt x="8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36"/>
            <p:cNvSpPr>
              <a:spLocks/>
            </p:cNvSpPr>
            <p:nvPr/>
          </p:nvSpPr>
          <p:spPr bwMode="auto">
            <a:xfrm>
              <a:off x="4270748" y="2177008"/>
              <a:ext cx="28575" cy="14288"/>
            </a:xfrm>
            <a:custGeom>
              <a:avLst/>
              <a:gdLst>
                <a:gd name="T0" fmla="*/ 1 w 37"/>
                <a:gd name="T1" fmla="*/ 7 h 19"/>
                <a:gd name="T2" fmla="*/ 0 w 37"/>
                <a:gd name="T3" fmla="*/ 7 h 19"/>
                <a:gd name="T4" fmla="*/ 35 w 37"/>
                <a:gd name="T5" fmla="*/ 19 h 19"/>
                <a:gd name="T6" fmla="*/ 37 w 37"/>
                <a:gd name="T7" fmla="*/ 12 h 19"/>
                <a:gd name="T8" fmla="*/ 1 w 37"/>
                <a:gd name="T9" fmla="*/ 0 h 19"/>
                <a:gd name="T10" fmla="*/ 0 w 37"/>
                <a:gd name="T11" fmla="*/ 0 h 19"/>
                <a:gd name="T12" fmla="*/ 1 w 37"/>
                <a:gd name="T13" fmla="*/ 0 h 19"/>
                <a:gd name="T14" fmla="*/ 1 w 37"/>
                <a:gd name="T15" fmla="*/ 0 h 19"/>
                <a:gd name="T16" fmla="*/ 0 w 37"/>
                <a:gd name="T17" fmla="*/ 0 h 19"/>
                <a:gd name="T18" fmla="*/ 1 w 37"/>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9">
                  <a:moveTo>
                    <a:pt x="1" y="7"/>
                  </a:moveTo>
                  <a:lnTo>
                    <a:pt x="0" y="7"/>
                  </a:lnTo>
                  <a:lnTo>
                    <a:pt x="35" y="19"/>
                  </a:lnTo>
                  <a:lnTo>
                    <a:pt x="37" y="12"/>
                  </a:lnTo>
                  <a:lnTo>
                    <a:pt x="1" y="0"/>
                  </a:lnTo>
                  <a:lnTo>
                    <a:pt x="0" y="0"/>
                  </a:lnTo>
                  <a:lnTo>
                    <a:pt x="1" y="0"/>
                  </a:lnTo>
                  <a:lnTo>
                    <a:pt x="1" y="0"/>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37"/>
            <p:cNvSpPr>
              <a:spLocks/>
            </p:cNvSpPr>
            <p:nvPr/>
          </p:nvSpPr>
          <p:spPr bwMode="auto">
            <a:xfrm>
              <a:off x="4213598" y="2177008"/>
              <a:ext cx="57150" cy="22225"/>
            </a:xfrm>
            <a:custGeom>
              <a:avLst/>
              <a:gdLst>
                <a:gd name="T0" fmla="*/ 21 w 74"/>
                <a:gd name="T1" fmla="*/ 20 h 28"/>
                <a:gd name="T2" fmla="*/ 22 w 74"/>
                <a:gd name="T3" fmla="*/ 27 h 28"/>
                <a:gd name="T4" fmla="*/ 74 w 74"/>
                <a:gd name="T5" fmla="*/ 7 h 28"/>
                <a:gd name="T6" fmla="*/ 73 w 74"/>
                <a:gd name="T7" fmla="*/ 0 h 28"/>
                <a:gd name="T8" fmla="*/ 21 w 74"/>
                <a:gd name="T9" fmla="*/ 20 h 28"/>
                <a:gd name="T10" fmla="*/ 22 w 74"/>
                <a:gd name="T11" fmla="*/ 27 h 28"/>
                <a:gd name="T12" fmla="*/ 21 w 74"/>
                <a:gd name="T13" fmla="*/ 20 h 28"/>
                <a:gd name="T14" fmla="*/ 0 w 74"/>
                <a:gd name="T15" fmla="*/ 28 h 28"/>
                <a:gd name="T16" fmla="*/ 22 w 74"/>
                <a:gd name="T17" fmla="*/ 27 h 28"/>
                <a:gd name="T18" fmla="*/ 21 w 74"/>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28">
                  <a:moveTo>
                    <a:pt x="21" y="20"/>
                  </a:moveTo>
                  <a:lnTo>
                    <a:pt x="22" y="27"/>
                  </a:lnTo>
                  <a:lnTo>
                    <a:pt x="74" y="7"/>
                  </a:lnTo>
                  <a:lnTo>
                    <a:pt x="73" y="0"/>
                  </a:lnTo>
                  <a:lnTo>
                    <a:pt x="21" y="20"/>
                  </a:lnTo>
                  <a:lnTo>
                    <a:pt x="22" y="27"/>
                  </a:lnTo>
                  <a:lnTo>
                    <a:pt x="21" y="20"/>
                  </a:lnTo>
                  <a:lnTo>
                    <a:pt x="0" y="28"/>
                  </a:lnTo>
                  <a:lnTo>
                    <a:pt x="22" y="27"/>
                  </a:lnTo>
                  <a:lnTo>
                    <a:pt x="2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38"/>
            <p:cNvSpPr>
              <a:spLocks/>
            </p:cNvSpPr>
            <p:nvPr/>
          </p:nvSpPr>
          <p:spPr bwMode="auto">
            <a:xfrm>
              <a:off x="4245348" y="2229396"/>
              <a:ext cx="31750" cy="25400"/>
            </a:xfrm>
            <a:custGeom>
              <a:avLst/>
              <a:gdLst>
                <a:gd name="T0" fmla="*/ 19 w 39"/>
                <a:gd name="T1" fmla="*/ 33 h 33"/>
                <a:gd name="T2" fmla="*/ 23 w 39"/>
                <a:gd name="T3" fmla="*/ 32 h 33"/>
                <a:gd name="T4" fmla="*/ 27 w 39"/>
                <a:gd name="T5" fmla="*/ 32 h 33"/>
                <a:gd name="T6" fmla="*/ 31 w 39"/>
                <a:gd name="T7" fmla="*/ 30 h 33"/>
                <a:gd name="T8" fmla="*/ 33 w 39"/>
                <a:gd name="T9" fmla="*/ 28 h 33"/>
                <a:gd name="T10" fmla="*/ 35 w 39"/>
                <a:gd name="T11" fmla="*/ 25 h 33"/>
                <a:gd name="T12" fmla="*/ 38 w 39"/>
                <a:gd name="T13" fmla="*/ 23 h 33"/>
                <a:gd name="T14" fmla="*/ 39 w 39"/>
                <a:gd name="T15" fmla="*/ 20 h 33"/>
                <a:gd name="T16" fmla="*/ 39 w 39"/>
                <a:gd name="T17" fmla="*/ 16 h 33"/>
                <a:gd name="T18" fmla="*/ 39 w 39"/>
                <a:gd name="T19" fmla="*/ 13 h 33"/>
                <a:gd name="T20" fmla="*/ 38 w 39"/>
                <a:gd name="T21" fmla="*/ 9 h 33"/>
                <a:gd name="T22" fmla="*/ 35 w 39"/>
                <a:gd name="T23" fmla="*/ 7 h 33"/>
                <a:gd name="T24" fmla="*/ 33 w 39"/>
                <a:gd name="T25" fmla="*/ 5 h 33"/>
                <a:gd name="T26" fmla="*/ 31 w 39"/>
                <a:gd name="T27" fmla="*/ 2 h 33"/>
                <a:gd name="T28" fmla="*/ 27 w 39"/>
                <a:gd name="T29" fmla="*/ 1 h 33"/>
                <a:gd name="T30" fmla="*/ 23 w 39"/>
                <a:gd name="T31" fmla="*/ 0 h 33"/>
                <a:gd name="T32" fmla="*/ 19 w 39"/>
                <a:gd name="T33" fmla="*/ 0 h 33"/>
                <a:gd name="T34" fmla="*/ 16 w 39"/>
                <a:gd name="T35" fmla="*/ 0 h 33"/>
                <a:gd name="T36" fmla="*/ 11 w 39"/>
                <a:gd name="T37" fmla="*/ 1 h 33"/>
                <a:gd name="T38" fmla="*/ 9 w 39"/>
                <a:gd name="T39" fmla="*/ 2 h 33"/>
                <a:gd name="T40" fmla="*/ 5 w 39"/>
                <a:gd name="T41" fmla="*/ 5 h 33"/>
                <a:gd name="T42" fmla="*/ 3 w 39"/>
                <a:gd name="T43" fmla="*/ 7 h 33"/>
                <a:gd name="T44" fmla="*/ 1 w 39"/>
                <a:gd name="T45" fmla="*/ 9 h 33"/>
                <a:gd name="T46" fmla="*/ 0 w 39"/>
                <a:gd name="T47" fmla="*/ 13 h 33"/>
                <a:gd name="T48" fmla="*/ 0 w 39"/>
                <a:gd name="T49" fmla="*/ 16 h 33"/>
                <a:gd name="T50" fmla="*/ 0 w 39"/>
                <a:gd name="T51" fmla="*/ 20 h 33"/>
                <a:gd name="T52" fmla="*/ 1 w 39"/>
                <a:gd name="T53" fmla="*/ 23 h 33"/>
                <a:gd name="T54" fmla="*/ 3 w 39"/>
                <a:gd name="T55" fmla="*/ 25 h 33"/>
                <a:gd name="T56" fmla="*/ 5 w 39"/>
                <a:gd name="T57" fmla="*/ 28 h 33"/>
                <a:gd name="T58" fmla="*/ 9 w 39"/>
                <a:gd name="T59" fmla="*/ 30 h 33"/>
                <a:gd name="T60" fmla="*/ 11 w 39"/>
                <a:gd name="T61" fmla="*/ 32 h 33"/>
                <a:gd name="T62" fmla="*/ 16 w 39"/>
                <a:gd name="T63" fmla="*/ 32 h 33"/>
                <a:gd name="T64" fmla="*/ 19 w 39"/>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3">
                  <a:moveTo>
                    <a:pt x="19" y="33"/>
                  </a:moveTo>
                  <a:lnTo>
                    <a:pt x="23" y="32"/>
                  </a:lnTo>
                  <a:lnTo>
                    <a:pt x="27" y="32"/>
                  </a:lnTo>
                  <a:lnTo>
                    <a:pt x="31" y="30"/>
                  </a:lnTo>
                  <a:lnTo>
                    <a:pt x="33" y="28"/>
                  </a:lnTo>
                  <a:lnTo>
                    <a:pt x="35" y="25"/>
                  </a:lnTo>
                  <a:lnTo>
                    <a:pt x="38" y="23"/>
                  </a:lnTo>
                  <a:lnTo>
                    <a:pt x="39" y="20"/>
                  </a:lnTo>
                  <a:lnTo>
                    <a:pt x="39" y="16"/>
                  </a:lnTo>
                  <a:lnTo>
                    <a:pt x="39" y="13"/>
                  </a:lnTo>
                  <a:lnTo>
                    <a:pt x="38" y="9"/>
                  </a:lnTo>
                  <a:lnTo>
                    <a:pt x="35" y="7"/>
                  </a:lnTo>
                  <a:lnTo>
                    <a:pt x="33" y="5"/>
                  </a:lnTo>
                  <a:lnTo>
                    <a:pt x="31" y="2"/>
                  </a:lnTo>
                  <a:lnTo>
                    <a:pt x="27" y="1"/>
                  </a:lnTo>
                  <a:lnTo>
                    <a:pt x="23" y="0"/>
                  </a:lnTo>
                  <a:lnTo>
                    <a:pt x="19" y="0"/>
                  </a:lnTo>
                  <a:lnTo>
                    <a:pt x="16" y="0"/>
                  </a:lnTo>
                  <a:lnTo>
                    <a:pt x="11" y="1"/>
                  </a:lnTo>
                  <a:lnTo>
                    <a:pt x="9" y="2"/>
                  </a:lnTo>
                  <a:lnTo>
                    <a:pt x="5" y="5"/>
                  </a:lnTo>
                  <a:lnTo>
                    <a:pt x="3" y="7"/>
                  </a:lnTo>
                  <a:lnTo>
                    <a:pt x="1" y="9"/>
                  </a:lnTo>
                  <a:lnTo>
                    <a:pt x="0" y="13"/>
                  </a:lnTo>
                  <a:lnTo>
                    <a:pt x="0" y="16"/>
                  </a:lnTo>
                  <a:lnTo>
                    <a:pt x="0" y="20"/>
                  </a:lnTo>
                  <a:lnTo>
                    <a:pt x="1" y="23"/>
                  </a:lnTo>
                  <a:lnTo>
                    <a:pt x="3" y="25"/>
                  </a:lnTo>
                  <a:lnTo>
                    <a:pt x="5" y="28"/>
                  </a:lnTo>
                  <a:lnTo>
                    <a:pt x="9" y="30"/>
                  </a:lnTo>
                  <a:lnTo>
                    <a:pt x="11" y="32"/>
                  </a:lnTo>
                  <a:lnTo>
                    <a:pt x="16" y="32"/>
                  </a:lnTo>
                  <a:lnTo>
                    <a:pt x="1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39"/>
            <p:cNvSpPr>
              <a:spLocks/>
            </p:cNvSpPr>
            <p:nvPr/>
          </p:nvSpPr>
          <p:spPr bwMode="auto">
            <a:xfrm>
              <a:off x="4261223" y="2242096"/>
              <a:ext cx="19050" cy="15875"/>
            </a:xfrm>
            <a:custGeom>
              <a:avLst/>
              <a:gdLst>
                <a:gd name="T0" fmla="*/ 17 w 23"/>
                <a:gd name="T1" fmla="*/ 0 h 21"/>
                <a:gd name="T2" fmla="*/ 17 w 23"/>
                <a:gd name="T3" fmla="*/ 0 h 21"/>
                <a:gd name="T4" fmla="*/ 16 w 23"/>
                <a:gd name="T5" fmla="*/ 2 h 21"/>
                <a:gd name="T6" fmla="*/ 16 w 23"/>
                <a:gd name="T7" fmla="*/ 5 h 21"/>
                <a:gd name="T8" fmla="*/ 14 w 23"/>
                <a:gd name="T9" fmla="*/ 7 h 21"/>
                <a:gd name="T10" fmla="*/ 12 w 23"/>
                <a:gd name="T11" fmla="*/ 9 h 21"/>
                <a:gd name="T12" fmla="*/ 11 w 23"/>
                <a:gd name="T13" fmla="*/ 12 h 21"/>
                <a:gd name="T14" fmla="*/ 7 w 23"/>
                <a:gd name="T15" fmla="*/ 13 h 21"/>
                <a:gd name="T16" fmla="*/ 4 w 23"/>
                <a:gd name="T17" fmla="*/ 14 h 21"/>
                <a:gd name="T18" fmla="*/ 0 w 23"/>
                <a:gd name="T19" fmla="*/ 14 h 21"/>
                <a:gd name="T20" fmla="*/ 0 w 23"/>
                <a:gd name="T21" fmla="*/ 21 h 21"/>
                <a:gd name="T22" fmla="*/ 5 w 23"/>
                <a:gd name="T23" fmla="*/ 20 h 21"/>
                <a:gd name="T24" fmla="*/ 8 w 23"/>
                <a:gd name="T25" fmla="*/ 19 h 21"/>
                <a:gd name="T26" fmla="*/ 13 w 23"/>
                <a:gd name="T27" fmla="*/ 17 h 21"/>
                <a:gd name="T28" fmla="*/ 16 w 23"/>
                <a:gd name="T29" fmla="*/ 14 h 21"/>
                <a:gd name="T30" fmla="*/ 19 w 23"/>
                <a:gd name="T31" fmla="*/ 12 h 21"/>
                <a:gd name="T32" fmla="*/ 22 w 23"/>
                <a:gd name="T33" fmla="*/ 8 h 21"/>
                <a:gd name="T34" fmla="*/ 23 w 23"/>
                <a:gd name="T35" fmla="*/ 4 h 21"/>
                <a:gd name="T36" fmla="*/ 23 w 23"/>
                <a:gd name="T37" fmla="*/ 0 h 21"/>
                <a:gd name="T38" fmla="*/ 23 w 23"/>
                <a:gd name="T39" fmla="*/ 0 h 21"/>
                <a:gd name="T40" fmla="*/ 17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17" y="0"/>
                  </a:moveTo>
                  <a:lnTo>
                    <a:pt x="17" y="0"/>
                  </a:lnTo>
                  <a:lnTo>
                    <a:pt x="16" y="2"/>
                  </a:lnTo>
                  <a:lnTo>
                    <a:pt x="16" y="5"/>
                  </a:lnTo>
                  <a:lnTo>
                    <a:pt x="14" y="7"/>
                  </a:lnTo>
                  <a:lnTo>
                    <a:pt x="12" y="9"/>
                  </a:lnTo>
                  <a:lnTo>
                    <a:pt x="11" y="12"/>
                  </a:lnTo>
                  <a:lnTo>
                    <a:pt x="7" y="13"/>
                  </a:lnTo>
                  <a:lnTo>
                    <a:pt x="4" y="14"/>
                  </a:lnTo>
                  <a:lnTo>
                    <a:pt x="0" y="14"/>
                  </a:lnTo>
                  <a:lnTo>
                    <a:pt x="0" y="21"/>
                  </a:lnTo>
                  <a:lnTo>
                    <a:pt x="5" y="20"/>
                  </a:lnTo>
                  <a:lnTo>
                    <a:pt x="8" y="19"/>
                  </a:lnTo>
                  <a:lnTo>
                    <a:pt x="13" y="17"/>
                  </a:lnTo>
                  <a:lnTo>
                    <a:pt x="16" y="14"/>
                  </a:lnTo>
                  <a:lnTo>
                    <a:pt x="19" y="12"/>
                  </a:lnTo>
                  <a:lnTo>
                    <a:pt x="22" y="8"/>
                  </a:lnTo>
                  <a:lnTo>
                    <a:pt x="23" y="4"/>
                  </a:lnTo>
                  <a:lnTo>
                    <a:pt x="23" y="0"/>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40"/>
            <p:cNvSpPr>
              <a:spLocks/>
            </p:cNvSpPr>
            <p:nvPr/>
          </p:nvSpPr>
          <p:spPr bwMode="auto">
            <a:xfrm>
              <a:off x="4261223" y="2226221"/>
              <a:ext cx="19050" cy="15875"/>
            </a:xfrm>
            <a:custGeom>
              <a:avLst/>
              <a:gdLst>
                <a:gd name="T0" fmla="*/ 0 w 23"/>
                <a:gd name="T1" fmla="*/ 5 h 19"/>
                <a:gd name="T2" fmla="*/ 0 w 23"/>
                <a:gd name="T3" fmla="*/ 5 h 19"/>
                <a:gd name="T4" fmla="*/ 4 w 23"/>
                <a:gd name="T5" fmla="*/ 7 h 19"/>
                <a:gd name="T6" fmla="*/ 7 w 23"/>
                <a:gd name="T7" fmla="*/ 8 h 19"/>
                <a:gd name="T8" fmla="*/ 11 w 23"/>
                <a:gd name="T9" fmla="*/ 8 h 19"/>
                <a:gd name="T10" fmla="*/ 12 w 23"/>
                <a:gd name="T11" fmla="*/ 10 h 19"/>
                <a:gd name="T12" fmla="*/ 14 w 23"/>
                <a:gd name="T13" fmla="*/ 12 h 19"/>
                <a:gd name="T14" fmla="*/ 16 w 23"/>
                <a:gd name="T15" fmla="*/ 15 h 19"/>
                <a:gd name="T16" fmla="*/ 16 w 23"/>
                <a:gd name="T17" fmla="*/ 17 h 19"/>
                <a:gd name="T18" fmla="*/ 17 w 23"/>
                <a:gd name="T19" fmla="*/ 19 h 19"/>
                <a:gd name="T20" fmla="*/ 23 w 23"/>
                <a:gd name="T21" fmla="*/ 19 h 19"/>
                <a:gd name="T22" fmla="*/ 23 w 23"/>
                <a:gd name="T23" fmla="*/ 16 h 19"/>
                <a:gd name="T24" fmla="*/ 22 w 23"/>
                <a:gd name="T25" fmla="*/ 11 h 19"/>
                <a:gd name="T26" fmla="*/ 19 w 23"/>
                <a:gd name="T27" fmla="*/ 8 h 19"/>
                <a:gd name="T28" fmla="*/ 16 w 23"/>
                <a:gd name="T29" fmla="*/ 5 h 19"/>
                <a:gd name="T30" fmla="*/ 13 w 23"/>
                <a:gd name="T31" fmla="*/ 3 h 19"/>
                <a:gd name="T32" fmla="*/ 8 w 23"/>
                <a:gd name="T33" fmla="*/ 1 h 19"/>
                <a:gd name="T34" fmla="*/ 5 w 23"/>
                <a:gd name="T35" fmla="*/ 0 h 19"/>
                <a:gd name="T36" fmla="*/ 0 w 23"/>
                <a:gd name="T37" fmla="*/ 0 h 19"/>
                <a:gd name="T38" fmla="*/ 0 w 23"/>
                <a:gd name="T39" fmla="*/ 0 h 19"/>
                <a:gd name="T40" fmla="*/ 0 w 23"/>
                <a:gd name="T4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0" y="5"/>
                  </a:moveTo>
                  <a:lnTo>
                    <a:pt x="0" y="5"/>
                  </a:lnTo>
                  <a:lnTo>
                    <a:pt x="4" y="7"/>
                  </a:lnTo>
                  <a:lnTo>
                    <a:pt x="7" y="8"/>
                  </a:lnTo>
                  <a:lnTo>
                    <a:pt x="11" y="8"/>
                  </a:lnTo>
                  <a:lnTo>
                    <a:pt x="12" y="10"/>
                  </a:lnTo>
                  <a:lnTo>
                    <a:pt x="14" y="12"/>
                  </a:lnTo>
                  <a:lnTo>
                    <a:pt x="16" y="15"/>
                  </a:lnTo>
                  <a:lnTo>
                    <a:pt x="16" y="17"/>
                  </a:lnTo>
                  <a:lnTo>
                    <a:pt x="17" y="19"/>
                  </a:lnTo>
                  <a:lnTo>
                    <a:pt x="23" y="19"/>
                  </a:lnTo>
                  <a:lnTo>
                    <a:pt x="23" y="16"/>
                  </a:lnTo>
                  <a:lnTo>
                    <a:pt x="22" y="11"/>
                  </a:lnTo>
                  <a:lnTo>
                    <a:pt x="19" y="8"/>
                  </a:lnTo>
                  <a:lnTo>
                    <a:pt x="16" y="5"/>
                  </a:lnTo>
                  <a:lnTo>
                    <a:pt x="13" y="3"/>
                  </a:lnTo>
                  <a:lnTo>
                    <a:pt x="8" y="1"/>
                  </a:lnTo>
                  <a:lnTo>
                    <a:pt x="5" y="0"/>
                  </a:lnTo>
                  <a:lnTo>
                    <a:pt x="0" y="0"/>
                  </a:ln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1"/>
            <p:cNvSpPr>
              <a:spLocks/>
            </p:cNvSpPr>
            <p:nvPr/>
          </p:nvSpPr>
          <p:spPr bwMode="auto">
            <a:xfrm>
              <a:off x="4243761" y="2226221"/>
              <a:ext cx="17463" cy="15875"/>
            </a:xfrm>
            <a:custGeom>
              <a:avLst/>
              <a:gdLst>
                <a:gd name="T0" fmla="*/ 7 w 23"/>
                <a:gd name="T1" fmla="*/ 19 h 19"/>
                <a:gd name="T2" fmla="*/ 7 w 23"/>
                <a:gd name="T3" fmla="*/ 19 h 19"/>
                <a:gd name="T4" fmla="*/ 7 w 23"/>
                <a:gd name="T5" fmla="*/ 17 h 19"/>
                <a:gd name="T6" fmla="*/ 8 w 23"/>
                <a:gd name="T7" fmla="*/ 15 h 19"/>
                <a:gd name="T8" fmla="*/ 9 w 23"/>
                <a:gd name="T9" fmla="*/ 12 h 19"/>
                <a:gd name="T10" fmla="*/ 12 w 23"/>
                <a:gd name="T11" fmla="*/ 10 h 19"/>
                <a:gd name="T12" fmla="*/ 14 w 23"/>
                <a:gd name="T13" fmla="*/ 8 h 19"/>
                <a:gd name="T14" fmla="*/ 16 w 23"/>
                <a:gd name="T15" fmla="*/ 8 h 19"/>
                <a:gd name="T16" fmla="*/ 20 w 23"/>
                <a:gd name="T17" fmla="*/ 7 h 19"/>
                <a:gd name="T18" fmla="*/ 23 w 23"/>
                <a:gd name="T19" fmla="*/ 5 h 19"/>
                <a:gd name="T20" fmla="*/ 23 w 23"/>
                <a:gd name="T21" fmla="*/ 0 h 19"/>
                <a:gd name="T22" fmla="*/ 19 w 23"/>
                <a:gd name="T23" fmla="*/ 0 h 19"/>
                <a:gd name="T24" fmla="*/ 15 w 23"/>
                <a:gd name="T25" fmla="*/ 1 h 19"/>
                <a:gd name="T26" fmla="*/ 10 w 23"/>
                <a:gd name="T27" fmla="*/ 3 h 19"/>
                <a:gd name="T28" fmla="*/ 8 w 23"/>
                <a:gd name="T29" fmla="*/ 5 h 19"/>
                <a:gd name="T30" fmla="*/ 5 w 23"/>
                <a:gd name="T31" fmla="*/ 8 h 19"/>
                <a:gd name="T32" fmla="*/ 2 w 23"/>
                <a:gd name="T33" fmla="*/ 11 h 19"/>
                <a:gd name="T34" fmla="*/ 1 w 23"/>
                <a:gd name="T35" fmla="*/ 16 h 19"/>
                <a:gd name="T36" fmla="*/ 0 w 23"/>
                <a:gd name="T37" fmla="*/ 19 h 19"/>
                <a:gd name="T38" fmla="*/ 0 w 23"/>
                <a:gd name="T39" fmla="*/ 19 h 19"/>
                <a:gd name="T40" fmla="*/ 7 w 23"/>
                <a:gd name="T4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7" y="19"/>
                  </a:moveTo>
                  <a:lnTo>
                    <a:pt x="7" y="19"/>
                  </a:lnTo>
                  <a:lnTo>
                    <a:pt x="7" y="17"/>
                  </a:lnTo>
                  <a:lnTo>
                    <a:pt x="8" y="15"/>
                  </a:lnTo>
                  <a:lnTo>
                    <a:pt x="9" y="12"/>
                  </a:lnTo>
                  <a:lnTo>
                    <a:pt x="12" y="10"/>
                  </a:lnTo>
                  <a:lnTo>
                    <a:pt x="14" y="8"/>
                  </a:lnTo>
                  <a:lnTo>
                    <a:pt x="16" y="8"/>
                  </a:lnTo>
                  <a:lnTo>
                    <a:pt x="20" y="7"/>
                  </a:lnTo>
                  <a:lnTo>
                    <a:pt x="23" y="5"/>
                  </a:lnTo>
                  <a:lnTo>
                    <a:pt x="23" y="0"/>
                  </a:lnTo>
                  <a:lnTo>
                    <a:pt x="19" y="0"/>
                  </a:lnTo>
                  <a:lnTo>
                    <a:pt x="15" y="1"/>
                  </a:lnTo>
                  <a:lnTo>
                    <a:pt x="10" y="3"/>
                  </a:lnTo>
                  <a:lnTo>
                    <a:pt x="8" y="5"/>
                  </a:lnTo>
                  <a:lnTo>
                    <a:pt x="5" y="8"/>
                  </a:lnTo>
                  <a:lnTo>
                    <a:pt x="2" y="11"/>
                  </a:lnTo>
                  <a:lnTo>
                    <a:pt x="1" y="16"/>
                  </a:lnTo>
                  <a:lnTo>
                    <a:pt x="0" y="19"/>
                  </a:lnTo>
                  <a:lnTo>
                    <a:pt x="0" y="19"/>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42"/>
            <p:cNvSpPr>
              <a:spLocks/>
            </p:cNvSpPr>
            <p:nvPr/>
          </p:nvSpPr>
          <p:spPr bwMode="auto">
            <a:xfrm>
              <a:off x="4243761" y="2242096"/>
              <a:ext cx="17463" cy="15875"/>
            </a:xfrm>
            <a:custGeom>
              <a:avLst/>
              <a:gdLst>
                <a:gd name="T0" fmla="*/ 23 w 23"/>
                <a:gd name="T1" fmla="*/ 14 h 21"/>
                <a:gd name="T2" fmla="*/ 23 w 23"/>
                <a:gd name="T3" fmla="*/ 14 h 21"/>
                <a:gd name="T4" fmla="*/ 20 w 23"/>
                <a:gd name="T5" fmla="*/ 14 h 21"/>
                <a:gd name="T6" fmla="*/ 16 w 23"/>
                <a:gd name="T7" fmla="*/ 13 h 21"/>
                <a:gd name="T8" fmla="*/ 14 w 23"/>
                <a:gd name="T9" fmla="*/ 12 h 21"/>
                <a:gd name="T10" fmla="*/ 12 w 23"/>
                <a:gd name="T11" fmla="*/ 9 h 21"/>
                <a:gd name="T12" fmla="*/ 9 w 23"/>
                <a:gd name="T13" fmla="*/ 7 h 21"/>
                <a:gd name="T14" fmla="*/ 8 w 23"/>
                <a:gd name="T15" fmla="*/ 5 h 21"/>
                <a:gd name="T16" fmla="*/ 7 w 23"/>
                <a:gd name="T17" fmla="*/ 2 h 21"/>
                <a:gd name="T18" fmla="*/ 7 w 23"/>
                <a:gd name="T19" fmla="*/ 0 h 21"/>
                <a:gd name="T20" fmla="*/ 0 w 23"/>
                <a:gd name="T21" fmla="*/ 0 h 21"/>
                <a:gd name="T22" fmla="*/ 1 w 23"/>
                <a:gd name="T23" fmla="*/ 4 h 21"/>
                <a:gd name="T24" fmla="*/ 2 w 23"/>
                <a:gd name="T25" fmla="*/ 8 h 21"/>
                <a:gd name="T26" fmla="*/ 5 w 23"/>
                <a:gd name="T27" fmla="*/ 12 h 21"/>
                <a:gd name="T28" fmla="*/ 7 w 23"/>
                <a:gd name="T29" fmla="*/ 14 h 21"/>
                <a:gd name="T30" fmla="*/ 10 w 23"/>
                <a:gd name="T31" fmla="*/ 17 h 21"/>
                <a:gd name="T32" fmla="*/ 15 w 23"/>
                <a:gd name="T33" fmla="*/ 19 h 21"/>
                <a:gd name="T34" fmla="*/ 19 w 23"/>
                <a:gd name="T35" fmla="*/ 20 h 21"/>
                <a:gd name="T36" fmla="*/ 23 w 23"/>
                <a:gd name="T37" fmla="*/ 21 h 21"/>
                <a:gd name="T38" fmla="*/ 23 w 23"/>
                <a:gd name="T39" fmla="*/ 21 h 21"/>
                <a:gd name="T40" fmla="*/ 23 w 23"/>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23" y="14"/>
                  </a:moveTo>
                  <a:lnTo>
                    <a:pt x="23" y="14"/>
                  </a:lnTo>
                  <a:lnTo>
                    <a:pt x="20" y="14"/>
                  </a:lnTo>
                  <a:lnTo>
                    <a:pt x="16" y="13"/>
                  </a:lnTo>
                  <a:lnTo>
                    <a:pt x="14" y="12"/>
                  </a:lnTo>
                  <a:lnTo>
                    <a:pt x="12" y="9"/>
                  </a:lnTo>
                  <a:lnTo>
                    <a:pt x="9" y="7"/>
                  </a:lnTo>
                  <a:lnTo>
                    <a:pt x="8" y="5"/>
                  </a:lnTo>
                  <a:lnTo>
                    <a:pt x="7" y="2"/>
                  </a:lnTo>
                  <a:lnTo>
                    <a:pt x="7" y="0"/>
                  </a:lnTo>
                  <a:lnTo>
                    <a:pt x="0" y="0"/>
                  </a:lnTo>
                  <a:lnTo>
                    <a:pt x="1" y="4"/>
                  </a:lnTo>
                  <a:lnTo>
                    <a:pt x="2" y="8"/>
                  </a:lnTo>
                  <a:lnTo>
                    <a:pt x="5" y="12"/>
                  </a:lnTo>
                  <a:lnTo>
                    <a:pt x="7" y="14"/>
                  </a:lnTo>
                  <a:lnTo>
                    <a:pt x="10" y="17"/>
                  </a:lnTo>
                  <a:lnTo>
                    <a:pt x="15" y="19"/>
                  </a:lnTo>
                  <a:lnTo>
                    <a:pt x="19" y="20"/>
                  </a:lnTo>
                  <a:lnTo>
                    <a:pt x="23" y="21"/>
                  </a:lnTo>
                  <a:lnTo>
                    <a:pt x="23" y="21"/>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43"/>
            <p:cNvSpPr>
              <a:spLocks/>
            </p:cNvSpPr>
            <p:nvPr/>
          </p:nvSpPr>
          <p:spPr bwMode="auto">
            <a:xfrm>
              <a:off x="4040561" y="2205583"/>
              <a:ext cx="69850" cy="15875"/>
            </a:xfrm>
            <a:custGeom>
              <a:avLst/>
              <a:gdLst>
                <a:gd name="T0" fmla="*/ 86 w 86"/>
                <a:gd name="T1" fmla="*/ 6 h 21"/>
                <a:gd name="T2" fmla="*/ 0 w 86"/>
                <a:gd name="T3" fmla="*/ 21 h 21"/>
                <a:gd name="T4" fmla="*/ 34 w 86"/>
                <a:gd name="T5" fmla="*/ 0 h 21"/>
                <a:gd name="T6" fmla="*/ 86 w 86"/>
                <a:gd name="T7" fmla="*/ 6 h 21"/>
              </a:gdLst>
              <a:ahLst/>
              <a:cxnLst>
                <a:cxn ang="0">
                  <a:pos x="T0" y="T1"/>
                </a:cxn>
                <a:cxn ang="0">
                  <a:pos x="T2" y="T3"/>
                </a:cxn>
                <a:cxn ang="0">
                  <a:pos x="T4" y="T5"/>
                </a:cxn>
                <a:cxn ang="0">
                  <a:pos x="T6" y="T7"/>
                </a:cxn>
              </a:cxnLst>
              <a:rect l="0" t="0" r="r" b="b"/>
              <a:pathLst>
                <a:path w="86" h="21">
                  <a:moveTo>
                    <a:pt x="86" y="6"/>
                  </a:moveTo>
                  <a:lnTo>
                    <a:pt x="0" y="21"/>
                  </a:lnTo>
                  <a:lnTo>
                    <a:pt x="34" y="0"/>
                  </a:lnTo>
                  <a:lnTo>
                    <a:pt x="8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44"/>
            <p:cNvSpPr>
              <a:spLocks/>
            </p:cNvSpPr>
            <p:nvPr/>
          </p:nvSpPr>
          <p:spPr bwMode="auto">
            <a:xfrm>
              <a:off x="4027861" y="2207171"/>
              <a:ext cx="82550" cy="19050"/>
            </a:xfrm>
            <a:custGeom>
              <a:avLst/>
              <a:gdLst>
                <a:gd name="T0" fmla="*/ 13 w 102"/>
                <a:gd name="T1" fmla="*/ 17 h 26"/>
                <a:gd name="T2" fmla="*/ 16 w 102"/>
                <a:gd name="T3" fmla="*/ 22 h 26"/>
                <a:gd name="T4" fmla="*/ 102 w 102"/>
                <a:gd name="T5" fmla="*/ 7 h 26"/>
                <a:gd name="T6" fmla="*/ 101 w 102"/>
                <a:gd name="T7" fmla="*/ 0 h 26"/>
                <a:gd name="T8" fmla="*/ 14 w 102"/>
                <a:gd name="T9" fmla="*/ 17 h 26"/>
                <a:gd name="T10" fmla="*/ 17 w 102"/>
                <a:gd name="T11" fmla="*/ 22 h 26"/>
                <a:gd name="T12" fmla="*/ 13 w 102"/>
                <a:gd name="T13" fmla="*/ 17 h 26"/>
                <a:gd name="T14" fmla="*/ 0 w 102"/>
                <a:gd name="T15" fmla="*/ 26 h 26"/>
                <a:gd name="T16" fmla="*/ 16 w 102"/>
                <a:gd name="T17" fmla="*/ 22 h 26"/>
                <a:gd name="T18" fmla="*/ 13 w 102"/>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6">
                  <a:moveTo>
                    <a:pt x="13" y="17"/>
                  </a:moveTo>
                  <a:lnTo>
                    <a:pt x="16" y="22"/>
                  </a:lnTo>
                  <a:lnTo>
                    <a:pt x="102" y="7"/>
                  </a:lnTo>
                  <a:lnTo>
                    <a:pt x="101" y="0"/>
                  </a:lnTo>
                  <a:lnTo>
                    <a:pt x="14" y="17"/>
                  </a:lnTo>
                  <a:lnTo>
                    <a:pt x="17" y="22"/>
                  </a:lnTo>
                  <a:lnTo>
                    <a:pt x="13" y="17"/>
                  </a:lnTo>
                  <a:lnTo>
                    <a:pt x="0" y="26"/>
                  </a:lnTo>
                  <a:lnTo>
                    <a:pt x="16" y="22"/>
                  </a:lnTo>
                  <a:lnTo>
                    <a:pt x="1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45"/>
            <p:cNvSpPr>
              <a:spLocks/>
            </p:cNvSpPr>
            <p:nvPr/>
          </p:nvSpPr>
          <p:spPr bwMode="auto">
            <a:xfrm>
              <a:off x="4038973" y="2202408"/>
              <a:ext cx="31750" cy="22225"/>
            </a:xfrm>
            <a:custGeom>
              <a:avLst/>
              <a:gdLst>
                <a:gd name="T0" fmla="*/ 38 w 39"/>
                <a:gd name="T1" fmla="*/ 0 h 27"/>
                <a:gd name="T2" fmla="*/ 36 w 39"/>
                <a:gd name="T3" fmla="*/ 0 h 27"/>
                <a:gd name="T4" fmla="*/ 0 w 39"/>
                <a:gd name="T5" fmla="*/ 22 h 27"/>
                <a:gd name="T6" fmla="*/ 4 w 39"/>
                <a:gd name="T7" fmla="*/ 27 h 27"/>
                <a:gd name="T8" fmla="*/ 39 w 39"/>
                <a:gd name="T9" fmla="*/ 5 h 27"/>
                <a:gd name="T10" fmla="*/ 37 w 39"/>
                <a:gd name="T11" fmla="*/ 5 h 27"/>
                <a:gd name="T12" fmla="*/ 38 w 39"/>
                <a:gd name="T13" fmla="*/ 0 h 27"/>
                <a:gd name="T14" fmla="*/ 37 w 39"/>
                <a:gd name="T15" fmla="*/ 0 h 27"/>
                <a:gd name="T16" fmla="*/ 36 w 39"/>
                <a:gd name="T17" fmla="*/ 0 h 27"/>
                <a:gd name="T18" fmla="*/ 38 w 3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7">
                  <a:moveTo>
                    <a:pt x="38" y="0"/>
                  </a:moveTo>
                  <a:lnTo>
                    <a:pt x="36" y="0"/>
                  </a:lnTo>
                  <a:lnTo>
                    <a:pt x="0" y="22"/>
                  </a:lnTo>
                  <a:lnTo>
                    <a:pt x="4" y="27"/>
                  </a:lnTo>
                  <a:lnTo>
                    <a:pt x="39" y="5"/>
                  </a:lnTo>
                  <a:lnTo>
                    <a:pt x="37" y="5"/>
                  </a:lnTo>
                  <a:lnTo>
                    <a:pt x="38" y="0"/>
                  </a:lnTo>
                  <a:lnTo>
                    <a:pt x="37" y="0"/>
                  </a:lnTo>
                  <a:lnTo>
                    <a:pt x="3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46"/>
            <p:cNvSpPr>
              <a:spLocks/>
            </p:cNvSpPr>
            <p:nvPr/>
          </p:nvSpPr>
          <p:spPr bwMode="auto">
            <a:xfrm>
              <a:off x="4069136" y="2202408"/>
              <a:ext cx="55563" cy="9525"/>
            </a:xfrm>
            <a:custGeom>
              <a:avLst/>
              <a:gdLst>
                <a:gd name="T0" fmla="*/ 52 w 72"/>
                <a:gd name="T1" fmla="*/ 12 h 12"/>
                <a:gd name="T2" fmla="*/ 52 w 72"/>
                <a:gd name="T3" fmla="*/ 5 h 12"/>
                <a:gd name="T4" fmla="*/ 1 w 72"/>
                <a:gd name="T5" fmla="*/ 0 h 12"/>
                <a:gd name="T6" fmla="*/ 0 w 72"/>
                <a:gd name="T7" fmla="*/ 5 h 12"/>
                <a:gd name="T8" fmla="*/ 51 w 72"/>
                <a:gd name="T9" fmla="*/ 12 h 12"/>
                <a:gd name="T10" fmla="*/ 51 w 72"/>
                <a:gd name="T11" fmla="*/ 5 h 12"/>
                <a:gd name="T12" fmla="*/ 52 w 72"/>
                <a:gd name="T13" fmla="*/ 12 h 12"/>
                <a:gd name="T14" fmla="*/ 72 w 72"/>
                <a:gd name="T15" fmla="*/ 9 h 12"/>
                <a:gd name="T16" fmla="*/ 52 w 72"/>
                <a:gd name="T17" fmla="*/ 5 h 12"/>
                <a:gd name="T18" fmla="*/ 52 w 7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2">
                  <a:moveTo>
                    <a:pt x="52" y="12"/>
                  </a:moveTo>
                  <a:lnTo>
                    <a:pt x="52" y="5"/>
                  </a:lnTo>
                  <a:lnTo>
                    <a:pt x="1" y="0"/>
                  </a:lnTo>
                  <a:lnTo>
                    <a:pt x="0" y="5"/>
                  </a:lnTo>
                  <a:lnTo>
                    <a:pt x="51" y="12"/>
                  </a:lnTo>
                  <a:lnTo>
                    <a:pt x="51" y="5"/>
                  </a:lnTo>
                  <a:lnTo>
                    <a:pt x="52" y="12"/>
                  </a:lnTo>
                  <a:lnTo>
                    <a:pt x="72" y="9"/>
                  </a:lnTo>
                  <a:lnTo>
                    <a:pt x="52" y="5"/>
                  </a:lnTo>
                  <a:lnTo>
                    <a:pt x="5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47"/>
            <p:cNvSpPr>
              <a:spLocks/>
            </p:cNvSpPr>
            <p:nvPr/>
          </p:nvSpPr>
          <p:spPr bwMode="auto">
            <a:xfrm>
              <a:off x="4075486" y="2250033"/>
              <a:ext cx="31750" cy="26988"/>
            </a:xfrm>
            <a:custGeom>
              <a:avLst/>
              <a:gdLst>
                <a:gd name="T0" fmla="*/ 20 w 41"/>
                <a:gd name="T1" fmla="*/ 33 h 33"/>
                <a:gd name="T2" fmla="*/ 16 w 41"/>
                <a:gd name="T3" fmla="*/ 32 h 33"/>
                <a:gd name="T4" fmla="*/ 13 w 41"/>
                <a:gd name="T5" fmla="*/ 32 h 33"/>
                <a:gd name="T6" fmla="*/ 9 w 41"/>
                <a:gd name="T7" fmla="*/ 30 h 33"/>
                <a:gd name="T8" fmla="*/ 6 w 41"/>
                <a:gd name="T9" fmla="*/ 27 h 33"/>
                <a:gd name="T10" fmla="*/ 4 w 41"/>
                <a:gd name="T11" fmla="*/ 25 h 33"/>
                <a:gd name="T12" fmla="*/ 1 w 41"/>
                <a:gd name="T13" fmla="*/ 23 h 33"/>
                <a:gd name="T14" fmla="*/ 1 w 41"/>
                <a:gd name="T15" fmla="*/ 19 h 33"/>
                <a:gd name="T16" fmla="*/ 0 w 41"/>
                <a:gd name="T17" fmla="*/ 16 h 33"/>
                <a:gd name="T18" fmla="*/ 1 w 41"/>
                <a:gd name="T19" fmla="*/ 12 h 33"/>
                <a:gd name="T20" fmla="*/ 1 w 41"/>
                <a:gd name="T21" fmla="*/ 9 h 33"/>
                <a:gd name="T22" fmla="*/ 4 w 41"/>
                <a:gd name="T23" fmla="*/ 7 h 33"/>
                <a:gd name="T24" fmla="*/ 6 w 41"/>
                <a:gd name="T25" fmla="*/ 4 h 33"/>
                <a:gd name="T26" fmla="*/ 9 w 41"/>
                <a:gd name="T27" fmla="*/ 2 h 33"/>
                <a:gd name="T28" fmla="*/ 13 w 41"/>
                <a:gd name="T29" fmla="*/ 1 h 33"/>
                <a:gd name="T30" fmla="*/ 16 w 41"/>
                <a:gd name="T31" fmla="*/ 0 h 33"/>
                <a:gd name="T32" fmla="*/ 20 w 41"/>
                <a:gd name="T33" fmla="*/ 0 h 33"/>
                <a:gd name="T34" fmla="*/ 24 w 41"/>
                <a:gd name="T35" fmla="*/ 0 h 33"/>
                <a:gd name="T36" fmla="*/ 28 w 41"/>
                <a:gd name="T37" fmla="*/ 1 h 33"/>
                <a:gd name="T38" fmla="*/ 31 w 41"/>
                <a:gd name="T39" fmla="*/ 2 h 33"/>
                <a:gd name="T40" fmla="*/ 35 w 41"/>
                <a:gd name="T41" fmla="*/ 4 h 33"/>
                <a:gd name="T42" fmla="*/ 37 w 41"/>
                <a:gd name="T43" fmla="*/ 7 h 33"/>
                <a:gd name="T44" fmla="*/ 38 w 41"/>
                <a:gd name="T45" fmla="*/ 9 h 33"/>
                <a:gd name="T46" fmla="*/ 39 w 41"/>
                <a:gd name="T47" fmla="*/ 12 h 33"/>
                <a:gd name="T48" fmla="*/ 41 w 41"/>
                <a:gd name="T49" fmla="*/ 16 h 33"/>
                <a:gd name="T50" fmla="*/ 39 w 41"/>
                <a:gd name="T51" fmla="*/ 19 h 33"/>
                <a:gd name="T52" fmla="*/ 38 w 41"/>
                <a:gd name="T53" fmla="*/ 23 h 33"/>
                <a:gd name="T54" fmla="*/ 37 w 41"/>
                <a:gd name="T55" fmla="*/ 25 h 33"/>
                <a:gd name="T56" fmla="*/ 35 w 41"/>
                <a:gd name="T57" fmla="*/ 27 h 33"/>
                <a:gd name="T58" fmla="*/ 31 w 41"/>
                <a:gd name="T59" fmla="*/ 30 h 33"/>
                <a:gd name="T60" fmla="*/ 28 w 41"/>
                <a:gd name="T61" fmla="*/ 32 h 33"/>
                <a:gd name="T62" fmla="*/ 24 w 41"/>
                <a:gd name="T63" fmla="*/ 32 h 33"/>
                <a:gd name="T64" fmla="*/ 20 w 41"/>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20" y="33"/>
                  </a:moveTo>
                  <a:lnTo>
                    <a:pt x="16" y="32"/>
                  </a:lnTo>
                  <a:lnTo>
                    <a:pt x="13" y="32"/>
                  </a:lnTo>
                  <a:lnTo>
                    <a:pt x="9" y="30"/>
                  </a:lnTo>
                  <a:lnTo>
                    <a:pt x="6" y="27"/>
                  </a:lnTo>
                  <a:lnTo>
                    <a:pt x="4" y="25"/>
                  </a:lnTo>
                  <a:lnTo>
                    <a:pt x="1" y="23"/>
                  </a:lnTo>
                  <a:lnTo>
                    <a:pt x="1" y="19"/>
                  </a:lnTo>
                  <a:lnTo>
                    <a:pt x="0" y="16"/>
                  </a:lnTo>
                  <a:lnTo>
                    <a:pt x="1" y="12"/>
                  </a:lnTo>
                  <a:lnTo>
                    <a:pt x="1" y="9"/>
                  </a:lnTo>
                  <a:lnTo>
                    <a:pt x="4" y="7"/>
                  </a:lnTo>
                  <a:lnTo>
                    <a:pt x="6" y="4"/>
                  </a:lnTo>
                  <a:lnTo>
                    <a:pt x="9" y="2"/>
                  </a:lnTo>
                  <a:lnTo>
                    <a:pt x="13" y="1"/>
                  </a:lnTo>
                  <a:lnTo>
                    <a:pt x="16" y="0"/>
                  </a:lnTo>
                  <a:lnTo>
                    <a:pt x="20" y="0"/>
                  </a:lnTo>
                  <a:lnTo>
                    <a:pt x="24" y="0"/>
                  </a:lnTo>
                  <a:lnTo>
                    <a:pt x="28" y="1"/>
                  </a:lnTo>
                  <a:lnTo>
                    <a:pt x="31" y="2"/>
                  </a:lnTo>
                  <a:lnTo>
                    <a:pt x="35" y="4"/>
                  </a:lnTo>
                  <a:lnTo>
                    <a:pt x="37" y="7"/>
                  </a:lnTo>
                  <a:lnTo>
                    <a:pt x="38" y="9"/>
                  </a:lnTo>
                  <a:lnTo>
                    <a:pt x="39" y="12"/>
                  </a:lnTo>
                  <a:lnTo>
                    <a:pt x="41" y="16"/>
                  </a:lnTo>
                  <a:lnTo>
                    <a:pt x="39" y="19"/>
                  </a:lnTo>
                  <a:lnTo>
                    <a:pt x="38" y="23"/>
                  </a:lnTo>
                  <a:lnTo>
                    <a:pt x="37" y="25"/>
                  </a:lnTo>
                  <a:lnTo>
                    <a:pt x="35" y="27"/>
                  </a:lnTo>
                  <a:lnTo>
                    <a:pt x="31" y="30"/>
                  </a:lnTo>
                  <a:lnTo>
                    <a:pt x="28" y="32"/>
                  </a:lnTo>
                  <a:lnTo>
                    <a:pt x="24" y="32"/>
                  </a:lnTo>
                  <a:lnTo>
                    <a:pt x="2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48"/>
            <p:cNvSpPr>
              <a:spLocks/>
            </p:cNvSpPr>
            <p:nvPr/>
          </p:nvSpPr>
          <p:spPr bwMode="auto">
            <a:xfrm>
              <a:off x="4072311" y="2262733"/>
              <a:ext cx="17463" cy="17463"/>
            </a:xfrm>
            <a:custGeom>
              <a:avLst/>
              <a:gdLst>
                <a:gd name="T0" fmla="*/ 0 w 23"/>
                <a:gd name="T1" fmla="*/ 0 h 21"/>
                <a:gd name="T2" fmla="*/ 0 w 23"/>
                <a:gd name="T3" fmla="*/ 0 h 21"/>
                <a:gd name="T4" fmla="*/ 1 w 23"/>
                <a:gd name="T5" fmla="*/ 4 h 21"/>
                <a:gd name="T6" fmla="*/ 2 w 23"/>
                <a:gd name="T7" fmla="*/ 8 h 21"/>
                <a:gd name="T8" fmla="*/ 4 w 23"/>
                <a:gd name="T9" fmla="*/ 11 h 21"/>
                <a:gd name="T10" fmla="*/ 7 w 23"/>
                <a:gd name="T11" fmla="*/ 14 h 21"/>
                <a:gd name="T12" fmla="*/ 11 w 23"/>
                <a:gd name="T13" fmla="*/ 17 h 21"/>
                <a:gd name="T14" fmla="*/ 15 w 23"/>
                <a:gd name="T15" fmla="*/ 18 h 21"/>
                <a:gd name="T16" fmla="*/ 19 w 23"/>
                <a:gd name="T17" fmla="*/ 19 h 21"/>
                <a:gd name="T18" fmla="*/ 23 w 23"/>
                <a:gd name="T19" fmla="*/ 21 h 21"/>
                <a:gd name="T20" fmla="*/ 23 w 23"/>
                <a:gd name="T21" fmla="*/ 14 h 21"/>
                <a:gd name="T22" fmla="*/ 21 w 23"/>
                <a:gd name="T23" fmla="*/ 14 h 21"/>
                <a:gd name="T24" fmla="*/ 17 w 23"/>
                <a:gd name="T25" fmla="*/ 13 h 21"/>
                <a:gd name="T26" fmla="*/ 14 w 23"/>
                <a:gd name="T27" fmla="*/ 11 h 21"/>
                <a:gd name="T28" fmla="*/ 11 w 23"/>
                <a:gd name="T29" fmla="*/ 9 h 21"/>
                <a:gd name="T30" fmla="*/ 9 w 23"/>
                <a:gd name="T31" fmla="*/ 7 h 21"/>
                <a:gd name="T32" fmla="*/ 8 w 23"/>
                <a:gd name="T33" fmla="*/ 6 h 21"/>
                <a:gd name="T34" fmla="*/ 7 w 23"/>
                <a:gd name="T35" fmla="*/ 3 h 21"/>
                <a:gd name="T36" fmla="*/ 7 w 23"/>
                <a:gd name="T37" fmla="*/ 0 h 21"/>
                <a:gd name="T38" fmla="*/ 7 w 23"/>
                <a:gd name="T39" fmla="*/ 0 h 21"/>
                <a:gd name="T40" fmla="*/ 0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0"/>
                  </a:moveTo>
                  <a:lnTo>
                    <a:pt x="0" y="0"/>
                  </a:lnTo>
                  <a:lnTo>
                    <a:pt x="1" y="4"/>
                  </a:lnTo>
                  <a:lnTo>
                    <a:pt x="2" y="8"/>
                  </a:lnTo>
                  <a:lnTo>
                    <a:pt x="4" y="11"/>
                  </a:lnTo>
                  <a:lnTo>
                    <a:pt x="7" y="14"/>
                  </a:lnTo>
                  <a:lnTo>
                    <a:pt x="11" y="17"/>
                  </a:lnTo>
                  <a:lnTo>
                    <a:pt x="15" y="18"/>
                  </a:lnTo>
                  <a:lnTo>
                    <a:pt x="19" y="19"/>
                  </a:lnTo>
                  <a:lnTo>
                    <a:pt x="23" y="21"/>
                  </a:lnTo>
                  <a:lnTo>
                    <a:pt x="23" y="14"/>
                  </a:lnTo>
                  <a:lnTo>
                    <a:pt x="21" y="14"/>
                  </a:lnTo>
                  <a:lnTo>
                    <a:pt x="17" y="13"/>
                  </a:lnTo>
                  <a:lnTo>
                    <a:pt x="14" y="11"/>
                  </a:lnTo>
                  <a:lnTo>
                    <a:pt x="11" y="9"/>
                  </a:lnTo>
                  <a:lnTo>
                    <a:pt x="9" y="7"/>
                  </a:lnTo>
                  <a:lnTo>
                    <a:pt x="8" y="6"/>
                  </a:lnTo>
                  <a:lnTo>
                    <a:pt x="7" y="3"/>
                  </a:lnTo>
                  <a:lnTo>
                    <a:pt x="7" y="0"/>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49"/>
            <p:cNvSpPr>
              <a:spLocks/>
            </p:cNvSpPr>
            <p:nvPr/>
          </p:nvSpPr>
          <p:spPr bwMode="auto">
            <a:xfrm>
              <a:off x="4072311" y="2248446"/>
              <a:ext cx="17463" cy="14288"/>
            </a:xfrm>
            <a:custGeom>
              <a:avLst/>
              <a:gdLst>
                <a:gd name="T0" fmla="*/ 23 w 23"/>
                <a:gd name="T1" fmla="*/ 0 h 20"/>
                <a:gd name="T2" fmla="*/ 23 w 23"/>
                <a:gd name="T3" fmla="*/ 0 h 20"/>
                <a:gd name="T4" fmla="*/ 19 w 23"/>
                <a:gd name="T5" fmla="*/ 0 h 20"/>
                <a:gd name="T6" fmla="*/ 15 w 23"/>
                <a:gd name="T7" fmla="*/ 1 h 20"/>
                <a:gd name="T8" fmla="*/ 11 w 23"/>
                <a:gd name="T9" fmla="*/ 4 h 20"/>
                <a:gd name="T10" fmla="*/ 7 w 23"/>
                <a:gd name="T11" fmla="*/ 6 h 20"/>
                <a:gd name="T12" fmla="*/ 4 w 23"/>
                <a:gd name="T13" fmla="*/ 8 h 20"/>
                <a:gd name="T14" fmla="*/ 2 w 23"/>
                <a:gd name="T15" fmla="*/ 12 h 20"/>
                <a:gd name="T16" fmla="*/ 1 w 23"/>
                <a:gd name="T17" fmla="*/ 16 h 20"/>
                <a:gd name="T18" fmla="*/ 0 w 23"/>
                <a:gd name="T19" fmla="*/ 20 h 20"/>
                <a:gd name="T20" fmla="*/ 7 w 23"/>
                <a:gd name="T21" fmla="*/ 20 h 20"/>
                <a:gd name="T22" fmla="*/ 7 w 23"/>
                <a:gd name="T23" fmla="*/ 18 h 20"/>
                <a:gd name="T24" fmla="*/ 8 w 23"/>
                <a:gd name="T25" fmla="*/ 15 h 20"/>
                <a:gd name="T26" fmla="*/ 9 w 23"/>
                <a:gd name="T27" fmla="*/ 13 h 20"/>
                <a:gd name="T28" fmla="*/ 11 w 23"/>
                <a:gd name="T29" fmla="*/ 11 h 20"/>
                <a:gd name="T30" fmla="*/ 14 w 23"/>
                <a:gd name="T31" fmla="*/ 8 h 20"/>
                <a:gd name="T32" fmla="*/ 17 w 23"/>
                <a:gd name="T33" fmla="*/ 8 h 20"/>
                <a:gd name="T34" fmla="*/ 21 w 23"/>
                <a:gd name="T35" fmla="*/ 7 h 20"/>
                <a:gd name="T36" fmla="*/ 23 w 23"/>
                <a:gd name="T37" fmla="*/ 6 h 20"/>
                <a:gd name="T38" fmla="*/ 23 w 23"/>
                <a:gd name="T39" fmla="*/ 6 h 20"/>
                <a:gd name="T40" fmla="*/ 23 w 23"/>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0"/>
                  </a:moveTo>
                  <a:lnTo>
                    <a:pt x="23" y="0"/>
                  </a:lnTo>
                  <a:lnTo>
                    <a:pt x="19" y="0"/>
                  </a:lnTo>
                  <a:lnTo>
                    <a:pt x="15" y="1"/>
                  </a:lnTo>
                  <a:lnTo>
                    <a:pt x="11" y="4"/>
                  </a:lnTo>
                  <a:lnTo>
                    <a:pt x="7" y="6"/>
                  </a:lnTo>
                  <a:lnTo>
                    <a:pt x="4" y="8"/>
                  </a:lnTo>
                  <a:lnTo>
                    <a:pt x="2" y="12"/>
                  </a:lnTo>
                  <a:lnTo>
                    <a:pt x="1" y="16"/>
                  </a:lnTo>
                  <a:lnTo>
                    <a:pt x="0" y="20"/>
                  </a:lnTo>
                  <a:lnTo>
                    <a:pt x="7" y="20"/>
                  </a:lnTo>
                  <a:lnTo>
                    <a:pt x="7" y="18"/>
                  </a:lnTo>
                  <a:lnTo>
                    <a:pt x="8" y="15"/>
                  </a:lnTo>
                  <a:lnTo>
                    <a:pt x="9" y="13"/>
                  </a:lnTo>
                  <a:lnTo>
                    <a:pt x="11" y="11"/>
                  </a:lnTo>
                  <a:lnTo>
                    <a:pt x="14" y="8"/>
                  </a:lnTo>
                  <a:lnTo>
                    <a:pt x="17" y="8"/>
                  </a:lnTo>
                  <a:lnTo>
                    <a:pt x="21" y="7"/>
                  </a:lnTo>
                  <a:lnTo>
                    <a:pt x="23" y="6"/>
                  </a:lnTo>
                  <a:lnTo>
                    <a:pt x="23" y="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50"/>
            <p:cNvSpPr>
              <a:spLocks/>
            </p:cNvSpPr>
            <p:nvPr/>
          </p:nvSpPr>
          <p:spPr bwMode="auto">
            <a:xfrm>
              <a:off x="4089773" y="2248446"/>
              <a:ext cx="19050" cy="14288"/>
            </a:xfrm>
            <a:custGeom>
              <a:avLst/>
              <a:gdLst>
                <a:gd name="T0" fmla="*/ 23 w 23"/>
                <a:gd name="T1" fmla="*/ 20 h 20"/>
                <a:gd name="T2" fmla="*/ 23 w 23"/>
                <a:gd name="T3" fmla="*/ 20 h 20"/>
                <a:gd name="T4" fmla="*/ 23 w 23"/>
                <a:gd name="T5" fmla="*/ 16 h 20"/>
                <a:gd name="T6" fmla="*/ 22 w 23"/>
                <a:gd name="T7" fmla="*/ 12 h 20"/>
                <a:gd name="T8" fmla="*/ 19 w 23"/>
                <a:gd name="T9" fmla="*/ 8 h 20"/>
                <a:gd name="T10" fmla="*/ 16 w 23"/>
                <a:gd name="T11" fmla="*/ 6 h 20"/>
                <a:gd name="T12" fmla="*/ 12 w 23"/>
                <a:gd name="T13" fmla="*/ 4 h 20"/>
                <a:gd name="T14" fmla="*/ 9 w 23"/>
                <a:gd name="T15" fmla="*/ 1 h 20"/>
                <a:gd name="T16" fmla="*/ 4 w 23"/>
                <a:gd name="T17" fmla="*/ 0 h 20"/>
                <a:gd name="T18" fmla="*/ 0 w 23"/>
                <a:gd name="T19" fmla="*/ 0 h 20"/>
                <a:gd name="T20" fmla="*/ 0 w 23"/>
                <a:gd name="T21" fmla="*/ 6 h 20"/>
                <a:gd name="T22" fmla="*/ 4 w 23"/>
                <a:gd name="T23" fmla="*/ 7 h 20"/>
                <a:gd name="T24" fmla="*/ 7 w 23"/>
                <a:gd name="T25" fmla="*/ 8 h 20"/>
                <a:gd name="T26" fmla="*/ 10 w 23"/>
                <a:gd name="T27" fmla="*/ 8 h 20"/>
                <a:gd name="T28" fmla="*/ 12 w 23"/>
                <a:gd name="T29" fmla="*/ 11 h 20"/>
                <a:gd name="T30" fmla="*/ 15 w 23"/>
                <a:gd name="T31" fmla="*/ 13 h 20"/>
                <a:gd name="T32" fmla="*/ 16 w 23"/>
                <a:gd name="T33" fmla="*/ 15 h 20"/>
                <a:gd name="T34" fmla="*/ 16 w 23"/>
                <a:gd name="T35" fmla="*/ 18 h 20"/>
                <a:gd name="T36" fmla="*/ 17 w 23"/>
                <a:gd name="T37" fmla="*/ 20 h 20"/>
                <a:gd name="T38" fmla="*/ 17 w 23"/>
                <a:gd name="T39" fmla="*/ 20 h 20"/>
                <a:gd name="T40" fmla="*/ 23 w 23"/>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20"/>
                  </a:moveTo>
                  <a:lnTo>
                    <a:pt x="23" y="20"/>
                  </a:lnTo>
                  <a:lnTo>
                    <a:pt x="23" y="16"/>
                  </a:lnTo>
                  <a:lnTo>
                    <a:pt x="22" y="12"/>
                  </a:lnTo>
                  <a:lnTo>
                    <a:pt x="19" y="8"/>
                  </a:lnTo>
                  <a:lnTo>
                    <a:pt x="16" y="6"/>
                  </a:lnTo>
                  <a:lnTo>
                    <a:pt x="12" y="4"/>
                  </a:lnTo>
                  <a:lnTo>
                    <a:pt x="9" y="1"/>
                  </a:lnTo>
                  <a:lnTo>
                    <a:pt x="4" y="0"/>
                  </a:lnTo>
                  <a:lnTo>
                    <a:pt x="0" y="0"/>
                  </a:lnTo>
                  <a:lnTo>
                    <a:pt x="0" y="6"/>
                  </a:lnTo>
                  <a:lnTo>
                    <a:pt x="4" y="7"/>
                  </a:lnTo>
                  <a:lnTo>
                    <a:pt x="7" y="8"/>
                  </a:lnTo>
                  <a:lnTo>
                    <a:pt x="10" y="8"/>
                  </a:lnTo>
                  <a:lnTo>
                    <a:pt x="12" y="11"/>
                  </a:lnTo>
                  <a:lnTo>
                    <a:pt x="15" y="13"/>
                  </a:lnTo>
                  <a:lnTo>
                    <a:pt x="16" y="15"/>
                  </a:lnTo>
                  <a:lnTo>
                    <a:pt x="16" y="18"/>
                  </a:lnTo>
                  <a:lnTo>
                    <a:pt x="17" y="20"/>
                  </a:lnTo>
                  <a:lnTo>
                    <a:pt x="17" y="20"/>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51"/>
            <p:cNvSpPr>
              <a:spLocks/>
            </p:cNvSpPr>
            <p:nvPr/>
          </p:nvSpPr>
          <p:spPr bwMode="auto">
            <a:xfrm>
              <a:off x="4089773" y="2262733"/>
              <a:ext cx="19050" cy="17463"/>
            </a:xfrm>
            <a:custGeom>
              <a:avLst/>
              <a:gdLst>
                <a:gd name="T0" fmla="*/ 0 w 23"/>
                <a:gd name="T1" fmla="*/ 21 h 21"/>
                <a:gd name="T2" fmla="*/ 0 w 23"/>
                <a:gd name="T3" fmla="*/ 21 h 21"/>
                <a:gd name="T4" fmla="*/ 4 w 23"/>
                <a:gd name="T5" fmla="*/ 19 h 21"/>
                <a:gd name="T6" fmla="*/ 9 w 23"/>
                <a:gd name="T7" fmla="*/ 18 h 21"/>
                <a:gd name="T8" fmla="*/ 12 w 23"/>
                <a:gd name="T9" fmla="*/ 17 h 21"/>
                <a:gd name="T10" fmla="*/ 16 w 23"/>
                <a:gd name="T11" fmla="*/ 14 h 21"/>
                <a:gd name="T12" fmla="*/ 19 w 23"/>
                <a:gd name="T13" fmla="*/ 11 h 21"/>
                <a:gd name="T14" fmla="*/ 22 w 23"/>
                <a:gd name="T15" fmla="*/ 8 h 21"/>
                <a:gd name="T16" fmla="*/ 23 w 23"/>
                <a:gd name="T17" fmla="*/ 4 h 21"/>
                <a:gd name="T18" fmla="*/ 23 w 23"/>
                <a:gd name="T19" fmla="*/ 0 h 21"/>
                <a:gd name="T20" fmla="*/ 17 w 23"/>
                <a:gd name="T21" fmla="*/ 0 h 21"/>
                <a:gd name="T22" fmla="*/ 16 w 23"/>
                <a:gd name="T23" fmla="*/ 3 h 21"/>
                <a:gd name="T24" fmla="*/ 16 w 23"/>
                <a:gd name="T25" fmla="*/ 6 h 21"/>
                <a:gd name="T26" fmla="*/ 15 w 23"/>
                <a:gd name="T27" fmla="*/ 8 h 21"/>
                <a:gd name="T28" fmla="*/ 12 w 23"/>
                <a:gd name="T29" fmla="*/ 9 h 21"/>
                <a:gd name="T30" fmla="*/ 10 w 23"/>
                <a:gd name="T31" fmla="*/ 11 h 21"/>
                <a:gd name="T32" fmla="*/ 7 w 23"/>
                <a:gd name="T33" fmla="*/ 13 h 21"/>
                <a:gd name="T34" fmla="*/ 4 w 23"/>
                <a:gd name="T35" fmla="*/ 14 h 21"/>
                <a:gd name="T36" fmla="*/ 0 w 23"/>
                <a:gd name="T37" fmla="*/ 14 h 21"/>
                <a:gd name="T38" fmla="*/ 0 w 23"/>
                <a:gd name="T39" fmla="*/ 14 h 21"/>
                <a:gd name="T40" fmla="*/ 0 w 23"/>
                <a:gd name="T4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21"/>
                  </a:moveTo>
                  <a:lnTo>
                    <a:pt x="0" y="21"/>
                  </a:lnTo>
                  <a:lnTo>
                    <a:pt x="4" y="19"/>
                  </a:lnTo>
                  <a:lnTo>
                    <a:pt x="9" y="18"/>
                  </a:lnTo>
                  <a:lnTo>
                    <a:pt x="12" y="17"/>
                  </a:lnTo>
                  <a:lnTo>
                    <a:pt x="16" y="14"/>
                  </a:lnTo>
                  <a:lnTo>
                    <a:pt x="19" y="11"/>
                  </a:lnTo>
                  <a:lnTo>
                    <a:pt x="22" y="8"/>
                  </a:lnTo>
                  <a:lnTo>
                    <a:pt x="23" y="4"/>
                  </a:lnTo>
                  <a:lnTo>
                    <a:pt x="23" y="0"/>
                  </a:lnTo>
                  <a:lnTo>
                    <a:pt x="17" y="0"/>
                  </a:lnTo>
                  <a:lnTo>
                    <a:pt x="16" y="3"/>
                  </a:lnTo>
                  <a:lnTo>
                    <a:pt x="16" y="6"/>
                  </a:lnTo>
                  <a:lnTo>
                    <a:pt x="15" y="8"/>
                  </a:lnTo>
                  <a:lnTo>
                    <a:pt x="12" y="9"/>
                  </a:lnTo>
                  <a:lnTo>
                    <a:pt x="10" y="11"/>
                  </a:lnTo>
                  <a:lnTo>
                    <a:pt x="7" y="13"/>
                  </a:lnTo>
                  <a:lnTo>
                    <a:pt x="4" y="14"/>
                  </a:lnTo>
                  <a:lnTo>
                    <a:pt x="0" y="14"/>
                  </a:lnTo>
                  <a:lnTo>
                    <a:pt x="0" y="1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6"/>
            <p:cNvSpPr>
              <a:spLocks/>
            </p:cNvSpPr>
            <p:nvPr/>
          </p:nvSpPr>
          <p:spPr bwMode="auto">
            <a:xfrm>
              <a:off x="4091361" y="2359571"/>
              <a:ext cx="20638" cy="58738"/>
            </a:xfrm>
            <a:custGeom>
              <a:avLst/>
              <a:gdLst>
                <a:gd name="T0" fmla="*/ 10 w 26"/>
                <a:gd name="T1" fmla="*/ 68 h 73"/>
                <a:gd name="T2" fmla="*/ 10 w 26"/>
                <a:gd name="T3" fmla="*/ 68 h 73"/>
                <a:gd name="T4" fmla="*/ 9 w 26"/>
                <a:gd name="T5" fmla="*/ 66 h 73"/>
                <a:gd name="T6" fmla="*/ 8 w 26"/>
                <a:gd name="T7" fmla="*/ 62 h 73"/>
                <a:gd name="T8" fmla="*/ 7 w 26"/>
                <a:gd name="T9" fmla="*/ 55 h 73"/>
                <a:gd name="T10" fmla="*/ 8 w 26"/>
                <a:gd name="T11" fmla="*/ 47 h 73"/>
                <a:gd name="T12" fmla="*/ 10 w 26"/>
                <a:gd name="T13" fmla="*/ 36 h 73"/>
                <a:gd name="T14" fmla="*/ 16 w 26"/>
                <a:gd name="T15" fmla="*/ 21 h 73"/>
                <a:gd name="T16" fmla="*/ 26 w 26"/>
                <a:gd name="T17" fmla="*/ 5 h 73"/>
                <a:gd name="T18" fmla="*/ 21 w 26"/>
                <a:gd name="T19" fmla="*/ 0 h 73"/>
                <a:gd name="T20" fmla="*/ 10 w 26"/>
                <a:gd name="T21" fmla="*/ 18 h 73"/>
                <a:gd name="T22" fmla="*/ 5 w 26"/>
                <a:gd name="T23" fmla="*/ 33 h 73"/>
                <a:gd name="T24" fmla="*/ 1 w 26"/>
                <a:gd name="T25" fmla="*/ 46 h 73"/>
                <a:gd name="T26" fmla="*/ 0 w 26"/>
                <a:gd name="T27" fmla="*/ 55 h 73"/>
                <a:gd name="T28" fmla="*/ 1 w 26"/>
                <a:gd name="T29" fmla="*/ 62 h 73"/>
                <a:gd name="T30" fmla="*/ 2 w 26"/>
                <a:gd name="T31" fmla="*/ 68 h 73"/>
                <a:gd name="T32" fmla="*/ 5 w 26"/>
                <a:gd name="T33" fmla="*/ 70 h 73"/>
                <a:gd name="T34" fmla="*/ 6 w 26"/>
                <a:gd name="T35" fmla="*/ 73 h 73"/>
                <a:gd name="T36" fmla="*/ 10 w 26"/>
                <a:gd name="T3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3">
                  <a:moveTo>
                    <a:pt x="10" y="68"/>
                  </a:moveTo>
                  <a:lnTo>
                    <a:pt x="10" y="68"/>
                  </a:lnTo>
                  <a:lnTo>
                    <a:pt x="9" y="66"/>
                  </a:lnTo>
                  <a:lnTo>
                    <a:pt x="8" y="62"/>
                  </a:lnTo>
                  <a:lnTo>
                    <a:pt x="7" y="55"/>
                  </a:lnTo>
                  <a:lnTo>
                    <a:pt x="8" y="47"/>
                  </a:lnTo>
                  <a:lnTo>
                    <a:pt x="10" y="36"/>
                  </a:lnTo>
                  <a:lnTo>
                    <a:pt x="16" y="21"/>
                  </a:lnTo>
                  <a:lnTo>
                    <a:pt x="26" y="5"/>
                  </a:lnTo>
                  <a:lnTo>
                    <a:pt x="21" y="0"/>
                  </a:lnTo>
                  <a:lnTo>
                    <a:pt x="10" y="18"/>
                  </a:lnTo>
                  <a:lnTo>
                    <a:pt x="5" y="33"/>
                  </a:lnTo>
                  <a:lnTo>
                    <a:pt x="1" y="46"/>
                  </a:lnTo>
                  <a:lnTo>
                    <a:pt x="0" y="55"/>
                  </a:lnTo>
                  <a:lnTo>
                    <a:pt x="1" y="62"/>
                  </a:lnTo>
                  <a:lnTo>
                    <a:pt x="2" y="68"/>
                  </a:lnTo>
                  <a:lnTo>
                    <a:pt x="5" y="70"/>
                  </a:lnTo>
                  <a:lnTo>
                    <a:pt x="6" y="73"/>
                  </a:lnTo>
                  <a:lnTo>
                    <a:pt x="1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57"/>
            <p:cNvSpPr>
              <a:spLocks/>
            </p:cNvSpPr>
            <p:nvPr/>
          </p:nvSpPr>
          <p:spPr bwMode="auto">
            <a:xfrm>
              <a:off x="4270748" y="2338933"/>
              <a:ext cx="22225" cy="55563"/>
            </a:xfrm>
            <a:custGeom>
              <a:avLst/>
              <a:gdLst>
                <a:gd name="T0" fmla="*/ 22 w 26"/>
                <a:gd name="T1" fmla="*/ 72 h 72"/>
                <a:gd name="T2" fmla="*/ 23 w 26"/>
                <a:gd name="T3" fmla="*/ 71 h 72"/>
                <a:gd name="T4" fmla="*/ 24 w 26"/>
                <a:gd name="T5" fmla="*/ 68 h 72"/>
                <a:gd name="T6" fmla="*/ 25 w 26"/>
                <a:gd name="T7" fmla="*/ 63 h 72"/>
                <a:gd name="T8" fmla="*/ 26 w 26"/>
                <a:gd name="T9" fmla="*/ 56 h 72"/>
                <a:gd name="T10" fmla="*/ 25 w 26"/>
                <a:gd name="T11" fmla="*/ 46 h 72"/>
                <a:gd name="T12" fmla="*/ 23 w 26"/>
                <a:gd name="T13" fmla="*/ 34 h 72"/>
                <a:gd name="T14" fmla="*/ 16 w 26"/>
                <a:gd name="T15" fmla="*/ 19 h 72"/>
                <a:gd name="T16" fmla="*/ 6 w 26"/>
                <a:gd name="T17" fmla="*/ 0 h 72"/>
                <a:gd name="T18" fmla="*/ 0 w 26"/>
                <a:gd name="T19" fmla="*/ 4 h 72"/>
                <a:gd name="T20" fmla="*/ 10 w 26"/>
                <a:gd name="T21" fmla="*/ 21 h 72"/>
                <a:gd name="T22" fmla="*/ 16 w 26"/>
                <a:gd name="T23" fmla="*/ 35 h 72"/>
                <a:gd name="T24" fmla="*/ 18 w 26"/>
                <a:gd name="T25" fmla="*/ 46 h 72"/>
                <a:gd name="T26" fmla="*/ 19 w 26"/>
                <a:gd name="T27" fmla="*/ 56 h 72"/>
                <a:gd name="T28" fmla="*/ 19 w 26"/>
                <a:gd name="T29" fmla="*/ 61 h 72"/>
                <a:gd name="T30" fmla="*/ 18 w 26"/>
                <a:gd name="T31" fmla="*/ 65 h 72"/>
                <a:gd name="T32" fmla="*/ 17 w 26"/>
                <a:gd name="T33" fmla="*/ 67 h 72"/>
                <a:gd name="T34" fmla="*/ 17 w 26"/>
                <a:gd name="T35" fmla="*/ 67 h 72"/>
                <a:gd name="T36" fmla="*/ 22 w 26"/>
                <a:gd name="T3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2">
                  <a:moveTo>
                    <a:pt x="22" y="72"/>
                  </a:moveTo>
                  <a:lnTo>
                    <a:pt x="23" y="71"/>
                  </a:lnTo>
                  <a:lnTo>
                    <a:pt x="24" y="68"/>
                  </a:lnTo>
                  <a:lnTo>
                    <a:pt x="25" y="63"/>
                  </a:lnTo>
                  <a:lnTo>
                    <a:pt x="26" y="56"/>
                  </a:lnTo>
                  <a:lnTo>
                    <a:pt x="25" y="46"/>
                  </a:lnTo>
                  <a:lnTo>
                    <a:pt x="23" y="34"/>
                  </a:lnTo>
                  <a:lnTo>
                    <a:pt x="16" y="19"/>
                  </a:lnTo>
                  <a:lnTo>
                    <a:pt x="6" y="0"/>
                  </a:lnTo>
                  <a:lnTo>
                    <a:pt x="0" y="4"/>
                  </a:lnTo>
                  <a:lnTo>
                    <a:pt x="10" y="21"/>
                  </a:lnTo>
                  <a:lnTo>
                    <a:pt x="16" y="35"/>
                  </a:lnTo>
                  <a:lnTo>
                    <a:pt x="18" y="46"/>
                  </a:lnTo>
                  <a:lnTo>
                    <a:pt x="19" y="56"/>
                  </a:lnTo>
                  <a:lnTo>
                    <a:pt x="19" y="61"/>
                  </a:lnTo>
                  <a:lnTo>
                    <a:pt x="18" y="65"/>
                  </a:lnTo>
                  <a:lnTo>
                    <a:pt x="17" y="67"/>
                  </a:lnTo>
                  <a:lnTo>
                    <a:pt x="17" y="67"/>
                  </a:lnTo>
                  <a:lnTo>
                    <a:pt x="2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58"/>
            <p:cNvSpPr>
              <a:spLocks/>
            </p:cNvSpPr>
            <p:nvPr/>
          </p:nvSpPr>
          <p:spPr bwMode="auto">
            <a:xfrm>
              <a:off x="4154861" y="2327821"/>
              <a:ext cx="7938" cy="28575"/>
            </a:xfrm>
            <a:custGeom>
              <a:avLst/>
              <a:gdLst>
                <a:gd name="T0" fmla="*/ 5 w 11"/>
                <a:gd name="T1" fmla="*/ 30 h 37"/>
                <a:gd name="T2" fmla="*/ 7 w 11"/>
                <a:gd name="T3" fmla="*/ 34 h 37"/>
                <a:gd name="T4" fmla="*/ 11 w 11"/>
                <a:gd name="T5" fmla="*/ 0 h 37"/>
                <a:gd name="T6" fmla="*/ 5 w 11"/>
                <a:gd name="T7" fmla="*/ 0 h 37"/>
                <a:gd name="T8" fmla="*/ 0 w 11"/>
                <a:gd name="T9" fmla="*/ 33 h 37"/>
                <a:gd name="T10" fmla="*/ 4 w 11"/>
                <a:gd name="T11" fmla="*/ 37 h 37"/>
                <a:gd name="T12" fmla="*/ 0 w 11"/>
                <a:gd name="T13" fmla="*/ 33 h 37"/>
                <a:gd name="T14" fmla="*/ 0 w 11"/>
                <a:gd name="T15" fmla="*/ 36 h 37"/>
                <a:gd name="T16" fmla="*/ 4 w 11"/>
                <a:gd name="T17" fmla="*/ 37 h 37"/>
                <a:gd name="T18" fmla="*/ 5 w 11"/>
                <a:gd name="T1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7">
                  <a:moveTo>
                    <a:pt x="5" y="30"/>
                  </a:moveTo>
                  <a:lnTo>
                    <a:pt x="7" y="34"/>
                  </a:lnTo>
                  <a:lnTo>
                    <a:pt x="11" y="0"/>
                  </a:lnTo>
                  <a:lnTo>
                    <a:pt x="5" y="0"/>
                  </a:lnTo>
                  <a:lnTo>
                    <a:pt x="0" y="33"/>
                  </a:lnTo>
                  <a:lnTo>
                    <a:pt x="4" y="37"/>
                  </a:lnTo>
                  <a:lnTo>
                    <a:pt x="0" y="33"/>
                  </a:lnTo>
                  <a:lnTo>
                    <a:pt x="0" y="36"/>
                  </a:lnTo>
                  <a:lnTo>
                    <a:pt x="4" y="37"/>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59"/>
            <p:cNvSpPr>
              <a:spLocks/>
            </p:cNvSpPr>
            <p:nvPr/>
          </p:nvSpPr>
          <p:spPr bwMode="auto">
            <a:xfrm>
              <a:off x="4156448" y="2338933"/>
              <a:ext cx="76200" cy="19050"/>
            </a:xfrm>
            <a:custGeom>
              <a:avLst/>
              <a:gdLst>
                <a:gd name="T0" fmla="*/ 89 w 95"/>
                <a:gd name="T1" fmla="*/ 3 h 26"/>
                <a:gd name="T2" fmla="*/ 89 w 95"/>
                <a:gd name="T3" fmla="*/ 0 h 26"/>
                <a:gd name="T4" fmla="*/ 84 w 95"/>
                <a:gd name="T5" fmla="*/ 5 h 26"/>
                <a:gd name="T6" fmla="*/ 79 w 95"/>
                <a:gd name="T7" fmla="*/ 10 h 26"/>
                <a:gd name="T8" fmla="*/ 72 w 95"/>
                <a:gd name="T9" fmla="*/ 13 h 26"/>
                <a:gd name="T10" fmla="*/ 67 w 95"/>
                <a:gd name="T11" fmla="*/ 15 h 26"/>
                <a:gd name="T12" fmla="*/ 59 w 95"/>
                <a:gd name="T13" fmla="*/ 16 h 26"/>
                <a:gd name="T14" fmla="*/ 52 w 95"/>
                <a:gd name="T15" fmla="*/ 19 h 26"/>
                <a:gd name="T16" fmla="*/ 44 w 95"/>
                <a:gd name="T17" fmla="*/ 19 h 26"/>
                <a:gd name="T18" fmla="*/ 37 w 95"/>
                <a:gd name="T19" fmla="*/ 20 h 26"/>
                <a:gd name="T20" fmla="*/ 30 w 95"/>
                <a:gd name="T21" fmla="*/ 20 h 26"/>
                <a:gd name="T22" fmla="*/ 23 w 95"/>
                <a:gd name="T23" fmla="*/ 19 h 26"/>
                <a:gd name="T24" fmla="*/ 17 w 95"/>
                <a:gd name="T25" fmla="*/ 19 h 26"/>
                <a:gd name="T26" fmla="*/ 11 w 95"/>
                <a:gd name="T27" fmla="*/ 19 h 26"/>
                <a:gd name="T28" fmla="*/ 7 w 95"/>
                <a:gd name="T29" fmla="*/ 18 h 26"/>
                <a:gd name="T30" fmla="*/ 3 w 95"/>
                <a:gd name="T31" fmla="*/ 16 h 26"/>
                <a:gd name="T32" fmla="*/ 1 w 95"/>
                <a:gd name="T33" fmla="*/ 16 h 26"/>
                <a:gd name="T34" fmla="*/ 1 w 95"/>
                <a:gd name="T35" fmla="*/ 16 h 26"/>
                <a:gd name="T36" fmla="*/ 0 w 95"/>
                <a:gd name="T37" fmla="*/ 23 h 26"/>
                <a:gd name="T38" fmla="*/ 1 w 95"/>
                <a:gd name="T39" fmla="*/ 23 h 26"/>
                <a:gd name="T40" fmla="*/ 2 w 95"/>
                <a:gd name="T41" fmla="*/ 23 h 26"/>
                <a:gd name="T42" fmla="*/ 6 w 95"/>
                <a:gd name="T43" fmla="*/ 23 h 26"/>
                <a:gd name="T44" fmla="*/ 10 w 95"/>
                <a:gd name="T45" fmla="*/ 24 h 26"/>
                <a:gd name="T46" fmla="*/ 16 w 95"/>
                <a:gd name="T47" fmla="*/ 26 h 26"/>
                <a:gd name="T48" fmla="*/ 23 w 95"/>
                <a:gd name="T49" fmla="*/ 26 h 26"/>
                <a:gd name="T50" fmla="*/ 30 w 95"/>
                <a:gd name="T51" fmla="*/ 26 h 26"/>
                <a:gd name="T52" fmla="*/ 37 w 95"/>
                <a:gd name="T53" fmla="*/ 26 h 26"/>
                <a:gd name="T54" fmla="*/ 45 w 95"/>
                <a:gd name="T55" fmla="*/ 26 h 26"/>
                <a:gd name="T56" fmla="*/ 53 w 95"/>
                <a:gd name="T57" fmla="*/ 24 h 26"/>
                <a:gd name="T58" fmla="*/ 60 w 95"/>
                <a:gd name="T59" fmla="*/ 23 h 26"/>
                <a:gd name="T60" fmla="*/ 68 w 95"/>
                <a:gd name="T61" fmla="*/ 21 h 26"/>
                <a:gd name="T62" fmla="*/ 76 w 95"/>
                <a:gd name="T63" fmla="*/ 19 h 26"/>
                <a:gd name="T64" fmla="*/ 83 w 95"/>
                <a:gd name="T65" fmla="*/ 14 h 26"/>
                <a:gd name="T66" fmla="*/ 89 w 95"/>
                <a:gd name="T67" fmla="*/ 10 h 26"/>
                <a:gd name="T68" fmla="*/ 94 w 95"/>
                <a:gd name="T69" fmla="*/ 4 h 26"/>
                <a:gd name="T70" fmla="*/ 94 w 95"/>
                <a:gd name="T71" fmla="*/ 1 h 26"/>
                <a:gd name="T72" fmla="*/ 94 w 95"/>
                <a:gd name="T73" fmla="*/ 4 h 26"/>
                <a:gd name="T74" fmla="*/ 95 w 95"/>
                <a:gd name="T75" fmla="*/ 3 h 26"/>
                <a:gd name="T76" fmla="*/ 94 w 95"/>
                <a:gd name="T77" fmla="*/ 1 h 26"/>
                <a:gd name="T78" fmla="*/ 89 w 95"/>
                <a:gd name="T7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26">
                  <a:moveTo>
                    <a:pt x="89" y="3"/>
                  </a:moveTo>
                  <a:lnTo>
                    <a:pt x="89" y="0"/>
                  </a:lnTo>
                  <a:lnTo>
                    <a:pt x="84" y="5"/>
                  </a:lnTo>
                  <a:lnTo>
                    <a:pt x="79" y="10"/>
                  </a:lnTo>
                  <a:lnTo>
                    <a:pt x="72" y="13"/>
                  </a:lnTo>
                  <a:lnTo>
                    <a:pt x="67" y="15"/>
                  </a:lnTo>
                  <a:lnTo>
                    <a:pt x="59" y="16"/>
                  </a:lnTo>
                  <a:lnTo>
                    <a:pt x="52" y="19"/>
                  </a:lnTo>
                  <a:lnTo>
                    <a:pt x="44" y="19"/>
                  </a:lnTo>
                  <a:lnTo>
                    <a:pt x="37" y="20"/>
                  </a:lnTo>
                  <a:lnTo>
                    <a:pt x="30" y="20"/>
                  </a:lnTo>
                  <a:lnTo>
                    <a:pt x="23" y="19"/>
                  </a:lnTo>
                  <a:lnTo>
                    <a:pt x="17" y="19"/>
                  </a:lnTo>
                  <a:lnTo>
                    <a:pt x="11" y="19"/>
                  </a:lnTo>
                  <a:lnTo>
                    <a:pt x="7" y="18"/>
                  </a:lnTo>
                  <a:lnTo>
                    <a:pt x="3" y="16"/>
                  </a:lnTo>
                  <a:lnTo>
                    <a:pt x="1" y="16"/>
                  </a:lnTo>
                  <a:lnTo>
                    <a:pt x="1" y="16"/>
                  </a:lnTo>
                  <a:lnTo>
                    <a:pt x="0" y="23"/>
                  </a:lnTo>
                  <a:lnTo>
                    <a:pt x="1" y="23"/>
                  </a:lnTo>
                  <a:lnTo>
                    <a:pt x="2" y="23"/>
                  </a:lnTo>
                  <a:lnTo>
                    <a:pt x="6" y="23"/>
                  </a:lnTo>
                  <a:lnTo>
                    <a:pt x="10" y="24"/>
                  </a:lnTo>
                  <a:lnTo>
                    <a:pt x="16" y="26"/>
                  </a:lnTo>
                  <a:lnTo>
                    <a:pt x="23" y="26"/>
                  </a:lnTo>
                  <a:lnTo>
                    <a:pt x="30" y="26"/>
                  </a:lnTo>
                  <a:lnTo>
                    <a:pt x="37" y="26"/>
                  </a:lnTo>
                  <a:lnTo>
                    <a:pt x="45" y="26"/>
                  </a:lnTo>
                  <a:lnTo>
                    <a:pt x="53" y="24"/>
                  </a:lnTo>
                  <a:lnTo>
                    <a:pt x="60" y="23"/>
                  </a:lnTo>
                  <a:lnTo>
                    <a:pt x="68" y="21"/>
                  </a:lnTo>
                  <a:lnTo>
                    <a:pt x="76" y="19"/>
                  </a:lnTo>
                  <a:lnTo>
                    <a:pt x="83" y="14"/>
                  </a:lnTo>
                  <a:lnTo>
                    <a:pt x="89" y="10"/>
                  </a:lnTo>
                  <a:lnTo>
                    <a:pt x="94" y="4"/>
                  </a:lnTo>
                  <a:lnTo>
                    <a:pt x="94" y="1"/>
                  </a:lnTo>
                  <a:lnTo>
                    <a:pt x="94" y="4"/>
                  </a:lnTo>
                  <a:lnTo>
                    <a:pt x="95" y="3"/>
                  </a:lnTo>
                  <a:lnTo>
                    <a:pt x="94" y="1"/>
                  </a:lnTo>
                  <a:lnTo>
                    <a:pt x="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60"/>
            <p:cNvSpPr>
              <a:spLocks/>
            </p:cNvSpPr>
            <p:nvPr/>
          </p:nvSpPr>
          <p:spPr bwMode="auto">
            <a:xfrm>
              <a:off x="4216773" y="2315121"/>
              <a:ext cx="15875" cy="25400"/>
            </a:xfrm>
            <a:custGeom>
              <a:avLst/>
              <a:gdLst>
                <a:gd name="T0" fmla="*/ 3 w 18"/>
                <a:gd name="T1" fmla="*/ 0 h 33"/>
                <a:gd name="T2" fmla="*/ 0 w 18"/>
                <a:gd name="T3" fmla="*/ 2 h 33"/>
                <a:gd name="T4" fmla="*/ 13 w 18"/>
                <a:gd name="T5" fmla="*/ 33 h 33"/>
                <a:gd name="T6" fmla="*/ 18 w 18"/>
                <a:gd name="T7" fmla="*/ 31 h 33"/>
                <a:gd name="T8" fmla="*/ 7 w 18"/>
                <a:gd name="T9" fmla="*/ 0 h 33"/>
                <a:gd name="T10" fmla="*/ 3 w 18"/>
                <a:gd name="T11" fmla="*/ 0 h 33"/>
              </a:gdLst>
              <a:ahLst/>
              <a:cxnLst>
                <a:cxn ang="0">
                  <a:pos x="T0" y="T1"/>
                </a:cxn>
                <a:cxn ang="0">
                  <a:pos x="T2" y="T3"/>
                </a:cxn>
                <a:cxn ang="0">
                  <a:pos x="T4" y="T5"/>
                </a:cxn>
                <a:cxn ang="0">
                  <a:pos x="T6" y="T7"/>
                </a:cxn>
                <a:cxn ang="0">
                  <a:pos x="T8" y="T9"/>
                </a:cxn>
                <a:cxn ang="0">
                  <a:pos x="T10" y="T11"/>
                </a:cxn>
              </a:cxnLst>
              <a:rect l="0" t="0" r="r" b="b"/>
              <a:pathLst>
                <a:path w="18" h="33">
                  <a:moveTo>
                    <a:pt x="3" y="0"/>
                  </a:moveTo>
                  <a:lnTo>
                    <a:pt x="0" y="2"/>
                  </a:lnTo>
                  <a:lnTo>
                    <a:pt x="13" y="33"/>
                  </a:lnTo>
                  <a:lnTo>
                    <a:pt x="18" y="31"/>
                  </a:lnTo>
                  <a:lnTo>
                    <a:pt x="7"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61"/>
            <p:cNvSpPr>
              <a:spLocks/>
            </p:cNvSpPr>
            <p:nvPr/>
          </p:nvSpPr>
          <p:spPr bwMode="auto">
            <a:xfrm>
              <a:off x="4051673" y="2478633"/>
              <a:ext cx="152400" cy="169863"/>
            </a:xfrm>
            <a:custGeom>
              <a:avLst/>
              <a:gdLst>
                <a:gd name="T0" fmla="*/ 38 w 194"/>
                <a:gd name="T1" fmla="*/ 0 h 213"/>
                <a:gd name="T2" fmla="*/ 39 w 194"/>
                <a:gd name="T3" fmla="*/ 1 h 213"/>
                <a:gd name="T4" fmla="*/ 42 w 194"/>
                <a:gd name="T5" fmla="*/ 4 h 213"/>
                <a:gd name="T6" fmla="*/ 46 w 194"/>
                <a:gd name="T7" fmla="*/ 9 h 213"/>
                <a:gd name="T8" fmla="*/ 52 w 194"/>
                <a:gd name="T9" fmla="*/ 16 h 213"/>
                <a:gd name="T10" fmla="*/ 59 w 194"/>
                <a:gd name="T11" fmla="*/ 23 h 213"/>
                <a:gd name="T12" fmla="*/ 67 w 194"/>
                <a:gd name="T13" fmla="*/ 32 h 213"/>
                <a:gd name="T14" fmla="*/ 77 w 194"/>
                <a:gd name="T15" fmla="*/ 41 h 213"/>
                <a:gd name="T16" fmla="*/ 88 w 194"/>
                <a:gd name="T17" fmla="*/ 50 h 213"/>
                <a:gd name="T18" fmla="*/ 99 w 194"/>
                <a:gd name="T19" fmla="*/ 60 h 213"/>
                <a:gd name="T20" fmla="*/ 111 w 194"/>
                <a:gd name="T21" fmla="*/ 69 h 213"/>
                <a:gd name="T22" fmla="*/ 124 w 194"/>
                <a:gd name="T23" fmla="*/ 76 h 213"/>
                <a:gd name="T24" fmla="*/ 137 w 194"/>
                <a:gd name="T25" fmla="*/ 84 h 213"/>
                <a:gd name="T26" fmla="*/ 151 w 194"/>
                <a:gd name="T27" fmla="*/ 90 h 213"/>
                <a:gd name="T28" fmla="*/ 165 w 194"/>
                <a:gd name="T29" fmla="*/ 93 h 213"/>
                <a:gd name="T30" fmla="*/ 179 w 194"/>
                <a:gd name="T31" fmla="*/ 95 h 213"/>
                <a:gd name="T32" fmla="*/ 194 w 194"/>
                <a:gd name="T33" fmla="*/ 95 h 213"/>
                <a:gd name="T34" fmla="*/ 193 w 194"/>
                <a:gd name="T35" fmla="*/ 94 h 213"/>
                <a:gd name="T36" fmla="*/ 191 w 194"/>
                <a:gd name="T37" fmla="*/ 94 h 213"/>
                <a:gd name="T38" fmla="*/ 189 w 194"/>
                <a:gd name="T39" fmla="*/ 93 h 213"/>
                <a:gd name="T40" fmla="*/ 186 w 194"/>
                <a:gd name="T41" fmla="*/ 93 h 213"/>
                <a:gd name="T42" fmla="*/ 181 w 194"/>
                <a:gd name="T43" fmla="*/ 94 h 213"/>
                <a:gd name="T44" fmla="*/ 175 w 194"/>
                <a:gd name="T45" fmla="*/ 99 h 213"/>
                <a:gd name="T46" fmla="*/ 170 w 194"/>
                <a:gd name="T47" fmla="*/ 105 h 213"/>
                <a:gd name="T48" fmla="*/ 163 w 194"/>
                <a:gd name="T49" fmla="*/ 115 h 213"/>
                <a:gd name="T50" fmla="*/ 157 w 194"/>
                <a:gd name="T51" fmla="*/ 123 h 213"/>
                <a:gd name="T52" fmla="*/ 152 w 194"/>
                <a:gd name="T53" fmla="*/ 131 h 213"/>
                <a:gd name="T54" fmla="*/ 148 w 194"/>
                <a:gd name="T55" fmla="*/ 138 h 213"/>
                <a:gd name="T56" fmla="*/ 143 w 194"/>
                <a:gd name="T57" fmla="*/ 146 h 213"/>
                <a:gd name="T58" fmla="*/ 140 w 194"/>
                <a:gd name="T59" fmla="*/ 153 h 213"/>
                <a:gd name="T60" fmla="*/ 135 w 194"/>
                <a:gd name="T61" fmla="*/ 161 h 213"/>
                <a:gd name="T62" fmla="*/ 132 w 194"/>
                <a:gd name="T63" fmla="*/ 168 h 213"/>
                <a:gd name="T64" fmla="*/ 129 w 194"/>
                <a:gd name="T65" fmla="*/ 174 h 213"/>
                <a:gd name="T66" fmla="*/ 126 w 194"/>
                <a:gd name="T67" fmla="*/ 181 h 213"/>
                <a:gd name="T68" fmla="*/ 124 w 194"/>
                <a:gd name="T69" fmla="*/ 186 h 213"/>
                <a:gd name="T70" fmla="*/ 121 w 194"/>
                <a:gd name="T71" fmla="*/ 191 h 213"/>
                <a:gd name="T72" fmla="*/ 120 w 194"/>
                <a:gd name="T73" fmla="*/ 197 h 213"/>
                <a:gd name="T74" fmla="*/ 119 w 194"/>
                <a:gd name="T75" fmla="*/ 201 h 213"/>
                <a:gd name="T76" fmla="*/ 118 w 194"/>
                <a:gd name="T77" fmla="*/ 206 h 213"/>
                <a:gd name="T78" fmla="*/ 117 w 194"/>
                <a:gd name="T79" fmla="*/ 209 h 213"/>
                <a:gd name="T80" fmla="*/ 117 w 194"/>
                <a:gd name="T81" fmla="*/ 213 h 213"/>
                <a:gd name="T82" fmla="*/ 100 w 194"/>
                <a:gd name="T83" fmla="*/ 199 h 213"/>
                <a:gd name="T84" fmla="*/ 86 w 194"/>
                <a:gd name="T85" fmla="*/ 186 h 213"/>
                <a:gd name="T86" fmla="*/ 72 w 194"/>
                <a:gd name="T87" fmla="*/ 173 h 213"/>
                <a:gd name="T88" fmla="*/ 60 w 194"/>
                <a:gd name="T89" fmla="*/ 160 h 213"/>
                <a:gd name="T90" fmla="*/ 50 w 194"/>
                <a:gd name="T91" fmla="*/ 147 h 213"/>
                <a:gd name="T92" fmla="*/ 39 w 194"/>
                <a:gd name="T93" fmla="*/ 135 h 213"/>
                <a:gd name="T94" fmla="*/ 31 w 194"/>
                <a:gd name="T95" fmla="*/ 123 h 213"/>
                <a:gd name="T96" fmla="*/ 24 w 194"/>
                <a:gd name="T97" fmla="*/ 113 h 213"/>
                <a:gd name="T98" fmla="*/ 18 w 194"/>
                <a:gd name="T99" fmla="*/ 103 h 213"/>
                <a:gd name="T100" fmla="*/ 13 w 194"/>
                <a:gd name="T101" fmla="*/ 94 h 213"/>
                <a:gd name="T102" fmla="*/ 8 w 194"/>
                <a:gd name="T103" fmla="*/ 86 h 213"/>
                <a:gd name="T104" fmla="*/ 6 w 194"/>
                <a:gd name="T105" fmla="*/ 80 h 213"/>
                <a:gd name="T106" fmla="*/ 3 w 194"/>
                <a:gd name="T107" fmla="*/ 75 h 213"/>
                <a:gd name="T108" fmla="*/ 1 w 194"/>
                <a:gd name="T109" fmla="*/ 70 h 213"/>
                <a:gd name="T110" fmla="*/ 0 w 194"/>
                <a:gd name="T111" fmla="*/ 68 h 213"/>
                <a:gd name="T112" fmla="*/ 0 w 194"/>
                <a:gd name="T113" fmla="*/ 67 h 213"/>
                <a:gd name="T114" fmla="*/ 38 w 194"/>
                <a:gd name="T11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213">
                  <a:moveTo>
                    <a:pt x="38" y="0"/>
                  </a:moveTo>
                  <a:lnTo>
                    <a:pt x="39" y="1"/>
                  </a:lnTo>
                  <a:lnTo>
                    <a:pt x="42" y="4"/>
                  </a:lnTo>
                  <a:lnTo>
                    <a:pt x="46" y="9"/>
                  </a:lnTo>
                  <a:lnTo>
                    <a:pt x="52" y="16"/>
                  </a:lnTo>
                  <a:lnTo>
                    <a:pt x="59" y="23"/>
                  </a:lnTo>
                  <a:lnTo>
                    <a:pt x="67" y="32"/>
                  </a:lnTo>
                  <a:lnTo>
                    <a:pt x="77" y="41"/>
                  </a:lnTo>
                  <a:lnTo>
                    <a:pt x="88" y="50"/>
                  </a:lnTo>
                  <a:lnTo>
                    <a:pt x="99" y="60"/>
                  </a:lnTo>
                  <a:lnTo>
                    <a:pt x="111" y="69"/>
                  </a:lnTo>
                  <a:lnTo>
                    <a:pt x="124" y="76"/>
                  </a:lnTo>
                  <a:lnTo>
                    <a:pt x="137" y="84"/>
                  </a:lnTo>
                  <a:lnTo>
                    <a:pt x="151" y="90"/>
                  </a:lnTo>
                  <a:lnTo>
                    <a:pt x="165" y="93"/>
                  </a:lnTo>
                  <a:lnTo>
                    <a:pt x="179" y="95"/>
                  </a:lnTo>
                  <a:lnTo>
                    <a:pt x="194" y="95"/>
                  </a:lnTo>
                  <a:lnTo>
                    <a:pt x="193" y="94"/>
                  </a:lnTo>
                  <a:lnTo>
                    <a:pt x="191" y="94"/>
                  </a:lnTo>
                  <a:lnTo>
                    <a:pt x="189" y="93"/>
                  </a:lnTo>
                  <a:lnTo>
                    <a:pt x="186" y="93"/>
                  </a:lnTo>
                  <a:lnTo>
                    <a:pt x="181" y="94"/>
                  </a:lnTo>
                  <a:lnTo>
                    <a:pt x="175" y="99"/>
                  </a:lnTo>
                  <a:lnTo>
                    <a:pt x="170" y="105"/>
                  </a:lnTo>
                  <a:lnTo>
                    <a:pt x="163" y="115"/>
                  </a:lnTo>
                  <a:lnTo>
                    <a:pt x="157" y="123"/>
                  </a:lnTo>
                  <a:lnTo>
                    <a:pt x="152" y="131"/>
                  </a:lnTo>
                  <a:lnTo>
                    <a:pt x="148" y="138"/>
                  </a:lnTo>
                  <a:lnTo>
                    <a:pt x="143" y="146"/>
                  </a:lnTo>
                  <a:lnTo>
                    <a:pt x="140" y="153"/>
                  </a:lnTo>
                  <a:lnTo>
                    <a:pt x="135" y="161"/>
                  </a:lnTo>
                  <a:lnTo>
                    <a:pt x="132" y="168"/>
                  </a:lnTo>
                  <a:lnTo>
                    <a:pt x="129" y="174"/>
                  </a:lnTo>
                  <a:lnTo>
                    <a:pt x="126" y="181"/>
                  </a:lnTo>
                  <a:lnTo>
                    <a:pt x="124" y="186"/>
                  </a:lnTo>
                  <a:lnTo>
                    <a:pt x="121" y="191"/>
                  </a:lnTo>
                  <a:lnTo>
                    <a:pt x="120" y="197"/>
                  </a:lnTo>
                  <a:lnTo>
                    <a:pt x="119" y="201"/>
                  </a:lnTo>
                  <a:lnTo>
                    <a:pt x="118" y="206"/>
                  </a:lnTo>
                  <a:lnTo>
                    <a:pt x="117" y="209"/>
                  </a:lnTo>
                  <a:lnTo>
                    <a:pt x="117" y="213"/>
                  </a:lnTo>
                  <a:lnTo>
                    <a:pt x="100" y="199"/>
                  </a:lnTo>
                  <a:lnTo>
                    <a:pt x="86" y="186"/>
                  </a:lnTo>
                  <a:lnTo>
                    <a:pt x="72" y="173"/>
                  </a:lnTo>
                  <a:lnTo>
                    <a:pt x="60" y="160"/>
                  </a:lnTo>
                  <a:lnTo>
                    <a:pt x="50" y="147"/>
                  </a:lnTo>
                  <a:lnTo>
                    <a:pt x="39" y="135"/>
                  </a:lnTo>
                  <a:lnTo>
                    <a:pt x="31" y="123"/>
                  </a:lnTo>
                  <a:lnTo>
                    <a:pt x="24" y="113"/>
                  </a:lnTo>
                  <a:lnTo>
                    <a:pt x="18" y="103"/>
                  </a:lnTo>
                  <a:lnTo>
                    <a:pt x="13" y="94"/>
                  </a:lnTo>
                  <a:lnTo>
                    <a:pt x="8" y="86"/>
                  </a:lnTo>
                  <a:lnTo>
                    <a:pt x="6" y="80"/>
                  </a:lnTo>
                  <a:lnTo>
                    <a:pt x="3" y="75"/>
                  </a:lnTo>
                  <a:lnTo>
                    <a:pt x="1" y="70"/>
                  </a:lnTo>
                  <a:lnTo>
                    <a:pt x="0" y="68"/>
                  </a:lnTo>
                  <a:lnTo>
                    <a:pt x="0" y="67"/>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162"/>
            <p:cNvSpPr>
              <a:spLocks/>
            </p:cNvSpPr>
            <p:nvPr/>
          </p:nvSpPr>
          <p:spPr bwMode="auto">
            <a:xfrm>
              <a:off x="4080248" y="2477046"/>
              <a:ext cx="130175" cy="80963"/>
            </a:xfrm>
            <a:custGeom>
              <a:avLst/>
              <a:gdLst>
                <a:gd name="T0" fmla="*/ 155 w 165"/>
                <a:gd name="T1" fmla="*/ 101 h 102"/>
                <a:gd name="T2" fmla="*/ 157 w 165"/>
                <a:gd name="T3" fmla="*/ 95 h 102"/>
                <a:gd name="T4" fmla="*/ 143 w 165"/>
                <a:gd name="T5" fmla="*/ 95 h 102"/>
                <a:gd name="T6" fmla="*/ 129 w 165"/>
                <a:gd name="T7" fmla="*/ 93 h 102"/>
                <a:gd name="T8" fmla="*/ 116 w 165"/>
                <a:gd name="T9" fmla="*/ 89 h 102"/>
                <a:gd name="T10" fmla="*/ 102 w 165"/>
                <a:gd name="T11" fmla="*/ 83 h 102"/>
                <a:gd name="T12" fmla="*/ 90 w 165"/>
                <a:gd name="T13" fmla="*/ 76 h 102"/>
                <a:gd name="T14" fmla="*/ 77 w 165"/>
                <a:gd name="T15" fmla="*/ 68 h 102"/>
                <a:gd name="T16" fmla="*/ 64 w 165"/>
                <a:gd name="T17" fmla="*/ 60 h 102"/>
                <a:gd name="T18" fmla="*/ 53 w 165"/>
                <a:gd name="T19" fmla="*/ 51 h 102"/>
                <a:gd name="T20" fmla="*/ 44 w 165"/>
                <a:gd name="T21" fmla="*/ 42 h 102"/>
                <a:gd name="T22" fmla="*/ 33 w 165"/>
                <a:gd name="T23" fmla="*/ 33 h 102"/>
                <a:gd name="T24" fmla="*/ 25 w 165"/>
                <a:gd name="T25" fmla="*/ 23 h 102"/>
                <a:gd name="T26" fmla="*/ 18 w 165"/>
                <a:gd name="T27" fmla="*/ 17 h 102"/>
                <a:gd name="T28" fmla="*/ 13 w 165"/>
                <a:gd name="T29" fmla="*/ 10 h 102"/>
                <a:gd name="T30" fmla="*/ 8 w 165"/>
                <a:gd name="T31" fmla="*/ 5 h 102"/>
                <a:gd name="T32" fmla="*/ 6 w 165"/>
                <a:gd name="T33" fmla="*/ 2 h 102"/>
                <a:gd name="T34" fmla="*/ 5 w 165"/>
                <a:gd name="T35" fmla="*/ 0 h 102"/>
                <a:gd name="T36" fmla="*/ 0 w 165"/>
                <a:gd name="T37" fmla="*/ 4 h 102"/>
                <a:gd name="T38" fmla="*/ 1 w 165"/>
                <a:gd name="T39" fmla="*/ 5 h 102"/>
                <a:gd name="T40" fmla="*/ 3 w 165"/>
                <a:gd name="T41" fmla="*/ 8 h 102"/>
                <a:gd name="T42" fmla="*/ 8 w 165"/>
                <a:gd name="T43" fmla="*/ 14 h 102"/>
                <a:gd name="T44" fmla="*/ 14 w 165"/>
                <a:gd name="T45" fmla="*/ 21 h 102"/>
                <a:gd name="T46" fmla="*/ 21 w 165"/>
                <a:gd name="T47" fmla="*/ 28 h 102"/>
                <a:gd name="T48" fmla="*/ 29 w 165"/>
                <a:gd name="T49" fmla="*/ 37 h 102"/>
                <a:gd name="T50" fmla="*/ 39 w 165"/>
                <a:gd name="T51" fmla="*/ 46 h 102"/>
                <a:gd name="T52" fmla="*/ 50 w 165"/>
                <a:gd name="T53" fmla="*/ 56 h 102"/>
                <a:gd name="T54" fmla="*/ 61 w 165"/>
                <a:gd name="T55" fmla="*/ 65 h 102"/>
                <a:gd name="T56" fmla="*/ 74 w 165"/>
                <a:gd name="T57" fmla="*/ 74 h 102"/>
                <a:gd name="T58" fmla="*/ 86 w 165"/>
                <a:gd name="T59" fmla="*/ 82 h 102"/>
                <a:gd name="T60" fmla="*/ 100 w 165"/>
                <a:gd name="T61" fmla="*/ 89 h 102"/>
                <a:gd name="T62" fmla="*/ 114 w 165"/>
                <a:gd name="T63" fmla="*/ 95 h 102"/>
                <a:gd name="T64" fmla="*/ 129 w 165"/>
                <a:gd name="T65" fmla="*/ 99 h 102"/>
                <a:gd name="T66" fmla="*/ 143 w 165"/>
                <a:gd name="T67" fmla="*/ 102 h 102"/>
                <a:gd name="T68" fmla="*/ 158 w 165"/>
                <a:gd name="T69" fmla="*/ 102 h 102"/>
                <a:gd name="T70" fmla="*/ 160 w 165"/>
                <a:gd name="T71" fmla="*/ 96 h 102"/>
                <a:gd name="T72" fmla="*/ 158 w 165"/>
                <a:gd name="T73" fmla="*/ 102 h 102"/>
                <a:gd name="T74" fmla="*/ 165 w 165"/>
                <a:gd name="T75" fmla="*/ 101 h 102"/>
                <a:gd name="T76" fmla="*/ 160 w 165"/>
                <a:gd name="T77" fmla="*/ 96 h 102"/>
                <a:gd name="T78" fmla="*/ 155 w 165"/>
                <a:gd name="T7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02">
                  <a:moveTo>
                    <a:pt x="155" y="101"/>
                  </a:moveTo>
                  <a:lnTo>
                    <a:pt x="157" y="95"/>
                  </a:lnTo>
                  <a:lnTo>
                    <a:pt x="143" y="95"/>
                  </a:lnTo>
                  <a:lnTo>
                    <a:pt x="129" y="93"/>
                  </a:lnTo>
                  <a:lnTo>
                    <a:pt x="116" y="89"/>
                  </a:lnTo>
                  <a:lnTo>
                    <a:pt x="102" y="83"/>
                  </a:lnTo>
                  <a:lnTo>
                    <a:pt x="90" y="76"/>
                  </a:lnTo>
                  <a:lnTo>
                    <a:pt x="77" y="68"/>
                  </a:lnTo>
                  <a:lnTo>
                    <a:pt x="64" y="60"/>
                  </a:lnTo>
                  <a:lnTo>
                    <a:pt x="53" y="51"/>
                  </a:lnTo>
                  <a:lnTo>
                    <a:pt x="44" y="42"/>
                  </a:lnTo>
                  <a:lnTo>
                    <a:pt x="33" y="33"/>
                  </a:lnTo>
                  <a:lnTo>
                    <a:pt x="25" y="23"/>
                  </a:lnTo>
                  <a:lnTo>
                    <a:pt x="18" y="17"/>
                  </a:lnTo>
                  <a:lnTo>
                    <a:pt x="13" y="10"/>
                  </a:lnTo>
                  <a:lnTo>
                    <a:pt x="8" y="5"/>
                  </a:lnTo>
                  <a:lnTo>
                    <a:pt x="6" y="2"/>
                  </a:lnTo>
                  <a:lnTo>
                    <a:pt x="5" y="0"/>
                  </a:lnTo>
                  <a:lnTo>
                    <a:pt x="0" y="4"/>
                  </a:lnTo>
                  <a:lnTo>
                    <a:pt x="1" y="5"/>
                  </a:lnTo>
                  <a:lnTo>
                    <a:pt x="3" y="8"/>
                  </a:lnTo>
                  <a:lnTo>
                    <a:pt x="8" y="14"/>
                  </a:lnTo>
                  <a:lnTo>
                    <a:pt x="14" y="21"/>
                  </a:lnTo>
                  <a:lnTo>
                    <a:pt x="21" y="28"/>
                  </a:lnTo>
                  <a:lnTo>
                    <a:pt x="29" y="37"/>
                  </a:lnTo>
                  <a:lnTo>
                    <a:pt x="39" y="46"/>
                  </a:lnTo>
                  <a:lnTo>
                    <a:pt x="50" y="56"/>
                  </a:lnTo>
                  <a:lnTo>
                    <a:pt x="61" y="65"/>
                  </a:lnTo>
                  <a:lnTo>
                    <a:pt x="74" y="74"/>
                  </a:lnTo>
                  <a:lnTo>
                    <a:pt x="86" y="82"/>
                  </a:lnTo>
                  <a:lnTo>
                    <a:pt x="100" y="89"/>
                  </a:lnTo>
                  <a:lnTo>
                    <a:pt x="114" y="95"/>
                  </a:lnTo>
                  <a:lnTo>
                    <a:pt x="129" y="99"/>
                  </a:lnTo>
                  <a:lnTo>
                    <a:pt x="143" y="102"/>
                  </a:lnTo>
                  <a:lnTo>
                    <a:pt x="158" y="102"/>
                  </a:lnTo>
                  <a:lnTo>
                    <a:pt x="160" y="96"/>
                  </a:lnTo>
                  <a:lnTo>
                    <a:pt x="158" y="102"/>
                  </a:lnTo>
                  <a:lnTo>
                    <a:pt x="165" y="101"/>
                  </a:lnTo>
                  <a:lnTo>
                    <a:pt x="160" y="96"/>
                  </a:lnTo>
                  <a:lnTo>
                    <a:pt x="155"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63"/>
            <p:cNvSpPr>
              <a:spLocks/>
            </p:cNvSpPr>
            <p:nvPr/>
          </p:nvSpPr>
          <p:spPr bwMode="auto">
            <a:xfrm>
              <a:off x="4177086" y="2550071"/>
              <a:ext cx="30163" cy="22225"/>
            </a:xfrm>
            <a:custGeom>
              <a:avLst/>
              <a:gdLst>
                <a:gd name="T0" fmla="*/ 6 w 37"/>
                <a:gd name="T1" fmla="*/ 26 h 26"/>
                <a:gd name="T2" fmla="*/ 6 w 37"/>
                <a:gd name="T3" fmla="*/ 26 h 26"/>
                <a:gd name="T4" fmla="*/ 13 w 37"/>
                <a:gd name="T5" fmla="*/ 17 h 26"/>
                <a:gd name="T6" fmla="*/ 19 w 37"/>
                <a:gd name="T7" fmla="*/ 11 h 26"/>
                <a:gd name="T8" fmla="*/ 23 w 37"/>
                <a:gd name="T9" fmla="*/ 8 h 26"/>
                <a:gd name="T10" fmla="*/ 27 w 37"/>
                <a:gd name="T11" fmla="*/ 6 h 26"/>
                <a:gd name="T12" fmla="*/ 29 w 37"/>
                <a:gd name="T13" fmla="*/ 6 h 26"/>
                <a:gd name="T14" fmla="*/ 31 w 37"/>
                <a:gd name="T15" fmla="*/ 6 h 26"/>
                <a:gd name="T16" fmla="*/ 32 w 37"/>
                <a:gd name="T17" fmla="*/ 8 h 26"/>
                <a:gd name="T18" fmla="*/ 32 w 37"/>
                <a:gd name="T19" fmla="*/ 8 h 26"/>
                <a:gd name="T20" fmla="*/ 37 w 37"/>
                <a:gd name="T21" fmla="*/ 3 h 26"/>
                <a:gd name="T22" fmla="*/ 36 w 37"/>
                <a:gd name="T23" fmla="*/ 2 h 26"/>
                <a:gd name="T24" fmla="*/ 34 w 37"/>
                <a:gd name="T25" fmla="*/ 1 h 26"/>
                <a:gd name="T26" fmla="*/ 30 w 37"/>
                <a:gd name="T27" fmla="*/ 0 h 26"/>
                <a:gd name="T28" fmla="*/ 26 w 37"/>
                <a:gd name="T29" fmla="*/ 0 h 26"/>
                <a:gd name="T30" fmla="*/ 20 w 37"/>
                <a:gd name="T31" fmla="*/ 2 h 26"/>
                <a:gd name="T32" fmla="*/ 14 w 37"/>
                <a:gd name="T33" fmla="*/ 6 h 26"/>
                <a:gd name="T34" fmla="*/ 8 w 37"/>
                <a:gd name="T35" fmla="*/ 13 h 26"/>
                <a:gd name="T36" fmla="*/ 0 w 37"/>
                <a:gd name="T37" fmla="*/ 23 h 26"/>
                <a:gd name="T38" fmla="*/ 0 w 37"/>
                <a:gd name="T39" fmla="*/ 23 h 26"/>
                <a:gd name="T40" fmla="*/ 6 w 37"/>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6">
                  <a:moveTo>
                    <a:pt x="6" y="26"/>
                  </a:moveTo>
                  <a:lnTo>
                    <a:pt x="6" y="26"/>
                  </a:lnTo>
                  <a:lnTo>
                    <a:pt x="13" y="17"/>
                  </a:lnTo>
                  <a:lnTo>
                    <a:pt x="19" y="11"/>
                  </a:lnTo>
                  <a:lnTo>
                    <a:pt x="23" y="8"/>
                  </a:lnTo>
                  <a:lnTo>
                    <a:pt x="27" y="6"/>
                  </a:lnTo>
                  <a:lnTo>
                    <a:pt x="29" y="6"/>
                  </a:lnTo>
                  <a:lnTo>
                    <a:pt x="31" y="6"/>
                  </a:lnTo>
                  <a:lnTo>
                    <a:pt x="32" y="8"/>
                  </a:lnTo>
                  <a:lnTo>
                    <a:pt x="32" y="8"/>
                  </a:lnTo>
                  <a:lnTo>
                    <a:pt x="37" y="3"/>
                  </a:lnTo>
                  <a:lnTo>
                    <a:pt x="36" y="2"/>
                  </a:lnTo>
                  <a:lnTo>
                    <a:pt x="34" y="1"/>
                  </a:lnTo>
                  <a:lnTo>
                    <a:pt x="30" y="0"/>
                  </a:lnTo>
                  <a:lnTo>
                    <a:pt x="26" y="0"/>
                  </a:lnTo>
                  <a:lnTo>
                    <a:pt x="20" y="2"/>
                  </a:lnTo>
                  <a:lnTo>
                    <a:pt x="14" y="6"/>
                  </a:lnTo>
                  <a:lnTo>
                    <a:pt x="8" y="13"/>
                  </a:lnTo>
                  <a:lnTo>
                    <a:pt x="0" y="23"/>
                  </a:lnTo>
                  <a:lnTo>
                    <a:pt x="0" y="23"/>
                  </a:lnTo>
                  <a:lnTo>
                    <a:pt x="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64"/>
            <p:cNvSpPr>
              <a:spLocks/>
            </p:cNvSpPr>
            <p:nvPr/>
          </p:nvSpPr>
          <p:spPr bwMode="auto">
            <a:xfrm>
              <a:off x="4140573" y="2569121"/>
              <a:ext cx="41275" cy="84138"/>
            </a:xfrm>
            <a:custGeom>
              <a:avLst/>
              <a:gdLst>
                <a:gd name="T0" fmla="*/ 1 w 52"/>
                <a:gd name="T1" fmla="*/ 102 h 106"/>
                <a:gd name="T2" fmla="*/ 7 w 52"/>
                <a:gd name="T3" fmla="*/ 100 h 106"/>
                <a:gd name="T4" fmla="*/ 7 w 52"/>
                <a:gd name="T5" fmla="*/ 96 h 106"/>
                <a:gd name="T6" fmla="*/ 8 w 52"/>
                <a:gd name="T7" fmla="*/ 94 h 106"/>
                <a:gd name="T8" fmla="*/ 8 w 52"/>
                <a:gd name="T9" fmla="*/ 89 h 106"/>
                <a:gd name="T10" fmla="*/ 11 w 52"/>
                <a:gd name="T11" fmla="*/ 85 h 106"/>
                <a:gd name="T12" fmla="*/ 12 w 52"/>
                <a:gd name="T13" fmla="*/ 79 h 106"/>
                <a:gd name="T14" fmla="*/ 13 w 52"/>
                <a:gd name="T15" fmla="*/ 74 h 106"/>
                <a:gd name="T16" fmla="*/ 16 w 52"/>
                <a:gd name="T17" fmla="*/ 69 h 106"/>
                <a:gd name="T18" fmla="*/ 19 w 52"/>
                <a:gd name="T19" fmla="*/ 62 h 106"/>
                <a:gd name="T20" fmla="*/ 22 w 52"/>
                <a:gd name="T21" fmla="*/ 56 h 106"/>
                <a:gd name="T22" fmla="*/ 25 w 52"/>
                <a:gd name="T23" fmla="*/ 49 h 106"/>
                <a:gd name="T24" fmla="*/ 29 w 52"/>
                <a:gd name="T25" fmla="*/ 41 h 106"/>
                <a:gd name="T26" fmla="*/ 34 w 52"/>
                <a:gd name="T27" fmla="*/ 34 h 106"/>
                <a:gd name="T28" fmla="*/ 37 w 52"/>
                <a:gd name="T29" fmla="*/ 27 h 106"/>
                <a:gd name="T30" fmla="*/ 42 w 52"/>
                <a:gd name="T31" fmla="*/ 19 h 106"/>
                <a:gd name="T32" fmla="*/ 47 w 52"/>
                <a:gd name="T33" fmla="*/ 11 h 106"/>
                <a:gd name="T34" fmla="*/ 52 w 52"/>
                <a:gd name="T35" fmla="*/ 3 h 106"/>
                <a:gd name="T36" fmla="*/ 46 w 52"/>
                <a:gd name="T37" fmla="*/ 0 h 106"/>
                <a:gd name="T38" fmla="*/ 42 w 52"/>
                <a:gd name="T39" fmla="*/ 8 h 106"/>
                <a:gd name="T40" fmla="*/ 36 w 52"/>
                <a:gd name="T41" fmla="*/ 16 h 106"/>
                <a:gd name="T42" fmla="*/ 31 w 52"/>
                <a:gd name="T43" fmla="*/ 24 h 106"/>
                <a:gd name="T44" fmla="*/ 28 w 52"/>
                <a:gd name="T45" fmla="*/ 32 h 106"/>
                <a:gd name="T46" fmla="*/ 23 w 52"/>
                <a:gd name="T47" fmla="*/ 39 h 106"/>
                <a:gd name="T48" fmla="*/ 20 w 52"/>
                <a:gd name="T49" fmla="*/ 46 h 106"/>
                <a:gd name="T50" fmla="*/ 16 w 52"/>
                <a:gd name="T51" fmla="*/ 53 h 106"/>
                <a:gd name="T52" fmla="*/ 13 w 52"/>
                <a:gd name="T53" fmla="*/ 60 h 106"/>
                <a:gd name="T54" fmla="*/ 11 w 52"/>
                <a:gd name="T55" fmla="*/ 66 h 106"/>
                <a:gd name="T56" fmla="*/ 8 w 52"/>
                <a:gd name="T57" fmla="*/ 71 h 106"/>
                <a:gd name="T58" fmla="*/ 6 w 52"/>
                <a:gd name="T59" fmla="*/ 78 h 106"/>
                <a:gd name="T60" fmla="*/ 4 w 52"/>
                <a:gd name="T61" fmla="*/ 83 h 106"/>
                <a:gd name="T62" fmla="*/ 2 w 52"/>
                <a:gd name="T63" fmla="*/ 87 h 106"/>
                <a:gd name="T64" fmla="*/ 1 w 52"/>
                <a:gd name="T65" fmla="*/ 92 h 106"/>
                <a:gd name="T66" fmla="*/ 0 w 52"/>
                <a:gd name="T67" fmla="*/ 96 h 106"/>
                <a:gd name="T68" fmla="*/ 0 w 52"/>
                <a:gd name="T69" fmla="*/ 100 h 106"/>
                <a:gd name="T70" fmla="*/ 6 w 52"/>
                <a:gd name="T71" fmla="*/ 98 h 106"/>
                <a:gd name="T72" fmla="*/ 1 w 52"/>
                <a:gd name="T73" fmla="*/ 102 h 106"/>
                <a:gd name="T74" fmla="*/ 7 w 52"/>
                <a:gd name="T75" fmla="*/ 106 h 106"/>
                <a:gd name="T76" fmla="*/ 7 w 52"/>
                <a:gd name="T77" fmla="*/ 100 h 106"/>
                <a:gd name="T78" fmla="*/ 1 w 52"/>
                <a:gd name="T79"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106">
                  <a:moveTo>
                    <a:pt x="1" y="102"/>
                  </a:moveTo>
                  <a:lnTo>
                    <a:pt x="7" y="100"/>
                  </a:lnTo>
                  <a:lnTo>
                    <a:pt x="7" y="96"/>
                  </a:lnTo>
                  <a:lnTo>
                    <a:pt x="8" y="94"/>
                  </a:lnTo>
                  <a:lnTo>
                    <a:pt x="8" y="89"/>
                  </a:lnTo>
                  <a:lnTo>
                    <a:pt x="11" y="85"/>
                  </a:lnTo>
                  <a:lnTo>
                    <a:pt x="12" y="79"/>
                  </a:lnTo>
                  <a:lnTo>
                    <a:pt x="13" y="74"/>
                  </a:lnTo>
                  <a:lnTo>
                    <a:pt x="16" y="69"/>
                  </a:lnTo>
                  <a:lnTo>
                    <a:pt x="19" y="62"/>
                  </a:lnTo>
                  <a:lnTo>
                    <a:pt x="22" y="56"/>
                  </a:lnTo>
                  <a:lnTo>
                    <a:pt x="25" y="49"/>
                  </a:lnTo>
                  <a:lnTo>
                    <a:pt x="29" y="41"/>
                  </a:lnTo>
                  <a:lnTo>
                    <a:pt x="34" y="34"/>
                  </a:lnTo>
                  <a:lnTo>
                    <a:pt x="37" y="27"/>
                  </a:lnTo>
                  <a:lnTo>
                    <a:pt x="42" y="19"/>
                  </a:lnTo>
                  <a:lnTo>
                    <a:pt x="47" y="11"/>
                  </a:lnTo>
                  <a:lnTo>
                    <a:pt x="52" y="3"/>
                  </a:lnTo>
                  <a:lnTo>
                    <a:pt x="46" y="0"/>
                  </a:lnTo>
                  <a:lnTo>
                    <a:pt x="42" y="8"/>
                  </a:lnTo>
                  <a:lnTo>
                    <a:pt x="36" y="16"/>
                  </a:lnTo>
                  <a:lnTo>
                    <a:pt x="31" y="24"/>
                  </a:lnTo>
                  <a:lnTo>
                    <a:pt x="28" y="32"/>
                  </a:lnTo>
                  <a:lnTo>
                    <a:pt x="23" y="39"/>
                  </a:lnTo>
                  <a:lnTo>
                    <a:pt x="20" y="46"/>
                  </a:lnTo>
                  <a:lnTo>
                    <a:pt x="16" y="53"/>
                  </a:lnTo>
                  <a:lnTo>
                    <a:pt x="13" y="60"/>
                  </a:lnTo>
                  <a:lnTo>
                    <a:pt x="11" y="66"/>
                  </a:lnTo>
                  <a:lnTo>
                    <a:pt x="8" y="71"/>
                  </a:lnTo>
                  <a:lnTo>
                    <a:pt x="6" y="78"/>
                  </a:lnTo>
                  <a:lnTo>
                    <a:pt x="4" y="83"/>
                  </a:lnTo>
                  <a:lnTo>
                    <a:pt x="2" y="87"/>
                  </a:lnTo>
                  <a:lnTo>
                    <a:pt x="1" y="92"/>
                  </a:lnTo>
                  <a:lnTo>
                    <a:pt x="0" y="96"/>
                  </a:lnTo>
                  <a:lnTo>
                    <a:pt x="0" y="100"/>
                  </a:lnTo>
                  <a:lnTo>
                    <a:pt x="6" y="98"/>
                  </a:lnTo>
                  <a:lnTo>
                    <a:pt x="1" y="102"/>
                  </a:lnTo>
                  <a:lnTo>
                    <a:pt x="7" y="106"/>
                  </a:lnTo>
                  <a:lnTo>
                    <a:pt x="7" y="100"/>
                  </a:lnTo>
                  <a:lnTo>
                    <a:pt x="1"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65"/>
            <p:cNvSpPr>
              <a:spLocks/>
            </p:cNvSpPr>
            <p:nvPr/>
          </p:nvSpPr>
          <p:spPr bwMode="auto">
            <a:xfrm>
              <a:off x="4048498" y="2531021"/>
              <a:ext cx="96838" cy="119063"/>
            </a:xfrm>
            <a:custGeom>
              <a:avLst/>
              <a:gdLst>
                <a:gd name="T0" fmla="*/ 0 w 122"/>
                <a:gd name="T1" fmla="*/ 0 h 150"/>
                <a:gd name="T2" fmla="*/ 0 w 122"/>
                <a:gd name="T3" fmla="*/ 3 h 150"/>
                <a:gd name="T4" fmla="*/ 1 w 122"/>
                <a:gd name="T5" fmla="*/ 4 h 150"/>
                <a:gd name="T6" fmla="*/ 1 w 122"/>
                <a:gd name="T7" fmla="*/ 6 h 150"/>
                <a:gd name="T8" fmla="*/ 3 w 122"/>
                <a:gd name="T9" fmla="*/ 11 h 150"/>
                <a:gd name="T10" fmla="*/ 6 w 122"/>
                <a:gd name="T11" fmla="*/ 17 h 150"/>
                <a:gd name="T12" fmla="*/ 9 w 122"/>
                <a:gd name="T13" fmla="*/ 22 h 150"/>
                <a:gd name="T14" fmla="*/ 14 w 122"/>
                <a:gd name="T15" fmla="*/ 30 h 150"/>
                <a:gd name="T16" fmla="*/ 18 w 122"/>
                <a:gd name="T17" fmla="*/ 41 h 150"/>
                <a:gd name="T18" fmla="*/ 24 w 122"/>
                <a:gd name="T19" fmla="*/ 50 h 150"/>
                <a:gd name="T20" fmla="*/ 32 w 122"/>
                <a:gd name="T21" fmla="*/ 60 h 150"/>
                <a:gd name="T22" fmla="*/ 40 w 122"/>
                <a:gd name="T23" fmla="*/ 72 h 150"/>
                <a:gd name="T24" fmla="*/ 51 w 122"/>
                <a:gd name="T25" fmla="*/ 83 h 150"/>
                <a:gd name="T26" fmla="*/ 61 w 122"/>
                <a:gd name="T27" fmla="*/ 97 h 150"/>
                <a:gd name="T28" fmla="*/ 72 w 122"/>
                <a:gd name="T29" fmla="*/ 110 h 150"/>
                <a:gd name="T30" fmla="*/ 86 w 122"/>
                <a:gd name="T31" fmla="*/ 124 h 150"/>
                <a:gd name="T32" fmla="*/ 101 w 122"/>
                <a:gd name="T33" fmla="*/ 136 h 150"/>
                <a:gd name="T34" fmla="*/ 117 w 122"/>
                <a:gd name="T35" fmla="*/ 150 h 150"/>
                <a:gd name="T36" fmla="*/ 122 w 122"/>
                <a:gd name="T37" fmla="*/ 146 h 150"/>
                <a:gd name="T38" fmla="*/ 106 w 122"/>
                <a:gd name="T39" fmla="*/ 132 h 150"/>
                <a:gd name="T40" fmla="*/ 91 w 122"/>
                <a:gd name="T41" fmla="*/ 119 h 150"/>
                <a:gd name="T42" fmla="*/ 77 w 122"/>
                <a:gd name="T43" fmla="*/ 105 h 150"/>
                <a:gd name="T44" fmla="*/ 65 w 122"/>
                <a:gd name="T45" fmla="*/ 93 h 150"/>
                <a:gd name="T46" fmla="*/ 55 w 122"/>
                <a:gd name="T47" fmla="*/ 80 h 150"/>
                <a:gd name="T48" fmla="*/ 46 w 122"/>
                <a:gd name="T49" fmla="*/ 68 h 150"/>
                <a:gd name="T50" fmla="*/ 37 w 122"/>
                <a:gd name="T51" fmla="*/ 57 h 150"/>
                <a:gd name="T52" fmla="*/ 30 w 122"/>
                <a:gd name="T53" fmla="*/ 45 h 150"/>
                <a:gd name="T54" fmla="*/ 24 w 122"/>
                <a:gd name="T55" fmla="*/ 36 h 150"/>
                <a:gd name="T56" fmla="*/ 18 w 122"/>
                <a:gd name="T57" fmla="*/ 28 h 150"/>
                <a:gd name="T58" fmla="*/ 15 w 122"/>
                <a:gd name="T59" fmla="*/ 20 h 150"/>
                <a:gd name="T60" fmla="*/ 11 w 122"/>
                <a:gd name="T61" fmla="*/ 13 h 150"/>
                <a:gd name="T62" fmla="*/ 9 w 122"/>
                <a:gd name="T63" fmla="*/ 8 h 150"/>
                <a:gd name="T64" fmla="*/ 8 w 122"/>
                <a:gd name="T65" fmla="*/ 4 h 150"/>
                <a:gd name="T66" fmla="*/ 7 w 122"/>
                <a:gd name="T67" fmla="*/ 2 h 150"/>
                <a:gd name="T68" fmla="*/ 7 w 122"/>
                <a:gd name="T69" fmla="*/ 2 h 150"/>
                <a:gd name="T70" fmla="*/ 6 w 122"/>
                <a:gd name="T71" fmla="*/ 4 h 150"/>
                <a:gd name="T72" fmla="*/ 0 w 122"/>
                <a:gd name="T73" fmla="*/ 0 h 150"/>
                <a:gd name="T74" fmla="*/ 0 w 122"/>
                <a:gd name="T75" fmla="*/ 2 h 150"/>
                <a:gd name="T76" fmla="*/ 0 w 122"/>
                <a:gd name="T77" fmla="*/ 3 h 150"/>
                <a:gd name="T78" fmla="*/ 0 w 122"/>
                <a:gd name="T7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50">
                  <a:moveTo>
                    <a:pt x="0" y="0"/>
                  </a:moveTo>
                  <a:lnTo>
                    <a:pt x="0" y="3"/>
                  </a:lnTo>
                  <a:lnTo>
                    <a:pt x="1" y="4"/>
                  </a:lnTo>
                  <a:lnTo>
                    <a:pt x="1" y="6"/>
                  </a:lnTo>
                  <a:lnTo>
                    <a:pt x="3" y="11"/>
                  </a:lnTo>
                  <a:lnTo>
                    <a:pt x="6" y="17"/>
                  </a:lnTo>
                  <a:lnTo>
                    <a:pt x="9" y="22"/>
                  </a:lnTo>
                  <a:lnTo>
                    <a:pt x="14" y="30"/>
                  </a:lnTo>
                  <a:lnTo>
                    <a:pt x="18" y="41"/>
                  </a:lnTo>
                  <a:lnTo>
                    <a:pt x="24" y="50"/>
                  </a:lnTo>
                  <a:lnTo>
                    <a:pt x="32" y="60"/>
                  </a:lnTo>
                  <a:lnTo>
                    <a:pt x="40" y="72"/>
                  </a:lnTo>
                  <a:lnTo>
                    <a:pt x="51" y="83"/>
                  </a:lnTo>
                  <a:lnTo>
                    <a:pt x="61" y="97"/>
                  </a:lnTo>
                  <a:lnTo>
                    <a:pt x="72" y="110"/>
                  </a:lnTo>
                  <a:lnTo>
                    <a:pt x="86" y="124"/>
                  </a:lnTo>
                  <a:lnTo>
                    <a:pt x="101" y="136"/>
                  </a:lnTo>
                  <a:lnTo>
                    <a:pt x="117" y="150"/>
                  </a:lnTo>
                  <a:lnTo>
                    <a:pt x="122" y="146"/>
                  </a:lnTo>
                  <a:lnTo>
                    <a:pt x="106" y="132"/>
                  </a:lnTo>
                  <a:lnTo>
                    <a:pt x="91" y="119"/>
                  </a:lnTo>
                  <a:lnTo>
                    <a:pt x="77" y="105"/>
                  </a:lnTo>
                  <a:lnTo>
                    <a:pt x="65" y="93"/>
                  </a:lnTo>
                  <a:lnTo>
                    <a:pt x="55" y="80"/>
                  </a:lnTo>
                  <a:lnTo>
                    <a:pt x="46" y="68"/>
                  </a:lnTo>
                  <a:lnTo>
                    <a:pt x="37" y="57"/>
                  </a:lnTo>
                  <a:lnTo>
                    <a:pt x="30" y="45"/>
                  </a:lnTo>
                  <a:lnTo>
                    <a:pt x="24" y="36"/>
                  </a:lnTo>
                  <a:lnTo>
                    <a:pt x="18" y="28"/>
                  </a:lnTo>
                  <a:lnTo>
                    <a:pt x="15" y="20"/>
                  </a:lnTo>
                  <a:lnTo>
                    <a:pt x="11" y="13"/>
                  </a:lnTo>
                  <a:lnTo>
                    <a:pt x="9" y="8"/>
                  </a:lnTo>
                  <a:lnTo>
                    <a:pt x="8" y="4"/>
                  </a:lnTo>
                  <a:lnTo>
                    <a:pt x="7" y="2"/>
                  </a:lnTo>
                  <a:lnTo>
                    <a:pt x="7" y="2"/>
                  </a:lnTo>
                  <a:lnTo>
                    <a:pt x="6" y="4"/>
                  </a:lnTo>
                  <a:lnTo>
                    <a:pt x="0" y="0"/>
                  </a:lnTo>
                  <a:lnTo>
                    <a:pt x="0" y="2"/>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66"/>
            <p:cNvSpPr>
              <a:spLocks/>
            </p:cNvSpPr>
            <p:nvPr/>
          </p:nvSpPr>
          <p:spPr bwMode="auto">
            <a:xfrm>
              <a:off x="4048498" y="2473871"/>
              <a:ext cx="34925" cy="60325"/>
            </a:xfrm>
            <a:custGeom>
              <a:avLst/>
              <a:gdLst>
                <a:gd name="T0" fmla="*/ 44 w 44"/>
                <a:gd name="T1" fmla="*/ 4 h 76"/>
                <a:gd name="T2" fmla="*/ 39 w 44"/>
                <a:gd name="T3" fmla="*/ 4 h 76"/>
                <a:gd name="T4" fmla="*/ 0 w 44"/>
                <a:gd name="T5" fmla="*/ 72 h 76"/>
                <a:gd name="T6" fmla="*/ 6 w 44"/>
                <a:gd name="T7" fmla="*/ 76 h 76"/>
                <a:gd name="T8" fmla="*/ 44 w 44"/>
                <a:gd name="T9" fmla="*/ 8 h 76"/>
                <a:gd name="T10" fmla="*/ 39 w 44"/>
                <a:gd name="T11" fmla="*/ 8 h 76"/>
                <a:gd name="T12" fmla="*/ 44 w 44"/>
                <a:gd name="T13" fmla="*/ 4 h 76"/>
                <a:gd name="T14" fmla="*/ 41 w 44"/>
                <a:gd name="T15" fmla="*/ 0 h 76"/>
                <a:gd name="T16" fmla="*/ 39 w 44"/>
                <a:gd name="T17" fmla="*/ 4 h 76"/>
                <a:gd name="T18" fmla="*/ 44 w 44"/>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6">
                  <a:moveTo>
                    <a:pt x="44" y="4"/>
                  </a:moveTo>
                  <a:lnTo>
                    <a:pt x="39" y="4"/>
                  </a:lnTo>
                  <a:lnTo>
                    <a:pt x="0" y="72"/>
                  </a:lnTo>
                  <a:lnTo>
                    <a:pt x="6" y="76"/>
                  </a:lnTo>
                  <a:lnTo>
                    <a:pt x="44" y="8"/>
                  </a:lnTo>
                  <a:lnTo>
                    <a:pt x="39" y="8"/>
                  </a:lnTo>
                  <a:lnTo>
                    <a:pt x="44" y="4"/>
                  </a:lnTo>
                  <a:lnTo>
                    <a:pt x="41" y="0"/>
                  </a:lnTo>
                  <a:lnTo>
                    <a:pt x="39" y="4"/>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67"/>
            <p:cNvSpPr>
              <a:spLocks/>
            </p:cNvSpPr>
            <p:nvPr/>
          </p:nvSpPr>
          <p:spPr bwMode="auto">
            <a:xfrm>
              <a:off x="4191373" y="2481808"/>
              <a:ext cx="147638" cy="161925"/>
            </a:xfrm>
            <a:custGeom>
              <a:avLst/>
              <a:gdLst>
                <a:gd name="T0" fmla="*/ 163 w 185"/>
                <a:gd name="T1" fmla="*/ 0 h 204"/>
                <a:gd name="T2" fmla="*/ 162 w 185"/>
                <a:gd name="T3" fmla="*/ 1 h 204"/>
                <a:gd name="T4" fmla="*/ 160 w 185"/>
                <a:gd name="T5" fmla="*/ 5 h 204"/>
                <a:gd name="T6" fmla="*/ 154 w 185"/>
                <a:gd name="T7" fmla="*/ 9 h 204"/>
                <a:gd name="T8" fmla="*/ 148 w 185"/>
                <a:gd name="T9" fmla="*/ 15 h 204"/>
                <a:gd name="T10" fmla="*/ 140 w 185"/>
                <a:gd name="T11" fmla="*/ 23 h 204"/>
                <a:gd name="T12" fmla="*/ 131 w 185"/>
                <a:gd name="T13" fmla="*/ 31 h 204"/>
                <a:gd name="T14" fmla="*/ 121 w 185"/>
                <a:gd name="T15" fmla="*/ 39 h 204"/>
                <a:gd name="T16" fmla="*/ 110 w 185"/>
                <a:gd name="T17" fmla="*/ 49 h 204"/>
                <a:gd name="T18" fmla="*/ 98 w 185"/>
                <a:gd name="T19" fmla="*/ 57 h 204"/>
                <a:gd name="T20" fmla="*/ 85 w 185"/>
                <a:gd name="T21" fmla="*/ 66 h 204"/>
                <a:gd name="T22" fmla="*/ 71 w 185"/>
                <a:gd name="T23" fmla="*/ 73 h 204"/>
                <a:gd name="T24" fmla="*/ 57 w 185"/>
                <a:gd name="T25" fmla="*/ 80 h 204"/>
                <a:gd name="T26" fmla="*/ 43 w 185"/>
                <a:gd name="T27" fmla="*/ 85 h 204"/>
                <a:gd name="T28" fmla="*/ 28 w 185"/>
                <a:gd name="T29" fmla="*/ 89 h 204"/>
                <a:gd name="T30" fmla="*/ 15 w 185"/>
                <a:gd name="T31" fmla="*/ 91 h 204"/>
                <a:gd name="T32" fmla="*/ 0 w 185"/>
                <a:gd name="T33" fmla="*/ 91 h 204"/>
                <a:gd name="T34" fmla="*/ 1 w 185"/>
                <a:gd name="T35" fmla="*/ 90 h 204"/>
                <a:gd name="T36" fmla="*/ 3 w 185"/>
                <a:gd name="T37" fmla="*/ 90 h 204"/>
                <a:gd name="T38" fmla="*/ 8 w 185"/>
                <a:gd name="T39" fmla="*/ 90 h 204"/>
                <a:gd name="T40" fmla="*/ 12 w 185"/>
                <a:gd name="T41" fmla="*/ 91 h 204"/>
                <a:gd name="T42" fmla="*/ 18 w 185"/>
                <a:gd name="T43" fmla="*/ 93 h 204"/>
                <a:gd name="T44" fmla="*/ 25 w 185"/>
                <a:gd name="T45" fmla="*/ 98 h 204"/>
                <a:gd name="T46" fmla="*/ 32 w 185"/>
                <a:gd name="T47" fmla="*/ 105 h 204"/>
                <a:gd name="T48" fmla="*/ 40 w 185"/>
                <a:gd name="T49" fmla="*/ 115 h 204"/>
                <a:gd name="T50" fmla="*/ 45 w 185"/>
                <a:gd name="T51" fmla="*/ 123 h 204"/>
                <a:gd name="T52" fmla="*/ 49 w 185"/>
                <a:gd name="T53" fmla="*/ 132 h 204"/>
                <a:gd name="T54" fmla="*/ 54 w 185"/>
                <a:gd name="T55" fmla="*/ 138 h 204"/>
                <a:gd name="T56" fmla="*/ 58 w 185"/>
                <a:gd name="T57" fmla="*/ 145 h 204"/>
                <a:gd name="T58" fmla="*/ 63 w 185"/>
                <a:gd name="T59" fmla="*/ 152 h 204"/>
                <a:gd name="T60" fmla="*/ 66 w 185"/>
                <a:gd name="T61" fmla="*/ 159 h 204"/>
                <a:gd name="T62" fmla="*/ 70 w 185"/>
                <a:gd name="T63" fmla="*/ 165 h 204"/>
                <a:gd name="T64" fmla="*/ 72 w 185"/>
                <a:gd name="T65" fmla="*/ 171 h 204"/>
                <a:gd name="T66" fmla="*/ 76 w 185"/>
                <a:gd name="T67" fmla="*/ 175 h 204"/>
                <a:gd name="T68" fmla="*/ 78 w 185"/>
                <a:gd name="T69" fmla="*/ 181 h 204"/>
                <a:gd name="T70" fmla="*/ 80 w 185"/>
                <a:gd name="T71" fmla="*/ 186 h 204"/>
                <a:gd name="T72" fmla="*/ 81 w 185"/>
                <a:gd name="T73" fmla="*/ 190 h 204"/>
                <a:gd name="T74" fmla="*/ 83 w 185"/>
                <a:gd name="T75" fmla="*/ 194 h 204"/>
                <a:gd name="T76" fmla="*/ 84 w 185"/>
                <a:gd name="T77" fmla="*/ 197 h 204"/>
                <a:gd name="T78" fmla="*/ 85 w 185"/>
                <a:gd name="T79" fmla="*/ 201 h 204"/>
                <a:gd name="T80" fmla="*/ 85 w 185"/>
                <a:gd name="T81" fmla="*/ 204 h 204"/>
                <a:gd name="T82" fmla="*/ 101 w 185"/>
                <a:gd name="T83" fmla="*/ 190 h 204"/>
                <a:gd name="T84" fmla="*/ 116 w 185"/>
                <a:gd name="T85" fmla="*/ 178 h 204"/>
                <a:gd name="T86" fmla="*/ 127 w 185"/>
                <a:gd name="T87" fmla="*/ 165 h 204"/>
                <a:gd name="T88" fmla="*/ 139 w 185"/>
                <a:gd name="T89" fmla="*/ 151 h 204"/>
                <a:gd name="T90" fmla="*/ 148 w 185"/>
                <a:gd name="T91" fmla="*/ 140 h 204"/>
                <a:gd name="T92" fmla="*/ 157 w 185"/>
                <a:gd name="T93" fmla="*/ 127 h 204"/>
                <a:gd name="T94" fmla="*/ 164 w 185"/>
                <a:gd name="T95" fmla="*/ 117 h 204"/>
                <a:gd name="T96" fmla="*/ 169 w 185"/>
                <a:gd name="T97" fmla="*/ 105 h 204"/>
                <a:gd name="T98" fmla="*/ 174 w 185"/>
                <a:gd name="T99" fmla="*/ 96 h 204"/>
                <a:gd name="T100" fmla="*/ 178 w 185"/>
                <a:gd name="T101" fmla="*/ 88 h 204"/>
                <a:gd name="T102" fmla="*/ 180 w 185"/>
                <a:gd name="T103" fmla="*/ 80 h 204"/>
                <a:gd name="T104" fmla="*/ 183 w 185"/>
                <a:gd name="T105" fmla="*/ 74 h 204"/>
                <a:gd name="T106" fmla="*/ 184 w 185"/>
                <a:gd name="T107" fmla="*/ 68 h 204"/>
                <a:gd name="T108" fmla="*/ 185 w 185"/>
                <a:gd name="T109" fmla="*/ 65 h 204"/>
                <a:gd name="T110" fmla="*/ 185 w 185"/>
                <a:gd name="T111" fmla="*/ 62 h 204"/>
                <a:gd name="T112" fmla="*/ 185 w 185"/>
                <a:gd name="T113" fmla="*/ 61 h 204"/>
                <a:gd name="T114" fmla="*/ 163 w 185"/>
                <a:gd name="T11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4">
                  <a:moveTo>
                    <a:pt x="163" y="0"/>
                  </a:moveTo>
                  <a:lnTo>
                    <a:pt x="162" y="1"/>
                  </a:lnTo>
                  <a:lnTo>
                    <a:pt x="160" y="5"/>
                  </a:lnTo>
                  <a:lnTo>
                    <a:pt x="154" y="9"/>
                  </a:lnTo>
                  <a:lnTo>
                    <a:pt x="148" y="15"/>
                  </a:lnTo>
                  <a:lnTo>
                    <a:pt x="140" y="23"/>
                  </a:lnTo>
                  <a:lnTo>
                    <a:pt x="131" y="31"/>
                  </a:lnTo>
                  <a:lnTo>
                    <a:pt x="121" y="39"/>
                  </a:lnTo>
                  <a:lnTo>
                    <a:pt x="110" y="49"/>
                  </a:lnTo>
                  <a:lnTo>
                    <a:pt x="98" y="57"/>
                  </a:lnTo>
                  <a:lnTo>
                    <a:pt x="85" y="66"/>
                  </a:lnTo>
                  <a:lnTo>
                    <a:pt x="71" y="73"/>
                  </a:lnTo>
                  <a:lnTo>
                    <a:pt x="57" y="80"/>
                  </a:lnTo>
                  <a:lnTo>
                    <a:pt x="43" y="85"/>
                  </a:lnTo>
                  <a:lnTo>
                    <a:pt x="28" y="89"/>
                  </a:lnTo>
                  <a:lnTo>
                    <a:pt x="15" y="91"/>
                  </a:lnTo>
                  <a:lnTo>
                    <a:pt x="0" y="91"/>
                  </a:lnTo>
                  <a:lnTo>
                    <a:pt x="1" y="90"/>
                  </a:lnTo>
                  <a:lnTo>
                    <a:pt x="3" y="90"/>
                  </a:lnTo>
                  <a:lnTo>
                    <a:pt x="8" y="90"/>
                  </a:lnTo>
                  <a:lnTo>
                    <a:pt x="12" y="91"/>
                  </a:lnTo>
                  <a:lnTo>
                    <a:pt x="18" y="93"/>
                  </a:lnTo>
                  <a:lnTo>
                    <a:pt x="25" y="98"/>
                  </a:lnTo>
                  <a:lnTo>
                    <a:pt x="32" y="105"/>
                  </a:lnTo>
                  <a:lnTo>
                    <a:pt x="40" y="115"/>
                  </a:lnTo>
                  <a:lnTo>
                    <a:pt x="45" y="123"/>
                  </a:lnTo>
                  <a:lnTo>
                    <a:pt x="49" y="132"/>
                  </a:lnTo>
                  <a:lnTo>
                    <a:pt x="54" y="138"/>
                  </a:lnTo>
                  <a:lnTo>
                    <a:pt x="58" y="145"/>
                  </a:lnTo>
                  <a:lnTo>
                    <a:pt x="63" y="152"/>
                  </a:lnTo>
                  <a:lnTo>
                    <a:pt x="66" y="159"/>
                  </a:lnTo>
                  <a:lnTo>
                    <a:pt x="70" y="165"/>
                  </a:lnTo>
                  <a:lnTo>
                    <a:pt x="72" y="171"/>
                  </a:lnTo>
                  <a:lnTo>
                    <a:pt x="76" y="175"/>
                  </a:lnTo>
                  <a:lnTo>
                    <a:pt x="78" y="181"/>
                  </a:lnTo>
                  <a:lnTo>
                    <a:pt x="80" y="186"/>
                  </a:lnTo>
                  <a:lnTo>
                    <a:pt x="81" y="190"/>
                  </a:lnTo>
                  <a:lnTo>
                    <a:pt x="83" y="194"/>
                  </a:lnTo>
                  <a:lnTo>
                    <a:pt x="84" y="197"/>
                  </a:lnTo>
                  <a:lnTo>
                    <a:pt x="85" y="201"/>
                  </a:lnTo>
                  <a:lnTo>
                    <a:pt x="85" y="204"/>
                  </a:lnTo>
                  <a:lnTo>
                    <a:pt x="101" y="190"/>
                  </a:lnTo>
                  <a:lnTo>
                    <a:pt x="116" y="178"/>
                  </a:lnTo>
                  <a:lnTo>
                    <a:pt x="127" y="165"/>
                  </a:lnTo>
                  <a:lnTo>
                    <a:pt x="139" y="151"/>
                  </a:lnTo>
                  <a:lnTo>
                    <a:pt x="148" y="140"/>
                  </a:lnTo>
                  <a:lnTo>
                    <a:pt x="157" y="127"/>
                  </a:lnTo>
                  <a:lnTo>
                    <a:pt x="164" y="117"/>
                  </a:lnTo>
                  <a:lnTo>
                    <a:pt x="169" y="105"/>
                  </a:lnTo>
                  <a:lnTo>
                    <a:pt x="174" y="96"/>
                  </a:lnTo>
                  <a:lnTo>
                    <a:pt x="178" y="88"/>
                  </a:lnTo>
                  <a:lnTo>
                    <a:pt x="180" y="80"/>
                  </a:lnTo>
                  <a:lnTo>
                    <a:pt x="183" y="74"/>
                  </a:lnTo>
                  <a:lnTo>
                    <a:pt x="184" y="68"/>
                  </a:lnTo>
                  <a:lnTo>
                    <a:pt x="185" y="65"/>
                  </a:lnTo>
                  <a:lnTo>
                    <a:pt x="185" y="62"/>
                  </a:lnTo>
                  <a:lnTo>
                    <a:pt x="185" y="61"/>
                  </a:lnTo>
                  <a:lnTo>
                    <a:pt x="1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68"/>
            <p:cNvSpPr>
              <a:spLocks/>
            </p:cNvSpPr>
            <p:nvPr/>
          </p:nvSpPr>
          <p:spPr bwMode="auto">
            <a:xfrm>
              <a:off x="4181848" y="2480221"/>
              <a:ext cx="141288" cy="76200"/>
            </a:xfrm>
            <a:custGeom>
              <a:avLst/>
              <a:gdLst>
                <a:gd name="T0" fmla="*/ 11 w 178"/>
                <a:gd name="T1" fmla="*/ 90 h 97"/>
                <a:gd name="T2" fmla="*/ 13 w 178"/>
                <a:gd name="T3" fmla="*/ 95 h 97"/>
                <a:gd name="T4" fmla="*/ 28 w 178"/>
                <a:gd name="T5" fmla="*/ 97 h 97"/>
                <a:gd name="T6" fmla="*/ 41 w 178"/>
                <a:gd name="T7" fmla="*/ 94 h 97"/>
                <a:gd name="T8" fmla="*/ 58 w 178"/>
                <a:gd name="T9" fmla="*/ 91 h 97"/>
                <a:gd name="T10" fmla="*/ 71 w 178"/>
                <a:gd name="T11" fmla="*/ 85 h 97"/>
                <a:gd name="T12" fmla="*/ 85 w 178"/>
                <a:gd name="T13" fmla="*/ 78 h 97"/>
                <a:gd name="T14" fmla="*/ 99 w 178"/>
                <a:gd name="T15" fmla="*/ 70 h 97"/>
                <a:gd name="T16" fmla="*/ 113 w 178"/>
                <a:gd name="T17" fmla="*/ 62 h 97"/>
                <a:gd name="T18" fmla="*/ 124 w 178"/>
                <a:gd name="T19" fmla="*/ 53 h 97"/>
                <a:gd name="T20" fmla="*/ 136 w 178"/>
                <a:gd name="T21" fmla="*/ 44 h 97"/>
                <a:gd name="T22" fmla="*/ 146 w 178"/>
                <a:gd name="T23" fmla="*/ 36 h 97"/>
                <a:gd name="T24" fmla="*/ 155 w 178"/>
                <a:gd name="T25" fmla="*/ 28 h 97"/>
                <a:gd name="T26" fmla="*/ 163 w 178"/>
                <a:gd name="T27" fmla="*/ 19 h 97"/>
                <a:gd name="T28" fmla="*/ 169 w 178"/>
                <a:gd name="T29" fmla="*/ 14 h 97"/>
                <a:gd name="T30" fmla="*/ 175 w 178"/>
                <a:gd name="T31" fmla="*/ 9 h 97"/>
                <a:gd name="T32" fmla="*/ 177 w 178"/>
                <a:gd name="T33" fmla="*/ 6 h 97"/>
                <a:gd name="T34" fmla="*/ 178 w 178"/>
                <a:gd name="T35" fmla="*/ 4 h 97"/>
                <a:gd name="T36" fmla="*/ 174 w 178"/>
                <a:gd name="T37" fmla="*/ 0 h 97"/>
                <a:gd name="T38" fmla="*/ 173 w 178"/>
                <a:gd name="T39" fmla="*/ 1 h 97"/>
                <a:gd name="T40" fmla="*/ 170 w 178"/>
                <a:gd name="T41" fmla="*/ 4 h 97"/>
                <a:gd name="T42" fmla="*/ 165 w 178"/>
                <a:gd name="T43" fmla="*/ 9 h 97"/>
                <a:gd name="T44" fmla="*/ 159 w 178"/>
                <a:gd name="T45" fmla="*/ 15 h 97"/>
                <a:gd name="T46" fmla="*/ 151 w 178"/>
                <a:gd name="T47" fmla="*/ 23 h 97"/>
                <a:gd name="T48" fmla="*/ 142 w 178"/>
                <a:gd name="T49" fmla="*/ 31 h 97"/>
                <a:gd name="T50" fmla="*/ 132 w 178"/>
                <a:gd name="T51" fmla="*/ 39 h 97"/>
                <a:gd name="T52" fmla="*/ 121 w 178"/>
                <a:gd name="T53" fmla="*/ 47 h 97"/>
                <a:gd name="T54" fmla="*/ 108 w 178"/>
                <a:gd name="T55" fmla="*/ 56 h 97"/>
                <a:gd name="T56" fmla="*/ 96 w 178"/>
                <a:gd name="T57" fmla="*/ 64 h 97"/>
                <a:gd name="T58" fmla="*/ 83 w 178"/>
                <a:gd name="T59" fmla="*/ 72 h 97"/>
                <a:gd name="T60" fmla="*/ 69 w 178"/>
                <a:gd name="T61" fmla="*/ 79 h 97"/>
                <a:gd name="T62" fmla="*/ 55 w 178"/>
                <a:gd name="T63" fmla="*/ 84 h 97"/>
                <a:gd name="T64" fmla="*/ 41 w 178"/>
                <a:gd name="T65" fmla="*/ 87 h 97"/>
                <a:gd name="T66" fmla="*/ 28 w 178"/>
                <a:gd name="T67" fmla="*/ 90 h 97"/>
                <a:gd name="T68" fmla="*/ 14 w 178"/>
                <a:gd name="T69" fmla="*/ 90 h 97"/>
                <a:gd name="T70" fmla="*/ 14 w 178"/>
                <a:gd name="T71" fmla="*/ 95 h 97"/>
                <a:gd name="T72" fmla="*/ 11 w 178"/>
                <a:gd name="T73" fmla="*/ 90 h 97"/>
                <a:gd name="T74" fmla="*/ 0 w 178"/>
                <a:gd name="T75" fmla="*/ 94 h 97"/>
                <a:gd name="T76" fmla="*/ 13 w 178"/>
                <a:gd name="T77" fmla="*/ 95 h 97"/>
                <a:gd name="T78" fmla="*/ 11 w 178"/>
                <a:gd name="T79"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97">
                  <a:moveTo>
                    <a:pt x="11" y="90"/>
                  </a:moveTo>
                  <a:lnTo>
                    <a:pt x="13" y="95"/>
                  </a:lnTo>
                  <a:lnTo>
                    <a:pt x="28" y="97"/>
                  </a:lnTo>
                  <a:lnTo>
                    <a:pt x="41" y="94"/>
                  </a:lnTo>
                  <a:lnTo>
                    <a:pt x="58" y="91"/>
                  </a:lnTo>
                  <a:lnTo>
                    <a:pt x="71" y="85"/>
                  </a:lnTo>
                  <a:lnTo>
                    <a:pt x="85" y="78"/>
                  </a:lnTo>
                  <a:lnTo>
                    <a:pt x="99" y="70"/>
                  </a:lnTo>
                  <a:lnTo>
                    <a:pt x="113" y="62"/>
                  </a:lnTo>
                  <a:lnTo>
                    <a:pt x="124" y="53"/>
                  </a:lnTo>
                  <a:lnTo>
                    <a:pt x="136" y="44"/>
                  </a:lnTo>
                  <a:lnTo>
                    <a:pt x="146" y="36"/>
                  </a:lnTo>
                  <a:lnTo>
                    <a:pt x="155" y="28"/>
                  </a:lnTo>
                  <a:lnTo>
                    <a:pt x="163" y="19"/>
                  </a:lnTo>
                  <a:lnTo>
                    <a:pt x="169" y="14"/>
                  </a:lnTo>
                  <a:lnTo>
                    <a:pt x="175" y="9"/>
                  </a:lnTo>
                  <a:lnTo>
                    <a:pt x="177" y="6"/>
                  </a:lnTo>
                  <a:lnTo>
                    <a:pt x="178" y="4"/>
                  </a:lnTo>
                  <a:lnTo>
                    <a:pt x="174" y="0"/>
                  </a:lnTo>
                  <a:lnTo>
                    <a:pt x="173" y="1"/>
                  </a:lnTo>
                  <a:lnTo>
                    <a:pt x="170" y="4"/>
                  </a:lnTo>
                  <a:lnTo>
                    <a:pt x="165" y="9"/>
                  </a:lnTo>
                  <a:lnTo>
                    <a:pt x="159" y="15"/>
                  </a:lnTo>
                  <a:lnTo>
                    <a:pt x="151" y="23"/>
                  </a:lnTo>
                  <a:lnTo>
                    <a:pt x="142" y="31"/>
                  </a:lnTo>
                  <a:lnTo>
                    <a:pt x="132" y="39"/>
                  </a:lnTo>
                  <a:lnTo>
                    <a:pt x="121" y="47"/>
                  </a:lnTo>
                  <a:lnTo>
                    <a:pt x="108" y="56"/>
                  </a:lnTo>
                  <a:lnTo>
                    <a:pt x="96" y="64"/>
                  </a:lnTo>
                  <a:lnTo>
                    <a:pt x="83" y="72"/>
                  </a:lnTo>
                  <a:lnTo>
                    <a:pt x="69" y="79"/>
                  </a:lnTo>
                  <a:lnTo>
                    <a:pt x="55" y="84"/>
                  </a:lnTo>
                  <a:lnTo>
                    <a:pt x="41" y="87"/>
                  </a:lnTo>
                  <a:lnTo>
                    <a:pt x="28" y="90"/>
                  </a:lnTo>
                  <a:lnTo>
                    <a:pt x="14" y="90"/>
                  </a:lnTo>
                  <a:lnTo>
                    <a:pt x="14" y="95"/>
                  </a:lnTo>
                  <a:lnTo>
                    <a:pt x="11" y="90"/>
                  </a:lnTo>
                  <a:lnTo>
                    <a:pt x="0" y="94"/>
                  </a:lnTo>
                  <a:lnTo>
                    <a:pt x="13" y="95"/>
                  </a:lnTo>
                  <a:lnTo>
                    <a:pt x="11"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69"/>
            <p:cNvSpPr>
              <a:spLocks/>
            </p:cNvSpPr>
            <p:nvPr/>
          </p:nvSpPr>
          <p:spPr bwMode="auto">
            <a:xfrm>
              <a:off x="4191373" y="2550071"/>
              <a:ext cx="34925" cy="25400"/>
            </a:xfrm>
            <a:custGeom>
              <a:avLst/>
              <a:gdLst>
                <a:gd name="T0" fmla="*/ 44 w 44"/>
                <a:gd name="T1" fmla="*/ 27 h 31"/>
                <a:gd name="T2" fmla="*/ 44 w 44"/>
                <a:gd name="T3" fmla="*/ 27 h 31"/>
                <a:gd name="T4" fmla="*/ 36 w 44"/>
                <a:gd name="T5" fmla="*/ 17 h 31"/>
                <a:gd name="T6" fmla="*/ 28 w 44"/>
                <a:gd name="T7" fmla="*/ 9 h 31"/>
                <a:gd name="T8" fmla="*/ 21 w 44"/>
                <a:gd name="T9" fmla="*/ 4 h 31"/>
                <a:gd name="T10" fmla="*/ 15 w 44"/>
                <a:gd name="T11" fmla="*/ 1 h 31"/>
                <a:gd name="T12" fmla="*/ 10 w 44"/>
                <a:gd name="T13" fmla="*/ 0 h 31"/>
                <a:gd name="T14" fmla="*/ 5 w 44"/>
                <a:gd name="T15" fmla="*/ 0 h 31"/>
                <a:gd name="T16" fmla="*/ 3 w 44"/>
                <a:gd name="T17" fmla="*/ 0 h 31"/>
                <a:gd name="T18" fmla="*/ 0 w 44"/>
                <a:gd name="T19" fmla="*/ 1 h 31"/>
                <a:gd name="T20" fmla="*/ 3 w 44"/>
                <a:gd name="T21" fmla="*/ 6 h 31"/>
                <a:gd name="T22" fmla="*/ 3 w 44"/>
                <a:gd name="T23" fmla="*/ 6 h 31"/>
                <a:gd name="T24" fmla="*/ 5 w 44"/>
                <a:gd name="T25" fmla="*/ 6 h 31"/>
                <a:gd name="T26" fmla="*/ 9 w 44"/>
                <a:gd name="T27" fmla="*/ 6 h 31"/>
                <a:gd name="T28" fmla="*/ 13 w 44"/>
                <a:gd name="T29" fmla="*/ 8 h 31"/>
                <a:gd name="T30" fmla="*/ 18 w 44"/>
                <a:gd name="T31" fmla="*/ 10 h 31"/>
                <a:gd name="T32" fmla="*/ 25 w 44"/>
                <a:gd name="T33" fmla="*/ 13 h 31"/>
                <a:gd name="T34" fmla="*/ 32 w 44"/>
                <a:gd name="T35" fmla="*/ 20 h 31"/>
                <a:gd name="T36" fmla="*/ 38 w 44"/>
                <a:gd name="T37" fmla="*/ 31 h 31"/>
                <a:gd name="T38" fmla="*/ 38 w 44"/>
                <a:gd name="T39" fmla="*/ 31 h 31"/>
                <a:gd name="T40" fmla="*/ 44 w 44"/>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1">
                  <a:moveTo>
                    <a:pt x="44" y="27"/>
                  </a:moveTo>
                  <a:lnTo>
                    <a:pt x="44" y="27"/>
                  </a:lnTo>
                  <a:lnTo>
                    <a:pt x="36" y="17"/>
                  </a:lnTo>
                  <a:lnTo>
                    <a:pt x="28" y="9"/>
                  </a:lnTo>
                  <a:lnTo>
                    <a:pt x="21" y="4"/>
                  </a:lnTo>
                  <a:lnTo>
                    <a:pt x="15" y="1"/>
                  </a:lnTo>
                  <a:lnTo>
                    <a:pt x="10" y="0"/>
                  </a:lnTo>
                  <a:lnTo>
                    <a:pt x="5" y="0"/>
                  </a:lnTo>
                  <a:lnTo>
                    <a:pt x="3" y="0"/>
                  </a:lnTo>
                  <a:lnTo>
                    <a:pt x="0" y="1"/>
                  </a:lnTo>
                  <a:lnTo>
                    <a:pt x="3" y="6"/>
                  </a:lnTo>
                  <a:lnTo>
                    <a:pt x="3" y="6"/>
                  </a:lnTo>
                  <a:lnTo>
                    <a:pt x="5" y="6"/>
                  </a:lnTo>
                  <a:lnTo>
                    <a:pt x="9" y="6"/>
                  </a:lnTo>
                  <a:lnTo>
                    <a:pt x="13" y="8"/>
                  </a:lnTo>
                  <a:lnTo>
                    <a:pt x="18" y="10"/>
                  </a:lnTo>
                  <a:lnTo>
                    <a:pt x="25" y="13"/>
                  </a:lnTo>
                  <a:lnTo>
                    <a:pt x="32" y="20"/>
                  </a:lnTo>
                  <a:lnTo>
                    <a:pt x="38" y="31"/>
                  </a:lnTo>
                  <a:lnTo>
                    <a:pt x="38" y="31"/>
                  </a:lnTo>
                  <a:lnTo>
                    <a:pt x="4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70"/>
            <p:cNvSpPr>
              <a:spLocks/>
            </p:cNvSpPr>
            <p:nvPr/>
          </p:nvSpPr>
          <p:spPr bwMode="auto">
            <a:xfrm>
              <a:off x="4221536" y="2572296"/>
              <a:ext cx="41275" cy="76200"/>
            </a:xfrm>
            <a:custGeom>
              <a:avLst/>
              <a:gdLst>
                <a:gd name="T0" fmla="*/ 47 w 52"/>
                <a:gd name="T1" fmla="*/ 88 h 97"/>
                <a:gd name="T2" fmla="*/ 52 w 52"/>
                <a:gd name="T3" fmla="*/ 90 h 97"/>
                <a:gd name="T4" fmla="*/ 52 w 52"/>
                <a:gd name="T5" fmla="*/ 87 h 97"/>
                <a:gd name="T6" fmla="*/ 51 w 52"/>
                <a:gd name="T7" fmla="*/ 83 h 97"/>
                <a:gd name="T8" fmla="*/ 50 w 52"/>
                <a:gd name="T9" fmla="*/ 79 h 97"/>
                <a:gd name="T10" fmla="*/ 49 w 52"/>
                <a:gd name="T11" fmla="*/ 75 h 97"/>
                <a:gd name="T12" fmla="*/ 47 w 52"/>
                <a:gd name="T13" fmla="*/ 70 h 97"/>
                <a:gd name="T14" fmla="*/ 44 w 52"/>
                <a:gd name="T15" fmla="*/ 65 h 97"/>
                <a:gd name="T16" fmla="*/ 42 w 52"/>
                <a:gd name="T17" fmla="*/ 60 h 97"/>
                <a:gd name="T18" fmla="*/ 40 w 52"/>
                <a:gd name="T19" fmla="*/ 56 h 97"/>
                <a:gd name="T20" fmla="*/ 36 w 52"/>
                <a:gd name="T21" fmla="*/ 50 h 97"/>
                <a:gd name="T22" fmla="*/ 33 w 52"/>
                <a:gd name="T23" fmla="*/ 44 h 97"/>
                <a:gd name="T24" fmla="*/ 29 w 52"/>
                <a:gd name="T25" fmla="*/ 37 h 97"/>
                <a:gd name="T26" fmla="*/ 25 w 52"/>
                <a:gd name="T27" fmla="*/ 30 h 97"/>
                <a:gd name="T28" fmla="*/ 21 w 52"/>
                <a:gd name="T29" fmla="*/ 23 h 97"/>
                <a:gd name="T30" fmla="*/ 17 w 52"/>
                <a:gd name="T31" fmla="*/ 15 h 97"/>
                <a:gd name="T32" fmla="*/ 11 w 52"/>
                <a:gd name="T33" fmla="*/ 7 h 97"/>
                <a:gd name="T34" fmla="*/ 6 w 52"/>
                <a:gd name="T35" fmla="*/ 0 h 97"/>
                <a:gd name="T36" fmla="*/ 0 w 52"/>
                <a:gd name="T37" fmla="*/ 4 h 97"/>
                <a:gd name="T38" fmla="*/ 6 w 52"/>
                <a:gd name="T39" fmla="*/ 12 h 97"/>
                <a:gd name="T40" fmla="*/ 11 w 52"/>
                <a:gd name="T41" fmla="*/ 19 h 97"/>
                <a:gd name="T42" fmla="*/ 15 w 52"/>
                <a:gd name="T43" fmla="*/ 27 h 97"/>
                <a:gd name="T44" fmla="*/ 20 w 52"/>
                <a:gd name="T45" fmla="*/ 34 h 97"/>
                <a:gd name="T46" fmla="*/ 24 w 52"/>
                <a:gd name="T47" fmla="*/ 41 h 97"/>
                <a:gd name="T48" fmla="*/ 27 w 52"/>
                <a:gd name="T49" fmla="*/ 46 h 97"/>
                <a:gd name="T50" fmla="*/ 30 w 52"/>
                <a:gd name="T51" fmla="*/ 52 h 97"/>
                <a:gd name="T52" fmla="*/ 34 w 52"/>
                <a:gd name="T53" fmla="*/ 58 h 97"/>
                <a:gd name="T54" fmla="*/ 36 w 52"/>
                <a:gd name="T55" fmla="*/ 62 h 97"/>
                <a:gd name="T56" fmla="*/ 38 w 52"/>
                <a:gd name="T57" fmla="*/ 68 h 97"/>
                <a:gd name="T58" fmla="*/ 41 w 52"/>
                <a:gd name="T59" fmla="*/ 73 h 97"/>
                <a:gd name="T60" fmla="*/ 42 w 52"/>
                <a:gd name="T61" fmla="*/ 76 h 97"/>
                <a:gd name="T62" fmla="*/ 43 w 52"/>
                <a:gd name="T63" fmla="*/ 81 h 97"/>
                <a:gd name="T64" fmla="*/ 44 w 52"/>
                <a:gd name="T65" fmla="*/ 84 h 97"/>
                <a:gd name="T66" fmla="*/ 45 w 52"/>
                <a:gd name="T67" fmla="*/ 88 h 97"/>
                <a:gd name="T68" fmla="*/ 45 w 52"/>
                <a:gd name="T69" fmla="*/ 90 h 97"/>
                <a:gd name="T70" fmla="*/ 50 w 52"/>
                <a:gd name="T71" fmla="*/ 92 h 97"/>
                <a:gd name="T72" fmla="*/ 45 w 52"/>
                <a:gd name="T73" fmla="*/ 90 h 97"/>
                <a:gd name="T74" fmla="*/ 45 w 52"/>
                <a:gd name="T75" fmla="*/ 97 h 97"/>
                <a:gd name="T76" fmla="*/ 50 w 52"/>
                <a:gd name="T77" fmla="*/ 92 h 97"/>
                <a:gd name="T78" fmla="*/ 47 w 52"/>
                <a:gd name="T7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97">
                  <a:moveTo>
                    <a:pt x="47" y="88"/>
                  </a:moveTo>
                  <a:lnTo>
                    <a:pt x="52" y="90"/>
                  </a:lnTo>
                  <a:lnTo>
                    <a:pt x="52" y="87"/>
                  </a:lnTo>
                  <a:lnTo>
                    <a:pt x="51" y="83"/>
                  </a:lnTo>
                  <a:lnTo>
                    <a:pt x="50" y="79"/>
                  </a:lnTo>
                  <a:lnTo>
                    <a:pt x="49" y="75"/>
                  </a:lnTo>
                  <a:lnTo>
                    <a:pt x="47" y="70"/>
                  </a:lnTo>
                  <a:lnTo>
                    <a:pt x="44" y="65"/>
                  </a:lnTo>
                  <a:lnTo>
                    <a:pt x="42" y="60"/>
                  </a:lnTo>
                  <a:lnTo>
                    <a:pt x="40" y="56"/>
                  </a:lnTo>
                  <a:lnTo>
                    <a:pt x="36" y="50"/>
                  </a:lnTo>
                  <a:lnTo>
                    <a:pt x="33" y="44"/>
                  </a:lnTo>
                  <a:lnTo>
                    <a:pt x="29" y="37"/>
                  </a:lnTo>
                  <a:lnTo>
                    <a:pt x="25" y="30"/>
                  </a:lnTo>
                  <a:lnTo>
                    <a:pt x="21" y="23"/>
                  </a:lnTo>
                  <a:lnTo>
                    <a:pt x="17" y="15"/>
                  </a:lnTo>
                  <a:lnTo>
                    <a:pt x="11" y="7"/>
                  </a:lnTo>
                  <a:lnTo>
                    <a:pt x="6" y="0"/>
                  </a:lnTo>
                  <a:lnTo>
                    <a:pt x="0" y="4"/>
                  </a:lnTo>
                  <a:lnTo>
                    <a:pt x="6" y="12"/>
                  </a:lnTo>
                  <a:lnTo>
                    <a:pt x="11" y="19"/>
                  </a:lnTo>
                  <a:lnTo>
                    <a:pt x="15" y="27"/>
                  </a:lnTo>
                  <a:lnTo>
                    <a:pt x="20" y="34"/>
                  </a:lnTo>
                  <a:lnTo>
                    <a:pt x="24" y="41"/>
                  </a:lnTo>
                  <a:lnTo>
                    <a:pt x="27" y="46"/>
                  </a:lnTo>
                  <a:lnTo>
                    <a:pt x="30" y="52"/>
                  </a:lnTo>
                  <a:lnTo>
                    <a:pt x="34" y="58"/>
                  </a:lnTo>
                  <a:lnTo>
                    <a:pt x="36" y="62"/>
                  </a:lnTo>
                  <a:lnTo>
                    <a:pt x="38" y="68"/>
                  </a:lnTo>
                  <a:lnTo>
                    <a:pt x="41" y="73"/>
                  </a:lnTo>
                  <a:lnTo>
                    <a:pt x="42" y="76"/>
                  </a:lnTo>
                  <a:lnTo>
                    <a:pt x="43" y="81"/>
                  </a:lnTo>
                  <a:lnTo>
                    <a:pt x="44" y="84"/>
                  </a:lnTo>
                  <a:lnTo>
                    <a:pt x="45" y="88"/>
                  </a:lnTo>
                  <a:lnTo>
                    <a:pt x="45" y="90"/>
                  </a:lnTo>
                  <a:lnTo>
                    <a:pt x="50" y="92"/>
                  </a:lnTo>
                  <a:lnTo>
                    <a:pt x="45" y="90"/>
                  </a:lnTo>
                  <a:lnTo>
                    <a:pt x="45" y="97"/>
                  </a:lnTo>
                  <a:lnTo>
                    <a:pt x="50" y="92"/>
                  </a:lnTo>
                  <a:lnTo>
                    <a:pt x="47"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71"/>
            <p:cNvSpPr>
              <a:spLocks/>
            </p:cNvSpPr>
            <p:nvPr/>
          </p:nvSpPr>
          <p:spPr bwMode="auto">
            <a:xfrm>
              <a:off x="4258048" y="2529433"/>
              <a:ext cx="84138" cy="115888"/>
            </a:xfrm>
            <a:custGeom>
              <a:avLst/>
              <a:gdLst>
                <a:gd name="T0" fmla="*/ 100 w 105"/>
                <a:gd name="T1" fmla="*/ 2 h 146"/>
                <a:gd name="T2" fmla="*/ 100 w 105"/>
                <a:gd name="T3" fmla="*/ 1 h 146"/>
                <a:gd name="T4" fmla="*/ 100 w 105"/>
                <a:gd name="T5" fmla="*/ 1 h 146"/>
                <a:gd name="T6" fmla="*/ 99 w 105"/>
                <a:gd name="T7" fmla="*/ 4 h 146"/>
                <a:gd name="T8" fmla="*/ 97 w 105"/>
                <a:gd name="T9" fmla="*/ 7 h 146"/>
                <a:gd name="T10" fmla="*/ 96 w 105"/>
                <a:gd name="T11" fmla="*/ 13 h 146"/>
                <a:gd name="T12" fmla="*/ 94 w 105"/>
                <a:gd name="T13" fmla="*/ 20 h 146"/>
                <a:gd name="T14" fmla="*/ 92 w 105"/>
                <a:gd name="T15" fmla="*/ 27 h 146"/>
                <a:gd name="T16" fmla="*/ 88 w 105"/>
                <a:gd name="T17" fmla="*/ 35 h 146"/>
                <a:gd name="T18" fmla="*/ 84 w 105"/>
                <a:gd name="T19" fmla="*/ 44 h 146"/>
                <a:gd name="T20" fmla="*/ 78 w 105"/>
                <a:gd name="T21" fmla="*/ 54 h 146"/>
                <a:gd name="T22" fmla="*/ 71 w 105"/>
                <a:gd name="T23" fmla="*/ 66 h 146"/>
                <a:gd name="T24" fmla="*/ 63 w 105"/>
                <a:gd name="T25" fmla="*/ 77 h 146"/>
                <a:gd name="T26" fmla="*/ 54 w 105"/>
                <a:gd name="T27" fmla="*/ 90 h 146"/>
                <a:gd name="T28" fmla="*/ 42 w 105"/>
                <a:gd name="T29" fmla="*/ 103 h 146"/>
                <a:gd name="T30" fmla="*/ 31 w 105"/>
                <a:gd name="T31" fmla="*/ 115 h 146"/>
                <a:gd name="T32" fmla="*/ 16 w 105"/>
                <a:gd name="T33" fmla="*/ 128 h 146"/>
                <a:gd name="T34" fmla="*/ 0 w 105"/>
                <a:gd name="T35" fmla="*/ 142 h 146"/>
                <a:gd name="T36" fmla="*/ 3 w 105"/>
                <a:gd name="T37" fmla="*/ 146 h 146"/>
                <a:gd name="T38" fmla="*/ 20 w 105"/>
                <a:gd name="T39" fmla="*/ 133 h 146"/>
                <a:gd name="T40" fmla="*/ 35 w 105"/>
                <a:gd name="T41" fmla="*/ 120 h 146"/>
                <a:gd name="T42" fmla="*/ 47 w 105"/>
                <a:gd name="T43" fmla="*/ 107 h 146"/>
                <a:gd name="T44" fmla="*/ 58 w 105"/>
                <a:gd name="T45" fmla="*/ 93 h 146"/>
                <a:gd name="T46" fmla="*/ 69 w 105"/>
                <a:gd name="T47" fmla="*/ 81 h 146"/>
                <a:gd name="T48" fmla="*/ 77 w 105"/>
                <a:gd name="T49" fmla="*/ 69 h 146"/>
                <a:gd name="T50" fmla="*/ 84 w 105"/>
                <a:gd name="T51" fmla="*/ 58 h 146"/>
                <a:gd name="T52" fmla="*/ 89 w 105"/>
                <a:gd name="T53" fmla="*/ 47 h 146"/>
                <a:gd name="T54" fmla="*/ 94 w 105"/>
                <a:gd name="T55" fmla="*/ 38 h 146"/>
                <a:gd name="T56" fmla="*/ 97 w 105"/>
                <a:gd name="T57" fmla="*/ 29 h 146"/>
                <a:gd name="T58" fmla="*/ 101 w 105"/>
                <a:gd name="T59" fmla="*/ 21 h 146"/>
                <a:gd name="T60" fmla="*/ 103 w 105"/>
                <a:gd name="T61" fmla="*/ 15 h 146"/>
                <a:gd name="T62" fmla="*/ 104 w 105"/>
                <a:gd name="T63" fmla="*/ 9 h 146"/>
                <a:gd name="T64" fmla="*/ 105 w 105"/>
                <a:gd name="T65" fmla="*/ 6 h 146"/>
                <a:gd name="T66" fmla="*/ 105 w 105"/>
                <a:gd name="T67" fmla="*/ 2 h 146"/>
                <a:gd name="T68" fmla="*/ 105 w 105"/>
                <a:gd name="T69" fmla="*/ 1 h 146"/>
                <a:gd name="T70" fmla="*/ 105 w 105"/>
                <a:gd name="T71" fmla="*/ 0 h 146"/>
                <a:gd name="T72" fmla="*/ 105 w 105"/>
                <a:gd name="T73" fmla="*/ 1 h 146"/>
                <a:gd name="T74" fmla="*/ 105 w 105"/>
                <a:gd name="T75" fmla="*/ 1 h 146"/>
                <a:gd name="T76" fmla="*/ 105 w 105"/>
                <a:gd name="T77" fmla="*/ 0 h 146"/>
                <a:gd name="T78" fmla="*/ 100 w 105"/>
                <a:gd name="T7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46">
                  <a:moveTo>
                    <a:pt x="100" y="2"/>
                  </a:moveTo>
                  <a:lnTo>
                    <a:pt x="100" y="1"/>
                  </a:lnTo>
                  <a:lnTo>
                    <a:pt x="100" y="1"/>
                  </a:lnTo>
                  <a:lnTo>
                    <a:pt x="99" y="4"/>
                  </a:lnTo>
                  <a:lnTo>
                    <a:pt x="97" y="7"/>
                  </a:lnTo>
                  <a:lnTo>
                    <a:pt x="96" y="13"/>
                  </a:lnTo>
                  <a:lnTo>
                    <a:pt x="94" y="20"/>
                  </a:lnTo>
                  <a:lnTo>
                    <a:pt x="92" y="27"/>
                  </a:lnTo>
                  <a:lnTo>
                    <a:pt x="88" y="35"/>
                  </a:lnTo>
                  <a:lnTo>
                    <a:pt x="84" y="44"/>
                  </a:lnTo>
                  <a:lnTo>
                    <a:pt x="78" y="54"/>
                  </a:lnTo>
                  <a:lnTo>
                    <a:pt x="71" y="66"/>
                  </a:lnTo>
                  <a:lnTo>
                    <a:pt x="63" y="77"/>
                  </a:lnTo>
                  <a:lnTo>
                    <a:pt x="54" y="90"/>
                  </a:lnTo>
                  <a:lnTo>
                    <a:pt x="42" y="103"/>
                  </a:lnTo>
                  <a:lnTo>
                    <a:pt x="31" y="115"/>
                  </a:lnTo>
                  <a:lnTo>
                    <a:pt x="16" y="128"/>
                  </a:lnTo>
                  <a:lnTo>
                    <a:pt x="0" y="142"/>
                  </a:lnTo>
                  <a:lnTo>
                    <a:pt x="3" y="146"/>
                  </a:lnTo>
                  <a:lnTo>
                    <a:pt x="20" y="133"/>
                  </a:lnTo>
                  <a:lnTo>
                    <a:pt x="35" y="120"/>
                  </a:lnTo>
                  <a:lnTo>
                    <a:pt x="47" y="107"/>
                  </a:lnTo>
                  <a:lnTo>
                    <a:pt x="58" y="93"/>
                  </a:lnTo>
                  <a:lnTo>
                    <a:pt x="69" y="81"/>
                  </a:lnTo>
                  <a:lnTo>
                    <a:pt x="77" y="69"/>
                  </a:lnTo>
                  <a:lnTo>
                    <a:pt x="84" y="58"/>
                  </a:lnTo>
                  <a:lnTo>
                    <a:pt x="89" y="47"/>
                  </a:lnTo>
                  <a:lnTo>
                    <a:pt x="94" y="38"/>
                  </a:lnTo>
                  <a:lnTo>
                    <a:pt x="97" y="29"/>
                  </a:lnTo>
                  <a:lnTo>
                    <a:pt x="101" y="21"/>
                  </a:lnTo>
                  <a:lnTo>
                    <a:pt x="103" y="15"/>
                  </a:lnTo>
                  <a:lnTo>
                    <a:pt x="104" y="9"/>
                  </a:lnTo>
                  <a:lnTo>
                    <a:pt x="105" y="6"/>
                  </a:lnTo>
                  <a:lnTo>
                    <a:pt x="105" y="2"/>
                  </a:lnTo>
                  <a:lnTo>
                    <a:pt x="105" y="1"/>
                  </a:lnTo>
                  <a:lnTo>
                    <a:pt x="105" y="0"/>
                  </a:lnTo>
                  <a:lnTo>
                    <a:pt x="105" y="1"/>
                  </a:lnTo>
                  <a:lnTo>
                    <a:pt x="105" y="1"/>
                  </a:lnTo>
                  <a:lnTo>
                    <a:pt x="105" y="0"/>
                  </a:lnTo>
                  <a:lnTo>
                    <a:pt x="10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72"/>
            <p:cNvSpPr>
              <a:spLocks/>
            </p:cNvSpPr>
            <p:nvPr/>
          </p:nvSpPr>
          <p:spPr bwMode="auto">
            <a:xfrm>
              <a:off x="4318373" y="2477046"/>
              <a:ext cx="23813" cy="53975"/>
            </a:xfrm>
            <a:custGeom>
              <a:avLst/>
              <a:gdLst>
                <a:gd name="T0" fmla="*/ 5 w 28"/>
                <a:gd name="T1" fmla="*/ 8 h 68"/>
                <a:gd name="T2" fmla="*/ 0 w 28"/>
                <a:gd name="T3" fmla="*/ 7 h 68"/>
                <a:gd name="T4" fmla="*/ 23 w 28"/>
                <a:gd name="T5" fmla="*/ 68 h 68"/>
                <a:gd name="T6" fmla="*/ 28 w 28"/>
                <a:gd name="T7" fmla="*/ 66 h 68"/>
                <a:gd name="T8" fmla="*/ 7 w 28"/>
                <a:gd name="T9" fmla="*/ 5 h 68"/>
                <a:gd name="T10" fmla="*/ 1 w 28"/>
                <a:gd name="T11" fmla="*/ 4 h 68"/>
                <a:gd name="T12" fmla="*/ 7 w 28"/>
                <a:gd name="T13" fmla="*/ 5 h 68"/>
                <a:gd name="T14" fmla="*/ 4 w 28"/>
                <a:gd name="T15" fmla="*/ 0 h 68"/>
                <a:gd name="T16" fmla="*/ 1 w 28"/>
                <a:gd name="T17" fmla="*/ 4 h 68"/>
                <a:gd name="T18" fmla="*/ 5 w 28"/>
                <a:gd name="T1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8">
                  <a:moveTo>
                    <a:pt x="5" y="8"/>
                  </a:moveTo>
                  <a:lnTo>
                    <a:pt x="0" y="7"/>
                  </a:lnTo>
                  <a:lnTo>
                    <a:pt x="23" y="68"/>
                  </a:lnTo>
                  <a:lnTo>
                    <a:pt x="28" y="66"/>
                  </a:lnTo>
                  <a:lnTo>
                    <a:pt x="7" y="5"/>
                  </a:lnTo>
                  <a:lnTo>
                    <a:pt x="1" y="4"/>
                  </a:lnTo>
                  <a:lnTo>
                    <a:pt x="7" y="5"/>
                  </a:lnTo>
                  <a:lnTo>
                    <a:pt x="4" y="0"/>
                  </a:lnTo>
                  <a:lnTo>
                    <a:pt x="1" y="4"/>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73"/>
            <p:cNvSpPr>
              <a:spLocks/>
            </p:cNvSpPr>
            <p:nvPr/>
          </p:nvSpPr>
          <p:spPr bwMode="auto">
            <a:xfrm>
              <a:off x="4132636" y="2640558"/>
              <a:ext cx="142875" cy="546100"/>
            </a:xfrm>
            <a:custGeom>
              <a:avLst/>
              <a:gdLst>
                <a:gd name="T0" fmla="*/ 109 w 181"/>
                <a:gd name="T1" fmla="*/ 689 h 689"/>
                <a:gd name="T2" fmla="*/ 181 w 181"/>
                <a:gd name="T3" fmla="*/ 469 h 689"/>
                <a:gd name="T4" fmla="*/ 111 w 181"/>
                <a:gd name="T5" fmla="*/ 0 h 689"/>
                <a:gd name="T6" fmla="*/ 50 w 181"/>
                <a:gd name="T7" fmla="*/ 0 h 689"/>
                <a:gd name="T8" fmla="*/ 0 w 181"/>
                <a:gd name="T9" fmla="*/ 461 h 689"/>
                <a:gd name="T10" fmla="*/ 109 w 181"/>
                <a:gd name="T11" fmla="*/ 689 h 689"/>
              </a:gdLst>
              <a:ahLst/>
              <a:cxnLst>
                <a:cxn ang="0">
                  <a:pos x="T0" y="T1"/>
                </a:cxn>
                <a:cxn ang="0">
                  <a:pos x="T2" y="T3"/>
                </a:cxn>
                <a:cxn ang="0">
                  <a:pos x="T4" y="T5"/>
                </a:cxn>
                <a:cxn ang="0">
                  <a:pos x="T6" y="T7"/>
                </a:cxn>
                <a:cxn ang="0">
                  <a:pos x="T8" y="T9"/>
                </a:cxn>
                <a:cxn ang="0">
                  <a:pos x="T10" y="T11"/>
                </a:cxn>
              </a:cxnLst>
              <a:rect l="0" t="0" r="r" b="b"/>
              <a:pathLst>
                <a:path w="181" h="689">
                  <a:moveTo>
                    <a:pt x="109" y="689"/>
                  </a:moveTo>
                  <a:lnTo>
                    <a:pt x="181" y="469"/>
                  </a:lnTo>
                  <a:lnTo>
                    <a:pt x="111" y="0"/>
                  </a:lnTo>
                  <a:lnTo>
                    <a:pt x="50" y="0"/>
                  </a:lnTo>
                  <a:lnTo>
                    <a:pt x="0" y="461"/>
                  </a:lnTo>
                  <a:lnTo>
                    <a:pt x="109" y="6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74"/>
            <p:cNvSpPr>
              <a:spLocks/>
            </p:cNvSpPr>
            <p:nvPr/>
          </p:nvSpPr>
          <p:spPr bwMode="auto">
            <a:xfrm>
              <a:off x="4216773" y="3012033"/>
              <a:ext cx="61913" cy="176213"/>
            </a:xfrm>
            <a:custGeom>
              <a:avLst/>
              <a:gdLst>
                <a:gd name="T0" fmla="*/ 71 w 78"/>
                <a:gd name="T1" fmla="*/ 1 h 223"/>
                <a:gd name="T2" fmla="*/ 71 w 78"/>
                <a:gd name="T3" fmla="*/ 0 h 223"/>
                <a:gd name="T4" fmla="*/ 0 w 78"/>
                <a:gd name="T5" fmla="*/ 220 h 223"/>
                <a:gd name="T6" fmla="*/ 7 w 78"/>
                <a:gd name="T7" fmla="*/ 223 h 223"/>
                <a:gd name="T8" fmla="*/ 78 w 78"/>
                <a:gd name="T9" fmla="*/ 2 h 223"/>
                <a:gd name="T10" fmla="*/ 78 w 78"/>
                <a:gd name="T11" fmla="*/ 0 h 223"/>
                <a:gd name="T12" fmla="*/ 78 w 78"/>
                <a:gd name="T13" fmla="*/ 2 h 223"/>
                <a:gd name="T14" fmla="*/ 78 w 78"/>
                <a:gd name="T15" fmla="*/ 1 h 223"/>
                <a:gd name="T16" fmla="*/ 78 w 78"/>
                <a:gd name="T17" fmla="*/ 0 h 223"/>
                <a:gd name="T18" fmla="*/ 71 w 78"/>
                <a:gd name="T19" fmla="*/ 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223">
                  <a:moveTo>
                    <a:pt x="71" y="1"/>
                  </a:moveTo>
                  <a:lnTo>
                    <a:pt x="71" y="0"/>
                  </a:lnTo>
                  <a:lnTo>
                    <a:pt x="0" y="220"/>
                  </a:lnTo>
                  <a:lnTo>
                    <a:pt x="7" y="223"/>
                  </a:lnTo>
                  <a:lnTo>
                    <a:pt x="78" y="2"/>
                  </a:lnTo>
                  <a:lnTo>
                    <a:pt x="78" y="0"/>
                  </a:lnTo>
                  <a:lnTo>
                    <a:pt x="78" y="2"/>
                  </a:lnTo>
                  <a:lnTo>
                    <a:pt x="78" y="1"/>
                  </a:lnTo>
                  <a:lnTo>
                    <a:pt x="78" y="0"/>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75"/>
            <p:cNvSpPr>
              <a:spLocks/>
            </p:cNvSpPr>
            <p:nvPr/>
          </p:nvSpPr>
          <p:spPr bwMode="auto">
            <a:xfrm>
              <a:off x="4218361" y="2637383"/>
              <a:ext cx="60325" cy="374650"/>
            </a:xfrm>
            <a:custGeom>
              <a:avLst/>
              <a:gdLst>
                <a:gd name="T0" fmla="*/ 3 w 76"/>
                <a:gd name="T1" fmla="*/ 6 h 472"/>
                <a:gd name="T2" fmla="*/ 0 w 76"/>
                <a:gd name="T3" fmla="*/ 3 h 472"/>
                <a:gd name="T4" fmla="*/ 69 w 76"/>
                <a:gd name="T5" fmla="*/ 472 h 472"/>
                <a:gd name="T6" fmla="*/ 76 w 76"/>
                <a:gd name="T7" fmla="*/ 471 h 472"/>
                <a:gd name="T8" fmla="*/ 7 w 76"/>
                <a:gd name="T9" fmla="*/ 2 h 472"/>
                <a:gd name="T10" fmla="*/ 3 w 76"/>
                <a:gd name="T11" fmla="*/ 0 h 472"/>
                <a:gd name="T12" fmla="*/ 7 w 76"/>
                <a:gd name="T13" fmla="*/ 2 h 472"/>
                <a:gd name="T14" fmla="*/ 7 w 76"/>
                <a:gd name="T15" fmla="*/ 0 h 472"/>
                <a:gd name="T16" fmla="*/ 3 w 76"/>
                <a:gd name="T17" fmla="*/ 0 h 472"/>
                <a:gd name="T18" fmla="*/ 3 w 76"/>
                <a:gd name="T19" fmla="*/ 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2">
                  <a:moveTo>
                    <a:pt x="3" y="6"/>
                  </a:moveTo>
                  <a:lnTo>
                    <a:pt x="0" y="3"/>
                  </a:lnTo>
                  <a:lnTo>
                    <a:pt x="69" y="472"/>
                  </a:lnTo>
                  <a:lnTo>
                    <a:pt x="76" y="471"/>
                  </a:lnTo>
                  <a:lnTo>
                    <a:pt x="7" y="2"/>
                  </a:lnTo>
                  <a:lnTo>
                    <a:pt x="3" y="0"/>
                  </a:lnTo>
                  <a:lnTo>
                    <a:pt x="7" y="2"/>
                  </a:lnTo>
                  <a:lnTo>
                    <a:pt x="7"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76"/>
            <p:cNvSpPr>
              <a:spLocks/>
            </p:cNvSpPr>
            <p:nvPr/>
          </p:nvSpPr>
          <p:spPr bwMode="auto">
            <a:xfrm>
              <a:off x="4170736" y="2637383"/>
              <a:ext cx="50800" cy="4763"/>
            </a:xfrm>
            <a:custGeom>
              <a:avLst/>
              <a:gdLst>
                <a:gd name="T0" fmla="*/ 6 w 63"/>
                <a:gd name="T1" fmla="*/ 3 h 6"/>
                <a:gd name="T2" fmla="*/ 2 w 63"/>
                <a:gd name="T3" fmla="*/ 6 h 6"/>
                <a:gd name="T4" fmla="*/ 63 w 63"/>
                <a:gd name="T5" fmla="*/ 6 h 6"/>
                <a:gd name="T6" fmla="*/ 63 w 63"/>
                <a:gd name="T7" fmla="*/ 0 h 6"/>
                <a:gd name="T8" fmla="*/ 2 w 63"/>
                <a:gd name="T9" fmla="*/ 0 h 6"/>
                <a:gd name="T10" fmla="*/ 0 w 63"/>
                <a:gd name="T11" fmla="*/ 2 h 6"/>
                <a:gd name="T12" fmla="*/ 2 w 63"/>
                <a:gd name="T13" fmla="*/ 0 h 6"/>
                <a:gd name="T14" fmla="*/ 0 w 63"/>
                <a:gd name="T15" fmla="*/ 0 h 6"/>
                <a:gd name="T16" fmla="*/ 0 w 63"/>
                <a:gd name="T17" fmla="*/ 2 h 6"/>
                <a:gd name="T18" fmla="*/ 6 w 6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
                  <a:moveTo>
                    <a:pt x="6" y="3"/>
                  </a:moveTo>
                  <a:lnTo>
                    <a:pt x="2" y="6"/>
                  </a:lnTo>
                  <a:lnTo>
                    <a:pt x="63" y="6"/>
                  </a:lnTo>
                  <a:lnTo>
                    <a:pt x="63" y="0"/>
                  </a:lnTo>
                  <a:lnTo>
                    <a:pt x="2" y="0"/>
                  </a:lnTo>
                  <a:lnTo>
                    <a:pt x="0" y="2"/>
                  </a:lnTo>
                  <a:lnTo>
                    <a:pt x="2" y="0"/>
                  </a:ln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77"/>
            <p:cNvSpPr>
              <a:spLocks/>
            </p:cNvSpPr>
            <p:nvPr/>
          </p:nvSpPr>
          <p:spPr bwMode="auto">
            <a:xfrm>
              <a:off x="4131048" y="2638971"/>
              <a:ext cx="44450" cy="368300"/>
            </a:xfrm>
            <a:custGeom>
              <a:avLst/>
              <a:gdLst>
                <a:gd name="T0" fmla="*/ 6 w 57"/>
                <a:gd name="T1" fmla="*/ 460 h 463"/>
                <a:gd name="T2" fmla="*/ 6 w 57"/>
                <a:gd name="T3" fmla="*/ 462 h 463"/>
                <a:gd name="T4" fmla="*/ 57 w 57"/>
                <a:gd name="T5" fmla="*/ 1 h 463"/>
                <a:gd name="T6" fmla="*/ 51 w 57"/>
                <a:gd name="T7" fmla="*/ 0 h 463"/>
                <a:gd name="T8" fmla="*/ 0 w 57"/>
                <a:gd name="T9" fmla="*/ 461 h 463"/>
                <a:gd name="T10" fmla="*/ 0 w 57"/>
                <a:gd name="T11" fmla="*/ 463 h 463"/>
                <a:gd name="T12" fmla="*/ 0 w 57"/>
                <a:gd name="T13" fmla="*/ 461 h 463"/>
                <a:gd name="T14" fmla="*/ 0 w 57"/>
                <a:gd name="T15" fmla="*/ 462 h 463"/>
                <a:gd name="T16" fmla="*/ 0 w 57"/>
                <a:gd name="T17" fmla="*/ 463 h 463"/>
                <a:gd name="T18" fmla="*/ 6 w 57"/>
                <a:gd name="T19" fmla="*/ 46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3">
                  <a:moveTo>
                    <a:pt x="6" y="460"/>
                  </a:moveTo>
                  <a:lnTo>
                    <a:pt x="6" y="462"/>
                  </a:lnTo>
                  <a:lnTo>
                    <a:pt x="57" y="1"/>
                  </a:lnTo>
                  <a:lnTo>
                    <a:pt x="51" y="0"/>
                  </a:lnTo>
                  <a:lnTo>
                    <a:pt x="0" y="461"/>
                  </a:lnTo>
                  <a:lnTo>
                    <a:pt x="0" y="463"/>
                  </a:lnTo>
                  <a:lnTo>
                    <a:pt x="0" y="461"/>
                  </a:lnTo>
                  <a:lnTo>
                    <a:pt x="0" y="462"/>
                  </a:lnTo>
                  <a:lnTo>
                    <a:pt x="0" y="463"/>
                  </a:lnTo>
                  <a:lnTo>
                    <a:pt x="6" y="4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78"/>
            <p:cNvSpPr>
              <a:spLocks/>
            </p:cNvSpPr>
            <p:nvPr/>
          </p:nvSpPr>
          <p:spPr bwMode="auto">
            <a:xfrm>
              <a:off x="4131048" y="3004096"/>
              <a:ext cx="90488" cy="190500"/>
            </a:xfrm>
            <a:custGeom>
              <a:avLst/>
              <a:gdLst>
                <a:gd name="T0" fmla="*/ 109 w 116"/>
                <a:gd name="T1" fmla="*/ 229 h 240"/>
                <a:gd name="T2" fmla="*/ 116 w 116"/>
                <a:gd name="T3" fmla="*/ 229 h 240"/>
                <a:gd name="T4" fmla="*/ 6 w 116"/>
                <a:gd name="T5" fmla="*/ 0 h 240"/>
                <a:gd name="T6" fmla="*/ 0 w 116"/>
                <a:gd name="T7" fmla="*/ 3 h 240"/>
                <a:gd name="T8" fmla="*/ 110 w 116"/>
                <a:gd name="T9" fmla="*/ 232 h 240"/>
                <a:gd name="T10" fmla="*/ 116 w 116"/>
                <a:gd name="T11" fmla="*/ 232 h 240"/>
                <a:gd name="T12" fmla="*/ 110 w 116"/>
                <a:gd name="T13" fmla="*/ 232 h 240"/>
                <a:gd name="T14" fmla="*/ 113 w 116"/>
                <a:gd name="T15" fmla="*/ 240 h 240"/>
                <a:gd name="T16" fmla="*/ 116 w 116"/>
                <a:gd name="T17" fmla="*/ 232 h 240"/>
                <a:gd name="T18" fmla="*/ 109 w 116"/>
                <a:gd name="T19" fmla="*/ 22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240">
                  <a:moveTo>
                    <a:pt x="109" y="229"/>
                  </a:moveTo>
                  <a:lnTo>
                    <a:pt x="116" y="229"/>
                  </a:lnTo>
                  <a:lnTo>
                    <a:pt x="6" y="0"/>
                  </a:lnTo>
                  <a:lnTo>
                    <a:pt x="0" y="3"/>
                  </a:lnTo>
                  <a:lnTo>
                    <a:pt x="110" y="232"/>
                  </a:lnTo>
                  <a:lnTo>
                    <a:pt x="116" y="232"/>
                  </a:lnTo>
                  <a:lnTo>
                    <a:pt x="110" y="232"/>
                  </a:lnTo>
                  <a:lnTo>
                    <a:pt x="113" y="240"/>
                  </a:lnTo>
                  <a:lnTo>
                    <a:pt x="116" y="232"/>
                  </a:lnTo>
                  <a:lnTo>
                    <a:pt x="109"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79"/>
            <p:cNvSpPr>
              <a:spLocks/>
            </p:cNvSpPr>
            <p:nvPr/>
          </p:nvSpPr>
          <p:spPr bwMode="auto">
            <a:xfrm>
              <a:off x="3772273" y="2526258"/>
              <a:ext cx="871538" cy="1395413"/>
            </a:xfrm>
            <a:custGeom>
              <a:avLst/>
              <a:gdLst>
                <a:gd name="T0" fmla="*/ 547 w 1099"/>
                <a:gd name="T1" fmla="*/ 599 h 1758"/>
                <a:gd name="T2" fmla="*/ 1088 w 1099"/>
                <a:gd name="T3" fmla="*/ 94 h 1758"/>
                <a:gd name="T4" fmla="*/ 1099 w 1099"/>
                <a:gd name="T5" fmla="*/ 1716 h 1758"/>
                <a:gd name="T6" fmla="*/ 1094 w 1099"/>
                <a:gd name="T7" fmla="*/ 1717 h 1758"/>
                <a:gd name="T8" fmla="*/ 1084 w 1099"/>
                <a:gd name="T9" fmla="*/ 1718 h 1758"/>
                <a:gd name="T10" fmla="*/ 1066 w 1099"/>
                <a:gd name="T11" fmla="*/ 1722 h 1758"/>
                <a:gd name="T12" fmla="*/ 1045 w 1099"/>
                <a:gd name="T13" fmla="*/ 1725 h 1758"/>
                <a:gd name="T14" fmla="*/ 1018 w 1099"/>
                <a:gd name="T15" fmla="*/ 1730 h 1758"/>
                <a:gd name="T16" fmla="*/ 988 w 1099"/>
                <a:gd name="T17" fmla="*/ 1735 h 1758"/>
                <a:gd name="T18" fmla="*/ 954 w 1099"/>
                <a:gd name="T19" fmla="*/ 1739 h 1758"/>
                <a:gd name="T20" fmla="*/ 919 w 1099"/>
                <a:gd name="T21" fmla="*/ 1744 h 1758"/>
                <a:gd name="T22" fmla="*/ 882 w 1099"/>
                <a:gd name="T23" fmla="*/ 1748 h 1758"/>
                <a:gd name="T24" fmla="*/ 844 w 1099"/>
                <a:gd name="T25" fmla="*/ 1752 h 1758"/>
                <a:gd name="T26" fmla="*/ 807 w 1099"/>
                <a:gd name="T27" fmla="*/ 1755 h 1758"/>
                <a:gd name="T28" fmla="*/ 772 w 1099"/>
                <a:gd name="T29" fmla="*/ 1756 h 1758"/>
                <a:gd name="T30" fmla="*/ 737 w 1099"/>
                <a:gd name="T31" fmla="*/ 1758 h 1758"/>
                <a:gd name="T32" fmla="*/ 706 w 1099"/>
                <a:gd name="T33" fmla="*/ 1756 h 1758"/>
                <a:gd name="T34" fmla="*/ 678 w 1099"/>
                <a:gd name="T35" fmla="*/ 1754 h 1758"/>
                <a:gd name="T36" fmla="*/ 654 w 1099"/>
                <a:gd name="T37" fmla="*/ 1750 h 1758"/>
                <a:gd name="T38" fmla="*/ 538 w 1099"/>
                <a:gd name="T39" fmla="*/ 1755 h 1758"/>
                <a:gd name="T40" fmla="*/ 494 w 1099"/>
                <a:gd name="T41" fmla="*/ 1756 h 1758"/>
                <a:gd name="T42" fmla="*/ 450 w 1099"/>
                <a:gd name="T43" fmla="*/ 1758 h 1758"/>
                <a:gd name="T44" fmla="*/ 408 w 1099"/>
                <a:gd name="T45" fmla="*/ 1756 h 1758"/>
                <a:gd name="T46" fmla="*/ 365 w 1099"/>
                <a:gd name="T47" fmla="*/ 1755 h 1758"/>
                <a:gd name="T48" fmla="*/ 324 w 1099"/>
                <a:gd name="T49" fmla="*/ 1753 h 1758"/>
                <a:gd name="T50" fmla="*/ 285 w 1099"/>
                <a:gd name="T51" fmla="*/ 1750 h 1758"/>
                <a:gd name="T52" fmla="*/ 249 w 1099"/>
                <a:gd name="T53" fmla="*/ 1746 h 1758"/>
                <a:gd name="T54" fmla="*/ 213 w 1099"/>
                <a:gd name="T55" fmla="*/ 1741 h 1758"/>
                <a:gd name="T56" fmla="*/ 181 w 1099"/>
                <a:gd name="T57" fmla="*/ 1738 h 1758"/>
                <a:gd name="T58" fmla="*/ 152 w 1099"/>
                <a:gd name="T59" fmla="*/ 1733 h 1758"/>
                <a:gd name="T60" fmla="*/ 127 w 1099"/>
                <a:gd name="T61" fmla="*/ 1730 h 1758"/>
                <a:gd name="T62" fmla="*/ 104 w 1099"/>
                <a:gd name="T63" fmla="*/ 1725 h 1758"/>
                <a:gd name="T64" fmla="*/ 86 w 1099"/>
                <a:gd name="T65" fmla="*/ 1723 h 1758"/>
                <a:gd name="T66" fmla="*/ 74 w 1099"/>
                <a:gd name="T67" fmla="*/ 1721 h 1758"/>
                <a:gd name="T68" fmla="*/ 66 w 1099"/>
                <a:gd name="T69" fmla="*/ 1718 h 1758"/>
                <a:gd name="T70" fmla="*/ 62 w 1099"/>
                <a:gd name="T71" fmla="*/ 1718 h 1758"/>
                <a:gd name="T72" fmla="*/ 0 w 1099"/>
                <a:gd name="T73" fmla="*/ 129 h 1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9" h="1758">
                  <a:moveTo>
                    <a:pt x="351" y="0"/>
                  </a:moveTo>
                  <a:lnTo>
                    <a:pt x="547" y="599"/>
                  </a:lnTo>
                  <a:lnTo>
                    <a:pt x="714" y="4"/>
                  </a:lnTo>
                  <a:lnTo>
                    <a:pt x="1088" y="94"/>
                  </a:lnTo>
                  <a:lnTo>
                    <a:pt x="1009" y="948"/>
                  </a:lnTo>
                  <a:lnTo>
                    <a:pt x="1099" y="1716"/>
                  </a:lnTo>
                  <a:lnTo>
                    <a:pt x="1098" y="1716"/>
                  </a:lnTo>
                  <a:lnTo>
                    <a:pt x="1094" y="1717"/>
                  </a:lnTo>
                  <a:lnTo>
                    <a:pt x="1089" y="1717"/>
                  </a:lnTo>
                  <a:lnTo>
                    <a:pt x="1084" y="1718"/>
                  </a:lnTo>
                  <a:lnTo>
                    <a:pt x="1076" y="1721"/>
                  </a:lnTo>
                  <a:lnTo>
                    <a:pt x="1066" y="1722"/>
                  </a:lnTo>
                  <a:lnTo>
                    <a:pt x="1056" y="1723"/>
                  </a:lnTo>
                  <a:lnTo>
                    <a:pt x="1045" y="1725"/>
                  </a:lnTo>
                  <a:lnTo>
                    <a:pt x="1032" y="1728"/>
                  </a:lnTo>
                  <a:lnTo>
                    <a:pt x="1018" y="1730"/>
                  </a:lnTo>
                  <a:lnTo>
                    <a:pt x="1003" y="1732"/>
                  </a:lnTo>
                  <a:lnTo>
                    <a:pt x="988" y="1735"/>
                  </a:lnTo>
                  <a:lnTo>
                    <a:pt x="971" y="1737"/>
                  </a:lnTo>
                  <a:lnTo>
                    <a:pt x="954" y="1739"/>
                  </a:lnTo>
                  <a:lnTo>
                    <a:pt x="936" y="1741"/>
                  </a:lnTo>
                  <a:lnTo>
                    <a:pt x="919" y="1744"/>
                  </a:lnTo>
                  <a:lnTo>
                    <a:pt x="901" y="1746"/>
                  </a:lnTo>
                  <a:lnTo>
                    <a:pt x="882" y="1748"/>
                  </a:lnTo>
                  <a:lnTo>
                    <a:pt x="864" y="1751"/>
                  </a:lnTo>
                  <a:lnTo>
                    <a:pt x="844" y="1752"/>
                  </a:lnTo>
                  <a:lnTo>
                    <a:pt x="826" y="1753"/>
                  </a:lnTo>
                  <a:lnTo>
                    <a:pt x="807" y="1755"/>
                  </a:lnTo>
                  <a:lnTo>
                    <a:pt x="789" y="1755"/>
                  </a:lnTo>
                  <a:lnTo>
                    <a:pt x="772" y="1756"/>
                  </a:lnTo>
                  <a:lnTo>
                    <a:pt x="754" y="1758"/>
                  </a:lnTo>
                  <a:lnTo>
                    <a:pt x="737" y="1758"/>
                  </a:lnTo>
                  <a:lnTo>
                    <a:pt x="721" y="1758"/>
                  </a:lnTo>
                  <a:lnTo>
                    <a:pt x="706" y="1756"/>
                  </a:lnTo>
                  <a:lnTo>
                    <a:pt x="691" y="1755"/>
                  </a:lnTo>
                  <a:lnTo>
                    <a:pt x="678" y="1754"/>
                  </a:lnTo>
                  <a:lnTo>
                    <a:pt x="666" y="1752"/>
                  </a:lnTo>
                  <a:lnTo>
                    <a:pt x="654" y="1750"/>
                  </a:lnTo>
                  <a:lnTo>
                    <a:pt x="580" y="1532"/>
                  </a:lnTo>
                  <a:lnTo>
                    <a:pt x="538" y="1755"/>
                  </a:lnTo>
                  <a:lnTo>
                    <a:pt x="516" y="1755"/>
                  </a:lnTo>
                  <a:lnTo>
                    <a:pt x="494" y="1756"/>
                  </a:lnTo>
                  <a:lnTo>
                    <a:pt x="472" y="1758"/>
                  </a:lnTo>
                  <a:lnTo>
                    <a:pt x="450" y="1758"/>
                  </a:lnTo>
                  <a:lnTo>
                    <a:pt x="428" y="1758"/>
                  </a:lnTo>
                  <a:lnTo>
                    <a:pt x="408" y="1756"/>
                  </a:lnTo>
                  <a:lnTo>
                    <a:pt x="386" y="1756"/>
                  </a:lnTo>
                  <a:lnTo>
                    <a:pt x="365" y="1755"/>
                  </a:lnTo>
                  <a:lnTo>
                    <a:pt x="344" y="1754"/>
                  </a:lnTo>
                  <a:lnTo>
                    <a:pt x="324" y="1753"/>
                  </a:lnTo>
                  <a:lnTo>
                    <a:pt x="304" y="1751"/>
                  </a:lnTo>
                  <a:lnTo>
                    <a:pt x="285" y="1750"/>
                  </a:lnTo>
                  <a:lnTo>
                    <a:pt x="265" y="1747"/>
                  </a:lnTo>
                  <a:lnTo>
                    <a:pt x="249" y="1746"/>
                  </a:lnTo>
                  <a:lnTo>
                    <a:pt x="230" y="1744"/>
                  </a:lnTo>
                  <a:lnTo>
                    <a:pt x="213" y="1741"/>
                  </a:lnTo>
                  <a:lnTo>
                    <a:pt x="197" y="1739"/>
                  </a:lnTo>
                  <a:lnTo>
                    <a:pt x="181" y="1738"/>
                  </a:lnTo>
                  <a:lnTo>
                    <a:pt x="166" y="1736"/>
                  </a:lnTo>
                  <a:lnTo>
                    <a:pt x="152" y="1733"/>
                  </a:lnTo>
                  <a:lnTo>
                    <a:pt x="138" y="1731"/>
                  </a:lnTo>
                  <a:lnTo>
                    <a:pt x="127" y="1730"/>
                  </a:lnTo>
                  <a:lnTo>
                    <a:pt x="115" y="1728"/>
                  </a:lnTo>
                  <a:lnTo>
                    <a:pt x="104" y="1725"/>
                  </a:lnTo>
                  <a:lnTo>
                    <a:pt x="95" y="1724"/>
                  </a:lnTo>
                  <a:lnTo>
                    <a:pt x="86" y="1723"/>
                  </a:lnTo>
                  <a:lnTo>
                    <a:pt x="80" y="1721"/>
                  </a:lnTo>
                  <a:lnTo>
                    <a:pt x="74" y="1721"/>
                  </a:lnTo>
                  <a:lnTo>
                    <a:pt x="69" y="1720"/>
                  </a:lnTo>
                  <a:lnTo>
                    <a:pt x="66" y="1718"/>
                  </a:lnTo>
                  <a:lnTo>
                    <a:pt x="63" y="1718"/>
                  </a:lnTo>
                  <a:lnTo>
                    <a:pt x="62" y="1718"/>
                  </a:lnTo>
                  <a:lnTo>
                    <a:pt x="136" y="1080"/>
                  </a:lnTo>
                  <a:lnTo>
                    <a:pt x="0" y="129"/>
                  </a:lnTo>
                  <a:lnTo>
                    <a:pt x="351"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80"/>
            <p:cNvSpPr>
              <a:spLocks/>
            </p:cNvSpPr>
            <p:nvPr/>
          </p:nvSpPr>
          <p:spPr bwMode="auto">
            <a:xfrm>
              <a:off x="4046911" y="2524671"/>
              <a:ext cx="163513" cy="493713"/>
            </a:xfrm>
            <a:custGeom>
              <a:avLst/>
              <a:gdLst>
                <a:gd name="T0" fmla="*/ 195 w 207"/>
                <a:gd name="T1" fmla="*/ 599 h 622"/>
                <a:gd name="T2" fmla="*/ 207 w 207"/>
                <a:gd name="T3" fmla="*/ 599 h 622"/>
                <a:gd name="T4" fmla="*/ 11 w 207"/>
                <a:gd name="T5" fmla="*/ 0 h 622"/>
                <a:gd name="T6" fmla="*/ 0 w 207"/>
                <a:gd name="T7" fmla="*/ 5 h 622"/>
                <a:gd name="T8" fmla="*/ 195 w 207"/>
                <a:gd name="T9" fmla="*/ 603 h 622"/>
                <a:gd name="T10" fmla="*/ 207 w 207"/>
                <a:gd name="T11" fmla="*/ 603 h 622"/>
                <a:gd name="T12" fmla="*/ 195 w 207"/>
                <a:gd name="T13" fmla="*/ 603 h 622"/>
                <a:gd name="T14" fmla="*/ 202 w 207"/>
                <a:gd name="T15" fmla="*/ 622 h 622"/>
                <a:gd name="T16" fmla="*/ 207 w 207"/>
                <a:gd name="T17" fmla="*/ 603 h 622"/>
                <a:gd name="T18" fmla="*/ 195 w 207"/>
                <a:gd name="T19" fmla="*/ 599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622">
                  <a:moveTo>
                    <a:pt x="195" y="599"/>
                  </a:moveTo>
                  <a:lnTo>
                    <a:pt x="207" y="599"/>
                  </a:lnTo>
                  <a:lnTo>
                    <a:pt x="11" y="0"/>
                  </a:lnTo>
                  <a:lnTo>
                    <a:pt x="0" y="5"/>
                  </a:lnTo>
                  <a:lnTo>
                    <a:pt x="195" y="603"/>
                  </a:lnTo>
                  <a:lnTo>
                    <a:pt x="207" y="603"/>
                  </a:lnTo>
                  <a:lnTo>
                    <a:pt x="195" y="603"/>
                  </a:lnTo>
                  <a:lnTo>
                    <a:pt x="202" y="622"/>
                  </a:lnTo>
                  <a:lnTo>
                    <a:pt x="207" y="603"/>
                  </a:lnTo>
                  <a:lnTo>
                    <a:pt x="195"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81"/>
            <p:cNvSpPr>
              <a:spLocks/>
            </p:cNvSpPr>
            <p:nvPr/>
          </p:nvSpPr>
          <p:spPr bwMode="auto">
            <a:xfrm>
              <a:off x="4202486" y="2524671"/>
              <a:ext cx="141288" cy="477838"/>
            </a:xfrm>
            <a:custGeom>
              <a:avLst/>
              <a:gdLst>
                <a:gd name="T0" fmla="*/ 175 w 180"/>
                <a:gd name="T1" fmla="*/ 1 h 604"/>
                <a:gd name="T2" fmla="*/ 167 w 180"/>
                <a:gd name="T3" fmla="*/ 6 h 604"/>
                <a:gd name="T4" fmla="*/ 0 w 180"/>
                <a:gd name="T5" fmla="*/ 600 h 604"/>
                <a:gd name="T6" fmla="*/ 12 w 180"/>
                <a:gd name="T7" fmla="*/ 604 h 604"/>
                <a:gd name="T8" fmla="*/ 180 w 180"/>
                <a:gd name="T9" fmla="*/ 11 h 604"/>
                <a:gd name="T10" fmla="*/ 172 w 180"/>
                <a:gd name="T11" fmla="*/ 15 h 604"/>
                <a:gd name="T12" fmla="*/ 175 w 180"/>
                <a:gd name="T13" fmla="*/ 1 h 604"/>
                <a:gd name="T14" fmla="*/ 168 w 180"/>
                <a:gd name="T15" fmla="*/ 0 h 604"/>
                <a:gd name="T16" fmla="*/ 167 w 180"/>
                <a:gd name="T17" fmla="*/ 6 h 604"/>
                <a:gd name="T18" fmla="*/ 175 w 180"/>
                <a:gd name="T19" fmla="*/ 1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604">
                  <a:moveTo>
                    <a:pt x="175" y="1"/>
                  </a:moveTo>
                  <a:lnTo>
                    <a:pt x="167" y="6"/>
                  </a:lnTo>
                  <a:lnTo>
                    <a:pt x="0" y="600"/>
                  </a:lnTo>
                  <a:lnTo>
                    <a:pt x="12" y="604"/>
                  </a:lnTo>
                  <a:lnTo>
                    <a:pt x="180" y="11"/>
                  </a:lnTo>
                  <a:lnTo>
                    <a:pt x="172" y="15"/>
                  </a:lnTo>
                  <a:lnTo>
                    <a:pt x="175" y="1"/>
                  </a:lnTo>
                  <a:lnTo>
                    <a:pt x="168" y="0"/>
                  </a:lnTo>
                  <a:lnTo>
                    <a:pt x="167" y="6"/>
                  </a:lnTo>
                  <a:lnTo>
                    <a:pt x="1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82"/>
            <p:cNvSpPr>
              <a:spLocks/>
            </p:cNvSpPr>
            <p:nvPr/>
          </p:nvSpPr>
          <p:spPr bwMode="auto">
            <a:xfrm>
              <a:off x="4337423" y="2524671"/>
              <a:ext cx="304800" cy="82550"/>
            </a:xfrm>
            <a:custGeom>
              <a:avLst/>
              <a:gdLst>
                <a:gd name="T0" fmla="*/ 382 w 382"/>
                <a:gd name="T1" fmla="*/ 97 h 104"/>
                <a:gd name="T2" fmla="*/ 376 w 382"/>
                <a:gd name="T3" fmla="*/ 90 h 104"/>
                <a:gd name="T4" fmla="*/ 3 w 382"/>
                <a:gd name="T5" fmla="*/ 0 h 104"/>
                <a:gd name="T6" fmla="*/ 0 w 382"/>
                <a:gd name="T7" fmla="*/ 14 h 104"/>
                <a:gd name="T8" fmla="*/ 374 w 382"/>
                <a:gd name="T9" fmla="*/ 104 h 104"/>
                <a:gd name="T10" fmla="*/ 370 w 382"/>
                <a:gd name="T11" fmla="*/ 97 h 104"/>
                <a:gd name="T12" fmla="*/ 382 w 382"/>
                <a:gd name="T13" fmla="*/ 97 h 104"/>
                <a:gd name="T14" fmla="*/ 382 w 382"/>
                <a:gd name="T15" fmla="*/ 92 h 104"/>
                <a:gd name="T16" fmla="*/ 376 w 382"/>
                <a:gd name="T17" fmla="*/ 90 h 104"/>
                <a:gd name="T18" fmla="*/ 382 w 382"/>
                <a:gd name="T19"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04">
                  <a:moveTo>
                    <a:pt x="382" y="97"/>
                  </a:moveTo>
                  <a:lnTo>
                    <a:pt x="376" y="90"/>
                  </a:lnTo>
                  <a:lnTo>
                    <a:pt x="3" y="0"/>
                  </a:lnTo>
                  <a:lnTo>
                    <a:pt x="0" y="14"/>
                  </a:lnTo>
                  <a:lnTo>
                    <a:pt x="374" y="104"/>
                  </a:lnTo>
                  <a:lnTo>
                    <a:pt x="370" y="97"/>
                  </a:lnTo>
                  <a:lnTo>
                    <a:pt x="382" y="97"/>
                  </a:lnTo>
                  <a:lnTo>
                    <a:pt x="382" y="92"/>
                  </a:lnTo>
                  <a:lnTo>
                    <a:pt x="376" y="90"/>
                  </a:lnTo>
                  <a:lnTo>
                    <a:pt x="38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83"/>
            <p:cNvSpPr>
              <a:spLocks/>
            </p:cNvSpPr>
            <p:nvPr/>
          </p:nvSpPr>
          <p:spPr bwMode="auto">
            <a:xfrm>
              <a:off x="4567611" y="2602458"/>
              <a:ext cx="74613" cy="677863"/>
            </a:xfrm>
            <a:custGeom>
              <a:avLst/>
              <a:gdLst>
                <a:gd name="T0" fmla="*/ 14 w 93"/>
                <a:gd name="T1" fmla="*/ 853 h 855"/>
                <a:gd name="T2" fmla="*/ 14 w 93"/>
                <a:gd name="T3" fmla="*/ 855 h 855"/>
                <a:gd name="T4" fmla="*/ 93 w 93"/>
                <a:gd name="T5" fmla="*/ 0 h 855"/>
                <a:gd name="T6" fmla="*/ 81 w 93"/>
                <a:gd name="T7" fmla="*/ 0 h 855"/>
                <a:gd name="T8" fmla="*/ 0 w 93"/>
                <a:gd name="T9" fmla="*/ 854 h 855"/>
                <a:gd name="T10" fmla="*/ 0 w 93"/>
                <a:gd name="T11" fmla="*/ 855 h 855"/>
                <a:gd name="T12" fmla="*/ 0 w 93"/>
                <a:gd name="T13" fmla="*/ 854 h 855"/>
                <a:gd name="T14" fmla="*/ 0 w 93"/>
                <a:gd name="T15" fmla="*/ 854 h 855"/>
                <a:gd name="T16" fmla="*/ 0 w 93"/>
                <a:gd name="T17" fmla="*/ 855 h 855"/>
                <a:gd name="T18" fmla="*/ 14 w 93"/>
                <a:gd name="T19" fmla="*/ 853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855">
                  <a:moveTo>
                    <a:pt x="14" y="853"/>
                  </a:moveTo>
                  <a:lnTo>
                    <a:pt x="14" y="855"/>
                  </a:lnTo>
                  <a:lnTo>
                    <a:pt x="93" y="0"/>
                  </a:lnTo>
                  <a:lnTo>
                    <a:pt x="81" y="0"/>
                  </a:lnTo>
                  <a:lnTo>
                    <a:pt x="0" y="854"/>
                  </a:lnTo>
                  <a:lnTo>
                    <a:pt x="0" y="855"/>
                  </a:lnTo>
                  <a:lnTo>
                    <a:pt x="0" y="854"/>
                  </a:lnTo>
                  <a:lnTo>
                    <a:pt x="0" y="854"/>
                  </a:lnTo>
                  <a:lnTo>
                    <a:pt x="0" y="855"/>
                  </a:lnTo>
                  <a:lnTo>
                    <a:pt x="14" y="8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84"/>
            <p:cNvSpPr>
              <a:spLocks/>
            </p:cNvSpPr>
            <p:nvPr/>
          </p:nvSpPr>
          <p:spPr bwMode="auto">
            <a:xfrm>
              <a:off x="4567611" y="3278733"/>
              <a:ext cx="82550" cy="615950"/>
            </a:xfrm>
            <a:custGeom>
              <a:avLst/>
              <a:gdLst>
                <a:gd name="T0" fmla="*/ 98 w 104"/>
                <a:gd name="T1" fmla="*/ 776 h 776"/>
                <a:gd name="T2" fmla="*/ 102 w 104"/>
                <a:gd name="T3" fmla="*/ 768 h 776"/>
                <a:gd name="T4" fmla="*/ 14 w 104"/>
                <a:gd name="T5" fmla="*/ 0 h 776"/>
                <a:gd name="T6" fmla="*/ 0 w 104"/>
                <a:gd name="T7" fmla="*/ 2 h 776"/>
                <a:gd name="T8" fmla="*/ 90 w 104"/>
                <a:gd name="T9" fmla="*/ 770 h 776"/>
                <a:gd name="T10" fmla="*/ 94 w 104"/>
                <a:gd name="T11" fmla="*/ 762 h 776"/>
                <a:gd name="T12" fmla="*/ 98 w 104"/>
                <a:gd name="T13" fmla="*/ 776 h 776"/>
                <a:gd name="T14" fmla="*/ 104 w 104"/>
                <a:gd name="T15" fmla="*/ 774 h 776"/>
                <a:gd name="T16" fmla="*/ 102 w 104"/>
                <a:gd name="T17" fmla="*/ 768 h 776"/>
                <a:gd name="T18" fmla="*/ 98 w 104"/>
                <a:gd name="T19"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76">
                  <a:moveTo>
                    <a:pt x="98" y="776"/>
                  </a:moveTo>
                  <a:lnTo>
                    <a:pt x="102" y="768"/>
                  </a:lnTo>
                  <a:lnTo>
                    <a:pt x="14" y="0"/>
                  </a:lnTo>
                  <a:lnTo>
                    <a:pt x="0" y="2"/>
                  </a:lnTo>
                  <a:lnTo>
                    <a:pt x="90" y="770"/>
                  </a:lnTo>
                  <a:lnTo>
                    <a:pt x="94" y="762"/>
                  </a:lnTo>
                  <a:lnTo>
                    <a:pt x="98" y="776"/>
                  </a:lnTo>
                  <a:lnTo>
                    <a:pt x="104" y="774"/>
                  </a:lnTo>
                  <a:lnTo>
                    <a:pt x="102" y="768"/>
                  </a:lnTo>
                  <a:lnTo>
                    <a:pt x="98" y="7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85"/>
            <p:cNvSpPr>
              <a:spLocks/>
            </p:cNvSpPr>
            <p:nvPr/>
          </p:nvSpPr>
          <p:spPr bwMode="auto">
            <a:xfrm>
              <a:off x="4286623" y="3883571"/>
              <a:ext cx="358775" cy="42863"/>
            </a:xfrm>
            <a:custGeom>
              <a:avLst/>
              <a:gdLst>
                <a:gd name="T0" fmla="*/ 5 w 452"/>
                <a:gd name="T1" fmla="*/ 46 h 54"/>
                <a:gd name="T2" fmla="*/ 29 w 452"/>
                <a:gd name="T3" fmla="*/ 51 h 54"/>
                <a:gd name="T4" fmla="*/ 58 w 452"/>
                <a:gd name="T5" fmla="*/ 54 h 54"/>
                <a:gd name="T6" fmla="*/ 89 w 452"/>
                <a:gd name="T7" fmla="*/ 54 h 54"/>
                <a:gd name="T8" fmla="*/ 124 w 452"/>
                <a:gd name="T9" fmla="*/ 54 h 54"/>
                <a:gd name="T10" fmla="*/ 160 w 452"/>
                <a:gd name="T11" fmla="*/ 52 h 54"/>
                <a:gd name="T12" fmla="*/ 197 w 452"/>
                <a:gd name="T13" fmla="*/ 50 h 54"/>
                <a:gd name="T14" fmla="*/ 234 w 452"/>
                <a:gd name="T15" fmla="*/ 46 h 54"/>
                <a:gd name="T16" fmla="*/ 271 w 452"/>
                <a:gd name="T17" fmla="*/ 42 h 54"/>
                <a:gd name="T18" fmla="*/ 307 w 452"/>
                <a:gd name="T19" fmla="*/ 37 h 54"/>
                <a:gd name="T20" fmla="*/ 340 w 452"/>
                <a:gd name="T21" fmla="*/ 32 h 54"/>
                <a:gd name="T22" fmla="*/ 371 w 452"/>
                <a:gd name="T23" fmla="*/ 28 h 54"/>
                <a:gd name="T24" fmla="*/ 398 w 452"/>
                <a:gd name="T25" fmla="*/ 23 h 54"/>
                <a:gd name="T26" fmla="*/ 420 w 452"/>
                <a:gd name="T27" fmla="*/ 19 h 54"/>
                <a:gd name="T28" fmla="*/ 437 w 452"/>
                <a:gd name="T29" fmla="*/ 16 h 54"/>
                <a:gd name="T30" fmla="*/ 448 w 452"/>
                <a:gd name="T31" fmla="*/ 14 h 54"/>
                <a:gd name="T32" fmla="*/ 452 w 452"/>
                <a:gd name="T33" fmla="*/ 14 h 54"/>
                <a:gd name="T34" fmla="*/ 448 w 452"/>
                <a:gd name="T35" fmla="*/ 0 h 54"/>
                <a:gd name="T36" fmla="*/ 441 w 452"/>
                <a:gd name="T37" fmla="*/ 3 h 54"/>
                <a:gd name="T38" fmla="*/ 428 w 452"/>
                <a:gd name="T39" fmla="*/ 5 h 54"/>
                <a:gd name="T40" fmla="*/ 407 w 452"/>
                <a:gd name="T41" fmla="*/ 8 h 54"/>
                <a:gd name="T42" fmla="*/ 383 w 452"/>
                <a:gd name="T43" fmla="*/ 12 h 54"/>
                <a:gd name="T44" fmla="*/ 354 w 452"/>
                <a:gd name="T45" fmla="*/ 16 h 54"/>
                <a:gd name="T46" fmla="*/ 322 w 452"/>
                <a:gd name="T47" fmla="*/ 21 h 54"/>
                <a:gd name="T48" fmla="*/ 287 w 452"/>
                <a:gd name="T49" fmla="*/ 26 h 54"/>
                <a:gd name="T50" fmla="*/ 251 w 452"/>
                <a:gd name="T51" fmla="*/ 30 h 54"/>
                <a:gd name="T52" fmla="*/ 215 w 452"/>
                <a:gd name="T53" fmla="*/ 35 h 54"/>
                <a:gd name="T54" fmla="*/ 178 w 452"/>
                <a:gd name="T55" fmla="*/ 38 h 54"/>
                <a:gd name="T56" fmla="*/ 141 w 452"/>
                <a:gd name="T57" fmla="*/ 41 h 54"/>
                <a:gd name="T58" fmla="*/ 106 w 452"/>
                <a:gd name="T59" fmla="*/ 42 h 54"/>
                <a:gd name="T60" fmla="*/ 73 w 452"/>
                <a:gd name="T61" fmla="*/ 42 h 54"/>
                <a:gd name="T62" fmla="*/ 44 w 452"/>
                <a:gd name="T63" fmla="*/ 39 h 54"/>
                <a:gd name="T64" fmla="*/ 19 w 452"/>
                <a:gd name="T65" fmla="*/ 37 h 54"/>
                <a:gd name="T66" fmla="*/ 13 w 452"/>
                <a:gd name="T67" fmla="*/ 38 h 54"/>
                <a:gd name="T68" fmla="*/ 2 w 452"/>
                <a:gd name="T69" fmla="*/ 46 h 54"/>
                <a:gd name="T70" fmla="*/ 0 w 452"/>
                <a:gd name="T7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2" h="54">
                  <a:moveTo>
                    <a:pt x="0" y="42"/>
                  </a:moveTo>
                  <a:lnTo>
                    <a:pt x="5" y="46"/>
                  </a:lnTo>
                  <a:lnTo>
                    <a:pt x="17" y="50"/>
                  </a:lnTo>
                  <a:lnTo>
                    <a:pt x="29" y="51"/>
                  </a:lnTo>
                  <a:lnTo>
                    <a:pt x="43" y="53"/>
                  </a:lnTo>
                  <a:lnTo>
                    <a:pt x="58" y="54"/>
                  </a:lnTo>
                  <a:lnTo>
                    <a:pt x="73" y="54"/>
                  </a:lnTo>
                  <a:lnTo>
                    <a:pt x="89" y="54"/>
                  </a:lnTo>
                  <a:lnTo>
                    <a:pt x="106" y="54"/>
                  </a:lnTo>
                  <a:lnTo>
                    <a:pt x="124" y="54"/>
                  </a:lnTo>
                  <a:lnTo>
                    <a:pt x="142" y="53"/>
                  </a:lnTo>
                  <a:lnTo>
                    <a:pt x="160" y="52"/>
                  </a:lnTo>
                  <a:lnTo>
                    <a:pt x="179" y="51"/>
                  </a:lnTo>
                  <a:lnTo>
                    <a:pt x="197" y="50"/>
                  </a:lnTo>
                  <a:lnTo>
                    <a:pt x="216" y="47"/>
                  </a:lnTo>
                  <a:lnTo>
                    <a:pt x="234" y="46"/>
                  </a:lnTo>
                  <a:lnTo>
                    <a:pt x="254" y="44"/>
                  </a:lnTo>
                  <a:lnTo>
                    <a:pt x="271" y="42"/>
                  </a:lnTo>
                  <a:lnTo>
                    <a:pt x="289" y="39"/>
                  </a:lnTo>
                  <a:lnTo>
                    <a:pt x="307" y="37"/>
                  </a:lnTo>
                  <a:lnTo>
                    <a:pt x="324" y="35"/>
                  </a:lnTo>
                  <a:lnTo>
                    <a:pt x="340" y="32"/>
                  </a:lnTo>
                  <a:lnTo>
                    <a:pt x="356" y="30"/>
                  </a:lnTo>
                  <a:lnTo>
                    <a:pt x="371" y="28"/>
                  </a:lnTo>
                  <a:lnTo>
                    <a:pt x="385" y="26"/>
                  </a:lnTo>
                  <a:lnTo>
                    <a:pt x="398" y="23"/>
                  </a:lnTo>
                  <a:lnTo>
                    <a:pt x="409" y="21"/>
                  </a:lnTo>
                  <a:lnTo>
                    <a:pt x="420" y="19"/>
                  </a:lnTo>
                  <a:lnTo>
                    <a:pt x="429" y="17"/>
                  </a:lnTo>
                  <a:lnTo>
                    <a:pt x="437" y="16"/>
                  </a:lnTo>
                  <a:lnTo>
                    <a:pt x="443" y="15"/>
                  </a:lnTo>
                  <a:lnTo>
                    <a:pt x="448" y="14"/>
                  </a:lnTo>
                  <a:lnTo>
                    <a:pt x="451" y="14"/>
                  </a:lnTo>
                  <a:lnTo>
                    <a:pt x="452" y="14"/>
                  </a:lnTo>
                  <a:lnTo>
                    <a:pt x="448" y="0"/>
                  </a:lnTo>
                  <a:lnTo>
                    <a:pt x="448" y="0"/>
                  </a:lnTo>
                  <a:lnTo>
                    <a:pt x="445" y="1"/>
                  </a:lnTo>
                  <a:lnTo>
                    <a:pt x="441" y="3"/>
                  </a:lnTo>
                  <a:lnTo>
                    <a:pt x="435" y="4"/>
                  </a:lnTo>
                  <a:lnTo>
                    <a:pt x="428" y="5"/>
                  </a:lnTo>
                  <a:lnTo>
                    <a:pt x="418" y="6"/>
                  </a:lnTo>
                  <a:lnTo>
                    <a:pt x="407" y="8"/>
                  </a:lnTo>
                  <a:lnTo>
                    <a:pt x="395" y="9"/>
                  </a:lnTo>
                  <a:lnTo>
                    <a:pt x="383" y="12"/>
                  </a:lnTo>
                  <a:lnTo>
                    <a:pt x="369" y="14"/>
                  </a:lnTo>
                  <a:lnTo>
                    <a:pt x="354" y="16"/>
                  </a:lnTo>
                  <a:lnTo>
                    <a:pt x="339" y="19"/>
                  </a:lnTo>
                  <a:lnTo>
                    <a:pt x="322" y="21"/>
                  </a:lnTo>
                  <a:lnTo>
                    <a:pt x="306" y="23"/>
                  </a:lnTo>
                  <a:lnTo>
                    <a:pt x="287" y="26"/>
                  </a:lnTo>
                  <a:lnTo>
                    <a:pt x="270" y="28"/>
                  </a:lnTo>
                  <a:lnTo>
                    <a:pt x="251" y="30"/>
                  </a:lnTo>
                  <a:lnTo>
                    <a:pt x="233" y="32"/>
                  </a:lnTo>
                  <a:lnTo>
                    <a:pt x="215" y="35"/>
                  </a:lnTo>
                  <a:lnTo>
                    <a:pt x="196" y="37"/>
                  </a:lnTo>
                  <a:lnTo>
                    <a:pt x="178" y="38"/>
                  </a:lnTo>
                  <a:lnTo>
                    <a:pt x="159" y="39"/>
                  </a:lnTo>
                  <a:lnTo>
                    <a:pt x="141" y="41"/>
                  </a:lnTo>
                  <a:lnTo>
                    <a:pt x="124" y="42"/>
                  </a:lnTo>
                  <a:lnTo>
                    <a:pt x="106" y="42"/>
                  </a:lnTo>
                  <a:lnTo>
                    <a:pt x="89" y="42"/>
                  </a:lnTo>
                  <a:lnTo>
                    <a:pt x="73" y="42"/>
                  </a:lnTo>
                  <a:lnTo>
                    <a:pt x="59" y="42"/>
                  </a:lnTo>
                  <a:lnTo>
                    <a:pt x="44" y="39"/>
                  </a:lnTo>
                  <a:lnTo>
                    <a:pt x="31" y="38"/>
                  </a:lnTo>
                  <a:lnTo>
                    <a:pt x="19" y="37"/>
                  </a:lnTo>
                  <a:lnTo>
                    <a:pt x="8" y="34"/>
                  </a:lnTo>
                  <a:lnTo>
                    <a:pt x="13" y="38"/>
                  </a:lnTo>
                  <a:lnTo>
                    <a:pt x="0" y="42"/>
                  </a:lnTo>
                  <a:lnTo>
                    <a:pt x="2" y="46"/>
                  </a:lnTo>
                  <a:lnTo>
                    <a:pt x="5" y="46"/>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86"/>
            <p:cNvSpPr>
              <a:spLocks/>
            </p:cNvSpPr>
            <p:nvPr/>
          </p:nvSpPr>
          <p:spPr bwMode="auto">
            <a:xfrm>
              <a:off x="4227886" y="3723233"/>
              <a:ext cx="69850" cy="193675"/>
            </a:xfrm>
            <a:custGeom>
              <a:avLst/>
              <a:gdLst>
                <a:gd name="T0" fmla="*/ 13 w 87"/>
                <a:gd name="T1" fmla="*/ 26 h 243"/>
                <a:gd name="T2" fmla="*/ 1 w 87"/>
                <a:gd name="T3" fmla="*/ 26 h 243"/>
                <a:gd name="T4" fmla="*/ 74 w 87"/>
                <a:gd name="T5" fmla="*/ 243 h 243"/>
                <a:gd name="T6" fmla="*/ 87 w 87"/>
                <a:gd name="T7" fmla="*/ 239 h 243"/>
                <a:gd name="T8" fmla="*/ 12 w 87"/>
                <a:gd name="T9" fmla="*/ 23 h 243"/>
                <a:gd name="T10" fmla="*/ 0 w 87"/>
                <a:gd name="T11" fmla="*/ 23 h 243"/>
                <a:gd name="T12" fmla="*/ 12 w 87"/>
                <a:gd name="T13" fmla="*/ 23 h 243"/>
                <a:gd name="T14" fmla="*/ 4 w 87"/>
                <a:gd name="T15" fmla="*/ 0 h 243"/>
                <a:gd name="T16" fmla="*/ 0 w 87"/>
                <a:gd name="T17" fmla="*/ 23 h 243"/>
                <a:gd name="T18" fmla="*/ 13 w 87"/>
                <a:gd name="T19" fmla="*/ 2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243">
                  <a:moveTo>
                    <a:pt x="13" y="26"/>
                  </a:moveTo>
                  <a:lnTo>
                    <a:pt x="1" y="26"/>
                  </a:lnTo>
                  <a:lnTo>
                    <a:pt x="74" y="243"/>
                  </a:lnTo>
                  <a:lnTo>
                    <a:pt x="87" y="239"/>
                  </a:lnTo>
                  <a:lnTo>
                    <a:pt x="12" y="23"/>
                  </a:lnTo>
                  <a:lnTo>
                    <a:pt x="0" y="23"/>
                  </a:lnTo>
                  <a:lnTo>
                    <a:pt x="12" y="23"/>
                  </a:lnTo>
                  <a:lnTo>
                    <a:pt x="4" y="0"/>
                  </a:lnTo>
                  <a:lnTo>
                    <a:pt x="0" y="23"/>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87"/>
            <p:cNvSpPr>
              <a:spLocks/>
            </p:cNvSpPr>
            <p:nvPr/>
          </p:nvSpPr>
          <p:spPr bwMode="auto">
            <a:xfrm>
              <a:off x="4194548" y="3742283"/>
              <a:ext cx="44450" cy="182563"/>
            </a:xfrm>
            <a:custGeom>
              <a:avLst/>
              <a:gdLst>
                <a:gd name="T0" fmla="*/ 7 w 55"/>
                <a:gd name="T1" fmla="*/ 230 h 230"/>
                <a:gd name="T2" fmla="*/ 13 w 55"/>
                <a:gd name="T3" fmla="*/ 225 h 230"/>
                <a:gd name="T4" fmla="*/ 55 w 55"/>
                <a:gd name="T5" fmla="*/ 3 h 230"/>
                <a:gd name="T6" fmla="*/ 42 w 55"/>
                <a:gd name="T7" fmla="*/ 0 h 230"/>
                <a:gd name="T8" fmla="*/ 0 w 55"/>
                <a:gd name="T9" fmla="*/ 222 h 230"/>
                <a:gd name="T10" fmla="*/ 6 w 55"/>
                <a:gd name="T11" fmla="*/ 217 h 230"/>
                <a:gd name="T12" fmla="*/ 7 w 55"/>
                <a:gd name="T13" fmla="*/ 230 h 230"/>
                <a:gd name="T14" fmla="*/ 12 w 55"/>
                <a:gd name="T15" fmla="*/ 230 h 230"/>
                <a:gd name="T16" fmla="*/ 13 w 55"/>
                <a:gd name="T17" fmla="*/ 225 h 230"/>
                <a:gd name="T18" fmla="*/ 7 w 55"/>
                <a:gd name="T1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30">
                  <a:moveTo>
                    <a:pt x="7" y="230"/>
                  </a:moveTo>
                  <a:lnTo>
                    <a:pt x="13" y="225"/>
                  </a:lnTo>
                  <a:lnTo>
                    <a:pt x="55" y="3"/>
                  </a:lnTo>
                  <a:lnTo>
                    <a:pt x="42" y="0"/>
                  </a:lnTo>
                  <a:lnTo>
                    <a:pt x="0" y="222"/>
                  </a:lnTo>
                  <a:lnTo>
                    <a:pt x="6" y="217"/>
                  </a:lnTo>
                  <a:lnTo>
                    <a:pt x="7" y="230"/>
                  </a:lnTo>
                  <a:lnTo>
                    <a:pt x="12" y="230"/>
                  </a:lnTo>
                  <a:lnTo>
                    <a:pt x="13" y="225"/>
                  </a:lnTo>
                  <a:lnTo>
                    <a:pt x="7"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88"/>
            <p:cNvSpPr>
              <a:spLocks/>
            </p:cNvSpPr>
            <p:nvPr/>
          </p:nvSpPr>
          <p:spPr bwMode="auto">
            <a:xfrm>
              <a:off x="3816723" y="3885158"/>
              <a:ext cx="384175" cy="41275"/>
            </a:xfrm>
            <a:custGeom>
              <a:avLst/>
              <a:gdLst>
                <a:gd name="T0" fmla="*/ 6 w 484"/>
                <a:gd name="T1" fmla="*/ 12 h 51"/>
                <a:gd name="T2" fmla="*/ 8 w 484"/>
                <a:gd name="T3" fmla="*/ 13 h 51"/>
                <a:gd name="T4" fmla="*/ 18 w 484"/>
                <a:gd name="T5" fmla="*/ 14 h 51"/>
                <a:gd name="T6" fmla="*/ 30 w 484"/>
                <a:gd name="T7" fmla="*/ 17 h 51"/>
                <a:gd name="T8" fmla="*/ 48 w 484"/>
                <a:gd name="T9" fmla="*/ 20 h 51"/>
                <a:gd name="T10" fmla="*/ 71 w 484"/>
                <a:gd name="T11" fmla="*/ 24 h 51"/>
                <a:gd name="T12" fmla="*/ 96 w 484"/>
                <a:gd name="T13" fmla="*/ 27 h 51"/>
                <a:gd name="T14" fmla="*/ 125 w 484"/>
                <a:gd name="T15" fmla="*/ 32 h 51"/>
                <a:gd name="T16" fmla="*/ 157 w 484"/>
                <a:gd name="T17" fmla="*/ 36 h 51"/>
                <a:gd name="T18" fmla="*/ 193 w 484"/>
                <a:gd name="T19" fmla="*/ 40 h 51"/>
                <a:gd name="T20" fmla="*/ 228 w 484"/>
                <a:gd name="T21" fmla="*/ 43 h 51"/>
                <a:gd name="T22" fmla="*/ 269 w 484"/>
                <a:gd name="T23" fmla="*/ 47 h 51"/>
                <a:gd name="T24" fmla="*/ 309 w 484"/>
                <a:gd name="T25" fmla="*/ 50 h 51"/>
                <a:gd name="T26" fmla="*/ 353 w 484"/>
                <a:gd name="T27" fmla="*/ 51 h 51"/>
                <a:gd name="T28" fmla="*/ 395 w 484"/>
                <a:gd name="T29" fmla="*/ 51 h 51"/>
                <a:gd name="T30" fmla="*/ 439 w 484"/>
                <a:gd name="T31" fmla="*/ 51 h 51"/>
                <a:gd name="T32" fmla="*/ 484 w 484"/>
                <a:gd name="T33" fmla="*/ 49 h 51"/>
                <a:gd name="T34" fmla="*/ 461 w 484"/>
                <a:gd name="T35" fmla="*/ 38 h 51"/>
                <a:gd name="T36" fmla="*/ 417 w 484"/>
                <a:gd name="T37" fmla="*/ 39 h 51"/>
                <a:gd name="T38" fmla="*/ 373 w 484"/>
                <a:gd name="T39" fmla="*/ 39 h 51"/>
                <a:gd name="T40" fmla="*/ 331 w 484"/>
                <a:gd name="T41" fmla="*/ 38 h 51"/>
                <a:gd name="T42" fmla="*/ 289 w 484"/>
                <a:gd name="T43" fmla="*/ 35 h 51"/>
                <a:gd name="T44" fmla="*/ 249 w 484"/>
                <a:gd name="T45" fmla="*/ 33 h 51"/>
                <a:gd name="T46" fmla="*/ 211 w 484"/>
                <a:gd name="T47" fmla="*/ 29 h 51"/>
                <a:gd name="T48" fmla="*/ 175 w 484"/>
                <a:gd name="T49" fmla="*/ 25 h 51"/>
                <a:gd name="T50" fmla="*/ 143 w 484"/>
                <a:gd name="T51" fmla="*/ 21 h 51"/>
                <a:gd name="T52" fmla="*/ 112 w 484"/>
                <a:gd name="T53" fmla="*/ 17 h 51"/>
                <a:gd name="T54" fmla="*/ 84 w 484"/>
                <a:gd name="T55" fmla="*/ 13 h 51"/>
                <a:gd name="T56" fmla="*/ 60 w 484"/>
                <a:gd name="T57" fmla="*/ 9 h 51"/>
                <a:gd name="T58" fmla="*/ 42 w 484"/>
                <a:gd name="T59" fmla="*/ 5 h 51"/>
                <a:gd name="T60" fmla="*/ 26 w 484"/>
                <a:gd name="T61" fmla="*/ 3 h 51"/>
                <a:gd name="T62" fmla="*/ 15 w 484"/>
                <a:gd name="T63" fmla="*/ 1 h 51"/>
                <a:gd name="T64" fmla="*/ 10 w 484"/>
                <a:gd name="T65" fmla="*/ 0 h 51"/>
                <a:gd name="T66" fmla="*/ 14 w 484"/>
                <a:gd name="T67" fmla="*/ 6 h 51"/>
                <a:gd name="T68" fmla="*/ 0 w 484"/>
                <a:gd name="T69" fmla="*/ 11 h 51"/>
                <a:gd name="T70" fmla="*/ 2 w 484"/>
                <a:gd name="T7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4" h="51">
                  <a:moveTo>
                    <a:pt x="2" y="5"/>
                  </a:moveTo>
                  <a:lnTo>
                    <a:pt x="6" y="12"/>
                  </a:lnTo>
                  <a:lnTo>
                    <a:pt x="7" y="12"/>
                  </a:lnTo>
                  <a:lnTo>
                    <a:pt x="8" y="13"/>
                  </a:lnTo>
                  <a:lnTo>
                    <a:pt x="12" y="13"/>
                  </a:lnTo>
                  <a:lnTo>
                    <a:pt x="18" y="14"/>
                  </a:lnTo>
                  <a:lnTo>
                    <a:pt x="23" y="16"/>
                  </a:lnTo>
                  <a:lnTo>
                    <a:pt x="30" y="17"/>
                  </a:lnTo>
                  <a:lnTo>
                    <a:pt x="38" y="18"/>
                  </a:lnTo>
                  <a:lnTo>
                    <a:pt x="48" y="20"/>
                  </a:lnTo>
                  <a:lnTo>
                    <a:pt x="59" y="23"/>
                  </a:lnTo>
                  <a:lnTo>
                    <a:pt x="71" y="24"/>
                  </a:lnTo>
                  <a:lnTo>
                    <a:pt x="83" y="26"/>
                  </a:lnTo>
                  <a:lnTo>
                    <a:pt x="96" y="27"/>
                  </a:lnTo>
                  <a:lnTo>
                    <a:pt x="110" y="29"/>
                  </a:lnTo>
                  <a:lnTo>
                    <a:pt x="125" y="32"/>
                  </a:lnTo>
                  <a:lnTo>
                    <a:pt x="141" y="34"/>
                  </a:lnTo>
                  <a:lnTo>
                    <a:pt x="157" y="36"/>
                  </a:lnTo>
                  <a:lnTo>
                    <a:pt x="175" y="39"/>
                  </a:lnTo>
                  <a:lnTo>
                    <a:pt x="193" y="40"/>
                  </a:lnTo>
                  <a:lnTo>
                    <a:pt x="210" y="42"/>
                  </a:lnTo>
                  <a:lnTo>
                    <a:pt x="228" y="43"/>
                  </a:lnTo>
                  <a:lnTo>
                    <a:pt x="249" y="46"/>
                  </a:lnTo>
                  <a:lnTo>
                    <a:pt x="269" y="47"/>
                  </a:lnTo>
                  <a:lnTo>
                    <a:pt x="288" y="48"/>
                  </a:lnTo>
                  <a:lnTo>
                    <a:pt x="309" y="50"/>
                  </a:lnTo>
                  <a:lnTo>
                    <a:pt x="331" y="50"/>
                  </a:lnTo>
                  <a:lnTo>
                    <a:pt x="353" y="51"/>
                  </a:lnTo>
                  <a:lnTo>
                    <a:pt x="373" y="51"/>
                  </a:lnTo>
                  <a:lnTo>
                    <a:pt x="395" y="51"/>
                  </a:lnTo>
                  <a:lnTo>
                    <a:pt x="417" y="51"/>
                  </a:lnTo>
                  <a:lnTo>
                    <a:pt x="439" y="51"/>
                  </a:lnTo>
                  <a:lnTo>
                    <a:pt x="461" y="50"/>
                  </a:lnTo>
                  <a:lnTo>
                    <a:pt x="484" y="49"/>
                  </a:lnTo>
                  <a:lnTo>
                    <a:pt x="483" y="36"/>
                  </a:lnTo>
                  <a:lnTo>
                    <a:pt x="461" y="38"/>
                  </a:lnTo>
                  <a:lnTo>
                    <a:pt x="439" y="39"/>
                  </a:lnTo>
                  <a:lnTo>
                    <a:pt x="417" y="39"/>
                  </a:lnTo>
                  <a:lnTo>
                    <a:pt x="395" y="39"/>
                  </a:lnTo>
                  <a:lnTo>
                    <a:pt x="373" y="39"/>
                  </a:lnTo>
                  <a:lnTo>
                    <a:pt x="353" y="39"/>
                  </a:lnTo>
                  <a:lnTo>
                    <a:pt x="331" y="38"/>
                  </a:lnTo>
                  <a:lnTo>
                    <a:pt x="310" y="36"/>
                  </a:lnTo>
                  <a:lnTo>
                    <a:pt x="289" y="35"/>
                  </a:lnTo>
                  <a:lnTo>
                    <a:pt x="270" y="34"/>
                  </a:lnTo>
                  <a:lnTo>
                    <a:pt x="249" y="33"/>
                  </a:lnTo>
                  <a:lnTo>
                    <a:pt x="230" y="31"/>
                  </a:lnTo>
                  <a:lnTo>
                    <a:pt x="211" y="29"/>
                  </a:lnTo>
                  <a:lnTo>
                    <a:pt x="194" y="27"/>
                  </a:lnTo>
                  <a:lnTo>
                    <a:pt x="175" y="25"/>
                  </a:lnTo>
                  <a:lnTo>
                    <a:pt x="159" y="24"/>
                  </a:lnTo>
                  <a:lnTo>
                    <a:pt x="143" y="21"/>
                  </a:lnTo>
                  <a:lnTo>
                    <a:pt x="127" y="19"/>
                  </a:lnTo>
                  <a:lnTo>
                    <a:pt x="112" y="17"/>
                  </a:lnTo>
                  <a:lnTo>
                    <a:pt x="98" y="14"/>
                  </a:lnTo>
                  <a:lnTo>
                    <a:pt x="84" y="13"/>
                  </a:lnTo>
                  <a:lnTo>
                    <a:pt x="72" y="11"/>
                  </a:lnTo>
                  <a:lnTo>
                    <a:pt x="60" y="9"/>
                  </a:lnTo>
                  <a:lnTo>
                    <a:pt x="51" y="8"/>
                  </a:lnTo>
                  <a:lnTo>
                    <a:pt x="42" y="5"/>
                  </a:lnTo>
                  <a:lnTo>
                    <a:pt x="33" y="4"/>
                  </a:lnTo>
                  <a:lnTo>
                    <a:pt x="26" y="3"/>
                  </a:lnTo>
                  <a:lnTo>
                    <a:pt x="20" y="2"/>
                  </a:lnTo>
                  <a:lnTo>
                    <a:pt x="15" y="1"/>
                  </a:lnTo>
                  <a:lnTo>
                    <a:pt x="12" y="0"/>
                  </a:lnTo>
                  <a:lnTo>
                    <a:pt x="10" y="0"/>
                  </a:lnTo>
                  <a:lnTo>
                    <a:pt x="10" y="0"/>
                  </a:lnTo>
                  <a:lnTo>
                    <a:pt x="14" y="6"/>
                  </a:lnTo>
                  <a:lnTo>
                    <a:pt x="2" y="5"/>
                  </a:lnTo>
                  <a:lnTo>
                    <a:pt x="0" y="11"/>
                  </a:lnTo>
                  <a:lnTo>
                    <a:pt x="6" y="12"/>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89"/>
            <p:cNvSpPr>
              <a:spLocks/>
            </p:cNvSpPr>
            <p:nvPr/>
          </p:nvSpPr>
          <p:spPr bwMode="auto">
            <a:xfrm>
              <a:off x="3816723" y="3383508"/>
              <a:ext cx="68263" cy="508000"/>
            </a:xfrm>
            <a:custGeom>
              <a:avLst/>
              <a:gdLst>
                <a:gd name="T0" fmla="*/ 73 w 86"/>
                <a:gd name="T1" fmla="*/ 1 h 639"/>
                <a:gd name="T2" fmla="*/ 73 w 86"/>
                <a:gd name="T3" fmla="*/ 0 h 639"/>
                <a:gd name="T4" fmla="*/ 0 w 86"/>
                <a:gd name="T5" fmla="*/ 638 h 639"/>
                <a:gd name="T6" fmla="*/ 12 w 86"/>
                <a:gd name="T7" fmla="*/ 639 h 639"/>
                <a:gd name="T8" fmla="*/ 86 w 86"/>
                <a:gd name="T9" fmla="*/ 1 h 639"/>
                <a:gd name="T10" fmla="*/ 86 w 86"/>
                <a:gd name="T11" fmla="*/ 0 h 639"/>
                <a:gd name="T12" fmla="*/ 86 w 86"/>
                <a:gd name="T13" fmla="*/ 1 h 639"/>
                <a:gd name="T14" fmla="*/ 86 w 86"/>
                <a:gd name="T15" fmla="*/ 1 h 639"/>
                <a:gd name="T16" fmla="*/ 86 w 86"/>
                <a:gd name="T17" fmla="*/ 0 h 639"/>
                <a:gd name="T18" fmla="*/ 73 w 86"/>
                <a:gd name="T19" fmla="*/ 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39">
                  <a:moveTo>
                    <a:pt x="73" y="1"/>
                  </a:moveTo>
                  <a:lnTo>
                    <a:pt x="73" y="0"/>
                  </a:lnTo>
                  <a:lnTo>
                    <a:pt x="0" y="638"/>
                  </a:lnTo>
                  <a:lnTo>
                    <a:pt x="12" y="639"/>
                  </a:lnTo>
                  <a:lnTo>
                    <a:pt x="86" y="1"/>
                  </a:lnTo>
                  <a:lnTo>
                    <a:pt x="86" y="0"/>
                  </a:lnTo>
                  <a:lnTo>
                    <a:pt x="86" y="1"/>
                  </a:lnTo>
                  <a:lnTo>
                    <a:pt x="86" y="1"/>
                  </a:lnTo>
                  <a:lnTo>
                    <a:pt x="86" y="0"/>
                  </a:lnTo>
                  <a:lnTo>
                    <a:pt x="7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90"/>
            <p:cNvSpPr>
              <a:spLocks/>
            </p:cNvSpPr>
            <p:nvPr/>
          </p:nvSpPr>
          <p:spPr bwMode="auto">
            <a:xfrm>
              <a:off x="3767511" y="2623096"/>
              <a:ext cx="117475" cy="762000"/>
            </a:xfrm>
            <a:custGeom>
              <a:avLst/>
              <a:gdLst>
                <a:gd name="T0" fmla="*/ 5 w 150"/>
                <a:gd name="T1" fmla="*/ 0 h 958"/>
                <a:gd name="T2" fmla="*/ 0 w 150"/>
                <a:gd name="T3" fmla="*/ 7 h 958"/>
                <a:gd name="T4" fmla="*/ 137 w 150"/>
                <a:gd name="T5" fmla="*/ 958 h 958"/>
                <a:gd name="T6" fmla="*/ 150 w 150"/>
                <a:gd name="T7" fmla="*/ 957 h 958"/>
                <a:gd name="T8" fmla="*/ 14 w 150"/>
                <a:gd name="T9" fmla="*/ 5 h 958"/>
                <a:gd name="T10" fmla="*/ 9 w 150"/>
                <a:gd name="T11" fmla="*/ 12 h 958"/>
                <a:gd name="T12" fmla="*/ 5 w 150"/>
                <a:gd name="T13" fmla="*/ 0 h 958"/>
                <a:gd name="T14" fmla="*/ 0 w 150"/>
                <a:gd name="T15" fmla="*/ 2 h 958"/>
                <a:gd name="T16" fmla="*/ 0 w 150"/>
                <a:gd name="T17" fmla="*/ 7 h 958"/>
                <a:gd name="T18" fmla="*/ 5 w 150"/>
                <a:gd name="T19"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958">
                  <a:moveTo>
                    <a:pt x="5" y="0"/>
                  </a:moveTo>
                  <a:lnTo>
                    <a:pt x="0" y="7"/>
                  </a:lnTo>
                  <a:lnTo>
                    <a:pt x="137" y="958"/>
                  </a:lnTo>
                  <a:lnTo>
                    <a:pt x="150" y="957"/>
                  </a:lnTo>
                  <a:lnTo>
                    <a:pt x="14" y="5"/>
                  </a:lnTo>
                  <a:lnTo>
                    <a:pt x="9" y="12"/>
                  </a:lnTo>
                  <a:lnTo>
                    <a:pt x="5" y="0"/>
                  </a:lnTo>
                  <a:lnTo>
                    <a:pt x="0" y="2"/>
                  </a:lnTo>
                  <a:lnTo>
                    <a:pt x="0"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91"/>
            <p:cNvSpPr>
              <a:spLocks/>
            </p:cNvSpPr>
            <p:nvPr/>
          </p:nvSpPr>
          <p:spPr bwMode="auto">
            <a:xfrm>
              <a:off x="3770686" y="2519908"/>
              <a:ext cx="285750" cy="114300"/>
            </a:xfrm>
            <a:custGeom>
              <a:avLst/>
              <a:gdLst>
                <a:gd name="T0" fmla="*/ 359 w 359"/>
                <a:gd name="T1" fmla="*/ 5 h 142"/>
                <a:gd name="T2" fmla="*/ 351 w 359"/>
                <a:gd name="T3" fmla="*/ 2 h 142"/>
                <a:gd name="T4" fmla="*/ 0 w 359"/>
                <a:gd name="T5" fmla="*/ 130 h 142"/>
                <a:gd name="T6" fmla="*/ 4 w 359"/>
                <a:gd name="T7" fmla="*/ 142 h 142"/>
                <a:gd name="T8" fmla="*/ 356 w 359"/>
                <a:gd name="T9" fmla="*/ 13 h 142"/>
                <a:gd name="T10" fmla="*/ 348 w 359"/>
                <a:gd name="T11" fmla="*/ 10 h 142"/>
                <a:gd name="T12" fmla="*/ 359 w 359"/>
                <a:gd name="T13" fmla="*/ 5 h 142"/>
                <a:gd name="T14" fmla="*/ 357 w 359"/>
                <a:gd name="T15" fmla="*/ 0 h 142"/>
                <a:gd name="T16" fmla="*/ 351 w 359"/>
                <a:gd name="T17" fmla="*/ 2 h 142"/>
                <a:gd name="T18" fmla="*/ 359 w 359"/>
                <a:gd name="T19"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142">
                  <a:moveTo>
                    <a:pt x="359" y="5"/>
                  </a:moveTo>
                  <a:lnTo>
                    <a:pt x="351" y="2"/>
                  </a:lnTo>
                  <a:lnTo>
                    <a:pt x="0" y="130"/>
                  </a:lnTo>
                  <a:lnTo>
                    <a:pt x="4" y="142"/>
                  </a:lnTo>
                  <a:lnTo>
                    <a:pt x="356" y="13"/>
                  </a:lnTo>
                  <a:lnTo>
                    <a:pt x="348" y="10"/>
                  </a:lnTo>
                  <a:lnTo>
                    <a:pt x="359" y="5"/>
                  </a:lnTo>
                  <a:lnTo>
                    <a:pt x="357" y="0"/>
                  </a:lnTo>
                  <a:lnTo>
                    <a:pt x="351" y="2"/>
                  </a:lnTo>
                  <a:lnTo>
                    <a:pt x="3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92"/>
            <p:cNvSpPr>
              <a:spLocks/>
            </p:cNvSpPr>
            <p:nvPr/>
          </p:nvSpPr>
          <p:spPr bwMode="auto">
            <a:xfrm>
              <a:off x="4202486" y="2404021"/>
              <a:ext cx="341313" cy="460375"/>
            </a:xfrm>
            <a:custGeom>
              <a:avLst/>
              <a:gdLst>
                <a:gd name="T0" fmla="*/ 0 w 430"/>
                <a:gd name="T1" fmla="*/ 112 h 581"/>
                <a:gd name="T2" fmla="*/ 307 w 430"/>
                <a:gd name="T3" fmla="*/ 0 h 581"/>
                <a:gd name="T4" fmla="*/ 430 w 430"/>
                <a:gd name="T5" fmla="*/ 458 h 581"/>
                <a:gd name="T6" fmla="*/ 132 w 430"/>
                <a:gd name="T7" fmla="*/ 581 h 581"/>
                <a:gd name="T8" fmla="*/ 0 w 430"/>
                <a:gd name="T9" fmla="*/ 112 h 581"/>
              </a:gdLst>
              <a:ahLst/>
              <a:cxnLst>
                <a:cxn ang="0">
                  <a:pos x="T0" y="T1"/>
                </a:cxn>
                <a:cxn ang="0">
                  <a:pos x="T2" y="T3"/>
                </a:cxn>
                <a:cxn ang="0">
                  <a:pos x="T4" y="T5"/>
                </a:cxn>
                <a:cxn ang="0">
                  <a:pos x="T6" y="T7"/>
                </a:cxn>
                <a:cxn ang="0">
                  <a:pos x="T8" y="T9"/>
                </a:cxn>
              </a:cxnLst>
              <a:rect l="0" t="0" r="r" b="b"/>
              <a:pathLst>
                <a:path w="430" h="581">
                  <a:moveTo>
                    <a:pt x="0" y="112"/>
                  </a:moveTo>
                  <a:lnTo>
                    <a:pt x="307" y="0"/>
                  </a:lnTo>
                  <a:lnTo>
                    <a:pt x="430" y="458"/>
                  </a:lnTo>
                  <a:lnTo>
                    <a:pt x="132" y="581"/>
                  </a:lnTo>
                  <a:lnTo>
                    <a:pt x="0" y="112"/>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93"/>
            <p:cNvSpPr>
              <a:spLocks/>
            </p:cNvSpPr>
            <p:nvPr/>
          </p:nvSpPr>
          <p:spPr bwMode="auto">
            <a:xfrm>
              <a:off x="4202486" y="2400846"/>
              <a:ext cx="246063" cy="95250"/>
            </a:xfrm>
            <a:custGeom>
              <a:avLst/>
              <a:gdLst>
                <a:gd name="T0" fmla="*/ 311 w 311"/>
                <a:gd name="T1" fmla="*/ 3 h 118"/>
                <a:gd name="T2" fmla="*/ 307 w 311"/>
                <a:gd name="T3" fmla="*/ 1 h 118"/>
                <a:gd name="T4" fmla="*/ 0 w 311"/>
                <a:gd name="T5" fmla="*/ 112 h 118"/>
                <a:gd name="T6" fmla="*/ 3 w 311"/>
                <a:gd name="T7" fmla="*/ 118 h 118"/>
                <a:gd name="T8" fmla="*/ 309 w 311"/>
                <a:gd name="T9" fmla="*/ 7 h 118"/>
                <a:gd name="T10" fmla="*/ 304 w 311"/>
                <a:gd name="T11" fmla="*/ 4 h 118"/>
                <a:gd name="T12" fmla="*/ 311 w 311"/>
                <a:gd name="T13" fmla="*/ 3 h 118"/>
                <a:gd name="T14" fmla="*/ 310 w 311"/>
                <a:gd name="T15" fmla="*/ 0 h 118"/>
                <a:gd name="T16" fmla="*/ 307 w 311"/>
                <a:gd name="T17" fmla="*/ 1 h 118"/>
                <a:gd name="T18" fmla="*/ 311 w 311"/>
                <a:gd name="T19"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18">
                  <a:moveTo>
                    <a:pt x="311" y="3"/>
                  </a:moveTo>
                  <a:lnTo>
                    <a:pt x="307" y="1"/>
                  </a:lnTo>
                  <a:lnTo>
                    <a:pt x="0" y="112"/>
                  </a:lnTo>
                  <a:lnTo>
                    <a:pt x="3" y="118"/>
                  </a:lnTo>
                  <a:lnTo>
                    <a:pt x="309" y="7"/>
                  </a:lnTo>
                  <a:lnTo>
                    <a:pt x="304" y="4"/>
                  </a:lnTo>
                  <a:lnTo>
                    <a:pt x="311" y="3"/>
                  </a:lnTo>
                  <a:lnTo>
                    <a:pt x="310" y="0"/>
                  </a:lnTo>
                  <a:lnTo>
                    <a:pt x="307" y="1"/>
                  </a:lnTo>
                  <a:lnTo>
                    <a:pt x="3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94"/>
            <p:cNvSpPr>
              <a:spLocks/>
            </p:cNvSpPr>
            <p:nvPr/>
          </p:nvSpPr>
          <p:spPr bwMode="auto">
            <a:xfrm>
              <a:off x="4443786" y="2404021"/>
              <a:ext cx="103188" cy="366713"/>
            </a:xfrm>
            <a:custGeom>
              <a:avLst/>
              <a:gdLst>
                <a:gd name="T0" fmla="*/ 129 w 132"/>
                <a:gd name="T1" fmla="*/ 461 h 461"/>
                <a:gd name="T2" fmla="*/ 130 w 132"/>
                <a:gd name="T3" fmla="*/ 456 h 461"/>
                <a:gd name="T4" fmla="*/ 7 w 132"/>
                <a:gd name="T5" fmla="*/ 0 h 461"/>
                <a:gd name="T6" fmla="*/ 0 w 132"/>
                <a:gd name="T7" fmla="*/ 1 h 461"/>
                <a:gd name="T8" fmla="*/ 125 w 132"/>
                <a:gd name="T9" fmla="*/ 459 h 461"/>
                <a:gd name="T10" fmla="*/ 126 w 132"/>
                <a:gd name="T11" fmla="*/ 455 h 461"/>
                <a:gd name="T12" fmla="*/ 129 w 132"/>
                <a:gd name="T13" fmla="*/ 461 h 461"/>
                <a:gd name="T14" fmla="*/ 132 w 132"/>
                <a:gd name="T15" fmla="*/ 460 h 461"/>
                <a:gd name="T16" fmla="*/ 130 w 132"/>
                <a:gd name="T17" fmla="*/ 456 h 461"/>
                <a:gd name="T18" fmla="*/ 129 w 132"/>
                <a:gd name="T19" fmla="*/ 46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61">
                  <a:moveTo>
                    <a:pt x="129" y="461"/>
                  </a:moveTo>
                  <a:lnTo>
                    <a:pt x="130" y="456"/>
                  </a:lnTo>
                  <a:lnTo>
                    <a:pt x="7" y="0"/>
                  </a:lnTo>
                  <a:lnTo>
                    <a:pt x="0" y="1"/>
                  </a:lnTo>
                  <a:lnTo>
                    <a:pt x="125" y="459"/>
                  </a:lnTo>
                  <a:lnTo>
                    <a:pt x="126" y="455"/>
                  </a:lnTo>
                  <a:lnTo>
                    <a:pt x="129" y="461"/>
                  </a:lnTo>
                  <a:lnTo>
                    <a:pt x="132" y="460"/>
                  </a:lnTo>
                  <a:lnTo>
                    <a:pt x="130" y="456"/>
                  </a:lnTo>
                  <a:lnTo>
                    <a:pt x="129"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95"/>
            <p:cNvSpPr>
              <a:spLocks/>
            </p:cNvSpPr>
            <p:nvPr/>
          </p:nvSpPr>
          <p:spPr bwMode="auto">
            <a:xfrm>
              <a:off x="4304086" y="2765971"/>
              <a:ext cx="241300" cy="103188"/>
            </a:xfrm>
            <a:custGeom>
              <a:avLst/>
              <a:gdLst>
                <a:gd name="T0" fmla="*/ 0 w 304"/>
                <a:gd name="T1" fmla="*/ 127 h 130"/>
                <a:gd name="T2" fmla="*/ 5 w 304"/>
                <a:gd name="T3" fmla="*/ 128 h 130"/>
                <a:gd name="T4" fmla="*/ 304 w 304"/>
                <a:gd name="T5" fmla="*/ 6 h 130"/>
                <a:gd name="T6" fmla="*/ 301 w 304"/>
                <a:gd name="T7" fmla="*/ 0 h 130"/>
                <a:gd name="T8" fmla="*/ 3 w 304"/>
                <a:gd name="T9" fmla="*/ 124 h 130"/>
                <a:gd name="T10" fmla="*/ 7 w 304"/>
                <a:gd name="T11" fmla="*/ 125 h 130"/>
                <a:gd name="T12" fmla="*/ 0 w 304"/>
                <a:gd name="T13" fmla="*/ 127 h 130"/>
                <a:gd name="T14" fmla="*/ 1 w 304"/>
                <a:gd name="T15" fmla="*/ 130 h 130"/>
                <a:gd name="T16" fmla="*/ 5 w 304"/>
                <a:gd name="T17" fmla="*/ 128 h 130"/>
                <a:gd name="T18" fmla="*/ 0 w 304"/>
                <a:gd name="T19"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30">
                  <a:moveTo>
                    <a:pt x="0" y="127"/>
                  </a:moveTo>
                  <a:lnTo>
                    <a:pt x="5" y="128"/>
                  </a:lnTo>
                  <a:lnTo>
                    <a:pt x="304" y="6"/>
                  </a:lnTo>
                  <a:lnTo>
                    <a:pt x="301" y="0"/>
                  </a:lnTo>
                  <a:lnTo>
                    <a:pt x="3" y="124"/>
                  </a:lnTo>
                  <a:lnTo>
                    <a:pt x="7" y="125"/>
                  </a:lnTo>
                  <a:lnTo>
                    <a:pt x="0" y="127"/>
                  </a:lnTo>
                  <a:lnTo>
                    <a:pt x="1" y="130"/>
                  </a:lnTo>
                  <a:lnTo>
                    <a:pt x="5" y="128"/>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96"/>
            <p:cNvSpPr>
              <a:spLocks/>
            </p:cNvSpPr>
            <p:nvPr/>
          </p:nvSpPr>
          <p:spPr bwMode="auto">
            <a:xfrm>
              <a:off x="4200898" y="2489746"/>
              <a:ext cx="109538" cy="376238"/>
            </a:xfrm>
            <a:custGeom>
              <a:avLst/>
              <a:gdLst>
                <a:gd name="T0" fmla="*/ 2 w 138"/>
                <a:gd name="T1" fmla="*/ 0 h 473"/>
                <a:gd name="T2" fmla="*/ 0 w 138"/>
                <a:gd name="T3" fmla="*/ 4 h 473"/>
                <a:gd name="T4" fmla="*/ 131 w 138"/>
                <a:gd name="T5" fmla="*/ 473 h 473"/>
                <a:gd name="T6" fmla="*/ 138 w 138"/>
                <a:gd name="T7" fmla="*/ 471 h 473"/>
                <a:gd name="T8" fmla="*/ 7 w 138"/>
                <a:gd name="T9" fmla="*/ 2 h 473"/>
                <a:gd name="T10" fmla="*/ 5 w 138"/>
                <a:gd name="T11" fmla="*/ 6 h 473"/>
                <a:gd name="T12" fmla="*/ 2 w 138"/>
                <a:gd name="T13" fmla="*/ 0 h 473"/>
                <a:gd name="T14" fmla="*/ 0 w 138"/>
                <a:gd name="T15" fmla="*/ 2 h 473"/>
                <a:gd name="T16" fmla="*/ 0 w 138"/>
                <a:gd name="T17" fmla="*/ 4 h 473"/>
                <a:gd name="T18" fmla="*/ 2 w 138"/>
                <a:gd name="T1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473">
                  <a:moveTo>
                    <a:pt x="2" y="0"/>
                  </a:moveTo>
                  <a:lnTo>
                    <a:pt x="0" y="4"/>
                  </a:lnTo>
                  <a:lnTo>
                    <a:pt x="131" y="473"/>
                  </a:lnTo>
                  <a:lnTo>
                    <a:pt x="138" y="471"/>
                  </a:lnTo>
                  <a:lnTo>
                    <a:pt x="7" y="2"/>
                  </a:lnTo>
                  <a:lnTo>
                    <a:pt x="5" y="6"/>
                  </a:lnTo>
                  <a:lnTo>
                    <a:pt x="2" y="0"/>
                  </a:lnTo>
                  <a:lnTo>
                    <a:pt x="0" y="2"/>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97"/>
            <p:cNvSpPr>
              <a:spLocks/>
            </p:cNvSpPr>
            <p:nvPr/>
          </p:nvSpPr>
          <p:spPr bwMode="auto">
            <a:xfrm>
              <a:off x="4275511" y="2404021"/>
              <a:ext cx="276225" cy="469900"/>
            </a:xfrm>
            <a:custGeom>
              <a:avLst/>
              <a:gdLst>
                <a:gd name="T0" fmla="*/ 234 w 346"/>
                <a:gd name="T1" fmla="*/ 13 h 592"/>
                <a:gd name="T2" fmla="*/ 234 w 346"/>
                <a:gd name="T3" fmla="*/ 15 h 592"/>
                <a:gd name="T4" fmla="*/ 236 w 346"/>
                <a:gd name="T5" fmla="*/ 23 h 592"/>
                <a:gd name="T6" fmla="*/ 236 w 346"/>
                <a:gd name="T7" fmla="*/ 34 h 592"/>
                <a:gd name="T8" fmla="*/ 234 w 346"/>
                <a:gd name="T9" fmla="*/ 46 h 592"/>
                <a:gd name="T10" fmla="*/ 231 w 346"/>
                <a:gd name="T11" fmla="*/ 61 h 592"/>
                <a:gd name="T12" fmla="*/ 225 w 346"/>
                <a:gd name="T13" fmla="*/ 75 h 592"/>
                <a:gd name="T14" fmla="*/ 216 w 346"/>
                <a:gd name="T15" fmla="*/ 87 h 592"/>
                <a:gd name="T16" fmla="*/ 202 w 346"/>
                <a:gd name="T17" fmla="*/ 96 h 592"/>
                <a:gd name="T18" fmla="*/ 192 w 346"/>
                <a:gd name="T19" fmla="*/ 99 h 592"/>
                <a:gd name="T20" fmla="*/ 178 w 346"/>
                <a:gd name="T21" fmla="*/ 102 h 592"/>
                <a:gd name="T22" fmla="*/ 163 w 346"/>
                <a:gd name="T23" fmla="*/ 102 h 592"/>
                <a:gd name="T24" fmla="*/ 146 w 346"/>
                <a:gd name="T25" fmla="*/ 103 h 592"/>
                <a:gd name="T26" fmla="*/ 127 w 346"/>
                <a:gd name="T27" fmla="*/ 104 h 592"/>
                <a:gd name="T28" fmla="*/ 108 w 346"/>
                <a:gd name="T29" fmla="*/ 105 h 592"/>
                <a:gd name="T30" fmla="*/ 89 w 346"/>
                <a:gd name="T31" fmla="*/ 109 h 592"/>
                <a:gd name="T32" fmla="*/ 71 w 346"/>
                <a:gd name="T33" fmla="*/ 112 h 592"/>
                <a:gd name="T34" fmla="*/ 42 w 346"/>
                <a:gd name="T35" fmla="*/ 125 h 592"/>
                <a:gd name="T36" fmla="*/ 19 w 346"/>
                <a:gd name="T37" fmla="*/ 141 h 592"/>
                <a:gd name="T38" fmla="*/ 5 w 346"/>
                <a:gd name="T39" fmla="*/ 155 h 592"/>
                <a:gd name="T40" fmla="*/ 0 w 346"/>
                <a:gd name="T41" fmla="*/ 159 h 592"/>
                <a:gd name="T42" fmla="*/ 92 w 346"/>
                <a:gd name="T43" fmla="*/ 592 h 592"/>
                <a:gd name="T44" fmla="*/ 94 w 346"/>
                <a:gd name="T45" fmla="*/ 590 h 592"/>
                <a:gd name="T46" fmla="*/ 100 w 346"/>
                <a:gd name="T47" fmla="*/ 585 h 592"/>
                <a:gd name="T48" fmla="*/ 107 w 346"/>
                <a:gd name="T49" fmla="*/ 580 h 592"/>
                <a:gd name="T50" fmla="*/ 117 w 346"/>
                <a:gd name="T51" fmla="*/ 573 h 592"/>
                <a:gd name="T52" fmla="*/ 129 w 346"/>
                <a:gd name="T53" fmla="*/ 565 h 592"/>
                <a:gd name="T54" fmla="*/ 142 w 346"/>
                <a:gd name="T55" fmla="*/ 558 h 592"/>
                <a:gd name="T56" fmla="*/ 158 w 346"/>
                <a:gd name="T57" fmla="*/ 552 h 592"/>
                <a:gd name="T58" fmla="*/ 180 w 346"/>
                <a:gd name="T59" fmla="*/ 545 h 592"/>
                <a:gd name="T60" fmla="*/ 208 w 346"/>
                <a:gd name="T61" fmla="*/ 537 h 592"/>
                <a:gd name="T62" fmla="*/ 238 w 346"/>
                <a:gd name="T63" fmla="*/ 530 h 592"/>
                <a:gd name="T64" fmla="*/ 266 w 346"/>
                <a:gd name="T65" fmla="*/ 523 h 592"/>
                <a:gd name="T66" fmla="*/ 291 w 346"/>
                <a:gd name="T67" fmla="*/ 514 h 592"/>
                <a:gd name="T68" fmla="*/ 314 w 346"/>
                <a:gd name="T69" fmla="*/ 505 h 592"/>
                <a:gd name="T70" fmla="*/ 331 w 346"/>
                <a:gd name="T71" fmla="*/ 494 h 592"/>
                <a:gd name="T72" fmla="*/ 343 w 346"/>
                <a:gd name="T73" fmla="*/ 482 h 592"/>
                <a:gd name="T74" fmla="*/ 346 w 346"/>
                <a:gd name="T75" fmla="*/ 469 h 592"/>
                <a:gd name="T76" fmla="*/ 344 w 346"/>
                <a:gd name="T77" fmla="*/ 454 h 592"/>
                <a:gd name="T78" fmla="*/ 339 w 346"/>
                <a:gd name="T79" fmla="*/ 431 h 592"/>
                <a:gd name="T80" fmla="*/ 334 w 346"/>
                <a:gd name="T81" fmla="*/ 403 h 592"/>
                <a:gd name="T82" fmla="*/ 325 w 346"/>
                <a:gd name="T83" fmla="*/ 369 h 592"/>
                <a:gd name="T84" fmla="*/ 316 w 346"/>
                <a:gd name="T85" fmla="*/ 332 h 592"/>
                <a:gd name="T86" fmla="*/ 307 w 346"/>
                <a:gd name="T87" fmla="*/ 292 h 592"/>
                <a:gd name="T88" fmla="*/ 297 w 346"/>
                <a:gd name="T89" fmla="*/ 250 h 592"/>
                <a:gd name="T90" fmla="*/ 286 w 346"/>
                <a:gd name="T91" fmla="*/ 209 h 592"/>
                <a:gd name="T92" fmla="*/ 276 w 346"/>
                <a:gd name="T93" fmla="*/ 168 h 592"/>
                <a:gd name="T94" fmla="*/ 266 w 346"/>
                <a:gd name="T95" fmla="*/ 130 h 592"/>
                <a:gd name="T96" fmla="*/ 256 w 346"/>
                <a:gd name="T97" fmla="*/ 96 h 592"/>
                <a:gd name="T98" fmla="*/ 248 w 346"/>
                <a:gd name="T99" fmla="*/ 65 h 592"/>
                <a:gd name="T100" fmla="*/ 241 w 346"/>
                <a:gd name="T101" fmla="*/ 41 h 592"/>
                <a:gd name="T102" fmla="*/ 237 w 346"/>
                <a:gd name="T103" fmla="*/ 23 h 592"/>
                <a:gd name="T104" fmla="*/ 234 w 346"/>
                <a:gd name="T105" fmla="*/ 14 h 592"/>
                <a:gd name="T106" fmla="*/ 214 w 346"/>
                <a:gd name="T10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6" h="592">
                  <a:moveTo>
                    <a:pt x="214" y="0"/>
                  </a:moveTo>
                  <a:lnTo>
                    <a:pt x="234" y="13"/>
                  </a:lnTo>
                  <a:lnTo>
                    <a:pt x="234" y="14"/>
                  </a:lnTo>
                  <a:lnTo>
                    <a:pt x="234" y="15"/>
                  </a:lnTo>
                  <a:lnTo>
                    <a:pt x="236" y="19"/>
                  </a:lnTo>
                  <a:lnTo>
                    <a:pt x="236" y="23"/>
                  </a:lnTo>
                  <a:lnTo>
                    <a:pt x="236" y="28"/>
                  </a:lnTo>
                  <a:lnTo>
                    <a:pt x="236" y="34"/>
                  </a:lnTo>
                  <a:lnTo>
                    <a:pt x="236" y="41"/>
                  </a:lnTo>
                  <a:lnTo>
                    <a:pt x="234" y="46"/>
                  </a:lnTo>
                  <a:lnTo>
                    <a:pt x="233" y="54"/>
                  </a:lnTo>
                  <a:lnTo>
                    <a:pt x="231" y="61"/>
                  </a:lnTo>
                  <a:lnTo>
                    <a:pt x="229" y="68"/>
                  </a:lnTo>
                  <a:lnTo>
                    <a:pt x="225" y="75"/>
                  </a:lnTo>
                  <a:lnTo>
                    <a:pt x="222" y="81"/>
                  </a:lnTo>
                  <a:lnTo>
                    <a:pt x="216" y="87"/>
                  </a:lnTo>
                  <a:lnTo>
                    <a:pt x="210" y="92"/>
                  </a:lnTo>
                  <a:lnTo>
                    <a:pt x="202" y="96"/>
                  </a:lnTo>
                  <a:lnTo>
                    <a:pt x="198" y="98"/>
                  </a:lnTo>
                  <a:lnTo>
                    <a:pt x="192" y="99"/>
                  </a:lnTo>
                  <a:lnTo>
                    <a:pt x="185" y="100"/>
                  </a:lnTo>
                  <a:lnTo>
                    <a:pt x="178" y="102"/>
                  </a:lnTo>
                  <a:lnTo>
                    <a:pt x="171" y="102"/>
                  </a:lnTo>
                  <a:lnTo>
                    <a:pt x="163" y="102"/>
                  </a:lnTo>
                  <a:lnTo>
                    <a:pt x="155" y="103"/>
                  </a:lnTo>
                  <a:lnTo>
                    <a:pt x="146" y="103"/>
                  </a:lnTo>
                  <a:lnTo>
                    <a:pt x="137" y="103"/>
                  </a:lnTo>
                  <a:lnTo>
                    <a:pt x="127" y="104"/>
                  </a:lnTo>
                  <a:lnTo>
                    <a:pt x="118" y="104"/>
                  </a:lnTo>
                  <a:lnTo>
                    <a:pt x="108" y="105"/>
                  </a:lnTo>
                  <a:lnTo>
                    <a:pt x="99" y="106"/>
                  </a:lnTo>
                  <a:lnTo>
                    <a:pt x="89" y="109"/>
                  </a:lnTo>
                  <a:lnTo>
                    <a:pt x="80" y="110"/>
                  </a:lnTo>
                  <a:lnTo>
                    <a:pt x="71" y="112"/>
                  </a:lnTo>
                  <a:lnTo>
                    <a:pt x="56" y="118"/>
                  </a:lnTo>
                  <a:lnTo>
                    <a:pt x="42" y="125"/>
                  </a:lnTo>
                  <a:lnTo>
                    <a:pt x="30" y="133"/>
                  </a:lnTo>
                  <a:lnTo>
                    <a:pt x="19" y="141"/>
                  </a:lnTo>
                  <a:lnTo>
                    <a:pt x="11" y="148"/>
                  </a:lnTo>
                  <a:lnTo>
                    <a:pt x="5" y="155"/>
                  </a:lnTo>
                  <a:lnTo>
                    <a:pt x="1" y="158"/>
                  </a:lnTo>
                  <a:lnTo>
                    <a:pt x="0" y="159"/>
                  </a:lnTo>
                  <a:lnTo>
                    <a:pt x="91" y="592"/>
                  </a:lnTo>
                  <a:lnTo>
                    <a:pt x="92" y="592"/>
                  </a:lnTo>
                  <a:lnTo>
                    <a:pt x="93" y="591"/>
                  </a:lnTo>
                  <a:lnTo>
                    <a:pt x="94" y="590"/>
                  </a:lnTo>
                  <a:lnTo>
                    <a:pt x="96" y="588"/>
                  </a:lnTo>
                  <a:lnTo>
                    <a:pt x="100" y="585"/>
                  </a:lnTo>
                  <a:lnTo>
                    <a:pt x="103" y="583"/>
                  </a:lnTo>
                  <a:lnTo>
                    <a:pt x="107" y="580"/>
                  </a:lnTo>
                  <a:lnTo>
                    <a:pt x="111" y="576"/>
                  </a:lnTo>
                  <a:lnTo>
                    <a:pt x="117" y="573"/>
                  </a:lnTo>
                  <a:lnTo>
                    <a:pt x="123" y="569"/>
                  </a:lnTo>
                  <a:lnTo>
                    <a:pt x="129" y="565"/>
                  </a:lnTo>
                  <a:lnTo>
                    <a:pt x="135" y="561"/>
                  </a:lnTo>
                  <a:lnTo>
                    <a:pt x="142" y="558"/>
                  </a:lnTo>
                  <a:lnTo>
                    <a:pt x="150" y="556"/>
                  </a:lnTo>
                  <a:lnTo>
                    <a:pt x="158" y="552"/>
                  </a:lnTo>
                  <a:lnTo>
                    <a:pt x="167" y="549"/>
                  </a:lnTo>
                  <a:lnTo>
                    <a:pt x="180" y="545"/>
                  </a:lnTo>
                  <a:lnTo>
                    <a:pt x="194" y="542"/>
                  </a:lnTo>
                  <a:lnTo>
                    <a:pt x="208" y="537"/>
                  </a:lnTo>
                  <a:lnTo>
                    <a:pt x="223" y="534"/>
                  </a:lnTo>
                  <a:lnTo>
                    <a:pt x="238" y="530"/>
                  </a:lnTo>
                  <a:lnTo>
                    <a:pt x="252" y="527"/>
                  </a:lnTo>
                  <a:lnTo>
                    <a:pt x="266" y="523"/>
                  </a:lnTo>
                  <a:lnTo>
                    <a:pt x="279" y="519"/>
                  </a:lnTo>
                  <a:lnTo>
                    <a:pt x="291" y="514"/>
                  </a:lnTo>
                  <a:lnTo>
                    <a:pt x="304" y="509"/>
                  </a:lnTo>
                  <a:lnTo>
                    <a:pt x="314" y="505"/>
                  </a:lnTo>
                  <a:lnTo>
                    <a:pt x="323" y="500"/>
                  </a:lnTo>
                  <a:lnTo>
                    <a:pt x="331" y="494"/>
                  </a:lnTo>
                  <a:lnTo>
                    <a:pt x="338" y="489"/>
                  </a:lnTo>
                  <a:lnTo>
                    <a:pt x="343" y="482"/>
                  </a:lnTo>
                  <a:lnTo>
                    <a:pt x="346" y="474"/>
                  </a:lnTo>
                  <a:lnTo>
                    <a:pt x="346" y="469"/>
                  </a:lnTo>
                  <a:lnTo>
                    <a:pt x="345" y="463"/>
                  </a:lnTo>
                  <a:lnTo>
                    <a:pt x="344" y="454"/>
                  </a:lnTo>
                  <a:lnTo>
                    <a:pt x="342" y="444"/>
                  </a:lnTo>
                  <a:lnTo>
                    <a:pt x="339" y="431"/>
                  </a:lnTo>
                  <a:lnTo>
                    <a:pt x="337" y="418"/>
                  </a:lnTo>
                  <a:lnTo>
                    <a:pt x="334" y="403"/>
                  </a:lnTo>
                  <a:lnTo>
                    <a:pt x="330" y="387"/>
                  </a:lnTo>
                  <a:lnTo>
                    <a:pt x="325" y="369"/>
                  </a:lnTo>
                  <a:lnTo>
                    <a:pt x="321" y="350"/>
                  </a:lnTo>
                  <a:lnTo>
                    <a:pt x="316" y="332"/>
                  </a:lnTo>
                  <a:lnTo>
                    <a:pt x="312" y="312"/>
                  </a:lnTo>
                  <a:lnTo>
                    <a:pt x="307" y="292"/>
                  </a:lnTo>
                  <a:lnTo>
                    <a:pt x="302" y="271"/>
                  </a:lnTo>
                  <a:lnTo>
                    <a:pt x="297" y="250"/>
                  </a:lnTo>
                  <a:lnTo>
                    <a:pt x="291" y="230"/>
                  </a:lnTo>
                  <a:lnTo>
                    <a:pt x="286" y="209"/>
                  </a:lnTo>
                  <a:lnTo>
                    <a:pt x="281" y="189"/>
                  </a:lnTo>
                  <a:lnTo>
                    <a:pt x="276" y="168"/>
                  </a:lnTo>
                  <a:lnTo>
                    <a:pt x="270" y="149"/>
                  </a:lnTo>
                  <a:lnTo>
                    <a:pt x="266" y="130"/>
                  </a:lnTo>
                  <a:lnTo>
                    <a:pt x="261" y="113"/>
                  </a:lnTo>
                  <a:lnTo>
                    <a:pt x="256" y="96"/>
                  </a:lnTo>
                  <a:lnTo>
                    <a:pt x="252" y="80"/>
                  </a:lnTo>
                  <a:lnTo>
                    <a:pt x="248" y="65"/>
                  </a:lnTo>
                  <a:lnTo>
                    <a:pt x="245" y="52"/>
                  </a:lnTo>
                  <a:lnTo>
                    <a:pt x="241" y="41"/>
                  </a:lnTo>
                  <a:lnTo>
                    <a:pt x="239" y="31"/>
                  </a:lnTo>
                  <a:lnTo>
                    <a:pt x="237" y="23"/>
                  </a:lnTo>
                  <a:lnTo>
                    <a:pt x="236" y="18"/>
                  </a:lnTo>
                  <a:lnTo>
                    <a:pt x="234" y="14"/>
                  </a:lnTo>
                  <a:lnTo>
                    <a:pt x="234" y="13"/>
                  </a:lnTo>
                  <a:lnTo>
                    <a:pt x="2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98"/>
            <p:cNvSpPr>
              <a:spLocks/>
            </p:cNvSpPr>
            <p:nvPr/>
          </p:nvSpPr>
          <p:spPr bwMode="auto">
            <a:xfrm>
              <a:off x="4445373" y="2402433"/>
              <a:ext cx="19050" cy="14288"/>
            </a:xfrm>
            <a:custGeom>
              <a:avLst/>
              <a:gdLst>
                <a:gd name="T0" fmla="*/ 25 w 25"/>
                <a:gd name="T1" fmla="*/ 14 h 17"/>
                <a:gd name="T2" fmla="*/ 23 w 25"/>
                <a:gd name="T3" fmla="*/ 11 h 17"/>
                <a:gd name="T4" fmla="*/ 3 w 25"/>
                <a:gd name="T5" fmla="*/ 0 h 17"/>
                <a:gd name="T6" fmla="*/ 0 w 25"/>
                <a:gd name="T7" fmla="*/ 6 h 17"/>
                <a:gd name="T8" fmla="*/ 19 w 25"/>
                <a:gd name="T9" fmla="*/ 17 h 17"/>
                <a:gd name="T10" fmla="*/ 18 w 25"/>
                <a:gd name="T11" fmla="*/ 15 h 17"/>
                <a:gd name="T12" fmla="*/ 25 w 25"/>
                <a:gd name="T13" fmla="*/ 14 h 17"/>
                <a:gd name="T14" fmla="*/ 24 w 25"/>
                <a:gd name="T15" fmla="*/ 13 h 17"/>
                <a:gd name="T16" fmla="*/ 23 w 25"/>
                <a:gd name="T17" fmla="*/ 11 h 17"/>
                <a:gd name="T18" fmla="*/ 25 w 25"/>
                <a:gd name="T1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7">
                  <a:moveTo>
                    <a:pt x="25" y="14"/>
                  </a:moveTo>
                  <a:lnTo>
                    <a:pt x="23" y="11"/>
                  </a:lnTo>
                  <a:lnTo>
                    <a:pt x="3" y="0"/>
                  </a:lnTo>
                  <a:lnTo>
                    <a:pt x="0" y="6"/>
                  </a:lnTo>
                  <a:lnTo>
                    <a:pt x="19" y="17"/>
                  </a:lnTo>
                  <a:lnTo>
                    <a:pt x="18" y="15"/>
                  </a:lnTo>
                  <a:lnTo>
                    <a:pt x="25" y="14"/>
                  </a:lnTo>
                  <a:lnTo>
                    <a:pt x="24" y="13"/>
                  </a:lnTo>
                  <a:lnTo>
                    <a:pt x="23" y="11"/>
                  </a:lnTo>
                  <a:lnTo>
                    <a:pt x="2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99"/>
            <p:cNvSpPr>
              <a:spLocks/>
            </p:cNvSpPr>
            <p:nvPr/>
          </p:nvSpPr>
          <p:spPr bwMode="auto">
            <a:xfrm>
              <a:off x="4435848" y="2413546"/>
              <a:ext cx="30163" cy="69850"/>
            </a:xfrm>
            <a:custGeom>
              <a:avLst/>
              <a:gdLst>
                <a:gd name="T0" fmla="*/ 2 w 38"/>
                <a:gd name="T1" fmla="*/ 87 h 87"/>
                <a:gd name="T2" fmla="*/ 2 w 38"/>
                <a:gd name="T3" fmla="*/ 87 h 87"/>
                <a:gd name="T4" fmla="*/ 10 w 38"/>
                <a:gd name="T5" fmla="*/ 83 h 87"/>
                <a:gd name="T6" fmla="*/ 17 w 38"/>
                <a:gd name="T7" fmla="*/ 77 h 87"/>
                <a:gd name="T8" fmla="*/ 23 w 38"/>
                <a:gd name="T9" fmla="*/ 71 h 87"/>
                <a:gd name="T10" fmla="*/ 28 w 38"/>
                <a:gd name="T11" fmla="*/ 64 h 87"/>
                <a:gd name="T12" fmla="*/ 31 w 38"/>
                <a:gd name="T13" fmla="*/ 57 h 87"/>
                <a:gd name="T14" fmla="*/ 33 w 38"/>
                <a:gd name="T15" fmla="*/ 50 h 87"/>
                <a:gd name="T16" fmla="*/ 36 w 38"/>
                <a:gd name="T17" fmla="*/ 44 h 87"/>
                <a:gd name="T18" fmla="*/ 37 w 38"/>
                <a:gd name="T19" fmla="*/ 35 h 87"/>
                <a:gd name="T20" fmla="*/ 38 w 38"/>
                <a:gd name="T21" fmla="*/ 29 h 87"/>
                <a:gd name="T22" fmla="*/ 38 w 38"/>
                <a:gd name="T23" fmla="*/ 22 h 87"/>
                <a:gd name="T24" fmla="*/ 38 w 38"/>
                <a:gd name="T25" fmla="*/ 16 h 87"/>
                <a:gd name="T26" fmla="*/ 38 w 38"/>
                <a:gd name="T27" fmla="*/ 11 h 87"/>
                <a:gd name="T28" fmla="*/ 37 w 38"/>
                <a:gd name="T29" fmla="*/ 7 h 87"/>
                <a:gd name="T30" fmla="*/ 37 w 38"/>
                <a:gd name="T31" fmla="*/ 3 h 87"/>
                <a:gd name="T32" fmla="*/ 37 w 38"/>
                <a:gd name="T33" fmla="*/ 1 h 87"/>
                <a:gd name="T34" fmla="*/ 37 w 38"/>
                <a:gd name="T35" fmla="*/ 0 h 87"/>
                <a:gd name="T36" fmla="*/ 30 w 38"/>
                <a:gd name="T37" fmla="*/ 1 h 87"/>
                <a:gd name="T38" fmla="*/ 30 w 38"/>
                <a:gd name="T39" fmla="*/ 2 h 87"/>
                <a:gd name="T40" fmla="*/ 30 w 38"/>
                <a:gd name="T41" fmla="*/ 4 h 87"/>
                <a:gd name="T42" fmla="*/ 31 w 38"/>
                <a:gd name="T43" fmla="*/ 7 h 87"/>
                <a:gd name="T44" fmla="*/ 31 w 38"/>
                <a:gd name="T45" fmla="*/ 11 h 87"/>
                <a:gd name="T46" fmla="*/ 31 w 38"/>
                <a:gd name="T47" fmla="*/ 16 h 87"/>
                <a:gd name="T48" fmla="*/ 31 w 38"/>
                <a:gd name="T49" fmla="*/ 22 h 87"/>
                <a:gd name="T50" fmla="*/ 31 w 38"/>
                <a:gd name="T51" fmla="*/ 29 h 87"/>
                <a:gd name="T52" fmla="*/ 30 w 38"/>
                <a:gd name="T53" fmla="*/ 34 h 87"/>
                <a:gd name="T54" fmla="*/ 29 w 38"/>
                <a:gd name="T55" fmla="*/ 41 h 87"/>
                <a:gd name="T56" fmla="*/ 28 w 38"/>
                <a:gd name="T57" fmla="*/ 48 h 87"/>
                <a:gd name="T58" fmla="*/ 25 w 38"/>
                <a:gd name="T59" fmla="*/ 55 h 87"/>
                <a:gd name="T60" fmla="*/ 22 w 38"/>
                <a:gd name="T61" fmla="*/ 61 h 87"/>
                <a:gd name="T62" fmla="*/ 17 w 38"/>
                <a:gd name="T63" fmla="*/ 67 h 87"/>
                <a:gd name="T64" fmla="*/ 13 w 38"/>
                <a:gd name="T65" fmla="*/ 72 h 87"/>
                <a:gd name="T66" fmla="*/ 7 w 38"/>
                <a:gd name="T67" fmla="*/ 77 h 87"/>
                <a:gd name="T68" fmla="*/ 0 w 38"/>
                <a:gd name="T69" fmla="*/ 82 h 87"/>
                <a:gd name="T70" fmla="*/ 0 w 38"/>
                <a:gd name="T71" fmla="*/ 82 h 87"/>
                <a:gd name="T72" fmla="*/ 2 w 38"/>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87">
                  <a:moveTo>
                    <a:pt x="2" y="87"/>
                  </a:moveTo>
                  <a:lnTo>
                    <a:pt x="2" y="87"/>
                  </a:lnTo>
                  <a:lnTo>
                    <a:pt x="10" y="83"/>
                  </a:lnTo>
                  <a:lnTo>
                    <a:pt x="17" y="77"/>
                  </a:lnTo>
                  <a:lnTo>
                    <a:pt x="23" y="71"/>
                  </a:lnTo>
                  <a:lnTo>
                    <a:pt x="28" y="64"/>
                  </a:lnTo>
                  <a:lnTo>
                    <a:pt x="31" y="57"/>
                  </a:lnTo>
                  <a:lnTo>
                    <a:pt x="33" y="50"/>
                  </a:lnTo>
                  <a:lnTo>
                    <a:pt x="36" y="44"/>
                  </a:lnTo>
                  <a:lnTo>
                    <a:pt x="37" y="35"/>
                  </a:lnTo>
                  <a:lnTo>
                    <a:pt x="38" y="29"/>
                  </a:lnTo>
                  <a:lnTo>
                    <a:pt x="38" y="22"/>
                  </a:lnTo>
                  <a:lnTo>
                    <a:pt x="38" y="16"/>
                  </a:lnTo>
                  <a:lnTo>
                    <a:pt x="38" y="11"/>
                  </a:lnTo>
                  <a:lnTo>
                    <a:pt x="37" y="7"/>
                  </a:lnTo>
                  <a:lnTo>
                    <a:pt x="37" y="3"/>
                  </a:lnTo>
                  <a:lnTo>
                    <a:pt x="37" y="1"/>
                  </a:lnTo>
                  <a:lnTo>
                    <a:pt x="37" y="0"/>
                  </a:lnTo>
                  <a:lnTo>
                    <a:pt x="30" y="1"/>
                  </a:lnTo>
                  <a:lnTo>
                    <a:pt x="30" y="2"/>
                  </a:lnTo>
                  <a:lnTo>
                    <a:pt x="30" y="4"/>
                  </a:lnTo>
                  <a:lnTo>
                    <a:pt x="31" y="7"/>
                  </a:lnTo>
                  <a:lnTo>
                    <a:pt x="31" y="11"/>
                  </a:lnTo>
                  <a:lnTo>
                    <a:pt x="31" y="16"/>
                  </a:lnTo>
                  <a:lnTo>
                    <a:pt x="31" y="22"/>
                  </a:lnTo>
                  <a:lnTo>
                    <a:pt x="31" y="29"/>
                  </a:lnTo>
                  <a:lnTo>
                    <a:pt x="30" y="34"/>
                  </a:lnTo>
                  <a:lnTo>
                    <a:pt x="29" y="41"/>
                  </a:lnTo>
                  <a:lnTo>
                    <a:pt x="28" y="48"/>
                  </a:lnTo>
                  <a:lnTo>
                    <a:pt x="25" y="55"/>
                  </a:lnTo>
                  <a:lnTo>
                    <a:pt x="22" y="61"/>
                  </a:lnTo>
                  <a:lnTo>
                    <a:pt x="17" y="67"/>
                  </a:lnTo>
                  <a:lnTo>
                    <a:pt x="13" y="72"/>
                  </a:lnTo>
                  <a:lnTo>
                    <a:pt x="7" y="77"/>
                  </a:lnTo>
                  <a:lnTo>
                    <a:pt x="0" y="82"/>
                  </a:lnTo>
                  <a:lnTo>
                    <a:pt x="0" y="82"/>
                  </a:lnTo>
                  <a:lnTo>
                    <a:pt x="2"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200"/>
            <p:cNvSpPr>
              <a:spLocks/>
            </p:cNvSpPr>
            <p:nvPr/>
          </p:nvSpPr>
          <p:spPr bwMode="auto">
            <a:xfrm>
              <a:off x="4331073" y="2478633"/>
              <a:ext cx="106363" cy="17463"/>
            </a:xfrm>
            <a:custGeom>
              <a:avLst/>
              <a:gdLst>
                <a:gd name="T0" fmla="*/ 2 w 133"/>
                <a:gd name="T1" fmla="*/ 21 h 21"/>
                <a:gd name="T2" fmla="*/ 2 w 133"/>
                <a:gd name="T3" fmla="*/ 21 h 21"/>
                <a:gd name="T4" fmla="*/ 11 w 133"/>
                <a:gd name="T5" fmla="*/ 19 h 21"/>
                <a:gd name="T6" fmla="*/ 19 w 133"/>
                <a:gd name="T7" fmla="*/ 17 h 21"/>
                <a:gd name="T8" fmla="*/ 29 w 133"/>
                <a:gd name="T9" fmla="*/ 16 h 21"/>
                <a:gd name="T10" fmla="*/ 39 w 133"/>
                <a:gd name="T11" fmla="*/ 15 h 21"/>
                <a:gd name="T12" fmla="*/ 48 w 133"/>
                <a:gd name="T13" fmla="*/ 13 h 21"/>
                <a:gd name="T14" fmla="*/ 57 w 133"/>
                <a:gd name="T15" fmla="*/ 12 h 21"/>
                <a:gd name="T16" fmla="*/ 67 w 133"/>
                <a:gd name="T17" fmla="*/ 12 h 21"/>
                <a:gd name="T18" fmla="*/ 76 w 133"/>
                <a:gd name="T19" fmla="*/ 12 h 21"/>
                <a:gd name="T20" fmla="*/ 85 w 133"/>
                <a:gd name="T21" fmla="*/ 12 h 21"/>
                <a:gd name="T22" fmla="*/ 93 w 133"/>
                <a:gd name="T23" fmla="*/ 11 h 21"/>
                <a:gd name="T24" fmla="*/ 101 w 133"/>
                <a:gd name="T25" fmla="*/ 11 h 21"/>
                <a:gd name="T26" fmla="*/ 109 w 133"/>
                <a:gd name="T27" fmla="*/ 10 h 21"/>
                <a:gd name="T28" fmla="*/ 116 w 133"/>
                <a:gd name="T29" fmla="*/ 10 h 21"/>
                <a:gd name="T30" fmla="*/ 122 w 133"/>
                <a:gd name="T31" fmla="*/ 9 h 21"/>
                <a:gd name="T32" fmla="*/ 129 w 133"/>
                <a:gd name="T33" fmla="*/ 8 h 21"/>
                <a:gd name="T34" fmla="*/ 133 w 133"/>
                <a:gd name="T35" fmla="*/ 5 h 21"/>
                <a:gd name="T36" fmla="*/ 131 w 133"/>
                <a:gd name="T37" fmla="*/ 0 h 21"/>
                <a:gd name="T38" fmla="*/ 126 w 133"/>
                <a:gd name="T39" fmla="*/ 1 h 21"/>
                <a:gd name="T40" fmla="*/ 122 w 133"/>
                <a:gd name="T41" fmla="*/ 2 h 21"/>
                <a:gd name="T42" fmla="*/ 115 w 133"/>
                <a:gd name="T43" fmla="*/ 3 h 21"/>
                <a:gd name="T44" fmla="*/ 108 w 133"/>
                <a:gd name="T45" fmla="*/ 4 h 21"/>
                <a:gd name="T46" fmla="*/ 101 w 133"/>
                <a:gd name="T47" fmla="*/ 4 h 21"/>
                <a:gd name="T48" fmla="*/ 93 w 133"/>
                <a:gd name="T49" fmla="*/ 5 h 21"/>
                <a:gd name="T50" fmla="*/ 85 w 133"/>
                <a:gd name="T51" fmla="*/ 5 h 21"/>
                <a:gd name="T52" fmla="*/ 76 w 133"/>
                <a:gd name="T53" fmla="*/ 5 h 21"/>
                <a:gd name="T54" fmla="*/ 67 w 133"/>
                <a:gd name="T55" fmla="*/ 5 h 21"/>
                <a:gd name="T56" fmla="*/ 57 w 133"/>
                <a:gd name="T57" fmla="*/ 6 h 21"/>
                <a:gd name="T58" fmla="*/ 47 w 133"/>
                <a:gd name="T59" fmla="*/ 8 h 21"/>
                <a:gd name="T60" fmla="*/ 38 w 133"/>
                <a:gd name="T61" fmla="*/ 8 h 21"/>
                <a:gd name="T62" fmla="*/ 27 w 133"/>
                <a:gd name="T63" fmla="*/ 9 h 21"/>
                <a:gd name="T64" fmla="*/ 18 w 133"/>
                <a:gd name="T65" fmla="*/ 11 h 21"/>
                <a:gd name="T66" fmla="*/ 9 w 133"/>
                <a:gd name="T67" fmla="*/ 12 h 21"/>
                <a:gd name="T68" fmla="*/ 0 w 133"/>
                <a:gd name="T69" fmla="*/ 15 h 21"/>
                <a:gd name="T70" fmla="*/ 0 w 133"/>
                <a:gd name="T71" fmla="*/ 15 h 21"/>
                <a:gd name="T72" fmla="*/ 2 w 133"/>
                <a:gd name="T7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21">
                  <a:moveTo>
                    <a:pt x="2" y="21"/>
                  </a:moveTo>
                  <a:lnTo>
                    <a:pt x="2" y="21"/>
                  </a:lnTo>
                  <a:lnTo>
                    <a:pt x="11" y="19"/>
                  </a:lnTo>
                  <a:lnTo>
                    <a:pt x="19" y="17"/>
                  </a:lnTo>
                  <a:lnTo>
                    <a:pt x="29" y="16"/>
                  </a:lnTo>
                  <a:lnTo>
                    <a:pt x="39" y="15"/>
                  </a:lnTo>
                  <a:lnTo>
                    <a:pt x="48" y="13"/>
                  </a:lnTo>
                  <a:lnTo>
                    <a:pt x="57" y="12"/>
                  </a:lnTo>
                  <a:lnTo>
                    <a:pt x="67" y="12"/>
                  </a:lnTo>
                  <a:lnTo>
                    <a:pt x="76" y="12"/>
                  </a:lnTo>
                  <a:lnTo>
                    <a:pt x="85" y="12"/>
                  </a:lnTo>
                  <a:lnTo>
                    <a:pt x="93" y="11"/>
                  </a:lnTo>
                  <a:lnTo>
                    <a:pt x="101" y="11"/>
                  </a:lnTo>
                  <a:lnTo>
                    <a:pt x="109" y="10"/>
                  </a:lnTo>
                  <a:lnTo>
                    <a:pt x="116" y="10"/>
                  </a:lnTo>
                  <a:lnTo>
                    <a:pt x="122" y="9"/>
                  </a:lnTo>
                  <a:lnTo>
                    <a:pt x="129" y="8"/>
                  </a:lnTo>
                  <a:lnTo>
                    <a:pt x="133" y="5"/>
                  </a:lnTo>
                  <a:lnTo>
                    <a:pt x="131" y="0"/>
                  </a:lnTo>
                  <a:lnTo>
                    <a:pt x="126" y="1"/>
                  </a:lnTo>
                  <a:lnTo>
                    <a:pt x="122" y="2"/>
                  </a:lnTo>
                  <a:lnTo>
                    <a:pt x="115" y="3"/>
                  </a:lnTo>
                  <a:lnTo>
                    <a:pt x="108" y="4"/>
                  </a:lnTo>
                  <a:lnTo>
                    <a:pt x="101" y="4"/>
                  </a:lnTo>
                  <a:lnTo>
                    <a:pt x="93" y="5"/>
                  </a:lnTo>
                  <a:lnTo>
                    <a:pt x="85" y="5"/>
                  </a:lnTo>
                  <a:lnTo>
                    <a:pt x="76" y="5"/>
                  </a:lnTo>
                  <a:lnTo>
                    <a:pt x="67" y="5"/>
                  </a:lnTo>
                  <a:lnTo>
                    <a:pt x="57" y="6"/>
                  </a:lnTo>
                  <a:lnTo>
                    <a:pt x="47" y="8"/>
                  </a:lnTo>
                  <a:lnTo>
                    <a:pt x="38" y="8"/>
                  </a:lnTo>
                  <a:lnTo>
                    <a:pt x="27" y="9"/>
                  </a:lnTo>
                  <a:lnTo>
                    <a:pt x="18" y="11"/>
                  </a:lnTo>
                  <a:lnTo>
                    <a:pt x="9" y="12"/>
                  </a:lnTo>
                  <a:lnTo>
                    <a:pt x="0" y="15"/>
                  </a:lnTo>
                  <a:lnTo>
                    <a:pt x="0" y="15"/>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201"/>
            <p:cNvSpPr>
              <a:spLocks/>
            </p:cNvSpPr>
            <p:nvPr/>
          </p:nvSpPr>
          <p:spPr bwMode="auto">
            <a:xfrm>
              <a:off x="4273923" y="2489746"/>
              <a:ext cx="60325" cy="42863"/>
            </a:xfrm>
            <a:custGeom>
              <a:avLst/>
              <a:gdLst>
                <a:gd name="T0" fmla="*/ 7 w 76"/>
                <a:gd name="T1" fmla="*/ 50 h 53"/>
                <a:gd name="T2" fmla="*/ 6 w 76"/>
                <a:gd name="T3" fmla="*/ 53 h 53"/>
                <a:gd name="T4" fmla="*/ 7 w 76"/>
                <a:gd name="T5" fmla="*/ 51 h 53"/>
                <a:gd name="T6" fmla="*/ 12 w 76"/>
                <a:gd name="T7" fmla="*/ 48 h 53"/>
                <a:gd name="T8" fmla="*/ 17 w 76"/>
                <a:gd name="T9" fmla="*/ 41 h 53"/>
                <a:gd name="T10" fmla="*/ 25 w 76"/>
                <a:gd name="T11" fmla="*/ 34 h 53"/>
                <a:gd name="T12" fmla="*/ 36 w 76"/>
                <a:gd name="T13" fmla="*/ 26 h 53"/>
                <a:gd name="T14" fmla="*/ 47 w 76"/>
                <a:gd name="T15" fmla="*/ 18 h 53"/>
                <a:gd name="T16" fmla="*/ 61 w 76"/>
                <a:gd name="T17" fmla="*/ 11 h 53"/>
                <a:gd name="T18" fmla="*/ 76 w 76"/>
                <a:gd name="T19" fmla="*/ 6 h 53"/>
                <a:gd name="T20" fmla="*/ 74 w 76"/>
                <a:gd name="T21" fmla="*/ 0 h 53"/>
                <a:gd name="T22" fmla="*/ 59 w 76"/>
                <a:gd name="T23" fmla="*/ 6 h 53"/>
                <a:gd name="T24" fmla="*/ 45 w 76"/>
                <a:gd name="T25" fmla="*/ 13 h 53"/>
                <a:gd name="T26" fmla="*/ 32 w 76"/>
                <a:gd name="T27" fmla="*/ 20 h 53"/>
                <a:gd name="T28" fmla="*/ 22 w 76"/>
                <a:gd name="T29" fmla="*/ 29 h 53"/>
                <a:gd name="T30" fmla="*/ 13 w 76"/>
                <a:gd name="T31" fmla="*/ 36 h 53"/>
                <a:gd name="T32" fmla="*/ 7 w 76"/>
                <a:gd name="T33" fmla="*/ 43 h 53"/>
                <a:gd name="T34" fmla="*/ 2 w 76"/>
                <a:gd name="T35" fmla="*/ 47 h 53"/>
                <a:gd name="T36" fmla="*/ 1 w 76"/>
                <a:gd name="T37" fmla="*/ 48 h 53"/>
                <a:gd name="T38" fmla="*/ 0 w 76"/>
                <a:gd name="T39" fmla="*/ 51 h 53"/>
                <a:gd name="T40" fmla="*/ 1 w 76"/>
                <a:gd name="T41" fmla="*/ 48 h 53"/>
                <a:gd name="T42" fmla="*/ 0 w 76"/>
                <a:gd name="T43" fmla="*/ 50 h 53"/>
                <a:gd name="T44" fmla="*/ 0 w 76"/>
                <a:gd name="T45" fmla="*/ 51 h 53"/>
                <a:gd name="T46" fmla="*/ 7 w 76"/>
                <a:gd name="T4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53">
                  <a:moveTo>
                    <a:pt x="7" y="50"/>
                  </a:moveTo>
                  <a:lnTo>
                    <a:pt x="6" y="53"/>
                  </a:lnTo>
                  <a:lnTo>
                    <a:pt x="7" y="51"/>
                  </a:lnTo>
                  <a:lnTo>
                    <a:pt x="12" y="48"/>
                  </a:lnTo>
                  <a:lnTo>
                    <a:pt x="17" y="41"/>
                  </a:lnTo>
                  <a:lnTo>
                    <a:pt x="25" y="34"/>
                  </a:lnTo>
                  <a:lnTo>
                    <a:pt x="36" y="26"/>
                  </a:lnTo>
                  <a:lnTo>
                    <a:pt x="47" y="18"/>
                  </a:lnTo>
                  <a:lnTo>
                    <a:pt x="61" y="11"/>
                  </a:lnTo>
                  <a:lnTo>
                    <a:pt x="76" y="6"/>
                  </a:lnTo>
                  <a:lnTo>
                    <a:pt x="74" y="0"/>
                  </a:lnTo>
                  <a:lnTo>
                    <a:pt x="59" y="6"/>
                  </a:lnTo>
                  <a:lnTo>
                    <a:pt x="45" y="13"/>
                  </a:lnTo>
                  <a:lnTo>
                    <a:pt x="32" y="20"/>
                  </a:lnTo>
                  <a:lnTo>
                    <a:pt x="22" y="29"/>
                  </a:lnTo>
                  <a:lnTo>
                    <a:pt x="13" y="36"/>
                  </a:lnTo>
                  <a:lnTo>
                    <a:pt x="7" y="43"/>
                  </a:lnTo>
                  <a:lnTo>
                    <a:pt x="2" y="47"/>
                  </a:lnTo>
                  <a:lnTo>
                    <a:pt x="1" y="48"/>
                  </a:lnTo>
                  <a:lnTo>
                    <a:pt x="0" y="51"/>
                  </a:lnTo>
                  <a:lnTo>
                    <a:pt x="1" y="48"/>
                  </a:lnTo>
                  <a:lnTo>
                    <a:pt x="0" y="50"/>
                  </a:lnTo>
                  <a:lnTo>
                    <a:pt x="0" y="51"/>
                  </a:lnTo>
                  <a:lnTo>
                    <a:pt x="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202"/>
            <p:cNvSpPr>
              <a:spLocks/>
            </p:cNvSpPr>
            <p:nvPr/>
          </p:nvSpPr>
          <p:spPr bwMode="auto">
            <a:xfrm>
              <a:off x="4273923" y="2531021"/>
              <a:ext cx="77788" cy="349250"/>
            </a:xfrm>
            <a:custGeom>
              <a:avLst/>
              <a:gdLst>
                <a:gd name="T0" fmla="*/ 92 w 98"/>
                <a:gd name="T1" fmla="*/ 431 h 440"/>
                <a:gd name="T2" fmla="*/ 98 w 98"/>
                <a:gd name="T3" fmla="*/ 433 h 440"/>
                <a:gd name="T4" fmla="*/ 7 w 98"/>
                <a:gd name="T5" fmla="*/ 0 h 440"/>
                <a:gd name="T6" fmla="*/ 0 w 98"/>
                <a:gd name="T7" fmla="*/ 1 h 440"/>
                <a:gd name="T8" fmla="*/ 92 w 98"/>
                <a:gd name="T9" fmla="*/ 435 h 440"/>
                <a:gd name="T10" fmla="*/ 97 w 98"/>
                <a:gd name="T11" fmla="*/ 436 h 440"/>
                <a:gd name="T12" fmla="*/ 92 w 98"/>
                <a:gd name="T13" fmla="*/ 435 h 440"/>
                <a:gd name="T14" fmla="*/ 93 w 98"/>
                <a:gd name="T15" fmla="*/ 440 h 440"/>
                <a:gd name="T16" fmla="*/ 97 w 98"/>
                <a:gd name="T17" fmla="*/ 436 h 440"/>
                <a:gd name="T18" fmla="*/ 92 w 98"/>
                <a:gd name="T19" fmla="*/ 431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40">
                  <a:moveTo>
                    <a:pt x="92" y="431"/>
                  </a:moveTo>
                  <a:lnTo>
                    <a:pt x="98" y="433"/>
                  </a:lnTo>
                  <a:lnTo>
                    <a:pt x="7" y="0"/>
                  </a:lnTo>
                  <a:lnTo>
                    <a:pt x="0" y="1"/>
                  </a:lnTo>
                  <a:lnTo>
                    <a:pt x="92" y="435"/>
                  </a:lnTo>
                  <a:lnTo>
                    <a:pt x="97" y="436"/>
                  </a:lnTo>
                  <a:lnTo>
                    <a:pt x="92" y="435"/>
                  </a:lnTo>
                  <a:lnTo>
                    <a:pt x="93" y="440"/>
                  </a:lnTo>
                  <a:lnTo>
                    <a:pt x="97" y="436"/>
                  </a:lnTo>
                  <a:lnTo>
                    <a:pt x="92"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203"/>
            <p:cNvSpPr>
              <a:spLocks/>
            </p:cNvSpPr>
            <p:nvPr/>
          </p:nvSpPr>
          <p:spPr bwMode="auto">
            <a:xfrm>
              <a:off x="4346948" y="2837408"/>
              <a:ext cx="61913" cy="38100"/>
            </a:xfrm>
            <a:custGeom>
              <a:avLst/>
              <a:gdLst>
                <a:gd name="T0" fmla="*/ 77 w 80"/>
                <a:gd name="T1" fmla="*/ 0 h 49"/>
                <a:gd name="T2" fmla="*/ 77 w 80"/>
                <a:gd name="T3" fmla="*/ 0 h 49"/>
                <a:gd name="T4" fmla="*/ 69 w 80"/>
                <a:gd name="T5" fmla="*/ 3 h 49"/>
                <a:gd name="T6" fmla="*/ 60 w 80"/>
                <a:gd name="T7" fmla="*/ 6 h 49"/>
                <a:gd name="T8" fmla="*/ 53 w 80"/>
                <a:gd name="T9" fmla="*/ 10 h 49"/>
                <a:gd name="T10" fmla="*/ 46 w 80"/>
                <a:gd name="T11" fmla="*/ 13 h 49"/>
                <a:gd name="T12" fmla="*/ 39 w 80"/>
                <a:gd name="T13" fmla="*/ 16 h 49"/>
                <a:gd name="T14" fmla="*/ 32 w 80"/>
                <a:gd name="T15" fmla="*/ 20 h 49"/>
                <a:gd name="T16" fmla="*/ 27 w 80"/>
                <a:gd name="T17" fmla="*/ 23 h 49"/>
                <a:gd name="T18" fmla="*/ 22 w 80"/>
                <a:gd name="T19" fmla="*/ 28 h 49"/>
                <a:gd name="T20" fmla="*/ 16 w 80"/>
                <a:gd name="T21" fmla="*/ 30 h 49"/>
                <a:gd name="T22" fmla="*/ 13 w 80"/>
                <a:gd name="T23" fmla="*/ 35 h 49"/>
                <a:gd name="T24" fmla="*/ 9 w 80"/>
                <a:gd name="T25" fmla="*/ 37 h 49"/>
                <a:gd name="T26" fmla="*/ 6 w 80"/>
                <a:gd name="T27" fmla="*/ 39 h 49"/>
                <a:gd name="T28" fmla="*/ 4 w 80"/>
                <a:gd name="T29" fmla="*/ 42 h 49"/>
                <a:gd name="T30" fmla="*/ 3 w 80"/>
                <a:gd name="T31" fmla="*/ 43 h 49"/>
                <a:gd name="T32" fmla="*/ 1 w 80"/>
                <a:gd name="T33" fmla="*/ 44 h 49"/>
                <a:gd name="T34" fmla="*/ 0 w 80"/>
                <a:gd name="T35" fmla="*/ 44 h 49"/>
                <a:gd name="T36" fmla="*/ 5 w 80"/>
                <a:gd name="T37" fmla="*/ 49 h 49"/>
                <a:gd name="T38" fmla="*/ 6 w 80"/>
                <a:gd name="T39" fmla="*/ 49 h 49"/>
                <a:gd name="T40" fmla="*/ 6 w 80"/>
                <a:gd name="T41" fmla="*/ 48 h 49"/>
                <a:gd name="T42" fmla="*/ 8 w 80"/>
                <a:gd name="T43" fmla="*/ 46 h 49"/>
                <a:gd name="T44" fmla="*/ 11 w 80"/>
                <a:gd name="T45" fmla="*/ 44 h 49"/>
                <a:gd name="T46" fmla="*/ 13 w 80"/>
                <a:gd name="T47" fmla="*/ 42 h 49"/>
                <a:gd name="T48" fmla="*/ 16 w 80"/>
                <a:gd name="T49" fmla="*/ 39 h 49"/>
                <a:gd name="T50" fmla="*/ 21 w 80"/>
                <a:gd name="T51" fmla="*/ 36 h 49"/>
                <a:gd name="T52" fmla="*/ 26 w 80"/>
                <a:gd name="T53" fmla="*/ 33 h 49"/>
                <a:gd name="T54" fmla="*/ 30 w 80"/>
                <a:gd name="T55" fmla="*/ 29 h 49"/>
                <a:gd name="T56" fmla="*/ 36 w 80"/>
                <a:gd name="T57" fmla="*/ 26 h 49"/>
                <a:gd name="T58" fmla="*/ 42 w 80"/>
                <a:gd name="T59" fmla="*/ 22 h 49"/>
                <a:gd name="T60" fmla="*/ 49 w 80"/>
                <a:gd name="T61" fmla="*/ 19 h 49"/>
                <a:gd name="T62" fmla="*/ 56 w 80"/>
                <a:gd name="T63" fmla="*/ 15 h 49"/>
                <a:gd name="T64" fmla="*/ 64 w 80"/>
                <a:gd name="T65" fmla="*/ 12 h 49"/>
                <a:gd name="T66" fmla="*/ 72 w 80"/>
                <a:gd name="T67" fmla="*/ 10 h 49"/>
                <a:gd name="T68" fmla="*/ 80 w 80"/>
                <a:gd name="T69" fmla="*/ 6 h 49"/>
                <a:gd name="T70" fmla="*/ 80 w 80"/>
                <a:gd name="T71" fmla="*/ 6 h 49"/>
                <a:gd name="T72" fmla="*/ 80 w 80"/>
                <a:gd name="T73" fmla="*/ 6 h 49"/>
                <a:gd name="T74" fmla="*/ 80 w 80"/>
                <a:gd name="T75" fmla="*/ 6 h 49"/>
                <a:gd name="T76" fmla="*/ 80 w 80"/>
                <a:gd name="T77" fmla="*/ 6 h 49"/>
                <a:gd name="T78" fmla="*/ 77 w 80"/>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9">
                  <a:moveTo>
                    <a:pt x="77" y="0"/>
                  </a:moveTo>
                  <a:lnTo>
                    <a:pt x="77" y="0"/>
                  </a:lnTo>
                  <a:lnTo>
                    <a:pt x="69" y="3"/>
                  </a:lnTo>
                  <a:lnTo>
                    <a:pt x="60" y="6"/>
                  </a:lnTo>
                  <a:lnTo>
                    <a:pt x="53" y="10"/>
                  </a:lnTo>
                  <a:lnTo>
                    <a:pt x="46" y="13"/>
                  </a:lnTo>
                  <a:lnTo>
                    <a:pt x="39" y="16"/>
                  </a:lnTo>
                  <a:lnTo>
                    <a:pt x="32" y="20"/>
                  </a:lnTo>
                  <a:lnTo>
                    <a:pt x="27" y="23"/>
                  </a:lnTo>
                  <a:lnTo>
                    <a:pt x="22" y="28"/>
                  </a:lnTo>
                  <a:lnTo>
                    <a:pt x="16" y="30"/>
                  </a:lnTo>
                  <a:lnTo>
                    <a:pt x="13" y="35"/>
                  </a:lnTo>
                  <a:lnTo>
                    <a:pt x="9" y="37"/>
                  </a:lnTo>
                  <a:lnTo>
                    <a:pt x="6" y="39"/>
                  </a:lnTo>
                  <a:lnTo>
                    <a:pt x="4" y="42"/>
                  </a:lnTo>
                  <a:lnTo>
                    <a:pt x="3" y="43"/>
                  </a:lnTo>
                  <a:lnTo>
                    <a:pt x="1" y="44"/>
                  </a:lnTo>
                  <a:lnTo>
                    <a:pt x="0" y="44"/>
                  </a:lnTo>
                  <a:lnTo>
                    <a:pt x="5" y="49"/>
                  </a:lnTo>
                  <a:lnTo>
                    <a:pt x="6" y="49"/>
                  </a:lnTo>
                  <a:lnTo>
                    <a:pt x="6" y="48"/>
                  </a:lnTo>
                  <a:lnTo>
                    <a:pt x="8" y="46"/>
                  </a:lnTo>
                  <a:lnTo>
                    <a:pt x="11" y="44"/>
                  </a:lnTo>
                  <a:lnTo>
                    <a:pt x="13" y="42"/>
                  </a:lnTo>
                  <a:lnTo>
                    <a:pt x="16" y="39"/>
                  </a:lnTo>
                  <a:lnTo>
                    <a:pt x="21" y="36"/>
                  </a:lnTo>
                  <a:lnTo>
                    <a:pt x="26" y="33"/>
                  </a:lnTo>
                  <a:lnTo>
                    <a:pt x="30" y="29"/>
                  </a:lnTo>
                  <a:lnTo>
                    <a:pt x="36" y="26"/>
                  </a:lnTo>
                  <a:lnTo>
                    <a:pt x="42" y="22"/>
                  </a:lnTo>
                  <a:lnTo>
                    <a:pt x="49" y="19"/>
                  </a:lnTo>
                  <a:lnTo>
                    <a:pt x="56" y="15"/>
                  </a:lnTo>
                  <a:lnTo>
                    <a:pt x="64" y="12"/>
                  </a:lnTo>
                  <a:lnTo>
                    <a:pt x="72" y="10"/>
                  </a:lnTo>
                  <a:lnTo>
                    <a:pt x="80" y="6"/>
                  </a:lnTo>
                  <a:lnTo>
                    <a:pt x="80" y="6"/>
                  </a:lnTo>
                  <a:lnTo>
                    <a:pt x="80" y="6"/>
                  </a:lnTo>
                  <a:lnTo>
                    <a:pt x="80" y="6"/>
                  </a:lnTo>
                  <a:lnTo>
                    <a:pt x="80" y="6"/>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204"/>
            <p:cNvSpPr>
              <a:spLocks/>
            </p:cNvSpPr>
            <p:nvPr/>
          </p:nvSpPr>
          <p:spPr bwMode="auto">
            <a:xfrm>
              <a:off x="4407273" y="2778671"/>
              <a:ext cx="146050" cy="63500"/>
            </a:xfrm>
            <a:custGeom>
              <a:avLst/>
              <a:gdLst>
                <a:gd name="T0" fmla="*/ 178 w 183"/>
                <a:gd name="T1" fmla="*/ 1 h 79"/>
                <a:gd name="T2" fmla="*/ 178 w 183"/>
                <a:gd name="T3" fmla="*/ 0 h 79"/>
                <a:gd name="T4" fmla="*/ 175 w 183"/>
                <a:gd name="T5" fmla="*/ 6 h 79"/>
                <a:gd name="T6" fmla="*/ 171 w 183"/>
                <a:gd name="T7" fmla="*/ 13 h 79"/>
                <a:gd name="T8" fmla="*/ 165 w 183"/>
                <a:gd name="T9" fmla="*/ 19 h 79"/>
                <a:gd name="T10" fmla="*/ 157 w 183"/>
                <a:gd name="T11" fmla="*/ 25 h 79"/>
                <a:gd name="T12" fmla="*/ 148 w 183"/>
                <a:gd name="T13" fmla="*/ 30 h 79"/>
                <a:gd name="T14" fmla="*/ 137 w 183"/>
                <a:gd name="T15" fmla="*/ 34 h 79"/>
                <a:gd name="T16" fmla="*/ 126 w 183"/>
                <a:gd name="T17" fmla="*/ 38 h 79"/>
                <a:gd name="T18" fmla="*/ 113 w 183"/>
                <a:gd name="T19" fmla="*/ 42 h 79"/>
                <a:gd name="T20" fmla="*/ 99 w 183"/>
                <a:gd name="T21" fmla="*/ 47 h 79"/>
                <a:gd name="T22" fmla="*/ 86 w 183"/>
                <a:gd name="T23" fmla="*/ 50 h 79"/>
                <a:gd name="T24" fmla="*/ 72 w 183"/>
                <a:gd name="T25" fmla="*/ 54 h 79"/>
                <a:gd name="T26" fmla="*/ 57 w 183"/>
                <a:gd name="T27" fmla="*/ 57 h 79"/>
                <a:gd name="T28" fmla="*/ 43 w 183"/>
                <a:gd name="T29" fmla="*/ 62 h 79"/>
                <a:gd name="T30" fmla="*/ 28 w 183"/>
                <a:gd name="T31" fmla="*/ 65 h 79"/>
                <a:gd name="T32" fmla="*/ 14 w 183"/>
                <a:gd name="T33" fmla="*/ 69 h 79"/>
                <a:gd name="T34" fmla="*/ 0 w 183"/>
                <a:gd name="T35" fmla="*/ 73 h 79"/>
                <a:gd name="T36" fmla="*/ 3 w 183"/>
                <a:gd name="T37" fmla="*/ 79 h 79"/>
                <a:gd name="T38" fmla="*/ 15 w 183"/>
                <a:gd name="T39" fmla="*/ 76 h 79"/>
                <a:gd name="T40" fmla="*/ 30 w 183"/>
                <a:gd name="T41" fmla="*/ 71 h 79"/>
                <a:gd name="T42" fmla="*/ 44 w 183"/>
                <a:gd name="T43" fmla="*/ 68 h 79"/>
                <a:gd name="T44" fmla="*/ 59 w 183"/>
                <a:gd name="T45" fmla="*/ 64 h 79"/>
                <a:gd name="T46" fmla="*/ 73 w 183"/>
                <a:gd name="T47" fmla="*/ 61 h 79"/>
                <a:gd name="T48" fmla="*/ 88 w 183"/>
                <a:gd name="T49" fmla="*/ 57 h 79"/>
                <a:gd name="T50" fmla="*/ 102 w 183"/>
                <a:gd name="T51" fmla="*/ 53 h 79"/>
                <a:gd name="T52" fmla="*/ 114 w 183"/>
                <a:gd name="T53" fmla="*/ 49 h 79"/>
                <a:gd name="T54" fmla="*/ 127 w 183"/>
                <a:gd name="T55" fmla="*/ 45 h 79"/>
                <a:gd name="T56" fmla="*/ 140 w 183"/>
                <a:gd name="T57" fmla="*/ 40 h 79"/>
                <a:gd name="T58" fmla="*/ 150 w 183"/>
                <a:gd name="T59" fmla="*/ 34 h 79"/>
                <a:gd name="T60" fmla="*/ 160 w 183"/>
                <a:gd name="T61" fmla="*/ 30 h 79"/>
                <a:gd name="T62" fmla="*/ 169 w 183"/>
                <a:gd name="T63" fmla="*/ 24 h 79"/>
                <a:gd name="T64" fmla="*/ 175 w 183"/>
                <a:gd name="T65" fmla="*/ 18 h 79"/>
                <a:gd name="T66" fmla="*/ 181 w 183"/>
                <a:gd name="T67" fmla="*/ 10 h 79"/>
                <a:gd name="T68" fmla="*/ 183 w 183"/>
                <a:gd name="T69" fmla="*/ 2 h 79"/>
                <a:gd name="T70" fmla="*/ 183 w 183"/>
                <a:gd name="T71" fmla="*/ 2 h 79"/>
                <a:gd name="T72" fmla="*/ 183 w 183"/>
                <a:gd name="T73" fmla="*/ 2 h 79"/>
                <a:gd name="T74" fmla="*/ 183 w 183"/>
                <a:gd name="T75" fmla="*/ 2 h 79"/>
                <a:gd name="T76" fmla="*/ 183 w 183"/>
                <a:gd name="T77" fmla="*/ 2 h 79"/>
                <a:gd name="T78" fmla="*/ 178 w 183"/>
                <a:gd name="T7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 h="79">
                  <a:moveTo>
                    <a:pt x="178" y="1"/>
                  </a:moveTo>
                  <a:lnTo>
                    <a:pt x="178" y="0"/>
                  </a:lnTo>
                  <a:lnTo>
                    <a:pt x="175" y="6"/>
                  </a:lnTo>
                  <a:lnTo>
                    <a:pt x="171" y="13"/>
                  </a:lnTo>
                  <a:lnTo>
                    <a:pt x="165" y="19"/>
                  </a:lnTo>
                  <a:lnTo>
                    <a:pt x="157" y="25"/>
                  </a:lnTo>
                  <a:lnTo>
                    <a:pt x="148" y="30"/>
                  </a:lnTo>
                  <a:lnTo>
                    <a:pt x="137" y="34"/>
                  </a:lnTo>
                  <a:lnTo>
                    <a:pt x="126" y="38"/>
                  </a:lnTo>
                  <a:lnTo>
                    <a:pt x="113" y="42"/>
                  </a:lnTo>
                  <a:lnTo>
                    <a:pt x="99" y="47"/>
                  </a:lnTo>
                  <a:lnTo>
                    <a:pt x="86" y="50"/>
                  </a:lnTo>
                  <a:lnTo>
                    <a:pt x="72" y="54"/>
                  </a:lnTo>
                  <a:lnTo>
                    <a:pt x="57" y="57"/>
                  </a:lnTo>
                  <a:lnTo>
                    <a:pt x="43" y="62"/>
                  </a:lnTo>
                  <a:lnTo>
                    <a:pt x="28" y="65"/>
                  </a:lnTo>
                  <a:lnTo>
                    <a:pt x="14" y="69"/>
                  </a:lnTo>
                  <a:lnTo>
                    <a:pt x="0" y="73"/>
                  </a:lnTo>
                  <a:lnTo>
                    <a:pt x="3" y="79"/>
                  </a:lnTo>
                  <a:lnTo>
                    <a:pt x="15" y="76"/>
                  </a:lnTo>
                  <a:lnTo>
                    <a:pt x="30" y="71"/>
                  </a:lnTo>
                  <a:lnTo>
                    <a:pt x="44" y="68"/>
                  </a:lnTo>
                  <a:lnTo>
                    <a:pt x="59" y="64"/>
                  </a:lnTo>
                  <a:lnTo>
                    <a:pt x="73" y="61"/>
                  </a:lnTo>
                  <a:lnTo>
                    <a:pt x="88" y="57"/>
                  </a:lnTo>
                  <a:lnTo>
                    <a:pt x="102" y="53"/>
                  </a:lnTo>
                  <a:lnTo>
                    <a:pt x="114" y="49"/>
                  </a:lnTo>
                  <a:lnTo>
                    <a:pt x="127" y="45"/>
                  </a:lnTo>
                  <a:lnTo>
                    <a:pt x="140" y="40"/>
                  </a:lnTo>
                  <a:lnTo>
                    <a:pt x="150" y="34"/>
                  </a:lnTo>
                  <a:lnTo>
                    <a:pt x="160" y="30"/>
                  </a:lnTo>
                  <a:lnTo>
                    <a:pt x="169" y="24"/>
                  </a:lnTo>
                  <a:lnTo>
                    <a:pt x="175" y="18"/>
                  </a:lnTo>
                  <a:lnTo>
                    <a:pt x="181" y="10"/>
                  </a:lnTo>
                  <a:lnTo>
                    <a:pt x="183" y="2"/>
                  </a:lnTo>
                  <a:lnTo>
                    <a:pt x="183" y="2"/>
                  </a:lnTo>
                  <a:lnTo>
                    <a:pt x="183" y="2"/>
                  </a:lnTo>
                  <a:lnTo>
                    <a:pt x="183" y="2"/>
                  </a:lnTo>
                  <a:lnTo>
                    <a:pt x="183" y="2"/>
                  </a:lnTo>
                  <a:lnTo>
                    <a:pt x="17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206"/>
            <p:cNvSpPr>
              <a:spLocks/>
            </p:cNvSpPr>
            <p:nvPr/>
          </p:nvSpPr>
          <p:spPr bwMode="auto">
            <a:xfrm>
              <a:off x="4459661" y="2413546"/>
              <a:ext cx="93663" cy="366713"/>
            </a:xfrm>
            <a:custGeom>
              <a:avLst/>
              <a:gdLst>
                <a:gd name="T0" fmla="*/ 0 w 117"/>
                <a:gd name="T1" fmla="*/ 3 h 463"/>
                <a:gd name="T2" fmla="*/ 2 w 117"/>
                <a:gd name="T3" fmla="*/ 12 h 463"/>
                <a:gd name="T4" fmla="*/ 7 w 117"/>
                <a:gd name="T5" fmla="*/ 30 h 463"/>
                <a:gd name="T6" fmla="*/ 14 w 117"/>
                <a:gd name="T7" fmla="*/ 54 h 463"/>
                <a:gd name="T8" fmla="*/ 22 w 117"/>
                <a:gd name="T9" fmla="*/ 85 h 463"/>
                <a:gd name="T10" fmla="*/ 31 w 117"/>
                <a:gd name="T11" fmla="*/ 120 h 463"/>
                <a:gd name="T12" fmla="*/ 41 w 117"/>
                <a:gd name="T13" fmla="*/ 158 h 463"/>
                <a:gd name="T14" fmla="*/ 52 w 117"/>
                <a:gd name="T15" fmla="*/ 198 h 463"/>
                <a:gd name="T16" fmla="*/ 62 w 117"/>
                <a:gd name="T17" fmla="*/ 239 h 463"/>
                <a:gd name="T18" fmla="*/ 73 w 117"/>
                <a:gd name="T19" fmla="*/ 281 h 463"/>
                <a:gd name="T20" fmla="*/ 83 w 117"/>
                <a:gd name="T21" fmla="*/ 321 h 463"/>
                <a:gd name="T22" fmla="*/ 92 w 117"/>
                <a:gd name="T23" fmla="*/ 358 h 463"/>
                <a:gd name="T24" fmla="*/ 99 w 117"/>
                <a:gd name="T25" fmla="*/ 391 h 463"/>
                <a:gd name="T26" fmla="*/ 106 w 117"/>
                <a:gd name="T27" fmla="*/ 420 h 463"/>
                <a:gd name="T28" fmla="*/ 109 w 117"/>
                <a:gd name="T29" fmla="*/ 442 h 463"/>
                <a:gd name="T30" fmla="*/ 112 w 117"/>
                <a:gd name="T31" fmla="*/ 457 h 463"/>
                <a:gd name="T32" fmla="*/ 117 w 117"/>
                <a:gd name="T33" fmla="*/ 463 h 463"/>
                <a:gd name="T34" fmla="*/ 117 w 117"/>
                <a:gd name="T35" fmla="*/ 450 h 463"/>
                <a:gd name="T36" fmla="*/ 114 w 117"/>
                <a:gd name="T37" fmla="*/ 432 h 463"/>
                <a:gd name="T38" fmla="*/ 109 w 117"/>
                <a:gd name="T39" fmla="*/ 405 h 463"/>
                <a:gd name="T40" fmla="*/ 103 w 117"/>
                <a:gd name="T41" fmla="*/ 374 h 463"/>
                <a:gd name="T42" fmla="*/ 93 w 117"/>
                <a:gd name="T43" fmla="*/ 338 h 463"/>
                <a:gd name="T44" fmla="*/ 84 w 117"/>
                <a:gd name="T45" fmla="*/ 299 h 463"/>
                <a:gd name="T46" fmla="*/ 74 w 117"/>
                <a:gd name="T47" fmla="*/ 258 h 463"/>
                <a:gd name="T48" fmla="*/ 63 w 117"/>
                <a:gd name="T49" fmla="*/ 216 h 463"/>
                <a:gd name="T50" fmla="*/ 53 w 117"/>
                <a:gd name="T51" fmla="*/ 176 h 463"/>
                <a:gd name="T52" fmla="*/ 43 w 117"/>
                <a:gd name="T53" fmla="*/ 136 h 463"/>
                <a:gd name="T54" fmla="*/ 33 w 117"/>
                <a:gd name="T55" fmla="*/ 100 h 463"/>
                <a:gd name="T56" fmla="*/ 24 w 117"/>
                <a:gd name="T57" fmla="*/ 67 h 463"/>
                <a:gd name="T58" fmla="*/ 17 w 117"/>
                <a:gd name="T59" fmla="*/ 39 h 463"/>
                <a:gd name="T60" fmla="*/ 12 w 117"/>
                <a:gd name="T61" fmla="*/ 18 h 463"/>
                <a:gd name="T62" fmla="*/ 8 w 117"/>
                <a:gd name="T63" fmla="*/ 4 h 463"/>
                <a:gd name="T64" fmla="*/ 7 w 117"/>
                <a:gd name="T6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463">
                  <a:moveTo>
                    <a:pt x="0" y="2"/>
                  </a:moveTo>
                  <a:lnTo>
                    <a:pt x="0" y="3"/>
                  </a:lnTo>
                  <a:lnTo>
                    <a:pt x="1" y="7"/>
                  </a:lnTo>
                  <a:lnTo>
                    <a:pt x="2" y="12"/>
                  </a:lnTo>
                  <a:lnTo>
                    <a:pt x="5" y="21"/>
                  </a:lnTo>
                  <a:lnTo>
                    <a:pt x="7" y="30"/>
                  </a:lnTo>
                  <a:lnTo>
                    <a:pt x="10" y="41"/>
                  </a:lnTo>
                  <a:lnTo>
                    <a:pt x="14" y="54"/>
                  </a:lnTo>
                  <a:lnTo>
                    <a:pt x="18" y="69"/>
                  </a:lnTo>
                  <a:lnTo>
                    <a:pt x="22" y="85"/>
                  </a:lnTo>
                  <a:lnTo>
                    <a:pt x="27" y="101"/>
                  </a:lnTo>
                  <a:lnTo>
                    <a:pt x="31" y="120"/>
                  </a:lnTo>
                  <a:lnTo>
                    <a:pt x="37" y="138"/>
                  </a:lnTo>
                  <a:lnTo>
                    <a:pt x="41" y="158"/>
                  </a:lnTo>
                  <a:lnTo>
                    <a:pt x="46" y="177"/>
                  </a:lnTo>
                  <a:lnTo>
                    <a:pt x="52" y="198"/>
                  </a:lnTo>
                  <a:lnTo>
                    <a:pt x="58" y="219"/>
                  </a:lnTo>
                  <a:lnTo>
                    <a:pt x="62" y="239"/>
                  </a:lnTo>
                  <a:lnTo>
                    <a:pt x="68" y="260"/>
                  </a:lnTo>
                  <a:lnTo>
                    <a:pt x="73" y="281"/>
                  </a:lnTo>
                  <a:lnTo>
                    <a:pt x="78" y="302"/>
                  </a:lnTo>
                  <a:lnTo>
                    <a:pt x="83" y="321"/>
                  </a:lnTo>
                  <a:lnTo>
                    <a:pt x="88" y="340"/>
                  </a:lnTo>
                  <a:lnTo>
                    <a:pt x="92" y="358"/>
                  </a:lnTo>
                  <a:lnTo>
                    <a:pt x="96" y="375"/>
                  </a:lnTo>
                  <a:lnTo>
                    <a:pt x="99" y="391"/>
                  </a:lnTo>
                  <a:lnTo>
                    <a:pt x="103" y="406"/>
                  </a:lnTo>
                  <a:lnTo>
                    <a:pt x="106" y="420"/>
                  </a:lnTo>
                  <a:lnTo>
                    <a:pt x="108" y="433"/>
                  </a:lnTo>
                  <a:lnTo>
                    <a:pt x="109" y="442"/>
                  </a:lnTo>
                  <a:lnTo>
                    <a:pt x="111" y="451"/>
                  </a:lnTo>
                  <a:lnTo>
                    <a:pt x="112" y="457"/>
                  </a:lnTo>
                  <a:lnTo>
                    <a:pt x="112" y="462"/>
                  </a:lnTo>
                  <a:lnTo>
                    <a:pt x="117" y="463"/>
                  </a:lnTo>
                  <a:lnTo>
                    <a:pt x="117" y="457"/>
                  </a:lnTo>
                  <a:lnTo>
                    <a:pt x="117" y="450"/>
                  </a:lnTo>
                  <a:lnTo>
                    <a:pt x="116" y="442"/>
                  </a:lnTo>
                  <a:lnTo>
                    <a:pt x="114" y="432"/>
                  </a:lnTo>
                  <a:lnTo>
                    <a:pt x="112" y="419"/>
                  </a:lnTo>
                  <a:lnTo>
                    <a:pt x="109" y="405"/>
                  </a:lnTo>
                  <a:lnTo>
                    <a:pt x="106" y="390"/>
                  </a:lnTo>
                  <a:lnTo>
                    <a:pt x="103" y="374"/>
                  </a:lnTo>
                  <a:lnTo>
                    <a:pt x="98" y="357"/>
                  </a:lnTo>
                  <a:lnTo>
                    <a:pt x="93" y="338"/>
                  </a:lnTo>
                  <a:lnTo>
                    <a:pt x="89" y="319"/>
                  </a:lnTo>
                  <a:lnTo>
                    <a:pt x="84" y="299"/>
                  </a:lnTo>
                  <a:lnTo>
                    <a:pt x="79" y="279"/>
                  </a:lnTo>
                  <a:lnTo>
                    <a:pt x="74" y="258"/>
                  </a:lnTo>
                  <a:lnTo>
                    <a:pt x="69" y="237"/>
                  </a:lnTo>
                  <a:lnTo>
                    <a:pt x="63" y="216"/>
                  </a:lnTo>
                  <a:lnTo>
                    <a:pt x="58" y="196"/>
                  </a:lnTo>
                  <a:lnTo>
                    <a:pt x="53" y="176"/>
                  </a:lnTo>
                  <a:lnTo>
                    <a:pt x="48" y="156"/>
                  </a:lnTo>
                  <a:lnTo>
                    <a:pt x="43" y="136"/>
                  </a:lnTo>
                  <a:lnTo>
                    <a:pt x="38" y="117"/>
                  </a:lnTo>
                  <a:lnTo>
                    <a:pt x="33" y="100"/>
                  </a:lnTo>
                  <a:lnTo>
                    <a:pt x="29" y="83"/>
                  </a:lnTo>
                  <a:lnTo>
                    <a:pt x="24" y="67"/>
                  </a:lnTo>
                  <a:lnTo>
                    <a:pt x="21" y="53"/>
                  </a:lnTo>
                  <a:lnTo>
                    <a:pt x="17" y="39"/>
                  </a:lnTo>
                  <a:lnTo>
                    <a:pt x="14" y="27"/>
                  </a:lnTo>
                  <a:lnTo>
                    <a:pt x="12" y="18"/>
                  </a:lnTo>
                  <a:lnTo>
                    <a:pt x="9" y="10"/>
                  </a:lnTo>
                  <a:lnTo>
                    <a:pt x="8" y="4"/>
                  </a:lnTo>
                  <a:lnTo>
                    <a:pt x="7" y="1"/>
                  </a:ln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207"/>
            <p:cNvSpPr>
              <a:spLocks/>
            </p:cNvSpPr>
            <p:nvPr/>
          </p:nvSpPr>
          <p:spPr bwMode="auto">
            <a:xfrm>
              <a:off x="4353298" y="2543721"/>
              <a:ext cx="233363" cy="504825"/>
            </a:xfrm>
            <a:custGeom>
              <a:avLst/>
              <a:gdLst>
                <a:gd name="T0" fmla="*/ 5 w 295"/>
                <a:gd name="T1" fmla="*/ 280 h 636"/>
                <a:gd name="T2" fmla="*/ 4 w 295"/>
                <a:gd name="T3" fmla="*/ 254 h 636"/>
                <a:gd name="T4" fmla="*/ 1 w 295"/>
                <a:gd name="T5" fmla="*/ 192 h 636"/>
                <a:gd name="T6" fmla="*/ 0 w 295"/>
                <a:gd name="T7" fmla="*/ 113 h 636"/>
                <a:gd name="T8" fmla="*/ 5 w 295"/>
                <a:gd name="T9" fmla="*/ 44 h 636"/>
                <a:gd name="T10" fmla="*/ 18 w 295"/>
                <a:gd name="T11" fmla="*/ 4 h 636"/>
                <a:gd name="T12" fmla="*/ 37 w 295"/>
                <a:gd name="T13" fmla="*/ 5 h 636"/>
                <a:gd name="T14" fmla="*/ 54 w 295"/>
                <a:gd name="T15" fmla="*/ 26 h 636"/>
                <a:gd name="T16" fmla="*/ 66 w 295"/>
                <a:gd name="T17" fmla="*/ 56 h 636"/>
                <a:gd name="T18" fmla="*/ 75 w 295"/>
                <a:gd name="T19" fmla="*/ 86 h 636"/>
                <a:gd name="T20" fmla="*/ 79 w 295"/>
                <a:gd name="T21" fmla="*/ 106 h 636"/>
                <a:gd name="T22" fmla="*/ 118 w 295"/>
                <a:gd name="T23" fmla="*/ 178 h 636"/>
                <a:gd name="T24" fmla="*/ 92 w 295"/>
                <a:gd name="T25" fmla="*/ 109 h 636"/>
                <a:gd name="T26" fmla="*/ 87 w 295"/>
                <a:gd name="T27" fmla="*/ 88 h 636"/>
                <a:gd name="T28" fmla="*/ 77 w 295"/>
                <a:gd name="T29" fmla="*/ 60 h 636"/>
                <a:gd name="T30" fmla="*/ 73 w 295"/>
                <a:gd name="T31" fmla="*/ 34 h 636"/>
                <a:gd name="T32" fmla="*/ 74 w 295"/>
                <a:gd name="T33" fmla="*/ 19 h 636"/>
                <a:gd name="T34" fmla="*/ 87 w 295"/>
                <a:gd name="T35" fmla="*/ 22 h 636"/>
                <a:gd name="T36" fmla="*/ 98 w 295"/>
                <a:gd name="T37" fmla="*/ 37 h 636"/>
                <a:gd name="T38" fmla="*/ 109 w 295"/>
                <a:gd name="T39" fmla="*/ 58 h 636"/>
                <a:gd name="T40" fmla="*/ 119 w 295"/>
                <a:gd name="T41" fmla="*/ 83 h 636"/>
                <a:gd name="T42" fmla="*/ 130 w 295"/>
                <a:gd name="T43" fmla="*/ 111 h 636"/>
                <a:gd name="T44" fmla="*/ 145 w 295"/>
                <a:gd name="T45" fmla="*/ 140 h 636"/>
                <a:gd name="T46" fmla="*/ 173 w 295"/>
                <a:gd name="T47" fmla="*/ 184 h 636"/>
                <a:gd name="T48" fmla="*/ 187 w 295"/>
                <a:gd name="T49" fmla="*/ 201 h 636"/>
                <a:gd name="T50" fmla="*/ 190 w 295"/>
                <a:gd name="T51" fmla="*/ 204 h 636"/>
                <a:gd name="T52" fmla="*/ 193 w 295"/>
                <a:gd name="T53" fmla="*/ 215 h 636"/>
                <a:gd name="T54" fmla="*/ 206 w 295"/>
                <a:gd name="T55" fmla="*/ 231 h 636"/>
                <a:gd name="T56" fmla="*/ 224 w 295"/>
                <a:gd name="T57" fmla="*/ 237 h 636"/>
                <a:gd name="T58" fmla="*/ 229 w 295"/>
                <a:gd name="T59" fmla="*/ 226 h 636"/>
                <a:gd name="T60" fmla="*/ 229 w 295"/>
                <a:gd name="T61" fmla="*/ 205 h 636"/>
                <a:gd name="T62" fmla="*/ 227 w 295"/>
                <a:gd name="T63" fmla="*/ 184 h 636"/>
                <a:gd name="T64" fmla="*/ 224 w 295"/>
                <a:gd name="T65" fmla="*/ 167 h 636"/>
                <a:gd name="T66" fmla="*/ 224 w 295"/>
                <a:gd name="T67" fmla="*/ 163 h 636"/>
                <a:gd name="T68" fmla="*/ 227 w 295"/>
                <a:gd name="T69" fmla="*/ 152 h 636"/>
                <a:gd name="T70" fmla="*/ 234 w 295"/>
                <a:gd name="T71" fmla="*/ 134 h 636"/>
                <a:gd name="T72" fmla="*/ 244 w 295"/>
                <a:gd name="T73" fmla="*/ 118 h 636"/>
                <a:gd name="T74" fmla="*/ 255 w 295"/>
                <a:gd name="T75" fmla="*/ 111 h 636"/>
                <a:gd name="T76" fmla="*/ 266 w 295"/>
                <a:gd name="T77" fmla="*/ 121 h 636"/>
                <a:gd name="T78" fmla="*/ 273 w 295"/>
                <a:gd name="T79" fmla="*/ 143 h 636"/>
                <a:gd name="T80" fmla="*/ 274 w 295"/>
                <a:gd name="T81" fmla="*/ 164 h 636"/>
                <a:gd name="T82" fmla="*/ 271 w 295"/>
                <a:gd name="T83" fmla="*/ 186 h 636"/>
                <a:gd name="T84" fmla="*/ 266 w 295"/>
                <a:gd name="T85" fmla="*/ 211 h 636"/>
                <a:gd name="T86" fmla="*/ 265 w 295"/>
                <a:gd name="T87" fmla="*/ 246 h 636"/>
                <a:gd name="T88" fmla="*/ 267 w 295"/>
                <a:gd name="T89" fmla="*/ 286 h 636"/>
                <a:gd name="T90" fmla="*/ 266 w 295"/>
                <a:gd name="T91" fmla="*/ 322 h 636"/>
                <a:gd name="T92" fmla="*/ 262 w 295"/>
                <a:gd name="T93" fmla="*/ 348 h 636"/>
                <a:gd name="T94" fmla="*/ 257 w 295"/>
                <a:gd name="T95" fmla="*/ 369 h 636"/>
                <a:gd name="T96" fmla="*/ 255 w 295"/>
                <a:gd name="T97" fmla="*/ 379 h 636"/>
                <a:gd name="T98" fmla="*/ 238 w 295"/>
                <a:gd name="T99" fmla="*/ 445 h 636"/>
                <a:gd name="T100" fmla="*/ 100 w 295"/>
                <a:gd name="T101" fmla="*/ 56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636">
                  <a:moveTo>
                    <a:pt x="100" y="566"/>
                  </a:moveTo>
                  <a:lnTo>
                    <a:pt x="95" y="439"/>
                  </a:lnTo>
                  <a:lnTo>
                    <a:pt x="5" y="280"/>
                  </a:lnTo>
                  <a:lnTo>
                    <a:pt x="5" y="277"/>
                  </a:lnTo>
                  <a:lnTo>
                    <a:pt x="4" y="268"/>
                  </a:lnTo>
                  <a:lnTo>
                    <a:pt x="4" y="254"/>
                  </a:lnTo>
                  <a:lnTo>
                    <a:pt x="3" y="237"/>
                  </a:lnTo>
                  <a:lnTo>
                    <a:pt x="1" y="215"/>
                  </a:lnTo>
                  <a:lnTo>
                    <a:pt x="1" y="192"/>
                  </a:lnTo>
                  <a:lnTo>
                    <a:pt x="0" y="166"/>
                  </a:lnTo>
                  <a:lnTo>
                    <a:pt x="0" y="140"/>
                  </a:lnTo>
                  <a:lnTo>
                    <a:pt x="0" y="113"/>
                  </a:lnTo>
                  <a:lnTo>
                    <a:pt x="1" y="88"/>
                  </a:lnTo>
                  <a:lnTo>
                    <a:pt x="3" y="65"/>
                  </a:lnTo>
                  <a:lnTo>
                    <a:pt x="5" y="44"/>
                  </a:lnTo>
                  <a:lnTo>
                    <a:pt x="8" y="26"/>
                  </a:lnTo>
                  <a:lnTo>
                    <a:pt x="13" y="12"/>
                  </a:lnTo>
                  <a:lnTo>
                    <a:pt x="18" y="4"/>
                  </a:lnTo>
                  <a:lnTo>
                    <a:pt x="24" y="0"/>
                  </a:lnTo>
                  <a:lnTo>
                    <a:pt x="31" y="2"/>
                  </a:lnTo>
                  <a:lnTo>
                    <a:pt x="37" y="5"/>
                  </a:lnTo>
                  <a:lnTo>
                    <a:pt x="43" y="11"/>
                  </a:lnTo>
                  <a:lnTo>
                    <a:pt x="49" y="18"/>
                  </a:lnTo>
                  <a:lnTo>
                    <a:pt x="54" y="26"/>
                  </a:lnTo>
                  <a:lnTo>
                    <a:pt x="59" y="35"/>
                  </a:lnTo>
                  <a:lnTo>
                    <a:pt x="62" y="45"/>
                  </a:lnTo>
                  <a:lnTo>
                    <a:pt x="66" y="56"/>
                  </a:lnTo>
                  <a:lnTo>
                    <a:pt x="69" y="66"/>
                  </a:lnTo>
                  <a:lnTo>
                    <a:pt x="73" y="76"/>
                  </a:lnTo>
                  <a:lnTo>
                    <a:pt x="75" y="86"/>
                  </a:lnTo>
                  <a:lnTo>
                    <a:pt x="76" y="94"/>
                  </a:lnTo>
                  <a:lnTo>
                    <a:pt x="77" y="102"/>
                  </a:lnTo>
                  <a:lnTo>
                    <a:pt x="79" y="106"/>
                  </a:lnTo>
                  <a:lnTo>
                    <a:pt x="80" y="110"/>
                  </a:lnTo>
                  <a:lnTo>
                    <a:pt x="80" y="111"/>
                  </a:lnTo>
                  <a:lnTo>
                    <a:pt x="118" y="178"/>
                  </a:lnTo>
                  <a:lnTo>
                    <a:pt x="95" y="113"/>
                  </a:lnTo>
                  <a:lnTo>
                    <a:pt x="94" y="112"/>
                  </a:lnTo>
                  <a:lnTo>
                    <a:pt x="92" y="109"/>
                  </a:lnTo>
                  <a:lnTo>
                    <a:pt x="91" y="103"/>
                  </a:lnTo>
                  <a:lnTo>
                    <a:pt x="89" y="96"/>
                  </a:lnTo>
                  <a:lnTo>
                    <a:pt x="87" y="88"/>
                  </a:lnTo>
                  <a:lnTo>
                    <a:pt x="83" y="79"/>
                  </a:lnTo>
                  <a:lnTo>
                    <a:pt x="81" y="69"/>
                  </a:lnTo>
                  <a:lnTo>
                    <a:pt x="77" y="60"/>
                  </a:lnTo>
                  <a:lnTo>
                    <a:pt x="75" y="51"/>
                  </a:lnTo>
                  <a:lnTo>
                    <a:pt x="74" y="42"/>
                  </a:lnTo>
                  <a:lnTo>
                    <a:pt x="73" y="34"/>
                  </a:lnTo>
                  <a:lnTo>
                    <a:pt x="72" y="27"/>
                  </a:lnTo>
                  <a:lnTo>
                    <a:pt x="73" y="22"/>
                  </a:lnTo>
                  <a:lnTo>
                    <a:pt x="74" y="19"/>
                  </a:lnTo>
                  <a:lnTo>
                    <a:pt x="77" y="18"/>
                  </a:lnTo>
                  <a:lnTo>
                    <a:pt x="82" y="19"/>
                  </a:lnTo>
                  <a:lnTo>
                    <a:pt x="87" y="22"/>
                  </a:lnTo>
                  <a:lnTo>
                    <a:pt x="91" y="27"/>
                  </a:lnTo>
                  <a:lnTo>
                    <a:pt x="95" y="31"/>
                  </a:lnTo>
                  <a:lnTo>
                    <a:pt x="98" y="37"/>
                  </a:lnTo>
                  <a:lnTo>
                    <a:pt x="103" y="44"/>
                  </a:lnTo>
                  <a:lnTo>
                    <a:pt x="105" y="51"/>
                  </a:lnTo>
                  <a:lnTo>
                    <a:pt x="109" y="58"/>
                  </a:lnTo>
                  <a:lnTo>
                    <a:pt x="112" y="66"/>
                  </a:lnTo>
                  <a:lnTo>
                    <a:pt x="115" y="74"/>
                  </a:lnTo>
                  <a:lnTo>
                    <a:pt x="119" y="83"/>
                  </a:lnTo>
                  <a:lnTo>
                    <a:pt x="122" y="93"/>
                  </a:lnTo>
                  <a:lnTo>
                    <a:pt x="126" y="102"/>
                  </a:lnTo>
                  <a:lnTo>
                    <a:pt x="130" y="111"/>
                  </a:lnTo>
                  <a:lnTo>
                    <a:pt x="135" y="120"/>
                  </a:lnTo>
                  <a:lnTo>
                    <a:pt x="140" y="131"/>
                  </a:lnTo>
                  <a:lnTo>
                    <a:pt x="145" y="140"/>
                  </a:lnTo>
                  <a:lnTo>
                    <a:pt x="156" y="158"/>
                  </a:lnTo>
                  <a:lnTo>
                    <a:pt x="165" y="172"/>
                  </a:lnTo>
                  <a:lnTo>
                    <a:pt x="173" y="184"/>
                  </a:lnTo>
                  <a:lnTo>
                    <a:pt x="179" y="192"/>
                  </a:lnTo>
                  <a:lnTo>
                    <a:pt x="183" y="197"/>
                  </a:lnTo>
                  <a:lnTo>
                    <a:pt x="187" y="201"/>
                  </a:lnTo>
                  <a:lnTo>
                    <a:pt x="189" y="203"/>
                  </a:lnTo>
                  <a:lnTo>
                    <a:pt x="190" y="203"/>
                  </a:lnTo>
                  <a:lnTo>
                    <a:pt x="190" y="204"/>
                  </a:lnTo>
                  <a:lnTo>
                    <a:pt x="190" y="207"/>
                  </a:lnTo>
                  <a:lnTo>
                    <a:pt x="190" y="210"/>
                  </a:lnTo>
                  <a:lnTo>
                    <a:pt x="193" y="215"/>
                  </a:lnTo>
                  <a:lnTo>
                    <a:pt x="195" y="219"/>
                  </a:lnTo>
                  <a:lnTo>
                    <a:pt x="200" y="225"/>
                  </a:lnTo>
                  <a:lnTo>
                    <a:pt x="206" y="231"/>
                  </a:lnTo>
                  <a:lnTo>
                    <a:pt x="216" y="235"/>
                  </a:lnTo>
                  <a:lnTo>
                    <a:pt x="220" y="238"/>
                  </a:lnTo>
                  <a:lnTo>
                    <a:pt x="224" y="237"/>
                  </a:lnTo>
                  <a:lnTo>
                    <a:pt x="226" y="234"/>
                  </a:lnTo>
                  <a:lnTo>
                    <a:pt x="228" y="231"/>
                  </a:lnTo>
                  <a:lnTo>
                    <a:pt x="229" y="226"/>
                  </a:lnTo>
                  <a:lnTo>
                    <a:pt x="229" y="219"/>
                  </a:lnTo>
                  <a:lnTo>
                    <a:pt x="229" y="212"/>
                  </a:lnTo>
                  <a:lnTo>
                    <a:pt x="229" y="205"/>
                  </a:lnTo>
                  <a:lnTo>
                    <a:pt x="228" y="197"/>
                  </a:lnTo>
                  <a:lnTo>
                    <a:pt x="227" y="190"/>
                  </a:lnTo>
                  <a:lnTo>
                    <a:pt x="227" y="184"/>
                  </a:lnTo>
                  <a:lnTo>
                    <a:pt x="226" y="178"/>
                  </a:lnTo>
                  <a:lnTo>
                    <a:pt x="225" y="172"/>
                  </a:lnTo>
                  <a:lnTo>
                    <a:pt x="224" y="167"/>
                  </a:lnTo>
                  <a:lnTo>
                    <a:pt x="223" y="165"/>
                  </a:lnTo>
                  <a:lnTo>
                    <a:pt x="223" y="164"/>
                  </a:lnTo>
                  <a:lnTo>
                    <a:pt x="224" y="163"/>
                  </a:lnTo>
                  <a:lnTo>
                    <a:pt x="224" y="160"/>
                  </a:lnTo>
                  <a:lnTo>
                    <a:pt x="225" y="157"/>
                  </a:lnTo>
                  <a:lnTo>
                    <a:pt x="227" y="152"/>
                  </a:lnTo>
                  <a:lnTo>
                    <a:pt x="229" y="147"/>
                  </a:lnTo>
                  <a:lnTo>
                    <a:pt x="232" y="141"/>
                  </a:lnTo>
                  <a:lnTo>
                    <a:pt x="234" y="134"/>
                  </a:lnTo>
                  <a:lnTo>
                    <a:pt x="238" y="128"/>
                  </a:lnTo>
                  <a:lnTo>
                    <a:pt x="241" y="122"/>
                  </a:lnTo>
                  <a:lnTo>
                    <a:pt x="244" y="118"/>
                  </a:lnTo>
                  <a:lnTo>
                    <a:pt x="248" y="114"/>
                  </a:lnTo>
                  <a:lnTo>
                    <a:pt x="251" y="112"/>
                  </a:lnTo>
                  <a:lnTo>
                    <a:pt x="255" y="111"/>
                  </a:lnTo>
                  <a:lnTo>
                    <a:pt x="259" y="112"/>
                  </a:lnTo>
                  <a:lnTo>
                    <a:pt x="263" y="116"/>
                  </a:lnTo>
                  <a:lnTo>
                    <a:pt x="266" y="121"/>
                  </a:lnTo>
                  <a:lnTo>
                    <a:pt x="270" y="129"/>
                  </a:lnTo>
                  <a:lnTo>
                    <a:pt x="272" y="136"/>
                  </a:lnTo>
                  <a:lnTo>
                    <a:pt x="273" y="143"/>
                  </a:lnTo>
                  <a:lnTo>
                    <a:pt x="274" y="150"/>
                  </a:lnTo>
                  <a:lnTo>
                    <a:pt x="274" y="157"/>
                  </a:lnTo>
                  <a:lnTo>
                    <a:pt x="274" y="164"/>
                  </a:lnTo>
                  <a:lnTo>
                    <a:pt x="273" y="171"/>
                  </a:lnTo>
                  <a:lnTo>
                    <a:pt x="272" y="178"/>
                  </a:lnTo>
                  <a:lnTo>
                    <a:pt x="271" y="186"/>
                  </a:lnTo>
                  <a:lnTo>
                    <a:pt x="269" y="194"/>
                  </a:lnTo>
                  <a:lnTo>
                    <a:pt x="267" y="202"/>
                  </a:lnTo>
                  <a:lnTo>
                    <a:pt x="266" y="211"/>
                  </a:lnTo>
                  <a:lnTo>
                    <a:pt x="266" y="222"/>
                  </a:lnTo>
                  <a:lnTo>
                    <a:pt x="265" y="233"/>
                  </a:lnTo>
                  <a:lnTo>
                    <a:pt x="265" y="246"/>
                  </a:lnTo>
                  <a:lnTo>
                    <a:pt x="266" y="260"/>
                  </a:lnTo>
                  <a:lnTo>
                    <a:pt x="267" y="273"/>
                  </a:lnTo>
                  <a:lnTo>
                    <a:pt x="267" y="286"/>
                  </a:lnTo>
                  <a:lnTo>
                    <a:pt x="267" y="299"/>
                  </a:lnTo>
                  <a:lnTo>
                    <a:pt x="267" y="311"/>
                  </a:lnTo>
                  <a:lnTo>
                    <a:pt x="266" y="322"/>
                  </a:lnTo>
                  <a:lnTo>
                    <a:pt x="265" y="332"/>
                  </a:lnTo>
                  <a:lnTo>
                    <a:pt x="264" y="340"/>
                  </a:lnTo>
                  <a:lnTo>
                    <a:pt x="262" y="348"/>
                  </a:lnTo>
                  <a:lnTo>
                    <a:pt x="261" y="356"/>
                  </a:lnTo>
                  <a:lnTo>
                    <a:pt x="259" y="363"/>
                  </a:lnTo>
                  <a:lnTo>
                    <a:pt x="257" y="369"/>
                  </a:lnTo>
                  <a:lnTo>
                    <a:pt x="256" y="374"/>
                  </a:lnTo>
                  <a:lnTo>
                    <a:pt x="255" y="377"/>
                  </a:lnTo>
                  <a:lnTo>
                    <a:pt x="255" y="379"/>
                  </a:lnTo>
                  <a:lnTo>
                    <a:pt x="254" y="381"/>
                  </a:lnTo>
                  <a:lnTo>
                    <a:pt x="254" y="382"/>
                  </a:lnTo>
                  <a:lnTo>
                    <a:pt x="238" y="445"/>
                  </a:lnTo>
                  <a:lnTo>
                    <a:pt x="295" y="536"/>
                  </a:lnTo>
                  <a:lnTo>
                    <a:pt x="120" y="636"/>
                  </a:lnTo>
                  <a:lnTo>
                    <a:pt x="100" y="56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208"/>
            <p:cNvSpPr>
              <a:spLocks/>
            </p:cNvSpPr>
            <p:nvPr/>
          </p:nvSpPr>
          <p:spPr bwMode="auto">
            <a:xfrm>
              <a:off x="4421561" y="2888208"/>
              <a:ext cx="15875" cy="104775"/>
            </a:xfrm>
            <a:custGeom>
              <a:avLst/>
              <a:gdLst>
                <a:gd name="T0" fmla="*/ 1 w 19"/>
                <a:gd name="T1" fmla="*/ 7 h 131"/>
                <a:gd name="T2" fmla="*/ 0 w 19"/>
                <a:gd name="T3" fmla="*/ 3 h 131"/>
                <a:gd name="T4" fmla="*/ 6 w 19"/>
                <a:gd name="T5" fmla="*/ 131 h 131"/>
                <a:gd name="T6" fmla="*/ 19 w 19"/>
                <a:gd name="T7" fmla="*/ 130 h 131"/>
                <a:gd name="T8" fmla="*/ 12 w 19"/>
                <a:gd name="T9" fmla="*/ 2 h 131"/>
                <a:gd name="T10" fmla="*/ 12 w 19"/>
                <a:gd name="T11" fmla="*/ 0 h 131"/>
                <a:gd name="T12" fmla="*/ 12 w 19"/>
                <a:gd name="T13" fmla="*/ 2 h 131"/>
                <a:gd name="T14" fmla="*/ 12 w 19"/>
                <a:gd name="T15" fmla="*/ 1 h 131"/>
                <a:gd name="T16" fmla="*/ 12 w 19"/>
                <a:gd name="T17" fmla="*/ 0 h 131"/>
                <a:gd name="T18" fmla="*/ 1 w 19"/>
                <a:gd name="T19"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1">
                  <a:moveTo>
                    <a:pt x="1" y="7"/>
                  </a:moveTo>
                  <a:lnTo>
                    <a:pt x="0" y="3"/>
                  </a:lnTo>
                  <a:lnTo>
                    <a:pt x="6" y="131"/>
                  </a:lnTo>
                  <a:lnTo>
                    <a:pt x="19" y="130"/>
                  </a:lnTo>
                  <a:lnTo>
                    <a:pt x="12" y="2"/>
                  </a:lnTo>
                  <a:lnTo>
                    <a:pt x="12" y="0"/>
                  </a:lnTo>
                  <a:lnTo>
                    <a:pt x="12" y="2"/>
                  </a:lnTo>
                  <a:lnTo>
                    <a:pt x="12" y="1"/>
                  </a:lnTo>
                  <a:lnTo>
                    <a:pt x="12"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209"/>
            <p:cNvSpPr>
              <a:spLocks/>
            </p:cNvSpPr>
            <p:nvPr/>
          </p:nvSpPr>
          <p:spPr bwMode="auto">
            <a:xfrm>
              <a:off x="4351711" y="2762796"/>
              <a:ext cx="80963" cy="131763"/>
            </a:xfrm>
            <a:custGeom>
              <a:avLst/>
              <a:gdLst>
                <a:gd name="T0" fmla="*/ 0 w 101"/>
                <a:gd name="T1" fmla="*/ 3 h 166"/>
                <a:gd name="T2" fmla="*/ 0 w 101"/>
                <a:gd name="T3" fmla="*/ 7 h 166"/>
                <a:gd name="T4" fmla="*/ 90 w 101"/>
                <a:gd name="T5" fmla="*/ 166 h 166"/>
                <a:gd name="T6" fmla="*/ 101 w 101"/>
                <a:gd name="T7" fmla="*/ 159 h 166"/>
                <a:gd name="T8" fmla="*/ 12 w 101"/>
                <a:gd name="T9" fmla="*/ 0 h 166"/>
                <a:gd name="T10" fmla="*/ 13 w 101"/>
                <a:gd name="T11" fmla="*/ 2 h 166"/>
                <a:gd name="T12" fmla="*/ 0 w 101"/>
                <a:gd name="T13" fmla="*/ 3 h 166"/>
                <a:gd name="T14" fmla="*/ 0 w 101"/>
                <a:gd name="T15" fmla="*/ 4 h 166"/>
                <a:gd name="T16" fmla="*/ 0 w 101"/>
                <a:gd name="T17" fmla="*/ 7 h 166"/>
                <a:gd name="T18" fmla="*/ 0 w 101"/>
                <a:gd name="T19"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66">
                  <a:moveTo>
                    <a:pt x="0" y="3"/>
                  </a:moveTo>
                  <a:lnTo>
                    <a:pt x="0" y="7"/>
                  </a:lnTo>
                  <a:lnTo>
                    <a:pt x="90" y="166"/>
                  </a:lnTo>
                  <a:lnTo>
                    <a:pt x="101" y="159"/>
                  </a:lnTo>
                  <a:lnTo>
                    <a:pt x="12" y="0"/>
                  </a:lnTo>
                  <a:lnTo>
                    <a:pt x="13" y="2"/>
                  </a:lnTo>
                  <a:lnTo>
                    <a:pt x="0" y="3"/>
                  </a:lnTo>
                  <a:lnTo>
                    <a:pt x="0" y="4"/>
                  </a:lnTo>
                  <a:lnTo>
                    <a:pt x="0"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210"/>
            <p:cNvSpPr>
              <a:spLocks/>
            </p:cNvSpPr>
            <p:nvPr/>
          </p:nvSpPr>
          <p:spPr bwMode="auto">
            <a:xfrm>
              <a:off x="4348536" y="2537371"/>
              <a:ext cx="23813" cy="228600"/>
            </a:xfrm>
            <a:custGeom>
              <a:avLst/>
              <a:gdLst>
                <a:gd name="T0" fmla="*/ 29 w 29"/>
                <a:gd name="T1" fmla="*/ 0 h 287"/>
                <a:gd name="T2" fmla="*/ 29 w 29"/>
                <a:gd name="T3" fmla="*/ 0 h 287"/>
                <a:gd name="T4" fmla="*/ 18 w 29"/>
                <a:gd name="T5" fmla="*/ 6 h 287"/>
                <a:gd name="T6" fmla="*/ 11 w 29"/>
                <a:gd name="T7" fmla="*/ 17 h 287"/>
                <a:gd name="T8" fmla="*/ 6 w 29"/>
                <a:gd name="T9" fmla="*/ 32 h 287"/>
                <a:gd name="T10" fmla="*/ 4 w 29"/>
                <a:gd name="T11" fmla="*/ 50 h 287"/>
                <a:gd name="T12" fmla="*/ 2 w 29"/>
                <a:gd name="T13" fmla="*/ 72 h 287"/>
                <a:gd name="T14" fmla="*/ 0 w 29"/>
                <a:gd name="T15" fmla="*/ 95 h 287"/>
                <a:gd name="T16" fmla="*/ 0 w 29"/>
                <a:gd name="T17" fmla="*/ 120 h 287"/>
                <a:gd name="T18" fmla="*/ 0 w 29"/>
                <a:gd name="T19" fmla="*/ 147 h 287"/>
                <a:gd name="T20" fmla="*/ 0 w 29"/>
                <a:gd name="T21" fmla="*/ 173 h 287"/>
                <a:gd name="T22" fmla="*/ 0 w 29"/>
                <a:gd name="T23" fmla="*/ 199 h 287"/>
                <a:gd name="T24" fmla="*/ 1 w 29"/>
                <a:gd name="T25" fmla="*/ 223 h 287"/>
                <a:gd name="T26" fmla="*/ 2 w 29"/>
                <a:gd name="T27" fmla="*/ 244 h 287"/>
                <a:gd name="T28" fmla="*/ 2 w 29"/>
                <a:gd name="T29" fmla="*/ 262 h 287"/>
                <a:gd name="T30" fmla="*/ 3 w 29"/>
                <a:gd name="T31" fmla="*/ 276 h 287"/>
                <a:gd name="T32" fmla="*/ 4 w 29"/>
                <a:gd name="T33" fmla="*/ 284 h 287"/>
                <a:gd name="T34" fmla="*/ 4 w 29"/>
                <a:gd name="T35" fmla="*/ 287 h 287"/>
                <a:gd name="T36" fmla="*/ 17 w 29"/>
                <a:gd name="T37" fmla="*/ 286 h 287"/>
                <a:gd name="T38" fmla="*/ 17 w 29"/>
                <a:gd name="T39" fmla="*/ 284 h 287"/>
                <a:gd name="T40" fmla="*/ 16 w 29"/>
                <a:gd name="T41" fmla="*/ 275 h 287"/>
                <a:gd name="T42" fmla="*/ 16 w 29"/>
                <a:gd name="T43" fmla="*/ 261 h 287"/>
                <a:gd name="T44" fmla="*/ 15 w 29"/>
                <a:gd name="T45" fmla="*/ 242 h 287"/>
                <a:gd name="T46" fmla="*/ 13 w 29"/>
                <a:gd name="T47" fmla="*/ 222 h 287"/>
                <a:gd name="T48" fmla="*/ 12 w 29"/>
                <a:gd name="T49" fmla="*/ 199 h 287"/>
                <a:gd name="T50" fmla="*/ 12 w 29"/>
                <a:gd name="T51" fmla="*/ 173 h 287"/>
                <a:gd name="T52" fmla="*/ 12 w 29"/>
                <a:gd name="T53" fmla="*/ 147 h 287"/>
                <a:gd name="T54" fmla="*/ 12 w 29"/>
                <a:gd name="T55" fmla="*/ 120 h 287"/>
                <a:gd name="T56" fmla="*/ 13 w 29"/>
                <a:gd name="T57" fmla="*/ 96 h 287"/>
                <a:gd name="T58" fmla="*/ 15 w 29"/>
                <a:gd name="T59" fmla="*/ 72 h 287"/>
                <a:gd name="T60" fmla="*/ 17 w 29"/>
                <a:gd name="T61" fmla="*/ 51 h 287"/>
                <a:gd name="T62" fmla="*/ 20 w 29"/>
                <a:gd name="T63" fmla="*/ 34 h 287"/>
                <a:gd name="T64" fmla="*/ 24 w 29"/>
                <a:gd name="T65" fmla="*/ 21 h 287"/>
                <a:gd name="T66" fmla="*/ 27 w 29"/>
                <a:gd name="T67" fmla="*/ 15 h 287"/>
                <a:gd name="T68" fmla="*/ 29 w 29"/>
                <a:gd name="T69" fmla="*/ 14 h 287"/>
                <a:gd name="T70" fmla="*/ 29 w 29"/>
                <a:gd name="T71" fmla="*/ 14 h 287"/>
                <a:gd name="T72" fmla="*/ 29 w 29"/>
                <a:gd name="T7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87">
                  <a:moveTo>
                    <a:pt x="29" y="0"/>
                  </a:moveTo>
                  <a:lnTo>
                    <a:pt x="29" y="0"/>
                  </a:lnTo>
                  <a:lnTo>
                    <a:pt x="18" y="6"/>
                  </a:lnTo>
                  <a:lnTo>
                    <a:pt x="11" y="17"/>
                  </a:lnTo>
                  <a:lnTo>
                    <a:pt x="6" y="32"/>
                  </a:lnTo>
                  <a:lnTo>
                    <a:pt x="4" y="50"/>
                  </a:lnTo>
                  <a:lnTo>
                    <a:pt x="2" y="72"/>
                  </a:lnTo>
                  <a:lnTo>
                    <a:pt x="0" y="95"/>
                  </a:lnTo>
                  <a:lnTo>
                    <a:pt x="0" y="120"/>
                  </a:lnTo>
                  <a:lnTo>
                    <a:pt x="0" y="147"/>
                  </a:lnTo>
                  <a:lnTo>
                    <a:pt x="0" y="173"/>
                  </a:lnTo>
                  <a:lnTo>
                    <a:pt x="0" y="199"/>
                  </a:lnTo>
                  <a:lnTo>
                    <a:pt x="1" y="223"/>
                  </a:lnTo>
                  <a:lnTo>
                    <a:pt x="2" y="244"/>
                  </a:lnTo>
                  <a:lnTo>
                    <a:pt x="2" y="262"/>
                  </a:lnTo>
                  <a:lnTo>
                    <a:pt x="3" y="276"/>
                  </a:lnTo>
                  <a:lnTo>
                    <a:pt x="4" y="284"/>
                  </a:lnTo>
                  <a:lnTo>
                    <a:pt x="4" y="287"/>
                  </a:lnTo>
                  <a:lnTo>
                    <a:pt x="17" y="286"/>
                  </a:lnTo>
                  <a:lnTo>
                    <a:pt x="17" y="284"/>
                  </a:lnTo>
                  <a:lnTo>
                    <a:pt x="16" y="275"/>
                  </a:lnTo>
                  <a:lnTo>
                    <a:pt x="16" y="261"/>
                  </a:lnTo>
                  <a:lnTo>
                    <a:pt x="15" y="242"/>
                  </a:lnTo>
                  <a:lnTo>
                    <a:pt x="13" y="222"/>
                  </a:lnTo>
                  <a:lnTo>
                    <a:pt x="12" y="199"/>
                  </a:lnTo>
                  <a:lnTo>
                    <a:pt x="12" y="173"/>
                  </a:lnTo>
                  <a:lnTo>
                    <a:pt x="12" y="147"/>
                  </a:lnTo>
                  <a:lnTo>
                    <a:pt x="12" y="120"/>
                  </a:lnTo>
                  <a:lnTo>
                    <a:pt x="13" y="96"/>
                  </a:lnTo>
                  <a:lnTo>
                    <a:pt x="15" y="72"/>
                  </a:lnTo>
                  <a:lnTo>
                    <a:pt x="17" y="51"/>
                  </a:lnTo>
                  <a:lnTo>
                    <a:pt x="20" y="34"/>
                  </a:lnTo>
                  <a:lnTo>
                    <a:pt x="24" y="21"/>
                  </a:lnTo>
                  <a:lnTo>
                    <a:pt x="27" y="15"/>
                  </a:lnTo>
                  <a:lnTo>
                    <a:pt x="29" y="14"/>
                  </a:lnTo>
                  <a:lnTo>
                    <a:pt x="29" y="1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211"/>
            <p:cNvSpPr>
              <a:spLocks/>
            </p:cNvSpPr>
            <p:nvPr/>
          </p:nvSpPr>
          <p:spPr bwMode="auto">
            <a:xfrm>
              <a:off x="4372348" y="2537371"/>
              <a:ext cx="49213" cy="96838"/>
            </a:xfrm>
            <a:custGeom>
              <a:avLst/>
              <a:gdLst>
                <a:gd name="T0" fmla="*/ 62 w 63"/>
                <a:gd name="T1" fmla="*/ 116 h 121"/>
                <a:gd name="T2" fmla="*/ 63 w 63"/>
                <a:gd name="T3" fmla="*/ 118 h 121"/>
                <a:gd name="T4" fmla="*/ 63 w 63"/>
                <a:gd name="T5" fmla="*/ 116 h 121"/>
                <a:gd name="T6" fmla="*/ 62 w 63"/>
                <a:gd name="T7" fmla="*/ 112 h 121"/>
                <a:gd name="T8" fmla="*/ 60 w 63"/>
                <a:gd name="T9" fmla="*/ 108 h 121"/>
                <a:gd name="T10" fmla="*/ 59 w 63"/>
                <a:gd name="T11" fmla="*/ 100 h 121"/>
                <a:gd name="T12" fmla="*/ 57 w 63"/>
                <a:gd name="T13" fmla="*/ 91 h 121"/>
                <a:gd name="T14" fmla="*/ 55 w 63"/>
                <a:gd name="T15" fmla="*/ 81 h 121"/>
                <a:gd name="T16" fmla="*/ 51 w 63"/>
                <a:gd name="T17" fmla="*/ 72 h 121"/>
                <a:gd name="T18" fmla="*/ 49 w 63"/>
                <a:gd name="T19" fmla="*/ 60 h 121"/>
                <a:gd name="T20" fmla="*/ 44 w 63"/>
                <a:gd name="T21" fmla="*/ 50 h 121"/>
                <a:gd name="T22" fmla="*/ 41 w 63"/>
                <a:gd name="T23" fmla="*/ 40 h 121"/>
                <a:gd name="T24" fmla="*/ 35 w 63"/>
                <a:gd name="T25" fmla="*/ 30 h 121"/>
                <a:gd name="T26" fmla="*/ 30 w 63"/>
                <a:gd name="T27" fmla="*/ 21 h 121"/>
                <a:gd name="T28" fmla="*/ 24 w 63"/>
                <a:gd name="T29" fmla="*/ 13 h 121"/>
                <a:gd name="T30" fmla="*/ 17 w 63"/>
                <a:gd name="T31" fmla="*/ 7 h 121"/>
                <a:gd name="T32" fmla="*/ 10 w 63"/>
                <a:gd name="T33" fmla="*/ 3 h 121"/>
                <a:gd name="T34" fmla="*/ 0 w 63"/>
                <a:gd name="T35" fmla="*/ 0 h 121"/>
                <a:gd name="T36" fmla="*/ 0 w 63"/>
                <a:gd name="T37" fmla="*/ 14 h 121"/>
                <a:gd name="T38" fmla="*/ 5 w 63"/>
                <a:gd name="T39" fmla="*/ 14 h 121"/>
                <a:gd name="T40" fmla="*/ 10 w 63"/>
                <a:gd name="T41" fmla="*/ 17 h 121"/>
                <a:gd name="T42" fmla="*/ 14 w 63"/>
                <a:gd name="T43" fmla="*/ 21 h 121"/>
                <a:gd name="T44" fmla="*/ 19 w 63"/>
                <a:gd name="T45" fmla="*/ 28 h 121"/>
                <a:gd name="T46" fmla="*/ 25 w 63"/>
                <a:gd name="T47" fmla="*/ 36 h 121"/>
                <a:gd name="T48" fmla="*/ 28 w 63"/>
                <a:gd name="T49" fmla="*/ 45 h 121"/>
                <a:gd name="T50" fmla="*/ 33 w 63"/>
                <a:gd name="T51" fmla="*/ 55 h 121"/>
                <a:gd name="T52" fmla="*/ 36 w 63"/>
                <a:gd name="T53" fmla="*/ 65 h 121"/>
                <a:gd name="T54" fmla="*/ 40 w 63"/>
                <a:gd name="T55" fmla="*/ 75 h 121"/>
                <a:gd name="T56" fmla="*/ 42 w 63"/>
                <a:gd name="T57" fmla="*/ 85 h 121"/>
                <a:gd name="T58" fmla="*/ 44 w 63"/>
                <a:gd name="T59" fmla="*/ 94 h 121"/>
                <a:gd name="T60" fmla="*/ 47 w 63"/>
                <a:gd name="T61" fmla="*/ 102 h 121"/>
                <a:gd name="T62" fmla="*/ 48 w 63"/>
                <a:gd name="T63" fmla="*/ 109 h 121"/>
                <a:gd name="T64" fmla="*/ 49 w 63"/>
                <a:gd name="T65" fmla="*/ 116 h 121"/>
                <a:gd name="T66" fmla="*/ 49 w 63"/>
                <a:gd name="T67" fmla="*/ 118 h 121"/>
                <a:gd name="T68" fmla="*/ 49 w 63"/>
                <a:gd name="T69" fmla="*/ 119 h 121"/>
                <a:gd name="T70" fmla="*/ 50 w 63"/>
                <a:gd name="T71" fmla="*/ 121 h 121"/>
                <a:gd name="T72" fmla="*/ 49 w 63"/>
                <a:gd name="T73" fmla="*/ 119 h 121"/>
                <a:gd name="T74" fmla="*/ 50 w 63"/>
                <a:gd name="T75" fmla="*/ 120 h 121"/>
                <a:gd name="T76" fmla="*/ 50 w 63"/>
                <a:gd name="T77" fmla="*/ 121 h 121"/>
                <a:gd name="T78" fmla="*/ 62 w 63"/>
                <a:gd name="T79"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121">
                  <a:moveTo>
                    <a:pt x="62" y="116"/>
                  </a:moveTo>
                  <a:lnTo>
                    <a:pt x="63" y="118"/>
                  </a:lnTo>
                  <a:lnTo>
                    <a:pt x="63" y="116"/>
                  </a:lnTo>
                  <a:lnTo>
                    <a:pt x="62" y="112"/>
                  </a:lnTo>
                  <a:lnTo>
                    <a:pt x="60" y="108"/>
                  </a:lnTo>
                  <a:lnTo>
                    <a:pt x="59" y="100"/>
                  </a:lnTo>
                  <a:lnTo>
                    <a:pt x="57" y="91"/>
                  </a:lnTo>
                  <a:lnTo>
                    <a:pt x="55" y="81"/>
                  </a:lnTo>
                  <a:lnTo>
                    <a:pt x="51" y="72"/>
                  </a:lnTo>
                  <a:lnTo>
                    <a:pt x="49" y="60"/>
                  </a:lnTo>
                  <a:lnTo>
                    <a:pt x="44" y="50"/>
                  </a:lnTo>
                  <a:lnTo>
                    <a:pt x="41" y="40"/>
                  </a:lnTo>
                  <a:lnTo>
                    <a:pt x="35" y="30"/>
                  </a:lnTo>
                  <a:lnTo>
                    <a:pt x="30" y="21"/>
                  </a:lnTo>
                  <a:lnTo>
                    <a:pt x="24" y="13"/>
                  </a:lnTo>
                  <a:lnTo>
                    <a:pt x="17" y="7"/>
                  </a:lnTo>
                  <a:lnTo>
                    <a:pt x="10" y="3"/>
                  </a:lnTo>
                  <a:lnTo>
                    <a:pt x="0" y="0"/>
                  </a:lnTo>
                  <a:lnTo>
                    <a:pt x="0" y="14"/>
                  </a:lnTo>
                  <a:lnTo>
                    <a:pt x="5" y="14"/>
                  </a:lnTo>
                  <a:lnTo>
                    <a:pt x="10" y="17"/>
                  </a:lnTo>
                  <a:lnTo>
                    <a:pt x="14" y="21"/>
                  </a:lnTo>
                  <a:lnTo>
                    <a:pt x="19" y="28"/>
                  </a:lnTo>
                  <a:lnTo>
                    <a:pt x="25" y="36"/>
                  </a:lnTo>
                  <a:lnTo>
                    <a:pt x="28" y="45"/>
                  </a:lnTo>
                  <a:lnTo>
                    <a:pt x="33" y="55"/>
                  </a:lnTo>
                  <a:lnTo>
                    <a:pt x="36" y="65"/>
                  </a:lnTo>
                  <a:lnTo>
                    <a:pt x="40" y="75"/>
                  </a:lnTo>
                  <a:lnTo>
                    <a:pt x="42" y="85"/>
                  </a:lnTo>
                  <a:lnTo>
                    <a:pt x="44" y="94"/>
                  </a:lnTo>
                  <a:lnTo>
                    <a:pt x="47" y="102"/>
                  </a:lnTo>
                  <a:lnTo>
                    <a:pt x="48" y="109"/>
                  </a:lnTo>
                  <a:lnTo>
                    <a:pt x="49" y="116"/>
                  </a:lnTo>
                  <a:lnTo>
                    <a:pt x="49" y="118"/>
                  </a:lnTo>
                  <a:lnTo>
                    <a:pt x="49" y="119"/>
                  </a:lnTo>
                  <a:lnTo>
                    <a:pt x="50" y="121"/>
                  </a:lnTo>
                  <a:lnTo>
                    <a:pt x="49" y="119"/>
                  </a:lnTo>
                  <a:lnTo>
                    <a:pt x="50" y="120"/>
                  </a:lnTo>
                  <a:lnTo>
                    <a:pt x="50" y="121"/>
                  </a:lnTo>
                  <a:lnTo>
                    <a:pt x="62"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212"/>
            <p:cNvSpPr>
              <a:spLocks/>
            </p:cNvSpPr>
            <p:nvPr/>
          </p:nvSpPr>
          <p:spPr bwMode="auto">
            <a:xfrm>
              <a:off x="4412036" y="2629446"/>
              <a:ext cx="52388" cy="98425"/>
            </a:xfrm>
            <a:custGeom>
              <a:avLst/>
              <a:gdLst>
                <a:gd name="T0" fmla="*/ 38 w 68"/>
                <a:gd name="T1" fmla="*/ 71 h 124"/>
                <a:gd name="T2" fmla="*/ 50 w 68"/>
                <a:gd name="T3" fmla="*/ 66 h 124"/>
                <a:gd name="T4" fmla="*/ 12 w 68"/>
                <a:gd name="T5" fmla="*/ 0 h 124"/>
                <a:gd name="T6" fmla="*/ 0 w 68"/>
                <a:gd name="T7" fmla="*/ 5 h 124"/>
                <a:gd name="T8" fmla="*/ 38 w 68"/>
                <a:gd name="T9" fmla="*/ 72 h 124"/>
                <a:gd name="T10" fmla="*/ 50 w 68"/>
                <a:gd name="T11" fmla="*/ 66 h 124"/>
                <a:gd name="T12" fmla="*/ 38 w 68"/>
                <a:gd name="T13" fmla="*/ 72 h 124"/>
                <a:gd name="T14" fmla="*/ 68 w 68"/>
                <a:gd name="T15" fmla="*/ 124 h 124"/>
                <a:gd name="T16" fmla="*/ 50 w 68"/>
                <a:gd name="T17" fmla="*/ 66 h 124"/>
                <a:gd name="T18" fmla="*/ 38 w 68"/>
                <a:gd name="T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24">
                  <a:moveTo>
                    <a:pt x="38" y="71"/>
                  </a:moveTo>
                  <a:lnTo>
                    <a:pt x="50" y="66"/>
                  </a:lnTo>
                  <a:lnTo>
                    <a:pt x="12" y="0"/>
                  </a:lnTo>
                  <a:lnTo>
                    <a:pt x="0" y="5"/>
                  </a:lnTo>
                  <a:lnTo>
                    <a:pt x="38" y="72"/>
                  </a:lnTo>
                  <a:lnTo>
                    <a:pt x="50" y="66"/>
                  </a:lnTo>
                  <a:lnTo>
                    <a:pt x="38" y="72"/>
                  </a:lnTo>
                  <a:lnTo>
                    <a:pt x="68" y="124"/>
                  </a:lnTo>
                  <a:lnTo>
                    <a:pt x="50" y="66"/>
                  </a:lnTo>
                  <a:lnTo>
                    <a:pt x="38"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213"/>
            <p:cNvSpPr>
              <a:spLocks/>
            </p:cNvSpPr>
            <p:nvPr/>
          </p:nvSpPr>
          <p:spPr bwMode="auto">
            <a:xfrm>
              <a:off x="4423148" y="2631033"/>
              <a:ext cx="26988" cy="55563"/>
            </a:xfrm>
            <a:custGeom>
              <a:avLst/>
              <a:gdLst>
                <a:gd name="T0" fmla="*/ 0 w 35"/>
                <a:gd name="T1" fmla="*/ 5 h 69"/>
                <a:gd name="T2" fmla="*/ 0 w 35"/>
                <a:gd name="T3" fmla="*/ 5 h 69"/>
                <a:gd name="T4" fmla="*/ 23 w 35"/>
                <a:gd name="T5" fmla="*/ 69 h 69"/>
                <a:gd name="T6" fmla="*/ 35 w 35"/>
                <a:gd name="T7" fmla="*/ 64 h 69"/>
                <a:gd name="T8" fmla="*/ 11 w 35"/>
                <a:gd name="T9" fmla="*/ 0 h 69"/>
                <a:gd name="T10" fmla="*/ 11 w 35"/>
                <a:gd name="T11" fmla="*/ 0 h 69"/>
                <a:gd name="T12" fmla="*/ 0 w 35"/>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35" h="69">
                  <a:moveTo>
                    <a:pt x="0" y="5"/>
                  </a:moveTo>
                  <a:lnTo>
                    <a:pt x="0" y="5"/>
                  </a:lnTo>
                  <a:lnTo>
                    <a:pt x="23" y="69"/>
                  </a:lnTo>
                  <a:lnTo>
                    <a:pt x="35" y="64"/>
                  </a:lnTo>
                  <a:lnTo>
                    <a:pt x="11" y="0"/>
                  </a:lnTo>
                  <a:lnTo>
                    <a:pt x="11"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214"/>
            <p:cNvSpPr>
              <a:spLocks/>
            </p:cNvSpPr>
            <p:nvPr/>
          </p:nvSpPr>
          <p:spPr bwMode="auto">
            <a:xfrm>
              <a:off x="4404098" y="2551658"/>
              <a:ext cx="28575" cy="82550"/>
            </a:xfrm>
            <a:custGeom>
              <a:avLst/>
              <a:gdLst>
                <a:gd name="T0" fmla="*/ 18 w 34"/>
                <a:gd name="T1" fmla="*/ 2 h 104"/>
                <a:gd name="T2" fmla="*/ 18 w 34"/>
                <a:gd name="T3" fmla="*/ 2 h 104"/>
                <a:gd name="T4" fmla="*/ 11 w 34"/>
                <a:gd name="T5" fmla="*/ 0 h 104"/>
                <a:gd name="T6" fmla="*/ 5 w 34"/>
                <a:gd name="T7" fmla="*/ 2 h 104"/>
                <a:gd name="T8" fmla="*/ 0 w 34"/>
                <a:gd name="T9" fmla="*/ 8 h 104"/>
                <a:gd name="T10" fmla="*/ 0 w 34"/>
                <a:gd name="T11" fmla="*/ 15 h 104"/>
                <a:gd name="T12" fmla="*/ 0 w 34"/>
                <a:gd name="T13" fmla="*/ 23 h 104"/>
                <a:gd name="T14" fmla="*/ 1 w 34"/>
                <a:gd name="T15" fmla="*/ 31 h 104"/>
                <a:gd name="T16" fmla="*/ 3 w 34"/>
                <a:gd name="T17" fmla="*/ 40 h 104"/>
                <a:gd name="T18" fmla="*/ 6 w 34"/>
                <a:gd name="T19" fmla="*/ 51 h 104"/>
                <a:gd name="T20" fmla="*/ 9 w 34"/>
                <a:gd name="T21" fmla="*/ 60 h 104"/>
                <a:gd name="T22" fmla="*/ 11 w 34"/>
                <a:gd name="T23" fmla="*/ 69 h 104"/>
                <a:gd name="T24" fmla="*/ 14 w 34"/>
                <a:gd name="T25" fmla="*/ 78 h 104"/>
                <a:gd name="T26" fmla="*/ 16 w 34"/>
                <a:gd name="T27" fmla="*/ 86 h 104"/>
                <a:gd name="T28" fmla="*/ 18 w 34"/>
                <a:gd name="T29" fmla="*/ 93 h 104"/>
                <a:gd name="T30" fmla="*/ 21 w 34"/>
                <a:gd name="T31" fmla="*/ 99 h 104"/>
                <a:gd name="T32" fmla="*/ 22 w 34"/>
                <a:gd name="T33" fmla="*/ 102 h 104"/>
                <a:gd name="T34" fmla="*/ 23 w 34"/>
                <a:gd name="T35" fmla="*/ 104 h 104"/>
                <a:gd name="T36" fmla="*/ 34 w 34"/>
                <a:gd name="T37" fmla="*/ 99 h 104"/>
                <a:gd name="T38" fmla="*/ 34 w 34"/>
                <a:gd name="T39" fmla="*/ 98 h 104"/>
                <a:gd name="T40" fmla="*/ 32 w 34"/>
                <a:gd name="T41" fmla="*/ 94 h 104"/>
                <a:gd name="T42" fmla="*/ 31 w 34"/>
                <a:gd name="T43" fmla="*/ 90 h 104"/>
                <a:gd name="T44" fmla="*/ 29 w 34"/>
                <a:gd name="T45" fmla="*/ 83 h 104"/>
                <a:gd name="T46" fmla="*/ 26 w 34"/>
                <a:gd name="T47" fmla="*/ 75 h 104"/>
                <a:gd name="T48" fmla="*/ 23 w 34"/>
                <a:gd name="T49" fmla="*/ 66 h 104"/>
                <a:gd name="T50" fmla="*/ 21 w 34"/>
                <a:gd name="T51" fmla="*/ 56 h 104"/>
                <a:gd name="T52" fmla="*/ 18 w 34"/>
                <a:gd name="T53" fmla="*/ 46 h 104"/>
                <a:gd name="T54" fmla="*/ 16 w 34"/>
                <a:gd name="T55" fmla="*/ 37 h 104"/>
                <a:gd name="T56" fmla="*/ 14 w 34"/>
                <a:gd name="T57" fmla="*/ 29 h 104"/>
                <a:gd name="T58" fmla="*/ 13 w 34"/>
                <a:gd name="T59" fmla="*/ 21 h 104"/>
                <a:gd name="T60" fmla="*/ 13 w 34"/>
                <a:gd name="T61" fmla="*/ 15 h 104"/>
                <a:gd name="T62" fmla="*/ 14 w 34"/>
                <a:gd name="T63" fmla="*/ 11 h 104"/>
                <a:gd name="T64" fmla="*/ 13 w 34"/>
                <a:gd name="T65" fmla="*/ 11 h 104"/>
                <a:gd name="T66" fmla="*/ 11 w 34"/>
                <a:gd name="T67" fmla="*/ 13 h 104"/>
                <a:gd name="T68" fmla="*/ 13 w 34"/>
                <a:gd name="T69" fmla="*/ 13 h 104"/>
                <a:gd name="T70" fmla="*/ 13 w 34"/>
                <a:gd name="T71" fmla="*/ 13 h 104"/>
                <a:gd name="T72" fmla="*/ 18 w 34"/>
                <a:gd name="T7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04">
                  <a:moveTo>
                    <a:pt x="18" y="2"/>
                  </a:moveTo>
                  <a:lnTo>
                    <a:pt x="18" y="2"/>
                  </a:lnTo>
                  <a:lnTo>
                    <a:pt x="11" y="0"/>
                  </a:lnTo>
                  <a:lnTo>
                    <a:pt x="5" y="2"/>
                  </a:lnTo>
                  <a:lnTo>
                    <a:pt x="0" y="8"/>
                  </a:lnTo>
                  <a:lnTo>
                    <a:pt x="0" y="15"/>
                  </a:lnTo>
                  <a:lnTo>
                    <a:pt x="0" y="23"/>
                  </a:lnTo>
                  <a:lnTo>
                    <a:pt x="1" y="31"/>
                  </a:lnTo>
                  <a:lnTo>
                    <a:pt x="3" y="40"/>
                  </a:lnTo>
                  <a:lnTo>
                    <a:pt x="6" y="51"/>
                  </a:lnTo>
                  <a:lnTo>
                    <a:pt x="9" y="60"/>
                  </a:lnTo>
                  <a:lnTo>
                    <a:pt x="11" y="69"/>
                  </a:lnTo>
                  <a:lnTo>
                    <a:pt x="14" y="78"/>
                  </a:lnTo>
                  <a:lnTo>
                    <a:pt x="16" y="86"/>
                  </a:lnTo>
                  <a:lnTo>
                    <a:pt x="18" y="93"/>
                  </a:lnTo>
                  <a:lnTo>
                    <a:pt x="21" y="99"/>
                  </a:lnTo>
                  <a:lnTo>
                    <a:pt x="22" y="102"/>
                  </a:lnTo>
                  <a:lnTo>
                    <a:pt x="23" y="104"/>
                  </a:lnTo>
                  <a:lnTo>
                    <a:pt x="34" y="99"/>
                  </a:lnTo>
                  <a:lnTo>
                    <a:pt x="34" y="98"/>
                  </a:lnTo>
                  <a:lnTo>
                    <a:pt x="32" y="94"/>
                  </a:lnTo>
                  <a:lnTo>
                    <a:pt x="31" y="90"/>
                  </a:lnTo>
                  <a:lnTo>
                    <a:pt x="29" y="83"/>
                  </a:lnTo>
                  <a:lnTo>
                    <a:pt x="26" y="75"/>
                  </a:lnTo>
                  <a:lnTo>
                    <a:pt x="23" y="66"/>
                  </a:lnTo>
                  <a:lnTo>
                    <a:pt x="21" y="56"/>
                  </a:lnTo>
                  <a:lnTo>
                    <a:pt x="18" y="46"/>
                  </a:lnTo>
                  <a:lnTo>
                    <a:pt x="16" y="37"/>
                  </a:lnTo>
                  <a:lnTo>
                    <a:pt x="14" y="29"/>
                  </a:lnTo>
                  <a:lnTo>
                    <a:pt x="13" y="21"/>
                  </a:lnTo>
                  <a:lnTo>
                    <a:pt x="13" y="15"/>
                  </a:lnTo>
                  <a:lnTo>
                    <a:pt x="14" y="11"/>
                  </a:lnTo>
                  <a:lnTo>
                    <a:pt x="13" y="11"/>
                  </a:lnTo>
                  <a:lnTo>
                    <a:pt x="11" y="13"/>
                  </a:lnTo>
                  <a:lnTo>
                    <a:pt x="13" y="13"/>
                  </a:lnTo>
                  <a:lnTo>
                    <a:pt x="13" y="13"/>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215"/>
            <p:cNvSpPr>
              <a:spLocks/>
            </p:cNvSpPr>
            <p:nvPr/>
          </p:nvSpPr>
          <p:spPr bwMode="auto">
            <a:xfrm>
              <a:off x="4415211" y="2554833"/>
              <a:ext cx="57150" cy="101600"/>
            </a:xfrm>
            <a:custGeom>
              <a:avLst/>
              <a:gdLst>
                <a:gd name="T0" fmla="*/ 72 w 72"/>
                <a:gd name="T1" fmla="*/ 122 h 129"/>
                <a:gd name="T2" fmla="*/ 72 w 72"/>
                <a:gd name="T3" fmla="*/ 122 h 129"/>
                <a:gd name="T4" fmla="*/ 66 w 72"/>
                <a:gd name="T5" fmla="*/ 113 h 129"/>
                <a:gd name="T6" fmla="*/ 62 w 72"/>
                <a:gd name="T7" fmla="*/ 104 h 129"/>
                <a:gd name="T8" fmla="*/ 57 w 72"/>
                <a:gd name="T9" fmla="*/ 93 h 129"/>
                <a:gd name="T10" fmla="*/ 54 w 72"/>
                <a:gd name="T11" fmla="*/ 85 h 129"/>
                <a:gd name="T12" fmla="*/ 49 w 72"/>
                <a:gd name="T13" fmla="*/ 76 h 129"/>
                <a:gd name="T14" fmla="*/ 46 w 72"/>
                <a:gd name="T15" fmla="*/ 67 h 129"/>
                <a:gd name="T16" fmla="*/ 42 w 72"/>
                <a:gd name="T17" fmla="*/ 58 h 129"/>
                <a:gd name="T18" fmla="*/ 39 w 72"/>
                <a:gd name="T19" fmla="*/ 50 h 129"/>
                <a:gd name="T20" fmla="*/ 35 w 72"/>
                <a:gd name="T21" fmla="*/ 42 h 129"/>
                <a:gd name="T22" fmla="*/ 33 w 72"/>
                <a:gd name="T23" fmla="*/ 34 h 129"/>
                <a:gd name="T24" fmla="*/ 28 w 72"/>
                <a:gd name="T25" fmla="*/ 27 h 129"/>
                <a:gd name="T26" fmla="*/ 25 w 72"/>
                <a:gd name="T27" fmla="*/ 20 h 129"/>
                <a:gd name="T28" fmla="*/ 21 w 72"/>
                <a:gd name="T29" fmla="*/ 14 h 129"/>
                <a:gd name="T30" fmla="*/ 17 w 72"/>
                <a:gd name="T31" fmla="*/ 9 h 129"/>
                <a:gd name="T32" fmla="*/ 12 w 72"/>
                <a:gd name="T33" fmla="*/ 4 h 129"/>
                <a:gd name="T34" fmla="*/ 5 w 72"/>
                <a:gd name="T35" fmla="*/ 0 h 129"/>
                <a:gd name="T36" fmla="*/ 0 w 72"/>
                <a:gd name="T37" fmla="*/ 11 h 129"/>
                <a:gd name="T38" fmla="*/ 3 w 72"/>
                <a:gd name="T39" fmla="*/ 13 h 129"/>
                <a:gd name="T40" fmla="*/ 8 w 72"/>
                <a:gd name="T41" fmla="*/ 16 h 129"/>
                <a:gd name="T42" fmla="*/ 11 w 72"/>
                <a:gd name="T43" fmla="*/ 21 h 129"/>
                <a:gd name="T44" fmla="*/ 15 w 72"/>
                <a:gd name="T45" fmla="*/ 27 h 129"/>
                <a:gd name="T46" fmla="*/ 18 w 72"/>
                <a:gd name="T47" fmla="*/ 32 h 129"/>
                <a:gd name="T48" fmla="*/ 20 w 72"/>
                <a:gd name="T49" fmla="*/ 39 h 129"/>
                <a:gd name="T50" fmla="*/ 24 w 72"/>
                <a:gd name="T51" fmla="*/ 46 h 129"/>
                <a:gd name="T52" fmla="*/ 27 w 72"/>
                <a:gd name="T53" fmla="*/ 54 h 129"/>
                <a:gd name="T54" fmla="*/ 31 w 72"/>
                <a:gd name="T55" fmla="*/ 62 h 129"/>
                <a:gd name="T56" fmla="*/ 34 w 72"/>
                <a:gd name="T57" fmla="*/ 72 h 129"/>
                <a:gd name="T58" fmla="*/ 38 w 72"/>
                <a:gd name="T59" fmla="*/ 81 h 129"/>
                <a:gd name="T60" fmla="*/ 41 w 72"/>
                <a:gd name="T61" fmla="*/ 90 h 129"/>
                <a:gd name="T62" fmla="*/ 46 w 72"/>
                <a:gd name="T63" fmla="*/ 99 h 129"/>
                <a:gd name="T64" fmla="*/ 50 w 72"/>
                <a:gd name="T65" fmla="*/ 108 h 129"/>
                <a:gd name="T66" fmla="*/ 55 w 72"/>
                <a:gd name="T67" fmla="*/ 119 h 129"/>
                <a:gd name="T68" fmla="*/ 61 w 72"/>
                <a:gd name="T69" fmla="*/ 129 h 129"/>
                <a:gd name="T70" fmla="*/ 61 w 72"/>
                <a:gd name="T71" fmla="*/ 129 h 129"/>
                <a:gd name="T72" fmla="*/ 72 w 72"/>
                <a:gd name="T73"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29">
                  <a:moveTo>
                    <a:pt x="72" y="122"/>
                  </a:moveTo>
                  <a:lnTo>
                    <a:pt x="72" y="122"/>
                  </a:lnTo>
                  <a:lnTo>
                    <a:pt x="66" y="113"/>
                  </a:lnTo>
                  <a:lnTo>
                    <a:pt x="62" y="104"/>
                  </a:lnTo>
                  <a:lnTo>
                    <a:pt x="57" y="93"/>
                  </a:lnTo>
                  <a:lnTo>
                    <a:pt x="54" y="85"/>
                  </a:lnTo>
                  <a:lnTo>
                    <a:pt x="49" y="76"/>
                  </a:lnTo>
                  <a:lnTo>
                    <a:pt x="46" y="67"/>
                  </a:lnTo>
                  <a:lnTo>
                    <a:pt x="42" y="58"/>
                  </a:lnTo>
                  <a:lnTo>
                    <a:pt x="39" y="50"/>
                  </a:lnTo>
                  <a:lnTo>
                    <a:pt x="35" y="42"/>
                  </a:lnTo>
                  <a:lnTo>
                    <a:pt x="33" y="34"/>
                  </a:lnTo>
                  <a:lnTo>
                    <a:pt x="28" y="27"/>
                  </a:lnTo>
                  <a:lnTo>
                    <a:pt x="25" y="20"/>
                  </a:lnTo>
                  <a:lnTo>
                    <a:pt x="21" y="14"/>
                  </a:lnTo>
                  <a:lnTo>
                    <a:pt x="17" y="9"/>
                  </a:lnTo>
                  <a:lnTo>
                    <a:pt x="12" y="4"/>
                  </a:lnTo>
                  <a:lnTo>
                    <a:pt x="5" y="0"/>
                  </a:lnTo>
                  <a:lnTo>
                    <a:pt x="0" y="11"/>
                  </a:lnTo>
                  <a:lnTo>
                    <a:pt x="3" y="13"/>
                  </a:lnTo>
                  <a:lnTo>
                    <a:pt x="8" y="16"/>
                  </a:lnTo>
                  <a:lnTo>
                    <a:pt x="11" y="21"/>
                  </a:lnTo>
                  <a:lnTo>
                    <a:pt x="15" y="27"/>
                  </a:lnTo>
                  <a:lnTo>
                    <a:pt x="18" y="32"/>
                  </a:lnTo>
                  <a:lnTo>
                    <a:pt x="20" y="39"/>
                  </a:lnTo>
                  <a:lnTo>
                    <a:pt x="24" y="46"/>
                  </a:lnTo>
                  <a:lnTo>
                    <a:pt x="27" y="54"/>
                  </a:lnTo>
                  <a:lnTo>
                    <a:pt x="31" y="62"/>
                  </a:lnTo>
                  <a:lnTo>
                    <a:pt x="34" y="72"/>
                  </a:lnTo>
                  <a:lnTo>
                    <a:pt x="38" y="81"/>
                  </a:lnTo>
                  <a:lnTo>
                    <a:pt x="41" y="90"/>
                  </a:lnTo>
                  <a:lnTo>
                    <a:pt x="46" y="99"/>
                  </a:lnTo>
                  <a:lnTo>
                    <a:pt x="50" y="108"/>
                  </a:lnTo>
                  <a:lnTo>
                    <a:pt x="55" y="119"/>
                  </a:lnTo>
                  <a:lnTo>
                    <a:pt x="61" y="129"/>
                  </a:lnTo>
                  <a:lnTo>
                    <a:pt x="61" y="129"/>
                  </a:lnTo>
                  <a:lnTo>
                    <a:pt x="72"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216"/>
            <p:cNvSpPr>
              <a:spLocks/>
            </p:cNvSpPr>
            <p:nvPr/>
          </p:nvSpPr>
          <p:spPr bwMode="auto">
            <a:xfrm>
              <a:off x="4462836" y="2651671"/>
              <a:ext cx="46038" cy="57150"/>
            </a:xfrm>
            <a:custGeom>
              <a:avLst/>
              <a:gdLst>
                <a:gd name="T0" fmla="*/ 56 w 57"/>
                <a:gd name="T1" fmla="*/ 68 h 73"/>
                <a:gd name="T2" fmla="*/ 54 w 57"/>
                <a:gd name="T3" fmla="*/ 63 h 73"/>
                <a:gd name="T4" fmla="*/ 54 w 57"/>
                <a:gd name="T5" fmla="*/ 63 h 73"/>
                <a:gd name="T6" fmla="*/ 51 w 57"/>
                <a:gd name="T7" fmla="*/ 60 h 73"/>
                <a:gd name="T8" fmla="*/ 48 w 57"/>
                <a:gd name="T9" fmla="*/ 57 h 73"/>
                <a:gd name="T10" fmla="*/ 43 w 57"/>
                <a:gd name="T11" fmla="*/ 51 h 73"/>
                <a:gd name="T12" fmla="*/ 38 w 57"/>
                <a:gd name="T13" fmla="*/ 44 h 73"/>
                <a:gd name="T14" fmla="*/ 31 w 57"/>
                <a:gd name="T15" fmla="*/ 33 h 73"/>
                <a:gd name="T16" fmla="*/ 22 w 57"/>
                <a:gd name="T17" fmla="*/ 19 h 73"/>
                <a:gd name="T18" fmla="*/ 11 w 57"/>
                <a:gd name="T19" fmla="*/ 0 h 73"/>
                <a:gd name="T20" fmla="*/ 0 w 57"/>
                <a:gd name="T21" fmla="*/ 7 h 73"/>
                <a:gd name="T22" fmla="*/ 10 w 57"/>
                <a:gd name="T23" fmla="*/ 26 h 73"/>
                <a:gd name="T24" fmla="*/ 19 w 57"/>
                <a:gd name="T25" fmla="*/ 39 h 73"/>
                <a:gd name="T26" fmla="*/ 27 w 57"/>
                <a:gd name="T27" fmla="*/ 51 h 73"/>
                <a:gd name="T28" fmla="*/ 34 w 57"/>
                <a:gd name="T29" fmla="*/ 60 h 73"/>
                <a:gd name="T30" fmla="*/ 39 w 57"/>
                <a:gd name="T31" fmla="*/ 65 h 73"/>
                <a:gd name="T32" fmla="*/ 42 w 57"/>
                <a:gd name="T33" fmla="*/ 69 h 73"/>
                <a:gd name="T34" fmla="*/ 45 w 57"/>
                <a:gd name="T35" fmla="*/ 72 h 73"/>
                <a:gd name="T36" fmla="*/ 46 w 57"/>
                <a:gd name="T37" fmla="*/ 73 h 73"/>
                <a:gd name="T38" fmla="*/ 43 w 57"/>
                <a:gd name="T39" fmla="*/ 67 h 73"/>
                <a:gd name="T40" fmla="*/ 56 w 57"/>
                <a:gd name="T41" fmla="*/ 68 h 73"/>
                <a:gd name="T42" fmla="*/ 57 w 57"/>
                <a:gd name="T43" fmla="*/ 65 h 73"/>
                <a:gd name="T44" fmla="*/ 54 w 57"/>
                <a:gd name="T45" fmla="*/ 63 h 73"/>
                <a:gd name="T46" fmla="*/ 56 w 57"/>
                <a:gd name="T4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73">
                  <a:moveTo>
                    <a:pt x="56" y="68"/>
                  </a:moveTo>
                  <a:lnTo>
                    <a:pt x="54" y="63"/>
                  </a:lnTo>
                  <a:lnTo>
                    <a:pt x="54" y="63"/>
                  </a:lnTo>
                  <a:lnTo>
                    <a:pt x="51" y="60"/>
                  </a:lnTo>
                  <a:lnTo>
                    <a:pt x="48" y="57"/>
                  </a:lnTo>
                  <a:lnTo>
                    <a:pt x="43" y="51"/>
                  </a:lnTo>
                  <a:lnTo>
                    <a:pt x="38" y="44"/>
                  </a:lnTo>
                  <a:lnTo>
                    <a:pt x="31" y="33"/>
                  </a:lnTo>
                  <a:lnTo>
                    <a:pt x="22" y="19"/>
                  </a:lnTo>
                  <a:lnTo>
                    <a:pt x="11" y="0"/>
                  </a:lnTo>
                  <a:lnTo>
                    <a:pt x="0" y="7"/>
                  </a:lnTo>
                  <a:lnTo>
                    <a:pt x="10" y="26"/>
                  </a:lnTo>
                  <a:lnTo>
                    <a:pt x="19" y="39"/>
                  </a:lnTo>
                  <a:lnTo>
                    <a:pt x="27" y="51"/>
                  </a:lnTo>
                  <a:lnTo>
                    <a:pt x="34" y="60"/>
                  </a:lnTo>
                  <a:lnTo>
                    <a:pt x="39" y="65"/>
                  </a:lnTo>
                  <a:lnTo>
                    <a:pt x="42" y="69"/>
                  </a:lnTo>
                  <a:lnTo>
                    <a:pt x="45" y="72"/>
                  </a:lnTo>
                  <a:lnTo>
                    <a:pt x="46" y="73"/>
                  </a:lnTo>
                  <a:lnTo>
                    <a:pt x="43" y="67"/>
                  </a:lnTo>
                  <a:lnTo>
                    <a:pt x="56" y="68"/>
                  </a:lnTo>
                  <a:lnTo>
                    <a:pt x="57" y="65"/>
                  </a:lnTo>
                  <a:lnTo>
                    <a:pt x="54" y="63"/>
                  </a:lnTo>
                  <a:lnTo>
                    <a:pt x="5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217"/>
            <p:cNvSpPr>
              <a:spLocks/>
            </p:cNvSpPr>
            <p:nvPr/>
          </p:nvSpPr>
          <p:spPr bwMode="auto">
            <a:xfrm>
              <a:off x="4497761" y="2704058"/>
              <a:ext cx="26988" cy="30163"/>
            </a:xfrm>
            <a:custGeom>
              <a:avLst/>
              <a:gdLst>
                <a:gd name="T0" fmla="*/ 35 w 35"/>
                <a:gd name="T1" fmla="*/ 28 h 38"/>
                <a:gd name="T2" fmla="*/ 35 w 35"/>
                <a:gd name="T3" fmla="*/ 28 h 38"/>
                <a:gd name="T4" fmla="*/ 27 w 35"/>
                <a:gd name="T5" fmla="*/ 22 h 38"/>
                <a:gd name="T6" fmla="*/ 21 w 35"/>
                <a:gd name="T7" fmla="*/ 17 h 38"/>
                <a:gd name="T8" fmla="*/ 18 w 35"/>
                <a:gd name="T9" fmla="*/ 13 h 38"/>
                <a:gd name="T10" fmla="*/ 14 w 35"/>
                <a:gd name="T11" fmla="*/ 8 h 38"/>
                <a:gd name="T12" fmla="*/ 14 w 35"/>
                <a:gd name="T13" fmla="*/ 5 h 38"/>
                <a:gd name="T14" fmla="*/ 13 w 35"/>
                <a:gd name="T15" fmla="*/ 2 h 38"/>
                <a:gd name="T16" fmla="*/ 13 w 35"/>
                <a:gd name="T17" fmla="*/ 1 h 38"/>
                <a:gd name="T18" fmla="*/ 13 w 35"/>
                <a:gd name="T19" fmla="*/ 1 h 38"/>
                <a:gd name="T20" fmla="*/ 0 w 35"/>
                <a:gd name="T21" fmla="*/ 0 h 38"/>
                <a:gd name="T22" fmla="*/ 0 w 35"/>
                <a:gd name="T23" fmla="*/ 1 h 38"/>
                <a:gd name="T24" fmla="*/ 0 w 35"/>
                <a:gd name="T25" fmla="*/ 5 h 38"/>
                <a:gd name="T26" fmla="*/ 2 w 35"/>
                <a:gd name="T27" fmla="*/ 9 h 38"/>
                <a:gd name="T28" fmla="*/ 4 w 35"/>
                <a:gd name="T29" fmla="*/ 14 h 38"/>
                <a:gd name="T30" fmla="*/ 7 w 35"/>
                <a:gd name="T31" fmla="*/ 20 h 38"/>
                <a:gd name="T32" fmla="*/ 12 w 35"/>
                <a:gd name="T33" fmla="*/ 27 h 38"/>
                <a:gd name="T34" fmla="*/ 20 w 35"/>
                <a:gd name="T35" fmla="*/ 32 h 38"/>
                <a:gd name="T36" fmla="*/ 29 w 35"/>
                <a:gd name="T37" fmla="*/ 38 h 38"/>
                <a:gd name="T38" fmla="*/ 29 w 35"/>
                <a:gd name="T39" fmla="*/ 38 h 38"/>
                <a:gd name="T40" fmla="*/ 35 w 35"/>
                <a:gd name="T4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8">
                  <a:moveTo>
                    <a:pt x="35" y="28"/>
                  </a:moveTo>
                  <a:lnTo>
                    <a:pt x="35" y="28"/>
                  </a:lnTo>
                  <a:lnTo>
                    <a:pt x="27" y="22"/>
                  </a:lnTo>
                  <a:lnTo>
                    <a:pt x="21" y="17"/>
                  </a:lnTo>
                  <a:lnTo>
                    <a:pt x="18" y="13"/>
                  </a:lnTo>
                  <a:lnTo>
                    <a:pt x="14" y="8"/>
                  </a:lnTo>
                  <a:lnTo>
                    <a:pt x="14" y="5"/>
                  </a:lnTo>
                  <a:lnTo>
                    <a:pt x="13" y="2"/>
                  </a:lnTo>
                  <a:lnTo>
                    <a:pt x="13" y="1"/>
                  </a:lnTo>
                  <a:lnTo>
                    <a:pt x="13" y="1"/>
                  </a:lnTo>
                  <a:lnTo>
                    <a:pt x="0" y="0"/>
                  </a:lnTo>
                  <a:lnTo>
                    <a:pt x="0" y="1"/>
                  </a:lnTo>
                  <a:lnTo>
                    <a:pt x="0" y="5"/>
                  </a:lnTo>
                  <a:lnTo>
                    <a:pt x="2" y="9"/>
                  </a:lnTo>
                  <a:lnTo>
                    <a:pt x="4" y="14"/>
                  </a:lnTo>
                  <a:lnTo>
                    <a:pt x="7" y="20"/>
                  </a:lnTo>
                  <a:lnTo>
                    <a:pt x="12" y="27"/>
                  </a:lnTo>
                  <a:lnTo>
                    <a:pt x="20" y="32"/>
                  </a:lnTo>
                  <a:lnTo>
                    <a:pt x="29" y="38"/>
                  </a:lnTo>
                  <a:lnTo>
                    <a:pt x="29" y="38"/>
                  </a:lnTo>
                  <a:lnTo>
                    <a:pt x="3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218"/>
            <p:cNvSpPr>
              <a:spLocks/>
            </p:cNvSpPr>
            <p:nvPr/>
          </p:nvSpPr>
          <p:spPr bwMode="auto">
            <a:xfrm>
              <a:off x="4521573" y="2670721"/>
              <a:ext cx="19050" cy="65088"/>
            </a:xfrm>
            <a:custGeom>
              <a:avLst/>
              <a:gdLst>
                <a:gd name="T0" fmla="*/ 5 w 24"/>
                <a:gd name="T1" fmla="*/ 0 h 81"/>
                <a:gd name="T2" fmla="*/ 5 w 24"/>
                <a:gd name="T3" fmla="*/ 3 h 81"/>
                <a:gd name="T4" fmla="*/ 5 w 24"/>
                <a:gd name="T5" fmla="*/ 4 h 81"/>
                <a:gd name="T6" fmla="*/ 6 w 24"/>
                <a:gd name="T7" fmla="*/ 7 h 81"/>
                <a:gd name="T8" fmla="*/ 6 w 24"/>
                <a:gd name="T9" fmla="*/ 11 h 81"/>
                <a:gd name="T10" fmla="*/ 7 w 24"/>
                <a:gd name="T11" fmla="*/ 17 h 81"/>
                <a:gd name="T12" fmla="*/ 8 w 24"/>
                <a:gd name="T13" fmla="*/ 23 h 81"/>
                <a:gd name="T14" fmla="*/ 9 w 24"/>
                <a:gd name="T15" fmla="*/ 30 h 81"/>
                <a:gd name="T16" fmla="*/ 11 w 24"/>
                <a:gd name="T17" fmla="*/ 37 h 81"/>
                <a:gd name="T18" fmla="*/ 11 w 24"/>
                <a:gd name="T19" fmla="*/ 43 h 81"/>
                <a:gd name="T20" fmla="*/ 11 w 24"/>
                <a:gd name="T21" fmla="*/ 50 h 81"/>
                <a:gd name="T22" fmla="*/ 11 w 24"/>
                <a:gd name="T23" fmla="*/ 57 h 81"/>
                <a:gd name="T24" fmla="*/ 11 w 24"/>
                <a:gd name="T25" fmla="*/ 63 h 81"/>
                <a:gd name="T26" fmla="*/ 11 w 24"/>
                <a:gd name="T27" fmla="*/ 66 h 81"/>
                <a:gd name="T28" fmla="*/ 8 w 24"/>
                <a:gd name="T29" fmla="*/ 69 h 81"/>
                <a:gd name="T30" fmla="*/ 8 w 24"/>
                <a:gd name="T31" fmla="*/ 69 h 81"/>
                <a:gd name="T32" fmla="*/ 8 w 24"/>
                <a:gd name="T33" fmla="*/ 69 h 81"/>
                <a:gd name="T34" fmla="*/ 6 w 24"/>
                <a:gd name="T35" fmla="*/ 69 h 81"/>
                <a:gd name="T36" fmla="*/ 0 w 24"/>
                <a:gd name="T37" fmla="*/ 79 h 81"/>
                <a:gd name="T38" fmla="*/ 7 w 24"/>
                <a:gd name="T39" fmla="*/ 81 h 81"/>
                <a:gd name="T40" fmla="*/ 14 w 24"/>
                <a:gd name="T41" fmla="*/ 80 h 81"/>
                <a:gd name="T42" fmla="*/ 19 w 24"/>
                <a:gd name="T43" fmla="*/ 77 h 81"/>
                <a:gd name="T44" fmla="*/ 22 w 24"/>
                <a:gd name="T45" fmla="*/ 71 h 81"/>
                <a:gd name="T46" fmla="*/ 23 w 24"/>
                <a:gd name="T47" fmla="*/ 64 h 81"/>
                <a:gd name="T48" fmla="*/ 24 w 24"/>
                <a:gd name="T49" fmla="*/ 57 h 81"/>
                <a:gd name="T50" fmla="*/ 24 w 24"/>
                <a:gd name="T51" fmla="*/ 50 h 81"/>
                <a:gd name="T52" fmla="*/ 24 w 24"/>
                <a:gd name="T53" fmla="*/ 43 h 81"/>
                <a:gd name="T54" fmla="*/ 23 w 24"/>
                <a:gd name="T55" fmla="*/ 34 h 81"/>
                <a:gd name="T56" fmla="*/ 22 w 24"/>
                <a:gd name="T57" fmla="*/ 27 h 81"/>
                <a:gd name="T58" fmla="*/ 21 w 24"/>
                <a:gd name="T59" fmla="*/ 20 h 81"/>
                <a:gd name="T60" fmla="*/ 20 w 24"/>
                <a:gd name="T61" fmla="*/ 13 h 81"/>
                <a:gd name="T62" fmla="*/ 19 w 24"/>
                <a:gd name="T63" fmla="*/ 9 h 81"/>
                <a:gd name="T64" fmla="*/ 19 w 24"/>
                <a:gd name="T65" fmla="*/ 4 h 81"/>
                <a:gd name="T66" fmla="*/ 17 w 24"/>
                <a:gd name="T67" fmla="*/ 2 h 81"/>
                <a:gd name="T68" fmla="*/ 17 w 24"/>
                <a:gd name="T69" fmla="*/ 1 h 81"/>
                <a:gd name="T70" fmla="*/ 17 w 24"/>
                <a:gd name="T71" fmla="*/ 4 h 81"/>
                <a:gd name="T72" fmla="*/ 5 w 24"/>
                <a:gd name="T73" fmla="*/ 0 h 81"/>
                <a:gd name="T74" fmla="*/ 5 w 24"/>
                <a:gd name="T75" fmla="*/ 2 h 81"/>
                <a:gd name="T76" fmla="*/ 5 w 24"/>
                <a:gd name="T77" fmla="*/ 3 h 81"/>
                <a:gd name="T78" fmla="*/ 5 w 24"/>
                <a:gd name="T7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81">
                  <a:moveTo>
                    <a:pt x="5" y="0"/>
                  </a:moveTo>
                  <a:lnTo>
                    <a:pt x="5" y="3"/>
                  </a:lnTo>
                  <a:lnTo>
                    <a:pt x="5" y="4"/>
                  </a:lnTo>
                  <a:lnTo>
                    <a:pt x="6" y="7"/>
                  </a:lnTo>
                  <a:lnTo>
                    <a:pt x="6" y="11"/>
                  </a:lnTo>
                  <a:lnTo>
                    <a:pt x="7" y="17"/>
                  </a:lnTo>
                  <a:lnTo>
                    <a:pt x="8" y="23"/>
                  </a:lnTo>
                  <a:lnTo>
                    <a:pt x="9" y="30"/>
                  </a:lnTo>
                  <a:lnTo>
                    <a:pt x="11" y="37"/>
                  </a:lnTo>
                  <a:lnTo>
                    <a:pt x="11" y="43"/>
                  </a:lnTo>
                  <a:lnTo>
                    <a:pt x="11" y="50"/>
                  </a:lnTo>
                  <a:lnTo>
                    <a:pt x="11" y="57"/>
                  </a:lnTo>
                  <a:lnTo>
                    <a:pt x="11" y="63"/>
                  </a:lnTo>
                  <a:lnTo>
                    <a:pt x="11" y="66"/>
                  </a:lnTo>
                  <a:lnTo>
                    <a:pt x="8" y="69"/>
                  </a:lnTo>
                  <a:lnTo>
                    <a:pt x="8" y="69"/>
                  </a:lnTo>
                  <a:lnTo>
                    <a:pt x="8" y="69"/>
                  </a:lnTo>
                  <a:lnTo>
                    <a:pt x="6" y="69"/>
                  </a:lnTo>
                  <a:lnTo>
                    <a:pt x="0" y="79"/>
                  </a:lnTo>
                  <a:lnTo>
                    <a:pt x="7" y="81"/>
                  </a:lnTo>
                  <a:lnTo>
                    <a:pt x="14" y="80"/>
                  </a:lnTo>
                  <a:lnTo>
                    <a:pt x="19" y="77"/>
                  </a:lnTo>
                  <a:lnTo>
                    <a:pt x="22" y="71"/>
                  </a:lnTo>
                  <a:lnTo>
                    <a:pt x="23" y="64"/>
                  </a:lnTo>
                  <a:lnTo>
                    <a:pt x="24" y="57"/>
                  </a:lnTo>
                  <a:lnTo>
                    <a:pt x="24" y="50"/>
                  </a:lnTo>
                  <a:lnTo>
                    <a:pt x="24" y="43"/>
                  </a:lnTo>
                  <a:lnTo>
                    <a:pt x="23" y="34"/>
                  </a:lnTo>
                  <a:lnTo>
                    <a:pt x="22" y="27"/>
                  </a:lnTo>
                  <a:lnTo>
                    <a:pt x="21" y="20"/>
                  </a:lnTo>
                  <a:lnTo>
                    <a:pt x="20" y="13"/>
                  </a:lnTo>
                  <a:lnTo>
                    <a:pt x="19" y="9"/>
                  </a:lnTo>
                  <a:lnTo>
                    <a:pt x="19" y="4"/>
                  </a:lnTo>
                  <a:lnTo>
                    <a:pt x="17" y="2"/>
                  </a:lnTo>
                  <a:lnTo>
                    <a:pt x="17" y="1"/>
                  </a:lnTo>
                  <a:lnTo>
                    <a:pt x="17" y="4"/>
                  </a:lnTo>
                  <a:lnTo>
                    <a:pt x="5" y="0"/>
                  </a:lnTo>
                  <a:lnTo>
                    <a:pt x="5" y="2"/>
                  </a:lnTo>
                  <a:lnTo>
                    <a:pt x="5"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219"/>
            <p:cNvSpPr>
              <a:spLocks/>
            </p:cNvSpPr>
            <p:nvPr/>
          </p:nvSpPr>
          <p:spPr bwMode="auto">
            <a:xfrm>
              <a:off x="4524748" y="2626271"/>
              <a:ext cx="44450" cy="49213"/>
            </a:xfrm>
            <a:custGeom>
              <a:avLst/>
              <a:gdLst>
                <a:gd name="T0" fmla="*/ 55 w 55"/>
                <a:gd name="T1" fmla="*/ 14 h 62"/>
                <a:gd name="T2" fmla="*/ 55 w 55"/>
                <a:gd name="T3" fmla="*/ 14 h 62"/>
                <a:gd name="T4" fmla="*/ 50 w 55"/>
                <a:gd name="T5" fmla="*/ 7 h 62"/>
                <a:gd name="T6" fmla="*/ 45 w 55"/>
                <a:gd name="T7" fmla="*/ 2 h 62"/>
                <a:gd name="T8" fmla="*/ 38 w 55"/>
                <a:gd name="T9" fmla="*/ 0 h 62"/>
                <a:gd name="T10" fmla="*/ 32 w 55"/>
                <a:gd name="T11" fmla="*/ 2 h 62"/>
                <a:gd name="T12" fmla="*/ 26 w 55"/>
                <a:gd name="T13" fmla="*/ 5 h 62"/>
                <a:gd name="T14" fmla="*/ 23 w 55"/>
                <a:gd name="T15" fmla="*/ 9 h 62"/>
                <a:gd name="T16" fmla="*/ 18 w 55"/>
                <a:gd name="T17" fmla="*/ 15 h 62"/>
                <a:gd name="T18" fmla="*/ 15 w 55"/>
                <a:gd name="T19" fmla="*/ 21 h 62"/>
                <a:gd name="T20" fmla="*/ 11 w 55"/>
                <a:gd name="T21" fmla="*/ 28 h 62"/>
                <a:gd name="T22" fmla="*/ 9 w 55"/>
                <a:gd name="T23" fmla="*/ 33 h 62"/>
                <a:gd name="T24" fmla="*/ 6 w 55"/>
                <a:gd name="T25" fmla="*/ 40 h 62"/>
                <a:gd name="T26" fmla="*/ 4 w 55"/>
                <a:gd name="T27" fmla="*/ 46 h 62"/>
                <a:gd name="T28" fmla="*/ 2 w 55"/>
                <a:gd name="T29" fmla="*/ 51 h 62"/>
                <a:gd name="T30" fmla="*/ 1 w 55"/>
                <a:gd name="T31" fmla="*/ 55 h 62"/>
                <a:gd name="T32" fmla="*/ 0 w 55"/>
                <a:gd name="T33" fmla="*/ 58 h 62"/>
                <a:gd name="T34" fmla="*/ 0 w 55"/>
                <a:gd name="T35" fmla="*/ 58 h 62"/>
                <a:gd name="T36" fmla="*/ 12 w 55"/>
                <a:gd name="T37" fmla="*/ 62 h 62"/>
                <a:gd name="T38" fmla="*/ 12 w 55"/>
                <a:gd name="T39" fmla="*/ 61 h 62"/>
                <a:gd name="T40" fmla="*/ 12 w 55"/>
                <a:gd name="T41" fmla="*/ 59 h 62"/>
                <a:gd name="T42" fmla="*/ 15 w 55"/>
                <a:gd name="T43" fmla="*/ 55 h 62"/>
                <a:gd name="T44" fmla="*/ 16 w 55"/>
                <a:gd name="T45" fmla="*/ 51 h 62"/>
                <a:gd name="T46" fmla="*/ 18 w 55"/>
                <a:gd name="T47" fmla="*/ 45 h 62"/>
                <a:gd name="T48" fmla="*/ 21 w 55"/>
                <a:gd name="T49" fmla="*/ 39 h 62"/>
                <a:gd name="T50" fmla="*/ 24 w 55"/>
                <a:gd name="T51" fmla="*/ 32 h 62"/>
                <a:gd name="T52" fmla="*/ 26 w 55"/>
                <a:gd name="T53" fmla="*/ 27 h 62"/>
                <a:gd name="T54" fmla="*/ 29 w 55"/>
                <a:gd name="T55" fmla="*/ 22 h 62"/>
                <a:gd name="T56" fmla="*/ 32 w 55"/>
                <a:gd name="T57" fmla="*/ 18 h 62"/>
                <a:gd name="T58" fmla="*/ 35 w 55"/>
                <a:gd name="T59" fmla="*/ 15 h 62"/>
                <a:gd name="T60" fmla="*/ 38 w 55"/>
                <a:gd name="T61" fmla="*/ 14 h 62"/>
                <a:gd name="T62" fmla="*/ 38 w 55"/>
                <a:gd name="T63" fmla="*/ 14 h 62"/>
                <a:gd name="T64" fmla="*/ 39 w 55"/>
                <a:gd name="T65" fmla="*/ 14 h 62"/>
                <a:gd name="T66" fmla="*/ 40 w 55"/>
                <a:gd name="T67" fmla="*/ 15 h 62"/>
                <a:gd name="T68" fmla="*/ 44 w 55"/>
                <a:gd name="T69" fmla="*/ 20 h 62"/>
                <a:gd name="T70" fmla="*/ 44 w 55"/>
                <a:gd name="T71" fmla="*/ 20 h 62"/>
                <a:gd name="T72" fmla="*/ 55 w 55"/>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62">
                  <a:moveTo>
                    <a:pt x="55" y="14"/>
                  </a:moveTo>
                  <a:lnTo>
                    <a:pt x="55" y="14"/>
                  </a:lnTo>
                  <a:lnTo>
                    <a:pt x="50" y="7"/>
                  </a:lnTo>
                  <a:lnTo>
                    <a:pt x="45" y="2"/>
                  </a:lnTo>
                  <a:lnTo>
                    <a:pt x="38" y="0"/>
                  </a:lnTo>
                  <a:lnTo>
                    <a:pt x="32" y="2"/>
                  </a:lnTo>
                  <a:lnTo>
                    <a:pt x="26" y="5"/>
                  </a:lnTo>
                  <a:lnTo>
                    <a:pt x="23" y="9"/>
                  </a:lnTo>
                  <a:lnTo>
                    <a:pt x="18" y="15"/>
                  </a:lnTo>
                  <a:lnTo>
                    <a:pt x="15" y="21"/>
                  </a:lnTo>
                  <a:lnTo>
                    <a:pt x="11" y="28"/>
                  </a:lnTo>
                  <a:lnTo>
                    <a:pt x="9" y="33"/>
                  </a:lnTo>
                  <a:lnTo>
                    <a:pt x="6" y="40"/>
                  </a:lnTo>
                  <a:lnTo>
                    <a:pt x="4" y="46"/>
                  </a:lnTo>
                  <a:lnTo>
                    <a:pt x="2" y="51"/>
                  </a:lnTo>
                  <a:lnTo>
                    <a:pt x="1" y="55"/>
                  </a:lnTo>
                  <a:lnTo>
                    <a:pt x="0" y="58"/>
                  </a:lnTo>
                  <a:lnTo>
                    <a:pt x="0" y="58"/>
                  </a:lnTo>
                  <a:lnTo>
                    <a:pt x="12" y="62"/>
                  </a:lnTo>
                  <a:lnTo>
                    <a:pt x="12" y="61"/>
                  </a:lnTo>
                  <a:lnTo>
                    <a:pt x="12" y="59"/>
                  </a:lnTo>
                  <a:lnTo>
                    <a:pt x="15" y="55"/>
                  </a:lnTo>
                  <a:lnTo>
                    <a:pt x="16" y="51"/>
                  </a:lnTo>
                  <a:lnTo>
                    <a:pt x="18" y="45"/>
                  </a:lnTo>
                  <a:lnTo>
                    <a:pt x="21" y="39"/>
                  </a:lnTo>
                  <a:lnTo>
                    <a:pt x="24" y="32"/>
                  </a:lnTo>
                  <a:lnTo>
                    <a:pt x="26" y="27"/>
                  </a:lnTo>
                  <a:lnTo>
                    <a:pt x="29" y="22"/>
                  </a:lnTo>
                  <a:lnTo>
                    <a:pt x="32" y="18"/>
                  </a:lnTo>
                  <a:lnTo>
                    <a:pt x="35" y="15"/>
                  </a:lnTo>
                  <a:lnTo>
                    <a:pt x="38" y="14"/>
                  </a:lnTo>
                  <a:lnTo>
                    <a:pt x="38" y="14"/>
                  </a:lnTo>
                  <a:lnTo>
                    <a:pt x="39" y="14"/>
                  </a:lnTo>
                  <a:lnTo>
                    <a:pt x="40" y="15"/>
                  </a:lnTo>
                  <a:lnTo>
                    <a:pt x="44" y="20"/>
                  </a:lnTo>
                  <a:lnTo>
                    <a:pt x="44" y="20"/>
                  </a:lnTo>
                  <a:lnTo>
                    <a:pt x="5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220"/>
            <p:cNvSpPr>
              <a:spLocks/>
            </p:cNvSpPr>
            <p:nvPr/>
          </p:nvSpPr>
          <p:spPr bwMode="auto">
            <a:xfrm>
              <a:off x="4558086" y="2635796"/>
              <a:ext cx="17463" cy="112713"/>
            </a:xfrm>
            <a:custGeom>
              <a:avLst/>
              <a:gdLst>
                <a:gd name="T0" fmla="*/ 14 w 22"/>
                <a:gd name="T1" fmla="*/ 140 h 142"/>
                <a:gd name="T2" fmla="*/ 14 w 22"/>
                <a:gd name="T3" fmla="*/ 140 h 142"/>
                <a:gd name="T4" fmla="*/ 13 w 22"/>
                <a:gd name="T5" fmla="*/ 128 h 142"/>
                <a:gd name="T6" fmla="*/ 13 w 22"/>
                <a:gd name="T7" fmla="*/ 115 h 142"/>
                <a:gd name="T8" fmla="*/ 13 w 22"/>
                <a:gd name="T9" fmla="*/ 105 h 142"/>
                <a:gd name="T10" fmla="*/ 14 w 22"/>
                <a:gd name="T11" fmla="*/ 94 h 142"/>
                <a:gd name="T12" fmla="*/ 15 w 22"/>
                <a:gd name="T13" fmla="*/ 85 h 142"/>
                <a:gd name="T14" fmla="*/ 17 w 22"/>
                <a:gd name="T15" fmla="*/ 76 h 142"/>
                <a:gd name="T16" fmla="*/ 18 w 22"/>
                <a:gd name="T17" fmla="*/ 69 h 142"/>
                <a:gd name="T18" fmla="*/ 19 w 22"/>
                <a:gd name="T19" fmla="*/ 61 h 142"/>
                <a:gd name="T20" fmla="*/ 21 w 22"/>
                <a:gd name="T21" fmla="*/ 54 h 142"/>
                <a:gd name="T22" fmla="*/ 21 w 22"/>
                <a:gd name="T23" fmla="*/ 46 h 142"/>
                <a:gd name="T24" fmla="*/ 22 w 22"/>
                <a:gd name="T25" fmla="*/ 39 h 142"/>
                <a:gd name="T26" fmla="*/ 22 w 22"/>
                <a:gd name="T27" fmla="*/ 32 h 142"/>
                <a:gd name="T28" fmla="*/ 21 w 22"/>
                <a:gd name="T29" fmla="*/ 25 h 142"/>
                <a:gd name="T30" fmla="*/ 20 w 22"/>
                <a:gd name="T31" fmla="*/ 17 h 142"/>
                <a:gd name="T32" fmla="*/ 17 w 22"/>
                <a:gd name="T33" fmla="*/ 9 h 142"/>
                <a:gd name="T34" fmla="*/ 13 w 22"/>
                <a:gd name="T35" fmla="*/ 0 h 142"/>
                <a:gd name="T36" fmla="*/ 2 w 22"/>
                <a:gd name="T37" fmla="*/ 6 h 142"/>
                <a:gd name="T38" fmla="*/ 5 w 22"/>
                <a:gd name="T39" fmla="*/ 14 h 142"/>
                <a:gd name="T40" fmla="*/ 7 w 22"/>
                <a:gd name="T41" fmla="*/ 19 h 142"/>
                <a:gd name="T42" fmla="*/ 8 w 22"/>
                <a:gd name="T43" fmla="*/ 26 h 142"/>
                <a:gd name="T44" fmla="*/ 10 w 22"/>
                <a:gd name="T45" fmla="*/ 33 h 142"/>
                <a:gd name="T46" fmla="*/ 10 w 22"/>
                <a:gd name="T47" fmla="*/ 39 h 142"/>
                <a:gd name="T48" fmla="*/ 8 w 22"/>
                <a:gd name="T49" fmla="*/ 46 h 142"/>
                <a:gd name="T50" fmla="*/ 7 w 22"/>
                <a:gd name="T51" fmla="*/ 52 h 142"/>
                <a:gd name="T52" fmla="*/ 6 w 22"/>
                <a:gd name="T53" fmla="*/ 59 h 142"/>
                <a:gd name="T54" fmla="*/ 5 w 22"/>
                <a:gd name="T55" fmla="*/ 67 h 142"/>
                <a:gd name="T56" fmla="*/ 4 w 22"/>
                <a:gd name="T57" fmla="*/ 75 h 142"/>
                <a:gd name="T58" fmla="*/ 3 w 22"/>
                <a:gd name="T59" fmla="*/ 83 h 142"/>
                <a:gd name="T60" fmla="*/ 2 w 22"/>
                <a:gd name="T61" fmla="*/ 93 h 142"/>
                <a:gd name="T62" fmla="*/ 0 w 22"/>
                <a:gd name="T63" fmla="*/ 104 h 142"/>
                <a:gd name="T64" fmla="*/ 0 w 22"/>
                <a:gd name="T65" fmla="*/ 115 h 142"/>
                <a:gd name="T66" fmla="*/ 0 w 22"/>
                <a:gd name="T67" fmla="*/ 128 h 142"/>
                <a:gd name="T68" fmla="*/ 0 w 22"/>
                <a:gd name="T69" fmla="*/ 142 h 142"/>
                <a:gd name="T70" fmla="*/ 0 w 22"/>
                <a:gd name="T71" fmla="*/ 142 h 142"/>
                <a:gd name="T72" fmla="*/ 14 w 22"/>
                <a:gd name="T73"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42">
                  <a:moveTo>
                    <a:pt x="14" y="140"/>
                  </a:moveTo>
                  <a:lnTo>
                    <a:pt x="14" y="140"/>
                  </a:lnTo>
                  <a:lnTo>
                    <a:pt x="13" y="128"/>
                  </a:lnTo>
                  <a:lnTo>
                    <a:pt x="13" y="115"/>
                  </a:lnTo>
                  <a:lnTo>
                    <a:pt x="13" y="105"/>
                  </a:lnTo>
                  <a:lnTo>
                    <a:pt x="14" y="94"/>
                  </a:lnTo>
                  <a:lnTo>
                    <a:pt x="15" y="85"/>
                  </a:lnTo>
                  <a:lnTo>
                    <a:pt x="17" y="76"/>
                  </a:lnTo>
                  <a:lnTo>
                    <a:pt x="18" y="69"/>
                  </a:lnTo>
                  <a:lnTo>
                    <a:pt x="19" y="61"/>
                  </a:lnTo>
                  <a:lnTo>
                    <a:pt x="21" y="54"/>
                  </a:lnTo>
                  <a:lnTo>
                    <a:pt x="21" y="46"/>
                  </a:lnTo>
                  <a:lnTo>
                    <a:pt x="22" y="39"/>
                  </a:lnTo>
                  <a:lnTo>
                    <a:pt x="22" y="32"/>
                  </a:lnTo>
                  <a:lnTo>
                    <a:pt x="21" y="25"/>
                  </a:lnTo>
                  <a:lnTo>
                    <a:pt x="20" y="17"/>
                  </a:lnTo>
                  <a:lnTo>
                    <a:pt x="17" y="9"/>
                  </a:lnTo>
                  <a:lnTo>
                    <a:pt x="13" y="0"/>
                  </a:lnTo>
                  <a:lnTo>
                    <a:pt x="2" y="6"/>
                  </a:lnTo>
                  <a:lnTo>
                    <a:pt x="5" y="14"/>
                  </a:lnTo>
                  <a:lnTo>
                    <a:pt x="7" y="19"/>
                  </a:lnTo>
                  <a:lnTo>
                    <a:pt x="8" y="26"/>
                  </a:lnTo>
                  <a:lnTo>
                    <a:pt x="10" y="33"/>
                  </a:lnTo>
                  <a:lnTo>
                    <a:pt x="10" y="39"/>
                  </a:lnTo>
                  <a:lnTo>
                    <a:pt x="8" y="46"/>
                  </a:lnTo>
                  <a:lnTo>
                    <a:pt x="7" y="52"/>
                  </a:lnTo>
                  <a:lnTo>
                    <a:pt x="6" y="59"/>
                  </a:lnTo>
                  <a:lnTo>
                    <a:pt x="5" y="67"/>
                  </a:lnTo>
                  <a:lnTo>
                    <a:pt x="4" y="75"/>
                  </a:lnTo>
                  <a:lnTo>
                    <a:pt x="3" y="83"/>
                  </a:lnTo>
                  <a:lnTo>
                    <a:pt x="2" y="93"/>
                  </a:lnTo>
                  <a:lnTo>
                    <a:pt x="0" y="104"/>
                  </a:lnTo>
                  <a:lnTo>
                    <a:pt x="0" y="115"/>
                  </a:lnTo>
                  <a:lnTo>
                    <a:pt x="0" y="128"/>
                  </a:lnTo>
                  <a:lnTo>
                    <a:pt x="0" y="142"/>
                  </a:lnTo>
                  <a:lnTo>
                    <a:pt x="0" y="142"/>
                  </a:lnTo>
                  <a:lnTo>
                    <a:pt x="14"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221"/>
            <p:cNvSpPr>
              <a:spLocks/>
            </p:cNvSpPr>
            <p:nvPr/>
          </p:nvSpPr>
          <p:spPr bwMode="auto">
            <a:xfrm>
              <a:off x="4548561" y="2748508"/>
              <a:ext cx="22225" cy="98425"/>
            </a:xfrm>
            <a:custGeom>
              <a:avLst/>
              <a:gdLst>
                <a:gd name="T0" fmla="*/ 12 w 27"/>
                <a:gd name="T1" fmla="*/ 125 h 126"/>
                <a:gd name="T2" fmla="*/ 12 w 27"/>
                <a:gd name="T3" fmla="*/ 126 h 126"/>
                <a:gd name="T4" fmla="*/ 12 w 27"/>
                <a:gd name="T5" fmla="*/ 125 h 126"/>
                <a:gd name="T6" fmla="*/ 14 w 27"/>
                <a:gd name="T7" fmla="*/ 124 h 126"/>
                <a:gd name="T8" fmla="*/ 15 w 27"/>
                <a:gd name="T9" fmla="*/ 120 h 126"/>
                <a:gd name="T10" fmla="*/ 15 w 27"/>
                <a:gd name="T11" fmla="*/ 117 h 126"/>
                <a:gd name="T12" fmla="*/ 17 w 27"/>
                <a:gd name="T13" fmla="*/ 112 h 126"/>
                <a:gd name="T14" fmla="*/ 19 w 27"/>
                <a:gd name="T15" fmla="*/ 106 h 126"/>
                <a:gd name="T16" fmla="*/ 20 w 27"/>
                <a:gd name="T17" fmla="*/ 99 h 126"/>
                <a:gd name="T18" fmla="*/ 22 w 27"/>
                <a:gd name="T19" fmla="*/ 91 h 126"/>
                <a:gd name="T20" fmla="*/ 23 w 27"/>
                <a:gd name="T21" fmla="*/ 83 h 126"/>
                <a:gd name="T22" fmla="*/ 24 w 27"/>
                <a:gd name="T23" fmla="*/ 74 h 126"/>
                <a:gd name="T24" fmla="*/ 26 w 27"/>
                <a:gd name="T25" fmla="*/ 65 h 126"/>
                <a:gd name="T26" fmla="*/ 26 w 27"/>
                <a:gd name="T27" fmla="*/ 53 h 126"/>
                <a:gd name="T28" fmla="*/ 27 w 27"/>
                <a:gd name="T29" fmla="*/ 41 h 126"/>
                <a:gd name="T30" fmla="*/ 27 w 27"/>
                <a:gd name="T31" fmla="*/ 28 h 126"/>
                <a:gd name="T32" fmla="*/ 26 w 27"/>
                <a:gd name="T33" fmla="*/ 14 h 126"/>
                <a:gd name="T34" fmla="*/ 26 w 27"/>
                <a:gd name="T35" fmla="*/ 0 h 126"/>
                <a:gd name="T36" fmla="*/ 12 w 27"/>
                <a:gd name="T37" fmla="*/ 2 h 126"/>
                <a:gd name="T38" fmla="*/ 14 w 27"/>
                <a:gd name="T39" fmla="*/ 15 h 126"/>
                <a:gd name="T40" fmla="*/ 15 w 27"/>
                <a:gd name="T41" fmla="*/ 28 h 126"/>
                <a:gd name="T42" fmla="*/ 15 w 27"/>
                <a:gd name="T43" fmla="*/ 41 h 126"/>
                <a:gd name="T44" fmla="*/ 14 w 27"/>
                <a:gd name="T45" fmla="*/ 52 h 126"/>
                <a:gd name="T46" fmla="*/ 12 w 27"/>
                <a:gd name="T47" fmla="*/ 63 h 126"/>
                <a:gd name="T48" fmla="*/ 11 w 27"/>
                <a:gd name="T49" fmla="*/ 73 h 126"/>
                <a:gd name="T50" fmla="*/ 10 w 27"/>
                <a:gd name="T51" fmla="*/ 81 h 126"/>
                <a:gd name="T52" fmla="*/ 9 w 27"/>
                <a:gd name="T53" fmla="*/ 90 h 126"/>
                <a:gd name="T54" fmla="*/ 8 w 27"/>
                <a:gd name="T55" fmla="*/ 97 h 126"/>
                <a:gd name="T56" fmla="*/ 5 w 27"/>
                <a:gd name="T57" fmla="*/ 103 h 126"/>
                <a:gd name="T58" fmla="*/ 4 w 27"/>
                <a:gd name="T59" fmla="*/ 109 h 126"/>
                <a:gd name="T60" fmla="*/ 3 w 27"/>
                <a:gd name="T61" fmla="*/ 113 h 126"/>
                <a:gd name="T62" fmla="*/ 2 w 27"/>
                <a:gd name="T63" fmla="*/ 117 h 126"/>
                <a:gd name="T64" fmla="*/ 1 w 27"/>
                <a:gd name="T65" fmla="*/ 118 h 126"/>
                <a:gd name="T66" fmla="*/ 1 w 27"/>
                <a:gd name="T67" fmla="*/ 120 h 126"/>
                <a:gd name="T68" fmla="*/ 1 w 27"/>
                <a:gd name="T69" fmla="*/ 121 h 126"/>
                <a:gd name="T70" fmla="*/ 0 w 27"/>
                <a:gd name="T71" fmla="*/ 123 h 126"/>
                <a:gd name="T72" fmla="*/ 1 w 27"/>
                <a:gd name="T73" fmla="*/ 121 h 126"/>
                <a:gd name="T74" fmla="*/ 1 w 27"/>
                <a:gd name="T75" fmla="*/ 121 h 126"/>
                <a:gd name="T76" fmla="*/ 0 w 27"/>
                <a:gd name="T77" fmla="*/ 123 h 126"/>
                <a:gd name="T78" fmla="*/ 12 w 27"/>
                <a:gd name="T79"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126">
                  <a:moveTo>
                    <a:pt x="12" y="125"/>
                  </a:moveTo>
                  <a:lnTo>
                    <a:pt x="12" y="126"/>
                  </a:lnTo>
                  <a:lnTo>
                    <a:pt x="12" y="125"/>
                  </a:lnTo>
                  <a:lnTo>
                    <a:pt x="14" y="124"/>
                  </a:lnTo>
                  <a:lnTo>
                    <a:pt x="15" y="120"/>
                  </a:lnTo>
                  <a:lnTo>
                    <a:pt x="15" y="117"/>
                  </a:lnTo>
                  <a:lnTo>
                    <a:pt x="17" y="112"/>
                  </a:lnTo>
                  <a:lnTo>
                    <a:pt x="19" y="106"/>
                  </a:lnTo>
                  <a:lnTo>
                    <a:pt x="20" y="99"/>
                  </a:lnTo>
                  <a:lnTo>
                    <a:pt x="22" y="91"/>
                  </a:lnTo>
                  <a:lnTo>
                    <a:pt x="23" y="83"/>
                  </a:lnTo>
                  <a:lnTo>
                    <a:pt x="24" y="74"/>
                  </a:lnTo>
                  <a:lnTo>
                    <a:pt x="26" y="65"/>
                  </a:lnTo>
                  <a:lnTo>
                    <a:pt x="26" y="53"/>
                  </a:lnTo>
                  <a:lnTo>
                    <a:pt x="27" y="41"/>
                  </a:lnTo>
                  <a:lnTo>
                    <a:pt x="27" y="28"/>
                  </a:lnTo>
                  <a:lnTo>
                    <a:pt x="26" y="14"/>
                  </a:lnTo>
                  <a:lnTo>
                    <a:pt x="26" y="0"/>
                  </a:lnTo>
                  <a:lnTo>
                    <a:pt x="12" y="2"/>
                  </a:lnTo>
                  <a:lnTo>
                    <a:pt x="14" y="15"/>
                  </a:lnTo>
                  <a:lnTo>
                    <a:pt x="15" y="28"/>
                  </a:lnTo>
                  <a:lnTo>
                    <a:pt x="15" y="41"/>
                  </a:lnTo>
                  <a:lnTo>
                    <a:pt x="14" y="52"/>
                  </a:lnTo>
                  <a:lnTo>
                    <a:pt x="12" y="63"/>
                  </a:lnTo>
                  <a:lnTo>
                    <a:pt x="11" y="73"/>
                  </a:lnTo>
                  <a:lnTo>
                    <a:pt x="10" y="81"/>
                  </a:lnTo>
                  <a:lnTo>
                    <a:pt x="9" y="90"/>
                  </a:lnTo>
                  <a:lnTo>
                    <a:pt x="8" y="97"/>
                  </a:lnTo>
                  <a:lnTo>
                    <a:pt x="5" y="103"/>
                  </a:lnTo>
                  <a:lnTo>
                    <a:pt x="4" y="109"/>
                  </a:lnTo>
                  <a:lnTo>
                    <a:pt x="3" y="113"/>
                  </a:lnTo>
                  <a:lnTo>
                    <a:pt x="2" y="117"/>
                  </a:lnTo>
                  <a:lnTo>
                    <a:pt x="1" y="118"/>
                  </a:lnTo>
                  <a:lnTo>
                    <a:pt x="1" y="120"/>
                  </a:lnTo>
                  <a:lnTo>
                    <a:pt x="1" y="121"/>
                  </a:lnTo>
                  <a:lnTo>
                    <a:pt x="0" y="123"/>
                  </a:lnTo>
                  <a:lnTo>
                    <a:pt x="1" y="121"/>
                  </a:lnTo>
                  <a:lnTo>
                    <a:pt x="1" y="121"/>
                  </a:lnTo>
                  <a:lnTo>
                    <a:pt x="0" y="123"/>
                  </a:lnTo>
                  <a:lnTo>
                    <a:pt x="12"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222"/>
            <p:cNvSpPr>
              <a:spLocks/>
            </p:cNvSpPr>
            <p:nvPr/>
          </p:nvSpPr>
          <p:spPr bwMode="auto">
            <a:xfrm>
              <a:off x="4535861" y="2845346"/>
              <a:ext cx="22225" cy="53975"/>
            </a:xfrm>
            <a:custGeom>
              <a:avLst/>
              <a:gdLst>
                <a:gd name="T0" fmla="*/ 12 w 28"/>
                <a:gd name="T1" fmla="*/ 62 h 67"/>
                <a:gd name="T2" fmla="*/ 13 w 28"/>
                <a:gd name="T3" fmla="*/ 66 h 67"/>
                <a:gd name="T4" fmla="*/ 28 w 28"/>
                <a:gd name="T5" fmla="*/ 2 h 67"/>
                <a:gd name="T6" fmla="*/ 16 w 28"/>
                <a:gd name="T7" fmla="*/ 0 h 67"/>
                <a:gd name="T8" fmla="*/ 1 w 28"/>
                <a:gd name="T9" fmla="*/ 63 h 67"/>
                <a:gd name="T10" fmla="*/ 1 w 28"/>
                <a:gd name="T11" fmla="*/ 67 h 67"/>
                <a:gd name="T12" fmla="*/ 1 w 28"/>
                <a:gd name="T13" fmla="*/ 63 h 67"/>
                <a:gd name="T14" fmla="*/ 0 w 28"/>
                <a:gd name="T15" fmla="*/ 65 h 67"/>
                <a:gd name="T16" fmla="*/ 1 w 28"/>
                <a:gd name="T17" fmla="*/ 67 h 67"/>
                <a:gd name="T18" fmla="*/ 12 w 28"/>
                <a:gd name="T1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7">
                  <a:moveTo>
                    <a:pt x="12" y="62"/>
                  </a:moveTo>
                  <a:lnTo>
                    <a:pt x="13" y="66"/>
                  </a:lnTo>
                  <a:lnTo>
                    <a:pt x="28" y="2"/>
                  </a:lnTo>
                  <a:lnTo>
                    <a:pt x="16" y="0"/>
                  </a:lnTo>
                  <a:lnTo>
                    <a:pt x="1" y="63"/>
                  </a:lnTo>
                  <a:lnTo>
                    <a:pt x="1" y="67"/>
                  </a:lnTo>
                  <a:lnTo>
                    <a:pt x="1" y="63"/>
                  </a:lnTo>
                  <a:lnTo>
                    <a:pt x="0" y="65"/>
                  </a:lnTo>
                  <a:lnTo>
                    <a:pt x="1" y="67"/>
                  </a:lnTo>
                  <a:lnTo>
                    <a:pt x="12"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223"/>
            <p:cNvSpPr>
              <a:spLocks/>
            </p:cNvSpPr>
            <p:nvPr/>
          </p:nvSpPr>
          <p:spPr bwMode="auto">
            <a:xfrm>
              <a:off x="4535861" y="2894558"/>
              <a:ext cx="58738" cy="77788"/>
            </a:xfrm>
            <a:custGeom>
              <a:avLst/>
              <a:gdLst>
                <a:gd name="T0" fmla="*/ 67 w 72"/>
                <a:gd name="T1" fmla="*/ 99 h 99"/>
                <a:gd name="T2" fmla="*/ 69 w 72"/>
                <a:gd name="T3" fmla="*/ 90 h 99"/>
                <a:gd name="T4" fmla="*/ 11 w 72"/>
                <a:gd name="T5" fmla="*/ 0 h 99"/>
                <a:gd name="T6" fmla="*/ 0 w 72"/>
                <a:gd name="T7" fmla="*/ 5 h 99"/>
                <a:gd name="T8" fmla="*/ 57 w 72"/>
                <a:gd name="T9" fmla="*/ 96 h 99"/>
                <a:gd name="T10" fmla="*/ 60 w 72"/>
                <a:gd name="T11" fmla="*/ 87 h 99"/>
                <a:gd name="T12" fmla="*/ 67 w 72"/>
                <a:gd name="T13" fmla="*/ 99 h 99"/>
                <a:gd name="T14" fmla="*/ 72 w 72"/>
                <a:gd name="T15" fmla="*/ 95 h 99"/>
                <a:gd name="T16" fmla="*/ 69 w 72"/>
                <a:gd name="T17" fmla="*/ 90 h 99"/>
                <a:gd name="T18" fmla="*/ 67 w 72"/>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9">
                  <a:moveTo>
                    <a:pt x="67" y="99"/>
                  </a:moveTo>
                  <a:lnTo>
                    <a:pt x="69" y="90"/>
                  </a:lnTo>
                  <a:lnTo>
                    <a:pt x="11" y="0"/>
                  </a:lnTo>
                  <a:lnTo>
                    <a:pt x="0" y="5"/>
                  </a:lnTo>
                  <a:lnTo>
                    <a:pt x="57" y="96"/>
                  </a:lnTo>
                  <a:lnTo>
                    <a:pt x="60" y="87"/>
                  </a:lnTo>
                  <a:lnTo>
                    <a:pt x="67" y="99"/>
                  </a:lnTo>
                  <a:lnTo>
                    <a:pt x="72" y="95"/>
                  </a:lnTo>
                  <a:lnTo>
                    <a:pt x="69" y="90"/>
                  </a:lnTo>
                  <a:lnTo>
                    <a:pt x="6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224"/>
            <p:cNvSpPr>
              <a:spLocks/>
            </p:cNvSpPr>
            <p:nvPr/>
          </p:nvSpPr>
          <p:spPr bwMode="auto">
            <a:xfrm>
              <a:off x="4443786" y="2964408"/>
              <a:ext cx="146050" cy="90488"/>
            </a:xfrm>
            <a:custGeom>
              <a:avLst/>
              <a:gdLst>
                <a:gd name="T0" fmla="*/ 0 w 185"/>
                <a:gd name="T1" fmla="*/ 107 h 115"/>
                <a:gd name="T2" fmla="*/ 10 w 185"/>
                <a:gd name="T3" fmla="*/ 111 h 115"/>
                <a:gd name="T4" fmla="*/ 185 w 185"/>
                <a:gd name="T5" fmla="*/ 12 h 115"/>
                <a:gd name="T6" fmla="*/ 178 w 185"/>
                <a:gd name="T7" fmla="*/ 0 h 115"/>
                <a:gd name="T8" fmla="*/ 3 w 185"/>
                <a:gd name="T9" fmla="*/ 101 h 115"/>
                <a:gd name="T10" fmla="*/ 12 w 185"/>
                <a:gd name="T11" fmla="*/ 104 h 115"/>
                <a:gd name="T12" fmla="*/ 0 w 185"/>
                <a:gd name="T13" fmla="*/ 107 h 115"/>
                <a:gd name="T14" fmla="*/ 1 w 185"/>
                <a:gd name="T15" fmla="*/ 115 h 115"/>
                <a:gd name="T16" fmla="*/ 10 w 185"/>
                <a:gd name="T17" fmla="*/ 111 h 115"/>
                <a:gd name="T18" fmla="*/ 0 w 185"/>
                <a:gd name="T19" fmla="*/ 10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15">
                  <a:moveTo>
                    <a:pt x="0" y="107"/>
                  </a:moveTo>
                  <a:lnTo>
                    <a:pt x="10" y="111"/>
                  </a:lnTo>
                  <a:lnTo>
                    <a:pt x="185" y="12"/>
                  </a:lnTo>
                  <a:lnTo>
                    <a:pt x="178" y="0"/>
                  </a:lnTo>
                  <a:lnTo>
                    <a:pt x="3" y="101"/>
                  </a:lnTo>
                  <a:lnTo>
                    <a:pt x="12" y="104"/>
                  </a:lnTo>
                  <a:lnTo>
                    <a:pt x="0" y="107"/>
                  </a:lnTo>
                  <a:lnTo>
                    <a:pt x="1" y="115"/>
                  </a:lnTo>
                  <a:lnTo>
                    <a:pt x="10" y="111"/>
                  </a:lnTo>
                  <a:lnTo>
                    <a:pt x="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225"/>
            <p:cNvSpPr>
              <a:spLocks/>
            </p:cNvSpPr>
            <p:nvPr/>
          </p:nvSpPr>
          <p:spPr bwMode="auto">
            <a:xfrm>
              <a:off x="4426323" y="2991396"/>
              <a:ext cx="25400" cy="57150"/>
            </a:xfrm>
            <a:custGeom>
              <a:avLst/>
              <a:gdLst>
                <a:gd name="T0" fmla="*/ 0 w 32"/>
                <a:gd name="T1" fmla="*/ 2 h 72"/>
                <a:gd name="T2" fmla="*/ 1 w 32"/>
                <a:gd name="T3" fmla="*/ 3 h 72"/>
                <a:gd name="T4" fmla="*/ 20 w 32"/>
                <a:gd name="T5" fmla="*/ 72 h 72"/>
                <a:gd name="T6" fmla="*/ 32 w 32"/>
                <a:gd name="T7" fmla="*/ 69 h 72"/>
                <a:gd name="T8" fmla="*/ 12 w 32"/>
                <a:gd name="T9" fmla="*/ 0 h 72"/>
                <a:gd name="T10" fmla="*/ 13 w 32"/>
                <a:gd name="T11" fmla="*/ 1 h 72"/>
                <a:gd name="T12" fmla="*/ 0 w 32"/>
                <a:gd name="T13" fmla="*/ 2 h 72"/>
                <a:gd name="T14" fmla="*/ 0 w 32"/>
                <a:gd name="T15" fmla="*/ 2 h 72"/>
                <a:gd name="T16" fmla="*/ 1 w 32"/>
                <a:gd name="T17" fmla="*/ 3 h 72"/>
                <a:gd name="T18" fmla="*/ 0 w 32"/>
                <a:gd name="T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2">
                  <a:moveTo>
                    <a:pt x="0" y="2"/>
                  </a:moveTo>
                  <a:lnTo>
                    <a:pt x="1" y="3"/>
                  </a:lnTo>
                  <a:lnTo>
                    <a:pt x="20" y="72"/>
                  </a:lnTo>
                  <a:lnTo>
                    <a:pt x="32" y="69"/>
                  </a:lnTo>
                  <a:lnTo>
                    <a:pt x="12" y="0"/>
                  </a:lnTo>
                  <a:lnTo>
                    <a:pt x="13" y="1"/>
                  </a:lnTo>
                  <a:lnTo>
                    <a:pt x="0" y="2"/>
                  </a:lnTo>
                  <a:lnTo>
                    <a:pt x="0" y="2"/>
                  </a:lnTo>
                  <a:lnTo>
                    <a:pt x="1" y="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226"/>
            <p:cNvSpPr>
              <a:spLocks/>
            </p:cNvSpPr>
            <p:nvPr/>
          </p:nvSpPr>
          <p:spPr bwMode="auto">
            <a:xfrm>
              <a:off x="4180261" y="2400846"/>
              <a:ext cx="258763" cy="463550"/>
            </a:xfrm>
            <a:custGeom>
              <a:avLst/>
              <a:gdLst>
                <a:gd name="T0" fmla="*/ 326 w 326"/>
                <a:gd name="T1" fmla="*/ 0 h 584"/>
                <a:gd name="T2" fmla="*/ 301 w 326"/>
                <a:gd name="T3" fmla="*/ 27 h 584"/>
                <a:gd name="T4" fmla="*/ 35 w 326"/>
                <a:gd name="T5" fmla="*/ 131 h 584"/>
                <a:gd name="T6" fmla="*/ 160 w 326"/>
                <a:gd name="T7" fmla="*/ 584 h 584"/>
                <a:gd name="T8" fmla="*/ 123 w 326"/>
                <a:gd name="T9" fmla="*/ 560 h 584"/>
                <a:gd name="T10" fmla="*/ 0 w 326"/>
                <a:gd name="T11" fmla="*/ 107 h 584"/>
                <a:gd name="T12" fmla="*/ 326 w 326"/>
                <a:gd name="T13" fmla="*/ 0 h 584"/>
              </a:gdLst>
              <a:ahLst/>
              <a:cxnLst>
                <a:cxn ang="0">
                  <a:pos x="T0" y="T1"/>
                </a:cxn>
                <a:cxn ang="0">
                  <a:pos x="T2" y="T3"/>
                </a:cxn>
                <a:cxn ang="0">
                  <a:pos x="T4" y="T5"/>
                </a:cxn>
                <a:cxn ang="0">
                  <a:pos x="T6" y="T7"/>
                </a:cxn>
                <a:cxn ang="0">
                  <a:pos x="T8" y="T9"/>
                </a:cxn>
                <a:cxn ang="0">
                  <a:pos x="T10" y="T11"/>
                </a:cxn>
                <a:cxn ang="0">
                  <a:pos x="T12" y="T13"/>
                </a:cxn>
              </a:cxnLst>
              <a:rect l="0" t="0" r="r" b="b"/>
              <a:pathLst>
                <a:path w="326" h="584">
                  <a:moveTo>
                    <a:pt x="326" y="0"/>
                  </a:moveTo>
                  <a:lnTo>
                    <a:pt x="301" y="27"/>
                  </a:lnTo>
                  <a:lnTo>
                    <a:pt x="35" y="131"/>
                  </a:lnTo>
                  <a:lnTo>
                    <a:pt x="160" y="584"/>
                  </a:lnTo>
                  <a:lnTo>
                    <a:pt x="123" y="560"/>
                  </a:lnTo>
                  <a:lnTo>
                    <a:pt x="0" y="107"/>
                  </a:lnTo>
                  <a:lnTo>
                    <a:pt x="3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227"/>
            <p:cNvSpPr>
              <a:spLocks/>
            </p:cNvSpPr>
            <p:nvPr/>
          </p:nvSpPr>
          <p:spPr bwMode="auto">
            <a:xfrm>
              <a:off x="4418386" y="2399258"/>
              <a:ext cx="22225" cy="26988"/>
            </a:xfrm>
            <a:custGeom>
              <a:avLst/>
              <a:gdLst>
                <a:gd name="T0" fmla="*/ 5 w 29"/>
                <a:gd name="T1" fmla="*/ 34 h 34"/>
                <a:gd name="T2" fmla="*/ 5 w 29"/>
                <a:gd name="T3" fmla="*/ 33 h 34"/>
                <a:gd name="T4" fmla="*/ 29 w 29"/>
                <a:gd name="T5" fmla="*/ 5 h 34"/>
                <a:gd name="T6" fmla="*/ 24 w 29"/>
                <a:gd name="T7" fmla="*/ 0 h 34"/>
                <a:gd name="T8" fmla="*/ 0 w 29"/>
                <a:gd name="T9" fmla="*/ 28 h 34"/>
                <a:gd name="T10" fmla="*/ 1 w 29"/>
                <a:gd name="T11" fmla="*/ 27 h 34"/>
                <a:gd name="T12" fmla="*/ 5 w 29"/>
                <a:gd name="T13" fmla="*/ 34 h 34"/>
                <a:gd name="T14" fmla="*/ 5 w 29"/>
                <a:gd name="T15" fmla="*/ 34 h 34"/>
                <a:gd name="T16" fmla="*/ 5 w 29"/>
                <a:gd name="T17" fmla="*/ 33 h 34"/>
                <a:gd name="T18" fmla="*/ 5 w 29"/>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5" y="34"/>
                  </a:moveTo>
                  <a:lnTo>
                    <a:pt x="5" y="33"/>
                  </a:lnTo>
                  <a:lnTo>
                    <a:pt x="29" y="5"/>
                  </a:lnTo>
                  <a:lnTo>
                    <a:pt x="24" y="0"/>
                  </a:lnTo>
                  <a:lnTo>
                    <a:pt x="0" y="28"/>
                  </a:lnTo>
                  <a:lnTo>
                    <a:pt x="1" y="27"/>
                  </a:lnTo>
                  <a:lnTo>
                    <a:pt x="5" y="34"/>
                  </a:lnTo>
                  <a:lnTo>
                    <a:pt x="5" y="34"/>
                  </a:lnTo>
                  <a:lnTo>
                    <a:pt x="5" y="33"/>
                  </a:lnTo>
                  <a:lnTo>
                    <a:pt x="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228"/>
            <p:cNvSpPr>
              <a:spLocks/>
            </p:cNvSpPr>
            <p:nvPr/>
          </p:nvSpPr>
          <p:spPr bwMode="auto">
            <a:xfrm>
              <a:off x="4205661" y="2419896"/>
              <a:ext cx="215900" cy="88900"/>
            </a:xfrm>
            <a:custGeom>
              <a:avLst/>
              <a:gdLst>
                <a:gd name="T0" fmla="*/ 7 w 272"/>
                <a:gd name="T1" fmla="*/ 106 h 111"/>
                <a:gd name="T2" fmla="*/ 5 w 272"/>
                <a:gd name="T3" fmla="*/ 111 h 111"/>
                <a:gd name="T4" fmla="*/ 272 w 272"/>
                <a:gd name="T5" fmla="*/ 7 h 111"/>
                <a:gd name="T6" fmla="*/ 268 w 272"/>
                <a:gd name="T7" fmla="*/ 0 h 111"/>
                <a:gd name="T8" fmla="*/ 2 w 272"/>
                <a:gd name="T9" fmla="*/ 104 h 111"/>
                <a:gd name="T10" fmla="*/ 0 w 272"/>
                <a:gd name="T11" fmla="*/ 108 h 111"/>
                <a:gd name="T12" fmla="*/ 2 w 272"/>
                <a:gd name="T13" fmla="*/ 104 h 111"/>
                <a:gd name="T14" fmla="*/ 0 w 272"/>
                <a:gd name="T15" fmla="*/ 105 h 111"/>
                <a:gd name="T16" fmla="*/ 0 w 272"/>
                <a:gd name="T17" fmla="*/ 108 h 111"/>
                <a:gd name="T18" fmla="*/ 7 w 272"/>
                <a:gd name="T19"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 h="111">
                  <a:moveTo>
                    <a:pt x="7" y="106"/>
                  </a:moveTo>
                  <a:lnTo>
                    <a:pt x="5" y="111"/>
                  </a:lnTo>
                  <a:lnTo>
                    <a:pt x="272" y="7"/>
                  </a:lnTo>
                  <a:lnTo>
                    <a:pt x="268" y="0"/>
                  </a:lnTo>
                  <a:lnTo>
                    <a:pt x="2" y="104"/>
                  </a:lnTo>
                  <a:lnTo>
                    <a:pt x="0" y="108"/>
                  </a:lnTo>
                  <a:lnTo>
                    <a:pt x="2" y="104"/>
                  </a:lnTo>
                  <a:lnTo>
                    <a:pt x="0" y="105"/>
                  </a:lnTo>
                  <a:lnTo>
                    <a:pt x="0" y="108"/>
                  </a:lnTo>
                  <a:lnTo>
                    <a:pt x="7"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229"/>
            <p:cNvSpPr>
              <a:spLocks/>
            </p:cNvSpPr>
            <p:nvPr/>
          </p:nvSpPr>
          <p:spPr bwMode="auto">
            <a:xfrm>
              <a:off x="4205661" y="2504033"/>
              <a:ext cx="106363" cy="366713"/>
            </a:xfrm>
            <a:custGeom>
              <a:avLst/>
              <a:gdLst>
                <a:gd name="T0" fmla="*/ 127 w 133"/>
                <a:gd name="T1" fmla="*/ 456 h 461"/>
                <a:gd name="T2" fmla="*/ 131 w 133"/>
                <a:gd name="T3" fmla="*/ 453 h 461"/>
                <a:gd name="T4" fmla="*/ 7 w 133"/>
                <a:gd name="T5" fmla="*/ 0 h 461"/>
                <a:gd name="T6" fmla="*/ 0 w 133"/>
                <a:gd name="T7" fmla="*/ 2 h 461"/>
                <a:gd name="T8" fmla="*/ 124 w 133"/>
                <a:gd name="T9" fmla="*/ 455 h 461"/>
                <a:gd name="T10" fmla="*/ 130 w 133"/>
                <a:gd name="T11" fmla="*/ 452 h 461"/>
                <a:gd name="T12" fmla="*/ 127 w 133"/>
                <a:gd name="T13" fmla="*/ 456 h 461"/>
                <a:gd name="T14" fmla="*/ 133 w 133"/>
                <a:gd name="T15" fmla="*/ 461 h 461"/>
                <a:gd name="T16" fmla="*/ 131 w 133"/>
                <a:gd name="T17" fmla="*/ 453 h 461"/>
                <a:gd name="T18" fmla="*/ 127 w 133"/>
                <a:gd name="T19" fmla="*/ 45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61">
                  <a:moveTo>
                    <a:pt x="127" y="456"/>
                  </a:moveTo>
                  <a:lnTo>
                    <a:pt x="131" y="453"/>
                  </a:lnTo>
                  <a:lnTo>
                    <a:pt x="7" y="0"/>
                  </a:lnTo>
                  <a:lnTo>
                    <a:pt x="0" y="2"/>
                  </a:lnTo>
                  <a:lnTo>
                    <a:pt x="124" y="455"/>
                  </a:lnTo>
                  <a:lnTo>
                    <a:pt x="130" y="452"/>
                  </a:lnTo>
                  <a:lnTo>
                    <a:pt x="127" y="456"/>
                  </a:lnTo>
                  <a:lnTo>
                    <a:pt x="133" y="461"/>
                  </a:lnTo>
                  <a:lnTo>
                    <a:pt x="131" y="453"/>
                  </a:lnTo>
                  <a:lnTo>
                    <a:pt x="127"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230"/>
            <p:cNvSpPr>
              <a:spLocks/>
            </p:cNvSpPr>
            <p:nvPr/>
          </p:nvSpPr>
          <p:spPr bwMode="auto">
            <a:xfrm>
              <a:off x="4275511" y="2843758"/>
              <a:ext cx="33338" cy="23813"/>
            </a:xfrm>
            <a:custGeom>
              <a:avLst/>
              <a:gdLst>
                <a:gd name="T0" fmla="*/ 0 w 43"/>
                <a:gd name="T1" fmla="*/ 4 h 29"/>
                <a:gd name="T2" fmla="*/ 3 w 43"/>
                <a:gd name="T3" fmla="*/ 6 h 29"/>
                <a:gd name="T4" fmla="*/ 40 w 43"/>
                <a:gd name="T5" fmla="*/ 29 h 29"/>
                <a:gd name="T6" fmla="*/ 43 w 43"/>
                <a:gd name="T7" fmla="*/ 25 h 29"/>
                <a:gd name="T8" fmla="*/ 6 w 43"/>
                <a:gd name="T9" fmla="*/ 0 h 29"/>
                <a:gd name="T10" fmla="*/ 7 w 43"/>
                <a:gd name="T11" fmla="*/ 2 h 29"/>
                <a:gd name="T12" fmla="*/ 0 w 43"/>
                <a:gd name="T13" fmla="*/ 4 h 29"/>
                <a:gd name="T14" fmla="*/ 2 w 43"/>
                <a:gd name="T15" fmla="*/ 5 h 29"/>
                <a:gd name="T16" fmla="*/ 3 w 43"/>
                <a:gd name="T17" fmla="*/ 6 h 29"/>
                <a:gd name="T18" fmla="*/ 0 w 43"/>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0" y="4"/>
                  </a:moveTo>
                  <a:lnTo>
                    <a:pt x="3" y="6"/>
                  </a:lnTo>
                  <a:lnTo>
                    <a:pt x="40" y="29"/>
                  </a:lnTo>
                  <a:lnTo>
                    <a:pt x="43" y="25"/>
                  </a:lnTo>
                  <a:lnTo>
                    <a:pt x="6" y="0"/>
                  </a:lnTo>
                  <a:lnTo>
                    <a:pt x="7" y="2"/>
                  </a:lnTo>
                  <a:lnTo>
                    <a:pt x="0" y="4"/>
                  </a:lnTo>
                  <a:lnTo>
                    <a:pt x="2" y="5"/>
                  </a:lnTo>
                  <a:lnTo>
                    <a:pt x="3"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231"/>
            <p:cNvSpPr>
              <a:spLocks/>
            </p:cNvSpPr>
            <p:nvPr/>
          </p:nvSpPr>
          <p:spPr bwMode="auto">
            <a:xfrm>
              <a:off x="4177086" y="2483396"/>
              <a:ext cx="103188" cy="363538"/>
            </a:xfrm>
            <a:custGeom>
              <a:avLst/>
              <a:gdLst>
                <a:gd name="T0" fmla="*/ 3 w 130"/>
                <a:gd name="T1" fmla="*/ 0 h 458"/>
                <a:gd name="T2" fmla="*/ 0 w 130"/>
                <a:gd name="T3" fmla="*/ 5 h 458"/>
                <a:gd name="T4" fmla="*/ 123 w 130"/>
                <a:gd name="T5" fmla="*/ 458 h 458"/>
                <a:gd name="T6" fmla="*/ 130 w 130"/>
                <a:gd name="T7" fmla="*/ 456 h 458"/>
                <a:gd name="T8" fmla="*/ 7 w 130"/>
                <a:gd name="T9" fmla="*/ 3 h 458"/>
                <a:gd name="T10" fmla="*/ 5 w 130"/>
                <a:gd name="T11" fmla="*/ 7 h 458"/>
                <a:gd name="T12" fmla="*/ 3 w 130"/>
                <a:gd name="T13" fmla="*/ 0 h 458"/>
                <a:gd name="T14" fmla="*/ 0 w 130"/>
                <a:gd name="T15" fmla="*/ 2 h 458"/>
                <a:gd name="T16" fmla="*/ 0 w 130"/>
                <a:gd name="T17" fmla="*/ 5 h 458"/>
                <a:gd name="T18" fmla="*/ 3 w 130"/>
                <a:gd name="T19"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458">
                  <a:moveTo>
                    <a:pt x="3" y="0"/>
                  </a:moveTo>
                  <a:lnTo>
                    <a:pt x="0" y="5"/>
                  </a:lnTo>
                  <a:lnTo>
                    <a:pt x="123" y="458"/>
                  </a:lnTo>
                  <a:lnTo>
                    <a:pt x="130" y="456"/>
                  </a:lnTo>
                  <a:lnTo>
                    <a:pt x="7" y="3"/>
                  </a:lnTo>
                  <a:lnTo>
                    <a:pt x="5" y="7"/>
                  </a:lnTo>
                  <a:lnTo>
                    <a:pt x="3" y="0"/>
                  </a:lnTo>
                  <a:lnTo>
                    <a:pt x="0" y="2"/>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232"/>
            <p:cNvSpPr>
              <a:spLocks/>
            </p:cNvSpPr>
            <p:nvPr/>
          </p:nvSpPr>
          <p:spPr bwMode="auto">
            <a:xfrm>
              <a:off x="4178673" y="2396083"/>
              <a:ext cx="268288" cy="93663"/>
            </a:xfrm>
            <a:custGeom>
              <a:avLst/>
              <a:gdLst>
                <a:gd name="T0" fmla="*/ 329 w 337"/>
                <a:gd name="T1" fmla="*/ 9 h 117"/>
                <a:gd name="T2" fmla="*/ 325 w 337"/>
                <a:gd name="T3" fmla="*/ 3 h 117"/>
                <a:gd name="T4" fmla="*/ 0 w 337"/>
                <a:gd name="T5" fmla="*/ 110 h 117"/>
                <a:gd name="T6" fmla="*/ 2 w 337"/>
                <a:gd name="T7" fmla="*/ 117 h 117"/>
                <a:gd name="T8" fmla="*/ 328 w 337"/>
                <a:gd name="T9" fmla="*/ 10 h 117"/>
                <a:gd name="T10" fmla="*/ 324 w 337"/>
                <a:gd name="T11" fmla="*/ 4 h 117"/>
                <a:gd name="T12" fmla="*/ 329 w 337"/>
                <a:gd name="T13" fmla="*/ 9 h 117"/>
                <a:gd name="T14" fmla="*/ 337 w 337"/>
                <a:gd name="T15" fmla="*/ 0 h 117"/>
                <a:gd name="T16" fmla="*/ 325 w 337"/>
                <a:gd name="T17" fmla="*/ 3 h 117"/>
                <a:gd name="T18" fmla="*/ 329 w 337"/>
                <a:gd name="T19"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117">
                  <a:moveTo>
                    <a:pt x="329" y="9"/>
                  </a:moveTo>
                  <a:lnTo>
                    <a:pt x="325" y="3"/>
                  </a:lnTo>
                  <a:lnTo>
                    <a:pt x="0" y="110"/>
                  </a:lnTo>
                  <a:lnTo>
                    <a:pt x="2" y="117"/>
                  </a:lnTo>
                  <a:lnTo>
                    <a:pt x="328" y="10"/>
                  </a:lnTo>
                  <a:lnTo>
                    <a:pt x="324" y="4"/>
                  </a:lnTo>
                  <a:lnTo>
                    <a:pt x="329" y="9"/>
                  </a:lnTo>
                  <a:lnTo>
                    <a:pt x="337" y="0"/>
                  </a:lnTo>
                  <a:lnTo>
                    <a:pt x="325" y="3"/>
                  </a:lnTo>
                  <a:lnTo>
                    <a:pt x="32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233"/>
            <p:cNvSpPr>
              <a:spLocks/>
            </p:cNvSpPr>
            <p:nvPr/>
          </p:nvSpPr>
          <p:spPr bwMode="auto">
            <a:xfrm>
              <a:off x="4192961" y="2864396"/>
              <a:ext cx="114300" cy="209550"/>
            </a:xfrm>
            <a:custGeom>
              <a:avLst/>
              <a:gdLst>
                <a:gd name="T0" fmla="*/ 16 w 143"/>
                <a:gd name="T1" fmla="*/ 173 h 263"/>
                <a:gd name="T2" fmla="*/ 0 w 143"/>
                <a:gd name="T3" fmla="*/ 263 h 263"/>
                <a:gd name="T4" fmla="*/ 143 w 143"/>
                <a:gd name="T5" fmla="*/ 0 h 263"/>
                <a:gd name="T6" fmla="*/ 16 w 143"/>
                <a:gd name="T7" fmla="*/ 173 h 263"/>
              </a:gdLst>
              <a:ahLst/>
              <a:cxnLst>
                <a:cxn ang="0">
                  <a:pos x="T0" y="T1"/>
                </a:cxn>
                <a:cxn ang="0">
                  <a:pos x="T2" y="T3"/>
                </a:cxn>
                <a:cxn ang="0">
                  <a:pos x="T4" y="T5"/>
                </a:cxn>
                <a:cxn ang="0">
                  <a:pos x="T6" y="T7"/>
                </a:cxn>
              </a:cxnLst>
              <a:rect l="0" t="0" r="r" b="b"/>
              <a:pathLst>
                <a:path w="143" h="263">
                  <a:moveTo>
                    <a:pt x="16" y="173"/>
                  </a:moveTo>
                  <a:lnTo>
                    <a:pt x="0" y="263"/>
                  </a:lnTo>
                  <a:lnTo>
                    <a:pt x="143" y="0"/>
                  </a:lnTo>
                  <a:lnTo>
                    <a:pt x="16" y="173"/>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234"/>
            <p:cNvSpPr>
              <a:spLocks/>
            </p:cNvSpPr>
            <p:nvPr/>
          </p:nvSpPr>
          <p:spPr bwMode="auto">
            <a:xfrm>
              <a:off x="4189786" y="3000921"/>
              <a:ext cx="19050" cy="85725"/>
            </a:xfrm>
            <a:custGeom>
              <a:avLst/>
              <a:gdLst>
                <a:gd name="T0" fmla="*/ 4 w 26"/>
                <a:gd name="T1" fmla="*/ 88 h 107"/>
                <a:gd name="T2" fmla="*/ 9 w 26"/>
                <a:gd name="T3" fmla="*/ 91 h 107"/>
                <a:gd name="T4" fmla="*/ 26 w 26"/>
                <a:gd name="T5" fmla="*/ 1 h 107"/>
                <a:gd name="T6" fmla="*/ 19 w 26"/>
                <a:gd name="T7" fmla="*/ 0 h 107"/>
                <a:gd name="T8" fmla="*/ 2 w 26"/>
                <a:gd name="T9" fmla="*/ 89 h 107"/>
                <a:gd name="T10" fmla="*/ 9 w 26"/>
                <a:gd name="T11" fmla="*/ 92 h 107"/>
                <a:gd name="T12" fmla="*/ 2 w 26"/>
                <a:gd name="T13" fmla="*/ 89 h 107"/>
                <a:gd name="T14" fmla="*/ 0 w 26"/>
                <a:gd name="T15" fmla="*/ 107 h 107"/>
                <a:gd name="T16" fmla="*/ 9 w 26"/>
                <a:gd name="T17" fmla="*/ 92 h 107"/>
                <a:gd name="T18" fmla="*/ 4 w 26"/>
                <a:gd name="T19"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7">
                  <a:moveTo>
                    <a:pt x="4" y="88"/>
                  </a:moveTo>
                  <a:lnTo>
                    <a:pt x="9" y="91"/>
                  </a:lnTo>
                  <a:lnTo>
                    <a:pt x="26" y="1"/>
                  </a:lnTo>
                  <a:lnTo>
                    <a:pt x="19" y="0"/>
                  </a:lnTo>
                  <a:lnTo>
                    <a:pt x="2" y="89"/>
                  </a:lnTo>
                  <a:lnTo>
                    <a:pt x="9" y="92"/>
                  </a:lnTo>
                  <a:lnTo>
                    <a:pt x="2" y="89"/>
                  </a:lnTo>
                  <a:lnTo>
                    <a:pt x="0" y="107"/>
                  </a:lnTo>
                  <a:lnTo>
                    <a:pt x="9" y="92"/>
                  </a:lnTo>
                  <a:lnTo>
                    <a:pt x="4"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235"/>
            <p:cNvSpPr>
              <a:spLocks/>
            </p:cNvSpPr>
            <p:nvPr/>
          </p:nvSpPr>
          <p:spPr bwMode="auto">
            <a:xfrm>
              <a:off x="4191373" y="2864396"/>
              <a:ext cx="119063" cy="209550"/>
            </a:xfrm>
            <a:custGeom>
              <a:avLst/>
              <a:gdLst>
                <a:gd name="T0" fmla="*/ 145 w 148"/>
                <a:gd name="T1" fmla="*/ 1 h 265"/>
                <a:gd name="T2" fmla="*/ 142 w 148"/>
                <a:gd name="T3" fmla="*/ 0 h 265"/>
                <a:gd name="T4" fmla="*/ 0 w 148"/>
                <a:gd name="T5" fmla="*/ 261 h 265"/>
                <a:gd name="T6" fmla="*/ 5 w 148"/>
                <a:gd name="T7" fmla="*/ 265 h 265"/>
                <a:gd name="T8" fmla="*/ 148 w 148"/>
                <a:gd name="T9" fmla="*/ 2 h 265"/>
                <a:gd name="T10" fmla="*/ 145 w 148"/>
                <a:gd name="T11" fmla="*/ 1 h 265"/>
              </a:gdLst>
              <a:ahLst/>
              <a:cxnLst>
                <a:cxn ang="0">
                  <a:pos x="T0" y="T1"/>
                </a:cxn>
                <a:cxn ang="0">
                  <a:pos x="T2" y="T3"/>
                </a:cxn>
                <a:cxn ang="0">
                  <a:pos x="T4" y="T5"/>
                </a:cxn>
                <a:cxn ang="0">
                  <a:pos x="T6" y="T7"/>
                </a:cxn>
                <a:cxn ang="0">
                  <a:pos x="T8" y="T9"/>
                </a:cxn>
                <a:cxn ang="0">
                  <a:pos x="T10" y="T11"/>
                </a:cxn>
              </a:cxnLst>
              <a:rect l="0" t="0" r="r" b="b"/>
              <a:pathLst>
                <a:path w="148" h="265">
                  <a:moveTo>
                    <a:pt x="145" y="1"/>
                  </a:moveTo>
                  <a:lnTo>
                    <a:pt x="142" y="0"/>
                  </a:lnTo>
                  <a:lnTo>
                    <a:pt x="0" y="261"/>
                  </a:lnTo>
                  <a:lnTo>
                    <a:pt x="5" y="265"/>
                  </a:lnTo>
                  <a:lnTo>
                    <a:pt x="148" y="2"/>
                  </a:lnTo>
                  <a:lnTo>
                    <a:pt x="1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236"/>
            <p:cNvSpPr>
              <a:spLocks/>
            </p:cNvSpPr>
            <p:nvPr/>
          </p:nvSpPr>
          <p:spPr bwMode="auto">
            <a:xfrm>
              <a:off x="4000873" y="2551658"/>
              <a:ext cx="196850" cy="479425"/>
            </a:xfrm>
            <a:custGeom>
              <a:avLst/>
              <a:gdLst>
                <a:gd name="T0" fmla="*/ 0 w 249"/>
                <a:gd name="T1" fmla="*/ 0 h 605"/>
                <a:gd name="T2" fmla="*/ 15 w 249"/>
                <a:gd name="T3" fmla="*/ 212 h 605"/>
                <a:gd name="T4" fmla="*/ 84 w 249"/>
                <a:gd name="T5" fmla="*/ 222 h 605"/>
                <a:gd name="T6" fmla="*/ 41 w 249"/>
                <a:gd name="T7" fmla="*/ 275 h 605"/>
                <a:gd name="T8" fmla="*/ 249 w 249"/>
                <a:gd name="T9" fmla="*/ 605 h 605"/>
                <a:gd name="T10" fmla="*/ 0 w 249"/>
                <a:gd name="T11" fmla="*/ 0 h 605"/>
              </a:gdLst>
              <a:ahLst/>
              <a:cxnLst>
                <a:cxn ang="0">
                  <a:pos x="T0" y="T1"/>
                </a:cxn>
                <a:cxn ang="0">
                  <a:pos x="T2" y="T3"/>
                </a:cxn>
                <a:cxn ang="0">
                  <a:pos x="T4" y="T5"/>
                </a:cxn>
                <a:cxn ang="0">
                  <a:pos x="T6" y="T7"/>
                </a:cxn>
                <a:cxn ang="0">
                  <a:pos x="T8" y="T9"/>
                </a:cxn>
                <a:cxn ang="0">
                  <a:pos x="T10" y="T11"/>
                </a:cxn>
              </a:cxnLst>
              <a:rect l="0" t="0" r="r" b="b"/>
              <a:pathLst>
                <a:path w="249" h="605">
                  <a:moveTo>
                    <a:pt x="0" y="0"/>
                  </a:moveTo>
                  <a:lnTo>
                    <a:pt x="15" y="212"/>
                  </a:lnTo>
                  <a:lnTo>
                    <a:pt x="84" y="222"/>
                  </a:lnTo>
                  <a:lnTo>
                    <a:pt x="41" y="275"/>
                  </a:lnTo>
                  <a:lnTo>
                    <a:pt x="249" y="605"/>
                  </a:lnTo>
                  <a:lnTo>
                    <a:pt x="0"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237"/>
            <p:cNvSpPr>
              <a:spLocks/>
            </p:cNvSpPr>
            <p:nvPr/>
          </p:nvSpPr>
          <p:spPr bwMode="auto">
            <a:xfrm>
              <a:off x="3997698" y="2551658"/>
              <a:ext cx="17463" cy="171450"/>
            </a:xfrm>
            <a:custGeom>
              <a:avLst/>
              <a:gdLst>
                <a:gd name="T0" fmla="*/ 19 w 21"/>
                <a:gd name="T1" fmla="*/ 208 h 215"/>
                <a:gd name="T2" fmla="*/ 21 w 21"/>
                <a:gd name="T3" fmla="*/ 212 h 215"/>
                <a:gd name="T4" fmla="*/ 5 w 21"/>
                <a:gd name="T5" fmla="*/ 0 h 215"/>
                <a:gd name="T6" fmla="*/ 0 w 21"/>
                <a:gd name="T7" fmla="*/ 0 h 215"/>
                <a:gd name="T8" fmla="*/ 14 w 21"/>
                <a:gd name="T9" fmla="*/ 212 h 215"/>
                <a:gd name="T10" fmla="*/ 18 w 21"/>
                <a:gd name="T11" fmla="*/ 215 h 215"/>
                <a:gd name="T12" fmla="*/ 14 w 21"/>
                <a:gd name="T13" fmla="*/ 212 h 215"/>
                <a:gd name="T14" fmla="*/ 14 w 21"/>
                <a:gd name="T15" fmla="*/ 215 h 215"/>
                <a:gd name="T16" fmla="*/ 18 w 21"/>
                <a:gd name="T17" fmla="*/ 215 h 215"/>
                <a:gd name="T18" fmla="*/ 19 w 21"/>
                <a:gd name="T19"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5">
                  <a:moveTo>
                    <a:pt x="19" y="208"/>
                  </a:moveTo>
                  <a:lnTo>
                    <a:pt x="21" y="212"/>
                  </a:lnTo>
                  <a:lnTo>
                    <a:pt x="5" y="0"/>
                  </a:lnTo>
                  <a:lnTo>
                    <a:pt x="0" y="0"/>
                  </a:lnTo>
                  <a:lnTo>
                    <a:pt x="14" y="212"/>
                  </a:lnTo>
                  <a:lnTo>
                    <a:pt x="18" y="215"/>
                  </a:lnTo>
                  <a:lnTo>
                    <a:pt x="14" y="212"/>
                  </a:lnTo>
                  <a:lnTo>
                    <a:pt x="14" y="215"/>
                  </a:lnTo>
                  <a:lnTo>
                    <a:pt x="18" y="215"/>
                  </a:lnTo>
                  <a:lnTo>
                    <a:pt x="19"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238"/>
            <p:cNvSpPr>
              <a:spLocks/>
            </p:cNvSpPr>
            <p:nvPr/>
          </p:nvSpPr>
          <p:spPr bwMode="auto">
            <a:xfrm>
              <a:off x="4011986" y="2716758"/>
              <a:ext cx="60325" cy="14288"/>
            </a:xfrm>
            <a:custGeom>
              <a:avLst/>
              <a:gdLst>
                <a:gd name="T0" fmla="*/ 71 w 75"/>
                <a:gd name="T1" fmla="*/ 16 h 18"/>
                <a:gd name="T2" fmla="*/ 70 w 75"/>
                <a:gd name="T3" fmla="*/ 12 h 18"/>
                <a:gd name="T4" fmla="*/ 1 w 75"/>
                <a:gd name="T5" fmla="*/ 0 h 18"/>
                <a:gd name="T6" fmla="*/ 0 w 75"/>
                <a:gd name="T7" fmla="*/ 7 h 18"/>
                <a:gd name="T8" fmla="*/ 69 w 75"/>
                <a:gd name="T9" fmla="*/ 18 h 18"/>
                <a:gd name="T10" fmla="*/ 67 w 75"/>
                <a:gd name="T11" fmla="*/ 13 h 18"/>
                <a:gd name="T12" fmla="*/ 71 w 75"/>
                <a:gd name="T13" fmla="*/ 16 h 18"/>
                <a:gd name="T14" fmla="*/ 75 w 75"/>
                <a:gd name="T15" fmla="*/ 12 h 18"/>
                <a:gd name="T16" fmla="*/ 70 w 75"/>
                <a:gd name="T17" fmla="*/ 12 h 18"/>
                <a:gd name="T18" fmla="*/ 71 w 75"/>
                <a:gd name="T1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8">
                  <a:moveTo>
                    <a:pt x="71" y="16"/>
                  </a:moveTo>
                  <a:lnTo>
                    <a:pt x="70" y="12"/>
                  </a:lnTo>
                  <a:lnTo>
                    <a:pt x="1" y="0"/>
                  </a:lnTo>
                  <a:lnTo>
                    <a:pt x="0" y="7"/>
                  </a:lnTo>
                  <a:lnTo>
                    <a:pt x="69" y="18"/>
                  </a:lnTo>
                  <a:lnTo>
                    <a:pt x="67" y="13"/>
                  </a:lnTo>
                  <a:lnTo>
                    <a:pt x="71" y="16"/>
                  </a:lnTo>
                  <a:lnTo>
                    <a:pt x="75" y="12"/>
                  </a:lnTo>
                  <a:lnTo>
                    <a:pt x="70" y="12"/>
                  </a:lnTo>
                  <a:lnTo>
                    <a:pt x="7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239"/>
            <p:cNvSpPr>
              <a:spLocks/>
            </p:cNvSpPr>
            <p:nvPr/>
          </p:nvSpPr>
          <p:spPr bwMode="auto">
            <a:xfrm>
              <a:off x="4031036" y="2726283"/>
              <a:ext cx="38100" cy="46038"/>
            </a:xfrm>
            <a:custGeom>
              <a:avLst/>
              <a:gdLst>
                <a:gd name="T0" fmla="*/ 7 w 48"/>
                <a:gd name="T1" fmla="*/ 53 h 56"/>
                <a:gd name="T2" fmla="*/ 6 w 48"/>
                <a:gd name="T3" fmla="*/ 56 h 56"/>
                <a:gd name="T4" fmla="*/ 48 w 48"/>
                <a:gd name="T5" fmla="*/ 3 h 56"/>
                <a:gd name="T6" fmla="*/ 44 w 48"/>
                <a:gd name="T7" fmla="*/ 0 h 56"/>
                <a:gd name="T8" fmla="*/ 1 w 48"/>
                <a:gd name="T9" fmla="*/ 53 h 56"/>
                <a:gd name="T10" fmla="*/ 1 w 48"/>
                <a:gd name="T11" fmla="*/ 56 h 56"/>
                <a:gd name="T12" fmla="*/ 1 w 48"/>
                <a:gd name="T13" fmla="*/ 53 h 56"/>
                <a:gd name="T14" fmla="*/ 0 w 48"/>
                <a:gd name="T15" fmla="*/ 54 h 56"/>
                <a:gd name="T16" fmla="*/ 1 w 48"/>
                <a:gd name="T17" fmla="*/ 56 h 56"/>
                <a:gd name="T18" fmla="*/ 7 w 48"/>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6">
                  <a:moveTo>
                    <a:pt x="7" y="53"/>
                  </a:moveTo>
                  <a:lnTo>
                    <a:pt x="6" y="56"/>
                  </a:lnTo>
                  <a:lnTo>
                    <a:pt x="48" y="3"/>
                  </a:lnTo>
                  <a:lnTo>
                    <a:pt x="44" y="0"/>
                  </a:lnTo>
                  <a:lnTo>
                    <a:pt x="1" y="53"/>
                  </a:lnTo>
                  <a:lnTo>
                    <a:pt x="1" y="56"/>
                  </a:lnTo>
                  <a:lnTo>
                    <a:pt x="1" y="53"/>
                  </a:lnTo>
                  <a:lnTo>
                    <a:pt x="0" y="54"/>
                  </a:lnTo>
                  <a:lnTo>
                    <a:pt x="1" y="56"/>
                  </a:lnTo>
                  <a:lnTo>
                    <a:pt x="7"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240"/>
            <p:cNvSpPr>
              <a:spLocks/>
            </p:cNvSpPr>
            <p:nvPr/>
          </p:nvSpPr>
          <p:spPr bwMode="auto">
            <a:xfrm>
              <a:off x="4032623" y="2769146"/>
              <a:ext cx="168275" cy="263525"/>
            </a:xfrm>
            <a:custGeom>
              <a:avLst/>
              <a:gdLst>
                <a:gd name="T0" fmla="*/ 210 w 212"/>
                <a:gd name="T1" fmla="*/ 331 h 332"/>
                <a:gd name="T2" fmla="*/ 212 w 212"/>
                <a:gd name="T3" fmla="*/ 328 h 332"/>
                <a:gd name="T4" fmla="*/ 6 w 212"/>
                <a:gd name="T5" fmla="*/ 0 h 332"/>
                <a:gd name="T6" fmla="*/ 0 w 212"/>
                <a:gd name="T7" fmla="*/ 3 h 332"/>
                <a:gd name="T8" fmla="*/ 207 w 212"/>
                <a:gd name="T9" fmla="*/ 332 h 332"/>
                <a:gd name="T10" fmla="*/ 210 w 212"/>
                <a:gd name="T11" fmla="*/ 331 h 332"/>
              </a:gdLst>
              <a:ahLst/>
              <a:cxnLst>
                <a:cxn ang="0">
                  <a:pos x="T0" y="T1"/>
                </a:cxn>
                <a:cxn ang="0">
                  <a:pos x="T2" y="T3"/>
                </a:cxn>
                <a:cxn ang="0">
                  <a:pos x="T4" y="T5"/>
                </a:cxn>
                <a:cxn ang="0">
                  <a:pos x="T6" y="T7"/>
                </a:cxn>
                <a:cxn ang="0">
                  <a:pos x="T8" y="T9"/>
                </a:cxn>
                <a:cxn ang="0">
                  <a:pos x="T10" y="T11"/>
                </a:cxn>
              </a:cxnLst>
              <a:rect l="0" t="0" r="r" b="b"/>
              <a:pathLst>
                <a:path w="212" h="332">
                  <a:moveTo>
                    <a:pt x="210" y="331"/>
                  </a:moveTo>
                  <a:lnTo>
                    <a:pt x="212" y="328"/>
                  </a:lnTo>
                  <a:lnTo>
                    <a:pt x="6" y="0"/>
                  </a:lnTo>
                  <a:lnTo>
                    <a:pt x="0" y="3"/>
                  </a:lnTo>
                  <a:lnTo>
                    <a:pt x="207" y="332"/>
                  </a:lnTo>
                  <a:lnTo>
                    <a:pt x="210" y="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241"/>
            <p:cNvSpPr>
              <a:spLocks/>
            </p:cNvSpPr>
            <p:nvPr/>
          </p:nvSpPr>
          <p:spPr bwMode="auto">
            <a:xfrm>
              <a:off x="4408861" y="2600871"/>
              <a:ext cx="331788" cy="785813"/>
            </a:xfrm>
            <a:custGeom>
              <a:avLst/>
              <a:gdLst>
                <a:gd name="T0" fmla="*/ 292 w 419"/>
                <a:gd name="T1" fmla="*/ 10 h 991"/>
                <a:gd name="T2" fmla="*/ 301 w 419"/>
                <a:gd name="T3" fmla="*/ 40 h 991"/>
                <a:gd name="T4" fmla="*/ 313 w 419"/>
                <a:gd name="T5" fmla="*/ 84 h 991"/>
                <a:gd name="T6" fmla="*/ 324 w 419"/>
                <a:gd name="T7" fmla="*/ 139 h 991"/>
                <a:gd name="T8" fmla="*/ 336 w 419"/>
                <a:gd name="T9" fmla="*/ 200 h 991"/>
                <a:gd name="T10" fmla="*/ 346 w 419"/>
                <a:gd name="T11" fmla="*/ 263 h 991"/>
                <a:gd name="T12" fmla="*/ 357 w 419"/>
                <a:gd name="T13" fmla="*/ 324 h 991"/>
                <a:gd name="T14" fmla="*/ 366 w 419"/>
                <a:gd name="T15" fmla="*/ 379 h 991"/>
                <a:gd name="T16" fmla="*/ 373 w 419"/>
                <a:gd name="T17" fmla="*/ 424 h 991"/>
                <a:gd name="T18" fmla="*/ 377 w 419"/>
                <a:gd name="T19" fmla="*/ 453 h 991"/>
                <a:gd name="T20" fmla="*/ 378 w 419"/>
                <a:gd name="T21" fmla="*/ 464 h 991"/>
                <a:gd name="T22" fmla="*/ 334 w 419"/>
                <a:gd name="T23" fmla="*/ 931 h 991"/>
                <a:gd name="T24" fmla="*/ 316 w 419"/>
                <a:gd name="T25" fmla="*/ 941 h 991"/>
                <a:gd name="T26" fmla="*/ 287 w 419"/>
                <a:gd name="T27" fmla="*/ 960 h 991"/>
                <a:gd name="T28" fmla="*/ 252 w 419"/>
                <a:gd name="T29" fmla="*/ 977 h 991"/>
                <a:gd name="T30" fmla="*/ 218 w 419"/>
                <a:gd name="T31" fmla="*/ 990 h 991"/>
                <a:gd name="T32" fmla="*/ 196 w 419"/>
                <a:gd name="T33" fmla="*/ 988 h 991"/>
                <a:gd name="T34" fmla="*/ 162 w 419"/>
                <a:gd name="T35" fmla="*/ 948 h 991"/>
                <a:gd name="T36" fmla="*/ 131 w 419"/>
                <a:gd name="T37" fmla="*/ 893 h 991"/>
                <a:gd name="T38" fmla="*/ 103 w 419"/>
                <a:gd name="T39" fmla="*/ 829 h 991"/>
                <a:gd name="T40" fmla="*/ 78 w 419"/>
                <a:gd name="T41" fmla="*/ 759 h 991"/>
                <a:gd name="T42" fmla="*/ 57 w 419"/>
                <a:gd name="T43" fmla="*/ 685 h 991"/>
                <a:gd name="T44" fmla="*/ 39 w 419"/>
                <a:gd name="T45" fmla="*/ 615 h 991"/>
                <a:gd name="T46" fmla="*/ 24 w 419"/>
                <a:gd name="T47" fmla="*/ 551 h 991"/>
                <a:gd name="T48" fmla="*/ 13 w 419"/>
                <a:gd name="T49" fmla="*/ 495 h 991"/>
                <a:gd name="T50" fmla="*/ 5 w 419"/>
                <a:gd name="T51" fmla="*/ 453 h 991"/>
                <a:gd name="T52" fmla="*/ 1 w 419"/>
                <a:gd name="T53" fmla="*/ 427 h 991"/>
                <a:gd name="T54" fmla="*/ 2 w 419"/>
                <a:gd name="T55" fmla="*/ 423 h 991"/>
                <a:gd name="T56" fmla="*/ 25 w 419"/>
                <a:gd name="T57" fmla="*/ 415 h 991"/>
                <a:gd name="T58" fmla="*/ 66 w 419"/>
                <a:gd name="T59" fmla="*/ 400 h 991"/>
                <a:gd name="T60" fmla="*/ 116 w 419"/>
                <a:gd name="T61" fmla="*/ 379 h 991"/>
                <a:gd name="T62" fmla="*/ 163 w 419"/>
                <a:gd name="T63" fmla="*/ 354 h 991"/>
                <a:gd name="T64" fmla="*/ 196 w 419"/>
                <a:gd name="T65" fmla="*/ 327 h 991"/>
                <a:gd name="T66" fmla="*/ 222 w 419"/>
                <a:gd name="T67" fmla="*/ 367 h 991"/>
                <a:gd name="T68" fmla="*/ 223 w 419"/>
                <a:gd name="T69" fmla="*/ 351 h 991"/>
                <a:gd name="T70" fmla="*/ 226 w 419"/>
                <a:gd name="T71" fmla="*/ 320 h 991"/>
                <a:gd name="T72" fmla="*/ 231 w 419"/>
                <a:gd name="T73" fmla="*/ 278 h 991"/>
                <a:gd name="T74" fmla="*/ 237 w 419"/>
                <a:gd name="T75" fmla="*/ 229 h 991"/>
                <a:gd name="T76" fmla="*/ 244 w 419"/>
                <a:gd name="T77" fmla="*/ 175 h 991"/>
                <a:gd name="T78" fmla="*/ 252 w 419"/>
                <a:gd name="T79" fmla="*/ 123 h 991"/>
                <a:gd name="T80" fmla="*/ 260 w 419"/>
                <a:gd name="T81" fmla="*/ 75 h 991"/>
                <a:gd name="T82" fmla="*/ 268 w 419"/>
                <a:gd name="T83" fmla="*/ 36 h 991"/>
                <a:gd name="T84" fmla="*/ 276 w 419"/>
                <a:gd name="T85" fmla="*/ 9 h 991"/>
                <a:gd name="T86" fmla="*/ 284 w 419"/>
                <a:gd name="T8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 h="991">
                  <a:moveTo>
                    <a:pt x="286" y="1"/>
                  </a:moveTo>
                  <a:lnTo>
                    <a:pt x="290" y="5"/>
                  </a:lnTo>
                  <a:lnTo>
                    <a:pt x="292" y="10"/>
                  </a:lnTo>
                  <a:lnTo>
                    <a:pt x="296" y="18"/>
                  </a:lnTo>
                  <a:lnTo>
                    <a:pt x="299" y="29"/>
                  </a:lnTo>
                  <a:lnTo>
                    <a:pt x="301" y="40"/>
                  </a:lnTo>
                  <a:lnTo>
                    <a:pt x="306" y="53"/>
                  </a:lnTo>
                  <a:lnTo>
                    <a:pt x="309" y="68"/>
                  </a:lnTo>
                  <a:lnTo>
                    <a:pt x="313" y="84"/>
                  </a:lnTo>
                  <a:lnTo>
                    <a:pt x="316" y="101"/>
                  </a:lnTo>
                  <a:lnTo>
                    <a:pt x="320" y="120"/>
                  </a:lnTo>
                  <a:lnTo>
                    <a:pt x="324" y="139"/>
                  </a:lnTo>
                  <a:lnTo>
                    <a:pt x="328" y="159"/>
                  </a:lnTo>
                  <a:lnTo>
                    <a:pt x="331" y="180"/>
                  </a:lnTo>
                  <a:lnTo>
                    <a:pt x="336" y="200"/>
                  </a:lnTo>
                  <a:lnTo>
                    <a:pt x="339" y="221"/>
                  </a:lnTo>
                  <a:lnTo>
                    <a:pt x="343" y="243"/>
                  </a:lnTo>
                  <a:lnTo>
                    <a:pt x="346" y="263"/>
                  </a:lnTo>
                  <a:lnTo>
                    <a:pt x="350" y="284"/>
                  </a:lnTo>
                  <a:lnTo>
                    <a:pt x="353" y="304"/>
                  </a:lnTo>
                  <a:lnTo>
                    <a:pt x="357" y="324"/>
                  </a:lnTo>
                  <a:lnTo>
                    <a:pt x="360" y="343"/>
                  </a:lnTo>
                  <a:lnTo>
                    <a:pt x="363" y="362"/>
                  </a:lnTo>
                  <a:lnTo>
                    <a:pt x="366" y="379"/>
                  </a:lnTo>
                  <a:lnTo>
                    <a:pt x="368" y="395"/>
                  </a:lnTo>
                  <a:lnTo>
                    <a:pt x="370" y="410"/>
                  </a:lnTo>
                  <a:lnTo>
                    <a:pt x="373" y="424"/>
                  </a:lnTo>
                  <a:lnTo>
                    <a:pt x="375" y="435"/>
                  </a:lnTo>
                  <a:lnTo>
                    <a:pt x="376" y="446"/>
                  </a:lnTo>
                  <a:lnTo>
                    <a:pt x="377" y="453"/>
                  </a:lnTo>
                  <a:lnTo>
                    <a:pt x="377" y="460"/>
                  </a:lnTo>
                  <a:lnTo>
                    <a:pt x="378" y="463"/>
                  </a:lnTo>
                  <a:lnTo>
                    <a:pt x="378" y="464"/>
                  </a:lnTo>
                  <a:lnTo>
                    <a:pt x="419" y="772"/>
                  </a:lnTo>
                  <a:lnTo>
                    <a:pt x="335" y="930"/>
                  </a:lnTo>
                  <a:lnTo>
                    <a:pt x="334" y="931"/>
                  </a:lnTo>
                  <a:lnTo>
                    <a:pt x="329" y="933"/>
                  </a:lnTo>
                  <a:lnTo>
                    <a:pt x="324" y="937"/>
                  </a:lnTo>
                  <a:lnTo>
                    <a:pt x="316" y="941"/>
                  </a:lnTo>
                  <a:lnTo>
                    <a:pt x="308" y="947"/>
                  </a:lnTo>
                  <a:lnTo>
                    <a:pt x="298" y="953"/>
                  </a:lnTo>
                  <a:lnTo>
                    <a:pt x="287" y="960"/>
                  </a:lnTo>
                  <a:lnTo>
                    <a:pt x="276" y="965"/>
                  </a:lnTo>
                  <a:lnTo>
                    <a:pt x="263" y="971"/>
                  </a:lnTo>
                  <a:lnTo>
                    <a:pt x="252" y="977"/>
                  </a:lnTo>
                  <a:lnTo>
                    <a:pt x="240" y="983"/>
                  </a:lnTo>
                  <a:lnTo>
                    <a:pt x="229" y="986"/>
                  </a:lnTo>
                  <a:lnTo>
                    <a:pt x="218" y="990"/>
                  </a:lnTo>
                  <a:lnTo>
                    <a:pt x="210" y="991"/>
                  </a:lnTo>
                  <a:lnTo>
                    <a:pt x="202" y="991"/>
                  </a:lnTo>
                  <a:lnTo>
                    <a:pt x="196" y="988"/>
                  </a:lnTo>
                  <a:lnTo>
                    <a:pt x="184" y="977"/>
                  </a:lnTo>
                  <a:lnTo>
                    <a:pt x="173" y="963"/>
                  </a:lnTo>
                  <a:lnTo>
                    <a:pt x="162" y="948"/>
                  </a:lnTo>
                  <a:lnTo>
                    <a:pt x="152" y="931"/>
                  </a:lnTo>
                  <a:lnTo>
                    <a:pt x="141" y="912"/>
                  </a:lnTo>
                  <a:lnTo>
                    <a:pt x="131" y="893"/>
                  </a:lnTo>
                  <a:lnTo>
                    <a:pt x="122" y="872"/>
                  </a:lnTo>
                  <a:lnTo>
                    <a:pt x="112" y="851"/>
                  </a:lnTo>
                  <a:lnTo>
                    <a:pt x="103" y="829"/>
                  </a:lnTo>
                  <a:lnTo>
                    <a:pt x="94" y="806"/>
                  </a:lnTo>
                  <a:lnTo>
                    <a:pt x="86" y="782"/>
                  </a:lnTo>
                  <a:lnTo>
                    <a:pt x="78" y="759"/>
                  </a:lnTo>
                  <a:lnTo>
                    <a:pt x="71" y="734"/>
                  </a:lnTo>
                  <a:lnTo>
                    <a:pt x="64" y="711"/>
                  </a:lnTo>
                  <a:lnTo>
                    <a:pt x="57" y="685"/>
                  </a:lnTo>
                  <a:lnTo>
                    <a:pt x="50" y="662"/>
                  </a:lnTo>
                  <a:lnTo>
                    <a:pt x="44" y="638"/>
                  </a:lnTo>
                  <a:lnTo>
                    <a:pt x="39" y="615"/>
                  </a:lnTo>
                  <a:lnTo>
                    <a:pt x="34" y="593"/>
                  </a:lnTo>
                  <a:lnTo>
                    <a:pt x="28" y="570"/>
                  </a:lnTo>
                  <a:lnTo>
                    <a:pt x="24" y="551"/>
                  </a:lnTo>
                  <a:lnTo>
                    <a:pt x="20" y="531"/>
                  </a:lnTo>
                  <a:lnTo>
                    <a:pt x="16" y="513"/>
                  </a:lnTo>
                  <a:lnTo>
                    <a:pt x="13" y="495"/>
                  </a:lnTo>
                  <a:lnTo>
                    <a:pt x="10" y="479"/>
                  </a:lnTo>
                  <a:lnTo>
                    <a:pt x="8" y="465"/>
                  </a:lnTo>
                  <a:lnTo>
                    <a:pt x="5" y="453"/>
                  </a:lnTo>
                  <a:lnTo>
                    <a:pt x="3" y="442"/>
                  </a:lnTo>
                  <a:lnTo>
                    <a:pt x="2" y="434"/>
                  </a:lnTo>
                  <a:lnTo>
                    <a:pt x="1" y="427"/>
                  </a:lnTo>
                  <a:lnTo>
                    <a:pt x="0" y="424"/>
                  </a:lnTo>
                  <a:lnTo>
                    <a:pt x="0" y="423"/>
                  </a:lnTo>
                  <a:lnTo>
                    <a:pt x="2" y="423"/>
                  </a:lnTo>
                  <a:lnTo>
                    <a:pt x="6" y="420"/>
                  </a:lnTo>
                  <a:lnTo>
                    <a:pt x="15" y="418"/>
                  </a:lnTo>
                  <a:lnTo>
                    <a:pt x="25" y="415"/>
                  </a:lnTo>
                  <a:lnTo>
                    <a:pt x="38" y="410"/>
                  </a:lnTo>
                  <a:lnTo>
                    <a:pt x="51" y="405"/>
                  </a:lnTo>
                  <a:lnTo>
                    <a:pt x="66" y="400"/>
                  </a:lnTo>
                  <a:lnTo>
                    <a:pt x="82" y="393"/>
                  </a:lnTo>
                  <a:lnTo>
                    <a:pt x="100" y="386"/>
                  </a:lnTo>
                  <a:lnTo>
                    <a:pt x="116" y="379"/>
                  </a:lnTo>
                  <a:lnTo>
                    <a:pt x="133" y="371"/>
                  </a:lnTo>
                  <a:lnTo>
                    <a:pt x="148" y="363"/>
                  </a:lnTo>
                  <a:lnTo>
                    <a:pt x="163" y="354"/>
                  </a:lnTo>
                  <a:lnTo>
                    <a:pt x="176" y="346"/>
                  </a:lnTo>
                  <a:lnTo>
                    <a:pt x="187" y="336"/>
                  </a:lnTo>
                  <a:lnTo>
                    <a:pt x="196" y="327"/>
                  </a:lnTo>
                  <a:lnTo>
                    <a:pt x="329" y="623"/>
                  </a:lnTo>
                  <a:lnTo>
                    <a:pt x="222" y="369"/>
                  </a:lnTo>
                  <a:lnTo>
                    <a:pt x="222" y="367"/>
                  </a:lnTo>
                  <a:lnTo>
                    <a:pt x="222" y="364"/>
                  </a:lnTo>
                  <a:lnTo>
                    <a:pt x="223" y="358"/>
                  </a:lnTo>
                  <a:lnTo>
                    <a:pt x="223" y="351"/>
                  </a:lnTo>
                  <a:lnTo>
                    <a:pt x="224" y="342"/>
                  </a:lnTo>
                  <a:lnTo>
                    <a:pt x="225" y="333"/>
                  </a:lnTo>
                  <a:lnTo>
                    <a:pt x="226" y="320"/>
                  </a:lnTo>
                  <a:lnTo>
                    <a:pt x="228" y="308"/>
                  </a:lnTo>
                  <a:lnTo>
                    <a:pt x="230" y="294"/>
                  </a:lnTo>
                  <a:lnTo>
                    <a:pt x="231" y="278"/>
                  </a:lnTo>
                  <a:lnTo>
                    <a:pt x="233" y="261"/>
                  </a:lnTo>
                  <a:lnTo>
                    <a:pt x="234" y="245"/>
                  </a:lnTo>
                  <a:lnTo>
                    <a:pt x="237" y="229"/>
                  </a:lnTo>
                  <a:lnTo>
                    <a:pt x="239" y="211"/>
                  </a:lnTo>
                  <a:lnTo>
                    <a:pt x="241" y="193"/>
                  </a:lnTo>
                  <a:lnTo>
                    <a:pt x="244" y="175"/>
                  </a:lnTo>
                  <a:lnTo>
                    <a:pt x="246" y="158"/>
                  </a:lnTo>
                  <a:lnTo>
                    <a:pt x="248" y="140"/>
                  </a:lnTo>
                  <a:lnTo>
                    <a:pt x="252" y="123"/>
                  </a:lnTo>
                  <a:lnTo>
                    <a:pt x="254" y="106"/>
                  </a:lnTo>
                  <a:lnTo>
                    <a:pt x="256" y="91"/>
                  </a:lnTo>
                  <a:lnTo>
                    <a:pt x="260" y="75"/>
                  </a:lnTo>
                  <a:lnTo>
                    <a:pt x="262" y="61"/>
                  </a:lnTo>
                  <a:lnTo>
                    <a:pt x="264" y="47"/>
                  </a:lnTo>
                  <a:lnTo>
                    <a:pt x="268" y="36"/>
                  </a:lnTo>
                  <a:lnTo>
                    <a:pt x="270" y="25"/>
                  </a:lnTo>
                  <a:lnTo>
                    <a:pt x="274" y="17"/>
                  </a:lnTo>
                  <a:lnTo>
                    <a:pt x="276" y="9"/>
                  </a:lnTo>
                  <a:lnTo>
                    <a:pt x="278" y="5"/>
                  </a:lnTo>
                  <a:lnTo>
                    <a:pt x="282" y="1"/>
                  </a:lnTo>
                  <a:lnTo>
                    <a:pt x="284" y="0"/>
                  </a:lnTo>
                  <a:lnTo>
                    <a:pt x="286" y="1"/>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242"/>
            <p:cNvSpPr>
              <a:spLocks/>
            </p:cNvSpPr>
            <p:nvPr/>
          </p:nvSpPr>
          <p:spPr bwMode="auto">
            <a:xfrm>
              <a:off x="4632698" y="2597696"/>
              <a:ext cx="82550" cy="373063"/>
            </a:xfrm>
            <a:custGeom>
              <a:avLst/>
              <a:gdLst>
                <a:gd name="T0" fmla="*/ 102 w 102"/>
                <a:gd name="T1" fmla="*/ 467 h 469"/>
                <a:gd name="T2" fmla="*/ 101 w 102"/>
                <a:gd name="T3" fmla="*/ 461 h 469"/>
                <a:gd name="T4" fmla="*/ 99 w 102"/>
                <a:gd name="T5" fmla="*/ 449 h 469"/>
                <a:gd name="T6" fmla="*/ 97 w 102"/>
                <a:gd name="T7" fmla="*/ 427 h 469"/>
                <a:gd name="T8" fmla="*/ 92 w 102"/>
                <a:gd name="T9" fmla="*/ 399 h 469"/>
                <a:gd name="T10" fmla="*/ 86 w 102"/>
                <a:gd name="T11" fmla="*/ 365 h 469"/>
                <a:gd name="T12" fmla="*/ 80 w 102"/>
                <a:gd name="T13" fmla="*/ 328 h 469"/>
                <a:gd name="T14" fmla="*/ 74 w 102"/>
                <a:gd name="T15" fmla="*/ 287 h 469"/>
                <a:gd name="T16" fmla="*/ 67 w 102"/>
                <a:gd name="T17" fmla="*/ 246 h 469"/>
                <a:gd name="T18" fmla="*/ 59 w 102"/>
                <a:gd name="T19" fmla="*/ 203 h 469"/>
                <a:gd name="T20" fmla="*/ 52 w 102"/>
                <a:gd name="T21" fmla="*/ 162 h 469"/>
                <a:gd name="T22" fmla="*/ 44 w 102"/>
                <a:gd name="T23" fmla="*/ 123 h 469"/>
                <a:gd name="T24" fmla="*/ 37 w 102"/>
                <a:gd name="T25" fmla="*/ 87 h 469"/>
                <a:gd name="T26" fmla="*/ 29 w 102"/>
                <a:gd name="T27" fmla="*/ 56 h 469"/>
                <a:gd name="T28" fmla="*/ 22 w 102"/>
                <a:gd name="T29" fmla="*/ 30 h 469"/>
                <a:gd name="T30" fmla="*/ 15 w 102"/>
                <a:gd name="T31" fmla="*/ 12 h 469"/>
                <a:gd name="T32" fmla="*/ 8 w 102"/>
                <a:gd name="T33" fmla="*/ 0 h 469"/>
                <a:gd name="T34" fmla="*/ 1 w 102"/>
                <a:gd name="T35" fmla="*/ 12 h 469"/>
                <a:gd name="T36" fmla="*/ 7 w 102"/>
                <a:gd name="T37" fmla="*/ 25 h 469"/>
                <a:gd name="T38" fmla="*/ 13 w 102"/>
                <a:gd name="T39" fmla="*/ 45 h 469"/>
                <a:gd name="T40" fmla="*/ 19 w 102"/>
                <a:gd name="T41" fmla="*/ 73 h 469"/>
                <a:gd name="T42" fmla="*/ 27 w 102"/>
                <a:gd name="T43" fmla="*/ 106 h 469"/>
                <a:gd name="T44" fmla="*/ 34 w 102"/>
                <a:gd name="T45" fmla="*/ 144 h 469"/>
                <a:gd name="T46" fmla="*/ 42 w 102"/>
                <a:gd name="T47" fmla="*/ 185 h 469"/>
                <a:gd name="T48" fmla="*/ 49 w 102"/>
                <a:gd name="T49" fmla="*/ 226 h 469"/>
                <a:gd name="T50" fmla="*/ 57 w 102"/>
                <a:gd name="T51" fmla="*/ 268 h 469"/>
                <a:gd name="T52" fmla="*/ 64 w 102"/>
                <a:gd name="T53" fmla="*/ 309 h 469"/>
                <a:gd name="T54" fmla="*/ 70 w 102"/>
                <a:gd name="T55" fmla="*/ 348 h 469"/>
                <a:gd name="T56" fmla="*/ 76 w 102"/>
                <a:gd name="T57" fmla="*/ 384 h 469"/>
                <a:gd name="T58" fmla="*/ 80 w 102"/>
                <a:gd name="T59" fmla="*/ 415 h 469"/>
                <a:gd name="T60" fmla="*/ 85 w 102"/>
                <a:gd name="T61" fmla="*/ 441 h 469"/>
                <a:gd name="T62" fmla="*/ 87 w 102"/>
                <a:gd name="T63" fmla="*/ 458 h 469"/>
                <a:gd name="T64" fmla="*/ 90 w 102"/>
                <a:gd name="T65" fmla="*/ 468 h 469"/>
                <a:gd name="T66" fmla="*/ 90 w 102"/>
                <a:gd name="T67" fmla="*/ 469 h 469"/>
                <a:gd name="T68" fmla="*/ 102 w 102"/>
                <a:gd name="T69" fmla="*/ 46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469">
                  <a:moveTo>
                    <a:pt x="102" y="467"/>
                  </a:moveTo>
                  <a:lnTo>
                    <a:pt x="102" y="467"/>
                  </a:lnTo>
                  <a:lnTo>
                    <a:pt x="102" y="466"/>
                  </a:lnTo>
                  <a:lnTo>
                    <a:pt x="101" y="461"/>
                  </a:lnTo>
                  <a:lnTo>
                    <a:pt x="100" y="457"/>
                  </a:lnTo>
                  <a:lnTo>
                    <a:pt x="99" y="449"/>
                  </a:lnTo>
                  <a:lnTo>
                    <a:pt x="98" y="438"/>
                  </a:lnTo>
                  <a:lnTo>
                    <a:pt x="97" y="427"/>
                  </a:lnTo>
                  <a:lnTo>
                    <a:pt x="94" y="413"/>
                  </a:lnTo>
                  <a:lnTo>
                    <a:pt x="92" y="399"/>
                  </a:lnTo>
                  <a:lnTo>
                    <a:pt x="90" y="382"/>
                  </a:lnTo>
                  <a:lnTo>
                    <a:pt x="86" y="365"/>
                  </a:lnTo>
                  <a:lnTo>
                    <a:pt x="83" y="346"/>
                  </a:lnTo>
                  <a:lnTo>
                    <a:pt x="80" y="328"/>
                  </a:lnTo>
                  <a:lnTo>
                    <a:pt x="77" y="307"/>
                  </a:lnTo>
                  <a:lnTo>
                    <a:pt x="74" y="287"/>
                  </a:lnTo>
                  <a:lnTo>
                    <a:pt x="70" y="265"/>
                  </a:lnTo>
                  <a:lnTo>
                    <a:pt x="67" y="246"/>
                  </a:lnTo>
                  <a:lnTo>
                    <a:pt x="62" y="224"/>
                  </a:lnTo>
                  <a:lnTo>
                    <a:pt x="59" y="203"/>
                  </a:lnTo>
                  <a:lnTo>
                    <a:pt x="55" y="182"/>
                  </a:lnTo>
                  <a:lnTo>
                    <a:pt x="52" y="162"/>
                  </a:lnTo>
                  <a:lnTo>
                    <a:pt x="47" y="141"/>
                  </a:lnTo>
                  <a:lnTo>
                    <a:pt x="44" y="123"/>
                  </a:lnTo>
                  <a:lnTo>
                    <a:pt x="40" y="104"/>
                  </a:lnTo>
                  <a:lnTo>
                    <a:pt x="37" y="87"/>
                  </a:lnTo>
                  <a:lnTo>
                    <a:pt x="32" y="71"/>
                  </a:lnTo>
                  <a:lnTo>
                    <a:pt x="29" y="56"/>
                  </a:lnTo>
                  <a:lnTo>
                    <a:pt x="25" y="42"/>
                  </a:lnTo>
                  <a:lnTo>
                    <a:pt x="22" y="30"/>
                  </a:lnTo>
                  <a:lnTo>
                    <a:pt x="18" y="20"/>
                  </a:lnTo>
                  <a:lnTo>
                    <a:pt x="15" y="12"/>
                  </a:lnTo>
                  <a:lnTo>
                    <a:pt x="11" y="5"/>
                  </a:lnTo>
                  <a:lnTo>
                    <a:pt x="8" y="0"/>
                  </a:lnTo>
                  <a:lnTo>
                    <a:pt x="0" y="10"/>
                  </a:lnTo>
                  <a:lnTo>
                    <a:pt x="1" y="12"/>
                  </a:lnTo>
                  <a:lnTo>
                    <a:pt x="3" y="17"/>
                  </a:lnTo>
                  <a:lnTo>
                    <a:pt x="7" y="25"/>
                  </a:lnTo>
                  <a:lnTo>
                    <a:pt x="9" y="34"/>
                  </a:lnTo>
                  <a:lnTo>
                    <a:pt x="13" y="45"/>
                  </a:lnTo>
                  <a:lnTo>
                    <a:pt x="16" y="59"/>
                  </a:lnTo>
                  <a:lnTo>
                    <a:pt x="19" y="73"/>
                  </a:lnTo>
                  <a:lnTo>
                    <a:pt x="23" y="89"/>
                  </a:lnTo>
                  <a:lnTo>
                    <a:pt x="27" y="106"/>
                  </a:lnTo>
                  <a:lnTo>
                    <a:pt x="31" y="125"/>
                  </a:lnTo>
                  <a:lnTo>
                    <a:pt x="34" y="144"/>
                  </a:lnTo>
                  <a:lnTo>
                    <a:pt x="39" y="164"/>
                  </a:lnTo>
                  <a:lnTo>
                    <a:pt x="42" y="185"/>
                  </a:lnTo>
                  <a:lnTo>
                    <a:pt x="46" y="206"/>
                  </a:lnTo>
                  <a:lnTo>
                    <a:pt x="49" y="226"/>
                  </a:lnTo>
                  <a:lnTo>
                    <a:pt x="54" y="247"/>
                  </a:lnTo>
                  <a:lnTo>
                    <a:pt x="57" y="268"/>
                  </a:lnTo>
                  <a:lnTo>
                    <a:pt x="61" y="288"/>
                  </a:lnTo>
                  <a:lnTo>
                    <a:pt x="64" y="309"/>
                  </a:lnTo>
                  <a:lnTo>
                    <a:pt x="68" y="329"/>
                  </a:lnTo>
                  <a:lnTo>
                    <a:pt x="70" y="348"/>
                  </a:lnTo>
                  <a:lnTo>
                    <a:pt x="74" y="367"/>
                  </a:lnTo>
                  <a:lnTo>
                    <a:pt x="76" y="384"/>
                  </a:lnTo>
                  <a:lnTo>
                    <a:pt x="78" y="400"/>
                  </a:lnTo>
                  <a:lnTo>
                    <a:pt x="80" y="415"/>
                  </a:lnTo>
                  <a:lnTo>
                    <a:pt x="83" y="429"/>
                  </a:lnTo>
                  <a:lnTo>
                    <a:pt x="85" y="441"/>
                  </a:lnTo>
                  <a:lnTo>
                    <a:pt x="86" y="450"/>
                  </a:lnTo>
                  <a:lnTo>
                    <a:pt x="87" y="458"/>
                  </a:lnTo>
                  <a:lnTo>
                    <a:pt x="89" y="465"/>
                  </a:lnTo>
                  <a:lnTo>
                    <a:pt x="90" y="468"/>
                  </a:lnTo>
                  <a:lnTo>
                    <a:pt x="90" y="469"/>
                  </a:lnTo>
                  <a:lnTo>
                    <a:pt x="90" y="469"/>
                  </a:lnTo>
                  <a:lnTo>
                    <a:pt x="102" y="467"/>
                  </a:lnTo>
                  <a:lnTo>
                    <a:pt x="102" y="467"/>
                  </a:lnTo>
                  <a:lnTo>
                    <a:pt x="102" y="4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243"/>
            <p:cNvSpPr>
              <a:spLocks/>
            </p:cNvSpPr>
            <p:nvPr/>
          </p:nvSpPr>
          <p:spPr bwMode="auto">
            <a:xfrm>
              <a:off x="4704136" y="2969171"/>
              <a:ext cx="42863" cy="247650"/>
            </a:xfrm>
            <a:custGeom>
              <a:avLst/>
              <a:gdLst>
                <a:gd name="T0" fmla="*/ 51 w 53"/>
                <a:gd name="T1" fmla="*/ 312 h 312"/>
                <a:gd name="T2" fmla="*/ 53 w 53"/>
                <a:gd name="T3" fmla="*/ 308 h 312"/>
                <a:gd name="T4" fmla="*/ 12 w 53"/>
                <a:gd name="T5" fmla="*/ 0 h 312"/>
                <a:gd name="T6" fmla="*/ 0 w 53"/>
                <a:gd name="T7" fmla="*/ 2 h 312"/>
                <a:gd name="T8" fmla="*/ 40 w 53"/>
                <a:gd name="T9" fmla="*/ 310 h 312"/>
                <a:gd name="T10" fmla="*/ 41 w 53"/>
                <a:gd name="T11" fmla="*/ 305 h 312"/>
                <a:gd name="T12" fmla="*/ 51 w 53"/>
                <a:gd name="T13" fmla="*/ 312 h 312"/>
                <a:gd name="T14" fmla="*/ 53 w 53"/>
                <a:gd name="T15" fmla="*/ 310 h 312"/>
                <a:gd name="T16" fmla="*/ 53 w 53"/>
                <a:gd name="T17" fmla="*/ 308 h 312"/>
                <a:gd name="T18" fmla="*/ 51 w 53"/>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12">
                  <a:moveTo>
                    <a:pt x="51" y="312"/>
                  </a:moveTo>
                  <a:lnTo>
                    <a:pt x="53" y="308"/>
                  </a:lnTo>
                  <a:lnTo>
                    <a:pt x="12" y="0"/>
                  </a:lnTo>
                  <a:lnTo>
                    <a:pt x="0" y="2"/>
                  </a:lnTo>
                  <a:lnTo>
                    <a:pt x="40" y="310"/>
                  </a:lnTo>
                  <a:lnTo>
                    <a:pt x="41" y="305"/>
                  </a:lnTo>
                  <a:lnTo>
                    <a:pt x="51" y="312"/>
                  </a:lnTo>
                  <a:lnTo>
                    <a:pt x="53" y="310"/>
                  </a:lnTo>
                  <a:lnTo>
                    <a:pt x="53" y="308"/>
                  </a:lnTo>
                  <a:lnTo>
                    <a:pt x="51"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244"/>
            <p:cNvSpPr>
              <a:spLocks/>
            </p:cNvSpPr>
            <p:nvPr/>
          </p:nvSpPr>
          <p:spPr bwMode="auto">
            <a:xfrm>
              <a:off x="4669211" y="3210471"/>
              <a:ext cx="76200" cy="133350"/>
            </a:xfrm>
            <a:custGeom>
              <a:avLst/>
              <a:gdLst>
                <a:gd name="T0" fmla="*/ 9 w 95"/>
                <a:gd name="T1" fmla="*/ 167 h 167"/>
                <a:gd name="T2" fmla="*/ 11 w 95"/>
                <a:gd name="T3" fmla="*/ 165 h 167"/>
                <a:gd name="T4" fmla="*/ 95 w 95"/>
                <a:gd name="T5" fmla="*/ 7 h 167"/>
                <a:gd name="T6" fmla="*/ 85 w 95"/>
                <a:gd name="T7" fmla="*/ 0 h 167"/>
                <a:gd name="T8" fmla="*/ 0 w 95"/>
                <a:gd name="T9" fmla="*/ 159 h 167"/>
                <a:gd name="T10" fmla="*/ 2 w 95"/>
                <a:gd name="T11" fmla="*/ 157 h 167"/>
                <a:gd name="T12" fmla="*/ 9 w 95"/>
                <a:gd name="T13" fmla="*/ 167 h 167"/>
                <a:gd name="T14" fmla="*/ 10 w 95"/>
                <a:gd name="T15" fmla="*/ 166 h 167"/>
                <a:gd name="T16" fmla="*/ 11 w 95"/>
                <a:gd name="T17" fmla="*/ 165 h 167"/>
                <a:gd name="T18" fmla="*/ 9 w 95"/>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67">
                  <a:moveTo>
                    <a:pt x="9" y="167"/>
                  </a:moveTo>
                  <a:lnTo>
                    <a:pt x="11" y="165"/>
                  </a:lnTo>
                  <a:lnTo>
                    <a:pt x="95" y="7"/>
                  </a:lnTo>
                  <a:lnTo>
                    <a:pt x="85" y="0"/>
                  </a:lnTo>
                  <a:lnTo>
                    <a:pt x="0" y="159"/>
                  </a:lnTo>
                  <a:lnTo>
                    <a:pt x="2" y="157"/>
                  </a:lnTo>
                  <a:lnTo>
                    <a:pt x="9" y="167"/>
                  </a:lnTo>
                  <a:lnTo>
                    <a:pt x="10" y="166"/>
                  </a:lnTo>
                  <a:lnTo>
                    <a:pt x="11" y="165"/>
                  </a:lnTo>
                  <a:lnTo>
                    <a:pt x="9"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245"/>
            <p:cNvSpPr>
              <a:spLocks/>
            </p:cNvSpPr>
            <p:nvPr/>
          </p:nvSpPr>
          <p:spPr bwMode="auto">
            <a:xfrm>
              <a:off x="4561261" y="3335883"/>
              <a:ext cx="115888" cy="57150"/>
            </a:xfrm>
            <a:custGeom>
              <a:avLst/>
              <a:gdLst>
                <a:gd name="T0" fmla="*/ 0 w 146"/>
                <a:gd name="T1" fmla="*/ 68 h 73"/>
                <a:gd name="T2" fmla="*/ 1 w 146"/>
                <a:gd name="T3" fmla="*/ 69 h 73"/>
                <a:gd name="T4" fmla="*/ 9 w 146"/>
                <a:gd name="T5" fmla="*/ 71 h 73"/>
                <a:gd name="T6" fmla="*/ 18 w 146"/>
                <a:gd name="T7" fmla="*/ 73 h 73"/>
                <a:gd name="T8" fmla="*/ 29 w 146"/>
                <a:gd name="T9" fmla="*/ 70 h 73"/>
                <a:gd name="T10" fmla="*/ 39 w 146"/>
                <a:gd name="T11" fmla="*/ 67 h 73"/>
                <a:gd name="T12" fmla="*/ 51 w 146"/>
                <a:gd name="T13" fmla="*/ 63 h 73"/>
                <a:gd name="T14" fmla="*/ 62 w 146"/>
                <a:gd name="T15" fmla="*/ 58 h 73"/>
                <a:gd name="T16" fmla="*/ 75 w 146"/>
                <a:gd name="T17" fmla="*/ 53 h 73"/>
                <a:gd name="T18" fmla="*/ 86 w 146"/>
                <a:gd name="T19" fmla="*/ 46 h 73"/>
                <a:gd name="T20" fmla="*/ 98 w 146"/>
                <a:gd name="T21" fmla="*/ 39 h 73"/>
                <a:gd name="T22" fmla="*/ 109 w 146"/>
                <a:gd name="T23" fmla="*/ 33 h 73"/>
                <a:gd name="T24" fmla="*/ 118 w 146"/>
                <a:gd name="T25" fmla="*/ 28 h 73"/>
                <a:gd name="T26" fmla="*/ 128 w 146"/>
                <a:gd name="T27" fmla="*/ 22 h 73"/>
                <a:gd name="T28" fmla="*/ 136 w 146"/>
                <a:gd name="T29" fmla="*/ 17 h 73"/>
                <a:gd name="T30" fmla="*/ 142 w 146"/>
                <a:gd name="T31" fmla="*/ 14 h 73"/>
                <a:gd name="T32" fmla="*/ 144 w 146"/>
                <a:gd name="T33" fmla="*/ 12 h 73"/>
                <a:gd name="T34" fmla="*/ 146 w 146"/>
                <a:gd name="T35" fmla="*/ 10 h 73"/>
                <a:gd name="T36" fmla="*/ 139 w 146"/>
                <a:gd name="T37" fmla="*/ 0 h 73"/>
                <a:gd name="T38" fmla="*/ 138 w 146"/>
                <a:gd name="T39" fmla="*/ 0 h 73"/>
                <a:gd name="T40" fmla="*/ 133 w 146"/>
                <a:gd name="T41" fmla="*/ 2 h 73"/>
                <a:gd name="T42" fmla="*/ 128 w 146"/>
                <a:gd name="T43" fmla="*/ 7 h 73"/>
                <a:gd name="T44" fmla="*/ 121 w 146"/>
                <a:gd name="T45" fmla="*/ 12 h 73"/>
                <a:gd name="T46" fmla="*/ 113 w 146"/>
                <a:gd name="T47" fmla="*/ 16 h 73"/>
                <a:gd name="T48" fmla="*/ 102 w 146"/>
                <a:gd name="T49" fmla="*/ 22 h 73"/>
                <a:gd name="T50" fmla="*/ 92 w 146"/>
                <a:gd name="T51" fmla="*/ 29 h 73"/>
                <a:gd name="T52" fmla="*/ 80 w 146"/>
                <a:gd name="T53" fmla="*/ 35 h 73"/>
                <a:gd name="T54" fmla="*/ 69 w 146"/>
                <a:gd name="T55" fmla="*/ 40 h 73"/>
                <a:gd name="T56" fmla="*/ 56 w 146"/>
                <a:gd name="T57" fmla="*/ 46 h 73"/>
                <a:gd name="T58" fmla="*/ 46 w 146"/>
                <a:gd name="T59" fmla="*/ 51 h 73"/>
                <a:gd name="T60" fmla="*/ 36 w 146"/>
                <a:gd name="T61" fmla="*/ 55 h 73"/>
                <a:gd name="T62" fmla="*/ 25 w 146"/>
                <a:gd name="T63" fmla="*/ 58 h 73"/>
                <a:gd name="T64" fmla="*/ 17 w 146"/>
                <a:gd name="T65" fmla="*/ 60 h 73"/>
                <a:gd name="T66" fmla="*/ 11 w 146"/>
                <a:gd name="T67" fmla="*/ 59 h 73"/>
                <a:gd name="T68" fmla="*/ 8 w 146"/>
                <a:gd name="T69" fmla="*/ 58 h 73"/>
                <a:gd name="T70" fmla="*/ 8 w 146"/>
                <a:gd name="T71" fmla="*/ 59 h 73"/>
                <a:gd name="T72" fmla="*/ 0 w 146"/>
                <a:gd name="T73" fmla="*/ 68 h 73"/>
                <a:gd name="T74" fmla="*/ 1 w 146"/>
                <a:gd name="T75" fmla="*/ 69 h 73"/>
                <a:gd name="T76" fmla="*/ 1 w 146"/>
                <a:gd name="T77" fmla="*/ 69 h 73"/>
                <a:gd name="T78" fmla="*/ 0 w 146"/>
                <a:gd name="T79"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73">
                  <a:moveTo>
                    <a:pt x="0" y="68"/>
                  </a:moveTo>
                  <a:lnTo>
                    <a:pt x="1" y="69"/>
                  </a:lnTo>
                  <a:lnTo>
                    <a:pt x="9" y="71"/>
                  </a:lnTo>
                  <a:lnTo>
                    <a:pt x="18" y="73"/>
                  </a:lnTo>
                  <a:lnTo>
                    <a:pt x="29" y="70"/>
                  </a:lnTo>
                  <a:lnTo>
                    <a:pt x="39" y="67"/>
                  </a:lnTo>
                  <a:lnTo>
                    <a:pt x="51" y="63"/>
                  </a:lnTo>
                  <a:lnTo>
                    <a:pt x="62" y="58"/>
                  </a:lnTo>
                  <a:lnTo>
                    <a:pt x="75" y="53"/>
                  </a:lnTo>
                  <a:lnTo>
                    <a:pt x="86" y="46"/>
                  </a:lnTo>
                  <a:lnTo>
                    <a:pt x="98" y="39"/>
                  </a:lnTo>
                  <a:lnTo>
                    <a:pt x="109" y="33"/>
                  </a:lnTo>
                  <a:lnTo>
                    <a:pt x="118" y="28"/>
                  </a:lnTo>
                  <a:lnTo>
                    <a:pt x="128" y="22"/>
                  </a:lnTo>
                  <a:lnTo>
                    <a:pt x="136" y="17"/>
                  </a:lnTo>
                  <a:lnTo>
                    <a:pt x="142" y="14"/>
                  </a:lnTo>
                  <a:lnTo>
                    <a:pt x="144" y="12"/>
                  </a:lnTo>
                  <a:lnTo>
                    <a:pt x="146" y="10"/>
                  </a:lnTo>
                  <a:lnTo>
                    <a:pt x="139" y="0"/>
                  </a:lnTo>
                  <a:lnTo>
                    <a:pt x="138" y="0"/>
                  </a:lnTo>
                  <a:lnTo>
                    <a:pt x="133" y="2"/>
                  </a:lnTo>
                  <a:lnTo>
                    <a:pt x="128" y="7"/>
                  </a:lnTo>
                  <a:lnTo>
                    <a:pt x="121" y="12"/>
                  </a:lnTo>
                  <a:lnTo>
                    <a:pt x="113" y="16"/>
                  </a:lnTo>
                  <a:lnTo>
                    <a:pt x="102" y="22"/>
                  </a:lnTo>
                  <a:lnTo>
                    <a:pt x="92" y="29"/>
                  </a:lnTo>
                  <a:lnTo>
                    <a:pt x="80" y="35"/>
                  </a:lnTo>
                  <a:lnTo>
                    <a:pt x="69" y="40"/>
                  </a:lnTo>
                  <a:lnTo>
                    <a:pt x="56" y="46"/>
                  </a:lnTo>
                  <a:lnTo>
                    <a:pt x="46" y="51"/>
                  </a:lnTo>
                  <a:lnTo>
                    <a:pt x="36" y="55"/>
                  </a:lnTo>
                  <a:lnTo>
                    <a:pt x="25" y="58"/>
                  </a:lnTo>
                  <a:lnTo>
                    <a:pt x="17" y="60"/>
                  </a:lnTo>
                  <a:lnTo>
                    <a:pt x="11" y="59"/>
                  </a:lnTo>
                  <a:lnTo>
                    <a:pt x="8" y="58"/>
                  </a:lnTo>
                  <a:lnTo>
                    <a:pt x="8" y="59"/>
                  </a:lnTo>
                  <a:lnTo>
                    <a:pt x="0" y="68"/>
                  </a:lnTo>
                  <a:lnTo>
                    <a:pt x="1" y="69"/>
                  </a:lnTo>
                  <a:lnTo>
                    <a:pt x="1" y="69"/>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246"/>
            <p:cNvSpPr>
              <a:spLocks/>
            </p:cNvSpPr>
            <p:nvPr/>
          </p:nvSpPr>
          <p:spPr bwMode="auto">
            <a:xfrm>
              <a:off x="4402511" y="2931071"/>
              <a:ext cx="165100" cy="457200"/>
            </a:xfrm>
            <a:custGeom>
              <a:avLst/>
              <a:gdLst>
                <a:gd name="T0" fmla="*/ 1 w 207"/>
                <a:gd name="T1" fmla="*/ 7 h 576"/>
                <a:gd name="T2" fmla="*/ 2 w 207"/>
                <a:gd name="T3" fmla="*/ 13 h 576"/>
                <a:gd name="T4" fmla="*/ 4 w 207"/>
                <a:gd name="T5" fmla="*/ 26 h 576"/>
                <a:gd name="T6" fmla="*/ 8 w 207"/>
                <a:gd name="T7" fmla="*/ 49 h 576"/>
                <a:gd name="T8" fmla="*/ 13 w 207"/>
                <a:gd name="T9" fmla="*/ 79 h 576"/>
                <a:gd name="T10" fmla="*/ 20 w 207"/>
                <a:gd name="T11" fmla="*/ 115 h 576"/>
                <a:gd name="T12" fmla="*/ 30 w 207"/>
                <a:gd name="T13" fmla="*/ 155 h 576"/>
                <a:gd name="T14" fmla="*/ 39 w 207"/>
                <a:gd name="T15" fmla="*/ 199 h 576"/>
                <a:gd name="T16" fmla="*/ 51 w 207"/>
                <a:gd name="T17" fmla="*/ 246 h 576"/>
                <a:gd name="T18" fmla="*/ 64 w 207"/>
                <a:gd name="T19" fmla="*/ 295 h 576"/>
                <a:gd name="T20" fmla="*/ 79 w 207"/>
                <a:gd name="T21" fmla="*/ 343 h 576"/>
                <a:gd name="T22" fmla="*/ 95 w 207"/>
                <a:gd name="T23" fmla="*/ 392 h 576"/>
                <a:gd name="T24" fmla="*/ 112 w 207"/>
                <a:gd name="T25" fmla="*/ 437 h 576"/>
                <a:gd name="T26" fmla="*/ 132 w 207"/>
                <a:gd name="T27" fmla="*/ 479 h 576"/>
                <a:gd name="T28" fmla="*/ 153 w 207"/>
                <a:gd name="T29" fmla="*/ 517 h 576"/>
                <a:gd name="T30" fmla="*/ 175 w 207"/>
                <a:gd name="T31" fmla="*/ 549 h 576"/>
                <a:gd name="T32" fmla="*/ 199 w 207"/>
                <a:gd name="T33" fmla="*/ 576 h 576"/>
                <a:gd name="T34" fmla="*/ 195 w 207"/>
                <a:gd name="T35" fmla="*/ 555 h 576"/>
                <a:gd name="T36" fmla="*/ 175 w 207"/>
                <a:gd name="T37" fmla="*/ 526 h 576"/>
                <a:gd name="T38" fmla="*/ 154 w 207"/>
                <a:gd name="T39" fmla="*/ 492 h 576"/>
                <a:gd name="T40" fmla="*/ 134 w 207"/>
                <a:gd name="T41" fmla="*/ 453 h 576"/>
                <a:gd name="T42" fmla="*/ 116 w 207"/>
                <a:gd name="T43" fmla="*/ 410 h 576"/>
                <a:gd name="T44" fmla="*/ 99 w 207"/>
                <a:gd name="T45" fmla="*/ 364 h 576"/>
                <a:gd name="T46" fmla="*/ 84 w 207"/>
                <a:gd name="T47" fmla="*/ 316 h 576"/>
                <a:gd name="T48" fmla="*/ 70 w 207"/>
                <a:gd name="T49" fmla="*/ 267 h 576"/>
                <a:gd name="T50" fmla="*/ 57 w 207"/>
                <a:gd name="T51" fmla="*/ 220 h 576"/>
                <a:gd name="T52" fmla="*/ 47 w 207"/>
                <a:gd name="T53" fmla="*/ 174 h 576"/>
                <a:gd name="T54" fmla="*/ 38 w 207"/>
                <a:gd name="T55" fmla="*/ 132 h 576"/>
                <a:gd name="T56" fmla="*/ 30 w 207"/>
                <a:gd name="T57" fmla="*/ 93 h 576"/>
                <a:gd name="T58" fmla="*/ 23 w 207"/>
                <a:gd name="T59" fmla="*/ 61 h 576"/>
                <a:gd name="T60" fmla="*/ 18 w 207"/>
                <a:gd name="T61" fmla="*/ 35 h 576"/>
                <a:gd name="T62" fmla="*/ 16 w 207"/>
                <a:gd name="T63" fmla="*/ 16 h 576"/>
                <a:gd name="T64" fmla="*/ 13 w 207"/>
                <a:gd name="T65" fmla="*/ 6 h 576"/>
                <a:gd name="T66" fmla="*/ 9 w 207"/>
                <a:gd name="T67" fmla="*/ 11 h 576"/>
                <a:gd name="T68" fmla="*/ 0 w 207"/>
                <a:gd name="T69" fmla="*/ 1 h 576"/>
                <a:gd name="T70" fmla="*/ 5 w 207"/>
                <a:gd name="T7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7" h="576">
                  <a:moveTo>
                    <a:pt x="5" y="0"/>
                  </a:moveTo>
                  <a:lnTo>
                    <a:pt x="1" y="7"/>
                  </a:lnTo>
                  <a:lnTo>
                    <a:pt x="1" y="8"/>
                  </a:lnTo>
                  <a:lnTo>
                    <a:pt x="2" y="13"/>
                  </a:lnTo>
                  <a:lnTo>
                    <a:pt x="2" y="17"/>
                  </a:lnTo>
                  <a:lnTo>
                    <a:pt x="4" y="26"/>
                  </a:lnTo>
                  <a:lnTo>
                    <a:pt x="5" y="37"/>
                  </a:lnTo>
                  <a:lnTo>
                    <a:pt x="8" y="49"/>
                  </a:lnTo>
                  <a:lnTo>
                    <a:pt x="10" y="63"/>
                  </a:lnTo>
                  <a:lnTo>
                    <a:pt x="13" y="79"/>
                  </a:lnTo>
                  <a:lnTo>
                    <a:pt x="17" y="97"/>
                  </a:lnTo>
                  <a:lnTo>
                    <a:pt x="20" y="115"/>
                  </a:lnTo>
                  <a:lnTo>
                    <a:pt x="25" y="135"/>
                  </a:lnTo>
                  <a:lnTo>
                    <a:pt x="30" y="155"/>
                  </a:lnTo>
                  <a:lnTo>
                    <a:pt x="34" y="177"/>
                  </a:lnTo>
                  <a:lnTo>
                    <a:pt x="39" y="199"/>
                  </a:lnTo>
                  <a:lnTo>
                    <a:pt x="45" y="222"/>
                  </a:lnTo>
                  <a:lnTo>
                    <a:pt x="51" y="246"/>
                  </a:lnTo>
                  <a:lnTo>
                    <a:pt x="57" y="271"/>
                  </a:lnTo>
                  <a:lnTo>
                    <a:pt x="64" y="295"/>
                  </a:lnTo>
                  <a:lnTo>
                    <a:pt x="72" y="319"/>
                  </a:lnTo>
                  <a:lnTo>
                    <a:pt x="79" y="343"/>
                  </a:lnTo>
                  <a:lnTo>
                    <a:pt x="87" y="367"/>
                  </a:lnTo>
                  <a:lnTo>
                    <a:pt x="95" y="392"/>
                  </a:lnTo>
                  <a:lnTo>
                    <a:pt x="104" y="415"/>
                  </a:lnTo>
                  <a:lnTo>
                    <a:pt x="112" y="437"/>
                  </a:lnTo>
                  <a:lnTo>
                    <a:pt x="122" y="458"/>
                  </a:lnTo>
                  <a:lnTo>
                    <a:pt x="132" y="479"/>
                  </a:lnTo>
                  <a:lnTo>
                    <a:pt x="142" y="499"/>
                  </a:lnTo>
                  <a:lnTo>
                    <a:pt x="153" y="517"/>
                  </a:lnTo>
                  <a:lnTo>
                    <a:pt x="164" y="534"/>
                  </a:lnTo>
                  <a:lnTo>
                    <a:pt x="175" y="549"/>
                  </a:lnTo>
                  <a:lnTo>
                    <a:pt x="186" y="563"/>
                  </a:lnTo>
                  <a:lnTo>
                    <a:pt x="199" y="576"/>
                  </a:lnTo>
                  <a:lnTo>
                    <a:pt x="207" y="567"/>
                  </a:lnTo>
                  <a:lnTo>
                    <a:pt x="195" y="555"/>
                  </a:lnTo>
                  <a:lnTo>
                    <a:pt x="185" y="543"/>
                  </a:lnTo>
                  <a:lnTo>
                    <a:pt x="175" y="526"/>
                  </a:lnTo>
                  <a:lnTo>
                    <a:pt x="163" y="510"/>
                  </a:lnTo>
                  <a:lnTo>
                    <a:pt x="154" y="492"/>
                  </a:lnTo>
                  <a:lnTo>
                    <a:pt x="144" y="473"/>
                  </a:lnTo>
                  <a:lnTo>
                    <a:pt x="134" y="453"/>
                  </a:lnTo>
                  <a:lnTo>
                    <a:pt x="125" y="432"/>
                  </a:lnTo>
                  <a:lnTo>
                    <a:pt x="116" y="410"/>
                  </a:lnTo>
                  <a:lnTo>
                    <a:pt x="108" y="387"/>
                  </a:lnTo>
                  <a:lnTo>
                    <a:pt x="99" y="364"/>
                  </a:lnTo>
                  <a:lnTo>
                    <a:pt x="92" y="340"/>
                  </a:lnTo>
                  <a:lnTo>
                    <a:pt x="84" y="316"/>
                  </a:lnTo>
                  <a:lnTo>
                    <a:pt x="77" y="291"/>
                  </a:lnTo>
                  <a:lnTo>
                    <a:pt x="70" y="267"/>
                  </a:lnTo>
                  <a:lnTo>
                    <a:pt x="64" y="243"/>
                  </a:lnTo>
                  <a:lnTo>
                    <a:pt x="57" y="220"/>
                  </a:lnTo>
                  <a:lnTo>
                    <a:pt x="53" y="197"/>
                  </a:lnTo>
                  <a:lnTo>
                    <a:pt x="47" y="174"/>
                  </a:lnTo>
                  <a:lnTo>
                    <a:pt x="42" y="152"/>
                  </a:lnTo>
                  <a:lnTo>
                    <a:pt x="38" y="132"/>
                  </a:lnTo>
                  <a:lnTo>
                    <a:pt x="33" y="112"/>
                  </a:lnTo>
                  <a:lnTo>
                    <a:pt x="30" y="93"/>
                  </a:lnTo>
                  <a:lnTo>
                    <a:pt x="26" y="77"/>
                  </a:lnTo>
                  <a:lnTo>
                    <a:pt x="23" y="61"/>
                  </a:lnTo>
                  <a:lnTo>
                    <a:pt x="20" y="47"/>
                  </a:lnTo>
                  <a:lnTo>
                    <a:pt x="18" y="35"/>
                  </a:lnTo>
                  <a:lnTo>
                    <a:pt x="17" y="24"/>
                  </a:lnTo>
                  <a:lnTo>
                    <a:pt x="16" y="16"/>
                  </a:lnTo>
                  <a:lnTo>
                    <a:pt x="15" y="9"/>
                  </a:lnTo>
                  <a:lnTo>
                    <a:pt x="13" y="6"/>
                  </a:lnTo>
                  <a:lnTo>
                    <a:pt x="13" y="5"/>
                  </a:lnTo>
                  <a:lnTo>
                    <a:pt x="9" y="11"/>
                  </a:lnTo>
                  <a:lnTo>
                    <a:pt x="5" y="0"/>
                  </a:lnTo>
                  <a:lnTo>
                    <a:pt x="0" y="1"/>
                  </a:lnTo>
                  <a:lnTo>
                    <a:pt x="1"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247"/>
            <p:cNvSpPr>
              <a:spLocks/>
            </p:cNvSpPr>
            <p:nvPr/>
          </p:nvSpPr>
          <p:spPr bwMode="auto">
            <a:xfrm>
              <a:off x="4407273" y="2851696"/>
              <a:ext cx="161925" cy="88900"/>
            </a:xfrm>
            <a:custGeom>
              <a:avLst/>
              <a:gdLst>
                <a:gd name="T0" fmla="*/ 204 w 204"/>
                <a:gd name="T1" fmla="*/ 9 h 112"/>
                <a:gd name="T2" fmla="*/ 193 w 204"/>
                <a:gd name="T3" fmla="*/ 8 h 112"/>
                <a:gd name="T4" fmla="*/ 186 w 204"/>
                <a:gd name="T5" fmla="*/ 16 h 112"/>
                <a:gd name="T6" fmla="*/ 174 w 204"/>
                <a:gd name="T7" fmla="*/ 24 h 112"/>
                <a:gd name="T8" fmla="*/ 162 w 204"/>
                <a:gd name="T9" fmla="*/ 33 h 112"/>
                <a:gd name="T10" fmla="*/ 147 w 204"/>
                <a:gd name="T11" fmla="*/ 41 h 112"/>
                <a:gd name="T12" fmla="*/ 132 w 204"/>
                <a:gd name="T13" fmla="*/ 49 h 112"/>
                <a:gd name="T14" fmla="*/ 116 w 204"/>
                <a:gd name="T15" fmla="*/ 57 h 112"/>
                <a:gd name="T16" fmla="*/ 98 w 204"/>
                <a:gd name="T17" fmla="*/ 64 h 112"/>
                <a:gd name="T18" fmla="*/ 82 w 204"/>
                <a:gd name="T19" fmla="*/ 71 h 112"/>
                <a:gd name="T20" fmla="*/ 66 w 204"/>
                <a:gd name="T21" fmla="*/ 78 h 112"/>
                <a:gd name="T22" fmla="*/ 51 w 204"/>
                <a:gd name="T23" fmla="*/ 84 h 112"/>
                <a:gd name="T24" fmla="*/ 37 w 204"/>
                <a:gd name="T25" fmla="*/ 88 h 112"/>
                <a:gd name="T26" fmla="*/ 25 w 204"/>
                <a:gd name="T27" fmla="*/ 93 h 112"/>
                <a:gd name="T28" fmla="*/ 15 w 204"/>
                <a:gd name="T29" fmla="*/ 96 h 112"/>
                <a:gd name="T30" fmla="*/ 7 w 204"/>
                <a:gd name="T31" fmla="*/ 99 h 112"/>
                <a:gd name="T32" fmla="*/ 2 w 204"/>
                <a:gd name="T33" fmla="*/ 100 h 112"/>
                <a:gd name="T34" fmla="*/ 0 w 204"/>
                <a:gd name="T35" fmla="*/ 101 h 112"/>
                <a:gd name="T36" fmla="*/ 4 w 204"/>
                <a:gd name="T37" fmla="*/ 112 h 112"/>
                <a:gd name="T38" fmla="*/ 6 w 204"/>
                <a:gd name="T39" fmla="*/ 112 h 112"/>
                <a:gd name="T40" fmla="*/ 11 w 204"/>
                <a:gd name="T41" fmla="*/ 110 h 112"/>
                <a:gd name="T42" fmla="*/ 19 w 204"/>
                <a:gd name="T43" fmla="*/ 108 h 112"/>
                <a:gd name="T44" fmla="*/ 29 w 204"/>
                <a:gd name="T45" fmla="*/ 104 h 112"/>
                <a:gd name="T46" fmla="*/ 42 w 204"/>
                <a:gd name="T47" fmla="*/ 100 h 112"/>
                <a:gd name="T48" fmla="*/ 56 w 204"/>
                <a:gd name="T49" fmla="*/ 95 h 112"/>
                <a:gd name="T50" fmla="*/ 71 w 204"/>
                <a:gd name="T51" fmla="*/ 89 h 112"/>
                <a:gd name="T52" fmla="*/ 87 w 204"/>
                <a:gd name="T53" fmla="*/ 84 h 112"/>
                <a:gd name="T54" fmla="*/ 104 w 204"/>
                <a:gd name="T55" fmla="*/ 77 h 112"/>
                <a:gd name="T56" fmla="*/ 121 w 204"/>
                <a:gd name="T57" fmla="*/ 69 h 112"/>
                <a:gd name="T58" fmla="*/ 137 w 204"/>
                <a:gd name="T59" fmla="*/ 61 h 112"/>
                <a:gd name="T60" fmla="*/ 154 w 204"/>
                <a:gd name="T61" fmla="*/ 53 h 112"/>
                <a:gd name="T62" fmla="*/ 169 w 204"/>
                <a:gd name="T63" fmla="*/ 43 h 112"/>
                <a:gd name="T64" fmla="*/ 181 w 204"/>
                <a:gd name="T65" fmla="*/ 34 h 112"/>
                <a:gd name="T66" fmla="*/ 194 w 204"/>
                <a:gd name="T67" fmla="*/ 25 h 112"/>
                <a:gd name="T68" fmla="*/ 203 w 204"/>
                <a:gd name="T69" fmla="*/ 16 h 112"/>
                <a:gd name="T70" fmla="*/ 193 w 204"/>
                <a:gd name="T71" fmla="*/ 15 h 112"/>
                <a:gd name="T72" fmla="*/ 204 w 204"/>
                <a:gd name="T73" fmla="*/ 9 h 112"/>
                <a:gd name="T74" fmla="*/ 200 w 204"/>
                <a:gd name="T75" fmla="*/ 0 h 112"/>
                <a:gd name="T76" fmla="*/ 193 w 204"/>
                <a:gd name="T77" fmla="*/ 8 h 112"/>
                <a:gd name="T78" fmla="*/ 204 w 204"/>
                <a:gd name="T7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12">
                  <a:moveTo>
                    <a:pt x="204" y="9"/>
                  </a:moveTo>
                  <a:lnTo>
                    <a:pt x="193" y="8"/>
                  </a:lnTo>
                  <a:lnTo>
                    <a:pt x="186" y="16"/>
                  </a:lnTo>
                  <a:lnTo>
                    <a:pt x="174" y="24"/>
                  </a:lnTo>
                  <a:lnTo>
                    <a:pt x="162" y="33"/>
                  </a:lnTo>
                  <a:lnTo>
                    <a:pt x="147" y="41"/>
                  </a:lnTo>
                  <a:lnTo>
                    <a:pt x="132" y="49"/>
                  </a:lnTo>
                  <a:lnTo>
                    <a:pt x="116" y="57"/>
                  </a:lnTo>
                  <a:lnTo>
                    <a:pt x="98" y="64"/>
                  </a:lnTo>
                  <a:lnTo>
                    <a:pt x="82" y="71"/>
                  </a:lnTo>
                  <a:lnTo>
                    <a:pt x="66" y="78"/>
                  </a:lnTo>
                  <a:lnTo>
                    <a:pt x="51" y="84"/>
                  </a:lnTo>
                  <a:lnTo>
                    <a:pt x="37" y="88"/>
                  </a:lnTo>
                  <a:lnTo>
                    <a:pt x="25" y="93"/>
                  </a:lnTo>
                  <a:lnTo>
                    <a:pt x="15" y="96"/>
                  </a:lnTo>
                  <a:lnTo>
                    <a:pt x="7" y="99"/>
                  </a:lnTo>
                  <a:lnTo>
                    <a:pt x="2" y="100"/>
                  </a:lnTo>
                  <a:lnTo>
                    <a:pt x="0" y="101"/>
                  </a:lnTo>
                  <a:lnTo>
                    <a:pt x="4" y="112"/>
                  </a:lnTo>
                  <a:lnTo>
                    <a:pt x="6" y="112"/>
                  </a:lnTo>
                  <a:lnTo>
                    <a:pt x="11" y="110"/>
                  </a:lnTo>
                  <a:lnTo>
                    <a:pt x="19" y="108"/>
                  </a:lnTo>
                  <a:lnTo>
                    <a:pt x="29" y="104"/>
                  </a:lnTo>
                  <a:lnTo>
                    <a:pt x="42" y="100"/>
                  </a:lnTo>
                  <a:lnTo>
                    <a:pt x="56" y="95"/>
                  </a:lnTo>
                  <a:lnTo>
                    <a:pt x="71" y="89"/>
                  </a:lnTo>
                  <a:lnTo>
                    <a:pt x="87" y="84"/>
                  </a:lnTo>
                  <a:lnTo>
                    <a:pt x="104" y="77"/>
                  </a:lnTo>
                  <a:lnTo>
                    <a:pt x="121" y="69"/>
                  </a:lnTo>
                  <a:lnTo>
                    <a:pt x="137" y="61"/>
                  </a:lnTo>
                  <a:lnTo>
                    <a:pt x="154" y="53"/>
                  </a:lnTo>
                  <a:lnTo>
                    <a:pt x="169" y="43"/>
                  </a:lnTo>
                  <a:lnTo>
                    <a:pt x="181" y="34"/>
                  </a:lnTo>
                  <a:lnTo>
                    <a:pt x="194" y="25"/>
                  </a:lnTo>
                  <a:lnTo>
                    <a:pt x="203" y="16"/>
                  </a:lnTo>
                  <a:lnTo>
                    <a:pt x="193" y="15"/>
                  </a:lnTo>
                  <a:lnTo>
                    <a:pt x="204" y="9"/>
                  </a:lnTo>
                  <a:lnTo>
                    <a:pt x="200" y="0"/>
                  </a:lnTo>
                  <a:lnTo>
                    <a:pt x="193" y="8"/>
                  </a:lnTo>
                  <a:lnTo>
                    <a:pt x="20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248"/>
            <p:cNvSpPr>
              <a:spLocks/>
            </p:cNvSpPr>
            <p:nvPr/>
          </p:nvSpPr>
          <p:spPr bwMode="auto">
            <a:xfrm>
              <a:off x="4559673" y="2858046"/>
              <a:ext cx="115888" cy="250825"/>
            </a:xfrm>
            <a:custGeom>
              <a:avLst/>
              <a:gdLst>
                <a:gd name="T0" fmla="*/ 132 w 145"/>
                <a:gd name="T1" fmla="*/ 300 h 314"/>
                <a:gd name="T2" fmla="*/ 144 w 145"/>
                <a:gd name="T3" fmla="*/ 295 h 314"/>
                <a:gd name="T4" fmla="*/ 11 w 145"/>
                <a:gd name="T5" fmla="*/ 0 h 314"/>
                <a:gd name="T6" fmla="*/ 0 w 145"/>
                <a:gd name="T7" fmla="*/ 6 h 314"/>
                <a:gd name="T8" fmla="*/ 132 w 145"/>
                <a:gd name="T9" fmla="*/ 300 h 314"/>
                <a:gd name="T10" fmla="*/ 144 w 145"/>
                <a:gd name="T11" fmla="*/ 296 h 314"/>
                <a:gd name="T12" fmla="*/ 132 w 145"/>
                <a:gd name="T13" fmla="*/ 300 h 314"/>
                <a:gd name="T14" fmla="*/ 145 w 145"/>
                <a:gd name="T15" fmla="*/ 314 h 314"/>
                <a:gd name="T16" fmla="*/ 144 w 145"/>
                <a:gd name="T17" fmla="*/ 296 h 314"/>
                <a:gd name="T18" fmla="*/ 132 w 145"/>
                <a:gd name="T19" fmla="*/ 30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314">
                  <a:moveTo>
                    <a:pt x="132" y="300"/>
                  </a:moveTo>
                  <a:lnTo>
                    <a:pt x="144" y="295"/>
                  </a:lnTo>
                  <a:lnTo>
                    <a:pt x="11" y="0"/>
                  </a:lnTo>
                  <a:lnTo>
                    <a:pt x="0" y="6"/>
                  </a:lnTo>
                  <a:lnTo>
                    <a:pt x="132" y="300"/>
                  </a:lnTo>
                  <a:lnTo>
                    <a:pt x="144" y="296"/>
                  </a:lnTo>
                  <a:lnTo>
                    <a:pt x="132" y="300"/>
                  </a:lnTo>
                  <a:lnTo>
                    <a:pt x="145" y="314"/>
                  </a:lnTo>
                  <a:lnTo>
                    <a:pt x="144" y="296"/>
                  </a:lnTo>
                  <a:lnTo>
                    <a:pt x="132"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249"/>
            <p:cNvSpPr>
              <a:spLocks/>
            </p:cNvSpPr>
            <p:nvPr/>
          </p:nvSpPr>
          <p:spPr bwMode="auto">
            <a:xfrm>
              <a:off x="4578723" y="2891383"/>
              <a:ext cx="95250" cy="206375"/>
            </a:xfrm>
            <a:custGeom>
              <a:avLst/>
              <a:gdLst>
                <a:gd name="T0" fmla="*/ 0 w 120"/>
                <a:gd name="T1" fmla="*/ 1 h 259"/>
                <a:gd name="T2" fmla="*/ 1 w 120"/>
                <a:gd name="T3" fmla="*/ 5 h 259"/>
                <a:gd name="T4" fmla="*/ 108 w 120"/>
                <a:gd name="T5" fmla="*/ 259 h 259"/>
                <a:gd name="T6" fmla="*/ 120 w 120"/>
                <a:gd name="T7" fmla="*/ 255 h 259"/>
                <a:gd name="T8" fmla="*/ 13 w 120"/>
                <a:gd name="T9" fmla="*/ 0 h 259"/>
                <a:gd name="T10" fmla="*/ 13 w 120"/>
                <a:gd name="T11" fmla="*/ 3 h 259"/>
                <a:gd name="T12" fmla="*/ 0 w 120"/>
                <a:gd name="T13" fmla="*/ 1 h 259"/>
                <a:gd name="T14" fmla="*/ 0 w 120"/>
                <a:gd name="T15" fmla="*/ 4 h 259"/>
                <a:gd name="T16" fmla="*/ 1 w 120"/>
                <a:gd name="T17" fmla="*/ 5 h 259"/>
                <a:gd name="T18" fmla="*/ 0 w 120"/>
                <a:gd name="T19" fmla="*/ 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259">
                  <a:moveTo>
                    <a:pt x="0" y="1"/>
                  </a:moveTo>
                  <a:lnTo>
                    <a:pt x="1" y="5"/>
                  </a:lnTo>
                  <a:lnTo>
                    <a:pt x="108" y="259"/>
                  </a:lnTo>
                  <a:lnTo>
                    <a:pt x="120" y="255"/>
                  </a:lnTo>
                  <a:lnTo>
                    <a:pt x="13" y="0"/>
                  </a:lnTo>
                  <a:lnTo>
                    <a:pt x="13" y="3"/>
                  </a:lnTo>
                  <a:lnTo>
                    <a:pt x="0" y="1"/>
                  </a:lnTo>
                  <a:lnTo>
                    <a:pt x="0" y="4"/>
                  </a:lnTo>
                  <a:lnTo>
                    <a:pt x="1"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250"/>
            <p:cNvSpPr>
              <a:spLocks/>
            </p:cNvSpPr>
            <p:nvPr/>
          </p:nvSpPr>
          <p:spPr bwMode="auto">
            <a:xfrm>
              <a:off x="4578723" y="2596108"/>
              <a:ext cx="60325" cy="296863"/>
            </a:xfrm>
            <a:custGeom>
              <a:avLst/>
              <a:gdLst>
                <a:gd name="T0" fmla="*/ 76 w 76"/>
                <a:gd name="T1" fmla="*/ 3 h 376"/>
                <a:gd name="T2" fmla="*/ 62 w 76"/>
                <a:gd name="T3" fmla="*/ 3 h 376"/>
                <a:gd name="T4" fmla="*/ 55 w 76"/>
                <a:gd name="T5" fmla="*/ 14 h 376"/>
                <a:gd name="T6" fmla="*/ 49 w 76"/>
                <a:gd name="T7" fmla="*/ 31 h 376"/>
                <a:gd name="T8" fmla="*/ 44 w 76"/>
                <a:gd name="T9" fmla="*/ 53 h 376"/>
                <a:gd name="T10" fmla="*/ 38 w 76"/>
                <a:gd name="T11" fmla="*/ 81 h 376"/>
                <a:gd name="T12" fmla="*/ 32 w 76"/>
                <a:gd name="T13" fmla="*/ 112 h 376"/>
                <a:gd name="T14" fmla="*/ 28 w 76"/>
                <a:gd name="T15" fmla="*/ 146 h 376"/>
                <a:gd name="T16" fmla="*/ 22 w 76"/>
                <a:gd name="T17" fmla="*/ 181 h 376"/>
                <a:gd name="T18" fmla="*/ 17 w 76"/>
                <a:gd name="T19" fmla="*/ 218 h 376"/>
                <a:gd name="T20" fmla="*/ 14 w 76"/>
                <a:gd name="T21" fmla="*/ 252 h 376"/>
                <a:gd name="T22" fmla="*/ 10 w 76"/>
                <a:gd name="T23" fmla="*/ 285 h 376"/>
                <a:gd name="T24" fmla="*/ 7 w 76"/>
                <a:gd name="T25" fmla="*/ 315 h 376"/>
                <a:gd name="T26" fmla="*/ 3 w 76"/>
                <a:gd name="T27" fmla="*/ 339 h 376"/>
                <a:gd name="T28" fmla="*/ 2 w 76"/>
                <a:gd name="T29" fmla="*/ 357 h 376"/>
                <a:gd name="T30" fmla="*/ 1 w 76"/>
                <a:gd name="T31" fmla="*/ 370 h 376"/>
                <a:gd name="T32" fmla="*/ 0 w 76"/>
                <a:gd name="T33" fmla="*/ 374 h 376"/>
                <a:gd name="T34" fmla="*/ 13 w 76"/>
                <a:gd name="T35" fmla="*/ 374 h 376"/>
                <a:gd name="T36" fmla="*/ 14 w 76"/>
                <a:gd name="T37" fmla="*/ 366 h 376"/>
                <a:gd name="T38" fmla="*/ 16 w 76"/>
                <a:gd name="T39" fmla="*/ 350 h 376"/>
                <a:gd name="T40" fmla="*/ 18 w 76"/>
                <a:gd name="T41" fmla="*/ 328 h 376"/>
                <a:gd name="T42" fmla="*/ 21 w 76"/>
                <a:gd name="T43" fmla="*/ 301 h 376"/>
                <a:gd name="T44" fmla="*/ 24 w 76"/>
                <a:gd name="T45" fmla="*/ 270 h 376"/>
                <a:gd name="T46" fmla="*/ 29 w 76"/>
                <a:gd name="T47" fmla="*/ 236 h 376"/>
                <a:gd name="T48" fmla="*/ 33 w 76"/>
                <a:gd name="T49" fmla="*/ 202 h 376"/>
                <a:gd name="T50" fmla="*/ 38 w 76"/>
                <a:gd name="T51" fmla="*/ 166 h 376"/>
                <a:gd name="T52" fmla="*/ 42 w 76"/>
                <a:gd name="T53" fmla="*/ 130 h 376"/>
                <a:gd name="T54" fmla="*/ 48 w 76"/>
                <a:gd name="T55" fmla="*/ 98 h 376"/>
                <a:gd name="T56" fmla="*/ 54 w 76"/>
                <a:gd name="T57" fmla="*/ 69 h 376"/>
                <a:gd name="T58" fmla="*/ 59 w 76"/>
                <a:gd name="T59" fmla="*/ 45 h 376"/>
                <a:gd name="T60" fmla="*/ 64 w 76"/>
                <a:gd name="T61" fmla="*/ 27 h 376"/>
                <a:gd name="T62" fmla="*/ 69 w 76"/>
                <a:gd name="T63" fmla="*/ 15 h 376"/>
                <a:gd name="T64" fmla="*/ 69 w 76"/>
                <a:gd name="T65" fmla="*/ 13 h 376"/>
                <a:gd name="T66" fmla="*/ 68 w 76"/>
                <a:gd name="T67" fmla="*/ 1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376">
                  <a:moveTo>
                    <a:pt x="76" y="3"/>
                  </a:moveTo>
                  <a:lnTo>
                    <a:pt x="76" y="3"/>
                  </a:lnTo>
                  <a:lnTo>
                    <a:pt x="69" y="0"/>
                  </a:lnTo>
                  <a:lnTo>
                    <a:pt x="62" y="3"/>
                  </a:lnTo>
                  <a:lnTo>
                    <a:pt x="59" y="8"/>
                  </a:lnTo>
                  <a:lnTo>
                    <a:pt x="55" y="14"/>
                  </a:lnTo>
                  <a:lnTo>
                    <a:pt x="52" y="22"/>
                  </a:lnTo>
                  <a:lnTo>
                    <a:pt x="49" y="31"/>
                  </a:lnTo>
                  <a:lnTo>
                    <a:pt x="46" y="41"/>
                  </a:lnTo>
                  <a:lnTo>
                    <a:pt x="44" y="53"/>
                  </a:lnTo>
                  <a:lnTo>
                    <a:pt x="40" y="67"/>
                  </a:lnTo>
                  <a:lnTo>
                    <a:pt x="38" y="81"/>
                  </a:lnTo>
                  <a:lnTo>
                    <a:pt x="36" y="97"/>
                  </a:lnTo>
                  <a:lnTo>
                    <a:pt x="32" y="112"/>
                  </a:lnTo>
                  <a:lnTo>
                    <a:pt x="30" y="129"/>
                  </a:lnTo>
                  <a:lnTo>
                    <a:pt x="28" y="146"/>
                  </a:lnTo>
                  <a:lnTo>
                    <a:pt x="25" y="164"/>
                  </a:lnTo>
                  <a:lnTo>
                    <a:pt x="22" y="181"/>
                  </a:lnTo>
                  <a:lnTo>
                    <a:pt x="19" y="199"/>
                  </a:lnTo>
                  <a:lnTo>
                    <a:pt x="17" y="218"/>
                  </a:lnTo>
                  <a:lnTo>
                    <a:pt x="16" y="235"/>
                  </a:lnTo>
                  <a:lnTo>
                    <a:pt x="14" y="252"/>
                  </a:lnTo>
                  <a:lnTo>
                    <a:pt x="11" y="268"/>
                  </a:lnTo>
                  <a:lnTo>
                    <a:pt x="10" y="285"/>
                  </a:lnTo>
                  <a:lnTo>
                    <a:pt x="8" y="300"/>
                  </a:lnTo>
                  <a:lnTo>
                    <a:pt x="7" y="315"/>
                  </a:lnTo>
                  <a:lnTo>
                    <a:pt x="6" y="326"/>
                  </a:lnTo>
                  <a:lnTo>
                    <a:pt x="3" y="339"/>
                  </a:lnTo>
                  <a:lnTo>
                    <a:pt x="3" y="349"/>
                  </a:lnTo>
                  <a:lnTo>
                    <a:pt x="2" y="357"/>
                  </a:lnTo>
                  <a:lnTo>
                    <a:pt x="1" y="365"/>
                  </a:lnTo>
                  <a:lnTo>
                    <a:pt x="1" y="370"/>
                  </a:lnTo>
                  <a:lnTo>
                    <a:pt x="0" y="374"/>
                  </a:lnTo>
                  <a:lnTo>
                    <a:pt x="0" y="374"/>
                  </a:lnTo>
                  <a:lnTo>
                    <a:pt x="13" y="376"/>
                  </a:lnTo>
                  <a:lnTo>
                    <a:pt x="13" y="374"/>
                  </a:lnTo>
                  <a:lnTo>
                    <a:pt x="14" y="371"/>
                  </a:lnTo>
                  <a:lnTo>
                    <a:pt x="14" y="366"/>
                  </a:lnTo>
                  <a:lnTo>
                    <a:pt x="15" y="359"/>
                  </a:lnTo>
                  <a:lnTo>
                    <a:pt x="16" y="350"/>
                  </a:lnTo>
                  <a:lnTo>
                    <a:pt x="17" y="340"/>
                  </a:lnTo>
                  <a:lnTo>
                    <a:pt x="18" y="328"/>
                  </a:lnTo>
                  <a:lnTo>
                    <a:pt x="19" y="315"/>
                  </a:lnTo>
                  <a:lnTo>
                    <a:pt x="21" y="301"/>
                  </a:lnTo>
                  <a:lnTo>
                    <a:pt x="23" y="286"/>
                  </a:lnTo>
                  <a:lnTo>
                    <a:pt x="24" y="270"/>
                  </a:lnTo>
                  <a:lnTo>
                    <a:pt x="26" y="253"/>
                  </a:lnTo>
                  <a:lnTo>
                    <a:pt x="29" y="236"/>
                  </a:lnTo>
                  <a:lnTo>
                    <a:pt x="31" y="219"/>
                  </a:lnTo>
                  <a:lnTo>
                    <a:pt x="33" y="202"/>
                  </a:lnTo>
                  <a:lnTo>
                    <a:pt x="36" y="183"/>
                  </a:lnTo>
                  <a:lnTo>
                    <a:pt x="38" y="166"/>
                  </a:lnTo>
                  <a:lnTo>
                    <a:pt x="40" y="149"/>
                  </a:lnTo>
                  <a:lnTo>
                    <a:pt x="42" y="130"/>
                  </a:lnTo>
                  <a:lnTo>
                    <a:pt x="45" y="114"/>
                  </a:lnTo>
                  <a:lnTo>
                    <a:pt x="48" y="98"/>
                  </a:lnTo>
                  <a:lnTo>
                    <a:pt x="51" y="84"/>
                  </a:lnTo>
                  <a:lnTo>
                    <a:pt x="54" y="69"/>
                  </a:lnTo>
                  <a:lnTo>
                    <a:pt x="56" y="56"/>
                  </a:lnTo>
                  <a:lnTo>
                    <a:pt x="59" y="45"/>
                  </a:lnTo>
                  <a:lnTo>
                    <a:pt x="61" y="35"/>
                  </a:lnTo>
                  <a:lnTo>
                    <a:pt x="64" y="27"/>
                  </a:lnTo>
                  <a:lnTo>
                    <a:pt x="67" y="20"/>
                  </a:lnTo>
                  <a:lnTo>
                    <a:pt x="69" y="15"/>
                  </a:lnTo>
                  <a:lnTo>
                    <a:pt x="70" y="13"/>
                  </a:lnTo>
                  <a:lnTo>
                    <a:pt x="69" y="13"/>
                  </a:lnTo>
                  <a:lnTo>
                    <a:pt x="67" y="13"/>
                  </a:lnTo>
                  <a:lnTo>
                    <a:pt x="68" y="13"/>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251"/>
            <p:cNvSpPr>
              <a:spLocks/>
            </p:cNvSpPr>
            <p:nvPr/>
          </p:nvSpPr>
          <p:spPr bwMode="auto">
            <a:xfrm>
              <a:off x="3457948" y="2629446"/>
              <a:ext cx="428625" cy="800100"/>
            </a:xfrm>
            <a:custGeom>
              <a:avLst/>
              <a:gdLst>
                <a:gd name="T0" fmla="*/ 387 w 540"/>
                <a:gd name="T1" fmla="*/ 18 h 1008"/>
                <a:gd name="T2" fmla="*/ 373 w 540"/>
                <a:gd name="T3" fmla="*/ 60 h 1008"/>
                <a:gd name="T4" fmla="*/ 362 w 540"/>
                <a:gd name="T5" fmla="*/ 114 h 1008"/>
                <a:gd name="T6" fmla="*/ 350 w 540"/>
                <a:gd name="T7" fmla="*/ 177 h 1008"/>
                <a:gd name="T8" fmla="*/ 341 w 540"/>
                <a:gd name="T9" fmla="*/ 244 h 1008"/>
                <a:gd name="T10" fmla="*/ 332 w 540"/>
                <a:gd name="T11" fmla="*/ 313 h 1008"/>
                <a:gd name="T12" fmla="*/ 325 w 540"/>
                <a:gd name="T13" fmla="*/ 378 h 1008"/>
                <a:gd name="T14" fmla="*/ 319 w 540"/>
                <a:gd name="T15" fmla="*/ 436 h 1008"/>
                <a:gd name="T16" fmla="*/ 314 w 540"/>
                <a:gd name="T17" fmla="*/ 482 h 1008"/>
                <a:gd name="T18" fmla="*/ 312 w 540"/>
                <a:gd name="T19" fmla="*/ 513 h 1008"/>
                <a:gd name="T20" fmla="*/ 311 w 540"/>
                <a:gd name="T21" fmla="*/ 524 h 1008"/>
                <a:gd name="T22" fmla="*/ 309 w 540"/>
                <a:gd name="T23" fmla="*/ 518 h 1008"/>
                <a:gd name="T24" fmla="*/ 297 w 540"/>
                <a:gd name="T25" fmla="*/ 501 h 1008"/>
                <a:gd name="T26" fmla="*/ 279 w 540"/>
                <a:gd name="T27" fmla="*/ 474 h 1008"/>
                <a:gd name="T28" fmla="*/ 251 w 540"/>
                <a:gd name="T29" fmla="*/ 441 h 1008"/>
                <a:gd name="T30" fmla="*/ 214 w 540"/>
                <a:gd name="T31" fmla="*/ 401 h 1008"/>
                <a:gd name="T32" fmla="*/ 165 w 540"/>
                <a:gd name="T33" fmla="*/ 396 h 1008"/>
                <a:gd name="T34" fmla="*/ 113 w 540"/>
                <a:gd name="T35" fmla="*/ 428 h 1008"/>
                <a:gd name="T36" fmla="*/ 66 w 540"/>
                <a:gd name="T37" fmla="*/ 474 h 1008"/>
                <a:gd name="T38" fmla="*/ 28 w 540"/>
                <a:gd name="T39" fmla="*/ 519 h 1008"/>
                <a:gd name="T40" fmla="*/ 5 w 540"/>
                <a:gd name="T41" fmla="*/ 550 h 1008"/>
                <a:gd name="T42" fmla="*/ 0 w 540"/>
                <a:gd name="T43" fmla="*/ 558 h 1008"/>
                <a:gd name="T44" fmla="*/ 9 w 540"/>
                <a:gd name="T45" fmla="*/ 575 h 1008"/>
                <a:gd name="T46" fmla="*/ 28 w 540"/>
                <a:gd name="T47" fmla="*/ 607 h 1008"/>
                <a:gd name="T48" fmla="*/ 54 w 540"/>
                <a:gd name="T49" fmla="*/ 651 h 1008"/>
                <a:gd name="T50" fmla="*/ 85 w 540"/>
                <a:gd name="T51" fmla="*/ 704 h 1008"/>
                <a:gd name="T52" fmla="*/ 120 w 540"/>
                <a:gd name="T53" fmla="*/ 761 h 1008"/>
                <a:gd name="T54" fmla="*/ 157 w 540"/>
                <a:gd name="T55" fmla="*/ 820 h 1008"/>
                <a:gd name="T56" fmla="*/ 193 w 540"/>
                <a:gd name="T57" fmla="*/ 875 h 1008"/>
                <a:gd name="T58" fmla="*/ 228 w 540"/>
                <a:gd name="T59" fmla="*/ 926 h 1008"/>
                <a:gd name="T60" fmla="*/ 258 w 540"/>
                <a:gd name="T61" fmla="*/ 965 h 1008"/>
                <a:gd name="T62" fmla="*/ 283 w 540"/>
                <a:gd name="T63" fmla="*/ 990 h 1008"/>
                <a:gd name="T64" fmla="*/ 315 w 540"/>
                <a:gd name="T65" fmla="*/ 1005 h 1008"/>
                <a:gd name="T66" fmla="*/ 355 w 540"/>
                <a:gd name="T67" fmla="*/ 1005 h 1008"/>
                <a:gd name="T68" fmla="*/ 393 w 540"/>
                <a:gd name="T69" fmla="*/ 993 h 1008"/>
                <a:gd name="T70" fmla="*/ 428 w 540"/>
                <a:gd name="T71" fmla="*/ 972 h 1008"/>
                <a:gd name="T72" fmla="*/ 459 w 540"/>
                <a:gd name="T73" fmla="*/ 947 h 1008"/>
                <a:gd name="T74" fmla="*/ 485 w 540"/>
                <a:gd name="T75" fmla="*/ 924 h 1008"/>
                <a:gd name="T76" fmla="*/ 505 w 540"/>
                <a:gd name="T77" fmla="*/ 894 h 1008"/>
                <a:gd name="T78" fmla="*/ 520 w 540"/>
                <a:gd name="T79" fmla="*/ 859 h 1008"/>
                <a:gd name="T80" fmla="*/ 532 w 540"/>
                <a:gd name="T81" fmla="*/ 829 h 1008"/>
                <a:gd name="T82" fmla="*/ 538 w 540"/>
                <a:gd name="T83" fmla="*/ 806 h 1008"/>
                <a:gd name="T84" fmla="*/ 540 w 540"/>
                <a:gd name="T85" fmla="*/ 797 h 1008"/>
                <a:gd name="T86" fmla="*/ 538 w 540"/>
                <a:gd name="T87" fmla="*/ 778 h 1008"/>
                <a:gd name="T88" fmla="*/ 533 w 540"/>
                <a:gd name="T89" fmla="*/ 727 h 1008"/>
                <a:gd name="T90" fmla="*/ 525 w 540"/>
                <a:gd name="T91" fmla="*/ 651 h 1008"/>
                <a:gd name="T92" fmla="*/ 514 w 540"/>
                <a:gd name="T93" fmla="*/ 557 h 1008"/>
                <a:gd name="T94" fmla="*/ 502 w 540"/>
                <a:gd name="T95" fmla="*/ 454 h 1008"/>
                <a:gd name="T96" fmla="*/ 487 w 540"/>
                <a:gd name="T97" fmla="*/ 345 h 1008"/>
                <a:gd name="T98" fmla="*/ 472 w 540"/>
                <a:gd name="T99" fmla="*/ 243 h 1008"/>
                <a:gd name="T100" fmla="*/ 456 w 540"/>
                <a:gd name="T101" fmla="*/ 151 h 1008"/>
                <a:gd name="T102" fmla="*/ 439 w 540"/>
                <a:gd name="T103" fmla="*/ 78 h 1008"/>
                <a:gd name="T104" fmla="*/ 423 w 540"/>
                <a:gd name="T105" fmla="*/ 30 h 1008"/>
                <a:gd name="T106" fmla="*/ 396 w 540"/>
                <a:gd name="T107"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0" h="1008">
                  <a:moveTo>
                    <a:pt x="396" y="0"/>
                  </a:moveTo>
                  <a:lnTo>
                    <a:pt x="391" y="8"/>
                  </a:lnTo>
                  <a:lnTo>
                    <a:pt x="387" y="18"/>
                  </a:lnTo>
                  <a:lnTo>
                    <a:pt x="382" y="30"/>
                  </a:lnTo>
                  <a:lnTo>
                    <a:pt x="378" y="43"/>
                  </a:lnTo>
                  <a:lnTo>
                    <a:pt x="373" y="60"/>
                  </a:lnTo>
                  <a:lnTo>
                    <a:pt x="370" y="76"/>
                  </a:lnTo>
                  <a:lnTo>
                    <a:pt x="365" y="94"/>
                  </a:lnTo>
                  <a:lnTo>
                    <a:pt x="362" y="114"/>
                  </a:lnTo>
                  <a:lnTo>
                    <a:pt x="357" y="134"/>
                  </a:lnTo>
                  <a:lnTo>
                    <a:pt x="353" y="155"/>
                  </a:lnTo>
                  <a:lnTo>
                    <a:pt x="350" y="177"/>
                  </a:lnTo>
                  <a:lnTo>
                    <a:pt x="347" y="199"/>
                  </a:lnTo>
                  <a:lnTo>
                    <a:pt x="343" y="222"/>
                  </a:lnTo>
                  <a:lnTo>
                    <a:pt x="341" y="244"/>
                  </a:lnTo>
                  <a:lnTo>
                    <a:pt x="337" y="267"/>
                  </a:lnTo>
                  <a:lnTo>
                    <a:pt x="334" y="290"/>
                  </a:lnTo>
                  <a:lnTo>
                    <a:pt x="332" y="313"/>
                  </a:lnTo>
                  <a:lnTo>
                    <a:pt x="329" y="335"/>
                  </a:lnTo>
                  <a:lnTo>
                    <a:pt x="327" y="357"/>
                  </a:lnTo>
                  <a:lnTo>
                    <a:pt x="325" y="378"/>
                  </a:lnTo>
                  <a:lnTo>
                    <a:pt x="322" y="398"/>
                  </a:lnTo>
                  <a:lnTo>
                    <a:pt x="320" y="418"/>
                  </a:lnTo>
                  <a:lnTo>
                    <a:pt x="319" y="436"/>
                  </a:lnTo>
                  <a:lnTo>
                    <a:pt x="318" y="452"/>
                  </a:lnTo>
                  <a:lnTo>
                    <a:pt x="315" y="469"/>
                  </a:lnTo>
                  <a:lnTo>
                    <a:pt x="314" y="482"/>
                  </a:lnTo>
                  <a:lnTo>
                    <a:pt x="313" y="495"/>
                  </a:lnTo>
                  <a:lnTo>
                    <a:pt x="313" y="504"/>
                  </a:lnTo>
                  <a:lnTo>
                    <a:pt x="312" y="513"/>
                  </a:lnTo>
                  <a:lnTo>
                    <a:pt x="312" y="519"/>
                  </a:lnTo>
                  <a:lnTo>
                    <a:pt x="311" y="523"/>
                  </a:lnTo>
                  <a:lnTo>
                    <a:pt x="311" y="524"/>
                  </a:lnTo>
                  <a:lnTo>
                    <a:pt x="311" y="523"/>
                  </a:lnTo>
                  <a:lnTo>
                    <a:pt x="310" y="522"/>
                  </a:lnTo>
                  <a:lnTo>
                    <a:pt x="309" y="518"/>
                  </a:lnTo>
                  <a:lnTo>
                    <a:pt x="305" y="513"/>
                  </a:lnTo>
                  <a:lnTo>
                    <a:pt x="302" y="508"/>
                  </a:lnTo>
                  <a:lnTo>
                    <a:pt x="297" y="501"/>
                  </a:lnTo>
                  <a:lnTo>
                    <a:pt x="292" y="493"/>
                  </a:lnTo>
                  <a:lnTo>
                    <a:pt x="286" y="483"/>
                  </a:lnTo>
                  <a:lnTo>
                    <a:pt x="279" y="474"/>
                  </a:lnTo>
                  <a:lnTo>
                    <a:pt x="271" y="464"/>
                  </a:lnTo>
                  <a:lnTo>
                    <a:pt x="261" y="452"/>
                  </a:lnTo>
                  <a:lnTo>
                    <a:pt x="251" y="441"/>
                  </a:lnTo>
                  <a:lnTo>
                    <a:pt x="239" y="428"/>
                  </a:lnTo>
                  <a:lnTo>
                    <a:pt x="227" y="414"/>
                  </a:lnTo>
                  <a:lnTo>
                    <a:pt x="214" y="401"/>
                  </a:lnTo>
                  <a:lnTo>
                    <a:pt x="199" y="387"/>
                  </a:lnTo>
                  <a:lnTo>
                    <a:pt x="182" y="389"/>
                  </a:lnTo>
                  <a:lnTo>
                    <a:pt x="165" y="396"/>
                  </a:lnTo>
                  <a:lnTo>
                    <a:pt x="147" y="404"/>
                  </a:lnTo>
                  <a:lnTo>
                    <a:pt x="130" y="416"/>
                  </a:lnTo>
                  <a:lnTo>
                    <a:pt x="113" y="428"/>
                  </a:lnTo>
                  <a:lnTo>
                    <a:pt x="97" y="443"/>
                  </a:lnTo>
                  <a:lnTo>
                    <a:pt x="81" y="458"/>
                  </a:lnTo>
                  <a:lnTo>
                    <a:pt x="66" y="474"/>
                  </a:lnTo>
                  <a:lnTo>
                    <a:pt x="52" y="489"/>
                  </a:lnTo>
                  <a:lnTo>
                    <a:pt x="39" y="504"/>
                  </a:lnTo>
                  <a:lnTo>
                    <a:pt x="28" y="519"/>
                  </a:lnTo>
                  <a:lnTo>
                    <a:pt x="18" y="531"/>
                  </a:lnTo>
                  <a:lnTo>
                    <a:pt x="10" y="542"/>
                  </a:lnTo>
                  <a:lnTo>
                    <a:pt x="5" y="550"/>
                  </a:lnTo>
                  <a:lnTo>
                    <a:pt x="1" y="555"/>
                  </a:lnTo>
                  <a:lnTo>
                    <a:pt x="0" y="557"/>
                  </a:lnTo>
                  <a:lnTo>
                    <a:pt x="0" y="558"/>
                  </a:lnTo>
                  <a:lnTo>
                    <a:pt x="2" y="562"/>
                  </a:lnTo>
                  <a:lnTo>
                    <a:pt x="6" y="566"/>
                  </a:lnTo>
                  <a:lnTo>
                    <a:pt x="9" y="575"/>
                  </a:lnTo>
                  <a:lnTo>
                    <a:pt x="15" y="584"/>
                  </a:lnTo>
                  <a:lnTo>
                    <a:pt x="21" y="594"/>
                  </a:lnTo>
                  <a:lnTo>
                    <a:pt x="28" y="607"/>
                  </a:lnTo>
                  <a:lnTo>
                    <a:pt x="36" y="619"/>
                  </a:lnTo>
                  <a:lnTo>
                    <a:pt x="44" y="636"/>
                  </a:lnTo>
                  <a:lnTo>
                    <a:pt x="54" y="651"/>
                  </a:lnTo>
                  <a:lnTo>
                    <a:pt x="63" y="668"/>
                  </a:lnTo>
                  <a:lnTo>
                    <a:pt x="74" y="685"/>
                  </a:lnTo>
                  <a:lnTo>
                    <a:pt x="85" y="704"/>
                  </a:lnTo>
                  <a:lnTo>
                    <a:pt x="97" y="723"/>
                  </a:lnTo>
                  <a:lnTo>
                    <a:pt x="108" y="742"/>
                  </a:lnTo>
                  <a:lnTo>
                    <a:pt x="120" y="761"/>
                  </a:lnTo>
                  <a:lnTo>
                    <a:pt x="131" y="781"/>
                  </a:lnTo>
                  <a:lnTo>
                    <a:pt x="144" y="800"/>
                  </a:lnTo>
                  <a:lnTo>
                    <a:pt x="157" y="820"/>
                  </a:lnTo>
                  <a:lnTo>
                    <a:pt x="168" y="838"/>
                  </a:lnTo>
                  <a:lnTo>
                    <a:pt x="181" y="857"/>
                  </a:lnTo>
                  <a:lnTo>
                    <a:pt x="193" y="875"/>
                  </a:lnTo>
                  <a:lnTo>
                    <a:pt x="205" y="894"/>
                  </a:lnTo>
                  <a:lnTo>
                    <a:pt x="216" y="910"/>
                  </a:lnTo>
                  <a:lnTo>
                    <a:pt x="228" y="926"/>
                  </a:lnTo>
                  <a:lnTo>
                    <a:pt x="238" y="940"/>
                  </a:lnTo>
                  <a:lnTo>
                    <a:pt x="249" y="954"/>
                  </a:lnTo>
                  <a:lnTo>
                    <a:pt x="258" y="965"/>
                  </a:lnTo>
                  <a:lnTo>
                    <a:pt x="267" y="974"/>
                  </a:lnTo>
                  <a:lnTo>
                    <a:pt x="276" y="983"/>
                  </a:lnTo>
                  <a:lnTo>
                    <a:pt x="283" y="990"/>
                  </a:lnTo>
                  <a:lnTo>
                    <a:pt x="290" y="995"/>
                  </a:lnTo>
                  <a:lnTo>
                    <a:pt x="303" y="1002"/>
                  </a:lnTo>
                  <a:lnTo>
                    <a:pt x="315" y="1005"/>
                  </a:lnTo>
                  <a:lnTo>
                    <a:pt x="329" y="1008"/>
                  </a:lnTo>
                  <a:lnTo>
                    <a:pt x="342" y="1008"/>
                  </a:lnTo>
                  <a:lnTo>
                    <a:pt x="355" y="1005"/>
                  </a:lnTo>
                  <a:lnTo>
                    <a:pt x="367" y="1003"/>
                  </a:lnTo>
                  <a:lnTo>
                    <a:pt x="380" y="998"/>
                  </a:lnTo>
                  <a:lnTo>
                    <a:pt x="393" y="993"/>
                  </a:lnTo>
                  <a:lnTo>
                    <a:pt x="405" y="986"/>
                  </a:lnTo>
                  <a:lnTo>
                    <a:pt x="417" y="979"/>
                  </a:lnTo>
                  <a:lnTo>
                    <a:pt x="428" y="972"/>
                  </a:lnTo>
                  <a:lnTo>
                    <a:pt x="439" y="964"/>
                  </a:lnTo>
                  <a:lnTo>
                    <a:pt x="449" y="956"/>
                  </a:lnTo>
                  <a:lnTo>
                    <a:pt x="459" y="947"/>
                  </a:lnTo>
                  <a:lnTo>
                    <a:pt x="469" y="939"/>
                  </a:lnTo>
                  <a:lnTo>
                    <a:pt x="477" y="930"/>
                  </a:lnTo>
                  <a:lnTo>
                    <a:pt x="485" y="924"/>
                  </a:lnTo>
                  <a:lnTo>
                    <a:pt x="493" y="914"/>
                  </a:lnTo>
                  <a:lnTo>
                    <a:pt x="500" y="904"/>
                  </a:lnTo>
                  <a:lnTo>
                    <a:pt x="505" y="894"/>
                  </a:lnTo>
                  <a:lnTo>
                    <a:pt x="511" y="882"/>
                  </a:lnTo>
                  <a:lnTo>
                    <a:pt x="516" y="871"/>
                  </a:lnTo>
                  <a:lnTo>
                    <a:pt x="520" y="859"/>
                  </a:lnTo>
                  <a:lnTo>
                    <a:pt x="525" y="849"/>
                  </a:lnTo>
                  <a:lnTo>
                    <a:pt x="529" y="838"/>
                  </a:lnTo>
                  <a:lnTo>
                    <a:pt x="532" y="829"/>
                  </a:lnTo>
                  <a:lnTo>
                    <a:pt x="534" y="820"/>
                  </a:lnTo>
                  <a:lnTo>
                    <a:pt x="537" y="812"/>
                  </a:lnTo>
                  <a:lnTo>
                    <a:pt x="538" y="806"/>
                  </a:lnTo>
                  <a:lnTo>
                    <a:pt x="539" y="800"/>
                  </a:lnTo>
                  <a:lnTo>
                    <a:pt x="540" y="797"/>
                  </a:lnTo>
                  <a:lnTo>
                    <a:pt x="540" y="797"/>
                  </a:lnTo>
                  <a:lnTo>
                    <a:pt x="540" y="795"/>
                  </a:lnTo>
                  <a:lnTo>
                    <a:pt x="539" y="788"/>
                  </a:lnTo>
                  <a:lnTo>
                    <a:pt x="538" y="778"/>
                  </a:lnTo>
                  <a:lnTo>
                    <a:pt x="537" y="765"/>
                  </a:lnTo>
                  <a:lnTo>
                    <a:pt x="534" y="747"/>
                  </a:lnTo>
                  <a:lnTo>
                    <a:pt x="533" y="727"/>
                  </a:lnTo>
                  <a:lnTo>
                    <a:pt x="531" y="704"/>
                  </a:lnTo>
                  <a:lnTo>
                    <a:pt x="527" y="678"/>
                  </a:lnTo>
                  <a:lnTo>
                    <a:pt x="525" y="651"/>
                  </a:lnTo>
                  <a:lnTo>
                    <a:pt x="522" y="622"/>
                  </a:lnTo>
                  <a:lnTo>
                    <a:pt x="518" y="589"/>
                  </a:lnTo>
                  <a:lnTo>
                    <a:pt x="514" y="557"/>
                  </a:lnTo>
                  <a:lnTo>
                    <a:pt x="510" y="524"/>
                  </a:lnTo>
                  <a:lnTo>
                    <a:pt x="507" y="489"/>
                  </a:lnTo>
                  <a:lnTo>
                    <a:pt x="502" y="454"/>
                  </a:lnTo>
                  <a:lnTo>
                    <a:pt x="497" y="418"/>
                  </a:lnTo>
                  <a:lnTo>
                    <a:pt x="493" y="382"/>
                  </a:lnTo>
                  <a:lnTo>
                    <a:pt x="487" y="345"/>
                  </a:lnTo>
                  <a:lnTo>
                    <a:pt x="482" y="311"/>
                  </a:lnTo>
                  <a:lnTo>
                    <a:pt x="477" y="276"/>
                  </a:lnTo>
                  <a:lnTo>
                    <a:pt x="472" y="243"/>
                  </a:lnTo>
                  <a:lnTo>
                    <a:pt x="466" y="210"/>
                  </a:lnTo>
                  <a:lnTo>
                    <a:pt x="461" y="179"/>
                  </a:lnTo>
                  <a:lnTo>
                    <a:pt x="456" y="151"/>
                  </a:lnTo>
                  <a:lnTo>
                    <a:pt x="450" y="124"/>
                  </a:lnTo>
                  <a:lnTo>
                    <a:pt x="444" y="100"/>
                  </a:lnTo>
                  <a:lnTo>
                    <a:pt x="439" y="78"/>
                  </a:lnTo>
                  <a:lnTo>
                    <a:pt x="433" y="58"/>
                  </a:lnTo>
                  <a:lnTo>
                    <a:pt x="428" y="42"/>
                  </a:lnTo>
                  <a:lnTo>
                    <a:pt x="423" y="30"/>
                  </a:lnTo>
                  <a:lnTo>
                    <a:pt x="417" y="22"/>
                  </a:lnTo>
                  <a:lnTo>
                    <a:pt x="412" y="16"/>
                  </a:lnTo>
                  <a:lnTo>
                    <a:pt x="396"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252"/>
            <p:cNvSpPr>
              <a:spLocks/>
            </p:cNvSpPr>
            <p:nvPr/>
          </p:nvSpPr>
          <p:spPr bwMode="auto">
            <a:xfrm>
              <a:off x="3700836" y="2626271"/>
              <a:ext cx="76200" cy="436563"/>
            </a:xfrm>
            <a:custGeom>
              <a:avLst/>
              <a:gdLst>
                <a:gd name="T0" fmla="*/ 13 w 97"/>
                <a:gd name="T1" fmla="*/ 530 h 551"/>
                <a:gd name="T2" fmla="*/ 13 w 97"/>
                <a:gd name="T3" fmla="*/ 524 h 551"/>
                <a:gd name="T4" fmla="*/ 14 w 97"/>
                <a:gd name="T5" fmla="*/ 510 h 551"/>
                <a:gd name="T6" fmla="*/ 16 w 97"/>
                <a:gd name="T7" fmla="*/ 487 h 551"/>
                <a:gd name="T8" fmla="*/ 19 w 97"/>
                <a:gd name="T9" fmla="*/ 459 h 551"/>
                <a:gd name="T10" fmla="*/ 22 w 97"/>
                <a:gd name="T11" fmla="*/ 423 h 551"/>
                <a:gd name="T12" fmla="*/ 27 w 97"/>
                <a:gd name="T13" fmla="*/ 384 h 551"/>
                <a:gd name="T14" fmla="*/ 31 w 97"/>
                <a:gd name="T15" fmla="*/ 341 h 551"/>
                <a:gd name="T16" fmla="*/ 36 w 97"/>
                <a:gd name="T17" fmla="*/ 296 h 551"/>
                <a:gd name="T18" fmla="*/ 42 w 97"/>
                <a:gd name="T19" fmla="*/ 250 h 551"/>
                <a:gd name="T20" fmla="*/ 48 w 97"/>
                <a:gd name="T21" fmla="*/ 205 h 551"/>
                <a:gd name="T22" fmla="*/ 55 w 97"/>
                <a:gd name="T23" fmla="*/ 161 h 551"/>
                <a:gd name="T24" fmla="*/ 62 w 97"/>
                <a:gd name="T25" fmla="*/ 120 h 551"/>
                <a:gd name="T26" fmla="*/ 70 w 97"/>
                <a:gd name="T27" fmla="*/ 83 h 551"/>
                <a:gd name="T28" fmla="*/ 78 w 97"/>
                <a:gd name="T29" fmla="*/ 51 h 551"/>
                <a:gd name="T30" fmla="*/ 88 w 97"/>
                <a:gd name="T31" fmla="*/ 25 h 551"/>
                <a:gd name="T32" fmla="*/ 97 w 97"/>
                <a:gd name="T33" fmla="*/ 8 h 551"/>
                <a:gd name="T34" fmla="*/ 81 w 97"/>
                <a:gd name="T35" fmla="*/ 9 h 551"/>
                <a:gd name="T36" fmla="*/ 72 w 97"/>
                <a:gd name="T37" fmla="*/ 32 h 551"/>
                <a:gd name="T38" fmla="*/ 62 w 97"/>
                <a:gd name="T39" fmla="*/ 63 h 551"/>
                <a:gd name="T40" fmla="*/ 54 w 97"/>
                <a:gd name="T41" fmla="*/ 98 h 551"/>
                <a:gd name="T42" fmla="*/ 46 w 97"/>
                <a:gd name="T43" fmla="*/ 138 h 551"/>
                <a:gd name="T44" fmla="*/ 38 w 97"/>
                <a:gd name="T45" fmla="*/ 181 h 551"/>
                <a:gd name="T46" fmla="*/ 32 w 97"/>
                <a:gd name="T47" fmla="*/ 226 h 551"/>
                <a:gd name="T48" fmla="*/ 27 w 97"/>
                <a:gd name="T49" fmla="*/ 272 h 551"/>
                <a:gd name="T50" fmla="*/ 21 w 97"/>
                <a:gd name="T51" fmla="*/ 317 h 551"/>
                <a:gd name="T52" fmla="*/ 15 w 97"/>
                <a:gd name="T53" fmla="*/ 362 h 551"/>
                <a:gd name="T54" fmla="*/ 10 w 97"/>
                <a:gd name="T55" fmla="*/ 403 h 551"/>
                <a:gd name="T56" fmla="*/ 8 w 97"/>
                <a:gd name="T57" fmla="*/ 440 h 551"/>
                <a:gd name="T58" fmla="*/ 5 w 97"/>
                <a:gd name="T59" fmla="*/ 472 h 551"/>
                <a:gd name="T60" fmla="*/ 2 w 97"/>
                <a:gd name="T61" fmla="*/ 499 h 551"/>
                <a:gd name="T62" fmla="*/ 1 w 97"/>
                <a:gd name="T63" fmla="*/ 517 h 551"/>
                <a:gd name="T64" fmla="*/ 0 w 97"/>
                <a:gd name="T65" fmla="*/ 528 h 551"/>
                <a:gd name="T66" fmla="*/ 12 w 97"/>
                <a:gd name="T67" fmla="*/ 527 h 551"/>
                <a:gd name="T68" fmla="*/ 10 w 97"/>
                <a:gd name="T69" fmla="*/ 551 h 551"/>
                <a:gd name="T70" fmla="*/ 1 w 97"/>
                <a:gd name="T71"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551">
                  <a:moveTo>
                    <a:pt x="1" y="532"/>
                  </a:moveTo>
                  <a:lnTo>
                    <a:pt x="13" y="530"/>
                  </a:lnTo>
                  <a:lnTo>
                    <a:pt x="13" y="528"/>
                  </a:lnTo>
                  <a:lnTo>
                    <a:pt x="13" y="524"/>
                  </a:lnTo>
                  <a:lnTo>
                    <a:pt x="14" y="518"/>
                  </a:lnTo>
                  <a:lnTo>
                    <a:pt x="14" y="510"/>
                  </a:lnTo>
                  <a:lnTo>
                    <a:pt x="15" y="500"/>
                  </a:lnTo>
                  <a:lnTo>
                    <a:pt x="16" y="487"/>
                  </a:lnTo>
                  <a:lnTo>
                    <a:pt x="17" y="474"/>
                  </a:lnTo>
                  <a:lnTo>
                    <a:pt x="19" y="459"/>
                  </a:lnTo>
                  <a:lnTo>
                    <a:pt x="21" y="441"/>
                  </a:lnTo>
                  <a:lnTo>
                    <a:pt x="22" y="423"/>
                  </a:lnTo>
                  <a:lnTo>
                    <a:pt x="24" y="403"/>
                  </a:lnTo>
                  <a:lnTo>
                    <a:pt x="27" y="384"/>
                  </a:lnTo>
                  <a:lnTo>
                    <a:pt x="29" y="363"/>
                  </a:lnTo>
                  <a:lnTo>
                    <a:pt x="31" y="341"/>
                  </a:lnTo>
                  <a:lnTo>
                    <a:pt x="34" y="319"/>
                  </a:lnTo>
                  <a:lnTo>
                    <a:pt x="36" y="296"/>
                  </a:lnTo>
                  <a:lnTo>
                    <a:pt x="39" y="273"/>
                  </a:lnTo>
                  <a:lnTo>
                    <a:pt x="42" y="250"/>
                  </a:lnTo>
                  <a:lnTo>
                    <a:pt x="45" y="228"/>
                  </a:lnTo>
                  <a:lnTo>
                    <a:pt x="48" y="205"/>
                  </a:lnTo>
                  <a:lnTo>
                    <a:pt x="52" y="183"/>
                  </a:lnTo>
                  <a:lnTo>
                    <a:pt x="55" y="161"/>
                  </a:lnTo>
                  <a:lnTo>
                    <a:pt x="59" y="141"/>
                  </a:lnTo>
                  <a:lnTo>
                    <a:pt x="62" y="120"/>
                  </a:lnTo>
                  <a:lnTo>
                    <a:pt x="67" y="101"/>
                  </a:lnTo>
                  <a:lnTo>
                    <a:pt x="70" y="83"/>
                  </a:lnTo>
                  <a:lnTo>
                    <a:pt x="75" y="66"/>
                  </a:lnTo>
                  <a:lnTo>
                    <a:pt x="78" y="51"/>
                  </a:lnTo>
                  <a:lnTo>
                    <a:pt x="83" y="37"/>
                  </a:lnTo>
                  <a:lnTo>
                    <a:pt x="88" y="25"/>
                  </a:lnTo>
                  <a:lnTo>
                    <a:pt x="92" y="15"/>
                  </a:lnTo>
                  <a:lnTo>
                    <a:pt x="97" y="8"/>
                  </a:lnTo>
                  <a:lnTo>
                    <a:pt x="85" y="0"/>
                  </a:lnTo>
                  <a:lnTo>
                    <a:pt x="81" y="9"/>
                  </a:lnTo>
                  <a:lnTo>
                    <a:pt x="76" y="21"/>
                  </a:lnTo>
                  <a:lnTo>
                    <a:pt x="72" y="32"/>
                  </a:lnTo>
                  <a:lnTo>
                    <a:pt x="67" y="47"/>
                  </a:lnTo>
                  <a:lnTo>
                    <a:pt x="62" y="63"/>
                  </a:lnTo>
                  <a:lnTo>
                    <a:pt x="58" y="80"/>
                  </a:lnTo>
                  <a:lnTo>
                    <a:pt x="54" y="98"/>
                  </a:lnTo>
                  <a:lnTo>
                    <a:pt x="50" y="118"/>
                  </a:lnTo>
                  <a:lnTo>
                    <a:pt x="46" y="138"/>
                  </a:lnTo>
                  <a:lnTo>
                    <a:pt x="43" y="159"/>
                  </a:lnTo>
                  <a:lnTo>
                    <a:pt x="38" y="181"/>
                  </a:lnTo>
                  <a:lnTo>
                    <a:pt x="36" y="203"/>
                  </a:lnTo>
                  <a:lnTo>
                    <a:pt x="32" y="226"/>
                  </a:lnTo>
                  <a:lnTo>
                    <a:pt x="29" y="249"/>
                  </a:lnTo>
                  <a:lnTo>
                    <a:pt x="27" y="272"/>
                  </a:lnTo>
                  <a:lnTo>
                    <a:pt x="23" y="295"/>
                  </a:lnTo>
                  <a:lnTo>
                    <a:pt x="21" y="317"/>
                  </a:lnTo>
                  <a:lnTo>
                    <a:pt x="17" y="339"/>
                  </a:lnTo>
                  <a:lnTo>
                    <a:pt x="15" y="362"/>
                  </a:lnTo>
                  <a:lnTo>
                    <a:pt x="13" y="383"/>
                  </a:lnTo>
                  <a:lnTo>
                    <a:pt x="10" y="403"/>
                  </a:lnTo>
                  <a:lnTo>
                    <a:pt x="9" y="422"/>
                  </a:lnTo>
                  <a:lnTo>
                    <a:pt x="8" y="440"/>
                  </a:lnTo>
                  <a:lnTo>
                    <a:pt x="6" y="457"/>
                  </a:lnTo>
                  <a:lnTo>
                    <a:pt x="5" y="472"/>
                  </a:lnTo>
                  <a:lnTo>
                    <a:pt x="4" y="486"/>
                  </a:lnTo>
                  <a:lnTo>
                    <a:pt x="2" y="499"/>
                  </a:lnTo>
                  <a:lnTo>
                    <a:pt x="1" y="509"/>
                  </a:lnTo>
                  <a:lnTo>
                    <a:pt x="1" y="517"/>
                  </a:lnTo>
                  <a:lnTo>
                    <a:pt x="0" y="523"/>
                  </a:lnTo>
                  <a:lnTo>
                    <a:pt x="0" y="528"/>
                  </a:lnTo>
                  <a:lnTo>
                    <a:pt x="0" y="529"/>
                  </a:lnTo>
                  <a:lnTo>
                    <a:pt x="12" y="527"/>
                  </a:lnTo>
                  <a:lnTo>
                    <a:pt x="1" y="532"/>
                  </a:lnTo>
                  <a:lnTo>
                    <a:pt x="10" y="551"/>
                  </a:lnTo>
                  <a:lnTo>
                    <a:pt x="13" y="530"/>
                  </a:lnTo>
                  <a:lnTo>
                    <a:pt x="1"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253"/>
            <p:cNvSpPr>
              <a:spLocks/>
            </p:cNvSpPr>
            <p:nvPr/>
          </p:nvSpPr>
          <p:spPr bwMode="auto">
            <a:xfrm>
              <a:off x="3611936" y="2931071"/>
              <a:ext cx="96838" cy="117475"/>
            </a:xfrm>
            <a:custGeom>
              <a:avLst/>
              <a:gdLst>
                <a:gd name="T0" fmla="*/ 4 w 122"/>
                <a:gd name="T1" fmla="*/ 14 h 147"/>
                <a:gd name="T2" fmla="*/ 0 w 122"/>
                <a:gd name="T3" fmla="*/ 11 h 147"/>
                <a:gd name="T4" fmla="*/ 15 w 122"/>
                <a:gd name="T5" fmla="*/ 25 h 147"/>
                <a:gd name="T6" fmla="*/ 27 w 122"/>
                <a:gd name="T7" fmla="*/ 39 h 147"/>
                <a:gd name="T8" fmla="*/ 40 w 122"/>
                <a:gd name="T9" fmla="*/ 52 h 147"/>
                <a:gd name="T10" fmla="*/ 50 w 122"/>
                <a:gd name="T11" fmla="*/ 64 h 147"/>
                <a:gd name="T12" fmla="*/ 61 w 122"/>
                <a:gd name="T13" fmla="*/ 77 h 147"/>
                <a:gd name="T14" fmla="*/ 70 w 122"/>
                <a:gd name="T15" fmla="*/ 87 h 147"/>
                <a:gd name="T16" fmla="*/ 78 w 122"/>
                <a:gd name="T17" fmla="*/ 98 h 147"/>
                <a:gd name="T18" fmla="*/ 86 w 122"/>
                <a:gd name="T19" fmla="*/ 108 h 147"/>
                <a:gd name="T20" fmla="*/ 92 w 122"/>
                <a:gd name="T21" fmla="*/ 116 h 147"/>
                <a:gd name="T22" fmla="*/ 96 w 122"/>
                <a:gd name="T23" fmla="*/ 124 h 147"/>
                <a:gd name="T24" fmla="*/ 101 w 122"/>
                <a:gd name="T25" fmla="*/ 131 h 147"/>
                <a:gd name="T26" fmla="*/ 104 w 122"/>
                <a:gd name="T27" fmla="*/ 137 h 147"/>
                <a:gd name="T28" fmla="*/ 108 w 122"/>
                <a:gd name="T29" fmla="*/ 142 h 147"/>
                <a:gd name="T30" fmla="*/ 109 w 122"/>
                <a:gd name="T31" fmla="*/ 145 h 147"/>
                <a:gd name="T32" fmla="*/ 110 w 122"/>
                <a:gd name="T33" fmla="*/ 146 h 147"/>
                <a:gd name="T34" fmla="*/ 111 w 122"/>
                <a:gd name="T35" fmla="*/ 147 h 147"/>
                <a:gd name="T36" fmla="*/ 122 w 122"/>
                <a:gd name="T37" fmla="*/ 142 h 147"/>
                <a:gd name="T38" fmla="*/ 122 w 122"/>
                <a:gd name="T39" fmla="*/ 140 h 147"/>
                <a:gd name="T40" fmla="*/ 120 w 122"/>
                <a:gd name="T41" fmla="*/ 138 h 147"/>
                <a:gd name="T42" fmla="*/ 118 w 122"/>
                <a:gd name="T43" fmla="*/ 135 h 147"/>
                <a:gd name="T44" fmla="*/ 116 w 122"/>
                <a:gd name="T45" fmla="*/ 130 h 147"/>
                <a:gd name="T46" fmla="*/ 112 w 122"/>
                <a:gd name="T47" fmla="*/ 124 h 147"/>
                <a:gd name="T48" fmla="*/ 108 w 122"/>
                <a:gd name="T49" fmla="*/ 117 h 147"/>
                <a:gd name="T50" fmla="*/ 102 w 122"/>
                <a:gd name="T51" fmla="*/ 109 h 147"/>
                <a:gd name="T52" fmla="*/ 95 w 122"/>
                <a:gd name="T53" fmla="*/ 100 h 147"/>
                <a:gd name="T54" fmla="*/ 88 w 122"/>
                <a:gd name="T55" fmla="*/ 91 h 147"/>
                <a:gd name="T56" fmla="*/ 80 w 122"/>
                <a:gd name="T57" fmla="*/ 79 h 147"/>
                <a:gd name="T58" fmla="*/ 71 w 122"/>
                <a:gd name="T59" fmla="*/ 69 h 147"/>
                <a:gd name="T60" fmla="*/ 61 w 122"/>
                <a:gd name="T61" fmla="*/ 56 h 147"/>
                <a:gd name="T62" fmla="*/ 49 w 122"/>
                <a:gd name="T63" fmla="*/ 44 h 147"/>
                <a:gd name="T64" fmla="*/ 36 w 122"/>
                <a:gd name="T65" fmla="*/ 30 h 147"/>
                <a:gd name="T66" fmla="*/ 24 w 122"/>
                <a:gd name="T67" fmla="*/ 16 h 147"/>
                <a:gd name="T68" fmla="*/ 9 w 122"/>
                <a:gd name="T69" fmla="*/ 2 h 147"/>
                <a:gd name="T70" fmla="*/ 3 w 122"/>
                <a:gd name="T71" fmla="*/ 0 h 147"/>
                <a:gd name="T72" fmla="*/ 9 w 122"/>
                <a:gd name="T73" fmla="*/ 2 h 147"/>
                <a:gd name="T74" fmla="*/ 6 w 122"/>
                <a:gd name="T75" fmla="*/ 0 h 147"/>
                <a:gd name="T76" fmla="*/ 3 w 122"/>
                <a:gd name="T77" fmla="*/ 0 h 147"/>
                <a:gd name="T78" fmla="*/ 4 w 122"/>
                <a:gd name="T79"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47">
                  <a:moveTo>
                    <a:pt x="4" y="14"/>
                  </a:moveTo>
                  <a:lnTo>
                    <a:pt x="0" y="11"/>
                  </a:lnTo>
                  <a:lnTo>
                    <a:pt x="15" y="25"/>
                  </a:lnTo>
                  <a:lnTo>
                    <a:pt x="27" y="39"/>
                  </a:lnTo>
                  <a:lnTo>
                    <a:pt x="40" y="52"/>
                  </a:lnTo>
                  <a:lnTo>
                    <a:pt x="50" y="64"/>
                  </a:lnTo>
                  <a:lnTo>
                    <a:pt x="61" y="77"/>
                  </a:lnTo>
                  <a:lnTo>
                    <a:pt x="70" y="87"/>
                  </a:lnTo>
                  <a:lnTo>
                    <a:pt x="78" y="98"/>
                  </a:lnTo>
                  <a:lnTo>
                    <a:pt x="86" y="108"/>
                  </a:lnTo>
                  <a:lnTo>
                    <a:pt x="92" y="116"/>
                  </a:lnTo>
                  <a:lnTo>
                    <a:pt x="96" y="124"/>
                  </a:lnTo>
                  <a:lnTo>
                    <a:pt x="101" y="131"/>
                  </a:lnTo>
                  <a:lnTo>
                    <a:pt x="104" y="137"/>
                  </a:lnTo>
                  <a:lnTo>
                    <a:pt x="108" y="142"/>
                  </a:lnTo>
                  <a:lnTo>
                    <a:pt x="109" y="145"/>
                  </a:lnTo>
                  <a:lnTo>
                    <a:pt x="110" y="146"/>
                  </a:lnTo>
                  <a:lnTo>
                    <a:pt x="111" y="147"/>
                  </a:lnTo>
                  <a:lnTo>
                    <a:pt x="122" y="142"/>
                  </a:lnTo>
                  <a:lnTo>
                    <a:pt x="122" y="140"/>
                  </a:lnTo>
                  <a:lnTo>
                    <a:pt x="120" y="138"/>
                  </a:lnTo>
                  <a:lnTo>
                    <a:pt x="118" y="135"/>
                  </a:lnTo>
                  <a:lnTo>
                    <a:pt x="116" y="130"/>
                  </a:lnTo>
                  <a:lnTo>
                    <a:pt x="112" y="124"/>
                  </a:lnTo>
                  <a:lnTo>
                    <a:pt x="108" y="117"/>
                  </a:lnTo>
                  <a:lnTo>
                    <a:pt x="102" y="109"/>
                  </a:lnTo>
                  <a:lnTo>
                    <a:pt x="95" y="100"/>
                  </a:lnTo>
                  <a:lnTo>
                    <a:pt x="88" y="91"/>
                  </a:lnTo>
                  <a:lnTo>
                    <a:pt x="80" y="79"/>
                  </a:lnTo>
                  <a:lnTo>
                    <a:pt x="71" y="69"/>
                  </a:lnTo>
                  <a:lnTo>
                    <a:pt x="61" y="56"/>
                  </a:lnTo>
                  <a:lnTo>
                    <a:pt x="49" y="44"/>
                  </a:lnTo>
                  <a:lnTo>
                    <a:pt x="36" y="30"/>
                  </a:lnTo>
                  <a:lnTo>
                    <a:pt x="24" y="16"/>
                  </a:lnTo>
                  <a:lnTo>
                    <a:pt x="9" y="2"/>
                  </a:lnTo>
                  <a:lnTo>
                    <a:pt x="3" y="0"/>
                  </a:lnTo>
                  <a:lnTo>
                    <a:pt x="9" y="2"/>
                  </a:lnTo>
                  <a:lnTo>
                    <a:pt x="6" y="0"/>
                  </a:lnTo>
                  <a:lnTo>
                    <a:pt x="3" y="0"/>
                  </a:lnTo>
                  <a:lnTo>
                    <a:pt x="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254"/>
            <p:cNvSpPr>
              <a:spLocks/>
            </p:cNvSpPr>
            <p:nvPr/>
          </p:nvSpPr>
          <p:spPr bwMode="auto">
            <a:xfrm>
              <a:off x="3453186" y="2931071"/>
              <a:ext cx="163513" cy="142875"/>
            </a:xfrm>
            <a:custGeom>
              <a:avLst/>
              <a:gdLst>
                <a:gd name="T0" fmla="*/ 13 w 206"/>
                <a:gd name="T1" fmla="*/ 174 h 181"/>
                <a:gd name="T2" fmla="*/ 13 w 206"/>
                <a:gd name="T3" fmla="*/ 181 h 181"/>
                <a:gd name="T4" fmla="*/ 14 w 206"/>
                <a:gd name="T5" fmla="*/ 180 h 181"/>
                <a:gd name="T6" fmla="*/ 17 w 206"/>
                <a:gd name="T7" fmla="*/ 174 h 181"/>
                <a:gd name="T8" fmla="*/ 23 w 206"/>
                <a:gd name="T9" fmla="*/ 166 h 181"/>
                <a:gd name="T10" fmla="*/ 30 w 206"/>
                <a:gd name="T11" fmla="*/ 154 h 181"/>
                <a:gd name="T12" fmla="*/ 40 w 206"/>
                <a:gd name="T13" fmla="*/ 143 h 181"/>
                <a:gd name="T14" fmla="*/ 51 w 206"/>
                <a:gd name="T15" fmla="*/ 129 h 181"/>
                <a:gd name="T16" fmla="*/ 63 w 206"/>
                <a:gd name="T17" fmla="*/ 114 h 181"/>
                <a:gd name="T18" fmla="*/ 77 w 206"/>
                <a:gd name="T19" fmla="*/ 99 h 181"/>
                <a:gd name="T20" fmla="*/ 92 w 206"/>
                <a:gd name="T21" fmla="*/ 83 h 181"/>
                <a:gd name="T22" fmla="*/ 108 w 206"/>
                <a:gd name="T23" fmla="*/ 68 h 181"/>
                <a:gd name="T24" fmla="*/ 124 w 206"/>
                <a:gd name="T25" fmla="*/ 53 h 181"/>
                <a:gd name="T26" fmla="*/ 141 w 206"/>
                <a:gd name="T27" fmla="*/ 40 h 181"/>
                <a:gd name="T28" fmla="*/ 157 w 206"/>
                <a:gd name="T29" fmla="*/ 30 h 181"/>
                <a:gd name="T30" fmla="*/ 174 w 206"/>
                <a:gd name="T31" fmla="*/ 22 h 181"/>
                <a:gd name="T32" fmla="*/ 190 w 206"/>
                <a:gd name="T33" fmla="*/ 16 h 181"/>
                <a:gd name="T34" fmla="*/ 206 w 206"/>
                <a:gd name="T35" fmla="*/ 14 h 181"/>
                <a:gd name="T36" fmla="*/ 205 w 206"/>
                <a:gd name="T37" fmla="*/ 0 h 181"/>
                <a:gd name="T38" fmla="*/ 188 w 206"/>
                <a:gd name="T39" fmla="*/ 3 h 181"/>
                <a:gd name="T40" fmla="*/ 169 w 206"/>
                <a:gd name="T41" fmla="*/ 9 h 181"/>
                <a:gd name="T42" fmla="*/ 151 w 206"/>
                <a:gd name="T43" fmla="*/ 18 h 181"/>
                <a:gd name="T44" fmla="*/ 134 w 206"/>
                <a:gd name="T45" fmla="*/ 30 h 181"/>
                <a:gd name="T46" fmla="*/ 115 w 206"/>
                <a:gd name="T47" fmla="*/ 44 h 181"/>
                <a:gd name="T48" fmla="*/ 99 w 206"/>
                <a:gd name="T49" fmla="*/ 59 h 181"/>
                <a:gd name="T50" fmla="*/ 83 w 206"/>
                <a:gd name="T51" fmla="*/ 74 h 181"/>
                <a:gd name="T52" fmla="*/ 68 w 206"/>
                <a:gd name="T53" fmla="*/ 90 h 181"/>
                <a:gd name="T54" fmla="*/ 53 w 206"/>
                <a:gd name="T55" fmla="*/ 106 h 181"/>
                <a:gd name="T56" fmla="*/ 42 w 206"/>
                <a:gd name="T57" fmla="*/ 121 h 181"/>
                <a:gd name="T58" fmla="*/ 30 w 206"/>
                <a:gd name="T59" fmla="*/ 135 h 181"/>
                <a:gd name="T60" fmla="*/ 21 w 206"/>
                <a:gd name="T61" fmla="*/ 147 h 181"/>
                <a:gd name="T62" fmla="*/ 13 w 206"/>
                <a:gd name="T63" fmla="*/ 159 h 181"/>
                <a:gd name="T64" fmla="*/ 7 w 206"/>
                <a:gd name="T65" fmla="*/ 166 h 181"/>
                <a:gd name="T66" fmla="*/ 4 w 206"/>
                <a:gd name="T67" fmla="*/ 171 h 181"/>
                <a:gd name="T68" fmla="*/ 1 w 206"/>
                <a:gd name="T69" fmla="*/ 174 h 181"/>
                <a:gd name="T70" fmla="*/ 1 w 206"/>
                <a:gd name="T71" fmla="*/ 181 h 181"/>
                <a:gd name="T72" fmla="*/ 1 w 206"/>
                <a:gd name="T73" fmla="*/ 174 h 181"/>
                <a:gd name="T74" fmla="*/ 0 w 206"/>
                <a:gd name="T75" fmla="*/ 177 h 181"/>
                <a:gd name="T76" fmla="*/ 1 w 206"/>
                <a:gd name="T77" fmla="*/ 181 h 181"/>
                <a:gd name="T78" fmla="*/ 13 w 206"/>
                <a:gd name="T79"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 h="181">
                  <a:moveTo>
                    <a:pt x="13" y="174"/>
                  </a:moveTo>
                  <a:lnTo>
                    <a:pt x="13" y="181"/>
                  </a:lnTo>
                  <a:lnTo>
                    <a:pt x="14" y="180"/>
                  </a:lnTo>
                  <a:lnTo>
                    <a:pt x="17" y="174"/>
                  </a:lnTo>
                  <a:lnTo>
                    <a:pt x="23" y="166"/>
                  </a:lnTo>
                  <a:lnTo>
                    <a:pt x="30" y="154"/>
                  </a:lnTo>
                  <a:lnTo>
                    <a:pt x="40" y="143"/>
                  </a:lnTo>
                  <a:lnTo>
                    <a:pt x="51" y="129"/>
                  </a:lnTo>
                  <a:lnTo>
                    <a:pt x="63" y="114"/>
                  </a:lnTo>
                  <a:lnTo>
                    <a:pt x="77" y="99"/>
                  </a:lnTo>
                  <a:lnTo>
                    <a:pt x="92" y="83"/>
                  </a:lnTo>
                  <a:lnTo>
                    <a:pt x="108" y="68"/>
                  </a:lnTo>
                  <a:lnTo>
                    <a:pt x="124" y="53"/>
                  </a:lnTo>
                  <a:lnTo>
                    <a:pt x="141" y="40"/>
                  </a:lnTo>
                  <a:lnTo>
                    <a:pt x="157" y="30"/>
                  </a:lnTo>
                  <a:lnTo>
                    <a:pt x="174" y="22"/>
                  </a:lnTo>
                  <a:lnTo>
                    <a:pt x="190" y="16"/>
                  </a:lnTo>
                  <a:lnTo>
                    <a:pt x="206" y="14"/>
                  </a:lnTo>
                  <a:lnTo>
                    <a:pt x="205" y="0"/>
                  </a:lnTo>
                  <a:lnTo>
                    <a:pt x="188" y="3"/>
                  </a:lnTo>
                  <a:lnTo>
                    <a:pt x="169" y="9"/>
                  </a:lnTo>
                  <a:lnTo>
                    <a:pt x="151" y="18"/>
                  </a:lnTo>
                  <a:lnTo>
                    <a:pt x="134" y="30"/>
                  </a:lnTo>
                  <a:lnTo>
                    <a:pt x="115" y="44"/>
                  </a:lnTo>
                  <a:lnTo>
                    <a:pt x="99" y="59"/>
                  </a:lnTo>
                  <a:lnTo>
                    <a:pt x="83" y="74"/>
                  </a:lnTo>
                  <a:lnTo>
                    <a:pt x="68" y="90"/>
                  </a:lnTo>
                  <a:lnTo>
                    <a:pt x="53" y="106"/>
                  </a:lnTo>
                  <a:lnTo>
                    <a:pt x="42" y="121"/>
                  </a:lnTo>
                  <a:lnTo>
                    <a:pt x="30" y="135"/>
                  </a:lnTo>
                  <a:lnTo>
                    <a:pt x="21" y="147"/>
                  </a:lnTo>
                  <a:lnTo>
                    <a:pt x="13" y="159"/>
                  </a:lnTo>
                  <a:lnTo>
                    <a:pt x="7" y="166"/>
                  </a:lnTo>
                  <a:lnTo>
                    <a:pt x="4" y="171"/>
                  </a:lnTo>
                  <a:lnTo>
                    <a:pt x="1" y="174"/>
                  </a:lnTo>
                  <a:lnTo>
                    <a:pt x="1" y="181"/>
                  </a:lnTo>
                  <a:lnTo>
                    <a:pt x="1" y="174"/>
                  </a:lnTo>
                  <a:lnTo>
                    <a:pt x="0" y="177"/>
                  </a:lnTo>
                  <a:lnTo>
                    <a:pt x="1" y="181"/>
                  </a:lnTo>
                  <a:lnTo>
                    <a:pt x="13"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255"/>
            <p:cNvSpPr>
              <a:spLocks/>
            </p:cNvSpPr>
            <p:nvPr/>
          </p:nvSpPr>
          <p:spPr bwMode="auto">
            <a:xfrm>
              <a:off x="3453186" y="3069183"/>
              <a:ext cx="238125" cy="354013"/>
            </a:xfrm>
            <a:custGeom>
              <a:avLst/>
              <a:gdLst>
                <a:gd name="T0" fmla="*/ 300 w 300"/>
                <a:gd name="T1" fmla="*/ 435 h 447"/>
                <a:gd name="T2" fmla="*/ 287 w 300"/>
                <a:gd name="T3" fmla="*/ 425 h 447"/>
                <a:gd name="T4" fmla="*/ 270 w 300"/>
                <a:gd name="T5" fmla="*/ 406 h 447"/>
                <a:gd name="T6" fmla="*/ 249 w 300"/>
                <a:gd name="T7" fmla="*/ 382 h 447"/>
                <a:gd name="T8" fmla="*/ 227 w 300"/>
                <a:gd name="T9" fmla="*/ 352 h 447"/>
                <a:gd name="T10" fmla="*/ 204 w 300"/>
                <a:gd name="T11" fmla="*/ 318 h 447"/>
                <a:gd name="T12" fmla="*/ 180 w 300"/>
                <a:gd name="T13" fmla="*/ 281 h 447"/>
                <a:gd name="T14" fmla="*/ 156 w 300"/>
                <a:gd name="T15" fmla="*/ 243 h 447"/>
                <a:gd name="T16" fmla="*/ 131 w 300"/>
                <a:gd name="T17" fmla="*/ 204 h 447"/>
                <a:gd name="T18" fmla="*/ 107 w 300"/>
                <a:gd name="T19" fmla="*/ 166 h 447"/>
                <a:gd name="T20" fmla="*/ 85 w 300"/>
                <a:gd name="T21" fmla="*/ 128 h 447"/>
                <a:gd name="T22" fmla="*/ 66 w 300"/>
                <a:gd name="T23" fmla="*/ 93 h 447"/>
                <a:gd name="T24" fmla="*/ 47 w 300"/>
                <a:gd name="T25" fmla="*/ 63 h 447"/>
                <a:gd name="T26" fmla="*/ 32 w 300"/>
                <a:gd name="T27" fmla="*/ 37 h 447"/>
                <a:gd name="T28" fmla="*/ 21 w 300"/>
                <a:gd name="T29" fmla="*/ 17 h 447"/>
                <a:gd name="T30" fmla="*/ 14 w 300"/>
                <a:gd name="T31" fmla="*/ 4 h 447"/>
                <a:gd name="T32" fmla="*/ 12 w 300"/>
                <a:gd name="T33" fmla="*/ 0 h 447"/>
                <a:gd name="T34" fmla="*/ 1 w 300"/>
                <a:gd name="T35" fmla="*/ 7 h 447"/>
                <a:gd name="T36" fmla="*/ 6 w 300"/>
                <a:gd name="T37" fmla="*/ 16 h 447"/>
                <a:gd name="T38" fmla="*/ 15 w 300"/>
                <a:gd name="T39" fmla="*/ 33 h 447"/>
                <a:gd name="T40" fmla="*/ 29 w 300"/>
                <a:gd name="T41" fmla="*/ 56 h 447"/>
                <a:gd name="T42" fmla="*/ 45 w 300"/>
                <a:gd name="T43" fmla="*/ 84 h 447"/>
                <a:gd name="T44" fmla="*/ 64 w 300"/>
                <a:gd name="T45" fmla="*/ 117 h 447"/>
                <a:gd name="T46" fmla="*/ 85 w 300"/>
                <a:gd name="T47" fmla="*/ 153 h 447"/>
                <a:gd name="T48" fmla="*/ 108 w 300"/>
                <a:gd name="T49" fmla="*/ 191 h 447"/>
                <a:gd name="T50" fmla="*/ 133 w 300"/>
                <a:gd name="T51" fmla="*/ 230 h 447"/>
                <a:gd name="T52" fmla="*/ 157 w 300"/>
                <a:gd name="T53" fmla="*/ 269 h 447"/>
                <a:gd name="T54" fmla="*/ 181 w 300"/>
                <a:gd name="T55" fmla="*/ 307 h 447"/>
                <a:gd name="T56" fmla="*/ 205 w 300"/>
                <a:gd name="T57" fmla="*/ 343 h 447"/>
                <a:gd name="T58" fmla="*/ 228 w 300"/>
                <a:gd name="T59" fmla="*/ 375 h 447"/>
                <a:gd name="T60" fmla="*/ 250 w 300"/>
                <a:gd name="T61" fmla="*/ 403 h 447"/>
                <a:gd name="T62" fmla="*/ 269 w 300"/>
                <a:gd name="T63" fmla="*/ 425 h 447"/>
                <a:gd name="T64" fmla="*/ 285 w 300"/>
                <a:gd name="T65" fmla="*/ 441 h 447"/>
                <a:gd name="T66" fmla="*/ 293 w 300"/>
                <a:gd name="T6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0" h="447">
                  <a:moveTo>
                    <a:pt x="300" y="435"/>
                  </a:moveTo>
                  <a:lnTo>
                    <a:pt x="300" y="435"/>
                  </a:lnTo>
                  <a:lnTo>
                    <a:pt x="294" y="432"/>
                  </a:lnTo>
                  <a:lnTo>
                    <a:pt x="287" y="425"/>
                  </a:lnTo>
                  <a:lnTo>
                    <a:pt x="278" y="416"/>
                  </a:lnTo>
                  <a:lnTo>
                    <a:pt x="270" y="406"/>
                  </a:lnTo>
                  <a:lnTo>
                    <a:pt x="259" y="395"/>
                  </a:lnTo>
                  <a:lnTo>
                    <a:pt x="249" y="382"/>
                  </a:lnTo>
                  <a:lnTo>
                    <a:pt x="239" y="367"/>
                  </a:lnTo>
                  <a:lnTo>
                    <a:pt x="227" y="352"/>
                  </a:lnTo>
                  <a:lnTo>
                    <a:pt x="216" y="335"/>
                  </a:lnTo>
                  <a:lnTo>
                    <a:pt x="204" y="318"/>
                  </a:lnTo>
                  <a:lnTo>
                    <a:pt x="193" y="299"/>
                  </a:lnTo>
                  <a:lnTo>
                    <a:pt x="180" y="281"/>
                  </a:lnTo>
                  <a:lnTo>
                    <a:pt x="167" y="262"/>
                  </a:lnTo>
                  <a:lnTo>
                    <a:pt x="156" y="243"/>
                  </a:lnTo>
                  <a:lnTo>
                    <a:pt x="143" y="223"/>
                  </a:lnTo>
                  <a:lnTo>
                    <a:pt x="131" y="204"/>
                  </a:lnTo>
                  <a:lnTo>
                    <a:pt x="119" y="185"/>
                  </a:lnTo>
                  <a:lnTo>
                    <a:pt x="107" y="166"/>
                  </a:lnTo>
                  <a:lnTo>
                    <a:pt x="96" y="146"/>
                  </a:lnTo>
                  <a:lnTo>
                    <a:pt x="85" y="128"/>
                  </a:lnTo>
                  <a:lnTo>
                    <a:pt x="75" y="110"/>
                  </a:lnTo>
                  <a:lnTo>
                    <a:pt x="66" y="93"/>
                  </a:lnTo>
                  <a:lnTo>
                    <a:pt x="55" y="78"/>
                  </a:lnTo>
                  <a:lnTo>
                    <a:pt x="47" y="63"/>
                  </a:lnTo>
                  <a:lnTo>
                    <a:pt x="39" y="49"/>
                  </a:lnTo>
                  <a:lnTo>
                    <a:pt x="32" y="37"/>
                  </a:lnTo>
                  <a:lnTo>
                    <a:pt x="27" y="26"/>
                  </a:lnTo>
                  <a:lnTo>
                    <a:pt x="21" y="17"/>
                  </a:lnTo>
                  <a:lnTo>
                    <a:pt x="17" y="10"/>
                  </a:lnTo>
                  <a:lnTo>
                    <a:pt x="14" y="4"/>
                  </a:lnTo>
                  <a:lnTo>
                    <a:pt x="12" y="1"/>
                  </a:lnTo>
                  <a:lnTo>
                    <a:pt x="12" y="0"/>
                  </a:lnTo>
                  <a:lnTo>
                    <a:pt x="0" y="7"/>
                  </a:lnTo>
                  <a:lnTo>
                    <a:pt x="1" y="7"/>
                  </a:lnTo>
                  <a:lnTo>
                    <a:pt x="3" y="11"/>
                  </a:lnTo>
                  <a:lnTo>
                    <a:pt x="6" y="16"/>
                  </a:lnTo>
                  <a:lnTo>
                    <a:pt x="11" y="24"/>
                  </a:lnTo>
                  <a:lnTo>
                    <a:pt x="15" y="33"/>
                  </a:lnTo>
                  <a:lnTo>
                    <a:pt x="22" y="44"/>
                  </a:lnTo>
                  <a:lnTo>
                    <a:pt x="29" y="56"/>
                  </a:lnTo>
                  <a:lnTo>
                    <a:pt x="36" y="69"/>
                  </a:lnTo>
                  <a:lnTo>
                    <a:pt x="45" y="84"/>
                  </a:lnTo>
                  <a:lnTo>
                    <a:pt x="54" y="100"/>
                  </a:lnTo>
                  <a:lnTo>
                    <a:pt x="64" y="117"/>
                  </a:lnTo>
                  <a:lnTo>
                    <a:pt x="75" y="135"/>
                  </a:lnTo>
                  <a:lnTo>
                    <a:pt x="85" y="153"/>
                  </a:lnTo>
                  <a:lnTo>
                    <a:pt x="97" y="171"/>
                  </a:lnTo>
                  <a:lnTo>
                    <a:pt x="108" y="191"/>
                  </a:lnTo>
                  <a:lnTo>
                    <a:pt x="120" y="211"/>
                  </a:lnTo>
                  <a:lnTo>
                    <a:pt x="133" y="230"/>
                  </a:lnTo>
                  <a:lnTo>
                    <a:pt x="144" y="250"/>
                  </a:lnTo>
                  <a:lnTo>
                    <a:pt x="157" y="269"/>
                  </a:lnTo>
                  <a:lnTo>
                    <a:pt x="169" y="289"/>
                  </a:lnTo>
                  <a:lnTo>
                    <a:pt x="181" y="307"/>
                  </a:lnTo>
                  <a:lnTo>
                    <a:pt x="194" y="326"/>
                  </a:lnTo>
                  <a:lnTo>
                    <a:pt x="205" y="343"/>
                  </a:lnTo>
                  <a:lnTo>
                    <a:pt x="218" y="359"/>
                  </a:lnTo>
                  <a:lnTo>
                    <a:pt x="228" y="375"/>
                  </a:lnTo>
                  <a:lnTo>
                    <a:pt x="239" y="389"/>
                  </a:lnTo>
                  <a:lnTo>
                    <a:pt x="250" y="403"/>
                  </a:lnTo>
                  <a:lnTo>
                    <a:pt x="259" y="414"/>
                  </a:lnTo>
                  <a:lnTo>
                    <a:pt x="269" y="425"/>
                  </a:lnTo>
                  <a:lnTo>
                    <a:pt x="278" y="434"/>
                  </a:lnTo>
                  <a:lnTo>
                    <a:pt x="285" y="441"/>
                  </a:lnTo>
                  <a:lnTo>
                    <a:pt x="293" y="447"/>
                  </a:lnTo>
                  <a:lnTo>
                    <a:pt x="293" y="447"/>
                  </a:lnTo>
                  <a:lnTo>
                    <a:pt x="30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256"/>
            <p:cNvSpPr>
              <a:spLocks/>
            </p:cNvSpPr>
            <p:nvPr/>
          </p:nvSpPr>
          <p:spPr bwMode="auto">
            <a:xfrm>
              <a:off x="3684961" y="3364458"/>
              <a:ext cx="155575" cy="69850"/>
            </a:xfrm>
            <a:custGeom>
              <a:avLst/>
              <a:gdLst>
                <a:gd name="T0" fmla="*/ 186 w 194"/>
                <a:gd name="T1" fmla="*/ 0 h 87"/>
                <a:gd name="T2" fmla="*/ 186 w 194"/>
                <a:gd name="T3" fmla="*/ 0 h 87"/>
                <a:gd name="T4" fmla="*/ 177 w 194"/>
                <a:gd name="T5" fmla="*/ 8 h 87"/>
                <a:gd name="T6" fmla="*/ 168 w 194"/>
                <a:gd name="T7" fmla="*/ 16 h 87"/>
                <a:gd name="T8" fmla="*/ 159 w 194"/>
                <a:gd name="T9" fmla="*/ 24 h 87"/>
                <a:gd name="T10" fmla="*/ 148 w 194"/>
                <a:gd name="T11" fmla="*/ 32 h 87"/>
                <a:gd name="T12" fmla="*/ 137 w 194"/>
                <a:gd name="T13" fmla="*/ 40 h 87"/>
                <a:gd name="T14" fmla="*/ 126 w 194"/>
                <a:gd name="T15" fmla="*/ 48 h 87"/>
                <a:gd name="T16" fmla="*/ 115 w 194"/>
                <a:gd name="T17" fmla="*/ 55 h 87"/>
                <a:gd name="T18" fmla="*/ 103 w 194"/>
                <a:gd name="T19" fmla="*/ 61 h 87"/>
                <a:gd name="T20" fmla="*/ 91 w 194"/>
                <a:gd name="T21" fmla="*/ 67 h 87"/>
                <a:gd name="T22" fmla="*/ 79 w 194"/>
                <a:gd name="T23" fmla="*/ 71 h 87"/>
                <a:gd name="T24" fmla="*/ 66 w 194"/>
                <a:gd name="T25" fmla="*/ 74 h 87"/>
                <a:gd name="T26" fmla="*/ 54 w 194"/>
                <a:gd name="T27" fmla="*/ 75 h 87"/>
                <a:gd name="T28" fmla="*/ 42 w 194"/>
                <a:gd name="T29" fmla="*/ 75 h 87"/>
                <a:gd name="T30" fmla="*/ 31 w 194"/>
                <a:gd name="T31" fmla="*/ 72 h 87"/>
                <a:gd name="T32" fmla="*/ 18 w 194"/>
                <a:gd name="T33" fmla="*/ 69 h 87"/>
                <a:gd name="T34" fmla="*/ 7 w 194"/>
                <a:gd name="T35" fmla="*/ 63 h 87"/>
                <a:gd name="T36" fmla="*/ 0 w 194"/>
                <a:gd name="T37" fmla="*/ 75 h 87"/>
                <a:gd name="T38" fmla="*/ 14 w 194"/>
                <a:gd name="T39" fmla="*/ 82 h 87"/>
                <a:gd name="T40" fmla="*/ 27 w 194"/>
                <a:gd name="T41" fmla="*/ 85 h 87"/>
                <a:gd name="T42" fmla="*/ 41 w 194"/>
                <a:gd name="T43" fmla="*/ 87 h 87"/>
                <a:gd name="T44" fmla="*/ 55 w 194"/>
                <a:gd name="T45" fmla="*/ 87 h 87"/>
                <a:gd name="T46" fmla="*/ 69 w 194"/>
                <a:gd name="T47" fmla="*/ 86 h 87"/>
                <a:gd name="T48" fmla="*/ 83 w 194"/>
                <a:gd name="T49" fmla="*/ 83 h 87"/>
                <a:gd name="T50" fmla="*/ 95 w 194"/>
                <a:gd name="T51" fmla="*/ 78 h 87"/>
                <a:gd name="T52" fmla="*/ 109 w 194"/>
                <a:gd name="T53" fmla="*/ 72 h 87"/>
                <a:gd name="T54" fmla="*/ 121 w 194"/>
                <a:gd name="T55" fmla="*/ 66 h 87"/>
                <a:gd name="T56" fmla="*/ 133 w 194"/>
                <a:gd name="T57" fmla="*/ 59 h 87"/>
                <a:gd name="T58" fmla="*/ 145 w 194"/>
                <a:gd name="T59" fmla="*/ 51 h 87"/>
                <a:gd name="T60" fmla="*/ 155 w 194"/>
                <a:gd name="T61" fmla="*/ 42 h 87"/>
                <a:gd name="T62" fmla="*/ 167 w 194"/>
                <a:gd name="T63" fmla="*/ 34 h 87"/>
                <a:gd name="T64" fmla="*/ 176 w 194"/>
                <a:gd name="T65" fmla="*/ 25 h 87"/>
                <a:gd name="T66" fmla="*/ 185 w 194"/>
                <a:gd name="T67" fmla="*/ 18 h 87"/>
                <a:gd name="T68" fmla="*/ 194 w 194"/>
                <a:gd name="T69" fmla="*/ 9 h 87"/>
                <a:gd name="T70" fmla="*/ 194 w 194"/>
                <a:gd name="T71" fmla="*/ 9 h 87"/>
                <a:gd name="T72" fmla="*/ 186 w 194"/>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87">
                  <a:moveTo>
                    <a:pt x="186" y="0"/>
                  </a:moveTo>
                  <a:lnTo>
                    <a:pt x="186" y="0"/>
                  </a:lnTo>
                  <a:lnTo>
                    <a:pt x="177" y="8"/>
                  </a:lnTo>
                  <a:lnTo>
                    <a:pt x="168" y="16"/>
                  </a:lnTo>
                  <a:lnTo>
                    <a:pt x="159" y="24"/>
                  </a:lnTo>
                  <a:lnTo>
                    <a:pt x="148" y="32"/>
                  </a:lnTo>
                  <a:lnTo>
                    <a:pt x="137" y="40"/>
                  </a:lnTo>
                  <a:lnTo>
                    <a:pt x="126" y="48"/>
                  </a:lnTo>
                  <a:lnTo>
                    <a:pt x="115" y="55"/>
                  </a:lnTo>
                  <a:lnTo>
                    <a:pt x="103" y="61"/>
                  </a:lnTo>
                  <a:lnTo>
                    <a:pt x="91" y="67"/>
                  </a:lnTo>
                  <a:lnTo>
                    <a:pt x="79" y="71"/>
                  </a:lnTo>
                  <a:lnTo>
                    <a:pt x="66" y="74"/>
                  </a:lnTo>
                  <a:lnTo>
                    <a:pt x="54" y="75"/>
                  </a:lnTo>
                  <a:lnTo>
                    <a:pt x="42" y="75"/>
                  </a:lnTo>
                  <a:lnTo>
                    <a:pt x="31" y="72"/>
                  </a:lnTo>
                  <a:lnTo>
                    <a:pt x="18" y="69"/>
                  </a:lnTo>
                  <a:lnTo>
                    <a:pt x="7" y="63"/>
                  </a:lnTo>
                  <a:lnTo>
                    <a:pt x="0" y="75"/>
                  </a:lnTo>
                  <a:lnTo>
                    <a:pt x="14" y="82"/>
                  </a:lnTo>
                  <a:lnTo>
                    <a:pt x="27" y="85"/>
                  </a:lnTo>
                  <a:lnTo>
                    <a:pt x="41" y="87"/>
                  </a:lnTo>
                  <a:lnTo>
                    <a:pt x="55" y="87"/>
                  </a:lnTo>
                  <a:lnTo>
                    <a:pt x="69" y="86"/>
                  </a:lnTo>
                  <a:lnTo>
                    <a:pt x="83" y="83"/>
                  </a:lnTo>
                  <a:lnTo>
                    <a:pt x="95" y="78"/>
                  </a:lnTo>
                  <a:lnTo>
                    <a:pt x="109" y="72"/>
                  </a:lnTo>
                  <a:lnTo>
                    <a:pt x="121" y="66"/>
                  </a:lnTo>
                  <a:lnTo>
                    <a:pt x="133" y="59"/>
                  </a:lnTo>
                  <a:lnTo>
                    <a:pt x="145" y="51"/>
                  </a:lnTo>
                  <a:lnTo>
                    <a:pt x="155" y="42"/>
                  </a:lnTo>
                  <a:lnTo>
                    <a:pt x="167" y="34"/>
                  </a:lnTo>
                  <a:lnTo>
                    <a:pt x="176" y="25"/>
                  </a:lnTo>
                  <a:lnTo>
                    <a:pt x="185" y="18"/>
                  </a:lnTo>
                  <a:lnTo>
                    <a:pt x="194" y="9"/>
                  </a:lnTo>
                  <a:lnTo>
                    <a:pt x="194" y="9"/>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257"/>
            <p:cNvSpPr>
              <a:spLocks/>
            </p:cNvSpPr>
            <p:nvPr/>
          </p:nvSpPr>
          <p:spPr bwMode="auto">
            <a:xfrm>
              <a:off x="3834186" y="3259683"/>
              <a:ext cx="57150" cy="112713"/>
            </a:xfrm>
            <a:custGeom>
              <a:avLst/>
              <a:gdLst>
                <a:gd name="T0" fmla="*/ 60 w 73"/>
                <a:gd name="T1" fmla="*/ 2 h 140"/>
                <a:gd name="T2" fmla="*/ 60 w 73"/>
                <a:gd name="T3" fmla="*/ 0 h 140"/>
                <a:gd name="T4" fmla="*/ 60 w 73"/>
                <a:gd name="T5" fmla="*/ 1 h 140"/>
                <a:gd name="T6" fmla="*/ 59 w 73"/>
                <a:gd name="T7" fmla="*/ 4 h 140"/>
                <a:gd name="T8" fmla="*/ 59 w 73"/>
                <a:gd name="T9" fmla="*/ 9 h 140"/>
                <a:gd name="T10" fmla="*/ 57 w 73"/>
                <a:gd name="T11" fmla="*/ 16 h 140"/>
                <a:gd name="T12" fmla="*/ 56 w 73"/>
                <a:gd name="T13" fmla="*/ 23 h 140"/>
                <a:gd name="T14" fmla="*/ 52 w 73"/>
                <a:gd name="T15" fmla="*/ 32 h 140"/>
                <a:gd name="T16" fmla="*/ 50 w 73"/>
                <a:gd name="T17" fmla="*/ 41 h 140"/>
                <a:gd name="T18" fmla="*/ 46 w 73"/>
                <a:gd name="T19" fmla="*/ 51 h 140"/>
                <a:gd name="T20" fmla="*/ 42 w 73"/>
                <a:gd name="T21" fmla="*/ 62 h 140"/>
                <a:gd name="T22" fmla="*/ 37 w 73"/>
                <a:gd name="T23" fmla="*/ 73 h 140"/>
                <a:gd name="T24" fmla="*/ 32 w 73"/>
                <a:gd name="T25" fmla="*/ 85 h 140"/>
                <a:gd name="T26" fmla="*/ 27 w 73"/>
                <a:gd name="T27" fmla="*/ 95 h 140"/>
                <a:gd name="T28" fmla="*/ 21 w 73"/>
                <a:gd name="T29" fmla="*/ 106 h 140"/>
                <a:gd name="T30" fmla="*/ 14 w 73"/>
                <a:gd name="T31" fmla="*/ 115 h 140"/>
                <a:gd name="T32" fmla="*/ 7 w 73"/>
                <a:gd name="T33" fmla="*/ 124 h 140"/>
                <a:gd name="T34" fmla="*/ 0 w 73"/>
                <a:gd name="T35" fmla="*/ 131 h 140"/>
                <a:gd name="T36" fmla="*/ 8 w 73"/>
                <a:gd name="T37" fmla="*/ 140 h 140"/>
                <a:gd name="T38" fmla="*/ 16 w 73"/>
                <a:gd name="T39" fmla="*/ 132 h 140"/>
                <a:gd name="T40" fmla="*/ 24 w 73"/>
                <a:gd name="T41" fmla="*/ 123 h 140"/>
                <a:gd name="T42" fmla="*/ 31 w 73"/>
                <a:gd name="T43" fmla="*/ 112 h 140"/>
                <a:gd name="T44" fmla="*/ 38 w 73"/>
                <a:gd name="T45" fmla="*/ 101 h 140"/>
                <a:gd name="T46" fmla="*/ 44 w 73"/>
                <a:gd name="T47" fmla="*/ 89 h 140"/>
                <a:gd name="T48" fmla="*/ 50 w 73"/>
                <a:gd name="T49" fmla="*/ 78 h 140"/>
                <a:gd name="T50" fmla="*/ 54 w 73"/>
                <a:gd name="T51" fmla="*/ 66 h 140"/>
                <a:gd name="T52" fmla="*/ 58 w 73"/>
                <a:gd name="T53" fmla="*/ 55 h 140"/>
                <a:gd name="T54" fmla="*/ 61 w 73"/>
                <a:gd name="T55" fmla="*/ 44 h 140"/>
                <a:gd name="T56" fmla="*/ 65 w 73"/>
                <a:gd name="T57" fmla="*/ 35 h 140"/>
                <a:gd name="T58" fmla="*/ 67 w 73"/>
                <a:gd name="T59" fmla="*/ 27 h 140"/>
                <a:gd name="T60" fmla="*/ 69 w 73"/>
                <a:gd name="T61" fmla="*/ 19 h 140"/>
                <a:gd name="T62" fmla="*/ 72 w 73"/>
                <a:gd name="T63" fmla="*/ 12 h 140"/>
                <a:gd name="T64" fmla="*/ 73 w 73"/>
                <a:gd name="T65" fmla="*/ 6 h 140"/>
                <a:gd name="T66" fmla="*/ 73 w 73"/>
                <a:gd name="T67" fmla="*/ 4 h 140"/>
                <a:gd name="T68" fmla="*/ 73 w 73"/>
                <a:gd name="T69" fmla="*/ 3 h 140"/>
                <a:gd name="T70" fmla="*/ 73 w 73"/>
                <a:gd name="T71" fmla="*/ 1 h 140"/>
                <a:gd name="T72" fmla="*/ 73 w 73"/>
                <a:gd name="T73" fmla="*/ 3 h 140"/>
                <a:gd name="T74" fmla="*/ 73 w 73"/>
                <a:gd name="T75" fmla="*/ 2 h 140"/>
                <a:gd name="T76" fmla="*/ 73 w 73"/>
                <a:gd name="T77" fmla="*/ 1 h 140"/>
                <a:gd name="T78" fmla="*/ 60 w 73"/>
                <a:gd name="T7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140">
                  <a:moveTo>
                    <a:pt x="60" y="2"/>
                  </a:moveTo>
                  <a:lnTo>
                    <a:pt x="60" y="0"/>
                  </a:lnTo>
                  <a:lnTo>
                    <a:pt x="60" y="1"/>
                  </a:lnTo>
                  <a:lnTo>
                    <a:pt x="59" y="4"/>
                  </a:lnTo>
                  <a:lnTo>
                    <a:pt x="59" y="9"/>
                  </a:lnTo>
                  <a:lnTo>
                    <a:pt x="57" y="16"/>
                  </a:lnTo>
                  <a:lnTo>
                    <a:pt x="56" y="23"/>
                  </a:lnTo>
                  <a:lnTo>
                    <a:pt x="52" y="32"/>
                  </a:lnTo>
                  <a:lnTo>
                    <a:pt x="50" y="41"/>
                  </a:lnTo>
                  <a:lnTo>
                    <a:pt x="46" y="51"/>
                  </a:lnTo>
                  <a:lnTo>
                    <a:pt x="42" y="62"/>
                  </a:lnTo>
                  <a:lnTo>
                    <a:pt x="37" y="73"/>
                  </a:lnTo>
                  <a:lnTo>
                    <a:pt x="32" y="85"/>
                  </a:lnTo>
                  <a:lnTo>
                    <a:pt x="27" y="95"/>
                  </a:lnTo>
                  <a:lnTo>
                    <a:pt x="21" y="106"/>
                  </a:lnTo>
                  <a:lnTo>
                    <a:pt x="14" y="115"/>
                  </a:lnTo>
                  <a:lnTo>
                    <a:pt x="7" y="124"/>
                  </a:lnTo>
                  <a:lnTo>
                    <a:pt x="0" y="131"/>
                  </a:lnTo>
                  <a:lnTo>
                    <a:pt x="8" y="140"/>
                  </a:lnTo>
                  <a:lnTo>
                    <a:pt x="16" y="132"/>
                  </a:lnTo>
                  <a:lnTo>
                    <a:pt x="24" y="123"/>
                  </a:lnTo>
                  <a:lnTo>
                    <a:pt x="31" y="112"/>
                  </a:lnTo>
                  <a:lnTo>
                    <a:pt x="38" y="101"/>
                  </a:lnTo>
                  <a:lnTo>
                    <a:pt x="44" y="89"/>
                  </a:lnTo>
                  <a:lnTo>
                    <a:pt x="50" y="78"/>
                  </a:lnTo>
                  <a:lnTo>
                    <a:pt x="54" y="66"/>
                  </a:lnTo>
                  <a:lnTo>
                    <a:pt x="58" y="55"/>
                  </a:lnTo>
                  <a:lnTo>
                    <a:pt x="61" y="44"/>
                  </a:lnTo>
                  <a:lnTo>
                    <a:pt x="65" y="35"/>
                  </a:lnTo>
                  <a:lnTo>
                    <a:pt x="67" y="27"/>
                  </a:lnTo>
                  <a:lnTo>
                    <a:pt x="69" y="19"/>
                  </a:lnTo>
                  <a:lnTo>
                    <a:pt x="72" y="12"/>
                  </a:lnTo>
                  <a:lnTo>
                    <a:pt x="73" y="6"/>
                  </a:lnTo>
                  <a:lnTo>
                    <a:pt x="73" y="4"/>
                  </a:lnTo>
                  <a:lnTo>
                    <a:pt x="73" y="3"/>
                  </a:lnTo>
                  <a:lnTo>
                    <a:pt x="73" y="1"/>
                  </a:lnTo>
                  <a:lnTo>
                    <a:pt x="73" y="3"/>
                  </a:lnTo>
                  <a:lnTo>
                    <a:pt x="73" y="2"/>
                  </a:lnTo>
                  <a:lnTo>
                    <a:pt x="73" y="1"/>
                  </a:lnTo>
                  <a:lnTo>
                    <a:pt x="6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258"/>
            <p:cNvSpPr>
              <a:spLocks/>
            </p:cNvSpPr>
            <p:nvPr/>
          </p:nvSpPr>
          <p:spPr bwMode="auto">
            <a:xfrm>
              <a:off x="3781798" y="2638971"/>
              <a:ext cx="109538" cy="622300"/>
            </a:xfrm>
            <a:custGeom>
              <a:avLst/>
              <a:gdLst>
                <a:gd name="T0" fmla="*/ 3 w 137"/>
                <a:gd name="T1" fmla="*/ 14 h 786"/>
                <a:gd name="T2" fmla="*/ 12 w 137"/>
                <a:gd name="T3" fmla="*/ 34 h 786"/>
                <a:gd name="T4" fmla="*/ 24 w 137"/>
                <a:gd name="T5" fmla="*/ 68 h 786"/>
                <a:gd name="T6" fmla="*/ 34 w 137"/>
                <a:gd name="T7" fmla="*/ 114 h 786"/>
                <a:gd name="T8" fmla="*/ 46 w 137"/>
                <a:gd name="T9" fmla="*/ 171 h 786"/>
                <a:gd name="T10" fmla="*/ 56 w 137"/>
                <a:gd name="T11" fmla="*/ 233 h 786"/>
                <a:gd name="T12" fmla="*/ 67 w 137"/>
                <a:gd name="T13" fmla="*/ 301 h 786"/>
                <a:gd name="T14" fmla="*/ 77 w 137"/>
                <a:gd name="T15" fmla="*/ 371 h 786"/>
                <a:gd name="T16" fmla="*/ 86 w 137"/>
                <a:gd name="T17" fmla="*/ 444 h 786"/>
                <a:gd name="T18" fmla="*/ 95 w 137"/>
                <a:gd name="T19" fmla="*/ 514 h 786"/>
                <a:gd name="T20" fmla="*/ 102 w 137"/>
                <a:gd name="T21" fmla="*/ 580 h 786"/>
                <a:gd name="T22" fmla="*/ 109 w 137"/>
                <a:gd name="T23" fmla="*/ 641 h 786"/>
                <a:gd name="T24" fmla="*/ 115 w 137"/>
                <a:gd name="T25" fmla="*/ 694 h 786"/>
                <a:gd name="T26" fmla="*/ 120 w 137"/>
                <a:gd name="T27" fmla="*/ 736 h 786"/>
                <a:gd name="T28" fmla="*/ 123 w 137"/>
                <a:gd name="T29" fmla="*/ 767 h 786"/>
                <a:gd name="T30" fmla="*/ 124 w 137"/>
                <a:gd name="T31" fmla="*/ 784 h 786"/>
                <a:gd name="T32" fmla="*/ 137 w 137"/>
                <a:gd name="T33" fmla="*/ 785 h 786"/>
                <a:gd name="T34" fmla="*/ 137 w 137"/>
                <a:gd name="T35" fmla="*/ 777 h 786"/>
                <a:gd name="T36" fmla="*/ 134 w 137"/>
                <a:gd name="T37" fmla="*/ 752 h 786"/>
                <a:gd name="T38" fmla="*/ 130 w 137"/>
                <a:gd name="T39" fmla="*/ 716 h 786"/>
                <a:gd name="T40" fmla="*/ 125 w 137"/>
                <a:gd name="T41" fmla="*/ 666 h 786"/>
                <a:gd name="T42" fmla="*/ 118 w 137"/>
                <a:gd name="T43" fmla="*/ 610 h 786"/>
                <a:gd name="T44" fmla="*/ 111 w 137"/>
                <a:gd name="T45" fmla="*/ 545 h 786"/>
                <a:gd name="T46" fmla="*/ 103 w 137"/>
                <a:gd name="T47" fmla="*/ 477 h 786"/>
                <a:gd name="T48" fmla="*/ 94 w 137"/>
                <a:gd name="T49" fmla="*/ 406 h 786"/>
                <a:gd name="T50" fmla="*/ 85 w 137"/>
                <a:gd name="T51" fmla="*/ 334 h 786"/>
                <a:gd name="T52" fmla="*/ 75 w 137"/>
                <a:gd name="T53" fmla="*/ 264 h 786"/>
                <a:gd name="T54" fmla="*/ 64 w 137"/>
                <a:gd name="T55" fmla="*/ 198 h 786"/>
                <a:gd name="T56" fmla="*/ 53 w 137"/>
                <a:gd name="T57" fmla="*/ 138 h 786"/>
                <a:gd name="T58" fmla="*/ 42 w 137"/>
                <a:gd name="T59" fmla="*/ 88 h 786"/>
                <a:gd name="T60" fmla="*/ 31 w 137"/>
                <a:gd name="T61" fmla="*/ 45 h 786"/>
                <a:gd name="T62" fmla="*/ 19 w 137"/>
                <a:gd name="T63" fmla="*/ 16 h 786"/>
                <a:gd name="T64" fmla="*/ 6 w 137"/>
                <a:gd name="T6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786">
                  <a:moveTo>
                    <a:pt x="0" y="11"/>
                  </a:moveTo>
                  <a:lnTo>
                    <a:pt x="3" y="14"/>
                  </a:lnTo>
                  <a:lnTo>
                    <a:pt x="8" y="22"/>
                  </a:lnTo>
                  <a:lnTo>
                    <a:pt x="12" y="34"/>
                  </a:lnTo>
                  <a:lnTo>
                    <a:pt x="18" y="49"/>
                  </a:lnTo>
                  <a:lnTo>
                    <a:pt x="24" y="68"/>
                  </a:lnTo>
                  <a:lnTo>
                    <a:pt x="29" y="90"/>
                  </a:lnTo>
                  <a:lnTo>
                    <a:pt x="34" y="114"/>
                  </a:lnTo>
                  <a:lnTo>
                    <a:pt x="40" y="141"/>
                  </a:lnTo>
                  <a:lnTo>
                    <a:pt x="46" y="171"/>
                  </a:lnTo>
                  <a:lnTo>
                    <a:pt x="52" y="201"/>
                  </a:lnTo>
                  <a:lnTo>
                    <a:pt x="56" y="233"/>
                  </a:lnTo>
                  <a:lnTo>
                    <a:pt x="62" y="266"/>
                  </a:lnTo>
                  <a:lnTo>
                    <a:pt x="67" y="301"/>
                  </a:lnTo>
                  <a:lnTo>
                    <a:pt x="72" y="335"/>
                  </a:lnTo>
                  <a:lnTo>
                    <a:pt x="77" y="371"/>
                  </a:lnTo>
                  <a:lnTo>
                    <a:pt x="82" y="408"/>
                  </a:lnTo>
                  <a:lnTo>
                    <a:pt x="86" y="444"/>
                  </a:lnTo>
                  <a:lnTo>
                    <a:pt x="91" y="479"/>
                  </a:lnTo>
                  <a:lnTo>
                    <a:pt x="95" y="514"/>
                  </a:lnTo>
                  <a:lnTo>
                    <a:pt x="99" y="547"/>
                  </a:lnTo>
                  <a:lnTo>
                    <a:pt x="102" y="580"/>
                  </a:lnTo>
                  <a:lnTo>
                    <a:pt x="106" y="611"/>
                  </a:lnTo>
                  <a:lnTo>
                    <a:pt x="109" y="641"/>
                  </a:lnTo>
                  <a:lnTo>
                    <a:pt x="113" y="668"/>
                  </a:lnTo>
                  <a:lnTo>
                    <a:pt x="115" y="694"/>
                  </a:lnTo>
                  <a:lnTo>
                    <a:pt x="117" y="717"/>
                  </a:lnTo>
                  <a:lnTo>
                    <a:pt x="120" y="736"/>
                  </a:lnTo>
                  <a:lnTo>
                    <a:pt x="121" y="754"/>
                  </a:lnTo>
                  <a:lnTo>
                    <a:pt x="123" y="767"/>
                  </a:lnTo>
                  <a:lnTo>
                    <a:pt x="123" y="778"/>
                  </a:lnTo>
                  <a:lnTo>
                    <a:pt x="124" y="784"/>
                  </a:lnTo>
                  <a:lnTo>
                    <a:pt x="124" y="786"/>
                  </a:lnTo>
                  <a:lnTo>
                    <a:pt x="137" y="785"/>
                  </a:lnTo>
                  <a:lnTo>
                    <a:pt x="137" y="782"/>
                  </a:lnTo>
                  <a:lnTo>
                    <a:pt x="137" y="777"/>
                  </a:lnTo>
                  <a:lnTo>
                    <a:pt x="136" y="766"/>
                  </a:lnTo>
                  <a:lnTo>
                    <a:pt x="134" y="752"/>
                  </a:lnTo>
                  <a:lnTo>
                    <a:pt x="132" y="735"/>
                  </a:lnTo>
                  <a:lnTo>
                    <a:pt x="130" y="716"/>
                  </a:lnTo>
                  <a:lnTo>
                    <a:pt x="128" y="693"/>
                  </a:lnTo>
                  <a:lnTo>
                    <a:pt x="125" y="666"/>
                  </a:lnTo>
                  <a:lnTo>
                    <a:pt x="122" y="638"/>
                  </a:lnTo>
                  <a:lnTo>
                    <a:pt x="118" y="610"/>
                  </a:lnTo>
                  <a:lnTo>
                    <a:pt x="116" y="578"/>
                  </a:lnTo>
                  <a:lnTo>
                    <a:pt x="111" y="545"/>
                  </a:lnTo>
                  <a:lnTo>
                    <a:pt x="108" y="512"/>
                  </a:lnTo>
                  <a:lnTo>
                    <a:pt x="103" y="477"/>
                  </a:lnTo>
                  <a:lnTo>
                    <a:pt x="99" y="441"/>
                  </a:lnTo>
                  <a:lnTo>
                    <a:pt x="94" y="406"/>
                  </a:lnTo>
                  <a:lnTo>
                    <a:pt x="90" y="370"/>
                  </a:lnTo>
                  <a:lnTo>
                    <a:pt x="85" y="334"/>
                  </a:lnTo>
                  <a:lnTo>
                    <a:pt x="79" y="299"/>
                  </a:lnTo>
                  <a:lnTo>
                    <a:pt x="75" y="264"/>
                  </a:lnTo>
                  <a:lnTo>
                    <a:pt x="70" y="231"/>
                  </a:lnTo>
                  <a:lnTo>
                    <a:pt x="64" y="198"/>
                  </a:lnTo>
                  <a:lnTo>
                    <a:pt x="58" y="167"/>
                  </a:lnTo>
                  <a:lnTo>
                    <a:pt x="53" y="138"/>
                  </a:lnTo>
                  <a:lnTo>
                    <a:pt x="47" y="112"/>
                  </a:lnTo>
                  <a:lnTo>
                    <a:pt x="42" y="88"/>
                  </a:lnTo>
                  <a:lnTo>
                    <a:pt x="37" y="65"/>
                  </a:lnTo>
                  <a:lnTo>
                    <a:pt x="31" y="45"/>
                  </a:lnTo>
                  <a:lnTo>
                    <a:pt x="25" y="29"/>
                  </a:lnTo>
                  <a:lnTo>
                    <a:pt x="19" y="16"/>
                  </a:lnTo>
                  <a:lnTo>
                    <a:pt x="14" y="7"/>
                  </a:lnTo>
                  <a:lnTo>
                    <a:pt x="6"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259"/>
            <p:cNvSpPr>
              <a:spLocks/>
            </p:cNvSpPr>
            <p:nvPr/>
          </p:nvSpPr>
          <p:spPr bwMode="auto">
            <a:xfrm>
              <a:off x="3388098" y="2705646"/>
              <a:ext cx="103188" cy="77788"/>
            </a:xfrm>
            <a:custGeom>
              <a:avLst/>
              <a:gdLst>
                <a:gd name="T0" fmla="*/ 131 w 131"/>
                <a:gd name="T1" fmla="*/ 74 h 97"/>
                <a:gd name="T2" fmla="*/ 127 w 131"/>
                <a:gd name="T3" fmla="*/ 64 h 97"/>
                <a:gd name="T4" fmla="*/ 124 w 131"/>
                <a:gd name="T5" fmla="*/ 55 h 97"/>
                <a:gd name="T6" fmla="*/ 119 w 131"/>
                <a:gd name="T7" fmla="*/ 46 h 97"/>
                <a:gd name="T8" fmla="*/ 114 w 131"/>
                <a:gd name="T9" fmla="*/ 40 h 97"/>
                <a:gd name="T10" fmla="*/ 110 w 131"/>
                <a:gd name="T11" fmla="*/ 35 h 97"/>
                <a:gd name="T12" fmla="*/ 106 w 131"/>
                <a:gd name="T13" fmla="*/ 32 h 97"/>
                <a:gd name="T14" fmla="*/ 103 w 131"/>
                <a:gd name="T15" fmla="*/ 29 h 97"/>
                <a:gd name="T16" fmla="*/ 102 w 131"/>
                <a:gd name="T17" fmla="*/ 28 h 97"/>
                <a:gd name="T18" fmla="*/ 101 w 131"/>
                <a:gd name="T19" fmla="*/ 27 h 97"/>
                <a:gd name="T20" fmla="*/ 96 w 131"/>
                <a:gd name="T21" fmla="*/ 23 h 97"/>
                <a:gd name="T22" fmla="*/ 88 w 131"/>
                <a:gd name="T23" fmla="*/ 19 h 97"/>
                <a:gd name="T24" fmla="*/ 79 w 131"/>
                <a:gd name="T25" fmla="*/ 13 h 97"/>
                <a:gd name="T26" fmla="*/ 67 w 131"/>
                <a:gd name="T27" fmla="*/ 7 h 97"/>
                <a:gd name="T28" fmla="*/ 56 w 131"/>
                <a:gd name="T29" fmla="*/ 3 h 97"/>
                <a:gd name="T30" fmla="*/ 43 w 131"/>
                <a:gd name="T31" fmla="*/ 0 h 97"/>
                <a:gd name="T32" fmla="*/ 32 w 131"/>
                <a:gd name="T33" fmla="*/ 0 h 97"/>
                <a:gd name="T34" fmla="*/ 20 w 131"/>
                <a:gd name="T35" fmla="*/ 5 h 97"/>
                <a:gd name="T36" fmla="*/ 12 w 131"/>
                <a:gd name="T37" fmla="*/ 11 h 97"/>
                <a:gd name="T38" fmla="*/ 5 w 131"/>
                <a:gd name="T39" fmla="*/ 17 h 97"/>
                <a:gd name="T40" fmla="*/ 2 w 131"/>
                <a:gd name="T41" fmla="*/ 23 h 97"/>
                <a:gd name="T42" fmla="*/ 0 w 131"/>
                <a:gd name="T43" fmla="*/ 30 h 97"/>
                <a:gd name="T44" fmla="*/ 2 w 131"/>
                <a:gd name="T45" fmla="*/ 36 h 97"/>
                <a:gd name="T46" fmla="*/ 4 w 131"/>
                <a:gd name="T47" fmla="*/ 42 h 97"/>
                <a:gd name="T48" fmla="*/ 9 w 131"/>
                <a:gd name="T49" fmla="*/ 48 h 97"/>
                <a:gd name="T50" fmla="*/ 14 w 131"/>
                <a:gd name="T51" fmla="*/ 52 h 97"/>
                <a:gd name="T52" fmla="*/ 21 w 131"/>
                <a:gd name="T53" fmla="*/ 56 h 97"/>
                <a:gd name="T54" fmla="*/ 29 w 131"/>
                <a:gd name="T55" fmla="*/ 58 h 97"/>
                <a:gd name="T56" fmla="*/ 37 w 131"/>
                <a:gd name="T57" fmla="*/ 60 h 97"/>
                <a:gd name="T58" fmla="*/ 43 w 131"/>
                <a:gd name="T59" fmla="*/ 61 h 97"/>
                <a:gd name="T60" fmla="*/ 49 w 131"/>
                <a:gd name="T61" fmla="*/ 63 h 97"/>
                <a:gd name="T62" fmla="*/ 52 w 131"/>
                <a:gd name="T63" fmla="*/ 63 h 97"/>
                <a:gd name="T64" fmla="*/ 53 w 131"/>
                <a:gd name="T65" fmla="*/ 63 h 97"/>
                <a:gd name="T66" fmla="*/ 102 w 131"/>
                <a:gd name="T67" fmla="*/ 96 h 97"/>
                <a:gd name="T68" fmla="*/ 104 w 131"/>
                <a:gd name="T69" fmla="*/ 96 h 97"/>
                <a:gd name="T70" fmla="*/ 108 w 131"/>
                <a:gd name="T71" fmla="*/ 97 h 97"/>
                <a:gd name="T72" fmla="*/ 113 w 131"/>
                <a:gd name="T73" fmla="*/ 97 h 97"/>
                <a:gd name="T74" fmla="*/ 118 w 131"/>
                <a:gd name="T75" fmla="*/ 95 h 97"/>
                <a:gd name="T76" fmla="*/ 124 w 131"/>
                <a:gd name="T77" fmla="*/ 93 h 97"/>
                <a:gd name="T78" fmla="*/ 128 w 131"/>
                <a:gd name="T79" fmla="*/ 89 h 97"/>
                <a:gd name="T80" fmla="*/ 131 w 131"/>
                <a:gd name="T81" fmla="*/ 83 h 97"/>
                <a:gd name="T82" fmla="*/ 131 w 131"/>
                <a:gd name="T83"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97">
                  <a:moveTo>
                    <a:pt x="131" y="74"/>
                  </a:moveTo>
                  <a:lnTo>
                    <a:pt x="127" y="64"/>
                  </a:lnTo>
                  <a:lnTo>
                    <a:pt x="124" y="55"/>
                  </a:lnTo>
                  <a:lnTo>
                    <a:pt x="119" y="46"/>
                  </a:lnTo>
                  <a:lnTo>
                    <a:pt x="114" y="40"/>
                  </a:lnTo>
                  <a:lnTo>
                    <a:pt x="110" y="35"/>
                  </a:lnTo>
                  <a:lnTo>
                    <a:pt x="106" y="32"/>
                  </a:lnTo>
                  <a:lnTo>
                    <a:pt x="103" y="29"/>
                  </a:lnTo>
                  <a:lnTo>
                    <a:pt x="102" y="28"/>
                  </a:lnTo>
                  <a:lnTo>
                    <a:pt x="101" y="27"/>
                  </a:lnTo>
                  <a:lnTo>
                    <a:pt x="96" y="23"/>
                  </a:lnTo>
                  <a:lnTo>
                    <a:pt x="88" y="19"/>
                  </a:lnTo>
                  <a:lnTo>
                    <a:pt x="79" y="13"/>
                  </a:lnTo>
                  <a:lnTo>
                    <a:pt x="67" y="7"/>
                  </a:lnTo>
                  <a:lnTo>
                    <a:pt x="56" y="3"/>
                  </a:lnTo>
                  <a:lnTo>
                    <a:pt x="43" y="0"/>
                  </a:lnTo>
                  <a:lnTo>
                    <a:pt x="32" y="0"/>
                  </a:lnTo>
                  <a:lnTo>
                    <a:pt x="20" y="5"/>
                  </a:lnTo>
                  <a:lnTo>
                    <a:pt x="12" y="11"/>
                  </a:lnTo>
                  <a:lnTo>
                    <a:pt x="5" y="17"/>
                  </a:lnTo>
                  <a:lnTo>
                    <a:pt x="2" y="23"/>
                  </a:lnTo>
                  <a:lnTo>
                    <a:pt x="0" y="30"/>
                  </a:lnTo>
                  <a:lnTo>
                    <a:pt x="2" y="36"/>
                  </a:lnTo>
                  <a:lnTo>
                    <a:pt x="4" y="42"/>
                  </a:lnTo>
                  <a:lnTo>
                    <a:pt x="9" y="48"/>
                  </a:lnTo>
                  <a:lnTo>
                    <a:pt x="14" y="52"/>
                  </a:lnTo>
                  <a:lnTo>
                    <a:pt x="21" y="56"/>
                  </a:lnTo>
                  <a:lnTo>
                    <a:pt x="29" y="58"/>
                  </a:lnTo>
                  <a:lnTo>
                    <a:pt x="37" y="60"/>
                  </a:lnTo>
                  <a:lnTo>
                    <a:pt x="43" y="61"/>
                  </a:lnTo>
                  <a:lnTo>
                    <a:pt x="49" y="63"/>
                  </a:lnTo>
                  <a:lnTo>
                    <a:pt x="52" y="63"/>
                  </a:lnTo>
                  <a:lnTo>
                    <a:pt x="53" y="63"/>
                  </a:lnTo>
                  <a:lnTo>
                    <a:pt x="102" y="96"/>
                  </a:lnTo>
                  <a:lnTo>
                    <a:pt x="104" y="96"/>
                  </a:lnTo>
                  <a:lnTo>
                    <a:pt x="108" y="97"/>
                  </a:lnTo>
                  <a:lnTo>
                    <a:pt x="113" y="97"/>
                  </a:lnTo>
                  <a:lnTo>
                    <a:pt x="118" y="95"/>
                  </a:lnTo>
                  <a:lnTo>
                    <a:pt x="124" y="93"/>
                  </a:lnTo>
                  <a:lnTo>
                    <a:pt x="128" y="89"/>
                  </a:lnTo>
                  <a:lnTo>
                    <a:pt x="131" y="83"/>
                  </a:lnTo>
                  <a:lnTo>
                    <a:pt x="131" y="7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260"/>
            <p:cNvSpPr>
              <a:spLocks/>
            </p:cNvSpPr>
            <p:nvPr/>
          </p:nvSpPr>
          <p:spPr bwMode="auto">
            <a:xfrm>
              <a:off x="3465886" y="2724696"/>
              <a:ext cx="30163" cy="41275"/>
            </a:xfrm>
            <a:custGeom>
              <a:avLst/>
              <a:gdLst>
                <a:gd name="T0" fmla="*/ 0 w 38"/>
                <a:gd name="T1" fmla="*/ 10 h 52"/>
                <a:gd name="T2" fmla="*/ 0 w 38"/>
                <a:gd name="T3" fmla="*/ 10 h 52"/>
                <a:gd name="T4" fmla="*/ 1 w 38"/>
                <a:gd name="T5" fmla="*/ 11 h 52"/>
                <a:gd name="T6" fmla="*/ 4 w 38"/>
                <a:gd name="T7" fmla="*/ 13 h 52"/>
                <a:gd name="T8" fmla="*/ 7 w 38"/>
                <a:gd name="T9" fmla="*/ 17 h 52"/>
                <a:gd name="T10" fmla="*/ 11 w 38"/>
                <a:gd name="T11" fmla="*/ 21 h 52"/>
                <a:gd name="T12" fmla="*/ 15 w 38"/>
                <a:gd name="T13" fmla="*/ 27 h 52"/>
                <a:gd name="T14" fmla="*/ 20 w 38"/>
                <a:gd name="T15" fmla="*/ 34 h 52"/>
                <a:gd name="T16" fmla="*/ 23 w 38"/>
                <a:gd name="T17" fmla="*/ 43 h 52"/>
                <a:gd name="T18" fmla="*/ 26 w 38"/>
                <a:gd name="T19" fmla="*/ 52 h 52"/>
                <a:gd name="T20" fmla="*/ 38 w 38"/>
                <a:gd name="T21" fmla="*/ 49 h 52"/>
                <a:gd name="T22" fmla="*/ 36 w 38"/>
                <a:gd name="T23" fmla="*/ 38 h 52"/>
                <a:gd name="T24" fmla="*/ 31 w 38"/>
                <a:gd name="T25" fmla="*/ 28 h 52"/>
                <a:gd name="T26" fmla="*/ 27 w 38"/>
                <a:gd name="T27" fmla="*/ 20 h 52"/>
                <a:gd name="T28" fmla="*/ 21 w 38"/>
                <a:gd name="T29" fmla="*/ 13 h 52"/>
                <a:gd name="T30" fmla="*/ 16 w 38"/>
                <a:gd name="T31" fmla="*/ 7 h 52"/>
                <a:gd name="T32" fmla="*/ 13 w 38"/>
                <a:gd name="T33" fmla="*/ 4 h 52"/>
                <a:gd name="T34" fmla="*/ 10 w 38"/>
                <a:gd name="T35" fmla="*/ 0 h 52"/>
                <a:gd name="T36" fmla="*/ 8 w 38"/>
                <a:gd name="T37" fmla="*/ 0 h 52"/>
                <a:gd name="T38" fmla="*/ 8 w 38"/>
                <a:gd name="T39" fmla="*/ 0 h 52"/>
                <a:gd name="T40" fmla="*/ 0 w 38"/>
                <a:gd name="T41" fmla="*/ 10 h 52"/>
                <a:gd name="T42" fmla="*/ 0 w 38"/>
                <a:gd name="T43" fmla="*/ 10 h 52"/>
                <a:gd name="T44" fmla="*/ 0 w 38"/>
                <a:gd name="T45" fmla="*/ 10 h 52"/>
                <a:gd name="T46" fmla="*/ 0 w 38"/>
                <a:gd name="T47"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2">
                  <a:moveTo>
                    <a:pt x="0" y="10"/>
                  </a:moveTo>
                  <a:lnTo>
                    <a:pt x="0" y="10"/>
                  </a:lnTo>
                  <a:lnTo>
                    <a:pt x="1" y="11"/>
                  </a:lnTo>
                  <a:lnTo>
                    <a:pt x="4" y="13"/>
                  </a:lnTo>
                  <a:lnTo>
                    <a:pt x="7" y="17"/>
                  </a:lnTo>
                  <a:lnTo>
                    <a:pt x="11" y="21"/>
                  </a:lnTo>
                  <a:lnTo>
                    <a:pt x="15" y="27"/>
                  </a:lnTo>
                  <a:lnTo>
                    <a:pt x="20" y="34"/>
                  </a:lnTo>
                  <a:lnTo>
                    <a:pt x="23" y="43"/>
                  </a:lnTo>
                  <a:lnTo>
                    <a:pt x="26" y="52"/>
                  </a:lnTo>
                  <a:lnTo>
                    <a:pt x="38" y="49"/>
                  </a:lnTo>
                  <a:lnTo>
                    <a:pt x="36" y="38"/>
                  </a:lnTo>
                  <a:lnTo>
                    <a:pt x="31" y="28"/>
                  </a:lnTo>
                  <a:lnTo>
                    <a:pt x="27" y="20"/>
                  </a:lnTo>
                  <a:lnTo>
                    <a:pt x="21" y="13"/>
                  </a:lnTo>
                  <a:lnTo>
                    <a:pt x="16" y="7"/>
                  </a:lnTo>
                  <a:lnTo>
                    <a:pt x="13" y="4"/>
                  </a:lnTo>
                  <a:lnTo>
                    <a:pt x="10" y="0"/>
                  </a:lnTo>
                  <a:lnTo>
                    <a:pt x="8" y="0"/>
                  </a:lnTo>
                  <a:lnTo>
                    <a:pt x="8" y="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261"/>
            <p:cNvSpPr>
              <a:spLocks/>
            </p:cNvSpPr>
            <p:nvPr/>
          </p:nvSpPr>
          <p:spPr bwMode="auto">
            <a:xfrm>
              <a:off x="3411911" y="2700883"/>
              <a:ext cx="60325" cy="30163"/>
            </a:xfrm>
            <a:custGeom>
              <a:avLst/>
              <a:gdLst>
                <a:gd name="T0" fmla="*/ 5 w 77"/>
                <a:gd name="T1" fmla="*/ 12 h 39"/>
                <a:gd name="T2" fmla="*/ 3 w 77"/>
                <a:gd name="T3" fmla="*/ 12 h 39"/>
                <a:gd name="T4" fmla="*/ 13 w 77"/>
                <a:gd name="T5" fmla="*/ 13 h 39"/>
                <a:gd name="T6" fmla="*/ 24 w 77"/>
                <a:gd name="T7" fmla="*/ 16 h 39"/>
                <a:gd name="T8" fmla="*/ 36 w 77"/>
                <a:gd name="T9" fmla="*/ 19 h 39"/>
                <a:gd name="T10" fmla="*/ 46 w 77"/>
                <a:gd name="T11" fmla="*/ 25 h 39"/>
                <a:gd name="T12" fmla="*/ 56 w 77"/>
                <a:gd name="T13" fmla="*/ 29 h 39"/>
                <a:gd name="T14" fmla="*/ 64 w 77"/>
                <a:gd name="T15" fmla="*/ 34 h 39"/>
                <a:gd name="T16" fmla="*/ 67 w 77"/>
                <a:gd name="T17" fmla="*/ 38 h 39"/>
                <a:gd name="T18" fmla="*/ 69 w 77"/>
                <a:gd name="T19" fmla="*/ 39 h 39"/>
                <a:gd name="T20" fmla="*/ 77 w 77"/>
                <a:gd name="T21" fmla="*/ 29 h 39"/>
                <a:gd name="T22" fmla="*/ 75 w 77"/>
                <a:gd name="T23" fmla="*/ 27 h 39"/>
                <a:gd name="T24" fmla="*/ 70 w 77"/>
                <a:gd name="T25" fmla="*/ 24 h 39"/>
                <a:gd name="T26" fmla="*/ 62 w 77"/>
                <a:gd name="T27" fmla="*/ 19 h 39"/>
                <a:gd name="T28" fmla="*/ 53 w 77"/>
                <a:gd name="T29" fmla="*/ 13 h 39"/>
                <a:gd name="T30" fmla="*/ 41 w 77"/>
                <a:gd name="T31" fmla="*/ 8 h 39"/>
                <a:gd name="T32" fmla="*/ 29 w 77"/>
                <a:gd name="T33" fmla="*/ 3 h 39"/>
                <a:gd name="T34" fmla="*/ 15 w 77"/>
                <a:gd name="T35" fmla="*/ 0 h 39"/>
                <a:gd name="T36" fmla="*/ 1 w 77"/>
                <a:gd name="T37" fmla="*/ 0 h 39"/>
                <a:gd name="T38" fmla="*/ 0 w 77"/>
                <a:gd name="T39" fmla="*/ 0 h 39"/>
                <a:gd name="T40" fmla="*/ 1 w 77"/>
                <a:gd name="T41" fmla="*/ 0 h 39"/>
                <a:gd name="T42" fmla="*/ 1 w 77"/>
                <a:gd name="T43" fmla="*/ 0 h 39"/>
                <a:gd name="T44" fmla="*/ 0 w 77"/>
                <a:gd name="T45" fmla="*/ 0 h 39"/>
                <a:gd name="T46" fmla="*/ 5 w 77"/>
                <a:gd name="T4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39">
                  <a:moveTo>
                    <a:pt x="5" y="12"/>
                  </a:moveTo>
                  <a:lnTo>
                    <a:pt x="3" y="12"/>
                  </a:lnTo>
                  <a:lnTo>
                    <a:pt x="13" y="13"/>
                  </a:lnTo>
                  <a:lnTo>
                    <a:pt x="24" y="16"/>
                  </a:lnTo>
                  <a:lnTo>
                    <a:pt x="36" y="19"/>
                  </a:lnTo>
                  <a:lnTo>
                    <a:pt x="46" y="25"/>
                  </a:lnTo>
                  <a:lnTo>
                    <a:pt x="56" y="29"/>
                  </a:lnTo>
                  <a:lnTo>
                    <a:pt x="64" y="34"/>
                  </a:lnTo>
                  <a:lnTo>
                    <a:pt x="67" y="38"/>
                  </a:lnTo>
                  <a:lnTo>
                    <a:pt x="69" y="39"/>
                  </a:lnTo>
                  <a:lnTo>
                    <a:pt x="77" y="29"/>
                  </a:lnTo>
                  <a:lnTo>
                    <a:pt x="75" y="27"/>
                  </a:lnTo>
                  <a:lnTo>
                    <a:pt x="70" y="24"/>
                  </a:lnTo>
                  <a:lnTo>
                    <a:pt x="62" y="19"/>
                  </a:lnTo>
                  <a:lnTo>
                    <a:pt x="53" y="13"/>
                  </a:lnTo>
                  <a:lnTo>
                    <a:pt x="41" y="8"/>
                  </a:lnTo>
                  <a:lnTo>
                    <a:pt x="29" y="3"/>
                  </a:lnTo>
                  <a:lnTo>
                    <a:pt x="15" y="0"/>
                  </a:lnTo>
                  <a:lnTo>
                    <a:pt x="1" y="0"/>
                  </a:lnTo>
                  <a:lnTo>
                    <a:pt x="0" y="0"/>
                  </a:lnTo>
                  <a:lnTo>
                    <a:pt x="1" y="0"/>
                  </a:lnTo>
                  <a:lnTo>
                    <a:pt x="1" y="0"/>
                  </a:lnTo>
                  <a:lnTo>
                    <a:pt x="0" y="0"/>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262"/>
            <p:cNvSpPr>
              <a:spLocks/>
            </p:cNvSpPr>
            <p:nvPr/>
          </p:nvSpPr>
          <p:spPr bwMode="auto">
            <a:xfrm>
              <a:off x="3383336" y="2700883"/>
              <a:ext cx="31750" cy="46038"/>
            </a:xfrm>
            <a:custGeom>
              <a:avLst/>
              <a:gdLst>
                <a:gd name="T0" fmla="*/ 19 w 40"/>
                <a:gd name="T1" fmla="*/ 49 h 58"/>
                <a:gd name="T2" fmla="*/ 19 w 40"/>
                <a:gd name="T3" fmla="*/ 49 h 58"/>
                <a:gd name="T4" fmla="*/ 16 w 40"/>
                <a:gd name="T5" fmla="*/ 46 h 58"/>
                <a:gd name="T6" fmla="*/ 13 w 40"/>
                <a:gd name="T7" fmla="*/ 41 h 58"/>
                <a:gd name="T8" fmla="*/ 13 w 40"/>
                <a:gd name="T9" fmla="*/ 36 h 58"/>
                <a:gd name="T10" fmla="*/ 13 w 40"/>
                <a:gd name="T11" fmla="*/ 32 h 58"/>
                <a:gd name="T12" fmla="*/ 17 w 40"/>
                <a:gd name="T13" fmla="*/ 27 h 58"/>
                <a:gd name="T14" fmla="*/ 21 w 40"/>
                <a:gd name="T15" fmla="*/ 23 h 58"/>
                <a:gd name="T16" fmla="*/ 29 w 40"/>
                <a:gd name="T17" fmla="*/ 17 h 58"/>
                <a:gd name="T18" fmla="*/ 40 w 40"/>
                <a:gd name="T19" fmla="*/ 12 h 58"/>
                <a:gd name="T20" fmla="*/ 35 w 40"/>
                <a:gd name="T21" fmla="*/ 0 h 58"/>
                <a:gd name="T22" fmla="*/ 23 w 40"/>
                <a:gd name="T23" fmla="*/ 6 h 58"/>
                <a:gd name="T24" fmla="*/ 13 w 40"/>
                <a:gd name="T25" fmla="*/ 12 h 58"/>
                <a:gd name="T26" fmla="*/ 6 w 40"/>
                <a:gd name="T27" fmla="*/ 19 h 58"/>
                <a:gd name="T28" fmla="*/ 2 w 40"/>
                <a:gd name="T29" fmla="*/ 27 h 58"/>
                <a:gd name="T30" fmla="*/ 0 w 40"/>
                <a:gd name="T31" fmla="*/ 36 h 58"/>
                <a:gd name="T32" fmla="*/ 2 w 40"/>
                <a:gd name="T33" fmla="*/ 44 h 58"/>
                <a:gd name="T34" fmla="*/ 4 w 40"/>
                <a:gd name="T35" fmla="*/ 51 h 58"/>
                <a:gd name="T36" fmla="*/ 10 w 40"/>
                <a:gd name="T37" fmla="*/ 58 h 58"/>
                <a:gd name="T38" fmla="*/ 10 w 40"/>
                <a:gd name="T39" fmla="*/ 58 h 58"/>
                <a:gd name="T40" fmla="*/ 19 w 40"/>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8">
                  <a:moveTo>
                    <a:pt x="19" y="49"/>
                  </a:moveTo>
                  <a:lnTo>
                    <a:pt x="19" y="49"/>
                  </a:lnTo>
                  <a:lnTo>
                    <a:pt x="16" y="46"/>
                  </a:lnTo>
                  <a:lnTo>
                    <a:pt x="13" y="41"/>
                  </a:lnTo>
                  <a:lnTo>
                    <a:pt x="13" y="36"/>
                  </a:lnTo>
                  <a:lnTo>
                    <a:pt x="13" y="32"/>
                  </a:lnTo>
                  <a:lnTo>
                    <a:pt x="17" y="27"/>
                  </a:lnTo>
                  <a:lnTo>
                    <a:pt x="21" y="23"/>
                  </a:lnTo>
                  <a:lnTo>
                    <a:pt x="29" y="17"/>
                  </a:lnTo>
                  <a:lnTo>
                    <a:pt x="40" y="12"/>
                  </a:lnTo>
                  <a:lnTo>
                    <a:pt x="35" y="0"/>
                  </a:lnTo>
                  <a:lnTo>
                    <a:pt x="23" y="6"/>
                  </a:lnTo>
                  <a:lnTo>
                    <a:pt x="13" y="12"/>
                  </a:lnTo>
                  <a:lnTo>
                    <a:pt x="6" y="19"/>
                  </a:lnTo>
                  <a:lnTo>
                    <a:pt x="2" y="27"/>
                  </a:lnTo>
                  <a:lnTo>
                    <a:pt x="0" y="36"/>
                  </a:lnTo>
                  <a:lnTo>
                    <a:pt x="2" y="44"/>
                  </a:lnTo>
                  <a:lnTo>
                    <a:pt x="4" y="51"/>
                  </a:lnTo>
                  <a:lnTo>
                    <a:pt x="10" y="58"/>
                  </a:lnTo>
                  <a:lnTo>
                    <a:pt x="10" y="58"/>
                  </a:lnTo>
                  <a:lnTo>
                    <a:pt x="1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263"/>
            <p:cNvSpPr>
              <a:spLocks/>
            </p:cNvSpPr>
            <p:nvPr/>
          </p:nvSpPr>
          <p:spPr bwMode="auto">
            <a:xfrm>
              <a:off x="3391273" y="2740571"/>
              <a:ext cx="42863" cy="19050"/>
            </a:xfrm>
            <a:custGeom>
              <a:avLst/>
              <a:gdLst>
                <a:gd name="T0" fmla="*/ 54 w 54"/>
                <a:gd name="T1" fmla="*/ 14 h 25"/>
                <a:gd name="T2" fmla="*/ 49 w 54"/>
                <a:gd name="T3" fmla="*/ 13 h 25"/>
                <a:gd name="T4" fmla="*/ 48 w 54"/>
                <a:gd name="T5" fmla="*/ 13 h 25"/>
                <a:gd name="T6" fmla="*/ 45 w 54"/>
                <a:gd name="T7" fmla="*/ 13 h 25"/>
                <a:gd name="T8" fmla="*/ 40 w 54"/>
                <a:gd name="T9" fmla="*/ 12 h 25"/>
                <a:gd name="T10" fmla="*/ 34 w 54"/>
                <a:gd name="T11" fmla="*/ 10 h 25"/>
                <a:gd name="T12" fmla="*/ 28 w 54"/>
                <a:gd name="T13" fmla="*/ 9 h 25"/>
                <a:gd name="T14" fmla="*/ 19 w 54"/>
                <a:gd name="T15" fmla="*/ 7 h 25"/>
                <a:gd name="T16" fmla="*/ 15 w 54"/>
                <a:gd name="T17" fmla="*/ 3 h 25"/>
                <a:gd name="T18" fmla="*/ 9 w 54"/>
                <a:gd name="T19" fmla="*/ 0 h 25"/>
                <a:gd name="T20" fmla="*/ 0 w 54"/>
                <a:gd name="T21" fmla="*/ 9 h 25"/>
                <a:gd name="T22" fmla="*/ 7 w 54"/>
                <a:gd name="T23" fmla="*/ 15 h 25"/>
                <a:gd name="T24" fmla="*/ 15 w 54"/>
                <a:gd name="T25" fmla="*/ 20 h 25"/>
                <a:gd name="T26" fmla="*/ 24 w 54"/>
                <a:gd name="T27" fmla="*/ 22 h 25"/>
                <a:gd name="T28" fmla="*/ 31 w 54"/>
                <a:gd name="T29" fmla="*/ 24 h 25"/>
                <a:gd name="T30" fmla="*/ 38 w 54"/>
                <a:gd name="T31" fmla="*/ 24 h 25"/>
                <a:gd name="T32" fmla="*/ 45 w 54"/>
                <a:gd name="T33" fmla="*/ 25 h 25"/>
                <a:gd name="T34" fmla="*/ 48 w 54"/>
                <a:gd name="T35" fmla="*/ 25 h 25"/>
                <a:gd name="T36" fmla="*/ 49 w 54"/>
                <a:gd name="T37" fmla="*/ 25 h 25"/>
                <a:gd name="T38" fmla="*/ 46 w 54"/>
                <a:gd name="T39" fmla="*/ 24 h 25"/>
                <a:gd name="T40" fmla="*/ 54 w 54"/>
                <a:gd name="T41" fmla="*/ 14 h 25"/>
                <a:gd name="T42" fmla="*/ 52 w 54"/>
                <a:gd name="T43" fmla="*/ 13 h 25"/>
                <a:gd name="T44" fmla="*/ 49 w 54"/>
                <a:gd name="T45" fmla="*/ 13 h 25"/>
                <a:gd name="T46" fmla="*/ 54 w 54"/>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5">
                  <a:moveTo>
                    <a:pt x="54" y="14"/>
                  </a:moveTo>
                  <a:lnTo>
                    <a:pt x="49" y="13"/>
                  </a:lnTo>
                  <a:lnTo>
                    <a:pt x="48" y="13"/>
                  </a:lnTo>
                  <a:lnTo>
                    <a:pt x="45" y="13"/>
                  </a:lnTo>
                  <a:lnTo>
                    <a:pt x="40" y="12"/>
                  </a:lnTo>
                  <a:lnTo>
                    <a:pt x="34" y="10"/>
                  </a:lnTo>
                  <a:lnTo>
                    <a:pt x="28" y="9"/>
                  </a:lnTo>
                  <a:lnTo>
                    <a:pt x="19" y="7"/>
                  </a:lnTo>
                  <a:lnTo>
                    <a:pt x="15" y="3"/>
                  </a:lnTo>
                  <a:lnTo>
                    <a:pt x="9" y="0"/>
                  </a:lnTo>
                  <a:lnTo>
                    <a:pt x="0" y="9"/>
                  </a:lnTo>
                  <a:lnTo>
                    <a:pt x="7" y="15"/>
                  </a:lnTo>
                  <a:lnTo>
                    <a:pt x="15" y="20"/>
                  </a:lnTo>
                  <a:lnTo>
                    <a:pt x="24" y="22"/>
                  </a:lnTo>
                  <a:lnTo>
                    <a:pt x="31" y="24"/>
                  </a:lnTo>
                  <a:lnTo>
                    <a:pt x="38" y="24"/>
                  </a:lnTo>
                  <a:lnTo>
                    <a:pt x="45" y="25"/>
                  </a:lnTo>
                  <a:lnTo>
                    <a:pt x="48" y="25"/>
                  </a:lnTo>
                  <a:lnTo>
                    <a:pt x="49" y="25"/>
                  </a:lnTo>
                  <a:lnTo>
                    <a:pt x="46" y="24"/>
                  </a:lnTo>
                  <a:lnTo>
                    <a:pt x="54" y="14"/>
                  </a:lnTo>
                  <a:lnTo>
                    <a:pt x="52" y="13"/>
                  </a:lnTo>
                  <a:lnTo>
                    <a:pt x="49" y="13"/>
                  </a:lnTo>
                  <a:lnTo>
                    <a:pt x="5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264"/>
            <p:cNvSpPr>
              <a:spLocks/>
            </p:cNvSpPr>
            <p:nvPr/>
          </p:nvSpPr>
          <p:spPr bwMode="auto">
            <a:xfrm>
              <a:off x="3427786" y="2750096"/>
              <a:ext cx="44450" cy="36513"/>
            </a:xfrm>
            <a:custGeom>
              <a:avLst/>
              <a:gdLst>
                <a:gd name="T0" fmla="*/ 53 w 56"/>
                <a:gd name="T1" fmla="*/ 33 h 46"/>
                <a:gd name="T2" fmla="*/ 56 w 56"/>
                <a:gd name="T3" fmla="*/ 34 h 46"/>
                <a:gd name="T4" fmla="*/ 8 w 56"/>
                <a:gd name="T5" fmla="*/ 0 h 46"/>
                <a:gd name="T6" fmla="*/ 0 w 56"/>
                <a:gd name="T7" fmla="*/ 10 h 46"/>
                <a:gd name="T8" fmla="*/ 48 w 56"/>
                <a:gd name="T9" fmla="*/ 45 h 46"/>
                <a:gd name="T10" fmla="*/ 52 w 56"/>
                <a:gd name="T11" fmla="*/ 46 h 46"/>
                <a:gd name="T12" fmla="*/ 48 w 56"/>
                <a:gd name="T13" fmla="*/ 45 h 46"/>
                <a:gd name="T14" fmla="*/ 49 w 56"/>
                <a:gd name="T15" fmla="*/ 45 h 46"/>
                <a:gd name="T16" fmla="*/ 52 w 56"/>
                <a:gd name="T17" fmla="*/ 46 h 46"/>
                <a:gd name="T18" fmla="*/ 53 w 56"/>
                <a:gd name="T19"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6">
                  <a:moveTo>
                    <a:pt x="53" y="33"/>
                  </a:moveTo>
                  <a:lnTo>
                    <a:pt x="56" y="34"/>
                  </a:lnTo>
                  <a:lnTo>
                    <a:pt x="8" y="0"/>
                  </a:lnTo>
                  <a:lnTo>
                    <a:pt x="0" y="10"/>
                  </a:lnTo>
                  <a:lnTo>
                    <a:pt x="48" y="45"/>
                  </a:lnTo>
                  <a:lnTo>
                    <a:pt x="52" y="46"/>
                  </a:lnTo>
                  <a:lnTo>
                    <a:pt x="48" y="45"/>
                  </a:lnTo>
                  <a:lnTo>
                    <a:pt x="49" y="45"/>
                  </a:lnTo>
                  <a:lnTo>
                    <a:pt x="52" y="46"/>
                  </a:lnTo>
                  <a:lnTo>
                    <a:pt x="5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265"/>
            <p:cNvSpPr>
              <a:spLocks/>
            </p:cNvSpPr>
            <p:nvPr/>
          </p:nvSpPr>
          <p:spPr bwMode="auto">
            <a:xfrm>
              <a:off x="3469061" y="2762796"/>
              <a:ext cx="28575" cy="23813"/>
            </a:xfrm>
            <a:custGeom>
              <a:avLst/>
              <a:gdLst>
                <a:gd name="T0" fmla="*/ 22 w 35"/>
                <a:gd name="T1" fmla="*/ 3 h 31"/>
                <a:gd name="T2" fmla="*/ 22 w 35"/>
                <a:gd name="T3" fmla="*/ 3 h 31"/>
                <a:gd name="T4" fmla="*/ 23 w 35"/>
                <a:gd name="T5" fmla="*/ 10 h 31"/>
                <a:gd name="T6" fmla="*/ 21 w 35"/>
                <a:gd name="T7" fmla="*/ 14 h 31"/>
                <a:gd name="T8" fmla="*/ 18 w 35"/>
                <a:gd name="T9" fmla="*/ 16 h 31"/>
                <a:gd name="T10" fmla="*/ 15 w 35"/>
                <a:gd name="T11" fmla="*/ 17 h 31"/>
                <a:gd name="T12" fmla="*/ 10 w 35"/>
                <a:gd name="T13" fmla="*/ 18 h 31"/>
                <a:gd name="T14" fmla="*/ 6 w 35"/>
                <a:gd name="T15" fmla="*/ 18 h 31"/>
                <a:gd name="T16" fmla="*/ 2 w 35"/>
                <a:gd name="T17" fmla="*/ 18 h 31"/>
                <a:gd name="T18" fmla="*/ 1 w 35"/>
                <a:gd name="T19" fmla="*/ 18 h 31"/>
                <a:gd name="T20" fmla="*/ 0 w 35"/>
                <a:gd name="T21" fmla="*/ 31 h 31"/>
                <a:gd name="T22" fmla="*/ 1 w 35"/>
                <a:gd name="T23" fmla="*/ 31 h 31"/>
                <a:gd name="T24" fmla="*/ 4 w 35"/>
                <a:gd name="T25" fmla="*/ 31 h 31"/>
                <a:gd name="T26" fmla="*/ 11 w 35"/>
                <a:gd name="T27" fmla="*/ 31 h 31"/>
                <a:gd name="T28" fmla="*/ 18 w 35"/>
                <a:gd name="T29" fmla="*/ 30 h 31"/>
                <a:gd name="T30" fmla="*/ 25 w 35"/>
                <a:gd name="T31" fmla="*/ 26 h 31"/>
                <a:gd name="T32" fmla="*/ 32 w 35"/>
                <a:gd name="T33" fmla="*/ 21 h 31"/>
                <a:gd name="T34" fmla="*/ 35 w 35"/>
                <a:gd name="T35" fmla="*/ 11 h 31"/>
                <a:gd name="T36" fmla="*/ 34 w 35"/>
                <a:gd name="T37" fmla="*/ 0 h 31"/>
                <a:gd name="T38" fmla="*/ 34 w 35"/>
                <a:gd name="T39" fmla="*/ 0 h 31"/>
                <a:gd name="T40" fmla="*/ 22 w 35"/>
                <a:gd name="T4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1">
                  <a:moveTo>
                    <a:pt x="22" y="3"/>
                  </a:moveTo>
                  <a:lnTo>
                    <a:pt x="22" y="3"/>
                  </a:lnTo>
                  <a:lnTo>
                    <a:pt x="23" y="10"/>
                  </a:lnTo>
                  <a:lnTo>
                    <a:pt x="21" y="14"/>
                  </a:lnTo>
                  <a:lnTo>
                    <a:pt x="18" y="16"/>
                  </a:lnTo>
                  <a:lnTo>
                    <a:pt x="15" y="17"/>
                  </a:lnTo>
                  <a:lnTo>
                    <a:pt x="10" y="18"/>
                  </a:lnTo>
                  <a:lnTo>
                    <a:pt x="6" y="18"/>
                  </a:lnTo>
                  <a:lnTo>
                    <a:pt x="2" y="18"/>
                  </a:lnTo>
                  <a:lnTo>
                    <a:pt x="1" y="18"/>
                  </a:lnTo>
                  <a:lnTo>
                    <a:pt x="0" y="31"/>
                  </a:lnTo>
                  <a:lnTo>
                    <a:pt x="1" y="31"/>
                  </a:lnTo>
                  <a:lnTo>
                    <a:pt x="4" y="31"/>
                  </a:lnTo>
                  <a:lnTo>
                    <a:pt x="11" y="31"/>
                  </a:lnTo>
                  <a:lnTo>
                    <a:pt x="18" y="30"/>
                  </a:lnTo>
                  <a:lnTo>
                    <a:pt x="25" y="26"/>
                  </a:lnTo>
                  <a:lnTo>
                    <a:pt x="32" y="21"/>
                  </a:lnTo>
                  <a:lnTo>
                    <a:pt x="35" y="11"/>
                  </a:lnTo>
                  <a:lnTo>
                    <a:pt x="34" y="0"/>
                  </a:lnTo>
                  <a:lnTo>
                    <a:pt x="34" y="0"/>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266"/>
            <p:cNvSpPr>
              <a:spLocks/>
            </p:cNvSpPr>
            <p:nvPr/>
          </p:nvSpPr>
          <p:spPr bwMode="auto">
            <a:xfrm>
              <a:off x="3383336" y="2759621"/>
              <a:ext cx="95250" cy="87313"/>
            </a:xfrm>
            <a:custGeom>
              <a:avLst/>
              <a:gdLst>
                <a:gd name="T0" fmla="*/ 0 w 119"/>
                <a:gd name="T1" fmla="*/ 4 h 111"/>
                <a:gd name="T2" fmla="*/ 1 w 119"/>
                <a:gd name="T3" fmla="*/ 4 h 111"/>
                <a:gd name="T4" fmla="*/ 3 w 119"/>
                <a:gd name="T5" fmla="*/ 4 h 111"/>
                <a:gd name="T6" fmla="*/ 6 w 119"/>
                <a:gd name="T7" fmla="*/ 3 h 111"/>
                <a:gd name="T8" fmla="*/ 10 w 119"/>
                <a:gd name="T9" fmla="*/ 1 h 111"/>
                <a:gd name="T10" fmla="*/ 16 w 119"/>
                <a:gd name="T11" fmla="*/ 1 h 111"/>
                <a:gd name="T12" fmla="*/ 21 w 119"/>
                <a:gd name="T13" fmla="*/ 0 h 111"/>
                <a:gd name="T14" fmla="*/ 27 w 119"/>
                <a:gd name="T15" fmla="*/ 0 h 111"/>
                <a:gd name="T16" fmla="*/ 34 w 119"/>
                <a:gd name="T17" fmla="*/ 0 h 111"/>
                <a:gd name="T18" fmla="*/ 42 w 119"/>
                <a:gd name="T19" fmla="*/ 0 h 111"/>
                <a:gd name="T20" fmla="*/ 49 w 119"/>
                <a:gd name="T21" fmla="*/ 1 h 111"/>
                <a:gd name="T22" fmla="*/ 57 w 119"/>
                <a:gd name="T23" fmla="*/ 3 h 111"/>
                <a:gd name="T24" fmla="*/ 64 w 119"/>
                <a:gd name="T25" fmla="*/ 5 h 111"/>
                <a:gd name="T26" fmla="*/ 72 w 119"/>
                <a:gd name="T27" fmla="*/ 9 h 111"/>
                <a:gd name="T28" fmla="*/ 79 w 119"/>
                <a:gd name="T29" fmla="*/ 13 h 111"/>
                <a:gd name="T30" fmla="*/ 86 w 119"/>
                <a:gd name="T31" fmla="*/ 19 h 111"/>
                <a:gd name="T32" fmla="*/ 92 w 119"/>
                <a:gd name="T33" fmla="*/ 26 h 111"/>
                <a:gd name="T34" fmla="*/ 102 w 119"/>
                <a:gd name="T35" fmla="*/ 39 h 111"/>
                <a:gd name="T36" fmla="*/ 109 w 119"/>
                <a:gd name="T37" fmla="*/ 51 h 111"/>
                <a:gd name="T38" fmla="*/ 114 w 119"/>
                <a:gd name="T39" fmla="*/ 61 h 111"/>
                <a:gd name="T40" fmla="*/ 117 w 119"/>
                <a:gd name="T41" fmla="*/ 71 h 111"/>
                <a:gd name="T42" fmla="*/ 119 w 119"/>
                <a:gd name="T43" fmla="*/ 79 h 111"/>
                <a:gd name="T44" fmla="*/ 119 w 119"/>
                <a:gd name="T45" fmla="*/ 83 h 111"/>
                <a:gd name="T46" fmla="*/ 119 w 119"/>
                <a:gd name="T47" fmla="*/ 87 h 111"/>
                <a:gd name="T48" fmla="*/ 119 w 119"/>
                <a:gd name="T49" fmla="*/ 88 h 111"/>
                <a:gd name="T50" fmla="*/ 119 w 119"/>
                <a:gd name="T51" fmla="*/ 89 h 111"/>
                <a:gd name="T52" fmla="*/ 119 w 119"/>
                <a:gd name="T53" fmla="*/ 92 h 111"/>
                <a:gd name="T54" fmla="*/ 119 w 119"/>
                <a:gd name="T55" fmla="*/ 96 h 111"/>
                <a:gd name="T56" fmla="*/ 117 w 119"/>
                <a:gd name="T57" fmla="*/ 100 h 111"/>
                <a:gd name="T58" fmla="*/ 115 w 119"/>
                <a:gd name="T59" fmla="*/ 105 h 111"/>
                <a:gd name="T60" fmla="*/ 110 w 119"/>
                <a:gd name="T61" fmla="*/ 109 h 111"/>
                <a:gd name="T62" fmla="*/ 103 w 119"/>
                <a:gd name="T63" fmla="*/ 111 h 111"/>
                <a:gd name="T64" fmla="*/ 93 w 119"/>
                <a:gd name="T65" fmla="*/ 110 h 111"/>
                <a:gd name="T66" fmla="*/ 82 w 119"/>
                <a:gd name="T67" fmla="*/ 106 h 111"/>
                <a:gd name="T68" fmla="*/ 72 w 119"/>
                <a:gd name="T69" fmla="*/ 99 h 111"/>
                <a:gd name="T70" fmla="*/ 64 w 119"/>
                <a:gd name="T71" fmla="*/ 92 h 111"/>
                <a:gd name="T72" fmla="*/ 57 w 119"/>
                <a:gd name="T73" fmla="*/ 83 h 111"/>
                <a:gd name="T74" fmla="*/ 50 w 119"/>
                <a:gd name="T75" fmla="*/ 75 h 111"/>
                <a:gd name="T76" fmla="*/ 47 w 119"/>
                <a:gd name="T77" fmla="*/ 67 h 111"/>
                <a:gd name="T78" fmla="*/ 43 w 119"/>
                <a:gd name="T79" fmla="*/ 62 h 111"/>
                <a:gd name="T80" fmla="*/ 43 w 119"/>
                <a:gd name="T81" fmla="*/ 60 h 111"/>
                <a:gd name="T82" fmla="*/ 0 w 119"/>
                <a:gd name="T83" fmla="*/ 66 h 111"/>
                <a:gd name="T84" fmla="*/ 0 w 119"/>
                <a:gd name="T85"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11">
                  <a:moveTo>
                    <a:pt x="0" y="4"/>
                  </a:moveTo>
                  <a:lnTo>
                    <a:pt x="1" y="4"/>
                  </a:lnTo>
                  <a:lnTo>
                    <a:pt x="3" y="4"/>
                  </a:lnTo>
                  <a:lnTo>
                    <a:pt x="6" y="3"/>
                  </a:lnTo>
                  <a:lnTo>
                    <a:pt x="10" y="1"/>
                  </a:lnTo>
                  <a:lnTo>
                    <a:pt x="16" y="1"/>
                  </a:lnTo>
                  <a:lnTo>
                    <a:pt x="21" y="0"/>
                  </a:lnTo>
                  <a:lnTo>
                    <a:pt x="27" y="0"/>
                  </a:lnTo>
                  <a:lnTo>
                    <a:pt x="34" y="0"/>
                  </a:lnTo>
                  <a:lnTo>
                    <a:pt x="42" y="0"/>
                  </a:lnTo>
                  <a:lnTo>
                    <a:pt x="49" y="1"/>
                  </a:lnTo>
                  <a:lnTo>
                    <a:pt x="57" y="3"/>
                  </a:lnTo>
                  <a:lnTo>
                    <a:pt x="64" y="5"/>
                  </a:lnTo>
                  <a:lnTo>
                    <a:pt x="72" y="9"/>
                  </a:lnTo>
                  <a:lnTo>
                    <a:pt x="79" y="13"/>
                  </a:lnTo>
                  <a:lnTo>
                    <a:pt x="86" y="19"/>
                  </a:lnTo>
                  <a:lnTo>
                    <a:pt x="92" y="26"/>
                  </a:lnTo>
                  <a:lnTo>
                    <a:pt x="102" y="39"/>
                  </a:lnTo>
                  <a:lnTo>
                    <a:pt x="109" y="51"/>
                  </a:lnTo>
                  <a:lnTo>
                    <a:pt x="114" y="61"/>
                  </a:lnTo>
                  <a:lnTo>
                    <a:pt x="117" y="71"/>
                  </a:lnTo>
                  <a:lnTo>
                    <a:pt x="119" y="79"/>
                  </a:lnTo>
                  <a:lnTo>
                    <a:pt x="119" y="83"/>
                  </a:lnTo>
                  <a:lnTo>
                    <a:pt x="119" y="87"/>
                  </a:lnTo>
                  <a:lnTo>
                    <a:pt x="119" y="88"/>
                  </a:lnTo>
                  <a:lnTo>
                    <a:pt x="119" y="89"/>
                  </a:lnTo>
                  <a:lnTo>
                    <a:pt x="119" y="92"/>
                  </a:lnTo>
                  <a:lnTo>
                    <a:pt x="119" y="96"/>
                  </a:lnTo>
                  <a:lnTo>
                    <a:pt x="117" y="100"/>
                  </a:lnTo>
                  <a:lnTo>
                    <a:pt x="115" y="105"/>
                  </a:lnTo>
                  <a:lnTo>
                    <a:pt x="110" y="109"/>
                  </a:lnTo>
                  <a:lnTo>
                    <a:pt x="103" y="111"/>
                  </a:lnTo>
                  <a:lnTo>
                    <a:pt x="93" y="110"/>
                  </a:lnTo>
                  <a:lnTo>
                    <a:pt x="82" y="106"/>
                  </a:lnTo>
                  <a:lnTo>
                    <a:pt x="72" y="99"/>
                  </a:lnTo>
                  <a:lnTo>
                    <a:pt x="64" y="92"/>
                  </a:lnTo>
                  <a:lnTo>
                    <a:pt x="57" y="83"/>
                  </a:lnTo>
                  <a:lnTo>
                    <a:pt x="50" y="75"/>
                  </a:lnTo>
                  <a:lnTo>
                    <a:pt x="47" y="67"/>
                  </a:lnTo>
                  <a:lnTo>
                    <a:pt x="43" y="62"/>
                  </a:lnTo>
                  <a:lnTo>
                    <a:pt x="43" y="60"/>
                  </a:lnTo>
                  <a:lnTo>
                    <a:pt x="0" y="66"/>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267"/>
            <p:cNvSpPr>
              <a:spLocks/>
            </p:cNvSpPr>
            <p:nvPr/>
          </p:nvSpPr>
          <p:spPr bwMode="auto">
            <a:xfrm>
              <a:off x="3383336" y="2756446"/>
              <a:ext cx="74613" cy="23813"/>
            </a:xfrm>
            <a:custGeom>
              <a:avLst/>
              <a:gdLst>
                <a:gd name="T0" fmla="*/ 94 w 94"/>
                <a:gd name="T1" fmla="*/ 26 h 30"/>
                <a:gd name="T2" fmla="*/ 94 w 94"/>
                <a:gd name="T3" fmla="*/ 26 h 30"/>
                <a:gd name="T4" fmla="*/ 88 w 94"/>
                <a:gd name="T5" fmla="*/ 19 h 30"/>
                <a:gd name="T6" fmla="*/ 81 w 94"/>
                <a:gd name="T7" fmla="*/ 14 h 30"/>
                <a:gd name="T8" fmla="*/ 73 w 94"/>
                <a:gd name="T9" fmla="*/ 9 h 30"/>
                <a:gd name="T10" fmla="*/ 66 w 94"/>
                <a:gd name="T11" fmla="*/ 6 h 30"/>
                <a:gd name="T12" fmla="*/ 58 w 94"/>
                <a:gd name="T13" fmla="*/ 3 h 30"/>
                <a:gd name="T14" fmla="*/ 50 w 94"/>
                <a:gd name="T15" fmla="*/ 1 h 30"/>
                <a:gd name="T16" fmla="*/ 42 w 94"/>
                <a:gd name="T17" fmla="*/ 0 h 30"/>
                <a:gd name="T18" fmla="*/ 34 w 94"/>
                <a:gd name="T19" fmla="*/ 0 h 30"/>
                <a:gd name="T20" fmla="*/ 27 w 94"/>
                <a:gd name="T21" fmla="*/ 0 h 30"/>
                <a:gd name="T22" fmla="*/ 21 w 94"/>
                <a:gd name="T23" fmla="*/ 0 h 30"/>
                <a:gd name="T24" fmla="*/ 15 w 94"/>
                <a:gd name="T25" fmla="*/ 1 h 30"/>
                <a:gd name="T26" fmla="*/ 10 w 94"/>
                <a:gd name="T27" fmla="*/ 1 h 30"/>
                <a:gd name="T28" fmla="*/ 5 w 94"/>
                <a:gd name="T29" fmla="*/ 2 h 30"/>
                <a:gd name="T30" fmla="*/ 2 w 94"/>
                <a:gd name="T31" fmla="*/ 3 h 30"/>
                <a:gd name="T32" fmla="*/ 1 w 94"/>
                <a:gd name="T33" fmla="*/ 3 h 30"/>
                <a:gd name="T34" fmla="*/ 0 w 94"/>
                <a:gd name="T35" fmla="*/ 3 h 30"/>
                <a:gd name="T36" fmla="*/ 1 w 94"/>
                <a:gd name="T37" fmla="*/ 10 h 30"/>
                <a:gd name="T38" fmla="*/ 2 w 94"/>
                <a:gd name="T39" fmla="*/ 10 h 30"/>
                <a:gd name="T40" fmla="*/ 4 w 94"/>
                <a:gd name="T41" fmla="*/ 10 h 30"/>
                <a:gd name="T42" fmla="*/ 6 w 94"/>
                <a:gd name="T43" fmla="*/ 9 h 30"/>
                <a:gd name="T44" fmla="*/ 11 w 94"/>
                <a:gd name="T45" fmla="*/ 8 h 30"/>
                <a:gd name="T46" fmla="*/ 16 w 94"/>
                <a:gd name="T47" fmla="*/ 8 h 30"/>
                <a:gd name="T48" fmla="*/ 21 w 94"/>
                <a:gd name="T49" fmla="*/ 7 h 30"/>
                <a:gd name="T50" fmla="*/ 27 w 94"/>
                <a:gd name="T51" fmla="*/ 7 h 30"/>
                <a:gd name="T52" fmla="*/ 34 w 94"/>
                <a:gd name="T53" fmla="*/ 6 h 30"/>
                <a:gd name="T54" fmla="*/ 41 w 94"/>
                <a:gd name="T55" fmla="*/ 7 h 30"/>
                <a:gd name="T56" fmla="*/ 49 w 94"/>
                <a:gd name="T57" fmla="*/ 8 h 30"/>
                <a:gd name="T58" fmla="*/ 56 w 94"/>
                <a:gd name="T59" fmla="*/ 9 h 30"/>
                <a:gd name="T60" fmla="*/ 63 w 94"/>
                <a:gd name="T61" fmla="*/ 11 h 30"/>
                <a:gd name="T62" fmla="*/ 71 w 94"/>
                <a:gd name="T63" fmla="*/ 15 h 30"/>
                <a:gd name="T64" fmla="*/ 78 w 94"/>
                <a:gd name="T65" fmla="*/ 19 h 30"/>
                <a:gd name="T66" fmla="*/ 84 w 94"/>
                <a:gd name="T67" fmla="*/ 24 h 30"/>
                <a:gd name="T68" fmla="*/ 89 w 94"/>
                <a:gd name="T69" fmla="*/ 30 h 30"/>
                <a:gd name="T70" fmla="*/ 89 w 94"/>
                <a:gd name="T71" fmla="*/ 30 h 30"/>
                <a:gd name="T72" fmla="*/ 94 w 94"/>
                <a:gd name="T7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30">
                  <a:moveTo>
                    <a:pt x="94" y="26"/>
                  </a:moveTo>
                  <a:lnTo>
                    <a:pt x="94" y="26"/>
                  </a:lnTo>
                  <a:lnTo>
                    <a:pt x="88" y="19"/>
                  </a:lnTo>
                  <a:lnTo>
                    <a:pt x="81" y="14"/>
                  </a:lnTo>
                  <a:lnTo>
                    <a:pt x="73" y="9"/>
                  </a:lnTo>
                  <a:lnTo>
                    <a:pt x="66" y="6"/>
                  </a:lnTo>
                  <a:lnTo>
                    <a:pt x="58" y="3"/>
                  </a:lnTo>
                  <a:lnTo>
                    <a:pt x="50" y="1"/>
                  </a:lnTo>
                  <a:lnTo>
                    <a:pt x="42" y="0"/>
                  </a:lnTo>
                  <a:lnTo>
                    <a:pt x="34" y="0"/>
                  </a:lnTo>
                  <a:lnTo>
                    <a:pt x="27" y="0"/>
                  </a:lnTo>
                  <a:lnTo>
                    <a:pt x="21" y="0"/>
                  </a:lnTo>
                  <a:lnTo>
                    <a:pt x="15" y="1"/>
                  </a:lnTo>
                  <a:lnTo>
                    <a:pt x="10" y="1"/>
                  </a:lnTo>
                  <a:lnTo>
                    <a:pt x="5" y="2"/>
                  </a:lnTo>
                  <a:lnTo>
                    <a:pt x="2" y="3"/>
                  </a:lnTo>
                  <a:lnTo>
                    <a:pt x="1" y="3"/>
                  </a:lnTo>
                  <a:lnTo>
                    <a:pt x="0" y="3"/>
                  </a:lnTo>
                  <a:lnTo>
                    <a:pt x="1" y="10"/>
                  </a:lnTo>
                  <a:lnTo>
                    <a:pt x="2" y="10"/>
                  </a:lnTo>
                  <a:lnTo>
                    <a:pt x="4" y="10"/>
                  </a:lnTo>
                  <a:lnTo>
                    <a:pt x="6" y="9"/>
                  </a:lnTo>
                  <a:lnTo>
                    <a:pt x="11" y="8"/>
                  </a:lnTo>
                  <a:lnTo>
                    <a:pt x="16" y="8"/>
                  </a:lnTo>
                  <a:lnTo>
                    <a:pt x="21" y="7"/>
                  </a:lnTo>
                  <a:lnTo>
                    <a:pt x="27" y="7"/>
                  </a:lnTo>
                  <a:lnTo>
                    <a:pt x="34" y="6"/>
                  </a:lnTo>
                  <a:lnTo>
                    <a:pt x="41" y="7"/>
                  </a:lnTo>
                  <a:lnTo>
                    <a:pt x="49" y="8"/>
                  </a:lnTo>
                  <a:lnTo>
                    <a:pt x="56" y="9"/>
                  </a:lnTo>
                  <a:lnTo>
                    <a:pt x="63" y="11"/>
                  </a:lnTo>
                  <a:lnTo>
                    <a:pt x="71" y="15"/>
                  </a:lnTo>
                  <a:lnTo>
                    <a:pt x="78" y="19"/>
                  </a:lnTo>
                  <a:lnTo>
                    <a:pt x="84" y="24"/>
                  </a:lnTo>
                  <a:lnTo>
                    <a:pt x="89" y="30"/>
                  </a:lnTo>
                  <a:lnTo>
                    <a:pt x="89" y="30"/>
                  </a:lnTo>
                  <a:lnTo>
                    <a:pt x="9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268"/>
            <p:cNvSpPr>
              <a:spLocks/>
            </p:cNvSpPr>
            <p:nvPr/>
          </p:nvSpPr>
          <p:spPr bwMode="auto">
            <a:xfrm>
              <a:off x="3454773" y="2777083"/>
              <a:ext cx="25400" cy="50800"/>
            </a:xfrm>
            <a:custGeom>
              <a:avLst/>
              <a:gdLst>
                <a:gd name="T0" fmla="*/ 34 w 34"/>
                <a:gd name="T1" fmla="*/ 65 h 65"/>
                <a:gd name="T2" fmla="*/ 34 w 34"/>
                <a:gd name="T3" fmla="*/ 65 h 65"/>
                <a:gd name="T4" fmla="*/ 34 w 34"/>
                <a:gd name="T5" fmla="*/ 64 h 65"/>
                <a:gd name="T6" fmla="*/ 34 w 34"/>
                <a:gd name="T7" fmla="*/ 60 h 65"/>
                <a:gd name="T8" fmla="*/ 33 w 34"/>
                <a:gd name="T9" fmla="*/ 54 h 65"/>
                <a:gd name="T10" fmla="*/ 31 w 34"/>
                <a:gd name="T11" fmla="*/ 46 h 65"/>
                <a:gd name="T12" fmla="*/ 28 w 34"/>
                <a:gd name="T13" fmla="*/ 37 h 65"/>
                <a:gd name="T14" fmla="*/ 22 w 34"/>
                <a:gd name="T15" fmla="*/ 27 h 65"/>
                <a:gd name="T16" fmla="*/ 15 w 34"/>
                <a:gd name="T17" fmla="*/ 14 h 65"/>
                <a:gd name="T18" fmla="*/ 5 w 34"/>
                <a:gd name="T19" fmla="*/ 0 h 65"/>
                <a:gd name="T20" fmla="*/ 0 w 34"/>
                <a:gd name="T21" fmla="*/ 4 h 65"/>
                <a:gd name="T22" fmla="*/ 10 w 34"/>
                <a:gd name="T23" fmla="*/ 18 h 65"/>
                <a:gd name="T24" fmla="*/ 16 w 34"/>
                <a:gd name="T25" fmla="*/ 30 h 65"/>
                <a:gd name="T26" fmla="*/ 22 w 34"/>
                <a:gd name="T27" fmla="*/ 39 h 65"/>
                <a:gd name="T28" fmla="*/ 25 w 34"/>
                <a:gd name="T29" fmla="*/ 49 h 65"/>
                <a:gd name="T30" fmla="*/ 27 w 34"/>
                <a:gd name="T31" fmla="*/ 56 h 65"/>
                <a:gd name="T32" fmla="*/ 28 w 34"/>
                <a:gd name="T33" fmla="*/ 60 h 65"/>
                <a:gd name="T34" fmla="*/ 28 w 34"/>
                <a:gd name="T35" fmla="*/ 64 h 65"/>
                <a:gd name="T36" fmla="*/ 28 w 34"/>
                <a:gd name="T37" fmla="*/ 65 h 65"/>
                <a:gd name="T38" fmla="*/ 28 w 34"/>
                <a:gd name="T39" fmla="*/ 65 h 65"/>
                <a:gd name="T40" fmla="*/ 28 w 34"/>
                <a:gd name="T41" fmla="*/ 65 h 65"/>
                <a:gd name="T42" fmla="*/ 28 w 34"/>
                <a:gd name="T43" fmla="*/ 65 h 65"/>
                <a:gd name="T44" fmla="*/ 28 w 34"/>
                <a:gd name="T45" fmla="*/ 65 h 65"/>
                <a:gd name="T46" fmla="*/ 34 w 34"/>
                <a:gd name="T4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65">
                  <a:moveTo>
                    <a:pt x="34" y="65"/>
                  </a:moveTo>
                  <a:lnTo>
                    <a:pt x="34" y="65"/>
                  </a:lnTo>
                  <a:lnTo>
                    <a:pt x="34" y="64"/>
                  </a:lnTo>
                  <a:lnTo>
                    <a:pt x="34" y="60"/>
                  </a:lnTo>
                  <a:lnTo>
                    <a:pt x="33" y="54"/>
                  </a:lnTo>
                  <a:lnTo>
                    <a:pt x="31" y="46"/>
                  </a:lnTo>
                  <a:lnTo>
                    <a:pt x="28" y="37"/>
                  </a:lnTo>
                  <a:lnTo>
                    <a:pt x="22" y="27"/>
                  </a:lnTo>
                  <a:lnTo>
                    <a:pt x="15" y="14"/>
                  </a:lnTo>
                  <a:lnTo>
                    <a:pt x="5" y="0"/>
                  </a:lnTo>
                  <a:lnTo>
                    <a:pt x="0" y="4"/>
                  </a:lnTo>
                  <a:lnTo>
                    <a:pt x="10" y="18"/>
                  </a:lnTo>
                  <a:lnTo>
                    <a:pt x="16" y="30"/>
                  </a:lnTo>
                  <a:lnTo>
                    <a:pt x="22" y="39"/>
                  </a:lnTo>
                  <a:lnTo>
                    <a:pt x="25" y="49"/>
                  </a:lnTo>
                  <a:lnTo>
                    <a:pt x="27" y="56"/>
                  </a:lnTo>
                  <a:lnTo>
                    <a:pt x="28" y="60"/>
                  </a:lnTo>
                  <a:lnTo>
                    <a:pt x="28" y="64"/>
                  </a:lnTo>
                  <a:lnTo>
                    <a:pt x="28" y="65"/>
                  </a:lnTo>
                  <a:lnTo>
                    <a:pt x="28" y="65"/>
                  </a:lnTo>
                  <a:lnTo>
                    <a:pt x="28" y="65"/>
                  </a:lnTo>
                  <a:lnTo>
                    <a:pt x="28" y="65"/>
                  </a:lnTo>
                  <a:lnTo>
                    <a:pt x="28" y="65"/>
                  </a:lnTo>
                  <a:lnTo>
                    <a:pt x="34"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269"/>
            <p:cNvSpPr>
              <a:spLocks/>
            </p:cNvSpPr>
            <p:nvPr/>
          </p:nvSpPr>
          <p:spPr bwMode="auto">
            <a:xfrm>
              <a:off x="3456361" y="2827883"/>
              <a:ext cx="23813" cy="20638"/>
            </a:xfrm>
            <a:custGeom>
              <a:avLst/>
              <a:gdLst>
                <a:gd name="T0" fmla="*/ 0 w 30"/>
                <a:gd name="T1" fmla="*/ 25 h 25"/>
                <a:gd name="T2" fmla="*/ 0 w 30"/>
                <a:gd name="T3" fmla="*/ 25 h 25"/>
                <a:gd name="T4" fmla="*/ 10 w 30"/>
                <a:gd name="T5" fmla="*/ 25 h 25"/>
                <a:gd name="T6" fmla="*/ 18 w 30"/>
                <a:gd name="T7" fmla="*/ 24 h 25"/>
                <a:gd name="T8" fmla="*/ 24 w 30"/>
                <a:gd name="T9" fmla="*/ 19 h 25"/>
                <a:gd name="T10" fmla="*/ 27 w 30"/>
                <a:gd name="T11" fmla="*/ 14 h 25"/>
                <a:gd name="T12" fmla="*/ 30 w 30"/>
                <a:gd name="T13" fmla="*/ 9 h 25"/>
                <a:gd name="T14" fmla="*/ 30 w 30"/>
                <a:gd name="T15" fmla="*/ 4 h 25"/>
                <a:gd name="T16" fmla="*/ 30 w 30"/>
                <a:gd name="T17" fmla="*/ 1 h 25"/>
                <a:gd name="T18" fmla="*/ 30 w 30"/>
                <a:gd name="T19" fmla="*/ 0 h 25"/>
                <a:gd name="T20" fmla="*/ 24 w 30"/>
                <a:gd name="T21" fmla="*/ 0 h 25"/>
                <a:gd name="T22" fmla="*/ 24 w 30"/>
                <a:gd name="T23" fmla="*/ 1 h 25"/>
                <a:gd name="T24" fmla="*/ 24 w 30"/>
                <a:gd name="T25" fmla="*/ 4 h 25"/>
                <a:gd name="T26" fmla="*/ 23 w 30"/>
                <a:gd name="T27" fmla="*/ 7 h 25"/>
                <a:gd name="T28" fmla="*/ 22 w 30"/>
                <a:gd name="T29" fmla="*/ 11 h 25"/>
                <a:gd name="T30" fmla="*/ 19 w 30"/>
                <a:gd name="T31" fmla="*/ 15 h 25"/>
                <a:gd name="T32" fmla="*/ 15 w 30"/>
                <a:gd name="T33" fmla="*/ 18 h 25"/>
                <a:gd name="T34" fmla="*/ 10 w 30"/>
                <a:gd name="T35" fmla="*/ 19 h 25"/>
                <a:gd name="T36" fmla="*/ 1 w 30"/>
                <a:gd name="T37" fmla="*/ 18 h 25"/>
                <a:gd name="T38" fmla="*/ 1 w 30"/>
                <a:gd name="T39" fmla="*/ 18 h 25"/>
                <a:gd name="T40" fmla="*/ 0 w 30"/>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5">
                  <a:moveTo>
                    <a:pt x="0" y="25"/>
                  </a:moveTo>
                  <a:lnTo>
                    <a:pt x="0" y="25"/>
                  </a:lnTo>
                  <a:lnTo>
                    <a:pt x="10" y="25"/>
                  </a:lnTo>
                  <a:lnTo>
                    <a:pt x="18" y="24"/>
                  </a:lnTo>
                  <a:lnTo>
                    <a:pt x="24" y="19"/>
                  </a:lnTo>
                  <a:lnTo>
                    <a:pt x="27" y="14"/>
                  </a:lnTo>
                  <a:lnTo>
                    <a:pt x="30" y="9"/>
                  </a:lnTo>
                  <a:lnTo>
                    <a:pt x="30" y="4"/>
                  </a:lnTo>
                  <a:lnTo>
                    <a:pt x="30" y="1"/>
                  </a:lnTo>
                  <a:lnTo>
                    <a:pt x="30" y="0"/>
                  </a:lnTo>
                  <a:lnTo>
                    <a:pt x="24" y="0"/>
                  </a:lnTo>
                  <a:lnTo>
                    <a:pt x="24" y="1"/>
                  </a:lnTo>
                  <a:lnTo>
                    <a:pt x="24" y="4"/>
                  </a:lnTo>
                  <a:lnTo>
                    <a:pt x="23" y="7"/>
                  </a:lnTo>
                  <a:lnTo>
                    <a:pt x="22" y="11"/>
                  </a:lnTo>
                  <a:lnTo>
                    <a:pt x="19" y="15"/>
                  </a:lnTo>
                  <a:lnTo>
                    <a:pt x="15" y="18"/>
                  </a:lnTo>
                  <a:lnTo>
                    <a:pt x="10" y="19"/>
                  </a:lnTo>
                  <a:lnTo>
                    <a:pt x="1" y="18"/>
                  </a:lnTo>
                  <a:lnTo>
                    <a:pt x="1" y="18"/>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270"/>
            <p:cNvSpPr>
              <a:spLocks/>
            </p:cNvSpPr>
            <p:nvPr/>
          </p:nvSpPr>
          <p:spPr bwMode="auto">
            <a:xfrm>
              <a:off x="3415086" y="2804071"/>
              <a:ext cx="42863" cy="44450"/>
            </a:xfrm>
            <a:custGeom>
              <a:avLst/>
              <a:gdLst>
                <a:gd name="T0" fmla="*/ 3 w 54"/>
                <a:gd name="T1" fmla="*/ 6 h 55"/>
                <a:gd name="T2" fmla="*/ 0 w 54"/>
                <a:gd name="T3" fmla="*/ 4 h 55"/>
                <a:gd name="T4" fmla="*/ 1 w 54"/>
                <a:gd name="T5" fmla="*/ 6 h 55"/>
                <a:gd name="T6" fmla="*/ 3 w 54"/>
                <a:gd name="T7" fmla="*/ 11 h 55"/>
                <a:gd name="T8" fmla="*/ 8 w 54"/>
                <a:gd name="T9" fmla="*/ 18 h 55"/>
                <a:gd name="T10" fmla="*/ 15 w 54"/>
                <a:gd name="T11" fmla="*/ 27 h 55"/>
                <a:gd name="T12" fmla="*/ 22 w 54"/>
                <a:gd name="T13" fmla="*/ 37 h 55"/>
                <a:gd name="T14" fmla="*/ 31 w 54"/>
                <a:gd name="T15" fmla="*/ 44 h 55"/>
                <a:gd name="T16" fmla="*/ 40 w 54"/>
                <a:gd name="T17" fmla="*/ 51 h 55"/>
                <a:gd name="T18" fmla="*/ 53 w 54"/>
                <a:gd name="T19" fmla="*/ 55 h 55"/>
                <a:gd name="T20" fmla="*/ 54 w 54"/>
                <a:gd name="T21" fmla="*/ 48 h 55"/>
                <a:gd name="T22" fmla="*/ 44 w 54"/>
                <a:gd name="T23" fmla="*/ 46 h 55"/>
                <a:gd name="T24" fmla="*/ 34 w 54"/>
                <a:gd name="T25" fmla="*/ 39 h 55"/>
                <a:gd name="T26" fmla="*/ 26 w 54"/>
                <a:gd name="T27" fmla="*/ 32 h 55"/>
                <a:gd name="T28" fmla="*/ 19 w 54"/>
                <a:gd name="T29" fmla="*/ 23 h 55"/>
                <a:gd name="T30" fmla="*/ 14 w 54"/>
                <a:gd name="T31" fmla="*/ 15 h 55"/>
                <a:gd name="T32" fmla="*/ 9 w 54"/>
                <a:gd name="T33" fmla="*/ 8 h 55"/>
                <a:gd name="T34" fmla="*/ 7 w 54"/>
                <a:gd name="T35" fmla="*/ 3 h 55"/>
                <a:gd name="T36" fmla="*/ 6 w 54"/>
                <a:gd name="T37" fmla="*/ 2 h 55"/>
                <a:gd name="T38" fmla="*/ 2 w 54"/>
                <a:gd name="T39" fmla="*/ 0 h 55"/>
                <a:gd name="T40" fmla="*/ 6 w 54"/>
                <a:gd name="T41" fmla="*/ 2 h 55"/>
                <a:gd name="T42" fmla="*/ 4 w 54"/>
                <a:gd name="T43" fmla="*/ 0 h 55"/>
                <a:gd name="T44" fmla="*/ 2 w 54"/>
                <a:gd name="T45" fmla="*/ 0 h 55"/>
                <a:gd name="T46" fmla="*/ 3 w 54"/>
                <a:gd name="T4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5">
                  <a:moveTo>
                    <a:pt x="3" y="6"/>
                  </a:moveTo>
                  <a:lnTo>
                    <a:pt x="0" y="4"/>
                  </a:lnTo>
                  <a:lnTo>
                    <a:pt x="1" y="6"/>
                  </a:lnTo>
                  <a:lnTo>
                    <a:pt x="3" y="11"/>
                  </a:lnTo>
                  <a:lnTo>
                    <a:pt x="8" y="18"/>
                  </a:lnTo>
                  <a:lnTo>
                    <a:pt x="15" y="27"/>
                  </a:lnTo>
                  <a:lnTo>
                    <a:pt x="22" y="37"/>
                  </a:lnTo>
                  <a:lnTo>
                    <a:pt x="31" y="44"/>
                  </a:lnTo>
                  <a:lnTo>
                    <a:pt x="40" y="51"/>
                  </a:lnTo>
                  <a:lnTo>
                    <a:pt x="53" y="55"/>
                  </a:lnTo>
                  <a:lnTo>
                    <a:pt x="54" y="48"/>
                  </a:lnTo>
                  <a:lnTo>
                    <a:pt x="44" y="46"/>
                  </a:lnTo>
                  <a:lnTo>
                    <a:pt x="34" y="39"/>
                  </a:lnTo>
                  <a:lnTo>
                    <a:pt x="26" y="32"/>
                  </a:lnTo>
                  <a:lnTo>
                    <a:pt x="19" y="23"/>
                  </a:lnTo>
                  <a:lnTo>
                    <a:pt x="14" y="15"/>
                  </a:lnTo>
                  <a:lnTo>
                    <a:pt x="9" y="8"/>
                  </a:lnTo>
                  <a:lnTo>
                    <a:pt x="7" y="3"/>
                  </a:lnTo>
                  <a:lnTo>
                    <a:pt x="6" y="2"/>
                  </a:lnTo>
                  <a:lnTo>
                    <a:pt x="2" y="0"/>
                  </a:lnTo>
                  <a:lnTo>
                    <a:pt x="6" y="2"/>
                  </a:lnTo>
                  <a:lnTo>
                    <a:pt x="4" y="0"/>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271"/>
            <p:cNvSpPr>
              <a:spLocks/>
            </p:cNvSpPr>
            <p:nvPr/>
          </p:nvSpPr>
          <p:spPr bwMode="auto">
            <a:xfrm>
              <a:off x="3381748" y="2804071"/>
              <a:ext cx="36513" cy="9525"/>
            </a:xfrm>
            <a:custGeom>
              <a:avLst/>
              <a:gdLst>
                <a:gd name="T0" fmla="*/ 2 w 45"/>
                <a:gd name="T1" fmla="*/ 8 h 11"/>
                <a:gd name="T2" fmla="*/ 2 w 45"/>
                <a:gd name="T3" fmla="*/ 11 h 11"/>
                <a:gd name="T4" fmla="*/ 45 w 45"/>
                <a:gd name="T5" fmla="*/ 6 h 11"/>
                <a:gd name="T6" fmla="*/ 44 w 45"/>
                <a:gd name="T7" fmla="*/ 0 h 11"/>
                <a:gd name="T8" fmla="*/ 0 w 45"/>
                <a:gd name="T9" fmla="*/ 4 h 11"/>
                <a:gd name="T10" fmla="*/ 2 w 45"/>
                <a:gd name="T11" fmla="*/ 8 h 11"/>
              </a:gdLst>
              <a:ahLst/>
              <a:cxnLst>
                <a:cxn ang="0">
                  <a:pos x="T0" y="T1"/>
                </a:cxn>
                <a:cxn ang="0">
                  <a:pos x="T2" y="T3"/>
                </a:cxn>
                <a:cxn ang="0">
                  <a:pos x="T4" y="T5"/>
                </a:cxn>
                <a:cxn ang="0">
                  <a:pos x="T6" y="T7"/>
                </a:cxn>
                <a:cxn ang="0">
                  <a:pos x="T8" y="T9"/>
                </a:cxn>
                <a:cxn ang="0">
                  <a:pos x="T10" y="T11"/>
                </a:cxn>
              </a:cxnLst>
              <a:rect l="0" t="0" r="r" b="b"/>
              <a:pathLst>
                <a:path w="45" h="11">
                  <a:moveTo>
                    <a:pt x="2" y="8"/>
                  </a:moveTo>
                  <a:lnTo>
                    <a:pt x="2" y="11"/>
                  </a:lnTo>
                  <a:lnTo>
                    <a:pt x="45" y="6"/>
                  </a:lnTo>
                  <a:lnTo>
                    <a:pt x="44" y="0"/>
                  </a:lnTo>
                  <a:lnTo>
                    <a:pt x="0" y="4"/>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272"/>
            <p:cNvSpPr>
              <a:spLocks/>
            </p:cNvSpPr>
            <p:nvPr/>
          </p:nvSpPr>
          <p:spPr bwMode="auto">
            <a:xfrm>
              <a:off x="3338886" y="2802483"/>
              <a:ext cx="115888" cy="119063"/>
            </a:xfrm>
            <a:custGeom>
              <a:avLst/>
              <a:gdLst>
                <a:gd name="T0" fmla="*/ 44 w 146"/>
                <a:gd name="T1" fmla="*/ 0 h 148"/>
                <a:gd name="T2" fmla="*/ 100 w 146"/>
                <a:gd name="T3" fmla="*/ 4 h 148"/>
                <a:gd name="T4" fmla="*/ 100 w 146"/>
                <a:gd name="T5" fmla="*/ 5 h 148"/>
                <a:gd name="T6" fmla="*/ 103 w 146"/>
                <a:gd name="T7" fmla="*/ 6 h 148"/>
                <a:gd name="T8" fmla="*/ 105 w 146"/>
                <a:gd name="T9" fmla="*/ 9 h 148"/>
                <a:gd name="T10" fmla="*/ 108 w 146"/>
                <a:gd name="T11" fmla="*/ 12 h 148"/>
                <a:gd name="T12" fmla="*/ 113 w 146"/>
                <a:gd name="T13" fmla="*/ 16 h 148"/>
                <a:gd name="T14" fmla="*/ 116 w 146"/>
                <a:gd name="T15" fmla="*/ 20 h 148"/>
                <a:gd name="T16" fmla="*/ 122 w 146"/>
                <a:gd name="T17" fmla="*/ 26 h 148"/>
                <a:gd name="T18" fmla="*/ 127 w 146"/>
                <a:gd name="T19" fmla="*/ 32 h 148"/>
                <a:gd name="T20" fmla="*/ 131 w 146"/>
                <a:gd name="T21" fmla="*/ 38 h 148"/>
                <a:gd name="T22" fmla="*/ 135 w 146"/>
                <a:gd name="T23" fmla="*/ 43 h 148"/>
                <a:gd name="T24" fmla="*/ 139 w 146"/>
                <a:gd name="T25" fmla="*/ 50 h 148"/>
                <a:gd name="T26" fmla="*/ 142 w 146"/>
                <a:gd name="T27" fmla="*/ 57 h 148"/>
                <a:gd name="T28" fmla="*/ 144 w 146"/>
                <a:gd name="T29" fmla="*/ 64 h 148"/>
                <a:gd name="T30" fmla="*/ 146 w 146"/>
                <a:gd name="T31" fmla="*/ 71 h 148"/>
                <a:gd name="T32" fmla="*/ 146 w 146"/>
                <a:gd name="T33" fmla="*/ 78 h 148"/>
                <a:gd name="T34" fmla="*/ 144 w 146"/>
                <a:gd name="T35" fmla="*/ 84 h 148"/>
                <a:gd name="T36" fmla="*/ 139 w 146"/>
                <a:gd name="T37" fmla="*/ 95 h 148"/>
                <a:gd name="T38" fmla="*/ 136 w 146"/>
                <a:gd name="T39" fmla="*/ 103 h 148"/>
                <a:gd name="T40" fmla="*/ 131 w 146"/>
                <a:gd name="T41" fmla="*/ 108 h 148"/>
                <a:gd name="T42" fmla="*/ 128 w 146"/>
                <a:gd name="T43" fmla="*/ 110 h 148"/>
                <a:gd name="T44" fmla="*/ 124 w 146"/>
                <a:gd name="T45" fmla="*/ 111 h 148"/>
                <a:gd name="T46" fmla="*/ 121 w 146"/>
                <a:gd name="T47" fmla="*/ 111 h 148"/>
                <a:gd name="T48" fmla="*/ 120 w 146"/>
                <a:gd name="T49" fmla="*/ 111 h 148"/>
                <a:gd name="T50" fmla="*/ 119 w 146"/>
                <a:gd name="T51" fmla="*/ 110 h 148"/>
                <a:gd name="T52" fmla="*/ 84 w 146"/>
                <a:gd name="T53" fmla="*/ 66 h 148"/>
                <a:gd name="T54" fmla="*/ 86 w 146"/>
                <a:gd name="T55" fmla="*/ 66 h 148"/>
                <a:gd name="T56" fmla="*/ 89 w 146"/>
                <a:gd name="T57" fmla="*/ 69 h 148"/>
                <a:gd name="T58" fmla="*/ 95 w 146"/>
                <a:gd name="T59" fmla="*/ 73 h 148"/>
                <a:gd name="T60" fmla="*/ 99 w 146"/>
                <a:gd name="T61" fmla="*/ 79 h 148"/>
                <a:gd name="T62" fmla="*/ 105 w 146"/>
                <a:gd name="T63" fmla="*/ 86 h 148"/>
                <a:gd name="T64" fmla="*/ 110 w 146"/>
                <a:gd name="T65" fmla="*/ 95 h 148"/>
                <a:gd name="T66" fmla="*/ 112 w 146"/>
                <a:gd name="T67" fmla="*/ 106 h 148"/>
                <a:gd name="T68" fmla="*/ 112 w 146"/>
                <a:gd name="T69" fmla="*/ 117 h 148"/>
                <a:gd name="T70" fmla="*/ 108 w 146"/>
                <a:gd name="T71" fmla="*/ 129 h 148"/>
                <a:gd name="T72" fmla="*/ 104 w 146"/>
                <a:gd name="T73" fmla="*/ 137 h 148"/>
                <a:gd name="T74" fmla="*/ 98 w 146"/>
                <a:gd name="T75" fmla="*/ 142 h 148"/>
                <a:gd name="T76" fmla="*/ 91 w 146"/>
                <a:gd name="T77" fmla="*/ 146 h 148"/>
                <a:gd name="T78" fmla="*/ 84 w 146"/>
                <a:gd name="T79" fmla="*/ 147 h 148"/>
                <a:gd name="T80" fmla="*/ 78 w 146"/>
                <a:gd name="T81" fmla="*/ 148 h 148"/>
                <a:gd name="T82" fmla="*/ 75 w 146"/>
                <a:gd name="T83" fmla="*/ 148 h 148"/>
                <a:gd name="T84" fmla="*/ 73 w 146"/>
                <a:gd name="T85" fmla="*/ 148 h 148"/>
                <a:gd name="T86" fmla="*/ 42 w 146"/>
                <a:gd name="T87" fmla="*/ 104 h 148"/>
                <a:gd name="T88" fmla="*/ 0 w 146"/>
                <a:gd name="T89" fmla="*/ 93 h 148"/>
                <a:gd name="T90" fmla="*/ 44 w 146"/>
                <a:gd name="T9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6" h="148">
                  <a:moveTo>
                    <a:pt x="44" y="0"/>
                  </a:moveTo>
                  <a:lnTo>
                    <a:pt x="100" y="4"/>
                  </a:lnTo>
                  <a:lnTo>
                    <a:pt x="100" y="5"/>
                  </a:lnTo>
                  <a:lnTo>
                    <a:pt x="103" y="6"/>
                  </a:lnTo>
                  <a:lnTo>
                    <a:pt x="105" y="9"/>
                  </a:lnTo>
                  <a:lnTo>
                    <a:pt x="108" y="12"/>
                  </a:lnTo>
                  <a:lnTo>
                    <a:pt x="113" y="16"/>
                  </a:lnTo>
                  <a:lnTo>
                    <a:pt x="116" y="20"/>
                  </a:lnTo>
                  <a:lnTo>
                    <a:pt x="122" y="26"/>
                  </a:lnTo>
                  <a:lnTo>
                    <a:pt x="127" y="32"/>
                  </a:lnTo>
                  <a:lnTo>
                    <a:pt x="131" y="38"/>
                  </a:lnTo>
                  <a:lnTo>
                    <a:pt x="135" y="43"/>
                  </a:lnTo>
                  <a:lnTo>
                    <a:pt x="139" y="50"/>
                  </a:lnTo>
                  <a:lnTo>
                    <a:pt x="142" y="57"/>
                  </a:lnTo>
                  <a:lnTo>
                    <a:pt x="144" y="64"/>
                  </a:lnTo>
                  <a:lnTo>
                    <a:pt x="146" y="71"/>
                  </a:lnTo>
                  <a:lnTo>
                    <a:pt x="146" y="78"/>
                  </a:lnTo>
                  <a:lnTo>
                    <a:pt x="144" y="84"/>
                  </a:lnTo>
                  <a:lnTo>
                    <a:pt x="139" y="95"/>
                  </a:lnTo>
                  <a:lnTo>
                    <a:pt x="136" y="103"/>
                  </a:lnTo>
                  <a:lnTo>
                    <a:pt x="131" y="108"/>
                  </a:lnTo>
                  <a:lnTo>
                    <a:pt x="128" y="110"/>
                  </a:lnTo>
                  <a:lnTo>
                    <a:pt x="124" y="111"/>
                  </a:lnTo>
                  <a:lnTo>
                    <a:pt x="121" y="111"/>
                  </a:lnTo>
                  <a:lnTo>
                    <a:pt x="120" y="111"/>
                  </a:lnTo>
                  <a:lnTo>
                    <a:pt x="119" y="110"/>
                  </a:lnTo>
                  <a:lnTo>
                    <a:pt x="84" y="66"/>
                  </a:lnTo>
                  <a:lnTo>
                    <a:pt x="86" y="66"/>
                  </a:lnTo>
                  <a:lnTo>
                    <a:pt x="89" y="69"/>
                  </a:lnTo>
                  <a:lnTo>
                    <a:pt x="95" y="73"/>
                  </a:lnTo>
                  <a:lnTo>
                    <a:pt x="99" y="79"/>
                  </a:lnTo>
                  <a:lnTo>
                    <a:pt x="105" y="86"/>
                  </a:lnTo>
                  <a:lnTo>
                    <a:pt x="110" y="95"/>
                  </a:lnTo>
                  <a:lnTo>
                    <a:pt x="112" y="106"/>
                  </a:lnTo>
                  <a:lnTo>
                    <a:pt x="112" y="117"/>
                  </a:lnTo>
                  <a:lnTo>
                    <a:pt x="108" y="129"/>
                  </a:lnTo>
                  <a:lnTo>
                    <a:pt x="104" y="137"/>
                  </a:lnTo>
                  <a:lnTo>
                    <a:pt x="98" y="142"/>
                  </a:lnTo>
                  <a:lnTo>
                    <a:pt x="91" y="146"/>
                  </a:lnTo>
                  <a:lnTo>
                    <a:pt x="84" y="147"/>
                  </a:lnTo>
                  <a:lnTo>
                    <a:pt x="78" y="148"/>
                  </a:lnTo>
                  <a:lnTo>
                    <a:pt x="75" y="148"/>
                  </a:lnTo>
                  <a:lnTo>
                    <a:pt x="73" y="148"/>
                  </a:lnTo>
                  <a:lnTo>
                    <a:pt x="42" y="104"/>
                  </a:lnTo>
                  <a:lnTo>
                    <a:pt x="0" y="93"/>
                  </a:lnTo>
                  <a:lnTo>
                    <a:pt x="44" y="0"/>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273"/>
            <p:cNvSpPr>
              <a:spLocks/>
            </p:cNvSpPr>
            <p:nvPr/>
          </p:nvSpPr>
          <p:spPr bwMode="auto">
            <a:xfrm>
              <a:off x="3372223" y="2800896"/>
              <a:ext cx="46038" cy="7938"/>
            </a:xfrm>
            <a:custGeom>
              <a:avLst/>
              <a:gdLst>
                <a:gd name="T0" fmla="*/ 58 w 58"/>
                <a:gd name="T1" fmla="*/ 6 h 11"/>
                <a:gd name="T2" fmla="*/ 57 w 58"/>
                <a:gd name="T3" fmla="*/ 5 h 11"/>
                <a:gd name="T4" fmla="*/ 1 w 58"/>
                <a:gd name="T5" fmla="*/ 0 h 11"/>
                <a:gd name="T6" fmla="*/ 0 w 58"/>
                <a:gd name="T7" fmla="*/ 6 h 11"/>
                <a:gd name="T8" fmla="*/ 56 w 58"/>
                <a:gd name="T9" fmla="*/ 11 h 11"/>
                <a:gd name="T10" fmla="*/ 55 w 58"/>
                <a:gd name="T11" fmla="*/ 9 h 11"/>
                <a:gd name="T12" fmla="*/ 58 w 58"/>
                <a:gd name="T13" fmla="*/ 6 h 11"/>
                <a:gd name="T14" fmla="*/ 58 w 58"/>
                <a:gd name="T15" fmla="*/ 5 h 11"/>
                <a:gd name="T16" fmla="*/ 57 w 58"/>
                <a:gd name="T17" fmla="*/ 5 h 11"/>
                <a:gd name="T18" fmla="*/ 58 w 58"/>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
                  <a:moveTo>
                    <a:pt x="58" y="6"/>
                  </a:moveTo>
                  <a:lnTo>
                    <a:pt x="57" y="5"/>
                  </a:lnTo>
                  <a:lnTo>
                    <a:pt x="1" y="0"/>
                  </a:lnTo>
                  <a:lnTo>
                    <a:pt x="0" y="6"/>
                  </a:lnTo>
                  <a:lnTo>
                    <a:pt x="56" y="11"/>
                  </a:lnTo>
                  <a:lnTo>
                    <a:pt x="55" y="9"/>
                  </a:lnTo>
                  <a:lnTo>
                    <a:pt x="58" y="6"/>
                  </a:lnTo>
                  <a:lnTo>
                    <a:pt x="58" y="5"/>
                  </a:lnTo>
                  <a:lnTo>
                    <a:pt x="57" y="5"/>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274"/>
            <p:cNvSpPr>
              <a:spLocks/>
            </p:cNvSpPr>
            <p:nvPr/>
          </p:nvSpPr>
          <p:spPr bwMode="auto">
            <a:xfrm>
              <a:off x="3415086" y="2805658"/>
              <a:ext cx="41275" cy="65088"/>
            </a:xfrm>
            <a:custGeom>
              <a:avLst/>
              <a:gdLst>
                <a:gd name="T0" fmla="*/ 50 w 51"/>
                <a:gd name="T1" fmla="*/ 82 h 82"/>
                <a:gd name="T2" fmla="*/ 50 w 51"/>
                <a:gd name="T3" fmla="*/ 82 h 82"/>
                <a:gd name="T4" fmla="*/ 51 w 51"/>
                <a:gd name="T5" fmla="*/ 75 h 82"/>
                <a:gd name="T6" fmla="*/ 51 w 51"/>
                <a:gd name="T7" fmla="*/ 67 h 82"/>
                <a:gd name="T8" fmla="*/ 50 w 51"/>
                <a:gd name="T9" fmla="*/ 60 h 82"/>
                <a:gd name="T10" fmla="*/ 47 w 51"/>
                <a:gd name="T11" fmla="*/ 53 h 82"/>
                <a:gd name="T12" fmla="*/ 44 w 51"/>
                <a:gd name="T13" fmla="*/ 46 h 82"/>
                <a:gd name="T14" fmla="*/ 40 w 51"/>
                <a:gd name="T15" fmla="*/ 39 h 82"/>
                <a:gd name="T16" fmla="*/ 36 w 51"/>
                <a:gd name="T17" fmla="*/ 32 h 82"/>
                <a:gd name="T18" fmla="*/ 31 w 51"/>
                <a:gd name="T19" fmla="*/ 26 h 82"/>
                <a:gd name="T20" fmla="*/ 26 w 51"/>
                <a:gd name="T21" fmla="*/ 21 h 82"/>
                <a:gd name="T22" fmla="*/ 21 w 51"/>
                <a:gd name="T23" fmla="*/ 15 h 82"/>
                <a:gd name="T24" fmla="*/ 17 w 51"/>
                <a:gd name="T25" fmla="*/ 10 h 82"/>
                <a:gd name="T26" fmla="*/ 13 w 51"/>
                <a:gd name="T27" fmla="*/ 7 h 82"/>
                <a:gd name="T28" fmla="*/ 9 w 51"/>
                <a:gd name="T29" fmla="*/ 3 h 82"/>
                <a:gd name="T30" fmla="*/ 7 w 51"/>
                <a:gd name="T31" fmla="*/ 1 h 82"/>
                <a:gd name="T32" fmla="*/ 5 w 51"/>
                <a:gd name="T33" fmla="*/ 0 h 82"/>
                <a:gd name="T34" fmla="*/ 3 w 51"/>
                <a:gd name="T35" fmla="*/ 0 h 82"/>
                <a:gd name="T36" fmla="*/ 0 w 51"/>
                <a:gd name="T37" fmla="*/ 3 h 82"/>
                <a:gd name="T38" fmla="*/ 0 w 51"/>
                <a:gd name="T39" fmla="*/ 5 h 82"/>
                <a:gd name="T40" fmla="*/ 2 w 51"/>
                <a:gd name="T41" fmla="*/ 6 h 82"/>
                <a:gd name="T42" fmla="*/ 5 w 51"/>
                <a:gd name="T43" fmla="*/ 8 h 82"/>
                <a:gd name="T44" fmla="*/ 8 w 51"/>
                <a:gd name="T45" fmla="*/ 12 h 82"/>
                <a:gd name="T46" fmla="*/ 13 w 51"/>
                <a:gd name="T47" fmla="*/ 15 h 82"/>
                <a:gd name="T48" fmla="*/ 16 w 51"/>
                <a:gd name="T49" fmla="*/ 20 h 82"/>
                <a:gd name="T50" fmla="*/ 22 w 51"/>
                <a:gd name="T51" fmla="*/ 25 h 82"/>
                <a:gd name="T52" fmla="*/ 26 w 51"/>
                <a:gd name="T53" fmla="*/ 30 h 82"/>
                <a:gd name="T54" fmla="*/ 30 w 51"/>
                <a:gd name="T55" fmla="*/ 36 h 82"/>
                <a:gd name="T56" fmla="*/ 35 w 51"/>
                <a:gd name="T57" fmla="*/ 43 h 82"/>
                <a:gd name="T58" fmla="*/ 39 w 51"/>
                <a:gd name="T59" fmla="*/ 48 h 82"/>
                <a:gd name="T60" fmla="*/ 41 w 51"/>
                <a:gd name="T61" fmla="*/ 55 h 82"/>
                <a:gd name="T62" fmla="*/ 44 w 51"/>
                <a:gd name="T63" fmla="*/ 62 h 82"/>
                <a:gd name="T64" fmla="*/ 45 w 51"/>
                <a:gd name="T65" fmla="*/ 68 h 82"/>
                <a:gd name="T66" fmla="*/ 45 w 51"/>
                <a:gd name="T67" fmla="*/ 74 h 82"/>
                <a:gd name="T68" fmla="*/ 44 w 51"/>
                <a:gd name="T69" fmla="*/ 79 h 82"/>
                <a:gd name="T70" fmla="*/ 44 w 51"/>
                <a:gd name="T71" fmla="*/ 79 h 82"/>
                <a:gd name="T72" fmla="*/ 50 w 51"/>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82">
                  <a:moveTo>
                    <a:pt x="50" y="82"/>
                  </a:moveTo>
                  <a:lnTo>
                    <a:pt x="50" y="82"/>
                  </a:lnTo>
                  <a:lnTo>
                    <a:pt x="51" y="75"/>
                  </a:lnTo>
                  <a:lnTo>
                    <a:pt x="51" y="67"/>
                  </a:lnTo>
                  <a:lnTo>
                    <a:pt x="50" y="60"/>
                  </a:lnTo>
                  <a:lnTo>
                    <a:pt x="47" y="53"/>
                  </a:lnTo>
                  <a:lnTo>
                    <a:pt x="44" y="46"/>
                  </a:lnTo>
                  <a:lnTo>
                    <a:pt x="40" y="39"/>
                  </a:lnTo>
                  <a:lnTo>
                    <a:pt x="36" y="32"/>
                  </a:lnTo>
                  <a:lnTo>
                    <a:pt x="31" y="26"/>
                  </a:lnTo>
                  <a:lnTo>
                    <a:pt x="26" y="21"/>
                  </a:lnTo>
                  <a:lnTo>
                    <a:pt x="21" y="15"/>
                  </a:lnTo>
                  <a:lnTo>
                    <a:pt x="17" y="10"/>
                  </a:lnTo>
                  <a:lnTo>
                    <a:pt x="13" y="7"/>
                  </a:lnTo>
                  <a:lnTo>
                    <a:pt x="9" y="3"/>
                  </a:lnTo>
                  <a:lnTo>
                    <a:pt x="7" y="1"/>
                  </a:lnTo>
                  <a:lnTo>
                    <a:pt x="5" y="0"/>
                  </a:lnTo>
                  <a:lnTo>
                    <a:pt x="3" y="0"/>
                  </a:lnTo>
                  <a:lnTo>
                    <a:pt x="0" y="3"/>
                  </a:lnTo>
                  <a:lnTo>
                    <a:pt x="0" y="5"/>
                  </a:lnTo>
                  <a:lnTo>
                    <a:pt x="2" y="6"/>
                  </a:lnTo>
                  <a:lnTo>
                    <a:pt x="5" y="8"/>
                  </a:lnTo>
                  <a:lnTo>
                    <a:pt x="8" y="12"/>
                  </a:lnTo>
                  <a:lnTo>
                    <a:pt x="13" y="15"/>
                  </a:lnTo>
                  <a:lnTo>
                    <a:pt x="16" y="20"/>
                  </a:lnTo>
                  <a:lnTo>
                    <a:pt x="22" y="25"/>
                  </a:lnTo>
                  <a:lnTo>
                    <a:pt x="26" y="30"/>
                  </a:lnTo>
                  <a:lnTo>
                    <a:pt x="30" y="36"/>
                  </a:lnTo>
                  <a:lnTo>
                    <a:pt x="35" y="43"/>
                  </a:lnTo>
                  <a:lnTo>
                    <a:pt x="39" y="48"/>
                  </a:lnTo>
                  <a:lnTo>
                    <a:pt x="41" y="55"/>
                  </a:lnTo>
                  <a:lnTo>
                    <a:pt x="44" y="62"/>
                  </a:lnTo>
                  <a:lnTo>
                    <a:pt x="45" y="68"/>
                  </a:lnTo>
                  <a:lnTo>
                    <a:pt x="45" y="74"/>
                  </a:lnTo>
                  <a:lnTo>
                    <a:pt x="44" y="79"/>
                  </a:lnTo>
                  <a:lnTo>
                    <a:pt x="44" y="79"/>
                  </a:lnTo>
                  <a:lnTo>
                    <a:pt x="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275"/>
            <p:cNvSpPr>
              <a:spLocks/>
            </p:cNvSpPr>
            <p:nvPr/>
          </p:nvSpPr>
          <p:spPr bwMode="auto">
            <a:xfrm>
              <a:off x="3430961" y="2869158"/>
              <a:ext cx="23813" cy="25400"/>
            </a:xfrm>
            <a:custGeom>
              <a:avLst/>
              <a:gdLst>
                <a:gd name="T0" fmla="*/ 0 w 32"/>
                <a:gd name="T1" fmla="*/ 30 h 33"/>
                <a:gd name="T2" fmla="*/ 2 w 32"/>
                <a:gd name="T3" fmla="*/ 32 h 33"/>
                <a:gd name="T4" fmla="*/ 3 w 32"/>
                <a:gd name="T5" fmla="*/ 33 h 33"/>
                <a:gd name="T6" fmla="*/ 5 w 32"/>
                <a:gd name="T7" fmla="*/ 33 h 33"/>
                <a:gd name="T8" fmla="*/ 8 w 32"/>
                <a:gd name="T9" fmla="*/ 33 h 33"/>
                <a:gd name="T10" fmla="*/ 13 w 32"/>
                <a:gd name="T11" fmla="*/ 30 h 33"/>
                <a:gd name="T12" fmla="*/ 18 w 32"/>
                <a:gd name="T13" fmla="*/ 28 h 33"/>
                <a:gd name="T14" fmla="*/ 22 w 32"/>
                <a:gd name="T15" fmla="*/ 22 h 33"/>
                <a:gd name="T16" fmla="*/ 27 w 32"/>
                <a:gd name="T17" fmla="*/ 14 h 33"/>
                <a:gd name="T18" fmla="*/ 32 w 32"/>
                <a:gd name="T19" fmla="*/ 3 h 33"/>
                <a:gd name="T20" fmla="*/ 26 w 32"/>
                <a:gd name="T21" fmla="*/ 0 h 33"/>
                <a:gd name="T22" fmla="*/ 21 w 32"/>
                <a:gd name="T23" fmla="*/ 12 h 33"/>
                <a:gd name="T24" fmla="*/ 17 w 32"/>
                <a:gd name="T25" fmla="*/ 19 h 33"/>
                <a:gd name="T26" fmla="*/ 13 w 32"/>
                <a:gd name="T27" fmla="*/ 24 h 33"/>
                <a:gd name="T28" fmla="*/ 10 w 32"/>
                <a:gd name="T29" fmla="*/ 26 h 33"/>
                <a:gd name="T30" fmla="*/ 7 w 32"/>
                <a:gd name="T31" fmla="*/ 26 h 33"/>
                <a:gd name="T32" fmla="*/ 5 w 32"/>
                <a:gd name="T33" fmla="*/ 26 h 33"/>
                <a:gd name="T34" fmla="*/ 4 w 32"/>
                <a:gd name="T35" fmla="*/ 26 h 33"/>
                <a:gd name="T36" fmla="*/ 5 w 32"/>
                <a:gd name="T37" fmla="*/ 26 h 33"/>
                <a:gd name="T38" fmla="*/ 6 w 32"/>
                <a:gd name="T39" fmla="*/ 27 h 33"/>
                <a:gd name="T40" fmla="*/ 0 w 32"/>
                <a:gd name="T41" fmla="*/ 30 h 33"/>
                <a:gd name="T42" fmla="*/ 0 w 32"/>
                <a:gd name="T43" fmla="*/ 30 h 33"/>
                <a:gd name="T44" fmla="*/ 2 w 32"/>
                <a:gd name="T45" fmla="*/ 32 h 33"/>
                <a:gd name="T46" fmla="*/ 0 w 32"/>
                <a:gd name="T4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0" y="30"/>
                  </a:moveTo>
                  <a:lnTo>
                    <a:pt x="2" y="32"/>
                  </a:lnTo>
                  <a:lnTo>
                    <a:pt x="3" y="33"/>
                  </a:lnTo>
                  <a:lnTo>
                    <a:pt x="5" y="33"/>
                  </a:lnTo>
                  <a:lnTo>
                    <a:pt x="8" y="33"/>
                  </a:lnTo>
                  <a:lnTo>
                    <a:pt x="13" y="30"/>
                  </a:lnTo>
                  <a:lnTo>
                    <a:pt x="18" y="28"/>
                  </a:lnTo>
                  <a:lnTo>
                    <a:pt x="22" y="22"/>
                  </a:lnTo>
                  <a:lnTo>
                    <a:pt x="27" y="14"/>
                  </a:lnTo>
                  <a:lnTo>
                    <a:pt x="32" y="3"/>
                  </a:lnTo>
                  <a:lnTo>
                    <a:pt x="26" y="0"/>
                  </a:lnTo>
                  <a:lnTo>
                    <a:pt x="21" y="12"/>
                  </a:lnTo>
                  <a:lnTo>
                    <a:pt x="17" y="19"/>
                  </a:lnTo>
                  <a:lnTo>
                    <a:pt x="13" y="24"/>
                  </a:lnTo>
                  <a:lnTo>
                    <a:pt x="10" y="26"/>
                  </a:lnTo>
                  <a:lnTo>
                    <a:pt x="7" y="26"/>
                  </a:lnTo>
                  <a:lnTo>
                    <a:pt x="5" y="26"/>
                  </a:lnTo>
                  <a:lnTo>
                    <a:pt x="4" y="26"/>
                  </a:lnTo>
                  <a:lnTo>
                    <a:pt x="5" y="26"/>
                  </a:lnTo>
                  <a:lnTo>
                    <a:pt x="6" y="27"/>
                  </a:lnTo>
                  <a:lnTo>
                    <a:pt x="0" y="30"/>
                  </a:lnTo>
                  <a:lnTo>
                    <a:pt x="0" y="30"/>
                  </a:lnTo>
                  <a:lnTo>
                    <a:pt x="2" y="32"/>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276"/>
            <p:cNvSpPr>
              <a:spLocks/>
            </p:cNvSpPr>
            <p:nvPr/>
          </p:nvSpPr>
          <p:spPr bwMode="auto">
            <a:xfrm>
              <a:off x="3396036" y="2846933"/>
              <a:ext cx="39688" cy="46038"/>
            </a:xfrm>
            <a:custGeom>
              <a:avLst/>
              <a:gdLst>
                <a:gd name="T0" fmla="*/ 13 w 49"/>
                <a:gd name="T1" fmla="*/ 7 h 56"/>
                <a:gd name="T2" fmla="*/ 9 w 49"/>
                <a:gd name="T3" fmla="*/ 11 h 56"/>
                <a:gd name="T4" fmla="*/ 43 w 49"/>
                <a:gd name="T5" fmla="*/ 56 h 56"/>
                <a:gd name="T6" fmla="*/ 49 w 49"/>
                <a:gd name="T7" fmla="*/ 53 h 56"/>
                <a:gd name="T8" fmla="*/ 15 w 49"/>
                <a:gd name="T9" fmla="*/ 8 h 56"/>
                <a:gd name="T10" fmla="*/ 10 w 49"/>
                <a:gd name="T11" fmla="*/ 13 h 56"/>
                <a:gd name="T12" fmla="*/ 13 w 49"/>
                <a:gd name="T13" fmla="*/ 7 h 56"/>
                <a:gd name="T14" fmla="*/ 0 w 49"/>
                <a:gd name="T15" fmla="*/ 0 h 56"/>
                <a:gd name="T16" fmla="*/ 9 w 49"/>
                <a:gd name="T17" fmla="*/ 11 h 56"/>
                <a:gd name="T18" fmla="*/ 13 w 49"/>
                <a:gd name="T19"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6">
                  <a:moveTo>
                    <a:pt x="13" y="7"/>
                  </a:moveTo>
                  <a:lnTo>
                    <a:pt x="9" y="11"/>
                  </a:lnTo>
                  <a:lnTo>
                    <a:pt x="43" y="56"/>
                  </a:lnTo>
                  <a:lnTo>
                    <a:pt x="49" y="53"/>
                  </a:lnTo>
                  <a:lnTo>
                    <a:pt x="15" y="8"/>
                  </a:lnTo>
                  <a:lnTo>
                    <a:pt x="10" y="13"/>
                  </a:lnTo>
                  <a:lnTo>
                    <a:pt x="13" y="7"/>
                  </a:lnTo>
                  <a:lnTo>
                    <a:pt x="0" y="0"/>
                  </a:lnTo>
                  <a:lnTo>
                    <a:pt x="9" y="11"/>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277"/>
            <p:cNvSpPr>
              <a:spLocks/>
            </p:cNvSpPr>
            <p:nvPr/>
          </p:nvSpPr>
          <p:spPr bwMode="auto">
            <a:xfrm>
              <a:off x="3403973" y="2853283"/>
              <a:ext cx="25400" cy="44450"/>
            </a:xfrm>
            <a:custGeom>
              <a:avLst/>
              <a:gdLst>
                <a:gd name="T0" fmla="*/ 31 w 31"/>
                <a:gd name="T1" fmla="*/ 55 h 55"/>
                <a:gd name="T2" fmla="*/ 31 w 31"/>
                <a:gd name="T3" fmla="*/ 55 h 55"/>
                <a:gd name="T4" fmla="*/ 31 w 31"/>
                <a:gd name="T5" fmla="*/ 43 h 55"/>
                <a:gd name="T6" fmla="*/ 29 w 31"/>
                <a:gd name="T7" fmla="*/ 31 h 55"/>
                <a:gd name="T8" fmla="*/ 24 w 31"/>
                <a:gd name="T9" fmla="*/ 22 h 55"/>
                <a:gd name="T10" fmla="*/ 18 w 31"/>
                <a:gd name="T11" fmla="*/ 14 h 55"/>
                <a:gd name="T12" fmla="*/ 14 w 31"/>
                <a:gd name="T13" fmla="*/ 8 h 55"/>
                <a:gd name="T14" fmla="*/ 8 w 31"/>
                <a:gd name="T15" fmla="*/ 3 h 55"/>
                <a:gd name="T16" fmla="*/ 5 w 31"/>
                <a:gd name="T17" fmla="*/ 1 h 55"/>
                <a:gd name="T18" fmla="*/ 3 w 31"/>
                <a:gd name="T19" fmla="*/ 0 h 55"/>
                <a:gd name="T20" fmla="*/ 0 w 31"/>
                <a:gd name="T21" fmla="*/ 6 h 55"/>
                <a:gd name="T22" fmla="*/ 1 w 31"/>
                <a:gd name="T23" fmla="*/ 7 h 55"/>
                <a:gd name="T24" fmla="*/ 5 w 31"/>
                <a:gd name="T25" fmla="*/ 8 h 55"/>
                <a:gd name="T26" fmla="*/ 9 w 31"/>
                <a:gd name="T27" fmla="*/ 13 h 55"/>
                <a:gd name="T28" fmla="*/ 14 w 31"/>
                <a:gd name="T29" fmla="*/ 17 h 55"/>
                <a:gd name="T30" fmla="*/ 20 w 31"/>
                <a:gd name="T31" fmla="*/ 25 h 55"/>
                <a:gd name="T32" fmla="*/ 23 w 31"/>
                <a:gd name="T33" fmla="*/ 33 h 55"/>
                <a:gd name="T34" fmla="*/ 25 w 31"/>
                <a:gd name="T35" fmla="*/ 43 h 55"/>
                <a:gd name="T36" fmla="*/ 25 w 31"/>
                <a:gd name="T37" fmla="*/ 54 h 55"/>
                <a:gd name="T38" fmla="*/ 25 w 31"/>
                <a:gd name="T39" fmla="*/ 54 h 55"/>
                <a:gd name="T40" fmla="*/ 31 w 31"/>
                <a:gd name="T4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5">
                  <a:moveTo>
                    <a:pt x="31" y="55"/>
                  </a:moveTo>
                  <a:lnTo>
                    <a:pt x="31" y="55"/>
                  </a:lnTo>
                  <a:lnTo>
                    <a:pt x="31" y="43"/>
                  </a:lnTo>
                  <a:lnTo>
                    <a:pt x="29" y="31"/>
                  </a:lnTo>
                  <a:lnTo>
                    <a:pt x="24" y="22"/>
                  </a:lnTo>
                  <a:lnTo>
                    <a:pt x="18" y="14"/>
                  </a:lnTo>
                  <a:lnTo>
                    <a:pt x="14" y="8"/>
                  </a:lnTo>
                  <a:lnTo>
                    <a:pt x="8" y="3"/>
                  </a:lnTo>
                  <a:lnTo>
                    <a:pt x="5" y="1"/>
                  </a:lnTo>
                  <a:lnTo>
                    <a:pt x="3" y="0"/>
                  </a:lnTo>
                  <a:lnTo>
                    <a:pt x="0" y="6"/>
                  </a:lnTo>
                  <a:lnTo>
                    <a:pt x="1" y="7"/>
                  </a:lnTo>
                  <a:lnTo>
                    <a:pt x="5" y="8"/>
                  </a:lnTo>
                  <a:lnTo>
                    <a:pt x="9" y="13"/>
                  </a:lnTo>
                  <a:lnTo>
                    <a:pt x="14" y="17"/>
                  </a:lnTo>
                  <a:lnTo>
                    <a:pt x="20" y="25"/>
                  </a:lnTo>
                  <a:lnTo>
                    <a:pt x="23" y="33"/>
                  </a:lnTo>
                  <a:lnTo>
                    <a:pt x="25" y="43"/>
                  </a:lnTo>
                  <a:lnTo>
                    <a:pt x="25" y="54"/>
                  </a:lnTo>
                  <a:lnTo>
                    <a:pt x="25" y="54"/>
                  </a:lnTo>
                  <a:lnTo>
                    <a:pt x="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278"/>
            <p:cNvSpPr>
              <a:spLocks/>
            </p:cNvSpPr>
            <p:nvPr/>
          </p:nvSpPr>
          <p:spPr bwMode="auto">
            <a:xfrm>
              <a:off x="3394448" y="2896146"/>
              <a:ext cx="34925" cy="26988"/>
            </a:xfrm>
            <a:custGeom>
              <a:avLst/>
              <a:gdLst>
                <a:gd name="T0" fmla="*/ 0 w 44"/>
                <a:gd name="T1" fmla="*/ 32 h 35"/>
                <a:gd name="T2" fmla="*/ 3 w 44"/>
                <a:gd name="T3" fmla="*/ 35 h 35"/>
                <a:gd name="T4" fmla="*/ 5 w 44"/>
                <a:gd name="T5" fmla="*/ 35 h 35"/>
                <a:gd name="T6" fmla="*/ 8 w 44"/>
                <a:gd name="T7" fmla="*/ 35 h 35"/>
                <a:gd name="T8" fmla="*/ 14 w 44"/>
                <a:gd name="T9" fmla="*/ 33 h 35"/>
                <a:gd name="T10" fmla="*/ 22 w 44"/>
                <a:gd name="T11" fmla="*/ 32 h 35"/>
                <a:gd name="T12" fmla="*/ 29 w 44"/>
                <a:gd name="T13" fmla="*/ 28 h 35"/>
                <a:gd name="T14" fmla="*/ 36 w 44"/>
                <a:gd name="T15" fmla="*/ 22 h 35"/>
                <a:gd name="T16" fmla="*/ 42 w 44"/>
                <a:gd name="T17" fmla="*/ 13 h 35"/>
                <a:gd name="T18" fmla="*/ 44 w 44"/>
                <a:gd name="T19" fmla="*/ 1 h 35"/>
                <a:gd name="T20" fmla="*/ 38 w 44"/>
                <a:gd name="T21" fmla="*/ 0 h 35"/>
                <a:gd name="T22" fmla="*/ 35 w 44"/>
                <a:gd name="T23" fmla="*/ 10 h 35"/>
                <a:gd name="T24" fmla="*/ 31 w 44"/>
                <a:gd name="T25" fmla="*/ 18 h 35"/>
                <a:gd name="T26" fmla="*/ 26 w 44"/>
                <a:gd name="T27" fmla="*/ 23 h 35"/>
                <a:gd name="T28" fmla="*/ 20 w 44"/>
                <a:gd name="T29" fmla="*/ 25 h 35"/>
                <a:gd name="T30" fmla="*/ 14 w 44"/>
                <a:gd name="T31" fmla="*/ 28 h 35"/>
                <a:gd name="T32" fmla="*/ 8 w 44"/>
                <a:gd name="T33" fmla="*/ 28 h 35"/>
                <a:gd name="T34" fmla="*/ 5 w 44"/>
                <a:gd name="T35" fmla="*/ 28 h 35"/>
                <a:gd name="T36" fmla="*/ 4 w 44"/>
                <a:gd name="T37" fmla="*/ 28 h 35"/>
                <a:gd name="T38" fmla="*/ 6 w 44"/>
                <a:gd name="T39" fmla="*/ 29 h 35"/>
                <a:gd name="T40" fmla="*/ 0 w 44"/>
                <a:gd name="T41" fmla="*/ 32 h 35"/>
                <a:gd name="T42" fmla="*/ 2 w 44"/>
                <a:gd name="T43" fmla="*/ 35 h 35"/>
                <a:gd name="T44" fmla="*/ 3 w 44"/>
                <a:gd name="T45" fmla="*/ 35 h 35"/>
                <a:gd name="T46" fmla="*/ 0 w 44"/>
                <a:gd name="T4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5">
                  <a:moveTo>
                    <a:pt x="0" y="32"/>
                  </a:moveTo>
                  <a:lnTo>
                    <a:pt x="3" y="35"/>
                  </a:lnTo>
                  <a:lnTo>
                    <a:pt x="5" y="35"/>
                  </a:lnTo>
                  <a:lnTo>
                    <a:pt x="8" y="35"/>
                  </a:lnTo>
                  <a:lnTo>
                    <a:pt x="14" y="33"/>
                  </a:lnTo>
                  <a:lnTo>
                    <a:pt x="22" y="32"/>
                  </a:lnTo>
                  <a:lnTo>
                    <a:pt x="29" y="28"/>
                  </a:lnTo>
                  <a:lnTo>
                    <a:pt x="36" y="22"/>
                  </a:lnTo>
                  <a:lnTo>
                    <a:pt x="42" y="13"/>
                  </a:lnTo>
                  <a:lnTo>
                    <a:pt x="44" y="1"/>
                  </a:lnTo>
                  <a:lnTo>
                    <a:pt x="38" y="0"/>
                  </a:lnTo>
                  <a:lnTo>
                    <a:pt x="35" y="10"/>
                  </a:lnTo>
                  <a:lnTo>
                    <a:pt x="31" y="18"/>
                  </a:lnTo>
                  <a:lnTo>
                    <a:pt x="26" y="23"/>
                  </a:lnTo>
                  <a:lnTo>
                    <a:pt x="20" y="25"/>
                  </a:lnTo>
                  <a:lnTo>
                    <a:pt x="14" y="28"/>
                  </a:lnTo>
                  <a:lnTo>
                    <a:pt x="8" y="28"/>
                  </a:lnTo>
                  <a:lnTo>
                    <a:pt x="5" y="28"/>
                  </a:lnTo>
                  <a:lnTo>
                    <a:pt x="4" y="28"/>
                  </a:lnTo>
                  <a:lnTo>
                    <a:pt x="6" y="29"/>
                  </a:lnTo>
                  <a:lnTo>
                    <a:pt x="0" y="32"/>
                  </a:lnTo>
                  <a:lnTo>
                    <a:pt x="2" y="35"/>
                  </a:lnTo>
                  <a:lnTo>
                    <a:pt x="3" y="35"/>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279"/>
            <p:cNvSpPr>
              <a:spLocks/>
            </p:cNvSpPr>
            <p:nvPr/>
          </p:nvSpPr>
          <p:spPr bwMode="auto">
            <a:xfrm>
              <a:off x="3369048" y="2883446"/>
              <a:ext cx="30163" cy="38100"/>
            </a:xfrm>
            <a:custGeom>
              <a:avLst/>
              <a:gdLst>
                <a:gd name="T0" fmla="*/ 2 w 38"/>
                <a:gd name="T1" fmla="*/ 7 h 48"/>
                <a:gd name="T2" fmla="*/ 0 w 38"/>
                <a:gd name="T3" fmla="*/ 6 h 48"/>
                <a:gd name="T4" fmla="*/ 32 w 38"/>
                <a:gd name="T5" fmla="*/ 48 h 48"/>
                <a:gd name="T6" fmla="*/ 38 w 38"/>
                <a:gd name="T7" fmla="*/ 45 h 48"/>
                <a:gd name="T8" fmla="*/ 6 w 38"/>
                <a:gd name="T9" fmla="*/ 2 h 48"/>
                <a:gd name="T10" fmla="*/ 5 w 38"/>
                <a:gd name="T11" fmla="*/ 0 h 48"/>
                <a:gd name="T12" fmla="*/ 6 w 38"/>
                <a:gd name="T13" fmla="*/ 2 h 48"/>
                <a:gd name="T14" fmla="*/ 5 w 38"/>
                <a:gd name="T15" fmla="*/ 1 h 48"/>
                <a:gd name="T16" fmla="*/ 5 w 38"/>
                <a:gd name="T17" fmla="*/ 0 h 48"/>
                <a:gd name="T18" fmla="*/ 2 w 38"/>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2" y="7"/>
                  </a:moveTo>
                  <a:lnTo>
                    <a:pt x="0" y="6"/>
                  </a:lnTo>
                  <a:lnTo>
                    <a:pt x="32" y="48"/>
                  </a:lnTo>
                  <a:lnTo>
                    <a:pt x="38" y="45"/>
                  </a:lnTo>
                  <a:lnTo>
                    <a:pt x="6" y="2"/>
                  </a:lnTo>
                  <a:lnTo>
                    <a:pt x="5" y="0"/>
                  </a:lnTo>
                  <a:lnTo>
                    <a:pt x="6" y="2"/>
                  </a:lnTo>
                  <a:lnTo>
                    <a:pt x="5" y="1"/>
                  </a:lnTo>
                  <a:lnTo>
                    <a:pt x="5"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280"/>
            <p:cNvSpPr>
              <a:spLocks/>
            </p:cNvSpPr>
            <p:nvPr/>
          </p:nvSpPr>
          <p:spPr bwMode="auto">
            <a:xfrm>
              <a:off x="3337298" y="2873921"/>
              <a:ext cx="34925" cy="14288"/>
            </a:xfrm>
            <a:custGeom>
              <a:avLst/>
              <a:gdLst>
                <a:gd name="T0" fmla="*/ 1 w 44"/>
                <a:gd name="T1" fmla="*/ 4 h 19"/>
                <a:gd name="T2" fmla="*/ 0 w 44"/>
                <a:gd name="T3" fmla="*/ 7 h 19"/>
                <a:gd name="T4" fmla="*/ 41 w 44"/>
                <a:gd name="T5" fmla="*/ 19 h 19"/>
                <a:gd name="T6" fmla="*/ 44 w 44"/>
                <a:gd name="T7" fmla="*/ 12 h 19"/>
                <a:gd name="T8" fmla="*/ 2 w 44"/>
                <a:gd name="T9" fmla="*/ 0 h 19"/>
                <a:gd name="T10" fmla="*/ 1 w 44"/>
                <a:gd name="T11" fmla="*/ 4 h 19"/>
              </a:gdLst>
              <a:ahLst/>
              <a:cxnLst>
                <a:cxn ang="0">
                  <a:pos x="T0" y="T1"/>
                </a:cxn>
                <a:cxn ang="0">
                  <a:pos x="T2" y="T3"/>
                </a:cxn>
                <a:cxn ang="0">
                  <a:pos x="T4" y="T5"/>
                </a:cxn>
                <a:cxn ang="0">
                  <a:pos x="T6" y="T7"/>
                </a:cxn>
                <a:cxn ang="0">
                  <a:pos x="T8" y="T9"/>
                </a:cxn>
                <a:cxn ang="0">
                  <a:pos x="T10" y="T11"/>
                </a:cxn>
              </a:cxnLst>
              <a:rect l="0" t="0" r="r" b="b"/>
              <a:pathLst>
                <a:path w="44" h="19">
                  <a:moveTo>
                    <a:pt x="1" y="4"/>
                  </a:moveTo>
                  <a:lnTo>
                    <a:pt x="0" y="7"/>
                  </a:lnTo>
                  <a:lnTo>
                    <a:pt x="41" y="19"/>
                  </a:lnTo>
                  <a:lnTo>
                    <a:pt x="44" y="12"/>
                  </a:lnTo>
                  <a:lnTo>
                    <a:pt x="2"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281"/>
            <p:cNvSpPr>
              <a:spLocks/>
            </p:cNvSpPr>
            <p:nvPr/>
          </p:nvSpPr>
          <p:spPr bwMode="auto">
            <a:xfrm>
              <a:off x="3354761" y="2837408"/>
              <a:ext cx="65088" cy="33338"/>
            </a:xfrm>
            <a:custGeom>
              <a:avLst/>
              <a:gdLst>
                <a:gd name="T0" fmla="*/ 0 w 82"/>
                <a:gd name="T1" fmla="*/ 4 h 42"/>
                <a:gd name="T2" fmla="*/ 1 w 82"/>
                <a:gd name="T3" fmla="*/ 3 h 42"/>
                <a:gd name="T4" fmla="*/ 5 w 82"/>
                <a:gd name="T5" fmla="*/ 1 h 42"/>
                <a:gd name="T6" fmla="*/ 9 w 82"/>
                <a:gd name="T7" fmla="*/ 0 h 42"/>
                <a:gd name="T8" fmla="*/ 16 w 82"/>
                <a:gd name="T9" fmla="*/ 0 h 42"/>
                <a:gd name="T10" fmla="*/ 23 w 82"/>
                <a:gd name="T11" fmla="*/ 1 h 42"/>
                <a:gd name="T12" fmla="*/ 32 w 82"/>
                <a:gd name="T13" fmla="*/ 4 h 42"/>
                <a:gd name="T14" fmla="*/ 43 w 82"/>
                <a:gd name="T15" fmla="*/ 10 h 42"/>
                <a:gd name="T16" fmla="*/ 54 w 82"/>
                <a:gd name="T17" fmla="*/ 19 h 42"/>
                <a:gd name="T18" fmla="*/ 63 w 82"/>
                <a:gd name="T19" fmla="*/ 27 h 42"/>
                <a:gd name="T20" fmla="*/ 71 w 82"/>
                <a:gd name="T21" fmla="*/ 34 h 42"/>
                <a:gd name="T22" fmla="*/ 76 w 82"/>
                <a:gd name="T23" fmla="*/ 37 h 42"/>
                <a:gd name="T24" fmla="*/ 79 w 82"/>
                <a:gd name="T25" fmla="*/ 39 h 42"/>
                <a:gd name="T26" fmla="*/ 81 w 82"/>
                <a:gd name="T27" fmla="*/ 41 h 42"/>
                <a:gd name="T28" fmla="*/ 82 w 82"/>
                <a:gd name="T29" fmla="*/ 42 h 42"/>
                <a:gd name="T30" fmla="*/ 82 w 82"/>
                <a:gd name="T31" fmla="*/ 41 h 42"/>
                <a:gd name="T32" fmla="*/ 82 w 82"/>
                <a:gd name="T33" fmla="*/ 41 h 42"/>
                <a:gd name="T34" fmla="*/ 0 w 82"/>
                <a:gd name="T35"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2">
                  <a:moveTo>
                    <a:pt x="0" y="4"/>
                  </a:moveTo>
                  <a:lnTo>
                    <a:pt x="1" y="3"/>
                  </a:lnTo>
                  <a:lnTo>
                    <a:pt x="5" y="1"/>
                  </a:lnTo>
                  <a:lnTo>
                    <a:pt x="9" y="0"/>
                  </a:lnTo>
                  <a:lnTo>
                    <a:pt x="16" y="0"/>
                  </a:lnTo>
                  <a:lnTo>
                    <a:pt x="23" y="1"/>
                  </a:lnTo>
                  <a:lnTo>
                    <a:pt x="32" y="4"/>
                  </a:lnTo>
                  <a:lnTo>
                    <a:pt x="43" y="10"/>
                  </a:lnTo>
                  <a:lnTo>
                    <a:pt x="54" y="19"/>
                  </a:lnTo>
                  <a:lnTo>
                    <a:pt x="63" y="27"/>
                  </a:lnTo>
                  <a:lnTo>
                    <a:pt x="71" y="34"/>
                  </a:lnTo>
                  <a:lnTo>
                    <a:pt x="76" y="37"/>
                  </a:lnTo>
                  <a:lnTo>
                    <a:pt x="79" y="39"/>
                  </a:lnTo>
                  <a:lnTo>
                    <a:pt x="81" y="41"/>
                  </a:lnTo>
                  <a:lnTo>
                    <a:pt x="82" y="42"/>
                  </a:lnTo>
                  <a:lnTo>
                    <a:pt x="82" y="41"/>
                  </a:lnTo>
                  <a:lnTo>
                    <a:pt x="82" y="41"/>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282"/>
            <p:cNvSpPr>
              <a:spLocks/>
            </p:cNvSpPr>
            <p:nvPr/>
          </p:nvSpPr>
          <p:spPr bwMode="auto">
            <a:xfrm>
              <a:off x="3354761" y="2834233"/>
              <a:ext cx="46038" cy="20638"/>
            </a:xfrm>
            <a:custGeom>
              <a:avLst/>
              <a:gdLst>
                <a:gd name="T0" fmla="*/ 57 w 57"/>
                <a:gd name="T1" fmla="*/ 19 h 24"/>
                <a:gd name="T2" fmla="*/ 57 w 57"/>
                <a:gd name="T3" fmla="*/ 19 h 24"/>
                <a:gd name="T4" fmla="*/ 46 w 57"/>
                <a:gd name="T5" fmla="*/ 10 h 24"/>
                <a:gd name="T6" fmla="*/ 36 w 57"/>
                <a:gd name="T7" fmla="*/ 4 h 24"/>
                <a:gd name="T8" fmla="*/ 25 w 57"/>
                <a:gd name="T9" fmla="*/ 1 h 24"/>
                <a:gd name="T10" fmla="*/ 17 w 57"/>
                <a:gd name="T11" fmla="*/ 0 h 24"/>
                <a:gd name="T12" fmla="*/ 10 w 57"/>
                <a:gd name="T13" fmla="*/ 1 h 24"/>
                <a:gd name="T14" fmla="*/ 4 w 57"/>
                <a:gd name="T15" fmla="*/ 1 h 24"/>
                <a:gd name="T16" fmla="*/ 1 w 57"/>
                <a:gd name="T17" fmla="*/ 3 h 24"/>
                <a:gd name="T18" fmla="*/ 0 w 57"/>
                <a:gd name="T19" fmla="*/ 3 h 24"/>
                <a:gd name="T20" fmla="*/ 2 w 57"/>
                <a:gd name="T21" fmla="*/ 9 h 24"/>
                <a:gd name="T22" fmla="*/ 3 w 57"/>
                <a:gd name="T23" fmla="*/ 9 h 24"/>
                <a:gd name="T24" fmla="*/ 6 w 57"/>
                <a:gd name="T25" fmla="*/ 8 h 24"/>
                <a:gd name="T26" fmla="*/ 10 w 57"/>
                <a:gd name="T27" fmla="*/ 7 h 24"/>
                <a:gd name="T28" fmla="*/ 17 w 57"/>
                <a:gd name="T29" fmla="*/ 7 h 24"/>
                <a:gd name="T30" fmla="*/ 24 w 57"/>
                <a:gd name="T31" fmla="*/ 8 h 24"/>
                <a:gd name="T32" fmla="*/ 32 w 57"/>
                <a:gd name="T33" fmla="*/ 10 h 24"/>
                <a:gd name="T34" fmla="*/ 42 w 57"/>
                <a:gd name="T35" fmla="*/ 15 h 24"/>
                <a:gd name="T36" fmla="*/ 53 w 57"/>
                <a:gd name="T37" fmla="*/ 24 h 24"/>
                <a:gd name="T38" fmla="*/ 53 w 57"/>
                <a:gd name="T39" fmla="*/ 24 h 24"/>
                <a:gd name="T40" fmla="*/ 57 w 57"/>
                <a:gd name="T4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
                  <a:moveTo>
                    <a:pt x="57" y="19"/>
                  </a:moveTo>
                  <a:lnTo>
                    <a:pt x="57" y="19"/>
                  </a:lnTo>
                  <a:lnTo>
                    <a:pt x="46" y="10"/>
                  </a:lnTo>
                  <a:lnTo>
                    <a:pt x="36" y="4"/>
                  </a:lnTo>
                  <a:lnTo>
                    <a:pt x="25" y="1"/>
                  </a:lnTo>
                  <a:lnTo>
                    <a:pt x="17" y="0"/>
                  </a:lnTo>
                  <a:lnTo>
                    <a:pt x="10" y="1"/>
                  </a:lnTo>
                  <a:lnTo>
                    <a:pt x="4" y="1"/>
                  </a:lnTo>
                  <a:lnTo>
                    <a:pt x="1" y="3"/>
                  </a:lnTo>
                  <a:lnTo>
                    <a:pt x="0" y="3"/>
                  </a:lnTo>
                  <a:lnTo>
                    <a:pt x="2" y="9"/>
                  </a:lnTo>
                  <a:lnTo>
                    <a:pt x="3" y="9"/>
                  </a:lnTo>
                  <a:lnTo>
                    <a:pt x="6" y="8"/>
                  </a:lnTo>
                  <a:lnTo>
                    <a:pt x="10" y="7"/>
                  </a:lnTo>
                  <a:lnTo>
                    <a:pt x="17" y="7"/>
                  </a:lnTo>
                  <a:lnTo>
                    <a:pt x="24" y="8"/>
                  </a:lnTo>
                  <a:lnTo>
                    <a:pt x="32" y="10"/>
                  </a:lnTo>
                  <a:lnTo>
                    <a:pt x="42" y="15"/>
                  </a:lnTo>
                  <a:lnTo>
                    <a:pt x="53" y="24"/>
                  </a:lnTo>
                  <a:lnTo>
                    <a:pt x="53" y="24"/>
                  </a:lnTo>
                  <a:lnTo>
                    <a:pt x="5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283"/>
            <p:cNvSpPr>
              <a:spLocks/>
            </p:cNvSpPr>
            <p:nvPr/>
          </p:nvSpPr>
          <p:spPr bwMode="auto">
            <a:xfrm>
              <a:off x="3396036" y="2850108"/>
              <a:ext cx="26988" cy="22225"/>
            </a:xfrm>
            <a:custGeom>
              <a:avLst/>
              <a:gdLst>
                <a:gd name="T0" fmla="*/ 26 w 33"/>
                <a:gd name="T1" fmla="*/ 26 h 28"/>
                <a:gd name="T2" fmla="*/ 27 w 33"/>
                <a:gd name="T3" fmla="*/ 22 h 28"/>
                <a:gd name="T4" fmla="*/ 30 w 33"/>
                <a:gd name="T5" fmla="*/ 22 h 28"/>
                <a:gd name="T6" fmla="*/ 31 w 33"/>
                <a:gd name="T7" fmla="*/ 22 h 28"/>
                <a:gd name="T8" fmla="*/ 29 w 33"/>
                <a:gd name="T9" fmla="*/ 21 h 28"/>
                <a:gd name="T10" fmla="*/ 25 w 33"/>
                <a:gd name="T11" fmla="*/ 19 h 28"/>
                <a:gd name="T12" fmla="*/ 22 w 33"/>
                <a:gd name="T13" fmla="*/ 15 h 28"/>
                <a:gd name="T14" fmla="*/ 14 w 33"/>
                <a:gd name="T15" fmla="*/ 8 h 28"/>
                <a:gd name="T16" fmla="*/ 4 w 33"/>
                <a:gd name="T17" fmla="*/ 0 h 28"/>
                <a:gd name="T18" fmla="*/ 0 w 33"/>
                <a:gd name="T19" fmla="*/ 5 h 28"/>
                <a:gd name="T20" fmla="*/ 9 w 33"/>
                <a:gd name="T21" fmla="*/ 13 h 28"/>
                <a:gd name="T22" fmla="*/ 17 w 33"/>
                <a:gd name="T23" fmla="*/ 20 h 28"/>
                <a:gd name="T24" fmla="*/ 22 w 33"/>
                <a:gd name="T25" fmla="*/ 23 h 28"/>
                <a:gd name="T26" fmla="*/ 25 w 33"/>
                <a:gd name="T27" fmla="*/ 27 h 28"/>
                <a:gd name="T28" fmla="*/ 27 w 33"/>
                <a:gd name="T29" fmla="*/ 28 h 28"/>
                <a:gd name="T30" fmla="*/ 30 w 33"/>
                <a:gd name="T31" fmla="*/ 28 h 28"/>
                <a:gd name="T32" fmla="*/ 32 w 33"/>
                <a:gd name="T33" fmla="*/ 27 h 28"/>
                <a:gd name="T34" fmla="*/ 33 w 33"/>
                <a:gd name="T35" fmla="*/ 23 h 28"/>
                <a:gd name="T36" fmla="*/ 26 w 33"/>
                <a:gd name="T3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26" y="26"/>
                  </a:moveTo>
                  <a:lnTo>
                    <a:pt x="27" y="22"/>
                  </a:lnTo>
                  <a:lnTo>
                    <a:pt x="30" y="22"/>
                  </a:lnTo>
                  <a:lnTo>
                    <a:pt x="31" y="22"/>
                  </a:lnTo>
                  <a:lnTo>
                    <a:pt x="29" y="21"/>
                  </a:lnTo>
                  <a:lnTo>
                    <a:pt x="25" y="19"/>
                  </a:lnTo>
                  <a:lnTo>
                    <a:pt x="22" y="15"/>
                  </a:lnTo>
                  <a:lnTo>
                    <a:pt x="14" y="8"/>
                  </a:lnTo>
                  <a:lnTo>
                    <a:pt x="4" y="0"/>
                  </a:lnTo>
                  <a:lnTo>
                    <a:pt x="0" y="5"/>
                  </a:lnTo>
                  <a:lnTo>
                    <a:pt x="9" y="13"/>
                  </a:lnTo>
                  <a:lnTo>
                    <a:pt x="17" y="20"/>
                  </a:lnTo>
                  <a:lnTo>
                    <a:pt x="22" y="23"/>
                  </a:lnTo>
                  <a:lnTo>
                    <a:pt x="25" y="27"/>
                  </a:lnTo>
                  <a:lnTo>
                    <a:pt x="27" y="28"/>
                  </a:lnTo>
                  <a:lnTo>
                    <a:pt x="30" y="28"/>
                  </a:lnTo>
                  <a:lnTo>
                    <a:pt x="32" y="27"/>
                  </a:lnTo>
                  <a:lnTo>
                    <a:pt x="33" y="23"/>
                  </a:lnTo>
                  <a:lnTo>
                    <a:pt x="2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284"/>
            <p:cNvSpPr>
              <a:spLocks/>
            </p:cNvSpPr>
            <p:nvPr/>
          </p:nvSpPr>
          <p:spPr bwMode="auto">
            <a:xfrm>
              <a:off x="3713536" y="3050133"/>
              <a:ext cx="73025" cy="90488"/>
            </a:xfrm>
            <a:custGeom>
              <a:avLst/>
              <a:gdLst>
                <a:gd name="T0" fmla="*/ 94 w 94"/>
                <a:gd name="T1" fmla="*/ 112 h 114"/>
                <a:gd name="T2" fmla="*/ 94 w 94"/>
                <a:gd name="T3" fmla="*/ 112 h 114"/>
                <a:gd name="T4" fmla="*/ 90 w 94"/>
                <a:gd name="T5" fmla="*/ 102 h 114"/>
                <a:gd name="T6" fmla="*/ 85 w 94"/>
                <a:gd name="T7" fmla="*/ 92 h 114"/>
                <a:gd name="T8" fmla="*/ 80 w 94"/>
                <a:gd name="T9" fmla="*/ 81 h 114"/>
                <a:gd name="T10" fmla="*/ 74 w 94"/>
                <a:gd name="T11" fmla="*/ 72 h 114"/>
                <a:gd name="T12" fmla="*/ 66 w 94"/>
                <a:gd name="T13" fmla="*/ 63 h 114"/>
                <a:gd name="T14" fmla="*/ 59 w 94"/>
                <a:gd name="T15" fmla="*/ 54 h 114"/>
                <a:gd name="T16" fmla="*/ 51 w 94"/>
                <a:gd name="T17" fmla="*/ 45 h 114"/>
                <a:gd name="T18" fmla="*/ 43 w 94"/>
                <a:gd name="T19" fmla="*/ 36 h 114"/>
                <a:gd name="T20" fmla="*/ 36 w 94"/>
                <a:gd name="T21" fmla="*/ 28 h 114"/>
                <a:gd name="T22" fmla="*/ 29 w 94"/>
                <a:gd name="T23" fmla="*/ 21 h 114"/>
                <a:gd name="T24" fmla="*/ 22 w 94"/>
                <a:gd name="T25" fmla="*/ 16 h 114"/>
                <a:gd name="T26" fmla="*/ 16 w 94"/>
                <a:gd name="T27" fmla="*/ 10 h 114"/>
                <a:gd name="T28" fmla="*/ 12 w 94"/>
                <a:gd name="T29" fmla="*/ 6 h 114"/>
                <a:gd name="T30" fmla="*/ 8 w 94"/>
                <a:gd name="T31" fmla="*/ 3 h 114"/>
                <a:gd name="T32" fmla="*/ 6 w 94"/>
                <a:gd name="T33" fmla="*/ 1 h 114"/>
                <a:gd name="T34" fmla="*/ 4 w 94"/>
                <a:gd name="T35" fmla="*/ 0 h 114"/>
                <a:gd name="T36" fmla="*/ 0 w 94"/>
                <a:gd name="T37" fmla="*/ 4 h 114"/>
                <a:gd name="T38" fmla="*/ 1 w 94"/>
                <a:gd name="T39" fmla="*/ 5 h 114"/>
                <a:gd name="T40" fmla="*/ 4 w 94"/>
                <a:gd name="T41" fmla="*/ 8 h 114"/>
                <a:gd name="T42" fmla="*/ 7 w 94"/>
                <a:gd name="T43" fmla="*/ 11 h 114"/>
                <a:gd name="T44" fmla="*/ 12 w 94"/>
                <a:gd name="T45" fmla="*/ 15 h 114"/>
                <a:gd name="T46" fmla="*/ 18 w 94"/>
                <a:gd name="T47" fmla="*/ 20 h 114"/>
                <a:gd name="T48" fmla="*/ 24 w 94"/>
                <a:gd name="T49" fmla="*/ 26 h 114"/>
                <a:gd name="T50" fmla="*/ 31 w 94"/>
                <a:gd name="T51" fmla="*/ 33 h 114"/>
                <a:gd name="T52" fmla="*/ 38 w 94"/>
                <a:gd name="T53" fmla="*/ 41 h 114"/>
                <a:gd name="T54" fmla="*/ 46 w 94"/>
                <a:gd name="T55" fmla="*/ 49 h 114"/>
                <a:gd name="T56" fmla="*/ 54 w 94"/>
                <a:gd name="T57" fmla="*/ 57 h 114"/>
                <a:gd name="T58" fmla="*/ 61 w 94"/>
                <a:gd name="T59" fmla="*/ 66 h 114"/>
                <a:gd name="T60" fmla="*/ 68 w 94"/>
                <a:gd name="T61" fmla="*/ 76 h 114"/>
                <a:gd name="T62" fmla="*/ 74 w 94"/>
                <a:gd name="T63" fmla="*/ 85 h 114"/>
                <a:gd name="T64" fmla="*/ 80 w 94"/>
                <a:gd name="T65" fmla="*/ 95 h 114"/>
                <a:gd name="T66" fmla="*/ 84 w 94"/>
                <a:gd name="T67" fmla="*/ 104 h 114"/>
                <a:gd name="T68" fmla="*/ 88 w 94"/>
                <a:gd name="T69" fmla="*/ 114 h 114"/>
                <a:gd name="T70" fmla="*/ 88 w 94"/>
                <a:gd name="T71" fmla="*/ 114 h 114"/>
                <a:gd name="T72" fmla="*/ 94 w 94"/>
                <a:gd name="T73"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4">
                  <a:moveTo>
                    <a:pt x="94" y="112"/>
                  </a:moveTo>
                  <a:lnTo>
                    <a:pt x="94" y="112"/>
                  </a:lnTo>
                  <a:lnTo>
                    <a:pt x="90" y="102"/>
                  </a:lnTo>
                  <a:lnTo>
                    <a:pt x="85" y="92"/>
                  </a:lnTo>
                  <a:lnTo>
                    <a:pt x="80" y="81"/>
                  </a:lnTo>
                  <a:lnTo>
                    <a:pt x="74" y="72"/>
                  </a:lnTo>
                  <a:lnTo>
                    <a:pt x="66" y="63"/>
                  </a:lnTo>
                  <a:lnTo>
                    <a:pt x="59" y="54"/>
                  </a:lnTo>
                  <a:lnTo>
                    <a:pt x="51" y="45"/>
                  </a:lnTo>
                  <a:lnTo>
                    <a:pt x="43" y="36"/>
                  </a:lnTo>
                  <a:lnTo>
                    <a:pt x="36" y="28"/>
                  </a:lnTo>
                  <a:lnTo>
                    <a:pt x="29" y="21"/>
                  </a:lnTo>
                  <a:lnTo>
                    <a:pt x="22" y="16"/>
                  </a:lnTo>
                  <a:lnTo>
                    <a:pt x="16" y="10"/>
                  </a:lnTo>
                  <a:lnTo>
                    <a:pt x="12" y="6"/>
                  </a:lnTo>
                  <a:lnTo>
                    <a:pt x="8" y="3"/>
                  </a:lnTo>
                  <a:lnTo>
                    <a:pt x="6" y="1"/>
                  </a:lnTo>
                  <a:lnTo>
                    <a:pt x="4" y="0"/>
                  </a:lnTo>
                  <a:lnTo>
                    <a:pt x="0" y="4"/>
                  </a:lnTo>
                  <a:lnTo>
                    <a:pt x="1" y="5"/>
                  </a:lnTo>
                  <a:lnTo>
                    <a:pt x="4" y="8"/>
                  </a:lnTo>
                  <a:lnTo>
                    <a:pt x="7" y="11"/>
                  </a:lnTo>
                  <a:lnTo>
                    <a:pt x="12" y="15"/>
                  </a:lnTo>
                  <a:lnTo>
                    <a:pt x="18" y="20"/>
                  </a:lnTo>
                  <a:lnTo>
                    <a:pt x="24" y="26"/>
                  </a:lnTo>
                  <a:lnTo>
                    <a:pt x="31" y="33"/>
                  </a:lnTo>
                  <a:lnTo>
                    <a:pt x="38" y="41"/>
                  </a:lnTo>
                  <a:lnTo>
                    <a:pt x="46" y="49"/>
                  </a:lnTo>
                  <a:lnTo>
                    <a:pt x="54" y="57"/>
                  </a:lnTo>
                  <a:lnTo>
                    <a:pt x="61" y="66"/>
                  </a:lnTo>
                  <a:lnTo>
                    <a:pt x="68" y="76"/>
                  </a:lnTo>
                  <a:lnTo>
                    <a:pt x="74" y="85"/>
                  </a:lnTo>
                  <a:lnTo>
                    <a:pt x="80" y="95"/>
                  </a:lnTo>
                  <a:lnTo>
                    <a:pt x="84" y="104"/>
                  </a:lnTo>
                  <a:lnTo>
                    <a:pt x="88" y="114"/>
                  </a:lnTo>
                  <a:lnTo>
                    <a:pt x="88" y="114"/>
                  </a:lnTo>
                  <a:lnTo>
                    <a:pt x="94"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285"/>
            <p:cNvSpPr>
              <a:spLocks/>
            </p:cNvSpPr>
            <p:nvPr/>
          </p:nvSpPr>
          <p:spPr bwMode="auto">
            <a:xfrm>
              <a:off x="3781798" y="3139033"/>
              <a:ext cx="14288" cy="85725"/>
            </a:xfrm>
            <a:custGeom>
              <a:avLst/>
              <a:gdLst>
                <a:gd name="T0" fmla="*/ 17 w 17"/>
                <a:gd name="T1" fmla="*/ 108 h 108"/>
                <a:gd name="T2" fmla="*/ 17 w 17"/>
                <a:gd name="T3" fmla="*/ 108 h 108"/>
                <a:gd name="T4" fmla="*/ 17 w 17"/>
                <a:gd name="T5" fmla="*/ 106 h 108"/>
                <a:gd name="T6" fmla="*/ 17 w 17"/>
                <a:gd name="T7" fmla="*/ 102 h 108"/>
                <a:gd name="T8" fmla="*/ 17 w 17"/>
                <a:gd name="T9" fmla="*/ 98 h 108"/>
                <a:gd name="T10" fmla="*/ 17 w 17"/>
                <a:gd name="T11" fmla="*/ 94 h 108"/>
                <a:gd name="T12" fmla="*/ 17 w 17"/>
                <a:gd name="T13" fmla="*/ 88 h 108"/>
                <a:gd name="T14" fmla="*/ 17 w 17"/>
                <a:gd name="T15" fmla="*/ 81 h 108"/>
                <a:gd name="T16" fmla="*/ 17 w 17"/>
                <a:gd name="T17" fmla="*/ 74 h 108"/>
                <a:gd name="T18" fmla="*/ 17 w 17"/>
                <a:gd name="T19" fmla="*/ 66 h 108"/>
                <a:gd name="T20" fmla="*/ 16 w 17"/>
                <a:gd name="T21" fmla="*/ 57 h 108"/>
                <a:gd name="T22" fmla="*/ 15 w 17"/>
                <a:gd name="T23" fmla="*/ 48 h 108"/>
                <a:gd name="T24" fmla="*/ 14 w 17"/>
                <a:gd name="T25" fmla="*/ 38 h 108"/>
                <a:gd name="T26" fmla="*/ 12 w 17"/>
                <a:gd name="T27" fmla="*/ 29 h 108"/>
                <a:gd name="T28" fmla="*/ 10 w 17"/>
                <a:gd name="T29" fmla="*/ 20 h 108"/>
                <a:gd name="T30" fmla="*/ 9 w 17"/>
                <a:gd name="T31" fmla="*/ 10 h 108"/>
                <a:gd name="T32" fmla="*/ 6 w 17"/>
                <a:gd name="T33" fmla="*/ 0 h 108"/>
                <a:gd name="T34" fmla="*/ 0 w 17"/>
                <a:gd name="T35" fmla="*/ 2 h 108"/>
                <a:gd name="T36" fmla="*/ 2 w 17"/>
                <a:gd name="T37" fmla="*/ 12 h 108"/>
                <a:gd name="T38" fmla="*/ 4 w 17"/>
                <a:gd name="T39" fmla="*/ 21 h 108"/>
                <a:gd name="T40" fmla="*/ 6 w 17"/>
                <a:gd name="T41" fmla="*/ 30 h 108"/>
                <a:gd name="T42" fmla="*/ 8 w 17"/>
                <a:gd name="T43" fmla="*/ 40 h 108"/>
                <a:gd name="T44" fmla="*/ 9 w 17"/>
                <a:gd name="T45" fmla="*/ 49 h 108"/>
                <a:gd name="T46" fmla="*/ 10 w 17"/>
                <a:gd name="T47" fmla="*/ 58 h 108"/>
                <a:gd name="T48" fmla="*/ 10 w 17"/>
                <a:gd name="T49" fmla="*/ 66 h 108"/>
                <a:gd name="T50" fmla="*/ 10 w 17"/>
                <a:gd name="T51" fmla="*/ 74 h 108"/>
                <a:gd name="T52" fmla="*/ 11 w 17"/>
                <a:gd name="T53" fmla="*/ 81 h 108"/>
                <a:gd name="T54" fmla="*/ 11 w 17"/>
                <a:gd name="T55" fmla="*/ 88 h 108"/>
                <a:gd name="T56" fmla="*/ 11 w 17"/>
                <a:gd name="T57" fmla="*/ 94 h 108"/>
                <a:gd name="T58" fmla="*/ 11 w 17"/>
                <a:gd name="T59" fmla="*/ 98 h 108"/>
                <a:gd name="T60" fmla="*/ 11 w 17"/>
                <a:gd name="T61" fmla="*/ 102 h 108"/>
                <a:gd name="T62" fmla="*/ 10 w 17"/>
                <a:gd name="T63" fmla="*/ 105 h 108"/>
                <a:gd name="T64" fmla="*/ 10 w 17"/>
                <a:gd name="T65" fmla="*/ 108 h 108"/>
                <a:gd name="T66" fmla="*/ 10 w 17"/>
                <a:gd name="T67" fmla="*/ 108 h 108"/>
                <a:gd name="T68" fmla="*/ 17 w 17"/>
                <a:gd name="T6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08">
                  <a:moveTo>
                    <a:pt x="17" y="108"/>
                  </a:moveTo>
                  <a:lnTo>
                    <a:pt x="17" y="108"/>
                  </a:lnTo>
                  <a:lnTo>
                    <a:pt x="17" y="106"/>
                  </a:lnTo>
                  <a:lnTo>
                    <a:pt x="17" y="102"/>
                  </a:lnTo>
                  <a:lnTo>
                    <a:pt x="17" y="98"/>
                  </a:lnTo>
                  <a:lnTo>
                    <a:pt x="17" y="94"/>
                  </a:lnTo>
                  <a:lnTo>
                    <a:pt x="17" y="88"/>
                  </a:lnTo>
                  <a:lnTo>
                    <a:pt x="17" y="81"/>
                  </a:lnTo>
                  <a:lnTo>
                    <a:pt x="17" y="74"/>
                  </a:lnTo>
                  <a:lnTo>
                    <a:pt x="17" y="66"/>
                  </a:lnTo>
                  <a:lnTo>
                    <a:pt x="16" y="57"/>
                  </a:lnTo>
                  <a:lnTo>
                    <a:pt x="15" y="48"/>
                  </a:lnTo>
                  <a:lnTo>
                    <a:pt x="14" y="38"/>
                  </a:lnTo>
                  <a:lnTo>
                    <a:pt x="12" y="29"/>
                  </a:lnTo>
                  <a:lnTo>
                    <a:pt x="10" y="20"/>
                  </a:lnTo>
                  <a:lnTo>
                    <a:pt x="9" y="10"/>
                  </a:lnTo>
                  <a:lnTo>
                    <a:pt x="6" y="0"/>
                  </a:lnTo>
                  <a:lnTo>
                    <a:pt x="0" y="2"/>
                  </a:lnTo>
                  <a:lnTo>
                    <a:pt x="2" y="12"/>
                  </a:lnTo>
                  <a:lnTo>
                    <a:pt x="4" y="21"/>
                  </a:lnTo>
                  <a:lnTo>
                    <a:pt x="6" y="30"/>
                  </a:lnTo>
                  <a:lnTo>
                    <a:pt x="8" y="40"/>
                  </a:lnTo>
                  <a:lnTo>
                    <a:pt x="9" y="49"/>
                  </a:lnTo>
                  <a:lnTo>
                    <a:pt x="10" y="58"/>
                  </a:lnTo>
                  <a:lnTo>
                    <a:pt x="10" y="66"/>
                  </a:lnTo>
                  <a:lnTo>
                    <a:pt x="10" y="74"/>
                  </a:lnTo>
                  <a:lnTo>
                    <a:pt x="11" y="81"/>
                  </a:lnTo>
                  <a:lnTo>
                    <a:pt x="11" y="88"/>
                  </a:lnTo>
                  <a:lnTo>
                    <a:pt x="11" y="94"/>
                  </a:lnTo>
                  <a:lnTo>
                    <a:pt x="11" y="98"/>
                  </a:lnTo>
                  <a:lnTo>
                    <a:pt x="11" y="102"/>
                  </a:lnTo>
                  <a:lnTo>
                    <a:pt x="10" y="105"/>
                  </a:lnTo>
                  <a:lnTo>
                    <a:pt x="10" y="108"/>
                  </a:lnTo>
                  <a:lnTo>
                    <a:pt x="10" y="108"/>
                  </a:lnTo>
                  <a:lnTo>
                    <a:pt x="1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296"/>
            <p:cNvSpPr>
              <a:spLocks/>
            </p:cNvSpPr>
            <p:nvPr/>
          </p:nvSpPr>
          <p:spPr bwMode="auto">
            <a:xfrm>
              <a:off x="3302373" y="2378621"/>
              <a:ext cx="247650" cy="452438"/>
            </a:xfrm>
            <a:custGeom>
              <a:avLst/>
              <a:gdLst>
                <a:gd name="T0" fmla="*/ 311 w 311"/>
                <a:gd name="T1" fmla="*/ 558 h 569"/>
                <a:gd name="T2" fmla="*/ 15 w 311"/>
                <a:gd name="T3" fmla="*/ 0 h 569"/>
                <a:gd name="T4" fmla="*/ 0 w 311"/>
                <a:gd name="T5" fmla="*/ 12 h 569"/>
                <a:gd name="T6" fmla="*/ 290 w 311"/>
                <a:gd name="T7" fmla="*/ 569 h 569"/>
                <a:gd name="T8" fmla="*/ 311 w 311"/>
                <a:gd name="T9" fmla="*/ 558 h 569"/>
              </a:gdLst>
              <a:ahLst/>
              <a:cxnLst>
                <a:cxn ang="0">
                  <a:pos x="T0" y="T1"/>
                </a:cxn>
                <a:cxn ang="0">
                  <a:pos x="T2" y="T3"/>
                </a:cxn>
                <a:cxn ang="0">
                  <a:pos x="T4" y="T5"/>
                </a:cxn>
                <a:cxn ang="0">
                  <a:pos x="T6" y="T7"/>
                </a:cxn>
                <a:cxn ang="0">
                  <a:pos x="T8" y="T9"/>
                </a:cxn>
              </a:cxnLst>
              <a:rect l="0" t="0" r="r" b="b"/>
              <a:pathLst>
                <a:path w="311" h="569">
                  <a:moveTo>
                    <a:pt x="311" y="558"/>
                  </a:moveTo>
                  <a:lnTo>
                    <a:pt x="15" y="0"/>
                  </a:lnTo>
                  <a:lnTo>
                    <a:pt x="0" y="12"/>
                  </a:lnTo>
                  <a:lnTo>
                    <a:pt x="290" y="569"/>
                  </a:lnTo>
                  <a:lnTo>
                    <a:pt x="311"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297"/>
            <p:cNvSpPr>
              <a:spLocks/>
            </p:cNvSpPr>
            <p:nvPr/>
          </p:nvSpPr>
          <p:spPr bwMode="auto">
            <a:xfrm>
              <a:off x="3311898" y="2373858"/>
              <a:ext cx="239713" cy="447675"/>
            </a:xfrm>
            <a:custGeom>
              <a:avLst/>
              <a:gdLst>
                <a:gd name="T0" fmla="*/ 4 w 302"/>
                <a:gd name="T1" fmla="*/ 8 h 565"/>
                <a:gd name="T2" fmla="*/ 0 w 302"/>
                <a:gd name="T3" fmla="*/ 7 h 565"/>
                <a:gd name="T4" fmla="*/ 296 w 302"/>
                <a:gd name="T5" fmla="*/ 565 h 565"/>
                <a:gd name="T6" fmla="*/ 302 w 302"/>
                <a:gd name="T7" fmla="*/ 562 h 565"/>
                <a:gd name="T8" fmla="*/ 6 w 302"/>
                <a:gd name="T9" fmla="*/ 4 h 565"/>
                <a:gd name="T10" fmla="*/ 1 w 302"/>
                <a:gd name="T11" fmla="*/ 3 h 565"/>
                <a:gd name="T12" fmla="*/ 6 w 302"/>
                <a:gd name="T13" fmla="*/ 4 h 565"/>
                <a:gd name="T14" fmla="*/ 3 w 302"/>
                <a:gd name="T15" fmla="*/ 0 h 565"/>
                <a:gd name="T16" fmla="*/ 1 w 302"/>
                <a:gd name="T17" fmla="*/ 3 h 565"/>
                <a:gd name="T18" fmla="*/ 4 w 302"/>
                <a:gd name="T19" fmla="*/ 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565">
                  <a:moveTo>
                    <a:pt x="4" y="8"/>
                  </a:moveTo>
                  <a:lnTo>
                    <a:pt x="0" y="7"/>
                  </a:lnTo>
                  <a:lnTo>
                    <a:pt x="296" y="565"/>
                  </a:lnTo>
                  <a:lnTo>
                    <a:pt x="302" y="562"/>
                  </a:lnTo>
                  <a:lnTo>
                    <a:pt x="6" y="4"/>
                  </a:lnTo>
                  <a:lnTo>
                    <a:pt x="1" y="3"/>
                  </a:lnTo>
                  <a:lnTo>
                    <a:pt x="6" y="4"/>
                  </a:lnTo>
                  <a:lnTo>
                    <a:pt x="3" y="0"/>
                  </a:lnTo>
                  <a:lnTo>
                    <a:pt x="1" y="3"/>
                  </a:lnTo>
                  <a:lnTo>
                    <a:pt x="4" y="8"/>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299"/>
            <p:cNvSpPr>
              <a:spLocks/>
            </p:cNvSpPr>
            <p:nvPr/>
          </p:nvSpPr>
          <p:spPr bwMode="auto">
            <a:xfrm>
              <a:off x="3300786" y="2386558"/>
              <a:ext cx="233363" cy="447675"/>
            </a:xfrm>
            <a:custGeom>
              <a:avLst/>
              <a:gdLst>
                <a:gd name="T0" fmla="*/ 290 w 295"/>
                <a:gd name="T1" fmla="*/ 558 h 565"/>
                <a:gd name="T2" fmla="*/ 295 w 295"/>
                <a:gd name="T3" fmla="*/ 559 h 565"/>
                <a:gd name="T4" fmla="*/ 5 w 295"/>
                <a:gd name="T5" fmla="*/ 0 h 565"/>
                <a:gd name="T6" fmla="*/ 0 w 295"/>
                <a:gd name="T7" fmla="*/ 4 h 565"/>
                <a:gd name="T8" fmla="*/ 289 w 295"/>
                <a:gd name="T9" fmla="*/ 561 h 565"/>
                <a:gd name="T10" fmla="*/ 294 w 295"/>
                <a:gd name="T11" fmla="*/ 562 h 565"/>
                <a:gd name="T12" fmla="*/ 289 w 295"/>
                <a:gd name="T13" fmla="*/ 561 h 565"/>
                <a:gd name="T14" fmla="*/ 290 w 295"/>
                <a:gd name="T15" fmla="*/ 565 h 565"/>
                <a:gd name="T16" fmla="*/ 294 w 295"/>
                <a:gd name="T17" fmla="*/ 562 h 565"/>
                <a:gd name="T18" fmla="*/ 290 w 295"/>
                <a:gd name="T19" fmla="*/ 55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565">
                  <a:moveTo>
                    <a:pt x="290" y="558"/>
                  </a:moveTo>
                  <a:lnTo>
                    <a:pt x="295" y="559"/>
                  </a:lnTo>
                  <a:lnTo>
                    <a:pt x="5" y="0"/>
                  </a:lnTo>
                  <a:lnTo>
                    <a:pt x="0" y="4"/>
                  </a:lnTo>
                  <a:lnTo>
                    <a:pt x="289" y="561"/>
                  </a:lnTo>
                  <a:lnTo>
                    <a:pt x="294" y="562"/>
                  </a:lnTo>
                  <a:lnTo>
                    <a:pt x="289" y="561"/>
                  </a:lnTo>
                  <a:lnTo>
                    <a:pt x="290" y="565"/>
                  </a:lnTo>
                  <a:lnTo>
                    <a:pt x="294" y="562"/>
                  </a:lnTo>
                  <a:lnTo>
                    <a:pt x="290"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300"/>
            <p:cNvSpPr>
              <a:spLocks/>
            </p:cNvSpPr>
            <p:nvPr/>
          </p:nvSpPr>
          <p:spPr bwMode="auto">
            <a:xfrm>
              <a:off x="3530973" y="2819946"/>
              <a:ext cx="22225" cy="12700"/>
            </a:xfrm>
            <a:custGeom>
              <a:avLst/>
              <a:gdLst>
                <a:gd name="T0" fmla="*/ 21 w 28"/>
                <a:gd name="T1" fmla="*/ 4 h 16"/>
                <a:gd name="T2" fmla="*/ 22 w 28"/>
                <a:gd name="T3" fmla="*/ 0 h 16"/>
                <a:gd name="T4" fmla="*/ 0 w 28"/>
                <a:gd name="T5" fmla="*/ 12 h 16"/>
                <a:gd name="T6" fmla="*/ 4 w 28"/>
                <a:gd name="T7" fmla="*/ 16 h 16"/>
                <a:gd name="T8" fmla="*/ 25 w 28"/>
                <a:gd name="T9" fmla="*/ 5 h 16"/>
                <a:gd name="T10" fmla="*/ 27 w 28"/>
                <a:gd name="T11" fmla="*/ 1 h 16"/>
                <a:gd name="T12" fmla="*/ 25 w 28"/>
                <a:gd name="T13" fmla="*/ 5 h 16"/>
                <a:gd name="T14" fmla="*/ 28 w 28"/>
                <a:gd name="T15" fmla="*/ 4 h 16"/>
                <a:gd name="T16" fmla="*/ 27 w 28"/>
                <a:gd name="T17" fmla="*/ 1 h 16"/>
                <a:gd name="T18" fmla="*/ 21 w 28"/>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1" y="4"/>
                  </a:moveTo>
                  <a:lnTo>
                    <a:pt x="22" y="0"/>
                  </a:lnTo>
                  <a:lnTo>
                    <a:pt x="0" y="12"/>
                  </a:lnTo>
                  <a:lnTo>
                    <a:pt x="4" y="16"/>
                  </a:lnTo>
                  <a:lnTo>
                    <a:pt x="25" y="5"/>
                  </a:lnTo>
                  <a:lnTo>
                    <a:pt x="27" y="1"/>
                  </a:lnTo>
                  <a:lnTo>
                    <a:pt x="25" y="5"/>
                  </a:lnTo>
                  <a:lnTo>
                    <a:pt x="28" y="4"/>
                  </a:lnTo>
                  <a:lnTo>
                    <a:pt x="27" y="1"/>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338"/>
            <p:cNvSpPr>
              <a:spLocks/>
            </p:cNvSpPr>
            <p:nvPr/>
          </p:nvSpPr>
          <p:spPr bwMode="auto">
            <a:xfrm>
              <a:off x="4359648" y="2564358"/>
              <a:ext cx="47625" cy="149225"/>
            </a:xfrm>
            <a:custGeom>
              <a:avLst/>
              <a:gdLst>
                <a:gd name="T0" fmla="*/ 0 w 60"/>
                <a:gd name="T1" fmla="*/ 0 h 188"/>
                <a:gd name="T2" fmla="*/ 26 w 60"/>
                <a:gd name="T3" fmla="*/ 101 h 188"/>
                <a:gd name="T4" fmla="*/ 60 w 60"/>
                <a:gd name="T5" fmla="*/ 188 h 188"/>
                <a:gd name="T6" fmla="*/ 0 w 60"/>
                <a:gd name="T7" fmla="*/ 0 h 188"/>
              </a:gdLst>
              <a:ahLst/>
              <a:cxnLst>
                <a:cxn ang="0">
                  <a:pos x="T0" y="T1"/>
                </a:cxn>
                <a:cxn ang="0">
                  <a:pos x="T2" y="T3"/>
                </a:cxn>
                <a:cxn ang="0">
                  <a:pos x="T4" y="T5"/>
                </a:cxn>
                <a:cxn ang="0">
                  <a:pos x="T6" y="T7"/>
                </a:cxn>
              </a:cxnLst>
              <a:rect l="0" t="0" r="r" b="b"/>
              <a:pathLst>
                <a:path w="60" h="188">
                  <a:moveTo>
                    <a:pt x="0" y="0"/>
                  </a:moveTo>
                  <a:lnTo>
                    <a:pt x="26" y="101"/>
                  </a:lnTo>
                  <a:lnTo>
                    <a:pt x="60" y="188"/>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339"/>
            <p:cNvSpPr>
              <a:spLocks/>
            </p:cNvSpPr>
            <p:nvPr/>
          </p:nvSpPr>
          <p:spPr bwMode="auto">
            <a:xfrm>
              <a:off x="4353298" y="2562771"/>
              <a:ext cx="31750" cy="84138"/>
            </a:xfrm>
            <a:custGeom>
              <a:avLst/>
              <a:gdLst>
                <a:gd name="T0" fmla="*/ 40 w 40"/>
                <a:gd name="T1" fmla="*/ 100 h 105"/>
                <a:gd name="T2" fmla="*/ 40 w 40"/>
                <a:gd name="T3" fmla="*/ 101 h 105"/>
                <a:gd name="T4" fmla="*/ 14 w 40"/>
                <a:gd name="T5" fmla="*/ 0 h 105"/>
                <a:gd name="T6" fmla="*/ 0 w 40"/>
                <a:gd name="T7" fmla="*/ 2 h 105"/>
                <a:gd name="T8" fmla="*/ 27 w 40"/>
                <a:gd name="T9" fmla="*/ 103 h 105"/>
                <a:gd name="T10" fmla="*/ 27 w 40"/>
                <a:gd name="T11" fmla="*/ 105 h 105"/>
                <a:gd name="T12" fmla="*/ 27 w 40"/>
                <a:gd name="T13" fmla="*/ 103 h 105"/>
                <a:gd name="T14" fmla="*/ 27 w 40"/>
                <a:gd name="T15" fmla="*/ 105 h 105"/>
                <a:gd name="T16" fmla="*/ 27 w 40"/>
                <a:gd name="T17" fmla="*/ 105 h 105"/>
                <a:gd name="T18" fmla="*/ 40 w 40"/>
                <a:gd name="T19"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05">
                  <a:moveTo>
                    <a:pt x="40" y="100"/>
                  </a:moveTo>
                  <a:lnTo>
                    <a:pt x="40" y="101"/>
                  </a:lnTo>
                  <a:lnTo>
                    <a:pt x="14" y="0"/>
                  </a:lnTo>
                  <a:lnTo>
                    <a:pt x="0" y="2"/>
                  </a:lnTo>
                  <a:lnTo>
                    <a:pt x="27" y="103"/>
                  </a:lnTo>
                  <a:lnTo>
                    <a:pt x="27" y="105"/>
                  </a:lnTo>
                  <a:lnTo>
                    <a:pt x="27" y="103"/>
                  </a:lnTo>
                  <a:lnTo>
                    <a:pt x="27" y="105"/>
                  </a:lnTo>
                  <a:lnTo>
                    <a:pt x="27" y="105"/>
                  </a:lnTo>
                  <a:lnTo>
                    <a:pt x="4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340"/>
            <p:cNvSpPr>
              <a:spLocks/>
            </p:cNvSpPr>
            <p:nvPr/>
          </p:nvSpPr>
          <p:spPr bwMode="auto">
            <a:xfrm>
              <a:off x="4373936" y="2642146"/>
              <a:ext cx="38100" cy="73025"/>
            </a:xfrm>
            <a:custGeom>
              <a:avLst/>
              <a:gdLst>
                <a:gd name="T0" fmla="*/ 40 w 46"/>
                <a:gd name="T1" fmla="*/ 89 h 91"/>
                <a:gd name="T2" fmla="*/ 46 w 46"/>
                <a:gd name="T3" fmla="*/ 86 h 91"/>
                <a:gd name="T4" fmla="*/ 13 w 46"/>
                <a:gd name="T5" fmla="*/ 0 h 91"/>
                <a:gd name="T6" fmla="*/ 0 w 46"/>
                <a:gd name="T7" fmla="*/ 5 h 91"/>
                <a:gd name="T8" fmla="*/ 34 w 46"/>
                <a:gd name="T9" fmla="*/ 91 h 91"/>
                <a:gd name="T10" fmla="*/ 40 w 46"/>
                <a:gd name="T11" fmla="*/ 89 h 91"/>
              </a:gdLst>
              <a:ahLst/>
              <a:cxnLst>
                <a:cxn ang="0">
                  <a:pos x="T0" y="T1"/>
                </a:cxn>
                <a:cxn ang="0">
                  <a:pos x="T2" y="T3"/>
                </a:cxn>
                <a:cxn ang="0">
                  <a:pos x="T4" y="T5"/>
                </a:cxn>
                <a:cxn ang="0">
                  <a:pos x="T6" y="T7"/>
                </a:cxn>
                <a:cxn ang="0">
                  <a:pos x="T8" y="T9"/>
                </a:cxn>
                <a:cxn ang="0">
                  <a:pos x="T10" y="T11"/>
                </a:cxn>
              </a:cxnLst>
              <a:rect l="0" t="0" r="r" b="b"/>
              <a:pathLst>
                <a:path w="46" h="91">
                  <a:moveTo>
                    <a:pt x="40" y="89"/>
                  </a:moveTo>
                  <a:lnTo>
                    <a:pt x="46" y="86"/>
                  </a:lnTo>
                  <a:lnTo>
                    <a:pt x="13" y="0"/>
                  </a:lnTo>
                  <a:lnTo>
                    <a:pt x="0" y="5"/>
                  </a:lnTo>
                  <a:lnTo>
                    <a:pt x="34" y="91"/>
                  </a:lnTo>
                  <a:lnTo>
                    <a:pt x="4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341"/>
            <p:cNvSpPr>
              <a:spLocks/>
            </p:cNvSpPr>
            <p:nvPr/>
          </p:nvSpPr>
          <p:spPr bwMode="auto">
            <a:xfrm>
              <a:off x="4353298" y="2665958"/>
              <a:ext cx="12700" cy="60325"/>
            </a:xfrm>
            <a:custGeom>
              <a:avLst/>
              <a:gdLst>
                <a:gd name="T0" fmla="*/ 0 w 18"/>
                <a:gd name="T1" fmla="*/ 0 h 76"/>
                <a:gd name="T2" fmla="*/ 18 w 18"/>
                <a:gd name="T3" fmla="*/ 76 h 76"/>
                <a:gd name="T4" fmla="*/ 0 w 18"/>
                <a:gd name="T5" fmla="*/ 0 h 76"/>
              </a:gdLst>
              <a:ahLst/>
              <a:cxnLst>
                <a:cxn ang="0">
                  <a:pos x="T0" y="T1"/>
                </a:cxn>
                <a:cxn ang="0">
                  <a:pos x="T2" y="T3"/>
                </a:cxn>
                <a:cxn ang="0">
                  <a:pos x="T4" y="T5"/>
                </a:cxn>
              </a:cxnLst>
              <a:rect l="0" t="0" r="r" b="b"/>
              <a:pathLst>
                <a:path w="18" h="76">
                  <a:moveTo>
                    <a:pt x="0" y="0"/>
                  </a:moveTo>
                  <a:lnTo>
                    <a:pt x="18" y="76"/>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342"/>
            <p:cNvSpPr>
              <a:spLocks/>
            </p:cNvSpPr>
            <p:nvPr/>
          </p:nvSpPr>
          <p:spPr bwMode="auto">
            <a:xfrm>
              <a:off x="4346948" y="2664371"/>
              <a:ext cx="23813" cy="63500"/>
            </a:xfrm>
            <a:custGeom>
              <a:avLst/>
              <a:gdLst>
                <a:gd name="T0" fmla="*/ 25 w 30"/>
                <a:gd name="T1" fmla="*/ 79 h 81"/>
                <a:gd name="T2" fmla="*/ 30 w 30"/>
                <a:gd name="T3" fmla="*/ 78 h 81"/>
                <a:gd name="T4" fmla="*/ 13 w 30"/>
                <a:gd name="T5" fmla="*/ 0 h 81"/>
                <a:gd name="T6" fmla="*/ 0 w 30"/>
                <a:gd name="T7" fmla="*/ 4 h 81"/>
                <a:gd name="T8" fmla="*/ 18 w 30"/>
                <a:gd name="T9" fmla="*/ 81 h 81"/>
                <a:gd name="T10" fmla="*/ 25 w 30"/>
                <a:gd name="T11" fmla="*/ 79 h 81"/>
              </a:gdLst>
              <a:ahLst/>
              <a:cxnLst>
                <a:cxn ang="0">
                  <a:pos x="T0" y="T1"/>
                </a:cxn>
                <a:cxn ang="0">
                  <a:pos x="T2" y="T3"/>
                </a:cxn>
                <a:cxn ang="0">
                  <a:pos x="T4" y="T5"/>
                </a:cxn>
                <a:cxn ang="0">
                  <a:pos x="T6" y="T7"/>
                </a:cxn>
                <a:cxn ang="0">
                  <a:pos x="T8" y="T9"/>
                </a:cxn>
                <a:cxn ang="0">
                  <a:pos x="T10" y="T11"/>
                </a:cxn>
              </a:cxnLst>
              <a:rect l="0" t="0" r="r" b="b"/>
              <a:pathLst>
                <a:path w="30" h="81">
                  <a:moveTo>
                    <a:pt x="25" y="79"/>
                  </a:moveTo>
                  <a:lnTo>
                    <a:pt x="30" y="78"/>
                  </a:lnTo>
                  <a:lnTo>
                    <a:pt x="13" y="0"/>
                  </a:lnTo>
                  <a:lnTo>
                    <a:pt x="0" y="4"/>
                  </a:lnTo>
                  <a:lnTo>
                    <a:pt x="18" y="81"/>
                  </a:lnTo>
                  <a:lnTo>
                    <a:pt x="25"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343"/>
            <p:cNvSpPr>
              <a:spLocks/>
            </p:cNvSpPr>
            <p:nvPr/>
          </p:nvSpPr>
          <p:spPr bwMode="auto">
            <a:xfrm>
              <a:off x="4208836" y="3184694"/>
              <a:ext cx="49212" cy="50384"/>
            </a:xfrm>
            <a:custGeom>
              <a:avLst/>
              <a:gdLst>
                <a:gd name="T0" fmla="*/ 42 w 84"/>
                <a:gd name="T1" fmla="*/ 0 h 85"/>
                <a:gd name="T2" fmla="*/ 51 w 84"/>
                <a:gd name="T3" fmla="*/ 1 h 85"/>
                <a:gd name="T4" fmla="*/ 59 w 84"/>
                <a:gd name="T5" fmla="*/ 4 h 85"/>
                <a:gd name="T6" fmla="*/ 65 w 84"/>
                <a:gd name="T7" fmla="*/ 8 h 85"/>
                <a:gd name="T8" fmla="*/ 71 w 84"/>
                <a:gd name="T9" fmla="*/ 13 h 85"/>
                <a:gd name="T10" fmla="*/ 77 w 84"/>
                <a:gd name="T11" fmla="*/ 19 h 85"/>
                <a:gd name="T12" fmla="*/ 80 w 84"/>
                <a:gd name="T13" fmla="*/ 27 h 85"/>
                <a:gd name="T14" fmla="*/ 83 w 84"/>
                <a:gd name="T15" fmla="*/ 35 h 85"/>
                <a:gd name="T16" fmla="*/ 84 w 84"/>
                <a:gd name="T17" fmla="*/ 43 h 85"/>
                <a:gd name="T18" fmla="*/ 83 w 84"/>
                <a:gd name="T19" fmla="*/ 51 h 85"/>
                <a:gd name="T20" fmla="*/ 80 w 84"/>
                <a:gd name="T21" fmla="*/ 59 h 85"/>
                <a:gd name="T22" fmla="*/ 77 w 84"/>
                <a:gd name="T23" fmla="*/ 67 h 85"/>
                <a:gd name="T24" fmla="*/ 71 w 84"/>
                <a:gd name="T25" fmla="*/ 73 h 85"/>
                <a:gd name="T26" fmla="*/ 65 w 84"/>
                <a:gd name="T27" fmla="*/ 77 h 85"/>
                <a:gd name="T28" fmla="*/ 59 w 84"/>
                <a:gd name="T29" fmla="*/ 82 h 85"/>
                <a:gd name="T30" fmla="*/ 51 w 84"/>
                <a:gd name="T31" fmla="*/ 84 h 85"/>
                <a:gd name="T32" fmla="*/ 42 w 84"/>
                <a:gd name="T33" fmla="*/ 85 h 85"/>
                <a:gd name="T34" fmla="*/ 33 w 84"/>
                <a:gd name="T35" fmla="*/ 84 h 85"/>
                <a:gd name="T36" fmla="*/ 25 w 84"/>
                <a:gd name="T37" fmla="*/ 82 h 85"/>
                <a:gd name="T38" fmla="*/ 18 w 84"/>
                <a:gd name="T39" fmla="*/ 77 h 85"/>
                <a:gd name="T40" fmla="*/ 13 w 84"/>
                <a:gd name="T41" fmla="*/ 73 h 85"/>
                <a:gd name="T42" fmla="*/ 7 w 84"/>
                <a:gd name="T43" fmla="*/ 67 h 85"/>
                <a:gd name="T44" fmla="*/ 3 w 84"/>
                <a:gd name="T45" fmla="*/ 59 h 85"/>
                <a:gd name="T46" fmla="*/ 1 w 84"/>
                <a:gd name="T47" fmla="*/ 51 h 85"/>
                <a:gd name="T48" fmla="*/ 0 w 84"/>
                <a:gd name="T49" fmla="*/ 43 h 85"/>
                <a:gd name="T50" fmla="*/ 1 w 84"/>
                <a:gd name="T51" fmla="*/ 35 h 85"/>
                <a:gd name="T52" fmla="*/ 3 w 84"/>
                <a:gd name="T53" fmla="*/ 27 h 85"/>
                <a:gd name="T54" fmla="*/ 7 w 84"/>
                <a:gd name="T55" fmla="*/ 19 h 85"/>
                <a:gd name="T56" fmla="*/ 13 w 84"/>
                <a:gd name="T57" fmla="*/ 13 h 85"/>
                <a:gd name="T58" fmla="*/ 18 w 84"/>
                <a:gd name="T59" fmla="*/ 8 h 85"/>
                <a:gd name="T60" fmla="*/ 25 w 84"/>
                <a:gd name="T61" fmla="*/ 4 h 85"/>
                <a:gd name="T62" fmla="*/ 33 w 84"/>
                <a:gd name="T63" fmla="*/ 1 h 85"/>
                <a:gd name="T64" fmla="*/ 42 w 84"/>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5">
                  <a:moveTo>
                    <a:pt x="42" y="0"/>
                  </a:moveTo>
                  <a:lnTo>
                    <a:pt x="51" y="1"/>
                  </a:lnTo>
                  <a:lnTo>
                    <a:pt x="59" y="4"/>
                  </a:lnTo>
                  <a:lnTo>
                    <a:pt x="65" y="8"/>
                  </a:lnTo>
                  <a:lnTo>
                    <a:pt x="71" y="13"/>
                  </a:lnTo>
                  <a:lnTo>
                    <a:pt x="77" y="19"/>
                  </a:lnTo>
                  <a:lnTo>
                    <a:pt x="80" y="27"/>
                  </a:lnTo>
                  <a:lnTo>
                    <a:pt x="83" y="35"/>
                  </a:lnTo>
                  <a:lnTo>
                    <a:pt x="84" y="43"/>
                  </a:lnTo>
                  <a:lnTo>
                    <a:pt x="83" y="51"/>
                  </a:lnTo>
                  <a:lnTo>
                    <a:pt x="80" y="59"/>
                  </a:lnTo>
                  <a:lnTo>
                    <a:pt x="77" y="67"/>
                  </a:lnTo>
                  <a:lnTo>
                    <a:pt x="71" y="73"/>
                  </a:lnTo>
                  <a:lnTo>
                    <a:pt x="65" y="77"/>
                  </a:lnTo>
                  <a:lnTo>
                    <a:pt x="59" y="82"/>
                  </a:lnTo>
                  <a:lnTo>
                    <a:pt x="51" y="84"/>
                  </a:lnTo>
                  <a:lnTo>
                    <a:pt x="42" y="85"/>
                  </a:lnTo>
                  <a:lnTo>
                    <a:pt x="33" y="84"/>
                  </a:lnTo>
                  <a:lnTo>
                    <a:pt x="25" y="82"/>
                  </a:lnTo>
                  <a:lnTo>
                    <a:pt x="18" y="77"/>
                  </a:lnTo>
                  <a:lnTo>
                    <a:pt x="13" y="73"/>
                  </a:lnTo>
                  <a:lnTo>
                    <a:pt x="7" y="67"/>
                  </a:lnTo>
                  <a:lnTo>
                    <a:pt x="3" y="59"/>
                  </a:lnTo>
                  <a:lnTo>
                    <a:pt x="1" y="51"/>
                  </a:lnTo>
                  <a:lnTo>
                    <a:pt x="0" y="43"/>
                  </a:lnTo>
                  <a:lnTo>
                    <a:pt x="1" y="35"/>
                  </a:lnTo>
                  <a:lnTo>
                    <a:pt x="3" y="27"/>
                  </a:lnTo>
                  <a:lnTo>
                    <a:pt x="7" y="19"/>
                  </a:lnTo>
                  <a:lnTo>
                    <a:pt x="13" y="13"/>
                  </a:lnTo>
                  <a:lnTo>
                    <a:pt x="18" y="8"/>
                  </a:lnTo>
                  <a:lnTo>
                    <a:pt x="25" y="4"/>
                  </a:lnTo>
                  <a:lnTo>
                    <a:pt x="33" y="1"/>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344"/>
            <p:cNvSpPr>
              <a:spLocks/>
            </p:cNvSpPr>
            <p:nvPr/>
          </p:nvSpPr>
          <p:spPr bwMode="auto">
            <a:xfrm>
              <a:off x="4209789" y="3185230"/>
              <a:ext cx="45720" cy="45720"/>
            </a:xfrm>
            <a:custGeom>
              <a:avLst/>
              <a:gdLst>
                <a:gd name="T0" fmla="*/ 42 w 84"/>
                <a:gd name="T1" fmla="*/ 0 h 85"/>
                <a:gd name="T2" fmla="*/ 42 w 84"/>
                <a:gd name="T3" fmla="*/ 0 h 85"/>
                <a:gd name="T4" fmla="*/ 51 w 84"/>
                <a:gd name="T5" fmla="*/ 1 h 85"/>
                <a:gd name="T6" fmla="*/ 59 w 84"/>
                <a:gd name="T7" fmla="*/ 4 h 85"/>
                <a:gd name="T8" fmla="*/ 65 w 84"/>
                <a:gd name="T9" fmla="*/ 8 h 85"/>
                <a:gd name="T10" fmla="*/ 71 w 84"/>
                <a:gd name="T11" fmla="*/ 13 h 85"/>
                <a:gd name="T12" fmla="*/ 77 w 84"/>
                <a:gd name="T13" fmla="*/ 19 h 85"/>
                <a:gd name="T14" fmla="*/ 80 w 84"/>
                <a:gd name="T15" fmla="*/ 27 h 85"/>
                <a:gd name="T16" fmla="*/ 83 w 84"/>
                <a:gd name="T17" fmla="*/ 35 h 85"/>
                <a:gd name="T18" fmla="*/ 84 w 84"/>
                <a:gd name="T19" fmla="*/ 43 h 85"/>
                <a:gd name="T20" fmla="*/ 84 w 84"/>
                <a:gd name="T21" fmla="*/ 43 h 85"/>
                <a:gd name="T22" fmla="*/ 83 w 84"/>
                <a:gd name="T23" fmla="*/ 51 h 85"/>
                <a:gd name="T24" fmla="*/ 80 w 84"/>
                <a:gd name="T25" fmla="*/ 59 h 85"/>
                <a:gd name="T26" fmla="*/ 77 w 84"/>
                <a:gd name="T27" fmla="*/ 67 h 85"/>
                <a:gd name="T28" fmla="*/ 71 w 84"/>
                <a:gd name="T29" fmla="*/ 73 h 85"/>
                <a:gd name="T30" fmla="*/ 65 w 84"/>
                <a:gd name="T31" fmla="*/ 77 h 85"/>
                <a:gd name="T32" fmla="*/ 59 w 84"/>
                <a:gd name="T33" fmla="*/ 82 h 85"/>
                <a:gd name="T34" fmla="*/ 51 w 84"/>
                <a:gd name="T35" fmla="*/ 84 h 85"/>
                <a:gd name="T36" fmla="*/ 42 w 84"/>
                <a:gd name="T37" fmla="*/ 85 h 85"/>
                <a:gd name="T38" fmla="*/ 42 w 84"/>
                <a:gd name="T39" fmla="*/ 85 h 85"/>
                <a:gd name="T40" fmla="*/ 33 w 84"/>
                <a:gd name="T41" fmla="*/ 84 h 85"/>
                <a:gd name="T42" fmla="*/ 25 w 84"/>
                <a:gd name="T43" fmla="*/ 82 h 85"/>
                <a:gd name="T44" fmla="*/ 18 w 84"/>
                <a:gd name="T45" fmla="*/ 77 h 85"/>
                <a:gd name="T46" fmla="*/ 13 w 84"/>
                <a:gd name="T47" fmla="*/ 73 h 85"/>
                <a:gd name="T48" fmla="*/ 7 w 84"/>
                <a:gd name="T49" fmla="*/ 67 h 85"/>
                <a:gd name="T50" fmla="*/ 3 w 84"/>
                <a:gd name="T51" fmla="*/ 59 h 85"/>
                <a:gd name="T52" fmla="*/ 1 w 84"/>
                <a:gd name="T53" fmla="*/ 51 h 85"/>
                <a:gd name="T54" fmla="*/ 0 w 84"/>
                <a:gd name="T55" fmla="*/ 43 h 85"/>
                <a:gd name="T56" fmla="*/ 0 w 84"/>
                <a:gd name="T57" fmla="*/ 43 h 85"/>
                <a:gd name="T58" fmla="*/ 1 w 84"/>
                <a:gd name="T59" fmla="*/ 35 h 85"/>
                <a:gd name="T60" fmla="*/ 3 w 84"/>
                <a:gd name="T61" fmla="*/ 27 h 85"/>
                <a:gd name="T62" fmla="*/ 7 w 84"/>
                <a:gd name="T63" fmla="*/ 19 h 85"/>
                <a:gd name="T64" fmla="*/ 13 w 84"/>
                <a:gd name="T65" fmla="*/ 13 h 85"/>
                <a:gd name="T66" fmla="*/ 18 w 84"/>
                <a:gd name="T67" fmla="*/ 8 h 85"/>
                <a:gd name="T68" fmla="*/ 25 w 84"/>
                <a:gd name="T69" fmla="*/ 4 h 85"/>
                <a:gd name="T70" fmla="*/ 33 w 84"/>
                <a:gd name="T71" fmla="*/ 1 h 85"/>
                <a:gd name="T72" fmla="*/ 42 w 84"/>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5">
                  <a:moveTo>
                    <a:pt x="42" y="0"/>
                  </a:moveTo>
                  <a:lnTo>
                    <a:pt x="42" y="0"/>
                  </a:lnTo>
                  <a:lnTo>
                    <a:pt x="51" y="1"/>
                  </a:lnTo>
                  <a:lnTo>
                    <a:pt x="59" y="4"/>
                  </a:lnTo>
                  <a:lnTo>
                    <a:pt x="65" y="8"/>
                  </a:lnTo>
                  <a:lnTo>
                    <a:pt x="71" y="13"/>
                  </a:lnTo>
                  <a:lnTo>
                    <a:pt x="77" y="19"/>
                  </a:lnTo>
                  <a:lnTo>
                    <a:pt x="80" y="27"/>
                  </a:lnTo>
                  <a:lnTo>
                    <a:pt x="83" y="35"/>
                  </a:lnTo>
                  <a:lnTo>
                    <a:pt x="84" y="43"/>
                  </a:lnTo>
                  <a:lnTo>
                    <a:pt x="84" y="43"/>
                  </a:lnTo>
                  <a:lnTo>
                    <a:pt x="83" y="51"/>
                  </a:lnTo>
                  <a:lnTo>
                    <a:pt x="80" y="59"/>
                  </a:lnTo>
                  <a:lnTo>
                    <a:pt x="77" y="67"/>
                  </a:lnTo>
                  <a:lnTo>
                    <a:pt x="71" y="73"/>
                  </a:lnTo>
                  <a:lnTo>
                    <a:pt x="65" y="77"/>
                  </a:lnTo>
                  <a:lnTo>
                    <a:pt x="59" y="82"/>
                  </a:lnTo>
                  <a:lnTo>
                    <a:pt x="51" y="84"/>
                  </a:lnTo>
                  <a:lnTo>
                    <a:pt x="42" y="85"/>
                  </a:lnTo>
                  <a:lnTo>
                    <a:pt x="42" y="85"/>
                  </a:lnTo>
                  <a:lnTo>
                    <a:pt x="33" y="84"/>
                  </a:lnTo>
                  <a:lnTo>
                    <a:pt x="25" y="82"/>
                  </a:lnTo>
                  <a:lnTo>
                    <a:pt x="18" y="77"/>
                  </a:lnTo>
                  <a:lnTo>
                    <a:pt x="13" y="73"/>
                  </a:lnTo>
                  <a:lnTo>
                    <a:pt x="7" y="67"/>
                  </a:lnTo>
                  <a:lnTo>
                    <a:pt x="3" y="59"/>
                  </a:lnTo>
                  <a:lnTo>
                    <a:pt x="1" y="51"/>
                  </a:lnTo>
                  <a:lnTo>
                    <a:pt x="0" y="43"/>
                  </a:lnTo>
                  <a:lnTo>
                    <a:pt x="0" y="43"/>
                  </a:lnTo>
                  <a:lnTo>
                    <a:pt x="1" y="35"/>
                  </a:lnTo>
                  <a:lnTo>
                    <a:pt x="3" y="27"/>
                  </a:lnTo>
                  <a:lnTo>
                    <a:pt x="7" y="19"/>
                  </a:lnTo>
                  <a:lnTo>
                    <a:pt x="13" y="13"/>
                  </a:lnTo>
                  <a:lnTo>
                    <a:pt x="18" y="8"/>
                  </a:lnTo>
                  <a:lnTo>
                    <a:pt x="25" y="4"/>
                  </a:lnTo>
                  <a:lnTo>
                    <a:pt x="33" y="1"/>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7" name="Freeform 345"/>
            <p:cNvSpPr>
              <a:spLocks/>
            </p:cNvSpPr>
            <p:nvPr/>
          </p:nvSpPr>
          <p:spPr bwMode="auto">
            <a:xfrm>
              <a:off x="4208041" y="3345728"/>
              <a:ext cx="45719" cy="45719"/>
            </a:xfrm>
            <a:custGeom>
              <a:avLst/>
              <a:gdLst>
                <a:gd name="T0" fmla="*/ 43 w 84"/>
                <a:gd name="T1" fmla="*/ 0 h 84"/>
                <a:gd name="T2" fmla="*/ 51 w 84"/>
                <a:gd name="T3" fmla="*/ 1 h 84"/>
                <a:gd name="T4" fmla="*/ 59 w 84"/>
                <a:gd name="T5" fmla="*/ 3 h 84"/>
                <a:gd name="T6" fmla="*/ 66 w 84"/>
                <a:gd name="T7" fmla="*/ 7 h 84"/>
                <a:gd name="T8" fmla="*/ 73 w 84"/>
                <a:gd name="T9" fmla="*/ 13 h 84"/>
                <a:gd name="T10" fmla="*/ 77 w 84"/>
                <a:gd name="T11" fmla="*/ 18 h 84"/>
                <a:gd name="T12" fmla="*/ 82 w 84"/>
                <a:gd name="T13" fmla="*/ 25 h 84"/>
                <a:gd name="T14" fmla="*/ 84 w 84"/>
                <a:gd name="T15" fmla="*/ 33 h 84"/>
                <a:gd name="T16" fmla="*/ 84 w 84"/>
                <a:gd name="T17" fmla="*/ 42 h 84"/>
                <a:gd name="T18" fmla="*/ 84 w 84"/>
                <a:gd name="T19" fmla="*/ 51 h 84"/>
                <a:gd name="T20" fmla="*/ 82 w 84"/>
                <a:gd name="T21" fmla="*/ 59 h 84"/>
                <a:gd name="T22" fmla="*/ 77 w 84"/>
                <a:gd name="T23" fmla="*/ 66 h 84"/>
                <a:gd name="T24" fmla="*/ 73 w 84"/>
                <a:gd name="T25" fmla="*/ 71 h 84"/>
                <a:gd name="T26" fmla="*/ 66 w 84"/>
                <a:gd name="T27" fmla="*/ 77 h 84"/>
                <a:gd name="T28" fmla="*/ 59 w 84"/>
                <a:gd name="T29" fmla="*/ 80 h 84"/>
                <a:gd name="T30" fmla="*/ 51 w 84"/>
                <a:gd name="T31" fmla="*/ 83 h 84"/>
                <a:gd name="T32" fmla="*/ 43 w 84"/>
                <a:gd name="T33" fmla="*/ 84 h 84"/>
                <a:gd name="T34" fmla="*/ 34 w 84"/>
                <a:gd name="T35" fmla="*/ 83 h 84"/>
                <a:gd name="T36" fmla="*/ 27 w 84"/>
                <a:gd name="T37" fmla="*/ 80 h 84"/>
                <a:gd name="T38" fmla="*/ 19 w 84"/>
                <a:gd name="T39" fmla="*/ 77 h 84"/>
                <a:gd name="T40" fmla="*/ 13 w 84"/>
                <a:gd name="T41" fmla="*/ 71 h 84"/>
                <a:gd name="T42" fmla="*/ 8 w 84"/>
                <a:gd name="T43" fmla="*/ 66 h 84"/>
                <a:gd name="T44" fmla="*/ 4 w 84"/>
                <a:gd name="T45" fmla="*/ 59 h 84"/>
                <a:gd name="T46" fmla="*/ 1 w 84"/>
                <a:gd name="T47" fmla="*/ 51 h 84"/>
                <a:gd name="T48" fmla="*/ 0 w 84"/>
                <a:gd name="T49" fmla="*/ 42 h 84"/>
                <a:gd name="T50" fmla="*/ 1 w 84"/>
                <a:gd name="T51" fmla="*/ 33 h 84"/>
                <a:gd name="T52" fmla="*/ 4 w 84"/>
                <a:gd name="T53" fmla="*/ 25 h 84"/>
                <a:gd name="T54" fmla="*/ 8 w 84"/>
                <a:gd name="T55" fmla="*/ 18 h 84"/>
                <a:gd name="T56" fmla="*/ 13 w 84"/>
                <a:gd name="T57" fmla="*/ 13 h 84"/>
                <a:gd name="T58" fmla="*/ 19 w 84"/>
                <a:gd name="T59" fmla="*/ 7 h 84"/>
                <a:gd name="T60" fmla="*/ 27 w 84"/>
                <a:gd name="T61" fmla="*/ 3 h 84"/>
                <a:gd name="T62" fmla="*/ 34 w 84"/>
                <a:gd name="T63" fmla="*/ 1 h 84"/>
                <a:gd name="T64" fmla="*/ 43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43" y="0"/>
                  </a:moveTo>
                  <a:lnTo>
                    <a:pt x="51" y="1"/>
                  </a:lnTo>
                  <a:lnTo>
                    <a:pt x="59" y="3"/>
                  </a:lnTo>
                  <a:lnTo>
                    <a:pt x="66" y="7"/>
                  </a:lnTo>
                  <a:lnTo>
                    <a:pt x="73" y="13"/>
                  </a:lnTo>
                  <a:lnTo>
                    <a:pt x="77" y="18"/>
                  </a:lnTo>
                  <a:lnTo>
                    <a:pt x="82" y="25"/>
                  </a:lnTo>
                  <a:lnTo>
                    <a:pt x="84" y="33"/>
                  </a:lnTo>
                  <a:lnTo>
                    <a:pt x="84" y="42"/>
                  </a:lnTo>
                  <a:lnTo>
                    <a:pt x="84" y="51"/>
                  </a:lnTo>
                  <a:lnTo>
                    <a:pt x="82" y="59"/>
                  </a:lnTo>
                  <a:lnTo>
                    <a:pt x="77" y="66"/>
                  </a:lnTo>
                  <a:lnTo>
                    <a:pt x="73" y="71"/>
                  </a:lnTo>
                  <a:lnTo>
                    <a:pt x="66" y="77"/>
                  </a:lnTo>
                  <a:lnTo>
                    <a:pt x="59" y="80"/>
                  </a:lnTo>
                  <a:lnTo>
                    <a:pt x="51" y="83"/>
                  </a:lnTo>
                  <a:lnTo>
                    <a:pt x="43" y="84"/>
                  </a:lnTo>
                  <a:lnTo>
                    <a:pt x="34" y="83"/>
                  </a:lnTo>
                  <a:lnTo>
                    <a:pt x="27" y="80"/>
                  </a:lnTo>
                  <a:lnTo>
                    <a:pt x="19" y="77"/>
                  </a:lnTo>
                  <a:lnTo>
                    <a:pt x="13" y="71"/>
                  </a:lnTo>
                  <a:lnTo>
                    <a:pt x="8" y="66"/>
                  </a:lnTo>
                  <a:lnTo>
                    <a:pt x="4" y="59"/>
                  </a:lnTo>
                  <a:lnTo>
                    <a:pt x="1" y="51"/>
                  </a:lnTo>
                  <a:lnTo>
                    <a:pt x="0" y="42"/>
                  </a:lnTo>
                  <a:lnTo>
                    <a:pt x="1" y="33"/>
                  </a:lnTo>
                  <a:lnTo>
                    <a:pt x="4" y="25"/>
                  </a:lnTo>
                  <a:lnTo>
                    <a:pt x="8" y="18"/>
                  </a:lnTo>
                  <a:lnTo>
                    <a:pt x="13" y="13"/>
                  </a:lnTo>
                  <a:lnTo>
                    <a:pt x="19" y="7"/>
                  </a:lnTo>
                  <a:lnTo>
                    <a:pt x="27" y="3"/>
                  </a:lnTo>
                  <a:lnTo>
                    <a:pt x="34" y="1"/>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346"/>
            <p:cNvSpPr>
              <a:spLocks/>
            </p:cNvSpPr>
            <p:nvPr/>
          </p:nvSpPr>
          <p:spPr bwMode="auto">
            <a:xfrm>
              <a:off x="4206614" y="3344774"/>
              <a:ext cx="45720" cy="45720"/>
            </a:xfrm>
            <a:custGeom>
              <a:avLst/>
              <a:gdLst>
                <a:gd name="T0" fmla="*/ 43 w 84"/>
                <a:gd name="T1" fmla="*/ 0 h 84"/>
                <a:gd name="T2" fmla="*/ 43 w 84"/>
                <a:gd name="T3" fmla="*/ 0 h 84"/>
                <a:gd name="T4" fmla="*/ 51 w 84"/>
                <a:gd name="T5" fmla="*/ 1 h 84"/>
                <a:gd name="T6" fmla="*/ 59 w 84"/>
                <a:gd name="T7" fmla="*/ 3 h 84"/>
                <a:gd name="T8" fmla="*/ 66 w 84"/>
                <a:gd name="T9" fmla="*/ 7 h 84"/>
                <a:gd name="T10" fmla="*/ 73 w 84"/>
                <a:gd name="T11" fmla="*/ 13 h 84"/>
                <a:gd name="T12" fmla="*/ 77 w 84"/>
                <a:gd name="T13" fmla="*/ 18 h 84"/>
                <a:gd name="T14" fmla="*/ 82 w 84"/>
                <a:gd name="T15" fmla="*/ 25 h 84"/>
                <a:gd name="T16" fmla="*/ 84 w 84"/>
                <a:gd name="T17" fmla="*/ 33 h 84"/>
                <a:gd name="T18" fmla="*/ 84 w 84"/>
                <a:gd name="T19" fmla="*/ 42 h 84"/>
                <a:gd name="T20" fmla="*/ 84 w 84"/>
                <a:gd name="T21" fmla="*/ 42 h 84"/>
                <a:gd name="T22" fmla="*/ 84 w 84"/>
                <a:gd name="T23" fmla="*/ 51 h 84"/>
                <a:gd name="T24" fmla="*/ 82 w 84"/>
                <a:gd name="T25" fmla="*/ 59 h 84"/>
                <a:gd name="T26" fmla="*/ 77 w 84"/>
                <a:gd name="T27" fmla="*/ 66 h 84"/>
                <a:gd name="T28" fmla="*/ 73 w 84"/>
                <a:gd name="T29" fmla="*/ 71 h 84"/>
                <a:gd name="T30" fmla="*/ 66 w 84"/>
                <a:gd name="T31" fmla="*/ 77 h 84"/>
                <a:gd name="T32" fmla="*/ 59 w 84"/>
                <a:gd name="T33" fmla="*/ 80 h 84"/>
                <a:gd name="T34" fmla="*/ 51 w 84"/>
                <a:gd name="T35" fmla="*/ 83 h 84"/>
                <a:gd name="T36" fmla="*/ 43 w 84"/>
                <a:gd name="T37" fmla="*/ 84 h 84"/>
                <a:gd name="T38" fmla="*/ 43 w 84"/>
                <a:gd name="T39" fmla="*/ 84 h 84"/>
                <a:gd name="T40" fmla="*/ 34 w 84"/>
                <a:gd name="T41" fmla="*/ 83 h 84"/>
                <a:gd name="T42" fmla="*/ 27 w 84"/>
                <a:gd name="T43" fmla="*/ 80 h 84"/>
                <a:gd name="T44" fmla="*/ 19 w 84"/>
                <a:gd name="T45" fmla="*/ 77 h 84"/>
                <a:gd name="T46" fmla="*/ 13 w 84"/>
                <a:gd name="T47" fmla="*/ 71 h 84"/>
                <a:gd name="T48" fmla="*/ 8 w 84"/>
                <a:gd name="T49" fmla="*/ 66 h 84"/>
                <a:gd name="T50" fmla="*/ 4 w 84"/>
                <a:gd name="T51" fmla="*/ 59 h 84"/>
                <a:gd name="T52" fmla="*/ 1 w 84"/>
                <a:gd name="T53" fmla="*/ 51 h 84"/>
                <a:gd name="T54" fmla="*/ 0 w 84"/>
                <a:gd name="T55" fmla="*/ 42 h 84"/>
                <a:gd name="T56" fmla="*/ 0 w 84"/>
                <a:gd name="T57" fmla="*/ 42 h 84"/>
                <a:gd name="T58" fmla="*/ 1 w 84"/>
                <a:gd name="T59" fmla="*/ 33 h 84"/>
                <a:gd name="T60" fmla="*/ 4 w 84"/>
                <a:gd name="T61" fmla="*/ 25 h 84"/>
                <a:gd name="T62" fmla="*/ 8 w 84"/>
                <a:gd name="T63" fmla="*/ 18 h 84"/>
                <a:gd name="T64" fmla="*/ 13 w 84"/>
                <a:gd name="T65" fmla="*/ 13 h 84"/>
                <a:gd name="T66" fmla="*/ 19 w 84"/>
                <a:gd name="T67" fmla="*/ 7 h 84"/>
                <a:gd name="T68" fmla="*/ 27 w 84"/>
                <a:gd name="T69" fmla="*/ 3 h 84"/>
                <a:gd name="T70" fmla="*/ 34 w 84"/>
                <a:gd name="T71" fmla="*/ 1 h 84"/>
                <a:gd name="T72" fmla="*/ 43 w 84"/>
                <a:gd name="T7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4">
                  <a:moveTo>
                    <a:pt x="43" y="0"/>
                  </a:moveTo>
                  <a:lnTo>
                    <a:pt x="43" y="0"/>
                  </a:lnTo>
                  <a:lnTo>
                    <a:pt x="51" y="1"/>
                  </a:lnTo>
                  <a:lnTo>
                    <a:pt x="59" y="3"/>
                  </a:lnTo>
                  <a:lnTo>
                    <a:pt x="66" y="7"/>
                  </a:lnTo>
                  <a:lnTo>
                    <a:pt x="73" y="13"/>
                  </a:lnTo>
                  <a:lnTo>
                    <a:pt x="77" y="18"/>
                  </a:lnTo>
                  <a:lnTo>
                    <a:pt x="82" y="25"/>
                  </a:lnTo>
                  <a:lnTo>
                    <a:pt x="84" y="33"/>
                  </a:lnTo>
                  <a:lnTo>
                    <a:pt x="84" y="42"/>
                  </a:lnTo>
                  <a:lnTo>
                    <a:pt x="84" y="42"/>
                  </a:lnTo>
                  <a:lnTo>
                    <a:pt x="84" y="51"/>
                  </a:lnTo>
                  <a:lnTo>
                    <a:pt x="82" y="59"/>
                  </a:lnTo>
                  <a:lnTo>
                    <a:pt x="77" y="66"/>
                  </a:lnTo>
                  <a:lnTo>
                    <a:pt x="73" y="71"/>
                  </a:lnTo>
                  <a:lnTo>
                    <a:pt x="66" y="77"/>
                  </a:lnTo>
                  <a:lnTo>
                    <a:pt x="59" y="80"/>
                  </a:lnTo>
                  <a:lnTo>
                    <a:pt x="51" y="83"/>
                  </a:lnTo>
                  <a:lnTo>
                    <a:pt x="43" y="84"/>
                  </a:lnTo>
                  <a:lnTo>
                    <a:pt x="43" y="84"/>
                  </a:lnTo>
                  <a:lnTo>
                    <a:pt x="34" y="83"/>
                  </a:lnTo>
                  <a:lnTo>
                    <a:pt x="27" y="80"/>
                  </a:lnTo>
                  <a:lnTo>
                    <a:pt x="19" y="77"/>
                  </a:lnTo>
                  <a:lnTo>
                    <a:pt x="13" y="71"/>
                  </a:lnTo>
                  <a:lnTo>
                    <a:pt x="8" y="66"/>
                  </a:lnTo>
                  <a:lnTo>
                    <a:pt x="4" y="59"/>
                  </a:lnTo>
                  <a:lnTo>
                    <a:pt x="1" y="51"/>
                  </a:lnTo>
                  <a:lnTo>
                    <a:pt x="0" y="42"/>
                  </a:lnTo>
                  <a:lnTo>
                    <a:pt x="0" y="42"/>
                  </a:lnTo>
                  <a:lnTo>
                    <a:pt x="1" y="33"/>
                  </a:lnTo>
                  <a:lnTo>
                    <a:pt x="4" y="25"/>
                  </a:lnTo>
                  <a:lnTo>
                    <a:pt x="8" y="18"/>
                  </a:lnTo>
                  <a:lnTo>
                    <a:pt x="13" y="13"/>
                  </a:lnTo>
                  <a:lnTo>
                    <a:pt x="19" y="7"/>
                  </a:lnTo>
                  <a:lnTo>
                    <a:pt x="27" y="3"/>
                  </a:lnTo>
                  <a:lnTo>
                    <a:pt x="34" y="1"/>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 name="Title 3"/>
          <p:cNvSpPr>
            <a:spLocks noGrp="1"/>
          </p:cNvSpPr>
          <p:nvPr>
            <p:ph type="title"/>
          </p:nvPr>
        </p:nvSpPr>
        <p:spPr>
          <a:xfrm>
            <a:off x="296334" y="50818"/>
            <a:ext cx="8543348" cy="1326321"/>
          </a:xfrm>
        </p:spPr>
        <p:txBody>
          <a:bodyPr/>
          <a:lstStyle/>
          <a:p>
            <a:r>
              <a:rPr lang="en-US" dirty="0" smtClean="0"/>
              <a:t>Young Earth Dogma or Bible?</a:t>
            </a:r>
            <a:endParaRPr lang="en-US" dirty="0"/>
          </a:p>
        </p:txBody>
      </p:sp>
      <p:grpSp>
        <p:nvGrpSpPr>
          <p:cNvPr id="641" name="Group 640"/>
          <p:cNvGrpSpPr/>
          <p:nvPr/>
        </p:nvGrpSpPr>
        <p:grpSpPr>
          <a:xfrm rot="1402995">
            <a:off x="4618560" y="2191269"/>
            <a:ext cx="4707317" cy="3506683"/>
            <a:chOff x="6300788" y="2589213"/>
            <a:chExt cx="1804988" cy="1344613"/>
          </a:xfrm>
        </p:grpSpPr>
        <p:sp>
          <p:nvSpPr>
            <p:cNvPr id="442" name="Freeform 351"/>
            <p:cNvSpPr>
              <a:spLocks/>
            </p:cNvSpPr>
            <p:nvPr/>
          </p:nvSpPr>
          <p:spPr bwMode="auto">
            <a:xfrm>
              <a:off x="6300788" y="2589213"/>
              <a:ext cx="1804988" cy="1344613"/>
            </a:xfrm>
            <a:custGeom>
              <a:avLst/>
              <a:gdLst>
                <a:gd name="T0" fmla="*/ 79 w 2273"/>
                <a:gd name="T1" fmla="*/ 577 h 1693"/>
                <a:gd name="T2" fmla="*/ 143 w 2273"/>
                <a:gd name="T3" fmla="*/ 555 h 1693"/>
                <a:gd name="T4" fmla="*/ 239 w 2273"/>
                <a:gd name="T5" fmla="*/ 516 h 1693"/>
                <a:gd name="T6" fmla="*/ 349 w 2273"/>
                <a:gd name="T7" fmla="*/ 462 h 1693"/>
                <a:gd name="T8" fmla="*/ 454 w 2273"/>
                <a:gd name="T9" fmla="*/ 401 h 1693"/>
                <a:gd name="T10" fmla="*/ 546 w 2273"/>
                <a:gd name="T11" fmla="*/ 352 h 1693"/>
                <a:gd name="T12" fmla="*/ 627 w 2273"/>
                <a:gd name="T13" fmla="*/ 317 h 1693"/>
                <a:gd name="T14" fmla="*/ 699 w 2273"/>
                <a:gd name="T15" fmla="*/ 292 h 1693"/>
                <a:gd name="T16" fmla="*/ 795 w 2273"/>
                <a:gd name="T17" fmla="*/ 280 h 1693"/>
                <a:gd name="T18" fmla="*/ 839 w 2273"/>
                <a:gd name="T19" fmla="*/ 291 h 1693"/>
                <a:gd name="T20" fmla="*/ 842 w 2273"/>
                <a:gd name="T21" fmla="*/ 281 h 1693"/>
                <a:gd name="T22" fmla="*/ 867 w 2273"/>
                <a:gd name="T23" fmla="*/ 237 h 1693"/>
                <a:gd name="T24" fmla="*/ 942 w 2273"/>
                <a:gd name="T25" fmla="*/ 178 h 1693"/>
                <a:gd name="T26" fmla="*/ 1095 w 2273"/>
                <a:gd name="T27" fmla="*/ 123 h 1693"/>
                <a:gd name="T28" fmla="*/ 1304 w 2273"/>
                <a:gd name="T29" fmla="*/ 81 h 1693"/>
                <a:gd name="T30" fmla="*/ 1453 w 2273"/>
                <a:gd name="T31" fmla="*/ 44 h 1693"/>
                <a:gd name="T32" fmla="*/ 1544 w 2273"/>
                <a:gd name="T33" fmla="*/ 15 h 1693"/>
                <a:gd name="T34" fmla="*/ 1582 w 2273"/>
                <a:gd name="T35" fmla="*/ 1 h 1693"/>
                <a:gd name="T36" fmla="*/ 1603 w 2273"/>
                <a:gd name="T37" fmla="*/ 23 h 1693"/>
                <a:gd name="T38" fmla="*/ 1678 w 2273"/>
                <a:gd name="T39" fmla="*/ 112 h 1693"/>
                <a:gd name="T40" fmla="*/ 1788 w 2273"/>
                <a:gd name="T41" fmla="*/ 245 h 1693"/>
                <a:gd name="T42" fmla="*/ 1913 w 2273"/>
                <a:gd name="T43" fmla="*/ 398 h 1693"/>
                <a:gd name="T44" fmla="*/ 2026 w 2273"/>
                <a:gd name="T45" fmla="*/ 539 h 1693"/>
                <a:gd name="T46" fmla="*/ 2112 w 2273"/>
                <a:gd name="T47" fmla="*/ 643 h 1693"/>
                <a:gd name="T48" fmla="*/ 2168 w 2273"/>
                <a:gd name="T49" fmla="*/ 708 h 1693"/>
                <a:gd name="T50" fmla="*/ 2194 w 2273"/>
                <a:gd name="T51" fmla="*/ 737 h 1693"/>
                <a:gd name="T52" fmla="*/ 2200 w 2273"/>
                <a:gd name="T53" fmla="*/ 826 h 1693"/>
                <a:gd name="T54" fmla="*/ 2233 w 2273"/>
                <a:gd name="T55" fmla="*/ 894 h 1693"/>
                <a:gd name="T56" fmla="*/ 2265 w 2273"/>
                <a:gd name="T57" fmla="*/ 938 h 1693"/>
                <a:gd name="T58" fmla="*/ 2241 w 2273"/>
                <a:gd name="T59" fmla="*/ 941 h 1693"/>
                <a:gd name="T60" fmla="*/ 2219 w 2273"/>
                <a:gd name="T61" fmla="*/ 945 h 1693"/>
                <a:gd name="T62" fmla="*/ 2116 w 2273"/>
                <a:gd name="T63" fmla="*/ 982 h 1693"/>
                <a:gd name="T64" fmla="*/ 1965 w 2273"/>
                <a:gd name="T65" fmla="*/ 1035 h 1693"/>
                <a:gd name="T66" fmla="*/ 1816 w 2273"/>
                <a:gd name="T67" fmla="*/ 1085 h 1693"/>
                <a:gd name="T68" fmla="*/ 1717 w 2273"/>
                <a:gd name="T69" fmla="*/ 1115 h 1693"/>
                <a:gd name="T70" fmla="*/ 1640 w 2273"/>
                <a:gd name="T71" fmla="*/ 1143 h 1693"/>
                <a:gd name="T72" fmla="*/ 1583 w 2273"/>
                <a:gd name="T73" fmla="*/ 1169 h 1693"/>
                <a:gd name="T74" fmla="*/ 1552 w 2273"/>
                <a:gd name="T75" fmla="*/ 1185 h 1693"/>
                <a:gd name="T76" fmla="*/ 1548 w 2273"/>
                <a:gd name="T77" fmla="*/ 1195 h 1693"/>
                <a:gd name="T78" fmla="*/ 1517 w 2273"/>
                <a:gd name="T79" fmla="*/ 1241 h 1693"/>
                <a:gd name="T80" fmla="*/ 1412 w 2273"/>
                <a:gd name="T81" fmla="*/ 1280 h 1693"/>
                <a:gd name="T82" fmla="*/ 1369 w 2273"/>
                <a:gd name="T83" fmla="*/ 1279 h 1693"/>
                <a:gd name="T84" fmla="*/ 1358 w 2273"/>
                <a:gd name="T85" fmla="*/ 1280 h 1693"/>
                <a:gd name="T86" fmla="*/ 1292 w 2273"/>
                <a:gd name="T87" fmla="*/ 1304 h 1693"/>
                <a:gd name="T88" fmla="*/ 1175 w 2273"/>
                <a:gd name="T89" fmla="*/ 1352 h 1693"/>
                <a:gd name="T90" fmla="*/ 1019 w 2273"/>
                <a:gd name="T91" fmla="*/ 1423 h 1693"/>
                <a:gd name="T92" fmla="*/ 848 w 2273"/>
                <a:gd name="T93" fmla="*/ 1515 h 1693"/>
                <a:gd name="T94" fmla="*/ 712 w 2273"/>
                <a:gd name="T95" fmla="*/ 1596 h 1693"/>
                <a:gd name="T96" fmla="*/ 622 w 2273"/>
                <a:gd name="T97" fmla="*/ 1655 h 1693"/>
                <a:gd name="T98" fmla="*/ 576 w 2273"/>
                <a:gd name="T99" fmla="*/ 1686 h 1693"/>
                <a:gd name="T100" fmla="*/ 565 w 2273"/>
                <a:gd name="T101" fmla="*/ 1692 h 1693"/>
                <a:gd name="T102" fmla="*/ 539 w 2273"/>
                <a:gd name="T103" fmla="*/ 1693 h 1693"/>
                <a:gd name="T104" fmla="*/ 530 w 2273"/>
                <a:gd name="T105" fmla="*/ 1672 h 1693"/>
                <a:gd name="T106" fmla="*/ 521 w 2273"/>
                <a:gd name="T107" fmla="*/ 1651 h 1693"/>
                <a:gd name="T108" fmla="*/ 454 w 2273"/>
                <a:gd name="T109" fmla="*/ 1549 h 1693"/>
                <a:gd name="T110" fmla="*/ 349 w 2273"/>
                <a:gd name="T111" fmla="*/ 1384 h 1693"/>
                <a:gd name="T112" fmla="*/ 236 w 2273"/>
                <a:gd name="T113" fmla="*/ 1200 h 1693"/>
                <a:gd name="T114" fmla="*/ 139 w 2273"/>
                <a:gd name="T115" fmla="*/ 1036 h 1693"/>
                <a:gd name="T116" fmla="*/ 69 w 2273"/>
                <a:gd name="T117" fmla="*/ 914 h 1693"/>
                <a:gd name="T118" fmla="*/ 24 w 2273"/>
                <a:gd name="T119" fmla="*/ 831 h 1693"/>
                <a:gd name="T120" fmla="*/ 2 w 2273"/>
                <a:gd name="T121" fmla="*/ 790 h 1693"/>
                <a:gd name="T122" fmla="*/ 35 w 2273"/>
                <a:gd name="T123" fmla="*/ 715 h 1693"/>
                <a:gd name="T124" fmla="*/ 59 w 2273"/>
                <a:gd name="T125" fmla="*/ 60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3" h="1693">
                  <a:moveTo>
                    <a:pt x="63" y="581"/>
                  </a:moveTo>
                  <a:lnTo>
                    <a:pt x="65" y="581"/>
                  </a:lnTo>
                  <a:lnTo>
                    <a:pt x="71" y="579"/>
                  </a:lnTo>
                  <a:lnTo>
                    <a:pt x="79" y="577"/>
                  </a:lnTo>
                  <a:lnTo>
                    <a:pt x="92" y="572"/>
                  </a:lnTo>
                  <a:lnTo>
                    <a:pt x="107" y="568"/>
                  </a:lnTo>
                  <a:lnTo>
                    <a:pt x="124" y="562"/>
                  </a:lnTo>
                  <a:lnTo>
                    <a:pt x="143" y="555"/>
                  </a:lnTo>
                  <a:lnTo>
                    <a:pt x="165" y="547"/>
                  </a:lnTo>
                  <a:lnTo>
                    <a:pt x="188" y="538"/>
                  </a:lnTo>
                  <a:lnTo>
                    <a:pt x="214" y="527"/>
                  </a:lnTo>
                  <a:lnTo>
                    <a:pt x="239" y="516"/>
                  </a:lnTo>
                  <a:lnTo>
                    <a:pt x="267" y="504"/>
                  </a:lnTo>
                  <a:lnTo>
                    <a:pt x="294" y="490"/>
                  </a:lnTo>
                  <a:lnTo>
                    <a:pt x="322" y="477"/>
                  </a:lnTo>
                  <a:lnTo>
                    <a:pt x="349" y="462"/>
                  </a:lnTo>
                  <a:lnTo>
                    <a:pt x="377" y="446"/>
                  </a:lnTo>
                  <a:lnTo>
                    <a:pt x="404" y="429"/>
                  </a:lnTo>
                  <a:lnTo>
                    <a:pt x="430" y="414"/>
                  </a:lnTo>
                  <a:lnTo>
                    <a:pt x="454" y="401"/>
                  </a:lnTo>
                  <a:lnTo>
                    <a:pt x="478" y="387"/>
                  </a:lnTo>
                  <a:lnTo>
                    <a:pt x="503" y="374"/>
                  </a:lnTo>
                  <a:lnTo>
                    <a:pt x="524" y="363"/>
                  </a:lnTo>
                  <a:lnTo>
                    <a:pt x="546" y="352"/>
                  </a:lnTo>
                  <a:lnTo>
                    <a:pt x="568" y="342"/>
                  </a:lnTo>
                  <a:lnTo>
                    <a:pt x="588" y="333"/>
                  </a:lnTo>
                  <a:lnTo>
                    <a:pt x="608" y="325"/>
                  </a:lnTo>
                  <a:lnTo>
                    <a:pt x="627" y="317"/>
                  </a:lnTo>
                  <a:lnTo>
                    <a:pt x="646" y="310"/>
                  </a:lnTo>
                  <a:lnTo>
                    <a:pt x="665" y="303"/>
                  </a:lnTo>
                  <a:lnTo>
                    <a:pt x="682" y="297"/>
                  </a:lnTo>
                  <a:lnTo>
                    <a:pt x="699" y="292"/>
                  </a:lnTo>
                  <a:lnTo>
                    <a:pt x="717" y="288"/>
                  </a:lnTo>
                  <a:lnTo>
                    <a:pt x="748" y="282"/>
                  </a:lnTo>
                  <a:lnTo>
                    <a:pt x="774" y="280"/>
                  </a:lnTo>
                  <a:lnTo>
                    <a:pt x="795" y="280"/>
                  </a:lnTo>
                  <a:lnTo>
                    <a:pt x="812" y="282"/>
                  </a:lnTo>
                  <a:lnTo>
                    <a:pt x="825" y="286"/>
                  </a:lnTo>
                  <a:lnTo>
                    <a:pt x="833" y="289"/>
                  </a:lnTo>
                  <a:lnTo>
                    <a:pt x="839" y="291"/>
                  </a:lnTo>
                  <a:lnTo>
                    <a:pt x="840" y="292"/>
                  </a:lnTo>
                  <a:lnTo>
                    <a:pt x="840" y="291"/>
                  </a:lnTo>
                  <a:lnTo>
                    <a:pt x="841" y="287"/>
                  </a:lnTo>
                  <a:lnTo>
                    <a:pt x="842" y="281"/>
                  </a:lnTo>
                  <a:lnTo>
                    <a:pt x="846" y="272"/>
                  </a:lnTo>
                  <a:lnTo>
                    <a:pt x="850" y="261"/>
                  </a:lnTo>
                  <a:lnTo>
                    <a:pt x="857" y="250"/>
                  </a:lnTo>
                  <a:lnTo>
                    <a:pt x="867" y="237"/>
                  </a:lnTo>
                  <a:lnTo>
                    <a:pt x="880" y="223"/>
                  </a:lnTo>
                  <a:lnTo>
                    <a:pt x="897" y="208"/>
                  </a:lnTo>
                  <a:lnTo>
                    <a:pt x="917" y="193"/>
                  </a:lnTo>
                  <a:lnTo>
                    <a:pt x="942" y="178"/>
                  </a:lnTo>
                  <a:lnTo>
                    <a:pt x="972" y="163"/>
                  </a:lnTo>
                  <a:lnTo>
                    <a:pt x="1008" y="150"/>
                  </a:lnTo>
                  <a:lnTo>
                    <a:pt x="1048" y="136"/>
                  </a:lnTo>
                  <a:lnTo>
                    <a:pt x="1095" y="123"/>
                  </a:lnTo>
                  <a:lnTo>
                    <a:pt x="1150" y="112"/>
                  </a:lnTo>
                  <a:lnTo>
                    <a:pt x="1205" y="101"/>
                  </a:lnTo>
                  <a:lnTo>
                    <a:pt x="1257" y="91"/>
                  </a:lnTo>
                  <a:lnTo>
                    <a:pt x="1304" y="81"/>
                  </a:lnTo>
                  <a:lnTo>
                    <a:pt x="1346" y="71"/>
                  </a:lnTo>
                  <a:lnTo>
                    <a:pt x="1385" y="61"/>
                  </a:lnTo>
                  <a:lnTo>
                    <a:pt x="1421" y="52"/>
                  </a:lnTo>
                  <a:lnTo>
                    <a:pt x="1453" y="44"/>
                  </a:lnTo>
                  <a:lnTo>
                    <a:pt x="1481" y="34"/>
                  </a:lnTo>
                  <a:lnTo>
                    <a:pt x="1506" y="28"/>
                  </a:lnTo>
                  <a:lnTo>
                    <a:pt x="1527" y="21"/>
                  </a:lnTo>
                  <a:lnTo>
                    <a:pt x="1544" y="15"/>
                  </a:lnTo>
                  <a:lnTo>
                    <a:pt x="1559" y="9"/>
                  </a:lnTo>
                  <a:lnTo>
                    <a:pt x="1570" y="6"/>
                  </a:lnTo>
                  <a:lnTo>
                    <a:pt x="1578" y="2"/>
                  </a:lnTo>
                  <a:lnTo>
                    <a:pt x="1582" y="1"/>
                  </a:lnTo>
                  <a:lnTo>
                    <a:pt x="1583" y="0"/>
                  </a:lnTo>
                  <a:lnTo>
                    <a:pt x="1586" y="2"/>
                  </a:lnTo>
                  <a:lnTo>
                    <a:pt x="1593" y="10"/>
                  </a:lnTo>
                  <a:lnTo>
                    <a:pt x="1603" y="23"/>
                  </a:lnTo>
                  <a:lnTo>
                    <a:pt x="1617" y="39"/>
                  </a:lnTo>
                  <a:lnTo>
                    <a:pt x="1634" y="60"/>
                  </a:lnTo>
                  <a:lnTo>
                    <a:pt x="1655" y="85"/>
                  </a:lnTo>
                  <a:lnTo>
                    <a:pt x="1678" y="112"/>
                  </a:lnTo>
                  <a:lnTo>
                    <a:pt x="1703" y="142"/>
                  </a:lnTo>
                  <a:lnTo>
                    <a:pt x="1730" y="175"/>
                  </a:lnTo>
                  <a:lnTo>
                    <a:pt x="1758" y="210"/>
                  </a:lnTo>
                  <a:lnTo>
                    <a:pt x="1788" y="245"/>
                  </a:lnTo>
                  <a:lnTo>
                    <a:pt x="1819" y="283"/>
                  </a:lnTo>
                  <a:lnTo>
                    <a:pt x="1851" y="321"/>
                  </a:lnTo>
                  <a:lnTo>
                    <a:pt x="1882" y="359"/>
                  </a:lnTo>
                  <a:lnTo>
                    <a:pt x="1913" y="398"/>
                  </a:lnTo>
                  <a:lnTo>
                    <a:pt x="1943" y="436"/>
                  </a:lnTo>
                  <a:lnTo>
                    <a:pt x="1971" y="473"/>
                  </a:lnTo>
                  <a:lnTo>
                    <a:pt x="1999" y="508"/>
                  </a:lnTo>
                  <a:lnTo>
                    <a:pt x="2026" y="539"/>
                  </a:lnTo>
                  <a:lnTo>
                    <a:pt x="2050" y="569"/>
                  </a:lnTo>
                  <a:lnTo>
                    <a:pt x="2072" y="595"/>
                  </a:lnTo>
                  <a:lnTo>
                    <a:pt x="2092" y="621"/>
                  </a:lnTo>
                  <a:lnTo>
                    <a:pt x="2112" y="643"/>
                  </a:lnTo>
                  <a:lnTo>
                    <a:pt x="2129" y="663"/>
                  </a:lnTo>
                  <a:lnTo>
                    <a:pt x="2144" y="681"/>
                  </a:lnTo>
                  <a:lnTo>
                    <a:pt x="2157" y="695"/>
                  </a:lnTo>
                  <a:lnTo>
                    <a:pt x="2168" y="708"/>
                  </a:lnTo>
                  <a:lnTo>
                    <a:pt x="2177" y="720"/>
                  </a:lnTo>
                  <a:lnTo>
                    <a:pt x="2186" y="728"/>
                  </a:lnTo>
                  <a:lnTo>
                    <a:pt x="2190" y="733"/>
                  </a:lnTo>
                  <a:lnTo>
                    <a:pt x="2194" y="737"/>
                  </a:lnTo>
                  <a:lnTo>
                    <a:pt x="2195" y="738"/>
                  </a:lnTo>
                  <a:lnTo>
                    <a:pt x="2184" y="771"/>
                  </a:lnTo>
                  <a:lnTo>
                    <a:pt x="2225" y="799"/>
                  </a:lnTo>
                  <a:lnTo>
                    <a:pt x="2200" y="826"/>
                  </a:lnTo>
                  <a:lnTo>
                    <a:pt x="2233" y="842"/>
                  </a:lnTo>
                  <a:lnTo>
                    <a:pt x="2217" y="861"/>
                  </a:lnTo>
                  <a:lnTo>
                    <a:pt x="2242" y="875"/>
                  </a:lnTo>
                  <a:lnTo>
                    <a:pt x="2233" y="894"/>
                  </a:lnTo>
                  <a:lnTo>
                    <a:pt x="2264" y="902"/>
                  </a:lnTo>
                  <a:lnTo>
                    <a:pt x="2273" y="935"/>
                  </a:lnTo>
                  <a:lnTo>
                    <a:pt x="2271" y="936"/>
                  </a:lnTo>
                  <a:lnTo>
                    <a:pt x="2265" y="938"/>
                  </a:lnTo>
                  <a:lnTo>
                    <a:pt x="2258" y="941"/>
                  </a:lnTo>
                  <a:lnTo>
                    <a:pt x="2252" y="942"/>
                  </a:lnTo>
                  <a:lnTo>
                    <a:pt x="2247" y="942"/>
                  </a:lnTo>
                  <a:lnTo>
                    <a:pt x="2241" y="941"/>
                  </a:lnTo>
                  <a:lnTo>
                    <a:pt x="2236" y="940"/>
                  </a:lnTo>
                  <a:lnTo>
                    <a:pt x="2234" y="940"/>
                  </a:lnTo>
                  <a:lnTo>
                    <a:pt x="2230" y="941"/>
                  </a:lnTo>
                  <a:lnTo>
                    <a:pt x="2219" y="945"/>
                  </a:lnTo>
                  <a:lnTo>
                    <a:pt x="2200" y="951"/>
                  </a:lnTo>
                  <a:lnTo>
                    <a:pt x="2177" y="960"/>
                  </a:lnTo>
                  <a:lnTo>
                    <a:pt x="2149" y="971"/>
                  </a:lnTo>
                  <a:lnTo>
                    <a:pt x="2116" y="982"/>
                  </a:lnTo>
                  <a:lnTo>
                    <a:pt x="2081" y="995"/>
                  </a:lnTo>
                  <a:lnTo>
                    <a:pt x="2043" y="1008"/>
                  </a:lnTo>
                  <a:lnTo>
                    <a:pt x="2004" y="1021"/>
                  </a:lnTo>
                  <a:lnTo>
                    <a:pt x="1965" y="1035"/>
                  </a:lnTo>
                  <a:lnTo>
                    <a:pt x="1924" y="1049"/>
                  </a:lnTo>
                  <a:lnTo>
                    <a:pt x="1886" y="1062"/>
                  </a:lnTo>
                  <a:lnTo>
                    <a:pt x="1849" y="1073"/>
                  </a:lnTo>
                  <a:lnTo>
                    <a:pt x="1816" y="1085"/>
                  </a:lnTo>
                  <a:lnTo>
                    <a:pt x="1786" y="1094"/>
                  </a:lnTo>
                  <a:lnTo>
                    <a:pt x="1761" y="1101"/>
                  </a:lnTo>
                  <a:lnTo>
                    <a:pt x="1738" y="1108"/>
                  </a:lnTo>
                  <a:lnTo>
                    <a:pt x="1717" y="1115"/>
                  </a:lnTo>
                  <a:lnTo>
                    <a:pt x="1696" y="1122"/>
                  </a:lnTo>
                  <a:lnTo>
                    <a:pt x="1676" y="1128"/>
                  </a:lnTo>
                  <a:lnTo>
                    <a:pt x="1657" y="1137"/>
                  </a:lnTo>
                  <a:lnTo>
                    <a:pt x="1640" y="1143"/>
                  </a:lnTo>
                  <a:lnTo>
                    <a:pt x="1624" y="1150"/>
                  </a:lnTo>
                  <a:lnTo>
                    <a:pt x="1609" y="1157"/>
                  </a:lnTo>
                  <a:lnTo>
                    <a:pt x="1595" y="1163"/>
                  </a:lnTo>
                  <a:lnTo>
                    <a:pt x="1583" y="1169"/>
                  </a:lnTo>
                  <a:lnTo>
                    <a:pt x="1573" y="1175"/>
                  </a:lnTo>
                  <a:lnTo>
                    <a:pt x="1564" y="1178"/>
                  </a:lnTo>
                  <a:lnTo>
                    <a:pt x="1557" y="1183"/>
                  </a:lnTo>
                  <a:lnTo>
                    <a:pt x="1552" y="1185"/>
                  </a:lnTo>
                  <a:lnTo>
                    <a:pt x="1549" y="1186"/>
                  </a:lnTo>
                  <a:lnTo>
                    <a:pt x="1548" y="1187"/>
                  </a:lnTo>
                  <a:lnTo>
                    <a:pt x="1548" y="1190"/>
                  </a:lnTo>
                  <a:lnTo>
                    <a:pt x="1548" y="1195"/>
                  </a:lnTo>
                  <a:lnTo>
                    <a:pt x="1545" y="1204"/>
                  </a:lnTo>
                  <a:lnTo>
                    <a:pt x="1541" y="1216"/>
                  </a:lnTo>
                  <a:lnTo>
                    <a:pt x="1531" y="1229"/>
                  </a:lnTo>
                  <a:lnTo>
                    <a:pt x="1517" y="1241"/>
                  </a:lnTo>
                  <a:lnTo>
                    <a:pt x="1495" y="1255"/>
                  </a:lnTo>
                  <a:lnTo>
                    <a:pt x="1465" y="1267"/>
                  </a:lnTo>
                  <a:lnTo>
                    <a:pt x="1435" y="1276"/>
                  </a:lnTo>
                  <a:lnTo>
                    <a:pt x="1412" y="1280"/>
                  </a:lnTo>
                  <a:lnTo>
                    <a:pt x="1395" y="1283"/>
                  </a:lnTo>
                  <a:lnTo>
                    <a:pt x="1382" y="1283"/>
                  </a:lnTo>
                  <a:lnTo>
                    <a:pt x="1374" y="1282"/>
                  </a:lnTo>
                  <a:lnTo>
                    <a:pt x="1369" y="1279"/>
                  </a:lnTo>
                  <a:lnTo>
                    <a:pt x="1367" y="1278"/>
                  </a:lnTo>
                  <a:lnTo>
                    <a:pt x="1367" y="1277"/>
                  </a:lnTo>
                  <a:lnTo>
                    <a:pt x="1365" y="1278"/>
                  </a:lnTo>
                  <a:lnTo>
                    <a:pt x="1358" y="1280"/>
                  </a:lnTo>
                  <a:lnTo>
                    <a:pt x="1348" y="1284"/>
                  </a:lnTo>
                  <a:lnTo>
                    <a:pt x="1333" y="1289"/>
                  </a:lnTo>
                  <a:lnTo>
                    <a:pt x="1314" y="1295"/>
                  </a:lnTo>
                  <a:lnTo>
                    <a:pt x="1292" y="1304"/>
                  </a:lnTo>
                  <a:lnTo>
                    <a:pt x="1267" y="1313"/>
                  </a:lnTo>
                  <a:lnTo>
                    <a:pt x="1239" y="1324"/>
                  </a:lnTo>
                  <a:lnTo>
                    <a:pt x="1208" y="1337"/>
                  </a:lnTo>
                  <a:lnTo>
                    <a:pt x="1175" y="1352"/>
                  </a:lnTo>
                  <a:lnTo>
                    <a:pt x="1139" y="1367"/>
                  </a:lnTo>
                  <a:lnTo>
                    <a:pt x="1101" y="1384"/>
                  </a:lnTo>
                  <a:lnTo>
                    <a:pt x="1061" y="1404"/>
                  </a:lnTo>
                  <a:lnTo>
                    <a:pt x="1019" y="1423"/>
                  </a:lnTo>
                  <a:lnTo>
                    <a:pt x="977" y="1446"/>
                  </a:lnTo>
                  <a:lnTo>
                    <a:pt x="932" y="1469"/>
                  </a:lnTo>
                  <a:lnTo>
                    <a:pt x="888" y="1494"/>
                  </a:lnTo>
                  <a:lnTo>
                    <a:pt x="848" y="1515"/>
                  </a:lnTo>
                  <a:lnTo>
                    <a:pt x="810" y="1537"/>
                  </a:lnTo>
                  <a:lnTo>
                    <a:pt x="774" y="1558"/>
                  </a:lnTo>
                  <a:lnTo>
                    <a:pt x="742" y="1578"/>
                  </a:lnTo>
                  <a:lnTo>
                    <a:pt x="712" y="1596"/>
                  </a:lnTo>
                  <a:lnTo>
                    <a:pt x="686" y="1613"/>
                  </a:lnTo>
                  <a:lnTo>
                    <a:pt x="661" y="1628"/>
                  </a:lnTo>
                  <a:lnTo>
                    <a:pt x="641" y="1642"/>
                  </a:lnTo>
                  <a:lnTo>
                    <a:pt x="622" y="1655"/>
                  </a:lnTo>
                  <a:lnTo>
                    <a:pt x="606" y="1665"/>
                  </a:lnTo>
                  <a:lnTo>
                    <a:pt x="594" y="1674"/>
                  </a:lnTo>
                  <a:lnTo>
                    <a:pt x="583" y="1681"/>
                  </a:lnTo>
                  <a:lnTo>
                    <a:pt x="576" y="1686"/>
                  </a:lnTo>
                  <a:lnTo>
                    <a:pt x="572" y="1689"/>
                  </a:lnTo>
                  <a:lnTo>
                    <a:pt x="570" y="1690"/>
                  </a:lnTo>
                  <a:lnTo>
                    <a:pt x="569" y="1690"/>
                  </a:lnTo>
                  <a:lnTo>
                    <a:pt x="565" y="1692"/>
                  </a:lnTo>
                  <a:lnTo>
                    <a:pt x="559" y="1693"/>
                  </a:lnTo>
                  <a:lnTo>
                    <a:pt x="552" y="1693"/>
                  </a:lnTo>
                  <a:lnTo>
                    <a:pt x="545" y="1693"/>
                  </a:lnTo>
                  <a:lnTo>
                    <a:pt x="539" y="1693"/>
                  </a:lnTo>
                  <a:lnTo>
                    <a:pt x="535" y="1690"/>
                  </a:lnTo>
                  <a:lnTo>
                    <a:pt x="533" y="1687"/>
                  </a:lnTo>
                  <a:lnTo>
                    <a:pt x="531" y="1679"/>
                  </a:lnTo>
                  <a:lnTo>
                    <a:pt x="530" y="1672"/>
                  </a:lnTo>
                  <a:lnTo>
                    <a:pt x="530" y="1667"/>
                  </a:lnTo>
                  <a:lnTo>
                    <a:pt x="530" y="1666"/>
                  </a:lnTo>
                  <a:lnTo>
                    <a:pt x="528" y="1663"/>
                  </a:lnTo>
                  <a:lnTo>
                    <a:pt x="521" y="1651"/>
                  </a:lnTo>
                  <a:lnTo>
                    <a:pt x="509" y="1634"/>
                  </a:lnTo>
                  <a:lnTo>
                    <a:pt x="495" y="1611"/>
                  </a:lnTo>
                  <a:lnTo>
                    <a:pt x="476" y="1582"/>
                  </a:lnTo>
                  <a:lnTo>
                    <a:pt x="454" y="1549"/>
                  </a:lnTo>
                  <a:lnTo>
                    <a:pt x="430" y="1512"/>
                  </a:lnTo>
                  <a:lnTo>
                    <a:pt x="405" y="1472"/>
                  </a:lnTo>
                  <a:lnTo>
                    <a:pt x="378" y="1429"/>
                  </a:lnTo>
                  <a:lnTo>
                    <a:pt x="349" y="1384"/>
                  </a:lnTo>
                  <a:lnTo>
                    <a:pt x="321" y="1338"/>
                  </a:lnTo>
                  <a:lnTo>
                    <a:pt x="292" y="1292"/>
                  </a:lnTo>
                  <a:lnTo>
                    <a:pt x="263" y="1245"/>
                  </a:lnTo>
                  <a:lnTo>
                    <a:pt x="236" y="1200"/>
                  </a:lnTo>
                  <a:lnTo>
                    <a:pt x="209" y="1156"/>
                  </a:lnTo>
                  <a:lnTo>
                    <a:pt x="184" y="1114"/>
                  </a:lnTo>
                  <a:lnTo>
                    <a:pt x="161" y="1074"/>
                  </a:lnTo>
                  <a:lnTo>
                    <a:pt x="139" y="1036"/>
                  </a:lnTo>
                  <a:lnTo>
                    <a:pt x="119" y="1003"/>
                  </a:lnTo>
                  <a:lnTo>
                    <a:pt x="101" y="971"/>
                  </a:lnTo>
                  <a:lnTo>
                    <a:pt x="84" y="941"/>
                  </a:lnTo>
                  <a:lnTo>
                    <a:pt x="69" y="914"/>
                  </a:lnTo>
                  <a:lnTo>
                    <a:pt x="55" y="890"/>
                  </a:lnTo>
                  <a:lnTo>
                    <a:pt x="43" y="868"/>
                  </a:lnTo>
                  <a:lnTo>
                    <a:pt x="33" y="849"/>
                  </a:lnTo>
                  <a:lnTo>
                    <a:pt x="24" y="831"/>
                  </a:lnTo>
                  <a:lnTo>
                    <a:pt x="17" y="818"/>
                  </a:lnTo>
                  <a:lnTo>
                    <a:pt x="10" y="806"/>
                  </a:lnTo>
                  <a:lnTo>
                    <a:pt x="5" y="797"/>
                  </a:lnTo>
                  <a:lnTo>
                    <a:pt x="2" y="790"/>
                  </a:lnTo>
                  <a:lnTo>
                    <a:pt x="1" y="786"/>
                  </a:lnTo>
                  <a:lnTo>
                    <a:pt x="0" y="785"/>
                  </a:lnTo>
                  <a:lnTo>
                    <a:pt x="59" y="763"/>
                  </a:lnTo>
                  <a:lnTo>
                    <a:pt x="35" y="715"/>
                  </a:lnTo>
                  <a:lnTo>
                    <a:pt x="70" y="693"/>
                  </a:lnTo>
                  <a:lnTo>
                    <a:pt x="49" y="654"/>
                  </a:lnTo>
                  <a:lnTo>
                    <a:pt x="76" y="633"/>
                  </a:lnTo>
                  <a:lnTo>
                    <a:pt x="59" y="602"/>
                  </a:lnTo>
                  <a:lnTo>
                    <a:pt x="63" y="5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52"/>
            <p:cNvSpPr>
              <a:spLocks/>
            </p:cNvSpPr>
            <p:nvPr/>
          </p:nvSpPr>
          <p:spPr bwMode="auto">
            <a:xfrm>
              <a:off x="6997701" y="2652713"/>
              <a:ext cx="990600" cy="777875"/>
            </a:xfrm>
            <a:custGeom>
              <a:avLst/>
              <a:gdLst>
                <a:gd name="T0" fmla="*/ 710 w 1248"/>
                <a:gd name="T1" fmla="*/ 21 h 980"/>
                <a:gd name="T2" fmla="*/ 740 w 1248"/>
                <a:gd name="T3" fmla="*/ 59 h 980"/>
                <a:gd name="T4" fmla="*/ 770 w 1248"/>
                <a:gd name="T5" fmla="*/ 96 h 980"/>
                <a:gd name="T6" fmla="*/ 801 w 1248"/>
                <a:gd name="T7" fmla="*/ 134 h 980"/>
                <a:gd name="T8" fmla="*/ 832 w 1248"/>
                <a:gd name="T9" fmla="*/ 171 h 980"/>
                <a:gd name="T10" fmla="*/ 864 w 1248"/>
                <a:gd name="T11" fmla="*/ 208 h 980"/>
                <a:gd name="T12" fmla="*/ 896 w 1248"/>
                <a:gd name="T13" fmla="*/ 244 h 980"/>
                <a:gd name="T14" fmla="*/ 930 w 1248"/>
                <a:gd name="T15" fmla="*/ 280 h 980"/>
                <a:gd name="T16" fmla="*/ 963 w 1248"/>
                <a:gd name="T17" fmla="*/ 319 h 980"/>
                <a:gd name="T18" fmla="*/ 997 w 1248"/>
                <a:gd name="T19" fmla="*/ 362 h 980"/>
                <a:gd name="T20" fmla="*/ 1029 w 1248"/>
                <a:gd name="T21" fmla="*/ 403 h 980"/>
                <a:gd name="T22" fmla="*/ 1061 w 1248"/>
                <a:gd name="T23" fmla="*/ 446 h 980"/>
                <a:gd name="T24" fmla="*/ 1100 w 1248"/>
                <a:gd name="T25" fmla="*/ 487 h 980"/>
                <a:gd name="T26" fmla="*/ 1140 w 1248"/>
                <a:gd name="T27" fmla="*/ 535 h 980"/>
                <a:gd name="T28" fmla="*/ 1176 w 1248"/>
                <a:gd name="T29" fmla="*/ 585 h 980"/>
                <a:gd name="T30" fmla="*/ 1212 w 1248"/>
                <a:gd name="T31" fmla="*/ 635 h 980"/>
                <a:gd name="T32" fmla="*/ 1237 w 1248"/>
                <a:gd name="T33" fmla="*/ 667 h 980"/>
                <a:gd name="T34" fmla="*/ 1246 w 1248"/>
                <a:gd name="T35" fmla="*/ 687 h 980"/>
                <a:gd name="T36" fmla="*/ 1214 w 1248"/>
                <a:gd name="T37" fmla="*/ 715 h 980"/>
                <a:gd name="T38" fmla="*/ 998 w 1248"/>
                <a:gd name="T39" fmla="*/ 793 h 980"/>
                <a:gd name="T40" fmla="*/ 960 w 1248"/>
                <a:gd name="T41" fmla="*/ 802 h 980"/>
                <a:gd name="T42" fmla="*/ 922 w 1248"/>
                <a:gd name="T43" fmla="*/ 810 h 980"/>
                <a:gd name="T44" fmla="*/ 883 w 1248"/>
                <a:gd name="T45" fmla="*/ 818 h 980"/>
                <a:gd name="T46" fmla="*/ 845 w 1248"/>
                <a:gd name="T47" fmla="*/ 826 h 980"/>
                <a:gd name="T48" fmla="*/ 807 w 1248"/>
                <a:gd name="T49" fmla="*/ 836 h 980"/>
                <a:gd name="T50" fmla="*/ 770 w 1248"/>
                <a:gd name="T51" fmla="*/ 849 h 980"/>
                <a:gd name="T52" fmla="*/ 735 w 1248"/>
                <a:gd name="T53" fmla="*/ 865 h 980"/>
                <a:gd name="T54" fmla="*/ 696 w 1248"/>
                <a:gd name="T55" fmla="*/ 886 h 980"/>
                <a:gd name="T56" fmla="*/ 654 w 1248"/>
                <a:gd name="T57" fmla="*/ 911 h 980"/>
                <a:gd name="T58" fmla="*/ 612 w 1248"/>
                <a:gd name="T59" fmla="*/ 939 h 980"/>
                <a:gd name="T60" fmla="*/ 569 w 1248"/>
                <a:gd name="T61" fmla="*/ 966 h 980"/>
                <a:gd name="T62" fmla="*/ 532 w 1248"/>
                <a:gd name="T63" fmla="*/ 953 h 980"/>
                <a:gd name="T64" fmla="*/ 497 w 1248"/>
                <a:gd name="T65" fmla="*/ 898 h 980"/>
                <a:gd name="T66" fmla="*/ 460 w 1248"/>
                <a:gd name="T67" fmla="*/ 844 h 980"/>
                <a:gd name="T68" fmla="*/ 421 w 1248"/>
                <a:gd name="T69" fmla="*/ 791 h 980"/>
                <a:gd name="T70" fmla="*/ 270 w 1248"/>
                <a:gd name="T71" fmla="*/ 603 h 980"/>
                <a:gd name="T72" fmla="*/ 0 w 1248"/>
                <a:gd name="T73" fmla="*/ 269 h 980"/>
                <a:gd name="T74" fmla="*/ 5 w 1248"/>
                <a:gd name="T75" fmla="*/ 256 h 980"/>
                <a:gd name="T76" fmla="*/ 15 w 1248"/>
                <a:gd name="T77" fmla="*/ 246 h 980"/>
                <a:gd name="T78" fmla="*/ 51 w 1248"/>
                <a:gd name="T79" fmla="*/ 211 h 980"/>
                <a:gd name="T80" fmla="*/ 91 w 1248"/>
                <a:gd name="T81" fmla="*/ 180 h 980"/>
                <a:gd name="T82" fmla="*/ 131 w 1248"/>
                <a:gd name="T83" fmla="*/ 153 h 980"/>
                <a:gd name="T84" fmla="*/ 174 w 1248"/>
                <a:gd name="T85" fmla="*/ 133 h 980"/>
                <a:gd name="T86" fmla="*/ 520 w 1248"/>
                <a:gd name="T87" fmla="*/ 49 h 980"/>
                <a:gd name="T88" fmla="*/ 552 w 1248"/>
                <a:gd name="T89" fmla="*/ 39 h 980"/>
                <a:gd name="T90" fmla="*/ 583 w 1248"/>
                <a:gd name="T91" fmla="*/ 31 h 980"/>
                <a:gd name="T92" fmla="*/ 614 w 1248"/>
                <a:gd name="T93" fmla="*/ 21 h 980"/>
                <a:gd name="T94" fmla="*/ 629 w 1248"/>
                <a:gd name="T95" fmla="*/ 18 h 980"/>
                <a:gd name="T96" fmla="*/ 628 w 1248"/>
                <a:gd name="T97" fmla="*/ 21 h 980"/>
                <a:gd name="T98" fmla="*/ 629 w 1248"/>
                <a:gd name="T99" fmla="*/ 24 h 980"/>
                <a:gd name="T100" fmla="*/ 645 w 1248"/>
                <a:gd name="T101" fmla="*/ 18 h 980"/>
                <a:gd name="T102" fmla="*/ 662 w 1248"/>
                <a:gd name="T103" fmla="*/ 8 h 980"/>
                <a:gd name="T104" fmla="*/ 678 w 1248"/>
                <a:gd name="T105" fmla="*/ 1 h 980"/>
                <a:gd name="T106" fmla="*/ 696 w 1248"/>
                <a:gd name="T107" fmla="*/ 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8" h="980">
                  <a:moveTo>
                    <a:pt x="696" y="1"/>
                  </a:moveTo>
                  <a:lnTo>
                    <a:pt x="710" y="21"/>
                  </a:lnTo>
                  <a:lnTo>
                    <a:pt x="725" y="39"/>
                  </a:lnTo>
                  <a:lnTo>
                    <a:pt x="740" y="59"/>
                  </a:lnTo>
                  <a:lnTo>
                    <a:pt x="755" y="77"/>
                  </a:lnTo>
                  <a:lnTo>
                    <a:pt x="770" y="96"/>
                  </a:lnTo>
                  <a:lnTo>
                    <a:pt x="785" y="115"/>
                  </a:lnTo>
                  <a:lnTo>
                    <a:pt x="801" y="134"/>
                  </a:lnTo>
                  <a:lnTo>
                    <a:pt x="816" y="152"/>
                  </a:lnTo>
                  <a:lnTo>
                    <a:pt x="832" y="171"/>
                  </a:lnTo>
                  <a:lnTo>
                    <a:pt x="848" y="189"/>
                  </a:lnTo>
                  <a:lnTo>
                    <a:pt x="864" y="208"/>
                  </a:lnTo>
                  <a:lnTo>
                    <a:pt x="880" y="226"/>
                  </a:lnTo>
                  <a:lnTo>
                    <a:pt x="896" y="244"/>
                  </a:lnTo>
                  <a:lnTo>
                    <a:pt x="914" y="262"/>
                  </a:lnTo>
                  <a:lnTo>
                    <a:pt x="930" y="280"/>
                  </a:lnTo>
                  <a:lnTo>
                    <a:pt x="946" y="298"/>
                  </a:lnTo>
                  <a:lnTo>
                    <a:pt x="963" y="319"/>
                  </a:lnTo>
                  <a:lnTo>
                    <a:pt x="979" y="340"/>
                  </a:lnTo>
                  <a:lnTo>
                    <a:pt x="997" y="362"/>
                  </a:lnTo>
                  <a:lnTo>
                    <a:pt x="1013" y="383"/>
                  </a:lnTo>
                  <a:lnTo>
                    <a:pt x="1029" y="403"/>
                  </a:lnTo>
                  <a:lnTo>
                    <a:pt x="1045" y="425"/>
                  </a:lnTo>
                  <a:lnTo>
                    <a:pt x="1061" y="446"/>
                  </a:lnTo>
                  <a:lnTo>
                    <a:pt x="1077" y="467"/>
                  </a:lnTo>
                  <a:lnTo>
                    <a:pt x="1100" y="487"/>
                  </a:lnTo>
                  <a:lnTo>
                    <a:pt x="1121" y="510"/>
                  </a:lnTo>
                  <a:lnTo>
                    <a:pt x="1140" y="535"/>
                  </a:lnTo>
                  <a:lnTo>
                    <a:pt x="1159" y="560"/>
                  </a:lnTo>
                  <a:lnTo>
                    <a:pt x="1176" y="585"/>
                  </a:lnTo>
                  <a:lnTo>
                    <a:pt x="1193" y="609"/>
                  </a:lnTo>
                  <a:lnTo>
                    <a:pt x="1212" y="635"/>
                  </a:lnTo>
                  <a:lnTo>
                    <a:pt x="1233" y="658"/>
                  </a:lnTo>
                  <a:lnTo>
                    <a:pt x="1237" y="667"/>
                  </a:lnTo>
                  <a:lnTo>
                    <a:pt x="1242" y="676"/>
                  </a:lnTo>
                  <a:lnTo>
                    <a:pt x="1246" y="687"/>
                  </a:lnTo>
                  <a:lnTo>
                    <a:pt x="1248" y="697"/>
                  </a:lnTo>
                  <a:lnTo>
                    <a:pt x="1214" y="715"/>
                  </a:lnTo>
                  <a:lnTo>
                    <a:pt x="1016" y="787"/>
                  </a:lnTo>
                  <a:lnTo>
                    <a:pt x="998" y="793"/>
                  </a:lnTo>
                  <a:lnTo>
                    <a:pt x="978" y="797"/>
                  </a:lnTo>
                  <a:lnTo>
                    <a:pt x="960" y="802"/>
                  </a:lnTo>
                  <a:lnTo>
                    <a:pt x="940" y="805"/>
                  </a:lnTo>
                  <a:lnTo>
                    <a:pt x="922" y="810"/>
                  </a:lnTo>
                  <a:lnTo>
                    <a:pt x="902" y="813"/>
                  </a:lnTo>
                  <a:lnTo>
                    <a:pt x="883" y="818"/>
                  </a:lnTo>
                  <a:lnTo>
                    <a:pt x="864" y="821"/>
                  </a:lnTo>
                  <a:lnTo>
                    <a:pt x="845" y="826"/>
                  </a:lnTo>
                  <a:lnTo>
                    <a:pt x="826" y="832"/>
                  </a:lnTo>
                  <a:lnTo>
                    <a:pt x="807" y="836"/>
                  </a:lnTo>
                  <a:lnTo>
                    <a:pt x="788" y="842"/>
                  </a:lnTo>
                  <a:lnTo>
                    <a:pt x="770" y="849"/>
                  </a:lnTo>
                  <a:lnTo>
                    <a:pt x="753" y="857"/>
                  </a:lnTo>
                  <a:lnTo>
                    <a:pt x="735" y="865"/>
                  </a:lnTo>
                  <a:lnTo>
                    <a:pt x="718" y="874"/>
                  </a:lnTo>
                  <a:lnTo>
                    <a:pt x="696" y="886"/>
                  </a:lnTo>
                  <a:lnTo>
                    <a:pt x="674" y="898"/>
                  </a:lnTo>
                  <a:lnTo>
                    <a:pt x="654" y="911"/>
                  </a:lnTo>
                  <a:lnTo>
                    <a:pt x="633" y="925"/>
                  </a:lnTo>
                  <a:lnTo>
                    <a:pt x="612" y="939"/>
                  </a:lnTo>
                  <a:lnTo>
                    <a:pt x="590" y="953"/>
                  </a:lnTo>
                  <a:lnTo>
                    <a:pt x="569" y="966"/>
                  </a:lnTo>
                  <a:lnTo>
                    <a:pt x="549" y="980"/>
                  </a:lnTo>
                  <a:lnTo>
                    <a:pt x="532" y="953"/>
                  </a:lnTo>
                  <a:lnTo>
                    <a:pt x="514" y="926"/>
                  </a:lnTo>
                  <a:lnTo>
                    <a:pt x="497" y="898"/>
                  </a:lnTo>
                  <a:lnTo>
                    <a:pt x="479" y="872"/>
                  </a:lnTo>
                  <a:lnTo>
                    <a:pt x="460" y="844"/>
                  </a:lnTo>
                  <a:lnTo>
                    <a:pt x="441" y="818"/>
                  </a:lnTo>
                  <a:lnTo>
                    <a:pt x="421" y="791"/>
                  </a:lnTo>
                  <a:lnTo>
                    <a:pt x="401" y="765"/>
                  </a:lnTo>
                  <a:lnTo>
                    <a:pt x="270" y="603"/>
                  </a:lnTo>
                  <a:lnTo>
                    <a:pt x="69" y="361"/>
                  </a:lnTo>
                  <a:lnTo>
                    <a:pt x="0" y="269"/>
                  </a:lnTo>
                  <a:lnTo>
                    <a:pt x="2" y="262"/>
                  </a:lnTo>
                  <a:lnTo>
                    <a:pt x="5" y="256"/>
                  </a:lnTo>
                  <a:lnTo>
                    <a:pt x="10" y="250"/>
                  </a:lnTo>
                  <a:lnTo>
                    <a:pt x="15" y="246"/>
                  </a:lnTo>
                  <a:lnTo>
                    <a:pt x="33" y="228"/>
                  </a:lnTo>
                  <a:lnTo>
                    <a:pt x="51" y="211"/>
                  </a:lnTo>
                  <a:lnTo>
                    <a:pt x="71" y="195"/>
                  </a:lnTo>
                  <a:lnTo>
                    <a:pt x="91" y="180"/>
                  </a:lnTo>
                  <a:lnTo>
                    <a:pt x="110" y="166"/>
                  </a:lnTo>
                  <a:lnTo>
                    <a:pt x="131" y="153"/>
                  </a:lnTo>
                  <a:lnTo>
                    <a:pt x="152" y="142"/>
                  </a:lnTo>
                  <a:lnTo>
                    <a:pt x="174" y="133"/>
                  </a:lnTo>
                  <a:lnTo>
                    <a:pt x="504" y="52"/>
                  </a:lnTo>
                  <a:lnTo>
                    <a:pt x="520" y="49"/>
                  </a:lnTo>
                  <a:lnTo>
                    <a:pt x="536" y="44"/>
                  </a:lnTo>
                  <a:lnTo>
                    <a:pt x="552" y="39"/>
                  </a:lnTo>
                  <a:lnTo>
                    <a:pt x="567" y="36"/>
                  </a:lnTo>
                  <a:lnTo>
                    <a:pt x="583" y="31"/>
                  </a:lnTo>
                  <a:lnTo>
                    <a:pt x="598" y="27"/>
                  </a:lnTo>
                  <a:lnTo>
                    <a:pt x="614" y="21"/>
                  </a:lnTo>
                  <a:lnTo>
                    <a:pt x="629" y="16"/>
                  </a:lnTo>
                  <a:lnTo>
                    <a:pt x="629" y="18"/>
                  </a:lnTo>
                  <a:lnTo>
                    <a:pt x="629" y="20"/>
                  </a:lnTo>
                  <a:lnTo>
                    <a:pt x="628" y="21"/>
                  </a:lnTo>
                  <a:lnTo>
                    <a:pt x="627" y="22"/>
                  </a:lnTo>
                  <a:lnTo>
                    <a:pt x="629" y="24"/>
                  </a:lnTo>
                  <a:lnTo>
                    <a:pt x="637" y="21"/>
                  </a:lnTo>
                  <a:lnTo>
                    <a:pt x="645" y="18"/>
                  </a:lnTo>
                  <a:lnTo>
                    <a:pt x="654" y="13"/>
                  </a:lnTo>
                  <a:lnTo>
                    <a:pt x="662" y="8"/>
                  </a:lnTo>
                  <a:lnTo>
                    <a:pt x="668" y="5"/>
                  </a:lnTo>
                  <a:lnTo>
                    <a:pt x="678" y="1"/>
                  </a:lnTo>
                  <a:lnTo>
                    <a:pt x="686" y="0"/>
                  </a:lnTo>
                  <a:lnTo>
                    <a:pt x="696" y="1"/>
                  </a:lnTo>
                  <a:close/>
                </a:path>
              </a:pathLst>
            </a:custGeom>
            <a:solidFill>
              <a:srgbClr val="ED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381"/>
            <p:cNvSpPr>
              <a:spLocks/>
            </p:cNvSpPr>
            <p:nvPr/>
          </p:nvSpPr>
          <p:spPr bwMode="auto">
            <a:xfrm>
              <a:off x="6396038" y="2867025"/>
              <a:ext cx="1004888" cy="823913"/>
            </a:xfrm>
            <a:custGeom>
              <a:avLst/>
              <a:gdLst>
                <a:gd name="T0" fmla="*/ 772 w 1265"/>
                <a:gd name="T1" fmla="*/ 80 h 1037"/>
                <a:gd name="T2" fmla="*/ 1100 w 1265"/>
                <a:gd name="T3" fmla="*/ 479 h 1037"/>
                <a:gd name="T4" fmla="*/ 1144 w 1265"/>
                <a:gd name="T5" fmla="*/ 538 h 1037"/>
                <a:gd name="T6" fmla="*/ 1185 w 1265"/>
                <a:gd name="T7" fmla="*/ 599 h 1037"/>
                <a:gd name="T8" fmla="*/ 1224 w 1265"/>
                <a:gd name="T9" fmla="*/ 660 h 1037"/>
                <a:gd name="T10" fmla="*/ 1265 w 1265"/>
                <a:gd name="T11" fmla="*/ 721 h 1037"/>
                <a:gd name="T12" fmla="*/ 1223 w 1265"/>
                <a:gd name="T13" fmla="*/ 724 h 1037"/>
                <a:gd name="T14" fmla="*/ 1180 w 1265"/>
                <a:gd name="T15" fmla="*/ 731 h 1037"/>
                <a:gd name="T16" fmla="*/ 1140 w 1265"/>
                <a:gd name="T17" fmla="*/ 740 h 1037"/>
                <a:gd name="T18" fmla="*/ 1100 w 1265"/>
                <a:gd name="T19" fmla="*/ 751 h 1037"/>
                <a:gd name="T20" fmla="*/ 1060 w 1265"/>
                <a:gd name="T21" fmla="*/ 763 h 1037"/>
                <a:gd name="T22" fmla="*/ 1021 w 1265"/>
                <a:gd name="T23" fmla="*/ 778 h 1037"/>
                <a:gd name="T24" fmla="*/ 983 w 1265"/>
                <a:gd name="T25" fmla="*/ 794 h 1037"/>
                <a:gd name="T26" fmla="*/ 946 w 1265"/>
                <a:gd name="T27" fmla="*/ 813 h 1037"/>
                <a:gd name="T28" fmla="*/ 728 w 1265"/>
                <a:gd name="T29" fmla="*/ 933 h 1037"/>
                <a:gd name="T30" fmla="*/ 696 w 1265"/>
                <a:gd name="T31" fmla="*/ 948 h 1037"/>
                <a:gd name="T32" fmla="*/ 664 w 1265"/>
                <a:gd name="T33" fmla="*/ 961 h 1037"/>
                <a:gd name="T34" fmla="*/ 632 w 1265"/>
                <a:gd name="T35" fmla="*/ 976 h 1037"/>
                <a:gd name="T36" fmla="*/ 600 w 1265"/>
                <a:gd name="T37" fmla="*/ 990 h 1037"/>
                <a:gd name="T38" fmla="*/ 568 w 1265"/>
                <a:gd name="T39" fmla="*/ 1004 h 1037"/>
                <a:gd name="T40" fmla="*/ 536 w 1265"/>
                <a:gd name="T41" fmla="*/ 1018 h 1037"/>
                <a:gd name="T42" fmla="*/ 502 w 1265"/>
                <a:gd name="T43" fmla="*/ 1032 h 1037"/>
                <a:gd name="T44" fmla="*/ 479 w 1265"/>
                <a:gd name="T45" fmla="*/ 1027 h 1037"/>
                <a:gd name="T46" fmla="*/ 463 w 1265"/>
                <a:gd name="T47" fmla="*/ 1006 h 1037"/>
                <a:gd name="T48" fmla="*/ 446 w 1265"/>
                <a:gd name="T49" fmla="*/ 988 h 1037"/>
                <a:gd name="T50" fmla="*/ 428 w 1265"/>
                <a:gd name="T51" fmla="*/ 967 h 1037"/>
                <a:gd name="T52" fmla="*/ 401 w 1265"/>
                <a:gd name="T53" fmla="*/ 928 h 1037"/>
                <a:gd name="T54" fmla="*/ 361 w 1265"/>
                <a:gd name="T55" fmla="*/ 869 h 1037"/>
                <a:gd name="T56" fmla="*/ 324 w 1265"/>
                <a:gd name="T57" fmla="*/ 811 h 1037"/>
                <a:gd name="T58" fmla="*/ 289 w 1265"/>
                <a:gd name="T59" fmla="*/ 750 h 1037"/>
                <a:gd name="T60" fmla="*/ 122 w 1265"/>
                <a:gd name="T61" fmla="*/ 442 h 1037"/>
                <a:gd name="T62" fmla="*/ 0 w 1265"/>
                <a:gd name="T63" fmla="*/ 266 h 1037"/>
                <a:gd name="T64" fmla="*/ 0 w 1265"/>
                <a:gd name="T65" fmla="*/ 264 h 1037"/>
                <a:gd name="T66" fmla="*/ 22 w 1265"/>
                <a:gd name="T67" fmla="*/ 260 h 1037"/>
                <a:gd name="T68" fmla="*/ 64 w 1265"/>
                <a:gd name="T69" fmla="*/ 252 h 1037"/>
                <a:gd name="T70" fmla="*/ 104 w 1265"/>
                <a:gd name="T71" fmla="*/ 239 h 1037"/>
                <a:gd name="T72" fmla="*/ 142 w 1265"/>
                <a:gd name="T73" fmla="*/ 221 h 1037"/>
                <a:gd name="T74" fmla="*/ 179 w 1265"/>
                <a:gd name="T75" fmla="*/ 201 h 1037"/>
                <a:gd name="T76" fmla="*/ 214 w 1265"/>
                <a:gd name="T77" fmla="*/ 181 h 1037"/>
                <a:gd name="T78" fmla="*/ 251 w 1265"/>
                <a:gd name="T79" fmla="*/ 160 h 1037"/>
                <a:gd name="T80" fmla="*/ 288 w 1265"/>
                <a:gd name="T81" fmla="*/ 141 h 1037"/>
                <a:gd name="T82" fmla="*/ 320 w 1265"/>
                <a:gd name="T83" fmla="*/ 124 h 1037"/>
                <a:gd name="T84" fmla="*/ 348 w 1265"/>
                <a:gd name="T85" fmla="*/ 109 h 1037"/>
                <a:gd name="T86" fmla="*/ 376 w 1265"/>
                <a:gd name="T87" fmla="*/ 95 h 1037"/>
                <a:gd name="T88" fmla="*/ 404 w 1265"/>
                <a:gd name="T89" fmla="*/ 84 h 1037"/>
                <a:gd name="T90" fmla="*/ 433 w 1265"/>
                <a:gd name="T91" fmla="*/ 72 h 1037"/>
                <a:gd name="T92" fmla="*/ 462 w 1265"/>
                <a:gd name="T93" fmla="*/ 61 h 1037"/>
                <a:gd name="T94" fmla="*/ 491 w 1265"/>
                <a:gd name="T95" fmla="*/ 48 h 1037"/>
                <a:gd name="T96" fmla="*/ 518 w 1265"/>
                <a:gd name="T97" fmla="*/ 34 h 1037"/>
                <a:gd name="T98" fmla="*/ 552 w 1265"/>
                <a:gd name="T99" fmla="*/ 19 h 1037"/>
                <a:gd name="T100" fmla="*/ 593 w 1265"/>
                <a:gd name="T101" fmla="*/ 13 h 1037"/>
                <a:gd name="T102" fmla="*/ 636 w 1265"/>
                <a:gd name="T103" fmla="*/ 9 h 1037"/>
                <a:gd name="T104" fmla="*/ 679 w 1265"/>
                <a:gd name="T105" fmla="*/ 4 h 1037"/>
                <a:gd name="T106" fmla="*/ 707 w 1265"/>
                <a:gd name="T107" fmla="*/ 0 h 1037"/>
                <a:gd name="T108" fmla="*/ 719 w 1265"/>
                <a:gd name="T109" fmla="*/ 3 h 1037"/>
                <a:gd name="T110" fmla="*/ 728 w 1265"/>
                <a:gd name="T111" fmla="*/ 11 h 1037"/>
                <a:gd name="T112" fmla="*/ 736 w 1265"/>
                <a:gd name="T113" fmla="*/ 22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037">
                  <a:moveTo>
                    <a:pt x="739" y="26"/>
                  </a:moveTo>
                  <a:lnTo>
                    <a:pt x="772" y="80"/>
                  </a:lnTo>
                  <a:lnTo>
                    <a:pt x="974" y="329"/>
                  </a:lnTo>
                  <a:lnTo>
                    <a:pt x="1100" y="479"/>
                  </a:lnTo>
                  <a:lnTo>
                    <a:pt x="1123" y="508"/>
                  </a:lnTo>
                  <a:lnTo>
                    <a:pt x="1144" y="538"/>
                  </a:lnTo>
                  <a:lnTo>
                    <a:pt x="1165" y="569"/>
                  </a:lnTo>
                  <a:lnTo>
                    <a:pt x="1185" y="599"/>
                  </a:lnTo>
                  <a:lnTo>
                    <a:pt x="1204" y="630"/>
                  </a:lnTo>
                  <a:lnTo>
                    <a:pt x="1224" y="660"/>
                  </a:lnTo>
                  <a:lnTo>
                    <a:pt x="1245" y="691"/>
                  </a:lnTo>
                  <a:lnTo>
                    <a:pt x="1265" y="721"/>
                  </a:lnTo>
                  <a:lnTo>
                    <a:pt x="1243" y="722"/>
                  </a:lnTo>
                  <a:lnTo>
                    <a:pt x="1223" y="724"/>
                  </a:lnTo>
                  <a:lnTo>
                    <a:pt x="1202" y="728"/>
                  </a:lnTo>
                  <a:lnTo>
                    <a:pt x="1180" y="731"/>
                  </a:lnTo>
                  <a:lnTo>
                    <a:pt x="1161" y="736"/>
                  </a:lnTo>
                  <a:lnTo>
                    <a:pt x="1140" y="740"/>
                  </a:lnTo>
                  <a:lnTo>
                    <a:pt x="1119" y="745"/>
                  </a:lnTo>
                  <a:lnTo>
                    <a:pt x="1100" y="751"/>
                  </a:lnTo>
                  <a:lnTo>
                    <a:pt x="1080" y="758"/>
                  </a:lnTo>
                  <a:lnTo>
                    <a:pt x="1060" y="763"/>
                  </a:lnTo>
                  <a:lnTo>
                    <a:pt x="1041" y="771"/>
                  </a:lnTo>
                  <a:lnTo>
                    <a:pt x="1021" y="778"/>
                  </a:lnTo>
                  <a:lnTo>
                    <a:pt x="1003" y="786"/>
                  </a:lnTo>
                  <a:lnTo>
                    <a:pt x="983" y="794"/>
                  </a:lnTo>
                  <a:lnTo>
                    <a:pt x="965" y="804"/>
                  </a:lnTo>
                  <a:lnTo>
                    <a:pt x="946" y="813"/>
                  </a:lnTo>
                  <a:lnTo>
                    <a:pt x="744" y="925"/>
                  </a:lnTo>
                  <a:lnTo>
                    <a:pt x="728" y="933"/>
                  </a:lnTo>
                  <a:lnTo>
                    <a:pt x="712" y="940"/>
                  </a:lnTo>
                  <a:lnTo>
                    <a:pt x="696" y="948"/>
                  </a:lnTo>
                  <a:lnTo>
                    <a:pt x="679" y="955"/>
                  </a:lnTo>
                  <a:lnTo>
                    <a:pt x="664" y="961"/>
                  </a:lnTo>
                  <a:lnTo>
                    <a:pt x="648" y="969"/>
                  </a:lnTo>
                  <a:lnTo>
                    <a:pt x="632" y="976"/>
                  </a:lnTo>
                  <a:lnTo>
                    <a:pt x="616" y="983"/>
                  </a:lnTo>
                  <a:lnTo>
                    <a:pt x="600" y="990"/>
                  </a:lnTo>
                  <a:lnTo>
                    <a:pt x="584" y="997"/>
                  </a:lnTo>
                  <a:lnTo>
                    <a:pt x="568" y="1004"/>
                  </a:lnTo>
                  <a:lnTo>
                    <a:pt x="552" y="1011"/>
                  </a:lnTo>
                  <a:lnTo>
                    <a:pt x="536" y="1018"/>
                  </a:lnTo>
                  <a:lnTo>
                    <a:pt x="518" y="1025"/>
                  </a:lnTo>
                  <a:lnTo>
                    <a:pt x="502" y="1032"/>
                  </a:lnTo>
                  <a:lnTo>
                    <a:pt x="486" y="1037"/>
                  </a:lnTo>
                  <a:lnTo>
                    <a:pt x="479" y="1027"/>
                  </a:lnTo>
                  <a:lnTo>
                    <a:pt x="471" y="1017"/>
                  </a:lnTo>
                  <a:lnTo>
                    <a:pt x="463" y="1006"/>
                  </a:lnTo>
                  <a:lnTo>
                    <a:pt x="454" y="997"/>
                  </a:lnTo>
                  <a:lnTo>
                    <a:pt x="446" y="988"/>
                  </a:lnTo>
                  <a:lnTo>
                    <a:pt x="437" y="978"/>
                  </a:lnTo>
                  <a:lnTo>
                    <a:pt x="428" y="967"/>
                  </a:lnTo>
                  <a:lnTo>
                    <a:pt x="422" y="957"/>
                  </a:lnTo>
                  <a:lnTo>
                    <a:pt x="401" y="928"/>
                  </a:lnTo>
                  <a:lnTo>
                    <a:pt x="380" y="899"/>
                  </a:lnTo>
                  <a:lnTo>
                    <a:pt x="361" y="869"/>
                  </a:lnTo>
                  <a:lnTo>
                    <a:pt x="342" y="839"/>
                  </a:lnTo>
                  <a:lnTo>
                    <a:pt x="324" y="811"/>
                  </a:lnTo>
                  <a:lnTo>
                    <a:pt x="306" y="779"/>
                  </a:lnTo>
                  <a:lnTo>
                    <a:pt x="289" y="750"/>
                  </a:lnTo>
                  <a:lnTo>
                    <a:pt x="272" y="720"/>
                  </a:lnTo>
                  <a:lnTo>
                    <a:pt x="122" y="442"/>
                  </a:lnTo>
                  <a:lnTo>
                    <a:pt x="1" y="267"/>
                  </a:lnTo>
                  <a:lnTo>
                    <a:pt x="0" y="266"/>
                  </a:lnTo>
                  <a:lnTo>
                    <a:pt x="0" y="265"/>
                  </a:lnTo>
                  <a:lnTo>
                    <a:pt x="0" y="264"/>
                  </a:lnTo>
                  <a:lnTo>
                    <a:pt x="0" y="262"/>
                  </a:lnTo>
                  <a:lnTo>
                    <a:pt x="22" y="260"/>
                  </a:lnTo>
                  <a:lnTo>
                    <a:pt x="43" y="258"/>
                  </a:lnTo>
                  <a:lnTo>
                    <a:pt x="64" y="252"/>
                  </a:lnTo>
                  <a:lnTo>
                    <a:pt x="84" y="246"/>
                  </a:lnTo>
                  <a:lnTo>
                    <a:pt x="104" y="239"/>
                  </a:lnTo>
                  <a:lnTo>
                    <a:pt x="122" y="230"/>
                  </a:lnTo>
                  <a:lnTo>
                    <a:pt x="142" y="221"/>
                  </a:lnTo>
                  <a:lnTo>
                    <a:pt x="160" y="212"/>
                  </a:lnTo>
                  <a:lnTo>
                    <a:pt x="179" y="201"/>
                  </a:lnTo>
                  <a:lnTo>
                    <a:pt x="197" y="191"/>
                  </a:lnTo>
                  <a:lnTo>
                    <a:pt x="214" y="181"/>
                  </a:lnTo>
                  <a:lnTo>
                    <a:pt x="233" y="170"/>
                  </a:lnTo>
                  <a:lnTo>
                    <a:pt x="251" y="160"/>
                  </a:lnTo>
                  <a:lnTo>
                    <a:pt x="270" y="151"/>
                  </a:lnTo>
                  <a:lnTo>
                    <a:pt x="288" y="141"/>
                  </a:lnTo>
                  <a:lnTo>
                    <a:pt x="308" y="133"/>
                  </a:lnTo>
                  <a:lnTo>
                    <a:pt x="320" y="124"/>
                  </a:lnTo>
                  <a:lnTo>
                    <a:pt x="334" y="116"/>
                  </a:lnTo>
                  <a:lnTo>
                    <a:pt x="348" y="109"/>
                  </a:lnTo>
                  <a:lnTo>
                    <a:pt x="362" y="102"/>
                  </a:lnTo>
                  <a:lnTo>
                    <a:pt x="376" y="95"/>
                  </a:lnTo>
                  <a:lnTo>
                    <a:pt x="390" y="90"/>
                  </a:lnTo>
                  <a:lnTo>
                    <a:pt x="404" y="84"/>
                  </a:lnTo>
                  <a:lnTo>
                    <a:pt x="419" y="78"/>
                  </a:lnTo>
                  <a:lnTo>
                    <a:pt x="433" y="72"/>
                  </a:lnTo>
                  <a:lnTo>
                    <a:pt x="448" y="67"/>
                  </a:lnTo>
                  <a:lnTo>
                    <a:pt x="462" y="61"/>
                  </a:lnTo>
                  <a:lnTo>
                    <a:pt x="477" y="55"/>
                  </a:lnTo>
                  <a:lnTo>
                    <a:pt x="491" y="48"/>
                  </a:lnTo>
                  <a:lnTo>
                    <a:pt x="504" y="41"/>
                  </a:lnTo>
                  <a:lnTo>
                    <a:pt x="518" y="34"/>
                  </a:lnTo>
                  <a:lnTo>
                    <a:pt x="532" y="26"/>
                  </a:lnTo>
                  <a:lnTo>
                    <a:pt x="552" y="19"/>
                  </a:lnTo>
                  <a:lnTo>
                    <a:pt x="572" y="15"/>
                  </a:lnTo>
                  <a:lnTo>
                    <a:pt x="593" y="13"/>
                  </a:lnTo>
                  <a:lnTo>
                    <a:pt x="615" y="10"/>
                  </a:lnTo>
                  <a:lnTo>
                    <a:pt x="636" y="9"/>
                  </a:lnTo>
                  <a:lnTo>
                    <a:pt x="658" y="7"/>
                  </a:lnTo>
                  <a:lnTo>
                    <a:pt x="679" y="4"/>
                  </a:lnTo>
                  <a:lnTo>
                    <a:pt x="700" y="1"/>
                  </a:lnTo>
                  <a:lnTo>
                    <a:pt x="707" y="0"/>
                  </a:lnTo>
                  <a:lnTo>
                    <a:pt x="713" y="1"/>
                  </a:lnTo>
                  <a:lnTo>
                    <a:pt x="719" y="3"/>
                  </a:lnTo>
                  <a:lnTo>
                    <a:pt x="723" y="7"/>
                  </a:lnTo>
                  <a:lnTo>
                    <a:pt x="728" y="11"/>
                  </a:lnTo>
                  <a:lnTo>
                    <a:pt x="732" y="16"/>
                  </a:lnTo>
                  <a:lnTo>
                    <a:pt x="736" y="22"/>
                  </a:lnTo>
                  <a:lnTo>
                    <a:pt x="739" y="26"/>
                  </a:lnTo>
                  <a:close/>
                </a:path>
              </a:pathLst>
            </a:custGeom>
            <a:solidFill>
              <a:srgbClr val="D3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487"/>
            <p:cNvSpPr>
              <a:spLocks/>
            </p:cNvSpPr>
            <p:nvPr/>
          </p:nvSpPr>
          <p:spPr bwMode="auto">
            <a:xfrm>
              <a:off x="6378576" y="3117850"/>
              <a:ext cx="374650" cy="595313"/>
            </a:xfrm>
            <a:custGeom>
              <a:avLst/>
              <a:gdLst>
                <a:gd name="T0" fmla="*/ 128 w 472"/>
                <a:gd name="T1" fmla="*/ 176 h 748"/>
                <a:gd name="T2" fmla="*/ 220 w 472"/>
                <a:gd name="T3" fmla="*/ 335 h 748"/>
                <a:gd name="T4" fmla="*/ 318 w 472"/>
                <a:gd name="T5" fmla="*/ 519 h 748"/>
                <a:gd name="T6" fmla="*/ 335 w 472"/>
                <a:gd name="T7" fmla="*/ 548 h 748"/>
                <a:gd name="T8" fmla="*/ 352 w 472"/>
                <a:gd name="T9" fmla="*/ 575 h 748"/>
                <a:gd name="T10" fmla="*/ 371 w 472"/>
                <a:gd name="T11" fmla="*/ 604 h 748"/>
                <a:gd name="T12" fmla="*/ 389 w 472"/>
                <a:gd name="T13" fmla="*/ 632 h 748"/>
                <a:gd name="T14" fmla="*/ 409 w 472"/>
                <a:gd name="T15" fmla="*/ 661 h 748"/>
                <a:gd name="T16" fmla="*/ 428 w 472"/>
                <a:gd name="T17" fmla="*/ 688 h 748"/>
                <a:gd name="T18" fmla="*/ 450 w 472"/>
                <a:gd name="T19" fmla="*/ 716 h 748"/>
                <a:gd name="T20" fmla="*/ 472 w 472"/>
                <a:gd name="T21" fmla="*/ 742 h 748"/>
                <a:gd name="T22" fmla="*/ 472 w 472"/>
                <a:gd name="T23" fmla="*/ 748 h 748"/>
                <a:gd name="T24" fmla="*/ 465 w 472"/>
                <a:gd name="T25" fmla="*/ 747 h 748"/>
                <a:gd name="T26" fmla="*/ 458 w 472"/>
                <a:gd name="T27" fmla="*/ 743 h 748"/>
                <a:gd name="T28" fmla="*/ 454 w 472"/>
                <a:gd name="T29" fmla="*/ 738 h 748"/>
                <a:gd name="T30" fmla="*/ 449 w 472"/>
                <a:gd name="T31" fmla="*/ 732 h 748"/>
                <a:gd name="T32" fmla="*/ 431 w 472"/>
                <a:gd name="T33" fmla="*/ 707 h 748"/>
                <a:gd name="T34" fmla="*/ 412 w 472"/>
                <a:gd name="T35" fmla="*/ 681 h 748"/>
                <a:gd name="T36" fmla="*/ 394 w 472"/>
                <a:gd name="T37" fmla="*/ 656 h 748"/>
                <a:gd name="T38" fmla="*/ 377 w 472"/>
                <a:gd name="T39" fmla="*/ 631 h 748"/>
                <a:gd name="T40" fmla="*/ 358 w 472"/>
                <a:gd name="T41" fmla="*/ 605 h 748"/>
                <a:gd name="T42" fmla="*/ 341 w 472"/>
                <a:gd name="T43" fmla="*/ 580 h 748"/>
                <a:gd name="T44" fmla="*/ 324 w 472"/>
                <a:gd name="T45" fmla="*/ 555 h 748"/>
                <a:gd name="T46" fmla="*/ 308 w 472"/>
                <a:gd name="T47" fmla="*/ 528 h 748"/>
                <a:gd name="T48" fmla="*/ 291 w 472"/>
                <a:gd name="T49" fmla="*/ 503 h 748"/>
                <a:gd name="T50" fmla="*/ 275 w 472"/>
                <a:gd name="T51" fmla="*/ 476 h 748"/>
                <a:gd name="T52" fmla="*/ 259 w 472"/>
                <a:gd name="T53" fmla="*/ 450 h 748"/>
                <a:gd name="T54" fmla="*/ 245 w 472"/>
                <a:gd name="T55" fmla="*/ 423 h 748"/>
                <a:gd name="T56" fmla="*/ 230 w 472"/>
                <a:gd name="T57" fmla="*/ 397 h 748"/>
                <a:gd name="T58" fmla="*/ 217 w 472"/>
                <a:gd name="T59" fmla="*/ 370 h 748"/>
                <a:gd name="T60" fmla="*/ 204 w 472"/>
                <a:gd name="T61" fmla="*/ 343 h 748"/>
                <a:gd name="T62" fmla="*/ 191 w 472"/>
                <a:gd name="T63" fmla="*/ 315 h 748"/>
                <a:gd name="T64" fmla="*/ 181 w 472"/>
                <a:gd name="T65" fmla="*/ 295 h 748"/>
                <a:gd name="T66" fmla="*/ 169 w 472"/>
                <a:gd name="T67" fmla="*/ 277 h 748"/>
                <a:gd name="T68" fmla="*/ 159 w 472"/>
                <a:gd name="T69" fmla="*/ 257 h 748"/>
                <a:gd name="T70" fmla="*/ 148 w 472"/>
                <a:gd name="T71" fmla="*/ 239 h 748"/>
                <a:gd name="T72" fmla="*/ 136 w 472"/>
                <a:gd name="T73" fmla="*/ 219 h 748"/>
                <a:gd name="T74" fmla="*/ 125 w 472"/>
                <a:gd name="T75" fmla="*/ 201 h 748"/>
                <a:gd name="T76" fmla="*/ 113 w 472"/>
                <a:gd name="T77" fmla="*/ 183 h 748"/>
                <a:gd name="T78" fmla="*/ 102 w 472"/>
                <a:gd name="T79" fmla="*/ 164 h 748"/>
                <a:gd name="T80" fmla="*/ 89 w 472"/>
                <a:gd name="T81" fmla="*/ 145 h 748"/>
                <a:gd name="T82" fmla="*/ 76 w 472"/>
                <a:gd name="T83" fmla="*/ 126 h 748"/>
                <a:gd name="T84" fmla="*/ 65 w 472"/>
                <a:gd name="T85" fmla="*/ 108 h 748"/>
                <a:gd name="T86" fmla="*/ 52 w 472"/>
                <a:gd name="T87" fmla="*/ 89 h 748"/>
                <a:gd name="T88" fmla="*/ 39 w 472"/>
                <a:gd name="T89" fmla="*/ 71 h 748"/>
                <a:gd name="T90" fmla="*/ 27 w 472"/>
                <a:gd name="T91" fmla="*/ 54 h 748"/>
                <a:gd name="T92" fmla="*/ 13 w 472"/>
                <a:gd name="T93" fmla="*/ 35 h 748"/>
                <a:gd name="T94" fmla="*/ 0 w 472"/>
                <a:gd name="T95" fmla="*/ 17 h 748"/>
                <a:gd name="T96" fmla="*/ 0 w 472"/>
                <a:gd name="T97" fmla="*/ 11 h 748"/>
                <a:gd name="T98" fmla="*/ 4 w 472"/>
                <a:gd name="T99" fmla="*/ 6 h 748"/>
                <a:gd name="T100" fmla="*/ 8 w 472"/>
                <a:gd name="T101" fmla="*/ 3 h 748"/>
                <a:gd name="T102" fmla="*/ 13 w 472"/>
                <a:gd name="T103" fmla="*/ 0 h 748"/>
                <a:gd name="T104" fmla="*/ 23 w 472"/>
                <a:gd name="T105" fmla="*/ 11 h 748"/>
                <a:gd name="T106" fmla="*/ 128 w 472"/>
                <a:gd name="T107" fmla="*/ 17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2" h="748">
                  <a:moveTo>
                    <a:pt x="128" y="176"/>
                  </a:moveTo>
                  <a:lnTo>
                    <a:pt x="220" y="335"/>
                  </a:lnTo>
                  <a:lnTo>
                    <a:pt x="318" y="519"/>
                  </a:lnTo>
                  <a:lnTo>
                    <a:pt x="335" y="548"/>
                  </a:lnTo>
                  <a:lnTo>
                    <a:pt x="352" y="575"/>
                  </a:lnTo>
                  <a:lnTo>
                    <a:pt x="371" y="604"/>
                  </a:lnTo>
                  <a:lnTo>
                    <a:pt x="389" y="632"/>
                  </a:lnTo>
                  <a:lnTo>
                    <a:pt x="409" y="661"/>
                  </a:lnTo>
                  <a:lnTo>
                    <a:pt x="428" y="688"/>
                  </a:lnTo>
                  <a:lnTo>
                    <a:pt x="450" y="716"/>
                  </a:lnTo>
                  <a:lnTo>
                    <a:pt x="472" y="742"/>
                  </a:lnTo>
                  <a:lnTo>
                    <a:pt x="472" y="748"/>
                  </a:lnTo>
                  <a:lnTo>
                    <a:pt x="465" y="747"/>
                  </a:lnTo>
                  <a:lnTo>
                    <a:pt x="458" y="743"/>
                  </a:lnTo>
                  <a:lnTo>
                    <a:pt x="454" y="738"/>
                  </a:lnTo>
                  <a:lnTo>
                    <a:pt x="449" y="732"/>
                  </a:lnTo>
                  <a:lnTo>
                    <a:pt x="431" y="707"/>
                  </a:lnTo>
                  <a:lnTo>
                    <a:pt x="412" y="681"/>
                  </a:lnTo>
                  <a:lnTo>
                    <a:pt x="394" y="656"/>
                  </a:lnTo>
                  <a:lnTo>
                    <a:pt x="377" y="631"/>
                  </a:lnTo>
                  <a:lnTo>
                    <a:pt x="358" y="605"/>
                  </a:lnTo>
                  <a:lnTo>
                    <a:pt x="341" y="580"/>
                  </a:lnTo>
                  <a:lnTo>
                    <a:pt x="324" y="555"/>
                  </a:lnTo>
                  <a:lnTo>
                    <a:pt x="308" y="528"/>
                  </a:lnTo>
                  <a:lnTo>
                    <a:pt x="291" y="503"/>
                  </a:lnTo>
                  <a:lnTo>
                    <a:pt x="275" y="476"/>
                  </a:lnTo>
                  <a:lnTo>
                    <a:pt x="259" y="450"/>
                  </a:lnTo>
                  <a:lnTo>
                    <a:pt x="245" y="423"/>
                  </a:lnTo>
                  <a:lnTo>
                    <a:pt x="230" y="397"/>
                  </a:lnTo>
                  <a:lnTo>
                    <a:pt x="217" y="370"/>
                  </a:lnTo>
                  <a:lnTo>
                    <a:pt x="204" y="343"/>
                  </a:lnTo>
                  <a:lnTo>
                    <a:pt x="191" y="315"/>
                  </a:lnTo>
                  <a:lnTo>
                    <a:pt x="181" y="295"/>
                  </a:lnTo>
                  <a:lnTo>
                    <a:pt x="169" y="277"/>
                  </a:lnTo>
                  <a:lnTo>
                    <a:pt x="159" y="257"/>
                  </a:lnTo>
                  <a:lnTo>
                    <a:pt x="148" y="239"/>
                  </a:lnTo>
                  <a:lnTo>
                    <a:pt x="136" y="219"/>
                  </a:lnTo>
                  <a:lnTo>
                    <a:pt x="125" y="201"/>
                  </a:lnTo>
                  <a:lnTo>
                    <a:pt x="113" y="183"/>
                  </a:lnTo>
                  <a:lnTo>
                    <a:pt x="102" y="164"/>
                  </a:lnTo>
                  <a:lnTo>
                    <a:pt x="89" y="145"/>
                  </a:lnTo>
                  <a:lnTo>
                    <a:pt x="76" y="126"/>
                  </a:lnTo>
                  <a:lnTo>
                    <a:pt x="65" y="108"/>
                  </a:lnTo>
                  <a:lnTo>
                    <a:pt x="52" y="89"/>
                  </a:lnTo>
                  <a:lnTo>
                    <a:pt x="39" y="71"/>
                  </a:lnTo>
                  <a:lnTo>
                    <a:pt x="27" y="54"/>
                  </a:lnTo>
                  <a:lnTo>
                    <a:pt x="13" y="35"/>
                  </a:lnTo>
                  <a:lnTo>
                    <a:pt x="0" y="17"/>
                  </a:lnTo>
                  <a:lnTo>
                    <a:pt x="0" y="11"/>
                  </a:lnTo>
                  <a:lnTo>
                    <a:pt x="4" y="6"/>
                  </a:lnTo>
                  <a:lnTo>
                    <a:pt x="8" y="3"/>
                  </a:lnTo>
                  <a:lnTo>
                    <a:pt x="13" y="0"/>
                  </a:lnTo>
                  <a:lnTo>
                    <a:pt x="23" y="11"/>
                  </a:lnTo>
                  <a:lnTo>
                    <a:pt x="128" y="176"/>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12"/>
            <p:cNvSpPr>
              <a:spLocks/>
            </p:cNvSpPr>
            <p:nvPr/>
          </p:nvSpPr>
          <p:spPr bwMode="auto">
            <a:xfrm>
              <a:off x="6370638" y="3168650"/>
              <a:ext cx="360363" cy="581025"/>
            </a:xfrm>
            <a:custGeom>
              <a:avLst/>
              <a:gdLst>
                <a:gd name="T0" fmla="*/ 79 w 455"/>
                <a:gd name="T1" fmla="*/ 115 h 731"/>
                <a:gd name="T2" fmla="*/ 143 w 455"/>
                <a:gd name="T3" fmla="*/ 220 h 731"/>
                <a:gd name="T4" fmla="*/ 289 w 455"/>
                <a:gd name="T5" fmla="*/ 487 h 731"/>
                <a:gd name="T6" fmla="*/ 306 w 455"/>
                <a:gd name="T7" fmla="*/ 518 h 731"/>
                <a:gd name="T8" fmla="*/ 326 w 455"/>
                <a:gd name="T9" fmla="*/ 549 h 731"/>
                <a:gd name="T10" fmla="*/ 349 w 455"/>
                <a:gd name="T11" fmla="*/ 579 h 731"/>
                <a:gd name="T12" fmla="*/ 372 w 455"/>
                <a:gd name="T13" fmla="*/ 608 h 731"/>
                <a:gd name="T14" fmla="*/ 395 w 455"/>
                <a:gd name="T15" fmla="*/ 637 h 731"/>
                <a:gd name="T16" fmla="*/ 417 w 455"/>
                <a:gd name="T17" fmla="*/ 667 h 731"/>
                <a:gd name="T18" fmla="*/ 437 w 455"/>
                <a:gd name="T19" fmla="*/ 697 h 731"/>
                <a:gd name="T20" fmla="*/ 455 w 455"/>
                <a:gd name="T21" fmla="*/ 728 h 731"/>
                <a:gd name="T22" fmla="*/ 455 w 455"/>
                <a:gd name="T23" fmla="*/ 731 h 731"/>
                <a:gd name="T24" fmla="*/ 432 w 455"/>
                <a:gd name="T25" fmla="*/ 706 h 731"/>
                <a:gd name="T26" fmla="*/ 409 w 455"/>
                <a:gd name="T27" fmla="*/ 679 h 731"/>
                <a:gd name="T28" fmla="*/ 387 w 455"/>
                <a:gd name="T29" fmla="*/ 653 h 731"/>
                <a:gd name="T30" fmla="*/ 366 w 455"/>
                <a:gd name="T31" fmla="*/ 626 h 731"/>
                <a:gd name="T32" fmla="*/ 347 w 455"/>
                <a:gd name="T33" fmla="*/ 599 h 731"/>
                <a:gd name="T34" fmla="*/ 327 w 455"/>
                <a:gd name="T35" fmla="*/ 571 h 731"/>
                <a:gd name="T36" fmla="*/ 309 w 455"/>
                <a:gd name="T37" fmla="*/ 543 h 731"/>
                <a:gd name="T38" fmla="*/ 291 w 455"/>
                <a:gd name="T39" fmla="*/ 516 h 731"/>
                <a:gd name="T40" fmla="*/ 31 w 455"/>
                <a:gd name="T41" fmla="*/ 67 h 731"/>
                <a:gd name="T42" fmla="*/ 23 w 455"/>
                <a:gd name="T43" fmla="*/ 51 h 731"/>
                <a:gd name="T44" fmla="*/ 14 w 455"/>
                <a:gd name="T45" fmla="*/ 34 h 731"/>
                <a:gd name="T46" fmla="*/ 6 w 455"/>
                <a:gd name="T47" fmla="*/ 19 h 731"/>
                <a:gd name="T48" fmla="*/ 0 w 455"/>
                <a:gd name="T49" fmla="*/ 2 h 731"/>
                <a:gd name="T50" fmla="*/ 2 w 455"/>
                <a:gd name="T51" fmla="*/ 0 h 731"/>
                <a:gd name="T52" fmla="*/ 6 w 455"/>
                <a:gd name="T53" fmla="*/ 1 h 731"/>
                <a:gd name="T54" fmla="*/ 9 w 455"/>
                <a:gd name="T55" fmla="*/ 3 h 731"/>
                <a:gd name="T56" fmla="*/ 12 w 455"/>
                <a:gd name="T57" fmla="*/ 4 h 731"/>
                <a:gd name="T58" fmla="*/ 23 w 455"/>
                <a:gd name="T59" fmla="*/ 17 h 731"/>
                <a:gd name="T60" fmla="*/ 32 w 455"/>
                <a:gd name="T61" fmla="*/ 30 h 731"/>
                <a:gd name="T62" fmla="*/ 41 w 455"/>
                <a:gd name="T63" fmla="*/ 45 h 731"/>
                <a:gd name="T64" fmla="*/ 48 w 455"/>
                <a:gd name="T65" fmla="*/ 59 h 731"/>
                <a:gd name="T66" fmla="*/ 55 w 455"/>
                <a:gd name="T67" fmla="*/ 72 h 731"/>
                <a:gd name="T68" fmla="*/ 63 w 455"/>
                <a:gd name="T69" fmla="*/ 87 h 731"/>
                <a:gd name="T70" fmla="*/ 70 w 455"/>
                <a:gd name="T71" fmla="*/ 101 h 731"/>
                <a:gd name="T72" fmla="*/ 79 w 455"/>
                <a:gd name="T73" fmla="*/ 115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5" h="731">
                  <a:moveTo>
                    <a:pt x="79" y="115"/>
                  </a:moveTo>
                  <a:lnTo>
                    <a:pt x="143" y="220"/>
                  </a:lnTo>
                  <a:lnTo>
                    <a:pt x="289" y="487"/>
                  </a:lnTo>
                  <a:lnTo>
                    <a:pt x="306" y="518"/>
                  </a:lnTo>
                  <a:lnTo>
                    <a:pt x="326" y="549"/>
                  </a:lnTo>
                  <a:lnTo>
                    <a:pt x="349" y="579"/>
                  </a:lnTo>
                  <a:lnTo>
                    <a:pt x="372" y="608"/>
                  </a:lnTo>
                  <a:lnTo>
                    <a:pt x="395" y="637"/>
                  </a:lnTo>
                  <a:lnTo>
                    <a:pt x="417" y="667"/>
                  </a:lnTo>
                  <a:lnTo>
                    <a:pt x="437" y="697"/>
                  </a:lnTo>
                  <a:lnTo>
                    <a:pt x="455" y="728"/>
                  </a:lnTo>
                  <a:lnTo>
                    <a:pt x="455" y="731"/>
                  </a:lnTo>
                  <a:lnTo>
                    <a:pt x="432" y="706"/>
                  </a:lnTo>
                  <a:lnTo>
                    <a:pt x="409" y="679"/>
                  </a:lnTo>
                  <a:lnTo>
                    <a:pt x="387" y="653"/>
                  </a:lnTo>
                  <a:lnTo>
                    <a:pt x="366" y="626"/>
                  </a:lnTo>
                  <a:lnTo>
                    <a:pt x="347" y="599"/>
                  </a:lnTo>
                  <a:lnTo>
                    <a:pt x="327" y="571"/>
                  </a:lnTo>
                  <a:lnTo>
                    <a:pt x="309" y="543"/>
                  </a:lnTo>
                  <a:lnTo>
                    <a:pt x="291" y="516"/>
                  </a:lnTo>
                  <a:lnTo>
                    <a:pt x="31" y="67"/>
                  </a:lnTo>
                  <a:lnTo>
                    <a:pt x="23" y="51"/>
                  </a:lnTo>
                  <a:lnTo>
                    <a:pt x="14" y="34"/>
                  </a:lnTo>
                  <a:lnTo>
                    <a:pt x="6" y="19"/>
                  </a:lnTo>
                  <a:lnTo>
                    <a:pt x="0" y="2"/>
                  </a:lnTo>
                  <a:lnTo>
                    <a:pt x="2" y="0"/>
                  </a:lnTo>
                  <a:lnTo>
                    <a:pt x="6" y="1"/>
                  </a:lnTo>
                  <a:lnTo>
                    <a:pt x="9" y="3"/>
                  </a:lnTo>
                  <a:lnTo>
                    <a:pt x="12" y="4"/>
                  </a:lnTo>
                  <a:lnTo>
                    <a:pt x="23" y="17"/>
                  </a:lnTo>
                  <a:lnTo>
                    <a:pt x="32" y="30"/>
                  </a:lnTo>
                  <a:lnTo>
                    <a:pt x="41" y="45"/>
                  </a:lnTo>
                  <a:lnTo>
                    <a:pt x="48" y="59"/>
                  </a:lnTo>
                  <a:lnTo>
                    <a:pt x="55" y="72"/>
                  </a:lnTo>
                  <a:lnTo>
                    <a:pt x="63" y="87"/>
                  </a:lnTo>
                  <a:lnTo>
                    <a:pt x="70" y="101"/>
                  </a:lnTo>
                  <a:lnTo>
                    <a:pt x="79" y="115"/>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540"/>
            <p:cNvSpPr>
              <a:spLocks/>
            </p:cNvSpPr>
            <p:nvPr/>
          </p:nvSpPr>
          <p:spPr bwMode="auto">
            <a:xfrm>
              <a:off x="6359526" y="3214688"/>
              <a:ext cx="366713" cy="584200"/>
            </a:xfrm>
            <a:custGeom>
              <a:avLst/>
              <a:gdLst>
                <a:gd name="T0" fmla="*/ 9 w 463"/>
                <a:gd name="T1" fmla="*/ 0 h 735"/>
                <a:gd name="T2" fmla="*/ 27 w 463"/>
                <a:gd name="T3" fmla="*/ 25 h 735"/>
                <a:gd name="T4" fmla="*/ 43 w 463"/>
                <a:gd name="T5" fmla="*/ 50 h 735"/>
                <a:gd name="T6" fmla="*/ 57 w 463"/>
                <a:gd name="T7" fmla="*/ 77 h 735"/>
                <a:gd name="T8" fmla="*/ 70 w 463"/>
                <a:gd name="T9" fmla="*/ 104 h 735"/>
                <a:gd name="T10" fmla="*/ 83 w 463"/>
                <a:gd name="T11" fmla="*/ 131 h 735"/>
                <a:gd name="T12" fmla="*/ 96 w 463"/>
                <a:gd name="T13" fmla="*/ 159 h 735"/>
                <a:gd name="T14" fmla="*/ 110 w 463"/>
                <a:gd name="T15" fmla="*/ 185 h 735"/>
                <a:gd name="T16" fmla="*/ 125 w 463"/>
                <a:gd name="T17" fmla="*/ 211 h 735"/>
                <a:gd name="T18" fmla="*/ 256 w 463"/>
                <a:gd name="T19" fmla="*/ 437 h 735"/>
                <a:gd name="T20" fmla="*/ 267 w 463"/>
                <a:gd name="T21" fmla="*/ 456 h 735"/>
                <a:gd name="T22" fmla="*/ 278 w 463"/>
                <a:gd name="T23" fmla="*/ 474 h 735"/>
                <a:gd name="T24" fmla="*/ 289 w 463"/>
                <a:gd name="T25" fmla="*/ 491 h 735"/>
                <a:gd name="T26" fmla="*/ 301 w 463"/>
                <a:gd name="T27" fmla="*/ 510 h 735"/>
                <a:gd name="T28" fmla="*/ 312 w 463"/>
                <a:gd name="T29" fmla="*/ 528 h 735"/>
                <a:gd name="T30" fmla="*/ 324 w 463"/>
                <a:gd name="T31" fmla="*/ 545 h 735"/>
                <a:gd name="T32" fmla="*/ 335 w 463"/>
                <a:gd name="T33" fmla="*/ 564 h 735"/>
                <a:gd name="T34" fmla="*/ 348 w 463"/>
                <a:gd name="T35" fmla="*/ 581 h 735"/>
                <a:gd name="T36" fmla="*/ 361 w 463"/>
                <a:gd name="T37" fmla="*/ 600 h 735"/>
                <a:gd name="T38" fmla="*/ 373 w 463"/>
                <a:gd name="T39" fmla="*/ 617 h 735"/>
                <a:gd name="T40" fmla="*/ 386 w 463"/>
                <a:gd name="T41" fmla="*/ 634 h 735"/>
                <a:gd name="T42" fmla="*/ 400 w 463"/>
                <a:gd name="T43" fmla="*/ 651 h 735"/>
                <a:gd name="T44" fmla="*/ 413 w 463"/>
                <a:gd name="T45" fmla="*/ 668 h 735"/>
                <a:gd name="T46" fmla="*/ 428 w 463"/>
                <a:gd name="T47" fmla="*/ 684 h 735"/>
                <a:gd name="T48" fmla="*/ 443 w 463"/>
                <a:gd name="T49" fmla="*/ 700 h 735"/>
                <a:gd name="T50" fmla="*/ 460 w 463"/>
                <a:gd name="T51" fmla="*/ 716 h 735"/>
                <a:gd name="T52" fmla="*/ 461 w 463"/>
                <a:gd name="T53" fmla="*/ 720 h 735"/>
                <a:gd name="T54" fmla="*/ 462 w 463"/>
                <a:gd name="T55" fmla="*/ 725 h 735"/>
                <a:gd name="T56" fmla="*/ 463 w 463"/>
                <a:gd name="T57" fmla="*/ 730 h 735"/>
                <a:gd name="T58" fmla="*/ 463 w 463"/>
                <a:gd name="T59" fmla="*/ 735 h 735"/>
                <a:gd name="T60" fmla="*/ 456 w 463"/>
                <a:gd name="T61" fmla="*/ 735 h 735"/>
                <a:gd name="T62" fmla="*/ 426 w 463"/>
                <a:gd name="T63" fmla="*/ 703 h 735"/>
                <a:gd name="T64" fmla="*/ 398 w 463"/>
                <a:gd name="T65" fmla="*/ 671 h 735"/>
                <a:gd name="T66" fmla="*/ 373 w 463"/>
                <a:gd name="T67" fmla="*/ 638 h 735"/>
                <a:gd name="T68" fmla="*/ 349 w 463"/>
                <a:gd name="T69" fmla="*/ 604 h 735"/>
                <a:gd name="T70" fmla="*/ 326 w 463"/>
                <a:gd name="T71" fmla="*/ 570 h 735"/>
                <a:gd name="T72" fmla="*/ 304 w 463"/>
                <a:gd name="T73" fmla="*/ 535 h 735"/>
                <a:gd name="T74" fmla="*/ 282 w 463"/>
                <a:gd name="T75" fmla="*/ 499 h 735"/>
                <a:gd name="T76" fmla="*/ 262 w 463"/>
                <a:gd name="T77" fmla="*/ 464 h 735"/>
                <a:gd name="T78" fmla="*/ 242 w 463"/>
                <a:gd name="T79" fmla="*/ 428 h 735"/>
                <a:gd name="T80" fmla="*/ 222 w 463"/>
                <a:gd name="T81" fmla="*/ 392 h 735"/>
                <a:gd name="T82" fmla="*/ 202 w 463"/>
                <a:gd name="T83" fmla="*/ 357 h 735"/>
                <a:gd name="T84" fmla="*/ 182 w 463"/>
                <a:gd name="T85" fmla="*/ 321 h 735"/>
                <a:gd name="T86" fmla="*/ 161 w 463"/>
                <a:gd name="T87" fmla="*/ 286 h 735"/>
                <a:gd name="T88" fmla="*/ 141 w 463"/>
                <a:gd name="T89" fmla="*/ 251 h 735"/>
                <a:gd name="T90" fmla="*/ 118 w 463"/>
                <a:gd name="T91" fmla="*/ 216 h 735"/>
                <a:gd name="T92" fmla="*/ 95 w 463"/>
                <a:gd name="T93" fmla="*/ 182 h 735"/>
                <a:gd name="T94" fmla="*/ 82 w 463"/>
                <a:gd name="T95" fmla="*/ 162 h 735"/>
                <a:gd name="T96" fmla="*/ 68 w 463"/>
                <a:gd name="T97" fmla="*/ 142 h 735"/>
                <a:gd name="T98" fmla="*/ 57 w 463"/>
                <a:gd name="T99" fmla="*/ 123 h 735"/>
                <a:gd name="T100" fmla="*/ 44 w 463"/>
                <a:gd name="T101" fmla="*/ 103 h 735"/>
                <a:gd name="T102" fmla="*/ 32 w 463"/>
                <a:gd name="T103" fmla="*/ 84 h 735"/>
                <a:gd name="T104" fmla="*/ 22 w 463"/>
                <a:gd name="T105" fmla="*/ 63 h 735"/>
                <a:gd name="T106" fmla="*/ 12 w 463"/>
                <a:gd name="T107" fmla="*/ 42 h 735"/>
                <a:gd name="T108" fmla="*/ 1 w 463"/>
                <a:gd name="T109" fmla="*/ 21 h 735"/>
                <a:gd name="T110" fmla="*/ 0 w 463"/>
                <a:gd name="T111" fmla="*/ 15 h 735"/>
                <a:gd name="T112" fmla="*/ 1 w 463"/>
                <a:gd name="T113" fmla="*/ 9 h 735"/>
                <a:gd name="T114" fmla="*/ 5 w 463"/>
                <a:gd name="T115" fmla="*/ 3 h 735"/>
                <a:gd name="T116" fmla="*/ 9 w 463"/>
                <a:gd name="T11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3" h="735">
                  <a:moveTo>
                    <a:pt x="9" y="0"/>
                  </a:moveTo>
                  <a:lnTo>
                    <a:pt x="27" y="25"/>
                  </a:lnTo>
                  <a:lnTo>
                    <a:pt x="43" y="50"/>
                  </a:lnTo>
                  <a:lnTo>
                    <a:pt x="57" y="77"/>
                  </a:lnTo>
                  <a:lnTo>
                    <a:pt x="70" y="104"/>
                  </a:lnTo>
                  <a:lnTo>
                    <a:pt x="83" y="131"/>
                  </a:lnTo>
                  <a:lnTo>
                    <a:pt x="96" y="159"/>
                  </a:lnTo>
                  <a:lnTo>
                    <a:pt x="110" y="185"/>
                  </a:lnTo>
                  <a:lnTo>
                    <a:pt x="125" y="211"/>
                  </a:lnTo>
                  <a:lnTo>
                    <a:pt x="256" y="437"/>
                  </a:lnTo>
                  <a:lnTo>
                    <a:pt x="267" y="456"/>
                  </a:lnTo>
                  <a:lnTo>
                    <a:pt x="278" y="474"/>
                  </a:lnTo>
                  <a:lnTo>
                    <a:pt x="289" y="491"/>
                  </a:lnTo>
                  <a:lnTo>
                    <a:pt x="301" y="510"/>
                  </a:lnTo>
                  <a:lnTo>
                    <a:pt x="312" y="528"/>
                  </a:lnTo>
                  <a:lnTo>
                    <a:pt x="324" y="545"/>
                  </a:lnTo>
                  <a:lnTo>
                    <a:pt x="335" y="564"/>
                  </a:lnTo>
                  <a:lnTo>
                    <a:pt x="348" y="581"/>
                  </a:lnTo>
                  <a:lnTo>
                    <a:pt x="361" y="600"/>
                  </a:lnTo>
                  <a:lnTo>
                    <a:pt x="373" y="617"/>
                  </a:lnTo>
                  <a:lnTo>
                    <a:pt x="386" y="634"/>
                  </a:lnTo>
                  <a:lnTo>
                    <a:pt x="400" y="651"/>
                  </a:lnTo>
                  <a:lnTo>
                    <a:pt x="413" y="668"/>
                  </a:lnTo>
                  <a:lnTo>
                    <a:pt x="428" y="684"/>
                  </a:lnTo>
                  <a:lnTo>
                    <a:pt x="443" y="700"/>
                  </a:lnTo>
                  <a:lnTo>
                    <a:pt x="460" y="716"/>
                  </a:lnTo>
                  <a:lnTo>
                    <a:pt x="461" y="720"/>
                  </a:lnTo>
                  <a:lnTo>
                    <a:pt x="462" y="725"/>
                  </a:lnTo>
                  <a:lnTo>
                    <a:pt x="463" y="730"/>
                  </a:lnTo>
                  <a:lnTo>
                    <a:pt x="463" y="735"/>
                  </a:lnTo>
                  <a:lnTo>
                    <a:pt x="456" y="735"/>
                  </a:lnTo>
                  <a:lnTo>
                    <a:pt x="426" y="703"/>
                  </a:lnTo>
                  <a:lnTo>
                    <a:pt x="398" y="671"/>
                  </a:lnTo>
                  <a:lnTo>
                    <a:pt x="373" y="638"/>
                  </a:lnTo>
                  <a:lnTo>
                    <a:pt x="349" y="604"/>
                  </a:lnTo>
                  <a:lnTo>
                    <a:pt x="326" y="570"/>
                  </a:lnTo>
                  <a:lnTo>
                    <a:pt x="304" y="535"/>
                  </a:lnTo>
                  <a:lnTo>
                    <a:pt x="282" y="499"/>
                  </a:lnTo>
                  <a:lnTo>
                    <a:pt x="262" y="464"/>
                  </a:lnTo>
                  <a:lnTo>
                    <a:pt x="242" y="428"/>
                  </a:lnTo>
                  <a:lnTo>
                    <a:pt x="222" y="392"/>
                  </a:lnTo>
                  <a:lnTo>
                    <a:pt x="202" y="357"/>
                  </a:lnTo>
                  <a:lnTo>
                    <a:pt x="182" y="321"/>
                  </a:lnTo>
                  <a:lnTo>
                    <a:pt x="161" y="286"/>
                  </a:lnTo>
                  <a:lnTo>
                    <a:pt x="141" y="251"/>
                  </a:lnTo>
                  <a:lnTo>
                    <a:pt x="118" y="216"/>
                  </a:lnTo>
                  <a:lnTo>
                    <a:pt x="95" y="182"/>
                  </a:lnTo>
                  <a:lnTo>
                    <a:pt x="82" y="162"/>
                  </a:lnTo>
                  <a:lnTo>
                    <a:pt x="68" y="142"/>
                  </a:lnTo>
                  <a:lnTo>
                    <a:pt x="57" y="123"/>
                  </a:lnTo>
                  <a:lnTo>
                    <a:pt x="44" y="103"/>
                  </a:lnTo>
                  <a:lnTo>
                    <a:pt x="32" y="84"/>
                  </a:lnTo>
                  <a:lnTo>
                    <a:pt x="22" y="63"/>
                  </a:lnTo>
                  <a:lnTo>
                    <a:pt x="12" y="42"/>
                  </a:lnTo>
                  <a:lnTo>
                    <a:pt x="1" y="21"/>
                  </a:lnTo>
                  <a:lnTo>
                    <a:pt x="0" y="15"/>
                  </a:lnTo>
                  <a:lnTo>
                    <a:pt x="1" y="9"/>
                  </a:lnTo>
                  <a:lnTo>
                    <a:pt x="5" y="3"/>
                  </a:lnTo>
                  <a:lnTo>
                    <a:pt x="9" y="0"/>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557"/>
            <p:cNvSpPr>
              <a:spLocks/>
            </p:cNvSpPr>
            <p:nvPr/>
          </p:nvSpPr>
          <p:spPr bwMode="auto">
            <a:xfrm>
              <a:off x="7472363" y="3241675"/>
              <a:ext cx="533400" cy="204788"/>
            </a:xfrm>
            <a:custGeom>
              <a:avLst/>
              <a:gdLst>
                <a:gd name="T0" fmla="*/ 640 w 671"/>
                <a:gd name="T1" fmla="*/ 32 h 258"/>
                <a:gd name="T2" fmla="*/ 575 w 671"/>
                <a:gd name="T3" fmla="*/ 61 h 258"/>
                <a:gd name="T4" fmla="*/ 509 w 671"/>
                <a:gd name="T5" fmla="*/ 84 h 258"/>
                <a:gd name="T6" fmla="*/ 441 w 671"/>
                <a:gd name="T7" fmla="*/ 106 h 258"/>
                <a:gd name="T8" fmla="*/ 372 w 671"/>
                <a:gd name="T9" fmla="*/ 126 h 258"/>
                <a:gd name="T10" fmla="*/ 304 w 671"/>
                <a:gd name="T11" fmla="*/ 145 h 258"/>
                <a:gd name="T12" fmla="*/ 236 w 671"/>
                <a:gd name="T13" fmla="*/ 165 h 258"/>
                <a:gd name="T14" fmla="*/ 169 w 671"/>
                <a:gd name="T15" fmla="*/ 188 h 258"/>
                <a:gd name="T16" fmla="*/ 119 w 671"/>
                <a:gd name="T17" fmla="*/ 207 h 258"/>
                <a:gd name="T18" fmla="*/ 85 w 671"/>
                <a:gd name="T19" fmla="*/ 221 h 258"/>
                <a:gd name="T20" fmla="*/ 51 w 671"/>
                <a:gd name="T21" fmla="*/ 235 h 258"/>
                <a:gd name="T22" fmla="*/ 18 w 671"/>
                <a:gd name="T23" fmla="*/ 250 h 258"/>
                <a:gd name="T24" fmla="*/ 11 w 671"/>
                <a:gd name="T25" fmla="*/ 248 h 258"/>
                <a:gd name="T26" fmla="*/ 34 w 671"/>
                <a:gd name="T27" fmla="*/ 228 h 258"/>
                <a:gd name="T28" fmla="*/ 58 w 671"/>
                <a:gd name="T29" fmla="*/ 211 h 258"/>
                <a:gd name="T30" fmla="*/ 83 w 671"/>
                <a:gd name="T31" fmla="*/ 196 h 258"/>
                <a:gd name="T32" fmla="*/ 108 w 671"/>
                <a:gd name="T33" fmla="*/ 183 h 258"/>
                <a:gd name="T34" fmla="*/ 135 w 671"/>
                <a:gd name="T35" fmla="*/ 172 h 258"/>
                <a:gd name="T36" fmla="*/ 163 w 671"/>
                <a:gd name="T37" fmla="*/ 161 h 258"/>
                <a:gd name="T38" fmla="*/ 189 w 671"/>
                <a:gd name="T39" fmla="*/ 152 h 258"/>
                <a:gd name="T40" fmla="*/ 224 w 671"/>
                <a:gd name="T41" fmla="*/ 140 h 258"/>
                <a:gd name="T42" fmla="*/ 265 w 671"/>
                <a:gd name="T43" fmla="*/ 129 h 258"/>
                <a:gd name="T44" fmla="*/ 306 w 671"/>
                <a:gd name="T45" fmla="*/ 119 h 258"/>
                <a:gd name="T46" fmla="*/ 348 w 671"/>
                <a:gd name="T47" fmla="*/ 108 h 258"/>
                <a:gd name="T48" fmla="*/ 391 w 671"/>
                <a:gd name="T49" fmla="*/ 98 h 258"/>
                <a:gd name="T50" fmla="*/ 432 w 671"/>
                <a:gd name="T51" fmla="*/ 88 h 258"/>
                <a:gd name="T52" fmla="*/ 472 w 671"/>
                <a:gd name="T53" fmla="*/ 75 h 258"/>
                <a:gd name="T54" fmla="*/ 513 w 671"/>
                <a:gd name="T55" fmla="*/ 60 h 258"/>
                <a:gd name="T56" fmla="*/ 548 w 671"/>
                <a:gd name="T57" fmla="*/ 45 h 258"/>
                <a:gd name="T58" fmla="*/ 582 w 671"/>
                <a:gd name="T59" fmla="*/ 32 h 258"/>
                <a:gd name="T60" fmla="*/ 614 w 671"/>
                <a:gd name="T61" fmla="*/ 18 h 258"/>
                <a:gd name="T62" fmla="*/ 647 w 671"/>
                <a:gd name="T63" fmla="*/ 6 h 258"/>
                <a:gd name="T64" fmla="*/ 671 w 671"/>
                <a:gd name="T65" fmla="*/ 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1" h="258">
                  <a:moveTo>
                    <a:pt x="671" y="16"/>
                  </a:moveTo>
                  <a:lnTo>
                    <a:pt x="640" y="32"/>
                  </a:lnTo>
                  <a:lnTo>
                    <a:pt x="608" y="47"/>
                  </a:lnTo>
                  <a:lnTo>
                    <a:pt x="575" y="61"/>
                  </a:lnTo>
                  <a:lnTo>
                    <a:pt x="542" y="73"/>
                  </a:lnTo>
                  <a:lnTo>
                    <a:pt x="509" y="84"/>
                  </a:lnTo>
                  <a:lnTo>
                    <a:pt x="475" y="96"/>
                  </a:lnTo>
                  <a:lnTo>
                    <a:pt x="441" y="106"/>
                  </a:lnTo>
                  <a:lnTo>
                    <a:pt x="407" y="115"/>
                  </a:lnTo>
                  <a:lnTo>
                    <a:pt x="372" y="126"/>
                  </a:lnTo>
                  <a:lnTo>
                    <a:pt x="339" y="135"/>
                  </a:lnTo>
                  <a:lnTo>
                    <a:pt x="304" y="145"/>
                  </a:lnTo>
                  <a:lnTo>
                    <a:pt x="270" y="154"/>
                  </a:lnTo>
                  <a:lnTo>
                    <a:pt x="236" y="165"/>
                  </a:lnTo>
                  <a:lnTo>
                    <a:pt x="203" y="176"/>
                  </a:lnTo>
                  <a:lnTo>
                    <a:pt x="169" y="188"/>
                  </a:lnTo>
                  <a:lnTo>
                    <a:pt x="136" y="200"/>
                  </a:lnTo>
                  <a:lnTo>
                    <a:pt x="119" y="207"/>
                  </a:lnTo>
                  <a:lnTo>
                    <a:pt x="103" y="214"/>
                  </a:lnTo>
                  <a:lnTo>
                    <a:pt x="85" y="221"/>
                  </a:lnTo>
                  <a:lnTo>
                    <a:pt x="68" y="228"/>
                  </a:lnTo>
                  <a:lnTo>
                    <a:pt x="51" y="235"/>
                  </a:lnTo>
                  <a:lnTo>
                    <a:pt x="34" y="242"/>
                  </a:lnTo>
                  <a:lnTo>
                    <a:pt x="18" y="250"/>
                  </a:lnTo>
                  <a:lnTo>
                    <a:pt x="0" y="258"/>
                  </a:lnTo>
                  <a:lnTo>
                    <a:pt x="11" y="248"/>
                  </a:lnTo>
                  <a:lnTo>
                    <a:pt x="22" y="237"/>
                  </a:lnTo>
                  <a:lnTo>
                    <a:pt x="34" y="228"/>
                  </a:lnTo>
                  <a:lnTo>
                    <a:pt x="45" y="219"/>
                  </a:lnTo>
                  <a:lnTo>
                    <a:pt x="58" y="211"/>
                  </a:lnTo>
                  <a:lnTo>
                    <a:pt x="70" y="203"/>
                  </a:lnTo>
                  <a:lnTo>
                    <a:pt x="83" y="196"/>
                  </a:lnTo>
                  <a:lnTo>
                    <a:pt x="96" y="189"/>
                  </a:lnTo>
                  <a:lnTo>
                    <a:pt x="108" y="183"/>
                  </a:lnTo>
                  <a:lnTo>
                    <a:pt x="122" y="176"/>
                  </a:lnTo>
                  <a:lnTo>
                    <a:pt x="135" y="172"/>
                  </a:lnTo>
                  <a:lnTo>
                    <a:pt x="149" y="166"/>
                  </a:lnTo>
                  <a:lnTo>
                    <a:pt x="163" y="161"/>
                  </a:lnTo>
                  <a:lnTo>
                    <a:pt x="175" y="157"/>
                  </a:lnTo>
                  <a:lnTo>
                    <a:pt x="189" y="152"/>
                  </a:lnTo>
                  <a:lnTo>
                    <a:pt x="203" y="147"/>
                  </a:lnTo>
                  <a:lnTo>
                    <a:pt x="224" y="140"/>
                  </a:lnTo>
                  <a:lnTo>
                    <a:pt x="244" y="135"/>
                  </a:lnTo>
                  <a:lnTo>
                    <a:pt x="265" y="129"/>
                  </a:lnTo>
                  <a:lnTo>
                    <a:pt x="286" y="123"/>
                  </a:lnTo>
                  <a:lnTo>
                    <a:pt x="306" y="119"/>
                  </a:lnTo>
                  <a:lnTo>
                    <a:pt x="327" y="113"/>
                  </a:lnTo>
                  <a:lnTo>
                    <a:pt x="348" y="108"/>
                  </a:lnTo>
                  <a:lnTo>
                    <a:pt x="370" y="102"/>
                  </a:lnTo>
                  <a:lnTo>
                    <a:pt x="391" y="98"/>
                  </a:lnTo>
                  <a:lnTo>
                    <a:pt x="411" y="92"/>
                  </a:lnTo>
                  <a:lnTo>
                    <a:pt x="432" y="88"/>
                  </a:lnTo>
                  <a:lnTo>
                    <a:pt x="453" y="81"/>
                  </a:lnTo>
                  <a:lnTo>
                    <a:pt x="472" y="75"/>
                  </a:lnTo>
                  <a:lnTo>
                    <a:pt x="493" y="68"/>
                  </a:lnTo>
                  <a:lnTo>
                    <a:pt x="513" y="60"/>
                  </a:lnTo>
                  <a:lnTo>
                    <a:pt x="532" y="52"/>
                  </a:lnTo>
                  <a:lnTo>
                    <a:pt x="548" y="45"/>
                  </a:lnTo>
                  <a:lnTo>
                    <a:pt x="565" y="38"/>
                  </a:lnTo>
                  <a:lnTo>
                    <a:pt x="582" y="32"/>
                  </a:lnTo>
                  <a:lnTo>
                    <a:pt x="598" y="25"/>
                  </a:lnTo>
                  <a:lnTo>
                    <a:pt x="614" y="18"/>
                  </a:lnTo>
                  <a:lnTo>
                    <a:pt x="631" y="12"/>
                  </a:lnTo>
                  <a:lnTo>
                    <a:pt x="647" y="6"/>
                  </a:lnTo>
                  <a:lnTo>
                    <a:pt x="664" y="0"/>
                  </a:lnTo>
                  <a:lnTo>
                    <a:pt x="671" y="16"/>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568"/>
            <p:cNvSpPr>
              <a:spLocks/>
            </p:cNvSpPr>
            <p:nvPr/>
          </p:nvSpPr>
          <p:spPr bwMode="auto">
            <a:xfrm>
              <a:off x="7477125" y="3276600"/>
              <a:ext cx="533400" cy="203200"/>
            </a:xfrm>
            <a:custGeom>
              <a:avLst/>
              <a:gdLst>
                <a:gd name="T0" fmla="*/ 671 w 671"/>
                <a:gd name="T1" fmla="*/ 15 h 257"/>
                <a:gd name="T2" fmla="*/ 634 w 671"/>
                <a:gd name="T3" fmla="*/ 33 h 257"/>
                <a:gd name="T4" fmla="*/ 597 w 671"/>
                <a:gd name="T5" fmla="*/ 50 h 257"/>
                <a:gd name="T6" fmla="*/ 559 w 671"/>
                <a:gd name="T7" fmla="*/ 65 h 257"/>
                <a:gd name="T8" fmla="*/ 521 w 671"/>
                <a:gd name="T9" fmla="*/ 80 h 257"/>
                <a:gd name="T10" fmla="*/ 482 w 671"/>
                <a:gd name="T11" fmla="*/ 93 h 257"/>
                <a:gd name="T12" fmla="*/ 442 w 671"/>
                <a:gd name="T13" fmla="*/ 105 h 257"/>
                <a:gd name="T14" fmla="*/ 403 w 671"/>
                <a:gd name="T15" fmla="*/ 116 h 257"/>
                <a:gd name="T16" fmla="*/ 364 w 671"/>
                <a:gd name="T17" fmla="*/ 128 h 257"/>
                <a:gd name="T18" fmla="*/ 323 w 671"/>
                <a:gd name="T19" fmla="*/ 139 h 257"/>
                <a:gd name="T20" fmla="*/ 283 w 671"/>
                <a:gd name="T21" fmla="*/ 149 h 257"/>
                <a:gd name="T22" fmla="*/ 244 w 671"/>
                <a:gd name="T23" fmla="*/ 161 h 257"/>
                <a:gd name="T24" fmla="*/ 205 w 671"/>
                <a:gd name="T25" fmla="*/ 174 h 257"/>
                <a:gd name="T26" fmla="*/ 166 w 671"/>
                <a:gd name="T27" fmla="*/ 186 h 257"/>
                <a:gd name="T28" fmla="*/ 127 w 671"/>
                <a:gd name="T29" fmla="*/ 200 h 257"/>
                <a:gd name="T30" fmla="*/ 89 w 671"/>
                <a:gd name="T31" fmla="*/ 216 h 257"/>
                <a:gd name="T32" fmla="*/ 52 w 671"/>
                <a:gd name="T33" fmla="*/ 234 h 257"/>
                <a:gd name="T34" fmla="*/ 0 w 671"/>
                <a:gd name="T35" fmla="*/ 257 h 257"/>
                <a:gd name="T36" fmla="*/ 20 w 671"/>
                <a:gd name="T37" fmla="*/ 239 h 257"/>
                <a:gd name="T38" fmla="*/ 40 w 671"/>
                <a:gd name="T39" fmla="*/ 223 h 257"/>
                <a:gd name="T40" fmla="*/ 61 w 671"/>
                <a:gd name="T41" fmla="*/ 208 h 257"/>
                <a:gd name="T42" fmla="*/ 82 w 671"/>
                <a:gd name="T43" fmla="*/ 196 h 257"/>
                <a:gd name="T44" fmla="*/ 105 w 671"/>
                <a:gd name="T45" fmla="*/ 184 h 257"/>
                <a:gd name="T46" fmla="*/ 127 w 671"/>
                <a:gd name="T47" fmla="*/ 174 h 257"/>
                <a:gd name="T48" fmla="*/ 150 w 671"/>
                <a:gd name="T49" fmla="*/ 164 h 257"/>
                <a:gd name="T50" fmla="*/ 173 w 671"/>
                <a:gd name="T51" fmla="*/ 155 h 257"/>
                <a:gd name="T52" fmla="*/ 197 w 671"/>
                <a:gd name="T53" fmla="*/ 148 h 257"/>
                <a:gd name="T54" fmla="*/ 221 w 671"/>
                <a:gd name="T55" fmla="*/ 141 h 257"/>
                <a:gd name="T56" fmla="*/ 245 w 671"/>
                <a:gd name="T57" fmla="*/ 134 h 257"/>
                <a:gd name="T58" fmla="*/ 269 w 671"/>
                <a:gd name="T59" fmla="*/ 128 h 257"/>
                <a:gd name="T60" fmla="*/ 294 w 671"/>
                <a:gd name="T61" fmla="*/ 122 h 257"/>
                <a:gd name="T62" fmla="*/ 318 w 671"/>
                <a:gd name="T63" fmla="*/ 116 h 257"/>
                <a:gd name="T64" fmla="*/ 342 w 671"/>
                <a:gd name="T65" fmla="*/ 109 h 257"/>
                <a:gd name="T66" fmla="*/ 366 w 671"/>
                <a:gd name="T67" fmla="*/ 103 h 257"/>
                <a:gd name="T68" fmla="*/ 386 w 671"/>
                <a:gd name="T69" fmla="*/ 100 h 257"/>
                <a:gd name="T70" fmla="*/ 405 w 671"/>
                <a:gd name="T71" fmla="*/ 95 h 257"/>
                <a:gd name="T72" fmla="*/ 425 w 671"/>
                <a:gd name="T73" fmla="*/ 90 h 257"/>
                <a:gd name="T74" fmla="*/ 443 w 671"/>
                <a:gd name="T75" fmla="*/ 84 h 257"/>
                <a:gd name="T76" fmla="*/ 462 w 671"/>
                <a:gd name="T77" fmla="*/ 78 h 257"/>
                <a:gd name="T78" fmla="*/ 480 w 671"/>
                <a:gd name="T79" fmla="*/ 71 h 257"/>
                <a:gd name="T80" fmla="*/ 498 w 671"/>
                <a:gd name="T81" fmla="*/ 64 h 257"/>
                <a:gd name="T82" fmla="*/ 517 w 671"/>
                <a:gd name="T83" fmla="*/ 56 h 257"/>
                <a:gd name="T84" fmla="*/ 535 w 671"/>
                <a:gd name="T85" fmla="*/ 49 h 257"/>
                <a:gd name="T86" fmla="*/ 554 w 671"/>
                <a:gd name="T87" fmla="*/ 42 h 257"/>
                <a:gd name="T88" fmla="*/ 572 w 671"/>
                <a:gd name="T89" fmla="*/ 34 h 257"/>
                <a:gd name="T90" fmla="*/ 591 w 671"/>
                <a:gd name="T91" fmla="*/ 27 h 257"/>
                <a:gd name="T92" fmla="*/ 609 w 671"/>
                <a:gd name="T93" fmla="*/ 19 h 257"/>
                <a:gd name="T94" fmla="*/ 627 w 671"/>
                <a:gd name="T95" fmla="*/ 12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3"/>
                  </a:lnTo>
                  <a:lnTo>
                    <a:pt x="597" y="50"/>
                  </a:lnTo>
                  <a:lnTo>
                    <a:pt x="559" y="65"/>
                  </a:lnTo>
                  <a:lnTo>
                    <a:pt x="521" y="80"/>
                  </a:lnTo>
                  <a:lnTo>
                    <a:pt x="482" y="93"/>
                  </a:lnTo>
                  <a:lnTo>
                    <a:pt x="442" y="105"/>
                  </a:lnTo>
                  <a:lnTo>
                    <a:pt x="403" y="116"/>
                  </a:lnTo>
                  <a:lnTo>
                    <a:pt x="364" y="128"/>
                  </a:lnTo>
                  <a:lnTo>
                    <a:pt x="323" y="139"/>
                  </a:lnTo>
                  <a:lnTo>
                    <a:pt x="283" y="149"/>
                  </a:lnTo>
                  <a:lnTo>
                    <a:pt x="244" y="161"/>
                  </a:lnTo>
                  <a:lnTo>
                    <a:pt x="205" y="174"/>
                  </a:lnTo>
                  <a:lnTo>
                    <a:pt x="166" y="186"/>
                  </a:lnTo>
                  <a:lnTo>
                    <a:pt x="127" y="200"/>
                  </a:lnTo>
                  <a:lnTo>
                    <a:pt x="89" y="216"/>
                  </a:lnTo>
                  <a:lnTo>
                    <a:pt x="52" y="234"/>
                  </a:lnTo>
                  <a:lnTo>
                    <a:pt x="0" y="257"/>
                  </a:lnTo>
                  <a:lnTo>
                    <a:pt x="20" y="239"/>
                  </a:lnTo>
                  <a:lnTo>
                    <a:pt x="40" y="223"/>
                  </a:lnTo>
                  <a:lnTo>
                    <a:pt x="61" y="208"/>
                  </a:lnTo>
                  <a:lnTo>
                    <a:pt x="82" y="196"/>
                  </a:lnTo>
                  <a:lnTo>
                    <a:pt x="105" y="184"/>
                  </a:lnTo>
                  <a:lnTo>
                    <a:pt x="127" y="174"/>
                  </a:lnTo>
                  <a:lnTo>
                    <a:pt x="150" y="164"/>
                  </a:lnTo>
                  <a:lnTo>
                    <a:pt x="173" y="155"/>
                  </a:lnTo>
                  <a:lnTo>
                    <a:pt x="197" y="148"/>
                  </a:lnTo>
                  <a:lnTo>
                    <a:pt x="221" y="141"/>
                  </a:lnTo>
                  <a:lnTo>
                    <a:pt x="245" y="134"/>
                  </a:lnTo>
                  <a:lnTo>
                    <a:pt x="269" y="128"/>
                  </a:lnTo>
                  <a:lnTo>
                    <a:pt x="294" y="122"/>
                  </a:lnTo>
                  <a:lnTo>
                    <a:pt x="318" y="116"/>
                  </a:lnTo>
                  <a:lnTo>
                    <a:pt x="342" y="109"/>
                  </a:lnTo>
                  <a:lnTo>
                    <a:pt x="366" y="103"/>
                  </a:lnTo>
                  <a:lnTo>
                    <a:pt x="386" y="100"/>
                  </a:lnTo>
                  <a:lnTo>
                    <a:pt x="405" y="95"/>
                  </a:lnTo>
                  <a:lnTo>
                    <a:pt x="425" y="90"/>
                  </a:lnTo>
                  <a:lnTo>
                    <a:pt x="443" y="84"/>
                  </a:lnTo>
                  <a:lnTo>
                    <a:pt x="462" y="78"/>
                  </a:lnTo>
                  <a:lnTo>
                    <a:pt x="480" y="71"/>
                  </a:lnTo>
                  <a:lnTo>
                    <a:pt x="498" y="64"/>
                  </a:lnTo>
                  <a:lnTo>
                    <a:pt x="517" y="56"/>
                  </a:lnTo>
                  <a:lnTo>
                    <a:pt x="535" y="49"/>
                  </a:lnTo>
                  <a:lnTo>
                    <a:pt x="554" y="42"/>
                  </a:lnTo>
                  <a:lnTo>
                    <a:pt x="572" y="34"/>
                  </a:lnTo>
                  <a:lnTo>
                    <a:pt x="591" y="27"/>
                  </a:lnTo>
                  <a:lnTo>
                    <a:pt x="609" y="19"/>
                  </a:lnTo>
                  <a:lnTo>
                    <a:pt x="627" y="12"/>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579"/>
            <p:cNvSpPr>
              <a:spLocks/>
            </p:cNvSpPr>
            <p:nvPr/>
          </p:nvSpPr>
          <p:spPr bwMode="auto">
            <a:xfrm>
              <a:off x="7496175" y="3303588"/>
              <a:ext cx="531813" cy="204788"/>
            </a:xfrm>
            <a:custGeom>
              <a:avLst/>
              <a:gdLst>
                <a:gd name="T0" fmla="*/ 671 w 671"/>
                <a:gd name="T1" fmla="*/ 15 h 257"/>
                <a:gd name="T2" fmla="*/ 634 w 671"/>
                <a:gd name="T3" fmla="*/ 34 h 257"/>
                <a:gd name="T4" fmla="*/ 597 w 671"/>
                <a:gd name="T5" fmla="*/ 51 h 257"/>
                <a:gd name="T6" fmla="*/ 559 w 671"/>
                <a:gd name="T7" fmla="*/ 66 h 257"/>
                <a:gd name="T8" fmla="*/ 520 w 671"/>
                <a:gd name="T9" fmla="*/ 81 h 257"/>
                <a:gd name="T10" fmla="*/ 481 w 671"/>
                <a:gd name="T11" fmla="*/ 94 h 257"/>
                <a:gd name="T12" fmla="*/ 442 w 671"/>
                <a:gd name="T13" fmla="*/ 105 h 257"/>
                <a:gd name="T14" fmla="*/ 403 w 671"/>
                <a:gd name="T15" fmla="*/ 117 h 257"/>
                <a:gd name="T16" fmla="*/ 363 w 671"/>
                <a:gd name="T17" fmla="*/ 128 h 257"/>
                <a:gd name="T18" fmla="*/ 324 w 671"/>
                <a:gd name="T19" fmla="*/ 140 h 257"/>
                <a:gd name="T20" fmla="*/ 283 w 671"/>
                <a:gd name="T21" fmla="*/ 150 h 257"/>
                <a:gd name="T22" fmla="*/ 244 w 671"/>
                <a:gd name="T23" fmla="*/ 162 h 257"/>
                <a:gd name="T24" fmla="*/ 205 w 671"/>
                <a:gd name="T25" fmla="*/ 174 h 257"/>
                <a:gd name="T26" fmla="*/ 166 w 671"/>
                <a:gd name="T27" fmla="*/ 187 h 257"/>
                <a:gd name="T28" fmla="*/ 127 w 671"/>
                <a:gd name="T29" fmla="*/ 201 h 257"/>
                <a:gd name="T30" fmla="*/ 89 w 671"/>
                <a:gd name="T31" fmla="*/ 217 h 257"/>
                <a:gd name="T32" fmla="*/ 52 w 671"/>
                <a:gd name="T33" fmla="*/ 234 h 257"/>
                <a:gd name="T34" fmla="*/ 0 w 671"/>
                <a:gd name="T35" fmla="*/ 257 h 257"/>
                <a:gd name="T36" fmla="*/ 20 w 671"/>
                <a:gd name="T37" fmla="*/ 240 h 257"/>
                <a:gd name="T38" fmla="*/ 40 w 671"/>
                <a:gd name="T39" fmla="*/ 224 h 257"/>
                <a:gd name="T40" fmla="*/ 61 w 671"/>
                <a:gd name="T41" fmla="*/ 209 h 257"/>
                <a:gd name="T42" fmla="*/ 82 w 671"/>
                <a:gd name="T43" fmla="*/ 196 h 257"/>
                <a:gd name="T44" fmla="*/ 105 w 671"/>
                <a:gd name="T45" fmla="*/ 185 h 257"/>
                <a:gd name="T46" fmla="*/ 127 w 671"/>
                <a:gd name="T47" fmla="*/ 174 h 257"/>
                <a:gd name="T48" fmla="*/ 150 w 671"/>
                <a:gd name="T49" fmla="*/ 165 h 257"/>
                <a:gd name="T50" fmla="*/ 173 w 671"/>
                <a:gd name="T51" fmla="*/ 156 h 257"/>
                <a:gd name="T52" fmla="*/ 197 w 671"/>
                <a:gd name="T53" fmla="*/ 149 h 257"/>
                <a:gd name="T54" fmla="*/ 221 w 671"/>
                <a:gd name="T55" fmla="*/ 141 h 257"/>
                <a:gd name="T56" fmla="*/ 245 w 671"/>
                <a:gd name="T57" fmla="*/ 134 h 257"/>
                <a:gd name="T58" fmla="*/ 269 w 671"/>
                <a:gd name="T59" fmla="*/ 128 h 257"/>
                <a:gd name="T60" fmla="*/ 294 w 671"/>
                <a:gd name="T61" fmla="*/ 122 h 257"/>
                <a:gd name="T62" fmla="*/ 318 w 671"/>
                <a:gd name="T63" fmla="*/ 115 h 257"/>
                <a:gd name="T64" fmla="*/ 342 w 671"/>
                <a:gd name="T65" fmla="*/ 110 h 257"/>
                <a:gd name="T66" fmla="*/ 366 w 671"/>
                <a:gd name="T67" fmla="*/ 103 h 257"/>
                <a:gd name="T68" fmla="*/ 386 w 671"/>
                <a:gd name="T69" fmla="*/ 99 h 257"/>
                <a:gd name="T70" fmla="*/ 405 w 671"/>
                <a:gd name="T71" fmla="*/ 95 h 257"/>
                <a:gd name="T72" fmla="*/ 425 w 671"/>
                <a:gd name="T73" fmla="*/ 90 h 257"/>
                <a:gd name="T74" fmla="*/ 443 w 671"/>
                <a:gd name="T75" fmla="*/ 84 h 257"/>
                <a:gd name="T76" fmla="*/ 462 w 671"/>
                <a:gd name="T77" fmla="*/ 77 h 257"/>
                <a:gd name="T78" fmla="*/ 480 w 671"/>
                <a:gd name="T79" fmla="*/ 72 h 257"/>
                <a:gd name="T80" fmla="*/ 498 w 671"/>
                <a:gd name="T81" fmla="*/ 65 h 257"/>
                <a:gd name="T82" fmla="*/ 517 w 671"/>
                <a:gd name="T83" fmla="*/ 57 h 257"/>
                <a:gd name="T84" fmla="*/ 535 w 671"/>
                <a:gd name="T85" fmla="*/ 50 h 257"/>
                <a:gd name="T86" fmla="*/ 554 w 671"/>
                <a:gd name="T87" fmla="*/ 43 h 257"/>
                <a:gd name="T88" fmla="*/ 572 w 671"/>
                <a:gd name="T89" fmla="*/ 35 h 257"/>
                <a:gd name="T90" fmla="*/ 591 w 671"/>
                <a:gd name="T91" fmla="*/ 28 h 257"/>
                <a:gd name="T92" fmla="*/ 609 w 671"/>
                <a:gd name="T93" fmla="*/ 20 h 257"/>
                <a:gd name="T94" fmla="*/ 627 w 671"/>
                <a:gd name="T95" fmla="*/ 13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4"/>
                  </a:lnTo>
                  <a:lnTo>
                    <a:pt x="597" y="51"/>
                  </a:lnTo>
                  <a:lnTo>
                    <a:pt x="559" y="66"/>
                  </a:lnTo>
                  <a:lnTo>
                    <a:pt x="520" y="81"/>
                  </a:lnTo>
                  <a:lnTo>
                    <a:pt x="481" y="94"/>
                  </a:lnTo>
                  <a:lnTo>
                    <a:pt x="442" y="105"/>
                  </a:lnTo>
                  <a:lnTo>
                    <a:pt x="403" y="117"/>
                  </a:lnTo>
                  <a:lnTo>
                    <a:pt x="363" y="128"/>
                  </a:lnTo>
                  <a:lnTo>
                    <a:pt x="324" y="140"/>
                  </a:lnTo>
                  <a:lnTo>
                    <a:pt x="283" y="150"/>
                  </a:lnTo>
                  <a:lnTo>
                    <a:pt x="244" y="162"/>
                  </a:lnTo>
                  <a:lnTo>
                    <a:pt x="205" y="174"/>
                  </a:lnTo>
                  <a:lnTo>
                    <a:pt x="166" y="187"/>
                  </a:lnTo>
                  <a:lnTo>
                    <a:pt x="127" y="201"/>
                  </a:lnTo>
                  <a:lnTo>
                    <a:pt x="89" y="217"/>
                  </a:lnTo>
                  <a:lnTo>
                    <a:pt x="52" y="234"/>
                  </a:lnTo>
                  <a:lnTo>
                    <a:pt x="0" y="257"/>
                  </a:lnTo>
                  <a:lnTo>
                    <a:pt x="20" y="240"/>
                  </a:lnTo>
                  <a:lnTo>
                    <a:pt x="40" y="224"/>
                  </a:lnTo>
                  <a:lnTo>
                    <a:pt x="61" y="209"/>
                  </a:lnTo>
                  <a:lnTo>
                    <a:pt x="82" y="196"/>
                  </a:lnTo>
                  <a:lnTo>
                    <a:pt x="105" y="185"/>
                  </a:lnTo>
                  <a:lnTo>
                    <a:pt x="127" y="174"/>
                  </a:lnTo>
                  <a:lnTo>
                    <a:pt x="150" y="165"/>
                  </a:lnTo>
                  <a:lnTo>
                    <a:pt x="173" y="156"/>
                  </a:lnTo>
                  <a:lnTo>
                    <a:pt x="197" y="149"/>
                  </a:lnTo>
                  <a:lnTo>
                    <a:pt x="221" y="141"/>
                  </a:lnTo>
                  <a:lnTo>
                    <a:pt x="245" y="134"/>
                  </a:lnTo>
                  <a:lnTo>
                    <a:pt x="269" y="128"/>
                  </a:lnTo>
                  <a:lnTo>
                    <a:pt x="294" y="122"/>
                  </a:lnTo>
                  <a:lnTo>
                    <a:pt x="318" y="115"/>
                  </a:lnTo>
                  <a:lnTo>
                    <a:pt x="342" y="110"/>
                  </a:lnTo>
                  <a:lnTo>
                    <a:pt x="366" y="103"/>
                  </a:lnTo>
                  <a:lnTo>
                    <a:pt x="386" y="99"/>
                  </a:lnTo>
                  <a:lnTo>
                    <a:pt x="405" y="95"/>
                  </a:lnTo>
                  <a:lnTo>
                    <a:pt x="425" y="90"/>
                  </a:lnTo>
                  <a:lnTo>
                    <a:pt x="443" y="84"/>
                  </a:lnTo>
                  <a:lnTo>
                    <a:pt x="462" y="77"/>
                  </a:lnTo>
                  <a:lnTo>
                    <a:pt x="480" y="72"/>
                  </a:lnTo>
                  <a:lnTo>
                    <a:pt x="498" y="65"/>
                  </a:lnTo>
                  <a:lnTo>
                    <a:pt x="517" y="57"/>
                  </a:lnTo>
                  <a:lnTo>
                    <a:pt x="535" y="50"/>
                  </a:lnTo>
                  <a:lnTo>
                    <a:pt x="554" y="43"/>
                  </a:lnTo>
                  <a:lnTo>
                    <a:pt x="572" y="35"/>
                  </a:lnTo>
                  <a:lnTo>
                    <a:pt x="591" y="28"/>
                  </a:lnTo>
                  <a:lnTo>
                    <a:pt x="609" y="20"/>
                  </a:lnTo>
                  <a:lnTo>
                    <a:pt x="627" y="13"/>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614"/>
            <p:cNvSpPr>
              <a:spLocks/>
            </p:cNvSpPr>
            <p:nvPr/>
          </p:nvSpPr>
          <p:spPr bwMode="auto">
            <a:xfrm>
              <a:off x="6783388" y="3455988"/>
              <a:ext cx="612775" cy="285750"/>
            </a:xfrm>
            <a:custGeom>
              <a:avLst/>
              <a:gdLst>
                <a:gd name="T0" fmla="*/ 271 w 772"/>
                <a:gd name="T1" fmla="*/ 238 h 359"/>
                <a:gd name="T2" fmla="*/ 73 w 772"/>
                <a:gd name="T3" fmla="*/ 329 h 359"/>
                <a:gd name="T4" fmla="*/ 0 w 772"/>
                <a:gd name="T5" fmla="*/ 359 h 359"/>
                <a:gd name="T6" fmla="*/ 3 w 772"/>
                <a:gd name="T7" fmla="*/ 350 h 359"/>
                <a:gd name="T8" fmla="*/ 5 w 772"/>
                <a:gd name="T9" fmla="*/ 339 h 359"/>
                <a:gd name="T10" fmla="*/ 8 w 772"/>
                <a:gd name="T11" fmla="*/ 330 h 359"/>
                <a:gd name="T12" fmla="*/ 15 w 772"/>
                <a:gd name="T13" fmla="*/ 323 h 359"/>
                <a:gd name="T14" fmla="*/ 45 w 772"/>
                <a:gd name="T15" fmla="*/ 312 h 359"/>
                <a:gd name="T16" fmla="*/ 75 w 772"/>
                <a:gd name="T17" fmla="*/ 299 h 359"/>
                <a:gd name="T18" fmla="*/ 104 w 772"/>
                <a:gd name="T19" fmla="*/ 288 h 359"/>
                <a:gd name="T20" fmla="*/ 134 w 772"/>
                <a:gd name="T21" fmla="*/ 275 h 359"/>
                <a:gd name="T22" fmla="*/ 163 w 772"/>
                <a:gd name="T23" fmla="*/ 261 h 359"/>
                <a:gd name="T24" fmla="*/ 193 w 772"/>
                <a:gd name="T25" fmla="*/ 248 h 359"/>
                <a:gd name="T26" fmla="*/ 221 w 772"/>
                <a:gd name="T27" fmla="*/ 235 h 359"/>
                <a:gd name="T28" fmla="*/ 250 w 772"/>
                <a:gd name="T29" fmla="*/ 221 h 359"/>
                <a:gd name="T30" fmla="*/ 279 w 772"/>
                <a:gd name="T31" fmla="*/ 207 h 359"/>
                <a:gd name="T32" fmla="*/ 308 w 772"/>
                <a:gd name="T33" fmla="*/ 193 h 359"/>
                <a:gd name="T34" fmla="*/ 336 w 772"/>
                <a:gd name="T35" fmla="*/ 178 h 359"/>
                <a:gd name="T36" fmla="*/ 364 w 772"/>
                <a:gd name="T37" fmla="*/ 164 h 359"/>
                <a:gd name="T38" fmla="*/ 393 w 772"/>
                <a:gd name="T39" fmla="*/ 149 h 359"/>
                <a:gd name="T40" fmla="*/ 420 w 772"/>
                <a:gd name="T41" fmla="*/ 133 h 359"/>
                <a:gd name="T42" fmla="*/ 449 w 772"/>
                <a:gd name="T43" fmla="*/ 118 h 359"/>
                <a:gd name="T44" fmla="*/ 477 w 772"/>
                <a:gd name="T45" fmla="*/ 102 h 359"/>
                <a:gd name="T46" fmla="*/ 494 w 772"/>
                <a:gd name="T47" fmla="*/ 94 h 359"/>
                <a:gd name="T48" fmla="*/ 513 w 772"/>
                <a:gd name="T49" fmla="*/ 86 h 359"/>
                <a:gd name="T50" fmla="*/ 530 w 772"/>
                <a:gd name="T51" fmla="*/ 78 h 359"/>
                <a:gd name="T52" fmla="*/ 548 w 772"/>
                <a:gd name="T53" fmla="*/ 70 h 359"/>
                <a:gd name="T54" fmla="*/ 566 w 772"/>
                <a:gd name="T55" fmla="*/ 63 h 359"/>
                <a:gd name="T56" fmla="*/ 584 w 772"/>
                <a:gd name="T57" fmla="*/ 55 h 359"/>
                <a:gd name="T58" fmla="*/ 602 w 772"/>
                <a:gd name="T59" fmla="*/ 48 h 359"/>
                <a:gd name="T60" fmla="*/ 621 w 772"/>
                <a:gd name="T61" fmla="*/ 41 h 359"/>
                <a:gd name="T62" fmla="*/ 639 w 772"/>
                <a:gd name="T63" fmla="*/ 34 h 359"/>
                <a:gd name="T64" fmla="*/ 658 w 772"/>
                <a:gd name="T65" fmla="*/ 28 h 359"/>
                <a:gd name="T66" fmla="*/ 676 w 772"/>
                <a:gd name="T67" fmla="*/ 23 h 359"/>
                <a:gd name="T68" fmla="*/ 694 w 772"/>
                <a:gd name="T69" fmla="*/ 17 h 359"/>
                <a:gd name="T70" fmla="*/ 714 w 772"/>
                <a:gd name="T71" fmla="*/ 12 h 359"/>
                <a:gd name="T72" fmla="*/ 732 w 772"/>
                <a:gd name="T73" fmla="*/ 8 h 359"/>
                <a:gd name="T74" fmla="*/ 752 w 772"/>
                <a:gd name="T75" fmla="*/ 3 h 359"/>
                <a:gd name="T76" fmla="*/ 772 w 772"/>
                <a:gd name="T77" fmla="*/ 0 h 359"/>
                <a:gd name="T78" fmla="*/ 739 w 772"/>
                <a:gd name="T79" fmla="*/ 11 h 359"/>
                <a:gd name="T80" fmla="*/ 708 w 772"/>
                <a:gd name="T81" fmla="*/ 23 h 359"/>
                <a:gd name="T82" fmla="*/ 676 w 772"/>
                <a:gd name="T83" fmla="*/ 36 h 359"/>
                <a:gd name="T84" fmla="*/ 645 w 772"/>
                <a:gd name="T85" fmla="*/ 49 h 359"/>
                <a:gd name="T86" fmla="*/ 613 w 772"/>
                <a:gd name="T87" fmla="*/ 63 h 359"/>
                <a:gd name="T88" fmla="*/ 582 w 772"/>
                <a:gd name="T89" fmla="*/ 78 h 359"/>
                <a:gd name="T90" fmla="*/ 549 w 772"/>
                <a:gd name="T91" fmla="*/ 93 h 359"/>
                <a:gd name="T92" fmla="*/ 518 w 772"/>
                <a:gd name="T93" fmla="*/ 108 h 359"/>
                <a:gd name="T94" fmla="*/ 487 w 772"/>
                <a:gd name="T95" fmla="*/ 124 h 359"/>
                <a:gd name="T96" fmla="*/ 456 w 772"/>
                <a:gd name="T97" fmla="*/ 140 h 359"/>
                <a:gd name="T98" fmla="*/ 425 w 772"/>
                <a:gd name="T99" fmla="*/ 156 h 359"/>
                <a:gd name="T100" fmla="*/ 394 w 772"/>
                <a:gd name="T101" fmla="*/ 172 h 359"/>
                <a:gd name="T102" fmla="*/ 363 w 772"/>
                <a:gd name="T103" fmla="*/ 188 h 359"/>
                <a:gd name="T104" fmla="*/ 332 w 772"/>
                <a:gd name="T105" fmla="*/ 205 h 359"/>
                <a:gd name="T106" fmla="*/ 302 w 772"/>
                <a:gd name="T107" fmla="*/ 222 h 359"/>
                <a:gd name="T108" fmla="*/ 271 w 772"/>
                <a:gd name="T109" fmla="*/ 23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2" h="359">
                  <a:moveTo>
                    <a:pt x="271" y="238"/>
                  </a:moveTo>
                  <a:lnTo>
                    <a:pt x="73" y="329"/>
                  </a:lnTo>
                  <a:lnTo>
                    <a:pt x="0" y="359"/>
                  </a:lnTo>
                  <a:lnTo>
                    <a:pt x="3" y="350"/>
                  </a:lnTo>
                  <a:lnTo>
                    <a:pt x="5" y="339"/>
                  </a:lnTo>
                  <a:lnTo>
                    <a:pt x="8" y="330"/>
                  </a:lnTo>
                  <a:lnTo>
                    <a:pt x="15" y="323"/>
                  </a:lnTo>
                  <a:lnTo>
                    <a:pt x="45" y="312"/>
                  </a:lnTo>
                  <a:lnTo>
                    <a:pt x="75" y="299"/>
                  </a:lnTo>
                  <a:lnTo>
                    <a:pt x="104" y="288"/>
                  </a:lnTo>
                  <a:lnTo>
                    <a:pt x="134" y="275"/>
                  </a:lnTo>
                  <a:lnTo>
                    <a:pt x="163" y="261"/>
                  </a:lnTo>
                  <a:lnTo>
                    <a:pt x="193" y="248"/>
                  </a:lnTo>
                  <a:lnTo>
                    <a:pt x="221" y="235"/>
                  </a:lnTo>
                  <a:lnTo>
                    <a:pt x="250" y="221"/>
                  </a:lnTo>
                  <a:lnTo>
                    <a:pt x="279" y="207"/>
                  </a:lnTo>
                  <a:lnTo>
                    <a:pt x="308" y="193"/>
                  </a:lnTo>
                  <a:lnTo>
                    <a:pt x="336" y="178"/>
                  </a:lnTo>
                  <a:lnTo>
                    <a:pt x="364" y="164"/>
                  </a:lnTo>
                  <a:lnTo>
                    <a:pt x="393" y="149"/>
                  </a:lnTo>
                  <a:lnTo>
                    <a:pt x="420" y="133"/>
                  </a:lnTo>
                  <a:lnTo>
                    <a:pt x="449" y="118"/>
                  </a:lnTo>
                  <a:lnTo>
                    <a:pt x="477" y="102"/>
                  </a:lnTo>
                  <a:lnTo>
                    <a:pt x="494" y="94"/>
                  </a:lnTo>
                  <a:lnTo>
                    <a:pt x="513" y="86"/>
                  </a:lnTo>
                  <a:lnTo>
                    <a:pt x="530" y="78"/>
                  </a:lnTo>
                  <a:lnTo>
                    <a:pt x="548" y="70"/>
                  </a:lnTo>
                  <a:lnTo>
                    <a:pt x="566" y="63"/>
                  </a:lnTo>
                  <a:lnTo>
                    <a:pt x="584" y="55"/>
                  </a:lnTo>
                  <a:lnTo>
                    <a:pt x="602" y="48"/>
                  </a:lnTo>
                  <a:lnTo>
                    <a:pt x="621" y="41"/>
                  </a:lnTo>
                  <a:lnTo>
                    <a:pt x="639" y="34"/>
                  </a:lnTo>
                  <a:lnTo>
                    <a:pt x="658" y="28"/>
                  </a:lnTo>
                  <a:lnTo>
                    <a:pt x="676" y="23"/>
                  </a:lnTo>
                  <a:lnTo>
                    <a:pt x="694" y="17"/>
                  </a:lnTo>
                  <a:lnTo>
                    <a:pt x="714" y="12"/>
                  </a:lnTo>
                  <a:lnTo>
                    <a:pt x="732" y="8"/>
                  </a:lnTo>
                  <a:lnTo>
                    <a:pt x="752" y="3"/>
                  </a:lnTo>
                  <a:lnTo>
                    <a:pt x="772" y="0"/>
                  </a:lnTo>
                  <a:lnTo>
                    <a:pt x="739" y="11"/>
                  </a:lnTo>
                  <a:lnTo>
                    <a:pt x="708" y="23"/>
                  </a:lnTo>
                  <a:lnTo>
                    <a:pt x="676" y="36"/>
                  </a:lnTo>
                  <a:lnTo>
                    <a:pt x="645" y="49"/>
                  </a:lnTo>
                  <a:lnTo>
                    <a:pt x="613" y="63"/>
                  </a:lnTo>
                  <a:lnTo>
                    <a:pt x="582" y="78"/>
                  </a:lnTo>
                  <a:lnTo>
                    <a:pt x="549" y="93"/>
                  </a:lnTo>
                  <a:lnTo>
                    <a:pt x="518" y="108"/>
                  </a:lnTo>
                  <a:lnTo>
                    <a:pt x="487" y="124"/>
                  </a:lnTo>
                  <a:lnTo>
                    <a:pt x="456" y="140"/>
                  </a:lnTo>
                  <a:lnTo>
                    <a:pt x="425" y="156"/>
                  </a:lnTo>
                  <a:lnTo>
                    <a:pt x="394" y="172"/>
                  </a:lnTo>
                  <a:lnTo>
                    <a:pt x="363" y="188"/>
                  </a:lnTo>
                  <a:lnTo>
                    <a:pt x="332" y="205"/>
                  </a:lnTo>
                  <a:lnTo>
                    <a:pt x="302" y="222"/>
                  </a:lnTo>
                  <a:lnTo>
                    <a:pt x="271" y="238"/>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621"/>
            <p:cNvSpPr>
              <a:spLocks/>
            </p:cNvSpPr>
            <p:nvPr/>
          </p:nvSpPr>
          <p:spPr bwMode="auto">
            <a:xfrm>
              <a:off x="6772275" y="3503613"/>
              <a:ext cx="611188" cy="282575"/>
            </a:xfrm>
            <a:custGeom>
              <a:avLst/>
              <a:gdLst>
                <a:gd name="T0" fmla="*/ 749 w 768"/>
                <a:gd name="T1" fmla="*/ 7 h 357"/>
                <a:gd name="T2" fmla="*/ 711 w 768"/>
                <a:gd name="T3" fmla="*/ 22 h 357"/>
                <a:gd name="T4" fmla="*/ 673 w 768"/>
                <a:gd name="T5" fmla="*/ 37 h 357"/>
                <a:gd name="T6" fmla="*/ 635 w 768"/>
                <a:gd name="T7" fmla="*/ 53 h 357"/>
                <a:gd name="T8" fmla="*/ 597 w 768"/>
                <a:gd name="T9" fmla="*/ 69 h 357"/>
                <a:gd name="T10" fmla="*/ 560 w 768"/>
                <a:gd name="T11" fmla="*/ 87 h 357"/>
                <a:gd name="T12" fmla="*/ 523 w 768"/>
                <a:gd name="T13" fmla="*/ 104 h 357"/>
                <a:gd name="T14" fmla="*/ 486 w 768"/>
                <a:gd name="T15" fmla="*/ 122 h 357"/>
                <a:gd name="T16" fmla="*/ 288 w 768"/>
                <a:gd name="T17" fmla="*/ 228 h 357"/>
                <a:gd name="T18" fmla="*/ 253 w 768"/>
                <a:gd name="T19" fmla="*/ 246 h 357"/>
                <a:gd name="T20" fmla="*/ 217 w 768"/>
                <a:gd name="T21" fmla="*/ 263 h 357"/>
                <a:gd name="T22" fmla="*/ 181 w 768"/>
                <a:gd name="T23" fmla="*/ 279 h 357"/>
                <a:gd name="T24" fmla="*/ 146 w 768"/>
                <a:gd name="T25" fmla="*/ 296 h 357"/>
                <a:gd name="T26" fmla="*/ 109 w 768"/>
                <a:gd name="T27" fmla="*/ 311 h 357"/>
                <a:gd name="T28" fmla="*/ 73 w 768"/>
                <a:gd name="T29" fmla="*/ 327 h 357"/>
                <a:gd name="T30" fmla="*/ 36 w 768"/>
                <a:gd name="T31" fmla="*/ 342 h 357"/>
                <a:gd name="T32" fmla="*/ 0 w 768"/>
                <a:gd name="T33" fmla="*/ 357 h 357"/>
                <a:gd name="T34" fmla="*/ 4 w 768"/>
                <a:gd name="T35" fmla="*/ 342 h 357"/>
                <a:gd name="T36" fmla="*/ 6 w 768"/>
                <a:gd name="T37" fmla="*/ 326 h 357"/>
                <a:gd name="T38" fmla="*/ 63 w 768"/>
                <a:gd name="T39" fmla="*/ 303 h 357"/>
                <a:gd name="T40" fmla="*/ 119 w 768"/>
                <a:gd name="T41" fmla="*/ 279 h 357"/>
                <a:gd name="T42" fmla="*/ 174 w 768"/>
                <a:gd name="T43" fmla="*/ 255 h 357"/>
                <a:gd name="T44" fmla="*/ 231 w 768"/>
                <a:gd name="T45" fmla="*/ 230 h 357"/>
                <a:gd name="T46" fmla="*/ 286 w 768"/>
                <a:gd name="T47" fmla="*/ 203 h 357"/>
                <a:gd name="T48" fmla="*/ 340 w 768"/>
                <a:gd name="T49" fmla="*/ 175 h 357"/>
                <a:gd name="T50" fmla="*/ 394 w 768"/>
                <a:gd name="T51" fmla="*/ 145 h 357"/>
                <a:gd name="T52" fmla="*/ 448 w 768"/>
                <a:gd name="T53" fmla="*/ 116 h 357"/>
                <a:gd name="T54" fmla="*/ 486 w 768"/>
                <a:gd name="T55" fmla="*/ 97 h 357"/>
                <a:gd name="T56" fmla="*/ 526 w 768"/>
                <a:gd name="T57" fmla="*/ 79 h 357"/>
                <a:gd name="T58" fmla="*/ 565 w 768"/>
                <a:gd name="T59" fmla="*/ 63 h 357"/>
                <a:gd name="T60" fmla="*/ 604 w 768"/>
                <a:gd name="T61" fmla="*/ 46 h 357"/>
                <a:gd name="T62" fmla="*/ 644 w 768"/>
                <a:gd name="T63" fmla="*/ 33 h 357"/>
                <a:gd name="T64" fmla="*/ 684 w 768"/>
                <a:gd name="T65" fmla="*/ 20 h 357"/>
                <a:gd name="T66" fmla="*/ 726 w 768"/>
                <a:gd name="T67" fmla="*/ 10 h 357"/>
                <a:gd name="T68" fmla="*/ 768 w 768"/>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8" h="357">
                  <a:moveTo>
                    <a:pt x="768" y="0"/>
                  </a:moveTo>
                  <a:lnTo>
                    <a:pt x="749" y="7"/>
                  </a:lnTo>
                  <a:lnTo>
                    <a:pt x="729" y="14"/>
                  </a:lnTo>
                  <a:lnTo>
                    <a:pt x="711" y="22"/>
                  </a:lnTo>
                  <a:lnTo>
                    <a:pt x="691" y="29"/>
                  </a:lnTo>
                  <a:lnTo>
                    <a:pt x="673" y="37"/>
                  </a:lnTo>
                  <a:lnTo>
                    <a:pt x="653" y="45"/>
                  </a:lnTo>
                  <a:lnTo>
                    <a:pt x="635" y="53"/>
                  </a:lnTo>
                  <a:lnTo>
                    <a:pt x="617" y="61"/>
                  </a:lnTo>
                  <a:lnTo>
                    <a:pt x="597" y="69"/>
                  </a:lnTo>
                  <a:lnTo>
                    <a:pt x="579" y="78"/>
                  </a:lnTo>
                  <a:lnTo>
                    <a:pt x="560" y="87"/>
                  </a:lnTo>
                  <a:lnTo>
                    <a:pt x="542" y="96"/>
                  </a:lnTo>
                  <a:lnTo>
                    <a:pt x="523" y="104"/>
                  </a:lnTo>
                  <a:lnTo>
                    <a:pt x="505" y="113"/>
                  </a:lnTo>
                  <a:lnTo>
                    <a:pt x="486" y="122"/>
                  </a:lnTo>
                  <a:lnTo>
                    <a:pt x="468" y="132"/>
                  </a:lnTo>
                  <a:lnTo>
                    <a:pt x="288" y="228"/>
                  </a:lnTo>
                  <a:lnTo>
                    <a:pt x="271" y="238"/>
                  </a:lnTo>
                  <a:lnTo>
                    <a:pt x="253" y="246"/>
                  </a:lnTo>
                  <a:lnTo>
                    <a:pt x="235" y="255"/>
                  </a:lnTo>
                  <a:lnTo>
                    <a:pt x="217" y="263"/>
                  </a:lnTo>
                  <a:lnTo>
                    <a:pt x="200" y="271"/>
                  </a:lnTo>
                  <a:lnTo>
                    <a:pt x="181" y="279"/>
                  </a:lnTo>
                  <a:lnTo>
                    <a:pt x="163" y="288"/>
                  </a:lnTo>
                  <a:lnTo>
                    <a:pt x="146" y="296"/>
                  </a:lnTo>
                  <a:lnTo>
                    <a:pt x="127" y="304"/>
                  </a:lnTo>
                  <a:lnTo>
                    <a:pt x="109" y="311"/>
                  </a:lnTo>
                  <a:lnTo>
                    <a:pt x="90" y="319"/>
                  </a:lnTo>
                  <a:lnTo>
                    <a:pt x="73" y="327"/>
                  </a:lnTo>
                  <a:lnTo>
                    <a:pt x="55" y="335"/>
                  </a:lnTo>
                  <a:lnTo>
                    <a:pt x="36" y="342"/>
                  </a:lnTo>
                  <a:lnTo>
                    <a:pt x="18" y="350"/>
                  </a:lnTo>
                  <a:lnTo>
                    <a:pt x="0" y="357"/>
                  </a:lnTo>
                  <a:lnTo>
                    <a:pt x="2" y="349"/>
                  </a:lnTo>
                  <a:lnTo>
                    <a:pt x="4" y="342"/>
                  </a:lnTo>
                  <a:lnTo>
                    <a:pt x="5" y="334"/>
                  </a:lnTo>
                  <a:lnTo>
                    <a:pt x="6" y="326"/>
                  </a:lnTo>
                  <a:lnTo>
                    <a:pt x="35" y="315"/>
                  </a:lnTo>
                  <a:lnTo>
                    <a:pt x="63" y="303"/>
                  </a:lnTo>
                  <a:lnTo>
                    <a:pt x="90" y="292"/>
                  </a:lnTo>
                  <a:lnTo>
                    <a:pt x="119" y="279"/>
                  </a:lnTo>
                  <a:lnTo>
                    <a:pt x="147" y="268"/>
                  </a:lnTo>
                  <a:lnTo>
                    <a:pt x="174" y="255"/>
                  </a:lnTo>
                  <a:lnTo>
                    <a:pt x="203" y="242"/>
                  </a:lnTo>
                  <a:lnTo>
                    <a:pt x="231" y="230"/>
                  </a:lnTo>
                  <a:lnTo>
                    <a:pt x="259" y="216"/>
                  </a:lnTo>
                  <a:lnTo>
                    <a:pt x="286" y="203"/>
                  </a:lnTo>
                  <a:lnTo>
                    <a:pt x="313" y="189"/>
                  </a:lnTo>
                  <a:lnTo>
                    <a:pt x="340" y="175"/>
                  </a:lnTo>
                  <a:lnTo>
                    <a:pt x="368" y="160"/>
                  </a:lnTo>
                  <a:lnTo>
                    <a:pt x="394" y="145"/>
                  </a:lnTo>
                  <a:lnTo>
                    <a:pt x="422" y="130"/>
                  </a:lnTo>
                  <a:lnTo>
                    <a:pt x="448" y="116"/>
                  </a:lnTo>
                  <a:lnTo>
                    <a:pt x="468" y="106"/>
                  </a:lnTo>
                  <a:lnTo>
                    <a:pt x="486" y="97"/>
                  </a:lnTo>
                  <a:lnTo>
                    <a:pt x="506" y="88"/>
                  </a:lnTo>
                  <a:lnTo>
                    <a:pt x="526" y="79"/>
                  </a:lnTo>
                  <a:lnTo>
                    <a:pt x="545" y="71"/>
                  </a:lnTo>
                  <a:lnTo>
                    <a:pt x="565" y="63"/>
                  </a:lnTo>
                  <a:lnTo>
                    <a:pt x="584" y="54"/>
                  </a:lnTo>
                  <a:lnTo>
                    <a:pt x="604" y="46"/>
                  </a:lnTo>
                  <a:lnTo>
                    <a:pt x="623" y="40"/>
                  </a:lnTo>
                  <a:lnTo>
                    <a:pt x="644" y="33"/>
                  </a:lnTo>
                  <a:lnTo>
                    <a:pt x="664" y="26"/>
                  </a:lnTo>
                  <a:lnTo>
                    <a:pt x="684" y="20"/>
                  </a:lnTo>
                  <a:lnTo>
                    <a:pt x="705" y="14"/>
                  </a:lnTo>
                  <a:lnTo>
                    <a:pt x="726" y="10"/>
                  </a:lnTo>
                  <a:lnTo>
                    <a:pt x="748" y="5"/>
                  </a:lnTo>
                  <a:lnTo>
                    <a:pt x="768"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26"/>
            <p:cNvSpPr>
              <a:spLocks/>
            </p:cNvSpPr>
            <p:nvPr/>
          </p:nvSpPr>
          <p:spPr bwMode="auto">
            <a:xfrm>
              <a:off x="6767513" y="3544888"/>
              <a:ext cx="611188" cy="282575"/>
            </a:xfrm>
            <a:custGeom>
              <a:avLst/>
              <a:gdLst>
                <a:gd name="T0" fmla="*/ 750 w 770"/>
                <a:gd name="T1" fmla="*/ 7 h 357"/>
                <a:gd name="T2" fmla="*/ 712 w 770"/>
                <a:gd name="T3" fmla="*/ 21 h 357"/>
                <a:gd name="T4" fmla="*/ 673 w 770"/>
                <a:gd name="T5" fmla="*/ 37 h 357"/>
                <a:gd name="T6" fmla="*/ 636 w 770"/>
                <a:gd name="T7" fmla="*/ 52 h 357"/>
                <a:gd name="T8" fmla="*/ 598 w 770"/>
                <a:gd name="T9" fmla="*/ 69 h 357"/>
                <a:gd name="T10" fmla="*/ 560 w 770"/>
                <a:gd name="T11" fmla="*/ 87 h 357"/>
                <a:gd name="T12" fmla="*/ 524 w 770"/>
                <a:gd name="T13" fmla="*/ 104 h 357"/>
                <a:gd name="T14" fmla="*/ 487 w 770"/>
                <a:gd name="T15" fmla="*/ 122 h 357"/>
                <a:gd name="T16" fmla="*/ 289 w 770"/>
                <a:gd name="T17" fmla="*/ 227 h 357"/>
                <a:gd name="T18" fmla="*/ 253 w 770"/>
                <a:gd name="T19" fmla="*/ 244 h 357"/>
                <a:gd name="T20" fmla="*/ 217 w 770"/>
                <a:gd name="T21" fmla="*/ 262 h 357"/>
                <a:gd name="T22" fmla="*/ 182 w 770"/>
                <a:gd name="T23" fmla="*/ 279 h 357"/>
                <a:gd name="T24" fmla="*/ 146 w 770"/>
                <a:gd name="T25" fmla="*/ 295 h 357"/>
                <a:gd name="T26" fmla="*/ 109 w 770"/>
                <a:gd name="T27" fmla="*/ 311 h 357"/>
                <a:gd name="T28" fmla="*/ 73 w 770"/>
                <a:gd name="T29" fmla="*/ 327 h 357"/>
                <a:gd name="T30" fmla="*/ 37 w 770"/>
                <a:gd name="T31" fmla="*/ 342 h 357"/>
                <a:gd name="T32" fmla="*/ 0 w 770"/>
                <a:gd name="T33" fmla="*/ 357 h 357"/>
                <a:gd name="T34" fmla="*/ 3 w 770"/>
                <a:gd name="T35" fmla="*/ 342 h 357"/>
                <a:gd name="T36" fmla="*/ 7 w 770"/>
                <a:gd name="T37" fmla="*/ 327 h 357"/>
                <a:gd name="T38" fmla="*/ 63 w 770"/>
                <a:gd name="T39" fmla="*/ 304 h 357"/>
                <a:gd name="T40" fmla="*/ 119 w 770"/>
                <a:gd name="T41" fmla="*/ 280 h 357"/>
                <a:gd name="T42" fmla="*/ 176 w 770"/>
                <a:gd name="T43" fmla="*/ 255 h 357"/>
                <a:gd name="T44" fmla="*/ 231 w 770"/>
                <a:gd name="T45" fmla="*/ 229 h 357"/>
                <a:gd name="T46" fmla="*/ 286 w 770"/>
                <a:gd name="T47" fmla="*/ 203 h 357"/>
                <a:gd name="T48" fmla="*/ 340 w 770"/>
                <a:gd name="T49" fmla="*/ 175 h 357"/>
                <a:gd name="T50" fmla="*/ 395 w 770"/>
                <a:gd name="T51" fmla="*/ 145 h 357"/>
                <a:gd name="T52" fmla="*/ 449 w 770"/>
                <a:gd name="T53" fmla="*/ 115 h 357"/>
                <a:gd name="T54" fmla="*/ 487 w 770"/>
                <a:gd name="T55" fmla="*/ 97 h 357"/>
                <a:gd name="T56" fmla="*/ 526 w 770"/>
                <a:gd name="T57" fmla="*/ 78 h 357"/>
                <a:gd name="T58" fmla="*/ 565 w 770"/>
                <a:gd name="T59" fmla="*/ 61 h 357"/>
                <a:gd name="T60" fmla="*/ 604 w 770"/>
                <a:gd name="T61" fmla="*/ 46 h 357"/>
                <a:gd name="T62" fmla="*/ 644 w 770"/>
                <a:gd name="T63" fmla="*/ 32 h 357"/>
                <a:gd name="T64" fmla="*/ 686 w 770"/>
                <a:gd name="T65" fmla="*/ 20 h 357"/>
                <a:gd name="T66" fmla="*/ 727 w 770"/>
                <a:gd name="T67" fmla="*/ 9 h 357"/>
                <a:gd name="T68" fmla="*/ 770 w 770"/>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0" h="357">
                  <a:moveTo>
                    <a:pt x="770" y="0"/>
                  </a:moveTo>
                  <a:lnTo>
                    <a:pt x="750" y="7"/>
                  </a:lnTo>
                  <a:lnTo>
                    <a:pt x="731" y="14"/>
                  </a:lnTo>
                  <a:lnTo>
                    <a:pt x="712" y="21"/>
                  </a:lnTo>
                  <a:lnTo>
                    <a:pt x="693" y="29"/>
                  </a:lnTo>
                  <a:lnTo>
                    <a:pt x="673" y="37"/>
                  </a:lnTo>
                  <a:lnTo>
                    <a:pt x="655" y="44"/>
                  </a:lnTo>
                  <a:lnTo>
                    <a:pt x="636" y="52"/>
                  </a:lnTo>
                  <a:lnTo>
                    <a:pt x="617" y="60"/>
                  </a:lnTo>
                  <a:lnTo>
                    <a:pt x="598" y="69"/>
                  </a:lnTo>
                  <a:lnTo>
                    <a:pt x="580" y="77"/>
                  </a:lnTo>
                  <a:lnTo>
                    <a:pt x="560" y="87"/>
                  </a:lnTo>
                  <a:lnTo>
                    <a:pt x="542" y="95"/>
                  </a:lnTo>
                  <a:lnTo>
                    <a:pt x="524" y="104"/>
                  </a:lnTo>
                  <a:lnTo>
                    <a:pt x="505" y="113"/>
                  </a:lnTo>
                  <a:lnTo>
                    <a:pt x="487" y="122"/>
                  </a:lnTo>
                  <a:lnTo>
                    <a:pt x="468" y="131"/>
                  </a:lnTo>
                  <a:lnTo>
                    <a:pt x="289" y="227"/>
                  </a:lnTo>
                  <a:lnTo>
                    <a:pt x="271" y="236"/>
                  </a:lnTo>
                  <a:lnTo>
                    <a:pt x="253" y="244"/>
                  </a:lnTo>
                  <a:lnTo>
                    <a:pt x="236" y="254"/>
                  </a:lnTo>
                  <a:lnTo>
                    <a:pt x="217" y="262"/>
                  </a:lnTo>
                  <a:lnTo>
                    <a:pt x="200" y="271"/>
                  </a:lnTo>
                  <a:lnTo>
                    <a:pt x="182" y="279"/>
                  </a:lnTo>
                  <a:lnTo>
                    <a:pt x="163" y="287"/>
                  </a:lnTo>
                  <a:lnTo>
                    <a:pt x="146" y="295"/>
                  </a:lnTo>
                  <a:lnTo>
                    <a:pt x="128" y="303"/>
                  </a:lnTo>
                  <a:lnTo>
                    <a:pt x="109" y="311"/>
                  </a:lnTo>
                  <a:lnTo>
                    <a:pt x="91" y="319"/>
                  </a:lnTo>
                  <a:lnTo>
                    <a:pt x="73" y="327"/>
                  </a:lnTo>
                  <a:lnTo>
                    <a:pt x="55" y="334"/>
                  </a:lnTo>
                  <a:lnTo>
                    <a:pt x="37" y="342"/>
                  </a:lnTo>
                  <a:lnTo>
                    <a:pt x="18" y="350"/>
                  </a:lnTo>
                  <a:lnTo>
                    <a:pt x="0" y="357"/>
                  </a:lnTo>
                  <a:lnTo>
                    <a:pt x="2" y="349"/>
                  </a:lnTo>
                  <a:lnTo>
                    <a:pt x="3" y="342"/>
                  </a:lnTo>
                  <a:lnTo>
                    <a:pt x="6" y="335"/>
                  </a:lnTo>
                  <a:lnTo>
                    <a:pt x="7" y="327"/>
                  </a:lnTo>
                  <a:lnTo>
                    <a:pt x="35" y="316"/>
                  </a:lnTo>
                  <a:lnTo>
                    <a:pt x="63" y="304"/>
                  </a:lnTo>
                  <a:lnTo>
                    <a:pt x="92" y="292"/>
                  </a:lnTo>
                  <a:lnTo>
                    <a:pt x="119" y="280"/>
                  </a:lnTo>
                  <a:lnTo>
                    <a:pt x="148" y="267"/>
                  </a:lnTo>
                  <a:lnTo>
                    <a:pt x="176" y="255"/>
                  </a:lnTo>
                  <a:lnTo>
                    <a:pt x="204" y="242"/>
                  </a:lnTo>
                  <a:lnTo>
                    <a:pt x="231" y="229"/>
                  </a:lnTo>
                  <a:lnTo>
                    <a:pt x="259" y="216"/>
                  </a:lnTo>
                  <a:lnTo>
                    <a:pt x="286" y="203"/>
                  </a:lnTo>
                  <a:lnTo>
                    <a:pt x="314" y="189"/>
                  </a:lnTo>
                  <a:lnTo>
                    <a:pt x="340" y="175"/>
                  </a:lnTo>
                  <a:lnTo>
                    <a:pt x="368" y="160"/>
                  </a:lnTo>
                  <a:lnTo>
                    <a:pt x="395" y="145"/>
                  </a:lnTo>
                  <a:lnTo>
                    <a:pt x="422" y="130"/>
                  </a:lnTo>
                  <a:lnTo>
                    <a:pt x="449" y="115"/>
                  </a:lnTo>
                  <a:lnTo>
                    <a:pt x="468" y="106"/>
                  </a:lnTo>
                  <a:lnTo>
                    <a:pt x="487" y="97"/>
                  </a:lnTo>
                  <a:lnTo>
                    <a:pt x="506" y="88"/>
                  </a:lnTo>
                  <a:lnTo>
                    <a:pt x="526" y="78"/>
                  </a:lnTo>
                  <a:lnTo>
                    <a:pt x="545" y="69"/>
                  </a:lnTo>
                  <a:lnTo>
                    <a:pt x="565" y="61"/>
                  </a:lnTo>
                  <a:lnTo>
                    <a:pt x="585" y="53"/>
                  </a:lnTo>
                  <a:lnTo>
                    <a:pt x="604" y="46"/>
                  </a:lnTo>
                  <a:lnTo>
                    <a:pt x="624" y="39"/>
                  </a:lnTo>
                  <a:lnTo>
                    <a:pt x="644" y="32"/>
                  </a:lnTo>
                  <a:lnTo>
                    <a:pt x="665" y="26"/>
                  </a:lnTo>
                  <a:lnTo>
                    <a:pt x="686" y="20"/>
                  </a:lnTo>
                  <a:lnTo>
                    <a:pt x="707" y="14"/>
                  </a:lnTo>
                  <a:lnTo>
                    <a:pt x="727" y="9"/>
                  </a:lnTo>
                  <a:lnTo>
                    <a:pt x="748" y="5"/>
                  </a:lnTo>
                  <a:lnTo>
                    <a:pt x="770"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5675980" y="2017683"/>
            <a:ext cx="2368726" cy="646331"/>
          </a:xfrm>
          <a:prstGeom prst="rect">
            <a:avLst/>
          </a:prstGeom>
          <a:noFill/>
        </p:spPr>
        <p:txBody>
          <a:bodyPr wrap="none" rtlCol="0">
            <a:spAutoFit/>
          </a:bodyPr>
          <a:lstStyle/>
          <a:p>
            <a:pPr algn="ctr"/>
            <a:r>
              <a:rPr lang="en-US" sz="3600" dirty="0" smtClean="0"/>
              <a:t>Holy Bible</a:t>
            </a:r>
            <a:endParaRPr lang="en-US" sz="3600" dirty="0"/>
          </a:p>
        </p:txBody>
      </p:sp>
      <p:sp>
        <p:nvSpPr>
          <p:cNvPr id="6" name="TextBox 5"/>
          <p:cNvSpPr txBox="1"/>
          <p:nvPr/>
        </p:nvSpPr>
        <p:spPr>
          <a:xfrm>
            <a:off x="5375746" y="2910144"/>
            <a:ext cx="1576037" cy="830997"/>
          </a:xfrm>
          <a:prstGeom prst="rect">
            <a:avLst/>
          </a:prstGeom>
          <a:noFill/>
        </p:spPr>
        <p:txBody>
          <a:bodyPr wrap="square" rtlCol="0">
            <a:spAutoFit/>
            <a:scene3d>
              <a:camera prst="orthographicFront">
                <a:rot lat="0" lon="21599973" rev="120000"/>
              </a:camera>
              <a:lightRig rig="threePt" dir="t"/>
            </a:scene3d>
          </a:bodyPr>
          <a:lstStyle/>
          <a:p>
            <a:r>
              <a:rPr lang="en-US" sz="2400" dirty="0" smtClean="0">
                <a:solidFill>
                  <a:schemeClr val="bg1"/>
                </a:solidFill>
              </a:rPr>
              <a:t>Plants are alive</a:t>
            </a:r>
            <a:endParaRPr lang="en-US" sz="2400" dirty="0">
              <a:solidFill>
                <a:schemeClr val="bg1"/>
              </a:solidFill>
            </a:endParaRPr>
          </a:p>
        </p:txBody>
      </p:sp>
      <p:sp>
        <p:nvSpPr>
          <p:cNvPr id="355" name="TextBox 354"/>
          <p:cNvSpPr txBox="1"/>
          <p:nvPr/>
        </p:nvSpPr>
        <p:spPr>
          <a:xfrm>
            <a:off x="7018647" y="2947745"/>
            <a:ext cx="1576037" cy="830997"/>
          </a:xfrm>
          <a:prstGeom prst="rect">
            <a:avLst/>
          </a:prstGeom>
          <a:noFill/>
        </p:spPr>
        <p:txBody>
          <a:bodyPr wrap="square" rtlCol="0">
            <a:spAutoFit/>
            <a:scene3d>
              <a:camera prst="orthographicFront">
                <a:rot lat="0" lon="21599973" rev="21480000"/>
              </a:camera>
              <a:lightRig rig="threePt" dir="t"/>
            </a:scene3d>
          </a:bodyPr>
          <a:lstStyle/>
          <a:p>
            <a:pPr marL="57150" indent="-57150"/>
            <a:r>
              <a:rPr lang="en-US" sz="2400" dirty="0" smtClean="0">
                <a:solidFill>
                  <a:schemeClr val="bg1"/>
                </a:solidFill>
              </a:rPr>
              <a:t>Plants do die</a:t>
            </a:r>
            <a:endParaRPr lang="en-US" sz="2400" dirty="0">
              <a:solidFill>
                <a:schemeClr val="bg1"/>
              </a:solidFill>
            </a:endParaRPr>
          </a:p>
        </p:txBody>
      </p:sp>
      <p:grpSp>
        <p:nvGrpSpPr>
          <p:cNvPr id="356" name="Group 355"/>
          <p:cNvGrpSpPr/>
          <p:nvPr/>
        </p:nvGrpSpPr>
        <p:grpSpPr>
          <a:xfrm>
            <a:off x="4116761" y="2369096"/>
            <a:ext cx="158750" cy="65088"/>
            <a:chOff x="4116761" y="2369096"/>
            <a:chExt cx="158750" cy="65088"/>
          </a:xfrm>
        </p:grpSpPr>
        <p:sp>
          <p:nvSpPr>
            <p:cNvPr id="357"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9" name="Group 648"/>
          <p:cNvGrpSpPr/>
          <p:nvPr/>
        </p:nvGrpSpPr>
        <p:grpSpPr>
          <a:xfrm flipV="1">
            <a:off x="4119094" y="2369096"/>
            <a:ext cx="158750" cy="65088"/>
            <a:chOff x="4116761" y="2369096"/>
            <a:chExt cx="158750" cy="65088"/>
          </a:xfrm>
        </p:grpSpPr>
        <p:sp>
          <p:nvSpPr>
            <p:cNvPr id="650"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quot;No&quot; Symbol 6"/>
          <p:cNvSpPr/>
          <p:nvPr/>
        </p:nvSpPr>
        <p:spPr>
          <a:xfrm>
            <a:off x="4581154" y="1519444"/>
            <a:ext cx="4468439" cy="4468439"/>
          </a:xfrm>
          <a:prstGeom prst="noSmoking">
            <a:avLst>
              <a:gd name="adj" fmla="val 10298"/>
            </a:avLst>
          </a:prstGeom>
          <a:solidFill>
            <a:srgbClr val="FF0000">
              <a:alpha val="75000"/>
            </a:srgb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866873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par>
                          <p:cTn id="11" fill="hold">
                            <p:stCondLst>
                              <p:cond delay="1000"/>
                            </p:stCondLst>
                            <p:childTnLst>
                              <p:par>
                                <p:cTn id="12" presetID="10" presetClass="exit" presetSubtype="0" fill="hold" nodeType="afterEffect">
                                  <p:stCondLst>
                                    <p:cond delay="0"/>
                                  </p:stCondLst>
                                  <p:childTnLst>
                                    <p:animEffect transition="out" filter="fade">
                                      <p:cBhvr>
                                        <p:cTn id="13" dur="500"/>
                                        <p:tgtEl>
                                          <p:spTgt spid="356"/>
                                        </p:tgtEl>
                                      </p:cBhvr>
                                    </p:animEffect>
                                    <p:set>
                                      <p:cBhvr>
                                        <p:cTn id="14" dur="1" fill="hold">
                                          <p:stCondLst>
                                            <p:cond delay="499"/>
                                          </p:stCondLst>
                                        </p:cTn>
                                        <p:tgtEl>
                                          <p:spTgt spid="356"/>
                                        </p:tgtEl>
                                        <p:attrNameLst>
                                          <p:attrName>style.visibility</p:attrName>
                                        </p:attrNameLst>
                                      </p:cBhvr>
                                      <p:to>
                                        <p:strVal val="hidden"/>
                                      </p:to>
                                    </p:set>
                                  </p:childTnLst>
                                </p:cTn>
                              </p:par>
                              <p:par>
                                <p:cTn id="15" presetID="10" presetClass="entr" presetSubtype="0" fill="hold" nodeType="withEffect">
                                  <p:stCondLst>
                                    <p:cond delay="0"/>
                                  </p:stCondLst>
                                  <p:childTnLst>
                                    <p:set>
                                      <p:cBhvr>
                                        <p:cTn id="16" dur="1" fill="hold">
                                          <p:stCondLst>
                                            <p:cond delay="0"/>
                                          </p:stCondLst>
                                        </p:cTn>
                                        <p:tgtEl>
                                          <p:spTgt spid="649"/>
                                        </p:tgtEl>
                                        <p:attrNameLst>
                                          <p:attrName>style.visibility</p:attrName>
                                        </p:attrNameLst>
                                      </p:cBhvr>
                                      <p:to>
                                        <p:strVal val="visible"/>
                                      </p:to>
                                    </p:set>
                                    <p:animEffect transition="in" filter="fade">
                                      <p:cBhvr>
                                        <p:cTn id="17" dur="500"/>
                                        <p:tgtEl>
                                          <p:spTgt spid="6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7200" smtClean="0"/>
              <a:t>Creation </a:t>
            </a:r>
            <a:r>
              <a:rPr lang="en-US" sz="7200" dirty="0" smtClean="0"/>
              <a:t>Began in 4004 BC?</a:t>
            </a:r>
            <a:endParaRPr lang="en-US" sz="7200" dirty="0"/>
          </a:p>
        </p:txBody>
      </p:sp>
      <p:sp>
        <p:nvSpPr>
          <p:cNvPr id="3" name="Text Placeholder 2"/>
          <p:cNvSpPr>
            <a:spLocks noGrp="1"/>
          </p:cNvSpPr>
          <p:nvPr>
            <p:ph type="body" idx="1"/>
          </p:nvPr>
        </p:nvSpPr>
        <p:spPr/>
        <p:txBody>
          <a:bodyPr/>
          <a:lstStyle/>
          <a:p>
            <a:r>
              <a:rPr lang="en-US" dirty="0" smtClean="0"/>
              <a:t>Age of the Earth According to the Bible</a:t>
            </a:r>
            <a:endParaRPr lang="en-US" dirty="0"/>
          </a:p>
        </p:txBody>
      </p:sp>
    </p:spTree>
    <p:extLst>
      <p:ext uri="{BB962C8B-B14F-4D97-AF65-F5344CB8AC3E}">
        <p14:creationId xmlns:p14="http://schemas.microsoft.com/office/powerpoint/2010/main" val="335055238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Ussher and Genealogies</a:t>
            </a:r>
            <a:endParaRPr lang="en-US" dirty="0"/>
          </a:p>
        </p:txBody>
      </p:sp>
      <p:sp>
        <p:nvSpPr>
          <p:cNvPr id="3" name="Content Placeholder 2"/>
          <p:cNvSpPr>
            <a:spLocks noGrp="1"/>
          </p:cNvSpPr>
          <p:nvPr>
            <p:ph idx="1"/>
          </p:nvPr>
        </p:nvSpPr>
        <p:spPr>
          <a:xfrm>
            <a:off x="313267" y="1547258"/>
            <a:ext cx="8509480" cy="5044459"/>
          </a:xfrm>
        </p:spPr>
        <p:txBody>
          <a:bodyPr>
            <a:normAutofit/>
          </a:bodyPr>
          <a:lstStyle/>
          <a:p>
            <a:r>
              <a:rPr lang="en-US" dirty="0" smtClean="0"/>
              <a:t>Chronology of Archbishop Ussher was not just </a:t>
            </a:r>
            <a:r>
              <a:rPr lang="en-US" dirty="0"/>
              <a:t>continuous </a:t>
            </a:r>
            <a:r>
              <a:rPr lang="en-US" dirty="0" smtClean="0"/>
              <a:t>genealogies</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754248"/>
            <a:ext cx="9144000" cy="5103752"/>
          </a:xfrm>
          <a:prstGeom prst="rect">
            <a:avLst/>
          </a:prstGeom>
        </p:spPr>
      </p:pic>
      <p:sp>
        <p:nvSpPr>
          <p:cNvPr id="6" name="Down Arrow 5"/>
          <p:cNvSpPr/>
          <p:nvPr/>
        </p:nvSpPr>
        <p:spPr>
          <a:xfrm>
            <a:off x="190175" y="3945640"/>
            <a:ext cx="246184" cy="85285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Down Arrow 6"/>
          <p:cNvSpPr/>
          <p:nvPr/>
        </p:nvSpPr>
        <p:spPr>
          <a:xfrm>
            <a:off x="6397967" y="3945640"/>
            <a:ext cx="246184" cy="85285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5182407" y="4246685"/>
            <a:ext cx="1077716" cy="1292469"/>
          </a:xfrm>
          <a:prstGeom prst="ellipse">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ounded Rectangle 8"/>
          <p:cNvSpPr/>
          <p:nvPr/>
        </p:nvSpPr>
        <p:spPr>
          <a:xfrm>
            <a:off x="6614007" y="2672862"/>
            <a:ext cx="942354" cy="2682909"/>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7799391" y="2672862"/>
            <a:ext cx="942354" cy="2682909"/>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190176" y="1019365"/>
            <a:ext cx="8451410" cy="919182"/>
            <a:chOff x="190176" y="1019365"/>
            <a:chExt cx="8451410" cy="919182"/>
          </a:xfrm>
        </p:grpSpPr>
        <p:sp>
          <p:nvSpPr>
            <p:cNvPr id="11" name="Left Brace 10"/>
            <p:cNvSpPr/>
            <p:nvPr/>
          </p:nvSpPr>
          <p:spPr>
            <a:xfrm rot="5400000">
              <a:off x="4187611" y="-2515427"/>
              <a:ext cx="456539" cy="8451410"/>
            </a:xfrm>
            <a:prstGeom prst="leftBrace">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TextBox 11"/>
            <p:cNvSpPr txBox="1"/>
            <p:nvPr/>
          </p:nvSpPr>
          <p:spPr>
            <a:xfrm>
              <a:off x="2756387" y="1019365"/>
              <a:ext cx="3318986" cy="523220"/>
            </a:xfrm>
            <a:prstGeom prst="rect">
              <a:avLst/>
            </a:prstGeom>
            <a:noFill/>
          </p:spPr>
          <p:txBody>
            <a:bodyPr wrap="none" rtlCol="0">
              <a:spAutoFit/>
            </a:bodyPr>
            <a:lstStyle/>
            <a:p>
              <a:pPr algn="ctr"/>
              <a:r>
                <a:rPr lang="en-US" sz="2800" dirty="0" smtClean="0"/>
                <a:t>Exactly 4,000 Years</a:t>
              </a:r>
              <a:endParaRPr lang="en-US" sz="2800" dirty="0"/>
            </a:p>
          </p:txBody>
        </p:sp>
      </p:grpSp>
    </p:spTree>
    <p:extLst>
      <p:ext uri="{BB962C8B-B14F-4D97-AF65-F5344CB8AC3E}">
        <p14:creationId xmlns:p14="http://schemas.microsoft.com/office/powerpoint/2010/main" val="1944749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500"/>
                            </p:stCondLst>
                            <p:childTnLst>
                              <p:par>
                                <p:cTn id="23" presetID="22" presetClass="entr" presetSubtype="1"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45"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anim calcmode="lin" valueType="num">
                                      <p:cBhvr>
                                        <p:cTn id="31" dur="1000" fill="hold"/>
                                        <p:tgtEl>
                                          <p:spTgt spid="8"/>
                                        </p:tgtEl>
                                        <p:attrNameLst>
                                          <p:attrName>ppt_w</p:attrName>
                                        </p:attrNameLst>
                                      </p:cBhvr>
                                      <p:tavLst>
                                        <p:tav tm="0" fmla="#ppt_w*sin(2.5*pi*$)">
                                          <p:val>
                                            <p:fltVal val="0"/>
                                          </p:val>
                                        </p:tav>
                                        <p:tav tm="100000">
                                          <p:val>
                                            <p:fltVal val="1"/>
                                          </p:val>
                                        </p:tav>
                                      </p:tavLst>
                                    </p:anim>
                                    <p:anim calcmode="lin" valueType="num">
                                      <p:cBhvr>
                                        <p:cTn id="32" dur="10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45"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1000"/>
                                        <p:tgtEl>
                                          <p:spTgt spid="9"/>
                                        </p:tgtEl>
                                      </p:cBhvr>
                                    </p:animEffect>
                                    <p:anim calcmode="lin" valueType="num">
                                      <p:cBhvr>
                                        <p:cTn id="38" dur="1000" fill="hold"/>
                                        <p:tgtEl>
                                          <p:spTgt spid="9"/>
                                        </p:tgtEl>
                                        <p:attrNameLst>
                                          <p:attrName>ppt_w</p:attrName>
                                        </p:attrNameLst>
                                      </p:cBhvr>
                                      <p:tavLst>
                                        <p:tav tm="0" fmla="#ppt_w*sin(2.5*pi*$)">
                                          <p:val>
                                            <p:fltVal val="0"/>
                                          </p:val>
                                        </p:tav>
                                        <p:tav tm="100000">
                                          <p:val>
                                            <p:fltVal val="1"/>
                                          </p:val>
                                        </p:tav>
                                      </p:tavLst>
                                    </p:anim>
                                    <p:anim calcmode="lin" valueType="num">
                                      <p:cBhvr>
                                        <p:cTn id="39" dur="10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45" presetClass="entr" presetSubtype="0"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anim calcmode="lin" valueType="num">
                                      <p:cBhvr>
                                        <p:cTn id="45" dur="1000" fill="hold"/>
                                        <p:tgtEl>
                                          <p:spTgt spid="10"/>
                                        </p:tgtEl>
                                        <p:attrNameLst>
                                          <p:attrName>ppt_w</p:attrName>
                                        </p:attrNameLst>
                                      </p:cBhvr>
                                      <p:tavLst>
                                        <p:tav tm="0" fmla="#ppt_w*sin(2.5*pi*$)">
                                          <p:val>
                                            <p:fltVal val="0"/>
                                          </p:val>
                                        </p:tav>
                                        <p:tav tm="100000">
                                          <p:val>
                                            <p:fltVal val="1"/>
                                          </p:val>
                                        </p:tav>
                                      </p:tavLst>
                                    </p:anim>
                                    <p:anim calcmode="lin" valueType="num">
                                      <p:cBhvr>
                                        <p:cTn id="46" dur="10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up)">
                                      <p:cBhvr>
                                        <p:cTn id="5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P spid="7" grpId="0" animBg="1"/>
      <p:bldP spid="8" grpId="0" animBg="1"/>
      <p:bldP spid="9" grpId="0" animBg="1"/>
      <p:bldP spid="1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9467" y="1533527"/>
            <a:ext cx="8365066" cy="2852737"/>
          </a:xfrm>
        </p:spPr>
        <p:txBody>
          <a:bodyPr>
            <a:normAutofit fontScale="90000"/>
          </a:bodyPr>
          <a:lstStyle/>
          <a:p>
            <a:r>
              <a:rPr lang="en-US" cap="none" dirty="0"/>
              <a:t>It is the avowed </a:t>
            </a:r>
            <a:r>
              <a:rPr lang="en-US" cap="none" dirty="0" smtClean="0"/>
              <a:t>“Bible believers” </a:t>
            </a:r>
            <a:r>
              <a:rPr lang="en-US" cap="none" dirty="0"/>
              <a:t>that are leading their followers down a broad road of compromise with philosophical amalgams like </a:t>
            </a:r>
            <a:r>
              <a:rPr lang="en-US" cap="none" dirty="0" smtClean="0"/>
              <a:t>“The </a:t>
            </a:r>
            <a:r>
              <a:rPr lang="en-US" cap="none" dirty="0"/>
              <a:t>Progressive Creation </a:t>
            </a:r>
            <a:r>
              <a:rPr lang="en-US" cap="none" dirty="0" smtClean="0"/>
              <a:t>Theory” </a:t>
            </a:r>
            <a:r>
              <a:rPr lang="en-US" cap="none" dirty="0"/>
              <a:t>or </a:t>
            </a:r>
            <a:r>
              <a:rPr lang="en-US" cap="none" dirty="0" smtClean="0"/>
              <a:t>“The </a:t>
            </a:r>
            <a:r>
              <a:rPr lang="en-US" cap="none" dirty="0"/>
              <a:t>Framework Hypothesis</a:t>
            </a:r>
            <a:r>
              <a:rPr lang="en-US" cap="none" dirty="0" smtClean="0"/>
              <a:t>.”</a:t>
            </a:r>
            <a:endParaRPr lang="en-US" cap="none" dirty="0"/>
          </a:p>
        </p:txBody>
      </p:sp>
      <p:sp>
        <p:nvSpPr>
          <p:cNvPr id="3" name="Text Placeholder 2"/>
          <p:cNvSpPr>
            <a:spLocks noGrp="1"/>
          </p:cNvSpPr>
          <p:nvPr>
            <p:ph type="body" idx="1"/>
          </p:nvPr>
        </p:nvSpPr>
        <p:spPr>
          <a:xfrm>
            <a:off x="389467" y="4478339"/>
            <a:ext cx="8365066" cy="1500187"/>
          </a:xfrm>
        </p:spPr>
        <p:txBody>
          <a:bodyPr/>
          <a:lstStyle/>
          <a:p>
            <a:r>
              <a:rPr lang="en-US" dirty="0"/>
              <a:t>Henry Morris III, </a:t>
            </a:r>
            <a:r>
              <a:rPr lang="en-US" i="1" dirty="0" smtClean="0"/>
              <a:t>Institute for Creation Research</a:t>
            </a:r>
            <a:endParaRPr lang="en-US" i="1" dirty="0"/>
          </a:p>
        </p:txBody>
      </p:sp>
      <p:sp>
        <p:nvSpPr>
          <p:cNvPr id="4" name="Rectangle 3"/>
          <p:cNvSpPr/>
          <p:nvPr/>
        </p:nvSpPr>
        <p:spPr>
          <a:xfrm>
            <a:off x="2189532" y="6516949"/>
            <a:ext cx="6954468" cy="338554"/>
          </a:xfrm>
          <a:prstGeom prst="rect">
            <a:avLst/>
          </a:prstGeom>
        </p:spPr>
        <p:txBody>
          <a:bodyPr wrap="none">
            <a:spAutoFit/>
          </a:bodyPr>
          <a:lstStyle/>
          <a:p>
            <a:pPr algn="r"/>
            <a:r>
              <a:rPr lang="en-US" sz="1600" dirty="0"/>
              <a:t> Henry Morris </a:t>
            </a:r>
            <a:r>
              <a:rPr lang="en-US" sz="1600" dirty="0" smtClean="0"/>
              <a:t>III. </a:t>
            </a:r>
            <a:r>
              <a:rPr lang="en-US" sz="1600" dirty="0"/>
              <a:t>2001. The Dangers Of Compromise. </a:t>
            </a:r>
            <a:r>
              <a:rPr lang="en-US" sz="1600" i="1" dirty="0"/>
              <a:t>Acts &amp; Facts</a:t>
            </a:r>
            <a:r>
              <a:rPr lang="en-US" sz="1600" dirty="0"/>
              <a:t>. 30 (7).</a:t>
            </a:r>
          </a:p>
        </p:txBody>
      </p:sp>
    </p:spTree>
    <p:extLst>
      <p:ext uri="{BB962C8B-B14F-4D97-AF65-F5344CB8AC3E}">
        <p14:creationId xmlns:p14="http://schemas.microsoft.com/office/powerpoint/2010/main" val="103559022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1,000 Generations = 4,000 Years?</a:t>
            </a:r>
            <a:endParaRPr lang="en-US" dirty="0"/>
          </a:p>
        </p:txBody>
      </p:sp>
      <p:sp>
        <p:nvSpPr>
          <p:cNvPr id="3" name="Content Placeholder 2"/>
          <p:cNvSpPr>
            <a:spLocks noGrp="1"/>
          </p:cNvSpPr>
          <p:nvPr>
            <p:ph idx="1"/>
          </p:nvPr>
        </p:nvSpPr>
        <p:spPr/>
        <p:txBody>
          <a:bodyPr>
            <a:normAutofit fontScale="70000" lnSpcReduction="20000"/>
          </a:bodyPr>
          <a:lstStyle/>
          <a:p>
            <a:r>
              <a:rPr lang="en-US" dirty="0">
                <a:effectLst/>
              </a:rPr>
              <a:t>Remember His covenant forever, The word which He commanded to a </a:t>
            </a:r>
            <a:r>
              <a:rPr lang="en-US" dirty="0">
                <a:solidFill>
                  <a:srgbClr val="FFFF00"/>
                </a:solidFill>
                <a:effectLst/>
              </a:rPr>
              <a:t>thousand generations</a:t>
            </a:r>
            <a:r>
              <a:rPr lang="en-US" dirty="0">
                <a:effectLst/>
              </a:rPr>
              <a:t>, (</a:t>
            </a:r>
            <a:r>
              <a:rPr lang="en-US" i="1" dirty="0">
                <a:effectLst/>
              </a:rPr>
              <a:t>1 Chronicles 16:15</a:t>
            </a:r>
            <a:r>
              <a:rPr lang="en-US" dirty="0">
                <a:effectLst/>
              </a:rPr>
              <a:t>)</a:t>
            </a:r>
          </a:p>
          <a:p>
            <a:r>
              <a:rPr lang="en-US" dirty="0">
                <a:effectLst/>
              </a:rPr>
              <a:t>He has remembered His covenant forever, The word which He commanded to a </a:t>
            </a:r>
            <a:r>
              <a:rPr lang="en-US" dirty="0">
                <a:solidFill>
                  <a:srgbClr val="FFFF00"/>
                </a:solidFill>
                <a:effectLst/>
              </a:rPr>
              <a:t>thousand generations</a:t>
            </a:r>
            <a:r>
              <a:rPr lang="en-US" dirty="0">
                <a:effectLst/>
              </a:rPr>
              <a:t>, (</a:t>
            </a:r>
            <a:r>
              <a:rPr lang="en-US" i="1" dirty="0">
                <a:effectLst/>
              </a:rPr>
              <a:t>Psalm 105:8</a:t>
            </a:r>
            <a:r>
              <a:rPr lang="en-US" dirty="0">
                <a:effectLst/>
              </a:rPr>
              <a:t>)</a:t>
            </a:r>
          </a:p>
          <a:p>
            <a:r>
              <a:rPr lang="en-US" dirty="0">
                <a:effectLst/>
              </a:rPr>
              <a:t>but showing love to a </a:t>
            </a:r>
            <a:r>
              <a:rPr lang="en-US" dirty="0">
                <a:solidFill>
                  <a:srgbClr val="FFFF00"/>
                </a:solidFill>
                <a:effectLst/>
              </a:rPr>
              <a:t>thousand generations </a:t>
            </a:r>
            <a:r>
              <a:rPr lang="en-US" dirty="0">
                <a:effectLst/>
              </a:rPr>
              <a:t>of those who love me and keep my commandments. (</a:t>
            </a:r>
            <a:r>
              <a:rPr lang="en-US" i="1" dirty="0">
                <a:effectLst/>
              </a:rPr>
              <a:t>Exodus 20:6</a:t>
            </a:r>
            <a:r>
              <a:rPr lang="en-US" dirty="0">
                <a:effectLst/>
              </a:rPr>
              <a:t>)</a:t>
            </a:r>
          </a:p>
          <a:p>
            <a:r>
              <a:rPr lang="en-US" dirty="0">
                <a:effectLst/>
              </a:rPr>
              <a:t>but showing love to a </a:t>
            </a:r>
            <a:r>
              <a:rPr lang="en-US" dirty="0">
                <a:solidFill>
                  <a:srgbClr val="FFFF00"/>
                </a:solidFill>
                <a:effectLst/>
              </a:rPr>
              <a:t>thousand generations </a:t>
            </a:r>
            <a:r>
              <a:rPr lang="en-US" dirty="0">
                <a:effectLst/>
              </a:rPr>
              <a:t>of those who love me and keep my commandments. (</a:t>
            </a:r>
            <a:r>
              <a:rPr lang="en-US" i="1" dirty="0">
                <a:effectLst/>
              </a:rPr>
              <a:t>Deuteronomy 5:10</a:t>
            </a:r>
            <a:r>
              <a:rPr lang="en-US" dirty="0">
                <a:effectLst/>
              </a:rPr>
              <a:t>)</a:t>
            </a:r>
          </a:p>
          <a:p>
            <a:r>
              <a:rPr lang="en-US" dirty="0">
                <a:effectLst/>
              </a:rPr>
              <a:t>Know therefore that the LORD your God is God; he is the faithful God, keeping his covenant of love to a </a:t>
            </a:r>
            <a:r>
              <a:rPr lang="en-US" dirty="0">
                <a:solidFill>
                  <a:srgbClr val="FFFF00"/>
                </a:solidFill>
                <a:effectLst/>
              </a:rPr>
              <a:t>thousand generations </a:t>
            </a:r>
            <a:r>
              <a:rPr lang="en-US" dirty="0">
                <a:effectLst/>
              </a:rPr>
              <a:t>of those who love him and keep his commands. (</a:t>
            </a:r>
            <a:r>
              <a:rPr lang="en-US" i="1" dirty="0">
                <a:effectLst/>
              </a:rPr>
              <a:t>Deuteronomy 7:9</a:t>
            </a:r>
            <a:r>
              <a:rPr lang="en-US" dirty="0" smtClean="0">
                <a:effectLst/>
              </a:rPr>
              <a:t>)</a:t>
            </a:r>
            <a:endParaRPr lang="en-US" dirty="0">
              <a:effectLst/>
            </a:endParaRPr>
          </a:p>
        </p:txBody>
      </p:sp>
    </p:spTree>
    <p:extLst>
      <p:ext uri="{BB962C8B-B14F-4D97-AF65-F5344CB8AC3E}">
        <p14:creationId xmlns:p14="http://schemas.microsoft.com/office/powerpoint/2010/main" val="19971200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25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25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250"/>
                                        <p:tgtEl>
                                          <p:spTgt spid="3">
                                            <p:txEl>
                                              <p:pRg st="0" end="0"/>
                                            </p:txEl>
                                          </p:spTgt>
                                        </p:tgtEl>
                                      </p:cBhvr>
                                    </p:animEffect>
                                  </p:childTnLst>
                                </p:cTn>
                              </p:par>
                            </p:childTnLst>
                          </p:cTn>
                        </p:par>
                        <p:par>
                          <p:cTn id="10" fill="hold">
                            <p:stCondLst>
                              <p:cond delay="250"/>
                            </p:stCondLst>
                            <p:childTnLst>
                              <p:par>
                                <p:cTn id="11" presetID="53" presetClass="entr" presetSubtype="16" fill="hold" grpId="0" nodeType="after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p:cTn id="13" dur="250" fill="hold"/>
                                        <p:tgtEl>
                                          <p:spTgt spid="3">
                                            <p:txEl>
                                              <p:pRg st="1" end="1"/>
                                            </p:txEl>
                                          </p:spTgt>
                                        </p:tgtEl>
                                        <p:attrNameLst>
                                          <p:attrName>ppt_w</p:attrName>
                                        </p:attrNameLst>
                                      </p:cBhvr>
                                      <p:tavLst>
                                        <p:tav tm="0">
                                          <p:val>
                                            <p:fltVal val="0"/>
                                          </p:val>
                                        </p:tav>
                                        <p:tav tm="100000">
                                          <p:val>
                                            <p:strVal val="#ppt_w"/>
                                          </p:val>
                                        </p:tav>
                                      </p:tavLst>
                                    </p:anim>
                                    <p:anim calcmode="lin" valueType="num">
                                      <p:cBhvr>
                                        <p:cTn id="14" dur="25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5" dur="250"/>
                                        <p:tgtEl>
                                          <p:spTgt spid="3">
                                            <p:txEl>
                                              <p:pRg st="1" end="1"/>
                                            </p:txEl>
                                          </p:spTgt>
                                        </p:tgtEl>
                                      </p:cBhvr>
                                    </p:animEffect>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25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25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250"/>
                                        <p:tgtEl>
                                          <p:spTgt spid="3">
                                            <p:txEl>
                                              <p:pRg st="2" end="2"/>
                                            </p:txEl>
                                          </p:spTgt>
                                        </p:tgtEl>
                                      </p:cBhvr>
                                    </p:animEffect>
                                  </p:childTnLst>
                                </p:cTn>
                              </p:par>
                            </p:childTnLst>
                          </p:cTn>
                        </p:par>
                        <p:par>
                          <p:cTn id="22" fill="hold">
                            <p:stCondLst>
                              <p:cond delay="750"/>
                            </p:stCondLst>
                            <p:childTnLst>
                              <p:par>
                                <p:cTn id="23" presetID="53" presetClass="entr" presetSubtype="16" fill="hold" grpId="0" nodeType="after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p:cTn id="25" dur="250" fill="hold"/>
                                        <p:tgtEl>
                                          <p:spTgt spid="3">
                                            <p:txEl>
                                              <p:pRg st="3" end="3"/>
                                            </p:txEl>
                                          </p:spTgt>
                                        </p:tgtEl>
                                        <p:attrNameLst>
                                          <p:attrName>ppt_w</p:attrName>
                                        </p:attrNameLst>
                                      </p:cBhvr>
                                      <p:tavLst>
                                        <p:tav tm="0">
                                          <p:val>
                                            <p:fltVal val="0"/>
                                          </p:val>
                                        </p:tav>
                                        <p:tav tm="100000">
                                          <p:val>
                                            <p:strVal val="#ppt_w"/>
                                          </p:val>
                                        </p:tav>
                                      </p:tavLst>
                                    </p:anim>
                                    <p:anim calcmode="lin" valueType="num">
                                      <p:cBhvr>
                                        <p:cTn id="26" dur="25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7" dur="250"/>
                                        <p:tgtEl>
                                          <p:spTgt spid="3">
                                            <p:txEl>
                                              <p:pRg st="3" end="3"/>
                                            </p:txEl>
                                          </p:spTgt>
                                        </p:tgtEl>
                                      </p:cBhvr>
                                    </p:animEffect>
                                  </p:childTnLst>
                                </p:cTn>
                              </p:par>
                            </p:childTnLst>
                          </p:cTn>
                        </p:par>
                        <p:par>
                          <p:cTn id="28" fill="hold">
                            <p:stCondLst>
                              <p:cond delay="1000"/>
                            </p:stCondLst>
                            <p:childTnLst>
                              <p:par>
                                <p:cTn id="29" presetID="53" presetClass="entr" presetSubtype="16" fill="hold" grpId="0" nodeType="after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p:cTn id="31" dur="250" fill="hold"/>
                                        <p:tgtEl>
                                          <p:spTgt spid="3">
                                            <p:txEl>
                                              <p:pRg st="4" end="4"/>
                                            </p:txEl>
                                          </p:spTgt>
                                        </p:tgtEl>
                                        <p:attrNameLst>
                                          <p:attrName>ppt_w</p:attrName>
                                        </p:attrNameLst>
                                      </p:cBhvr>
                                      <p:tavLst>
                                        <p:tav tm="0">
                                          <p:val>
                                            <p:fltVal val="0"/>
                                          </p:val>
                                        </p:tav>
                                        <p:tav tm="100000">
                                          <p:val>
                                            <p:strVal val="#ppt_w"/>
                                          </p:val>
                                        </p:tav>
                                      </p:tavLst>
                                    </p:anim>
                                    <p:anim calcmode="lin" valueType="num">
                                      <p:cBhvr>
                                        <p:cTn id="32" dur="25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33" dur="25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25957" y="2176647"/>
            <a:ext cx="3199881" cy="2171822"/>
            <a:chOff x="847725" y="2093913"/>
            <a:chExt cx="2678113" cy="1817688"/>
          </a:xfrm>
        </p:grpSpPr>
        <p:sp>
          <p:nvSpPr>
            <p:cNvPr id="152" name="Rectangle 5"/>
            <p:cNvSpPr>
              <a:spLocks noChangeArrowheads="1"/>
            </p:cNvSpPr>
            <p:nvPr/>
          </p:nvSpPr>
          <p:spPr bwMode="auto">
            <a:xfrm>
              <a:off x="893763" y="2095501"/>
              <a:ext cx="2586038" cy="17160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
            <p:cNvSpPr>
              <a:spLocks/>
            </p:cNvSpPr>
            <p:nvPr/>
          </p:nvSpPr>
          <p:spPr bwMode="auto">
            <a:xfrm>
              <a:off x="3476625" y="2093913"/>
              <a:ext cx="4763" cy="1717675"/>
            </a:xfrm>
            <a:custGeom>
              <a:avLst/>
              <a:gdLst>
                <a:gd name="T0" fmla="*/ 3 w 6"/>
                <a:gd name="T1" fmla="*/ 5 h 2165"/>
                <a:gd name="T2" fmla="*/ 0 w 6"/>
                <a:gd name="T3" fmla="*/ 2 h 2165"/>
                <a:gd name="T4" fmla="*/ 0 w 6"/>
                <a:gd name="T5" fmla="*/ 2165 h 2165"/>
                <a:gd name="T6" fmla="*/ 6 w 6"/>
                <a:gd name="T7" fmla="*/ 2165 h 2165"/>
                <a:gd name="T8" fmla="*/ 6 w 6"/>
                <a:gd name="T9" fmla="*/ 2 h 2165"/>
                <a:gd name="T10" fmla="*/ 3 w 6"/>
                <a:gd name="T11" fmla="*/ 0 h 2165"/>
                <a:gd name="T12" fmla="*/ 6 w 6"/>
                <a:gd name="T13" fmla="*/ 2 h 2165"/>
                <a:gd name="T14" fmla="*/ 6 w 6"/>
                <a:gd name="T15" fmla="*/ 0 h 2165"/>
                <a:gd name="T16" fmla="*/ 3 w 6"/>
                <a:gd name="T17" fmla="*/ 0 h 2165"/>
                <a:gd name="T18" fmla="*/ 3 w 6"/>
                <a:gd name="T19" fmla="*/ 5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5">
                  <a:moveTo>
                    <a:pt x="3" y="5"/>
                  </a:moveTo>
                  <a:lnTo>
                    <a:pt x="0" y="2"/>
                  </a:lnTo>
                  <a:lnTo>
                    <a:pt x="0" y="2165"/>
                  </a:lnTo>
                  <a:lnTo>
                    <a:pt x="6" y="2165"/>
                  </a:lnTo>
                  <a:lnTo>
                    <a:pt x="6" y="2"/>
                  </a:lnTo>
                  <a:lnTo>
                    <a:pt x="3" y="0"/>
                  </a:lnTo>
                  <a:lnTo>
                    <a:pt x="6" y="2"/>
                  </a:lnTo>
                  <a:lnTo>
                    <a:pt x="6" y="0"/>
                  </a:lnTo>
                  <a:lnTo>
                    <a:pt x="3"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7"/>
            <p:cNvSpPr>
              <a:spLocks/>
            </p:cNvSpPr>
            <p:nvPr/>
          </p:nvSpPr>
          <p:spPr bwMode="auto">
            <a:xfrm>
              <a:off x="892175" y="2093913"/>
              <a:ext cx="2587625" cy="3175"/>
            </a:xfrm>
            <a:custGeom>
              <a:avLst/>
              <a:gdLst>
                <a:gd name="T0" fmla="*/ 6 w 3260"/>
                <a:gd name="T1" fmla="*/ 2 h 5"/>
                <a:gd name="T2" fmla="*/ 4 w 3260"/>
                <a:gd name="T3" fmla="*/ 5 h 5"/>
                <a:gd name="T4" fmla="*/ 3260 w 3260"/>
                <a:gd name="T5" fmla="*/ 5 h 5"/>
                <a:gd name="T6" fmla="*/ 3260 w 3260"/>
                <a:gd name="T7" fmla="*/ 0 h 5"/>
                <a:gd name="T8" fmla="*/ 4 w 3260"/>
                <a:gd name="T9" fmla="*/ 0 h 5"/>
                <a:gd name="T10" fmla="*/ 0 w 3260"/>
                <a:gd name="T11" fmla="*/ 2 h 5"/>
                <a:gd name="T12" fmla="*/ 4 w 3260"/>
                <a:gd name="T13" fmla="*/ 0 h 5"/>
                <a:gd name="T14" fmla="*/ 0 w 3260"/>
                <a:gd name="T15" fmla="*/ 0 h 5"/>
                <a:gd name="T16" fmla="*/ 0 w 3260"/>
                <a:gd name="T17" fmla="*/ 2 h 5"/>
                <a:gd name="T18" fmla="*/ 6 w 3260"/>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0" h="5">
                  <a:moveTo>
                    <a:pt x="6" y="2"/>
                  </a:moveTo>
                  <a:lnTo>
                    <a:pt x="4" y="5"/>
                  </a:lnTo>
                  <a:lnTo>
                    <a:pt x="3260" y="5"/>
                  </a:lnTo>
                  <a:lnTo>
                    <a:pt x="3260"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
            <p:cNvSpPr>
              <a:spLocks/>
            </p:cNvSpPr>
            <p:nvPr/>
          </p:nvSpPr>
          <p:spPr bwMode="auto">
            <a:xfrm>
              <a:off x="892175" y="2095501"/>
              <a:ext cx="4763" cy="1719263"/>
            </a:xfrm>
            <a:custGeom>
              <a:avLst/>
              <a:gdLst>
                <a:gd name="T0" fmla="*/ 4 w 6"/>
                <a:gd name="T1" fmla="*/ 2160 h 2166"/>
                <a:gd name="T2" fmla="*/ 6 w 6"/>
                <a:gd name="T3" fmla="*/ 2163 h 2166"/>
                <a:gd name="T4" fmla="*/ 6 w 6"/>
                <a:gd name="T5" fmla="*/ 0 h 2166"/>
                <a:gd name="T6" fmla="*/ 0 w 6"/>
                <a:gd name="T7" fmla="*/ 0 h 2166"/>
                <a:gd name="T8" fmla="*/ 0 w 6"/>
                <a:gd name="T9" fmla="*/ 2163 h 2166"/>
                <a:gd name="T10" fmla="*/ 4 w 6"/>
                <a:gd name="T11" fmla="*/ 2166 h 2166"/>
                <a:gd name="T12" fmla="*/ 0 w 6"/>
                <a:gd name="T13" fmla="*/ 2163 h 2166"/>
                <a:gd name="T14" fmla="*/ 0 w 6"/>
                <a:gd name="T15" fmla="*/ 2166 h 2166"/>
                <a:gd name="T16" fmla="*/ 4 w 6"/>
                <a:gd name="T17" fmla="*/ 2166 h 2166"/>
                <a:gd name="T18" fmla="*/ 4 w 6"/>
                <a:gd name="T19" fmla="*/ 2160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6">
                  <a:moveTo>
                    <a:pt x="4" y="2160"/>
                  </a:moveTo>
                  <a:lnTo>
                    <a:pt x="6" y="2163"/>
                  </a:lnTo>
                  <a:lnTo>
                    <a:pt x="6" y="0"/>
                  </a:lnTo>
                  <a:lnTo>
                    <a:pt x="0" y="0"/>
                  </a:lnTo>
                  <a:lnTo>
                    <a:pt x="0" y="2163"/>
                  </a:lnTo>
                  <a:lnTo>
                    <a:pt x="4" y="2166"/>
                  </a:lnTo>
                  <a:lnTo>
                    <a:pt x="0" y="2163"/>
                  </a:lnTo>
                  <a:lnTo>
                    <a:pt x="0" y="2166"/>
                  </a:lnTo>
                  <a:lnTo>
                    <a:pt x="4" y="2166"/>
                  </a:lnTo>
                  <a:lnTo>
                    <a:pt x="4" y="2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9"/>
            <p:cNvSpPr>
              <a:spLocks/>
            </p:cNvSpPr>
            <p:nvPr/>
          </p:nvSpPr>
          <p:spPr bwMode="auto">
            <a:xfrm>
              <a:off x="893763" y="3810001"/>
              <a:ext cx="2587625" cy="4763"/>
            </a:xfrm>
            <a:custGeom>
              <a:avLst/>
              <a:gdLst>
                <a:gd name="T0" fmla="*/ 3253 w 3259"/>
                <a:gd name="T1" fmla="*/ 3 h 6"/>
                <a:gd name="T2" fmla="*/ 3256 w 3259"/>
                <a:gd name="T3" fmla="*/ 0 h 6"/>
                <a:gd name="T4" fmla="*/ 0 w 3259"/>
                <a:gd name="T5" fmla="*/ 0 h 6"/>
                <a:gd name="T6" fmla="*/ 0 w 3259"/>
                <a:gd name="T7" fmla="*/ 6 h 6"/>
                <a:gd name="T8" fmla="*/ 3256 w 3259"/>
                <a:gd name="T9" fmla="*/ 6 h 6"/>
                <a:gd name="T10" fmla="*/ 3259 w 3259"/>
                <a:gd name="T11" fmla="*/ 3 h 6"/>
                <a:gd name="T12" fmla="*/ 3256 w 3259"/>
                <a:gd name="T13" fmla="*/ 6 h 6"/>
                <a:gd name="T14" fmla="*/ 3259 w 3259"/>
                <a:gd name="T15" fmla="*/ 6 h 6"/>
                <a:gd name="T16" fmla="*/ 3259 w 3259"/>
                <a:gd name="T17" fmla="*/ 3 h 6"/>
                <a:gd name="T18" fmla="*/ 3253 w 325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9" h="6">
                  <a:moveTo>
                    <a:pt x="3253" y="3"/>
                  </a:moveTo>
                  <a:lnTo>
                    <a:pt x="3256" y="0"/>
                  </a:lnTo>
                  <a:lnTo>
                    <a:pt x="0" y="0"/>
                  </a:lnTo>
                  <a:lnTo>
                    <a:pt x="0" y="6"/>
                  </a:lnTo>
                  <a:lnTo>
                    <a:pt x="3256" y="6"/>
                  </a:lnTo>
                  <a:lnTo>
                    <a:pt x="3259" y="3"/>
                  </a:lnTo>
                  <a:lnTo>
                    <a:pt x="3256" y="6"/>
                  </a:lnTo>
                  <a:lnTo>
                    <a:pt x="3259" y="6"/>
                  </a:lnTo>
                  <a:lnTo>
                    <a:pt x="3259" y="3"/>
                  </a:lnTo>
                  <a:lnTo>
                    <a:pt x="32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0"/>
            <p:cNvSpPr>
              <a:spLocks noChangeArrowheads="1"/>
            </p:cNvSpPr>
            <p:nvPr/>
          </p:nvSpPr>
          <p:spPr bwMode="auto">
            <a:xfrm>
              <a:off x="931863" y="2122488"/>
              <a:ext cx="2511425" cy="174466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1"/>
            <p:cNvSpPr>
              <a:spLocks/>
            </p:cNvSpPr>
            <p:nvPr/>
          </p:nvSpPr>
          <p:spPr bwMode="auto">
            <a:xfrm>
              <a:off x="3440113" y="2120901"/>
              <a:ext cx="4763" cy="1746250"/>
            </a:xfrm>
            <a:custGeom>
              <a:avLst/>
              <a:gdLst>
                <a:gd name="T0" fmla="*/ 3 w 6"/>
                <a:gd name="T1" fmla="*/ 4 h 2199"/>
                <a:gd name="T2" fmla="*/ 0 w 6"/>
                <a:gd name="T3" fmla="*/ 2 h 2199"/>
                <a:gd name="T4" fmla="*/ 0 w 6"/>
                <a:gd name="T5" fmla="*/ 2199 h 2199"/>
                <a:gd name="T6" fmla="*/ 6 w 6"/>
                <a:gd name="T7" fmla="*/ 2199 h 2199"/>
                <a:gd name="T8" fmla="*/ 6 w 6"/>
                <a:gd name="T9" fmla="*/ 2 h 2199"/>
                <a:gd name="T10" fmla="*/ 3 w 6"/>
                <a:gd name="T11" fmla="*/ 0 h 2199"/>
                <a:gd name="T12" fmla="*/ 6 w 6"/>
                <a:gd name="T13" fmla="*/ 2 h 2199"/>
                <a:gd name="T14" fmla="*/ 6 w 6"/>
                <a:gd name="T15" fmla="*/ 0 h 2199"/>
                <a:gd name="T16" fmla="*/ 3 w 6"/>
                <a:gd name="T17" fmla="*/ 0 h 2199"/>
                <a:gd name="T18" fmla="*/ 3 w 6"/>
                <a:gd name="T19" fmla="*/ 4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99">
                  <a:moveTo>
                    <a:pt x="3" y="4"/>
                  </a:moveTo>
                  <a:lnTo>
                    <a:pt x="0" y="2"/>
                  </a:lnTo>
                  <a:lnTo>
                    <a:pt x="0" y="2199"/>
                  </a:lnTo>
                  <a:lnTo>
                    <a:pt x="6" y="2199"/>
                  </a:lnTo>
                  <a:lnTo>
                    <a:pt x="6" y="2"/>
                  </a:lnTo>
                  <a:lnTo>
                    <a:pt x="3" y="0"/>
                  </a:lnTo>
                  <a:lnTo>
                    <a:pt x="6" y="2"/>
                  </a:lnTo>
                  <a:lnTo>
                    <a:pt x="6" y="0"/>
                  </a:lnTo>
                  <a:lnTo>
                    <a:pt x="3"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
            <p:cNvSpPr>
              <a:spLocks/>
            </p:cNvSpPr>
            <p:nvPr/>
          </p:nvSpPr>
          <p:spPr bwMode="auto">
            <a:xfrm>
              <a:off x="928688" y="2120901"/>
              <a:ext cx="2514600" cy="4763"/>
            </a:xfrm>
            <a:custGeom>
              <a:avLst/>
              <a:gdLst>
                <a:gd name="T0" fmla="*/ 6 w 3168"/>
                <a:gd name="T1" fmla="*/ 2 h 4"/>
                <a:gd name="T2" fmla="*/ 4 w 3168"/>
                <a:gd name="T3" fmla="*/ 4 h 4"/>
                <a:gd name="T4" fmla="*/ 3168 w 3168"/>
                <a:gd name="T5" fmla="*/ 4 h 4"/>
                <a:gd name="T6" fmla="*/ 3168 w 3168"/>
                <a:gd name="T7" fmla="*/ 0 h 4"/>
                <a:gd name="T8" fmla="*/ 4 w 3168"/>
                <a:gd name="T9" fmla="*/ 0 h 4"/>
                <a:gd name="T10" fmla="*/ 0 w 3168"/>
                <a:gd name="T11" fmla="*/ 2 h 4"/>
                <a:gd name="T12" fmla="*/ 4 w 3168"/>
                <a:gd name="T13" fmla="*/ 0 h 4"/>
                <a:gd name="T14" fmla="*/ 0 w 3168"/>
                <a:gd name="T15" fmla="*/ 0 h 4"/>
                <a:gd name="T16" fmla="*/ 0 w 3168"/>
                <a:gd name="T17" fmla="*/ 2 h 4"/>
                <a:gd name="T18" fmla="*/ 6 w 3168"/>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8" h="4">
                  <a:moveTo>
                    <a:pt x="6" y="2"/>
                  </a:moveTo>
                  <a:lnTo>
                    <a:pt x="4" y="4"/>
                  </a:lnTo>
                  <a:lnTo>
                    <a:pt x="3168" y="4"/>
                  </a:lnTo>
                  <a:lnTo>
                    <a:pt x="3168"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
            <p:cNvSpPr>
              <a:spLocks/>
            </p:cNvSpPr>
            <p:nvPr/>
          </p:nvSpPr>
          <p:spPr bwMode="auto">
            <a:xfrm>
              <a:off x="928688" y="2122488"/>
              <a:ext cx="4763" cy="1747838"/>
            </a:xfrm>
            <a:custGeom>
              <a:avLst/>
              <a:gdLst>
                <a:gd name="T0" fmla="*/ 4 w 6"/>
                <a:gd name="T1" fmla="*/ 2194 h 2200"/>
                <a:gd name="T2" fmla="*/ 6 w 6"/>
                <a:gd name="T3" fmla="*/ 2197 h 2200"/>
                <a:gd name="T4" fmla="*/ 6 w 6"/>
                <a:gd name="T5" fmla="*/ 0 h 2200"/>
                <a:gd name="T6" fmla="*/ 0 w 6"/>
                <a:gd name="T7" fmla="*/ 0 h 2200"/>
                <a:gd name="T8" fmla="*/ 0 w 6"/>
                <a:gd name="T9" fmla="*/ 2197 h 2200"/>
                <a:gd name="T10" fmla="*/ 4 w 6"/>
                <a:gd name="T11" fmla="*/ 2200 h 2200"/>
                <a:gd name="T12" fmla="*/ 0 w 6"/>
                <a:gd name="T13" fmla="*/ 2197 h 2200"/>
                <a:gd name="T14" fmla="*/ 0 w 6"/>
                <a:gd name="T15" fmla="*/ 2200 h 2200"/>
                <a:gd name="T16" fmla="*/ 4 w 6"/>
                <a:gd name="T17" fmla="*/ 2200 h 2200"/>
                <a:gd name="T18" fmla="*/ 4 w 6"/>
                <a:gd name="T19" fmla="*/ 2194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00">
                  <a:moveTo>
                    <a:pt x="4" y="2194"/>
                  </a:moveTo>
                  <a:lnTo>
                    <a:pt x="6" y="2197"/>
                  </a:lnTo>
                  <a:lnTo>
                    <a:pt x="6" y="0"/>
                  </a:lnTo>
                  <a:lnTo>
                    <a:pt x="0" y="0"/>
                  </a:lnTo>
                  <a:lnTo>
                    <a:pt x="0" y="2197"/>
                  </a:lnTo>
                  <a:lnTo>
                    <a:pt x="4" y="2200"/>
                  </a:lnTo>
                  <a:lnTo>
                    <a:pt x="0" y="2197"/>
                  </a:lnTo>
                  <a:lnTo>
                    <a:pt x="0" y="2200"/>
                  </a:lnTo>
                  <a:lnTo>
                    <a:pt x="4" y="2200"/>
                  </a:lnTo>
                  <a:lnTo>
                    <a:pt x="4" y="2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
            <p:cNvSpPr>
              <a:spLocks/>
            </p:cNvSpPr>
            <p:nvPr/>
          </p:nvSpPr>
          <p:spPr bwMode="auto">
            <a:xfrm>
              <a:off x="931863" y="3865563"/>
              <a:ext cx="2513013" cy="4763"/>
            </a:xfrm>
            <a:custGeom>
              <a:avLst/>
              <a:gdLst>
                <a:gd name="T0" fmla="*/ 3161 w 3167"/>
                <a:gd name="T1" fmla="*/ 3 h 6"/>
                <a:gd name="T2" fmla="*/ 3164 w 3167"/>
                <a:gd name="T3" fmla="*/ 0 h 6"/>
                <a:gd name="T4" fmla="*/ 0 w 3167"/>
                <a:gd name="T5" fmla="*/ 0 h 6"/>
                <a:gd name="T6" fmla="*/ 0 w 3167"/>
                <a:gd name="T7" fmla="*/ 6 h 6"/>
                <a:gd name="T8" fmla="*/ 3164 w 3167"/>
                <a:gd name="T9" fmla="*/ 6 h 6"/>
                <a:gd name="T10" fmla="*/ 3167 w 3167"/>
                <a:gd name="T11" fmla="*/ 3 h 6"/>
                <a:gd name="T12" fmla="*/ 3164 w 3167"/>
                <a:gd name="T13" fmla="*/ 6 h 6"/>
                <a:gd name="T14" fmla="*/ 3167 w 3167"/>
                <a:gd name="T15" fmla="*/ 6 h 6"/>
                <a:gd name="T16" fmla="*/ 3167 w 3167"/>
                <a:gd name="T17" fmla="*/ 3 h 6"/>
                <a:gd name="T18" fmla="*/ 3161 w 316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7" h="6">
                  <a:moveTo>
                    <a:pt x="3161" y="3"/>
                  </a:moveTo>
                  <a:lnTo>
                    <a:pt x="3164" y="0"/>
                  </a:lnTo>
                  <a:lnTo>
                    <a:pt x="0" y="0"/>
                  </a:lnTo>
                  <a:lnTo>
                    <a:pt x="0" y="6"/>
                  </a:lnTo>
                  <a:lnTo>
                    <a:pt x="3164" y="6"/>
                  </a:lnTo>
                  <a:lnTo>
                    <a:pt x="3167" y="3"/>
                  </a:lnTo>
                  <a:lnTo>
                    <a:pt x="3164" y="6"/>
                  </a:lnTo>
                  <a:lnTo>
                    <a:pt x="3167" y="6"/>
                  </a:lnTo>
                  <a:lnTo>
                    <a:pt x="3167" y="3"/>
                  </a:lnTo>
                  <a:lnTo>
                    <a:pt x="316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15"/>
            <p:cNvSpPr>
              <a:spLocks noChangeArrowheads="1"/>
            </p:cNvSpPr>
            <p:nvPr/>
          </p:nvSpPr>
          <p:spPr bwMode="auto">
            <a:xfrm>
              <a:off x="855663" y="3811588"/>
              <a:ext cx="2662238" cy="92075"/>
            </a:xfrm>
            <a:prstGeom prst="rect">
              <a:avLst/>
            </a:prstGeom>
            <a:solidFill>
              <a:srgbClr val="D1A3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
            <p:cNvSpPr>
              <a:spLocks/>
            </p:cNvSpPr>
            <p:nvPr/>
          </p:nvSpPr>
          <p:spPr bwMode="auto">
            <a:xfrm>
              <a:off x="3509963" y="3805238"/>
              <a:ext cx="15875" cy="98425"/>
            </a:xfrm>
            <a:custGeom>
              <a:avLst/>
              <a:gdLst>
                <a:gd name="T0" fmla="*/ 11 w 20"/>
                <a:gd name="T1" fmla="*/ 20 h 125"/>
                <a:gd name="T2" fmla="*/ 0 w 20"/>
                <a:gd name="T3" fmla="*/ 10 h 125"/>
                <a:gd name="T4" fmla="*/ 0 w 20"/>
                <a:gd name="T5" fmla="*/ 125 h 125"/>
                <a:gd name="T6" fmla="*/ 20 w 20"/>
                <a:gd name="T7" fmla="*/ 125 h 125"/>
                <a:gd name="T8" fmla="*/ 20 w 20"/>
                <a:gd name="T9" fmla="*/ 10 h 125"/>
                <a:gd name="T10" fmla="*/ 11 w 20"/>
                <a:gd name="T11" fmla="*/ 0 h 125"/>
                <a:gd name="T12" fmla="*/ 20 w 20"/>
                <a:gd name="T13" fmla="*/ 10 h 125"/>
                <a:gd name="T14" fmla="*/ 20 w 20"/>
                <a:gd name="T15" fmla="*/ 0 h 125"/>
                <a:gd name="T16" fmla="*/ 11 w 20"/>
                <a:gd name="T17" fmla="*/ 0 h 125"/>
                <a:gd name="T18" fmla="*/ 11 w 20"/>
                <a:gd name="T19" fmla="*/ 2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11" y="20"/>
                  </a:moveTo>
                  <a:lnTo>
                    <a:pt x="0" y="10"/>
                  </a:lnTo>
                  <a:lnTo>
                    <a:pt x="0" y="125"/>
                  </a:lnTo>
                  <a:lnTo>
                    <a:pt x="20" y="125"/>
                  </a:lnTo>
                  <a:lnTo>
                    <a:pt x="20" y="10"/>
                  </a:lnTo>
                  <a:lnTo>
                    <a:pt x="11" y="0"/>
                  </a:lnTo>
                  <a:lnTo>
                    <a:pt x="20" y="10"/>
                  </a:lnTo>
                  <a:lnTo>
                    <a:pt x="20" y="0"/>
                  </a:lnTo>
                  <a:lnTo>
                    <a:pt x="11" y="0"/>
                  </a:lnTo>
                  <a:lnTo>
                    <a:pt x="1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
            <p:cNvSpPr>
              <a:spLocks/>
            </p:cNvSpPr>
            <p:nvPr/>
          </p:nvSpPr>
          <p:spPr bwMode="auto">
            <a:xfrm>
              <a:off x="847725" y="3805238"/>
              <a:ext cx="2670175" cy="15875"/>
            </a:xfrm>
            <a:custGeom>
              <a:avLst/>
              <a:gdLst>
                <a:gd name="T0" fmla="*/ 20 w 3365"/>
                <a:gd name="T1" fmla="*/ 10 h 20"/>
                <a:gd name="T2" fmla="*/ 9 w 3365"/>
                <a:gd name="T3" fmla="*/ 20 h 20"/>
                <a:gd name="T4" fmla="*/ 3365 w 3365"/>
                <a:gd name="T5" fmla="*/ 20 h 20"/>
                <a:gd name="T6" fmla="*/ 3365 w 3365"/>
                <a:gd name="T7" fmla="*/ 0 h 20"/>
                <a:gd name="T8" fmla="*/ 9 w 3365"/>
                <a:gd name="T9" fmla="*/ 0 h 20"/>
                <a:gd name="T10" fmla="*/ 0 w 3365"/>
                <a:gd name="T11" fmla="*/ 10 h 20"/>
                <a:gd name="T12" fmla="*/ 9 w 3365"/>
                <a:gd name="T13" fmla="*/ 0 h 20"/>
                <a:gd name="T14" fmla="*/ 0 w 3365"/>
                <a:gd name="T15" fmla="*/ 0 h 20"/>
                <a:gd name="T16" fmla="*/ 0 w 3365"/>
                <a:gd name="T17" fmla="*/ 10 h 20"/>
                <a:gd name="T18" fmla="*/ 20 w 336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20">
                  <a:moveTo>
                    <a:pt x="20" y="10"/>
                  </a:moveTo>
                  <a:lnTo>
                    <a:pt x="9" y="20"/>
                  </a:lnTo>
                  <a:lnTo>
                    <a:pt x="3365" y="20"/>
                  </a:lnTo>
                  <a:lnTo>
                    <a:pt x="3365" y="0"/>
                  </a:lnTo>
                  <a:lnTo>
                    <a:pt x="9" y="0"/>
                  </a:lnTo>
                  <a:lnTo>
                    <a:pt x="0" y="10"/>
                  </a:lnTo>
                  <a:lnTo>
                    <a:pt x="9" y="0"/>
                  </a:lnTo>
                  <a:lnTo>
                    <a:pt x="0" y="0"/>
                  </a:lnTo>
                  <a:lnTo>
                    <a:pt x="0" y="10"/>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8"/>
            <p:cNvSpPr>
              <a:spLocks/>
            </p:cNvSpPr>
            <p:nvPr/>
          </p:nvSpPr>
          <p:spPr bwMode="auto">
            <a:xfrm>
              <a:off x="847725" y="3811588"/>
              <a:ext cx="15875" cy="100013"/>
            </a:xfrm>
            <a:custGeom>
              <a:avLst/>
              <a:gdLst>
                <a:gd name="T0" fmla="*/ 9 w 20"/>
                <a:gd name="T1" fmla="*/ 106 h 125"/>
                <a:gd name="T2" fmla="*/ 20 w 20"/>
                <a:gd name="T3" fmla="*/ 115 h 125"/>
                <a:gd name="T4" fmla="*/ 20 w 20"/>
                <a:gd name="T5" fmla="*/ 0 h 125"/>
                <a:gd name="T6" fmla="*/ 0 w 20"/>
                <a:gd name="T7" fmla="*/ 0 h 125"/>
                <a:gd name="T8" fmla="*/ 0 w 20"/>
                <a:gd name="T9" fmla="*/ 115 h 125"/>
                <a:gd name="T10" fmla="*/ 9 w 20"/>
                <a:gd name="T11" fmla="*/ 125 h 125"/>
                <a:gd name="T12" fmla="*/ 0 w 20"/>
                <a:gd name="T13" fmla="*/ 115 h 125"/>
                <a:gd name="T14" fmla="*/ 0 w 20"/>
                <a:gd name="T15" fmla="*/ 125 h 125"/>
                <a:gd name="T16" fmla="*/ 9 w 20"/>
                <a:gd name="T17" fmla="*/ 125 h 125"/>
                <a:gd name="T18" fmla="*/ 9 w 20"/>
                <a:gd name="T19" fmla="*/ 10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9" y="106"/>
                  </a:moveTo>
                  <a:lnTo>
                    <a:pt x="20" y="115"/>
                  </a:lnTo>
                  <a:lnTo>
                    <a:pt x="20" y="0"/>
                  </a:lnTo>
                  <a:lnTo>
                    <a:pt x="0" y="0"/>
                  </a:lnTo>
                  <a:lnTo>
                    <a:pt x="0" y="115"/>
                  </a:lnTo>
                  <a:lnTo>
                    <a:pt x="9" y="125"/>
                  </a:lnTo>
                  <a:lnTo>
                    <a:pt x="0" y="115"/>
                  </a:lnTo>
                  <a:lnTo>
                    <a:pt x="0" y="125"/>
                  </a:lnTo>
                  <a:lnTo>
                    <a:pt x="9" y="125"/>
                  </a:lnTo>
                  <a:lnTo>
                    <a:pt x="9"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9"/>
            <p:cNvSpPr>
              <a:spLocks/>
            </p:cNvSpPr>
            <p:nvPr/>
          </p:nvSpPr>
          <p:spPr bwMode="auto">
            <a:xfrm>
              <a:off x="855663" y="3895726"/>
              <a:ext cx="2670175" cy="15875"/>
            </a:xfrm>
            <a:custGeom>
              <a:avLst/>
              <a:gdLst>
                <a:gd name="T0" fmla="*/ 3345 w 3365"/>
                <a:gd name="T1" fmla="*/ 9 h 19"/>
                <a:gd name="T2" fmla="*/ 3356 w 3365"/>
                <a:gd name="T3" fmla="*/ 0 h 19"/>
                <a:gd name="T4" fmla="*/ 0 w 3365"/>
                <a:gd name="T5" fmla="*/ 0 h 19"/>
                <a:gd name="T6" fmla="*/ 0 w 3365"/>
                <a:gd name="T7" fmla="*/ 19 h 19"/>
                <a:gd name="T8" fmla="*/ 3356 w 3365"/>
                <a:gd name="T9" fmla="*/ 19 h 19"/>
                <a:gd name="T10" fmla="*/ 3365 w 3365"/>
                <a:gd name="T11" fmla="*/ 9 h 19"/>
                <a:gd name="T12" fmla="*/ 3356 w 3365"/>
                <a:gd name="T13" fmla="*/ 19 h 19"/>
                <a:gd name="T14" fmla="*/ 3365 w 3365"/>
                <a:gd name="T15" fmla="*/ 19 h 19"/>
                <a:gd name="T16" fmla="*/ 3365 w 3365"/>
                <a:gd name="T17" fmla="*/ 9 h 19"/>
                <a:gd name="T18" fmla="*/ 3345 w 3365"/>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19">
                  <a:moveTo>
                    <a:pt x="3345" y="9"/>
                  </a:moveTo>
                  <a:lnTo>
                    <a:pt x="3356" y="0"/>
                  </a:lnTo>
                  <a:lnTo>
                    <a:pt x="0" y="0"/>
                  </a:lnTo>
                  <a:lnTo>
                    <a:pt x="0" y="19"/>
                  </a:lnTo>
                  <a:lnTo>
                    <a:pt x="3356" y="19"/>
                  </a:lnTo>
                  <a:lnTo>
                    <a:pt x="3365" y="9"/>
                  </a:lnTo>
                  <a:lnTo>
                    <a:pt x="3356" y="19"/>
                  </a:lnTo>
                  <a:lnTo>
                    <a:pt x="3365" y="19"/>
                  </a:lnTo>
                  <a:lnTo>
                    <a:pt x="3365" y="9"/>
                  </a:lnTo>
                  <a:lnTo>
                    <a:pt x="334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52" name="Group 351"/>
            <p:cNvGrpSpPr/>
            <p:nvPr/>
          </p:nvGrpSpPr>
          <p:grpSpPr>
            <a:xfrm>
              <a:off x="960418" y="3650859"/>
              <a:ext cx="863600" cy="200025"/>
              <a:chOff x="1111250" y="3613151"/>
              <a:chExt cx="863600" cy="200025"/>
            </a:xfrm>
            <a:scene3d>
              <a:camera prst="perspectiveRelaxedModerately">
                <a:rot lat="17990633" lon="0" rev="0"/>
              </a:camera>
              <a:lightRig rig="threePt" dir="t"/>
            </a:scene3d>
          </p:grpSpPr>
          <p:sp>
            <p:nvSpPr>
              <p:cNvPr id="106" name="Freeform 301"/>
              <p:cNvSpPr>
                <a:spLocks/>
              </p:cNvSpPr>
              <p:nvPr/>
            </p:nvSpPr>
            <p:spPr bwMode="auto">
              <a:xfrm>
                <a:off x="1112838" y="3614738"/>
                <a:ext cx="363538" cy="196850"/>
              </a:xfrm>
              <a:custGeom>
                <a:avLst/>
                <a:gdLst>
                  <a:gd name="T0" fmla="*/ 393 w 457"/>
                  <a:gd name="T1" fmla="*/ 246 h 246"/>
                  <a:gd name="T2" fmla="*/ 405 w 457"/>
                  <a:gd name="T3" fmla="*/ 245 h 246"/>
                  <a:gd name="T4" fmla="*/ 418 w 457"/>
                  <a:gd name="T5" fmla="*/ 242 h 246"/>
                  <a:gd name="T6" fmla="*/ 428 w 457"/>
                  <a:gd name="T7" fmla="*/ 235 h 246"/>
                  <a:gd name="T8" fmla="*/ 438 w 457"/>
                  <a:gd name="T9" fmla="*/ 228 h 246"/>
                  <a:gd name="T10" fmla="*/ 446 w 457"/>
                  <a:gd name="T11" fmla="*/ 219 h 246"/>
                  <a:gd name="T12" fmla="*/ 451 w 457"/>
                  <a:gd name="T13" fmla="*/ 207 h 246"/>
                  <a:gd name="T14" fmla="*/ 455 w 457"/>
                  <a:gd name="T15" fmla="*/ 196 h 246"/>
                  <a:gd name="T16" fmla="*/ 457 w 457"/>
                  <a:gd name="T17" fmla="*/ 183 h 246"/>
                  <a:gd name="T18" fmla="*/ 457 w 457"/>
                  <a:gd name="T19" fmla="*/ 63 h 246"/>
                  <a:gd name="T20" fmla="*/ 455 w 457"/>
                  <a:gd name="T21" fmla="*/ 51 h 246"/>
                  <a:gd name="T22" fmla="*/ 451 w 457"/>
                  <a:gd name="T23" fmla="*/ 39 h 246"/>
                  <a:gd name="T24" fmla="*/ 446 w 457"/>
                  <a:gd name="T25" fmla="*/ 28 h 246"/>
                  <a:gd name="T26" fmla="*/ 438 w 457"/>
                  <a:gd name="T27" fmla="*/ 18 h 246"/>
                  <a:gd name="T28" fmla="*/ 428 w 457"/>
                  <a:gd name="T29" fmla="*/ 10 h 246"/>
                  <a:gd name="T30" fmla="*/ 418 w 457"/>
                  <a:gd name="T31" fmla="*/ 5 h 246"/>
                  <a:gd name="T32" fmla="*/ 405 w 457"/>
                  <a:gd name="T33" fmla="*/ 1 h 246"/>
                  <a:gd name="T34" fmla="*/ 393 w 457"/>
                  <a:gd name="T35" fmla="*/ 0 h 246"/>
                  <a:gd name="T36" fmla="*/ 64 w 457"/>
                  <a:gd name="T37" fmla="*/ 0 h 246"/>
                  <a:gd name="T38" fmla="*/ 52 w 457"/>
                  <a:gd name="T39" fmla="*/ 1 h 246"/>
                  <a:gd name="T40" fmla="*/ 39 w 457"/>
                  <a:gd name="T41" fmla="*/ 5 h 246"/>
                  <a:gd name="T42" fmla="*/ 29 w 457"/>
                  <a:gd name="T43" fmla="*/ 10 h 246"/>
                  <a:gd name="T44" fmla="*/ 20 w 457"/>
                  <a:gd name="T45" fmla="*/ 18 h 246"/>
                  <a:gd name="T46" fmla="*/ 11 w 457"/>
                  <a:gd name="T47" fmla="*/ 28 h 246"/>
                  <a:gd name="T48" fmla="*/ 6 w 457"/>
                  <a:gd name="T49" fmla="*/ 39 h 246"/>
                  <a:gd name="T50" fmla="*/ 1 w 457"/>
                  <a:gd name="T51" fmla="*/ 51 h 246"/>
                  <a:gd name="T52" fmla="*/ 0 w 457"/>
                  <a:gd name="T53" fmla="*/ 63 h 246"/>
                  <a:gd name="T54" fmla="*/ 0 w 457"/>
                  <a:gd name="T55" fmla="*/ 183 h 246"/>
                  <a:gd name="T56" fmla="*/ 1 w 457"/>
                  <a:gd name="T57" fmla="*/ 196 h 246"/>
                  <a:gd name="T58" fmla="*/ 6 w 457"/>
                  <a:gd name="T59" fmla="*/ 207 h 246"/>
                  <a:gd name="T60" fmla="*/ 11 w 457"/>
                  <a:gd name="T61" fmla="*/ 219 h 246"/>
                  <a:gd name="T62" fmla="*/ 20 w 457"/>
                  <a:gd name="T63" fmla="*/ 228 h 246"/>
                  <a:gd name="T64" fmla="*/ 29 w 457"/>
                  <a:gd name="T65" fmla="*/ 235 h 246"/>
                  <a:gd name="T66" fmla="*/ 39 w 457"/>
                  <a:gd name="T67" fmla="*/ 242 h 246"/>
                  <a:gd name="T68" fmla="*/ 52 w 457"/>
                  <a:gd name="T69" fmla="*/ 245 h 246"/>
                  <a:gd name="T70" fmla="*/ 64 w 457"/>
                  <a:gd name="T71" fmla="*/ 246 h 246"/>
                  <a:gd name="T72" fmla="*/ 393 w 457"/>
                  <a:gd name="T73"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7" h="246">
                    <a:moveTo>
                      <a:pt x="393" y="246"/>
                    </a:moveTo>
                    <a:lnTo>
                      <a:pt x="405" y="245"/>
                    </a:lnTo>
                    <a:lnTo>
                      <a:pt x="418" y="242"/>
                    </a:lnTo>
                    <a:lnTo>
                      <a:pt x="428" y="235"/>
                    </a:lnTo>
                    <a:lnTo>
                      <a:pt x="438" y="228"/>
                    </a:lnTo>
                    <a:lnTo>
                      <a:pt x="446" y="219"/>
                    </a:lnTo>
                    <a:lnTo>
                      <a:pt x="451" y="207"/>
                    </a:lnTo>
                    <a:lnTo>
                      <a:pt x="455" y="196"/>
                    </a:lnTo>
                    <a:lnTo>
                      <a:pt x="457" y="183"/>
                    </a:lnTo>
                    <a:lnTo>
                      <a:pt x="457" y="63"/>
                    </a:lnTo>
                    <a:lnTo>
                      <a:pt x="455" y="51"/>
                    </a:lnTo>
                    <a:lnTo>
                      <a:pt x="451" y="39"/>
                    </a:lnTo>
                    <a:lnTo>
                      <a:pt x="446" y="28"/>
                    </a:lnTo>
                    <a:lnTo>
                      <a:pt x="438" y="18"/>
                    </a:lnTo>
                    <a:lnTo>
                      <a:pt x="428" y="10"/>
                    </a:lnTo>
                    <a:lnTo>
                      <a:pt x="418" y="5"/>
                    </a:lnTo>
                    <a:lnTo>
                      <a:pt x="405" y="1"/>
                    </a:lnTo>
                    <a:lnTo>
                      <a:pt x="393" y="0"/>
                    </a:lnTo>
                    <a:lnTo>
                      <a:pt x="64" y="0"/>
                    </a:lnTo>
                    <a:lnTo>
                      <a:pt x="52" y="1"/>
                    </a:lnTo>
                    <a:lnTo>
                      <a:pt x="39" y="5"/>
                    </a:lnTo>
                    <a:lnTo>
                      <a:pt x="29" y="10"/>
                    </a:lnTo>
                    <a:lnTo>
                      <a:pt x="20" y="18"/>
                    </a:lnTo>
                    <a:lnTo>
                      <a:pt x="11" y="28"/>
                    </a:lnTo>
                    <a:lnTo>
                      <a:pt x="6" y="39"/>
                    </a:lnTo>
                    <a:lnTo>
                      <a:pt x="1" y="51"/>
                    </a:lnTo>
                    <a:lnTo>
                      <a:pt x="0" y="63"/>
                    </a:lnTo>
                    <a:lnTo>
                      <a:pt x="0" y="183"/>
                    </a:lnTo>
                    <a:lnTo>
                      <a:pt x="1" y="196"/>
                    </a:lnTo>
                    <a:lnTo>
                      <a:pt x="6" y="207"/>
                    </a:lnTo>
                    <a:lnTo>
                      <a:pt x="11" y="219"/>
                    </a:lnTo>
                    <a:lnTo>
                      <a:pt x="20" y="228"/>
                    </a:lnTo>
                    <a:lnTo>
                      <a:pt x="29" y="235"/>
                    </a:lnTo>
                    <a:lnTo>
                      <a:pt x="39" y="242"/>
                    </a:lnTo>
                    <a:lnTo>
                      <a:pt x="52" y="245"/>
                    </a:lnTo>
                    <a:lnTo>
                      <a:pt x="64" y="246"/>
                    </a:lnTo>
                    <a:lnTo>
                      <a:pt x="393"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2"/>
              <p:cNvSpPr>
                <a:spLocks/>
              </p:cNvSpPr>
              <p:nvPr/>
            </p:nvSpPr>
            <p:spPr bwMode="auto">
              <a:xfrm>
                <a:off x="1423988" y="3760788"/>
                <a:ext cx="53975" cy="52388"/>
              </a:xfrm>
              <a:custGeom>
                <a:avLst/>
                <a:gdLst>
                  <a:gd name="T0" fmla="*/ 61 w 66"/>
                  <a:gd name="T1" fmla="*/ 0 h 66"/>
                  <a:gd name="T2" fmla="*/ 61 w 66"/>
                  <a:gd name="T3" fmla="*/ 0 h 66"/>
                  <a:gd name="T4" fmla="*/ 59 w 66"/>
                  <a:gd name="T5" fmla="*/ 13 h 66"/>
                  <a:gd name="T6" fmla="*/ 56 w 66"/>
                  <a:gd name="T7" fmla="*/ 24 h 66"/>
                  <a:gd name="T8" fmla="*/ 50 w 66"/>
                  <a:gd name="T9" fmla="*/ 35 h 66"/>
                  <a:gd name="T10" fmla="*/ 43 w 66"/>
                  <a:gd name="T11" fmla="*/ 43 h 66"/>
                  <a:gd name="T12" fmla="*/ 34 w 66"/>
                  <a:gd name="T13" fmla="*/ 50 h 66"/>
                  <a:gd name="T14" fmla="*/ 24 w 66"/>
                  <a:gd name="T15" fmla="*/ 55 h 66"/>
                  <a:gd name="T16" fmla="*/ 12 w 66"/>
                  <a:gd name="T17" fmla="*/ 59 h 66"/>
                  <a:gd name="T18" fmla="*/ 0 w 66"/>
                  <a:gd name="T19" fmla="*/ 61 h 66"/>
                  <a:gd name="T20" fmla="*/ 0 w 66"/>
                  <a:gd name="T21" fmla="*/ 66 h 66"/>
                  <a:gd name="T22" fmla="*/ 13 w 66"/>
                  <a:gd name="T23" fmla="*/ 65 h 66"/>
                  <a:gd name="T24" fmla="*/ 25 w 66"/>
                  <a:gd name="T25" fmla="*/ 61 h 66"/>
                  <a:gd name="T26" fmla="*/ 36 w 66"/>
                  <a:gd name="T27" fmla="*/ 54 h 66"/>
                  <a:gd name="T28" fmla="*/ 47 w 66"/>
                  <a:gd name="T29" fmla="*/ 46 h 66"/>
                  <a:gd name="T30" fmla="*/ 55 w 66"/>
                  <a:gd name="T31" fmla="*/ 37 h 66"/>
                  <a:gd name="T32" fmla="*/ 62 w 66"/>
                  <a:gd name="T33" fmla="*/ 25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59" y="13"/>
                    </a:lnTo>
                    <a:lnTo>
                      <a:pt x="56" y="24"/>
                    </a:lnTo>
                    <a:lnTo>
                      <a:pt x="50" y="35"/>
                    </a:lnTo>
                    <a:lnTo>
                      <a:pt x="43" y="43"/>
                    </a:lnTo>
                    <a:lnTo>
                      <a:pt x="34" y="50"/>
                    </a:lnTo>
                    <a:lnTo>
                      <a:pt x="24" y="55"/>
                    </a:lnTo>
                    <a:lnTo>
                      <a:pt x="12" y="59"/>
                    </a:lnTo>
                    <a:lnTo>
                      <a:pt x="0" y="61"/>
                    </a:lnTo>
                    <a:lnTo>
                      <a:pt x="0" y="66"/>
                    </a:lnTo>
                    <a:lnTo>
                      <a:pt x="13" y="65"/>
                    </a:lnTo>
                    <a:lnTo>
                      <a:pt x="25" y="61"/>
                    </a:lnTo>
                    <a:lnTo>
                      <a:pt x="36" y="54"/>
                    </a:lnTo>
                    <a:lnTo>
                      <a:pt x="47" y="46"/>
                    </a:lnTo>
                    <a:lnTo>
                      <a:pt x="55" y="37"/>
                    </a:lnTo>
                    <a:lnTo>
                      <a:pt x="62" y="25"/>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3"/>
              <p:cNvSpPr>
                <a:spLocks/>
              </p:cNvSpPr>
              <p:nvPr/>
            </p:nvSpPr>
            <p:spPr bwMode="auto">
              <a:xfrm>
                <a:off x="1473200" y="3665538"/>
                <a:ext cx="4763" cy="95250"/>
              </a:xfrm>
              <a:custGeom>
                <a:avLst/>
                <a:gdLst>
                  <a:gd name="T0" fmla="*/ 0 w 5"/>
                  <a:gd name="T1" fmla="*/ 0 h 120"/>
                  <a:gd name="T2" fmla="*/ 0 w 5"/>
                  <a:gd name="T3" fmla="*/ 0 h 120"/>
                  <a:gd name="T4" fmla="*/ 0 w 5"/>
                  <a:gd name="T5" fmla="*/ 120 h 120"/>
                  <a:gd name="T6" fmla="*/ 5 w 5"/>
                  <a:gd name="T7" fmla="*/ 120 h 120"/>
                  <a:gd name="T8" fmla="*/ 5 w 5"/>
                  <a:gd name="T9" fmla="*/ 0 h 120"/>
                  <a:gd name="T10" fmla="*/ 5 w 5"/>
                  <a:gd name="T11" fmla="*/ 0 h 120"/>
                  <a:gd name="T12" fmla="*/ 0 w 5"/>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0" y="0"/>
                    </a:moveTo>
                    <a:lnTo>
                      <a:pt x="0" y="0"/>
                    </a:lnTo>
                    <a:lnTo>
                      <a:pt x="0" y="120"/>
                    </a:lnTo>
                    <a:lnTo>
                      <a:pt x="5" y="12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04"/>
              <p:cNvSpPr>
                <a:spLocks/>
              </p:cNvSpPr>
              <p:nvPr/>
            </p:nvSpPr>
            <p:spPr bwMode="auto">
              <a:xfrm>
                <a:off x="1423988" y="3613151"/>
                <a:ext cx="53975"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59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6 w 66"/>
                  <a:gd name="T31" fmla="*/ 12 h 67"/>
                  <a:gd name="T32" fmla="*/ 25 w 66"/>
                  <a:gd name="T33" fmla="*/ 6 h 67"/>
                  <a:gd name="T34" fmla="*/ 13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59" y="55"/>
                    </a:lnTo>
                    <a:lnTo>
                      <a:pt x="61" y="67"/>
                    </a:lnTo>
                    <a:lnTo>
                      <a:pt x="66" y="67"/>
                    </a:lnTo>
                    <a:lnTo>
                      <a:pt x="65" y="55"/>
                    </a:lnTo>
                    <a:lnTo>
                      <a:pt x="62" y="42"/>
                    </a:lnTo>
                    <a:lnTo>
                      <a:pt x="55" y="30"/>
                    </a:lnTo>
                    <a:lnTo>
                      <a:pt x="47" y="20"/>
                    </a:lnTo>
                    <a:lnTo>
                      <a:pt x="36" y="12"/>
                    </a:lnTo>
                    <a:lnTo>
                      <a:pt x="25" y="6"/>
                    </a:lnTo>
                    <a:lnTo>
                      <a:pt x="13"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05"/>
              <p:cNvSpPr>
                <a:spLocks/>
              </p:cNvSpPr>
              <p:nvPr/>
            </p:nvSpPr>
            <p:spPr bwMode="auto">
              <a:xfrm>
                <a:off x="1163638" y="3613151"/>
                <a:ext cx="260350" cy="4763"/>
              </a:xfrm>
              <a:custGeom>
                <a:avLst/>
                <a:gdLst>
                  <a:gd name="T0" fmla="*/ 0 w 329"/>
                  <a:gd name="T1" fmla="*/ 6 h 6"/>
                  <a:gd name="T2" fmla="*/ 0 w 329"/>
                  <a:gd name="T3" fmla="*/ 6 h 6"/>
                  <a:gd name="T4" fmla="*/ 329 w 329"/>
                  <a:gd name="T5" fmla="*/ 6 h 6"/>
                  <a:gd name="T6" fmla="*/ 329 w 329"/>
                  <a:gd name="T7" fmla="*/ 0 h 6"/>
                  <a:gd name="T8" fmla="*/ 0 w 329"/>
                  <a:gd name="T9" fmla="*/ 0 h 6"/>
                  <a:gd name="T10" fmla="*/ 0 w 329"/>
                  <a:gd name="T11" fmla="*/ 0 h 6"/>
                  <a:gd name="T12" fmla="*/ 0 w 329"/>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29" h="6">
                    <a:moveTo>
                      <a:pt x="0" y="6"/>
                    </a:moveTo>
                    <a:lnTo>
                      <a:pt x="0" y="6"/>
                    </a:lnTo>
                    <a:lnTo>
                      <a:pt x="329" y="6"/>
                    </a:lnTo>
                    <a:lnTo>
                      <a:pt x="329"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06"/>
              <p:cNvSpPr>
                <a:spLocks/>
              </p:cNvSpPr>
              <p:nvPr/>
            </p:nvSpPr>
            <p:spPr bwMode="auto">
              <a:xfrm>
                <a:off x="1111250" y="3613151"/>
                <a:ext cx="52388" cy="52388"/>
              </a:xfrm>
              <a:custGeom>
                <a:avLst/>
                <a:gdLst>
                  <a:gd name="T0" fmla="*/ 5 w 66"/>
                  <a:gd name="T1" fmla="*/ 67 h 67"/>
                  <a:gd name="T2" fmla="*/ 5 w 66"/>
                  <a:gd name="T3" fmla="*/ 67 h 67"/>
                  <a:gd name="T4" fmla="*/ 7 w 66"/>
                  <a:gd name="T5" fmla="*/ 55 h 67"/>
                  <a:gd name="T6" fmla="*/ 10 w 66"/>
                  <a:gd name="T7" fmla="*/ 43 h 67"/>
                  <a:gd name="T8" fmla="*/ 16 w 66"/>
                  <a:gd name="T9" fmla="*/ 33 h 67"/>
                  <a:gd name="T10" fmla="*/ 23 w 66"/>
                  <a:gd name="T11" fmla="*/ 25 h 67"/>
                  <a:gd name="T12" fmla="*/ 32 w 66"/>
                  <a:gd name="T13" fmla="*/ 17 h 67"/>
                  <a:gd name="T14" fmla="*/ 42 w 66"/>
                  <a:gd name="T15" fmla="*/ 11 h 67"/>
                  <a:gd name="T16" fmla="*/ 54 w 66"/>
                  <a:gd name="T17" fmla="*/ 7 h 67"/>
                  <a:gd name="T18" fmla="*/ 66 w 66"/>
                  <a:gd name="T19" fmla="*/ 6 h 67"/>
                  <a:gd name="T20" fmla="*/ 66 w 66"/>
                  <a:gd name="T21" fmla="*/ 0 h 67"/>
                  <a:gd name="T22" fmla="*/ 53 w 66"/>
                  <a:gd name="T23" fmla="*/ 2 h 67"/>
                  <a:gd name="T24" fmla="*/ 40 w 66"/>
                  <a:gd name="T25" fmla="*/ 6 h 67"/>
                  <a:gd name="T26" fmla="*/ 28 w 66"/>
                  <a:gd name="T27" fmla="*/ 12 h 67"/>
                  <a:gd name="T28" fmla="*/ 19 w 66"/>
                  <a:gd name="T29" fmla="*/ 20 h 67"/>
                  <a:gd name="T30" fmla="*/ 11 w 66"/>
                  <a:gd name="T31" fmla="*/ 30 h 67"/>
                  <a:gd name="T32" fmla="*/ 4 w 66"/>
                  <a:gd name="T33" fmla="*/ 42 h 67"/>
                  <a:gd name="T34" fmla="*/ 1 w 66"/>
                  <a:gd name="T35" fmla="*/ 55 h 67"/>
                  <a:gd name="T36" fmla="*/ 0 w 66"/>
                  <a:gd name="T37" fmla="*/ 67 h 67"/>
                  <a:gd name="T38" fmla="*/ 0 w 66"/>
                  <a:gd name="T39" fmla="*/ 67 h 67"/>
                  <a:gd name="T40" fmla="*/ 5 w 66"/>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5" y="67"/>
                    </a:moveTo>
                    <a:lnTo>
                      <a:pt x="5" y="67"/>
                    </a:lnTo>
                    <a:lnTo>
                      <a:pt x="7" y="55"/>
                    </a:lnTo>
                    <a:lnTo>
                      <a:pt x="10" y="43"/>
                    </a:lnTo>
                    <a:lnTo>
                      <a:pt x="16" y="33"/>
                    </a:lnTo>
                    <a:lnTo>
                      <a:pt x="23" y="25"/>
                    </a:lnTo>
                    <a:lnTo>
                      <a:pt x="32" y="17"/>
                    </a:lnTo>
                    <a:lnTo>
                      <a:pt x="42" y="11"/>
                    </a:lnTo>
                    <a:lnTo>
                      <a:pt x="54" y="7"/>
                    </a:lnTo>
                    <a:lnTo>
                      <a:pt x="66" y="6"/>
                    </a:lnTo>
                    <a:lnTo>
                      <a:pt x="66" y="0"/>
                    </a:lnTo>
                    <a:lnTo>
                      <a:pt x="53" y="2"/>
                    </a:lnTo>
                    <a:lnTo>
                      <a:pt x="40" y="6"/>
                    </a:lnTo>
                    <a:lnTo>
                      <a:pt x="28" y="12"/>
                    </a:lnTo>
                    <a:lnTo>
                      <a:pt x="19" y="20"/>
                    </a:lnTo>
                    <a:lnTo>
                      <a:pt x="11" y="30"/>
                    </a:lnTo>
                    <a:lnTo>
                      <a:pt x="4" y="42"/>
                    </a:lnTo>
                    <a:lnTo>
                      <a:pt x="1" y="55"/>
                    </a:lnTo>
                    <a:lnTo>
                      <a:pt x="0" y="67"/>
                    </a:lnTo>
                    <a:lnTo>
                      <a:pt x="0" y="67"/>
                    </a:lnTo>
                    <a:lnTo>
                      <a:pt x="5"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07"/>
              <p:cNvSpPr>
                <a:spLocks/>
              </p:cNvSpPr>
              <p:nvPr/>
            </p:nvSpPr>
            <p:spPr bwMode="auto">
              <a:xfrm>
                <a:off x="1111250" y="3665538"/>
                <a:ext cx="4763" cy="95250"/>
              </a:xfrm>
              <a:custGeom>
                <a:avLst/>
                <a:gdLst>
                  <a:gd name="T0" fmla="*/ 5 w 5"/>
                  <a:gd name="T1" fmla="*/ 120 h 120"/>
                  <a:gd name="T2" fmla="*/ 5 w 5"/>
                  <a:gd name="T3" fmla="*/ 120 h 120"/>
                  <a:gd name="T4" fmla="*/ 5 w 5"/>
                  <a:gd name="T5" fmla="*/ 0 h 120"/>
                  <a:gd name="T6" fmla="*/ 0 w 5"/>
                  <a:gd name="T7" fmla="*/ 0 h 120"/>
                  <a:gd name="T8" fmla="*/ 0 w 5"/>
                  <a:gd name="T9" fmla="*/ 120 h 120"/>
                  <a:gd name="T10" fmla="*/ 0 w 5"/>
                  <a:gd name="T11" fmla="*/ 120 h 120"/>
                  <a:gd name="T12" fmla="*/ 5 w 5"/>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5" y="120"/>
                    </a:moveTo>
                    <a:lnTo>
                      <a:pt x="5" y="120"/>
                    </a:lnTo>
                    <a:lnTo>
                      <a:pt x="5" y="0"/>
                    </a:lnTo>
                    <a:lnTo>
                      <a:pt x="0" y="0"/>
                    </a:lnTo>
                    <a:lnTo>
                      <a:pt x="0" y="120"/>
                    </a:lnTo>
                    <a:lnTo>
                      <a:pt x="0" y="120"/>
                    </a:lnTo>
                    <a:lnTo>
                      <a:pt x="5"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8"/>
              <p:cNvSpPr>
                <a:spLocks/>
              </p:cNvSpPr>
              <p:nvPr/>
            </p:nvSpPr>
            <p:spPr bwMode="auto">
              <a:xfrm>
                <a:off x="1111250" y="3760788"/>
                <a:ext cx="52388" cy="52388"/>
              </a:xfrm>
              <a:custGeom>
                <a:avLst/>
                <a:gdLst>
                  <a:gd name="T0" fmla="*/ 66 w 66"/>
                  <a:gd name="T1" fmla="*/ 61 h 66"/>
                  <a:gd name="T2" fmla="*/ 66 w 66"/>
                  <a:gd name="T3" fmla="*/ 61 h 66"/>
                  <a:gd name="T4" fmla="*/ 54 w 66"/>
                  <a:gd name="T5" fmla="*/ 59 h 66"/>
                  <a:gd name="T6" fmla="*/ 42 w 66"/>
                  <a:gd name="T7" fmla="*/ 55 h 66"/>
                  <a:gd name="T8" fmla="*/ 32 w 66"/>
                  <a:gd name="T9" fmla="*/ 50 h 66"/>
                  <a:gd name="T10" fmla="*/ 23 w 66"/>
                  <a:gd name="T11" fmla="*/ 43 h 66"/>
                  <a:gd name="T12" fmla="*/ 16 w 66"/>
                  <a:gd name="T13" fmla="*/ 35 h 66"/>
                  <a:gd name="T14" fmla="*/ 10 w 66"/>
                  <a:gd name="T15" fmla="*/ 24 h 66"/>
                  <a:gd name="T16" fmla="*/ 7 w 66"/>
                  <a:gd name="T17" fmla="*/ 13 h 66"/>
                  <a:gd name="T18" fmla="*/ 5 w 66"/>
                  <a:gd name="T19" fmla="*/ 0 h 66"/>
                  <a:gd name="T20" fmla="*/ 0 w 66"/>
                  <a:gd name="T21" fmla="*/ 0 h 66"/>
                  <a:gd name="T22" fmla="*/ 1 w 66"/>
                  <a:gd name="T23" fmla="*/ 13 h 66"/>
                  <a:gd name="T24" fmla="*/ 4 w 66"/>
                  <a:gd name="T25" fmla="*/ 25 h 66"/>
                  <a:gd name="T26" fmla="*/ 11 w 66"/>
                  <a:gd name="T27" fmla="*/ 37 h 66"/>
                  <a:gd name="T28" fmla="*/ 19 w 66"/>
                  <a:gd name="T29" fmla="*/ 46 h 66"/>
                  <a:gd name="T30" fmla="*/ 28 w 66"/>
                  <a:gd name="T31" fmla="*/ 54 h 66"/>
                  <a:gd name="T32" fmla="*/ 40 w 66"/>
                  <a:gd name="T33" fmla="*/ 61 h 66"/>
                  <a:gd name="T34" fmla="*/ 53 w 66"/>
                  <a:gd name="T35" fmla="*/ 65 h 66"/>
                  <a:gd name="T36" fmla="*/ 66 w 66"/>
                  <a:gd name="T37" fmla="*/ 66 h 66"/>
                  <a:gd name="T38" fmla="*/ 66 w 66"/>
                  <a:gd name="T39" fmla="*/ 66 h 66"/>
                  <a:gd name="T40" fmla="*/ 66 w 66"/>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6" y="61"/>
                    </a:moveTo>
                    <a:lnTo>
                      <a:pt x="66" y="61"/>
                    </a:lnTo>
                    <a:lnTo>
                      <a:pt x="54" y="59"/>
                    </a:lnTo>
                    <a:lnTo>
                      <a:pt x="42" y="55"/>
                    </a:lnTo>
                    <a:lnTo>
                      <a:pt x="32" y="50"/>
                    </a:lnTo>
                    <a:lnTo>
                      <a:pt x="23" y="43"/>
                    </a:lnTo>
                    <a:lnTo>
                      <a:pt x="16" y="35"/>
                    </a:lnTo>
                    <a:lnTo>
                      <a:pt x="10" y="24"/>
                    </a:lnTo>
                    <a:lnTo>
                      <a:pt x="7" y="13"/>
                    </a:lnTo>
                    <a:lnTo>
                      <a:pt x="5" y="0"/>
                    </a:lnTo>
                    <a:lnTo>
                      <a:pt x="0" y="0"/>
                    </a:lnTo>
                    <a:lnTo>
                      <a:pt x="1" y="13"/>
                    </a:lnTo>
                    <a:lnTo>
                      <a:pt x="4" y="25"/>
                    </a:lnTo>
                    <a:lnTo>
                      <a:pt x="11" y="37"/>
                    </a:lnTo>
                    <a:lnTo>
                      <a:pt x="19" y="46"/>
                    </a:lnTo>
                    <a:lnTo>
                      <a:pt x="28" y="54"/>
                    </a:lnTo>
                    <a:lnTo>
                      <a:pt x="40" y="61"/>
                    </a:lnTo>
                    <a:lnTo>
                      <a:pt x="53" y="65"/>
                    </a:lnTo>
                    <a:lnTo>
                      <a:pt x="66" y="66"/>
                    </a:lnTo>
                    <a:lnTo>
                      <a:pt x="66" y="66"/>
                    </a:lnTo>
                    <a:lnTo>
                      <a:pt x="6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09"/>
              <p:cNvSpPr>
                <a:spLocks/>
              </p:cNvSpPr>
              <p:nvPr/>
            </p:nvSpPr>
            <p:spPr bwMode="auto">
              <a:xfrm>
                <a:off x="1163638" y="3810001"/>
                <a:ext cx="260350" cy="3175"/>
              </a:xfrm>
              <a:custGeom>
                <a:avLst/>
                <a:gdLst>
                  <a:gd name="T0" fmla="*/ 329 w 329"/>
                  <a:gd name="T1" fmla="*/ 0 h 5"/>
                  <a:gd name="T2" fmla="*/ 329 w 329"/>
                  <a:gd name="T3" fmla="*/ 0 h 5"/>
                  <a:gd name="T4" fmla="*/ 0 w 329"/>
                  <a:gd name="T5" fmla="*/ 0 h 5"/>
                  <a:gd name="T6" fmla="*/ 0 w 329"/>
                  <a:gd name="T7" fmla="*/ 5 h 5"/>
                  <a:gd name="T8" fmla="*/ 329 w 329"/>
                  <a:gd name="T9" fmla="*/ 5 h 5"/>
                  <a:gd name="T10" fmla="*/ 329 w 329"/>
                  <a:gd name="T11" fmla="*/ 5 h 5"/>
                  <a:gd name="T12" fmla="*/ 329 w 32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29" h="5">
                    <a:moveTo>
                      <a:pt x="329" y="0"/>
                    </a:moveTo>
                    <a:lnTo>
                      <a:pt x="329" y="0"/>
                    </a:lnTo>
                    <a:lnTo>
                      <a:pt x="0" y="0"/>
                    </a:lnTo>
                    <a:lnTo>
                      <a:pt x="0" y="5"/>
                    </a:lnTo>
                    <a:lnTo>
                      <a:pt x="329" y="5"/>
                    </a:lnTo>
                    <a:lnTo>
                      <a:pt x="329" y="5"/>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10"/>
              <p:cNvSpPr>
                <a:spLocks/>
              </p:cNvSpPr>
              <p:nvPr/>
            </p:nvSpPr>
            <p:spPr bwMode="auto">
              <a:xfrm>
                <a:off x="1152525" y="3638551"/>
                <a:ext cx="287338" cy="149225"/>
              </a:xfrm>
              <a:custGeom>
                <a:avLst/>
                <a:gdLst>
                  <a:gd name="T0" fmla="*/ 299 w 363"/>
                  <a:gd name="T1" fmla="*/ 187 h 187"/>
                  <a:gd name="T2" fmla="*/ 311 w 363"/>
                  <a:gd name="T3" fmla="*/ 185 h 187"/>
                  <a:gd name="T4" fmla="*/ 324 w 363"/>
                  <a:gd name="T5" fmla="*/ 182 h 187"/>
                  <a:gd name="T6" fmla="*/ 334 w 363"/>
                  <a:gd name="T7" fmla="*/ 176 h 187"/>
                  <a:gd name="T8" fmla="*/ 344 w 363"/>
                  <a:gd name="T9" fmla="*/ 168 h 187"/>
                  <a:gd name="T10" fmla="*/ 352 w 363"/>
                  <a:gd name="T11" fmla="*/ 159 h 187"/>
                  <a:gd name="T12" fmla="*/ 357 w 363"/>
                  <a:gd name="T13" fmla="*/ 147 h 187"/>
                  <a:gd name="T14" fmla="*/ 362 w 363"/>
                  <a:gd name="T15" fmla="*/ 136 h 187"/>
                  <a:gd name="T16" fmla="*/ 363 w 363"/>
                  <a:gd name="T17" fmla="*/ 123 h 187"/>
                  <a:gd name="T18" fmla="*/ 363 w 363"/>
                  <a:gd name="T19" fmla="*/ 63 h 187"/>
                  <a:gd name="T20" fmla="*/ 362 w 363"/>
                  <a:gd name="T21" fmla="*/ 51 h 187"/>
                  <a:gd name="T22" fmla="*/ 357 w 363"/>
                  <a:gd name="T23" fmla="*/ 39 h 187"/>
                  <a:gd name="T24" fmla="*/ 352 w 363"/>
                  <a:gd name="T25" fmla="*/ 28 h 187"/>
                  <a:gd name="T26" fmla="*/ 344 w 363"/>
                  <a:gd name="T27" fmla="*/ 18 h 187"/>
                  <a:gd name="T28" fmla="*/ 334 w 363"/>
                  <a:gd name="T29" fmla="*/ 10 h 187"/>
                  <a:gd name="T30" fmla="*/ 324 w 363"/>
                  <a:gd name="T31" fmla="*/ 5 h 187"/>
                  <a:gd name="T32" fmla="*/ 311 w 363"/>
                  <a:gd name="T33" fmla="*/ 1 h 187"/>
                  <a:gd name="T34" fmla="*/ 299 w 363"/>
                  <a:gd name="T35" fmla="*/ 0 h 187"/>
                  <a:gd name="T36" fmla="*/ 64 w 363"/>
                  <a:gd name="T37" fmla="*/ 0 h 187"/>
                  <a:gd name="T38" fmla="*/ 51 w 363"/>
                  <a:gd name="T39" fmla="*/ 1 h 187"/>
                  <a:gd name="T40" fmla="*/ 40 w 363"/>
                  <a:gd name="T41" fmla="*/ 5 h 187"/>
                  <a:gd name="T42" fmla="*/ 28 w 363"/>
                  <a:gd name="T43" fmla="*/ 10 h 187"/>
                  <a:gd name="T44" fmla="*/ 19 w 363"/>
                  <a:gd name="T45" fmla="*/ 18 h 187"/>
                  <a:gd name="T46" fmla="*/ 11 w 363"/>
                  <a:gd name="T47" fmla="*/ 28 h 187"/>
                  <a:gd name="T48" fmla="*/ 5 w 363"/>
                  <a:gd name="T49" fmla="*/ 39 h 187"/>
                  <a:gd name="T50" fmla="*/ 2 w 363"/>
                  <a:gd name="T51" fmla="*/ 51 h 187"/>
                  <a:gd name="T52" fmla="*/ 0 w 363"/>
                  <a:gd name="T53" fmla="*/ 63 h 187"/>
                  <a:gd name="T54" fmla="*/ 0 w 363"/>
                  <a:gd name="T55" fmla="*/ 123 h 187"/>
                  <a:gd name="T56" fmla="*/ 2 w 363"/>
                  <a:gd name="T57" fmla="*/ 136 h 187"/>
                  <a:gd name="T58" fmla="*/ 5 w 363"/>
                  <a:gd name="T59" fmla="*/ 147 h 187"/>
                  <a:gd name="T60" fmla="*/ 11 w 363"/>
                  <a:gd name="T61" fmla="*/ 159 h 187"/>
                  <a:gd name="T62" fmla="*/ 19 w 363"/>
                  <a:gd name="T63" fmla="*/ 168 h 187"/>
                  <a:gd name="T64" fmla="*/ 28 w 363"/>
                  <a:gd name="T65" fmla="*/ 176 h 187"/>
                  <a:gd name="T66" fmla="*/ 40 w 363"/>
                  <a:gd name="T67" fmla="*/ 182 h 187"/>
                  <a:gd name="T68" fmla="*/ 51 w 363"/>
                  <a:gd name="T69" fmla="*/ 185 h 187"/>
                  <a:gd name="T70" fmla="*/ 64 w 363"/>
                  <a:gd name="T71" fmla="*/ 187 h 187"/>
                  <a:gd name="T72" fmla="*/ 299 w 363"/>
                  <a:gd name="T7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 h="187">
                    <a:moveTo>
                      <a:pt x="299" y="187"/>
                    </a:moveTo>
                    <a:lnTo>
                      <a:pt x="311" y="185"/>
                    </a:lnTo>
                    <a:lnTo>
                      <a:pt x="324" y="182"/>
                    </a:lnTo>
                    <a:lnTo>
                      <a:pt x="334" y="176"/>
                    </a:lnTo>
                    <a:lnTo>
                      <a:pt x="344" y="168"/>
                    </a:lnTo>
                    <a:lnTo>
                      <a:pt x="352" y="159"/>
                    </a:lnTo>
                    <a:lnTo>
                      <a:pt x="357" y="147"/>
                    </a:lnTo>
                    <a:lnTo>
                      <a:pt x="362" y="136"/>
                    </a:lnTo>
                    <a:lnTo>
                      <a:pt x="363" y="123"/>
                    </a:lnTo>
                    <a:lnTo>
                      <a:pt x="363" y="63"/>
                    </a:lnTo>
                    <a:lnTo>
                      <a:pt x="362" y="51"/>
                    </a:lnTo>
                    <a:lnTo>
                      <a:pt x="357" y="39"/>
                    </a:lnTo>
                    <a:lnTo>
                      <a:pt x="352" y="28"/>
                    </a:lnTo>
                    <a:lnTo>
                      <a:pt x="344" y="18"/>
                    </a:lnTo>
                    <a:lnTo>
                      <a:pt x="334" y="10"/>
                    </a:lnTo>
                    <a:lnTo>
                      <a:pt x="324" y="5"/>
                    </a:lnTo>
                    <a:lnTo>
                      <a:pt x="311" y="1"/>
                    </a:lnTo>
                    <a:lnTo>
                      <a:pt x="299" y="0"/>
                    </a:lnTo>
                    <a:lnTo>
                      <a:pt x="64" y="0"/>
                    </a:lnTo>
                    <a:lnTo>
                      <a:pt x="51" y="1"/>
                    </a:lnTo>
                    <a:lnTo>
                      <a:pt x="40" y="5"/>
                    </a:lnTo>
                    <a:lnTo>
                      <a:pt x="28" y="10"/>
                    </a:lnTo>
                    <a:lnTo>
                      <a:pt x="19" y="18"/>
                    </a:lnTo>
                    <a:lnTo>
                      <a:pt x="11" y="28"/>
                    </a:lnTo>
                    <a:lnTo>
                      <a:pt x="5" y="39"/>
                    </a:lnTo>
                    <a:lnTo>
                      <a:pt x="2" y="51"/>
                    </a:lnTo>
                    <a:lnTo>
                      <a:pt x="0" y="63"/>
                    </a:lnTo>
                    <a:lnTo>
                      <a:pt x="0" y="123"/>
                    </a:lnTo>
                    <a:lnTo>
                      <a:pt x="2" y="136"/>
                    </a:lnTo>
                    <a:lnTo>
                      <a:pt x="5" y="147"/>
                    </a:lnTo>
                    <a:lnTo>
                      <a:pt x="11" y="159"/>
                    </a:lnTo>
                    <a:lnTo>
                      <a:pt x="19" y="168"/>
                    </a:lnTo>
                    <a:lnTo>
                      <a:pt x="28" y="176"/>
                    </a:lnTo>
                    <a:lnTo>
                      <a:pt x="40" y="182"/>
                    </a:lnTo>
                    <a:lnTo>
                      <a:pt x="51" y="185"/>
                    </a:lnTo>
                    <a:lnTo>
                      <a:pt x="64" y="187"/>
                    </a:lnTo>
                    <a:lnTo>
                      <a:pt x="299" y="187"/>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1"/>
              <p:cNvSpPr>
                <a:spLocks/>
              </p:cNvSpPr>
              <p:nvPr/>
            </p:nvSpPr>
            <p:spPr bwMode="auto">
              <a:xfrm>
                <a:off x="1389063" y="3736976"/>
                <a:ext cx="52388" cy="52388"/>
              </a:xfrm>
              <a:custGeom>
                <a:avLst/>
                <a:gdLst>
                  <a:gd name="T0" fmla="*/ 61 w 66"/>
                  <a:gd name="T1" fmla="*/ 0 h 66"/>
                  <a:gd name="T2" fmla="*/ 61 w 66"/>
                  <a:gd name="T3" fmla="*/ 0 h 66"/>
                  <a:gd name="T4" fmla="*/ 60 w 66"/>
                  <a:gd name="T5" fmla="*/ 13 h 66"/>
                  <a:gd name="T6" fmla="*/ 56 w 66"/>
                  <a:gd name="T7" fmla="*/ 24 h 66"/>
                  <a:gd name="T8" fmla="*/ 50 w 66"/>
                  <a:gd name="T9" fmla="*/ 35 h 66"/>
                  <a:gd name="T10" fmla="*/ 43 w 66"/>
                  <a:gd name="T11" fmla="*/ 43 h 66"/>
                  <a:gd name="T12" fmla="*/ 34 w 66"/>
                  <a:gd name="T13" fmla="*/ 51 h 66"/>
                  <a:gd name="T14" fmla="*/ 24 w 66"/>
                  <a:gd name="T15" fmla="*/ 57 h 66"/>
                  <a:gd name="T16" fmla="*/ 12 w 66"/>
                  <a:gd name="T17" fmla="*/ 60 h 66"/>
                  <a:gd name="T18" fmla="*/ 0 w 66"/>
                  <a:gd name="T19" fmla="*/ 61 h 66"/>
                  <a:gd name="T20" fmla="*/ 0 w 66"/>
                  <a:gd name="T21" fmla="*/ 66 h 66"/>
                  <a:gd name="T22" fmla="*/ 14 w 66"/>
                  <a:gd name="T23" fmla="*/ 65 h 66"/>
                  <a:gd name="T24" fmla="*/ 26 w 66"/>
                  <a:gd name="T25" fmla="*/ 61 h 66"/>
                  <a:gd name="T26" fmla="*/ 37 w 66"/>
                  <a:gd name="T27" fmla="*/ 55 h 66"/>
                  <a:gd name="T28" fmla="*/ 47 w 66"/>
                  <a:gd name="T29" fmla="*/ 47 h 66"/>
                  <a:gd name="T30" fmla="*/ 55 w 66"/>
                  <a:gd name="T31" fmla="*/ 37 h 66"/>
                  <a:gd name="T32" fmla="*/ 62 w 66"/>
                  <a:gd name="T33" fmla="*/ 26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60" y="13"/>
                    </a:lnTo>
                    <a:lnTo>
                      <a:pt x="56" y="24"/>
                    </a:lnTo>
                    <a:lnTo>
                      <a:pt x="50" y="35"/>
                    </a:lnTo>
                    <a:lnTo>
                      <a:pt x="43" y="43"/>
                    </a:lnTo>
                    <a:lnTo>
                      <a:pt x="34" y="51"/>
                    </a:lnTo>
                    <a:lnTo>
                      <a:pt x="24" y="57"/>
                    </a:lnTo>
                    <a:lnTo>
                      <a:pt x="12" y="60"/>
                    </a:lnTo>
                    <a:lnTo>
                      <a:pt x="0" y="61"/>
                    </a:lnTo>
                    <a:lnTo>
                      <a:pt x="0" y="66"/>
                    </a:lnTo>
                    <a:lnTo>
                      <a:pt x="14" y="65"/>
                    </a:lnTo>
                    <a:lnTo>
                      <a:pt x="26" y="61"/>
                    </a:lnTo>
                    <a:lnTo>
                      <a:pt x="37" y="55"/>
                    </a:lnTo>
                    <a:lnTo>
                      <a:pt x="47" y="47"/>
                    </a:lnTo>
                    <a:lnTo>
                      <a:pt x="55" y="37"/>
                    </a:lnTo>
                    <a:lnTo>
                      <a:pt x="62" y="26"/>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12"/>
              <p:cNvSpPr>
                <a:spLocks/>
              </p:cNvSpPr>
              <p:nvPr/>
            </p:nvSpPr>
            <p:spPr bwMode="auto">
              <a:xfrm>
                <a:off x="1436688" y="3689351"/>
                <a:ext cx="4763" cy="47625"/>
              </a:xfrm>
              <a:custGeom>
                <a:avLst/>
                <a:gdLst>
                  <a:gd name="T0" fmla="*/ 0 w 5"/>
                  <a:gd name="T1" fmla="*/ 0 h 60"/>
                  <a:gd name="T2" fmla="*/ 0 w 5"/>
                  <a:gd name="T3" fmla="*/ 0 h 60"/>
                  <a:gd name="T4" fmla="*/ 0 w 5"/>
                  <a:gd name="T5" fmla="*/ 60 h 60"/>
                  <a:gd name="T6" fmla="*/ 5 w 5"/>
                  <a:gd name="T7" fmla="*/ 60 h 60"/>
                  <a:gd name="T8" fmla="*/ 5 w 5"/>
                  <a:gd name="T9" fmla="*/ 0 h 60"/>
                  <a:gd name="T10" fmla="*/ 5 w 5"/>
                  <a:gd name="T11" fmla="*/ 0 h 60"/>
                  <a:gd name="T12" fmla="*/ 0 w 5"/>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 h="60">
                    <a:moveTo>
                      <a:pt x="0" y="0"/>
                    </a:moveTo>
                    <a:lnTo>
                      <a:pt x="0" y="0"/>
                    </a:lnTo>
                    <a:lnTo>
                      <a:pt x="0" y="60"/>
                    </a:lnTo>
                    <a:lnTo>
                      <a:pt x="5" y="6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3"/>
              <p:cNvSpPr>
                <a:spLocks/>
              </p:cNvSpPr>
              <p:nvPr/>
            </p:nvSpPr>
            <p:spPr bwMode="auto">
              <a:xfrm>
                <a:off x="1389063" y="3636963"/>
                <a:ext cx="52388"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60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7 w 66"/>
                  <a:gd name="T31" fmla="*/ 12 h 67"/>
                  <a:gd name="T32" fmla="*/ 26 w 66"/>
                  <a:gd name="T33" fmla="*/ 6 h 67"/>
                  <a:gd name="T34" fmla="*/ 14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60" y="55"/>
                    </a:lnTo>
                    <a:lnTo>
                      <a:pt x="61" y="67"/>
                    </a:lnTo>
                    <a:lnTo>
                      <a:pt x="66" y="67"/>
                    </a:lnTo>
                    <a:lnTo>
                      <a:pt x="65" y="55"/>
                    </a:lnTo>
                    <a:lnTo>
                      <a:pt x="62" y="42"/>
                    </a:lnTo>
                    <a:lnTo>
                      <a:pt x="55" y="30"/>
                    </a:lnTo>
                    <a:lnTo>
                      <a:pt x="47" y="20"/>
                    </a:lnTo>
                    <a:lnTo>
                      <a:pt x="37" y="12"/>
                    </a:lnTo>
                    <a:lnTo>
                      <a:pt x="26" y="6"/>
                    </a:lnTo>
                    <a:lnTo>
                      <a:pt x="14"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4"/>
              <p:cNvSpPr>
                <a:spLocks/>
              </p:cNvSpPr>
              <p:nvPr/>
            </p:nvSpPr>
            <p:spPr bwMode="auto">
              <a:xfrm>
                <a:off x="1201738" y="3636963"/>
                <a:ext cx="187325" cy="4763"/>
              </a:xfrm>
              <a:custGeom>
                <a:avLst/>
                <a:gdLst>
                  <a:gd name="T0" fmla="*/ 0 w 235"/>
                  <a:gd name="T1" fmla="*/ 6 h 6"/>
                  <a:gd name="T2" fmla="*/ 0 w 235"/>
                  <a:gd name="T3" fmla="*/ 6 h 6"/>
                  <a:gd name="T4" fmla="*/ 235 w 235"/>
                  <a:gd name="T5" fmla="*/ 6 h 6"/>
                  <a:gd name="T6" fmla="*/ 235 w 235"/>
                  <a:gd name="T7" fmla="*/ 0 h 6"/>
                  <a:gd name="T8" fmla="*/ 0 w 235"/>
                  <a:gd name="T9" fmla="*/ 0 h 6"/>
                  <a:gd name="T10" fmla="*/ 0 w 235"/>
                  <a:gd name="T11" fmla="*/ 0 h 6"/>
                  <a:gd name="T12" fmla="*/ 0 w 23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5" h="6">
                    <a:moveTo>
                      <a:pt x="0" y="6"/>
                    </a:moveTo>
                    <a:lnTo>
                      <a:pt x="0" y="6"/>
                    </a:lnTo>
                    <a:lnTo>
                      <a:pt x="235" y="6"/>
                    </a:lnTo>
                    <a:lnTo>
                      <a:pt x="235"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15"/>
              <p:cNvSpPr>
                <a:spLocks/>
              </p:cNvSpPr>
              <p:nvPr/>
            </p:nvSpPr>
            <p:spPr bwMode="auto">
              <a:xfrm>
                <a:off x="1149350" y="3636963"/>
                <a:ext cx="52388" cy="52388"/>
              </a:xfrm>
              <a:custGeom>
                <a:avLst/>
                <a:gdLst>
                  <a:gd name="T0" fmla="*/ 6 w 67"/>
                  <a:gd name="T1" fmla="*/ 67 h 67"/>
                  <a:gd name="T2" fmla="*/ 6 w 67"/>
                  <a:gd name="T3" fmla="*/ 67 h 67"/>
                  <a:gd name="T4" fmla="*/ 7 w 67"/>
                  <a:gd name="T5" fmla="*/ 55 h 67"/>
                  <a:gd name="T6" fmla="*/ 10 w 67"/>
                  <a:gd name="T7" fmla="*/ 43 h 67"/>
                  <a:gd name="T8" fmla="*/ 16 w 67"/>
                  <a:gd name="T9" fmla="*/ 33 h 67"/>
                  <a:gd name="T10" fmla="*/ 24 w 67"/>
                  <a:gd name="T11" fmla="*/ 25 h 67"/>
                  <a:gd name="T12" fmla="*/ 33 w 67"/>
                  <a:gd name="T13" fmla="*/ 17 h 67"/>
                  <a:gd name="T14" fmla="*/ 43 w 67"/>
                  <a:gd name="T15" fmla="*/ 11 h 67"/>
                  <a:gd name="T16" fmla="*/ 54 w 67"/>
                  <a:gd name="T17" fmla="*/ 7 h 67"/>
                  <a:gd name="T18" fmla="*/ 67 w 67"/>
                  <a:gd name="T19" fmla="*/ 6 h 67"/>
                  <a:gd name="T20" fmla="*/ 67 w 67"/>
                  <a:gd name="T21" fmla="*/ 0 h 67"/>
                  <a:gd name="T22" fmla="*/ 54 w 67"/>
                  <a:gd name="T23" fmla="*/ 2 h 67"/>
                  <a:gd name="T24" fmla="*/ 41 w 67"/>
                  <a:gd name="T25" fmla="*/ 6 h 67"/>
                  <a:gd name="T26" fmla="*/ 30 w 67"/>
                  <a:gd name="T27" fmla="*/ 12 h 67"/>
                  <a:gd name="T28" fmla="*/ 20 w 67"/>
                  <a:gd name="T29" fmla="*/ 20 h 67"/>
                  <a:gd name="T30" fmla="*/ 12 w 67"/>
                  <a:gd name="T31" fmla="*/ 30 h 67"/>
                  <a:gd name="T32" fmla="*/ 6 w 67"/>
                  <a:gd name="T33" fmla="*/ 42 h 67"/>
                  <a:gd name="T34" fmla="*/ 1 w 67"/>
                  <a:gd name="T35" fmla="*/ 55 h 67"/>
                  <a:gd name="T36" fmla="*/ 0 w 67"/>
                  <a:gd name="T37" fmla="*/ 67 h 67"/>
                  <a:gd name="T38" fmla="*/ 0 w 67"/>
                  <a:gd name="T39" fmla="*/ 67 h 67"/>
                  <a:gd name="T40" fmla="*/ 6 w 67"/>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7">
                    <a:moveTo>
                      <a:pt x="6" y="67"/>
                    </a:moveTo>
                    <a:lnTo>
                      <a:pt x="6" y="67"/>
                    </a:lnTo>
                    <a:lnTo>
                      <a:pt x="7" y="55"/>
                    </a:lnTo>
                    <a:lnTo>
                      <a:pt x="10" y="43"/>
                    </a:lnTo>
                    <a:lnTo>
                      <a:pt x="16" y="33"/>
                    </a:lnTo>
                    <a:lnTo>
                      <a:pt x="24" y="25"/>
                    </a:lnTo>
                    <a:lnTo>
                      <a:pt x="33" y="17"/>
                    </a:lnTo>
                    <a:lnTo>
                      <a:pt x="43" y="11"/>
                    </a:lnTo>
                    <a:lnTo>
                      <a:pt x="54" y="7"/>
                    </a:lnTo>
                    <a:lnTo>
                      <a:pt x="67" y="6"/>
                    </a:lnTo>
                    <a:lnTo>
                      <a:pt x="67" y="0"/>
                    </a:lnTo>
                    <a:lnTo>
                      <a:pt x="54" y="2"/>
                    </a:lnTo>
                    <a:lnTo>
                      <a:pt x="41" y="6"/>
                    </a:lnTo>
                    <a:lnTo>
                      <a:pt x="30" y="12"/>
                    </a:lnTo>
                    <a:lnTo>
                      <a:pt x="20" y="20"/>
                    </a:lnTo>
                    <a:lnTo>
                      <a:pt x="12" y="30"/>
                    </a:lnTo>
                    <a:lnTo>
                      <a:pt x="6" y="42"/>
                    </a:lnTo>
                    <a:lnTo>
                      <a:pt x="1" y="55"/>
                    </a:lnTo>
                    <a:lnTo>
                      <a:pt x="0" y="67"/>
                    </a:lnTo>
                    <a:lnTo>
                      <a:pt x="0"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6"/>
              <p:cNvSpPr>
                <a:spLocks/>
              </p:cNvSpPr>
              <p:nvPr/>
            </p:nvSpPr>
            <p:spPr bwMode="auto">
              <a:xfrm>
                <a:off x="1149350" y="3689351"/>
                <a:ext cx="4763" cy="47625"/>
              </a:xfrm>
              <a:custGeom>
                <a:avLst/>
                <a:gdLst>
                  <a:gd name="T0" fmla="*/ 6 w 6"/>
                  <a:gd name="T1" fmla="*/ 60 h 60"/>
                  <a:gd name="T2" fmla="*/ 6 w 6"/>
                  <a:gd name="T3" fmla="*/ 60 h 60"/>
                  <a:gd name="T4" fmla="*/ 6 w 6"/>
                  <a:gd name="T5" fmla="*/ 0 h 60"/>
                  <a:gd name="T6" fmla="*/ 0 w 6"/>
                  <a:gd name="T7" fmla="*/ 0 h 60"/>
                  <a:gd name="T8" fmla="*/ 0 w 6"/>
                  <a:gd name="T9" fmla="*/ 60 h 60"/>
                  <a:gd name="T10" fmla="*/ 0 w 6"/>
                  <a:gd name="T11" fmla="*/ 60 h 60"/>
                  <a:gd name="T12" fmla="*/ 6 w 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6" y="60"/>
                    </a:moveTo>
                    <a:lnTo>
                      <a:pt x="6" y="60"/>
                    </a:lnTo>
                    <a:lnTo>
                      <a:pt x="6" y="0"/>
                    </a:lnTo>
                    <a:lnTo>
                      <a:pt x="0" y="0"/>
                    </a:lnTo>
                    <a:lnTo>
                      <a:pt x="0" y="60"/>
                    </a:lnTo>
                    <a:lnTo>
                      <a:pt x="0" y="60"/>
                    </a:lnTo>
                    <a:lnTo>
                      <a:pt x="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17"/>
              <p:cNvSpPr>
                <a:spLocks/>
              </p:cNvSpPr>
              <p:nvPr/>
            </p:nvSpPr>
            <p:spPr bwMode="auto">
              <a:xfrm>
                <a:off x="1149350" y="3736976"/>
                <a:ext cx="52388" cy="52388"/>
              </a:xfrm>
              <a:custGeom>
                <a:avLst/>
                <a:gdLst>
                  <a:gd name="T0" fmla="*/ 67 w 67"/>
                  <a:gd name="T1" fmla="*/ 61 h 66"/>
                  <a:gd name="T2" fmla="*/ 67 w 67"/>
                  <a:gd name="T3" fmla="*/ 61 h 66"/>
                  <a:gd name="T4" fmla="*/ 54 w 67"/>
                  <a:gd name="T5" fmla="*/ 60 h 66"/>
                  <a:gd name="T6" fmla="*/ 43 w 67"/>
                  <a:gd name="T7" fmla="*/ 57 h 66"/>
                  <a:gd name="T8" fmla="*/ 33 w 67"/>
                  <a:gd name="T9" fmla="*/ 51 h 66"/>
                  <a:gd name="T10" fmla="*/ 24 w 67"/>
                  <a:gd name="T11" fmla="*/ 43 h 66"/>
                  <a:gd name="T12" fmla="*/ 16 w 67"/>
                  <a:gd name="T13" fmla="*/ 35 h 66"/>
                  <a:gd name="T14" fmla="*/ 10 w 67"/>
                  <a:gd name="T15" fmla="*/ 24 h 66"/>
                  <a:gd name="T16" fmla="*/ 7 w 67"/>
                  <a:gd name="T17" fmla="*/ 13 h 66"/>
                  <a:gd name="T18" fmla="*/ 6 w 67"/>
                  <a:gd name="T19" fmla="*/ 0 h 66"/>
                  <a:gd name="T20" fmla="*/ 0 w 67"/>
                  <a:gd name="T21" fmla="*/ 0 h 66"/>
                  <a:gd name="T22" fmla="*/ 1 w 67"/>
                  <a:gd name="T23" fmla="*/ 13 h 66"/>
                  <a:gd name="T24" fmla="*/ 6 w 67"/>
                  <a:gd name="T25" fmla="*/ 26 h 66"/>
                  <a:gd name="T26" fmla="*/ 12 w 67"/>
                  <a:gd name="T27" fmla="*/ 37 h 66"/>
                  <a:gd name="T28" fmla="*/ 20 w 67"/>
                  <a:gd name="T29" fmla="*/ 47 h 66"/>
                  <a:gd name="T30" fmla="*/ 30 w 67"/>
                  <a:gd name="T31" fmla="*/ 55 h 66"/>
                  <a:gd name="T32" fmla="*/ 41 w 67"/>
                  <a:gd name="T33" fmla="*/ 61 h 66"/>
                  <a:gd name="T34" fmla="*/ 54 w 67"/>
                  <a:gd name="T35" fmla="*/ 65 h 66"/>
                  <a:gd name="T36" fmla="*/ 67 w 67"/>
                  <a:gd name="T37" fmla="*/ 66 h 66"/>
                  <a:gd name="T38" fmla="*/ 67 w 67"/>
                  <a:gd name="T39" fmla="*/ 66 h 66"/>
                  <a:gd name="T40" fmla="*/ 67 w 67"/>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6">
                    <a:moveTo>
                      <a:pt x="67" y="61"/>
                    </a:moveTo>
                    <a:lnTo>
                      <a:pt x="67" y="61"/>
                    </a:lnTo>
                    <a:lnTo>
                      <a:pt x="54" y="60"/>
                    </a:lnTo>
                    <a:lnTo>
                      <a:pt x="43" y="57"/>
                    </a:lnTo>
                    <a:lnTo>
                      <a:pt x="33" y="51"/>
                    </a:lnTo>
                    <a:lnTo>
                      <a:pt x="24" y="43"/>
                    </a:lnTo>
                    <a:lnTo>
                      <a:pt x="16" y="35"/>
                    </a:lnTo>
                    <a:lnTo>
                      <a:pt x="10" y="24"/>
                    </a:lnTo>
                    <a:lnTo>
                      <a:pt x="7" y="13"/>
                    </a:lnTo>
                    <a:lnTo>
                      <a:pt x="6" y="0"/>
                    </a:lnTo>
                    <a:lnTo>
                      <a:pt x="0" y="0"/>
                    </a:lnTo>
                    <a:lnTo>
                      <a:pt x="1" y="13"/>
                    </a:lnTo>
                    <a:lnTo>
                      <a:pt x="6" y="26"/>
                    </a:lnTo>
                    <a:lnTo>
                      <a:pt x="12" y="37"/>
                    </a:lnTo>
                    <a:lnTo>
                      <a:pt x="20" y="47"/>
                    </a:lnTo>
                    <a:lnTo>
                      <a:pt x="30" y="55"/>
                    </a:lnTo>
                    <a:lnTo>
                      <a:pt x="41" y="61"/>
                    </a:lnTo>
                    <a:lnTo>
                      <a:pt x="54" y="65"/>
                    </a:lnTo>
                    <a:lnTo>
                      <a:pt x="67" y="66"/>
                    </a:lnTo>
                    <a:lnTo>
                      <a:pt x="67" y="66"/>
                    </a:lnTo>
                    <a:lnTo>
                      <a:pt x="6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8"/>
              <p:cNvSpPr>
                <a:spLocks/>
              </p:cNvSpPr>
              <p:nvPr/>
            </p:nvSpPr>
            <p:spPr bwMode="auto">
              <a:xfrm>
                <a:off x="1201738" y="3786188"/>
                <a:ext cx="187325" cy="3175"/>
              </a:xfrm>
              <a:custGeom>
                <a:avLst/>
                <a:gdLst>
                  <a:gd name="T0" fmla="*/ 235 w 235"/>
                  <a:gd name="T1" fmla="*/ 0 h 5"/>
                  <a:gd name="T2" fmla="*/ 235 w 235"/>
                  <a:gd name="T3" fmla="*/ 0 h 5"/>
                  <a:gd name="T4" fmla="*/ 0 w 235"/>
                  <a:gd name="T5" fmla="*/ 0 h 5"/>
                  <a:gd name="T6" fmla="*/ 0 w 235"/>
                  <a:gd name="T7" fmla="*/ 5 h 5"/>
                  <a:gd name="T8" fmla="*/ 235 w 235"/>
                  <a:gd name="T9" fmla="*/ 5 h 5"/>
                  <a:gd name="T10" fmla="*/ 235 w 235"/>
                  <a:gd name="T11" fmla="*/ 5 h 5"/>
                  <a:gd name="T12" fmla="*/ 235 w 2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5" h="5">
                    <a:moveTo>
                      <a:pt x="235" y="0"/>
                    </a:moveTo>
                    <a:lnTo>
                      <a:pt x="235" y="0"/>
                    </a:lnTo>
                    <a:lnTo>
                      <a:pt x="0" y="0"/>
                    </a:lnTo>
                    <a:lnTo>
                      <a:pt x="0" y="5"/>
                    </a:lnTo>
                    <a:lnTo>
                      <a:pt x="235" y="5"/>
                    </a:lnTo>
                    <a:lnTo>
                      <a:pt x="235" y="5"/>
                    </a:lnTo>
                    <a:lnTo>
                      <a:pt x="2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19"/>
              <p:cNvSpPr>
                <a:spLocks/>
              </p:cNvSpPr>
              <p:nvPr/>
            </p:nvSpPr>
            <p:spPr bwMode="auto">
              <a:xfrm>
                <a:off x="1284288" y="3636963"/>
                <a:ext cx="26988" cy="152400"/>
              </a:xfrm>
              <a:custGeom>
                <a:avLst/>
                <a:gdLst>
                  <a:gd name="T0" fmla="*/ 18 w 35"/>
                  <a:gd name="T1" fmla="*/ 191 h 191"/>
                  <a:gd name="T2" fmla="*/ 21 w 35"/>
                  <a:gd name="T3" fmla="*/ 191 h 191"/>
                  <a:gd name="T4" fmla="*/ 24 w 35"/>
                  <a:gd name="T5" fmla="*/ 190 h 191"/>
                  <a:gd name="T6" fmla="*/ 27 w 35"/>
                  <a:gd name="T7" fmla="*/ 189 h 191"/>
                  <a:gd name="T8" fmla="*/ 30 w 35"/>
                  <a:gd name="T9" fmla="*/ 186 h 191"/>
                  <a:gd name="T10" fmla="*/ 33 w 35"/>
                  <a:gd name="T11" fmla="*/ 184 h 191"/>
                  <a:gd name="T12" fmla="*/ 34 w 35"/>
                  <a:gd name="T13" fmla="*/ 180 h 191"/>
                  <a:gd name="T14" fmla="*/ 35 w 35"/>
                  <a:gd name="T15" fmla="*/ 177 h 191"/>
                  <a:gd name="T16" fmla="*/ 35 w 35"/>
                  <a:gd name="T17" fmla="*/ 175 h 191"/>
                  <a:gd name="T18" fmla="*/ 35 w 35"/>
                  <a:gd name="T19" fmla="*/ 16 h 191"/>
                  <a:gd name="T20" fmla="*/ 35 w 35"/>
                  <a:gd name="T21" fmla="*/ 13 h 191"/>
                  <a:gd name="T22" fmla="*/ 34 w 35"/>
                  <a:gd name="T23" fmla="*/ 10 h 191"/>
                  <a:gd name="T24" fmla="*/ 33 w 35"/>
                  <a:gd name="T25" fmla="*/ 7 h 191"/>
                  <a:gd name="T26" fmla="*/ 30 w 35"/>
                  <a:gd name="T27" fmla="*/ 4 h 191"/>
                  <a:gd name="T28" fmla="*/ 27 w 35"/>
                  <a:gd name="T29" fmla="*/ 2 h 191"/>
                  <a:gd name="T30" fmla="*/ 24 w 35"/>
                  <a:gd name="T31" fmla="*/ 1 h 191"/>
                  <a:gd name="T32" fmla="*/ 21 w 35"/>
                  <a:gd name="T33" fmla="*/ 0 h 191"/>
                  <a:gd name="T34" fmla="*/ 18 w 35"/>
                  <a:gd name="T35" fmla="*/ 0 h 191"/>
                  <a:gd name="T36" fmla="*/ 18 w 35"/>
                  <a:gd name="T37" fmla="*/ 0 h 191"/>
                  <a:gd name="T38" fmla="*/ 14 w 35"/>
                  <a:gd name="T39" fmla="*/ 0 h 191"/>
                  <a:gd name="T40" fmla="*/ 11 w 35"/>
                  <a:gd name="T41" fmla="*/ 1 h 191"/>
                  <a:gd name="T42" fmla="*/ 8 w 35"/>
                  <a:gd name="T43" fmla="*/ 2 h 191"/>
                  <a:gd name="T44" fmla="*/ 6 w 35"/>
                  <a:gd name="T45" fmla="*/ 4 h 191"/>
                  <a:gd name="T46" fmla="*/ 4 w 35"/>
                  <a:gd name="T47" fmla="*/ 7 h 191"/>
                  <a:gd name="T48" fmla="*/ 3 w 35"/>
                  <a:gd name="T49" fmla="*/ 10 h 191"/>
                  <a:gd name="T50" fmla="*/ 1 w 35"/>
                  <a:gd name="T51" fmla="*/ 13 h 191"/>
                  <a:gd name="T52" fmla="*/ 0 w 35"/>
                  <a:gd name="T53" fmla="*/ 16 h 191"/>
                  <a:gd name="T54" fmla="*/ 0 w 35"/>
                  <a:gd name="T55" fmla="*/ 175 h 191"/>
                  <a:gd name="T56" fmla="*/ 1 w 35"/>
                  <a:gd name="T57" fmla="*/ 177 h 191"/>
                  <a:gd name="T58" fmla="*/ 3 w 35"/>
                  <a:gd name="T59" fmla="*/ 180 h 191"/>
                  <a:gd name="T60" fmla="*/ 4 w 35"/>
                  <a:gd name="T61" fmla="*/ 184 h 191"/>
                  <a:gd name="T62" fmla="*/ 6 w 35"/>
                  <a:gd name="T63" fmla="*/ 186 h 191"/>
                  <a:gd name="T64" fmla="*/ 8 w 35"/>
                  <a:gd name="T65" fmla="*/ 189 h 191"/>
                  <a:gd name="T66" fmla="*/ 11 w 35"/>
                  <a:gd name="T67" fmla="*/ 190 h 191"/>
                  <a:gd name="T68" fmla="*/ 14 w 35"/>
                  <a:gd name="T69" fmla="*/ 191 h 191"/>
                  <a:gd name="T70" fmla="*/ 18 w 35"/>
                  <a:gd name="T71" fmla="*/ 191 h 191"/>
                  <a:gd name="T72" fmla="*/ 18 w 35"/>
                  <a:gd name="T73"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91">
                    <a:moveTo>
                      <a:pt x="18" y="191"/>
                    </a:moveTo>
                    <a:lnTo>
                      <a:pt x="21" y="191"/>
                    </a:lnTo>
                    <a:lnTo>
                      <a:pt x="24" y="190"/>
                    </a:lnTo>
                    <a:lnTo>
                      <a:pt x="27" y="189"/>
                    </a:lnTo>
                    <a:lnTo>
                      <a:pt x="30" y="186"/>
                    </a:lnTo>
                    <a:lnTo>
                      <a:pt x="33" y="184"/>
                    </a:lnTo>
                    <a:lnTo>
                      <a:pt x="34" y="180"/>
                    </a:lnTo>
                    <a:lnTo>
                      <a:pt x="35" y="177"/>
                    </a:lnTo>
                    <a:lnTo>
                      <a:pt x="35" y="175"/>
                    </a:lnTo>
                    <a:lnTo>
                      <a:pt x="35" y="16"/>
                    </a:lnTo>
                    <a:lnTo>
                      <a:pt x="35" y="13"/>
                    </a:lnTo>
                    <a:lnTo>
                      <a:pt x="34" y="10"/>
                    </a:lnTo>
                    <a:lnTo>
                      <a:pt x="33" y="7"/>
                    </a:lnTo>
                    <a:lnTo>
                      <a:pt x="30" y="4"/>
                    </a:lnTo>
                    <a:lnTo>
                      <a:pt x="27" y="2"/>
                    </a:lnTo>
                    <a:lnTo>
                      <a:pt x="24" y="1"/>
                    </a:lnTo>
                    <a:lnTo>
                      <a:pt x="21" y="0"/>
                    </a:lnTo>
                    <a:lnTo>
                      <a:pt x="18" y="0"/>
                    </a:lnTo>
                    <a:lnTo>
                      <a:pt x="18" y="0"/>
                    </a:lnTo>
                    <a:lnTo>
                      <a:pt x="14" y="0"/>
                    </a:lnTo>
                    <a:lnTo>
                      <a:pt x="11" y="1"/>
                    </a:lnTo>
                    <a:lnTo>
                      <a:pt x="8" y="2"/>
                    </a:lnTo>
                    <a:lnTo>
                      <a:pt x="6" y="4"/>
                    </a:lnTo>
                    <a:lnTo>
                      <a:pt x="4" y="7"/>
                    </a:lnTo>
                    <a:lnTo>
                      <a:pt x="3" y="10"/>
                    </a:lnTo>
                    <a:lnTo>
                      <a:pt x="1" y="13"/>
                    </a:lnTo>
                    <a:lnTo>
                      <a:pt x="0" y="16"/>
                    </a:lnTo>
                    <a:lnTo>
                      <a:pt x="0" y="175"/>
                    </a:lnTo>
                    <a:lnTo>
                      <a:pt x="1" y="177"/>
                    </a:lnTo>
                    <a:lnTo>
                      <a:pt x="3" y="180"/>
                    </a:lnTo>
                    <a:lnTo>
                      <a:pt x="4" y="184"/>
                    </a:lnTo>
                    <a:lnTo>
                      <a:pt x="6" y="186"/>
                    </a:lnTo>
                    <a:lnTo>
                      <a:pt x="8" y="189"/>
                    </a:lnTo>
                    <a:lnTo>
                      <a:pt x="11" y="190"/>
                    </a:lnTo>
                    <a:lnTo>
                      <a:pt x="14" y="191"/>
                    </a:lnTo>
                    <a:lnTo>
                      <a:pt x="18" y="191"/>
                    </a:lnTo>
                    <a:lnTo>
                      <a:pt x="18"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20"/>
              <p:cNvSpPr>
                <a:spLocks/>
              </p:cNvSpPr>
              <p:nvPr/>
            </p:nvSpPr>
            <p:spPr bwMode="auto">
              <a:xfrm>
                <a:off x="1296988" y="3776663"/>
                <a:ext cx="15875" cy="14288"/>
              </a:xfrm>
              <a:custGeom>
                <a:avLst/>
                <a:gdLst>
                  <a:gd name="T0" fmla="*/ 15 w 19"/>
                  <a:gd name="T1" fmla="*/ 0 h 18"/>
                  <a:gd name="T2" fmla="*/ 15 w 19"/>
                  <a:gd name="T3" fmla="*/ 0 h 18"/>
                  <a:gd name="T4" fmla="*/ 13 w 19"/>
                  <a:gd name="T5" fmla="*/ 2 h 18"/>
                  <a:gd name="T6" fmla="*/ 12 w 19"/>
                  <a:gd name="T7" fmla="*/ 4 h 18"/>
                  <a:gd name="T8" fmla="*/ 12 w 19"/>
                  <a:gd name="T9" fmla="*/ 7 h 18"/>
                  <a:gd name="T10" fmla="*/ 10 w 19"/>
                  <a:gd name="T11" fmla="*/ 9 h 18"/>
                  <a:gd name="T12" fmla="*/ 8 w 19"/>
                  <a:gd name="T13" fmla="*/ 11 h 18"/>
                  <a:gd name="T14" fmla="*/ 5 w 19"/>
                  <a:gd name="T15" fmla="*/ 12 h 18"/>
                  <a:gd name="T16" fmla="*/ 3 w 19"/>
                  <a:gd name="T17" fmla="*/ 14 h 18"/>
                  <a:gd name="T18" fmla="*/ 0 w 19"/>
                  <a:gd name="T19" fmla="*/ 14 h 18"/>
                  <a:gd name="T20" fmla="*/ 0 w 19"/>
                  <a:gd name="T21" fmla="*/ 18 h 18"/>
                  <a:gd name="T22" fmla="*/ 3 w 19"/>
                  <a:gd name="T23" fmla="*/ 18 h 18"/>
                  <a:gd name="T24" fmla="*/ 8 w 19"/>
                  <a:gd name="T25" fmla="*/ 17 h 18"/>
                  <a:gd name="T26" fmla="*/ 10 w 19"/>
                  <a:gd name="T27" fmla="*/ 16 h 18"/>
                  <a:gd name="T28" fmla="*/ 13 w 19"/>
                  <a:gd name="T29" fmla="*/ 14 h 18"/>
                  <a:gd name="T30" fmla="*/ 17 w 19"/>
                  <a:gd name="T31" fmla="*/ 10 h 18"/>
                  <a:gd name="T32" fmla="*/ 18 w 19"/>
                  <a:gd name="T33" fmla="*/ 7 h 18"/>
                  <a:gd name="T34" fmla="*/ 19 w 19"/>
                  <a:gd name="T35" fmla="*/ 3 h 18"/>
                  <a:gd name="T36" fmla="*/ 19 w 19"/>
                  <a:gd name="T37" fmla="*/ 0 h 18"/>
                  <a:gd name="T38" fmla="*/ 19 w 19"/>
                  <a:gd name="T39" fmla="*/ 0 h 18"/>
                  <a:gd name="T40" fmla="*/ 15 w 19"/>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0"/>
                    </a:moveTo>
                    <a:lnTo>
                      <a:pt x="15" y="0"/>
                    </a:lnTo>
                    <a:lnTo>
                      <a:pt x="13" y="2"/>
                    </a:lnTo>
                    <a:lnTo>
                      <a:pt x="12" y="4"/>
                    </a:lnTo>
                    <a:lnTo>
                      <a:pt x="12" y="7"/>
                    </a:lnTo>
                    <a:lnTo>
                      <a:pt x="10" y="9"/>
                    </a:lnTo>
                    <a:lnTo>
                      <a:pt x="8" y="11"/>
                    </a:lnTo>
                    <a:lnTo>
                      <a:pt x="5" y="12"/>
                    </a:lnTo>
                    <a:lnTo>
                      <a:pt x="3" y="14"/>
                    </a:lnTo>
                    <a:lnTo>
                      <a:pt x="0" y="14"/>
                    </a:lnTo>
                    <a:lnTo>
                      <a:pt x="0" y="18"/>
                    </a:lnTo>
                    <a:lnTo>
                      <a:pt x="3" y="18"/>
                    </a:lnTo>
                    <a:lnTo>
                      <a:pt x="8" y="17"/>
                    </a:lnTo>
                    <a:lnTo>
                      <a:pt x="10" y="16"/>
                    </a:lnTo>
                    <a:lnTo>
                      <a:pt x="13" y="14"/>
                    </a:lnTo>
                    <a:lnTo>
                      <a:pt x="17" y="10"/>
                    </a:lnTo>
                    <a:lnTo>
                      <a:pt x="18" y="7"/>
                    </a:lnTo>
                    <a:lnTo>
                      <a:pt x="19" y="3"/>
                    </a:lnTo>
                    <a:lnTo>
                      <a:pt x="19" y="0"/>
                    </a:lnTo>
                    <a:lnTo>
                      <a:pt x="19"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21"/>
              <p:cNvSpPr>
                <a:spLocks/>
              </p:cNvSpPr>
              <p:nvPr/>
            </p:nvSpPr>
            <p:spPr bwMode="auto">
              <a:xfrm>
                <a:off x="1309688" y="3649663"/>
                <a:ext cx="3175" cy="127000"/>
              </a:xfrm>
              <a:custGeom>
                <a:avLst/>
                <a:gdLst>
                  <a:gd name="T0" fmla="*/ 0 w 4"/>
                  <a:gd name="T1" fmla="*/ 0 h 159"/>
                  <a:gd name="T2" fmla="*/ 0 w 4"/>
                  <a:gd name="T3" fmla="*/ 0 h 159"/>
                  <a:gd name="T4" fmla="*/ 0 w 4"/>
                  <a:gd name="T5" fmla="*/ 159 h 159"/>
                  <a:gd name="T6" fmla="*/ 4 w 4"/>
                  <a:gd name="T7" fmla="*/ 159 h 159"/>
                  <a:gd name="T8" fmla="*/ 4 w 4"/>
                  <a:gd name="T9" fmla="*/ 0 h 159"/>
                  <a:gd name="T10" fmla="*/ 4 w 4"/>
                  <a:gd name="T11" fmla="*/ 0 h 159"/>
                  <a:gd name="T12" fmla="*/ 0 w 4"/>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4" h="159">
                    <a:moveTo>
                      <a:pt x="0" y="0"/>
                    </a:moveTo>
                    <a:lnTo>
                      <a:pt x="0" y="0"/>
                    </a:lnTo>
                    <a:lnTo>
                      <a:pt x="0" y="159"/>
                    </a:lnTo>
                    <a:lnTo>
                      <a:pt x="4" y="159"/>
                    </a:lnTo>
                    <a:lnTo>
                      <a:pt x="4"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22"/>
              <p:cNvSpPr>
                <a:spLocks/>
              </p:cNvSpPr>
              <p:nvPr/>
            </p:nvSpPr>
            <p:spPr bwMode="auto">
              <a:xfrm>
                <a:off x="1296988" y="3635376"/>
                <a:ext cx="15875" cy="14288"/>
              </a:xfrm>
              <a:custGeom>
                <a:avLst/>
                <a:gdLst>
                  <a:gd name="T0" fmla="*/ 0 w 19"/>
                  <a:gd name="T1" fmla="*/ 6 h 20"/>
                  <a:gd name="T2" fmla="*/ 0 w 19"/>
                  <a:gd name="T3" fmla="*/ 6 h 20"/>
                  <a:gd name="T4" fmla="*/ 3 w 19"/>
                  <a:gd name="T5" fmla="*/ 6 h 20"/>
                  <a:gd name="T6" fmla="*/ 5 w 19"/>
                  <a:gd name="T7" fmla="*/ 7 h 20"/>
                  <a:gd name="T8" fmla="*/ 8 w 19"/>
                  <a:gd name="T9" fmla="*/ 8 h 20"/>
                  <a:gd name="T10" fmla="*/ 10 w 19"/>
                  <a:gd name="T11" fmla="*/ 11 h 20"/>
                  <a:gd name="T12" fmla="*/ 12 w 19"/>
                  <a:gd name="T13" fmla="*/ 13 h 20"/>
                  <a:gd name="T14" fmla="*/ 12 w 19"/>
                  <a:gd name="T15" fmla="*/ 15 h 20"/>
                  <a:gd name="T16" fmla="*/ 13 w 19"/>
                  <a:gd name="T17" fmla="*/ 17 h 20"/>
                  <a:gd name="T18" fmla="*/ 15 w 19"/>
                  <a:gd name="T19" fmla="*/ 20 h 20"/>
                  <a:gd name="T20" fmla="*/ 19 w 19"/>
                  <a:gd name="T21" fmla="*/ 20 h 20"/>
                  <a:gd name="T22" fmla="*/ 19 w 19"/>
                  <a:gd name="T23" fmla="*/ 16 h 20"/>
                  <a:gd name="T24" fmla="*/ 18 w 19"/>
                  <a:gd name="T25" fmla="*/ 13 h 20"/>
                  <a:gd name="T26" fmla="*/ 17 w 19"/>
                  <a:gd name="T27" fmla="*/ 9 h 20"/>
                  <a:gd name="T28" fmla="*/ 13 w 19"/>
                  <a:gd name="T29" fmla="*/ 6 h 20"/>
                  <a:gd name="T30" fmla="*/ 10 w 19"/>
                  <a:gd name="T31" fmla="*/ 4 h 20"/>
                  <a:gd name="T32" fmla="*/ 8 w 19"/>
                  <a:gd name="T33" fmla="*/ 1 h 20"/>
                  <a:gd name="T34" fmla="*/ 3 w 19"/>
                  <a:gd name="T35" fmla="*/ 1 h 20"/>
                  <a:gd name="T36" fmla="*/ 0 w 19"/>
                  <a:gd name="T37" fmla="*/ 0 h 20"/>
                  <a:gd name="T38" fmla="*/ 0 w 19"/>
                  <a:gd name="T39" fmla="*/ 0 h 20"/>
                  <a:gd name="T40" fmla="*/ 0 w 19"/>
                  <a:gd name="T4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0">
                    <a:moveTo>
                      <a:pt x="0" y="6"/>
                    </a:moveTo>
                    <a:lnTo>
                      <a:pt x="0" y="6"/>
                    </a:lnTo>
                    <a:lnTo>
                      <a:pt x="3" y="6"/>
                    </a:lnTo>
                    <a:lnTo>
                      <a:pt x="5" y="7"/>
                    </a:lnTo>
                    <a:lnTo>
                      <a:pt x="8" y="8"/>
                    </a:lnTo>
                    <a:lnTo>
                      <a:pt x="10" y="11"/>
                    </a:lnTo>
                    <a:lnTo>
                      <a:pt x="12" y="13"/>
                    </a:lnTo>
                    <a:lnTo>
                      <a:pt x="12" y="15"/>
                    </a:lnTo>
                    <a:lnTo>
                      <a:pt x="13" y="17"/>
                    </a:lnTo>
                    <a:lnTo>
                      <a:pt x="15" y="20"/>
                    </a:lnTo>
                    <a:lnTo>
                      <a:pt x="19" y="20"/>
                    </a:lnTo>
                    <a:lnTo>
                      <a:pt x="19" y="16"/>
                    </a:lnTo>
                    <a:lnTo>
                      <a:pt x="18" y="13"/>
                    </a:lnTo>
                    <a:lnTo>
                      <a:pt x="17" y="9"/>
                    </a:lnTo>
                    <a:lnTo>
                      <a:pt x="13" y="6"/>
                    </a:lnTo>
                    <a:lnTo>
                      <a:pt x="10" y="4"/>
                    </a:lnTo>
                    <a:lnTo>
                      <a:pt x="8" y="1"/>
                    </a:lnTo>
                    <a:lnTo>
                      <a:pt x="3" y="1"/>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3"/>
              <p:cNvSpPr>
                <a:spLocks/>
              </p:cNvSpPr>
              <p:nvPr/>
            </p:nvSpPr>
            <p:spPr bwMode="auto">
              <a:xfrm>
                <a:off x="1296988" y="3635376"/>
                <a:ext cx="0" cy="3175"/>
              </a:xfrm>
              <a:custGeom>
                <a:avLst/>
                <a:gdLst>
                  <a:gd name="T0" fmla="*/ 6 h 6"/>
                  <a:gd name="T1" fmla="*/ 4 h 6"/>
                  <a:gd name="T2" fmla="*/ 4 h 6"/>
                  <a:gd name="T3" fmla="*/ 4 h 6"/>
                  <a:gd name="T4" fmla="*/ 4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4"/>
                    </a:lnTo>
                    <a:lnTo>
                      <a:pt x="0" y="4"/>
                    </a:lnTo>
                    <a:lnTo>
                      <a:pt x="0" y="4"/>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4"/>
              <p:cNvSpPr>
                <a:spLocks/>
              </p:cNvSpPr>
              <p:nvPr/>
            </p:nvSpPr>
            <p:spPr bwMode="auto">
              <a:xfrm>
                <a:off x="1281113" y="3635376"/>
                <a:ext cx="15875" cy="14288"/>
              </a:xfrm>
              <a:custGeom>
                <a:avLst/>
                <a:gdLst>
                  <a:gd name="T0" fmla="*/ 6 w 20"/>
                  <a:gd name="T1" fmla="*/ 20 h 20"/>
                  <a:gd name="T2" fmla="*/ 6 w 20"/>
                  <a:gd name="T3" fmla="*/ 20 h 20"/>
                  <a:gd name="T4" fmla="*/ 6 w 20"/>
                  <a:gd name="T5" fmla="*/ 17 h 20"/>
                  <a:gd name="T6" fmla="*/ 7 w 20"/>
                  <a:gd name="T7" fmla="*/ 15 h 20"/>
                  <a:gd name="T8" fmla="*/ 8 w 20"/>
                  <a:gd name="T9" fmla="*/ 13 h 20"/>
                  <a:gd name="T10" fmla="*/ 9 w 20"/>
                  <a:gd name="T11" fmla="*/ 11 h 20"/>
                  <a:gd name="T12" fmla="*/ 11 w 20"/>
                  <a:gd name="T13" fmla="*/ 8 h 20"/>
                  <a:gd name="T14" fmla="*/ 14 w 20"/>
                  <a:gd name="T15" fmla="*/ 7 h 20"/>
                  <a:gd name="T16" fmla="*/ 16 w 20"/>
                  <a:gd name="T17" fmla="*/ 6 h 20"/>
                  <a:gd name="T18" fmla="*/ 20 w 20"/>
                  <a:gd name="T19" fmla="*/ 6 h 20"/>
                  <a:gd name="T20" fmla="*/ 20 w 20"/>
                  <a:gd name="T21" fmla="*/ 0 h 20"/>
                  <a:gd name="T22" fmla="*/ 16 w 20"/>
                  <a:gd name="T23" fmla="*/ 1 h 20"/>
                  <a:gd name="T24" fmla="*/ 11 w 20"/>
                  <a:gd name="T25" fmla="*/ 1 h 20"/>
                  <a:gd name="T26" fmla="*/ 8 w 20"/>
                  <a:gd name="T27" fmla="*/ 4 h 20"/>
                  <a:gd name="T28" fmla="*/ 6 w 20"/>
                  <a:gd name="T29" fmla="*/ 6 h 20"/>
                  <a:gd name="T30" fmla="*/ 3 w 20"/>
                  <a:gd name="T31" fmla="*/ 9 h 20"/>
                  <a:gd name="T32" fmla="*/ 1 w 20"/>
                  <a:gd name="T33" fmla="*/ 13 h 20"/>
                  <a:gd name="T34" fmla="*/ 0 w 20"/>
                  <a:gd name="T35" fmla="*/ 16 h 20"/>
                  <a:gd name="T36" fmla="*/ 0 w 20"/>
                  <a:gd name="T37" fmla="*/ 20 h 20"/>
                  <a:gd name="T38" fmla="*/ 0 w 20"/>
                  <a:gd name="T39" fmla="*/ 20 h 20"/>
                  <a:gd name="T40" fmla="*/ 6 w 20"/>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0">
                    <a:moveTo>
                      <a:pt x="6" y="20"/>
                    </a:moveTo>
                    <a:lnTo>
                      <a:pt x="6" y="20"/>
                    </a:lnTo>
                    <a:lnTo>
                      <a:pt x="6" y="17"/>
                    </a:lnTo>
                    <a:lnTo>
                      <a:pt x="7" y="15"/>
                    </a:lnTo>
                    <a:lnTo>
                      <a:pt x="8" y="13"/>
                    </a:lnTo>
                    <a:lnTo>
                      <a:pt x="9" y="11"/>
                    </a:lnTo>
                    <a:lnTo>
                      <a:pt x="11" y="8"/>
                    </a:lnTo>
                    <a:lnTo>
                      <a:pt x="14" y="7"/>
                    </a:lnTo>
                    <a:lnTo>
                      <a:pt x="16" y="6"/>
                    </a:lnTo>
                    <a:lnTo>
                      <a:pt x="20" y="6"/>
                    </a:lnTo>
                    <a:lnTo>
                      <a:pt x="20" y="0"/>
                    </a:lnTo>
                    <a:lnTo>
                      <a:pt x="16" y="1"/>
                    </a:lnTo>
                    <a:lnTo>
                      <a:pt x="11" y="1"/>
                    </a:lnTo>
                    <a:lnTo>
                      <a:pt x="8" y="4"/>
                    </a:lnTo>
                    <a:lnTo>
                      <a:pt x="6" y="6"/>
                    </a:lnTo>
                    <a:lnTo>
                      <a:pt x="3" y="9"/>
                    </a:lnTo>
                    <a:lnTo>
                      <a:pt x="1" y="13"/>
                    </a:lnTo>
                    <a:lnTo>
                      <a:pt x="0" y="16"/>
                    </a:lnTo>
                    <a:lnTo>
                      <a:pt x="0" y="20"/>
                    </a:lnTo>
                    <a:lnTo>
                      <a:pt x="0" y="20"/>
                    </a:lnTo>
                    <a:lnTo>
                      <a:pt x="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5"/>
              <p:cNvSpPr>
                <a:spLocks/>
              </p:cNvSpPr>
              <p:nvPr/>
            </p:nvSpPr>
            <p:spPr bwMode="auto">
              <a:xfrm>
                <a:off x="1281113" y="3649663"/>
                <a:ext cx="4763" cy="127000"/>
              </a:xfrm>
              <a:custGeom>
                <a:avLst/>
                <a:gdLst>
                  <a:gd name="T0" fmla="*/ 6 w 6"/>
                  <a:gd name="T1" fmla="*/ 159 h 159"/>
                  <a:gd name="T2" fmla="*/ 6 w 6"/>
                  <a:gd name="T3" fmla="*/ 159 h 159"/>
                  <a:gd name="T4" fmla="*/ 6 w 6"/>
                  <a:gd name="T5" fmla="*/ 0 h 159"/>
                  <a:gd name="T6" fmla="*/ 0 w 6"/>
                  <a:gd name="T7" fmla="*/ 0 h 159"/>
                  <a:gd name="T8" fmla="*/ 0 w 6"/>
                  <a:gd name="T9" fmla="*/ 159 h 159"/>
                  <a:gd name="T10" fmla="*/ 0 w 6"/>
                  <a:gd name="T11" fmla="*/ 159 h 159"/>
                  <a:gd name="T12" fmla="*/ 6 w 6"/>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6" h="159">
                    <a:moveTo>
                      <a:pt x="6" y="159"/>
                    </a:moveTo>
                    <a:lnTo>
                      <a:pt x="6" y="159"/>
                    </a:lnTo>
                    <a:lnTo>
                      <a:pt x="6" y="0"/>
                    </a:lnTo>
                    <a:lnTo>
                      <a:pt x="0" y="0"/>
                    </a:lnTo>
                    <a:lnTo>
                      <a:pt x="0" y="159"/>
                    </a:lnTo>
                    <a:lnTo>
                      <a:pt x="0" y="159"/>
                    </a:lnTo>
                    <a:lnTo>
                      <a:pt x="6"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26"/>
              <p:cNvSpPr>
                <a:spLocks/>
              </p:cNvSpPr>
              <p:nvPr/>
            </p:nvSpPr>
            <p:spPr bwMode="auto">
              <a:xfrm>
                <a:off x="1281113" y="3776663"/>
                <a:ext cx="15875" cy="14288"/>
              </a:xfrm>
              <a:custGeom>
                <a:avLst/>
                <a:gdLst>
                  <a:gd name="T0" fmla="*/ 20 w 20"/>
                  <a:gd name="T1" fmla="*/ 14 h 18"/>
                  <a:gd name="T2" fmla="*/ 20 w 20"/>
                  <a:gd name="T3" fmla="*/ 14 h 18"/>
                  <a:gd name="T4" fmla="*/ 16 w 20"/>
                  <a:gd name="T5" fmla="*/ 14 h 18"/>
                  <a:gd name="T6" fmla="*/ 14 w 20"/>
                  <a:gd name="T7" fmla="*/ 12 h 18"/>
                  <a:gd name="T8" fmla="*/ 11 w 20"/>
                  <a:gd name="T9" fmla="*/ 11 h 18"/>
                  <a:gd name="T10" fmla="*/ 9 w 20"/>
                  <a:gd name="T11" fmla="*/ 9 h 18"/>
                  <a:gd name="T12" fmla="*/ 8 w 20"/>
                  <a:gd name="T13" fmla="*/ 7 h 18"/>
                  <a:gd name="T14" fmla="*/ 7 w 20"/>
                  <a:gd name="T15" fmla="*/ 4 h 18"/>
                  <a:gd name="T16" fmla="*/ 6 w 20"/>
                  <a:gd name="T17" fmla="*/ 2 h 18"/>
                  <a:gd name="T18" fmla="*/ 6 w 20"/>
                  <a:gd name="T19" fmla="*/ 0 h 18"/>
                  <a:gd name="T20" fmla="*/ 0 w 20"/>
                  <a:gd name="T21" fmla="*/ 0 h 18"/>
                  <a:gd name="T22" fmla="*/ 0 w 20"/>
                  <a:gd name="T23" fmla="*/ 3 h 18"/>
                  <a:gd name="T24" fmla="*/ 1 w 20"/>
                  <a:gd name="T25" fmla="*/ 7 h 18"/>
                  <a:gd name="T26" fmla="*/ 3 w 20"/>
                  <a:gd name="T27" fmla="*/ 10 h 18"/>
                  <a:gd name="T28" fmla="*/ 6 w 20"/>
                  <a:gd name="T29" fmla="*/ 14 h 18"/>
                  <a:gd name="T30" fmla="*/ 8 w 20"/>
                  <a:gd name="T31" fmla="*/ 16 h 18"/>
                  <a:gd name="T32" fmla="*/ 11 w 20"/>
                  <a:gd name="T33" fmla="*/ 17 h 18"/>
                  <a:gd name="T34" fmla="*/ 16 w 20"/>
                  <a:gd name="T35" fmla="*/ 18 h 18"/>
                  <a:gd name="T36" fmla="*/ 20 w 20"/>
                  <a:gd name="T37" fmla="*/ 18 h 18"/>
                  <a:gd name="T38" fmla="*/ 20 w 20"/>
                  <a:gd name="T39" fmla="*/ 18 h 18"/>
                  <a:gd name="T40" fmla="*/ 20 w 20"/>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8">
                    <a:moveTo>
                      <a:pt x="20" y="14"/>
                    </a:moveTo>
                    <a:lnTo>
                      <a:pt x="20" y="14"/>
                    </a:lnTo>
                    <a:lnTo>
                      <a:pt x="16" y="14"/>
                    </a:lnTo>
                    <a:lnTo>
                      <a:pt x="14" y="12"/>
                    </a:lnTo>
                    <a:lnTo>
                      <a:pt x="11" y="11"/>
                    </a:lnTo>
                    <a:lnTo>
                      <a:pt x="9" y="9"/>
                    </a:lnTo>
                    <a:lnTo>
                      <a:pt x="8" y="7"/>
                    </a:lnTo>
                    <a:lnTo>
                      <a:pt x="7" y="4"/>
                    </a:lnTo>
                    <a:lnTo>
                      <a:pt x="6" y="2"/>
                    </a:lnTo>
                    <a:lnTo>
                      <a:pt x="6" y="0"/>
                    </a:lnTo>
                    <a:lnTo>
                      <a:pt x="0" y="0"/>
                    </a:lnTo>
                    <a:lnTo>
                      <a:pt x="0" y="3"/>
                    </a:lnTo>
                    <a:lnTo>
                      <a:pt x="1" y="7"/>
                    </a:lnTo>
                    <a:lnTo>
                      <a:pt x="3" y="10"/>
                    </a:lnTo>
                    <a:lnTo>
                      <a:pt x="6" y="14"/>
                    </a:lnTo>
                    <a:lnTo>
                      <a:pt x="8" y="16"/>
                    </a:lnTo>
                    <a:lnTo>
                      <a:pt x="11" y="17"/>
                    </a:lnTo>
                    <a:lnTo>
                      <a:pt x="16" y="18"/>
                    </a:lnTo>
                    <a:lnTo>
                      <a:pt x="20" y="18"/>
                    </a:lnTo>
                    <a:lnTo>
                      <a:pt x="20" y="18"/>
                    </a:lnTo>
                    <a:lnTo>
                      <a:pt x="2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27"/>
              <p:cNvSpPr>
                <a:spLocks/>
              </p:cNvSpPr>
              <p:nvPr/>
            </p:nvSpPr>
            <p:spPr bwMode="auto">
              <a:xfrm>
                <a:off x="1296988" y="3787776"/>
                <a:ext cx="0" cy="3175"/>
              </a:xfrm>
              <a:custGeom>
                <a:avLst/>
                <a:gdLst>
                  <a:gd name="T0" fmla="*/ 0 h 4"/>
                  <a:gd name="T1" fmla="*/ 2 h 4"/>
                  <a:gd name="T2" fmla="*/ 2 h 4"/>
                  <a:gd name="T3" fmla="*/ 2 h 4"/>
                  <a:gd name="T4" fmla="*/ 2 h 4"/>
                  <a:gd name="T5" fmla="*/ 4 h 4"/>
                  <a:gd name="T6" fmla="*/ 0 h 4"/>
                </a:gdLst>
                <a:ahLst/>
                <a:cxnLst>
                  <a:cxn ang="0">
                    <a:pos x="0" y="T0"/>
                  </a:cxn>
                  <a:cxn ang="0">
                    <a:pos x="0" y="T1"/>
                  </a:cxn>
                  <a:cxn ang="0">
                    <a:pos x="0" y="T2"/>
                  </a:cxn>
                  <a:cxn ang="0">
                    <a:pos x="0" y="T3"/>
                  </a:cxn>
                  <a:cxn ang="0">
                    <a:pos x="0" y="T4"/>
                  </a:cxn>
                  <a:cxn ang="0">
                    <a:pos x="0" y="T5"/>
                  </a:cxn>
                  <a:cxn ang="0">
                    <a:pos x="0" y="T6"/>
                  </a:cxn>
                </a:cxnLst>
                <a:rect l="0" t="0" r="r" b="b"/>
                <a:pathLst>
                  <a:path h="4">
                    <a:moveTo>
                      <a:pt x="0" y="0"/>
                    </a:moveTo>
                    <a:lnTo>
                      <a:pt x="0" y="2"/>
                    </a:lnTo>
                    <a:lnTo>
                      <a:pt x="0" y="2"/>
                    </a:lnTo>
                    <a:lnTo>
                      <a:pt x="0" y="2"/>
                    </a:lnTo>
                    <a:lnTo>
                      <a:pt x="0" y="2"/>
                    </a:ln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328"/>
              <p:cNvSpPr>
                <a:spLocks noChangeArrowheads="1"/>
              </p:cNvSpPr>
              <p:nvPr/>
            </p:nvSpPr>
            <p:spPr bwMode="auto">
              <a:xfrm>
                <a:off x="1555750" y="3781426"/>
                <a:ext cx="127000"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29"/>
              <p:cNvSpPr>
                <a:spLocks/>
              </p:cNvSpPr>
              <p:nvPr/>
            </p:nvSpPr>
            <p:spPr bwMode="auto">
              <a:xfrm>
                <a:off x="1679575" y="3779838"/>
                <a:ext cx="4763" cy="31750"/>
              </a:xfrm>
              <a:custGeom>
                <a:avLst/>
                <a:gdLst>
                  <a:gd name="T0" fmla="*/ 3 w 6"/>
                  <a:gd name="T1" fmla="*/ 6 h 40"/>
                  <a:gd name="T2" fmla="*/ 0 w 6"/>
                  <a:gd name="T3" fmla="*/ 2 h 40"/>
                  <a:gd name="T4" fmla="*/ 0 w 6"/>
                  <a:gd name="T5" fmla="*/ 40 h 40"/>
                  <a:gd name="T6" fmla="*/ 6 w 6"/>
                  <a:gd name="T7" fmla="*/ 40 h 40"/>
                  <a:gd name="T8" fmla="*/ 6 w 6"/>
                  <a:gd name="T9" fmla="*/ 2 h 40"/>
                  <a:gd name="T10" fmla="*/ 3 w 6"/>
                  <a:gd name="T11" fmla="*/ 0 h 40"/>
                  <a:gd name="T12" fmla="*/ 6 w 6"/>
                  <a:gd name="T13" fmla="*/ 2 h 40"/>
                  <a:gd name="T14" fmla="*/ 6 w 6"/>
                  <a:gd name="T15" fmla="*/ 0 h 40"/>
                  <a:gd name="T16" fmla="*/ 3 w 6"/>
                  <a:gd name="T17" fmla="*/ 0 h 40"/>
                  <a:gd name="T18" fmla="*/ 3 w 6"/>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0">
                    <a:moveTo>
                      <a:pt x="3" y="6"/>
                    </a:moveTo>
                    <a:lnTo>
                      <a:pt x="0" y="2"/>
                    </a:lnTo>
                    <a:lnTo>
                      <a:pt x="0" y="40"/>
                    </a:lnTo>
                    <a:lnTo>
                      <a:pt x="6" y="40"/>
                    </a:lnTo>
                    <a:lnTo>
                      <a:pt x="6" y="2"/>
                    </a:lnTo>
                    <a:lnTo>
                      <a:pt x="3" y="0"/>
                    </a:lnTo>
                    <a:lnTo>
                      <a:pt x="6" y="2"/>
                    </a:lnTo>
                    <a:lnTo>
                      <a:pt x="6"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30"/>
              <p:cNvSpPr>
                <a:spLocks/>
              </p:cNvSpPr>
              <p:nvPr/>
            </p:nvSpPr>
            <p:spPr bwMode="auto">
              <a:xfrm>
                <a:off x="1554163" y="3779838"/>
                <a:ext cx="128588" cy="3175"/>
              </a:xfrm>
              <a:custGeom>
                <a:avLst/>
                <a:gdLst>
                  <a:gd name="T0" fmla="*/ 6 w 161"/>
                  <a:gd name="T1" fmla="*/ 2 h 6"/>
                  <a:gd name="T2" fmla="*/ 2 w 161"/>
                  <a:gd name="T3" fmla="*/ 6 h 6"/>
                  <a:gd name="T4" fmla="*/ 161 w 161"/>
                  <a:gd name="T5" fmla="*/ 6 h 6"/>
                  <a:gd name="T6" fmla="*/ 161 w 161"/>
                  <a:gd name="T7" fmla="*/ 0 h 6"/>
                  <a:gd name="T8" fmla="*/ 2 w 161"/>
                  <a:gd name="T9" fmla="*/ 0 h 6"/>
                  <a:gd name="T10" fmla="*/ 0 w 161"/>
                  <a:gd name="T11" fmla="*/ 2 h 6"/>
                  <a:gd name="T12" fmla="*/ 2 w 161"/>
                  <a:gd name="T13" fmla="*/ 0 h 6"/>
                  <a:gd name="T14" fmla="*/ 0 w 161"/>
                  <a:gd name="T15" fmla="*/ 0 h 6"/>
                  <a:gd name="T16" fmla="*/ 0 w 161"/>
                  <a:gd name="T17" fmla="*/ 2 h 6"/>
                  <a:gd name="T18" fmla="*/ 6 w 1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
                    <a:moveTo>
                      <a:pt x="6" y="2"/>
                    </a:moveTo>
                    <a:lnTo>
                      <a:pt x="2" y="6"/>
                    </a:lnTo>
                    <a:lnTo>
                      <a:pt x="161" y="6"/>
                    </a:lnTo>
                    <a:lnTo>
                      <a:pt x="161" y="0"/>
                    </a:lnTo>
                    <a:lnTo>
                      <a:pt x="2" y="0"/>
                    </a:lnTo>
                    <a:lnTo>
                      <a:pt x="0" y="2"/>
                    </a:lnTo>
                    <a:lnTo>
                      <a:pt x="2"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31"/>
              <p:cNvSpPr>
                <a:spLocks/>
              </p:cNvSpPr>
              <p:nvPr/>
            </p:nvSpPr>
            <p:spPr bwMode="auto">
              <a:xfrm>
                <a:off x="1554163" y="3781426"/>
                <a:ext cx="4763" cy="31750"/>
              </a:xfrm>
              <a:custGeom>
                <a:avLst/>
                <a:gdLst>
                  <a:gd name="T0" fmla="*/ 2 w 6"/>
                  <a:gd name="T1" fmla="*/ 36 h 41"/>
                  <a:gd name="T2" fmla="*/ 6 w 6"/>
                  <a:gd name="T3" fmla="*/ 38 h 41"/>
                  <a:gd name="T4" fmla="*/ 6 w 6"/>
                  <a:gd name="T5" fmla="*/ 0 h 41"/>
                  <a:gd name="T6" fmla="*/ 0 w 6"/>
                  <a:gd name="T7" fmla="*/ 0 h 41"/>
                  <a:gd name="T8" fmla="*/ 0 w 6"/>
                  <a:gd name="T9" fmla="*/ 38 h 41"/>
                  <a:gd name="T10" fmla="*/ 2 w 6"/>
                  <a:gd name="T11" fmla="*/ 41 h 41"/>
                  <a:gd name="T12" fmla="*/ 0 w 6"/>
                  <a:gd name="T13" fmla="*/ 38 h 41"/>
                  <a:gd name="T14" fmla="*/ 0 w 6"/>
                  <a:gd name="T15" fmla="*/ 41 h 41"/>
                  <a:gd name="T16" fmla="*/ 2 w 6"/>
                  <a:gd name="T17" fmla="*/ 41 h 41"/>
                  <a:gd name="T18" fmla="*/ 2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2" y="36"/>
                    </a:moveTo>
                    <a:lnTo>
                      <a:pt x="6" y="38"/>
                    </a:lnTo>
                    <a:lnTo>
                      <a:pt x="6" y="0"/>
                    </a:lnTo>
                    <a:lnTo>
                      <a:pt x="0" y="0"/>
                    </a:lnTo>
                    <a:lnTo>
                      <a:pt x="0" y="38"/>
                    </a:lnTo>
                    <a:lnTo>
                      <a:pt x="2" y="41"/>
                    </a:lnTo>
                    <a:lnTo>
                      <a:pt x="0" y="38"/>
                    </a:lnTo>
                    <a:lnTo>
                      <a:pt x="0" y="41"/>
                    </a:lnTo>
                    <a:lnTo>
                      <a:pt x="2" y="41"/>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32"/>
              <p:cNvSpPr>
                <a:spLocks/>
              </p:cNvSpPr>
              <p:nvPr/>
            </p:nvSpPr>
            <p:spPr bwMode="auto">
              <a:xfrm>
                <a:off x="1555750" y="3810001"/>
                <a:ext cx="128588" cy="3175"/>
              </a:xfrm>
              <a:custGeom>
                <a:avLst/>
                <a:gdLst>
                  <a:gd name="T0" fmla="*/ 156 w 162"/>
                  <a:gd name="T1" fmla="*/ 2 h 5"/>
                  <a:gd name="T2" fmla="*/ 159 w 162"/>
                  <a:gd name="T3" fmla="*/ 0 h 5"/>
                  <a:gd name="T4" fmla="*/ 0 w 162"/>
                  <a:gd name="T5" fmla="*/ 0 h 5"/>
                  <a:gd name="T6" fmla="*/ 0 w 162"/>
                  <a:gd name="T7" fmla="*/ 5 h 5"/>
                  <a:gd name="T8" fmla="*/ 159 w 162"/>
                  <a:gd name="T9" fmla="*/ 5 h 5"/>
                  <a:gd name="T10" fmla="*/ 162 w 162"/>
                  <a:gd name="T11" fmla="*/ 2 h 5"/>
                  <a:gd name="T12" fmla="*/ 159 w 162"/>
                  <a:gd name="T13" fmla="*/ 5 h 5"/>
                  <a:gd name="T14" fmla="*/ 162 w 162"/>
                  <a:gd name="T15" fmla="*/ 5 h 5"/>
                  <a:gd name="T16" fmla="*/ 162 w 162"/>
                  <a:gd name="T17" fmla="*/ 2 h 5"/>
                  <a:gd name="T18" fmla="*/ 156 w 162"/>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5">
                    <a:moveTo>
                      <a:pt x="156" y="2"/>
                    </a:moveTo>
                    <a:lnTo>
                      <a:pt x="159" y="0"/>
                    </a:lnTo>
                    <a:lnTo>
                      <a:pt x="0" y="0"/>
                    </a:lnTo>
                    <a:lnTo>
                      <a:pt x="0" y="5"/>
                    </a:lnTo>
                    <a:lnTo>
                      <a:pt x="159" y="5"/>
                    </a:lnTo>
                    <a:lnTo>
                      <a:pt x="162" y="2"/>
                    </a:lnTo>
                    <a:lnTo>
                      <a:pt x="159" y="5"/>
                    </a:lnTo>
                    <a:lnTo>
                      <a:pt x="162" y="5"/>
                    </a:lnTo>
                    <a:lnTo>
                      <a:pt x="162" y="2"/>
                    </a:lnTo>
                    <a:lnTo>
                      <a:pt x="15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333"/>
              <p:cNvSpPr>
                <a:spLocks noChangeArrowheads="1"/>
              </p:cNvSpPr>
              <p:nvPr/>
            </p:nvSpPr>
            <p:spPr bwMode="auto">
              <a:xfrm>
                <a:off x="1749425" y="3781426"/>
                <a:ext cx="22383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34"/>
              <p:cNvSpPr>
                <a:spLocks/>
              </p:cNvSpPr>
              <p:nvPr/>
            </p:nvSpPr>
            <p:spPr bwMode="auto">
              <a:xfrm>
                <a:off x="1971675" y="3779838"/>
                <a:ext cx="3175" cy="31750"/>
              </a:xfrm>
              <a:custGeom>
                <a:avLst/>
                <a:gdLst>
                  <a:gd name="T0" fmla="*/ 3 w 5"/>
                  <a:gd name="T1" fmla="*/ 6 h 40"/>
                  <a:gd name="T2" fmla="*/ 0 w 5"/>
                  <a:gd name="T3" fmla="*/ 2 h 40"/>
                  <a:gd name="T4" fmla="*/ 0 w 5"/>
                  <a:gd name="T5" fmla="*/ 40 h 40"/>
                  <a:gd name="T6" fmla="*/ 5 w 5"/>
                  <a:gd name="T7" fmla="*/ 40 h 40"/>
                  <a:gd name="T8" fmla="*/ 5 w 5"/>
                  <a:gd name="T9" fmla="*/ 2 h 40"/>
                  <a:gd name="T10" fmla="*/ 3 w 5"/>
                  <a:gd name="T11" fmla="*/ 0 h 40"/>
                  <a:gd name="T12" fmla="*/ 5 w 5"/>
                  <a:gd name="T13" fmla="*/ 2 h 40"/>
                  <a:gd name="T14" fmla="*/ 5 w 5"/>
                  <a:gd name="T15" fmla="*/ 0 h 40"/>
                  <a:gd name="T16" fmla="*/ 3 w 5"/>
                  <a:gd name="T17" fmla="*/ 0 h 40"/>
                  <a:gd name="T18" fmla="*/ 3 w 5"/>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0">
                    <a:moveTo>
                      <a:pt x="3" y="6"/>
                    </a:moveTo>
                    <a:lnTo>
                      <a:pt x="0" y="2"/>
                    </a:lnTo>
                    <a:lnTo>
                      <a:pt x="0" y="40"/>
                    </a:lnTo>
                    <a:lnTo>
                      <a:pt x="5" y="40"/>
                    </a:lnTo>
                    <a:lnTo>
                      <a:pt x="5" y="2"/>
                    </a:lnTo>
                    <a:lnTo>
                      <a:pt x="3" y="0"/>
                    </a:lnTo>
                    <a:lnTo>
                      <a:pt x="5" y="2"/>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35"/>
              <p:cNvSpPr>
                <a:spLocks/>
              </p:cNvSpPr>
              <p:nvPr/>
            </p:nvSpPr>
            <p:spPr bwMode="auto">
              <a:xfrm>
                <a:off x="1747838" y="3779838"/>
                <a:ext cx="225425" cy="3175"/>
              </a:xfrm>
              <a:custGeom>
                <a:avLst/>
                <a:gdLst>
                  <a:gd name="T0" fmla="*/ 6 w 285"/>
                  <a:gd name="T1" fmla="*/ 2 h 6"/>
                  <a:gd name="T2" fmla="*/ 4 w 285"/>
                  <a:gd name="T3" fmla="*/ 6 h 6"/>
                  <a:gd name="T4" fmla="*/ 285 w 285"/>
                  <a:gd name="T5" fmla="*/ 6 h 6"/>
                  <a:gd name="T6" fmla="*/ 285 w 285"/>
                  <a:gd name="T7" fmla="*/ 0 h 6"/>
                  <a:gd name="T8" fmla="*/ 4 w 285"/>
                  <a:gd name="T9" fmla="*/ 0 h 6"/>
                  <a:gd name="T10" fmla="*/ 0 w 285"/>
                  <a:gd name="T11" fmla="*/ 2 h 6"/>
                  <a:gd name="T12" fmla="*/ 4 w 285"/>
                  <a:gd name="T13" fmla="*/ 0 h 6"/>
                  <a:gd name="T14" fmla="*/ 0 w 285"/>
                  <a:gd name="T15" fmla="*/ 0 h 6"/>
                  <a:gd name="T16" fmla="*/ 0 w 285"/>
                  <a:gd name="T17" fmla="*/ 2 h 6"/>
                  <a:gd name="T18" fmla="*/ 6 w 285"/>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
                    <a:moveTo>
                      <a:pt x="6" y="2"/>
                    </a:moveTo>
                    <a:lnTo>
                      <a:pt x="4" y="6"/>
                    </a:lnTo>
                    <a:lnTo>
                      <a:pt x="285" y="6"/>
                    </a:lnTo>
                    <a:lnTo>
                      <a:pt x="285"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36"/>
              <p:cNvSpPr>
                <a:spLocks/>
              </p:cNvSpPr>
              <p:nvPr/>
            </p:nvSpPr>
            <p:spPr bwMode="auto">
              <a:xfrm>
                <a:off x="1747838" y="3781426"/>
                <a:ext cx="3175" cy="31750"/>
              </a:xfrm>
              <a:custGeom>
                <a:avLst/>
                <a:gdLst>
                  <a:gd name="T0" fmla="*/ 4 w 6"/>
                  <a:gd name="T1" fmla="*/ 36 h 41"/>
                  <a:gd name="T2" fmla="*/ 6 w 6"/>
                  <a:gd name="T3" fmla="*/ 38 h 41"/>
                  <a:gd name="T4" fmla="*/ 6 w 6"/>
                  <a:gd name="T5" fmla="*/ 0 h 41"/>
                  <a:gd name="T6" fmla="*/ 0 w 6"/>
                  <a:gd name="T7" fmla="*/ 0 h 41"/>
                  <a:gd name="T8" fmla="*/ 0 w 6"/>
                  <a:gd name="T9" fmla="*/ 38 h 41"/>
                  <a:gd name="T10" fmla="*/ 4 w 6"/>
                  <a:gd name="T11" fmla="*/ 41 h 41"/>
                  <a:gd name="T12" fmla="*/ 0 w 6"/>
                  <a:gd name="T13" fmla="*/ 38 h 41"/>
                  <a:gd name="T14" fmla="*/ 0 w 6"/>
                  <a:gd name="T15" fmla="*/ 41 h 41"/>
                  <a:gd name="T16" fmla="*/ 4 w 6"/>
                  <a:gd name="T17" fmla="*/ 41 h 41"/>
                  <a:gd name="T18" fmla="*/ 4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4" y="36"/>
                    </a:moveTo>
                    <a:lnTo>
                      <a:pt x="6" y="38"/>
                    </a:lnTo>
                    <a:lnTo>
                      <a:pt x="6" y="0"/>
                    </a:lnTo>
                    <a:lnTo>
                      <a:pt x="0" y="0"/>
                    </a:lnTo>
                    <a:lnTo>
                      <a:pt x="0" y="38"/>
                    </a:lnTo>
                    <a:lnTo>
                      <a:pt x="4" y="41"/>
                    </a:lnTo>
                    <a:lnTo>
                      <a:pt x="0" y="38"/>
                    </a:lnTo>
                    <a:lnTo>
                      <a:pt x="0" y="41"/>
                    </a:lnTo>
                    <a:lnTo>
                      <a:pt x="4" y="41"/>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337"/>
              <p:cNvSpPr>
                <a:spLocks/>
              </p:cNvSpPr>
              <p:nvPr/>
            </p:nvSpPr>
            <p:spPr bwMode="auto">
              <a:xfrm>
                <a:off x="1749425" y="3810001"/>
                <a:ext cx="225425" cy="3175"/>
              </a:xfrm>
              <a:custGeom>
                <a:avLst/>
                <a:gdLst>
                  <a:gd name="T0" fmla="*/ 278 w 283"/>
                  <a:gd name="T1" fmla="*/ 2 h 5"/>
                  <a:gd name="T2" fmla="*/ 281 w 283"/>
                  <a:gd name="T3" fmla="*/ 0 h 5"/>
                  <a:gd name="T4" fmla="*/ 0 w 283"/>
                  <a:gd name="T5" fmla="*/ 0 h 5"/>
                  <a:gd name="T6" fmla="*/ 0 w 283"/>
                  <a:gd name="T7" fmla="*/ 5 h 5"/>
                  <a:gd name="T8" fmla="*/ 281 w 283"/>
                  <a:gd name="T9" fmla="*/ 5 h 5"/>
                  <a:gd name="T10" fmla="*/ 283 w 283"/>
                  <a:gd name="T11" fmla="*/ 2 h 5"/>
                  <a:gd name="T12" fmla="*/ 281 w 283"/>
                  <a:gd name="T13" fmla="*/ 5 h 5"/>
                  <a:gd name="T14" fmla="*/ 283 w 283"/>
                  <a:gd name="T15" fmla="*/ 5 h 5"/>
                  <a:gd name="T16" fmla="*/ 283 w 283"/>
                  <a:gd name="T17" fmla="*/ 2 h 5"/>
                  <a:gd name="T18" fmla="*/ 278 w 28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5">
                    <a:moveTo>
                      <a:pt x="278" y="2"/>
                    </a:moveTo>
                    <a:lnTo>
                      <a:pt x="281" y="0"/>
                    </a:lnTo>
                    <a:lnTo>
                      <a:pt x="0" y="0"/>
                    </a:lnTo>
                    <a:lnTo>
                      <a:pt x="0" y="5"/>
                    </a:lnTo>
                    <a:lnTo>
                      <a:pt x="281" y="5"/>
                    </a:lnTo>
                    <a:lnTo>
                      <a:pt x="283" y="2"/>
                    </a:lnTo>
                    <a:lnTo>
                      <a:pt x="281" y="5"/>
                    </a:lnTo>
                    <a:lnTo>
                      <a:pt x="283" y="5"/>
                    </a:lnTo>
                    <a:lnTo>
                      <a:pt x="283" y="2"/>
                    </a:lnTo>
                    <a:lnTo>
                      <a:pt x="27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extBox 1"/>
            <p:cNvSpPr txBox="1"/>
            <p:nvPr/>
          </p:nvSpPr>
          <p:spPr>
            <a:xfrm>
              <a:off x="990748" y="2809553"/>
              <a:ext cx="1963058" cy="798532"/>
            </a:xfrm>
            <a:prstGeom prst="rect">
              <a:avLst/>
            </a:prstGeom>
            <a:noFill/>
          </p:spPr>
          <p:txBody>
            <a:bodyPr wrap="none" rtlCol="0">
              <a:spAutoFit/>
            </a:bodyPr>
            <a:lstStyle/>
            <a:p>
              <a:r>
                <a:rPr lang="en-US" sz="2800" b="1" dirty="0" smtClean="0">
                  <a:solidFill>
                    <a:schemeClr val="bg1"/>
                  </a:solidFill>
                  <a:latin typeface="Bradley Hand ITC" panose="03070402050302030203" pitchFamily="66" charset="0"/>
                </a:rPr>
                <a:t>Earth is 6,000</a:t>
              </a:r>
            </a:p>
            <a:p>
              <a:r>
                <a:rPr lang="en-US" sz="2800" b="1" dirty="0" smtClean="0">
                  <a:solidFill>
                    <a:schemeClr val="bg1"/>
                  </a:solidFill>
                  <a:latin typeface="Bradley Hand ITC" panose="03070402050302030203" pitchFamily="66" charset="0"/>
                </a:rPr>
                <a:t>Years old</a:t>
              </a:r>
              <a:endParaRPr lang="en-US" sz="2800" b="1" dirty="0">
                <a:solidFill>
                  <a:schemeClr val="bg1"/>
                </a:solidFill>
                <a:latin typeface="Bradley Hand ITC" panose="03070402050302030203" pitchFamily="66" charset="0"/>
              </a:endParaRPr>
            </a:p>
          </p:txBody>
        </p:sp>
        <p:sp>
          <p:nvSpPr>
            <p:cNvPr id="354" name="TextBox 353"/>
            <p:cNvSpPr txBox="1"/>
            <p:nvPr/>
          </p:nvSpPr>
          <p:spPr>
            <a:xfrm>
              <a:off x="975133" y="2171942"/>
              <a:ext cx="2319930" cy="540941"/>
            </a:xfrm>
            <a:prstGeom prst="rect">
              <a:avLst/>
            </a:prstGeom>
            <a:noFill/>
          </p:spPr>
          <p:txBody>
            <a:bodyPr wrap="none" rtlCol="0">
              <a:spAutoFit/>
            </a:bodyPr>
            <a:lstStyle/>
            <a:p>
              <a:pPr algn="ctr"/>
              <a:r>
                <a:rPr lang="en-US" sz="3600" dirty="0" smtClean="0">
                  <a:solidFill>
                    <a:schemeClr val="bg1"/>
                  </a:solidFill>
                </a:rPr>
                <a:t>YEC Dogma</a:t>
              </a:r>
              <a:endParaRPr lang="en-US" sz="3600" dirty="0">
                <a:solidFill>
                  <a:schemeClr val="bg1"/>
                </a:solidFill>
              </a:endParaRPr>
            </a:p>
          </p:txBody>
        </p:sp>
      </p:grpSp>
      <p:grpSp>
        <p:nvGrpSpPr>
          <p:cNvPr id="360" name="Group 359"/>
          <p:cNvGrpSpPr/>
          <p:nvPr/>
        </p:nvGrpSpPr>
        <p:grpSpPr>
          <a:xfrm>
            <a:off x="3300786" y="1983333"/>
            <a:ext cx="1446213" cy="3505200"/>
            <a:chOff x="3300786" y="1983333"/>
            <a:chExt cx="1446213" cy="3505200"/>
          </a:xfrm>
        </p:grpSpPr>
        <p:sp>
          <p:nvSpPr>
            <p:cNvPr id="361" name="Freeform 20"/>
            <p:cNvSpPr>
              <a:spLocks/>
            </p:cNvSpPr>
            <p:nvPr/>
          </p:nvSpPr>
          <p:spPr bwMode="auto">
            <a:xfrm>
              <a:off x="4054848" y="2561183"/>
              <a:ext cx="323850" cy="484188"/>
            </a:xfrm>
            <a:custGeom>
              <a:avLst/>
              <a:gdLst>
                <a:gd name="T0" fmla="*/ 378 w 409"/>
                <a:gd name="T1" fmla="*/ 414 h 612"/>
                <a:gd name="T2" fmla="*/ 390 w 409"/>
                <a:gd name="T3" fmla="*/ 350 h 612"/>
                <a:gd name="T4" fmla="*/ 399 w 409"/>
                <a:gd name="T5" fmla="*/ 295 h 612"/>
                <a:gd name="T6" fmla="*/ 404 w 409"/>
                <a:gd name="T7" fmla="*/ 244 h 612"/>
                <a:gd name="T8" fmla="*/ 408 w 409"/>
                <a:gd name="T9" fmla="*/ 200 h 612"/>
                <a:gd name="T10" fmla="*/ 409 w 409"/>
                <a:gd name="T11" fmla="*/ 160 h 612"/>
                <a:gd name="T12" fmla="*/ 406 w 409"/>
                <a:gd name="T13" fmla="*/ 127 h 612"/>
                <a:gd name="T14" fmla="*/ 404 w 409"/>
                <a:gd name="T15" fmla="*/ 98 h 612"/>
                <a:gd name="T16" fmla="*/ 401 w 409"/>
                <a:gd name="T17" fmla="*/ 73 h 612"/>
                <a:gd name="T18" fmla="*/ 395 w 409"/>
                <a:gd name="T19" fmla="*/ 52 h 612"/>
                <a:gd name="T20" fmla="*/ 390 w 409"/>
                <a:gd name="T21" fmla="*/ 36 h 612"/>
                <a:gd name="T22" fmla="*/ 386 w 409"/>
                <a:gd name="T23" fmla="*/ 23 h 612"/>
                <a:gd name="T24" fmla="*/ 380 w 409"/>
                <a:gd name="T25" fmla="*/ 13 h 612"/>
                <a:gd name="T26" fmla="*/ 375 w 409"/>
                <a:gd name="T27" fmla="*/ 6 h 612"/>
                <a:gd name="T28" fmla="*/ 372 w 409"/>
                <a:gd name="T29" fmla="*/ 3 h 612"/>
                <a:gd name="T30" fmla="*/ 371 w 409"/>
                <a:gd name="T31" fmla="*/ 1 h 612"/>
                <a:gd name="T32" fmla="*/ 0 w 409"/>
                <a:gd name="T33" fmla="*/ 0 h 612"/>
                <a:gd name="T34" fmla="*/ 1 w 409"/>
                <a:gd name="T35" fmla="*/ 448 h 612"/>
                <a:gd name="T36" fmla="*/ 7 w 409"/>
                <a:gd name="T37" fmla="*/ 456 h 612"/>
                <a:gd name="T38" fmla="*/ 18 w 409"/>
                <a:gd name="T39" fmla="*/ 470 h 612"/>
                <a:gd name="T40" fmla="*/ 36 w 409"/>
                <a:gd name="T41" fmla="*/ 489 h 612"/>
                <a:gd name="T42" fmla="*/ 56 w 409"/>
                <a:gd name="T43" fmla="*/ 511 h 612"/>
                <a:gd name="T44" fmla="*/ 82 w 409"/>
                <a:gd name="T45" fmla="*/ 534 h 612"/>
                <a:gd name="T46" fmla="*/ 108 w 409"/>
                <a:gd name="T47" fmla="*/ 557 h 612"/>
                <a:gd name="T48" fmla="*/ 138 w 409"/>
                <a:gd name="T49" fmla="*/ 577 h 612"/>
                <a:gd name="T50" fmla="*/ 169 w 409"/>
                <a:gd name="T51" fmla="*/ 595 h 612"/>
                <a:gd name="T52" fmla="*/ 200 w 409"/>
                <a:gd name="T53" fmla="*/ 607 h 612"/>
                <a:gd name="T54" fmla="*/ 231 w 409"/>
                <a:gd name="T55" fmla="*/ 612 h 612"/>
                <a:gd name="T56" fmla="*/ 261 w 409"/>
                <a:gd name="T57" fmla="*/ 610 h 612"/>
                <a:gd name="T58" fmla="*/ 291 w 409"/>
                <a:gd name="T59" fmla="*/ 596 h 612"/>
                <a:gd name="T60" fmla="*/ 318 w 409"/>
                <a:gd name="T61" fmla="*/ 572 h 612"/>
                <a:gd name="T62" fmla="*/ 342 w 409"/>
                <a:gd name="T63" fmla="*/ 534 h 612"/>
                <a:gd name="T64" fmla="*/ 361 w 409"/>
                <a:gd name="T65" fmla="*/ 481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 h="612">
                  <a:moveTo>
                    <a:pt x="371" y="447"/>
                  </a:moveTo>
                  <a:lnTo>
                    <a:pt x="378" y="414"/>
                  </a:lnTo>
                  <a:lnTo>
                    <a:pt x="385" y="382"/>
                  </a:lnTo>
                  <a:lnTo>
                    <a:pt x="390" y="350"/>
                  </a:lnTo>
                  <a:lnTo>
                    <a:pt x="395" y="322"/>
                  </a:lnTo>
                  <a:lnTo>
                    <a:pt x="399" y="295"/>
                  </a:lnTo>
                  <a:lnTo>
                    <a:pt x="402" y="269"/>
                  </a:lnTo>
                  <a:lnTo>
                    <a:pt x="404" y="244"/>
                  </a:lnTo>
                  <a:lnTo>
                    <a:pt x="406" y="221"/>
                  </a:lnTo>
                  <a:lnTo>
                    <a:pt x="408" y="200"/>
                  </a:lnTo>
                  <a:lnTo>
                    <a:pt x="409" y="180"/>
                  </a:lnTo>
                  <a:lnTo>
                    <a:pt x="409" y="160"/>
                  </a:lnTo>
                  <a:lnTo>
                    <a:pt x="408" y="143"/>
                  </a:lnTo>
                  <a:lnTo>
                    <a:pt x="406" y="127"/>
                  </a:lnTo>
                  <a:lnTo>
                    <a:pt x="406" y="112"/>
                  </a:lnTo>
                  <a:lnTo>
                    <a:pt x="404" y="98"/>
                  </a:lnTo>
                  <a:lnTo>
                    <a:pt x="402" y="84"/>
                  </a:lnTo>
                  <a:lnTo>
                    <a:pt x="401" y="73"/>
                  </a:lnTo>
                  <a:lnTo>
                    <a:pt x="398" y="62"/>
                  </a:lnTo>
                  <a:lnTo>
                    <a:pt x="395" y="52"/>
                  </a:lnTo>
                  <a:lnTo>
                    <a:pt x="393" y="44"/>
                  </a:lnTo>
                  <a:lnTo>
                    <a:pt x="390" y="36"/>
                  </a:lnTo>
                  <a:lnTo>
                    <a:pt x="388" y="29"/>
                  </a:lnTo>
                  <a:lnTo>
                    <a:pt x="386" y="23"/>
                  </a:lnTo>
                  <a:lnTo>
                    <a:pt x="382" y="18"/>
                  </a:lnTo>
                  <a:lnTo>
                    <a:pt x="380" y="13"/>
                  </a:lnTo>
                  <a:lnTo>
                    <a:pt x="378" y="9"/>
                  </a:lnTo>
                  <a:lnTo>
                    <a:pt x="375" y="6"/>
                  </a:lnTo>
                  <a:lnTo>
                    <a:pt x="374" y="5"/>
                  </a:lnTo>
                  <a:lnTo>
                    <a:pt x="372" y="3"/>
                  </a:lnTo>
                  <a:lnTo>
                    <a:pt x="372" y="1"/>
                  </a:lnTo>
                  <a:lnTo>
                    <a:pt x="371" y="1"/>
                  </a:lnTo>
                  <a:lnTo>
                    <a:pt x="371" y="0"/>
                  </a:lnTo>
                  <a:lnTo>
                    <a:pt x="0" y="0"/>
                  </a:lnTo>
                  <a:lnTo>
                    <a:pt x="0" y="447"/>
                  </a:lnTo>
                  <a:lnTo>
                    <a:pt x="1" y="448"/>
                  </a:lnTo>
                  <a:lnTo>
                    <a:pt x="3" y="452"/>
                  </a:lnTo>
                  <a:lnTo>
                    <a:pt x="7" y="456"/>
                  </a:lnTo>
                  <a:lnTo>
                    <a:pt x="13" y="462"/>
                  </a:lnTo>
                  <a:lnTo>
                    <a:pt x="18" y="470"/>
                  </a:lnTo>
                  <a:lnTo>
                    <a:pt x="26" y="479"/>
                  </a:lnTo>
                  <a:lnTo>
                    <a:pt x="36" y="489"/>
                  </a:lnTo>
                  <a:lnTo>
                    <a:pt x="46" y="499"/>
                  </a:lnTo>
                  <a:lnTo>
                    <a:pt x="56" y="511"/>
                  </a:lnTo>
                  <a:lnTo>
                    <a:pt x="68" y="522"/>
                  </a:lnTo>
                  <a:lnTo>
                    <a:pt x="82" y="534"/>
                  </a:lnTo>
                  <a:lnTo>
                    <a:pt x="94" y="545"/>
                  </a:lnTo>
                  <a:lnTo>
                    <a:pt x="108" y="557"/>
                  </a:lnTo>
                  <a:lnTo>
                    <a:pt x="123" y="567"/>
                  </a:lnTo>
                  <a:lnTo>
                    <a:pt x="138" y="577"/>
                  </a:lnTo>
                  <a:lnTo>
                    <a:pt x="153" y="587"/>
                  </a:lnTo>
                  <a:lnTo>
                    <a:pt x="169" y="595"/>
                  </a:lnTo>
                  <a:lnTo>
                    <a:pt x="184" y="602"/>
                  </a:lnTo>
                  <a:lnTo>
                    <a:pt x="200" y="607"/>
                  </a:lnTo>
                  <a:lnTo>
                    <a:pt x="215" y="611"/>
                  </a:lnTo>
                  <a:lnTo>
                    <a:pt x="231" y="612"/>
                  </a:lnTo>
                  <a:lnTo>
                    <a:pt x="246" y="612"/>
                  </a:lnTo>
                  <a:lnTo>
                    <a:pt x="261" y="610"/>
                  </a:lnTo>
                  <a:lnTo>
                    <a:pt x="276" y="604"/>
                  </a:lnTo>
                  <a:lnTo>
                    <a:pt x="291" y="596"/>
                  </a:lnTo>
                  <a:lnTo>
                    <a:pt x="305" y="585"/>
                  </a:lnTo>
                  <a:lnTo>
                    <a:pt x="318" y="572"/>
                  </a:lnTo>
                  <a:lnTo>
                    <a:pt x="330" y="554"/>
                  </a:lnTo>
                  <a:lnTo>
                    <a:pt x="342" y="534"/>
                  </a:lnTo>
                  <a:lnTo>
                    <a:pt x="352" y="508"/>
                  </a:lnTo>
                  <a:lnTo>
                    <a:pt x="361" y="481"/>
                  </a:lnTo>
                  <a:lnTo>
                    <a:pt x="371" y="4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4346948" y="2558008"/>
              <a:ext cx="34925" cy="358775"/>
            </a:xfrm>
            <a:custGeom>
              <a:avLst/>
              <a:gdLst>
                <a:gd name="T0" fmla="*/ 1 w 44"/>
                <a:gd name="T1" fmla="*/ 6 h 451"/>
                <a:gd name="T2" fmla="*/ 1 w 44"/>
                <a:gd name="T3" fmla="*/ 7 h 451"/>
                <a:gd name="T4" fmla="*/ 5 w 44"/>
                <a:gd name="T5" fmla="*/ 9 h 451"/>
                <a:gd name="T6" fmla="*/ 8 w 44"/>
                <a:gd name="T7" fmla="*/ 15 h 451"/>
                <a:gd name="T8" fmla="*/ 13 w 44"/>
                <a:gd name="T9" fmla="*/ 23 h 451"/>
                <a:gd name="T10" fmla="*/ 18 w 44"/>
                <a:gd name="T11" fmla="*/ 33 h 451"/>
                <a:gd name="T12" fmla="*/ 23 w 44"/>
                <a:gd name="T13" fmla="*/ 48 h 451"/>
                <a:gd name="T14" fmla="*/ 28 w 44"/>
                <a:gd name="T15" fmla="*/ 67 h 451"/>
                <a:gd name="T16" fmla="*/ 32 w 44"/>
                <a:gd name="T17" fmla="*/ 88 h 451"/>
                <a:gd name="T18" fmla="*/ 36 w 44"/>
                <a:gd name="T19" fmla="*/ 115 h 451"/>
                <a:gd name="T20" fmla="*/ 37 w 44"/>
                <a:gd name="T21" fmla="*/ 146 h 451"/>
                <a:gd name="T22" fmla="*/ 38 w 44"/>
                <a:gd name="T23" fmla="*/ 183 h 451"/>
                <a:gd name="T24" fmla="*/ 36 w 44"/>
                <a:gd name="T25" fmla="*/ 224 h 451"/>
                <a:gd name="T26" fmla="*/ 32 w 44"/>
                <a:gd name="T27" fmla="*/ 272 h 451"/>
                <a:gd name="T28" fmla="*/ 24 w 44"/>
                <a:gd name="T29" fmla="*/ 325 h 451"/>
                <a:gd name="T30" fmla="*/ 14 w 44"/>
                <a:gd name="T31" fmla="*/ 383 h 451"/>
                <a:gd name="T32" fmla="*/ 0 w 44"/>
                <a:gd name="T33" fmla="*/ 449 h 451"/>
                <a:gd name="T34" fmla="*/ 14 w 44"/>
                <a:gd name="T35" fmla="*/ 417 h 451"/>
                <a:gd name="T36" fmla="*/ 27 w 44"/>
                <a:gd name="T37" fmla="*/ 355 h 451"/>
                <a:gd name="T38" fmla="*/ 35 w 44"/>
                <a:gd name="T39" fmla="*/ 298 h 451"/>
                <a:gd name="T40" fmla="*/ 41 w 44"/>
                <a:gd name="T41" fmla="*/ 247 h 451"/>
                <a:gd name="T42" fmla="*/ 44 w 44"/>
                <a:gd name="T43" fmla="*/ 203 h 451"/>
                <a:gd name="T44" fmla="*/ 44 w 44"/>
                <a:gd name="T45" fmla="*/ 163 h 451"/>
                <a:gd name="T46" fmla="*/ 43 w 44"/>
                <a:gd name="T47" fmla="*/ 130 h 451"/>
                <a:gd name="T48" fmla="*/ 41 w 44"/>
                <a:gd name="T49" fmla="*/ 100 h 451"/>
                <a:gd name="T50" fmla="*/ 37 w 44"/>
                <a:gd name="T51" fmla="*/ 76 h 451"/>
                <a:gd name="T52" fmla="*/ 31 w 44"/>
                <a:gd name="T53" fmla="*/ 55 h 451"/>
                <a:gd name="T54" fmla="*/ 27 w 44"/>
                <a:gd name="T55" fmla="*/ 38 h 451"/>
                <a:gd name="T56" fmla="*/ 21 w 44"/>
                <a:gd name="T57" fmla="*/ 25 h 451"/>
                <a:gd name="T58" fmla="*/ 16 w 44"/>
                <a:gd name="T59" fmla="*/ 15 h 451"/>
                <a:gd name="T60" fmla="*/ 12 w 44"/>
                <a:gd name="T61" fmla="*/ 8 h 451"/>
                <a:gd name="T62" fmla="*/ 7 w 44"/>
                <a:gd name="T63" fmla="*/ 3 h 451"/>
                <a:gd name="T64" fmla="*/ 6 w 44"/>
                <a:gd name="T65" fmla="*/ 2 h 451"/>
                <a:gd name="T66" fmla="*/ 4 w 44"/>
                <a:gd name="T67" fmla="*/ 0 h 451"/>
                <a:gd name="T68" fmla="*/ 5 w 44"/>
                <a:gd name="T69" fmla="*/ 0 h 451"/>
                <a:gd name="T70" fmla="*/ 4 w 44"/>
                <a:gd name="T71" fmla="*/ 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51">
                  <a:moveTo>
                    <a:pt x="4" y="7"/>
                  </a:moveTo>
                  <a:lnTo>
                    <a:pt x="1" y="6"/>
                  </a:lnTo>
                  <a:lnTo>
                    <a:pt x="1" y="7"/>
                  </a:lnTo>
                  <a:lnTo>
                    <a:pt x="1" y="7"/>
                  </a:lnTo>
                  <a:lnTo>
                    <a:pt x="3" y="8"/>
                  </a:lnTo>
                  <a:lnTo>
                    <a:pt x="5" y="9"/>
                  </a:lnTo>
                  <a:lnTo>
                    <a:pt x="6" y="11"/>
                  </a:lnTo>
                  <a:lnTo>
                    <a:pt x="8" y="15"/>
                  </a:lnTo>
                  <a:lnTo>
                    <a:pt x="11" y="18"/>
                  </a:lnTo>
                  <a:lnTo>
                    <a:pt x="13" y="23"/>
                  </a:lnTo>
                  <a:lnTo>
                    <a:pt x="15" y="27"/>
                  </a:lnTo>
                  <a:lnTo>
                    <a:pt x="18" y="33"/>
                  </a:lnTo>
                  <a:lnTo>
                    <a:pt x="20" y="40"/>
                  </a:lnTo>
                  <a:lnTo>
                    <a:pt x="23" y="48"/>
                  </a:lnTo>
                  <a:lnTo>
                    <a:pt x="26" y="56"/>
                  </a:lnTo>
                  <a:lnTo>
                    <a:pt x="28" y="67"/>
                  </a:lnTo>
                  <a:lnTo>
                    <a:pt x="30" y="77"/>
                  </a:lnTo>
                  <a:lnTo>
                    <a:pt x="32" y="88"/>
                  </a:lnTo>
                  <a:lnTo>
                    <a:pt x="34" y="101"/>
                  </a:lnTo>
                  <a:lnTo>
                    <a:pt x="36" y="115"/>
                  </a:lnTo>
                  <a:lnTo>
                    <a:pt x="37" y="130"/>
                  </a:lnTo>
                  <a:lnTo>
                    <a:pt x="37" y="146"/>
                  </a:lnTo>
                  <a:lnTo>
                    <a:pt x="38" y="163"/>
                  </a:lnTo>
                  <a:lnTo>
                    <a:pt x="38" y="183"/>
                  </a:lnTo>
                  <a:lnTo>
                    <a:pt x="37" y="203"/>
                  </a:lnTo>
                  <a:lnTo>
                    <a:pt x="36" y="224"/>
                  </a:lnTo>
                  <a:lnTo>
                    <a:pt x="35" y="246"/>
                  </a:lnTo>
                  <a:lnTo>
                    <a:pt x="32" y="272"/>
                  </a:lnTo>
                  <a:lnTo>
                    <a:pt x="29" y="297"/>
                  </a:lnTo>
                  <a:lnTo>
                    <a:pt x="24" y="325"/>
                  </a:lnTo>
                  <a:lnTo>
                    <a:pt x="20" y="353"/>
                  </a:lnTo>
                  <a:lnTo>
                    <a:pt x="14" y="383"/>
                  </a:lnTo>
                  <a:lnTo>
                    <a:pt x="7" y="416"/>
                  </a:lnTo>
                  <a:lnTo>
                    <a:pt x="0" y="449"/>
                  </a:lnTo>
                  <a:lnTo>
                    <a:pt x="7" y="451"/>
                  </a:lnTo>
                  <a:lnTo>
                    <a:pt x="14" y="417"/>
                  </a:lnTo>
                  <a:lnTo>
                    <a:pt x="21" y="385"/>
                  </a:lnTo>
                  <a:lnTo>
                    <a:pt x="27" y="355"/>
                  </a:lnTo>
                  <a:lnTo>
                    <a:pt x="31" y="325"/>
                  </a:lnTo>
                  <a:lnTo>
                    <a:pt x="35" y="298"/>
                  </a:lnTo>
                  <a:lnTo>
                    <a:pt x="38" y="272"/>
                  </a:lnTo>
                  <a:lnTo>
                    <a:pt x="41" y="247"/>
                  </a:lnTo>
                  <a:lnTo>
                    <a:pt x="43" y="224"/>
                  </a:lnTo>
                  <a:lnTo>
                    <a:pt x="44" y="203"/>
                  </a:lnTo>
                  <a:lnTo>
                    <a:pt x="44" y="183"/>
                  </a:lnTo>
                  <a:lnTo>
                    <a:pt x="44" y="163"/>
                  </a:lnTo>
                  <a:lnTo>
                    <a:pt x="44" y="146"/>
                  </a:lnTo>
                  <a:lnTo>
                    <a:pt x="43" y="130"/>
                  </a:lnTo>
                  <a:lnTo>
                    <a:pt x="42" y="114"/>
                  </a:lnTo>
                  <a:lnTo>
                    <a:pt x="41" y="100"/>
                  </a:lnTo>
                  <a:lnTo>
                    <a:pt x="38" y="87"/>
                  </a:lnTo>
                  <a:lnTo>
                    <a:pt x="37" y="76"/>
                  </a:lnTo>
                  <a:lnTo>
                    <a:pt x="35" y="64"/>
                  </a:lnTo>
                  <a:lnTo>
                    <a:pt x="31" y="55"/>
                  </a:lnTo>
                  <a:lnTo>
                    <a:pt x="29" y="46"/>
                  </a:lnTo>
                  <a:lnTo>
                    <a:pt x="27" y="38"/>
                  </a:lnTo>
                  <a:lnTo>
                    <a:pt x="23" y="31"/>
                  </a:lnTo>
                  <a:lnTo>
                    <a:pt x="21" y="25"/>
                  </a:lnTo>
                  <a:lnTo>
                    <a:pt x="19" y="19"/>
                  </a:lnTo>
                  <a:lnTo>
                    <a:pt x="16" y="15"/>
                  </a:lnTo>
                  <a:lnTo>
                    <a:pt x="14" y="11"/>
                  </a:lnTo>
                  <a:lnTo>
                    <a:pt x="12" y="8"/>
                  </a:lnTo>
                  <a:lnTo>
                    <a:pt x="9" y="6"/>
                  </a:lnTo>
                  <a:lnTo>
                    <a:pt x="7" y="3"/>
                  </a:lnTo>
                  <a:lnTo>
                    <a:pt x="7" y="2"/>
                  </a:lnTo>
                  <a:lnTo>
                    <a:pt x="6" y="2"/>
                  </a:lnTo>
                  <a:lnTo>
                    <a:pt x="6" y="1"/>
                  </a:lnTo>
                  <a:lnTo>
                    <a:pt x="4" y="0"/>
                  </a:lnTo>
                  <a:lnTo>
                    <a:pt x="6" y="1"/>
                  </a:lnTo>
                  <a:lnTo>
                    <a:pt x="5" y="0"/>
                  </a:lnTo>
                  <a:lnTo>
                    <a:pt x="4"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051673" y="2558008"/>
              <a:ext cx="296863" cy="4763"/>
            </a:xfrm>
            <a:custGeom>
              <a:avLst/>
              <a:gdLst>
                <a:gd name="T0" fmla="*/ 7 w 375"/>
                <a:gd name="T1" fmla="*/ 3 h 7"/>
                <a:gd name="T2" fmla="*/ 4 w 375"/>
                <a:gd name="T3" fmla="*/ 7 h 7"/>
                <a:gd name="T4" fmla="*/ 375 w 375"/>
                <a:gd name="T5" fmla="*/ 7 h 7"/>
                <a:gd name="T6" fmla="*/ 375 w 375"/>
                <a:gd name="T7" fmla="*/ 0 h 7"/>
                <a:gd name="T8" fmla="*/ 4 w 375"/>
                <a:gd name="T9" fmla="*/ 0 h 7"/>
                <a:gd name="T10" fmla="*/ 0 w 375"/>
                <a:gd name="T11" fmla="*/ 3 h 7"/>
                <a:gd name="T12" fmla="*/ 4 w 375"/>
                <a:gd name="T13" fmla="*/ 0 h 7"/>
                <a:gd name="T14" fmla="*/ 0 w 375"/>
                <a:gd name="T15" fmla="*/ 0 h 7"/>
                <a:gd name="T16" fmla="*/ 0 w 375"/>
                <a:gd name="T17" fmla="*/ 3 h 7"/>
                <a:gd name="T18" fmla="*/ 7 w 375"/>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7">
                  <a:moveTo>
                    <a:pt x="7" y="3"/>
                  </a:moveTo>
                  <a:lnTo>
                    <a:pt x="4" y="7"/>
                  </a:lnTo>
                  <a:lnTo>
                    <a:pt x="375" y="7"/>
                  </a:lnTo>
                  <a:lnTo>
                    <a:pt x="375" y="0"/>
                  </a:lnTo>
                  <a:lnTo>
                    <a:pt x="4" y="0"/>
                  </a:lnTo>
                  <a:lnTo>
                    <a:pt x="0" y="3"/>
                  </a:lnTo>
                  <a:lnTo>
                    <a:pt x="4" y="0"/>
                  </a:lnTo>
                  <a:lnTo>
                    <a:pt x="0" y="0"/>
                  </a:lnTo>
                  <a:lnTo>
                    <a:pt x="0"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3"/>
            <p:cNvSpPr>
              <a:spLocks/>
            </p:cNvSpPr>
            <p:nvPr/>
          </p:nvSpPr>
          <p:spPr bwMode="auto">
            <a:xfrm>
              <a:off x="4051673" y="2561183"/>
              <a:ext cx="6350" cy="355600"/>
            </a:xfrm>
            <a:custGeom>
              <a:avLst/>
              <a:gdLst>
                <a:gd name="T0" fmla="*/ 6 w 7"/>
                <a:gd name="T1" fmla="*/ 446 h 450"/>
                <a:gd name="T2" fmla="*/ 7 w 7"/>
                <a:gd name="T3" fmla="*/ 447 h 450"/>
                <a:gd name="T4" fmla="*/ 7 w 7"/>
                <a:gd name="T5" fmla="*/ 0 h 450"/>
                <a:gd name="T6" fmla="*/ 0 w 7"/>
                <a:gd name="T7" fmla="*/ 0 h 450"/>
                <a:gd name="T8" fmla="*/ 0 w 7"/>
                <a:gd name="T9" fmla="*/ 447 h 450"/>
                <a:gd name="T10" fmla="*/ 0 w 7"/>
                <a:gd name="T11" fmla="*/ 450 h 450"/>
                <a:gd name="T12" fmla="*/ 0 w 7"/>
                <a:gd name="T13" fmla="*/ 447 h 450"/>
                <a:gd name="T14" fmla="*/ 0 w 7"/>
                <a:gd name="T15" fmla="*/ 448 h 450"/>
                <a:gd name="T16" fmla="*/ 0 w 7"/>
                <a:gd name="T17" fmla="*/ 450 h 450"/>
                <a:gd name="T18" fmla="*/ 6 w 7"/>
                <a:gd name="T19" fmla="*/ 44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50">
                  <a:moveTo>
                    <a:pt x="6" y="446"/>
                  </a:moveTo>
                  <a:lnTo>
                    <a:pt x="7" y="447"/>
                  </a:lnTo>
                  <a:lnTo>
                    <a:pt x="7" y="0"/>
                  </a:lnTo>
                  <a:lnTo>
                    <a:pt x="0" y="0"/>
                  </a:lnTo>
                  <a:lnTo>
                    <a:pt x="0" y="447"/>
                  </a:lnTo>
                  <a:lnTo>
                    <a:pt x="0" y="450"/>
                  </a:lnTo>
                  <a:lnTo>
                    <a:pt x="0" y="447"/>
                  </a:lnTo>
                  <a:lnTo>
                    <a:pt x="0" y="448"/>
                  </a:lnTo>
                  <a:lnTo>
                    <a:pt x="0" y="450"/>
                  </a:lnTo>
                  <a:lnTo>
                    <a:pt x="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24"/>
            <p:cNvSpPr>
              <a:spLocks/>
            </p:cNvSpPr>
            <p:nvPr/>
          </p:nvSpPr>
          <p:spPr bwMode="auto">
            <a:xfrm>
              <a:off x="4051673" y="2915196"/>
              <a:ext cx="300038" cy="133350"/>
            </a:xfrm>
            <a:custGeom>
              <a:avLst/>
              <a:gdLst>
                <a:gd name="T0" fmla="*/ 371 w 378"/>
                <a:gd name="T1" fmla="*/ 0 h 169"/>
                <a:gd name="T2" fmla="*/ 353 w 378"/>
                <a:gd name="T3" fmla="*/ 62 h 169"/>
                <a:gd name="T4" fmla="*/ 331 w 378"/>
                <a:gd name="T5" fmla="*/ 106 h 169"/>
                <a:gd name="T6" fmla="*/ 307 w 378"/>
                <a:gd name="T7" fmla="*/ 137 h 169"/>
                <a:gd name="T8" fmla="*/ 279 w 378"/>
                <a:gd name="T9" fmla="*/ 156 h 169"/>
                <a:gd name="T10" fmla="*/ 250 w 378"/>
                <a:gd name="T11" fmla="*/ 163 h 169"/>
                <a:gd name="T12" fmla="*/ 220 w 378"/>
                <a:gd name="T13" fmla="*/ 161 h 169"/>
                <a:gd name="T14" fmla="*/ 189 w 378"/>
                <a:gd name="T15" fmla="*/ 152 h 169"/>
                <a:gd name="T16" fmla="*/ 158 w 378"/>
                <a:gd name="T17" fmla="*/ 138 h 169"/>
                <a:gd name="T18" fmla="*/ 129 w 378"/>
                <a:gd name="T19" fmla="*/ 119 h 169"/>
                <a:gd name="T20" fmla="*/ 101 w 378"/>
                <a:gd name="T21" fmla="*/ 97 h 169"/>
                <a:gd name="T22" fmla="*/ 74 w 378"/>
                <a:gd name="T23" fmla="*/ 74 h 169"/>
                <a:gd name="T24" fmla="*/ 52 w 378"/>
                <a:gd name="T25" fmla="*/ 51 h 169"/>
                <a:gd name="T26" fmla="*/ 33 w 378"/>
                <a:gd name="T27" fmla="*/ 31 h 169"/>
                <a:gd name="T28" fmla="*/ 19 w 378"/>
                <a:gd name="T29" fmla="*/ 15 h 169"/>
                <a:gd name="T30" fmla="*/ 10 w 378"/>
                <a:gd name="T31" fmla="*/ 4 h 169"/>
                <a:gd name="T32" fmla="*/ 6 w 378"/>
                <a:gd name="T33" fmla="*/ 0 h 169"/>
                <a:gd name="T34" fmla="*/ 2 w 378"/>
                <a:gd name="T35" fmla="*/ 5 h 169"/>
                <a:gd name="T36" fmla="*/ 9 w 378"/>
                <a:gd name="T37" fmla="*/ 12 h 169"/>
                <a:gd name="T38" fmla="*/ 20 w 378"/>
                <a:gd name="T39" fmla="*/ 27 h 169"/>
                <a:gd name="T40" fmla="*/ 37 w 378"/>
                <a:gd name="T41" fmla="*/ 45 h 169"/>
                <a:gd name="T42" fmla="*/ 58 w 378"/>
                <a:gd name="T43" fmla="*/ 67 h 169"/>
                <a:gd name="T44" fmla="*/ 83 w 378"/>
                <a:gd name="T45" fmla="*/ 90 h 169"/>
                <a:gd name="T46" fmla="*/ 111 w 378"/>
                <a:gd name="T47" fmla="*/ 113 h 169"/>
                <a:gd name="T48" fmla="*/ 140 w 378"/>
                <a:gd name="T49" fmla="*/ 134 h 169"/>
                <a:gd name="T50" fmla="*/ 171 w 378"/>
                <a:gd name="T51" fmla="*/ 152 h 169"/>
                <a:gd name="T52" fmla="*/ 203 w 378"/>
                <a:gd name="T53" fmla="*/ 164 h 169"/>
                <a:gd name="T54" fmla="*/ 235 w 378"/>
                <a:gd name="T55" fmla="*/ 169 h 169"/>
                <a:gd name="T56" fmla="*/ 266 w 378"/>
                <a:gd name="T57" fmla="*/ 166 h 169"/>
                <a:gd name="T58" fmla="*/ 296 w 378"/>
                <a:gd name="T59" fmla="*/ 153 h 169"/>
                <a:gd name="T60" fmla="*/ 324 w 378"/>
                <a:gd name="T61" fmla="*/ 127 h 169"/>
                <a:gd name="T62" fmla="*/ 348 w 378"/>
                <a:gd name="T63" fmla="*/ 89 h 169"/>
                <a:gd name="T64" fmla="*/ 369 w 378"/>
                <a:gd name="T65" fmla="*/ 35 h 169"/>
                <a:gd name="T66" fmla="*/ 378 w 378"/>
                <a:gd name="T67" fmla="*/ 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8" h="169">
                  <a:moveTo>
                    <a:pt x="371" y="0"/>
                  </a:moveTo>
                  <a:lnTo>
                    <a:pt x="371" y="0"/>
                  </a:lnTo>
                  <a:lnTo>
                    <a:pt x="362" y="33"/>
                  </a:lnTo>
                  <a:lnTo>
                    <a:pt x="353" y="62"/>
                  </a:lnTo>
                  <a:lnTo>
                    <a:pt x="342" y="85"/>
                  </a:lnTo>
                  <a:lnTo>
                    <a:pt x="331" y="106"/>
                  </a:lnTo>
                  <a:lnTo>
                    <a:pt x="319" y="123"/>
                  </a:lnTo>
                  <a:lnTo>
                    <a:pt x="307" y="137"/>
                  </a:lnTo>
                  <a:lnTo>
                    <a:pt x="293" y="148"/>
                  </a:lnTo>
                  <a:lnTo>
                    <a:pt x="279" y="156"/>
                  </a:lnTo>
                  <a:lnTo>
                    <a:pt x="265" y="160"/>
                  </a:lnTo>
                  <a:lnTo>
                    <a:pt x="250" y="163"/>
                  </a:lnTo>
                  <a:lnTo>
                    <a:pt x="235" y="164"/>
                  </a:lnTo>
                  <a:lnTo>
                    <a:pt x="220" y="161"/>
                  </a:lnTo>
                  <a:lnTo>
                    <a:pt x="205" y="158"/>
                  </a:lnTo>
                  <a:lnTo>
                    <a:pt x="189" y="152"/>
                  </a:lnTo>
                  <a:lnTo>
                    <a:pt x="174" y="146"/>
                  </a:lnTo>
                  <a:lnTo>
                    <a:pt x="158" y="138"/>
                  </a:lnTo>
                  <a:lnTo>
                    <a:pt x="143" y="129"/>
                  </a:lnTo>
                  <a:lnTo>
                    <a:pt x="129" y="119"/>
                  </a:lnTo>
                  <a:lnTo>
                    <a:pt x="114" y="108"/>
                  </a:lnTo>
                  <a:lnTo>
                    <a:pt x="101" y="97"/>
                  </a:lnTo>
                  <a:lnTo>
                    <a:pt x="88" y="85"/>
                  </a:lnTo>
                  <a:lnTo>
                    <a:pt x="74" y="74"/>
                  </a:lnTo>
                  <a:lnTo>
                    <a:pt x="63" y="62"/>
                  </a:lnTo>
                  <a:lnTo>
                    <a:pt x="52" y="51"/>
                  </a:lnTo>
                  <a:lnTo>
                    <a:pt x="42" y="40"/>
                  </a:lnTo>
                  <a:lnTo>
                    <a:pt x="33" y="31"/>
                  </a:lnTo>
                  <a:lnTo>
                    <a:pt x="25" y="22"/>
                  </a:lnTo>
                  <a:lnTo>
                    <a:pt x="19" y="15"/>
                  </a:lnTo>
                  <a:lnTo>
                    <a:pt x="13" y="8"/>
                  </a:lnTo>
                  <a:lnTo>
                    <a:pt x="10" y="4"/>
                  </a:lnTo>
                  <a:lnTo>
                    <a:pt x="7" y="0"/>
                  </a:lnTo>
                  <a:lnTo>
                    <a:pt x="6" y="0"/>
                  </a:lnTo>
                  <a:lnTo>
                    <a:pt x="0" y="4"/>
                  </a:lnTo>
                  <a:lnTo>
                    <a:pt x="2" y="5"/>
                  </a:lnTo>
                  <a:lnTo>
                    <a:pt x="4" y="7"/>
                  </a:lnTo>
                  <a:lnTo>
                    <a:pt x="9" y="12"/>
                  </a:lnTo>
                  <a:lnTo>
                    <a:pt x="14" y="19"/>
                  </a:lnTo>
                  <a:lnTo>
                    <a:pt x="20" y="27"/>
                  </a:lnTo>
                  <a:lnTo>
                    <a:pt x="28" y="36"/>
                  </a:lnTo>
                  <a:lnTo>
                    <a:pt x="37" y="45"/>
                  </a:lnTo>
                  <a:lnTo>
                    <a:pt x="48" y="55"/>
                  </a:lnTo>
                  <a:lnTo>
                    <a:pt x="58" y="67"/>
                  </a:lnTo>
                  <a:lnTo>
                    <a:pt x="70" y="78"/>
                  </a:lnTo>
                  <a:lnTo>
                    <a:pt x="83" y="90"/>
                  </a:lnTo>
                  <a:lnTo>
                    <a:pt x="97" y="101"/>
                  </a:lnTo>
                  <a:lnTo>
                    <a:pt x="111" y="113"/>
                  </a:lnTo>
                  <a:lnTo>
                    <a:pt x="125" y="124"/>
                  </a:lnTo>
                  <a:lnTo>
                    <a:pt x="140" y="134"/>
                  </a:lnTo>
                  <a:lnTo>
                    <a:pt x="156" y="143"/>
                  </a:lnTo>
                  <a:lnTo>
                    <a:pt x="171" y="152"/>
                  </a:lnTo>
                  <a:lnTo>
                    <a:pt x="187" y="159"/>
                  </a:lnTo>
                  <a:lnTo>
                    <a:pt x="203" y="164"/>
                  </a:lnTo>
                  <a:lnTo>
                    <a:pt x="219" y="168"/>
                  </a:lnTo>
                  <a:lnTo>
                    <a:pt x="235" y="169"/>
                  </a:lnTo>
                  <a:lnTo>
                    <a:pt x="251" y="168"/>
                  </a:lnTo>
                  <a:lnTo>
                    <a:pt x="266" y="166"/>
                  </a:lnTo>
                  <a:lnTo>
                    <a:pt x="281" y="161"/>
                  </a:lnTo>
                  <a:lnTo>
                    <a:pt x="296" y="153"/>
                  </a:lnTo>
                  <a:lnTo>
                    <a:pt x="311" y="142"/>
                  </a:lnTo>
                  <a:lnTo>
                    <a:pt x="324" y="127"/>
                  </a:lnTo>
                  <a:lnTo>
                    <a:pt x="337" y="110"/>
                  </a:lnTo>
                  <a:lnTo>
                    <a:pt x="348" y="89"/>
                  </a:lnTo>
                  <a:lnTo>
                    <a:pt x="360" y="63"/>
                  </a:lnTo>
                  <a:lnTo>
                    <a:pt x="369" y="35"/>
                  </a:lnTo>
                  <a:lnTo>
                    <a:pt x="378" y="2"/>
                  </a:lnTo>
                  <a:lnTo>
                    <a:pt x="378" y="2"/>
                  </a:lnTo>
                  <a:lnTo>
                    <a:pt x="3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5"/>
            <p:cNvSpPr>
              <a:spLocks/>
            </p:cNvSpPr>
            <p:nvPr/>
          </p:nvSpPr>
          <p:spPr bwMode="auto">
            <a:xfrm>
              <a:off x="4219948" y="5131346"/>
              <a:ext cx="442913" cy="354013"/>
            </a:xfrm>
            <a:custGeom>
              <a:avLst/>
              <a:gdLst>
                <a:gd name="T0" fmla="*/ 12 w 559"/>
                <a:gd name="T1" fmla="*/ 218 h 447"/>
                <a:gd name="T2" fmla="*/ 16 w 559"/>
                <a:gd name="T3" fmla="*/ 221 h 447"/>
                <a:gd name="T4" fmla="*/ 29 w 559"/>
                <a:gd name="T5" fmla="*/ 229 h 447"/>
                <a:gd name="T6" fmla="*/ 46 w 559"/>
                <a:gd name="T7" fmla="*/ 239 h 447"/>
                <a:gd name="T8" fmla="*/ 67 w 559"/>
                <a:gd name="T9" fmla="*/ 248 h 447"/>
                <a:gd name="T10" fmla="*/ 89 w 559"/>
                <a:gd name="T11" fmla="*/ 258 h 447"/>
                <a:gd name="T12" fmla="*/ 114 w 559"/>
                <a:gd name="T13" fmla="*/ 262 h 447"/>
                <a:gd name="T14" fmla="*/ 127 w 559"/>
                <a:gd name="T15" fmla="*/ 267 h 447"/>
                <a:gd name="T16" fmla="*/ 157 w 559"/>
                <a:gd name="T17" fmla="*/ 285 h 447"/>
                <a:gd name="T18" fmla="*/ 181 w 559"/>
                <a:gd name="T19" fmla="*/ 301 h 447"/>
                <a:gd name="T20" fmla="*/ 204 w 559"/>
                <a:gd name="T21" fmla="*/ 323 h 447"/>
                <a:gd name="T22" fmla="*/ 225 w 559"/>
                <a:gd name="T23" fmla="*/ 345 h 447"/>
                <a:gd name="T24" fmla="*/ 243 w 559"/>
                <a:gd name="T25" fmla="*/ 366 h 447"/>
                <a:gd name="T26" fmla="*/ 258 w 559"/>
                <a:gd name="T27" fmla="*/ 384 h 447"/>
                <a:gd name="T28" fmla="*/ 274 w 559"/>
                <a:gd name="T29" fmla="*/ 397 h 447"/>
                <a:gd name="T30" fmla="*/ 300 w 559"/>
                <a:gd name="T31" fmla="*/ 410 h 447"/>
                <a:gd name="T32" fmla="*/ 331 w 559"/>
                <a:gd name="T33" fmla="*/ 422 h 447"/>
                <a:gd name="T34" fmla="*/ 365 w 559"/>
                <a:gd name="T35" fmla="*/ 433 h 447"/>
                <a:gd name="T36" fmla="*/ 399 w 559"/>
                <a:gd name="T37" fmla="*/ 442 h 447"/>
                <a:gd name="T38" fmla="*/ 428 w 559"/>
                <a:gd name="T39" fmla="*/ 447 h 447"/>
                <a:gd name="T40" fmla="*/ 459 w 559"/>
                <a:gd name="T41" fmla="*/ 443 h 447"/>
                <a:gd name="T42" fmla="*/ 489 w 559"/>
                <a:gd name="T43" fmla="*/ 434 h 447"/>
                <a:gd name="T44" fmla="*/ 516 w 559"/>
                <a:gd name="T45" fmla="*/ 422 h 447"/>
                <a:gd name="T46" fmla="*/ 535 w 559"/>
                <a:gd name="T47" fmla="*/ 413 h 447"/>
                <a:gd name="T48" fmla="*/ 542 w 559"/>
                <a:gd name="T49" fmla="*/ 409 h 447"/>
                <a:gd name="T50" fmla="*/ 551 w 559"/>
                <a:gd name="T51" fmla="*/ 396 h 447"/>
                <a:gd name="T52" fmla="*/ 559 w 559"/>
                <a:gd name="T53" fmla="*/ 367 h 447"/>
                <a:gd name="T54" fmla="*/ 550 w 559"/>
                <a:gd name="T55" fmla="*/ 341 h 447"/>
                <a:gd name="T56" fmla="*/ 535 w 559"/>
                <a:gd name="T57" fmla="*/ 324 h 447"/>
                <a:gd name="T58" fmla="*/ 516 w 559"/>
                <a:gd name="T59" fmla="*/ 313 h 447"/>
                <a:gd name="T60" fmla="*/ 498 w 559"/>
                <a:gd name="T61" fmla="*/ 303 h 447"/>
                <a:gd name="T62" fmla="*/ 484 w 559"/>
                <a:gd name="T63" fmla="*/ 296 h 447"/>
                <a:gd name="T64" fmla="*/ 479 w 559"/>
                <a:gd name="T65" fmla="*/ 293 h 447"/>
                <a:gd name="T66" fmla="*/ 470 w 559"/>
                <a:gd name="T67" fmla="*/ 284 h 447"/>
                <a:gd name="T68" fmla="*/ 447 w 559"/>
                <a:gd name="T69" fmla="*/ 260 h 447"/>
                <a:gd name="T70" fmla="*/ 418 w 559"/>
                <a:gd name="T71" fmla="*/ 229 h 447"/>
                <a:gd name="T72" fmla="*/ 392 w 559"/>
                <a:gd name="T73" fmla="*/ 198 h 447"/>
                <a:gd name="T74" fmla="*/ 372 w 559"/>
                <a:gd name="T75" fmla="*/ 172 h 447"/>
                <a:gd name="T76" fmla="*/ 364 w 559"/>
                <a:gd name="T77" fmla="*/ 155 h 447"/>
                <a:gd name="T78" fmla="*/ 357 w 559"/>
                <a:gd name="T79" fmla="*/ 132 h 447"/>
                <a:gd name="T80" fmla="*/ 350 w 559"/>
                <a:gd name="T81" fmla="*/ 108 h 447"/>
                <a:gd name="T82" fmla="*/ 345 w 559"/>
                <a:gd name="T83" fmla="*/ 87 h 447"/>
                <a:gd name="T84" fmla="*/ 341 w 559"/>
                <a:gd name="T85" fmla="*/ 72 h 447"/>
                <a:gd name="T86" fmla="*/ 53 w 559"/>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9" h="447">
                  <a:moveTo>
                    <a:pt x="53" y="0"/>
                  </a:moveTo>
                  <a:lnTo>
                    <a:pt x="0" y="110"/>
                  </a:lnTo>
                  <a:lnTo>
                    <a:pt x="12" y="218"/>
                  </a:lnTo>
                  <a:lnTo>
                    <a:pt x="13" y="218"/>
                  </a:lnTo>
                  <a:lnTo>
                    <a:pt x="14" y="220"/>
                  </a:lnTo>
                  <a:lnTo>
                    <a:pt x="16" y="221"/>
                  </a:lnTo>
                  <a:lnTo>
                    <a:pt x="20" y="223"/>
                  </a:lnTo>
                  <a:lnTo>
                    <a:pt x="25" y="227"/>
                  </a:lnTo>
                  <a:lnTo>
                    <a:pt x="29" y="229"/>
                  </a:lnTo>
                  <a:lnTo>
                    <a:pt x="34" y="232"/>
                  </a:lnTo>
                  <a:lnTo>
                    <a:pt x="39" y="236"/>
                  </a:lnTo>
                  <a:lnTo>
                    <a:pt x="46" y="239"/>
                  </a:lnTo>
                  <a:lnTo>
                    <a:pt x="53" y="243"/>
                  </a:lnTo>
                  <a:lnTo>
                    <a:pt x="60" y="246"/>
                  </a:lnTo>
                  <a:lnTo>
                    <a:pt x="67" y="248"/>
                  </a:lnTo>
                  <a:lnTo>
                    <a:pt x="74" y="252"/>
                  </a:lnTo>
                  <a:lnTo>
                    <a:pt x="81" y="255"/>
                  </a:lnTo>
                  <a:lnTo>
                    <a:pt x="89" y="258"/>
                  </a:lnTo>
                  <a:lnTo>
                    <a:pt x="96" y="259"/>
                  </a:lnTo>
                  <a:lnTo>
                    <a:pt x="107" y="261"/>
                  </a:lnTo>
                  <a:lnTo>
                    <a:pt x="114" y="262"/>
                  </a:lnTo>
                  <a:lnTo>
                    <a:pt x="119" y="265"/>
                  </a:lnTo>
                  <a:lnTo>
                    <a:pt x="122" y="266"/>
                  </a:lnTo>
                  <a:lnTo>
                    <a:pt x="127" y="267"/>
                  </a:lnTo>
                  <a:lnTo>
                    <a:pt x="133" y="271"/>
                  </a:lnTo>
                  <a:lnTo>
                    <a:pt x="142" y="276"/>
                  </a:lnTo>
                  <a:lnTo>
                    <a:pt x="157" y="285"/>
                  </a:lnTo>
                  <a:lnTo>
                    <a:pt x="165" y="290"/>
                  </a:lnTo>
                  <a:lnTo>
                    <a:pt x="173" y="296"/>
                  </a:lnTo>
                  <a:lnTo>
                    <a:pt x="181" y="301"/>
                  </a:lnTo>
                  <a:lnTo>
                    <a:pt x="189" y="308"/>
                  </a:lnTo>
                  <a:lnTo>
                    <a:pt x="197" y="315"/>
                  </a:lnTo>
                  <a:lnTo>
                    <a:pt x="204" y="323"/>
                  </a:lnTo>
                  <a:lnTo>
                    <a:pt x="211" y="330"/>
                  </a:lnTo>
                  <a:lnTo>
                    <a:pt x="218" y="338"/>
                  </a:lnTo>
                  <a:lnTo>
                    <a:pt x="225" y="345"/>
                  </a:lnTo>
                  <a:lnTo>
                    <a:pt x="231" y="352"/>
                  </a:lnTo>
                  <a:lnTo>
                    <a:pt x="238" y="359"/>
                  </a:lnTo>
                  <a:lnTo>
                    <a:pt x="243" y="366"/>
                  </a:lnTo>
                  <a:lnTo>
                    <a:pt x="249" y="373"/>
                  </a:lnTo>
                  <a:lnTo>
                    <a:pt x="254" y="379"/>
                  </a:lnTo>
                  <a:lnTo>
                    <a:pt x="258" y="384"/>
                  </a:lnTo>
                  <a:lnTo>
                    <a:pt x="263" y="389"/>
                  </a:lnTo>
                  <a:lnTo>
                    <a:pt x="267" y="392"/>
                  </a:lnTo>
                  <a:lnTo>
                    <a:pt x="274" y="397"/>
                  </a:lnTo>
                  <a:lnTo>
                    <a:pt x="281" y="402"/>
                  </a:lnTo>
                  <a:lnTo>
                    <a:pt x="291" y="406"/>
                  </a:lnTo>
                  <a:lnTo>
                    <a:pt x="300" y="410"/>
                  </a:lnTo>
                  <a:lnTo>
                    <a:pt x="309" y="414"/>
                  </a:lnTo>
                  <a:lnTo>
                    <a:pt x="320" y="419"/>
                  </a:lnTo>
                  <a:lnTo>
                    <a:pt x="331" y="422"/>
                  </a:lnTo>
                  <a:lnTo>
                    <a:pt x="342" y="426"/>
                  </a:lnTo>
                  <a:lnTo>
                    <a:pt x="354" y="429"/>
                  </a:lnTo>
                  <a:lnTo>
                    <a:pt x="365" y="433"/>
                  </a:lnTo>
                  <a:lnTo>
                    <a:pt x="377" y="436"/>
                  </a:lnTo>
                  <a:lnTo>
                    <a:pt x="387" y="440"/>
                  </a:lnTo>
                  <a:lnTo>
                    <a:pt x="399" y="442"/>
                  </a:lnTo>
                  <a:lnTo>
                    <a:pt x="408" y="444"/>
                  </a:lnTo>
                  <a:lnTo>
                    <a:pt x="418" y="445"/>
                  </a:lnTo>
                  <a:lnTo>
                    <a:pt x="428" y="447"/>
                  </a:lnTo>
                  <a:lnTo>
                    <a:pt x="438" y="447"/>
                  </a:lnTo>
                  <a:lnTo>
                    <a:pt x="448" y="445"/>
                  </a:lnTo>
                  <a:lnTo>
                    <a:pt x="459" y="443"/>
                  </a:lnTo>
                  <a:lnTo>
                    <a:pt x="469" y="441"/>
                  </a:lnTo>
                  <a:lnTo>
                    <a:pt x="479" y="437"/>
                  </a:lnTo>
                  <a:lnTo>
                    <a:pt x="489" y="434"/>
                  </a:lnTo>
                  <a:lnTo>
                    <a:pt x="499" y="430"/>
                  </a:lnTo>
                  <a:lnTo>
                    <a:pt x="507" y="426"/>
                  </a:lnTo>
                  <a:lnTo>
                    <a:pt x="516" y="422"/>
                  </a:lnTo>
                  <a:lnTo>
                    <a:pt x="523" y="419"/>
                  </a:lnTo>
                  <a:lnTo>
                    <a:pt x="530" y="415"/>
                  </a:lnTo>
                  <a:lnTo>
                    <a:pt x="535" y="413"/>
                  </a:lnTo>
                  <a:lnTo>
                    <a:pt x="539" y="411"/>
                  </a:lnTo>
                  <a:lnTo>
                    <a:pt x="542" y="410"/>
                  </a:lnTo>
                  <a:lnTo>
                    <a:pt x="542" y="409"/>
                  </a:lnTo>
                  <a:lnTo>
                    <a:pt x="544" y="407"/>
                  </a:lnTo>
                  <a:lnTo>
                    <a:pt x="546" y="403"/>
                  </a:lnTo>
                  <a:lnTo>
                    <a:pt x="551" y="396"/>
                  </a:lnTo>
                  <a:lnTo>
                    <a:pt x="554" y="388"/>
                  </a:lnTo>
                  <a:lnTo>
                    <a:pt x="558" y="377"/>
                  </a:lnTo>
                  <a:lnTo>
                    <a:pt x="559" y="367"/>
                  </a:lnTo>
                  <a:lnTo>
                    <a:pt x="558" y="357"/>
                  </a:lnTo>
                  <a:lnTo>
                    <a:pt x="553" y="345"/>
                  </a:lnTo>
                  <a:lnTo>
                    <a:pt x="550" y="341"/>
                  </a:lnTo>
                  <a:lnTo>
                    <a:pt x="545" y="335"/>
                  </a:lnTo>
                  <a:lnTo>
                    <a:pt x="540" y="330"/>
                  </a:lnTo>
                  <a:lnTo>
                    <a:pt x="535" y="324"/>
                  </a:lnTo>
                  <a:lnTo>
                    <a:pt x="529" y="321"/>
                  </a:lnTo>
                  <a:lnTo>
                    <a:pt x="522" y="316"/>
                  </a:lnTo>
                  <a:lnTo>
                    <a:pt x="516" y="313"/>
                  </a:lnTo>
                  <a:lnTo>
                    <a:pt x="509" y="308"/>
                  </a:lnTo>
                  <a:lnTo>
                    <a:pt x="504" y="306"/>
                  </a:lnTo>
                  <a:lnTo>
                    <a:pt x="498" y="303"/>
                  </a:lnTo>
                  <a:lnTo>
                    <a:pt x="493" y="299"/>
                  </a:lnTo>
                  <a:lnTo>
                    <a:pt x="489" y="298"/>
                  </a:lnTo>
                  <a:lnTo>
                    <a:pt x="484" y="296"/>
                  </a:lnTo>
                  <a:lnTo>
                    <a:pt x="482" y="294"/>
                  </a:lnTo>
                  <a:lnTo>
                    <a:pt x="479" y="294"/>
                  </a:lnTo>
                  <a:lnTo>
                    <a:pt x="479" y="293"/>
                  </a:lnTo>
                  <a:lnTo>
                    <a:pt x="478" y="292"/>
                  </a:lnTo>
                  <a:lnTo>
                    <a:pt x="475" y="289"/>
                  </a:lnTo>
                  <a:lnTo>
                    <a:pt x="470" y="284"/>
                  </a:lnTo>
                  <a:lnTo>
                    <a:pt x="463" y="277"/>
                  </a:lnTo>
                  <a:lnTo>
                    <a:pt x="456" y="269"/>
                  </a:lnTo>
                  <a:lnTo>
                    <a:pt x="447" y="260"/>
                  </a:lnTo>
                  <a:lnTo>
                    <a:pt x="438" y="251"/>
                  </a:lnTo>
                  <a:lnTo>
                    <a:pt x="429" y="239"/>
                  </a:lnTo>
                  <a:lnTo>
                    <a:pt x="418" y="229"/>
                  </a:lnTo>
                  <a:lnTo>
                    <a:pt x="409" y="218"/>
                  </a:lnTo>
                  <a:lnTo>
                    <a:pt x="400" y="208"/>
                  </a:lnTo>
                  <a:lnTo>
                    <a:pt x="392" y="198"/>
                  </a:lnTo>
                  <a:lnTo>
                    <a:pt x="384" y="188"/>
                  </a:lnTo>
                  <a:lnTo>
                    <a:pt x="377" y="179"/>
                  </a:lnTo>
                  <a:lnTo>
                    <a:pt x="372" y="172"/>
                  </a:lnTo>
                  <a:lnTo>
                    <a:pt x="369" y="167"/>
                  </a:lnTo>
                  <a:lnTo>
                    <a:pt x="367" y="161"/>
                  </a:lnTo>
                  <a:lnTo>
                    <a:pt x="364" y="155"/>
                  </a:lnTo>
                  <a:lnTo>
                    <a:pt x="362" y="148"/>
                  </a:lnTo>
                  <a:lnTo>
                    <a:pt x="360" y="140"/>
                  </a:lnTo>
                  <a:lnTo>
                    <a:pt x="357" y="132"/>
                  </a:lnTo>
                  <a:lnTo>
                    <a:pt x="355" y="124"/>
                  </a:lnTo>
                  <a:lnTo>
                    <a:pt x="353" y="116"/>
                  </a:lnTo>
                  <a:lnTo>
                    <a:pt x="350" y="108"/>
                  </a:lnTo>
                  <a:lnTo>
                    <a:pt x="348" y="101"/>
                  </a:lnTo>
                  <a:lnTo>
                    <a:pt x="347" y="93"/>
                  </a:lnTo>
                  <a:lnTo>
                    <a:pt x="345" y="87"/>
                  </a:lnTo>
                  <a:lnTo>
                    <a:pt x="343" y="80"/>
                  </a:lnTo>
                  <a:lnTo>
                    <a:pt x="342" y="76"/>
                  </a:lnTo>
                  <a:lnTo>
                    <a:pt x="341" y="72"/>
                  </a:lnTo>
                  <a:lnTo>
                    <a:pt x="341" y="70"/>
                  </a:lnTo>
                  <a:lnTo>
                    <a:pt x="341" y="69"/>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6"/>
            <p:cNvSpPr>
              <a:spLocks/>
            </p:cNvSpPr>
            <p:nvPr/>
          </p:nvSpPr>
          <p:spPr bwMode="auto">
            <a:xfrm>
              <a:off x="4218361" y="5129758"/>
              <a:ext cx="46038" cy="90488"/>
            </a:xfrm>
            <a:custGeom>
              <a:avLst/>
              <a:gdLst>
                <a:gd name="T0" fmla="*/ 6 w 58"/>
                <a:gd name="T1" fmla="*/ 111 h 113"/>
                <a:gd name="T2" fmla="*/ 6 w 58"/>
                <a:gd name="T3" fmla="*/ 113 h 113"/>
                <a:gd name="T4" fmla="*/ 58 w 58"/>
                <a:gd name="T5" fmla="*/ 4 h 113"/>
                <a:gd name="T6" fmla="*/ 52 w 58"/>
                <a:gd name="T7" fmla="*/ 0 h 113"/>
                <a:gd name="T8" fmla="*/ 0 w 58"/>
                <a:gd name="T9" fmla="*/ 110 h 113"/>
                <a:gd name="T10" fmla="*/ 0 w 58"/>
                <a:gd name="T11" fmla="*/ 112 h 113"/>
                <a:gd name="T12" fmla="*/ 0 w 58"/>
                <a:gd name="T13" fmla="*/ 110 h 113"/>
                <a:gd name="T14" fmla="*/ 0 w 58"/>
                <a:gd name="T15" fmla="*/ 111 h 113"/>
                <a:gd name="T16" fmla="*/ 0 w 58"/>
                <a:gd name="T17" fmla="*/ 112 h 113"/>
                <a:gd name="T18" fmla="*/ 6 w 58"/>
                <a:gd name="T1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3">
                  <a:moveTo>
                    <a:pt x="6" y="111"/>
                  </a:moveTo>
                  <a:lnTo>
                    <a:pt x="6" y="113"/>
                  </a:lnTo>
                  <a:lnTo>
                    <a:pt x="58" y="4"/>
                  </a:lnTo>
                  <a:lnTo>
                    <a:pt x="52" y="0"/>
                  </a:lnTo>
                  <a:lnTo>
                    <a:pt x="0" y="110"/>
                  </a:lnTo>
                  <a:lnTo>
                    <a:pt x="0" y="112"/>
                  </a:lnTo>
                  <a:lnTo>
                    <a:pt x="0" y="110"/>
                  </a:lnTo>
                  <a:lnTo>
                    <a:pt x="0" y="111"/>
                  </a:lnTo>
                  <a:lnTo>
                    <a:pt x="0" y="112"/>
                  </a:lnTo>
                  <a:lnTo>
                    <a:pt x="6"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7"/>
            <p:cNvSpPr>
              <a:spLocks/>
            </p:cNvSpPr>
            <p:nvPr/>
          </p:nvSpPr>
          <p:spPr bwMode="auto">
            <a:xfrm>
              <a:off x="4218361" y="5218658"/>
              <a:ext cx="14288" cy="87313"/>
            </a:xfrm>
            <a:custGeom>
              <a:avLst/>
              <a:gdLst>
                <a:gd name="T0" fmla="*/ 16 w 17"/>
                <a:gd name="T1" fmla="*/ 107 h 112"/>
                <a:gd name="T2" fmla="*/ 17 w 17"/>
                <a:gd name="T3" fmla="*/ 109 h 112"/>
                <a:gd name="T4" fmla="*/ 6 w 17"/>
                <a:gd name="T5" fmla="*/ 0 h 112"/>
                <a:gd name="T6" fmla="*/ 0 w 17"/>
                <a:gd name="T7" fmla="*/ 1 h 112"/>
                <a:gd name="T8" fmla="*/ 12 w 17"/>
                <a:gd name="T9" fmla="*/ 109 h 112"/>
                <a:gd name="T10" fmla="*/ 13 w 17"/>
                <a:gd name="T11" fmla="*/ 112 h 112"/>
                <a:gd name="T12" fmla="*/ 12 w 17"/>
                <a:gd name="T13" fmla="*/ 109 h 112"/>
                <a:gd name="T14" fmla="*/ 12 w 17"/>
                <a:gd name="T15" fmla="*/ 112 h 112"/>
                <a:gd name="T16" fmla="*/ 13 w 17"/>
                <a:gd name="T17" fmla="*/ 112 h 112"/>
                <a:gd name="T18" fmla="*/ 16 w 17"/>
                <a:gd name="T19"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2">
                  <a:moveTo>
                    <a:pt x="16" y="107"/>
                  </a:moveTo>
                  <a:lnTo>
                    <a:pt x="17" y="109"/>
                  </a:lnTo>
                  <a:lnTo>
                    <a:pt x="6" y="0"/>
                  </a:lnTo>
                  <a:lnTo>
                    <a:pt x="0" y="1"/>
                  </a:lnTo>
                  <a:lnTo>
                    <a:pt x="12" y="109"/>
                  </a:lnTo>
                  <a:lnTo>
                    <a:pt x="13" y="112"/>
                  </a:lnTo>
                  <a:lnTo>
                    <a:pt x="12" y="109"/>
                  </a:lnTo>
                  <a:lnTo>
                    <a:pt x="12" y="112"/>
                  </a:lnTo>
                  <a:lnTo>
                    <a:pt x="13" y="112"/>
                  </a:lnTo>
                  <a:lnTo>
                    <a:pt x="16"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8"/>
            <p:cNvSpPr>
              <a:spLocks/>
            </p:cNvSpPr>
            <p:nvPr/>
          </p:nvSpPr>
          <p:spPr bwMode="auto">
            <a:xfrm>
              <a:off x="4227886" y="5302796"/>
              <a:ext cx="69850" cy="36513"/>
            </a:xfrm>
            <a:custGeom>
              <a:avLst/>
              <a:gdLst>
                <a:gd name="T0" fmla="*/ 85 w 86"/>
                <a:gd name="T1" fmla="*/ 39 h 46"/>
                <a:gd name="T2" fmla="*/ 86 w 86"/>
                <a:gd name="T3" fmla="*/ 39 h 46"/>
                <a:gd name="T4" fmla="*/ 79 w 86"/>
                <a:gd name="T5" fmla="*/ 38 h 46"/>
                <a:gd name="T6" fmla="*/ 71 w 86"/>
                <a:gd name="T7" fmla="*/ 36 h 46"/>
                <a:gd name="T8" fmla="*/ 64 w 86"/>
                <a:gd name="T9" fmla="*/ 34 h 46"/>
                <a:gd name="T10" fmla="*/ 57 w 86"/>
                <a:gd name="T11" fmla="*/ 30 h 46"/>
                <a:gd name="T12" fmla="*/ 50 w 86"/>
                <a:gd name="T13" fmla="*/ 27 h 46"/>
                <a:gd name="T14" fmla="*/ 43 w 86"/>
                <a:gd name="T15" fmla="*/ 23 h 46"/>
                <a:gd name="T16" fmla="*/ 37 w 86"/>
                <a:gd name="T17" fmla="*/ 20 h 46"/>
                <a:gd name="T18" fmla="*/ 31 w 86"/>
                <a:gd name="T19" fmla="*/ 16 h 46"/>
                <a:gd name="T20" fmla="*/ 25 w 86"/>
                <a:gd name="T21" fmla="*/ 14 h 46"/>
                <a:gd name="T22" fmla="*/ 19 w 86"/>
                <a:gd name="T23" fmla="*/ 11 h 46"/>
                <a:gd name="T24" fmla="*/ 15 w 86"/>
                <a:gd name="T25" fmla="*/ 7 h 46"/>
                <a:gd name="T26" fmla="*/ 11 w 86"/>
                <a:gd name="T27" fmla="*/ 5 h 46"/>
                <a:gd name="T28" fmla="*/ 8 w 86"/>
                <a:gd name="T29" fmla="*/ 2 h 46"/>
                <a:gd name="T30" fmla="*/ 4 w 86"/>
                <a:gd name="T31" fmla="*/ 1 h 46"/>
                <a:gd name="T32" fmla="*/ 3 w 86"/>
                <a:gd name="T33" fmla="*/ 0 h 46"/>
                <a:gd name="T34" fmla="*/ 3 w 86"/>
                <a:gd name="T35" fmla="*/ 0 h 46"/>
                <a:gd name="T36" fmla="*/ 0 w 86"/>
                <a:gd name="T37" fmla="*/ 5 h 46"/>
                <a:gd name="T38" fmla="*/ 0 w 86"/>
                <a:gd name="T39" fmla="*/ 6 h 46"/>
                <a:gd name="T40" fmla="*/ 2 w 86"/>
                <a:gd name="T41" fmla="*/ 7 h 46"/>
                <a:gd name="T42" fmla="*/ 4 w 86"/>
                <a:gd name="T43" fmla="*/ 8 h 46"/>
                <a:gd name="T44" fmla="*/ 8 w 86"/>
                <a:gd name="T45" fmla="*/ 11 h 46"/>
                <a:gd name="T46" fmla="*/ 11 w 86"/>
                <a:gd name="T47" fmla="*/ 13 h 46"/>
                <a:gd name="T48" fmla="*/ 16 w 86"/>
                <a:gd name="T49" fmla="*/ 16 h 46"/>
                <a:gd name="T50" fmla="*/ 22 w 86"/>
                <a:gd name="T51" fmla="*/ 19 h 46"/>
                <a:gd name="T52" fmla="*/ 27 w 86"/>
                <a:gd name="T53" fmla="*/ 22 h 46"/>
                <a:gd name="T54" fmla="*/ 34 w 86"/>
                <a:gd name="T55" fmla="*/ 25 h 46"/>
                <a:gd name="T56" fmla="*/ 40 w 86"/>
                <a:gd name="T57" fmla="*/ 29 h 46"/>
                <a:gd name="T58" fmla="*/ 47 w 86"/>
                <a:gd name="T59" fmla="*/ 32 h 46"/>
                <a:gd name="T60" fmla="*/ 55 w 86"/>
                <a:gd name="T61" fmla="*/ 36 h 46"/>
                <a:gd name="T62" fmla="*/ 62 w 86"/>
                <a:gd name="T63" fmla="*/ 39 h 46"/>
                <a:gd name="T64" fmla="*/ 70 w 86"/>
                <a:gd name="T65" fmla="*/ 42 h 46"/>
                <a:gd name="T66" fmla="*/ 77 w 86"/>
                <a:gd name="T67" fmla="*/ 44 h 46"/>
                <a:gd name="T68" fmla="*/ 84 w 86"/>
                <a:gd name="T69" fmla="*/ 46 h 46"/>
                <a:gd name="T70" fmla="*/ 84 w 86"/>
                <a:gd name="T71" fmla="*/ 46 h 46"/>
                <a:gd name="T72" fmla="*/ 85 w 86"/>
                <a:gd name="T7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46">
                  <a:moveTo>
                    <a:pt x="85" y="39"/>
                  </a:moveTo>
                  <a:lnTo>
                    <a:pt x="86" y="39"/>
                  </a:lnTo>
                  <a:lnTo>
                    <a:pt x="79" y="38"/>
                  </a:lnTo>
                  <a:lnTo>
                    <a:pt x="71" y="36"/>
                  </a:lnTo>
                  <a:lnTo>
                    <a:pt x="64" y="34"/>
                  </a:lnTo>
                  <a:lnTo>
                    <a:pt x="57" y="30"/>
                  </a:lnTo>
                  <a:lnTo>
                    <a:pt x="50" y="27"/>
                  </a:lnTo>
                  <a:lnTo>
                    <a:pt x="43" y="23"/>
                  </a:lnTo>
                  <a:lnTo>
                    <a:pt x="37" y="20"/>
                  </a:lnTo>
                  <a:lnTo>
                    <a:pt x="31" y="16"/>
                  </a:lnTo>
                  <a:lnTo>
                    <a:pt x="25" y="14"/>
                  </a:lnTo>
                  <a:lnTo>
                    <a:pt x="19" y="11"/>
                  </a:lnTo>
                  <a:lnTo>
                    <a:pt x="15" y="7"/>
                  </a:lnTo>
                  <a:lnTo>
                    <a:pt x="11" y="5"/>
                  </a:lnTo>
                  <a:lnTo>
                    <a:pt x="8" y="2"/>
                  </a:lnTo>
                  <a:lnTo>
                    <a:pt x="4" y="1"/>
                  </a:lnTo>
                  <a:lnTo>
                    <a:pt x="3" y="0"/>
                  </a:lnTo>
                  <a:lnTo>
                    <a:pt x="3" y="0"/>
                  </a:lnTo>
                  <a:lnTo>
                    <a:pt x="0" y="5"/>
                  </a:lnTo>
                  <a:lnTo>
                    <a:pt x="0" y="6"/>
                  </a:lnTo>
                  <a:lnTo>
                    <a:pt x="2" y="7"/>
                  </a:lnTo>
                  <a:lnTo>
                    <a:pt x="4" y="8"/>
                  </a:lnTo>
                  <a:lnTo>
                    <a:pt x="8" y="11"/>
                  </a:lnTo>
                  <a:lnTo>
                    <a:pt x="11" y="13"/>
                  </a:lnTo>
                  <a:lnTo>
                    <a:pt x="16" y="16"/>
                  </a:lnTo>
                  <a:lnTo>
                    <a:pt x="22" y="19"/>
                  </a:lnTo>
                  <a:lnTo>
                    <a:pt x="27" y="22"/>
                  </a:lnTo>
                  <a:lnTo>
                    <a:pt x="34" y="25"/>
                  </a:lnTo>
                  <a:lnTo>
                    <a:pt x="40" y="29"/>
                  </a:lnTo>
                  <a:lnTo>
                    <a:pt x="47" y="32"/>
                  </a:lnTo>
                  <a:lnTo>
                    <a:pt x="55" y="36"/>
                  </a:lnTo>
                  <a:lnTo>
                    <a:pt x="62" y="39"/>
                  </a:lnTo>
                  <a:lnTo>
                    <a:pt x="70" y="42"/>
                  </a:lnTo>
                  <a:lnTo>
                    <a:pt x="77" y="44"/>
                  </a:lnTo>
                  <a:lnTo>
                    <a:pt x="84" y="46"/>
                  </a:lnTo>
                  <a:lnTo>
                    <a:pt x="84" y="46"/>
                  </a:lnTo>
                  <a:lnTo>
                    <a:pt x="8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9"/>
            <p:cNvSpPr>
              <a:spLocks/>
            </p:cNvSpPr>
            <p:nvPr/>
          </p:nvSpPr>
          <p:spPr bwMode="auto">
            <a:xfrm>
              <a:off x="4294561" y="5334546"/>
              <a:ext cx="50800" cy="25400"/>
            </a:xfrm>
            <a:custGeom>
              <a:avLst/>
              <a:gdLst>
                <a:gd name="T0" fmla="*/ 63 w 63"/>
                <a:gd name="T1" fmla="*/ 27 h 33"/>
                <a:gd name="T2" fmla="*/ 63 w 63"/>
                <a:gd name="T3" fmla="*/ 27 h 33"/>
                <a:gd name="T4" fmla="*/ 49 w 63"/>
                <a:gd name="T5" fmla="*/ 19 h 33"/>
                <a:gd name="T6" fmla="*/ 40 w 63"/>
                <a:gd name="T7" fmla="*/ 13 h 33"/>
                <a:gd name="T8" fmla="*/ 33 w 63"/>
                <a:gd name="T9" fmla="*/ 10 h 33"/>
                <a:gd name="T10" fmla="*/ 30 w 63"/>
                <a:gd name="T11" fmla="*/ 7 h 33"/>
                <a:gd name="T12" fmla="*/ 25 w 63"/>
                <a:gd name="T13" fmla="*/ 6 h 33"/>
                <a:gd name="T14" fmla="*/ 20 w 63"/>
                <a:gd name="T15" fmla="*/ 5 h 33"/>
                <a:gd name="T16" fmla="*/ 12 w 63"/>
                <a:gd name="T17" fmla="*/ 3 h 33"/>
                <a:gd name="T18" fmla="*/ 1 w 63"/>
                <a:gd name="T19" fmla="*/ 0 h 33"/>
                <a:gd name="T20" fmla="*/ 0 w 63"/>
                <a:gd name="T21" fmla="*/ 7 h 33"/>
                <a:gd name="T22" fmla="*/ 11 w 63"/>
                <a:gd name="T23" fmla="*/ 10 h 33"/>
                <a:gd name="T24" fmla="*/ 18 w 63"/>
                <a:gd name="T25" fmla="*/ 11 h 33"/>
                <a:gd name="T26" fmla="*/ 23 w 63"/>
                <a:gd name="T27" fmla="*/ 12 h 33"/>
                <a:gd name="T28" fmla="*/ 26 w 63"/>
                <a:gd name="T29" fmla="*/ 13 h 33"/>
                <a:gd name="T30" fmla="*/ 31 w 63"/>
                <a:gd name="T31" fmla="*/ 15 h 33"/>
                <a:gd name="T32" fmla="*/ 37 w 63"/>
                <a:gd name="T33" fmla="*/ 19 h 33"/>
                <a:gd name="T34" fmla="*/ 46 w 63"/>
                <a:gd name="T35" fmla="*/ 25 h 33"/>
                <a:gd name="T36" fmla="*/ 60 w 63"/>
                <a:gd name="T37" fmla="*/ 33 h 33"/>
                <a:gd name="T38" fmla="*/ 60 w 63"/>
                <a:gd name="T39" fmla="*/ 33 h 33"/>
                <a:gd name="T40" fmla="*/ 63 w 63"/>
                <a:gd name="T41"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3">
                  <a:moveTo>
                    <a:pt x="63" y="27"/>
                  </a:moveTo>
                  <a:lnTo>
                    <a:pt x="63" y="27"/>
                  </a:lnTo>
                  <a:lnTo>
                    <a:pt x="49" y="19"/>
                  </a:lnTo>
                  <a:lnTo>
                    <a:pt x="40" y="13"/>
                  </a:lnTo>
                  <a:lnTo>
                    <a:pt x="33" y="10"/>
                  </a:lnTo>
                  <a:lnTo>
                    <a:pt x="30" y="7"/>
                  </a:lnTo>
                  <a:lnTo>
                    <a:pt x="25" y="6"/>
                  </a:lnTo>
                  <a:lnTo>
                    <a:pt x="20" y="5"/>
                  </a:lnTo>
                  <a:lnTo>
                    <a:pt x="12" y="3"/>
                  </a:lnTo>
                  <a:lnTo>
                    <a:pt x="1" y="0"/>
                  </a:lnTo>
                  <a:lnTo>
                    <a:pt x="0" y="7"/>
                  </a:lnTo>
                  <a:lnTo>
                    <a:pt x="11" y="10"/>
                  </a:lnTo>
                  <a:lnTo>
                    <a:pt x="18" y="11"/>
                  </a:lnTo>
                  <a:lnTo>
                    <a:pt x="23" y="12"/>
                  </a:lnTo>
                  <a:lnTo>
                    <a:pt x="26" y="13"/>
                  </a:lnTo>
                  <a:lnTo>
                    <a:pt x="31" y="15"/>
                  </a:lnTo>
                  <a:lnTo>
                    <a:pt x="37" y="19"/>
                  </a:lnTo>
                  <a:lnTo>
                    <a:pt x="46" y="25"/>
                  </a:lnTo>
                  <a:lnTo>
                    <a:pt x="60" y="33"/>
                  </a:lnTo>
                  <a:lnTo>
                    <a:pt x="60" y="33"/>
                  </a:lnTo>
                  <a:lnTo>
                    <a:pt x="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0"/>
            <p:cNvSpPr>
              <a:spLocks/>
            </p:cNvSpPr>
            <p:nvPr/>
          </p:nvSpPr>
          <p:spPr bwMode="auto">
            <a:xfrm>
              <a:off x="4342186" y="5355183"/>
              <a:ext cx="88900" cy="87313"/>
            </a:xfrm>
            <a:custGeom>
              <a:avLst/>
              <a:gdLst>
                <a:gd name="T0" fmla="*/ 110 w 110"/>
                <a:gd name="T1" fmla="*/ 105 h 109"/>
                <a:gd name="T2" fmla="*/ 110 w 110"/>
                <a:gd name="T3" fmla="*/ 105 h 109"/>
                <a:gd name="T4" fmla="*/ 106 w 110"/>
                <a:gd name="T5" fmla="*/ 100 h 109"/>
                <a:gd name="T6" fmla="*/ 101 w 110"/>
                <a:gd name="T7" fmla="*/ 94 h 109"/>
                <a:gd name="T8" fmla="*/ 96 w 110"/>
                <a:gd name="T9" fmla="*/ 89 h 109"/>
                <a:gd name="T10" fmla="*/ 91 w 110"/>
                <a:gd name="T11" fmla="*/ 82 h 109"/>
                <a:gd name="T12" fmla="*/ 85 w 110"/>
                <a:gd name="T13" fmla="*/ 75 h 109"/>
                <a:gd name="T14" fmla="*/ 78 w 110"/>
                <a:gd name="T15" fmla="*/ 69 h 109"/>
                <a:gd name="T16" fmla="*/ 72 w 110"/>
                <a:gd name="T17" fmla="*/ 61 h 109"/>
                <a:gd name="T18" fmla="*/ 65 w 110"/>
                <a:gd name="T19" fmla="*/ 54 h 109"/>
                <a:gd name="T20" fmla="*/ 58 w 110"/>
                <a:gd name="T21" fmla="*/ 46 h 109"/>
                <a:gd name="T22" fmla="*/ 51 w 110"/>
                <a:gd name="T23" fmla="*/ 39 h 109"/>
                <a:gd name="T24" fmla="*/ 45 w 110"/>
                <a:gd name="T25" fmla="*/ 31 h 109"/>
                <a:gd name="T26" fmla="*/ 36 w 110"/>
                <a:gd name="T27" fmla="*/ 24 h 109"/>
                <a:gd name="T28" fmla="*/ 28 w 110"/>
                <a:gd name="T29" fmla="*/ 17 h 109"/>
                <a:gd name="T30" fmla="*/ 20 w 110"/>
                <a:gd name="T31" fmla="*/ 11 h 109"/>
                <a:gd name="T32" fmla="*/ 12 w 110"/>
                <a:gd name="T33" fmla="*/ 6 h 109"/>
                <a:gd name="T34" fmla="*/ 3 w 110"/>
                <a:gd name="T35" fmla="*/ 0 h 109"/>
                <a:gd name="T36" fmla="*/ 0 w 110"/>
                <a:gd name="T37" fmla="*/ 6 h 109"/>
                <a:gd name="T38" fmla="*/ 9 w 110"/>
                <a:gd name="T39" fmla="*/ 10 h 109"/>
                <a:gd name="T40" fmla="*/ 17 w 110"/>
                <a:gd name="T41" fmla="*/ 17 h 109"/>
                <a:gd name="T42" fmla="*/ 25 w 110"/>
                <a:gd name="T43" fmla="*/ 22 h 109"/>
                <a:gd name="T44" fmla="*/ 32 w 110"/>
                <a:gd name="T45" fmla="*/ 29 h 109"/>
                <a:gd name="T46" fmla="*/ 40 w 110"/>
                <a:gd name="T47" fmla="*/ 36 h 109"/>
                <a:gd name="T48" fmla="*/ 47 w 110"/>
                <a:gd name="T49" fmla="*/ 44 h 109"/>
                <a:gd name="T50" fmla="*/ 54 w 110"/>
                <a:gd name="T51" fmla="*/ 50 h 109"/>
                <a:gd name="T52" fmla="*/ 61 w 110"/>
                <a:gd name="T53" fmla="*/ 59 h 109"/>
                <a:gd name="T54" fmla="*/ 68 w 110"/>
                <a:gd name="T55" fmla="*/ 65 h 109"/>
                <a:gd name="T56" fmla="*/ 73 w 110"/>
                <a:gd name="T57" fmla="*/ 72 h 109"/>
                <a:gd name="T58" fmla="*/ 80 w 110"/>
                <a:gd name="T59" fmla="*/ 79 h 109"/>
                <a:gd name="T60" fmla="*/ 86 w 110"/>
                <a:gd name="T61" fmla="*/ 86 h 109"/>
                <a:gd name="T62" fmla="*/ 92 w 110"/>
                <a:gd name="T63" fmla="*/ 93 h 109"/>
                <a:gd name="T64" fmla="*/ 96 w 110"/>
                <a:gd name="T65" fmla="*/ 98 h 109"/>
                <a:gd name="T66" fmla="*/ 101 w 110"/>
                <a:gd name="T67" fmla="*/ 105 h 109"/>
                <a:gd name="T68" fmla="*/ 106 w 110"/>
                <a:gd name="T69" fmla="*/ 109 h 109"/>
                <a:gd name="T70" fmla="*/ 106 w 110"/>
                <a:gd name="T71" fmla="*/ 109 h 109"/>
                <a:gd name="T72" fmla="*/ 110 w 110"/>
                <a:gd name="T73" fmla="*/ 10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09">
                  <a:moveTo>
                    <a:pt x="110" y="105"/>
                  </a:moveTo>
                  <a:lnTo>
                    <a:pt x="110" y="105"/>
                  </a:lnTo>
                  <a:lnTo>
                    <a:pt x="106" y="100"/>
                  </a:lnTo>
                  <a:lnTo>
                    <a:pt x="101" y="94"/>
                  </a:lnTo>
                  <a:lnTo>
                    <a:pt x="96" y="89"/>
                  </a:lnTo>
                  <a:lnTo>
                    <a:pt x="91" y="82"/>
                  </a:lnTo>
                  <a:lnTo>
                    <a:pt x="85" y="75"/>
                  </a:lnTo>
                  <a:lnTo>
                    <a:pt x="78" y="69"/>
                  </a:lnTo>
                  <a:lnTo>
                    <a:pt x="72" y="61"/>
                  </a:lnTo>
                  <a:lnTo>
                    <a:pt x="65" y="54"/>
                  </a:lnTo>
                  <a:lnTo>
                    <a:pt x="58" y="46"/>
                  </a:lnTo>
                  <a:lnTo>
                    <a:pt x="51" y="39"/>
                  </a:lnTo>
                  <a:lnTo>
                    <a:pt x="45" y="31"/>
                  </a:lnTo>
                  <a:lnTo>
                    <a:pt x="36" y="24"/>
                  </a:lnTo>
                  <a:lnTo>
                    <a:pt x="28" y="17"/>
                  </a:lnTo>
                  <a:lnTo>
                    <a:pt x="20" y="11"/>
                  </a:lnTo>
                  <a:lnTo>
                    <a:pt x="12" y="6"/>
                  </a:lnTo>
                  <a:lnTo>
                    <a:pt x="3" y="0"/>
                  </a:lnTo>
                  <a:lnTo>
                    <a:pt x="0" y="6"/>
                  </a:lnTo>
                  <a:lnTo>
                    <a:pt x="9" y="10"/>
                  </a:lnTo>
                  <a:lnTo>
                    <a:pt x="17" y="17"/>
                  </a:lnTo>
                  <a:lnTo>
                    <a:pt x="25" y="22"/>
                  </a:lnTo>
                  <a:lnTo>
                    <a:pt x="32" y="29"/>
                  </a:lnTo>
                  <a:lnTo>
                    <a:pt x="40" y="36"/>
                  </a:lnTo>
                  <a:lnTo>
                    <a:pt x="47" y="44"/>
                  </a:lnTo>
                  <a:lnTo>
                    <a:pt x="54" y="50"/>
                  </a:lnTo>
                  <a:lnTo>
                    <a:pt x="61" y="59"/>
                  </a:lnTo>
                  <a:lnTo>
                    <a:pt x="68" y="65"/>
                  </a:lnTo>
                  <a:lnTo>
                    <a:pt x="73" y="72"/>
                  </a:lnTo>
                  <a:lnTo>
                    <a:pt x="80" y="79"/>
                  </a:lnTo>
                  <a:lnTo>
                    <a:pt x="86" y="86"/>
                  </a:lnTo>
                  <a:lnTo>
                    <a:pt x="92" y="93"/>
                  </a:lnTo>
                  <a:lnTo>
                    <a:pt x="96" y="98"/>
                  </a:lnTo>
                  <a:lnTo>
                    <a:pt x="101" y="105"/>
                  </a:lnTo>
                  <a:lnTo>
                    <a:pt x="106" y="109"/>
                  </a:lnTo>
                  <a:lnTo>
                    <a:pt x="106" y="109"/>
                  </a:lnTo>
                  <a:lnTo>
                    <a:pt x="11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1"/>
            <p:cNvSpPr>
              <a:spLocks/>
            </p:cNvSpPr>
            <p:nvPr/>
          </p:nvSpPr>
          <p:spPr bwMode="auto">
            <a:xfrm>
              <a:off x="4426323" y="5437733"/>
              <a:ext cx="125413" cy="49213"/>
            </a:xfrm>
            <a:custGeom>
              <a:avLst/>
              <a:gdLst>
                <a:gd name="T0" fmla="*/ 157 w 157"/>
                <a:gd name="T1" fmla="*/ 55 h 62"/>
                <a:gd name="T2" fmla="*/ 157 w 157"/>
                <a:gd name="T3" fmla="*/ 55 h 62"/>
                <a:gd name="T4" fmla="*/ 148 w 157"/>
                <a:gd name="T5" fmla="*/ 54 h 62"/>
                <a:gd name="T6" fmla="*/ 138 w 157"/>
                <a:gd name="T7" fmla="*/ 51 h 62"/>
                <a:gd name="T8" fmla="*/ 127 w 157"/>
                <a:gd name="T9" fmla="*/ 49 h 62"/>
                <a:gd name="T10" fmla="*/ 117 w 157"/>
                <a:gd name="T11" fmla="*/ 46 h 62"/>
                <a:gd name="T12" fmla="*/ 106 w 157"/>
                <a:gd name="T13" fmla="*/ 43 h 62"/>
                <a:gd name="T14" fmla="*/ 94 w 157"/>
                <a:gd name="T15" fmla="*/ 39 h 62"/>
                <a:gd name="T16" fmla="*/ 82 w 157"/>
                <a:gd name="T17" fmla="*/ 35 h 62"/>
                <a:gd name="T18" fmla="*/ 71 w 157"/>
                <a:gd name="T19" fmla="*/ 32 h 62"/>
                <a:gd name="T20" fmla="*/ 59 w 157"/>
                <a:gd name="T21" fmla="*/ 28 h 62"/>
                <a:gd name="T22" fmla="*/ 50 w 157"/>
                <a:gd name="T23" fmla="*/ 25 h 62"/>
                <a:gd name="T24" fmla="*/ 40 w 157"/>
                <a:gd name="T25" fmla="*/ 20 h 62"/>
                <a:gd name="T26" fmla="*/ 31 w 157"/>
                <a:gd name="T27" fmla="*/ 16 h 62"/>
                <a:gd name="T28" fmla="*/ 23 w 157"/>
                <a:gd name="T29" fmla="*/ 11 h 62"/>
                <a:gd name="T30" fmla="*/ 15 w 157"/>
                <a:gd name="T31" fmla="*/ 8 h 62"/>
                <a:gd name="T32" fmla="*/ 9 w 157"/>
                <a:gd name="T33" fmla="*/ 3 h 62"/>
                <a:gd name="T34" fmla="*/ 4 w 157"/>
                <a:gd name="T35" fmla="*/ 0 h 62"/>
                <a:gd name="T36" fmla="*/ 0 w 157"/>
                <a:gd name="T37" fmla="*/ 4 h 62"/>
                <a:gd name="T38" fmla="*/ 5 w 157"/>
                <a:gd name="T39" fmla="*/ 8 h 62"/>
                <a:gd name="T40" fmla="*/ 11 w 157"/>
                <a:gd name="T41" fmla="*/ 13 h 62"/>
                <a:gd name="T42" fmla="*/ 19 w 157"/>
                <a:gd name="T43" fmla="*/ 17 h 62"/>
                <a:gd name="T44" fmla="*/ 27 w 157"/>
                <a:gd name="T45" fmla="*/ 22 h 62"/>
                <a:gd name="T46" fmla="*/ 36 w 157"/>
                <a:gd name="T47" fmla="*/ 26 h 62"/>
                <a:gd name="T48" fmla="*/ 47 w 157"/>
                <a:gd name="T49" fmla="*/ 31 h 62"/>
                <a:gd name="T50" fmla="*/ 58 w 157"/>
                <a:gd name="T51" fmla="*/ 34 h 62"/>
                <a:gd name="T52" fmla="*/ 69 w 157"/>
                <a:gd name="T53" fmla="*/ 39 h 62"/>
                <a:gd name="T54" fmla="*/ 80 w 157"/>
                <a:gd name="T55" fmla="*/ 42 h 62"/>
                <a:gd name="T56" fmla="*/ 92 w 157"/>
                <a:gd name="T57" fmla="*/ 46 h 62"/>
                <a:gd name="T58" fmla="*/ 103 w 157"/>
                <a:gd name="T59" fmla="*/ 49 h 62"/>
                <a:gd name="T60" fmla="*/ 115 w 157"/>
                <a:gd name="T61" fmla="*/ 53 h 62"/>
                <a:gd name="T62" fmla="*/ 126 w 157"/>
                <a:gd name="T63" fmla="*/ 55 h 62"/>
                <a:gd name="T64" fmla="*/ 137 w 157"/>
                <a:gd name="T65" fmla="*/ 57 h 62"/>
                <a:gd name="T66" fmla="*/ 147 w 157"/>
                <a:gd name="T67" fmla="*/ 60 h 62"/>
                <a:gd name="T68" fmla="*/ 156 w 157"/>
                <a:gd name="T69" fmla="*/ 62 h 62"/>
                <a:gd name="T70" fmla="*/ 156 w 157"/>
                <a:gd name="T71" fmla="*/ 62 h 62"/>
                <a:gd name="T72" fmla="*/ 157 w 157"/>
                <a:gd name="T73"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2">
                  <a:moveTo>
                    <a:pt x="157" y="55"/>
                  </a:moveTo>
                  <a:lnTo>
                    <a:pt x="157" y="55"/>
                  </a:lnTo>
                  <a:lnTo>
                    <a:pt x="148" y="54"/>
                  </a:lnTo>
                  <a:lnTo>
                    <a:pt x="138" y="51"/>
                  </a:lnTo>
                  <a:lnTo>
                    <a:pt x="127" y="49"/>
                  </a:lnTo>
                  <a:lnTo>
                    <a:pt x="117" y="46"/>
                  </a:lnTo>
                  <a:lnTo>
                    <a:pt x="106" y="43"/>
                  </a:lnTo>
                  <a:lnTo>
                    <a:pt x="94" y="39"/>
                  </a:lnTo>
                  <a:lnTo>
                    <a:pt x="82" y="35"/>
                  </a:lnTo>
                  <a:lnTo>
                    <a:pt x="71" y="32"/>
                  </a:lnTo>
                  <a:lnTo>
                    <a:pt x="59" y="28"/>
                  </a:lnTo>
                  <a:lnTo>
                    <a:pt x="50" y="25"/>
                  </a:lnTo>
                  <a:lnTo>
                    <a:pt x="40" y="20"/>
                  </a:lnTo>
                  <a:lnTo>
                    <a:pt x="31" y="16"/>
                  </a:lnTo>
                  <a:lnTo>
                    <a:pt x="23" y="11"/>
                  </a:lnTo>
                  <a:lnTo>
                    <a:pt x="15" y="8"/>
                  </a:lnTo>
                  <a:lnTo>
                    <a:pt x="9" y="3"/>
                  </a:lnTo>
                  <a:lnTo>
                    <a:pt x="4" y="0"/>
                  </a:lnTo>
                  <a:lnTo>
                    <a:pt x="0" y="4"/>
                  </a:lnTo>
                  <a:lnTo>
                    <a:pt x="5" y="8"/>
                  </a:lnTo>
                  <a:lnTo>
                    <a:pt x="11" y="13"/>
                  </a:lnTo>
                  <a:lnTo>
                    <a:pt x="19" y="17"/>
                  </a:lnTo>
                  <a:lnTo>
                    <a:pt x="27" y="22"/>
                  </a:lnTo>
                  <a:lnTo>
                    <a:pt x="36" y="26"/>
                  </a:lnTo>
                  <a:lnTo>
                    <a:pt x="47" y="31"/>
                  </a:lnTo>
                  <a:lnTo>
                    <a:pt x="58" y="34"/>
                  </a:lnTo>
                  <a:lnTo>
                    <a:pt x="69" y="39"/>
                  </a:lnTo>
                  <a:lnTo>
                    <a:pt x="80" y="42"/>
                  </a:lnTo>
                  <a:lnTo>
                    <a:pt x="92" y="46"/>
                  </a:lnTo>
                  <a:lnTo>
                    <a:pt x="103" y="49"/>
                  </a:lnTo>
                  <a:lnTo>
                    <a:pt x="115" y="53"/>
                  </a:lnTo>
                  <a:lnTo>
                    <a:pt x="126" y="55"/>
                  </a:lnTo>
                  <a:lnTo>
                    <a:pt x="137" y="57"/>
                  </a:lnTo>
                  <a:lnTo>
                    <a:pt x="147" y="60"/>
                  </a:lnTo>
                  <a:lnTo>
                    <a:pt x="156" y="62"/>
                  </a:lnTo>
                  <a:lnTo>
                    <a:pt x="156" y="62"/>
                  </a:lnTo>
                  <a:lnTo>
                    <a:pt x="1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2"/>
            <p:cNvSpPr>
              <a:spLocks/>
            </p:cNvSpPr>
            <p:nvPr/>
          </p:nvSpPr>
          <p:spPr bwMode="auto">
            <a:xfrm>
              <a:off x="4551736" y="5453608"/>
              <a:ext cx="100013" cy="34925"/>
            </a:xfrm>
            <a:custGeom>
              <a:avLst/>
              <a:gdLst>
                <a:gd name="T0" fmla="*/ 122 w 127"/>
                <a:gd name="T1" fmla="*/ 1 h 44"/>
                <a:gd name="T2" fmla="*/ 123 w 127"/>
                <a:gd name="T3" fmla="*/ 0 h 44"/>
                <a:gd name="T4" fmla="*/ 122 w 127"/>
                <a:gd name="T5" fmla="*/ 0 h 44"/>
                <a:gd name="T6" fmla="*/ 120 w 127"/>
                <a:gd name="T7" fmla="*/ 1 h 44"/>
                <a:gd name="T8" fmla="*/ 117 w 127"/>
                <a:gd name="T9" fmla="*/ 4 h 44"/>
                <a:gd name="T10" fmla="*/ 111 w 127"/>
                <a:gd name="T11" fmla="*/ 7 h 44"/>
                <a:gd name="T12" fmla="*/ 105 w 127"/>
                <a:gd name="T13" fmla="*/ 11 h 44"/>
                <a:gd name="T14" fmla="*/ 97 w 127"/>
                <a:gd name="T15" fmla="*/ 14 h 44"/>
                <a:gd name="T16" fmla="*/ 89 w 127"/>
                <a:gd name="T17" fmla="*/ 18 h 44"/>
                <a:gd name="T18" fmla="*/ 81 w 127"/>
                <a:gd name="T19" fmla="*/ 22 h 44"/>
                <a:gd name="T20" fmla="*/ 72 w 127"/>
                <a:gd name="T21" fmla="*/ 24 h 44"/>
                <a:gd name="T22" fmla="*/ 61 w 127"/>
                <a:gd name="T23" fmla="*/ 29 h 44"/>
                <a:gd name="T24" fmla="*/ 51 w 127"/>
                <a:gd name="T25" fmla="*/ 31 h 44"/>
                <a:gd name="T26" fmla="*/ 40 w 127"/>
                <a:gd name="T27" fmla="*/ 34 h 44"/>
                <a:gd name="T28" fmla="*/ 30 w 127"/>
                <a:gd name="T29" fmla="*/ 36 h 44"/>
                <a:gd name="T30" fmla="*/ 21 w 127"/>
                <a:gd name="T31" fmla="*/ 37 h 44"/>
                <a:gd name="T32" fmla="*/ 11 w 127"/>
                <a:gd name="T33" fmla="*/ 37 h 44"/>
                <a:gd name="T34" fmla="*/ 1 w 127"/>
                <a:gd name="T35" fmla="*/ 36 h 44"/>
                <a:gd name="T36" fmla="*/ 0 w 127"/>
                <a:gd name="T37" fmla="*/ 43 h 44"/>
                <a:gd name="T38" fmla="*/ 11 w 127"/>
                <a:gd name="T39" fmla="*/ 44 h 44"/>
                <a:gd name="T40" fmla="*/ 21 w 127"/>
                <a:gd name="T41" fmla="*/ 44 h 44"/>
                <a:gd name="T42" fmla="*/ 31 w 127"/>
                <a:gd name="T43" fmla="*/ 43 h 44"/>
                <a:gd name="T44" fmla="*/ 42 w 127"/>
                <a:gd name="T45" fmla="*/ 41 h 44"/>
                <a:gd name="T46" fmla="*/ 53 w 127"/>
                <a:gd name="T47" fmla="*/ 38 h 44"/>
                <a:gd name="T48" fmla="*/ 62 w 127"/>
                <a:gd name="T49" fmla="*/ 35 h 44"/>
                <a:gd name="T50" fmla="*/ 73 w 127"/>
                <a:gd name="T51" fmla="*/ 31 h 44"/>
                <a:gd name="T52" fmla="*/ 83 w 127"/>
                <a:gd name="T53" fmla="*/ 27 h 44"/>
                <a:gd name="T54" fmla="*/ 92 w 127"/>
                <a:gd name="T55" fmla="*/ 23 h 44"/>
                <a:gd name="T56" fmla="*/ 100 w 127"/>
                <a:gd name="T57" fmla="*/ 20 h 44"/>
                <a:gd name="T58" fmla="*/ 107 w 127"/>
                <a:gd name="T59" fmla="*/ 15 h 44"/>
                <a:gd name="T60" fmla="*/ 114 w 127"/>
                <a:gd name="T61" fmla="*/ 13 h 44"/>
                <a:gd name="T62" fmla="*/ 119 w 127"/>
                <a:gd name="T63" fmla="*/ 9 h 44"/>
                <a:gd name="T64" fmla="*/ 123 w 127"/>
                <a:gd name="T65" fmla="*/ 7 h 44"/>
                <a:gd name="T66" fmla="*/ 126 w 127"/>
                <a:gd name="T67" fmla="*/ 6 h 44"/>
                <a:gd name="T68" fmla="*/ 127 w 127"/>
                <a:gd name="T69" fmla="*/ 6 h 44"/>
                <a:gd name="T70" fmla="*/ 127 w 127"/>
                <a:gd name="T71" fmla="*/ 5 h 44"/>
                <a:gd name="T72" fmla="*/ 127 w 127"/>
                <a:gd name="T73" fmla="*/ 6 h 44"/>
                <a:gd name="T74" fmla="*/ 127 w 127"/>
                <a:gd name="T75" fmla="*/ 5 h 44"/>
                <a:gd name="T76" fmla="*/ 127 w 127"/>
                <a:gd name="T77" fmla="*/ 5 h 44"/>
                <a:gd name="T78" fmla="*/ 122 w 127"/>
                <a:gd name="T7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44">
                  <a:moveTo>
                    <a:pt x="122" y="1"/>
                  </a:moveTo>
                  <a:lnTo>
                    <a:pt x="123" y="0"/>
                  </a:lnTo>
                  <a:lnTo>
                    <a:pt x="122" y="0"/>
                  </a:lnTo>
                  <a:lnTo>
                    <a:pt x="120" y="1"/>
                  </a:lnTo>
                  <a:lnTo>
                    <a:pt x="117" y="4"/>
                  </a:lnTo>
                  <a:lnTo>
                    <a:pt x="111" y="7"/>
                  </a:lnTo>
                  <a:lnTo>
                    <a:pt x="105" y="11"/>
                  </a:lnTo>
                  <a:lnTo>
                    <a:pt x="97" y="14"/>
                  </a:lnTo>
                  <a:lnTo>
                    <a:pt x="89" y="18"/>
                  </a:lnTo>
                  <a:lnTo>
                    <a:pt x="81" y="22"/>
                  </a:lnTo>
                  <a:lnTo>
                    <a:pt x="72" y="24"/>
                  </a:lnTo>
                  <a:lnTo>
                    <a:pt x="61" y="29"/>
                  </a:lnTo>
                  <a:lnTo>
                    <a:pt x="51" y="31"/>
                  </a:lnTo>
                  <a:lnTo>
                    <a:pt x="40" y="34"/>
                  </a:lnTo>
                  <a:lnTo>
                    <a:pt x="30" y="36"/>
                  </a:lnTo>
                  <a:lnTo>
                    <a:pt x="21" y="37"/>
                  </a:lnTo>
                  <a:lnTo>
                    <a:pt x="11" y="37"/>
                  </a:lnTo>
                  <a:lnTo>
                    <a:pt x="1" y="36"/>
                  </a:lnTo>
                  <a:lnTo>
                    <a:pt x="0" y="43"/>
                  </a:lnTo>
                  <a:lnTo>
                    <a:pt x="11" y="44"/>
                  </a:lnTo>
                  <a:lnTo>
                    <a:pt x="21" y="44"/>
                  </a:lnTo>
                  <a:lnTo>
                    <a:pt x="31" y="43"/>
                  </a:lnTo>
                  <a:lnTo>
                    <a:pt x="42" y="41"/>
                  </a:lnTo>
                  <a:lnTo>
                    <a:pt x="53" y="38"/>
                  </a:lnTo>
                  <a:lnTo>
                    <a:pt x="62" y="35"/>
                  </a:lnTo>
                  <a:lnTo>
                    <a:pt x="73" y="31"/>
                  </a:lnTo>
                  <a:lnTo>
                    <a:pt x="83" y="27"/>
                  </a:lnTo>
                  <a:lnTo>
                    <a:pt x="92" y="23"/>
                  </a:lnTo>
                  <a:lnTo>
                    <a:pt x="100" y="20"/>
                  </a:lnTo>
                  <a:lnTo>
                    <a:pt x="107" y="15"/>
                  </a:lnTo>
                  <a:lnTo>
                    <a:pt x="114" y="13"/>
                  </a:lnTo>
                  <a:lnTo>
                    <a:pt x="119" y="9"/>
                  </a:lnTo>
                  <a:lnTo>
                    <a:pt x="123" y="7"/>
                  </a:lnTo>
                  <a:lnTo>
                    <a:pt x="126" y="6"/>
                  </a:lnTo>
                  <a:lnTo>
                    <a:pt x="127" y="6"/>
                  </a:lnTo>
                  <a:lnTo>
                    <a:pt x="127" y="5"/>
                  </a:lnTo>
                  <a:lnTo>
                    <a:pt x="127" y="6"/>
                  </a:lnTo>
                  <a:lnTo>
                    <a:pt x="127" y="5"/>
                  </a:lnTo>
                  <a:lnTo>
                    <a:pt x="127" y="5"/>
                  </a:lnTo>
                  <a:lnTo>
                    <a:pt x="1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3"/>
            <p:cNvSpPr>
              <a:spLocks/>
            </p:cNvSpPr>
            <p:nvPr/>
          </p:nvSpPr>
          <p:spPr bwMode="auto">
            <a:xfrm>
              <a:off x="4648573" y="5402808"/>
              <a:ext cx="17463" cy="53975"/>
            </a:xfrm>
            <a:custGeom>
              <a:avLst/>
              <a:gdLst>
                <a:gd name="T0" fmla="*/ 12 w 23"/>
                <a:gd name="T1" fmla="*/ 4 h 68"/>
                <a:gd name="T2" fmla="*/ 12 w 23"/>
                <a:gd name="T3" fmla="*/ 4 h 68"/>
                <a:gd name="T4" fmla="*/ 16 w 23"/>
                <a:gd name="T5" fmla="*/ 14 h 68"/>
                <a:gd name="T6" fmla="*/ 16 w 23"/>
                <a:gd name="T7" fmla="*/ 24 h 68"/>
                <a:gd name="T8" fmla="*/ 15 w 23"/>
                <a:gd name="T9" fmla="*/ 34 h 68"/>
                <a:gd name="T10" fmla="*/ 13 w 23"/>
                <a:gd name="T11" fmla="*/ 44 h 68"/>
                <a:gd name="T12" fmla="*/ 8 w 23"/>
                <a:gd name="T13" fmla="*/ 52 h 68"/>
                <a:gd name="T14" fmla="*/ 5 w 23"/>
                <a:gd name="T15" fmla="*/ 57 h 68"/>
                <a:gd name="T16" fmla="*/ 1 w 23"/>
                <a:gd name="T17" fmla="*/ 62 h 68"/>
                <a:gd name="T18" fmla="*/ 0 w 23"/>
                <a:gd name="T19" fmla="*/ 64 h 68"/>
                <a:gd name="T20" fmla="*/ 5 w 23"/>
                <a:gd name="T21" fmla="*/ 68 h 68"/>
                <a:gd name="T22" fmla="*/ 7 w 23"/>
                <a:gd name="T23" fmla="*/ 67 h 68"/>
                <a:gd name="T24" fmla="*/ 9 w 23"/>
                <a:gd name="T25" fmla="*/ 62 h 68"/>
                <a:gd name="T26" fmla="*/ 14 w 23"/>
                <a:gd name="T27" fmla="*/ 55 h 68"/>
                <a:gd name="T28" fmla="*/ 19 w 23"/>
                <a:gd name="T29" fmla="*/ 46 h 68"/>
                <a:gd name="T30" fmla="*/ 22 w 23"/>
                <a:gd name="T31" fmla="*/ 36 h 68"/>
                <a:gd name="T32" fmla="*/ 23 w 23"/>
                <a:gd name="T33" fmla="*/ 24 h 68"/>
                <a:gd name="T34" fmla="*/ 22 w 23"/>
                <a:gd name="T35" fmla="*/ 13 h 68"/>
                <a:gd name="T36" fmla="*/ 18 w 23"/>
                <a:gd name="T37" fmla="*/ 0 h 68"/>
                <a:gd name="T38" fmla="*/ 18 w 23"/>
                <a:gd name="T39" fmla="*/ 0 h 68"/>
                <a:gd name="T40" fmla="*/ 12 w 23"/>
                <a:gd name="T41"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12" y="4"/>
                  </a:moveTo>
                  <a:lnTo>
                    <a:pt x="12" y="4"/>
                  </a:lnTo>
                  <a:lnTo>
                    <a:pt x="16" y="14"/>
                  </a:lnTo>
                  <a:lnTo>
                    <a:pt x="16" y="24"/>
                  </a:lnTo>
                  <a:lnTo>
                    <a:pt x="15" y="34"/>
                  </a:lnTo>
                  <a:lnTo>
                    <a:pt x="13" y="44"/>
                  </a:lnTo>
                  <a:lnTo>
                    <a:pt x="8" y="52"/>
                  </a:lnTo>
                  <a:lnTo>
                    <a:pt x="5" y="57"/>
                  </a:lnTo>
                  <a:lnTo>
                    <a:pt x="1" y="62"/>
                  </a:lnTo>
                  <a:lnTo>
                    <a:pt x="0" y="64"/>
                  </a:lnTo>
                  <a:lnTo>
                    <a:pt x="5" y="68"/>
                  </a:lnTo>
                  <a:lnTo>
                    <a:pt x="7" y="67"/>
                  </a:lnTo>
                  <a:lnTo>
                    <a:pt x="9" y="62"/>
                  </a:lnTo>
                  <a:lnTo>
                    <a:pt x="14" y="55"/>
                  </a:lnTo>
                  <a:lnTo>
                    <a:pt x="19" y="46"/>
                  </a:lnTo>
                  <a:lnTo>
                    <a:pt x="22" y="36"/>
                  </a:lnTo>
                  <a:lnTo>
                    <a:pt x="23" y="24"/>
                  </a:lnTo>
                  <a:lnTo>
                    <a:pt x="22" y="13"/>
                  </a:lnTo>
                  <a:lnTo>
                    <a:pt x="18" y="0"/>
                  </a:lnTo>
                  <a:lnTo>
                    <a:pt x="18" y="0"/>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4"/>
            <p:cNvSpPr>
              <a:spLocks/>
            </p:cNvSpPr>
            <p:nvPr/>
          </p:nvSpPr>
          <p:spPr bwMode="auto">
            <a:xfrm>
              <a:off x="4599361" y="5363121"/>
              <a:ext cx="61913" cy="44450"/>
            </a:xfrm>
            <a:custGeom>
              <a:avLst/>
              <a:gdLst>
                <a:gd name="T0" fmla="*/ 0 w 80"/>
                <a:gd name="T1" fmla="*/ 5 h 56"/>
                <a:gd name="T2" fmla="*/ 0 w 80"/>
                <a:gd name="T3" fmla="*/ 6 h 56"/>
                <a:gd name="T4" fmla="*/ 1 w 80"/>
                <a:gd name="T5" fmla="*/ 6 h 56"/>
                <a:gd name="T6" fmla="*/ 4 w 80"/>
                <a:gd name="T7" fmla="*/ 7 h 56"/>
                <a:gd name="T8" fmla="*/ 6 w 80"/>
                <a:gd name="T9" fmla="*/ 8 h 56"/>
                <a:gd name="T10" fmla="*/ 9 w 80"/>
                <a:gd name="T11" fmla="*/ 9 h 56"/>
                <a:gd name="T12" fmla="*/ 14 w 80"/>
                <a:gd name="T13" fmla="*/ 12 h 56"/>
                <a:gd name="T14" fmla="*/ 20 w 80"/>
                <a:gd name="T15" fmla="*/ 14 h 56"/>
                <a:gd name="T16" fmla="*/ 25 w 80"/>
                <a:gd name="T17" fmla="*/ 17 h 56"/>
                <a:gd name="T18" fmla="*/ 31 w 80"/>
                <a:gd name="T19" fmla="*/ 21 h 56"/>
                <a:gd name="T20" fmla="*/ 37 w 80"/>
                <a:gd name="T21" fmla="*/ 24 h 56"/>
                <a:gd name="T22" fmla="*/ 44 w 80"/>
                <a:gd name="T23" fmla="*/ 28 h 56"/>
                <a:gd name="T24" fmla="*/ 50 w 80"/>
                <a:gd name="T25" fmla="*/ 32 h 56"/>
                <a:gd name="T26" fmla="*/ 55 w 80"/>
                <a:gd name="T27" fmla="*/ 36 h 56"/>
                <a:gd name="T28" fmla="*/ 61 w 80"/>
                <a:gd name="T29" fmla="*/ 41 h 56"/>
                <a:gd name="T30" fmla="*/ 66 w 80"/>
                <a:gd name="T31" fmla="*/ 46 h 56"/>
                <a:gd name="T32" fmla="*/ 70 w 80"/>
                <a:gd name="T33" fmla="*/ 51 h 56"/>
                <a:gd name="T34" fmla="*/ 74 w 80"/>
                <a:gd name="T35" fmla="*/ 56 h 56"/>
                <a:gd name="T36" fmla="*/ 80 w 80"/>
                <a:gd name="T37" fmla="*/ 52 h 56"/>
                <a:gd name="T38" fmla="*/ 75 w 80"/>
                <a:gd name="T39" fmla="*/ 47 h 56"/>
                <a:gd name="T40" fmla="*/ 70 w 80"/>
                <a:gd name="T41" fmla="*/ 41 h 56"/>
                <a:gd name="T42" fmla="*/ 66 w 80"/>
                <a:gd name="T43" fmla="*/ 37 h 56"/>
                <a:gd name="T44" fmla="*/ 60 w 80"/>
                <a:gd name="T45" fmla="*/ 31 h 56"/>
                <a:gd name="T46" fmla="*/ 53 w 80"/>
                <a:gd name="T47" fmla="*/ 27 h 56"/>
                <a:gd name="T48" fmla="*/ 47 w 80"/>
                <a:gd name="T49" fmla="*/ 22 h 56"/>
                <a:gd name="T50" fmla="*/ 42 w 80"/>
                <a:gd name="T51" fmla="*/ 18 h 56"/>
                <a:gd name="T52" fmla="*/ 35 w 80"/>
                <a:gd name="T53" fmla="*/ 15 h 56"/>
                <a:gd name="T54" fmla="*/ 28 w 80"/>
                <a:gd name="T55" fmla="*/ 12 h 56"/>
                <a:gd name="T56" fmla="*/ 23 w 80"/>
                <a:gd name="T57" fmla="*/ 8 h 56"/>
                <a:gd name="T58" fmla="*/ 17 w 80"/>
                <a:gd name="T59" fmla="*/ 6 h 56"/>
                <a:gd name="T60" fmla="*/ 13 w 80"/>
                <a:gd name="T61" fmla="*/ 3 h 56"/>
                <a:gd name="T62" fmla="*/ 9 w 80"/>
                <a:gd name="T63" fmla="*/ 2 h 56"/>
                <a:gd name="T64" fmla="*/ 5 w 80"/>
                <a:gd name="T65" fmla="*/ 0 h 56"/>
                <a:gd name="T66" fmla="*/ 4 w 80"/>
                <a:gd name="T67" fmla="*/ 0 h 56"/>
                <a:gd name="T68" fmla="*/ 4 w 80"/>
                <a:gd name="T69" fmla="*/ 0 h 56"/>
                <a:gd name="T70" fmla="*/ 5 w 80"/>
                <a:gd name="T71" fmla="*/ 0 h 56"/>
                <a:gd name="T72" fmla="*/ 0 w 80"/>
                <a:gd name="T73" fmla="*/ 5 h 56"/>
                <a:gd name="T74" fmla="*/ 0 w 80"/>
                <a:gd name="T75" fmla="*/ 6 h 56"/>
                <a:gd name="T76" fmla="*/ 0 w 80"/>
                <a:gd name="T77" fmla="*/ 6 h 56"/>
                <a:gd name="T78" fmla="*/ 0 w 80"/>
                <a:gd name="T7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6">
                  <a:moveTo>
                    <a:pt x="0" y="5"/>
                  </a:moveTo>
                  <a:lnTo>
                    <a:pt x="0" y="6"/>
                  </a:lnTo>
                  <a:lnTo>
                    <a:pt x="1" y="6"/>
                  </a:lnTo>
                  <a:lnTo>
                    <a:pt x="4" y="7"/>
                  </a:lnTo>
                  <a:lnTo>
                    <a:pt x="6" y="8"/>
                  </a:lnTo>
                  <a:lnTo>
                    <a:pt x="9" y="9"/>
                  </a:lnTo>
                  <a:lnTo>
                    <a:pt x="14" y="12"/>
                  </a:lnTo>
                  <a:lnTo>
                    <a:pt x="20" y="14"/>
                  </a:lnTo>
                  <a:lnTo>
                    <a:pt x="25" y="17"/>
                  </a:lnTo>
                  <a:lnTo>
                    <a:pt x="31" y="21"/>
                  </a:lnTo>
                  <a:lnTo>
                    <a:pt x="37" y="24"/>
                  </a:lnTo>
                  <a:lnTo>
                    <a:pt x="44" y="28"/>
                  </a:lnTo>
                  <a:lnTo>
                    <a:pt x="50" y="32"/>
                  </a:lnTo>
                  <a:lnTo>
                    <a:pt x="55" y="36"/>
                  </a:lnTo>
                  <a:lnTo>
                    <a:pt x="61" y="41"/>
                  </a:lnTo>
                  <a:lnTo>
                    <a:pt x="66" y="46"/>
                  </a:lnTo>
                  <a:lnTo>
                    <a:pt x="70" y="51"/>
                  </a:lnTo>
                  <a:lnTo>
                    <a:pt x="74" y="56"/>
                  </a:lnTo>
                  <a:lnTo>
                    <a:pt x="80" y="52"/>
                  </a:lnTo>
                  <a:lnTo>
                    <a:pt x="75" y="47"/>
                  </a:lnTo>
                  <a:lnTo>
                    <a:pt x="70" y="41"/>
                  </a:lnTo>
                  <a:lnTo>
                    <a:pt x="66" y="37"/>
                  </a:lnTo>
                  <a:lnTo>
                    <a:pt x="60" y="31"/>
                  </a:lnTo>
                  <a:lnTo>
                    <a:pt x="53" y="27"/>
                  </a:lnTo>
                  <a:lnTo>
                    <a:pt x="47" y="22"/>
                  </a:lnTo>
                  <a:lnTo>
                    <a:pt x="42" y="18"/>
                  </a:lnTo>
                  <a:lnTo>
                    <a:pt x="35" y="15"/>
                  </a:lnTo>
                  <a:lnTo>
                    <a:pt x="28" y="12"/>
                  </a:lnTo>
                  <a:lnTo>
                    <a:pt x="23" y="8"/>
                  </a:lnTo>
                  <a:lnTo>
                    <a:pt x="17" y="6"/>
                  </a:lnTo>
                  <a:lnTo>
                    <a:pt x="13" y="3"/>
                  </a:lnTo>
                  <a:lnTo>
                    <a:pt x="9" y="2"/>
                  </a:lnTo>
                  <a:lnTo>
                    <a:pt x="5" y="0"/>
                  </a:lnTo>
                  <a:lnTo>
                    <a:pt x="4" y="0"/>
                  </a:lnTo>
                  <a:lnTo>
                    <a:pt x="4" y="0"/>
                  </a:lnTo>
                  <a:lnTo>
                    <a:pt x="5" y="0"/>
                  </a:lnTo>
                  <a:lnTo>
                    <a:pt x="0" y="5"/>
                  </a:lnTo>
                  <a:lnTo>
                    <a:pt x="0" y="6"/>
                  </a:lnTo>
                  <a:lnTo>
                    <a:pt x="0" y="6"/>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5"/>
            <p:cNvSpPr>
              <a:spLocks/>
            </p:cNvSpPr>
            <p:nvPr/>
          </p:nvSpPr>
          <p:spPr bwMode="auto">
            <a:xfrm>
              <a:off x="4510461" y="5263108"/>
              <a:ext cx="92075" cy="103188"/>
            </a:xfrm>
            <a:custGeom>
              <a:avLst/>
              <a:gdLst>
                <a:gd name="T0" fmla="*/ 0 w 115"/>
                <a:gd name="T1" fmla="*/ 3 h 131"/>
                <a:gd name="T2" fmla="*/ 0 w 115"/>
                <a:gd name="T3" fmla="*/ 3 h 131"/>
                <a:gd name="T4" fmla="*/ 3 w 115"/>
                <a:gd name="T5" fmla="*/ 10 h 131"/>
                <a:gd name="T6" fmla="*/ 8 w 115"/>
                <a:gd name="T7" fmla="*/ 17 h 131"/>
                <a:gd name="T8" fmla="*/ 14 w 115"/>
                <a:gd name="T9" fmla="*/ 25 h 131"/>
                <a:gd name="T10" fmla="*/ 23 w 115"/>
                <a:gd name="T11" fmla="*/ 35 h 131"/>
                <a:gd name="T12" fmla="*/ 31 w 115"/>
                <a:gd name="T13" fmla="*/ 45 h 131"/>
                <a:gd name="T14" fmla="*/ 40 w 115"/>
                <a:gd name="T15" fmla="*/ 56 h 131"/>
                <a:gd name="T16" fmla="*/ 49 w 115"/>
                <a:gd name="T17" fmla="*/ 66 h 131"/>
                <a:gd name="T18" fmla="*/ 59 w 115"/>
                <a:gd name="T19" fmla="*/ 76 h 131"/>
                <a:gd name="T20" fmla="*/ 69 w 115"/>
                <a:gd name="T21" fmla="*/ 88 h 131"/>
                <a:gd name="T22" fmla="*/ 78 w 115"/>
                <a:gd name="T23" fmla="*/ 97 h 131"/>
                <a:gd name="T24" fmla="*/ 87 w 115"/>
                <a:gd name="T25" fmla="*/ 106 h 131"/>
                <a:gd name="T26" fmla="*/ 94 w 115"/>
                <a:gd name="T27" fmla="*/ 115 h 131"/>
                <a:gd name="T28" fmla="*/ 101 w 115"/>
                <a:gd name="T29" fmla="*/ 121 h 131"/>
                <a:gd name="T30" fmla="*/ 105 w 115"/>
                <a:gd name="T31" fmla="*/ 126 h 131"/>
                <a:gd name="T32" fmla="*/ 109 w 115"/>
                <a:gd name="T33" fmla="*/ 129 h 131"/>
                <a:gd name="T34" fmla="*/ 110 w 115"/>
                <a:gd name="T35" fmla="*/ 131 h 131"/>
                <a:gd name="T36" fmla="*/ 115 w 115"/>
                <a:gd name="T37" fmla="*/ 126 h 131"/>
                <a:gd name="T38" fmla="*/ 114 w 115"/>
                <a:gd name="T39" fmla="*/ 125 h 131"/>
                <a:gd name="T40" fmla="*/ 110 w 115"/>
                <a:gd name="T41" fmla="*/ 121 h 131"/>
                <a:gd name="T42" fmla="*/ 105 w 115"/>
                <a:gd name="T43" fmla="*/ 117 h 131"/>
                <a:gd name="T44" fmla="*/ 99 w 115"/>
                <a:gd name="T45" fmla="*/ 110 h 131"/>
                <a:gd name="T46" fmla="*/ 92 w 115"/>
                <a:gd name="T47" fmla="*/ 102 h 131"/>
                <a:gd name="T48" fmla="*/ 82 w 115"/>
                <a:gd name="T49" fmla="*/ 93 h 131"/>
                <a:gd name="T50" fmla="*/ 73 w 115"/>
                <a:gd name="T51" fmla="*/ 83 h 131"/>
                <a:gd name="T52" fmla="*/ 64 w 115"/>
                <a:gd name="T53" fmla="*/ 72 h 131"/>
                <a:gd name="T54" fmla="*/ 54 w 115"/>
                <a:gd name="T55" fmla="*/ 62 h 131"/>
                <a:gd name="T56" fmla="*/ 44 w 115"/>
                <a:gd name="T57" fmla="*/ 51 h 131"/>
                <a:gd name="T58" fmla="*/ 35 w 115"/>
                <a:gd name="T59" fmla="*/ 41 h 131"/>
                <a:gd name="T60" fmla="*/ 27 w 115"/>
                <a:gd name="T61" fmla="*/ 30 h 131"/>
                <a:gd name="T62" fmla="*/ 19 w 115"/>
                <a:gd name="T63" fmla="*/ 21 h 131"/>
                <a:gd name="T64" fmla="*/ 13 w 115"/>
                <a:gd name="T65" fmla="*/ 13 h 131"/>
                <a:gd name="T66" fmla="*/ 9 w 115"/>
                <a:gd name="T67" fmla="*/ 5 h 131"/>
                <a:gd name="T68" fmla="*/ 5 w 115"/>
                <a:gd name="T69" fmla="*/ 0 h 131"/>
                <a:gd name="T70" fmla="*/ 5 w 115"/>
                <a:gd name="T71" fmla="*/ 0 h 131"/>
                <a:gd name="T72" fmla="*/ 0 w 115"/>
                <a:gd name="T7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31">
                  <a:moveTo>
                    <a:pt x="0" y="3"/>
                  </a:moveTo>
                  <a:lnTo>
                    <a:pt x="0" y="3"/>
                  </a:lnTo>
                  <a:lnTo>
                    <a:pt x="3" y="10"/>
                  </a:lnTo>
                  <a:lnTo>
                    <a:pt x="8" y="17"/>
                  </a:lnTo>
                  <a:lnTo>
                    <a:pt x="14" y="25"/>
                  </a:lnTo>
                  <a:lnTo>
                    <a:pt x="23" y="35"/>
                  </a:lnTo>
                  <a:lnTo>
                    <a:pt x="31" y="45"/>
                  </a:lnTo>
                  <a:lnTo>
                    <a:pt x="40" y="56"/>
                  </a:lnTo>
                  <a:lnTo>
                    <a:pt x="49" y="66"/>
                  </a:lnTo>
                  <a:lnTo>
                    <a:pt x="59" y="76"/>
                  </a:lnTo>
                  <a:lnTo>
                    <a:pt x="69" y="88"/>
                  </a:lnTo>
                  <a:lnTo>
                    <a:pt x="78" y="97"/>
                  </a:lnTo>
                  <a:lnTo>
                    <a:pt x="87" y="106"/>
                  </a:lnTo>
                  <a:lnTo>
                    <a:pt x="94" y="115"/>
                  </a:lnTo>
                  <a:lnTo>
                    <a:pt x="101" y="121"/>
                  </a:lnTo>
                  <a:lnTo>
                    <a:pt x="105" y="126"/>
                  </a:lnTo>
                  <a:lnTo>
                    <a:pt x="109" y="129"/>
                  </a:lnTo>
                  <a:lnTo>
                    <a:pt x="110" y="131"/>
                  </a:lnTo>
                  <a:lnTo>
                    <a:pt x="115" y="126"/>
                  </a:lnTo>
                  <a:lnTo>
                    <a:pt x="114" y="125"/>
                  </a:lnTo>
                  <a:lnTo>
                    <a:pt x="110" y="121"/>
                  </a:lnTo>
                  <a:lnTo>
                    <a:pt x="105" y="117"/>
                  </a:lnTo>
                  <a:lnTo>
                    <a:pt x="99" y="110"/>
                  </a:lnTo>
                  <a:lnTo>
                    <a:pt x="92" y="102"/>
                  </a:lnTo>
                  <a:lnTo>
                    <a:pt x="82" y="93"/>
                  </a:lnTo>
                  <a:lnTo>
                    <a:pt x="73" y="83"/>
                  </a:lnTo>
                  <a:lnTo>
                    <a:pt x="64" y="72"/>
                  </a:lnTo>
                  <a:lnTo>
                    <a:pt x="54" y="62"/>
                  </a:lnTo>
                  <a:lnTo>
                    <a:pt x="44" y="51"/>
                  </a:lnTo>
                  <a:lnTo>
                    <a:pt x="35" y="41"/>
                  </a:lnTo>
                  <a:lnTo>
                    <a:pt x="27" y="30"/>
                  </a:lnTo>
                  <a:lnTo>
                    <a:pt x="19" y="21"/>
                  </a:lnTo>
                  <a:lnTo>
                    <a:pt x="13" y="13"/>
                  </a:lnTo>
                  <a:lnTo>
                    <a:pt x="9" y="5"/>
                  </a:ln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6"/>
            <p:cNvSpPr>
              <a:spLocks/>
            </p:cNvSpPr>
            <p:nvPr/>
          </p:nvSpPr>
          <p:spPr bwMode="auto">
            <a:xfrm>
              <a:off x="4488236" y="5183733"/>
              <a:ext cx="26988" cy="80963"/>
            </a:xfrm>
            <a:custGeom>
              <a:avLst/>
              <a:gdLst>
                <a:gd name="T0" fmla="*/ 2 w 34"/>
                <a:gd name="T1" fmla="*/ 6 h 102"/>
                <a:gd name="T2" fmla="*/ 0 w 34"/>
                <a:gd name="T3" fmla="*/ 4 h 102"/>
                <a:gd name="T4" fmla="*/ 0 w 34"/>
                <a:gd name="T5" fmla="*/ 5 h 102"/>
                <a:gd name="T6" fmla="*/ 1 w 34"/>
                <a:gd name="T7" fmla="*/ 7 h 102"/>
                <a:gd name="T8" fmla="*/ 1 w 34"/>
                <a:gd name="T9" fmla="*/ 11 h 102"/>
                <a:gd name="T10" fmla="*/ 2 w 34"/>
                <a:gd name="T11" fmla="*/ 15 h 102"/>
                <a:gd name="T12" fmla="*/ 3 w 34"/>
                <a:gd name="T13" fmla="*/ 21 h 102"/>
                <a:gd name="T14" fmla="*/ 5 w 34"/>
                <a:gd name="T15" fmla="*/ 28 h 102"/>
                <a:gd name="T16" fmla="*/ 8 w 34"/>
                <a:gd name="T17" fmla="*/ 35 h 102"/>
                <a:gd name="T18" fmla="*/ 10 w 34"/>
                <a:gd name="T19" fmla="*/ 43 h 102"/>
                <a:gd name="T20" fmla="*/ 11 w 34"/>
                <a:gd name="T21" fmla="*/ 51 h 102"/>
                <a:gd name="T22" fmla="*/ 14 w 34"/>
                <a:gd name="T23" fmla="*/ 59 h 102"/>
                <a:gd name="T24" fmla="*/ 17 w 34"/>
                <a:gd name="T25" fmla="*/ 67 h 102"/>
                <a:gd name="T26" fmla="*/ 19 w 34"/>
                <a:gd name="T27" fmla="*/ 75 h 102"/>
                <a:gd name="T28" fmla="*/ 22 w 34"/>
                <a:gd name="T29" fmla="*/ 83 h 102"/>
                <a:gd name="T30" fmla="*/ 24 w 34"/>
                <a:gd name="T31" fmla="*/ 90 h 102"/>
                <a:gd name="T32" fmla="*/ 26 w 34"/>
                <a:gd name="T33" fmla="*/ 96 h 102"/>
                <a:gd name="T34" fmla="*/ 29 w 34"/>
                <a:gd name="T35" fmla="*/ 102 h 102"/>
                <a:gd name="T36" fmla="*/ 34 w 34"/>
                <a:gd name="T37" fmla="*/ 99 h 102"/>
                <a:gd name="T38" fmla="*/ 32 w 34"/>
                <a:gd name="T39" fmla="*/ 95 h 102"/>
                <a:gd name="T40" fmla="*/ 30 w 34"/>
                <a:gd name="T41" fmla="*/ 88 h 102"/>
                <a:gd name="T42" fmla="*/ 27 w 34"/>
                <a:gd name="T43" fmla="*/ 81 h 102"/>
                <a:gd name="T44" fmla="*/ 25 w 34"/>
                <a:gd name="T45" fmla="*/ 74 h 102"/>
                <a:gd name="T46" fmla="*/ 23 w 34"/>
                <a:gd name="T47" fmla="*/ 65 h 102"/>
                <a:gd name="T48" fmla="*/ 20 w 34"/>
                <a:gd name="T49" fmla="*/ 58 h 102"/>
                <a:gd name="T50" fmla="*/ 18 w 34"/>
                <a:gd name="T51" fmla="*/ 49 h 102"/>
                <a:gd name="T52" fmla="*/ 16 w 34"/>
                <a:gd name="T53" fmla="*/ 42 h 102"/>
                <a:gd name="T54" fmla="*/ 14 w 34"/>
                <a:gd name="T55" fmla="*/ 34 h 102"/>
                <a:gd name="T56" fmla="*/ 12 w 34"/>
                <a:gd name="T57" fmla="*/ 26 h 102"/>
                <a:gd name="T58" fmla="*/ 10 w 34"/>
                <a:gd name="T59" fmla="*/ 20 h 102"/>
                <a:gd name="T60" fmla="*/ 9 w 34"/>
                <a:gd name="T61" fmla="*/ 14 h 102"/>
                <a:gd name="T62" fmla="*/ 8 w 34"/>
                <a:gd name="T63" fmla="*/ 10 h 102"/>
                <a:gd name="T64" fmla="*/ 7 w 34"/>
                <a:gd name="T65" fmla="*/ 5 h 102"/>
                <a:gd name="T66" fmla="*/ 5 w 34"/>
                <a:gd name="T67" fmla="*/ 3 h 102"/>
                <a:gd name="T68" fmla="*/ 5 w 34"/>
                <a:gd name="T69" fmla="*/ 3 h 102"/>
                <a:gd name="T70" fmla="*/ 3 w 34"/>
                <a:gd name="T71" fmla="*/ 0 h 102"/>
                <a:gd name="T72" fmla="*/ 5 w 34"/>
                <a:gd name="T73" fmla="*/ 3 h 102"/>
                <a:gd name="T74" fmla="*/ 5 w 34"/>
                <a:gd name="T75" fmla="*/ 0 h 102"/>
                <a:gd name="T76" fmla="*/ 3 w 34"/>
                <a:gd name="T77" fmla="*/ 0 h 102"/>
                <a:gd name="T78" fmla="*/ 2 w 34"/>
                <a:gd name="T79"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 y="6"/>
                  </a:moveTo>
                  <a:lnTo>
                    <a:pt x="0" y="4"/>
                  </a:lnTo>
                  <a:lnTo>
                    <a:pt x="0" y="5"/>
                  </a:lnTo>
                  <a:lnTo>
                    <a:pt x="1" y="7"/>
                  </a:lnTo>
                  <a:lnTo>
                    <a:pt x="1" y="11"/>
                  </a:lnTo>
                  <a:lnTo>
                    <a:pt x="2" y="15"/>
                  </a:lnTo>
                  <a:lnTo>
                    <a:pt x="3" y="21"/>
                  </a:lnTo>
                  <a:lnTo>
                    <a:pt x="5" y="28"/>
                  </a:lnTo>
                  <a:lnTo>
                    <a:pt x="8" y="35"/>
                  </a:lnTo>
                  <a:lnTo>
                    <a:pt x="10" y="43"/>
                  </a:lnTo>
                  <a:lnTo>
                    <a:pt x="11" y="51"/>
                  </a:lnTo>
                  <a:lnTo>
                    <a:pt x="14" y="59"/>
                  </a:lnTo>
                  <a:lnTo>
                    <a:pt x="17" y="67"/>
                  </a:lnTo>
                  <a:lnTo>
                    <a:pt x="19" y="75"/>
                  </a:lnTo>
                  <a:lnTo>
                    <a:pt x="22" y="83"/>
                  </a:lnTo>
                  <a:lnTo>
                    <a:pt x="24" y="90"/>
                  </a:lnTo>
                  <a:lnTo>
                    <a:pt x="26" y="96"/>
                  </a:lnTo>
                  <a:lnTo>
                    <a:pt x="29" y="102"/>
                  </a:lnTo>
                  <a:lnTo>
                    <a:pt x="34" y="99"/>
                  </a:lnTo>
                  <a:lnTo>
                    <a:pt x="32" y="95"/>
                  </a:lnTo>
                  <a:lnTo>
                    <a:pt x="30" y="88"/>
                  </a:lnTo>
                  <a:lnTo>
                    <a:pt x="27" y="81"/>
                  </a:lnTo>
                  <a:lnTo>
                    <a:pt x="25" y="74"/>
                  </a:lnTo>
                  <a:lnTo>
                    <a:pt x="23" y="65"/>
                  </a:lnTo>
                  <a:lnTo>
                    <a:pt x="20" y="58"/>
                  </a:lnTo>
                  <a:lnTo>
                    <a:pt x="18" y="49"/>
                  </a:lnTo>
                  <a:lnTo>
                    <a:pt x="16" y="42"/>
                  </a:lnTo>
                  <a:lnTo>
                    <a:pt x="14" y="34"/>
                  </a:lnTo>
                  <a:lnTo>
                    <a:pt x="12" y="26"/>
                  </a:lnTo>
                  <a:lnTo>
                    <a:pt x="10" y="20"/>
                  </a:lnTo>
                  <a:lnTo>
                    <a:pt x="9" y="14"/>
                  </a:lnTo>
                  <a:lnTo>
                    <a:pt x="8" y="10"/>
                  </a:lnTo>
                  <a:lnTo>
                    <a:pt x="7" y="5"/>
                  </a:lnTo>
                  <a:lnTo>
                    <a:pt x="5" y="3"/>
                  </a:lnTo>
                  <a:lnTo>
                    <a:pt x="5" y="3"/>
                  </a:lnTo>
                  <a:lnTo>
                    <a:pt x="3" y="0"/>
                  </a:lnTo>
                  <a:lnTo>
                    <a:pt x="5" y="3"/>
                  </a:lnTo>
                  <a:lnTo>
                    <a:pt x="5" y="0"/>
                  </a:lnTo>
                  <a:lnTo>
                    <a:pt x="3"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37"/>
            <p:cNvSpPr>
              <a:spLocks/>
            </p:cNvSpPr>
            <p:nvPr/>
          </p:nvSpPr>
          <p:spPr bwMode="auto">
            <a:xfrm>
              <a:off x="4259636" y="5128171"/>
              <a:ext cx="231775" cy="60325"/>
            </a:xfrm>
            <a:custGeom>
              <a:avLst/>
              <a:gdLst>
                <a:gd name="T0" fmla="*/ 6 w 291"/>
                <a:gd name="T1" fmla="*/ 6 h 76"/>
                <a:gd name="T2" fmla="*/ 2 w 291"/>
                <a:gd name="T3" fmla="*/ 7 h 76"/>
                <a:gd name="T4" fmla="*/ 290 w 291"/>
                <a:gd name="T5" fmla="*/ 76 h 76"/>
                <a:gd name="T6" fmla="*/ 291 w 291"/>
                <a:gd name="T7" fmla="*/ 70 h 76"/>
                <a:gd name="T8" fmla="*/ 3 w 291"/>
                <a:gd name="T9" fmla="*/ 1 h 76"/>
                <a:gd name="T10" fmla="*/ 0 w 291"/>
                <a:gd name="T11" fmla="*/ 2 h 76"/>
                <a:gd name="T12" fmla="*/ 3 w 291"/>
                <a:gd name="T13" fmla="*/ 1 h 76"/>
                <a:gd name="T14" fmla="*/ 1 w 291"/>
                <a:gd name="T15" fmla="*/ 0 h 76"/>
                <a:gd name="T16" fmla="*/ 0 w 291"/>
                <a:gd name="T17" fmla="*/ 2 h 76"/>
                <a:gd name="T18" fmla="*/ 6 w 291"/>
                <a:gd name="T19"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6" y="6"/>
                  </a:moveTo>
                  <a:lnTo>
                    <a:pt x="2" y="7"/>
                  </a:lnTo>
                  <a:lnTo>
                    <a:pt x="290" y="76"/>
                  </a:lnTo>
                  <a:lnTo>
                    <a:pt x="291" y="70"/>
                  </a:lnTo>
                  <a:lnTo>
                    <a:pt x="3" y="1"/>
                  </a:lnTo>
                  <a:lnTo>
                    <a:pt x="0" y="2"/>
                  </a:lnTo>
                  <a:lnTo>
                    <a:pt x="3" y="1"/>
                  </a:lnTo>
                  <a:lnTo>
                    <a:pt x="1" y="0"/>
                  </a:lnTo>
                  <a:lnTo>
                    <a:pt x="0" y="2"/>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38"/>
            <p:cNvSpPr>
              <a:spLocks/>
            </p:cNvSpPr>
            <p:nvPr/>
          </p:nvSpPr>
          <p:spPr bwMode="auto">
            <a:xfrm>
              <a:off x="4202486" y="3675608"/>
              <a:ext cx="373063" cy="1592263"/>
            </a:xfrm>
            <a:custGeom>
              <a:avLst/>
              <a:gdLst>
                <a:gd name="T0" fmla="*/ 53 w 470"/>
                <a:gd name="T1" fmla="*/ 1793 h 2004"/>
                <a:gd name="T2" fmla="*/ 0 w 470"/>
                <a:gd name="T3" fmla="*/ 151 h 2004"/>
                <a:gd name="T4" fmla="*/ 470 w 470"/>
                <a:gd name="T5" fmla="*/ 18 h 2004"/>
                <a:gd name="T6" fmla="*/ 430 w 470"/>
                <a:gd name="T7" fmla="*/ 895 h 2004"/>
                <a:gd name="T8" fmla="*/ 429 w 470"/>
                <a:gd name="T9" fmla="*/ 905 h 2004"/>
                <a:gd name="T10" fmla="*/ 428 w 470"/>
                <a:gd name="T11" fmla="*/ 926 h 2004"/>
                <a:gd name="T12" fmla="*/ 425 w 470"/>
                <a:gd name="T13" fmla="*/ 956 h 2004"/>
                <a:gd name="T14" fmla="*/ 423 w 470"/>
                <a:gd name="T15" fmla="*/ 994 h 2004"/>
                <a:gd name="T16" fmla="*/ 419 w 470"/>
                <a:gd name="T17" fmla="*/ 1040 h 2004"/>
                <a:gd name="T18" fmla="*/ 416 w 470"/>
                <a:gd name="T19" fmla="*/ 1094 h 2004"/>
                <a:gd name="T20" fmla="*/ 413 w 470"/>
                <a:gd name="T21" fmla="*/ 1154 h 2004"/>
                <a:gd name="T22" fmla="*/ 408 w 470"/>
                <a:gd name="T23" fmla="*/ 1220 h 2004"/>
                <a:gd name="T24" fmla="*/ 403 w 470"/>
                <a:gd name="T25" fmla="*/ 1291 h 2004"/>
                <a:gd name="T26" fmla="*/ 399 w 470"/>
                <a:gd name="T27" fmla="*/ 1366 h 2004"/>
                <a:gd name="T28" fmla="*/ 394 w 470"/>
                <a:gd name="T29" fmla="*/ 1444 h 2004"/>
                <a:gd name="T30" fmla="*/ 388 w 470"/>
                <a:gd name="T31" fmla="*/ 1527 h 2004"/>
                <a:gd name="T32" fmla="*/ 384 w 470"/>
                <a:gd name="T33" fmla="*/ 1611 h 2004"/>
                <a:gd name="T34" fmla="*/ 379 w 470"/>
                <a:gd name="T35" fmla="*/ 1697 h 2004"/>
                <a:gd name="T36" fmla="*/ 373 w 470"/>
                <a:gd name="T37" fmla="*/ 1784 h 2004"/>
                <a:gd name="T38" fmla="*/ 371 w 470"/>
                <a:gd name="T39" fmla="*/ 1834 h 2004"/>
                <a:gd name="T40" fmla="*/ 372 w 470"/>
                <a:gd name="T41" fmla="*/ 1848 h 2004"/>
                <a:gd name="T42" fmla="*/ 373 w 470"/>
                <a:gd name="T43" fmla="*/ 1865 h 2004"/>
                <a:gd name="T44" fmla="*/ 376 w 470"/>
                <a:gd name="T45" fmla="*/ 1883 h 2004"/>
                <a:gd name="T46" fmla="*/ 377 w 470"/>
                <a:gd name="T47" fmla="*/ 1902 h 2004"/>
                <a:gd name="T48" fmla="*/ 379 w 470"/>
                <a:gd name="T49" fmla="*/ 1921 h 2004"/>
                <a:gd name="T50" fmla="*/ 380 w 470"/>
                <a:gd name="T51" fmla="*/ 1939 h 2004"/>
                <a:gd name="T52" fmla="*/ 380 w 470"/>
                <a:gd name="T53" fmla="*/ 1952 h 2004"/>
                <a:gd name="T54" fmla="*/ 364 w 470"/>
                <a:gd name="T55" fmla="*/ 1971 h 2004"/>
                <a:gd name="T56" fmla="*/ 331 w 470"/>
                <a:gd name="T57" fmla="*/ 1989 h 2004"/>
                <a:gd name="T58" fmla="*/ 299 w 470"/>
                <a:gd name="T59" fmla="*/ 2000 h 2004"/>
                <a:gd name="T60" fmla="*/ 267 w 470"/>
                <a:gd name="T61" fmla="*/ 2004 h 2004"/>
                <a:gd name="T62" fmla="*/ 238 w 470"/>
                <a:gd name="T63" fmla="*/ 2003 h 2004"/>
                <a:gd name="T64" fmla="*/ 209 w 470"/>
                <a:gd name="T65" fmla="*/ 1998 h 2004"/>
                <a:gd name="T66" fmla="*/ 182 w 470"/>
                <a:gd name="T67" fmla="*/ 1990 h 2004"/>
                <a:gd name="T68" fmla="*/ 157 w 470"/>
                <a:gd name="T69" fmla="*/ 1979 h 2004"/>
                <a:gd name="T70" fmla="*/ 135 w 470"/>
                <a:gd name="T71" fmla="*/ 1966 h 2004"/>
                <a:gd name="T72" fmla="*/ 114 w 470"/>
                <a:gd name="T73" fmla="*/ 1951 h 2004"/>
                <a:gd name="T74" fmla="*/ 96 w 470"/>
                <a:gd name="T75" fmla="*/ 1936 h 2004"/>
                <a:gd name="T76" fmla="*/ 81 w 470"/>
                <a:gd name="T77" fmla="*/ 1922 h 2004"/>
                <a:gd name="T78" fmla="*/ 67 w 470"/>
                <a:gd name="T79" fmla="*/ 1910 h 2004"/>
                <a:gd name="T80" fmla="*/ 58 w 470"/>
                <a:gd name="T81" fmla="*/ 1898 h 2004"/>
                <a:gd name="T82" fmla="*/ 51 w 470"/>
                <a:gd name="T83" fmla="*/ 1890 h 2004"/>
                <a:gd name="T84" fmla="*/ 48 w 470"/>
                <a:gd name="T85" fmla="*/ 1886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2004">
                  <a:moveTo>
                    <a:pt x="46" y="1886"/>
                  </a:moveTo>
                  <a:lnTo>
                    <a:pt x="53" y="1793"/>
                  </a:lnTo>
                  <a:lnTo>
                    <a:pt x="77" y="977"/>
                  </a:lnTo>
                  <a:lnTo>
                    <a:pt x="0" y="151"/>
                  </a:lnTo>
                  <a:lnTo>
                    <a:pt x="21" y="0"/>
                  </a:lnTo>
                  <a:lnTo>
                    <a:pt x="470" y="18"/>
                  </a:lnTo>
                  <a:lnTo>
                    <a:pt x="430" y="894"/>
                  </a:lnTo>
                  <a:lnTo>
                    <a:pt x="430" y="895"/>
                  </a:lnTo>
                  <a:lnTo>
                    <a:pt x="429" y="899"/>
                  </a:lnTo>
                  <a:lnTo>
                    <a:pt x="429" y="905"/>
                  </a:lnTo>
                  <a:lnTo>
                    <a:pt x="429" y="914"/>
                  </a:lnTo>
                  <a:lnTo>
                    <a:pt x="428" y="926"/>
                  </a:lnTo>
                  <a:lnTo>
                    <a:pt x="426" y="940"/>
                  </a:lnTo>
                  <a:lnTo>
                    <a:pt x="425" y="956"/>
                  </a:lnTo>
                  <a:lnTo>
                    <a:pt x="424" y="974"/>
                  </a:lnTo>
                  <a:lnTo>
                    <a:pt x="423" y="994"/>
                  </a:lnTo>
                  <a:lnTo>
                    <a:pt x="422" y="1017"/>
                  </a:lnTo>
                  <a:lnTo>
                    <a:pt x="419" y="1040"/>
                  </a:lnTo>
                  <a:lnTo>
                    <a:pt x="417" y="1066"/>
                  </a:lnTo>
                  <a:lnTo>
                    <a:pt x="416" y="1094"/>
                  </a:lnTo>
                  <a:lnTo>
                    <a:pt x="414" y="1123"/>
                  </a:lnTo>
                  <a:lnTo>
                    <a:pt x="413" y="1154"/>
                  </a:lnTo>
                  <a:lnTo>
                    <a:pt x="410" y="1186"/>
                  </a:lnTo>
                  <a:lnTo>
                    <a:pt x="408" y="1220"/>
                  </a:lnTo>
                  <a:lnTo>
                    <a:pt x="406" y="1254"/>
                  </a:lnTo>
                  <a:lnTo>
                    <a:pt x="403" y="1291"/>
                  </a:lnTo>
                  <a:lnTo>
                    <a:pt x="401" y="1328"/>
                  </a:lnTo>
                  <a:lnTo>
                    <a:pt x="399" y="1366"/>
                  </a:lnTo>
                  <a:lnTo>
                    <a:pt x="396" y="1405"/>
                  </a:lnTo>
                  <a:lnTo>
                    <a:pt x="394" y="1444"/>
                  </a:lnTo>
                  <a:lnTo>
                    <a:pt x="391" y="1486"/>
                  </a:lnTo>
                  <a:lnTo>
                    <a:pt x="388" y="1527"/>
                  </a:lnTo>
                  <a:lnTo>
                    <a:pt x="386" y="1569"/>
                  </a:lnTo>
                  <a:lnTo>
                    <a:pt x="384" y="1611"/>
                  </a:lnTo>
                  <a:lnTo>
                    <a:pt x="381" y="1654"/>
                  </a:lnTo>
                  <a:lnTo>
                    <a:pt x="379" y="1697"/>
                  </a:lnTo>
                  <a:lnTo>
                    <a:pt x="376" y="1740"/>
                  </a:lnTo>
                  <a:lnTo>
                    <a:pt x="373" y="1784"/>
                  </a:lnTo>
                  <a:lnTo>
                    <a:pt x="371" y="1828"/>
                  </a:lnTo>
                  <a:lnTo>
                    <a:pt x="371" y="1834"/>
                  </a:lnTo>
                  <a:lnTo>
                    <a:pt x="371" y="1841"/>
                  </a:lnTo>
                  <a:lnTo>
                    <a:pt x="372" y="1848"/>
                  </a:lnTo>
                  <a:lnTo>
                    <a:pt x="372" y="1856"/>
                  </a:lnTo>
                  <a:lnTo>
                    <a:pt x="373" y="1865"/>
                  </a:lnTo>
                  <a:lnTo>
                    <a:pt x="375" y="1874"/>
                  </a:lnTo>
                  <a:lnTo>
                    <a:pt x="376" y="1883"/>
                  </a:lnTo>
                  <a:lnTo>
                    <a:pt x="376" y="1892"/>
                  </a:lnTo>
                  <a:lnTo>
                    <a:pt x="377" y="1902"/>
                  </a:lnTo>
                  <a:lnTo>
                    <a:pt x="378" y="1912"/>
                  </a:lnTo>
                  <a:lnTo>
                    <a:pt x="379" y="1921"/>
                  </a:lnTo>
                  <a:lnTo>
                    <a:pt x="380" y="1929"/>
                  </a:lnTo>
                  <a:lnTo>
                    <a:pt x="380" y="1939"/>
                  </a:lnTo>
                  <a:lnTo>
                    <a:pt x="380" y="1945"/>
                  </a:lnTo>
                  <a:lnTo>
                    <a:pt x="380" y="1952"/>
                  </a:lnTo>
                  <a:lnTo>
                    <a:pt x="380" y="1959"/>
                  </a:lnTo>
                  <a:lnTo>
                    <a:pt x="364" y="1971"/>
                  </a:lnTo>
                  <a:lnTo>
                    <a:pt x="347" y="1980"/>
                  </a:lnTo>
                  <a:lnTo>
                    <a:pt x="331" y="1989"/>
                  </a:lnTo>
                  <a:lnTo>
                    <a:pt x="315" y="1995"/>
                  </a:lnTo>
                  <a:lnTo>
                    <a:pt x="299" y="2000"/>
                  </a:lnTo>
                  <a:lnTo>
                    <a:pt x="282" y="2003"/>
                  </a:lnTo>
                  <a:lnTo>
                    <a:pt x="267" y="2004"/>
                  </a:lnTo>
                  <a:lnTo>
                    <a:pt x="252" y="2004"/>
                  </a:lnTo>
                  <a:lnTo>
                    <a:pt x="238" y="2003"/>
                  </a:lnTo>
                  <a:lnTo>
                    <a:pt x="223" y="2002"/>
                  </a:lnTo>
                  <a:lnTo>
                    <a:pt x="209" y="1998"/>
                  </a:lnTo>
                  <a:lnTo>
                    <a:pt x="195" y="1995"/>
                  </a:lnTo>
                  <a:lnTo>
                    <a:pt x="182" y="1990"/>
                  </a:lnTo>
                  <a:lnTo>
                    <a:pt x="170" y="1985"/>
                  </a:lnTo>
                  <a:lnTo>
                    <a:pt x="157" y="1979"/>
                  </a:lnTo>
                  <a:lnTo>
                    <a:pt x="145" y="1973"/>
                  </a:lnTo>
                  <a:lnTo>
                    <a:pt x="135" y="1966"/>
                  </a:lnTo>
                  <a:lnTo>
                    <a:pt x="125" y="1959"/>
                  </a:lnTo>
                  <a:lnTo>
                    <a:pt x="114" y="1951"/>
                  </a:lnTo>
                  <a:lnTo>
                    <a:pt x="105" y="1944"/>
                  </a:lnTo>
                  <a:lnTo>
                    <a:pt x="96" y="1936"/>
                  </a:lnTo>
                  <a:lnTo>
                    <a:pt x="88" y="1929"/>
                  </a:lnTo>
                  <a:lnTo>
                    <a:pt x="81" y="1922"/>
                  </a:lnTo>
                  <a:lnTo>
                    <a:pt x="74" y="1916"/>
                  </a:lnTo>
                  <a:lnTo>
                    <a:pt x="67" y="1910"/>
                  </a:lnTo>
                  <a:lnTo>
                    <a:pt x="62" y="1904"/>
                  </a:lnTo>
                  <a:lnTo>
                    <a:pt x="58" y="1898"/>
                  </a:lnTo>
                  <a:lnTo>
                    <a:pt x="53" y="1894"/>
                  </a:lnTo>
                  <a:lnTo>
                    <a:pt x="51" y="1890"/>
                  </a:lnTo>
                  <a:lnTo>
                    <a:pt x="49" y="1888"/>
                  </a:lnTo>
                  <a:lnTo>
                    <a:pt x="48" y="1886"/>
                  </a:lnTo>
                  <a:lnTo>
                    <a:pt x="46" y="1886"/>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9"/>
            <p:cNvSpPr>
              <a:spLocks/>
            </p:cNvSpPr>
            <p:nvPr/>
          </p:nvSpPr>
          <p:spPr bwMode="auto">
            <a:xfrm>
              <a:off x="4234236" y="5099596"/>
              <a:ext cx="15875" cy="73025"/>
            </a:xfrm>
            <a:custGeom>
              <a:avLst/>
              <a:gdLst>
                <a:gd name="T0" fmla="*/ 7 w 19"/>
                <a:gd name="T1" fmla="*/ 1 h 94"/>
                <a:gd name="T2" fmla="*/ 7 w 19"/>
                <a:gd name="T3" fmla="*/ 0 h 94"/>
                <a:gd name="T4" fmla="*/ 0 w 19"/>
                <a:gd name="T5" fmla="*/ 92 h 94"/>
                <a:gd name="T6" fmla="*/ 12 w 19"/>
                <a:gd name="T7" fmla="*/ 94 h 94"/>
                <a:gd name="T8" fmla="*/ 19 w 19"/>
                <a:gd name="T9" fmla="*/ 1 h 94"/>
                <a:gd name="T10" fmla="*/ 19 w 19"/>
                <a:gd name="T11" fmla="*/ 1 h 94"/>
                <a:gd name="T12" fmla="*/ 19 w 19"/>
                <a:gd name="T13" fmla="*/ 1 h 94"/>
                <a:gd name="T14" fmla="*/ 19 w 19"/>
                <a:gd name="T15" fmla="*/ 1 h 94"/>
                <a:gd name="T16" fmla="*/ 19 w 19"/>
                <a:gd name="T17" fmla="*/ 1 h 94"/>
                <a:gd name="T18" fmla="*/ 7 w 19"/>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4">
                  <a:moveTo>
                    <a:pt x="7" y="1"/>
                  </a:moveTo>
                  <a:lnTo>
                    <a:pt x="7" y="0"/>
                  </a:lnTo>
                  <a:lnTo>
                    <a:pt x="0" y="92"/>
                  </a:lnTo>
                  <a:lnTo>
                    <a:pt x="12" y="94"/>
                  </a:lnTo>
                  <a:lnTo>
                    <a:pt x="19" y="1"/>
                  </a:lnTo>
                  <a:lnTo>
                    <a:pt x="19" y="1"/>
                  </a:lnTo>
                  <a:lnTo>
                    <a:pt x="19" y="1"/>
                  </a:lnTo>
                  <a:lnTo>
                    <a:pt x="19" y="1"/>
                  </a:lnTo>
                  <a:lnTo>
                    <a:pt x="19"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40"/>
            <p:cNvSpPr>
              <a:spLocks/>
            </p:cNvSpPr>
            <p:nvPr/>
          </p:nvSpPr>
          <p:spPr bwMode="auto">
            <a:xfrm>
              <a:off x="4238998" y="4450308"/>
              <a:ext cx="28575" cy="649288"/>
            </a:xfrm>
            <a:custGeom>
              <a:avLst/>
              <a:gdLst>
                <a:gd name="T0" fmla="*/ 23 w 35"/>
                <a:gd name="T1" fmla="*/ 2 h 818"/>
                <a:gd name="T2" fmla="*/ 23 w 35"/>
                <a:gd name="T3" fmla="*/ 2 h 818"/>
                <a:gd name="T4" fmla="*/ 0 w 35"/>
                <a:gd name="T5" fmla="*/ 818 h 818"/>
                <a:gd name="T6" fmla="*/ 12 w 35"/>
                <a:gd name="T7" fmla="*/ 818 h 818"/>
                <a:gd name="T8" fmla="*/ 35 w 35"/>
                <a:gd name="T9" fmla="*/ 2 h 818"/>
                <a:gd name="T10" fmla="*/ 35 w 35"/>
                <a:gd name="T11" fmla="*/ 0 h 818"/>
                <a:gd name="T12" fmla="*/ 35 w 35"/>
                <a:gd name="T13" fmla="*/ 2 h 818"/>
                <a:gd name="T14" fmla="*/ 35 w 35"/>
                <a:gd name="T15" fmla="*/ 2 h 818"/>
                <a:gd name="T16" fmla="*/ 35 w 35"/>
                <a:gd name="T17" fmla="*/ 0 h 818"/>
                <a:gd name="T18" fmla="*/ 23 w 35"/>
                <a:gd name="T19" fmla="*/ 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818">
                  <a:moveTo>
                    <a:pt x="23" y="2"/>
                  </a:moveTo>
                  <a:lnTo>
                    <a:pt x="23" y="2"/>
                  </a:lnTo>
                  <a:lnTo>
                    <a:pt x="0" y="818"/>
                  </a:lnTo>
                  <a:lnTo>
                    <a:pt x="12" y="818"/>
                  </a:lnTo>
                  <a:lnTo>
                    <a:pt x="35" y="2"/>
                  </a:lnTo>
                  <a:lnTo>
                    <a:pt x="35" y="0"/>
                  </a:lnTo>
                  <a:lnTo>
                    <a:pt x="35" y="2"/>
                  </a:lnTo>
                  <a:lnTo>
                    <a:pt x="35" y="2"/>
                  </a:lnTo>
                  <a:lnTo>
                    <a:pt x="35" y="0"/>
                  </a:lnTo>
                  <a:lnTo>
                    <a:pt x="2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41"/>
            <p:cNvSpPr>
              <a:spLocks/>
            </p:cNvSpPr>
            <p:nvPr/>
          </p:nvSpPr>
          <p:spPr bwMode="auto">
            <a:xfrm>
              <a:off x="4197723" y="3796258"/>
              <a:ext cx="69850" cy="655638"/>
            </a:xfrm>
            <a:custGeom>
              <a:avLst/>
              <a:gdLst>
                <a:gd name="T0" fmla="*/ 0 w 88"/>
                <a:gd name="T1" fmla="*/ 0 h 826"/>
                <a:gd name="T2" fmla="*/ 0 w 88"/>
                <a:gd name="T3" fmla="*/ 1 h 826"/>
                <a:gd name="T4" fmla="*/ 76 w 88"/>
                <a:gd name="T5" fmla="*/ 826 h 826"/>
                <a:gd name="T6" fmla="*/ 88 w 88"/>
                <a:gd name="T7" fmla="*/ 824 h 826"/>
                <a:gd name="T8" fmla="*/ 12 w 88"/>
                <a:gd name="T9" fmla="*/ 0 h 826"/>
                <a:gd name="T10" fmla="*/ 12 w 88"/>
                <a:gd name="T11" fmla="*/ 1 h 826"/>
                <a:gd name="T12" fmla="*/ 0 w 88"/>
                <a:gd name="T13" fmla="*/ 0 h 826"/>
                <a:gd name="T14" fmla="*/ 0 w 88"/>
                <a:gd name="T15" fmla="*/ 0 h 826"/>
                <a:gd name="T16" fmla="*/ 0 w 88"/>
                <a:gd name="T17" fmla="*/ 1 h 826"/>
                <a:gd name="T18" fmla="*/ 0 w 88"/>
                <a:gd name="T19"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26">
                  <a:moveTo>
                    <a:pt x="0" y="0"/>
                  </a:moveTo>
                  <a:lnTo>
                    <a:pt x="0" y="1"/>
                  </a:lnTo>
                  <a:lnTo>
                    <a:pt x="76" y="826"/>
                  </a:lnTo>
                  <a:lnTo>
                    <a:pt x="88" y="824"/>
                  </a:lnTo>
                  <a:lnTo>
                    <a:pt x="12" y="0"/>
                  </a:lnTo>
                  <a:lnTo>
                    <a:pt x="12" y="1"/>
                  </a:lnTo>
                  <a:lnTo>
                    <a:pt x="0" y="0"/>
                  </a:lnTo>
                  <a:lnTo>
                    <a:pt x="0" y="0"/>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2"/>
            <p:cNvSpPr>
              <a:spLocks/>
            </p:cNvSpPr>
            <p:nvPr/>
          </p:nvSpPr>
          <p:spPr bwMode="auto">
            <a:xfrm>
              <a:off x="4197723" y="3670846"/>
              <a:ext cx="25400" cy="125413"/>
            </a:xfrm>
            <a:custGeom>
              <a:avLst/>
              <a:gdLst>
                <a:gd name="T0" fmla="*/ 26 w 32"/>
                <a:gd name="T1" fmla="*/ 0 h 159"/>
                <a:gd name="T2" fmla="*/ 19 w 32"/>
                <a:gd name="T3" fmla="*/ 6 h 159"/>
                <a:gd name="T4" fmla="*/ 0 w 32"/>
                <a:gd name="T5" fmla="*/ 158 h 159"/>
                <a:gd name="T6" fmla="*/ 12 w 32"/>
                <a:gd name="T7" fmla="*/ 159 h 159"/>
                <a:gd name="T8" fmla="*/ 32 w 32"/>
                <a:gd name="T9" fmla="*/ 7 h 159"/>
                <a:gd name="T10" fmla="*/ 25 w 32"/>
                <a:gd name="T11" fmla="*/ 11 h 159"/>
                <a:gd name="T12" fmla="*/ 26 w 32"/>
                <a:gd name="T13" fmla="*/ 0 h 159"/>
                <a:gd name="T14" fmla="*/ 20 w 32"/>
                <a:gd name="T15" fmla="*/ 0 h 159"/>
                <a:gd name="T16" fmla="*/ 19 w 32"/>
                <a:gd name="T17" fmla="*/ 6 h 159"/>
                <a:gd name="T18" fmla="*/ 26 w 32"/>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9">
                  <a:moveTo>
                    <a:pt x="26" y="0"/>
                  </a:moveTo>
                  <a:lnTo>
                    <a:pt x="19" y="6"/>
                  </a:lnTo>
                  <a:lnTo>
                    <a:pt x="0" y="158"/>
                  </a:lnTo>
                  <a:lnTo>
                    <a:pt x="12" y="159"/>
                  </a:lnTo>
                  <a:lnTo>
                    <a:pt x="32" y="7"/>
                  </a:lnTo>
                  <a:lnTo>
                    <a:pt x="25" y="11"/>
                  </a:lnTo>
                  <a:lnTo>
                    <a:pt x="26" y="0"/>
                  </a:lnTo>
                  <a:lnTo>
                    <a:pt x="20" y="0"/>
                  </a:lnTo>
                  <a:lnTo>
                    <a:pt x="19"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43"/>
            <p:cNvSpPr>
              <a:spLocks/>
            </p:cNvSpPr>
            <p:nvPr/>
          </p:nvSpPr>
          <p:spPr bwMode="auto">
            <a:xfrm>
              <a:off x="4216773" y="3670846"/>
              <a:ext cx="363538" cy="25400"/>
            </a:xfrm>
            <a:custGeom>
              <a:avLst/>
              <a:gdLst>
                <a:gd name="T0" fmla="*/ 457 w 457"/>
                <a:gd name="T1" fmla="*/ 26 h 32"/>
                <a:gd name="T2" fmla="*/ 450 w 457"/>
                <a:gd name="T3" fmla="*/ 19 h 32"/>
                <a:gd name="T4" fmla="*/ 1 w 457"/>
                <a:gd name="T5" fmla="*/ 0 h 32"/>
                <a:gd name="T6" fmla="*/ 0 w 457"/>
                <a:gd name="T7" fmla="*/ 11 h 32"/>
                <a:gd name="T8" fmla="*/ 450 w 457"/>
                <a:gd name="T9" fmla="*/ 32 h 32"/>
                <a:gd name="T10" fmla="*/ 443 w 457"/>
                <a:gd name="T11" fmla="*/ 25 h 32"/>
                <a:gd name="T12" fmla="*/ 457 w 457"/>
                <a:gd name="T13" fmla="*/ 26 h 32"/>
                <a:gd name="T14" fmla="*/ 457 w 457"/>
                <a:gd name="T15" fmla="*/ 19 h 32"/>
                <a:gd name="T16" fmla="*/ 450 w 457"/>
                <a:gd name="T17" fmla="*/ 19 h 32"/>
                <a:gd name="T18" fmla="*/ 457 w 457"/>
                <a:gd name="T1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 h="32">
                  <a:moveTo>
                    <a:pt x="457" y="26"/>
                  </a:moveTo>
                  <a:lnTo>
                    <a:pt x="450" y="19"/>
                  </a:lnTo>
                  <a:lnTo>
                    <a:pt x="1" y="0"/>
                  </a:lnTo>
                  <a:lnTo>
                    <a:pt x="0" y="11"/>
                  </a:lnTo>
                  <a:lnTo>
                    <a:pt x="450" y="32"/>
                  </a:lnTo>
                  <a:lnTo>
                    <a:pt x="443" y="25"/>
                  </a:lnTo>
                  <a:lnTo>
                    <a:pt x="457" y="26"/>
                  </a:lnTo>
                  <a:lnTo>
                    <a:pt x="457" y="19"/>
                  </a:lnTo>
                  <a:lnTo>
                    <a:pt x="450" y="19"/>
                  </a:lnTo>
                  <a:lnTo>
                    <a:pt x="45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44"/>
            <p:cNvSpPr>
              <a:spLocks/>
            </p:cNvSpPr>
            <p:nvPr/>
          </p:nvSpPr>
          <p:spPr bwMode="auto">
            <a:xfrm>
              <a:off x="4537448" y="3691483"/>
              <a:ext cx="42863" cy="693738"/>
            </a:xfrm>
            <a:custGeom>
              <a:avLst/>
              <a:gdLst>
                <a:gd name="T0" fmla="*/ 13 w 54"/>
                <a:gd name="T1" fmla="*/ 876 h 876"/>
                <a:gd name="T2" fmla="*/ 13 w 54"/>
                <a:gd name="T3" fmla="*/ 876 h 876"/>
                <a:gd name="T4" fmla="*/ 54 w 54"/>
                <a:gd name="T5" fmla="*/ 1 h 876"/>
                <a:gd name="T6" fmla="*/ 40 w 54"/>
                <a:gd name="T7" fmla="*/ 0 h 876"/>
                <a:gd name="T8" fmla="*/ 0 w 54"/>
                <a:gd name="T9" fmla="*/ 875 h 876"/>
                <a:gd name="T10" fmla="*/ 0 w 54"/>
                <a:gd name="T11" fmla="*/ 875 h 876"/>
                <a:gd name="T12" fmla="*/ 13 w 54"/>
                <a:gd name="T13" fmla="*/ 876 h 876"/>
                <a:gd name="T14" fmla="*/ 13 w 54"/>
                <a:gd name="T15" fmla="*/ 876 h 876"/>
                <a:gd name="T16" fmla="*/ 13 w 54"/>
                <a:gd name="T17" fmla="*/ 876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6">
                  <a:moveTo>
                    <a:pt x="13" y="876"/>
                  </a:moveTo>
                  <a:lnTo>
                    <a:pt x="13" y="876"/>
                  </a:lnTo>
                  <a:lnTo>
                    <a:pt x="54" y="1"/>
                  </a:lnTo>
                  <a:lnTo>
                    <a:pt x="40" y="0"/>
                  </a:lnTo>
                  <a:lnTo>
                    <a:pt x="0" y="875"/>
                  </a:lnTo>
                  <a:lnTo>
                    <a:pt x="0" y="875"/>
                  </a:lnTo>
                  <a:lnTo>
                    <a:pt x="13" y="876"/>
                  </a:lnTo>
                  <a:lnTo>
                    <a:pt x="13" y="876"/>
                  </a:lnTo>
                  <a:lnTo>
                    <a:pt x="13" y="8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45"/>
            <p:cNvSpPr>
              <a:spLocks/>
            </p:cNvSpPr>
            <p:nvPr/>
          </p:nvSpPr>
          <p:spPr bwMode="auto">
            <a:xfrm>
              <a:off x="4491411" y="4385221"/>
              <a:ext cx="55563" cy="741363"/>
            </a:xfrm>
            <a:custGeom>
              <a:avLst/>
              <a:gdLst>
                <a:gd name="T0" fmla="*/ 13 w 71"/>
                <a:gd name="T1" fmla="*/ 935 h 935"/>
                <a:gd name="T2" fmla="*/ 18 w 71"/>
                <a:gd name="T3" fmla="*/ 847 h 935"/>
                <a:gd name="T4" fmla="*/ 22 w 71"/>
                <a:gd name="T5" fmla="*/ 761 h 935"/>
                <a:gd name="T6" fmla="*/ 28 w 71"/>
                <a:gd name="T7" fmla="*/ 677 h 935"/>
                <a:gd name="T8" fmla="*/ 33 w 71"/>
                <a:gd name="T9" fmla="*/ 593 h 935"/>
                <a:gd name="T10" fmla="*/ 37 w 71"/>
                <a:gd name="T11" fmla="*/ 512 h 935"/>
                <a:gd name="T12" fmla="*/ 43 w 71"/>
                <a:gd name="T13" fmla="*/ 435 h 935"/>
                <a:gd name="T14" fmla="*/ 48 w 71"/>
                <a:gd name="T15" fmla="*/ 362 h 935"/>
                <a:gd name="T16" fmla="*/ 51 w 71"/>
                <a:gd name="T17" fmla="*/ 293 h 935"/>
                <a:gd name="T18" fmla="*/ 56 w 71"/>
                <a:gd name="T19" fmla="*/ 230 h 935"/>
                <a:gd name="T20" fmla="*/ 59 w 71"/>
                <a:gd name="T21" fmla="*/ 173 h 935"/>
                <a:gd name="T22" fmla="*/ 63 w 71"/>
                <a:gd name="T23" fmla="*/ 124 h 935"/>
                <a:gd name="T24" fmla="*/ 66 w 71"/>
                <a:gd name="T25" fmla="*/ 81 h 935"/>
                <a:gd name="T26" fmla="*/ 68 w 71"/>
                <a:gd name="T27" fmla="*/ 48 h 935"/>
                <a:gd name="T28" fmla="*/ 69 w 71"/>
                <a:gd name="T29" fmla="*/ 23 h 935"/>
                <a:gd name="T30" fmla="*/ 71 w 71"/>
                <a:gd name="T31" fmla="*/ 6 h 935"/>
                <a:gd name="T32" fmla="*/ 71 w 71"/>
                <a:gd name="T33" fmla="*/ 1 h 935"/>
                <a:gd name="T34" fmla="*/ 58 w 71"/>
                <a:gd name="T35" fmla="*/ 2 h 935"/>
                <a:gd name="T36" fmla="*/ 57 w 71"/>
                <a:gd name="T37" fmla="*/ 12 h 935"/>
                <a:gd name="T38" fmla="*/ 56 w 71"/>
                <a:gd name="T39" fmla="*/ 33 h 935"/>
                <a:gd name="T40" fmla="*/ 54 w 71"/>
                <a:gd name="T41" fmla="*/ 63 h 935"/>
                <a:gd name="T42" fmla="*/ 51 w 71"/>
                <a:gd name="T43" fmla="*/ 101 h 935"/>
                <a:gd name="T44" fmla="*/ 48 w 71"/>
                <a:gd name="T45" fmla="*/ 147 h 935"/>
                <a:gd name="T46" fmla="*/ 44 w 71"/>
                <a:gd name="T47" fmla="*/ 200 h 935"/>
                <a:gd name="T48" fmla="*/ 41 w 71"/>
                <a:gd name="T49" fmla="*/ 260 h 935"/>
                <a:gd name="T50" fmla="*/ 36 w 71"/>
                <a:gd name="T51" fmla="*/ 327 h 935"/>
                <a:gd name="T52" fmla="*/ 31 w 71"/>
                <a:gd name="T53" fmla="*/ 397 h 935"/>
                <a:gd name="T54" fmla="*/ 27 w 71"/>
                <a:gd name="T55" fmla="*/ 472 h 935"/>
                <a:gd name="T56" fmla="*/ 22 w 71"/>
                <a:gd name="T57" fmla="*/ 551 h 935"/>
                <a:gd name="T58" fmla="*/ 18 w 71"/>
                <a:gd name="T59" fmla="*/ 633 h 935"/>
                <a:gd name="T60" fmla="*/ 12 w 71"/>
                <a:gd name="T61" fmla="*/ 718 h 935"/>
                <a:gd name="T62" fmla="*/ 7 w 71"/>
                <a:gd name="T63" fmla="*/ 804 h 935"/>
                <a:gd name="T64" fmla="*/ 3 w 71"/>
                <a:gd name="T65" fmla="*/ 890 h 935"/>
                <a:gd name="T66" fmla="*/ 0 w 71"/>
                <a:gd name="T67" fmla="*/ 934 h 935"/>
                <a:gd name="T68" fmla="*/ 0 w 71"/>
                <a:gd name="T69" fmla="*/ 934 h 935"/>
                <a:gd name="T70" fmla="*/ 13 w 71"/>
                <a:gd name="T71" fmla="*/ 935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935">
                  <a:moveTo>
                    <a:pt x="13" y="935"/>
                  </a:moveTo>
                  <a:lnTo>
                    <a:pt x="13" y="935"/>
                  </a:lnTo>
                  <a:lnTo>
                    <a:pt x="15" y="891"/>
                  </a:lnTo>
                  <a:lnTo>
                    <a:pt x="18" y="847"/>
                  </a:lnTo>
                  <a:lnTo>
                    <a:pt x="20" y="805"/>
                  </a:lnTo>
                  <a:lnTo>
                    <a:pt x="22" y="761"/>
                  </a:lnTo>
                  <a:lnTo>
                    <a:pt x="25" y="718"/>
                  </a:lnTo>
                  <a:lnTo>
                    <a:pt x="28" y="677"/>
                  </a:lnTo>
                  <a:lnTo>
                    <a:pt x="30" y="634"/>
                  </a:lnTo>
                  <a:lnTo>
                    <a:pt x="33" y="593"/>
                  </a:lnTo>
                  <a:lnTo>
                    <a:pt x="35" y="552"/>
                  </a:lnTo>
                  <a:lnTo>
                    <a:pt x="37" y="512"/>
                  </a:lnTo>
                  <a:lnTo>
                    <a:pt x="39" y="473"/>
                  </a:lnTo>
                  <a:lnTo>
                    <a:pt x="43" y="435"/>
                  </a:lnTo>
                  <a:lnTo>
                    <a:pt x="45" y="398"/>
                  </a:lnTo>
                  <a:lnTo>
                    <a:pt x="48" y="362"/>
                  </a:lnTo>
                  <a:lnTo>
                    <a:pt x="50" y="327"/>
                  </a:lnTo>
                  <a:lnTo>
                    <a:pt x="51" y="293"/>
                  </a:lnTo>
                  <a:lnTo>
                    <a:pt x="53" y="261"/>
                  </a:lnTo>
                  <a:lnTo>
                    <a:pt x="56" y="230"/>
                  </a:lnTo>
                  <a:lnTo>
                    <a:pt x="57" y="201"/>
                  </a:lnTo>
                  <a:lnTo>
                    <a:pt x="59" y="173"/>
                  </a:lnTo>
                  <a:lnTo>
                    <a:pt x="61" y="148"/>
                  </a:lnTo>
                  <a:lnTo>
                    <a:pt x="63" y="124"/>
                  </a:lnTo>
                  <a:lnTo>
                    <a:pt x="64" y="102"/>
                  </a:lnTo>
                  <a:lnTo>
                    <a:pt x="66" y="81"/>
                  </a:lnTo>
                  <a:lnTo>
                    <a:pt x="67" y="64"/>
                  </a:lnTo>
                  <a:lnTo>
                    <a:pt x="68" y="48"/>
                  </a:lnTo>
                  <a:lnTo>
                    <a:pt x="68" y="34"/>
                  </a:lnTo>
                  <a:lnTo>
                    <a:pt x="69" y="23"/>
                  </a:lnTo>
                  <a:lnTo>
                    <a:pt x="71" y="13"/>
                  </a:lnTo>
                  <a:lnTo>
                    <a:pt x="71" y="6"/>
                  </a:lnTo>
                  <a:lnTo>
                    <a:pt x="71" y="2"/>
                  </a:lnTo>
                  <a:lnTo>
                    <a:pt x="71" y="1"/>
                  </a:lnTo>
                  <a:lnTo>
                    <a:pt x="58" y="0"/>
                  </a:lnTo>
                  <a:lnTo>
                    <a:pt x="58" y="2"/>
                  </a:lnTo>
                  <a:lnTo>
                    <a:pt x="58" y="5"/>
                  </a:lnTo>
                  <a:lnTo>
                    <a:pt x="57" y="12"/>
                  </a:lnTo>
                  <a:lnTo>
                    <a:pt x="57" y="21"/>
                  </a:lnTo>
                  <a:lnTo>
                    <a:pt x="56" y="33"/>
                  </a:lnTo>
                  <a:lnTo>
                    <a:pt x="54" y="47"/>
                  </a:lnTo>
                  <a:lnTo>
                    <a:pt x="54" y="63"/>
                  </a:lnTo>
                  <a:lnTo>
                    <a:pt x="52" y="80"/>
                  </a:lnTo>
                  <a:lnTo>
                    <a:pt x="51" y="101"/>
                  </a:lnTo>
                  <a:lnTo>
                    <a:pt x="50" y="123"/>
                  </a:lnTo>
                  <a:lnTo>
                    <a:pt x="48" y="147"/>
                  </a:lnTo>
                  <a:lnTo>
                    <a:pt x="46" y="172"/>
                  </a:lnTo>
                  <a:lnTo>
                    <a:pt x="44" y="200"/>
                  </a:lnTo>
                  <a:lnTo>
                    <a:pt x="43" y="230"/>
                  </a:lnTo>
                  <a:lnTo>
                    <a:pt x="41" y="260"/>
                  </a:lnTo>
                  <a:lnTo>
                    <a:pt x="38" y="292"/>
                  </a:lnTo>
                  <a:lnTo>
                    <a:pt x="36" y="327"/>
                  </a:lnTo>
                  <a:lnTo>
                    <a:pt x="34" y="361"/>
                  </a:lnTo>
                  <a:lnTo>
                    <a:pt x="31" y="397"/>
                  </a:lnTo>
                  <a:lnTo>
                    <a:pt x="29" y="435"/>
                  </a:lnTo>
                  <a:lnTo>
                    <a:pt x="27" y="472"/>
                  </a:lnTo>
                  <a:lnTo>
                    <a:pt x="25" y="511"/>
                  </a:lnTo>
                  <a:lnTo>
                    <a:pt x="22" y="551"/>
                  </a:lnTo>
                  <a:lnTo>
                    <a:pt x="20" y="592"/>
                  </a:lnTo>
                  <a:lnTo>
                    <a:pt x="18" y="633"/>
                  </a:lnTo>
                  <a:lnTo>
                    <a:pt x="15" y="676"/>
                  </a:lnTo>
                  <a:lnTo>
                    <a:pt x="12" y="718"/>
                  </a:lnTo>
                  <a:lnTo>
                    <a:pt x="10" y="760"/>
                  </a:lnTo>
                  <a:lnTo>
                    <a:pt x="7" y="804"/>
                  </a:lnTo>
                  <a:lnTo>
                    <a:pt x="5" y="847"/>
                  </a:lnTo>
                  <a:lnTo>
                    <a:pt x="3" y="890"/>
                  </a:lnTo>
                  <a:lnTo>
                    <a:pt x="0" y="934"/>
                  </a:lnTo>
                  <a:lnTo>
                    <a:pt x="0" y="934"/>
                  </a:lnTo>
                  <a:lnTo>
                    <a:pt x="0" y="934"/>
                  </a:lnTo>
                  <a:lnTo>
                    <a:pt x="0" y="934"/>
                  </a:lnTo>
                  <a:lnTo>
                    <a:pt x="0" y="934"/>
                  </a:lnTo>
                  <a:lnTo>
                    <a:pt x="13" y="9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46"/>
            <p:cNvSpPr>
              <a:spLocks/>
            </p:cNvSpPr>
            <p:nvPr/>
          </p:nvSpPr>
          <p:spPr bwMode="auto">
            <a:xfrm>
              <a:off x="4491411" y="5126583"/>
              <a:ext cx="17463" cy="107950"/>
            </a:xfrm>
            <a:custGeom>
              <a:avLst/>
              <a:gdLst>
                <a:gd name="T0" fmla="*/ 20 w 22"/>
                <a:gd name="T1" fmla="*/ 137 h 137"/>
                <a:gd name="T2" fmla="*/ 22 w 22"/>
                <a:gd name="T3" fmla="*/ 132 h 137"/>
                <a:gd name="T4" fmla="*/ 22 w 22"/>
                <a:gd name="T5" fmla="*/ 125 h 137"/>
                <a:gd name="T6" fmla="*/ 22 w 22"/>
                <a:gd name="T7" fmla="*/ 118 h 137"/>
                <a:gd name="T8" fmla="*/ 22 w 22"/>
                <a:gd name="T9" fmla="*/ 110 h 137"/>
                <a:gd name="T10" fmla="*/ 21 w 22"/>
                <a:gd name="T11" fmla="*/ 102 h 137"/>
                <a:gd name="T12" fmla="*/ 20 w 22"/>
                <a:gd name="T13" fmla="*/ 93 h 137"/>
                <a:gd name="T14" fmla="*/ 20 w 22"/>
                <a:gd name="T15" fmla="*/ 84 h 137"/>
                <a:gd name="T16" fmla="*/ 19 w 22"/>
                <a:gd name="T17" fmla="*/ 75 h 137"/>
                <a:gd name="T18" fmla="*/ 18 w 22"/>
                <a:gd name="T19" fmla="*/ 65 h 137"/>
                <a:gd name="T20" fmla="*/ 16 w 22"/>
                <a:gd name="T21" fmla="*/ 56 h 137"/>
                <a:gd name="T22" fmla="*/ 15 w 22"/>
                <a:gd name="T23" fmla="*/ 47 h 137"/>
                <a:gd name="T24" fmla="*/ 15 w 22"/>
                <a:gd name="T25" fmla="*/ 38 h 137"/>
                <a:gd name="T26" fmla="*/ 14 w 22"/>
                <a:gd name="T27" fmla="*/ 29 h 137"/>
                <a:gd name="T28" fmla="*/ 13 w 22"/>
                <a:gd name="T29" fmla="*/ 21 h 137"/>
                <a:gd name="T30" fmla="*/ 13 w 22"/>
                <a:gd name="T31" fmla="*/ 14 h 137"/>
                <a:gd name="T32" fmla="*/ 13 w 22"/>
                <a:gd name="T33" fmla="*/ 7 h 137"/>
                <a:gd name="T34" fmla="*/ 13 w 22"/>
                <a:gd name="T35" fmla="*/ 1 h 137"/>
                <a:gd name="T36" fmla="*/ 0 w 22"/>
                <a:gd name="T37" fmla="*/ 0 h 137"/>
                <a:gd name="T38" fmla="*/ 0 w 22"/>
                <a:gd name="T39" fmla="*/ 7 h 137"/>
                <a:gd name="T40" fmla="*/ 0 w 22"/>
                <a:gd name="T41" fmla="*/ 14 h 137"/>
                <a:gd name="T42" fmla="*/ 0 w 22"/>
                <a:gd name="T43" fmla="*/ 22 h 137"/>
                <a:gd name="T44" fmla="*/ 1 w 22"/>
                <a:gd name="T45" fmla="*/ 30 h 137"/>
                <a:gd name="T46" fmla="*/ 1 w 22"/>
                <a:gd name="T47" fmla="*/ 38 h 137"/>
                <a:gd name="T48" fmla="*/ 3 w 22"/>
                <a:gd name="T49" fmla="*/ 47 h 137"/>
                <a:gd name="T50" fmla="*/ 4 w 22"/>
                <a:gd name="T51" fmla="*/ 56 h 137"/>
                <a:gd name="T52" fmla="*/ 5 w 22"/>
                <a:gd name="T53" fmla="*/ 67 h 137"/>
                <a:gd name="T54" fmla="*/ 6 w 22"/>
                <a:gd name="T55" fmla="*/ 76 h 137"/>
                <a:gd name="T56" fmla="*/ 6 w 22"/>
                <a:gd name="T57" fmla="*/ 85 h 137"/>
                <a:gd name="T58" fmla="*/ 7 w 22"/>
                <a:gd name="T59" fmla="*/ 94 h 137"/>
                <a:gd name="T60" fmla="*/ 8 w 22"/>
                <a:gd name="T61" fmla="*/ 103 h 137"/>
                <a:gd name="T62" fmla="*/ 8 w 22"/>
                <a:gd name="T63" fmla="*/ 112 h 137"/>
                <a:gd name="T64" fmla="*/ 10 w 22"/>
                <a:gd name="T65" fmla="*/ 118 h 137"/>
                <a:gd name="T66" fmla="*/ 10 w 22"/>
                <a:gd name="T67" fmla="*/ 125 h 137"/>
                <a:gd name="T68" fmla="*/ 10 w 22"/>
                <a:gd name="T69" fmla="*/ 132 h 137"/>
                <a:gd name="T70" fmla="*/ 12 w 22"/>
                <a:gd name="T71" fmla="*/ 128 h 137"/>
                <a:gd name="T72" fmla="*/ 20 w 22"/>
                <a:gd name="T73" fmla="*/ 137 h 137"/>
                <a:gd name="T74" fmla="*/ 22 w 22"/>
                <a:gd name="T75" fmla="*/ 136 h 137"/>
                <a:gd name="T76" fmla="*/ 22 w 22"/>
                <a:gd name="T77" fmla="*/ 132 h 137"/>
                <a:gd name="T78" fmla="*/ 20 w 22"/>
                <a:gd name="T7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7">
                  <a:moveTo>
                    <a:pt x="20" y="137"/>
                  </a:moveTo>
                  <a:lnTo>
                    <a:pt x="22" y="132"/>
                  </a:lnTo>
                  <a:lnTo>
                    <a:pt x="22" y="125"/>
                  </a:lnTo>
                  <a:lnTo>
                    <a:pt x="22" y="118"/>
                  </a:lnTo>
                  <a:lnTo>
                    <a:pt x="22" y="110"/>
                  </a:lnTo>
                  <a:lnTo>
                    <a:pt x="21" y="102"/>
                  </a:lnTo>
                  <a:lnTo>
                    <a:pt x="20" y="93"/>
                  </a:lnTo>
                  <a:lnTo>
                    <a:pt x="20" y="84"/>
                  </a:lnTo>
                  <a:lnTo>
                    <a:pt x="19" y="75"/>
                  </a:lnTo>
                  <a:lnTo>
                    <a:pt x="18" y="65"/>
                  </a:lnTo>
                  <a:lnTo>
                    <a:pt x="16" y="56"/>
                  </a:lnTo>
                  <a:lnTo>
                    <a:pt x="15" y="47"/>
                  </a:lnTo>
                  <a:lnTo>
                    <a:pt x="15" y="38"/>
                  </a:lnTo>
                  <a:lnTo>
                    <a:pt x="14" y="29"/>
                  </a:lnTo>
                  <a:lnTo>
                    <a:pt x="13" y="21"/>
                  </a:lnTo>
                  <a:lnTo>
                    <a:pt x="13" y="14"/>
                  </a:lnTo>
                  <a:lnTo>
                    <a:pt x="13" y="7"/>
                  </a:lnTo>
                  <a:lnTo>
                    <a:pt x="13" y="1"/>
                  </a:lnTo>
                  <a:lnTo>
                    <a:pt x="0" y="0"/>
                  </a:lnTo>
                  <a:lnTo>
                    <a:pt x="0" y="7"/>
                  </a:lnTo>
                  <a:lnTo>
                    <a:pt x="0" y="14"/>
                  </a:lnTo>
                  <a:lnTo>
                    <a:pt x="0" y="22"/>
                  </a:lnTo>
                  <a:lnTo>
                    <a:pt x="1" y="30"/>
                  </a:lnTo>
                  <a:lnTo>
                    <a:pt x="1" y="38"/>
                  </a:lnTo>
                  <a:lnTo>
                    <a:pt x="3" y="47"/>
                  </a:lnTo>
                  <a:lnTo>
                    <a:pt x="4" y="56"/>
                  </a:lnTo>
                  <a:lnTo>
                    <a:pt x="5" y="67"/>
                  </a:lnTo>
                  <a:lnTo>
                    <a:pt x="6" y="76"/>
                  </a:lnTo>
                  <a:lnTo>
                    <a:pt x="6" y="85"/>
                  </a:lnTo>
                  <a:lnTo>
                    <a:pt x="7" y="94"/>
                  </a:lnTo>
                  <a:lnTo>
                    <a:pt x="8" y="103"/>
                  </a:lnTo>
                  <a:lnTo>
                    <a:pt x="8" y="112"/>
                  </a:lnTo>
                  <a:lnTo>
                    <a:pt x="10" y="118"/>
                  </a:lnTo>
                  <a:lnTo>
                    <a:pt x="10" y="125"/>
                  </a:lnTo>
                  <a:lnTo>
                    <a:pt x="10" y="132"/>
                  </a:lnTo>
                  <a:lnTo>
                    <a:pt x="12" y="128"/>
                  </a:lnTo>
                  <a:lnTo>
                    <a:pt x="20" y="137"/>
                  </a:lnTo>
                  <a:lnTo>
                    <a:pt x="22" y="136"/>
                  </a:lnTo>
                  <a:lnTo>
                    <a:pt x="22" y="132"/>
                  </a:lnTo>
                  <a:lnTo>
                    <a:pt x="2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7"/>
            <p:cNvSpPr>
              <a:spLocks/>
            </p:cNvSpPr>
            <p:nvPr/>
          </p:nvSpPr>
          <p:spPr bwMode="auto">
            <a:xfrm>
              <a:off x="4234236" y="5169446"/>
              <a:ext cx="273050" cy="103188"/>
            </a:xfrm>
            <a:custGeom>
              <a:avLst/>
              <a:gdLst>
                <a:gd name="T0" fmla="*/ 1 w 344"/>
                <a:gd name="T1" fmla="*/ 8 h 130"/>
                <a:gd name="T2" fmla="*/ 3 w 344"/>
                <a:gd name="T3" fmla="*/ 10 h 130"/>
                <a:gd name="T4" fmla="*/ 8 w 344"/>
                <a:gd name="T5" fmla="*/ 17 h 130"/>
                <a:gd name="T6" fmla="*/ 17 w 344"/>
                <a:gd name="T7" fmla="*/ 26 h 130"/>
                <a:gd name="T8" fmla="*/ 28 w 344"/>
                <a:gd name="T9" fmla="*/ 39 h 130"/>
                <a:gd name="T10" fmla="*/ 42 w 344"/>
                <a:gd name="T11" fmla="*/ 53 h 130"/>
                <a:gd name="T12" fmla="*/ 59 w 344"/>
                <a:gd name="T13" fmla="*/ 68 h 130"/>
                <a:gd name="T14" fmla="*/ 79 w 344"/>
                <a:gd name="T15" fmla="*/ 83 h 130"/>
                <a:gd name="T16" fmla="*/ 102 w 344"/>
                <a:gd name="T17" fmla="*/ 97 h 130"/>
                <a:gd name="T18" fmla="*/ 125 w 344"/>
                <a:gd name="T19" fmla="*/ 111 h 130"/>
                <a:gd name="T20" fmla="*/ 153 w 344"/>
                <a:gd name="T21" fmla="*/ 120 h 130"/>
                <a:gd name="T22" fmla="*/ 180 w 344"/>
                <a:gd name="T23" fmla="*/ 127 h 130"/>
                <a:gd name="T24" fmla="*/ 211 w 344"/>
                <a:gd name="T25" fmla="*/ 130 h 130"/>
                <a:gd name="T26" fmla="*/ 243 w 344"/>
                <a:gd name="T27" fmla="*/ 128 h 130"/>
                <a:gd name="T28" fmla="*/ 275 w 344"/>
                <a:gd name="T29" fmla="*/ 120 h 130"/>
                <a:gd name="T30" fmla="*/ 309 w 344"/>
                <a:gd name="T31" fmla="*/ 105 h 130"/>
                <a:gd name="T32" fmla="*/ 344 w 344"/>
                <a:gd name="T33" fmla="*/ 83 h 130"/>
                <a:gd name="T34" fmla="*/ 320 w 344"/>
                <a:gd name="T35" fmla="*/ 84 h 130"/>
                <a:gd name="T36" fmla="*/ 286 w 344"/>
                <a:gd name="T37" fmla="*/ 101 h 130"/>
                <a:gd name="T38" fmla="*/ 256 w 344"/>
                <a:gd name="T39" fmla="*/ 112 h 130"/>
                <a:gd name="T40" fmla="*/ 225 w 344"/>
                <a:gd name="T41" fmla="*/ 116 h 130"/>
                <a:gd name="T42" fmla="*/ 197 w 344"/>
                <a:gd name="T43" fmla="*/ 116 h 130"/>
                <a:gd name="T44" fmla="*/ 169 w 344"/>
                <a:gd name="T45" fmla="*/ 112 h 130"/>
                <a:gd name="T46" fmla="*/ 144 w 344"/>
                <a:gd name="T47" fmla="*/ 104 h 130"/>
                <a:gd name="T48" fmla="*/ 119 w 344"/>
                <a:gd name="T49" fmla="*/ 92 h 130"/>
                <a:gd name="T50" fmla="*/ 97 w 344"/>
                <a:gd name="T51" fmla="*/ 79 h 130"/>
                <a:gd name="T52" fmla="*/ 77 w 344"/>
                <a:gd name="T53" fmla="*/ 66 h 130"/>
                <a:gd name="T54" fmla="*/ 58 w 344"/>
                <a:gd name="T55" fmla="*/ 51 h 130"/>
                <a:gd name="T56" fmla="*/ 45 w 344"/>
                <a:gd name="T57" fmla="*/ 37 h 130"/>
                <a:gd name="T58" fmla="*/ 31 w 344"/>
                <a:gd name="T59" fmla="*/ 24 h 130"/>
                <a:gd name="T60" fmla="*/ 21 w 344"/>
                <a:gd name="T61" fmla="*/ 14 h 130"/>
                <a:gd name="T62" fmla="*/ 15 w 344"/>
                <a:gd name="T63" fmla="*/ 5 h 130"/>
                <a:gd name="T64" fmla="*/ 11 w 344"/>
                <a:gd name="T65" fmla="*/ 0 h 130"/>
                <a:gd name="T66" fmla="*/ 12 w 344"/>
                <a:gd name="T67" fmla="*/ 5 h 130"/>
                <a:gd name="T68" fmla="*/ 0 w 344"/>
                <a:gd name="T69" fmla="*/ 6 h 130"/>
                <a:gd name="T70" fmla="*/ 0 w 344"/>
                <a:gd name="T71"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30">
                  <a:moveTo>
                    <a:pt x="0" y="3"/>
                  </a:moveTo>
                  <a:lnTo>
                    <a:pt x="1" y="8"/>
                  </a:lnTo>
                  <a:lnTo>
                    <a:pt x="1" y="9"/>
                  </a:lnTo>
                  <a:lnTo>
                    <a:pt x="3" y="10"/>
                  </a:lnTo>
                  <a:lnTo>
                    <a:pt x="5" y="14"/>
                  </a:lnTo>
                  <a:lnTo>
                    <a:pt x="8" y="17"/>
                  </a:lnTo>
                  <a:lnTo>
                    <a:pt x="11" y="22"/>
                  </a:lnTo>
                  <a:lnTo>
                    <a:pt x="17" y="26"/>
                  </a:lnTo>
                  <a:lnTo>
                    <a:pt x="21" y="32"/>
                  </a:lnTo>
                  <a:lnTo>
                    <a:pt x="28" y="39"/>
                  </a:lnTo>
                  <a:lnTo>
                    <a:pt x="35" y="46"/>
                  </a:lnTo>
                  <a:lnTo>
                    <a:pt x="42" y="53"/>
                  </a:lnTo>
                  <a:lnTo>
                    <a:pt x="50" y="61"/>
                  </a:lnTo>
                  <a:lnTo>
                    <a:pt x="59" y="68"/>
                  </a:lnTo>
                  <a:lnTo>
                    <a:pt x="70" y="76"/>
                  </a:lnTo>
                  <a:lnTo>
                    <a:pt x="79" y="83"/>
                  </a:lnTo>
                  <a:lnTo>
                    <a:pt x="91" y="90"/>
                  </a:lnTo>
                  <a:lnTo>
                    <a:pt x="102" y="97"/>
                  </a:lnTo>
                  <a:lnTo>
                    <a:pt x="114" y="104"/>
                  </a:lnTo>
                  <a:lnTo>
                    <a:pt x="125" y="111"/>
                  </a:lnTo>
                  <a:lnTo>
                    <a:pt x="139" y="115"/>
                  </a:lnTo>
                  <a:lnTo>
                    <a:pt x="153" y="120"/>
                  </a:lnTo>
                  <a:lnTo>
                    <a:pt x="167" y="124"/>
                  </a:lnTo>
                  <a:lnTo>
                    <a:pt x="180" y="127"/>
                  </a:lnTo>
                  <a:lnTo>
                    <a:pt x="195" y="129"/>
                  </a:lnTo>
                  <a:lnTo>
                    <a:pt x="211" y="130"/>
                  </a:lnTo>
                  <a:lnTo>
                    <a:pt x="226" y="129"/>
                  </a:lnTo>
                  <a:lnTo>
                    <a:pt x="243" y="128"/>
                  </a:lnTo>
                  <a:lnTo>
                    <a:pt x="259" y="124"/>
                  </a:lnTo>
                  <a:lnTo>
                    <a:pt x="275" y="120"/>
                  </a:lnTo>
                  <a:lnTo>
                    <a:pt x="292" y="114"/>
                  </a:lnTo>
                  <a:lnTo>
                    <a:pt x="309" y="105"/>
                  </a:lnTo>
                  <a:lnTo>
                    <a:pt x="325" y="96"/>
                  </a:lnTo>
                  <a:lnTo>
                    <a:pt x="344" y="83"/>
                  </a:lnTo>
                  <a:lnTo>
                    <a:pt x="336" y="74"/>
                  </a:lnTo>
                  <a:lnTo>
                    <a:pt x="320" y="84"/>
                  </a:lnTo>
                  <a:lnTo>
                    <a:pt x="302" y="94"/>
                  </a:lnTo>
                  <a:lnTo>
                    <a:pt x="286" y="101"/>
                  </a:lnTo>
                  <a:lnTo>
                    <a:pt x="271" y="108"/>
                  </a:lnTo>
                  <a:lnTo>
                    <a:pt x="256" y="112"/>
                  </a:lnTo>
                  <a:lnTo>
                    <a:pt x="240" y="115"/>
                  </a:lnTo>
                  <a:lnTo>
                    <a:pt x="225" y="116"/>
                  </a:lnTo>
                  <a:lnTo>
                    <a:pt x="211" y="117"/>
                  </a:lnTo>
                  <a:lnTo>
                    <a:pt x="197" y="116"/>
                  </a:lnTo>
                  <a:lnTo>
                    <a:pt x="183" y="114"/>
                  </a:lnTo>
                  <a:lnTo>
                    <a:pt x="169" y="112"/>
                  </a:lnTo>
                  <a:lnTo>
                    <a:pt x="156" y="108"/>
                  </a:lnTo>
                  <a:lnTo>
                    <a:pt x="144" y="104"/>
                  </a:lnTo>
                  <a:lnTo>
                    <a:pt x="131" y="98"/>
                  </a:lnTo>
                  <a:lnTo>
                    <a:pt x="119" y="92"/>
                  </a:lnTo>
                  <a:lnTo>
                    <a:pt x="108" y="86"/>
                  </a:lnTo>
                  <a:lnTo>
                    <a:pt x="97" y="79"/>
                  </a:lnTo>
                  <a:lnTo>
                    <a:pt x="87" y="73"/>
                  </a:lnTo>
                  <a:lnTo>
                    <a:pt x="77" y="66"/>
                  </a:lnTo>
                  <a:lnTo>
                    <a:pt x="68" y="59"/>
                  </a:lnTo>
                  <a:lnTo>
                    <a:pt x="58" y="51"/>
                  </a:lnTo>
                  <a:lnTo>
                    <a:pt x="51" y="44"/>
                  </a:lnTo>
                  <a:lnTo>
                    <a:pt x="45" y="37"/>
                  </a:lnTo>
                  <a:lnTo>
                    <a:pt x="38" y="30"/>
                  </a:lnTo>
                  <a:lnTo>
                    <a:pt x="31" y="24"/>
                  </a:lnTo>
                  <a:lnTo>
                    <a:pt x="26" y="18"/>
                  </a:lnTo>
                  <a:lnTo>
                    <a:pt x="21" y="14"/>
                  </a:lnTo>
                  <a:lnTo>
                    <a:pt x="18" y="9"/>
                  </a:lnTo>
                  <a:lnTo>
                    <a:pt x="15" y="5"/>
                  </a:lnTo>
                  <a:lnTo>
                    <a:pt x="12" y="2"/>
                  </a:lnTo>
                  <a:lnTo>
                    <a:pt x="11" y="0"/>
                  </a:lnTo>
                  <a:lnTo>
                    <a:pt x="11" y="0"/>
                  </a:lnTo>
                  <a:lnTo>
                    <a:pt x="12" y="5"/>
                  </a:lnTo>
                  <a:lnTo>
                    <a:pt x="0" y="3"/>
                  </a:lnTo>
                  <a:lnTo>
                    <a:pt x="0" y="6"/>
                  </a:lnTo>
                  <a:lnTo>
                    <a:pt x="1" y="8"/>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48"/>
            <p:cNvSpPr>
              <a:spLocks/>
            </p:cNvSpPr>
            <p:nvPr/>
          </p:nvSpPr>
          <p:spPr bwMode="auto">
            <a:xfrm>
              <a:off x="3823073" y="5110708"/>
              <a:ext cx="441325" cy="354013"/>
            </a:xfrm>
            <a:custGeom>
              <a:avLst/>
              <a:gdLst>
                <a:gd name="T0" fmla="*/ 544 w 556"/>
                <a:gd name="T1" fmla="*/ 219 h 447"/>
                <a:gd name="T2" fmla="*/ 540 w 556"/>
                <a:gd name="T3" fmla="*/ 221 h 447"/>
                <a:gd name="T4" fmla="*/ 527 w 556"/>
                <a:gd name="T5" fmla="*/ 229 h 447"/>
                <a:gd name="T6" fmla="*/ 510 w 556"/>
                <a:gd name="T7" fmla="*/ 239 h 447"/>
                <a:gd name="T8" fmla="*/ 489 w 556"/>
                <a:gd name="T9" fmla="*/ 249 h 447"/>
                <a:gd name="T10" fmla="*/ 467 w 556"/>
                <a:gd name="T11" fmla="*/ 257 h 447"/>
                <a:gd name="T12" fmla="*/ 442 w 556"/>
                <a:gd name="T13" fmla="*/ 263 h 447"/>
                <a:gd name="T14" fmla="*/ 430 w 556"/>
                <a:gd name="T15" fmla="*/ 267 h 447"/>
                <a:gd name="T16" fmla="*/ 400 w 556"/>
                <a:gd name="T17" fmla="*/ 285 h 447"/>
                <a:gd name="T18" fmla="*/ 375 w 556"/>
                <a:gd name="T19" fmla="*/ 302 h 447"/>
                <a:gd name="T20" fmla="*/ 352 w 556"/>
                <a:gd name="T21" fmla="*/ 324 h 447"/>
                <a:gd name="T22" fmla="*/ 331 w 556"/>
                <a:gd name="T23" fmla="*/ 346 h 447"/>
                <a:gd name="T24" fmla="*/ 314 w 556"/>
                <a:gd name="T25" fmla="*/ 366 h 447"/>
                <a:gd name="T26" fmla="*/ 299 w 556"/>
                <a:gd name="T27" fmla="*/ 384 h 447"/>
                <a:gd name="T28" fmla="*/ 283 w 556"/>
                <a:gd name="T29" fmla="*/ 398 h 447"/>
                <a:gd name="T30" fmla="*/ 258 w 556"/>
                <a:gd name="T31" fmla="*/ 410 h 447"/>
                <a:gd name="T32" fmla="*/ 226 w 556"/>
                <a:gd name="T33" fmla="*/ 423 h 447"/>
                <a:gd name="T34" fmla="*/ 192 w 556"/>
                <a:gd name="T35" fmla="*/ 434 h 447"/>
                <a:gd name="T36" fmla="*/ 161 w 556"/>
                <a:gd name="T37" fmla="*/ 442 h 447"/>
                <a:gd name="T38" fmla="*/ 131 w 556"/>
                <a:gd name="T39" fmla="*/ 447 h 447"/>
                <a:gd name="T40" fmla="*/ 101 w 556"/>
                <a:gd name="T41" fmla="*/ 444 h 447"/>
                <a:gd name="T42" fmla="*/ 70 w 556"/>
                <a:gd name="T43" fmla="*/ 434 h 447"/>
                <a:gd name="T44" fmla="*/ 43 w 556"/>
                <a:gd name="T45" fmla="*/ 423 h 447"/>
                <a:gd name="T46" fmla="*/ 24 w 556"/>
                <a:gd name="T47" fmla="*/ 414 h 447"/>
                <a:gd name="T48" fmla="*/ 17 w 556"/>
                <a:gd name="T49" fmla="*/ 409 h 447"/>
                <a:gd name="T50" fmla="*/ 9 w 556"/>
                <a:gd name="T51" fmla="*/ 396 h 447"/>
                <a:gd name="T52" fmla="*/ 0 w 556"/>
                <a:gd name="T53" fmla="*/ 368 h 447"/>
                <a:gd name="T54" fmla="*/ 9 w 556"/>
                <a:gd name="T55" fmla="*/ 340 h 447"/>
                <a:gd name="T56" fmla="*/ 25 w 556"/>
                <a:gd name="T57" fmla="*/ 325 h 447"/>
                <a:gd name="T58" fmla="*/ 43 w 556"/>
                <a:gd name="T59" fmla="*/ 312 h 447"/>
                <a:gd name="T60" fmla="*/ 61 w 556"/>
                <a:gd name="T61" fmla="*/ 303 h 447"/>
                <a:gd name="T62" fmla="*/ 74 w 556"/>
                <a:gd name="T63" fmla="*/ 296 h 447"/>
                <a:gd name="T64" fmla="*/ 80 w 556"/>
                <a:gd name="T65" fmla="*/ 294 h 447"/>
                <a:gd name="T66" fmla="*/ 89 w 556"/>
                <a:gd name="T67" fmla="*/ 285 h 447"/>
                <a:gd name="T68" fmla="*/ 111 w 556"/>
                <a:gd name="T69" fmla="*/ 260 h 447"/>
                <a:gd name="T70" fmla="*/ 140 w 556"/>
                <a:gd name="T71" fmla="*/ 229 h 447"/>
                <a:gd name="T72" fmla="*/ 168 w 556"/>
                <a:gd name="T73" fmla="*/ 198 h 447"/>
                <a:gd name="T74" fmla="*/ 186 w 556"/>
                <a:gd name="T75" fmla="*/ 173 h 447"/>
                <a:gd name="T76" fmla="*/ 193 w 556"/>
                <a:gd name="T77" fmla="*/ 156 h 447"/>
                <a:gd name="T78" fmla="*/ 200 w 556"/>
                <a:gd name="T79" fmla="*/ 133 h 447"/>
                <a:gd name="T80" fmla="*/ 207 w 556"/>
                <a:gd name="T81" fmla="*/ 108 h 447"/>
                <a:gd name="T82" fmla="*/ 211 w 556"/>
                <a:gd name="T83" fmla="*/ 86 h 447"/>
                <a:gd name="T84" fmla="*/ 215 w 556"/>
                <a:gd name="T85" fmla="*/ 73 h 447"/>
                <a:gd name="T86" fmla="*/ 504 w 556"/>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6" h="447">
                  <a:moveTo>
                    <a:pt x="504" y="0"/>
                  </a:moveTo>
                  <a:lnTo>
                    <a:pt x="556" y="110"/>
                  </a:lnTo>
                  <a:lnTo>
                    <a:pt x="544" y="219"/>
                  </a:lnTo>
                  <a:lnTo>
                    <a:pt x="543" y="219"/>
                  </a:lnTo>
                  <a:lnTo>
                    <a:pt x="542" y="220"/>
                  </a:lnTo>
                  <a:lnTo>
                    <a:pt x="540" y="221"/>
                  </a:lnTo>
                  <a:lnTo>
                    <a:pt x="536" y="224"/>
                  </a:lnTo>
                  <a:lnTo>
                    <a:pt x="532" y="227"/>
                  </a:lnTo>
                  <a:lnTo>
                    <a:pt x="527" y="229"/>
                  </a:lnTo>
                  <a:lnTo>
                    <a:pt x="522" y="233"/>
                  </a:lnTo>
                  <a:lnTo>
                    <a:pt x="517" y="236"/>
                  </a:lnTo>
                  <a:lnTo>
                    <a:pt x="510" y="239"/>
                  </a:lnTo>
                  <a:lnTo>
                    <a:pt x="504" y="243"/>
                  </a:lnTo>
                  <a:lnTo>
                    <a:pt x="497" y="245"/>
                  </a:lnTo>
                  <a:lnTo>
                    <a:pt x="489" y="249"/>
                  </a:lnTo>
                  <a:lnTo>
                    <a:pt x="482" y="252"/>
                  </a:lnTo>
                  <a:lnTo>
                    <a:pt x="475" y="255"/>
                  </a:lnTo>
                  <a:lnTo>
                    <a:pt x="467" y="257"/>
                  </a:lnTo>
                  <a:lnTo>
                    <a:pt x="460" y="259"/>
                  </a:lnTo>
                  <a:lnTo>
                    <a:pt x="449" y="262"/>
                  </a:lnTo>
                  <a:lnTo>
                    <a:pt x="442" y="263"/>
                  </a:lnTo>
                  <a:lnTo>
                    <a:pt x="437" y="264"/>
                  </a:lnTo>
                  <a:lnTo>
                    <a:pt x="434" y="266"/>
                  </a:lnTo>
                  <a:lnTo>
                    <a:pt x="430" y="267"/>
                  </a:lnTo>
                  <a:lnTo>
                    <a:pt x="423" y="271"/>
                  </a:lnTo>
                  <a:lnTo>
                    <a:pt x="414" y="277"/>
                  </a:lnTo>
                  <a:lnTo>
                    <a:pt x="400" y="285"/>
                  </a:lnTo>
                  <a:lnTo>
                    <a:pt x="391" y="290"/>
                  </a:lnTo>
                  <a:lnTo>
                    <a:pt x="383" y="296"/>
                  </a:lnTo>
                  <a:lnTo>
                    <a:pt x="375" y="302"/>
                  </a:lnTo>
                  <a:lnTo>
                    <a:pt x="368" y="309"/>
                  </a:lnTo>
                  <a:lnTo>
                    <a:pt x="360" y="316"/>
                  </a:lnTo>
                  <a:lnTo>
                    <a:pt x="352" y="324"/>
                  </a:lnTo>
                  <a:lnTo>
                    <a:pt x="345" y="331"/>
                  </a:lnTo>
                  <a:lnTo>
                    <a:pt x="338" y="338"/>
                  </a:lnTo>
                  <a:lnTo>
                    <a:pt x="331" y="346"/>
                  </a:lnTo>
                  <a:lnTo>
                    <a:pt x="325" y="353"/>
                  </a:lnTo>
                  <a:lnTo>
                    <a:pt x="320" y="359"/>
                  </a:lnTo>
                  <a:lnTo>
                    <a:pt x="314" y="366"/>
                  </a:lnTo>
                  <a:lnTo>
                    <a:pt x="308" y="372"/>
                  </a:lnTo>
                  <a:lnTo>
                    <a:pt x="304" y="379"/>
                  </a:lnTo>
                  <a:lnTo>
                    <a:pt x="299" y="384"/>
                  </a:lnTo>
                  <a:lnTo>
                    <a:pt x="294" y="388"/>
                  </a:lnTo>
                  <a:lnTo>
                    <a:pt x="289" y="393"/>
                  </a:lnTo>
                  <a:lnTo>
                    <a:pt x="283" y="398"/>
                  </a:lnTo>
                  <a:lnTo>
                    <a:pt x="276" y="402"/>
                  </a:lnTo>
                  <a:lnTo>
                    <a:pt x="267" y="407"/>
                  </a:lnTo>
                  <a:lnTo>
                    <a:pt x="258" y="410"/>
                  </a:lnTo>
                  <a:lnTo>
                    <a:pt x="248" y="415"/>
                  </a:lnTo>
                  <a:lnTo>
                    <a:pt x="237" y="418"/>
                  </a:lnTo>
                  <a:lnTo>
                    <a:pt x="226" y="423"/>
                  </a:lnTo>
                  <a:lnTo>
                    <a:pt x="215" y="426"/>
                  </a:lnTo>
                  <a:lnTo>
                    <a:pt x="203" y="430"/>
                  </a:lnTo>
                  <a:lnTo>
                    <a:pt x="192" y="434"/>
                  </a:lnTo>
                  <a:lnTo>
                    <a:pt x="182" y="437"/>
                  </a:lnTo>
                  <a:lnTo>
                    <a:pt x="171" y="440"/>
                  </a:lnTo>
                  <a:lnTo>
                    <a:pt x="161" y="442"/>
                  </a:lnTo>
                  <a:lnTo>
                    <a:pt x="150" y="445"/>
                  </a:lnTo>
                  <a:lnTo>
                    <a:pt x="140" y="446"/>
                  </a:lnTo>
                  <a:lnTo>
                    <a:pt x="131" y="447"/>
                  </a:lnTo>
                  <a:lnTo>
                    <a:pt x="122" y="447"/>
                  </a:lnTo>
                  <a:lnTo>
                    <a:pt x="111" y="446"/>
                  </a:lnTo>
                  <a:lnTo>
                    <a:pt x="101" y="444"/>
                  </a:lnTo>
                  <a:lnTo>
                    <a:pt x="91" y="441"/>
                  </a:lnTo>
                  <a:lnTo>
                    <a:pt x="80" y="439"/>
                  </a:lnTo>
                  <a:lnTo>
                    <a:pt x="70" y="434"/>
                  </a:lnTo>
                  <a:lnTo>
                    <a:pt x="61" y="431"/>
                  </a:lnTo>
                  <a:lnTo>
                    <a:pt x="51" y="427"/>
                  </a:lnTo>
                  <a:lnTo>
                    <a:pt x="43" y="423"/>
                  </a:lnTo>
                  <a:lnTo>
                    <a:pt x="35" y="419"/>
                  </a:lnTo>
                  <a:lnTo>
                    <a:pt x="30" y="416"/>
                  </a:lnTo>
                  <a:lnTo>
                    <a:pt x="24" y="414"/>
                  </a:lnTo>
                  <a:lnTo>
                    <a:pt x="20" y="411"/>
                  </a:lnTo>
                  <a:lnTo>
                    <a:pt x="18" y="409"/>
                  </a:lnTo>
                  <a:lnTo>
                    <a:pt x="17" y="409"/>
                  </a:lnTo>
                  <a:lnTo>
                    <a:pt x="16" y="408"/>
                  </a:lnTo>
                  <a:lnTo>
                    <a:pt x="12" y="403"/>
                  </a:lnTo>
                  <a:lnTo>
                    <a:pt x="9" y="396"/>
                  </a:lnTo>
                  <a:lnTo>
                    <a:pt x="4" y="388"/>
                  </a:lnTo>
                  <a:lnTo>
                    <a:pt x="2" y="378"/>
                  </a:lnTo>
                  <a:lnTo>
                    <a:pt x="0" y="368"/>
                  </a:lnTo>
                  <a:lnTo>
                    <a:pt x="1" y="356"/>
                  </a:lnTo>
                  <a:lnTo>
                    <a:pt x="5" y="346"/>
                  </a:lnTo>
                  <a:lnTo>
                    <a:pt x="9" y="340"/>
                  </a:lnTo>
                  <a:lnTo>
                    <a:pt x="13" y="335"/>
                  </a:lnTo>
                  <a:lnTo>
                    <a:pt x="18" y="331"/>
                  </a:lnTo>
                  <a:lnTo>
                    <a:pt x="25" y="325"/>
                  </a:lnTo>
                  <a:lnTo>
                    <a:pt x="31" y="321"/>
                  </a:lnTo>
                  <a:lnTo>
                    <a:pt x="36" y="317"/>
                  </a:lnTo>
                  <a:lnTo>
                    <a:pt x="43" y="312"/>
                  </a:lnTo>
                  <a:lnTo>
                    <a:pt x="49" y="309"/>
                  </a:lnTo>
                  <a:lnTo>
                    <a:pt x="55" y="305"/>
                  </a:lnTo>
                  <a:lnTo>
                    <a:pt x="61" y="303"/>
                  </a:lnTo>
                  <a:lnTo>
                    <a:pt x="66" y="300"/>
                  </a:lnTo>
                  <a:lnTo>
                    <a:pt x="71" y="298"/>
                  </a:lnTo>
                  <a:lnTo>
                    <a:pt x="74" y="296"/>
                  </a:lnTo>
                  <a:lnTo>
                    <a:pt x="78" y="295"/>
                  </a:lnTo>
                  <a:lnTo>
                    <a:pt x="80" y="294"/>
                  </a:lnTo>
                  <a:lnTo>
                    <a:pt x="80" y="294"/>
                  </a:lnTo>
                  <a:lnTo>
                    <a:pt x="81" y="293"/>
                  </a:lnTo>
                  <a:lnTo>
                    <a:pt x="85" y="289"/>
                  </a:lnTo>
                  <a:lnTo>
                    <a:pt x="89" y="285"/>
                  </a:lnTo>
                  <a:lnTo>
                    <a:pt x="96" y="278"/>
                  </a:lnTo>
                  <a:lnTo>
                    <a:pt x="103" y="270"/>
                  </a:lnTo>
                  <a:lnTo>
                    <a:pt x="111" y="260"/>
                  </a:lnTo>
                  <a:lnTo>
                    <a:pt x="120" y="250"/>
                  </a:lnTo>
                  <a:lnTo>
                    <a:pt x="131" y="240"/>
                  </a:lnTo>
                  <a:lnTo>
                    <a:pt x="140" y="229"/>
                  </a:lnTo>
                  <a:lnTo>
                    <a:pt x="149" y="219"/>
                  </a:lnTo>
                  <a:lnTo>
                    <a:pt x="158" y="209"/>
                  </a:lnTo>
                  <a:lnTo>
                    <a:pt x="168" y="198"/>
                  </a:lnTo>
                  <a:lnTo>
                    <a:pt x="175" y="188"/>
                  </a:lnTo>
                  <a:lnTo>
                    <a:pt x="182" y="180"/>
                  </a:lnTo>
                  <a:lnTo>
                    <a:pt x="186" y="173"/>
                  </a:lnTo>
                  <a:lnTo>
                    <a:pt x="190" y="167"/>
                  </a:lnTo>
                  <a:lnTo>
                    <a:pt x="191" y="161"/>
                  </a:lnTo>
                  <a:lnTo>
                    <a:pt x="193" y="156"/>
                  </a:lnTo>
                  <a:lnTo>
                    <a:pt x="195" y="149"/>
                  </a:lnTo>
                  <a:lnTo>
                    <a:pt x="198" y="142"/>
                  </a:lnTo>
                  <a:lnTo>
                    <a:pt x="200" y="133"/>
                  </a:lnTo>
                  <a:lnTo>
                    <a:pt x="202" y="126"/>
                  </a:lnTo>
                  <a:lnTo>
                    <a:pt x="205" y="116"/>
                  </a:lnTo>
                  <a:lnTo>
                    <a:pt x="207" y="108"/>
                  </a:lnTo>
                  <a:lnTo>
                    <a:pt x="208" y="100"/>
                  </a:lnTo>
                  <a:lnTo>
                    <a:pt x="210" y="93"/>
                  </a:lnTo>
                  <a:lnTo>
                    <a:pt x="211" y="86"/>
                  </a:lnTo>
                  <a:lnTo>
                    <a:pt x="214" y="81"/>
                  </a:lnTo>
                  <a:lnTo>
                    <a:pt x="214" y="76"/>
                  </a:lnTo>
                  <a:lnTo>
                    <a:pt x="215" y="73"/>
                  </a:lnTo>
                  <a:lnTo>
                    <a:pt x="216" y="70"/>
                  </a:lnTo>
                  <a:lnTo>
                    <a:pt x="216" y="69"/>
                  </a:lnTo>
                  <a:lnTo>
                    <a:pt x="5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49"/>
            <p:cNvSpPr>
              <a:spLocks/>
            </p:cNvSpPr>
            <p:nvPr/>
          </p:nvSpPr>
          <p:spPr bwMode="auto">
            <a:xfrm>
              <a:off x="4221536" y="5109121"/>
              <a:ext cx="46038" cy="88900"/>
            </a:xfrm>
            <a:custGeom>
              <a:avLst/>
              <a:gdLst>
                <a:gd name="T0" fmla="*/ 57 w 57"/>
                <a:gd name="T1" fmla="*/ 112 h 113"/>
                <a:gd name="T2" fmla="*/ 56 w 57"/>
                <a:gd name="T3" fmla="*/ 109 h 113"/>
                <a:gd name="T4" fmla="*/ 4 w 57"/>
                <a:gd name="T5" fmla="*/ 0 h 113"/>
                <a:gd name="T6" fmla="*/ 0 w 57"/>
                <a:gd name="T7" fmla="*/ 2 h 113"/>
                <a:gd name="T8" fmla="*/ 50 w 57"/>
                <a:gd name="T9" fmla="*/ 113 h 113"/>
                <a:gd name="T10" fmla="*/ 50 w 57"/>
                <a:gd name="T11" fmla="*/ 111 h 113"/>
                <a:gd name="T12" fmla="*/ 57 w 57"/>
                <a:gd name="T13" fmla="*/ 112 h 113"/>
                <a:gd name="T14" fmla="*/ 57 w 57"/>
                <a:gd name="T15" fmla="*/ 111 h 113"/>
                <a:gd name="T16" fmla="*/ 56 w 57"/>
                <a:gd name="T17" fmla="*/ 109 h 113"/>
                <a:gd name="T18" fmla="*/ 57 w 57"/>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13">
                  <a:moveTo>
                    <a:pt x="57" y="112"/>
                  </a:moveTo>
                  <a:lnTo>
                    <a:pt x="56" y="109"/>
                  </a:lnTo>
                  <a:lnTo>
                    <a:pt x="4" y="0"/>
                  </a:lnTo>
                  <a:lnTo>
                    <a:pt x="0" y="2"/>
                  </a:lnTo>
                  <a:lnTo>
                    <a:pt x="50" y="113"/>
                  </a:lnTo>
                  <a:lnTo>
                    <a:pt x="50" y="111"/>
                  </a:lnTo>
                  <a:lnTo>
                    <a:pt x="57" y="112"/>
                  </a:lnTo>
                  <a:lnTo>
                    <a:pt x="57" y="111"/>
                  </a:lnTo>
                  <a:lnTo>
                    <a:pt x="56" y="109"/>
                  </a:lnTo>
                  <a:lnTo>
                    <a:pt x="57"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50"/>
            <p:cNvSpPr>
              <a:spLocks/>
            </p:cNvSpPr>
            <p:nvPr/>
          </p:nvSpPr>
          <p:spPr bwMode="auto">
            <a:xfrm>
              <a:off x="4253286" y="5196433"/>
              <a:ext cx="14288" cy="88900"/>
            </a:xfrm>
            <a:custGeom>
              <a:avLst/>
              <a:gdLst>
                <a:gd name="T0" fmla="*/ 4 w 18"/>
                <a:gd name="T1" fmla="*/ 111 h 111"/>
                <a:gd name="T2" fmla="*/ 7 w 18"/>
                <a:gd name="T3" fmla="*/ 109 h 111"/>
                <a:gd name="T4" fmla="*/ 18 w 18"/>
                <a:gd name="T5" fmla="*/ 1 h 111"/>
                <a:gd name="T6" fmla="*/ 11 w 18"/>
                <a:gd name="T7" fmla="*/ 0 h 111"/>
                <a:gd name="T8" fmla="*/ 0 w 18"/>
                <a:gd name="T9" fmla="*/ 108 h 111"/>
                <a:gd name="T10" fmla="*/ 1 w 18"/>
                <a:gd name="T11" fmla="*/ 105 h 111"/>
                <a:gd name="T12" fmla="*/ 4 w 18"/>
                <a:gd name="T13" fmla="*/ 111 h 111"/>
                <a:gd name="T14" fmla="*/ 7 w 18"/>
                <a:gd name="T15" fmla="*/ 110 h 111"/>
                <a:gd name="T16" fmla="*/ 7 w 18"/>
                <a:gd name="T17" fmla="*/ 109 h 111"/>
                <a:gd name="T18" fmla="*/ 4 w 18"/>
                <a:gd name="T1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1">
                  <a:moveTo>
                    <a:pt x="4" y="111"/>
                  </a:moveTo>
                  <a:lnTo>
                    <a:pt x="7" y="109"/>
                  </a:lnTo>
                  <a:lnTo>
                    <a:pt x="18" y="1"/>
                  </a:lnTo>
                  <a:lnTo>
                    <a:pt x="11" y="0"/>
                  </a:lnTo>
                  <a:lnTo>
                    <a:pt x="0" y="108"/>
                  </a:lnTo>
                  <a:lnTo>
                    <a:pt x="1" y="105"/>
                  </a:lnTo>
                  <a:lnTo>
                    <a:pt x="4" y="111"/>
                  </a:lnTo>
                  <a:lnTo>
                    <a:pt x="7" y="110"/>
                  </a:lnTo>
                  <a:lnTo>
                    <a:pt x="7" y="109"/>
                  </a:lnTo>
                  <a:lnTo>
                    <a:pt x="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51"/>
            <p:cNvSpPr>
              <a:spLocks/>
            </p:cNvSpPr>
            <p:nvPr/>
          </p:nvSpPr>
          <p:spPr bwMode="auto">
            <a:xfrm>
              <a:off x="4189786" y="5280571"/>
              <a:ext cx="66675" cy="38100"/>
            </a:xfrm>
            <a:custGeom>
              <a:avLst/>
              <a:gdLst>
                <a:gd name="T0" fmla="*/ 1 w 85"/>
                <a:gd name="T1" fmla="*/ 48 h 48"/>
                <a:gd name="T2" fmla="*/ 1 w 85"/>
                <a:gd name="T3" fmla="*/ 48 h 48"/>
                <a:gd name="T4" fmla="*/ 8 w 85"/>
                <a:gd name="T5" fmla="*/ 45 h 48"/>
                <a:gd name="T6" fmla="*/ 16 w 85"/>
                <a:gd name="T7" fmla="*/ 43 h 48"/>
                <a:gd name="T8" fmla="*/ 23 w 85"/>
                <a:gd name="T9" fmla="*/ 40 h 48"/>
                <a:gd name="T10" fmla="*/ 30 w 85"/>
                <a:gd name="T11" fmla="*/ 37 h 48"/>
                <a:gd name="T12" fmla="*/ 38 w 85"/>
                <a:gd name="T13" fmla="*/ 34 h 48"/>
                <a:gd name="T14" fmla="*/ 45 w 85"/>
                <a:gd name="T15" fmla="*/ 30 h 48"/>
                <a:gd name="T16" fmla="*/ 51 w 85"/>
                <a:gd name="T17" fmla="*/ 27 h 48"/>
                <a:gd name="T18" fmla="*/ 58 w 85"/>
                <a:gd name="T19" fmla="*/ 24 h 48"/>
                <a:gd name="T20" fmla="*/ 65 w 85"/>
                <a:gd name="T21" fmla="*/ 20 h 48"/>
                <a:gd name="T22" fmla="*/ 69 w 85"/>
                <a:gd name="T23" fmla="*/ 17 h 48"/>
                <a:gd name="T24" fmla="*/ 74 w 85"/>
                <a:gd name="T25" fmla="*/ 14 h 48"/>
                <a:gd name="T26" fmla="*/ 78 w 85"/>
                <a:gd name="T27" fmla="*/ 12 h 48"/>
                <a:gd name="T28" fmla="*/ 81 w 85"/>
                <a:gd name="T29" fmla="*/ 10 h 48"/>
                <a:gd name="T30" fmla="*/ 83 w 85"/>
                <a:gd name="T31" fmla="*/ 7 h 48"/>
                <a:gd name="T32" fmla="*/ 85 w 85"/>
                <a:gd name="T33" fmla="*/ 7 h 48"/>
                <a:gd name="T34" fmla="*/ 85 w 85"/>
                <a:gd name="T35" fmla="*/ 6 h 48"/>
                <a:gd name="T36" fmla="*/ 82 w 85"/>
                <a:gd name="T37" fmla="*/ 0 h 48"/>
                <a:gd name="T38" fmla="*/ 82 w 85"/>
                <a:gd name="T39" fmla="*/ 2 h 48"/>
                <a:gd name="T40" fmla="*/ 81 w 85"/>
                <a:gd name="T41" fmla="*/ 3 h 48"/>
                <a:gd name="T42" fmla="*/ 77 w 85"/>
                <a:gd name="T43" fmla="*/ 4 h 48"/>
                <a:gd name="T44" fmla="*/ 74 w 85"/>
                <a:gd name="T45" fmla="*/ 6 h 48"/>
                <a:gd name="T46" fmla="*/ 70 w 85"/>
                <a:gd name="T47" fmla="*/ 9 h 48"/>
                <a:gd name="T48" fmla="*/ 66 w 85"/>
                <a:gd name="T49" fmla="*/ 12 h 48"/>
                <a:gd name="T50" fmla="*/ 60 w 85"/>
                <a:gd name="T51" fmla="*/ 14 h 48"/>
                <a:gd name="T52" fmla="*/ 55 w 85"/>
                <a:gd name="T53" fmla="*/ 18 h 48"/>
                <a:gd name="T54" fmla="*/ 49 w 85"/>
                <a:gd name="T55" fmla="*/ 21 h 48"/>
                <a:gd name="T56" fmla="*/ 42 w 85"/>
                <a:gd name="T57" fmla="*/ 25 h 48"/>
                <a:gd name="T58" fmla="*/ 35 w 85"/>
                <a:gd name="T59" fmla="*/ 28 h 48"/>
                <a:gd name="T60" fmla="*/ 28 w 85"/>
                <a:gd name="T61" fmla="*/ 32 h 48"/>
                <a:gd name="T62" fmla="*/ 21 w 85"/>
                <a:gd name="T63" fmla="*/ 35 h 48"/>
                <a:gd name="T64" fmla="*/ 14 w 85"/>
                <a:gd name="T65" fmla="*/ 37 h 48"/>
                <a:gd name="T66" fmla="*/ 7 w 85"/>
                <a:gd name="T67" fmla="*/ 40 h 48"/>
                <a:gd name="T68" fmla="*/ 0 w 85"/>
                <a:gd name="T69" fmla="*/ 41 h 48"/>
                <a:gd name="T70" fmla="*/ 0 w 85"/>
                <a:gd name="T71" fmla="*/ 41 h 48"/>
                <a:gd name="T72" fmla="*/ 1 w 85"/>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48">
                  <a:moveTo>
                    <a:pt x="1" y="48"/>
                  </a:moveTo>
                  <a:lnTo>
                    <a:pt x="1" y="48"/>
                  </a:lnTo>
                  <a:lnTo>
                    <a:pt x="8" y="45"/>
                  </a:lnTo>
                  <a:lnTo>
                    <a:pt x="16" y="43"/>
                  </a:lnTo>
                  <a:lnTo>
                    <a:pt x="23" y="40"/>
                  </a:lnTo>
                  <a:lnTo>
                    <a:pt x="30" y="37"/>
                  </a:lnTo>
                  <a:lnTo>
                    <a:pt x="38" y="34"/>
                  </a:lnTo>
                  <a:lnTo>
                    <a:pt x="45" y="30"/>
                  </a:lnTo>
                  <a:lnTo>
                    <a:pt x="51" y="27"/>
                  </a:lnTo>
                  <a:lnTo>
                    <a:pt x="58" y="24"/>
                  </a:lnTo>
                  <a:lnTo>
                    <a:pt x="65" y="20"/>
                  </a:lnTo>
                  <a:lnTo>
                    <a:pt x="69" y="17"/>
                  </a:lnTo>
                  <a:lnTo>
                    <a:pt x="74" y="14"/>
                  </a:lnTo>
                  <a:lnTo>
                    <a:pt x="78" y="12"/>
                  </a:lnTo>
                  <a:lnTo>
                    <a:pt x="81" y="10"/>
                  </a:lnTo>
                  <a:lnTo>
                    <a:pt x="83" y="7"/>
                  </a:lnTo>
                  <a:lnTo>
                    <a:pt x="85" y="7"/>
                  </a:lnTo>
                  <a:lnTo>
                    <a:pt x="85" y="6"/>
                  </a:lnTo>
                  <a:lnTo>
                    <a:pt x="82" y="0"/>
                  </a:lnTo>
                  <a:lnTo>
                    <a:pt x="82" y="2"/>
                  </a:lnTo>
                  <a:lnTo>
                    <a:pt x="81" y="3"/>
                  </a:lnTo>
                  <a:lnTo>
                    <a:pt x="77" y="4"/>
                  </a:lnTo>
                  <a:lnTo>
                    <a:pt x="74" y="6"/>
                  </a:lnTo>
                  <a:lnTo>
                    <a:pt x="70" y="9"/>
                  </a:lnTo>
                  <a:lnTo>
                    <a:pt x="66" y="12"/>
                  </a:lnTo>
                  <a:lnTo>
                    <a:pt x="60" y="14"/>
                  </a:lnTo>
                  <a:lnTo>
                    <a:pt x="55" y="18"/>
                  </a:lnTo>
                  <a:lnTo>
                    <a:pt x="49" y="21"/>
                  </a:lnTo>
                  <a:lnTo>
                    <a:pt x="42" y="25"/>
                  </a:lnTo>
                  <a:lnTo>
                    <a:pt x="35" y="28"/>
                  </a:lnTo>
                  <a:lnTo>
                    <a:pt x="28" y="32"/>
                  </a:lnTo>
                  <a:lnTo>
                    <a:pt x="21" y="35"/>
                  </a:lnTo>
                  <a:lnTo>
                    <a:pt x="14" y="37"/>
                  </a:lnTo>
                  <a:lnTo>
                    <a:pt x="7" y="40"/>
                  </a:lnTo>
                  <a:lnTo>
                    <a:pt x="0" y="41"/>
                  </a:lnTo>
                  <a:lnTo>
                    <a:pt x="0" y="41"/>
                  </a:lnTo>
                  <a:lnTo>
                    <a:pt x="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52"/>
            <p:cNvSpPr>
              <a:spLocks/>
            </p:cNvSpPr>
            <p:nvPr/>
          </p:nvSpPr>
          <p:spPr bwMode="auto">
            <a:xfrm>
              <a:off x="4140573" y="5312321"/>
              <a:ext cx="49213" cy="26988"/>
            </a:xfrm>
            <a:custGeom>
              <a:avLst/>
              <a:gdLst>
                <a:gd name="T0" fmla="*/ 2 w 62"/>
                <a:gd name="T1" fmla="*/ 32 h 32"/>
                <a:gd name="T2" fmla="*/ 2 w 62"/>
                <a:gd name="T3" fmla="*/ 32 h 32"/>
                <a:gd name="T4" fmla="*/ 17 w 62"/>
                <a:gd name="T5" fmla="*/ 24 h 32"/>
                <a:gd name="T6" fmla="*/ 27 w 62"/>
                <a:gd name="T7" fmla="*/ 18 h 32"/>
                <a:gd name="T8" fmla="*/ 32 w 62"/>
                <a:gd name="T9" fmla="*/ 15 h 32"/>
                <a:gd name="T10" fmla="*/ 36 w 62"/>
                <a:gd name="T11" fmla="*/ 12 h 32"/>
                <a:gd name="T12" fmla="*/ 39 w 62"/>
                <a:gd name="T13" fmla="*/ 11 h 32"/>
                <a:gd name="T14" fmla="*/ 44 w 62"/>
                <a:gd name="T15" fmla="*/ 10 h 32"/>
                <a:gd name="T16" fmla="*/ 51 w 62"/>
                <a:gd name="T17" fmla="*/ 9 h 32"/>
                <a:gd name="T18" fmla="*/ 62 w 62"/>
                <a:gd name="T19" fmla="*/ 7 h 32"/>
                <a:gd name="T20" fmla="*/ 61 w 62"/>
                <a:gd name="T21" fmla="*/ 0 h 32"/>
                <a:gd name="T22" fmla="*/ 50 w 62"/>
                <a:gd name="T23" fmla="*/ 2 h 32"/>
                <a:gd name="T24" fmla="*/ 42 w 62"/>
                <a:gd name="T25" fmla="*/ 3 h 32"/>
                <a:gd name="T26" fmla="*/ 37 w 62"/>
                <a:gd name="T27" fmla="*/ 6 h 32"/>
                <a:gd name="T28" fmla="*/ 34 w 62"/>
                <a:gd name="T29" fmla="*/ 7 h 32"/>
                <a:gd name="T30" fmla="*/ 29 w 62"/>
                <a:gd name="T31" fmla="*/ 9 h 32"/>
                <a:gd name="T32" fmla="*/ 23 w 62"/>
                <a:gd name="T33" fmla="*/ 12 h 32"/>
                <a:gd name="T34" fmla="*/ 14 w 62"/>
                <a:gd name="T35" fmla="*/ 18 h 32"/>
                <a:gd name="T36" fmla="*/ 0 w 62"/>
                <a:gd name="T37" fmla="*/ 26 h 32"/>
                <a:gd name="T38" fmla="*/ 0 w 62"/>
                <a:gd name="T39" fmla="*/ 26 h 32"/>
                <a:gd name="T40" fmla="*/ 2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2" y="32"/>
                  </a:moveTo>
                  <a:lnTo>
                    <a:pt x="2" y="32"/>
                  </a:lnTo>
                  <a:lnTo>
                    <a:pt x="17" y="24"/>
                  </a:lnTo>
                  <a:lnTo>
                    <a:pt x="27" y="18"/>
                  </a:lnTo>
                  <a:lnTo>
                    <a:pt x="32" y="15"/>
                  </a:lnTo>
                  <a:lnTo>
                    <a:pt x="36" y="12"/>
                  </a:lnTo>
                  <a:lnTo>
                    <a:pt x="39" y="11"/>
                  </a:lnTo>
                  <a:lnTo>
                    <a:pt x="44" y="10"/>
                  </a:lnTo>
                  <a:lnTo>
                    <a:pt x="51" y="9"/>
                  </a:lnTo>
                  <a:lnTo>
                    <a:pt x="62" y="7"/>
                  </a:lnTo>
                  <a:lnTo>
                    <a:pt x="61" y="0"/>
                  </a:lnTo>
                  <a:lnTo>
                    <a:pt x="50" y="2"/>
                  </a:lnTo>
                  <a:lnTo>
                    <a:pt x="42" y="3"/>
                  </a:lnTo>
                  <a:lnTo>
                    <a:pt x="37" y="6"/>
                  </a:lnTo>
                  <a:lnTo>
                    <a:pt x="34" y="7"/>
                  </a:lnTo>
                  <a:lnTo>
                    <a:pt x="29" y="9"/>
                  </a:lnTo>
                  <a:lnTo>
                    <a:pt x="23" y="12"/>
                  </a:lnTo>
                  <a:lnTo>
                    <a:pt x="14" y="18"/>
                  </a:lnTo>
                  <a:lnTo>
                    <a:pt x="0" y="26"/>
                  </a:lnTo>
                  <a:lnTo>
                    <a:pt x="0" y="26"/>
                  </a:lnTo>
                  <a:lnTo>
                    <a:pt x="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53"/>
            <p:cNvSpPr>
              <a:spLocks/>
            </p:cNvSpPr>
            <p:nvPr/>
          </p:nvSpPr>
          <p:spPr bwMode="auto">
            <a:xfrm>
              <a:off x="4056436" y="5334546"/>
              <a:ext cx="85725" cy="85725"/>
            </a:xfrm>
            <a:custGeom>
              <a:avLst/>
              <a:gdLst>
                <a:gd name="T0" fmla="*/ 5 w 109"/>
                <a:gd name="T1" fmla="*/ 109 h 109"/>
                <a:gd name="T2" fmla="*/ 5 w 109"/>
                <a:gd name="T3" fmla="*/ 109 h 109"/>
                <a:gd name="T4" fmla="*/ 9 w 109"/>
                <a:gd name="T5" fmla="*/ 104 h 109"/>
                <a:gd name="T6" fmla="*/ 14 w 109"/>
                <a:gd name="T7" fmla="*/ 98 h 109"/>
                <a:gd name="T8" fmla="*/ 18 w 109"/>
                <a:gd name="T9" fmla="*/ 92 h 109"/>
                <a:gd name="T10" fmla="*/ 24 w 109"/>
                <a:gd name="T11" fmla="*/ 87 h 109"/>
                <a:gd name="T12" fmla="*/ 30 w 109"/>
                <a:gd name="T13" fmla="*/ 80 h 109"/>
                <a:gd name="T14" fmla="*/ 36 w 109"/>
                <a:gd name="T15" fmla="*/ 73 h 109"/>
                <a:gd name="T16" fmla="*/ 42 w 109"/>
                <a:gd name="T17" fmla="*/ 66 h 109"/>
                <a:gd name="T18" fmla="*/ 48 w 109"/>
                <a:gd name="T19" fmla="*/ 58 h 109"/>
                <a:gd name="T20" fmla="*/ 55 w 109"/>
                <a:gd name="T21" fmla="*/ 51 h 109"/>
                <a:gd name="T22" fmla="*/ 62 w 109"/>
                <a:gd name="T23" fmla="*/ 44 h 109"/>
                <a:gd name="T24" fmla="*/ 70 w 109"/>
                <a:gd name="T25" fmla="*/ 36 h 109"/>
                <a:gd name="T26" fmla="*/ 78 w 109"/>
                <a:gd name="T27" fmla="*/ 29 h 109"/>
                <a:gd name="T28" fmla="*/ 85 w 109"/>
                <a:gd name="T29" fmla="*/ 22 h 109"/>
                <a:gd name="T30" fmla="*/ 93 w 109"/>
                <a:gd name="T31" fmla="*/ 16 h 109"/>
                <a:gd name="T32" fmla="*/ 101 w 109"/>
                <a:gd name="T33" fmla="*/ 11 h 109"/>
                <a:gd name="T34" fmla="*/ 109 w 109"/>
                <a:gd name="T35" fmla="*/ 6 h 109"/>
                <a:gd name="T36" fmla="*/ 107 w 109"/>
                <a:gd name="T37" fmla="*/ 0 h 109"/>
                <a:gd name="T38" fmla="*/ 98 w 109"/>
                <a:gd name="T39" fmla="*/ 5 h 109"/>
                <a:gd name="T40" fmla="*/ 90 w 109"/>
                <a:gd name="T41" fmla="*/ 12 h 109"/>
                <a:gd name="T42" fmla="*/ 82 w 109"/>
                <a:gd name="T43" fmla="*/ 18 h 109"/>
                <a:gd name="T44" fmla="*/ 74 w 109"/>
                <a:gd name="T45" fmla="*/ 25 h 109"/>
                <a:gd name="T46" fmla="*/ 66 w 109"/>
                <a:gd name="T47" fmla="*/ 31 h 109"/>
                <a:gd name="T48" fmla="*/ 58 w 109"/>
                <a:gd name="T49" fmla="*/ 39 h 109"/>
                <a:gd name="T50" fmla="*/ 51 w 109"/>
                <a:gd name="T51" fmla="*/ 46 h 109"/>
                <a:gd name="T52" fmla="*/ 44 w 109"/>
                <a:gd name="T53" fmla="*/ 53 h 109"/>
                <a:gd name="T54" fmla="*/ 37 w 109"/>
                <a:gd name="T55" fmla="*/ 61 h 109"/>
                <a:gd name="T56" fmla="*/ 31 w 109"/>
                <a:gd name="T57" fmla="*/ 69 h 109"/>
                <a:gd name="T58" fmla="*/ 25 w 109"/>
                <a:gd name="T59" fmla="*/ 75 h 109"/>
                <a:gd name="T60" fmla="*/ 20 w 109"/>
                <a:gd name="T61" fmla="*/ 82 h 109"/>
                <a:gd name="T62" fmla="*/ 14 w 109"/>
                <a:gd name="T63" fmla="*/ 88 h 109"/>
                <a:gd name="T64" fmla="*/ 9 w 109"/>
                <a:gd name="T65" fmla="*/ 95 h 109"/>
                <a:gd name="T66" fmla="*/ 5 w 109"/>
                <a:gd name="T67" fmla="*/ 99 h 109"/>
                <a:gd name="T68" fmla="*/ 0 w 109"/>
                <a:gd name="T69" fmla="*/ 104 h 109"/>
                <a:gd name="T70" fmla="*/ 0 w 109"/>
                <a:gd name="T71" fmla="*/ 104 h 109"/>
                <a:gd name="T72" fmla="*/ 5 w 10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 y="109"/>
                  </a:moveTo>
                  <a:lnTo>
                    <a:pt x="5" y="109"/>
                  </a:lnTo>
                  <a:lnTo>
                    <a:pt x="9" y="104"/>
                  </a:lnTo>
                  <a:lnTo>
                    <a:pt x="14" y="98"/>
                  </a:lnTo>
                  <a:lnTo>
                    <a:pt x="18" y="92"/>
                  </a:lnTo>
                  <a:lnTo>
                    <a:pt x="24" y="87"/>
                  </a:lnTo>
                  <a:lnTo>
                    <a:pt x="30" y="80"/>
                  </a:lnTo>
                  <a:lnTo>
                    <a:pt x="36" y="73"/>
                  </a:lnTo>
                  <a:lnTo>
                    <a:pt x="42" y="66"/>
                  </a:lnTo>
                  <a:lnTo>
                    <a:pt x="48" y="58"/>
                  </a:lnTo>
                  <a:lnTo>
                    <a:pt x="55" y="51"/>
                  </a:lnTo>
                  <a:lnTo>
                    <a:pt x="62" y="44"/>
                  </a:lnTo>
                  <a:lnTo>
                    <a:pt x="70" y="36"/>
                  </a:lnTo>
                  <a:lnTo>
                    <a:pt x="78" y="29"/>
                  </a:lnTo>
                  <a:lnTo>
                    <a:pt x="85" y="22"/>
                  </a:lnTo>
                  <a:lnTo>
                    <a:pt x="93" y="16"/>
                  </a:lnTo>
                  <a:lnTo>
                    <a:pt x="101" y="11"/>
                  </a:lnTo>
                  <a:lnTo>
                    <a:pt x="109" y="6"/>
                  </a:lnTo>
                  <a:lnTo>
                    <a:pt x="107" y="0"/>
                  </a:lnTo>
                  <a:lnTo>
                    <a:pt x="98" y="5"/>
                  </a:lnTo>
                  <a:lnTo>
                    <a:pt x="90" y="12"/>
                  </a:lnTo>
                  <a:lnTo>
                    <a:pt x="82" y="18"/>
                  </a:lnTo>
                  <a:lnTo>
                    <a:pt x="74" y="25"/>
                  </a:lnTo>
                  <a:lnTo>
                    <a:pt x="66" y="31"/>
                  </a:lnTo>
                  <a:lnTo>
                    <a:pt x="58" y="39"/>
                  </a:lnTo>
                  <a:lnTo>
                    <a:pt x="51" y="46"/>
                  </a:lnTo>
                  <a:lnTo>
                    <a:pt x="44" y="53"/>
                  </a:lnTo>
                  <a:lnTo>
                    <a:pt x="37" y="61"/>
                  </a:lnTo>
                  <a:lnTo>
                    <a:pt x="31" y="69"/>
                  </a:lnTo>
                  <a:lnTo>
                    <a:pt x="25" y="75"/>
                  </a:lnTo>
                  <a:lnTo>
                    <a:pt x="20" y="82"/>
                  </a:lnTo>
                  <a:lnTo>
                    <a:pt x="14" y="88"/>
                  </a:lnTo>
                  <a:lnTo>
                    <a:pt x="9" y="95"/>
                  </a:lnTo>
                  <a:lnTo>
                    <a:pt x="5" y="99"/>
                  </a:lnTo>
                  <a:lnTo>
                    <a:pt x="0" y="104"/>
                  </a:lnTo>
                  <a:lnTo>
                    <a:pt x="0" y="104"/>
                  </a:lnTo>
                  <a:lnTo>
                    <a:pt x="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54"/>
            <p:cNvSpPr>
              <a:spLocks/>
            </p:cNvSpPr>
            <p:nvPr/>
          </p:nvSpPr>
          <p:spPr bwMode="auto">
            <a:xfrm>
              <a:off x="3935786" y="5415508"/>
              <a:ext cx="123825" cy="50800"/>
            </a:xfrm>
            <a:custGeom>
              <a:avLst/>
              <a:gdLst>
                <a:gd name="T0" fmla="*/ 1 w 157"/>
                <a:gd name="T1" fmla="*/ 63 h 63"/>
                <a:gd name="T2" fmla="*/ 1 w 157"/>
                <a:gd name="T3" fmla="*/ 63 h 63"/>
                <a:gd name="T4" fmla="*/ 10 w 157"/>
                <a:gd name="T5" fmla="*/ 61 h 63"/>
                <a:gd name="T6" fmla="*/ 21 w 157"/>
                <a:gd name="T7" fmla="*/ 60 h 63"/>
                <a:gd name="T8" fmla="*/ 32 w 157"/>
                <a:gd name="T9" fmla="*/ 58 h 63"/>
                <a:gd name="T10" fmla="*/ 43 w 157"/>
                <a:gd name="T11" fmla="*/ 54 h 63"/>
                <a:gd name="T12" fmla="*/ 53 w 157"/>
                <a:gd name="T13" fmla="*/ 51 h 63"/>
                <a:gd name="T14" fmla="*/ 65 w 157"/>
                <a:gd name="T15" fmla="*/ 47 h 63"/>
                <a:gd name="T16" fmla="*/ 76 w 157"/>
                <a:gd name="T17" fmla="*/ 44 h 63"/>
                <a:gd name="T18" fmla="*/ 88 w 157"/>
                <a:gd name="T19" fmla="*/ 40 h 63"/>
                <a:gd name="T20" fmla="*/ 98 w 157"/>
                <a:gd name="T21" fmla="*/ 36 h 63"/>
                <a:gd name="T22" fmla="*/ 109 w 157"/>
                <a:gd name="T23" fmla="*/ 32 h 63"/>
                <a:gd name="T24" fmla="*/ 119 w 157"/>
                <a:gd name="T25" fmla="*/ 28 h 63"/>
                <a:gd name="T26" fmla="*/ 128 w 157"/>
                <a:gd name="T27" fmla="*/ 23 h 63"/>
                <a:gd name="T28" fmla="*/ 137 w 157"/>
                <a:gd name="T29" fmla="*/ 18 h 63"/>
                <a:gd name="T30" fmla="*/ 145 w 157"/>
                <a:gd name="T31" fmla="*/ 14 h 63"/>
                <a:gd name="T32" fmla="*/ 151 w 157"/>
                <a:gd name="T33" fmla="*/ 9 h 63"/>
                <a:gd name="T34" fmla="*/ 157 w 157"/>
                <a:gd name="T35" fmla="*/ 5 h 63"/>
                <a:gd name="T36" fmla="*/ 152 w 157"/>
                <a:gd name="T37" fmla="*/ 0 h 63"/>
                <a:gd name="T38" fmla="*/ 147 w 157"/>
                <a:gd name="T39" fmla="*/ 5 h 63"/>
                <a:gd name="T40" fmla="*/ 141 w 157"/>
                <a:gd name="T41" fmla="*/ 9 h 63"/>
                <a:gd name="T42" fmla="*/ 134 w 157"/>
                <a:gd name="T43" fmla="*/ 13 h 63"/>
                <a:gd name="T44" fmla="*/ 126 w 157"/>
                <a:gd name="T45" fmla="*/ 17 h 63"/>
                <a:gd name="T46" fmla="*/ 116 w 157"/>
                <a:gd name="T47" fmla="*/ 22 h 63"/>
                <a:gd name="T48" fmla="*/ 106 w 157"/>
                <a:gd name="T49" fmla="*/ 26 h 63"/>
                <a:gd name="T50" fmla="*/ 97 w 157"/>
                <a:gd name="T51" fmla="*/ 30 h 63"/>
                <a:gd name="T52" fmla="*/ 85 w 157"/>
                <a:gd name="T53" fmla="*/ 33 h 63"/>
                <a:gd name="T54" fmla="*/ 74 w 157"/>
                <a:gd name="T55" fmla="*/ 37 h 63"/>
                <a:gd name="T56" fmla="*/ 62 w 157"/>
                <a:gd name="T57" fmla="*/ 41 h 63"/>
                <a:gd name="T58" fmla="*/ 51 w 157"/>
                <a:gd name="T59" fmla="*/ 45 h 63"/>
                <a:gd name="T60" fmla="*/ 42 w 157"/>
                <a:gd name="T61" fmla="*/ 47 h 63"/>
                <a:gd name="T62" fmla="*/ 30 w 157"/>
                <a:gd name="T63" fmla="*/ 51 h 63"/>
                <a:gd name="T64" fmla="*/ 20 w 157"/>
                <a:gd name="T65" fmla="*/ 53 h 63"/>
                <a:gd name="T66" fmla="*/ 9 w 157"/>
                <a:gd name="T67" fmla="*/ 55 h 63"/>
                <a:gd name="T68" fmla="*/ 0 w 157"/>
                <a:gd name="T69" fmla="*/ 58 h 63"/>
                <a:gd name="T70" fmla="*/ 0 w 157"/>
                <a:gd name="T71" fmla="*/ 58 h 63"/>
                <a:gd name="T72" fmla="*/ 1 w 157"/>
                <a:gd name="T7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3">
                  <a:moveTo>
                    <a:pt x="1" y="63"/>
                  </a:moveTo>
                  <a:lnTo>
                    <a:pt x="1" y="63"/>
                  </a:lnTo>
                  <a:lnTo>
                    <a:pt x="10" y="61"/>
                  </a:lnTo>
                  <a:lnTo>
                    <a:pt x="21" y="60"/>
                  </a:lnTo>
                  <a:lnTo>
                    <a:pt x="32" y="58"/>
                  </a:lnTo>
                  <a:lnTo>
                    <a:pt x="43" y="54"/>
                  </a:lnTo>
                  <a:lnTo>
                    <a:pt x="53" y="51"/>
                  </a:lnTo>
                  <a:lnTo>
                    <a:pt x="65" y="47"/>
                  </a:lnTo>
                  <a:lnTo>
                    <a:pt x="76" y="44"/>
                  </a:lnTo>
                  <a:lnTo>
                    <a:pt x="88" y="40"/>
                  </a:lnTo>
                  <a:lnTo>
                    <a:pt x="98" y="36"/>
                  </a:lnTo>
                  <a:lnTo>
                    <a:pt x="109" y="32"/>
                  </a:lnTo>
                  <a:lnTo>
                    <a:pt x="119" y="28"/>
                  </a:lnTo>
                  <a:lnTo>
                    <a:pt x="128" y="23"/>
                  </a:lnTo>
                  <a:lnTo>
                    <a:pt x="137" y="18"/>
                  </a:lnTo>
                  <a:lnTo>
                    <a:pt x="145" y="14"/>
                  </a:lnTo>
                  <a:lnTo>
                    <a:pt x="151" y="9"/>
                  </a:lnTo>
                  <a:lnTo>
                    <a:pt x="157" y="5"/>
                  </a:lnTo>
                  <a:lnTo>
                    <a:pt x="152" y="0"/>
                  </a:lnTo>
                  <a:lnTo>
                    <a:pt x="147" y="5"/>
                  </a:lnTo>
                  <a:lnTo>
                    <a:pt x="141" y="9"/>
                  </a:lnTo>
                  <a:lnTo>
                    <a:pt x="134" y="13"/>
                  </a:lnTo>
                  <a:lnTo>
                    <a:pt x="126" y="17"/>
                  </a:lnTo>
                  <a:lnTo>
                    <a:pt x="116" y="22"/>
                  </a:lnTo>
                  <a:lnTo>
                    <a:pt x="106" y="26"/>
                  </a:lnTo>
                  <a:lnTo>
                    <a:pt x="97" y="30"/>
                  </a:lnTo>
                  <a:lnTo>
                    <a:pt x="85" y="33"/>
                  </a:lnTo>
                  <a:lnTo>
                    <a:pt x="74" y="37"/>
                  </a:lnTo>
                  <a:lnTo>
                    <a:pt x="62" y="41"/>
                  </a:lnTo>
                  <a:lnTo>
                    <a:pt x="51" y="45"/>
                  </a:lnTo>
                  <a:lnTo>
                    <a:pt x="42" y="47"/>
                  </a:lnTo>
                  <a:lnTo>
                    <a:pt x="30" y="51"/>
                  </a:lnTo>
                  <a:lnTo>
                    <a:pt x="20" y="53"/>
                  </a:lnTo>
                  <a:lnTo>
                    <a:pt x="9" y="55"/>
                  </a:lnTo>
                  <a:lnTo>
                    <a:pt x="0" y="58"/>
                  </a:lnTo>
                  <a:lnTo>
                    <a:pt x="0" y="58"/>
                  </a:lnTo>
                  <a:lnTo>
                    <a:pt x="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55"/>
            <p:cNvSpPr>
              <a:spLocks/>
            </p:cNvSpPr>
            <p:nvPr/>
          </p:nvSpPr>
          <p:spPr bwMode="auto">
            <a:xfrm>
              <a:off x="3835773" y="5432971"/>
              <a:ext cx="100013" cy="34925"/>
            </a:xfrm>
            <a:custGeom>
              <a:avLst/>
              <a:gdLst>
                <a:gd name="T0" fmla="*/ 0 w 126"/>
                <a:gd name="T1" fmla="*/ 4 h 44"/>
                <a:gd name="T2" fmla="*/ 0 w 126"/>
                <a:gd name="T3" fmla="*/ 4 h 44"/>
                <a:gd name="T4" fmla="*/ 1 w 126"/>
                <a:gd name="T5" fmla="*/ 5 h 44"/>
                <a:gd name="T6" fmla="*/ 3 w 126"/>
                <a:gd name="T7" fmla="*/ 7 h 44"/>
                <a:gd name="T8" fmla="*/ 8 w 126"/>
                <a:gd name="T9" fmla="*/ 9 h 44"/>
                <a:gd name="T10" fmla="*/ 12 w 126"/>
                <a:gd name="T11" fmla="*/ 11 h 44"/>
                <a:gd name="T12" fmla="*/ 19 w 126"/>
                <a:gd name="T13" fmla="*/ 16 h 44"/>
                <a:gd name="T14" fmla="*/ 26 w 126"/>
                <a:gd name="T15" fmla="*/ 19 h 44"/>
                <a:gd name="T16" fmla="*/ 35 w 126"/>
                <a:gd name="T17" fmla="*/ 23 h 44"/>
                <a:gd name="T18" fmla="*/ 44 w 126"/>
                <a:gd name="T19" fmla="*/ 27 h 44"/>
                <a:gd name="T20" fmla="*/ 54 w 126"/>
                <a:gd name="T21" fmla="*/ 31 h 44"/>
                <a:gd name="T22" fmla="*/ 64 w 126"/>
                <a:gd name="T23" fmla="*/ 34 h 44"/>
                <a:gd name="T24" fmla="*/ 74 w 126"/>
                <a:gd name="T25" fmla="*/ 38 h 44"/>
                <a:gd name="T26" fmla="*/ 85 w 126"/>
                <a:gd name="T27" fmla="*/ 40 h 44"/>
                <a:gd name="T28" fmla="*/ 95 w 126"/>
                <a:gd name="T29" fmla="*/ 42 h 44"/>
                <a:gd name="T30" fmla="*/ 107 w 126"/>
                <a:gd name="T31" fmla="*/ 44 h 44"/>
                <a:gd name="T32" fmla="*/ 116 w 126"/>
                <a:gd name="T33" fmla="*/ 44 h 44"/>
                <a:gd name="T34" fmla="*/ 126 w 126"/>
                <a:gd name="T35" fmla="*/ 42 h 44"/>
                <a:gd name="T36" fmla="*/ 125 w 126"/>
                <a:gd name="T37" fmla="*/ 37 h 44"/>
                <a:gd name="T38" fmla="*/ 116 w 126"/>
                <a:gd name="T39" fmla="*/ 37 h 44"/>
                <a:gd name="T40" fmla="*/ 107 w 126"/>
                <a:gd name="T41" fmla="*/ 37 h 44"/>
                <a:gd name="T42" fmla="*/ 96 w 126"/>
                <a:gd name="T43" fmla="*/ 37 h 44"/>
                <a:gd name="T44" fmla="*/ 86 w 126"/>
                <a:gd name="T45" fmla="*/ 34 h 44"/>
                <a:gd name="T46" fmla="*/ 77 w 126"/>
                <a:gd name="T47" fmla="*/ 32 h 44"/>
                <a:gd name="T48" fmla="*/ 65 w 126"/>
                <a:gd name="T49" fmla="*/ 29 h 44"/>
                <a:gd name="T50" fmla="*/ 56 w 126"/>
                <a:gd name="T51" fmla="*/ 25 h 44"/>
                <a:gd name="T52" fmla="*/ 47 w 126"/>
                <a:gd name="T53" fmla="*/ 22 h 44"/>
                <a:gd name="T54" fmla="*/ 38 w 126"/>
                <a:gd name="T55" fmla="*/ 17 h 44"/>
                <a:gd name="T56" fmla="*/ 29 w 126"/>
                <a:gd name="T57" fmla="*/ 14 h 44"/>
                <a:gd name="T58" fmla="*/ 21 w 126"/>
                <a:gd name="T59" fmla="*/ 10 h 44"/>
                <a:gd name="T60" fmla="*/ 16 w 126"/>
                <a:gd name="T61" fmla="*/ 7 h 44"/>
                <a:gd name="T62" fmla="*/ 10 w 126"/>
                <a:gd name="T63" fmla="*/ 3 h 44"/>
                <a:gd name="T64" fmla="*/ 6 w 126"/>
                <a:gd name="T65" fmla="*/ 1 h 44"/>
                <a:gd name="T66" fmla="*/ 4 w 126"/>
                <a:gd name="T67" fmla="*/ 0 h 44"/>
                <a:gd name="T68" fmla="*/ 3 w 126"/>
                <a:gd name="T69" fmla="*/ 0 h 44"/>
                <a:gd name="T70" fmla="*/ 4 w 126"/>
                <a:gd name="T71" fmla="*/ 0 h 44"/>
                <a:gd name="T72" fmla="*/ 0 w 126"/>
                <a:gd name="T73" fmla="*/ 4 h 44"/>
                <a:gd name="T74" fmla="*/ 0 w 126"/>
                <a:gd name="T75" fmla="*/ 4 h 44"/>
                <a:gd name="T76" fmla="*/ 0 w 126"/>
                <a:gd name="T77" fmla="*/ 4 h 44"/>
                <a:gd name="T78" fmla="*/ 0 w 126"/>
                <a:gd name="T7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44">
                  <a:moveTo>
                    <a:pt x="0" y="4"/>
                  </a:moveTo>
                  <a:lnTo>
                    <a:pt x="0" y="4"/>
                  </a:lnTo>
                  <a:lnTo>
                    <a:pt x="1" y="5"/>
                  </a:lnTo>
                  <a:lnTo>
                    <a:pt x="3" y="7"/>
                  </a:lnTo>
                  <a:lnTo>
                    <a:pt x="8" y="9"/>
                  </a:lnTo>
                  <a:lnTo>
                    <a:pt x="12" y="11"/>
                  </a:lnTo>
                  <a:lnTo>
                    <a:pt x="19" y="16"/>
                  </a:lnTo>
                  <a:lnTo>
                    <a:pt x="26" y="19"/>
                  </a:lnTo>
                  <a:lnTo>
                    <a:pt x="35" y="23"/>
                  </a:lnTo>
                  <a:lnTo>
                    <a:pt x="44" y="27"/>
                  </a:lnTo>
                  <a:lnTo>
                    <a:pt x="54" y="31"/>
                  </a:lnTo>
                  <a:lnTo>
                    <a:pt x="64" y="34"/>
                  </a:lnTo>
                  <a:lnTo>
                    <a:pt x="74" y="38"/>
                  </a:lnTo>
                  <a:lnTo>
                    <a:pt x="85" y="40"/>
                  </a:lnTo>
                  <a:lnTo>
                    <a:pt x="95" y="42"/>
                  </a:lnTo>
                  <a:lnTo>
                    <a:pt x="107" y="44"/>
                  </a:lnTo>
                  <a:lnTo>
                    <a:pt x="116" y="44"/>
                  </a:lnTo>
                  <a:lnTo>
                    <a:pt x="126" y="42"/>
                  </a:lnTo>
                  <a:lnTo>
                    <a:pt x="125" y="37"/>
                  </a:lnTo>
                  <a:lnTo>
                    <a:pt x="116" y="37"/>
                  </a:lnTo>
                  <a:lnTo>
                    <a:pt x="107" y="37"/>
                  </a:lnTo>
                  <a:lnTo>
                    <a:pt x="96" y="37"/>
                  </a:lnTo>
                  <a:lnTo>
                    <a:pt x="86" y="34"/>
                  </a:lnTo>
                  <a:lnTo>
                    <a:pt x="77" y="32"/>
                  </a:lnTo>
                  <a:lnTo>
                    <a:pt x="65" y="29"/>
                  </a:lnTo>
                  <a:lnTo>
                    <a:pt x="56" y="25"/>
                  </a:lnTo>
                  <a:lnTo>
                    <a:pt x="47" y="22"/>
                  </a:lnTo>
                  <a:lnTo>
                    <a:pt x="38" y="17"/>
                  </a:lnTo>
                  <a:lnTo>
                    <a:pt x="29" y="14"/>
                  </a:lnTo>
                  <a:lnTo>
                    <a:pt x="21" y="10"/>
                  </a:lnTo>
                  <a:lnTo>
                    <a:pt x="16" y="7"/>
                  </a:lnTo>
                  <a:lnTo>
                    <a:pt x="10" y="3"/>
                  </a:lnTo>
                  <a:lnTo>
                    <a:pt x="6" y="1"/>
                  </a:lnTo>
                  <a:lnTo>
                    <a:pt x="4" y="0"/>
                  </a:lnTo>
                  <a:lnTo>
                    <a:pt x="3" y="0"/>
                  </a:lnTo>
                  <a:lnTo>
                    <a:pt x="4" y="0"/>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56"/>
            <p:cNvSpPr>
              <a:spLocks/>
            </p:cNvSpPr>
            <p:nvPr/>
          </p:nvSpPr>
          <p:spPr bwMode="auto">
            <a:xfrm>
              <a:off x="3821486" y="5382171"/>
              <a:ext cx="17463" cy="53975"/>
            </a:xfrm>
            <a:custGeom>
              <a:avLst/>
              <a:gdLst>
                <a:gd name="T0" fmla="*/ 6 w 23"/>
                <a:gd name="T1" fmla="*/ 0 h 68"/>
                <a:gd name="T2" fmla="*/ 6 w 23"/>
                <a:gd name="T3" fmla="*/ 0 h 68"/>
                <a:gd name="T4" fmla="*/ 1 w 23"/>
                <a:gd name="T5" fmla="*/ 13 h 68"/>
                <a:gd name="T6" fmla="*/ 0 w 23"/>
                <a:gd name="T7" fmla="*/ 25 h 68"/>
                <a:gd name="T8" fmla="*/ 2 w 23"/>
                <a:gd name="T9" fmla="*/ 36 h 68"/>
                <a:gd name="T10" fmla="*/ 6 w 23"/>
                <a:gd name="T11" fmla="*/ 46 h 68"/>
                <a:gd name="T12" fmla="*/ 9 w 23"/>
                <a:gd name="T13" fmla="*/ 55 h 68"/>
                <a:gd name="T14" fmla="*/ 14 w 23"/>
                <a:gd name="T15" fmla="*/ 61 h 68"/>
                <a:gd name="T16" fmla="*/ 16 w 23"/>
                <a:gd name="T17" fmla="*/ 66 h 68"/>
                <a:gd name="T18" fmla="*/ 19 w 23"/>
                <a:gd name="T19" fmla="*/ 68 h 68"/>
                <a:gd name="T20" fmla="*/ 23 w 23"/>
                <a:gd name="T21" fmla="*/ 64 h 68"/>
                <a:gd name="T22" fmla="*/ 22 w 23"/>
                <a:gd name="T23" fmla="*/ 63 h 68"/>
                <a:gd name="T24" fmla="*/ 20 w 23"/>
                <a:gd name="T25" fmla="*/ 58 h 68"/>
                <a:gd name="T26" fmla="*/ 15 w 23"/>
                <a:gd name="T27" fmla="*/ 52 h 68"/>
                <a:gd name="T28" fmla="*/ 12 w 23"/>
                <a:gd name="T29" fmla="*/ 44 h 68"/>
                <a:gd name="T30" fmla="*/ 8 w 23"/>
                <a:gd name="T31" fmla="*/ 34 h 68"/>
                <a:gd name="T32" fmla="*/ 7 w 23"/>
                <a:gd name="T33" fmla="*/ 25 h 68"/>
                <a:gd name="T34" fmla="*/ 8 w 23"/>
                <a:gd name="T35" fmla="*/ 14 h 68"/>
                <a:gd name="T36" fmla="*/ 12 w 23"/>
                <a:gd name="T37" fmla="*/ 4 h 68"/>
                <a:gd name="T38" fmla="*/ 12 w 23"/>
                <a:gd name="T39" fmla="*/ 4 h 68"/>
                <a:gd name="T40" fmla="*/ 6 w 23"/>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6" y="0"/>
                  </a:moveTo>
                  <a:lnTo>
                    <a:pt x="6" y="0"/>
                  </a:lnTo>
                  <a:lnTo>
                    <a:pt x="1" y="13"/>
                  </a:lnTo>
                  <a:lnTo>
                    <a:pt x="0" y="25"/>
                  </a:lnTo>
                  <a:lnTo>
                    <a:pt x="2" y="36"/>
                  </a:lnTo>
                  <a:lnTo>
                    <a:pt x="6" y="46"/>
                  </a:lnTo>
                  <a:lnTo>
                    <a:pt x="9" y="55"/>
                  </a:lnTo>
                  <a:lnTo>
                    <a:pt x="14" y="61"/>
                  </a:lnTo>
                  <a:lnTo>
                    <a:pt x="16" y="66"/>
                  </a:lnTo>
                  <a:lnTo>
                    <a:pt x="19" y="68"/>
                  </a:lnTo>
                  <a:lnTo>
                    <a:pt x="23" y="64"/>
                  </a:lnTo>
                  <a:lnTo>
                    <a:pt x="22" y="63"/>
                  </a:lnTo>
                  <a:lnTo>
                    <a:pt x="20" y="58"/>
                  </a:lnTo>
                  <a:lnTo>
                    <a:pt x="15" y="52"/>
                  </a:lnTo>
                  <a:lnTo>
                    <a:pt x="12" y="44"/>
                  </a:lnTo>
                  <a:lnTo>
                    <a:pt x="8" y="34"/>
                  </a:lnTo>
                  <a:lnTo>
                    <a:pt x="7" y="25"/>
                  </a:lnTo>
                  <a:lnTo>
                    <a:pt x="8" y="14"/>
                  </a:lnTo>
                  <a:lnTo>
                    <a:pt x="12" y="4"/>
                  </a:lnTo>
                  <a:lnTo>
                    <a:pt x="12"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57"/>
            <p:cNvSpPr>
              <a:spLocks/>
            </p:cNvSpPr>
            <p:nvPr/>
          </p:nvSpPr>
          <p:spPr bwMode="auto">
            <a:xfrm>
              <a:off x="3824661" y="5340896"/>
              <a:ext cx="65088" cy="44450"/>
            </a:xfrm>
            <a:custGeom>
              <a:avLst/>
              <a:gdLst>
                <a:gd name="T0" fmla="*/ 76 w 80"/>
                <a:gd name="T1" fmla="*/ 0 h 55"/>
                <a:gd name="T2" fmla="*/ 77 w 80"/>
                <a:gd name="T3" fmla="*/ 0 h 55"/>
                <a:gd name="T4" fmla="*/ 76 w 80"/>
                <a:gd name="T5" fmla="*/ 0 h 55"/>
                <a:gd name="T6" fmla="*/ 75 w 80"/>
                <a:gd name="T7" fmla="*/ 0 h 55"/>
                <a:gd name="T8" fmla="*/ 71 w 80"/>
                <a:gd name="T9" fmla="*/ 2 h 55"/>
                <a:gd name="T10" fmla="*/ 68 w 80"/>
                <a:gd name="T11" fmla="*/ 3 h 55"/>
                <a:gd name="T12" fmla="*/ 63 w 80"/>
                <a:gd name="T13" fmla="*/ 5 h 55"/>
                <a:gd name="T14" fmla="*/ 57 w 80"/>
                <a:gd name="T15" fmla="*/ 8 h 55"/>
                <a:gd name="T16" fmla="*/ 52 w 80"/>
                <a:gd name="T17" fmla="*/ 11 h 55"/>
                <a:gd name="T18" fmla="*/ 46 w 80"/>
                <a:gd name="T19" fmla="*/ 15 h 55"/>
                <a:gd name="T20" fmla="*/ 39 w 80"/>
                <a:gd name="T21" fmla="*/ 18 h 55"/>
                <a:gd name="T22" fmla="*/ 32 w 80"/>
                <a:gd name="T23" fmla="*/ 21 h 55"/>
                <a:gd name="T24" fmla="*/ 26 w 80"/>
                <a:gd name="T25" fmla="*/ 26 h 55"/>
                <a:gd name="T26" fmla="*/ 21 w 80"/>
                <a:gd name="T27" fmla="*/ 31 h 55"/>
                <a:gd name="T28" fmla="*/ 14 w 80"/>
                <a:gd name="T29" fmla="*/ 36 h 55"/>
                <a:gd name="T30" fmla="*/ 9 w 80"/>
                <a:gd name="T31" fmla="*/ 41 h 55"/>
                <a:gd name="T32" fmla="*/ 4 w 80"/>
                <a:gd name="T33" fmla="*/ 47 h 55"/>
                <a:gd name="T34" fmla="*/ 0 w 80"/>
                <a:gd name="T35" fmla="*/ 51 h 55"/>
                <a:gd name="T36" fmla="*/ 6 w 80"/>
                <a:gd name="T37" fmla="*/ 55 h 55"/>
                <a:gd name="T38" fmla="*/ 9 w 80"/>
                <a:gd name="T39" fmla="*/ 50 h 55"/>
                <a:gd name="T40" fmla="*/ 14 w 80"/>
                <a:gd name="T41" fmla="*/ 46 h 55"/>
                <a:gd name="T42" fmla="*/ 18 w 80"/>
                <a:gd name="T43" fmla="*/ 41 h 55"/>
                <a:gd name="T44" fmla="*/ 24 w 80"/>
                <a:gd name="T45" fmla="*/ 36 h 55"/>
                <a:gd name="T46" fmla="*/ 30 w 80"/>
                <a:gd name="T47" fmla="*/ 32 h 55"/>
                <a:gd name="T48" fmla="*/ 37 w 80"/>
                <a:gd name="T49" fmla="*/ 27 h 55"/>
                <a:gd name="T50" fmla="*/ 42 w 80"/>
                <a:gd name="T51" fmla="*/ 24 h 55"/>
                <a:gd name="T52" fmla="*/ 48 w 80"/>
                <a:gd name="T53" fmla="*/ 20 h 55"/>
                <a:gd name="T54" fmla="*/ 55 w 80"/>
                <a:gd name="T55" fmla="*/ 17 h 55"/>
                <a:gd name="T56" fmla="*/ 60 w 80"/>
                <a:gd name="T57" fmla="*/ 13 h 55"/>
                <a:gd name="T58" fmla="*/ 66 w 80"/>
                <a:gd name="T59" fmla="*/ 11 h 55"/>
                <a:gd name="T60" fmla="*/ 70 w 80"/>
                <a:gd name="T61" fmla="*/ 9 h 55"/>
                <a:gd name="T62" fmla="*/ 74 w 80"/>
                <a:gd name="T63" fmla="*/ 6 h 55"/>
                <a:gd name="T64" fmla="*/ 77 w 80"/>
                <a:gd name="T65" fmla="*/ 6 h 55"/>
                <a:gd name="T66" fmla="*/ 79 w 80"/>
                <a:gd name="T67" fmla="*/ 5 h 55"/>
                <a:gd name="T68" fmla="*/ 79 w 80"/>
                <a:gd name="T69" fmla="*/ 4 h 55"/>
                <a:gd name="T70" fmla="*/ 80 w 80"/>
                <a:gd name="T71" fmla="*/ 4 h 55"/>
                <a:gd name="T72" fmla="*/ 79 w 80"/>
                <a:gd name="T73" fmla="*/ 4 h 55"/>
                <a:gd name="T74" fmla="*/ 80 w 80"/>
                <a:gd name="T75" fmla="*/ 4 h 55"/>
                <a:gd name="T76" fmla="*/ 80 w 80"/>
                <a:gd name="T77" fmla="*/ 4 h 55"/>
                <a:gd name="T78" fmla="*/ 76 w 80"/>
                <a:gd name="T7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5">
                  <a:moveTo>
                    <a:pt x="76" y="0"/>
                  </a:moveTo>
                  <a:lnTo>
                    <a:pt x="77" y="0"/>
                  </a:lnTo>
                  <a:lnTo>
                    <a:pt x="76" y="0"/>
                  </a:lnTo>
                  <a:lnTo>
                    <a:pt x="75" y="0"/>
                  </a:lnTo>
                  <a:lnTo>
                    <a:pt x="71" y="2"/>
                  </a:lnTo>
                  <a:lnTo>
                    <a:pt x="68" y="3"/>
                  </a:lnTo>
                  <a:lnTo>
                    <a:pt x="63" y="5"/>
                  </a:lnTo>
                  <a:lnTo>
                    <a:pt x="57" y="8"/>
                  </a:lnTo>
                  <a:lnTo>
                    <a:pt x="52" y="11"/>
                  </a:lnTo>
                  <a:lnTo>
                    <a:pt x="46" y="15"/>
                  </a:lnTo>
                  <a:lnTo>
                    <a:pt x="39" y="18"/>
                  </a:lnTo>
                  <a:lnTo>
                    <a:pt x="32" y="21"/>
                  </a:lnTo>
                  <a:lnTo>
                    <a:pt x="26" y="26"/>
                  </a:lnTo>
                  <a:lnTo>
                    <a:pt x="21" y="31"/>
                  </a:lnTo>
                  <a:lnTo>
                    <a:pt x="14" y="36"/>
                  </a:lnTo>
                  <a:lnTo>
                    <a:pt x="9" y="41"/>
                  </a:lnTo>
                  <a:lnTo>
                    <a:pt x="4" y="47"/>
                  </a:lnTo>
                  <a:lnTo>
                    <a:pt x="0" y="51"/>
                  </a:lnTo>
                  <a:lnTo>
                    <a:pt x="6" y="55"/>
                  </a:lnTo>
                  <a:lnTo>
                    <a:pt x="9" y="50"/>
                  </a:lnTo>
                  <a:lnTo>
                    <a:pt x="14" y="46"/>
                  </a:lnTo>
                  <a:lnTo>
                    <a:pt x="18" y="41"/>
                  </a:lnTo>
                  <a:lnTo>
                    <a:pt x="24" y="36"/>
                  </a:lnTo>
                  <a:lnTo>
                    <a:pt x="30" y="32"/>
                  </a:lnTo>
                  <a:lnTo>
                    <a:pt x="37" y="27"/>
                  </a:lnTo>
                  <a:lnTo>
                    <a:pt x="42" y="24"/>
                  </a:lnTo>
                  <a:lnTo>
                    <a:pt x="48" y="20"/>
                  </a:lnTo>
                  <a:lnTo>
                    <a:pt x="55" y="17"/>
                  </a:lnTo>
                  <a:lnTo>
                    <a:pt x="60" y="13"/>
                  </a:lnTo>
                  <a:lnTo>
                    <a:pt x="66" y="11"/>
                  </a:lnTo>
                  <a:lnTo>
                    <a:pt x="70" y="9"/>
                  </a:lnTo>
                  <a:lnTo>
                    <a:pt x="74" y="6"/>
                  </a:lnTo>
                  <a:lnTo>
                    <a:pt x="77" y="6"/>
                  </a:lnTo>
                  <a:lnTo>
                    <a:pt x="79" y="5"/>
                  </a:lnTo>
                  <a:lnTo>
                    <a:pt x="79" y="4"/>
                  </a:lnTo>
                  <a:lnTo>
                    <a:pt x="80" y="4"/>
                  </a:lnTo>
                  <a:lnTo>
                    <a:pt x="79" y="4"/>
                  </a:lnTo>
                  <a:lnTo>
                    <a:pt x="80" y="4"/>
                  </a:lnTo>
                  <a:lnTo>
                    <a:pt x="8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58"/>
            <p:cNvSpPr>
              <a:spLocks/>
            </p:cNvSpPr>
            <p:nvPr/>
          </p:nvSpPr>
          <p:spPr bwMode="auto">
            <a:xfrm>
              <a:off x="3884986" y="5240883"/>
              <a:ext cx="90488" cy="104775"/>
            </a:xfrm>
            <a:custGeom>
              <a:avLst/>
              <a:gdLst>
                <a:gd name="T0" fmla="*/ 108 w 113"/>
                <a:gd name="T1" fmla="*/ 0 h 130"/>
                <a:gd name="T2" fmla="*/ 108 w 113"/>
                <a:gd name="T3" fmla="*/ 0 h 130"/>
                <a:gd name="T4" fmla="*/ 106 w 113"/>
                <a:gd name="T5" fmla="*/ 5 h 130"/>
                <a:gd name="T6" fmla="*/ 101 w 113"/>
                <a:gd name="T7" fmla="*/ 13 h 130"/>
                <a:gd name="T8" fmla="*/ 94 w 113"/>
                <a:gd name="T9" fmla="*/ 21 h 130"/>
                <a:gd name="T10" fmla="*/ 87 w 113"/>
                <a:gd name="T11" fmla="*/ 30 h 130"/>
                <a:gd name="T12" fmla="*/ 78 w 113"/>
                <a:gd name="T13" fmla="*/ 40 h 130"/>
                <a:gd name="T14" fmla="*/ 69 w 113"/>
                <a:gd name="T15" fmla="*/ 51 h 130"/>
                <a:gd name="T16" fmla="*/ 60 w 113"/>
                <a:gd name="T17" fmla="*/ 61 h 130"/>
                <a:gd name="T18" fmla="*/ 51 w 113"/>
                <a:gd name="T19" fmla="*/ 71 h 130"/>
                <a:gd name="T20" fmla="*/ 40 w 113"/>
                <a:gd name="T21" fmla="*/ 82 h 130"/>
                <a:gd name="T22" fmla="*/ 31 w 113"/>
                <a:gd name="T23" fmla="*/ 92 h 130"/>
                <a:gd name="T24" fmla="*/ 23 w 113"/>
                <a:gd name="T25" fmla="*/ 101 h 130"/>
                <a:gd name="T26" fmla="*/ 16 w 113"/>
                <a:gd name="T27" fmla="*/ 109 h 130"/>
                <a:gd name="T28" fmla="*/ 9 w 113"/>
                <a:gd name="T29" fmla="*/ 116 h 130"/>
                <a:gd name="T30" fmla="*/ 4 w 113"/>
                <a:gd name="T31" fmla="*/ 121 h 130"/>
                <a:gd name="T32" fmla="*/ 1 w 113"/>
                <a:gd name="T33" fmla="*/ 124 h 130"/>
                <a:gd name="T34" fmla="*/ 0 w 113"/>
                <a:gd name="T35" fmla="*/ 126 h 130"/>
                <a:gd name="T36" fmla="*/ 4 w 113"/>
                <a:gd name="T37" fmla="*/ 130 h 130"/>
                <a:gd name="T38" fmla="*/ 6 w 113"/>
                <a:gd name="T39" fmla="*/ 129 h 130"/>
                <a:gd name="T40" fmla="*/ 9 w 113"/>
                <a:gd name="T41" fmla="*/ 126 h 130"/>
                <a:gd name="T42" fmla="*/ 14 w 113"/>
                <a:gd name="T43" fmla="*/ 121 h 130"/>
                <a:gd name="T44" fmla="*/ 21 w 113"/>
                <a:gd name="T45" fmla="*/ 114 h 130"/>
                <a:gd name="T46" fmla="*/ 28 w 113"/>
                <a:gd name="T47" fmla="*/ 106 h 130"/>
                <a:gd name="T48" fmla="*/ 36 w 113"/>
                <a:gd name="T49" fmla="*/ 97 h 130"/>
                <a:gd name="T50" fmla="*/ 45 w 113"/>
                <a:gd name="T51" fmla="*/ 86 h 130"/>
                <a:gd name="T52" fmla="*/ 55 w 113"/>
                <a:gd name="T53" fmla="*/ 76 h 130"/>
                <a:gd name="T54" fmla="*/ 64 w 113"/>
                <a:gd name="T55" fmla="*/ 66 h 130"/>
                <a:gd name="T56" fmla="*/ 74 w 113"/>
                <a:gd name="T57" fmla="*/ 55 h 130"/>
                <a:gd name="T58" fmla="*/ 83 w 113"/>
                <a:gd name="T59" fmla="*/ 45 h 130"/>
                <a:gd name="T60" fmla="*/ 92 w 113"/>
                <a:gd name="T61" fmla="*/ 33 h 130"/>
                <a:gd name="T62" fmla="*/ 99 w 113"/>
                <a:gd name="T63" fmla="*/ 24 h 130"/>
                <a:gd name="T64" fmla="*/ 106 w 113"/>
                <a:gd name="T65" fmla="*/ 16 h 130"/>
                <a:gd name="T66" fmla="*/ 110 w 113"/>
                <a:gd name="T67" fmla="*/ 8 h 130"/>
                <a:gd name="T68" fmla="*/ 113 w 113"/>
                <a:gd name="T69" fmla="*/ 2 h 130"/>
                <a:gd name="T70" fmla="*/ 113 w 113"/>
                <a:gd name="T71" fmla="*/ 2 h 130"/>
                <a:gd name="T72" fmla="*/ 108 w 113"/>
                <a:gd name="T7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130">
                  <a:moveTo>
                    <a:pt x="108" y="0"/>
                  </a:moveTo>
                  <a:lnTo>
                    <a:pt x="108" y="0"/>
                  </a:lnTo>
                  <a:lnTo>
                    <a:pt x="106" y="5"/>
                  </a:lnTo>
                  <a:lnTo>
                    <a:pt x="101" y="13"/>
                  </a:lnTo>
                  <a:lnTo>
                    <a:pt x="94" y="21"/>
                  </a:lnTo>
                  <a:lnTo>
                    <a:pt x="87" y="30"/>
                  </a:lnTo>
                  <a:lnTo>
                    <a:pt x="78" y="40"/>
                  </a:lnTo>
                  <a:lnTo>
                    <a:pt x="69" y="51"/>
                  </a:lnTo>
                  <a:lnTo>
                    <a:pt x="60" y="61"/>
                  </a:lnTo>
                  <a:lnTo>
                    <a:pt x="51" y="71"/>
                  </a:lnTo>
                  <a:lnTo>
                    <a:pt x="40" y="82"/>
                  </a:lnTo>
                  <a:lnTo>
                    <a:pt x="31" y="92"/>
                  </a:lnTo>
                  <a:lnTo>
                    <a:pt x="23" y="101"/>
                  </a:lnTo>
                  <a:lnTo>
                    <a:pt x="16" y="109"/>
                  </a:lnTo>
                  <a:lnTo>
                    <a:pt x="9" y="116"/>
                  </a:lnTo>
                  <a:lnTo>
                    <a:pt x="4" y="121"/>
                  </a:lnTo>
                  <a:lnTo>
                    <a:pt x="1" y="124"/>
                  </a:lnTo>
                  <a:lnTo>
                    <a:pt x="0" y="126"/>
                  </a:lnTo>
                  <a:lnTo>
                    <a:pt x="4" y="130"/>
                  </a:lnTo>
                  <a:lnTo>
                    <a:pt x="6" y="129"/>
                  </a:lnTo>
                  <a:lnTo>
                    <a:pt x="9" y="126"/>
                  </a:lnTo>
                  <a:lnTo>
                    <a:pt x="14" y="121"/>
                  </a:lnTo>
                  <a:lnTo>
                    <a:pt x="21" y="114"/>
                  </a:lnTo>
                  <a:lnTo>
                    <a:pt x="28" y="106"/>
                  </a:lnTo>
                  <a:lnTo>
                    <a:pt x="36" y="97"/>
                  </a:lnTo>
                  <a:lnTo>
                    <a:pt x="45" y="86"/>
                  </a:lnTo>
                  <a:lnTo>
                    <a:pt x="55" y="76"/>
                  </a:lnTo>
                  <a:lnTo>
                    <a:pt x="64" y="66"/>
                  </a:lnTo>
                  <a:lnTo>
                    <a:pt x="74" y="55"/>
                  </a:lnTo>
                  <a:lnTo>
                    <a:pt x="83" y="45"/>
                  </a:lnTo>
                  <a:lnTo>
                    <a:pt x="92" y="33"/>
                  </a:lnTo>
                  <a:lnTo>
                    <a:pt x="99" y="24"/>
                  </a:lnTo>
                  <a:lnTo>
                    <a:pt x="106" y="16"/>
                  </a:lnTo>
                  <a:lnTo>
                    <a:pt x="110" y="8"/>
                  </a:lnTo>
                  <a:lnTo>
                    <a:pt x="113" y="2"/>
                  </a:lnTo>
                  <a:lnTo>
                    <a:pt x="113" y="2"/>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59"/>
            <p:cNvSpPr>
              <a:spLocks/>
            </p:cNvSpPr>
            <p:nvPr/>
          </p:nvSpPr>
          <p:spPr bwMode="auto">
            <a:xfrm>
              <a:off x="3972298" y="5161508"/>
              <a:ext cx="25400" cy="82550"/>
            </a:xfrm>
            <a:custGeom>
              <a:avLst/>
              <a:gdLst>
                <a:gd name="T0" fmla="*/ 29 w 34"/>
                <a:gd name="T1" fmla="*/ 0 h 102"/>
                <a:gd name="T2" fmla="*/ 27 w 34"/>
                <a:gd name="T3" fmla="*/ 2 h 102"/>
                <a:gd name="T4" fmla="*/ 27 w 34"/>
                <a:gd name="T5" fmla="*/ 3 h 102"/>
                <a:gd name="T6" fmla="*/ 25 w 34"/>
                <a:gd name="T7" fmla="*/ 5 h 102"/>
                <a:gd name="T8" fmla="*/ 25 w 34"/>
                <a:gd name="T9" fmla="*/ 9 h 102"/>
                <a:gd name="T10" fmla="*/ 24 w 34"/>
                <a:gd name="T11" fmla="*/ 15 h 102"/>
                <a:gd name="T12" fmla="*/ 23 w 34"/>
                <a:gd name="T13" fmla="*/ 20 h 102"/>
                <a:gd name="T14" fmla="*/ 21 w 34"/>
                <a:gd name="T15" fmla="*/ 26 h 102"/>
                <a:gd name="T16" fmla="*/ 19 w 34"/>
                <a:gd name="T17" fmla="*/ 34 h 102"/>
                <a:gd name="T18" fmla="*/ 17 w 34"/>
                <a:gd name="T19" fmla="*/ 41 h 102"/>
                <a:gd name="T20" fmla="*/ 15 w 34"/>
                <a:gd name="T21" fmla="*/ 50 h 102"/>
                <a:gd name="T22" fmla="*/ 13 w 34"/>
                <a:gd name="T23" fmla="*/ 58 h 102"/>
                <a:gd name="T24" fmla="*/ 10 w 34"/>
                <a:gd name="T25" fmla="*/ 67 h 102"/>
                <a:gd name="T26" fmla="*/ 8 w 34"/>
                <a:gd name="T27" fmla="*/ 75 h 102"/>
                <a:gd name="T28" fmla="*/ 6 w 34"/>
                <a:gd name="T29" fmla="*/ 82 h 102"/>
                <a:gd name="T30" fmla="*/ 4 w 34"/>
                <a:gd name="T31" fmla="*/ 88 h 102"/>
                <a:gd name="T32" fmla="*/ 2 w 34"/>
                <a:gd name="T33" fmla="*/ 94 h 102"/>
                <a:gd name="T34" fmla="*/ 0 w 34"/>
                <a:gd name="T35" fmla="*/ 100 h 102"/>
                <a:gd name="T36" fmla="*/ 5 w 34"/>
                <a:gd name="T37" fmla="*/ 102 h 102"/>
                <a:gd name="T38" fmla="*/ 7 w 34"/>
                <a:gd name="T39" fmla="*/ 96 h 102"/>
                <a:gd name="T40" fmla="*/ 9 w 34"/>
                <a:gd name="T41" fmla="*/ 90 h 102"/>
                <a:gd name="T42" fmla="*/ 12 w 34"/>
                <a:gd name="T43" fmla="*/ 83 h 102"/>
                <a:gd name="T44" fmla="*/ 14 w 34"/>
                <a:gd name="T45" fmla="*/ 76 h 102"/>
                <a:gd name="T46" fmla="*/ 16 w 34"/>
                <a:gd name="T47" fmla="*/ 68 h 102"/>
                <a:gd name="T48" fmla="*/ 19 w 34"/>
                <a:gd name="T49" fmla="*/ 60 h 102"/>
                <a:gd name="T50" fmla="*/ 21 w 34"/>
                <a:gd name="T51" fmla="*/ 52 h 102"/>
                <a:gd name="T52" fmla="*/ 23 w 34"/>
                <a:gd name="T53" fmla="*/ 44 h 102"/>
                <a:gd name="T54" fmla="*/ 25 w 34"/>
                <a:gd name="T55" fmla="*/ 35 h 102"/>
                <a:gd name="T56" fmla="*/ 28 w 34"/>
                <a:gd name="T57" fmla="*/ 29 h 102"/>
                <a:gd name="T58" fmla="*/ 29 w 34"/>
                <a:gd name="T59" fmla="*/ 22 h 102"/>
                <a:gd name="T60" fmla="*/ 30 w 34"/>
                <a:gd name="T61" fmla="*/ 16 h 102"/>
                <a:gd name="T62" fmla="*/ 31 w 34"/>
                <a:gd name="T63" fmla="*/ 11 h 102"/>
                <a:gd name="T64" fmla="*/ 32 w 34"/>
                <a:gd name="T65" fmla="*/ 8 h 102"/>
                <a:gd name="T66" fmla="*/ 34 w 34"/>
                <a:gd name="T67" fmla="*/ 5 h 102"/>
                <a:gd name="T68" fmla="*/ 34 w 34"/>
                <a:gd name="T69" fmla="*/ 4 h 102"/>
                <a:gd name="T70" fmla="*/ 31 w 34"/>
                <a:gd name="T71" fmla="*/ 7 h 102"/>
                <a:gd name="T72" fmla="*/ 29 w 34"/>
                <a:gd name="T73" fmla="*/ 0 h 102"/>
                <a:gd name="T74" fmla="*/ 28 w 34"/>
                <a:gd name="T75" fmla="*/ 1 h 102"/>
                <a:gd name="T76" fmla="*/ 27 w 34"/>
                <a:gd name="T77" fmla="*/ 2 h 102"/>
                <a:gd name="T78" fmla="*/ 29 w 3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9" y="0"/>
                  </a:moveTo>
                  <a:lnTo>
                    <a:pt x="27" y="2"/>
                  </a:lnTo>
                  <a:lnTo>
                    <a:pt x="27" y="3"/>
                  </a:lnTo>
                  <a:lnTo>
                    <a:pt x="25" y="5"/>
                  </a:lnTo>
                  <a:lnTo>
                    <a:pt x="25" y="9"/>
                  </a:lnTo>
                  <a:lnTo>
                    <a:pt x="24" y="15"/>
                  </a:lnTo>
                  <a:lnTo>
                    <a:pt x="23" y="20"/>
                  </a:lnTo>
                  <a:lnTo>
                    <a:pt x="21" y="26"/>
                  </a:lnTo>
                  <a:lnTo>
                    <a:pt x="19" y="34"/>
                  </a:lnTo>
                  <a:lnTo>
                    <a:pt x="17" y="41"/>
                  </a:lnTo>
                  <a:lnTo>
                    <a:pt x="15" y="50"/>
                  </a:lnTo>
                  <a:lnTo>
                    <a:pt x="13" y="58"/>
                  </a:lnTo>
                  <a:lnTo>
                    <a:pt x="10" y="67"/>
                  </a:lnTo>
                  <a:lnTo>
                    <a:pt x="8" y="75"/>
                  </a:lnTo>
                  <a:lnTo>
                    <a:pt x="6" y="82"/>
                  </a:lnTo>
                  <a:lnTo>
                    <a:pt x="4" y="88"/>
                  </a:lnTo>
                  <a:lnTo>
                    <a:pt x="2" y="94"/>
                  </a:lnTo>
                  <a:lnTo>
                    <a:pt x="0" y="100"/>
                  </a:lnTo>
                  <a:lnTo>
                    <a:pt x="5" y="102"/>
                  </a:lnTo>
                  <a:lnTo>
                    <a:pt x="7" y="96"/>
                  </a:lnTo>
                  <a:lnTo>
                    <a:pt x="9" y="90"/>
                  </a:lnTo>
                  <a:lnTo>
                    <a:pt x="12" y="83"/>
                  </a:lnTo>
                  <a:lnTo>
                    <a:pt x="14" y="76"/>
                  </a:lnTo>
                  <a:lnTo>
                    <a:pt x="16" y="68"/>
                  </a:lnTo>
                  <a:lnTo>
                    <a:pt x="19" y="60"/>
                  </a:lnTo>
                  <a:lnTo>
                    <a:pt x="21" y="52"/>
                  </a:lnTo>
                  <a:lnTo>
                    <a:pt x="23" y="44"/>
                  </a:lnTo>
                  <a:lnTo>
                    <a:pt x="25" y="35"/>
                  </a:lnTo>
                  <a:lnTo>
                    <a:pt x="28" y="29"/>
                  </a:lnTo>
                  <a:lnTo>
                    <a:pt x="29" y="22"/>
                  </a:lnTo>
                  <a:lnTo>
                    <a:pt x="30" y="16"/>
                  </a:lnTo>
                  <a:lnTo>
                    <a:pt x="31" y="11"/>
                  </a:lnTo>
                  <a:lnTo>
                    <a:pt x="32" y="8"/>
                  </a:lnTo>
                  <a:lnTo>
                    <a:pt x="34" y="5"/>
                  </a:lnTo>
                  <a:lnTo>
                    <a:pt x="34" y="4"/>
                  </a:lnTo>
                  <a:lnTo>
                    <a:pt x="31" y="7"/>
                  </a:lnTo>
                  <a:lnTo>
                    <a:pt x="29" y="0"/>
                  </a:lnTo>
                  <a:lnTo>
                    <a:pt x="28" y="1"/>
                  </a:lnTo>
                  <a:lnTo>
                    <a:pt x="27" y="2"/>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60"/>
            <p:cNvSpPr>
              <a:spLocks/>
            </p:cNvSpPr>
            <p:nvPr/>
          </p:nvSpPr>
          <p:spPr bwMode="auto">
            <a:xfrm>
              <a:off x="3994523" y="5107533"/>
              <a:ext cx="231775" cy="60325"/>
            </a:xfrm>
            <a:custGeom>
              <a:avLst/>
              <a:gdLst>
                <a:gd name="T0" fmla="*/ 291 w 291"/>
                <a:gd name="T1" fmla="*/ 2 h 76"/>
                <a:gd name="T2" fmla="*/ 288 w 291"/>
                <a:gd name="T3" fmla="*/ 0 h 76"/>
                <a:gd name="T4" fmla="*/ 0 w 291"/>
                <a:gd name="T5" fmla="*/ 69 h 76"/>
                <a:gd name="T6" fmla="*/ 2 w 291"/>
                <a:gd name="T7" fmla="*/ 76 h 76"/>
                <a:gd name="T8" fmla="*/ 290 w 291"/>
                <a:gd name="T9" fmla="*/ 7 h 76"/>
                <a:gd name="T10" fmla="*/ 287 w 291"/>
                <a:gd name="T11" fmla="*/ 4 h 76"/>
                <a:gd name="T12" fmla="*/ 291 w 291"/>
                <a:gd name="T13" fmla="*/ 2 h 76"/>
                <a:gd name="T14" fmla="*/ 291 w 291"/>
                <a:gd name="T15" fmla="*/ 0 h 76"/>
                <a:gd name="T16" fmla="*/ 288 w 291"/>
                <a:gd name="T17" fmla="*/ 0 h 76"/>
                <a:gd name="T18" fmla="*/ 291 w 291"/>
                <a:gd name="T19"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291" y="2"/>
                  </a:moveTo>
                  <a:lnTo>
                    <a:pt x="288" y="0"/>
                  </a:lnTo>
                  <a:lnTo>
                    <a:pt x="0" y="69"/>
                  </a:lnTo>
                  <a:lnTo>
                    <a:pt x="2" y="76"/>
                  </a:lnTo>
                  <a:lnTo>
                    <a:pt x="290" y="7"/>
                  </a:lnTo>
                  <a:lnTo>
                    <a:pt x="287" y="4"/>
                  </a:lnTo>
                  <a:lnTo>
                    <a:pt x="291" y="2"/>
                  </a:lnTo>
                  <a:lnTo>
                    <a:pt x="291" y="0"/>
                  </a:lnTo>
                  <a:lnTo>
                    <a:pt x="288" y="0"/>
                  </a:lnTo>
                  <a:lnTo>
                    <a:pt x="2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61"/>
            <p:cNvSpPr>
              <a:spLocks/>
            </p:cNvSpPr>
            <p:nvPr/>
          </p:nvSpPr>
          <p:spPr bwMode="auto">
            <a:xfrm>
              <a:off x="3913561" y="3670846"/>
              <a:ext cx="333375" cy="1574800"/>
            </a:xfrm>
            <a:custGeom>
              <a:avLst/>
              <a:gdLst>
                <a:gd name="T0" fmla="*/ 40 w 422"/>
                <a:gd name="T1" fmla="*/ 873 h 1984"/>
                <a:gd name="T2" fmla="*/ 41 w 422"/>
                <a:gd name="T3" fmla="*/ 878 h 1984"/>
                <a:gd name="T4" fmla="*/ 42 w 422"/>
                <a:gd name="T5" fmla="*/ 894 h 1984"/>
                <a:gd name="T6" fmla="*/ 43 w 422"/>
                <a:gd name="T7" fmla="*/ 919 h 1984"/>
                <a:gd name="T8" fmla="*/ 45 w 422"/>
                <a:gd name="T9" fmla="*/ 954 h 1984"/>
                <a:gd name="T10" fmla="*/ 49 w 422"/>
                <a:gd name="T11" fmla="*/ 995 h 1984"/>
                <a:gd name="T12" fmla="*/ 52 w 422"/>
                <a:gd name="T13" fmla="*/ 1046 h 1984"/>
                <a:gd name="T14" fmla="*/ 56 w 422"/>
                <a:gd name="T15" fmla="*/ 1102 h 1984"/>
                <a:gd name="T16" fmla="*/ 60 w 422"/>
                <a:gd name="T17" fmla="*/ 1166 h 1984"/>
                <a:gd name="T18" fmla="*/ 64 w 422"/>
                <a:gd name="T19" fmla="*/ 1234 h 1984"/>
                <a:gd name="T20" fmla="*/ 68 w 422"/>
                <a:gd name="T21" fmla="*/ 1307 h 1984"/>
                <a:gd name="T22" fmla="*/ 73 w 422"/>
                <a:gd name="T23" fmla="*/ 1385 h 1984"/>
                <a:gd name="T24" fmla="*/ 78 w 422"/>
                <a:gd name="T25" fmla="*/ 1465 h 1984"/>
                <a:gd name="T26" fmla="*/ 81 w 422"/>
                <a:gd name="T27" fmla="*/ 1548 h 1984"/>
                <a:gd name="T28" fmla="*/ 87 w 422"/>
                <a:gd name="T29" fmla="*/ 1634 h 1984"/>
                <a:gd name="T30" fmla="*/ 91 w 422"/>
                <a:gd name="T31" fmla="*/ 1720 h 1984"/>
                <a:gd name="T32" fmla="*/ 96 w 422"/>
                <a:gd name="T33" fmla="*/ 1806 h 1984"/>
                <a:gd name="T34" fmla="*/ 96 w 422"/>
                <a:gd name="T35" fmla="*/ 1820 h 1984"/>
                <a:gd name="T36" fmla="*/ 95 w 422"/>
                <a:gd name="T37" fmla="*/ 1835 h 1984"/>
                <a:gd name="T38" fmla="*/ 94 w 422"/>
                <a:gd name="T39" fmla="*/ 1854 h 1984"/>
                <a:gd name="T40" fmla="*/ 91 w 422"/>
                <a:gd name="T41" fmla="*/ 1872 h 1984"/>
                <a:gd name="T42" fmla="*/ 89 w 422"/>
                <a:gd name="T43" fmla="*/ 1892 h 1984"/>
                <a:gd name="T44" fmla="*/ 88 w 422"/>
                <a:gd name="T45" fmla="*/ 1909 h 1984"/>
                <a:gd name="T46" fmla="*/ 87 w 422"/>
                <a:gd name="T47" fmla="*/ 1925 h 1984"/>
                <a:gd name="T48" fmla="*/ 87 w 422"/>
                <a:gd name="T49" fmla="*/ 1939 h 1984"/>
                <a:gd name="T50" fmla="*/ 120 w 422"/>
                <a:gd name="T51" fmla="*/ 1960 h 1984"/>
                <a:gd name="T52" fmla="*/ 154 w 422"/>
                <a:gd name="T53" fmla="*/ 1974 h 1984"/>
                <a:gd name="T54" fmla="*/ 185 w 422"/>
                <a:gd name="T55" fmla="*/ 1981 h 1984"/>
                <a:gd name="T56" fmla="*/ 216 w 422"/>
                <a:gd name="T57" fmla="*/ 1984 h 1984"/>
                <a:gd name="T58" fmla="*/ 245 w 422"/>
                <a:gd name="T59" fmla="*/ 1981 h 1984"/>
                <a:gd name="T60" fmla="*/ 272 w 422"/>
                <a:gd name="T61" fmla="*/ 1974 h 1984"/>
                <a:gd name="T62" fmla="*/ 298 w 422"/>
                <a:gd name="T63" fmla="*/ 1964 h 1984"/>
                <a:gd name="T64" fmla="*/ 322 w 422"/>
                <a:gd name="T65" fmla="*/ 1953 h 1984"/>
                <a:gd name="T66" fmla="*/ 344 w 422"/>
                <a:gd name="T67" fmla="*/ 1939 h 1984"/>
                <a:gd name="T68" fmla="*/ 363 w 422"/>
                <a:gd name="T69" fmla="*/ 1924 h 1984"/>
                <a:gd name="T70" fmla="*/ 379 w 422"/>
                <a:gd name="T71" fmla="*/ 1909 h 1984"/>
                <a:gd name="T72" fmla="*/ 394 w 422"/>
                <a:gd name="T73" fmla="*/ 1895 h 1984"/>
                <a:gd name="T74" fmla="*/ 406 w 422"/>
                <a:gd name="T75" fmla="*/ 1882 h 1984"/>
                <a:gd name="T76" fmla="*/ 414 w 422"/>
                <a:gd name="T77" fmla="*/ 1873 h 1984"/>
                <a:gd name="T78" fmla="*/ 418 w 422"/>
                <a:gd name="T79" fmla="*/ 1866 h 1984"/>
                <a:gd name="T80" fmla="*/ 421 w 422"/>
                <a:gd name="T81" fmla="*/ 1864 h 1984"/>
                <a:gd name="T82" fmla="*/ 390 w 422"/>
                <a:gd name="T83" fmla="*/ 956 h 1984"/>
                <a:gd name="T84" fmla="*/ 0 w 422"/>
                <a:gd name="T85" fmla="*/ 0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1984">
                  <a:moveTo>
                    <a:pt x="0" y="0"/>
                  </a:moveTo>
                  <a:lnTo>
                    <a:pt x="40" y="873"/>
                  </a:lnTo>
                  <a:lnTo>
                    <a:pt x="40" y="874"/>
                  </a:lnTo>
                  <a:lnTo>
                    <a:pt x="41" y="878"/>
                  </a:lnTo>
                  <a:lnTo>
                    <a:pt x="41" y="885"/>
                  </a:lnTo>
                  <a:lnTo>
                    <a:pt x="42" y="894"/>
                  </a:lnTo>
                  <a:lnTo>
                    <a:pt x="42" y="905"/>
                  </a:lnTo>
                  <a:lnTo>
                    <a:pt x="43" y="919"/>
                  </a:lnTo>
                  <a:lnTo>
                    <a:pt x="44" y="935"/>
                  </a:lnTo>
                  <a:lnTo>
                    <a:pt x="45" y="954"/>
                  </a:lnTo>
                  <a:lnTo>
                    <a:pt x="46" y="973"/>
                  </a:lnTo>
                  <a:lnTo>
                    <a:pt x="49" y="995"/>
                  </a:lnTo>
                  <a:lnTo>
                    <a:pt x="50" y="1021"/>
                  </a:lnTo>
                  <a:lnTo>
                    <a:pt x="52" y="1046"/>
                  </a:lnTo>
                  <a:lnTo>
                    <a:pt x="53" y="1074"/>
                  </a:lnTo>
                  <a:lnTo>
                    <a:pt x="56" y="1102"/>
                  </a:lnTo>
                  <a:lnTo>
                    <a:pt x="58" y="1134"/>
                  </a:lnTo>
                  <a:lnTo>
                    <a:pt x="60" y="1166"/>
                  </a:lnTo>
                  <a:lnTo>
                    <a:pt x="61" y="1199"/>
                  </a:lnTo>
                  <a:lnTo>
                    <a:pt x="64" y="1234"/>
                  </a:lnTo>
                  <a:lnTo>
                    <a:pt x="66" y="1269"/>
                  </a:lnTo>
                  <a:lnTo>
                    <a:pt x="68" y="1307"/>
                  </a:lnTo>
                  <a:lnTo>
                    <a:pt x="71" y="1345"/>
                  </a:lnTo>
                  <a:lnTo>
                    <a:pt x="73" y="1385"/>
                  </a:lnTo>
                  <a:lnTo>
                    <a:pt x="75" y="1424"/>
                  </a:lnTo>
                  <a:lnTo>
                    <a:pt x="78" y="1465"/>
                  </a:lnTo>
                  <a:lnTo>
                    <a:pt x="79" y="1507"/>
                  </a:lnTo>
                  <a:lnTo>
                    <a:pt x="81" y="1548"/>
                  </a:lnTo>
                  <a:lnTo>
                    <a:pt x="84" y="1591"/>
                  </a:lnTo>
                  <a:lnTo>
                    <a:pt x="87" y="1634"/>
                  </a:lnTo>
                  <a:lnTo>
                    <a:pt x="89" y="1676"/>
                  </a:lnTo>
                  <a:lnTo>
                    <a:pt x="91" y="1720"/>
                  </a:lnTo>
                  <a:lnTo>
                    <a:pt x="94" y="1763"/>
                  </a:lnTo>
                  <a:lnTo>
                    <a:pt x="96" y="1806"/>
                  </a:lnTo>
                  <a:lnTo>
                    <a:pt x="96" y="1813"/>
                  </a:lnTo>
                  <a:lnTo>
                    <a:pt x="96" y="1820"/>
                  </a:lnTo>
                  <a:lnTo>
                    <a:pt x="95" y="1827"/>
                  </a:lnTo>
                  <a:lnTo>
                    <a:pt x="95" y="1835"/>
                  </a:lnTo>
                  <a:lnTo>
                    <a:pt x="95" y="1844"/>
                  </a:lnTo>
                  <a:lnTo>
                    <a:pt x="94" y="1854"/>
                  </a:lnTo>
                  <a:lnTo>
                    <a:pt x="93" y="1863"/>
                  </a:lnTo>
                  <a:lnTo>
                    <a:pt x="91" y="1872"/>
                  </a:lnTo>
                  <a:lnTo>
                    <a:pt x="90" y="1881"/>
                  </a:lnTo>
                  <a:lnTo>
                    <a:pt x="89" y="1892"/>
                  </a:lnTo>
                  <a:lnTo>
                    <a:pt x="88" y="1901"/>
                  </a:lnTo>
                  <a:lnTo>
                    <a:pt x="88" y="1909"/>
                  </a:lnTo>
                  <a:lnTo>
                    <a:pt x="88" y="1917"/>
                  </a:lnTo>
                  <a:lnTo>
                    <a:pt x="87" y="1925"/>
                  </a:lnTo>
                  <a:lnTo>
                    <a:pt x="87" y="1933"/>
                  </a:lnTo>
                  <a:lnTo>
                    <a:pt x="87" y="1939"/>
                  </a:lnTo>
                  <a:lnTo>
                    <a:pt x="104" y="1950"/>
                  </a:lnTo>
                  <a:lnTo>
                    <a:pt x="120" y="1960"/>
                  </a:lnTo>
                  <a:lnTo>
                    <a:pt x="137" y="1968"/>
                  </a:lnTo>
                  <a:lnTo>
                    <a:pt x="154" y="1974"/>
                  </a:lnTo>
                  <a:lnTo>
                    <a:pt x="170" y="1979"/>
                  </a:lnTo>
                  <a:lnTo>
                    <a:pt x="185" y="1981"/>
                  </a:lnTo>
                  <a:lnTo>
                    <a:pt x="201" y="1984"/>
                  </a:lnTo>
                  <a:lnTo>
                    <a:pt x="216" y="1984"/>
                  </a:lnTo>
                  <a:lnTo>
                    <a:pt x="231" y="1983"/>
                  </a:lnTo>
                  <a:lnTo>
                    <a:pt x="245" y="1981"/>
                  </a:lnTo>
                  <a:lnTo>
                    <a:pt x="258" y="1978"/>
                  </a:lnTo>
                  <a:lnTo>
                    <a:pt x="272" y="1974"/>
                  </a:lnTo>
                  <a:lnTo>
                    <a:pt x="285" y="1970"/>
                  </a:lnTo>
                  <a:lnTo>
                    <a:pt x="298" y="1964"/>
                  </a:lnTo>
                  <a:lnTo>
                    <a:pt x="310" y="1958"/>
                  </a:lnTo>
                  <a:lnTo>
                    <a:pt x="322" y="1953"/>
                  </a:lnTo>
                  <a:lnTo>
                    <a:pt x="333" y="1946"/>
                  </a:lnTo>
                  <a:lnTo>
                    <a:pt x="344" y="1939"/>
                  </a:lnTo>
                  <a:lnTo>
                    <a:pt x="353" y="1931"/>
                  </a:lnTo>
                  <a:lnTo>
                    <a:pt x="363" y="1924"/>
                  </a:lnTo>
                  <a:lnTo>
                    <a:pt x="371" y="1916"/>
                  </a:lnTo>
                  <a:lnTo>
                    <a:pt x="379" y="1909"/>
                  </a:lnTo>
                  <a:lnTo>
                    <a:pt x="387" y="1902"/>
                  </a:lnTo>
                  <a:lnTo>
                    <a:pt x="394" y="1895"/>
                  </a:lnTo>
                  <a:lnTo>
                    <a:pt x="400" y="1889"/>
                  </a:lnTo>
                  <a:lnTo>
                    <a:pt x="406" y="1882"/>
                  </a:lnTo>
                  <a:lnTo>
                    <a:pt x="410" y="1878"/>
                  </a:lnTo>
                  <a:lnTo>
                    <a:pt x="414" y="1873"/>
                  </a:lnTo>
                  <a:lnTo>
                    <a:pt x="416" y="1870"/>
                  </a:lnTo>
                  <a:lnTo>
                    <a:pt x="418" y="1866"/>
                  </a:lnTo>
                  <a:lnTo>
                    <a:pt x="420" y="1865"/>
                  </a:lnTo>
                  <a:lnTo>
                    <a:pt x="421" y="1864"/>
                  </a:lnTo>
                  <a:lnTo>
                    <a:pt x="414" y="1772"/>
                  </a:lnTo>
                  <a:lnTo>
                    <a:pt x="390" y="956"/>
                  </a:lnTo>
                  <a:lnTo>
                    <a:pt x="422" y="31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62"/>
            <p:cNvSpPr>
              <a:spLocks/>
            </p:cNvSpPr>
            <p:nvPr/>
          </p:nvSpPr>
          <p:spPr bwMode="auto">
            <a:xfrm>
              <a:off x="3907211" y="3670846"/>
              <a:ext cx="42863" cy="693738"/>
            </a:xfrm>
            <a:custGeom>
              <a:avLst/>
              <a:gdLst>
                <a:gd name="T0" fmla="*/ 52 w 52"/>
                <a:gd name="T1" fmla="*/ 872 h 873"/>
                <a:gd name="T2" fmla="*/ 52 w 52"/>
                <a:gd name="T3" fmla="*/ 872 h 873"/>
                <a:gd name="T4" fmla="*/ 12 w 52"/>
                <a:gd name="T5" fmla="*/ 0 h 873"/>
                <a:gd name="T6" fmla="*/ 0 w 52"/>
                <a:gd name="T7" fmla="*/ 1 h 873"/>
                <a:gd name="T8" fmla="*/ 40 w 52"/>
                <a:gd name="T9" fmla="*/ 873 h 873"/>
                <a:gd name="T10" fmla="*/ 40 w 52"/>
                <a:gd name="T11" fmla="*/ 873 h 873"/>
                <a:gd name="T12" fmla="*/ 40 w 52"/>
                <a:gd name="T13" fmla="*/ 873 h 873"/>
                <a:gd name="T14" fmla="*/ 40 w 52"/>
                <a:gd name="T15" fmla="*/ 873 h 873"/>
                <a:gd name="T16" fmla="*/ 40 w 52"/>
                <a:gd name="T17" fmla="*/ 873 h 873"/>
                <a:gd name="T18" fmla="*/ 52 w 52"/>
                <a:gd name="T19" fmla="*/ 87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3">
                  <a:moveTo>
                    <a:pt x="52" y="872"/>
                  </a:moveTo>
                  <a:lnTo>
                    <a:pt x="52" y="872"/>
                  </a:lnTo>
                  <a:lnTo>
                    <a:pt x="12" y="0"/>
                  </a:lnTo>
                  <a:lnTo>
                    <a:pt x="0" y="1"/>
                  </a:lnTo>
                  <a:lnTo>
                    <a:pt x="40" y="873"/>
                  </a:lnTo>
                  <a:lnTo>
                    <a:pt x="40" y="873"/>
                  </a:lnTo>
                  <a:lnTo>
                    <a:pt x="40" y="873"/>
                  </a:lnTo>
                  <a:lnTo>
                    <a:pt x="40" y="873"/>
                  </a:lnTo>
                  <a:lnTo>
                    <a:pt x="40" y="873"/>
                  </a:lnTo>
                  <a:lnTo>
                    <a:pt x="52" y="8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63"/>
            <p:cNvSpPr>
              <a:spLocks/>
            </p:cNvSpPr>
            <p:nvPr/>
          </p:nvSpPr>
          <p:spPr bwMode="auto">
            <a:xfrm>
              <a:off x="3938961" y="4364583"/>
              <a:ext cx="53975" cy="741363"/>
            </a:xfrm>
            <a:custGeom>
              <a:avLst/>
              <a:gdLst>
                <a:gd name="T0" fmla="*/ 68 w 68"/>
                <a:gd name="T1" fmla="*/ 934 h 935"/>
                <a:gd name="T2" fmla="*/ 63 w 68"/>
                <a:gd name="T3" fmla="*/ 847 h 935"/>
                <a:gd name="T4" fmla="*/ 59 w 68"/>
                <a:gd name="T5" fmla="*/ 762 h 935"/>
                <a:gd name="T6" fmla="*/ 54 w 68"/>
                <a:gd name="T7" fmla="*/ 676 h 935"/>
                <a:gd name="T8" fmla="*/ 49 w 68"/>
                <a:gd name="T9" fmla="*/ 592 h 935"/>
                <a:gd name="T10" fmla="*/ 45 w 68"/>
                <a:gd name="T11" fmla="*/ 512 h 935"/>
                <a:gd name="T12" fmla="*/ 41 w 68"/>
                <a:gd name="T13" fmla="*/ 434 h 935"/>
                <a:gd name="T14" fmla="*/ 37 w 68"/>
                <a:gd name="T15" fmla="*/ 362 h 935"/>
                <a:gd name="T16" fmla="*/ 32 w 68"/>
                <a:gd name="T17" fmla="*/ 293 h 935"/>
                <a:gd name="T18" fmla="*/ 29 w 68"/>
                <a:gd name="T19" fmla="*/ 229 h 935"/>
                <a:gd name="T20" fmla="*/ 24 w 68"/>
                <a:gd name="T21" fmla="*/ 173 h 935"/>
                <a:gd name="T22" fmla="*/ 21 w 68"/>
                <a:gd name="T23" fmla="*/ 123 h 935"/>
                <a:gd name="T24" fmla="*/ 18 w 68"/>
                <a:gd name="T25" fmla="*/ 81 h 935"/>
                <a:gd name="T26" fmla="*/ 16 w 68"/>
                <a:gd name="T27" fmla="*/ 47 h 935"/>
                <a:gd name="T28" fmla="*/ 14 w 68"/>
                <a:gd name="T29" fmla="*/ 22 h 935"/>
                <a:gd name="T30" fmla="*/ 12 w 68"/>
                <a:gd name="T31" fmla="*/ 6 h 935"/>
                <a:gd name="T32" fmla="*/ 12 w 68"/>
                <a:gd name="T33" fmla="*/ 0 h 935"/>
                <a:gd name="T34" fmla="*/ 0 w 68"/>
                <a:gd name="T35" fmla="*/ 2 h 935"/>
                <a:gd name="T36" fmla="*/ 1 w 68"/>
                <a:gd name="T37" fmla="*/ 13 h 935"/>
                <a:gd name="T38" fmla="*/ 2 w 68"/>
                <a:gd name="T39" fmla="*/ 33 h 935"/>
                <a:gd name="T40" fmla="*/ 3 w 68"/>
                <a:gd name="T41" fmla="*/ 63 h 935"/>
                <a:gd name="T42" fmla="*/ 7 w 68"/>
                <a:gd name="T43" fmla="*/ 103 h 935"/>
                <a:gd name="T44" fmla="*/ 10 w 68"/>
                <a:gd name="T45" fmla="*/ 149 h 935"/>
                <a:gd name="T46" fmla="*/ 12 w 68"/>
                <a:gd name="T47" fmla="*/ 202 h 935"/>
                <a:gd name="T48" fmla="*/ 17 w 68"/>
                <a:gd name="T49" fmla="*/ 262 h 935"/>
                <a:gd name="T50" fmla="*/ 22 w 68"/>
                <a:gd name="T51" fmla="*/ 327 h 935"/>
                <a:gd name="T52" fmla="*/ 26 w 68"/>
                <a:gd name="T53" fmla="*/ 399 h 935"/>
                <a:gd name="T54" fmla="*/ 31 w 68"/>
                <a:gd name="T55" fmla="*/ 473 h 935"/>
                <a:gd name="T56" fmla="*/ 36 w 68"/>
                <a:gd name="T57" fmla="*/ 552 h 935"/>
                <a:gd name="T58" fmla="*/ 40 w 68"/>
                <a:gd name="T59" fmla="*/ 635 h 935"/>
                <a:gd name="T60" fmla="*/ 44 w 68"/>
                <a:gd name="T61" fmla="*/ 719 h 935"/>
                <a:gd name="T62" fmla="*/ 48 w 68"/>
                <a:gd name="T63" fmla="*/ 805 h 935"/>
                <a:gd name="T64" fmla="*/ 53 w 68"/>
                <a:gd name="T65" fmla="*/ 892 h 935"/>
                <a:gd name="T66" fmla="*/ 55 w 68"/>
                <a:gd name="T67" fmla="*/ 935 h 935"/>
                <a:gd name="T68" fmla="*/ 55 w 68"/>
                <a:gd name="T69" fmla="*/ 935 h 935"/>
                <a:gd name="T70" fmla="*/ 68 w 68"/>
                <a:gd name="T71"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935">
                  <a:moveTo>
                    <a:pt x="68" y="934"/>
                  </a:moveTo>
                  <a:lnTo>
                    <a:pt x="68" y="934"/>
                  </a:lnTo>
                  <a:lnTo>
                    <a:pt x="65" y="891"/>
                  </a:lnTo>
                  <a:lnTo>
                    <a:pt x="63" y="847"/>
                  </a:lnTo>
                  <a:lnTo>
                    <a:pt x="61" y="804"/>
                  </a:lnTo>
                  <a:lnTo>
                    <a:pt x="59" y="762"/>
                  </a:lnTo>
                  <a:lnTo>
                    <a:pt x="56" y="718"/>
                  </a:lnTo>
                  <a:lnTo>
                    <a:pt x="54" y="676"/>
                  </a:lnTo>
                  <a:lnTo>
                    <a:pt x="52" y="634"/>
                  </a:lnTo>
                  <a:lnTo>
                    <a:pt x="49" y="592"/>
                  </a:lnTo>
                  <a:lnTo>
                    <a:pt x="47" y="552"/>
                  </a:lnTo>
                  <a:lnTo>
                    <a:pt x="45" y="512"/>
                  </a:lnTo>
                  <a:lnTo>
                    <a:pt x="44" y="473"/>
                  </a:lnTo>
                  <a:lnTo>
                    <a:pt x="41" y="434"/>
                  </a:lnTo>
                  <a:lnTo>
                    <a:pt x="39" y="397"/>
                  </a:lnTo>
                  <a:lnTo>
                    <a:pt x="37" y="362"/>
                  </a:lnTo>
                  <a:lnTo>
                    <a:pt x="34" y="326"/>
                  </a:lnTo>
                  <a:lnTo>
                    <a:pt x="32" y="293"/>
                  </a:lnTo>
                  <a:lnTo>
                    <a:pt x="30" y="260"/>
                  </a:lnTo>
                  <a:lnTo>
                    <a:pt x="29" y="229"/>
                  </a:lnTo>
                  <a:lnTo>
                    <a:pt x="26" y="200"/>
                  </a:lnTo>
                  <a:lnTo>
                    <a:pt x="24" y="173"/>
                  </a:lnTo>
                  <a:lnTo>
                    <a:pt x="23" y="147"/>
                  </a:lnTo>
                  <a:lnTo>
                    <a:pt x="21" y="123"/>
                  </a:lnTo>
                  <a:lnTo>
                    <a:pt x="19" y="101"/>
                  </a:lnTo>
                  <a:lnTo>
                    <a:pt x="18" y="81"/>
                  </a:lnTo>
                  <a:lnTo>
                    <a:pt x="17" y="63"/>
                  </a:lnTo>
                  <a:lnTo>
                    <a:pt x="16" y="47"/>
                  </a:lnTo>
                  <a:lnTo>
                    <a:pt x="15" y="33"/>
                  </a:lnTo>
                  <a:lnTo>
                    <a:pt x="14" y="22"/>
                  </a:lnTo>
                  <a:lnTo>
                    <a:pt x="14" y="13"/>
                  </a:lnTo>
                  <a:lnTo>
                    <a:pt x="12" y="6"/>
                  </a:lnTo>
                  <a:lnTo>
                    <a:pt x="12" y="1"/>
                  </a:lnTo>
                  <a:lnTo>
                    <a:pt x="12" y="0"/>
                  </a:lnTo>
                  <a:lnTo>
                    <a:pt x="0" y="1"/>
                  </a:lnTo>
                  <a:lnTo>
                    <a:pt x="0" y="2"/>
                  </a:lnTo>
                  <a:lnTo>
                    <a:pt x="0" y="7"/>
                  </a:lnTo>
                  <a:lnTo>
                    <a:pt x="1" y="13"/>
                  </a:lnTo>
                  <a:lnTo>
                    <a:pt x="1" y="22"/>
                  </a:lnTo>
                  <a:lnTo>
                    <a:pt x="2" y="33"/>
                  </a:lnTo>
                  <a:lnTo>
                    <a:pt x="3" y="47"/>
                  </a:lnTo>
                  <a:lnTo>
                    <a:pt x="3" y="63"/>
                  </a:lnTo>
                  <a:lnTo>
                    <a:pt x="6" y="82"/>
                  </a:lnTo>
                  <a:lnTo>
                    <a:pt x="7" y="103"/>
                  </a:lnTo>
                  <a:lnTo>
                    <a:pt x="8" y="124"/>
                  </a:lnTo>
                  <a:lnTo>
                    <a:pt x="10" y="149"/>
                  </a:lnTo>
                  <a:lnTo>
                    <a:pt x="11" y="174"/>
                  </a:lnTo>
                  <a:lnTo>
                    <a:pt x="12" y="202"/>
                  </a:lnTo>
                  <a:lnTo>
                    <a:pt x="15" y="230"/>
                  </a:lnTo>
                  <a:lnTo>
                    <a:pt x="17" y="262"/>
                  </a:lnTo>
                  <a:lnTo>
                    <a:pt x="19" y="294"/>
                  </a:lnTo>
                  <a:lnTo>
                    <a:pt x="22" y="327"/>
                  </a:lnTo>
                  <a:lnTo>
                    <a:pt x="24" y="363"/>
                  </a:lnTo>
                  <a:lnTo>
                    <a:pt x="26" y="399"/>
                  </a:lnTo>
                  <a:lnTo>
                    <a:pt x="29" y="435"/>
                  </a:lnTo>
                  <a:lnTo>
                    <a:pt x="31" y="473"/>
                  </a:lnTo>
                  <a:lnTo>
                    <a:pt x="33" y="513"/>
                  </a:lnTo>
                  <a:lnTo>
                    <a:pt x="36" y="552"/>
                  </a:lnTo>
                  <a:lnTo>
                    <a:pt x="38" y="593"/>
                  </a:lnTo>
                  <a:lnTo>
                    <a:pt x="40" y="635"/>
                  </a:lnTo>
                  <a:lnTo>
                    <a:pt x="42" y="676"/>
                  </a:lnTo>
                  <a:lnTo>
                    <a:pt x="44" y="719"/>
                  </a:lnTo>
                  <a:lnTo>
                    <a:pt x="46" y="762"/>
                  </a:lnTo>
                  <a:lnTo>
                    <a:pt x="48" y="805"/>
                  </a:lnTo>
                  <a:lnTo>
                    <a:pt x="50" y="848"/>
                  </a:lnTo>
                  <a:lnTo>
                    <a:pt x="53" y="892"/>
                  </a:lnTo>
                  <a:lnTo>
                    <a:pt x="55" y="935"/>
                  </a:lnTo>
                  <a:lnTo>
                    <a:pt x="55" y="935"/>
                  </a:lnTo>
                  <a:lnTo>
                    <a:pt x="55" y="935"/>
                  </a:lnTo>
                  <a:lnTo>
                    <a:pt x="55" y="935"/>
                  </a:lnTo>
                  <a:lnTo>
                    <a:pt x="55" y="935"/>
                  </a:lnTo>
                  <a:lnTo>
                    <a:pt x="68" y="9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64"/>
            <p:cNvSpPr>
              <a:spLocks/>
            </p:cNvSpPr>
            <p:nvPr/>
          </p:nvSpPr>
          <p:spPr bwMode="auto">
            <a:xfrm>
              <a:off x="3977061" y="5105946"/>
              <a:ext cx="15875" cy="109538"/>
            </a:xfrm>
            <a:custGeom>
              <a:avLst/>
              <a:gdLst>
                <a:gd name="T0" fmla="*/ 9 w 21"/>
                <a:gd name="T1" fmla="*/ 128 h 139"/>
                <a:gd name="T2" fmla="*/ 13 w 21"/>
                <a:gd name="T3" fmla="*/ 133 h 139"/>
                <a:gd name="T4" fmla="*/ 13 w 21"/>
                <a:gd name="T5" fmla="*/ 127 h 139"/>
                <a:gd name="T6" fmla="*/ 13 w 21"/>
                <a:gd name="T7" fmla="*/ 119 h 139"/>
                <a:gd name="T8" fmla="*/ 13 w 21"/>
                <a:gd name="T9" fmla="*/ 112 h 139"/>
                <a:gd name="T10" fmla="*/ 14 w 21"/>
                <a:gd name="T11" fmla="*/ 104 h 139"/>
                <a:gd name="T12" fmla="*/ 14 w 21"/>
                <a:gd name="T13" fmla="*/ 95 h 139"/>
                <a:gd name="T14" fmla="*/ 15 w 21"/>
                <a:gd name="T15" fmla="*/ 86 h 139"/>
                <a:gd name="T16" fmla="*/ 16 w 21"/>
                <a:gd name="T17" fmla="*/ 76 h 139"/>
                <a:gd name="T18" fmla="*/ 17 w 21"/>
                <a:gd name="T19" fmla="*/ 67 h 139"/>
                <a:gd name="T20" fmla="*/ 18 w 21"/>
                <a:gd name="T21" fmla="*/ 57 h 139"/>
                <a:gd name="T22" fmla="*/ 18 w 21"/>
                <a:gd name="T23" fmla="*/ 48 h 139"/>
                <a:gd name="T24" fmla="*/ 20 w 21"/>
                <a:gd name="T25" fmla="*/ 38 h 139"/>
                <a:gd name="T26" fmla="*/ 21 w 21"/>
                <a:gd name="T27" fmla="*/ 30 h 139"/>
                <a:gd name="T28" fmla="*/ 21 w 21"/>
                <a:gd name="T29" fmla="*/ 21 h 139"/>
                <a:gd name="T30" fmla="*/ 21 w 21"/>
                <a:gd name="T31" fmla="*/ 14 h 139"/>
                <a:gd name="T32" fmla="*/ 21 w 21"/>
                <a:gd name="T33" fmla="*/ 7 h 139"/>
                <a:gd name="T34" fmla="*/ 21 w 21"/>
                <a:gd name="T35" fmla="*/ 0 h 139"/>
                <a:gd name="T36" fmla="*/ 8 w 21"/>
                <a:gd name="T37" fmla="*/ 1 h 139"/>
                <a:gd name="T38" fmla="*/ 8 w 21"/>
                <a:gd name="T39" fmla="*/ 7 h 139"/>
                <a:gd name="T40" fmla="*/ 8 w 21"/>
                <a:gd name="T41" fmla="*/ 14 h 139"/>
                <a:gd name="T42" fmla="*/ 8 w 21"/>
                <a:gd name="T43" fmla="*/ 21 h 139"/>
                <a:gd name="T44" fmla="*/ 7 w 21"/>
                <a:gd name="T45" fmla="*/ 29 h 139"/>
                <a:gd name="T46" fmla="*/ 7 w 21"/>
                <a:gd name="T47" fmla="*/ 37 h 139"/>
                <a:gd name="T48" fmla="*/ 6 w 21"/>
                <a:gd name="T49" fmla="*/ 46 h 139"/>
                <a:gd name="T50" fmla="*/ 5 w 21"/>
                <a:gd name="T51" fmla="*/ 56 h 139"/>
                <a:gd name="T52" fmla="*/ 5 w 21"/>
                <a:gd name="T53" fmla="*/ 65 h 139"/>
                <a:gd name="T54" fmla="*/ 2 w 21"/>
                <a:gd name="T55" fmla="*/ 74 h 139"/>
                <a:gd name="T56" fmla="*/ 2 w 21"/>
                <a:gd name="T57" fmla="*/ 84 h 139"/>
                <a:gd name="T58" fmla="*/ 1 w 21"/>
                <a:gd name="T59" fmla="*/ 94 h 139"/>
                <a:gd name="T60" fmla="*/ 0 w 21"/>
                <a:gd name="T61" fmla="*/ 103 h 139"/>
                <a:gd name="T62" fmla="*/ 0 w 21"/>
                <a:gd name="T63" fmla="*/ 111 h 139"/>
                <a:gd name="T64" fmla="*/ 0 w 21"/>
                <a:gd name="T65" fmla="*/ 119 h 139"/>
                <a:gd name="T66" fmla="*/ 0 w 21"/>
                <a:gd name="T67" fmla="*/ 127 h 139"/>
                <a:gd name="T68" fmla="*/ 0 w 21"/>
                <a:gd name="T69" fmla="*/ 134 h 139"/>
                <a:gd name="T70" fmla="*/ 2 w 21"/>
                <a:gd name="T71" fmla="*/ 139 h 139"/>
                <a:gd name="T72" fmla="*/ 0 w 21"/>
                <a:gd name="T73" fmla="*/ 134 h 139"/>
                <a:gd name="T74" fmla="*/ 0 w 21"/>
                <a:gd name="T75" fmla="*/ 136 h 139"/>
                <a:gd name="T76" fmla="*/ 2 w 21"/>
                <a:gd name="T77" fmla="*/ 139 h 139"/>
                <a:gd name="T78" fmla="*/ 9 w 21"/>
                <a:gd name="T79"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39">
                  <a:moveTo>
                    <a:pt x="9" y="128"/>
                  </a:moveTo>
                  <a:lnTo>
                    <a:pt x="13" y="133"/>
                  </a:lnTo>
                  <a:lnTo>
                    <a:pt x="13" y="127"/>
                  </a:lnTo>
                  <a:lnTo>
                    <a:pt x="13" y="119"/>
                  </a:lnTo>
                  <a:lnTo>
                    <a:pt x="13" y="112"/>
                  </a:lnTo>
                  <a:lnTo>
                    <a:pt x="14" y="104"/>
                  </a:lnTo>
                  <a:lnTo>
                    <a:pt x="14" y="95"/>
                  </a:lnTo>
                  <a:lnTo>
                    <a:pt x="15" y="86"/>
                  </a:lnTo>
                  <a:lnTo>
                    <a:pt x="16" y="76"/>
                  </a:lnTo>
                  <a:lnTo>
                    <a:pt x="17" y="67"/>
                  </a:lnTo>
                  <a:lnTo>
                    <a:pt x="18" y="57"/>
                  </a:lnTo>
                  <a:lnTo>
                    <a:pt x="18" y="48"/>
                  </a:lnTo>
                  <a:lnTo>
                    <a:pt x="20" y="38"/>
                  </a:lnTo>
                  <a:lnTo>
                    <a:pt x="21" y="30"/>
                  </a:lnTo>
                  <a:lnTo>
                    <a:pt x="21" y="21"/>
                  </a:lnTo>
                  <a:lnTo>
                    <a:pt x="21" y="14"/>
                  </a:lnTo>
                  <a:lnTo>
                    <a:pt x="21" y="7"/>
                  </a:lnTo>
                  <a:lnTo>
                    <a:pt x="21" y="0"/>
                  </a:lnTo>
                  <a:lnTo>
                    <a:pt x="8" y="1"/>
                  </a:lnTo>
                  <a:lnTo>
                    <a:pt x="8" y="7"/>
                  </a:lnTo>
                  <a:lnTo>
                    <a:pt x="8" y="14"/>
                  </a:lnTo>
                  <a:lnTo>
                    <a:pt x="8" y="21"/>
                  </a:lnTo>
                  <a:lnTo>
                    <a:pt x="7" y="29"/>
                  </a:lnTo>
                  <a:lnTo>
                    <a:pt x="7" y="37"/>
                  </a:lnTo>
                  <a:lnTo>
                    <a:pt x="6" y="46"/>
                  </a:lnTo>
                  <a:lnTo>
                    <a:pt x="5" y="56"/>
                  </a:lnTo>
                  <a:lnTo>
                    <a:pt x="5" y="65"/>
                  </a:lnTo>
                  <a:lnTo>
                    <a:pt x="2" y="74"/>
                  </a:lnTo>
                  <a:lnTo>
                    <a:pt x="2" y="84"/>
                  </a:lnTo>
                  <a:lnTo>
                    <a:pt x="1" y="94"/>
                  </a:lnTo>
                  <a:lnTo>
                    <a:pt x="0" y="103"/>
                  </a:lnTo>
                  <a:lnTo>
                    <a:pt x="0" y="111"/>
                  </a:lnTo>
                  <a:lnTo>
                    <a:pt x="0" y="119"/>
                  </a:lnTo>
                  <a:lnTo>
                    <a:pt x="0" y="127"/>
                  </a:lnTo>
                  <a:lnTo>
                    <a:pt x="0" y="134"/>
                  </a:lnTo>
                  <a:lnTo>
                    <a:pt x="2" y="139"/>
                  </a:lnTo>
                  <a:lnTo>
                    <a:pt x="0" y="134"/>
                  </a:lnTo>
                  <a:lnTo>
                    <a:pt x="0" y="136"/>
                  </a:lnTo>
                  <a:lnTo>
                    <a:pt x="2" y="139"/>
                  </a:lnTo>
                  <a:lnTo>
                    <a:pt x="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65"/>
            <p:cNvSpPr>
              <a:spLocks/>
            </p:cNvSpPr>
            <p:nvPr/>
          </p:nvSpPr>
          <p:spPr bwMode="auto">
            <a:xfrm>
              <a:off x="3978648" y="5148808"/>
              <a:ext cx="273050" cy="103188"/>
            </a:xfrm>
            <a:custGeom>
              <a:avLst/>
              <a:gdLst>
                <a:gd name="T0" fmla="*/ 332 w 343"/>
                <a:gd name="T1" fmla="*/ 0 h 131"/>
                <a:gd name="T2" fmla="*/ 331 w 343"/>
                <a:gd name="T3" fmla="*/ 3 h 131"/>
                <a:gd name="T4" fmla="*/ 325 w 343"/>
                <a:gd name="T5" fmla="*/ 9 h 131"/>
                <a:gd name="T6" fmla="*/ 318 w 343"/>
                <a:gd name="T7" fmla="*/ 19 h 131"/>
                <a:gd name="T8" fmla="*/ 307 w 343"/>
                <a:gd name="T9" fmla="*/ 30 h 131"/>
                <a:gd name="T10" fmla="*/ 292 w 343"/>
                <a:gd name="T11" fmla="*/ 44 h 131"/>
                <a:gd name="T12" fmla="*/ 276 w 343"/>
                <a:gd name="T13" fmla="*/ 59 h 131"/>
                <a:gd name="T14" fmla="*/ 256 w 343"/>
                <a:gd name="T15" fmla="*/ 73 h 131"/>
                <a:gd name="T16" fmla="*/ 235 w 343"/>
                <a:gd name="T17" fmla="*/ 87 h 131"/>
                <a:gd name="T18" fmla="*/ 212 w 343"/>
                <a:gd name="T19" fmla="*/ 98 h 131"/>
                <a:gd name="T20" fmla="*/ 187 w 343"/>
                <a:gd name="T21" fmla="*/ 109 h 131"/>
                <a:gd name="T22" fmla="*/ 160 w 343"/>
                <a:gd name="T23" fmla="*/ 114 h 131"/>
                <a:gd name="T24" fmla="*/ 133 w 343"/>
                <a:gd name="T25" fmla="*/ 117 h 131"/>
                <a:gd name="T26" fmla="*/ 103 w 343"/>
                <a:gd name="T27" fmla="*/ 116 h 131"/>
                <a:gd name="T28" fmla="*/ 72 w 343"/>
                <a:gd name="T29" fmla="*/ 108 h 131"/>
                <a:gd name="T30" fmla="*/ 41 w 343"/>
                <a:gd name="T31" fmla="*/ 94 h 131"/>
                <a:gd name="T32" fmla="*/ 7 w 343"/>
                <a:gd name="T33" fmla="*/ 74 h 131"/>
                <a:gd name="T34" fmla="*/ 18 w 343"/>
                <a:gd name="T35" fmla="*/ 96 h 131"/>
                <a:gd name="T36" fmla="*/ 51 w 343"/>
                <a:gd name="T37" fmla="*/ 114 h 131"/>
                <a:gd name="T38" fmla="*/ 86 w 343"/>
                <a:gd name="T39" fmla="*/ 125 h 131"/>
                <a:gd name="T40" fmla="*/ 117 w 343"/>
                <a:gd name="T41" fmla="*/ 129 h 131"/>
                <a:gd name="T42" fmla="*/ 148 w 343"/>
                <a:gd name="T43" fmla="*/ 129 h 131"/>
                <a:gd name="T44" fmla="*/ 177 w 343"/>
                <a:gd name="T45" fmla="*/ 125 h 131"/>
                <a:gd name="T46" fmla="*/ 204 w 343"/>
                <a:gd name="T47" fmla="*/ 116 h 131"/>
                <a:gd name="T48" fmla="*/ 231 w 343"/>
                <a:gd name="T49" fmla="*/ 104 h 131"/>
                <a:gd name="T50" fmla="*/ 254 w 343"/>
                <a:gd name="T51" fmla="*/ 91 h 131"/>
                <a:gd name="T52" fmla="*/ 274 w 343"/>
                <a:gd name="T53" fmla="*/ 76 h 131"/>
                <a:gd name="T54" fmla="*/ 293 w 343"/>
                <a:gd name="T55" fmla="*/ 60 h 131"/>
                <a:gd name="T56" fmla="*/ 309 w 343"/>
                <a:gd name="T57" fmla="*/ 47 h 131"/>
                <a:gd name="T58" fmla="*/ 322 w 343"/>
                <a:gd name="T59" fmla="*/ 33 h 131"/>
                <a:gd name="T60" fmla="*/ 332 w 343"/>
                <a:gd name="T61" fmla="*/ 22 h 131"/>
                <a:gd name="T62" fmla="*/ 339 w 343"/>
                <a:gd name="T63" fmla="*/ 13 h 131"/>
                <a:gd name="T64" fmla="*/ 342 w 343"/>
                <a:gd name="T65" fmla="*/ 9 h 131"/>
                <a:gd name="T66" fmla="*/ 343 w 343"/>
                <a:gd name="T67" fmla="*/ 4 h 131"/>
                <a:gd name="T68" fmla="*/ 343 w 343"/>
                <a:gd name="T69" fmla="*/ 6 h 131"/>
                <a:gd name="T70" fmla="*/ 331 w 343"/>
                <a:gd name="T71"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3" h="131">
                  <a:moveTo>
                    <a:pt x="331" y="5"/>
                  </a:moveTo>
                  <a:lnTo>
                    <a:pt x="332" y="0"/>
                  </a:lnTo>
                  <a:lnTo>
                    <a:pt x="332" y="0"/>
                  </a:lnTo>
                  <a:lnTo>
                    <a:pt x="331" y="3"/>
                  </a:lnTo>
                  <a:lnTo>
                    <a:pt x="329" y="5"/>
                  </a:lnTo>
                  <a:lnTo>
                    <a:pt x="325" y="9"/>
                  </a:lnTo>
                  <a:lnTo>
                    <a:pt x="322" y="13"/>
                  </a:lnTo>
                  <a:lnTo>
                    <a:pt x="318" y="19"/>
                  </a:lnTo>
                  <a:lnTo>
                    <a:pt x="312" y="25"/>
                  </a:lnTo>
                  <a:lnTo>
                    <a:pt x="307" y="30"/>
                  </a:lnTo>
                  <a:lnTo>
                    <a:pt x="300" y="37"/>
                  </a:lnTo>
                  <a:lnTo>
                    <a:pt x="292" y="44"/>
                  </a:lnTo>
                  <a:lnTo>
                    <a:pt x="285" y="51"/>
                  </a:lnTo>
                  <a:lnTo>
                    <a:pt x="276" y="59"/>
                  </a:lnTo>
                  <a:lnTo>
                    <a:pt x="266" y="66"/>
                  </a:lnTo>
                  <a:lnTo>
                    <a:pt x="256" y="73"/>
                  </a:lnTo>
                  <a:lnTo>
                    <a:pt x="247" y="80"/>
                  </a:lnTo>
                  <a:lnTo>
                    <a:pt x="235" y="87"/>
                  </a:lnTo>
                  <a:lnTo>
                    <a:pt x="224" y="94"/>
                  </a:lnTo>
                  <a:lnTo>
                    <a:pt x="212" y="98"/>
                  </a:lnTo>
                  <a:lnTo>
                    <a:pt x="200" y="103"/>
                  </a:lnTo>
                  <a:lnTo>
                    <a:pt x="187" y="109"/>
                  </a:lnTo>
                  <a:lnTo>
                    <a:pt x="174" y="112"/>
                  </a:lnTo>
                  <a:lnTo>
                    <a:pt x="160" y="114"/>
                  </a:lnTo>
                  <a:lnTo>
                    <a:pt x="147" y="117"/>
                  </a:lnTo>
                  <a:lnTo>
                    <a:pt x="133" y="117"/>
                  </a:lnTo>
                  <a:lnTo>
                    <a:pt x="118" y="117"/>
                  </a:lnTo>
                  <a:lnTo>
                    <a:pt x="103" y="116"/>
                  </a:lnTo>
                  <a:lnTo>
                    <a:pt x="88" y="112"/>
                  </a:lnTo>
                  <a:lnTo>
                    <a:pt x="72" y="108"/>
                  </a:lnTo>
                  <a:lnTo>
                    <a:pt x="57" y="102"/>
                  </a:lnTo>
                  <a:lnTo>
                    <a:pt x="41" y="94"/>
                  </a:lnTo>
                  <a:lnTo>
                    <a:pt x="25" y="85"/>
                  </a:lnTo>
                  <a:lnTo>
                    <a:pt x="7" y="74"/>
                  </a:lnTo>
                  <a:lnTo>
                    <a:pt x="0" y="85"/>
                  </a:lnTo>
                  <a:lnTo>
                    <a:pt x="18" y="96"/>
                  </a:lnTo>
                  <a:lnTo>
                    <a:pt x="35" y="105"/>
                  </a:lnTo>
                  <a:lnTo>
                    <a:pt x="51" y="114"/>
                  </a:lnTo>
                  <a:lnTo>
                    <a:pt x="68" y="120"/>
                  </a:lnTo>
                  <a:lnTo>
                    <a:pt x="86" y="125"/>
                  </a:lnTo>
                  <a:lnTo>
                    <a:pt x="102" y="128"/>
                  </a:lnTo>
                  <a:lnTo>
                    <a:pt x="117" y="129"/>
                  </a:lnTo>
                  <a:lnTo>
                    <a:pt x="133" y="131"/>
                  </a:lnTo>
                  <a:lnTo>
                    <a:pt x="148" y="129"/>
                  </a:lnTo>
                  <a:lnTo>
                    <a:pt x="163" y="127"/>
                  </a:lnTo>
                  <a:lnTo>
                    <a:pt x="177" y="125"/>
                  </a:lnTo>
                  <a:lnTo>
                    <a:pt x="191" y="120"/>
                  </a:lnTo>
                  <a:lnTo>
                    <a:pt x="204" y="116"/>
                  </a:lnTo>
                  <a:lnTo>
                    <a:pt x="218" y="110"/>
                  </a:lnTo>
                  <a:lnTo>
                    <a:pt x="231" y="104"/>
                  </a:lnTo>
                  <a:lnTo>
                    <a:pt x="242" y="97"/>
                  </a:lnTo>
                  <a:lnTo>
                    <a:pt x="254" y="91"/>
                  </a:lnTo>
                  <a:lnTo>
                    <a:pt x="264" y="83"/>
                  </a:lnTo>
                  <a:lnTo>
                    <a:pt x="274" y="76"/>
                  </a:lnTo>
                  <a:lnTo>
                    <a:pt x="284" y="68"/>
                  </a:lnTo>
                  <a:lnTo>
                    <a:pt x="293" y="60"/>
                  </a:lnTo>
                  <a:lnTo>
                    <a:pt x="301" y="53"/>
                  </a:lnTo>
                  <a:lnTo>
                    <a:pt x="309" y="47"/>
                  </a:lnTo>
                  <a:lnTo>
                    <a:pt x="316" y="40"/>
                  </a:lnTo>
                  <a:lnTo>
                    <a:pt x="322" y="33"/>
                  </a:lnTo>
                  <a:lnTo>
                    <a:pt x="327" y="27"/>
                  </a:lnTo>
                  <a:lnTo>
                    <a:pt x="332" y="22"/>
                  </a:lnTo>
                  <a:lnTo>
                    <a:pt x="335" y="18"/>
                  </a:lnTo>
                  <a:lnTo>
                    <a:pt x="339" y="13"/>
                  </a:lnTo>
                  <a:lnTo>
                    <a:pt x="341" y="11"/>
                  </a:lnTo>
                  <a:lnTo>
                    <a:pt x="342" y="9"/>
                  </a:lnTo>
                  <a:lnTo>
                    <a:pt x="342" y="9"/>
                  </a:lnTo>
                  <a:lnTo>
                    <a:pt x="343" y="4"/>
                  </a:lnTo>
                  <a:lnTo>
                    <a:pt x="342" y="9"/>
                  </a:lnTo>
                  <a:lnTo>
                    <a:pt x="343" y="6"/>
                  </a:lnTo>
                  <a:lnTo>
                    <a:pt x="343" y="4"/>
                  </a:lnTo>
                  <a:lnTo>
                    <a:pt x="33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66"/>
            <p:cNvSpPr>
              <a:spLocks/>
            </p:cNvSpPr>
            <p:nvPr/>
          </p:nvSpPr>
          <p:spPr bwMode="auto">
            <a:xfrm>
              <a:off x="4235823" y="5077371"/>
              <a:ext cx="15875" cy="74613"/>
            </a:xfrm>
            <a:custGeom>
              <a:avLst/>
              <a:gdLst>
                <a:gd name="T0" fmla="*/ 0 w 19"/>
                <a:gd name="T1" fmla="*/ 0 h 93"/>
                <a:gd name="T2" fmla="*/ 0 w 19"/>
                <a:gd name="T3" fmla="*/ 1 h 93"/>
                <a:gd name="T4" fmla="*/ 7 w 19"/>
                <a:gd name="T5" fmla="*/ 93 h 93"/>
                <a:gd name="T6" fmla="*/ 19 w 19"/>
                <a:gd name="T7" fmla="*/ 92 h 93"/>
                <a:gd name="T8" fmla="*/ 13 w 19"/>
                <a:gd name="T9" fmla="*/ 0 h 93"/>
                <a:gd name="T10" fmla="*/ 13 w 19"/>
                <a:gd name="T11" fmla="*/ 0 h 93"/>
                <a:gd name="T12" fmla="*/ 0 w 19"/>
                <a:gd name="T13" fmla="*/ 0 h 93"/>
                <a:gd name="T14" fmla="*/ 0 w 19"/>
                <a:gd name="T15" fmla="*/ 1 h 93"/>
                <a:gd name="T16" fmla="*/ 0 w 19"/>
                <a:gd name="T17" fmla="*/ 1 h 93"/>
                <a:gd name="T18" fmla="*/ 0 w 19"/>
                <a:gd name="T1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3">
                  <a:moveTo>
                    <a:pt x="0" y="0"/>
                  </a:moveTo>
                  <a:lnTo>
                    <a:pt x="0" y="1"/>
                  </a:lnTo>
                  <a:lnTo>
                    <a:pt x="7" y="93"/>
                  </a:lnTo>
                  <a:lnTo>
                    <a:pt x="19" y="92"/>
                  </a:lnTo>
                  <a:lnTo>
                    <a:pt x="13" y="0"/>
                  </a:lnTo>
                  <a:lnTo>
                    <a:pt x="13" y="0"/>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67"/>
            <p:cNvSpPr>
              <a:spLocks/>
            </p:cNvSpPr>
            <p:nvPr/>
          </p:nvSpPr>
          <p:spPr bwMode="auto">
            <a:xfrm>
              <a:off x="4216773" y="4429671"/>
              <a:ext cx="28575" cy="647700"/>
            </a:xfrm>
            <a:custGeom>
              <a:avLst/>
              <a:gdLst>
                <a:gd name="T0" fmla="*/ 0 w 36"/>
                <a:gd name="T1" fmla="*/ 0 h 817"/>
                <a:gd name="T2" fmla="*/ 0 w 36"/>
                <a:gd name="T3" fmla="*/ 1 h 817"/>
                <a:gd name="T4" fmla="*/ 23 w 36"/>
                <a:gd name="T5" fmla="*/ 817 h 817"/>
                <a:gd name="T6" fmla="*/ 36 w 36"/>
                <a:gd name="T7" fmla="*/ 817 h 817"/>
                <a:gd name="T8" fmla="*/ 13 w 36"/>
                <a:gd name="T9" fmla="*/ 1 h 817"/>
                <a:gd name="T10" fmla="*/ 13 w 36"/>
                <a:gd name="T11" fmla="*/ 1 h 817"/>
                <a:gd name="T12" fmla="*/ 0 w 36"/>
                <a:gd name="T13" fmla="*/ 0 h 817"/>
                <a:gd name="T14" fmla="*/ 0 w 36"/>
                <a:gd name="T15" fmla="*/ 1 h 817"/>
                <a:gd name="T16" fmla="*/ 0 w 36"/>
                <a:gd name="T17" fmla="*/ 1 h 817"/>
                <a:gd name="T18" fmla="*/ 0 w 36"/>
                <a:gd name="T19"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817">
                  <a:moveTo>
                    <a:pt x="0" y="0"/>
                  </a:moveTo>
                  <a:lnTo>
                    <a:pt x="0" y="1"/>
                  </a:lnTo>
                  <a:lnTo>
                    <a:pt x="23" y="817"/>
                  </a:lnTo>
                  <a:lnTo>
                    <a:pt x="36" y="817"/>
                  </a:lnTo>
                  <a:lnTo>
                    <a:pt x="13" y="1"/>
                  </a:lnTo>
                  <a:lnTo>
                    <a:pt x="13" y="1"/>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68"/>
            <p:cNvSpPr>
              <a:spLocks/>
            </p:cNvSpPr>
            <p:nvPr/>
          </p:nvSpPr>
          <p:spPr bwMode="auto">
            <a:xfrm>
              <a:off x="4216773" y="3916908"/>
              <a:ext cx="36513" cy="514350"/>
            </a:xfrm>
            <a:custGeom>
              <a:avLst/>
              <a:gdLst>
                <a:gd name="T0" fmla="*/ 38 w 45"/>
                <a:gd name="T1" fmla="*/ 0 h 646"/>
                <a:gd name="T2" fmla="*/ 32 w 45"/>
                <a:gd name="T3" fmla="*/ 0 h 646"/>
                <a:gd name="T4" fmla="*/ 0 w 45"/>
                <a:gd name="T5" fmla="*/ 645 h 646"/>
                <a:gd name="T6" fmla="*/ 13 w 45"/>
                <a:gd name="T7" fmla="*/ 646 h 646"/>
                <a:gd name="T8" fmla="*/ 45 w 45"/>
                <a:gd name="T9" fmla="*/ 1 h 646"/>
                <a:gd name="T10" fmla="*/ 38 w 45"/>
                <a:gd name="T11" fmla="*/ 0 h 646"/>
              </a:gdLst>
              <a:ahLst/>
              <a:cxnLst>
                <a:cxn ang="0">
                  <a:pos x="T0" y="T1"/>
                </a:cxn>
                <a:cxn ang="0">
                  <a:pos x="T2" y="T3"/>
                </a:cxn>
                <a:cxn ang="0">
                  <a:pos x="T4" y="T5"/>
                </a:cxn>
                <a:cxn ang="0">
                  <a:pos x="T6" y="T7"/>
                </a:cxn>
                <a:cxn ang="0">
                  <a:pos x="T8" y="T9"/>
                </a:cxn>
                <a:cxn ang="0">
                  <a:pos x="T10" y="T11"/>
                </a:cxn>
              </a:cxnLst>
              <a:rect l="0" t="0" r="r" b="b"/>
              <a:pathLst>
                <a:path w="45" h="646">
                  <a:moveTo>
                    <a:pt x="38" y="0"/>
                  </a:moveTo>
                  <a:lnTo>
                    <a:pt x="32" y="0"/>
                  </a:lnTo>
                  <a:lnTo>
                    <a:pt x="0" y="645"/>
                  </a:lnTo>
                  <a:lnTo>
                    <a:pt x="13" y="646"/>
                  </a:lnTo>
                  <a:lnTo>
                    <a:pt x="45" y="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69"/>
            <p:cNvSpPr>
              <a:spLocks/>
            </p:cNvSpPr>
            <p:nvPr/>
          </p:nvSpPr>
          <p:spPr bwMode="auto">
            <a:xfrm>
              <a:off x="3308723" y="2716758"/>
              <a:ext cx="288925" cy="315913"/>
            </a:xfrm>
            <a:custGeom>
              <a:avLst/>
              <a:gdLst>
                <a:gd name="T0" fmla="*/ 197 w 364"/>
                <a:gd name="T1" fmla="*/ 362 h 399"/>
                <a:gd name="T2" fmla="*/ 203 w 364"/>
                <a:gd name="T3" fmla="*/ 377 h 399"/>
                <a:gd name="T4" fmla="*/ 216 w 364"/>
                <a:gd name="T5" fmla="*/ 398 h 399"/>
                <a:gd name="T6" fmla="*/ 232 w 364"/>
                <a:gd name="T7" fmla="*/ 394 h 399"/>
                <a:gd name="T8" fmla="*/ 255 w 364"/>
                <a:gd name="T9" fmla="*/ 375 h 399"/>
                <a:gd name="T10" fmla="*/ 289 w 364"/>
                <a:gd name="T11" fmla="*/ 349 h 399"/>
                <a:gd name="T12" fmla="*/ 324 w 364"/>
                <a:gd name="T13" fmla="*/ 323 h 399"/>
                <a:gd name="T14" fmla="*/ 353 w 364"/>
                <a:gd name="T15" fmla="*/ 301 h 399"/>
                <a:gd name="T16" fmla="*/ 364 w 364"/>
                <a:gd name="T17" fmla="*/ 293 h 399"/>
                <a:gd name="T18" fmla="*/ 349 w 364"/>
                <a:gd name="T19" fmla="*/ 287 h 399"/>
                <a:gd name="T20" fmla="*/ 328 w 364"/>
                <a:gd name="T21" fmla="*/ 268 h 399"/>
                <a:gd name="T22" fmla="*/ 327 w 364"/>
                <a:gd name="T23" fmla="*/ 238 h 399"/>
                <a:gd name="T24" fmla="*/ 320 w 364"/>
                <a:gd name="T25" fmla="*/ 209 h 399"/>
                <a:gd name="T26" fmla="*/ 308 w 364"/>
                <a:gd name="T27" fmla="*/ 173 h 399"/>
                <a:gd name="T28" fmla="*/ 296 w 364"/>
                <a:gd name="T29" fmla="*/ 136 h 399"/>
                <a:gd name="T30" fmla="*/ 296 w 364"/>
                <a:gd name="T31" fmla="*/ 102 h 399"/>
                <a:gd name="T32" fmla="*/ 315 w 364"/>
                <a:gd name="T33" fmla="*/ 74 h 399"/>
                <a:gd name="T34" fmla="*/ 332 w 364"/>
                <a:gd name="T35" fmla="*/ 44 h 399"/>
                <a:gd name="T36" fmla="*/ 338 w 364"/>
                <a:gd name="T37" fmla="*/ 35 h 399"/>
                <a:gd name="T38" fmla="*/ 338 w 364"/>
                <a:gd name="T39" fmla="*/ 32 h 399"/>
                <a:gd name="T40" fmla="*/ 338 w 364"/>
                <a:gd name="T41" fmla="*/ 19 h 399"/>
                <a:gd name="T42" fmla="*/ 323 w 364"/>
                <a:gd name="T43" fmla="*/ 3 h 399"/>
                <a:gd name="T44" fmla="*/ 280 w 364"/>
                <a:gd name="T45" fmla="*/ 3 h 399"/>
                <a:gd name="T46" fmla="*/ 257 w 364"/>
                <a:gd name="T47" fmla="*/ 28 h 399"/>
                <a:gd name="T48" fmla="*/ 250 w 364"/>
                <a:gd name="T49" fmla="*/ 65 h 399"/>
                <a:gd name="T50" fmla="*/ 250 w 364"/>
                <a:gd name="T51" fmla="*/ 99 h 399"/>
                <a:gd name="T52" fmla="*/ 242 w 364"/>
                <a:gd name="T53" fmla="*/ 118 h 399"/>
                <a:gd name="T54" fmla="*/ 209 w 364"/>
                <a:gd name="T55" fmla="*/ 94 h 399"/>
                <a:gd name="T56" fmla="*/ 161 w 364"/>
                <a:gd name="T57" fmla="*/ 44 h 399"/>
                <a:gd name="T58" fmla="*/ 128 w 364"/>
                <a:gd name="T59" fmla="*/ 14 h 399"/>
                <a:gd name="T60" fmla="*/ 109 w 364"/>
                <a:gd name="T61" fmla="*/ 6 h 399"/>
                <a:gd name="T62" fmla="*/ 103 w 364"/>
                <a:gd name="T63" fmla="*/ 21 h 399"/>
                <a:gd name="T64" fmla="*/ 107 w 364"/>
                <a:gd name="T65" fmla="*/ 59 h 399"/>
                <a:gd name="T66" fmla="*/ 83 w 364"/>
                <a:gd name="T67" fmla="*/ 59 h 399"/>
                <a:gd name="T68" fmla="*/ 75 w 364"/>
                <a:gd name="T69" fmla="*/ 74 h 399"/>
                <a:gd name="T70" fmla="*/ 71 w 364"/>
                <a:gd name="T71" fmla="*/ 95 h 399"/>
                <a:gd name="T72" fmla="*/ 30 w 364"/>
                <a:gd name="T73" fmla="*/ 147 h 399"/>
                <a:gd name="T74" fmla="*/ 22 w 364"/>
                <a:gd name="T75" fmla="*/ 151 h 399"/>
                <a:gd name="T76" fmla="*/ 9 w 364"/>
                <a:gd name="T77" fmla="*/ 164 h 399"/>
                <a:gd name="T78" fmla="*/ 1 w 364"/>
                <a:gd name="T79" fmla="*/ 186 h 399"/>
                <a:gd name="T80" fmla="*/ 3 w 364"/>
                <a:gd name="T81" fmla="*/ 210 h 399"/>
                <a:gd name="T82" fmla="*/ 12 w 364"/>
                <a:gd name="T83" fmla="*/ 234 h 399"/>
                <a:gd name="T84" fmla="*/ 22 w 364"/>
                <a:gd name="T85" fmla="*/ 255 h 399"/>
                <a:gd name="T86" fmla="*/ 29 w 364"/>
                <a:gd name="T87" fmla="*/ 26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399">
                  <a:moveTo>
                    <a:pt x="31" y="271"/>
                  </a:moveTo>
                  <a:lnTo>
                    <a:pt x="80" y="311"/>
                  </a:lnTo>
                  <a:lnTo>
                    <a:pt x="197" y="362"/>
                  </a:lnTo>
                  <a:lnTo>
                    <a:pt x="197" y="364"/>
                  </a:lnTo>
                  <a:lnTo>
                    <a:pt x="199" y="370"/>
                  </a:lnTo>
                  <a:lnTo>
                    <a:pt x="203" y="377"/>
                  </a:lnTo>
                  <a:lnTo>
                    <a:pt x="206" y="385"/>
                  </a:lnTo>
                  <a:lnTo>
                    <a:pt x="211" y="392"/>
                  </a:lnTo>
                  <a:lnTo>
                    <a:pt x="216" y="398"/>
                  </a:lnTo>
                  <a:lnTo>
                    <a:pt x="221" y="399"/>
                  </a:lnTo>
                  <a:lnTo>
                    <a:pt x="227" y="397"/>
                  </a:lnTo>
                  <a:lnTo>
                    <a:pt x="232" y="394"/>
                  </a:lnTo>
                  <a:lnTo>
                    <a:pt x="237" y="388"/>
                  </a:lnTo>
                  <a:lnTo>
                    <a:pt x="246" y="383"/>
                  </a:lnTo>
                  <a:lnTo>
                    <a:pt x="255" y="375"/>
                  </a:lnTo>
                  <a:lnTo>
                    <a:pt x="265" y="367"/>
                  </a:lnTo>
                  <a:lnTo>
                    <a:pt x="277" y="357"/>
                  </a:lnTo>
                  <a:lnTo>
                    <a:pt x="289" y="349"/>
                  </a:lnTo>
                  <a:lnTo>
                    <a:pt x="301" y="340"/>
                  </a:lnTo>
                  <a:lnTo>
                    <a:pt x="313" y="331"/>
                  </a:lnTo>
                  <a:lnTo>
                    <a:pt x="324" y="323"/>
                  </a:lnTo>
                  <a:lnTo>
                    <a:pt x="335" y="314"/>
                  </a:lnTo>
                  <a:lnTo>
                    <a:pt x="345" y="307"/>
                  </a:lnTo>
                  <a:lnTo>
                    <a:pt x="353" y="301"/>
                  </a:lnTo>
                  <a:lnTo>
                    <a:pt x="358" y="296"/>
                  </a:lnTo>
                  <a:lnTo>
                    <a:pt x="363" y="294"/>
                  </a:lnTo>
                  <a:lnTo>
                    <a:pt x="364" y="293"/>
                  </a:lnTo>
                  <a:lnTo>
                    <a:pt x="362" y="293"/>
                  </a:lnTo>
                  <a:lnTo>
                    <a:pt x="357" y="291"/>
                  </a:lnTo>
                  <a:lnTo>
                    <a:pt x="349" y="287"/>
                  </a:lnTo>
                  <a:lnTo>
                    <a:pt x="342" y="282"/>
                  </a:lnTo>
                  <a:lnTo>
                    <a:pt x="334" y="276"/>
                  </a:lnTo>
                  <a:lnTo>
                    <a:pt x="328" y="268"/>
                  </a:lnTo>
                  <a:lnTo>
                    <a:pt x="325" y="257"/>
                  </a:lnTo>
                  <a:lnTo>
                    <a:pt x="326" y="244"/>
                  </a:lnTo>
                  <a:lnTo>
                    <a:pt x="327" y="238"/>
                  </a:lnTo>
                  <a:lnTo>
                    <a:pt x="326" y="228"/>
                  </a:lnTo>
                  <a:lnTo>
                    <a:pt x="324" y="219"/>
                  </a:lnTo>
                  <a:lnTo>
                    <a:pt x="320" y="209"/>
                  </a:lnTo>
                  <a:lnTo>
                    <a:pt x="317" y="197"/>
                  </a:lnTo>
                  <a:lnTo>
                    <a:pt x="312" y="186"/>
                  </a:lnTo>
                  <a:lnTo>
                    <a:pt x="308" y="173"/>
                  </a:lnTo>
                  <a:lnTo>
                    <a:pt x="303" y="160"/>
                  </a:lnTo>
                  <a:lnTo>
                    <a:pt x="300" y="148"/>
                  </a:lnTo>
                  <a:lnTo>
                    <a:pt x="296" y="136"/>
                  </a:lnTo>
                  <a:lnTo>
                    <a:pt x="295" y="124"/>
                  </a:lnTo>
                  <a:lnTo>
                    <a:pt x="294" y="112"/>
                  </a:lnTo>
                  <a:lnTo>
                    <a:pt x="296" y="102"/>
                  </a:lnTo>
                  <a:lnTo>
                    <a:pt x="300" y="91"/>
                  </a:lnTo>
                  <a:lnTo>
                    <a:pt x="305" y="82"/>
                  </a:lnTo>
                  <a:lnTo>
                    <a:pt x="315" y="74"/>
                  </a:lnTo>
                  <a:lnTo>
                    <a:pt x="323" y="60"/>
                  </a:lnTo>
                  <a:lnTo>
                    <a:pt x="328" y="51"/>
                  </a:lnTo>
                  <a:lnTo>
                    <a:pt x="332" y="44"/>
                  </a:lnTo>
                  <a:lnTo>
                    <a:pt x="335" y="39"/>
                  </a:lnTo>
                  <a:lnTo>
                    <a:pt x="337" y="36"/>
                  </a:lnTo>
                  <a:lnTo>
                    <a:pt x="338" y="35"/>
                  </a:lnTo>
                  <a:lnTo>
                    <a:pt x="338" y="34"/>
                  </a:lnTo>
                  <a:lnTo>
                    <a:pt x="338" y="34"/>
                  </a:lnTo>
                  <a:lnTo>
                    <a:pt x="338" y="32"/>
                  </a:lnTo>
                  <a:lnTo>
                    <a:pt x="339" y="29"/>
                  </a:lnTo>
                  <a:lnTo>
                    <a:pt x="339" y="24"/>
                  </a:lnTo>
                  <a:lnTo>
                    <a:pt x="338" y="19"/>
                  </a:lnTo>
                  <a:lnTo>
                    <a:pt x="335" y="13"/>
                  </a:lnTo>
                  <a:lnTo>
                    <a:pt x="331" y="7"/>
                  </a:lnTo>
                  <a:lnTo>
                    <a:pt x="323" y="3"/>
                  </a:lnTo>
                  <a:lnTo>
                    <a:pt x="311" y="0"/>
                  </a:lnTo>
                  <a:lnTo>
                    <a:pt x="294" y="0"/>
                  </a:lnTo>
                  <a:lnTo>
                    <a:pt x="280" y="3"/>
                  </a:lnTo>
                  <a:lnTo>
                    <a:pt x="270" y="9"/>
                  </a:lnTo>
                  <a:lnTo>
                    <a:pt x="262" y="18"/>
                  </a:lnTo>
                  <a:lnTo>
                    <a:pt x="257" y="28"/>
                  </a:lnTo>
                  <a:lnTo>
                    <a:pt x="254" y="39"/>
                  </a:lnTo>
                  <a:lnTo>
                    <a:pt x="251" y="52"/>
                  </a:lnTo>
                  <a:lnTo>
                    <a:pt x="250" y="65"/>
                  </a:lnTo>
                  <a:lnTo>
                    <a:pt x="250" y="77"/>
                  </a:lnTo>
                  <a:lnTo>
                    <a:pt x="250" y="89"/>
                  </a:lnTo>
                  <a:lnTo>
                    <a:pt x="250" y="99"/>
                  </a:lnTo>
                  <a:lnTo>
                    <a:pt x="248" y="109"/>
                  </a:lnTo>
                  <a:lnTo>
                    <a:pt x="246" y="114"/>
                  </a:lnTo>
                  <a:lnTo>
                    <a:pt x="242" y="118"/>
                  </a:lnTo>
                  <a:lnTo>
                    <a:pt x="236" y="118"/>
                  </a:lnTo>
                  <a:lnTo>
                    <a:pt x="228" y="113"/>
                  </a:lnTo>
                  <a:lnTo>
                    <a:pt x="209" y="94"/>
                  </a:lnTo>
                  <a:lnTo>
                    <a:pt x="191" y="74"/>
                  </a:lnTo>
                  <a:lnTo>
                    <a:pt x="176" y="58"/>
                  </a:lnTo>
                  <a:lnTo>
                    <a:pt x="161" y="44"/>
                  </a:lnTo>
                  <a:lnTo>
                    <a:pt x="149" y="31"/>
                  </a:lnTo>
                  <a:lnTo>
                    <a:pt x="138" y="21"/>
                  </a:lnTo>
                  <a:lnTo>
                    <a:pt x="128" y="14"/>
                  </a:lnTo>
                  <a:lnTo>
                    <a:pt x="121" y="8"/>
                  </a:lnTo>
                  <a:lnTo>
                    <a:pt x="114" y="6"/>
                  </a:lnTo>
                  <a:lnTo>
                    <a:pt x="109" y="6"/>
                  </a:lnTo>
                  <a:lnTo>
                    <a:pt x="105" y="8"/>
                  </a:lnTo>
                  <a:lnTo>
                    <a:pt x="103" y="13"/>
                  </a:lnTo>
                  <a:lnTo>
                    <a:pt x="103" y="21"/>
                  </a:lnTo>
                  <a:lnTo>
                    <a:pt x="103" y="30"/>
                  </a:lnTo>
                  <a:lnTo>
                    <a:pt x="104" y="44"/>
                  </a:lnTo>
                  <a:lnTo>
                    <a:pt x="107" y="59"/>
                  </a:lnTo>
                  <a:lnTo>
                    <a:pt x="97" y="56"/>
                  </a:lnTo>
                  <a:lnTo>
                    <a:pt x="89" y="57"/>
                  </a:lnTo>
                  <a:lnTo>
                    <a:pt x="83" y="59"/>
                  </a:lnTo>
                  <a:lnTo>
                    <a:pt x="79" y="64"/>
                  </a:lnTo>
                  <a:lnTo>
                    <a:pt x="76" y="69"/>
                  </a:lnTo>
                  <a:lnTo>
                    <a:pt x="75" y="74"/>
                  </a:lnTo>
                  <a:lnTo>
                    <a:pt x="75" y="77"/>
                  </a:lnTo>
                  <a:lnTo>
                    <a:pt x="75" y="79"/>
                  </a:lnTo>
                  <a:lnTo>
                    <a:pt x="71" y="95"/>
                  </a:lnTo>
                  <a:lnTo>
                    <a:pt x="51" y="102"/>
                  </a:lnTo>
                  <a:lnTo>
                    <a:pt x="31" y="145"/>
                  </a:lnTo>
                  <a:lnTo>
                    <a:pt x="30" y="147"/>
                  </a:lnTo>
                  <a:lnTo>
                    <a:pt x="29" y="147"/>
                  </a:lnTo>
                  <a:lnTo>
                    <a:pt x="26" y="149"/>
                  </a:lnTo>
                  <a:lnTo>
                    <a:pt x="22" y="151"/>
                  </a:lnTo>
                  <a:lnTo>
                    <a:pt x="19" y="155"/>
                  </a:lnTo>
                  <a:lnTo>
                    <a:pt x="14" y="159"/>
                  </a:lnTo>
                  <a:lnTo>
                    <a:pt x="9" y="164"/>
                  </a:lnTo>
                  <a:lnTo>
                    <a:pt x="5" y="172"/>
                  </a:lnTo>
                  <a:lnTo>
                    <a:pt x="3" y="179"/>
                  </a:lnTo>
                  <a:lnTo>
                    <a:pt x="1" y="186"/>
                  </a:lnTo>
                  <a:lnTo>
                    <a:pt x="0" y="194"/>
                  </a:lnTo>
                  <a:lnTo>
                    <a:pt x="1" y="202"/>
                  </a:lnTo>
                  <a:lnTo>
                    <a:pt x="3" y="210"/>
                  </a:lnTo>
                  <a:lnTo>
                    <a:pt x="5" y="218"/>
                  </a:lnTo>
                  <a:lnTo>
                    <a:pt x="8" y="226"/>
                  </a:lnTo>
                  <a:lnTo>
                    <a:pt x="12" y="234"/>
                  </a:lnTo>
                  <a:lnTo>
                    <a:pt x="15" y="242"/>
                  </a:lnTo>
                  <a:lnTo>
                    <a:pt x="18" y="249"/>
                  </a:lnTo>
                  <a:lnTo>
                    <a:pt x="22" y="255"/>
                  </a:lnTo>
                  <a:lnTo>
                    <a:pt x="24" y="261"/>
                  </a:lnTo>
                  <a:lnTo>
                    <a:pt x="27" y="265"/>
                  </a:lnTo>
                  <a:lnTo>
                    <a:pt x="29" y="268"/>
                  </a:lnTo>
                  <a:lnTo>
                    <a:pt x="31" y="270"/>
                  </a:lnTo>
                  <a:lnTo>
                    <a:pt x="31" y="27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70"/>
            <p:cNvSpPr>
              <a:spLocks/>
            </p:cNvSpPr>
            <p:nvPr/>
          </p:nvSpPr>
          <p:spPr bwMode="auto">
            <a:xfrm>
              <a:off x="3329361" y="2927896"/>
              <a:ext cx="46038" cy="41275"/>
            </a:xfrm>
            <a:custGeom>
              <a:avLst/>
              <a:gdLst>
                <a:gd name="T0" fmla="*/ 55 w 56"/>
                <a:gd name="T1" fmla="*/ 41 h 52"/>
                <a:gd name="T2" fmla="*/ 56 w 56"/>
                <a:gd name="T3" fmla="*/ 42 h 52"/>
                <a:gd name="T4" fmla="*/ 9 w 56"/>
                <a:gd name="T5" fmla="*/ 0 h 52"/>
                <a:gd name="T6" fmla="*/ 0 w 56"/>
                <a:gd name="T7" fmla="*/ 11 h 52"/>
                <a:gd name="T8" fmla="*/ 48 w 56"/>
                <a:gd name="T9" fmla="*/ 51 h 52"/>
                <a:gd name="T10" fmla="*/ 49 w 56"/>
                <a:gd name="T11" fmla="*/ 52 h 52"/>
                <a:gd name="T12" fmla="*/ 48 w 56"/>
                <a:gd name="T13" fmla="*/ 51 h 52"/>
                <a:gd name="T14" fmla="*/ 49 w 56"/>
                <a:gd name="T15" fmla="*/ 52 h 52"/>
                <a:gd name="T16" fmla="*/ 49 w 56"/>
                <a:gd name="T17" fmla="*/ 52 h 52"/>
                <a:gd name="T18" fmla="*/ 55 w 56"/>
                <a:gd name="T19"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2">
                  <a:moveTo>
                    <a:pt x="55" y="41"/>
                  </a:moveTo>
                  <a:lnTo>
                    <a:pt x="56" y="42"/>
                  </a:lnTo>
                  <a:lnTo>
                    <a:pt x="9" y="0"/>
                  </a:lnTo>
                  <a:lnTo>
                    <a:pt x="0" y="11"/>
                  </a:lnTo>
                  <a:lnTo>
                    <a:pt x="48" y="51"/>
                  </a:lnTo>
                  <a:lnTo>
                    <a:pt x="49" y="52"/>
                  </a:lnTo>
                  <a:lnTo>
                    <a:pt x="48" y="51"/>
                  </a:lnTo>
                  <a:lnTo>
                    <a:pt x="49" y="52"/>
                  </a:lnTo>
                  <a:lnTo>
                    <a:pt x="49" y="52"/>
                  </a:lnTo>
                  <a:lnTo>
                    <a:pt x="5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71"/>
            <p:cNvSpPr>
              <a:spLocks/>
            </p:cNvSpPr>
            <p:nvPr/>
          </p:nvSpPr>
          <p:spPr bwMode="auto">
            <a:xfrm>
              <a:off x="3369048" y="2959646"/>
              <a:ext cx="100013" cy="49213"/>
            </a:xfrm>
            <a:custGeom>
              <a:avLst/>
              <a:gdLst>
                <a:gd name="T0" fmla="*/ 127 w 127"/>
                <a:gd name="T1" fmla="*/ 55 h 63"/>
                <a:gd name="T2" fmla="*/ 123 w 127"/>
                <a:gd name="T3" fmla="*/ 50 h 63"/>
                <a:gd name="T4" fmla="*/ 6 w 127"/>
                <a:gd name="T5" fmla="*/ 0 h 63"/>
                <a:gd name="T6" fmla="*/ 0 w 127"/>
                <a:gd name="T7" fmla="*/ 11 h 63"/>
                <a:gd name="T8" fmla="*/ 119 w 127"/>
                <a:gd name="T9" fmla="*/ 63 h 63"/>
                <a:gd name="T10" fmla="*/ 115 w 127"/>
                <a:gd name="T11" fmla="*/ 58 h 63"/>
                <a:gd name="T12" fmla="*/ 127 w 127"/>
                <a:gd name="T13" fmla="*/ 55 h 63"/>
                <a:gd name="T14" fmla="*/ 126 w 127"/>
                <a:gd name="T15" fmla="*/ 51 h 63"/>
                <a:gd name="T16" fmla="*/ 123 w 127"/>
                <a:gd name="T17" fmla="*/ 50 h 63"/>
                <a:gd name="T18" fmla="*/ 127 w 127"/>
                <a:gd name="T1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63">
                  <a:moveTo>
                    <a:pt x="127" y="55"/>
                  </a:moveTo>
                  <a:lnTo>
                    <a:pt x="123" y="50"/>
                  </a:lnTo>
                  <a:lnTo>
                    <a:pt x="6" y="0"/>
                  </a:lnTo>
                  <a:lnTo>
                    <a:pt x="0" y="11"/>
                  </a:lnTo>
                  <a:lnTo>
                    <a:pt x="119" y="63"/>
                  </a:lnTo>
                  <a:lnTo>
                    <a:pt x="115" y="58"/>
                  </a:lnTo>
                  <a:lnTo>
                    <a:pt x="127" y="55"/>
                  </a:lnTo>
                  <a:lnTo>
                    <a:pt x="126" y="51"/>
                  </a:lnTo>
                  <a:lnTo>
                    <a:pt x="123" y="50"/>
                  </a:lnTo>
                  <a:lnTo>
                    <a:pt x="12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72"/>
            <p:cNvSpPr>
              <a:spLocks/>
            </p:cNvSpPr>
            <p:nvPr/>
          </p:nvSpPr>
          <p:spPr bwMode="auto">
            <a:xfrm>
              <a:off x="3461123" y="3002508"/>
              <a:ext cx="31750" cy="36513"/>
            </a:xfrm>
            <a:custGeom>
              <a:avLst/>
              <a:gdLst>
                <a:gd name="T0" fmla="*/ 32 w 41"/>
                <a:gd name="T1" fmla="*/ 31 h 45"/>
                <a:gd name="T2" fmla="*/ 32 w 41"/>
                <a:gd name="T3" fmla="*/ 31 h 45"/>
                <a:gd name="T4" fmla="*/ 30 w 41"/>
                <a:gd name="T5" fmla="*/ 32 h 45"/>
                <a:gd name="T6" fmla="*/ 29 w 41"/>
                <a:gd name="T7" fmla="*/ 31 h 45"/>
                <a:gd name="T8" fmla="*/ 25 w 41"/>
                <a:gd name="T9" fmla="*/ 27 h 45"/>
                <a:gd name="T10" fmla="*/ 21 w 41"/>
                <a:gd name="T11" fmla="*/ 21 h 45"/>
                <a:gd name="T12" fmla="*/ 18 w 41"/>
                <a:gd name="T13" fmla="*/ 14 h 45"/>
                <a:gd name="T14" fmla="*/ 15 w 41"/>
                <a:gd name="T15" fmla="*/ 7 h 45"/>
                <a:gd name="T16" fmla="*/ 13 w 41"/>
                <a:gd name="T17" fmla="*/ 1 h 45"/>
                <a:gd name="T18" fmla="*/ 12 w 41"/>
                <a:gd name="T19" fmla="*/ 0 h 45"/>
                <a:gd name="T20" fmla="*/ 0 w 41"/>
                <a:gd name="T21" fmla="*/ 3 h 45"/>
                <a:gd name="T22" fmla="*/ 0 w 41"/>
                <a:gd name="T23" fmla="*/ 6 h 45"/>
                <a:gd name="T24" fmla="*/ 3 w 41"/>
                <a:gd name="T25" fmla="*/ 11 h 45"/>
                <a:gd name="T26" fmla="*/ 6 w 41"/>
                <a:gd name="T27" fmla="*/ 19 h 45"/>
                <a:gd name="T28" fmla="*/ 11 w 41"/>
                <a:gd name="T29" fmla="*/ 27 h 45"/>
                <a:gd name="T30" fmla="*/ 15 w 41"/>
                <a:gd name="T31" fmla="*/ 34 h 45"/>
                <a:gd name="T32" fmla="*/ 21 w 41"/>
                <a:gd name="T33" fmla="*/ 41 h 45"/>
                <a:gd name="T34" fmla="*/ 32 w 41"/>
                <a:gd name="T35" fmla="*/ 45 h 45"/>
                <a:gd name="T36" fmla="*/ 41 w 41"/>
                <a:gd name="T37" fmla="*/ 40 h 45"/>
                <a:gd name="T38" fmla="*/ 41 w 41"/>
                <a:gd name="T39" fmla="*/ 40 h 45"/>
                <a:gd name="T40" fmla="*/ 32 w 41"/>
                <a:gd name="T4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5">
                  <a:moveTo>
                    <a:pt x="32" y="31"/>
                  </a:moveTo>
                  <a:lnTo>
                    <a:pt x="32" y="31"/>
                  </a:lnTo>
                  <a:lnTo>
                    <a:pt x="30" y="32"/>
                  </a:lnTo>
                  <a:lnTo>
                    <a:pt x="29" y="31"/>
                  </a:lnTo>
                  <a:lnTo>
                    <a:pt x="25" y="27"/>
                  </a:lnTo>
                  <a:lnTo>
                    <a:pt x="21" y="21"/>
                  </a:lnTo>
                  <a:lnTo>
                    <a:pt x="18" y="14"/>
                  </a:lnTo>
                  <a:lnTo>
                    <a:pt x="15" y="7"/>
                  </a:lnTo>
                  <a:lnTo>
                    <a:pt x="13" y="1"/>
                  </a:lnTo>
                  <a:lnTo>
                    <a:pt x="12" y="0"/>
                  </a:lnTo>
                  <a:lnTo>
                    <a:pt x="0" y="3"/>
                  </a:lnTo>
                  <a:lnTo>
                    <a:pt x="0" y="6"/>
                  </a:lnTo>
                  <a:lnTo>
                    <a:pt x="3" y="11"/>
                  </a:lnTo>
                  <a:lnTo>
                    <a:pt x="6" y="19"/>
                  </a:lnTo>
                  <a:lnTo>
                    <a:pt x="11" y="27"/>
                  </a:lnTo>
                  <a:lnTo>
                    <a:pt x="15" y="34"/>
                  </a:lnTo>
                  <a:lnTo>
                    <a:pt x="21" y="41"/>
                  </a:lnTo>
                  <a:lnTo>
                    <a:pt x="32" y="45"/>
                  </a:lnTo>
                  <a:lnTo>
                    <a:pt x="41" y="40"/>
                  </a:lnTo>
                  <a:lnTo>
                    <a:pt x="41" y="40"/>
                  </a:lnTo>
                  <a:lnTo>
                    <a:pt x="3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73"/>
            <p:cNvSpPr>
              <a:spLocks/>
            </p:cNvSpPr>
            <p:nvPr/>
          </p:nvSpPr>
          <p:spPr bwMode="auto">
            <a:xfrm>
              <a:off x="3484936" y="2943771"/>
              <a:ext cx="123825" cy="92075"/>
            </a:xfrm>
            <a:custGeom>
              <a:avLst/>
              <a:gdLst>
                <a:gd name="T0" fmla="*/ 139 w 155"/>
                <a:gd name="T1" fmla="*/ 14 h 115"/>
                <a:gd name="T2" fmla="*/ 138 w 155"/>
                <a:gd name="T3" fmla="*/ 2 h 115"/>
                <a:gd name="T4" fmla="*/ 135 w 155"/>
                <a:gd name="T5" fmla="*/ 2 h 115"/>
                <a:gd name="T6" fmla="*/ 132 w 155"/>
                <a:gd name="T7" fmla="*/ 6 h 115"/>
                <a:gd name="T8" fmla="*/ 126 w 155"/>
                <a:gd name="T9" fmla="*/ 10 h 115"/>
                <a:gd name="T10" fmla="*/ 118 w 155"/>
                <a:gd name="T11" fmla="*/ 16 h 115"/>
                <a:gd name="T12" fmla="*/ 109 w 155"/>
                <a:gd name="T13" fmla="*/ 23 h 115"/>
                <a:gd name="T14" fmla="*/ 97 w 155"/>
                <a:gd name="T15" fmla="*/ 31 h 115"/>
                <a:gd name="T16" fmla="*/ 87 w 155"/>
                <a:gd name="T17" fmla="*/ 39 h 115"/>
                <a:gd name="T18" fmla="*/ 74 w 155"/>
                <a:gd name="T19" fmla="*/ 48 h 115"/>
                <a:gd name="T20" fmla="*/ 62 w 155"/>
                <a:gd name="T21" fmla="*/ 58 h 115"/>
                <a:gd name="T22" fmla="*/ 50 w 155"/>
                <a:gd name="T23" fmla="*/ 67 h 115"/>
                <a:gd name="T24" fmla="*/ 39 w 155"/>
                <a:gd name="T25" fmla="*/ 76 h 115"/>
                <a:gd name="T26" fmla="*/ 27 w 155"/>
                <a:gd name="T27" fmla="*/ 84 h 115"/>
                <a:gd name="T28" fmla="*/ 18 w 155"/>
                <a:gd name="T29" fmla="*/ 91 h 115"/>
                <a:gd name="T30" fmla="*/ 10 w 155"/>
                <a:gd name="T31" fmla="*/ 98 h 115"/>
                <a:gd name="T32" fmla="*/ 4 w 155"/>
                <a:gd name="T33" fmla="*/ 102 h 115"/>
                <a:gd name="T34" fmla="*/ 0 w 155"/>
                <a:gd name="T35" fmla="*/ 106 h 115"/>
                <a:gd name="T36" fmla="*/ 9 w 155"/>
                <a:gd name="T37" fmla="*/ 115 h 115"/>
                <a:gd name="T38" fmla="*/ 12 w 155"/>
                <a:gd name="T39" fmla="*/ 113 h 115"/>
                <a:gd name="T40" fmla="*/ 18 w 155"/>
                <a:gd name="T41" fmla="*/ 108 h 115"/>
                <a:gd name="T42" fmla="*/ 26 w 155"/>
                <a:gd name="T43" fmla="*/ 101 h 115"/>
                <a:gd name="T44" fmla="*/ 36 w 155"/>
                <a:gd name="T45" fmla="*/ 94 h 115"/>
                <a:gd name="T46" fmla="*/ 47 w 155"/>
                <a:gd name="T47" fmla="*/ 85 h 115"/>
                <a:gd name="T48" fmla="*/ 57 w 155"/>
                <a:gd name="T49" fmla="*/ 77 h 115"/>
                <a:gd name="T50" fmla="*/ 70 w 155"/>
                <a:gd name="T51" fmla="*/ 68 h 115"/>
                <a:gd name="T52" fmla="*/ 82 w 155"/>
                <a:gd name="T53" fmla="*/ 59 h 115"/>
                <a:gd name="T54" fmla="*/ 94 w 155"/>
                <a:gd name="T55" fmla="*/ 49 h 115"/>
                <a:gd name="T56" fmla="*/ 105 w 155"/>
                <a:gd name="T57" fmla="*/ 41 h 115"/>
                <a:gd name="T58" fmla="*/ 116 w 155"/>
                <a:gd name="T59" fmla="*/ 33 h 115"/>
                <a:gd name="T60" fmla="*/ 125 w 155"/>
                <a:gd name="T61" fmla="*/ 26 h 115"/>
                <a:gd name="T62" fmla="*/ 133 w 155"/>
                <a:gd name="T63" fmla="*/ 21 h 115"/>
                <a:gd name="T64" fmla="*/ 140 w 155"/>
                <a:gd name="T65" fmla="*/ 16 h 115"/>
                <a:gd name="T66" fmla="*/ 143 w 155"/>
                <a:gd name="T67" fmla="*/ 13 h 115"/>
                <a:gd name="T68" fmla="*/ 145 w 155"/>
                <a:gd name="T69" fmla="*/ 11 h 115"/>
                <a:gd name="T70" fmla="*/ 142 w 155"/>
                <a:gd name="T71" fmla="*/ 0 h 115"/>
                <a:gd name="T72" fmla="*/ 145 w 155"/>
                <a:gd name="T73" fmla="*/ 11 h 115"/>
                <a:gd name="T74" fmla="*/ 155 w 155"/>
                <a:gd name="T75" fmla="*/ 5 h 115"/>
                <a:gd name="T76" fmla="*/ 142 w 155"/>
                <a:gd name="T77" fmla="*/ 0 h 115"/>
                <a:gd name="T78" fmla="*/ 139 w 155"/>
                <a:gd name="T79" fmla="*/ 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115">
                  <a:moveTo>
                    <a:pt x="139" y="14"/>
                  </a:moveTo>
                  <a:lnTo>
                    <a:pt x="138" y="2"/>
                  </a:lnTo>
                  <a:lnTo>
                    <a:pt x="135" y="2"/>
                  </a:lnTo>
                  <a:lnTo>
                    <a:pt x="132" y="6"/>
                  </a:lnTo>
                  <a:lnTo>
                    <a:pt x="126" y="10"/>
                  </a:lnTo>
                  <a:lnTo>
                    <a:pt x="118" y="16"/>
                  </a:lnTo>
                  <a:lnTo>
                    <a:pt x="109" y="23"/>
                  </a:lnTo>
                  <a:lnTo>
                    <a:pt x="97" y="31"/>
                  </a:lnTo>
                  <a:lnTo>
                    <a:pt x="87" y="39"/>
                  </a:lnTo>
                  <a:lnTo>
                    <a:pt x="74" y="48"/>
                  </a:lnTo>
                  <a:lnTo>
                    <a:pt x="62" y="58"/>
                  </a:lnTo>
                  <a:lnTo>
                    <a:pt x="50" y="67"/>
                  </a:lnTo>
                  <a:lnTo>
                    <a:pt x="39" y="76"/>
                  </a:lnTo>
                  <a:lnTo>
                    <a:pt x="27" y="84"/>
                  </a:lnTo>
                  <a:lnTo>
                    <a:pt x="18" y="91"/>
                  </a:lnTo>
                  <a:lnTo>
                    <a:pt x="10" y="98"/>
                  </a:lnTo>
                  <a:lnTo>
                    <a:pt x="4" y="102"/>
                  </a:lnTo>
                  <a:lnTo>
                    <a:pt x="0" y="106"/>
                  </a:lnTo>
                  <a:lnTo>
                    <a:pt x="9" y="115"/>
                  </a:lnTo>
                  <a:lnTo>
                    <a:pt x="12" y="113"/>
                  </a:lnTo>
                  <a:lnTo>
                    <a:pt x="18" y="108"/>
                  </a:lnTo>
                  <a:lnTo>
                    <a:pt x="26" y="101"/>
                  </a:lnTo>
                  <a:lnTo>
                    <a:pt x="36" y="94"/>
                  </a:lnTo>
                  <a:lnTo>
                    <a:pt x="47" y="85"/>
                  </a:lnTo>
                  <a:lnTo>
                    <a:pt x="57" y="77"/>
                  </a:lnTo>
                  <a:lnTo>
                    <a:pt x="70" y="68"/>
                  </a:lnTo>
                  <a:lnTo>
                    <a:pt x="82" y="59"/>
                  </a:lnTo>
                  <a:lnTo>
                    <a:pt x="94" y="49"/>
                  </a:lnTo>
                  <a:lnTo>
                    <a:pt x="105" y="41"/>
                  </a:lnTo>
                  <a:lnTo>
                    <a:pt x="116" y="33"/>
                  </a:lnTo>
                  <a:lnTo>
                    <a:pt x="125" y="26"/>
                  </a:lnTo>
                  <a:lnTo>
                    <a:pt x="133" y="21"/>
                  </a:lnTo>
                  <a:lnTo>
                    <a:pt x="140" y="16"/>
                  </a:lnTo>
                  <a:lnTo>
                    <a:pt x="143" y="13"/>
                  </a:lnTo>
                  <a:lnTo>
                    <a:pt x="145" y="11"/>
                  </a:lnTo>
                  <a:lnTo>
                    <a:pt x="142" y="0"/>
                  </a:lnTo>
                  <a:lnTo>
                    <a:pt x="145" y="11"/>
                  </a:lnTo>
                  <a:lnTo>
                    <a:pt x="155" y="5"/>
                  </a:lnTo>
                  <a:lnTo>
                    <a:pt x="142" y="0"/>
                  </a:lnTo>
                  <a:lnTo>
                    <a:pt x="1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74"/>
            <p:cNvSpPr>
              <a:spLocks/>
            </p:cNvSpPr>
            <p:nvPr/>
          </p:nvSpPr>
          <p:spPr bwMode="auto">
            <a:xfrm>
              <a:off x="3562723" y="2910433"/>
              <a:ext cx="36513" cy="44450"/>
            </a:xfrm>
            <a:custGeom>
              <a:avLst/>
              <a:gdLst>
                <a:gd name="T0" fmla="*/ 0 w 46"/>
                <a:gd name="T1" fmla="*/ 0 h 57"/>
                <a:gd name="T2" fmla="*/ 0 w 46"/>
                <a:gd name="T3" fmla="*/ 0 h 57"/>
                <a:gd name="T4" fmla="*/ 0 w 46"/>
                <a:gd name="T5" fmla="*/ 15 h 57"/>
                <a:gd name="T6" fmla="*/ 4 w 46"/>
                <a:gd name="T7" fmla="*/ 27 h 57"/>
                <a:gd name="T8" fmla="*/ 11 w 46"/>
                <a:gd name="T9" fmla="*/ 37 h 57"/>
                <a:gd name="T10" fmla="*/ 19 w 46"/>
                <a:gd name="T11" fmla="*/ 44 h 57"/>
                <a:gd name="T12" fmla="*/ 28 w 46"/>
                <a:gd name="T13" fmla="*/ 50 h 57"/>
                <a:gd name="T14" fmla="*/ 36 w 46"/>
                <a:gd name="T15" fmla="*/ 53 h 57"/>
                <a:gd name="T16" fmla="*/ 42 w 46"/>
                <a:gd name="T17" fmla="*/ 56 h 57"/>
                <a:gd name="T18" fmla="*/ 43 w 46"/>
                <a:gd name="T19" fmla="*/ 57 h 57"/>
                <a:gd name="T20" fmla="*/ 46 w 46"/>
                <a:gd name="T21" fmla="*/ 43 h 57"/>
                <a:gd name="T22" fmla="*/ 45 w 46"/>
                <a:gd name="T23" fmla="*/ 43 h 57"/>
                <a:gd name="T24" fmla="*/ 41 w 46"/>
                <a:gd name="T25" fmla="*/ 42 h 57"/>
                <a:gd name="T26" fmla="*/ 34 w 46"/>
                <a:gd name="T27" fmla="*/ 38 h 57"/>
                <a:gd name="T28" fmla="*/ 27 w 46"/>
                <a:gd name="T29" fmla="*/ 34 h 57"/>
                <a:gd name="T30" fmla="*/ 20 w 46"/>
                <a:gd name="T31" fmla="*/ 29 h 57"/>
                <a:gd name="T32" fmla="*/ 15 w 46"/>
                <a:gd name="T33" fmla="*/ 22 h 57"/>
                <a:gd name="T34" fmla="*/ 13 w 46"/>
                <a:gd name="T35" fmla="*/ 14 h 57"/>
                <a:gd name="T36" fmla="*/ 14 w 46"/>
                <a:gd name="T37" fmla="*/ 4 h 57"/>
                <a:gd name="T38" fmla="*/ 14 w 46"/>
                <a:gd name="T39" fmla="*/ 4 h 57"/>
                <a:gd name="T40" fmla="*/ 0 w 46"/>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7">
                  <a:moveTo>
                    <a:pt x="0" y="0"/>
                  </a:moveTo>
                  <a:lnTo>
                    <a:pt x="0" y="0"/>
                  </a:lnTo>
                  <a:lnTo>
                    <a:pt x="0" y="15"/>
                  </a:lnTo>
                  <a:lnTo>
                    <a:pt x="4" y="27"/>
                  </a:lnTo>
                  <a:lnTo>
                    <a:pt x="11" y="37"/>
                  </a:lnTo>
                  <a:lnTo>
                    <a:pt x="19" y="44"/>
                  </a:lnTo>
                  <a:lnTo>
                    <a:pt x="28" y="50"/>
                  </a:lnTo>
                  <a:lnTo>
                    <a:pt x="36" y="53"/>
                  </a:lnTo>
                  <a:lnTo>
                    <a:pt x="42" y="56"/>
                  </a:lnTo>
                  <a:lnTo>
                    <a:pt x="43" y="57"/>
                  </a:lnTo>
                  <a:lnTo>
                    <a:pt x="46" y="43"/>
                  </a:lnTo>
                  <a:lnTo>
                    <a:pt x="45" y="43"/>
                  </a:lnTo>
                  <a:lnTo>
                    <a:pt x="41" y="42"/>
                  </a:lnTo>
                  <a:lnTo>
                    <a:pt x="34" y="38"/>
                  </a:lnTo>
                  <a:lnTo>
                    <a:pt x="27" y="34"/>
                  </a:lnTo>
                  <a:lnTo>
                    <a:pt x="20" y="29"/>
                  </a:lnTo>
                  <a:lnTo>
                    <a:pt x="15" y="22"/>
                  </a:lnTo>
                  <a:lnTo>
                    <a:pt x="13" y="14"/>
                  </a:lnTo>
                  <a:lnTo>
                    <a:pt x="14" y="4"/>
                  </a:lnTo>
                  <a:lnTo>
                    <a:pt x="1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75"/>
            <p:cNvSpPr>
              <a:spLocks/>
            </p:cNvSpPr>
            <p:nvPr/>
          </p:nvSpPr>
          <p:spPr bwMode="auto">
            <a:xfrm>
              <a:off x="3537323" y="2770733"/>
              <a:ext cx="36513" cy="141288"/>
            </a:xfrm>
            <a:custGeom>
              <a:avLst/>
              <a:gdLst>
                <a:gd name="T0" fmla="*/ 21 w 45"/>
                <a:gd name="T1" fmla="*/ 3 h 179"/>
                <a:gd name="T2" fmla="*/ 23 w 45"/>
                <a:gd name="T3" fmla="*/ 0 h 179"/>
                <a:gd name="T4" fmla="*/ 13 w 45"/>
                <a:gd name="T5" fmla="*/ 9 h 179"/>
                <a:gd name="T6" fmla="*/ 6 w 45"/>
                <a:gd name="T7" fmla="*/ 20 h 179"/>
                <a:gd name="T8" fmla="*/ 1 w 45"/>
                <a:gd name="T9" fmla="*/ 31 h 179"/>
                <a:gd name="T10" fmla="*/ 0 w 45"/>
                <a:gd name="T11" fmla="*/ 44 h 179"/>
                <a:gd name="T12" fmla="*/ 0 w 45"/>
                <a:gd name="T13" fmla="*/ 57 h 179"/>
                <a:gd name="T14" fmla="*/ 2 w 45"/>
                <a:gd name="T15" fmla="*/ 69 h 179"/>
                <a:gd name="T16" fmla="*/ 5 w 45"/>
                <a:gd name="T17" fmla="*/ 82 h 179"/>
                <a:gd name="T18" fmla="*/ 9 w 45"/>
                <a:gd name="T19" fmla="*/ 95 h 179"/>
                <a:gd name="T20" fmla="*/ 13 w 45"/>
                <a:gd name="T21" fmla="*/ 107 h 179"/>
                <a:gd name="T22" fmla="*/ 17 w 45"/>
                <a:gd name="T23" fmla="*/ 120 h 179"/>
                <a:gd name="T24" fmla="*/ 22 w 45"/>
                <a:gd name="T25" fmla="*/ 132 h 179"/>
                <a:gd name="T26" fmla="*/ 27 w 45"/>
                <a:gd name="T27" fmla="*/ 142 h 179"/>
                <a:gd name="T28" fmla="*/ 30 w 45"/>
                <a:gd name="T29" fmla="*/ 153 h 179"/>
                <a:gd name="T30" fmla="*/ 31 w 45"/>
                <a:gd name="T31" fmla="*/ 161 h 179"/>
                <a:gd name="T32" fmla="*/ 32 w 45"/>
                <a:gd name="T33" fmla="*/ 170 h 179"/>
                <a:gd name="T34" fmla="*/ 31 w 45"/>
                <a:gd name="T35" fmla="*/ 175 h 179"/>
                <a:gd name="T36" fmla="*/ 45 w 45"/>
                <a:gd name="T37" fmla="*/ 179 h 179"/>
                <a:gd name="T38" fmla="*/ 45 w 45"/>
                <a:gd name="T39" fmla="*/ 170 h 179"/>
                <a:gd name="T40" fmla="*/ 45 w 45"/>
                <a:gd name="T41" fmla="*/ 160 h 179"/>
                <a:gd name="T42" fmla="*/ 42 w 45"/>
                <a:gd name="T43" fmla="*/ 149 h 179"/>
                <a:gd name="T44" fmla="*/ 38 w 45"/>
                <a:gd name="T45" fmla="*/ 138 h 179"/>
                <a:gd name="T46" fmla="*/ 35 w 45"/>
                <a:gd name="T47" fmla="*/ 127 h 179"/>
                <a:gd name="T48" fmla="*/ 30 w 45"/>
                <a:gd name="T49" fmla="*/ 115 h 179"/>
                <a:gd name="T50" fmla="*/ 25 w 45"/>
                <a:gd name="T51" fmla="*/ 103 h 179"/>
                <a:gd name="T52" fmla="*/ 21 w 45"/>
                <a:gd name="T53" fmla="*/ 91 h 179"/>
                <a:gd name="T54" fmla="*/ 17 w 45"/>
                <a:gd name="T55" fmla="*/ 79 h 179"/>
                <a:gd name="T56" fmla="*/ 15 w 45"/>
                <a:gd name="T57" fmla="*/ 66 h 179"/>
                <a:gd name="T58" fmla="*/ 13 w 45"/>
                <a:gd name="T59" fmla="*/ 56 h 179"/>
                <a:gd name="T60" fmla="*/ 13 w 45"/>
                <a:gd name="T61" fmla="*/ 45 h 179"/>
                <a:gd name="T62" fmla="*/ 15 w 45"/>
                <a:gd name="T63" fmla="*/ 35 h 179"/>
                <a:gd name="T64" fmla="*/ 17 w 45"/>
                <a:gd name="T65" fmla="*/ 26 h 179"/>
                <a:gd name="T66" fmla="*/ 23 w 45"/>
                <a:gd name="T67" fmla="*/ 17 h 179"/>
                <a:gd name="T68" fmla="*/ 30 w 45"/>
                <a:gd name="T69" fmla="*/ 11 h 179"/>
                <a:gd name="T70" fmla="*/ 32 w 45"/>
                <a:gd name="T71" fmla="*/ 8 h 179"/>
                <a:gd name="T72" fmla="*/ 30 w 45"/>
                <a:gd name="T73" fmla="*/ 11 h 179"/>
                <a:gd name="T74" fmla="*/ 31 w 45"/>
                <a:gd name="T75" fmla="*/ 11 h 179"/>
                <a:gd name="T76" fmla="*/ 32 w 45"/>
                <a:gd name="T77" fmla="*/ 8 h 179"/>
                <a:gd name="T78" fmla="*/ 21 w 45"/>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179">
                  <a:moveTo>
                    <a:pt x="21" y="3"/>
                  </a:moveTo>
                  <a:lnTo>
                    <a:pt x="23" y="0"/>
                  </a:lnTo>
                  <a:lnTo>
                    <a:pt x="13" y="9"/>
                  </a:lnTo>
                  <a:lnTo>
                    <a:pt x="6" y="20"/>
                  </a:lnTo>
                  <a:lnTo>
                    <a:pt x="1" y="31"/>
                  </a:lnTo>
                  <a:lnTo>
                    <a:pt x="0" y="44"/>
                  </a:lnTo>
                  <a:lnTo>
                    <a:pt x="0" y="57"/>
                  </a:lnTo>
                  <a:lnTo>
                    <a:pt x="2" y="69"/>
                  </a:lnTo>
                  <a:lnTo>
                    <a:pt x="5" y="82"/>
                  </a:lnTo>
                  <a:lnTo>
                    <a:pt x="9" y="95"/>
                  </a:lnTo>
                  <a:lnTo>
                    <a:pt x="13" y="107"/>
                  </a:lnTo>
                  <a:lnTo>
                    <a:pt x="17" y="120"/>
                  </a:lnTo>
                  <a:lnTo>
                    <a:pt x="22" y="132"/>
                  </a:lnTo>
                  <a:lnTo>
                    <a:pt x="27" y="142"/>
                  </a:lnTo>
                  <a:lnTo>
                    <a:pt x="30" y="153"/>
                  </a:lnTo>
                  <a:lnTo>
                    <a:pt x="31" y="161"/>
                  </a:lnTo>
                  <a:lnTo>
                    <a:pt x="32" y="170"/>
                  </a:lnTo>
                  <a:lnTo>
                    <a:pt x="31" y="175"/>
                  </a:lnTo>
                  <a:lnTo>
                    <a:pt x="45" y="179"/>
                  </a:lnTo>
                  <a:lnTo>
                    <a:pt x="45" y="170"/>
                  </a:lnTo>
                  <a:lnTo>
                    <a:pt x="45" y="160"/>
                  </a:lnTo>
                  <a:lnTo>
                    <a:pt x="42" y="149"/>
                  </a:lnTo>
                  <a:lnTo>
                    <a:pt x="38" y="138"/>
                  </a:lnTo>
                  <a:lnTo>
                    <a:pt x="35" y="127"/>
                  </a:lnTo>
                  <a:lnTo>
                    <a:pt x="30" y="115"/>
                  </a:lnTo>
                  <a:lnTo>
                    <a:pt x="25" y="103"/>
                  </a:lnTo>
                  <a:lnTo>
                    <a:pt x="21" y="91"/>
                  </a:lnTo>
                  <a:lnTo>
                    <a:pt x="17" y="79"/>
                  </a:lnTo>
                  <a:lnTo>
                    <a:pt x="15" y="66"/>
                  </a:lnTo>
                  <a:lnTo>
                    <a:pt x="13" y="56"/>
                  </a:lnTo>
                  <a:lnTo>
                    <a:pt x="13" y="45"/>
                  </a:lnTo>
                  <a:lnTo>
                    <a:pt x="15" y="35"/>
                  </a:lnTo>
                  <a:lnTo>
                    <a:pt x="17" y="26"/>
                  </a:lnTo>
                  <a:lnTo>
                    <a:pt x="23" y="17"/>
                  </a:lnTo>
                  <a:lnTo>
                    <a:pt x="30" y="11"/>
                  </a:lnTo>
                  <a:lnTo>
                    <a:pt x="32" y="8"/>
                  </a:lnTo>
                  <a:lnTo>
                    <a:pt x="30" y="11"/>
                  </a:lnTo>
                  <a:lnTo>
                    <a:pt x="31" y="11"/>
                  </a:lnTo>
                  <a:lnTo>
                    <a:pt x="32" y="8"/>
                  </a:lnTo>
                  <a:lnTo>
                    <a:pt x="2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76"/>
            <p:cNvSpPr>
              <a:spLocks/>
            </p:cNvSpPr>
            <p:nvPr/>
          </p:nvSpPr>
          <p:spPr bwMode="auto">
            <a:xfrm>
              <a:off x="3553198" y="2740571"/>
              <a:ext cx="28575" cy="36513"/>
            </a:xfrm>
            <a:custGeom>
              <a:avLst/>
              <a:gdLst>
                <a:gd name="T0" fmla="*/ 23 w 34"/>
                <a:gd name="T1" fmla="*/ 3 h 47"/>
                <a:gd name="T2" fmla="*/ 29 w 34"/>
                <a:gd name="T3" fmla="*/ 5 h 47"/>
                <a:gd name="T4" fmla="*/ 24 w 34"/>
                <a:gd name="T5" fmla="*/ 0 h 47"/>
                <a:gd name="T6" fmla="*/ 23 w 34"/>
                <a:gd name="T7" fmla="*/ 2 h 47"/>
                <a:gd name="T8" fmla="*/ 22 w 34"/>
                <a:gd name="T9" fmla="*/ 5 h 47"/>
                <a:gd name="T10" fmla="*/ 21 w 34"/>
                <a:gd name="T11" fmla="*/ 7 h 47"/>
                <a:gd name="T12" fmla="*/ 17 w 34"/>
                <a:gd name="T13" fmla="*/ 12 h 47"/>
                <a:gd name="T14" fmla="*/ 14 w 34"/>
                <a:gd name="T15" fmla="*/ 18 h 47"/>
                <a:gd name="T16" fmla="*/ 8 w 34"/>
                <a:gd name="T17" fmla="*/ 29 h 47"/>
                <a:gd name="T18" fmla="*/ 0 w 34"/>
                <a:gd name="T19" fmla="*/ 42 h 47"/>
                <a:gd name="T20" fmla="*/ 11 w 34"/>
                <a:gd name="T21" fmla="*/ 47 h 47"/>
                <a:gd name="T22" fmla="*/ 19 w 34"/>
                <a:gd name="T23" fmla="*/ 35 h 47"/>
                <a:gd name="T24" fmla="*/ 24 w 34"/>
                <a:gd name="T25" fmla="*/ 24 h 47"/>
                <a:gd name="T26" fmla="*/ 29 w 34"/>
                <a:gd name="T27" fmla="*/ 17 h 47"/>
                <a:gd name="T28" fmla="*/ 31 w 34"/>
                <a:gd name="T29" fmla="*/ 13 h 47"/>
                <a:gd name="T30" fmla="*/ 33 w 34"/>
                <a:gd name="T31" fmla="*/ 10 h 47"/>
                <a:gd name="T32" fmla="*/ 33 w 34"/>
                <a:gd name="T33" fmla="*/ 8 h 47"/>
                <a:gd name="T34" fmla="*/ 33 w 34"/>
                <a:gd name="T35" fmla="*/ 9 h 47"/>
                <a:gd name="T36" fmla="*/ 29 w 34"/>
                <a:gd name="T37" fmla="*/ 5 h 47"/>
                <a:gd name="T38" fmla="*/ 34 w 34"/>
                <a:gd name="T39" fmla="*/ 7 h 47"/>
                <a:gd name="T40" fmla="*/ 34 w 34"/>
                <a:gd name="T41" fmla="*/ 8 h 47"/>
                <a:gd name="T42" fmla="*/ 34 w 34"/>
                <a:gd name="T43" fmla="*/ 8 h 47"/>
                <a:gd name="T44" fmla="*/ 34 w 34"/>
                <a:gd name="T45" fmla="*/ 7 h 47"/>
                <a:gd name="T46" fmla="*/ 23 w 34"/>
                <a:gd name="T4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7">
                  <a:moveTo>
                    <a:pt x="23" y="3"/>
                  </a:moveTo>
                  <a:lnTo>
                    <a:pt x="29" y="5"/>
                  </a:lnTo>
                  <a:lnTo>
                    <a:pt x="24" y="0"/>
                  </a:lnTo>
                  <a:lnTo>
                    <a:pt x="23" y="2"/>
                  </a:lnTo>
                  <a:lnTo>
                    <a:pt x="22" y="5"/>
                  </a:lnTo>
                  <a:lnTo>
                    <a:pt x="21" y="7"/>
                  </a:lnTo>
                  <a:lnTo>
                    <a:pt x="17" y="12"/>
                  </a:lnTo>
                  <a:lnTo>
                    <a:pt x="14" y="18"/>
                  </a:lnTo>
                  <a:lnTo>
                    <a:pt x="8" y="29"/>
                  </a:lnTo>
                  <a:lnTo>
                    <a:pt x="0" y="42"/>
                  </a:lnTo>
                  <a:lnTo>
                    <a:pt x="11" y="47"/>
                  </a:lnTo>
                  <a:lnTo>
                    <a:pt x="19" y="35"/>
                  </a:lnTo>
                  <a:lnTo>
                    <a:pt x="24" y="24"/>
                  </a:lnTo>
                  <a:lnTo>
                    <a:pt x="29" y="17"/>
                  </a:lnTo>
                  <a:lnTo>
                    <a:pt x="31" y="13"/>
                  </a:lnTo>
                  <a:lnTo>
                    <a:pt x="33" y="10"/>
                  </a:lnTo>
                  <a:lnTo>
                    <a:pt x="33" y="8"/>
                  </a:lnTo>
                  <a:lnTo>
                    <a:pt x="33" y="9"/>
                  </a:lnTo>
                  <a:lnTo>
                    <a:pt x="29" y="5"/>
                  </a:lnTo>
                  <a:lnTo>
                    <a:pt x="34" y="7"/>
                  </a:lnTo>
                  <a:lnTo>
                    <a:pt x="34" y="8"/>
                  </a:lnTo>
                  <a:lnTo>
                    <a:pt x="34" y="8"/>
                  </a:lnTo>
                  <a:lnTo>
                    <a:pt x="34" y="7"/>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77"/>
            <p:cNvSpPr>
              <a:spLocks/>
            </p:cNvSpPr>
            <p:nvPr/>
          </p:nvSpPr>
          <p:spPr bwMode="auto">
            <a:xfrm>
              <a:off x="3554786" y="2711996"/>
              <a:ext cx="26988" cy="33338"/>
            </a:xfrm>
            <a:custGeom>
              <a:avLst/>
              <a:gdLst>
                <a:gd name="T0" fmla="*/ 0 w 35"/>
                <a:gd name="T1" fmla="*/ 14 h 43"/>
                <a:gd name="T2" fmla="*/ 0 w 35"/>
                <a:gd name="T3" fmla="*/ 14 h 43"/>
                <a:gd name="T4" fmla="*/ 10 w 35"/>
                <a:gd name="T5" fmla="*/ 16 h 43"/>
                <a:gd name="T6" fmla="*/ 16 w 35"/>
                <a:gd name="T7" fmla="*/ 20 h 43"/>
                <a:gd name="T8" fmla="*/ 20 w 35"/>
                <a:gd name="T9" fmla="*/ 23 h 43"/>
                <a:gd name="T10" fmla="*/ 22 w 35"/>
                <a:gd name="T11" fmla="*/ 28 h 43"/>
                <a:gd name="T12" fmla="*/ 22 w 35"/>
                <a:gd name="T13" fmla="*/ 33 h 43"/>
                <a:gd name="T14" fmla="*/ 22 w 35"/>
                <a:gd name="T15" fmla="*/ 36 h 43"/>
                <a:gd name="T16" fmla="*/ 22 w 35"/>
                <a:gd name="T17" fmla="*/ 38 h 43"/>
                <a:gd name="T18" fmla="*/ 22 w 35"/>
                <a:gd name="T19" fmla="*/ 39 h 43"/>
                <a:gd name="T20" fmla="*/ 33 w 35"/>
                <a:gd name="T21" fmla="*/ 43 h 43"/>
                <a:gd name="T22" fmla="*/ 35 w 35"/>
                <a:gd name="T23" fmla="*/ 41 h 43"/>
                <a:gd name="T24" fmla="*/ 35 w 35"/>
                <a:gd name="T25" fmla="*/ 37 h 43"/>
                <a:gd name="T26" fmla="*/ 35 w 35"/>
                <a:gd name="T27" fmla="*/ 31 h 43"/>
                <a:gd name="T28" fmla="*/ 33 w 35"/>
                <a:gd name="T29" fmla="*/ 23 h 43"/>
                <a:gd name="T30" fmla="*/ 30 w 35"/>
                <a:gd name="T31" fmla="*/ 16 h 43"/>
                <a:gd name="T32" fmla="*/ 24 w 35"/>
                <a:gd name="T33" fmla="*/ 10 h 43"/>
                <a:gd name="T34" fmla="*/ 15 w 35"/>
                <a:gd name="T35" fmla="*/ 4 h 43"/>
                <a:gd name="T36" fmla="*/ 2 w 35"/>
                <a:gd name="T37" fmla="*/ 0 h 43"/>
                <a:gd name="T38" fmla="*/ 2 w 35"/>
                <a:gd name="T39" fmla="*/ 0 h 43"/>
                <a:gd name="T40" fmla="*/ 0 w 35"/>
                <a:gd name="T41"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3">
                  <a:moveTo>
                    <a:pt x="0" y="14"/>
                  </a:moveTo>
                  <a:lnTo>
                    <a:pt x="0" y="14"/>
                  </a:lnTo>
                  <a:lnTo>
                    <a:pt x="10" y="16"/>
                  </a:lnTo>
                  <a:lnTo>
                    <a:pt x="16" y="20"/>
                  </a:lnTo>
                  <a:lnTo>
                    <a:pt x="20" y="23"/>
                  </a:lnTo>
                  <a:lnTo>
                    <a:pt x="22" y="28"/>
                  </a:lnTo>
                  <a:lnTo>
                    <a:pt x="22" y="33"/>
                  </a:lnTo>
                  <a:lnTo>
                    <a:pt x="22" y="36"/>
                  </a:lnTo>
                  <a:lnTo>
                    <a:pt x="22" y="38"/>
                  </a:lnTo>
                  <a:lnTo>
                    <a:pt x="22" y="39"/>
                  </a:lnTo>
                  <a:lnTo>
                    <a:pt x="33" y="43"/>
                  </a:lnTo>
                  <a:lnTo>
                    <a:pt x="35" y="41"/>
                  </a:lnTo>
                  <a:lnTo>
                    <a:pt x="35" y="37"/>
                  </a:lnTo>
                  <a:lnTo>
                    <a:pt x="35" y="31"/>
                  </a:lnTo>
                  <a:lnTo>
                    <a:pt x="33" y="23"/>
                  </a:lnTo>
                  <a:lnTo>
                    <a:pt x="30" y="16"/>
                  </a:lnTo>
                  <a:lnTo>
                    <a:pt x="24" y="10"/>
                  </a:lnTo>
                  <a:lnTo>
                    <a:pt x="15" y="4"/>
                  </a:lnTo>
                  <a:lnTo>
                    <a:pt x="2" y="0"/>
                  </a:lnTo>
                  <a:lnTo>
                    <a:pt x="2"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78"/>
            <p:cNvSpPr>
              <a:spLocks/>
            </p:cNvSpPr>
            <p:nvPr/>
          </p:nvSpPr>
          <p:spPr bwMode="auto">
            <a:xfrm>
              <a:off x="3486523" y="2711996"/>
              <a:ext cx="69850" cy="103188"/>
            </a:xfrm>
            <a:custGeom>
              <a:avLst/>
              <a:gdLst>
                <a:gd name="T0" fmla="*/ 0 w 88"/>
                <a:gd name="T1" fmla="*/ 125 h 131"/>
                <a:gd name="T2" fmla="*/ 1 w 88"/>
                <a:gd name="T3" fmla="*/ 126 h 131"/>
                <a:gd name="T4" fmla="*/ 10 w 88"/>
                <a:gd name="T5" fmla="*/ 131 h 131"/>
                <a:gd name="T6" fmla="*/ 20 w 88"/>
                <a:gd name="T7" fmla="*/ 131 h 131"/>
                <a:gd name="T8" fmla="*/ 27 w 88"/>
                <a:gd name="T9" fmla="*/ 125 h 131"/>
                <a:gd name="T10" fmla="*/ 31 w 88"/>
                <a:gd name="T11" fmla="*/ 117 h 131"/>
                <a:gd name="T12" fmla="*/ 32 w 88"/>
                <a:gd name="T13" fmla="*/ 106 h 131"/>
                <a:gd name="T14" fmla="*/ 33 w 88"/>
                <a:gd name="T15" fmla="*/ 96 h 131"/>
                <a:gd name="T16" fmla="*/ 33 w 88"/>
                <a:gd name="T17" fmla="*/ 84 h 131"/>
                <a:gd name="T18" fmla="*/ 33 w 88"/>
                <a:gd name="T19" fmla="*/ 72 h 131"/>
                <a:gd name="T20" fmla="*/ 34 w 88"/>
                <a:gd name="T21" fmla="*/ 59 h 131"/>
                <a:gd name="T22" fmla="*/ 35 w 88"/>
                <a:gd name="T23" fmla="*/ 48 h 131"/>
                <a:gd name="T24" fmla="*/ 39 w 88"/>
                <a:gd name="T25" fmla="*/ 37 h 131"/>
                <a:gd name="T26" fmla="*/ 43 w 88"/>
                <a:gd name="T27" fmla="*/ 28 h 131"/>
                <a:gd name="T28" fmla="*/ 50 w 88"/>
                <a:gd name="T29" fmla="*/ 21 h 131"/>
                <a:gd name="T30" fmla="*/ 58 w 88"/>
                <a:gd name="T31" fmla="*/ 16 h 131"/>
                <a:gd name="T32" fmla="*/ 70 w 88"/>
                <a:gd name="T33" fmla="*/ 13 h 131"/>
                <a:gd name="T34" fmla="*/ 86 w 88"/>
                <a:gd name="T35" fmla="*/ 14 h 131"/>
                <a:gd name="T36" fmla="*/ 88 w 88"/>
                <a:gd name="T37" fmla="*/ 0 h 131"/>
                <a:gd name="T38" fmla="*/ 70 w 88"/>
                <a:gd name="T39" fmla="*/ 0 h 131"/>
                <a:gd name="T40" fmla="*/ 54 w 88"/>
                <a:gd name="T41" fmla="*/ 4 h 131"/>
                <a:gd name="T42" fmla="*/ 42 w 88"/>
                <a:gd name="T43" fmla="*/ 11 h 131"/>
                <a:gd name="T44" fmla="*/ 33 w 88"/>
                <a:gd name="T45" fmla="*/ 21 h 131"/>
                <a:gd name="T46" fmla="*/ 27 w 88"/>
                <a:gd name="T47" fmla="*/ 33 h 131"/>
                <a:gd name="T48" fmla="*/ 23 w 88"/>
                <a:gd name="T49" fmla="*/ 45 h 131"/>
                <a:gd name="T50" fmla="*/ 22 w 88"/>
                <a:gd name="T51" fmla="*/ 58 h 131"/>
                <a:gd name="T52" fmla="*/ 20 w 88"/>
                <a:gd name="T53" fmla="*/ 72 h 131"/>
                <a:gd name="T54" fmla="*/ 19 w 88"/>
                <a:gd name="T55" fmla="*/ 84 h 131"/>
                <a:gd name="T56" fmla="*/ 19 w 88"/>
                <a:gd name="T57" fmla="*/ 96 h 131"/>
                <a:gd name="T58" fmla="*/ 19 w 88"/>
                <a:gd name="T59" fmla="*/ 106 h 131"/>
                <a:gd name="T60" fmla="*/ 18 w 88"/>
                <a:gd name="T61" fmla="*/ 113 h 131"/>
                <a:gd name="T62" fmla="*/ 17 w 88"/>
                <a:gd name="T63" fmla="*/ 118 h 131"/>
                <a:gd name="T64" fmla="*/ 17 w 88"/>
                <a:gd name="T65" fmla="*/ 119 h 131"/>
                <a:gd name="T66" fmla="*/ 15 w 88"/>
                <a:gd name="T67" fmla="*/ 118 h 131"/>
                <a:gd name="T68" fmla="*/ 8 w 88"/>
                <a:gd name="T69" fmla="*/ 116 h 131"/>
                <a:gd name="T70" fmla="*/ 9 w 88"/>
                <a:gd name="T71" fmla="*/ 117 h 131"/>
                <a:gd name="T72" fmla="*/ 0 w 88"/>
                <a:gd name="T73" fmla="*/ 125 h 131"/>
                <a:gd name="T74" fmla="*/ 0 w 88"/>
                <a:gd name="T75" fmla="*/ 126 h 131"/>
                <a:gd name="T76" fmla="*/ 1 w 88"/>
                <a:gd name="T77" fmla="*/ 126 h 131"/>
                <a:gd name="T78" fmla="*/ 0 w 88"/>
                <a:gd name="T79"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31">
                  <a:moveTo>
                    <a:pt x="0" y="125"/>
                  </a:moveTo>
                  <a:lnTo>
                    <a:pt x="1" y="126"/>
                  </a:lnTo>
                  <a:lnTo>
                    <a:pt x="10" y="131"/>
                  </a:lnTo>
                  <a:lnTo>
                    <a:pt x="20" y="131"/>
                  </a:lnTo>
                  <a:lnTo>
                    <a:pt x="27" y="125"/>
                  </a:lnTo>
                  <a:lnTo>
                    <a:pt x="31" y="117"/>
                  </a:lnTo>
                  <a:lnTo>
                    <a:pt x="32" y="106"/>
                  </a:lnTo>
                  <a:lnTo>
                    <a:pt x="33" y="96"/>
                  </a:lnTo>
                  <a:lnTo>
                    <a:pt x="33" y="84"/>
                  </a:lnTo>
                  <a:lnTo>
                    <a:pt x="33" y="72"/>
                  </a:lnTo>
                  <a:lnTo>
                    <a:pt x="34" y="59"/>
                  </a:lnTo>
                  <a:lnTo>
                    <a:pt x="35" y="48"/>
                  </a:lnTo>
                  <a:lnTo>
                    <a:pt x="39" y="37"/>
                  </a:lnTo>
                  <a:lnTo>
                    <a:pt x="43" y="28"/>
                  </a:lnTo>
                  <a:lnTo>
                    <a:pt x="50" y="21"/>
                  </a:lnTo>
                  <a:lnTo>
                    <a:pt x="58" y="16"/>
                  </a:lnTo>
                  <a:lnTo>
                    <a:pt x="70" y="13"/>
                  </a:lnTo>
                  <a:lnTo>
                    <a:pt x="86" y="14"/>
                  </a:lnTo>
                  <a:lnTo>
                    <a:pt x="88" y="0"/>
                  </a:lnTo>
                  <a:lnTo>
                    <a:pt x="70" y="0"/>
                  </a:lnTo>
                  <a:lnTo>
                    <a:pt x="54" y="4"/>
                  </a:lnTo>
                  <a:lnTo>
                    <a:pt x="42" y="11"/>
                  </a:lnTo>
                  <a:lnTo>
                    <a:pt x="33" y="21"/>
                  </a:lnTo>
                  <a:lnTo>
                    <a:pt x="27" y="33"/>
                  </a:lnTo>
                  <a:lnTo>
                    <a:pt x="23" y="45"/>
                  </a:lnTo>
                  <a:lnTo>
                    <a:pt x="22" y="58"/>
                  </a:lnTo>
                  <a:lnTo>
                    <a:pt x="20" y="72"/>
                  </a:lnTo>
                  <a:lnTo>
                    <a:pt x="19" y="84"/>
                  </a:lnTo>
                  <a:lnTo>
                    <a:pt x="19" y="96"/>
                  </a:lnTo>
                  <a:lnTo>
                    <a:pt x="19" y="106"/>
                  </a:lnTo>
                  <a:lnTo>
                    <a:pt x="18" y="113"/>
                  </a:lnTo>
                  <a:lnTo>
                    <a:pt x="17" y="118"/>
                  </a:lnTo>
                  <a:lnTo>
                    <a:pt x="17" y="119"/>
                  </a:lnTo>
                  <a:lnTo>
                    <a:pt x="15" y="118"/>
                  </a:lnTo>
                  <a:lnTo>
                    <a:pt x="8" y="116"/>
                  </a:lnTo>
                  <a:lnTo>
                    <a:pt x="9" y="117"/>
                  </a:lnTo>
                  <a:lnTo>
                    <a:pt x="0" y="125"/>
                  </a:lnTo>
                  <a:lnTo>
                    <a:pt x="0" y="126"/>
                  </a:lnTo>
                  <a:lnTo>
                    <a:pt x="1" y="126"/>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79"/>
            <p:cNvSpPr>
              <a:spLocks/>
            </p:cNvSpPr>
            <p:nvPr/>
          </p:nvSpPr>
          <p:spPr bwMode="auto">
            <a:xfrm>
              <a:off x="3384923" y="2716758"/>
              <a:ext cx="107950" cy="93663"/>
            </a:xfrm>
            <a:custGeom>
              <a:avLst/>
              <a:gdLst>
                <a:gd name="T0" fmla="*/ 9 w 137"/>
                <a:gd name="T1" fmla="*/ 66 h 119"/>
                <a:gd name="T2" fmla="*/ 18 w 137"/>
                <a:gd name="T3" fmla="*/ 59 h 119"/>
                <a:gd name="T4" fmla="*/ 15 w 137"/>
                <a:gd name="T5" fmla="*/ 44 h 119"/>
                <a:gd name="T6" fmla="*/ 13 w 137"/>
                <a:gd name="T7" fmla="*/ 31 h 119"/>
                <a:gd name="T8" fmla="*/ 13 w 137"/>
                <a:gd name="T9" fmla="*/ 22 h 119"/>
                <a:gd name="T10" fmla="*/ 14 w 137"/>
                <a:gd name="T11" fmla="*/ 15 h 119"/>
                <a:gd name="T12" fmla="*/ 14 w 137"/>
                <a:gd name="T13" fmla="*/ 13 h 119"/>
                <a:gd name="T14" fmla="*/ 15 w 137"/>
                <a:gd name="T15" fmla="*/ 13 h 119"/>
                <a:gd name="T16" fmla="*/ 16 w 137"/>
                <a:gd name="T17" fmla="*/ 13 h 119"/>
                <a:gd name="T18" fmla="*/ 22 w 137"/>
                <a:gd name="T19" fmla="*/ 15 h 119"/>
                <a:gd name="T20" fmla="*/ 29 w 137"/>
                <a:gd name="T21" fmla="*/ 20 h 119"/>
                <a:gd name="T22" fmla="*/ 38 w 137"/>
                <a:gd name="T23" fmla="*/ 28 h 119"/>
                <a:gd name="T24" fmla="*/ 48 w 137"/>
                <a:gd name="T25" fmla="*/ 37 h 119"/>
                <a:gd name="T26" fmla="*/ 61 w 137"/>
                <a:gd name="T27" fmla="*/ 50 h 119"/>
                <a:gd name="T28" fmla="*/ 76 w 137"/>
                <a:gd name="T29" fmla="*/ 63 h 119"/>
                <a:gd name="T30" fmla="*/ 91 w 137"/>
                <a:gd name="T31" fmla="*/ 80 h 119"/>
                <a:gd name="T32" fmla="*/ 108 w 137"/>
                <a:gd name="T33" fmla="*/ 98 h 119"/>
                <a:gd name="T34" fmla="*/ 128 w 137"/>
                <a:gd name="T35" fmla="*/ 119 h 119"/>
                <a:gd name="T36" fmla="*/ 137 w 137"/>
                <a:gd name="T37" fmla="*/ 111 h 119"/>
                <a:gd name="T38" fmla="*/ 117 w 137"/>
                <a:gd name="T39" fmla="*/ 90 h 119"/>
                <a:gd name="T40" fmla="*/ 100 w 137"/>
                <a:gd name="T41" fmla="*/ 70 h 119"/>
                <a:gd name="T42" fmla="*/ 85 w 137"/>
                <a:gd name="T43" fmla="*/ 54 h 119"/>
                <a:gd name="T44" fmla="*/ 70 w 137"/>
                <a:gd name="T45" fmla="*/ 40 h 119"/>
                <a:gd name="T46" fmla="*/ 57 w 137"/>
                <a:gd name="T47" fmla="*/ 28 h 119"/>
                <a:gd name="T48" fmla="*/ 46 w 137"/>
                <a:gd name="T49" fmla="*/ 17 h 119"/>
                <a:gd name="T50" fmla="*/ 37 w 137"/>
                <a:gd name="T51" fmla="*/ 10 h 119"/>
                <a:gd name="T52" fmla="*/ 27 w 137"/>
                <a:gd name="T53" fmla="*/ 4 h 119"/>
                <a:gd name="T54" fmla="*/ 19 w 137"/>
                <a:gd name="T55" fmla="*/ 0 h 119"/>
                <a:gd name="T56" fmla="*/ 11 w 137"/>
                <a:gd name="T57" fmla="*/ 0 h 119"/>
                <a:gd name="T58" fmla="*/ 4 w 137"/>
                <a:gd name="T59" fmla="*/ 5 h 119"/>
                <a:gd name="T60" fmla="*/ 0 w 137"/>
                <a:gd name="T61" fmla="*/ 13 h 119"/>
                <a:gd name="T62" fmla="*/ 0 w 137"/>
                <a:gd name="T63" fmla="*/ 22 h 119"/>
                <a:gd name="T64" fmla="*/ 0 w 137"/>
                <a:gd name="T65" fmla="*/ 32 h 119"/>
                <a:gd name="T66" fmla="*/ 2 w 137"/>
                <a:gd name="T67" fmla="*/ 45 h 119"/>
                <a:gd name="T68" fmla="*/ 4 w 137"/>
                <a:gd name="T69" fmla="*/ 61 h 119"/>
                <a:gd name="T70" fmla="*/ 14 w 137"/>
                <a:gd name="T71" fmla="*/ 54 h 119"/>
                <a:gd name="T72" fmla="*/ 9 w 137"/>
                <a:gd name="T73" fmla="*/ 66 h 119"/>
                <a:gd name="T74" fmla="*/ 21 w 137"/>
                <a:gd name="T75" fmla="*/ 70 h 119"/>
                <a:gd name="T76" fmla="*/ 18 w 137"/>
                <a:gd name="T77" fmla="*/ 59 h 119"/>
                <a:gd name="T78" fmla="*/ 9 w 137"/>
                <a:gd name="T7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119">
                  <a:moveTo>
                    <a:pt x="9" y="66"/>
                  </a:moveTo>
                  <a:lnTo>
                    <a:pt x="18" y="59"/>
                  </a:lnTo>
                  <a:lnTo>
                    <a:pt x="15" y="44"/>
                  </a:lnTo>
                  <a:lnTo>
                    <a:pt x="13" y="31"/>
                  </a:lnTo>
                  <a:lnTo>
                    <a:pt x="13" y="22"/>
                  </a:lnTo>
                  <a:lnTo>
                    <a:pt x="14" y="15"/>
                  </a:lnTo>
                  <a:lnTo>
                    <a:pt x="14" y="13"/>
                  </a:lnTo>
                  <a:lnTo>
                    <a:pt x="15" y="13"/>
                  </a:lnTo>
                  <a:lnTo>
                    <a:pt x="16" y="13"/>
                  </a:lnTo>
                  <a:lnTo>
                    <a:pt x="22" y="15"/>
                  </a:lnTo>
                  <a:lnTo>
                    <a:pt x="29" y="20"/>
                  </a:lnTo>
                  <a:lnTo>
                    <a:pt x="38" y="28"/>
                  </a:lnTo>
                  <a:lnTo>
                    <a:pt x="48" y="37"/>
                  </a:lnTo>
                  <a:lnTo>
                    <a:pt x="61" y="50"/>
                  </a:lnTo>
                  <a:lnTo>
                    <a:pt x="76" y="63"/>
                  </a:lnTo>
                  <a:lnTo>
                    <a:pt x="91" y="80"/>
                  </a:lnTo>
                  <a:lnTo>
                    <a:pt x="108" y="98"/>
                  </a:lnTo>
                  <a:lnTo>
                    <a:pt x="128" y="119"/>
                  </a:lnTo>
                  <a:lnTo>
                    <a:pt x="137" y="111"/>
                  </a:lnTo>
                  <a:lnTo>
                    <a:pt x="117" y="90"/>
                  </a:lnTo>
                  <a:lnTo>
                    <a:pt x="100" y="70"/>
                  </a:lnTo>
                  <a:lnTo>
                    <a:pt x="85" y="54"/>
                  </a:lnTo>
                  <a:lnTo>
                    <a:pt x="70" y="40"/>
                  </a:lnTo>
                  <a:lnTo>
                    <a:pt x="57" y="28"/>
                  </a:lnTo>
                  <a:lnTo>
                    <a:pt x="46" y="17"/>
                  </a:lnTo>
                  <a:lnTo>
                    <a:pt x="37" y="10"/>
                  </a:lnTo>
                  <a:lnTo>
                    <a:pt x="27" y="4"/>
                  </a:lnTo>
                  <a:lnTo>
                    <a:pt x="19" y="0"/>
                  </a:lnTo>
                  <a:lnTo>
                    <a:pt x="11" y="0"/>
                  </a:lnTo>
                  <a:lnTo>
                    <a:pt x="4" y="5"/>
                  </a:lnTo>
                  <a:lnTo>
                    <a:pt x="0" y="13"/>
                  </a:lnTo>
                  <a:lnTo>
                    <a:pt x="0" y="22"/>
                  </a:lnTo>
                  <a:lnTo>
                    <a:pt x="0" y="32"/>
                  </a:lnTo>
                  <a:lnTo>
                    <a:pt x="2" y="45"/>
                  </a:lnTo>
                  <a:lnTo>
                    <a:pt x="4" y="61"/>
                  </a:lnTo>
                  <a:lnTo>
                    <a:pt x="14" y="54"/>
                  </a:lnTo>
                  <a:lnTo>
                    <a:pt x="9" y="66"/>
                  </a:lnTo>
                  <a:lnTo>
                    <a:pt x="21" y="70"/>
                  </a:lnTo>
                  <a:lnTo>
                    <a:pt x="18" y="59"/>
                  </a:lnTo>
                  <a:lnTo>
                    <a:pt x="9"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80"/>
            <p:cNvSpPr>
              <a:spLocks/>
            </p:cNvSpPr>
            <p:nvPr/>
          </p:nvSpPr>
          <p:spPr bwMode="auto">
            <a:xfrm>
              <a:off x="3362698" y="2756446"/>
              <a:ext cx="33338" cy="23813"/>
            </a:xfrm>
            <a:custGeom>
              <a:avLst/>
              <a:gdLst>
                <a:gd name="T0" fmla="*/ 13 w 42"/>
                <a:gd name="T1" fmla="*/ 31 h 31"/>
                <a:gd name="T2" fmla="*/ 14 w 42"/>
                <a:gd name="T3" fmla="*/ 29 h 31"/>
                <a:gd name="T4" fmla="*/ 14 w 42"/>
                <a:gd name="T5" fmla="*/ 27 h 31"/>
                <a:gd name="T6" fmla="*/ 14 w 42"/>
                <a:gd name="T7" fmla="*/ 24 h 31"/>
                <a:gd name="T8" fmla="*/ 14 w 42"/>
                <a:gd name="T9" fmla="*/ 21 h 31"/>
                <a:gd name="T10" fmla="*/ 16 w 42"/>
                <a:gd name="T11" fmla="*/ 17 h 31"/>
                <a:gd name="T12" fmla="*/ 19 w 42"/>
                <a:gd name="T13" fmla="*/ 15 h 31"/>
                <a:gd name="T14" fmla="*/ 22 w 42"/>
                <a:gd name="T15" fmla="*/ 12 h 31"/>
                <a:gd name="T16" fmla="*/ 28 w 42"/>
                <a:gd name="T17" fmla="*/ 12 h 31"/>
                <a:gd name="T18" fmla="*/ 37 w 42"/>
                <a:gd name="T19" fmla="*/ 15 h 31"/>
                <a:gd name="T20" fmla="*/ 42 w 42"/>
                <a:gd name="T21" fmla="*/ 3 h 31"/>
                <a:gd name="T22" fmla="*/ 30 w 42"/>
                <a:gd name="T23" fmla="*/ 0 h 31"/>
                <a:gd name="T24" fmla="*/ 19 w 42"/>
                <a:gd name="T25" fmla="*/ 0 h 31"/>
                <a:gd name="T26" fmla="*/ 12 w 42"/>
                <a:gd name="T27" fmla="*/ 4 h 31"/>
                <a:gd name="T28" fmla="*/ 5 w 42"/>
                <a:gd name="T29" fmla="*/ 10 h 31"/>
                <a:gd name="T30" fmla="*/ 3 w 42"/>
                <a:gd name="T31" fmla="*/ 17 h 31"/>
                <a:gd name="T32" fmla="*/ 1 w 42"/>
                <a:gd name="T33" fmla="*/ 23 h 31"/>
                <a:gd name="T34" fmla="*/ 0 w 42"/>
                <a:gd name="T35" fmla="*/ 26 h 31"/>
                <a:gd name="T36" fmla="*/ 0 w 42"/>
                <a:gd name="T37" fmla="*/ 29 h 31"/>
                <a:gd name="T38" fmla="*/ 1 w 42"/>
                <a:gd name="T39" fmla="*/ 26 h 31"/>
                <a:gd name="T40" fmla="*/ 13 w 42"/>
                <a:gd name="T41" fmla="*/ 31 h 31"/>
                <a:gd name="T42" fmla="*/ 14 w 42"/>
                <a:gd name="T43" fmla="*/ 30 h 31"/>
                <a:gd name="T44" fmla="*/ 14 w 42"/>
                <a:gd name="T45" fmla="*/ 29 h 31"/>
                <a:gd name="T46" fmla="*/ 13 w 42"/>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31">
                  <a:moveTo>
                    <a:pt x="13" y="31"/>
                  </a:moveTo>
                  <a:lnTo>
                    <a:pt x="14" y="29"/>
                  </a:lnTo>
                  <a:lnTo>
                    <a:pt x="14" y="27"/>
                  </a:lnTo>
                  <a:lnTo>
                    <a:pt x="14" y="24"/>
                  </a:lnTo>
                  <a:lnTo>
                    <a:pt x="14" y="21"/>
                  </a:lnTo>
                  <a:lnTo>
                    <a:pt x="16" y="17"/>
                  </a:lnTo>
                  <a:lnTo>
                    <a:pt x="19" y="15"/>
                  </a:lnTo>
                  <a:lnTo>
                    <a:pt x="22" y="12"/>
                  </a:lnTo>
                  <a:lnTo>
                    <a:pt x="28" y="12"/>
                  </a:lnTo>
                  <a:lnTo>
                    <a:pt x="37" y="15"/>
                  </a:lnTo>
                  <a:lnTo>
                    <a:pt x="42" y="3"/>
                  </a:lnTo>
                  <a:lnTo>
                    <a:pt x="30" y="0"/>
                  </a:lnTo>
                  <a:lnTo>
                    <a:pt x="19" y="0"/>
                  </a:lnTo>
                  <a:lnTo>
                    <a:pt x="12" y="4"/>
                  </a:lnTo>
                  <a:lnTo>
                    <a:pt x="5" y="10"/>
                  </a:lnTo>
                  <a:lnTo>
                    <a:pt x="3" y="17"/>
                  </a:lnTo>
                  <a:lnTo>
                    <a:pt x="1" y="23"/>
                  </a:lnTo>
                  <a:lnTo>
                    <a:pt x="0" y="26"/>
                  </a:lnTo>
                  <a:lnTo>
                    <a:pt x="0" y="29"/>
                  </a:lnTo>
                  <a:lnTo>
                    <a:pt x="1" y="26"/>
                  </a:lnTo>
                  <a:lnTo>
                    <a:pt x="13" y="31"/>
                  </a:lnTo>
                  <a:lnTo>
                    <a:pt x="14" y="30"/>
                  </a:lnTo>
                  <a:lnTo>
                    <a:pt x="14" y="29"/>
                  </a:lnTo>
                  <a:lnTo>
                    <a:pt x="1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81"/>
            <p:cNvSpPr>
              <a:spLocks/>
            </p:cNvSpPr>
            <p:nvPr/>
          </p:nvSpPr>
          <p:spPr bwMode="auto">
            <a:xfrm>
              <a:off x="3359523" y="2777083"/>
              <a:ext cx="12700" cy="19050"/>
            </a:xfrm>
            <a:custGeom>
              <a:avLst/>
              <a:gdLst>
                <a:gd name="T0" fmla="*/ 9 w 17"/>
                <a:gd name="T1" fmla="*/ 24 h 24"/>
                <a:gd name="T2" fmla="*/ 12 w 17"/>
                <a:gd name="T3" fmla="*/ 20 h 24"/>
                <a:gd name="T4" fmla="*/ 17 w 17"/>
                <a:gd name="T5" fmla="*/ 5 h 24"/>
                <a:gd name="T6" fmla="*/ 5 w 17"/>
                <a:gd name="T7" fmla="*/ 0 h 24"/>
                <a:gd name="T8" fmla="*/ 0 w 17"/>
                <a:gd name="T9" fmla="*/ 16 h 24"/>
                <a:gd name="T10" fmla="*/ 4 w 17"/>
                <a:gd name="T11" fmla="*/ 12 h 24"/>
                <a:gd name="T12" fmla="*/ 9 w 17"/>
                <a:gd name="T13" fmla="*/ 24 h 24"/>
                <a:gd name="T14" fmla="*/ 11 w 17"/>
                <a:gd name="T15" fmla="*/ 23 h 24"/>
                <a:gd name="T16" fmla="*/ 12 w 17"/>
                <a:gd name="T17" fmla="*/ 20 h 24"/>
                <a:gd name="T18" fmla="*/ 9 w 17"/>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9" y="24"/>
                  </a:moveTo>
                  <a:lnTo>
                    <a:pt x="12" y="20"/>
                  </a:lnTo>
                  <a:lnTo>
                    <a:pt x="17" y="5"/>
                  </a:lnTo>
                  <a:lnTo>
                    <a:pt x="5" y="0"/>
                  </a:lnTo>
                  <a:lnTo>
                    <a:pt x="0" y="16"/>
                  </a:lnTo>
                  <a:lnTo>
                    <a:pt x="4" y="12"/>
                  </a:lnTo>
                  <a:lnTo>
                    <a:pt x="9" y="24"/>
                  </a:lnTo>
                  <a:lnTo>
                    <a:pt x="11" y="23"/>
                  </a:lnTo>
                  <a:lnTo>
                    <a:pt x="12" y="20"/>
                  </a:lnTo>
                  <a:lnTo>
                    <a:pt x="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82"/>
            <p:cNvSpPr>
              <a:spLocks/>
            </p:cNvSpPr>
            <p:nvPr/>
          </p:nvSpPr>
          <p:spPr bwMode="auto">
            <a:xfrm>
              <a:off x="3345236" y="2786608"/>
              <a:ext cx="20638" cy="15875"/>
            </a:xfrm>
            <a:custGeom>
              <a:avLst/>
              <a:gdLst>
                <a:gd name="T0" fmla="*/ 12 w 28"/>
                <a:gd name="T1" fmla="*/ 17 h 21"/>
                <a:gd name="T2" fmla="*/ 8 w 28"/>
                <a:gd name="T3" fmla="*/ 21 h 21"/>
                <a:gd name="T4" fmla="*/ 28 w 28"/>
                <a:gd name="T5" fmla="*/ 12 h 21"/>
                <a:gd name="T6" fmla="*/ 23 w 28"/>
                <a:gd name="T7" fmla="*/ 0 h 21"/>
                <a:gd name="T8" fmla="*/ 4 w 28"/>
                <a:gd name="T9" fmla="*/ 8 h 21"/>
                <a:gd name="T10" fmla="*/ 0 w 28"/>
                <a:gd name="T11" fmla="*/ 11 h 21"/>
                <a:gd name="T12" fmla="*/ 4 w 28"/>
                <a:gd name="T13" fmla="*/ 8 h 21"/>
                <a:gd name="T14" fmla="*/ 1 w 28"/>
                <a:gd name="T15" fmla="*/ 9 h 21"/>
                <a:gd name="T16" fmla="*/ 0 w 28"/>
                <a:gd name="T17" fmla="*/ 11 h 21"/>
                <a:gd name="T18" fmla="*/ 12 w 28"/>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1">
                  <a:moveTo>
                    <a:pt x="12" y="17"/>
                  </a:moveTo>
                  <a:lnTo>
                    <a:pt x="8" y="21"/>
                  </a:lnTo>
                  <a:lnTo>
                    <a:pt x="28" y="12"/>
                  </a:lnTo>
                  <a:lnTo>
                    <a:pt x="23" y="0"/>
                  </a:lnTo>
                  <a:lnTo>
                    <a:pt x="4" y="8"/>
                  </a:lnTo>
                  <a:lnTo>
                    <a:pt x="0" y="11"/>
                  </a:lnTo>
                  <a:lnTo>
                    <a:pt x="4" y="8"/>
                  </a:lnTo>
                  <a:lnTo>
                    <a:pt x="1" y="9"/>
                  </a:lnTo>
                  <a:lnTo>
                    <a:pt x="0" y="11"/>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83"/>
            <p:cNvSpPr>
              <a:spLocks/>
            </p:cNvSpPr>
            <p:nvPr/>
          </p:nvSpPr>
          <p:spPr bwMode="auto">
            <a:xfrm>
              <a:off x="3327773" y="2796133"/>
              <a:ext cx="25400" cy="41275"/>
            </a:xfrm>
            <a:custGeom>
              <a:avLst/>
              <a:gdLst>
                <a:gd name="T0" fmla="*/ 9 w 33"/>
                <a:gd name="T1" fmla="*/ 53 h 53"/>
                <a:gd name="T2" fmla="*/ 13 w 33"/>
                <a:gd name="T3" fmla="*/ 50 h 53"/>
                <a:gd name="T4" fmla="*/ 33 w 33"/>
                <a:gd name="T5" fmla="*/ 6 h 53"/>
                <a:gd name="T6" fmla="*/ 21 w 33"/>
                <a:gd name="T7" fmla="*/ 0 h 53"/>
                <a:gd name="T8" fmla="*/ 0 w 33"/>
                <a:gd name="T9" fmla="*/ 44 h 53"/>
                <a:gd name="T10" fmla="*/ 5 w 33"/>
                <a:gd name="T11" fmla="*/ 41 h 53"/>
                <a:gd name="T12" fmla="*/ 9 w 33"/>
                <a:gd name="T13" fmla="*/ 53 h 53"/>
                <a:gd name="T14" fmla="*/ 12 w 33"/>
                <a:gd name="T15" fmla="*/ 52 h 53"/>
                <a:gd name="T16" fmla="*/ 13 w 33"/>
                <a:gd name="T17" fmla="*/ 50 h 53"/>
                <a:gd name="T18" fmla="*/ 9 w 33"/>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53">
                  <a:moveTo>
                    <a:pt x="9" y="53"/>
                  </a:moveTo>
                  <a:lnTo>
                    <a:pt x="13" y="50"/>
                  </a:lnTo>
                  <a:lnTo>
                    <a:pt x="33" y="6"/>
                  </a:lnTo>
                  <a:lnTo>
                    <a:pt x="21" y="0"/>
                  </a:lnTo>
                  <a:lnTo>
                    <a:pt x="0" y="44"/>
                  </a:lnTo>
                  <a:lnTo>
                    <a:pt x="5" y="41"/>
                  </a:lnTo>
                  <a:lnTo>
                    <a:pt x="9" y="53"/>
                  </a:lnTo>
                  <a:lnTo>
                    <a:pt x="12" y="52"/>
                  </a:lnTo>
                  <a:lnTo>
                    <a:pt x="13" y="50"/>
                  </a:lnTo>
                  <a:lnTo>
                    <a:pt x="9"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4"/>
            <p:cNvSpPr>
              <a:spLocks/>
            </p:cNvSpPr>
            <p:nvPr/>
          </p:nvSpPr>
          <p:spPr bwMode="auto">
            <a:xfrm>
              <a:off x="3308723" y="2827883"/>
              <a:ext cx="25400" cy="28575"/>
            </a:xfrm>
            <a:custGeom>
              <a:avLst/>
              <a:gdLst>
                <a:gd name="T0" fmla="*/ 12 w 34"/>
                <a:gd name="T1" fmla="*/ 35 h 35"/>
                <a:gd name="T2" fmla="*/ 12 w 34"/>
                <a:gd name="T3" fmla="*/ 35 h 35"/>
                <a:gd name="T4" fmla="*/ 16 w 34"/>
                <a:gd name="T5" fmla="*/ 28 h 35"/>
                <a:gd name="T6" fmla="*/ 21 w 34"/>
                <a:gd name="T7" fmla="*/ 23 h 35"/>
                <a:gd name="T8" fmla="*/ 24 w 34"/>
                <a:gd name="T9" fmla="*/ 19 h 35"/>
                <a:gd name="T10" fmla="*/ 28 w 34"/>
                <a:gd name="T11" fmla="*/ 16 h 35"/>
                <a:gd name="T12" fmla="*/ 30 w 34"/>
                <a:gd name="T13" fmla="*/ 13 h 35"/>
                <a:gd name="T14" fmla="*/ 32 w 34"/>
                <a:gd name="T15" fmla="*/ 12 h 35"/>
                <a:gd name="T16" fmla="*/ 34 w 34"/>
                <a:gd name="T17" fmla="*/ 12 h 35"/>
                <a:gd name="T18" fmla="*/ 34 w 34"/>
                <a:gd name="T19" fmla="*/ 12 h 35"/>
                <a:gd name="T20" fmla="*/ 30 w 34"/>
                <a:gd name="T21" fmla="*/ 0 h 35"/>
                <a:gd name="T22" fmla="*/ 29 w 34"/>
                <a:gd name="T23" fmla="*/ 1 h 35"/>
                <a:gd name="T24" fmla="*/ 27 w 34"/>
                <a:gd name="T25" fmla="*/ 1 h 35"/>
                <a:gd name="T26" fmla="*/ 23 w 34"/>
                <a:gd name="T27" fmla="*/ 3 h 35"/>
                <a:gd name="T28" fmla="*/ 20 w 34"/>
                <a:gd name="T29" fmla="*/ 5 h 35"/>
                <a:gd name="T30" fmla="*/ 15 w 34"/>
                <a:gd name="T31" fmla="*/ 10 h 35"/>
                <a:gd name="T32" fmla="*/ 10 w 34"/>
                <a:gd name="T33" fmla="*/ 15 h 35"/>
                <a:gd name="T34" fmla="*/ 6 w 34"/>
                <a:gd name="T35" fmla="*/ 20 h 35"/>
                <a:gd name="T36" fmla="*/ 0 w 34"/>
                <a:gd name="T37" fmla="*/ 28 h 35"/>
                <a:gd name="T38" fmla="*/ 0 w 34"/>
                <a:gd name="T39" fmla="*/ 28 h 35"/>
                <a:gd name="T40" fmla="*/ 12 w 34"/>
                <a:gd name="T4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5">
                  <a:moveTo>
                    <a:pt x="12" y="35"/>
                  </a:moveTo>
                  <a:lnTo>
                    <a:pt x="12" y="35"/>
                  </a:lnTo>
                  <a:lnTo>
                    <a:pt x="16" y="28"/>
                  </a:lnTo>
                  <a:lnTo>
                    <a:pt x="21" y="23"/>
                  </a:lnTo>
                  <a:lnTo>
                    <a:pt x="24" y="19"/>
                  </a:lnTo>
                  <a:lnTo>
                    <a:pt x="28" y="16"/>
                  </a:lnTo>
                  <a:lnTo>
                    <a:pt x="30" y="13"/>
                  </a:lnTo>
                  <a:lnTo>
                    <a:pt x="32" y="12"/>
                  </a:lnTo>
                  <a:lnTo>
                    <a:pt x="34" y="12"/>
                  </a:lnTo>
                  <a:lnTo>
                    <a:pt x="34" y="12"/>
                  </a:lnTo>
                  <a:lnTo>
                    <a:pt x="30" y="0"/>
                  </a:lnTo>
                  <a:lnTo>
                    <a:pt x="29" y="1"/>
                  </a:lnTo>
                  <a:lnTo>
                    <a:pt x="27" y="1"/>
                  </a:lnTo>
                  <a:lnTo>
                    <a:pt x="23" y="3"/>
                  </a:lnTo>
                  <a:lnTo>
                    <a:pt x="20" y="5"/>
                  </a:lnTo>
                  <a:lnTo>
                    <a:pt x="15" y="10"/>
                  </a:lnTo>
                  <a:lnTo>
                    <a:pt x="10" y="15"/>
                  </a:lnTo>
                  <a:lnTo>
                    <a:pt x="6" y="20"/>
                  </a:lnTo>
                  <a:lnTo>
                    <a:pt x="0" y="28"/>
                  </a:lnTo>
                  <a:lnTo>
                    <a:pt x="0" y="28"/>
                  </a:lnTo>
                  <a:lnTo>
                    <a:pt x="12"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85"/>
            <p:cNvSpPr>
              <a:spLocks/>
            </p:cNvSpPr>
            <p:nvPr/>
          </p:nvSpPr>
          <p:spPr bwMode="auto">
            <a:xfrm>
              <a:off x="3303961" y="2850108"/>
              <a:ext cx="33338" cy="85725"/>
            </a:xfrm>
            <a:custGeom>
              <a:avLst/>
              <a:gdLst>
                <a:gd name="T0" fmla="*/ 41 w 41"/>
                <a:gd name="T1" fmla="*/ 97 h 108"/>
                <a:gd name="T2" fmla="*/ 41 w 41"/>
                <a:gd name="T3" fmla="*/ 100 h 108"/>
                <a:gd name="T4" fmla="*/ 41 w 41"/>
                <a:gd name="T5" fmla="*/ 98 h 108"/>
                <a:gd name="T6" fmla="*/ 40 w 41"/>
                <a:gd name="T7" fmla="*/ 96 h 108"/>
                <a:gd name="T8" fmla="*/ 38 w 41"/>
                <a:gd name="T9" fmla="*/ 93 h 108"/>
                <a:gd name="T10" fmla="*/ 35 w 41"/>
                <a:gd name="T11" fmla="*/ 89 h 108"/>
                <a:gd name="T12" fmla="*/ 32 w 41"/>
                <a:gd name="T13" fmla="*/ 83 h 108"/>
                <a:gd name="T14" fmla="*/ 28 w 41"/>
                <a:gd name="T15" fmla="*/ 78 h 108"/>
                <a:gd name="T16" fmla="*/ 26 w 41"/>
                <a:gd name="T17" fmla="*/ 71 h 108"/>
                <a:gd name="T18" fmla="*/ 23 w 41"/>
                <a:gd name="T19" fmla="*/ 64 h 108"/>
                <a:gd name="T20" fmla="*/ 19 w 41"/>
                <a:gd name="T21" fmla="*/ 56 h 108"/>
                <a:gd name="T22" fmla="*/ 16 w 41"/>
                <a:gd name="T23" fmla="*/ 49 h 108"/>
                <a:gd name="T24" fmla="*/ 14 w 41"/>
                <a:gd name="T25" fmla="*/ 41 h 108"/>
                <a:gd name="T26" fmla="*/ 13 w 41"/>
                <a:gd name="T27" fmla="*/ 33 h 108"/>
                <a:gd name="T28" fmla="*/ 12 w 41"/>
                <a:gd name="T29" fmla="*/ 26 h 108"/>
                <a:gd name="T30" fmla="*/ 12 w 41"/>
                <a:gd name="T31" fmla="*/ 19 h 108"/>
                <a:gd name="T32" fmla="*/ 13 w 41"/>
                <a:gd name="T33" fmla="*/ 12 h 108"/>
                <a:gd name="T34" fmla="*/ 16 w 41"/>
                <a:gd name="T35" fmla="*/ 7 h 108"/>
                <a:gd name="T36" fmla="*/ 4 w 41"/>
                <a:gd name="T37" fmla="*/ 0 h 108"/>
                <a:gd name="T38" fmla="*/ 2 w 41"/>
                <a:gd name="T39" fmla="*/ 8 h 108"/>
                <a:gd name="T40" fmla="*/ 0 w 41"/>
                <a:gd name="T41" fmla="*/ 17 h 108"/>
                <a:gd name="T42" fmla="*/ 0 w 41"/>
                <a:gd name="T43" fmla="*/ 26 h 108"/>
                <a:gd name="T44" fmla="*/ 0 w 41"/>
                <a:gd name="T45" fmla="*/ 35 h 108"/>
                <a:gd name="T46" fmla="*/ 2 w 41"/>
                <a:gd name="T47" fmla="*/ 43 h 108"/>
                <a:gd name="T48" fmla="*/ 4 w 41"/>
                <a:gd name="T49" fmla="*/ 52 h 108"/>
                <a:gd name="T50" fmla="*/ 8 w 41"/>
                <a:gd name="T51" fmla="*/ 60 h 108"/>
                <a:gd name="T52" fmla="*/ 11 w 41"/>
                <a:gd name="T53" fmla="*/ 68 h 108"/>
                <a:gd name="T54" fmla="*/ 13 w 41"/>
                <a:gd name="T55" fmla="*/ 76 h 108"/>
                <a:gd name="T56" fmla="*/ 18 w 41"/>
                <a:gd name="T57" fmla="*/ 83 h 108"/>
                <a:gd name="T58" fmla="*/ 21 w 41"/>
                <a:gd name="T59" fmla="*/ 90 h 108"/>
                <a:gd name="T60" fmla="*/ 24 w 41"/>
                <a:gd name="T61" fmla="*/ 95 h 108"/>
                <a:gd name="T62" fmla="*/ 27 w 41"/>
                <a:gd name="T63" fmla="*/ 101 h 108"/>
                <a:gd name="T64" fmla="*/ 29 w 41"/>
                <a:gd name="T65" fmla="*/ 104 h 108"/>
                <a:gd name="T66" fmla="*/ 31 w 41"/>
                <a:gd name="T67" fmla="*/ 105 h 108"/>
                <a:gd name="T68" fmla="*/ 32 w 41"/>
                <a:gd name="T69" fmla="*/ 106 h 108"/>
                <a:gd name="T70" fmla="*/ 32 w 41"/>
                <a:gd name="T71" fmla="*/ 108 h 108"/>
                <a:gd name="T72" fmla="*/ 32 w 41"/>
                <a:gd name="T73" fmla="*/ 106 h 108"/>
                <a:gd name="T74" fmla="*/ 32 w 41"/>
                <a:gd name="T75" fmla="*/ 106 h 108"/>
                <a:gd name="T76" fmla="*/ 32 w 41"/>
                <a:gd name="T77" fmla="*/ 108 h 108"/>
                <a:gd name="T78" fmla="*/ 41 w 41"/>
                <a:gd name="T7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108">
                  <a:moveTo>
                    <a:pt x="41" y="97"/>
                  </a:moveTo>
                  <a:lnTo>
                    <a:pt x="41" y="100"/>
                  </a:lnTo>
                  <a:lnTo>
                    <a:pt x="41" y="98"/>
                  </a:lnTo>
                  <a:lnTo>
                    <a:pt x="40" y="96"/>
                  </a:lnTo>
                  <a:lnTo>
                    <a:pt x="38" y="93"/>
                  </a:lnTo>
                  <a:lnTo>
                    <a:pt x="35" y="89"/>
                  </a:lnTo>
                  <a:lnTo>
                    <a:pt x="32" y="83"/>
                  </a:lnTo>
                  <a:lnTo>
                    <a:pt x="28" y="78"/>
                  </a:lnTo>
                  <a:lnTo>
                    <a:pt x="26" y="71"/>
                  </a:lnTo>
                  <a:lnTo>
                    <a:pt x="23" y="64"/>
                  </a:lnTo>
                  <a:lnTo>
                    <a:pt x="19" y="56"/>
                  </a:lnTo>
                  <a:lnTo>
                    <a:pt x="16" y="49"/>
                  </a:lnTo>
                  <a:lnTo>
                    <a:pt x="14" y="41"/>
                  </a:lnTo>
                  <a:lnTo>
                    <a:pt x="13" y="33"/>
                  </a:lnTo>
                  <a:lnTo>
                    <a:pt x="12" y="26"/>
                  </a:lnTo>
                  <a:lnTo>
                    <a:pt x="12" y="19"/>
                  </a:lnTo>
                  <a:lnTo>
                    <a:pt x="13" y="12"/>
                  </a:lnTo>
                  <a:lnTo>
                    <a:pt x="16" y="7"/>
                  </a:lnTo>
                  <a:lnTo>
                    <a:pt x="4" y="0"/>
                  </a:lnTo>
                  <a:lnTo>
                    <a:pt x="2" y="8"/>
                  </a:lnTo>
                  <a:lnTo>
                    <a:pt x="0" y="17"/>
                  </a:lnTo>
                  <a:lnTo>
                    <a:pt x="0" y="26"/>
                  </a:lnTo>
                  <a:lnTo>
                    <a:pt x="0" y="35"/>
                  </a:lnTo>
                  <a:lnTo>
                    <a:pt x="2" y="43"/>
                  </a:lnTo>
                  <a:lnTo>
                    <a:pt x="4" y="52"/>
                  </a:lnTo>
                  <a:lnTo>
                    <a:pt x="8" y="60"/>
                  </a:lnTo>
                  <a:lnTo>
                    <a:pt x="11" y="68"/>
                  </a:lnTo>
                  <a:lnTo>
                    <a:pt x="13" y="76"/>
                  </a:lnTo>
                  <a:lnTo>
                    <a:pt x="18" y="83"/>
                  </a:lnTo>
                  <a:lnTo>
                    <a:pt x="21" y="90"/>
                  </a:lnTo>
                  <a:lnTo>
                    <a:pt x="24" y="95"/>
                  </a:lnTo>
                  <a:lnTo>
                    <a:pt x="27" y="101"/>
                  </a:lnTo>
                  <a:lnTo>
                    <a:pt x="29" y="104"/>
                  </a:lnTo>
                  <a:lnTo>
                    <a:pt x="31" y="105"/>
                  </a:lnTo>
                  <a:lnTo>
                    <a:pt x="32" y="106"/>
                  </a:lnTo>
                  <a:lnTo>
                    <a:pt x="32" y="108"/>
                  </a:lnTo>
                  <a:lnTo>
                    <a:pt x="32" y="106"/>
                  </a:lnTo>
                  <a:lnTo>
                    <a:pt x="32" y="106"/>
                  </a:lnTo>
                  <a:lnTo>
                    <a:pt x="32" y="108"/>
                  </a:lnTo>
                  <a:lnTo>
                    <a:pt x="41"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86"/>
            <p:cNvSpPr>
              <a:spLocks/>
            </p:cNvSpPr>
            <p:nvPr/>
          </p:nvSpPr>
          <p:spPr bwMode="auto">
            <a:xfrm>
              <a:off x="3432548" y="2889796"/>
              <a:ext cx="63500" cy="23813"/>
            </a:xfrm>
            <a:custGeom>
              <a:avLst/>
              <a:gdLst>
                <a:gd name="T0" fmla="*/ 0 w 80"/>
                <a:gd name="T1" fmla="*/ 1 h 30"/>
                <a:gd name="T2" fmla="*/ 1 w 80"/>
                <a:gd name="T3" fmla="*/ 1 h 30"/>
                <a:gd name="T4" fmla="*/ 3 w 80"/>
                <a:gd name="T5" fmla="*/ 1 h 30"/>
                <a:gd name="T6" fmla="*/ 7 w 80"/>
                <a:gd name="T7" fmla="*/ 1 h 30"/>
                <a:gd name="T8" fmla="*/ 11 w 80"/>
                <a:gd name="T9" fmla="*/ 0 h 30"/>
                <a:gd name="T10" fmla="*/ 17 w 80"/>
                <a:gd name="T11" fmla="*/ 0 h 30"/>
                <a:gd name="T12" fmla="*/ 23 w 80"/>
                <a:gd name="T13" fmla="*/ 0 h 30"/>
                <a:gd name="T14" fmla="*/ 30 w 80"/>
                <a:gd name="T15" fmla="*/ 0 h 30"/>
                <a:gd name="T16" fmla="*/ 37 w 80"/>
                <a:gd name="T17" fmla="*/ 0 h 30"/>
                <a:gd name="T18" fmla="*/ 43 w 80"/>
                <a:gd name="T19" fmla="*/ 1 h 30"/>
                <a:gd name="T20" fmla="*/ 50 w 80"/>
                <a:gd name="T21" fmla="*/ 2 h 30"/>
                <a:gd name="T22" fmla="*/ 57 w 80"/>
                <a:gd name="T23" fmla="*/ 5 h 30"/>
                <a:gd name="T24" fmla="*/ 63 w 80"/>
                <a:gd name="T25" fmla="*/ 8 h 30"/>
                <a:gd name="T26" fmla="*/ 69 w 80"/>
                <a:gd name="T27" fmla="*/ 11 h 30"/>
                <a:gd name="T28" fmla="*/ 73 w 80"/>
                <a:gd name="T29" fmla="*/ 17 h 30"/>
                <a:gd name="T30" fmla="*/ 77 w 80"/>
                <a:gd name="T31" fmla="*/ 23 h 30"/>
                <a:gd name="T32" fmla="*/ 80 w 80"/>
                <a:gd name="T33" fmla="*/ 30 h 30"/>
                <a:gd name="T34" fmla="*/ 0 w 80"/>
                <a:gd name="T3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30">
                  <a:moveTo>
                    <a:pt x="0" y="1"/>
                  </a:moveTo>
                  <a:lnTo>
                    <a:pt x="1" y="1"/>
                  </a:lnTo>
                  <a:lnTo>
                    <a:pt x="3" y="1"/>
                  </a:lnTo>
                  <a:lnTo>
                    <a:pt x="7" y="1"/>
                  </a:lnTo>
                  <a:lnTo>
                    <a:pt x="11" y="0"/>
                  </a:lnTo>
                  <a:lnTo>
                    <a:pt x="17" y="0"/>
                  </a:lnTo>
                  <a:lnTo>
                    <a:pt x="23" y="0"/>
                  </a:lnTo>
                  <a:lnTo>
                    <a:pt x="30" y="0"/>
                  </a:lnTo>
                  <a:lnTo>
                    <a:pt x="37" y="0"/>
                  </a:lnTo>
                  <a:lnTo>
                    <a:pt x="43" y="1"/>
                  </a:lnTo>
                  <a:lnTo>
                    <a:pt x="50" y="2"/>
                  </a:lnTo>
                  <a:lnTo>
                    <a:pt x="57" y="5"/>
                  </a:lnTo>
                  <a:lnTo>
                    <a:pt x="63" y="8"/>
                  </a:lnTo>
                  <a:lnTo>
                    <a:pt x="69" y="11"/>
                  </a:lnTo>
                  <a:lnTo>
                    <a:pt x="73" y="17"/>
                  </a:lnTo>
                  <a:lnTo>
                    <a:pt x="77" y="23"/>
                  </a:lnTo>
                  <a:lnTo>
                    <a:pt x="80" y="30"/>
                  </a:lnTo>
                  <a:lnTo>
                    <a:pt x="0" y="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87"/>
            <p:cNvSpPr>
              <a:spLocks/>
            </p:cNvSpPr>
            <p:nvPr/>
          </p:nvSpPr>
          <p:spPr bwMode="auto">
            <a:xfrm>
              <a:off x="3432548" y="2886621"/>
              <a:ext cx="65088" cy="28575"/>
            </a:xfrm>
            <a:custGeom>
              <a:avLst/>
              <a:gdLst>
                <a:gd name="T0" fmla="*/ 83 w 83"/>
                <a:gd name="T1" fmla="*/ 32 h 34"/>
                <a:gd name="T2" fmla="*/ 80 w 83"/>
                <a:gd name="T3" fmla="*/ 25 h 34"/>
                <a:gd name="T4" fmla="*/ 76 w 83"/>
                <a:gd name="T5" fmla="*/ 18 h 34"/>
                <a:gd name="T6" fmla="*/ 71 w 83"/>
                <a:gd name="T7" fmla="*/ 12 h 34"/>
                <a:gd name="T8" fmla="*/ 65 w 83"/>
                <a:gd name="T9" fmla="*/ 9 h 34"/>
                <a:gd name="T10" fmla="*/ 58 w 83"/>
                <a:gd name="T11" fmla="*/ 5 h 34"/>
                <a:gd name="T12" fmla="*/ 52 w 83"/>
                <a:gd name="T13" fmla="*/ 2 h 34"/>
                <a:gd name="T14" fmla="*/ 43 w 83"/>
                <a:gd name="T15" fmla="*/ 1 h 34"/>
                <a:gd name="T16" fmla="*/ 37 w 83"/>
                <a:gd name="T17" fmla="*/ 0 h 34"/>
                <a:gd name="T18" fmla="*/ 30 w 83"/>
                <a:gd name="T19" fmla="*/ 0 h 34"/>
                <a:gd name="T20" fmla="*/ 23 w 83"/>
                <a:gd name="T21" fmla="*/ 0 h 34"/>
                <a:gd name="T22" fmla="*/ 17 w 83"/>
                <a:gd name="T23" fmla="*/ 0 h 34"/>
                <a:gd name="T24" fmla="*/ 11 w 83"/>
                <a:gd name="T25" fmla="*/ 0 h 34"/>
                <a:gd name="T26" fmla="*/ 7 w 83"/>
                <a:gd name="T27" fmla="*/ 1 h 34"/>
                <a:gd name="T28" fmla="*/ 3 w 83"/>
                <a:gd name="T29" fmla="*/ 1 h 34"/>
                <a:gd name="T30" fmla="*/ 1 w 83"/>
                <a:gd name="T31" fmla="*/ 2 h 34"/>
                <a:gd name="T32" fmla="*/ 0 w 83"/>
                <a:gd name="T33" fmla="*/ 2 h 34"/>
                <a:gd name="T34" fmla="*/ 1 w 83"/>
                <a:gd name="T35" fmla="*/ 8 h 34"/>
                <a:gd name="T36" fmla="*/ 2 w 83"/>
                <a:gd name="T37" fmla="*/ 8 h 34"/>
                <a:gd name="T38" fmla="*/ 4 w 83"/>
                <a:gd name="T39" fmla="*/ 8 h 34"/>
                <a:gd name="T40" fmla="*/ 7 w 83"/>
                <a:gd name="T41" fmla="*/ 6 h 34"/>
                <a:gd name="T42" fmla="*/ 11 w 83"/>
                <a:gd name="T43" fmla="*/ 6 h 34"/>
                <a:gd name="T44" fmla="*/ 17 w 83"/>
                <a:gd name="T45" fmla="*/ 6 h 34"/>
                <a:gd name="T46" fmla="*/ 23 w 83"/>
                <a:gd name="T47" fmla="*/ 6 h 34"/>
                <a:gd name="T48" fmla="*/ 30 w 83"/>
                <a:gd name="T49" fmla="*/ 6 h 34"/>
                <a:gd name="T50" fmla="*/ 35 w 83"/>
                <a:gd name="T51" fmla="*/ 6 h 34"/>
                <a:gd name="T52" fmla="*/ 42 w 83"/>
                <a:gd name="T53" fmla="*/ 8 h 34"/>
                <a:gd name="T54" fmla="*/ 49 w 83"/>
                <a:gd name="T55" fmla="*/ 9 h 34"/>
                <a:gd name="T56" fmla="*/ 55 w 83"/>
                <a:gd name="T57" fmla="*/ 11 h 34"/>
                <a:gd name="T58" fmla="*/ 62 w 83"/>
                <a:gd name="T59" fmla="*/ 13 h 34"/>
                <a:gd name="T60" fmla="*/ 67 w 83"/>
                <a:gd name="T61" fmla="*/ 17 h 34"/>
                <a:gd name="T62" fmla="*/ 71 w 83"/>
                <a:gd name="T63" fmla="*/ 21 h 34"/>
                <a:gd name="T64" fmla="*/ 75 w 83"/>
                <a:gd name="T65" fmla="*/ 27 h 34"/>
                <a:gd name="T66" fmla="*/ 77 w 83"/>
                <a:gd name="T67" fmla="*/ 34 h 34"/>
                <a:gd name="T68" fmla="*/ 83 w 83"/>
                <a:gd name="T6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34">
                  <a:moveTo>
                    <a:pt x="83" y="32"/>
                  </a:moveTo>
                  <a:lnTo>
                    <a:pt x="80" y="25"/>
                  </a:lnTo>
                  <a:lnTo>
                    <a:pt x="76" y="18"/>
                  </a:lnTo>
                  <a:lnTo>
                    <a:pt x="71" y="12"/>
                  </a:lnTo>
                  <a:lnTo>
                    <a:pt x="65" y="9"/>
                  </a:lnTo>
                  <a:lnTo>
                    <a:pt x="58" y="5"/>
                  </a:lnTo>
                  <a:lnTo>
                    <a:pt x="52" y="2"/>
                  </a:lnTo>
                  <a:lnTo>
                    <a:pt x="43" y="1"/>
                  </a:lnTo>
                  <a:lnTo>
                    <a:pt x="37" y="0"/>
                  </a:lnTo>
                  <a:lnTo>
                    <a:pt x="30" y="0"/>
                  </a:lnTo>
                  <a:lnTo>
                    <a:pt x="23" y="0"/>
                  </a:lnTo>
                  <a:lnTo>
                    <a:pt x="17" y="0"/>
                  </a:lnTo>
                  <a:lnTo>
                    <a:pt x="11" y="0"/>
                  </a:lnTo>
                  <a:lnTo>
                    <a:pt x="7" y="1"/>
                  </a:lnTo>
                  <a:lnTo>
                    <a:pt x="3" y="1"/>
                  </a:lnTo>
                  <a:lnTo>
                    <a:pt x="1" y="2"/>
                  </a:lnTo>
                  <a:lnTo>
                    <a:pt x="0" y="2"/>
                  </a:lnTo>
                  <a:lnTo>
                    <a:pt x="1" y="8"/>
                  </a:lnTo>
                  <a:lnTo>
                    <a:pt x="2" y="8"/>
                  </a:lnTo>
                  <a:lnTo>
                    <a:pt x="4" y="8"/>
                  </a:lnTo>
                  <a:lnTo>
                    <a:pt x="7" y="6"/>
                  </a:lnTo>
                  <a:lnTo>
                    <a:pt x="11" y="6"/>
                  </a:lnTo>
                  <a:lnTo>
                    <a:pt x="17" y="6"/>
                  </a:lnTo>
                  <a:lnTo>
                    <a:pt x="23" y="6"/>
                  </a:lnTo>
                  <a:lnTo>
                    <a:pt x="30" y="6"/>
                  </a:lnTo>
                  <a:lnTo>
                    <a:pt x="35" y="6"/>
                  </a:lnTo>
                  <a:lnTo>
                    <a:pt x="42" y="8"/>
                  </a:lnTo>
                  <a:lnTo>
                    <a:pt x="49" y="9"/>
                  </a:lnTo>
                  <a:lnTo>
                    <a:pt x="55" y="11"/>
                  </a:lnTo>
                  <a:lnTo>
                    <a:pt x="62" y="13"/>
                  </a:lnTo>
                  <a:lnTo>
                    <a:pt x="67" y="17"/>
                  </a:lnTo>
                  <a:lnTo>
                    <a:pt x="71" y="21"/>
                  </a:lnTo>
                  <a:lnTo>
                    <a:pt x="75" y="27"/>
                  </a:lnTo>
                  <a:lnTo>
                    <a:pt x="77" y="34"/>
                  </a:lnTo>
                  <a:lnTo>
                    <a:pt x="8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88"/>
            <p:cNvSpPr>
              <a:spLocks/>
            </p:cNvSpPr>
            <p:nvPr/>
          </p:nvSpPr>
          <p:spPr bwMode="auto">
            <a:xfrm>
              <a:off x="3448423" y="2737396"/>
              <a:ext cx="11113" cy="12700"/>
            </a:xfrm>
            <a:custGeom>
              <a:avLst/>
              <a:gdLst>
                <a:gd name="T0" fmla="*/ 14 w 14"/>
                <a:gd name="T1" fmla="*/ 0 h 17"/>
                <a:gd name="T2" fmla="*/ 0 w 14"/>
                <a:gd name="T3" fmla="*/ 17 h 17"/>
                <a:gd name="T4" fmla="*/ 14 w 14"/>
                <a:gd name="T5" fmla="*/ 0 h 17"/>
              </a:gdLst>
              <a:ahLst/>
              <a:cxnLst>
                <a:cxn ang="0">
                  <a:pos x="T0" y="T1"/>
                </a:cxn>
                <a:cxn ang="0">
                  <a:pos x="T2" y="T3"/>
                </a:cxn>
                <a:cxn ang="0">
                  <a:pos x="T4" y="T5"/>
                </a:cxn>
              </a:cxnLst>
              <a:rect l="0" t="0" r="r" b="b"/>
              <a:pathLst>
                <a:path w="14" h="17">
                  <a:moveTo>
                    <a:pt x="14" y="0"/>
                  </a:moveTo>
                  <a:lnTo>
                    <a:pt x="0" y="1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89"/>
            <p:cNvSpPr>
              <a:spLocks/>
            </p:cNvSpPr>
            <p:nvPr/>
          </p:nvSpPr>
          <p:spPr bwMode="auto">
            <a:xfrm>
              <a:off x="3445248" y="2735808"/>
              <a:ext cx="15875" cy="15875"/>
            </a:xfrm>
            <a:custGeom>
              <a:avLst/>
              <a:gdLst>
                <a:gd name="T0" fmla="*/ 2 w 18"/>
                <a:gd name="T1" fmla="*/ 20 h 21"/>
                <a:gd name="T2" fmla="*/ 5 w 18"/>
                <a:gd name="T3" fmla="*/ 21 h 21"/>
                <a:gd name="T4" fmla="*/ 18 w 18"/>
                <a:gd name="T5" fmla="*/ 5 h 21"/>
                <a:gd name="T6" fmla="*/ 14 w 18"/>
                <a:gd name="T7" fmla="*/ 0 h 21"/>
                <a:gd name="T8" fmla="*/ 0 w 18"/>
                <a:gd name="T9" fmla="*/ 18 h 21"/>
                <a:gd name="T10" fmla="*/ 2 w 18"/>
                <a:gd name="T11" fmla="*/ 20 h 21"/>
              </a:gdLst>
              <a:ahLst/>
              <a:cxnLst>
                <a:cxn ang="0">
                  <a:pos x="T0" y="T1"/>
                </a:cxn>
                <a:cxn ang="0">
                  <a:pos x="T2" y="T3"/>
                </a:cxn>
                <a:cxn ang="0">
                  <a:pos x="T4" y="T5"/>
                </a:cxn>
                <a:cxn ang="0">
                  <a:pos x="T6" y="T7"/>
                </a:cxn>
                <a:cxn ang="0">
                  <a:pos x="T8" y="T9"/>
                </a:cxn>
                <a:cxn ang="0">
                  <a:pos x="T10" y="T11"/>
                </a:cxn>
              </a:cxnLst>
              <a:rect l="0" t="0" r="r" b="b"/>
              <a:pathLst>
                <a:path w="18" h="21">
                  <a:moveTo>
                    <a:pt x="2" y="20"/>
                  </a:moveTo>
                  <a:lnTo>
                    <a:pt x="5" y="21"/>
                  </a:lnTo>
                  <a:lnTo>
                    <a:pt x="18" y="5"/>
                  </a:lnTo>
                  <a:lnTo>
                    <a:pt x="14" y="0"/>
                  </a:lnTo>
                  <a:lnTo>
                    <a:pt x="0" y="18"/>
                  </a:lnTo>
                  <a:lnTo>
                    <a:pt x="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90"/>
            <p:cNvSpPr>
              <a:spLocks/>
            </p:cNvSpPr>
            <p:nvPr/>
          </p:nvSpPr>
          <p:spPr bwMode="auto">
            <a:xfrm>
              <a:off x="4159623" y="2554833"/>
              <a:ext cx="74613" cy="85725"/>
            </a:xfrm>
            <a:custGeom>
              <a:avLst/>
              <a:gdLst>
                <a:gd name="T0" fmla="*/ 77 w 94"/>
                <a:gd name="T1" fmla="*/ 108 h 108"/>
                <a:gd name="T2" fmla="*/ 94 w 94"/>
                <a:gd name="T3" fmla="*/ 0 h 108"/>
                <a:gd name="T4" fmla="*/ 0 w 94"/>
                <a:gd name="T5" fmla="*/ 0 h 108"/>
                <a:gd name="T6" fmla="*/ 20 w 94"/>
                <a:gd name="T7" fmla="*/ 108 h 108"/>
                <a:gd name="T8" fmla="*/ 77 w 94"/>
                <a:gd name="T9" fmla="*/ 108 h 108"/>
              </a:gdLst>
              <a:ahLst/>
              <a:cxnLst>
                <a:cxn ang="0">
                  <a:pos x="T0" y="T1"/>
                </a:cxn>
                <a:cxn ang="0">
                  <a:pos x="T2" y="T3"/>
                </a:cxn>
                <a:cxn ang="0">
                  <a:pos x="T4" y="T5"/>
                </a:cxn>
                <a:cxn ang="0">
                  <a:pos x="T6" y="T7"/>
                </a:cxn>
                <a:cxn ang="0">
                  <a:pos x="T8" y="T9"/>
                </a:cxn>
              </a:cxnLst>
              <a:rect l="0" t="0" r="r" b="b"/>
              <a:pathLst>
                <a:path w="94" h="108">
                  <a:moveTo>
                    <a:pt x="77" y="108"/>
                  </a:moveTo>
                  <a:lnTo>
                    <a:pt x="94" y="0"/>
                  </a:lnTo>
                  <a:lnTo>
                    <a:pt x="0" y="0"/>
                  </a:lnTo>
                  <a:lnTo>
                    <a:pt x="20" y="108"/>
                  </a:lnTo>
                  <a:lnTo>
                    <a:pt x="77"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91"/>
            <p:cNvSpPr>
              <a:spLocks/>
            </p:cNvSpPr>
            <p:nvPr/>
          </p:nvSpPr>
          <p:spPr bwMode="auto">
            <a:xfrm>
              <a:off x="4218361" y="2551658"/>
              <a:ext cx="19050" cy="88900"/>
            </a:xfrm>
            <a:custGeom>
              <a:avLst/>
              <a:gdLst>
                <a:gd name="T0" fmla="*/ 20 w 23"/>
                <a:gd name="T1" fmla="*/ 5 h 111"/>
                <a:gd name="T2" fmla="*/ 16 w 23"/>
                <a:gd name="T3" fmla="*/ 2 h 111"/>
                <a:gd name="T4" fmla="*/ 0 w 23"/>
                <a:gd name="T5" fmla="*/ 110 h 111"/>
                <a:gd name="T6" fmla="*/ 7 w 23"/>
                <a:gd name="T7" fmla="*/ 111 h 111"/>
                <a:gd name="T8" fmla="*/ 23 w 23"/>
                <a:gd name="T9" fmla="*/ 3 h 111"/>
                <a:gd name="T10" fmla="*/ 20 w 23"/>
                <a:gd name="T11" fmla="*/ 0 h 111"/>
                <a:gd name="T12" fmla="*/ 23 w 23"/>
                <a:gd name="T13" fmla="*/ 3 h 111"/>
                <a:gd name="T14" fmla="*/ 23 w 23"/>
                <a:gd name="T15" fmla="*/ 0 h 111"/>
                <a:gd name="T16" fmla="*/ 20 w 23"/>
                <a:gd name="T17" fmla="*/ 0 h 111"/>
                <a:gd name="T18" fmla="*/ 20 w 23"/>
                <a:gd name="T19"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1">
                  <a:moveTo>
                    <a:pt x="20" y="5"/>
                  </a:moveTo>
                  <a:lnTo>
                    <a:pt x="16" y="2"/>
                  </a:lnTo>
                  <a:lnTo>
                    <a:pt x="0" y="110"/>
                  </a:lnTo>
                  <a:lnTo>
                    <a:pt x="7" y="111"/>
                  </a:lnTo>
                  <a:lnTo>
                    <a:pt x="23" y="3"/>
                  </a:lnTo>
                  <a:lnTo>
                    <a:pt x="20" y="0"/>
                  </a:lnTo>
                  <a:lnTo>
                    <a:pt x="23" y="3"/>
                  </a:lnTo>
                  <a:lnTo>
                    <a:pt x="23" y="0"/>
                  </a:lnTo>
                  <a:lnTo>
                    <a:pt x="20" y="0"/>
                  </a:lnTo>
                  <a:lnTo>
                    <a:pt x="2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92"/>
            <p:cNvSpPr>
              <a:spLocks/>
            </p:cNvSpPr>
            <p:nvPr/>
          </p:nvSpPr>
          <p:spPr bwMode="auto">
            <a:xfrm>
              <a:off x="4156448" y="2551658"/>
              <a:ext cx="77788" cy="4763"/>
            </a:xfrm>
            <a:custGeom>
              <a:avLst/>
              <a:gdLst>
                <a:gd name="T0" fmla="*/ 7 w 97"/>
                <a:gd name="T1" fmla="*/ 2 h 5"/>
                <a:gd name="T2" fmla="*/ 3 w 97"/>
                <a:gd name="T3" fmla="*/ 5 h 5"/>
                <a:gd name="T4" fmla="*/ 97 w 97"/>
                <a:gd name="T5" fmla="*/ 5 h 5"/>
                <a:gd name="T6" fmla="*/ 97 w 97"/>
                <a:gd name="T7" fmla="*/ 0 h 5"/>
                <a:gd name="T8" fmla="*/ 3 w 97"/>
                <a:gd name="T9" fmla="*/ 0 h 5"/>
                <a:gd name="T10" fmla="*/ 1 w 97"/>
                <a:gd name="T11" fmla="*/ 3 h 5"/>
                <a:gd name="T12" fmla="*/ 3 w 97"/>
                <a:gd name="T13" fmla="*/ 0 h 5"/>
                <a:gd name="T14" fmla="*/ 0 w 97"/>
                <a:gd name="T15" fmla="*/ 0 h 5"/>
                <a:gd name="T16" fmla="*/ 1 w 97"/>
                <a:gd name="T17" fmla="*/ 3 h 5"/>
                <a:gd name="T18" fmla="*/ 7 w 9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5">
                  <a:moveTo>
                    <a:pt x="7" y="2"/>
                  </a:moveTo>
                  <a:lnTo>
                    <a:pt x="3" y="5"/>
                  </a:lnTo>
                  <a:lnTo>
                    <a:pt x="97" y="5"/>
                  </a:lnTo>
                  <a:lnTo>
                    <a:pt x="97" y="0"/>
                  </a:lnTo>
                  <a:lnTo>
                    <a:pt x="3" y="0"/>
                  </a:lnTo>
                  <a:lnTo>
                    <a:pt x="1" y="3"/>
                  </a:lnTo>
                  <a:lnTo>
                    <a:pt x="3" y="0"/>
                  </a:lnTo>
                  <a:lnTo>
                    <a:pt x="0" y="0"/>
                  </a:lnTo>
                  <a:lnTo>
                    <a:pt x="1" y="3"/>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93"/>
            <p:cNvSpPr>
              <a:spLocks/>
            </p:cNvSpPr>
            <p:nvPr/>
          </p:nvSpPr>
          <p:spPr bwMode="auto">
            <a:xfrm>
              <a:off x="4158036" y="2553246"/>
              <a:ext cx="20638" cy="88900"/>
            </a:xfrm>
            <a:custGeom>
              <a:avLst/>
              <a:gdLst>
                <a:gd name="T0" fmla="*/ 22 w 25"/>
                <a:gd name="T1" fmla="*/ 106 h 112"/>
                <a:gd name="T2" fmla="*/ 25 w 25"/>
                <a:gd name="T3" fmla="*/ 108 h 112"/>
                <a:gd name="T4" fmla="*/ 6 w 25"/>
                <a:gd name="T5" fmla="*/ 0 h 112"/>
                <a:gd name="T6" fmla="*/ 0 w 25"/>
                <a:gd name="T7" fmla="*/ 1 h 112"/>
                <a:gd name="T8" fmla="*/ 18 w 25"/>
                <a:gd name="T9" fmla="*/ 109 h 112"/>
                <a:gd name="T10" fmla="*/ 22 w 25"/>
                <a:gd name="T11" fmla="*/ 112 h 112"/>
                <a:gd name="T12" fmla="*/ 18 w 25"/>
                <a:gd name="T13" fmla="*/ 109 h 112"/>
                <a:gd name="T14" fmla="*/ 18 w 25"/>
                <a:gd name="T15" fmla="*/ 112 h 112"/>
                <a:gd name="T16" fmla="*/ 22 w 25"/>
                <a:gd name="T17" fmla="*/ 112 h 112"/>
                <a:gd name="T18" fmla="*/ 22 w 25"/>
                <a:gd name="T19"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12">
                  <a:moveTo>
                    <a:pt x="22" y="106"/>
                  </a:moveTo>
                  <a:lnTo>
                    <a:pt x="25" y="108"/>
                  </a:lnTo>
                  <a:lnTo>
                    <a:pt x="6" y="0"/>
                  </a:lnTo>
                  <a:lnTo>
                    <a:pt x="0" y="1"/>
                  </a:lnTo>
                  <a:lnTo>
                    <a:pt x="18" y="109"/>
                  </a:lnTo>
                  <a:lnTo>
                    <a:pt x="22" y="112"/>
                  </a:lnTo>
                  <a:lnTo>
                    <a:pt x="18" y="109"/>
                  </a:lnTo>
                  <a:lnTo>
                    <a:pt x="18" y="112"/>
                  </a:lnTo>
                  <a:lnTo>
                    <a:pt x="22" y="112"/>
                  </a:lnTo>
                  <a:lnTo>
                    <a:pt x="2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94"/>
            <p:cNvSpPr>
              <a:spLocks/>
            </p:cNvSpPr>
            <p:nvPr/>
          </p:nvSpPr>
          <p:spPr bwMode="auto">
            <a:xfrm>
              <a:off x="4175498" y="2637383"/>
              <a:ext cx="47625" cy="4763"/>
            </a:xfrm>
            <a:custGeom>
              <a:avLst/>
              <a:gdLst>
                <a:gd name="T0" fmla="*/ 54 w 61"/>
                <a:gd name="T1" fmla="*/ 2 h 6"/>
                <a:gd name="T2" fmla="*/ 57 w 61"/>
                <a:gd name="T3" fmla="*/ 0 h 6"/>
                <a:gd name="T4" fmla="*/ 0 w 61"/>
                <a:gd name="T5" fmla="*/ 0 h 6"/>
                <a:gd name="T6" fmla="*/ 0 w 61"/>
                <a:gd name="T7" fmla="*/ 6 h 6"/>
                <a:gd name="T8" fmla="*/ 57 w 61"/>
                <a:gd name="T9" fmla="*/ 6 h 6"/>
                <a:gd name="T10" fmla="*/ 61 w 61"/>
                <a:gd name="T11" fmla="*/ 3 h 6"/>
                <a:gd name="T12" fmla="*/ 57 w 61"/>
                <a:gd name="T13" fmla="*/ 6 h 6"/>
                <a:gd name="T14" fmla="*/ 61 w 61"/>
                <a:gd name="T15" fmla="*/ 6 h 6"/>
                <a:gd name="T16" fmla="*/ 61 w 61"/>
                <a:gd name="T17" fmla="*/ 3 h 6"/>
                <a:gd name="T18" fmla="*/ 54 w 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
                  <a:moveTo>
                    <a:pt x="54" y="2"/>
                  </a:moveTo>
                  <a:lnTo>
                    <a:pt x="57" y="0"/>
                  </a:lnTo>
                  <a:lnTo>
                    <a:pt x="0" y="0"/>
                  </a:lnTo>
                  <a:lnTo>
                    <a:pt x="0" y="6"/>
                  </a:lnTo>
                  <a:lnTo>
                    <a:pt x="57" y="6"/>
                  </a:lnTo>
                  <a:lnTo>
                    <a:pt x="61" y="3"/>
                  </a:lnTo>
                  <a:lnTo>
                    <a:pt x="57" y="6"/>
                  </a:lnTo>
                  <a:lnTo>
                    <a:pt x="61" y="6"/>
                  </a:lnTo>
                  <a:lnTo>
                    <a:pt x="61" y="3"/>
                  </a:lnTo>
                  <a:lnTo>
                    <a:pt x="5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95"/>
            <p:cNvSpPr>
              <a:spLocks/>
            </p:cNvSpPr>
            <p:nvPr/>
          </p:nvSpPr>
          <p:spPr bwMode="auto">
            <a:xfrm>
              <a:off x="4313611" y="2205583"/>
              <a:ext cx="50800" cy="123825"/>
            </a:xfrm>
            <a:custGeom>
              <a:avLst/>
              <a:gdLst>
                <a:gd name="T0" fmla="*/ 25 w 63"/>
                <a:gd name="T1" fmla="*/ 158 h 158"/>
                <a:gd name="T2" fmla="*/ 20 w 63"/>
                <a:gd name="T3" fmla="*/ 154 h 158"/>
                <a:gd name="T4" fmla="*/ 14 w 63"/>
                <a:gd name="T5" fmla="*/ 149 h 158"/>
                <a:gd name="T6" fmla="*/ 9 w 63"/>
                <a:gd name="T7" fmla="*/ 141 h 158"/>
                <a:gd name="T8" fmla="*/ 6 w 63"/>
                <a:gd name="T9" fmla="*/ 130 h 158"/>
                <a:gd name="T10" fmla="*/ 2 w 63"/>
                <a:gd name="T11" fmla="*/ 118 h 158"/>
                <a:gd name="T12" fmla="*/ 0 w 63"/>
                <a:gd name="T13" fmla="*/ 104 h 158"/>
                <a:gd name="T14" fmla="*/ 0 w 63"/>
                <a:gd name="T15" fmla="*/ 88 h 158"/>
                <a:gd name="T16" fmla="*/ 0 w 63"/>
                <a:gd name="T17" fmla="*/ 72 h 158"/>
                <a:gd name="T18" fmla="*/ 2 w 63"/>
                <a:gd name="T19" fmla="*/ 57 h 158"/>
                <a:gd name="T20" fmla="*/ 5 w 63"/>
                <a:gd name="T21" fmla="*/ 42 h 158"/>
                <a:gd name="T22" fmla="*/ 8 w 63"/>
                <a:gd name="T23" fmla="*/ 29 h 158"/>
                <a:gd name="T24" fmla="*/ 13 w 63"/>
                <a:gd name="T25" fmla="*/ 19 h 158"/>
                <a:gd name="T26" fmla="*/ 18 w 63"/>
                <a:gd name="T27" fmla="*/ 9 h 158"/>
                <a:gd name="T28" fmla="*/ 24 w 63"/>
                <a:gd name="T29" fmla="*/ 4 h 158"/>
                <a:gd name="T30" fmla="*/ 31 w 63"/>
                <a:gd name="T31" fmla="*/ 0 h 158"/>
                <a:gd name="T32" fmla="*/ 38 w 63"/>
                <a:gd name="T33" fmla="*/ 0 h 158"/>
                <a:gd name="T34" fmla="*/ 44 w 63"/>
                <a:gd name="T35" fmla="*/ 2 h 158"/>
                <a:gd name="T36" fmla="*/ 49 w 63"/>
                <a:gd name="T37" fmla="*/ 9 h 158"/>
                <a:gd name="T38" fmla="*/ 54 w 63"/>
                <a:gd name="T39" fmla="*/ 17 h 158"/>
                <a:gd name="T40" fmla="*/ 58 w 63"/>
                <a:gd name="T41" fmla="*/ 28 h 158"/>
                <a:gd name="T42" fmla="*/ 61 w 63"/>
                <a:gd name="T43" fmla="*/ 40 h 158"/>
                <a:gd name="T44" fmla="*/ 63 w 63"/>
                <a:gd name="T45" fmla="*/ 54 h 158"/>
                <a:gd name="T46" fmla="*/ 63 w 63"/>
                <a:gd name="T47" fmla="*/ 70 h 158"/>
                <a:gd name="T48" fmla="*/ 63 w 63"/>
                <a:gd name="T49" fmla="*/ 87 h 158"/>
                <a:gd name="T50" fmla="*/ 61 w 63"/>
                <a:gd name="T51" fmla="*/ 101 h 158"/>
                <a:gd name="T52" fmla="*/ 59 w 63"/>
                <a:gd name="T53" fmla="*/ 116 h 158"/>
                <a:gd name="T54" fmla="*/ 54 w 63"/>
                <a:gd name="T55" fmla="*/ 129 h 158"/>
                <a:gd name="T56" fmla="*/ 49 w 63"/>
                <a:gd name="T57" fmla="*/ 140 h 158"/>
                <a:gd name="T58" fmla="*/ 45 w 63"/>
                <a:gd name="T59" fmla="*/ 149 h 158"/>
                <a:gd name="T60" fmla="*/ 38 w 63"/>
                <a:gd name="T61" fmla="*/ 154 h 158"/>
                <a:gd name="T62" fmla="*/ 32 w 63"/>
                <a:gd name="T6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58">
                  <a:moveTo>
                    <a:pt x="29" y="158"/>
                  </a:moveTo>
                  <a:lnTo>
                    <a:pt x="25" y="158"/>
                  </a:lnTo>
                  <a:lnTo>
                    <a:pt x="22" y="157"/>
                  </a:lnTo>
                  <a:lnTo>
                    <a:pt x="20" y="154"/>
                  </a:lnTo>
                  <a:lnTo>
                    <a:pt x="17" y="152"/>
                  </a:lnTo>
                  <a:lnTo>
                    <a:pt x="14" y="149"/>
                  </a:lnTo>
                  <a:lnTo>
                    <a:pt x="11" y="145"/>
                  </a:lnTo>
                  <a:lnTo>
                    <a:pt x="9" y="141"/>
                  </a:lnTo>
                  <a:lnTo>
                    <a:pt x="7" y="136"/>
                  </a:lnTo>
                  <a:lnTo>
                    <a:pt x="6" y="130"/>
                  </a:lnTo>
                  <a:lnTo>
                    <a:pt x="3" y="125"/>
                  </a:lnTo>
                  <a:lnTo>
                    <a:pt x="2" y="118"/>
                  </a:lnTo>
                  <a:lnTo>
                    <a:pt x="1" y="111"/>
                  </a:lnTo>
                  <a:lnTo>
                    <a:pt x="0" y="104"/>
                  </a:lnTo>
                  <a:lnTo>
                    <a:pt x="0" y="96"/>
                  </a:lnTo>
                  <a:lnTo>
                    <a:pt x="0" y="88"/>
                  </a:lnTo>
                  <a:lnTo>
                    <a:pt x="0" y="80"/>
                  </a:lnTo>
                  <a:lnTo>
                    <a:pt x="0" y="72"/>
                  </a:lnTo>
                  <a:lnTo>
                    <a:pt x="1" y="63"/>
                  </a:lnTo>
                  <a:lnTo>
                    <a:pt x="2" y="57"/>
                  </a:lnTo>
                  <a:lnTo>
                    <a:pt x="3" y="48"/>
                  </a:lnTo>
                  <a:lnTo>
                    <a:pt x="5" y="42"/>
                  </a:lnTo>
                  <a:lnTo>
                    <a:pt x="7" y="35"/>
                  </a:lnTo>
                  <a:lnTo>
                    <a:pt x="8" y="29"/>
                  </a:lnTo>
                  <a:lnTo>
                    <a:pt x="10" y="23"/>
                  </a:lnTo>
                  <a:lnTo>
                    <a:pt x="13" y="19"/>
                  </a:lnTo>
                  <a:lnTo>
                    <a:pt x="16" y="14"/>
                  </a:lnTo>
                  <a:lnTo>
                    <a:pt x="18" y="9"/>
                  </a:lnTo>
                  <a:lnTo>
                    <a:pt x="22" y="6"/>
                  </a:lnTo>
                  <a:lnTo>
                    <a:pt x="24" y="4"/>
                  </a:lnTo>
                  <a:lnTo>
                    <a:pt x="28" y="1"/>
                  </a:lnTo>
                  <a:lnTo>
                    <a:pt x="31" y="0"/>
                  </a:lnTo>
                  <a:lnTo>
                    <a:pt x="34" y="0"/>
                  </a:lnTo>
                  <a:lnTo>
                    <a:pt x="38" y="0"/>
                  </a:lnTo>
                  <a:lnTo>
                    <a:pt x="40" y="1"/>
                  </a:lnTo>
                  <a:lnTo>
                    <a:pt x="44" y="2"/>
                  </a:lnTo>
                  <a:lnTo>
                    <a:pt x="46" y="6"/>
                  </a:lnTo>
                  <a:lnTo>
                    <a:pt x="49" y="9"/>
                  </a:lnTo>
                  <a:lnTo>
                    <a:pt x="52" y="13"/>
                  </a:lnTo>
                  <a:lnTo>
                    <a:pt x="54" y="17"/>
                  </a:lnTo>
                  <a:lnTo>
                    <a:pt x="56" y="22"/>
                  </a:lnTo>
                  <a:lnTo>
                    <a:pt x="58" y="28"/>
                  </a:lnTo>
                  <a:lnTo>
                    <a:pt x="59" y="34"/>
                  </a:lnTo>
                  <a:lnTo>
                    <a:pt x="61" y="40"/>
                  </a:lnTo>
                  <a:lnTo>
                    <a:pt x="62" y="47"/>
                  </a:lnTo>
                  <a:lnTo>
                    <a:pt x="63" y="54"/>
                  </a:lnTo>
                  <a:lnTo>
                    <a:pt x="63" y="62"/>
                  </a:lnTo>
                  <a:lnTo>
                    <a:pt x="63" y="70"/>
                  </a:lnTo>
                  <a:lnTo>
                    <a:pt x="63" y="78"/>
                  </a:lnTo>
                  <a:lnTo>
                    <a:pt x="63" y="87"/>
                  </a:lnTo>
                  <a:lnTo>
                    <a:pt x="62" y="95"/>
                  </a:lnTo>
                  <a:lnTo>
                    <a:pt x="61" y="101"/>
                  </a:lnTo>
                  <a:lnTo>
                    <a:pt x="60" y="110"/>
                  </a:lnTo>
                  <a:lnTo>
                    <a:pt x="59" y="116"/>
                  </a:lnTo>
                  <a:lnTo>
                    <a:pt x="56" y="123"/>
                  </a:lnTo>
                  <a:lnTo>
                    <a:pt x="54" y="129"/>
                  </a:lnTo>
                  <a:lnTo>
                    <a:pt x="52" y="135"/>
                  </a:lnTo>
                  <a:lnTo>
                    <a:pt x="49" y="140"/>
                  </a:lnTo>
                  <a:lnTo>
                    <a:pt x="47" y="145"/>
                  </a:lnTo>
                  <a:lnTo>
                    <a:pt x="45" y="149"/>
                  </a:lnTo>
                  <a:lnTo>
                    <a:pt x="41" y="152"/>
                  </a:lnTo>
                  <a:lnTo>
                    <a:pt x="38" y="154"/>
                  </a:lnTo>
                  <a:lnTo>
                    <a:pt x="36" y="157"/>
                  </a:lnTo>
                  <a:lnTo>
                    <a:pt x="32" y="158"/>
                  </a:lnTo>
                  <a:lnTo>
                    <a:pt x="29" y="158"/>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96"/>
            <p:cNvSpPr>
              <a:spLocks/>
            </p:cNvSpPr>
            <p:nvPr/>
          </p:nvSpPr>
          <p:spPr bwMode="auto">
            <a:xfrm>
              <a:off x="4308848" y="2267496"/>
              <a:ext cx="28575" cy="68263"/>
            </a:xfrm>
            <a:custGeom>
              <a:avLst/>
              <a:gdLst>
                <a:gd name="T0" fmla="*/ 0 w 36"/>
                <a:gd name="T1" fmla="*/ 0 h 85"/>
                <a:gd name="T2" fmla="*/ 0 w 36"/>
                <a:gd name="T3" fmla="*/ 0 h 85"/>
                <a:gd name="T4" fmla="*/ 0 w 36"/>
                <a:gd name="T5" fmla="*/ 8 h 85"/>
                <a:gd name="T6" fmla="*/ 0 w 36"/>
                <a:gd name="T7" fmla="*/ 16 h 85"/>
                <a:gd name="T8" fmla="*/ 1 w 36"/>
                <a:gd name="T9" fmla="*/ 24 h 85"/>
                <a:gd name="T10" fmla="*/ 1 w 36"/>
                <a:gd name="T11" fmla="*/ 32 h 85"/>
                <a:gd name="T12" fmla="*/ 3 w 36"/>
                <a:gd name="T13" fmla="*/ 39 h 85"/>
                <a:gd name="T14" fmla="*/ 5 w 36"/>
                <a:gd name="T15" fmla="*/ 46 h 85"/>
                <a:gd name="T16" fmla="*/ 6 w 36"/>
                <a:gd name="T17" fmla="*/ 51 h 85"/>
                <a:gd name="T18" fmla="*/ 8 w 36"/>
                <a:gd name="T19" fmla="*/ 58 h 85"/>
                <a:gd name="T20" fmla="*/ 10 w 36"/>
                <a:gd name="T21" fmla="*/ 64 h 85"/>
                <a:gd name="T22" fmla="*/ 13 w 36"/>
                <a:gd name="T23" fmla="*/ 69 h 85"/>
                <a:gd name="T24" fmla="*/ 16 w 36"/>
                <a:gd name="T25" fmla="*/ 72 h 85"/>
                <a:gd name="T26" fmla="*/ 20 w 36"/>
                <a:gd name="T27" fmla="*/ 77 h 85"/>
                <a:gd name="T28" fmla="*/ 22 w 36"/>
                <a:gd name="T29" fmla="*/ 80 h 85"/>
                <a:gd name="T30" fmla="*/ 27 w 36"/>
                <a:gd name="T31" fmla="*/ 83 h 85"/>
                <a:gd name="T32" fmla="*/ 31 w 36"/>
                <a:gd name="T33" fmla="*/ 84 h 85"/>
                <a:gd name="T34" fmla="*/ 36 w 36"/>
                <a:gd name="T35" fmla="*/ 85 h 85"/>
                <a:gd name="T36" fmla="*/ 36 w 36"/>
                <a:gd name="T37" fmla="*/ 72 h 85"/>
                <a:gd name="T38" fmla="*/ 33 w 36"/>
                <a:gd name="T39" fmla="*/ 71 h 85"/>
                <a:gd name="T40" fmla="*/ 32 w 36"/>
                <a:gd name="T41" fmla="*/ 71 h 85"/>
                <a:gd name="T42" fmla="*/ 31 w 36"/>
                <a:gd name="T43" fmla="*/ 70 h 85"/>
                <a:gd name="T44" fmla="*/ 29 w 36"/>
                <a:gd name="T45" fmla="*/ 69 h 85"/>
                <a:gd name="T46" fmla="*/ 27 w 36"/>
                <a:gd name="T47" fmla="*/ 65 h 85"/>
                <a:gd name="T48" fmla="*/ 24 w 36"/>
                <a:gd name="T49" fmla="*/ 62 h 85"/>
                <a:gd name="T50" fmla="*/ 22 w 36"/>
                <a:gd name="T51" fmla="*/ 58 h 85"/>
                <a:gd name="T52" fmla="*/ 20 w 36"/>
                <a:gd name="T53" fmla="*/ 54 h 85"/>
                <a:gd name="T54" fmla="*/ 18 w 36"/>
                <a:gd name="T55" fmla="*/ 48 h 85"/>
                <a:gd name="T56" fmla="*/ 17 w 36"/>
                <a:gd name="T57" fmla="*/ 42 h 85"/>
                <a:gd name="T58" fmla="*/ 16 w 36"/>
                <a:gd name="T59" fmla="*/ 36 h 85"/>
                <a:gd name="T60" fmla="*/ 15 w 36"/>
                <a:gd name="T61" fmla="*/ 30 h 85"/>
                <a:gd name="T62" fmla="*/ 14 w 36"/>
                <a:gd name="T63" fmla="*/ 23 h 85"/>
                <a:gd name="T64" fmla="*/ 13 w 36"/>
                <a:gd name="T65" fmla="*/ 16 h 85"/>
                <a:gd name="T66" fmla="*/ 13 w 36"/>
                <a:gd name="T67" fmla="*/ 8 h 85"/>
                <a:gd name="T68" fmla="*/ 13 w 36"/>
                <a:gd name="T69" fmla="*/ 0 h 85"/>
                <a:gd name="T70" fmla="*/ 13 w 36"/>
                <a:gd name="T71" fmla="*/ 0 h 85"/>
                <a:gd name="T72" fmla="*/ 0 w 36"/>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0" y="0"/>
                  </a:moveTo>
                  <a:lnTo>
                    <a:pt x="0" y="0"/>
                  </a:lnTo>
                  <a:lnTo>
                    <a:pt x="0" y="8"/>
                  </a:lnTo>
                  <a:lnTo>
                    <a:pt x="0" y="16"/>
                  </a:lnTo>
                  <a:lnTo>
                    <a:pt x="1" y="24"/>
                  </a:lnTo>
                  <a:lnTo>
                    <a:pt x="1" y="32"/>
                  </a:lnTo>
                  <a:lnTo>
                    <a:pt x="3" y="39"/>
                  </a:lnTo>
                  <a:lnTo>
                    <a:pt x="5" y="46"/>
                  </a:lnTo>
                  <a:lnTo>
                    <a:pt x="6" y="51"/>
                  </a:lnTo>
                  <a:lnTo>
                    <a:pt x="8" y="58"/>
                  </a:lnTo>
                  <a:lnTo>
                    <a:pt x="10" y="64"/>
                  </a:lnTo>
                  <a:lnTo>
                    <a:pt x="13" y="69"/>
                  </a:lnTo>
                  <a:lnTo>
                    <a:pt x="16" y="72"/>
                  </a:lnTo>
                  <a:lnTo>
                    <a:pt x="20" y="77"/>
                  </a:lnTo>
                  <a:lnTo>
                    <a:pt x="22" y="80"/>
                  </a:lnTo>
                  <a:lnTo>
                    <a:pt x="27" y="83"/>
                  </a:lnTo>
                  <a:lnTo>
                    <a:pt x="31" y="84"/>
                  </a:lnTo>
                  <a:lnTo>
                    <a:pt x="36" y="85"/>
                  </a:lnTo>
                  <a:lnTo>
                    <a:pt x="36" y="72"/>
                  </a:lnTo>
                  <a:lnTo>
                    <a:pt x="33" y="71"/>
                  </a:lnTo>
                  <a:lnTo>
                    <a:pt x="32" y="71"/>
                  </a:lnTo>
                  <a:lnTo>
                    <a:pt x="31" y="70"/>
                  </a:lnTo>
                  <a:lnTo>
                    <a:pt x="29" y="69"/>
                  </a:lnTo>
                  <a:lnTo>
                    <a:pt x="27" y="65"/>
                  </a:lnTo>
                  <a:lnTo>
                    <a:pt x="24" y="62"/>
                  </a:lnTo>
                  <a:lnTo>
                    <a:pt x="22" y="58"/>
                  </a:lnTo>
                  <a:lnTo>
                    <a:pt x="20" y="54"/>
                  </a:lnTo>
                  <a:lnTo>
                    <a:pt x="18" y="48"/>
                  </a:lnTo>
                  <a:lnTo>
                    <a:pt x="17" y="42"/>
                  </a:lnTo>
                  <a:lnTo>
                    <a:pt x="16" y="36"/>
                  </a:lnTo>
                  <a:lnTo>
                    <a:pt x="15" y="30"/>
                  </a:lnTo>
                  <a:lnTo>
                    <a:pt x="14" y="23"/>
                  </a:lnTo>
                  <a:lnTo>
                    <a:pt x="13" y="16"/>
                  </a:lnTo>
                  <a:lnTo>
                    <a:pt x="13" y="8"/>
                  </a:lnTo>
                  <a:lnTo>
                    <a:pt x="13" y="0"/>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97"/>
            <p:cNvSpPr>
              <a:spLocks/>
            </p:cNvSpPr>
            <p:nvPr/>
          </p:nvSpPr>
          <p:spPr bwMode="auto">
            <a:xfrm>
              <a:off x="4308848" y="2199233"/>
              <a:ext cx="33338" cy="68263"/>
            </a:xfrm>
            <a:custGeom>
              <a:avLst/>
              <a:gdLst>
                <a:gd name="T0" fmla="*/ 41 w 41"/>
                <a:gd name="T1" fmla="*/ 0 h 87"/>
                <a:gd name="T2" fmla="*/ 41 w 41"/>
                <a:gd name="T3" fmla="*/ 0 h 87"/>
                <a:gd name="T4" fmla="*/ 36 w 41"/>
                <a:gd name="T5" fmla="*/ 1 h 87"/>
                <a:gd name="T6" fmla="*/ 32 w 41"/>
                <a:gd name="T7" fmla="*/ 3 h 87"/>
                <a:gd name="T8" fmla="*/ 28 w 41"/>
                <a:gd name="T9" fmla="*/ 5 h 87"/>
                <a:gd name="T10" fmla="*/ 24 w 41"/>
                <a:gd name="T11" fmla="*/ 8 h 87"/>
                <a:gd name="T12" fmla="*/ 21 w 41"/>
                <a:gd name="T13" fmla="*/ 13 h 87"/>
                <a:gd name="T14" fmla="*/ 17 w 41"/>
                <a:gd name="T15" fmla="*/ 17 h 87"/>
                <a:gd name="T16" fmla="*/ 15 w 41"/>
                <a:gd name="T17" fmla="*/ 23 h 87"/>
                <a:gd name="T18" fmla="*/ 12 w 41"/>
                <a:gd name="T19" fmla="*/ 28 h 87"/>
                <a:gd name="T20" fmla="*/ 9 w 41"/>
                <a:gd name="T21" fmla="*/ 34 h 87"/>
                <a:gd name="T22" fmla="*/ 8 w 41"/>
                <a:gd name="T23" fmla="*/ 41 h 87"/>
                <a:gd name="T24" fmla="*/ 6 w 41"/>
                <a:gd name="T25" fmla="*/ 47 h 87"/>
                <a:gd name="T26" fmla="*/ 3 w 41"/>
                <a:gd name="T27" fmla="*/ 54 h 87"/>
                <a:gd name="T28" fmla="*/ 2 w 41"/>
                <a:gd name="T29" fmla="*/ 62 h 87"/>
                <a:gd name="T30" fmla="*/ 1 w 41"/>
                <a:gd name="T31" fmla="*/ 69 h 87"/>
                <a:gd name="T32" fmla="*/ 1 w 41"/>
                <a:gd name="T33" fmla="*/ 79 h 87"/>
                <a:gd name="T34" fmla="*/ 0 w 41"/>
                <a:gd name="T35" fmla="*/ 87 h 87"/>
                <a:gd name="T36" fmla="*/ 13 w 41"/>
                <a:gd name="T37" fmla="*/ 87 h 87"/>
                <a:gd name="T38" fmla="*/ 14 w 41"/>
                <a:gd name="T39" fmla="*/ 79 h 87"/>
                <a:gd name="T40" fmla="*/ 14 w 41"/>
                <a:gd name="T41" fmla="*/ 72 h 87"/>
                <a:gd name="T42" fmla="*/ 15 w 41"/>
                <a:gd name="T43" fmla="*/ 65 h 87"/>
                <a:gd name="T44" fmla="*/ 17 w 41"/>
                <a:gd name="T45" fmla="*/ 58 h 87"/>
                <a:gd name="T46" fmla="*/ 18 w 41"/>
                <a:gd name="T47" fmla="*/ 51 h 87"/>
                <a:gd name="T48" fmla="*/ 20 w 41"/>
                <a:gd name="T49" fmla="*/ 44 h 87"/>
                <a:gd name="T50" fmla="*/ 22 w 41"/>
                <a:gd name="T51" fmla="*/ 38 h 87"/>
                <a:gd name="T52" fmla="*/ 24 w 41"/>
                <a:gd name="T53" fmla="*/ 34 h 87"/>
                <a:gd name="T54" fmla="*/ 25 w 41"/>
                <a:gd name="T55" fmla="*/ 28 h 87"/>
                <a:gd name="T56" fmla="*/ 29 w 41"/>
                <a:gd name="T57" fmla="*/ 23 h 87"/>
                <a:gd name="T58" fmla="*/ 31 w 41"/>
                <a:gd name="T59" fmla="*/ 21 h 87"/>
                <a:gd name="T60" fmla="*/ 33 w 41"/>
                <a:gd name="T61" fmla="*/ 17 h 87"/>
                <a:gd name="T62" fmla="*/ 36 w 41"/>
                <a:gd name="T63" fmla="*/ 15 h 87"/>
                <a:gd name="T64" fmla="*/ 38 w 41"/>
                <a:gd name="T65" fmla="*/ 14 h 87"/>
                <a:gd name="T66" fmla="*/ 40 w 41"/>
                <a:gd name="T67" fmla="*/ 13 h 87"/>
                <a:gd name="T68" fmla="*/ 41 w 41"/>
                <a:gd name="T69" fmla="*/ 13 h 87"/>
                <a:gd name="T70" fmla="*/ 41 w 41"/>
                <a:gd name="T71" fmla="*/ 13 h 87"/>
                <a:gd name="T72" fmla="*/ 41 w 41"/>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41" y="0"/>
                  </a:moveTo>
                  <a:lnTo>
                    <a:pt x="41" y="0"/>
                  </a:lnTo>
                  <a:lnTo>
                    <a:pt x="36" y="1"/>
                  </a:lnTo>
                  <a:lnTo>
                    <a:pt x="32" y="3"/>
                  </a:lnTo>
                  <a:lnTo>
                    <a:pt x="28" y="5"/>
                  </a:lnTo>
                  <a:lnTo>
                    <a:pt x="24" y="8"/>
                  </a:lnTo>
                  <a:lnTo>
                    <a:pt x="21" y="13"/>
                  </a:lnTo>
                  <a:lnTo>
                    <a:pt x="17" y="17"/>
                  </a:lnTo>
                  <a:lnTo>
                    <a:pt x="15" y="23"/>
                  </a:lnTo>
                  <a:lnTo>
                    <a:pt x="12" y="28"/>
                  </a:lnTo>
                  <a:lnTo>
                    <a:pt x="9" y="34"/>
                  </a:lnTo>
                  <a:lnTo>
                    <a:pt x="8" y="41"/>
                  </a:lnTo>
                  <a:lnTo>
                    <a:pt x="6" y="47"/>
                  </a:lnTo>
                  <a:lnTo>
                    <a:pt x="3" y="54"/>
                  </a:lnTo>
                  <a:lnTo>
                    <a:pt x="2" y="62"/>
                  </a:lnTo>
                  <a:lnTo>
                    <a:pt x="1" y="69"/>
                  </a:lnTo>
                  <a:lnTo>
                    <a:pt x="1" y="79"/>
                  </a:lnTo>
                  <a:lnTo>
                    <a:pt x="0" y="87"/>
                  </a:lnTo>
                  <a:lnTo>
                    <a:pt x="13" y="87"/>
                  </a:lnTo>
                  <a:lnTo>
                    <a:pt x="14" y="79"/>
                  </a:lnTo>
                  <a:lnTo>
                    <a:pt x="14" y="72"/>
                  </a:lnTo>
                  <a:lnTo>
                    <a:pt x="15" y="65"/>
                  </a:lnTo>
                  <a:lnTo>
                    <a:pt x="17" y="58"/>
                  </a:lnTo>
                  <a:lnTo>
                    <a:pt x="18" y="51"/>
                  </a:lnTo>
                  <a:lnTo>
                    <a:pt x="20" y="44"/>
                  </a:lnTo>
                  <a:lnTo>
                    <a:pt x="22" y="38"/>
                  </a:lnTo>
                  <a:lnTo>
                    <a:pt x="24" y="34"/>
                  </a:lnTo>
                  <a:lnTo>
                    <a:pt x="25" y="28"/>
                  </a:lnTo>
                  <a:lnTo>
                    <a:pt x="29" y="23"/>
                  </a:lnTo>
                  <a:lnTo>
                    <a:pt x="31" y="21"/>
                  </a:lnTo>
                  <a:lnTo>
                    <a:pt x="33" y="17"/>
                  </a:lnTo>
                  <a:lnTo>
                    <a:pt x="36" y="15"/>
                  </a:lnTo>
                  <a:lnTo>
                    <a:pt x="38" y="14"/>
                  </a:lnTo>
                  <a:lnTo>
                    <a:pt x="40" y="13"/>
                  </a:lnTo>
                  <a:lnTo>
                    <a:pt x="41" y="13"/>
                  </a:lnTo>
                  <a:lnTo>
                    <a:pt x="41" y="1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98"/>
            <p:cNvSpPr>
              <a:spLocks/>
            </p:cNvSpPr>
            <p:nvPr/>
          </p:nvSpPr>
          <p:spPr bwMode="auto">
            <a:xfrm>
              <a:off x="4342186" y="2199233"/>
              <a:ext cx="28575" cy="68263"/>
            </a:xfrm>
            <a:custGeom>
              <a:avLst/>
              <a:gdLst>
                <a:gd name="T0" fmla="*/ 36 w 36"/>
                <a:gd name="T1" fmla="*/ 85 h 85"/>
                <a:gd name="T2" fmla="*/ 36 w 36"/>
                <a:gd name="T3" fmla="*/ 85 h 85"/>
                <a:gd name="T4" fmla="*/ 36 w 36"/>
                <a:gd name="T5" fmla="*/ 77 h 85"/>
                <a:gd name="T6" fmla="*/ 36 w 36"/>
                <a:gd name="T7" fmla="*/ 69 h 85"/>
                <a:gd name="T8" fmla="*/ 35 w 36"/>
                <a:gd name="T9" fmla="*/ 61 h 85"/>
                <a:gd name="T10" fmla="*/ 34 w 36"/>
                <a:gd name="T11" fmla="*/ 53 h 85"/>
                <a:gd name="T12" fmla="*/ 33 w 36"/>
                <a:gd name="T13" fmla="*/ 46 h 85"/>
                <a:gd name="T14" fmla="*/ 32 w 36"/>
                <a:gd name="T15" fmla="*/ 39 h 85"/>
                <a:gd name="T16" fmla="*/ 29 w 36"/>
                <a:gd name="T17" fmla="*/ 32 h 85"/>
                <a:gd name="T18" fmla="*/ 28 w 36"/>
                <a:gd name="T19" fmla="*/ 27 h 85"/>
                <a:gd name="T20" fmla="*/ 26 w 36"/>
                <a:gd name="T21" fmla="*/ 21 h 85"/>
                <a:gd name="T22" fmla="*/ 22 w 36"/>
                <a:gd name="T23" fmla="*/ 16 h 85"/>
                <a:gd name="T24" fmla="*/ 20 w 36"/>
                <a:gd name="T25" fmla="*/ 12 h 85"/>
                <a:gd name="T26" fmla="*/ 17 w 36"/>
                <a:gd name="T27" fmla="*/ 8 h 85"/>
                <a:gd name="T28" fmla="*/ 13 w 36"/>
                <a:gd name="T29" fmla="*/ 5 h 85"/>
                <a:gd name="T30" fmla="*/ 10 w 36"/>
                <a:gd name="T31" fmla="*/ 3 h 85"/>
                <a:gd name="T32" fmla="*/ 5 w 36"/>
                <a:gd name="T33" fmla="*/ 0 h 85"/>
                <a:gd name="T34" fmla="*/ 0 w 36"/>
                <a:gd name="T35" fmla="*/ 0 h 85"/>
                <a:gd name="T36" fmla="*/ 0 w 36"/>
                <a:gd name="T37" fmla="*/ 13 h 85"/>
                <a:gd name="T38" fmla="*/ 2 w 36"/>
                <a:gd name="T39" fmla="*/ 14 h 85"/>
                <a:gd name="T40" fmla="*/ 4 w 36"/>
                <a:gd name="T41" fmla="*/ 14 h 85"/>
                <a:gd name="T42" fmla="*/ 5 w 36"/>
                <a:gd name="T43" fmla="*/ 15 h 85"/>
                <a:gd name="T44" fmla="*/ 7 w 36"/>
                <a:gd name="T45" fmla="*/ 16 h 85"/>
                <a:gd name="T46" fmla="*/ 10 w 36"/>
                <a:gd name="T47" fmla="*/ 20 h 85"/>
                <a:gd name="T48" fmla="*/ 12 w 36"/>
                <a:gd name="T49" fmla="*/ 23 h 85"/>
                <a:gd name="T50" fmla="*/ 13 w 36"/>
                <a:gd name="T51" fmla="*/ 27 h 85"/>
                <a:gd name="T52" fmla="*/ 15 w 36"/>
                <a:gd name="T53" fmla="*/ 31 h 85"/>
                <a:gd name="T54" fmla="*/ 18 w 36"/>
                <a:gd name="T55" fmla="*/ 37 h 85"/>
                <a:gd name="T56" fmla="*/ 19 w 36"/>
                <a:gd name="T57" fmla="*/ 42 h 85"/>
                <a:gd name="T58" fmla="*/ 20 w 36"/>
                <a:gd name="T59" fmla="*/ 49 h 85"/>
                <a:gd name="T60" fmla="*/ 21 w 36"/>
                <a:gd name="T61" fmla="*/ 55 h 85"/>
                <a:gd name="T62" fmla="*/ 22 w 36"/>
                <a:gd name="T63" fmla="*/ 62 h 85"/>
                <a:gd name="T64" fmla="*/ 22 w 36"/>
                <a:gd name="T65" fmla="*/ 69 h 85"/>
                <a:gd name="T66" fmla="*/ 22 w 36"/>
                <a:gd name="T67" fmla="*/ 77 h 85"/>
                <a:gd name="T68" fmla="*/ 22 w 36"/>
                <a:gd name="T69" fmla="*/ 85 h 85"/>
                <a:gd name="T70" fmla="*/ 22 w 36"/>
                <a:gd name="T71" fmla="*/ 85 h 85"/>
                <a:gd name="T72" fmla="*/ 36 w 36"/>
                <a:gd name="T7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36" y="85"/>
                  </a:moveTo>
                  <a:lnTo>
                    <a:pt x="36" y="85"/>
                  </a:lnTo>
                  <a:lnTo>
                    <a:pt x="36" y="77"/>
                  </a:lnTo>
                  <a:lnTo>
                    <a:pt x="36" y="69"/>
                  </a:lnTo>
                  <a:lnTo>
                    <a:pt x="35" y="61"/>
                  </a:lnTo>
                  <a:lnTo>
                    <a:pt x="34" y="53"/>
                  </a:lnTo>
                  <a:lnTo>
                    <a:pt x="33" y="46"/>
                  </a:lnTo>
                  <a:lnTo>
                    <a:pt x="32" y="39"/>
                  </a:lnTo>
                  <a:lnTo>
                    <a:pt x="29" y="32"/>
                  </a:lnTo>
                  <a:lnTo>
                    <a:pt x="28" y="27"/>
                  </a:lnTo>
                  <a:lnTo>
                    <a:pt x="26" y="21"/>
                  </a:lnTo>
                  <a:lnTo>
                    <a:pt x="22" y="16"/>
                  </a:lnTo>
                  <a:lnTo>
                    <a:pt x="20" y="12"/>
                  </a:lnTo>
                  <a:lnTo>
                    <a:pt x="17" y="8"/>
                  </a:lnTo>
                  <a:lnTo>
                    <a:pt x="13" y="5"/>
                  </a:lnTo>
                  <a:lnTo>
                    <a:pt x="10" y="3"/>
                  </a:lnTo>
                  <a:lnTo>
                    <a:pt x="5" y="0"/>
                  </a:lnTo>
                  <a:lnTo>
                    <a:pt x="0" y="0"/>
                  </a:lnTo>
                  <a:lnTo>
                    <a:pt x="0" y="13"/>
                  </a:lnTo>
                  <a:lnTo>
                    <a:pt x="2" y="14"/>
                  </a:lnTo>
                  <a:lnTo>
                    <a:pt x="4" y="14"/>
                  </a:lnTo>
                  <a:lnTo>
                    <a:pt x="5" y="15"/>
                  </a:lnTo>
                  <a:lnTo>
                    <a:pt x="7" y="16"/>
                  </a:lnTo>
                  <a:lnTo>
                    <a:pt x="10" y="20"/>
                  </a:lnTo>
                  <a:lnTo>
                    <a:pt x="12" y="23"/>
                  </a:lnTo>
                  <a:lnTo>
                    <a:pt x="13" y="27"/>
                  </a:lnTo>
                  <a:lnTo>
                    <a:pt x="15" y="31"/>
                  </a:lnTo>
                  <a:lnTo>
                    <a:pt x="18" y="37"/>
                  </a:lnTo>
                  <a:lnTo>
                    <a:pt x="19" y="42"/>
                  </a:lnTo>
                  <a:lnTo>
                    <a:pt x="20" y="49"/>
                  </a:lnTo>
                  <a:lnTo>
                    <a:pt x="21" y="55"/>
                  </a:lnTo>
                  <a:lnTo>
                    <a:pt x="22" y="62"/>
                  </a:lnTo>
                  <a:lnTo>
                    <a:pt x="22" y="69"/>
                  </a:lnTo>
                  <a:lnTo>
                    <a:pt x="22" y="77"/>
                  </a:lnTo>
                  <a:lnTo>
                    <a:pt x="22" y="85"/>
                  </a:lnTo>
                  <a:lnTo>
                    <a:pt x="22" y="85"/>
                  </a:lnTo>
                  <a:lnTo>
                    <a:pt x="36"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99"/>
            <p:cNvSpPr>
              <a:spLocks/>
            </p:cNvSpPr>
            <p:nvPr/>
          </p:nvSpPr>
          <p:spPr bwMode="auto">
            <a:xfrm>
              <a:off x="4337423" y="2267496"/>
              <a:ext cx="33338" cy="68263"/>
            </a:xfrm>
            <a:custGeom>
              <a:avLst/>
              <a:gdLst>
                <a:gd name="T0" fmla="*/ 0 w 41"/>
                <a:gd name="T1" fmla="*/ 87 h 87"/>
                <a:gd name="T2" fmla="*/ 0 w 41"/>
                <a:gd name="T3" fmla="*/ 87 h 87"/>
                <a:gd name="T4" fmla="*/ 4 w 41"/>
                <a:gd name="T5" fmla="*/ 86 h 87"/>
                <a:gd name="T6" fmla="*/ 9 w 41"/>
                <a:gd name="T7" fmla="*/ 85 h 87"/>
                <a:gd name="T8" fmla="*/ 14 w 41"/>
                <a:gd name="T9" fmla="*/ 81 h 87"/>
                <a:gd name="T10" fmla="*/ 17 w 41"/>
                <a:gd name="T11" fmla="*/ 79 h 87"/>
                <a:gd name="T12" fmla="*/ 20 w 41"/>
                <a:gd name="T13" fmla="*/ 74 h 87"/>
                <a:gd name="T14" fmla="*/ 24 w 41"/>
                <a:gd name="T15" fmla="*/ 70 h 87"/>
                <a:gd name="T16" fmla="*/ 26 w 41"/>
                <a:gd name="T17" fmla="*/ 65 h 87"/>
                <a:gd name="T18" fmla="*/ 30 w 41"/>
                <a:gd name="T19" fmla="*/ 59 h 87"/>
                <a:gd name="T20" fmla="*/ 32 w 41"/>
                <a:gd name="T21" fmla="*/ 53 h 87"/>
                <a:gd name="T22" fmla="*/ 33 w 41"/>
                <a:gd name="T23" fmla="*/ 47 h 87"/>
                <a:gd name="T24" fmla="*/ 35 w 41"/>
                <a:gd name="T25" fmla="*/ 40 h 87"/>
                <a:gd name="T26" fmla="*/ 37 w 41"/>
                <a:gd name="T27" fmla="*/ 33 h 87"/>
                <a:gd name="T28" fmla="*/ 39 w 41"/>
                <a:gd name="T29" fmla="*/ 25 h 87"/>
                <a:gd name="T30" fmla="*/ 39 w 41"/>
                <a:gd name="T31" fmla="*/ 18 h 87"/>
                <a:gd name="T32" fmla="*/ 40 w 41"/>
                <a:gd name="T33" fmla="*/ 10 h 87"/>
                <a:gd name="T34" fmla="*/ 41 w 41"/>
                <a:gd name="T35" fmla="*/ 0 h 87"/>
                <a:gd name="T36" fmla="*/ 27 w 41"/>
                <a:gd name="T37" fmla="*/ 0 h 87"/>
                <a:gd name="T38" fmla="*/ 27 w 41"/>
                <a:gd name="T39" fmla="*/ 9 h 87"/>
                <a:gd name="T40" fmla="*/ 26 w 41"/>
                <a:gd name="T41" fmla="*/ 15 h 87"/>
                <a:gd name="T42" fmla="*/ 25 w 41"/>
                <a:gd name="T43" fmla="*/ 23 h 87"/>
                <a:gd name="T44" fmla="*/ 24 w 41"/>
                <a:gd name="T45" fmla="*/ 30 h 87"/>
                <a:gd name="T46" fmla="*/ 23 w 41"/>
                <a:gd name="T47" fmla="*/ 37 h 87"/>
                <a:gd name="T48" fmla="*/ 22 w 41"/>
                <a:gd name="T49" fmla="*/ 43 h 87"/>
                <a:gd name="T50" fmla="*/ 19 w 41"/>
                <a:gd name="T51" fmla="*/ 49 h 87"/>
                <a:gd name="T52" fmla="*/ 17 w 41"/>
                <a:gd name="T53" fmla="*/ 53 h 87"/>
                <a:gd name="T54" fmla="*/ 15 w 41"/>
                <a:gd name="T55" fmla="*/ 59 h 87"/>
                <a:gd name="T56" fmla="*/ 12 w 41"/>
                <a:gd name="T57" fmla="*/ 64 h 87"/>
                <a:gd name="T58" fmla="*/ 10 w 41"/>
                <a:gd name="T59" fmla="*/ 66 h 87"/>
                <a:gd name="T60" fmla="*/ 8 w 41"/>
                <a:gd name="T61" fmla="*/ 70 h 87"/>
                <a:gd name="T62" fmla="*/ 5 w 41"/>
                <a:gd name="T63" fmla="*/ 72 h 87"/>
                <a:gd name="T64" fmla="*/ 3 w 41"/>
                <a:gd name="T65" fmla="*/ 72 h 87"/>
                <a:gd name="T66" fmla="*/ 1 w 41"/>
                <a:gd name="T67" fmla="*/ 74 h 87"/>
                <a:gd name="T68" fmla="*/ 0 w 41"/>
                <a:gd name="T69" fmla="*/ 74 h 87"/>
                <a:gd name="T70" fmla="*/ 0 w 41"/>
                <a:gd name="T71" fmla="*/ 74 h 87"/>
                <a:gd name="T72" fmla="*/ 0 w 41"/>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0" y="87"/>
                  </a:moveTo>
                  <a:lnTo>
                    <a:pt x="0" y="87"/>
                  </a:lnTo>
                  <a:lnTo>
                    <a:pt x="4" y="86"/>
                  </a:lnTo>
                  <a:lnTo>
                    <a:pt x="9" y="85"/>
                  </a:lnTo>
                  <a:lnTo>
                    <a:pt x="14" y="81"/>
                  </a:lnTo>
                  <a:lnTo>
                    <a:pt x="17" y="79"/>
                  </a:lnTo>
                  <a:lnTo>
                    <a:pt x="20" y="74"/>
                  </a:lnTo>
                  <a:lnTo>
                    <a:pt x="24" y="70"/>
                  </a:lnTo>
                  <a:lnTo>
                    <a:pt x="26" y="65"/>
                  </a:lnTo>
                  <a:lnTo>
                    <a:pt x="30" y="59"/>
                  </a:lnTo>
                  <a:lnTo>
                    <a:pt x="32" y="53"/>
                  </a:lnTo>
                  <a:lnTo>
                    <a:pt x="33" y="47"/>
                  </a:lnTo>
                  <a:lnTo>
                    <a:pt x="35" y="40"/>
                  </a:lnTo>
                  <a:lnTo>
                    <a:pt x="37" y="33"/>
                  </a:lnTo>
                  <a:lnTo>
                    <a:pt x="39" y="25"/>
                  </a:lnTo>
                  <a:lnTo>
                    <a:pt x="39" y="18"/>
                  </a:lnTo>
                  <a:lnTo>
                    <a:pt x="40" y="10"/>
                  </a:lnTo>
                  <a:lnTo>
                    <a:pt x="41" y="0"/>
                  </a:lnTo>
                  <a:lnTo>
                    <a:pt x="27" y="0"/>
                  </a:lnTo>
                  <a:lnTo>
                    <a:pt x="27" y="9"/>
                  </a:lnTo>
                  <a:lnTo>
                    <a:pt x="26" y="15"/>
                  </a:lnTo>
                  <a:lnTo>
                    <a:pt x="25" y="23"/>
                  </a:lnTo>
                  <a:lnTo>
                    <a:pt x="24" y="30"/>
                  </a:lnTo>
                  <a:lnTo>
                    <a:pt x="23" y="37"/>
                  </a:lnTo>
                  <a:lnTo>
                    <a:pt x="22" y="43"/>
                  </a:lnTo>
                  <a:lnTo>
                    <a:pt x="19" y="49"/>
                  </a:lnTo>
                  <a:lnTo>
                    <a:pt x="17" y="53"/>
                  </a:lnTo>
                  <a:lnTo>
                    <a:pt x="15" y="59"/>
                  </a:lnTo>
                  <a:lnTo>
                    <a:pt x="12" y="64"/>
                  </a:lnTo>
                  <a:lnTo>
                    <a:pt x="10" y="66"/>
                  </a:lnTo>
                  <a:lnTo>
                    <a:pt x="8" y="70"/>
                  </a:lnTo>
                  <a:lnTo>
                    <a:pt x="5" y="72"/>
                  </a:lnTo>
                  <a:lnTo>
                    <a:pt x="3" y="72"/>
                  </a:lnTo>
                  <a:lnTo>
                    <a:pt x="1" y="74"/>
                  </a:lnTo>
                  <a:lnTo>
                    <a:pt x="0" y="74"/>
                  </a:lnTo>
                  <a:lnTo>
                    <a:pt x="0" y="74"/>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00"/>
            <p:cNvSpPr>
              <a:spLocks/>
            </p:cNvSpPr>
            <p:nvPr/>
          </p:nvSpPr>
          <p:spPr bwMode="auto">
            <a:xfrm>
              <a:off x="3975473" y="2272258"/>
              <a:ext cx="74613" cy="114300"/>
            </a:xfrm>
            <a:custGeom>
              <a:avLst/>
              <a:gdLst>
                <a:gd name="T0" fmla="*/ 84 w 93"/>
                <a:gd name="T1" fmla="*/ 141 h 143"/>
                <a:gd name="T2" fmla="*/ 78 w 93"/>
                <a:gd name="T3" fmla="*/ 143 h 143"/>
                <a:gd name="T4" fmla="*/ 71 w 93"/>
                <a:gd name="T5" fmla="*/ 142 h 143"/>
                <a:gd name="T6" fmla="*/ 63 w 93"/>
                <a:gd name="T7" fmla="*/ 139 h 143"/>
                <a:gd name="T8" fmla="*/ 54 w 93"/>
                <a:gd name="T9" fmla="*/ 133 h 143"/>
                <a:gd name="T10" fmla="*/ 45 w 93"/>
                <a:gd name="T11" fmla="*/ 125 h 143"/>
                <a:gd name="T12" fmla="*/ 36 w 93"/>
                <a:gd name="T13" fmla="*/ 114 h 143"/>
                <a:gd name="T14" fmla="*/ 28 w 93"/>
                <a:gd name="T15" fmla="*/ 102 h 143"/>
                <a:gd name="T16" fmla="*/ 19 w 93"/>
                <a:gd name="T17" fmla="*/ 88 h 143"/>
                <a:gd name="T18" fmla="*/ 15 w 93"/>
                <a:gd name="T19" fmla="*/ 81 h 143"/>
                <a:gd name="T20" fmla="*/ 13 w 93"/>
                <a:gd name="T21" fmla="*/ 74 h 143"/>
                <a:gd name="T22" fmla="*/ 9 w 93"/>
                <a:gd name="T23" fmla="*/ 67 h 143"/>
                <a:gd name="T24" fmla="*/ 7 w 93"/>
                <a:gd name="T25" fmla="*/ 60 h 143"/>
                <a:gd name="T26" fmla="*/ 4 w 93"/>
                <a:gd name="T27" fmla="*/ 53 h 143"/>
                <a:gd name="T28" fmla="*/ 3 w 93"/>
                <a:gd name="T29" fmla="*/ 46 h 143"/>
                <a:gd name="T30" fmla="*/ 1 w 93"/>
                <a:gd name="T31" fmla="*/ 41 h 143"/>
                <a:gd name="T32" fmla="*/ 1 w 93"/>
                <a:gd name="T33" fmla="*/ 35 h 143"/>
                <a:gd name="T34" fmla="*/ 0 w 93"/>
                <a:gd name="T35" fmla="*/ 28 h 143"/>
                <a:gd name="T36" fmla="*/ 0 w 93"/>
                <a:gd name="T37" fmla="*/ 23 h 143"/>
                <a:gd name="T38" fmla="*/ 0 w 93"/>
                <a:gd name="T39" fmla="*/ 19 h 143"/>
                <a:gd name="T40" fmla="*/ 1 w 93"/>
                <a:gd name="T41" fmla="*/ 14 h 143"/>
                <a:gd name="T42" fmla="*/ 2 w 93"/>
                <a:gd name="T43" fmla="*/ 10 h 143"/>
                <a:gd name="T44" fmla="*/ 3 w 93"/>
                <a:gd name="T45" fmla="*/ 7 h 143"/>
                <a:gd name="T46" fmla="*/ 6 w 93"/>
                <a:gd name="T47" fmla="*/ 4 h 143"/>
                <a:gd name="T48" fmla="*/ 8 w 93"/>
                <a:gd name="T49" fmla="*/ 2 h 143"/>
                <a:gd name="T50" fmla="*/ 15 w 93"/>
                <a:gd name="T51" fmla="*/ 0 h 143"/>
                <a:gd name="T52" fmla="*/ 22 w 93"/>
                <a:gd name="T53" fmla="*/ 0 h 143"/>
                <a:gd name="T54" fmla="*/ 30 w 93"/>
                <a:gd name="T55" fmla="*/ 5 h 143"/>
                <a:gd name="T56" fmla="*/ 38 w 93"/>
                <a:gd name="T57" fmla="*/ 11 h 143"/>
                <a:gd name="T58" fmla="*/ 47 w 93"/>
                <a:gd name="T59" fmla="*/ 19 h 143"/>
                <a:gd name="T60" fmla="*/ 56 w 93"/>
                <a:gd name="T61" fmla="*/ 29 h 143"/>
                <a:gd name="T62" fmla="*/ 66 w 93"/>
                <a:gd name="T63" fmla="*/ 42 h 143"/>
                <a:gd name="T64" fmla="*/ 74 w 93"/>
                <a:gd name="T65" fmla="*/ 56 h 143"/>
                <a:gd name="T66" fmla="*/ 77 w 93"/>
                <a:gd name="T67" fmla="*/ 63 h 143"/>
                <a:gd name="T68" fmla="*/ 80 w 93"/>
                <a:gd name="T69" fmla="*/ 69 h 143"/>
                <a:gd name="T70" fmla="*/ 84 w 93"/>
                <a:gd name="T71" fmla="*/ 76 h 143"/>
                <a:gd name="T72" fmla="*/ 86 w 93"/>
                <a:gd name="T73" fmla="*/ 83 h 143"/>
                <a:gd name="T74" fmla="*/ 89 w 93"/>
                <a:gd name="T75" fmla="*/ 90 h 143"/>
                <a:gd name="T76" fmla="*/ 91 w 93"/>
                <a:gd name="T77" fmla="*/ 97 h 143"/>
                <a:gd name="T78" fmla="*/ 92 w 93"/>
                <a:gd name="T79" fmla="*/ 103 h 143"/>
                <a:gd name="T80" fmla="*/ 93 w 93"/>
                <a:gd name="T81" fmla="*/ 109 h 143"/>
                <a:gd name="T82" fmla="*/ 93 w 93"/>
                <a:gd name="T83" fmla="*/ 114 h 143"/>
                <a:gd name="T84" fmla="*/ 93 w 93"/>
                <a:gd name="T85" fmla="*/ 120 h 143"/>
                <a:gd name="T86" fmla="*/ 93 w 93"/>
                <a:gd name="T87" fmla="*/ 125 h 143"/>
                <a:gd name="T88" fmla="*/ 92 w 93"/>
                <a:gd name="T89" fmla="*/ 129 h 143"/>
                <a:gd name="T90" fmla="*/ 91 w 93"/>
                <a:gd name="T91" fmla="*/ 133 h 143"/>
                <a:gd name="T92" fmla="*/ 89 w 93"/>
                <a:gd name="T93" fmla="*/ 136 h 143"/>
                <a:gd name="T94" fmla="*/ 87 w 93"/>
                <a:gd name="T95" fmla="*/ 140 h 143"/>
                <a:gd name="T96" fmla="*/ 84 w 93"/>
                <a:gd name="T97" fmla="*/ 1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3">
                  <a:moveTo>
                    <a:pt x="84" y="141"/>
                  </a:moveTo>
                  <a:lnTo>
                    <a:pt x="78" y="143"/>
                  </a:lnTo>
                  <a:lnTo>
                    <a:pt x="71" y="142"/>
                  </a:lnTo>
                  <a:lnTo>
                    <a:pt x="63" y="139"/>
                  </a:lnTo>
                  <a:lnTo>
                    <a:pt x="54" y="133"/>
                  </a:lnTo>
                  <a:lnTo>
                    <a:pt x="45" y="125"/>
                  </a:lnTo>
                  <a:lnTo>
                    <a:pt x="36" y="114"/>
                  </a:lnTo>
                  <a:lnTo>
                    <a:pt x="28" y="102"/>
                  </a:lnTo>
                  <a:lnTo>
                    <a:pt x="19" y="88"/>
                  </a:lnTo>
                  <a:lnTo>
                    <a:pt x="15" y="81"/>
                  </a:lnTo>
                  <a:lnTo>
                    <a:pt x="13" y="74"/>
                  </a:lnTo>
                  <a:lnTo>
                    <a:pt x="9" y="67"/>
                  </a:lnTo>
                  <a:lnTo>
                    <a:pt x="7" y="60"/>
                  </a:lnTo>
                  <a:lnTo>
                    <a:pt x="4" y="53"/>
                  </a:lnTo>
                  <a:lnTo>
                    <a:pt x="3" y="46"/>
                  </a:lnTo>
                  <a:lnTo>
                    <a:pt x="1" y="41"/>
                  </a:lnTo>
                  <a:lnTo>
                    <a:pt x="1" y="35"/>
                  </a:lnTo>
                  <a:lnTo>
                    <a:pt x="0" y="28"/>
                  </a:lnTo>
                  <a:lnTo>
                    <a:pt x="0" y="23"/>
                  </a:lnTo>
                  <a:lnTo>
                    <a:pt x="0" y="19"/>
                  </a:lnTo>
                  <a:lnTo>
                    <a:pt x="1" y="14"/>
                  </a:lnTo>
                  <a:lnTo>
                    <a:pt x="2" y="10"/>
                  </a:lnTo>
                  <a:lnTo>
                    <a:pt x="3" y="7"/>
                  </a:lnTo>
                  <a:lnTo>
                    <a:pt x="6" y="4"/>
                  </a:lnTo>
                  <a:lnTo>
                    <a:pt x="8" y="2"/>
                  </a:lnTo>
                  <a:lnTo>
                    <a:pt x="15" y="0"/>
                  </a:lnTo>
                  <a:lnTo>
                    <a:pt x="22" y="0"/>
                  </a:lnTo>
                  <a:lnTo>
                    <a:pt x="30" y="5"/>
                  </a:lnTo>
                  <a:lnTo>
                    <a:pt x="38" y="11"/>
                  </a:lnTo>
                  <a:lnTo>
                    <a:pt x="47" y="19"/>
                  </a:lnTo>
                  <a:lnTo>
                    <a:pt x="56" y="29"/>
                  </a:lnTo>
                  <a:lnTo>
                    <a:pt x="66" y="42"/>
                  </a:lnTo>
                  <a:lnTo>
                    <a:pt x="74" y="56"/>
                  </a:lnTo>
                  <a:lnTo>
                    <a:pt x="77" y="63"/>
                  </a:lnTo>
                  <a:lnTo>
                    <a:pt x="80" y="69"/>
                  </a:lnTo>
                  <a:lnTo>
                    <a:pt x="84" y="76"/>
                  </a:lnTo>
                  <a:lnTo>
                    <a:pt x="86" y="83"/>
                  </a:lnTo>
                  <a:lnTo>
                    <a:pt x="89" y="90"/>
                  </a:lnTo>
                  <a:lnTo>
                    <a:pt x="91" y="97"/>
                  </a:lnTo>
                  <a:lnTo>
                    <a:pt x="92" y="103"/>
                  </a:lnTo>
                  <a:lnTo>
                    <a:pt x="93" y="109"/>
                  </a:lnTo>
                  <a:lnTo>
                    <a:pt x="93" y="114"/>
                  </a:lnTo>
                  <a:lnTo>
                    <a:pt x="93" y="120"/>
                  </a:lnTo>
                  <a:lnTo>
                    <a:pt x="93" y="125"/>
                  </a:lnTo>
                  <a:lnTo>
                    <a:pt x="92" y="129"/>
                  </a:lnTo>
                  <a:lnTo>
                    <a:pt x="91" y="133"/>
                  </a:lnTo>
                  <a:lnTo>
                    <a:pt x="89" y="136"/>
                  </a:lnTo>
                  <a:lnTo>
                    <a:pt x="87" y="140"/>
                  </a:lnTo>
                  <a:lnTo>
                    <a:pt x="84" y="14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01"/>
            <p:cNvSpPr>
              <a:spLocks/>
            </p:cNvSpPr>
            <p:nvPr/>
          </p:nvSpPr>
          <p:spPr bwMode="auto">
            <a:xfrm>
              <a:off x="3986586" y="2340521"/>
              <a:ext cx="58738" cy="50800"/>
            </a:xfrm>
            <a:custGeom>
              <a:avLst/>
              <a:gdLst>
                <a:gd name="T0" fmla="*/ 0 w 73"/>
                <a:gd name="T1" fmla="*/ 5 h 64"/>
                <a:gd name="T2" fmla="*/ 0 w 73"/>
                <a:gd name="T3" fmla="*/ 5 h 64"/>
                <a:gd name="T4" fmla="*/ 8 w 73"/>
                <a:gd name="T5" fmla="*/ 20 h 64"/>
                <a:gd name="T6" fmla="*/ 17 w 73"/>
                <a:gd name="T7" fmla="*/ 32 h 64"/>
                <a:gd name="T8" fmla="*/ 26 w 73"/>
                <a:gd name="T9" fmla="*/ 43 h 64"/>
                <a:gd name="T10" fmla="*/ 35 w 73"/>
                <a:gd name="T11" fmla="*/ 51 h 64"/>
                <a:gd name="T12" fmla="*/ 46 w 73"/>
                <a:gd name="T13" fmla="*/ 58 h 64"/>
                <a:gd name="T14" fmla="*/ 55 w 73"/>
                <a:gd name="T15" fmla="*/ 62 h 64"/>
                <a:gd name="T16" fmla="*/ 65 w 73"/>
                <a:gd name="T17" fmla="*/ 64 h 64"/>
                <a:gd name="T18" fmla="*/ 73 w 73"/>
                <a:gd name="T19" fmla="*/ 61 h 64"/>
                <a:gd name="T20" fmla="*/ 68 w 73"/>
                <a:gd name="T21" fmla="*/ 50 h 64"/>
                <a:gd name="T22" fmla="*/ 64 w 73"/>
                <a:gd name="T23" fmla="*/ 50 h 64"/>
                <a:gd name="T24" fmla="*/ 58 w 73"/>
                <a:gd name="T25" fmla="*/ 50 h 64"/>
                <a:gd name="T26" fmla="*/ 52 w 73"/>
                <a:gd name="T27" fmla="*/ 47 h 64"/>
                <a:gd name="T28" fmla="*/ 45 w 73"/>
                <a:gd name="T29" fmla="*/ 41 h 64"/>
                <a:gd name="T30" fmla="*/ 35 w 73"/>
                <a:gd name="T31" fmla="*/ 34 h 64"/>
                <a:gd name="T32" fmla="*/ 27 w 73"/>
                <a:gd name="T33" fmla="*/ 24 h 64"/>
                <a:gd name="T34" fmla="*/ 19 w 73"/>
                <a:gd name="T35" fmla="*/ 12 h 64"/>
                <a:gd name="T36" fmla="*/ 10 w 73"/>
                <a:gd name="T37" fmla="*/ 0 h 64"/>
                <a:gd name="T38" fmla="*/ 10 w 73"/>
                <a:gd name="T39" fmla="*/ 0 h 64"/>
                <a:gd name="T40" fmla="*/ 0 w 73"/>
                <a:gd name="T41"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64">
                  <a:moveTo>
                    <a:pt x="0" y="5"/>
                  </a:moveTo>
                  <a:lnTo>
                    <a:pt x="0" y="5"/>
                  </a:lnTo>
                  <a:lnTo>
                    <a:pt x="8" y="20"/>
                  </a:lnTo>
                  <a:lnTo>
                    <a:pt x="17" y="32"/>
                  </a:lnTo>
                  <a:lnTo>
                    <a:pt x="26" y="43"/>
                  </a:lnTo>
                  <a:lnTo>
                    <a:pt x="35" y="51"/>
                  </a:lnTo>
                  <a:lnTo>
                    <a:pt x="46" y="58"/>
                  </a:lnTo>
                  <a:lnTo>
                    <a:pt x="55" y="62"/>
                  </a:lnTo>
                  <a:lnTo>
                    <a:pt x="65" y="64"/>
                  </a:lnTo>
                  <a:lnTo>
                    <a:pt x="73" y="61"/>
                  </a:lnTo>
                  <a:lnTo>
                    <a:pt x="68" y="50"/>
                  </a:lnTo>
                  <a:lnTo>
                    <a:pt x="64" y="50"/>
                  </a:lnTo>
                  <a:lnTo>
                    <a:pt x="58" y="50"/>
                  </a:lnTo>
                  <a:lnTo>
                    <a:pt x="52" y="47"/>
                  </a:lnTo>
                  <a:lnTo>
                    <a:pt x="45" y="41"/>
                  </a:lnTo>
                  <a:lnTo>
                    <a:pt x="35" y="34"/>
                  </a:lnTo>
                  <a:lnTo>
                    <a:pt x="27" y="24"/>
                  </a:lnTo>
                  <a:lnTo>
                    <a:pt x="19" y="12"/>
                  </a:lnTo>
                  <a:lnTo>
                    <a:pt x="10" y="0"/>
                  </a:lnTo>
                  <a:lnTo>
                    <a:pt x="1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102"/>
            <p:cNvSpPr>
              <a:spLocks/>
            </p:cNvSpPr>
            <p:nvPr/>
          </p:nvSpPr>
          <p:spPr bwMode="auto">
            <a:xfrm>
              <a:off x="3972298" y="2269083"/>
              <a:ext cx="23813" cy="76200"/>
            </a:xfrm>
            <a:custGeom>
              <a:avLst/>
              <a:gdLst>
                <a:gd name="T0" fmla="*/ 9 w 29"/>
                <a:gd name="T1" fmla="*/ 0 h 95"/>
                <a:gd name="T2" fmla="*/ 9 w 29"/>
                <a:gd name="T3" fmla="*/ 1 h 95"/>
                <a:gd name="T4" fmla="*/ 6 w 29"/>
                <a:gd name="T5" fmla="*/ 4 h 95"/>
                <a:gd name="T6" fmla="*/ 4 w 29"/>
                <a:gd name="T7" fmla="*/ 8 h 95"/>
                <a:gd name="T8" fmla="*/ 3 w 29"/>
                <a:gd name="T9" fmla="*/ 11 h 95"/>
                <a:gd name="T10" fmla="*/ 1 w 29"/>
                <a:gd name="T11" fmla="*/ 17 h 95"/>
                <a:gd name="T12" fmla="*/ 0 w 29"/>
                <a:gd name="T13" fmla="*/ 22 h 95"/>
                <a:gd name="T14" fmla="*/ 0 w 29"/>
                <a:gd name="T15" fmla="*/ 27 h 95"/>
                <a:gd name="T16" fmla="*/ 0 w 29"/>
                <a:gd name="T17" fmla="*/ 33 h 95"/>
                <a:gd name="T18" fmla="*/ 0 w 29"/>
                <a:gd name="T19" fmla="*/ 39 h 95"/>
                <a:gd name="T20" fmla="*/ 1 w 29"/>
                <a:gd name="T21" fmla="*/ 46 h 95"/>
                <a:gd name="T22" fmla="*/ 3 w 29"/>
                <a:gd name="T23" fmla="*/ 53 h 95"/>
                <a:gd name="T24" fmla="*/ 4 w 29"/>
                <a:gd name="T25" fmla="*/ 60 h 95"/>
                <a:gd name="T26" fmla="*/ 6 w 29"/>
                <a:gd name="T27" fmla="*/ 67 h 95"/>
                <a:gd name="T28" fmla="*/ 8 w 29"/>
                <a:gd name="T29" fmla="*/ 73 h 95"/>
                <a:gd name="T30" fmla="*/ 11 w 29"/>
                <a:gd name="T31" fmla="*/ 80 h 95"/>
                <a:gd name="T32" fmla="*/ 14 w 29"/>
                <a:gd name="T33" fmla="*/ 87 h 95"/>
                <a:gd name="T34" fmla="*/ 19 w 29"/>
                <a:gd name="T35" fmla="*/ 95 h 95"/>
                <a:gd name="T36" fmla="*/ 29 w 29"/>
                <a:gd name="T37" fmla="*/ 90 h 95"/>
                <a:gd name="T38" fmla="*/ 27 w 29"/>
                <a:gd name="T39" fmla="*/ 83 h 95"/>
                <a:gd name="T40" fmla="*/ 23 w 29"/>
                <a:gd name="T41" fmla="*/ 76 h 95"/>
                <a:gd name="T42" fmla="*/ 20 w 29"/>
                <a:gd name="T43" fmla="*/ 69 h 95"/>
                <a:gd name="T44" fmla="*/ 18 w 29"/>
                <a:gd name="T45" fmla="*/ 62 h 95"/>
                <a:gd name="T46" fmla="*/ 15 w 29"/>
                <a:gd name="T47" fmla="*/ 55 h 95"/>
                <a:gd name="T48" fmla="*/ 14 w 29"/>
                <a:gd name="T49" fmla="*/ 49 h 95"/>
                <a:gd name="T50" fmla="*/ 13 w 29"/>
                <a:gd name="T51" fmla="*/ 44 h 95"/>
                <a:gd name="T52" fmla="*/ 12 w 29"/>
                <a:gd name="T53" fmla="*/ 38 h 95"/>
                <a:gd name="T54" fmla="*/ 12 w 29"/>
                <a:gd name="T55" fmla="*/ 32 h 95"/>
                <a:gd name="T56" fmla="*/ 12 w 29"/>
                <a:gd name="T57" fmla="*/ 27 h 95"/>
                <a:gd name="T58" fmla="*/ 12 w 29"/>
                <a:gd name="T59" fmla="*/ 23 h 95"/>
                <a:gd name="T60" fmla="*/ 13 w 29"/>
                <a:gd name="T61" fmla="*/ 19 h 95"/>
                <a:gd name="T62" fmla="*/ 13 w 29"/>
                <a:gd name="T63" fmla="*/ 16 h 95"/>
                <a:gd name="T64" fmla="*/ 14 w 29"/>
                <a:gd name="T65" fmla="*/ 14 h 95"/>
                <a:gd name="T66" fmla="*/ 15 w 29"/>
                <a:gd name="T67" fmla="*/ 12 h 95"/>
                <a:gd name="T68" fmla="*/ 16 w 29"/>
                <a:gd name="T69" fmla="*/ 11 h 95"/>
                <a:gd name="T70" fmla="*/ 16 w 29"/>
                <a:gd name="T71" fmla="*/ 11 h 95"/>
                <a:gd name="T72" fmla="*/ 9 w 29"/>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95">
                  <a:moveTo>
                    <a:pt x="9" y="0"/>
                  </a:moveTo>
                  <a:lnTo>
                    <a:pt x="9" y="1"/>
                  </a:lnTo>
                  <a:lnTo>
                    <a:pt x="6" y="4"/>
                  </a:lnTo>
                  <a:lnTo>
                    <a:pt x="4" y="8"/>
                  </a:lnTo>
                  <a:lnTo>
                    <a:pt x="3" y="11"/>
                  </a:lnTo>
                  <a:lnTo>
                    <a:pt x="1" y="17"/>
                  </a:lnTo>
                  <a:lnTo>
                    <a:pt x="0" y="22"/>
                  </a:lnTo>
                  <a:lnTo>
                    <a:pt x="0" y="27"/>
                  </a:lnTo>
                  <a:lnTo>
                    <a:pt x="0" y="33"/>
                  </a:lnTo>
                  <a:lnTo>
                    <a:pt x="0" y="39"/>
                  </a:lnTo>
                  <a:lnTo>
                    <a:pt x="1" y="46"/>
                  </a:lnTo>
                  <a:lnTo>
                    <a:pt x="3" y="53"/>
                  </a:lnTo>
                  <a:lnTo>
                    <a:pt x="4" y="60"/>
                  </a:lnTo>
                  <a:lnTo>
                    <a:pt x="6" y="67"/>
                  </a:lnTo>
                  <a:lnTo>
                    <a:pt x="8" y="73"/>
                  </a:lnTo>
                  <a:lnTo>
                    <a:pt x="11" y="80"/>
                  </a:lnTo>
                  <a:lnTo>
                    <a:pt x="14" y="87"/>
                  </a:lnTo>
                  <a:lnTo>
                    <a:pt x="19" y="95"/>
                  </a:lnTo>
                  <a:lnTo>
                    <a:pt x="29" y="90"/>
                  </a:lnTo>
                  <a:lnTo>
                    <a:pt x="27" y="83"/>
                  </a:lnTo>
                  <a:lnTo>
                    <a:pt x="23" y="76"/>
                  </a:lnTo>
                  <a:lnTo>
                    <a:pt x="20" y="69"/>
                  </a:lnTo>
                  <a:lnTo>
                    <a:pt x="18" y="62"/>
                  </a:lnTo>
                  <a:lnTo>
                    <a:pt x="15" y="55"/>
                  </a:lnTo>
                  <a:lnTo>
                    <a:pt x="14" y="49"/>
                  </a:lnTo>
                  <a:lnTo>
                    <a:pt x="13" y="44"/>
                  </a:lnTo>
                  <a:lnTo>
                    <a:pt x="12" y="38"/>
                  </a:lnTo>
                  <a:lnTo>
                    <a:pt x="12" y="32"/>
                  </a:lnTo>
                  <a:lnTo>
                    <a:pt x="12" y="27"/>
                  </a:lnTo>
                  <a:lnTo>
                    <a:pt x="12" y="23"/>
                  </a:lnTo>
                  <a:lnTo>
                    <a:pt x="13" y="19"/>
                  </a:lnTo>
                  <a:lnTo>
                    <a:pt x="13" y="16"/>
                  </a:lnTo>
                  <a:lnTo>
                    <a:pt x="14" y="14"/>
                  </a:lnTo>
                  <a:lnTo>
                    <a:pt x="15" y="12"/>
                  </a:lnTo>
                  <a:lnTo>
                    <a:pt x="16" y="11"/>
                  </a:lnTo>
                  <a:lnTo>
                    <a:pt x="16"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103"/>
            <p:cNvSpPr>
              <a:spLocks/>
            </p:cNvSpPr>
            <p:nvPr/>
          </p:nvSpPr>
          <p:spPr bwMode="auto">
            <a:xfrm>
              <a:off x="3980236" y="2267496"/>
              <a:ext cx="58738" cy="50800"/>
            </a:xfrm>
            <a:custGeom>
              <a:avLst/>
              <a:gdLst>
                <a:gd name="T0" fmla="*/ 75 w 75"/>
                <a:gd name="T1" fmla="*/ 59 h 65"/>
                <a:gd name="T2" fmla="*/ 75 w 75"/>
                <a:gd name="T3" fmla="*/ 59 h 65"/>
                <a:gd name="T4" fmla="*/ 66 w 75"/>
                <a:gd name="T5" fmla="*/ 44 h 65"/>
                <a:gd name="T6" fmla="*/ 57 w 75"/>
                <a:gd name="T7" fmla="*/ 33 h 65"/>
                <a:gd name="T8" fmla="*/ 48 w 75"/>
                <a:gd name="T9" fmla="*/ 21 h 65"/>
                <a:gd name="T10" fmla="*/ 38 w 75"/>
                <a:gd name="T11" fmla="*/ 12 h 65"/>
                <a:gd name="T12" fmla="*/ 29 w 75"/>
                <a:gd name="T13" fmla="*/ 6 h 65"/>
                <a:gd name="T14" fmla="*/ 20 w 75"/>
                <a:gd name="T15" fmla="*/ 2 h 65"/>
                <a:gd name="T16" fmla="*/ 10 w 75"/>
                <a:gd name="T17" fmla="*/ 0 h 65"/>
                <a:gd name="T18" fmla="*/ 0 w 75"/>
                <a:gd name="T19" fmla="*/ 3 h 65"/>
                <a:gd name="T20" fmla="*/ 7 w 75"/>
                <a:gd name="T21" fmla="*/ 14 h 65"/>
                <a:gd name="T22" fmla="*/ 11 w 75"/>
                <a:gd name="T23" fmla="*/ 13 h 65"/>
                <a:gd name="T24" fmla="*/ 15 w 75"/>
                <a:gd name="T25" fmla="*/ 14 h 65"/>
                <a:gd name="T26" fmla="*/ 22 w 75"/>
                <a:gd name="T27" fmla="*/ 17 h 65"/>
                <a:gd name="T28" fmla="*/ 30 w 75"/>
                <a:gd name="T29" fmla="*/ 22 h 65"/>
                <a:gd name="T30" fmla="*/ 38 w 75"/>
                <a:gd name="T31" fmla="*/ 30 h 65"/>
                <a:gd name="T32" fmla="*/ 48 w 75"/>
                <a:gd name="T33" fmla="*/ 41 h 65"/>
                <a:gd name="T34" fmla="*/ 56 w 75"/>
                <a:gd name="T35" fmla="*/ 52 h 65"/>
                <a:gd name="T36" fmla="*/ 64 w 75"/>
                <a:gd name="T37" fmla="*/ 65 h 65"/>
                <a:gd name="T38" fmla="*/ 64 w 75"/>
                <a:gd name="T39" fmla="*/ 65 h 65"/>
                <a:gd name="T40" fmla="*/ 75 w 75"/>
                <a:gd name="T41"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5">
                  <a:moveTo>
                    <a:pt x="75" y="59"/>
                  </a:moveTo>
                  <a:lnTo>
                    <a:pt x="75" y="59"/>
                  </a:lnTo>
                  <a:lnTo>
                    <a:pt x="66" y="44"/>
                  </a:lnTo>
                  <a:lnTo>
                    <a:pt x="57" y="33"/>
                  </a:lnTo>
                  <a:lnTo>
                    <a:pt x="48" y="21"/>
                  </a:lnTo>
                  <a:lnTo>
                    <a:pt x="38" y="12"/>
                  </a:lnTo>
                  <a:lnTo>
                    <a:pt x="29" y="6"/>
                  </a:lnTo>
                  <a:lnTo>
                    <a:pt x="20" y="2"/>
                  </a:lnTo>
                  <a:lnTo>
                    <a:pt x="10" y="0"/>
                  </a:lnTo>
                  <a:lnTo>
                    <a:pt x="0" y="3"/>
                  </a:lnTo>
                  <a:lnTo>
                    <a:pt x="7" y="14"/>
                  </a:lnTo>
                  <a:lnTo>
                    <a:pt x="11" y="13"/>
                  </a:lnTo>
                  <a:lnTo>
                    <a:pt x="15" y="14"/>
                  </a:lnTo>
                  <a:lnTo>
                    <a:pt x="22" y="17"/>
                  </a:lnTo>
                  <a:lnTo>
                    <a:pt x="30" y="22"/>
                  </a:lnTo>
                  <a:lnTo>
                    <a:pt x="38" y="30"/>
                  </a:lnTo>
                  <a:lnTo>
                    <a:pt x="48" y="41"/>
                  </a:lnTo>
                  <a:lnTo>
                    <a:pt x="56" y="52"/>
                  </a:lnTo>
                  <a:lnTo>
                    <a:pt x="64" y="65"/>
                  </a:lnTo>
                  <a:lnTo>
                    <a:pt x="64" y="65"/>
                  </a:lnTo>
                  <a:lnTo>
                    <a:pt x="7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104"/>
            <p:cNvSpPr>
              <a:spLocks/>
            </p:cNvSpPr>
            <p:nvPr/>
          </p:nvSpPr>
          <p:spPr bwMode="auto">
            <a:xfrm>
              <a:off x="4029448" y="2313533"/>
              <a:ext cx="26988" cy="74613"/>
            </a:xfrm>
            <a:custGeom>
              <a:avLst/>
              <a:gdLst>
                <a:gd name="T0" fmla="*/ 19 w 32"/>
                <a:gd name="T1" fmla="*/ 95 h 95"/>
                <a:gd name="T2" fmla="*/ 19 w 32"/>
                <a:gd name="T3" fmla="*/ 95 h 95"/>
                <a:gd name="T4" fmla="*/ 24 w 32"/>
                <a:gd name="T5" fmla="*/ 92 h 95"/>
                <a:gd name="T6" fmla="*/ 26 w 32"/>
                <a:gd name="T7" fmla="*/ 88 h 95"/>
                <a:gd name="T8" fmla="*/ 29 w 32"/>
                <a:gd name="T9" fmla="*/ 84 h 95"/>
                <a:gd name="T10" fmla="*/ 31 w 32"/>
                <a:gd name="T11" fmla="*/ 79 h 95"/>
                <a:gd name="T12" fmla="*/ 31 w 32"/>
                <a:gd name="T13" fmla="*/ 73 h 95"/>
                <a:gd name="T14" fmla="*/ 32 w 32"/>
                <a:gd name="T15" fmla="*/ 68 h 95"/>
                <a:gd name="T16" fmla="*/ 32 w 32"/>
                <a:gd name="T17" fmla="*/ 62 h 95"/>
                <a:gd name="T18" fmla="*/ 31 w 32"/>
                <a:gd name="T19" fmla="*/ 57 h 95"/>
                <a:gd name="T20" fmla="*/ 30 w 32"/>
                <a:gd name="T21" fmla="*/ 50 h 95"/>
                <a:gd name="T22" fmla="*/ 29 w 32"/>
                <a:gd name="T23" fmla="*/ 43 h 95"/>
                <a:gd name="T24" fmla="*/ 26 w 32"/>
                <a:gd name="T25" fmla="*/ 36 h 95"/>
                <a:gd name="T26" fmla="*/ 24 w 32"/>
                <a:gd name="T27" fmla="*/ 29 h 95"/>
                <a:gd name="T28" fmla="*/ 22 w 32"/>
                <a:gd name="T29" fmla="*/ 22 h 95"/>
                <a:gd name="T30" fmla="*/ 18 w 32"/>
                <a:gd name="T31" fmla="*/ 14 h 95"/>
                <a:gd name="T32" fmla="*/ 15 w 32"/>
                <a:gd name="T33" fmla="*/ 8 h 95"/>
                <a:gd name="T34" fmla="*/ 11 w 32"/>
                <a:gd name="T35" fmla="*/ 0 h 95"/>
                <a:gd name="T36" fmla="*/ 0 w 32"/>
                <a:gd name="T37" fmla="*/ 6 h 95"/>
                <a:gd name="T38" fmla="*/ 3 w 32"/>
                <a:gd name="T39" fmla="*/ 13 h 95"/>
                <a:gd name="T40" fmla="*/ 7 w 32"/>
                <a:gd name="T41" fmla="*/ 20 h 95"/>
                <a:gd name="T42" fmla="*/ 9 w 32"/>
                <a:gd name="T43" fmla="*/ 27 h 95"/>
                <a:gd name="T44" fmla="*/ 12 w 32"/>
                <a:gd name="T45" fmla="*/ 34 h 95"/>
                <a:gd name="T46" fmla="*/ 15 w 32"/>
                <a:gd name="T47" fmla="*/ 39 h 95"/>
                <a:gd name="T48" fmla="*/ 16 w 32"/>
                <a:gd name="T49" fmla="*/ 46 h 95"/>
                <a:gd name="T50" fmla="*/ 17 w 32"/>
                <a:gd name="T51" fmla="*/ 52 h 95"/>
                <a:gd name="T52" fmla="*/ 18 w 32"/>
                <a:gd name="T53" fmla="*/ 58 h 95"/>
                <a:gd name="T54" fmla="*/ 18 w 32"/>
                <a:gd name="T55" fmla="*/ 64 h 95"/>
                <a:gd name="T56" fmla="*/ 18 w 32"/>
                <a:gd name="T57" fmla="*/ 68 h 95"/>
                <a:gd name="T58" fmla="*/ 18 w 32"/>
                <a:gd name="T59" fmla="*/ 73 h 95"/>
                <a:gd name="T60" fmla="*/ 18 w 32"/>
                <a:gd name="T61" fmla="*/ 76 h 95"/>
                <a:gd name="T62" fmla="*/ 17 w 32"/>
                <a:gd name="T63" fmla="*/ 79 h 95"/>
                <a:gd name="T64" fmla="*/ 16 w 32"/>
                <a:gd name="T65" fmla="*/ 82 h 95"/>
                <a:gd name="T66" fmla="*/ 15 w 32"/>
                <a:gd name="T67" fmla="*/ 83 h 95"/>
                <a:gd name="T68" fmla="*/ 14 w 32"/>
                <a:gd name="T69" fmla="*/ 84 h 95"/>
                <a:gd name="T70" fmla="*/ 14 w 32"/>
                <a:gd name="T71" fmla="*/ 84 h 95"/>
                <a:gd name="T72" fmla="*/ 19 w 32"/>
                <a:gd name="T7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95">
                  <a:moveTo>
                    <a:pt x="19" y="95"/>
                  </a:moveTo>
                  <a:lnTo>
                    <a:pt x="19" y="95"/>
                  </a:lnTo>
                  <a:lnTo>
                    <a:pt x="24" y="92"/>
                  </a:lnTo>
                  <a:lnTo>
                    <a:pt x="26" y="88"/>
                  </a:lnTo>
                  <a:lnTo>
                    <a:pt x="29" y="84"/>
                  </a:lnTo>
                  <a:lnTo>
                    <a:pt x="31" y="79"/>
                  </a:lnTo>
                  <a:lnTo>
                    <a:pt x="31" y="73"/>
                  </a:lnTo>
                  <a:lnTo>
                    <a:pt x="32" y="68"/>
                  </a:lnTo>
                  <a:lnTo>
                    <a:pt x="32" y="62"/>
                  </a:lnTo>
                  <a:lnTo>
                    <a:pt x="31" y="57"/>
                  </a:lnTo>
                  <a:lnTo>
                    <a:pt x="30" y="50"/>
                  </a:lnTo>
                  <a:lnTo>
                    <a:pt x="29" y="43"/>
                  </a:lnTo>
                  <a:lnTo>
                    <a:pt x="26" y="36"/>
                  </a:lnTo>
                  <a:lnTo>
                    <a:pt x="24" y="29"/>
                  </a:lnTo>
                  <a:lnTo>
                    <a:pt x="22" y="22"/>
                  </a:lnTo>
                  <a:lnTo>
                    <a:pt x="18" y="14"/>
                  </a:lnTo>
                  <a:lnTo>
                    <a:pt x="15" y="8"/>
                  </a:lnTo>
                  <a:lnTo>
                    <a:pt x="11" y="0"/>
                  </a:lnTo>
                  <a:lnTo>
                    <a:pt x="0" y="6"/>
                  </a:lnTo>
                  <a:lnTo>
                    <a:pt x="3" y="13"/>
                  </a:lnTo>
                  <a:lnTo>
                    <a:pt x="7" y="20"/>
                  </a:lnTo>
                  <a:lnTo>
                    <a:pt x="9" y="27"/>
                  </a:lnTo>
                  <a:lnTo>
                    <a:pt x="12" y="34"/>
                  </a:lnTo>
                  <a:lnTo>
                    <a:pt x="15" y="39"/>
                  </a:lnTo>
                  <a:lnTo>
                    <a:pt x="16" y="46"/>
                  </a:lnTo>
                  <a:lnTo>
                    <a:pt x="17" y="52"/>
                  </a:lnTo>
                  <a:lnTo>
                    <a:pt x="18" y="58"/>
                  </a:lnTo>
                  <a:lnTo>
                    <a:pt x="18" y="64"/>
                  </a:lnTo>
                  <a:lnTo>
                    <a:pt x="18" y="68"/>
                  </a:lnTo>
                  <a:lnTo>
                    <a:pt x="18" y="73"/>
                  </a:lnTo>
                  <a:lnTo>
                    <a:pt x="18" y="76"/>
                  </a:lnTo>
                  <a:lnTo>
                    <a:pt x="17" y="79"/>
                  </a:lnTo>
                  <a:lnTo>
                    <a:pt x="16" y="82"/>
                  </a:lnTo>
                  <a:lnTo>
                    <a:pt x="15" y="83"/>
                  </a:lnTo>
                  <a:lnTo>
                    <a:pt x="14" y="84"/>
                  </a:lnTo>
                  <a:lnTo>
                    <a:pt x="14" y="84"/>
                  </a:lnTo>
                  <a:lnTo>
                    <a:pt x="19"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5"/>
            <p:cNvSpPr>
              <a:spLocks/>
            </p:cNvSpPr>
            <p:nvPr/>
          </p:nvSpPr>
          <p:spPr bwMode="auto">
            <a:xfrm>
              <a:off x="4078661" y="2380208"/>
              <a:ext cx="239713" cy="180975"/>
            </a:xfrm>
            <a:custGeom>
              <a:avLst/>
              <a:gdLst>
                <a:gd name="T0" fmla="*/ 148 w 302"/>
                <a:gd name="T1" fmla="*/ 227 h 227"/>
                <a:gd name="T2" fmla="*/ 8 w 302"/>
                <a:gd name="T3" fmla="*/ 188 h 227"/>
                <a:gd name="T4" fmla="*/ 0 w 302"/>
                <a:gd name="T5" fmla="*/ 21 h 227"/>
                <a:gd name="T6" fmla="*/ 302 w 302"/>
                <a:gd name="T7" fmla="*/ 0 h 227"/>
                <a:gd name="T8" fmla="*/ 299 w 302"/>
                <a:gd name="T9" fmla="*/ 185 h 227"/>
                <a:gd name="T10" fmla="*/ 148 w 302"/>
                <a:gd name="T11" fmla="*/ 227 h 227"/>
              </a:gdLst>
              <a:ahLst/>
              <a:cxnLst>
                <a:cxn ang="0">
                  <a:pos x="T0" y="T1"/>
                </a:cxn>
                <a:cxn ang="0">
                  <a:pos x="T2" y="T3"/>
                </a:cxn>
                <a:cxn ang="0">
                  <a:pos x="T4" y="T5"/>
                </a:cxn>
                <a:cxn ang="0">
                  <a:pos x="T6" y="T7"/>
                </a:cxn>
                <a:cxn ang="0">
                  <a:pos x="T8" y="T9"/>
                </a:cxn>
                <a:cxn ang="0">
                  <a:pos x="T10" y="T11"/>
                </a:cxn>
              </a:cxnLst>
              <a:rect l="0" t="0" r="r" b="b"/>
              <a:pathLst>
                <a:path w="302" h="227">
                  <a:moveTo>
                    <a:pt x="148" y="227"/>
                  </a:moveTo>
                  <a:lnTo>
                    <a:pt x="8" y="188"/>
                  </a:lnTo>
                  <a:lnTo>
                    <a:pt x="0" y="21"/>
                  </a:lnTo>
                  <a:lnTo>
                    <a:pt x="302" y="0"/>
                  </a:lnTo>
                  <a:lnTo>
                    <a:pt x="299" y="185"/>
                  </a:lnTo>
                  <a:lnTo>
                    <a:pt x="148" y="227"/>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06"/>
            <p:cNvSpPr>
              <a:spLocks/>
            </p:cNvSpPr>
            <p:nvPr/>
          </p:nvSpPr>
          <p:spPr bwMode="auto">
            <a:xfrm>
              <a:off x="4080248" y="2524671"/>
              <a:ext cx="117475" cy="41275"/>
            </a:xfrm>
            <a:custGeom>
              <a:avLst/>
              <a:gdLst>
                <a:gd name="T0" fmla="*/ 0 w 150"/>
                <a:gd name="T1" fmla="*/ 7 h 51"/>
                <a:gd name="T2" fmla="*/ 5 w 150"/>
                <a:gd name="T3" fmla="*/ 12 h 51"/>
                <a:gd name="T4" fmla="*/ 146 w 150"/>
                <a:gd name="T5" fmla="*/ 51 h 51"/>
                <a:gd name="T6" fmla="*/ 150 w 150"/>
                <a:gd name="T7" fmla="*/ 39 h 51"/>
                <a:gd name="T8" fmla="*/ 8 w 150"/>
                <a:gd name="T9" fmla="*/ 0 h 51"/>
                <a:gd name="T10" fmla="*/ 13 w 150"/>
                <a:gd name="T11" fmla="*/ 6 h 51"/>
                <a:gd name="T12" fmla="*/ 0 w 150"/>
                <a:gd name="T13" fmla="*/ 7 h 51"/>
                <a:gd name="T14" fmla="*/ 0 w 150"/>
                <a:gd name="T15" fmla="*/ 12 h 51"/>
                <a:gd name="T16" fmla="*/ 5 w 150"/>
                <a:gd name="T17" fmla="*/ 12 h 51"/>
                <a:gd name="T18" fmla="*/ 0 w 150"/>
                <a:gd name="T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51">
                  <a:moveTo>
                    <a:pt x="0" y="7"/>
                  </a:moveTo>
                  <a:lnTo>
                    <a:pt x="5" y="12"/>
                  </a:lnTo>
                  <a:lnTo>
                    <a:pt x="146" y="51"/>
                  </a:lnTo>
                  <a:lnTo>
                    <a:pt x="150" y="39"/>
                  </a:lnTo>
                  <a:lnTo>
                    <a:pt x="8" y="0"/>
                  </a:lnTo>
                  <a:lnTo>
                    <a:pt x="13" y="6"/>
                  </a:lnTo>
                  <a:lnTo>
                    <a:pt x="0" y="7"/>
                  </a:lnTo>
                  <a:lnTo>
                    <a:pt x="0" y="12"/>
                  </a:lnTo>
                  <a:lnTo>
                    <a:pt x="5" y="1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07"/>
            <p:cNvSpPr>
              <a:spLocks/>
            </p:cNvSpPr>
            <p:nvPr/>
          </p:nvSpPr>
          <p:spPr bwMode="auto">
            <a:xfrm>
              <a:off x="4072311" y="2391321"/>
              <a:ext cx="17463" cy="139700"/>
            </a:xfrm>
            <a:custGeom>
              <a:avLst/>
              <a:gdLst>
                <a:gd name="T0" fmla="*/ 6 w 21"/>
                <a:gd name="T1" fmla="*/ 0 h 175"/>
                <a:gd name="T2" fmla="*/ 0 w 21"/>
                <a:gd name="T3" fmla="*/ 7 h 175"/>
                <a:gd name="T4" fmla="*/ 8 w 21"/>
                <a:gd name="T5" fmla="*/ 175 h 175"/>
                <a:gd name="T6" fmla="*/ 21 w 21"/>
                <a:gd name="T7" fmla="*/ 174 h 175"/>
                <a:gd name="T8" fmla="*/ 13 w 21"/>
                <a:gd name="T9" fmla="*/ 7 h 175"/>
                <a:gd name="T10" fmla="*/ 7 w 21"/>
                <a:gd name="T11" fmla="*/ 14 h 175"/>
                <a:gd name="T12" fmla="*/ 6 w 21"/>
                <a:gd name="T13" fmla="*/ 0 h 175"/>
                <a:gd name="T14" fmla="*/ 0 w 21"/>
                <a:gd name="T15" fmla="*/ 1 h 175"/>
                <a:gd name="T16" fmla="*/ 0 w 21"/>
                <a:gd name="T17" fmla="*/ 7 h 175"/>
                <a:gd name="T18" fmla="*/ 6 w 21"/>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5">
                  <a:moveTo>
                    <a:pt x="6" y="0"/>
                  </a:moveTo>
                  <a:lnTo>
                    <a:pt x="0" y="7"/>
                  </a:lnTo>
                  <a:lnTo>
                    <a:pt x="8" y="175"/>
                  </a:lnTo>
                  <a:lnTo>
                    <a:pt x="21" y="174"/>
                  </a:lnTo>
                  <a:lnTo>
                    <a:pt x="13" y="7"/>
                  </a:lnTo>
                  <a:lnTo>
                    <a:pt x="7" y="14"/>
                  </a:lnTo>
                  <a:lnTo>
                    <a:pt x="6" y="0"/>
                  </a:lnTo>
                  <a:lnTo>
                    <a:pt x="0" y="1"/>
                  </a:lnTo>
                  <a:lnTo>
                    <a:pt x="0"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08"/>
            <p:cNvSpPr>
              <a:spLocks/>
            </p:cNvSpPr>
            <p:nvPr/>
          </p:nvSpPr>
          <p:spPr bwMode="auto">
            <a:xfrm>
              <a:off x="4077073" y="2375446"/>
              <a:ext cx="246063" cy="26988"/>
            </a:xfrm>
            <a:custGeom>
              <a:avLst/>
              <a:gdLst>
                <a:gd name="T0" fmla="*/ 309 w 309"/>
                <a:gd name="T1" fmla="*/ 7 h 35"/>
                <a:gd name="T2" fmla="*/ 303 w 309"/>
                <a:gd name="T3" fmla="*/ 2 h 35"/>
                <a:gd name="T4" fmla="*/ 0 w 309"/>
                <a:gd name="T5" fmla="*/ 21 h 35"/>
                <a:gd name="T6" fmla="*/ 1 w 309"/>
                <a:gd name="T7" fmla="*/ 35 h 35"/>
                <a:gd name="T8" fmla="*/ 304 w 309"/>
                <a:gd name="T9" fmla="*/ 14 h 35"/>
                <a:gd name="T10" fmla="*/ 297 w 309"/>
                <a:gd name="T11" fmla="*/ 7 h 35"/>
                <a:gd name="T12" fmla="*/ 309 w 309"/>
                <a:gd name="T13" fmla="*/ 7 h 35"/>
                <a:gd name="T14" fmla="*/ 309 w 309"/>
                <a:gd name="T15" fmla="*/ 0 h 35"/>
                <a:gd name="T16" fmla="*/ 303 w 309"/>
                <a:gd name="T17" fmla="*/ 2 h 35"/>
                <a:gd name="T18" fmla="*/ 309 w 309"/>
                <a:gd name="T1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5">
                  <a:moveTo>
                    <a:pt x="309" y="7"/>
                  </a:moveTo>
                  <a:lnTo>
                    <a:pt x="303" y="2"/>
                  </a:lnTo>
                  <a:lnTo>
                    <a:pt x="0" y="21"/>
                  </a:lnTo>
                  <a:lnTo>
                    <a:pt x="1" y="35"/>
                  </a:lnTo>
                  <a:lnTo>
                    <a:pt x="304" y="14"/>
                  </a:lnTo>
                  <a:lnTo>
                    <a:pt x="297" y="7"/>
                  </a:lnTo>
                  <a:lnTo>
                    <a:pt x="309" y="7"/>
                  </a:lnTo>
                  <a:lnTo>
                    <a:pt x="309" y="0"/>
                  </a:lnTo>
                  <a:lnTo>
                    <a:pt x="303" y="2"/>
                  </a:lnTo>
                  <a:lnTo>
                    <a:pt x="30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09"/>
            <p:cNvSpPr>
              <a:spLocks/>
            </p:cNvSpPr>
            <p:nvPr/>
          </p:nvSpPr>
          <p:spPr bwMode="auto">
            <a:xfrm>
              <a:off x="4312023" y="2380208"/>
              <a:ext cx="11113" cy="150813"/>
            </a:xfrm>
            <a:custGeom>
              <a:avLst/>
              <a:gdLst>
                <a:gd name="T0" fmla="*/ 9 w 15"/>
                <a:gd name="T1" fmla="*/ 190 h 190"/>
                <a:gd name="T2" fmla="*/ 13 w 15"/>
                <a:gd name="T3" fmla="*/ 185 h 190"/>
                <a:gd name="T4" fmla="*/ 15 w 15"/>
                <a:gd name="T5" fmla="*/ 0 h 190"/>
                <a:gd name="T6" fmla="*/ 3 w 15"/>
                <a:gd name="T7" fmla="*/ 0 h 190"/>
                <a:gd name="T8" fmla="*/ 0 w 15"/>
                <a:gd name="T9" fmla="*/ 185 h 190"/>
                <a:gd name="T10" fmla="*/ 5 w 15"/>
                <a:gd name="T11" fmla="*/ 178 h 190"/>
                <a:gd name="T12" fmla="*/ 9 w 15"/>
                <a:gd name="T13" fmla="*/ 190 h 190"/>
                <a:gd name="T14" fmla="*/ 13 w 15"/>
                <a:gd name="T15" fmla="*/ 189 h 190"/>
                <a:gd name="T16" fmla="*/ 13 w 15"/>
                <a:gd name="T17" fmla="*/ 185 h 190"/>
                <a:gd name="T18" fmla="*/ 9 w 15"/>
                <a:gd name="T1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0">
                  <a:moveTo>
                    <a:pt x="9" y="190"/>
                  </a:moveTo>
                  <a:lnTo>
                    <a:pt x="13" y="185"/>
                  </a:lnTo>
                  <a:lnTo>
                    <a:pt x="15" y="0"/>
                  </a:lnTo>
                  <a:lnTo>
                    <a:pt x="3" y="0"/>
                  </a:lnTo>
                  <a:lnTo>
                    <a:pt x="0" y="185"/>
                  </a:lnTo>
                  <a:lnTo>
                    <a:pt x="5" y="178"/>
                  </a:lnTo>
                  <a:lnTo>
                    <a:pt x="9" y="190"/>
                  </a:lnTo>
                  <a:lnTo>
                    <a:pt x="13" y="189"/>
                  </a:lnTo>
                  <a:lnTo>
                    <a:pt x="13" y="185"/>
                  </a:lnTo>
                  <a:lnTo>
                    <a:pt x="9"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10"/>
            <p:cNvSpPr>
              <a:spLocks/>
            </p:cNvSpPr>
            <p:nvPr/>
          </p:nvSpPr>
          <p:spPr bwMode="auto">
            <a:xfrm>
              <a:off x="4196136" y="2521496"/>
              <a:ext cx="122238" cy="44450"/>
            </a:xfrm>
            <a:custGeom>
              <a:avLst/>
              <a:gdLst>
                <a:gd name="T0" fmla="*/ 0 w 155"/>
                <a:gd name="T1" fmla="*/ 55 h 55"/>
                <a:gd name="T2" fmla="*/ 4 w 155"/>
                <a:gd name="T3" fmla="*/ 55 h 55"/>
                <a:gd name="T4" fmla="*/ 155 w 155"/>
                <a:gd name="T5" fmla="*/ 12 h 55"/>
                <a:gd name="T6" fmla="*/ 151 w 155"/>
                <a:gd name="T7" fmla="*/ 0 h 55"/>
                <a:gd name="T8" fmla="*/ 0 w 155"/>
                <a:gd name="T9" fmla="*/ 43 h 55"/>
                <a:gd name="T10" fmla="*/ 4 w 155"/>
                <a:gd name="T11" fmla="*/ 43 h 55"/>
                <a:gd name="T12" fmla="*/ 0 w 155"/>
                <a:gd name="T13" fmla="*/ 55 h 55"/>
                <a:gd name="T14" fmla="*/ 1 w 155"/>
                <a:gd name="T15" fmla="*/ 55 h 55"/>
                <a:gd name="T16" fmla="*/ 4 w 155"/>
                <a:gd name="T17" fmla="*/ 55 h 55"/>
                <a:gd name="T18" fmla="*/ 0 w 155"/>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55">
                  <a:moveTo>
                    <a:pt x="0" y="55"/>
                  </a:moveTo>
                  <a:lnTo>
                    <a:pt x="4" y="55"/>
                  </a:lnTo>
                  <a:lnTo>
                    <a:pt x="155" y="12"/>
                  </a:lnTo>
                  <a:lnTo>
                    <a:pt x="151" y="0"/>
                  </a:lnTo>
                  <a:lnTo>
                    <a:pt x="0" y="43"/>
                  </a:lnTo>
                  <a:lnTo>
                    <a:pt x="4" y="43"/>
                  </a:lnTo>
                  <a:lnTo>
                    <a:pt x="0" y="55"/>
                  </a:lnTo>
                  <a:lnTo>
                    <a:pt x="1" y="55"/>
                  </a:lnTo>
                  <a:lnTo>
                    <a:pt x="4" y="55"/>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11"/>
            <p:cNvSpPr>
              <a:spLocks/>
            </p:cNvSpPr>
            <p:nvPr/>
          </p:nvSpPr>
          <p:spPr bwMode="auto">
            <a:xfrm>
              <a:off x="3973886" y="2008733"/>
              <a:ext cx="361950" cy="496888"/>
            </a:xfrm>
            <a:custGeom>
              <a:avLst/>
              <a:gdLst>
                <a:gd name="T0" fmla="*/ 337 w 456"/>
                <a:gd name="T1" fmla="*/ 617 h 627"/>
                <a:gd name="T2" fmla="*/ 370 w 456"/>
                <a:gd name="T3" fmla="*/ 591 h 627"/>
                <a:gd name="T4" fmla="*/ 400 w 456"/>
                <a:gd name="T5" fmla="*/ 559 h 627"/>
                <a:gd name="T6" fmla="*/ 426 w 456"/>
                <a:gd name="T7" fmla="*/ 526 h 627"/>
                <a:gd name="T8" fmla="*/ 444 w 456"/>
                <a:gd name="T9" fmla="*/ 495 h 627"/>
                <a:gd name="T10" fmla="*/ 452 w 456"/>
                <a:gd name="T11" fmla="*/ 476 h 627"/>
                <a:gd name="T12" fmla="*/ 454 w 456"/>
                <a:gd name="T13" fmla="*/ 455 h 627"/>
                <a:gd name="T14" fmla="*/ 456 w 456"/>
                <a:gd name="T15" fmla="*/ 423 h 627"/>
                <a:gd name="T16" fmla="*/ 456 w 456"/>
                <a:gd name="T17" fmla="*/ 384 h 627"/>
                <a:gd name="T18" fmla="*/ 454 w 456"/>
                <a:gd name="T19" fmla="*/ 338 h 627"/>
                <a:gd name="T20" fmla="*/ 452 w 456"/>
                <a:gd name="T21" fmla="*/ 291 h 627"/>
                <a:gd name="T22" fmla="*/ 450 w 456"/>
                <a:gd name="T23" fmla="*/ 244 h 627"/>
                <a:gd name="T24" fmla="*/ 446 w 456"/>
                <a:gd name="T25" fmla="*/ 201 h 627"/>
                <a:gd name="T26" fmla="*/ 443 w 456"/>
                <a:gd name="T27" fmla="*/ 165 h 627"/>
                <a:gd name="T28" fmla="*/ 441 w 456"/>
                <a:gd name="T29" fmla="*/ 138 h 627"/>
                <a:gd name="T30" fmla="*/ 438 w 456"/>
                <a:gd name="T31" fmla="*/ 124 h 627"/>
                <a:gd name="T32" fmla="*/ 399 w 456"/>
                <a:gd name="T33" fmla="*/ 72 h 627"/>
                <a:gd name="T34" fmla="*/ 340 w 456"/>
                <a:gd name="T35" fmla="*/ 23 h 627"/>
                <a:gd name="T36" fmla="*/ 283 w 456"/>
                <a:gd name="T37" fmla="*/ 2 h 627"/>
                <a:gd name="T38" fmla="*/ 226 w 456"/>
                <a:gd name="T39" fmla="*/ 4 h 627"/>
                <a:gd name="T40" fmla="*/ 173 w 456"/>
                <a:gd name="T41" fmla="*/ 22 h 627"/>
                <a:gd name="T42" fmla="*/ 125 w 456"/>
                <a:gd name="T43" fmla="*/ 52 h 627"/>
                <a:gd name="T44" fmla="*/ 84 w 456"/>
                <a:gd name="T45" fmla="*/ 89 h 627"/>
                <a:gd name="T46" fmla="*/ 48 w 456"/>
                <a:gd name="T47" fmla="*/ 126 h 627"/>
                <a:gd name="T48" fmla="*/ 21 w 456"/>
                <a:gd name="T49" fmla="*/ 161 h 627"/>
                <a:gd name="T50" fmla="*/ 4 w 456"/>
                <a:gd name="T51" fmla="*/ 184 h 627"/>
                <a:gd name="T52" fmla="*/ 0 w 456"/>
                <a:gd name="T53" fmla="*/ 193 h 627"/>
                <a:gd name="T54" fmla="*/ 0 w 456"/>
                <a:gd name="T55" fmla="*/ 201 h 627"/>
                <a:gd name="T56" fmla="*/ 5 w 456"/>
                <a:gd name="T57" fmla="*/ 222 h 627"/>
                <a:gd name="T58" fmla="*/ 13 w 456"/>
                <a:gd name="T59" fmla="*/ 254 h 627"/>
                <a:gd name="T60" fmla="*/ 24 w 456"/>
                <a:gd name="T61" fmla="*/ 293 h 627"/>
                <a:gd name="T62" fmla="*/ 36 w 456"/>
                <a:gd name="T63" fmla="*/ 337 h 627"/>
                <a:gd name="T64" fmla="*/ 50 w 456"/>
                <a:gd name="T65" fmla="*/ 382 h 627"/>
                <a:gd name="T66" fmla="*/ 63 w 456"/>
                <a:gd name="T67" fmla="*/ 427 h 627"/>
                <a:gd name="T68" fmla="*/ 77 w 456"/>
                <a:gd name="T69" fmla="*/ 467 h 627"/>
                <a:gd name="T70" fmla="*/ 89 w 456"/>
                <a:gd name="T71" fmla="*/ 502 h 627"/>
                <a:gd name="T72" fmla="*/ 100 w 456"/>
                <a:gd name="T73" fmla="*/ 526 h 627"/>
                <a:gd name="T74" fmla="*/ 112 w 456"/>
                <a:gd name="T75" fmla="*/ 542 h 627"/>
                <a:gd name="T76" fmla="*/ 141 w 456"/>
                <a:gd name="T77" fmla="*/ 566 h 627"/>
                <a:gd name="T78" fmla="*/ 183 w 456"/>
                <a:gd name="T79" fmla="*/ 591 h 627"/>
                <a:gd name="T80" fmla="*/ 229 w 456"/>
                <a:gd name="T81" fmla="*/ 612 h 627"/>
                <a:gd name="T82" fmla="*/ 274 w 456"/>
                <a:gd name="T83" fmla="*/ 626 h 627"/>
                <a:gd name="T84" fmla="*/ 314 w 456"/>
                <a:gd name="T85" fmla="*/ 62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627">
                  <a:moveTo>
                    <a:pt x="314" y="626"/>
                  </a:moveTo>
                  <a:lnTo>
                    <a:pt x="325" y="621"/>
                  </a:lnTo>
                  <a:lnTo>
                    <a:pt x="337" y="617"/>
                  </a:lnTo>
                  <a:lnTo>
                    <a:pt x="348" y="610"/>
                  </a:lnTo>
                  <a:lnTo>
                    <a:pt x="360" y="601"/>
                  </a:lnTo>
                  <a:lnTo>
                    <a:pt x="370" y="591"/>
                  </a:lnTo>
                  <a:lnTo>
                    <a:pt x="381" y="582"/>
                  </a:lnTo>
                  <a:lnTo>
                    <a:pt x="391" y="571"/>
                  </a:lnTo>
                  <a:lnTo>
                    <a:pt x="400" y="559"/>
                  </a:lnTo>
                  <a:lnTo>
                    <a:pt x="410" y="548"/>
                  </a:lnTo>
                  <a:lnTo>
                    <a:pt x="418" y="536"/>
                  </a:lnTo>
                  <a:lnTo>
                    <a:pt x="426" y="526"/>
                  </a:lnTo>
                  <a:lnTo>
                    <a:pt x="433" y="515"/>
                  </a:lnTo>
                  <a:lnTo>
                    <a:pt x="438" y="504"/>
                  </a:lnTo>
                  <a:lnTo>
                    <a:pt x="444" y="495"/>
                  </a:lnTo>
                  <a:lnTo>
                    <a:pt x="448" y="487"/>
                  </a:lnTo>
                  <a:lnTo>
                    <a:pt x="451" y="480"/>
                  </a:lnTo>
                  <a:lnTo>
                    <a:pt x="452" y="476"/>
                  </a:lnTo>
                  <a:lnTo>
                    <a:pt x="453" y="470"/>
                  </a:lnTo>
                  <a:lnTo>
                    <a:pt x="454" y="464"/>
                  </a:lnTo>
                  <a:lnTo>
                    <a:pt x="454" y="455"/>
                  </a:lnTo>
                  <a:lnTo>
                    <a:pt x="456" y="445"/>
                  </a:lnTo>
                  <a:lnTo>
                    <a:pt x="456" y="435"/>
                  </a:lnTo>
                  <a:lnTo>
                    <a:pt x="456" y="423"/>
                  </a:lnTo>
                  <a:lnTo>
                    <a:pt x="456" y="411"/>
                  </a:lnTo>
                  <a:lnTo>
                    <a:pt x="456" y="397"/>
                  </a:lnTo>
                  <a:lnTo>
                    <a:pt x="456" y="384"/>
                  </a:lnTo>
                  <a:lnTo>
                    <a:pt x="454" y="369"/>
                  </a:lnTo>
                  <a:lnTo>
                    <a:pt x="454" y="354"/>
                  </a:lnTo>
                  <a:lnTo>
                    <a:pt x="454" y="338"/>
                  </a:lnTo>
                  <a:lnTo>
                    <a:pt x="453" y="323"/>
                  </a:lnTo>
                  <a:lnTo>
                    <a:pt x="452" y="307"/>
                  </a:lnTo>
                  <a:lnTo>
                    <a:pt x="452" y="291"/>
                  </a:lnTo>
                  <a:lnTo>
                    <a:pt x="451" y="275"/>
                  </a:lnTo>
                  <a:lnTo>
                    <a:pt x="450" y="260"/>
                  </a:lnTo>
                  <a:lnTo>
                    <a:pt x="450" y="244"/>
                  </a:lnTo>
                  <a:lnTo>
                    <a:pt x="449" y="230"/>
                  </a:lnTo>
                  <a:lnTo>
                    <a:pt x="448" y="215"/>
                  </a:lnTo>
                  <a:lnTo>
                    <a:pt x="446" y="201"/>
                  </a:lnTo>
                  <a:lnTo>
                    <a:pt x="445" y="188"/>
                  </a:lnTo>
                  <a:lnTo>
                    <a:pt x="444" y="176"/>
                  </a:lnTo>
                  <a:lnTo>
                    <a:pt x="443" y="165"/>
                  </a:lnTo>
                  <a:lnTo>
                    <a:pt x="443" y="155"/>
                  </a:lnTo>
                  <a:lnTo>
                    <a:pt x="441" y="146"/>
                  </a:lnTo>
                  <a:lnTo>
                    <a:pt x="441" y="138"/>
                  </a:lnTo>
                  <a:lnTo>
                    <a:pt x="439" y="132"/>
                  </a:lnTo>
                  <a:lnTo>
                    <a:pt x="438" y="127"/>
                  </a:lnTo>
                  <a:lnTo>
                    <a:pt x="438" y="124"/>
                  </a:lnTo>
                  <a:lnTo>
                    <a:pt x="437" y="123"/>
                  </a:lnTo>
                  <a:lnTo>
                    <a:pt x="418" y="95"/>
                  </a:lnTo>
                  <a:lnTo>
                    <a:pt x="399" y="72"/>
                  </a:lnTo>
                  <a:lnTo>
                    <a:pt x="380" y="52"/>
                  </a:lnTo>
                  <a:lnTo>
                    <a:pt x="360" y="36"/>
                  </a:lnTo>
                  <a:lnTo>
                    <a:pt x="340" y="23"/>
                  </a:lnTo>
                  <a:lnTo>
                    <a:pt x="321" y="13"/>
                  </a:lnTo>
                  <a:lnTo>
                    <a:pt x="302" y="6"/>
                  </a:lnTo>
                  <a:lnTo>
                    <a:pt x="283" y="2"/>
                  </a:lnTo>
                  <a:lnTo>
                    <a:pt x="263" y="0"/>
                  </a:lnTo>
                  <a:lnTo>
                    <a:pt x="245" y="0"/>
                  </a:lnTo>
                  <a:lnTo>
                    <a:pt x="226" y="4"/>
                  </a:lnTo>
                  <a:lnTo>
                    <a:pt x="209" y="7"/>
                  </a:lnTo>
                  <a:lnTo>
                    <a:pt x="191" y="14"/>
                  </a:lnTo>
                  <a:lnTo>
                    <a:pt x="173" y="22"/>
                  </a:lnTo>
                  <a:lnTo>
                    <a:pt x="157" y="30"/>
                  </a:lnTo>
                  <a:lnTo>
                    <a:pt x="141" y="41"/>
                  </a:lnTo>
                  <a:lnTo>
                    <a:pt x="125" y="52"/>
                  </a:lnTo>
                  <a:lnTo>
                    <a:pt x="111" y="64"/>
                  </a:lnTo>
                  <a:lnTo>
                    <a:pt x="96" y="76"/>
                  </a:lnTo>
                  <a:lnTo>
                    <a:pt x="84" y="89"/>
                  </a:lnTo>
                  <a:lnTo>
                    <a:pt x="71" y="101"/>
                  </a:lnTo>
                  <a:lnTo>
                    <a:pt x="58" y="114"/>
                  </a:lnTo>
                  <a:lnTo>
                    <a:pt x="48" y="126"/>
                  </a:lnTo>
                  <a:lnTo>
                    <a:pt x="38" y="138"/>
                  </a:lnTo>
                  <a:lnTo>
                    <a:pt x="28" y="149"/>
                  </a:lnTo>
                  <a:lnTo>
                    <a:pt x="21" y="161"/>
                  </a:lnTo>
                  <a:lnTo>
                    <a:pt x="15" y="170"/>
                  </a:lnTo>
                  <a:lnTo>
                    <a:pt x="9" y="178"/>
                  </a:lnTo>
                  <a:lnTo>
                    <a:pt x="4" y="184"/>
                  </a:lnTo>
                  <a:lnTo>
                    <a:pt x="1" y="189"/>
                  </a:lnTo>
                  <a:lnTo>
                    <a:pt x="0" y="193"/>
                  </a:lnTo>
                  <a:lnTo>
                    <a:pt x="0" y="193"/>
                  </a:lnTo>
                  <a:lnTo>
                    <a:pt x="0" y="194"/>
                  </a:lnTo>
                  <a:lnTo>
                    <a:pt x="0" y="197"/>
                  </a:lnTo>
                  <a:lnTo>
                    <a:pt x="0" y="201"/>
                  </a:lnTo>
                  <a:lnTo>
                    <a:pt x="1" y="207"/>
                  </a:lnTo>
                  <a:lnTo>
                    <a:pt x="3" y="214"/>
                  </a:lnTo>
                  <a:lnTo>
                    <a:pt x="5" y="222"/>
                  </a:lnTo>
                  <a:lnTo>
                    <a:pt x="8" y="232"/>
                  </a:lnTo>
                  <a:lnTo>
                    <a:pt x="11" y="242"/>
                  </a:lnTo>
                  <a:lnTo>
                    <a:pt x="13" y="254"/>
                  </a:lnTo>
                  <a:lnTo>
                    <a:pt x="17" y="265"/>
                  </a:lnTo>
                  <a:lnTo>
                    <a:pt x="20" y="279"/>
                  </a:lnTo>
                  <a:lnTo>
                    <a:pt x="24" y="293"/>
                  </a:lnTo>
                  <a:lnTo>
                    <a:pt x="28" y="307"/>
                  </a:lnTo>
                  <a:lnTo>
                    <a:pt x="33" y="322"/>
                  </a:lnTo>
                  <a:lnTo>
                    <a:pt x="36" y="337"/>
                  </a:lnTo>
                  <a:lnTo>
                    <a:pt x="41" y="352"/>
                  </a:lnTo>
                  <a:lnTo>
                    <a:pt x="46" y="367"/>
                  </a:lnTo>
                  <a:lnTo>
                    <a:pt x="50" y="382"/>
                  </a:lnTo>
                  <a:lnTo>
                    <a:pt x="54" y="397"/>
                  </a:lnTo>
                  <a:lnTo>
                    <a:pt x="58" y="412"/>
                  </a:lnTo>
                  <a:lnTo>
                    <a:pt x="63" y="427"/>
                  </a:lnTo>
                  <a:lnTo>
                    <a:pt x="68" y="440"/>
                  </a:lnTo>
                  <a:lnTo>
                    <a:pt x="72" y="454"/>
                  </a:lnTo>
                  <a:lnTo>
                    <a:pt x="77" y="467"/>
                  </a:lnTo>
                  <a:lnTo>
                    <a:pt x="81" y="480"/>
                  </a:lnTo>
                  <a:lnTo>
                    <a:pt x="85" y="491"/>
                  </a:lnTo>
                  <a:lnTo>
                    <a:pt x="89" y="502"/>
                  </a:lnTo>
                  <a:lnTo>
                    <a:pt x="93" y="511"/>
                  </a:lnTo>
                  <a:lnTo>
                    <a:pt x="96" y="519"/>
                  </a:lnTo>
                  <a:lnTo>
                    <a:pt x="100" y="526"/>
                  </a:lnTo>
                  <a:lnTo>
                    <a:pt x="103" y="532"/>
                  </a:lnTo>
                  <a:lnTo>
                    <a:pt x="106" y="535"/>
                  </a:lnTo>
                  <a:lnTo>
                    <a:pt x="112" y="542"/>
                  </a:lnTo>
                  <a:lnTo>
                    <a:pt x="120" y="550"/>
                  </a:lnTo>
                  <a:lnTo>
                    <a:pt x="130" y="557"/>
                  </a:lnTo>
                  <a:lnTo>
                    <a:pt x="141" y="566"/>
                  </a:lnTo>
                  <a:lnTo>
                    <a:pt x="154" y="574"/>
                  </a:lnTo>
                  <a:lnTo>
                    <a:pt x="168" y="582"/>
                  </a:lnTo>
                  <a:lnTo>
                    <a:pt x="183" y="591"/>
                  </a:lnTo>
                  <a:lnTo>
                    <a:pt x="198" y="598"/>
                  </a:lnTo>
                  <a:lnTo>
                    <a:pt x="213" y="606"/>
                  </a:lnTo>
                  <a:lnTo>
                    <a:pt x="229" y="612"/>
                  </a:lnTo>
                  <a:lnTo>
                    <a:pt x="244" y="618"/>
                  </a:lnTo>
                  <a:lnTo>
                    <a:pt x="259" y="623"/>
                  </a:lnTo>
                  <a:lnTo>
                    <a:pt x="274" y="626"/>
                  </a:lnTo>
                  <a:lnTo>
                    <a:pt x="289" y="627"/>
                  </a:lnTo>
                  <a:lnTo>
                    <a:pt x="301" y="627"/>
                  </a:lnTo>
                  <a:lnTo>
                    <a:pt x="314" y="62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12"/>
            <p:cNvSpPr>
              <a:spLocks/>
            </p:cNvSpPr>
            <p:nvPr/>
          </p:nvSpPr>
          <p:spPr bwMode="auto">
            <a:xfrm>
              <a:off x="4221536" y="2386558"/>
              <a:ext cx="115888" cy="122238"/>
            </a:xfrm>
            <a:custGeom>
              <a:avLst/>
              <a:gdLst>
                <a:gd name="T0" fmla="*/ 133 w 145"/>
                <a:gd name="T1" fmla="*/ 0 h 155"/>
                <a:gd name="T2" fmla="*/ 133 w 145"/>
                <a:gd name="T3" fmla="*/ 0 h 155"/>
                <a:gd name="T4" fmla="*/ 130 w 145"/>
                <a:gd name="T5" fmla="*/ 7 h 155"/>
                <a:gd name="T6" fmla="*/ 126 w 145"/>
                <a:gd name="T7" fmla="*/ 15 h 155"/>
                <a:gd name="T8" fmla="*/ 122 w 145"/>
                <a:gd name="T9" fmla="*/ 25 h 155"/>
                <a:gd name="T10" fmla="*/ 115 w 145"/>
                <a:gd name="T11" fmla="*/ 35 h 155"/>
                <a:gd name="T12" fmla="*/ 108 w 145"/>
                <a:gd name="T13" fmla="*/ 45 h 155"/>
                <a:gd name="T14" fmla="*/ 101 w 145"/>
                <a:gd name="T15" fmla="*/ 56 h 155"/>
                <a:gd name="T16" fmla="*/ 93 w 145"/>
                <a:gd name="T17" fmla="*/ 67 h 155"/>
                <a:gd name="T18" fmla="*/ 84 w 145"/>
                <a:gd name="T19" fmla="*/ 79 h 155"/>
                <a:gd name="T20" fmla="*/ 74 w 145"/>
                <a:gd name="T21" fmla="*/ 89 h 155"/>
                <a:gd name="T22" fmla="*/ 64 w 145"/>
                <a:gd name="T23" fmla="*/ 101 h 155"/>
                <a:gd name="T24" fmla="*/ 54 w 145"/>
                <a:gd name="T25" fmla="*/ 110 h 155"/>
                <a:gd name="T26" fmla="*/ 43 w 145"/>
                <a:gd name="T27" fmla="*/ 119 h 155"/>
                <a:gd name="T28" fmla="*/ 32 w 145"/>
                <a:gd name="T29" fmla="*/ 127 h 155"/>
                <a:gd name="T30" fmla="*/ 22 w 145"/>
                <a:gd name="T31" fmla="*/ 134 h 155"/>
                <a:gd name="T32" fmla="*/ 11 w 145"/>
                <a:gd name="T33" fmla="*/ 139 h 155"/>
                <a:gd name="T34" fmla="*/ 0 w 145"/>
                <a:gd name="T35" fmla="*/ 142 h 155"/>
                <a:gd name="T36" fmla="*/ 3 w 145"/>
                <a:gd name="T37" fmla="*/ 155 h 155"/>
                <a:gd name="T38" fmla="*/ 16 w 145"/>
                <a:gd name="T39" fmla="*/ 151 h 155"/>
                <a:gd name="T40" fmla="*/ 27 w 145"/>
                <a:gd name="T41" fmla="*/ 144 h 155"/>
                <a:gd name="T42" fmla="*/ 40 w 145"/>
                <a:gd name="T43" fmla="*/ 137 h 155"/>
                <a:gd name="T44" fmla="*/ 51 w 145"/>
                <a:gd name="T45" fmla="*/ 129 h 155"/>
                <a:gd name="T46" fmla="*/ 62 w 145"/>
                <a:gd name="T47" fmla="*/ 119 h 155"/>
                <a:gd name="T48" fmla="*/ 73 w 145"/>
                <a:gd name="T49" fmla="*/ 110 h 155"/>
                <a:gd name="T50" fmla="*/ 84 w 145"/>
                <a:gd name="T51" fmla="*/ 98 h 155"/>
                <a:gd name="T52" fmla="*/ 94 w 145"/>
                <a:gd name="T53" fmla="*/ 87 h 155"/>
                <a:gd name="T54" fmla="*/ 103 w 145"/>
                <a:gd name="T55" fmla="*/ 75 h 155"/>
                <a:gd name="T56" fmla="*/ 111 w 145"/>
                <a:gd name="T57" fmla="*/ 64 h 155"/>
                <a:gd name="T58" fmla="*/ 119 w 145"/>
                <a:gd name="T59" fmla="*/ 52 h 155"/>
                <a:gd name="T60" fmla="*/ 126 w 145"/>
                <a:gd name="T61" fmla="*/ 41 h 155"/>
                <a:gd name="T62" fmla="*/ 132 w 145"/>
                <a:gd name="T63" fmla="*/ 30 h 155"/>
                <a:gd name="T64" fmla="*/ 138 w 145"/>
                <a:gd name="T65" fmla="*/ 21 h 155"/>
                <a:gd name="T66" fmla="*/ 142 w 145"/>
                <a:gd name="T67" fmla="*/ 13 h 155"/>
                <a:gd name="T68" fmla="*/ 145 w 145"/>
                <a:gd name="T69" fmla="*/ 5 h 155"/>
                <a:gd name="T70" fmla="*/ 145 w 145"/>
                <a:gd name="T71" fmla="*/ 5 h 155"/>
                <a:gd name="T72" fmla="*/ 133 w 145"/>
                <a:gd name="T7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55">
                  <a:moveTo>
                    <a:pt x="133" y="0"/>
                  </a:moveTo>
                  <a:lnTo>
                    <a:pt x="133" y="0"/>
                  </a:lnTo>
                  <a:lnTo>
                    <a:pt x="130" y="7"/>
                  </a:lnTo>
                  <a:lnTo>
                    <a:pt x="126" y="15"/>
                  </a:lnTo>
                  <a:lnTo>
                    <a:pt x="122" y="25"/>
                  </a:lnTo>
                  <a:lnTo>
                    <a:pt x="115" y="35"/>
                  </a:lnTo>
                  <a:lnTo>
                    <a:pt x="108" y="45"/>
                  </a:lnTo>
                  <a:lnTo>
                    <a:pt x="101" y="56"/>
                  </a:lnTo>
                  <a:lnTo>
                    <a:pt x="93" y="67"/>
                  </a:lnTo>
                  <a:lnTo>
                    <a:pt x="84" y="79"/>
                  </a:lnTo>
                  <a:lnTo>
                    <a:pt x="74" y="89"/>
                  </a:lnTo>
                  <a:lnTo>
                    <a:pt x="64" y="101"/>
                  </a:lnTo>
                  <a:lnTo>
                    <a:pt x="54" y="110"/>
                  </a:lnTo>
                  <a:lnTo>
                    <a:pt x="43" y="119"/>
                  </a:lnTo>
                  <a:lnTo>
                    <a:pt x="32" y="127"/>
                  </a:lnTo>
                  <a:lnTo>
                    <a:pt x="22" y="134"/>
                  </a:lnTo>
                  <a:lnTo>
                    <a:pt x="11" y="139"/>
                  </a:lnTo>
                  <a:lnTo>
                    <a:pt x="0" y="142"/>
                  </a:lnTo>
                  <a:lnTo>
                    <a:pt x="3" y="155"/>
                  </a:lnTo>
                  <a:lnTo>
                    <a:pt x="16" y="151"/>
                  </a:lnTo>
                  <a:lnTo>
                    <a:pt x="27" y="144"/>
                  </a:lnTo>
                  <a:lnTo>
                    <a:pt x="40" y="137"/>
                  </a:lnTo>
                  <a:lnTo>
                    <a:pt x="51" y="129"/>
                  </a:lnTo>
                  <a:lnTo>
                    <a:pt x="62" y="119"/>
                  </a:lnTo>
                  <a:lnTo>
                    <a:pt x="73" y="110"/>
                  </a:lnTo>
                  <a:lnTo>
                    <a:pt x="84" y="98"/>
                  </a:lnTo>
                  <a:lnTo>
                    <a:pt x="94" y="87"/>
                  </a:lnTo>
                  <a:lnTo>
                    <a:pt x="103" y="75"/>
                  </a:lnTo>
                  <a:lnTo>
                    <a:pt x="111" y="64"/>
                  </a:lnTo>
                  <a:lnTo>
                    <a:pt x="119" y="52"/>
                  </a:lnTo>
                  <a:lnTo>
                    <a:pt x="126" y="41"/>
                  </a:lnTo>
                  <a:lnTo>
                    <a:pt x="132" y="30"/>
                  </a:lnTo>
                  <a:lnTo>
                    <a:pt x="138" y="21"/>
                  </a:lnTo>
                  <a:lnTo>
                    <a:pt x="142" y="13"/>
                  </a:lnTo>
                  <a:lnTo>
                    <a:pt x="145" y="5"/>
                  </a:lnTo>
                  <a:lnTo>
                    <a:pt x="145" y="5"/>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13"/>
            <p:cNvSpPr>
              <a:spLocks/>
            </p:cNvSpPr>
            <p:nvPr/>
          </p:nvSpPr>
          <p:spPr bwMode="auto">
            <a:xfrm>
              <a:off x="4316786" y="2100808"/>
              <a:ext cx="25400" cy="288925"/>
            </a:xfrm>
            <a:custGeom>
              <a:avLst/>
              <a:gdLst>
                <a:gd name="T0" fmla="*/ 3 w 31"/>
                <a:gd name="T1" fmla="*/ 10 h 365"/>
                <a:gd name="T2" fmla="*/ 0 w 31"/>
                <a:gd name="T3" fmla="*/ 11 h 365"/>
                <a:gd name="T4" fmla="*/ 3 w 31"/>
                <a:gd name="T5" fmla="*/ 22 h 365"/>
                <a:gd name="T6" fmla="*/ 5 w 31"/>
                <a:gd name="T7" fmla="*/ 39 h 365"/>
                <a:gd name="T8" fmla="*/ 7 w 31"/>
                <a:gd name="T9" fmla="*/ 60 h 365"/>
                <a:gd name="T10" fmla="*/ 10 w 31"/>
                <a:gd name="T11" fmla="*/ 85 h 365"/>
                <a:gd name="T12" fmla="*/ 11 w 31"/>
                <a:gd name="T13" fmla="*/ 113 h 365"/>
                <a:gd name="T14" fmla="*/ 13 w 31"/>
                <a:gd name="T15" fmla="*/ 143 h 365"/>
                <a:gd name="T16" fmla="*/ 14 w 31"/>
                <a:gd name="T17" fmla="*/ 175 h 365"/>
                <a:gd name="T18" fmla="*/ 17 w 31"/>
                <a:gd name="T19" fmla="*/ 206 h 365"/>
                <a:gd name="T20" fmla="*/ 17 w 31"/>
                <a:gd name="T21" fmla="*/ 237 h 365"/>
                <a:gd name="T22" fmla="*/ 18 w 31"/>
                <a:gd name="T23" fmla="*/ 267 h 365"/>
                <a:gd name="T24" fmla="*/ 19 w 31"/>
                <a:gd name="T25" fmla="*/ 294 h 365"/>
                <a:gd name="T26" fmla="*/ 18 w 31"/>
                <a:gd name="T27" fmla="*/ 318 h 365"/>
                <a:gd name="T28" fmla="*/ 18 w 31"/>
                <a:gd name="T29" fmla="*/ 337 h 365"/>
                <a:gd name="T30" fmla="*/ 17 w 31"/>
                <a:gd name="T31" fmla="*/ 352 h 365"/>
                <a:gd name="T32" fmla="*/ 14 w 31"/>
                <a:gd name="T33" fmla="*/ 360 h 365"/>
                <a:gd name="T34" fmla="*/ 28 w 31"/>
                <a:gd name="T35" fmla="*/ 360 h 365"/>
                <a:gd name="T36" fmla="*/ 29 w 31"/>
                <a:gd name="T37" fmla="*/ 347 h 365"/>
                <a:gd name="T38" fmla="*/ 30 w 31"/>
                <a:gd name="T39" fmla="*/ 328 h 365"/>
                <a:gd name="T40" fmla="*/ 31 w 31"/>
                <a:gd name="T41" fmla="*/ 306 h 365"/>
                <a:gd name="T42" fmla="*/ 31 w 31"/>
                <a:gd name="T43" fmla="*/ 280 h 365"/>
                <a:gd name="T44" fmla="*/ 30 w 31"/>
                <a:gd name="T45" fmla="*/ 252 h 365"/>
                <a:gd name="T46" fmla="*/ 29 w 31"/>
                <a:gd name="T47" fmla="*/ 221 h 365"/>
                <a:gd name="T48" fmla="*/ 28 w 31"/>
                <a:gd name="T49" fmla="*/ 189 h 365"/>
                <a:gd name="T50" fmla="*/ 27 w 31"/>
                <a:gd name="T51" fmla="*/ 158 h 365"/>
                <a:gd name="T52" fmla="*/ 25 w 31"/>
                <a:gd name="T53" fmla="*/ 127 h 365"/>
                <a:gd name="T54" fmla="*/ 23 w 31"/>
                <a:gd name="T55" fmla="*/ 98 h 365"/>
                <a:gd name="T56" fmla="*/ 21 w 31"/>
                <a:gd name="T57" fmla="*/ 71 h 365"/>
                <a:gd name="T58" fmla="*/ 19 w 31"/>
                <a:gd name="T59" fmla="*/ 47 h 365"/>
                <a:gd name="T60" fmla="*/ 17 w 31"/>
                <a:gd name="T61" fmla="*/ 27 h 365"/>
                <a:gd name="T62" fmla="*/ 14 w 31"/>
                <a:gd name="T63" fmla="*/ 14 h 365"/>
                <a:gd name="T64" fmla="*/ 13 w 31"/>
                <a:gd name="T65" fmla="*/ 4 h 365"/>
                <a:gd name="T66" fmla="*/ 12 w 31"/>
                <a:gd name="T67" fmla="*/ 2 h 365"/>
                <a:gd name="T68" fmla="*/ 2 w 31"/>
                <a:gd name="T69" fmla="*/ 10 h 365"/>
                <a:gd name="T70" fmla="*/ 0 w 31"/>
                <a:gd name="T71" fmla="*/ 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65">
                  <a:moveTo>
                    <a:pt x="0" y="9"/>
                  </a:moveTo>
                  <a:lnTo>
                    <a:pt x="3" y="10"/>
                  </a:lnTo>
                  <a:lnTo>
                    <a:pt x="0" y="9"/>
                  </a:lnTo>
                  <a:lnTo>
                    <a:pt x="0" y="11"/>
                  </a:lnTo>
                  <a:lnTo>
                    <a:pt x="2" y="16"/>
                  </a:lnTo>
                  <a:lnTo>
                    <a:pt x="3" y="22"/>
                  </a:lnTo>
                  <a:lnTo>
                    <a:pt x="4" y="30"/>
                  </a:lnTo>
                  <a:lnTo>
                    <a:pt x="5" y="39"/>
                  </a:lnTo>
                  <a:lnTo>
                    <a:pt x="6" y="48"/>
                  </a:lnTo>
                  <a:lnTo>
                    <a:pt x="7" y="60"/>
                  </a:lnTo>
                  <a:lnTo>
                    <a:pt x="7" y="71"/>
                  </a:lnTo>
                  <a:lnTo>
                    <a:pt x="10" y="85"/>
                  </a:lnTo>
                  <a:lnTo>
                    <a:pt x="10" y="99"/>
                  </a:lnTo>
                  <a:lnTo>
                    <a:pt x="11" y="113"/>
                  </a:lnTo>
                  <a:lnTo>
                    <a:pt x="12" y="128"/>
                  </a:lnTo>
                  <a:lnTo>
                    <a:pt x="13" y="143"/>
                  </a:lnTo>
                  <a:lnTo>
                    <a:pt x="14" y="159"/>
                  </a:lnTo>
                  <a:lnTo>
                    <a:pt x="14" y="175"/>
                  </a:lnTo>
                  <a:lnTo>
                    <a:pt x="15" y="190"/>
                  </a:lnTo>
                  <a:lnTo>
                    <a:pt x="17" y="206"/>
                  </a:lnTo>
                  <a:lnTo>
                    <a:pt x="17" y="221"/>
                  </a:lnTo>
                  <a:lnTo>
                    <a:pt x="17" y="237"/>
                  </a:lnTo>
                  <a:lnTo>
                    <a:pt x="18" y="252"/>
                  </a:lnTo>
                  <a:lnTo>
                    <a:pt x="18" y="267"/>
                  </a:lnTo>
                  <a:lnTo>
                    <a:pt x="19" y="280"/>
                  </a:lnTo>
                  <a:lnTo>
                    <a:pt x="19" y="294"/>
                  </a:lnTo>
                  <a:lnTo>
                    <a:pt x="19" y="306"/>
                  </a:lnTo>
                  <a:lnTo>
                    <a:pt x="18" y="318"/>
                  </a:lnTo>
                  <a:lnTo>
                    <a:pt x="18" y="328"/>
                  </a:lnTo>
                  <a:lnTo>
                    <a:pt x="18" y="337"/>
                  </a:lnTo>
                  <a:lnTo>
                    <a:pt x="17" y="345"/>
                  </a:lnTo>
                  <a:lnTo>
                    <a:pt x="17" y="352"/>
                  </a:lnTo>
                  <a:lnTo>
                    <a:pt x="15" y="357"/>
                  </a:lnTo>
                  <a:lnTo>
                    <a:pt x="14" y="360"/>
                  </a:lnTo>
                  <a:lnTo>
                    <a:pt x="26" y="365"/>
                  </a:lnTo>
                  <a:lnTo>
                    <a:pt x="28" y="360"/>
                  </a:lnTo>
                  <a:lnTo>
                    <a:pt x="29" y="355"/>
                  </a:lnTo>
                  <a:lnTo>
                    <a:pt x="29" y="347"/>
                  </a:lnTo>
                  <a:lnTo>
                    <a:pt x="30" y="338"/>
                  </a:lnTo>
                  <a:lnTo>
                    <a:pt x="30" y="328"/>
                  </a:lnTo>
                  <a:lnTo>
                    <a:pt x="30" y="318"/>
                  </a:lnTo>
                  <a:lnTo>
                    <a:pt x="31" y="306"/>
                  </a:lnTo>
                  <a:lnTo>
                    <a:pt x="31" y="294"/>
                  </a:lnTo>
                  <a:lnTo>
                    <a:pt x="31" y="280"/>
                  </a:lnTo>
                  <a:lnTo>
                    <a:pt x="30" y="267"/>
                  </a:lnTo>
                  <a:lnTo>
                    <a:pt x="30" y="252"/>
                  </a:lnTo>
                  <a:lnTo>
                    <a:pt x="30" y="237"/>
                  </a:lnTo>
                  <a:lnTo>
                    <a:pt x="29" y="221"/>
                  </a:lnTo>
                  <a:lnTo>
                    <a:pt x="29" y="205"/>
                  </a:lnTo>
                  <a:lnTo>
                    <a:pt x="28" y="189"/>
                  </a:lnTo>
                  <a:lnTo>
                    <a:pt x="28" y="174"/>
                  </a:lnTo>
                  <a:lnTo>
                    <a:pt x="27" y="158"/>
                  </a:lnTo>
                  <a:lnTo>
                    <a:pt x="26" y="141"/>
                  </a:lnTo>
                  <a:lnTo>
                    <a:pt x="25" y="127"/>
                  </a:lnTo>
                  <a:lnTo>
                    <a:pt x="23" y="112"/>
                  </a:lnTo>
                  <a:lnTo>
                    <a:pt x="23" y="98"/>
                  </a:lnTo>
                  <a:lnTo>
                    <a:pt x="22" y="84"/>
                  </a:lnTo>
                  <a:lnTo>
                    <a:pt x="21" y="71"/>
                  </a:lnTo>
                  <a:lnTo>
                    <a:pt x="20" y="59"/>
                  </a:lnTo>
                  <a:lnTo>
                    <a:pt x="19" y="47"/>
                  </a:lnTo>
                  <a:lnTo>
                    <a:pt x="18" y="37"/>
                  </a:lnTo>
                  <a:lnTo>
                    <a:pt x="17" y="27"/>
                  </a:lnTo>
                  <a:lnTo>
                    <a:pt x="15" y="21"/>
                  </a:lnTo>
                  <a:lnTo>
                    <a:pt x="14" y="14"/>
                  </a:lnTo>
                  <a:lnTo>
                    <a:pt x="14" y="9"/>
                  </a:lnTo>
                  <a:lnTo>
                    <a:pt x="13" y="4"/>
                  </a:lnTo>
                  <a:lnTo>
                    <a:pt x="10" y="0"/>
                  </a:lnTo>
                  <a:lnTo>
                    <a:pt x="12" y="2"/>
                  </a:lnTo>
                  <a:lnTo>
                    <a:pt x="0" y="9"/>
                  </a:lnTo>
                  <a:lnTo>
                    <a:pt x="2" y="10"/>
                  </a:lnTo>
                  <a:lnTo>
                    <a:pt x="3"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14"/>
            <p:cNvSpPr>
              <a:spLocks/>
            </p:cNvSpPr>
            <p:nvPr/>
          </p:nvSpPr>
          <p:spPr bwMode="auto">
            <a:xfrm>
              <a:off x="3969123" y="2002383"/>
              <a:ext cx="357188" cy="161925"/>
            </a:xfrm>
            <a:custGeom>
              <a:avLst/>
              <a:gdLst>
                <a:gd name="T0" fmla="*/ 10 w 450"/>
                <a:gd name="T1" fmla="*/ 202 h 202"/>
                <a:gd name="T2" fmla="*/ 13 w 450"/>
                <a:gd name="T3" fmla="*/ 199 h 202"/>
                <a:gd name="T4" fmla="*/ 22 w 450"/>
                <a:gd name="T5" fmla="*/ 187 h 202"/>
                <a:gd name="T6" fmla="*/ 33 w 450"/>
                <a:gd name="T7" fmla="*/ 170 h 202"/>
                <a:gd name="T8" fmla="*/ 50 w 450"/>
                <a:gd name="T9" fmla="*/ 148 h 202"/>
                <a:gd name="T10" fmla="*/ 70 w 450"/>
                <a:gd name="T11" fmla="*/ 124 h 202"/>
                <a:gd name="T12" fmla="*/ 95 w 450"/>
                <a:gd name="T13" fmla="*/ 99 h 202"/>
                <a:gd name="T14" fmla="*/ 122 w 450"/>
                <a:gd name="T15" fmla="*/ 74 h 202"/>
                <a:gd name="T16" fmla="*/ 152 w 450"/>
                <a:gd name="T17" fmla="*/ 53 h 202"/>
                <a:gd name="T18" fmla="*/ 184 w 450"/>
                <a:gd name="T19" fmla="*/ 34 h 202"/>
                <a:gd name="T20" fmla="*/ 217 w 450"/>
                <a:gd name="T21" fmla="*/ 19 h 202"/>
                <a:gd name="T22" fmla="*/ 253 w 450"/>
                <a:gd name="T23" fmla="*/ 13 h 202"/>
                <a:gd name="T24" fmla="*/ 289 w 450"/>
                <a:gd name="T25" fmla="*/ 14 h 202"/>
                <a:gd name="T26" fmla="*/ 326 w 450"/>
                <a:gd name="T27" fmla="*/ 25 h 202"/>
                <a:gd name="T28" fmla="*/ 362 w 450"/>
                <a:gd name="T29" fmla="*/ 47 h 202"/>
                <a:gd name="T30" fmla="*/ 402 w 450"/>
                <a:gd name="T31" fmla="*/ 82 h 202"/>
                <a:gd name="T32" fmla="*/ 438 w 450"/>
                <a:gd name="T33" fmla="*/ 132 h 202"/>
                <a:gd name="T34" fmla="*/ 429 w 450"/>
                <a:gd name="T35" fmla="*/ 97 h 202"/>
                <a:gd name="T36" fmla="*/ 390 w 450"/>
                <a:gd name="T37" fmla="*/ 54 h 202"/>
                <a:gd name="T38" fmla="*/ 351 w 450"/>
                <a:gd name="T39" fmla="*/ 24 h 202"/>
                <a:gd name="T40" fmla="*/ 311 w 450"/>
                <a:gd name="T41" fmla="*/ 6 h 202"/>
                <a:gd name="T42" fmla="*/ 270 w 450"/>
                <a:gd name="T43" fmla="*/ 0 h 202"/>
                <a:gd name="T44" fmla="*/ 232 w 450"/>
                <a:gd name="T45" fmla="*/ 3 h 202"/>
                <a:gd name="T46" fmla="*/ 195 w 450"/>
                <a:gd name="T47" fmla="*/ 14 h 202"/>
                <a:gd name="T48" fmla="*/ 161 w 450"/>
                <a:gd name="T49" fmla="*/ 31 h 202"/>
                <a:gd name="T50" fmla="*/ 129 w 450"/>
                <a:gd name="T51" fmla="*/ 53 h 202"/>
                <a:gd name="T52" fmla="*/ 100 w 450"/>
                <a:gd name="T53" fmla="*/ 78 h 202"/>
                <a:gd name="T54" fmla="*/ 73 w 450"/>
                <a:gd name="T55" fmla="*/ 102 h 202"/>
                <a:gd name="T56" fmla="*/ 50 w 450"/>
                <a:gd name="T57" fmla="*/ 127 h 202"/>
                <a:gd name="T58" fmla="*/ 31 w 450"/>
                <a:gd name="T59" fmla="*/ 152 h 202"/>
                <a:gd name="T60" fmla="*/ 16 w 450"/>
                <a:gd name="T61" fmla="*/ 171 h 202"/>
                <a:gd name="T62" fmla="*/ 7 w 450"/>
                <a:gd name="T63" fmla="*/ 186 h 202"/>
                <a:gd name="T64" fmla="*/ 1 w 450"/>
                <a:gd name="T65" fmla="*/ 194 h 202"/>
                <a:gd name="T66" fmla="*/ 0 w 450"/>
                <a:gd name="T67" fmla="*/ 201 h 202"/>
                <a:gd name="T68" fmla="*/ 0 w 450"/>
                <a:gd name="T69" fmla="*/ 199 h 202"/>
                <a:gd name="T70" fmla="*/ 11 w 450"/>
                <a:gd name="T71"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0" h="202">
                  <a:moveTo>
                    <a:pt x="11" y="198"/>
                  </a:moveTo>
                  <a:lnTo>
                    <a:pt x="10" y="202"/>
                  </a:lnTo>
                  <a:lnTo>
                    <a:pt x="11" y="202"/>
                  </a:lnTo>
                  <a:lnTo>
                    <a:pt x="13" y="199"/>
                  </a:lnTo>
                  <a:lnTo>
                    <a:pt x="17" y="194"/>
                  </a:lnTo>
                  <a:lnTo>
                    <a:pt x="22" y="187"/>
                  </a:lnTo>
                  <a:lnTo>
                    <a:pt x="26" y="179"/>
                  </a:lnTo>
                  <a:lnTo>
                    <a:pt x="33" y="170"/>
                  </a:lnTo>
                  <a:lnTo>
                    <a:pt x="41" y="160"/>
                  </a:lnTo>
                  <a:lnTo>
                    <a:pt x="50" y="148"/>
                  </a:lnTo>
                  <a:lnTo>
                    <a:pt x="61" y="137"/>
                  </a:lnTo>
                  <a:lnTo>
                    <a:pt x="70" y="124"/>
                  </a:lnTo>
                  <a:lnTo>
                    <a:pt x="83" y="111"/>
                  </a:lnTo>
                  <a:lnTo>
                    <a:pt x="95" y="99"/>
                  </a:lnTo>
                  <a:lnTo>
                    <a:pt x="108" y="87"/>
                  </a:lnTo>
                  <a:lnTo>
                    <a:pt x="122" y="74"/>
                  </a:lnTo>
                  <a:lnTo>
                    <a:pt x="137" y="63"/>
                  </a:lnTo>
                  <a:lnTo>
                    <a:pt x="152" y="53"/>
                  </a:lnTo>
                  <a:lnTo>
                    <a:pt x="168" y="42"/>
                  </a:lnTo>
                  <a:lnTo>
                    <a:pt x="184" y="34"/>
                  </a:lnTo>
                  <a:lnTo>
                    <a:pt x="200" y="26"/>
                  </a:lnTo>
                  <a:lnTo>
                    <a:pt x="217" y="19"/>
                  </a:lnTo>
                  <a:lnTo>
                    <a:pt x="236" y="16"/>
                  </a:lnTo>
                  <a:lnTo>
                    <a:pt x="253" y="13"/>
                  </a:lnTo>
                  <a:lnTo>
                    <a:pt x="270" y="12"/>
                  </a:lnTo>
                  <a:lnTo>
                    <a:pt x="289" y="14"/>
                  </a:lnTo>
                  <a:lnTo>
                    <a:pt x="307" y="18"/>
                  </a:lnTo>
                  <a:lnTo>
                    <a:pt x="326" y="25"/>
                  </a:lnTo>
                  <a:lnTo>
                    <a:pt x="344" y="35"/>
                  </a:lnTo>
                  <a:lnTo>
                    <a:pt x="362" y="47"/>
                  </a:lnTo>
                  <a:lnTo>
                    <a:pt x="382" y="63"/>
                  </a:lnTo>
                  <a:lnTo>
                    <a:pt x="402" y="82"/>
                  </a:lnTo>
                  <a:lnTo>
                    <a:pt x="420" y="104"/>
                  </a:lnTo>
                  <a:lnTo>
                    <a:pt x="438" y="132"/>
                  </a:lnTo>
                  <a:lnTo>
                    <a:pt x="450" y="125"/>
                  </a:lnTo>
                  <a:lnTo>
                    <a:pt x="429" y="97"/>
                  </a:lnTo>
                  <a:lnTo>
                    <a:pt x="411" y="74"/>
                  </a:lnTo>
                  <a:lnTo>
                    <a:pt x="390" y="54"/>
                  </a:lnTo>
                  <a:lnTo>
                    <a:pt x="370" y="38"/>
                  </a:lnTo>
                  <a:lnTo>
                    <a:pt x="351" y="24"/>
                  </a:lnTo>
                  <a:lnTo>
                    <a:pt x="330" y="13"/>
                  </a:lnTo>
                  <a:lnTo>
                    <a:pt x="311" y="6"/>
                  </a:lnTo>
                  <a:lnTo>
                    <a:pt x="291" y="2"/>
                  </a:lnTo>
                  <a:lnTo>
                    <a:pt x="270" y="0"/>
                  </a:lnTo>
                  <a:lnTo>
                    <a:pt x="252" y="1"/>
                  </a:lnTo>
                  <a:lnTo>
                    <a:pt x="232" y="3"/>
                  </a:lnTo>
                  <a:lnTo>
                    <a:pt x="214" y="8"/>
                  </a:lnTo>
                  <a:lnTo>
                    <a:pt x="195" y="14"/>
                  </a:lnTo>
                  <a:lnTo>
                    <a:pt x="178" y="21"/>
                  </a:lnTo>
                  <a:lnTo>
                    <a:pt x="161" y="31"/>
                  </a:lnTo>
                  <a:lnTo>
                    <a:pt x="145" y="41"/>
                  </a:lnTo>
                  <a:lnTo>
                    <a:pt x="129" y="53"/>
                  </a:lnTo>
                  <a:lnTo>
                    <a:pt x="114" y="65"/>
                  </a:lnTo>
                  <a:lnTo>
                    <a:pt x="100" y="78"/>
                  </a:lnTo>
                  <a:lnTo>
                    <a:pt x="86" y="91"/>
                  </a:lnTo>
                  <a:lnTo>
                    <a:pt x="73" y="102"/>
                  </a:lnTo>
                  <a:lnTo>
                    <a:pt x="61" y="116"/>
                  </a:lnTo>
                  <a:lnTo>
                    <a:pt x="50" y="127"/>
                  </a:lnTo>
                  <a:lnTo>
                    <a:pt x="40" y="140"/>
                  </a:lnTo>
                  <a:lnTo>
                    <a:pt x="31" y="152"/>
                  </a:lnTo>
                  <a:lnTo>
                    <a:pt x="23" y="162"/>
                  </a:lnTo>
                  <a:lnTo>
                    <a:pt x="16" y="171"/>
                  </a:lnTo>
                  <a:lnTo>
                    <a:pt x="10" y="180"/>
                  </a:lnTo>
                  <a:lnTo>
                    <a:pt x="7" y="186"/>
                  </a:lnTo>
                  <a:lnTo>
                    <a:pt x="3" y="192"/>
                  </a:lnTo>
                  <a:lnTo>
                    <a:pt x="1" y="194"/>
                  </a:lnTo>
                  <a:lnTo>
                    <a:pt x="1" y="197"/>
                  </a:lnTo>
                  <a:lnTo>
                    <a:pt x="0" y="201"/>
                  </a:lnTo>
                  <a:lnTo>
                    <a:pt x="1" y="197"/>
                  </a:lnTo>
                  <a:lnTo>
                    <a:pt x="0" y="199"/>
                  </a:lnTo>
                  <a:lnTo>
                    <a:pt x="0" y="201"/>
                  </a:lnTo>
                  <a:lnTo>
                    <a:pt x="11"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15"/>
            <p:cNvSpPr>
              <a:spLocks/>
            </p:cNvSpPr>
            <p:nvPr/>
          </p:nvSpPr>
          <p:spPr bwMode="auto">
            <a:xfrm>
              <a:off x="3969123" y="2159546"/>
              <a:ext cx="93663" cy="276225"/>
            </a:xfrm>
            <a:custGeom>
              <a:avLst/>
              <a:gdLst>
                <a:gd name="T0" fmla="*/ 118 w 118"/>
                <a:gd name="T1" fmla="*/ 340 h 348"/>
                <a:gd name="T2" fmla="*/ 113 w 118"/>
                <a:gd name="T3" fmla="*/ 330 h 348"/>
                <a:gd name="T4" fmla="*/ 106 w 118"/>
                <a:gd name="T5" fmla="*/ 316 h 348"/>
                <a:gd name="T6" fmla="*/ 98 w 118"/>
                <a:gd name="T7" fmla="*/ 297 h 348"/>
                <a:gd name="T8" fmla="*/ 89 w 118"/>
                <a:gd name="T9" fmla="*/ 273 h 348"/>
                <a:gd name="T10" fmla="*/ 81 w 118"/>
                <a:gd name="T11" fmla="*/ 247 h 348"/>
                <a:gd name="T12" fmla="*/ 72 w 118"/>
                <a:gd name="T13" fmla="*/ 217 h 348"/>
                <a:gd name="T14" fmla="*/ 63 w 118"/>
                <a:gd name="T15" fmla="*/ 189 h 348"/>
                <a:gd name="T16" fmla="*/ 54 w 118"/>
                <a:gd name="T17" fmla="*/ 157 h 348"/>
                <a:gd name="T18" fmla="*/ 46 w 118"/>
                <a:gd name="T19" fmla="*/ 128 h 348"/>
                <a:gd name="T20" fmla="*/ 38 w 118"/>
                <a:gd name="T21" fmla="*/ 99 h 348"/>
                <a:gd name="T22" fmla="*/ 31 w 118"/>
                <a:gd name="T23" fmla="*/ 72 h 348"/>
                <a:gd name="T24" fmla="*/ 24 w 118"/>
                <a:gd name="T25" fmla="*/ 49 h 348"/>
                <a:gd name="T26" fmla="*/ 18 w 118"/>
                <a:gd name="T27" fmla="*/ 28 h 348"/>
                <a:gd name="T28" fmla="*/ 15 w 118"/>
                <a:gd name="T29" fmla="*/ 12 h 348"/>
                <a:gd name="T30" fmla="*/ 12 w 118"/>
                <a:gd name="T31" fmla="*/ 3 h 348"/>
                <a:gd name="T32" fmla="*/ 11 w 118"/>
                <a:gd name="T33" fmla="*/ 0 h 348"/>
                <a:gd name="T34" fmla="*/ 0 w 118"/>
                <a:gd name="T35" fmla="*/ 3 h 348"/>
                <a:gd name="T36" fmla="*/ 2 w 118"/>
                <a:gd name="T37" fmla="*/ 10 h 348"/>
                <a:gd name="T38" fmla="*/ 5 w 118"/>
                <a:gd name="T39" fmla="*/ 24 h 348"/>
                <a:gd name="T40" fmla="*/ 9 w 118"/>
                <a:gd name="T41" fmla="*/ 41 h 348"/>
                <a:gd name="T42" fmla="*/ 15 w 118"/>
                <a:gd name="T43" fmla="*/ 63 h 348"/>
                <a:gd name="T44" fmla="*/ 22 w 118"/>
                <a:gd name="T45" fmla="*/ 88 h 348"/>
                <a:gd name="T46" fmla="*/ 30 w 118"/>
                <a:gd name="T47" fmla="*/ 116 h 348"/>
                <a:gd name="T48" fmla="*/ 38 w 118"/>
                <a:gd name="T49" fmla="*/ 146 h 348"/>
                <a:gd name="T50" fmla="*/ 47 w 118"/>
                <a:gd name="T51" fmla="*/ 177 h 348"/>
                <a:gd name="T52" fmla="*/ 55 w 118"/>
                <a:gd name="T53" fmla="*/ 207 h 348"/>
                <a:gd name="T54" fmla="*/ 64 w 118"/>
                <a:gd name="T55" fmla="*/ 236 h 348"/>
                <a:gd name="T56" fmla="*/ 73 w 118"/>
                <a:gd name="T57" fmla="*/ 263 h 348"/>
                <a:gd name="T58" fmla="*/ 81 w 118"/>
                <a:gd name="T59" fmla="*/ 290 h 348"/>
                <a:gd name="T60" fmla="*/ 91 w 118"/>
                <a:gd name="T61" fmla="*/ 312 h 348"/>
                <a:gd name="T62" fmla="*/ 98 w 118"/>
                <a:gd name="T63" fmla="*/ 330 h 348"/>
                <a:gd name="T64" fmla="*/ 104 w 118"/>
                <a:gd name="T65" fmla="*/ 342 h 348"/>
                <a:gd name="T66" fmla="*/ 108 w 118"/>
                <a:gd name="T6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48">
                  <a:moveTo>
                    <a:pt x="118" y="340"/>
                  </a:moveTo>
                  <a:lnTo>
                    <a:pt x="118" y="340"/>
                  </a:lnTo>
                  <a:lnTo>
                    <a:pt x="116" y="336"/>
                  </a:lnTo>
                  <a:lnTo>
                    <a:pt x="113" y="330"/>
                  </a:lnTo>
                  <a:lnTo>
                    <a:pt x="109" y="325"/>
                  </a:lnTo>
                  <a:lnTo>
                    <a:pt x="106" y="316"/>
                  </a:lnTo>
                  <a:lnTo>
                    <a:pt x="102" y="307"/>
                  </a:lnTo>
                  <a:lnTo>
                    <a:pt x="98" y="297"/>
                  </a:lnTo>
                  <a:lnTo>
                    <a:pt x="94" y="285"/>
                  </a:lnTo>
                  <a:lnTo>
                    <a:pt x="89" y="273"/>
                  </a:lnTo>
                  <a:lnTo>
                    <a:pt x="85" y="260"/>
                  </a:lnTo>
                  <a:lnTo>
                    <a:pt x="81" y="247"/>
                  </a:lnTo>
                  <a:lnTo>
                    <a:pt x="77" y="232"/>
                  </a:lnTo>
                  <a:lnTo>
                    <a:pt x="72" y="217"/>
                  </a:lnTo>
                  <a:lnTo>
                    <a:pt x="68" y="204"/>
                  </a:lnTo>
                  <a:lnTo>
                    <a:pt x="63" y="189"/>
                  </a:lnTo>
                  <a:lnTo>
                    <a:pt x="58" y="174"/>
                  </a:lnTo>
                  <a:lnTo>
                    <a:pt x="54" y="157"/>
                  </a:lnTo>
                  <a:lnTo>
                    <a:pt x="49" y="143"/>
                  </a:lnTo>
                  <a:lnTo>
                    <a:pt x="46" y="128"/>
                  </a:lnTo>
                  <a:lnTo>
                    <a:pt x="41" y="113"/>
                  </a:lnTo>
                  <a:lnTo>
                    <a:pt x="38" y="99"/>
                  </a:lnTo>
                  <a:lnTo>
                    <a:pt x="34" y="86"/>
                  </a:lnTo>
                  <a:lnTo>
                    <a:pt x="31" y="72"/>
                  </a:lnTo>
                  <a:lnTo>
                    <a:pt x="26" y="60"/>
                  </a:lnTo>
                  <a:lnTo>
                    <a:pt x="24" y="49"/>
                  </a:lnTo>
                  <a:lnTo>
                    <a:pt x="22" y="38"/>
                  </a:lnTo>
                  <a:lnTo>
                    <a:pt x="18" y="28"/>
                  </a:lnTo>
                  <a:lnTo>
                    <a:pt x="17" y="19"/>
                  </a:lnTo>
                  <a:lnTo>
                    <a:pt x="15" y="12"/>
                  </a:lnTo>
                  <a:lnTo>
                    <a:pt x="13" y="8"/>
                  </a:lnTo>
                  <a:lnTo>
                    <a:pt x="12" y="3"/>
                  </a:lnTo>
                  <a:lnTo>
                    <a:pt x="11" y="1"/>
                  </a:lnTo>
                  <a:lnTo>
                    <a:pt x="11" y="0"/>
                  </a:lnTo>
                  <a:lnTo>
                    <a:pt x="0" y="3"/>
                  </a:lnTo>
                  <a:lnTo>
                    <a:pt x="0" y="3"/>
                  </a:lnTo>
                  <a:lnTo>
                    <a:pt x="1" y="7"/>
                  </a:lnTo>
                  <a:lnTo>
                    <a:pt x="2" y="10"/>
                  </a:lnTo>
                  <a:lnTo>
                    <a:pt x="3" y="17"/>
                  </a:lnTo>
                  <a:lnTo>
                    <a:pt x="5" y="24"/>
                  </a:lnTo>
                  <a:lnTo>
                    <a:pt x="7" y="32"/>
                  </a:lnTo>
                  <a:lnTo>
                    <a:pt x="9" y="41"/>
                  </a:lnTo>
                  <a:lnTo>
                    <a:pt x="11" y="52"/>
                  </a:lnTo>
                  <a:lnTo>
                    <a:pt x="15" y="63"/>
                  </a:lnTo>
                  <a:lnTo>
                    <a:pt x="18" y="76"/>
                  </a:lnTo>
                  <a:lnTo>
                    <a:pt x="22" y="88"/>
                  </a:lnTo>
                  <a:lnTo>
                    <a:pt x="25" y="102"/>
                  </a:lnTo>
                  <a:lnTo>
                    <a:pt x="30" y="116"/>
                  </a:lnTo>
                  <a:lnTo>
                    <a:pt x="33" y="131"/>
                  </a:lnTo>
                  <a:lnTo>
                    <a:pt x="38" y="146"/>
                  </a:lnTo>
                  <a:lnTo>
                    <a:pt x="42" y="162"/>
                  </a:lnTo>
                  <a:lnTo>
                    <a:pt x="47" y="177"/>
                  </a:lnTo>
                  <a:lnTo>
                    <a:pt x="51" y="192"/>
                  </a:lnTo>
                  <a:lnTo>
                    <a:pt x="55" y="207"/>
                  </a:lnTo>
                  <a:lnTo>
                    <a:pt x="60" y="222"/>
                  </a:lnTo>
                  <a:lnTo>
                    <a:pt x="64" y="236"/>
                  </a:lnTo>
                  <a:lnTo>
                    <a:pt x="69" y="251"/>
                  </a:lnTo>
                  <a:lnTo>
                    <a:pt x="73" y="263"/>
                  </a:lnTo>
                  <a:lnTo>
                    <a:pt x="78" y="277"/>
                  </a:lnTo>
                  <a:lnTo>
                    <a:pt x="81" y="290"/>
                  </a:lnTo>
                  <a:lnTo>
                    <a:pt x="86" y="301"/>
                  </a:lnTo>
                  <a:lnTo>
                    <a:pt x="91" y="312"/>
                  </a:lnTo>
                  <a:lnTo>
                    <a:pt x="94" y="321"/>
                  </a:lnTo>
                  <a:lnTo>
                    <a:pt x="98" y="330"/>
                  </a:lnTo>
                  <a:lnTo>
                    <a:pt x="101" y="337"/>
                  </a:lnTo>
                  <a:lnTo>
                    <a:pt x="104" y="342"/>
                  </a:lnTo>
                  <a:lnTo>
                    <a:pt x="108" y="348"/>
                  </a:lnTo>
                  <a:lnTo>
                    <a:pt x="108" y="348"/>
                  </a:lnTo>
                  <a:lnTo>
                    <a:pt x="118"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16"/>
            <p:cNvSpPr>
              <a:spLocks/>
            </p:cNvSpPr>
            <p:nvPr/>
          </p:nvSpPr>
          <p:spPr bwMode="auto">
            <a:xfrm>
              <a:off x="4054848" y="2429421"/>
              <a:ext cx="169863" cy="82550"/>
            </a:xfrm>
            <a:custGeom>
              <a:avLst/>
              <a:gdLst>
                <a:gd name="T0" fmla="*/ 211 w 214"/>
                <a:gd name="T1" fmla="*/ 87 h 102"/>
                <a:gd name="T2" fmla="*/ 211 w 214"/>
                <a:gd name="T3" fmla="*/ 87 h 102"/>
                <a:gd name="T4" fmla="*/ 200 w 214"/>
                <a:gd name="T5" fmla="*/ 89 h 102"/>
                <a:gd name="T6" fmla="*/ 188 w 214"/>
                <a:gd name="T7" fmla="*/ 89 h 102"/>
                <a:gd name="T8" fmla="*/ 174 w 214"/>
                <a:gd name="T9" fmla="*/ 87 h 102"/>
                <a:gd name="T10" fmla="*/ 160 w 214"/>
                <a:gd name="T11" fmla="*/ 85 h 102"/>
                <a:gd name="T12" fmla="*/ 145 w 214"/>
                <a:gd name="T13" fmla="*/ 80 h 102"/>
                <a:gd name="T14" fmla="*/ 130 w 214"/>
                <a:gd name="T15" fmla="*/ 74 h 102"/>
                <a:gd name="T16" fmla="*/ 114 w 214"/>
                <a:gd name="T17" fmla="*/ 69 h 102"/>
                <a:gd name="T18" fmla="*/ 99 w 214"/>
                <a:gd name="T19" fmla="*/ 62 h 102"/>
                <a:gd name="T20" fmla="*/ 84 w 214"/>
                <a:gd name="T21" fmla="*/ 54 h 102"/>
                <a:gd name="T22" fmla="*/ 70 w 214"/>
                <a:gd name="T23" fmla="*/ 46 h 102"/>
                <a:gd name="T24" fmla="*/ 56 w 214"/>
                <a:gd name="T25" fmla="*/ 36 h 102"/>
                <a:gd name="T26" fmla="*/ 45 w 214"/>
                <a:gd name="T27" fmla="*/ 28 h 102"/>
                <a:gd name="T28" fmla="*/ 33 w 214"/>
                <a:gd name="T29" fmla="*/ 20 h 102"/>
                <a:gd name="T30" fmla="*/ 24 w 214"/>
                <a:gd name="T31" fmla="*/ 12 h 102"/>
                <a:gd name="T32" fmla="*/ 16 w 214"/>
                <a:gd name="T33" fmla="*/ 5 h 102"/>
                <a:gd name="T34" fmla="*/ 10 w 214"/>
                <a:gd name="T35" fmla="*/ 0 h 102"/>
                <a:gd name="T36" fmla="*/ 0 w 214"/>
                <a:gd name="T37" fmla="*/ 8 h 102"/>
                <a:gd name="T38" fmla="*/ 7 w 214"/>
                <a:gd name="T39" fmla="*/ 14 h 102"/>
                <a:gd name="T40" fmla="*/ 15 w 214"/>
                <a:gd name="T41" fmla="*/ 23 h 102"/>
                <a:gd name="T42" fmla="*/ 25 w 214"/>
                <a:gd name="T43" fmla="*/ 31 h 102"/>
                <a:gd name="T44" fmla="*/ 37 w 214"/>
                <a:gd name="T45" fmla="*/ 39 h 102"/>
                <a:gd name="T46" fmla="*/ 49 w 214"/>
                <a:gd name="T47" fmla="*/ 48 h 102"/>
                <a:gd name="T48" fmla="*/ 63 w 214"/>
                <a:gd name="T49" fmla="*/ 56 h 102"/>
                <a:gd name="T50" fmla="*/ 78 w 214"/>
                <a:gd name="T51" fmla="*/ 64 h 102"/>
                <a:gd name="T52" fmla="*/ 93 w 214"/>
                <a:gd name="T53" fmla="*/ 72 h 102"/>
                <a:gd name="T54" fmla="*/ 109 w 214"/>
                <a:gd name="T55" fmla="*/ 80 h 102"/>
                <a:gd name="T56" fmla="*/ 125 w 214"/>
                <a:gd name="T57" fmla="*/ 87 h 102"/>
                <a:gd name="T58" fmla="*/ 142 w 214"/>
                <a:gd name="T59" fmla="*/ 92 h 102"/>
                <a:gd name="T60" fmla="*/ 157 w 214"/>
                <a:gd name="T61" fmla="*/ 97 h 102"/>
                <a:gd name="T62" fmla="*/ 171 w 214"/>
                <a:gd name="T63" fmla="*/ 101 h 102"/>
                <a:gd name="T64" fmla="*/ 186 w 214"/>
                <a:gd name="T65" fmla="*/ 102 h 102"/>
                <a:gd name="T66" fmla="*/ 201 w 214"/>
                <a:gd name="T67" fmla="*/ 102 h 102"/>
                <a:gd name="T68" fmla="*/ 214 w 214"/>
                <a:gd name="T69" fmla="*/ 100 h 102"/>
                <a:gd name="T70" fmla="*/ 214 w 214"/>
                <a:gd name="T71" fmla="*/ 100 h 102"/>
                <a:gd name="T72" fmla="*/ 211 w 214"/>
                <a:gd name="T73"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4" h="102">
                  <a:moveTo>
                    <a:pt x="211" y="87"/>
                  </a:moveTo>
                  <a:lnTo>
                    <a:pt x="211" y="87"/>
                  </a:lnTo>
                  <a:lnTo>
                    <a:pt x="200" y="89"/>
                  </a:lnTo>
                  <a:lnTo>
                    <a:pt x="188" y="89"/>
                  </a:lnTo>
                  <a:lnTo>
                    <a:pt x="174" y="87"/>
                  </a:lnTo>
                  <a:lnTo>
                    <a:pt x="160" y="85"/>
                  </a:lnTo>
                  <a:lnTo>
                    <a:pt x="145" y="80"/>
                  </a:lnTo>
                  <a:lnTo>
                    <a:pt x="130" y="74"/>
                  </a:lnTo>
                  <a:lnTo>
                    <a:pt x="114" y="69"/>
                  </a:lnTo>
                  <a:lnTo>
                    <a:pt x="99" y="62"/>
                  </a:lnTo>
                  <a:lnTo>
                    <a:pt x="84" y="54"/>
                  </a:lnTo>
                  <a:lnTo>
                    <a:pt x="70" y="46"/>
                  </a:lnTo>
                  <a:lnTo>
                    <a:pt x="56" y="36"/>
                  </a:lnTo>
                  <a:lnTo>
                    <a:pt x="45" y="28"/>
                  </a:lnTo>
                  <a:lnTo>
                    <a:pt x="33" y="20"/>
                  </a:lnTo>
                  <a:lnTo>
                    <a:pt x="24" y="12"/>
                  </a:lnTo>
                  <a:lnTo>
                    <a:pt x="16" y="5"/>
                  </a:lnTo>
                  <a:lnTo>
                    <a:pt x="10" y="0"/>
                  </a:lnTo>
                  <a:lnTo>
                    <a:pt x="0" y="8"/>
                  </a:lnTo>
                  <a:lnTo>
                    <a:pt x="7" y="14"/>
                  </a:lnTo>
                  <a:lnTo>
                    <a:pt x="15" y="23"/>
                  </a:lnTo>
                  <a:lnTo>
                    <a:pt x="25" y="31"/>
                  </a:lnTo>
                  <a:lnTo>
                    <a:pt x="37" y="39"/>
                  </a:lnTo>
                  <a:lnTo>
                    <a:pt x="49" y="48"/>
                  </a:lnTo>
                  <a:lnTo>
                    <a:pt x="63" y="56"/>
                  </a:lnTo>
                  <a:lnTo>
                    <a:pt x="78" y="64"/>
                  </a:lnTo>
                  <a:lnTo>
                    <a:pt x="93" y="72"/>
                  </a:lnTo>
                  <a:lnTo>
                    <a:pt x="109" y="80"/>
                  </a:lnTo>
                  <a:lnTo>
                    <a:pt x="125" y="87"/>
                  </a:lnTo>
                  <a:lnTo>
                    <a:pt x="142" y="92"/>
                  </a:lnTo>
                  <a:lnTo>
                    <a:pt x="157" y="97"/>
                  </a:lnTo>
                  <a:lnTo>
                    <a:pt x="171" y="101"/>
                  </a:lnTo>
                  <a:lnTo>
                    <a:pt x="186" y="102"/>
                  </a:lnTo>
                  <a:lnTo>
                    <a:pt x="201" y="102"/>
                  </a:lnTo>
                  <a:lnTo>
                    <a:pt x="214" y="100"/>
                  </a:lnTo>
                  <a:lnTo>
                    <a:pt x="214" y="100"/>
                  </a:lnTo>
                  <a:lnTo>
                    <a:pt x="21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17"/>
            <p:cNvSpPr>
              <a:spLocks/>
            </p:cNvSpPr>
            <p:nvPr/>
          </p:nvSpPr>
          <p:spPr bwMode="auto">
            <a:xfrm>
              <a:off x="3935786" y="1984921"/>
              <a:ext cx="430213" cy="295275"/>
            </a:xfrm>
            <a:custGeom>
              <a:avLst/>
              <a:gdLst>
                <a:gd name="T0" fmla="*/ 322 w 542"/>
                <a:gd name="T1" fmla="*/ 9 h 371"/>
                <a:gd name="T2" fmla="*/ 354 w 542"/>
                <a:gd name="T3" fmla="*/ 23 h 371"/>
                <a:gd name="T4" fmla="*/ 374 w 542"/>
                <a:gd name="T5" fmla="*/ 36 h 371"/>
                <a:gd name="T6" fmla="*/ 382 w 542"/>
                <a:gd name="T7" fmla="*/ 45 h 371"/>
                <a:gd name="T8" fmla="*/ 387 w 542"/>
                <a:gd name="T9" fmla="*/ 34 h 371"/>
                <a:gd name="T10" fmla="*/ 424 w 542"/>
                <a:gd name="T11" fmla="*/ 19 h 371"/>
                <a:gd name="T12" fmla="*/ 474 w 542"/>
                <a:gd name="T13" fmla="*/ 33 h 371"/>
                <a:gd name="T14" fmla="*/ 506 w 542"/>
                <a:gd name="T15" fmla="*/ 58 h 371"/>
                <a:gd name="T16" fmla="*/ 525 w 542"/>
                <a:gd name="T17" fmla="*/ 85 h 371"/>
                <a:gd name="T18" fmla="*/ 534 w 542"/>
                <a:gd name="T19" fmla="*/ 100 h 371"/>
                <a:gd name="T20" fmla="*/ 537 w 542"/>
                <a:gd name="T21" fmla="*/ 106 h 371"/>
                <a:gd name="T22" fmla="*/ 541 w 542"/>
                <a:gd name="T23" fmla="*/ 128 h 371"/>
                <a:gd name="T24" fmla="*/ 542 w 542"/>
                <a:gd name="T25" fmla="*/ 160 h 371"/>
                <a:gd name="T26" fmla="*/ 534 w 542"/>
                <a:gd name="T27" fmla="*/ 198 h 371"/>
                <a:gd name="T28" fmla="*/ 519 w 542"/>
                <a:gd name="T29" fmla="*/ 237 h 371"/>
                <a:gd name="T30" fmla="*/ 510 w 542"/>
                <a:gd name="T31" fmla="*/ 272 h 371"/>
                <a:gd name="T32" fmla="*/ 506 w 542"/>
                <a:gd name="T33" fmla="*/ 297 h 371"/>
                <a:gd name="T34" fmla="*/ 504 w 542"/>
                <a:gd name="T35" fmla="*/ 310 h 371"/>
                <a:gd name="T36" fmla="*/ 503 w 542"/>
                <a:gd name="T37" fmla="*/ 300 h 371"/>
                <a:gd name="T38" fmla="*/ 500 w 542"/>
                <a:gd name="T39" fmla="*/ 267 h 371"/>
                <a:gd name="T40" fmla="*/ 493 w 542"/>
                <a:gd name="T41" fmla="*/ 225 h 371"/>
                <a:gd name="T42" fmla="*/ 479 w 542"/>
                <a:gd name="T43" fmla="*/ 199 h 371"/>
                <a:gd name="T44" fmla="*/ 451 w 542"/>
                <a:gd name="T45" fmla="*/ 175 h 371"/>
                <a:gd name="T46" fmla="*/ 436 w 542"/>
                <a:gd name="T47" fmla="*/ 142 h 371"/>
                <a:gd name="T48" fmla="*/ 370 w 542"/>
                <a:gd name="T49" fmla="*/ 133 h 371"/>
                <a:gd name="T50" fmla="*/ 342 w 542"/>
                <a:gd name="T51" fmla="*/ 163 h 371"/>
                <a:gd name="T52" fmla="*/ 289 w 542"/>
                <a:gd name="T53" fmla="*/ 207 h 371"/>
                <a:gd name="T54" fmla="*/ 229 w 542"/>
                <a:gd name="T55" fmla="*/ 238 h 371"/>
                <a:gd name="T56" fmla="*/ 177 w 542"/>
                <a:gd name="T57" fmla="*/ 230 h 371"/>
                <a:gd name="T58" fmla="*/ 135 w 542"/>
                <a:gd name="T59" fmla="*/ 229 h 371"/>
                <a:gd name="T60" fmla="*/ 101 w 542"/>
                <a:gd name="T61" fmla="*/ 244 h 371"/>
                <a:gd name="T62" fmla="*/ 82 w 542"/>
                <a:gd name="T63" fmla="*/ 262 h 371"/>
                <a:gd name="T64" fmla="*/ 93 w 542"/>
                <a:gd name="T65" fmla="*/ 371 h 371"/>
                <a:gd name="T66" fmla="*/ 77 w 542"/>
                <a:gd name="T67" fmla="*/ 361 h 371"/>
                <a:gd name="T68" fmla="*/ 44 w 542"/>
                <a:gd name="T69" fmla="*/ 338 h 371"/>
                <a:gd name="T70" fmla="*/ 12 w 542"/>
                <a:gd name="T71" fmla="*/ 308 h 371"/>
                <a:gd name="T72" fmla="*/ 0 w 542"/>
                <a:gd name="T73" fmla="*/ 280 h 371"/>
                <a:gd name="T74" fmla="*/ 5 w 542"/>
                <a:gd name="T75" fmla="*/ 248 h 371"/>
                <a:gd name="T76" fmla="*/ 12 w 542"/>
                <a:gd name="T77" fmla="*/ 213 h 371"/>
                <a:gd name="T78" fmla="*/ 20 w 542"/>
                <a:gd name="T79" fmla="*/ 180 h 371"/>
                <a:gd name="T80" fmla="*/ 32 w 542"/>
                <a:gd name="T81" fmla="*/ 160 h 371"/>
                <a:gd name="T82" fmla="*/ 40 w 542"/>
                <a:gd name="T83" fmla="*/ 144 h 371"/>
                <a:gd name="T84" fmla="*/ 44 w 542"/>
                <a:gd name="T85" fmla="*/ 121 h 371"/>
                <a:gd name="T86" fmla="*/ 50 w 542"/>
                <a:gd name="T87" fmla="*/ 94 h 371"/>
                <a:gd name="T88" fmla="*/ 69 w 542"/>
                <a:gd name="T89" fmla="*/ 69 h 371"/>
                <a:gd name="T90" fmla="*/ 113 w 542"/>
                <a:gd name="T91" fmla="*/ 43 h 371"/>
                <a:gd name="T92" fmla="*/ 173 w 542"/>
                <a:gd name="T93" fmla="*/ 20 h 371"/>
                <a:gd name="T94" fmla="*/ 237 w 542"/>
                <a:gd name="T95" fmla="*/ 4 h 371"/>
                <a:gd name="T96" fmla="*/ 293 w 542"/>
                <a:gd name="T97" fmla="*/ 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371">
                  <a:moveTo>
                    <a:pt x="293" y="1"/>
                  </a:moveTo>
                  <a:lnTo>
                    <a:pt x="303" y="3"/>
                  </a:lnTo>
                  <a:lnTo>
                    <a:pt x="313" y="5"/>
                  </a:lnTo>
                  <a:lnTo>
                    <a:pt x="322" y="9"/>
                  </a:lnTo>
                  <a:lnTo>
                    <a:pt x="332" y="11"/>
                  </a:lnTo>
                  <a:lnTo>
                    <a:pt x="340" y="15"/>
                  </a:lnTo>
                  <a:lnTo>
                    <a:pt x="347" y="18"/>
                  </a:lnTo>
                  <a:lnTo>
                    <a:pt x="354" y="23"/>
                  </a:lnTo>
                  <a:lnTo>
                    <a:pt x="359" y="26"/>
                  </a:lnTo>
                  <a:lnTo>
                    <a:pt x="365" y="30"/>
                  </a:lnTo>
                  <a:lnTo>
                    <a:pt x="370" y="33"/>
                  </a:lnTo>
                  <a:lnTo>
                    <a:pt x="374" y="36"/>
                  </a:lnTo>
                  <a:lnTo>
                    <a:pt x="378" y="40"/>
                  </a:lnTo>
                  <a:lnTo>
                    <a:pt x="380" y="42"/>
                  </a:lnTo>
                  <a:lnTo>
                    <a:pt x="382" y="43"/>
                  </a:lnTo>
                  <a:lnTo>
                    <a:pt x="382" y="45"/>
                  </a:lnTo>
                  <a:lnTo>
                    <a:pt x="384" y="46"/>
                  </a:lnTo>
                  <a:lnTo>
                    <a:pt x="384" y="43"/>
                  </a:lnTo>
                  <a:lnTo>
                    <a:pt x="385" y="40"/>
                  </a:lnTo>
                  <a:lnTo>
                    <a:pt x="387" y="34"/>
                  </a:lnTo>
                  <a:lnTo>
                    <a:pt x="390" y="28"/>
                  </a:lnTo>
                  <a:lnTo>
                    <a:pt x="398" y="24"/>
                  </a:lnTo>
                  <a:lnTo>
                    <a:pt x="409" y="20"/>
                  </a:lnTo>
                  <a:lnTo>
                    <a:pt x="424" y="19"/>
                  </a:lnTo>
                  <a:lnTo>
                    <a:pt x="443" y="22"/>
                  </a:lnTo>
                  <a:lnTo>
                    <a:pt x="454" y="24"/>
                  </a:lnTo>
                  <a:lnTo>
                    <a:pt x="464" y="28"/>
                  </a:lnTo>
                  <a:lnTo>
                    <a:pt x="474" y="33"/>
                  </a:lnTo>
                  <a:lnTo>
                    <a:pt x="483" y="39"/>
                  </a:lnTo>
                  <a:lnTo>
                    <a:pt x="491" y="45"/>
                  </a:lnTo>
                  <a:lnTo>
                    <a:pt x="499" y="51"/>
                  </a:lnTo>
                  <a:lnTo>
                    <a:pt x="506" y="58"/>
                  </a:lnTo>
                  <a:lnTo>
                    <a:pt x="511" y="65"/>
                  </a:lnTo>
                  <a:lnTo>
                    <a:pt x="517" y="72"/>
                  </a:lnTo>
                  <a:lnTo>
                    <a:pt x="522" y="78"/>
                  </a:lnTo>
                  <a:lnTo>
                    <a:pt x="525" y="85"/>
                  </a:lnTo>
                  <a:lnTo>
                    <a:pt x="529" y="89"/>
                  </a:lnTo>
                  <a:lnTo>
                    <a:pt x="532" y="94"/>
                  </a:lnTo>
                  <a:lnTo>
                    <a:pt x="533" y="98"/>
                  </a:lnTo>
                  <a:lnTo>
                    <a:pt x="534" y="100"/>
                  </a:lnTo>
                  <a:lnTo>
                    <a:pt x="534" y="101"/>
                  </a:lnTo>
                  <a:lnTo>
                    <a:pt x="534" y="101"/>
                  </a:lnTo>
                  <a:lnTo>
                    <a:pt x="536" y="103"/>
                  </a:lnTo>
                  <a:lnTo>
                    <a:pt x="537" y="106"/>
                  </a:lnTo>
                  <a:lnTo>
                    <a:pt x="538" y="110"/>
                  </a:lnTo>
                  <a:lnTo>
                    <a:pt x="539" y="115"/>
                  </a:lnTo>
                  <a:lnTo>
                    <a:pt x="540" y="121"/>
                  </a:lnTo>
                  <a:lnTo>
                    <a:pt x="541" y="128"/>
                  </a:lnTo>
                  <a:lnTo>
                    <a:pt x="541" y="134"/>
                  </a:lnTo>
                  <a:lnTo>
                    <a:pt x="542" y="142"/>
                  </a:lnTo>
                  <a:lnTo>
                    <a:pt x="542" y="151"/>
                  </a:lnTo>
                  <a:lnTo>
                    <a:pt x="542" y="160"/>
                  </a:lnTo>
                  <a:lnTo>
                    <a:pt x="541" y="169"/>
                  </a:lnTo>
                  <a:lnTo>
                    <a:pt x="540" y="178"/>
                  </a:lnTo>
                  <a:lnTo>
                    <a:pt x="538" y="189"/>
                  </a:lnTo>
                  <a:lnTo>
                    <a:pt x="534" y="198"/>
                  </a:lnTo>
                  <a:lnTo>
                    <a:pt x="531" y="208"/>
                  </a:lnTo>
                  <a:lnTo>
                    <a:pt x="526" y="217"/>
                  </a:lnTo>
                  <a:lnTo>
                    <a:pt x="523" y="228"/>
                  </a:lnTo>
                  <a:lnTo>
                    <a:pt x="519" y="237"/>
                  </a:lnTo>
                  <a:lnTo>
                    <a:pt x="516" y="246"/>
                  </a:lnTo>
                  <a:lnTo>
                    <a:pt x="514" y="254"/>
                  </a:lnTo>
                  <a:lnTo>
                    <a:pt x="511" y="262"/>
                  </a:lnTo>
                  <a:lnTo>
                    <a:pt x="510" y="272"/>
                  </a:lnTo>
                  <a:lnTo>
                    <a:pt x="509" y="278"/>
                  </a:lnTo>
                  <a:lnTo>
                    <a:pt x="507" y="285"/>
                  </a:lnTo>
                  <a:lnTo>
                    <a:pt x="507" y="291"/>
                  </a:lnTo>
                  <a:lnTo>
                    <a:pt x="506" y="297"/>
                  </a:lnTo>
                  <a:lnTo>
                    <a:pt x="504" y="301"/>
                  </a:lnTo>
                  <a:lnTo>
                    <a:pt x="504" y="305"/>
                  </a:lnTo>
                  <a:lnTo>
                    <a:pt x="504" y="308"/>
                  </a:lnTo>
                  <a:lnTo>
                    <a:pt x="504" y="310"/>
                  </a:lnTo>
                  <a:lnTo>
                    <a:pt x="504" y="311"/>
                  </a:lnTo>
                  <a:lnTo>
                    <a:pt x="504" y="308"/>
                  </a:lnTo>
                  <a:lnTo>
                    <a:pt x="503" y="306"/>
                  </a:lnTo>
                  <a:lnTo>
                    <a:pt x="503" y="300"/>
                  </a:lnTo>
                  <a:lnTo>
                    <a:pt x="502" y="293"/>
                  </a:lnTo>
                  <a:lnTo>
                    <a:pt x="502" y="285"/>
                  </a:lnTo>
                  <a:lnTo>
                    <a:pt x="501" y="276"/>
                  </a:lnTo>
                  <a:lnTo>
                    <a:pt x="500" y="267"/>
                  </a:lnTo>
                  <a:lnTo>
                    <a:pt x="499" y="255"/>
                  </a:lnTo>
                  <a:lnTo>
                    <a:pt x="496" y="246"/>
                  </a:lnTo>
                  <a:lnTo>
                    <a:pt x="495" y="236"/>
                  </a:lnTo>
                  <a:lnTo>
                    <a:pt x="493" y="225"/>
                  </a:lnTo>
                  <a:lnTo>
                    <a:pt x="489" y="217"/>
                  </a:lnTo>
                  <a:lnTo>
                    <a:pt x="486" y="209"/>
                  </a:lnTo>
                  <a:lnTo>
                    <a:pt x="484" y="204"/>
                  </a:lnTo>
                  <a:lnTo>
                    <a:pt x="479" y="199"/>
                  </a:lnTo>
                  <a:lnTo>
                    <a:pt x="474" y="195"/>
                  </a:lnTo>
                  <a:lnTo>
                    <a:pt x="466" y="191"/>
                  </a:lnTo>
                  <a:lnTo>
                    <a:pt x="458" y="184"/>
                  </a:lnTo>
                  <a:lnTo>
                    <a:pt x="451" y="175"/>
                  </a:lnTo>
                  <a:lnTo>
                    <a:pt x="447" y="166"/>
                  </a:lnTo>
                  <a:lnTo>
                    <a:pt x="442" y="156"/>
                  </a:lnTo>
                  <a:lnTo>
                    <a:pt x="438" y="148"/>
                  </a:lnTo>
                  <a:lnTo>
                    <a:pt x="436" y="142"/>
                  </a:lnTo>
                  <a:lnTo>
                    <a:pt x="435" y="140"/>
                  </a:lnTo>
                  <a:lnTo>
                    <a:pt x="403" y="152"/>
                  </a:lnTo>
                  <a:lnTo>
                    <a:pt x="371" y="132"/>
                  </a:lnTo>
                  <a:lnTo>
                    <a:pt x="370" y="133"/>
                  </a:lnTo>
                  <a:lnTo>
                    <a:pt x="366" y="138"/>
                  </a:lnTo>
                  <a:lnTo>
                    <a:pt x="359" y="145"/>
                  </a:lnTo>
                  <a:lnTo>
                    <a:pt x="351" y="153"/>
                  </a:lnTo>
                  <a:lnTo>
                    <a:pt x="342" y="163"/>
                  </a:lnTo>
                  <a:lnTo>
                    <a:pt x="331" y="174"/>
                  </a:lnTo>
                  <a:lnTo>
                    <a:pt x="318" y="184"/>
                  </a:lnTo>
                  <a:lnTo>
                    <a:pt x="304" y="195"/>
                  </a:lnTo>
                  <a:lnTo>
                    <a:pt x="289" y="207"/>
                  </a:lnTo>
                  <a:lnTo>
                    <a:pt x="274" y="216"/>
                  </a:lnTo>
                  <a:lnTo>
                    <a:pt x="259" y="225"/>
                  </a:lnTo>
                  <a:lnTo>
                    <a:pt x="244" y="232"/>
                  </a:lnTo>
                  <a:lnTo>
                    <a:pt x="229" y="238"/>
                  </a:lnTo>
                  <a:lnTo>
                    <a:pt x="214" y="240"/>
                  </a:lnTo>
                  <a:lnTo>
                    <a:pt x="200" y="239"/>
                  </a:lnTo>
                  <a:lnTo>
                    <a:pt x="189" y="236"/>
                  </a:lnTo>
                  <a:lnTo>
                    <a:pt x="177" y="230"/>
                  </a:lnTo>
                  <a:lnTo>
                    <a:pt x="166" y="228"/>
                  </a:lnTo>
                  <a:lnTo>
                    <a:pt x="154" y="227"/>
                  </a:lnTo>
                  <a:lnTo>
                    <a:pt x="144" y="228"/>
                  </a:lnTo>
                  <a:lnTo>
                    <a:pt x="135" y="229"/>
                  </a:lnTo>
                  <a:lnTo>
                    <a:pt x="126" y="232"/>
                  </a:lnTo>
                  <a:lnTo>
                    <a:pt x="116" y="235"/>
                  </a:lnTo>
                  <a:lnTo>
                    <a:pt x="108" y="239"/>
                  </a:lnTo>
                  <a:lnTo>
                    <a:pt x="101" y="244"/>
                  </a:lnTo>
                  <a:lnTo>
                    <a:pt x="96" y="248"/>
                  </a:lnTo>
                  <a:lnTo>
                    <a:pt x="90" y="253"/>
                  </a:lnTo>
                  <a:lnTo>
                    <a:pt x="85" y="258"/>
                  </a:lnTo>
                  <a:lnTo>
                    <a:pt x="82" y="262"/>
                  </a:lnTo>
                  <a:lnTo>
                    <a:pt x="80" y="265"/>
                  </a:lnTo>
                  <a:lnTo>
                    <a:pt x="77" y="267"/>
                  </a:lnTo>
                  <a:lnTo>
                    <a:pt x="77" y="267"/>
                  </a:lnTo>
                  <a:lnTo>
                    <a:pt x="93" y="371"/>
                  </a:lnTo>
                  <a:lnTo>
                    <a:pt x="92" y="371"/>
                  </a:lnTo>
                  <a:lnTo>
                    <a:pt x="89" y="368"/>
                  </a:lnTo>
                  <a:lnTo>
                    <a:pt x="84" y="366"/>
                  </a:lnTo>
                  <a:lnTo>
                    <a:pt x="77" y="361"/>
                  </a:lnTo>
                  <a:lnTo>
                    <a:pt x="69" y="357"/>
                  </a:lnTo>
                  <a:lnTo>
                    <a:pt x="61" y="352"/>
                  </a:lnTo>
                  <a:lnTo>
                    <a:pt x="52" y="345"/>
                  </a:lnTo>
                  <a:lnTo>
                    <a:pt x="44" y="338"/>
                  </a:lnTo>
                  <a:lnTo>
                    <a:pt x="35" y="331"/>
                  </a:lnTo>
                  <a:lnTo>
                    <a:pt x="27" y="324"/>
                  </a:lnTo>
                  <a:lnTo>
                    <a:pt x="18" y="316"/>
                  </a:lnTo>
                  <a:lnTo>
                    <a:pt x="12" y="308"/>
                  </a:lnTo>
                  <a:lnTo>
                    <a:pt x="6" y="301"/>
                  </a:lnTo>
                  <a:lnTo>
                    <a:pt x="1" y="293"/>
                  </a:lnTo>
                  <a:lnTo>
                    <a:pt x="0" y="286"/>
                  </a:lnTo>
                  <a:lnTo>
                    <a:pt x="0" y="280"/>
                  </a:lnTo>
                  <a:lnTo>
                    <a:pt x="1" y="273"/>
                  </a:lnTo>
                  <a:lnTo>
                    <a:pt x="2" y="265"/>
                  </a:lnTo>
                  <a:lnTo>
                    <a:pt x="4" y="257"/>
                  </a:lnTo>
                  <a:lnTo>
                    <a:pt x="5" y="248"/>
                  </a:lnTo>
                  <a:lnTo>
                    <a:pt x="7" y="239"/>
                  </a:lnTo>
                  <a:lnTo>
                    <a:pt x="8" y="230"/>
                  </a:lnTo>
                  <a:lnTo>
                    <a:pt x="9" y="221"/>
                  </a:lnTo>
                  <a:lnTo>
                    <a:pt x="12" y="213"/>
                  </a:lnTo>
                  <a:lnTo>
                    <a:pt x="13" y="204"/>
                  </a:lnTo>
                  <a:lnTo>
                    <a:pt x="15" y="195"/>
                  </a:lnTo>
                  <a:lnTo>
                    <a:pt x="17" y="187"/>
                  </a:lnTo>
                  <a:lnTo>
                    <a:pt x="20" y="180"/>
                  </a:lnTo>
                  <a:lnTo>
                    <a:pt x="22" y="174"/>
                  </a:lnTo>
                  <a:lnTo>
                    <a:pt x="25" y="168"/>
                  </a:lnTo>
                  <a:lnTo>
                    <a:pt x="28" y="163"/>
                  </a:lnTo>
                  <a:lnTo>
                    <a:pt x="32" y="160"/>
                  </a:lnTo>
                  <a:lnTo>
                    <a:pt x="35" y="156"/>
                  </a:lnTo>
                  <a:lnTo>
                    <a:pt x="37" y="153"/>
                  </a:lnTo>
                  <a:lnTo>
                    <a:pt x="39" y="148"/>
                  </a:lnTo>
                  <a:lnTo>
                    <a:pt x="40" y="144"/>
                  </a:lnTo>
                  <a:lnTo>
                    <a:pt x="42" y="138"/>
                  </a:lnTo>
                  <a:lnTo>
                    <a:pt x="42" y="132"/>
                  </a:lnTo>
                  <a:lnTo>
                    <a:pt x="43" y="126"/>
                  </a:lnTo>
                  <a:lnTo>
                    <a:pt x="44" y="121"/>
                  </a:lnTo>
                  <a:lnTo>
                    <a:pt x="45" y="115"/>
                  </a:lnTo>
                  <a:lnTo>
                    <a:pt x="46" y="108"/>
                  </a:lnTo>
                  <a:lnTo>
                    <a:pt x="48" y="101"/>
                  </a:lnTo>
                  <a:lnTo>
                    <a:pt x="50" y="94"/>
                  </a:lnTo>
                  <a:lnTo>
                    <a:pt x="53" y="87"/>
                  </a:lnTo>
                  <a:lnTo>
                    <a:pt x="58" y="81"/>
                  </a:lnTo>
                  <a:lnTo>
                    <a:pt x="62" y="75"/>
                  </a:lnTo>
                  <a:lnTo>
                    <a:pt x="69" y="69"/>
                  </a:lnTo>
                  <a:lnTo>
                    <a:pt x="77" y="63"/>
                  </a:lnTo>
                  <a:lnTo>
                    <a:pt x="88" y="56"/>
                  </a:lnTo>
                  <a:lnTo>
                    <a:pt x="99" y="50"/>
                  </a:lnTo>
                  <a:lnTo>
                    <a:pt x="113" y="43"/>
                  </a:lnTo>
                  <a:lnTo>
                    <a:pt x="127" y="38"/>
                  </a:lnTo>
                  <a:lnTo>
                    <a:pt x="142" y="32"/>
                  </a:lnTo>
                  <a:lnTo>
                    <a:pt x="157" y="25"/>
                  </a:lnTo>
                  <a:lnTo>
                    <a:pt x="173" y="20"/>
                  </a:lnTo>
                  <a:lnTo>
                    <a:pt x="189" y="15"/>
                  </a:lnTo>
                  <a:lnTo>
                    <a:pt x="205" y="11"/>
                  </a:lnTo>
                  <a:lnTo>
                    <a:pt x="221" y="7"/>
                  </a:lnTo>
                  <a:lnTo>
                    <a:pt x="237" y="4"/>
                  </a:lnTo>
                  <a:lnTo>
                    <a:pt x="252" y="2"/>
                  </a:lnTo>
                  <a:lnTo>
                    <a:pt x="267" y="1"/>
                  </a:lnTo>
                  <a:lnTo>
                    <a:pt x="280" y="0"/>
                  </a:lnTo>
                  <a:lnTo>
                    <a:pt x="29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18"/>
            <p:cNvSpPr>
              <a:spLocks/>
            </p:cNvSpPr>
            <p:nvPr/>
          </p:nvSpPr>
          <p:spPr bwMode="auto">
            <a:xfrm>
              <a:off x="4165973" y="1983333"/>
              <a:ext cx="76200" cy="44450"/>
            </a:xfrm>
            <a:custGeom>
              <a:avLst/>
              <a:gdLst>
                <a:gd name="T0" fmla="*/ 89 w 96"/>
                <a:gd name="T1" fmla="*/ 49 h 57"/>
                <a:gd name="T2" fmla="*/ 95 w 96"/>
                <a:gd name="T3" fmla="*/ 46 h 57"/>
                <a:gd name="T4" fmla="*/ 94 w 96"/>
                <a:gd name="T5" fmla="*/ 45 h 57"/>
                <a:gd name="T6" fmla="*/ 94 w 96"/>
                <a:gd name="T7" fmla="*/ 44 h 57"/>
                <a:gd name="T8" fmla="*/ 91 w 96"/>
                <a:gd name="T9" fmla="*/ 43 h 57"/>
                <a:gd name="T10" fmla="*/ 89 w 96"/>
                <a:gd name="T11" fmla="*/ 41 h 57"/>
                <a:gd name="T12" fmla="*/ 86 w 96"/>
                <a:gd name="T13" fmla="*/ 37 h 57"/>
                <a:gd name="T14" fmla="*/ 81 w 96"/>
                <a:gd name="T15" fmla="*/ 34 h 57"/>
                <a:gd name="T16" fmla="*/ 76 w 96"/>
                <a:gd name="T17" fmla="*/ 30 h 57"/>
                <a:gd name="T18" fmla="*/ 71 w 96"/>
                <a:gd name="T19" fmla="*/ 27 h 57"/>
                <a:gd name="T20" fmla="*/ 65 w 96"/>
                <a:gd name="T21" fmla="*/ 23 h 57"/>
                <a:gd name="T22" fmla="*/ 57 w 96"/>
                <a:gd name="T23" fmla="*/ 19 h 57"/>
                <a:gd name="T24" fmla="*/ 50 w 96"/>
                <a:gd name="T25" fmla="*/ 15 h 57"/>
                <a:gd name="T26" fmla="*/ 41 w 96"/>
                <a:gd name="T27" fmla="*/ 12 h 57"/>
                <a:gd name="T28" fmla="*/ 33 w 96"/>
                <a:gd name="T29" fmla="*/ 8 h 57"/>
                <a:gd name="T30" fmla="*/ 23 w 96"/>
                <a:gd name="T31" fmla="*/ 5 h 57"/>
                <a:gd name="T32" fmla="*/ 12 w 96"/>
                <a:gd name="T33" fmla="*/ 3 h 57"/>
                <a:gd name="T34" fmla="*/ 2 w 96"/>
                <a:gd name="T35" fmla="*/ 0 h 57"/>
                <a:gd name="T36" fmla="*/ 0 w 96"/>
                <a:gd name="T37" fmla="*/ 7 h 57"/>
                <a:gd name="T38" fmla="*/ 11 w 96"/>
                <a:gd name="T39" fmla="*/ 10 h 57"/>
                <a:gd name="T40" fmla="*/ 21 w 96"/>
                <a:gd name="T41" fmla="*/ 12 h 57"/>
                <a:gd name="T42" fmla="*/ 30 w 96"/>
                <a:gd name="T43" fmla="*/ 14 h 57"/>
                <a:gd name="T44" fmla="*/ 40 w 96"/>
                <a:gd name="T45" fmla="*/ 18 h 57"/>
                <a:gd name="T46" fmla="*/ 48 w 96"/>
                <a:gd name="T47" fmla="*/ 21 h 57"/>
                <a:gd name="T48" fmla="*/ 55 w 96"/>
                <a:gd name="T49" fmla="*/ 25 h 57"/>
                <a:gd name="T50" fmla="*/ 61 w 96"/>
                <a:gd name="T51" fmla="*/ 28 h 57"/>
                <a:gd name="T52" fmla="*/ 67 w 96"/>
                <a:gd name="T53" fmla="*/ 33 h 57"/>
                <a:gd name="T54" fmla="*/ 73 w 96"/>
                <a:gd name="T55" fmla="*/ 36 h 57"/>
                <a:gd name="T56" fmla="*/ 78 w 96"/>
                <a:gd name="T57" fmla="*/ 39 h 57"/>
                <a:gd name="T58" fmla="*/ 81 w 96"/>
                <a:gd name="T59" fmla="*/ 42 h 57"/>
                <a:gd name="T60" fmla="*/ 84 w 96"/>
                <a:gd name="T61" fmla="*/ 45 h 57"/>
                <a:gd name="T62" fmla="*/ 87 w 96"/>
                <a:gd name="T63" fmla="*/ 48 h 57"/>
                <a:gd name="T64" fmla="*/ 89 w 96"/>
                <a:gd name="T65" fmla="*/ 49 h 57"/>
                <a:gd name="T66" fmla="*/ 89 w 96"/>
                <a:gd name="T67" fmla="*/ 50 h 57"/>
                <a:gd name="T68" fmla="*/ 90 w 96"/>
                <a:gd name="T69" fmla="*/ 51 h 57"/>
                <a:gd name="T70" fmla="*/ 96 w 96"/>
                <a:gd name="T71" fmla="*/ 49 h 57"/>
                <a:gd name="T72" fmla="*/ 90 w 96"/>
                <a:gd name="T73" fmla="*/ 51 h 57"/>
                <a:gd name="T74" fmla="*/ 96 w 96"/>
                <a:gd name="T75" fmla="*/ 57 h 57"/>
                <a:gd name="T76" fmla="*/ 96 w 96"/>
                <a:gd name="T77" fmla="*/ 49 h 57"/>
                <a:gd name="T78" fmla="*/ 89 w 96"/>
                <a:gd name="T79"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57">
                  <a:moveTo>
                    <a:pt x="89" y="49"/>
                  </a:moveTo>
                  <a:lnTo>
                    <a:pt x="95" y="46"/>
                  </a:lnTo>
                  <a:lnTo>
                    <a:pt x="94" y="45"/>
                  </a:lnTo>
                  <a:lnTo>
                    <a:pt x="94" y="44"/>
                  </a:lnTo>
                  <a:lnTo>
                    <a:pt x="91" y="43"/>
                  </a:lnTo>
                  <a:lnTo>
                    <a:pt x="89" y="41"/>
                  </a:lnTo>
                  <a:lnTo>
                    <a:pt x="86" y="37"/>
                  </a:lnTo>
                  <a:lnTo>
                    <a:pt x="81" y="34"/>
                  </a:lnTo>
                  <a:lnTo>
                    <a:pt x="76" y="30"/>
                  </a:lnTo>
                  <a:lnTo>
                    <a:pt x="71" y="27"/>
                  </a:lnTo>
                  <a:lnTo>
                    <a:pt x="65" y="23"/>
                  </a:lnTo>
                  <a:lnTo>
                    <a:pt x="57" y="19"/>
                  </a:lnTo>
                  <a:lnTo>
                    <a:pt x="50" y="15"/>
                  </a:lnTo>
                  <a:lnTo>
                    <a:pt x="41" y="12"/>
                  </a:lnTo>
                  <a:lnTo>
                    <a:pt x="33" y="8"/>
                  </a:lnTo>
                  <a:lnTo>
                    <a:pt x="23" y="5"/>
                  </a:lnTo>
                  <a:lnTo>
                    <a:pt x="12" y="3"/>
                  </a:lnTo>
                  <a:lnTo>
                    <a:pt x="2" y="0"/>
                  </a:lnTo>
                  <a:lnTo>
                    <a:pt x="0" y="7"/>
                  </a:lnTo>
                  <a:lnTo>
                    <a:pt x="11" y="10"/>
                  </a:lnTo>
                  <a:lnTo>
                    <a:pt x="21" y="12"/>
                  </a:lnTo>
                  <a:lnTo>
                    <a:pt x="30" y="14"/>
                  </a:lnTo>
                  <a:lnTo>
                    <a:pt x="40" y="18"/>
                  </a:lnTo>
                  <a:lnTo>
                    <a:pt x="48" y="21"/>
                  </a:lnTo>
                  <a:lnTo>
                    <a:pt x="55" y="25"/>
                  </a:lnTo>
                  <a:lnTo>
                    <a:pt x="61" y="28"/>
                  </a:lnTo>
                  <a:lnTo>
                    <a:pt x="67" y="33"/>
                  </a:lnTo>
                  <a:lnTo>
                    <a:pt x="73" y="36"/>
                  </a:lnTo>
                  <a:lnTo>
                    <a:pt x="78" y="39"/>
                  </a:lnTo>
                  <a:lnTo>
                    <a:pt x="81" y="42"/>
                  </a:lnTo>
                  <a:lnTo>
                    <a:pt x="84" y="45"/>
                  </a:lnTo>
                  <a:lnTo>
                    <a:pt x="87" y="48"/>
                  </a:lnTo>
                  <a:lnTo>
                    <a:pt x="89" y="49"/>
                  </a:lnTo>
                  <a:lnTo>
                    <a:pt x="89" y="50"/>
                  </a:lnTo>
                  <a:lnTo>
                    <a:pt x="90" y="51"/>
                  </a:lnTo>
                  <a:lnTo>
                    <a:pt x="96" y="49"/>
                  </a:lnTo>
                  <a:lnTo>
                    <a:pt x="90" y="51"/>
                  </a:lnTo>
                  <a:lnTo>
                    <a:pt x="96" y="57"/>
                  </a:lnTo>
                  <a:lnTo>
                    <a:pt x="96" y="49"/>
                  </a:lnTo>
                  <a:lnTo>
                    <a:pt x="8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19"/>
            <p:cNvSpPr>
              <a:spLocks/>
            </p:cNvSpPr>
            <p:nvPr/>
          </p:nvSpPr>
          <p:spPr bwMode="auto">
            <a:xfrm>
              <a:off x="4237411" y="1997621"/>
              <a:ext cx="49213" cy="23813"/>
            </a:xfrm>
            <a:custGeom>
              <a:avLst/>
              <a:gdLst>
                <a:gd name="T0" fmla="*/ 63 w 63"/>
                <a:gd name="T1" fmla="*/ 2 h 30"/>
                <a:gd name="T2" fmla="*/ 63 w 63"/>
                <a:gd name="T3" fmla="*/ 2 h 30"/>
                <a:gd name="T4" fmla="*/ 44 w 63"/>
                <a:gd name="T5" fmla="*/ 0 h 30"/>
                <a:gd name="T6" fmla="*/ 28 w 63"/>
                <a:gd name="T7" fmla="*/ 1 h 30"/>
                <a:gd name="T8" fmla="*/ 16 w 63"/>
                <a:gd name="T9" fmla="*/ 4 h 30"/>
                <a:gd name="T10" fmla="*/ 8 w 63"/>
                <a:gd name="T11" fmla="*/ 10 h 30"/>
                <a:gd name="T12" fmla="*/ 4 w 63"/>
                <a:gd name="T13" fmla="*/ 17 h 30"/>
                <a:gd name="T14" fmla="*/ 1 w 63"/>
                <a:gd name="T15" fmla="*/ 23 h 30"/>
                <a:gd name="T16" fmla="*/ 0 w 63"/>
                <a:gd name="T17" fmla="*/ 27 h 30"/>
                <a:gd name="T18" fmla="*/ 0 w 63"/>
                <a:gd name="T19" fmla="*/ 30 h 30"/>
                <a:gd name="T20" fmla="*/ 7 w 63"/>
                <a:gd name="T21" fmla="*/ 30 h 30"/>
                <a:gd name="T22" fmla="*/ 7 w 63"/>
                <a:gd name="T23" fmla="*/ 29 h 30"/>
                <a:gd name="T24" fmla="*/ 7 w 63"/>
                <a:gd name="T25" fmla="*/ 25 h 30"/>
                <a:gd name="T26" fmla="*/ 9 w 63"/>
                <a:gd name="T27" fmla="*/ 20 h 30"/>
                <a:gd name="T28" fmla="*/ 13 w 63"/>
                <a:gd name="T29" fmla="*/ 15 h 30"/>
                <a:gd name="T30" fmla="*/ 20 w 63"/>
                <a:gd name="T31" fmla="*/ 10 h 30"/>
                <a:gd name="T32" fmla="*/ 29 w 63"/>
                <a:gd name="T33" fmla="*/ 7 h 30"/>
                <a:gd name="T34" fmla="*/ 44 w 63"/>
                <a:gd name="T35" fmla="*/ 7 h 30"/>
                <a:gd name="T36" fmla="*/ 62 w 63"/>
                <a:gd name="T37" fmla="*/ 9 h 30"/>
                <a:gd name="T38" fmla="*/ 62 w 63"/>
                <a:gd name="T39" fmla="*/ 9 h 30"/>
                <a:gd name="T40" fmla="*/ 63 w 63"/>
                <a:gd name="T4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0">
                  <a:moveTo>
                    <a:pt x="63" y="2"/>
                  </a:moveTo>
                  <a:lnTo>
                    <a:pt x="63" y="2"/>
                  </a:lnTo>
                  <a:lnTo>
                    <a:pt x="44" y="0"/>
                  </a:lnTo>
                  <a:lnTo>
                    <a:pt x="28" y="1"/>
                  </a:lnTo>
                  <a:lnTo>
                    <a:pt x="16" y="4"/>
                  </a:lnTo>
                  <a:lnTo>
                    <a:pt x="8" y="10"/>
                  </a:lnTo>
                  <a:lnTo>
                    <a:pt x="4" y="17"/>
                  </a:lnTo>
                  <a:lnTo>
                    <a:pt x="1" y="23"/>
                  </a:lnTo>
                  <a:lnTo>
                    <a:pt x="0" y="27"/>
                  </a:lnTo>
                  <a:lnTo>
                    <a:pt x="0" y="30"/>
                  </a:lnTo>
                  <a:lnTo>
                    <a:pt x="7" y="30"/>
                  </a:lnTo>
                  <a:lnTo>
                    <a:pt x="7" y="29"/>
                  </a:lnTo>
                  <a:lnTo>
                    <a:pt x="7" y="25"/>
                  </a:lnTo>
                  <a:lnTo>
                    <a:pt x="9" y="20"/>
                  </a:lnTo>
                  <a:lnTo>
                    <a:pt x="13" y="15"/>
                  </a:lnTo>
                  <a:lnTo>
                    <a:pt x="20" y="10"/>
                  </a:lnTo>
                  <a:lnTo>
                    <a:pt x="29" y="7"/>
                  </a:lnTo>
                  <a:lnTo>
                    <a:pt x="44" y="7"/>
                  </a:lnTo>
                  <a:lnTo>
                    <a:pt x="62" y="9"/>
                  </a:lnTo>
                  <a:lnTo>
                    <a:pt x="62" y="9"/>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120"/>
            <p:cNvSpPr>
              <a:spLocks/>
            </p:cNvSpPr>
            <p:nvPr/>
          </p:nvSpPr>
          <p:spPr bwMode="auto">
            <a:xfrm>
              <a:off x="4286623" y="2000796"/>
              <a:ext cx="74613" cy="66675"/>
            </a:xfrm>
            <a:custGeom>
              <a:avLst/>
              <a:gdLst>
                <a:gd name="T0" fmla="*/ 96 w 96"/>
                <a:gd name="T1" fmla="*/ 82 h 84"/>
                <a:gd name="T2" fmla="*/ 96 w 96"/>
                <a:gd name="T3" fmla="*/ 81 h 84"/>
                <a:gd name="T4" fmla="*/ 95 w 96"/>
                <a:gd name="T5" fmla="*/ 81 h 84"/>
                <a:gd name="T6" fmla="*/ 95 w 96"/>
                <a:gd name="T7" fmla="*/ 78 h 84"/>
                <a:gd name="T8" fmla="*/ 92 w 96"/>
                <a:gd name="T9" fmla="*/ 74 h 84"/>
                <a:gd name="T10" fmla="*/ 90 w 96"/>
                <a:gd name="T11" fmla="*/ 70 h 84"/>
                <a:gd name="T12" fmla="*/ 87 w 96"/>
                <a:gd name="T13" fmla="*/ 65 h 84"/>
                <a:gd name="T14" fmla="*/ 82 w 96"/>
                <a:gd name="T15" fmla="*/ 59 h 84"/>
                <a:gd name="T16" fmla="*/ 77 w 96"/>
                <a:gd name="T17" fmla="*/ 52 h 84"/>
                <a:gd name="T18" fmla="*/ 72 w 96"/>
                <a:gd name="T19" fmla="*/ 45 h 84"/>
                <a:gd name="T20" fmla="*/ 66 w 96"/>
                <a:gd name="T21" fmla="*/ 38 h 84"/>
                <a:gd name="T22" fmla="*/ 59 w 96"/>
                <a:gd name="T23" fmla="*/ 31 h 84"/>
                <a:gd name="T24" fmla="*/ 51 w 96"/>
                <a:gd name="T25" fmla="*/ 24 h 84"/>
                <a:gd name="T26" fmla="*/ 43 w 96"/>
                <a:gd name="T27" fmla="*/ 18 h 84"/>
                <a:gd name="T28" fmla="*/ 34 w 96"/>
                <a:gd name="T29" fmla="*/ 13 h 84"/>
                <a:gd name="T30" fmla="*/ 23 w 96"/>
                <a:gd name="T31" fmla="*/ 7 h 84"/>
                <a:gd name="T32" fmla="*/ 13 w 96"/>
                <a:gd name="T33" fmla="*/ 2 h 84"/>
                <a:gd name="T34" fmla="*/ 1 w 96"/>
                <a:gd name="T35" fmla="*/ 0 h 84"/>
                <a:gd name="T36" fmla="*/ 0 w 96"/>
                <a:gd name="T37" fmla="*/ 7 h 84"/>
                <a:gd name="T38" fmla="*/ 12 w 96"/>
                <a:gd name="T39" fmla="*/ 9 h 84"/>
                <a:gd name="T40" fmla="*/ 21 w 96"/>
                <a:gd name="T41" fmla="*/ 13 h 84"/>
                <a:gd name="T42" fmla="*/ 30 w 96"/>
                <a:gd name="T43" fmla="*/ 18 h 84"/>
                <a:gd name="T44" fmla="*/ 39 w 96"/>
                <a:gd name="T45" fmla="*/ 23 h 84"/>
                <a:gd name="T46" fmla="*/ 47 w 96"/>
                <a:gd name="T47" fmla="*/ 29 h 84"/>
                <a:gd name="T48" fmla="*/ 54 w 96"/>
                <a:gd name="T49" fmla="*/ 36 h 84"/>
                <a:gd name="T50" fmla="*/ 61 w 96"/>
                <a:gd name="T51" fmla="*/ 43 h 84"/>
                <a:gd name="T52" fmla="*/ 67 w 96"/>
                <a:gd name="T53" fmla="*/ 50 h 84"/>
                <a:gd name="T54" fmla="*/ 73 w 96"/>
                <a:gd name="T55" fmla="*/ 55 h 84"/>
                <a:gd name="T56" fmla="*/ 76 w 96"/>
                <a:gd name="T57" fmla="*/ 62 h 84"/>
                <a:gd name="T58" fmla="*/ 81 w 96"/>
                <a:gd name="T59" fmla="*/ 68 h 84"/>
                <a:gd name="T60" fmla="*/ 84 w 96"/>
                <a:gd name="T61" fmla="*/ 74 h 84"/>
                <a:gd name="T62" fmla="*/ 87 w 96"/>
                <a:gd name="T63" fmla="*/ 78 h 84"/>
                <a:gd name="T64" fmla="*/ 89 w 96"/>
                <a:gd name="T65" fmla="*/ 81 h 84"/>
                <a:gd name="T66" fmla="*/ 90 w 96"/>
                <a:gd name="T67" fmla="*/ 83 h 84"/>
                <a:gd name="T68" fmla="*/ 90 w 96"/>
                <a:gd name="T69" fmla="*/ 84 h 84"/>
                <a:gd name="T70" fmla="*/ 90 w 96"/>
                <a:gd name="T71" fmla="*/ 83 h 84"/>
                <a:gd name="T72" fmla="*/ 96 w 96"/>
                <a:gd name="T73" fmla="*/ 82 h 84"/>
                <a:gd name="T74" fmla="*/ 96 w 96"/>
                <a:gd name="T75" fmla="*/ 81 h 84"/>
                <a:gd name="T76" fmla="*/ 96 w 96"/>
                <a:gd name="T77" fmla="*/ 81 h 84"/>
                <a:gd name="T78" fmla="*/ 96 w 96"/>
                <a:gd name="T7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84">
                  <a:moveTo>
                    <a:pt x="96" y="82"/>
                  </a:moveTo>
                  <a:lnTo>
                    <a:pt x="96" y="81"/>
                  </a:lnTo>
                  <a:lnTo>
                    <a:pt x="95" y="81"/>
                  </a:lnTo>
                  <a:lnTo>
                    <a:pt x="95" y="78"/>
                  </a:lnTo>
                  <a:lnTo>
                    <a:pt x="92" y="74"/>
                  </a:lnTo>
                  <a:lnTo>
                    <a:pt x="90" y="70"/>
                  </a:lnTo>
                  <a:lnTo>
                    <a:pt x="87" y="65"/>
                  </a:lnTo>
                  <a:lnTo>
                    <a:pt x="82" y="59"/>
                  </a:lnTo>
                  <a:lnTo>
                    <a:pt x="77" y="52"/>
                  </a:lnTo>
                  <a:lnTo>
                    <a:pt x="72" y="45"/>
                  </a:lnTo>
                  <a:lnTo>
                    <a:pt x="66" y="38"/>
                  </a:lnTo>
                  <a:lnTo>
                    <a:pt x="59" y="31"/>
                  </a:lnTo>
                  <a:lnTo>
                    <a:pt x="51" y="24"/>
                  </a:lnTo>
                  <a:lnTo>
                    <a:pt x="43" y="18"/>
                  </a:lnTo>
                  <a:lnTo>
                    <a:pt x="34" y="13"/>
                  </a:lnTo>
                  <a:lnTo>
                    <a:pt x="23" y="7"/>
                  </a:lnTo>
                  <a:lnTo>
                    <a:pt x="13" y="2"/>
                  </a:lnTo>
                  <a:lnTo>
                    <a:pt x="1" y="0"/>
                  </a:lnTo>
                  <a:lnTo>
                    <a:pt x="0" y="7"/>
                  </a:lnTo>
                  <a:lnTo>
                    <a:pt x="12" y="9"/>
                  </a:lnTo>
                  <a:lnTo>
                    <a:pt x="21" y="13"/>
                  </a:lnTo>
                  <a:lnTo>
                    <a:pt x="30" y="18"/>
                  </a:lnTo>
                  <a:lnTo>
                    <a:pt x="39" y="23"/>
                  </a:lnTo>
                  <a:lnTo>
                    <a:pt x="47" y="29"/>
                  </a:lnTo>
                  <a:lnTo>
                    <a:pt x="54" y="36"/>
                  </a:lnTo>
                  <a:lnTo>
                    <a:pt x="61" y="43"/>
                  </a:lnTo>
                  <a:lnTo>
                    <a:pt x="67" y="50"/>
                  </a:lnTo>
                  <a:lnTo>
                    <a:pt x="73" y="55"/>
                  </a:lnTo>
                  <a:lnTo>
                    <a:pt x="76" y="62"/>
                  </a:lnTo>
                  <a:lnTo>
                    <a:pt x="81" y="68"/>
                  </a:lnTo>
                  <a:lnTo>
                    <a:pt x="84" y="74"/>
                  </a:lnTo>
                  <a:lnTo>
                    <a:pt x="87" y="78"/>
                  </a:lnTo>
                  <a:lnTo>
                    <a:pt x="89" y="81"/>
                  </a:lnTo>
                  <a:lnTo>
                    <a:pt x="90" y="83"/>
                  </a:lnTo>
                  <a:lnTo>
                    <a:pt x="90" y="84"/>
                  </a:lnTo>
                  <a:lnTo>
                    <a:pt x="90" y="83"/>
                  </a:lnTo>
                  <a:lnTo>
                    <a:pt x="96" y="82"/>
                  </a:lnTo>
                  <a:lnTo>
                    <a:pt x="96" y="81"/>
                  </a:lnTo>
                  <a:lnTo>
                    <a:pt x="96" y="81"/>
                  </a:lnTo>
                  <a:lnTo>
                    <a:pt x="9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21"/>
            <p:cNvSpPr>
              <a:spLocks/>
            </p:cNvSpPr>
            <p:nvPr/>
          </p:nvSpPr>
          <p:spPr bwMode="auto">
            <a:xfrm>
              <a:off x="4353298" y="2064296"/>
              <a:ext cx="14288" cy="87313"/>
            </a:xfrm>
            <a:custGeom>
              <a:avLst/>
              <a:gdLst>
                <a:gd name="T0" fmla="*/ 6 w 19"/>
                <a:gd name="T1" fmla="*/ 109 h 109"/>
                <a:gd name="T2" fmla="*/ 6 w 19"/>
                <a:gd name="T3" fmla="*/ 109 h 109"/>
                <a:gd name="T4" fmla="*/ 11 w 19"/>
                <a:gd name="T5" fmla="*/ 99 h 109"/>
                <a:gd name="T6" fmla="*/ 14 w 19"/>
                <a:gd name="T7" fmla="*/ 90 h 109"/>
                <a:gd name="T8" fmla="*/ 17 w 19"/>
                <a:gd name="T9" fmla="*/ 79 h 109"/>
                <a:gd name="T10" fmla="*/ 18 w 19"/>
                <a:gd name="T11" fmla="*/ 70 h 109"/>
                <a:gd name="T12" fmla="*/ 19 w 19"/>
                <a:gd name="T13" fmla="*/ 61 h 109"/>
                <a:gd name="T14" fmla="*/ 19 w 19"/>
                <a:gd name="T15" fmla="*/ 51 h 109"/>
                <a:gd name="T16" fmla="*/ 19 w 19"/>
                <a:gd name="T17" fmla="*/ 42 h 109"/>
                <a:gd name="T18" fmla="*/ 18 w 19"/>
                <a:gd name="T19" fmla="*/ 34 h 109"/>
                <a:gd name="T20" fmla="*/ 17 w 19"/>
                <a:gd name="T21" fmla="*/ 26 h 109"/>
                <a:gd name="T22" fmla="*/ 17 w 19"/>
                <a:gd name="T23" fmla="*/ 19 h 109"/>
                <a:gd name="T24" fmla="*/ 14 w 19"/>
                <a:gd name="T25" fmla="*/ 15 h 109"/>
                <a:gd name="T26" fmla="*/ 14 w 19"/>
                <a:gd name="T27" fmla="*/ 10 h 109"/>
                <a:gd name="T28" fmla="*/ 13 w 19"/>
                <a:gd name="T29" fmla="*/ 6 h 109"/>
                <a:gd name="T30" fmla="*/ 12 w 19"/>
                <a:gd name="T31" fmla="*/ 2 h 109"/>
                <a:gd name="T32" fmla="*/ 11 w 19"/>
                <a:gd name="T33" fmla="*/ 0 h 109"/>
                <a:gd name="T34" fmla="*/ 11 w 19"/>
                <a:gd name="T35" fmla="*/ 0 h 109"/>
                <a:gd name="T36" fmla="*/ 5 w 19"/>
                <a:gd name="T37" fmla="*/ 1 h 109"/>
                <a:gd name="T38" fmla="*/ 5 w 19"/>
                <a:gd name="T39" fmla="*/ 2 h 109"/>
                <a:gd name="T40" fmla="*/ 5 w 19"/>
                <a:gd name="T41" fmla="*/ 3 h 109"/>
                <a:gd name="T42" fmla="*/ 6 w 19"/>
                <a:gd name="T43" fmla="*/ 7 h 109"/>
                <a:gd name="T44" fmla="*/ 7 w 19"/>
                <a:gd name="T45" fmla="*/ 10 h 109"/>
                <a:gd name="T46" fmla="*/ 9 w 19"/>
                <a:gd name="T47" fmla="*/ 16 h 109"/>
                <a:gd name="T48" fmla="*/ 10 w 19"/>
                <a:gd name="T49" fmla="*/ 21 h 109"/>
                <a:gd name="T50" fmla="*/ 11 w 19"/>
                <a:gd name="T51" fmla="*/ 28 h 109"/>
                <a:gd name="T52" fmla="*/ 12 w 19"/>
                <a:gd name="T53" fmla="*/ 36 h 109"/>
                <a:gd name="T54" fmla="*/ 12 w 19"/>
                <a:gd name="T55" fmla="*/ 42 h 109"/>
                <a:gd name="T56" fmla="*/ 12 w 19"/>
                <a:gd name="T57" fmla="*/ 51 h 109"/>
                <a:gd name="T58" fmla="*/ 12 w 19"/>
                <a:gd name="T59" fmla="*/ 60 h 109"/>
                <a:gd name="T60" fmla="*/ 11 w 19"/>
                <a:gd name="T61" fmla="*/ 69 h 109"/>
                <a:gd name="T62" fmla="*/ 10 w 19"/>
                <a:gd name="T63" fmla="*/ 78 h 109"/>
                <a:gd name="T64" fmla="*/ 7 w 19"/>
                <a:gd name="T65" fmla="*/ 87 h 109"/>
                <a:gd name="T66" fmla="*/ 5 w 19"/>
                <a:gd name="T67" fmla="*/ 98 h 109"/>
                <a:gd name="T68" fmla="*/ 0 w 19"/>
                <a:gd name="T69" fmla="*/ 107 h 109"/>
                <a:gd name="T70" fmla="*/ 0 w 19"/>
                <a:gd name="T71" fmla="*/ 107 h 109"/>
                <a:gd name="T72" fmla="*/ 6 w 1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9">
                  <a:moveTo>
                    <a:pt x="6" y="109"/>
                  </a:moveTo>
                  <a:lnTo>
                    <a:pt x="6" y="109"/>
                  </a:lnTo>
                  <a:lnTo>
                    <a:pt x="11" y="99"/>
                  </a:lnTo>
                  <a:lnTo>
                    <a:pt x="14" y="90"/>
                  </a:lnTo>
                  <a:lnTo>
                    <a:pt x="17" y="79"/>
                  </a:lnTo>
                  <a:lnTo>
                    <a:pt x="18" y="70"/>
                  </a:lnTo>
                  <a:lnTo>
                    <a:pt x="19" y="61"/>
                  </a:lnTo>
                  <a:lnTo>
                    <a:pt x="19" y="51"/>
                  </a:lnTo>
                  <a:lnTo>
                    <a:pt x="19" y="42"/>
                  </a:lnTo>
                  <a:lnTo>
                    <a:pt x="18" y="34"/>
                  </a:lnTo>
                  <a:lnTo>
                    <a:pt x="17" y="26"/>
                  </a:lnTo>
                  <a:lnTo>
                    <a:pt x="17" y="19"/>
                  </a:lnTo>
                  <a:lnTo>
                    <a:pt x="14" y="15"/>
                  </a:lnTo>
                  <a:lnTo>
                    <a:pt x="14" y="10"/>
                  </a:lnTo>
                  <a:lnTo>
                    <a:pt x="13" y="6"/>
                  </a:lnTo>
                  <a:lnTo>
                    <a:pt x="12" y="2"/>
                  </a:lnTo>
                  <a:lnTo>
                    <a:pt x="11" y="0"/>
                  </a:lnTo>
                  <a:lnTo>
                    <a:pt x="11" y="0"/>
                  </a:lnTo>
                  <a:lnTo>
                    <a:pt x="5" y="1"/>
                  </a:lnTo>
                  <a:lnTo>
                    <a:pt x="5" y="2"/>
                  </a:lnTo>
                  <a:lnTo>
                    <a:pt x="5" y="3"/>
                  </a:lnTo>
                  <a:lnTo>
                    <a:pt x="6" y="7"/>
                  </a:lnTo>
                  <a:lnTo>
                    <a:pt x="7" y="10"/>
                  </a:lnTo>
                  <a:lnTo>
                    <a:pt x="9" y="16"/>
                  </a:lnTo>
                  <a:lnTo>
                    <a:pt x="10" y="21"/>
                  </a:lnTo>
                  <a:lnTo>
                    <a:pt x="11" y="28"/>
                  </a:lnTo>
                  <a:lnTo>
                    <a:pt x="12" y="36"/>
                  </a:lnTo>
                  <a:lnTo>
                    <a:pt x="12" y="42"/>
                  </a:lnTo>
                  <a:lnTo>
                    <a:pt x="12" y="51"/>
                  </a:lnTo>
                  <a:lnTo>
                    <a:pt x="12" y="60"/>
                  </a:lnTo>
                  <a:lnTo>
                    <a:pt x="11" y="69"/>
                  </a:lnTo>
                  <a:lnTo>
                    <a:pt x="10" y="78"/>
                  </a:lnTo>
                  <a:lnTo>
                    <a:pt x="7" y="87"/>
                  </a:lnTo>
                  <a:lnTo>
                    <a:pt x="5" y="98"/>
                  </a:lnTo>
                  <a:lnTo>
                    <a:pt x="0" y="107"/>
                  </a:lnTo>
                  <a:lnTo>
                    <a:pt x="0" y="107"/>
                  </a:lnTo>
                  <a:lnTo>
                    <a:pt x="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22"/>
            <p:cNvSpPr>
              <a:spLocks/>
            </p:cNvSpPr>
            <p:nvPr/>
          </p:nvSpPr>
          <p:spPr bwMode="auto">
            <a:xfrm>
              <a:off x="4332661" y="2150021"/>
              <a:ext cx="25400" cy="106363"/>
            </a:xfrm>
            <a:custGeom>
              <a:avLst/>
              <a:gdLst>
                <a:gd name="T0" fmla="*/ 0 w 32"/>
                <a:gd name="T1" fmla="*/ 104 h 134"/>
                <a:gd name="T2" fmla="*/ 6 w 32"/>
                <a:gd name="T3" fmla="*/ 104 h 134"/>
                <a:gd name="T4" fmla="*/ 6 w 32"/>
                <a:gd name="T5" fmla="*/ 103 h 134"/>
                <a:gd name="T6" fmla="*/ 6 w 32"/>
                <a:gd name="T7" fmla="*/ 101 h 134"/>
                <a:gd name="T8" fmla="*/ 7 w 32"/>
                <a:gd name="T9" fmla="*/ 99 h 134"/>
                <a:gd name="T10" fmla="*/ 7 w 32"/>
                <a:gd name="T11" fmla="*/ 94 h 134"/>
                <a:gd name="T12" fmla="*/ 8 w 32"/>
                <a:gd name="T13" fmla="*/ 90 h 134"/>
                <a:gd name="T14" fmla="*/ 8 w 32"/>
                <a:gd name="T15" fmla="*/ 85 h 134"/>
                <a:gd name="T16" fmla="*/ 9 w 32"/>
                <a:gd name="T17" fmla="*/ 78 h 134"/>
                <a:gd name="T18" fmla="*/ 10 w 32"/>
                <a:gd name="T19" fmla="*/ 71 h 134"/>
                <a:gd name="T20" fmla="*/ 13 w 32"/>
                <a:gd name="T21" fmla="*/ 65 h 134"/>
                <a:gd name="T22" fmla="*/ 14 w 32"/>
                <a:gd name="T23" fmla="*/ 56 h 134"/>
                <a:gd name="T24" fmla="*/ 16 w 32"/>
                <a:gd name="T25" fmla="*/ 48 h 134"/>
                <a:gd name="T26" fmla="*/ 18 w 32"/>
                <a:gd name="T27" fmla="*/ 39 h 134"/>
                <a:gd name="T28" fmla="*/ 22 w 32"/>
                <a:gd name="T29" fmla="*/ 30 h 134"/>
                <a:gd name="T30" fmla="*/ 25 w 32"/>
                <a:gd name="T31" fmla="*/ 22 h 134"/>
                <a:gd name="T32" fmla="*/ 29 w 32"/>
                <a:gd name="T33" fmla="*/ 12 h 134"/>
                <a:gd name="T34" fmla="*/ 32 w 32"/>
                <a:gd name="T35" fmla="*/ 2 h 134"/>
                <a:gd name="T36" fmla="*/ 26 w 32"/>
                <a:gd name="T37" fmla="*/ 0 h 134"/>
                <a:gd name="T38" fmla="*/ 23 w 32"/>
                <a:gd name="T39" fmla="*/ 9 h 134"/>
                <a:gd name="T40" fmla="*/ 18 w 32"/>
                <a:gd name="T41" fmla="*/ 18 h 134"/>
                <a:gd name="T42" fmla="*/ 15 w 32"/>
                <a:gd name="T43" fmla="*/ 29 h 134"/>
                <a:gd name="T44" fmla="*/ 13 w 32"/>
                <a:gd name="T45" fmla="*/ 38 h 134"/>
                <a:gd name="T46" fmla="*/ 10 w 32"/>
                <a:gd name="T47" fmla="*/ 46 h 134"/>
                <a:gd name="T48" fmla="*/ 8 w 32"/>
                <a:gd name="T49" fmla="*/ 55 h 134"/>
                <a:gd name="T50" fmla="*/ 6 w 32"/>
                <a:gd name="T51" fmla="*/ 63 h 134"/>
                <a:gd name="T52" fmla="*/ 5 w 32"/>
                <a:gd name="T53" fmla="*/ 71 h 134"/>
                <a:gd name="T54" fmla="*/ 3 w 32"/>
                <a:gd name="T55" fmla="*/ 78 h 134"/>
                <a:gd name="T56" fmla="*/ 2 w 32"/>
                <a:gd name="T57" fmla="*/ 84 h 134"/>
                <a:gd name="T58" fmla="*/ 1 w 32"/>
                <a:gd name="T59" fmla="*/ 90 h 134"/>
                <a:gd name="T60" fmla="*/ 1 w 32"/>
                <a:gd name="T61" fmla="*/ 94 h 134"/>
                <a:gd name="T62" fmla="*/ 0 w 32"/>
                <a:gd name="T63" fmla="*/ 98 h 134"/>
                <a:gd name="T64" fmla="*/ 0 w 32"/>
                <a:gd name="T65" fmla="*/ 100 h 134"/>
                <a:gd name="T66" fmla="*/ 0 w 32"/>
                <a:gd name="T67" fmla="*/ 103 h 134"/>
                <a:gd name="T68" fmla="*/ 0 w 32"/>
                <a:gd name="T69" fmla="*/ 104 h 134"/>
                <a:gd name="T70" fmla="*/ 6 w 32"/>
                <a:gd name="T71" fmla="*/ 104 h 134"/>
                <a:gd name="T72" fmla="*/ 0 w 32"/>
                <a:gd name="T73" fmla="*/ 104 h 134"/>
                <a:gd name="T74" fmla="*/ 3 w 32"/>
                <a:gd name="T75" fmla="*/ 134 h 134"/>
                <a:gd name="T76" fmla="*/ 6 w 32"/>
                <a:gd name="T77" fmla="*/ 104 h 134"/>
                <a:gd name="T78" fmla="*/ 0 w 32"/>
                <a:gd name="T79" fmla="*/ 10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34">
                  <a:moveTo>
                    <a:pt x="0" y="104"/>
                  </a:moveTo>
                  <a:lnTo>
                    <a:pt x="6" y="104"/>
                  </a:lnTo>
                  <a:lnTo>
                    <a:pt x="6" y="103"/>
                  </a:lnTo>
                  <a:lnTo>
                    <a:pt x="6" y="101"/>
                  </a:lnTo>
                  <a:lnTo>
                    <a:pt x="7" y="99"/>
                  </a:lnTo>
                  <a:lnTo>
                    <a:pt x="7" y="94"/>
                  </a:lnTo>
                  <a:lnTo>
                    <a:pt x="8" y="90"/>
                  </a:lnTo>
                  <a:lnTo>
                    <a:pt x="8" y="85"/>
                  </a:lnTo>
                  <a:lnTo>
                    <a:pt x="9" y="78"/>
                  </a:lnTo>
                  <a:lnTo>
                    <a:pt x="10" y="71"/>
                  </a:lnTo>
                  <a:lnTo>
                    <a:pt x="13" y="65"/>
                  </a:lnTo>
                  <a:lnTo>
                    <a:pt x="14" y="56"/>
                  </a:lnTo>
                  <a:lnTo>
                    <a:pt x="16" y="48"/>
                  </a:lnTo>
                  <a:lnTo>
                    <a:pt x="18" y="39"/>
                  </a:lnTo>
                  <a:lnTo>
                    <a:pt x="22" y="30"/>
                  </a:lnTo>
                  <a:lnTo>
                    <a:pt x="25" y="22"/>
                  </a:lnTo>
                  <a:lnTo>
                    <a:pt x="29" y="12"/>
                  </a:lnTo>
                  <a:lnTo>
                    <a:pt x="32" y="2"/>
                  </a:lnTo>
                  <a:lnTo>
                    <a:pt x="26" y="0"/>
                  </a:lnTo>
                  <a:lnTo>
                    <a:pt x="23" y="9"/>
                  </a:lnTo>
                  <a:lnTo>
                    <a:pt x="18" y="18"/>
                  </a:lnTo>
                  <a:lnTo>
                    <a:pt x="15" y="29"/>
                  </a:lnTo>
                  <a:lnTo>
                    <a:pt x="13" y="38"/>
                  </a:lnTo>
                  <a:lnTo>
                    <a:pt x="10" y="46"/>
                  </a:lnTo>
                  <a:lnTo>
                    <a:pt x="8" y="55"/>
                  </a:lnTo>
                  <a:lnTo>
                    <a:pt x="6" y="63"/>
                  </a:lnTo>
                  <a:lnTo>
                    <a:pt x="5" y="71"/>
                  </a:lnTo>
                  <a:lnTo>
                    <a:pt x="3" y="78"/>
                  </a:lnTo>
                  <a:lnTo>
                    <a:pt x="2" y="84"/>
                  </a:lnTo>
                  <a:lnTo>
                    <a:pt x="1" y="90"/>
                  </a:lnTo>
                  <a:lnTo>
                    <a:pt x="1" y="94"/>
                  </a:lnTo>
                  <a:lnTo>
                    <a:pt x="0" y="98"/>
                  </a:lnTo>
                  <a:lnTo>
                    <a:pt x="0" y="100"/>
                  </a:lnTo>
                  <a:lnTo>
                    <a:pt x="0" y="103"/>
                  </a:lnTo>
                  <a:lnTo>
                    <a:pt x="0" y="104"/>
                  </a:lnTo>
                  <a:lnTo>
                    <a:pt x="6" y="104"/>
                  </a:lnTo>
                  <a:lnTo>
                    <a:pt x="0" y="104"/>
                  </a:lnTo>
                  <a:lnTo>
                    <a:pt x="3" y="134"/>
                  </a:lnTo>
                  <a:lnTo>
                    <a:pt x="6" y="104"/>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23"/>
            <p:cNvSpPr>
              <a:spLocks/>
            </p:cNvSpPr>
            <p:nvPr/>
          </p:nvSpPr>
          <p:spPr bwMode="auto">
            <a:xfrm>
              <a:off x="4312023" y="2138908"/>
              <a:ext cx="25400" cy="93663"/>
            </a:xfrm>
            <a:custGeom>
              <a:avLst/>
              <a:gdLst>
                <a:gd name="T0" fmla="*/ 0 w 33"/>
                <a:gd name="T1" fmla="*/ 6 h 118"/>
                <a:gd name="T2" fmla="*/ 0 w 33"/>
                <a:gd name="T3" fmla="*/ 6 h 118"/>
                <a:gd name="T4" fmla="*/ 3 w 33"/>
                <a:gd name="T5" fmla="*/ 8 h 118"/>
                <a:gd name="T6" fmla="*/ 6 w 33"/>
                <a:gd name="T7" fmla="*/ 12 h 118"/>
                <a:gd name="T8" fmla="*/ 10 w 33"/>
                <a:gd name="T9" fmla="*/ 17 h 118"/>
                <a:gd name="T10" fmla="*/ 12 w 33"/>
                <a:gd name="T11" fmla="*/ 26 h 118"/>
                <a:gd name="T12" fmla="*/ 15 w 33"/>
                <a:gd name="T13" fmla="*/ 34 h 118"/>
                <a:gd name="T14" fmla="*/ 18 w 33"/>
                <a:gd name="T15" fmla="*/ 43 h 118"/>
                <a:gd name="T16" fmla="*/ 19 w 33"/>
                <a:gd name="T17" fmla="*/ 53 h 118"/>
                <a:gd name="T18" fmla="*/ 21 w 33"/>
                <a:gd name="T19" fmla="*/ 64 h 118"/>
                <a:gd name="T20" fmla="*/ 22 w 33"/>
                <a:gd name="T21" fmla="*/ 74 h 118"/>
                <a:gd name="T22" fmla="*/ 24 w 33"/>
                <a:gd name="T23" fmla="*/ 83 h 118"/>
                <a:gd name="T24" fmla="*/ 25 w 33"/>
                <a:gd name="T25" fmla="*/ 92 h 118"/>
                <a:gd name="T26" fmla="*/ 26 w 33"/>
                <a:gd name="T27" fmla="*/ 102 h 118"/>
                <a:gd name="T28" fmla="*/ 26 w 33"/>
                <a:gd name="T29" fmla="*/ 108 h 118"/>
                <a:gd name="T30" fmla="*/ 26 w 33"/>
                <a:gd name="T31" fmla="*/ 113 h 118"/>
                <a:gd name="T32" fmla="*/ 27 w 33"/>
                <a:gd name="T33" fmla="*/ 117 h 118"/>
                <a:gd name="T34" fmla="*/ 27 w 33"/>
                <a:gd name="T35" fmla="*/ 118 h 118"/>
                <a:gd name="T36" fmla="*/ 33 w 33"/>
                <a:gd name="T37" fmla="*/ 118 h 118"/>
                <a:gd name="T38" fmla="*/ 33 w 33"/>
                <a:gd name="T39" fmla="*/ 115 h 118"/>
                <a:gd name="T40" fmla="*/ 33 w 33"/>
                <a:gd name="T41" fmla="*/ 113 h 118"/>
                <a:gd name="T42" fmla="*/ 33 w 33"/>
                <a:gd name="T43" fmla="*/ 107 h 118"/>
                <a:gd name="T44" fmla="*/ 32 w 33"/>
                <a:gd name="T45" fmla="*/ 100 h 118"/>
                <a:gd name="T46" fmla="*/ 32 w 33"/>
                <a:gd name="T47" fmla="*/ 92 h 118"/>
                <a:gd name="T48" fmla="*/ 30 w 33"/>
                <a:gd name="T49" fmla="*/ 83 h 118"/>
                <a:gd name="T50" fmla="*/ 29 w 33"/>
                <a:gd name="T51" fmla="*/ 73 h 118"/>
                <a:gd name="T52" fmla="*/ 28 w 33"/>
                <a:gd name="T53" fmla="*/ 62 h 118"/>
                <a:gd name="T54" fmla="*/ 26 w 33"/>
                <a:gd name="T55" fmla="*/ 52 h 118"/>
                <a:gd name="T56" fmla="*/ 24 w 33"/>
                <a:gd name="T57" fmla="*/ 42 h 118"/>
                <a:gd name="T58" fmla="*/ 21 w 33"/>
                <a:gd name="T59" fmla="*/ 32 h 118"/>
                <a:gd name="T60" fmla="*/ 19 w 33"/>
                <a:gd name="T61" fmla="*/ 23 h 118"/>
                <a:gd name="T62" fmla="*/ 15 w 33"/>
                <a:gd name="T63" fmla="*/ 15 h 118"/>
                <a:gd name="T64" fmla="*/ 12 w 33"/>
                <a:gd name="T65" fmla="*/ 8 h 118"/>
                <a:gd name="T66" fmla="*/ 7 w 33"/>
                <a:gd name="T67" fmla="*/ 4 h 118"/>
                <a:gd name="T68" fmla="*/ 2 w 33"/>
                <a:gd name="T69" fmla="*/ 0 h 118"/>
                <a:gd name="T70" fmla="*/ 2 w 33"/>
                <a:gd name="T71" fmla="*/ 0 h 118"/>
                <a:gd name="T72" fmla="*/ 0 w 33"/>
                <a:gd name="T7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118">
                  <a:moveTo>
                    <a:pt x="0" y="6"/>
                  </a:moveTo>
                  <a:lnTo>
                    <a:pt x="0" y="6"/>
                  </a:lnTo>
                  <a:lnTo>
                    <a:pt x="3" y="8"/>
                  </a:lnTo>
                  <a:lnTo>
                    <a:pt x="6" y="12"/>
                  </a:lnTo>
                  <a:lnTo>
                    <a:pt x="10" y="17"/>
                  </a:lnTo>
                  <a:lnTo>
                    <a:pt x="12" y="26"/>
                  </a:lnTo>
                  <a:lnTo>
                    <a:pt x="15" y="34"/>
                  </a:lnTo>
                  <a:lnTo>
                    <a:pt x="18" y="43"/>
                  </a:lnTo>
                  <a:lnTo>
                    <a:pt x="19" y="53"/>
                  </a:lnTo>
                  <a:lnTo>
                    <a:pt x="21" y="64"/>
                  </a:lnTo>
                  <a:lnTo>
                    <a:pt x="22" y="74"/>
                  </a:lnTo>
                  <a:lnTo>
                    <a:pt x="24" y="83"/>
                  </a:lnTo>
                  <a:lnTo>
                    <a:pt x="25" y="92"/>
                  </a:lnTo>
                  <a:lnTo>
                    <a:pt x="26" y="102"/>
                  </a:lnTo>
                  <a:lnTo>
                    <a:pt x="26" y="108"/>
                  </a:lnTo>
                  <a:lnTo>
                    <a:pt x="26" y="113"/>
                  </a:lnTo>
                  <a:lnTo>
                    <a:pt x="27" y="117"/>
                  </a:lnTo>
                  <a:lnTo>
                    <a:pt x="27" y="118"/>
                  </a:lnTo>
                  <a:lnTo>
                    <a:pt x="33" y="118"/>
                  </a:lnTo>
                  <a:lnTo>
                    <a:pt x="33" y="115"/>
                  </a:lnTo>
                  <a:lnTo>
                    <a:pt x="33" y="113"/>
                  </a:lnTo>
                  <a:lnTo>
                    <a:pt x="33" y="107"/>
                  </a:lnTo>
                  <a:lnTo>
                    <a:pt x="32" y="100"/>
                  </a:lnTo>
                  <a:lnTo>
                    <a:pt x="32" y="92"/>
                  </a:lnTo>
                  <a:lnTo>
                    <a:pt x="30" y="83"/>
                  </a:lnTo>
                  <a:lnTo>
                    <a:pt x="29" y="73"/>
                  </a:lnTo>
                  <a:lnTo>
                    <a:pt x="28" y="62"/>
                  </a:lnTo>
                  <a:lnTo>
                    <a:pt x="26" y="52"/>
                  </a:lnTo>
                  <a:lnTo>
                    <a:pt x="24" y="42"/>
                  </a:lnTo>
                  <a:lnTo>
                    <a:pt x="21" y="32"/>
                  </a:lnTo>
                  <a:lnTo>
                    <a:pt x="19" y="23"/>
                  </a:lnTo>
                  <a:lnTo>
                    <a:pt x="15" y="15"/>
                  </a:lnTo>
                  <a:lnTo>
                    <a:pt x="12" y="8"/>
                  </a:lnTo>
                  <a:lnTo>
                    <a:pt x="7" y="4"/>
                  </a:ln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24"/>
            <p:cNvSpPr>
              <a:spLocks/>
            </p:cNvSpPr>
            <p:nvPr/>
          </p:nvSpPr>
          <p:spPr bwMode="auto">
            <a:xfrm>
              <a:off x="4277098" y="2092871"/>
              <a:ext cx="34925" cy="50800"/>
            </a:xfrm>
            <a:custGeom>
              <a:avLst/>
              <a:gdLst>
                <a:gd name="T0" fmla="*/ 4 w 44"/>
                <a:gd name="T1" fmla="*/ 8 h 63"/>
                <a:gd name="T2" fmla="*/ 0 w 44"/>
                <a:gd name="T3" fmla="*/ 5 h 63"/>
                <a:gd name="T4" fmla="*/ 1 w 44"/>
                <a:gd name="T5" fmla="*/ 8 h 63"/>
                <a:gd name="T6" fmla="*/ 3 w 44"/>
                <a:gd name="T7" fmla="*/ 13 h 63"/>
                <a:gd name="T8" fmla="*/ 7 w 44"/>
                <a:gd name="T9" fmla="*/ 21 h 63"/>
                <a:gd name="T10" fmla="*/ 11 w 44"/>
                <a:gd name="T11" fmla="*/ 31 h 63"/>
                <a:gd name="T12" fmla="*/ 17 w 44"/>
                <a:gd name="T13" fmla="*/ 41 h 63"/>
                <a:gd name="T14" fmla="*/ 24 w 44"/>
                <a:gd name="T15" fmla="*/ 50 h 63"/>
                <a:gd name="T16" fmla="*/ 32 w 44"/>
                <a:gd name="T17" fmla="*/ 58 h 63"/>
                <a:gd name="T18" fmla="*/ 42 w 44"/>
                <a:gd name="T19" fmla="*/ 63 h 63"/>
                <a:gd name="T20" fmla="*/ 44 w 44"/>
                <a:gd name="T21" fmla="*/ 57 h 63"/>
                <a:gd name="T22" fmla="*/ 36 w 44"/>
                <a:gd name="T23" fmla="*/ 53 h 63"/>
                <a:gd name="T24" fmla="*/ 29 w 44"/>
                <a:gd name="T25" fmla="*/ 46 h 63"/>
                <a:gd name="T26" fmla="*/ 23 w 44"/>
                <a:gd name="T27" fmla="*/ 36 h 63"/>
                <a:gd name="T28" fmla="*/ 17 w 44"/>
                <a:gd name="T29" fmla="*/ 27 h 63"/>
                <a:gd name="T30" fmla="*/ 13 w 44"/>
                <a:gd name="T31" fmla="*/ 18 h 63"/>
                <a:gd name="T32" fmla="*/ 9 w 44"/>
                <a:gd name="T33" fmla="*/ 11 h 63"/>
                <a:gd name="T34" fmla="*/ 8 w 44"/>
                <a:gd name="T35" fmla="*/ 5 h 63"/>
                <a:gd name="T36" fmla="*/ 7 w 44"/>
                <a:gd name="T37" fmla="*/ 3 h 63"/>
                <a:gd name="T38" fmla="*/ 2 w 44"/>
                <a:gd name="T39" fmla="*/ 1 h 63"/>
                <a:gd name="T40" fmla="*/ 7 w 44"/>
                <a:gd name="T41" fmla="*/ 3 h 63"/>
                <a:gd name="T42" fmla="*/ 6 w 44"/>
                <a:gd name="T43" fmla="*/ 0 h 63"/>
                <a:gd name="T44" fmla="*/ 2 w 44"/>
                <a:gd name="T45" fmla="*/ 1 h 63"/>
                <a:gd name="T46" fmla="*/ 4 w 44"/>
                <a:gd name="T4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63">
                  <a:moveTo>
                    <a:pt x="4" y="8"/>
                  </a:moveTo>
                  <a:lnTo>
                    <a:pt x="0" y="5"/>
                  </a:lnTo>
                  <a:lnTo>
                    <a:pt x="1" y="8"/>
                  </a:lnTo>
                  <a:lnTo>
                    <a:pt x="3" y="13"/>
                  </a:lnTo>
                  <a:lnTo>
                    <a:pt x="7" y="21"/>
                  </a:lnTo>
                  <a:lnTo>
                    <a:pt x="11" y="31"/>
                  </a:lnTo>
                  <a:lnTo>
                    <a:pt x="17" y="41"/>
                  </a:lnTo>
                  <a:lnTo>
                    <a:pt x="24" y="50"/>
                  </a:lnTo>
                  <a:lnTo>
                    <a:pt x="32" y="58"/>
                  </a:lnTo>
                  <a:lnTo>
                    <a:pt x="42" y="63"/>
                  </a:lnTo>
                  <a:lnTo>
                    <a:pt x="44" y="57"/>
                  </a:lnTo>
                  <a:lnTo>
                    <a:pt x="36" y="53"/>
                  </a:lnTo>
                  <a:lnTo>
                    <a:pt x="29" y="46"/>
                  </a:lnTo>
                  <a:lnTo>
                    <a:pt x="23" y="36"/>
                  </a:lnTo>
                  <a:lnTo>
                    <a:pt x="17" y="27"/>
                  </a:lnTo>
                  <a:lnTo>
                    <a:pt x="13" y="18"/>
                  </a:lnTo>
                  <a:lnTo>
                    <a:pt x="9" y="11"/>
                  </a:lnTo>
                  <a:lnTo>
                    <a:pt x="8" y="5"/>
                  </a:lnTo>
                  <a:lnTo>
                    <a:pt x="7" y="3"/>
                  </a:lnTo>
                  <a:lnTo>
                    <a:pt x="2" y="1"/>
                  </a:lnTo>
                  <a:lnTo>
                    <a:pt x="7" y="3"/>
                  </a:lnTo>
                  <a:lnTo>
                    <a:pt x="6" y="0"/>
                  </a:lnTo>
                  <a:lnTo>
                    <a:pt x="2"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25"/>
            <p:cNvSpPr>
              <a:spLocks/>
            </p:cNvSpPr>
            <p:nvPr/>
          </p:nvSpPr>
          <p:spPr bwMode="auto">
            <a:xfrm>
              <a:off x="4253286" y="2094458"/>
              <a:ext cx="28575" cy="15875"/>
            </a:xfrm>
            <a:custGeom>
              <a:avLst/>
              <a:gdLst>
                <a:gd name="T0" fmla="*/ 0 w 34"/>
                <a:gd name="T1" fmla="*/ 18 h 19"/>
                <a:gd name="T2" fmla="*/ 2 w 34"/>
                <a:gd name="T3" fmla="*/ 18 h 19"/>
                <a:gd name="T4" fmla="*/ 34 w 34"/>
                <a:gd name="T5" fmla="*/ 7 h 19"/>
                <a:gd name="T6" fmla="*/ 32 w 34"/>
                <a:gd name="T7" fmla="*/ 0 h 19"/>
                <a:gd name="T8" fmla="*/ 1 w 34"/>
                <a:gd name="T9" fmla="*/ 12 h 19"/>
                <a:gd name="T10" fmla="*/ 3 w 34"/>
                <a:gd name="T11" fmla="*/ 12 h 19"/>
                <a:gd name="T12" fmla="*/ 0 w 34"/>
                <a:gd name="T13" fmla="*/ 18 h 19"/>
                <a:gd name="T14" fmla="*/ 1 w 34"/>
                <a:gd name="T15" fmla="*/ 19 h 19"/>
                <a:gd name="T16" fmla="*/ 2 w 34"/>
                <a:gd name="T17" fmla="*/ 18 h 19"/>
                <a:gd name="T18" fmla="*/ 0 w 3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9">
                  <a:moveTo>
                    <a:pt x="0" y="18"/>
                  </a:moveTo>
                  <a:lnTo>
                    <a:pt x="2" y="18"/>
                  </a:lnTo>
                  <a:lnTo>
                    <a:pt x="34" y="7"/>
                  </a:lnTo>
                  <a:lnTo>
                    <a:pt x="32" y="0"/>
                  </a:lnTo>
                  <a:lnTo>
                    <a:pt x="1" y="12"/>
                  </a:lnTo>
                  <a:lnTo>
                    <a:pt x="3" y="12"/>
                  </a:lnTo>
                  <a:lnTo>
                    <a:pt x="0" y="18"/>
                  </a:lnTo>
                  <a:lnTo>
                    <a:pt x="1" y="19"/>
                  </a:lnTo>
                  <a:lnTo>
                    <a:pt x="2"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26"/>
            <p:cNvSpPr>
              <a:spLocks/>
            </p:cNvSpPr>
            <p:nvPr/>
          </p:nvSpPr>
          <p:spPr bwMode="auto">
            <a:xfrm>
              <a:off x="4227886" y="2088108"/>
              <a:ext cx="28575" cy="20638"/>
            </a:xfrm>
            <a:custGeom>
              <a:avLst/>
              <a:gdLst>
                <a:gd name="T0" fmla="*/ 4 w 36"/>
                <a:gd name="T1" fmla="*/ 5 h 26"/>
                <a:gd name="T2" fmla="*/ 1 w 36"/>
                <a:gd name="T3" fmla="*/ 7 h 26"/>
                <a:gd name="T4" fmla="*/ 33 w 36"/>
                <a:gd name="T5" fmla="*/ 26 h 26"/>
                <a:gd name="T6" fmla="*/ 36 w 36"/>
                <a:gd name="T7" fmla="*/ 20 h 26"/>
                <a:gd name="T8" fmla="*/ 4 w 36"/>
                <a:gd name="T9" fmla="*/ 1 h 26"/>
                <a:gd name="T10" fmla="*/ 0 w 36"/>
                <a:gd name="T11" fmla="*/ 1 h 26"/>
                <a:gd name="T12" fmla="*/ 4 w 36"/>
                <a:gd name="T13" fmla="*/ 1 h 26"/>
                <a:gd name="T14" fmla="*/ 2 w 36"/>
                <a:gd name="T15" fmla="*/ 0 h 26"/>
                <a:gd name="T16" fmla="*/ 0 w 36"/>
                <a:gd name="T17" fmla="*/ 1 h 26"/>
                <a:gd name="T18" fmla="*/ 4 w 36"/>
                <a:gd name="T1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6">
                  <a:moveTo>
                    <a:pt x="4" y="5"/>
                  </a:moveTo>
                  <a:lnTo>
                    <a:pt x="1" y="7"/>
                  </a:lnTo>
                  <a:lnTo>
                    <a:pt x="33" y="26"/>
                  </a:lnTo>
                  <a:lnTo>
                    <a:pt x="36" y="20"/>
                  </a:lnTo>
                  <a:lnTo>
                    <a:pt x="4" y="1"/>
                  </a:lnTo>
                  <a:lnTo>
                    <a:pt x="0" y="1"/>
                  </a:lnTo>
                  <a:lnTo>
                    <a:pt x="4" y="1"/>
                  </a:lnTo>
                  <a:lnTo>
                    <a:pt x="2" y="0"/>
                  </a:lnTo>
                  <a:lnTo>
                    <a:pt x="0" y="1"/>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27"/>
            <p:cNvSpPr>
              <a:spLocks/>
            </p:cNvSpPr>
            <p:nvPr/>
          </p:nvSpPr>
          <p:spPr bwMode="auto">
            <a:xfrm>
              <a:off x="4083423" y="2088108"/>
              <a:ext cx="147638" cy="90488"/>
            </a:xfrm>
            <a:custGeom>
              <a:avLst/>
              <a:gdLst>
                <a:gd name="T0" fmla="*/ 0 w 186"/>
                <a:gd name="T1" fmla="*/ 108 h 114"/>
                <a:gd name="T2" fmla="*/ 0 w 186"/>
                <a:gd name="T3" fmla="*/ 108 h 114"/>
                <a:gd name="T4" fmla="*/ 13 w 186"/>
                <a:gd name="T5" fmla="*/ 113 h 114"/>
                <a:gd name="T6" fmla="*/ 27 w 186"/>
                <a:gd name="T7" fmla="*/ 114 h 114"/>
                <a:gd name="T8" fmla="*/ 43 w 186"/>
                <a:gd name="T9" fmla="*/ 112 h 114"/>
                <a:gd name="T10" fmla="*/ 58 w 186"/>
                <a:gd name="T11" fmla="*/ 106 h 114"/>
                <a:gd name="T12" fmla="*/ 73 w 186"/>
                <a:gd name="T13" fmla="*/ 99 h 114"/>
                <a:gd name="T14" fmla="*/ 89 w 186"/>
                <a:gd name="T15" fmla="*/ 90 h 114"/>
                <a:gd name="T16" fmla="*/ 104 w 186"/>
                <a:gd name="T17" fmla="*/ 79 h 114"/>
                <a:gd name="T18" fmla="*/ 118 w 186"/>
                <a:gd name="T19" fmla="*/ 68 h 114"/>
                <a:gd name="T20" fmla="*/ 133 w 186"/>
                <a:gd name="T21" fmla="*/ 56 h 114"/>
                <a:gd name="T22" fmla="*/ 146 w 186"/>
                <a:gd name="T23" fmla="*/ 46 h 114"/>
                <a:gd name="T24" fmla="*/ 157 w 186"/>
                <a:gd name="T25" fmla="*/ 36 h 114"/>
                <a:gd name="T26" fmla="*/ 167 w 186"/>
                <a:gd name="T27" fmla="*/ 25 h 114"/>
                <a:gd name="T28" fmla="*/ 175 w 186"/>
                <a:gd name="T29" fmla="*/ 17 h 114"/>
                <a:gd name="T30" fmla="*/ 182 w 186"/>
                <a:gd name="T31" fmla="*/ 10 h 114"/>
                <a:gd name="T32" fmla="*/ 185 w 186"/>
                <a:gd name="T33" fmla="*/ 6 h 114"/>
                <a:gd name="T34" fmla="*/ 186 w 186"/>
                <a:gd name="T35" fmla="*/ 4 h 114"/>
                <a:gd name="T36" fmla="*/ 182 w 186"/>
                <a:gd name="T37" fmla="*/ 0 h 114"/>
                <a:gd name="T38" fmla="*/ 180 w 186"/>
                <a:gd name="T39" fmla="*/ 1 h 114"/>
                <a:gd name="T40" fmla="*/ 177 w 186"/>
                <a:gd name="T41" fmla="*/ 6 h 114"/>
                <a:gd name="T42" fmla="*/ 170 w 186"/>
                <a:gd name="T43" fmla="*/ 12 h 114"/>
                <a:gd name="T44" fmla="*/ 162 w 186"/>
                <a:gd name="T45" fmla="*/ 21 h 114"/>
                <a:gd name="T46" fmla="*/ 153 w 186"/>
                <a:gd name="T47" fmla="*/ 31 h 114"/>
                <a:gd name="T48" fmla="*/ 141 w 186"/>
                <a:gd name="T49" fmla="*/ 41 h 114"/>
                <a:gd name="T50" fmla="*/ 129 w 186"/>
                <a:gd name="T51" fmla="*/ 52 h 114"/>
                <a:gd name="T52" fmla="*/ 115 w 186"/>
                <a:gd name="T53" fmla="*/ 63 h 114"/>
                <a:gd name="T54" fmla="*/ 101 w 186"/>
                <a:gd name="T55" fmla="*/ 75 h 114"/>
                <a:gd name="T56" fmla="*/ 85 w 186"/>
                <a:gd name="T57" fmla="*/ 84 h 114"/>
                <a:gd name="T58" fmla="*/ 71 w 186"/>
                <a:gd name="T59" fmla="*/ 93 h 114"/>
                <a:gd name="T60" fmla="*/ 55 w 186"/>
                <a:gd name="T61" fmla="*/ 100 h 114"/>
                <a:gd name="T62" fmla="*/ 41 w 186"/>
                <a:gd name="T63" fmla="*/ 105 h 114"/>
                <a:gd name="T64" fmla="*/ 27 w 186"/>
                <a:gd name="T65" fmla="*/ 107 h 114"/>
                <a:gd name="T66" fmla="*/ 15 w 186"/>
                <a:gd name="T67" fmla="*/ 107 h 114"/>
                <a:gd name="T68" fmla="*/ 3 w 186"/>
                <a:gd name="T69" fmla="*/ 102 h 114"/>
                <a:gd name="T70" fmla="*/ 3 w 186"/>
                <a:gd name="T71" fmla="*/ 102 h 114"/>
                <a:gd name="T72" fmla="*/ 0 w 186"/>
                <a:gd name="T73"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4">
                  <a:moveTo>
                    <a:pt x="0" y="108"/>
                  </a:moveTo>
                  <a:lnTo>
                    <a:pt x="0" y="108"/>
                  </a:lnTo>
                  <a:lnTo>
                    <a:pt x="13" y="113"/>
                  </a:lnTo>
                  <a:lnTo>
                    <a:pt x="27" y="114"/>
                  </a:lnTo>
                  <a:lnTo>
                    <a:pt x="43" y="112"/>
                  </a:lnTo>
                  <a:lnTo>
                    <a:pt x="58" y="106"/>
                  </a:lnTo>
                  <a:lnTo>
                    <a:pt x="73" y="99"/>
                  </a:lnTo>
                  <a:lnTo>
                    <a:pt x="89" y="90"/>
                  </a:lnTo>
                  <a:lnTo>
                    <a:pt x="104" y="79"/>
                  </a:lnTo>
                  <a:lnTo>
                    <a:pt x="118" y="68"/>
                  </a:lnTo>
                  <a:lnTo>
                    <a:pt x="133" y="56"/>
                  </a:lnTo>
                  <a:lnTo>
                    <a:pt x="146" y="46"/>
                  </a:lnTo>
                  <a:lnTo>
                    <a:pt x="157" y="36"/>
                  </a:lnTo>
                  <a:lnTo>
                    <a:pt x="167" y="25"/>
                  </a:lnTo>
                  <a:lnTo>
                    <a:pt x="175" y="17"/>
                  </a:lnTo>
                  <a:lnTo>
                    <a:pt x="182" y="10"/>
                  </a:lnTo>
                  <a:lnTo>
                    <a:pt x="185" y="6"/>
                  </a:lnTo>
                  <a:lnTo>
                    <a:pt x="186" y="4"/>
                  </a:lnTo>
                  <a:lnTo>
                    <a:pt x="182" y="0"/>
                  </a:lnTo>
                  <a:lnTo>
                    <a:pt x="180" y="1"/>
                  </a:lnTo>
                  <a:lnTo>
                    <a:pt x="177" y="6"/>
                  </a:lnTo>
                  <a:lnTo>
                    <a:pt x="170" y="12"/>
                  </a:lnTo>
                  <a:lnTo>
                    <a:pt x="162" y="21"/>
                  </a:lnTo>
                  <a:lnTo>
                    <a:pt x="153" y="31"/>
                  </a:lnTo>
                  <a:lnTo>
                    <a:pt x="141" y="41"/>
                  </a:lnTo>
                  <a:lnTo>
                    <a:pt x="129" y="52"/>
                  </a:lnTo>
                  <a:lnTo>
                    <a:pt x="115" y="63"/>
                  </a:lnTo>
                  <a:lnTo>
                    <a:pt x="101" y="75"/>
                  </a:lnTo>
                  <a:lnTo>
                    <a:pt x="85" y="84"/>
                  </a:lnTo>
                  <a:lnTo>
                    <a:pt x="71" y="93"/>
                  </a:lnTo>
                  <a:lnTo>
                    <a:pt x="55" y="100"/>
                  </a:lnTo>
                  <a:lnTo>
                    <a:pt x="41" y="105"/>
                  </a:lnTo>
                  <a:lnTo>
                    <a:pt x="27" y="107"/>
                  </a:lnTo>
                  <a:lnTo>
                    <a:pt x="15" y="107"/>
                  </a:lnTo>
                  <a:lnTo>
                    <a:pt x="3" y="102"/>
                  </a:lnTo>
                  <a:lnTo>
                    <a:pt x="3" y="102"/>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8"/>
            <p:cNvSpPr>
              <a:spLocks/>
            </p:cNvSpPr>
            <p:nvPr/>
          </p:nvSpPr>
          <p:spPr bwMode="auto">
            <a:xfrm>
              <a:off x="3992936" y="2162721"/>
              <a:ext cx="93663" cy="36513"/>
            </a:xfrm>
            <a:custGeom>
              <a:avLst/>
              <a:gdLst>
                <a:gd name="T0" fmla="*/ 7 w 116"/>
                <a:gd name="T1" fmla="*/ 44 h 46"/>
                <a:gd name="T2" fmla="*/ 6 w 116"/>
                <a:gd name="T3" fmla="*/ 46 h 46"/>
                <a:gd name="T4" fmla="*/ 6 w 116"/>
                <a:gd name="T5" fmla="*/ 45 h 46"/>
                <a:gd name="T6" fmla="*/ 8 w 116"/>
                <a:gd name="T7" fmla="*/ 44 h 46"/>
                <a:gd name="T8" fmla="*/ 10 w 116"/>
                <a:gd name="T9" fmla="*/ 42 h 46"/>
                <a:gd name="T10" fmla="*/ 14 w 116"/>
                <a:gd name="T11" fmla="*/ 37 h 46"/>
                <a:gd name="T12" fmla="*/ 18 w 116"/>
                <a:gd name="T13" fmla="*/ 32 h 46"/>
                <a:gd name="T14" fmla="*/ 23 w 116"/>
                <a:gd name="T15" fmla="*/ 29 h 46"/>
                <a:gd name="T16" fmla="*/ 30 w 116"/>
                <a:gd name="T17" fmla="*/ 24 h 46"/>
                <a:gd name="T18" fmla="*/ 37 w 116"/>
                <a:gd name="T19" fmla="*/ 20 h 46"/>
                <a:gd name="T20" fmla="*/ 44 w 116"/>
                <a:gd name="T21" fmla="*/ 15 h 46"/>
                <a:gd name="T22" fmla="*/ 53 w 116"/>
                <a:gd name="T23" fmla="*/ 12 h 46"/>
                <a:gd name="T24" fmla="*/ 62 w 116"/>
                <a:gd name="T25" fmla="*/ 9 h 46"/>
                <a:gd name="T26" fmla="*/ 71 w 116"/>
                <a:gd name="T27" fmla="*/ 7 h 46"/>
                <a:gd name="T28" fmla="*/ 80 w 116"/>
                <a:gd name="T29" fmla="*/ 7 h 46"/>
                <a:gd name="T30" fmla="*/ 91 w 116"/>
                <a:gd name="T31" fmla="*/ 8 h 46"/>
                <a:gd name="T32" fmla="*/ 102 w 116"/>
                <a:gd name="T33" fmla="*/ 10 h 46"/>
                <a:gd name="T34" fmla="*/ 113 w 116"/>
                <a:gd name="T35" fmla="*/ 15 h 46"/>
                <a:gd name="T36" fmla="*/ 116 w 116"/>
                <a:gd name="T37" fmla="*/ 9 h 46"/>
                <a:gd name="T38" fmla="*/ 103 w 116"/>
                <a:gd name="T39" fmla="*/ 5 h 46"/>
                <a:gd name="T40" fmla="*/ 92 w 116"/>
                <a:gd name="T41" fmla="*/ 1 h 46"/>
                <a:gd name="T42" fmla="*/ 80 w 116"/>
                <a:gd name="T43" fmla="*/ 0 h 46"/>
                <a:gd name="T44" fmla="*/ 70 w 116"/>
                <a:gd name="T45" fmla="*/ 1 h 46"/>
                <a:gd name="T46" fmla="*/ 60 w 116"/>
                <a:gd name="T47" fmla="*/ 2 h 46"/>
                <a:gd name="T48" fmla="*/ 50 w 116"/>
                <a:gd name="T49" fmla="*/ 6 h 46"/>
                <a:gd name="T50" fmla="*/ 41 w 116"/>
                <a:gd name="T51" fmla="*/ 9 h 46"/>
                <a:gd name="T52" fmla="*/ 33 w 116"/>
                <a:gd name="T53" fmla="*/ 14 h 46"/>
                <a:gd name="T54" fmla="*/ 26 w 116"/>
                <a:gd name="T55" fmla="*/ 19 h 46"/>
                <a:gd name="T56" fmla="*/ 19 w 116"/>
                <a:gd name="T57" fmla="*/ 23 h 46"/>
                <a:gd name="T58" fmla="*/ 14 w 116"/>
                <a:gd name="T59" fmla="*/ 28 h 46"/>
                <a:gd name="T60" fmla="*/ 9 w 116"/>
                <a:gd name="T61" fmla="*/ 32 h 46"/>
                <a:gd name="T62" fmla="*/ 6 w 116"/>
                <a:gd name="T63" fmla="*/ 37 h 46"/>
                <a:gd name="T64" fmla="*/ 3 w 116"/>
                <a:gd name="T65" fmla="*/ 39 h 46"/>
                <a:gd name="T66" fmla="*/ 1 w 116"/>
                <a:gd name="T67" fmla="*/ 42 h 46"/>
                <a:gd name="T68" fmla="*/ 0 w 116"/>
                <a:gd name="T69" fmla="*/ 43 h 46"/>
                <a:gd name="T70" fmla="*/ 0 w 116"/>
                <a:gd name="T71" fmla="*/ 45 h 46"/>
                <a:gd name="T72" fmla="*/ 0 w 116"/>
                <a:gd name="T73" fmla="*/ 43 h 46"/>
                <a:gd name="T74" fmla="*/ 0 w 116"/>
                <a:gd name="T75" fmla="*/ 44 h 46"/>
                <a:gd name="T76" fmla="*/ 0 w 116"/>
                <a:gd name="T77" fmla="*/ 45 h 46"/>
                <a:gd name="T78" fmla="*/ 7 w 116"/>
                <a:gd name="T79"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46">
                  <a:moveTo>
                    <a:pt x="7" y="44"/>
                  </a:moveTo>
                  <a:lnTo>
                    <a:pt x="6" y="46"/>
                  </a:lnTo>
                  <a:lnTo>
                    <a:pt x="6" y="45"/>
                  </a:lnTo>
                  <a:lnTo>
                    <a:pt x="8" y="44"/>
                  </a:lnTo>
                  <a:lnTo>
                    <a:pt x="10" y="42"/>
                  </a:lnTo>
                  <a:lnTo>
                    <a:pt x="14" y="37"/>
                  </a:lnTo>
                  <a:lnTo>
                    <a:pt x="18" y="32"/>
                  </a:lnTo>
                  <a:lnTo>
                    <a:pt x="23" y="29"/>
                  </a:lnTo>
                  <a:lnTo>
                    <a:pt x="30" y="24"/>
                  </a:lnTo>
                  <a:lnTo>
                    <a:pt x="37" y="20"/>
                  </a:lnTo>
                  <a:lnTo>
                    <a:pt x="44" y="15"/>
                  </a:lnTo>
                  <a:lnTo>
                    <a:pt x="53" y="12"/>
                  </a:lnTo>
                  <a:lnTo>
                    <a:pt x="62" y="9"/>
                  </a:lnTo>
                  <a:lnTo>
                    <a:pt x="71" y="7"/>
                  </a:lnTo>
                  <a:lnTo>
                    <a:pt x="80" y="7"/>
                  </a:lnTo>
                  <a:lnTo>
                    <a:pt x="91" y="8"/>
                  </a:lnTo>
                  <a:lnTo>
                    <a:pt x="102" y="10"/>
                  </a:lnTo>
                  <a:lnTo>
                    <a:pt x="113" y="15"/>
                  </a:lnTo>
                  <a:lnTo>
                    <a:pt x="116" y="9"/>
                  </a:lnTo>
                  <a:lnTo>
                    <a:pt x="103" y="5"/>
                  </a:lnTo>
                  <a:lnTo>
                    <a:pt x="92" y="1"/>
                  </a:lnTo>
                  <a:lnTo>
                    <a:pt x="80" y="0"/>
                  </a:lnTo>
                  <a:lnTo>
                    <a:pt x="70" y="1"/>
                  </a:lnTo>
                  <a:lnTo>
                    <a:pt x="60" y="2"/>
                  </a:lnTo>
                  <a:lnTo>
                    <a:pt x="50" y="6"/>
                  </a:lnTo>
                  <a:lnTo>
                    <a:pt x="41" y="9"/>
                  </a:lnTo>
                  <a:lnTo>
                    <a:pt x="33" y="14"/>
                  </a:lnTo>
                  <a:lnTo>
                    <a:pt x="26" y="19"/>
                  </a:lnTo>
                  <a:lnTo>
                    <a:pt x="19" y="23"/>
                  </a:lnTo>
                  <a:lnTo>
                    <a:pt x="14" y="28"/>
                  </a:lnTo>
                  <a:lnTo>
                    <a:pt x="9" y="32"/>
                  </a:lnTo>
                  <a:lnTo>
                    <a:pt x="6" y="37"/>
                  </a:lnTo>
                  <a:lnTo>
                    <a:pt x="3" y="39"/>
                  </a:lnTo>
                  <a:lnTo>
                    <a:pt x="1" y="42"/>
                  </a:lnTo>
                  <a:lnTo>
                    <a:pt x="0" y="43"/>
                  </a:lnTo>
                  <a:lnTo>
                    <a:pt x="0" y="45"/>
                  </a:lnTo>
                  <a:lnTo>
                    <a:pt x="0" y="43"/>
                  </a:lnTo>
                  <a:lnTo>
                    <a:pt x="0" y="44"/>
                  </a:lnTo>
                  <a:lnTo>
                    <a:pt x="0" y="45"/>
                  </a:lnTo>
                  <a:lnTo>
                    <a:pt x="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29"/>
            <p:cNvSpPr>
              <a:spLocks/>
            </p:cNvSpPr>
            <p:nvPr/>
          </p:nvSpPr>
          <p:spPr bwMode="auto">
            <a:xfrm>
              <a:off x="3992936" y="2197646"/>
              <a:ext cx="19050" cy="87313"/>
            </a:xfrm>
            <a:custGeom>
              <a:avLst/>
              <a:gdLst>
                <a:gd name="T0" fmla="*/ 18 w 23"/>
                <a:gd name="T1" fmla="*/ 107 h 110"/>
                <a:gd name="T2" fmla="*/ 23 w 23"/>
                <a:gd name="T3" fmla="*/ 104 h 110"/>
                <a:gd name="T4" fmla="*/ 7 w 23"/>
                <a:gd name="T5" fmla="*/ 0 h 110"/>
                <a:gd name="T6" fmla="*/ 0 w 23"/>
                <a:gd name="T7" fmla="*/ 1 h 110"/>
                <a:gd name="T8" fmla="*/ 16 w 23"/>
                <a:gd name="T9" fmla="*/ 105 h 110"/>
                <a:gd name="T10" fmla="*/ 20 w 23"/>
                <a:gd name="T11" fmla="*/ 101 h 110"/>
                <a:gd name="T12" fmla="*/ 18 w 23"/>
                <a:gd name="T13" fmla="*/ 107 h 110"/>
                <a:gd name="T14" fmla="*/ 23 w 23"/>
                <a:gd name="T15" fmla="*/ 110 h 110"/>
                <a:gd name="T16" fmla="*/ 23 w 23"/>
                <a:gd name="T17" fmla="*/ 104 h 110"/>
                <a:gd name="T18" fmla="*/ 18 w 23"/>
                <a:gd name="T19" fmla="*/ 10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0">
                  <a:moveTo>
                    <a:pt x="18" y="107"/>
                  </a:moveTo>
                  <a:lnTo>
                    <a:pt x="23" y="104"/>
                  </a:lnTo>
                  <a:lnTo>
                    <a:pt x="7" y="0"/>
                  </a:lnTo>
                  <a:lnTo>
                    <a:pt x="0" y="1"/>
                  </a:lnTo>
                  <a:lnTo>
                    <a:pt x="16" y="105"/>
                  </a:lnTo>
                  <a:lnTo>
                    <a:pt x="20" y="101"/>
                  </a:lnTo>
                  <a:lnTo>
                    <a:pt x="18" y="107"/>
                  </a:lnTo>
                  <a:lnTo>
                    <a:pt x="23" y="110"/>
                  </a:lnTo>
                  <a:lnTo>
                    <a:pt x="23" y="104"/>
                  </a:lnTo>
                  <a:lnTo>
                    <a:pt x="18"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30"/>
            <p:cNvSpPr>
              <a:spLocks/>
            </p:cNvSpPr>
            <p:nvPr/>
          </p:nvSpPr>
          <p:spPr bwMode="auto">
            <a:xfrm>
              <a:off x="3932611" y="2207171"/>
              <a:ext cx="77788" cy="76200"/>
            </a:xfrm>
            <a:custGeom>
              <a:avLst/>
              <a:gdLst>
                <a:gd name="T0" fmla="*/ 0 w 97"/>
                <a:gd name="T1" fmla="*/ 0 h 96"/>
                <a:gd name="T2" fmla="*/ 0 w 97"/>
                <a:gd name="T3" fmla="*/ 0 h 96"/>
                <a:gd name="T4" fmla="*/ 0 w 97"/>
                <a:gd name="T5" fmla="*/ 8 h 96"/>
                <a:gd name="T6" fmla="*/ 2 w 97"/>
                <a:gd name="T7" fmla="*/ 17 h 96"/>
                <a:gd name="T8" fmla="*/ 5 w 97"/>
                <a:gd name="T9" fmla="*/ 25 h 96"/>
                <a:gd name="T10" fmla="*/ 12 w 97"/>
                <a:gd name="T11" fmla="*/ 33 h 96"/>
                <a:gd name="T12" fmla="*/ 19 w 97"/>
                <a:gd name="T13" fmla="*/ 41 h 96"/>
                <a:gd name="T14" fmla="*/ 27 w 97"/>
                <a:gd name="T15" fmla="*/ 49 h 96"/>
                <a:gd name="T16" fmla="*/ 36 w 97"/>
                <a:gd name="T17" fmla="*/ 56 h 96"/>
                <a:gd name="T18" fmla="*/ 46 w 97"/>
                <a:gd name="T19" fmla="*/ 64 h 96"/>
                <a:gd name="T20" fmla="*/ 54 w 97"/>
                <a:gd name="T21" fmla="*/ 70 h 96"/>
                <a:gd name="T22" fmla="*/ 62 w 97"/>
                <a:gd name="T23" fmla="*/ 76 h 96"/>
                <a:gd name="T24" fmla="*/ 71 w 97"/>
                <a:gd name="T25" fmla="*/ 82 h 96"/>
                <a:gd name="T26" fmla="*/ 78 w 97"/>
                <a:gd name="T27" fmla="*/ 87 h 96"/>
                <a:gd name="T28" fmla="*/ 85 w 97"/>
                <a:gd name="T29" fmla="*/ 90 h 96"/>
                <a:gd name="T30" fmla="*/ 89 w 97"/>
                <a:gd name="T31" fmla="*/ 94 h 96"/>
                <a:gd name="T32" fmla="*/ 93 w 97"/>
                <a:gd name="T33" fmla="*/ 95 h 96"/>
                <a:gd name="T34" fmla="*/ 95 w 97"/>
                <a:gd name="T35" fmla="*/ 96 h 96"/>
                <a:gd name="T36" fmla="*/ 97 w 97"/>
                <a:gd name="T37" fmla="*/ 90 h 96"/>
                <a:gd name="T38" fmla="*/ 96 w 97"/>
                <a:gd name="T39" fmla="*/ 90 h 96"/>
                <a:gd name="T40" fmla="*/ 93 w 97"/>
                <a:gd name="T41" fmla="*/ 88 h 96"/>
                <a:gd name="T42" fmla="*/ 88 w 97"/>
                <a:gd name="T43" fmla="*/ 85 h 96"/>
                <a:gd name="T44" fmla="*/ 81 w 97"/>
                <a:gd name="T45" fmla="*/ 81 h 96"/>
                <a:gd name="T46" fmla="*/ 74 w 97"/>
                <a:gd name="T47" fmla="*/ 76 h 96"/>
                <a:gd name="T48" fmla="*/ 65 w 97"/>
                <a:gd name="T49" fmla="*/ 71 h 96"/>
                <a:gd name="T50" fmla="*/ 57 w 97"/>
                <a:gd name="T51" fmla="*/ 65 h 96"/>
                <a:gd name="T52" fmla="*/ 49 w 97"/>
                <a:gd name="T53" fmla="*/ 58 h 96"/>
                <a:gd name="T54" fmla="*/ 40 w 97"/>
                <a:gd name="T55" fmla="*/ 51 h 96"/>
                <a:gd name="T56" fmla="*/ 32 w 97"/>
                <a:gd name="T57" fmla="*/ 44 h 96"/>
                <a:gd name="T58" fmla="*/ 24 w 97"/>
                <a:gd name="T59" fmla="*/ 36 h 96"/>
                <a:gd name="T60" fmla="*/ 17 w 97"/>
                <a:gd name="T61" fmla="*/ 29 h 96"/>
                <a:gd name="T62" fmla="*/ 11 w 97"/>
                <a:gd name="T63" fmla="*/ 21 h 96"/>
                <a:gd name="T64" fmla="*/ 8 w 97"/>
                <a:gd name="T65" fmla="*/ 14 h 96"/>
                <a:gd name="T66" fmla="*/ 5 w 97"/>
                <a:gd name="T67" fmla="*/ 7 h 96"/>
                <a:gd name="T68" fmla="*/ 5 w 97"/>
                <a:gd name="T69" fmla="*/ 2 h 96"/>
                <a:gd name="T70" fmla="*/ 5 w 97"/>
                <a:gd name="T71" fmla="*/ 3 h 96"/>
                <a:gd name="T72" fmla="*/ 0 w 97"/>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96">
                  <a:moveTo>
                    <a:pt x="0" y="0"/>
                  </a:moveTo>
                  <a:lnTo>
                    <a:pt x="0" y="0"/>
                  </a:lnTo>
                  <a:lnTo>
                    <a:pt x="0" y="8"/>
                  </a:lnTo>
                  <a:lnTo>
                    <a:pt x="2" y="17"/>
                  </a:lnTo>
                  <a:lnTo>
                    <a:pt x="5" y="25"/>
                  </a:lnTo>
                  <a:lnTo>
                    <a:pt x="12" y="33"/>
                  </a:lnTo>
                  <a:lnTo>
                    <a:pt x="19" y="41"/>
                  </a:lnTo>
                  <a:lnTo>
                    <a:pt x="27" y="49"/>
                  </a:lnTo>
                  <a:lnTo>
                    <a:pt x="36" y="56"/>
                  </a:lnTo>
                  <a:lnTo>
                    <a:pt x="46" y="64"/>
                  </a:lnTo>
                  <a:lnTo>
                    <a:pt x="54" y="70"/>
                  </a:lnTo>
                  <a:lnTo>
                    <a:pt x="62" y="76"/>
                  </a:lnTo>
                  <a:lnTo>
                    <a:pt x="71" y="82"/>
                  </a:lnTo>
                  <a:lnTo>
                    <a:pt x="78" y="87"/>
                  </a:lnTo>
                  <a:lnTo>
                    <a:pt x="85" y="90"/>
                  </a:lnTo>
                  <a:lnTo>
                    <a:pt x="89" y="94"/>
                  </a:lnTo>
                  <a:lnTo>
                    <a:pt x="93" y="95"/>
                  </a:lnTo>
                  <a:lnTo>
                    <a:pt x="95" y="96"/>
                  </a:lnTo>
                  <a:lnTo>
                    <a:pt x="97" y="90"/>
                  </a:lnTo>
                  <a:lnTo>
                    <a:pt x="96" y="90"/>
                  </a:lnTo>
                  <a:lnTo>
                    <a:pt x="93" y="88"/>
                  </a:lnTo>
                  <a:lnTo>
                    <a:pt x="88" y="85"/>
                  </a:lnTo>
                  <a:lnTo>
                    <a:pt x="81" y="81"/>
                  </a:lnTo>
                  <a:lnTo>
                    <a:pt x="74" y="76"/>
                  </a:lnTo>
                  <a:lnTo>
                    <a:pt x="65" y="71"/>
                  </a:lnTo>
                  <a:lnTo>
                    <a:pt x="57" y="65"/>
                  </a:lnTo>
                  <a:lnTo>
                    <a:pt x="49" y="58"/>
                  </a:lnTo>
                  <a:lnTo>
                    <a:pt x="40" y="51"/>
                  </a:lnTo>
                  <a:lnTo>
                    <a:pt x="32" y="44"/>
                  </a:lnTo>
                  <a:lnTo>
                    <a:pt x="24" y="36"/>
                  </a:lnTo>
                  <a:lnTo>
                    <a:pt x="17" y="29"/>
                  </a:lnTo>
                  <a:lnTo>
                    <a:pt x="11" y="21"/>
                  </a:lnTo>
                  <a:lnTo>
                    <a:pt x="8" y="14"/>
                  </a:lnTo>
                  <a:lnTo>
                    <a:pt x="5" y="7"/>
                  </a:lnTo>
                  <a:lnTo>
                    <a:pt x="5" y="2"/>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31"/>
            <p:cNvSpPr>
              <a:spLocks/>
            </p:cNvSpPr>
            <p:nvPr/>
          </p:nvSpPr>
          <p:spPr bwMode="auto">
            <a:xfrm>
              <a:off x="3932611" y="2110333"/>
              <a:ext cx="28575" cy="98425"/>
            </a:xfrm>
            <a:custGeom>
              <a:avLst/>
              <a:gdLst>
                <a:gd name="T0" fmla="*/ 33 w 36"/>
                <a:gd name="T1" fmla="*/ 0 h 124"/>
                <a:gd name="T2" fmla="*/ 33 w 36"/>
                <a:gd name="T3" fmla="*/ 0 h 124"/>
                <a:gd name="T4" fmla="*/ 28 w 36"/>
                <a:gd name="T5" fmla="*/ 5 h 124"/>
                <a:gd name="T6" fmla="*/ 25 w 36"/>
                <a:gd name="T7" fmla="*/ 10 h 124"/>
                <a:gd name="T8" fmla="*/ 23 w 36"/>
                <a:gd name="T9" fmla="*/ 15 h 124"/>
                <a:gd name="T10" fmla="*/ 19 w 36"/>
                <a:gd name="T11" fmla="*/ 22 h 124"/>
                <a:gd name="T12" fmla="*/ 17 w 36"/>
                <a:gd name="T13" fmla="*/ 29 h 124"/>
                <a:gd name="T14" fmla="*/ 15 w 36"/>
                <a:gd name="T15" fmla="*/ 37 h 124"/>
                <a:gd name="T16" fmla="*/ 12 w 36"/>
                <a:gd name="T17" fmla="*/ 47 h 124"/>
                <a:gd name="T18" fmla="*/ 11 w 36"/>
                <a:gd name="T19" fmla="*/ 55 h 124"/>
                <a:gd name="T20" fmla="*/ 10 w 36"/>
                <a:gd name="T21" fmla="*/ 64 h 124"/>
                <a:gd name="T22" fmla="*/ 8 w 36"/>
                <a:gd name="T23" fmla="*/ 73 h 124"/>
                <a:gd name="T24" fmla="*/ 7 w 36"/>
                <a:gd name="T25" fmla="*/ 82 h 124"/>
                <a:gd name="T26" fmla="*/ 5 w 36"/>
                <a:gd name="T27" fmla="*/ 90 h 124"/>
                <a:gd name="T28" fmla="*/ 3 w 36"/>
                <a:gd name="T29" fmla="*/ 100 h 124"/>
                <a:gd name="T30" fmla="*/ 2 w 36"/>
                <a:gd name="T31" fmla="*/ 108 h 124"/>
                <a:gd name="T32" fmla="*/ 1 w 36"/>
                <a:gd name="T33" fmla="*/ 115 h 124"/>
                <a:gd name="T34" fmla="*/ 0 w 36"/>
                <a:gd name="T35" fmla="*/ 121 h 124"/>
                <a:gd name="T36" fmla="*/ 5 w 36"/>
                <a:gd name="T37" fmla="*/ 124 h 124"/>
                <a:gd name="T38" fmla="*/ 8 w 36"/>
                <a:gd name="T39" fmla="*/ 116 h 124"/>
                <a:gd name="T40" fmla="*/ 9 w 36"/>
                <a:gd name="T41" fmla="*/ 108 h 124"/>
                <a:gd name="T42" fmla="*/ 10 w 36"/>
                <a:gd name="T43" fmla="*/ 101 h 124"/>
                <a:gd name="T44" fmla="*/ 11 w 36"/>
                <a:gd name="T45" fmla="*/ 91 h 124"/>
                <a:gd name="T46" fmla="*/ 12 w 36"/>
                <a:gd name="T47" fmla="*/ 82 h 124"/>
                <a:gd name="T48" fmla="*/ 15 w 36"/>
                <a:gd name="T49" fmla="*/ 73 h 124"/>
                <a:gd name="T50" fmla="*/ 16 w 36"/>
                <a:gd name="T51" fmla="*/ 65 h 124"/>
                <a:gd name="T52" fmla="*/ 17 w 36"/>
                <a:gd name="T53" fmla="*/ 56 h 124"/>
                <a:gd name="T54" fmla="*/ 19 w 36"/>
                <a:gd name="T55" fmla="*/ 48 h 124"/>
                <a:gd name="T56" fmla="*/ 21 w 36"/>
                <a:gd name="T57" fmla="*/ 40 h 124"/>
                <a:gd name="T58" fmla="*/ 24 w 36"/>
                <a:gd name="T59" fmla="*/ 32 h 124"/>
                <a:gd name="T60" fmla="*/ 26 w 36"/>
                <a:gd name="T61" fmla="*/ 25 h 124"/>
                <a:gd name="T62" fmla="*/ 28 w 36"/>
                <a:gd name="T63" fmla="*/ 18 h 124"/>
                <a:gd name="T64" fmla="*/ 31 w 36"/>
                <a:gd name="T65" fmla="*/ 13 h 124"/>
                <a:gd name="T66" fmla="*/ 33 w 36"/>
                <a:gd name="T67" fmla="*/ 9 h 124"/>
                <a:gd name="T68" fmla="*/ 36 w 36"/>
                <a:gd name="T69" fmla="*/ 5 h 124"/>
                <a:gd name="T70" fmla="*/ 36 w 36"/>
                <a:gd name="T71" fmla="*/ 5 h 124"/>
                <a:gd name="T72" fmla="*/ 33 w 36"/>
                <a:gd name="T7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4">
                  <a:moveTo>
                    <a:pt x="33" y="0"/>
                  </a:moveTo>
                  <a:lnTo>
                    <a:pt x="33" y="0"/>
                  </a:lnTo>
                  <a:lnTo>
                    <a:pt x="28" y="5"/>
                  </a:lnTo>
                  <a:lnTo>
                    <a:pt x="25" y="10"/>
                  </a:lnTo>
                  <a:lnTo>
                    <a:pt x="23" y="15"/>
                  </a:lnTo>
                  <a:lnTo>
                    <a:pt x="19" y="22"/>
                  </a:lnTo>
                  <a:lnTo>
                    <a:pt x="17" y="29"/>
                  </a:lnTo>
                  <a:lnTo>
                    <a:pt x="15" y="37"/>
                  </a:lnTo>
                  <a:lnTo>
                    <a:pt x="12" y="47"/>
                  </a:lnTo>
                  <a:lnTo>
                    <a:pt x="11" y="55"/>
                  </a:lnTo>
                  <a:lnTo>
                    <a:pt x="10" y="64"/>
                  </a:lnTo>
                  <a:lnTo>
                    <a:pt x="8" y="73"/>
                  </a:lnTo>
                  <a:lnTo>
                    <a:pt x="7" y="82"/>
                  </a:lnTo>
                  <a:lnTo>
                    <a:pt x="5" y="90"/>
                  </a:lnTo>
                  <a:lnTo>
                    <a:pt x="3" y="100"/>
                  </a:lnTo>
                  <a:lnTo>
                    <a:pt x="2" y="108"/>
                  </a:lnTo>
                  <a:lnTo>
                    <a:pt x="1" y="115"/>
                  </a:lnTo>
                  <a:lnTo>
                    <a:pt x="0" y="121"/>
                  </a:lnTo>
                  <a:lnTo>
                    <a:pt x="5" y="124"/>
                  </a:lnTo>
                  <a:lnTo>
                    <a:pt x="8" y="116"/>
                  </a:lnTo>
                  <a:lnTo>
                    <a:pt x="9" y="108"/>
                  </a:lnTo>
                  <a:lnTo>
                    <a:pt x="10" y="101"/>
                  </a:lnTo>
                  <a:lnTo>
                    <a:pt x="11" y="91"/>
                  </a:lnTo>
                  <a:lnTo>
                    <a:pt x="12" y="82"/>
                  </a:lnTo>
                  <a:lnTo>
                    <a:pt x="15" y="73"/>
                  </a:lnTo>
                  <a:lnTo>
                    <a:pt x="16" y="65"/>
                  </a:lnTo>
                  <a:lnTo>
                    <a:pt x="17" y="56"/>
                  </a:lnTo>
                  <a:lnTo>
                    <a:pt x="19" y="48"/>
                  </a:lnTo>
                  <a:lnTo>
                    <a:pt x="21" y="40"/>
                  </a:lnTo>
                  <a:lnTo>
                    <a:pt x="24" y="32"/>
                  </a:lnTo>
                  <a:lnTo>
                    <a:pt x="26" y="25"/>
                  </a:lnTo>
                  <a:lnTo>
                    <a:pt x="28" y="18"/>
                  </a:lnTo>
                  <a:lnTo>
                    <a:pt x="31" y="13"/>
                  </a:lnTo>
                  <a:lnTo>
                    <a:pt x="33" y="9"/>
                  </a:lnTo>
                  <a:lnTo>
                    <a:pt x="36" y="5"/>
                  </a:lnTo>
                  <a:lnTo>
                    <a:pt x="36"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32"/>
            <p:cNvSpPr>
              <a:spLocks/>
            </p:cNvSpPr>
            <p:nvPr/>
          </p:nvSpPr>
          <p:spPr bwMode="auto">
            <a:xfrm>
              <a:off x="3959598" y="2038896"/>
              <a:ext cx="31750" cy="76200"/>
            </a:xfrm>
            <a:custGeom>
              <a:avLst/>
              <a:gdLst>
                <a:gd name="T0" fmla="*/ 37 w 41"/>
                <a:gd name="T1" fmla="*/ 0 h 96"/>
                <a:gd name="T2" fmla="*/ 37 w 41"/>
                <a:gd name="T3" fmla="*/ 0 h 96"/>
                <a:gd name="T4" fmla="*/ 30 w 41"/>
                <a:gd name="T5" fmla="*/ 6 h 96"/>
                <a:gd name="T6" fmla="*/ 24 w 41"/>
                <a:gd name="T7" fmla="*/ 13 h 96"/>
                <a:gd name="T8" fmla="*/ 21 w 41"/>
                <a:gd name="T9" fmla="*/ 20 h 96"/>
                <a:gd name="T10" fmla="*/ 18 w 41"/>
                <a:gd name="T11" fmla="*/ 27 h 96"/>
                <a:gd name="T12" fmla="*/ 15 w 41"/>
                <a:gd name="T13" fmla="*/ 34 h 96"/>
                <a:gd name="T14" fmla="*/ 13 w 41"/>
                <a:gd name="T15" fmla="*/ 41 h 96"/>
                <a:gd name="T16" fmla="*/ 12 w 41"/>
                <a:gd name="T17" fmla="*/ 48 h 96"/>
                <a:gd name="T18" fmla="*/ 10 w 41"/>
                <a:gd name="T19" fmla="*/ 53 h 96"/>
                <a:gd name="T20" fmla="*/ 9 w 41"/>
                <a:gd name="T21" fmla="*/ 60 h 96"/>
                <a:gd name="T22" fmla="*/ 9 w 41"/>
                <a:gd name="T23" fmla="*/ 66 h 96"/>
                <a:gd name="T24" fmla="*/ 8 w 41"/>
                <a:gd name="T25" fmla="*/ 72 h 96"/>
                <a:gd name="T26" fmla="*/ 7 w 41"/>
                <a:gd name="T27" fmla="*/ 76 h 96"/>
                <a:gd name="T28" fmla="*/ 6 w 41"/>
                <a:gd name="T29" fmla="*/ 81 h 96"/>
                <a:gd name="T30" fmla="*/ 5 w 41"/>
                <a:gd name="T31" fmla="*/ 86 h 96"/>
                <a:gd name="T32" fmla="*/ 2 w 41"/>
                <a:gd name="T33" fmla="*/ 89 h 96"/>
                <a:gd name="T34" fmla="*/ 0 w 41"/>
                <a:gd name="T35" fmla="*/ 91 h 96"/>
                <a:gd name="T36" fmla="*/ 3 w 41"/>
                <a:gd name="T37" fmla="*/ 96 h 96"/>
                <a:gd name="T38" fmla="*/ 7 w 41"/>
                <a:gd name="T39" fmla="*/ 93 h 96"/>
                <a:gd name="T40" fmla="*/ 10 w 41"/>
                <a:gd name="T41" fmla="*/ 88 h 96"/>
                <a:gd name="T42" fmla="*/ 13 w 41"/>
                <a:gd name="T43" fmla="*/ 83 h 96"/>
                <a:gd name="T44" fmla="*/ 14 w 41"/>
                <a:gd name="T45" fmla="*/ 79 h 96"/>
                <a:gd name="T46" fmla="*/ 15 w 41"/>
                <a:gd name="T47" fmla="*/ 73 h 96"/>
                <a:gd name="T48" fmla="*/ 15 w 41"/>
                <a:gd name="T49" fmla="*/ 67 h 96"/>
                <a:gd name="T50" fmla="*/ 16 w 41"/>
                <a:gd name="T51" fmla="*/ 60 h 96"/>
                <a:gd name="T52" fmla="*/ 17 w 41"/>
                <a:gd name="T53" fmla="*/ 55 h 96"/>
                <a:gd name="T54" fmla="*/ 18 w 41"/>
                <a:gd name="T55" fmla="*/ 49 h 96"/>
                <a:gd name="T56" fmla="*/ 20 w 41"/>
                <a:gd name="T57" fmla="*/ 42 h 96"/>
                <a:gd name="T58" fmla="*/ 21 w 41"/>
                <a:gd name="T59" fmla="*/ 36 h 96"/>
                <a:gd name="T60" fmla="*/ 22 w 41"/>
                <a:gd name="T61" fmla="*/ 29 h 96"/>
                <a:gd name="T62" fmla="*/ 25 w 41"/>
                <a:gd name="T63" fmla="*/ 23 h 96"/>
                <a:gd name="T64" fmla="*/ 30 w 41"/>
                <a:gd name="T65" fmla="*/ 17 h 96"/>
                <a:gd name="T66" fmla="*/ 35 w 41"/>
                <a:gd name="T67" fmla="*/ 11 h 96"/>
                <a:gd name="T68" fmla="*/ 41 w 41"/>
                <a:gd name="T69" fmla="*/ 5 h 96"/>
                <a:gd name="T70" fmla="*/ 41 w 41"/>
                <a:gd name="T71" fmla="*/ 5 h 96"/>
                <a:gd name="T72" fmla="*/ 37 w 41"/>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6">
                  <a:moveTo>
                    <a:pt x="37" y="0"/>
                  </a:moveTo>
                  <a:lnTo>
                    <a:pt x="37" y="0"/>
                  </a:lnTo>
                  <a:lnTo>
                    <a:pt x="30" y="6"/>
                  </a:lnTo>
                  <a:lnTo>
                    <a:pt x="24" y="13"/>
                  </a:lnTo>
                  <a:lnTo>
                    <a:pt x="21" y="20"/>
                  </a:lnTo>
                  <a:lnTo>
                    <a:pt x="18" y="27"/>
                  </a:lnTo>
                  <a:lnTo>
                    <a:pt x="15" y="34"/>
                  </a:lnTo>
                  <a:lnTo>
                    <a:pt x="13" y="41"/>
                  </a:lnTo>
                  <a:lnTo>
                    <a:pt x="12" y="48"/>
                  </a:lnTo>
                  <a:lnTo>
                    <a:pt x="10" y="53"/>
                  </a:lnTo>
                  <a:lnTo>
                    <a:pt x="9" y="60"/>
                  </a:lnTo>
                  <a:lnTo>
                    <a:pt x="9" y="66"/>
                  </a:lnTo>
                  <a:lnTo>
                    <a:pt x="8" y="72"/>
                  </a:lnTo>
                  <a:lnTo>
                    <a:pt x="7" y="76"/>
                  </a:lnTo>
                  <a:lnTo>
                    <a:pt x="6" y="81"/>
                  </a:lnTo>
                  <a:lnTo>
                    <a:pt x="5" y="86"/>
                  </a:lnTo>
                  <a:lnTo>
                    <a:pt x="2" y="89"/>
                  </a:lnTo>
                  <a:lnTo>
                    <a:pt x="0" y="91"/>
                  </a:lnTo>
                  <a:lnTo>
                    <a:pt x="3" y="96"/>
                  </a:lnTo>
                  <a:lnTo>
                    <a:pt x="7" y="93"/>
                  </a:lnTo>
                  <a:lnTo>
                    <a:pt x="10" y="88"/>
                  </a:lnTo>
                  <a:lnTo>
                    <a:pt x="13" y="83"/>
                  </a:lnTo>
                  <a:lnTo>
                    <a:pt x="14" y="79"/>
                  </a:lnTo>
                  <a:lnTo>
                    <a:pt x="15" y="73"/>
                  </a:lnTo>
                  <a:lnTo>
                    <a:pt x="15" y="67"/>
                  </a:lnTo>
                  <a:lnTo>
                    <a:pt x="16" y="60"/>
                  </a:lnTo>
                  <a:lnTo>
                    <a:pt x="17" y="55"/>
                  </a:lnTo>
                  <a:lnTo>
                    <a:pt x="18" y="49"/>
                  </a:lnTo>
                  <a:lnTo>
                    <a:pt x="20" y="42"/>
                  </a:lnTo>
                  <a:lnTo>
                    <a:pt x="21" y="36"/>
                  </a:lnTo>
                  <a:lnTo>
                    <a:pt x="22" y="29"/>
                  </a:lnTo>
                  <a:lnTo>
                    <a:pt x="25" y="23"/>
                  </a:lnTo>
                  <a:lnTo>
                    <a:pt x="30" y="17"/>
                  </a:lnTo>
                  <a:lnTo>
                    <a:pt x="35" y="11"/>
                  </a:lnTo>
                  <a:lnTo>
                    <a:pt x="41" y="5"/>
                  </a:lnTo>
                  <a:lnTo>
                    <a:pt x="41"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33"/>
            <p:cNvSpPr>
              <a:spLocks/>
            </p:cNvSpPr>
            <p:nvPr/>
          </p:nvSpPr>
          <p:spPr bwMode="auto">
            <a:xfrm>
              <a:off x="3988173" y="1983333"/>
              <a:ext cx="179388" cy="58738"/>
            </a:xfrm>
            <a:custGeom>
              <a:avLst/>
              <a:gdLst>
                <a:gd name="T0" fmla="*/ 226 w 226"/>
                <a:gd name="T1" fmla="*/ 0 h 74"/>
                <a:gd name="T2" fmla="*/ 226 w 226"/>
                <a:gd name="T3" fmla="*/ 0 h 74"/>
                <a:gd name="T4" fmla="*/ 213 w 226"/>
                <a:gd name="T5" fmla="*/ 0 h 74"/>
                <a:gd name="T6" fmla="*/ 200 w 226"/>
                <a:gd name="T7" fmla="*/ 0 h 74"/>
                <a:gd name="T8" fmla="*/ 185 w 226"/>
                <a:gd name="T9" fmla="*/ 1 h 74"/>
                <a:gd name="T10" fmla="*/ 170 w 226"/>
                <a:gd name="T11" fmla="*/ 4 h 74"/>
                <a:gd name="T12" fmla="*/ 154 w 226"/>
                <a:gd name="T13" fmla="*/ 7 h 74"/>
                <a:gd name="T14" fmla="*/ 138 w 226"/>
                <a:gd name="T15" fmla="*/ 11 h 74"/>
                <a:gd name="T16" fmla="*/ 122 w 226"/>
                <a:gd name="T17" fmla="*/ 14 h 74"/>
                <a:gd name="T18" fmla="*/ 106 w 226"/>
                <a:gd name="T19" fmla="*/ 20 h 74"/>
                <a:gd name="T20" fmla="*/ 90 w 226"/>
                <a:gd name="T21" fmla="*/ 26 h 74"/>
                <a:gd name="T22" fmla="*/ 74 w 226"/>
                <a:gd name="T23" fmla="*/ 31 h 74"/>
                <a:gd name="T24" fmla="*/ 57 w 226"/>
                <a:gd name="T25" fmla="*/ 37 h 74"/>
                <a:gd name="T26" fmla="*/ 44 w 226"/>
                <a:gd name="T27" fmla="*/ 44 h 74"/>
                <a:gd name="T28" fmla="*/ 31 w 226"/>
                <a:gd name="T29" fmla="*/ 50 h 74"/>
                <a:gd name="T30" fmla="*/ 18 w 226"/>
                <a:gd name="T31" fmla="*/ 57 h 74"/>
                <a:gd name="T32" fmla="*/ 9 w 226"/>
                <a:gd name="T33" fmla="*/ 63 h 74"/>
                <a:gd name="T34" fmla="*/ 0 w 226"/>
                <a:gd name="T35" fmla="*/ 69 h 74"/>
                <a:gd name="T36" fmla="*/ 4 w 226"/>
                <a:gd name="T37" fmla="*/ 74 h 74"/>
                <a:gd name="T38" fmla="*/ 13 w 226"/>
                <a:gd name="T39" fmla="*/ 68 h 74"/>
                <a:gd name="T40" fmla="*/ 23 w 226"/>
                <a:gd name="T41" fmla="*/ 63 h 74"/>
                <a:gd name="T42" fmla="*/ 33 w 226"/>
                <a:gd name="T43" fmla="*/ 56 h 74"/>
                <a:gd name="T44" fmla="*/ 47 w 226"/>
                <a:gd name="T45" fmla="*/ 50 h 74"/>
                <a:gd name="T46" fmla="*/ 61 w 226"/>
                <a:gd name="T47" fmla="*/ 43 h 74"/>
                <a:gd name="T48" fmla="*/ 76 w 226"/>
                <a:gd name="T49" fmla="*/ 37 h 74"/>
                <a:gd name="T50" fmla="*/ 91 w 226"/>
                <a:gd name="T51" fmla="*/ 31 h 74"/>
                <a:gd name="T52" fmla="*/ 107 w 226"/>
                <a:gd name="T53" fmla="*/ 26 h 74"/>
                <a:gd name="T54" fmla="*/ 123 w 226"/>
                <a:gd name="T55" fmla="*/ 21 h 74"/>
                <a:gd name="T56" fmla="*/ 139 w 226"/>
                <a:gd name="T57" fmla="*/ 16 h 74"/>
                <a:gd name="T58" fmla="*/ 155 w 226"/>
                <a:gd name="T59" fmla="*/ 13 h 74"/>
                <a:gd name="T60" fmla="*/ 171 w 226"/>
                <a:gd name="T61" fmla="*/ 10 h 74"/>
                <a:gd name="T62" fmla="*/ 186 w 226"/>
                <a:gd name="T63" fmla="*/ 7 h 74"/>
                <a:gd name="T64" fmla="*/ 200 w 226"/>
                <a:gd name="T65" fmla="*/ 7 h 74"/>
                <a:gd name="T66" fmla="*/ 213 w 226"/>
                <a:gd name="T67" fmla="*/ 6 h 74"/>
                <a:gd name="T68" fmla="*/ 224 w 226"/>
                <a:gd name="T69" fmla="*/ 7 h 74"/>
                <a:gd name="T70" fmla="*/ 224 w 226"/>
                <a:gd name="T71" fmla="*/ 7 h 74"/>
                <a:gd name="T72" fmla="*/ 226 w 226"/>
                <a:gd name="T7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74">
                  <a:moveTo>
                    <a:pt x="226" y="0"/>
                  </a:moveTo>
                  <a:lnTo>
                    <a:pt x="226" y="0"/>
                  </a:lnTo>
                  <a:lnTo>
                    <a:pt x="213" y="0"/>
                  </a:lnTo>
                  <a:lnTo>
                    <a:pt x="200" y="0"/>
                  </a:lnTo>
                  <a:lnTo>
                    <a:pt x="185" y="1"/>
                  </a:lnTo>
                  <a:lnTo>
                    <a:pt x="170" y="4"/>
                  </a:lnTo>
                  <a:lnTo>
                    <a:pt x="154" y="7"/>
                  </a:lnTo>
                  <a:lnTo>
                    <a:pt x="138" y="11"/>
                  </a:lnTo>
                  <a:lnTo>
                    <a:pt x="122" y="14"/>
                  </a:lnTo>
                  <a:lnTo>
                    <a:pt x="106" y="20"/>
                  </a:lnTo>
                  <a:lnTo>
                    <a:pt x="90" y="26"/>
                  </a:lnTo>
                  <a:lnTo>
                    <a:pt x="74" y="31"/>
                  </a:lnTo>
                  <a:lnTo>
                    <a:pt x="57" y="37"/>
                  </a:lnTo>
                  <a:lnTo>
                    <a:pt x="44" y="44"/>
                  </a:lnTo>
                  <a:lnTo>
                    <a:pt x="31" y="50"/>
                  </a:lnTo>
                  <a:lnTo>
                    <a:pt x="18" y="57"/>
                  </a:lnTo>
                  <a:lnTo>
                    <a:pt x="9" y="63"/>
                  </a:lnTo>
                  <a:lnTo>
                    <a:pt x="0" y="69"/>
                  </a:lnTo>
                  <a:lnTo>
                    <a:pt x="4" y="74"/>
                  </a:lnTo>
                  <a:lnTo>
                    <a:pt x="13" y="68"/>
                  </a:lnTo>
                  <a:lnTo>
                    <a:pt x="23" y="63"/>
                  </a:lnTo>
                  <a:lnTo>
                    <a:pt x="33" y="56"/>
                  </a:lnTo>
                  <a:lnTo>
                    <a:pt x="47" y="50"/>
                  </a:lnTo>
                  <a:lnTo>
                    <a:pt x="61" y="43"/>
                  </a:lnTo>
                  <a:lnTo>
                    <a:pt x="76" y="37"/>
                  </a:lnTo>
                  <a:lnTo>
                    <a:pt x="91" y="31"/>
                  </a:lnTo>
                  <a:lnTo>
                    <a:pt x="107" y="26"/>
                  </a:lnTo>
                  <a:lnTo>
                    <a:pt x="123" y="21"/>
                  </a:lnTo>
                  <a:lnTo>
                    <a:pt x="139" y="16"/>
                  </a:lnTo>
                  <a:lnTo>
                    <a:pt x="155" y="13"/>
                  </a:lnTo>
                  <a:lnTo>
                    <a:pt x="171" y="10"/>
                  </a:lnTo>
                  <a:lnTo>
                    <a:pt x="186" y="7"/>
                  </a:lnTo>
                  <a:lnTo>
                    <a:pt x="200" y="7"/>
                  </a:lnTo>
                  <a:lnTo>
                    <a:pt x="213" y="6"/>
                  </a:lnTo>
                  <a:lnTo>
                    <a:pt x="224" y="7"/>
                  </a:lnTo>
                  <a:lnTo>
                    <a:pt x="224" y="7"/>
                  </a:lnTo>
                  <a:lnTo>
                    <a:pt x="2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34"/>
            <p:cNvSpPr>
              <a:spLocks/>
            </p:cNvSpPr>
            <p:nvPr/>
          </p:nvSpPr>
          <p:spPr bwMode="auto">
            <a:xfrm>
              <a:off x="4229473" y="2178596"/>
              <a:ext cx="69850" cy="15875"/>
            </a:xfrm>
            <a:custGeom>
              <a:avLst/>
              <a:gdLst>
                <a:gd name="T0" fmla="*/ 0 w 87"/>
                <a:gd name="T1" fmla="*/ 19 h 19"/>
                <a:gd name="T2" fmla="*/ 87 w 87"/>
                <a:gd name="T3" fmla="*/ 11 h 19"/>
                <a:gd name="T4" fmla="*/ 53 w 87"/>
                <a:gd name="T5" fmla="*/ 0 h 19"/>
                <a:gd name="T6" fmla="*/ 0 w 87"/>
                <a:gd name="T7" fmla="*/ 19 h 19"/>
              </a:gdLst>
              <a:ahLst/>
              <a:cxnLst>
                <a:cxn ang="0">
                  <a:pos x="T0" y="T1"/>
                </a:cxn>
                <a:cxn ang="0">
                  <a:pos x="T2" y="T3"/>
                </a:cxn>
                <a:cxn ang="0">
                  <a:pos x="T4" y="T5"/>
                </a:cxn>
                <a:cxn ang="0">
                  <a:pos x="T6" y="T7"/>
                </a:cxn>
              </a:cxnLst>
              <a:rect l="0" t="0" r="r" b="b"/>
              <a:pathLst>
                <a:path w="87" h="19">
                  <a:moveTo>
                    <a:pt x="0" y="19"/>
                  </a:moveTo>
                  <a:lnTo>
                    <a:pt x="87" y="11"/>
                  </a:lnTo>
                  <a:lnTo>
                    <a:pt x="53"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35"/>
            <p:cNvSpPr>
              <a:spLocks/>
            </p:cNvSpPr>
            <p:nvPr/>
          </p:nvSpPr>
          <p:spPr bwMode="auto">
            <a:xfrm>
              <a:off x="4229473" y="2184946"/>
              <a:ext cx="80963" cy="12700"/>
            </a:xfrm>
            <a:custGeom>
              <a:avLst/>
              <a:gdLst>
                <a:gd name="T0" fmla="*/ 87 w 102"/>
                <a:gd name="T1" fmla="*/ 7 h 15"/>
                <a:gd name="T2" fmla="*/ 87 w 102"/>
                <a:gd name="T3" fmla="*/ 0 h 15"/>
                <a:gd name="T4" fmla="*/ 0 w 102"/>
                <a:gd name="T5" fmla="*/ 8 h 15"/>
                <a:gd name="T6" fmla="*/ 1 w 102"/>
                <a:gd name="T7" fmla="*/ 15 h 15"/>
                <a:gd name="T8" fmla="*/ 89 w 102"/>
                <a:gd name="T9" fmla="*/ 7 h 15"/>
                <a:gd name="T10" fmla="*/ 89 w 102"/>
                <a:gd name="T11" fmla="*/ 0 h 15"/>
                <a:gd name="T12" fmla="*/ 89 w 102"/>
                <a:gd name="T13" fmla="*/ 7 h 15"/>
                <a:gd name="T14" fmla="*/ 102 w 102"/>
                <a:gd name="T15" fmla="*/ 5 h 15"/>
                <a:gd name="T16" fmla="*/ 89 w 102"/>
                <a:gd name="T17" fmla="*/ 0 h 15"/>
                <a:gd name="T18" fmla="*/ 87 w 102"/>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
                  <a:moveTo>
                    <a:pt x="87" y="7"/>
                  </a:moveTo>
                  <a:lnTo>
                    <a:pt x="87" y="0"/>
                  </a:lnTo>
                  <a:lnTo>
                    <a:pt x="0" y="8"/>
                  </a:lnTo>
                  <a:lnTo>
                    <a:pt x="1" y="15"/>
                  </a:lnTo>
                  <a:lnTo>
                    <a:pt x="89" y="7"/>
                  </a:lnTo>
                  <a:lnTo>
                    <a:pt x="89" y="0"/>
                  </a:lnTo>
                  <a:lnTo>
                    <a:pt x="89" y="7"/>
                  </a:lnTo>
                  <a:lnTo>
                    <a:pt x="102" y="5"/>
                  </a:lnTo>
                  <a:lnTo>
                    <a:pt x="89" y="0"/>
                  </a:lnTo>
                  <a:lnTo>
                    <a:pt x="8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36"/>
            <p:cNvSpPr>
              <a:spLocks/>
            </p:cNvSpPr>
            <p:nvPr/>
          </p:nvSpPr>
          <p:spPr bwMode="auto">
            <a:xfrm>
              <a:off x="4270748" y="2177008"/>
              <a:ext cx="28575" cy="14288"/>
            </a:xfrm>
            <a:custGeom>
              <a:avLst/>
              <a:gdLst>
                <a:gd name="T0" fmla="*/ 1 w 37"/>
                <a:gd name="T1" fmla="*/ 7 h 19"/>
                <a:gd name="T2" fmla="*/ 0 w 37"/>
                <a:gd name="T3" fmla="*/ 7 h 19"/>
                <a:gd name="T4" fmla="*/ 35 w 37"/>
                <a:gd name="T5" fmla="*/ 19 h 19"/>
                <a:gd name="T6" fmla="*/ 37 w 37"/>
                <a:gd name="T7" fmla="*/ 12 h 19"/>
                <a:gd name="T8" fmla="*/ 1 w 37"/>
                <a:gd name="T9" fmla="*/ 0 h 19"/>
                <a:gd name="T10" fmla="*/ 0 w 37"/>
                <a:gd name="T11" fmla="*/ 0 h 19"/>
                <a:gd name="T12" fmla="*/ 1 w 37"/>
                <a:gd name="T13" fmla="*/ 0 h 19"/>
                <a:gd name="T14" fmla="*/ 1 w 37"/>
                <a:gd name="T15" fmla="*/ 0 h 19"/>
                <a:gd name="T16" fmla="*/ 0 w 37"/>
                <a:gd name="T17" fmla="*/ 0 h 19"/>
                <a:gd name="T18" fmla="*/ 1 w 37"/>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9">
                  <a:moveTo>
                    <a:pt x="1" y="7"/>
                  </a:moveTo>
                  <a:lnTo>
                    <a:pt x="0" y="7"/>
                  </a:lnTo>
                  <a:lnTo>
                    <a:pt x="35" y="19"/>
                  </a:lnTo>
                  <a:lnTo>
                    <a:pt x="37" y="12"/>
                  </a:lnTo>
                  <a:lnTo>
                    <a:pt x="1" y="0"/>
                  </a:lnTo>
                  <a:lnTo>
                    <a:pt x="0" y="0"/>
                  </a:lnTo>
                  <a:lnTo>
                    <a:pt x="1" y="0"/>
                  </a:lnTo>
                  <a:lnTo>
                    <a:pt x="1" y="0"/>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37"/>
            <p:cNvSpPr>
              <a:spLocks/>
            </p:cNvSpPr>
            <p:nvPr/>
          </p:nvSpPr>
          <p:spPr bwMode="auto">
            <a:xfrm>
              <a:off x="4213598" y="2177008"/>
              <a:ext cx="57150" cy="22225"/>
            </a:xfrm>
            <a:custGeom>
              <a:avLst/>
              <a:gdLst>
                <a:gd name="T0" fmla="*/ 21 w 74"/>
                <a:gd name="T1" fmla="*/ 20 h 28"/>
                <a:gd name="T2" fmla="*/ 22 w 74"/>
                <a:gd name="T3" fmla="*/ 27 h 28"/>
                <a:gd name="T4" fmla="*/ 74 w 74"/>
                <a:gd name="T5" fmla="*/ 7 h 28"/>
                <a:gd name="T6" fmla="*/ 73 w 74"/>
                <a:gd name="T7" fmla="*/ 0 h 28"/>
                <a:gd name="T8" fmla="*/ 21 w 74"/>
                <a:gd name="T9" fmla="*/ 20 h 28"/>
                <a:gd name="T10" fmla="*/ 22 w 74"/>
                <a:gd name="T11" fmla="*/ 27 h 28"/>
                <a:gd name="T12" fmla="*/ 21 w 74"/>
                <a:gd name="T13" fmla="*/ 20 h 28"/>
                <a:gd name="T14" fmla="*/ 0 w 74"/>
                <a:gd name="T15" fmla="*/ 28 h 28"/>
                <a:gd name="T16" fmla="*/ 22 w 74"/>
                <a:gd name="T17" fmla="*/ 27 h 28"/>
                <a:gd name="T18" fmla="*/ 21 w 74"/>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28">
                  <a:moveTo>
                    <a:pt x="21" y="20"/>
                  </a:moveTo>
                  <a:lnTo>
                    <a:pt x="22" y="27"/>
                  </a:lnTo>
                  <a:lnTo>
                    <a:pt x="74" y="7"/>
                  </a:lnTo>
                  <a:lnTo>
                    <a:pt x="73" y="0"/>
                  </a:lnTo>
                  <a:lnTo>
                    <a:pt x="21" y="20"/>
                  </a:lnTo>
                  <a:lnTo>
                    <a:pt x="22" y="27"/>
                  </a:lnTo>
                  <a:lnTo>
                    <a:pt x="21" y="20"/>
                  </a:lnTo>
                  <a:lnTo>
                    <a:pt x="0" y="28"/>
                  </a:lnTo>
                  <a:lnTo>
                    <a:pt x="22" y="27"/>
                  </a:lnTo>
                  <a:lnTo>
                    <a:pt x="2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38"/>
            <p:cNvSpPr>
              <a:spLocks/>
            </p:cNvSpPr>
            <p:nvPr/>
          </p:nvSpPr>
          <p:spPr bwMode="auto">
            <a:xfrm>
              <a:off x="4245348" y="2229396"/>
              <a:ext cx="31750" cy="25400"/>
            </a:xfrm>
            <a:custGeom>
              <a:avLst/>
              <a:gdLst>
                <a:gd name="T0" fmla="*/ 19 w 39"/>
                <a:gd name="T1" fmla="*/ 33 h 33"/>
                <a:gd name="T2" fmla="*/ 23 w 39"/>
                <a:gd name="T3" fmla="*/ 32 h 33"/>
                <a:gd name="T4" fmla="*/ 27 w 39"/>
                <a:gd name="T5" fmla="*/ 32 h 33"/>
                <a:gd name="T6" fmla="*/ 31 w 39"/>
                <a:gd name="T7" fmla="*/ 30 h 33"/>
                <a:gd name="T8" fmla="*/ 33 w 39"/>
                <a:gd name="T9" fmla="*/ 28 h 33"/>
                <a:gd name="T10" fmla="*/ 35 w 39"/>
                <a:gd name="T11" fmla="*/ 25 h 33"/>
                <a:gd name="T12" fmla="*/ 38 w 39"/>
                <a:gd name="T13" fmla="*/ 23 h 33"/>
                <a:gd name="T14" fmla="*/ 39 w 39"/>
                <a:gd name="T15" fmla="*/ 20 h 33"/>
                <a:gd name="T16" fmla="*/ 39 w 39"/>
                <a:gd name="T17" fmla="*/ 16 h 33"/>
                <a:gd name="T18" fmla="*/ 39 w 39"/>
                <a:gd name="T19" fmla="*/ 13 h 33"/>
                <a:gd name="T20" fmla="*/ 38 w 39"/>
                <a:gd name="T21" fmla="*/ 9 h 33"/>
                <a:gd name="T22" fmla="*/ 35 w 39"/>
                <a:gd name="T23" fmla="*/ 7 h 33"/>
                <a:gd name="T24" fmla="*/ 33 w 39"/>
                <a:gd name="T25" fmla="*/ 5 h 33"/>
                <a:gd name="T26" fmla="*/ 31 w 39"/>
                <a:gd name="T27" fmla="*/ 2 h 33"/>
                <a:gd name="T28" fmla="*/ 27 w 39"/>
                <a:gd name="T29" fmla="*/ 1 h 33"/>
                <a:gd name="T30" fmla="*/ 23 w 39"/>
                <a:gd name="T31" fmla="*/ 0 h 33"/>
                <a:gd name="T32" fmla="*/ 19 w 39"/>
                <a:gd name="T33" fmla="*/ 0 h 33"/>
                <a:gd name="T34" fmla="*/ 16 w 39"/>
                <a:gd name="T35" fmla="*/ 0 h 33"/>
                <a:gd name="T36" fmla="*/ 11 w 39"/>
                <a:gd name="T37" fmla="*/ 1 h 33"/>
                <a:gd name="T38" fmla="*/ 9 w 39"/>
                <a:gd name="T39" fmla="*/ 2 h 33"/>
                <a:gd name="T40" fmla="*/ 5 w 39"/>
                <a:gd name="T41" fmla="*/ 5 h 33"/>
                <a:gd name="T42" fmla="*/ 3 w 39"/>
                <a:gd name="T43" fmla="*/ 7 h 33"/>
                <a:gd name="T44" fmla="*/ 1 w 39"/>
                <a:gd name="T45" fmla="*/ 9 h 33"/>
                <a:gd name="T46" fmla="*/ 0 w 39"/>
                <a:gd name="T47" fmla="*/ 13 h 33"/>
                <a:gd name="T48" fmla="*/ 0 w 39"/>
                <a:gd name="T49" fmla="*/ 16 h 33"/>
                <a:gd name="T50" fmla="*/ 0 w 39"/>
                <a:gd name="T51" fmla="*/ 20 h 33"/>
                <a:gd name="T52" fmla="*/ 1 w 39"/>
                <a:gd name="T53" fmla="*/ 23 h 33"/>
                <a:gd name="T54" fmla="*/ 3 w 39"/>
                <a:gd name="T55" fmla="*/ 25 h 33"/>
                <a:gd name="T56" fmla="*/ 5 w 39"/>
                <a:gd name="T57" fmla="*/ 28 h 33"/>
                <a:gd name="T58" fmla="*/ 9 w 39"/>
                <a:gd name="T59" fmla="*/ 30 h 33"/>
                <a:gd name="T60" fmla="*/ 11 w 39"/>
                <a:gd name="T61" fmla="*/ 32 h 33"/>
                <a:gd name="T62" fmla="*/ 16 w 39"/>
                <a:gd name="T63" fmla="*/ 32 h 33"/>
                <a:gd name="T64" fmla="*/ 19 w 39"/>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3">
                  <a:moveTo>
                    <a:pt x="19" y="33"/>
                  </a:moveTo>
                  <a:lnTo>
                    <a:pt x="23" y="32"/>
                  </a:lnTo>
                  <a:lnTo>
                    <a:pt x="27" y="32"/>
                  </a:lnTo>
                  <a:lnTo>
                    <a:pt x="31" y="30"/>
                  </a:lnTo>
                  <a:lnTo>
                    <a:pt x="33" y="28"/>
                  </a:lnTo>
                  <a:lnTo>
                    <a:pt x="35" y="25"/>
                  </a:lnTo>
                  <a:lnTo>
                    <a:pt x="38" y="23"/>
                  </a:lnTo>
                  <a:lnTo>
                    <a:pt x="39" y="20"/>
                  </a:lnTo>
                  <a:lnTo>
                    <a:pt x="39" y="16"/>
                  </a:lnTo>
                  <a:lnTo>
                    <a:pt x="39" y="13"/>
                  </a:lnTo>
                  <a:lnTo>
                    <a:pt x="38" y="9"/>
                  </a:lnTo>
                  <a:lnTo>
                    <a:pt x="35" y="7"/>
                  </a:lnTo>
                  <a:lnTo>
                    <a:pt x="33" y="5"/>
                  </a:lnTo>
                  <a:lnTo>
                    <a:pt x="31" y="2"/>
                  </a:lnTo>
                  <a:lnTo>
                    <a:pt x="27" y="1"/>
                  </a:lnTo>
                  <a:lnTo>
                    <a:pt x="23" y="0"/>
                  </a:lnTo>
                  <a:lnTo>
                    <a:pt x="19" y="0"/>
                  </a:lnTo>
                  <a:lnTo>
                    <a:pt x="16" y="0"/>
                  </a:lnTo>
                  <a:lnTo>
                    <a:pt x="11" y="1"/>
                  </a:lnTo>
                  <a:lnTo>
                    <a:pt x="9" y="2"/>
                  </a:lnTo>
                  <a:lnTo>
                    <a:pt x="5" y="5"/>
                  </a:lnTo>
                  <a:lnTo>
                    <a:pt x="3" y="7"/>
                  </a:lnTo>
                  <a:lnTo>
                    <a:pt x="1" y="9"/>
                  </a:lnTo>
                  <a:lnTo>
                    <a:pt x="0" y="13"/>
                  </a:lnTo>
                  <a:lnTo>
                    <a:pt x="0" y="16"/>
                  </a:lnTo>
                  <a:lnTo>
                    <a:pt x="0" y="20"/>
                  </a:lnTo>
                  <a:lnTo>
                    <a:pt x="1" y="23"/>
                  </a:lnTo>
                  <a:lnTo>
                    <a:pt x="3" y="25"/>
                  </a:lnTo>
                  <a:lnTo>
                    <a:pt x="5" y="28"/>
                  </a:lnTo>
                  <a:lnTo>
                    <a:pt x="9" y="30"/>
                  </a:lnTo>
                  <a:lnTo>
                    <a:pt x="11" y="32"/>
                  </a:lnTo>
                  <a:lnTo>
                    <a:pt x="16" y="32"/>
                  </a:lnTo>
                  <a:lnTo>
                    <a:pt x="1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39"/>
            <p:cNvSpPr>
              <a:spLocks/>
            </p:cNvSpPr>
            <p:nvPr/>
          </p:nvSpPr>
          <p:spPr bwMode="auto">
            <a:xfrm>
              <a:off x="4261223" y="2242096"/>
              <a:ext cx="19050" cy="15875"/>
            </a:xfrm>
            <a:custGeom>
              <a:avLst/>
              <a:gdLst>
                <a:gd name="T0" fmla="*/ 17 w 23"/>
                <a:gd name="T1" fmla="*/ 0 h 21"/>
                <a:gd name="T2" fmla="*/ 17 w 23"/>
                <a:gd name="T3" fmla="*/ 0 h 21"/>
                <a:gd name="T4" fmla="*/ 16 w 23"/>
                <a:gd name="T5" fmla="*/ 2 h 21"/>
                <a:gd name="T6" fmla="*/ 16 w 23"/>
                <a:gd name="T7" fmla="*/ 5 h 21"/>
                <a:gd name="T8" fmla="*/ 14 w 23"/>
                <a:gd name="T9" fmla="*/ 7 h 21"/>
                <a:gd name="T10" fmla="*/ 12 w 23"/>
                <a:gd name="T11" fmla="*/ 9 h 21"/>
                <a:gd name="T12" fmla="*/ 11 w 23"/>
                <a:gd name="T13" fmla="*/ 12 h 21"/>
                <a:gd name="T14" fmla="*/ 7 w 23"/>
                <a:gd name="T15" fmla="*/ 13 h 21"/>
                <a:gd name="T16" fmla="*/ 4 w 23"/>
                <a:gd name="T17" fmla="*/ 14 h 21"/>
                <a:gd name="T18" fmla="*/ 0 w 23"/>
                <a:gd name="T19" fmla="*/ 14 h 21"/>
                <a:gd name="T20" fmla="*/ 0 w 23"/>
                <a:gd name="T21" fmla="*/ 21 h 21"/>
                <a:gd name="T22" fmla="*/ 5 w 23"/>
                <a:gd name="T23" fmla="*/ 20 h 21"/>
                <a:gd name="T24" fmla="*/ 8 w 23"/>
                <a:gd name="T25" fmla="*/ 19 h 21"/>
                <a:gd name="T26" fmla="*/ 13 w 23"/>
                <a:gd name="T27" fmla="*/ 17 h 21"/>
                <a:gd name="T28" fmla="*/ 16 w 23"/>
                <a:gd name="T29" fmla="*/ 14 h 21"/>
                <a:gd name="T30" fmla="*/ 19 w 23"/>
                <a:gd name="T31" fmla="*/ 12 h 21"/>
                <a:gd name="T32" fmla="*/ 22 w 23"/>
                <a:gd name="T33" fmla="*/ 8 h 21"/>
                <a:gd name="T34" fmla="*/ 23 w 23"/>
                <a:gd name="T35" fmla="*/ 4 h 21"/>
                <a:gd name="T36" fmla="*/ 23 w 23"/>
                <a:gd name="T37" fmla="*/ 0 h 21"/>
                <a:gd name="T38" fmla="*/ 23 w 23"/>
                <a:gd name="T39" fmla="*/ 0 h 21"/>
                <a:gd name="T40" fmla="*/ 17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17" y="0"/>
                  </a:moveTo>
                  <a:lnTo>
                    <a:pt x="17" y="0"/>
                  </a:lnTo>
                  <a:lnTo>
                    <a:pt x="16" y="2"/>
                  </a:lnTo>
                  <a:lnTo>
                    <a:pt x="16" y="5"/>
                  </a:lnTo>
                  <a:lnTo>
                    <a:pt x="14" y="7"/>
                  </a:lnTo>
                  <a:lnTo>
                    <a:pt x="12" y="9"/>
                  </a:lnTo>
                  <a:lnTo>
                    <a:pt x="11" y="12"/>
                  </a:lnTo>
                  <a:lnTo>
                    <a:pt x="7" y="13"/>
                  </a:lnTo>
                  <a:lnTo>
                    <a:pt x="4" y="14"/>
                  </a:lnTo>
                  <a:lnTo>
                    <a:pt x="0" y="14"/>
                  </a:lnTo>
                  <a:lnTo>
                    <a:pt x="0" y="21"/>
                  </a:lnTo>
                  <a:lnTo>
                    <a:pt x="5" y="20"/>
                  </a:lnTo>
                  <a:lnTo>
                    <a:pt x="8" y="19"/>
                  </a:lnTo>
                  <a:lnTo>
                    <a:pt x="13" y="17"/>
                  </a:lnTo>
                  <a:lnTo>
                    <a:pt x="16" y="14"/>
                  </a:lnTo>
                  <a:lnTo>
                    <a:pt x="19" y="12"/>
                  </a:lnTo>
                  <a:lnTo>
                    <a:pt x="22" y="8"/>
                  </a:lnTo>
                  <a:lnTo>
                    <a:pt x="23" y="4"/>
                  </a:lnTo>
                  <a:lnTo>
                    <a:pt x="23" y="0"/>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40"/>
            <p:cNvSpPr>
              <a:spLocks/>
            </p:cNvSpPr>
            <p:nvPr/>
          </p:nvSpPr>
          <p:spPr bwMode="auto">
            <a:xfrm>
              <a:off x="4261223" y="2226221"/>
              <a:ext cx="19050" cy="15875"/>
            </a:xfrm>
            <a:custGeom>
              <a:avLst/>
              <a:gdLst>
                <a:gd name="T0" fmla="*/ 0 w 23"/>
                <a:gd name="T1" fmla="*/ 5 h 19"/>
                <a:gd name="T2" fmla="*/ 0 w 23"/>
                <a:gd name="T3" fmla="*/ 5 h 19"/>
                <a:gd name="T4" fmla="*/ 4 w 23"/>
                <a:gd name="T5" fmla="*/ 7 h 19"/>
                <a:gd name="T6" fmla="*/ 7 w 23"/>
                <a:gd name="T7" fmla="*/ 8 h 19"/>
                <a:gd name="T8" fmla="*/ 11 w 23"/>
                <a:gd name="T9" fmla="*/ 8 h 19"/>
                <a:gd name="T10" fmla="*/ 12 w 23"/>
                <a:gd name="T11" fmla="*/ 10 h 19"/>
                <a:gd name="T12" fmla="*/ 14 w 23"/>
                <a:gd name="T13" fmla="*/ 12 h 19"/>
                <a:gd name="T14" fmla="*/ 16 w 23"/>
                <a:gd name="T15" fmla="*/ 15 h 19"/>
                <a:gd name="T16" fmla="*/ 16 w 23"/>
                <a:gd name="T17" fmla="*/ 17 h 19"/>
                <a:gd name="T18" fmla="*/ 17 w 23"/>
                <a:gd name="T19" fmla="*/ 19 h 19"/>
                <a:gd name="T20" fmla="*/ 23 w 23"/>
                <a:gd name="T21" fmla="*/ 19 h 19"/>
                <a:gd name="T22" fmla="*/ 23 w 23"/>
                <a:gd name="T23" fmla="*/ 16 h 19"/>
                <a:gd name="T24" fmla="*/ 22 w 23"/>
                <a:gd name="T25" fmla="*/ 11 h 19"/>
                <a:gd name="T26" fmla="*/ 19 w 23"/>
                <a:gd name="T27" fmla="*/ 8 h 19"/>
                <a:gd name="T28" fmla="*/ 16 w 23"/>
                <a:gd name="T29" fmla="*/ 5 h 19"/>
                <a:gd name="T30" fmla="*/ 13 w 23"/>
                <a:gd name="T31" fmla="*/ 3 h 19"/>
                <a:gd name="T32" fmla="*/ 8 w 23"/>
                <a:gd name="T33" fmla="*/ 1 h 19"/>
                <a:gd name="T34" fmla="*/ 5 w 23"/>
                <a:gd name="T35" fmla="*/ 0 h 19"/>
                <a:gd name="T36" fmla="*/ 0 w 23"/>
                <a:gd name="T37" fmla="*/ 0 h 19"/>
                <a:gd name="T38" fmla="*/ 0 w 23"/>
                <a:gd name="T39" fmla="*/ 0 h 19"/>
                <a:gd name="T40" fmla="*/ 0 w 23"/>
                <a:gd name="T4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0" y="5"/>
                  </a:moveTo>
                  <a:lnTo>
                    <a:pt x="0" y="5"/>
                  </a:lnTo>
                  <a:lnTo>
                    <a:pt x="4" y="7"/>
                  </a:lnTo>
                  <a:lnTo>
                    <a:pt x="7" y="8"/>
                  </a:lnTo>
                  <a:lnTo>
                    <a:pt x="11" y="8"/>
                  </a:lnTo>
                  <a:lnTo>
                    <a:pt x="12" y="10"/>
                  </a:lnTo>
                  <a:lnTo>
                    <a:pt x="14" y="12"/>
                  </a:lnTo>
                  <a:lnTo>
                    <a:pt x="16" y="15"/>
                  </a:lnTo>
                  <a:lnTo>
                    <a:pt x="16" y="17"/>
                  </a:lnTo>
                  <a:lnTo>
                    <a:pt x="17" y="19"/>
                  </a:lnTo>
                  <a:lnTo>
                    <a:pt x="23" y="19"/>
                  </a:lnTo>
                  <a:lnTo>
                    <a:pt x="23" y="16"/>
                  </a:lnTo>
                  <a:lnTo>
                    <a:pt x="22" y="11"/>
                  </a:lnTo>
                  <a:lnTo>
                    <a:pt x="19" y="8"/>
                  </a:lnTo>
                  <a:lnTo>
                    <a:pt x="16" y="5"/>
                  </a:lnTo>
                  <a:lnTo>
                    <a:pt x="13" y="3"/>
                  </a:lnTo>
                  <a:lnTo>
                    <a:pt x="8" y="1"/>
                  </a:lnTo>
                  <a:lnTo>
                    <a:pt x="5" y="0"/>
                  </a:lnTo>
                  <a:lnTo>
                    <a:pt x="0" y="0"/>
                  </a:ln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41"/>
            <p:cNvSpPr>
              <a:spLocks/>
            </p:cNvSpPr>
            <p:nvPr/>
          </p:nvSpPr>
          <p:spPr bwMode="auto">
            <a:xfrm>
              <a:off x="4243761" y="2226221"/>
              <a:ext cx="17463" cy="15875"/>
            </a:xfrm>
            <a:custGeom>
              <a:avLst/>
              <a:gdLst>
                <a:gd name="T0" fmla="*/ 7 w 23"/>
                <a:gd name="T1" fmla="*/ 19 h 19"/>
                <a:gd name="T2" fmla="*/ 7 w 23"/>
                <a:gd name="T3" fmla="*/ 19 h 19"/>
                <a:gd name="T4" fmla="*/ 7 w 23"/>
                <a:gd name="T5" fmla="*/ 17 h 19"/>
                <a:gd name="T6" fmla="*/ 8 w 23"/>
                <a:gd name="T7" fmla="*/ 15 h 19"/>
                <a:gd name="T8" fmla="*/ 9 w 23"/>
                <a:gd name="T9" fmla="*/ 12 h 19"/>
                <a:gd name="T10" fmla="*/ 12 w 23"/>
                <a:gd name="T11" fmla="*/ 10 h 19"/>
                <a:gd name="T12" fmla="*/ 14 w 23"/>
                <a:gd name="T13" fmla="*/ 8 h 19"/>
                <a:gd name="T14" fmla="*/ 16 w 23"/>
                <a:gd name="T15" fmla="*/ 8 h 19"/>
                <a:gd name="T16" fmla="*/ 20 w 23"/>
                <a:gd name="T17" fmla="*/ 7 h 19"/>
                <a:gd name="T18" fmla="*/ 23 w 23"/>
                <a:gd name="T19" fmla="*/ 5 h 19"/>
                <a:gd name="T20" fmla="*/ 23 w 23"/>
                <a:gd name="T21" fmla="*/ 0 h 19"/>
                <a:gd name="T22" fmla="*/ 19 w 23"/>
                <a:gd name="T23" fmla="*/ 0 h 19"/>
                <a:gd name="T24" fmla="*/ 15 w 23"/>
                <a:gd name="T25" fmla="*/ 1 h 19"/>
                <a:gd name="T26" fmla="*/ 10 w 23"/>
                <a:gd name="T27" fmla="*/ 3 h 19"/>
                <a:gd name="T28" fmla="*/ 8 w 23"/>
                <a:gd name="T29" fmla="*/ 5 h 19"/>
                <a:gd name="T30" fmla="*/ 5 w 23"/>
                <a:gd name="T31" fmla="*/ 8 h 19"/>
                <a:gd name="T32" fmla="*/ 2 w 23"/>
                <a:gd name="T33" fmla="*/ 11 h 19"/>
                <a:gd name="T34" fmla="*/ 1 w 23"/>
                <a:gd name="T35" fmla="*/ 16 h 19"/>
                <a:gd name="T36" fmla="*/ 0 w 23"/>
                <a:gd name="T37" fmla="*/ 19 h 19"/>
                <a:gd name="T38" fmla="*/ 0 w 23"/>
                <a:gd name="T39" fmla="*/ 19 h 19"/>
                <a:gd name="T40" fmla="*/ 7 w 23"/>
                <a:gd name="T4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7" y="19"/>
                  </a:moveTo>
                  <a:lnTo>
                    <a:pt x="7" y="19"/>
                  </a:lnTo>
                  <a:lnTo>
                    <a:pt x="7" y="17"/>
                  </a:lnTo>
                  <a:lnTo>
                    <a:pt x="8" y="15"/>
                  </a:lnTo>
                  <a:lnTo>
                    <a:pt x="9" y="12"/>
                  </a:lnTo>
                  <a:lnTo>
                    <a:pt x="12" y="10"/>
                  </a:lnTo>
                  <a:lnTo>
                    <a:pt x="14" y="8"/>
                  </a:lnTo>
                  <a:lnTo>
                    <a:pt x="16" y="8"/>
                  </a:lnTo>
                  <a:lnTo>
                    <a:pt x="20" y="7"/>
                  </a:lnTo>
                  <a:lnTo>
                    <a:pt x="23" y="5"/>
                  </a:lnTo>
                  <a:lnTo>
                    <a:pt x="23" y="0"/>
                  </a:lnTo>
                  <a:lnTo>
                    <a:pt x="19" y="0"/>
                  </a:lnTo>
                  <a:lnTo>
                    <a:pt x="15" y="1"/>
                  </a:lnTo>
                  <a:lnTo>
                    <a:pt x="10" y="3"/>
                  </a:lnTo>
                  <a:lnTo>
                    <a:pt x="8" y="5"/>
                  </a:lnTo>
                  <a:lnTo>
                    <a:pt x="5" y="8"/>
                  </a:lnTo>
                  <a:lnTo>
                    <a:pt x="2" y="11"/>
                  </a:lnTo>
                  <a:lnTo>
                    <a:pt x="1" y="16"/>
                  </a:lnTo>
                  <a:lnTo>
                    <a:pt x="0" y="19"/>
                  </a:lnTo>
                  <a:lnTo>
                    <a:pt x="0" y="19"/>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2"/>
            <p:cNvSpPr>
              <a:spLocks/>
            </p:cNvSpPr>
            <p:nvPr/>
          </p:nvSpPr>
          <p:spPr bwMode="auto">
            <a:xfrm>
              <a:off x="4243761" y="2242096"/>
              <a:ext cx="17463" cy="15875"/>
            </a:xfrm>
            <a:custGeom>
              <a:avLst/>
              <a:gdLst>
                <a:gd name="T0" fmla="*/ 23 w 23"/>
                <a:gd name="T1" fmla="*/ 14 h 21"/>
                <a:gd name="T2" fmla="*/ 23 w 23"/>
                <a:gd name="T3" fmla="*/ 14 h 21"/>
                <a:gd name="T4" fmla="*/ 20 w 23"/>
                <a:gd name="T5" fmla="*/ 14 h 21"/>
                <a:gd name="T6" fmla="*/ 16 w 23"/>
                <a:gd name="T7" fmla="*/ 13 h 21"/>
                <a:gd name="T8" fmla="*/ 14 w 23"/>
                <a:gd name="T9" fmla="*/ 12 h 21"/>
                <a:gd name="T10" fmla="*/ 12 w 23"/>
                <a:gd name="T11" fmla="*/ 9 h 21"/>
                <a:gd name="T12" fmla="*/ 9 w 23"/>
                <a:gd name="T13" fmla="*/ 7 h 21"/>
                <a:gd name="T14" fmla="*/ 8 w 23"/>
                <a:gd name="T15" fmla="*/ 5 h 21"/>
                <a:gd name="T16" fmla="*/ 7 w 23"/>
                <a:gd name="T17" fmla="*/ 2 h 21"/>
                <a:gd name="T18" fmla="*/ 7 w 23"/>
                <a:gd name="T19" fmla="*/ 0 h 21"/>
                <a:gd name="T20" fmla="*/ 0 w 23"/>
                <a:gd name="T21" fmla="*/ 0 h 21"/>
                <a:gd name="T22" fmla="*/ 1 w 23"/>
                <a:gd name="T23" fmla="*/ 4 h 21"/>
                <a:gd name="T24" fmla="*/ 2 w 23"/>
                <a:gd name="T25" fmla="*/ 8 h 21"/>
                <a:gd name="T26" fmla="*/ 5 w 23"/>
                <a:gd name="T27" fmla="*/ 12 h 21"/>
                <a:gd name="T28" fmla="*/ 7 w 23"/>
                <a:gd name="T29" fmla="*/ 14 h 21"/>
                <a:gd name="T30" fmla="*/ 10 w 23"/>
                <a:gd name="T31" fmla="*/ 17 h 21"/>
                <a:gd name="T32" fmla="*/ 15 w 23"/>
                <a:gd name="T33" fmla="*/ 19 h 21"/>
                <a:gd name="T34" fmla="*/ 19 w 23"/>
                <a:gd name="T35" fmla="*/ 20 h 21"/>
                <a:gd name="T36" fmla="*/ 23 w 23"/>
                <a:gd name="T37" fmla="*/ 21 h 21"/>
                <a:gd name="T38" fmla="*/ 23 w 23"/>
                <a:gd name="T39" fmla="*/ 21 h 21"/>
                <a:gd name="T40" fmla="*/ 23 w 23"/>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23" y="14"/>
                  </a:moveTo>
                  <a:lnTo>
                    <a:pt x="23" y="14"/>
                  </a:lnTo>
                  <a:lnTo>
                    <a:pt x="20" y="14"/>
                  </a:lnTo>
                  <a:lnTo>
                    <a:pt x="16" y="13"/>
                  </a:lnTo>
                  <a:lnTo>
                    <a:pt x="14" y="12"/>
                  </a:lnTo>
                  <a:lnTo>
                    <a:pt x="12" y="9"/>
                  </a:lnTo>
                  <a:lnTo>
                    <a:pt x="9" y="7"/>
                  </a:lnTo>
                  <a:lnTo>
                    <a:pt x="8" y="5"/>
                  </a:lnTo>
                  <a:lnTo>
                    <a:pt x="7" y="2"/>
                  </a:lnTo>
                  <a:lnTo>
                    <a:pt x="7" y="0"/>
                  </a:lnTo>
                  <a:lnTo>
                    <a:pt x="0" y="0"/>
                  </a:lnTo>
                  <a:lnTo>
                    <a:pt x="1" y="4"/>
                  </a:lnTo>
                  <a:lnTo>
                    <a:pt x="2" y="8"/>
                  </a:lnTo>
                  <a:lnTo>
                    <a:pt x="5" y="12"/>
                  </a:lnTo>
                  <a:lnTo>
                    <a:pt x="7" y="14"/>
                  </a:lnTo>
                  <a:lnTo>
                    <a:pt x="10" y="17"/>
                  </a:lnTo>
                  <a:lnTo>
                    <a:pt x="15" y="19"/>
                  </a:lnTo>
                  <a:lnTo>
                    <a:pt x="19" y="20"/>
                  </a:lnTo>
                  <a:lnTo>
                    <a:pt x="23" y="21"/>
                  </a:lnTo>
                  <a:lnTo>
                    <a:pt x="23" y="21"/>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43"/>
            <p:cNvSpPr>
              <a:spLocks/>
            </p:cNvSpPr>
            <p:nvPr/>
          </p:nvSpPr>
          <p:spPr bwMode="auto">
            <a:xfrm>
              <a:off x="4040561" y="2205583"/>
              <a:ext cx="69850" cy="15875"/>
            </a:xfrm>
            <a:custGeom>
              <a:avLst/>
              <a:gdLst>
                <a:gd name="T0" fmla="*/ 86 w 86"/>
                <a:gd name="T1" fmla="*/ 6 h 21"/>
                <a:gd name="T2" fmla="*/ 0 w 86"/>
                <a:gd name="T3" fmla="*/ 21 h 21"/>
                <a:gd name="T4" fmla="*/ 34 w 86"/>
                <a:gd name="T5" fmla="*/ 0 h 21"/>
                <a:gd name="T6" fmla="*/ 86 w 86"/>
                <a:gd name="T7" fmla="*/ 6 h 21"/>
              </a:gdLst>
              <a:ahLst/>
              <a:cxnLst>
                <a:cxn ang="0">
                  <a:pos x="T0" y="T1"/>
                </a:cxn>
                <a:cxn ang="0">
                  <a:pos x="T2" y="T3"/>
                </a:cxn>
                <a:cxn ang="0">
                  <a:pos x="T4" y="T5"/>
                </a:cxn>
                <a:cxn ang="0">
                  <a:pos x="T6" y="T7"/>
                </a:cxn>
              </a:cxnLst>
              <a:rect l="0" t="0" r="r" b="b"/>
              <a:pathLst>
                <a:path w="86" h="21">
                  <a:moveTo>
                    <a:pt x="86" y="6"/>
                  </a:moveTo>
                  <a:lnTo>
                    <a:pt x="0" y="21"/>
                  </a:lnTo>
                  <a:lnTo>
                    <a:pt x="34" y="0"/>
                  </a:lnTo>
                  <a:lnTo>
                    <a:pt x="8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44"/>
            <p:cNvSpPr>
              <a:spLocks/>
            </p:cNvSpPr>
            <p:nvPr/>
          </p:nvSpPr>
          <p:spPr bwMode="auto">
            <a:xfrm>
              <a:off x="4027861" y="2207171"/>
              <a:ext cx="82550" cy="19050"/>
            </a:xfrm>
            <a:custGeom>
              <a:avLst/>
              <a:gdLst>
                <a:gd name="T0" fmla="*/ 13 w 102"/>
                <a:gd name="T1" fmla="*/ 17 h 26"/>
                <a:gd name="T2" fmla="*/ 16 w 102"/>
                <a:gd name="T3" fmla="*/ 22 h 26"/>
                <a:gd name="T4" fmla="*/ 102 w 102"/>
                <a:gd name="T5" fmla="*/ 7 h 26"/>
                <a:gd name="T6" fmla="*/ 101 w 102"/>
                <a:gd name="T7" fmla="*/ 0 h 26"/>
                <a:gd name="T8" fmla="*/ 14 w 102"/>
                <a:gd name="T9" fmla="*/ 17 h 26"/>
                <a:gd name="T10" fmla="*/ 17 w 102"/>
                <a:gd name="T11" fmla="*/ 22 h 26"/>
                <a:gd name="T12" fmla="*/ 13 w 102"/>
                <a:gd name="T13" fmla="*/ 17 h 26"/>
                <a:gd name="T14" fmla="*/ 0 w 102"/>
                <a:gd name="T15" fmla="*/ 26 h 26"/>
                <a:gd name="T16" fmla="*/ 16 w 102"/>
                <a:gd name="T17" fmla="*/ 22 h 26"/>
                <a:gd name="T18" fmla="*/ 13 w 102"/>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6">
                  <a:moveTo>
                    <a:pt x="13" y="17"/>
                  </a:moveTo>
                  <a:lnTo>
                    <a:pt x="16" y="22"/>
                  </a:lnTo>
                  <a:lnTo>
                    <a:pt x="102" y="7"/>
                  </a:lnTo>
                  <a:lnTo>
                    <a:pt x="101" y="0"/>
                  </a:lnTo>
                  <a:lnTo>
                    <a:pt x="14" y="17"/>
                  </a:lnTo>
                  <a:lnTo>
                    <a:pt x="17" y="22"/>
                  </a:lnTo>
                  <a:lnTo>
                    <a:pt x="13" y="17"/>
                  </a:lnTo>
                  <a:lnTo>
                    <a:pt x="0" y="26"/>
                  </a:lnTo>
                  <a:lnTo>
                    <a:pt x="16" y="22"/>
                  </a:lnTo>
                  <a:lnTo>
                    <a:pt x="1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45"/>
            <p:cNvSpPr>
              <a:spLocks/>
            </p:cNvSpPr>
            <p:nvPr/>
          </p:nvSpPr>
          <p:spPr bwMode="auto">
            <a:xfrm>
              <a:off x="4038973" y="2202408"/>
              <a:ext cx="31750" cy="22225"/>
            </a:xfrm>
            <a:custGeom>
              <a:avLst/>
              <a:gdLst>
                <a:gd name="T0" fmla="*/ 38 w 39"/>
                <a:gd name="T1" fmla="*/ 0 h 27"/>
                <a:gd name="T2" fmla="*/ 36 w 39"/>
                <a:gd name="T3" fmla="*/ 0 h 27"/>
                <a:gd name="T4" fmla="*/ 0 w 39"/>
                <a:gd name="T5" fmla="*/ 22 h 27"/>
                <a:gd name="T6" fmla="*/ 4 w 39"/>
                <a:gd name="T7" fmla="*/ 27 h 27"/>
                <a:gd name="T8" fmla="*/ 39 w 39"/>
                <a:gd name="T9" fmla="*/ 5 h 27"/>
                <a:gd name="T10" fmla="*/ 37 w 39"/>
                <a:gd name="T11" fmla="*/ 5 h 27"/>
                <a:gd name="T12" fmla="*/ 38 w 39"/>
                <a:gd name="T13" fmla="*/ 0 h 27"/>
                <a:gd name="T14" fmla="*/ 37 w 39"/>
                <a:gd name="T15" fmla="*/ 0 h 27"/>
                <a:gd name="T16" fmla="*/ 36 w 39"/>
                <a:gd name="T17" fmla="*/ 0 h 27"/>
                <a:gd name="T18" fmla="*/ 38 w 3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7">
                  <a:moveTo>
                    <a:pt x="38" y="0"/>
                  </a:moveTo>
                  <a:lnTo>
                    <a:pt x="36" y="0"/>
                  </a:lnTo>
                  <a:lnTo>
                    <a:pt x="0" y="22"/>
                  </a:lnTo>
                  <a:lnTo>
                    <a:pt x="4" y="27"/>
                  </a:lnTo>
                  <a:lnTo>
                    <a:pt x="39" y="5"/>
                  </a:lnTo>
                  <a:lnTo>
                    <a:pt x="37" y="5"/>
                  </a:lnTo>
                  <a:lnTo>
                    <a:pt x="38" y="0"/>
                  </a:lnTo>
                  <a:lnTo>
                    <a:pt x="37" y="0"/>
                  </a:lnTo>
                  <a:lnTo>
                    <a:pt x="3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46"/>
            <p:cNvSpPr>
              <a:spLocks/>
            </p:cNvSpPr>
            <p:nvPr/>
          </p:nvSpPr>
          <p:spPr bwMode="auto">
            <a:xfrm>
              <a:off x="4069136" y="2202408"/>
              <a:ext cx="55563" cy="9525"/>
            </a:xfrm>
            <a:custGeom>
              <a:avLst/>
              <a:gdLst>
                <a:gd name="T0" fmla="*/ 52 w 72"/>
                <a:gd name="T1" fmla="*/ 12 h 12"/>
                <a:gd name="T2" fmla="*/ 52 w 72"/>
                <a:gd name="T3" fmla="*/ 5 h 12"/>
                <a:gd name="T4" fmla="*/ 1 w 72"/>
                <a:gd name="T5" fmla="*/ 0 h 12"/>
                <a:gd name="T6" fmla="*/ 0 w 72"/>
                <a:gd name="T7" fmla="*/ 5 h 12"/>
                <a:gd name="T8" fmla="*/ 51 w 72"/>
                <a:gd name="T9" fmla="*/ 12 h 12"/>
                <a:gd name="T10" fmla="*/ 51 w 72"/>
                <a:gd name="T11" fmla="*/ 5 h 12"/>
                <a:gd name="T12" fmla="*/ 52 w 72"/>
                <a:gd name="T13" fmla="*/ 12 h 12"/>
                <a:gd name="T14" fmla="*/ 72 w 72"/>
                <a:gd name="T15" fmla="*/ 9 h 12"/>
                <a:gd name="T16" fmla="*/ 52 w 72"/>
                <a:gd name="T17" fmla="*/ 5 h 12"/>
                <a:gd name="T18" fmla="*/ 52 w 7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2">
                  <a:moveTo>
                    <a:pt x="52" y="12"/>
                  </a:moveTo>
                  <a:lnTo>
                    <a:pt x="52" y="5"/>
                  </a:lnTo>
                  <a:lnTo>
                    <a:pt x="1" y="0"/>
                  </a:lnTo>
                  <a:lnTo>
                    <a:pt x="0" y="5"/>
                  </a:lnTo>
                  <a:lnTo>
                    <a:pt x="51" y="12"/>
                  </a:lnTo>
                  <a:lnTo>
                    <a:pt x="51" y="5"/>
                  </a:lnTo>
                  <a:lnTo>
                    <a:pt x="52" y="12"/>
                  </a:lnTo>
                  <a:lnTo>
                    <a:pt x="72" y="9"/>
                  </a:lnTo>
                  <a:lnTo>
                    <a:pt x="52" y="5"/>
                  </a:lnTo>
                  <a:lnTo>
                    <a:pt x="5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47"/>
            <p:cNvSpPr>
              <a:spLocks/>
            </p:cNvSpPr>
            <p:nvPr/>
          </p:nvSpPr>
          <p:spPr bwMode="auto">
            <a:xfrm>
              <a:off x="4075486" y="2250033"/>
              <a:ext cx="31750" cy="26988"/>
            </a:xfrm>
            <a:custGeom>
              <a:avLst/>
              <a:gdLst>
                <a:gd name="T0" fmla="*/ 20 w 41"/>
                <a:gd name="T1" fmla="*/ 33 h 33"/>
                <a:gd name="T2" fmla="*/ 16 w 41"/>
                <a:gd name="T3" fmla="*/ 32 h 33"/>
                <a:gd name="T4" fmla="*/ 13 w 41"/>
                <a:gd name="T5" fmla="*/ 32 h 33"/>
                <a:gd name="T6" fmla="*/ 9 w 41"/>
                <a:gd name="T7" fmla="*/ 30 h 33"/>
                <a:gd name="T8" fmla="*/ 6 w 41"/>
                <a:gd name="T9" fmla="*/ 27 h 33"/>
                <a:gd name="T10" fmla="*/ 4 w 41"/>
                <a:gd name="T11" fmla="*/ 25 h 33"/>
                <a:gd name="T12" fmla="*/ 1 w 41"/>
                <a:gd name="T13" fmla="*/ 23 h 33"/>
                <a:gd name="T14" fmla="*/ 1 w 41"/>
                <a:gd name="T15" fmla="*/ 19 h 33"/>
                <a:gd name="T16" fmla="*/ 0 w 41"/>
                <a:gd name="T17" fmla="*/ 16 h 33"/>
                <a:gd name="T18" fmla="*/ 1 w 41"/>
                <a:gd name="T19" fmla="*/ 12 h 33"/>
                <a:gd name="T20" fmla="*/ 1 w 41"/>
                <a:gd name="T21" fmla="*/ 9 h 33"/>
                <a:gd name="T22" fmla="*/ 4 w 41"/>
                <a:gd name="T23" fmla="*/ 7 h 33"/>
                <a:gd name="T24" fmla="*/ 6 w 41"/>
                <a:gd name="T25" fmla="*/ 4 h 33"/>
                <a:gd name="T26" fmla="*/ 9 w 41"/>
                <a:gd name="T27" fmla="*/ 2 h 33"/>
                <a:gd name="T28" fmla="*/ 13 w 41"/>
                <a:gd name="T29" fmla="*/ 1 h 33"/>
                <a:gd name="T30" fmla="*/ 16 w 41"/>
                <a:gd name="T31" fmla="*/ 0 h 33"/>
                <a:gd name="T32" fmla="*/ 20 w 41"/>
                <a:gd name="T33" fmla="*/ 0 h 33"/>
                <a:gd name="T34" fmla="*/ 24 w 41"/>
                <a:gd name="T35" fmla="*/ 0 h 33"/>
                <a:gd name="T36" fmla="*/ 28 w 41"/>
                <a:gd name="T37" fmla="*/ 1 h 33"/>
                <a:gd name="T38" fmla="*/ 31 w 41"/>
                <a:gd name="T39" fmla="*/ 2 h 33"/>
                <a:gd name="T40" fmla="*/ 35 w 41"/>
                <a:gd name="T41" fmla="*/ 4 h 33"/>
                <a:gd name="T42" fmla="*/ 37 w 41"/>
                <a:gd name="T43" fmla="*/ 7 h 33"/>
                <a:gd name="T44" fmla="*/ 38 w 41"/>
                <a:gd name="T45" fmla="*/ 9 h 33"/>
                <a:gd name="T46" fmla="*/ 39 w 41"/>
                <a:gd name="T47" fmla="*/ 12 h 33"/>
                <a:gd name="T48" fmla="*/ 41 w 41"/>
                <a:gd name="T49" fmla="*/ 16 h 33"/>
                <a:gd name="T50" fmla="*/ 39 w 41"/>
                <a:gd name="T51" fmla="*/ 19 h 33"/>
                <a:gd name="T52" fmla="*/ 38 w 41"/>
                <a:gd name="T53" fmla="*/ 23 h 33"/>
                <a:gd name="T54" fmla="*/ 37 w 41"/>
                <a:gd name="T55" fmla="*/ 25 h 33"/>
                <a:gd name="T56" fmla="*/ 35 w 41"/>
                <a:gd name="T57" fmla="*/ 27 h 33"/>
                <a:gd name="T58" fmla="*/ 31 w 41"/>
                <a:gd name="T59" fmla="*/ 30 h 33"/>
                <a:gd name="T60" fmla="*/ 28 w 41"/>
                <a:gd name="T61" fmla="*/ 32 h 33"/>
                <a:gd name="T62" fmla="*/ 24 w 41"/>
                <a:gd name="T63" fmla="*/ 32 h 33"/>
                <a:gd name="T64" fmla="*/ 20 w 41"/>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20" y="33"/>
                  </a:moveTo>
                  <a:lnTo>
                    <a:pt x="16" y="32"/>
                  </a:lnTo>
                  <a:lnTo>
                    <a:pt x="13" y="32"/>
                  </a:lnTo>
                  <a:lnTo>
                    <a:pt x="9" y="30"/>
                  </a:lnTo>
                  <a:lnTo>
                    <a:pt x="6" y="27"/>
                  </a:lnTo>
                  <a:lnTo>
                    <a:pt x="4" y="25"/>
                  </a:lnTo>
                  <a:lnTo>
                    <a:pt x="1" y="23"/>
                  </a:lnTo>
                  <a:lnTo>
                    <a:pt x="1" y="19"/>
                  </a:lnTo>
                  <a:lnTo>
                    <a:pt x="0" y="16"/>
                  </a:lnTo>
                  <a:lnTo>
                    <a:pt x="1" y="12"/>
                  </a:lnTo>
                  <a:lnTo>
                    <a:pt x="1" y="9"/>
                  </a:lnTo>
                  <a:lnTo>
                    <a:pt x="4" y="7"/>
                  </a:lnTo>
                  <a:lnTo>
                    <a:pt x="6" y="4"/>
                  </a:lnTo>
                  <a:lnTo>
                    <a:pt x="9" y="2"/>
                  </a:lnTo>
                  <a:lnTo>
                    <a:pt x="13" y="1"/>
                  </a:lnTo>
                  <a:lnTo>
                    <a:pt x="16" y="0"/>
                  </a:lnTo>
                  <a:lnTo>
                    <a:pt x="20" y="0"/>
                  </a:lnTo>
                  <a:lnTo>
                    <a:pt x="24" y="0"/>
                  </a:lnTo>
                  <a:lnTo>
                    <a:pt x="28" y="1"/>
                  </a:lnTo>
                  <a:lnTo>
                    <a:pt x="31" y="2"/>
                  </a:lnTo>
                  <a:lnTo>
                    <a:pt x="35" y="4"/>
                  </a:lnTo>
                  <a:lnTo>
                    <a:pt x="37" y="7"/>
                  </a:lnTo>
                  <a:lnTo>
                    <a:pt x="38" y="9"/>
                  </a:lnTo>
                  <a:lnTo>
                    <a:pt x="39" y="12"/>
                  </a:lnTo>
                  <a:lnTo>
                    <a:pt x="41" y="16"/>
                  </a:lnTo>
                  <a:lnTo>
                    <a:pt x="39" y="19"/>
                  </a:lnTo>
                  <a:lnTo>
                    <a:pt x="38" y="23"/>
                  </a:lnTo>
                  <a:lnTo>
                    <a:pt x="37" y="25"/>
                  </a:lnTo>
                  <a:lnTo>
                    <a:pt x="35" y="27"/>
                  </a:lnTo>
                  <a:lnTo>
                    <a:pt x="31" y="30"/>
                  </a:lnTo>
                  <a:lnTo>
                    <a:pt x="28" y="32"/>
                  </a:lnTo>
                  <a:lnTo>
                    <a:pt x="24" y="32"/>
                  </a:lnTo>
                  <a:lnTo>
                    <a:pt x="2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48"/>
            <p:cNvSpPr>
              <a:spLocks/>
            </p:cNvSpPr>
            <p:nvPr/>
          </p:nvSpPr>
          <p:spPr bwMode="auto">
            <a:xfrm>
              <a:off x="4072311" y="2262733"/>
              <a:ext cx="17463" cy="17463"/>
            </a:xfrm>
            <a:custGeom>
              <a:avLst/>
              <a:gdLst>
                <a:gd name="T0" fmla="*/ 0 w 23"/>
                <a:gd name="T1" fmla="*/ 0 h 21"/>
                <a:gd name="T2" fmla="*/ 0 w 23"/>
                <a:gd name="T3" fmla="*/ 0 h 21"/>
                <a:gd name="T4" fmla="*/ 1 w 23"/>
                <a:gd name="T5" fmla="*/ 4 h 21"/>
                <a:gd name="T6" fmla="*/ 2 w 23"/>
                <a:gd name="T7" fmla="*/ 8 h 21"/>
                <a:gd name="T8" fmla="*/ 4 w 23"/>
                <a:gd name="T9" fmla="*/ 11 h 21"/>
                <a:gd name="T10" fmla="*/ 7 w 23"/>
                <a:gd name="T11" fmla="*/ 14 h 21"/>
                <a:gd name="T12" fmla="*/ 11 w 23"/>
                <a:gd name="T13" fmla="*/ 17 h 21"/>
                <a:gd name="T14" fmla="*/ 15 w 23"/>
                <a:gd name="T15" fmla="*/ 18 h 21"/>
                <a:gd name="T16" fmla="*/ 19 w 23"/>
                <a:gd name="T17" fmla="*/ 19 h 21"/>
                <a:gd name="T18" fmla="*/ 23 w 23"/>
                <a:gd name="T19" fmla="*/ 21 h 21"/>
                <a:gd name="T20" fmla="*/ 23 w 23"/>
                <a:gd name="T21" fmla="*/ 14 h 21"/>
                <a:gd name="T22" fmla="*/ 21 w 23"/>
                <a:gd name="T23" fmla="*/ 14 h 21"/>
                <a:gd name="T24" fmla="*/ 17 w 23"/>
                <a:gd name="T25" fmla="*/ 13 h 21"/>
                <a:gd name="T26" fmla="*/ 14 w 23"/>
                <a:gd name="T27" fmla="*/ 11 h 21"/>
                <a:gd name="T28" fmla="*/ 11 w 23"/>
                <a:gd name="T29" fmla="*/ 9 h 21"/>
                <a:gd name="T30" fmla="*/ 9 w 23"/>
                <a:gd name="T31" fmla="*/ 7 h 21"/>
                <a:gd name="T32" fmla="*/ 8 w 23"/>
                <a:gd name="T33" fmla="*/ 6 h 21"/>
                <a:gd name="T34" fmla="*/ 7 w 23"/>
                <a:gd name="T35" fmla="*/ 3 h 21"/>
                <a:gd name="T36" fmla="*/ 7 w 23"/>
                <a:gd name="T37" fmla="*/ 0 h 21"/>
                <a:gd name="T38" fmla="*/ 7 w 23"/>
                <a:gd name="T39" fmla="*/ 0 h 21"/>
                <a:gd name="T40" fmla="*/ 0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0"/>
                  </a:moveTo>
                  <a:lnTo>
                    <a:pt x="0" y="0"/>
                  </a:lnTo>
                  <a:lnTo>
                    <a:pt x="1" y="4"/>
                  </a:lnTo>
                  <a:lnTo>
                    <a:pt x="2" y="8"/>
                  </a:lnTo>
                  <a:lnTo>
                    <a:pt x="4" y="11"/>
                  </a:lnTo>
                  <a:lnTo>
                    <a:pt x="7" y="14"/>
                  </a:lnTo>
                  <a:lnTo>
                    <a:pt x="11" y="17"/>
                  </a:lnTo>
                  <a:lnTo>
                    <a:pt x="15" y="18"/>
                  </a:lnTo>
                  <a:lnTo>
                    <a:pt x="19" y="19"/>
                  </a:lnTo>
                  <a:lnTo>
                    <a:pt x="23" y="21"/>
                  </a:lnTo>
                  <a:lnTo>
                    <a:pt x="23" y="14"/>
                  </a:lnTo>
                  <a:lnTo>
                    <a:pt x="21" y="14"/>
                  </a:lnTo>
                  <a:lnTo>
                    <a:pt x="17" y="13"/>
                  </a:lnTo>
                  <a:lnTo>
                    <a:pt x="14" y="11"/>
                  </a:lnTo>
                  <a:lnTo>
                    <a:pt x="11" y="9"/>
                  </a:lnTo>
                  <a:lnTo>
                    <a:pt x="9" y="7"/>
                  </a:lnTo>
                  <a:lnTo>
                    <a:pt x="8" y="6"/>
                  </a:lnTo>
                  <a:lnTo>
                    <a:pt x="7" y="3"/>
                  </a:lnTo>
                  <a:lnTo>
                    <a:pt x="7" y="0"/>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49"/>
            <p:cNvSpPr>
              <a:spLocks/>
            </p:cNvSpPr>
            <p:nvPr/>
          </p:nvSpPr>
          <p:spPr bwMode="auto">
            <a:xfrm>
              <a:off x="4072311" y="2248446"/>
              <a:ext cx="17463" cy="14288"/>
            </a:xfrm>
            <a:custGeom>
              <a:avLst/>
              <a:gdLst>
                <a:gd name="T0" fmla="*/ 23 w 23"/>
                <a:gd name="T1" fmla="*/ 0 h 20"/>
                <a:gd name="T2" fmla="*/ 23 w 23"/>
                <a:gd name="T3" fmla="*/ 0 h 20"/>
                <a:gd name="T4" fmla="*/ 19 w 23"/>
                <a:gd name="T5" fmla="*/ 0 h 20"/>
                <a:gd name="T6" fmla="*/ 15 w 23"/>
                <a:gd name="T7" fmla="*/ 1 h 20"/>
                <a:gd name="T8" fmla="*/ 11 w 23"/>
                <a:gd name="T9" fmla="*/ 4 h 20"/>
                <a:gd name="T10" fmla="*/ 7 w 23"/>
                <a:gd name="T11" fmla="*/ 6 h 20"/>
                <a:gd name="T12" fmla="*/ 4 w 23"/>
                <a:gd name="T13" fmla="*/ 8 h 20"/>
                <a:gd name="T14" fmla="*/ 2 w 23"/>
                <a:gd name="T15" fmla="*/ 12 h 20"/>
                <a:gd name="T16" fmla="*/ 1 w 23"/>
                <a:gd name="T17" fmla="*/ 16 h 20"/>
                <a:gd name="T18" fmla="*/ 0 w 23"/>
                <a:gd name="T19" fmla="*/ 20 h 20"/>
                <a:gd name="T20" fmla="*/ 7 w 23"/>
                <a:gd name="T21" fmla="*/ 20 h 20"/>
                <a:gd name="T22" fmla="*/ 7 w 23"/>
                <a:gd name="T23" fmla="*/ 18 h 20"/>
                <a:gd name="T24" fmla="*/ 8 w 23"/>
                <a:gd name="T25" fmla="*/ 15 h 20"/>
                <a:gd name="T26" fmla="*/ 9 w 23"/>
                <a:gd name="T27" fmla="*/ 13 h 20"/>
                <a:gd name="T28" fmla="*/ 11 w 23"/>
                <a:gd name="T29" fmla="*/ 11 h 20"/>
                <a:gd name="T30" fmla="*/ 14 w 23"/>
                <a:gd name="T31" fmla="*/ 8 h 20"/>
                <a:gd name="T32" fmla="*/ 17 w 23"/>
                <a:gd name="T33" fmla="*/ 8 h 20"/>
                <a:gd name="T34" fmla="*/ 21 w 23"/>
                <a:gd name="T35" fmla="*/ 7 h 20"/>
                <a:gd name="T36" fmla="*/ 23 w 23"/>
                <a:gd name="T37" fmla="*/ 6 h 20"/>
                <a:gd name="T38" fmla="*/ 23 w 23"/>
                <a:gd name="T39" fmla="*/ 6 h 20"/>
                <a:gd name="T40" fmla="*/ 23 w 23"/>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0"/>
                  </a:moveTo>
                  <a:lnTo>
                    <a:pt x="23" y="0"/>
                  </a:lnTo>
                  <a:lnTo>
                    <a:pt x="19" y="0"/>
                  </a:lnTo>
                  <a:lnTo>
                    <a:pt x="15" y="1"/>
                  </a:lnTo>
                  <a:lnTo>
                    <a:pt x="11" y="4"/>
                  </a:lnTo>
                  <a:lnTo>
                    <a:pt x="7" y="6"/>
                  </a:lnTo>
                  <a:lnTo>
                    <a:pt x="4" y="8"/>
                  </a:lnTo>
                  <a:lnTo>
                    <a:pt x="2" y="12"/>
                  </a:lnTo>
                  <a:lnTo>
                    <a:pt x="1" y="16"/>
                  </a:lnTo>
                  <a:lnTo>
                    <a:pt x="0" y="20"/>
                  </a:lnTo>
                  <a:lnTo>
                    <a:pt x="7" y="20"/>
                  </a:lnTo>
                  <a:lnTo>
                    <a:pt x="7" y="18"/>
                  </a:lnTo>
                  <a:lnTo>
                    <a:pt x="8" y="15"/>
                  </a:lnTo>
                  <a:lnTo>
                    <a:pt x="9" y="13"/>
                  </a:lnTo>
                  <a:lnTo>
                    <a:pt x="11" y="11"/>
                  </a:lnTo>
                  <a:lnTo>
                    <a:pt x="14" y="8"/>
                  </a:lnTo>
                  <a:lnTo>
                    <a:pt x="17" y="8"/>
                  </a:lnTo>
                  <a:lnTo>
                    <a:pt x="21" y="7"/>
                  </a:lnTo>
                  <a:lnTo>
                    <a:pt x="23" y="6"/>
                  </a:lnTo>
                  <a:lnTo>
                    <a:pt x="23" y="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50"/>
            <p:cNvSpPr>
              <a:spLocks/>
            </p:cNvSpPr>
            <p:nvPr/>
          </p:nvSpPr>
          <p:spPr bwMode="auto">
            <a:xfrm>
              <a:off x="4089773" y="2248446"/>
              <a:ext cx="19050" cy="14288"/>
            </a:xfrm>
            <a:custGeom>
              <a:avLst/>
              <a:gdLst>
                <a:gd name="T0" fmla="*/ 23 w 23"/>
                <a:gd name="T1" fmla="*/ 20 h 20"/>
                <a:gd name="T2" fmla="*/ 23 w 23"/>
                <a:gd name="T3" fmla="*/ 20 h 20"/>
                <a:gd name="T4" fmla="*/ 23 w 23"/>
                <a:gd name="T5" fmla="*/ 16 h 20"/>
                <a:gd name="T6" fmla="*/ 22 w 23"/>
                <a:gd name="T7" fmla="*/ 12 h 20"/>
                <a:gd name="T8" fmla="*/ 19 w 23"/>
                <a:gd name="T9" fmla="*/ 8 h 20"/>
                <a:gd name="T10" fmla="*/ 16 w 23"/>
                <a:gd name="T11" fmla="*/ 6 h 20"/>
                <a:gd name="T12" fmla="*/ 12 w 23"/>
                <a:gd name="T13" fmla="*/ 4 h 20"/>
                <a:gd name="T14" fmla="*/ 9 w 23"/>
                <a:gd name="T15" fmla="*/ 1 h 20"/>
                <a:gd name="T16" fmla="*/ 4 w 23"/>
                <a:gd name="T17" fmla="*/ 0 h 20"/>
                <a:gd name="T18" fmla="*/ 0 w 23"/>
                <a:gd name="T19" fmla="*/ 0 h 20"/>
                <a:gd name="T20" fmla="*/ 0 w 23"/>
                <a:gd name="T21" fmla="*/ 6 h 20"/>
                <a:gd name="T22" fmla="*/ 4 w 23"/>
                <a:gd name="T23" fmla="*/ 7 h 20"/>
                <a:gd name="T24" fmla="*/ 7 w 23"/>
                <a:gd name="T25" fmla="*/ 8 h 20"/>
                <a:gd name="T26" fmla="*/ 10 w 23"/>
                <a:gd name="T27" fmla="*/ 8 h 20"/>
                <a:gd name="T28" fmla="*/ 12 w 23"/>
                <a:gd name="T29" fmla="*/ 11 h 20"/>
                <a:gd name="T30" fmla="*/ 15 w 23"/>
                <a:gd name="T31" fmla="*/ 13 h 20"/>
                <a:gd name="T32" fmla="*/ 16 w 23"/>
                <a:gd name="T33" fmla="*/ 15 h 20"/>
                <a:gd name="T34" fmla="*/ 16 w 23"/>
                <a:gd name="T35" fmla="*/ 18 h 20"/>
                <a:gd name="T36" fmla="*/ 17 w 23"/>
                <a:gd name="T37" fmla="*/ 20 h 20"/>
                <a:gd name="T38" fmla="*/ 17 w 23"/>
                <a:gd name="T39" fmla="*/ 20 h 20"/>
                <a:gd name="T40" fmla="*/ 23 w 23"/>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20"/>
                  </a:moveTo>
                  <a:lnTo>
                    <a:pt x="23" y="20"/>
                  </a:lnTo>
                  <a:lnTo>
                    <a:pt x="23" y="16"/>
                  </a:lnTo>
                  <a:lnTo>
                    <a:pt x="22" y="12"/>
                  </a:lnTo>
                  <a:lnTo>
                    <a:pt x="19" y="8"/>
                  </a:lnTo>
                  <a:lnTo>
                    <a:pt x="16" y="6"/>
                  </a:lnTo>
                  <a:lnTo>
                    <a:pt x="12" y="4"/>
                  </a:lnTo>
                  <a:lnTo>
                    <a:pt x="9" y="1"/>
                  </a:lnTo>
                  <a:lnTo>
                    <a:pt x="4" y="0"/>
                  </a:lnTo>
                  <a:lnTo>
                    <a:pt x="0" y="0"/>
                  </a:lnTo>
                  <a:lnTo>
                    <a:pt x="0" y="6"/>
                  </a:lnTo>
                  <a:lnTo>
                    <a:pt x="4" y="7"/>
                  </a:lnTo>
                  <a:lnTo>
                    <a:pt x="7" y="8"/>
                  </a:lnTo>
                  <a:lnTo>
                    <a:pt x="10" y="8"/>
                  </a:lnTo>
                  <a:lnTo>
                    <a:pt x="12" y="11"/>
                  </a:lnTo>
                  <a:lnTo>
                    <a:pt x="15" y="13"/>
                  </a:lnTo>
                  <a:lnTo>
                    <a:pt x="16" y="15"/>
                  </a:lnTo>
                  <a:lnTo>
                    <a:pt x="16" y="18"/>
                  </a:lnTo>
                  <a:lnTo>
                    <a:pt x="17" y="20"/>
                  </a:lnTo>
                  <a:lnTo>
                    <a:pt x="17" y="20"/>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51"/>
            <p:cNvSpPr>
              <a:spLocks/>
            </p:cNvSpPr>
            <p:nvPr/>
          </p:nvSpPr>
          <p:spPr bwMode="auto">
            <a:xfrm>
              <a:off x="4089773" y="2262733"/>
              <a:ext cx="19050" cy="17463"/>
            </a:xfrm>
            <a:custGeom>
              <a:avLst/>
              <a:gdLst>
                <a:gd name="T0" fmla="*/ 0 w 23"/>
                <a:gd name="T1" fmla="*/ 21 h 21"/>
                <a:gd name="T2" fmla="*/ 0 w 23"/>
                <a:gd name="T3" fmla="*/ 21 h 21"/>
                <a:gd name="T4" fmla="*/ 4 w 23"/>
                <a:gd name="T5" fmla="*/ 19 h 21"/>
                <a:gd name="T6" fmla="*/ 9 w 23"/>
                <a:gd name="T7" fmla="*/ 18 h 21"/>
                <a:gd name="T8" fmla="*/ 12 w 23"/>
                <a:gd name="T9" fmla="*/ 17 h 21"/>
                <a:gd name="T10" fmla="*/ 16 w 23"/>
                <a:gd name="T11" fmla="*/ 14 h 21"/>
                <a:gd name="T12" fmla="*/ 19 w 23"/>
                <a:gd name="T13" fmla="*/ 11 h 21"/>
                <a:gd name="T14" fmla="*/ 22 w 23"/>
                <a:gd name="T15" fmla="*/ 8 h 21"/>
                <a:gd name="T16" fmla="*/ 23 w 23"/>
                <a:gd name="T17" fmla="*/ 4 h 21"/>
                <a:gd name="T18" fmla="*/ 23 w 23"/>
                <a:gd name="T19" fmla="*/ 0 h 21"/>
                <a:gd name="T20" fmla="*/ 17 w 23"/>
                <a:gd name="T21" fmla="*/ 0 h 21"/>
                <a:gd name="T22" fmla="*/ 16 w 23"/>
                <a:gd name="T23" fmla="*/ 3 h 21"/>
                <a:gd name="T24" fmla="*/ 16 w 23"/>
                <a:gd name="T25" fmla="*/ 6 h 21"/>
                <a:gd name="T26" fmla="*/ 15 w 23"/>
                <a:gd name="T27" fmla="*/ 8 h 21"/>
                <a:gd name="T28" fmla="*/ 12 w 23"/>
                <a:gd name="T29" fmla="*/ 9 h 21"/>
                <a:gd name="T30" fmla="*/ 10 w 23"/>
                <a:gd name="T31" fmla="*/ 11 h 21"/>
                <a:gd name="T32" fmla="*/ 7 w 23"/>
                <a:gd name="T33" fmla="*/ 13 h 21"/>
                <a:gd name="T34" fmla="*/ 4 w 23"/>
                <a:gd name="T35" fmla="*/ 14 h 21"/>
                <a:gd name="T36" fmla="*/ 0 w 23"/>
                <a:gd name="T37" fmla="*/ 14 h 21"/>
                <a:gd name="T38" fmla="*/ 0 w 23"/>
                <a:gd name="T39" fmla="*/ 14 h 21"/>
                <a:gd name="T40" fmla="*/ 0 w 23"/>
                <a:gd name="T4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21"/>
                  </a:moveTo>
                  <a:lnTo>
                    <a:pt x="0" y="21"/>
                  </a:lnTo>
                  <a:lnTo>
                    <a:pt x="4" y="19"/>
                  </a:lnTo>
                  <a:lnTo>
                    <a:pt x="9" y="18"/>
                  </a:lnTo>
                  <a:lnTo>
                    <a:pt x="12" y="17"/>
                  </a:lnTo>
                  <a:lnTo>
                    <a:pt x="16" y="14"/>
                  </a:lnTo>
                  <a:lnTo>
                    <a:pt x="19" y="11"/>
                  </a:lnTo>
                  <a:lnTo>
                    <a:pt x="22" y="8"/>
                  </a:lnTo>
                  <a:lnTo>
                    <a:pt x="23" y="4"/>
                  </a:lnTo>
                  <a:lnTo>
                    <a:pt x="23" y="0"/>
                  </a:lnTo>
                  <a:lnTo>
                    <a:pt x="17" y="0"/>
                  </a:lnTo>
                  <a:lnTo>
                    <a:pt x="16" y="3"/>
                  </a:lnTo>
                  <a:lnTo>
                    <a:pt x="16" y="6"/>
                  </a:lnTo>
                  <a:lnTo>
                    <a:pt x="15" y="8"/>
                  </a:lnTo>
                  <a:lnTo>
                    <a:pt x="12" y="9"/>
                  </a:lnTo>
                  <a:lnTo>
                    <a:pt x="10" y="11"/>
                  </a:lnTo>
                  <a:lnTo>
                    <a:pt x="7" y="13"/>
                  </a:lnTo>
                  <a:lnTo>
                    <a:pt x="4" y="14"/>
                  </a:lnTo>
                  <a:lnTo>
                    <a:pt x="0" y="14"/>
                  </a:lnTo>
                  <a:lnTo>
                    <a:pt x="0" y="1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56"/>
            <p:cNvSpPr>
              <a:spLocks/>
            </p:cNvSpPr>
            <p:nvPr/>
          </p:nvSpPr>
          <p:spPr bwMode="auto">
            <a:xfrm>
              <a:off x="4091361" y="2359571"/>
              <a:ext cx="20638" cy="58738"/>
            </a:xfrm>
            <a:custGeom>
              <a:avLst/>
              <a:gdLst>
                <a:gd name="T0" fmla="*/ 10 w 26"/>
                <a:gd name="T1" fmla="*/ 68 h 73"/>
                <a:gd name="T2" fmla="*/ 10 w 26"/>
                <a:gd name="T3" fmla="*/ 68 h 73"/>
                <a:gd name="T4" fmla="*/ 9 w 26"/>
                <a:gd name="T5" fmla="*/ 66 h 73"/>
                <a:gd name="T6" fmla="*/ 8 w 26"/>
                <a:gd name="T7" fmla="*/ 62 h 73"/>
                <a:gd name="T8" fmla="*/ 7 w 26"/>
                <a:gd name="T9" fmla="*/ 55 h 73"/>
                <a:gd name="T10" fmla="*/ 8 w 26"/>
                <a:gd name="T11" fmla="*/ 47 h 73"/>
                <a:gd name="T12" fmla="*/ 10 w 26"/>
                <a:gd name="T13" fmla="*/ 36 h 73"/>
                <a:gd name="T14" fmla="*/ 16 w 26"/>
                <a:gd name="T15" fmla="*/ 21 h 73"/>
                <a:gd name="T16" fmla="*/ 26 w 26"/>
                <a:gd name="T17" fmla="*/ 5 h 73"/>
                <a:gd name="T18" fmla="*/ 21 w 26"/>
                <a:gd name="T19" fmla="*/ 0 h 73"/>
                <a:gd name="T20" fmla="*/ 10 w 26"/>
                <a:gd name="T21" fmla="*/ 18 h 73"/>
                <a:gd name="T22" fmla="*/ 5 w 26"/>
                <a:gd name="T23" fmla="*/ 33 h 73"/>
                <a:gd name="T24" fmla="*/ 1 w 26"/>
                <a:gd name="T25" fmla="*/ 46 h 73"/>
                <a:gd name="T26" fmla="*/ 0 w 26"/>
                <a:gd name="T27" fmla="*/ 55 h 73"/>
                <a:gd name="T28" fmla="*/ 1 w 26"/>
                <a:gd name="T29" fmla="*/ 62 h 73"/>
                <a:gd name="T30" fmla="*/ 2 w 26"/>
                <a:gd name="T31" fmla="*/ 68 h 73"/>
                <a:gd name="T32" fmla="*/ 5 w 26"/>
                <a:gd name="T33" fmla="*/ 70 h 73"/>
                <a:gd name="T34" fmla="*/ 6 w 26"/>
                <a:gd name="T35" fmla="*/ 73 h 73"/>
                <a:gd name="T36" fmla="*/ 10 w 26"/>
                <a:gd name="T3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3">
                  <a:moveTo>
                    <a:pt x="10" y="68"/>
                  </a:moveTo>
                  <a:lnTo>
                    <a:pt x="10" y="68"/>
                  </a:lnTo>
                  <a:lnTo>
                    <a:pt x="9" y="66"/>
                  </a:lnTo>
                  <a:lnTo>
                    <a:pt x="8" y="62"/>
                  </a:lnTo>
                  <a:lnTo>
                    <a:pt x="7" y="55"/>
                  </a:lnTo>
                  <a:lnTo>
                    <a:pt x="8" y="47"/>
                  </a:lnTo>
                  <a:lnTo>
                    <a:pt x="10" y="36"/>
                  </a:lnTo>
                  <a:lnTo>
                    <a:pt x="16" y="21"/>
                  </a:lnTo>
                  <a:lnTo>
                    <a:pt x="26" y="5"/>
                  </a:lnTo>
                  <a:lnTo>
                    <a:pt x="21" y="0"/>
                  </a:lnTo>
                  <a:lnTo>
                    <a:pt x="10" y="18"/>
                  </a:lnTo>
                  <a:lnTo>
                    <a:pt x="5" y="33"/>
                  </a:lnTo>
                  <a:lnTo>
                    <a:pt x="1" y="46"/>
                  </a:lnTo>
                  <a:lnTo>
                    <a:pt x="0" y="55"/>
                  </a:lnTo>
                  <a:lnTo>
                    <a:pt x="1" y="62"/>
                  </a:lnTo>
                  <a:lnTo>
                    <a:pt x="2" y="68"/>
                  </a:lnTo>
                  <a:lnTo>
                    <a:pt x="5" y="70"/>
                  </a:lnTo>
                  <a:lnTo>
                    <a:pt x="6" y="73"/>
                  </a:lnTo>
                  <a:lnTo>
                    <a:pt x="1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7"/>
            <p:cNvSpPr>
              <a:spLocks/>
            </p:cNvSpPr>
            <p:nvPr/>
          </p:nvSpPr>
          <p:spPr bwMode="auto">
            <a:xfrm>
              <a:off x="4270748" y="2338933"/>
              <a:ext cx="22225" cy="55563"/>
            </a:xfrm>
            <a:custGeom>
              <a:avLst/>
              <a:gdLst>
                <a:gd name="T0" fmla="*/ 22 w 26"/>
                <a:gd name="T1" fmla="*/ 72 h 72"/>
                <a:gd name="T2" fmla="*/ 23 w 26"/>
                <a:gd name="T3" fmla="*/ 71 h 72"/>
                <a:gd name="T4" fmla="*/ 24 w 26"/>
                <a:gd name="T5" fmla="*/ 68 h 72"/>
                <a:gd name="T6" fmla="*/ 25 w 26"/>
                <a:gd name="T7" fmla="*/ 63 h 72"/>
                <a:gd name="T8" fmla="*/ 26 w 26"/>
                <a:gd name="T9" fmla="*/ 56 h 72"/>
                <a:gd name="T10" fmla="*/ 25 w 26"/>
                <a:gd name="T11" fmla="*/ 46 h 72"/>
                <a:gd name="T12" fmla="*/ 23 w 26"/>
                <a:gd name="T13" fmla="*/ 34 h 72"/>
                <a:gd name="T14" fmla="*/ 16 w 26"/>
                <a:gd name="T15" fmla="*/ 19 h 72"/>
                <a:gd name="T16" fmla="*/ 6 w 26"/>
                <a:gd name="T17" fmla="*/ 0 h 72"/>
                <a:gd name="T18" fmla="*/ 0 w 26"/>
                <a:gd name="T19" fmla="*/ 4 h 72"/>
                <a:gd name="T20" fmla="*/ 10 w 26"/>
                <a:gd name="T21" fmla="*/ 21 h 72"/>
                <a:gd name="T22" fmla="*/ 16 w 26"/>
                <a:gd name="T23" fmla="*/ 35 h 72"/>
                <a:gd name="T24" fmla="*/ 18 w 26"/>
                <a:gd name="T25" fmla="*/ 46 h 72"/>
                <a:gd name="T26" fmla="*/ 19 w 26"/>
                <a:gd name="T27" fmla="*/ 56 h 72"/>
                <a:gd name="T28" fmla="*/ 19 w 26"/>
                <a:gd name="T29" fmla="*/ 61 h 72"/>
                <a:gd name="T30" fmla="*/ 18 w 26"/>
                <a:gd name="T31" fmla="*/ 65 h 72"/>
                <a:gd name="T32" fmla="*/ 17 w 26"/>
                <a:gd name="T33" fmla="*/ 67 h 72"/>
                <a:gd name="T34" fmla="*/ 17 w 26"/>
                <a:gd name="T35" fmla="*/ 67 h 72"/>
                <a:gd name="T36" fmla="*/ 22 w 26"/>
                <a:gd name="T3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2">
                  <a:moveTo>
                    <a:pt x="22" y="72"/>
                  </a:moveTo>
                  <a:lnTo>
                    <a:pt x="23" y="71"/>
                  </a:lnTo>
                  <a:lnTo>
                    <a:pt x="24" y="68"/>
                  </a:lnTo>
                  <a:lnTo>
                    <a:pt x="25" y="63"/>
                  </a:lnTo>
                  <a:lnTo>
                    <a:pt x="26" y="56"/>
                  </a:lnTo>
                  <a:lnTo>
                    <a:pt x="25" y="46"/>
                  </a:lnTo>
                  <a:lnTo>
                    <a:pt x="23" y="34"/>
                  </a:lnTo>
                  <a:lnTo>
                    <a:pt x="16" y="19"/>
                  </a:lnTo>
                  <a:lnTo>
                    <a:pt x="6" y="0"/>
                  </a:lnTo>
                  <a:lnTo>
                    <a:pt x="0" y="4"/>
                  </a:lnTo>
                  <a:lnTo>
                    <a:pt x="10" y="21"/>
                  </a:lnTo>
                  <a:lnTo>
                    <a:pt x="16" y="35"/>
                  </a:lnTo>
                  <a:lnTo>
                    <a:pt x="18" y="46"/>
                  </a:lnTo>
                  <a:lnTo>
                    <a:pt x="19" y="56"/>
                  </a:lnTo>
                  <a:lnTo>
                    <a:pt x="19" y="61"/>
                  </a:lnTo>
                  <a:lnTo>
                    <a:pt x="18" y="65"/>
                  </a:lnTo>
                  <a:lnTo>
                    <a:pt x="17" y="67"/>
                  </a:lnTo>
                  <a:lnTo>
                    <a:pt x="17" y="67"/>
                  </a:lnTo>
                  <a:lnTo>
                    <a:pt x="2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58"/>
            <p:cNvSpPr>
              <a:spLocks/>
            </p:cNvSpPr>
            <p:nvPr/>
          </p:nvSpPr>
          <p:spPr bwMode="auto">
            <a:xfrm>
              <a:off x="4154861" y="2327821"/>
              <a:ext cx="7938" cy="28575"/>
            </a:xfrm>
            <a:custGeom>
              <a:avLst/>
              <a:gdLst>
                <a:gd name="T0" fmla="*/ 5 w 11"/>
                <a:gd name="T1" fmla="*/ 30 h 37"/>
                <a:gd name="T2" fmla="*/ 7 w 11"/>
                <a:gd name="T3" fmla="*/ 34 h 37"/>
                <a:gd name="T4" fmla="*/ 11 w 11"/>
                <a:gd name="T5" fmla="*/ 0 h 37"/>
                <a:gd name="T6" fmla="*/ 5 w 11"/>
                <a:gd name="T7" fmla="*/ 0 h 37"/>
                <a:gd name="T8" fmla="*/ 0 w 11"/>
                <a:gd name="T9" fmla="*/ 33 h 37"/>
                <a:gd name="T10" fmla="*/ 4 w 11"/>
                <a:gd name="T11" fmla="*/ 37 h 37"/>
                <a:gd name="T12" fmla="*/ 0 w 11"/>
                <a:gd name="T13" fmla="*/ 33 h 37"/>
                <a:gd name="T14" fmla="*/ 0 w 11"/>
                <a:gd name="T15" fmla="*/ 36 h 37"/>
                <a:gd name="T16" fmla="*/ 4 w 11"/>
                <a:gd name="T17" fmla="*/ 37 h 37"/>
                <a:gd name="T18" fmla="*/ 5 w 11"/>
                <a:gd name="T1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7">
                  <a:moveTo>
                    <a:pt x="5" y="30"/>
                  </a:moveTo>
                  <a:lnTo>
                    <a:pt x="7" y="34"/>
                  </a:lnTo>
                  <a:lnTo>
                    <a:pt x="11" y="0"/>
                  </a:lnTo>
                  <a:lnTo>
                    <a:pt x="5" y="0"/>
                  </a:lnTo>
                  <a:lnTo>
                    <a:pt x="0" y="33"/>
                  </a:lnTo>
                  <a:lnTo>
                    <a:pt x="4" y="37"/>
                  </a:lnTo>
                  <a:lnTo>
                    <a:pt x="0" y="33"/>
                  </a:lnTo>
                  <a:lnTo>
                    <a:pt x="0" y="36"/>
                  </a:lnTo>
                  <a:lnTo>
                    <a:pt x="4" y="37"/>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59"/>
            <p:cNvSpPr>
              <a:spLocks/>
            </p:cNvSpPr>
            <p:nvPr/>
          </p:nvSpPr>
          <p:spPr bwMode="auto">
            <a:xfrm>
              <a:off x="4156448" y="2338933"/>
              <a:ext cx="76200" cy="19050"/>
            </a:xfrm>
            <a:custGeom>
              <a:avLst/>
              <a:gdLst>
                <a:gd name="T0" fmla="*/ 89 w 95"/>
                <a:gd name="T1" fmla="*/ 3 h 26"/>
                <a:gd name="T2" fmla="*/ 89 w 95"/>
                <a:gd name="T3" fmla="*/ 0 h 26"/>
                <a:gd name="T4" fmla="*/ 84 w 95"/>
                <a:gd name="T5" fmla="*/ 5 h 26"/>
                <a:gd name="T6" fmla="*/ 79 w 95"/>
                <a:gd name="T7" fmla="*/ 10 h 26"/>
                <a:gd name="T8" fmla="*/ 72 w 95"/>
                <a:gd name="T9" fmla="*/ 13 h 26"/>
                <a:gd name="T10" fmla="*/ 67 w 95"/>
                <a:gd name="T11" fmla="*/ 15 h 26"/>
                <a:gd name="T12" fmla="*/ 59 w 95"/>
                <a:gd name="T13" fmla="*/ 16 h 26"/>
                <a:gd name="T14" fmla="*/ 52 w 95"/>
                <a:gd name="T15" fmla="*/ 19 h 26"/>
                <a:gd name="T16" fmla="*/ 44 w 95"/>
                <a:gd name="T17" fmla="*/ 19 h 26"/>
                <a:gd name="T18" fmla="*/ 37 w 95"/>
                <a:gd name="T19" fmla="*/ 20 h 26"/>
                <a:gd name="T20" fmla="*/ 30 w 95"/>
                <a:gd name="T21" fmla="*/ 20 h 26"/>
                <a:gd name="T22" fmla="*/ 23 w 95"/>
                <a:gd name="T23" fmla="*/ 19 h 26"/>
                <a:gd name="T24" fmla="*/ 17 w 95"/>
                <a:gd name="T25" fmla="*/ 19 h 26"/>
                <a:gd name="T26" fmla="*/ 11 w 95"/>
                <a:gd name="T27" fmla="*/ 19 h 26"/>
                <a:gd name="T28" fmla="*/ 7 w 95"/>
                <a:gd name="T29" fmla="*/ 18 h 26"/>
                <a:gd name="T30" fmla="*/ 3 w 95"/>
                <a:gd name="T31" fmla="*/ 16 h 26"/>
                <a:gd name="T32" fmla="*/ 1 w 95"/>
                <a:gd name="T33" fmla="*/ 16 h 26"/>
                <a:gd name="T34" fmla="*/ 1 w 95"/>
                <a:gd name="T35" fmla="*/ 16 h 26"/>
                <a:gd name="T36" fmla="*/ 0 w 95"/>
                <a:gd name="T37" fmla="*/ 23 h 26"/>
                <a:gd name="T38" fmla="*/ 1 w 95"/>
                <a:gd name="T39" fmla="*/ 23 h 26"/>
                <a:gd name="T40" fmla="*/ 2 w 95"/>
                <a:gd name="T41" fmla="*/ 23 h 26"/>
                <a:gd name="T42" fmla="*/ 6 w 95"/>
                <a:gd name="T43" fmla="*/ 23 h 26"/>
                <a:gd name="T44" fmla="*/ 10 w 95"/>
                <a:gd name="T45" fmla="*/ 24 h 26"/>
                <a:gd name="T46" fmla="*/ 16 w 95"/>
                <a:gd name="T47" fmla="*/ 26 h 26"/>
                <a:gd name="T48" fmla="*/ 23 w 95"/>
                <a:gd name="T49" fmla="*/ 26 h 26"/>
                <a:gd name="T50" fmla="*/ 30 w 95"/>
                <a:gd name="T51" fmla="*/ 26 h 26"/>
                <a:gd name="T52" fmla="*/ 37 w 95"/>
                <a:gd name="T53" fmla="*/ 26 h 26"/>
                <a:gd name="T54" fmla="*/ 45 w 95"/>
                <a:gd name="T55" fmla="*/ 26 h 26"/>
                <a:gd name="T56" fmla="*/ 53 w 95"/>
                <a:gd name="T57" fmla="*/ 24 h 26"/>
                <a:gd name="T58" fmla="*/ 60 w 95"/>
                <a:gd name="T59" fmla="*/ 23 h 26"/>
                <a:gd name="T60" fmla="*/ 68 w 95"/>
                <a:gd name="T61" fmla="*/ 21 h 26"/>
                <a:gd name="T62" fmla="*/ 76 w 95"/>
                <a:gd name="T63" fmla="*/ 19 h 26"/>
                <a:gd name="T64" fmla="*/ 83 w 95"/>
                <a:gd name="T65" fmla="*/ 14 h 26"/>
                <a:gd name="T66" fmla="*/ 89 w 95"/>
                <a:gd name="T67" fmla="*/ 10 h 26"/>
                <a:gd name="T68" fmla="*/ 94 w 95"/>
                <a:gd name="T69" fmla="*/ 4 h 26"/>
                <a:gd name="T70" fmla="*/ 94 w 95"/>
                <a:gd name="T71" fmla="*/ 1 h 26"/>
                <a:gd name="T72" fmla="*/ 94 w 95"/>
                <a:gd name="T73" fmla="*/ 4 h 26"/>
                <a:gd name="T74" fmla="*/ 95 w 95"/>
                <a:gd name="T75" fmla="*/ 3 h 26"/>
                <a:gd name="T76" fmla="*/ 94 w 95"/>
                <a:gd name="T77" fmla="*/ 1 h 26"/>
                <a:gd name="T78" fmla="*/ 89 w 95"/>
                <a:gd name="T7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26">
                  <a:moveTo>
                    <a:pt x="89" y="3"/>
                  </a:moveTo>
                  <a:lnTo>
                    <a:pt x="89" y="0"/>
                  </a:lnTo>
                  <a:lnTo>
                    <a:pt x="84" y="5"/>
                  </a:lnTo>
                  <a:lnTo>
                    <a:pt x="79" y="10"/>
                  </a:lnTo>
                  <a:lnTo>
                    <a:pt x="72" y="13"/>
                  </a:lnTo>
                  <a:lnTo>
                    <a:pt x="67" y="15"/>
                  </a:lnTo>
                  <a:lnTo>
                    <a:pt x="59" y="16"/>
                  </a:lnTo>
                  <a:lnTo>
                    <a:pt x="52" y="19"/>
                  </a:lnTo>
                  <a:lnTo>
                    <a:pt x="44" y="19"/>
                  </a:lnTo>
                  <a:lnTo>
                    <a:pt x="37" y="20"/>
                  </a:lnTo>
                  <a:lnTo>
                    <a:pt x="30" y="20"/>
                  </a:lnTo>
                  <a:lnTo>
                    <a:pt x="23" y="19"/>
                  </a:lnTo>
                  <a:lnTo>
                    <a:pt x="17" y="19"/>
                  </a:lnTo>
                  <a:lnTo>
                    <a:pt x="11" y="19"/>
                  </a:lnTo>
                  <a:lnTo>
                    <a:pt x="7" y="18"/>
                  </a:lnTo>
                  <a:lnTo>
                    <a:pt x="3" y="16"/>
                  </a:lnTo>
                  <a:lnTo>
                    <a:pt x="1" y="16"/>
                  </a:lnTo>
                  <a:lnTo>
                    <a:pt x="1" y="16"/>
                  </a:lnTo>
                  <a:lnTo>
                    <a:pt x="0" y="23"/>
                  </a:lnTo>
                  <a:lnTo>
                    <a:pt x="1" y="23"/>
                  </a:lnTo>
                  <a:lnTo>
                    <a:pt x="2" y="23"/>
                  </a:lnTo>
                  <a:lnTo>
                    <a:pt x="6" y="23"/>
                  </a:lnTo>
                  <a:lnTo>
                    <a:pt x="10" y="24"/>
                  </a:lnTo>
                  <a:lnTo>
                    <a:pt x="16" y="26"/>
                  </a:lnTo>
                  <a:lnTo>
                    <a:pt x="23" y="26"/>
                  </a:lnTo>
                  <a:lnTo>
                    <a:pt x="30" y="26"/>
                  </a:lnTo>
                  <a:lnTo>
                    <a:pt x="37" y="26"/>
                  </a:lnTo>
                  <a:lnTo>
                    <a:pt x="45" y="26"/>
                  </a:lnTo>
                  <a:lnTo>
                    <a:pt x="53" y="24"/>
                  </a:lnTo>
                  <a:lnTo>
                    <a:pt x="60" y="23"/>
                  </a:lnTo>
                  <a:lnTo>
                    <a:pt x="68" y="21"/>
                  </a:lnTo>
                  <a:lnTo>
                    <a:pt x="76" y="19"/>
                  </a:lnTo>
                  <a:lnTo>
                    <a:pt x="83" y="14"/>
                  </a:lnTo>
                  <a:lnTo>
                    <a:pt x="89" y="10"/>
                  </a:lnTo>
                  <a:lnTo>
                    <a:pt x="94" y="4"/>
                  </a:lnTo>
                  <a:lnTo>
                    <a:pt x="94" y="1"/>
                  </a:lnTo>
                  <a:lnTo>
                    <a:pt x="94" y="4"/>
                  </a:lnTo>
                  <a:lnTo>
                    <a:pt x="95" y="3"/>
                  </a:lnTo>
                  <a:lnTo>
                    <a:pt x="94" y="1"/>
                  </a:lnTo>
                  <a:lnTo>
                    <a:pt x="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60"/>
            <p:cNvSpPr>
              <a:spLocks/>
            </p:cNvSpPr>
            <p:nvPr/>
          </p:nvSpPr>
          <p:spPr bwMode="auto">
            <a:xfrm>
              <a:off x="4216773" y="2315121"/>
              <a:ext cx="15875" cy="25400"/>
            </a:xfrm>
            <a:custGeom>
              <a:avLst/>
              <a:gdLst>
                <a:gd name="T0" fmla="*/ 3 w 18"/>
                <a:gd name="T1" fmla="*/ 0 h 33"/>
                <a:gd name="T2" fmla="*/ 0 w 18"/>
                <a:gd name="T3" fmla="*/ 2 h 33"/>
                <a:gd name="T4" fmla="*/ 13 w 18"/>
                <a:gd name="T5" fmla="*/ 33 h 33"/>
                <a:gd name="T6" fmla="*/ 18 w 18"/>
                <a:gd name="T7" fmla="*/ 31 h 33"/>
                <a:gd name="T8" fmla="*/ 7 w 18"/>
                <a:gd name="T9" fmla="*/ 0 h 33"/>
                <a:gd name="T10" fmla="*/ 3 w 18"/>
                <a:gd name="T11" fmla="*/ 0 h 33"/>
              </a:gdLst>
              <a:ahLst/>
              <a:cxnLst>
                <a:cxn ang="0">
                  <a:pos x="T0" y="T1"/>
                </a:cxn>
                <a:cxn ang="0">
                  <a:pos x="T2" y="T3"/>
                </a:cxn>
                <a:cxn ang="0">
                  <a:pos x="T4" y="T5"/>
                </a:cxn>
                <a:cxn ang="0">
                  <a:pos x="T6" y="T7"/>
                </a:cxn>
                <a:cxn ang="0">
                  <a:pos x="T8" y="T9"/>
                </a:cxn>
                <a:cxn ang="0">
                  <a:pos x="T10" y="T11"/>
                </a:cxn>
              </a:cxnLst>
              <a:rect l="0" t="0" r="r" b="b"/>
              <a:pathLst>
                <a:path w="18" h="33">
                  <a:moveTo>
                    <a:pt x="3" y="0"/>
                  </a:moveTo>
                  <a:lnTo>
                    <a:pt x="0" y="2"/>
                  </a:lnTo>
                  <a:lnTo>
                    <a:pt x="13" y="33"/>
                  </a:lnTo>
                  <a:lnTo>
                    <a:pt x="18" y="31"/>
                  </a:lnTo>
                  <a:lnTo>
                    <a:pt x="7"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61"/>
            <p:cNvSpPr>
              <a:spLocks/>
            </p:cNvSpPr>
            <p:nvPr/>
          </p:nvSpPr>
          <p:spPr bwMode="auto">
            <a:xfrm>
              <a:off x="4051673" y="2478633"/>
              <a:ext cx="152400" cy="169863"/>
            </a:xfrm>
            <a:custGeom>
              <a:avLst/>
              <a:gdLst>
                <a:gd name="T0" fmla="*/ 38 w 194"/>
                <a:gd name="T1" fmla="*/ 0 h 213"/>
                <a:gd name="T2" fmla="*/ 39 w 194"/>
                <a:gd name="T3" fmla="*/ 1 h 213"/>
                <a:gd name="T4" fmla="*/ 42 w 194"/>
                <a:gd name="T5" fmla="*/ 4 h 213"/>
                <a:gd name="T6" fmla="*/ 46 w 194"/>
                <a:gd name="T7" fmla="*/ 9 h 213"/>
                <a:gd name="T8" fmla="*/ 52 w 194"/>
                <a:gd name="T9" fmla="*/ 16 h 213"/>
                <a:gd name="T10" fmla="*/ 59 w 194"/>
                <a:gd name="T11" fmla="*/ 23 h 213"/>
                <a:gd name="T12" fmla="*/ 67 w 194"/>
                <a:gd name="T13" fmla="*/ 32 h 213"/>
                <a:gd name="T14" fmla="*/ 77 w 194"/>
                <a:gd name="T15" fmla="*/ 41 h 213"/>
                <a:gd name="T16" fmla="*/ 88 w 194"/>
                <a:gd name="T17" fmla="*/ 50 h 213"/>
                <a:gd name="T18" fmla="*/ 99 w 194"/>
                <a:gd name="T19" fmla="*/ 60 h 213"/>
                <a:gd name="T20" fmla="*/ 111 w 194"/>
                <a:gd name="T21" fmla="*/ 69 h 213"/>
                <a:gd name="T22" fmla="*/ 124 w 194"/>
                <a:gd name="T23" fmla="*/ 76 h 213"/>
                <a:gd name="T24" fmla="*/ 137 w 194"/>
                <a:gd name="T25" fmla="*/ 84 h 213"/>
                <a:gd name="T26" fmla="*/ 151 w 194"/>
                <a:gd name="T27" fmla="*/ 90 h 213"/>
                <a:gd name="T28" fmla="*/ 165 w 194"/>
                <a:gd name="T29" fmla="*/ 93 h 213"/>
                <a:gd name="T30" fmla="*/ 179 w 194"/>
                <a:gd name="T31" fmla="*/ 95 h 213"/>
                <a:gd name="T32" fmla="*/ 194 w 194"/>
                <a:gd name="T33" fmla="*/ 95 h 213"/>
                <a:gd name="T34" fmla="*/ 193 w 194"/>
                <a:gd name="T35" fmla="*/ 94 h 213"/>
                <a:gd name="T36" fmla="*/ 191 w 194"/>
                <a:gd name="T37" fmla="*/ 94 h 213"/>
                <a:gd name="T38" fmla="*/ 189 w 194"/>
                <a:gd name="T39" fmla="*/ 93 h 213"/>
                <a:gd name="T40" fmla="*/ 186 w 194"/>
                <a:gd name="T41" fmla="*/ 93 h 213"/>
                <a:gd name="T42" fmla="*/ 181 w 194"/>
                <a:gd name="T43" fmla="*/ 94 h 213"/>
                <a:gd name="T44" fmla="*/ 175 w 194"/>
                <a:gd name="T45" fmla="*/ 99 h 213"/>
                <a:gd name="T46" fmla="*/ 170 w 194"/>
                <a:gd name="T47" fmla="*/ 105 h 213"/>
                <a:gd name="T48" fmla="*/ 163 w 194"/>
                <a:gd name="T49" fmla="*/ 115 h 213"/>
                <a:gd name="T50" fmla="*/ 157 w 194"/>
                <a:gd name="T51" fmla="*/ 123 h 213"/>
                <a:gd name="T52" fmla="*/ 152 w 194"/>
                <a:gd name="T53" fmla="*/ 131 h 213"/>
                <a:gd name="T54" fmla="*/ 148 w 194"/>
                <a:gd name="T55" fmla="*/ 138 h 213"/>
                <a:gd name="T56" fmla="*/ 143 w 194"/>
                <a:gd name="T57" fmla="*/ 146 h 213"/>
                <a:gd name="T58" fmla="*/ 140 w 194"/>
                <a:gd name="T59" fmla="*/ 153 h 213"/>
                <a:gd name="T60" fmla="*/ 135 w 194"/>
                <a:gd name="T61" fmla="*/ 161 h 213"/>
                <a:gd name="T62" fmla="*/ 132 w 194"/>
                <a:gd name="T63" fmla="*/ 168 h 213"/>
                <a:gd name="T64" fmla="*/ 129 w 194"/>
                <a:gd name="T65" fmla="*/ 174 h 213"/>
                <a:gd name="T66" fmla="*/ 126 w 194"/>
                <a:gd name="T67" fmla="*/ 181 h 213"/>
                <a:gd name="T68" fmla="*/ 124 w 194"/>
                <a:gd name="T69" fmla="*/ 186 h 213"/>
                <a:gd name="T70" fmla="*/ 121 w 194"/>
                <a:gd name="T71" fmla="*/ 191 h 213"/>
                <a:gd name="T72" fmla="*/ 120 w 194"/>
                <a:gd name="T73" fmla="*/ 197 h 213"/>
                <a:gd name="T74" fmla="*/ 119 w 194"/>
                <a:gd name="T75" fmla="*/ 201 h 213"/>
                <a:gd name="T76" fmla="*/ 118 w 194"/>
                <a:gd name="T77" fmla="*/ 206 h 213"/>
                <a:gd name="T78" fmla="*/ 117 w 194"/>
                <a:gd name="T79" fmla="*/ 209 h 213"/>
                <a:gd name="T80" fmla="*/ 117 w 194"/>
                <a:gd name="T81" fmla="*/ 213 h 213"/>
                <a:gd name="T82" fmla="*/ 100 w 194"/>
                <a:gd name="T83" fmla="*/ 199 h 213"/>
                <a:gd name="T84" fmla="*/ 86 w 194"/>
                <a:gd name="T85" fmla="*/ 186 h 213"/>
                <a:gd name="T86" fmla="*/ 72 w 194"/>
                <a:gd name="T87" fmla="*/ 173 h 213"/>
                <a:gd name="T88" fmla="*/ 60 w 194"/>
                <a:gd name="T89" fmla="*/ 160 h 213"/>
                <a:gd name="T90" fmla="*/ 50 w 194"/>
                <a:gd name="T91" fmla="*/ 147 h 213"/>
                <a:gd name="T92" fmla="*/ 39 w 194"/>
                <a:gd name="T93" fmla="*/ 135 h 213"/>
                <a:gd name="T94" fmla="*/ 31 w 194"/>
                <a:gd name="T95" fmla="*/ 123 h 213"/>
                <a:gd name="T96" fmla="*/ 24 w 194"/>
                <a:gd name="T97" fmla="*/ 113 h 213"/>
                <a:gd name="T98" fmla="*/ 18 w 194"/>
                <a:gd name="T99" fmla="*/ 103 h 213"/>
                <a:gd name="T100" fmla="*/ 13 w 194"/>
                <a:gd name="T101" fmla="*/ 94 h 213"/>
                <a:gd name="T102" fmla="*/ 8 w 194"/>
                <a:gd name="T103" fmla="*/ 86 h 213"/>
                <a:gd name="T104" fmla="*/ 6 w 194"/>
                <a:gd name="T105" fmla="*/ 80 h 213"/>
                <a:gd name="T106" fmla="*/ 3 w 194"/>
                <a:gd name="T107" fmla="*/ 75 h 213"/>
                <a:gd name="T108" fmla="*/ 1 w 194"/>
                <a:gd name="T109" fmla="*/ 70 h 213"/>
                <a:gd name="T110" fmla="*/ 0 w 194"/>
                <a:gd name="T111" fmla="*/ 68 h 213"/>
                <a:gd name="T112" fmla="*/ 0 w 194"/>
                <a:gd name="T113" fmla="*/ 67 h 213"/>
                <a:gd name="T114" fmla="*/ 38 w 194"/>
                <a:gd name="T11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213">
                  <a:moveTo>
                    <a:pt x="38" y="0"/>
                  </a:moveTo>
                  <a:lnTo>
                    <a:pt x="39" y="1"/>
                  </a:lnTo>
                  <a:lnTo>
                    <a:pt x="42" y="4"/>
                  </a:lnTo>
                  <a:lnTo>
                    <a:pt x="46" y="9"/>
                  </a:lnTo>
                  <a:lnTo>
                    <a:pt x="52" y="16"/>
                  </a:lnTo>
                  <a:lnTo>
                    <a:pt x="59" y="23"/>
                  </a:lnTo>
                  <a:lnTo>
                    <a:pt x="67" y="32"/>
                  </a:lnTo>
                  <a:lnTo>
                    <a:pt x="77" y="41"/>
                  </a:lnTo>
                  <a:lnTo>
                    <a:pt x="88" y="50"/>
                  </a:lnTo>
                  <a:lnTo>
                    <a:pt x="99" y="60"/>
                  </a:lnTo>
                  <a:lnTo>
                    <a:pt x="111" y="69"/>
                  </a:lnTo>
                  <a:lnTo>
                    <a:pt x="124" y="76"/>
                  </a:lnTo>
                  <a:lnTo>
                    <a:pt x="137" y="84"/>
                  </a:lnTo>
                  <a:lnTo>
                    <a:pt x="151" y="90"/>
                  </a:lnTo>
                  <a:lnTo>
                    <a:pt x="165" y="93"/>
                  </a:lnTo>
                  <a:lnTo>
                    <a:pt x="179" y="95"/>
                  </a:lnTo>
                  <a:lnTo>
                    <a:pt x="194" y="95"/>
                  </a:lnTo>
                  <a:lnTo>
                    <a:pt x="193" y="94"/>
                  </a:lnTo>
                  <a:lnTo>
                    <a:pt x="191" y="94"/>
                  </a:lnTo>
                  <a:lnTo>
                    <a:pt x="189" y="93"/>
                  </a:lnTo>
                  <a:lnTo>
                    <a:pt x="186" y="93"/>
                  </a:lnTo>
                  <a:lnTo>
                    <a:pt x="181" y="94"/>
                  </a:lnTo>
                  <a:lnTo>
                    <a:pt x="175" y="99"/>
                  </a:lnTo>
                  <a:lnTo>
                    <a:pt x="170" y="105"/>
                  </a:lnTo>
                  <a:lnTo>
                    <a:pt x="163" y="115"/>
                  </a:lnTo>
                  <a:lnTo>
                    <a:pt x="157" y="123"/>
                  </a:lnTo>
                  <a:lnTo>
                    <a:pt x="152" y="131"/>
                  </a:lnTo>
                  <a:lnTo>
                    <a:pt x="148" y="138"/>
                  </a:lnTo>
                  <a:lnTo>
                    <a:pt x="143" y="146"/>
                  </a:lnTo>
                  <a:lnTo>
                    <a:pt x="140" y="153"/>
                  </a:lnTo>
                  <a:lnTo>
                    <a:pt x="135" y="161"/>
                  </a:lnTo>
                  <a:lnTo>
                    <a:pt x="132" y="168"/>
                  </a:lnTo>
                  <a:lnTo>
                    <a:pt x="129" y="174"/>
                  </a:lnTo>
                  <a:lnTo>
                    <a:pt x="126" y="181"/>
                  </a:lnTo>
                  <a:lnTo>
                    <a:pt x="124" y="186"/>
                  </a:lnTo>
                  <a:lnTo>
                    <a:pt x="121" y="191"/>
                  </a:lnTo>
                  <a:lnTo>
                    <a:pt x="120" y="197"/>
                  </a:lnTo>
                  <a:lnTo>
                    <a:pt x="119" y="201"/>
                  </a:lnTo>
                  <a:lnTo>
                    <a:pt x="118" y="206"/>
                  </a:lnTo>
                  <a:lnTo>
                    <a:pt x="117" y="209"/>
                  </a:lnTo>
                  <a:lnTo>
                    <a:pt x="117" y="213"/>
                  </a:lnTo>
                  <a:lnTo>
                    <a:pt x="100" y="199"/>
                  </a:lnTo>
                  <a:lnTo>
                    <a:pt x="86" y="186"/>
                  </a:lnTo>
                  <a:lnTo>
                    <a:pt x="72" y="173"/>
                  </a:lnTo>
                  <a:lnTo>
                    <a:pt x="60" y="160"/>
                  </a:lnTo>
                  <a:lnTo>
                    <a:pt x="50" y="147"/>
                  </a:lnTo>
                  <a:lnTo>
                    <a:pt x="39" y="135"/>
                  </a:lnTo>
                  <a:lnTo>
                    <a:pt x="31" y="123"/>
                  </a:lnTo>
                  <a:lnTo>
                    <a:pt x="24" y="113"/>
                  </a:lnTo>
                  <a:lnTo>
                    <a:pt x="18" y="103"/>
                  </a:lnTo>
                  <a:lnTo>
                    <a:pt x="13" y="94"/>
                  </a:lnTo>
                  <a:lnTo>
                    <a:pt x="8" y="86"/>
                  </a:lnTo>
                  <a:lnTo>
                    <a:pt x="6" y="80"/>
                  </a:lnTo>
                  <a:lnTo>
                    <a:pt x="3" y="75"/>
                  </a:lnTo>
                  <a:lnTo>
                    <a:pt x="1" y="70"/>
                  </a:lnTo>
                  <a:lnTo>
                    <a:pt x="0" y="68"/>
                  </a:lnTo>
                  <a:lnTo>
                    <a:pt x="0" y="67"/>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62"/>
            <p:cNvSpPr>
              <a:spLocks/>
            </p:cNvSpPr>
            <p:nvPr/>
          </p:nvSpPr>
          <p:spPr bwMode="auto">
            <a:xfrm>
              <a:off x="4080248" y="2477046"/>
              <a:ext cx="130175" cy="80963"/>
            </a:xfrm>
            <a:custGeom>
              <a:avLst/>
              <a:gdLst>
                <a:gd name="T0" fmla="*/ 155 w 165"/>
                <a:gd name="T1" fmla="*/ 101 h 102"/>
                <a:gd name="T2" fmla="*/ 157 w 165"/>
                <a:gd name="T3" fmla="*/ 95 h 102"/>
                <a:gd name="T4" fmla="*/ 143 w 165"/>
                <a:gd name="T5" fmla="*/ 95 h 102"/>
                <a:gd name="T6" fmla="*/ 129 w 165"/>
                <a:gd name="T7" fmla="*/ 93 h 102"/>
                <a:gd name="T8" fmla="*/ 116 w 165"/>
                <a:gd name="T9" fmla="*/ 89 h 102"/>
                <a:gd name="T10" fmla="*/ 102 w 165"/>
                <a:gd name="T11" fmla="*/ 83 h 102"/>
                <a:gd name="T12" fmla="*/ 90 w 165"/>
                <a:gd name="T13" fmla="*/ 76 h 102"/>
                <a:gd name="T14" fmla="*/ 77 w 165"/>
                <a:gd name="T15" fmla="*/ 68 h 102"/>
                <a:gd name="T16" fmla="*/ 64 w 165"/>
                <a:gd name="T17" fmla="*/ 60 h 102"/>
                <a:gd name="T18" fmla="*/ 53 w 165"/>
                <a:gd name="T19" fmla="*/ 51 h 102"/>
                <a:gd name="T20" fmla="*/ 44 w 165"/>
                <a:gd name="T21" fmla="*/ 42 h 102"/>
                <a:gd name="T22" fmla="*/ 33 w 165"/>
                <a:gd name="T23" fmla="*/ 33 h 102"/>
                <a:gd name="T24" fmla="*/ 25 w 165"/>
                <a:gd name="T25" fmla="*/ 23 h 102"/>
                <a:gd name="T26" fmla="*/ 18 w 165"/>
                <a:gd name="T27" fmla="*/ 17 h 102"/>
                <a:gd name="T28" fmla="*/ 13 w 165"/>
                <a:gd name="T29" fmla="*/ 10 h 102"/>
                <a:gd name="T30" fmla="*/ 8 w 165"/>
                <a:gd name="T31" fmla="*/ 5 h 102"/>
                <a:gd name="T32" fmla="*/ 6 w 165"/>
                <a:gd name="T33" fmla="*/ 2 h 102"/>
                <a:gd name="T34" fmla="*/ 5 w 165"/>
                <a:gd name="T35" fmla="*/ 0 h 102"/>
                <a:gd name="T36" fmla="*/ 0 w 165"/>
                <a:gd name="T37" fmla="*/ 4 h 102"/>
                <a:gd name="T38" fmla="*/ 1 w 165"/>
                <a:gd name="T39" fmla="*/ 5 h 102"/>
                <a:gd name="T40" fmla="*/ 3 w 165"/>
                <a:gd name="T41" fmla="*/ 8 h 102"/>
                <a:gd name="T42" fmla="*/ 8 w 165"/>
                <a:gd name="T43" fmla="*/ 14 h 102"/>
                <a:gd name="T44" fmla="*/ 14 w 165"/>
                <a:gd name="T45" fmla="*/ 21 h 102"/>
                <a:gd name="T46" fmla="*/ 21 w 165"/>
                <a:gd name="T47" fmla="*/ 28 h 102"/>
                <a:gd name="T48" fmla="*/ 29 w 165"/>
                <a:gd name="T49" fmla="*/ 37 h 102"/>
                <a:gd name="T50" fmla="*/ 39 w 165"/>
                <a:gd name="T51" fmla="*/ 46 h 102"/>
                <a:gd name="T52" fmla="*/ 50 w 165"/>
                <a:gd name="T53" fmla="*/ 56 h 102"/>
                <a:gd name="T54" fmla="*/ 61 w 165"/>
                <a:gd name="T55" fmla="*/ 65 h 102"/>
                <a:gd name="T56" fmla="*/ 74 w 165"/>
                <a:gd name="T57" fmla="*/ 74 h 102"/>
                <a:gd name="T58" fmla="*/ 86 w 165"/>
                <a:gd name="T59" fmla="*/ 82 h 102"/>
                <a:gd name="T60" fmla="*/ 100 w 165"/>
                <a:gd name="T61" fmla="*/ 89 h 102"/>
                <a:gd name="T62" fmla="*/ 114 w 165"/>
                <a:gd name="T63" fmla="*/ 95 h 102"/>
                <a:gd name="T64" fmla="*/ 129 w 165"/>
                <a:gd name="T65" fmla="*/ 99 h 102"/>
                <a:gd name="T66" fmla="*/ 143 w 165"/>
                <a:gd name="T67" fmla="*/ 102 h 102"/>
                <a:gd name="T68" fmla="*/ 158 w 165"/>
                <a:gd name="T69" fmla="*/ 102 h 102"/>
                <a:gd name="T70" fmla="*/ 160 w 165"/>
                <a:gd name="T71" fmla="*/ 96 h 102"/>
                <a:gd name="T72" fmla="*/ 158 w 165"/>
                <a:gd name="T73" fmla="*/ 102 h 102"/>
                <a:gd name="T74" fmla="*/ 165 w 165"/>
                <a:gd name="T75" fmla="*/ 101 h 102"/>
                <a:gd name="T76" fmla="*/ 160 w 165"/>
                <a:gd name="T77" fmla="*/ 96 h 102"/>
                <a:gd name="T78" fmla="*/ 155 w 165"/>
                <a:gd name="T7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02">
                  <a:moveTo>
                    <a:pt x="155" y="101"/>
                  </a:moveTo>
                  <a:lnTo>
                    <a:pt x="157" y="95"/>
                  </a:lnTo>
                  <a:lnTo>
                    <a:pt x="143" y="95"/>
                  </a:lnTo>
                  <a:lnTo>
                    <a:pt x="129" y="93"/>
                  </a:lnTo>
                  <a:lnTo>
                    <a:pt x="116" y="89"/>
                  </a:lnTo>
                  <a:lnTo>
                    <a:pt x="102" y="83"/>
                  </a:lnTo>
                  <a:lnTo>
                    <a:pt x="90" y="76"/>
                  </a:lnTo>
                  <a:lnTo>
                    <a:pt x="77" y="68"/>
                  </a:lnTo>
                  <a:lnTo>
                    <a:pt x="64" y="60"/>
                  </a:lnTo>
                  <a:lnTo>
                    <a:pt x="53" y="51"/>
                  </a:lnTo>
                  <a:lnTo>
                    <a:pt x="44" y="42"/>
                  </a:lnTo>
                  <a:lnTo>
                    <a:pt x="33" y="33"/>
                  </a:lnTo>
                  <a:lnTo>
                    <a:pt x="25" y="23"/>
                  </a:lnTo>
                  <a:lnTo>
                    <a:pt x="18" y="17"/>
                  </a:lnTo>
                  <a:lnTo>
                    <a:pt x="13" y="10"/>
                  </a:lnTo>
                  <a:lnTo>
                    <a:pt x="8" y="5"/>
                  </a:lnTo>
                  <a:lnTo>
                    <a:pt x="6" y="2"/>
                  </a:lnTo>
                  <a:lnTo>
                    <a:pt x="5" y="0"/>
                  </a:lnTo>
                  <a:lnTo>
                    <a:pt x="0" y="4"/>
                  </a:lnTo>
                  <a:lnTo>
                    <a:pt x="1" y="5"/>
                  </a:lnTo>
                  <a:lnTo>
                    <a:pt x="3" y="8"/>
                  </a:lnTo>
                  <a:lnTo>
                    <a:pt x="8" y="14"/>
                  </a:lnTo>
                  <a:lnTo>
                    <a:pt x="14" y="21"/>
                  </a:lnTo>
                  <a:lnTo>
                    <a:pt x="21" y="28"/>
                  </a:lnTo>
                  <a:lnTo>
                    <a:pt x="29" y="37"/>
                  </a:lnTo>
                  <a:lnTo>
                    <a:pt x="39" y="46"/>
                  </a:lnTo>
                  <a:lnTo>
                    <a:pt x="50" y="56"/>
                  </a:lnTo>
                  <a:lnTo>
                    <a:pt x="61" y="65"/>
                  </a:lnTo>
                  <a:lnTo>
                    <a:pt x="74" y="74"/>
                  </a:lnTo>
                  <a:lnTo>
                    <a:pt x="86" y="82"/>
                  </a:lnTo>
                  <a:lnTo>
                    <a:pt x="100" y="89"/>
                  </a:lnTo>
                  <a:lnTo>
                    <a:pt x="114" y="95"/>
                  </a:lnTo>
                  <a:lnTo>
                    <a:pt x="129" y="99"/>
                  </a:lnTo>
                  <a:lnTo>
                    <a:pt x="143" y="102"/>
                  </a:lnTo>
                  <a:lnTo>
                    <a:pt x="158" y="102"/>
                  </a:lnTo>
                  <a:lnTo>
                    <a:pt x="160" y="96"/>
                  </a:lnTo>
                  <a:lnTo>
                    <a:pt x="158" y="102"/>
                  </a:lnTo>
                  <a:lnTo>
                    <a:pt x="165" y="101"/>
                  </a:lnTo>
                  <a:lnTo>
                    <a:pt x="160" y="96"/>
                  </a:lnTo>
                  <a:lnTo>
                    <a:pt x="155"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163"/>
            <p:cNvSpPr>
              <a:spLocks/>
            </p:cNvSpPr>
            <p:nvPr/>
          </p:nvSpPr>
          <p:spPr bwMode="auto">
            <a:xfrm>
              <a:off x="4177086" y="2550071"/>
              <a:ext cx="30163" cy="22225"/>
            </a:xfrm>
            <a:custGeom>
              <a:avLst/>
              <a:gdLst>
                <a:gd name="T0" fmla="*/ 6 w 37"/>
                <a:gd name="T1" fmla="*/ 26 h 26"/>
                <a:gd name="T2" fmla="*/ 6 w 37"/>
                <a:gd name="T3" fmla="*/ 26 h 26"/>
                <a:gd name="T4" fmla="*/ 13 w 37"/>
                <a:gd name="T5" fmla="*/ 17 h 26"/>
                <a:gd name="T6" fmla="*/ 19 w 37"/>
                <a:gd name="T7" fmla="*/ 11 h 26"/>
                <a:gd name="T8" fmla="*/ 23 w 37"/>
                <a:gd name="T9" fmla="*/ 8 h 26"/>
                <a:gd name="T10" fmla="*/ 27 w 37"/>
                <a:gd name="T11" fmla="*/ 6 h 26"/>
                <a:gd name="T12" fmla="*/ 29 w 37"/>
                <a:gd name="T13" fmla="*/ 6 h 26"/>
                <a:gd name="T14" fmla="*/ 31 w 37"/>
                <a:gd name="T15" fmla="*/ 6 h 26"/>
                <a:gd name="T16" fmla="*/ 32 w 37"/>
                <a:gd name="T17" fmla="*/ 8 h 26"/>
                <a:gd name="T18" fmla="*/ 32 w 37"/>
                <a:gd name="T19" fmla="*/ 8 h 26"/>
                <a:gd name="T20" fmla="*/ 37 w 37"/>
                <a:gd name="T21" fmla="*/ 3 h 26"/>
                <a:gd name="T22" fmla="*/ 36 w 37"/>
                <a:gd name="T23" fmla="*/ 2 h 26"/>
                <a:gd name="T24" fmla="*/ 34 w 37"/>
                <a:gd name="T25" fmla="*/ 1 h 26"/>
                <a:gd name="T26" fmla="*/ 30 w 37"/>
                <a:gd name="T27" fmla="*/ 0 h 26"/>
                <a:gd name="T28" fmla="*/ 26 w 37"/>
                <a:gd name="T29" fmla="*/ 0 h 26"/>
                <a:gd name="T30" fmla="*/ 20 w 37"/>
                <a:gd name="T31" fmla="*/ 2 h 26"/>
                <a:gd name="T32" fmla="*/ 14 w 37"/>
                <a:gd name="T33" fmla="*/ 6 h 26"/>
                <a:gd name="T34" fmla="*/ 8 w 37"/>
                <a:gd name="T35" fmla="*/ 13 h 26"/>
                <a:gd name="T36" fmla="*/ 0 w 37"/>
                <a:gd name="T37" fmla="*/ 23 h 26"/>
                <a:gd name="T38" fmla="*/ 0 w 37"/>
                <a:gd name="T39" fmla="*/ 23 h 26"/>
                <a:gd name="T40" fmla="*/ 6 w 37"/>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6">
                  <a:moveTo>
                    <a:pt x="6" y="26"/>
                  </a:moveTo>
                  <a:lnTo>
                    <a:pt x="6" y="26"/>
                  </a:lnTo>
                  <a:lnTo>
                    <a:pt x="13" y="17"/>
                  </a:lnTo>
                  <a:lnTo>
                    <a:pt x="19" y="11"/>
                  </a:lnTo>
                  <a:lnTo>
                    <a:pt x="23" y="8"/>
                  </a:lnTo>
                  <a:lnTo>
                    <a:pt x="27" y="6"/>
                  </a:lnTo>
                  <a:lnTo>
                    <a:pt x="29" y="6"/>
                  </a:lnTo>
                  <a:lnTo>
                    <a:pt x="31" y="6"/>
                  </a:lnTo>
                  <a:lnTo>
                    <a:pt x="32" y="8"/>
                  </a:lnTo>
                  <a:lnTo>
                    <a:pt x="32" y="8"/>
                  </a:lnTo>
                  <a:lnTo>
                    <a:pt x="37" y="3"/>
                  </a:lnTo>
                  <a:lnTo>
                    <a:pt x="36" y="2"/>
                  </a:lnTo>
                  <a:lnTo>
                    <a:pt x="34" y="1"/>
                  </a:lnTo>
                  <a:lnTo>
                    <a:pt x="30" y="0"/>
                  </a:lnTo>
                  <a:lnTo>
                    <a:pt x="26" y="0"/>
                  </a:lnTo>
                  <a:lnTo>
                    <a:pt x="20" y="2"/>
                  </a:lnTo>
                  <a:lnTo>
                    <a:pt x="14" y="6"/>
                  </a:lnTo>
                  <a:lnTo>
                    <a:pt x="8" y="13"/>
                  </a:lnTo>
                  <a:lnTo>
                    <a:pt x="0" y="23"/>
                  </a:lnTo>
                  <a:lnTo>
                    <a:pt x="0" y="23"/>
                  </a:lnTo>
                  <a:lnTo>
                    <a:pt x="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64"/>
            <p:cNvSpPr>
              <a:spLocks/>
            </p:cNvSpPr>
            <p:nvPr/>
          </p:nvSpPr>
          <p:spPr bwMode="auto">
            <a:xfrm>
              <a:off x="4140573" y="2569121"/>
              <a:ext cx="41275" cy="84138"/>
            </a:xfrm>
            <a:custGeom>
              <a:avLst/>
              <a:gdLst>
                <a:gd name="T0" fmla="*/ 1 w 52"/>
                <a:gd name="T1" fmla="*/ 102 h 106"/>
                <a:gd name="T2" fmla="*/ 7 w 52"/>
                <a:gd name="T3" fmla="*/ 100 h 106"/>
                <a:gd name="T4" fmla="*/ 7 w 52"/>
                <a:gd name="T5" fmla="*/ 96 h 106"/>
                <a:gd name="T6" fmla="*/ 8 w 52"/>
                <a:gd name="T7" fmla="*/ 94 h 106"/>
                <a:gd name="T8" fmla="*/ 8 w 52"/>
                <a:gd name="T9" fmla="*/ 89 h 106"/>
                <a:gd name="T10" fmla="*/ 11 w 52"/>
                <a:gd name="T11" fmla="*/ 85 h 106"/>
                <a:gd name="T12" fmla="*/ 12 w 52"/>
                <a:gd name="T13" fmla="*/ 79 h 106"/>
                <a:gd name="T14" fmla="*/ 13 w 52"/>
                <a:gd name="T15" fmla="*/ 74 h 106"/>
                <a:gd name="T16" fmla="*/ 16 w 52"/>
                <a:gd name="T17" fmla="*/ 69 h 106"/>
                <a:gd name="T18" fmla="*/ 19 w 52"/>
                <a:gd name="T19" fmla="*/ 62 h 106"/>
                <a:gd name="T20" fmla="*/ 22 w 52"/>
                <a:gd name="T21" fmla="*/ 56 h 106"/>
                <a:gd name="T22" fmla="*/ 25 w 52"/>
                <a:gd name="T23" fmla="*/ 49 h 106"/>
                <a:gd name="T24" fmla="*/ 29 w 52"/>
                <a:gd name="T25" fmla="*/ 41 h 106"/>
                <a:gd name="T26" fmla="*/ 34 w 52"/>
                <a:gd name="T27" fmla="*/ 34 h 106"/>
                <a:gd name="T28" fmla="*/ 37 w 52"/>
                <a:gd name="T29" fmla="*/ 27 h 106"/>
                <a:gd name="T30" fmla="*/ 42 w 52"/>
                <a:gd name="T31" fmla="*/ 19 h 106"/>
                <a:gd name="T32" fmla="*/ 47 w 52"/>
                <a:gd name="T33" fmla="*/ 11 h 106"/>
                <a:gd name="T34" fmla="*/ 52 w 52"/>
                <a:gd name="T35" fmla="*/ 3 h 106"/>
                <a:gd name="T36" fmla="*/ 46 w 52"/>
                <a:gd name="T37" fmla="*/ 0 h 106"/>
                <a:gd name="T38" fmla="*/ 42 w 52"/>
                <a:gd name="T39" fmla="*/ 8 h 106"/>
                <a:gd name="T40" fmla="*/ 36 w 52"/>
                <a:gd name="T41" fmla="*/ 16 h 106"/>
                <a:gd name="T42" fmla="*/ 31 w 52"/>
                <a:gd name="T43" fmla="*/ 24 h 106"/>
                <a:gd name="T44" fmla="*/ 28 w 52"/>
                <a:gd name="T45" fmla="*/ 32 h 106"/>
                <a:gd name="T46" fmla="*/ 23 w 52"/>
                <a:gd name="T47" fmla="*/ 39 h 106"/>
                <a:gd name="T48" fmla="*/ 20 w 52"/>
                <a:gd name="T49" fmla="*/ 46 h 106"/>
                <a:gd name="T50" fmla="*/ 16 w 52"/>
                <a:gd name="T51" fmla="*/ 53 h 106"/>
                <a:gd name="T52" fmla="*/ 13 w 52"/>
                <a:gd name="T53" fmla="*/ 60 h 106"/>
                <a:gd name="T54" fmla="*/ 11 w 52"/>
                <a:gd name="T55" fmla="*/ 66 h 106"/>
                <a:gd name="T56" fmla="*/ 8 w 52"/>
                <a:gd name="T57" fmla="*/ 71 h 106"/>
                <a:gd name="T58" fmla="*/ 6 w 52"/>
                <a:gd name="T59" fmla="*/ 78 h 106"/>
                <a:gd name="T60" fmla="*/ 4 w 52"/>
                <a:gd name="T61" fmla="*/ 83 h 106"/>
                <a:gd name="T62" fmla="*/ 2 w 52"/>
                <a:gd name="T63" fmla="*/ 87 h 106"/>
                <a:gd name="T64" fmla="*/ 1 w 52"/>
                <a:gd name="T65" fmla="*/ 92 h 106"/>
                <a:gd name="T66" fmla="*/ 0 w 52"/>
                <a:gd name="T67" fmla="*/ 96 h 106"/>
                <a:gd name="T68" fmla="*/ 0 w 52"/>
                <a:gd name="T69" fmla="*/ 100 h 106"/>
                <a:gd name="T70" fmla="*/ 6 w 52"/>
                <a:gd name="T71" fmla="*/ 98 h 106"/>
                <a:gd name="T72" fmla="*/ 1 w 52"/>
                <a:gd name="T73" fmla="*/ 102 h 106"/>
                <a:gd name="T74" fmla="*/ 7 w 52"/>
                <a:gd name="T75" fmla="*/ 106 h 106"/>
                <a:gd name="T76" fmla="*/ 7 w 52"/>
                <a:gd name="T77" fmla="*/ 100 h 106"/>
                <a:gd name="T78" fmla="*/ 1 w 52"/>
                <a:gd name="T79"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106">
                  <a:moveTo>
                    <a:pt x="1" y="102"/>
                  </a:moveTo>
                  <a:lnTo>
                    <a:pt x="7" y="100"/>
                  </a:lnTo>
                  <a:lnTo>
                    <a:pt x="7" y="96"/>
                  </a:lnTo>
                  <a:lnTo>
                    <a:pt x="8" y="94"/>
                  </a:lnTo>
                  <a:lnTo>
                    <a:pt x="8" y="89"/>
                  </a:lnTo>
                  <a:lnTo>
                    <a:pt x="11" y="85"/>
                  </a:lnTo>
                  <a:lnTo>
                    <a:pt x="12" y="79"/>
                  </a:lnTo>
                  <a:lnTo>
                    <a:pt x="13" y="74"/>
                  </a:lnTo>
                  <a:lnTo>
                    <a:pt x="16" y="69"/>
                  </a:lnTo>
                  <a:lnTo>
                    <a:pt x="19" y="62"/>
                  </a:lnTo>
                  <a:lnTo>
                    <a:pt x="22" y="56"/>
                  </a:lnTo>
                  <a:lnTo>
                    <a:pt x="25" y="49"/>
                  </a:lnTo>
                  <a:lnTo>
                    <a:pt x="29" y="41"/>
                  </a:lnTo>
                  <a:lnTo>
                    <a:pt x="34" y="34"/>
                  </a:lnTo>
                  <a:lnTo>
                    <a:pt x="37" y="27"/>
                  </a:lnTo>
                  <a:lnTo>
                    <a:pt x="42" y="19"/>
                  </a:lnTo>
                  <a:lnTo>
                    <a:pt x="47" y="11"/>
                  </a:lnTo>
                  <a:lnTo>
                    <a:pt x="52" y="3"/>
                  </a:lnTo>
                  <a:lnTo>
                    <a:pt x="46" y="0"/>
                  </a:lnTo>
                  <a:lnTo>
                    <a:pt x="42" y="8"/>
                  </a:lnTo>
                  <a:lnTo>
                    <a:pt x="36" y="16"/>
                  </a:lnTo>
                  <a:lnTo>
                    <a:pt x="31" y="24"/>
                  </a:lnTo>
                  <a:lnTo>
                    <a:pt x="28" y="32"/>
                  </a:lnTo>
                  <a:lnTo>
                    <a:pt x="23" y="39"/>
                  </a:lnTo>
                  <a:lnTo>
                    <a:pt x="20" y="46"/>
                  </a:lnTo>
                  <a:lnTo>
                    <a:pt x="16" y="53"/>
                  </a:lnTo>
                  <a:lnTo>
                    <a:pt x="13" y="60"/>
                  </a:lnTo>
                  <a:lnTo>
                    <a:pt x="11" y="66"/>
                  </a:lnTo>
                  <a:lnTo>
                    <a:pt x="8" y="71"/>
                  </a:lnTo>
                  <a:lnTo>
                    <a:pt x="6" y="78"/>
                  </a:lnTo>
                  <a:lnTo>
                    <a:pt x="4" y="83"/>
                  </a:lnTo>
                  <a:lnTo>
                    <a:pt x="2" y="87"/>
                  </a:lnTo>
                  <a:lnTo>
                    <a:pt x="1" y="92"/>
                  </a:lnTo>
                  <a:lnTo>
                    <a:pt x="0" y="96"/>
                  </a:lnTo>
                  <a:lnTo>
                    <a:pt x="0" y="100"/>
                  </a:lnTo>
                  <a:lnTo>
                    <a:pt x="6" y="98"/>
                  </a:lnTo>
                  <a:lnTo>
                    <a:pt x="1" y="102"/>
                  </a:lnTo>
                  <a:lnTo>
                    <a:pt x="7" y="106"/>
                  </a:lnTo>
                  <a:lnTo>
                    <a:pt x="7" y="100"/>
                  </a:lnTo>
                  <a:lnTo>
                    <a:pt x="1"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65"/>
            <p:cNvSpPr>
              <a:spLocks/>
            </p:cNvSpPr>
            <p:nvPr/>
          </p:nvSpPr>
          <p:spPr bwMode="auto">
            <a:xfrm>
              <a:off x="4048498" y="2531021"/>
              <a:ext cx="96838" cy="119063"/>
            </a:xfrm>
            <a:custGeom>
              <a:avLst/>
              <a:gdLst>
                <a:gd name="T0" fmla="*/ 0 w 122"/>
                <a:gd name="T1" fmla="*/ 0 h 150"/>
                <a:gd name="T2" fmla="*/ 0 w 122"/>
                <a:gd name="T3" fmla="*/ 3 h 150"/>
                <a:gd name="T4" fmla="*/ 1 w 122"/>
                <a:gd name="T5" fmla="*/ 4 h 150"/>
                <a:gd name="T6" fmla="*/ 1 w 122"/>
                <a:gd name="T7" fmla="*/ 6 h 150"/>
                <a:gd name="T8" fmla="*/ 3 w 122"/>
                <a:gd name="T9" fmla="*/ 11 h 150"/>
                <a:gd name="T10" fmla="*/ 6 w 122"/>
                <a:gd name="T11" fmla="*/ 17 h 150"/>
                <a:gd name="T12" fmla="*/ 9 w 122"/>
                <a:gd name="T13" fmla="*/ 22 h 150"/>
                <a:gd name="T14" fmla="*/ 14 w 122"/>
                <a:gd name="T15" fmla="*/ 30 h 150"/>
                <a:gd name="T16" fmla="*/ 18 w 122"/>
                <a:gd name="T17" fmla="*/ 41 h 150"/>
                <a:gd name="T18" fmla="*/ 24 w 122"/>
                <a:gd name="T19" fmla="*/ 50 h 150"/>
                <a:gd name="T20" fmla="*/ 32 w 122"/>
                <a:gd name="T21" fmla="*/ 60 h 150"/>
                <a:gd name="T22" fmla="*/ 40 w 122"/>
                <a:gd name="T23" fmla="*/ 72 h 150"/>
                <a:gd name="T24" fmla="*/ 51 w 122"/>
                <a:gd name="T25" fmla="*/ 83 h 150"/>
                <a:gd name="T26" fmla="*/ 61 w 122"/>
                <a:gd name="T27" fmla="*/ 97 h 150"/>
                <a:gd name="T28" fmla="*/ 72 w 122"/>
                <a:gd name="T29" fmla="*/ 110 h 150"/>
                <a:gd name="T30" fmla="*/ 86 w 122"/>
                <a:gd name="T31" fmla="*/ 124 h 150"/>
                <a:gd name="T32" fmla="*/ 101 w 122"/>
                <a:gd name="T33" fmla="*/ 136 h 150"/>
                <a:gd name="T34" fmla="*/ 117 w 122"/>
                <a:gd name="T35" fmla="*/ 150 h 150"/>
                <a:gd name="T36" fmla="*/ 122 w 122"/>
                <a:gd name="T37" fmla="*/ 146 h 150"/>
                <a:gd name="T38" fmla="*/ 106 w 122"/>
                <a:gd name="T39" fmla="*/ 132 h 150"/>
                <a:gd name="T40" fmla="*/ 91 w 122"/>
                <a:gd name="T41" fmla="*/ 119 h 150"/>
                <a:gd name="T42" fmla="*/ 77 w 122"/>
                <a:gd name="T43" fmla="*/ 105 h 150"/>
                <a:gd name="T44" fmla="*/ 65 w 122"/>
                <a:gd name="T45" fmla="*/ 93 h 150"/>
                <a:gd name="T46" fmla="*/ 55 w 122"/>
                <a:gd name="T47" fmla="*/ 80 h 150"/>
                <a:gd name="T48" fmla="*/ 46 w 122"/>
                <a:gd name="T49" fmla="*/ 68 h 150"/>
                <a:gd name="T50" fmla="*/ 37 w 122"/>
                <a:gd name="T51" fmla="*/ 57 h 150"/>
                <a:gd name="T52" fmla="*/ 30 w 122"/>
                <a:gd name="T53" fmla="*/ 45 h 150"/>
                <a:gd name="T54" fmla="*/ 24 w 122"/>
                <a:gd name="T55" fmla="*/ 36 h 150"/>
                <a:gd name="T56" fmla="*/ 18 w 122"/>
                <a:gd name="T57" fmla="*/ 28 h 150"/>
                <a:gd name="T58" fmla="*/ 15 w 122"/>
                <a:gd name="T59" fmla="*/ 20 h 150"/>
                <a:gd name="T60" fmla="*/ 11 w 122"/>
                <a:gd name="T61" fmla="*/ 13 h 150"/>
                <a:gd name="T62" fmla="*/ 9 w 122"/>
                <a:gd name="T63" fmla="*/ 8 h 150"/>
                <a:gd name="T64" fmla="*/ 8 w 122"/>
                <a:gd name="T65" fmla="*/ 4 h 150"/>
                <a:gd name="T66" fmla="*/ 7 w 122"/>
                <a:gd name="T67" fmla="*/ 2 h 150"/>
                <a:gd name="T68" fmla="*/ 7 w 122"/>
                <a:gd name="T69" fmla="*/ 2 h 150"/>
                <a:gd name="T70" fmla="*/ 6 w 122"/>
                <a:gd name="T71" fmla="*/ 4 h 150"/>
                <a:gd name="T72" fmla="*/ 0 w 122"/>
                <a:gd name="T73" fmla="*/ 0 h 150"/>
                <a:gd name="T74" fmla="*/ 0 w 122"/>
                <a:gd name="T75" fmla="*/ 2 h 150"/>
                <a:gd name="T76" fmla="*/ 0 w 122"/>
                <a:gd name="T77" fmla="*/ 3 h 150"/>
                <a:gd name="T78" fmla="*/ 0 w 122"/>
                <a:gd name="T7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50">
                  <a:moveTo>
                    <a:pt x="0" y="0"/>
                  </a:moveTo>
                  <a:lnTo>
                    <a:pt x="0" y="3"/>
                  </a:lnTo>
                  <a:lnTo>
                    <a:pt x="1" y="4"/>
                  </a:lnTo>
                  <a:lnTo>
                    <a:pt x="1" y="6"/>
                  </a:lnTo>
                  <a:lnTo>
                    <a:pt x="3" y="11"/>
                  </a:lnTo>
                  <a:lnTo>
                    <a:pt x="6" y="17"/>
                  </a:lnTo>
                  <a:lnTo>
                    <a:pt x="9" y="22"/>
                  </a:lnTo>
                  <a:lnTo>
                    <a:pt x="14" y="30"/>
                  </a:lnTo>
                  <a:lnTo>
                    <a:pt x="18" y="41"/>
                  </a:lnTo>
                  <a:lnTo>
                    <a:pt x="24" y="50"/>
                  </a:lnTo>
                  <a:lnTo>
                    <a:pt x="32" y="60"/>
                  </a:lnTo>
                  <a:lnTo>
                    <a:pt x="40" y="72"/>
                  </a:lnTo>
                  <a:lnTo>
                    <a:pt x="51" y="83"/>
                  </a:lnTo>
                  <a:lnTo>
                    <a:pt x="61" y="97"/>
                  </a:lnTo>
                  <a:lnTo>
                    <a:pt x="72" y="110"/>
                  </a:lnTo>
                  <a:lnTo>
                    <a:pt x="86" y="124"/>
                  </a:lnTo>
                  <a:lnTo>
                    <a:pt x="101" y="136"/>
                  </a:lnTo>
                  <a:lnTo>
                    <a:pt x="117" y="150"/>
                  </a:lnTo>
                  <a:lnTo>
                    <a:pt x="122" y="146"/>
                  </a:lnTo>
                  <a:lnTo>
                    <a:pt x="106" y="132"/>
                  </a:lnTo>
                  <a:lnTo>
                    <a:pt x="91" y="119"/>
                  </a:lnTo>
                  <a:lnTo>
                    <a:pt x="77" y="105"/>
                  </a:lnTo>
                  <a:lnTo>
                    <a:pt x="65" y="93"/>
                  </a:lnTo>
                  <a:lnTo>
                    <a:pt x="55" y="80"/>
                  </a:lnTo>
                  <a:lnTo>
                    <a:pt x="46" y="68"/>
                  </a:lnTo>
                  <a:lnTo>
                    <a:pt x="37" y="57"/>
                  </a:lnTo>
                  <a:lnTo>
                    <a:pt x="30" y="45"/>
                  </a:lnTo>
                  <a:lnTo>
                    <a:pt x="24" y="36"/>
                  </a:lnTo>
                  <a:lnTo>
                    <a:pt x="18" y="28"/>
                  </a:lnTo>
                  <a:lnTo>
                    <a:pt x="15" y="20"/>
                  </a:lnTo>
                  <a:lnTo>
                    <a:pt x="11" y="13"/>
                  </a:lnTo>
                  <a:lnTo>
                    <a:pt x="9" y="8"/>
                  </a:lnTo>
                  <a:lnTo>
                    <a:pt x="8" y="4"/>
                  </a:lnTo>
                  <a:lnTo>
                    <a:pt x="7" y="2"/>
                  </a:lnTo>
                  <a:lnTo>
                    <a:pt x="7" y="2"/>
                  </a:lnTo>
                  <a:lnTo>
                    <a:pt x="6" y="4"/>
                  </a:lnTo>
                  <a:lnTo>
                    <a:pt x="0" y="0"/>
                  </a:lnTo>
                  <a:lnTo>
                    <a:pt x="0" y="2"/>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66"/>
            <p:cNvSpPr>
              <a:spLocks/>
            </p:cNvSpPr>
            <p:nvPr/>
          </p:nvSpPr>
          <p:spPr bwMode="auto">
            <a:xfrm>
              <a:off x="4048498" y="2473871"/>
              <a:ext cx="34925" cy="60325"/>
            </a:xfrm>
            <a:custGeom>
              <a:avLst/>
              <a:gdLst>
                <a:gd name="T0" fmla="*/ 44 w 44"/>
                <a:gd name="T1" fmla="*/ 4 h 76"/>
                <a:gd name="T2" fmla="*/ 39 w 44"/>
                <a:gd name="T3" fmla="*/ 4 h 76"/>
                <a:gd name="T4" fmla="*/ 0 w 44"/>
                <a:gd name="T5" fmla="*/ 72 h 76"/>
                <a:gd name="T6" fmla="*/ 6 w 44"/>
                <a:gd name="T7" fmla="*/ 76 h 76"/>
                <a:gd name="T8" fmla="*/ 44 w 44"/>
                <a:gd name="T9" fmla="*/ 8 h 76"/>
                <a:gd name="T10" fmla="*/ 39 w 44"/>
                <a:gd name="T11" fmla="*/ 8 h 76"/>
                <a:gd name="T12" fmla="*/ 44 w 44"/>
                <a:gd name="T13" fmla="*/ 4 h 76"/>
                <a:gd name="T14" fmla="*/ 41 w 44"/>
                <a:gd name="T15" fmla="*/ 0 h 76"/>
                <a:gd name="T16" fmla="*/ 39 w 44"/>
                <a:gd name="T17" fmla="*/ 4 h 76"/>
                <a:gd name="T18" fmla="*/ 44 w 44"/>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6">
                  <a:moveTo>
                    <a:pt x="44" y="4"/>
                  </a:moveTo>
                  <a:lnTo>
                    <a:pt x="39" y="4"/>
                  </a:lnTo>
                  <a:lnTo>
                    <a:pt x="0" y="72"/>
                  </a:lnTo>
                  <a:lnTo>
                    <a:pt x="6" y="76"/>
                  </a:lnTo>
                  <a:lnTo>
                    <a:pt x="44" y="8"/>
                  </a:lnTo>
                  <a:lnTo>
                    <a:pt x="39" y="8"/>
                  </a:lnTo>
                  <a:lnTo>
                    <a:pt x="44" y="4"/>
                  </a:lnTo>
                  <a:lnTo>
                    <a:pt x="41" y="0"/>
                  </a:lnTo>
                  <a:lnTo>
                    <a:pt x="39" y="4"/>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67"/>
            <p:cNvSpPr>
              <a:spLocks/>
            </p:cNvSpPr>
            <p:nvPr/>
          </p:nvSpPr>
          <p:spPr bwMode="auto">
            <a:xfrm>
              <a:off x="4191373" y="2481808"/>
              <a:ext cx="147638" cy="161925"/>
            </a:xfrm>
            <a:custGeom>
              <a:avLst/>
              <a:gdLst>
                <a:gd name="T0" fmla="*/ 163 w 185"/>
                <a:gd name="T1" fmla="*/ 0 h 204"/>
                <a:gd name="T2" fmla="*/ 162 w 185"/>
                <a:gd name="T3" fmla="*/ 1 h 204"/>
                <a:gd name="T4" fmla="*/ 160 w 185"/>
                <a:gd name="T5" fmla="*/ 5 h 204"/>
                <a:gd name="T6" fmla="*/ 154 w 185"/>
                <a:gd name="T7" fmla="*/ 9 h 204"/>
                <a:gd name="T8" fmla="*/ 148 w 185"/>
                <a:gd name="T9" fmla="*/ 15 h 204"/>
                <a:gd name="T10" fmla="*/ 140 w 185"/>
                <a:gd name="T11" fmla="*/ 23 h 204"/>
                <a:gd name="T12" fmla="*/ 131 w 185"/>
                <a:gd name="T13" fmla="*/ 31 h 204"/>
                <a:gd name="T14" fmla="*/ 121 w 185"/>
                <a:gd name="T15" fmla="*/ 39 h 204"/>
                <a:gd name="T16" fmla="*/ 110 w 185"/>
                <a:gd name="T17" fmla="*/ 49 h 204"/>
                <a:gd name="T18" fmla="*/ 98 w 185"/>
                <a:gd name="T19" fmla="*/ 57 h 204"/>
                <a:gd name="T20" fmla="*/ 85 w 185"/>
                <a:gd name="T21" fmla="*/ 66 h 204"/>
                <a:gd name="T22" fmla="*/ 71 w 185"/>
                <a:gd name="T23" fmla="*/ 73 h 204"/>
                <a:gd name="T24" fmla="*/ 57 w 185"/>
                <a:gd name="T25" fmla="*/ 80 h 204"/>
                <a:gd name="T26" fmla="*/ 43 w 185"/>
                <a:gd name="T27" fmla="*/ 85 h 204"/>
                <a:gd name="T28" fmla="*/ 28 w 185"/>
                <a:gd name="T29" fmla="*/ 89 h 204"/>
                <a:gd name="T30" fmla="*/ 15 w 185"/>
                <a:gd name="T31" fmla="*/ 91 h 204"/>
                <a:gd name="T32" fmla="*/ 0 w 185"/>
                <a:gd name="T33" fmla="*/ 91 h 204"/>
                <a:gd name="T34" fmla="*/ 1 w 185"/>
                <a:gd name="T35" fmla="*/ 90 h 204"/>
                <a:gd name="T36" fmla="*/ 3 w 185"/>
                <a:gd name="T37" fmla="*/ 90 h 204"/>
                <a:gd name="T38" fmla="*/ 8 w 185"/>
                <a:gd name="T39" fmla="*/ 90 h 204"/>
                <a:gd name="T40" fmla="*/ 12 w 185"/>
                <a:gd name="T41" fmla="*/ 91 h 204"/>
                <a:gd name="T42" fmla="*/ 18 w 185"/>
                <a:gd name="T43" fmla="*/ 93 h 204"/>
                <a:gd name="T44" fmla="*/ 25 w 185"/>
                <a:gd name="T45" fmla="*/ 98 h 204"/>
                <a:gd name="T46" fmla="*/ 32 w 185"/>
                <a:gd name="T47" fmla="*/ 105 h 204"/>
                <a:gd name="T48" fmla="*/ 40 w 185"/>
                <a:gd name="T49" fmla="*/ 115 h 204"/>
                <a:gd name="T50" fmla="*/ 45 w 185"/>
                <a:gd name="T51" fmla="*/ 123 h 204"/>
                <a:gd name="T52" fmla="*/ 49 w 185"/>
                <a:gd name="T53" fmla="*/ 132 h 204"/>
                <a:gd name="T54" fmla="*/ 54 w 185"/>
                <a:gd name="T55" fmla="*/ 138 h 204"/>
                <a:gd name="T56" fmla="*/ 58 w 185"/>
                <a:gd name="T57" fmla="*/ 145 h 204"/>
                <a:gd name="T58" fmla="*/ 63 w 185"/>
                <a:gd name="T59" fmla="*/ 152 h 204"/>
                <a:gd name="T60" fmla="*/ 66 w 185"/>
                <a:gd name="T61" fmla="*/ 159 h 204"/>
                <a:gd name="T62" fmla="*/ 70 w 185"/>
                <a:gd name="T63" fmla="*/ 165 h 204"/>
                <a:gd name="T64" fmla="*/ 72 w 185"/>
                <a:gd name="T65" fmla="*/ 171 h 204"/>
                <a:gd name="T66" fmla="*/ 76 w 185"/>
                <a:gd name="T67" fmla="*/ 175 h 204"/>
                <a:gd name="T68" fmla="*/ 78 w 185"/>
                <a:gd name="T69" fmla="*/ 181 h 204"/>
                <a:gd name="T70" fmla="*/ 80 w 185"/>
                <a:gd name="T71" fmla="*/ 186 h 204"/>
                <a:gd name="T72" fmla="*/ 81 w 185"/>
                <a:gd name="T73" fmla="*/ 190 h 204"/>
                <a:gd name="T74" fmla="*/ 83 w 185"/>
                <a:gd name="T75" fmla="*/ 194 h 204"/>
                <a:gd name="T76" fmla="*/ 84 w 185"/>
                <a:gd name="T77" fmla="*/ 197 h 204"/>
                <a:gd name="T78" fmla="*/ 85 w 185"/>
                <a:gd name="T79" fmla="*/ 201 h 204"/>
                <a:gd name="T80" fmla="*/ 85 w 185"/>
                <a:gd name="T81" fmla="*/ 204 h 204"/>
                <a:gd name="T82" fmla="*/ 101 w 185"/>
                <a:gd name="T83" fmla="*/ 190 h 204"/>
                <a:gd name="T84" fmla="*/ 116 w 185"/>
                <a:gd name="T85" fmla="*/ 178 h 204"/>
                <a:gd name="T86" fmla="*/ 127 w 185"/>
                <a:gd name="T87" fmla="*/ 165 h 204"/>
                <a:gd name="T88" fmla="*/ 139 w 185"/>
                <a:gd name="T89" fmla="*/ 151 h 204"/>
                <a:gd name="T90" fmla="*/ 148 w 185"/>
                <a:gd name="T91" fmla="*/ 140 h 204"/>
                <a:gd name="T92" fmla="*/ 157 w 185"/>
                <a:gd name="T93" fmla="*/ 127 h 204"/>
                <a:gd name="T94" fmla="*/ 164 w 185"/>
                <a:gd name="T95" fmla="*/ 117 h 204"/>
                <a:gd name="T96" fmla="*/ 169 w 185"/>
                <a:gd name="T97" fmla="*/ 105 h 204"/>
                <a:gd name="T98" fmla="*/ 174 w 185"/>
                <a:gd name="T99" fmla="*/ 96 h 204"/>
                <a:gd name="T100" fmla="*/ 178 w 185"/>
                <a:gd name="T101" fmla="*/ 88 h 204"/>
                <a:gd name="T102" fmla="*/ 180 w 185"/>
                <a:gd name="T103" fmla="*/ 80 h 204"/>
                <a:gd name="T104" fmla="*/ 183 w 185"/>
                <a:gd name="T105" fmla="*/ 74 h 204"/>
                <a:gd name="T106" fmla="*/ 184 w 185"/>
                <a:gd name="T107" fmla="*/ 68 h 204"/>
                <a:gd name="T108" fmla="*/ 185 w 185"/>
                <a:gd name="T109" fmla="*/ 65 h 204"/>
                <a:gd name="T110" fmla="*/ 185 w 185"/>
                <a:gd name="T111" fmla="*/ 62 h 204"/>
                <a:gd name="T112" fmla="*/ 185 w 185"/>
                <a:gd name="T113" fmla="*/ 61 h 204"/>
                <a:gd name="T114" fmla="*/ 163 w 185"/>
                <a:gd name="T11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4">
                  <a:moveTo>
                    <a:pt x="163" y="0"/>
                  </a:moveTo>
                  <a:lnTo>
                    <a:pt x="162" y="1"/>
                  </a:lnTo>
                  <a:lnTo>
                    <a:pt x="160" y="5"/>
                  </a:lnTo>
                  <a:lnTo>
                    <a:pt x="154" y="9"/>
                  </a:lnTo>
                  <a:lnTo>
                    <a:pt x="148" y="15"/>
                  </a:lnTo>
                  <a:lnTo>
                    <a:pt x="140" y="23"/>
                  </a:lnTo>
                  <a:lnTo>
                    <a:pt x="131" y="31"/>
                  </a:lnTo>
                  <a:lnTo>
                    <a:pt x="121" y="39"/>
                  </a:lnTo>
                  <a:lnTo>
                    <a:pt x="110" y="49"/>
                  </a:lnTo>
                  <a:lnTo>
                    <a:pt x="98" y="57"/>
                  </a:lnTo>
                  <a:lnTo>
                    <a:pt x="85" y="66"/>
                  </a:lnTo>
                  <a:lnTo>
                    <a:pt x="71" y="73"/>
                  </a:lnTo>
                  <a:lnTo>
                    <a:pt x="57" y="80"/>
                  </a:lnTo>
                  <a:lnTo>
                    <a:pt x="43" y="85"/>
                  </a:lnTo>
                  <a:lnTo>
                    <a:pt x="28" y="89"/>
                  </a:lnTo>
                  <a:lnTo>
                    <a:pt x="15" y="91"/>
                  </a:lnTo>
                  <a:lnTo>
                    <a:pt x="0" y="91"/>
                  </a:lnTo>
                  <a:lnTo>
                    <a:pt x="1" y="90"/>
                  </a:lnTo>
                  <a:lnTo>
                    <a:pt x="3" y="90"/>
                  </a:lnTo>
                  <a:lnTo>
                    <a:pt x="8" y="90"/>
                  </a:lnTo>
                  <a:lnTo>
                    <a:pt x="12" y="91"/>
                  </a:lnTo>
                  <a:lnTo>
                    <a:pt x="18" y="93"/>
                  </a:lnTo>
                  <a:lnTo>
                    <a:pt x="25" y="98"/>
                  </a:lnTo>
                  <a:lnTo>
                    <a:pt x="32" y="105"/>
                  </a:lnTo>
                  <a:lnTo>
                    <a:pt x="40" y="115"/>
                  </a:lnTo>
                  <a:lnTo>
                    <a:pt x="45" y="123"/>
                  </a:lnTo>
                  <a:lnTo>
                    <a:pt x="49" y="132"/>
                  </a:lnTo>
                  <a:lnTo>
                    <a:pt x="54" y="138"/>
                  </a:lnTo>
                  <a:lnTo>
                    <a:pt x="58" y="145"/>
                  </a:lnTo>
                  <a:lnTo>
                    <a:pt x="63" y="152"/>
                  </a:lnTo>
                  <a:lnTo>
                    <a:pt x="66" y="159"/>
                  </a:lnTo>
                  <a:lnTo>
                    <a:pt x="70" y="165"/>
                  </a:lnTo>
                  <a:lnTo>
                    <a:pt x="72" y="171"/>
                  </a:lnTo>
                  <a:lnTo>
                    <a:pt x="76" y="175"/>
                  </a:lnTo>
                  <a:lnTo>
                    <a:pt x="78" y="181"/>
                  </a:lnTo>
                  <a:lnTo>
                    <a:pt x="80" y="186"/>
                  </a:lnTo>
                  <a:lnTo>
                    <a:pt x="81" y="190"/>
                  </a:lnTo>
                  <a:lnTo>
                    <a:pt x="83" y="194"/>
                  </a:lnTo>
                  <a:lnTo>
                    <a:pt x="84" y="197"/>
                  </a:lnTo>
                  <a:lnTo>
                    <a:pt x="85" y="201"/>
                  </a:lnTo>
                  <a:lnTo>
                    <a:pt x="85" y="204"/>
                  </a:lnTo>
                  <a:lnTo>
                    <a:pt x="101" y="190"/>
                  </a:lnTo>
                  <a:lnTo>
                    <a:pt x="116" y="178"/>
                  </a:lnTo>
                  <a:lnTo>
                    <a:pt x="127" y="165"/>
                  </a:lnTo>
                  <a:lnTo>
                    <a:pt x="139" y="151"/>
                  </a:lnTo>
                  <a:lnTo>
                    <a:pt x="148" y="140"/>
                  </a:lnTo>
                  <a:lnTo>
                    <a:pt x="157" y="127"/>
                  </a:lnTo>
                  <a:lnTo>
                    <a:pt x="164" y="117"/>
                  </a:lnTo>
                  <a:lnTo>
                    <a:pt x="169" y="105"/>
                  </a:lnTo>
                  <a:lnTo>
                    <a:pt x="174" y="96"/>
                  </a:lnTo>
                  <a:lnTo>
                    <a:pt x="178" y="88"/>
                  </a:lnTo>
                  <a:lnTo>
                    <a:pt x="180" y="80"/>
                  </a:lnTo>
                  <a:lnTo>
                    <a:pt x="183" y="74"/>
                  </a:lnTo>
                  <a:lnTo>
                    <a:pt x="184" y="68"/>
                  </a:lnTo>
                  <a:lnTo>
                    <a:pt x="185" y="65"/>
                  </a:lnTo>
                  <a:lnTo>
                    <a:pt x="185" y="62"/>
                  </a:lnTo>
                  <a:lnTo>
                    <a:pt x="185" y="61"/>
                  </a:lnTo>
                  <a:lnTo>
                    <a:pt x="1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68"/>
            <p:cNvSpPr>
              <a:spLocks/>
            </p:cNvSpPr>
            <p:nvPr/>
          </p:nvSpPr>
          <p:spPr bwMode="auto">
            <a:xfrm>
              <a:off x="4181848" y="2480221"/>
              <a:ext cx="141288" cy="76200"/>
            </a:xfrm>
            <a:custGeom>
              <a:avLst/>
              <a:gdLst>
                <a:gd name="T0" fmla="*/ 11 w 178"/>
                <a:gd name="T1" fmla="*/ 90 h 97"/>
                <a:gd name="T2" fmla="*/ 13 w 178"/>
                <a:gd name="T3" fmla="*/ 95 h 97"/>
                <a:gd name="T4" fmla="*/ 28 w 178"/>
                <a:gd name="T5" fmla="*/ 97 h 97"/>
                <a:gd name="T6" fmla="*/ 41 w 178"/>
                <a:gd name="T7" fmla="*/ 94 h 97"/>
                <a:gd name="T8" fmla="*/ 58 w 178"/>
                <a:gd name="T9" fmla="*/ 91 h 97"/>
                <a:gd name="T10" fmla="*/ 71 w 178"/>
                <a:gd name="T11" fmla="*/ 85 h 97"/>
                <a:gd name="T12" fmla="*/ 85 w 178"/>
                <a:gd name="T13" fmla="*/ 78 h 97"/>
                <a:gd name="T14" fmla="*/ 99 w 178"/>
                <a:gd name="T15" fmla="*/ 70 h 97"/>
                <a:gd name="T16" fmla="*/ 113 w 178"/>
                <a:gd name="T17" fmla="*/ 62 h 97"/>
                <a:gd name="T18" fmla="*/ 124 w 178"/>
                <a:gd name="T19" fmla="*/ 53 h 97"/>
                <a:gd name="T20" fmla="*/ 136 w 178"/>
                <a:gd name="T21" fmla="*/ 44 h 97"/>
                <a:gd name="T22" fmla="*/ 146 w 178"/>
                <a:gd name="T23" fmla="*/ 36 h 97"/>
                <a:gd name="T24" fmla="*/ 155 w 178"/>
                <a:gd name="T25" fmla="*/ 28 h 97"/>
                <a:gd name="T26" fmla="*/ 163 w 178"/>
                <a:gd name="T27" fmla="*/ 19 h 97"/>
                <a:gd name="T28" fmla="*/ 169 w 178"/>
                <a:gd name="T29" fmla="*/ 14 h 97"/>
                <a:gd name="T30" fmla="*/ 175 w 178"/>
                <a:gd name="T31" fmla="*/ 9 h 97"/>
                <a:gd name="T32" fmla="*/ 177 w 178"/>
                <a:gd name="T33" fmla="*/ 6 h 97"/>
                <a:gd name="T34" fmla="*/ 178 w 178"/>
                <a:gd name="T35" fmla="*/ 4 h 97"/>
                <a:gd name="T36" fmla="*/ 174 w 178"/>
                <a:gd name="T37" fmla="*/ 0 h 97"/>
                <a:gd name="T38" fmla="*/ 173 w 178"/>
                <a:gd name="T39" fmla="*/ 1 h 97"/>
                <a:gd name="T40" fmla="*/ 170 w 178"/>
                <a:gd name="T41" fmla="*/ 4 h 97"/>
                <a:gd name="T42" fmla="*/ 165 w 178"/>
                <a:gd name="T43" fmla="*/ 9 h 97"/>
                <a:gd name="T44" fmla="*/ 159 w 178"/>
                <a:gd name="T45" fmla="*/ 15 h 97"/>
                <a:gd name="T46" fmla="*/ 151 w 178"/>
                <a:gd name="T47" fmla="*/ 23 h 97"/>
                <a:gd name="T48" fmla="*/ 142 w 178"/>
                <a:gd name="T49" fmla="*/ 31 h 97"/>
                <a:gd name="T50" fmla="*/ 132 w 178"/>
                <a:gd name="T51" fmla="*/ 39 h 97"/>
                <a:gd name="T52" fmla="*/ 121 w 178"/>
                <a:gd name="T53" fmla="*/ 47 h 97"/>
                <a:gd name="T54" fmla="*/ 108 w 178"/>
                <a:gd name="T55" fmla="*/ 56 h 97"/>
                <a:gd name="T56" fmla="*/ 96 w 178"/>
                <a:gd name="T57" fmla="*/ 64 h 97"/>
                <a:gd name="T58" fmla="*/ 83 w 178"/>
                <a:gd name="T59" fmla="*/ 72 h 97"/>
                <a:gd name="T60" fmla="*/ 69 w 178"/>
                <a:gd name="T61" fmla="*/ 79 h 97"/>
                <a:gd name="T62" fmla="*/ 55 w 178"/>
                <a:gd name="T63" fmla="*/ 84 h 97"/>
                <a:gd name="T64" fmla="*/ 41 w 178"/>
                <a:gd name="T65" fmla="*/ 87 h 97"/>
                <a:gd name="T66" fmla="*/ 28 w 178"/>
                <a:gd name="T67" fmla="*/ 90 h 97"/>
                <a:gd name="T68" fmla="*/ 14 w 178"/>
                <a:gd name="T69" fmla="*/ 90 h 97"/>
                <a:gd name="T70" fmla="*/ 14 w 178"/>
                <a:gd name="T71" fmla="*/ 95 h 97"/>
                <a:gd name="T72" fmla="*/ 11 w 178"/>
                <a:gd name="T73" fmla="*/ 90 h 97"/>
                <a:gd name="T74" fmla="*/ 0 w 178"/>
                <a:gd name="T75" fmla="*/ 94 h 97"/>
                <a:gd name="T76" fmla="*/ 13 w 178"/>
                <a:gd name="T77" fmla="*/ 95 h 97"/>
                <a:gd name="T78" fmla="*/ 11 w 178"/>
                <a:gd name="T79"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97">
                  <a:moveTo>
                    <a:pt x="11" y="90"/>
                  </a:moveTo>
                  <a:lnTo>
                    <a:pt x="13" y="95"/>
                  </a:lnTo>
                  <a:lnTo>
                    <a:pt x="28" y="97"/>
                  </a:lnTo>
                  <a:lnTo>
                    <a:pt x="41" y="94"/>
                  </a:lnTo>
                  <a:lnTo>
                    <a:pt x="58" y="91"/>
                  </a:lnTo>
                  <a:lnTo>
                    <a:pt x="71" y="85"/>
                  </a:lnTo>
                  <a:lnTo>
                    <a:pt x="85" y="78"/>
                  </a:lnTo>
                  <a:lnTo>
                    <a:pt x="99" y="70"/>
                  </a:lnTo>
                  <a:lnTo>
                    <a:pt x="113" y="62"/>
                  </a:lnTo>
                  <a:lnTo>
                    <a:pt x="124" y="53"/>
                  </a:lnTo>
                  <a:lnTo>
                    <a:pt x="136" y="44"/>
                  </a:lnTo>
                  <a:lnTo>
                    <a:pt x="146" y="36"/>
                  </a:lnTo>
                  <a:lnTo>
                    <a:pt x="155" y="28"/>
                  </a:lnTo>
                  <a:lnTo>
                    <a:pt x="163" y="19"/>
                  </a:lnTo>
                  <a:lnTo>
                    <a:pt x="169" y="14"/>
                  </a:lnTo>
                  <a:lnTo>
                    <a:pt x="175" y="9"/>
                  </a:lnTo>
                  <a:lnTo>
                    <a:pt x="177" y="6"/>
                  </a:lnTo>
                  <a:lnTo>
                    <a:pt x="178" y="4"/>
                  </a:lnTo>
                  <a:lnTo>
                    <a:pt x="174" y="0"/>
                  </a:lnTo>
                  <a:lnTo>
                    <a:pt x="173" y="1"/>
                  </a:lnTo>
                  <a:lnTo>
                    <a:pt x="170" y="4"/>
                  </a:lnTo>
                  <a:lnTo>
                    <a:pt x="165" y="9"/>
                  </a:lnTo>
                  <a:lnTo>
                    <a:pt x="159" y="15"/>
                  </a:lnTo>
                  <a:lnTo>
                    <a:pt x="151" y="23"/>
                  </a:lnTo>
                  <a:lnTo>
                    <a:pt x="142" y="31"/>
                  </a:lnTo>
                  <a:lnTo>
                    <a:pt x="132" y="39"/>
                  </a:lnTo>
                  <a:lnTo>
                    <a:pt x="121" y="47"/>
                  </a:lnTo>
                  <a:lnTo>
                    <a:pt x="108" y="56"/>
                  </a:lnTo>
                  <a:lnTo>
                    <a:pt x="96" y="64"/>
                  </a:lnTo>
                  <a:lnTo>
                    <a:pt x="83" y="72"/>
                  </a:lnTo>
                  <a:lnTo>
                    <a:pt x="69" y="79"/>
                  </a:lnTo>
                  <a:lnTo>
                    <a:pt x="55" y="84"/>
                  </a:lnTo>
                  <a:lnTo>
                    <a:pt x="41" y="87"/>
                  </a:lnTo>
                  <a:lnTo>
                    <a:pt x="28" y="90"/>
                  </a:lnTo>
                  <a:lnTo>
                    <a:pt x="14" y="90"/>
                  </a:lnTo>
                  <a:lnTo>
                    <a:pt x="14" y="95"/>
                  </a:lnTo>
                  <a:lnTo>
                    <a:pt x="11" y="90"/>
                  </a:lnTo>
                  <a:lnTo>
                    <a:pt x="0" y="94"/>
                  </a:lnTo>
                  <a:lnTo>
                    <a:pt x="13" y="95"/>
                  </a:lnTo>
                  <a:lnTo>
                    <a:pt x="11"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69"/>
            <p:cNvSpPr>
              <a:spLocks/>
            </p:cNvSpPr>
            <p:nvPr/>
          </p:nvSpPr>
          <p:spPr bwMode="auto">
            <a:xfrm>
              <a:off x="4191373" y="2550071"/>
              <a:ext cx="34925" cy="25400"/>
            </a:xfrm>
            <a:custGeom>
              <a:avLst/>
              <a:gdLst>
                <a:gd name="T0" fmla="*/ 44 w 44"/>
                <a:gd name="T1" fmla="*/ 27 h 31"/>
                <a:gd name="T2" fmla="*/ 44 w 44"/>
                <a:gd name="T3" fmla="*/ 27 h 31"/>
                <a:gd name="T4" fmla="*/ 36 w 44"/>
                <a:gd name="T5" fmla="*/ 17 h 31"/>
                <a:gd name="T6" fmla="*/ 28 w 44"/>
                <a:gd name="T7" fmla="*/ 9 h 31"/>
                <a:gd name="T8" fmla="*/ 21 w 44"/>
                <a:gd name="T9" fmla="*/ 4 h 31"/>
                <a:gd name="T10" fmla="*/ 15 w 44"/>
                <a:gd name="T11" fmla="*/ 1 h 31"/>
                <a:gd name="T12" fmla="*/ 10 w 44"/>
                <a:gd name="T13" fmla="*/ 0 h 31"/>
                <a:gd name="T14" fmla="*/ 5 w 44"/>
                <a:gd name="T15" fmla="*/ 0 h 31"/>
                <a:gd name="T16" fmla="*/ 3 w 44"/>
                <a:gd name="T17" fmla="*/ 0 h 31"/>
                <a:gd name="T18" fmla="*/ 0 w 44"/>
                <a:gd name="T19" fmla="*/ 1 h 31"/>
                <a:gd name="T20" fmla="*/ 3 w 44"/>
                <a:gd name="T21" fmla="*/ 6 h 31"/>
                <a:gd name="T22" fmla="*/ 3 w 44"/>
                <a:gd name="T23" fmla="*/ 6 h 31"/>
                <a:gd name="T24" fmla="*/ 5 w 44"/>
                <a:gd name="T25" fmla="*/ 6 h 31"/>
                <a:gd name="T26" fmla="*/ 9 w 44"/>
                <a:gd name="T27" fmla="*/ 6 h 31"/>
                <a:gd name="T28" fmla="*/ 13 w 44"/>
                <a:gd name="T29" fmla="*/ 8 h 31"/>
                <a:gd name="T30" fmla="*/ 18 w 44"/>
                <a:gd name="T31" fmla="*/ 10 h 31"/>
                <a:gd name="T32" fmla="*/ 25 w 44"/>
                <a:gd name="T33" fmla="*/ 13 h 31"/>
                <a:gd name="T34" fmla="*/ 32 w 44"/>
                <a:gd name="T35" fmla="*/ 20 h 31"/>
                <a:gd name="T36" fmla="*/ 38 w 44"/>
                <a:gd name="T37" fmla="*/ 31 h 31"/>
                <a:gd name="T38" fmla="*/ 38 w 44"/>
                <a:gd name="T39" fmla="*/ 31 h 31"/>
                <a:gd name="T40" fmla="*/ 44 w 44"/>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1">
                  <a:moveTo>
                    <a:pt x="44" y="27"/>
                  </a:moveTo>
                  <a:lnTo>
                    <a:pt x="44" y="27"/>
                  </a:lnTo>
                  <a:lnTo>
                    <a:pt x="36" y="17"/>
                  </a:lnTo>
                  <a:lnTo>
                    <a:pt x="28" y="9"/>
                  </a:lnTo>
                  <a:lnTo>
                    <a:pt x="21" y="4"/>
                  </a:lnTo>
                  <a:lnTo>
                    <a:pt x="15" y="1"/>
                  </a:lnTo>
                  <a:lnTo>
                    <a:pt x="10" y="0"/>
                  </a:lnTo>
                  <a:lnTo>
                    <a:pt x="5" y="0"/>
                  </a:lnTo>
                  <a:lnTo>
                    <a:pt x="3" y="0"/>
                  </a:lnTo>
                  <a:lnTo>
                    <a:pt x="0" y="1"/>
                  </a:lnTo>
                  <a:lnTo>
                    <a:pt x="3" y="6"/>
                  </a:lnTo>
                  <a:lnTo>
                    <a:pt x="3" y="6"/>
                  </a:lnTo>
                  <a:lnTo>
                    <a:pt x="5" y="6"/>
                  </a:lnTo>
                  <a:lnTo>
                    <a:pt x="9" y="6"/>
                  </a:lnTo>
                  <a:lnTo>
                    <a:pt x="13" y="8"/>
                  </a:lnTo>
                  <a:lnTo>
                    <a:pt x="18" y="10"/>
                  </a:lnTo>
                  <a:lnTo>
                    <a:pt x="25" y="13"/>
                  </a:lnTo>
                  <a:lnTo>
                    <a:pt x="32" y="20"/>
                  </a:lnTo>
                  <a:lnTo>
                    <a:pt x="38" y="31"/>
                  </a:lnTo>
                  <a:lnTo>
                    <a:pt x="38" y="31"/>
                  </a:lnTo>
                  <a:lnTo>
                    <a:pt x="4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70"/>
            <p:cNvSpPr>
              <a:spLocks/>
            </p:cNvSpPr>
            <p:nvPr/>
          </p:nvSpPr>
          <p:spPr bwMode="auto">
            <a:xfrm>
              <a:off x="4221536" y="2572296"/>
              <a:ext cx="41275" cy="76200"/>
            </a:xfrm>
            <a:custGeom>
              <a:avLst/>
              <a:gdLst>
                <a:gd name="T0" fmla="*/ 47 w 52"/>
                <a:gd name="T1" fmla="*/ 88 h 97"/>
                <a:gd name="T2" fmla="*/ 52 w 52"/>
                <a:gd name="T3" fmla="*/ 90 h 97"/>
                <a:gd name="T4" fmla="*/ 52 w 52"/>
                <a:gd name="T5" fmla="*/ 87 h 97"/>
                <a:gd name="T6" fmla="*/ 51 w 52"/>
                <a:gd name="T7" fmla="*/ 83 h 97"/>
                <a:gd name="T8" fmla="*/ 50 w 52"/>
                <a:gd name="T9" fmla="*/ 79 h 97"/>
                <a:gd name="T10" fmla="*/ 49 w 52"/>
                <a:gd name="T11" fmla="*/ 75 h 97"/>
                <a:gd name="T12" fmla="*/ 47 w 52"/>
                <a:gd name="T13" fmla="*/ 70 h 97"/>
                <a:gd name="T14" fmla="*/ 44 w 52"/>
                <a:gd name="T15" fmla="*/ 65 h 97"/>
                <a:gd name="T16" fmla="*/ 42 w 52"/>
                <a:gd name="T17" fmla="*/ 60 h 97"/>
                <a:gd name="T18" fmla="*/ 40 w 52"/>
                <a:gd name="T19" fmla="*/ 56 h 97"/>
                <a:gd name="T20" fmla="*/ 36 w 52"/>
                <a:gd name="T21" fmla="*/ 50 h 97"/>
                <a:gd name="T22" fmla="*/ 33 w 52"/>
                <a:gd name="T23" fmla="*/ 44 h 97"/>
                <a:gd name="T24" fmla="*/ 29 w 52"/>
                <a:gd name="T25" fmla="*/ 37 h 97"/>
                <a:gd name="T26" fmla="*/ 25 w 52"/>
                <a:gd name="T27" fmla="*/ 30 h 97"/>
                <a:gd name="T28" fmla="*/ 21 w 52"/>
                <a:gd name="T29" fmla="*/ 23 h 97"/>
                <a:gd name="T30" fmla="*/ 17 w 52"/>
                <a:gd name="T31" fmla="*/ 15 h 97"/>
                <a:gd name="T32" fmla="*/ 11 w 52"/>
                <a:gd name="T33" fmla="*/ 7 h 97"/>
                <a:gd name="T34" fmla="*/ 6 w 52"/>
                <a:gd name="T35" fmla="*/ 0 h 97"/>
                <a:gd name="T36" fmla="*/ 0 w 52"/>
                <a:gd name="T37" fmla="*/ 4 h 97"/>
                <a:gd name="T38" fmla="*/ 6 w 52"/>
                <a:gd name="T39" fmla="*/ 12 h 97"/>
                <a:gd name="T40" fmla="*/ 11 w 52"/>
                <a:gd name="T41" fmla="*/ 19 h 97"/>
                <a:gd name="T42" fmla="*/ 15 w 52"/>
                <a:gd name="T43" fmla="*/ 27 h 97"/>
                <a:gd name="T44" fmla="*/ 20 w 52"/>
                <a:gd name="T45" fmla="*/ 34 h 97"/>
                <a:gd name="T46" fmla="*/ 24 w 52"/>
                <a:gd name="T47" fmla="*/ 41 h 97"/>
                <a:gd name="T48" fmla="*/ 27 w 52"/>
                <a:gd name="T49" fmla="*/ 46 h 97"/>
                <a:gd name="T50" fmla="*/ 30 w 52"/>
                <a:gd name="T51" fmla="*/ 52 h 97"/>
                <a:gd name="T52" fmla="*/ 34 w 52"/>
                <a:gd name="T53" fmla="*/ 58 h 97"/>
                <a:gd name="T54" fmla="*/ 36 w 52"/>
                <a:gd name="T55" fmla="*/ 62 h 97"/>
                <a:gd name="T56" fmla="*/ 38 w 52"/>
                <a:gd name="T57" fmla="*/ 68 h 97"/>
                <a:gd name="T58" fmla="*/ 41 w 52"/>
                <a:gd name="T59" fmla="*/ 73 h 97"/>
                <a:gd name="T60" fmla="*/ 42 w 52"/>
                <a:gd name="T61" fmla="*/ 76 h 97"/>
                <a:gd name="T62" fmla="*/ 43 w 52"/>
                <a:gd name="T63" fmla="*/ 81 h 97"/>
                <a:gd name="T64" fmla="*/ 44 w 52"/>
                <a:gd name="T65" fmla="*/ 84 h 97"/>
                <a:gd name="T66" fmla="*/ 45 w 52"/>
                <a:gd name="T67" fmla="*/ 88 h 97"/>
                <a:gd name="T68" fmla="*/ 45 w 52"/>
                <a:gd name="T69" fmla="*/ 90 h 97"/>
                <a:gd name="T70" fmla="*/ 50 w 52"/>
                <a:gd name="T71" fmla="*/ 92 h 97"/>
                <a:gd name="T72" fmla="*/ 45 w 52"/>
                <a:gd name="T73" fmla="*/ 90 h 97"/>
                <a:gd name="T74" fmla="*/ 45 w 52"/>
                <a:gd name="T75" fmla="*/ 97 h 97"/>
                <a:gd name="T76" fmla="*/ 50 w 52"/>
                <a:gd name="T77" fmla="*/ 92 h 97"/>
                <a:gd name="T78" fmla="*/ 47 w 52"/>
                <a:gd name="T7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97">
                  <a:moveTo>
                    <a:pt x="47" y="88"/>
                  </a:moveTo>
                  <a:lnTo>
                    <a:pt x="52" y="90"/>
                  </a:lnTo>
                  <a:lnTo>
                    <a:pt x="52" y="87"/>
                  </a:lnTo>
                  <a:lnTo>
                    <a:pt x="51" y="83"/>
                  </a:lnTo>
                  <a:lnTo>
                    <a:pt x="50" y="79"/>
                  </a:lnTo>
                  <a:lnTo>
                    <a:pt x="49" y="75"/>
                  </a:lnTo>
                  <a:lnTo>
                    <a:pt x="47" y="70"/>
                  </a:lnTo>
                  <a:lnTo>
                    <a:pt x="44" y="65"/>
                  </a:lnTo>
                  <a:lnTo>
                    <a:pt x="42" y="60"/>
                  </a:lnTo>
                  <a:lnTo>
                    <a:pt x="40" y="56"/>
                  </a:lnTo>
                  <a:lnTo>
                    <a:pt x="36" y="50"/>
                  </a:lnTo>
                  <a:lnTo>
                    <a:pt x="33" y="44"/>
                  </a:lnTo>
                  <a:lnTo>
                    <a:pt x="29" y="37"/>
                  </a:lnTo>
                  <a:lnTo>
                    <a:pt x="25" y="30"/>
                  </a:lnTo>
                  <a:lnTo>
                    <a:pt x="21" y="23"/>
                  </a:lnTo>
                  <a:lnTo>
                    <a:pt x="17" y="15"/>
                  </a:lnTo>
                  <a:lnTo>
                    <a:pt x="11" y="7"/>
                  </a:lnTo>
                  <a:lnTo>
                    <a:pt x="6" y="0"/>
                  </a:lnTo>
                  <a:lnTo>
                    <a:pt x="0" y="4"/>
                  </a:lnTo>
                  <a:lnTo>
                    <a:pt x="6" y="12"/>
                  </a:lnTo>
                  <a:lnTo>
                    <a:pt x="11" y="19"/>
                  </a:lnTo>
                  <a:lnTo>
                    <a:pt x="15" y="27"/>
                  </a:lnTo>
                  <a:lnTo>
                    <a:pt x="20" y="34"/>
                  </a:lnTo>
                  <a:lnTo>
                    <a:pt x="24" y="41"/>
                  </a:lnTo>
                  <a:lnTo>
                    <a:pt x="27" y="46"/>
                  </a:lnTo>
                  <a:lnTo>
                    <a:pt x="30" y="52"/>
                  </a:lnTo>
                  <a:lnTo>
                    <a:pt x="34" y="58"/>
                  </a:lnTo>
                  <a:lnTo>
                    <a:pt x="36" y="62"/>
                  </a:lnTo>
                  <a:lnTo>
                    <a:pt x="38" y="68"/>
                  </a:lnTo>
                  <a:lnTo>
                    <a:pt x="41" y="73"/>
                  </a:lnTo>
                  <a:lnTo>
                    <a:pt x="42" y="76"/>
                  </a:lnTo>
                  <a:lnTo>
                    <a:pt x="43" y="81"/>
                  </a:lnTo>
                  <a:lnTo>
                    <a:pt x="44" y="84"/>
                  </a:lnTo>
                  <a:lnTo>
                    <a:pt x="45" y="88"/>
                  </a:lnTo>
                  <a:lnTo>
                    <a:pt x="45" y="90"/>
                  </a:lnTo>
                  <a:lnTo>
                    <a:pt x="50" y="92"/>
                  </a:lnTo>
                  <a:lnTo>
                    <a:pt x="45" y="90"/>
                  </a:lnTo>
                  <a:lnTo>
                    <a:pt x="45" y="97"/>
                  </a:lnTo>
                  <a:lnTo>
                    <a:pt x="50" y="92"/>
                  </a:lnTo>
                  <a:lnTo>
                    <a:pt x="47"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71"/>
            <p:cNvSpPr>
              <a:spLocks/>
            </p:cNvSpPr>
            <p:nvPr/>
          </p:nvSpPr>
          <p:spPr bwMode="auto">
            <a:xfrm>
              <a:off x="4258048" y="2529433"/>
              <a:ext cx="84138" cy="115888"/>
            </a:xfrm>
            <a:custGeom>
              <a:avLst/>
              <a:gdLst>
                <a:gd name="T0" fmla="*/ 100 w 105"/>
                <a:gd name="T1" fmla="*/ 2 h 146"/>
                <a:gd name="T2" fmla="*/ 100 w 105"/>
                <a:gd name="T3" fmla="*/ 1 h 146"/>
                <a:gd name="T4" fmla="*/ 100 w 105"/>
                <a:gd name="T5" fmla="*/ 1 h 146"/>
                <a:gd name="T6" fmla="*/ 99 w 105"/>
                <a:gd name="T7" fmla="*/ 4 h 146"/>
                <a:gd name="T8" fmla="*/ 97 w 105"/>
                <a:gd name="T9" fmla="*/ 7 h 146"/>
                <a:gd name="T10" fmla="*/ 96 w 105"/>
                <a:gd name="T11" fmla="*/ 13 h 146"/>
                <a:gd name="T12" fmla="*/ 94 w 105"/>
                <a:gd name="T13" fmla="*/ 20 h 146"/>
                <a:gd name="T14" fmla="*/ 92 w 105"/>
                <a:gd name="T15" fmla="*/ 27 h 146"/>
                <a:gd name="T16" fmla="*/ 88 w 105"/>
                <a:gd name="T17" fmla="*/ 35 h 146"/>
                <a:gd name="T18" fmla="*/ 84 w 105"/>
                <a:gd name="T19" fmla="*/ 44 h 146"/>
                <a:gd name="T20" fmla="*/ 78 w 105"/>
                <a:gd name="T21" fmla="*/ 54 h 146"/>
                <a:gd name="T22" fmla="*/ 71 w 105"/>
                <a:gd name="T23" fmla="*/ 66 h 146"/>
                <a:gd name="T24" fmla="*/ 63 w 105"/>
                <a:gd name="T25" fmla="*/ 77 h 146"/>
                <a:gd name="T26" fmla="*/ 54 w 105"/>
                <a:gd name="T27" fmla="*/ 90 h 146"/>
                <a:gd name="T28" fmla="*/ 42 w 105"/>
                <a:gd name="T29" fmla="*/ 103 h 146"/>
                <a:gd name="T30" fmla="*/ 31 w 105"/>
                <a:gd name="T31" fmla="*/ 115 h 146"/>
                <a:gd name="T32" fmla="*/ 16 w 105"/>
                <a:gd name="T33" fmla="*/ 128 h 146"/>
                <a:gd name="T34" fmla="*/ 0 w 105"/>
                <a:gd name="T35" fmla="*/ 142 h 146"/>
                <a:gd name="T36" fmla="*/ 3 w 105"/>
                <a:gd name="T37" fmla="*/ 146 h 146"/>
                <a:gd name="T38" fmla="*/ 20 w 105"/>
                <a:gd name="T39" fmla="*/ 133 h 146"/>
                <a:gd name="T40" fmla="*/ 35 w 105"/>
                <a:gd name="T41" fmla="*/ 120 h 146"/>
                <a:gd name="T42" fmla="*/ 47 w 105"/>
                <a:gd name="T43" fmla="*/ 107 h 146"/>
                <a:gd name="T44" fmla="*/ 58 w 105"/>
                <a:gd name="T45" fmla="*/ 93 h 146"/>
                <a:gd name="T46" fmla="*/ 69 w 105"/>
                <a:gd name="T47" fmla="*/ 81 h 146"/>
                <a:gd name="T48" fmla="*/ 77 w 105"/>
                <a:gd name="T49" fmla="*/ 69 h 146"/>
                <a:gd name="T50" fmla="*/ 84 w 105"/>
                <a:gd name="T51" fmla="*/ 58 h 146"/>
                <a:gd name="T52" fmla="*/ 89 w 105"/>
                <a:gd name="T53" fmla="*/ 47 h 146"/>
                <a:gd name="T54" fmla="*/ 94 w 105"/>
                <a:gd name="T55" fmla="*/ 38 h 146"/>
                <a:gd name="T56" fmla="*/ 97 w 105"/>
                <a:gd name="T57" fmla="*/ 29 h 146"/>
                <a:gd name="T58" fmla="*/ 101 w 105"/>
                <a:gd name="T59" fmla="*/ 21 h 146"/>
                <a:gd name="T60" fmla="*/ 103 w 105"/>
                <a:gd name="T61" fmla="*/ 15 h 146"/>
                <a:gd name="T62" fmla="*/ 104 w 105"/>
                <a:gd name="T63" fmla="*/ 9 h 146"/>
                <a:gd name="T64" fmla="*/ 105 w 105"/>
                <a:gd name="T65" fmla="*/ 6 h 146"/>
                <a:gd name="T66" fmla="*/ 105 w 105"/>
                <a:gd name="T67" fmla="*/ 2 h 146"/>
                <a:gd name="T68" fmla="*/ 105 w 105"/>
                <a:gd name="T69" fmla="*/ 1 h 146"/>
                <a:gd name="T70" fmla="*/ 105 w 105"/>
                <a:gd name="T71" fmla="*/ 0 h 146"/>
                <a:gd name="T72" fmla="*/ 105 w 105"/>
                <a:gd name="T73" fmla="*/ 1 h 146"/>
                <a:gd name="T74" fmla="*/ 105 w 105"/>
                <a:gd name="T75" fmla="*/ 1 h 146"/>
                <a:gd name="T76" fmla="*/ 105 w 105"/>
                <a:gd name="T77" fmla="*/ 0 h 146"/>
                <a:gd name="T78" fmla="*/ 100 w 105"/>
                <a:gd name="T7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46">
                  <a:moveTo>
                    <a:pt x="100" y="2"/>
                  </a:moveTo>
                  <a:lnTo>
                    <a:pt x="100" y="1"/>
                  </a:lnTo>
                  <a:lnTo>
                    <a:pt x="100" y="1"/>
                  </a:lnTo>
                  <a:lnTo>
                    <a:pt x="99" y="4"/>
                  </a:lnTo>
                  <a:lnTo>
                    <a:pt x="97" y="7"/>
                  </a:lnTo>
                  <a:lnTo>
                    <a:pt x="96" y="13"/>
                  </a:lnTo>
                  <a:lnTo>
                    <a:pt x="94" y="20"/>
                  </a:lnTo>
                  <a:lnTo>
                    <a:pt x="92" y="27"/>
                  </a:lnTo>
                  <a:lnTo>
                    <a:pt x="88" y="35"/>
                  </a:lnTo>
                  <a:lnTo>
                    <a:pt x="84" y="44"/>
                  </a:lnTo>
                  <a:lnTo>
                    <a:pt x="78" y="54"/>
                  </a:lnTo>
                  <a:lnTo>
                    <a:pt x="71" y="66"/>
                  </a:lnTo>
                  <a:lnTo>
                    <a:pt x="63" y="77"/>
                  </a:lnTo>
                  <a:lnTo>
                    <a:pt x="54" y="90"/>
                  </a:lnTo>
                  <a:lnTo>
                    <a:pt x="42" y="103"/>
                  </a:lnTo>
                  <a:lnTo>
                    <a:pt x="31" y="115"/>
                  </a:lnTo>
                  <a:lnTo>
                    <a:pt x="16" y="128"/>
                  </a:lnTo>
                  <a:lnTo>
                    <a:pt x="0" y="142"/>
                  </a:lnTo>
                  <a:lnTo>
                    <a:pt x="3" y="146"/>
                  </a:lnTo>
                  <a:lnTo>
                    <a:pt x="20" y="133"/>
                  </a:lnTo>
                  <a:lnTo>
                    <a:pt x="35" y="120"/>
                  </a:lnTo>
                  <a:lnTo>
                    <a:pt x="47" y="107"/>
                  </a:lnTo>
                  <a:lnTo>
                    <a:pt x="58" y="93"/>
                  </a:lnTo>
                  <a:lnTo>
                    <a:pt x="69" y="81"/>
                  </a:lnTo>
                  <a:lnTo>
                    <a:pt x="77" y="69"/>
                  </a:lnTo>
                  <a:lnTo>
                    <a:pt x="84" y="58"/>
                  </a:lnTo>
                  <a:lnTo>
                    <a:pt x="89" y="47"/>
                  </a:lnTo>
                  <a:lnTo>
                    <a:pt x="94" y="38"/>
                  </a:lnTo>
                  <a:lnTo>
                    <a:pt x="97" y="29"/>
                  </a:lnTo>
                  <a:lnTo>
                    <a:pt x="101" y="21"/>
                  </a:lnTo>
                  <a:lnTo>
                    <a:pt x="103" y="15"/>
                  </a:lnTo>
                  <a:lnTo>
                    <a:pt x="104" y="9"/>
                  </a:lnTo>
                  <a:lnTo>
                    <a:pt x="105" y="6"/>
                  </a:lnTo>
                  <a:lnTo>
                    <a:pt x="105" y="2"/>
                  </a:lnTo>
                  <a:lnTo>
                    <a:pt x="105" y="1"/>
                  </a:lnTo>
                  <a:lnTo>
                    <a:pt x="105" y="0"/>
                  </a:lnTo>
                  <a:lnTo>
                    <a:pt x="105" y="1"/>
                  </a:lnTo>
                  <a:lnTo>
                    <a:pt x="105" y="1"/>
                  </a:lnTo>
                  <a:lnTo>
                    <a:pt x="105" y="0"/>
                  </a:lnTo>
                  <a:lnTo>
                    <a:pt x="10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72"/>
            <p:cNvSpPr>
              <a:spLocks/>
            </p:cNvSpPr>
            <p:nvPr/>
          </p:nvSpPr>
          <p:spPr bwMode="auto">
            <a:xfrm>
              <a:off x="4318373" y="2477046"/>
              <a:ext cx="23813" cy="53975"/>
            </a:xfrm>
            <a:custGeom>
              <a:avLst/>
              <a:gdLst>
                <a:gd name="T0" fmla="*/ 5 w 28"/>
                <a:gd name="T1" fmla="*/ 8 h 68"/>
                <a:gd name="T2" fmla="*/ 0 w 28"/>
                <a:gd name="T3" fmla="*/ 7 h 68"/>
                <a:gd name="T4" fmla="*/ 23 w 28"/>
                <a:gd name="T5" fmla="*/ 68 h 68"/>
                <a:gd name="T6" fmla="*/ 28 w 28"/>
                <a:gd name="T7" fmla="*/ 66 h 68"/>
                <a:gd name="T8" fmla="*/ 7 w 28"/>
                <a:gd name="T9" fmla="*/ 5 h 68"/>
                <a:gd name="T10" fmla="*/ 1 w 28"/>
                <a:gd name="T11" fmla="*/ 4 h 68"/>
                <a:gd name="T12" fmla="*/ 7 w 28"/>
                <a:gd name="T13" fmla="*/ 5 h 68"/>
                <a:gd name="T14" fmla="*/ 4 w 28"/>
                <a:gd name="T15" fmla="*/ 0 h 68"/>
                <a:gd name="T16" fmla="*/ 1 w 28"/>
                <a:gd name="T17" fmla="*/ 4 h 68"/>
                <a:gd name="T18" fmla="*/ 5 w 28"/>
                <a:gd name="T1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8">
                  <a:moveTo>
                    <a:pt x="5" y="8"/>
                  </a:moveTo>
                  <a:lnTo>
                    <a:pt x="0" y="7"/>
                  </a:lnTo>
                  <a:lnTo>
                    <a:pt x="23" y="68"/>
                  </a:lnTo>
                  <a:lnTo>
                    <a:pt x="28" y="66"/>
                  </a:lnTo>
                  <a:lnTo>
                    <a:pt x="7" y="5"/>
                  </a:lnTo>
                  <a:lnTo>
                    <a:pt x="1" y="4"/>
                  </a:lnTo>
                  <a:lnTo>
                    <a:pt x="7" y="5"/>
                  </a:lnTo>
                  <a:lnTo>
                    <a:pt x="4" y="0"/>
                  </a:lnTo>
                  <a:lnTo>
                    <a:pt x="1" y="4"/>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73"/>
            <p:cNvSpPr>
              <a:spLocks/>
            </p:cNvSpPr>
            <p:nvPr/>
          </p:nvSpPr>
          <p:spPr bwMode="auto">
            <a:xfrm>
              <a:off x="4132636" y="2640558"/>
              <a:ext cx="142875" cy="546100"/>
            </a:xfrm>
            <a:custGeom>
              <a:avLst/>
              <a:gdLst>
                <a:gd name="T0" fmla="*/ 109 w 181"/>
                <a:gd name="T1" fmla="*/ 689 h 689"/>
                <a:gd name="T2" fmla="*/ 181 w 181"/>
                <a:gd name="T3" fmla="*/ 469 h 689"/>
                <a:gd name="T4" fmla="*/ 111 w 181"/>
                <a:gd name="T5" fmla="*/ 0 h 689"/>
                <a:gd name="T6" fmla="*/ 50 w 181"/>
                <a:gd name="T7" fmla="*/ 0 h 689"/>
                <a:gd name="T8" fmla="*/ 0 w 181"/>
                <a:gd name="T9" fmla="*/ 461 h 689"/>
                <a:gd name="T10" fmla="*/ 109 w 181"/>
                <a:gd name="T11" fmla="*/ 689 h 689"/>
              </a:gdLst>
              <a:ahLst/>
              <a:cxnLst>
                <a:cxn ang="0">
                  <a:pos x="T0" y="T1"/>
                </a:cxn>
                <a:cxn ang="0">
                  <a:pos x="T2" y="T3"/>
                </a:cxn>
                <a:cxn ang="0">
                  <a:pos x="T4" y="T5"/>
                </a:cxn>
                <a:cxn ang="0">
                  <a:pos x="T6" y="T7"/>
                </a:cxn>
                <a:cxn ang="0">
                  <a:pos x="T8" y="T9"/>
                </a:cxn>
                <a:cxn ang="0">
                  <a:pos x="T10" y="T11"/>
                </a:cxn>
              </a:cxnLst>
              <a:rect l="0" t="0" r="r" b="b"/>
              <a:pathLst>
                <a:path w="181" h="689">
                  <a:moveTo>
                    <a:pt x="109" y="689"/>
                  </a:moveTo>
                  <a:lnTo>
                    <a:pt x="181" y="469"/>
                  </a:lnTo>
                  <a:lnTo>
                    <a:pt x="111" y="0"/>
                  </a:lnTo>
                  <a:lnTo>
                    <a:pt x="50" y="0"/>
                  </a:lnTo>
                  <a:lnTo>
                    <a:pt x="0" y="461"/>
                  </a:lnTo>
                  <a:lnTo>
                    <a:pt x="109" y="6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74"/>
            <p:cNvSpPr>
              <a:spLocks/>
            </p:cNvSpPr>
            <p:nvPr/>
          </p:nvSpPr>
          <p:spPr bwMode="auto">
            <a:xfrm>
              <a:off x="4216773" y="3012033"/>
              <a:ext cx="61913" cy="176213"/>
            </a:xfrm>
            <a:custGeom>
              <a:avLst/>
              <a:gdLst>
                <a:gd name="T0" fmla="*/ 71 w 78"/>
                <a:gd name="T1" fmla="*/ 1 h 223"/>
                <a:gd name="T2" fmla="*/ 71 w 78"/>
                <a:gd name="T3" fmla="*/ 0 h 223"/>
                <a:gd name="T4" fmla="*/ 0 w 78"/>
                <a:gd name="T5" fmla="*/ 220 h 223"/>
                <a:gd name="T6" fmla="*/ 7 w 78"/>
                <a:gd name="T7" fmla="*/ 223 h 223"/>
                <a:gd name="T8" fmla="*/ 78 w 78"/>
                <a:gd name="T9" fmla="*/ 2 h 223"/>
                <a:gd name="T10" fmla="*/ 78 w 78"/>
                <a:gd name="T11" fmla="*/ 0 h 223"/>
                <a:gd name="T12" fmla="*/ 78 w 78"/>
                <a:gd name="T13" fmla="*/ 2 h 223"/>
                <a:gd name="T14" fmla="*/ 78 w 78"/>
                <a:gd name="T15" fmla="*/ 1 h 223"/>
                <a:gd name="T16" fmla="*/ 78 w 78"/>
                <a:gd name="T17" fmla="*/ 0 h 223"/>
                <a:gd name="T18" fmla="*/ 71 w 78"/>
                <a:gd name="T19" fmla="*/ 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223">
                  <a:moveTo>
                    <a:pt x="71" y="1"/>
                  </a:moveTo>
                  <a:lnTo>
                    <a:pt x="71" y="0"/>
                  </a:lnTo>
                  <a:lnTo>
                    <a:pt x="0" y="220"/>
                  </a:lnTo>
                  <a:lnTo>
                    <a:pt x="7" y="223"/>
                  </a:lnTo>
                  <a:lnTo>
                    <a:pt x="78" y="2"/>
                  </a:lnTo>
                  <a:lnTo>
                    <a:pt x="78" y="0"/>
                  </a:lnTo>
                  <a:lnTo>
                    <a:pt x="78" y="2"/>
                  </a:lnTo>
                  <a:lnTo>
                    <a:pt x="78" y="1"/>
                  </a:lnTo>
                  <a:lnTo>
                    <a:pt x="78" y="0"/>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75"/>
            <p:cNvSpPr>
              <a:spLocks/>
            </p:cNvSpPr>
            <p:nvPr/>
          </p:nvSpPr>
          <p:spPr bwMode="auto">
            <a:xfrm>
              <a:off x="4218361" y="2637383"/>
              <a:ext cx="60325" cy="374650"/>
            </a:xfrm>
            <a:custGeom>
              <a:avLst/>
              <a:gdLst>
                <a:gd name="T0" fmla="*/ 3 w 76"/>
                <a:gd name="T1" fmla="*/ 6 h 472"/>
                <a:gd name="T2" fmla="*/ 0 w 76"/>
                <a:gd name="T3" fmla="*/ 3 h 472"/>
                <a:gd name="T4" fmla="*/ 69 w 76"/>
                <a:gd name="T5" fmla="*/ 472 h 472"/>
                <a:gd name="T6" fmla="*/ 76 w 76"/>
                <a:gd name="T7" fmla="*/ 471 h 472"/>
                <a:gd name="T8" fmla="*/ 7 w 76"/>
                <a:gd name="T9" fmla="*/ 2 h 472"/>
                <a:gd name="T10" fmla="*/ 3 w 76"/>
                <a:gd name="T11" fmla="*/ 0 h 472"/>
                <a:gd name="T12" fmla="*/ 7 w 76"/>
                <a:gd name="T13" fmla="*/ 2 h 472"/>
                <a:gd name="T14" fmla="*/ 7 w 76"/>
                <a:gd name="T15" fmla="*/ 0 h 472"/>
                <a:gd name="T16" fmla="*/ 3 w 76"/>
                <a:gd name="T17" fmla="*/ 0 h 472"/>
                <a:gd name="T18" fmla="*/ 3 w 76"/>
                <a:gd name="T19" fmla="*/ 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2">
                  <a:moveTo>
                    <a:pt x="3" y="6"/>
                  </a:moveTo>
                  <a:lnTo>
                    <a:pt x="0" y="3"/>
                  </a:lnTo>
                  <a:lnTo>
                    <a:pt x="69" y="472"/>
                  </a:lnTo>
                  <a:lnTo>
                    <a:pt x="76" y="471"/>
                  </a:lnTo>
                  <a:lnTo>
                    <a:pt x="7" y="2"/>
                  </a:lnTo>
                  <a:lnTo>
                    <a:pt x="3" y="0"/>
                  </a:lnTo>
                  <a:lnTo>
                    <a:pt x="7" y="2"/>
                  </a:lnTo>
                  <a:lnTo>
                    <a:pt x="7"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76"/>
            <p:cNvSpPr>
              <a:spLocks/>
            </p:cNvSpPr>
            <p:nvPr/>
          </p:nvSpPr>
          <p:spPr bwMode="auto">
            <a:xfrm>
              <a:off x="4170736" y="2637383"/>
              <a:ext cx="50800" cy="4763"/>
            </a:xfrm>
            <a:custGeom>
              <a:avLst/>
              <a:gdLst>
                <a:gd name="T0" fmla="*/ 6 w 63"/>
                <a:gd name="T1" fmla="*/ 3 h 6"/>
                <a:gd name="T2" fmla="*/ 2 w 63"/>
                <a:gd name="T3" fmla="*/ 6 h 6"/>
                <a:gd name="T4" fmla="*/ 63 w 63"/>
                <a:gd name="T5" fmla="*/ 6 h 6"/>
                <a:gd name="T6" fmla="*/ 63 w 63"/>
                <a:gd name="T7" fmla="*/ 0 h 6"/>
                <a:gd name="T8" fmla="*/ 2 w 63"/>
                <a:gd name="T9" fmla="*/ 0 h 6"/>
                <a:gd name="T10" fmla="*/ 0 w 63"/>
                <a:gd name="T11" fmla="*/ 2 h 6"/>
                <a:gd name="T12" fmla="*/ 2 w 63"/>
                <a:gd name="T13" fmla="*/ 0 h 6"/>
                <a:gd name="T14" fmla="*/ 0 w 63"/>
                <a:gd name="T15" fmla="*/ 0 h 6"/>
                <a:gd name="T16" fmla="*/ 0 w 63"/>
                <a:gd name="T17" fmla="*/ 2 h 6"/>
                <a:gd name="T18" fmla="*/ 6 w 6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
                  <a:moveTo>
                    <a:pt x="6" y="3"/>
                  </a:moveTo>
                  <a:lnTo>
                    <a:pt x="2" y="6"/>
                  </a:lnTo>
                  <a:lnTo>
                    <a:pt x="63" y="6"/>
                  </a:lnTo>
                  <a:lnTo>
                    <a:pt x="63" y="0"/>
                  </a:lnTo>
                  <a:lnTo>
                    <a:pt x="2" y="0"/>
                  </a:lnTo>
                  <a:lnTo>
                    <a:pt x="0" y="2"/>
                  </a:lnTo>
                  <a:lnTo>
                    <a:pt x="2" y="0"/>
                  </a:ln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77"/>
            <p:cNvSpPr>
              <a:spLocks/>
            </p:cNvSpPr>
            <p:nvPr/>
          </p:nvSpPr>
          <p:spPr bwMode="auto">
            <a:xfrm>
              <a:off x="4131048" y="2638971"/>
              <a:ext cx="44450" cy="368300"/>
            </a:xfrm>
            <a:custGeom>
              <a:avLst/>
              <a:gdLst>
                <a:gd name="T0" fmla="*/ 6 w 57"/>
                <a:gd name="T1" fmla="*/ 460 h 463"/>
                <a:gd name="T2" fmla="*/ 6 w 57"/>
                <a:gd name="T3" fmla="*/ 462 h 463"/>
                <a:gd name="T4" fmla="*/ 57 w 57"/>
                <a:gd name="T5" fmla="*/ 1 h 463"/>
                <a:gd name="T6" fmla="*/ 51 w 57"/>
                <a:gd name="T7" fmla="*/ 0 h 463"/>
                <a:gd name="T8" fmla="*/ 0 w 57"/>
                <a:gd name="T9" fmla="*/ 461 h 463"/>
                <a:gd name="T10" fmla="*/ 0 w 57"/>
                <a:gd name="T11" fmla="*/ 463 h 463"/>
                <a:gd name="T12" fmla="*/ 0 w 57"/>
                <a:gd name="T13" fmla="*/ 461 h 463"/>
                <a:gd name="T14" fmla="*/ 0 w 57"/>
                <a:gd name="T15" fmla="*/ 462 h 463"/>
                <a:gd name="T16" fmla="*/ 0 w 57"/>
                <a:gd name="T17" fmla="*/ 463 h 463"/>
                <a:gd name="T18" fmla="*/ 6 w 57"/>
                <a:gd name="T19" fmla="*/ 46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3">
                  <a:moveTo>
                    <a:pt x="6" y="460"/>
                  </a:moveTo>
                  <a:lnTo>
                    <a:pt x="6" y="462"/>
                  </a:lnTo>
                  <a:lnTo>
                    <a:pt x="57" y="1"/>
                  </a:lnTo>
                  <a:lnTo>
                    <a:pt x="51" y="0"/>
                  </a:lnTo>
                  <a:lnTo>
                    <a:pt x="0" y="461"/>
                  </a:lnTo>
                  <a:lnTo>
                    <a:pt x="0" y="463"/>
                  </a:lnTo>
                  <a:lnTo>
                    <a:pt x="0" y="461"/>
                  </a:lnTo>
                  <a:lnTo>
                    <a:pt x="0" y="462"/>
                  </a:lnTo>
                  <a:lnTo>
                    <a:pt x="0" y="463"/>
                  </a:lnTo>
                  <a:lnTo>
                    <a:pt x="6" y="4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78"/>
            <p:cNvSpPr>
              <a:spLocks/>
            </p:cNvSpPr>
            <p:nvPr/>
          </p:nvSpPr>
          <p:spPr bwMode="auto">
            <a:xfrm>
              <a:off x="4131048" y="3004096"/>
              <a:ext cx="90488" cy="190500"/>
            </a:xfrm>
            <a:custGeom>
              <a:avLst/>
              <a:gdLst>
                <a:gd name="T0" fmla="*/ 109 w 116"/>
                <a:gd name="T1" fmla="*/ 229 h 240"/>
                <a:gd name="T2" fmla="*/ 116 w 116"/>
                <a:gd name="T3" fmla="*/ 229 h 240"/>
                <a:gd name="T4" fmla="*/ 6 w 116"/>
                <a:gd name="T5" fmla="*/ 0 h 240"/>
                <a:gd name="T6" fmla="*/ 0 w 116"/>
                <a:gd name="T7" fmla="*/ 3 h 240"/>
                <a:gd name="T8" fmla="*/ 110 w 116"/>
                <a:gd name="T9" fmla="*/ 232 h 240"/>
                <a:gd name="T10" fmla="*/ 116 w 116"/>
                <a:gd name="T11" fmla="*/ 232 h 240"/>
                <a:gd name="T12" fmla="*/ 110 w 116"/>
                <a:gd name="T13" fmla="*/ 232 h 240"/>
                <a:gd name="T14" fmla="*/ 113 w 116"/>
                <a:gd name="T15" fmla="*/ 240 h 240"/>
                <a:gd name="T16" fmla="*/ 116 w 116"/>
                <a:gd name="T17" fmla="*/ 232 h 240"/>
                <a:gd name="T18" fmla="*/ 109 w 116"/>
                <a:gd name="T19" fmla="*/ 22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240">
                  <a:moveTo>
                    <a:pt x="109" y="229"/>
                  </a:moveTo>
                  <a:lnTo>
                    <a:pt x="116" y="229"/>
                  </a:lnTo>
                  <a:lnTo>
                    <a:pt x="6" y="0"/>
                  </a:lnTo>
                  <a:lnTo>
                    <a:pt x="0" y="3"/>
                  </a:lnTo>
                  <a:lnTo>
                    <a:pt x="110" y="232"/>
                  </a:lnTo>
                  <a:lnTo>
                    <a:pt x="116" y="232"/>
                  </a:lnTo>
                  <a:lnTo>
                    <a:pt x="110" y="232"/>
                  </a:lnTo>
                  <a:lnTo>
                    <a:pt x="113" y="240"/>
                  </a:lnTo>
                  <a:lnTo>
                    <a:pt x="116" y="232"/>
                  </a:lnTo>
                  <a:lnTo>
                    <a:pt x="109"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79"/>
            <p:cNvSpPr>
              <a:spLocks/>
            </p:cNvSpPr>
            <p:nvPr/>
          </p:nvSpPr>
          <p:spPr bwMode="auto">
            <a:xfrm>
              <a:off x="3772273" y="2526258"/>
              <a:ext cx="871538" cy="1395413"/>
            </a:xfrm>
            <a:custGeom>
              <a:avLst/>
              <a:gdLst>
                <a:gd name="T0" fmla="*/ 547 w 1099"/>
                <a:gd name="T1" fmla="*/ 599 h 1758"/>
                <a:gd name="T2" fmla="*/ 1088 w 1099"/>
                <a:gd name="T3" fmla="*/ 94 h 1758"/>
                <a:gd name="T4" fmla="*/ 1099 w 1099"/>
                <a:gd name="T5" fmla="*/ 1716 h 1758"/>
                <a:gd name="T6" fmla="*/ 1094 w 1099"/>
                <a:gd name="T7" fmla="*/ 1717 h 1758"/>
                <a:gd name="T8" fmla="*/ 1084 w 1099"/>
                <a:gd name="T9" fmla="*/ 1718 h 1758"/>
                <a:gd name="T10" fmla="*/ 1066 w 1099"/>
                <a:gd name="T11" fmla="*/ 1722 h 1758"/>
                <a:gd name="T12" fmla="*/ 1045 w 1099"/>
                <a:gd name="T13" fmla="*/ 1725 h 1758"/>
                <a:gd name="T14" fmla="*/ 1018 w 1099"/>
                <a:gd name="T15" fmla="*/ 1730 h 1758"/>
                <a:gd name="T16" fmla="*/ 988 w 1099"/>
                <a:gd name="T17" fmla="*/ 1735 h 1758"/>
                <a:gd name="T18" fmla="*/ 954 w 1099"/>
                <a:gd name="T19" fmla="*/ 1739 h 1758"/>
                <a:gd name="T20" fmla="*/ 919 w 1099"/>
                <a:gd name="T21" fmla="*/ 1744 h 1758"/>
                <a:gd name="T22" fmla="*/ 882 w 1099"/>
                <a:gd name="T23" fmla="*/ 1748 h 1758"/>
                <a:gd name="T24" fmla="*/ 844 w 1099"/>
                <a:gd name="T25" fmla="*/ 1752 h 1758"/>
                <a:gd name="T26" fmla="*/ 807 w 1099"/>
                <a:gd name="T27" fmla="*/ 1755 h 1758"/>
                <a:gd name="T28" fmla="*/ 772 w 1099"/>
                <a:gd name="T29" fmla="*/ 1756 h 1758"/>
                <a:gd name="T30" fmla="*/ 737 w 1099"/>
                <a:gd name="T31" fmla="*/ 1758 h 1758"/>
                <a:gd name="T32" fmla="*/ 706 w 1099"/>
                <a:gd name="T33" fmla="*/ 1756 h 1758"/>
                <a:gd name="T34" fmla="*/ 678 w 1099"/>
                <a:gd name="T35" fmla="*/ 1754 h 1758"/>
                <a:gd name="T36" fmla="*/ 654 w 1099"/>
                <a:gd name="T37" fmla="*/ 1750 h 1758"/>
                <a:gd name="T38" fmla="*/ 538 w 1099"/>
                <a:gd name="T39" fmla="*/ 1755 h 1758"/>
                <a:gd name="T40" fmla="*/ 494 w 1099"/>
                <a:gd name="T41" fmla="*/ 1756 h 1758"/>
                <a:gd name="T42" fmla="*/ 450 w 1099"/>
                <a:gd name="T43" fmla="*/ 1758 h 1758"/>
                <a:gd name="T44" fmla="*/ 408 w 1099"/>
                <a:gd name="T45" fmla="*/ 1756 h 1758"/>
                <a:gd name="T46" fmla="*/ 365 w 1099"/>
                <a:gd name="T47" fmla="*/ 1755 h 1758"/>
                <a:gd name="T48" fmla="*/ 324 w 1099"/>
                <a:gd name="T49" fmla="*/ 1753 h 1758"/>
                <a:gd name="T50" fmla="*/ 285 w 1099"/>
                <a:gd name="T51" fmla="*/ 1750 h 1758"/>
                <a:gd name="T52" fmla="*/ 249 w 1099"/>
                <a:gd name="T53" fmla="*/ 1746 h 1758"/>
                <a:gd name="T54" fmla="*/ 213 w 1099"/>
                <a:gd name="T55" fmla="*/ 1741 h 1758"/>
                <a:gd name="T56" fmla="*/ 181 w 1099"/>
                <a:gd name="T57" fmla="*/ 1738 h 1758"/>
                <a:gd name="T58" fmla="*/ 152 w 1099"/>
                <a:gd name="T59" fmla="*/ 1733 h 1758"/>
                <a:gd name="T60" fmla="*/ 127 w 1099"/>
                <a:gd name="T61" fmla="*/ 1730 h 1758"/>
                <a:gd name="T62" fmla="*/ 104 w 1099"/>
                <a:gd name="T63" fmla="*/ 1725 h 1758"/>
                <a:gd name="T64" fmla="*/ 86 w 1099"/>
                <a:gd name="T65" fmla="*/ 1723 h 1758"/>
                <a:gd name="T66" fmla="*/ 74 w 1099"/>
                <a:gd name="T67" fmla="*/ 1721 h 1758"/>
                <a:gd name="T68" fmla="*/ 66 w 1099"/>
                <a:gd name="T69" fmla="*/ 1718 h 1758"/>
                <a:gd name="T70" fmla="*/ 62 w 1099"/>
                <a:gd name="T71" fmla="*/ 1718 h 1758"/>
                <a:gd name="T72" fmla="*/ 0 w 1099"/>
                <a:gd name="T73" fmla="*/ 129 h 1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9" h="1758">
                  <a:moveTo>
                    <a:pt x="351" y="0"/>
                  </a:moveTo>
                  <a:lnTo>
                    <a:pt x="547" y="599"/>
                  </a:lnTo>
                  <a:lnTo>
                    <a:pt x="714" y="4"/>
                  </a:lnTo>
                  <a:lnTo>
                    <a:pt x="1088" y="94"/>
                  </a:lnTo>
                  <a:lnTo>
                    <a:pt x="1009" y="948"/>
                  </a:lnTo>
                  <a:lnTo>
                    <a:pt x="1099" y="1716"/>
                  </a:lnTo>
                  <a:lnTo>
                    <a:pt x="1098" y="1716"/>
                  </a:lnTo>
                  <a:lnTo>
                    <a:pt x="1094" y="1717"/>
                  </a:lnTo>
                  <a:lnTo>
                    <a:pt x="1089" y="1717"/>
                  </a:lnTo>
                  <a:lnTo>
                    <a:pt x="1084" y="1718"/>
                  </a:lnTo>
                  <a:lnTo>
                    <a:pt x="1076" y="1721"/>
                  </a:lnTo>
                  <a:lnTo>
                    <a:pt x="1066" y="1722"/>
                  </a:lnTo>
                  <a:lnTo>
                    <a:pt x="1056" y="1723"/>
                  </a:lnTo>
                  <a:lnTo>
                    <a:pt x="1045" y="1725"/>
                  </a:lnTo>
                  <a:lnTo>
                    <a:pt x="1032" y="1728"/>
                  </a:lnTo>
                  <a:lnTo>
                    <a:pt x="1018" y="1730"/>
                  </a:lnTo>
                  <a:lnTo>
                    <a:pt x="1003" y="1732"/>
                  </a:lnTo>
                  <a:lnTo>
                    <a:pt x="988" y="1735"/>
                  </a:lnTo>
                  <a:lnTo>
                    <a:pt x="971" y="1737"/>
                  </a:lnTo>
                  <a:lnTo>
                    <a:pt x="954" y="1739"/>
                  </a:lnTo>
                  <a:lnTo>
                    <a:pt x="936" y="1741"/>
                  </a:lnTo>
                  <a:lnTo>
                    <a:pt x="919" y="1744"/>
                  </a:lnTo>
                  <a:lnTo>
                    <a:pt x="901" y="1746"/>
                  </a:lnTo>
                  <a:lnTo>
                    <a:pt x="882" y="1748"/>
                  </a:lnTo>
                  <a:lnTo>
                    <a:pt x="864" y="1751"/>
                  </a:lnTo>
                  <a:lnTo>
                    <a:pt x="844" y="1752"/>
                  </a:lnTo>
                  <a:lnTo>
                    <a:pt x="826" y="1753"/>
                  </a:lnTo>
                  <a:lnTo>
                    <a:pt x="807" y="1755"/>
                  </a:lnTo>
                  <a:lnTo>
                    <a:pt x="789" y="1755"/>
                  </a:lnTo>
                  <a:lnTo>
                    <a:pt x="772" y="1756"/>
                  </a:lnTo>
                  <a:lnTo>
                    <a:pt x="754" y="1758"/>
                  </a:lnTo>
                  <a:lnTo>
                    <a:pt x="737" y="1758"/>
                  </a:lnTo>
                  <a:lnTo>
                    <a:pt x="721" y="1758"/>
                  </a:lnTo>
                  <a:lnTo>
                    <a:pt x="706" y="1756"/>
                  </a:lnTo>
                  <a:lnTo>
                    <a:pt x="691" y="1755"/>
                  </a:lnTo>
                  <a:lnTo>
                    <a:pt x="678" y="1754"/>
                  </a:lnTo>
                  <a:lnTo>
                    <a:pt x="666" y="1752"/>
                  </a:lnTo>
                  <a:lnTo>
                    <a:pt x="654" y="1750"/>
                  </a:lnTo>
                  <a:lnTo>
                    <a:pt x="580" y="1532"/>
                  </a:lnTo>
                  <a:lnTo>
                    <a:pt x="538" y="1755"/>
                  </a:lnTo>
                  <a:lnTo>
                    <a:pt x="516" y="1755"/>
                  </a:lnTo>
                  <a:lnTo>
                    <a:pt x="494" y="1756"/>
                  </a:lnTo>
                  <a:lnTo>
                    <a:pt x="472" y="1758"/>
                  </a:lnTo>
                  <a:lnTo>
                    <a:pt x="450" y="1758"/>
                  </a:lnTo>
                  <a:lnTo>
                    <a:pt x="428" y="1758"/>
                  </a:lnTo>
                  <a:lnTo>
                    <a:pt x="408" y="1756"/>
                  </a:lnTo>
                  <a:lnTo>
                    <a:pt x="386" y="1756"/>
                  </a:lnTo>
                  <a:lnTo>
                    <a:pt x="365" y="1755"/>
                  </a:lnTo>
                  <a:lnTo>
                    <a:pt x="344" y="1754"/>
                  </a:lnTo>
                  <a:lnTo>
                    <a:pt x="324" y="1753"/>
                  </a:lnTo>
                  <a:lnTo>
                    <a:pt x="304" y="1751"/>
                  </a:lnTo>
                  <a:lnTo>
                    <a:pt x="285" y="1750"/>
                  </a:lnTo>
                  <a:lnTo>
                    <a:pt x="265" y="1747"/>
                  </a:lnTo>
                  <a:lnTo>
                    <a:pt x="249" y="1746"/>
                  </a:lnTo>
                  <a:lnTo>
                    <a:pt x="230" y="1744"/>
                  </a:lnTo>
                  <a:lnTo>
                    <a:pt x="213" y="1741"/>
                  </a:lnTo>
                  <a:lnTo>
                    <a:pt x="197" y="1739"/>
                  </a:lnTo>
                  <a:lnTo>
                    <a:pt x="181" y="1738"/>
                  </a:lnTo>
                  <a:lnTo>
                    <a:pt x="166" y="1736"/>
                  </a:lnTo>
                  <a:lnTo>
                    <a:pt x="152" y="1733"/>
                  </a:lnTo>
                  <a:lnTo>
                    <a:pt x="138" y="1731"/>
                  </a:lnTo>
                  <a:lnTo>
                    <a:pt x="127" y="1730"/>
                  </a:lnTo>
                  <a:lnTo>
                    <a:pt x="115" y="1728"/>
                  </a:lnTo>
                  <a:lnTo>
                    <a:pt x="104" y="1725"/>
                  </a:lnTo>
                  <a:lnTo>
                    <a:pt x="95" y="1724"/>
                  </a:lnTo>
                  <a:lnTo>
                    <a:pt x="86" y="1723"/>
                  </a:lnTo>
                  <a:lnTo>
                    <a:pt x="80" y="1721"/>
                  </a:lnTo>
                  <a:lnTo>
                    <a:pt x="74" y="1721"/>
                  </a:lnTo>
                  <a:lnTo>
                    <a:pt x="69" y="1720"/>
                  </a:lnTo>
                  <a:lnTo>
                    <a:pt x="66" y="1718"/>
                  </a:lnTo>
                  <a:lnTo>
                    <a:pt x="63" y="1718"/>
                  </a:lnTo>
                  <a:lnTo>
                    <a:pt x="62" y="1718"/>
                  </a:lnTo>
                  <a:lnTo>
                    <a:pt x="136" y="1080"/>
                  </a:lnTo>
                  <a:lnTo>
                    <a:pt x="0" y="129"/>
                  </a:lnTo>
                  <a:lnTo>
                    <a:pt x="351"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80"/>
            <p:cNvSpPr>
              <a:spLocks/>
            </p:cNvSpPr>
            <p:nvPr/>
          </p:nvSpPr>
          <p:spPr bwMode="auto">
            <a:xfrm>
              <a:off x="4046911" y="2524671"/>
              <a:ext cx="163513" cy="493713"/>
            </a:xfrm>
            <a:custGeom>
              <a:avLst/>
              <a:gdLst>
                <a:gd name="T0" fmla="*/ 195 w 207"/>
                <a:gd name="T1" fmla="*/ 599 h 622"/>
                <a:gd name="T2" fmla="*/ 207 w 207"/>
                <a:gd name="T3" fmla="*/ 599 h 622"/>
                <a:gd name="T4" fmla="*/ 11 w 207"/>
                <a:gd name="T5" fmla="*/ 0 h 622"/>
                <a:gd name="T6" fmla="*/ 0 w 207"/>
                <a:gd name="T7" fmla="*/ 5 h 622"/>
                <a:gd name="T8" fmla="*/ 195 w 207"/>
                <a:gd name="T9" fmla="*/ 603 h 622"/>
                <a:gd name="T10" fmla="*/ 207 w 207"/>
                <a:gd name="T11" fmla="*/ 603 h 622"/>
                <a:gd name="T12" fmla="*/ 195 w 207"/>
                <a:gd name="T13" fmla="*/ 603 h 622"/>
                <a:gd name="T14" fmla="*/ 202 w 207"/>
                <a:gd name="T15" fmla="*/ 622 h 622"/>
                <a:gd name="T16" fmla="*/ 207 w 207"/>
                <a:gd name="T17" fmla="*/ 603 h 622"/>
                <a:gd name="T18" fmla="*/ 195 w 207"/>
                <a:gd name="T19" fmla="*/ 599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622">
                  <a:moveTo>
                    <a:pt x="195" y="599"/>
                  </a:moveTo>
                  <a:lnTo>
                    <a:pt x="207" y="599"/>
                  </a:lnTo>
                  <a:lnTo>
                    <a:pt x="11" y="0"/>
                  </a:lnTo>
                  <a:lnTo>
                    <a:pt x="0" y="5"/>
                  </a:lnTo>
                  <a:lnTo>
                    <a:pt x="195" y="603"/>
                  </a:lnTo>
                  <a:lnTo>
                    <a:pt x="207" y="603"/>
                  </a:lnTo>
                  <a:lnTo>
                    <a:pt x="195" y="603"/>
                  </a:lnTo>
                  <a:lnTo>
                    <a:pt x="202" y="622"/>
                  </a:lnTo>
                  <a:lnTo>
                    <a:pt x="207" y="603"/>
                  </a:lnTo>
                  <a:lnTo>
                    <a:pt x="195"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81"/>
            <p:cNvSpPr>
              <a:spLocks/>
            </p:cNvSpPr>
            <p:nvPr/>
          </p:nvSpPr>
          <p:spPr bwMode="auto">
            <a:xfrm>
              <a:off x="4202486" y="2524671"/>
              <a:ext cx="141288" cy="477838"/>
            </a:xfrm>
            <a:custGeom>
              <a:avLst/>
              <a:gdLst>
                <a:gd name="T0" fmla="*/ 175 w 180"/>
                <a:gd name="T1" fmla="*/ 1 h 604"/>
                <a:gd name="T2" fmla="*/ 167 w 180"/>
                <a:gd name="T3" fmla="*/ 6 h 604"/>
                <a:gd name="T4" fmla="*/ 0 w 180"/>
                <a:gd name="T5" fmla="*/ 600 h 604"/>
                <a:gd name="T6" fmla="*/ 12 w 180"/>
                <a:gd name="T7" fmla="*/ 604 h 604"/>
                <a:gd name="T8" fmla="*/ 180 w 180"/>
                <a:gd name="T9" fmla="*/ 11 h 604"/>
                <a:gd name="T10" fmla="*/ 172 w 180"/>
                <a:gd name="T11" fmla="*/ 15 h 604"/>
                <a:gd name="T12" fmla="*/ 175 w 180"/>
                <a:gd name="T13" fmla="*/ 1 h 604"/>
                <a:gd name="T14" fmla="*/ 168 w 180"/>
                <a:gd name="T15" fmla="*/ 0 h 604"/>
                <a:gd name="T16" fmla="*/ 167 w 180"/>
                <a:gd name="T17" fmla="*/ 6 h 604"/>
                <a:gd name="T18" fmla="*/ 175 w 180"/>
                <a:gd name="T19" fmla="*/ 1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604">
                  <a:moveTo>
                    <a:pt x="175" y="1"/>
                  </a:moveTo>
                  <a:lnTo>
                    <a:pt x="167" y="6"/>
                  </a:lnTo>
                  <a:lnTo>
                    <a:pt x="0" y="600"/>
                  </a:lnTo>
                  <a:lnTo>
                    <a:pt x="12" y="604"/>
                  </a:lnTo>
                  <a:lnTo>
                    <a:pt x="180" y="11"/>
                  </a:lnTo>
                  <a:lnTo>
                    <a:pt x="172" y="15"/>
                  </a:lnTo>
                  <a:lnTo>
                    <a:pt x="175" y="1"/>
                  </a:lnTo>
                  <a:lnTo>
                    <a:pt x="168" y="0"/>
                  </a:lnTo>
                  <a:lnTo>
                    <a:pt x="167" y="6"/>
                  </a:lnTo>
                  <a:lnTo>
                    <a:pt x="1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82"/>
            <p:cNvSpPr>
              <a:spLocks/>
            </p:cNvSpPr>
            <p:nvPr/>
          </p:nvSpPr>
          <p:spPr bwMode="auto">
            <a:xfrm>
              <a:off x="4337423" y="2524671"/>
              <a:ext cx="304800" cy="82550"/>
            </a:xfrm>
            <a:custGeom>
              <a:avLst/>
              <a:gdLst>
                <a:gd name="T0" fmla="*/ 382 w 382"/>
                <a:gd name="T1" fmla="*/ 97 h 104"/>
                <a:gd name="T2" fmla="*/ 376 w 382"/>
                <a:gd name="T3" fmla="*/ 90 h 104"/>
                <a:gd name="T4" fmla="*/ 3 w 382"/>
                <a:gd name="T5" fmla="*/ 0 h 104"/>
                <a:gd name="T6" fmla="*/ 0 w 382"/>
                <a:gd name="T7" fmla="*/ 14 h 104"/>
                <a:gd name="T8" fmla="*/ 374 w 382"/>
                <a:gd name="T9" fmla="*/ 104 h 104"/>
                <a:gd name="T10" fmla="*/ 370 w 382"/>
                <a:gd name="T11" fmla="*/ 97 h 104"/>
                <a:gd name="T12" fmla="*/ 382 w 382"/>
                <a:gd name="T13" fmla="*/ 97 h 104"/>
                <a:gd name="T14" fmla="*/ 382 w 382"/>
                <a:gd name="T15" fmla="*/ 92 h 104"/>
                <a:gd name="T16" fmla="*/ 376 w 382"/>
                <a:gd name="T17" fmla="*/ 90 h 104"/>
                <a:gd name="T18" fmla="*/ 382 w 382"/>
                <a:gd name="T19"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04">
                  <a:moveTo>
                    <a:pt x="382" y="97"/>
                  </a:moveTo>
                  <a:lnTo>
                    <a:pt x="376" y="90"/>
                  </a:lnTo>
                  <a:lnTo>
                    <a:pt x="3" y="0"/>
                  </a:lnTo>
                  <a:lnTo>
                    <a:pt x="0" y="14"/>
                  </a:lnTo>
                  <a:lnTo>
                    <a:pt x="374" y="104"/>
                  </a:lnTo>
                  <a:lnTo>
                    <a:pt x="370" y="97"/>
                  </a:lnTo>
                  <a:lnTo>
                    <a:pt x="382" y="97"/>
                  </a:lnTo>
                  <a:lnTo>
                    <a:pt x="382" y="92"/>
                  </a:lnTo>
                  <a:lnTo>
                    <a:pt x="376" y="90"/>
                  </a:lnTo>
                  <a:lnTo>
                    <a:pt x="38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83"/>
            <p:cNvSpPr>
              <a:spLocks/>
            </p:cNvSpPr>
            <p:nvPr/>
          </p:nvSpPr>
          <p:spPr bwMode="auto">
            <a:xfrm>
              <a:off x="4567611" y="2602458"/>
              <a:ext cx="74613" cy="677863"/>
            </a:xfrm>
            <a:custGeom>
              <a:avLst/>
              <a:gdLst>
                <a:gd name="T0" fmla="*/ 14 w 93"/>
                <a:gd name="T1" fmla="*/ 853 h 855"/>
                <a:gd name="T2" fmla="*/ 14 w 93"/>
                <a:gd name="T3" fmla="*/ 855 h 855"/>
                <a:gd name="T4" fmla="*/ 93 w 93"/>
                <a:gd name="T5" fmla="*/ 0 h 855"/>
                <a:gd name="T6" fmla="*/ 81 w 93"/>
                <a:gd name="T7" fmla="*/ 0 h 855"/>
                <a:gd name="T8" fmla="*/ 0 w 93"/>
                <a:gd name="T9" fmla="*/ 854 h 855"/>
                <a:gd name="T10" fmla="*/ 0 w 93"/>
                <a:gd name="T11" fmla="*/ 855 h 855"/>
                <a:gd name="T12" fmla="*/ 0 w 93"/>
                <a:gd name="T13" fmla="*/ 854 h 855"/>
                <a:gd name="T14" fmla="*/ 0 w 93"/>
                <a:gd name="T15" fmla="*/ 854 h 855"/>
                <a:gd name="T16" fmla="*/ 0 w 93"/>
                <a:gd name="T17" fmla="*/ 855 h 855"/>
                <a:gd name="T18" fmla="*/ 14 w 93"/>
                <a:gd name="T19" fmla="*/ 853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855">
                  <a:moveTo>
                    <a:pt x="14" y="853"/>
                  </a:moveTo>
                  <a:lnTo>
                    <a:pt x="14" y="855"/>
                  </a:lnTo>
                  <a:lnTo>
                    <a:pt x="93" y="0"/>
                  </a:lnTo>
                  <a:lnTo>
                    <a:pt x="81" y="0"/>
                  </a:lnTo>
                  <a:lnTo>
                    <a:pt x="0" y="854"/>
                  </a:lnTo>
                  <a:lnTo>
                    <a:pt x="0" y="855"/>
                  </a:lnTo>
                  <a:lnTo>
                    <a:pt x="0" y="854"/>
                  </a:lnTo>
                  <a:lnTo>
                    <a:pt x="0" y="854"/>
                  </a:lnTo>
                  <a:lnTo>
                    <a:pt x="0" y="855"/>
                  </a:lnTo>
                  <a:lnTo>
                    <a:pt x="14" y="8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84"/>
            <p:cNvSpPr>
              <a:spLocks/>
            </p:cNvSpPr>
            <p:nvPr/>
          </p:nvSpPr>
          <p:spPr bwMode="auto">
            <a:xfrm>
              <a:off x="4567611" y="3278733"/>
              <a:ext cx="82550" cy="615950"/>
            </a:xfrm>
            <a:custGeom>
              <a:avLst/>
              <a:gdLst>
                <a:gd name="T0" fmla="*/ 98 w 104"/>
                <a:gd name="T1" fmla="*/ 776 h 776"/>
                <a:gd name="T2" fmla="*/ 102 w 104"/>
                <a:gd name="T3" fmla="*/ 768 h 776"/>
                <a:gd name="T4" fmla="*/ 14 w 104"/>
                <a:gd name="T5" fmla="*/ 0 h 776"/>
                <a:gd name="T6" fmla="*/ 0 w 104"/>
                <a:gd name="T7" fmla="*/ 2 h 776"/>
                <a:gd name="T8" fmla="*/ 90 w 104"/>
                <a:gd name="T9" fmla="*/ 770 h 776"/>
                <a:gd name="T10" fmla="*/ 94 w 104"/>
                <a:gd name="T11" fmla="*/ 762 h 776"/>
                <a:gd name="T12" fmla="*/ 98 w 104"/>
                <a:gd name="T13" fmla="*/ 776 h 776"/>
                <a:gd name="T14" fmla="*/ 104 w 104"/>
                <a:gd name="T15" fmla="*/ 774 h 776"/>
                <a:gd name="T16" fmla="*/ 102 w 104"/>
                <a:gd name="T17" fmla="*/ 768 h 776"/>
                <a:gd name="T18" fmla="*/ 98 w 104"/>
                <a:gd name="T19"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76">
                  <a:moveTo>
                    <a:pt x="98" y="776"/>
                  </a:moveTo>
                  <a:lnTo>
                    <a:pt x="102" y="768"/>
                  </a:lnTo>
                  <a:lnTo>
                    <a:pt x="14" y="0"/>
                  </a:lnTo>
                  <a:lnTo>
                    <a:pt x="0" y="2"/>
                  </a:lnTo>
                  <a:lnTo>
                    <a:pt x="90" y="770"/>
                  </a:lnTo>
                  <a:lnTo>
                    <a:pt x="94" y="762"/>
                  </a:lnTo>
                  <a:lnTo>
                    <a:pt x="98" y="776"/>
                  </a:lnTo>
                  <a:lnTo>
                    <a:pt x="104" y="774"/>
                  </a:lnTo>
                  <a:lnTo>
                    <a:pt x="102" y="768"/>
                  </a:lnTo>
                  <a:lnTo>
                    <a:pt x="98" y="7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85"/>
            <p:cNvSpPr>
              <a:spLocks/>
            </p:cNvSpPr>
            <p:nvPr/>
          </p:nvSpPr>
          <p:spPr bwMode="auto">
            <a:xfrm>
              <a:off x="4286623" y="3883571"/>
              <a:ext cx="358775" cy="42863"/>
            </a:xfrm>
            <a:custGeom>
              <a:avLst/>
              <a:gdLst>
                <a:gd name="T0" fmla="*/ 5 w 452"/>
                <a:gd name="T1" fmla="*/ 46 h 54"/>
                <a:gd name="T2" fmla="*/ 29 w 452"/>
                <a:gd name="T3" fmla="*/ 51 h 54"/>
                <a:gd name="T4" fmla="*/ 58 w 452"/>
                <a:gd name="T5" fmla="*/ 54 h 54"/>
                <a:gd name="T6" fmla="*/ 89 w 452"/>
                <a:gd name="T7" fmla="*/ 54 h 54"/>
                <a:gd name="T8" fmla="*/ 124 w 452"/>
                <a:gd name="T9" fmla="*/ 54 h 54"/>
                <a:gd name="T10" fmla="*/ 160 w 452"/>
                <a:gd name="T11" fmla="*/ 52 h 54"/>
                <a:gd name="T12" fmla="*/ 197 w 452"/>
                <a:gd name="T13" fmla="*/ 50 h 54"/>
                <a:gd name="T14" fmla="*/ 234 w 452"/>
                <a:gd name="T15" fmla="*/ 46 h 54"/>
                <a:gd name="T16" fmla="*/ 271 w 452"/>
                <a:gd name="T17" fmla="*/ 42 h 54"/>
                <a:gd name="T18" fmla="*/ 307 w 452"/>
                <a:gd name="T19" fmla="*/ 37 h 54"/>
                <a:gd name="T20" fmla="*/ 340 w 452"/>
                <a:gd name="T21" fmla="*/ 32 h 54"/>
                <a:gd name="T22" fmla="*/ 371 w 452"/>
                <a:gd name="T23" fmla="*/ 28 h 54"/>
                <a:gd name="T24" fmla="*/ 398 w 452"/>
                <a:gd name="T25" fmla="*/ 23 h 54"/>
                <a:gd name="T26" fmla="*/ 420 w 452"/>
                <a:gd name="T27" fmla="*/ 19 h 54"/>
                <a:gd name="T28" fmla="*/ 437 w 452"/>
                <a:gd name="T29" fmla="*/ 16 h 54"/>
                <a:gd name="T30" fmla="*/ 448 w 452"/>
                <a:gd name="T31" fmla="*/ 14 h 54"/>
                <a:gd name="T32" fmla="*/ 452 w 452"/>
                <a:gd name="T33" fmla="*/ 14 h 54"/>
                <a:gd name="T34" fmla="*/ 448 w 452"/>
                <a:gd name="T35" fmla="*/ 0 h 54"/>
                <a:gd name="T36" fmla="*/ 441 w 452"/>
                <a:gd name="T37" fmla="*/ 3 h 54"/>
                <a:gd name="T38" fmla="*/ 428 w 452"/>
                <a:gd name="T39" fmla="*/ 5 h 54"/>
                <a:gd name="T40" fmla="*/ 407 w 452"/>
                <a:gd name="T41" fmla="*/ 8 h 54"/>
                <a:gd name="T42" fmla="*/ 383 w 452"/>
                <a:gd name="T43" fmla="*/ 12 h 54"/>
                <a:gd name="T44" fmla="*/ 354 w 452"/>
                <a:gd name="T45" fmla="*/ 16 h 54"/>
                <a:gd name="T46" fmla="*/ 322 w 452"/>
                <a:gd name="T47" fmla="*/ 21 h 54"/>
                <a:gd name="T48" fmla="*/ 287 w 452"/>
                <a:gd name="T49" fmla="*/ 26 h 54"/>
                <a:gd name="T50" fmla="*/ 251 w 452"/>
                <a:gd name="T51" fmla="*/ 30 h 54"/>
                <a:gd name="T52" fmla="*/ 215 w 452"/>
                <a:gd name="T53" fmla="*/ 35 h 54"/>
                <a:gd name="T54" fmla="*/ 178 w 452"/>
                <a:gd name="T55" fmla="*/ 38 h 54"/>
                <a:gd name="T56" fmla="*/ 141 w 452"/>
                <a:gd name="T57" fmla="*/ 41 h 54"/>
                <a:gd name="T58" fmla="*/ 106 w 452"/>
                <a:gd name="T59" fmla="*/ 42 h 54"/>
                <a:gd name="T60" fmla="*/ 73 w 452"/>
                <a:gd name="T61" fmla="*/ 42 h 54"/>
                <a:gd name="T62" fmla="*/ 44 w 452"/>
                <a:gd name="T63" fmla="*/ 39 h 54"/>
                <a:gd name="T64" fmla="*/ 19 w 452"/>
                <a:gd name="T65" fmla="*/ 37 h 54"/>
                <a:gd name="T66" fmla="*/ 13 w 452"/>
                <a:gd name="T67" fmla="*/ 38 h 54"/>
                <a:gd name="T68" fmla="*/ 2 w 452"/>
                <a:gd name="T69" fmla="*/ 46 h 54"/>
                <a:gd name="T70" fmla="*/ 0 w 452"/>
                <a:gd name="T7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2" h="54">
                  <a:moveTo>
                    <a:pt x="0" y="42"/>
                  </a:moveTo>
                  <a:lnTo>
                    <a:pt x="5" y="46"/>
                  </a:lnTo>
                  <a:lnTo>
                    <a:pt x="17" y="50"/>
                  </a:lnTo>
                  <a:lnTo>
                    <a:pt x="29" y="51"/>
                  </a:lnTo>
                  <a:lnTo>
                    <a:pt x="43" y="53"/>
                  </a:lnTo>
                  <a:lnTo>
                    <a:pt x="58" y="54"/>
                  </a:lnTo>
                  <a:lnTo>
                    <a:pt x="73" y="54"/>
                  </a:lnTo>
                  <a:lnTo>
                    <a:pt x="89" y="54"/>
                  </a:lnTo>
                  <a:lnTo>
                    <a:pt x="106" y="54"/>
                  </a:lnTo>
                  <a:lnTo>
                    <a:pt x="124" y="54"/>
                  </a:lnTo>
                  <a:lnTo>
                    <a:pt x="142" y="53"/>
                  </a:lnTo>
                  <a:lnTo>
                    <a:pt x="160" y="52"/>
                  </a:lnTo>
                  <a:lnTo>
                    <a:pt x="179" y="51"/>
                  </a:lnTo>
                  <a:lnTo>
                    <a:pt x="197" y="50"/>
                  </a:lnTo>
                  <a:lnTo>
                    <a:pt x="216" y="47"/>
                  </a:lnTo>
                  <a:lnTo>
                    <a:pt x="234" y="46"/>
                  </a:lnTo>
                  <a:lnTo>
                    <a:pt x="254" y="44"/>
                  </a:lnTo>
                  <a:lnTo>
                    <a:pt x="271" y="42"/>
                  </a:lnTo>
                  <a:lnTo>
                    <a:pt x="289" y="39"/>
                  </a:lnTo>
                  <a:lnTo>
                    <a:pt x="307" y="37"/>
                  </a:lnTo>
                  <a:lnTo>
                    <a:pt x="324" y="35"/>
                  </a:lnTo>
                  <a:lnTo>
                    <a:pt x="340" y="32"/>
                  </a:lnTo>
                  <a:lnTo>
                    <a:pt x="356" y="30"/>
                  </a:lnTo>
                  <a:lnTo>
                    <a:pt x="371" y="28"/>
                  </a:lnTo>
                  <a:lnTo>
                    <a:pt x="385" y="26"/>
                  </a:lnTo>
                  <a:lnTo>
                    <a:pt x="398" y="23"/>
                  </a:lnTo>
                  <a:lnTo>
                    <a:pt x="409" y="21"/>
                  </a:lnTo>
                  <a:lnTo>
                    <a:pt x="420" y="19"/>
                  </a:lnTo>
                  <a:lnTo>
                    <a:pt x="429" y="17"/>
                  </a:lnTo>
                  <a:lnTo>
                    <a:pt x="437" y="16"/>
                  </a:lnTo>
                  <a:lnTo>
                    <a:pt x="443" y="15"/>
                  </a:lnTo>
                  <a:lnTo>
                    <a:pt x="448" y="14"/>
                  </a:lnTo>
                  <a:lnTo>
                    <a:pt x="451" y="14"/>
                  </a:lnTo>
                  <a:lnTo>
                    <a:pt x="452" y="14"/>
                  </a:lnTo>
                  <a:lnTo>
                    <a:pt x="448" y="0"/>
                  </a:lnTo>
                  <a:lnTo>
                    <a:pt x="448" y="0"/>
                  </a:lnTo>
                  <a:lnTo>
                    <a:pt x="445" y="1"/>
                  </a:lnTo>
                  <a:lnTo>
                    <a:pt x="441" y="3"/>
                  </a:lnTo>
                  <a:lnTo>
                    <a:pt x="435" y="4"/>
                  </a:lnTo>
                  <a:lnTo>
                    <a:pt x="428" y="5"/>
                  </a:lnTo>
                  <a:lnTo>
                    <a:pt x="418" y="6"/>
                  </a:lnTo>
                  <a:lnTo>
                    <a:pt x="407" y="8"/>
                  </a:lnTo>
                  <a:lnTo>
                    <a:pt x="395" y="9"/>
                  </a:lnTo>
                  <a:lnTo>
                    <a:pt x="383" y="12"/>
                  </a:lnTo>
                  <a:lnTo>
                    <a:pt x="369" y="14"/>
                  </a:lnTo>
                  <a:lnTo>
                    <a:pt x="354" y="16"/>
                  </a:lnTo>
                  <a:lnTo>
                    <a:pt x="339" y="19"/>
                  </a:lnTo>
                  <a:lnTo>
                    <a:pt x="322" y="21"/>
                  </a:lnTo>
                  <a:lnTo>
                    <a:pt x="306" y="23"/>
                  </a:lnTo>
                  <a:lnTo>
                    <a:pt x="287" y="26"/>
                  </a:lnTo>
                  <a:lnTo>
                    <a:pt x="270" y="28"/>
                  </a:lnTo>
                  <a:lnTo>
                    <a:pt x="251" y="30"/>
                  </a:lnTo>
                  <a:lnTo>
                    <a:pt x="233" y="32"/>
                  </a:lnTo>
                  <a:lnTo>
                    <a:pt x="215" y="35"/>
                  </a:lnTo>
                  <a:lnTo>
                    <a:pt x="196" y="37"/>
                  </a:lnTo>
                  <a:lnTo>
                    <a:pt x="178" y="38"/>
                  </a:lnTo>
                  <a:lnTo>
                    <a:pt x="159" y="39"/>
                  </a:lnTo>
                  <a:lnTo>
                    <a:pt x="141" y="41"/>
                  </a:lnTo>
                  <a:lnTo>
                    <a:pt x="124" y="42"/>
                  </a:lnTo>
                  <a:lnTo>
                    <a:pt x="106" y="42"/>
                  </a:lnTo>
                  <a:lnTo>
                    <a:pt x="89" y="42"/>
                  </a:lnTo>
                  <a:lnTo>
                    <a:pt x="73" y="42"/>
                  </a:lnTo>
                  <a:lnTo>
                    <a:pt x="59" y="42"/>
                  </a:lnTo>
                  <a:lnTo>
                    <a:pt x="44" y="39"/>
                  </a:lnTo>
                  <a:lnTo>
                    <a:pt x="31" y="38"/>
                  </a:lnTo>
                  <a:lnTo>
                    <a:pt x="19" y="37"/>
                  </a:lnTo>
                  <a:lnTo>
                    <a:pt x="8" y="34"/>
                  </a:lnTo>
                  <a:lnTo>
                    <a:pt x="13" y="38"/>
                  </a:lnTo>
                  <a:lnTo>
                    <a:pt x="0" y="42"/>
                  </a:lnTo>
                  <a:lnTo>
                    <a:pt x="2" y="46"/>
                  </a:lnTo>
                  <a:lnTo>
                    <a:pt x="5" y="46"/>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86"/>
            <p:cNvSpPr>
              <a:spLocks/>
            </p:cNvSpPr>
            <p:nvPr/>
          </p:nvSpPr>
          <p:spPr bwMode="auto">
            <a:xfrm>
              <a:off x="4227886" y="3723233"/>
              <a:ext cx="69850" cy="193675"/>
            </a:xfrm>
            <a:custGeom>
              <a:avLst/>
              <a:gdLst>
                <a:gd name="T0" fmla="*/ 13 w 87"/>
                <a:gd name="T1" fmla="*/ 26 h 243"/>
                <a:gd name="T2" fmla="*/ 1 w 87"/>
                <a:gd name="T3" fmla="*/ 26 h 243"/>
                <a:gd name="T4" fmla="*/ 74 w 87"/>
                <a:gd name="T5" fmla="*/ 243 h 243"/>
                <a:gd name="T6" fmla="*/ 87 w 87"/>
                <a:gd name="T7" fmla="*/ 239 h 243"/>
                <a:gd name="T8" fmla="*/ 12 w 87"/>
                <a:gd name="T9" fmla="*/ 23 h 243"/>
                <a:gd name="T10" fmla="*/ 0 w 87"/>
                <a:gd name="T11" fmla="*/ 23 h 243"/>
                <a:gd name="T12" fmla="*/ 12 w 87"/>
                <a:gd name="T13" fmla="*/ 23 h 243"/>
                <a:gd name="T14" fmla="*/ 4 w 87"/>
                <a:gd name="T15" fmla="*/ 0 h 243"/>
                <a:gd name="T16" fmla="*/ 0 w 87"/>
                <a:gd name="T17" fmla="*/ 23 h 243"/>
                <a:gd name="T18" fmla="*/ 13 w 87"/>
                <a:gd name="T19" fmla="*/ 2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243">
                  <a:moveTo>
                    <a:pt x="13" y="26"/>
                  </a:moveTo>
                  <a:lnTo>
                    <a:pt x="1" y="26"/>
                  </a:lnTo>
                  <a:lnTo>
                    <a:pt x="74" y="243"/>
                  </a:lnTo>
                  <a:lnTo>
                    <a:pt x="87" y="239"/>
                  </a:lnTo>
                  <a:lnTo>
                    <a:pt x="12" y="23"/>
                  </a:lnTo>
                  <a:lnTo>
                    <a:pt x="0" y="23"/>
                  </a:lnTo>
                  <a:lnTo>
                    <a:pt x="12" y="23"/>
                  </a:lnTo>
                  <a:lnTo>
                    <a:pt x="4" y="0"/>
                  </a:lnTo>
                  <a:lnTo>
                    <a:pt x="0" y="23"/>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87"/>
            <p:cNvSpPr>
              <a:spLocks/>
            </p:cNvSpPr>
            <p:nvPr/>
          </p:nvSpPr>
          <p:spPr bwMode="auto">
            <a:xfrm>
              <a:off x="4194548" y="3742283"/>
              <a:ext cx="44450" cy="182563"/>
            </a:xfrm>
            <a:custGeom>
              <a:avLst/>
              <a:gdLst>
                <a:gd name="T0" fmla="*/ 7 w 55"/>
                <a:gd name="T1" fmla="*/ 230 h 230"/>
                <a:gd name="T2" fmla="*/ 13 w 55"/>
                <a:gd name="T3" fmla="*/ 225 h 230"/>
                <a:gd name="T4" fmla="*/ 55 w 55"/>
                <a:gd name="T5" fmla="*/ 3 h 230"/>
                <a:gd name="T6" fmla="*/ 42 w 55"/>
                <a:gd name="T7" fmla="*/ 0 h 230"/>
                <a:gd name="T8" fmla="*/ 0 w 55"/>
                <a:gd name="T9" fmla="*/ 222 h 230"/>
                <a:gd name="T10" fmla="*/ 6 w 55"/>
                <a:gd name="T11" fmla="*/ 217 h 230"/>
                <a:gd name="T12" fmla="*/ 7 w 55"/>
                <a:gd name="T13" fmla="*/ 230 h 230"/>
                <a:gd name="T14" fmla="*/ 12 w 55"/>
                <a:gd name="T15" fmla="*/ 230 h 230"/>
                <a:gd name="T16" fmla="*/ 13 w 55"/>
                <a:gd name="T17" fmla="*/ 225 h 230"/>
                <a:gd name="T18" fmla="*/ 7 w 55"/>
                <a:gd name="T1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30">
                  <a:moveTo>
                    <a:pt x="7" y="230"/>
                  </a:moveTo>
                  <a:lnTo>
                    <a:pt x="13" y="225"/>
                  </a:lnTo>
                  <a:lnTo>
                    <a:pt x="55" y="3"/>
                  </a:lnTo>
                  <a:lnTo>
                    <a:pt x="42" y="0"/>
                  </a:lnTo>
                  <a:lnTo>
                    <a:pt x="0" y="222"/>
                  </a:lnTo>
                  <a:lnTo>
                    <a:pt x="6" y="217"/>
                  </a:lnTo>
                  <a:lnTo>
                    <a:pt x="7" y="230"/>
                  </a:lnTo>
                  <a:lnTo>
                    <a:pt x="12" y="230"/>
                  </a:lnTo>
                  <a:lnTo>
                    <a:pt x="13" y="225"/>
                  </a:lnTo>
                  <a:lnTo>
                    <a:pt x="7"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88"/>
            <p:cNvSpPr>
              <a:spLocks/>
            </p:cNvSpPr>
            <p:nvPr/>
          </p:nvSpPr>
          <p:spPr bwMode="auto">
            <a:xfrm>
              <a:off x="3816723" y="3885158"/>
              <a:ext cx="384175" cy="41275"/>
            </a:xfrm>
            <a:custGeom>
              <a:avLst/>
              <a:gdLst>
                <a:gd name="T0" fmla="*/ 6 w 484"/>
                <a:gd name="T1" fmla="*/ 12 h 51"/>
                <a:gd name="T2" fmla="*/ 8 w 484"/>
                <a:gd name="T3" fmla="*/ 13 h 51"/>
                <a:gd name="T4" fmla="*/ 18 w 484"/>
                <a:gd name="T5" fmla="*/ 14 h 51"/>
                <a:gd name="T6" fmla="*/ 30 w 484"/>
                <a:gd name="T7" fmla="*/ 17 h 51"/>
                <a:gd name="T8" fmla="*/ 48 w 484"/>
                <a:gd name="T9" fmla="*/ 20 h 51"/>
                <a:gd name="T10" fmla="*/ 71 w 484"/>
                <a:gd name="T11" fmla="*/ 24 h 51"/>
                <a:gd name="T12" fmla="*/ 96 w 484"/>
                <a:gd name="T13" fmla="*/ 27 h 51"/>
                <a:gd name="T14" fmla="*/ 125 w 484"/>
                <a:gd name="T15" fmla="*/ 32 h 51"/>
                <a:gd name="T16" fmla="*/ 157 w 484"/>
                <a:gd name="T17" fmla="*/ 36 h 51"/>
                <a:gd name="T18" fmla="*/ 193 w 484"/>
                <a:gd name="T19" fmla="*/ 40 h 51"/>
                <a:gd name="T20" fmla="*/ 228 w 484"/>
                <a:gd name="T21" fmla="*/ 43 h 51"/>
                <a:gd name="T22" fmla="*/ 269 w 484"/>
                <a:gd name="T23" fmla="*/ 47 h 51"/>
                <a:gd name="T24" fmla="*/ 309 w 484"/>
                <a:gd name="T25" fmla="*/ 50 h 51"/>
                <a:gd name="T26" fmla="*/ 353 w 484"/>
                <a:gd name="T27" fmla="*/ 51 h 51"/>
                <a:gd name="T28" fmla="*/ 395 w 484"/>
                <a:gd name="T29" fmla="*/ 51 h 51"/>
                <a:gd name="T30" fmla="*/ 439 w 484"/>
                <a:gd name="T31" fmla="*/ 51 h 51"/>
                <a:gd name="T32" fmla="*/ 484 w 484"/>
                <a:gd name="T33" fmla="*/ 49 h 51"/>
                <a:gd name="T34" fmla="*/ 461 w 484"/>
                <a:gd name="T35" fmla="*/ 38 h 51"/>
                <a:gd name="T36" fmla="*/ 417 w 484"/>
                <a:gd name="T37" fmla="*/ 39 h 51"/>
                <a:gd name="T38" fmla="*/ 373 w 484"/>
                <a:gd name="T39" fmla="*/ 39 h 51"/>
                <a:gd name="T40" fmla="*/ 331 w 484"/>
                <a:gd name="T41" fmla="*/ 38 h 51"/>
                <a:gd name="T42" fmla="*/ 289 w 484"/>
                <a:gd name="T43" fmla="*/ 35 h 51"/>
                <a:gd name="T44" fmla="*/ 249 w 484"/>
                <a:gd name="T45" fmla="*/ 33 h 51"/>
                <a:gd name="T46" fmla="*/ 211 w 484"/>
                <a:gd name="T47" fmla="*/ 29 h 51"/>
                <a:gd name="T48" fmla="*/ 175 w 484"/>
                <a:gd name="T49" fmla="*/ 25 h 51"/>
                <a:gd name="T50" fmla="*/ 143 w 484"/>
                <a:gd name="T51" fmla="*/ 21 h 51"/>
                <a:gd name="T52" fmla="*/ 112 w 484"/>
                <a:gd name="T53" fmla="*/ 17 h 51"/>
                <a:gd name="T54" fmla="*/ 84 w 484"/>
                <a:gd name="T55" fmla="*/ 13 h 51"/>
                <a:gd name="T56" fmla="*/ 60 w 484"/>
                <a:gd name="T57" fmla="*/ 9 h 51"/>
                <a:gd name="T58" fmla="*/ 42 w 484"/>
                <a:gd name="T59" fmla="*/ 5 h 51"/>
                <a:gd name="T60" fmla="*/ 26 w 484"/>
                <a:gd name="T61" fmla="*/ 3 h 51"/>
                <a:gd name="T62" fmla="*/ 15 w 484"/>
                <a:gd name="T63" fmla="*/ 1 h 51"/>
                <a:gd name="T64" fmla="*/ 10 w 484"/>
                <a:gd name="T65" fmla="*/ 0 h 51"/>
                <a:gd name="T66" fmla="*/ 14 w 484"/>
                <a:gd name="T67" fmla="*/ 6 h 51"/>
                <a:gd name="T68" fmla="*/ 0 w 484"/>
                <a:gd name="T69" fmla="*/ 11 h 51"/>
                <a:gd name="T70" fmla="*/ 2 w 484"/>
                <a:gd name="T7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4" h="51">
                  <a:moveTo>
                    <a:pt x="2" y="5"/>
                  </a:moveTo>
                  <a:lnTo>
                    <a:pt x="6" y="12"/>
                  </a:lnTo>
                  <a:lnTo>
                    <a:pt x="7" y="12"/>
                  </a:lnTo>
                  <a:lnTo>
                    <a:pt x="8" y="13"/>
                  </a:lnTo>
                  <a:lnTo>
                    <a:pt x="12" y="13"/>
                  </a:lnTo>
                  <a:lnTo>
                    <a:pt x="18" y="14"/>
                  </a:lnTo>
                  <a:lnTo>
                    <a:pt x="23" y="16"/>
                  </a:lnTo>
                  <a:lnTo>
                    <a:pt x="30" y="17"/>
                  </a:lnTo>
                  <a:lnTo>
                    <a:pt x="38" y="18"/>
                  </a:lnTo>
                  <a:lnTo>
                    <a:pt x="48" y="20"/>
                  </a:lnTo>
                  <a:lnTo>
                    <a:pt x="59" y="23"/>
                  </a:lnTo>
                  <a:lnTo>
                    <a:pt x="71" y="24"/>
                  </a:lnTo>
                  <a:lnTo>
                    <a:pt x="83" y="26"/>
                  </a:lnTo>
                  <a:lnTo>
                    <a:pt x="96" y="27"/>
                  </a:lnTo>
                  <a:lnTo>
                    <a:pt x="110" y="29"/>
                  </a:lnTo>
                  <a:lnTo>
                    <a:pt x="125" y="32"/>
                  </a:lnTo>
                  <a:lnTo>
                    <a:pt x="141" y="34"/>
                  </a:lnTo>
                  <a:lnTo>
                    <a:pt x="157" y="36"/>
                  </a:lnTo>
                  <a:lnTo>
                    <a:pt x="175" y="39"/>
                  </a:lnTo>
                  <a:lnTo>
                    <a:pt x="193" y="40"/>
                  </a:lnTo>
                  <a:lnTo>
                    <a:pt x="210" y="42"/>
                  </a:lnTo>
                  <a:lnTo>
                    <a:pt x="228" y="43"/>
                  </a:lnTo>
                  <a:lnTo>
                    <a:pt x="249" y="46"/>
                  </a:lnTo>
                  <a:lnTo>
                    <a:pt x="269" y="47"/>
                  </a:lnTo>
                  <a:lnTo>
                    <a:pt x="288" y="48"/>
                  </a:lnTo>
                  <a:lnTo>
                    <a:pt x="309" y="50"/>
                  </a:lnTo>
                  <a:lnTo>
                    <a:pt x="331" y="50"/>
                  </a:lnTo>
                  <a:lnTo>
                    <a:pt x="353" y="51"/>
                  </a:lnTo>
                  <a:lnTo>
                    <a:pt x="373" y="51"/>
                  </a:lnTo>
                  <a:lnTo>
                    <a:pt x="395" y="51"/>
                  </a:lnTo>
                  <a:lnTo>
                    <a:pt x="417" y="51"/>
                  </a:lnTo>
                  <a:lnTo>
                    <a:pt x="439" y="51"/>
                  </a:lnTo>
                  <a:lnTo>
                    <a:pt x="461" y="50"/>
                  </a:lnTo>
                  <a:lnTo>
                    <a:pt x="484" y="49"/>
                  </a:lnTo>
                  <a:lnTo>
                    <a:pt x="483" y="36"/>
                  </a:lnTo>
                  <a:lnTo>
                    <a:pt x="461" y="38"/>
                  </a:lnTo>
                  <a:lnTo>
                    <a:pt x="439" y="39"/>
                  </a:lnTo>
                  <a:lnTo>
                    <a:pt x="417" y="39"/>
                  </a:lnTo>
                  <a:lnTo>
                    <a:pt x="395" y="39"/>
                  </a:lnTo>
                  <a:lnTo>
                    <a:pt x="373" y="39"/>
                  </a:lnTo>
                  <a:lnTo>
                    <a:pt x="353" y="39"/>
                  </a:lnTo>
                  <a:lnTo>
                    <a:pt x="331" y="38"/>
                  </a:lnTo>
                  <a:lnTo>
                    <a:pt x="310" y="36"/>
                  </a:lnTo>
                  <a:lnTo>
                    <a:pt x="289" y="35"/>
                  </a:lnTo>
                  <a:lnTo>
                    <a:pt x="270" y="34"/>
                  </a:lnTo>
                  <a:lnTo>
                    <a:pt x="249" y="33"/>
                  </a:lnTo>
                  <a:lnTo>
                    <a:pt x="230" y="31"/>
                  </a:lnTo>
                  <a:lnTo>
                    <a:pt x="211" y="29"/>
                  </a:lnTo>
                  <a:lnTo>
                    <a:pt x="194" y="27"/>
                  </a:lnTo>
                  <a:lnTo>
                    <a:pt x="175" y="25"/>
                  </a:lnTo>
                  <a:lnTo>
                    <a:pt x="159" y="24"/>
                  </a:lnTo>
                  <a:lnTo>
                    <a:pt x="143" y="21"/>
                  </a:lnTo>
                  <a:lnTo>
                    <a:pt x="127" y="19"/>
                  </a:lnTo>
                  <a:lnTo>
                    <a:pt x="112" y="17"/>
                  </a:lnTo>
                  <a:lnTo>
                    <a:pt x="98" y="14"/>
                  </a:lnTo>
                  <a:lnTo>
                    <a:pt x="84" y="13"/>
                  </a:lnTo>
                  <a:lnTo>
                    <a:pt x="72" y="11"/>
                  </a:lnTo>
                  <a:lnTo>
                    <a:pt x="60" y="9"/>
                  </a:lnTo>
                  <a:lnTo>
                    <a:pt x="51" y="8"/>
                  </a:lnTo>
                  <a:lnTo>
                    <a:pt x="42" y="5"/>
                  </a:lnTo>
                  <a:lnTo>
                    <a:pt x="33" y="4"/>
                  </a:lnTo>
                  <a:lnTo>
                    <a:pt x="26" y="3"/>
                  </a:lnTo>
                  <a:lnTo>
                    <a:pt x="20" y="2"/>
                  </a:lnTo>
                  <a:lnTo>
                    <a:pt x="15" y="1"/>
                  </a:lnTo>
                  <a:lnTo>
                    <a:pt x="12" y="0"/>
                  </a:lnTo>
                  <a:lnTo>
                    <a:pt x="10" y="0"/>
                  </a:lnTo>
                  <a:lnTo>
                    <a:pt x="10" y="0"/>
                  </a:lnTo>
                  <a:lnTo>
                    <a:pt x="14" y="6"/>
                  </a:lnTo>
                  <a:lnTo>
                    <a:pt x="2" y="5"/>
                  </a:lnTo>
                  <a:lnTo>
                    <a:pt x="0" y="11"/>
                  </a:lnTo>
                  <a:lnTo>
                    <a:pt x="6" y="12"/>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89"/>
            <p:cNvSpPr>
              <a:spLocks/>
            </p:cNvSpPr>
            <p:nvPr/>
          </p:nvSpPr>
          <p:spPr bwMode="auto">
            <a:xfrm>
              <a:off x="3816723" y="3383508"/>
              <a:ext cx="68263" cy="508000"/>
            </a:xfrm>
            <a:custGeom>
              <a:avLst/>
              <a:gdLst>
                <a:gd name="T0" fmla="*/ 73 w 86"/>
                <a:gd name="T1" fmla="*/ 1 h 639"/>
                <a:gd name="T2" fmla="*/ 73 w 86"/>
                <a:gd name="T3" fmla="*/ 0 h 639"/>
                <a:gd name="T4" fmla="*/ 0 w 86"/>
                <a:gd name="T5" fmla="*/ 638 h 639"/>
                <a:gd name="T6" fmla="*/ 12 w 86"/>
                <a:gd name="T7" fmla="*/ 639 h 639"/>
                <a:gd name="T8" fmla="*/ 86 w 86"/>
                <a:gd name="T9" fmla="*/ 1 h 639"/>
                <a:gd name="T10" fmla="*/ 86 w 86"/>
                <a:gd name="T11" fmla="*/ 0 h 639"/>
                <a:gd name="T12" fmla="*/ 86 w 86"/>
                <a:gd name="T13" fmla="*/ 1 h 639"/>
                <a:gd name="T14" fmla="*/ 86 w 86"/>
                <a:gd name="T15" fmla="*/ 1 h 639"/>
                <a:gd name="T16" fmla="*/ 86 w 86"/>
                <a:gd name="T17" fmla="*/ 0 h 639"/>
                <a:gd name="T18" fmla="*/ 73 w 86"/>
                <a:gd name="T19" fmla="*/ 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39">
                  <a:moveTo>
                    <a:pt x="73" y="1"/>
                  </a:moveTo>
                  <a:lnTo>
                    <a:pt x="73" y="0"/>
                  </a:lnTo>
                  <a:lnTo>
                    <a:pt x="0" y="638"/>
                  </a:lnTo>
                  <a:lnTo>
                    <a:pt x="12" y="639"/>
                  </a:lnTo>
                  <a:lnTo>
                    <a:pt x="86" y="1"/>
                  </a:lnTo>
                  <a:lnTo>
                    <a:pt x="86" y="0"/>
                  </a:lnTo>
                  <a:lnTo>
                    <a:pt x="86" y="1"/>
                  </a:lnTo>
                  <a:lnTo>
                    <a:pt x="86" y="1"/>
                  </a:lnTo>
                  <a:lnTo>
                    <a:pt x="86" y="0"/>
                  </a:lnTo>
                  <a:lnTo>
                    <a:pt x="7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90"/>
            <p:cNvSpPr>
              <a:spLocks/>
            </p:cNvSpPr>
            <p:nvPr/>
          </p:nvSpPr>
          <p:spPr bwMode="auto">
            <a:xfrm>
              <a:off x="3767511" y="2623096"/>
              <a:ext cx="117475" cy="762000"/>
            </a:xfrm>
            <a:custGeom>
              <a:avLst/>
              <a:gdLst>
                <a:gd name="T0" fmla="*/ 5 w 150"/>
                <a:gd name="T1" fmla="*/ 0 h 958"/>
                <a:gd name="T2" fmla="*/ 0 w 150"/>
                <a:gd name="T3" fmla="*/ 7 h 958"/>
                <a:gd name="T4" fmla="*/ 137 w 150"/>
                <a:gd name="T5" fmla="*/ 958 h 958"/>
                <a:gd name="T6" fmla="*/ 150 w 150"/>
                <a:gd name="T7" fmla="*/ 957 h 958"/>
                <a:gd name="T8" fmla="*/ 14 w 150"/>
                <a:gd name="T9" fmla="*/ 5 h 958"/>
                <a:gd name="T10" fmla="*/ 9 w 150"/>
                <a:gd name="T11" fmla="*/ 12 h 958"/>
                <a:gd name="T12" fmla="*/ 5 w 150"/>
                <a:gd name="T13" fmla="*/ 0 h 958"/>
                <a:gd name="T14" fmla="*/ 0 w 150"/>
                <a:gd name="T15" fmla="*/ 2 h 958"/>
                <a:gd name="T16" fmla="*/ 0 w 150"/>
                <a:gd name="T17" fmla="*/ 7 h 958"/>
                <a:gd name="T18" fmla="*/ 5 w 150"/>
                <a:gd name="T19"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958">
                  <a:moveTo>
                    <a:pt x="5" y="0"/>
                  </a:moveTo>
                  <a:lnTo>
                    <a:pt x="0" y="7"/>
                  </a:lnTo>
                  <a:lnTo>
                    <a:pt x="137" y="958"/>
                  </a:lnTo>
                  <a:lnTo>
                    <a:pt x="150" y="957"/>
                  </a:lnTo>
                  <a:lnTo>
                    <a:pt x="14" y="5"/>
                  </a:lnTo>
                  <a:lnTo>
                    <a:pt x="9" y="12"/>
                  </a:lnTo>
                  <a:lnTo>
                    <a:pt x="5" y="0"/>
                  </a:lnTo>
                  <a:lnTo>
                    <a:pt x="0" y="2"/>
                  </a:lnTo>
                  <a:lnTo>
                    <a:pt x="0"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91"/>
            <p:cNvSpPr>
              <a:spLocks/>
            </p:cNvSpPr>
            <p:nvPr/>
          </p:nvSpPr>
          <p:spPr bwMode="auto">
            <a:xfrm>
              <a:off x="3770686" y="2519908"/>
              <a:ext cx="285750" cy="114300"/>
            </a:xfrm>
            <a:custGeom>
              <a:avLst/>
              <a:gdLst>
                <a:gd name="T0" fmla="*/ 359 w 359"/>
                <a:gd name="T1" fmla="*/ 5 h 142"/>
                <a:gd name="T2" fmla="*/ 351 w 359"/>
                <a:gd name="T3" fmla="*/ 2 h 142"/>
                <a:gd name="T4" fmla="*/ 0 w 359"/>
                <a:gd name="T5" fmla="*/ 130 h 142"/>
                <a:gd name="T6" fmla="*/ 4 w 359"/>
                <a:gd name="T7" fmla="*/ 142 h 142"/>
                <a:gd name="T8" fmla="*/ 356 w 359"/>
                <a:gd name="T9" fmla="*/ 13 h 142"/>
                <a:gd name="T10" fmla="*/ 348 w 359"/>
                <a:gd name="T11" fmla="*/ 10 h 142"/>
                <a:gd name="T12" fmla="*/ 359 w 359"/>
                <a:gd name="T13" fmla="*/ 5 h 142"/>
                <a:gd name="T14" fmla="*/ 357 w 359"/>
                <a:gd name="T15" fmla="*/ 0 h 142"/>
                <a:gd name="T16" fmla="*/ 351 w 359"/>
                <a:gd name="T17" fmla="*/ 2 h 142"/>
                <a:gd name="T18" fmla="*/ 359 w 359"/>
                <a:gd name="T19"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142">
                  <a:moveTo>
                    <a:pt x="359" y="5"/>
                  </a:moveTo>
                  <a:lnTo>
                    <a:pt x="351" y="2"/>
                  </a:lnTo>
                  <a:lnTo>
                    <a:pt x="0" y="130"/>
                  </a:lnTo>
                  <a:lnTo>
                    <a:pt x="4" y="142"/>
                  </a:lnTo>
                  <a:lnTo>
                    <a:pt x="356" y="13"/>
                  </a:lnTo>
                  <a:lnTo>
                    <a:pt x="348" y="10"/>
                  </a:lnTo>
                  <a:lnTo>
                    <a:pt x="359" y="5"/>
                  </a:lnTo>
                  <a:lnTo>
                    <a:pt x="357" y="0"/>
                  </a:lnTo>
                  <a:lnTo>
                    <a:pt x="351" y="2"/>
                  </a:lnTo>
                  <a:lnTo>
                    <a:pt x="3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92"/>
            <p:cNvSpPr>
              <a:spLocks/>
            </p:cNvSpPr>
            <p:nvPr/>
          </p:nvSpPr>
          <p:spPr bwMode="auto">
            <a:xfrm>
              <a:off x="4202486" y="2404021"/>
              <a:ext cx="341313" cy="460375"/>
            </a:xfrm>
            <a:custGeom>
              <a:avLst/>
              <a:gdLst>
                <a:gd name="T0" fmla="*/ 0 w 430"/>
                <a:gd name="T1" fmla="*/ 112 h 581"/>
                <a:gd name="T2" fmla="*/ 307 w 430"/>
                <a:gd name="T3" fmla="*/ 0 h 581"/>
                <a:gd name="T4" fmla="*/ 430 w 430"/>
                <a:gd name="T5" fmla="*/ 458 h 581"/>
                <a:gd name="T6" fmla="*/ 132 w 430"/>
                <a:gd name="T7" fmla="*/ 581 h 581"/>
                <a:gd name="T8" fmla="*/ 0 w 430"/>
                <a:gd name="T9" fmla="*/ 112 h 581"/>
              </a:gdLst>
              <a:ahLst/>
              <a:cxnLst>
                <a:cxn ang="0">
                  <a:pos x="T0" y="T1"/>
                </a:cxn>
                <a:cxn ang="0">
                  <a:pos x="T2" y="T3"/>
                </a:cxn>
                <a:cxn ang="0">
                  <a:pos x="T4" y="T5"/>
                </a:cxn>
                <a:cxn ang="0">
                  <a:pos x="T6" y="T7"/>
                </a:cxn>
                <a:cxn ang="0">
                  <a:pos x="T8" y="T9"/>
                </a:cxn>
              </a:cxnLst>
              <a:rect l="0" t="0" r="r" b="b"/>
              <a:pathLst>
                <a:path w="430" h="581">
                  <a:moveTo>
                    <a:pt x="0" y="112"/>
                  </a:moveTo>
                  <a:lnTo>
                    <a:pt x="307" y="0"/>
                  </a:lnTo>
                  <a:lnTo>
                    <a:pt x="430" y="458"/>
                  </a:lnTo>
                  <a:lnTo>
                    <a:pt x="132" y="581"/>
                  </a:lnTo>
                  <a:lnTo>
                    <a:pt x="0" y="112"/>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93"/>
            <p:cNvSpPr>
              <a:spLocks/>
            </p:cNvSpPr>
            <p:nvPr/>
          </p:nvSpPr>
          <p:spPr bwMode="auto">
            <a:xfrm>
              <a:off x="4202486" y="2400846"/>
              <a:ext cx="246063" cy="95250"/>
            </a:xfrm>
            <a:custGeom>
              <a:avLst/>
              <a:gdLst>
                <a:gd name="T0" fmla="*/ 311 w 311"/>
                <a:gd name="T1" fmla="*/ 3 h 118"/>
                <a:gd name="T2" fmla="*/ 307 w 311"/>
                <a:gd name="T3" fmla="*/ 1 h 118"/>
                <a:gd name="T4" fmla="*/ 0 w 311"/>
                <a:gd name="T5" fmla="*/ 112 h 118"/>
                <a:gd name="T6" fmla="*/ 3 w 311"/>
                <a:gd name="T7" fmla="*/ 118 h 118"/>
                <a:gd name="T8" fmla="*/ 309 w 311"/>
                <a:gd name="T9" fmla="*/ 7 h 118"/>
                <a:gd name="T10" fmla="*/ 304 w 311"/>
                <a:gd name="T11" fmla="*/ 4 h 118"/>
                <a:gd name="T12" fmla="*/ 311 w 311"/>
                <a:gd name="T13" fmla="*/ 3 h 118"/>
                <a:gd name="T14" fmla="*/ 310 w 311"/>
                <a:gd name="T15" fmla="*/ 0 h 118"/>
                <a:gd name="T16" fmla="*/ 307 w 311"/>
                <a:gd name="T17" fmla="*/ 1 h 118"/>
                <a:gd name="T18" fmla="*/ 311 w 311"/>
                <a:gd name="T19"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18">
                  <a:moveTo>
                    <a:pt x="311" y="3"/>
                  </a:moveTo>
                  <a:lnTo>
                    <a:pt x="307" y="1"/>
                  </a:lnTo>
                  <a:lnTo>
                    <a:pt x="0" y="112"/>
                  </a:lnTo>
                  <a:lnTo>
                    <a:pt x="3" y="118"/>
                  </a:lnTo>
                  <a:lnTo>
                    <a:pt x="309" y="7"/>
                  </a:lnTo>
                  <a:lnTo>
                    <a:pt x="304" y="4"/>
                  </a:lnTo>
                  <a:lnTo>
                    <a:pt x="311" y="3"/>
                  </a:lnTo>
                  <a:lnTo>
                    <a:pt x="310" y="0"/>
                  </a:lnTo>
                  <a:lnTo>
                    <a:pt x="307" y="1"/>
                  </a:lnTo>
                  <a:lnTo>
                    <a:pt x="3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94"/>
            <p:cNvSpPr>
              <a:spLocks/>
            </p:cNvSpPr>
            <p:nvPr/>
          </p:nvSpPr>
          <p:spPr bwMode="auto">
            <a:xfrm>
              <a:off x="4443786" y="2404021"/>
              <a:ext cx="103188" cy="366713"/>
            </a:xfrm>
            <a:custGeom>
              <a:avLst/>
              <a:gdLst>
                <a:gd name="T0" fmla="*/ 129 w 132"/>
                <a:gd name="T1" fmla="*/ 461 h 461"/>
                <a:gd name="T2" fmla="*/ 130 w 132"/>
                <a:gd name="T3" fmla="*/ 456 h 461"/>
                <a:gd name="T4" fmla="*/ 7 w 132"/>
                <a:gd name="T5" fmla="*/ 0 h 461"/>
                <a:gd name="T6" fmla="*/ 0 w 132"/>
                <a:gd name="T7" fmla="*/ 1 h 461"/>
                <a:gd name="T8" fmla="*/ 125 w 132"/>
                <a:gd name="T9" fmla="*/ 459 h 461"/>
                <a:gd name="T10" fmla="*/ 126 w 132"/>
                <a:gd name="T11" fmla="*/ 455 h 461"/>
                <a:gd name="T12" fmla="*/ 129 w 132"/>
                <a:gd name="T13" fmla="*/ 461 h 461"/>
                <a:gd name="T14" fmla="*/ 132 w 132"/>
                <a:gd name="T15" fmla="*/ 460 h 461"/>
                <a:gd name="T16" fmla="*/ 130 w 132"/>
                <a:gd name="T17" fmla="*/ 456 h 461"/>
                <a:gd name="T18" fmla="*/ 129 w 132"/>
                <a:gd name="T19" fmla="*/ 46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61">
                  <a:moveTo>
                    <a:pt x="129" y="461"/>
                  </a:moveTo>
                  <a:lnTo>
                    <a:pt x="130" y="456"/>
                  </a:lnTo>
                  <a:lnTo>
                    <a:pt x="7" y="0"/>
                  </a:lnTo>
                  <a:lnTo>
                    <a:pt x="0" y="1"/>
                  </a:lnTo>
                  <a:lnTo>
                    <a:pt x="125" y="459"/>
                  </a:lnTo>
                  <a:lnTo>
                    <a:pt x="126" y="455"/>
                  </a:lnTo>
                  <a:lnTo>
                    <a:pt x="129" y="461"/>
                  </a:lnTo>
                  <a:lnTo>
                    <a:pt x="132" y="460"/>
                  </a:lnTo>
                  <a:lnTo>
                    <a:pt x="130" y="456"/>
                  </a:lnTo>
                  <a:lnTo>
                    <a:pt x="129"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95"/>
            <p:cNvSpPr>
              <a:spLocks/>
            </p:cNvSpPr>
            <p:nvPr/>
          </p:nvSpPr>
          <p:spPr bwMode="auto">
            <a:xfrm>
              <a:off x="4304086" y="2765971"/>
              <a:ext cx="241300" cy="103188"/>
            </a:xfrm>
            <a:custGeom>
              <a:avLst/>
              <a:gdLst>
                <a:gd name="T0" fmla="*/ 0 w 304"/>
                <a:gd name="T1" fmla="*/ 127 h 130"/>
                <a:gd name="T2" fmla="*/ 5 w 304"/>
                <a:gd name="T3" fmla="*/ 128 h 130"/>
                <a:gd name="T4" fmla="*/ 304 w 304"/>
                <a:gd name="T5" fmla="*/ 6 h 130"/>
                <a:gd name="T6" fmla="*/ 301 w 304"/>
                <a:gd name="T7" fmla="*/ 0 h 130"/>
                <a:gd name="T8" fmla="*/ 3 w 304"/>
                <a:gd name="T9" fmla="*/ 124 h 130"/>
                <a:gd name="T10" fmla="*/ 7 w 304"/>
                <a:gd name="T11" fmla="*/ 125 h 130"/>
                <a:gd name="T12" fmla="*/ 0 w 304"/>
                <a:gd name="T13" fmla="*/ 127 h 130"/>
                <a:gd name="T14" fmla="*/ 1 w 304"/>
                <a:gd name="T15" fmla="*/ 130 h 130"/>
                <a:gd name="T16" fmla="*/ 5 w 304"/>
                <a:gd name="T17" fmla="*/ 128 h 130"/>
                <a:gd name="T18" fmla="*/ 0 w 304"/>
                <a:gd name="T19"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30">
                  <a:moveTo>
                    <a:pt x="0" y="127"/>
                  </a:moveTo>
                  <a:lnTo>
                    <a:pt x="5" y="128"/>
                  </a:lnTo>
                  <a:lnTo>
                    <a:pt x="304" y="6"/>
                  </a:lnTo>
                  <a:lnTo>
                    <a:pt x="301" y="0"/>
                  </a:lnTo>
                  <a:lnTo>
                    <a:pt x="3" y="124"/>
                  </a:lnTo>
                  <a:lnTo>
                    <a:pt x="7" y="125"/>
                  </a:lnTo>
                  <a:lnTo>
                    <a:pt x="0" y="127"/>
                  </a:lnTo>
                  <a:lnTo>
                    <a:pt x="1" y="130"/>
                  </a:lnTo>
                  <a:lnTo>
                    <a:pt x="5" y="128"/>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96"/>
            <p:cNvSpPr>
              <a:spLocks/>
            </p:cNvSpPr>
            <p:nvPr/>
          </p:nvSpPr>
          <p:spPr bwMode="auto">
            <a:xfrm>
              <a:off x="4200898" y="2489746"/>
              <a:ext cx="109538" cy="376238"/>
            </a:xfrm>
            <a:custGeom>
              <a:avLst/>
              <a:gdLst>
                <a:gd name="T0" fmla="*/ 2 w 138"/>
                <a:gd name="T1" fmla="*/ 0 h 473"/>
                <a:gd name="T2" fmla="*/ 0 w 138"/>
                <a:gd name="T3" fmla="*/ 4 h 473"/>
                <a:gd name="T4" fmla="*/ 131 w 138"/>
                <a:gd name="T5" fmla="*/ 473 h 473"/>
                <a:gd name="T6" fmla="*/ 138 w 138"/>
                <a:gd name="T7" fmla="*/ 471 h 473"/>
                <a:gd name="T8" fmla="*/ 7 w 138"/>
                <a:gd name="T9" fmla="*/ 2 h 473"/>
                <a:gd name="T10" fmla="*/ 5 w 138"/>
                <a:gd name="T11" fmla="*/ 6 h 473"/>
                <a:gd name="T12" fmla="*/ 2 w 138"/>
                <a:gd name="T13" fmla="*/ 0 h 473"/>
                <a:gd name="T14" fmla="*/ 0 w 138"/>
                <a:gd name="T15" fmla="*/ 2 h 473"/>
                <a:gd name="T16" fmla="*/ 0 w 138"/>
                <a:gd name="T17" fmla="*/ 4 h 473"/>
                <a:gd name="T18" fmla="*/ 2 w 138"/>
                <a:gd name="T1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473">
                  <a:moveTo>
                    <a:pt x="2" y="0"/>
                  </a:moveTo>
                  <a:lnTo>
                    <a:pt x="0" y="4"/>
                  </a:lnTo>
                  <a:lnTo>
                    <a:pt x="131" y="473"/>
                  </a:lnTo>
                  <a:lnTo>
                    <a:pt x="138" y="471"/>
                  </a:lnTo>
                  <a:lnTo>
                    <a:pt x="7" y="2"/>
                  </a:lnTo>
                  <a:lnTo>
                    <a:pt x="5" y="6"/>
                  </a:lnTo>
                  <a:lnTo>
                    <a:pt x="2" y="0"/>
                  </a:lnTo>
                  <a:lnTo>
                    <a:pt x="0" y="2"/>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97"/>
            <p:cNvSpPr>
              <a:spLocks/>
            </p:cNvSpPr>
            <p:nvPr/>
          </p:nvSpPr>
          <p:spPr bwMode="auto">
            <a:xfrm>
              <a:off x="4275511" y="2404021"/>
              <a:ext cx="276225" cy="469900"/>
            </a:xfrm>
            <a:custGeom>
              <a:avLst/>
              <a:gdLst>
                <a:gd name="T0" fmla="*/ 234 w 346"/>
                <a:gd name="T1" fmla="*/ 13 h 592"/>
                <a:gd name="T2" fmla="*/ 234 w 346"/>
                <a:gd name="T3" fmla="*/ 15 h 592"/>
                <a:gd name="T4" fmla="*/ 236 w 346"/>
                <a:gd name="T5" fmla="*/ 23 h 592"/>
                <a:gd name="T6" fmla="*/ 236 w 346"/>
                <a:gd name="T7" fmla="*/ 34 h 592"/>
                <a:gd name="T8" fmla="*/ 234 w 346"/>
                <a:gd name="T9" fmla="*/ 46 h 592"/>
                <a:gd name="T10" fmla="*/ 231 w 346"/>
                <a:gd name="T11" fmla="*/ 61 h 592"/>
                <a:gd name="T12" fmla="*/ 225 w 346"/>
                <a:gd name="T13" fmla="*/ 75 h 592"/>
                <a:gd name="T14" fmla="*/ 216 w 346"/>
                <a:gd name="T15" fmla="*/ 87 h 592"/>
                <a:gd name="T16" fmla="*/ 202 w 346"/>
                <a:gd name="T17" fmla="*/ 96 h 592"/>
                <a:gd name="T18" fmla="*/ 192 w 346"/>
                <a:gd name="T19" fmla="*/ 99 h 592"/>
                <a:gd name="T20" fmla="*/ 178 w 346"/>
                <a:gd name="T21" fmla="*/ 102 h 592"/>
                <a:gd name="T22" fmla="*/ 163 w 346"/>
                <a:gd name="T23" fmla="*/ 102 h 592"/>
                <a:gd name="T24" fmla="*/ 146 w 346"/>
                <a:gd name="T25" fmla="*/ 103 h 592"/>
                <a:gd name="T26" fmla="*/ 127 w 346"/>
                <a:gd name="T27" fmla="*/ 104 h 592"/>
                <a:gd name="T28" fmla="*/ 108 w 346"/>
                <a:gd name="T29" fmla="*/ 105 h 592"/>
                <a:gd name="T30" fmla="*/ 89 w 346"/>
                <a:gd name="T31" fmla="*/ 109 h 592"/>
                <a:gd name="T32" fmla="*/ 71 w 346"/>
                <a:gd name="T33" fmla="*/ 112 h 592"/>
                <a:gd name="T34" fmla="*/ 42 w 346"/>
                <a:gd name="T35" fmla="*/ 125 h 592"/>
                <a:gd name="T36" fmla="*/ 19 w 346"/>
                <a:gd name="T37" fmla="*/ 141 h 592"/>
                <a:gd name="T38" fmla="*/ 5 w 346"/>
                <a:gd name="T39" fmla="*/ 155 h 592"/>
                <a:gd name="T40" fmla="*/ 0 w 346"/>
                <a:gd name="T41" fmla="*/ 159 h 592"/>
                <a:gd name="T42" fmla="*/ 92 w 346"/>
                <a:gd name="T43" fmla="*/ 592 h 592"/>
                <a:gd name="T44" fmla="*/ 94 w 346"/>
                <a:gd name="T45" fmla="*/ 590 h 592"/>
                <a:gd name="T46" fmla="*/ 100 w 346"/>
                <a:gd name="T47" fmla="*/ 585 h 592"/>
                <a:gd name="T48" fmla="*/ 107 w 346"/>
                <a:gd name="T49" fmla="*/ 580 h 592"/>
                <a:gd name="T50" fmla="*/ 117 w 346"/>
                <a:gd name="T51" fmla="*/ 573 h 592"/>
                <a:gd name="T52" fmla="*/ 129 w 346"/>
                <a:gd name="T53" fmla="*/ 565 h 592"/>
                <a:gd name="T54" fmla="*/ 142 w 346"/>
                <a:gd name="T55" fmla="*/ 558 h 592"/>
                <a:gd name="T56" fmla="*/ 158 w 346"/>
                <a:gd name="T57" fmla="*/ 552 h 592"/>
                <a:gd name="T58" fmla="*/ 180 w 346"/>
                <a:gd name="T59" fmla="*/ 545 h 592"/>
                <a:gd name="T60" fmla="*/ 208 w 346"/>
                <a:gd name="T61" fmla="*/ 537 h 592"/>
                <a:gd name="T62" fmla="*/ 238 w 346"/>
                <a:gd name="T63" fmla="*/ 530 h 592"/>
                <a:gd name="T64" fmla="*/ 266 w 346"/>
                <a:gd name="T65" fmla="*/ 523 h 592"/>
                <a:gd name="T66" fmla="*/ 291 w 346"/>
                <a:gd name="T67" fmla="*/ 514 h 592"/>
                <a:gd name="T68" fmla="*/ 314 w 346"/>
                <a:gd name="T69" fmla="*/ 505 h 592"/>
                <a:gd name="T70" fmla="*/ 331 w 346"/>
                <a:gd name="T71" fmla="*/ 494 h 592"/>
                <a:gd name="T72" fmla="*/ 343 w 346"/>
                <a:gd name="T73" fmla="*/ 482 h 592"/>
                <a:gd name="T74" fmla="*/ 346 w 346"/>
                <a:gd name="T75" fmla="*/ 469 h 592"/>
                <a:gd name="T76" fmla="*/ 344 w 346"/>
                <a:gd name="T77" fmla="*/ 454 h 592"/>
                <a:gd name="T78" fmla="*/ 339 w 346"/>
                <a:gd name="T79" fmla="*/ 431 h 592"/>
                <a:gd name="T80" fmla="*/ 334 w 346"/>
                <a:gd name="T81" fmla="*/ 403 h 592"/>
                <a:gd name="T82" fmla="*/ 325 w 346"/>
                <a:gd name="T83" fmla="*/ 369 h 592"/>
                <a:gd name="T84" fmla="*/ 316 w 346"/>
                <a:gd name="T85" fmla="*/ 332 h 592"/>
                <a:gd name="T86" fmla="*/ 307 w 346"/>
                <a:gd name="T87" fmla="*/ 292 h 592"/>
                <a:gd name="T88" fmla="*/ 297 w 346"/>
                <a:gd name="T89" fmla="*/ 250 h 592"/>
                <a:gd name="T90" fmla="*/ 286 w 346"/>
                <a:gd name="T91" fmla="*/ 209 h 592"/>
                <a:gd name="T92" fmla="*/ 276 w 346"/>
                <a:gd name="T93" fmla="*/ 168 h 592"/>
                <a:gd name="T94" fmla="*/ 266 w 346"/>
                <a:gd name="T95" fmla="*/ 130 h 592"/>
                <a:gd name="T96" fmla="*/ 256 w 346"/>
                <a:gd name="T97" fmla="*/ 96 h 592"/>
                <a:gd name="T98" fmla="*/ 248 w 346"/>
                <a:gd name="T99" fmla="*/ 65 h 592"/>
                <a:gd name="T100" fmla="*/ 241 w 346"/>
                <a:gd name="T101" fmla="*/ 41 h 592"/>
                <a:gd name="T102" fmla="*/ 237 w 346"/>
                <a:gd name="T103" fmla="*/ 23 h 592"/>
                <a:gd name="T104" fmla="*/ 234 w 346"/>
                <a:gd name="T105" fmla="*/ 14 h 592"/>
                <a:gd name="T106" fmla="*/ 214 w 346"/>
                <a:gd name="T10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6" h="592">
                  <a:moveTo>
                    <a:pt x="214" y="0"/>
                  </a:moveTo>
                  <a:lnTo>
                    <a:pt x="234" y="13"/>
                  </a:lnTo>
                  <a:lnTo>
                    <a:pt x="234" y="14"/>
                  </a:lnTo>
                  <a:lnTo>
                    <a:pt x="234" y="15"/>
                  </a:lnTo>
                  <a:lnTo>
                    <a:pt x="236" y="19"/>
                  </a:lnTo>
                  <a:lnTo>
                    <a:pt x="236" y="23"/>
                  </a:lnTo>
                  <a:lnTo>
                    <a:pt x="236" y="28"/>
                  </a:lnTo>
                  <a:lnTo>
                    <a:pt x="236" y="34"/>
                  </a:lnTo>
                  <a:lnTo>
                    <a:pt x="236" y="41"/>
                  </a:lnTo>
                  <a:lnTo>
                    <a:pt x="234" y="46"/>
                  </a:lnTo>
                  <a:lnTo>
                    <a:pt x="233" y="54"/>
                  </a:lnTo>
                  <a:lnTo>
                    <a:pt x="231" y="61"/>
                  </a:lnTo>
                  <a:lnTo>
                    <a:pt x="229" y="68"/>
                  </a:lnTo>
                  <a:lnTo>
                    <a:pt x="225" y="75"/>
                  </a:lnTo>
                  <a:lnTo>
                    <a:pt x="222" y="81"/>
                  </a:lnTo>
                  <a:lnTo>
                    <a:pt x="216" y="87"/>
                  </a:lnTo>
                  <a:lnTo>
                    <a:pt x="210" y="92"/>
                  </a:lnTo>
                  <a:lnTo>
                    <a:pt x="202" y="96"/>
                  </a:lnTo>
                  <a:lnTo>
                    <a:pt x="198" y="98"/>
                  </a:lnTo>
                  <a:lnTo>
                    <a:pt x="192" y="99"/>
                  </a:lnTo>
                  <a:lnTo>
                    <a:pt x="185" y="100"/>
                  </a:lnTo>
                  <a:lnTo>
                    <a:pt x="178" y="102"/>
                  </a:lnTo>
                  <a:lnTo>
                    <a:pt x="171" y="102"/>
                  </a:lnTo>
                  <a:lnTo>
                    <a:pt x="163" y="102"/>
                  </a:lnTo>
                  <a:lnTo>
                    <a:pt x="155" y="103"/>
                  </a:lnTo>
                  <a:lnTo>
                    <a:pt x="146" y="103"/>
                  </a:lnTo>
                  <a:lnTo>
                    <a:pt x="137" y="103"/>
                  </a:lnTo>
                  <a:lnTo>
                    <a:pt x="127" y="104"/>
                  </a:lnTo>
                  <a:lnTo>
                    <a:pt x="118" y="104"/>
                  </a:lnTo>
                  <a:lnTo>
                    <a:pt x="108" y="105"/>
                  </a:lnTo>
                  <a:lnTo>
                    <a:pt x="99" y="106"/>
                  </a:lnTo>
                  <a:lnTo>
                    <a:pt x="89" y="109"/>
                  </a:lnTo>
                  <a:lnTo>
                    <a:pt x="80" y="110"/>
                  </a:lnTo>
                  <a:lnTo>
                    <a:pt x="71" y="112"/>
                  </a:lnTo>
                  <a:lnTo>
                    <a:pt x="56" y="118"/>
                  </a:lnTo>
                  <a:lnTo>
                    <a:pt x="42" y="125"/>
                  </a:lnTo>
                  <a:lnTo>
                    <a:pt x="30" y="133"/>
                  </a:lnTo>
                  <a:lnTo>
                    <a:pt x="19" y="141"/>
                  </a:lnTo>
                  <a:lnTo>
                    <a:pt x="11" y="148"/>
                  </a:lnTo>
                  <a:lnTo>
                    <a:pt x="5" y="155"/>
                  </a:lnTo>
                  <a:lnTo>
                    <a:pt x="1" y="158"/>
                  </a:lnTo>
                  <a:lnTo>
                    <a:pt x="0" y="159"/>
                  </a:lnTo>
                  <a:lnTo>
                    <a:pt x="91" y="592"/>
                  </a:lnTo>
                  <a:lnTo>
                    <a:pt x="92" y="592"/>
                  </a:lnTo>
                  <a:lnTo>
                    <a:pt x="93" y="591"/>
                  </a:lnTo>
                  <a:lnTo>
                    <a:pt x="94" y="590"/>
                  </a:lnTo>
                  <a:lnTo>
                    <a:pt x="96" y="588"/>
                  </a:lnTo>
                  <a:lnTo>
                    <a:pt x="100" y="585"/>
                  </a:lnTo>
                  <a:lnTo>
                    <a:pt x="103" y="583"/>
                  </a:lnTo>
                  <a:lnTo>
                    <a:pt x="107" y="580"/>
                  </a:lnTo>
                  <a:lnTo>
                    <a:pt x="111" y="576"/>
                  </a:lnTo>
                  <a:lnTo>
                    <a:pt x="117" y="573"/>
                  </a:lnTo>
                  <a:lnTo>
                    <a:pt x="123" y="569"/>
                  </a:lnTo>
                  <a:lnTo>
                    <a:pt x="129" y="565"/>
                  </a:lnTo>
                  <a:lnTo>
                    <a:pt x="135" y="561"/>
                  </a:lnTo>
                  <a:lnTo>
                    <a:pt x="142" y="558"/>
                  </a:lnTo>
                  <a:lnTo>
                    <a:pt x="150" y="556"/>
                  </a:lnTo>
                  <a:lnTo>
                    <a:pt x="158" y="552"/>
                  </a:lnTo>
                  <a:lnTo>
                    <a:pt x="167" y="549"/>
                  </a:lnTo>
                  <a:lnTo>
                    <a:pt x="180" y="545"/>
                  </a:lnTo>
                  <a:lnTo>
                    <a:pt x="194" y="542"/>
                  </a:lnTo>
                  <a:lnTo>
                    <a:pt x="208" y="537"/>
                  </a:lnTo>
                  <a:lnTo>
                    <a:pt x="223" y="534"/>
                  </a:lnTo>
                  <a:lnTo>
                    <a:pt x="238" y="530"/>
                  </a:lnTo>
                  <a:lnTo>
                    <a:pt x="252" y="527"/>
                  </a:lnTo>
                  <a:lnTo>
                    <a:pt x="266" y="523"/>
                  </a:lnTo>
                  <a:lnTo>
                    <a:pt x="279" y="519"/>
                  </a:lnTo>
                  <a:lnTo>
                    <a:pt x="291" y="514"/>
                  </a:lnTo>
                  <a:lnTo>
                    <a:pt x="304" y="509"/>
                  </a:lnTo>
                  <a:lnTo>
                    <a:pt x="314" y="505"/>
                  </a:lnTo>
                  <a:lnTo>
                    <a:pt x="323" y="500"/>
                  </a:lnTo>
                  <a:lnTo>
                    <a:pt x="331" y="494"/>
                  </a:lnTo>
                  <a:lnTo>
                    <a:pt x="338" y="489"/>
                  </a:lnTo>
                  <a:lnTo>
                    <a:pt x="343" y="482"/>
                  </a:lnTo>
                  <a:lnTo>
                    <a:pt x="346" y="474"/>
                  </a:lnTo>
                  <a:lnTo>
                    <a:pt x="346" y="469"/>
                  </a:lnTo>
                  <a:lnTo>
                    <a:pt x="345" y="463"/>
                  </a:lnTo>
                  <a:lnTo>
                    <a:pt x="344" y="454"/>
                  </a:lnTo>
                  <a:lnTo>
                    <a:pt x="342" y="444"/>
                  </a:lnTo>
                  <a:lnTo>
                    <a:pt x="339" y="431"/>
                  </a:lnTo>
                  <a:lnTo>
                    <a:pt x="337" y="418"/>
                  </a:lnTo>
                  <a:lnTo>
                    <a:pt x="334" y="403"/>
                  </a:lnTo>
                  <a:lnTo>
                    <a:pt x="330" y="387"/>
                  </a:lnTo>
                  <a:lnTo>
                    <a:pt x="325" y="369"/>
                  </a:lnTo>
                  <a:lnTo>
                    <a:pt x="321" y="350"/>
                  </a:lnTo>
                  <a:lnTo>
                    <a:pt x="316" y="332"/>
                  </a:lnTo>
                  <a:lnTo>
                    <a:pt x="312" y="312"/>
                  </a:lnTo>
                  <a:lnTo>
                    <a:pt x="307" y="292"/>
                  </a:lnTo>
                  <a:lnTo>
                    <a:pt x="302" y="271"/>
                  </a:lnTo>
                  <a:lnTo>
                    <a:pt x="297" y="250"/>
                  </a:lnTo>
                  <a:lnTo>
                    <a:pt x="291" y="230"/>
                  </a:lnTo>
                  <a:lnTo>
                    <a:pt x="286" y="209"/>
                  </a:lnTo>
                  <a:lnTo>
                    <a:pt x="281" y="189"/>
                  </a:lnTo>
                  <a:lnTo>
                    <a:pt x="276" y="168"/>
                  </a:lnTo>
                  <a:lnTo>
                    <a:pt x="270" y="149"/>
                  </a:lnTo>
                  <a:lnTo>
                    <a:pt x="266" y="130"/>
                  </a:lnTo>
                  <a:lnTo>
                    <a:pt x="261" y="113"/>
                  </a:lnTo>
                  <a:lnTo>
                    <a:pt x="256" y="96"/>
                  </a:lnTo>
                  <a:lnTo>
                    <a:pt x="252" y="80"/>
                  </a:lnTo>
                  <a:lnTo>
                    <a:pt x="248" y="65"/>
                  </a:lnTo>
                  <a:lnTo>
                    <a:pt x="245" y="52"/>
                  </a:lnTo>
                  <a:lnTo>
                    <a:pt x="241" y="41"/>
                  </a:lnTo>
                  <a:lnTo>
                    <a:pt x="239" y="31"/>
                  </a:lnTo>
                  <a:lnTo>
                    <a:pt x="237" y="23"/>
                  </a:lnTo>
                  <a:lnTo>
                    <a:pt x="236" y="18"/>
                  </a:lnTo>
                  <a:lnTo>
                    <a:pt x="234" y="14"/>
                  </a:lnTo>
                  <a:lnTo>
                    <a:pt x="234" y="13"/>
                  </a:lnTo>
                  <a:lnTo>
                    <a:pt x="2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98"/>
            <p:cNvSpPr>
              <a:spLocks/>
            </p:cNvSpPr>
            <p:nvPr/>
          </p:nvSpPr>
          <p:spPr bwMode="auto">
            <a:xfrm>
              <a:off x="4445373" y="2402433"/>
              <a:ext cx="19050" cy="14288"/>
            </a:xfrm>
            <a:custGeom>
              <a:avLst/>
              <a:gdLst>
                <a:gd name="T0" fmla="*/ 25 w 25"/>
                <a:gd name="T1" fmla="*/ 14 h 17"/>
                <a:gd name="T2" fmla="*/ 23 w 25"/>
                <a:gd name="T3" fmla="*/ 11 h 17"/>
                <a:gd name="T4" fmla="*/ 3 w 25"/>
                <a:gd name="T5" fmla="*/ 0 h 17"/>
                <a:gd name="T6" fmla="*/ 0 w 25"/>
                <a:gd name="T7" fmla="*/ 6 h 17"/>
                <a:gd name="T8" fmla="*/ 19 w 25"/>
                <a:gd name="T9" fmla="*/ 17 h 17"/>
                <a:gd name="T10" fmla="*/ 18 w 25"/>
                <a:gd name="T11" fmla="*/ 15 h 17"/>
                <a:gd name="T12" fmla="*/ 25 w 25"/>
                <a:gd name="T13" fmla="*/ 14 h 17"/>
                <a:gd name="T14" fmla="*/ 24 w 25"/>
                <a:gd name="T15" fmla="*/ 13 h 17"/>
                <a:gd name="T16" fmla="*/ 23 w 25"/>
                <a:gd name="T17" fmla="*/ 11 h 17"/>
                <a:gd name="T18" fmla="*/ 25 w 25"/>
                <a:gd name="T1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7">
                  <a:moveTo>
                    <a:pt x="25" y="14"/>
                  </a:moveTo>
                  <a:lnTo>
                    <a:pt x="23" y="11"/>
                  </a:lnTo>
                  <a:lnTo>
                    <a:pt x="3" y="0"/>
                  </a:lnTo>
                  <a:lnTo>
                    <a:pt x="0" y="6"/>
                  </a:lnTo>
                  <a:lnTo>
                    <a:pt x="19" y="17"/>
                  </a:lnTo>
                  <a:lnTo>
                    <a:pt x="18" y="15"/>
                  </a:lnTo>
                  <a:lnTo>
                    <a:pt x="25" y="14"/>
                  </a:lnTo>
                  <a:lnTo>
                    <a:pt x="24" y="13"/>
                  </a:lnTo>
                  <a:lnTo>
                    <a:pt x="23" y="11"/>
                  </a:lnTo>
                  <a:lnTo>
                    <a:pt x="2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99"/>
            <p:cNvSpPr>
              <a:spLocks/>
            </p:cNvSpPr>
            <p:nvPr/>
          </p:nvSpPr>
          <p:spPr bwMode="auto">
            <a:xfrm>
              <a:off x="4435848" y="2413546"/>
              <a:ext cx="30163" cy="69850"/>
            </a:xfrm>
            <a:custGeom>
              <a:avLst/>
              <a:gdLst>
                <a:gd name="T0" fmla="*/ 2 w 38"/>
                <a:gd name="T1" fmla="*/ 87 h 87"/>
                <a:gd name="T2" fmla="*/ 2 w 38"/>
                <a:gd name="T3" fmla="*/ 87 h 87"/>
                <a:gd name="T4" fmla="*/ 10 w 38"/>
                <a:gd name="T5" fmla="*/ 83 h 87"/>
                <a:gd name="T6" fmla="*/ 17 w 38"/>
                <a:gd name="T7" fmla="*/ 77 h 87"/>
                <a:gd name="T8" fmla="*/ 23 w 38"/>
                <a:gd name="T9" fmla="*/ 71 h 87"/>
                <a:gd name="T10" fmla="*/ 28 w 38"/>
                <a:gd name="T11" fmla="*/ 64 h 87"/>
                <a:gd name="T12" fmla="*/ 31 w 38"/>
                <a:gd name="T13" fmla="*/ 57 h 87"/>
                <a:gd name="T14" fmla="*/ 33 w 38"/>
                <a:gd name="T15" fmla="*/ 50 h 87"/>
                <a:gd name="T16" fmla="*/ 36 w 38"/>
                <a:gd name="T17" fmla="*/ 44 h 87"/>
                <a:gd name="T18" fmla="*/ 37 w 38"/>
                <a:gd name="T19" fmla="*/ 35 h 87"/>
                <a:gd name="T20" fmla="*/ 38 w 38"/>
                <a:gd name="T21" fmla="*/ 29 h 87"/>
                <a:gd name="T22" fmla="*/ 38 w 38"/>
                <a:gd name="T23" fmla="*/ 22 h 87"/>
                <a:gd name="T24" fmla="*/ 38 w 38"/>
                <a:gd name="T25" fmla="*/ 16 h 87"/>
                <a:gd name="T26" fmla="*/ 38 w 38"/>
                <a:gd name="T27" fmla="*/ 11 h 87"/>
                <a:gd name="T28" fmla="*/ 37 w 38"/>
                <a:gd name="T29" fmla="*/ 7 h 87"/>
                <a:gd name="T30" fmla="*/ 37 w 38"/>
                <a:gd name="T31" fmla="*/ 3 h 87"/>
                <a:gd name="T32" fmla="*/ 37 w 38"/>
                <a:gd name="T33" fmla="*/ 1 h 87"/>
                <a:gd name="T34" fmla="*/ 37 w 38"/>
                <a:gd name="T35" fmla="*/ 0 h 87"/>
                <a:gd name="T36" fmla="*/ 30 w 38"/>
                <a:gd name="T37" fmla="*/ 1 h 87"/>
                <a:gd name="T38" fmla="*/ 30 w 38"/>
                <a:gd name="T39" fmla="*/ 2 h 87"/>
                <a:gd name="T40" fmla="*/ 30 w 38"/>
                <a:gd name="T41" fmla="*/ 4 h 87"/>
                <a:gd name="T42" fmla="*/ 31 w 38"/>
                <a:gd name="T43" fmla="*/ 7 h 87"/>
                <a:gd name="T44" fmla="*/ 31 w 38"/>
                <a:gd name="T45" fmla="*/ 11 h 87"/>
                <a:gd name="T46" fmla="*/ 31 w 38"/>
                <a:gd name="T47" fmla="*/ 16 h 87"/>
                <a:gd name="T48" fmla="*/ 31 w 38"/>
                <a:gd name="T49" fmla="*/ 22 h 87"/>
                <a:gd name="T50" fmla="*/ 31 w 38"/>
                <a:gd name="T51" fmla="*/ 29 h 87"/>
                <a:gd name="T52" fmla="*/ 30 w 38"/>
                <a:gd name="T53" fmla="*/ 34 h 87"/>
                <a:gd name="T54" fmla="*/ 29 w 38"/>
                <a:gd name="T55" fmla="*/ 41 h 87"/>
                <a:gd name="T56" fmla="*/ 28 w 38"/>
                <a:gd name="T57" fmla="*/ 48 h 87"/>
                <a:gd name="T58" fmla="*/ 25 w 38"/>
                <a:gd name="T59" fmla="*/ 55 h 87"/>
                <a:gd name="T60" fmla="*/ 22 w 38"/>
                <a:gd name="T61" fmla="*/ 61 h 87"/>
                <a:gd name="T62" fmla="*/ 17 w 38"/>
                <a:gd name="T63" fmla="*/ 67 h 87"/>
                <a:gd name="T64" fmla="*/ 13 w 38"/>
                <a:gd name="T65" fmla="*/ 72 h 87"/>
                <a:gd name="T66" fmla="*/ 7 w 38"/>
                <a:gd name="T67" fmla="*/ 77 h 87"/>
                <a:gd name="T68" fmla="*/ 0 w 38"/>
                <a:gd name="T69" fmla="*/ 82 h 87"/>
                <a:gd name="T70" fmla="*/ 0 w 38"/>
                <a:gd name="T71" fmla="*/ 82 h 87"/>
                <a:gd name="T72" fmla="*/ 2 w 38"/>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87">
                  <a:moveTo>
                    <a:pt x="2" y="87"/>
                  </a:moveTo>
                  <a:lnTo>
                    <a:pt x="2" y="87"/>
                  </a:lnTo>
                  <a:lnTo>
                    <a:pt x="10" y="83"/>
                  </a:lnTo>
                  <a:lnTo>
                    <a:pt x="17" y="77"/>
                  </a:lnTo>
                  <a:lnTo>
                    <a:pt x="23" y="71"/>
                  </a:lnTo>
                  <a:lnTo>
                    <a:pt x="28" y="64"/>
                  </a:lnTo>
                  <a:lnTo>
                    <a:pt x="31" y="57"/>
                  </a:lnTo>
                  <a:lnTo>
                    <a:pt x="33" y="50"/>
                  </a:lnTo>
                  <a:lnTo>
                    <a:pt x="36" y="44"/>
                  </a:lnTo>
                  <a:lnTo>
                    <a:pt x="37" y="35"/>
                  </a:lnTo>
                  <a:lnTo>
                    <a:pt x="38" y="29"/>
                  </a:lnTo>
                  <a:lnTo>
                    <a:pt x="38" y="22"/>
                  </a:lnTo>
                  <a:lnTo>
                    <a:pt x="38" y="16"/>
                  </a:lnTo>
                  <a:lnTo>
                    <a:pt x="38" y="11"/>
                  </a:lnTo>
                  <a:lnTo>
                    <a:pt x="37" y="7"/>
                  </a:lnTo>
                  <a:lnTo>
                    <a:pt x="37" y="3"/>
                  </a:lnTo>
                  <a:lnTo>
                    <a:pt x="37" y="1"/>
                  </a:lnTo>
                  <a:lnTo>
                    <a:pt x="37" y="0"/>
                  </a:lnTo>
                  <a:lnTo>
                    <a:pt x="30" y="1"/>
                  </a:lnTo>
                  <a:lnTo>
                    <a:pt x="30" y="2"/>
                  </a:lnTo>
                  <a:lnTo>
                    <a:pt x="30" y="4"/>
                  </a:lnTo>
                  <a:lnTo>
                    <a:pt x="31" y="7"/>
                  </a:lnTo>
                  <a:lnTo>
                    <a:pt x="31" y="11"/>
                  </a:lnTo>
                  <a:lnTo>
                    <a:pt x="31" y="16"/>
                  </a:lnTo>
                  <a:lnTo>
                    <a:pt x="31" y="22"/>
                  </a:lnTo>
                  <a:lnTo>
                    <a:pt x="31" y="29"/>
                  </a:lnTo>
                  <a:lnTo>
                    <a:pt x="30" y="34"/>
                  </a:lnTo>
                  <a:lnTo>
                    <a:pt x="29" y="41"/>
                  </a:lnTo>
                  <a:lnTo>
                    <a:pt x="28" y="48"/>
                  </a:lnTo>
                  <a:lnTo>
                    <a:pt x="25" y="55"/>
                  </a:lnTo>
                  <a:lnTo>
                    <a:pt x="22" y="61"/>
                  </a:lnTo>
                  <a:lnTo>
                    <a:pt x="17" y="67"/>
                  </a:lnTo>
                  <a:lnTo>
                    <a:pt x="13" y="72"/>
                  </a:lnTo>
                  <a:lnTo>
                    <a:pt x="7" y="77"/>
                  </a:lnTo>
                  <a:lnTo>
                    <a:pt x="0" y="82"/>
                  </a:lnTo>
                  <a:lnTo>
                    <a:pt x="0" y="82"/>
                  </a:lnTo>
                  <a:lnTo>
                    <a:pt x="2"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200"/>
            <p:cNvSpPr>
              <a:spLocks/>
            </p:cNvSpPr>
            <p:nvPr/>
          </p:nvSpPr>
          <p:spPr bwMode="auto">
            <a:xfrm>
              <a:off x="4331073" y="2478633"/>
              <a:ext cx="106363" cy="17463"/>
            </a:xfrm>
            <a:custGeom>
              <a:avLst/>
              <a:gdLst>
                <a:gd name="T0" fmla="*/ 2 w 133"/>
                <a:gd name="T1" fmla="*/ 21 h 21"/>
                <a:gd name="T2" fmla="*/ 2 w 133"/>
                <a:gd name="T3" fmla="*/ 21 h 21"/>
                <a:gd name="T4" fmla="*/ 11 w 133"/>
                <a:gd name="T5" fmla="*/ 19 h 21"/>
                <a:gd name="T6" fmla="*/ 19 w 133"/>
                <a:gd name="T7" fmla="*/ 17 h 21"/>
                <a:gd name="T8" fmla="*/ 29 w 133"/>
                <a:gd name="T9" fmla="*/ 16 h 21"/>
                <a:gd name="T10" fmla="*/ 39 w 133"/>
                <a:gd name="T11" fmla="*/ 15 h 21"/>
                <a:gd name="T12" fmla="*/ 48 w 133"/>
                <a:gd name="T13" fmla="*/ 13 h 21"/>
                <a:gd name="T14" fmla="*/ 57 w 133"/>
                <a:gd name="T15" fmla="*/ 12 h 21"/>
                <a:gd name="T16" fmla="*/ 67 w 133"/>
                <a:gd name="T17" fmla="*/ 12 h 21"/>
                <a:gd name="T18" fmla="*/ 76 w 133"/>
                <a:gd name="T19" fmla="*/ 12 h 21"/>
                <a:gd name="T20" fmla="*/ 85 w 133"/>
                <a:gd name="T21" fmla="*/ 12 h 21"/>
                <a:gd name="T22" fmla="*/ 93 w 133"/>
                <a:gd name="T23" fmla="*/ 11 h 21"/>
                <a:gd name="T24" fmla="*/ 101 w 133"/>
                <a:gd name="T25" fmla="*/ 11 h 21"/>
                <a:gd name="T26" fmla="*/ 109 w 133"/>
                <a:gd name="T27" fmla="*/ 10 h 21"/>
                <a:gd name="T28" fmla="*/ 116 w 133"/>
                <a:gd name="T29" fmla="*/ 10 h 21"/>
                <a:gd name="T30" fmla="*/ 122 w 133"/>
                <a:gd name="T31" fmla="*/ 9 h 21"/>
                <a:gd name="T32" fmla="*/ 129 w 133"/>
                <a:gd name="T33" fmla="*/ 8 h 21"/>
                <a:gd name="T34" fmla="*/ 133 w 133"/>
                <a:gd name="T35" fmla="*/ 5 h 21"/>
                <a:gd name="T36" fmla="*/ 131 w 133"/>
                <a:gd name="T37" fmla="*/ 0 h 21"/>
                <a:gd name="T38" fmla="*/ 126 w 133"/>
                <a:gd name="T39" fmla="*/ 1 h 21"/>
                <a:gd name="T40" fmla="*/ 122 w 133"/>
                <a:gd name="T41" fmla="*/ 2 h 21"/>
                <a:gd name="T42" fmla="*/ 115 w 133"/>
                <a:gd name="T43" fmla="*/ 3 h 21"/>
                <a:gd name="T44" fmla="*/ 108 w 133"/>
                <a:gd name="T45" fmla="*/ 4 h 21"/>
                <a:gd name="T46" fmla="*/ 101 w 133"/>
                <a:gd name="T47" fmla="*/ 4 h 21"/>
                <a:gd name="T48" fmla="*/ 93 w 133"/>
                <a:gd name="T49" fmla="*/ 5 h 21"/>
                <a:gd name="T50" fmla="*/ 85 w 133"/>
                <a:gd name="T51" fmla="*/ 5 h 21"/>
                <a:gd name="T52" fmla="*/ 76 w 133"/>
                <a:gd name="T53" fmla="*/ 5 h 21"/>
                <a:gd name="T54" fmla="*/ 67 w 133"/>
                <a:gd name="T55" fmla="*/ 5 h 21"/>
                <a:gd name="T56" fmla="*/ 57 w 133"/>
                <a:gd name="T57" fmla="*/ 6 h 21"/>
                <a:gd name="T58" fmla="*/ 47 w 133"/>
                <a:gd name="T59" fmla="*/ 8 h 21"/>
                <a:gd name="T60" fmla="*/ 38 w 133"/>
                <a:gd name="T61" fmla="*/ 8 h 21"/>
                <a:gd name="T62" fmla="*/ 27 w 133"/>
                <a:gd name="T63" fmla="*/ 9 h 21"/>
                <a:gd name="T64" fmla="*/ 18 w 133"/>
                <a:gd name="T65" fmla="*/ 11 h 21"/>
                <a:gd name="T66" fmla="*/ 9 w 133"/>
                <a:gd name="T67" fmla="*/ 12 h 21"/>
                <a:gd name="T68" fmla="*/ 0 w 133"/>
                <a:gd name="T69" fmla="*/ 15 h 21"/>
                <a:gd name="T70" fmla="*/ 0 w 133"/>
                <a:gd name="T71" fmla="*/ 15 h 21"/>
                <a:gd name="T72" fmla="*/ 2 w 133"/>
                <a:gd name="T7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21">
                  <a:moveTo>
                    <a:pt x="2" y="21"/>
                  </a:moveTo>
                  <a:lnTo>
                    <a:pt x="2" y="21"/>
                  </a:lnTo>
                  <a:lnTo>
                    <a:pt x="11" y="19"/>
                  </a:lnTo>
                  <a:lnTo>
                    <a:pt x="19" y="17"/>
                  </a:lnTo>
                  <a:lnTo>
                    <a:pt x="29" y="16"/>
                  </a:lnTo>
                  <a:lnTo>
                    <a:pt x="39" y="15"/>
                  </a:lnTo>
                  <a:lnTo>
                    <a:pt x="48" y="13"/>
                  </a:lnTo>
                  <a:lnTo>
                    <a:pt x="57" y="12"/>
                  </a:lnTo>
                  <a:lnTo>
                    <a:pt x="67" y="12"/>
                  </a:lnTo>
                  <a:lnTo>
                    <a:pt x="76" y="12"/>
                  </a:lnTo>
                  <a:lnTo>
                    <a:pt x="85" y="12"/>
                  </a:lnTo>
                  <a:lnTo>
                    <a:pt x="93" y="11"/>
                  </a:lnTo>
                  <a:lnTo>
                    <a:pt x="101" y="11"/>
                  </a:lnTo>
                  <a:lnTo>
                    <a:pt x="109" y="10"/>
                  </a:lnTo>
                  <a:lnTo>
                    <a:pt x="116" y="10"/>
                  </a:lnTo>
                  <a:lnTo>
                    <a:pt x="122" y="9"/>
                  </a:lnTo>
                  <a:lnTo>
                    <a:pt x="129" y="8"/>
                  </a:lnTo>
                  <a:lnTo>
                    <a:pt x="133" y="5"/>
                  </a:lnTo>
                  <a:lnTo>
                    <a:pt x="131" y="0"/>
                  </a:lnTo>
                  <a:lnTo>
                    <a:pt x="126" y="1"/>
                  </a:lnTo>
                  <a:lnTo>
                    <a:pt x="122" y="2"/>
                  </a:lnTo>
                  <a:lnTo>
                    <a:pt x="115" y="3"/>
                  </a:lnTo>
                  <a:lnTo>
                    <a:pt x="108" y="4"/>
                  </a:lnTo>
                  <a:lnTo>
                    <a:pt x="101" y="4"/>
                  </a:lnTo>
                  <a:lnTo>
                    <a:pt x="93" y="5"/>
                  </a:lnTo>
                  <a:lnTo>
                    <a:pt x="85" y="5"/>
                  </a:lnTo>
                  <a:lnTo>
                    <a:pt x="76" y="5"/>
                  </a:lnTo>
                  <a:lnTo>
                    <a:pt x="67" y="5"/>
                  </a:lnTo>
                  <a:lnTo>
                    <a:pt x="57" y="6"/>
                  </a:lnTo>
                  <a:lnTo>
                    <a:pt x="47" y="8"/>
                  </a:lnTo>
                  <a:lnTo>
                    <a:pt x="38" y="8"/>
                  </a:lnTo>
                  <a:lnTo>
                    <a:pt x="27" y="9"/>
                  </a:lnTo>
                  <a:lnTo>
                    <a:pt x="18" y="11"/>
                  </a:lnTo>
                  <a:lnTo>
                    <a:pt x="9" y="12"/>
                  </a:lnTo>
                  <a:lnTo>
                    <a:pt x="0" y="15"/>
                  </a:lnTo>
                  <a:lnTo>
                    <a:pt x="0" y="15"/>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201"/>
            <p:cNvSpPr>
              <a:spLocks/>
            </p:cNvSpPr>
            <p:nvPr/>
          </p:nvSpPr>
          <p:spPr bwMode="auto">
            <a:xfrm>
              <a:off x="4273923" y="2489746"/>
              <a:ext cx="60325" cy="42863"/>
            </a:xfrm>
            <a:custGeom>
              <a:avLst/>
              <a:gdLst>
                <a:gd name="T0" fmla="*/ 7 w 76"/>
                <a:gd name="T1" fmla="*/ 50 h 53"/>
                <a:gd name="T2" fmla="*/ 6 w 76"/>
                <a:gd name="T3" fmla="*/ 53 h 53"/>
                <a:gd name="T4" fmla="*/ 7 w 76"/>
                <a:gd name="T5" fmla="*/ 51 h 53"/>
                <a:gd name="T6" fmla="*/ 12 w 76"/>
                <a:gd name="T7" fmla="*/ 48 h 53"/>
                <a:gd name="T8" fmla="*/ 17 w 76"/>
                <a:gd name="T9" fmla="*/ 41 h 53"/>
                <a:gd name="T10" fmla="*/ 25 w 76"/>
                <a:gd name="T11" fmla="*/ 34 h 53"/>
                <a:gd name="T12" fmla="*/ 36 w 76"/>
                <a:gd name="T13" fmla="*/ 26 h 53"/>
                <a:gd name="T14" fmla="*/ 47 w 76"/>
                <a:gd name="T15" fmla="*/ 18 h 53"/>
                <a:gd name="T16" fmla="*/ 61 w 76"/>
                <a:gd name="T17" fmla="*/ 11 h 53"/>
                <a:gd name="T18" fmla="*/ 76 w 76"/>
                <a:gd name="T19" fmla="*/ 6 h 53"/>
                <a:gd name="T20" fmla="*/ 74 w 76"/>
                <a:gd name="T21" fmla="*/ 0 h 53"/>
                <a:gd name="T22" fmla="*/ 59 w 76"/>
                <a:gd name="T23" fmla="*/ 6 h 53"/>
                <a:gd name="T24" fmla="*/ 45 w 76"/>
                <a:gd name="T25" fmla="*/ 13 h 53"/>
                <a:gd name="T26" fmla="*/ 32 w 76"/>
                <a:gd name="T27" fmla="*/ 20 h 53"/>
                <a:gd name="T28" fmla="*/ 22 w 76"/>
                <a:gd name="T29" fmla="*/ 29 h 53"/>
                <a:gd name="T30" fmla="*/ 13 w 76"/>
                <a:gd name="T31" fmla="*/ 36 h 53"/>
                <a:gd name="T32" fmla="*/ 7 w 76"/>
                <a:gd name="T33" fmla="*/ 43 h 53"/>
                <a:gd name="T34" fmla="*/ 2 w 76"/>
                <a:gd name="T35" fmla="*/ 47 h 53"/>
                <a:gd name="T36" fmla="*/ 1 w 76"/>
                <a:gd name="T37" fmla="*/ 48 h 53"/>
                <a:gd name="T38" fmla="*/ 0 w 76"/>
                <a:gd name="T39" fmla="*/ 51 h 53"/>
                <a:gd name="T40" fmla="*/ 1 w 76"/>
                <a:gd name="T41" fmla="*/ 48 h 53"/>
                <a:gd name="T42" fmla="*/ 0 w 76"/>
                <a:gd name="T43" fmla="*/ 50 h 53"/>
                <a:gd name="T44" fmla="*/ 0 w 76"/>
                <a:gd name="T45" fmla="*/ 51 h 53"/>
                <a:gd name="T46" fmla="*/ 7 w 76"/>
                <a:gd name="T4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53">
                  <a:moveTo>
                    <a:pt x="7" y="50"/>
                  </a:moveTo>
                  <a:lnTo>
                    <a:pt x="6" y="53"/>
                  </a:lnTo>
                  <a:lnTo>
                    <a:pt x="7" y="51"/>
                  </a:lnTo>
                  <a:lnTo>
                    <a:pt x="12" y="48"/>
                  </a:lnTo>
                  <a:lnTo>
                    <a:pt x="17" y="41"/>
                  </a:lnTo>
                  <a:lnTo>
                    <a:pt x="25" y="34"/>
                  </a:lnTo>
                  <a:lnTo>
                    <a:pt x="36" y="26"/>
                  </a:lnTo>
                  <a:lnTo>
                    <a:pt x="47" y="18"/>
                  </a:lnTo>
                  <a:lnTo>
                    <a:pt x="61" y="11"/>
                  </a:lnTo>
                  <a:lnTo>
                    <a:pt x="76" y="6"/>
                  </a:lnTo>
                  <a:lnTo>
                    <a:pt x="74" y="0"/>
                  </a:lnTo>
                  <a:lnTo>
                    <a:pt x="59" y="6"/>
                  </a:lnTo>
                  <a:lnTo>
                    <a:pt x="45" y="13"/>
                  </a:lnTo>
                  <a:lnTo>
                    <a:pt x="32" y="20"/>
                  </a:lnTo>
                  <a:lnTo>
                    <a:pt x="22" y="29"/>
                  </a:lnTo>
                  <a:lnTo>
                    <a:pt x="13" y="36"/>
                  </a:lnTo>
                  <a:lnTo>
                    <a:pt x="7" y="43"/>
                  </a:lnTo>
                  <a:lnTo>
                    <a:pt x="2" y="47"/>
                  </a:lnTo>
                  <a:lnTo>
                    <a:pt x="1" y="48"/>
                  </a:lnTo>
                  <a:lnTo>
                    <a:pt x="0" y="51"/>
                  </a:lnTo>
                  <a:lnTo>
                    <a:pt x="1" y="48"/>
                  </a:lnTo>
                  <a:lnTo>
                    <a:pt x="0" y="50"/>
                  </a:lnTo>
                  <a:lnTo>
                    <a:pt x="0" y="51"/>
                  </a:lnTo>
                  <a:lnTo>
                    <a:pt x="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202"/>
            <p:cNvSpPr>
              <a:spLocks/>
            </p:cNvSpPr>
            <p:nvPr/>
          </p:nvSpPr>
          <p:spPr bwMode="auto">
            <a:xfrm>
              <a:off x="4273923" y="2531021"/>
              <a:ext cx="77788" cy="349250"/>
            </a:xfrm>
            <a:custGeom>
              <a:avLst/>
              <a:gdLst>
                <a:gd name="T0" fmla="*/ 92 w 98"/>
                <a:gd name="T1" fmla="*/ 431 h 440"/>
                <a:gd name="T2" fmla="*/ 98 w 98"/>
                <a:gd name="T3" fmla="*/ 433 h 440"/>
                <a:gd name="T4" fmla="*/ 7 w 98"/>
                <a:gd name="T5" fmla="*/ 0 h 440"/>
                <a:gd name="T6" fmla="*/ 0 w 98"/>
                <a:gd name="T7" fmla="*/ 1 h 440"/>
                <a:gd name="T8" fmla="*/ 92 w 98"/>
                <a:gd name="T9" fmla="*/ 435 h 440"/>
                <a:gd name="T10" fmla="*/ 97 w 98"/>
                <a:gd name="T11" fmla="*/ 436 h 440"/>
                <a:gd name="T12" fmla="*/ 92 w 98"/>
                <a:gd name="T13" fmla="*/ 435 h 440"/>
                <a:gd name="T14" fmla="*/ 93 w 98"/>
                <a:gd name="T15" fmla="*/ 440 h 440"/>
                <a:gd name="T16" fmla="*/ 97 w 98"/>
                <a:gd name="T17" fmla="*/ 436 h 440"/>
                <a:gd name="T18" fmla="*/ 92 w 98"/>
                <a:gd name="T19" fmla="*/ 431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40">
                  <a:moveTo>
                    <a:pt x="92" y="431"/>
                  </a:moveTo>
                  <a:lnTo>
                    <a:pt x="98" y="433"/>
                  </a:lnTo>
                  <a:lnTo>
                    <a:pt x="7" y="0"/>
                  </a:lnTo>
                  <a:lnTo>
                    <a:pt x="0" y="1"/>
                  </a:lnTo>
                  <a:lnTo>
                    <a:pt x="92" y="435"/>
                  </a:lnTo>
                  <a:lnTo>
                    <a:pt x="97" y="436"/>
                  </a:lnTo>
                  <a:lnTo>
                    <a:pt x="92" y="435"/>
                  </a:lnTo>
                  <a:lnTo>
                    <a:pt x="93" y="440"/>
                  </a:lnTo>
                  <a:lnTo>
                    <a:pt x="97" y="436"/>
                  </a:lnTo>
                  <a:lnTo>
                    <a:pt x="92"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203"/>
            <p:cNvSpPr>
              <a:spLocks/>
            </p:cNvSpPr>
            <p:nvPr/>
          </p:nvSpPr>
          <p:spPr bwMode="auto">
            <a:xfrm>
              <a:off x="4346948" y="2837408"/>
              <a:ext cx="61913" cy="38100"/>
            </a:xfrm>
            <a:custGeom>
              <a:avLst/>
              <a:gdLst>
                <a:gd name="T0" fmla="*/ 77 w 80"/>
                <a:gd name="T1" fmla="*/ 0 h 49"/>
                <a:gd name="T2" fmla="*/ 77 w 80"/>
                <a:gd name="T3" fmla="*/ 0 h 49"/>
                <a:gd name="T4" fmla="*/ 69 w 80"/>
                <a:gd name="T5" fmla="*/ 3 h 49"/>
                <a:gd name="T6" fmla="*/ 60 w 80"/>
                <a:gd name="T7" fmla="*/ 6 h 49"/>
                <a:gd name="T8" fmla="*/ 53 w 80"/>
                <a:gd name="T9" fmla="*/ 10 h 49"/>
                <a:gd name="T10" fmla="*/ 46 w 80"/>
                <a:gd name="T11" fmla="*/ 13 h 49"/>
                <a:gd name="T12" fmla="*/ 39 w 80"/>
                <a:gd name="T13" fmla="*/ 16 h 49"/>
                <a:gd name="T14" fmla="*/ 32 w 80"/>
                <a:gd name="T15" fmla="*/ 20 h 49"/>
                <a:gd name="T16" fmla="*/ 27 w 80"/>
                <a:gd name="T17" fmla="*/ 23 h 49"/>
                <a:gd name="T18" fmla="*/ 22 w 80"/>
                <a:gd name="T19" fmla="*/ 28 h 49"/>
                <a:gd name="T20" fmla="*/ 16 w 80"/>
                <a:gd name="T21" fmla="*/ 30 h 49"/>
                <a:gd name="T22" fmla="*/ 13 w 80"/>
                <a:gd name="T23" fmla="*/ 35 h 49"/>
                <a:gd name="T24" fmla="*/ 9 w 80"/>
                <a:gd name="T25" fmla="*/ 37 h 49"/>
                <a:gd name="T26" fmla="*/ 6 w 80"/>
                <a:gd name="T27" fmla="*/ 39 h 49"/>
                <a:gd name="T28" fmla="*/ 4 w 80"/>
                <a:gd name="T29" fmla="*/ 42 h 49"/>
                <a:gd name="T30" fmla="*/ 3 w 80"/>
                <a:gd name="T31" fmla="*/ 43 h 49"/>
                <a:gd name="T32" fmla="*/ 1 w 80"/>
                <a:gd name="T33" fmla="*/ 44 h 49"/>
                <a:gd name="T34" fmla="*/ 0 w 80"/>
                <a:gd name="T35" fmla="*/ 44 h 49"/>
                <a:gd name="T36" fmla="*/ 5 w 80"/>
                <a:gd name="T37" fmla="*/ 49 h 49"/>
                <a:gd name="T38" fmla="*/ 6 w 80"/>
                <a:gd name="T39" fmla="*/ 49 h 49"/>
                <a:gd name="T40" fmla="*/ 6 w 80"/>
                <a:gd name="T41" fmla="*/ 48 h 49"/>
                <a:gd name="T42" fmla="*/ 8 w 80"/>
                <a:gd name="T43" fmla="*/ 46 h 49"/>
                <a:gd name="T44" fmla="*/ 11 w 80"/>
                <a:gd name="T45" fmla="*/ 44 h 49"/>
                <a:gd name="T46" fmla="*/ 13 w 80"/>
                <a:gd name="T47" fmla="*/ 42 h 49"/>
                <a:gd name="T48" fmla="*/ 16 w 80"/>
                <a:gd name="T49" fmla="*/ 39 h 49"/>
                <a:gd name="T50" fmla="*/ 21 w 80"/>
                <a:gd name="T51" fmla="*/ 36 h 49"/>
                <a:gd name="T52" fmla="*/ 26 w 80"/>
                <a:gd name="T53" fmla="*/ 33 h 49"/>
                <a:gd name="T54" fmla="*/ 30 w 80"/>
                <a:gd name="T55" fmla="*/ 29 h 49"/>
                <a:gd name="T56" fmla="*/ 36 w 80"/>
                <a:gd name="T57" fmla="*/ 26 h 49"/>
                <a:gd name="T58" fmla="*/ 42 w 80"/>
                <a:gd name="T59" fmla="*/ 22 h 49"/>
                <a:gd name="T60" fmla="*/ 49 w 80"/>
                <a:gd name="T61" fmla="*/ 19 h 49"/>
                <a:gd name="T62" fmla="*/ 56 w 80"/>
                <a:gd name="T63" fmla="*/ 15 h 49"/>
                <a:gd name="T64" fmla="*/ 64 w 80"/>
                <a:gd name="T65" fmla="*/ 12 h 49"/>
                <a:gd name="T66" fmla="*/ 72 w 80"/>
                <a:gd name="T67" fmla="*/ 10 h 49"/>
                <a:gd name="T68" fmla="*/ 80 w 80"/>
                <a:gd name="T69" fmla="*/ 6 h 49"/>
                <a:gd name="T70" fmla="*/ 80 w 80"/>
                <a:gd name="T71" fmla="*/ 6 h 49"/>
                <a:gd name="T72" fmla="*/ 80 w 80"/>
                <a:gd name="T73" fmla="*/ 6 h 49"/>
                <a:gd name="T74" fmla="*/ 80 w 80"/>
                <a:gd name="T75" fmla="*/ 6 h 49"/>
                <a:gd name="T76" fmla="*/ 80 w 80"/>
                <a:gd name="T77" fmla="*/ 6 h 49"/>
                <a:gd name="T78" fmla="*/ 77 w 80"/>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9">
                  <a:moveTo>
                    <a:pt x="77" y="0"/>
                  </a:moveTo>
                  <a:lnTo>
                    <a:pt x="77" y="0"/>
                  </a:lnTo>
                  <a:lnTo>
                    <a:pt x="69" y="3"/>
                  </a:lnTo>
                  <a:lnTo>
                    <a:pt x="60" y="6"/>
                  </a:lnTo>
                  <a:lnTo>
                    <a:pt x="53" y="10"/>
                  </a:lnTo>
                  <a:lnTo>
                    <a:pt x="46" y="13"/>
                  </a:lnTo>
                  <a:lnTo>
                    <a:pt x="39" y="16"/>
                  </a:lnTo>
                  <a:lnTo>
                    <a:pt x="32" y="20"/>
                  </a:lnTo>
                  <a:lnTo>
                    <a:pt x="27" y="23"/>
                  </a:lnTo>
                  <a:lnTo>
                    <a:pt x="22" y="28"/>
                  </a:lnTo>
                  <a:lnTo>
                    <a:pt x="16" y="30"/>
                  </a:lnTo>
                  <a:lnTo>
                    <a:pt x="13" y="35"/>
                  </a:lnTo>
                  <a:lnTo>
                    <a:pt x="9" y="37"/>
                  </a:lnTo>
                  <a:lnTo>
                    <a:pt x="6" y="39"/>
                  </a:lnTo>
                  <a:lnTo>
                    <a:pt x="4" y="42"/>
                  </a:lnTo>
                  <a:lnTo>
                    <a:pt x="3" y="43"/>
                  </a:lnTo>
                  <a:lnTo>
                    <a:pt x="1" y="44"/>
                  </a:lnTo>
                  <a:lnTo>
                    <a:pt x="0" y="44"/>
                  </a:lnTo>
                  <a:lnTo>
                    <a:pt x="5" y="49"/>
                  </a:lnTo>
                  <a:lnTo>
                    <a:pt x="6" y="49"/>
                  </a:lnTo>
                  <a:lnTo>
                    <a:pt x="6" y="48"/>
                  </a:lnTo>
                  <a:lnTo>
                    <a:pt x="8" y="46"/>
                  </a:lnTo>
                  <a:lnTo>
                    <a:pt x="11" y="44"/>
                  </a:lnTo>
                  <a:lnTo>
                    <a:pt x="13" y="42"/>
                  </a:lnTo>
                  <a:lnTo>
                    <a:pt x="16" y="39"/>
                  </a:lnTo>
                  <a:lnTo>
                    <a:pt x="21" y="36"/>
                  </a:lnTo>
                  <a:lnTo>
                    <a:pt x="26" y="33"/>
                  </a:lnTo>
                  <a:lnTo>
                    <a:pt x="30" y="29"/>
                  </a:lnTo>
                  <a:lnTo>
                    <a:pt x="36" y="26"/>
                  </a:lnTo>
                  <a:lnTo>
                    <a:pt x="42" y="22"/>
                  </a:lnTo>
                  <a:lnTo>
                    <a:pt x="49" y="19"/>
                  </a:lnTo>
                  <a:lnTo>
                    <a:pt x="56" y="15"/>
                  </a:lnTo>
                  <a:lnTo>
                    <a:pt x="64" y="12"/>
                  </a:lnTo>
                  <a:lnTo>
                    <a:pt x="72" y="10"/>
                  </a:lnTo>
                  <a:lnTo>
                    <a:pt x="80" y="6"/>
                  </a:lnTo>
                  <a:lnTo>
                    <a:pt x="80" y="6"/>
                  </a:lnTo>
                  <a:lnTo>
                    <a:pt x="80" y="6"/>
                  </a:lnTo>
                  <a:lnTo>
                    <a:pt x="80" y="6"/>
                  </a:lnTo>
                  <a:lnTo>
                    <a:pt x="80" y="6"/>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204"/>
            <p:cNvSpPr>
              <a:spLocks/>
            </p:cNvSpPr>
            <p:nvPr/>
          </p:nvSpPr>
          <p:spPr bwMode="auto">
            <a:xfrm>
              <a:off x="4407273" y="2778671"/>
              <a:ext cx="146050" cy="63500"/>
            </a:xfrm>
            <a:custGeom>
              <a:avLst/>
              <a:gdLst>
                <a:gd name="T0" fmla="*/ 178 w 183"/>
                <a:gd name="T1" fmla="*/ 1 h 79"/>
                <a:gd name="T2" fmla="*/ 178 w 183"/>
                <a:gd name="T3" fmla="*/ 0 h 79"/>
                <a:gd name="T4" fmla="*/ 175 w 183"/>
                <a:gd name="T5" fmla="*/ 6 h 79"/>
                <a:gd name="T6" fmla="*/ 171 w 183"/>
                <a:gd name="T7" fmla="*/ 13 h 79"/>
                <a:gd name="T8" fmla="*/ 165 w 183"/>
                <a:gd name="T9" fmla="*/ 19 h 79"/>
                <a:gd name="T10" fmla="*/ 157 w 183"/>
                <a:gd name="T11" fmla="*/ 25 h 79"/>
                <a:gd name="T12" fmla="*/ 148 w 183"/>
                <a:gd name="T13" fmla="*/ 30 h 79"/>
                <a:gd name="T14" fmla="*/ 137 w 183"/>
                <a:gd name="T15" fmla="*/ 34 h 79"/>
                <a:gd name="T16" fmla="*/ 126 w 183"/>
                <a:gd name="T17" fmla="*/ 38 h 79"/>
                <a:gd name="T18" fmla="*/ 113 w 183"/>
                <a:gd name="T19" fmla="*/ 42 h 79"/>
                <a:gd name="T20" fmla="*/ 99 w 183"/>
                <a:gd name="T21" fmla="*/ 47 h 79"/>
                <a:gd name="T22" fmla="*/ 86 w 183"/>
                <a:gd name="T23" fmla="*/ 50 h 79"/>
                <a:gd name="T24" fmla="*/ 72 w 183"/>
                <a:gd name="T25" fmla="*/ 54 h 79"/>
                <a:gd name="T26" fmla="*/ 57 w 183"/>
                <a:gd name="T27" fmla="*/ 57 h 79"/>
                <a:gd name="T28" fmla="*/ 43 w 183"/>
                <a:gd name="T29" fmla="*/ 62 h 79"/>
                <a:gd name="T30" fmla="*/ 28 w 183"/>
                <a:gd name="T31" fmla="*/ 65 h 79"/>
                <a:gd name="T32" fmla="*/ 14 w 183"/>
                <a:gd name="T33" fmla="*/ 69 h 79"/>
                <a:gd name="T34" fmla="*/ 0 w 183"/>
                <a:gd name="T35" fmla="*/ 73 h 79"/>
                <a:gd name="T36" fmla="*/ 3 w 183"/>
                <a:gd name="T37" fmla="*/ 79 h 79"/>
                <a:gd name="T38" fmla="*/ 15 w 183"/>
                <a:gd name="T39" fmla="*/ 76 h 79"/>
                <a:gd name="T40" fmla="*/ 30 w 183"/>
                <a:gd name="T41" fmla="*/ 71 h 79"/>
                <a:gd name="T42" fmla="*/ 44 w 183"/>
                <a:gd name="T43" fmla="*/ 68 h 79"/>
                <a:gd name="T44" fmla="*/ 59 w 183"/>
                <a:gd name="T45" fmla="*/ 64 h 79"/>
                <a:gd name="T46" fmla="*/ 73 w 183"/>
                <a:gd name="T47" fmla="*/ 61 h 79"/>
                <a:gd name="T48" fmla="*/ 88 w 183"/>
                <a:gd name="T49" fmla="*/ 57 h 79"/>
                <a:gd name="T50" fmla="*/ 102 w 183"/>
                <a:gd name="T51" fmla="*/ 53 h 79"/>
                <a:gd name="T52" fmla="*/ 114 w 183"/>
                <a:gd name="T53" fmla="*/ 49 h 79"/>
                <a:gd name="T54" fmla="*/ 127 w 183"/>
                <a:gd name="T55" fmla="*/ 45 h 79"/>
                <a:gd name="T56" fmla="*/ 140 w 183"/>
                <a:gd name="T57" fmla="*/ 40 h 79"/>
                <a:gd name="T58" fmla="*/ 150 w 183"/>
                <a:gd name="T59" fmla="*/ 34 h 79"/>
                <a:gd name="T60" fmla="*/ 160 w 183"/>
                <a:gd name="T61" fmla="*/ 30 h 79"/>
                <a:gd name="T62" fmla="*/ 169 w 183"/>
                <a:gd name="T63" fmla="*/ 24 h 79"/>
                <a:gd name="T64" fmla="*/ 175 w 183"/>
                <a:gd name="T65" fmla="*/ 18 h 79"/>
                <a:gd name="T66" fmla="*/ 181 w 183"/>
                <a:gd name="T67" fmla="*/ 10 h 79"/>
                <a:gd name="T68" fmla="*/ 183 w 183"/>
                <a:gd name="T69" fmla="*/ 2 h 79"/>
                <a:gd name="T70" fmla="*/ 183 w 183"/>
                <a:gd name="T71" fmla="*/ 2 h 79"/>
                <a:gd name="T72" fmla="*/ 183 w 183"/>
                <a:gd name="T73" fmla="*/ 2 h 79"/>
                <a:gd name="T74" fmla="*/ 183 w 183"/>
                <a:gd name="T75" fmla="*/ 2 h 79"/>
                <a:gd name="T76" fmla="*/ 183 w 183"/>
                <a:gd name="T77" fmla="*/ 2 h 79"/>
                <a:gd name="T78" fmla="*/ 178 w 183"/>
                <a:gd name="T7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 h="79">
                  <a:moveTo>
                    <a:pt x="178" y="1"/>
                  </a:moveTo>
                  <a:lnTo>
                    <a:pt x="178" y="0"/>
                  </a:lnTo>
                  <a:lnTo>
                    <a:pt x="175" y="6"/>
                  </a:lnTo>
                  <a:lnTo>
                    <a:pt x="171" y="13"/>
                  </a:lnTo>
                  <a:lnTo>
                    <a:pt x="165" y="19"/>
                  </a:lnTo>
                  <a:lnTo>
                    <a:pt x="157" y="25"/>
                  </a:lnTo>
                  <a:lnTo>
                    <a:pt x="148" y="30"/>
                  </a:lnTo>
                  <a:lnTo>
                    <a:pt x="137" y="34"/>
                  </a:lnTo>
                  <a:lnTo>
                    <a:pt x="126" y="38"/>
                  </a:lnTo>
                  <a:lnTo>
                    <a:pt x="113" y="42"/>
                  </a:lnTo>
                  <a:lnTo>
                    <a:pt x="99" y="47"/>
                  </a:lnTo>
                  <a:lnTo>
                    <a:pt x="86" y="50"/>
                  </a:lnTo>
                  <a:lnTo>
                    <a:pt x="72" y="54"/>
                  </a:lnTo>
                  <a:lnTo>
                    <a:pt x="57" y="57"/>
                  </a:lnTo>
                  <a:lnTo>
                    <a:pt x="43" y="62"/>
                  </a:lnTo>
                  <a:lnTo>
                    <a:pt x="28" y="65"/>
                  </a:lnTo>
                  <a:lnTo>
                    <a:pt x="14" y="69"/>
                  </a:lnTo>
                  <a:lnTo>
                    <a:pt x="0" y="73"/>
                  </a:lnTo>
                  <a:lnTo>
                    <a:pt x="3" y="79"/>
                  </a:lnTo>
                  <a:lnTo>
                    <a:pt x="15" y="76"/>
                  </a:lnTo>
                  <a:lnTo>
                    <a:pt x="30" y="71"/>
                  </a:lnTo>
                  <a:lnTo>
                    <a:pt x="44" y="68"/>
                  </a:lnTo>
                  <a:lnTo>
                    <a:pt x="59" y="64"/>
                  </a:lnTo>
                  <a:lnTo>
                    <a:pt x="73" y="61"/>
                  </a:lnTo>
                  <a:lnTo>
                    <a:pt x="88" y="57"/>
                  </a:lnTo>
                  <a:lnTo>
                    <a:pt x="102" y="53"/>
                  </a:lnTo>
                  <a:lnTo>
                    <a:pt x="114" y="49"/>
                  </a:lnTo>
                  <a:lnTo>
                    <a:pt x="127" y="45"/>
                  </a:lnTo>
                  <a:lnTo>
                    <a:pt x="140" y="40"/>
                  </a:lnTo>
                  <a:lnTo>
                    <a:pt x="150" y="34"/>
                  </a:lnTo>
                  <a:lnTo>
                    <a:pt x="160" y="30"/>
                  </a:lnTo>
                  <a:lnTo>
                    <a:pt x="169" y="24"/>
                  </a:lnTo>
                  <a:lnTo>
                    <a:pt x="175" y="18"/>
                  </a:lnTo>
                  <a:lnTo>
                    <a:pt x="181" y="10"/>
                  </a:lnTo>
                  <a:lnTo>
                    <a:pt x="183" y="2"/>
                  </a:lnTo>
                  <a:lnTo>
                    <a:pt x="183" y="2"/>
                  </a:lnTo>
                  <a:lnTo>
                    <a:pt x="183" y="2"/>
                  </a:lnTo>
                  <a:lnTo>
                    <a:pt x="183" y="2"/>
                  </a:lnTo>
                  <a:lnTo>
                    <a:pt x="183" y="2"/>
                  </a:lnTo>
                  <a:lnTo>
                    <a:pt x="17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206"/>
            <p:cNvSpPr>
              <a:spLocks/>
            </p:cNvSpPr>
            <p:nvPr/>
          </p:nvSpPr>
          <p:spPr bwMode="auto">
            <a:xfrm>
              <a:off x="4459661" y="2413546"/>
              <a:ext cx="93663" cy="366713"/>
            </a:xfrm>
            <a:custGeom>
              <a:avLst/>
              <a:gdLst>
                <a:gd name="T0" fmla="*/ 0 w 117"/>
                <a:gd name="T1" fmla="*/ 3 h 463"/>
                <a:gd name="T2" fmla="*/ 2 w 117"/>
                <a:gd name="T3" fmla="*/ 12 h 463"/>
                <a:gd name="T4" fmla="*/ 7 w 117"/>
                <a:gd name="T5" fmla="*/ 30 h 463"/>
                <a:gd name="T6" fmla="*/ 14 w 117"/>
                <a:gd name="T7" fmla="*/ 54 h 463"/>
                <a:gd name="T8" fmla="*/ 22 w 117"/>
                <a:gd name="T9" fmla="*/ 85 h 463"/>
                <a:gd name="T10" fmla="*/ 31 w 117"/>
                <a:gd name="T11" fmla="*/ 120 h 463"/>
                <a:gd name="T12" fmla="*/ 41 w 117"/>
                <a:gd name="T13" fmla="*/ 158 h 463"/>
                <a:gd name="T14" fmla="*/ 52 w 117"/>
                <a:gd name="T15" fmla="*/ 198 h 463"/>
                <a:gd name="T16" fmla="*/ 62 w 117"/>
                <a:gd name="T17" fmla="*/ 239 h 463"/>
                <a:gd name="T18" fmla="*/ 73 w 117"/>
                <a:gd name="T19" fmla="*/ 281 h 463"/>
                <a:gd name="T20" fmla="*/ 83 w 117"/>
                <a:gd name="T21" fmla="*/ 321 h 463"/>
                <a:gd name="T22" fmla="*/ 92 w 117"/>
                <a:gd name="T23" fmla="*/ 358 h 463"/>
                <a:gd name="T24" fmla="*/ 99 w 117"/>
                <a:gd name="T25" fmla="*/ 391 h 463"/>
                <a:gd name="T26" fmla="*/ 106 w 117"/>
                <a:gd name="T27" fmla="*/ 420 h 463"/>
                <a:gd name="T28" fmla="*/ 109 w 117"/>
                <a:gd name="T29" fmla="*/ 442 h 463"/>
                <a:gd name="T30" fmla="*/ 112 w 117"/>
                <a:gd name="T31" fmla="*/ 457 h 463"/>
                <a:gd name="T32" fmla="*/ 117 w 117"/>
                <a:gd name="T33" fmla="*/ 463 h 463"/>
                <a:gd name="T34" fmla="*/ 117 w 117"/>
                <a:gd name="T35" fmla="*/ 450 h 463"/>
                <a:gd name="T36" fmla="*/ 114 w 117"/>
                <a:gd name="T37" fmla="*/ 432 h 463"/>
                <a:gd name="T38" fmla="*/ 109 w 117"/>
                <a:gd name="T39" fmla="*/ 405 h 463"/>
                <a:gd name="T40" fmla="*/ 103 w 117"/>
                <a:gd name="T41" fmla="*/ 374 h 463"/>
                <a:gd name="T42" fmla="*/ 93 w 117"/>
                <a:gd name="T43" fmla="*/ 338 h 463"/>
                <a:gd name="T44" fmla="*/ 84 w 117"/>
                <a:gd name="T45" fmla="*/ 299 h 463"/>
                <a:gd name="T46" fmla="*/ 74 w 117"/>
                <a:gd name="T47" fmla="*/ 258 h 463"/>
                <a:gd name="T48" fmla="*/ 63 w 117"/>
                <a:gd name="T49" fmla="*/ 216 h 463"/>
                <a:gd name="T50" fmla="*/ 53 w 117"/>
                <a:gd name="T51" fmla="*/ 176 h 463"/>
                <a:gd name="T52" fmla="*/ 43 w 117"/>
                <a:gd name="T53" fmla="*/ 136 h 463"/>
                <a:gd name="T54" fmla="*/ 33 w 117"/>
                <a:gd name="T55" fmla="*/ 100 h 463"/>
                <a:gd name="T56" fmla="*/ 24 w 117"/>
                <a:gd name="T57" fmla="*/ 67 h 463"/>
                <a:gd name="T58" fmla="*/ 17 w 117"/>
                <a:gd name="T59" fmla="*/ 39 h 463"/>
                <a:gd name="T60" fmla="*/ 12 w 117"/>
                <a:gd name="T61" fmla="*/ 18 h 463"/>
                <a:gd name="T62" fmla="*/ 8 w 117"/>
                <a:gd name="T63" fmla="*/ 4 h 463"/>
                <a:gd name="T64" fmla="*/ 7 w 117"/>
                <a:gd name="T6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463">
                  <a:moveTo>
                    <a:pt x="0" y="2"/>
                  </a:moveTo>
                  <a:lnTo>
                    <a:pt x="0" y="3"/>
                  </a:lnTo>
                  <a:lnTo>
                    <a:pt x="1" y="7"/>
                  </a:lnTo>
                  <a:lnTo>
                    <a:pt x="2" y="12"/>
                  </a:lnTo>
                  <a:lnTo>
                    <a:pt x="5" y="21"/>
                  </a:lnTo>
                  <a:lnTo>
                    <a:pt x="7" y="30"/>
                  </a:lnTo>
                  <a:lnTo>
                    <a:pt x="10" y="41"/>
                  </a:lnTo>
                  <a:lnTo>
                    <a:pt x="14" y="54"/>
                  </a:lnTo>
                  <a:lnTo>
                    <a:pt x="18" y="69"/>
                  </a:lnTo>
                  <a:lnTo>
                    <a:pt x="22" y="85"/>
                  </a:lnTo>
                  <a:lnTo>
                    <a:pt x="27" y="101"/>
                  </a:lnTo>
                  <a:lnTo>
                    <a:pt x="31" y="120"/>
                  </a:lnTo>
                  <a:lnTo>
                    <a:pt x="37" y="138"/>
                  </a:lnTo>
                  <a:lnTo>
                    <a:pt x="41" y="158"/>
                  </a:lnTo>
                  <a:lnTo>
                    <a:pt x="46" y="177"/>
                  </a:lnTo>
                  <a:lnTo>
                    <a:pt x="52" y="198"/>
                  </a:lnTo>
                  <a:lnTo>
                    <a:pt x="58" y="219"/>
                  </a:lnTo>
                  <a:lnTo>
                    <a:pt x="62" y="239"/>
                  </a:lnTo>
                  <a:lnTo>
                    <a:pt x="68" y="260"/>
                  </a:lnTo>
                  <a:lnTo>
                    <a:pt x="73" y="281"/>
                  </a:lnTo>
                  <a:lnTo>
                    <a:pt x="78" y="302"/>
                  </a:lnTo>
                  <a:lnTo>
                    <a:pt x="83" y="321"/>
                  </a:lnTo>
                  <a:lnTo>
                    <a:pt x="88" y="340"/>
                  </a:lnTo>
                  <a:lnTo>
                    <a:pt x="92" y="358"/>
                  </a:lnTo>
                  <a:lnTo>
                    <a:pt x="96" y="375"/>
                  </a:lnTo>
                  <a:lnTo>
                    <a:pt x="99" y="391"/>
                  </a:lnTo>
                  <a:lnTo>
                    <a:pt x="103" y="406"/>
                  </a:lnTo>
                  <a:lnTo>
                    <a:pt x="106" y="420"/>
                  </a:lnTo>
                  <a:lnTo>
                    <a:pt x="108" y="433"/>
                  </a:lnTo>
                  <a:lnTo>
                    <a:pt x="109" y="442"/>
                  </a:lnTo>
                  <a:lnTo>
                    <a:pt x="111" y="451"/>
                  </a:lnTo>
                  <a:lnTo>
                    <a:pt x="112" y="457"/>
                  </a:lnTo>
                  <a:lnTo>
                    <a:pt x="112" y="462"/>
                  </a:lnTo>
                  <a:lnTo>
                    <a:pt x="117" y="463"/>
                  </a:lnTo>
                  <a:lnTo>
                    <a:pt x="117" y="457"/>
                  </a:lnTo>
                  <a:lnTo>
                    <a:pt x="117" y="450"/>
                  </a:lnTo>
                  <a:lnTo>
                    <a:pt x="116" y="442"/>
                  </a:lnTo>
                  <a:lnTo>
                    <a:pt x="114" y="432"/>
                  </a:lnTo>
                  <a:lnTo>
                    <a:pt x="112" y="419"/>
                  </a:lnTo>
                  <a:lnTo>
                    <a:pt x="109" y="405"/>
                  </a:lnTo>
                  <a:lnTo>
                    <a:pt x="106" y="390"/>
                  </a:lnTo>
                  <a:lnTo>
                    <a:pt x="103" y="374"/>
                  </a:lnTo>
                  <a:lnTo>
                    <a:pt x="98" y="357"/>
                  </a:lnTo>
                  <a:lnTo>
                    <a:pt x="93" y="338"/>
                  </a:lnTo>
                  <a:lnTo>
                    <a:pt x="89" y="319"/>
                  </a:lnTo>
                  <a:lnTo>
                    <a:pt x="84" y="299"/>
                  </a:lnTo>
                  <a:lnTo>
                    <a:pt x="79" y="279"/>
                  </a:lnTo>
                  <a:lnTo>
                    <a:pt x="74" y="258"/>
                  </a:lnTo>
                  <a:lnTo>
                    <a:pt x="69" y="237"/>
                  </a:lnTo>
                  <a:lnTo>
                    <a:pt x="63" y="216"/>
                  </a:lnTo>
                  <a:lnTo>
                    <a:pt x="58" y="196"/>
                  </a:lnTo>
                  <a:lnTo>
                    <a:pt x="53" y="176"/>
                  </a:lnTo>
                  <a:lnTo>
                    <a:pt x="48" y="156"/>
                  </a:lnTo>
                  <a:lnTo>
                    <a:pt x="43" y="136"/>
                  </a:lnTo>
                  <a:lnTo>
                    <a:pt x="38" y="117"/>
                  </a:lnTo>
                  <a:lnTo>
                    <a:pt x="33" y="100"/>
                  </a:lnTo>
                  <a:lnTo>
                    <a:pt x="29" y="83"/>
                  </a:lnTo>
                  <a:lnTo>
                    <a:pt x="24" y="67"/>
                  </a:lnTo>
                  <a:lnTo>
                    <a:pt x="21" y="53"/>
                  </a:lnTo>
                  <a:lnTo>
                    <a:pt x="17" y="39"/>
                  </a:lnTo>
                  <a:lnTo>
                    <a:pt x="14" y="27"/>
                  </a:lnTo>
                  <a:lnTo>
                    <a:pt x="12" y="18"/>
                  </a:lnTo>
                  <a:lnTo>
                    <a:pt x="9" y="10"/>
                  </a:lnTo>
                  <a:lnTo>
                    <a:pt x="8" y="4"/>
                  </a:lnTo>
                  <a:lnTo>
                    <a:pt x="7" y="1"/>
                  </a:ln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207"/>
            <p:cNvSpPr>
              <a:spLocks/>
            </p:cNvSpPr>
            <p:nvPr/>
          </p:nvSpPr>
          <p:spPr bwMode="auto">
            <a:xfrm>
              <a:off x="4353298" y="2543721"/>
              <a:ext cx="233363" cy="504825"/>
            </a:xfrm>
            <a:custGeom>
              <a:avLst/>
              <a:gdLst>
                <a:gd name="T0" fmla="*/ 5 w 295"/>
                <a:gd name="T1" fmla="*/ 280 h 636"/>
                <a:gd name="T2" fmla="*/ 4 w 295"/>
                <a:gd name="T3" fmla="*/ 254 h 636"/>
                <a:gd name="T4" fmla="*/ 1 w 295"/>
                <a:gd name="T5" fmla="*/ 192 h 636"/>
                <a:gd name="T6" fmla="*/ 0 w 295"/>
                <a:gd name="T7" fmla="*/ 113 h 636"/>
                <a:gd name="T8" fmla="*/ 5 w 295"/>
                <a:gd name="T9" fmla="*/ 44 h 636"/>
                <a:gd name="T10" fmla="*/ 18 w 295"/>
                <a:gd name="T11" fmla="*/ 4 h 636"/>
                <a:gd name="T12" fmla="*/ 37 w 295"/>
                <a:gd name="T13" fmla="*/ 5 h 636"/>
                <a:gd name="T14" fmla="*/ 54 w 295"/>
                <a:gd name="T15" fmla="*/ 26 h 636"/>
                <a:gd name="T16" fmla="*/ 66 w 295"/>
                <a:gd name="T17" fmla="*/ 56 h 636"/>
                <a:gd name="T18" fmla="*/ 75 w 295"/>
                <a:gd name="T19" fmla="*/ 86 h 636"/>
                <a:gd name="T20" fmla="*/ 79 w 295"/>
                <a:gd name="T21" fmla="*/ 106 h 636"/>
                <a:gd name="T22" fmla="*/ 118 w 295"/>
                <a:gd name="T23" fmla="*/ 178 h 636"/>
                <a:gd name="T24" fmla="*/ 92 w 295"/>
                <a:gd name="T25" fmla="*/ 109 h 636"/>
                <a:gd name="T26" fmla="*/ 87 w 295"/>
                <a:gd name="T27" fmla="*/ 88 h 636"/>
                <a:gd name="T28" fmla="*/ 77 w 295"/>
                <a:gd name="T29" fmla="*/ 60 h 636"/>
                <a:gd name="T30" fmla="*/ 73 w 295"/>
                <a:gd name="T31" fmla="*/ 34 h 636"/>
                <a:gd name="T32" fmla="*/ 74 w 295"/>
                <a:gd name="T33" fmla="*/ 19 h 636"/>
                <a:gd name="T34" fmla="*/ 87 w 295"/>
                <a:gd name="T35" fmla="*/ 22 h 636"/>
                <a:gd name="T36" fmla="*/ 98 w 295"/>
                <a:gd name="T37" fmla="*/ 37 h 636"/>
                <a:gd name="T38" fmla="*/ 109 w 295"/>
                <a:gd name="T39" fmla="*/ 58 h 636"/>
                <a:gd name="T40" fmla="*/ 119 w 295"/>
                <a:gd name="T41" fmla="*/ 83 h 636"/>
                <a:gd name="T42" fmla="*/ 130 w 295"/>
                <a:gd name="T43" fmla="*/ 111 h 636"/>
                <a:gd name="T44" fmla="*/ 145 w 295"/>
                <a:gd name="T45" fmla="*/ 140 h 636"/>
                <a:gd name="T46" fmla="*/ 173 w 295"/>
                <a:gd name="T47" fmla="*/ 184 h 636"/>
                <a:gd name="T48" fmla="*/ 187 w 295"/>
                <a:gd name="T49" fmla="*/ 201 h 636"/>
                <a:gd name="T50" fmla="*/ 190 w 295"/>
                <a:gd name="T51" fmla="*/ 204 h 636"/>
                <a:gd name="T52" fmla="*/ 193 w 295"/>
                <a:gd name="T53" fmla="*/ 215 h 636"/>
                <a:gd name="T54" fmla="*/ 206 w 295"/>
                <a:gd name="T55" fmla="*/ 231 h 636"/>
                <a:gd name="T56" fmla="*/ 224 w 295"/>
                <a:gd name="T57" fmla="*/ 237 h 636"/>
                <a:gd name="T58" fmla="*/ 229 w 295"/>
                <a:gd name="T59" fmla="*/ 226 h 636"/>
                <a:gd name="T60" fmla="*/ 229 w 295"/>
                <a:gd name="T61" fmla="*/ 205 h 636"/>
                <a:gd name="T62" fmla="*/ 227 w 295"/>
                <a:gd name="T63" fmla="*/ 184 h 636"/>
                <a:gd name="T64" fmla="*/ 224 w 295"/>
                <a:gd name="T65" fmla="*/ 167 h 636"/>
                <a:gd name="T66" fmla="*/ 224 w 295"/>
                <a:gd name="T67" fmla="*/ 163 h 636"/>
                <a:gd name="T68" fmla="*/ 227 w 295"/>
                <a:gd name="T69" fmla="*/ 152 h 636"/>
                <a:gd name="T70" fmla="*/ 234 w 295"/>
                <a:gd name="T71" fmla="*/ 134 h 636"/>
                <a:gd name="T72" fmla="*/ 244 w 295"/>
                <a:gd name="T73" fmla="*/ 118 h 636"/>
                <a:gd name="T74" fmla="*/ 255 w 295"/>
                <a:gd name="T75" fmla="*/ 111 h 636"/>
                <a:gd name="T76" fmla="*/ 266 w 295"/>
                <a:gd name="T77" fmla="*/ 121 h 636"/>
                <a:gd name="T78" fmla="*/ 273 w 295"/>
                <a:gd name="T79" fmla="*/ 143 h 636"/>
                <a:gd name="T80" fmla="*/ 274 w 295"/>
                <a:gd name="T81" fmla="*/ 164 h 636"/>
                <a:gd name="T82" fmla="*/ 271 w 295"/>
                <a:gd name="T83" fmla="*/ 186 h 636"/>
                <a:gd name="T84" fmla="*/ 266 w 295"/>
                <a:gd name="T85" fmla="*/ 211 h 636"/>
                <a:gd name="T86" fmla="*/ 265 w 295"/>
                <a:gd name="T87" fmla="*/ 246 h 636"/>
                <a:gd name="T88" fmla="*/ 267 w 295"/>
                <a:gd name="T89" fmla="*/ 286 h 636"/>
                <a:gd name="T90" fmla="*/ 266 w 295"/>
                <a:gd name="T91" fmla="*/ 322 h 636"/>
                <a:gd name="T92" fmla="*/ 262 w 295"/>
                <a:gd name="T93" fmla="*/ 348 h 636"/>
                <a:gd name="T94" fmla="*/ 257 w 295"/>
                <a:gd name="T95" fmla="*/ 369 h 636"/>
                <a:gd name="T96" fmla="*/ 255 w 295"/>
                <a:gd name="T97" fmla="*/ 379 h 636"/>
                <a:gd name="T98" fmla="*/ 238 w 295"/>
                <a:gd name="T99" fmla="*/ 445 h 636"/>
                <a:gd name="T100" fmla="*/ 100 w 295"/>
                <a:gd name="T101" fmla="*/ 56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636">
                  <a:moveTo>
                    <a:pt x="100" y="566"/>
                  </a:moveTo>
                  <a:lnTo>
                    <a:pt x="95" y="439"/>
                  </a:lnTo>
                  <a:lnTo>
                    <a:pt x="5" y="280"/>
                  </a:lnTo>
                  <a:lnTo>
                    <a:pt x="5" y="277"/>
                  </a:lnTo>
                  <a:lnTo>
                    <a:pt x="4" y="268"/>
                  </a:lnTo>
                  <a:lnTo>
                    <a:pt x="4" y="254"/>
                  </a:lnTo>
                  <a:lnTo>
                    <a:pt x="3" y="237"/>
                  </a:lnTo>
                  <a:lnTo>
                    <a:pt x="1" y="215"/>
                  </a:lnTo>
                  <a:lnTo>
                    <a:pt x="1" y="192"/>
                  </a:lnTo>
                  <a:lnTo>
                    <a:pt x="0" y="166"/>
                  </a:lnTo>
                  <a:lnTo>
                    <a:pt x="0" y="140"/>
                  </a:lnTo>
                  <a:lnTo>
                    <a:pt x="0" y="113"/>
                  </a:lnTo>
                  <a:lnTo>
                    <a:pt x="1" y="88"/>
                  </a:lnTo>
                  <a:lnTo>
                    <a:pt x="3" y="65"/>
                  </a:lnTo>
                  <a:lnTo>
                    <a:pt x="5" y="44"/>
                  </a:lnTo>
                  <a:lnTo>
                    <a:pt x="8" y="26"/>
                  </a:lnTo>
                  <a:lnTo>
                    <a:pt x="13" y="12"/>
                  </a:lnTo>
                  <a:lnTo>
                    <a:pt x="18" y="4"/>
                  </a:lnTo>
                  <a:lnTo>
                    <a:pt x="24" y="0"/>
                  </a:lnTo>
                  <a:lnTo>
                    <a:pt x="31" y="2"/>
                  </a:lnTo>
                  <a:lnTo>
                    <a:pt x="37" y="5"/>
                  </a:lnTo>
                  <a:lnTo>
                    <a:pt x="43" y="11"/>
                  </a:lnTo>
                  <a:lnTo>
                    <a:pt x="49" y="18"/>
                  </a:lnTo>
                  <a:lnTo>
                    <a:pt x="54" y="26"/>
                  </a:lnTo>
                  <a:lnTo>
                    <a:pt x="59" y="35"/>
                  </a:lnTo>
                  <a:lnTo>
                    <a:pt x="62" y="45"/>
                  </a:lnTo>
                  <a:lnTo>
                    <a:pt x="66" y="56"/>
                  </a:lnTo>
                  <a:lnTo>
                    <a:pt x="69" y="66"/>
                  </a:lnTo>
                  <a:lnTo>
                    <a:pt x="73" y="76"/>
                  </a:lnTo>
                  <a:lnTo>
                    <a:pt x="75" y="86"/>
                  </a:lnTo>
                  <a:lnTo>
                    <a:pt x="76" y="94"/>
                  </a:lnTo>
                  <a:lnTo>
                    <a:pt x="77" y="102"/>
                  </a:lnTo>
                  <a:lnTo>
                    <a:pt x="79" y="106"/>
                  </a:lnTo>
                  <a:lnTo>
                    <a:pt x="80" y="110"/>
                  </a:lnTo>
                  <a:lnTo>
                    <a:pt x="80" y="111"/>
                  </a:lnTo>
                  <a:lnTo>
                    <a:pt x="118" y="178"/>
                  </a:lnTo>
                  <a:lnTo>
                    <a:pt x="95" y="113"/>
                  </a:lnTo>
                  <a:lnTo>
                    <a:pt x="94" y="112"/>
                  </a:lnTo>
                  <a:lnTo>
                    <a:pt x="92" y="109"/>
                  </a:lnTo>
                  <a:lnTo>
                    <a:pt x="91" y="103"/>
                  </a:lnTo>
                  <a:lnTo>
                    <a:pt x="89" y="96"/>
                  </a:lnTo>
                  <a:lnTo>
                    <a:pt x="87" y="88"/>
                  </a:lnTo>
                  <a:lnTo>
                    <a:pt x="83" y="79"/>
                  </a:lnTo>
                  <a:lnTo>
                    <a:pt x="81" y="69"/>
                  </a:lnTo>
                  <a:lnTo>
                    <a:pt x="77" y="60"/>
                  </a:lnTo>
                  <a:lnTo>
                    <a:pt x="75" y="51"/>
                  </a:lnTo>
                  <a:lnTo>
                    <a:pt x="74" y="42"/>
                  </a:lnTo>
                  <a:lnTo>
                    <a:pt x="73" y="34"/>
                  </a:lnTo>
                  <a:lnTo>
                    <a:pt x="72" y="27"/>
                  </a:lnTo>
                  <a:lnTo>
                    <a:pt x="73" y="22"/>
                  </a:lnTo>
                  <a:lnTo>
                    <a:pt x="74" y="19"/>
                  </a:lnTo>
                  <a:lnTo>
                    <a:pt x="77" y="18"/>
                  </a:lnTo>
                  <a:lnTo>
                    <a:pt x="82" y="19"/>
                  </a:lnTo>
                  <a:lnTo>
                    <a:pt x="87" y="22"/>
                  </a:lnTo>
                  <a:lnTo>
                    <a:pt x="91" y="27"/>
                  </a:lnTo>
                  <a:lnTo>
                    <a:pt x="95" y="31"/>
                  </a:lnTo>
                  <a:lnTo>
                    <a:pt x="98" y="37"/>
                  </a:lnTo>
                  <a:lnTo>
                    <a:pt x="103" y="44"/>
                  </a:lnTo>
                  <a:lnTo>
                    <a:pt x="105" y="51"/>
                  </a:lnTo>
                  <a:lnTo>
                    <a:pt x="109" y="58"/>
                  </a:lnTo>
                  <a:lnTo>
                    <a:pt x="112" y="66"/>
                  </a:lnTo>
                  <a:lnTo>
                    <a:pt x="115" y="74"/>
                  </a:lnTo>
                  <a:lnTo>
                    <a:pt x="119" y="83"/>
                  </a:lnTo>
                  <a:lnTo>
                    <a:pt x="122" y="93"/>
                  </a:lnTo>
                  <a:lnTo>
                    <a:pt x="126" y="102"/>
                  </a:lnTo>
                  <a:lnTo>
                    <a:pt x="130" y="111"/>
                  </a:lnTo>
                  <a:lnTo>
                    <a:pt x="135" y="120"/>
                  </a:lnTo>
                  <a:lnTo>
                    <a:pt x="140" y="131"/>
                  </a:lnTo>
                  <a:lnTo>
                    <a:pt x="145" y="140"/>
                  </a:lnTo>
                  <a:lnTo>
                    <a:pt x="156" y="158"/>
                  </a:lnTo>
                  <a:lnTo>
                    <a:pt x="165" y="172"/>
                  </a:lnTo>
                  <a:lnTo>
                    <a:pt x="173" y="184"/>
                  </a:lnTo>
                  <a:lnTo>
                    <a:pt x="179" y="192"/>
                  </a:lnTo>
                  <a:lnTo>
                    <a:pt x="183" y="197"/>
                  </a:lnTo>
                  <a:lnTo>
                    <a:pt x="187" y="201"/>
                  </a:lnTo>
                  <a:lnTo>
                    <a:pt x="189" y="203"/>
                  </a:lnTo>
                  <a:lnTo>
                    <a:pt x="190" y="203"/>
                  </a:lnTo>
                  <a:lnTo>
                    <a:pt x="190" y="204"/>
                  </a:lnTo>
                  <a:lnTo>
                    <a:pt x="190" y="207"/>
                  </a:lnTo>
                  <a:lnTo>
                    <a:pt x="190" y="210"/>
                  </a:lnTo>
                  <a:lnTo>
                    <a:pt x="193" y="215"/>
                  </a:lnTo>
                  <a:lnTo>
                    <a:pt x="195" y="219"/>
                  </a:lnTo>
                  <a:lnTo>
                    <a:pt x="200" y="225"/>
                  </a:lnTo>
                  <a:lnTo>
                    <a:pt x="206" y="231"/>
                  </a:lnTo>
                  <a:lnTo>
                    <a:pt x="216" y="235"/>
                  </a:lnTo>
                  <a:lnTo>
                    <a:pt x="220" y="238"/>
                  </a:lnTo>
                  <a:lnTo>
                    <a:pt x="224" y="237"/>
                  </a:lnTo>
                  <a:lnTo>
                    <a:pt x="226" y="234"/>
                  </a:lnTo>
                  <a:lnTo>
                    <a:pt x="228" y="231"/>
                  </a:lnTo>
                  <a:lnTo>
                    <a:pt x="229" y="226"/>
                  </a:lnTo>
                  <a:lnTo>
                    <a:pt x="229" y="219"/>
                  </a:lnTo>
                  <a:lnTo>
                    <a:pt x="229" y="212"/>
                  </a:lnTo>
                  <a:lnTo>
                    <a:pt x="229" y="205"/>
                  </a:lnTo>
                  <a:lnTo>
                    <a:pt x="228" y="197"/>
                  </a:lnTo>
                  <a:lnTo>
                    <a:pt x="227" y="190"/>
                  </a:lnTo>
                  <a:lnTo>
                    <a:pt x="227" y="184"/>
                  </a:lnTo>
                  <a:lnTo>
                    <a:pt x="226" y="178"/>
                  </a:lnTo>
                  <a:lnTo>
                    <a:pt x="225" y="172"/>
                  </a:lnTo>
                  <a:lnTo>
                    <a:pt x="224" y="167"/>
                  </a:lnTo>
                  <a:lnTo>
                    <a:pt x="223" y="165"/>
                  </a:lnTo>
                  <a:lnTo>
                    <a:pt x="223" y="164"/>
                  </a:lnTo>
                  <a:lnTo>
                    <a:pt x="224" y="163"/>
                  </a:lnTo>
                  <a:lnTo>
                    <a:pt x="224" y="160"/>
                  </a:lnTo>
                  <a:lnTo>
                    <a:pt x="225" y="157"/>
                  </a:lnTo>
                  <a:lnTo>
                    <a:pt x="227" y="152"/>
                  </a:lnTo>
                  <a:lnTo>
                    <a:pt x="229" y="147"/>
                  </a:lnTo>
                  <a:lnTo>
                    <a:pt x="232" y="141"/>
                  </a:lnTo>
                  <a:lnTo>
                    <a:pt x="234" y="134"/>
                  </a:lnTo>
                  <a:lnTo>
                    <a:pt x="238" y="128"/>
                  </a:lnTo>
                  <a:lnTo>
                    <a:pt x="241" y="122"/>
                  </a:lnTo>
                  <a:lnTo>
                    <a:pt x="244" y="118"/>
                  </a:lnTo>
                  <a:lnTo>
                    <a:pt x="248" y="114"/>
                  </a:lnTo>
                  <a:lnTo>
                    <a:pt x="251" y="112"/>
                  </a:lnTo>
                  <a:lnTo>
                    <a:pt x="255" y="111"/>
                  </a:lnTo>
                  <a:lnTo>
                    <a:pt x="259" y="112"/>
                  </a:lnTo>
                  <a:lnTo>
                    <a:pt x="263" y="116"/>
                  </a:lnTo>
                  <a:lnTo>
                    <a:pt x="266" y="121"/>
                  </a:lnTo>
                  <a:lnTo>
                    <a:pt x="270" y="129"/>
                  </a:lnTo>
                  <a:lnTo>
                    <a:pt x="272" y="136"/>
                  </a:lnTo>
                  <a:lnTo>
                    <a:pt x="273" y="143"/>
                  </a:lnTo>
                  <a:lnTo>
                    <a:pt x="274" y="150"/>
                  </a:lnTo>
                  <a:lnTo>
                    <a:pt x="274" y="157"/>
                  </a:lnTo>
                  <a:lnTo>
                    <a:pt x="274" y="164"/>
                  </a:lnTo>
                  <a:lnTo>
                    <a:pt x="273" y="171"/>
                  </a:lnTo>
                  <a:lnTo>
                    <a:pt x="272" y="178"/>
                  </a:lnTo>
                  <a:lnTo>
                    <a:pt x="271" y="186"/>
                  </a:lnTo>
                  <a:lnTo>
                    <a:pt x="269" y="194"/>
                  </a:lnTo>
                  <a:lnTo>
                    <a:pt x="267" y="202"/>
                  </a:lnTo>
                  <a:lnTo>
                    <a:pt x="266" y="211"/>
                  </a:lnTo>
                  <a:lnTo>
                    <a:pt x="266" y="222"/>
                  </a:lnTo>
                  <a:lnTo>
                    <a:pt x="265" y="233"/>
                  </a:lnTo>
                  <a:lnTo>
                    <a:pt x="265" y="246"/>
                  </a:lnTo>
                  <a:lnTo>
                    <a:pt x="266" y="260"/>
                  </a:lnTo>
                  <a:lnTo>
                    <a:pt x="267" y="273"/>
                  </a:lnTo>
                  <a:lnTo>
                    <a:pt x="267" y="286"/>
                  </a:lnTo>
                  <a:lnTo>
                    <a:pt x="267" y="299"/>
                  </a:lnTo>
                  <a:lnTo>
                    <a:pt x="267" y="311"/>
                  </a:lnTo>
                  <a:lnTo>
                    <a:pt x="266" y="322"/>
                  </a:lnTo>
                  <a:lnTo>
                    <a:pt x="265" y="332"/>
                  </a:lnTo>
                  <a:lnTo>
                    <a:pt x="264" y="340"/>
                  </a:lnTo>
                  <a:lnTo>
                    <a:pt x="262" y="348"/>
                  </a:lnTo>
                  <a:lnTo>
                    <a:pt x="261" y="356"/>
                  </a:lnTo>
                  <a:lnTo>
                    <a:pt x="259" y="363"/>
                  </a:lnTo>
                  <a:lnTo>
                    <a:pt x="257" y="369"/>
                  </a:lnTo>
                  <a:lnTo>
                    <a:pt x="256" y="374"/>
                  </a:lnTo>
                  <a:lnTo>
                    <a:pt x="255" y="377"/>
                  </a:lnTo>
                  <a:lnTo>
                    <a:pt x="255" y="379"/>
                  </a:lnTo>
                  <a:lnTo>
                    <a:pt x="254" y="381"/>
                  </a:lnTo>
                  <a:lnTo>
                    <a:pt x="254" y="382"/>
                  </a:lnTo>
                  <a:lnTo>
                    <a:pt x="238" y="445"/>
                  </a:lnTo>
                  <a:lnTo>
                    <a:pt x="295" y="536"/>
                  </a:lnTo>
                  <a:lnTo>
                    <a:pt x="120" y="636"/>
                  </a:lnTo>
                  <a:lnTo>
                    <a:pt x="100" y="56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208"/>
            <p:cNvSpPr>
              <a:spLocks/>
            </p:cNvSpPr>
            <p:nvPr/>
          </p:nvSpPr>
          <p:spPr bwMode="auto">
            <a:xfrm>
              <a:off x="4421561" y="2888208"/>
              <a:ext cx="15875" cy="104775"/>
            </a:xfrm>
            <a:custGeom>
              <a:avLst/>
              <a:gdLst>
                <a:gd name="T0" fmla="*/ 1 w 19"/>
                <a:gd name="T1" fmla="*/ 7 h 131"/>
                <a:gd name="T2" fmla="*/ 0 w 19"/>
                <a:gd name="T3" fmla="*/ 3 h 131"/>
                <a:gd name="T4" fmla="*/ 6 w 19"/>
                <a:gd name="T5" fmla="*/ 131 h 131"/>
                <a:gd name="T6" fmla="*/ 19 w 19"/>
                <a:gd name="T7" fmla="*/ 130 h 131"/>
                <a:gd name="T8" fmla="*/ 12 w 19"/>
                <a:gd name="T9" fmla="*/ 2 h 131"/>
                <a:gd name="T10" fmla="*/ 12 w 19"/>
                <a:gd name="T11" fmla="*/ 0 h 131"/>
                <a:gd name="T12" fmla="*/ 12 w 19"/>
                <a:gd name="T13" fmla="*/ 2 h 131"/>
                <a:gd name="T14" fmla="*/ 12 w 19"/>
                <a:gd name="T15" fmla="*/ 1 h 131"/>
                <a:gd name="T16" fmla="*/ 12 w 19"/>
                <a:gd name="T17" fmla="*/ 0 h 131"/>
                <a:gd name="T18" fmla="*/ 1 w 19"/>
                <a:gd name="T19"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1">
                  <a:moveTo>
                    <a:pt x="1" y="7"/>
                  </a:moveTo>
                  <a:lnTo>
                    <a:pt x="0" y="3"/>
                  </a:lnTo>
                  <a:lnTo>
                    <a:pt x="6" y="131"/>
                  </a:lnTo>
                  <a:lnTo>
                    <a:pt x="19" y="130"/>
                  </a:lnTo>
                  <a:lnTo>
                    <a:pt x="12" y="2"/>
                  </a:lnTo>
                  <a:lnTo>
                    <a:pt x="12" y="0"/>
                  </a:lnTo>
                  <a:lnTo>
                    <a:pt x="12" y="2"/>
                  </a:lnTo>
                  <a:lnTo>
                    <a:pt x="12" y="1"/>
                  </a:lnTo>
                  <a:lnTo>
                    <a:pt x="12"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209"/>
            <p:cNvSpPr>
              <a:spLocks/>
            </p:cNvSpPr>
            <p:nvPr/>
          </p:nvSpPr>
          <p:spPr bwMode="auto">
            <a:xfrm>
              <a:off x="4351711" y="2762796"/>
              <a:ext cx="80963" cy="131763"/>
            </a:xfrm>
            <a:custGeom>
              <a:avLst/>
              <a:gdLst>
                <a:gd name="T0" fmla="*/ 0 w 101"/>
                <a:gd name="T1" fmla="*/ 3 h 166"/>
                <a:gd name="T2" fmla="*/ 0 w 101"/>
                <a:gd name="T3" fmla="*/ 7 h 166"/>
                <a:gd name="T4" fmla="*/ 90 w 101"/>
                <a:gd name="T5" fmla="*/ 166 h 166"/>
                <a:gd name="T6" fmla="*/ 101 w 101"/>
                <a:gd name="T7" fmla="*/ 159 h 166"/>
                <a:gd name="T8" fmla="*/ 12 w 101"/>
                <a:gd name="T9" fmla="*/ 0 h 166"/>
                <a:gd name="T10" fmla="*/ 13 w 101"/>
                <a:gd name="T11" fmla="*/ 2 h 166"/>
                <a:gd name="T12" fmla="*/ 0 w 101"/>
                <a:gd name="T13" fmla="*/ 3 h 166"/>
                <a:gd name="T14" fmla="*/ 0 w 101"/>
                <a:gd name="T15" fmla="*/ 4 h 166"/>
                <a:gd name="T16" fmla="*/ 0 w 101"/>
                <a:gd name="T17" fmla="*/ 7 h 166"/>
                <a:gd name="T18" fmla="*/ 0 w 101"/>
                <a:gd name="T19"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66">
                  <a:moveTo>
                    <a:pt x="0" y="3"/>
                  </a:moveTo>
                  <a:lnTo>
                    <a:pt x="0" y="7"/>
                  </a:lnTo>
                  <a:lnTo>
                    <a:pt x="90" y="166"/>
                  </a:lnTo>
                  <a:lnTo>
                    <a:pt x="101" y="159"/>
                  </a:lnTo>
                  <a:lnTo>
                    <a:pt x="12" y="0"/>
                  </a:lnTo>
                  <a:lnTo>
                    <a:pt x="13" y="2"/>
                  </a:lnTo>
                  <a:lnTo>
                    <a:pt x="0" y="3"/>
                  </a:lnTo>
                  <a:lnTo>
                    <a:pt x="0" y="4"/>
                  </a:lnTo>
                  <a:lnTo>
                    <a:pt x="0"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210"/>
            <p:cNvSpPr>
              <a:spLocks/>
            </p:cNvSpPr>
            <p:nvPr/>
          </p:nvSpPr>
          <p:spPr bwMode="auto">
            <a:xfrm>
              <a:off x="4348536" y="2537371"/>
              <a:ext cx="23813" cy="228600"/>
            </a:xfrm>
            <a:custGeom>
              <a:avLst/>
              <a:gdLst>
                <a:gd name="T0" fmla="*/ 29 w 29"/>
                <a:gd name="T1" fmla="*/ 0 h 287"/>
                <a:gd name="T2" fmla="*/ 29 w 29"/>
                <a:gd name="T3" fmla="*/ 0 h 287"/>
                <a:gd name="T4" fmla="*/ 18 w 29"/>
                <a:gd name="T5" fmla="*/ 6 h 287"/>
                <a:gd name="T6" fmla="*/ 11 w 29"/>
                <a:gd name="T7" fmla="*/ 17 h 287"/>
                <a:gd name="T8" fmla="*/ 6 w 29"/>
                <a:gd name="T9" fmla="*/ 32 h 287"/>
                <a:gd name="T10" fmla="*/ 4 w 29"/>
                <a:gd name="T11" fmla="*/ 50 h 287"/>
                <a:gd name="T12" fmla="*/ 2 w 29"/>
                <a:gd name="T13" fmla="*/ 72 h 287"/>
                <a:gd name="T14" fmla="*/ 0 w 29"/>
                <a:gd name="T15" fmla="*/ 95 h 287"/>
                <a:gd name="T16" fmla="*/ 0 w 29"/>
                <a:gd name="T17" fmla="*/ 120 h 287"/>
                <a:gd name="T18" fmla="*/ 0 w 29"/>
                <a:gd name="T19" fmla="*/ 147 h 287"/>
                <a:gd name="T20" fmla="*/ 0 w 29"/>
                <a:gd name="T21" fmla="*/ 173 h 287"/>
                <a:gd name="T22" fmla="*/ 0 w 29"/>
                <a:gd name="T23" fmla="*/ 199 h 287"/>
                <a:gd name="T24" fmla="*/ 1 w 29"/>
                <a:gd name="T25" fmla="*/ 223 h 287"/>
                <a:gd name="T26" fmla="*/ 2 w 29"/>
                <a:gd name="T27" fmla="*/ 244 h 287"/>
                <a:gd name="T28" fmla="*/ 2 w 29"/>
                <a:gd name="T29" fmla="*/ 262 h 287"/>
                <a:gd name="T30" fmla="*/ 3 w 29"/>
                <a:gd name="T31" fmla="*/ 276 h 287"/>
                <a:gd name="T32" fmla="*/ 4 w 29"/>
                <a:gd name="T33" fmla="*/ 284 h 287"/>
                <a:gd name="T34" fmla="*/ 4 w 29"/>
                <a:gd name="T35" fmla="*/ 287 h 287"/>
                <a:gd name="T36" fmla="*/ 17 w 29"/>
                <a:gd name="T37" fmla="*/ 286 h 287"/>
                <a:gd name="T38" fmla="*/ 17 w 29"/>
                <a:gd name="T39" fmla="*/ 284 h 287"/>
                <a:gd name="T40" fmla="*/ 16 w 29"/>
                <a:gd name="T41" fmla="*/ 275 h 287"/>
                <a:gd name="T42" fmla="*/ 16 w 29"/>
                <a:gd name="T43" fmla="*/ 261 h 287"/>
                <a:gd name="T44" fmla="*/ 15 w 29"/>
                <a:gd name="T45" fmla="*/ 242 h 287"/>
                <a:gd name="T46" fmla="*/ 13 w 29"/>
                <a:gd name="T47" fmla="*/ 222 h 287"/>
                <a:gd name="T48" fmla="*/ 12 w 29"/>
                <a:gd name="T49" fmla="*/ 199 h 287"/>
                <a:gd name="T50" fmla="*/ 12 w 29"/>
                <a:gd name="T51" fmla="*/ 173 h 287"/>
                <a:gd name="T52" fmla="*/ 12 w 29"/>
                <a:gd name="T53" fmla="*/ 147 h 287"/>
                <a:gd name="T54" fmla="*/ 12 w 29"/>
                <a:gd name="T55" fmla="*/ 120 h 287"/>
                <a:gd name="T56" fmla="*/ 13 w 29"/>
                <a:gd name="T57" fmla="*/ 96 h 287"/>
                <a:gd name="T58" fmla="*/ 15 w 29"/>
                <a:gd name="T59" fmla="*/ 72 h 287"/>
                <a:gd name="T60" fmla="*/ 17 w 29"/>
                <a:gd name="T61" fmla="*/ 51 h 287"/>
                <a:gd name="T62" fmla="*/ 20 w 29"/>
                <a:gd name="T63" fmla="*/ 34 h 287"/>
                <a:gd name="T64" fmla="*/ 24 w 29"/>
                <a:gd name="T65" fmla="*/ 21 h 287"/>
                <a:gd name="T66" fmla="*/ 27 w 29"/>
                <a:gd name="T67" fmla="*/ 15 h 287"/>
                <a:gd name="T68" fmla="*/ 29 w 29"/>
                <a:gd name="T69" fmla="*/ 14 h 287"/>
                <a:gd name="T70" fmla="*/ 29 w 29"/>
                <a:gd name="T71" fmla="*/ 14 h 287"/>
                <a:gd name="T72" fmla="*/ 29 w 29"/>
                <a:gd name="T7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87">
                  <a:moveTo>
                    <a:pt x="29" y="0"/>
                  </a:moveTo>
                  <a:lnTo>
                    <a:pt x="29" y="0"/>
                  </a:lnTo>
                  <a:lnTo>
                    <a:pt x="18" y="6"/>
                  </a:lnTo>
                  <a:lnTo>
                    <a:pt x="11" y="17"/>
                  </a:lnTo>
                  <a:lnTo>
                    <a:pt x="6" y="32"/>
                  </a:lnTo>
                  <a:lnTo>
                    <a:pt x="4" y="50"/>
                  </a:lnTo>
                  <a:lnTo>
                    <a:pt x="2" y="72"/>
                  </a:lnTo>
                  <a:lnTo>
                    <a:pt x="0" y="95"/>
                  </a:lnTo>
                  <a:lnTo>
                    <a:pt x="0" y="120"/>
                  </a:lnTo>
                  <a:lnTo>
                    <a:pt x="0" y="147"/>
                  </a:lnTo>
                  <a:lnTo>
                    <a:pt x="0" y="173"/>
                  </a:lnTo>
                  <a:lnTo>
                    <a:pt x="0" y="199"/>
                  </a:lnTo>
                  <a:lnTo>
                    <a:pt x="1" y="223"/>
                  </a:lnTo>
                  <a:lnTo>
                    <a:pt x="2" y="244"/>
                  </a:lnTo>
                  <a:lnTo>
                    <a:pt x="2" y="262"/>
                  </a:lnTo>
                  <a:lnTo>
                    <a:pt x="3" y="276"/>
                  </a:lnTo>
                  <a:lnTo>
                    <a:pt x="4" y="284"/>
                  </a:lnTo>
                  <a:lnTo>
                    <a:pt x="4" y="287"/>
                  </a:lnTo>
                  <a:lnTo>
                    <a:pt x="17" y="286"/>
                  </a:lnTo>
                  <a:lnTo>
                    <a:pt x="17" y="284"/>
                  </a:lnTo>
                  <a:lnTo>
                    <a:pt x="16" y="275"/>
                  </a:lnTo>
                  <a:lnTo>
                    <a:pt x="16" y="261"/>
                  </a:lnTo>
                  <a:lnTo>
                    <a:pt x="15" y="242"/>
                  </a:lnTo>
                  <a:lnTo>
                    <a:pt x="13" y="222"/>
                  </a:lnTo>
                  <a:lnTo>
                    <a:pt x="12" y="199"/>
                  </a:lnTo>
                  <a:lnTo>
                    <a:pt x="12" y="173"/>
                  </a:lnTo>
                  <a:lnTo>
                    <a:pt x="12" y="147"/>
                  </a:lnTo>
                  <a:lnTo>
                    <a:pt x="12" y="120"/>
                  </a:lnTo>
                  <a:lnTo>
                    <a:pt x="13" y="96"/>
                  </a:lnTo>
                  <a:lnTo>
                    <a:pt x="15" y="72"/>
                  </a:lnTo>
                  <a:lnTo>
                    <a:pt x="17" y="51"/>
                  </a:lnTo>
                  <a:lnTo>
                    <a:pt x="20" y="34"/>
                  </a:lnTo>
                  <a:lnTo>
                    <a:pt x="24" y="21"/>
                  </a:lnTo>
                  <a:lnTo>
                    <a:pt x="27" y="15"/>
                  </a:lnTo>
                  <a:lnTo>
                    <a:pt x="29" y="14"/>
                  </a:lnTo>
                  <a:lnTo>
                    <a:pt x="29" y="1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211"/>
            <p:cNvSpPr>
              <a:spLocks/>
            </p:cNvSpPr>
            <p:nvPr/>
          </p:nvSpPr>
          <p:spPr bwMode="auto">
            <a:xfrm>
              <a:off x="4372348" y="2537371"/>
              <a:ext cx="49213" cy="96838"/>
            </a:xfrm>
            <a:custGeom>
              <a:avLst/>
              <a:gdLst>
                <a:gd name="T0" fmla="*/ 62 w 63"/>
                <a:gd name="T1" fmla="*/ 116 h 121"/>
                <a:gd name="T2" fmla="*/ 63 w 63"/>
                <a:gd name="T3" fmla="*/ 118 h 121"/>
                <a:gd name="T4" fmla="*/ 63 w 63"/>
                <a:gd name="T5" fmla="*/ 116 h 121"/>
                <a:gd name="T6" fmla="*/ 62 w 63"/>
                <a:gd name="T7" fmla="*/ 112 h 121"/>
                <a:gd name="T8" fmla="*/ 60 w 63"/>
                <a:gd name="T9" fmla="*/ 108 h 121"/>
                <a:gd name="T10" fmla="*/ 59 w 63"/>
                <a:gd name="T11" fmla="*/ 100 h 121"/>
                <a:gd name="T12" fmla="*/ 57 w 63"/>
                <a:gd name="T13" fmla="*/ 91 h 121"/>
                <a:gd name="T14" fmla="*/ 55 w 63"/>
                <a:gd name="T15" fmla="*/ 81 h 121"/>
                <a:gd name="T16" fmla="*/ 51 w 63"/>
                <a:gd name="T17" fmla="*/ 72 h 121"/>
                <a:gd name="T18" fmla="*/ 49 w 63"/>
                <a:gd name="T19" fmla="*/ 60 h 121"/>
                <a:gd name="T20" fmla="*/ 44 w 63"/>
                <a:gd name="T21" fmla="*/ 50 h 121"/>
                <a:gd name="T22" fmla="*/ 41 w 63"/>
                <a:gd name="T23" fmla="*/ 40 h 121"/>
                <a:gd name="T24" fmla="*/ 35 w 63"/>
                <a:gd name="T25" fmla="*/ 30 h 121"/>
                <a:gd name="T26" fmla="*/ 30 w 63"/>
                <a:gd name="T27" fmla="*/ 21 h 121"/>
                <a:gd name="T28" fmla="*/ 24 w 63"/>
                <a:gd name="T29" fmla="*/ 13 h 121"/>
                <a:gd name="T30" fmla="*/ 17 w 63"/>
                <a:gd name="T31" fmla="*/ 7 h 121"/>
                <a:gd name="T32" fmla="*/ 10 w 63"/>
                <a:gd name="T33" fmla="*/ 3 h 121"/>
                <a:gd name="T34" fmla="*/ 0 w 63"/>
                <a:gd name="T35" fmla="*/ 0 h 121"/>
                <a:gd name="T36" fmla="*/ 0 w 63"/>
                <a:gd name="T37" fmla="*/ 14 h 121"/>
                <a:gd name="T38" fmla="*/ 5 w 63"/>
                <a:gd name="T39" fmla="*/ 14 h 121"/>
                <a:gd name="T40" fmla="*/ 10 w 63"/>
                <a:gd name="T41" fmla="*/ 17 h 121"/>
                <a:gd name="T42" fmla="*/ 14 w 63"/>
                <a:gd name="T43" fmla="*/ 21 h 121"/>
                <a:gd name="T44" fmla="*/ 19 w 63"/>
                <a:gd name="T45" fmla="*/ 28 h 121"/>
                <a:gd name="T46" fmla="*/ 25 w 63"/>
                <a:gd name="T47" fmla="*/ 36 h 121"/>
                <a:gd name="T48" fmla="*/ 28 w 63"/>
                <a:gd name="T49" fmla="*/ 45 h 121"/>
                <a:gd name="T50" fmla="*/ 33 w 63"/>
                <a:gd name="T51" fmla="*/ 55 h 121"/>
                <a:gd name="T52" fmla="*/ 36 w 63"/>
                <a:gd name="T53" fmla="*/ 65 h 121"/>
                <a:gd name="T54" fmla="*/ 40 w 63"/>
                <a:gd name="T55" fmla="*/ 75 h 121"/>
                <a:gd name="T56" fmla="*/ 42 w 63"/>
                <a:gd name="T57" fmla="*/ 85 h 121"/>
                <a:gd name="T58" fmla="*/ 44 w 63"/>
                <a:gd name="T59" fmla="*/ 94 h 121"/>
                <a:gd name="T60" fmla="*/ 47 w 63"/>
                <a:gd name="T61" fmla="*/ 102 h 121"/>
                <a:gd name="T62" fmla="*/ 48 w 63"/>
                <a:gd name="T63" fmla="*/ 109 h 121"/>
                <a:gd name="T64" fmla="*/ 49 w 63"/>
                <a:gd name="T65" fmla="*/ 116 h 121"/>
                <a:gd name="T66" fmla="*/ 49 w 63"/>
                <a:gd name="T67" fmla="*/ 118 h 121"/>
                <a:gd name="T68" fmla="*/ 49 w 63"/>
                <a:gd name="T69" fmla="*/ 119 h 121"/>
                <a:gd name="T70" fmla="*/ 50 w 63"/>
                <a:gd name="T71" fmla="*/ 121 h 121"/>
                <a:gd name="T72" fmla="*/ 49 w 63"/>
                <a:gd name="T73" fmla="*/ 119 h 121"/>
                <a:gd name="T74" fmla="*/ 50 w 63"/>
                <a:gd name="T75" fmla="*/ 120 h 121"/>
                <a:gd name="T76" fmla="*/ 50 w 63"/>
                <a:gd name="T77" fmla="*/ 121 h 121"/>
                <a:gd name="T78" fmla="*/ 62 w 63"/>
                <a:gd name="T79"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121">
                  <a:moveTo>
                    <a:pt x="62" y="116"/>
                  </a:moveTo>
                  <a:lnTo>
                    <a:pt x="63" y="118"/>
                  </a:lnTo>
                  <a:lnTo>
                    <a:pt x="63" y="116"/>
                  </a:lnTo>
                  <a:lnTo>
                    <a:pt x="62" y="112"/>
                  </a:lnTo>
                  <a:lnTo>
                    <a:pt x="60" y="108"/>
                  </a:lnTo>
                  <a:lnTo>
                    <a:pt x="59" y="100"/>
                  </a:lnTo>
                  <a:lnTo>
                    <a:pt x="57" y="91"/>
                  </a:lnTo>
                  <a:lnTo>
                    <a:pt x="55" y="81"/>
                  </a:lnTo>
                  <a:lnTo>
                    <a:pt x="51" y="72"/>
                  </a:lnTo>
                  <a:lnTo>
                    <a:pt x="49" y="60"/>
                  </a:lnTo>
                  <a:lnTo>
                    <a:pt x="44" y="50"/>
                  </a:lnTo>
                  <a:lnTo>
                    <a:pt x="41" y="40"/>
                  </a:lnTo>
                  <a:lnTo>
                    <a:pt x="35" y="30"/>
                  </a:lnTo>
                  <a:lnTo>
                    <a:pt x="30" y="21"/>
                  </a:lnTo>
                  <a:lnTo>
                    <a:pt x="24" y="13"/>
                  </a:lnTo>
                  <a:lnTo>
                    <a:pt x="17" y="7"/>
                  </a:lnTo>
                  <a:lnTo>
                    <a:pt x="10" y="3"/>
                  </a:lnTo>
                  <a:lnTo>
                    <a:pt x="0" y="0"/>
                  </a:lnTo>
                  <a:lnTo>
                    <a:pt x="0" y="14"/>
                  </a:lnTo>
                  <a:lnTo>
                    <a:pt x="5" y="14"/>
                  </a:lnTo>
                  <a:lnTo>
                    <a:pt x="10" y="17"/>
                  </a:lnTo>
                  <a:lnTo>
                    <a:pt x="14" y="21"/>
                  </a:lnTo>
                  <a:lnTo>
                    <a:pt x="19" y="28"/>
                  </a:lnTo>
                  <a:lnTo>
                    <a:pt x="25" y="36"/>
                  </a:lnTo>
                  <a:lnTo>
                    <a:pt x="28" y="45"/>
                  </a:lnTo>
                  <a:lnTo>
                    <a:pt x="33" y="55"/>
                  </a:lnTo>
                  <a:lnTo>
                    <a:pt x="36" y="65"/>
                  </a:lnTo>
                  <a:lnTo>
                    <a:pt x="40" y="75"/>
                  </a:lnTo>
                  <a:lnTo>
                    <a:pt x="42" y="85"/>
                  </a:lnTo>
                  <a:lnTo>
                    <a:pt x="44" y="94"/>
                  </a:lnTo>
                  <a:lnTo>
                    <a:pt x="47" y="102"/>
                  </a:lnTo>
                  <a:lnTo>
                    <a:pt x="48" y="109"/>
                  </a:lnTo>
                  <a:lnTo>
                    <a:pt x="49" y="116"/>
                  </a:lnTo>
                  <a:lnTo>
                    <a:pt x="49" y="118"/>
                  </a:lnTo>
                  <a:lnTo>
                    <a:pt x="49" y="119"/>
                  </a:lnTo>
                  <a:lnTo>
                    <a:pt x="50" y="121"/>
                  </a:lnTo>
                  <a:lnTo>
                    <a:pt x="49" y="119"/>
                  </a:lnTo>
                  <a:lnTo>
                    <a:pt x="50" y="120"/>
                  </a:lnTo>
                  <a:lnTo>
                    <a:pt x="50" y="121"/>
                  </a:lnTo>
                  <a:lnTo>
                    <a:pt x="62"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212"/>
            <p:cNvSpPr>
              <a:spLocks/>
            </p:cNvSpPr>
            <p:nvPr/>
          </p:nvSpPr>
          <p:spPr bwMode="auto">
            <a:xfrm>
              <a:off x="4412036" y="2629446"/>
              <a:ext cx="52388" cy="98425"/>
            </a:xfrm>
            <a:custGeom>
              <a:avLst/>
              <a:gdLst>
                <a:gd name="T0" fmla="*/ 38 w 68"/>
                <a:gd name="T1" fmla="*/ 71 h 124"/>
                <a:gd name="T2" fmla="*/ 50 w 68"/>
                <a:gd name="T3" fmla="*/ 66 h 124"/>
                <a:gd name="T4" fmla="*/ 12 w 68"/>
                <a:gd name="T5" fmla="*/ 0 h 124"/>
                <a:gd name="T6" fmla="*/ 0 w 68"/>
                <a:gd name="T7" fmla="*/ 5 h 124"/>
                <a:gd name="T8" fmla="*/ 38 w 68"/>
                <a:gd name="T9" fmla="*/ 72 h 124"/>
                <a:gd name="T10" fmla="*/ 50 w 68"/>
                <a:gd name="T11" fmla="*/ 66 h 124"/>
                <a:gd name="T12" fmla="*/ 38 w 68"/>
                <a:gd name="T13" fmla="*/ 72 h 124"/>
                <a:gd name="T14" fmla="*/ 68 w 68"/>
                <a:gd name="T15" fmla="*/ 124 h 124"/>
                <a:gd name="T16" fmla="*/ 50 w 68"/>
                <a:gd name="T17" fmla="*/ 66 h 124"/>
                <a:gd name="T18" fmla="*/ 38 w 68"/>
                <a:gd name="T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24">
                  <a:moveTo>
                    <a:pt x="38" y="71"/>
                  </a:moveTo>
                  <a:lnTo>
                    <a:pt x="50" y="66"/>
                  </a:lnTo>
                  <a:lnTo>
                    <a:pt x="12" y="0"/>
                  </a:lnTo>
                  <a:lnTo>
                    <a:pt x="0" y="5"/>
                  </a:lnTo>
                  <a:lnTo>
                    <a:pt x="38" y="72"/>
                  </a:lnTo>
                  <a:lnTo>
                    <a:pt x="50" y="66"/>
                  </a:lnTo>
                  <a:lnTo>
                    <a:pt x="38" y="72"/>
                  </a:lnTo>
                  <a:lnTo>
                    <a:pt x="68" y="124"/>
                  </a:lnTo>
                  <a:lnTo>
                    <a:pt x="50" y="66"/>
                  </a:lnTo>
                  <a:lnTo>
                    <a:pt x="38"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213"/>
            <p:cNvSpPr>
              <a:spLocks/>
            </p:cNvSpPr>
            <p:nvPr/>
          </p:nvSpPr>
          <p:spPr bwMode="auto">
            <a:xfrm>
              <a:off x="4423148" y="2631033"/>
              <a:ext cx="26988" cy="55563"/>
            </a:xfrm>
            <a:custGeom>
              <a:avLst/>
              <a:gdLst>
                <a:gd name="T0" fmla="*/ 0 w 35"/>
                <a:gd name="T1" fmla="*/ 5 h 69"/>
                <a:gd name="T2" fmla="*/ 0 w 35"/>
                <a:gd name="T3" fmla="*/ 5 h 69"/>
                <a:gd name="T4" fmla="*/ 23 w 35"/>
                <a:gd name="T5" fmla="*/ 69 h 69"/>
                <a:gd name="T6" fmla="*/ 35 w 35"/>
                <a:gd name="T7" fmla="*/ 64 h 69"/>
                <a:gd name="T8" fmla="*/ 11 w 35"/>
                <a:gd name="T9" fmla="*/ 0 h 69"/>
                <a:gd name="T10" fmla="*/ 11 w 35"/>
                <a:gd name="T11" fmla="*/ 0 h 69"/>
                <a:gd name="T12" fmla="*/ 0 w 35"/>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35" h="69">
                  <a:moveTo>
                    <a:pt x="0" y="5"/>
                  </a:moveTo>
                  <a:lnTo>
                    <a:pt x="0" y="5"/>
                  </a:lnTo>
                  <a:lnTo>
                    <a:pt x="23" y="69"/>
                  </a:lnTo>
                  <a:lnTo>
                    <a:pt x="35" y="64"/>
                  </a:lnTo>
                  <a:lnTo>
                    <a:pt x="11" y="0"/>
                  </a:lnTo>
                  <a:lnTo>
                    <a:pt x="11"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214"/>
            <p:cNvSpPr>
              <a:spLocks/>
            </p:cNvSpPr>
            <p:nvPr/>
          </p:nvSpPr>
          <p:spPr bwMode="auto">
            <a:xfrm>
              <a:off x="4404098" y="2551658"/>
              <a:ext cx="28575" cy="82550"/>
            </a:xfrm>
            <a:custGeom>
              <a:avLst/>
              <a:gdLst>
                <a:gd name="T0" fmla="*/ 18 w 34"/>
                <a:gd name="T1" fmla="*/ 2 h 104"/>
                <a:gd name="T2" fmla="*/ 18 w 34"/>
                <a:gd name="T3" fmla="*/ 2 h 104"/>
                <a:gd name="T4" fmla="*/ 11 w 34"/>
                <a:gd name="T5" fmla="*/ 0 h 104"/>
                <a:gd name="T6" fmla="*/ 5 w 34"/>
                <a:gd name="T7" fmla="*/ 2 h 104"/>
                <a:gd name="T8" fmla="*/ 0 w 34"/>
                <a:gd name="T9" fmla="*/ 8 h 104"/>
                <a:gd name="T10" fmla="*/ 0 w 34"/>
                <a:gd name="T11" fmla="*/ 15 h 104"/>
                <a:gd name="T12" fmla="*/ 0 w 34"/>
                <a:gd name="T13" fmla="*/ 23 h 104"/>
                <a:gd name="T14" fmla="*/ 1 w 34"/>
                <a:gd name="T15" fmla="*/ 31 h 104"/>
                <a:gd name="T16" fmla="*/ 3 w 34"/>
                <a:gd name="T17" fmla="*/ 40 h 104"/>
                <a:gd name="T18" fmla="*/ 6 w 34"/>
                <a:gd name="T19" fmla="*/ 51 h 104"/>
                <a:gd name="T20" fmla="*/ 9 w 34"/>
                <a:gd name="T21" fmla="*/ 60 h 104"/>
                <a:gd name="T22" fmla="*/ 11 w 34"/>
                <a:gd name="T23" fmla="*/ 69 h 104"/>
                <a:gd name="T24" fmla="*/ 14 w 34"/>
                <a:gd name="T25" fmla="*/ 78 h 104"/>
                <a:gd name="T26" fmla="*/ 16 w 34"/>
                <a:gd name="T27" fmla="*/ 86 h 104"/>
                <a:gd name="T28" fmla="*/ 18 w 34"/>
                <a:gd name="T29" fmla="*/ 93 h 104"/>
                <a:gd name="T30" fmla="*/ 21 w 34"/>
                <a:gd name="T31" fmla="*/ 99 h 104"/>
                <a:gd name="T32" fmla="*/ 22 w 34"/>
                <a:gd name="T33" fmla="*/ 102 h 104"/>
                <a:gd name="T34" fmla="*/ 23 w 34"/>
                <a:gd name="T35" fmla="*/ 104 h 104"/>
                <a:gd name="T36" fmla="*/ 34 w 34"/>
                <a:gd name="T37" fmla="*/ 99 h 104"/>
                <a:gd name="T38" fmla="*/ 34 w 34"/>
                <a:gd name="T39" fmla="*/ 98 h 104"/>
                <a:gd name="T40" fmla="*/ 32 w 34"/>
                <a:gd name="T41" fmla="*/ 94 h 104"/>
                <a:gd name="T42" fmla="*/ 31 w 34"/>
                <a:gd name="T43" fmla="*/ 90 h 104"/>
                <a:gd name="T44" fmla="*/ 29 w 34"/>
                <a:gd name="T45" fmla="*/ 83 h 104"/>
                <a:gd name="T46" fmla="*/ 26 w 34"/>
                <a:gd name="T47" fmla="*/ 75 h 104"/>
                <a:gd name="T48" fmla="*/ 23 w 34"/>
                <a:gd name="T49" fmla="*/ 66 h 104"/>
                <a:gd name="T50" fmla="*/ 21 w 34"/>
                <a:gd name="T51" fmla="*/ 56 h 104"/>
                <a:gd name="T52" fmla="*/ 18 w 34"/>
                <a:gd name="T53" fmla="*/ 46 h 104"/>
                <a:gd name="T54" fmla="*/ 16 w 34"/>
                <a:gd name="T55" fmla="*/ 37 h 104"/>
                <a:gd name="T56" fmla="*/ 14 w 34"/>
                <a:gd name="T57" fmla="*/ 29 h 104"/>
                <a:gd name="T58" fmla="*/ 13 w 34"/>
                <a:gd name="T59" fmla="*/ 21 h 104"/>
                <a:gd name="T60" fmla="*/ 13 w 34"/>
                <a:gd name="T61" fmla="*/ 15 h 104"/>
                <a:gd name="T62" fmla="*/ 14 w 34"/>
                <a:gd name="T63" fmla="*/ 11 h 104"/>
                <a:gd name="T64" fmla="*/ 13 w 34"/>
                <a:gd name="T65" fmla="*/ 11 h 104"/>
                <a:gd name="T66" fmla="*/ 11 w 34"/>
                <a:gd name="T67" fmla="*/ 13 h 104"/>
                <a:gd name="T68" fmla="*/ 13 w 34"/>
                <a:gd name="T69" fmla="*/ 13 h 104"/>
                <a:gd name="T70" fmla="*/ 13 w 34"/>
                <a:gd name="T71" fmla="*/ 13 h 104"/>
                <a:gd name="T72" fmla="*/ 18 w 34"/>
                <a:gd name="T7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04">
                  <a:moveTo>
                    <a:pt x="18" y="2"/>
                  </a:moveTo>
                  <a:lnTo>
                    <a:pt x="18" y="2"/>
                  </a:lnTo>
                  <a:lnTo>
                    <a:pt x="11" y="0"/>
                  </a:lnTo>
                  <a:lnTo>
                    <a:pt x="5" y="2"/>
                  </a:lnTo>
                  <a:lnTo>
                    <a:pt x="0" y="8"/>
                  </a:lnTo>
                  <a:lnTo>
                    <a:pt x="0" y="15"/>
                  </a:lnTo>
                  <a:lnTo>
                    <a:pt x="0" y="23"/>
                  </a:lnTo>
                  <a:lnTo>
                    <a:pt x="1" y="31"/>
                  </a:lnTo>
                  <a:lnTo>
                    <a:pt x="3" y="40"/>
                  </a:lnTo>
                  <a:lnTo>
                    <a:pt x="6" y="51"/>
                  </a:lnTo>
                  <a:lnTo>
                    <a:pt x="9" y="60"/>
                  </a:lnTo>
                  <a:lnTo>
                    <a:pt x="11" y="69"/>
                  </a:lnTo>
                  <a:lnTo>
                    <a:pt x="14" y="78"/>
                  </a:lnTo>
                  <a:lnTo>
                    <a:pt x="16" y="86"/>
                  </a:lnTo>
                  <a:lnTo>
                    <a:pt x="18" y="93"/>
                  </a:lnTo>
                  <a:lnTo>
                    <a:pt x="21" y="99"/>
                  </a:lnTo>
                  <a:lnTo>
                    <a:pt x="22" y="102"/>
                  </a:lnTo>
                  <a:lnTo>
                    <a:pt x="23" y="104"/>
                  </a:lnTo>
                  <a:lnTo>
                    <a:pt x="34" y="99"/>
                  </a:lnTo>
                  <a:lnTo>
                    <a:pt x="34" y="98"/>
                  </a:lnTo>
                  <a:lnTo>
                    <a:pt x="32" y="94"/>
                  </a:lnTo>
                  <a:lnTo>
                    <a:pt x="31" y="90"/>
                  </a:lnTo>
                  <a:lnTo>
                    <a:pt x="29" y="83"/>
                  </a:lnTo>
                  <a:lnTo>
                    <a:pt x="26" y="75"/>
                  </a:lnTo>
                  <a:lnTo>
                    <a:pt x="23" y="66"/>
                  </a:lnTo>
                  <a:lnTo>
                    <a:pt x="21" y="56"/>
                  </a:lnTo>
                  <a:lnTo>
                    <a:pt x="18" y="46"/>
                  </a:lnTo>
                  <a:lnTo>
                    <a:pt x="16" y="37"/>
                  </a:lnTo>
                  <a:lnTo>
                    <a:pt x="14" y="29"/>
                  </a:lnTo>
                  <a:lnTo>
                    <a:pt x="13" y="21"/>
                  </a:lnTo>
                  <a:lnTo>
                    <a:pt x="13" y="15"/>
                  </a:lnTo>
                  <a:lnTo>
                    <a:pt x="14" y="11"/>
                  </a:lnTo>
                  <a:lnTo>
                    <a:pt x="13" y="11"/>
                  </a:lnTo>
                  <a:lnTo>
                    <a:pt x="11" y="13"/>
                  </a:lnTo>
                  <a:lnTo>
                    <a:pt x="13" y="13"/>
                  </a:lnTo>
                  <a:lnTo>
                    <a:pt x="13" y="13"/>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215"/>
            <p:cNvSpPr>
              <a:spLocks/>
            </p:cNvSpPr>
            <p:nvPr/>
          </p:nvSpPr>
          <p:spPr bwMode="auto">
            <a:xfrm>
              <a:off x="4415211" y="2554833"/>
              <a:ext cx="57150" cy="101600"/>
            </a:xfrm>
            <a:custGeom>
              <a:avLst/>
              <a:gdLst>
                <a:gd name="T0" fmla="*/ 72 w 72"/>
                <a:gd name="T1" fmla="*/ 122 h 129"/>
                <a:gd name="T2" fmla="*/ 72 w 72"/>
                <a:gd name="T3" fmla="*/ 122 h 129"/>
                <a:gd name="T4" fmla="*/ 66 w 72"/>
                <a:gd name="T5" fmla="*/ 113 h 129"/>
                <a:gd name="T6" fmla="*/ 62 w 72"/>
                <a:gd name="T7" fmla="*/ 104 h 129"/>
                <a:gd name="T8" fmla="*/ 57 w 72"/>
                <a:gd name="T9" fmla="*/ 93 h 129"/>
                <a:gd name="T10" fmla="*/ 54 w 72"/>
                <a:gd name="T11" fmla="*/ 85 h 129"/>
                <a:gd name="T12" fmla="*/ 49 w 72"/>
                <a:gd name="T13" fmla="*/ 76 h 129"/>
                <a:gd name="T14" fmla="*/ 46 w 72"/>
                <a:gd name="T15" fmla="*/ 67 h 129"/>
                <a:gd name="T16" fmla="*/ 42 w 72"/>
                <a:gd name="T17" fmla="*/ 58 h 129"/>
                <a:gd name="T18" fmla="*/ 39 w 72"/>
                <a:gd name="T19" fmla="*/ 50 h 129"/>
                <a:gd name="T20" fmla="*/ 35 w 72"/>
                <a:gd name="T21" fmla="*/ 42 h 129"/>
                <a:gd name="T22" fmla="*/ 33 w 72"/>
                <a:gd name="T23" fmla="*/ 34 h 129"/>
                <a:gd name="T24" fmla="*/ 28 w 72"/>
                <a:gd name="T25" fmla="*/ 27 h 129"/>
                <a:gd name="T26" fmla="*/ 25 w 72"/>
                <a:gd name="T27" fmla="*/ 20 h 129"/>
                <a:gd name="T28" fmla="*/ 21 w 72"/>
                <a:gd name="T29" fmla="*/ 14 h 129"/>
                <a:gd name="T30" fmla="*/ 17 w 72"/>
                <a:gd name="T31" fmla="*/ 9 h 129"/>
                <a:gd name="T32" fmla="*/ 12 w 72"/>
                <a:gd name="T33" fmla="*/ 4 h 129"/>
                <a:gd name="T34" fmla="*/ 5 w 72"/>
                <a:gd name="T35" fmla="*/ 0 h 129"/>
                <a:gd name="T36" fmla="*/ 0 w 72"/>
                <a:gd name="T37" fmla="*/ 11 h 129"/>
                <a:gd name="T38" fmla="*/ 3 w 72"/>
                <a:gd name="T39" fmla="*/ 13 h 129"/>
                <a:gd name="T40" fmla="*/ 8 w 72"/>
                <a:gd name="T41" fmla="*/ 16 h 129"/>
                <a:gd name="T42" fmla="*/ 11 w 72"/>
                <a:gd name="T43" fmla="*/ 21 h 129"/>
                <a:gd name="T44" fmla="*/ 15 w 72"/>
                <a:gd name="T45" fmla="*/ 27 h 129"/>
                <a:gd name="T46" fmla="*/ 18 w 72"/>
                <a:gd name="T47" fmla="*/ 32 h 129"/>
                <a:gd name="T48" fmla="*/ 20 w 72"/>
                <a:gd name="T49" fmla="*/ 39 h 129"/>
                <a:gd name="T50" fmla="*/ 24 w 72"/>
                <a:gd name="T51" fmla="*/ 46 h 129"/>
                <a:gd name="T52" fmla="*/ 27 w 72"/>
                <a:gd name="T53" fmla="*/ 54 h 129"/>
                <a:gd name="T54" fmla="*/ 31 w 72"/>
                <a:gd name="T55" fmla="*/ 62 h 129"/>
                <a:gd name="T56" fmla="*/ 34 w 72"/>
                <a:gd name="T57" fmla="*/ 72 h 129"/>
                <a:gd name="T58" fmla="*/ 38 w 72"/>
                <a:gd name="T59" fmla="*/ 81 h 129"/>
                <a:gd name="T60" fmla="*/ 41 w 72"/>
                <a:gd name="T61" fmla="*/ 90 h 129"/>
                <a:gd name="T62" fmla="*/ 46 w 72"/>
                <a:gd name="T63" fmla="*/ 99 h 129"/>
                <a:gd name="T64" fmla="*/ 50 w 72"/>
                <a:gd name="T65" fmla="*/ 108 h 129"/>
                <a:gd name="T66" fmla="*/ 55 w 72"/>
                <a:gd name="T67" fmla="*/ 119 h 129"/>
                <a:gd name="T68" fmla="*/ 61 w 72"/>
                <a:gd name="T69" fmla="*/ 129 h 129"/>
                <a:gd name="T70" fmla="*/ 61 w 72"/>
                <a:gd name="T71" fmla="*/ 129 h 129"/>
                <a:gd name="T72" fmla="*/ 72 w 72"/>
                <a:gd name="T73"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29">
                  <a:moveTo>
                    <a:pt x="72" y="122"/>
                  </a:moveTo>
                  <a:lnTo>
                    <a:pt x="72" y="122"/>
                  </a:lnTo>
                  <a:lnTo>
                    <a:pt x="66" y="113"/>
                  </a:lnTo>
                  <a:lnTo>
                    <a:pt x="62" y="104"/>
                  </a:lnTo>
                  <a:lnTo>
                    <a:pt x="57" y="93"/>
                  </a:lnTo>
                  <a:lnTo>
                    <a:pt x="54" y="85"/>
                  </a:lnTo>
                  <a:lnTo>
                    <a:pt x="49" y="76"/>
                  </a:lnTo>
                  <a:lnTo>
                    <a:pt x="46" y="67"/>
                  </a:lnTo>
                  <a:lnTo>
                    <a:pt x="42" y="58"/>
                  </a:lnTo>
                  <a:lnTo>
                    <a:pt x="39" y="50"/>
                  </a:lnTo>
                  <a:lnTo>
                    <a:pt x="35" y="42"/>
                  </a:lnTo>
                  <a:lnTo>
                    <a:pt x="33" y="34"/>
                  </a:lnTo>
                  <a:lnTo>
                    <a:pt x="28" y="27"/>
                  </a:lnTo>
                  <a:lnTo>
                    <a:pt x="25" y="20"/>
                  </a:lnTo>
                  <a:lnTo>
                    <a:pt x="21" y="14"/>
                  </a:lnTo>
                  <a:lnTo>
                    <a:pt x="17" y="9"/>
                  </a:lnTo>
                  <a:lnTo>
                    <a:pt x="12" y="4"/>
                  </a:lnTo>
                  <a:lnTo>
                    <a:pt x="5" y="0"/>
                  </a:lnTo>
                  <a:lnTo>
                    <a:pt x="0" y="11"/>
                  </a:lnTo>
                  <a:lnTo>
                    <a:pt x="3" y="13"/>
                  </a:lnTo>
                  <a:lnTo>
                    <a:pt x="8" y="16"/>
                  </a:lnTo>
                  <a:lnTo>
                    <a:pt x="11" y="21"/>
                  </a:lnTo>
                  <a:lnTo>
                    <a:pt x="15" y="27"/>
                  </a:lnTo>
                  <a:lnTo>
                    <a:pt x="18" y="32"/>
                  </a:lnTo>
                  <a:lnTo>
                    <a:pt x="20" y="39"/>
                  </a:lnTo>
                  <a:lnTo>
                    <a:pt x="24" y="46"/>
                  </a:lnTo>
                  <a:lnTo>
                    <a:pt x="27" y="54"/>
                  </a:lnTo>
                  <a:lnTo>
                    <a:pt x="31" y="62"/>
                  </a:lnTo>
                  <a:lnTo>
                    <a:pt x="34" y="72"/>
                  </a:lnTo>
                  <a:lnTo>
                    <a:pt x="38" y="81"/>
                  </a:lnTo>
                  <a:lnTo>
                    <a:pt x="41" y="90"/>
                  </a:lnTo>
                  <a:lnTo>
                    <a:pt x="46" y="99"/>
                  </a:lnTo>
                  <a:lnTo>
                    <a:pt x="50" y="108"/>
                  </a:lnTo>
                  <a:lnTo>
                    <a:pt x="55" y="119"/>
                  </a:lnTo>
                  <a:lnTo>
                    <a:pt x="61" y="129"/>
                  </a:lnTo>
                  <a:lnTo>
                    <a:pt x="61" y="129"/>
                  </a:lnTo>
                  <a:lnTo>
                    <a:pt x="72"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216"/>
            <p:cNvSpPr>
              <a:spLocks/>
            </p:cNvSpPr>
            <p:nvPr/>
          </p:nvSpPr>
          <p:spPr bwMode="auto">
            <a:xfrm>
              <a:off x="4462836" y="2651671"/>
              <a:ext cx="46038" cy="57150"/>
            </a:xfrm>
            <a:custGeom>
              <a:avLst/>
              <a:gdLst>
                <a:gd name="T0" fmla="*/ 56 w 57"/>
                <a:gd name="T1" fmla="*/ 68 h 73"/>
                <a:gd name="T2" fmla="*/ 54 w 57"/>
                <a:gd name="T3" fmla="*/ 63 h 73"/>
                <a:gd name="T4" fmla="*/ 54 w 57"/>
                <a:gd name="T5" fmla="*/ 63 h 73"/>
                <a:gd name="T6" fmla="*/ 51 w 57"/>
                <a:gd name="T7" fmla="*/ 60 h 73"/>
                <a:gd name="T8" fmla="*/ 48 w 57"/>
                <a:gd name="T9" fmla="*/ 57 h 73"/>
                <a:gd name="T10" fmla="*/ 43 w 57"/>
                <a:gd name="T11" fmla="*/ 51 h 73"/>
                <a:gd name="T12" fmla="*/ 38 w 57"/>
                <a:gd name="T13" fmla="*/ 44 h 73"/>
                <a:gd name="T14" fmla="*/ 31 w 57"/>
                <a:gd name="T15" fmla="*/ 33 h 73"/>
                <a:gd name="T16" fmla="*/ 22 w 57"/>
                <a:gd name="T17" fmla="*/ 19 h 73"/>
                <a:gd name="T18" fmla="*/ 11 w 57"/>
                <a:gd name="T19" fmla="*/ 0 h 73"/>
                <a:gd name="T20" fmla="*/ 0 w 57"/>
                <a:gd name="T21" fmla="*/ 7 h 73"/>
                <a:gd name="T22" fmla="*/ 10 w 57"/>
                <a:gd name="T23" fmla="*/ 26 h 73"/>
                <a:gd name="T24" fmla="*/ 19 w 57"/>
                <a:gd name="T25" fmla="*/ 39 h 73"/>
                <a:gd name="T26" fmla="*/ 27 w 57"/>
                <a:gd name="T27" fmla="*/ 51 h 73"/>
                <a:gd name="T28" fmla="*/ 34 w 57"/>
                <a:gd name="T29" fmla="*/ 60 h 73"/>
                <a:gd name="T30" fmla="*/ 39 w 57"/>
                <a:gd name="T31" fmla="*/ 65 h 73"/>
                <a:gd name="T32" fmla="*/ 42 w 57"/>
                <a:gd name="T33" fmla="*/ 69 h 73"/>
                <a:gd name="T34" fmla="*/ 45 w 57"/>
                <a:gd name="T35" fmla="*/ 72 h 73"/>
                <a:gd name="T36" fmla="*/ 46 w 57"/>
                <a:gd name="T37" fmla="*/ 73 h 73"/>
                <a:gd name="T38" fmla="*/ 43 w 57"/>
                <a:gd name="T39" fmla="*/ 67 h 73"/>
                <a:gd name="T40" fmla="*/ 56 w 57"/>
                <a:gd name="T41" fmla="*/ 68 h 73"/>
                <a:gd name="T42" fmla="*/ 57 w 57"/>
                <a:gd name="T43" fmla="*/ 65 h 73"/>
                <a:gd name="T44" fmla="*/ 54 w 57"/>
                <a:gd name="T45" fmla="*/ 63 h 73"/>
                <a:gd name="T46" fmla="*/ 56 w 57"/>
                <a:gd name="T4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73">
                  <a:moveTo>
                    <a:pt x="56" y="68"/>
                  </a:moveTo>
                  <a:lnTo>
                    <a:pt x="54" y="63"/>
                  </a:lnTo>
                  <a:lnTo>
                    <a:pt x="54" y="63"/>
                  </a:lnTo>
                  <a:lnTo>
                    <a:pt x="51" y="60"/>
                  </a:lnTo>
                  <a:lnTo>
                    <a:pt x="48" y="57"/>
                  </a:lnTo>
                  <a:lnTo>
                    <a:pt x="43" y="51"/>
                  </a:lnTo>
                  <a:lnTo>
                    <a:pt x="38" y="44"/>
                  </a:lnTo>
                  <a:lnTo>
                    <a:pt x="31" y="33"/>
                  </a:lnTo>
                  <a:lnTo>
                    <a:pt x="22" y="19"/>
                  </a:lnTo>
                  <a:lnTo>
                    <a:pt x="11" y="0"/>
                  </a:lnTo>
                  <a:lnTo>
                    <a:pt x="0" y="7"/>
                  </a:lnTo>
                  <a:lnTo>
                    <a:pt x="10" y="26"/>
                  </a:lnTo>
                  <a:lnTo>
                    <a:pt x="19" y="39"/>
                  </a:lnTo>
                  <a:lnTo>
                    <a:pt x="27" y="51"/>
                  </a:lnTo>
                  <a:lnTo>
                    <a:pt x="34" y="60"/>
                  </a:lnTo>
                  <a:lnTo>
                    <a:pt x="39" y="65"/>
                  </a:lnTo>
                  <a:lnTo>
                    <a:pt x="42" y="69"/>
                  </a:lnTo>
                  <a:lnTo>
                    <a:pt x="45" y="72"/>
                  </a:lnTo>
                  <a:lnTo>
                    <a:pt x="46" y="73"/>
                  </a:lnTo>
                  <a:lnTo>
                    <a:pt x="43" y="67"/>
                  </a:lnTo>
                  <a:lnTo>
                    <a:pt x="56" y="68"/>
                  </a:lnTo>
                  <a:lnTo>
                    <a:pt x="57" y="65"/>
                  </a:lnTo>
                  <a:lnTo>
                    <a:pt x="54" y="63"/>
                  </a:lnTo>
                  <a:lnTo>
                    <a:pt x="5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217"/>
            <p:cNvSpPr>
              <a:spLocks/>
            </p:cNvSpPr>
            <p:nvPr/>
          </p:nvSpPr>
          <p:spPr bwMode="auto">
            <a:xfrm>
              <a:off x="4497761" y="2704058"/>
              <a:ext cx="26988" cy="30163"/>
            </a:xfrm>
            <a:custGeom>
              <a:avLst/>
              <a:gdLst>
                <a:gd name="T0" fmla="*/ 35 w 35"/>
                <a:gd name="T1" fmla="*/ 28 h 38"/>
                <a:gd name="T2" fmla="*/ 35 w 35"/>
                <a:gd name="T3" fmla="*/ 28 h 38"/>
                <a:gd name="T4" fmla="*/ 27 w 35"/>
                <a:gd name="T5" fmla="*/ 22 h 38"/>
                <a:gd name="T6" fmla="*/ 21 w 35"/>
                <a:gd name="T7" fmla="*/ 17 h 38"/>
                <a:gd name="T8" fmla="*/ 18 w 35"/>
                <a:gd name="T9" fmla="*/ 13 h 38"/>
                <a:gd name="T10" fmla="*/ 14 w 35"/>
                <a:gd name="T11" fmla="*/ 8 h 38"/>
                <a:gd name="T12" fmla="*/ 14 w 35"/>
                <a:gd name="T13" fmla="*/ 5 h 38"/>
                <a:gd name="T14" fmla="*/ 13 w 35"/>
                <a:gd name="T15" fmla="*/ 2 h 38"/>
                <a:gd name="T16" fmla="*/ 13 w 35"/>
                <a:gd name="T17" fmla="*/ 1 h 38"/>
                <a:gd name="T18" fmla="*/ 13 w 35"/>
                <a:gd name="T19" fmla="*/ 1 h 38"/>
                <a:gd name="T20" fmla="*/ 0 w 35"/>
                <a:gd name="T21" fmla="*/ 0 h 38"/>
                <a:gd name="T22" fmla="*/ 0 w 35"/>
                <a:gd name="T23" fmla="*/ 1 h 38"/>
                <a:gd name="T24" fmla="*/ 0 w 35"/>
                <a:gd name="T25" fmla="*/ 5 h 38"/>
                <a:gd name="T26" fmla="*/ 2 w 35"/>
                <a:gd name="T27" fmla="*/ 9 h 38"/>
                <a:gd name="T28" fmla="*/ 4 w 35"/>
                <a:gd name="T29" fmla="*/ 14 h 38"/>
                <a:gd name="T30" fmla="*/ 7 w 35"/>
                <a:gd name="T31" fmla="*/ 20 h 38"/>
                <a:gd name="T32" fmla="*/ 12 w 35"/>
                <a:gd name="T33" fmla="*/ 27 h 38"/>
                <a:gd name="T34" fmla="*/ 20 w 35"/>
                <a:gd name="T35" fmla="*/ 32 h 38"/>
                <a:gd name="T36" fmla="*/ 29 w 35"/>
                <a:gd name="T37" fmla="*/ 38 h 38"/>
                <a:gd name="T38" fmla="*/ 29 w 35"/>
                <a:gd name="T39" fmla="*/ 38 h 38"/>
                <a:gd name="T40" fmla="*/ 35 w 35"/>
                <a:gd name="T4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8">
                  <a:moveTo>
                    <a:pt x="35" y="28"/>
                  </a:moveTo>
                  <a:lnTo>
                    <a:pt x="35" y="28"/>
                  </a:lnTo>
                  <a:lnTo>
                    <a:pt x="27" y="22"/>
                  </a:lnTo>
                  <a:lnTo>
                    <a:pt x="21" y="17"/>
                  </a:lnTo>
                  <a:lnTo>
                    <a:pt x="18" y="13"/>
                  </a:lnTo>
                  <a:lnTo>
                    <a:pt x="14" y="8"/>
                  </a:lnTo>
                  <a:lnTo>
                    <a:pt x="14" y="5"/>
                  </a:lnTo>
                  <a:lnTo>
                    <a:pt x="13" y="2"/>
                  </a:lnTo>
                  <a:lnTo>
                    <a:pt x="13" y="1"/>
                  </a:lnTo>
                  <a:lnTo>
                    <a:pt x="13" y="1"/>
                  </a:lnTo>
                  <a:lnTo>
                    <a:pt x="0" y="0"/>
                  </a:lnTo>
                  <a:lnTo>
                    <a:pt x="0" y="1"/>
                  </a:lnTo>
                  <a:lnTo>
                    <a:pt x="0" y="5"/>
                  </a:lnTo>
                  <a:lnTo>
                    <a:pt x="2" y="9"/>
                  </a:lnTo>
                  <a:lnTo>
                    <a:pt x="4" y="14"/>
                  </a:lnTo>
                  <a:lnTo>
                    <a:pt x="7" y="20"/>
                  </a:lnTo>
                  <a:lnTo>
                    <a:pt x="12" y="27"/>
                  </a:lnTo>
                  <a:lnTo>
                    <a:pt x="20" y="32"/>
                  </a:lnTo>
                  <a:lnTo>
                    <a:pt x="29" y="38"/>
                  </a:lnTo>
                  <a:lnTo>
                    <a:pt x="29" y="38"/>
                  </a:lnTo>
                  <a:lnTo>
                    <a:pt x="3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218"/>
            <p:cNvSpPr>
              <a:spLocks/>
            </p:cNvSpPr>
            <p:nvPr/>
          </p:nvSpPr>
          <p:spPr bwMode="auto">
            <a:xfrm>
              <a:off x="4521573" y="2670721"/>
              <a:ext cx="19050" cy="65088"/>
            </a:xfrm>
            <a:custGeom>
              <a:avLst/>
              <a:gdLst>
                <a:gd name="T0" fmla="*/ 5 w 24"/>
                <a:gd name="T1" fmla="*/ 0 h 81"/>
                <a:gd name="T2" fmla="*/ 5 w 24"/>
                <a:gd name="T3" fmla="*/ 3 h 81"/>
                <a:gd name="T4" fmla="*/ 5 w 24"/>
                <a:gd name="T5" fmla="*/ 4 h 81"/>
                <a:gd name="T6" fmla="*/ 6 w 24"/>
                <a:gd name="T7" fmla="*/ 7 h 81"/>
                <a:gd name="T8" fmla="*/ 6 w 24"/>
                <a:gd name="T9" fmla="*/ 11 h 81"/>
                <a:gd name="T10" fmla="*/ 7 w 24"/>
                <a:gd name="T11" fmla="*/ 17 h 81"/>
                <a:gd name="T12" fmla="*/ 8 w 24"/>
                <a:gd name="T13" fmla="*/ 23 h 81"/>
                <a:gd name="T14" fmla="*/ 9 w 24"/>
                <a:gd name="T15" fmla="*/ 30 h 81"/>
                <a:gd name="T16" fmla="*/ 11 w 24"/>
                <a:gd name="T17" fmla="*/ 37 h 81"/>
                <a:gd name="T18" fmla="*/ 11 w 24"/>
                <a:gd name="T19" fmla="*/ 43 h 81"/>
                <a:gd name="T20" fmla="*/ 11 w 24"/>
                <a:gd name="T21" fmla="*/ 50 h 81"/>
                <a:gd name="T22" fmla="*/ 11 w 24"/>
                <a:gd name="T23" fmla="*/ 57 h 81"/>
                <a:gd name="T24" fmla="*/ 11 w 24"/>
                <a:gd name="T25" fmla="*/ 63 h 81"/>
                <a:gd name="T26" fmla="*/ 11 w 24"/>
                <a:gd name="T27" fmla="*/ 66 h 81"/>
                <a:gd name="T28" fmla="*/ 8 w 24"/>
                <a:gd name="T29" fmla="*/ 69 h 81"/>
                <a:gd name="T30" fmla="*/ 8 w 24"/>
                <a:gd name="T31" fmla="*/ 69 h 81"/>
                <a:gd name="T32" fmla="*/ 8 w 24"/>
                <a:gd name="T33" fmla="*/ 69 h 81"/>
                <a:gd name="T34" fmla="*/ 6 w 24"/>
                <a:gd name="T35" fmla="*/ 69 h 81"/>
                <a:gd name="T36" fmla="*/ 0 w 24"/>
                <a:gd name="T37" fmla="*/ 79 h 81"/>
                <a:gd name="T38" fmla="*/ 7 w 24"/>
                <a:gd name="T39" fmla="*/ 81 h 81"/>
                <a:gd name="T40" fmla="*/ 14 w 24"/>
                <a:gd name="T41" fmla="*/ 80 h 81"/>
                <a:gd name="T42" fmla="*/ 19 w 24"/>
                <a:gd name="T43" fmla="*/ 77 h 81"/>
                <a:gd name="T44" fmla="*/ 22 w 24"/>
                <a:gd name="T45" fmla="*/ 71 h 81"/>
                <a:gd name="T46" fmla="*/ 23 w 24"/>
                <a:gd name="T47" fmla="*/ 64 h 81"/>
                <a:gd name="T48" fmla="*/ 24 w 24"/>
                <a:gd name="T49" fmla="*/ 57 h 81"/>
                <a:gd name="T50" fmla="*/ 24 w 24"/>
                <a:gd name="T51" fmla="*/ 50 h 81"/>
                <a:gd name="T52" fmla="*/ 24 w 24"/>
                <a:gd name="T53" fmla="*/ 43 h 81"/>
                <a:gd name="T54" fmla="*/ 23 w 24"/>
                <a:gd name="T55" fmla="*/ 34 h 81"/>
                <a:gd name="T56" fmla="*/ 22 w 24"/>
                <a:gd name="T57" fmla="*/ 27 h 81"/>
                <a:gd name="T58" fmla="*/ 21 w 24"/>
                <a:gd name="T59" fmla="*/ 20 h 81"/>
                <a:gd name="T60" fmla="*/ 20 w 24"/>
                <a:gd name="T61" fmla="*/ 13 h 81"/>
                <a:gd name="T62" fmla="*/ 19 w 24"/>
                <a:gd name="T63" fmla="*/ 9 h 81"/>
                <a:gd name="T64" fmla="*/ 19 w 24"/>
                <a:gd name="T65" fmla="*/ 4 h 81"/>
                <a:gd name="T66" fmla="*/ 17 w 24"/>
                <a:gd name="T67" fmla="*/ 2 h 81"/>
                <a:gd name="T68" fmla="*/ 17 w 24"/>
                <a:gd name="T69" fmla="*/ 1 h 81"/>
                <a:gd name="T70" fmla="*/ 17 w 24"/>
                <a:gd name="T71" fmla="*/ 4 h 81"/>
                <a:gd name="T72" fmla="*/ 5 w 24"/>
                <a:gd name="T73" fmla="*/ 0 h 81"/>
                <a:gd name="T74" fmla="*/ 5 w 24"/>
                <a:gd name="T75" fmla="*/ 2 h 81"/>
                <a:gd name="T76" fmla="*/ 5 w 24"/>
                <a:gd name="T77" fmla="*/ 3 h 81"/>
                <a:gd name="T78" fmla="*/ 5 w 24"/>
                <a:gd name="T7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81">
                  <a:moveTo>
                    <a:pt x="5" y="0"/>
                  </a:moveTo>
                  <a:lnTo>
                    <a:pt x="5" y="3"/>
                  </a:lnTo>
                  <a:lnTo>
                    <a:pt x="5" y="4"/>
                  </a:lnTo>
                  <a:lnTo>
                    <a:pt x="6" y="7"/>
                  </a:lnTo>
                  <a:lnTo>
                    <a:pt x="6" y="11"/>
                  </a:lnTo>
                  <a:lnTo>
                    <a:pt x="7" y="17"/>
                  </a:lnTo>
                  <a:lnTo>
                    <a:pt x="8" y="23"/>
                  </a:lnTo>
                  <a:lnTo>
                    <a:pt x="9" y="30"/>
                  </a:lnTo>
                  <a:lnTo>
                    <a:pt x="11" y="37"/>
                  </a:lnTo>
                  <a:lnTo>
                    <a:pt x="11" y="43"/>
                  </a:lnTo>
                  <a:lnTo>
                    <a:pt x="11" y="50"/>
                  </a:lnTo>
                  <a:lnTo>
                    <a:pt x="11" y="57"/>
                  </a:lnTo>
                  <a:lnTo>
                    <a:pt x="11" y="63"/>
                  </a:lnTo>
                  <a:lnTo>
                    <a:pt x="11" y="66"/>
                  </a:lnTo>
                  <a:lnTo>
                    <a:pt x="8" y="69"/>
                  </a:lnTo>
                  <a:lnTo>
                    <a:pt x="8" y="69"/>
                  </a:lnTo>
                  <a:lnTo>
                    <a:pt x="8" y="69"/>
                  </a:lnTo>
                  <a:lnTo>
                    <a:pt x="6" y="69"/>
                  </a:lnTo>
                  <a:lnTo>
                    <a:pt x="0" y="79"/>
                  </a:lnTo>
                  <a:lnTo>
                    <a:pt x="7" y="81"/>
                  </a:lnTo>
                  <a:lnTo>
                    <a:pt x="14" y="80"/>
                  </a:lnTo>
                  <a:lnTo>
                    <a:pt x="19" y="77"/>
                  </a:lnTo>
                  <a:lnTo>
                    <a:pt x="22" y="71"/>
                  </a:lnTo>
                  <a:lnTo>
                    <a:pt x="23" y="64"/>
                  </a:lnTo>
                  <a:lnTo>
                    <a:pt x="24" y="57"/>
                  </a:lnTo>
                  <a:lnTo>
                    <a:pt x="24" y="50"/>
                  </a:lnTo>
                  <a:lnTo>
                    <a:pt x="24" y="43"/>
                  </a:lnTo>
                  <a:lnTo>
                    <a:pt x="23" y="34"/>
                  </a:lnTo>
                  <a:lnTo>
                    <a:pt x="22" y="27"/>
                  </a:lnTo>
                  <a:lnTo>
                    <a:pt x="21" y="20"/>
                  </a:lnTo>
                  <a:lnTo>
                    <a:pt x="20" y="13"/>
                  </a:lnTo>
                  <a:lnTo>
                    <a:pt x="19" y="9"/>
                  </a:lnTo>
                  <a:lnTo>
                    <a:pt x="19" y="4"/>
                  </a:lnTo>
                  <a:lnTo>
                    <a:pt x="17" y="2"/>
                  </a:lnTo>
                  <a:lnTo>
                    <a:pt x="17" y="1"/>
                  </a:lnTo>
                  <a:lnTo>
                    <a:pt x="17" y="4"/>
                  </a:lnTo>
                  <a:lnTo>
                    <a:pt x="5" y="0"/>
                  </a:lnTo>
                  <a:lnTo>
                    <a:pt x="5" y="2"/>
                  </a:lnTo>
                  <a:lnTo>
                    <a:pt x="5"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219"/>
            <p:cNvSpPr>
              <a:spLocks/>
            </p:cNvSpPr>
            <p:nvPr/>
          </p:nvSpPr>
          <p:spPr bwMode="auto">
            <a:xfrm>
              <a:off x="4524748" y="2626271"/>
              <a:ext cx="44450" cy="49213"/>
            </a:xfrm>
            <a:custGeom>
              <a:avLst/>
              <a:gdLst>
                <a:gd name="T0" fmla="*/ 55 w 55"/>
                <a:gd name="T1" fmla="*/ 14 h 62"/>
                <a:gd name="T2" fmla="*/ 55 w 55"/>
                <a:gd name="T3" fmla="*/ 14 h 62"/>
                <a:gd name="T4" fmla="*/ 50 w 55"/>
                <a:gd name="T5" fmla="*/ 7 h 62"/>
                <a:gd name="T6" fmla="*/ 45 w 55"/>
                <a:gd name="T7" fmla="*/ 2 h 62"/>
                <a:gd name="T8" fmla="*/ 38 w 55"/>
                <a:gd name="T9" fmla="*/ 0 h 62"/>
                <a:gd name="T10" fmla="*/ 32 w 55"/>
                <a:gd name="T11" fmla="*/ 2 h 62"/>
                <a:gd name="T12" fmla="*/ 26 w 55"/>
                <a:gd name="T13" fmla="*/ 5 h 62"/>
                <a:gd name="T14" fmla="*/ 23 w 55"/>
                <a:gd name="T15" fmla="*/ 9 h 62"/>
                <a:gd name="T16" fmla="*/ 18 w 55"/>
                <a:gd name="T17" fmla="*/ 15 h 62"/>
                <a:gd name="T18" fmla="*/ 15 w 55"/>
                <a:gd name="T19" fmla="*/ 21 h 62"/>
                <a:gd name="T20" fmla="*/ 11 w 55"/>
                <a:gd name="T21" fmla="*/ 28 h 62"/>
                <a:gd name="T22" fmla="*/ 9 w 55"/>
                <a:gd name="T23" fmla="*/ 33 h 62"/>
                <a:gd name="T24" fmla="*/ 6 w 55"/>
                <a:gd name="T25" fmla="*/ 40 h 62"/>
                <a:gd name="T26" fmla="*/ 4 w 55"/>
                <a:gd name="T27" fmla="*/ 46 h 62"/>
                <a:gd name="T28" fmla="*/ 2 w 55"/>
                <a:gd name="T29" fmla="*/ 51 h 62"/>
                <a:gd name="T30" fmla="*/ 1 w 55"/>
                <a:gd name="T31" fmla="*/ 55 h 62"/>
                <a:gd name="T32" fmla="*/ 0 w 55"/>
                <a:gd name="T33" fmla="*/ 58 h 62"/>
                <a:gd name="T34" fmla="*/ 0 w 55"/>
                <a:gd name="T35" fmla="*/ 58 h 62"/>
                <a:gd name="T36" fmla="*/ 12 w 55"/>
                <a:gd name="T37" fmla="*/ 62 h 62"/>
                <a:gd name="T38" fmla="*/ 12 w 55"/>
                <a:gd name="T39" fmla="*/ 61 h 62"/>
                <a:gd name="T40" fmla="*/ 12 w 55"/>
                <a:gd name="T41" fmla="*/ 59 h 62"/>
                <a:gd name="T42" fmla="*/ 15 w 55"/>
                <a:gd name="T43" fmla="*/ 55 h 62"/>
                <a:gd name="T44" fmla="*/ 16 w 55"/>
                <a:gd name="T45" fmla="*/ 51 h 62"/>
                <a:gd name="T46" fmla="*/ 18 w 55"/>
                <a:gd name="T47" fmla="*/ 45 h 62"/>
                <a:gd name="T48" fmla="*/ 21 w 55"/>
                <a:gd name="T49" fmla="*/ 39 h 62"/>
                <a:gd name="T50" fmla="*/ 24 w 55"/>
                <a:gd name="T51" fmla="*/ 32 h 62"/>
                <a:gd name="T52" fmla="*/ 26 w 55"/>
                <a:gd name="T53" fmla="*/ 27 h 62"/>
                <a:gd name="T54" fmla="*/ 29 w 55"/>
                <a:gd name="T55" fmla="*/ 22 h 62"/>
                <a:gd name="T56" fmla="*/ 32 w 55"/>
                <a:gd name="T57" fmla="*/ 18 h 62"/>
                <a:gd name="T58" fmla="*/ 35 w 55"/>
                <a:gd name="T59" fmla="*/ 15 h 62"/>
                <a:gd name="T60" fmla="*/ 38 w 55"/>
                <a:gd name="T61" fmla="*/ 14 h 62"/>
                <a:gd name="T62" fmla="*/ 38 w 55"/>
                <a:gd name="T63" fmla="*/ 14 h 62"/>
                <a:gd name="T64" fmla="*/ 39 w 55"/>
                <a:gd name="T65" fmla="*/ 14 h 62"/>
                <a:gd name="T66" fmla="*/ 40 w 55"/>
                <a:gd name="T67" fmla="*/ 15 h 62"/>
                <a:gd name="T68" fmla="*/ 44 w 55"/>
                <a:gd name="T69" fmla="*/ 20 h 62"/>
                <a:gd name="T70" fmla="*/ 44 w 55"/>
                <a:gd name="T71" fmla="*/ 20 h 62"/>
                <a:gd name="T72" fmla="*/ 55 w 55"/>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62">
                  <a:moveTo>
                    <a:pt x="55" y="14"/>
                  </a:moveTo>
                  <a:lnTo>
                    <a:pt x="55" y="14"/>
                  </a:lnTo>
                  <a:lnTo>
                    <a:pt x="50" y="7"/>
                  </a:lnTo>
                  <a:lnTo>
                    <a:pt x="45" y="2"/>
                  </a:lnTo>
                  <a:lnTo>
                    <a:pt x="38" y="0"/>
                  </a:lnTo>
                  <a:lnTo>
                    <a:pt x="32" y="2"/>
                  </a:lnTo>
                  <a:lnTo>
                    <a:pt x="26" y="5"/>
                  </a:lnTo>
                  <a:lnTo>
                    <a:pt x="23" y="9"/>
                  </a:lnTo>
                  <a:lnTo>
                    <a:pt x="18" y="15"/>
                  </a:lnTo>
                  <a:lnTo>
                    <a:pt x="15" y="21"/>
                  </a:lnTo>
                  <a:lnTo>
                    <a:pt x="11" y="28"/>
                  </a:lnTo>
                  <a:lnTo>
                    <a:pt x="9" y="33"/>
                  </a:lnTo>
                  <a:lnTo>
                    <a:pt x="6" y="40"/>
                  </a:lnTo>
                  <a:lnTo>
                    <a:pt x="4" y="46"/>
                  </a:lnTo>
                  <a:lnTo>
                    <a:pt x="2" y="51"/>
                  </a:lnTo>
                  <a:lnTo>
                    <a:pt x="1" y="55"/>
                  </a:lnTo>
                  <a:lnTo>
                    <a:pt x="0" y="58"/>
                  </a:lnTo>
                  <a:lnTo>
                    <a:pt x="0" y="58"/>
                  </a:lnTo>
                  <a:lnTo>
                    <a:pt x="12" y="62"/>
                  </a:lnTo>
                  <a:lnTo>
                    <a:pt x="12" y="61"/>
                  </a:lnTo>
                  <a:lnTo>
                    <a:pt x="12" y="59"/>
                  </a:lnTo>
                  <a:lnTo>
                    <a:pt x="15" y="55"/>
                  </a:lnTo>
                  <a:lnTo>
                    <a:pt x="16" y="51"/>
                  </a:lnTo>
                  <a:lnTo>
                    <a:pt x="18" y="45"/>
                  </a:lnTo>
                  <a:lnTo>
                    <a:pt x="21" y="39"/>
                  </a:lnTo>
                  <a:lnTo>
                    <a:pt x="24" y="32"/>
                  </a:lnTo>
                  <a:lnTo>
                    <a:pt x="26" y="27"/>
                  </a:lnTo>
                  <a:lnTo>
                    <a:pt x="29" y="22"/>
                  </a:lnTo>
                  <a:lnTo>
                    <a:pt x="32" y="18"/>
                  </a:lnTo>
                  <a:lnTo>
                    <a:pt x="35" y="15"/>
                  </a:lnTo>
                  <a:lnTo>
                    <a:pt x="38" y="14"/>
                  </a:lnTo>
                  <a:lnTo>
                    <a:pt x="38" y="14"/>
                  </a:lnTo>
                  <a:lnTo>
                    <a:pt x="39" y="14"/>
                  </a:lnTo>
                  <a:lnTo>
                    <a:pt x="40" y="15"/>
                  </a:lnTo>
                  <a:lnTo>
                    <a:pt x="44" y="20"/>
                  </a:lnTo>
                  <a:lnTo>
                    <a:pt x="44" y="20"/>
                  </a:lnTo>
                  <a:lnTo>
                    <a:pt x="5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220"/>
            <p:cNvSpPr>
              <a:spLocks/>
            </p:cNvSpPr>
            <p:nvPr/>
          </p:nvSpPr>
          <p:spPr bwMode="auto">
            <a:xfrm>
              <a:off x="4558086" y="2635796"/>
              <a:ext cx="17463" cy="112713"/>
            </a:xfrm>
            <a:custGeom>
              <a:avLst/>
              <a:gdLst>
                <a:gd name="T0" fmla="*/ 14 w 22"/>
                <a:gd name="T1" fmla="*/ 140 h 142"/>
                <a:gd name="T2" fmla="*/ 14 w 22"/>
                <a:gd name="T3" fmla="*/ 140 h 142"/>
                <a:gd name="T4" fmla="*/ 13 w 22"/>
                <a:gd name="T5" fmla="*/ 128 h 142"/>
                <a:gd name="T6" fmla="*/ 13 w 22"/>
                <a:gd name="T7" fmla="*/ 115 h 142"/>
                <a:gd name="T8" fmla="*/ 13 w 22"/>
                <a:gd name="T9" fmla="*/ 105 h 142"/>
                <a:gd name="T10" fmla="*/ 14 w 22"/>
                <a:gd name="T11" fmla="*/ 94 h 142"/>
                <a:gd name="T12" fmla="*/ 15 w 22"/>
                <a:gd name="T13" fmla="*/ 85 h 142"/>
                <a:gd name="T14" fmla="*/ 17 w 22"/>
                <a:gd name="T15" fmla="*/ 76 h 142"/>
                <a:gd name="T16" fmla="*/ 18 w 22"/>
                <a:gd name="T17" fmla="*/ 69 h 142"/>
                <a:gd name="T18" fmla="*/ 19 w 22"/>
                <a:gd name="T19" fmla="*/ 61 h 142"/>
                <a:gd name="T20" fmla="*/ 21 w 22"/>
                <a:gd name="T21" fmla="*/ 54 h 142"/>
                <a:gd name="T22" fmla="*/ 21 w 22"/>
                <a:gd name="T23" fmla="*/ 46 h 142"/>
                <a:gd name="T24" fmla="*/ 22 w 22"/>
                <a:gd name="T25" fmla="*/ 39 h 142"/>
                <a:gd name="T26" fmla="*/ 22 w 22"/>
                <a:gd name="T27" fmla="*/ 32 h 142"/>
                <a:gd name="T28" fmla="*/ 21 w 22"/>
                <a:gd name="T29" fmla="*/ 25 h 142"/>
                <a:gd name="T30" fmla="*/ 20 w 22"/>
                <a:gd name="T31" fmla="*/ 17 h 142"/>
                <a:gd name="T32" fmla="*/ 17 w 22"/>
                <a:gd name="T33" fmla="*/ 9 h 142"/>
                <a:gd name="T34" fmla="*/ 13 w 22"/>
                <a:gd name="T35" fmla="*/ 0 h 142"/>
                <a:gd name="T36" fmla="*/ 2 w 22"/>
                <a:gd name="T37" fmla="*/ 6 h 142"/>
                <a:gd name="T38" fmla="*/ 5 w 22"/>
                <a:gd name="T39" fmla="*/ 14 h 142"/>
                <a:gd name="T40" fmla="*/ 7 w 22"/>
                <a:gd name="T41" fmla="*/ 19 h 142"/>
                <a:gd name="T42" fmla="*/ 8 w 22"/>
                <a:gd name="T43" fmla="*/ 26 h 142"/>
                <a:gd name="T44" fmla="*/ 10 w 22"/>
                <a:gd name="T45" fmla="*/ 33 h 142"/>
                <a:gd name="T46" fmla="*/ 10 w 22"/>
                <a:gd name="T47" fmla="*/ 39 h 142"/>
                <a:gd name="T48" fmla="*/ 8 w 22"/>
                <a:gd name="T49" fmla="*/ 46 h 142"/>
                <a:gd name="T50" fmla="*/ 7 w 22"/>
                <a:gd name="T51" fmla="*/ 52 h 142"/>
                <a:gd name="T52" fmla="*/ 6 w 22"/>
                <a:gd name="T53" fmla="*/ 59 h 142"/>
                <a:gd name="T54" fmla="*/ 5 w 22"/>
                <a:gd name="T55" fmla="*/ 67 h 142"/>
                <a:gd name="T56" fmla="*/ 4 w 22"/>
                <a:gd name="T57" fmla="*/ 75 h 142"/>
                <a:gd name="T58" fmla="*/ 3 w 22"/>
                <a:gd name="T59" fmla="*/ 83 h 142"/>
                <a:gd name="T60" fmla="*/ 2 w 22"/>
                <a:gd name="T61" fmla="*/ 93 h 142"/>
                <a:gd name="T62" fmla="*/ 0 w 22"/>
                <a:gd name="T63" fmla="*/ 104 h 142"/>
                <a:gd name="T64" fmla="*/ 0 w 22"/>
                <a:gd name="T65" fmla="*/ 115 h 142"/>
                <a:gd name="T66" fmla="*/ 0 w 22"/>
                <a:gd name="T67" fmla="*/ 128 h 142"/>
                <a:gd name="T68" fmla="*/ 0 w 22"/>
                <a:gd name="T69" fmla="*/ 142 h 142"/>
                <a:gd name="T70" fmla="*/ 0 w 22"/>
                <a:gd name="T71" fmla="*/ 142 h 142"/>
                <a:gd name="T72" fmla="*/ 14 w 22"/>
                <a:gd name="T73"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42">
                  <a:moveTo>
                    <a:pt x="14" y="140"/>
                  </a:moveTo>
                  <a:lnTo>
                    <a:pt x="14" y="140"/>
                  </a:lnTo>
                  <a:lnTo>
                    <a:pt x="13" y="128"/>
                  </a:lnTo>
                  <a:lnTo>
                    <a:pt x="13" y="115"/>
                  </a:lnTo>
                  <a:lnTo>
                    <a:pt x="13" y="105"/>
                  </a:lnTo>
                  <a:lnTo>
                    <a:pt x="14" y="94"/>
                  </a:lnTo>
                  <a:lnTo>
                    <a:pt x="15" y="85"/>
                  </a:lnTo>
                  <a:lnTo>
                    <a:pt x="17" y="76"/>
                  </a:lnTo>
                  <a:lnTo>
                    <a:pt x="18" y="69"/>
                  </a:lnTo>
                  <a:lnTo>
                    <a:pt x="19" y="61"/>
                  </a:lnTo>
                  <a:lnTo>
                    <a:pt x="21" y="54"/>
                  </a:lnTo>
                  <a:lnTo>
                    <a:pt x="21" y="46"/>
                  </a:lnTo>
                  <a:lnTo>
                    <a:pt x="22" y="39"/>
                  </a:lnTo>
                  <a:lnTo>
                    <a:pt x="22" y="32"/>
                  </a:lnTo>
                  <a:lnTo>
                    <a:pt x="21" y="25"/>
                  </a:lnTo>
                  <a:lnTo>
                    <a:pt x="20" y="17"/>
                  </a:lnTo>
                  <a:lnTo>
                    <a:pt x="17" y="9"/>
                  </a:lnTo>
                  <a:lnTo>
                    <a:pt x="13" y="0"/>
                  </a:lnTo>
                  <a:lnTo>
                    <a:pt x="2" y="6"/>
                  </a:lnTo>
                  <a:lnTo>
                    <a:pt x="5" y="14"/>
                  </a:lnTo>
                  <a:lnTo>
                    <a:pt x="7" y="19"/>
                  </a:lnTo>
                  <a:lnTo>
                    <a:pt x="8" y="26"/>
                  </a:lnTo>
                  <a:lnTo>
                    <a:pt x="10" y="33"/>
                  </a:lnTo>
                  <a:lnTo>
                    <a:pt x="10" y="39"/>
                  </a:lnTo>
                  <a:lnTo>
                    <a:pt x="8" y="46"/>
                  </a:lnTo>
                  <a:lnTo>
                    <a:pt x="7" y="52"/>
                  </a:lnTo>
                  <a:lnTo>
                    <a:pt x="6" y="59"/>
                  </a:lnTo>
                  <a:lnTo>
                    <a:pt x="5" y="67"/>
                  </a:lnTo>
                  <a:lnTo>
                    <a:pt x="4" y="75"/>
                  </a:lnTo>
                  <a:lnTo>
                    <a:pt x="3" y="83"/>
                  </a:lnTo>
                  <a:lnTo>
                    <a:pt x="2" y="93"/>
                  </a:lnTo>
                  <a:lnTo>
                    <a:pt x="0" y="104"/>
                  </a:lnTo>
                  <a:lnTo>
                    <a:pt x="0" y="115"/>
                  </a:lnTo>
                  <a:lnTo>
                    <a:pt x="0" y="128"/>
                  </a:lnTo>
                  <a:lnTo>
                    <a:pt x="0" y="142"/>
                  </a:lnTo>
                  <a:lnTo>
                    <a:pt x="0" y="142"/>
                  </a:lnTo>
                  <a:lnTo>
                    <a:pt x="14"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221"/>
            <p:cNvSpPr>
              <a:spLocks/>
            </p:cNvSpPr>
            <p:nvPr/>
          </p:nvSpPr>
          <p:spPr bwMode="auto">
            <a:xfrm>
              <a:off x="4548561" y="2748508"/>
              <a:ext cx="22225" cy="98425"/>
            </a:xfrm>
            <a:custGeom>
              <a:avLst/>
              <a:gdLst>
                <a:gd name="T0" fmla="*/ 12 w 27"/>
                <a:gd name="T1" fmla="*/ 125 h 126"/>
                <a:gd name="T2" fmla="*/ 12 w 27"/>
                <a:gd name="T3" fmla="*/ 126 h 126"/>
                <a:gd name="T4" fmla="*/ 12 w 27"/>
                <a:gd name="T5" fmla="*/ 125 h 126"/>
                <a:gd name="T6" fmla="*/ 14 w 27"/>
                <a:gd name="T7" fmla="*/ 124 h 126"/>
                <a:gd name="T8" fmla="*/ 15 w 27"/>
                <a:gd name="T9" fmla="*/ 120 h 126"/>
                <a:gd name="T10" fmla="*/ 15 w 27"/>
                <a:gd name="T11" fmla="*/ 117 h 126"/>
                <a:gd name="T12" fmla="*/ 17 w 27"/>
                <a:gd name="T13" fmla="*/ 112 h 126"/>
                <a:gd name="T14" fmla="*/ 19 w 27"/>
                <a:gd name="T15" fmla="*/ 106 h 126"/>
                <a:gd name="T16" fmla="*/ 20 w 27"/>
                <a:gd name="T17" fmla="*/ 99 h 126"/>
                <a:gd name="T18" fmla="*/ 22 w 27"/>
                <a:gd name="T19" fmla="*/ 91 h 126"/>
                <a:gd name="T20" fmla="*/ 23 w 27"/>
                <a:gd name="T21" fmla="*/ 83 h 126"/>
                <a:gd name="T22" fmla="*/ 24 w 27"/>
                <a:gd name="T23" fmla="*/ 74 h 126"/>
                <a:gd name="T24" fmla="*/ 26 w 27"/>
                <a:gd name="T25" fmla="*/ 65 h 126"/>
                <a:gd name="T26" fmla="*/ 26 w 27"/>
                <a:gd name="T27" fmla="*/ 53 h 126"/>
                <a:gd name="T28" fmla="*/ 27 w 27"/>
                <a:gd name="T29" fmla="*/ 41 h 126"/>
                <a:gd name="T30" fmla="*/ 27 w 27"/>
                <a:gd name="T31" fmla="*/ 28 h 126"/>
                <a:gd name="T32" fmla="*/ 26 w 27"/>
                <a:gd name="T33" fmla="*/ 14 h 126"/>
                <a:gd name="T34" fmla="*/ 26 w 27"/>
                <a:gd name="T35" fmla="*/ 0 h 126"/>
                <a:gd name="T36" fmla="*/ 12 w 27"/>
                <a:gd name="T37" fmla="*/ 2 h 126"/>
                <a:gd name="T38" fmla="*/ 14 w 27"/>
                <a:gd name="T39" fmla="*/ 15 h 126"/>
                <a:gd name="T40" fmla="*/ 15 w 27"/>
                <a:gd name="T41" fmla="*/ 28 h 126"/>
                <a:gd name="T42" fmla="*/ 15 w 27"/>
                <a:gd name="T43" fmla="*/ 41 h 126"/>
                <a:gd name="T44" fmla="*/ 14 w 27"/>
                <a:gd name="T45" fmla="*/ 52 h 126"/>
                <a:gd name="T46" fmla="*/ 12 w 27"/>
                <a:gd name="T47" fmla="*/ 63 h 126"/>
                <a:gd name="T48" fmla="*/ 11 w 27"/>
                <a:gd name="T49" fmla="*/ 73 h 126"/>
                <a:gd name="T50" fmla="*/ 10 w 27"/>
                <a:gd name="T51" fmla="*/ 81 h 126"/>
                <a:gd name="T52" fmla="*/ 9 w 27"/>
                <a:gd name="T53" fmla="*/ 90 h 126"/>
                <a:gd name="T54" fmla="*/ 8 w 27"/>
                <a:gd name="T55" fmla="*/ 97 h 126"/>
                <a:gd name="T56" fmla="*/ 5 w 27"/>
                <a:gd name="T57" fmla="*/ 103 h 126"/>
                <a:gd name="T58" fmla="*/ 4 w 27"/>
                <a:gd name="T59" fmla="*/ 109 h 126"/>
                <a:gd name="T60" fmla="*/ 3 w 27"/>
                <a:gd name="T61" fmla="*/ 113 h 126"/>
                <a:gd name="T62" fmla="*/ 2 w 27"/>
                <a:gd name="T63" fmla="*/ 117 h 126"/>
                <a:gd name="T64" fmla="*/ 1 w 27"/>
                <a:gd name="T65" fmla="*/ 118 h 126"/>
                <a:gd name="T66" fmla="*/ 1 w 27"/>
                <a:gd name="T67" fmla="*/ 120 h 126"/>
                <a:gd name="T68" fmla="*/ 1 w 27"/>
                <a:gd name="T69" fmla="*/ 121 h 126"/>
                <a:gd name="T70" fmla="*/ 0 w 27"/>
                <a:gd name="T71" fmla="*/ 123 h 126"/>
                <a:gd name="T72" fmla="*/ 1 w 27"/>
                <a:gd name="T73" fmla="*/ 121 h 126"/>
                <a:gd name="T74" fmla="*/ 1 w 27"/>
                <a:gd name="T75" fmla="*/ 121 h 126"/>
                <a:gd name="T76" fmla="*/ 0 w 27"/>
                <a:gd name="T77" fmla="*/ 123 h 126"/>
                <a:gd name="T78" fmla="*/ 12 w 27"/>
                <a:gd name="T79"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126">
                  <a:moveTo>
                    <a:pt x="12" y="125"/>
                  </a:moveTo>
                  <a:lnTo>
                    <a:pt x="12" y="126"/>
                  </a:lnTo>
                  <a:lnTo>
                    <a:pt x="12" y="125"/>
                  </a:lnTo>
                  <a:lnTo>
                    <a:pt x="14" y="124"/>
                  </a:lnTo>
                  <a:lnTo>
                    <a:pt x="15" y="120"/>
                  </a:lnTo>
                  <a:lnTo>
                    <a:pt x="15" y="117"/>
                  </a:lnTo>
                  <a:lnTo>
                    <a:pt x="17" y="112"/>
                  </a:lnTo>
                  <a:lnTo>
                    <a:pt x="19" y="106"/>
                  </a:lnTo>
                  <a:lnTo>
                    <a:pt x="20" y="99"/>
                  </a:lnTo>
                  <a:lnTo>
                    <a:pt x="22" y="91"/>
                  </a:lnTo>
                  <a:lnTo>
                    <a:pt x="23" y="83"/>
                  </a:lnTo>
                  <a:lnTo>
                    <a:pt x="24" y="74"/>
                  </a:lnTo>
                  <a:lnTo>
                    <a:pt x="26" y="65"/>
                  </a:lnTo>
                  <a:lnTo>
                    <a:pt x="26" y="53"/>
                  </a:lnTo>
                  <a:lnTo>
                    <a:pt x="27" y="41"/>
                  </a:lnTo>
                  <a:lnTo>
                    <a:pt x="27" y="28"/>
                  </a:lnTo>
                  <a:lnTo>
                    <a:pt x="26" y="14"/>
                  </a:lnTo>
                  <a:lnTo>
                    <a:pt x="26" y="0"/>
                  </a:lnTo>
                  <a:lnTo>
                    <a:pt x="12" y="2"/>
                  </a:lnTo>
                  <a:lnTo>
                    <a:pt x="14" y="15"/>
                  </a:lnTo>
                  <a:lnTo>
                    <a:pt x="15" y="28"/>
                  </a:lnTo>
                  <a:lnTo>
                    <a:pt x="15" y="41"/>
                  </a:lnTo>
                  <a:lnTo>
                    <a:pt x="14" y="52"/>
                  </a:lnTo>
                  <a:lnTo>
                    <a:pt x="12" y="63"/>
                  </a:lnTo>
                  <a:lnTo>
                    <a:pt x="11" y="73"/>
                  </a:lnTo>
                  <a:lnTo>
                    <a:pt x="10" y="81"/>
                  </a:lnTo>
                  <a:lnTo>
                    <a:pt x="9" y="90"/>
                  </a:lnTo>
                  <a:lnTo>
                    <a:pt x="8" y="97"/>
                  </a:lnTo>
                  <a:lnTo>
                    <a:pt x="5" y="103"/>
                  </a:lnTo>
                  <a:lnTo>
                    <a:pt x="4" y="109"/>
                  </a:lnTo>
                  <a:lnTo>
                    <a:pt x="3" y="113"/>
                  </a:lnTo>
                  <a:lnTo>
                    <a:pt x="2" y="117"/>
                  </a:lnTo>
                  <a:lnTo>
                    <a:pt x="1" y="118"/>
                  </a:lnTo>
                  <a:lnTo>
                    <a:pt x="1" y="120"/>
                  </a:lnTo>
                  <a:lnTo>
                    <a:pt x="1" y="121"/>
                  </a:lnTo>
                  <a:lnTo>
                    <a:pt x="0" y="123"/>
                  </a:lnTo>
                  <a:lnTo>
                    <a:pt x="1" y="121"/>
                  </a:lnTo>
                  <a:lnTo>
                    <a:pt x="1" y="121"/>
                  </a:lnTo>
                  <a:lnTo>
                    <a:pt x="0" y="123"/>
                  </a:lnTo>
                  <a:lnTo>
                    <a:pt x="12"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222"/>
            <p:cNvSpPr>
              <a:spLocks/>
            </p:cNvSpPr>
            <p:nvPr/>
          </p:nvSpPr>
          <p:spPr bwMode="auto">
            <a:xfrm>
              <a:off x="4535861" y="2845346"/>
              <a:ext cx="22225" cy="53975"/>
            </a:xfrm>
            <a:custGeom>
              <a:avLst/>
              <a:gdLst>
                <a:gd name="T0" fmla="*/ 12 w 28"/>
                <a:gd name="T1" fmla="*/ 62 h 67"/>
                <a:gd name="T2" fmla="*/ 13 w 28"/>
                <a:gd name="T3" fmla="*/ 66 h 67"/>
                <a:gd name="T4" fmla="*/ 28 w 28"/>
                <a:gd name="T5" fmla="*/ 2 h 67"/>
                <a:gd name="T6" fmla="*/ 16 w 28"/>
                <a:gd name="T7" fmla="*/ 0 h 67"/>
                <a:gd name="T8" fmla="*/ 1 w 28"/>
                <a:gd name="T9" fmla="*/ 63 h 67"/>
                <a:gd name="T10" fmla="*/ 1 w 28"/>
                <a:gd name="T11" fmla="*/ 67 h 67"/>
                <a:gd name="T12" fmla="*/ 1 w 28"/>
                <a:gd name="T13" fmla="*/ 63 h 67"/>
                <a:gd name="T14" fmla="*/ 0 w 28"/>
                <a:gd name="T15" fmla="*/ 65 h 67"/>
                <a:gd name="T16" fmla="*/ 1 w 28"/>
                <a:gd name="T17" fmla="*/ 67 h 67"/>
                <a:gd name="T18" fmla="*/ 12 w 28"/>
                <a:gd name="T1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7">
                  <a:moveTo>
                    <a:pt x="12" y="62"/>
                  </a:moveTo>
                  <a:lnTo>
                    <a:pt x="13" y="66"/>
                  </a:lnTo>
                  <a:lnTo>
                    <a:pt x="28" y="2"/>
                  </a:lnTo>
                  <a:lnTo>
                    <a:pt x="16" y="0"/>
                  </a:lnTo>
                  <a:lnTo>
                    <a:pt x="1" y="63"/>
                  </a:lnTo>
                  <a:lnTo>
                    <a:pt x="1" y="67"/>
                  </a:lnTo>
                  <a:lnTo>
                    <a:pt x="1" y="63"/>
                  </a:lnTo>
                  <a:lnTo>
                    <a:pt x="0" y="65"/>
                  </a:lnTo>
                  <a:lnTo>
                    <a:pt x="1" y="67"/>
                  </a:lnTo>
                  <a:lnTo>
                    <a:pt x="12"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223"/>
            <p:cNvSpPr>
              <a:spLocks/>
            </p:cNvSpPr>
            <p:nvPr/>
          </p:nvSpPr>
          <p:spPr bwMode="auto">
            <a:xfrm>
              <a:off x="4535861" y="2894558"/>
              <a:ext cx="58738" cy="77788"/>
            </a:xfrm>
            <a:custGeom>
              <a:avLst/>
              <a:gdLst>
                <a:gd name="T0" fmla="*/ 67 w 72"/>
                <a:gd name="T1" fmla="*/ 99 h 99"/>
                <a:gd name="T2" fmla="*/ 69 w 72"/>
                <a:gd name="T3" fmla="*/ 90 h 99"/>
                <a:gd name="T4" fmla="*/ 11 w 72"/>
                <a:gd name="T5" fmla="*/ 0 h 99"/>
                <a:gd name="T6" fmla="*/ 0 w 72"/>
                <a:gd name="T7" fmla="*/ 5 h 99"/>
                <a:gd name="T8" fmla="*/ 57 w 72"/>
                <a:gd name="T9" fmla="*/ 96 h 99"/>
                <a:gd name="T10" fmla="*/ 60 w 72"/>
                <a:gd name="T11" fmla="*/ 87 h 99"/>
                <a:gd name="T12" fmla="*/ 67 w 72"/>
                <a:gd name="T13" fmla="*/ 99 h 99"/>
                <a:gd name="T14" fmla="*/ 72 w 72"/>
                <a:gd name="T15" fmla="*/ 95 h 99"/>
                <a:gd name="T16" fmla="*/ 69 w 72"/>
                <a:gd name="T17" fmla="*/ 90 h 99"/>
                <a:gd name="T18" fmla="*/ 67 w 72"/>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9">
                  <a:moveTo>
                    <a:pt x="67" y="99"/>
                  </a:moveTo>
                  <a:lnTo>
                    <a:pt x="69" y="90"/>
                  </a:lnTo>
                  <a:lnTo>
                    <a:pt x="11" y="0"/>
                  </a:lnTo>
                  <a:lnTo>
                    <a:pt x="0" y="5"/>
                  </a:lnTo>
                  <a:lnTo>
                    <a:pt x="57" y="96"/>
                  </a:lnTo>
                  <a:lnTo>
                    <a:pt x="60" y="87"/>
                  </a:lnTo>
                  <a:lnTo>
                    <a:pt x="67" y="99"/>
                  </a:lnTo>
                  <a:lnTo>
                    <a:pt x="72" y="95"/>
                  </a:lnTo>
                  <a:lnTo>
                    <a:pt x="69" y="90"/>
                  </a:lnTo>
                  <a:lnTo>
                    <a:pt x="6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224"/>
            <p:cNvSpPr>
              <a:spLocks/>
            </p:cNvSpPr>
            <p:nvPr/>
          </p:nvSpPr>
          <p:spPr bwMode="auto">
            <a:xfrm>
              <a:off x="4443786" y="2964408"/>
              <a:ext cx="146050" cy="90488"/>
            </a:xfrm>
            <a:custGeom>
              <a:avLst/>
              <a:gdLst>
                <a:gd name="T0" fmla="*/ 0 w 185"/>
                <a:gd name="T1" fmla="*/ 107 h 115"/>
                <a:gd name="T2" fmla="*/ 10 w 185"/>
                <a:gd name="T3" fmla="*/ 111 h 115"/>
                <a:gd name="T4" fmla="*/ 185 w 185"/>
                <a:gd name="T5" fmla="*/ 12 h 115"/>
                <a:gd name="T6" fmla="*/ 178 w 185"/>
                <a:gd name="T7" fmla="*/ 0 h 115"/>
                <a:gd name="T8" fmla="*/ 3 w 185"/>
                <a:gd name="T9" fmla="*/ 101 h 115"/>
                <a:gd name="T10" fmla="*/ 12 w 185"/>
                <a:gd name="T11" fmla="*/ 104 h 115"/>
                <a:gd name="T12" fmla="*/ 0 w 185"/>
                <a:gd name="T13" fmla="*/ 107 h 115"/>
                <a:gd name="T14" fmla="*/ 1 w 185"/>
                <a:gd name="T15" fmla="*/ 115 h 115"/>
                <a:gd name="T16" fmla="*/ 10 w 185"/>
                <a:gd name="T17" fmla="*/ 111 h 115"/>
                <a:gd name="T18" fmla="*/ 0 w 185"/>
                <a:gd name="T19" fmla="*/ 10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15">
                  <a:moveTo>
                    <a:pt x="0" y="107"/>
                  </a:moveTo>
                  <a:lnTo>
                    <a:pt x="10" y="111"/>
                  </a:lnTo>
                  <a:lnTo>
                    <a:pt x="185" y="12"/>
                  </a:lnTo>
                  <a:lnTo>
                    <a:pt x="178" y="0"/>
                  </a:lnTo>
                  <a:lnTo>
                    <a:pt x="3" y="101"/>
                  </a:lnTo>
                  <a:lnTo>
                    <a:pt x="12" y="104"/>
                  </a:lnTo>
                  <a:lnTo>
                    <a:pt x="0" y="107"/>
                  </a:lnTo>
                  <a:lnTo>
                    <a:pt x="1" y="115"/>
                  </a:lnTo>
                  <a:lnTo>
                    <a:pt x="10" y="111"/>
                  </a:lnTo>
                  <a:lnTo>
                    <a:pt x="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225"/>
            <p:cNvSpPr>
              <a:spLocks/>
            </p:cNvSpPr>
            <p:nvPr/>
          </p:nvSpPr>
          <p:spPr bwMode="auto">
            <a:xfrm>
              <a:off x="4426323" y="2991396"/>
              <a:ext cx="25400" cy="57150"/>
            </a:xfrm>
            <a:custGeom>
              <a:avLst/>
              <a:gdLst>
                <a:gd name="T0" fmla="*/ 0 w 32"/>
                <a:gd name="T1" fmla="*/ 2 h 72"/>
                <a:gd name="T2" fmla="*/ 1 w 32"/>
                <a:gd name="T3" fmla="*/ 3 h 72"/>
                <a:gd name="T4" fmla="*/ 20 w 32"/>
                <a:gd name="T5" fmla="*/ 72 h 72"/>
                <a:gd name="T6" fmla="*/ 32 w 32"/>
                <a:gd name="T7" fmla="*/ 69 h 72"/>
                <a:gd name="T8" fmla="*/ 12 w 32"/>
                <a:gd name="T9" fmla="*/ 0 h 72"/>
                <a:gd name="T10" fmla="*/ 13 w 32"/>
                <a:gd name="T11" fmla="*/ 1 h 72"/>
                <a:gd name="T12" fmla="*/ 0 w 32"/>
                <a:gd name="T13" fmla="*/ 2 h 72"/>
                <a:gd name="T14" fmla="*/ 0 w 32"/>
                <a:gd name="T15" fmla="*/ 2 h 72"/>
                <a:gd name="T16" fmla="*/ 1 w 32"/>
                <a:gd name="T17" fmla="*/ 3 h 72"/>
                <a:gd name="T18" fmla="*/ 0 w 32"/>
                <a:gd name="T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2">
                  <a:moveTo>
                    <a:pt x="0" y="2"/>
                  </a:moveTo>
                  <a:lnTo>
                    <a:pt x="1" y="3"/>
                  </a:lnTo>
                  <a:lnTo>
                    <a:pt x="20" y="72"/>
                  </a:lnTo>
                  <a:lnTo>
                    <a:pt x="32" y="69"/>
                  </a:lnTo>
                  <a:lnTo>
                    <a:pt x="12" y="0"/>
                  </a:lnTo>
                  <a:lnTo>
                    <a:pt x="13" y="1"/>
                  </a:lnTo>
                  <a:lnTo>
                    <a:pt x="0" y="2"/>
                  </a:lnTo>
                  <a:lnTo>
                    <a:pt x="0" y="2"/>
                  </a:lnTo>
                  <a:lnTo>
                    <a:pt x="1" y="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226"/>
            <p:cNvSpPr>
              <a:spLocks/>
            </p:cNvSpPr>
            <p:nvPr/>
          </p:nvSpPr>
          <p:spPr bwMode="auto">
            <a:xfrm>
              <a:off x="4180261" y="2400846"/>
              <a:ext cx="258763" cy="463550"/>
            </a:xfrm>
            <a:custGeom>
              <a:avLst/>
              <a:gdLst>
                <a:gd name="T0" fmla="*/ 326 w 326"/>
                <a:gd name="T1" fmla="*/ 0 h 584"/>
                <a:gd name="T2" fmla="*/ 301 w 326"/>
                <a:gd name="T3" fmla="*/ 27 h 584"/>
                <a:gd name="T4" fmla="*/ 35 w 326"/>
                <a:gd name="T5" fmla="*/ 131 h 584"/>
                <a:gd name="T6" fmla="*/ 160 w 326"/>
                <a:gd name="T7" fmla="*/ 584 h 584"/>
                <a:gd name="T8" fmla="*/ 123 w 326"/>
                <a:gd name="T9" fmla="*/ 560 h 584"/>
                <a:gd name="T10" fmla="*/ 0 w 326"/>
                <a:gd name="T11" fmla="*/ 107 h 584"/>
                <a:gd name="T12" fmla="*/ 326 w 326"/>
                <a:gd name="T13" fmla="*/ 0 h 584"/>
              </a:gdLst>
              <a:ahLst/>
              <a:cxnLst>
                <a:cxn ang="0">
                  <a:pos x="T0" y="T1"/>
                </a:cxn>
                <a:cxn ang="0">
                  <a:pos x="T2" y="T3"/>
                </a:cxn>
                <a:cxn ang="0">
                  <a:pos x="T4" y="T5"/>
                </a:cxn>
                <a:cxn ang="0">
                  <a:pos x="T6" y="T7"/>
                </a:cxn>
                <a:cxn ang="0">
                  <a:pos x="T8" y="T9"/>
                </a:cxn>
                <a:cxn ang="0">
                  <a:pos x="T10" y="T11"/>
                </a:cxn>
                <a:cxn ang="0">
                  <a:pos x="T12" y="T13"/>
                </a:cxn>
              </a:cxnLst>
              <a:rect l="0" t="0" r="r" b="b"/>
              <a:pathLst>
                <a:path w="326" h="584">
                  <a:moveTo>
                    <a:pt x="326" y="0"/>
                  </a:moveTo>
                  <a:lnTo>
                    <a:pt x="301" y="27"/>
                  </a:lnTo>
                  <a:lnTo>
                    <a:pt x="35" y="131"/>
                  </a:lnTo>
                  <a:lnTo>
                    <a:pt x="160" y="584"/>
                  </a:lnTo>
                  <a:lnTo>
                    <a:pt x="123" y="560"/>
                  </a:lnTo>
                  <a:lnTo>
                    <a:pt x="0" y="107"/>
                  </a:lnTo>
                  <a:lnTo>
                    <a:pt x="3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227"/>
            <p:cNvSpPr>
              <a:spLocks/>
            </p:cNvSpPr>
            <p:nvPr/>
          </p:nvSpPr>
          <p:spPr bwMode="auto">
            <a:xfrm>
              <a:off x="4418386" y="2399258"/>
              <a:ext cx="22225" cy="26988"/>
            </a:xfrm>
            <a:custGeom>
              <a:avLst/>
              <a:gdLst>
                <a:gd name="T0" fmla="*/ 5 w 29"/>
                <a:gd name="T1" fmla="*/ 34 h 34"/>
                <a:gd name="T2" fmla="*/ 5 w 29"/>
                <a:gd name="T3" fmla="*/ 33 h 34"/>
                <a:gd name="T4" fmla="*/ 29 w 29"/>
                <a:gd name="T5" fmla="*/ 5 h 34"/>
                <a:gd name="T6" fmla="*/ 24 w 29"/>
                <a:gd name="T7" fmla="*/ 0 h 34"/>
                <a:gd name="T8" fmla="*/ 0 w 29"/>
                <a:gd name="T9" fmla="*/ 28 h 34"/>
                <a:gd name="T10" fmla="*/ 1 w 29"/>
                <a:gd name="T11" fmla="*/ 27 h 34"/>
                <a:gd name="T12" fmla="*/ 5 w 29"/>
                <a:gd name="T13" fmla="*/ 34 h 34"/>
                <a:gd name="T14" fmla="*/ 5 w 29"/>
                <a:gd name="T15" fmla="*/ 34 h 34"/>
                <a:gd name="T16" fmla="*/ 5 w 29"/>
                <a:gd name="T17" fmla="*/ 33 h 34"/>
                <a:gd name="T18" fmla="*/ 5 w 29"/>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5" y="34"/>
                  </a:moveTo>
                  <a:lnTo>
                    <a:pt x="5" y="33"/>
                  </a:lnTo>
                  <a:lnTo>
                    <a:pt x="29" y="5"/>
                  </a:lnTo>
                  <a:lnTo>
                    <a:pt x="24" y="0"/>
                  </a:lnTo>
                  <a:lnTo>
                    <a:pt x="0" y="28"/>
                  </a:lnTo>
                  <a:lnTo>
                    <a:pt x="1" y="27"/>
                  </a:lnTo>
                  <a:lnTo>
                    <a:pt x="5" y="34"/>
                  </a:lnTo>
                  <a:lnTo>
                    <a:pt x="5" y="34"/>
                  </a:lnTo>
                  <a:lnTo>
                    <a:pt x="5" y="33"/>
                  </a:lnTo>
                  <a:lnTo>
                    <a:pt x="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228"/>
            <p:cNvSpPr>
              <a:spLocks/>
            </p:cNvSpPr>
            <p:nvPr/>
          </p:nvSpPr>
          <p:spPr bwMode="auto">
            <a:xfrm>
              <a:off x="4205661" y="2419896"/>
              <a:ext cx="215900" cy="88900"/>
            </a:xfrm>
            <a:custGeom>
              <a:avLst/>
              <a:gdLst>
                <a:gd name="T0" fmla="*/ 7 w 272"/>
                <a:gd name="T1" fmla="*/ 106 h 111"/>
                <a:gd name="T2" fmla="*/ 5 w 272"/>
                <a:gd name="T3" fmla="*/ 111 h 111"/>
                <a:gd name="T4" fmla="*/ 272 w 272"/>
                <a:gd name="T5" fmla="*/ 7 h 111"/>
                <a:gd name="T6" fmla="*/ 268 w 272"/>
                <a:gd name="T7" fmla="*/ 0 h 111"/>
                <a:gd name="T8" fmla="*/ 2 w 272"/>
                <a:gd name="T9" fmla="*/ 104 h 111"/>
                <a:gd name="T10" fmla="*/ 0 w 272"/>
                <a:gd name="T11" fmla="*/ 108 h 111"/>
                <a:gd name="T12" fmla="*/ 2 w 272"/>
                <a:gd name="T13" fmla="*/ 104 h 111"/>
                <a:gd name="T14" fmla="*/ 0 w 272"/>
                <a:gd name="T15" fmla="*/ 105 h 111"/>
                <a:gd name="T16" fmla="*/ 0 w 272"/>
                <a:gd name="T17" fmla="*/ 108 h 111"/>
                <a:gd name="T18" fmla="*/ 7 w 272"/>
                <a:gd name="T19"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 h="111">
                  <a:moveTo>
                    <a:pt x="7" y="106"/>
                  </a:moveTo>
                  <a:lnTo>
                    <a:pt x="5" y="111"/>
                  </a:lnTo>
                  <a:lnTo>
                    <a:pt x="272" y="7"/>
                  </a:lnTo>
                  <a:lnTo>
                    <a:pt x="268" y="0"/>
                  </a:lnTo>
                  <a:lnTo>
                    <a:pt x="2" y="104"/>
                  </a:lnTo>
                  <a:lnTo>
                    <a:pt x="0" y="108"/>
                  </a:lnTo>
                  <a:lnTo>
                    <a:pt x="2" y="104"/>
                  </a:lnTo>
                  <a:lnTo>
                    <a:pt x="0" y="105"/>
                  </a:lnTo>
                  <a:lnTo>
                    <a:pt x="0" y="108"/>
                  </a:lnTo>
                  <a:lnTo>
                    <a:pt x="7"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229"/>
            <p:cNvSpPr>
              <a:spLocks/>
            </p:cNvSpPr>
            <p:nvPr/>
          </p:nvSpPr>
          <p:spPr bwMode="auto">
            <a:xfrm>
              <a:off x="4205661" y="2504033"/>
              <a:ext cx="106363" cy="366713"/>
            </a:xfrm>
            <a:custGeom>
              <a:avLst/>
              <a:gdLst>
                <a:gd name="T0" fmla="*/ 127 w 133"/>
                <a:gd name="T1" fmla="*/ 456 h 461"/>
                <a:gd name="T2" fmla="*/ 131 w 133"/>
                <a:gd name="T3" fmla="*/ 453 h 461"/>
                <a:gd name="T4" fmla="*/ 7 w 133"/>
                <a:gd name="T5" fmla="*/ 0 h 461"/>
                <a:gd name="T6" fmla="*/ 0 w 133"/>
                <a:gd name="T7" fmla="*/ 2 h 461"/>
                <a:gd name="T8" fmla="*/ 124 w 133"/>
                <a:gd name="T9" fmla="*/ 455 h 461"/>
                <a:gd name="T10" fmla="*/ 130 w 133"/>
                <a:gd name="T11" fmla="*/ 452 h 461"/>
                <a:gd name="T12" fmla="*/ 127 w 133"/>
                <a:gd name="T13" fmla="*/ 456 h 461"/>
                <a:gd name="T14" fmla="*/ 133 w 133"/>
                <a:gd name="T15" fmla="*/ 461 h 461"/>
                <a:gd name="T16" fmla="*/ 131 w 133"/>
                <a:gd name="T17" fmla="*/ 453 h 461"/>
                <a:gd name="T18" fmla="*/ 127 w 133"/>
                <a:gd name="T19" fmla="*/ 45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61">
                  <a:moveTo>
                    <a:pt x="127" y="456"/>
                  </a:moveTo>
                  <a:lnTo>
                    <a:pt x="131" y="453"/>
                  </a:lnTo>
                  <a:lnTo>
                    <a:pt x="7" y="0"/>
                  </a:lnTo>
                  <a:lnTo>
                    <a:pt x="0" y="2"/>
                  </a:lnTo>
                  <a:lnTo>
                    <a:pt x="124" y="455"/>
                  </a:lnTo>
                  <a:lnTo>
                    <a:pt x="130" y="452"/>
                  </a:lnTo>
                  <a:lnTo>
                    <a:pt x="127" y="456"/>
                  </a:lnTo>
                  <a:lnTo>
                    <a:pt x="133" y="461"/>
                  </a:lnTo>
                  <a:lnTo>
                    <a:pt x="131" y="453"/>
                  </a:lnTo>
                  <a:lnTo>
                    <a:pt x="127"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230"/>
            <p:cNvSpPr>
              <a:spLocks/>
            </p:cNvSpPr>
            <p:nvPr/>
          </p:nvSpPr>
          <p:spPr bwMode="auto">
            <a:xfrm>
              <a:off x="4275511" y="2843758"/>
              <a:ext cx="33338" cy="23813"/>
            </a:xfrm>
            <a:custGeom>
              <a:avLst/>
              <a:gdLst>
                <a:gd name="T0" fmla="*/ 0 w 43"/>
                <a:gd name="T1" fmla="*/ 4 h 29"/>
                <a:gd name="T2" fmla="*/ 3 w 43"/>
                <a:gd name="T3" fmla="*/ 6 h 29"/>
                <a:gd name="T4" fmla="*/ 40 w 43"/>
                <a:gd name="T5" fmla="*/ 29 h 29"/>
                <a:gd name="T6" fmla="*/ 43 w 43"/>
                <a:gd name="T7" fmla="*/ 25 h 29"/>
                <a:gd name="T8" fmla="*/ 6 w 43"/>
                <a:gd name="T9" fmla="*/ 0 h 29"/>
                <a:gd name="T10" fmla="*/ 7 w 43"/>
                <a:gd name="T11" fmla="*/ 2 h 29"/>
                <a:gd name="T12" fmla="*/ 0 w 43"/>
                <a:gd name="T13" fmla="*/ 4 h 29"/>
                <a:gd name="T14" fmla="*/ 2 w 43"/>
                <a:gd name="T15" fmla="*/ 5 h 29"/>
                <a:gd name="T16" fmla="*/ 3 w 43"/>
                <a:gd name="T17" fmla="*/ 6 h 29"/>
                <a:gd name="T18" fmla="*/ 0 w 43"/>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0" y="4"/>
                  </a:moveTo>
                  <a:lnTo>
                    <a:pt x="3" y="6"/>
                  </a:lnTo>
                  <a:lnTo>
                    <a:pt x="40" y="29"/>
                  </a:lnTo>
                  <a:lnTo>
                    <a:pt x="43" y="25"/>
                  </a:lnTo>
                  <a:lnTo>
                    <a:pt x="6" y="0"/>
                  </a:lnTo>
                  <a:lnTo>
                    <a:pt x="7" y="2"/>
                  </a:lnTo>
                  <a:lnTo>
                    <a:pt x="0" y="4"/>
                  </a:lnTo>
                  <a:lnTo>
                    <a:pt x="2" y="5"/>
                  </a:lnTo>
                  <a:lnTo>
                    <a:pt x="3"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231"/>
            <p:cNvSpPr>
              <a:spLocks/>
            </p:cNvSpPr>
            <p:nvPr/>
          </p:nvSpPr>
          <p:spPr bwMode="auto">
            <a:xfrm>
              <a:off x="4177086" y="2483396"/>
              <a:ext cx="103188" cy="363538"/>
            </a:xfrm>
            <a:custGeom>
              <a:avLst/>
              <a:gdLst>
                <a:gd name="T0" fmla="*/ 3 w 130"/>
                <a:gd name="T1" fmla="*/ 0 h 458"/>
                <a:gd name="T2" fmla="*/ 0 w 130"/>
                <a:gd name="T3" fmla="*/ 5 h 458"/>
                <a:gd name="T4" fmla="*/ 123 w 130"/>
                <a:gd name="T5" fmla="*/ 458 h 458"/>
                <a:gd name="T6" fmla="*/ 130 w 130"/>
                <a:gd name="T7" fmla="*/ 456 h 458"/>
                <a:gd name="T8" fmla="*/ 7 w 130"/>
                <a:gd name="T9" fmla="*/ 3 h 458"/>
                <a:gd name="T10" fmla="*/ 5 w 130"/>
                <a:gd name="T11" fmla="*/ 7 h 458"/>
                <a:gd name="T12" fmla="*/ 3 w 130"/>
                <a:gd name="T13" fmla="*/ 0 h 458"/>
                <a:gd name="T14" fmla="*/ 0 w 130"/>
                <a:gd name="T15" fmla="*/ 2 h 458"/>
                <a:gd name="T16" fmla="*/ 0 w 130"/>
                <a:gd name="T17" fmla="*/ 5 h 458"/>
                <a:gd name="T18" fmla="*/ 3 w 130"/>
                <a:gd name="T19"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458">
                  <a:moveTo>
                    <a:pt x="3" y="0"/>
                  </a:moveTo>
                  <a:lnTo>
                    <a:pt x="0" y="5"/>
                  </a:lnTo>
                  <a:lnTo>
                    <a:pt x="123" y="458"/>
                  </a:lnTo>
                  <a:lnTo>
                    <a:pt x="130" y="456"/>
                  </a:lnTo>
                  <a:lnTo>
                    <a:pt x="7" y="3"/>
                  </a:lnTo>
                  <a:lnTo>
                    <a:pt x="5" y="7"/>
                  </a:lnTo>
                  <a:lnTo>
                    <a:pt x="3" y="0"/>
                  </a:lnTo>
                  <a:lnTo>
                    <a:pt x="0" y="2"/>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232"/>
            <p:cNvSpPr>
              <a:spLocks/>
            </p:cNvSpPr>
            <p:nvPr/>
          </p:nvSpPr>
          <p:spPr bwMode="auto">
            <a:xfrm>
              <a:off x="4178673" y="2396083"/>
              <a:ext cx="268288" cy="93663"/>
            </a:xfrm>
            <a:custGeom>
              <a:avLst/>
              <a:gdLst>
                <a:gd name="T0" fmla="*/ 329 w 337"/>
                <a:gd name="T1" fmla="*/ 9 h 117"/>
                <a:gd name="T2" fmla="*/ 325 w 337"/>
                <a:gd name="T3" fmla="*/ 3 h 117"/>
                <a:gd name="T4" fmla="*/ 0 w 337"/>
                <a:gd name="T5" fmla="*/ 110 h 117"/>
                <a:gd name="T6" fmla="*/ 2 w 337"/>
                <a:gd name="T7" fmla="*/ 117 h 117"/>
                <a:gd name="T8" fmla="*/ 328 w 337"/>
                <a:gd name="T9" fmla="*/ 10 h 117"/>
                <a:gd name="T10" fmla="*/ 324 w 337"/>
                <a:gd name="T11" fmla="*/ 4 h 117"/>
                <a:gd name="T12" fmla="*/ 329 w 337"/>
                <a:gd name="T13" fmla="*/ 9 h 117"/>
                <a:gd name="T14" fmla="*/ 337 w 337"/>
                <a:gd name="T15" fmla="*/ 0 h 117"/>
                <a:gd name="T16" fmla="*/ 325 w 337"/>
                <a:gd name="T17" fmla="*/ 3 h 117"/>
                <a:gd name="T18" fmla="*/ 329 w 337"/>
                <a:gd name="T19"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117">
                  <a:moveTo>
                    <a:pt x="329" y="9"/>
                  </a:moveTo>
                  <a:lnTo>
                    <a:pt x="325" y="3"/>
                  </a:lnTo>
                  <a:lnTo>
                    <a:pt x="0" y="110"/>
                  </a:lnTo>
                  <a:lnTo>
                    <a:pt x="2" y="117"/>
                  </a:lnTo>
                  <a:lnTo>
                    <a:pt x="328" y="10"/>
                  </a:lnTo>
                  <a:lnTo>
                    <a:pt x="324" y="4"/>
                  </a:lnTo>
                  <a:lnTo>
                    <a:pt x="329" y="9"/>
                  </a:lnTo>
                  <a:lnTo>
                    <a:pt x="337" y="0"/>
                  </a:lnTo>
                  <a:lnTo>
                    <a:pt x="325" y="3"/>
                  </a:lnTo>
                  <a:lnTo>
                    <a:pt x="32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233"/>
            <p:cNvSpPr>
              <a:spLocks/>
            </p:cNvSpPr>
            <p:nvPr/>
          </p:nvSpPr>
          <p:spPr bwMode="auto">
            <a:xfrm>
              <a:off x="4192961" y="2864396"/>
              <a:ext cx="114300" cy="209550"/>
            </a:xfrm>
            <a:custGeom>
              <a:avLst/>
              <a:gdLst>
                <a:gd name="T0" fmla="*/ 16 w 143"/>
                <a:gd name="T1" fmla="*/ 173 h 263"/>
                <a:gd name="T2" fmla="*/ 0 w 143"/>
                <a:gd name="T3" fmla="*/ 263 h 263"/>
                <a:gd name="T4" fmla="*/ 143 w 143"/>
                <a:gd name="T5" fmla="*/ 0 h 263"/>
                <a:gd name="T6" fmla="*/ 16 w 143"/>
                <a:gd name="T7" fmla="*/ 173 h 263"/>
              </a:gdLst>
              <a:ahLst/>
              <a:cxnLst>
                <a:cxn ang="0">
                  <a:pos x="T0" y="T1"/>
                </a:cxn>
                <a:cxn ang="0">
                  <a:pos x="T2" y="T3"/>
                </a:cxn>
                <a:cxn ang="0">
                  <a:pos x="T4" y="T5"/>
                </a:cxn>
                <a:cxn ang="0">
                  <a:pos x="T6" y="T7"/>
                </a:cxn>
              </a:cxnLst>
              <a:rect l="0" t="0" r="r" b="b"/>
              <a:pathLst>
                <a:path w="143" h="263">
                  <a:moveTo>
                    <a:pt x="16" y="173"/>
                  </a:moveTo>
                  <a:lnTo>
                    <a:pt x="0" y="263"/>
                  </a:lnTo>
                  <a:lnTo>
                    <a:pt x="143" y="0"/>
                  </a:lnTo>
                  <a:lnTo>
                    <a:pt x="16" y="173"/>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234"/>
            <p:cNvSpPr>
              <a:spLocks/>
            </p:cNvSpPr>
            <p:nvPr/>
          </p:nvSpPr>
          <p:spPr bwMode="auto">
            <a:xfrm>
              <a:off x="4189786" y="3000921"/>
              <a:ext cx="19050" cy="85725"/>
            </a:xfrm>
            <a:custGeom>
              <a:avLst/>
              <a:gdLst>
                <a:gd name="T0" fmla="*/ 4 w 26"/>
                <a:gd name="T1" fmla="*/ 88 h 107"/>
                <a:gd name="T2" fmla="*/ 9 w 26"/>
                <a:gd name="T3" fmla="*/ 91 h 107"/>
                <a:gd name="T4" fmla="*/ 26 w 26"/>
                <a:gd name="T5" fmla="*/ 1 h 107"/>
                <a:gd name="T6" fmla="*/ 19 w 26"/>
                <a:gd name="T7" fmla="*/ 0 h 107"/>
                <a:gd name="T8" fmla="*/ 2 w 26"/>
                <a:gd name="T9" fmla="*/ 89 h 107"/>
                <a:gd name="T10" fmla="*/ 9 w 26"/>
                <a:gd name="T11" fmla="*/ 92 h 107"/>
                <a:gd name="T12" fmla="*/ 2 w 26"/>
                <a:gd name="T13" fmla="*/ 89 h 107"/>
                <a:gd name="T14" fmla="*/ 0 w 26"/>
                <a:gd name="T15" fmla="*/ 107 h 107"/>
                <a:gd name="T16" fmla="*/ 9 w 26"/>
                <a:gd name="T17" fmla="*/ 92 h 107"/>
                <a:gd name="T18" fmla="*/ 4 w 26"/>
                <a:gd name="T19"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7">
                  <a:moveTo>
                    <a:pt x="4" y="88"/>
                  </a:moveTo>
                  <a:lnTo>
                    <a:pt x="9" y="91"/>
                  </a:lnTo>
                  <a:lnTo>
                    <a:pt x="26" y="1"/>
                  </a:lnTo>
                  <a:lnTo>
                    <a:pt x="19" y="0"/>
                  </a:lnTo>
                  <a:lnTo>
                    <a:pt x="2" y="89"/>
                  </a:lnTo>
                  <a:lnTo>
                    <a:pt x="9" y="92"/>
                  </a:lnTo>
                  <a:lnTo>
                    <a:pt x="2" y="89"/>
                  </a:lnTo>
                  <a:lnTo>
                    <a:pt x="0" y="107"/>
                  </a:lnTo>
                  <a:lnTo>
                    <a:pt x="9" y="92"/>
                  </a:lnTo>
                  <a:lnTo>
                    <a:pt x="4"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235"/>
            <p:cNvSpPr>
              <a:spLocks/>
            </p:cNvSpPr>
            <p:nvPr/>
          </p:nvSpPr>
          <p:spPr bwMode="auto">
            <a:xfrm>
              <a:off x="4191373" y="2864396"/>
              <a:ext cx="119063" cy="209550"/>
            </a:xfrm>
            <a:custGeom>
              <a:avLst/>
              <a:gdLst>
                <a:gd name="T0" fmla="*/ 145 w 148"/>
                <a:gd name="T1" fmla="*/ 1 h 265"/>
                <a:gd name="T2" fmla="*/ 142 w 148"/>
                <a:gd name="T3" fmla="*/ 0 h 265"/>
                <a:gd name="T4" fmla="*/ 0 w 148"/>
                <a:gd name="T5" fmla="*/ 261 h 265"/>
                <a:gd name="T6" fmla="*/ 5 w 148"/>
                <a:gd name="T7" fmla="*/ 265 h 265"/>
                <a:gd name="T8" fmla="*/ 148 w 148"/>
                <a:gd name="T9" fmla="*/ 2 h 265"/>
                <a:gd name="T10" fmla="*/ 145 w 148"/>
                <a:gd name="T11" fmla="*/ 1 h 265"/>
              </a:gdLst>
              <a:ahLst/>
              <a:cxnLst>
                <a:cxn ang="0">
                  <a:pos x="T0" y="T1"/>
                </a:cxn>
                <a:cxn ang="0">
                  <a:pos x="T2" y="T3"/>
                </a:cxn>
                <a:cxn ang="0">
                  <a:pos x="T4" y="T5"/>
                </a:cxn>
                <a:cxn ang="0">
                  <a:pos x="T6" y="T7"/>
                </a:cxn>
                <a:cxn ang="0">
                  <a:pos x="T8" y="T9"/>
                </a:cxn>
                <a:cxn ang="0">
                  <a:pos x="T10" y="T11"/>
                </a:cxn>
              </a:cxnLst>
              <a:rect l="0" t="0" r="r" b="b"/>
              <a:pathLst>
                <a:path w="148" h="265">
                  <a:moveTo>
                    <a:pt x="145" y="1"/>
                  </a:moveTo>
                  <a:lnTo>
                    <a:pt x="142" y="0"/>
                  </a:lnTo>
                  <a:lnTo>
                    <a:pt x="0" y="261"/>
                  </a:lnTo>
                  <a:lnTo>
                    <a:pt x="5" y="265"/>
                  </a:lnTo>
                  <a:lnTo>
                    <a:pt x="148" y="2"/>
                  </a:lnTo>
                  <a:lnTo>
                    <a:pt x="1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236"/>
            <p:cNvSpPr>
              <a:spLocks/>
            </p:cNvSpPr>
            <p:nvPr/>
          </p:nvSpPr>
          <p:spPr bwMode="auto">
            <a:xfrm>
              <a:off x="4000873" y="2551658"/>
              <a:ext cx="196850" cy="479425"/>
            </a:xfrm>
            <a:custGeom>
              <a:avLst/>
              <a:gdLst>
                <a:gd name="T0" fmla="*/ 0 w 249"/>
                <a:gd name="T1" fmla="*/ 0 h 605"/>
                <a:gd name="T2" fmla="*/ 15 w 249"/>
                <a:gd name="T3" fmla="*/ 212 h 605"/>
                <a:gd name="T4" fmla="*/ 84 w 249"/>
                <a:gd name="T5" fmla="*/ 222 h 605"/>
                <a:gd name="T6" fmla="*/ 41 w 249"/>
                <a:gd name="T7" fmla="*/ 275 h 605"/>
                <a:gd name="T8" fmla="*/ 249 w 249"/>
                <a:gd name="T9" fmla="*/ 605 h 605"/>
                <a:gd name="T10" fmla="*/ 0 w 249"/>
                <a:gd name="T11" fmla="*/ 0 h 605"/>
              </a:gdLst>
              <a:ahLst/>
              <a:cxnLst>
                <a:cxn ang="0">
                  <a:pos x="T0" y="T1"/>
                </a:cxn>
                <a:cxn ang="0">
                  <a:pos x="T2" y="T3"/>
                </a:cxn>
                <a:cxn ang="0">
                  <a:pos x="T4" y="T5"/>
                </a:cxn>
                <a:cxn ang="0">
                  <a:pos x="T6" y="T7"/>
                </a:cxn>
                <a:cxn ang="0">
                  <a:pos x="T8" y="T9"/>
                </a:cxn>
                <a:cxn ang="0">
                  <a:pos x="T10" y="T11"/>
                </a:cxn>
              </a:cxnLst>
              <a:rect l="0" t="0" r="r" b="b"/>
              <a:pathLst>
                <a:path w="249" h="605">
                  <a:moveTo>
                    <a:pt x="0" y="0"/>
                  </a:moveTo>
                  <a:lnTo>
                    <a:pt x="15" y="212"/>
                  </a:lnTo>
                  <a:lnTo>
                    <a:pt x="84" y="222"/>
                  </a:lnTo>
                  <a:lnTo>
                    <a:pt x="41" y="275"/>
                  </a:lnTo>
                  <a:lnTo>
                    <a:pt x="249" y="605"/>
                  </a:lnTo>
                  <a:lnTo>
                    <a:pt x="0"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237"/>
            <p:cNvSpPr>
              <a:spLocks/>
            </p:cNvSpPr>
            <p:nvPr/>
          </p:nvSpPr>
          <p:spPr bwMode="auto">
            <a:xfrm>
              <a:off x="3997698" y="2551658"/>
              <a:ext cx="17463" cy="171450"/>
            </a:xfrm>
            <a:custGeom>
              <a:avLst/>
              <a:gdLst>
                <a:gd name="T0" fmla="*/ 19 w 21"/>
                <a:gd name="T1" fmla="*/ 208 h 215"/>
                <a:gd name="T2" fmla="*/ 21 w 21"/>
                <a:gd name="T3" fmla="*/ 212 h 215"/>
                <a:gd name="T4" fmla="*/ 5 w 21"/>
                <a:gd name="T5" fmla="*/ 0 h 215"/>
                <a:gd name="T6" fmla="*/ 0 w 21"/>
                <a:gd name="T7" fmla="*/ 0 h 215"/>
                <a:gd name="T8" fmla="*/ 14 w 21"/>
                <a:gd name="T9" fmla="*/ 212 h 215"/>
                <a:gd name="T10" fmla="*/ 18 w 21"/>
                <a:gd name="T11" fmla="*/ 215 h 215"/>
                <a:gd name="T12" fmla="*/ 14 w 21"/>
                <a:gd name="T13" fmla="*/ 212 h 215"/>
                <a:gd name="T14" fmla="*/ 14 w 21"/>
                <a:gd name="T15" fmla="*/ 215 h 215"/>
                <a:gd name="T16" fmla="*/ 18 w 21"/>
                <a:gd name="T17" fmla="*/ 215 h 215"/>
                <a:gd name="T18" fmla="*/ 19 w 21"/>
                <a:gd name="T19"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5">
                  <a:moveTo>
                    <a:pt x="19" y="208"/>
                  </a:moveTo>
                  <a:lnTo>
                    <a:pt x="21" y="212"/>
                  </a:lnTo>
                  <a:lnTo>
                    <a:pt x="5" y="0"/>
                  </a:lnTo>
                  <a:lnTo>
                    <a:pt x="0" y="0"/>
                  </a:lnTo>
                  <a:lnTo>
                    <a:pt x="14" y="212"/>
                  </a:lnTo>
                  <a:lnTo>
                    <a:pt x="18" y="215"/>
                  </a:lnTo>
                  <a:lnTo>
                    <a:pt x="14" y="212"/>
                  </a:lnTo>
                  <a:lnTo>
                    <a:pt x="14" y="215"/>
                  </a:lnTo>
                  <a:lnTo>
                    <a:pt x="18" y="215"/>
                  </a:lnTo>
                  <a:lnTo>
                    <a:pt x="19"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238"/>
            <p:cNvSpPr>
              <a:spLocks/>
            </p:cNvSpPr>
            <p:nvPr/>
          </p:nvSpPr>
          <p:spPr bwMode="auto">
            <a:xfrm>
              <a:off x="4011986" y="2716758"/>
              <a:ext cx="60325" cy="14288"/>
            </a:xfrm>
            <a:custGeom>
              <a:avLst/>
              <a:gdLst>
                <a:gd name="T0" fmla="*/ 71 w 75"/>
                <a:gd name="T1" fmla="*/ 16 h 18"/>
                <a:gd name="T2" fmla="*/ 70 w 75"/>
                <a:gd name="T3" fmla="*/ 12 h 18"/>
                <a:gd name="T4" fmla="*/ 1 w 75"/>
                <a:gd name="T5" fmla="*/ 0 h 18"/>
                <a:gd name="T6" fmla="*/ 0 w 75"/>
                <a:gd name="T7" fmla="*/ 7 h 18"/>
                <a:gd name="T8" fmla="*/ 69 w 75"/>
                <a:gd name="T9" fmla="*/ 18 h 18"/>
                <a:gd name="T10" fmla="*/ 67 w 75"/>
                <a:gd name="T11" fmla="*/ 13 h 18"/>
                <a:gd name="T12" fmla="*/ 71 w 75"/>
                <a:gd name="T13" fmla="*/ 16 h 18"/>
                <a:gd name="T14" fmla="*/ 75 w 75"/>
                <a:gd name="T15" fmla="*/ 12 h 18"/>
                <a:gd name="T16" fmla="*/ 70 w 75"/>
                <a:gd name="T17" fmla="*/ 12 h 18"/>
                <a:gd name="T18" fmla="*/ 71 w 75"/>
                <a:gd name="T1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8">
                  <a:moveTo>
                    <a:pt x="71" y="16"/>
                  </a:moveTo>
                  <a:lnTo>
                    <a:pt x="70" y="12"/>
                  </a:lnTo>
                  <a:lnTo>
                    <a:pt x="1" y="0"/>
                  </a:lnTo>
                  <a:lnTo>
                    <a:pt x="0" y="7"/>
                  </a:lnTo>
                  <a:lnTo>
                    <a:pt x="69" y="18"/>
                  </a:lnTo>
                  <a:lnTo>
                    <a:pt x="67" y="13"/>
                  </a:lnTo>
                  <a:lnTo>
                    <a:pt x="71" y="16"/>
                  </a:lnTo>
                  <a:lnTo>
                    <a:pt x="75" y="12"/>
                  </a:lnTo>
                  <a:lnTo>
                    <a:pt x="70" y="12"/>
                  </a:lnTo>
                  <a:lnTo>
                    <a:pt x="7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239"/>
            <p:cNvSpPr>
              <a:spLocks/>
            </p:cNvSpPr>
            <p:nvPr/>
          </p:nvSpPr>
          <p:spPr bwMode="auto">
            <a:xfrm>
              <a:off x="4031036" y="2726283"/>
              <a:ext cx="38100" cy="46038"/>
            </a:xfrm>
            <a:custGeom>
              <a:avLst/>
              <a:gdLst>
                <a:gd name="T0" fmla="*/ 7 w 48"/>
                <a:gd name="T1" fmla="*/ 53 h 56"/>
                <a:gd name="T2" fmla="*/ 6 w 48"/>
                <a:gd name="T3" fmla="*/ 56 h 56"/>
                <a:gd name="T4" fmla="*/ 48 w 48"/>
                <a:gd name="T5" fmla="*/ 3 h 56"/>
                <a:gd name="T6" fmla="*/ 44 w 48"/>
                <a:gd name="T7" fmla="*/ 0 h 56"/>
                <a:gd name="T8" fmla="*/ 1 w 48"/>
                <a:gd name="T9" fmla="*/ 53 h 56"/>
                <a:gd name="T10" fmla="*/ 1 w 48"/>
                <a:gd name="T11" fmla="*/ 56 h 56"/>
                <a:gd name="T12" fmla="*/ 1 w 48"/>
                <a:gd name="T13" fmla="*/ 53 h 56"/>
                <a:gd name="T14" fmla="*/ 0 w 48"/>
                <a:gd name="T15" fmla="*/ 54 h 56"/>
                <a:gd name="T16" fmla="*/ 1 w 48"/>
                <a:gd name="T17" fmla="*/ 56 h 56"/>
                <a:gd name="T18" fmla="*/ 7 w 48"/>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6">
                  <a:moveTo>
                    <a:pt x="7" y="53"/>
                  </a:moveTo>
                  <a:lnTo>
                    <a:pt x="6" y="56"/>
                  </a:lnTo>
                  <a:lnTo>
                    <a:pt x="48" y="3"/>
                  </a:lnTo>
                  <a:lnTo>
                    <a:pt x="44" y="0"/>
                  </a:lnTo>
                  <a:lnTo>
                    <a:pt x="1" y="53"/>
                  </a:lnTo>
                  <a:lnTo>
                    <a:pt x="1" y="56"/>
                  </a:lnTo>
                  <a:lnTo>
                    <a:pt x="1" y="53"/>
                  </a:lnTo>
                  <a:lnTo>
                    <a:pt x="0" y="54"/>
                  </a:lnTo>
                  <a:lnTo>
                    <a:pt x="1" y="56"/>
                  </a:lnTo>
                  <a:lnTo>
                    <a:pt x="7"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240"/>
            <p:cNvSpPr>
              <a:spLocks/>
            </p:cNvSpPr>
            <p:nvPr/>
          </p:nvSpPr>
          <p:spPr bwMode="auto">
            <a:xfrm>
              <a:off x="4032623" y="2769146"/>
              <a:ext cx="168275" cy="263525"/>
            </a:xfrm>
            <a:custGeom>
              <a:avLst/>
              <a:gdLst>
                <a:gd name="T0" fmla="*/ 210 w 212"/>
                <a:gd name="T1" fmla="*/ 331 h 332"/>
                <a:gd name="T2" fmla="*/ 212 w 212"/>
                <a:gd name="T3" fmla="*/ 328 h 332"/>
                <a:gd name="T4" fmla="*/ 6 w 212"/>
                <a:gd name="T5" fmla="*/ 0 h 332"/>
                <a:gd name="T6" fmla="*/ 0 w 212"/>
                <a:gd name="T7" fmla="*/ 3 h 332"/>
                <a:gd name="T8" fmla="*/ 207 w 212"/>
                <a:gd name="T9" fmla="*/ 332 h 332"/>
                <a:gd name="T10" fmla="*/ 210 w 212"/>
                <a:gd name="T11" fmla="*/ 331 h 332"/>
              </a:gdLst>
              <a:ahLst/>
              <a:cxnLst>
                <a:cxn ang="0">
                  <a:pos x="T0" y="T1"/>
                </a:cxn>
                <a:cxn ang="0">
                  <a:pos x="T2" y="T3"/>
                </a:cxn>
                <a:cxn ang="0">
                  <a:pos x="T4" y="T5"/>
                </a:cxn>
                <a:cxn ang="0">
                  <a:pos x="T6" y="T7"/>
                </a:cxn>
                <a:cxn ang="0">
                  <a:pos x="T8" y="T9"/>
                </a:cxn>
                <a:cxn ang="0">
                  <a:pos x="T10" y="T11"/>
                </a:cxn>
              </a:cxnLst>
              <a:rect l="0" t="0" r="r" b="b"/>
              <a:pathLst>
                <a:path w="212" h="332">
                  <a:moveTo>
                    <a:pt x="210" y="331"/>
                  </a:moveTo>
                  <a:lnTo>
                    <a:pt x="212" y="328"/>
                  </a:lnTo>
                  <a:lnTo>
                    <a:pt x="6" y="0"/>
                  </a:lnTo>
                  <a:lnTo>
                    <a:pt x="0" y="3"/>
                  </a:lnTo>
                  <a:lnTo>
                    <a:pt x="207" y="332"/>
                  </a:lnTo>
                  <a:lnTo>
                    <a:pt x="210" y="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241"/>
            <p:cNvSpPr>
              <a:spLocks/>
            </p:cNvSpPr>
            <p:nvPr/>
          </p:nvSpPr>
          <p:spPr bwMode="auto">
            <a:xfrm>
              <a:off x="4408861" y="2600871"/>
              <a:ext cx="331788" cy="785813"/>
            </a:xfrm>
            <a:custGeom>
              <a:avLst/>
              <a:gdLst>
                <a:gd name="T0" fmla="*/ 292 w 419"/>
                <a:gd name="T1" fmla="*/ 10 h 991"/>
                <a:gd name="T2" fmla="*/ 301 w 419"/>
                <a:gd name="T3" fmla="*/ 40 h 991"/>
                <a:gd name="T4" fmla="*/ 313 w 419"/>
                <a:gd name="T5" fmla="*/ 84 h 991"/>
                <a:gd name="T6" fmla="*/ 324 w 419"/>
                <a:gd name="T7" fmla="*/ 139 h 991"/>
                <a:gd name="T8" fmla="*/ 336 w 419"/>
                <a:gd name="T9" fmla="*/ 200 h 991"/>
                <a:gd name="T10" fmla="*/ 346 w 419"/>
                <a:gd name="T11" fmla="*/ 263 h 991"/>
                <a:gd name="T12" fmla="*/ 357 w 419"/>
                <a:gd name="T13" fmla="*/ 324 h 991"/>
                <a:gd name="T14" fmla="*/ 366 w 419"/>
                <a:gd name="T15" fmla="*/ 379 h 991"/>
                <a:gd name="T16" fmla="*/ 373 w 419"/>
                <a:gd name="T17" fmla="*/ 424 h 991"/>
                <a:gd name="T18" fmla="*/ 377 w 419"/>
                <a:gd name="T19" fmla="*/ 453 h 991"/>
                <a:gd name="T20" fmla="*/ 378 w 419"/>
                <a:gd name="T21" fmla="*/ 464 h 991"/>
                <a:gd name="T22" fmla="*/ 334 w 419"/>
                <a:gd name="T23" fmla="*/ 931 h 991"/>
                <a:gd name="T24" fmla="*/ 316 w 419"/>
                <a:gd name="T25" fmla="*/ 941 h 991"/>
                <a:gd name="T26" fmla="*/ 287 w 419"/>
                <a:gd name="T27" fmla="*/ 960 h 991"/>
                <a:gd name="T28" fmla="*/ 252 w 419"/>
                <a:gd name="T29" fmla="*/ 977 h 991"/>
                <a:gd name="T30" fmla="*/ 218 w 419"/>
                <a:gd name="T31" fmla="*/ 990 h 991"/>
                <a:gd name="T32" fmla="*/ 196 w 419"/>
                <a:gd name="T33" fmla="*/ 988 h 991"/>
                <a:gd name="T34" fmla="*/ 162 w 419"/>
                <a:gd name="T35" fmla="*/ 948 h 991"/>
                <a:gd name="T36" fmla="*/ 131 w 419"/>
                <a:gd name="T37" fmla="*/ 893 h 991"/>
                <a:gd name="T38" fmla="*/ 103 w 419"/>
                <a:gd name="T39" fmla="*/ 829 h 991"/>
                <a:gd name="T40" fmla="*/ 78 w 419"/>
                <a:gd name="T41" fmla="*/ 759 h 991"/>
                <a:gd name="T42" fmla="*/ 57 w 419"/>
                <a:gd name="T43" fmla="*/ 685 h 991"/>
                <a:gd name="T44" fmla="*/ 39 w 419"/>
                <a:gd name="T45" fmla="*/ 615 h 991"/>
                <a:gd name="T46" fmla="*/ 24 w 419"/>
                <a:gd name="T47" fmla="*/ 551 h 991"/>
                <a:gd name="T48" fmla="*/ 13 w 419"/>
                <a:gd name="T49" fmla="*/ 495 h 991"/>
                <a:gd name="T50" fmla="*/ 5 w 419"/>
                <a:gd name="T51" fmla="*/ 453 h 991"/>
                <a:gd name="T52" fmla="*/ 1 w 419"/>
                <a:gd name="T53" fmla="*/ 427 h 991"/>
                <a:gd name="T54" fmla="*/ 2 w 419"/>
                <a:gd name="T55" fmla="*/ 423 h 991"/>
                <a:gd name="T56" fmla="*/ 25 w 419"/>
                <a:gd name="T57" fmla="*/ 415 h 991"/>
                <a:gd name="T58" fmla="*/ 66 w 419"/>
                <a:gd name="T59" fmla="*/ 400 h 991"/>
                <a:gd name="T60" fmla="*/ 116 w 419"/>
                <a:gd name="T61" fmla="*/ 379 h 991"/>
                <a:gd name="T62" fmla="*/ 163 w 419"/>
                <a:gd name="T63" fmla="*/ 354 h 991"/>
                <a:gd name="T64" fmla="*/ 196 w 419"/>
                <a:gd name="T65" fmla="*/ 327 h 991"/>
                <a:gd name="T66" fmla="*/ 222 w 419"/>
                <a:gd name="T67" fmla="*/ 367 h 991"/>
                <a:gd name="T68" fmla="*/ 223 w 419"/>
                <a:gd name="T69" fmla="*/ 351 h 991"/>
                <a:gd name="T70" fmla="*/ 226 w 419"/>
                <a:gd name="T71" fmla="*/ 320 h 991"/>
                <a:gd name="T72" fmla="*/ 231 w 419"/>
                <a:gd name="T73" fmla="*/ 278 h 991"/>
                <a:gd name="T74" fmla="*/ 237 w 419"/>
                <a:gd name="T75" fmla="*/ 229 h 991"/>
                <a:gd name="T76" fmla="*/ 244 w 419"/>
                <a:gd name="T77" fmla="*/ 175 h 991"/>
                <a:gd name="T78" fmla="*/ 252 w 419"/>
                <a:gd name="T79" fmla="*/ 123 h 991"/>
                <a:gd name="T80" fmla="*/ 260 w 419"/>
                <a:gd name="T81" fmla="*/ 75 h 991"/>
                <a:gd name="T82" fmla="*/ 268 w 419"/>
                <a:gd name="T83" fmla="*/ 36 h 991"/>
                <a:gd name="T84" fmla="*/ 276 w 419"/>
                <a:gd name="T85" fmla="*/ 9 h 991"/>
                <a:gd name="T86" fmla="*/ 284 w 419"/>
                <a:gd name="T8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 h="991">
                  <a:moveTo>
                    <a:pt x="286" y="1"/>
                  </a:moveTo>
                  <a:lnTo>
                    <a:pt x="290" y="5"/>
                  </a:lnTo>
                  <a:lnTo>
                    <a:pt x="292" y="10"/>
                  </a:lnTo>
                  <a:lnTo>
                    <a:pt x="296" y="18"/>
                  </a:lnTo>
                  <a:lnTo>
                    <a:pt x="299" y="29"/>
                  </a:lnTo>
                  <a:lnTo>
                    <a:pt x="301" y="40"/>
                  </a:lnTo>
                  <a:lnTo>
                    <a:pt x="306" y="53"/>
                  </a:lnTo>
                  <a:lnTo>
                    <a:pt x="309" y="68"/>
                  </a:lnTo>
                  <a:lnTo>
                    <a:pt x="313" y="84"/>
                  </a:lnTo>
                  <a:lnTo>
                    <a:pt x="316" y="101"/>
                  </a:lnTo>
                  <a:lnTo>
                    <a:pt x="320" y="120"/>
                  </a:lnTo>
                  <a:lnTo>
                    <a:pt x="324" y="139"/>
                  </a:lnTo>
                  <a:lnTo>
                    <a:pt x="328" y="159"/>
                  </a:lnTo>
                  <a:lnTo>
                    <a:pt x="331" y="180"/>
                  </a:lnTo>
                  <a:lnTo>
                    <a:pt x="336" y="200"/>
                  </a:lnTo>
                  <a:lnTo>
                    <a:pt x="339" y="221"/>
                  </a:lnTo>
                  <a:lnTo>
                    <a:pt x="343" y="243"/>
                  </a:lnTo>
                  <a:lnTo>
                    <a:pt x="346" y="263"/>
                  </a:lnTo>
                  <a:lnTo>
                    <a:pt x="350" y="284"/>
                  </a:lnTo>
                  <a:lnTo>
                    <a:pt x="353" y="304"/>
                  </a:lnTo>
                  <a:lnTo>
                    <a:pt x="357" y="324"/>
                  </a:lnTo>
                  <a:lnTo>
                    <a:pt x="360" y="343"/>
                  </a:lnTo>
                  <a:lnTo>
                    <a:pt x="363" y="362"/>
                  </a:lnTo>
                  <a:lnTo>
                    <a:pt x="366" y="379"/>
                  </a:lnTo>
                  <a:lnTo>
                    <a:pt x="368" y="395"/>
                  </a:lnTo>
                  <a:lnTo>
                    <a:pt x="370" y="410"/>
                  </a:lnTo>
                  <a:lnTo>
                    <a:pt x="373" y="424"/>
                  </a:lnTo>
                  <a:lnTo>
                    <a:pt x="375" y="435"/>
                  </a:lnTo>
                  <a:lnTo>
                    <a:pt x="376" y="446"/>
                  </a:lnTo>
                  <a:lnTo>
                    <a:pt x="377" y="453"/>
                  </a:lnTo>
                  <a:lnTo>
                    <a:pt x="377" y="460"/>
                  </a:lnTo>
                  <a:lnTo>
                    <a:pt x="378" y="463"/>
                  </a:lnTo>
                  <a:lnTo>
                    <a:pt x="378" y="464"/>
                  </a:lnTo>
                  <a:lnTo>
                    <a:pt x="419" y="772"/>
                  </a:lnTo>
                  <a:lnTo>
                    <a:pt x="335" y="930"/>
                  </a:lnTo>
                  <a:lnTo>
                    <a:pt x="334" y="931"/>
                  </a:lnTo>
                  <a:lnTo>
                    <a:pt x="329" y="933"/>
                  </a:lnTo>
                  <a:lnTo>
                    <a:pt x="324" y="937"/>
                  </a:lnTo>
                  <a:lnTo>
                    <a:pt x="316" y="941"/>
                  </a:lnTo>
                  <a:lnTo>
                    <a:pt x="308" y="947"/>
                  </a:lnTo>
                  <a:lnTo>
                    <a:pt x="298" y="953"/>
                  </a:lnTo>
                  <a:lnTo>
                    <a:pt x="287" y="960"/>
                  </a:lnTo>
                  <a:lnTo>
                    <a:pt x="276" y="965"/>
                  </a:lnTo>
                  <a:lnTo>
                    <a:pt x="263" y="971"/>
                  </a:lnTo>
                  <a:lnTo>
                    <a:pt x="252" y="977"/>
                  </a:lnTo>
                  <a:lnTo>
                    <a:pt x="240" y="983"/>
                  </a:lnTo>
                  <a:lnTo>
                    <a:pt x="229" y="986"/>
                  </a:lnTo>
                  <a:lnTo>
                    <a:pt x="218" y="990"/>
                  </a:lnTo>
                  <a:lnTo>
                    <a:pt x="210" y="991"/>
                  </a:lnTo>
                  <a:lnTo>
                    <a:pt x="202" y="991"/>
                  </a:lnTo>
                  <a:lnTo>
                    <a:pt x="196" y="988"/>
                  </a:lnTo>
                  <a:lnTo>
                    <a:pt x="184" y="977"/>
                  </a:lnTo>
                  <a:lnTo>
                    <a:pt x="173" y="963"/>
                  </a:lnTo>
                  <a:lnTo>
                    <a:pt x="162" y="948"/>
                  </a:lnTo>
                  <a:lnTo>
                    <a:pt x="152" y="931"/>
                  </a:lnTo>
                  <a:lnTo>
                    <a:pt x="141" y="912"/>
                  </a:lnTo>
                  <a:lnTo>
                    <a:pt x="131" y="893"/>
                  </a:lnTo>
                  <a:lnTo>
                    <a:pt x="122" y="872"/>
                  </a:lnTo>
                  <a:lnTo>
                    <a:pt x="112" y="851"/>
                  </a:lnTo>
                  <a:lnTo>
                    <a:pt x="103" y="829"/>
                  </a:lnTo>
                  <a:lnTo>
                    <a:pt x="94" y="806"/>
                  </a:lnTo>
                  <a:lnTo>
                    <a:pt x="86" y="782"/>
                  </a:lnTo>
                  <a:lnTo>
                    <a:pt x="78" y="759"/>
                  </a:lnTo>
                  <a:lnTo>
                    <a:pt x="71" y="734"/>
                  </a:lnTo>
                  <a:lnTo>
                    <a:pt x="64" y="711"/>
                  </a:lnTo>
                  <a:lnTo>
                    <a:pt x="57" y="685"/>
                  </a:lnTo>
                  <a:lnTo>
                    <a:pt x="50" y="662"/>
                  </a:lnTo>
                  <a:lnTo>
                    <a:pt x="44" y="638"/>
                  </a:lnTo>
                  <a:lnTo>
                    <a:pt x="39" y="615"/>
                  </a:lnTo>
                  <a:lnTo>
                    <a:pt x="34" y="593"/>
                  </a:lnTo>
                  <a:lnTo>
                    <a:pt x="28" y="570"/>
                  </a:lnTo>
                  <a:lnTo>
                    <a:pt x="24" y="551"/>
                  </a:lnTo>
                  <a:lnTo>
                    <a:pt x="20" y="531"/>
                  </a:lnTo>
                  <a:lnTo>
                    <a:pt x="16" y="513"/>
                  </a:lnTo>
                  <a:lnTo>
                    <a:pt x="13" y="495"/>
                  </a:lnTo>
                  <a:lnTo>
                    <a:pt x="10" y="479"/>
                  </a:lnTo>
                  <a:lnTo>
                    <a:pt x="8" y="465"/>
                  </a:lnTo>
                  <a:lnTo>
                    <a:pt x="5" y="453"/>
                  </a:lnTo>
                  <a:lnTo>
                    <a:pt x="3" y="442"/>
                  </a:lnTo>
                  <a:lnTo>
                    <a:pt x="2" y="434"/>
                  </a:lnTo>
                  <a:lnTo>
                    <a:pt x="1" y="427"/>
                  </a:lnTo>
                  <a:lnTo>
                    <a:pt x="0" y="424"/>
                  </a:lnTo>
                  <a:lnTo>
                    <a:pt x="0" y="423"/>
                  </a:lnTo>
                  <a:lnTo>
                    <a:pt x="2" y="423"/>
                  </a:lnTo>
                  <a:lnTo>
                    <a:pt x="6" y="420"/>
                  </a:lnTo>
                  <a:lnTo>
                    <a:pt x="15" y="418"/>
                  </a:lnTo>
                  <a:lnTo>
                    <a:pt x="25" y="415"/>
                  </a:lnTo>
                  <a:lnTo>
                    <a:pt x="38" y="410"/>
                  </a:lnTo>
                  <a:lnTo>
                    <a:pt x="51" y="405"/>
                  </a:lnTo>
                  <a:lnTo>
                    <a:pt x="66" y="400"/>
                  </a:lnTo>
                  <a:lnTo>
                    <a:pt x="82" y="393"/>
                  </a:lnTo>
                  <a:lnTo>
                    <a:pt x="100" y="386"/>
                  </a:lnTo>
                  <a:lnTo>
                    <a:pt x="116" y="379"/>
                  </a:lnTo>
                  <a:lnTo>
                    <a:pt x="133" y="371"/>
                  </a:lnTo>
                  <a:lnTo>
                    <a:pt x="148" y="363"/>
                  </a:lnTo>
                  <a:lnTo>
                    <a:pt x="163" y="354"/>
                  </a:lnTo>
                  <a:lnTo>
                    <a:pt x="176" y="346"/>
                  </a:lnTo>
                  <a:lnTo>
                    <a:pt x="187" y="336"/>
                  </a:lnTo>
                  <a:lnTo>
                    <a:pt x="196" y="327"/>
                  </a:lnTo>
                  <a:lnTo>
                    <a:pt x="329" y="623"/>
                  </a:lnTo>
                  <a:lnTo>
                    <a:pt x="222" y="369"/>
                  </a:lnTo>
                  <a:lnTo>
                    <a:pt x="222" y="367"/>
                  </a:lnTo>
                  <a:lnTo>
                    <a:pt x="222" y="364"/>
                  </a:lnTo>
                  <a:lnTo>
                    <a:pt x="223" y="358"/>
                  </a:lnTo>
                  <a:lnTo>
                    <a:pt x="223" y="351"/>
                  </a:lnTo>
                  <a:lnTo>
                    <a:pt x="224" y="342"/>
                  </a:lnTo>
                  <a:lnTo>
                    <a:pt x="225" y="333"/>
                  </a:lnTo>
                  <a:lnTo>
                    <a:pt x="226" y="320"/>
                  </a:lnTo>
                  <a:lnTo>
                    <a:pt x="228" y="308"/>
                  </a:lnTo>
                  <a:lnTo>
                    <a:pt x="230" y="294"/>
                  </a:lnTo>
                  <a:lnTo>
                    <a:pt x="231" y="278"/>
                  </a:lnTo>
                  <a:lnTo>
                    <a:pt x="233" y="261"/>
                  </a:lnTo>
                  <a:lnTo>
                    <a:pt x="234" y="245"/>
                  </a:lnTo>
                  <a:lnTo>
                    <a:pt x="237" y="229"/>
                  </a:lnTo>
                  <a:lnTo>
                    <a:pt x="239" y="211"/>
                  </a:lnTo>
                  <a:lnTo>
                    <a:pt x="241" y="193"/>
                  </a:lnTo>
                  <a:lnTo>
                    <a:pt x="244" y="175"/>
                  </a:lnTo>
                  <a:lnTo>
                    <a:pt x="246" y="158"/>
                  </a:lnTo>
                  <a:lnTo>
                    <a:pt x="248" y="140"/>
                  </a:lnTo>
                  <a:lnTo>
                    <a:pt x="252" y="123"/>
                  </a:lnTo>
                  <a:lnTo>
                    <a:pt x="254" y="106"/>
                  </a:lnTo>
                  <a:lnTo>
                    <a:pt x="256" y="91"/>
                  </a:lnTo>
                  <a:lnTo>
                    <a:pt x="260" y="75"/>
                  </a:lnTo>
                  <a:lnTo>
                    <a:pt x="262" y="61"/>
                  </a:lnTo>
                  <a:lnTo>
                    <a:pt x="264" y="47"/>
                  </a:lnTo>
                  <a:lnTo>
                    <a:pt x="268" y="36"/>
                  </a:lnTo>
                  <a:lnTo>
                    <a:pt x="270" y="25"/>
                  </a:lnTo>
                  <a:lnTo>
                    <a:pt x="274" y="17"/>
                  </a:lnTo>
                  <a:lnTo>
                    <a:pt x="276" y="9"/>
                  </a:lnTo>
                  <a:lnTo>
                    <a:pt x="278" y="5"/>
                  </a:lnTo>
                  <a:lnTo>
                    <a:pt x="282" y="1"/>
                  </a:lnTo>
                  <a:lnTo>
                    <a:pt x="284" y="0"/>
                  </a:lnTo>
                  <a:lnTo>
                    <a:pt x="286" y="1"/>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242"/>
            <p:cNvSpPr>
              <a:spLocks/>
            </p:cNvSpPr>
            <p:nvPr/>
          </p:nvSpPr>
          <p:spPr bwMode="auto">
            <a:xfrm>
              <a:off x="4632698" y="2597696"/>
              <a:ext cx="82550" cy="373063"/>
            </a:xfrm>
            <a:custGeom>
              <a:avLst/>
              <a:gdLst>
                <a:gd name="T0" fmla="*/ 102 w 102"/>
                <a:gd name="T1" fmla="*/ 467 h 469"/>
                <a:gd name="T2" fmla="*/ 101 w 102"/>
                <a:gd name="T3" fmla="*/ 461 h 469"/>
                <a:gd name="T4" fmla="*/ 99 w 102"/>
                <a:gd name="T5" fmla="*/ 449 h 469"/>
                <a:gd name="T6" fmla="*/ 97 w 102"/>
                <a:gd name="T7" fmla="*/ 427 h 469"/>
                <a:gd name="T8" fmla="*/ 92 w 102"/>
                <a:gd name="T9" fmla="*/ 399 h 469"/>
                <a:gd name="T10" fmla="*/ 86 w 102"/>
                <a:gd name="T11" fmla="*/ 365 h 469"/>
                <a:gd name="T12" fmla="*/ 80 w 102"/>
                <a:gd name="T13" fmla="*/ 328 h 469"/>
                <a:gd name="T14" fmla="*/ 74 w 102"/>
                <a:gd name="T15" fmla="*/ 287 h 469"/>
                <a:gd name="T16" fmla="*/ 67 w 102"/>
                <a:gd name="T17" fmla="*/ 246 h 469"/>
                <a:gd name="T18" fmla="*/ 59 w 102"/>
                <a:gd name="T19" fmla="*/ 203 h 469"/>
                <a:gd name="T20" fmla="*/ 52 w 102"/>
                <a:gd name="T21" fmla="*/ 162 h 469"/>
                <a:gd name="T22" fmla="*/ 44 w 102"/>
                <a:gd name="T23" fmla="*/ 123 h 469"/>
                <a:gd name="T24" fmla="*/ 37 w 102"/>
                <a:gd name="T25" fmla="*/ 87 h 469"/>
                <a:gd name="T26" fmla="*/ 29 w 102"/>
                <a:gd name="T27" fmla="*/ 56 h 469"/>
                <a:gd name="T28" fmla="*/ 22 w 102"/>
                <a:gd name="T29" fmla="*/ 30 h 469"/>
                <a:gd name="T30" fmla="*/ 15 w 102"/>
                <a:gd name="T31" fmla="*/ 12 h 469"/>
                <a:gd name="T32" fmla="*/ 8 w 102"/>
                <a:gd name="T33" fmla="*/ 0 h 469"/>
                <a:gd name="T34" fmla="*/ 1 w 102"/>
                <a:gd name="T35" fmla="*/ 12 h 469"/>
                <a:gd name="T36" fmla="*/ 7 w 102"/>
                <a:gd name="T37" fmla="*/ 25 h 469"/>
                <a:gd name="T38" fmla="*/ 13 w 102"/>
                <a:gd name="T39" fmla="*/ 45 h 469"/>
                <a:gd name="T40" fmla="*/ 19 w 102"/>
                <a:gd name="T41" fmla="*/ 73 h 469"/>
                <a:gd name="T42" fmla="*/ 27 w 102"/>
                <a:gd name="T43" fmla="*/ 106 h 469"/>
                <a:gd name="T44" fmla="*/ 34 w 102"/>
                <a:gd name="T45" fmla="*/ 144 h 469"/>
                <a:gd name="T46" fmla="*/ 42 w 102"/>
                <a:gd name="T47" fmla="*/ 185 h 469"/>
                <a:gd name="T48" fmla="*/ 49 w 102"/>
                <a:gd name="T49" fmla="*/ 226 h 469"/>
                <a:gd name="T50" fmla="*/ 57 w 102"/>
                <a:gd name="T51" fmla="*/ 268 h 469"/>
                <a:gd name="T52" fmla="*/ 64 w 102"/>
                <a:gd name="T53" fmla="*/ 309 h 469"/>
                <a:gd name="T54" fmla="*/ 70 w 102"/>
                <a:gd name="T55" fmla="*/ 348 h 469"/>
                <a:gd name="T56" fmla="*/ 76 w 102"/>
                <a:gd name="T57" fmla="*/ 384 h 469"/>
                <a:gd name="T58" fmla="*/ 80 w 102"/>
                <a:gd name="T59" fmla="*/ 415 h 469"/>
                <a:gd name="T60" fmla="*/ 85 w 102"/>
                <a:gd name="T61" fmla="*/ 441 h 469"/>
                <a:gd name="T62" fmla="*/ 87 w 102"/>
                <a:gd name="T63" fmla="*/ 458 h 469"/>
                <a:gd name="T64" fmla="*/ 90 w 102"/>
                <a:gd name="T65" fmla="*/ 468 h 469"/>
                <a:gd name="T66" fmla="*/ 90 w 102"/>
                <a:gd name="T67" fmla="*/ 469 h 469"/>
                <a:gd name="T68" fmla="*/ 102 w 102"/>
                <a:gd name="T69" fmla="*/ 46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469">
                  <a:moveTo>
                    <a:pt x="102" y="467"/>
                  </a:moveTo>
                  <a:lnTo>
                    <a:pt x="102" y="467"/>
                  </a:lnTo>
                  <a:lnTo>
                    <a:pt x="102" y="466"/>
                  </a:lnTo>
                  <a:lnTo>
                    <a:pt x="101" y="461"/>
                  </a:lnTo>
                  <a:lnTo>
                    <a:pt x="100" y="457"/>
                  </a:lnTo>
                  <a:lnTo>
                    <a:pt x="99" y="449"/>
                  </a:lnTo>
                  <a:lnTo>
                    <a:pt x="98" y="438"/>
                  </a:lnTo>
                  <a:lnTo>
                    <a:pt x="97" y="427"/>
                  </a:lnTo>
                  <a:lnTo>
                    <a:pt x="94" y="413"/>
                  </a:lnTo>
                  <a:lnTo>
                    <a:pt x="92" y="399"/>
                  </a:lnTo>
                  <a:lnTo>
                    <a:pt x="90" y="382"/>
                  </a:lnTo>
                  <a:lnTo>
                    <a:pt x="86" y="365"/>
                  </a:lnTo>
                  <a:lnTo>
                    <a:pt x="83" y="346"/>
                  </a:lnTo>
                  <a:lnTo>
                    <a:pt x="80" y="328"/>
                  </a:lnTo>
                  <a:lnTo>
                    <a:pt x="77" y="307"/>
                  </a:lnTo>
                  <a:lnTo>
                    <a:pt x="74" y="287"/>
                  </a:lnTo>
                  <a:lnTo>
                    <a:pt x="70" y="265"/>
                  </a:lnTo>
                  <a:lnTo>
                    <a:pt x="67" y="246"/>
                  </a:lnTo>
                  <a:lnTo>
                    <a:pt x="62" y="224"/>
                  </a:lnTo>
                  <a:lnTo>
                    <a:pt x="59" y="203"/>
                  </a:lnTo>
                  <a:lnTo>
                    <a:pt x="55" y="182"/>
                  </a:lnTo>
                  <a:lnTo>
                    <a:pt x="52" y="162"/>
                  </a:lnTo>
                  <a:lnTo>
                    <a:pt x="47" y="141"/>
                  </a:lnTo>
                  <a:lnTo>
                    <a:pt x="44" y="123"/>
                  </a:lnTo>
                  <a:lnTo>
                    <a:pt x="40" y="104"/>
                  </a:lnTo>
                  <a:lnTo>
                    <a:pt x="37" y="87"/>
                  </a:lnTo>
                  <a:lnTo>
                    <a:pt x="32" y="71"/>
                  </a:lnTo>
                  <a:lnTo>
                    <a:pt x="29" y="56"/>
                  </a:lnTo>
                  <a:lnTo>
                    <a:pt x="25" y="42"/>
                  </a:lnTo>
                  <a:lnTo>
                    <a:pt x="22" y="30"/>
                  </a:lnTo>
                  <a:lnTo>
                    <a:pt x="18" y="20"/>
                  </a:lnTo>
                  <a:lnTo>
                    <a:pt x="15" y="12"/>
                  </a:lnTo>
                  <a:lnTo>
                    <a:pt x="11" y="5"/>
                  </a:lnTo>
                  <a:lnTo>
                    <a:pt x="8" y="0"/>
                  </a:lnTo>
                  <a:lnTo>
                    <a:pt x="0" y="10"/>
                  </a:lnTo>
                  <a:lnTo>
                    <a:pt x="1" y="12"/>
                  </a:lnTo>
                  <a:lnTo>
                    <a:pt x="3" y="17"/>
                  </a:lnTo>
                  <a:lnTo>
                    <a:pt x="7" y="25"/>
                  </a:lnTo>
                  <a:lnTo>
                    <a:pt x="9" y="34"/>
                  </a:lnTo>
                  <a:lnTo>
                    <a:pt x="13" y="45"/>
                  </a:lnTo>
                  <a:lnTo>
                    <a:pt x="16" y="59"/>
                  </a:lnTo>
                  <a:lnTo>
                    <a:pt x="19" y="73"/>
                  </a:lnTo>
                  <a:lnTo>
                    <a:pt x="23" y="89"/>
                  </a:lnTo>
                  <a:lnTo>
                    <a:pt x="27" y="106"/>
                  </a:lnTo>
                  <a:lnTo>
                    <a:pt x="31" y="125"/>
                  </a:lnTo>
                  <a:lnTo>
                    <a:pt x="34" y="144"/>
                  </a:lnTo>
                  <a:lnTo>
                    <a:pt x="39" y="164"/>
                  </a:lnTo>
                  <a:lnTo>
                    <a:pt x="42" y="185"/>
                  </a:lnTo>
                  <a:lnTo>
                    <a:pt x="46" y="206"/>
                  </a:lnTo>
                  <a:lnTo>
                    <a:pt x="49" y="226"/>
                  </a:lnTo>
                  <a:lnTo>
                    <a:pt x="54" y="247"/>
                  </a:lnTo>
                  <a:lnTo>
                    <a:pt x="57" y="268"/>
                  </a:lnTo>
                  <a:lnTo>
                    <a:pt x="61" y="288"/>
                  </a:lnTo>
                  <a:lnTo>
                    <a:pt x="64" y="309"/>
                  </a:lnTo>
                  <a:lnTo>
                    <a:pt x="68" y="329"/>
                  </a:lnTo>
                  <a:lnTo>
                    <a:pt x="70" y="348"/>
                  </a:lnTo>
                  <a:lnTo>
                    <a:pt x="74" y="367"/>
                  </a:lnTo>
                  <a:lnTo>
                    <a:pt x="76" y="384"/>
                  </a:lnTo>
                  <a:lnTo>
                    <a:pt x="78" y="400"/>
                  </a:lnTo>
                  <a:lnTo>
                    <a:pt x="80" y="415"/>
                  </a:lnTo>
                  <a:lnTo>
                    <a:pt x="83" y="429"/>
                  </a:lnTo>
                  <a:lnTo>
                    <a:pt x="85" y="441"/>
                  </a:lnTo>
                  <a:lnTo>
                    <a:pt x="86" y="450"/>
                  </a:lnTo>
                  <a:lnTo>
                    <a:pt x="87" y="458"/>
                  </a:lnTo>
                  <a:lnTo>
                    <a:pt x="89" y="465"/>
                  </a:lnTo>
                  <a:lnTo>
                    <a:pt x="90" y="468"/>
                  </a:lnTo>
                  <a:lnTo>
                    <a:pt x="90" y="469"/>
                  </a:lnTo>
                  <a:lnTo>
                    <a:pt x="90" y="469"/>
                  </a:lnTo>
                  <a:lnTo>
                    <a:pt x="102" y="467"/>
                  </a:lnTo>
                  <a:lnTo>
                    <a:pt x="102" y="467"/>
                  </a:lnTo>
                  <a:lnTo>
                    <a:pt x="102" y="4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243"/>
            <p:cNvSpPr>
              <a:spLocks/>
            </p:cNvSpPr>
            <p:nvPr/>
          </p:nvSpPr>
          <p:spPr bwMode="auto">
            <a:xfrm>
              <a:off x="4704136" y="2969171"/>
              <a:ext cx="42863" cy="247650"/>
            </a:xfrm>
            <a:custGeom>
              <a:avLst/>
              <a:gdLst>
                <a:gd name="T0" fmla="*/ 51 w 53"/>
                <a:gd name="T1" fmla="*/ 312 h 312"/>
                <a:gd name="T2" fmla="*/ 53 w 53"/>
                <a:gd name="T3" fmla="*/ 308 h 312"/>
                <a:gd name="T4" fmla="*/ 12 w 53"/>
                <a:gd name="T5" fmla="*/ 0 h 312"/>
                <a:gd name="T6" fmla="*/ 0 w 53"/>
                <a:gd name="T7" fmla="*/ 2 h 312"/>
                <a:gd name="T8" fmla="*/ 40 w 53"/>
                <a:gd name="T9" fmla="*/ 310 h 312"/>
                <a:gd name="T10" fmla="*/ 41 w 53"/>
                <a:gd name="T11" fmla="*/ 305 h 312"/>
                <a:gd name="T12" fmla="*/ 51 w 53"/>
                <a:gd name="T13" fmla="*/ 312 h 312"/>
                <a:gd name="T14" fmla="*/ 53 w 53"/>
                <a:gd name="T15" fmla="*/ 310 h 312"/>
                <a:gd name="T16" fmla="*/ 53 w 53"/>
                <a:gd name="T17" fmla="*/ 308 h 312"/>
                <a:gd name="T18" fmla="*/ 51 w 53"/>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12">
                  <a:moveTo>
                    <a:pt x="51" y="312"/>
                  </a:moveTo>
                  <a:lnTo>
                    <a:pt x="53" y="308"/>
                  </a:lnTo>
                  <a:lnTo>
                    <a:pt x="12" y="0"/>
                  </a:lnTo>
                  <a:lnTo>
                    <a:pt x="0" y="2"/>
                  </a:lnTo>
                  <a:lnTo>
                    <a:pt x="40" y="310"/>
                  </a:lnTo>
                  <a:lnTo>
                    <a:pt x="41" y="305"/>
                  </a:lnTo>
                  <a:lnTo>
                    <a:pt x="51" y="312"/>
                  </a:lnTo>
                  <a:lnTo>
                    <a:pt x="53" y="310"/>
                  </a:lnTo>
                  <a:lnTo>
                    <a:pt x="53" y="308"/>
                  </a:lnTo>
                  <a:lnTo>
                    <a:pt x="51"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244"/>
            <p:cNvSpPr>
              <a:spLocks/>
            </p:cNvSpPr>
            <p:nvPr/>
          </p:nvSpPr>
          <p:spPr bwMode="auto">
            <a:xfrm>
              <a:off x="4669211" y="3210471"/>
              <a:ext cx="76200" cy="133350"/>
            </a:xfrm>
            <a:custGeom>
              <a:avLst/>
              <a:gdLst>
                <a:gd name="T0" fmla="*/ 9 w 95"/>
                <a:gd name="T1" fmla="*/ 167 h 167"/>
                <a:gd name="T2" fmla="*/ 11 w 95"/>
                <a:gd name="T3" fmla="*/ 165 h 167"/>
                <a:gd name="T4" fmla="*/ 95 w 95"/>
                <a:gd name="T5" fmla="*/ 7 h 167"/>
                <a:gd name="T6" fmla="*/ 85 w 95"/>
                <a:gd name="T7" fmla="*/ 0 h 167"/>
                <a:gd name="T8" fmla="*/ 0 w 95"/>
                <a:gd name="T9" fmla="*/ 159 h 167"/>
                <a:gd name="T10" fmla="*/ 2 w 95"/>
                <a:gd name="T11" fmla="*/ 157 h 167"/>
                <a:gd name="T12" fmla="*/ 9 w 95"/>
                <a:gd name="T13" fmla="*/ 167 h 167"/>
                <a:gd name="T14" fmla="*/ 10 w 95"/>
                <a:gd name="T15" fmla="*/ 166 h 167"/>
                <a:gd name="T16" fmla="*/ 11 w 95"/>
                <a:gd name="T17" fmla="*/ 165 h 167"/>
                <a:gd name="T18" fmla="*/ 9 w 95"/>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67">
                  <a:moveTo>
                    <a:pt x="9" y="167"/>
                  </a:moveTo>
                  <a:lnTo>
                    <a:pt x="11" y="165"/>
                  </a:lnTo>
                  <a:lnTo>
                    <a:pt x="95" y="7"/>
                  </a:lnTo>
                  <a:lnTo>
                    <a:pt x="85" y="0"/>
                  </a:lnTo>
                  <a:lnTo>
                    <a:pt x="0" y="159"/>
                  </a:lnTo>
                  <a:lnTo>
                    <a:pt x="2" y="157"/>
                  </a:lnTo>
                  <a:lnTo>
                    <a:pt x="9" y="167"/>
                  </a:lnTo>
                  <a:lnTo>
                    <a:pt x="10" y="166"/>
                  </a:lnTo>
                  <a:lnTo>
                    <a:pt x="11" y="165"/>
                  </a:lnTo>
                  <a:lnTo>
                    <a:pt x="9"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245"/>
            <p:cNvSpPr>
              <a:spLocks/>
            </p:cNvSpPr>
            <p:nvPr/>
          </p:nvSpPr>
          <p:spPr bwMode="auto">
            <a:xfrm>
              <a:off x="4561261" y="3335883"/>
              <a:ext cx="115888" cy="57150"/>
            </a:xfrm>
            <a:custGeom>
              <a:avLst/>
              <a:gdLst>
                <a:gd name="T0" fmla="*/ 0 w 146"/>
                <a:gd name="T1" fmla="*/ 68 h 73"/>
                <a:gd name="T2" fmla="*/ 1 w 146"/>
                <a:gd name="T3" fmla="*/ 69 h 73"/>
                <a:gd name="T4" fmla="*/ 9 w 146"/>
                <a:gd name="T5" fmla="*/ 71 h 73"/>
                <a:gd name="T6" fmla="*/ 18 w 146"/>
                <a:gd name="T7" fmla="*/ 73 h 73"/>
                <a:gd name="T8" fmla="*/ 29 w 146"/>
                <a:gd name="T9" fmla="*/ 70 h 73"/>
                <a:gd name="T10" fmla="*/ 39 w 146"/>
                <a:gd name="T11" fmla="*/ 67 h 73"/>
                <a:gd name="T12" fmla="*/ 51 w 146"/>
                <a:gd name="T13" fmla="*/ 63 h 73"/>
                <a:gd name="T14" fmla="*/ 62 w 146"/>
                <a:gd name="T15" fmla="*/ 58 h 73"/>
                <a:gd name="T16" fmla="*/ 75 w 146"/>
                <a:gd name="T17" fmla="*/ 53 h 73"/>
                <a:gd name="T18" fmla="*/ 86 w 146"/>
                <a:gd name="T19" fmla="*/ 46 h 73"/>
                <a:gd name="T20" fmla="*/ 98 w 146"/>
                <a:gd name="T21" fmla="*/ 39 h 73"/>
                <a:gd name="T22" fmla="*/ 109 w 146"/>
                <a:gd name="T23" fmla="*/ 33 h 73"/>
                <a:gd name="T24" fmla="*/ 118 w 146"/>
                <a:gd name="T25" fmla="*/ 28 h 73"/>
                <a:gd name="T26" fmla="*/ 128 w 146"/>
                <a:gd name="T27" fmla="*/ 22 h 73"/>
                <a:gd name="T28" fmla="*/ 136 w 146"/>
                <a:gd name="T29" fmla="*/ 17 h 73"/>
                <a:gd name="T30" fmla="*/ 142 w 146"/>
                <a:gd name="T31" fmla="*/ 14 h 73"/>
                <a:gd name="T32" fmla="*/ 144 w 146"/>
                <a:gd name="T33" fmla="*/ 12 h 73"/>
                <a:gd name="T34" fmla="*/ 146 w 146"/>
                <a:gd name="T35" fmla="*/ 10 h 73"/>
                <a:gd name="T36" fmla="*/ 139 w 146"/>
                <a:gd name="T37" fmla="*/ 0 h 73"/>
                <a:gd name="T38" fmla="*/ 138 w 146"/>
                <a:gd name="T39" fmla="*/ 0 h 73"/>
                <a:gd name="T40" fmla="*/ 133 w 146"/>
                <a:gd name="T41" fmla="*/ 2 h 73"/>
                <a:gd name="T42" fmla="*/ 128 w 146"/>
                <a:gd name="T43" fmla="*/ 7 h 73"/>
                <a:gd name="T44" fmla="*/ 121 w 146"/>
                <a:gd name="T45" fmla="*/ 12 h 73"/>
                <a:gd name="T46" fmla="*/ 113 w 146"/>
                <a:gd name="T47" fmla="*/ 16 h 73"/>
                <a:gd name="T48" fmla="*/ 102 w 146"/>
                <a:gd name="T49" fmla="*/ 22 h 73"/>
                <a:gd name="T50" fmla="*/ 92 w 146"/>
                <a:gd name="T51" fmla="*/ 29 h 73"/>
                <a:gd name="T52" fmla="*/ 80 w 146"/>
                <a:gd name="T53" fmla="*/ 35 h 73"/>
                <a:gd name="T54" fmla="*/ 69 w 146"/>
                <a:gd name="T55" fmla="*/ 40 h 73"/>
                <a:gd name="T56" fmla="*/ 56 w 146"/>
                <a:gd name="T57" fmla="*/ 46 h 73"/>
                <a:gd name="T58" fmla="*/ 46 w 146"/>
                <a:gd name="T59" fmla="*/ 51 h 73"/>
                <a:gd name="T60" fmla="*/ 36 w 146"/>
                <a:gd name="T61" fmla="*/ 55 h 73"/>
                <a:gd name="T62" fmla="*/ 25 w 146"/>
                <a:gd name="T63" fmla="*/ 58 h 73"/>
                <a:gd name="T64" fmla="*/ 17 w 146"/>
                <a:gd name="T65" fmla="*/ 60 h 73"/>
                <a:gd name="T66" fmla="*/ 11 w 146"/>
                <a:gd name="T67" fmla="*/ 59 h 73"/>
                <a:gd name="T68" fmla="*/ 8 w 146"/>
                <a:gd name="T69" fmla="*/ 58 h 73"/>
                <a:gd name="T70" fmla="*/ 8 w 146"/>
                <a:gd name="T71" fmla="*/ 59 h 73"/>
                <a:gd name="T72" fmla="*/ 0 w 146"/>
                <a:gd name="T73" fmla="*/ 68 h 73"/>
                <a:gd name="T74" fmla="*/ 1 w 146"/>
                <a:gd name="T75" fmla="*/ 69 h 73"/>
                <a:gd name="T76" fmla="*/ 1 w 146"/>
                <a:gd name="T77" fmla="*/ 69 h 73"/>
                <a:gd name="T78" fmla="*/ 0 w 146"/>
                <a:gd name="T79"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73">
                  <a:moveTo>
                    <a:pt x="0" y="68"/>
                  </a:moveTo>
                  <a:lnTo>
                    <a:pt x="1" y="69"/>
                  </a:lnTo>
                  <a:lnTo>
                    <a:pt x="9" y="71"/>
                  </a:lnTo>
                  <a:lnTo>
                    <a:pt x="18" y="73"/>
                  </a:lnTo>
                  <a:lnTo>
                    <a:pt x="29" y="70"/>
                  </a:lnTo>
                  <a:lnTo>
                    <a:pt x="39" y="67"/>
                  </a:lnTo>
                  <a:lnTo>
                    <a:pt x="51" y="63"/>
                  </a:lnTo>
                  <a:lnTo>
                    <a:pt x="62" y="58"/>
                  </a:lnTo>
                  <a:lnTo>
                    <a:pt x="75" y="53"/>
                  </a:lnTo>
                  <a:lnTo>
                    <a:pt x="86" y="46"/>
                  </a:lnTo>
                  <a:lnTo>
                    <a:pt x="98" y="39"/>
                  </a:lnTo>
                  <a:lnTo>
                    <a:pt x="109" y="33"/>
                  </a:lnTo>
                  <a:lnTo>
                    <a:pt x="118" y="28"/>
                  </a:lnTo>
                  <a:lnTo>
                    <a:pt x="128" y="22"/>
                  </a:lnTo>
                  <a:lnTo>
                    <a:pt x="136" y="17"/>
                  </a:lnTo>
                  <a:lnTo>
                    <a:pt x="142" y="14"/>
                  </a:lnTo>
                  <a:lnTo>
                    <a:pt x="144" y="12"/>
                  </a:lnTo>
                  <a:lnTo>
                    <a:pt x="146" y="10"/>
                  </a:lnTo>
                  <a:lnTo>
                    <a:pt x="139" y="0"/>
                  </a:lnTo>
                  <a:lnTo>
                    <a:pt x="138" y="0"/>
                  </a:lnTo>
                  <a:lnTo>
                    <a:pt x="133" y="2"/>
                  </a:lnTo>
                  <a:lnTo>
                    <a:pt x="128" y="7"/>
                  </a:lnTo>
                  <a:lnTo>
                    <a:pt x="121" y="12"/>
                  </a:lnTo>
                  <a:lnTo>
                    <a:pt x="113" y="16"/>
                  </a:lnTo>
                  <a:lnTo>
                    <a:pt x="102" y="22"/>
                  </a:lnTo>
                  <a:lnTo>
                    <a:pt x="92" y="29"/>
                  </a:lnTo>
                  <a:lnTo>
                    <a:pt x="80" y="35"/>
                  </a:lnTo>
                  <a:lnTo>
                    <a:pt x="69" y="40"/>
                  </a:lnTo>
                  <a:lnTo>
                    <a:pt x="56" y="46"/>
                  </a:lnTo>
                  <a:lnTo>
                    <a:pt x="46" y="51"/>
                  </a:lnTo>
                  <a:lnTo>
                    <a:pt x="36" y="55"/>
                  </a:lnTo>
                  <a:lnTo>
                    <a:pt x="25" y="58"/>
                  </a:lnTo>
                  <a:lnTo>
                    <a:pt x="17" y="60"/>
                  </a:lnTo>
                  <a:lnTo>
                    <a:pt x="11" y="59"/>
                  </a:lnTo>
                  <a:lnTo>
                    <a:pt x="8" y="58"/>
                  </a:lnTo>
                  <a:lnTo>
                    <a:pt x="8" y="59"/>
                  </a:lnTo>
                  <a:lnTo>
                    <a:pt x="0" y="68"/>
                  </a:lnTo>
                  <a:lnTo>
                    <a:pt x="1" y="69"/>
                  </a:lnTo>
                  <a:lnTo>
                    <a:pt x="1" y="69"/>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246"/>
            <p:cNvSpPr>
              <a:spLocks/>
            </p:cNvSpPr>
            <p:nvPr/>
          </p:nvSpPr>
          <p:spPr bwMode="auto">
            <a:xfrm>
              <a:off x="4402511" y="2931071"/>
              <a:ext cx="165100" cy="457200"/>
            </a:xfrm>
            <a:custGeom>
              <a:avLst/>
              <a:gdLst>
                <a:gd name="T0" fmla="*/ 1 w 207"/>
                <a:gd name="T1" fmla="*/ 7 h 576"/>
                <a:gd name="T2" fmla="*/ 2 w 207"/>
                <a:gd name="T3" fmla="*/ 13 h 576"/>
                <a:gd name="T4" fmla="*/ 4 w 207"/>
                <a:gd name="T5" fmla="*/ 26 h 576"/>
                <a:gd name="T6" fmla="*/ 8 w 207"/>
                <a:gd name="T7" fmla="*/ 49 h 576"/>
                <a:gd name="T8" fmla="*/ 13 w 207"/>
                <a:gd name="T9" fmla="*/ 79 h 576"/>
                <a:gd name="T10" fmla="*/ 20 w 207"/>
                <a:gd name="T11" fmla="*/ 115 h 576"/>
                <a:gd name="T12" fmla="*/ 30 w 207"/>
                <a:gd name="T13" fmla="*/ 155 h 576"/>
                <a:gd name="T14" fmla="*/ 39 w 207"/>
                <a:gd name="T15" fmla="*/ 199 h 576"/>
                <a:gd name="T16" fmla="*/ 51 w 207"/>
                <a:gd name="T17" fmla="*/ 246 h 576"/>
                <a:gd name="T18" fmla="*/ 64 w 207"/>
                <a:gd name="T19" fmla="*/ 295 h 576"/>
                <a:gd name="T20" fmla="*/ 79 w 207"/>
                <a:gd name="T21" fmla="*/ 343 h 576"/>
                <a:gd name="T22" fmla="*/ 95 w 207"/>
                <a:gd name="T23" fmla="*/ 392 h 576"/>
                <a:gd name="T24" fmla="*/ 112 w 207"/>
                <a:gd name="T25" fmla="*/ 437 h 576"/>
                <a:gd name="T26" fmla="*/ 132 w 207"/>
                <a:gd name="T27" fmla="*/ 479 h 576"/>
                <a:gd name="T28" fmla="*/ 153 w 207"/>
                <a:gd name="T29" fmla="*/ 517 h 576"/>
                <a:gd name="T30" fmla="*/ 175 w 207"/>
                <a:gd name="T31" fmla="*/ 549 h 576"/>
                <a:gd name="T32" fmla="*/ 199 w 207"/>
                <a:gd name="T33" fmla="*/ 576 h 576"/>
                <a:gd name="T34" fmla="*/ 195 w 207"/>
                <a:gd name="T35" fmla="*/ 555 h 576"/>
                <a:gd name="T36" fmla="*/ 175 w 207"/>
                <a:gd name="T37" fmla="*/ 526 h 576"/>
                <a:gd name="T38" fmla="*/ 154 w 207"/>
                <a:gd name="T39" fmla="*/ 492 h 576"/>
                <a:gd name="T40" fmla="*/ 134 w 207"/>
                <a:gd name="T41" fmla="*/ 453 h 576"/>
                <a:gd name="T42" fmla="*/ 116 w 207"/>
                <a:gd name="T43" fmla="*/ 410 h 576"/>
                <a:gd name="T44" fmla="*/ 99 w 207"/>
                <a:gd name="T45" fmla="*/ 364 h 576"/>
                <a:gd name="T46" fmla="*/ 84 w 207"/>
                <a:gd name="T47" fmla="*/ 316 h 576"/>
                <a:gd name="T48" fmla="*/ 70 w 207"/>
                <a:gd name="T49" fmla="*/ 267 h 576"/>
                <a:gd name="T50" fmla="*/ 57 w 207"/>
                <a:gd name="T51" fmla="*/ 220 h 576"/>
                <a:gd name="T52" fmla="*/ 47 w 207"/>
                <a:gd name="T53" fmla="*/ 174 h 576"/>
                <a:gd name="T54" fmla="*/ 38 w 207"/>
                <a:gd name="T55" fmla="*/ 132 h 576"/>
                <a:gd name="T56" fmla="*/ 30 w 207"/>
                <a:gd name="T57" fmla="*/ 93 h 576"/>
                <a:gd name="T58" fmla="*/ 23 w 207"/>
                <a:gd name="T59" fmla="*/ 61 h 576"/>
                <a:gd name="T60" fmla="*/ 18 w 207"/>
                <a:gd name="T61" fmla="*/ 35 h 576"/>
                <a:gd name="T62" fmla="*/ 16 w 207"/>
                <a:gd name="T63" fmla="*/ 16 h 576"/>
                <a:gd name="T64" fmla="*/ 13 w 207"/>
                <a:gd name="T65" fmla="*/ 6 h 576"/>
                <a:gd name="T66" fmla="*/ 9 w 207"/>
                <a:gd name="T67" fmla="*/ 11 h 576"/>
                <a:gd name="T68" fmla="*/ 0 w 207"/>
                <a:gd name="T69" fmla="*/ 1 h 576"/>
                <a:gd name="T70" fmla="*/ 5 w 207"/>
                <a:gd name="T7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7" h="576">
                  <a:moveTo>
                    <a:pt x="5" y="0"/>
                  </a:moveTo>
                  <a:lnTo>
                    <a:pt x="1" y="7"/>
                  </a:lnTo>
                  <a:lnTo>
                    <a:pt x="1" y="8"/>
                  </a:lnTo>
                  <a:lnTo>
                    <a:pt x="2" y="13"/>
                  </a:lnTo>
                  <a:lnTo>
                    <a:pt x="2" y="17"/>
                  </a:lnTo>
                  <a:lnTo>
                    <a:pt x="4" y="26"/>
                  </a:lnTo>
                  <a:lnTo>
                    <a:pt x="5" y="37"/>
                  </a:lnTo>
                  <a:lnTo>
                    <a:pt x="8" y="49"/>
                  </a:lnTo>
                  <a:lnTo>
                    <a:pt x="10" y="63"/>
                  </a:lnTo>
                  <a:lnTo>
                    <a:pt x="13" y="79"/>
                  </a:lnTo>
                  <a:lnTo>
                    <a:pt x="17" y="97"/>
                  </a:lnTo>
                  <a:lnTo>
                    <a:pt x="20" y="115"/>
                  </a:lnTo>
                  <a:lnTo>
                    <a:pt x="25" y="135"/>
                  </a:lnTo>
                  <a:lnTo>
                    <a:pt x="30" y="155"/>
                  </a:lnTo>
                  <a:lnTo>
                    <a:pt x="34" y="177"/>
                  </a:lnTo>
                  <a:lnTo>
                    <a:pt x="39" y="199"/>
                  </a:lnTo>
                  <a:lnTo>
                    <a:pt x="45" y="222"/>
                  </a:lnTo>
                  <a:lnTo>
                    <a:pt x="51" y="246"/>
                  </a:lnTo>
                  <a:lnTo>
                    <a:pt x="57" y="271"/>
                  </a:lnTo>
                  <a:lnTo>
                    <a:pt x="64" y="295"/>
                  </a:lnTo>
                  <a:lnTo>
                    <a:pt x="72" y="319"/>
                  </a:lnTo>
                  <a:lnTo>
                    <a:pt x="79" y="343"/>
                  </a:lnTo>
                  <a:lnTo>
                    <a:pt x="87" y="367"/>
                  </a:lnTo>
                  <a:lnTo>
                    <a:pt x="95" y="392"/>
                  </a:lnTo>
                  <a:lnTo>
                    <a:pt x="104" y="415"/>
                  </a:lnTo>
                  <a:lnTo>
                    <a:pt x="112" y="437"/>
                  </a:lnTo>
                  <a:lnTo>
                    <a:pt x="122" y="458"/>
                  </a:lnTo>
                  <a:lnTo>
                    <a:pt x="132" y="479"/>
                  </a:lnTo>
                  <a:lnTo>
                    <a:pt x="142" y="499"/>
                  </a:lnTo>
                  <a:lnTo>
                    <a:pt x="153" y="517"/>
                  </a:lnTo>
                  <a:lnTo>
                    <a:pt x="164" y="534"/>
                  </a:lnTo>
                  <a:lnTo>
                    <a:pt x="175" y="549"/>
                  </a:lnTo>
                  <a:lnTo>
                    <a:pt x="186" y="563"/>
                  </a:lnTo>
                  <a:lnTo>
                    <a:pt x="199" y="576"/>
                  </a:lnTo>
                  <a:lnTo>
                    <a:pt x="207" y="567"/>
                  </a:lnTo>
                  <a:lnTo>
                    <a:pt x="195" y="555"/>
                  </a:lnTo>
                  <a:lnTo>
                    <a:pt x="185" y="543"/>
                  </a:lnTo>
                  <a:lnTo>
                    <a:pt x="175" y="526"/>
                  </a:lnTo>
                  <a:lnTo>
                    <a:pt x="163" y="510"/>
                  </a:lnTo>
                  <a:lnTo>
                    <a:pt x="154" y="492"/>
                  </a:lnTo>
                  <a:lnTo>
                    <a:pt x="144" y="473"/>
                  </a:lnTo>
                  <a:lnTo>
                    <a:pt x="134" y="453"/>
                  </a:lnTo>
                  <a:lnTo>
                    <a:pt x="125" y="432"/>
                  </a:lnTo>
                  <a:lnTo>
                    <a:pt x="116" y="410"/>
                  </a:lnTo>
                  <a:lnTo>
                    <a:pt x="108" y="387"/>
                  </a:lnTo>
                  <a:lnTo>
                    <a:pt x="99" y="364"/>
                  </a:lnTo>
                  <a:lnTo>
                    <a:pt x="92" y="340"/>
                  </a:lnTo>
                  <a:lnTo>
                    <a:pt x="84" y="316"/>
                  </a:lnTo>
                  <a:lnTo>
                    <a:pt x="77" y="291"/>
                  </a:lnTo>
                  <a:lnTo>
                    <a:pt x="70" y="267"/>
                  </a:lnTo>
                  <a:lnTo>
                    <a:pt x="64" y="243"/>
                  </a:lnTo>
                  <a:lnTo>
                    <a:pt x="57" y="220"/>
                  </a:lnTo>
                  <a:lnTo>
                    <a:pt x="53" y="197"/>
                  </a:lnTo>
                  <a:lnTo>
                    <a:pt x="47" y="174"/>
                  </a:lnTo>
                  <a:lnTo>
                    <a:pt x="42" y="152"/>
                  </a:lnTo>
                  <a:lnTo>
                    <a:pt x="38" y="132"/>
                  </a:lnTo>
                  <a:lnTo>
                    <a:pt x="33" y="112"/>
                  </a:lnTo>
                  <a:lnTo>
                    <a:pt x="30" y="93"/>
                  </a:lnTo>
                  <a:lnTo>
                    <a:pt x="26" y="77"/>
                  </a:lnTo>
                  <a:lnTo>
                    <a:pt x="23" y="61"/>
                  </a:lnTo>
                  <a:lnTo>
                    <a:pt x="20" y="47"/>
                  </a:lnTo>
                  <a:lnTo>
                    <a:pt x="18" y="35"/>
                  </a:lnTo>
                  <a:lnTo>
                    <a:pt x="17" y="24"/>
                  </a:lnTo>
                  <a:lnTo>
                    <a:pt x="16" y="16"/>
                  </a:lnTo>
                  <a:lnTo>
                    <a:pt x="15" y="9"/>
                  </a:lnTo>
                  <a:lnTo>
                    <a:pt x="13" y="6"/>
                  </a:lnTo>
                  <a:lnTo>
                    <a:pt x="13" y="5"/>
                  </a:lnTo>
                  <a:lnTo>
                    <a:pt x="9" y="11"/>
                  </a:lnTo>
                  <a:lnTo>
                    <a:pt x="5" y="0"/>
                  </a:lnTo>
                  <a:lnTo>
                    <a:pt x="0" y="1"/>
                  </a:lnTo>
                  <a:lnTo>
                    <a:pt x="1"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247"/>
            <p:cNvSpPr>
              <a:spLocks/>
            </p:cNvSpPr>
            <p:nvPr/>
          </p:nvSpPr>
          <p:spPr bwMode="auto">
            <a:xfrm>
              <a:off x="4407273" y="2851696"/>
              <a:ext cx="161925" cy="88900"/>
            </a:xfrm>
            <a:custGeom>
              <a:avLst/>
              <a:gdLst>
                <a:gd name="T0" fmla="*/ 204 w 204"/>
                <a:gd name="T1" fmla="*/ 9 h 112"/>
                <a:gd name="T2" fmla="*/ 193 w 204"/>
                <a:gd name="T3" fmla="*/ 8 h 112"/>
                <a:gd name="T4" fmla="*/ 186 w 204"/>
                <a:gd name="T5" fmla="*/ 16 h 112"/>
                <a:gd name="T6" fmla="*/ 174 w 204"/>
                <a:gd name="T7" fmla="*/ 24 h 112"/>
                <a:gd name="T8" fmla="*/ 162 w 204"/>
                <a:gd name="T9" fmla="*/ 33 h 112"/>
                <a:gd name="T10" fmla="*/ 147 w 204"/>
                <a:gd name="T11" fmla="*/ 41 h 112"/>
                <a:gd name="T12" fmla="*/ 132 w 204"/>
                <a:gd name="T13" fmla="*/ 49 h 112"/>
                <a:gd name="T14" fmla="*/ 116 w 204"/>
                <a:gd name="T15" fmla="*/ 57 h 112"/>
                <a:gd name="T16" fmla="*/ 98 w 204"/>
                <a:gd name="T17" fmla="*/ 64 h 112"/>
                <a:gd name="T18" fmla="*/ 82 w 204"/>
                <a:gd name="T19" fmla="*/ 71 h 112"/>
                <a:gd name="T20" fmla="*/ 66 w 204"/>
                <a:gd name="T21" fmla="*/ 78 h 112"/>
                <a:gd name="T22" fmla="*/ 51 w 204"/>
                <a:gd name="T23" fmla="*/ 84 h 112"/>
                <a:gd name="T24" fmla="*/ 37 w 204"/>
                <a:gd name="T25" fmla="*/ 88 h 112"/>
                <a:gd name="T26" fmla="*/ 25 w 204"/>
                <a:gd name="T27" fmla="*/ 93 h 112"/>
                <a:gd name="T28" fmla="*/ 15 w 204"/>
                <a:gd name="T29" fmla="*/ 96 h 112"/>
                <a:gd name="T30" fmla="*/ 7 w 204"/>
                <a:gd name="T31" fmla="*/ 99 h 112"/>
                <a:gd name="T32" fmla="*/ 2 w 204"/>
                <a:gd name="T33" fmla="*/ 100 h 112"/>
                <a:gd name="T34" fmla="*/ 0 w 204"/>
                <a:gd name="T35" fmla="*/ 101 h 112"/>
                <a:gd name="T36" fmla="*/ 4 w 204"/>
                <a:gd name="T37" fmla="*/ 112 h 112"/>
                <a:gd name="T38" fmla="*/ 6 w 204"/>
                <a:gd name="T39" fmla="*/ 112 h 112"/>
                <a:gd name="T40" fmla="*/ 11 w 204"/>
                <a:gd name="T41" fmla="*/ 110 h 112"/>
                <a:gd name="T42" fmla="*/ 19 w 204"/>
                <a:gd name="T43" fmla="*/ 108 h 112"/>
                <a:gd name="T44" fmla="*/ 29 w 204"/>
                <a:gd name="T45" fmla="*/ 104 h 112"/>
                <a:gd name="T46" fmla="*/ 42 w 204"/>
                <a:gd name="T47" fmla="*/ 100 h 112"/>
                <a:gd name="T48" fmla="*/ 56 w 204"/>
                <a:gd name="T49" fmla="*/ 95 h 112"/>
                <a:gd name="T50" fmla="*/ 71 w 204"/>
                <a:gd name="T51" fmla="*/ 89 h 112"/>
                <a:gd name="T52" fmla="*/ 87 w 204"/>
                <a:gd name="T53" fmla="*/ 84 h 112"/>
                <a:gd name="T54" fmla="*/ 104 w 204"/>
                <a:gd name="T55" fmla="*/ 77 h 112"/>
                <a:gd name="T56" fmla="*/ 121 w 204"/>
                <a:gd name="T57" fmla="*/ 69 h 112"/>
                <a:gd name="T58" fmla="*/ 137 w 204"/>
                <a:gd name="T59" fmla="*/ 61 h 112"/>
                <a:gd name="T60" fmla="*/ 154 w 204"/>
                <a:gd name="T61" fmla="*/ 53 h 112"/>
                <a:gd name="T62" fmla="*/ 169 w 204"/>
                <a:gd name="T63" fmla="*/ 43 h 112"/>
                <a:gd name="T64" fmla="*/ 181 w 204"/>
                <a:gd name="T65" fmla="*/ 34 h 112"/>
                <a:gd name="T66" fmla="*/ 194 w 204"/>
                <a:gd name="T67" fmla="*/ 25 h 112"/>
                <a:gd name="T68" fmla="*/ 203 w 204"/>
                <a:gd name="T69" fmla="*/ 16 h 112"/>
                <a:gd name="T70" fmla="*/ 193 w 204"/>
                <a:gd name="T71" fmla="*/ 15 h 112"/>
                <a:gd name="T72" fmla="*/ 204 w 204"/>
                <a:gd name="T73" fmla="*/ 9 h 112"/>
                <a:gd name="T74" fmla="*/ 200 w 204"/>
                <a:gd name="T75" fmla="*/ 0 h 112"/>
                <a:gd name="T76" fmla="*/ 193 w 204"/>
                <a:gd name="T77" fmla="*/ 8 h 112"/>
                <a:gd name="T78" fmla="*/ 204 w 204"/>
                <a:gd name="T7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12">
                  <a:moveTo>
                    <a:pt x="204" y="9"/>
                  </a:moveTo>
                  <a:lnTo>
                    <a:pt x="193" y="8"/>
                  </a:lnTo>
                  <a:lnTo>
                    <a:pt x="186" y="16"/>
                  </a:lnTo>
                  <a:lnTo>
                    <a:pt x="174" y="24"/>
                  </a:lnTo>
                  <a:lnTo>
                    <a:pt x="162" y="33"/>
                  </a:lnTo>
                  <a:lnTo>
                    <a:pt x="147" y="41"/>
                  </a:lnTo>
                  <a:lnTo>
                    <a:pt x="132" y="49"/>
                  </a:lnTo>
                  <a:lnTo>
                    <a:pt x="116" y="57"/>
                  </a:lnTo>
                  <a:lnTo>
                    <a:pt x="98" y="64"/>
                  </a:lnTo>
                  <a:lnTo>
                    <a:pt x="82" y="71"/>
                  </a:lnTo>
                  <a:lnTo>
                    <a:pt x="66" y="78"/>
                  </a:lnTo>
                  <a:lnTo>
                    <a:pt x="51" y="84"/>
                  </a:lnTo>
                  <a:lnTo>
                    <a:pt x="37" y="88"/>
                  </a:lnTo>
                  <a:lnTo>
                    <a:pt x="25" y="93"/>
                  </a:lnTo>
                  <a:lnTo>
                    <a:pt x="15" y="96"/>
                  </a:lnTo>
                  <a:lnTo>
                    <a:pt x="7" y="99"/>
                  </a:lnTo>
                  <a:lnTo>
                    <a:pt x="2" y="100"/>
                  </a:lnTo>
                  <a:lnTo>
                    <a:pt x="0" y="101"/>
                  </a:lnTo>
                  <a:lnTo>
                    <a:pt x="4" y="112"/>
                  </a:lnTo>
                  <a:lnTo>
                    <a:pt x="6" y="112"/>
                  </a:lnTo>
                  <a:lnTo>
                    <a:pt x="11" y="110"/>
                  </a:lnTo>
                  <a:lnTo>
                    <a:pt x="19" y="108"/>
                  </a:lnTo>
                  <a:lnTo>
                    <a:pt x="29" y="104"/>
                  </a:lnTo>
                  <a:lnTo>
                    <a:pt x="42" y="100"/>
                  </a:lnTo>
                  <a:lnTo>
                    <a:pt x="56" y="95"/>
                  </a:lnTo>
                  <a:lnTo>
                    <a:pt x="71" y="89"/>
                  </a:lnTo>
                  <a:lnTo>
                    <a:pt x="87" y="84"/>
                  </a:lnTo>
                  <a:lnTo>
                    <a:pt x="104" y="77"/>
                  </a:lnTo>
                  <a:lnTo>
                    <a:pt x="121" y="69"/>
                  </a:lnTo>
                  <a:lnTo>
                    <a:pt x="137" y="61"/>
                  </a:lnTo>
                  <a:lnTo>
                    <a:pt x="154" y="53"/>
                  </a:lnTo>
                  <a:lnTo>
                    <a:pt x="169" y="43"/>
                  </a:lnTo>
                  <a:lnTo>
                    <a:pt x="181" y="34"/>
                  </a:lnTo>
                  <a:lnTo>
                    <a:pt x="194" y="25"/>
                  </a:lnTo>
                  <a:lnTo>
                    <a:pt x="203" y="16"/>
                  </a:lnTo>
                  <a:lnTo>
                    <a:pt x="193" y="15"/>
                  </a:lnTo>
                  <a:lnTo>
                    <a:pt x="204" y="9"/>
                  </a:lnTo>
                  <a:lnTo>
                    <a:pt x="200" y="0"/>
                  </a:lnTo>
                  <a:lnTo>
                    <a:pt x="193" y="8"/>
                  </a:lnTo>
                  <a:lnTo>
                    <a:pt x="20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248"/>
            <p:cNvSpPr>
              <a:spLocks/>
            </p:cNvSpPr>
            <p:nvPr/>
          </p:nvSpPr>
          <p:spPr bwMode="auto">
            <a:xfrm>
              <a:off x="4559673" y="2858046"/>
              <a:ext cx="115888" cy="250825"/>
            </a:xfrm>
            <a:custGeom>
              <a:avLst/>
              <a:gdLst>
                <a:gd name="T0" fmla="*/ 132 w 145"/>
                <a:gd name="T1" fmla="*/ 300 h 314"/>
                <a:gd name="T2" fmla="*/ 144 w 145"/>
                <a:gd name="T3" fmla="*/ 295 h 314"/>
                <a:gd name="T4" fmla="*/ 11 w 145"/>
                <a:gd name="T5" fmla="*/ 0 h 314"/>
                <a:gd name="T6" fmla="*/ 0 w 145"/>
                <a:gd name="T7" fmla="*/ 6 h 314"/>
                <a:gd name="T8" fmla="*/ 132 w 145"/>
                <a:gd name="T9" fmla="*/ 300 h 314"/>
                <a:gd name="T10" fmla="*/ 144 w 145"/>
                <a:gd name="T11" fmla="*/ 296 h 314"/>
                <a:gd name="T12" fmla="*/ 132 w 145"/>
                <a:gd name="T13" fmla="*/ 300 h 314"/>
                <a:gd name="T14" fmla="*/ 145 w 145"/>
                <a:gd name="T15" fmla="*/ 314 h 314"/>
                <a:gd name="T16" fmla="*/ 144 w 145"/>
                <a:gd name="T17" fmla="*/ 296 h 314"/>
                <a:gd name="T18" fmla="*/ 132 w 145"/>
                <a:gd name="T19" fmla="*/ 30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314">
                  <a:moveTo>
                    <a:pt x="132" y="300"/>
                  </a:moveTo>
                  <a:lnTo>
                    <a:pt x="144" y="295"/>
                  </a:lnTo>
                  <a:lnTo>
                    <a:pt x="11" y="0"/>
                  </a:lnTo>
                  <a:lnTo>
                    <a:pt x="0" y="6"/>
                  </a:lnTo>
                  <a:lnTo>
                    <a:pt x="132" y="300"/>
                  </a:lnTo>
                  <a:lnTo>
                    <a:pt x="144" y="296"/>
                  </a:lnTo>
                  <a:lnTo>
                    <a:pt x="132" y="300"/>
                  </a:lnTo>
                  <a:lnTo>
                    <a:pt x="145" y="314"/>
                  </a:lnTo>
                  <a:lnTo>
                    <a:pt x="144" y="296"/>
                  </a:lnTo>
                  <a:lnTo>
                    <a:pt x="132"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249"/>
            <p:cNvSpPr>
              <a:spLocks/>
            </p:cNvSpPr>
            <p:nvPr/>
          </p:nvSpPr>
          <p:spPr bwMode="auto">
            <a:xfrm>
              <a:off x="4578723" y="2891383"/>
              <a:ext cx="95250" cy="206375"/>
            </a:xfrm>
            <a:custGeom>
              <a:avLst/>
              <a:gdLst>
                <a:gd name="T0" fmla="*/ 0 w 120"/>
                <a:gd name="T1" fmla="*/ 1 h 259"/>
                <a:gd name="T2" fmla="*/ 1 w 120"/>
                <a:gd name="T3" fmla="*/ 5 h 259"/>
                <a:gd name="T4" fmla="*/ 108 w 120"/>
                <a:gd name="T5" fmla="*/ 259 h 259"/>
                <a:gd name="T6" fmla="*/ 120 w 120"/>
                <a:gd name="T7" fmla="*/ 255 h 259"/>
                <a:gd name="T8" fmla="*/ 13 w 120"/>
                <a:gd name="T9" fmla="*/ 0 h 259"/>
                <a:gd name="T10" fmla="*/ 13 w 120"/>
                <a:gd name="T11" fmla="*/ 3 h 259"/>
                <a:gd name="T12" fmla="*/ 0 w 120"/>
                <a:gd name="T13" fmla="*/ 1 h 259"/>
                <a:gd name="T14" fmla="*/ 0 w 120"/>
                <a:gd name="T15" fmla="*/ 4 h 259"/>
                <a:gd name="T16" fmla="*/ 1 w 120"/>
                <a:gd name="T17" fmla="*/ 5 h 259"/>
                <a:gd name="T18" fmla="*/ 0 w 120"/>
                <a:gd name="T19" fmla="*/ 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259">
                  <a:moveTo>
                    <a:pt x="0" y="1"/>
                  </a:moveTo>
                  <a:lnTo>
                    <a:pt x="1" y="5"/>
                  </a:lnTo>
                  <a:lnTo>
                    <a:pt x="108" y="259"/>
                  </a:lnTo>
                  <a:lnTo>
                    <a:pt x="120" y="255"/>
                  </a:lnTo>
                  <a:lnTo>
                    <a:pt x="13" y="0"/>
                  </a:lnTo>
                  <a:lnTo>
                    <a:pt x="13" y="3"/>
                  </a:lnTo>
                  <a:lnTo>
                    <a:pt x="0" y="1"/>
                  </a:lnTo>
                  <a:lnTo>
                    <a:pt x="0" y="4"/>
                  </a:lnTo>
                  <a:lnTo>
                    <a:pt x="1"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250"/>
            <p:cNvSpPr>
              <a:spLocks/>
            </p:cNvSpPr>
            <p:nvPr/>
          </p:nvSpPr>
          <p:spPr bwMode="auto">
            <a:xfrm>
              <a:off x="4578723" y="2596108"/>
              <a:ext cx="60325" cy="296863"/>
            </a:xfrm>
            <a:custGeom>
              <a:avLst/>
              <a:gdLst>
                <a:gd name="T0" fmla="*/ 76 w 76"/>
                <a:gd name="T1" fmla="*/ 3 h 376"/>
                <a:gd name="T2" fmla="*/ 62 w 76"/>
                <a:gd name="T3" fmla="*/ 3 h 376"/>
                <a:gd name="T4" fmla="*/ 55 w 76"/>
                <a:gd name="T5" fmla="*/ 14 h 376"/>
                <a:gd name="T6" fmla="*/ 49 w 76"/>
                <a:gd name="T7" fmla="*/ 31 h 376"/>
                <a:gd name="T8" fmla="*/ 44 w 76"/>
                <a:gd name="T9" fmla="*/ 53 h 376"/>
                <a:gd name="T10" fmla="*/ 38 w 76"/>
                <a:gd name="T11" fmla="*/ 81 h 376"/>
                <a:gd name="T12" fmla="*/ 32 w 76"/>
                <a:gd name="T13" fmla="*/ 112 h 376"/>
                <a:gd name="T14" fmla="*/ 28 w 76"/>
                <a:gd name="T15" fmla="*/ 146 h 376"/>
                <a:gd name="T16" fmla="*/ 22 w 76"/>
                <a:gd name="T17" fmla="*/ 181 h 376"/>
                <a:gd name="T18" fmla="*/ 17 w 76"/>
                <a:gd name="T19" fmla="*/ 218 h 376"/>
                <a:gd name="T20" fmla="*/ 14 w 76"/>
                <a:gd name="T21" fmla="*/ 252 h 376"/>
                <a:gd name="T22" fmla="*/ 10 w 76"/>
                <a:gd name="T23" fmla="*/ 285 h 376"/>
                <a:gd name="T24" fmla="*/ 7 w 76"/>
                <a:gd name="T25" fmla="*/ 315 h 376"/>
                <a:gd name="T26" fmla="*/ 3 w 76"/>
                <a:gd name="T27" fmla="*/ 339 h 376"/>
                <a:gd name="T28" fmla="*/ 2 w 76"/>
                <a:gd name="T29" fmla="*/ 357 h 376"/>
                <a:gd name="T30" fmla="*/ 1 w 76"/>
                <a:gd name="T31" fmla="*/ 370 h 376"/>
                <a:gd name="T32" fmla="*/ 0 w 76"/>
                <a:gd name="T33" fmla="*/ 374 h 376"/>
                <a:gd name="T34" fmla="*/ 13 w 76"/>
                <a:gd name="T35" fmla="*/ 374 h 376"/>
                <a:gd name="T36" fmla="*/ 14 w 76"/>
                <a:gd name="T37" fmla="*/ 366 h 376"/>
                <a:gd name="T38" fmla="*/ 16 w 76"/>
                <a:gd name="T39" fmla="*/ 350 h 376"/>
                <a:gd name="T40" fmla="*/ 18 w 76"/>
                <a:gd name="T41" fmla="*/ 328 h 376"/>
                <a:gd name="T42" fmla="*/ 21 w 76"/>
                <a:gd name="T43" fmla="*/ 301 h 376"/>
                <a:gd name="T44" fmla="*/ 24 w 76"/>
                <a:gd name="T45" fmla="*/ 270 h 376"/>
                <a:gd name="T46" fmla="*/ 29 w 76"/>
                <a:gd name="T47" fmla="*/ 236 h 376"/>
                <a:gd name="T48" fmla="*/ 33 w 76"/>
                <a:gd name="T49" fmla="*/ 202 h 376"/>
                <a:gd name="T50" fmla="*/ 38 w 76"/>
                <a:gd name="T51" fmla="*/ 166 h 376"/>
                <a:gd name="T52" fmla="*/ 42 w 76"/>
                <a:gd name="T53" fmla="*/ 130 h 376"/>
                <a:gd name="T54" fmla="*/ 48 w 76"/>
                <a:gd name="T55" fmla="*/ 98 h 376"/>
                <a:gd name="T56" fmla="*/ 54 w 76"/>
                <a:gd name="T57" fmla="*/ 69 h 376"/>
                <a:gd name="T58" fmla="*/ 59 w 76"/>
                <a:gd name="T59" fmla="*/ 45 h 376"/>
                <a:gd name="T60" fmla="*/ 64 w 76"/>
                <a:gd name="T61" fmla="*/ 27 h 376"/>
                <a:gd name="T62" fmla="*/ 69 w 76"/>
                <a:gd name="T63" fmla="*/ 15 h 376"/>
                <a:gd name="T64" fmla="*/ 69 w 76"/>
                <a:gd name="T65" fmla="*/ 13 h 376"/>
                <a:gd name="T66" fmla="*/ 68 w 76"/>
                <a:gd name="T67" fmla="*/ 1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376">
                  <a:moveTo>
                    <a:pt x="76" y="3"/>
                  </a:moveTo>
                  <a:lnTo>
                    <a:pt x="76" y="3"/>
                  </a:lnTo>
                  <a:lnTo>
                    <a:pt x="69" y="0"/>
                  </a:lnTo>
                  <a:lnTo>
                    <a:pt x="62" y="3"/>
                  </a:lnTo>
                  <a:lnTo>
                    <a:pt x="59" y="8"/>
                  </a:lnTo>
                  <a:lnTo>
                    <a:pt x="55" y="14"/>
                  </a:lnTo>
                  <a:lnTo>
                    <a:pt x="52" y="22"/>
                  </a:lnTo>
                  <a:lnTo>
                    <a:pt x="49" y="31"/>
                  </a:lnTo>
                  <a:lnTo>
                    <a:pt x="46" y="41"/>
                  </a:lnTo>
                  <a:lnTo>
                    <a:pt x="44" y="53"/>
                  </a:lnTo>
                  <a:lnTo>
                    <a:pt x="40" y="67"/>
                  </a:lnTo>
                  <a:lnTo>
                    <a:pt x="38" y="81"/>
                  </a:lnTo>
                  <a:lnTo>
                    <a:pt x="36" y="97"/>
                  </a:lnTo>
                  <a:lnTo>
                    <a:pt x="32" y="112"/>
                  </a:lnTo>
                  <a:lnTo>
                    <a:pt x="30" y="129"/>
                  </a:lnTo>
                  <a:lnTo>
                    <a:pt x="28" y="146"/>
                  </a:lnTo>
                  <a:lnTo>
                    <a:pt x="25" y="164"/>
                  </a:lnTo>
                  <a:lnTo>
                    <a:pt x="22" y="181"/>
                  </a:lnTo>
                  <a:lnTo>
                    <a:pt x="19" y="199"/>
                  </a:lnTo>
                  <a:lnTo>
                    <a:pt x="17" y="218"/>
                  </a:lnTo>
                  <a:lnTo>
                    <a:pt x="16" y="235"/>
                  </a:lnTo>
                  <a:lnTo>
                    <a:pt x="14" y="252"/>
                  </a:lnTo>
                  <a:lnTo>
                    <a:pt x="11" y="268"/>
                  </a:lnTo>
                  <a:lnTo>
                    <a:pt x="10" y="285"/>
                  </a:lnTo>
                  <a:lnTo>
                    <a:pt x="8" y="300"/>
                  </a:lnTo>
                  <a:lnTo>
                    <a:pt x="7" y="315"/>
                  </a:lnTo>
                  <a:lnTo>
                    <a:pt x="6" y="326"/>
                  </a:lnTo>
                  <a:lnTo>
                    <a:pt x="3" y="339"/>
                  </a:lnTo>
                  <a:lnTo>
                    <a:pt x="3" y="349"/>
                  </a:lnTo>
                  <a:lnTo>
                    <a:pt x="2" y="357"/>
                  </a:lnTo>
                  <a:lnTo>
                    <a:pt x="1" y="365"/>
                  </a:lnTo>
                  <a:lnTo>
                    <a:pt x="1" y="370"/>
                  </a:lnTo>
                  <a:lnTo>
                    <a:pt x="0" y="374"/>
                  </a:lnTo>
                  <a:lnTo>
                    <a:pt x="0" y="374"/>
                  </a:lnTo>
                  <a:lnTo>
                    <a:pt x="13" y="376"/>
                  </a:lnTo>
                  <a:lnTo>
                    <a:pt x="13" y="374"/>
                  </a:lnTo>
                  <a:lnTo>
                    <a:pt x="14" y="371"/>
                  </a:lnTo>
                  <a:lnTo>
                    <a:pt x="14" y="366"/>
                  </a:lnTo>
                  <a:lnTo>
                    <a:pt x="15" y="359"/>
                  </a:lnTo>
                  <a:lnTo>
                    <a:pt x="16" y="350"/>
                  </a:lnTo>
                  <a:lnTo>
                    <a:pt x="17" y="340"/>
                  </a:lnTo>
                  <a:lnTo>
                    <a:pt x="18" y="328"/>
                  </a:lnTo>
                  <a:lnTo>
                    <a:pt x="19" y="315"/>
                  </a:lnTo>
                  <a:lnTo>
                    <a:pt x="21" y="301"/>
                  </a:lnTo>
                  <a:lnTo>
                    <a:pt x="23" y="286"/>
                  </a:lnTo>
                  <a:lnTo>
                    <a:pt x="24" y="270"/>
                  </a:lnTo>
                  <a:lnTo>
                    <a:pt x="26" y="253"/>
                  </a:lnTo>
                  <a:lnTo>
                    <a:pt x="29" y="236"/>
                  </a:lnTo>
                  <a:lnTo>
                    <a:pt x="31" y="219"/>
                  </a:lnTo>
                  <a:lnTo>
                    <a:pt x="33" y="202"/>
                  </a:lnTo>
                  <a:lnTo>
                    <a:pt x="36" y="183"/>
                  </a:lnTo>
                  <a:lnTo>
                    <a:pt x="38" y="166"/>
                  </a:lnTo>
                  <a:lnTo>
                    <a:pt x="40" y="149"/>
                  </a:lnTo>
                  <a:lnTo>
                    <a:pt x="42" y="130"/>
                  </a:lnTo>
                  <a:lnTo>
                    <a:pt x="45" y="114"/>
                  </a:lnTo>
                  <a:lnTo>
                    <a:pt x="48" y="98"/>
                  </a:lnTo>
                  <a:lnTo>
                    <a:pt x="51" y="84"/>
                  </a:lnTo>
                  <a:lnTo>
                    <a:pt x="54" y="69"/>
                  </a:lnTo>
                  <a:lnTo>
                    <a:pt x="56" y="56"/>
                  </a:lnTo>
                  <a:lnTo>
                    <a:pt x="59" y="45"/>
                  </a:lnTo>
                  <a:lnTo>
                    <a:pt x="61" y="35"/>
                  </a:lnTo>
                  <a:lnTo>
                    <a:pt x="64" y="27"/>
                  </a:lnTo>
                  <a:lnTo>
                    <a:pt x="67" y="20"/>
                  </a:lnTo>
                  <a:lnTo>
                    <a:pt x="69" y="15"/>
                  </a:lnTo>
                  <a:lnTo>
                    <a:pt x="70" y="13"/>
                  </a:lnTo>
                  <a:lnTo>
                    <a:pt x="69" y="13"/>
                  </a:lnTo>
                  <a:lnTo>
                    <a:pt x="67" y="13"/>
                  </a:lnTo>
                  <a:lnTo>
                    <a:pt x="68" y="13"/>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251"/>
            <p:cNvSpPr>
              <a:spLocks/>
            </p:cNvSpPr>
            <p:nvPr/>
          </p:nvSpPr>
          <p:spPr bwMode="auto">
            <a:xfrm>
              <a:off x="3457948" y="2629446"/>
              <a:ext cx="428625" cy="800100"/>
            </a:xfrm>
            <a:custGeom>
              <a:avLst/>
              <a:gdLst>
                <a:gd name="T0" fmla="*/ 387 w 540"/>
                <a:gd name="T1" fmla="*/ 18 h 1008"/>
                <a:gd name="T2" fmla="*/ 373 w 540"/>
                <a:gd name="T3" fmla="*/ 60 h 1008"/>
                <a:gd name="T4" fmla="*/ 362 w 540"/>
                <a:gd name="T5" fmla="*/ 114 h 1008"/>
                <a:gd name="T6" fmla="*/ 350 w 540"/>
                <a:gd name="T7" fmla="*/ 177 h 1008"/>
                <a:gd name="T8" fmla="*/ 341 w 540"/>
                <a:gd name="T9" fmla="*/ 244 h 1008"/>
                <a:gd name="T10" fmla="*/ 332 w 540"/>
                <a:gd name="T11" fmla="*/ 313 h 1008"/>
                <a:gd name="T12" fmla="*/ 325 w 540"/>
                <a:gd name="T13" fmla="*/ 378 h 1008"/>
                <a:gd name="T14" fmla="*/ 319 w 540"/>
                <a:gd name="T15" fmla="*/ 436 h 1008"/>
                <a:gd name="T16" fmla="*/ 314 w 540"/>
                <a:gd name="T17" fmla="*/ 482 h 1008"/>
                <a:gd name="T18" fmla="*/ 312 w 540"/>
                <a:gd name="T19" fmla="*/ 513 h 1008"/>
                <a:gd name="T20" fmla="*/ 311 w 540"/>
                <a:gd name="T21" fmla="*/ 524 h 1008"/>
                <a:gd name="T22" fmla="*/ 309 w 540"/>
                <a:gd name="T23" fmla="*/ 518 h 1008"/>
                <a:gd name="T24" fmla="*/ 297 w 540"/>
                <a:gd name="T25" fmla="*/ 501 h 1008"/>
                <a:gd name="T26" fmla="*/ 279 w 540"/>
                <a:gd name="T27" fmla="*/ 474 h 1008"/>
                <a:gd name="T28" fmla="*/ 251 w 540"/>
                <a:gd name="T29" fmla="*/ 441 h 1008"/>
                <a:gd name="T30" fmla="*/ 214 w 540"/>
                <a:gd name="T31" fmla="*/ 401 h 1008"/>
                <a:gd name="T32" fmla="*/ 165 w 540"/>
                <a:gd name="T33" fmla="*/ 396 h 1008"/>
                <a:gd name="T34" fmla="*/ 113 w 540"/>
                <a:gd name="T35" fmla="*/ 428 h 1008"/>
                <a:gd name="T36" fmla="*/ 66 w 540"/>
                <a:gd name="T37" fmla="*/ 474 h 1008"/>
                <a:gd name="T38" fmla="*/ 28 w 540"/>
                <a:gd name="T39" fmla="*/ 519 h 1008"/>
                <a:gd name="T40" fmla="*/ 5 w 540"/>
                <a:gd name="T41" fmla="*/ 550 h 1008"/>
                <a:gd name="T42" fmla="*/ 0 w 540"/>
                <a:gd name="T43" fmla="*/ 558 h 1008"/>
                <a:gd name="T44" fmla="*/ 9 w 540"/>
                <a:gd name="T45" fmla="*/ 575 h 1008"/>
                <a:gd name="T46" fmla="*/ 28 w 540"/>
                <a:gd name="T47" fmla="*/ 607 h 1008"/>
                <a:gd name="T48" fmla="*/ 54 w 540"/>
                <a:gd name="T49" fmla="*/ 651 h 1008"/>
                <a:gd name="T50" fmla="*/ 85 w 540"/>
                <a:gd name="T51" fmla="*/ 704 h 1008"/>
                <a:gd name="T52" fmla="*/ 120 w 540"/>
                <a:gd name="T53" fmla="*/ 761 h 1008"/>
                <a:gd name="T54" fmla="*/ 157 w 540"/>
                <a:gd name="T55" fmla="*/ 820 h 1008"/>
                <a:gd name="T56" fmla="*/ 193 w 540"/>
                <a:gd name="T57" fmla="*/ 875 h 1008"/>
                <a:gd name="T58" fmla="*/ 228 w 540"/>
                <a:gd name="T59" fmla="*/ 926 h 1008"/>
                <a:gd name="T60" fmla="*/ 258 w 540"/>
                <a:gd name="T61" fmla="*/ 965 h 1008"/>
                <a:gd name="T62" fmla="*/ 283 w 540"/>
                <a:gd name="T63" fmla="*/ 990 h 1008"/>
                <a:gd name="T64" fmla="*/ 315 w 540"/>
                <a:gd name="T65" fmla="*/ 1005 h 1008"/>
                <a:gd name="T66" fmla="*/ 355 w 540"/>
                <a:gd name="T67" fmla="*/ 1005 h 1008"/>
                <a:gd name="T68" fmla="*/ 393 w 540"/>
                <a:gd name="T69" fmla="*/ 993 h 1008"/>
                <a:gd name="T70" fmla="*/ 428 w 540"/>
                <a:gd name="T71" fmla="*/ 972 h 1008"/>
                <a:gd name="T72" fmla="*/ 459 w 540"/>
                <a:gd name="T73" fmla="*/ 947 h 1008"/>
                <a:gd name="T74" fmla="*/ 485 w 540"/>
                <a:gd name="T75" fmla="*/ 924 h 1008"/>
                <a:gd name="T76" fmla="*/ 505 w 540"/>
                <a:gd name="T77" fmla="*/ 894 h 1008"/>
                <a:gd name="T78" fmla="*/ 520 w 540"/>
                <a:gd name="T79" fmla="*/ 859 h 1008"/>
                <a:gd name="T80" fmla="*/ 532 w 540"/>
                <a:gd name="T81" fmla="*/ 829 h 1008"/>
                <a:gd name="T82" fmla="*/ 538 w 540"/>
                <a:gd name="T83" fmla="*/ 806 h 1008"/>
                <a:gd name="T84" fmla="*/ 540 w 540"/>
                <a:gd name="T85" fmla="*/ 797 h 1008"/>
                <a:gd name="T86" fmla="*/ 538 w 540"/>
                <a:gd name="T87" fmla="*/ 778 h 1008"/>
                <a:gd name="T88" fmla="*/ 533 w 540"/>
                <a:gd name="T89" fmla="*/ 727 h 1008"/>
                <a:gd name="T90" fmla="*/ 525 w 540"/>
                <a:gd name="T91" fmla="*/ 651 h 1008"/>
                <a:gd name="T92" fmla="*/ 514 w 540"/>
                <a:gd name="T93" fmla="*/ 557 h 1008"/>
                <a:gd name="T94" fmla="*/ 502 w 540"/>
                <a:gd name="T95" fmla="*/ 454 h 1008"/>
                <a:gd name="T96" fmla="*/ 487 w 540"/>
                <a:gd name="T97" fmla="*/ 345 h 1008"/>
                <a:gd name="T98" fmla="*/ 472 w 540"/>
                <a:gd name="T99" fmla="*/ 243 h 1008"/>
                <a:gd name="T100" fmla="*/ 456 w 540"/>
                <a:gd name="T101" fmla="*/ 151 h 1008"/>
                <a:gd name="T102" fmla="*/ 439 w 540"/>
                <a:gd name="T103" fmla="*/ 78 h 1008"/>
                <a:gd name="T104" fmla="*/ 423 w 540"/>
                <a:gd name="T105" fmla="*/ 30 h 1008"/>
                <a:gd name="T106" fmla="*/ 396 w 540"/>
                <a:gd name="T107"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0" h="1008">
                  <a:moveTo>
                    <a:pt x="396" y="0"/>
                  </a:moveTo>
                  <a:lnTo>
                    <a:pt x="391" y="8"/>
                  </a:lnTo>
                  <a:lnTo>
                    <a:pt x="387" y="18"/>
                  </a:lnTo>
                  <a:lnTo>
                    <a:pt x="382" y="30"/>
                  </a:lnTo>
                  <a:lnTo>
                    <a:pt x="378" y="43"/>
                  </a:lnTo>
                  <a:lnTo>
                    <a:pt x="373" y="60"/>
                  </a:lnTo>
                  <a:lnTo>
                    <a:pt x="370" y="76"/>
                  </a:lnTo>
                  <a:lnTo>
                    <a:pt x="365" y="94"/>
                  </a:lnTo>
                  <a:lnTo>
                    <a:pt x="362" y="114"/>
                  </a:lnTo>
                  <a:lnTo>
                    <a:pt x="357" y="134"/>
                  </a:lnTo>
                  <a:lnTo>
                    <a:pt x="353" y="155"/>
                  </a:lnTo>
                  <a:lnTo>
                    <a:pt x="350" y="177"/>
                  </a:lnTo>
                  <a:lnTo>
                    <a:pt x="347" y="199"/>
                  </a:lnTo>
                  <a:lnTo>
                    <a:pt x="343" y="222"/>
                  </a:lnTo>
                  <a:lnTo>
                    <a:pt x="341" y="244"/>
                  </a:lnTo>
                  <a:lnTo>
                    <a:pt x="337" y="267"/>
                  </a:lnTo>
                  <a:lnTo>
                    <a:pt x="334" y="290"/>
                  </a:lnTo>
                  <a:lnTo>
                    <a:pt x="332" y="313"/>
                  </a:lnTo>
                  <a:lnTo>
                    <a:pt x="329" y="335"/>
                  </a:lnTo>
                  <a:lnTo>
                    <a:pt x="327" y="357"/>
                  </a:lnTo>
                  <a:lnTo>
                    <a:pt x="325" y="378"/>
                  </a:lnTo>
                  <a:lnTo>
                    <a:pt x="322" y="398"/>
                  </a:lnTo>
                  <a:lnTo>
                    <a:pt x="320" y="418"/>
                  </a:lnTo>
                  <a:lnTo>
                    <a:pt x="319" y="436"/>
                  </a:lnTo>
                  <a:lnTo>
                    <a:pt x="318" y="452"/>
                  </a:lnTo>
                  <a:lnTo>
                    <a:pt x="315" y="469"/>
                  </a:lnTo>
                  <a:lnTo>
                    <a:pt x="314" y="482"/>
                  </a:lnTo>
                  <a:lnTo>
                    <a:pt x="313" y="495"/>
                  </a:lnTo>
                  <a:lnTo>
                    <a:pt x="313" y="504"/>
                  </a:lnTo>
                  <a:lnTo>
                    <a:pt x="312" y="513"/>
                  </a:lnTo>
                  <a:lnTo>
                    <a:pt x="312" y="519"/>
                  </a:lnTo>
                  <a:lnTo>
                    <a:pt x="311" y="523"/>
                  </a:lnTo>
                  <a:lnTo>
                    <a:pt x="311" y="524"/>
                  </a:lnTo>
                  <a:lnTo>
                    <a:pt x="311" y="523"/>
                  </a:lnTo>
                  <a:lnTo>
                    <a:pt x="310" y="522"/>
                  </a:lnTo>
                  <a:lnTo>
                    <a:pt x="309" y="518"/>
                  </a:lnTo>
                  <a:lnTo>
                    <a:pt x="305" y="513"/>
                  </a:lnTo>
                  <a:lnTo>
                    <a:pt x="302" y="508"/>
                  </a:lnTo>
                  <a:lnTo>
                    <a:pt x="297" y="501"/>
                  </a:lnTo>
                  <a:lnTo>
                    <a:pt x="292" y="493"/>
                  </a:lnTo>
                  <a:lnTo>
                    <a:pt x="286" y="483"/>
                  </a:lnTo>
                  <a:lnTo>
                    <a:pt x="279" y="474"/>
                  </a:lnTo>
                  <a:lnTo>
                    <a:pt x="271" y="464"/>
                  </a:lnTo>
                  <a:lnTo>
                    <a:pt x="261" y="452"/>
                  </a:lnTo>
                  <a:lnTo>
                    <a:pt x="251" y="441"/>
                  </a:lnTo>
                  <a:lnTo>
                    <a:pt x="239" y="428"/>
                  </a:lnTo>
                  <a:lnTo>
                    <a:pt x="227" y="414"/>
                  </a:lnTo>
                  <a:lnTo>
                    <a:pt x="214" y="401"/>
                  </a:lnTo>
                  <a:lnTo>
                    <a:pt x="199" y="387"/>
                  </a:lnTo>
                  <a:lnTo>
                    <a:pt x="182" y="389"/>
                  </a:lnTo>
                  <a:lnTo>
                    <a:pt x="165" y="396"/>
                  </a:lnTo>
                  <a:lnTo>
                    <a:pt x="147" y="404"/>
                  </a:lnTo>
                  <a:lnTo>
                    <a:pt x="130" y="416"/>
                  </a:lnTo>
                  <a:lnTo>
                    <a:pt x="113" y="428"/>
                  </a:lnTo>
                  <a:lnTo>
                    <a:pt x="97" y="443"/>
                  </a:lnTo>
                  <a:lnTo>
                    <a:pt x="81" y="458"/>
                  </a:lnTo>
                  <a:lnTo>
                    <a:pt x="66" y="474"/>
                  </a:lnTo>
                  <a:lnTo>
                    <a:pt x="52" y="489"/>
                  </a:lnTo>
                  <a:lnTo>
                    <a:pt x="39" y="504"/>
                  </a:lnTo>
                  <a:lnTo>
                    <a:pt x="28" y="519"/>
                  </a:lnTo>
                  <a:lnTo>
                    <a:pt x="18" y="531"/>
                  </a:lnTo>
                  <a:lnTo>
                    <a:pt x="10" y="542"/>
                  </a:lnTo>
                  <a:lnTo>
                    <a:pt x="5" y="550"/>
                  </a:lnTo>
                  <a:lnTo>
                    <a:pt x="1" y="555"/>
                  </a:lnTo>
                  <a:lnTo>
                    <a:pt x="0" y="557"/>
                  </a:lnTo>
                  <a:lnTo>
                    <a:pt x="0" y="558"/>
                  </a:lnTo>
                  <a:lnTo>
                    <a:pt x="2" y="562"/>
                  </a:lnTo>
                  <a:lnTo>
                    <a:pt x="6" y="566"/>
                  </a:lnTo>
                  <a:lnTo>
                    <a:pt x="9" y="575"/>
                  </a:lnTo>
                  <a:lnTo>
                    <a:pt x="15" y="584"/>
                  </a:lnTo>
                  <a:lnTo>
                    <a:pt x="21" y="594"/>
                  </a:lnTo>
                  <a:lnTo>
                    <a:pt x="28" y="607"/>
                  </a:lnTo>
                  <a:lnTo>
                    <a:pt x="36" y="619"/>
                  </a:lnTo>
                  <a:lnTo>
                    <a:pt x="44" y="636"/>
                  </a:lnTo>
                  <a:lnTo>
                    <a:pt x="54" y="651"/>
                  </a:lnTo>
                  <a:lnTo>
                    <a:pt x="63" y="668"/>
                  </a:lnTo>
                  <a:lnTo>
                    <a:pt x="74" y="685"/>
                  </a:lnTo>
                  <a:lnTo>
                    <a:pt x="85" y="704"/>
                  </a:lnTo>
                  <a:lnTo>
                    <a:pt x="97" y="723"/>
                  </a:lnTo>
                  <a:lnTo>
                    <a:pt x="108" y="742"/>
                  </a:lnTo>
                  <a:lnTo>
                    <a:pt x="120" y="761"/>
                  </a:lnTo>
                  <a:lnTo>
                    <a:pt x="131" y="781"/>
                  </a:lnTo>
                  <a:lnTo>
                    <a:pt x="144" y="800"/>
                  </a:lnTo>
                  <a:lnTo>
                    <a:pt x="157" y="820"/>
                  </a:lnTo>
                  <a:lnTo>
                    <a:pt x="168" y="838"/>
                  </a:lnTo>
                  <a:lnTo>
                    <a:pt x="181" y="857"/>
                  </a:lnTo>
                  <a:lnTo>
                    <a:pt x="193" y="875"/>
                  </a:lnTo>
                  <a:lnTo>
                    <a:pt x="205" y="894"/>
                  </a:lnTo>
                  <a:lnTo>
                    <a:pt x="216" y="910"/>
                  </a:lnTo>
                  <a:lnTo>
                    <a:pt x="228" y="926"/>
                  </a:lnTo>
                  <a:lnTo>
                    <a:pt x="238" y="940"/>
                  </a:lnTo>
                  <a:lnTo>
                    <a:pt x="249" y="954"/>
                  </a:lnTo>
                  <a:lnTo>
                    <a:pt x="258" y="965"/>
                  </a:lnTo>
                  <a:lnTo>
                    <a:pt x="267" y="974"/>
                  </a:lnTo>
                  <a:lnTo>
                    <a:pt x="276" y="983"/>
                  </a:lnTo>
                  <a:lnTo>
                    <a:pt x="283" y="990"/>
                  </a:lnTo>
                  <a:lnTo>
                    <a:pt x="290" y="995"/>
                  </a:lnTo>
                  <a:lnTo>
                    <a:pt x="303" y="1002"/>
                  </a:lnTo>
                  <a:lnTo>
                    <a:pt x="315" y="1005"/>
                  </a:lnTo>
                  <a:lnTo>
                    <a:pt x="329" y="1008"/>
                  </a:lnTo>
                  <a:lnTo>
                    <a:pt x="342" y="1008"/>
                  </a:lnTo>
                  <a:lnTo>
                    <a:pt x="355" y="1005"/>
                  </a:lnTo>
                  <a:lnTo>
                    <a:pt x="367" y="1003"/>
                  </a:lnTo>
                  <a:lnTo>
                    <a:pt x="380" y="998"/>
                  </a:lnTo>
                  <a:lnTo>
                    <a:pt x="393" y="993"/>
                  </a:lnTo>
                  <a:lnTo>
                    <a:pt x="405" y="986"/>
                  </a:lnTo>
                  <a:lnTo>
                    <a:pt x="417" y="979"/>
                  </a:lnTo>
                  <a:lnTo>
                    <a:pt x="428" y="972"/>
                  </a:lnTo>
                  <a:lnTo>
                    <a:pt x="439" y="964"/>
                  </a:lnTo>
                  <a:lnTo>
                    <a:pt x="449" y="956"/>
                  </a:lnTo>
                  <a:lnTo>
                    <a:pt x="459" y="947"/>
                  </a:lnTo>
                  <a:lnTo>
                    <a:pt x="469" y="939"/>
                  </a:lnTo>
                  <a:lnTo>
                    <a:pt x="477" y="930"/>
                  </a:lnTo>
                  <a:lnTo>
                    <a:pt x="485" y="924"/>
                  </a:lnTo>
                  <a:lnTo>
                    <a:pt x="493" y="914"/>
                  </a:lnTo>
                  <a:lnTo>
                    <a:pt x="500" y="904"/>
                  </a:lnTo>
                  <a:lnTo>
                    <a:pt x="505" y="894"/>
                  </a:lnTo>
                  <a:lnTo>
                    <a:pt x="511" y="882"/>
                  </a:lnTo>
                  <a:lnTo>
                    <a:pt x="516" y="871"/>
                  </a:lnTo>
                  <a:lnTo>
                    <a:pt x="520" y="859"/>
                  </a:lnTo>
                  <a:lnTo>
                    <a:pt x="525" y="849"/>
                  </a:lnTo>
                  <a:lnTo>
                    <a:pt x="529" y="838"/>
                  </a:lnTo>
                  <a:lnTo>
                    <a:pt x="532" y="829"/>
                  </a:lnTo>
                  <a:lnTo>
                    <a:pt x="534" y="820"/>
                  </a:lnTo>
                  <a:lnTo>
                    <a:pt x="537" y="812"/>
                  </a:lnTo>
                  <a:lnTo>
                    <a:pt x="538" y="806"/>
                  </a:lnTo>
                  <a:lnTo>
                    <a:pt x="539" y="800"/>
                  </a:lnTo>
                  <a:lnTo>
                    <a:pt x="540" y="797"/>
                  </a:lnTo>
                  <a:lnTo>
                    <a:pt x="540" y="797"/>
                  </a:lnTo>
                  <a:lnTo>
                    <a:pt x="540" y="795"/>
                  </a:lnTo>
                  <a:lnTo>
                    <a:pt x="539" y="788"/>
                  </a:lnTo>
                  <a:lnTo>
                    <a:pt x="538" y="778"/>
                  </a:lnTo>
                  <a:lnTo>
                    <a:pt x="537" y="765"/>
                  </a:lnTo>
                  <a:lnTo>
                    <a:pt x="534" y="747"/>
                  </a:lnTo>
                  <a:lnTo>
                    <a:pt x="533" y="727"/>
                  </a:lnTo>
                  <a:lnTo>
                    <a:pt x="531" y="704"/>
                  </a:lnTo>
                  <a:lnTo>
                    <a:pt x="527" y="678"/>
                  </a:lnTo>
                  <a:lnTo>
                    <a:pt x="525" y="651"/>
                  </a:lnTo>
                  <a:lnTo>
                    <a:pt x="522" y="622"/>
                  </a:lnTo>
                  <a:lnTo>
                    <a:pt x="518" y="589"/>
                  </a:lnTo>
                  <a:lnTo>
                    <a:pt x="514" y="557"/>
                  </a:lnTo>
                  <a:lnTo>
                    <a:pt x="510" y="524"/>
                  </a:lnTo>
                  <a:lnTo>
                    <a:pt x="507" y="489"/>
                  </a:lnTo>
                  <a:lnTo>
                    <a:pt x="502" y="454"/>
                  </a:lnTo>
                  <a:lnTo>
                    <a:pt x="497" y="418"/>
                  </a:lnTo>
                  <a:lnTo>
                    <a:pt x="493" y="382"/>
                  </a:lnTo>
                  <a:lnTo>
                    <a:pt x="487" y="345"/>
                  </a:lnTo>
                  <a:lnTo>
                    <a:pt x="482" y="311"/>
                  </a:lnTo>
                  <a:lnTo>
                    <a:pt x="477" y="276"/>
                  </a:lnTo>
                  <a:lnTo>
                    <a:pt x="472" y="243"/>
                  </a:lnTo>
                  <a:lnTo>
                    <a:pt x="466" y="210"/>
                  </a:lnTo>
                  <a:lnTo>
                    <a:pt x="461" y="179"/>
                  </a:lnTo>
                  <a:lnTo>
                    <a:pt x="456" y="151"/>
                  </a:lnTo>
                  <a:lnTo>
                    <a:pt x="450" y="124"/>
                  </a:lnTo>
                  <a:lnTo>
                    <a:pt x="444" y="100"/>
                  </a:lnTo>
                  <a:lnTo>
                    <a:pt x="439" y="78"/>
                  </a:lnTo>
                  <a:lnTo>
                    <a:pt x="433" y="58"/>
                  </a:lnTo>
                  <a:lnTo>
                    <a:pt x="428" y="42"/>
                  </a:lnTo>
                  <a:lnTo>
                    <a:pt x="423" y="30"/>
                  </a:lnTo>
                  <a:lnTo>
                    <a:pt x="417" y="22"/>
                  </a:lnTo>
                  <a:lnTo>
                    <a:pt x="412" y="16"/>
                  </a:lnTo>
                  <a:lnTo>
                    <a:pt x="396"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252"/>
            <p:cNvSpPr>
              <a:spLocks/>
            </p:cNvSpPr>
            <p:nvPr/>
          </p:nvSpPr>
          <p:spPr bwMode="auto">
            <a:xfrm>
              <a:off x="3700836" y="2626271"/>
              <a:ext cx="76200" cy="436563"/>
            </a:xfrm>
            <a:custGeom>
              <a:avLst/>
              <a:gdLst>
                <a:gd name="T0" fmla="*/ 13 w 97"/>
                <a:gd name="T1" fmla="*/ 530 h 551"/>
                <a:gd name="T2" fmla="*/ 13 w 97"/>
                <a:gd name="T3" fmla="*/ 524 h 551"/>
                <a:gd name="T4" fmla="*/ 14 w 97"/>
                <a:gd name="T5" fmla="*/ 510 h 551"/>
                <a:gd name="T6" fmla="*/ 16 w 97"/>
                <a:gd name="T7" fmla="*/ 487 h 551"/>
                <a:gd name="T8" fmla="*/ 19 w 97"/>
                <a:gd name="T9" fmla="*/ 459 h 551"/>
                <a:gd name="T10" fmla="*/ 22 w 97"/>
                <a:gd name="T11" fmla="*/ 423 h 551"/>
                <a:gd name="T12" fmla="*/ 27 w 97"/>
                <a:gd name="T13" fmla="*/ 384 h 551"/>
                <a:gd name="T14" fmla="*/ 31 w 97"/>
                <a:gd name="T15" fmla="*/ 341 h 551"/>
                <a:gd name="T16" fmla="*/ 36 w 97"/>
                <a:gd name="T17" fmla="*/ 296 h 551"/>
                <a:gd name="T18" fmla="*/ 42 w 97"/>
                <a:gd name="T19" fmla="*/ 250 h 551"/>
                <a:gd name="T20" fmla="*/ 48 w 97"/>
                <a:gd name="T21" fmla="*/ 205 h 551"/>
                <a:gd name="T22" fmla="*/ 55 w 97"/>
                <a:gd name="T23" fmla="*/ 161 h 551"/>
                <a:gd name="T24" fmla="*/ 62 w 97"/>
                <a:gd name="T25" fmla="*/ 120 h 551"/>
                <a:gd name="T26" fmla="*/ 70 w 97"/>
                <a:gd name="T27" fmla="*/ 83 h 551"/>
                <a:gd name="T28" fmla="*/ 78 w 97"/>
                <a:gd name="T29" fmla="*/ 51 h 551"/>
                <a:gd name="T30" fmla="*/ 88 w 97"/>
                <a:gd name="T31" fmla="*/ 25 h 551"/>
                <a:gd name="T32" fmla="*/ 97 w 97"/>
                <a:gd name="T33" fmla="*/ 8 h 551"/>
                <a:gd name="T34" fmla="*/ 81 w 97"/>
                <a:gd name="T35" fmla="*/ 9 h 551"/>
                <a:gd name="T36" fmla="*/ 72 w 97"/>
                <a:gd name="T37" fmla="*/ 32 h 551"/>
                <a:gd name="T38" fmla="*/ 62 w 97"/>
                <a:gd name="T39" fmla="*/ 63 h 551"/>
                <a:gd name="T40" fmla="*/ 54 w 97"/>
                <a:gd name="T41" fmla="*/ 98 h 551"/>
                <a:gd name="T42" fmla="*/ 46 w 97"/>
                <a:gd name="T43" fmla="*/ 138 h 551"/>
                <a:gd name="T44" fmla="*/ 38 w 97"/>
                <a:gd name="T45" fmla="*/ 181 h 551"/>
                <a:gd name="T46" fmla="*/ 32 w 97"/>
                <a:gd name="T47" fmla="*/ 226 h 551"/>
                <a:gd name="T48" fmla="*/ 27 w 97"/>
                <a:gd name="T49" fmla="*/ 272 h 551"/>
                <a:gd name="T50" fmla="*/ 21 w 97"/>
                <a:gd name="T51" fmla="*/ 317 h 551"/>
                <a:gd name="T52" fmla="*/ 15 w 97"/>
                <a:gd name="T53" fmla="*/ 362 h 551"/>
                <a:gd name="T54" fmla="*/ 10 w 97"/>
                <a:gd name="T55" fmla="*/ 403 h 551"/>
                <a:gd name="T56" fmla="*/ 8 w 97"/>
                <a:gd name="T57" fmla="*/ 440 h 551"/>
                <a:gd name="T58" fmla="*/ 5 w 97"/>
                <a:gd name="T59" fmla="*/ 472 h 551"/>
                <a:gd name="T60" fmla="*/ 2 w 97"/>
                <a:gd name="T61" fmla="*/ 499 h 551"/>
                <a:gd name="T62" fmla="*/ 1 w 97"/>
                <a:gd name="T63" fmla="*/ 517 h 551"/>
                <a:gd name="T64" fmla="*/ 0 w 97"/>
                <a:gd name="T65" fmla="*/ 528 h 551"/>
                <a:gd name="T66" fmla="*/ 12 w 97"/>
                <a:gd name="T67" fmla="*/ 527 h 551"/>
                <a:gd name="T68" fmla="*/ 10 w 97"/>
                <a:gd name="T69" fmla="*/ 551 h 551"/>
                <a:gd name="T70" fmla="*/ 1 w 97"/>
                <a:gd name="T71"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551">
                  <a:moveTo>
                    <a:pt x="1" y="532"/>
                  </a:moveTo>
                  <a:lnTo>
                    <a:pt x="13" y="530"/>
                  </a:lnTo>
                  <a:lnTo>
                    <a:pt x="13" y="528"/>
                  </a:lnTo>
                  <a:lnTo>
                    <a:pt x="13" y="524"/>
                  </a:lnTo>
                  <a:lnTo>
                    <a:pt x="14" y="518"/>
                  </a:lnTo>
                  <a:lnTo>
                    <a:pt x="14" y="510"/>
                  </a:lnTo>
                  <a:lnTo>
                    <a:pt x="15" y="500"/>
                  </a:lnTo>
                  <a:lnTo>
                    <a:pt x="16" y="487"/>
                  </a:lnTo>
                  <a:lnTo>
                    <a:pt x="17" y="474"/>
                  </a:lnTo>
                  <a:lnTo>
                    <a:pt x="19" y="459"/>
                  </a:lnTo>
                  <a:lnTo>
                    <a:pt x="21" y="441"/>
                  </a:lnTo>
                  <a:lnTo>
                    <a:pt x="22" y="423"/>
                  </a:lnTo>
                  <a:lnTo>
                    <a:pt x="24" y="403"/>
                  </a:lnTo>
                  <a:lnTo>
                    <a:pt x="27" y="384"/>
                  </a:lnTo>
                  <a:lnTo>
                    <a:pt x="29" y="363"/>
                  </a:lnTo>
                  <a:lnTo>
                    <a:pt x="31" y="341"/>
                  </a:lnTo>
                  <a:lnTo>
                    <a:pt x="34" y="319"/>
                  </a:lnTo>
                  <a:lnTo>
                    <a:pt x="36" y="296"/>
                  </a:lnTo>
                  <a:lnTo>
                    <a:pt x="39" y="273"/>
                  </a:lnTo>
                  <a:lnTo>
                    <a:pt x="42" y="250"/>
                  </a:lnTo>
                  <a:lnTo>
                    <a:pt x="45" y="228"/>
                  </a:lnTo>
                  <a:lnTo>
                    <a:pt x="48" y="205"/>
                  </a:lnTo>
                  <a:lnTo>
                    <a:pt x="52" y="183"/>
                  </a:lnTo>
                  <a:lnTo>
                    <a:pt x="55" y="161"/>
                  </a:lnTo>
                  <a:lnTo>
                    <a:pt x="59" y="141"/>
                  </a:lnTo>
                  <a:lnTo>
                    <a:pt x="62" y="120"/>
                  </a:lnTo>
                  <a:lnTo>
                    <a:pt x="67" y="101"/>
                  </a:lnTo>
                  <a:lnTo>
                    <a:pt x="70" y="83"/>
                  </a:lnTo>
                  <a:lnTo>
                    <a:pt x="75" y="66"/>
                  </a:lnTo>
                  <a:lnTo>
                    <a:pt x="78" y="51"/>
                  </a:lnTo>
                  <a:lnTo>
                    <a:pt x="83" y="37"/>
                  </a:lnTo>
                  <a:lnTo>
                    <a:pt x="88" y="25"/>
                  </a:lnTo>
                  <a:lnTo>
                    <a:pt x="92" y="15"/>
                  </a:lnTo>
                  <a:lnTo>
                    <a:pt x="97" y="8"/>
                  </a:lnTo>
                  <a:lnTo>
                    <a:pt x="85" y="0"/>
                  </a:lnTo>
                  <a:lnTo>
                    <a:pt x="81" y="9"/>
                  </a:lnTo>
                  <a:lnTo>
                    <a:pt x="76" y="21"/>
                  </a:lnTo>
                  <a:lnTo>
                    <a:pt x="72" y="32"/>
                  </a:lnTo>
                  <a:lnTo>
                    <a:pt x="67" y="47"/>
                  </a:lnTo>
                  <a:lnTo>
                    <a:pt x="62" y="63"/>
                  </a:lnTo>
                  <a:lnTo>
                    <a:pt x="58" y="80"/>
                  </a:lnTo>
                  <a:lnTo>
                    <a:pt x="54" y="98"/>
                  </a:lnTo>
                  <a:lnTo>
                    <a:pt x="50" y="118"/>
                  </a:lnTo>
                  <a:lnTo>
                    <a:pt x="46" y="138"/>
                  </a:lnTo>
                  <a:lnTo>
                    <a:pt x="43" y="159"/>
                  </a:lnTo>
                  <a:lnTo>
                    <a:pt x="38" y="181"/>
                  </a:lnTo>
                  <a:lnTo>
                    <a:pt x="36" y="203"/>
                  </a:lnTo>
                  <a:lnTo>
                    <a:pt x="32" y="226"/>
                  </a:lnTo>
                  <a:lnTo>
                    <a:pt x="29" y="249"/>
                  </a:lnTo>
                  <a:lnTo>
                    <a:pt x="27" y="272"/>
                  </a:lnTo>
                  <a:lnTo>
                    <a:pt x="23" y="295"/>
                  </a:lnTo>
                  <a:lnTo>
                    <a:pt x="21" y="317"/>
                  </a:lnTo>
                  <a:lnTo>
                    <a:pt x="17" y="339"/>
                  </a:lnTo>
                  <a:lnTo>
                    <a:pt x="15" y="362"/>
                  </a:lnTo>
                  <a:lnTo>
                    <a:pt x="13" y="383"/>
                  </a:lnTo>
                  <a:lnTo>
                    <a:pt x="10" y="403"/>
                  </a:lnTo>
                  <a:lnTo>
                    <a:pt x="9" y="422"/>
                  </a:lnTo>
                  <a:lnTo>
                    <a:pt x="8" y="440"/>
                  </a:lnTo>
                  <a:lnTo>
                    <a:pt x="6" y="457"/>
                  </a:lnTo>
                  <a:lnTo>
                    <a:pt x="5" y="472"/>
                  </a:lnTo>
                  <a:lnTo>
                    <a:pt x="4" y="486"/>
                  </a:lnTo>
                  <a:lnTo>
                    <a:pt x="2" y="499"/>
                  </a:lnTo>
                  <a:lnTo>
                    <a:pt x="1" y="509"/>
                  </a:lnTo>
                  <a:lnTo>
                    <a:pt x="1" y="517"/>
                  </a:lnTo>
                  <a:lnTo>
                    <a:pt x="0" y="523"/>
                  </a:lnTo>
                  <a:lnTo>
                    <a:pt x="0" y="528"/>
                  </a:lnTo>
                  <a:lnTo>
                    <a:pt x="0" y="529"/>
                  </a:lnTo>
                  <a:lnTo>
                    <a:pt x="12" y="527"/>
                  </a:lnTo>
                  <a:lnTo>
                    <a:pt x="1" y="532"/>
                  </a:lnTo>
                  <a:lnTo>
                    <a:pt x="10" y="551"/>
                  </a:lnTo>
                  <a:lnTo>
                    <a:pt x="13" y="530"/>
                  </a:lnTo>
                  <a:lnTo>
                    <a:pt x="1"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253"/>
            <p:cNvSpPr>
              <a:spLocks/>
            </p:cNvSpPr>
            <p:nvPr/>
          </p:nvSpPr>
          <p:spPr bwMode="auto">
            <a:xfrm>
              <a:off x="3611936" y="2931071"/>
              <a:ext cx="96838" cy="117475"/>
            </a:xfrm>
            <a:custGeom>
              <a:avLst/>
              <a:gdLst>
                <a:gd name="T0" fmla="*/ 4 w 122"/>
                <a:gd name="T1" fmla="*/ 14 h 147"/>
                <a:gd name="T2" fmla="*/ 0 w 122"/>
                <a:gd name="T3" fmla="*/ 11 h 147"/>
                <a:gd name="T4" fmla="*/ 15 w 122"/>
                <a:gd name="T5" fmla="*/ 25 h 147"/>
                <a:gd name="T6" fmla="*/ 27 w 122"/>
                <a:gd name="T7" fmla="*/ 39 h 147"/>
                <a:gd name="T8" fmla="*/ 40 w 122"/>
                <a:gd name="T9" fmla="*/ 52 h 147"/>
                <a:gd name="T10" fmla="*/ 50 w 122"/>
                <a:gd name="T11" fmla="*/ 64 h 147"/>
                <a:gd name="T12" fmla="*/ 61 w 122"/>
                <a:gd name="T13" fmla="*/ 77 h 147"/>
                <a:gd name="T14" fmla="*/ 70 w 122"/>
                <a:gd name="T15" fmla="*/ 87 h 147"/>
                <a:gd name="T16" fmla="*/ 78 w 122"/>
                <a:gd name="T17" fmla="*/ 98 h 147"/>
                <a:gd name="T18" fmla="*/ 86 w 122"/>
                <a:gd name="T19" fmla="*/ 108 h 147"/>
                <a:gd name="T20" fmla="*/ 92 w 122"/>
                <a:gd name="T21" fmla="*/ 116 h 147"/>
                <a:gd name="T22" fmla="*/ 96 w 122"/>
                <a:gd name="T23" fmla="*/ 124 h 147"/>
                <a:gd name="T24" fmla="*/ 101 w 122"/>
                <a:gd name="T25" fmla="*/ 131 h 147"/>
                <a:gd name="T26" fmla="*/ 104 w 122"/>
                <a:gd name="T27" fmla="*/ 137 h 147"/>
                <a:gd name="T28" fmla="*/ 108 w 122"/>
                <a:gd name="T29" fmla="*/ 142 h 147"/>
                <a:gd name="T30" fmla="*/ 109 w 122"/>
                <a:gd name="T31" fmla="*/ 145 h 147"/>
                <a:gd name="T32" fmla="*/ 110 w 122"/>
                <a:gd name="T33" fmla="*/ 146 h 147"/>
                <a:gd name="T34" fmla="*/ 111 w 122"/>
                <a:gd name="T35" fmla="*/ 147 h 147"/>
                <a:gd name="T36" fmla="*/ 122 w 122"/>
                <a:gd name="T37" fmla="*/ 142 h 147"/>
                <a:gd name="T38" fmla="*/ 122 w 122"/>
                <a:gd name="T39" fmla="*/ 140 h 147"/>
                <a:gd name="T40" fmla="*/ 120 w 122"/>
                <a:gd name="T41" fmla="*/ 138 h 147"/>
                <a:gd name="T42" fmla="*/ 118 w 122"/>
                <a:gd name="T43" fmla="*/ 135 h 147"/>
                <a:gd name="T44" fmla="*/ 116 w 122"/>
                <a:gd name="T45" fmla="*/ 130 h 147"/>
                <a:gd name="T46" fmla="*/ 112 w 122"/>
                <a:gd name="T47" fmla="*/ 124 h 147"/>
                <a:gd name="T48" fmla="*/ 108 w 122"/>
                <a:gd name="T49" fmla="*/ 117 h 147"/>
                <a:gd name="T50" fmla="*/ 102 w 122"/>
                <a:gd name="T51" fmla="*/ 109 h 147"/>
                <a:gd name="T52" fmla="*/ 95 w 122"/>
                <a:gd name="T53" fmla="*/ 100 h 147"/>
                <a:gd name="T54" fmla="*/ 88 w 122"/>
                <a:gd name="T55" fmla="*/ 91 h 147"/>
                <a:gd name="T56" fmla="*/ 80 w 122"/>
                <a:gd name="T57" fmla="*/ 79 h 147"/>
                <a:gd name="T58" fmla="*/ 71 w 122"/>
                <a:gd name="T59" fmla="*/ 69 h 147"/>
                <a:gd name="T60" fmla="*/ 61 w 122"/>
                <a:gd name="T61" fmla="*/ 56 h 147"/>
                <a:gd name="T62" fmla="*/ 49 w 122"/>
                <a:gd name="T63" fmla="*/ 44 h 147"/>
                <a:gd name="T64" fmla="*/ 36 w 122"/>
                <a:gd name="T65" fmla="*/ 30 h 147"/>
                <a:gd name="T66" fmla="*/ 24 w 122"/>
                <a:gd name="T67" fmla="*/ 16 h 147"/>
                <a:gd name="T68" fmla="*/ 9 w 122"/>
                <a:gd name="T69" fmla="*/ 2 h 147"/>
                <a:gd name="T70" fmla="*/ 3 w 122"/>
                <a:gd name="T71" fmla="*/ 0 h 147"/>
                <a:gd name="T72" fmla="*/ 9 w 122"/>
                <a:gd name="T73" fmla="*/ 2 h 147"/>
                <a:gd name="T74" fmla="*/ 6 w 122"/>
                <a:gd name="T75" fmla="*/ 0 h 147"/>
                <a:gd name="T76" fmla="*/ 3 w 122"/>
                <a:gd name="T77" fmla="*/ 0 h 147"/>
                <a:gd name="T78" fmla="*/ 4 w 122"/>
                <a:gd name="T79"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47">
                  <a:moveTo>
                    <a:pt x="4" y="14"/>
                  </a:moveTo>
                  <a:lnTo>
                    <a:pt x="0" y="11"/>
                  </a:lnTo>
                  <a:lnTo>
                    <a:pt x="15" y="25"/>
                  </a:lnTo>
                  <a:lnTo>
                    <a:pt x="27" y="39"/>
                  </a:lnTo>
                  <a:lnTo>
                    <a:pt x="40" y="52"/>
                  </a:lnTo>
                  <a:lnTo>
                    <a:pt x="50" y="64"/>
                  </a:lnTo>
                  <a:lnTo>
                    <a:pt x="61" y="77"/>
                  </a:lnTo>
                  <a:lnTo>
                    <a:pt x="70" y="87"/>
                  </a:lnTo>
                  <a:lnTo>
                    <a:pt x="78" y="98"/>
                  </a:lnTo>
                  <a:lnTo>
                    <a:pt x="86" y="108"/>
                  </a:lnTo>
                  <a:lnTo>
                    <a:pt x="92" y="116"/>
                  </a:lnTo>
                  <a:lnTo>
                    <a:pt x="96" y="124"/>
                  </a:lnTo>
                  <a:lnTo>
                    <a:pt x="101" y="131"/>
                  </a:lnTo>
                  <a:lnTo>
                    <a:pt x="104" y="137"/>
                  </a:lnTo>
                  <a:lnTo>
                    <a:pt x="108" y="142"/>
                  </a:lnTo>
                  <a:lnTo>
                    <a:pt x="109" y="145"/>
                  </a:lnTo>
                  <a:lnTo>
                    <a:pt x="110" y="146"/>
                  </a:lnTo>
                  <a:lnTo>
                    <a:pt x="111" y="147"/>
                  </a:lnTo>
                  <a:lnTo>
                    <a:pt x="122" y="142"/>
                  </a:lnTo>
                  <a:lnTo>
                    <a:pt x="122" y="140"/>
                  </a:lnTo>
                  <a:lnTo>
                    <a:pt x="120" y="138"/>
                  </a:lnTo>
                  <a:lnTo>
                    <a:pt x="118" y="135"/>
                  </a:lnTo>
                  <a:lnTo>
                    <a:pt x="116" y="130"/>
                  </a:lnTo>
                  <a:lnTo>
                    <a:pt x="112" y="124"/>
                  </a:lnTo>
                  <a:lnTo>
                    <a:pt x="108" y="117"/>
                  </a:lnTo>
                  <a:lnTo>
                    <a:pt x="102" y="109"/>
                  </a:lnTo>
                  <a:lnTo>
                    <a:pt x="95" y="100"/>
                  </a:lnTo>
                  <a:lnTo>
                    <a:pt x="88" y="91"/>
                  </a:lnTo>
                  <a:lnTo>
                    <a:pt x="80" y="79"/>
                  </a:lnTo>
                  <a:lnTo>
                    <a:pt x="71" y="69"/>
                  </a:lnTo>
                  <a:lnTo>
                    <a:pt x="61" y="56"/>
                  </a:lnTo>
                  <a:lnTo>
                    <a:pt x="49" y="44"/>
                  </a:lnTo>
                  <a:lnTo>
                    <a:pt x="36" y="30"/>
                  </a:lnTo>
                  <a:lnTo>
                    <a:pt x="24" y="16"/>
                  </a:lnTo>
                  <a:lnTo>
                    <a:pt x="9" y="2"/>
                  </a:lnTo>
                  <a:lnTo>
                    <a:pt x="3" y="0"/>
                  </a:lnTo>
                  <a:lnTo>
                    <a:pt x="9" y="2"/>
                  </a:lnTo>
                  <a:lnTo>
                    <a:pt x="6" y="0"/>
                  </a:lnTo>
                  <a:lnTo>
                    <a:pt x="3" y="0"/>
                  </a:lnTo>
                  <a:lnTo>
                    <a:pt x="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254"/>
            <p:cNvSpPr>
              <a:spLocks/>
            </p:cNvSpPr>
            <p:nvPr/>
          </p:nvSpPr>
          <p:spPr bwMode="auto">
            <a:xfrm>
              <a:off x="3453186" y="2931071"/>
              <a:ext cx="163513" cy="142875"/>
            </a:xfrm>
            <a:custGeom>
              <a:avLst/>
              <a:gdLst>
                <a:gd name="T0" fmla="*/ 13 w 206"/>
                <a:gd name="T1" fmla="*/ 174 h 181"/>
                <a:gd name="T2" fmla="*/ 13 w 206"/>
                <a:gd name="T3" fmla="*/ 181 h 181"/>
                <a:gd name="T4" fmla="*/ 14 w 206"/>
                <a:gd name="T5" fmla="*/ 180 h 181"/>
                <a:gd name="T6" fmla="*/ 17 w 206"/>
                <a:gd name="T7" fmla="*/ 174 h 181"/>
                <a:gd name="T8" fmla="*/ 23 w 206"/>
                <a:gd name="T9" fmla="*/ 166 h 181"/>
                <a:gd name="T10" fmla="*/ 30 w 206"/>
                <a:gd name="T11" fmla="*/ 154 h 181"/>
                <a:gd name="T12" fmla="*/ 40 w 206"/>
                <a:gd name="T13" fmla="*/ 143 h 181"/>
                <a:gd name="T14" fmla="*/ 51 w 206"/>
                <a:gd name="T15" fmla="*/ 129 h 181"/>
                <a:gd name="T16" fmla="*/ 63 w 206"/>
                <a:gd name="T17" fmla="*/ 114 h 181"/>
                <a:gd name="T18" fmla="*/ 77 w 206"/>
                <a:gd name="T19" fmla="*/ 99 h 181"/>
                <a:gd name="T20" fmla="*/ 92 w 206"/>
                <a:gd name="T21" fmla="*/ 83 h 181"/>
                <a:gd name="T22" fmla="*/ 108 w 206"/>
                <a:gd name="T23" fmla="*/ 68 h 181"/>
                <a:gd name="T24" fmla="*/ 124 w 206"/>
                <a:gd name="T25" fmla="*/ 53 h 181"/>
                <a:gd name="T26" fmla="*/ 141 w 206"/>
                <a:gd name="T27" fmla="*/ 40 h 181"/>
                <a:gd name="T28" fmla="*/ 157 w 206"/>
                <a:gd name="T29" fmla="*/ 30 h 181"/>
                <a:gd name="T30" fmla="*/ 174 w 206"/>
                <a:gd name="T31" fmla="*/ 22 h 181"/>
                <a:gd name="T32" fmla="*/ 190 w 206"/>
                <a:gd name="T33" fmla="*/ 16 h 181"/>
                <a:gd name="T34" fmla="*/ 206 w 206"/>
                <a:gd name="T35" fmla="*/ 14 h 181"/>
                <a:gd name="T36" fmla="*/ 205 w 206"/>
                <a:gd name="T37" fmla="*/ 0 h 181"/>
                <a:gd name="T38" fmla="*/ 188 w 206"/>
                <a:gd name="T39" fmla="*/ 3 h 181"/>
                <a:gd name="T40" fmla="*/ 169 w 206"/>
                <a:gd name="T41" fmla="*/ 9 h 181"/>
                <a:gd name="T42" fmla="*/ 151 w 206"/>
                <a:gd name="T43" fmla="*/ 18 h 181"/>
                <a:gd name="T44" fmla="*/ 134 w 206"/>
                <a:gd name="T45" fmla="*/ 30 h 181"/>
                <a:gd name="T46" fmla="*/ 115 w 206"/>
                <a:gd name="T47" fmla="*/ 44 h 181"/>
                <a:gd name="T48" fmla="*/ 99 w 206"/>
                <a:gd name="T49" fmla="*/ 59 h 181"/>
                <a:gd name="T50" fmla="*/ 83 w 206"/>
                <a:gd name="T51" fmla="*/ 74 h 181"/>
                <a:gd name="T52" fmla="*/ 68 w 206"/>
                <a:gd name="T53" fmla="*/ 90 h 181"/>
                <a:gd name="T54" fmla="*/ 53 w 206"/>
                <a:gd name="T55" fmla="*/ 106 h 181"/>
                <a:gd name="T56" fmla="*/ 42 w 206"/>
                <a:gd name="T57" fmla="*/ 121 h 181"/>
                <a:gd name="T58" fmla="*/ 30 w 206"/>
                <a:gd name="T59" fmla="*/ 135 h 181"/>
                <a:gd name="T60" fmla="*/ 21 w 206"/>
                <a:gd name="T61" fmla="*/ 147 h 181"/>
                <a:gd name="T62" fmla="*/ 13 w 206"/>
                <a:gd name="T63" fmla="*/ 159 h 181"/>
                <a:gd name="T64" fmla="*/ 7 w 206"/>
                <a:gd name="T65" fmla="*/ 166 h 181"/>
                <a:gd name="T66" fmla="*/ 4 w 206"/>
                <a:gd name="T67" fmla="*/ 171 h 181"/>
                <a:gd name="T68" fmla="*/ 1 w 206"/>
                <a:gd name="T69" fmla="*/ 174 h 181"/>
                <a:gd name="T70" fmla="*/ 1 w 206"/>
                <a:gd name="T71" fmla="*/ 181 h 181"/>
                <a:gd name="T72" fmla="*/ 1 w 206"/>
                <a:gd name="T73" fmla="*/ 174 h 181"/>
                <a:gd name="T74" fmla="*/ 0 w 206"/>
                <a:gd name="T75" fmla="*/ 177 h 181"/>
                <a:gd name="T76" fmla="*/ 1 w 206"/>
                <a:gd name="T77" fmla="*/ 181 h 181"/>
                <a:gd name="T78" fmla="*/ 13 w 206"/>
                <a:gd name="T79"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 h="181">
                  <a:moveTo>
                    <a:pt x="13" y="174"/>
                  </a:moveTo>
                  <a:lnTo>
                    <a:pt x="13" y="181"/>
                  </a:lnTo>
                  <a:lnTo>
                    <a:pt x="14" y="180"/>
                  </a:lnTo>
                  <a:lnTo>
                    <a:pt x="17" y="174"/>
                  </a:lnTo>
                  <a:lnTo>
                    <a:pt x="23" y="166"/>
                  </a:lnTo>
                  <a:lnTo>
                    <a:pt x="30" y="154"/>
                  </a:lnTo>
                  <a:lnTo>
                    <a:pt x="40" y="143"/>
                  </a:lnTo>
                  <a:lnTo>
                    <a:pt x="51" y="129"/>
                  </a:lnTo>
                  <a:lnTo>
                    <a:pt x="63" y="114"/>
                  </a:lnTo>
                  <a:lnTo>
                    <a:pt x="77" y="99"/>
                  </a:lnTo>
                  <a:lnTo>
                    <a:pt x="92" y="83"/>
                  </a:lnTo>
                  <a:lnTo>
                    <a:pt x="108" y="68"/>
                  </a:lnTo>
                  <a:lnTo>
                    <a:pt x="124" y="53"/>
                  </a:lnTo>
                  <a:lnTo>
                    <a:pt x="141" y="40"/>
                  </a:lnTo>
                  <a:lnTo>
                    <a:pt x="157" y="30"/>
                  </a:lnTo>
                  <a:lnTo>
                    <a:pt x="174" y="22"/>
                  </a:lnTo>
                  <a:lnTo>
                    <a:pt x="190" y="16"/>
                  </a:lnTo>
                  <a:lnTo>
                    <a:pt x="206" y="14"/>
                  </a:lnTo>
                  <a:lnTo>
                    <a:pt x="205" y="0"/>
                  </a:lnTo>
                  <a:lnTo>
                    <a:pt x="188" y="3"/>
                  </a:lnTo>
                  <a:lnTo>
                    <a:pt x="169" y="9"/>
                  </a:lnTo>
                  <a:lnTo>
                    <a:pt x="151" y="18"/>
                  </a:lnTo>
                  <a:lnTo>
                    <a:pt x="134" y="30"/>
                  </a:lnTo>
                  <a:lnTo>
                    <a:pt x="115" y="44"/>
                  </a:lnTo>
                  <a:lnTo>
                    <a:pt x="99" y="59"/>
                  </a:lnTo>
                  <a:lnTo>
                    <a:pt x="83" y="74"/>
                  </a:lnTo>
                  <a:lnTo>
                    <a:pt x="68" y="90"/>
                  </a:lnTo>
                  <a:lnTo>
                    <a:pt x="53" y="106"/>
                  </a:lnTo>
                  <a:lnTo>
                    <a:pt x="42" y="121"/>
                  </a:lnTo>
                  <a:lnTo>
                    <a:pt x="30" y="135"/>
                  </a:lnTo>
                  <a:lnTo>
                    <a:pt x="21" y="147"/>
                  </a:lnTo>
                  <a:lnTo>
                    <a:pt x="13" y="159"/>
                  </a:lnTo>
                  <a:lnTo>
                    <a:pt x="7" y="166"/>
                  </a:lnTo>
                  <a:lnTo>
                    <a:pt x="4" y="171"/>
                  </a:lnTo>
                  <a:lnTo>
                    <a:pt x="1" y="174"/>
                  </a:lnTo>
                  <a:lnTo>
                    <a:pt x="1" y="181"/>
                  </a:lnTo>
                  <a:lnTo>
                    <a:pt x="1" y="174"/>
                  </a:lnTo>
                  <a:lnTo>
                    <a:pt x="0" y="177"/>
                  </a:lnTo>
                  <a:lnTo>
                    <a:pt x="1" y="181"/>
                  </a:lnTo>
                  <a:lnTo>
                    <a:pt x="13"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255"/>
            <p:cNvSpPr>
              <a:spLocks/>
            </p:cNvSpPr>
            <p:nvPr/>
          </p:nvSpPr>
          <p:spPr bwMode="auto">
            <a:xfrm>
              <a:off x="3453186" y="3069183"/>
              <a:ext cx="238125" cy="354013"/>
            </a:xfrm>
            <a:custGeom>
              <a:avLst/>
              <a:gdLst>
                <a:gd name="T0" fmla="*/ 300 w 300"/>
                <a:gd name="T1" fmla="*/ 435 h 447"/>
                <a:gd name="T2" fmla="*/ 287 w 300"/>
                <a:gd name="T3" fmla="*/ 425 h 447"/>
                <a:gd name="T4" fmla="*/ 270 w 300"/>
                <a:gd name="T5" fmla="*/ 406 h 447"/>
                <a:gd name="T6" fmla="*/ 249 w 300"/>
                <a:gd name="T7" fmla="*/ 382 h 447"/>
                <a:gd name="T8" fmla="*/ 227 w 300"/>
                <a:gd name="T9" fmla="*/ 352 h 447"/>
                <a:gd name="T10" fmla="*/ 204 w 300"/>
                <a:gd name="T11" fmla="*/ 318 h 447"/>
                <a:gd name="T12" fmla="*/ 180 w 300"/>
                <a:gd name="T13" fmla="*/ 281 h 447"/>
                <a:gd name="T14" fmla="*/ 156 w 300"/>
                <a:gd name="T15" fmla="*/ 243 h 447"/>
                <a:gd name="T16" fmla="*/ 131 w 300"/>
                <a:gd name="T17" fmla="*/ 204 h 447"/>
                <a:gd name="T18" fmla="*/ 107 w 300"/>
                <a:gd name="T19" fmla="*/ 166 h 447"/>
                <a:gd name="T20" fmla="*/ 85 w 300"/>
                <a:gd name="T21" fmla="*/ 128 h 447"/>
                <a:gd name="T22" fmla="*/ 66 w 300"/>
                <a:gd name="T23" fmla="*/ 93 h 447"/>
                <a:gd name="T24" fmla="*/ 47 w 300"/>
                <a:gd name="T25" fmla="*/ 63 h 447"/>
                <a:gd name="T26" fmla="*/ 32 w 300"/>
                <a:gd name="T27" fmla="*/ 37 h 447"/>
                <a:gd name="T28" fmla="*/ 21 w 300"/>
                <a:gd name="T29" fmla="*/ 17 h 447"/>
                <a:gd name="T30" fmla="*/ 14 w 300"/>
                <a:gd name="T31" fmla="*/ 4 h 447"/>
                <a:gd name="T32" fmla="*/ 12 w 300"/>
                <a:gd name="T33" fmla="*/ 0 h 447"/>
                <a:gd name="T34" fmla="*/ 1 w 300"/>
                <a:gd name="T35" fmla="*/ 7 h 447"/>
                <a:gd name="T36" fmla="*/ 6 w 300"/>
                <a:gd name="T37" fmla="*/ 16 h 447"/>
                <a:gd name="T38" fmla="*/ 15 w 300"/>
                <a:gd name="T39" fmla="*/ 33 h 447"/>
                <a:gd name="T40" fmla="*/ 29 w 300"/>
                <a:gd name="T41" fmla="*/ 56 h 447"/>
                <a:gd name="T42" fmla="*/ 45 w 300"/>
                <a:gd name="T43" fmla="*/ 84 h 447"/>
                <a:gd name="T44" fmla="*/ 64 w 300"/>
                <a:gd name="T45" fmla="*/ 117 h 447"/>
                <a:gd name="T46" fmla="*/ 85 w 300"/>
                <a:gd name="T47" fmla="*/ 153 h 447"/>
                <a:gd name="T48" fmla="*/ 108 w 300"/>
                <a:gd name="T49" fmla="*/ 191 h 447"/>
                <a:gd name="T50" fmla="*/ 133 w 300"/>
                <a:gd name="T51" fmla="*/ 230 h 447"/>
                <a:gd name="T52" fmla="*/ 157 w 300"/>
                <a:gd name="T53" fmla="*/ 269 h 447"/>
                <a:gd name="T54" fmla="*/ 181 w 300"/>
                <a:gd name="T55" fmla="*/ 307 h 447"/>
                <a:gd name="T56" fmla="*/ 205 w 300"/>
                <a:gd name="T57" fmla="*/ 343 h 447"/>
                <a:gd name="T58" fmla="*/ 228 w 300"/>
                <a:gd name="T59" fmla="*/ 375 h 447"/>
                <a:gd name="T60" fmla="*/ 250 w 300"/>
                <a:gd name="T61" fmla="*/ 403 h 447"/>
                <a:gd name="T62" fmla="*/ 269 w 300"/>
                <a:gd name="T63" fmla="*/ 425 h 447"/>
                <a:gd name="T64" fmla="*/ 285 w 300"/>
                <a:gd name="T65" fmla="*/ 441 h 447"/>
                <a:gd name="T66" fmla="*/ 293 w 300"/>
                <a:gd name="T6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0" h="447">
                  <a:moveTo>
                    <a:pt x="300" y="435"/>
                  </a:moveTo>
                  <a:lnTo>
                    <a:pt x="300" y="435"/>
                  </a:lnTo>
                  <a:lnTo>
                    <a:pt x="294" y="432"/>
                  </a:lnTo>
                  <a:lnTo>
                    <a:pt x="287" y="425"/>
                  </a:lnTo>
                  <a:lnTo>
                    <a:pt x="278" y="416"/>
                  </a:lnTo>
                  <a:lnTo>
                    <a:pt x="270" y="406"/>
                  </a:lnTo>
                  <a:lnTo>
                    <a:pt x="259" y="395"/>
                  </a:lnTo>
                  <a:lnTo>
                    <a:pt x="249" y="382"/>
                  </a:lnTo>
                  <a:lnTo>
                    <a:pt x="239" y="367"/>
                  </a:lnTo>
                  <a:lnTo>
                    <a:pt x="227" y="352"/>
                  </a:lnTo>
                  <a:lnTo>
                    <a:pt x="216" y="335"/>
                  </a:lnTo>
                  <a:lnTo>
                    <a:pt x="204" y="318"/>
                  </a:lnTo>
                  <a:lnTo>
                    <a:pt x="193" y="299"/>
                  </a:lnTo>
                  <a:lnTo>
                    <a:pt x="180" y="281"/>
                  </a:lnTo>
                  <a:lnTo>
                    <a:pt x="167" y="262"/>
                  </a:lnTo>
                  <a:lnTo>
                    <a:pt x="156" y="243"/>
                  </a:lnTo>
                  <a:lnTo>
                    <a:pt x="143" y="223"/>
                  </a:lnTo>
                  <a:lnTo>
                    <a:pt x="131" y="204"/>
                  </a:lnTo>
                  <a:lnTo>
                    <a:pt x="119" y="185"/>
                  </a:lnTo>
                  <a:lnTo>
                    <a:pt x="107" y="166"/>
                  </a:lnTo>
                  <a:lnTo>
                    <a:pt x="96" y="146"/>
                  </a:lnTo>
                  <a:lnTo>
                    <a:pt x="85" y="128"/>
                  </a:lnTo>
                  <a:lnTo>
                    <a:pt x="75" y="110"/>
                  </a:lnTo>
                  <a:lnTo>
                    <a:pt x="66" y="93"/>
                  </a:lnTo>
                  <a:lnTo>
                    <a:pt x="55" y="78"/>
                  </a:lnTo>
                  <a:lnTo>
                    <a:pt x="47" y="63"/>
                  </a:lnTo>
                  <a:lnTo>
                    <a:pt x="39" y="49"/>
                  </a:lnTo>
                  <a:lnTo>
                    <a:pt x="32" y="37"/>
                  </a:lnTo>
                  <a:lnTo>
                    <a:pt x="27" y="26"/>
                  </a:lnTo>
                  <a:lnTo>
                    <a:pt x="21" y="17"/>
                  </a:lnTo>
                  <a:lnTo>
                    <a:pt x="17" y="10"/>
                  </a:lnTo>
                  <a:lnTo>
                    <a:pt x="14" y="4"/>
                  </a:lnTo>
                  <a:lnTo>
                    <a:pt x="12" y="1"/>
                  </a:lnTo>
                  <a:lnTo>
                    <a:pt x="12" y="0"/>
                  </a:lnTo>
                  <a:lnTo>
                    <a:pt x="0" y="7"/>
                  </a:lnTo>
                  <a:lnTo>
                    <a:pt x="1" y="7"/>
                  </a:lnTo>
                  <a:lnTo>
                    <a:pt x="3" y="11"/>
                  </a:lnTo>
                  <a:lnTo>
                    <a:pt x="6" y="16"/>
                  </a:lnTo>
                  <a:lnTo>
                    <a:pt x="11" y="24"/>
                  </a:lnTo>
                  <a:lnTo>
                    <a:pt x="15" y="33"/>
                  </a:lnTo>
                  <a:lnTo>
                    <a:pt x="22" y="44"/>
                  </a:lnTo>
                  <a:lnTo>
                    <a:pt x="29" y="56"/>
                  </a:lnTo>
                  <a:lnTo>
                    <a:pt x="36" y="69"/>
                  </a:lnTo>
                  <a:lnTo>
                    <a:pt x="45" y="84"/>
                  </a:lnTo>
                  <a:lnTo>
                    <a:pt x="54" y="100"/>
                  </a:lnTo>
                  <a:lnTo>
                    <a:pt x="64" y="117"/>
                  </a:lnTo>
                  <a:lnTo>
                    <a:pt x="75" y="135"/>
                  </a:lnTo>
                  <a:lnTo>
                    <a:pt x="85" y="153"/>
                  </a:lnTo>
                  <a:lnTo>
                    <a:pt x="97" y="171"/>
                  </a:lnTo>
                  <a:lnTo>
                    <a:pt x="108" y="191"/>
                  </a:lnTo>
                  <a:lnTo>
                    <a:pt x="120" y="211"/>
                  </a:lnTo>
                  <a:lnTo>
                    <a:pt x="133" y="230"/>
                  </a:lnTo>
                  <a:lnTo>
                    <a:pt x="144" y="250"/>
                  </a:lnTo>
                  <a:lnTo>
                    <a:pt x="157" y="269"/>
                  </a:lnTo>
                  <a:lnTo>
                    <a:pt x="169" y="289"/>
                  </a:lnTo>
                  <a:lnTo>
                    <a:pt x="181" y="307"/>
                  </a:lnTo>
                  <a:lnTo>
                    <a:pt x="194" y="326"/>
                  </a:lnTo>
                  <a:lnTo>
                    <a:pt x="205" y="343"/>
                  </a:lnTo>
                  <a:lnTo>
                    <a:pt x="218" y="359"/>
                  </a:lnTo>
                  <a:lnTo>
                    <a:pt x="228" y="375"/>
                  </a:lnTo>
                  <a:lnTo>
                    <a:pt x="239" y="389"/>
                  </a:lnTo>
                  <a:lnTo>
                    <a:pt x="250" y="403"/>
                  </a:lnTo>
                  <a:lnTo>
                    <a:pt x="259" y="414"/>
                  </a:lnTo>
                  <a:lnTo>
                    <a:pt x="269" y="425"/>
                  </a:lnTo>
                  <a:lnTo>
                    <a:pt x="278" y="434"/>
                  </a:lnTo>
                  <a:lnTo>
                    <a:pt x="285" y="441"/>
                  </a:lnTo>
                  <a:lnTo>
                    <a:pt x="293" y="447"/>
                  </a:lnTo>
                  <a:lnTo>
                    <a:pt x="293" y="447"/>
                  </a:lnTo>
                  <a:lnTo>
                    <a:pt x="30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256"/>
            <p:cNvSpPr>
              <a:spLocks/>
            </p:cNvSpPr>
            <p:nvPr/>
          </p:nvSpPr>
          <p:spPr bwMode="auto">
            <a:xfrm>
              <a:off x="3684961" y="3364458"/>
              <a:ext cx="155575" cy="69850"/>
            </a:xfrm>
            <a:custGeom>
              <a:avLst/>
              <a:gdLst>
                <a:gd name="T0" fmla="*/ 186 w 194"/>
                <a:gd name="T1" fmla="*/ 0 h 87"/>
                <a:gd name="T2" fmla="*/ 186 w 194"/>
                <a:gd name="T3" fmla="*/ 0 h 87"/>
                <a:gd name="T4" fmla="*/ 177 w 194"/>
                <a:gd name="T5" fmla="*/ 8 h 87"/>
                <a:gd name="T6" fmla="*/ 168 w 194"/>
                <a:gd name="T7" fmla="*/ 16 h 87"/>
                <a:gd name="T8" fmla="*/ 159 w 194"/>
                <a:gd name="T9" fmla="*/ 24 h 87"/>
                <a:gd name="T10" fmla="*/ 148 w 194"/>
                <a:gd name="T11" fmla="*/ 32 h 87"/>
                <a:gd name="T12" fmla="*/ 137 w 194"/>
                <a:gd name="T13" fmla="*/ 40 h 87"/>
                <a:gd name="T14" fmla="*/ 126 w 194"/>
                <a:gd name="T15" fmla="*/ 48 h 87"/>
                <a:gd name="T16" fmla="*/ 115 w 194"/>
                <a:gd name="T17" fmla="*/ 55 h 87"/>
                <a:gd name="T18" fmla="*/ 103 w 194"/>
                <a:gd name="T19" fmla="*/ 61 h 87"/>
                <a:gd name="T20" fmla="*/ 91 w 194"/>
                <a:gd name="T21" fmla="*/ 67 h 87"/>
                <a:gd name="T22" fmla="*/ 79 w 194"/>
                <a:gd name="T23" fmla="*/ 71 h 87"/>
                <a:gd name="T24" fmla="*/ 66 w 194"/>
                <a:gd name="T25" fmla="*/ 74 h 87"/>
                <a:gd name="T26" fmla="*/ 54 w 194"/>
                <a:gd name="T27" fmla="*/ 75 h 87"/>
                <a:gd name="T28" fmla="*/ 42 w 194"/>
                <a:gd name="T29" fmla="*/ 75 h 87"/>
                <a:gd name="T30" fmla="*/ 31 w 194"/>
                <a:gd name="T31" fmla="*/ 72 h 87"/>
                <a:gd name="T32" fmla="*/ 18 w 194"/>
                <a:gd name="T33" fmla="*/ 69 h 87"/>
                <a:gd name="T34" fmla="*/ 7 w 194"/>
                <a:gd name="T35" fmla="*/ 63 h 87"/>
                <a:gd name="T36" fmla="*/ 0 w 194"/>
                <a:gd name="T37" fmla="*/ 75 h 87"/>
                <a:gd name="T38" fmla="*/ 14 w 194"/>
                <a:gd name="T39" fmla="*/ 82 h 87"/>
                <a:gd name="T40" fmla="*/ 27 w 194"/>
                <a:gd name="T41" fmla="*/ 85 h 87"/>
                <a:gd name="T42" fmla="*/ 41 w 194"/>
                <a:gd name="T43" fmla="*/ 87 h 87"/>
                <a:gd name="T44" fmla="*/ 55 w 194"/>
                <a:gd name="T45" fmla="*/ 87 h 87"/>
                <a:gd name="T46" fmla="*/ 69 w 194"/>
                <a:gd name="T47" fmla="*/ 86 h 87"/>
                <a:gd name="T48" fmla="*/ 83 w 194"/>
                <a:gd name="T49" fmla="*/ 83 h 87"/>
                <a:gd name="T50" fmla="*/ 95 w 194"/>
                <a:gd name="T51" fmla="*/ 78 h 87"/>
                <a:gd name="T52" fmla="*/ 109 w 194"/>
                <a:gd name="T53" fmla="*/ 72 h 87"/>
                <a:gd name="T54" fmla="*/ 121 w 194"/>
                <a:gd name="T55" fmla="*/ 66 h 87"/>
                <a:gd name="T56" fmla="*/ 133 w 194"/>
                <a:gd name="T57" fmla="*/ 59 h 87"/>
                <a:gd name="T58" fmla="*/ 145 w 194"/>
                <a:gd name="T59" fmla="*/ 51 h 87"/>
                <a:gd name="T60" fmla="*/ 155 w 194"/>
                <a:gd name="T61" fmla="*/ 42 h 87"/>
                <a:gd name="T62" fmla="*/ 167 w 194"/>
                <a:gd name="T63" fmla="*/ 34 h 87"/>
                <a:gd name="T64" fmla="*/ 176 w 194"/>
                <a:gd name="T65" fmla="*/ 25 h 87"/>
                <a:gd name="T66" fmla="*/ 185 w 194"/>
                <a:gd name="T67" fmla="*/ 18 h 87"/>
                <a:gd name="T68" fmla="*/ 194 w 194"/>
                <a:gd name="T69" fmla="*/ 9 h 87"/>
                <a:gd name="T70" fmla="*/ 194 w 194"/>
                <a:gd name="T71" fmla="*/ 9 h 87"/>
                <a:gd name="T72" fmla="*/ 186 w 194"/>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87">
                  <a:moveTo>
                    <a:pt x="186" y="0"/>
                  </a:moveTo>
                  <a:lnTo>
                    <a:pt x="186" y="0"/>
                  </a:lnTo>
                  <a:lnTo>
                    <a:pt x="177" y="8"/>
                  </a:lnTo>
                  <a:lnTo>
                    <a:pt x="168" y="16"/>
                  </a:lnTo>
                  <a:lnTo>
                    <a:pt x="159" y="24"/>
                  </a:lnTo>
                  <a:lnTo>
                    <a:pt x="148" y="32"/>
                  </a:lnTo>
                  <a:lnTo>
                    <a:pt x="137" y="40"/>
                  </a:lnTo>
                  <a:lnTo>
                    <a:pt x="126" y="48"/>
                  </a:lnTo>
                  <a:lnTo>
                    <a:pt x="115" y="55"/>
                  </a:lnTo>
                  <a:lnTo>
                    <a:pt x="103" y="61"/>
                  </a:lnTo>
                  <a:lnTo>
                    <a:pt x="91" y="67"/>
                  </a:lnTo>
                  <a:lnTo>
                    <a:pt x="79" y="71"/>
                  </a:lnTo>
                  <a:lnTo>
                    <a:pt x="66" y="74"/>
                  </a:lnTo>
                  <a:lnTo>
                    <a:pt x="54" y="75"/>
                  </a:lnTo>
                  <a:lnTo>
                    <a:pt x="42" y="75"/>
                  </a:lnTo>
                  <a:lnTo>
                    <a:pt x="31" y="72"/>
                  </a:lnTo>
                  <a:lnTo>
                    <a:pt x="18" y="69"/>
                  </a:lnTo>
                  <a:lnTo>
                    <a:pt x="7" y="63"/>
                  </a:lnTo>
                  <a:lnTo>
                    <a:pt x="0" y="75"/>
                  </a:lnTo>
                  <a:lnTo>
                    <a:pt x="14" y="82"/>
                  </a:lnTo>
                  <a:lnTo>
                    <a:pt x="27" y="85"/>
                  </a:lnTo>
                  <a:lnTo>
                    <a:pt x="41" y="87"/>
                  </a:lnTo>
                  <a:lnTo>
                    <a:pt x="55" y="87"/>
                  </a:lnTo>
                  <a:lnTo>
                    <a:pt x="69" y="86"/>
                  </a:lnTo>
                  <a:lnTo>
                    <a:pt x="83" y="83"/>
                  </a:lnTo>
                  <a:lnTo>
                    <a:pt x="95" y="78"/>
                  </a:lnTo>
                  <a:lnTo>
                    <a:pt x="109" y="72"/>
                  </a:lnTo>
                  <a:lnTo>
                    <a:pt x="121" y="66"/>
                  </a:lnTo>
                  <a:lnTo>
                    <a:pt x="133" y="59"/>
                  </a:lnTo>
                  <a:lnTo>
                    <a:pt x="145" y="51"/>
                  </a:lnTo>
                  <a:lnTo>
                    <a:pt x="155" y="42"/>
                  </a:lnTo>
                  <a:lnTo>
                    <a:pt x="167" y="34"/>
                  </a:lnTo>
                  <a:lnTo>
                    <a:pt x="176" y="25"/>
                  </a:lnTo>
                  <a:lnTo>
                    <a:pt x="185" y="18"/>
                  </a:lnTo>
                  <a:lnTo>
                    <a:pt x="194" y="9"/>
                  </a:lnTo>
                  <a:lnTo>
                    <a:pt x="194" y="9"/>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257"/>
            <p:cNvSpPr>
              <a:spLocks/>
            </p:cNvSpPr>
            <p:nvPr/>
          </p:nvSpPr>
          <p:spPr bwMode="auto">
            <a:xfrm>
              <a:off x="3834186" y="3259683"/>
              <a:ext cx="57150" cy="112713"/>
            </a:xfrm>
            <a:custGeom>
              <a:avLst/>
              <a:gdLst>
                <a:gd name="T0" fmla="*/ 60 w 73"/>
                <a:gd name="T1" fmla="*/ 2 h 140"/>
                <a:gd name="T2" fmla="*/ 60 w 73"/>
                <a:gd name="T3" fmla="*/ 0 h 140"/>
                <a:gd name="T4" fmla="*/ 60 w 73"/>
                <a:gd name="T5" fmla="*/ 1 h 140"/>
                <a:gd name="T6" fmla="*/ 59 w 73"/>
                <a:gd name="T7" fmla="*/ 4 h 140"/>
                <a:gd name="T8" fmla="*/ 59 w 73"/>
                <a:gd name="T9" fmla="*/ 9 h 140"/>
                <a:gd name="T10" fmla="*/ 57 w 73"/>
                <a:gd name="T11" fmla="*/ 16 h 140"/>
                <a:gd name="T12" fmla="*/ 56 w 73"/>
                <a:gd name="T13" fmla="*/ 23 h 140"/>
                <a:gd name="T14" fmla="*/ 52 w 73"/>
                <a:gd name="T15" fmla="*/ 32 h 140"/>
                <a:gd name="T16" fmla="*/ 50 w 73"/>
                <a:gd name="T17" fmla="*/ 41 h 140"/>
                <a:gd name="T18" fmla="*/ 46 w 73"/>
                <a:gd name="T19" fmla="*/ 51 h 140"/>
                <a:gd name="T20" fmla="*/ 42 w 73"/>
                <a:gd name="T21" fmla="*/ 62 h 140"/>
                <a:gd name="T22" fmla="*/ 37 w 73"/>
                <a:gd name="T23" fmla="*/ 73 h 140"/>
                <a:gd name="T24" fmla="*/ 32 w 73"/>
                <a:gd name="T25" fmla="*/ 85 h 140"/>
                <a:gd name="T26" fmla="*/ 27 w 73"/>
                <a:gd name="T27" fmla="*/ 95 h 140"/>
                <a:gd name="T28" fmla="*/ 21 w 73"/>
                <a:gd name="T29" fmla="*/ 106 h 140"/>
                <a:gd name="T30" fmla="*/ 14 w 73"/>
                <a:gd name="T31" fmla="*/ 115 h 140"/>
                <a:gd name="T32" fmla="*/ 7 w 73"/>
                <a:gd name="T33" fmla="*/ 124 h 140"/>
                <a:gd name="T34" fmla="*/ 0 w 73"/>
                <a:gd name="T35" fmla="*/ 131 h 140"/>
                <a:gd name="T36" fmla="*/ 8 w 73"/>
                <a:gd name="T37" fmla="*/ 140 h 140"/>
                <a:gd name="T38" fmla="*/ 16 w 73"/>
                <a:gd name="T39" fmla="*/ 132 h 140"/>
                <a:gd name="T40" fmla="*/ 24 w 73"/>
                <a:gd name="T41" fmla="*/ 123 h 140"/>
                <a:gd name="T42" fmla="*/ 31 w 73"/>
                <a:gd name="T43" fmla="*/ 112 h 140"/>
                <a:gd name="T44" fmla="*/ 38 w 73"/>
                <a:gd name="T45" fmla="*/ 101 h 140"/>
                <a:gd name="T46" fmla="*/ 44 w 73"/>
                <a:gd name="T47" fmla="*/ 89 h 140"/>
                <a:gd name="T48" fmla="*/ 50 w 73"/>
                <a:gd name="T49" fmla="*/ 78 h 140"/>
                <a:gd name="T50" fmla="*/ 54 w 73"/>
                <a:gd name="T51" fmla="*/ 66 h 140"/>
                <a:gd name="T52" fmla="*/ 58 w 73"/>
                <a:gd name="T53" fmla="*/ 55 h 140"/>
                <a:gd name="T54" fmla="*/ 61 w 73"/>
                <a:gd name="T55" fmla="*/ 44 h 140"/>
                <a:gd name="T56" fmla="*/ 65 w 73"/>
                <a:gd name="T57" fmla="*/ 35 h 140"/>
                <a:gd name="T58" fmla="*/ 67 w 73"/>
                <a:gd name="T59" fmla="*/ 27 h 140"/>
                <a:gd name="T60" fmla="*/ 69 w 73"/>
                <a:gd name="T61" fmla="*/ 19 h 140"/>
                <a:gd name="T62" fmla="*/ 72 w 73"/>
                <a:gd name="T63" fmla="*/ 12 h 140"/>
                <a:gd name="T64" fmla="*/ 73 w 73"/>
                <a:gd name="T65" fmla="*/ 6 h 140"/>
                <a:gd name="T66" fmla="*/ 73 w 73"/>
                <a:gd name="T67" fmla="*/ 4 h 140"/>
                <a:gd name="T68" fmla="*/ 73 w 73"/>
                <a:gd name="T69" fmla="*/ 3 h 140"/>
                <a:gd name="T70" fmla="*/ 73 w 73"/>
                <a:gd name="T71" fmla="*/ 1 h 140"/>
                <a:gd name="T72" fmla="*/ 73 w 73"/>
                <a:gd name="T73" fmla="*/ 3 h 140"/>
                <a:gd name="T74" fmla="*/ 73 w 73"/>
                <a:gd name="T75" fmla="*/ 2 h 140"/>
                <a:gd name="T76" fmla="*/ 73 w 73"/>
                <a:gd name="T77" fmla="*/ 1 h 140"/>
                <a:gd name="T78" fmla="*/ 60 w 73"/>
                <a:gd name="T7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140">
                  <a:moveTo>
                    <a:pt x="60" y="2"/>
                  </a:moveTo>
                  <a:lnTo>
                    <a:pt x="60" y="0"/>
                  </a:lnTo>
                  <a:lnTo>
                    <a:pt x="60" y="1"/>
                  </a:lnTo>
                  <a:lnTo>
                    <a:pt x="59" y="4"/>
                  </a:lnTo>
                  <a:lnTo>
                    <a:pt x="59" y="9"/>
                  </a:lnTo>
                  <a:lnTo>
                    <a:pt x="57" y="16"/>
                  </a:lnTo>
                  <a:lnTo>
                    <a:pt x="56" y="23"/>
                  </a:lnTo>
                  <a:lnTo>
                    <a:pt x="52" y="32"/>
                  </a:lnTo>
                  <a:lnTo>
                    <a:pt x="50" y="41"/>
                  </a:lnTo>
                  <a:lnTo>
                    <a:pt x="46" y="51"/>
                  </a:lnTo>
                  <a:lnTo>
                    <a:pt x="42" y="62"/>
                  </a:lnTo>
                  <a:lnTo>
                    <a:pt x="37" y="73"/>
                  </a:lnTo>
                  <a:lnTo>
                    <a:pt x="32" y="85"/>
                  </a:lnTo>
                  <a:lnTo>
                    <a:pt x="27" y="95"/>
                  </a:lnTo>
                  <a:lnTo>
                    <a:pt x="21" y="106"/>
                  </a:lnTo>
                  <a:lnTo>
                    <a:pt x="14" y="115"/>
                  </a:lnTo>
                  <a:lnTo>
                    <a:pt x="7" y="124"/>
                  </a:lnTo>
                  <a:lnTo>
                    <a:pt x="0" y="131"/>
                  </a:lnTo>
                  <a:lnTo>
                    <a:pt x="8" y="140"/>
                  </a:lnTo>
                  <a:lnTo>
                    <a:pt x="16" y="132"/>
                  </a:lnTo>
                  <a:lnTo>
                    <a:pt x="24" y="123"/>
                  </a:lnTo>
                  <a:lnTo>
                    <a:pt x="31" y="112"/>
                  </a:lnTo>
                  <a:lnTo>
                    <a:pt x="38" y="101"/>
                  </a:lnTo>
                  <a:lnTo>
                    <a:pt x="44" y="89"/>
                  </a:lnTo>
                  <a:lnTo>
                    <a:pt x="50" y="78"/>
                  </a:lnTo>
                  <a:lnTo>
                    <a:pt x="54" y="66"/>
                  </a:lnTo>
                  <a:lnTo>
                    <a:pt x="58" y="55"/>
                  </a:lnTo>
                  <a:lnTo>
                    <a:pt x="61" y="44"/>
                  </a:lnTo>
                  <a:lnTo>
                    <a:pt x="65" y="35"/>
                  </a:lnTo>
                  <a:lnTo>
                    <a:pt x="67" y="27"/>
                  </a:lnTo>
                  <a:lnTo>
                    <a:pt x="69" y="19"/>
                  </a:lnTo>
                  <a:lnTo>
                    <a:pt x="72" y="12"/>
                  </a:lnTo>
                  <a:lnTo>
                    <a:pt x="73" y="6"/>
                  </a:lnTo>
                  <a:lnTo>
                    <a:pt x="73" y="4"/>
                  </a:lnTo>
                  <a:lnTo>
                    <a:pt x="73" y="3"/>
                  </a:lnTo>
                  <a:lnTo>
                    <a:pt x="73" y="1"/>
                  </a:lnTo>
                  <a:lnTo>
                    <a:pt x="73" y="3"/>
                  </a:lnTo>
                  <a:lnTo>
                    <a:pt x="73" y="2"/>
                  </a:lnTo>
                  <a:lnTo>
                    <a:pt x="73" y="1"/>
                  </a:lnTo>
                  <a:lnTo>
                    <a:pt x="6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258"/>
            <p:cNvSpPr>
              <a:spLocks/>
            </p:cNvSpPr>
            <p:nvPr/>
          </p:nvSpPr>
          <p:spPr bwMode="auto">
            <a:xfrm>
              <a:off x="3781798" y="2638971"/>
              <a:ext cx="109538" cy="622300"/>
            </a:xfrm>
            <a:custGeom>
              <a:avLst/>
              <a:gdLst>
                <a:gd name="T0" fmla="*/ 3 w 137"/>
                <a:gd name="T1" fmla="*/ 14 h 786"/>
                <a:gd name="T2" fmla="*/ 12 w 137"/>
                <a:gd name="T3" fmla="*/ 34 h 786"/>
                <a:gd name="T4" fmla="*/ 24 w 137"/>
                <a:gd name="T5" fmla="*/ 68 h 786"/>
                <a:gd name="T6" fmla="*/ 34 w 137"/>
                <a:gd name="T7" fmla="*/ 114 h 786"/>
                <a:gd name="T8" fmla="*/ 46 w 137"/>
                <a:gd name="T9" fmla="*/ 171 h 786"/>
                <a:gd name="T10" fmla="*/ 56 w 137"/>
                <a:gd name="T11" fmla="*/ 233 h 786"/>
                <a:gd name="T12" fmla="*/ 67 w 137"/>
                <a:gd name="T13" fmla="*/ 301 h 786"/>
                <a:gd name="T14" fmla="*/ 77 w 137"/>
                <a:gd name="T15" fmla="*/ 371 h 786"/>
                <a:gd name="T16" fmla="*/ 86 w 137"/>
                <a:gd name="T17" fmla="*/ 444 h 786"/>
                <a:gd name="T18" fmla="*/ 95 w 137"/>
                <a:gd name="T19" fmla="*/ 514 h 786"/>
                <a:gd name="T20" fmla="*/ 102 w 137"/>
                <a:gd name="T21" fmla="*/ 580 h 786"/>
                <a:gd name="T22" fmla="*/ 109 w 137"/>
                <a:gd name="T23" fmla="*/ 641 h 786"/>
                <a:gd name="T24" fmla="*/ 115 w 137"/>
                <a:gd name="T25" fmla="*/ 694 h 786"/>
                <a:gd name="T26" fmla="*/ 120 w 137"/>
                <a:gd name="T27" fmla="*/ 736 h 786"/>
                <a:gd name="T28" fmla="*/ 123 w 137"/>
                <a:gd name="T29" fmla="*/ 767 h 786"/>
                <a:gd name="T30" fmla="*/ 124 w 137"/>
                <a:gd name="T31" fmla="*/ 784 h 786"/>
                <a:gd name="T32" fmla="*/ 137 w 137"/>
                <a:gd name="T33" fmla="*/ 785 h 786"/>
                <a:gd name="T34" fmla="*/ 137 w 137"/>
                <a:gd name="T35" fmla="*/ 777 h 786"/>
                <a:gd name="T36" fmla="*/ 134 w 137"/>
                <a:gd name="T37" fmla="*/ 752 h 786"/>
                <a:gd name="T38" fmla="*/ 130 w 137"/>
                <a:gd name="T39" fmla="*/ 716 h 786"/>
                <a:gd name="T40" fmla="*/ 125 w 137"/>
                <a:gd name="T41" fmla="*/ 666 h 786"/>
                <a:gd name="T42" fmla="*/ 118 w 137"/>
                <a:gd name="T43" fmla="*/ 610 h 786"/>
                <a:gd name="T44" fmla="*/ 111 w 137"/>
                <a:gd name="T45" fmla="*/ 545 h 786"/>
                <a:gd name="T46" fmla="*/ 103 w 137"/>
                <a:gd name="T47" fmla="*/ 477 h 786"/>
                <a:gd name="T48" fmla="*/ 94 w 137"/>
                <a:gd name="T49" fmla="*/ 406 h 786"/>
                <a:gd name="T50" fmla="*/ 85 w 137"/>
                <a:gd name="T51" fmla="*/ 334 h 786"/>
                <a:gd name="T52" fmla="*/ 75 w 137"/>
                <a:gd name="T53" fmla="*/ 264 h 786"/>
                <a:gd name="T54" fmla="*/ 64 w 137"/>
                <a:gd name="T55" fmla="*/ 198 h 786"/>
                <a:gd name="T56" fmla="*/ 53 w 137"/>
                <a:gd name="T57" fmla="*/ 138 h 786"/>
                <a:gd name="T58" fmla="*/ 42 w 137"/>
                <a:gd name="T59" fmla="*/ 88 h 786"/>
                <a:gd name="T60" fmla="*/ 31 w 137"/>
                <a:gd name="T61" fmla="*/ 45 h 786"/>
                <a:gd name="T62" fmla="*/ 19 w 137"/>
                <a:gd name="T63" fmla="*/ 16 h 786"/>
                <a:gd name="T64" fmla="*/ 6 w 137"/>
                <a:gd name="T6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786">
                  <a:moveTo>
                    <a:pt x="0" y="11"/>
                  </a:moveTo>
                  <a:lnTo>
                    <a:pt x="3" y="14"/>
                  </a:lnTo>
                  <a:lnTo>
                    <a:pt x="8" y="22"/>
                  </a:lnTo>
                  <a:lnTo>
                    <a:pt x="12" y="34"/>
                  </a:lnTo>
                  <a:lnTo>
                    <a:pt x="18" y="49"/>
                  </a:lnTo>
                  <a:lnTo>
                    <a:pt x="24" y="68"/>
                  </a:lnTo>
                  <a:lnTo>
                    <a:pt x="29" y="90"/>
                  </a:lnTo>
                  <a:lnTo>
                    <a:pt x="34" y="114"/>
                  </a:lnTo>
                  <a:lnTo>
                    <a:pt x="40" y="141"/>
                  </a:lnTo>
                  <a:lnTo>
                    <a:pt x="46" y="171"/>
                  </a:lnTo>
                  <a:lnTo>
                    <a:pt x="52" y="201"/>
                  </a:lnTo>
                  <a:lnTo>
                    <a:pt x="56" y="233"/>
                  </a:lnTo>
                  <a:lnTo>
                    <a:pt x="62" y="266"/>
                  </a:lnTo>
                  <a:lnTo>
                    <a:pt x="67" y="301"/>
                  </a:lnTo>
                  <a:lnTo>
                    <a:pt x="72" y="335"/>
                  </a:lnTo>
                  <a:lnTo>
                    <a:pt x="77" y="371"/>
                  </a:lnTo>
                  <a:lnTo>
                    <a:pt x="82" y="408"/>
                  </a:lnTo>
                  <a:lnTo>
                    <a:pt x="86" y="444"/>
                  </a:lnTo>
                  <a:lnTo>
                    <a:pt x="91" y="479"/>
                  </a:lnTo>
                  <a:lnTo>
                    <a:pt x="95" y="514"/>
                  </a:lnTo>
                  <a:lnTo>
                    <a:pt x="99" y="547"/>
                  </a:lnTo>
                  <a:lnTo>
                    <a:pt x="102" y="580"/>
                  </a:lnTo>
                  <a:lnTo>
                    <a:pt x="106" y="611"/>
                  </a:lnTo>
                  <a:lnTo>
                    <a:pt x="109" y="641"/>
                  </a:lnTo>
                  <a:lnTo>
                    <a:pt x="113" y="668"/>
                  </a:lnTo>
                  <a:lnTo>
                    <a:pt x="115" y="694"/>
                  </a:lnTo>
                  <a:lnTo>
                    <a:pt x="117" y="717"/>
                  </a:lnTo>
                  <a:lnTo>
                    <a:pt x="120" y="736"/>
                  </a:lnTo>
                  <a:lnTo>
                    <a:pt x="121" y="754"/>
                  </a:lnTo>
                  <a:lnTo>
                    <a:pt x="123" y="767"/>
                  </a:lnTo>
                  <a:lnTo>
                    <a:pt x="123" y="778"/>
                  </a:lnTo>
                  <a:lnTo>
                    <a:pt x="124" y="784"/>
                  </a:lnTo>
                  <a:lnTo>
                    <a:pt x="124" y="786"/>
                  </a:lnTo>
                  <a:lnTo>
                    <a:pt x="137" y="785"/>
                  </a:lnTo>
                  <a:lnTo>
                    <a:pt x="137" y="782"/>
                  </a:lnTo>
                  <a:lnTo>
                    <a:pt x="137" y="777"/>
                  </a:lnTo>
                  <a:lnTo>
                    <a:pt x="136" y="766"/>
                  </a:lnTo>
                  <a:lnTo>
                    <a:pt x="134" y="752"/>
                  </a:lnTo>
                  <a:lnTo>
                    <a:pt x="132" y="735"/>
                  </a:lnTo>
                  <a:lnTo>
                    <a:pt x="130" y="716"/>
                  </a:lnTo>
                  <a:lnTo>
                    <a:pt x="128" y="693"/>
                  </a:lnTo>
                  <a:lnTo>
                    <a:pt x="125" y="666"/>
                  </a:lnTo>
                  <a:lnTo>
                    <a:pt x="122" y="638"/>
                  </a:lnTo>
                  <a:lnTo>
                    <a:pt x="118" y="610"/>
                  </a:lnTo>
                  <a:lnTo>
                    <a:pt x="116" y="578"/>
                  </a:lnTo>
                  <a:lnTo>
                    <a:pt x="111" y="545"/>
                  </a:lnTo>
                  <a:lnTo>
                    <a:pt x="108" y="512"/>
                  </a:lnTo>
                  <a:lnTo>
                    <a:pt x="103" y="477"/>
                  </a:lnTo>
                  <a:lnTo>
                    <a:pt x="99" y="441"/>
                  </a:lnTo>
                  <a:lnTo>
                    <a:pt x="94" y="406"/>
                  </a:lnTo>
                  <a:lnTo>
                    <a:pt x="90" y="370"/>
                  </a:lnTo>
                  <a:lnTo>
                    <a:pt x="85" y="334"/>
                  </a:lnTo>
                  <a:lnTo>
                    <a:pt x="79" y="299"/>
                  </a:lnTo>
                  <a:lnTo>
                    <a:pt x="75" y="264"/>
                  </a:lnTo>
                  <a:lnTo>
                    <a:pt x="70" y="231"/>
                  </a:lnTo>
                  <a:lnTo>
                    <a:pt x="64" y="198"/>
                  </a:lnTo>
                  <a:lnTo>
                    <a:pt x="58" y="167"/>
                  </a:lnTo>
                  <a:lnTo>
                    <a:pt x="53" y="138"/>
                  </a:lnTo>
                  <a:lnTo>
                    <a:pt x="47" y="112"/>
                  </a:lnTo>
                  <a:lnTo>
                    <a:pt x="42" y="88"/>
                  </a:lnTo>
                  <a:lnTo>
                    <a:pt x="37" y="65"/>
                  </a:lnTo>
                  <a:lnTo>
                    <a:pt x="31" y="45"/>
                  </a:lnTo>
                  <a:lnTo>
                    <a:pt x="25" y="29"/>
                  </a:lnTo>
                  <a:lnTo>
                    <a:pt x="19" y="16"/>
                  </a:lnTo>
                  <a:lnTo>
                    <a:pt x="14" y="7"/>
                  </a:lnTo>
                  <a:lnTo>
                    <a:pt x="6"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259"/>
            <p:cNvSpPr>
              <a:spLocks/>
            </p:cNvSpPr>
            <p:nvPr/>
          </p:nvSpPr>
          <p:spPr bwMode="auto">
            <a:xfrm>
              <a:off x="3388098" y="2705646"/>
              <a:ext cx="103188" cy="77788"/>
            </a:xfrm>
            <a:custGeom>
              <a:avLst/>
              <a:gdLst>
                <a:gd name="T0" fmla="*/ 131 w 131"/>
                <a:gd name="T1" fmla="*/ 74 h 97"/>
                <a:gd name="T2" fmla="*/ 127 w 131"/>
                <a:gd name="T3" fmla="*/ 64 h 97"/>
                <a:gd name="T4" fmla="*/ 124 w 131"/>
                <a:gd name="T5" fmla="*/ 55 h 97"/>
                <a:gd name="T6" fmla="*/ 119 w 131"/>
                <a:gd name="T7" fmla="*/ 46 h 97"/>
                <a:gd name="T8" fmla="*/ 114 w 131"/>
                <a:gd name="T9" fmla="*/ 40 h 97"/>
                <a:gd name="T10" fmla="*/ 110 w 131"/>
                <a:gd name="T11" fmla="*/ 35 h 97"/>
                <a:gd name="T12" fmla="*/ 106 w 131"/>
                <a:gd name="T13" fmla="*/ 32 h 97"/>
                <a:gd name="T14" fmla="*/ 103 w 131"/>
                <a:gd name="T15" fmla="*/ 29 h 97"/>
                <a:gd name="T16" fmla="*/ 102 w 131"/>
                <a:gd name="T17" fmla="*/ 28 h 97"/>
                <a:gd name="T18" fmla="*/ 101 w 131"/>
                <a:gd name="T19" fmla="*/ 27 h 97"/>
                <a:gd name="T20" fmla="*/ 96 w 131"/>
                <a:gd name="T21" fmla="*/ 23 h 97"/>
                <a:gd name="T22" fmla="*/ 88 w 131"/>
                <a:gd name="T23" fmla="*/ 19 h 97"/>
                <a:gd name="T24" fmla="*/ 79 w 131"/>
                <a:gd name="T25" fmla="*/ 13 h 97"/>
                <a:gd name="T26" fmla="*/ 67 w 131"/>
                <a:gd name="T27" fmla="*/ 7 h 97"/>
                <a:gd name="T28" fmla="*/ 56 w 131"/>
                <a:gd name="T29" fmla="*/ 3 h 97"/>
                <a:gd name="T30" fmla="*/ 43 w 131"/>
                <a:gd name="T31" fmla="*/ 0 h 97"/>
                <a:gd name="T32" fmla="*/ 32 w 131"/>
                <a:gd name="T33" fmla="*/ 0 h 97"/>
                <a:gd name="T34" fmla="*/ 20 w 131"/>
                <a:gd name="T35" fmla="*/ 5 h 97"/>
                <a:gd name="T36" fmla="*/ 12 w 131"/>
                <a:gd name="T37" fmla="*/ 11 h 97"/>
                <a:gd name="T38" fmla="*/ 5 w 131"/>
                <a:gd name="T39" fmla="*/ 17 h 97"/>
                <a:gd name="T40" fmla="*/ 2 w 131"/>
                <a:gd name="T41" fmla="*/ 23 h 97"/>
                <a:gd name="T42" fmla="*/ 0 w 131"/>
                <a:gd name="T43" fmla="*/ 30 h 97"/>
                <a:gd name="T44" fmla="*/ 2 w 131"/>
                <a:gd name="T45" fmla="*/ 36 h 97"/>
                <a:gd name="T46" fmla="*/ 4 w 131"/>
                <a:gd name="T47" fmla="*/ 42 h 97"/>
                <a:gd name="T48" fmla="*/ 9 w 131"/>
                <a:gd name="T49" fmla="*/ 48 h 97"/>
                <a:gd name="T50" fmla="*/ 14 w 131"/>
                <a:gd name="T51" fmla="*/ 52 h 97"/>
                <a:gd name="T52" fmla="*/ 21 w 131"/>
                <a:gd name="T53" fmla="*/ 56 h 97"/>
                <a:gd name="T54" fmla="*/ 29 w 131"/>
                <a:gd name="T55" fmla="*/ 58 h 97"/>
                <a:gd name="T56" fmla="*/ 37 w 131"/>
                <a:gd name="T57" fmla="*/ 60 h 97"/>
                <a:gd name="T58" fmla="*/ 43 w 131"/>
                <a:gd name="T59" fmla="*/ 61 h 97"/>
                <a:gd name="T60" fmla="*/ 49 w 131"/>
                <a:gd name="T61" fmla="*/ 63 h 97"/>
                <a:gd name="T62" fmla="*/ 52 w 131"/>
                <a:gd name="T63" fmla="*/ 63 h 97"/>
                <a:gd name="T64" fmla="*/ 53 w 131"/>
                <a:gd name="T65" fmla="*/ 63 h 97"/>
                <a:gd name="T66" fmla="*/ 102 w 131"/>
                <a:gd name="T67" fmla="*/ 96 h 97"/>
                <a:gd name="T68" fmla="*/ 104 w 131"/>
                <a:gd name="T69" fmla="*/ 96 h 97"/>
                <a:gd name="T70" fmla="*/ 108 w 131"/>
                <a:gd name="T71" fmla="*/ 97 h 97"/>
                <a:gd name="T72" fmla="*/ 113 w 131"/>
                <a:gd name="T73" fmla="*/ 97 h 97"/>
                <a:gd name="T74" fmla="*/ 118 w 131"/>
                <a:gd name="T75" fmla="*/ 95 h 97"/>
                <a:gd name="T76" fmla="*/ 124 w 131"/>
                <a:gd name="T77" fmla="*/ 93 h 97"/>
                <a:gd name="T78" fmla="*/ 128 w 131"/>
                <a:gd name="T79" fmla="*/ 89 h 97"/>
                <a:gd name="T80" fmla="*/ 131 w 131"/>
                <a:gd name="T81" fmla="*/ 83 h 97"/>
                <a:gd name="T82" fmla="*/ 131 w 131"/>
                <a:gd name="T83"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97">
                  <a:moveTo>
                    <a:pt x="131" y="74"/>
                  </a:moveTo>
                  <a:lnTo>
                    <a:pt x="127" y="64"/>
                  </a:lnTo>
                  <a:lnTo>
                    <a:pt x="124" y="55"/>
                  </a:lnTo>
                  <a:lnTo>
                    <a:pt x="119" y="46"/>
                  </a:lnTo>
                  <a:lnTo>
                    <a:pt x="114" y="40"/>
                  </a:lnTo>
                  <a:lnTo>
                    <a:pt x="110" y="35"/>
                  </a:lnTo>
                  <a:lnTo>
                    <a:pt x="106" y="32"/>
                  </a:lnTo>
                  <a:lnTo>
                    <a:pt x="103" y="29"/>
                  </a:lnTo>
                  <a:lnTo>
                    <a:pt x="102" y="28"/>
                  </a:lnTo>
                  <a:lnTo>
                    <a:pt x="101" y="27"/>
                  </a:lnTo>
                  <a:lnTo>
                    <a:pt x="96" y="23"/>
                  </a:lnTo>
                  <a:lnTo>
                    <a:pt x="88" y="19"/>
                  </a:lnTo>
                  <a:lnTo>
                    <a:pt x="79" y="13"/>
                  </a:lnTo>
                  <a:lnTo>
                    <a:pt x="67" y="7"/>
                  </a:lnTo>
                  <a:lnTo>
                    <a:pt x="56" y="3"/>
                  </a:lnTo>
                  <a:lnTo>
                    <a:pt x="43" y="0"/>
                  </a:lnTo>
                  <a:lnTo>
                    <a:pt x="32" y="0"/>
                  </a:lnTo>
                  <a:lnTo>
                    <a:pt x="20" y="5"/>
                  </a:lnTo>
                  <a:lnTo>
                    <a:pt x="12" y="11"/>
                  </a:lnTo>
                  <a:lnTo>
                    <a:pt x="5" y="17"/>
                  </a:lnTo>
                  <a:lnTo>
                    <a:pt x="2" y="23"/>
                  </a:lnTo>
                  <a:lnTo>
                    <a:pt x="0" y="30"/>
                  </a:lnTo>
                  <a:lnTo>
                    <a:pt x="2" y="36"/>
                  </a:lnTo>
                  <a:lnTo>
                    <a:pt x="4" y="42"/>
                  </a:lnTo>
                  <a:lnTo>
                    <a:pt x="9" y="48"/>
                  </a:lnTo>
                  <a:lnTo>
                    <a:pt x="14" y="52"/>
                  </a:lnTo>
                  <a:lnTo>
                    <a:pt x="21" y="56"/>
                  </a:lnTo>
                  <a:lnTo>
                    <a:pt x="29" y="58"/>
                  </a:lnTo>
                  <a:lnTo>
                    <a:pt x="37" y="60"/>
                  </a:lnTo>
                  <a:lnTo>
                    <a:pt x="43" y="61"/>
                  </a:lnTo>
                  <a:lnTo>
                    <a:pt x="49" y="63"/>
                  </a:lnTo>
                  <a:lnTo>
                    <a:pt x="52" y="63"/>
                  </a:lnTo>
                  <a:lnTo>
                    <a:pt x="53" y="63"/>
                  </a:lnTo>
                  <a:lnTo>
                    <a:pt x="102" y="96"/>
                  </a:lnTo>
                  <a:lnTo>
                    <a:pt x="104" y="96"/>
                  </a:lnTo>
                  <a:lnTo>
                    <a:pt x="108" y="97"/>
                  </a:lnTo>
                  <a:lnTo>
                    <a:pt x="113" y="97"/>
                  </a:lnTo>
                  <a:lnTo>
                    <a:pt x="118" y="95"/>
                  </a:lnTo>
                  <a:lnTo>
                    <a:pt x="124" y="93"/>
                  </a:lnTo>
                  <a:lnTo>
                    <a:pt x="128" y="89"/>
                  </a:lnTo>
                  <a:lnTo>
                    <a:pt x="131" y="83"/>
                  </a:lnTo>
                  <a:lnTo>
                    <a:pt x="131" y="7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260"/>
            <p:cNvSpPr>
              <a:spLocks/>
            </p:cNvSpPr>
            <p:nvPr/>
          </p:nvSpPr>
          <p:spPr bwMode="auto">
            <a:xfrm>
              <a:off x="3465886" y="2724696"/>
              <a:ext cx="30163" cy="41275"/>
            </a:xfrm>
            <a:custGeom>
              <a:avLst/>
              <a:gdLst>
                <a:gd name="T0" fmla="*/ 0 w 38"/>
                <a:gd name="T1" fmla="*/ 10 h 52"/>
                <a:gd name="T2" fmla="*/ 0 w 38"/>
                <a:gd name="T3" fmla="*/ 10 h 52"/>
                <a:gd name="T4" fmla="*/ 1 w 38"/>
                <a:gd name="T5" fmla="*/ 11 h 52"/>
                <a:gd name="T6" fmla="*/ 4 w 38"/>
                <a:gd name="T7" fmla="*/ 13 h 52"/>
                <a:gd name="T8" fmla="*/ 7 w 38"/>
                <a:gd name="T9" fmla="*/ 17 h 52"/>
                <a:gd name="T10" fmla="*/ 11 w 38"/>
                <a:gd name="T11" fmla="*/ 21 h 52"/>
                <a:gd name="T12" fmla="*/ 15 w 38"/>
                <a:gd name="T13" fmla="*/ 27 h 52"/>
                <a:gd name="T14" fmla="*/ 20 w 38"/>
                <a:gd name="T15" fmla="*/ 34 h 52"/>
                <a:gd name="T16" fmla="*/ 23 w 38"/>
                <a:gd name="T17" fmla="*/ 43 h 52"/>
                <a:gd name="T18" fmla="*/ 26 w 38"/>
                <a:gd name="T19" fmla="*/ 52 h 52"/>
                <a:gd name="T20" fmla="*/ 38 w 38"/>
                <a:gd name="T21" fmla="*/ 49 h 52"/>
                <a:gd name="T22" fmla="*/ 36 w 38"/>
                <a:gd name="T23" fmla="*/ 38 h 52"/>
                <a:gd name="T24" fmla="*/ 31 w 38"/>
                <a:gd name="T25" fmla="*/ 28 h 52"/>
                <a:gd name="T26" fmla="*/ 27 w 38"/>
                <a:gd name="T27" fmla="*/ 20 h 52"/>
                <a:gd name="T28" fmla="*/ 21 w 38"/>
                <a:gd name="T29" fmla="*/ 13 h 52"/>
                <a:gd name="T30" fmla="*/ 16 w 38"/>
                <a:gd name="T31" fmla="*/ 7 h 52"/>
                <a:gd name="T32" fmla="*/ 13 w 38"/>
                <a:gd name="T33" fmla="*/ 4 h 52"/>
                <a:gd name="T34" fmla="*/ 10 w 38"/>
                <a:gd name="T35" fmla="*/ 0 h 52"/>
                <a:gd name="T36" fmla="*/ 8 w 38"/>
                <a:gd name="T37" fmla="*/ 0 h 52"/>
                <a:gd name="T38" fmla="*/ 8 w 38"/>
                <a:gd name="T39" fmla="*/ 0 h 52"/>
                <a:gd name="T40" fmla="*/ 0 w 38"/>
                <a:gd name="T41" fmla="*/ 10 h 52"/>
                <a:gd name="T42" fmla="*/ 0 w 38"/>
                <a:gd name="T43" fmla="*/ 10 h 52"/>
                <a:gd name="T44" fmla="*/ 0 w 38"/>
                <a:gd name="T45" fmla="*/ 10 h 52"/>
                <a:gd name="T46" fmla="*/ 0 w 38"/>
                <a:gd name="T47"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2">
                  <a:moveTo>
                    <a:pt x="0" y="10"/>
                  </a:moveTo>
                  <a:lnTo>
                    <a:pt x="0" y="10"/>
                  </a:lnTo>
                  <a:lnTo>
                    <a:pt x="1" y="11"/>
                  </a:lnTo>
                  <a:lnTo>
                    <a:pt x="4" y="13"/>
                  </a:lnTo>
                  <a:lnTo>
                    <a:pt x="7" y="17"/>
                  </a:lnTo>
                  <a:lnTo>
                    <a:pt x="11" y="21"/>
                  </a:lnTo>
                  <a:lnTo>
                    <a:pt x="15" y="27"/>
                  </a:lnTo>
                  <a:lnTo>
                    <a:pt x="20" y="34"/>
                  </a:lnTo>
                  <a:lnTo>
                    <a:pt x="23" y="43"/>
                  </a:lnTo>
                  <a:lnTo>
                    <a:pt x="26" y="52"/>
                  </a:lnTo>
                  <a:lnTo>
                    <a:pt x="38" y="49"/>
                  </a:lnTo>
                  <a:lnTo>
                    <a:pt x="36" y="38"/>
                  </a:lnTo>
                  <a:lnTo>
                    <a:pt x="31" y="28"/>
                  </a:lnTo>
                  <a:lnTo>
                    <a:pt x="27" y="20"/>
                  </a:lnTo>
                  <a:lnTo>
                    <a:pt x="21" y="13"/>
                  </a:lnTo>
                  <a:lnTo>
                    <a:pt x="16" y="7"/>
                  </a:lnTo>
                  <a:lnTo>
                    <a:pt x="13" y="4"/>
                  </a:lnTo>
                  <a:lnTo>
                    <a:pt x="10" y="0"/>
                  </a:lnTo>
                  <a:lnTo>
                    <a:pt x="8" y="0"/>
                  </a:lnTo>
                  <a:lnTo>
                    <a:pt x="8" y="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261"/>
            <p:cNvSpPr>
              <a:spLocks/>
            </p:cNvSpPr>
            <p:nvPr/>
          </p:nvSpPr>
          <p:spPr bwMode="auto">
            <a:xfrm>
              <a:off x="3411911" y="2700883"/>
              <a:ext cx="60325" cy="30163"/>
            </a:xfrm>
            <a:custGeom>
              <a:avLst/>
              <a:gdLst>
                <a:gd name="T0" fmla="*/ 5 w 77"/>
                <a:gd name="T1" fmla="*/ 12 h 39"/>
                <a:gd name="T2" fmla="*/ 3 w 77"/>
                <a:gd name="T3" fmla="*/ 12 h 39"/>
                <a:gd name="T4" fmla="*/ 13 w 77"/>
                <a:gd name="T5" fmla="*/ 13 h 39"/>
                <a:gd name="T6" fmla="*/ 24 w 77"/>
                <a:gd name="T7" fmla="*/ 16 h 39"/>
                <a:gd name="T8" fmla="*/ 36 w 77"/>
                <a:gd name="T9" fmla="*/ 19 h 39"/>
                <a:gd name="T10" fmla="*/ 46 w 77"/>
                <a:gd name="T11" fmla="*/ 25 h 39"/>
                <a:gd name="T12" fmla="*/ 56 w 77"/>
                <a:gd name="T13" fmla="*/ 29 h 39"/>
                <a:gd name="T14" fmla="*/ 64 w 77"/>
                <a:gd name="T15" fmla="*/ 34 h 39"/>
                <a:gd name="T16" fmla="*/ 67 w 77"/>
                <a:gd name="T17" fmla="*/ 38 h 39"/>
                <a:gd name="T18" fmla="*/ 69 w 77"/>
                <a:gd name="T19" fmla="*/ 39 h 39"/>
                <a:gd name="T20" fmla="*/ 77 w 77"/>
                <a:gd name="T21" fmla="*/ 29 h 39"/>
                <a:gd name="T22" fmla="*/ 75 w 77"/>
                <a:gd name="T23" fmla="*/ 27 h 39"/>
                <a:gd name="T24" fmla="*/ 70 w 77"/>
                <a:gd name="T25" fmla="*/ 24 h 39"/>
                <a:gd name="T26" fmla="*/ 62 w 77"/>
                <a:gd name="T27" fmla="*/ 19 h 39"/>
                <a:gd name="T28" fmla="*/ 53 w 77"/>
                <a:gd name="T29" fmla="*/ 13 h 39"/>
                <a:gd name="T30" fmla="*/ 41 w 77"/>
                <a:gd name="T31" fmla="*/ 8 h 39"/>
                <a:gd name="T32" fmla="*/ 29 w 77"/>
                <a:gd name="T33" fmla="*/ 3 h 39"/>
                <a:gd name="T34" fmla="*/ 15 w 77"/>
                <a:gd name="T35" fmla="*/ 0 h 39"/>
                <a:gd name="T36" fmla="*/ 1 w 77"/>
                <a:gd name="T37" fmla="*/ 0 h 39"/>
                <a:gd name="T38" fmla="*/ 0 w 77"/>
                <a:gd name="T39" fmla="*/ 0 h 39"/>
                <a:gd name="T40" fmla="*/ 1 w 77"/>
                <a:gd name="T41" fmla="*/ 0 h 39"/>
                <a:gd name="T42" fmla="*/ 1 w 77"/>
                <a:gd name="T43" fmla="*/ 0 h 39"/>
                <a:gd name="T44" fmla="*/ 0 w 77"/>
                <a:gd name="T45" fmla="*/ 0 h 39"/>
                <a:gd name="T46" fmla="*/ 5 w 77"/>
                <a:gd name="T4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39">
                  <a:moveTo>
                    <a:pt x="5" y="12"/>
                  </a:moveTo>
                  <a:lnTo>
                    <a:pt x="3" y="12"/>
                  </a:lnTo>
                  <a:lnTo>
                    <a:pt x="13" y="13"/>
                  </a:lnTo>
                  <a:lnTo>
                    <a:pt x="24" y="16"/>
                  </a:lnTo>
                  <a:lnTo>
                    <a:pt x="36" y="19"/>
                  </a:lnTo>
                  <a:lnTo>
                    <a:pt x="46" y="25"/>
                  </a:lnTo>
                  <a:lnTo>
                    <a:pt x="56" y="29"/>
                  </a:lnTo>
                  <a:lnTo>
                    <a:pt x="64" y="34"/>
                  </a:lnTo>
                  <a:lnTo>
                    <a:pt x="67" y="38"/>
                  </a:lnTo>
                  <a:lnTo>
                    <a:pt x="69" y="39"/>
                  </a:lnTo>
                  <a:lnTo>
                    <a:pt x="77" y="29"/>
                  </a:lnTo>
                  <a:lnTo>
                    <a:pt x="75" y="27"/>
                  </a:lnTo>
                  <a:lnTo>
                    <a:pt x="70" y="24"/>
                  </a:lnTo>
                  <a:lnTo>
                    <a:pt x="62" y="19"/>
                  </a:lnTo>
                  <a:lnTo>
                    <a:pt x="53" y="13"/>
                  </a:lnTo>
                  <a:lnTo>
                    <a:pt x="41" y="8"/>
                  </a:lnTo>
                  <a:lnTo>
                    <a:pt x="29" y="3"/>
                  </a:lnTo>
                  <a:lnTo>
                    <a:pt x="15" y="0"/>
                  </a:lnTo>
                  <a:lnTo>
                    <a:pt x="1" y="0"/>
                  </a:lnTo>
                  <a:lnTo>
                    <a:pt x="0" y="0"/>
                  </a:lnTo>
                  <a:lnTo>
                    <a:pt x="1" y="0"/>
                  </a:lnTo>
                  <a:lnTo>
                    <a:pt x="1" y="0"/>
                  </a:lnTo>
                  <a:lnTo>
                    <a:pt x="0" y="0"/>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262"/>
            <p:cNvSpPr>
              <a:spLocks/>
            </p:cNvSpPr>
            <p:nvPr/>
          </p:nvSpPr>
          <p:spPr bwMode="auto">
            <a:xfrm>
              <a:off x="3383336" y="2700883"/>
              <a:ext cx="31750" cy="46038"/>
            </a:xfrm>
            <a:custGeom>
              <a:avLst/>
              <a:gdLst>
                <a:gd name="T0" fmla="*/ 19 w 40"/>
                <a:gd name="T1" fmla="*/ 49 h 58"/>
                <a:gd name="T2" fmla="*/ 19 w 40"/>
                <a:gd name="T3" fmla="*/ 49 h 58"/>
                <a:gd name="T4" fmla="*/ 16 w 40"/>
                <a:gd name="T5" fmla="*/ 46 h 58"/>
                <a:gd name="T6" fmla="*/ 13 w 40"/>
                <a:gd name="T7" fmla="*/ 41 h 58"/>
                <a:gd name="T8" fmla="*/ 13 w 40"/>
                <a:gd name="T9" fmla="*/ 36 h 58"/>
                <a:gd name="T10" fmla="*/ 13 w 40"/>
                <a:gd name="T11" fmla="*/ 32 h 58"/>
                <a:gd name="T12" fmla="*/ 17 w 40"/>
                <a:gd name="T13" fmla="*/ 27 h 58"/>
                <a:gd name="T14" fmla="*/ 21 w 40"/>
                <a:gd name="T15" fmla="*/ 23 h 58"/>
                <a:gd name="T16" fmla="*/ 29 w 40"/>
                <a:gd name="T17" fmla="*/ 17 h 58"/>
                <a:gd name="T18" fmla="*/ 40 w 40"/>
                <a:gd name="T19" fmla="*/ 12 h 58"/>
                <a:gd name="T20" fmla="*/ 35 w 40"/>
                <a:gd name="T21" fmla="*/ 0 h 58"/>
                <a:gd name="T22" fmla="*/ 23 w 40"/>
                <a:gd name="T23" fmla="*/ 6 h 58"/>
                <a:gd name="T24" fmla="*/ 13 w 40"/>
                <a:gd name="T25" fmla="*/ 12 h 58"/>
                <a:gd name="T26" fmla="*/ 6 w 40"/>
                <a:gd name="T27" fmla="*/ 19 h 58"/>
                <a:gd name="T28" fmla="*/ 2 w 40"/>
                <a:gd name="T29" fmla="*/ 27 h 58"/>
                <a:gd name="T30" fmla="*/ 0 w 40"/>
                <a:gd name="T31" fmla="*/ 36 h 58"/>
                <a:gd name="T32" fmla="*/ 2 w 40"/>
                <a:gd name="T33" fmla="*/ 44 h 58"/>
                <a:gd name="T34" fmla="*/ 4 w 40"/>
                <a:gd name="T35" fmla="*/ 51 h 58"/>
                <a:gd name="T36" fmla="*/ 10 w 40"/>
                <a:gd name="T37" fmla="*/ 58 h 58"/>
                <a:gd name="T38" fmla="*/ 10 w 40"/>
                <a:gd name="T39" fmla="*/ 58 h 58"/>
                <a:gd name="T40" fmla="*/ 19 w 40"/>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8">
                  <a:moveTo>
                    <a:pt x="19" y="49"/>
                  </a:moveTo>
                  <a:lnTo>
                    <a:pt x="19" y="49"/>
                  </a:lnTo>
                  <a:lnTo>
                    <a:pt x="16" y="46"/>
                  </a:lnTo>
                  <a:lnTo>
                    <a:pt x="13" y="41"/>
                  </a:lnTo>
                  <a:lnTo>
                    <a:pt x="13" y="36"/>
                  </a:lnTo>
                  <a:lnTo>
                    <a:pt x="13" y="32"/>
                  </a:lnTo>
                  <a:lnTo>
                    <a:pt x="17" y="27"/>
                  </a:lnTo>
                  <a:lnTo>
                    <a:pt x="21" y="23"/>
                  </a:lnTo>
                  <a:lnTo>
                    <a:pt x="29" y="17"/>
                  </a:lnTo>
                  <a:lnTo>
                    <a:pt x="40" y="12"/>
                  </a:lnTo>
                  <a:lnTo>
                    <a:pt x="35" y="0"/>
                  </a:lnTo>
                  <a:lnTo>
                    <a:pt x="23" y="6"/>
                  </a:lnTo>
                  <a:lnTo>
                    <a:pt x="13" y="12"/>
                  </a:lnTo>
                  <a:lnTo>
                    <a:pt x="6" y="19"/>
                  </a:lnTo>
                  <a:lnTo>
                    <a:pt x="2" y="27"/>
                  </a:lnTo>
                  <a:lnTo>
                    <a:pt x="0" y="36"/>
                  </a:lnTo>
                  <a:lnTo>
                    <a:pt x="2" y="44"/>
                  </a:lnTo>
                  <a:lnTo>
                    <a:pt x="4" y="51"/>
                  </a:lnTo>
                  <a:lnTo>
                    <a:pt x="10" y="58"/>
                  </a:lnTo>
                  <a:lnTo>
                    <a:pt x="10" y="58"/>
                  </a:lnTo>
                  <a:lnTo>
                    <a:pt x="1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263"/>
            <p:cNvSpPr>
              <a:spLocks/>
            </p:cNvSpPr>
            <p:nvPr/>
          </p:nvSpPr>
          <p:spPr bwMode="auto">
            <a:xfrm>
              <a:off x="3391273" y="2740571"/>
              <a:ext cx="42863" cy="19050"/>
            </a:xfrm>
            <a:custGeom>
              <a:avLst/>
              <a:gdLst>
                <a:gd name="T0" fmla="*/ 54 w 54"/>
                <a:gd name="T1" fmla="*/ 14 h 25"/>
                <a:gd name="T2" fmla="*/ 49 w 54"/>
                <a:gd name="T3" fmla="*/ 13 h 25"/>
                <a:gd name="T4" fmla="*/ 48 w 54"/>
                <a:gd name="T5" fmla="*/ 13 h 25"/>
                <a:gd name="T6" fmla="*/ 45 w 54"/>
                <a:gd name="T7" fmla="*/ 13 h 25"/>
                <a:gd name="T8" fmla="*/ 40 w 54"/>
                <a:gd name="T9" fmla="*/ 12 h 25"/>
                <a:gd name="T10" fmla="*/ 34 w 54"/>
                <a:gd name="T11" fmla="*/ 10 h 25"/>
                <a:gd name="T12" fmla="*/ 28 w 54"/>
                <a:gd name="T13" fmla="*/ 9 h 25"/>
                <a:gd name="T14" fmla="*/ 19 w 54"/>
                <a:gd name="T15" fmla="*/ 7 h 25"/>
                <a:gd name="T16" fmla="*/ 15 w 54"/>
                <a:gd name="T17" fmla="*/ 3 h 25"/>
                <a:gd name="T18" fmla="*/ 9 w 54"/>
                <a:gd name="T19" fmla="*/ 0 h 25"/>
                <a:gd name="T20" fmla="*/ 0 w 54"/>
                <a:gd name="T21" fmla="*/ 9 h 25"/>
                <a:gd name="T22" fmla="*/ 7 w 54"/>
                <a:gd name="T23" fmla="*/ 15 h 25"/>
                <a:gd name="T24" fmla="*/ 15 w 54"/>
                <a:gd name="T25" fmla="*/ 20 h 25"/>
                <a:gd name="T26" fmla="*/ 24 w 54"/>
                <a:gd name="T27" fmla="*/ 22 h 25"/>
                <a:gd name="T28" fmla="*/ 31 w 54"/>
                <a:gd name="T29" fmla="*/ 24 h 25"/>
                <a:gd name="T30" fmla="*/ 38 w 54"/>
                <a:gd name="T31" fmla="*/ 24 h 25"/>
                <a:gd name="T32" fmla="*/ 45 w 54"/>
                <a:gd name="T33" fmla="*/ 25 h 25"/>
                <a:gd name="T34" fmla="*/ 48 w 54"/>
                <a:gd name="T35" fmla="*/ 25 h 25"/>
                <a:gd name="T36" fmla="*/ 49 w 54"/>
                <a:gd name="T37" fmla="*/ 25 h 25"/>
                <a:gd name="T38" fmla="*/ 46 w 54"/>
                <a:gd name="T39" fmla="*/ 24 h 25"/>
                <a:gd name="T40" fmla="*/ 54 w 54"/>
                <a:gd name="T41" fmla="*/ 14 h 25"/>
                <a:gd name="T42" fmla="*/ 52 w 54"/>
                <a:gd name="T43" fmla="*/ 13 h 25"/>
                <a:gd name="T44" fmla="*/ 49 w 54"/>
                <a:gd name="T45" fmla="*/ 13 h 25"/>
                <a:gd name="T46" fmla="*/ 54 w 54"/>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5">
                  <a:moveTo>
                    <a:pt x="54" y="14"/>
                  </a:moveTo>
                  <a:lnTo>
                    <a:pt x="49" y="13"/>
                  </a:lnTo>
                  <a:lnTo>
                    <a:pt x="48" y="13"/>
                  </a:lnTo>
                  <a:lnTo>
                    <a:pt x="45" y="13"/>
                  </a:lnTo>
                  <a:lnTo>
                    <a:pt x="40" y="12"/>
                  </a:lnTo>
                  <a:lnTo>
                    <a:pt x="34" y="10"/>
                  </a:lnTo>
                  <a:lnTo>
                    <a:pt x="28" y="9"/>
                  </a:lnTo>
                  <a:lnTo>
                    <a:pt x="19" y="7"/>
                  </a:lnTo>
                  <a:lnTo>
                    <a:pt x="15" y="3"/>
                  </a:lnTo>
                  <a:lnTo>
                    <a:pt x="9" y="0"/>
                  </a:lnTo>
                  <a:lnTo>
                    <a:pt x="0" y="9"/>
                  </a:lnTo>
                  <a:lnTo>
                    <a:pt x="7" y="15"/>
                  </a:lnTo>
                  <a:lnTo>
                    <a:pt x="15" y="20"/>
                  </a:lnTo>
                  <a:lnTo>
                    <a:pt x="24" y="22"/>
                  </a:lnTo>
                  <a:lnTo>
                    <a:pt x="31" y="24"/>
                  </a:lnTo>
                  <a:lnTo>
                    <a:pt x="38" y="24"/>
                  </a:lnTo>
                  <a:lnTo>
                    <a:pt x="45" y="25"/>
                  </a:lnTo>
                  <a:lnTo>
                    <a:pt x="48" y="25"/>
                  </a:lnTo>
                  <a:lnTo>
                    <a:pt x="49" y="25"/>
                  </a:lnTo>
                  <a:lnTo>
                    <a:pt x="46" y="24"/>
                  </a:lnTo>
                  <a:lnTo>
                    <a:pt x="54" y="14"/>
                  </a:lnTo>
                  <a:lnTo>
                    <a:pt x="52" y="13"/>
                  </a:lnTo>
                  <a:lnTo>
                    <a:pt x="49" y="13"/>
                  </a:lnTo>
                  <a:lnTo>
                    <a:pt x="5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264"/>
            <p:cNvSpPr>
              <a:spLocks/>
            </p:cNvSpPr>
            <p:nvPr/>
          </p:nvSpPr>
          <p:spPr bwMode="auto">
            <a:xfrm>
              <a:off x="3427786" y="2750096"/>
              <a:ext cx="44450" cy="36513"/>
            </a:xfrm>
            <a:custGeom>
              <a:avLst/>
              <a:gdLst>
                <a:gd name="T0" fmla="*/ 53 w 56"/>
                <a:gd name="T1" fmla="*/ 33 h 46"/>
                <a:gd name="T2" fmla="*/ 56 w 56"/>
                <a:gd name="T3" fmla="*/ 34 h 46"/>
                <a:gd name="T4" fmla="*/ 8 w 56"/>
                <a:gd name="T5" fmla="*/ 0 h 46"/>
                <a:gd name="T6" fmla="*/ 0 w 56"/>
                <a:gd name="T7" fmla="*/ 10 h 46"/>
                <a:gd name="T8" fmla="*/ 48 w 56"/>
                <a:gd name="T9" fmla="*/ 45 h 46"/>
                <a:gd name="T10" fmla="*/ 52 w 56"/>
                <a:gd name="T11" fmla="*/ 46 h 46"/>
                <a:gd name="T12" fmla="*/ 48 w 56"/>
                <a:gd name="T13" fmla="*/ 45 h 46"/>
                <a:gd name="T14" fmla="*/ 49 w 56"/>
                <a:gd name="T15" fmla="*/ 45 h 46"/>
                <a:gd name="T16" fmla="*/ 52 w 56"/>
                <a:gd name="T17" fmla="*/ 46 h 46"/>
                <a:gd name="T18" fmla="*/ 53 w 56"/>
                <a:gd name="T19"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6">
                  <a:moveTo>
                    <a:pt x="53" y="33"/>
                  </a:moveTo>
                  <a:lnTo>
                    <a:pt x="56" y="34"/>
                  </a:lnTo>
                  <a:lnTo>
                    <a:pt x="8" y="0"/>
                  </a:lnTo>
                  <a:lnTo>
                    <a:pt x="0" y="10"/>
                  </a:lnTo>
                  <a:lnTo>
                    <a:pt x="48" y="45"/>
                  </a:lnTo>
                  <a:lnTo>
                    <a:pt x="52" y="46"/>
                  </a:lnTo>
                  <a:lnTo>
                    <a:pt x="48" y="45"/>
                  </a:lnTo>
                  <a:lnTo>
                    <a:pt x="49" y="45"/>
                  </a:lnTo>
                  <a:lnTo>
                    <a:pt x="52" y="46"/>
                  </a:lnTo>
                  <a:lnTo>
                    <a:pt x="5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265"/>
            <p:cNvSpPr>
              <a:spLocks/>
            </p:cNvSpPr>
            <p:nvPr/>
          </p:nvSpPr>
          <p:spPr bwMode="auto">
            <a:xfrm>
              <a:off x="3469061" y="2762796"/>
              <a:ext cx="28575" cy="23813"/>
            </a:xfrm>
            <a:custGeom>
              <a:avLst/>
              <a:gdLst>
                <a:gd name="T0" fmla="*/ 22 w 35"/>
                <a:gd name="T1" fmla="*/ 3 h 31"/>
                <a:gd name="T2" fmla="*/ 22 w 35"/>
                <a:gd name="T3" fmla="*/ 3 h 31"/>
                <a:gd name="T4" fmla="*/ 23 w 35"/>
                <a:gd name="T5" fmla="*/ 10 h 31"/>
                <a:gd name="T6" fmla="*/ 21 w 35"/>
                <a:gd name="T7" fmla="*/ 14 h 31"/>
                <a:gd name="T8" fmla="*/ 18 w 35"/>
                <a:gd name="T9" fmla="*/ 16 h 31"/>
                <a:gd name="T10" fmla="*/ 15 w 35"/>
                <a:gd name="T11" fmla="*/ 17 h 31"/>
                <a:gd name="T12" fmla="*/ 10 w 35"/>
                <a:gd name="T13" fmla="*/ 18 h 31"/>
                <a:gd name="T14" fmla="*/ 6 w 35"/>
                <a:gd name="T15" fmla="*/ 18 h 31"/>
                <a:gd name="T16" fmla="*/ 2 w 35"/>
                <a:gd name="T17" fmla="*/ 18 h 31"/>
                <a:gd name="T18" fmla="*/ 1 w 35"/>
                <a:gd name="T19" fmla="*/ 18 h 31"/>
                <a:gd name="T20" fmla="*/ 0 w 35"/>
                <a:gd name="T21" fmla="*/ 31 h 31"/>
                <a:gd name="T22" fmla="*/ 1 w 35"/>
                <a:gd name="T23" fmla="*/ 31 h 31"/>
                <a:gd name="T24" fmla="*/ 4 w 35"/>
                <a:gd name="T25" fmla="*/ 31 h 31"/>
                <a:gd name="T26" fmla="*/ 11 w 35"/>
                <a:gd name="T27" fmla="*/ 31 h 31"/>
                <a:gd name="T28" fmla="*/ 18 w 35"/>
                <a:gd name="T29" fmla="*/ 30 h 31"/>
                <a:gd name="T30" fmla="*/ 25 w 35"/>
                <a:gd name="T31" fmla="*/ 26 h 31"/>
                <a:gd name="T32" fmla="*/ 32 w 35"/>
                <a:gd name="T33" fmla="*/ 21 h 31"/>
                <a:gd name="T34" fmla="*/ 35 w 35"/>
                <a:gd name="T35" fmla="*/ 11 h 31"/>
                <a:gd name="T36" fmla="*/ 34 w 35"/>
                <a:gd name="T37" fmla="*/ 0 h 31"/>
                <a:gd name="T38" fmla="*/ 34 w 35"/>
                <a:gd name="T39" fmla="*/ 0 h 31"/>
                <a:gd name="T40" fmla="*/ 22 w 35"/>
                <a:gd name="T4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1">
                  <a:moveTo>
                    <a:pt x="22" y="3"/>
                  </a:moveTo>
                  <a:lnTo>
                    <a:pt x="22" y="3"/>
                  </a:lnTo>
                  <a:lnTo>
                    <a:pt x="23" y="10"/>
                  </a:lnTo>
                  <a:lnTo>
                    <a:pt x="21" y="14"/>
                  </a:lnTo>
                  <a:lnTo>
                    <a:pt x="18" y="16"/>
                  </a:lnTo>
                  <a:lnTo>
                    <a:pt x="15" y="17"/>
                  </a:lnTo>
                  <a:lnTo>
                    <a:pt x="10" y="18"/>
                  </a:lnTo>
                  <a:lnTo>
                    <a:pt x="6" y="18"/>
                  </a:lnTo>
                  <a:lnTo>
                    <a:pt x="2" y="18"/>
                  </a:lnTo>
                  <a:lnTo>
                    <a:pt x="1" y="18"/>
                  </a:lnTo>
                  <a:lnTo>
                    <a:pt x="0" y="31"/>
                  </a:lnTo>
                  <a:lnTo>
                    <a:pt x="1" y="31"/>
                  </a:lnTo>
                  <a:lnTo>
                    <a:pt x="4" y="31"/>
                  </a:lnTo>
                  <a:lnTo>
                    <a:pt x="11" y="31"/>
                  </a:lnTo>
                  <a:lnTo>
                    <a:pt x="18" y="30"/>
                  </a:lnTo>
                  <a:lnTo>
                    <a:pt x="25" y="26"/>
                  </a:lnTo>
                  <a:lnTo>
                    <a:pt x="32" y="21"/>
                  </a:lnTo>
                  <a:lnTo>
                    <a:pt x="35" y="11"/>
                  </a:lnTo>
                  <a:lnTo>
                    <a:pt x="34" y="0"/>
                  </a:lnTo>
                  <a:lnTo>
                    <a:pt x="34" y="0"/>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266"/>
            <p:cNvSpPr>
              <a:spLocks/>
            </p:cNvSpPr>
            <p:nvPr/>
          </p:nvSpPr>
          <p:spPr bwMode="auto">
            <a:xfrm>
              <a:off x="3383336" y="2759621"/>
              <a:ext cx="95250" cy="87313"/>
            </a:xfrm>
            <a:custGeom>
              <a:avLst/>
              <a:gdLst>
                <a:gd name="T0" fmla="*/ 0 w 119"/>
                <a:gd name="T1" fmla="*/ 4 h 111"/>
                <a:gd name="T2" fmla="*/ 1 w 119"/>
                <a:gd name="T3" fmla="*/ 4 h 111"/>
                <a:gd name="T4" fmla="*/ 3 w 119"/>
                <a:gd name="T5" fmla="*/ 4 h 111"/>
                <a:gd name="T6" fmla="*/ 6 w 119"/>
                <a:gd name="T7" fmla="*/ 3 h 111"/>
                <a:gd name="T8" fmla="*/ 10 w 119"/>
                <a:gd name="T9" fmla="*/ 1 h 111"/>
                <a:gd name="T10" fmla="*/ 16 w 119"/>
                <a:gd name="T11" fmla="*/ 1 h 111"/>
                <a:gd name="T12" fmla="*/ 21 w 119"/>
                <a:gd name="T13" fmla="*/ 0 h 111"/>
                <a:gd name="T14" fmla="*/ 27 w 119"/>
                <a:gd name="T15" fmla="*/ 0 h 111"/>
                <a:gd name="T16" fmla="*/ 34 w 119"/>
                <a:gd name="T17" fmla="*/ 0 h 111"/>
                <a:gd name="T18" fmla="*/ 42 w 119"/>
                <a:gd name="T19" fmla="*/ 0 h 111"/>
                <a:gd name="T20" fmla="*/ 49 w 119"/>
                <a:gd name="T21" fmla="*/ 1 h 111"/>
                <a:gd name="T22" fmla="*/ 57 w 119"/>
                <a:gd name="T23" fmla="*/ 3 h 111"/>
                <a:gd name="T24" fmla="*/ 64 w 119"/>
                <a:gd name="T25" fmla="*/ 5 h 111"/>
                <a:gd name="T26" fmla="*/ 72 w 119"/>
                <a:gd name="T27" fmla="*/ 9 h 111"/>
                <a:gd name="T28" fmla="*/ 79 w 119"/>
                <a:gd name="T29" fmla="*/ 13 h 111"/>
                <a:gd name="T30" fmla="*/ 86 w 119"/>
                <a:gd name="T31" fmla="*/ 19 h 111"/>
                <a:gd name="T32" fmla="*/ 92 w 119"/>
                <a:gd name="T33" fmla="*/ 26 h 111"/>
                <a:gd name="T34" fmla="*/ 102 w 119"/>
                <a:gd name="T35" fmla="*/ 39 h 111"/>
                <a:gd name="T36" fmla="*/ 109 w 119"/>
                <a:gd name="T37" fmla="*/ 51 h 111"/>
                <a:gd name="T38" fmla="*/ 114 w 119"/>
                <a:gd name="T39" fmla="*/ 61 h 111"/>
                <a:gd name="T40" fmla="*/ 117 w 119"/>
                <a:gd name="T41" fmla="*/ 71 h 111"/>
                <a:gd name="T42" fmla="*/ 119 w 119"/>
                <a:gd name="T43" fmla="*/ 79 h 111"/>
                <a:gd name="T44" fmla="*/ 119 w 119"/>
                <a:gd name="T45" fmla="*/ 83 h 111"/>
                <a:gd name="T46" fmla="*/ 119 w 119"/>
                <a:gd name="T47" fmla="*/ 87 h 111"/>
                <a:gd name="T48" fmla="*/ 119 w 119"/>
                <a:gd name="T49" fmla="*/ 88 h 111"/>
                <a:gd name="T50" fmla="*/ 119 w 119"/>
                <a:gd name="T51" fmla="*/ 89 h 111"/>
                <a:gd name="T52" fmla="*/ 119 w 119"/>
                <a:gd name="T53" fmla="*/ 92 h 111"/>
                <a:gd name="T54" fmla="*/ 119 w 119"/>
                <a:gd name="T55" fmla="*/ 96 h 111"/>
                <a:gd name="T56" fmla="*/ 117 w 119"/>
                <a:gd name="T57" fmla="*/ 100 h 111"/>
                <a:gd name="T58" fmla="*/ 115 w 119"/>
                <a:gd name="T59" fmla="*/ 105 h 111"/>
                <a:gd name="T60" fmla="*/ 110 w 119"/>
                <a:gd name="T61" fmla="*/ 109 h 111"/>
                <a:gd name="T62" fmla="*/ 103 w 119"/>
                <a:gd name="T63" fmla="*/ 111 h 111"/>
                <a:gd name="T64" fmla="*/ 93 w 119"/>
                <a:gd name="T65" fmla="*/ 110 h 111"/>
                <a:gd name="T66" fmla="*/ 82 w 119"/>
                <a:gd name="T67" fmla="*/ 106 h 111"/>
                <a:gd name="T68" fmla="*/ 72 w 119"/>
                <a:gd name="T69" fmla="*/ 99 h 111"/>
                <a:gd name="T70" fmla="*/ 64 w 119"/>
                <a:gd name="T71" fmla="*/ 92 h 111"/>
                <a:gd name="T72" fmla="*/ 57 w 119"/>
                <a:gd name="T73" fmla="*/ 83 h 111"/>
                <a:gd name="T74" fmla="*/ 50 w 119"/>
                <a:gd name="T75" fmla="*/ 75 h 111"/>
                <a:gd name="T76" fmla="*/ 47 w 119"/>
                <a:gd name="T77" fmla="*/ 67 h 111"/>
                <a:gd name="T78" fmla="*/ 43 w 119"/>
                <a:gd name="T79" fmla="*/ 62 h 111"/>
                <a:gd name="T80" fmla="*/ 43 w 119"/>
                <a:gd name="T81" fmla="*/ 60 h 111"/>
                <a:gd name="T82" fmla="*/ 0 w 119"/>
                <a:gd name="T83" fmla="*/ 66 h 111"/>
                <a:gd name="T84" fmla="*/ 0 w 119"/>
                <a:gd name="T85"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11">
                  <a:moveTo>
                    <a:pt x="0" y="4"/>
                  </a:moveTo>
                  <a:lnTo>
                    <a:pt x="1" y="4"/>
                  </a:lnTo>
                  <a:lnTo>
                    <a:pt x="3" y="4"/>
                  </a:lnTo>
                  <a:lnTo>
                    <a:pt x="6" y="3"/>
                  </a:lnTo>
                  <a:lnTo>
                    <a:pt x="10" y="1"/>
                  </a:lnTo>
                  <a:lnTo>
                    <a:pt x="16" y="1"/>
                  </a:lnTo>
                  <a:lnTo>
                    <a:pt x="21" y="0"/>
                  </a:lnTo>
                  <a:lnTo>
                    <a:pt x="27" y="0"/>
                  </a:lnTo>
                  <a:lnTo>
                    <a:pt x="34" y="0"/>
                  </a:lnTo>
                  <a:lnTo>
                    <a:pt x="42" y="0"/>
                  </a:lnTo>
                  <a:lnTo>
                    <a:pt x="49" y="1"/>
                  </a:lnTo>
                  <a:lnTo>
                    <a:pt x="57" y="3"/>
                  </a:lnTo>
                  <a:lnTo>
                    <a:pt x="64" y="5"/>
                  </a:lnTo>
                  <a:lnTo>
                    <a:pt x="72" y="9"/>
                  </a:lnTo>
                  <a:lnTo>
                    <a:pt x="79" y="13"/>
                  </a:lnTo>
                  <a:lnTo>
                    <a:pt x="86" y="19"/>
                  </a:lnTo>
                  <a:lnTo>
                    <a:pt x="92" y="26"/>
                  </a:lnTo>
                  <a:lnTo>
                    <a:pt x="102" y="39"/>
                  </a:lnTo>
                  <a:lnTo>
                    <a:pt x="109" y="51"/>
                  </a:lnTo>
                  <a:lnTo>
                    <a:pt x="114" y="61"/>
                  </a:lnTo>
                  <a:lnTo>
                    <a:pt x="117" y="71"/>
                  </a:lnTo>
                  <a:lnTo>
                    <a:pt x="119" y="79"/>
                  </a:lnTo>
                  <a:lnTo>
                    <a:pt x="119" y="83"/>
                  </a:lnTo>
                  <a:lnTo>
                    <a:pt x="119" y="87"/>
                  </a:lnTo>
                  <a:lnTo>
                    <a:pt x="119" y="88"/>
                  </a:lnTo>
                  <a:lnTo>
                    <a:pt x="119" y="89"/>
                  </a:lnTo>
                  <a:lnTo>
                    <a:pt x="119" y="92"/>
                  </a:lnTo>
                  <a:lnTo>
                    <a:pt x="119" y="96"/>
                  </a:lnTo>
                  <a:lnTo>
                    <a:pt x="117" y="100"/>
                  </a:lnTo>
                  <a:lnTo>
                    <a:pt x="115" y="105"/>
                  </a:lnTo>
                  <a:lnTo>
                    <a:pt x="110" y="109"/>
                  </a:lnTo>
                  <a:lnTo>
                    <a:pt x="103" y="111"/>
                  </a:lnTo>
                  <a:lnTo>
                    <a:pt x="93" y="110"/>
                  </a:lnTo>
                  <a:lnTo>
                    <a:pt x="82" y="106"/>
                  </a:lnTo>
                  <a:lnTo>
                    <a:pt x="72" y="99"/>
                  </a:lnTo>
                  <a:lnTo>
                    <a:pt x="64" y="92"/>
                  </a:lnTo>
                  <a:lnTo>
                    <a:pt x="57" y="83"/>
                  </a:lnTo>
                  <a:lnTo>
                    <a:pt x="50" y="75"/>
                  </a:lnTo>
                  <a:lnTo>
                    <a:pt x="47" y="67"/>
                  </a:lnTo>
                  <a:lnTo>
                    <a:pt x="43" y="62"/>
                  </a:lnTo>
                  <a:lnTo>
                    <a:pt x="43" y="60"/>
                  </a:lnTo>
                  <a:lnTo>
                    <a:pt x="0" y="66"/>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267"/>
            <p:cNvSpPr>
              <a:spLocks/>
            </p:cNvSpPr>
            <p:nvPr/>
          </p:nvSpPr>
          <p:spPr bwMode="auto">
            <a:xfrm>
              <a:off x="3383336" y="2756446"/>
              <a:ext cx="74613" cy="23813"/>
            </a:xfrm>
            <a:custGeom>
              <a:avLst/>
              <a:gdLst>
                <a:gd name="T0" fmla="*/ 94 w 94"/>
                <a:gd name="T1" fmla="*/ 26 h 30"/>
                <a:gd name="T2" fmla="*/ 94 w 94"/>
                <a:gd name="T3" fmla="*/ 26 h 30"/>
                <a:gd name="T4" fmla="*/ 88 w 94"/>
                <a:gd name="T5" fmla="*/ 19 h 30"/>
                <a:gd name="T6" fmla="*/ 81 w 94"/>
                <a:gd name="T7" fmla="*/ 14 h 30"/>
                <a:gd name="T8" fmla="*/ 73 w 94"/>
                <a:gd name="T9" fmla="*/ 9 h 30"/>
                <a:gd name="T10" fmla="*/ 66 w 94"/>
                <a:gd name="T11" fmla="*/ 6 h 30"/>
                <a:gd name="T12" fmla="*/ 58 w 94"/>
                <a:gd name="T13" fmla="*/ 3 h 30"/>
                <a:gd name="T14" fmla="*/ 50 w 94"/>
                <a:gd name="T15" fmla="*/ 1 h 30"/>
                <a:gd name="T16" fmla="*/ 42 w 94"/>
                <a:gd name="T17" fmla="*/ 0 h 30"/>
                <a:gd name="T18" fmla="*/ 34 w 94"/>
                <a:gd name="T19" fmla="*/ 0 h 30"/>
                <a:gd name="T20" fmla="*/ 27 w 94"/>
                <a:gd name="T21" fmla="*/ 0 h 30"/>
                <a:gd name="T22" fmla="*/ 21 w 94"/>
                <a:gd name="T23" fmla="*/ 0 h 30"/>
                <a:gd name="T24" fmla="*/ 15 w 94"/>
                <a:gd name="T25" fmla="*/ 1 h 30"/>
                <a:gd name="T26" fmla="*/ 10 w 94"/>
                <a:gd name="T27" fmla="*/ 1 h 30"/>
                <a:gd name="T28" fmla="*/ 5 w 94"/>
                <a:gd name="T29" fmla="*/ 2 h 30"/>
                <a:gd name="T30" fmla="*/ 2 w 94"/>
                <a:gd name="T31" fmla="*/ 3 h 30"/>
                <a:gd name="T32" fmla="*/ 1 w 94"/>
                <a:gd name="T33" fmla="*/ 3 h 30"/>
                <a:gd name="T34" fmla="*/ 0 w 94"/>
                <a:gd name="T35" fmla="*/ 3 h 30"/>
                <a:gd name="T36" fmla="*/ 1 w 94"/>
                <a:gd name="T37" fmla="*/ 10 h 30"/>
                <a:gd name="T38" fmla="*/ 2 w 94"/>
                <a:gd name="T39" fmla="*/ 10 h 30"/>
                <a:gd name="T40" fmla="*/ 4 w 94"/>
                <a:gd name="T41" fmla="*/ 10 h 30"/>
                <a:gd name="T42" fmla="*/ 6 w 94"/>
                <a:gd name="T43" fmla="*/ 9 h 30"/>
                <a:gd name="T44" fmla="*/ 11 w 94"/>
                <a:gd name="T45" fmla="*/ 8 h 30"/>
                <a:gd name="T46" fmla="*/ 16 w 94"/>
                <a:gd name="T47" fmla="*/ 8 h 30"/>
                <a:gd name="T48" fmla="*/ 21 w 94"/>
                <a:gd name="T49" fmla="*/ 7 h 30"/>
                <a:gd name="T50" fmla="*/ 27 w 94"/>
                <a:gd name="T51" fmla="*/ 7 h 30"/>
                <a:gd name="T52" fmla="*/ 34 w 94"/>
                <a:gd name="T53" fmla="*/ 6 h 30"/>
                <a:gd name="T54" fmla="*/ 41 w 94"/>
                <a:gd name="T55" fmla="*/ 7 h 30"/>
                <a:gd name="T56" fmla="*/ 49 w 94"/>
                <a:gd name="T57" fmla="*/ 8 h 30"/>
                <a:gd name="T58" fmla="*/ 56 w 94"/>
                <a:gd name="T59" fmla="*/ 9 h 30"/>
                <a:gd name="T60" fmla="*/ 63 w 94"/>
                <a:gd name="T61" fmla="*/ 11 h 30"/>
                <a:gd name="T62" fmla="*/ 71 w 94"/>
                <a:gd name="T63" fmla="*/ 15 h 30"/>
                <a:gd name="T64" fmla="*/ 78 w 94"/>
                <a:gd name="T65" fmla="*/ 19 h 30"/>
                <a:gd name="T66" fmla="*/ 84 w 94"/>
                <a:gd name="T67" fmla="*/ 24 h 30"/>
                <a:gd name="T68" fmla="*/ 89 w 94"/>
                <a:gd name="T69" fmla="*/ 30 h 30"/>
                <a:gd name="T70" fmla="*/ 89 w 94"/>
                <a:gd name="T71" fmla="*/ 30 h 30"/>
                <a:gd name="T72" fmla="*/ 94 w 94"/>
                <a:gd name="T7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30">
                  <a:moveTo>
                    <a:pt x="94" y="26"/>
                  </a:moveTo>
                  <a:lnTo>
                    <a:pt x="94" y="26"/>
                  </a:lnTo>
                  <a:lnTo>
                    <a:pt x="88" y="19"/>
                  </a:lnTo>
                  <a:lnTo>
                    <a:pt x="81" y="14"/>
                  </a:lnTo>
                  <a:lnTo>
                    <a:pt x="73" y="9"/>
                  </a:lnTo>
                  <a:lnTo>
                    <a:pt x="66" y="6"/>
                  </a:lnTo>
                  <a:lnTo>
                    <a:pt x="58" y="3"/>
                  </a:lnTo>
                  <a:lnTo>
                    <a:pt x="50" y="1"/>
                  </a:lnTo>
                  <a:lnTo>
                    <a:pt x="42" y="0"/>
                  </a:lnTo>
                  <a:lnTo>
                    <a:pt x="34" y="0"/>
                  </a:lnTo>
                  <a:lnTo>
                    <a:pt x="27" y="0"/>
                  </a:lnTo>
                  <a:lnTo>
                    <a:pt x="21" y="0"/>
                  </a:lnTo>
                  <a:lnTo>
                    <a:pt x="15" y="1"/>
                  </a:lnTo>
                  <a:lnTo>
                    <a:pt x="10" y="1"/>
                  </a:lnTo>
                  <a:lnTo>
                    <a:pt x="5" y="2"/>
                  </a:lnTo>
                  <a:lnTo>
                    <a:pt x="2" y="3"/>
                  </a:lnTo>
                  <a:lnTo>
                    <a:pt x="1" y="3"/>
                  </a:lnTo>
                  <a:lnTo>
                    <a:pt x="0" y="3"/>
                  </a:lnTo>
                  <a:lnTo>
                    <a:pt x="1" y="10"/>
                  </a:lnTo>
                  <a:lnTo>
                    <a:pt x="2" y="10"/>
                  </a:lnTo>
                  <a:lnTo>
                    <a:pt x="4" y="10"/>
                  </a:lnTo>
                  <a:lnTo>
                    <a:pt x="6" y="9"/>
                  </a:lnTo>
                  <a:lnTo>
                    <a:pt x="11" y="8"/>
                  </a:lnTo>
                  <a:lnTo>
                    <a:pt x="16" y="8"/>
                  </a:lnTo>
                  <a:lnTo>
                    <a:pt x="21" y="7"/>
                  </a:lnTo>
                  <a:lnTo>
                    <a:pt x="27" y="7"/>
                  </a:lnTo>
                  <a:lnTo>
                    <a:pt x="34" y="6"/>
                  </a:lnTo>
                  <a:lnTo>
                    <a:pt x="41" y="7"/>
                  </a:lnTo>
                  <a:lnTo>
                    <a:pt x="49" y="8"/>
                  </a:lnTo>
                  <a:lnTo>
                    <a:pt x="56" y="9"/>
                  </a:lnTo>
                  <a:lnTo>
                    <a:pt x="63" y="11"/>
                  </a:lnTo>
                  <a:lnTo>
                    <a:pt x="71" y="15"/>
                  </a:lnTo>
                  <a:lnTo>
                    <a:pt x="78" y="19"/>
                  </a:lnTo>
                  <a:lnTo>
                    <a:pt x="84" y="24"/>
                  </a:lnTo>
                  <a:lnTo>
                    <a:pt x="89" y="30"/>
                  </a:lnTo>
                  <a:lnTo>
                    <a:pt x="89" y="30"/>
                  </a:lnTo>
                  <a:lnTo>
                    <a:pt x="9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268"/>
            <p:cNvSpPr>
              <a:spLocks/>
            </p:cNvSpPr>
            <p:nvPr/>
          </p:nvSpPr>
          <p:spPr bwMode="auto">
            <a:xfrm>
              <a:off x="3454773" y="2777083"/>
              <a:ext cx="25400" cy="50800"/>
            </a:xfrm>
            <a:custGeom>
              <a:avLst/>
              <a:gdLst>
                <a:gd name="T0" fmla="*/ 34 w 34"/>
                <a:gd name="T1" fmla="*/ 65 h 65"/>
                <a:gd name="T2" fmla="*/ 34 w 34"/>
                <a:gd name="T3" fmla="*/ 65 h 65"/>
                <a:gd name="T4" fmla="*/ 34 w 34"/>
                <a:gd name="T5" fmla="*/ 64 h 65"/>
                <a:gd name="T6" fmla="*/ 34 w 34"/>
                <a:gd name="T7" fmla="*/ 60 h 65"/>
                <a:gd name="T8" fmla="*/ 33 w 34"/>
                <a:gd name="T9" fmla="*/ 54 h 65"/>
                <a:gd name="T10" fmla="*/ 31 w 34"/>
                <a:gd name="T11" fmla="*/ 46 h 65"/>
                <a:gd name="T12" fmla="*/ 28 w 34"/>
                <a:gd name="T13" fmla="*/ 37 h 65"/>
                <a:gd name="T14" fmla="*/ 22 w 34"/>
                <a:gd name="T15" fmla="*/ 27 h 65"/>
                <a:gd name="T16" fmla="*/ 15 w 34"/>
                <a:gd name="T17" fmla="*/ 14 h 65"/>
                <a:gd name="T18" fmla="*/ 5 w 34"/>
                <a:gd name="T19" fmla="*/ 0 h 65"/>
                <a:gd name="T20" fmla="*/ 0 w 34"/>
                <a:gd name="T21" fmla="*/ 4 h 65"/>
                <a:gd name="T22" fmla="*/ 10 w 34"/>
                <a:gd name="T23" fmla="*/ 18 h 65"/>
                <a:gd name="T24" fmla="*/ 16 w 34"/>
                <a:gd name="T25" fmla="*/ 30 h 65"/>
                <a:gd name="T26" fmla="*/ 22 w 34"/>
                <a:gd name="T27" fmla="*/ 39 h 65"/>
                <a:gd name="T28" fmla="*/ 25 w 34"/>
                <a:gd name="T29" fmla="*/ 49 h 65"/>
                <a:gd name="T30" fmla="*/ 27 w 34"/>
                <a:gd name="T31" fmla="*/ 56 h 65"/>
                <a:gd name="T32" fmla="*/ 28 w 34"/>
                <a:gd name="T33" fmla="*/ 60 h 65"/>
                <a:gd name="T34" fmla="*/ 28 w 34"/>
                <a:gd name="T35" fmla="*/ 64 h 65"/>
                <a:gd name="T36" fmla="*/ 28 w 34"/>
                <a:gd name="T37" fmla="*/ 65 h 65"/>
                <a:gd name="T38" fmla="*/ 28 w 34"/>
                <a:gd name="T39" fmla="*/ 65 h 65"/>
                <a:gd name="T40" fmla="*/ 28 w 34"/>
                <a:gd name="T41" fmla="*/ 65 h 65"/>
                <a:gd name="T42" fmla="*/ 28 w 34"/>
                <a:gd name="T43" fmla="*/ 65 h 65"/>
                <a:gd name="T44" fmla="*/ 28 w 34"/>
                <a:gd name="T45" fmla="*/ 65 h 65"/>
                <a:gd name="T46" fmla="*/ 34 w 34"/>
                <a:gd name="T4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65">
                  <a:moveTo>
                    <a:pt x="34" y="65"/>
                  </a:moveTo>
                  <a:lnTo>
                    <a:pt x="34" y="65"/>
                  </a:lnTo>
                  <a:lnTo>
                    <a:pt x="34" y="64"/>
                  </a:lnTo>
                  <a:lnTo>
                    <a:pt x="34" y="60"/>
                  </a:lnTo>
                  <a:lnTo>
                    <a:pt x="33" y="54"/>
                  </a:lnTo>
                  <a:lnTo>
                    <a:pt x="31" y="46"/>
                  </a:lnTo>
                  <a:lnTo>
                    <a:pt x="28" y="37"/>
                  </a:lnTo>
                  <a:lnTo>
                    <a:pt x="22" y="27"/>
                  </a:lnTo>
                  <a:lnTo>
                    <a:pt x="15" y="14"/>
                  </a:lnTo>
                  <a:lnTo>
                    <a:pt x="5" y="0"/>
                  </a:lnTo>
                  <a:lnTo>
                    <a:pt x="0" y="4"/>
                  </a:lnTo>
                  <a:lnTo>
                    <a:pt x="10" y="18"/>
                  </a:lnTo>
                  <a:lnTo>
                    <a:pt x="16" y="30"/>
                  </a:lnTo>
                  <a:lnTo>
                    <a:pt x="22" y="39"/>
                  </a:lnTo>
                  <a:lnTo>
                    <a:pt x="25" y="49"/>
                  </a:lnTo>
                  <a:lnTo>
                    <a:pt x="27" y="56"/>
                  </a:lnTo>
                  <a:lnTo>
                    <a:pt x="28" y="60"/>
                  </a:lnTo>
                  <a:lnTo>
                    <a:pt x="28" y="64"/>
                  </a:lnTo>
                  <a:lnTo>
                    <a:pt x="28" y="65"/>
                  </a:lnTo>
                  <a:lnTo>
                    <a:pt x="28" y="65"/>
                  </a:lnTo>
                  <a:lnTo>
                    <a:pt x="28" y="65"/>
                  </a:lnTo>
                  <a:lnTo>
                    <a:pt x="28" y="65"/>
                  </a:lnTo>
                  <a:lnTo>
                    <a:pt x="28" y="65"/>
                  </a:lnTo>
                  <a:lnTo>
                    <a:pt x="34"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269"/>
            <p:cNvSpPr>
              <a:spLocks/>
            </p:cNvSpPr>
            <p:nvPr/>
          </p:nvSpPr>
          <p:spPr bwMode="auto">
            <a:xfrm>
              <a:off x="3456361" y="2827883"/>
              <a:ext cx="23813" cy="20638"/>
            </a:xfrm>
            <a:custGeom>
              <a:avLst/>
              <a:gdLst>
                <a:gd name="T0" fmla="*/ 0 w 30"/>
                <a:gd name="T1" fmla="*/ 25 h 25"/>
                <a:gd name="T2" fmla="*/ 0 w 30"/>
                <a:gd name="T3" fmla="*/ 25 h 25"/>
                <a:gd name="T4" fmla="*/ 10 w 30"/>
                <a:gd name="T5" fmla="*/ 25 h 25"/>
                <a:gd name="T6" fmla="*/ 18 w 30"/>
                <a:gd name="T7" fmla="*/ 24 h 25"/>
                <a:gd name="T8" fmla="*/ 24 w 30"/>
                <a:gd name="T9" fmla="*/ 19 h 25"/>
                <a:gd name="T10" fmla="*/ 27 w 30"/>
                <a:gd name="T11" fmla="*/ 14 h 25"/>
                <a:gd name="T12" fmla="*/ 30 w 30"/>
                <a:gd name="T13" fmla="*/ 9 h 25"/>
                <a:gd name="T14" fmla="*/ 30 w 30"/>
                <a:gd name="T15" fmla="*/ 4 h 25"/>
                <a:gd name="T16" fmla="*/ 30 w 30"/>
                <a:gd name="T17" fmla="*/ 1 h 25"/>
                <a:gd name="T18" fmla="*/ 30 w 30"/>
                <a:gd name="T19" fmla="*/ 0 h 25"/>
                <a:gd name="T20" fmla="*/ 24 w 30"/>
                <a:gd name="T21" fmla="*/ 0 h 25"/>
                <a:gd name="T22" fmla="*/ 24 w 30"/>
                <a:gd name="T23" fmla="*/ 1 h 25"/>
                <a:gd name="T24" fmla="*/ 24 w 30"/>
                <a:gd name="T25" fmla="*/ 4 h 25"/>
                <a:gd name="T26" fmla="*/ 23 w 30"/>
                <a:gd name="T27" fmla="*/ 7 h 25"/>
                <a:gd name="T28" fmla="*/ 22 w 30"/>
                <a:gd name="T29" fmla="*/ 11 h 25"/>
                <a:gd name="T30" fmla="*/ 19 w 30"/>
                <a:gd name="T31" fmla="*/ 15 h 25"/>
                <a:gd name="T32" fmla="*/ 15 w 30"/>
                <a:gd name="T33" fmla="*/ 18 h 25"/>
                <a:gd name="T34" fmla="*/ 10 w 30"/>
                <a:gd name="T35" fmla="*/ 19 h 25"/>
                <a:gd name="T36" fmla="*/ 1 w 30"/>
                <a:gd name="T37" fmla="*/ 18 h 25"/>
                <a:gd name="T38" fmla="*/ 1 w 30"/>
                <a:gd name="T39" fmla="*/ 18 h 25"/>
                <a:gd name="T40" fmla="*/ 0 w 30"/>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5">
                  <a:moveTo>
                    <a:pt x="0" y="25"/>
                  </a:moveTo>
                  <a:lnTo>
                    <a:pt x="0" y="25"/>
                  </a:lnTo>
                  <a:lnTo>
                    <a:pt x="10" y="25"/>
                  </a:lnTo>
                  <a:lnTo>
                    <a:pt x="18" y="24"/>
                  </a:lnTo>
                  <a:lnTo>
                    <a:pt x="24" y="19"/>
                  </a:lnTo>
                  <a:lnTo>
                    <a:pt x="27" y="14"/>
                  </a:lnTo>
                  <a:lnTo>
                    <a:pt x="30" y="9"/>
                  </a:lnTo>
                  <a:lnTo>
                    <a:pt x="30" y="4"/>
                  </a:lnTo>
                  <a:lnTo>
                    <a:pt x="30" y="1"/>
                  </a:lnTo>
                  <a:lnTo>
                    <a:pt x="30" y="0"/>
                  </a:lnTo>
                  <a:lnTo>
                    <a:pt x="24" y="0"/>
                  </a:lnTo>
                  <a:lnTo>
                    <a:pt x="24" y="1"/>
                  </a:lnTo>
                  <a:lnTo>
                    <a:pt x="24" y="4"/>
                  </a:lnTo>
                  <a:lnTo>
                    <a:pt x="23" y="7"/>
                  </a:lnTo>
                  <a:lnTo>
                    <a:pt x="22" y="11"/>
                  </a:lnTo>
                  <a:lnTo>
                    <a:pt x="19" y="15"/>
                  </a:lnTo>
                  <a:lnTo>
                    <a:pt x="15" y="18"/>
                  </a:lnTo>
                  <a:lnTo>
                    <a:pt x="10" y="19"/>
                  </a:lnTo>
                  <a:lnTo>
                    <a:pt x="1" y="18"/>
                  </a:lnTo>
                  <a:lnTo>
                    <a:pt x="1" y="18"/>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270"/>
            <p:cNvSpPr>
              <a:spLocks/>
            </p:cNvSpPr>
            <p:nvPr/>
          </p:nvSpPr>
          <p:spPr bwMode="auto">
            <a:xfrm>
              <a:off x="3415086" y="2804071"/>
              <a:ext cx="42863" cy="44450"/>
            </a:xfrm>
            <a:custGeom>
              <a:avLst/>
              <a:gdLst>
                <a:gd name="T0" fmla="*/ 3 w 54"/>
                <a:gd name="T1" fmla="*/ 6 h 55"/>
                <a:gd name="T2" fmla="*/ 0 w 54"/>
                <a:gd name="T3" fmla="*/ 4 h 55"/>
                <a:gd name="T4" fmla="*/ 1 w 54"/>
                <a:gd name="T5" fmla="*/ 6 h 55"/>
                <a:gd name="T6" fmla="*/ 3 w 54"/>
                <a:gd name="T7" fmla="*/ 11 h 55"/>
                <a:gd name="T8" fmla="*/ 8 w 54"/>
                <a:gd name="T9" fmla="*/ 18 h 55"/>
                <a:gd name="T10" fmla="*/ 15 w 54"/>
                <a:gd name="T11" fmla="*/ 27 h 55"/>
                <a:gd name="T12" fmla="*/ 22 w 54"/>
                <a:gd name="T13" fmla="*/ 37 h 55"/>
                <a:gd name="T14" fmla="*/ 31 w 54"/>
                <a:gd name="T15" fmla="*/ 44 h 55"/>
                <a:gd name="T16" fmla="*/ 40 w 54"/>
                <a:gd name="T17" fmla="*/ 51 h 55"/>
                <a:gd name="T18" fmla="*/ 53 w 54"/>
                <a:gd name="T19" fmla="*/ 55 h 55"/>
                <a:gd name="T20" fmla="*/ 54 w 54"/>
                <a:gd name="T21" fmla="*/ 48 h 55"/>
                <a:gd name="T22" fmla="*/ 44 w 54"/>
                <a:gd name="T23" fmla="*/ 46 h 55"/>
                <a:gd name="T24" fmla="*/ 34 w 54"/>
                <a:gd name="T25" fmla="*/ 39 h 55"/>
                <a:gd name="T26" fmla="*/ 26 w 54"/>
                <a:gd name="T27" fmla="*/ 32 h 55"/>
                <a:gd name="T28" fmla="*/ 19 w 54"/>
                <a:gd name="T29" fmla="*/ 23 h 55"/>
                <a:gd name="T30" fmla="*/ 14 w 54"/>
                <a:gd name="T31" fmla="*/ 15 h 55"/>
                <a:gd name="T32" fmla="*/ 9 w 54"/>
                <a:gd name="T33" fmla="*/ 8 h 55"/>
                <a:gd name="T34" fmla="*/ 7 w 54"/>
                <a:gd name="T35" fmla="*/ 3 h 55"/>
                <a:gd name="T36" fmla="*/ 6 w 54"/>
                <a:gd name="T37" fmla="*/ 2 h 55"/>
                <a:gd name="T38" fmla="*/ 2 w 54"/>
                <a:gd name="T39" fmla="*/ 0 h 55"/>
                <a:gd name="T40" fmla="*/ 6 w 54"/>
                <a:gd name="T41" fmla="*/ 2 h 55"/>
                <a:gd name="T42" fmla="*/ 4 w 54"/>
                <a:gd name="T43" fmla="*/ 0 h 55"/>
                <a:gd name="T44" fmla="*/ 2 w 54"/>
                <a:gd name="T45" fmla="*/ 0 h 55"/>
                <a:gd name="T46" fmla="*/ 3 w 54"/>
                <a:gd name="T4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5">
                  <a:moveTo>
                    <a:pt x="3" y="6"/>
                  </a:moveTo>
                  <a:lnTo>
                    <a:pt x="0" y="4"/>
                  </a:lnTo>
                  <a:lnTo>
                    <a:pt x="1" y="6"/>
                  </a:lnTo>
                  <a:lnTo>
                    <a:pt x="3" y="11"/>
                  </a:lnTo>
                  <a:lnTo>
                    <a:pt x="8" y="18"/>
                  </a:lnTo>
                  <a:lnTo>
                    <a:pt x="15" y="27"/>
                  </a:lnTo>
                  <a:lnTo>
                    <a:pt x="22" y="37"/>
                  </a:lnTo>
                  <a:lnTo>
                    <a:pt x="31" y="44"/>
                  </a:lnTo>
                  <a:lnTo>
                    <a:pt x="40" y="51"/>
                  </a:lnTo>
                  <a:lnTo>
                    <a:pt x="53" y="55"/>
                  </a:lnTo>
                  <a:lnTo>
                    <a:pt x="54" y="48"/>
                  </a:lnTo>
                  <a:lnTo>
                    <a:pt x="44" y="46"/>
                  </a:lnTo>
                  <a:lnTo>
                    <a:pt x="34" y="39"/>
                  </a:lnTo>
                  <a:lnTo>
                    <a:pt x="26" y="32"/>
                  </a:lnTo>
                  <a:lnTo>
                    <a:pt x="19" y="23"/>
                  </a:lnTo>
                  <a:lnTo>
                    <a:pt x="14" y="15"/>
                  </a:lnTo>
                  <a:lnTo>
                    <a:pt x="9" y="8"/>
                  </a:lnTo>
                  <a:lnTo>
                    <a:pt x="7" y="3"/>
                  </a:lnTo>
                  <a:lnTo>
                    <a:pt x="6" y="2"/>
                  </a:lnTo>
                  <a:lnTo>
                    <a:pt x="2" y="0"/>
                  </a:lnTo>
                  <a:lnTo>
                    <a:pt x="6" y="2"/>
                  </a:lnTo>
                  <a:lnTo>
                    <a:pt x="4" y="0"/>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271"/>
            <p:cNvSpPr>
              <a:spLocks/>
            </p:cNvSpPr>
            <p:nvPr/>
          </p:nvSpPr>
          <p:spPr bwMode="auto">
            <a:xfrm>
              <a:off x="3381748" y="2804071"/>
              <a:ext cx="36513" cy="9525"/>
            </a:xfrm>
            <a:custGeom>
              <a:avLst/>
              <a:gdLst>
                <a:gd name="T0" fmla="*/ 2 w 45"/>
                <a:gd name="T1" fmla="*/ 8 h 11"/>
                <a:gd name="T2" fmla="*/ 2 w 45"/>
                <a:gd name="T3" fmla="*/ 11 h 11"/>
                <a:gd name="T4" fmla="*/ 45 w 45"/>
                <a:gd name="T5" fmla="*/ 6 h 11"/>
                <a:gd name="T6" fmla="*/ 44 w 45"/>
                <a:gd name="T7" fmla="*/ 0 h 11"/>
                <a:gd name="T8" fmla="*/ 0 w 45"/>
                <a:gd name="T9" fmla="*/ 4 h 11"/>
                <a:gd name="T10" fmla="*/ 2 w 45"/>
                <a:gd name="T11" fmla="*/ 8 h 11"/>
              </a:gdLst>
              <a:ahLst/>
              <a:cxnLst>
                <a:cxn ang="0">
                  <a:pos x="T0" y="T1"/>
                </a:cxn>
                <a:cxn ang="0">
                  <a:pos x="T2" y="T3"/>
                </a:cxn>
                <a:cxn ang="0">
                  <a:pos x="T4" y="T5"/>
                </a:cxn>
                <a:cxn ang="0">
                  <a:pos x="T6" y="T7"/>
                </a:cxn>
                <a:cxn ang="0">
                  <a:pos x="T8" y="T9"/>
                </a:cxn>
                <a:cxn ang="0">
                  <a:pos x="T10" y="T11"/>
                </a:cxn>
              </a:cxnLst>
              <a:rect l="0" t="0" r="r" b="b"/>
              <a:pathLst>
                <a:path w="45" h="11">
                  <a:moveTo>
                    <a:pt x="2" y="8"/>
                  </a:moveTo>
                  <a:lnTo>
                    <a:pt x="2" y="11"/>
                  </a:lnTo>
                  <a:lnTo>
                    <a:pt x="45" y="6"/>
                  </a:lnTo>
                  <a:lnTo>
                    <a:pt x="44" y="0"/>
                  </a:lnTo>
                  <a:lnTo>
                    <a:pt x="0" y="4"/>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272"/>
            <p:cNvSpPr>
              <a:spLocks/>
            </p:cNvSpPr>
            <p:nvPr/>
          </p:nvSpPr>
          <p:spPr bwMode="auto">
            <a:xfrm>
              <a:off x="3338886" y="2802483"/>
              <a:ext cx="115888" cy="119063"/>
            </a:xfrm>
            <a:custGeom>
              <a:avLst/>
              <a:gdLst>
                <a:gd name="T0" fmla="*/ 44 w 146"/>
                <a:gd name="T1" fmla="*/ 0 h 148"/>
                <a:gd name="T2" fmla="*/ 100 w 146"/>
                <a:gd name="T3" fmla="*/ 4 h 148"/>
                <a:gd name="T4" fmla="*/ 100 w 146"/>
                <a:gd name="T5" fmla="*/ 5 h 148"/>
                <a:gd name="T6" fmla="*/ 103 w 146"/>
                <a:gd name="T7" fmla="*/ 6 h 148"/>
                <a:gd name="T8" fmla="*/ 105 w 146"/>
                <a:gd name="T9" fmla="*/ 9 h 148"/>
                <a:gd name="T10" fmla="*/ 108 w 146"/>
                <a:gd name="T11" fmla="*/ 12 h 148"/>
                <a:gd name="T12" fmla="*/ 113 w 146"/>
                <a:gd name="T13" fmla="*/ 16 h 148"/>
                <a:gd name="T14" fmla="*/ 116 w 146"/>
                <a:gd name="T15" fmla="*/ 20 h 148"/>
                <a:gd name="T16" fmla="*/ 122 w 146"/>
                <a:gd name="T17" fmla="*/ 26 h 148"/>
                <a:gd name="T18" fmla="*/ 127 w 146"/>
                <a:gd name="T19" fmla="*/ 32 h 148"/>
                <a:gd name="T20" fmla="*/ 131 w 146"/>
                <a:gd name="T21" fmla="*/ 38 h 148"/>
                <a:gd name="T22" fmla="*/ 135 w 146"/>
                <a:gd name="T23" fmla="*/ 43 h 148"/>
                <a:gd name="T24" fmla="*/ 139 w 146"/>
                <a:gd name="T25" fmla="*/ 50 h 148"/>
                <a:gd name="T26" fmla="*/ 142 w 146"/>
                <a:gd name="T27" fmla="*/ 57 h 148"/>
                <a:gd name="T28" fmla="*/ 144 w 146"/>
                <a:gd name="T29" fmla="*/ 64 h 148"/>
                <a:gd name="T30" fmla="*/ 146 w 146"/>
                <a:gd name="T31" fmla="*/ 71 h 148"/>
                <a:gd name="T32" fmla="*/ 146 w 146"/>
                <a:gd name="T33" fmla="*/ 78 h 148"/>
                <a:gd name="T34" fmla="*/ 144 w 146"/>
                <a:gd name="T35" fmla="*/ 84 h 148"/>
                <a:gd name="T36" fmla="*/ 139 w 146"/>
                <a:gd name="T37" fmla="*/ 95 h 148"/>
                <a:gd name="T38" fmla="*/ 136 w 146"/>
                <a:gd name="T39" fmla="*/ 103 h 148"/>
                <a:gd name="T40" fmla="*/ 131 w 146"/>
                <a:gd name="T41" fmla="*/ 108 h 148"/>
                <a:gd name="T42" fmla="*/ 128 w 146"/>
                <a:gd name="T43" fmla="*/ 110 h 148"/>
                <a:gd name="T44" fmla="*/ 124 w 146"/>
                <a:gd name="T45" fmla="*/ 111 h 148"/>
                <a:gd name="T46" fmla="*/ 121 w 146"/>
                <a:gd name="T47" fmla="*/ 111 h 148"/>
                <a:gd name="T48" fmla="*/ 120 w 146"/>
                <a:gd name="T49" fmla="*/ 111 h 148"/>
                <a:gd name="T50" fmla="*/ 119 w 146"/>
                <a:gd name="T51" fmla="*/ 110 h 148"/>
                <a:gd name="T52" fmla="*/ 84 w 146"/>
                <a:gd name="T53" fmla="*/ 66 h 148"/>
                <a:gd name="T54" fmla="*/ 86 w 146"/>
                <a:gd name="T55" fmla="*/ 66 h 148"/>
                <a:gd name="T56" fmla="*/ 89 w 146"/>
                <a:gd name="T57" fmla="*/ 69 h 148"/>
                <a:gd name="T58" fmla="*/ 95 w 146"/>
                <a:gd name="T59" fmla="*/ 73 h 148"/>
                <a:gd name="T60" fmla="*/ 99 w 146"/>
                <a:gd name="T61" fmla="*/ 79 h 148"/>
                <a:gd name="T62" fmla="*/ 105 w 146"/>
                <a:gd name="T63" fmla="*/ 86 h 148"/>
                <a:gd name="T64" fmla="*/ 110 w 146"/>
                <a:gd name="T65" fmla="*/ 95 h 148"/>
                <a:gd name="T66" fmla="*/ 112 w 146"/>
                <a:gd name="T67" fmla="*/ 106 h 148"/>
                <a:gd name="T68" fmla="*/ 112 w 146"/>
                <a:gd name="T69" fmla="*/ 117 h 148"/>
                <a:gd name="T70" fmla="*/ 108 w 146"/>
                <a:gd name="T71" fmla="*/ 129 h 148"/>
                <a:gd name="T72" fmla="*/ 104 w 146"/>
                <a:gd name="T73" fmla="*/ 137 h 148"/>
                <a:gd name="T74" fmla="*/ 98 w 146"/>
                <a:gd name="T75" fmla="*/ 142 h 148"/>
                <a:gd name="T76" fmla="*/ 91 w 146"/>
                <a:gd name="T77" fmla="*/ 146 h 148"/>
                <a:gd name="T78" fmla="*/ 84 w 146"/>
                <a:gd name="T79" fmla="*/ 147 h 148"/>
                <a:gd name="T80" fmla="*/ 78 w 146"/>
                <a:gd name="T81" fmla="*/ 148 h 148"/>
                <a:gd name="T82" fmla="*/ 75 w 146"/>
                <a:gd name="T83" fmla="*/ 148 h 148"/>
                <a:gd name="T84" fmla="*/ 73 w 146"/>
                <a:gd name="T85" fmla="*/ 148 h 148"/>
                <a:gd name="T86" fmla="*/ 42 w 146"/>
                <a:gd name="T87" fmla="*/ 104 h 148"/>
                <a:gd name="T88" fmla="*/ 0 w 146"/>
                <a:gd name="T89" fmla="*/ 93 h 148"/>
                <a:gd name="T90" fmla="*/ 44 w 146"/>
                <a:gd name="T9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6" h="148">
                  <a:moveTo>
                    <a:pt x="44" y="0"/>
                  </a:moveTo>
                  <a:lnTo>
                    <a:pt x="100" y="4"/>
                  </a:lnTo>
                  <a:lnTo>
                    <a:pt x="100" y="5"/>
                  </a:lnTo>
                  <a:lnTo>
                    <a:pt x="103" y="6"/>
                  </a:lnTo>
                  <a:lnTo>
                    <a:pt x="105" y="9"/>
                  </a:lnTo>
                  <a:lnTo>
                    <a:pt x="108" y="12"/>
                  </a:lnTo>
                  <a:lnTo>
                    <a:pt x="113" y="16"/>
                  </a:lnTo>
                  <a:lnTo>
                    <a:pt x="116" y="20"/>
                  </a:lnTo>
                  <a:lnTo>
                    <a:pt x="122" y="26"/>
                  </a:lnTo>
                  <a:lnTo>
                    <a:pt x="127" y="32"/>
                  </a:lnTo>
                  <a:lnTo>
                    <a:pt x="131" y="38"/>
                  </a:lnTo>
                  <a:lnTo>
                    <a:pt x="135" y="43"/>
                  </a:lnTo>
                  <a:lnTo>
                    <a:pt x="139" y="50"/>
                  </a:lnTo>
                  <a:lnTo>
                    <a:pt x="142" y="57"/>
                  </a:lnTo>
                  <a:lnTo>
                    <a:pt x="144" y="64"/>
                  </a:lnTo>
                  <a:lnTo>
                    <a:pt x="146" y="71"/>
                  </a:lnTo>
                  <a:lnTo>
                    <a:pt x="146" y="78"/>
                  </a:lnTo>
                  <a:lnTo>
                    <a:pt x="144" y="84"/>
                  </a:lnTo>
                  <a:lnTo>
                    <a:pt x="139" y="95"/>
                  </a:lnTo>
                  <a:lnTo>
                    <a:pt x="136" y="103"/>
                  </a:lnTo>
                  <a:lnTo>
                    <a:pt x="131" y="108"/>
                  </a:lnTo>
                  <a:lnTo>
                    <a:pt x="128" y="110"/>
                  </a:lnTo>
                  <a:lnTo>
                    <a:pt x="124" y="111"/>
                  </a:lnTo>
                  <a:lnTo>
                    <a:pt x="121" y="111"/>
                  </a:lnTo>
                  <a:lnTo>
                    <a:pt x="120" y="111"/>
                  </a:lnTo>
                  <a:lnTo>
                    <a:pt x="119" y="110"/>
                  </a:lnTo>
                  <a:lnTo>
                    <a:pt x="84" y="66"/>
                  </a:lnTo>
                  <a:lnTo>
                    <a:pt x="86" y="66"/>
                  </a:lnTo>
                  <a:lnTo>
                    <a:pt x="89" y="69"/>
                  </a:lnTo>
                  <a:lnTo>
                    <a:pt x="95" y="73"/>
                  </a:lnTo>
                  <a:lnTo>
                    <a:pt x="99" y="79"/>
                  </a:lnTo>
                  <a:lnTo>
                    <a:pt x="105" y="86"/>
                  </a:lnTo>
                  <a:lnTo>
                    <a:pt x="110" y="95"/>
                  </a:lnTo>
                  <a:lnTo>
                    <a:pt x="112" y="106"/>
                  </a:lnTo>
                  <a:lnTo>
                    <a:pt x="112" y="117"/>
                  </a:lnTo>
                  <a:lnTo>
                    <a:pt x="108" y="129"/>
                  </a:lnTo>
                  <a:lnTo>
                    <a:pt x="104" y="137"/>
                  </a:lnTo>
                  <a:lnTo>
                    <a:pt x="98" y="142"/>
                  </a:lnTo>
                  <a:lnTo>
                    <a:pt x="91" y="146"/>
                  </a:lnTo>
                  <a:lnTo>
                    <a:pt x="84" y="147"/>
                  </a:lnTo>
                  <a:lnTo>
                    <a:pt x="78" y="148"/>
                  </a:lnTo>
                  <a:lnTo>
                    <a:pt x="75" y="148"/>
                  </a:lnTo>
                  <a:lnTo>
                    <a:pt x="73" y="148"/>
                  </a:lnTo>
                  <a:lnTo>
                    <a:pt x="42" y="104"/>
                  </a:lnTo>
                  <a:lnTo>
                    <a:pt x="0" y="93"/>
                  </a:lnTo>
                  <a:lnTo>
                    <a:pt x="44" y="0"/>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273"/>
            <p:cNvSpPr>
              <a:spLocks/>
            </p:cNvSpPr>
            <p:nvPr/>
          </p:nvSpPr>
          <p:spPr bwMode="auto">
            <a:xfrm>
              <a:off x="3372223" y="2800896"/>
              <a:ext cx="46038" cy="7938"/>
            </a:xfrm>
            <a:custGeom>
              <a:avLst/>
              <a:gdLst>
                <a:gd name="T0" fmla="*/ 58 w 58"/>
                <a:gd name="T1" fmla="*/ 6 h 11"/>
                <a:gd name="T2" fmla="*/ 57 w 58"/>
                <a:gd name="T3" fmla="*/ 5 h 11"/>
                <a:gd name="T4" fmla="*/ 1 w 58"/>
                <a:gd name="T5" fmla="*/ 0 h 11"/>
                <a:gd name="T6" fmla="*/ 0 w 58"/>
                <a:gd name="T7" fmla="*/ 6 h 11"/>
                <a:gd name="T8" fmla="*/ 56 w 58"/>
                <a:gd name="T9" fmla="*/ 11 h 11"/>
                <a:gd name="T10" fmla="*/ 55 w 58"/>
                <a:gd name="T11" fmla="*/ 9 h 11"/>
                <a:gd name="T12" fmla="*/ 58 w 58"/>
                <a:gd name="T13" fmla="*/ 6 h 11"/>
                <a:gd name="T14" fmla="*/ 58 w 58"/>
                <a:gd name="T15" fmla="*/ 5 h 11"/>
                <a:gd name="T16" fmla="*/ 57 w 58"/>
                <a:gd name="T17" fmla="*/ 5 h 11"/>
                <a:gd name="T18" fmla="*/ 58 w 58"/>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
                  <a:moveTo>
                    <a:pt x="58" y="6"/>
                  </a:moveTo>
                  <a:lnTo>
                    <a:pt x="57" y="5"/>
                  </a:lnTo>
                  <a:lnTo>
                    <a:pt x="1" y="0"/>
                  </a:lnTo>
                  <a:lnTo>
                    <a:pt x="0" y="6"/>
                  </a:lnTo>
                  <a:lnTo>
                    <a:pt x="56" y="11"/>
                  </a:lnTo>
                  <a:lnTo>
                    <a:pt x="55" y="9"/>
                  </a:lnTo>
                  <a:lnTo>
                    <a:pt x="58" y="6"/>
                  </a:lnTo>
                  <a:lnTo>
                    <a:pt x="58" y="5"/>
                  </a:lnTo>
                  <a:lnTo>
                    <a:pt x="57" y="5"/>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274"/>
            <p:cNvSpPr>
              <a:spLocks/>
            </p:cNvSpPr>
            <p:nvPr/>
          </p:nvSpPr>
          <p:spPr bwMode="auto">
            <a:xfrm>
              <a:off x="3415086" y="2805658"/>
              <a:ext cx="41275" cy="65088"/>
            </a:xfrm>
            <a:custGeom>
              <a:avLst/>
              <a:gdLst>
                <a:gd name="T0" fmla="*/ 50 w 51"/>
                <a:gd name="T1" fmla="*/ 82 h 82"/>
                <a:gd name="T2" fmla="*/ 50 w 51"/>
                <a:gd name="T3" fmla="*/ 82 h 82"/>
                <a:gd name="T4" fmla="*/ 51 w 51"/>
                <a:gd name="T5" fmla="*/ 75 h 82"/>
                <a:gd name="T6" fmla="*/ 51 w 51"/>
                <a:gd name="T7" fmla="*/ 67 h 82"/>
                <a:gd name="T8" fmla="*/ 50 w 51"/>
                <a:gd name="T9" fmla="*/ 60 h 82"/>
                <a:gd name="T10" fmla="*/ 47 w 51"/>
                <a:gd name="T11" fmla="*/ 53 h 82"/>
                <a:gd name="T12" fmla="*/ 44 w 51"/>
                <a:gd name="T13" fmla="*/ 46 h 82"/>
                <a:gd name="T14" fmla="*/ 40 w 51"/>
                <a:gd name="T15" fmla="*/ 39 h 82"/>
                <a:gd name="T16" fmla="*/ 36 w 51"/>
                <a:gd name="T17" fmla="*/ 32 h 82"/>
                <a:gd name="T18" fmla="*/ 31 w 51"/>
                <a:gd name="T19" fmla="*/ 26 h 82"/>
                <a:gd name="T20" fmla="*/ 26 w 51"/>
                <a:gd name="T21" fmla="*/ 21 h 82"/>
                <a:gd name="T22" fmla="*/ 21 w 51"/>
                <a:gd name="T23" fmla="*/ 15 h 82"/>
                <a:gd name="T24" fmla="*/ 17 w 51"/>
                <a:gd name="T25" fmla="*/ 10 h 82"/>
                <a:gd name="T26" fmla="*/ 13 w 51"/>
                <a:gd name="T27" fmla="*/ 7 h 82"/>
                <a:gd name="T28" fmla="*/ 9 w 51"/>
                <a:gd name="T29" fmla="*/ 3 h 82"/>
                <a:gd name="T30" fmla="*/ 7 w 51"/>
                <a:gd name="T31" fmla="*/ 1 h 82"/>
                <a:gd name="T32" fmla="*/ 5 w 51"/>
                <a:gd name="T33" fmla="*/ 0 h 82"/>
                <a:gd name="T34" fmla="*/ 3 w 51"/>
                <a:gd name="T35" fmla="*/ 0 h 82"/>
                <a:gd name="T36" fmla="*/ 0 w 51"/>
                <a:gd name="T37" fmla="*/ 3 h 82"/>
                <a:gd name="T38" fmla="*/ 0 w 51"/>
                <a:gd name="T39" fmla="*/ 5 h 82"/>
                <a:gd name="T40" fmla="*/ 2 w 51"/>
                <a:gd name="T41" fmla="*/ 6 h 82"/>
                <a:gd name="T42" fmla="*/ 5 w 51"/>
                <a:gd name="T43" fmla="*/ 8 h 82"/>
                <a:gd name="T44" fmla="*/ 8 w 51"/>
                <a:gd name="T45" fmla="*/ 12 h 82"/>
                <a:gd name="T46" fmla="*/ 13 w 51"/>
                <a:gd name="T47" fmla="*/ 15 h 82"/>
                <a:gd name="T48" fmla="*/ 16 w 51"/>
                <a:gd name="T49" fmla="*/ 20 h 82"/>
                <a:gd name="T50" fmla="*/ 22 w 51"/>
                <a:gd name="T51" fmla="*/ 25 h 82"/>
                <a:gd name="T52" fmla="*/ 26 w 51"/>
                <a:gd name="T53" fmla="*/ 30 h 82"/>
                <a:gd name="T54" fmla="*/ 30 w 51"/>
                <a:gd name="T55" fmla="*/ 36 h 82"/>
                <a:gd name="T56" fmla="*/ 35 w 51"/>
                <a:gd name="T57" fmla="*/ 43 h 82"/>
                <a:gd name="T58" fmla="*/ 39 w 51"/>
                <a:gd name="T59" fmla="*/ 48 h 82"/>
                <a:gd name="T60" fmla="*/ 41 w 51"/>
                <a:gd name="T61" fmla="*/ 55 h 82"/>
                <a:gd name="T62" fmla="*/ 44 w 51"/>
                <a:gd name="T63" fmla="*/ 62 h 82"/>
                <a:gd name="T64" fmla="*/ 45 w 51"/>
                <a:gd name="T65" fmla="*/ 68 h 82"/>
                <a:gd name="T66" fmla="*/ 45 w 51"/>
                <a:gd name="T67" fmla="*/ 74 h 82"/>
                <a:gd name="T68" fmla="*/ 44 w 51"/>
                <a:gd name="T69" fmla="*/ 79 h 82"/>
                <a:gd name="T70" fmla="*/ 44 w 51"/>
                <a:gd name="T71" fmla="*/ 79 h 82"/>
                <a:gd name="T72" fmla="*/ 50 w 51"/>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82">
                  <a:moveTo>
                    <a:pt x="50" y="82"/>
                  </a:moveTo>
                  <a:lnTo>
                    <a:pt x="50" y="82"/>
                  </a:lnTo>
                  <a:lnTo>
                    <a:pt x="51" y="75"/>
                  </a:lnTo>
                  <a:lnTo>
                    <a:pt x="51" y="67"/>
                  </a:lnTo>
                  <a:lnTo>
                    <a:pt x="50" y="60"/>
                  </a:lnTo>
                  <a:lnTo>
                    <a:pt x="47" y="53"/>
                  </a:lnTo>
                  <a:lnTo>
                    <a:pt x="44" y="46"/>
                  </a:lnTo>
                  <a:lnTo>
                    <a:pt x="40" y="39"/>
                  </a:lnTo>
                  <a:lnTo>
                    <a:pt x="36" y="32"/>
                  </a:lnTo>
                  <a:lnTo>
                    <a:pt x="31" y="26"/>
                  </a:lnTo>
                  <a:lnTo>
                    <a:pt x="26" y="21"/>
                  </a:lnTo>
                  <a:lnTo>
                    <a:pt x="21" y="15"/>
                  </a:lnTo>
                  <a:lnTo>
                    <a:pt x="17" y="10"/>
                  </a:lnTo>
                  <a:lnTo>
                    <a:pt x="13" y="7"/>
                  </a:lnTo>
                  <a:lnTo>
                    <a:pt x="9" y="3"/>
                  </a:lnTo>
                  <a:lnTo>
                    <a:pt x="7" y="1"/>
                  </a:lnTo>
                  <a:lnTo>
                    <a:pt x="5" y="0"/>
                  </a:lnTo>
                  <a:lnTo>
                    <a:pt x="3" y="0"/>
                  </a:lnTo>
                  <a:lnTo>
                    <a:pt x="0" y="3"/>
                  </a:lnTo>
                  <a:lnTo>
                    <a:pt x="0" y="5"/>
                  </a:lnTo>
                  <a:lnTo>
                    <a:pt x="2" y="6"/>
                  </a:lnTo>
                  <a:lnTo>
                    <a:pt x="5" y="8"/>
                  </a:lnTo>
                  <a:lnTo>
                    <a:pt x="8" y="12"/>
                  </a:lnTo>
                  <a:lnTo>
                    <a:pt x="13" y="15"/>
                  </a:lnTo>
                  <a:lnTo>
                    <a:pt x="16" y="20"/>
                  </a:lnTo>
                  <a:lnTo>
                    <a:pt x="22" y="25"/>
                  </a:lnTo>
                  <a:lnTo>
                    <a:pt x="26" y="30"/>
                  </a:lnTo>
                  <a:lnTo>
                    <a:pt x="30" y="36"/>
                  </a:lnTo>
                  <a:lnTo>
                    <a:pt x="35" y="43"/>
                  </a:lnTo>
                  <a:lnTo>
                    <a:pt x="39" y="48"/>
                  </a:lnTo>
                  <a:lnTo>
                    <a:pt x="41" y="55"/>
                  </a:lnTo>
                  <a:lnTo>
                    <a:pt x="44" y="62"/>
                  </a:lnTo>
                  <a:lnTo>
                    <a:pt x="45" y="68"/>
                  </a:lnTo>
                  <a:lnTo>
                    <a:pt x="45" y="74"/>
                  </a:lnTo>
                  <a:lnTo>
                    <a:pt x="44" y="79"/>
                  </a:lnTo>
                  <a:lnTo>
                    <a:pt x="44" y="79"/>
                  </a:lnTo>
                  <a:lnTo>
                    <a:pt x="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275"/>
            <p:cNvSpPr>
              <a:spLocks/>
            </p:cNvSpPr>
            <p:nvPr/>
          </p:nvSpPr>
          <p:spPr bwMode="auto">
            <a:xfrm>
              <a:off x="3430961" y="2869158"/>
              <a:ext cx="23813" cy="25400"/>
            </a:xfrm>
            <a:custGeom>
              <a:avLst/>
              <a:gdLst>
                <a:gd name="T0" fmla="*/ 0 w 32"/>
                <a:gd name="T1" fmla="*/ 30 h 33"/>
                <a:gd name="T2" fmla="*/ 2 w 32"/>
                <a:gd name="T3" fmla="*/ 32 h 33"/>
                <a:gd name="T4" fmla="*/ 3 w 32"/>
                <a:gd name="T5" fmla="*/ 33 h 33"/>
                <a:gd name="T6" fmla="*/ 5 w 32"/>
                <a:gd name="T7" fmla="*/ 33 h 33"/>
                <a:gd name="T8" fmla="*/ 8 w 32"/>
                <a:gd name="T9" fmla="*/ 33 h 33"/>
                <a:gd name="T10" fmla="*/ 13 w 32"/>
                <a:gd name="T11" fmla="*/ 30 h 33"/>
                <a:gd name="T12" fmla="*/ 18 w 32"/>
                <a:gd name="T13" fmla="*/ 28 h 33"/>
                <a:gd name="T14" fmla="*/ 22 w 32"/>
                <a:gd name="T15" fmla="*/ 22 h 33"/>
                <a:gd name="T16" fmla="*/ 27 w 32"/>
                <a:gd name="T17" fmla="*/ 14 h 33"/>
                <a:gd name="T18" fmla="*/ 32 w 32"/>
                <a:gd name="T19" fmla="*/ 3 h 33"/>
                <a:gd name="T20" fmla="*/ 26 w 32"/>
                <a:gd name="T21" fmla="*/ 0 h 33"/>
                <a:gd name="T22" fmla="*/ 21 w 32"/>
                <a:gd name="T23" fmla="*/ 12 h 33"/>
                <a:gd name="T24" fmla="*/ 17 w 32"/>
                <a:gd name="T25" fmla="*/ 19 h 33"/>
                <a:gd name="T26" fmla="*/ 13 w 32"/>
                <a:gd name="T27" fmla="*/ 24 h 33"/>
                <a:gd name="T28" fmla="*/ 10 w 32"/>
                <a:gd name="T29" fmla="*/ 26 h 33"/>
                <a:gd name="T30" fmla="*/ 7 w 32"/>
                <a:gd name="T31" fmla="*/ 26 h 33"/>
                <a:gd name="T32" fmla="*/ 5 w 32"/>
                <a:gd name="T33" fmla="*/ 26 h 33"/>
                <a:gd name="T34" fmla="*/ 4 w 32"/>
                <a:gd name="T35" fmla="*/ 26 h 33"/>
                <a:gd name="T36" fmla="*/ 5 w 32"/>
                <a:gd name="T37" fmla="*/ 26 h 33"/>
                <a:gd name="T38" fmla="*/ 6 w 32"/>
                <a:gd name="T39" fmla="*/ 27 h 33"/>
                <a:gd name="T40" fmla="*/ 0 w 32"/>
                <a:gd name="T41" fmla="*/ 30 h 33"/>
                <a:gd name="T42" fmla="*/ 0 w 32"/>
                <a:gd name="T43" fmla="*/ 30 h 33"/>
                <a:gd name="T44" fmla="*/ 2 w 32"/>
                <a:gd name="T45" fmla="*/ 32 h 33"/>
                <a:gd name="T46" fmla="*/ 0 w 32"/>
                <a:gd name="T4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0" y="30"/>
                  </a:moveTo>
                  <a:lnTo>
                    <a:pt x="2" y="32"/>
                  </a:lnTo>
                  <a:lnTo>
                    <a:pt x="3" y="33"/>
                  </a:lnTo>
                  <a:lnTo>
                    <a:pt x="5" y="33"/>
                  </a:lnTo>
                  <a:lnTo>
                    <a:pt x="8" y="33"/>
                  </a:lnTo>
                  <a:lnTo>
                    <a:pt x="13" y="30"/>
                  </a:lnTo>
                  <a:lnTo>
                    <a:pt x="18" y="28"/>
                  </a:lnTo>
                  <a:lnTo>
                    <a:pt x="22" y="22"/>
                  </a:lnTo>
                  <a:lnTo>
                    <a:pt x="27" y="14"/>
                  </a:lnTo>
                  <a:lnTo>
                    <a:pt x="32" y="3"/>
                  </a:lnTo>
                  <a:lnTo>
                    <a:pt x="26" y="0"/>
                  </a:lnTo>
                  <a:lnTo>
                    <a:pt x="21" y="12"/>
                  </a:lnTo>
                  <a:lnTo>
                    <a:pt x="17" y="19"/>
                  </a:lnTo>
                  <a:lnTo>
                    <a:pt x="13" y="24"/>
                  </a:lnTo>
                  <a:lnTo>
                    <a:pt x="10" y="26"/>
                  </a:lnTo>
                  <a:lnTo>
                    <a:pt x="7" y="26"/>
                  </a:lnTo>
                  <a:lnTo>
                    <a:pt x="5" y="26"/>
                  </a:lnTo>
                  <a:lnTo>
                    <a:pt x="4" y="26"/>
                  </a:lnTo>
                  <a:lnTo>
                    <a:pt x="5" y="26"/>
                  </a:lnTo>
                  <a:lnTo>
                    <a:pt x="6" y="27"/>
                  </a:lnTo>
                  <a:lnTo>
                    <a:pt x="0" y="30"/>
                  </a:lnTo>
                  <a:lnTo>
                    <a:pt x="0" y="30"/>
                  </a:lnTo>
                  <a:lnTo>
                    <a:pt x="2" y="32"/>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276"/>
            <p:cNvSpPr>
              <a:spLocks/>
            </p:cNvSpPr>
            <p:nvPr/>
          </p:nvSpPr>
          <p:spPr bwMode="auto">
            <a:xfrm>
              <a:off x="3396036" y="2846933"/>
              <a:ext cx="39688" cy="46038"/>
            </a:xfrm>
            <a:custGeom>
              <a:avLst/>
              <a:gdLst>
                <a:gd name="T0" fmla="*/ 13 w 49"/>
                <a:gd name="T1" fmla="*/ 7 h 56"/>
                <a:gd name="T2" fmla="*/ 9 w 49"/>
                <a:gd name="T3" fmla="*/ 11 h 56"/>
                <a:gd name="T4" fmla="*/ 43 w 49"/>
                <a:gd name="T5" fmla="*/ 56 h 56"/>
                <a:gd name="T6" fmla="*/ 49 w 49"/>
                <a:gd name="T7" fmla="*/ 53 h 56"/>
                <a:gd name="T8" fmla="*/ 15 w 49"/>
                <a:gd name="T9" fmla="*/ 8 h 56"/>
                <a:gd name="T10" fmla="*/ 10 w 49"/>
                <a:gd name="T11" fmla="*/ 13 h 56"/>
                <a:gd name="T12" fmla="*/ 13 w 49"/>
                <a:gd name="T13" fmla="*/ 7 h 56"/>
                <a:gd name="T14" fmla="*/ 0 w 49"/>
                <a:gd name="T15" fmla="*/ 0 h 56"/>
                <a:gd name="T16" fmla="*/ 9 w 49"/>
                <a:gd name="T17" fmla="*/ 11 h 56"/>
                <a:gd name="T18" fmla="*/ 13 w 49"/>
                <a:gd name="T19"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6">
                  <a:moveTo>
                    <a:pt x="13" y="7"/>
                  </a:moveTo>
                  <a:lnTo>
                    <a:pt x="9" y="11"/>
                  </a:lnTo>
                  <a:lnTo>
                    <a:pt x="43" y="56"/>
                  </a:lnTo>
                  <a:lnTo>
                    <a:pt x="49" y="53"/>
                  </a:lnTo>
                  <a:lnTo>
                    <a:pt x="15" y="8"/>
                  </a:lnTo>
                  <a:lnTo>
                    <a:pt x="10" y="13"/>
                  </a:lnTo>
                  <a:lnTo>
                    <a:pt x="13" y="7"/>
                  </a:lnTo>
                  <a:lnTo>
                    <a:pt x="0" y="0"/>
                  </a:lnTo>
                  <a:lnTo>
                    <a:pt x="9" y="11"/>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277"/>
            <p:cNvSpPr>
              <a:spLocks/>
            </p:cNvSpPr>
            <p:nvPr/>
          </p:nvSpPr>
          <p:spPr bwMode="auto">
            <a:xfrm>
              <a:off x="3403973" y="2853283"/>
              <a:ext cx="25400" cy="44450"/>
            </a:xfrm>
            <a:custGeom>
              <a:avLst/>
              <a:gdLst>
                <a:gd name="T0" fmla="*/ 31 w 31"/>
                <a:gd name="T1" fmla="*/ 55 h 55"/>
                <a:gd name="T2" fmla="*/ 31 w 31"/>
                <a:gd name="T3" fmla="*/ 55 h 55"/>
                <a:gd name="T4" fmla="*/ 31 w 31"/>
                <a:gd name="T5" fmla="*/ 43 h 55"/>
                <a:gd name="T6" fmla="*/ 29 w 31"/>
                <a:gd name="T7" fmla="*/ 31 h 55"/>
                <a:gd name="T8" fmla="*/ 24 w 31"/>
                <a:gd name="T9" fmla="*/ 22 h 55"/>
                <a:gd name="T10" fmla="*/ 18 w 31"/>
                <a:gd name="T11" fmla="*/ 14 h 55"/>
                <a:gd name="T12" fmla="*/ 14 w 31"/>
                <a:gd name="T13" fmla="*/ 8 h 55"/>
                <a:gd name="T14" fmla="*/ 8 w 31"/>
                <a:gd name="T15" fmla="*/ 3 h 55"/>
                <a:gd name="T16" fmla="*/ 5 w 31"/>
                <a:gd name="T17" fmla="*/ 1 h 55"/>
                <a:gd name="T18" fmla="*/ 3 w 31"/>
                <a:gd name="T19" fmla="*/ 0 h 55"/>
                <a:gd name="T20" fmla="*/ 0 w 31"/>
                <a:gd name="T21" fmla="*/ 6 h 55"/>
                <a:gd name="T22" fmla="*/ 1 w 31"/>
                <a:gd name="T23" fmla="*/ 7 h 55"/>
                <a:gd name="T24" fmla="*/ 5 w 31"/>
                <a:gd name="T25" fmla="*/ 8 h 55"/>
                <a:gd name="T26" fmla="*/ 9 w 31"/>
                <a:gd name="T27" fmla="*/ 13 h 55"/>
                <a:gd name="T28" fmla="*/ 14 w 31"/>
                <a:gd name="T29" fmla="*/ 17 h 55"/>
                <a:gd name="T30" fmla="*/ 20 w 31"/>
                <a:gd name="T31" fmla="*/ 25 h 55"/>
                <a:gd name="T32" fmla="*/ 23 w 31"/>
                <a:gd name="T33" fmla="*/ 33 h 55"/>
                <a:gd name="T34" fmla="*/ 25 w 31"/>
                <a:gd name="T35" fmla="*/ 43 h 55"/>
                <a:gd name="T36" fmla="*/ 25 w 31"/>
                <a:gd name="T37" fmla="*/ 54 h 55"/>
                <a:gd name="T38" fmla="*/ 25 w 31"/>
                <a:gd name="T39" fmla="*/ 54 h 55"/>
                <a:gd name="T40" fmla="*/ 31 w 31"/>
                <a:gd name="T4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5">
                  <a:moveTo>
                    <a:pt x="31" y="55"/>
                  </a:moveTo>
                  <a:lnTo>
                    <a:pt x="31" y="55"/>
                  </a:lnTo>
                  <a:lnTo>
                    <a:pt x="31" y="43"/>
                  </a:lnTo>
                  <a:lnTo>
                    <a:pt x="29" y="31"/>
                  </a:lnTo>
                  <a:lnTo>
                    <a:pt x="24" y="22"/>
                  </a:lnTo>
                  <a:lnTo>
                    <a:pt x="18" y="14"/>
                  </a:lnTo>
                  <a:lnTo>
                    <a:pt x="14" y="8"/>
                  </a:lnTo>
                  <a:lnTo>
                    <a:pt x="8" y="3"/>
                  </a:lnTo>
                  <a:lnTo>
                    <a:pt x="5" y="1"/>
                  </a:lnTo>
                  <a:lnTo>
                    <a:pt x="3" y="0"/>
                  </a:lnTo>
                  <a:lnTo>
                    <a:pt x="0" y="6"/>
                  </a:lnTo>
                  <a:lnTo>
                    <a:pt x="1" y="7"/>
                  </a:lnTo>
                  <a:lnTo>
                    <a:pt x="5" y="8"/>
                  </a:lnTo>
                  <a:lnTo>
                    <a:pt x="9" y="13"/>
                  </a:lnTo>
                  <a:lnTo>
                    <a:pt x="14" y="17"/>
                  </a:lnTo>
                  <a:lnTo>
                    <a:pt x="20" y="25"/>
                  </a:lnTo>
                  <a:lnTo>
                    <a:pt x="23" y="33"/>
                  </a:lnTo>
                  <a:lnTo>
                    <a:pt x="25" y="43"/>
                  </a:lnTo>
                  <a:lnTo>
                    <a:pt x="25" y="54"/>
                  </a:lnTo>
                  <a:lnTo>
                    <a:pt x="25" y="54"/>
                  </a:lnTo>
                  <a:lnTo>
                    <a:pt x="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278"/>
            <p:cNvSpPr>
              <a:spLocks/>
            </p:cNvSpPr>
            <p:nvPr/>
          </p:nvSpPr>
          <p:spPr bwMode="auto">
            <a:xfrm>
              <a:off x="3394448" y="2896146"/>
              <a:ext cx="34925" cy="26988"/>
            </a:xfrm>
            <a:custGeom>
              <a:avLst/>
              <a:gdLst>
                <a:gd name="T0" fmla="*/ 0 w 44"/>
                <a:gd name="T1" fmla="*/ 32 h 35"/>
                <a:gd name="T2" fmla="*/ 3 w 44"/>
                <a:gd name="T3" fmla="*/ 35 h 35"/>
                <a:gd name="T4" fmla="*/ 5 w 44"/>
                <a:gd name="T5" fmla="*/ 35 h 35"/>
                <a:gd name="T6" fmla="*/ 8 w 44"/>
                <a:gd name="T7" fmla="*/ 35 h 35"/>
                <a:gd name="T8" fmla="*/ 14 w 44"/>
                <a:gd name="T9" fmla="*/ 33 h 35"/>
                <a:gd name="T10" fmla="*/ 22 w 44"/>
                <a:gd name="T11" fmla="*/ 32 h 35"/>
                <a:gd name="T12" fmla="*/ 29 w 44"/>
                <a:gd name="T13" fmla="*/ 28 h 35"/>
                <a:gd name="T14" fmla="*/ 36 w 44"/>
                <a:gd name="T15" fmla="*/ 22 h 35"/>
                <a:gd name="T16" fmla="*/ 42 w 44"/>
                <a:gd name="T17" fmla="*/ 13 h 35"/>
                <a:gd name="T18" fmla="*/ 44 w 44"/>
                <a:gd name="T19" fmla="*/ 1 h 35"/>
                <a:gd name="T20" fmla="*/ 38 w 44"/>
                <a:gd name="T21" fmla="*/ 0 h 35"/>
                <a:gd name="T22" fmla="*/ 35 w 44"/>
                <a:gd name="T23" fmla="*/ 10 h 35"/>
                <a:gd name="T24" fmla="*/ 31 w 44"/>
                <a:gd name="T25" fmla="*/ 18 h 35"/>
                <a:gd name="T26" fmla="*/ 26 w 44"/>
                <a:gd name="T27" fmla="*/ 23 h 35"/>
                <a:gd name="T28" fmla="*/ 20 w 44"/>
                <a:gd name="T29" fmla="*/ 25 h 35"/>
                <a:gd name="T30" fmla="*/ 14 w 44"/>
                <a:gd name="T31" fmla="*/ 28 h 35"/>
                <a:gd name="T32" fmla="*/ 8 w 44"/>
                <a:gd name="T33" fmla="*/ 28 h 35"/>
                <a:gd name="T34" fmla="*/ 5 w 44"/>
                <a:gd name="T35" fmla="*/ 28 h 35"/>
                <a:gd name="T36" fmla="*/ 4 w 44"/>
                <a:gd name="T37" fmla="*/ 28 h 35"/>
                <a:gd name="T38" fmla="*/ 6 w 44"/>
                <a:gd name="T39" fmla="*/ 29 h 35"/>
                <a:gd name="T40" fmla="*/ 0 w 44"/>
                <a:gd name="T41" fmla="*/ 32 h 35"/>
                <a:gd name="T42" fmla="*/ 2 w 44"/>
                <a:gd name="T43" fmla="*/ 35 h 35"/>
                <a:gd name="T44" fmla="*/ 3 w 44"/>
                <a:gd name="T45" fmla="*/ 35 h 35"/>
                <a:gd name="T46" fmla="*/ 0 w 44"/>
                <a:gd name="T4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5">
                  <a:moveTo>
                    <a:pt x="0" y="32"/>
                  </a:moveTo>
                  <a:lnTo>
                    <a:pt x="3" y="35"/>
                  </a:lnTo>
                  <a:lnTo>
                    <a:pt x="5" y="35"/>
                  </a:lnTo>
                  <a:lnTo>
                    <a:pt x="8" y="35"/>
                  </a:lnTo>
                  <a:lnTo>
                    <a:pt x="14" y="33"/>
                  </a:lnTo>
                  <a:lnTo>
                    <a:pt x="22" y="32"/>
                  </a:lnTo>
                  <a:lnTo>
                    <a:pt x="29" y="28"/>
                  </a:lnTo>
                  <a:lnTo>
                    <a:pt x="36" y="22"/>
                  </a:lnTo>
                  <a:lnTo>
                    <a:pt x="42" y="13"/>
                  </a:lnTo>
                  <a:lnTo>
                    <a:pt x="44" y="1"/>
                  </a:lnTo>
                  <a:lnTo>
                    <a:pt x="38" y="0"/>
                  </a:lnTo>
                  <a:lnTo>
                    <a:pt x="35" y="10"/>
                  </a:lnTo>
                  <a:lnTo>
                    <a:pt x="31" y="18"/>
                  </a:lnTo>
                  <a:lnTo>
                    <a:pt x="26" y="23"/>
                  </a:lnTo>
                  <a:lnTo>
                    <a:pt x="20" y="25"/>
                  </a:lnTo>
                  <a:lnTo>
                    <a:pt x="14" y="28"/>
                  </a:lnTo>
                  <a:lnTo>
                    <a:pt x="8" y="28"/>
                  </a:lnTo>
                  <a:lnTo>
                    <a:pt x="5" y="28"/>
                  </a:lnTo>
                  <a:lnTo>
                    <a:pt x="4" y="28"/>
                  </a:lnTo>
                  <a:lnTo>
                    <a:pt x="6" y="29"/>
                  </a:lnTo>
                  <a:lnTo>
                    <a:pt x="0" y="32"/>
                  </a:lnTo>
                  <a:lnTo>
                    <a:pt x="2" y="35"/>
                  </a:lnTo>
                  <a:lnTo>
                    <a:pt x="3" y="35"/>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279"/>
            <p:cNvSpPr>
              <a:spLocks/>
            </p:cNvSpPr>
            <p:nvPr/>
          </p:nvSpPr>
          <p:spPr bwMode="auto">
            <a:xfrm>
              <a:off x="3369048" y="2883446"/>
              <a:ext cx="30163" cy="38100"/>
            </a:xfrm>
            <a:custGeom>
              <a:avLst/>
              <a:gdLst>
                <a:gd name="T0" fmla="*/ 2 w 38"/>
                <a:gd name="T1" fmla="*/ 7 h 48"/>
                <a:gd name="T2" fmla="*/ 0 w 38"/>
                <a:gd name="T3" fmla="*/ 6 h 48"/>
                <a:gd name="T4" fmla="*/ 32 w 38"/>
                <a:gd name="T5" fmla="*/ 48 h 48"/>
                <a:gd name="T6" fmla="*/ 38 w 38"/>
                <a:gd name="T7" fmla="*/ 45 h 48"/>
                <a:gd name="T8" fmla="*/ 6 w 38"/>
                <a:gd name="T9" fmla="*/ 2 h 48"/>
                <a:gd name="T10" fmla="*/ 5 w 38"/>
                <a:gd name="T11" fmla="*/ 0 h 48"/>
                <a:gd name="T12" fmla="*/ 6 w 38"/>
                <a:gd name="T13" fmla="*/ 2 h 48"/>
                <a:gd name="T14" fmla="*/ 5 w 38"/>
                <a:gd name="T15" fmla="*/ 1 h 48"/>
                <a:gd name="T16" fmla="*/ 5 w 38"/>
                <a:gd name="T17" fmla="*/ 0 h 48"/>
                <a:gd name="T18" fmla="*/ 2 w 38"/>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2" y="7"/>
                  </a:moveTo>
                  <a:lnTo>
                    <a:pt x="0" y="6"/>
                  </a:lnTo>
                  <a:lnTo>
                    <a:pt x="32" y="48"/>
                  </a:lnTo>
                  <a:lnTo>
                    <a:pt x="38" y="45"/>
                  </a:lnTo>
                  <a:lnTo>
                    <a:pt x="6" y="2"/>
                  </a:lnTo>
                  <a:lnTo>
                    <a:pt x="5" y="0"/>
                  </a:lnTo>
                  <a:lnTo>
                    <a:pt x="6" y="2"/>
                  </a:lnTo>
                  <a:lnTo>
                    <a:pt x="5" y="1"/>
                  </a:lnTo>
                  <a:lnTo>
                    <a:pt x="5"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280"/>
            <p:cNvSpPr>
              <a:spLocks/>
            </p:cNvSpPr>
            <p:nvPr/>
          </p:nvSpPr>
          <p:spPr bwMode="auto">
            <a:xfrm>
              <a:off x="3337298" y="2873921"/>
              <a:ext cx="34925" cy="14288"/>
            </a:xfrm>
            <a:custGeom>
              <a:avLst/>
              <a:gdLst>
                <a:gd name="T0" fmla="*/ 1 w 44"/>
                <a:gd name="T1" fmla="*/ 4 h 19"/>
                <a:gd name="T2" fmla="*/ 0 w 44"/>
                <a:gd name="T3" fmla="*/ 7 h 19"/>
                <a:gd name="T4" fmla="*/ 41 w 44"/>
                <a:gd name="T5" fmla="*/ 19 h 19"/>
                <a:gd name="T6" fmla="*/ 44 w 44"/>
                <a:gd name="T7" fmla="*/ 12 h 19"/>
                <a:gd name="T8" fmla="*/ 2 w 44"/>
                <a:gd name="T9" fmla="*/ 0 h 19"/>
                <a:gd name="T10" fmla="*/ 1 w 44"/>
                <a:gd name="T11" fmla="*/ 4 h 19"/>
              </a:gdLst>
              <a:ahLst/>
              <a:cxnLst>
                <a:cxn ang="0">
                  <a:pos x="T0" y="T1"/>
                </a:cxn>
                <a:cxn ang="0">
                  <a:pos x="T2" y="T3"/>
                </a:cxn>
                <a:cxn ang="0">
                  <a:pos x="T4" y="T5"/>
                </a:cxn>
                <a:cxn ang="0">
                  <a:pos x="T6" y="T7"/>
                </a:cxn>
                <a:cxn ang="0">
                  <a:pos x="T8" y="T9"/>
                </a:cxn>
                <a:cxn ang="0">
                  <a:pos x="T10" y="T11"/>
                </a:cxn>
              </a:cxnLst>
              <a:rect l="0" t="0" r="r" b="b"/>
              <a:pathLst>
                <a:path w="44" h="19">
                  <a:moveTo>
                    <a:pt x="1" y="4"/>
                  </a:moveTo>
                  <a:lnTo>
                    <a:pt x="0" y="7"/>
                  </a:lnTo>
                  <a:lnTo>
                    <a:pt x="41" y="19"/>
                  </a:lnTo>
                  <a:lnTo>
                    <a:pt x="44" y="12"/>
                  </a:lnTo>
                  <a:lnTo>
                    <a:pt x="2"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281"/>
            <p:cNvSpPr>
              <a:spLocks/>
            </p:cNvSpPr>
            <p:nvPr/>
          </p:nvSpPr>
          <p:spPr bwMode="auto">
            <a:xfrm>
              <a:off x="3354761" y="2837408"/>
              <a:ext cx="65088" cy="33338"/>
            </a:xfrm>
            <a:custGeom>
              <a:avLst/>
              <a:gdLst>
                <a:gd name="T0" fmla="*/ 0 w 82"/>
                <a:gd name="T1" fmla="*/ 4 h 42"/>
                <a:gd name="T2" fmla="*/ 1 w 82"/>
                <a:gd name="T3" fmla="*/ 3 h 42"/>
                <a:gd name="T4" fmla="*/ 5 w 82"/>
                <a:gd name="T5" fmla="*/ 1 h 42"/>
                <a:gd name="T6" fmla="*/ 9 w 82"/>
                <a:gd name="T7" fmla="*/ 0 h 42"/>
                <a:gd name="T8" fmla="*/ 16 w 82"/>
                <a:gd name="T9" fmla="*/ 0 h 42"/>
                <a:gd name="T10" fmla="*/ 23 w 82"/>
                <a:gd name="T11" fmla="*/ 1 h 42"/>
                <a:gd name="T12" fmla="*/ 32 w 82"/>
                <a:gd name="T13" fmla="*/ 4 h 42"/>
                <a:gd name="T14" fmla="*/ 43 w 82"/>
                <a:gd name="T15" fmla="*/ 10 h 42"/>
                <a:gd name="T16" fmla="*/ 54 w 82"/>
                <a:gd name="T17" fmla="*/ 19 h 42"/>
                <a:gd name="T18" fmla="*/ 63 w 82"/>
                <a:gd name="T19" fmla="*/ 27 h 42"/>
                <a:gd name="T20" fmla="*/ 71 w 82"/>
                <a:gd name="T21" fmla="*/ 34 h 42"/>
                <a:gd name="T22" fmla="*/ 76 w 82"/>
                <a:gd name="T23" fmla="*/ 37 h 42"/>
                <a:gd name="T24" fmla="*/ 79 w 82"/>
                <a:gd name="T25" fmla="*/ 39 h 42"/>
                <a:gd name="T26" fmla="*/ 81 w 82"/>
                <a:gd name="T27" fmla="*/ 41 h 42"/>
                <a:gd name="T28" fmla="*/ 82 w 82"/>
                <a:gd name="T29" fmla="*/ 42 h 42"/>
                <a:gd name="T30" fmla="*/ 82 w 82"/>
                <a:gd name="T31" fmla="*/ 41 h 42"/>
                <a:gd name="T32" fmla="*/ 82 w 82"/>
                <a:gd name="T33" fmla="*/ 41 h 42"/>
                <a:gd name="T34" fmla="*/ 0 w 82"/>
                <a:gd name="T35"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2">
                  <a:moveTo>
                    <a:pt x="0" y="4"/>
                  </a:moveTo>
                  <a:lnTo>
                    <a:pt x="1" y="3"/>
                  </a:lnTo>
                  <a:lnTo>
                    <a:pt x="5" y="1"/>
                  </a:lnTo>
                  <a:lnTo>
                    <a:pt x="9" y="0"/>
                  </a:lnTo>
                  <a:lnTo>
                    <a:pt x="16" y="0"/>
                  </a:lnTo>
                  <a:lnTo>
                    <a:pt x="23" y="1"/>
                  </a:lnTo>
                  <a:lnTo>
                    <a:pt x="32" y="4"/>
                  </a:lnTo>
                  <a:lnTo>
                    <a:pt x="43" y="10"/>
                  </a:lnTo>
                  <a:lnTo>
                    <a:pt x="54" y="19"/>
                  </a:lnTo>
                  <a:lnTo>
                    <a:pt x="63" y="27"/>
                  </a:lnTo>
                  <a:lnTo>
                    <a:pt x="71" y="34"/>
                  </a:lnTo>
                  <a:lnTo>
                    <a:pt x="76" y="37"/>
                  </a:lnTo>
                  <a:lnTo>
                    <a:pt x="79" y="39"/>
                  </a:lnTo>
                  <a:lnTo>
                    <a:pt x="81" y="41"/>
                  </a:lnTo>
                  <a:lnTo>
                    <a:pt x="82" y="42"/>
                  </a:lnTo>
                  <a:lnTo>
                    <a:pt x="82" y="41"/>
                  </a:lnTo>
                  <a:lnTo>
                    <a:pt x="82" y="41"/>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282"/>
            <p:cNvSpPr>
              <a:spLocks/>
            </p:cNvSpPr>
            <p:nvPr/>
          </p:nvSpPr>
          <p:spPr bwMode="auto">
            <a:xfrm>
              <a:off x="3354761" y="2834233"/>
              <a:ext cx="46038" cy="20638"/>
            </a:xfrm>
            <a:custGeom>
              <a:avLst/>
              <a:gdLst>
                <a:gd name="T0" fmla="*/ 57 w 57"/>
                <a:gd name="T1" fmla="*/ 19 h 24"/>
                <a:gd name="T2" fmla="*/ 57 w 57"/>
                <a:gd name="T3" fmla="*/ 19 h 24"/>
                <a:gd name="T4" fmla="*/ 46 w 57"/>
                <a:gd name="T5" fmla="*/ 10 h 24"/>
                <a:gd name="T6" fmla="*/ 36 w 57"/>
                <a:gd name="T7" fmla="*/ 4 h 24"/>
                <a:gd name="T8" fmla="*/ 25 w 57"/>
                <a:gd name="T9" fmla="*/ 1 h 24"/>
                <a:gd name="T10" fmla="*/ 17 w 57"/>
                <a:gd name="T11" fmla="*/ 0 h 24"/>
                <a:gd name="T12" fmla="*/ 10 w 57"/>
                <a:gd name="T13" fmla="*/ 1 h 24"/>
                <a:gd name="T14" fmla="*/ 4 w 57"/>
                <a:gd name="T15" fmla="*/ 1 h 24"/>
                <a:gd name="T16" fmla="*/ 1 w 57"/>
                <a:gd name="T17" fmla="*/ 3 h 24"/>
                <a:gd name="T18" fmla="*/ 0 w 57"/>
                <a:gd name="T19" fmla="*/ 3 h 24"/>
                <a:gd name="T20" fmla="*/ 2 w 57"/>
                <a:gd name="T21" fmla="*/ 9 h 24"/>
                <a:gd name="T22" fmla="*/ 3 w 57"/>
                <a:gd name="T23" fmla="*/ 9 h 24"/>
                <a:gd name="T24" fmla="*/ 6 w 57"/>
                <a:gd name="T25" fmla="*/ 8 h 24"/>
                <a:gd name="T26" fmla="*/ 10 w 57"/>
                <a:gd name="T27" fmla="*/ 7 h 24"/>
                <a:gd name="T28" fmla="*/ 17 w 57"/>
                <a:gd name="T29" fmla="*/ 7 h 24"/>
                <a:gd name="T30" fmla="*/ 24 w 57"/>
                <a:gd name="T31" fmla="*/ 8 h 24"/>
                <a:gd name="T32" fmla="*/ 32 w 57"/>
                <a:gd name="T33" fmla="*/ 10 h 24"/>
                <a:gd name="T34" fmla="*/ 42 w 57"/>
                <a:gd name="T35" fmla="*/ 15 h 24"/>
                <a:gd name="T36" fmla="*/ 53 w 57"/>
                <a:gd name="T37" fmla="*/ 24 h 24"/>
                <a:gd name="T38" fmla="*/ 53 w 57"/>
                <a:gd name="T39" fmla="*/ 24 h 24"/>
                <a:gd name="T40" fmla="*/ 57 w 57"/>
                <a:gd name="T4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
                  <a:moveTo>
                    <a:pt x="57" y="19"/>
                  </a:moveTo>
                  <a:lnTo>
                    <a:pt x="57" y="19"/>
                  </a:lnTo>
                  <a:lnTo>
                    <a:pt x="46" y="10"/>
                  </a:lnTo>
                  <a:lnTo>
                    <a:pt x="36" y="4"/>
                  </a:lnTo>
                  <a:lnTo>
                    <a:pt x="25" y="1"/>
                  </a:lnTo>
                  <a:lnTo>
                    <a:pt x="17" y="0"/>
                  </a:lnTo>
                  <a:lnTo>
                    <a:pt x="10" y="1"/>
                  </a:lnTo>
                  <a:lnTo>
                    <a:pt x="4" y="1"/>
                  </a:lnTo>
                  <a:lnTo>
                    <a:pt x="1" y="3"/>
                  </a:lnTo>
                  <a:lnTo>
                    <a:pt x="0" y="3"/>
                  </a:lnTo>
                  <a:lnTo>
                    <a:pt x="2" y="9"/>
                  </a:lnTo>
                  <a:lnTo>
                    <a:pt x="3" y="9"/>
                  </a:lnTo>
                  <a:lnTo>
                    <a:pt x="6" y="8"/>
                  </a:lnTo>
                  <a:lnTo>
                    <a:pt x="10" y="7"/>
                  </a:lnTo>
                  <a:lnTo>
                    <a:pt x="17" y="7"/>
                  </a:lnTo>
                  <a:lnTo>
                    <a:pt x="24" y="8"/>
                  </a:lnTo>
                  <a:lnTo>
                    <a:pt x="32" y="10"/>
                  </a:lnTo>
                  <a:lnTo>
                    <a:pt x="42" y="15"/>
                  </a:lnTo>
                  <a:lnTo>
                    <a:pt x="53" y="24"/>
                  </a:lnTo>
                  <a:lnTo>
                    <a:pt x="53" y="24"/>
                  </a:lnTo>
                  <a:lnTo>
                    <a:pt x="5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283"/>
            <p:cNvSpPr>
              <a:spLocks/>
            </p:cNvSpPr>
            <p:nvPr/>
          </p:nvSpPr>
          <p:spPr bwMode="auto">
            <a:xfrm>
              <a:off x="3396036" y="2850108"/>
              <a:ext cx="26988" cy="22225"/>
            </a:xfrm>
            <a:custGeom>
              <a:avLst/>
              <a:gdLst>
                <a:gd name="T0" fmla="*/ 26 w 33"/>
                <a:gd name="T1" fmla="*/ 26 h 28"/>
                <a:gd name="T2" fmla="*/ 27 w 33"/>
                <a:gd name="T3" fmla="*/ 22 h 28"/>
                <a:gd name="T4" fmla="*/ 30 w 33"/>
                <a:gd name="T5" fmla="*/ 22 h 28"/>
                <a:gd name="T6" fmla="*/ 31 w 33"/>
                <a:gd name="T7" fmla="*/ 22 h 28"/>
                <a:gd name="T8" fmla="*/ 29 w 33"/>
                <a:gd name="T9" fmla="*/ 21 h 28"/>
                <a:gd name="T10" fmla="*/ 25 w 33"/>
                <a:gd name="T11" fmla="*/ 19 h 28"/>
                <a:gd name="T12" fmla="*/ 22 w 33"/>
                <a:gd name="T13" fmla="*/ 15 h 28"/>
                <a:gd name="T14" fmla="*/ 14 w 33"/>
                <a:gd name="T15" fmla="*/ 8 h 28"/>
                <a:gd name="T16" fmla="*/ 4 w 33"/>
                <a:gd name="T17" fmla="*/ 0 h 28"/>
                <a:gd name="T18" fmla="*/ 0 w 33"/>
                <a:gd name="T19" fmla="*/ 5 h 28"/>
                <a:gd name="T20" fmla="*/ 9 w 33"/>
                <a:gd name="T21" fmla="*/ 13 h 28"/>
                <a:gd name="T22" fmla="*/ 17 w 33"/>
                <a:gd name="T23" fmla="*/ 20 h 28"/>
                <a:gd name="T24" fmla="*/ 22 w 33"/>
                <a:gd name="T25" fmla="*/ 23 h 28"/>
                <a:gd name="T26" fmla="*/ 25 w 33"/>
                <a:gd name="T27" fmla="*/ 27 h 28"/>
                <a:gd name="T28" fmla="*/ 27 w 33"/>
                <a:gd name="T29" fmla="*/ 28 h 28"/>
                <a:gd name="T30" fmla="*/ 30 w 33"/>
                <a:gd name="T31" fmla="*/ 28 h 28"/>
                <a:gd name="T32" fmla="*/ 32 w 33"/>
                <a:gd name="T33" fmla="*/ 27 h 28"/>
                <a:gd name="T34" fmla="*/ 33 w 33"/>
                <a:gd name="T35" fmla="*/ 23 h 28"/>
                <a:gd name="T36" fmla="*/ 26 w 33"/>
                <a:gd name="T3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26" y="26"/>
                  </a:moveTo>
                  <a:lnTo>
                    <a:pt x="27" y="22"/>
                  </a:lnTo>
                  <a:lnTo>
                    <a:pt x="30" y="22"/>
                  </a:lnTo>
                  <a:lnTo>
                    <a:pt x="31" y="22"/>
                  </a:lnTo>
                  <a:lnTo>
                    <a:pt x="29" y="21"/>
                  </a:lnTo>
                  <a:lnTo>
                    <a:pt x="25" y="19"/>
                  </a:lnTo>
                  <a:lnTo>
                    <a:pt x="22" y="15"/>
                  </a:lnTo>
                  <a:lnTo>
                    <a:pt x="14" y="8"/>
                  </a:lnTo>
                  <a:lnTo>
                    <a:pt x="4" y="0"/>
                  </a:lnTo>
                  <a:lnTo>
                    <a:pt x="0" y="5"/>
                  </a:lnTo>
                  <a:lnTo>
                    <a:pt x="9" y="13"/>
                  </a:lnTo>
                  <a:lnTo>
                    <a:pt x="17" y="20"/>
                  </a:lnTo>
                  <a:lnTo>
                    <a:pt x="22" y="23"/>
                  </a:lnTo>
                  <a:lnTo>
                    <a:pt x="25" y="27"/>
                  </a:lnTo>
                  <a:lnTo>
                    <a:pt x="27" y="28"/>
                  </a:lnTo>
                  <a:lnTo>
                    <a:pt x="30" y="28"/>
                  </a:lnTo>
                  <a:lnTo>
                    <a:pt x="32" y="27"/>
                  </a:lnTo>
                  <a:lnTo>
                    <a:pt x="33" y="23"/>
                  </a:lnTo>
                  <a:lnTo>
                    <a:pt x="2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284"/>
            <p:cNvSpPr>
              <a:spLocks/>
            </p:cNvSpPr>
            <p:nvPr/>
          </p:nvSpPr>
          <p:spPr bwMode="auto">
            <a:xfrm>
              <a:off x="3713536" y="3050133"/>
              <a:ext cx="73025" cy="90488"/>
            </a:xfrm>
            <a:custGeom>
              <a:avLst/>
              <a:gdLst>
                <a:gd name="T0" fmla="*/ 94 w 94"/>
                <a:gd name="T1" fmla="*/ 112 h 114"/>
                <a:gd name="T2" fmla="*/ 94 w 94"/>
                <a:gd name="T3" fmla="*/ 112 h 114"/>
                <a:gd name="T4" fmla="*/ 90 w 94"/>
                <a:gd name="T5" fmla="*/ 102 h 114"/>
                <a:gd name="T6" fmla="*/ 85 w 94"/>
                <a:gd name="T7" fmla="*/ 92 h 114"/>
                <a:gd name="T8" fmla="*/ 80 w 94"/>
                <a:gd name="T9" fmla="*/ 81 h 114"/>
                <a:gd name="T10" fmla="*/ 74 w 94"/>
                <a:gd name="T11" fmla="*/ 72 h 114"/>
                <a:gd name="T12" fmla="*/ 66 w 94"/>
                <a:gd name="T13" fmla="*/ 63 h 114"/>
                <a:gd name="T14" fmla="*/ 59 w 94"/>
                <a:gd name="T15" fmla="*/ 54 h 114"/>
                <a:gd name="T16" fmla="*/ 51 w 94"/>
                <a:gd name="T17" fmla="*/ 45 h 114"/>
                <a:gd name="T18" fmla="*/ 43 w 94"/>
                <a:gd name="T19" fmla="*/ 36 h 114"/>
                <a:gd name="T20" fmla="*/ 36 w 94"/>
                <a:gd name="T21" fmla="*/ 28 h 114"/>
                <a:gd name="T22" fmla="*/ 29 w 94"/>
                <a:gd name="T23" fmla="*/ 21 h 114"/>
                <a:gd name="T24" fmla="*/ 22 w 94"/>
                <a:gd name="T25" fmla="*/ 16 h 114"/>
                <a:gd name="T26" fmla="*/ 16 w 94"/>
                <a:gd name="T27" fmla="*/ 10 h 114"/>
                <a:gd name="T28" fmla="*/ 12 w 94"/>
                <a:gd name="T29" fmla="*/ 6 h 114"/>
                <a:gd name="T30" fmla="*/ 8 w 94"/>
                <a:gd name="T31" fmla="*/ 3 h 114"/>
                <a:gd name="T32" fmla="*/ 6 w 94"/>
                <a:gd name="T33" fmla="*/ 1 h 114"/>
                <a:gd name="T34" fmla="*/ 4 w 94"/>
                <a:gd name="T35" fmla="*/ 0 h 114"/>
                <a:gd name="T36" fmla="*/ 0 w 94"/>
                <a:gd name="T37" fmla="*/ 4 h 114"/>
                <a:gd name="T38" fmla="*/ 1 w 94"/>
                <a:gd name="T39" fmla="*/ 5 h 114"/>
                <a:gd name="T40" fmla="*/ 4 w 94"/>
                <a:gd name="T41" fmla="*/ 8 h 114"/>
                <a:gd name="T42" fmla="*/ 7 w 94"/>
                <a:gd name="T43" fmla="*/ 11 h 114"/>
                <a:gd name="T44" fmla="*/ 12 w 94"/>
                <a:gd name="T45" fmla="*/ 15 h 114"/>
                <a:gd name="T46" fmla="*/ 18 w 94"/>
                <a:gd name="T47" fmla="*/ 20 h 114"/>
                <a:gd name="T48" fmla="*/ 24 w 94"/>
                <a:gd name="T49" fmla="*/ 26 h 114"/>
                <a:gd name="T50" fmla="*/ 31 w 94"/>
                <a:gd name="T51" fmla="*/ 33 h 114"/>
                <a:gd name="T52" fmla="*/ 38 w 94"/>
                <a:gd name="T53" fmla="*/ 41 h 114"/>
                <a:gd name="T54" fmla="*/ 46 w 94"/>
                <a:gd name="T55" fmla="*/ 49 h 114"/>
                <a:gd name="T56" fmla="*/ 54 w 94"/>
                <a:gd name="T57" fmla="*/ 57 h 114"/>
                <a:gd name="T58" fmla="*/ 61 w 94"/>
                <a:gd name="T59" fmla="*/ 66 h 114"/>
                <a:gd name="T60" fmla="*/ 68 w 94"/>
                <a:gd name="T61" fmla="*/ 76 h 114"/>
                <a:gd name="T62" fmla="*/ 74 w 94"/>
                <a:gd name="T63" fmla="*/ 85 h 114"/>
                <a:gd name="T64" fmla="*/ 80 w 94"/>
                <a:gd name="T65" fmla="*/ 95 h 114"/>
                <a:gd name="T66" fmla="*/ 84 w 94"/>
                <a:gd name="T67" fmla="*/ 104 h 114"/>
                <a:gd name="T68" fmla="*/ 88 w 94"/>
                <a:gd name="T69" fmla="*/ 114 h 114"/>
                <a:gd name="T70" fmla="*/ 88 w 94"/>
                <a:gd name="T71" fmla="*/ 114 h 114"/>
                <a:gd name="T72" fmla="*/ 94 w 94"/>
                <a:gd name="T73"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4">
                  <a:moveTo>
                    <a:pt x="94" y="112"/>
                  </a:moveTo>
                  <a:lnTo>
                    <a:pt x="94" y="112"/>
                  </a:lnTo>
                  <a:lnTo>
                    <a:pt x="90" y="102"/>
                  </a:lnTo>
                  <a:lnTo>
                    <a:pt x="85" y="92"/>
                  </a:lnTo>
                  <a:lnTo>
                    <a:pt x="80" y="81"/>
                  </a:lnTo>
                  <a:lnTo>
                    <a:pt x="74" y="72"/>
                  </a:lnTo>
                  <a:lnTo>
                    <a:pt x="66" y="63"/>
                  </a:lnTo>
                  <a:lnTo>
                    <a:pt x="59" y="54"/>
                  </a:lnTo>
                  <a:lnTo>
                    <a:pt x="51" y="45"/>
                  </a:lnTo>
                  <a:lnTo>
                    <a:pt x="43" y="36"/>
                  </a:lnTo>
                  <a:lnTo>
                    <a:pt x="36" y="28"/>
                  </a:lnTo>
                  <a:lnTo>
                    <a:pt x="29" y="21"/>
                  </a:lnTo>
                  <a:lnTo>
                    <a:pt x="22" y="16"/>
                  </a:lnTo>
                  <a:lnTo>
                    <a:pt x="16" y="10"/>
                  </a:lnTo>
                  <a:lnTo>
                    <a:pt x="12" y="6"/>
                  </a:lnTo>
                  <a:lnTo>
                    <a:pt x="8" y="3"/>
                  </a:lnTo>
                  <a:lnTo>
                    <a:pt x="6" y="1"/>
                  </a:lnTo>
                  <a:lnTo>
                    <a:pt x="4" y="0"/>
                  </a:lnTo>
                  <a:lnTo>
                    <a:pt x="0" y="4"/>
                  </a:lnTo>
                  <a:lnTo>
                    <a:pt x="1" y="5"/>
                  </a:lnTo>
                  <a:lnTo>
                    <a:pt x="4" y="8"/>
                  </a:lnTo>
                  <a:lnTo>
                    <a:pt x="7" y="11"/>
                  </a:lnTo>
                  <a:lnTo>
                    <a:pt x="12" y="15"/>
                  </a:lnTo>
                  <a:lnTo>
                    <a:pt x="18" y="20"/>
                  </a:lnTo>
                  <a:lnTo>
                    <a:pt x="24" y="26"/>
                  </a:lnTo>
                  <a:lnTo>
                    <a:pt x="31" y="33"/>
                  </a:lnTo>
                  <a:lnTo>
                    <a:pt x="38" y="41"/>
                  </a:lnTo>
                  <a:lnTo>
                    <a:pt x="46" y="49"/>
                  </a:lnTo>
                  <a:lnTo>
                    <a:pt x="54" y="57"/>
                  </a:lnTo>
                  <a:lnTo>
                    <a:pt x="61" y="66"/>
                  </a:lnTo>
                  <a:lnTo>
                    <a:pt x="68" y="76"/>
                  </a:lnTo>
                  <a:lnTo>
                    <a:pt x="74" y="85"/>
                  </a:lnTo>
                  <a:lnTo>
                    <a:pt x="80" y="95"/>
                  </a:lnTo>
                  <a:lnTo>
                    <a:pt x="84" y="104"/>
                  </a:lnTo>
                  <a:lnTo>
                    <a:pt x="88" y="114"/>
                  </a:lnTo>
                  <a:lnTo>
                    <a:pt x="88" y="114"/>
                  </a:lnTo>
                  <a:lnTo>
                    <a:pt x="94"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285"/>
            <p:cNvSpPr>
              <a:spLocks/>
            </p:cNvSpPr>
            <p:nvPr/>
          </p:nvSpPr>
          <p:spPr bwMode="auto">
            <a:xfrm>
              <a:off x="3781798" y="3139033"/>
              <a:ext cx="14288" cy="85725"/>
            </a:xfrm>
            <a:custGeom>
              <a:avLst/>
              <a:gdLst>
                <a:gd name="T0" fmla="*/ 17 w 17"/>
                <a:gd name="T1" fmla="*/ 108 h 108"/>
                <a:gd name="T2" fmla="*/ 17 w 17"/>
                <a:gd name="T3" fmla="*/ 108 h 108"/>
                <a:gd name="T4" fmla="*/ 17 w 17"/>
                <a:gd name="T5" fmla="*/ 106 h 108"/>
                <a:gd name="T6" fmla="*/ 17 w 17"/>
                <a:gd name="T7" fmla="*/ 102 h 108"/>
                <a:gd name="T8" fmla="*/ 17 w 17"/>
                <a:gd name="T9" fmla="*/ 98 h 108"/>
                <a:gd name="T10" fmla="*/ 17 w 17"/>
                <a:gd name="T11" fmla="*/ 94 h 108"/>
                <a:gd name="T12" fmla="*/ 17 w 17"/>
                <a:gd name="T13" fmla="*/ 88 h 108"/>
                <a:gd name="T14" fmla="*/ 17 w 17"/>
                <a:gd name="T15" fmla="*/ 81 h 108"/>
                <a:gd name="T16" fmla="*/ 17 w 17"/>
                <a:gd name="T17" fmla="*/ 74 h 108"/>
                <a:gd name="T18" fmla="*/ 17 w 17"/>
                <a:gd name="T19" fmla="*/ 66 h 108"/>
                <a:gd name="T20" fmla="*/ 16 w 17"/>
                <a:gd name="T21" fmla="*/ 57 h 108"/>
                <a:gd name="T22" fmla="*/ 15 w 17"/>
                <a:gd name="T23" fmla="*/ 48 h 108"/>
                <a:gd name="T24" fmla="*/ 14 w 17"/>
                <a:gd name="T25" fmla="*/ 38 h 108"/>
                <a:gd name="T26" fmla="*/ 12 w 17"/>
                <a:gd name="T27" fmla="*/ 29 h 108"/>
                <a:gd name="T28" fmla="*/ 10 w 17"/>
                <a:gd name="T29" fmla="*/ 20 h 108"/>
                <a:gd name="T30" fmla="*/ 9 w 17"/>
                <a:gd name="T31" fmla="*/ 10 h 108"/>
                <a:gd name="T32" fmla="*/ 6 w 17"/>
                <a:gd name="T33" fmla="*/ 0 h 108"/>
                <a:gd name="T34" fmla="*/ 0 w 17"/>
                <a:gd name="T35" fmla="*/ 2 h 108"/>
                <a:gd name="T36" fmla="*/ 2 w 17"/>
                <a:gd name="T37" fmla="*/ 12 h 108"/>
                <a:gd name="T38" fmla="*/ 4 w 17"/>
                <a:gd name="T39" fmla="*/ 21 h 108"/>
                <a:gd name="T40" fmla="*/ 6 w 17"/>
                <a:gd name="T41" fmla="*/ 30 h 108"/>
                <a:gd name="T42" fmla="*/ 8 w 17"/>
                <a:gd name="T43" fmla="*/ 40 h 108"/>
                <a:gd name="T44" fmla="*/ 9 w 17"/>
                <a:gd name="T45" fmla="*/ 49 h 108"/>
                <a:gd name="T46" fmla="*/ 10 w 17"/>
                <a:gd name="T47" fmla="*/ 58 h 108"/>
                <a:gd name="T48" fmla="*/ 10 w 17"/>
                <a:gd name="T49" fmla="*/ 66 h 108"/>
                <a:gd name="T50" fmla="*/ 10 w 17"/>
                <a:gd name="T51" fmla="*/ 74 h 108"/>
                <a:gd name="T52" fmla="*/ 11 w 17"/>
                <a:gd name="T53" fmla="*/ 81 h 108"/>
                <a:gd name="T54" fmla="*/ 11 w 17"/>
                <a:gd name="T55" fmla="*/ 88 h 108"/>
                <a:gd name="T56" fmla="*/ 11 w 17"/>
                <a:gd name="T57" fmla="*/ 94 h 108"/>
                <a:gd name="T58" fmla="*/ 11 w 17"/>
                <a:gd name="T59" fmla="*/ 98 h 108"/>
                <a:gd name="T60" fmla="*/ 11 w 17"/>
                <a:gd name="T61" fmla="*/ 102 h 108"/>
                <a:gd name="T62" fmla="*/ 10 w 17"/>
                <a:gd name="T63" fmla="*/ 105 h 108"/>
                <a:gd name="T64" fmla="*/ 10 w 17"/>
                <a:gd name="T65" fmla="*/ 108 h 108"/>
                <a:gd name="T66" fmla="*/ 10 w 17"/>
                <a:gd name="T67" fmla="*/ 108 h 108"/>
                <a:gd name="T68" fmla="*/ 17 w 17"/>
                <a:gd name="T6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08">
                  <a:moveTo>
                    <a:pt x="17" y="108"/>
                  </a:moveTo>
                  <a:lnTo>
                    <a:pt x="17" y="108"/>
                  </a:lnTo>
                  <a:lnTo>
                    <a:pt x="17" y="106"/>
                  </a:lnTo>
                  <a:lnTo>
                    <a:pt x="17" y="102"/>
                  </a:lnTo>
                  <a:lnTo>
                    <a:pt x="17" y="98"/>
                  </a:lnTo>
                  <a:lnTo>
                    <a:pt x="17" y="94"/>
                  </a:lnTo>
                  <a:lnTo>
                    <a:pt x="17" y="88"/>
                  </a:lnTo>
                  <a:lnTo>
                    <a:pt x="17" y="81"/>
                  </a:lnTo>
                  <a:lnTo>
                    <a:pt x="17" y="74"/>
                  </a:lnTo>
                  <a:lnTo>
                    <a:pt x="17" y="66"/>
                  </a:lnTo>
                  <a:lnTo>
                    <a:pt x="16" y="57"/>
                  </a:lnTo>
                  <a:lnTo>
                    <a:pt x="15" y="48"/>
                  </a:lnTo>
                  <a:lnTo>
                    <a:pt x="14" y="38"/>
                  </a:lnTo>
                  <a:lnTo>
                    <a:pt x="12" y="29"/>
                  </a:lnTo>
                  <a:lnTo>
                    <a:pt x="10" y="20"/>
                  </a:lnTo>
                  <a:lnTo>
                    <a:pt x="9" y="10"/>
                  </a:lnTo>
                  <a:lnTo>
                    <a:pt x="6" y="0"/>
                  </a:lnTo>
                  <a:lnTo>
                    <a:pt x="0" y="2"/>
                  </a:lnTo>
                  <a:lnTo>
                    <a:pt x="2" y="12"/>
                  </a:lnTo>
                  <a:lnTo>
                    <a:pt x="4" y="21"/>
                  </a:lnTo>
                  <a:lnTo>
                    <a:pt x="6" y="30"/>
                  </a:lnTo>
                  <a:lnTo>
                    <a:pt x="8" y="40"/>
                  </a:lnTo>
                  <a:lnTo>
                    <a:pt x="9" y="49"/>
                  </a:lnTo>
                  <a:lnTo>
                    <a:pt x="10" y="58"/>
                  </a:lnTo>
                  <a:lnTo>
                    <a:pt x="10" y="66"/>
                  </a:lnTo>
                  <a:lnTo>
                    <a:pt x="10" y="74"/>
                  </a:lnTo>
                  <a:lnTo>
                    <a:pt x="11" y="81"/>
                  </a:lnTo>
                  <a:lnTo>
                    <a:pt x="11" y="88"/>
                  </a:lnTo>
                  <a:lnTo>
                    <a:pt x="11" y="94"/>
                  </a:lnTo>
                  <a:lnTo>
                    <a:pt x="11" y="98"/>
                  </a:lnTo>
                  <a:lnTo>
                    <a:pt x="11" y="102"/>
                  </a:lnTo>
                  <a:lnTo>
                    <a:pt x="10" y="105"/>
                  </a:lnTo>
                  <a:lnTo>
                    <a:pt x="10" y="108"/>
                  </a:lnTo>
                  <a:lnTo>
                    <a:pt x="10" y="108"/>
                  </a:lnTo>
                  <a:lnTo>
                    <a:pt x="1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296"/>
            <p:cNvSpPr>
              <a:spLocks/>
            </p:cNvSpPr>
            <p:nvPr/>
          </p:nvSpPr>
          <p:spPr bwMode="auto">
            <a:xfrm>
              <a:off x="3302373" y="2378621"/>
              <a:ext cx="247650" cy="452438"/>
            </a:xfrm>
            <a:custGeom>
              <a:avLst/>
              <a:gdLst>
                <a:gd name="T0" fmla="*/ 311 w 311"/>
                <a:gd name="T1" fmla="*/ 558 h 569"/>
                <a:gd name="T2" fmla="*/ 15 w 311"/>
                <a:gd name="T3" fmla="*/ 0 h 569"/>
                <a:gd name="T4" fmla="*/ 0 w 311"/>
                <a:gd name="T5" fmla="*/ 12 h 569"/>
                <a:gd name="T6" fmla="*/ 290 w 311"/>
                <a:gd name="T7" fmla="*/ 569 h 569"/>
                <a:gd name="T8" fmla="*/ 311 w 311"/>
                <a:gd name="T9" fmla="*/ 558 h 569"/>
              </a:gdLst>
              <a:ahLst/>
              <a:cxnLst>
                <a:cxn ang="0">
                  <a:pos x="T0" y="T1"/>
                </a:cxn>
                <a:cxn ang="0">
                  <a:pos x="T2" y="T3"/>
                </a:cxn>
                <a:cxn ang="0">
                  <a:pos x="T4" y="T5"/>
                </a:cxn>
                <a:cxn ang="0">
                  <a:pos x="T6" y="T7"/>
                </a:cxn>
                <a:cxn ang="0">
                  <a:pos x="T8" y="T9"/>
                </a:cxn>
              </a:cxnLst>
              <a:rect l="0" t="0" r="r" b="b"/>
              <a:pathLst>
                <a:path w="311" h="569">
                  <a:moveTo>
                    <a:pt x="311" y="558"/>
                  </a:moveTo>
                  <a:lnTo>
                    <a:pt x="15" y="0"/>
                  </a:lnTo>
                  <a:lnTo>
                    <a:pt x="0" y="12"/>
                  </a:lnTo>
                  <a:lnTo>
                    <a:pt x="290" y="569"/>
                  </a:lnTo>
                  <a:lnTo>
                    <a:pt x="311"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297"/>
            <p:cNvSpPr>
              <a:spLocks/>
            </p:cNvSpPr>
            <p:nvPr/>
          </p:nvSpPr>
          <p:spPr bwMode="auto">
            <a:xfrm>
              <a:off x="3311898" y="2373858"/>
              <a:ext cx="239713" cy="447675"/>
            </a:xfrm>
            <a:custGeom>
              <a:avLst/>
              <a:gdLst>
                <a:gd name="T0" fmla="*/ 4 w 302"/>
                <a:gd name="T1" fmla="*/ 8 h 565"/>
                <a:gd name="T2" fmla="*/ 0 w 302"/>
                <a:gd name="T3" fmla="*/ 7 h 565"/>
                <a:gd name="T4" fmla="*/ 296 w 302"/>
                <a:gd name="T5" fmla="*/ 565 h 565"/>
                <a:gd name="T6" fmla="*/ 302 w 302"/>
                <a:gd name="T7" fmla="*/ 562 h 565"/>
                <a:gd name="T8" fmla="*/ 6 w 302"/>
                <a:gd name="T9" fmla="*/ 4 h 565"/>
                <a:gd name="T10" fmla="*/ 1 w 302"/>
                <a:gd name="T11" fmla="*/ 3 h 565"/>
                <a:gd name="T12" fmla="*/ 6 w 302"/>
                <a:gd name="T13" fmla="*/ 4 h 565"/>
                <a:gd name="T14" fmla="*/ 3 w 302"/>
                <a:gd name="T15" fmla="*/ 0 h 565"/>
                <a:gd name="T16" fmla="*/ 1 w 302"/>
                <a:gd name="T17" fmla="*/ 3 h 565"/>
                <a:gd name="T18" fmla="*/ 4 w 302"/>
                <a:gd name="T19" fmla="*/ 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565">
                  <a:moveTo>
                    <a:pt x="4" y="8"/>
                  </a:moveTo>
                  <a:lnTo>
                    <a:pt x="0" y="7"/>
                  </a:lnTo>
                  <a:lnTo>
                    <a:pt x="296" y="565"/>
                  </a:lnTo>
                  <a:lnTo>
                    <a:pt x="302" y="562"/>
                  </a:lnTo>
                  <a:lnTo>
                    <a:pt x="6" y="4"/>
                  </a:lnTo>
                  <a:lnTo>
                    <a:pt x="1" y="3"/>
                  </a:lnTo>
                  <a:lnTo>
                    <a:pt x="6" y="4"/>
                  </a:lnTo>
                  <a:lnTo>
                    <a:pt x="3" y="0"/>
                  </a:lnTo>
                  <a:lnTo>
                    <a:pt x="1" y="3"/>
                  </a:lnTo>
                  <a:lnTo>
                    <a:pt x="4" y="8"/>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299"/>
            <p:cNvSpPr>
              <a:spLocks/>
            </p:cNvSpPr>
            <p:nvPr/>
          </p:nvSpPr>
          <p:spPr bwMode="auto">
            <a:xfrm>
              <a:off x="3300786" y="2386558"/>
              <a:ext cx="233363" cy="447675"/>
            </a:xfrm>
            <a:custGeom>
              <a:avLst/>
              <a:gdLst>
                <a:gd name="T0" fmla="*/ 290 w 295"/>
                <a:gd name="T1" fmla="*/ 558 h 565"/>
                <a:gd name="T2" fmla="*/ 295 w 295"/>
                <a:gd name="T3" fmla="*/ 559 h 565"/>
                <a:gd name="T4" fmla="*/ 5 w 295"/>
                <a:gd name="T5" fmla="*/ 0 h 565"/>
                <a:gd name="T6" fmla="*/ 0 w 295"/>
                <a:gd name="T7" fmla="*/ 4 h 565"/>
                <a:gd name="T8" fmla="*/ 289 w 295"/>
                <a:gd name="T9" fmla="*/ 561 h 565"/>
                <a:gd name="T10" fmla="*/ 294 w 295"/>
                <a:gd name="T11" fmla="*/ 562 h 565"/>
                <a:gd name="T12" fmla="*/ 289 w 295"/>
                <a:gd name="T13" fmla="*/ 561 h 565"/>
                <a:gd name="T14" fmla="*/ 290 w 295"/>
                <a:gd name="T15" fmla="*/ 565 h 565"/>
                <a:gd name="T16" fmla="*/ 294 w 295"/>
                <a:gd name="T17" fmla="*/ 562 h 565"/>
                <a:gd name="T18" fmla="*/ 290 w 295"/>
                <a:gd name="T19" fmla="*/ 55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565">
                  <a:moveTo>
                    <a:pt x="290" y="558"/>
                  </a:moveTo>
                  <a:lnTo>
                    <a:pt x="295" y="559"/>
                  </a:lnTo>
                  <a:lnTo>
                    <a:pt x="5" y="0"/>
                  </a:lnTo>
                  <a:lnTo>
                    <a:pt x="0" y="4"/>
                  </a:lnTo>
                  <a:lnTo>
                    <a:pt x="289" y="561"/>
                  </a:lnTo>
                  <a:lnTo>
                    <a:pt x="294" y="562"/>
                  </a:lnTo>
                  <a:lnTo>
                    <a:pt x="289" y="561"/>
                  </a:lnTo>
                  <a:lnTo>
                    <a:pt x="290" y="565"/>
                  </a:lnTo>
                  <a:lnTo>
                    <a:pt x="294" y="562"/>
                  </a:lnTo>
                  <a:lnTo>
                    <a:pt x="290"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300"/>
            <p:cNvSpPr>
              <a:spLocks/>
            </p:cNvSpPr>
            <p:nvPr/>
          </p:nvSpPr>
          <p:spPr bwMode="auto">
            <a:xfrm>
              <a:off x="3530973" y="2819946"/>
              <a:ext cx="22225" cy="12700"/>
            </a:xfrm>
            <a:custGeom>
              <a:avLst/>
              <a:gdLst>
                <a:gd name="T0" fmla="*/ 21 w 28"/>
                <a:gd name="T1" fmla="*/ 4 h 16"/>
                <a:gd name="T2" fmla="*/ 22 w 28"/>
                <a:gd name="T3" fmla="*/ 0 h 16"/>
                <a:gd name="T4" fmla="*/ 0 w 28"/>
                <a:gd name="T5" fmla="*/ 12 h 16"/>
                <a:gd name="T6" fmla="*/ 4 w 28"/>
                <a:gd name="T7" fmla="*/ 16 h 16"/>
                <a:gd name="T8" fmla="*/ 25 w 28"/>
                <a:gd name="T9" fmla="*/ 5 h 16"/>
                <a:gd name="T10" fmla="*/ 27 w 28"/>
                <a:gd name="T11" fmla="*/ 1 h 16"/>
                <a:gd name="T12" fmla="*/ 25 w 28"/>
                <a:gd name="T13" fmla="*/ 5 h 16"/>
                <a:gd name="T14" fmla="*/ 28 w 28"/>
                <a:gd name="T15" fmla="*/ 4 h 16"/>
                <a:gd name="T16" fmla="*/ 27 w 28"/>
                <a:gd name="T17" fmla="*/ 1 h 16"/>
                <a:gd name="T18" fmla="*/ 21 w 28"/>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1" y="4"/>
                  </a:moveTo>
                  <a:lnTo>
                    <a:pt x="22" y="0"/>
                  </a:lnTo>
                  <a:lnTo>
                    <a:pt x="0" y="12"/>
                  </a:lnTo>
                  <a:lnTo>
                    <a:pt x="4" y="16"/>
                  </a:lnTo>
                  <a:lnTo>
                    <a:pt x="25" y="5"/>
                  </a:lnTo>
                  <a:lnTo>
                    <a:pt x="27" y="1"/>
                  </a:lnTo>
                  <a:lnTo>
                    <a:pt x="25" y="5"/>
                  </a:lnTo>
                  <a:lnTo>
                    <a:pt x="28" y="4"/>
                  </a:lnTo>
                  <a:lnTo>
                    <a:pt x="27" y="1"/>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338"/>
            <p:cNvSpPr>
              <a:spLocks/>
            </p:cNvSpPr>
            <p:nvPr/>
          </p:nvSpPr>
          <p:spPr bwMode="auto">
            <a:xfrm>
              <a:off x="4359648" y="2564358"/>
              <a:ext cx="47625" cy="149225"/>
            </a:xfrm>
            <a:custGeom>
              <a:avLst/>
              <a:gdLst>
                <a:gd name="T0" fmla="*/ 0 w 60"/>
                <a:gd name="T1" fmla="*/ 0 h 188"/>
                <a:gd name="T2" fmla="*/ 26 w 60"/>
                <a:gd name="T3" fmla="*/ 101 h 188"/>
                <a:gd name="T4" fmla="*/ 60 w 60"/>
                <a:gd name="T5" fmla="*/ 188 h 188"/>
                <a:gd name="T6" fmla="*/ 0 w 60"/>
                <a:gd name="T7" fmla="*/ 0 h 188"/>
              </a:gdLst>
              <a:ahLst/>
              <a:cxnLst>
                <a:cxn ang="0">
                  <a:pos x="T0" y="T1"/>
                </a:cxn>
                <a:cxn ang="0">
                  <a:pos x="T2" y="T3"/>
                </a:cxn>
                <a:cxn ang="0">
                  <a:pos x="T4" y="T5"/>
                </a:cxn>
                <a:cxn ang="0">
                  <a:pos x="T6" y="T7"/>
                </a:cxn>
              </a:cxnLst>
              <a:rect l="0" t="0" r="r" b="b"/>
              <a:pathLst>
                <a:path w="60" h="188">
                  <a:moveTo>
                    <a:pt x="0" y="0"/>
                  </a:moveTo>
                  <a:lnTo>
                    <a:pt x="26" y="101"/>
                  </a:lnTo>
                  <a:lnTo>
                    <a:pt x="60" y="188"/>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339"/>
            <p:cNvSpPr>
              <a:spLocks/>
            </p:cNvSpPr>
            <p:nvPr/>
          </p:nvSpPr>
          <p:spPr bwMode="auto">
            <a:xfrm>
              <a:off x="4353298" y="2562771"/>
              <a:ext cx="31750" cy="84138"/>
            </a:xfrm>
            <a:custGeom>
              <a:avLst/>
              <a:gdLst>
                <a:gd name="T0" fmla="*/ 40 w 40"/>
                <a:gd name="T1" fmla="*/ 100 h 105"/>
                <a:gd name="T2" fmla="*/ 40 w 40"/>
                <a:gd name="T3" fmla="*/ 101 h 105"/>
                <a:gd name="T4" fmla="*/ 14 w 40"/>
                <a:gd name="T5" fmla="*/ 0 h 105"/>
                <a:gd name="T6" fmla="*/ 0 w 40"/>
                <a:gd name="T7" fmla="*/ 2 h 105"/>
                <a:gd name="T8" fmla="*/ 27 w 40"/>
                <a:gd name="T9" fmla="*/ 103 h 105"/>
                <a:gd name="T10" fmla="*/ 27 w 40"/>
                <a:gd name="T11" fmla="*/ 105 h 105"/>
                <a:gd name="T12" fmla="*/ 27 w 40"/>
                <a:gd name="T13" fmla="*/ 103 h 105"/>
                <a:gd name="T14" fmla="*/ 27 w 40"/>
                <a:gd name="T15" fmla="*/ 105 h 105"/>
                <a:gd name="T16" fmla="*/ 27 w 40"/>
                <a:gd name="T17" fmla="*/ 105 h 105"/>
                <a:gd name="T18" fmla="*/ 40 w 40"/>
                <a:gd name="T19"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05">
                  <a:moveTo>
                    <a:pt x="40" y="100"/>
                  </a:moveTo>
                  <a:lnTo>
                    <a:pt x="40" y="101"/>
                  </a:lnTo>
                  <a:lnTo>
                    <a:pt x="14" y="0"/>
                  </a:lnTo>
                  <a:lnTo>
                    <a:pt x="0" y="2"/>
                  </a:lnTo>
                  <a:lnTo>
                    <a:pt x="27" y="103"/>
                  </a:lnTo>
                  <a:lnTo>
                    <a:pt x="27" y="105"/>
                  </a:lnTo>
                  <a:lnTo>
                    <a:pt x="27" y="103"/>
                  </a:lnTo>
                  <a:lnTo>
                    <a:pt x="27" y="105"/>
                  </a:lnTo>
                  <a:lnTo>
                    <a:pt x="27" y="105"/>
                  </a:lnTo>
                  <a:lnTo>
                    <a:pt x="4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340"/>
            <p:cNvSpPr>
              <a:spLocks/>
            </p:cNvSpPr>
            <p:nvPr/>
          </p:nvSpPr>
          <p:spPr bwMode="auto">
            <a:xfrm>
              <a:off x="4373936" y="2642146"/>
              <a:ext cx="38100" cy="73025"/>
            </a:xfrm>
            <a:custGeom>
              <a:avLst/>
              <a:gdLst>
                <a:gd name="T0" fmla="*/ 40 w 46"/>
                <a:gd name="T1" fmla="*/ 89 h 91"/>
                <a:gd name="T2" fmla="*/ 46 w 46"/>
                <a:gd name="T3" fmla="*/ 86 h 91"/>
                <a:gd name="T4" fmla="*/ 13 w 46"/>
                <a:gd name="T5" fmla="*/ 0 h 91"/>
                <a:gd name="T6" fmla="*/ 0 w 46"/>
                <a:gd name="T7" fmla="*/ 5 h 91"/>
                <a:gd name="T8" fmla="*/ 34 w 46"/>
                <a:gd name="T9" fmla="*/ 91 h 91"/>
                <a:gd name="T10" fmla="*/ 40 w 46"/>
                <a:gd name="T11" fmla="*/ 89 h 91"/>
              </a:gdLst>
              <a:ahLst/>
              <a:cxnLst>
                <a:cxn ang="0">
                  <a:pos x="T0" y="T1"/>
                </a:cxn>
                <a:cxn ang="0">
                  <a:pos x="T2" y="T3"/>
                </a:cxn>
                <a:cxn ang="0">
                  <a:pos x="T4" y="T5"/>
                </a:cxn>
                <a:cxn ang="0">
                  <a:pos x="T6" y="T7"/>
                </a:cxn>
                <a:cxn ang="0">
                  <a:pos x="T8" y="T9"/>
                </a:cxn>
                <a:cxn ang="0">
                  <a:pos x="T10" y="T11"/>
                </a:cxn>
              </a:cxnLst>
              <a:rect l="0" t="0" r="r" b="b"/>
              <a:pathLst>
                <a:path w="46" h="91">
                  <a:moveTo>
                    <a:pt x="40" y="89"/>
                  </a:moveTo>
                  <a:lnTo>
                    <a:pt x="46" y="86"/>
                  </a:lnTo>
                  <a:lnTo>
                    <a:pt x="13" y="0"/>
                  </a:lnTo>
                  <a:lnTo>
                    <a:pt x="0" y="5"/>
                  </a:lnTo>
                  <a:lnTo>
                    <a:pt x="34" y="91"/>
                  </a:lnTo>
                  <a:lnTo>
                    <a:pt x="4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341"/>
            <p:cNvSpPr>
              <a:spLocks/>
            </p:cNvSpPr>
            <p:nvPr/>
          </p:nvSpPr>
          <p:spPr bwMode="auto">
            <a:xfrm>
              <a:off x="4353298" y="2665958"/>
              <a:ext cx="12700" cy="60325"/>
            </a:xfrm>
            <a:custGeom>
              <a:avLst/>
              <a:gdLst>
                <a:gd name="T0" fmla="*/ 0 w 18"/>
                <a:gd name="T1" fmla="*/ 0 h 76"/>
                <a:gd name="T2" fmla="*/ 18 w 18"/>
                <a:gd name="T3" fmla="*/ 76 h 76"/>
                <a:gd name="T4" fmla="*/ 0 w 18"/>
                <a:gd name="T5" fmla="*/ 0 h 76"/>
              </a:gdLst>
              <a:ahLst/>
              <a:cxnLst>
                <a:cxn ang="0">
                  <a:pos x="T0" y="T1"/>
                </a:cxn>
                <a:cxn ang="0">
                  <a:pos x="T2" y="T3"/>
                </a:cxn>
                <a:cxn ang="0">
                  <a:pos x="T4" y="T5"/>
                </a:cxn>
              </a:cxnLst>
              <a:rect l="0" t="0" r="r" b="b"/>
              <a:pathLst>
                <a:path w="18" h="76">
                  <a:moveTo>
                    <a:pt x="0" y="0"/>
                  </a:moveTo>
                  <a:lnTo>
                    <a:pt x="18" y="76"/>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342"/>
            <p:cNvSpPr>
              <a:spLocks/>
            </p:cNvSpPr>
            <p:nvPr/>
          </p:nvSpPr>
          <p:spPr bwMode="auto">
            <a:xfrm>
              <a:off x="4346948" y="2664371"/>
              <a:ext cx="23813" cy="63500"/>
            </a:xfrm>
            <a:custGeom>
              <a:avLst/>
              <a:gdLst>
                <a:gd name="T0" fmla="*/ 25 w 30"/>
                <a:gd name="T1" fmla="*/ 79 h 81"/>
                <a:gd name="T2" fmla="*/ 30 w 30"/>
                <a:gd name="T3" fmla="*/ 78 h 81"/>
                <a:gd name="T4" fmla="*/ 13 w 30"/>
                <a:gd name="T5" fmla="*/ 0 h 81"/>
                <a:gd name="T6" fmla="*/ 0 w 30"/>
                <a:gd name="T7" fmla="*/ 4 h 81"/>
                <a:gd name="T8" fmla="*/ 18 w 30"/>
                <a:gd name="T9" fmla="*/ 81 h 81"/>
                <a:gd name="T10" fmla="*/ 25 w 30"/>
                <a:gd name="T11" fmla="*/ 79 h 81"/>
              </a:gdLst>
              <a:ahLst/>
              <a:cxnLst>
                <a:cxn ang="0">
                  <a:pos x="T0" y="T1"/>
                </a:cxn>
                <a:cxn ang="0">
                  <a:pos x="T2" y="T3"/>
                </a:cxn>
                <a:cxn ang="0">
                  <a:pos x="T4" y="T5"/>
                </a:cxn>
                <a:cxn ang="0">
                  <a:pos x="T6" y="T7"/>
                </a:cxn>
                <a:cxn ang="0">
                  <a:pos x="T8" y="T9"/>
                </a:cxn>
                <a:cxn ang="0">
                  <a:pos x="T10" y="T11"/>
                </a:cxn>
              </a:cxnLst>
              <a:rect l="0" t="0" r="r" b="b"/>
              <a:pathLst>
                <a:path w="30" h="81">
                  <a:moveTo>
                    <a:pt x="25" y="79"/>
                  </a:moveTo>
                  <a:lnTo>
                    <a:pt x="30" y="78"/>
                  </a:lnTo>
                  <a:lnTo>
                    <a:pt x="13" y="0"/>
                  </a:lnTo>
                  <a:lnTo>
                    <a:pt x="0" y="4"/>
                  </a:lnTo>
                  <a:lnTo>
                    <a:pt x="18" y="81"/>
                  </a:lnTo>
                  <a:lnTo>
                    <a:pt x="25"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343"/>
            <p:cNvSpPr>
              <a:spLocks/>
            </p:cNvSpPr>
            <p:nvPr/>
          </p:nvSpPr>
          <p:spPr bwMode="auto">
            <a:xfrm>
              <a:off x="4208836" y="3184694"/>
              <a:ext cx="49212" cy="50384"/>
            </a:xfrm>
            <a:custGeom>
              <a:avLst/>
              <a:gdLst>
                <a:gd name="T0" fmla="*/ 42 w 84"/>
                <a:gd name="T1" fmla="*/ 0 h 85"/>
                <a:gd name="T2" fmla="*/ 51 w 84"/>
                <a:gd name="T3" fmla="*/ 1 h 85"/>
                <a:gd name="T4" fmla="*/ 59 w 84"/>
                <a:gd name="T5" fmla="*/ 4 h 85"/>
                <a:gd name="T6" fmla="*/ 65 w 84"/>
                <a:gd name="T7" fmla="*/ 8 h 85"/>
                <a:gd name="T8" fmla="*/ 71 w 84"/>
                <a:gd name="T9" fmla="*/ 13 h 85"/>
                <a:gd name="T10" fmla="*/ 77 w 84"/>
                <a:gd name="T11" fmla="*/ 19 h 85"/>
                <a:gd name="T12" fmla="*/ 80 w 84"/>
                <a:gd name="T13" fmla="*/ 27 h 85"/>
                <a:gd name="T14" fmla="*/ 83 w 84"/>
                <a:gd name="T15" fmla="*/ 35 h 85"/>
                <a:gd name="T16" fmla="*/ 84 w 84"/>
                <a:gd name="T17" fmla="*/ 43 h 85"/>
                <a:gd name="T18" fmla="*/ 83 w 84"/>
                <a:gd name="T19" fmla="*/ 51 h 85"/>
                <a:gd name="T20" fmla="*/ 80 w 84"/>
                <a:gd name="T21" fmla="*/ 59 h 85"/>
                <a:gd name="T22" fmla="*/ 77 w 84"/>
                <a:gd name="T23" fmla="*/ 67 h 85"/>
                <a:gd name="T24" fmla="*/ 71 w 84"/>
                <a:gd name="T25" fmla="*/ 73 h 85"/>
                <a:gd name="T26" fmla="*/ 65 w 84"/>
                <a:gd name="T27" fmla="*/ 77 h 85"/>
                <a:gd name="T28" fmla="*/ 59 w 84"/>
                <a:gd name="T29" fmla="*/ 82 h 85"/>
                <a:gd name="T30" fmla="*/ 51 w 84"/>
                <a:gd name="T31" fmla="*/ 84 h 85"/>
                <a:gd name="T32" fmla="*/ 42 w 84"/>
                <a:gd name="T33" fmla="*/ 85 h 85"/>
                <a:gd name="T34" fmla="*/ 33 w 84"/>
                <a:gd name="T35" fmla="*/ 84 h 85"/>
                <a:gd name="T36" fmla="*/ 25 w 84"/>
                <a:gd name="T37" fmla="*/ 82 h 85"/>
                <a:gd name="T38" fmla="*/ 18 w 84"/>
                <a:gd name="T39" fmla="*/ 77 h 85"/>
                <a:gd name="T40" fmla="*/ 13 w 84"/>
                <a:gd name="T41" fmla="*/ 73 h 85"/>
                <a:gd name="T42" fmla="*/ 7 w 84"/>
                <a:gd name="T43" fmla="*/ 67 h 85"/>
                <a:gd name="T44" fmla="*/ 3 w 84"/>
                <a:gd name="T45" fmla="*/ 59 h 85"/>
                <a:gd name="T46" fmla="*/ 1 w 84"/>
                <a:gd name="T47" fmla="*/ 51 h 85"/>
                <a:gd name="T48" fmla="*/ 0 w 84"/>
                <a:gd name="T49" fmla="*/ 43 h 85"/>
                <a:gd name="T50" fmla="*/ 1 w 84"/>
                <a:gd name="T51" fmla="*/ 35 h 85"/>
                <a:gd name="T52" fmla="*/ 3 w 84"/>
                <a:gd name="T53" fmla="*/ 27 h 85"/>
                <a:gd name="T54" fmla="*/ 7 w 84"/>
                <a:gd name="T55" fmla="*/ 19 h 85"/>
                <a:gd name="T56" fmla="*/ 13 w 84"/>
                <a:gd name="T57" fmla="*/ 13 h 85"/>
                <a:gd name="T58" fmla="*/ 18 w 84"/>
                <a:gd name="T59" fmla="*/ 8 h 85"/>
                <a:gd name="T60" fmla="*/ 25 w 84"/>
                <a:gd name="T61" fmla="*/ 4 h 85"/>
                <a:gd name="T62" fmla="*/ 33 w 84"/>
                <a:gd name="T63" fmla="*/ 1 h 85"/>
                <a:gd name="T64" fmla="*/ 42 w 84"/>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5">
                  <a:moveTo>
                    <a:pt x="42" y="0"/>
                  </a:moveTo>
                  <a:lnTo>
                    <a:pt x="51" y="1"/>
                  </a:lnTo>
                  <a:lnTo>
                    <a:pt x="59" y="4"/>
                  </a:lnTo>
                  <a:lnTo>
                    <a:pt x="65" y="8"/>
                  </a:lnTo>
                  <a:lnTo>
                    <a:pt x="71" y="13"/>
                  </a:lnTo>
                  <a:lnTo>
                    <a:pt x="77" y="19"/>
                  </a:lnTo>
                  <a:lnTo>
                    <a:pt x="80" y="27"/>
                  </a:lnTo>
                  <a:lnTo>
                    <a:pt x="83" y="35"/>
                  </a:lnTo>
                  <a:lnTo>
                    <a:pt x="84" y="43"/>
                  </a:lnTo>
                  <a:lnTo>
                    <a:pt x="83" y="51"/>
                  </a:lnTo>
                  <a:lnTo>
                    <a:pt x="80" y="59"/>
                  </a:lnTo>
                  <a:lnTo>
                    <a:pt x="77" y="67"/>
                  </a:lnTo>
                  <a:lnTo>
                    <a:pt x="71" y="73"/>
                  </a:lnTo>
                  <a:lnTo>
                    <a:pt x="65" y="77"/>
                  </a:lnTo>
                  <a:lnTo>
                    <a:pt x="59" y="82"/>
                  </a:lnTo>
                  <a:lnTo>
                    <a:pt x="51" y="84"/>
                  </a:lnTo>
                  <a:lnTo>
                    <a:pt x="42" y="85"/>
                  </a:lnTo>
                  <a:lnTo>
                    <a:pt x="33" y="84"/>
                  </a:lnTo>
                  <a:lnTo>
                    <a:pt x="25" y="82"/>
                  </a:lnTo>
                  <a:lnTo>
                    <a:pt x="18" y="77"/>
                  </a:lnTo>
                  <a:lnTo>
                    <a:pt x="13" y="73"/>
                  </a:lnTo>
                  <a:lnTo>
                    <a:pt x="7" y="67"/>
                  </a:lnTo>
                  <a:lnTo>
                    <a:pt x="3" y="59"/>
                  </a:lnTo>
                  <a:lnTo>
                    <a:pt x="1" y="51"/>
                  </a:lnTo>
                  <a:lnTo>
                    <a:pt x="0" y="43"/>
                  </a:lnTo>
                  <a:lnTo>
                    <a:pt x="1" y="35"/>
                  </a:lnTo>
                  <a:lnTo>
                    <a:pt x="3" y="27"/>
                  </a:lnTo>
                  <a:lnTo>
                    <a:pt x="7" y="19"/>
                  </a:lnTo>
                  <a:lnTo>
                    <a:pt x="13" y="13"/>
                  </a:lnTo>
                  <a:lnTo>
                    <a:pt x="18" y="8"/>
                  </a:lnTo>
                  <a:lnTo>
                    <a:pt x="25" y="4"/>
                  </a:lnTo>
                  <a:lnTo>
                    <a:pt x="33" y="1"/>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344"/>
            <p:cNvSpPr>
              <a:spLocks/>
            </p:cNvSpPr>
            <p:nvPr/>
          </p:nvSpPr>
          <p:spPr bwMode="auto">
            <a:xfrm>
              <a:off x="4209789" y="3185230"/>
              <a:ext cx="45720" cy="45720"/>
            </a:xfrm>
            <a:custGeom>
              <a:avLst/>
              <a:gdLst>
                <a:gd name="T0" fmla="*/ 42 w 84"/>
                <a:gd name="T1" fmla="*/ 0 h 85"/>
                <a:gd name="T2" fmla="*/ 42 w 84"/>
                <a:gd name="T3" fmla="*/ 0 h 85"/>
                <a:gd name="T4" fmla="*/ 51 w 84"/>
                <a:gd name="T5" fmla="*/ 1 h 85"/>
                <a:gd name="T6" fmla="*/ 59 w 84"/>
                <a:gd name="T7" fmla="*/ 4 h 85"/>
                <a:gd name="T8" fmla="*/ 65 w 84"/>
                <a:gd name="T9" fmla="*/ 8 h 85"/>
                <a:gd name="T10" fmla="*/ 71 w 84"/>
                <a:gd name="T11" fmla="*/ 13 h 85"/>
                <a:gd name="T12" fmla="*/ 77 w 84"/>
                <a:gd name="T13" fmla="*/ 19 h 85"/>
                <a:gd name="T14" fmla="*/ 80 w 84"/>
                <a:gd name="T15" fmla="*/ 27 h 85"/>
                <a:gd name="T16" fmla="*/ 83 w 84"/>
                <a:gd name="T17" fmla="*/ 35 h 85"/>
                <a:gd name="T18" fmla="*/ 84 w 84"/>
                <a:gd name="T19" fmla="*/ 43 h 85"/>
                <a:gd name="T20" fmla="*/ 84 w 84"/>
                <a:gd name="T21" fmla="*/ 43 h 85"/>
                <a:gd name="T22" fmla="*/ 83 w 84"/>
                <a:gd name="T23" fmla="*/ 51 h 85"/>
                <a:gd name="T24" fmla="*/ 80 w 84"/>
                <a:gd name="T25" fmla="*/ 59 h 85"/>
                <a:gd name="T26" fmla="*/ 77 w 84"/>
                <a:gd name="T27" fmla="*/ 67 h 85"/>
                <a:gd name="T28" fmla="*/ 71 w 84"/>
                <a:gd name="T29" fmla="*/ 73 h 85"/>
                <a:gd name="T30" fmla="*/ 65 w 84"/>
                <a:gd name="T31" fmla="*/ 77 h 85"/>
                <a:gd name="T32" fmla="*/ 59 w 84"/>
                <a:gd name="T33" fmla="*/ 82 h 85"/>
                <a:gd name="T34" fmla="*/ 51 w 84"/>
                <a:gd name="T35" fmla="*/ 84 h 85"/>
                <a:gd name="T36" fmla="*/ 42 w 84"/>
                <a:gd name="T37" fmla="*/ 85 h 85"/>
                <a:gd name="T38" fmla="*/ 42 w 84"/>
                <a:gd name="T39" fmla="*/ 85 h 85"/>
                <a:gd name="T40" fmla="*/ 33 w 84"/>
                <a:gd name="T41" fmla="*/ 84 h 85"/>
                <a:gd name="T42" fmla="*/ 25 w 84"/>
                <a:gd name="T43" fmla="*/ 82 h 85"/>
                <a:gd name="T44" fmla="*/ 18 w 84"/>
                <a:gd name="T45" fmla="*/ 77 h 85"/>
                <a:gd name="T46" fmla="*/ 13 w 84"/>
                <a:gd name="T47" fmla="*/ 73 h 85"/>
                <a:gd name="T48" fmla="*/ 7 w 84"/>
                <a:gd name="T49" fmla="*/ 67 h 85"/>
                <a:gd name="T50" fmla="*/ 3 w 84"/>
                <a:gd name="T51" fmla="*/ 59 h 85"/>
                <a:gd name="T52" fmla="*/ 1 w 84"/>
                <a:gd name="T53" fmla="*/ 51 h 85"/>
                <a:gd name="T54" fmla="*/ 0 w 84"/>
                <a:gd name="T55" fmla="*/ 43 h 85"/>
                <a:gd name="T56" fmla="*/ 0 w 84"/>
                <a:gd name="T57" fmla="*/ 43 h 85"/>
                <a:gd name="T58" fmla="*/ 1 w 84"/>
                <a:gd name="T59" fmla="*/ 35 h 85"/>
                <a:gd name="T60" fmla="*/ 3 w 84"/>
                <a:gd name="T61" fmla="*/ 27 h 85"/>
                <a:gd name="T62" fmla="*/ 7 w 84"/>
                <a:gd name="T63" fmla="*/ 19 h 85"/>
                <a:gd name="T64" fmla="*/ 13 w 84"/>
                <a:gd name="T65" fmla="*/ 13 h 85"/>
                <a:gd name="T66" fmla="*/ 18 w 84"/>
                <a:gd name="T67" fmla="*/ 8 h 85"/>
                <a:gd name="T68" fmla="*/ 25 w 84"/>
                <a:gd name="T69" fmla="*/ 4 h 85"/>
                <a:gd name="T70" fmla="*/ 33 w 84"/>
                <a:gd name="T71" fmla="*/ 1 h 85"/>
                <a:gd name="T72" fmla="*/ 42 w 84"/>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5">
                  <a:moveTo>
                    <a:pt x="42" y="0"/>
                  </a:moveTo>
                  <a:lnTo>
                    <a:pt x="42" y="0"/>
                  </a:lnTo>
                  <a:lnTo>
                    <a:pt x="51" y="1"/>
                  </a:lnTo>
                  <a:lnTo>
                    <a:pt x="59" y="4"/>
                  </a:lnTo>
                  <a:lnTo>
                    <a:pt x="65" y="8"/>
                  </a:lnTo>
                  <a:lnTo>
                    <a:pt x="71" y="13"/>
                  </a:lnTo>
                  <a:lnTo>
                    <a:pt x="77" y="19"/>
                  </a:lnTo>
                  <a:lnTo>
                    <a:pt x="80" y="27"/>
                  </a:lnTo>
                  <a:lnTo>
                    <a:pt x="83" y="35"/>
                  </a:lnTo>
                  <a:lnTo>
                    <a:pt x="84" y="43"/>
                  </a:lnTo>
                  <a:lnTo>
                    <a:pt x="84" y="43"/>
                  </a:lnTo>
                  <a:lnTo>
                    <a:pt x="83" y="51"/>
                  </a:lnTo>
                  <a:lnTo>
                    <a:pt x="80" y="59"/>
                  </a:lnTo>
                  <a:lnTo>
                    <a:pt x="77" y="67"/>
                  </a:lnTo>
                  <a:lnTo>
                    <a:pt x="71" y="73"/>
                  </a:lnTo>
                  <a:lnTo>
                    <a:pt x="65" y="77"/>
                  </a:lnTo>
                  <a:lnTo>
                    <a:pt x="59" y="82"/>
                  </a:lnTo>
                  <a:lnTo>
                    <a:pt x="51" y="84"/>
                  </a:lnTo>
                  <a:lnTo>
                    <a:pt x="42" y="85"/>
                  </a:lnTo>
                  <a:lnTo>
                    <a:pt x="42" y="85"/>
                  </a:lnTo>
                  <a:lnTo>
                    <a:pt x="33" y="84"/>
                  </a:lnTo>
                  <a:lnTo>
                    <a:pt x="25" y="82"/>
                  </a:lnTo>
                  <a:lnTo>
                    <a:pt x="18" y="77"/>
                  </a:lnTo>
                  <a:lnTo>
                    <a:pt x="13" y="73"/>
                  </a:lnTo>
                  <a:lnTo>
                    <a:pt x="7" y="67"/>
                  </a:lnTo>
                  <a:lnTo>
                    <a:pt x="3" y="59"/>
                  </a:lnTo>
                  <a:lnTo>
                    <a:pt x="1" y="51"/>
                  </a:lnTo>
                  <a:lnTo>
                    <a:pt x="0" y="43"/>
                  </a:lnTo>
                  <a:lnTo>
                    <a:pt x="0" y="43"/>
                  </a:lnTo>
                  <a:lnTo>
                    <a:pt x="1" y="35"/>
                  </a:lnTo>
                  <a:lnTo>
                    <a:pt x="3" y="27"/>
                  </a:lnTo>
                  <a:lnTo>
                    <a:pt x="7" y="19"/>
                  </a:lnTo>
                  <a:lnTo>
                    <a:pt x="13" y="13"/>
                  </a:lnTo>
                  <a:lnTo>
                    <a:pt x="18" y="8"/>
                  </a:lnTo>
                  <a:lnTo>
                    <a:pt x="25" y="4"/>
                  </a:lnTo>
                  <a:lnTo>
                    <a:pt x="33" y="1"/>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6" name="Freeform 345"/>
            <p:cNvSpPr>
              <a:spLocks/>
            </p:cNvSpPr>
            <p:nvPr/>
          </p:nvSpPr>
          <p:spPr bwMode="auto">
            <a:xfrm>
              <a:off x="4208041" y="3345728"/>
              <a:ext cx="45719" cy="45719"/>
            </a:xfrm>
            <a:custGeom>
              <a:avLst/>
              <a:gdLst>
                <a:gd name="T0" fmla="*/ 43 w 84"/>
                <a:gd name="T1" fmla="*/ 0 h 84"/>
                <a:gd name="T2" fmla="*/ 51 w 84"/>
                <a:gd name="T3" fmla="*/ 1 h 84"/>
                <a:gd name="T4" fmla="*/ 59 w 84"/>
                <a:gd name="T5" fmla="*/ 3 h 84"/>
                <a:gd name="T6" fmla="*/ 66 w 84"/>
                <a:gd name="T7" fmla="*/ 7 h 84"/>
                <a:gd name="T8" fmla="*/ 73 w 84"/>
                <a:gd name="T9" fmla="*/ 13 h 84"/>
                <a:gd name="T10" fmla="*/ 77 w 84"/>
                <a:gd name="T11" fmla="*/ 18 h 84"/>
                <a:gd name="T12" fmla="*/ 82 w 84"/>
                <a:gd name="T13" fmla="*/ 25 h 84"/>
                <a:gd name="T14" fmla="*/ 84 w 84"/>
                <a:gd name="T15" fmla="*/ 33 h 84"/>
                <a:gd name="T16" fmla="*/ 84 w 84"/>
                <a:gd name="T17" fmla="*/ 42 h 84"/>
                <a:gd name="T18" fmla="*/ 84 w 84"/>
                <a:gd name="T19" fmla="*/ 51 h 84"/>
                <a:gd name="T20" fmla="*/ 82 w 84"/>
                <a:gd name="T21" fmla="*/ 59 h 84"/>
                <a:gd name="T22" fmla="*/ 77 w 84"/>
                <a:gd name="T23" fmla="*/ 66 h 84"/>
                <a:gd name="T24" fmla="*/ 73 w 84"/>
                <a:gd name="T25" fmla="*/ 71 h 84"/>
                <a:gd name="T26" fmla="*/ 66 w 84"/>
                <a:gd name="T27" fmla="*/ 77 h 84"/>
                <a:gd name="T28" fmla="*/ 59 w 84"/>
                <a:gd name="T29" fmla="*/ 80 h 84"/>
                <a:gd name="T30" fmla="*/ 51 w 84"/>
                <a:gd name="T31" fmla="*/ 83 h 84"/>
                <a:gd name="T32" fmla="*/ 43 w 84"/>
                <a:gd name="T33" fmla="*/ 84 h 84"/>
                <a:gd name="T34" fmla="*/ 34 w 84"/>
                <a:gd name="T35" fmla="*/ 83 h 84"/>
                <a:gd name="T36" fmla="*/ 27 w 84"/>
                <a:gd name="T37" fmla="*/ 80 h 84"/>
                <a:gd name="T38" fmla="*/ 19 w 84"/>
                <a:gd name="T39" fmla="*/ 77 h 84"/>
                <a:gd name="T40" fmla="*/ 13 w 84"/>
                <a:gd name="T41" fmla="*/ 71 h 84"/>
                <a:gd name="T42" fmla="*/ 8 w 84"/>
                <a:gd name="T43" fmla="*/ 66 h 84"/>
                <a:gd name="T44" fmla="*/ 4 w 84"/>
                <a:gd name="T45" fmla="*/ 59 h 84"/>
                <a:gd name="T46" fmla="*/ 1 w 84"/>
                <a:gd name="T47" fmla="*/ 51 h 84"/>
                <a:gd name="T48" fmla="*/ 0 w 84"/>
                <a:gd name="T49" fmla="*/ 42 h 84"/>
                <a:gd name="T50" fmla="*/ 1 w 84"/>
                <a:gd name="T51" fmla="*/ 33 h 84"/>
                <a:gd name="T52" fmla="*/ 4 w 84"/>
                <a:gd name="T53" fmla="*/ 25 h 84"/>
                <a:gd name="T54" fmla="*/ 8 w 84"/>
                <a:gd name="T55" fmla="*/ 18 h 84"/>
                <a:gd name="T56" fmla="*/ 13 w 84"/>
                <a:gd name="T57" fmla="*/ 13 h 84"/>
                <a:gd name="T58" fmla="*/ 19 w 84"/>
                <a:gd name="T59" fmla="*/ 7 h 84"/>
                <a:gd name="T60" fmla="*/ 27 w 84"/>
                <a:gd name="T61" fmla="*/ 3 h 84"/>
                <a:gd name="T62" fmla="*/ 34 w 84"/>
                <a:gd name="T63" fmla="*/ 1 h 84"/>
                <a:gd name="T64" fmla="*/ 43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43" y="0"/>
                  </a:moveTo>
                  <a:lnTo>
                    <a:pt x="51" y="1"/>
                  </a:lnTo>
                  <a:lnTo>
                    <a:pt x="59" y="3"/>
                  </a:lnTo>
                  <a:lnTo>
                    <a:pt x="66" y="7"/>
                  </a:lnTo>
                  <a:lnTo>
                    <a:pt x="73" y="13"/>
                  </a:lnTo>
                  <a:lnTo>
                    <a:pt x="77" y="18"/>
                  </a:lnTo>
                  <a:lnTo>
                    <a:pt x="82" y="25"/>
                  </a:lnTo>
                  <a:lnTo>
                    <a:pt x="84" y="33"/>
                  </a:lnTo>
                  <a:lnTo>
                    <a:pt x="84" y="42"/>
                  </a:lnTo>
                  <a:lnTo>
                    <a:pt x="84" y="51"/>
                  </a:lnTo>
                  <a:lnTo>
                    <a:pt x="82" y="59"/>
                  </a:lnTo>
                  <a:lnTo>
                    <a:pt x="77" y="66"/>
                  </a:lnTo>
                  <a:lnTo>
                    <a:pt x="73" y="71"/>
                  </a:lnTo>
                  <a:lnTo>
                    <a:pt x="66" y="77"/>
                  </a:lnTo>
                  <a:lnTo>
                    <a:pt x="59" y="80"/>
                  </a:lnTo>
                  <a:lnTo>
                    <a:pt x="51" y="83"/>
                  </a:lnTo>
                  <a:lnTo>
                    <a:pt x="43" y="84"/>
                  </a:lnTo>
                  <a:lnTo>
                    <a:pt x="34" y="83"/>
                  </a:lnTo>
                  <a:lnTo>
                    <a:pt x="27" y="80"/>
                  </a:lnTo>
                  <a:lnTo>
                    <a:pt x="19" y="77"/>
                  </a:lnTo>
                  <a:lnTo>
                    <a:pt x="13" y="71"/>
                  </a:lnTo>
                  <a:lnTo>
                    <a:pt x="8" y="66"/>
                  </a:lnTo>
                  <a:lnTo>
                    <a:pt x="4" y="59"/>
                  </a:lnTo>
                  <a:lnTo>
                    <a:pt x="1" y="51"/>
                  </a:lnTo>
                  <a:lnTo>
                    <a:pt x="0" y="42"/>
                  </a:lnTo>
                  <a:lnTo>
                    <a:pt x="1" y="33"/>
                  </a:lnTo>
                  <a:lnTo>
                    <a:pt x="4" y="25"/>
                  </a:lnTo>
                  <a:lnTo>
                    <a:pt x="8" y="18"/>
                  </a:lnTo>
                  <a:lnTo>
                    <a:pt x="13" y="13"/>
                  </a:lnTo>
                  <a:lnTo>
                    <a:pt x="19" y="7"/>
                  </a:lnTo>
                  <a:lnTo>
                    <a:pt x="27" y="3"/>
                  </a:lnTo>
                  <a:lnTo>
                    <a:pt x="34" y="1"/>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346"/>
            <p:cNvSpPr>
              <a:spLocks/>
            </p:cNvSpPr>
            <p:nvPr/>
          </p:nvSpPr>
          <p:spPr bwMode="auto">
            <a:xfrm>
              <a:off x="4206614" y="3344774"/>
              <a:ext cx="45720" cy="45720"/>
            </a:xfrm>
            <a:custGeom>
              <a:avLst/>
              <a:gdLst>
                <a:gd name="T0" fmla="*/ 43 w 84"/>
                <a:gd name="T1" fmla="*/ 0 h 84"/>
                <a:gd name="T2" fmla="*/ 43 w 84"/>
                <a:gd name="T3" fmla="*/ 0 h 84"/>
                <a:gd name="T4" fmla="*/ 51 w 84"/>
                <a:gd name="T5" fmla="*/ 1 h 84"/>
                <a:gd name="T6" fmla="*/ 59 w 84"/>
                <a:gd name="T7" fmla="*/ 3 h 84"/>
                <a:gd name="T8" fmla="*/ 66 w 84"/>
                <a:gd name="T9" fmla="*/ 7 h 84"/>
                <a:gd name="T10" fmla="*/ 73 w 84"/>
                <a:gd name="T11" fmla="*/ 13 h 84"/>
                <a:gd name="T12" fmla="*/ 77 w 84"/>
                <a:gd name="T13" fmla="*/ 18 h 84"/>
                <a:gd name="T14" fmla="*/ 82 w 84"/>
                <a:gd name="T15" fmla="*/ 25 h 84"/>
                <a:gd name="T16" fmla="*/ 84 w 84"/>
                <a:gd name="T17" fmla="*/ 33 h 84"/>
                <a:gd name="T18" fmla="*/ 84 w 84"/>
                <a:gd name="T19" fmla="*/ 42 h 84"/>
                <a:gd name="T20" fmla="*/ 84 w 84"/>
                <a:gd name="T21" fmla="*/ 42 h 84"/>
                <a:gd name="T22" fmla="*/ 84 w 84"/>
                <a:gd name="T23" fmla="*/ 51 h 84"/>
                <a:gd name="T24" fmla="*/ 82 w 84"/>
                <a:gd name="T25" fmla="*/ 59 h 84"/>
                <a:gd name="T26" fmla="*/ 77 w 84"/>
                <a:gd name="T27" fmla="*/ 66 h 84"/>
                <a:gd name="T28" fmla="*/ 73 w 84"/>
                <a:gd name="T29" fmla="*/ 71 h 84"/>
                <a:gd name="T30" fmla="*/ 66 w 84"/>
                <a:gd name="T31" fmla="*/ 77 h 84"/>
                <a:gd name="T32" fmla="*/ 59 w 84"/>
                <a:gd name="T33" fmla="*/ 80 h 84"/>
                <a:gd name="T34" fmla="*/ 51 w 84"/>
                <a:gd name="T35" fmla="*/ 83 h 84"/>
                <a:gd name="T36" fmla="*/ 43 w 84"/>
                <a:gd name="T37" fmla="*/ 84 h 84"/>
                <a:gd name="T38" fmla="*/ 43 w 84"/>
                <a:gd name="T39" fmla="*/ 84 h 84"/>
                <a:gd name="T40" fmla="*/ 34 w 84"/>
                <a:gd name="T41" fmla="*/ 83 h 84"/>
                <a:gd name="T42" fmla="*/ 27 w 84"/>
                <a:gd name="T43" fmla="*/ 80 h 84"/>
                <a:gd name="T44" fmla="*/ 19 w 84"/>
                <a:gd name="T45" fmla="*/ 77 h 84"/>
                <a:gd name="T46" fmla="*/ 13 w 84"/>
                <a:gd name="T47" fmla="*/ 71 h 84"/>
                <a:gd name="T48" fmla="*/ 8 w 84"/>
                <a:gd name="T49" fmla="*/ 66 h 84"/>
                <a:gd name="T50" fmla="*/ 4 w 84"/>
                <a:gd name="T51" fmla="*/ 59 h 84"/>
                <a:gd name="T52" fmla="*/ 1 w 84"/>
                <a:gd name="T53" fmla="*/ 51 h 84"/>
                <a:gd name="T54" fmla="*/ 0 w 84"/>
                <a:gd name="T55" fmla="*/ 42 h 84"/>
                <a:gd name="T56" fmla="*/ 0 w 84"/>
                <a:gd name="T57" fmla="*/ 42 h 84"/>
                <a:gd name="T58" fmla="*/ 1 w 84"/>
                <a:gd name="T59" fmla="*/ 33 h 84"/>
                <a:gd name="T60" fmla="*/ 4 w 84"/>
                <a:gd name="T61" fmla="*/ 25 h 84"/>
                <a:gd name="T62" fmla="*/ 8 w 84"/>
                <a:gd name="T63" fmla="*/ 18 h 84"/>
                <a:gd name="T64" fmla="*/ 13 w 84"/>
                <a:gd name="T65" fmla="*/ 13 h 84"/>
                <a:gd name="T66" fmla="*/ 19 w 84"/>
                <a:gd name="T67" fmla="*/ 7 h 84"/>
                <a:gd name="T68" fmla="*/ 27 w 84"/>
                <a:gd name="T69" fmla="*/ 3 h 84"/>
                <a:gd name="T70" fmla="*/ 34 w 84"/>
                <a:gd name="T71" fmla="*/ 1 h 84"/>
                <a:gd name="T72" fmla="*/ 43 w 84"/>
                <a:gd name="T7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4">
                  <a:moveTo>
                    <a:pt x="43" y="0"/>
                  </a:moveTo>
                  <a:lnTo>
                    <a:pt x="43" y="0"/>
                  </a:lnTo>
                  <a:lnTo>
                    <a:pt x="51" y="1"/>
                  </a:lnTo>
                  <a:lnTo>
                    <a:pt x="59" y="3"/>
                  </a:lnTo>
                  <a:lnTo>
                    <a:pt x="66" y="7"/>
                  </a:lnTo>
                  <a:lnTo>
                    <a:pt x="73" y="13"/>
                  </a:lnTo>
                  <a:lnTo>
                    <a:pt x="77" y="18"/>
                  </a:lnTo>
                  <a:lnTo>
                    <a:pt x="82" y="25"/>
                  </a:lnTo>
                  <a:lnTo>
                    <a:pt x="84" y="33"/>
                  </a:lnTo>
                  <a:lnTo>
                    <a:pt x="84" y="42"/>
                  </a:lnTo>
                  <a:lnTo>
                    <a:pt x="84" y="42"/>
                  </a:lnTo>
                  <a:lnTo>
                    <a:pt x="84" y="51"/>
                  </a:lnTo>
                  <a:lnTo>
                    <a:pt x="82" y="59"/>
                  </a:lnTo>
                  <a:lnTo>
                    <a:pt x="77" y="66"/>
                  </a:lnTo>
                  <a:lnTo>
                    <a:pt x="73" y="71"/>
                  </a:lnTo>
                  <a:lnTo>
                    <a:pt x="66" y="77"/>
                  </a:lnTo>
                  <a:lnTo>
                    <a:pt x="59" y="80"/>
                  </a:lnTo>
                  <a:lnTo>
                    <a:pt x="51" y="83"/>
                  </a:lnTo>
                  <a:lnTo>
                    <a:pt x="43" y="84"/>
                  </a:lnTo>
                  <a:lnTo>
                    <a:pt x="43" y="84"/>
                  </a:lnTo>
                  <a:lnTo>
                    <a:pt x="34" y="83"/>
                  </a:lnTo>
                  <a:lnTo>
                    <a:pt x="27" y="80"/>
                  </a:lnTo>
                  <a:lnTo>
                    <a:pt x="19" y="77"/>
                  </a:lnTo>
                  <a:lnTo>
                    <a:pt x="13" y="71"/>
                  </a:lnTo>
                  <a:lnTo>
                    <a:pt x="8" y="66"/>
                  </a:lnTo>
                  <a:lnTo>
                    <a:pt x="4" y="59"/>
                  </a:lnTo>
                  <a:lnTo>
                    <a:pt x="1" y="51"/>
                  </a:lnTo>
                  <a:lnTo>
                    <a:pt x="0" y="42"/>
                  </a:lnTo>
                  <a:lnTo>
                    <a:pt x="0" y="42"/>
                  </a:lnTo>
                  <a:lnTo>
                    <a:pt x="1" y="33"/>
                  </a:lnTo>
                  <a:lnTo>
                    <a:pt x="4" y="25"/>
                  </a:lnTo>
                  <a:lnTo>
                    <a:pt x="8" y="18"/>
                  </a:lnTo>
                  <a:lnTo>
                    <a:pt x="13" y="13"/>
                  </a:lnTo>
                  <a:lnTo>
                    <a:pt x="19" y="7"/>
                  </a:lnTo>
                  <a:lnTo>
                    <a:pt x="27" y="3"/>
                  </a:lnTo>
                  <a:lnTo>
                    <a:pt x="34" y="1"/>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 name="Title 3"/>
          <p:cNvSpPr>
            <a:spLocks noGrp="1"/>
          </p:cNvSpPr>
          <p:nvPr>
            <p:ph type="title"/>
          </p:nvPr>
        </p:nvSpPr>
        <p:spPr>
          <a:xfrm>
            <a:off x="296334" y="50818"/>
            <a:ext cx="8543348" cy="1326321"/>
          </a:xfrm>
        </p:spPr>
        <p:txBody>
          <a:bodyPr/>
          <a:lstStyle/>
          <a:p>
            <a:r>
              <a:rPr lang="en-US" dirty="0" smtClean="0"/>
              <a:t>Young Earth Dogma or Bible?</a:t>
            </a:r>
            <a:endParaRPr lang="en-US" dirty="0"/>
          </a:p>
        </p:txBody>
      </p:sp>
      <p:grpSp>
        <p:nvGrpSpPr>
          <p:cNvPr id="641" name="Group 640"/>
          <p:cNvGrpSpPr/>
          <p:nvPr/>
        </p:nvGrpSpPr>
        <p:grpSpPr>
          <a:xfrm rot="1402995">
            <a:off x="4618560" y="2191269"/>
            <a:ext cx="4707317" cy="3506683"/>
            <a:chOff x="6300788" y="2589213"/>
            <a:chExt cx="1804988" cy="1344613"/>
          </a:xfrm>
        </p:grpSpPr>
        <p:sp>
          <p:nvSpPr>
            <p:cNvPr id="442" name="Freeform 351"/>
            <p:cNvSpPr>
              <a:spLocks/>
            </p:cNvSpPr>
            <p:nvPr/>
          </p:nvSpPr>
          <p:spPr bwMode="auto">
            <a:xfrm>
              <a:off x="6300788" y="2589213"/>
              <a:ext cx="1804988" cy="1344613"/>
            </a:xfrm>
            <a:custGeom>
              <a:avLst/>
              <a:gdLst>
                <a:gd name="T0" fmla="*/ 79 w 2273"/>
                <a:gd name="T1" fmla="*/ 577 h 1693"/>
                <a:gd name="T2" fmla="*/ 143 w 2273"/>
                <a:gd name="T3" fmla="*/ 555 h 1693"/>
                <a:gd name="T4" fmla="*/ 239 w 2273"/>
                <a:gd name="T5" fmla="*/ 516 h 1693"/>
                <a:gd name="T6" fmla="*/ 349 w 2273"/>
                <a:gd name="T7" fmla="*/ 462 h 1693"/>
                <a:gd name="T8" fmla="*/ 454 w 2273"/>
                <a:gd name="T9" fmla="*/ 401 h 1693"/>
                <a:gd name="T10" fmla="*/ 546 w 2273"/>
                <a:gd name="T11" fmla="*/ 352 h 1693"/>
                <a:gd name="T12" fmla="*/ 627 w 2273"/>
                <a:gd name="T13" fmla="*/ 317 h 1693"/>
                <a:gd name="T14" fmla="*/ 699 w 2273"/>
                <a:gd name="T15" fmla="*/ 292 h 1693"/>
                <a:gd name="T16" fmla="*/ 795 w 2273"/>
                <a:gd name="T17" fmla="*/ 280 h 1693"/>
                <a:gd name="T18" fmla="*/ 839 w 2273"/>
                <a:gd name="T19" fmla="*/ 291 h 1693"/>
                <a:gd name="T20" fmla="*/ 842 w 2273"/>
                <a:gd name="T21" fmla="*/ 281 h 1693"/>
                <a:gd name="T22" fmla="*/ 867 w 2273"/>
                <a:gd name="T23" fmla="*/ 237 h 1693"/>
                <a:gd name="T24" fmla="*/ 942 w 2273"/>
                <a:gd name="T25" fmla="*/ 178 h 1693"/>
                <a:gd name="T26" fmla="*/ 1095 w 2273"/>
                <a:gd name="T27" fmla="*/ 123 h 1693"/>
                <a:gd name="T28" fmla="*/ 1304 w 2273"/>
                <a:gd name="T29" fmla="*/ 81 h 1693"/>
                <a:gd name="T30" fmla="*/ 1453 w 2273"/>
                <a:gd name="T31" fmla="*/ 44 h 1693"/>
                <a:gd name="T32" fmla="*/ 1544 w 2273"/>
                <a:gd name="T33" fmla="*/ 15 h 1693"/>
                <a:gd name="T34" fmla="*/ 1582 w 2273"/>
                <a:gd name="T35" fmla="*/ 1 h 1693"/>
                <a:gd name="T36" fmla="*/ 1603 w 2273"/>
                <a:gd name="T37" fmla="*/ 23 h 1693"/>
                <a:gd name="T38" fmla="*/ 1678 w 2273"/>
                <a:gd name="T39" fmla="*/ 112 h 1693"/>
                <a:gd name="T40" fmla="*/ 1788 w 2273"/>
                <a:gd name="T41" fmla="*/ 245 h 1693"/>
                <a:gd name="T42" fmla="*/ 1913 w 2273"/>
                <a:gd name="T43" fmla="*/ 398 h 1693"/>
                <a:gd name="T44" fmla="*/ 2026 w 2273"/>
                <a:gd name="T45" fmla="*/ 539 h 1693"/>
                <a:gd name="T46" fmla="*/ 2112 w 2273"/>
                <a:gd name="T47" fmla="*/ 643 h 1693"/>
                <a:gd name="T48" fmla="*/ 2168 w 2273"/>
                <a:gd name="T49" fmla="*/ 708 h 1693"/>
                <a:gd name="T50" fmla="*/ 2194 w 2273"/>
                <a:gd name="T51" fmla="*/ 737 h 1693"/>
                <a:gd name="T52" fmla="*/ 2200 w 2273"/>
                <a:gd name="T53" fmla="*/ 826 h 1693"/>
                <a:gd name="T54" fmla="*/ 2233 w 2273"/>
                <a:gd name="T55" fmla="*/ 894 h 1693"/>
                <a:gd name="T56" fmla="*/ 2265 w 2273"/>
                <a:gd name="T57" fmla="*/ 938 h 1693"/>
                <a:gd name="T58" fmla="*/ 2241 w 2273"/>
                <a:gd name="T59" fmla="*/ 941 h 1693"/>
                <a:gd name="T60" fmla="*/ 2219 w 2273"/>
                <a:gd name="T61" fmla="*/ 945 h 1693"/>
                <a:gd name="T62" fmla="*/ 2116 w 2273"/>
                <a:gd name="T63" fmla="*/ 982 h 1693"/>
                <a:gd name="T64" fmla="*/ 1965 w 2273"/>
                <a:gd name="T65" fmla="*/ 1035 h 1693"/>
                <a:gd name="T66" fmla="*/ 1816 w 2273"/>
                <a:gd name="T67" fmla="*/ 1085 h 1693"/>
                <a:gd name="T68" fmla="*/ 1717 w 2273"/>
                <a:gd name="T69" fmla="*/ 1115 h 1693"/>
                <a:gd name="T70" fmla="*/ 1640 w 2273"/>
                <a:gd name="T71" fmla="*/ 1143 h 1693"/>
                <a:gd name="T72" fmla="*/ 1583 w 2273"/>
                <a:gd name="T73" fmla="*/ 1169 h 1693"/>
                <a:gd name="T74" fmla="*/ 1552 w 2273"/>
                <a:gd name="T75" fmla="*/ 1185 h 1693"/>
                <a:gd name="T76" fmla="*/ 1548 w 2273"/>
                <a:gd name="T77" fmla="*/ 1195 h 1693"/>
                <a:gd name="T78" fmla="*/ 1517 w 2273"/>
                <a:gd name="T79" fmla="*/ 1241 h 1693"/>
                <a:gd name="T80" fmla="*/ 1412 w 2273"/>
                <a:gd name="T81" fmla="*/ 1280 h 1693"/>
                <a:gd name="T82" fmla="*/ 1369 w 2273"/>
                <a:gd name="T83" fmla="*/ 1279 h 1693"/>
                <a:gd name="T84" fmla="*/ 1358 w 2273"/>
                <a:gd name="T85" fmla="*/ 1280 h 1693"/>
                <a:gd name="T86" fmla="*/ 1292 w 2273"/>
                <a:gd name="T87" fmla="*/ 1304 h 1693"/>
                <a:gd name="T88" fmla="*/ 1175 w 2273"/>
                <a:gd name="T89" fmla="*/ 1352 h 1693"/>
                <a:gd name="T90" fmla="*/ 1019 w 2273"/>
                <a:gd name="T91" fmla="*/ 1423 h 1693"/>
                <a:gd name="T92" fmla="*/ 848 w 2273"/>
                <a:gd name="T93" fmla="*/ 1515 h 1693"/>
                <a:gd name="T94" fmla="*/ 712 w 2273"/>
                <a:gd name="T95" fmla="*/ 1596 h 1693"/>
                <a:gd name="T96" fmla="*/ 622 w 2273"/>
                <a:gd name="T97" fmla="*/ 1655 h 1693"/>
                <a:gd name="T98" fmla="*/ 576 w 2273"/>
                <a:gd name="T99" fmla="*/ 1686 h 1693"/>
                <a:gd name="T100" fmla="*/ 565 w 2273"/>
                <a:gd name="T101" fmla="*/ 1692 h 1693"/>
                <a:gd name="T102" fmla="*/ 539 w 2273"/>
                <a:gd name="T103" fmla="*/ 1693 h 1693"/>
                <a:gd name="T104" fmla="*/ 530 w 2273"/>
                <a:gd name="T105" fmla="*/ 1672 h 1693"/>
                <a:gd name="T106" fmla="*/ 521 w 2273"/>
                <a:gd name="T107" fmla="*/ 1651 h 1693"/>
                <a:gd name="T108" fmla="*/ 454 w 2273"/>
                <a:gd name="T109" fmla="*/ 1549 h 1693"/>
                <a:gd name="T110" fmla="*/ 349 w 2273"/>
                <a:gd name="T111" fmla="*/ 1384 h 1693"/>
                <a:gd name="T112" fmla="*/ 236 w 2273"/>
                <a:gd name="T113" fmla="*/ 1200 h 1693"/>
                <a:gd name="T114" fmla="*/ 139 w 2273"/>
                <a:gd name="T115" fmla="*/ 1036 h 1693"/>
                <a:gd name="T116" fmla="*/ 69 w 2273"/>
                <a:gd name="T117" fmla="*/ 914 h 1693"/>
                <a:gd name="T118" fmla="*/ 24 w 2273"/>
                <a:gd name="T119" fmla="*/ 831 h 1693"/>
                <a:gd name="T120" fmla="*/ 2 w 2273"/>
                <a:gd name="T121" fmla="*/ 790 h 1693"/>
                <a:gd name="T122" fmla="*/ 35 w 2273"/>
                <a:gd name="T123" fmla="*/ 715 h 1693"/>
                <a:gd name="T124" fmla="*/ 59 w 2273"/>
                <a:gd name="T125" fmla="*/ 60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3" h="1693">
                  <a:moveTo>
                    <a:pt x="63" y="581"/>
                  </a:moveTo>
                  <a:lnTo>
                    <a:pt x="65" y="581"/>
                  </a:lnTo>
                  <a:lnTo>
                    <a:pt x="71" y="579"/>
                  </a:lnTo>
                  <a:lnTo>
                    <a:pt x="79" y="577"/>
                  </a:lnTo>
                  <a:lnTo>
                    <a:pt x="92" y="572"/>
                  </a:lnTo>
                  <a:lnTo>
                    <a:pt x="107" y="568"/>
                  </a:lnTo>
                  <a:lnTo>
                    <a:pt x="124" y="562"/>
                  </a:lnTo>
                  <a:lnTo>
                    <a:pt x="143" y="555"/>
                  </a:lnTo>
                  <a:lnTo>
                    <a:pt x="165" y="547"/>
                  </a:lnTo>
                  <a:lnTo>
                    <a:pt x="188" y="538"/>
                  </a:lnTo>
                  <a:lnTo>
                    <a:pt x="214" y="527"/>
                  </a:lnTo>
                  <a:lnTo>
                    <a:pt x="239" y="516"/>
                  </a:lnTo>
                  <a:lnTo>
                    <a:pt x="267" y="504"/>
                  </a:lnTo>
                  <a:lnTo>
                    <a:pt x="294" y="490"/>
                  </a:lnTo>
                  <a:lnTo>
                    <a:pt x="322" y="477"/>
                  </a:lnTo>
                  <a:lnTo>
                    <a:pt x="349" y="462"/>
                  </a:lnTo>
                  <a:lnTo>
                    <a:pt x="377" y="446"/>
                  </a:lnTo>
                  <a:lnTo>
                    <a:pt x="404" y="429"/>
                  </a:lnTo>
                  <a:lnTo>
                    <a:pt x="430" y="414"/>
                  </a:lnTo>
                  <a:lnTo>
                    <a:pt x="454" y="401"/>
                  </a:lnTo>
                  <a:lnTo>
                    <a:pt x="478" y="387"/>
                  </a:lnTo>
                  <a:lnTo>
                    <a:pt x="503" y="374"/>
                  </a:lnTo>
                  <a:lnTo>
                    <a:pt x="524" y="363"/>
                  </a:lnTo>
                  <a:lnTo>
                    <a:pt x="546" y="352"/>
                  </a:lnTo>
                  <a:lnTo>
                    <a:pt x="568" y="342"/>
                  </a:lnTo>
                  <a:lnTo>
                    <a:pt x="588" y="333"/>
                  </a:lnTo>
                  <a:lnTo>
                    <a:pt x="608" y="325"/>
                  </a:lnTo>
                  <a:lnTo>
                    <a:pt x="627" y="317"/>
                  </a:lnTo>
                  <a:lnTo>
                    <a:pt x="646" y="310"/>
                  </a:lnTo>
                  <a:lnTo>
                    <a:pt x="665" y="303"/>
                  </a:lnTo>
                  <a:lnTo>
                    <a:pt x="682" y="297"/>
                  </a:lnTo>
                  <a:lnTo>
                    <a:pt x="699" y="292"/>
                  </a:lnTo>
                  <a:lnTo>
                    <a:pt x="717" y="288"/>
                  </a:lnTo>
                  <a:lnTo>
                    <a:pt x="748" y="282"/>
                  </a:lnTo>
                  <a:lnTo>
                    <a:pt x="774" y="280"/>
                  </a:lnTo>
                  <a:lnTo>
                    <a:pt x="795" y="280"/>
                  </a:lnTo>
                  <a:lnTo>
                    <a:pt x="812" y="282"/>
                  </a:lnTo>
                  <a:lnTo>
                    <a:pt x="825" y="286"/>
                  </a:lnTo>
                  <a:lnTo>
                    <a:pt x="833" y="289"/>
                  </a:lnTo>
                  <a:lnTo>
                    <a:pt x="839" y="291"/>
                  </a:lnTo>
                  <a:lnTo>
                    <a:pt x="840" y="292"/>
                  </a:lnTo>
                  <a:lnTo>
                    <a:pt x="840" y="291"/>
                  </a:lnTo>
                  <a:lnTo>
                    <a:pt x="841" y="287"/>
                  </a:lnTo>
                  <a:lnTo>
                    <a:pt x="842" y="281"/>
                  </a:lnTo>
                  <a:lnTo>
                    <a:pt x="846" y="272"/>
                  </a:lnTo>
                  <a:lnTo>
                    <a:pt x="850" y="261"/>
                  </a:lnTo>
                  <a:lnTo>
                    <a:pt x="857" y="250"/>
                  </a:lnTo>
                  <a:lnTo>
                    <a:pt x="867" y="237"/>
                  </a:lnTo>
                  <a:lnTo>
                    <a:pt x="880" y="223"/>
                  </a:lnTo>
                  <a:lnTo>
                    <a:pt x="897" y="208"/>
                  </a:lnTo>
                  <a:lnTo>
                    <a:pt x="917" y="193"/>
                  </a:lnTo>
                  <a:lnTo>
                    <a:pt x="942" y="178"/>
                  </a:lnTo>
                  <a:lnTo>
                    <a:pt x="972" y="163"/>
                  </a:lnTo>
                  <a:lnTo>
                    <a:pt x="1008" y="150"/>
                  </a:lnTo>
                  <a:lnTo>
                    <a:pt x="1048" y="136"/>
                  </a:lnTo>
                  <a:lnTo>
                    <a:pt x="1095" y="123"/>
                  </a:lnTo>
                  <a:lnTo>
                    <a:pt x="1150" y="112"/>
                  </a:lnTo>
                  <a:lnTo>
                    <a:pt x="1205" y="101"/>
                  </a:lnTo>
                  <a:lnTo>
                    <a:pt x="1257" y="91"/>
                  </a:lnTo>
                  <a:lnTo>
                    <a:pt x="1304" y="81"/>
                  </a:lnTo>
                  <a:lnTo>
                    <a:pt x="1346" y="71"/>
                  </a:lnTo>
                  <a:lnTo>
                    <a:pt x="1385" y="61"/>
                  </a:lnTo>
                  <a:lnTo>
                    <a:pt x="1421" y="52"/>
                  </a:lnTo>
                  <a:lnTo>
                    <a:pt x="1453" y="44"/>
                  </a:lnTo>
                  <a:lnTo>
                    <a:pt x="1481" y="34"/>
                  </a:lnTo>
                  <a:lnTo>
                    <a:pt x="1506" y="28"/>
                  </a:lnTo>
                  <a:lnTo>
                    <a:pt x="1527" y="21"/>
                  </a:lnTo>
                  <a:lnTo>
                    <a:pt x="1544" y="15"/>
                  </a:lnTo>
                  <a:lnTo>
                    <a:pt x="1559" y="9"/>
                  </a:lnTo>
                  <a:lnTo>
                    <a:pt x="1570" y="6"/>
                  </a:lnTo>
                  <a:lnTo>
                    <a:pt x="1578" y="2"/>
                  </a:lnTo>
                  <a:lnTo>
                    <a:pt x="1582" y="1"/>
                  </a:lnTo>
                  <a:lnTo>
                    <a:pt x="1583" y="0"/>
                  </a:lnTo>
                  <a:lnTo>
                    <a:pt x="1586" y="2"/>
                  </a:lnTo>
                  <a:lnTo>
                    <a:pt x="1593" y="10"/>
                  </a:lnTo>
                  <a:lnTo>
                    <a:pt x="1603" y="23"/>
                  </a:lnTo>
                  <a:lnTo>
                    <a:pt x="1617" y="39"/>
                  </a:lnTo>
                  <a:lnTo>
                    <a:pt x="1634" y="60"/>
                  </a:lnTo>
                  <a:lnTo>
                    <a:pt x="1655" y="85"/>
                  </a:lnTo>
                  <a:lnTo>
                    <a:pt x="1678" y="112"/>
                  </a:lnTo>
                  <a:lnTo>
                    <a:pt x="1703" y="142"/>
                  </a:lnTo>
                  <a:lnTo>
                    <a:pt x="1730" y="175"/>
                  </a:lnTo>
                  <a:lnTo>
                    <a:pt x="1758" y="210"/>
                  </a:lnTo>
                  <a:lnTo>
                    <a:pt x="1788" y="245"/>
                  </a:lnTo>
                  <a:lnTo>
                    <a:pt x="1819" y="283"/>
                  </a:lnTo>
                  <a:lnTo>
                    <a:pt x="1851" y="321"/>
                  </a:lnTo>
                  <a:lnTo>
                    <a:pt x="1882" y="359"/>
                  </a:lnTo>
                  <a:lnTo>
                    <a:pt x="1913" y="398"/>
                  </a:lnTo>
                  <a:lnTo>
                    <a:pt x="1943" y="436"/>
                  </a:lnTo>
                  <a:lnTo>
                    <a:pt x="1971" y="473"/>
                  </a:lnTo>
                  <a:lnTo>
                    <a:pt x="1999" y="508"/>
                  </a:lnTo>
                  <a:lnTo>
                    <a:pt x="2026" y="539"/>
                  </a:lnTo>
                  <a:lnTo>
                    <a:pt x="2050" y="569"/>
                  </a:lnTo>
                  <a:lnTo>
                    <a:pt x="2072" y="595"/>
                  </a:lnTo>
                  <a:lnTo>
                    <a:pt x="2092" y="621"/>
                  </a:lnTo>
                  <a:lnTo>
                    <a:pt x="2112" y="643"/>
                  </a:lnTo>
                  <a:lnTo>
                    <a:pt x="2129" y="663"/>
                  </a:lnTo>
                  <a:lnTo>
                    <a:pt x="2144" y="681"/>
                  </a:lnTo>
                  <a:lnTo>
                    <a:pt x="2157" y="695"/>
                  </a:lnTo>
                  <a:lnTo>
                    <a:pt x="2168" y="708"/>
                  </a:lnTo>
                  <a:lnTo>
                    <a:pt x="2177" y="720"/>
                  </a:lnTo>
                  <a:lnTo>
                    <a:pt x="2186" y="728"/>
                  </a:lnTo>
                  <a:lnTo>
                    <a:pt x="2190" y="733"/>
                  </a:lnTo>
                  <a:lnTo>
                    <a:pt x="2194" y="737"/>
                  </a:lnTo>
                  <a:lnTo>
                    <a:pt x="2195" y="738"/>
                  </a:lnTo>
                  <a:lnTo>
                    <a:pt x="2184" y="771"/>
                  </a:lnTo>
                  <a:lnTo>
                    <a:pt x="2225" y="799"/>
                  </a:lnTo>
                  <a:lnTo>
                    <a:pt x="2200" y="826"/>
                  </a:lnTo>
                  <a:lnTo>
                    <a:pt x="2233" y="842"/>
                  </a:lnTo>
                  <a:lnTo>
                    <a:pt x="2217" y="861"/>
                  </a:lnTo>
                  <a:lnTo>
                    <a:pt x="2242" y="875"/>
                  </a:lnTo>
                  <a:lnTo>
                    <a:pt x="2233" y="894"/>
                  </a:lnTo>
                  <a:lnTo>
                    <a:pt x="2264" y="902"/>
                  </a:lnTo>
                  <a:lnTo>
                    <a:pt x="2273" y="935"/>
                  </a:lnTo>
                  <a:lnTo>
                    <a:pt x="2271" y="936"/>
                  </a:lnTo>
                  <a:lnTo>
                    <a:pt x="2265" y="938"/>
                  </a:lnTo>
                  <a:lnTo>
                    <a:pt x="2258" y="941"/>
                  </a:lnTo>
                  <a:lnTo>
                    <a:pt x="2252" y="942"/>
                  </a:lnTo>
                  <a:lnTo>
                    <a:pt x="2247" y="942"/>
                  </a:lnTo>
                  <a:lnTo>
                    <a:pt x="2241" y="941"/>
                  </a:lnTo>
                  <a:lnTo>
                    <a:pt x="2236" y="940"/>
                  </a:lnTo>
                  <a:lnTo>
                    <a:pt x="2234" y="940"/>
                  </a:lnTo>
                  <a:lnTo>
                    <a:pt x="2230" y="941"/>
                  </a:lnTo>
                  <a:lnTo>
                    <a:pt x="2219" y="945"/>
                  </a:lnTo>
                  <a:lnTo>
                    <a:pt x="2200" y="951"/>
                  </a:lnTo>
                  <a:lnTo>
                    <a:pt x="2177" y="960"/>
                  </a:lnTo>
                  <a:lnTo>
                    <a:pt x="2149" y="971"/>
                  </a:lnTo>
                  <a:lnTo>
                    <a:pt x="2116" y="982"/>
                  </a:lnTo>
                  <a:lnTo>
                    <a:pt x="2081" y="995"/>
                  </a:lnTo>
                  <a:lnTo>
                    <a:pt x="2043" y="1008"/>
                  </a:lnTo>
                  <a:lnTo>
                    <a:pt x="2004" y="1021"/>
                  </a:lnTo>
                  <a:lnTo>
                    <a:pt x="1965" y="1035"/>
                  </a:lnTo>
                  <a:lnTo>
                    <a:pt x="1924" y="1049"/>
                  </a:lnTo>
                  <a:lnTo>
                    <a:pt x="1886" y="1062"/>
                  </a:lnTo>
                  <a:lnTo>
                    <a:pt x="1849" y="1073"/>
                  </a:lnTo>
                  <a:lnTo>
                    <a:pt x="1816" y="1085"/>
                  </a:lnTo>
                  <a:lnTo>
                    <a:pt x="1786" y="1094"/>
                  </a:lnTo>
                  <a:lnTo>
                    <a:pt x="1761" y="1101"/>
                  </a:lnTo>
                  <a:lnTo>
                    <a:pt x="1738" y="1108"/>
                  </a:lnTo>
                  <a:lnTo>
                    <a:pt x="1717" y="1115"/>
                  </a:lnTo>
                  <a:lnTo>
                    <a:pt x="1696" y="1122"/>
                  </a:lnTo>
                  <a:lnTo>
                    <a:pt x="1676" y="1128"/>
                  </a:lnTo>
                  <a:lnTo>
                    <a:pt x="1657" y="1137"/>
                  </a:lnTo>
                  <a:lnTo>
                    <a:pt x="1640" y="1143"/>
                  </a:lnTo>
                  <a:lnTo>
                    <a:pt x="1624" y="1150"/>
                  </a:lnTo>
                  <a:lnTo>
                    <a:pt x="1609" y="1157"/>
                  </a:lnTo>
                  <a:lnTo>
                    <a:pt x="1595" y="1163"/>
                  </a:lnTo>
                  <a:lnTo>
                    <a:pt x="1583" y="1169"/>
                  </a:lnTo>
                  <a:lnTo>
                    <a:pt x="1573" y="1175"/>
                  </a:lnTo>
                  <a:lnTo>
                    <a:pt x="1564" y="1178"/>
                  </a:lnTo>
                  <a:lnTo>
                    <a:pt x="1557" y="1183"/>
                  </a:lnTo>
                  <a:lnTo>
                    <a:pt x="1552" y="1185"/>
                  </a:lnTo>
                  <a:lnTo>
                    <a:pt x="1549" y="1186"/>
                  </a:lnTo>
                  <a:lnTo>
                    <a:pt x="1548" y="1187"/>
                  </a:lnTo>
                  <a:lnTo>
                    <a:pt x="1548" y="1190"/>
                  </a:lnTo>
                  <a:lnTo>
                    <a:pt x="1548" y="1195"/>
                  </a:lnTo>
                  <a:lnTo>
                    <a:pt x="1545" y="1204"/>
                  </a:lnTo>
                  <a:lnTo>
                    <a:pt x="1541" y="1216"/>
                  </a:lnTo>
                  <a:lnTo>
                    <a:pt x="1531" y="1229"/>
                  </a:lnTo>
                  <a:lnTo>
                    <a:pt x="1517" y="1241"/>
                  </a:lnTo>
                  <a:lnTo>
                    <a:pt x="1495" y="1255"/>
                  </a:lnTo>
                  <a:lnTo>
                    <a:pt x="1465" y="1267"/>
                  </a:lnTo>
                  <a:lnTo>
                    <a:pt x="1435" y="1276"/>
                  </a:lnTo>
                  <a:lnTo>
                    <a:pt x="1412" y="1280"/>
                  </a:lnTo>
                  <a:lnTo>
                    <a:pt x="1395" y="1283"/>
                  </a:lnTo>
                  <a:lnTo>
                    <a:pt x="1382" y="1283"/>
                  </a:lnTo>
                  <a:lnTo>
                    <a:pt x="1374" y="1282"/>
                  </a:lnTo>
                  <a:lnTo>
                    <a:pt x="1369" y="1279"/>
                  </a:lnTo>
                  <a:lnTo>
                    <a:pt x="1367" y="1278"/>
                  </a:lnTo>
                  <a:lnTo>
                    <a:pt x="1367" y="1277"/>
                  </a:lnTo>
                  <a:lnTo>
                    <a:pt x="1365" y="1278"/>
                  </a:lnTo>
                  <a:lnTo>
                    <a:pt x="1358" y="1280"/>
                  </a:lnTo>
                  <a:lnTo>
                    <a:pt x="1348" y="1284"/>
                  </a:lnTo>
                  <a:lnTo>
                    <a:pt x="1333" y="1289"/>
                  </a:lnTo>
                  <a:lnTo>
                    <a:pt x="1314" y="1295"/>
                  </a:lnTo>
                  <a:lnTo>
                    <a:pt x="1292" y="1304"/>
                  </a:lnTo>
                  <a:lnTo>
                    <a:pt x="1267" y="1313"/>
                  </a:lnTo>
                  <a:lnTo>
                    <a:pt x="1239" y="1324"/>
                  </a:lnTo>
                  <a:lnTo>
                    <a:pt x="1208" y="1337"/>
                  </a:lnTo>
                  <a:lnTo>
                    <a:pt x="1175" y="1352"/>
                  </a:lnTo>
                  <a:lnTo>
                    <a:pt x="1139" y="1367"/>
                  </a:lnTo>
                  <a:lnTo>
                    <a:pt x="1101" y="1384"/>
                  </a:lnTo>
                  <a:lnTo>
                    <a:pt x="1061" y="1404"/>
                  </a:lnTo>
                  <a:lnTo>
                    <a:pt x="1019" y="1423"/>
                  </a:lnTo>
                  <a:lnTo>
                    <a:pt x="977" y="1446"/>
                  </a:lnTo>
                  <a:lnTo>
                    <a:pt x="932" y="1469"/>
                  </a:lnTo>
                  <a:lnTo>
                    <a:pt x="888" y="1494"/>
                  </a:lnTo>
                  <a:lnTo>
                    <a:pt x="848" y="1515"/>
                  </a:lnTo>
                  <a:lnTo>
                    <a:pt x="810" y="1537"/>
                  </a:lnTo>
                  <a:lnTo>
                    <a:pt x="774" y="1558"/>
                  </a:lnTo>
                  <a:lnTo>
                    <a:pt x="742" y="1578"/>
                  </a:lnTo>
                  <a:lnTo>
                    <a:pt x="712" y="1596"/>
                  </a:lnTo>
                  <a:lnTo>
                    <a:pt x="686" y="1613"/>
                  </a:lnTo>
                  <a:lnTo>
                    <a:pt x="661" y="1628"/>
                  </a:lnTo>
                  <a:lnTo>
                    <a:pt x="641" y="1642"/>
                  </a:lnTo>
                  <a:lnTo>
                    <a:pt x="622" y="1655"/>
                  </a:lnTo>
                  <a:lnTo>
                    <a:pt x="606" y="1665"/>
                  </a:lnTo>
                  <a:lnTo>
                    <a:pt x="594" y="1674"/>
                  </a:lnTo>
                  <a:lnTo>
                    <a:pt x="583" y="1681"/>
                  </a:lnTo>
                  <a:lnTo>
                    <a:pt x="576" y="1686"/>
                  </a:lnTo>
                  <a:lnTo>
                    <a:pt x="572" y="1689"/>
                  </a:lnTo>
                  <a:lnTo>
                    <a:pt x="570" y="1690"/>
                  </a:lnTo>
                  <a:lnTo>
                    <a:pt x="569" y="1690"/>
                  </a:lnTo>
                  <a:lnTo>
                    <a:pt x="565" y="1692"/>
                  </a:lnTo>
                  <a:lnTo>
                    <a:pt x="559" y="1693"/>
                  </a:lnTo>
                  <a:lnTo>
                    <a:pt x="552" y="1693"/>
                  </a:lnTo>
                  <a:lnTo>
                    <a:pt x="545" y="1693"/>
                  </a:lnTo>
                  <a:lnTo>
                    <a:pt x="539" y="1693"/>
                  </a:lnTo>
                  <a:lnTo>
                    <a:pt x="535" y="1690"/>
                  </a:lnTo>
                  <a:lnTo>
                    <a:pt x="533" y="1687"/>
                  </a:lnTo>
                  <a:lnTo>
                    <a:pt x="531" y="1679"/>
                  </a:lnTo>
                  <a:lnTo>
                    <a:pt x="530" y="1672"/>
                  </a:lnTo>
                  <a:lnTo>
                    <a:pt x="530" y="1667"/>
                  </a:lnTo>
                  <a:lnTo>
                    <a:pt x="530" y="1666"/>
                  </a:lnTo>
                  <a:lnTo>
                    <a:pt x="528" y="1663"/>
                  </a:lnTo>
                  <a:lnTo>
                    <a:pt x="521" y="1651"/>
                  </a:lnTo>
                  <a:lnTo>
                    <a:pt x="509" y="1634"/>
                  </a:lnTo>
                  <a:lnTo>
                    <a:pt x="495" y="1611"/>
                  </a:lnTo>
                  <a:lnTo>
                    <a:pt x="476" y="1582"/>
                  </a:lnTo>
                  <a:lnTo>
                    <a:pt x="454" y="1549"/>
                  </a:lnTo>
                  <a:lnTo>
                    <a:pt x="430" y="1512"/>
                  </a:lnTo>
                  <a:lnTo>
                    <a:pt x="405" y="1472"/>
                  </a:lnTo>
                  <a:lnTo>
                    <a:pt x="378" y="1429"/>
                  </a:lnTo>
                  <a:lnTo>
                    <a:pt x="349" y="1384"/>
                  </a:lnTo>
                  <a:lnTo>
                    <a:pt x="321" y="1338"/>
                  </a:lnTo>
                  <a:lnTo>
                    <a:pt x="292" y="1292"/>
                  </a:lnTo>
                  <a:lnTo>
                    <a:pt x="263" y="1245"/>
                  </a:lnTo>
                  <a:lnTo>
                    <a:pt x="236" y="1200"/>
                  </a:lnTo>
                  <a:lnTo>
                    <a:pt x="209" y="1156"/>
                  </a:lnTo>
                  <a:lnTo>
                    <a:pt x="184" y="1114"/>
                  </a:lnTo>
                  <a:lnTo>
                    <a:pt x="161" y="1074"/>
                  </a:lnTo>
                  <a:lnTo>
                    <a:pt x="139" y="1036"/>
                  </a:lnTo>
                  <a:lnTo>
                    <a:pt x="119" y="1003"/>
                  </a:lnTo>
                  <a:lnTo>
                    <a:pt x="101" y="971"/>
                  </a:lnTo>
                  <a:lnTo>
                    <a:pt x="84" y="941"/>
                  </a:lnTo>
                  <a:lnTo>
                    <a:pt x="69" y="914"/>
                  </a:lnTo>
                  <a:lnTo>
                    <a:pt x="55" y="890"/>
                  </a:lnTo>
                  <a:lnTo>
                    <a:pt x="43" y="868"/>
                  </a:lnTo>
                  <a:lnTo>
                    <a:pt x="33" y="849"/>
                  </a:lnTo>
                  <a:lnTo>
                    <a:pt x="24" y="831"/>
                  </a:lnTo>
                  <a:lnTo>
                    <a:pt x="17" y="818"/>
                  </a:lnTo>
                  <a:lnTo>
                    <a:pt x="10" y="806"/>
                  </a:lnTo>
                  <a:lnTo>
                    <a:pt x="5" y="797"/>
                  </a:lnTo>
                  <a:lnTo>
                    <a:pt x="2" y="790"/>
                  </a:lnTo>
                  <a:lnTo>
                    <a:pt x="1" y="786"/>
                  </a:lnTo>
                  <a:lnTo>
                    <a:pt x="0" y="785"/>
                  </a:lnTo>
                  <a:lnTo>
                    <a:pt x="59" y="763"/>
                  </a:lnTo>
                  <a:lnTo>
                    <a:pt x="35" y="715"/>
                  </a:lnTo>
                  <a:lnTo>
                    <a:pt x="70" y="693"/>
                  </a:lnTo>
                  <a:lnTo>
                    <a:pt x="49" y="654"/>
                  </a:lnTo>
                  <a:lnTo>
                    <a:pt x="76" y="633"/>
                  </a:lnTo>
                  <a:lnTo>
                    <a:pt x="59" y="602"/>
                  </a:lnTo>
                  <a:lnTo>
                    <a:pt x="63" y="5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52"/>
            <p:cNvSpPr>
              <a:spLocks/>
            </p:cNvSpPr>
            <p:nvPr/>
          </p:nvSpPr>
          <p:spPr bwMode="auto">
            <a:xfrm>
              <a:off x="6997701" y="2652713"/>
              <a:ext cx="990600" cy="777875"/>
            </a:xfrm>
            <a:custGeom>
              <a:avLst/>
              <a:gdLst>
                <a:gd name="T0" fmla="*/ 710 w 1248"/>
                <a:gd name="T1" fmla="*/ 21 h 980"/>
                <a:gd name="T2" fmla="*/ 740 w 1248"/>
                <a:gd name="T3" fmla="*/ 59 h 980"/>
                <a:gd name="T4" fmla="*/ 770 w 1248"/>
                <a:gd name="T5" fmla="*/ 96 h 980"/>
                <a:gd name="T6" fmla="*/ 801 w 1248"/>
                <a:gd name="T7" fmla="*/ 134 h 980"/>
                <a:gd name="T8" fmla="*/ 832 w 1248"/>
                <a:gd name="T9" fmla="*/ 171 h 980"/>
                <a:gd name="T10" fmla="*/ 864 w 1248"/>
                <a:gd name="T11" fmla="*/ 208 h 980"/>
                <a:gd name="T12" fmla="*/ 896 w 1248"/>
                <a:gd name="T13" fmla="*/ 244 h 980"/>
                <a:gd name="T14" fmla="*/ 930 w 1248"/>
                <a:gd name="T15" fmla="*/ 280 h 980"/>
                <a:gd name="T16" fmla="*/ 963 w 1248"/>
                <a:gd name="T17" fmla="*/ 319 h 980"/>
                <a:gd name="T18" fmla="*/ 997 w 1248"/>
                <a:gd name="T19" fmla="*/ 362 h 980"/>
                <a:gd name="T20" fmla="*/ 1029 w 1248"/>
                <a:gd name="T21" fmla="*/ 403 h 980"/>
                <a:gd name="T22" fmla="*/ 1061 w 1248"/>
                <a:gd name="T23" fmla="*/ 446 h 980"/>
                <a:gd name="T24" fmla="*/ 1100 w 1248"/>
                <a:gd name="T25" fmla="*/ 487 h 980"/>
                <a:gd name="T26" fmla="*/ 1140 w 1248"/>
                <a:gd name="T27" fmla="*/ 535 h 980"/>
                <a:gd name="T28" fmla="*/ 1176 w 1248"/>
                <a:gd name="T29" fmla="*/ 585 h 980"/>
                <a:gd name="T30" fmla="*/ 1212 w 1248"/>
                <a:gd name="T31" fmla="*/ 635 h 980"/>
                <a:gd name="T32" fmla="*/ 1237 w 1248"/>
                <a:gd name="T33" fmla="*/ 667 h 980"/>
                <a:gd name="T34" fmla="*/ 1246 w 1248"/>
                <a:gd name="T35" fmla="*/ 687 h 980"/>
                <a:gd name="T36" fmla="*/ 1214 w 1248"/>
                <a:gd name="T37" fmla="*/ 715 h 980"/>
                <a:gd name="T38" fmla="*/ 998 w 1248"/>
                <a:gd name="T39" fmla="*/ 793 h 980"/>
                <a:gd name="T40" fmla="*/ 960 w 1248"/>
                <a:gd name="T41" fmla="*/ 802 h 980"/>
                <a:gd name="T42" fmla="*/ 922 w 1248"/>
                <a:gd name="T43" fmla="*/ 810 h 980"/>
                <a:gd name="T44" fmla="*/ 883 w 1248"/>
                <a:gd name="T45" fmla="*/ 818 h 980"/>
                <a:gd name="T46" fmla="*/ 845 w 1248"/>
                <a:gd name="T47" fmla="*/ 826 h 980"/>
                <a:gd name="T48" fmla="*/ 807 w 1248"/>
                <a:gd name="T49" fmla="*/ 836 h 980"/>
                <a:gd name="T50" fmla="*/ 770 w 1248"/>
                <a:gd name="T51" fmla="*/ 849 h 980"/>
                <a:gd name="T52" fmla="*/ 735 w 1248"/>
                <a:gd name="T53" fmla="*/ 865 h 980"/>
                <a:gd name="T54" fmla="*/ 696 w 1248"/>
                <a:gd name="T55" fmla="*/ 886 h 980"/>
                <a:gd name="T56" fmla="*/ 654 w 1248"/>
                <a:gd name="T57" fmla="*/ 911 h 980"/>
                <a:gd name="T58" fmla="*/ 612 w 1248"/>
                <a:gd name="T59" fmla="*/ 939 h 980"/>
                <a:gd name="T60" fmla="*/ 569 w 1248"/>
                <a:gd name="T61" fmla="*/ 966 h 980"/>
                <a:gd name="T62" fmla="*/ 532 w 1248"/>
                <a:gd name="T63" fmla="*/ 953 h 980"/>
                <a:gd name="T64" fmla="*/ 497 w 1248"/>
                <a:gd name="T65" fmla="*/ 898 h 980"/>
                <a:gd name="T66" fmla="*/ 460 w 1248"/>
                <a:gd name="T67" fmla="*/ 844 h 980"/>
                <a:gd name="T68" fmla="*/ 421 w 1248"/>
                <a:gd name="T69" fmla="*/ 791 h 980"/>
                <a:gd name="T70" fmla="*/ 270 w 1248"/>
                <a:gd name="T71" fmla="*/ 603 h 980"/>
                <a:gd name="T72" fmla="*/ 0 w 1248"/>
                <a:gd name="T73" fmla="*/ 269 h 980"/>
                <a:gd name="T74" fmla="*/ 5 w 1248"/>
                <a:gd name="T75" fmla="*/ 256 h 980"/>
                <a:gd name="T76" fmla="*/ 15 w 1248"/>
                <a:gd name="T77" fmla="*/ 246 h 980"/>
                <a:gd name="T78" fmla="*/ 51 w 1248"/>
                <a:gd name="T79" fmla="*/ 211 h 980"/>
                <a:gd name="T80" fmla="*/ 91 w 1248"/>
                <a:gd name="T81" fmla="*/ 180 h 980"/>
                <a:gd name="T82" fmla="*/ 131 w 1248"/>
                <a:gd name="T83" fmla="*/ 153 h 980"/>
                <a:gd name="T84" fmla="*/ 174 w 1248"/>
                <a:gd name="T85" fmla="*/ 133 h 980"/>
                <a:gd name="T86" fmla="*/ 520 w 1248"/>
                <a:gd name="T87" fmla="*/ 49 h 980"/>
                <a:gd name="T88" fmla="*/ 552 w 1248"/>
                <a:gd name="T89" fmla="*/ 39 h 980"/>
                <a:gd name="T90" fmla="*/ 583 w 1248"/>
                <a:gd name="T91" fmla="*/ 31 h 980"/>
                <a:gd name="T92" fmla="*/ 614 w 1248"/>
                <a:gd name="T93" fmla="*/ 21 h 980"/>
                <a:gd name="T94" fmla="*/ 629 w 1248"/>
                <a:gd name="T95" fmla="*/ 18 h 980"/>
                <a:gd name="T96" fmla="*/ 628 w 1248"/>
                <a:gd name="T97" fmla="*/ 21 h 980"/>
                <a:gd name="T98" fmla="*/ 629 w 1248"/>
                <a:gd name="T99" fmla="*/ 24 h 980"/>
                <a:gd name="T100" fmla="*/ 645 w 1248"/>
                <a:gd name="T101" fmla="*/ 18 h 980"/>
                <a:gd name="T102" fmla="*/ 662 w 1248"/>
                <a:gd name="T103" fmla="*/ 8 h 980"/>
                <a:gd name="T104" fmla="*/ 678 w 1248"/>
                <a:gd name="T105" fmla="*/ 1 h 980"/>
                <a:gd name="T106" fmla="*/ 696 w 1248"/>
                <a:gd name="T107" fmla="*/ 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8" h="980">
                  <a:moveTo>
                    <a:pt x="696" y="1"/>
                  </a:moveTo>
                  <a:lnTo>
                    <a:pt x="710" y="21"/>
                  </a:lnTo>
                  <a:lnTo>
                    <a:pt x="725" y="39"/>
                  </a:lnTo>
                  <a:lnTo>
                    <a:pt x="740" y="59"/>
                  </a:lnTo>
                  <a:lnTo>
                    <a:pt x="755" y="77"/>
                  </a:lnTo>
                  <a:lnTo>
                    <a:pt x="770" y="96"/>
                  </a:lnTo>
                  <a:lnTo>
                    <a:pt x="785" y="115"/>
                  </a:lnTo>
                  <a:lnTo>
                    <a:pt x="801" y="134"/>
                  </a:lnTo>
                  <a:lnTo>
                    <a:pt x="816" y="152"/>
                  </a:lnTo>
                  <a:lnTo>
                    <a:pt x="832" y="171"/>
                  </a:lnTo>
                  <a:lnTo>
                    <a:pt x="848" y="189"/>
                  </a:lnTo>
                  <a:lnTo>
                    <a:pt x="864" y="208"/>
                  </a:lnTo>
                  <a:lnTo>
                    <a:pt x="880" y="226"/>
                  </a:lnTo>
                  <a:lnTo>
                    <a:pt x="896" y="244"/>
                  </a:lnTo>
                  <a:lnTo>
                    <a:pt x="914" y="262"/>
                  </a:lnTo>
                  <a:lnTo>
                    <a:pt x="930" y="280"/>
                  </a:lnTo>
                  <a:lnTo>
                    <a:pt x="946" y="298"/>
                  </a:lnTo>
                  <a:lnTo>
                    <a:pt x="963" y="319"/>
                  </a:lnTo>
                  <a:lnTo>
                    <a:pt x="979" y="340"/>
                  </a:lnTo>
                  <a:lnTo>
                    <a:pt x="997" y="362"/>
                  </a:lnTo>
                  <a:lnTo>
                    <a:pt x="1013" y="383"/>
                  </a:lnTo>
                  <a:lnTo>
                    <a:pt x="1029" y="403"/>
                  </a:lnTo>
                  <a:lnTo>
                    <a:pt x="1045" y="425"/>
                  </a:lnTo>
                  <a:lnTo>
                    <a:pt x="1061" y="446"/>
                  </a:lnTo>
                  <a:lnTo>
                    <a:pt x="1077" y="467"/>
                  </a:lnTo>
                  <a:lnTo>
                    <a:pt x="1100" y="487"/>
                  </a:lnTo>
                  <a:lnTo>
                    <a:pt x="1121" y="510"/>
                  </a:lnTo>
                  <a:lnTo>
                    <a:pt x="1140" y="535"/>
                  </a:lnTo>
                  <a:lnTo>
                    <a:pt x="1159" y="560"/>
                  </a:lnTo>
                  <a:lnTo>
                    <a:pt x="1176" y="585"/>
                  </a:lnTo>
                  <a:lnTo>
                    <a:pt x="1193" y="609"/>
                  </a:lnTo>
                  <a:lnTo>
                    <a:pt x="1212" y="635"/>
                  </a:lnTo>
                  <a:lnTo>
                    <a:pt x="1233" y="658"/>
                  </a:lnTo>
                  <a:lnTo>
                    <a:pt x="1237" y="667"/>
                  </a:lnTo>
                  <a:lnTo>
                    <a:pt x="1242" y="676"/>
                  </a:lnTo>
                  <a:lnTo>
                    <a:pt x="1246" y="687"/>
                  </a:lnTo>
                  <a:lnTo>
                    <a:pt x="1248" y="697"/>
                  </a:lnTo>
                  <a:lnTo>
                    <a:pt x="1214" y="715"/>
                  </a:lnTo>
                  <a:lnTo>
                    <a:pt x="1016" y="787"/>
                  </a:lnTo>
                  <a:lnTo>
                    <a:pt x="998" y="793"/>
                  </a:lnTo>
                  <a:lnTo>
                    <a:pt x="978" y="797"/>
                  </a:lnTo>
                  <a:lnTo>
                    <a:pt x="960" y="802"/>
                  </a:lnTo>
                  <a:lnTo>
                    <a:pt x="940" y="805"/>
                  </a:lnTo>
                  <a:lnTo>
                    <a:pt x="922" y="810"/>
                  </a:lnTo>
                  <a:lnTo>
                    <a:pt x="902" y="813"/>
                  </a:lnTo>
                  <a:lnTo>
                    <a:pt x="883" y="818"/>
                  </a:lnTo>
                  <a:lnTo>
                    <a:pt x="864" y="821"/>
                  </a:lnTo>
                  <a:lnTo>
                    <a:pt x="845" y="826"/>
                  </a:lnTo>
                  <a:lnTo>
                    <a:pt x="826" y="832"/>
                  </a:lnTo>
                  <a:lnTo>
                    <a:pt x="807" y="836"/>
                  </a:lnTo>
                  <a:lnTo>
                    <a:pt x="788" y="842"/>
                  </a:lnTo>
                  <a:lnTo>
                    <a:pt x="770" y="849"/>
                  </a:lnTo>
                  <a:lnTo>
                    <a:pt x="753" y="857"/>
                  </a:lnTo>
                  <a:lnTo>
                    <a:pt x="735" y="865"/>
                  </a:lnTo>
                  <a:lnTo>
                    <a:pt x="718" y="874"/>
                  </a:lnTo>
                  <a:lnTo>
                    <a:pt x="696" y="886"/>
                  </a:lnTo>
                  <a:lnTo>
                    <a:pt x="674" y="898"/>
                  </a:lnTo>
                  <a:lnTo>
                    <a:pt x="654" y="911"/>
                  </a:lnTo>
                  <a:lnTo>
                    <a:pt x="633" y="925"/>
                  </a:lnTo>
                  <a:lnTo>
                    <a:pt x="612" y="939"/>
                  </a:lnTo>
                  <a:lnTo>
                    <a:pt x="590" y="953"/>
                  </a:lnTo>
                  <a:lnTo>
                    <a:pt x="569" y="966"/>
                  </a:lnTo>
                  <a:lnTo>
                    <a:pt x="549" y="980"/>
                  </a:lnTo>
                  <a:lnTo>
                    <a:pt x="532" y="953"/>
                  </a:lnTo>
                  <a:lnTo>
                    <a:pt x="514" y="926"/>
                  </a:lnTo>
                  <a:lnTo>
                    <a:pt x="497" y="898"/>
                  </a:lnTo>
                  <a:lnTo>
                    <a:pt x="479" y="872"/>
                  </a:lnTo>
                  <a:lnTo>
                    <a:pt x="460" y="844"/>
                  </a:lnTo>
                  <a:lnTo>
                    <a:pt x="441" y="818"/>
                  </a:lnTo>
                  <a:lnTo>
                    <a:pt x="421" y="791"/>
                  </a:lnTo>
                  <a:lnTo>
                    <a:pt x="401" y="765"/>
                  </a:lnTo>
                  <a:lnTo>
                    <a:pt x="270" y="603"/>
                  </a:lnTo>
                  <a:lnTo>
                    <a:pt x="69" y="361"/>
                  </a:lnTo>
                  <a:lnTo>
                    <a:pt x="0" y="269"/>
                  </a:lnTo>
                  <a:lnTo>
                    <a:pt x="2" y="262"/>
                  </a:lnTo>
                  <a:lnTo>
                    <a:pt x="5" y="256"/>
                  </a:lnTo>
                  <a:lnTo>
                    <a:pt x="10" y="250"/>
                  </a:lnTo>
                  <a:lnTo>
                    <a:pt x="15" y="246"/>
                  </a:lnTo>
                  <a:lnTo>
                    <a:pt x="33" y="228"/>
                  </a:lnTo>
                  <a:lnTo>
                    <a:pt x="51" y="211"/>
                  </a:lnTo>
                  <a:lnTo>
                    <a:pt x="71" y="195"/>
                  </a:lnTo>
                  <a:lnTo>
                    <a:pt x="91" y="180"/>
                  </a:lnTo>
                  <a:lnTo>
                    <a:pt x="110" y="166"/>
                  </a:lnTo>
                  <a:lnTo>
                    <a:pt x="131" y="153"/>
                  </a:lnTo>
                  <a:lnTo>
                    <a:pt x="152" y="142"/>
                  </a:lnTo>
                  <a:lnTo>
                    <a:pt x="174" y="133"/>
                  </a:lnTo>
                  <a:lnTo>
                    <a:pt x="504" y="52"/>
                  </a:lnTo>
                  <a:lnTo>
                    <a:pt x="520" y="49"/>
                  </a:lnTo>
                  <a:lnTo>
                    <a:pt x="536" y="44"/>
                  </a:lnTo>
                  <a:lnTo>
                    <a:pt x="552" y="39"/>
                  </a:lnTo>
                  <a:lnTo>
                    <a:pt x="567" y="36"/>
                  </a:lnTo>
                  <a:lnTo>
                    <a:pt x="583" y="31"/>
                  </a:lnTo>
                  <a:lnTo>
                    <a:pt x="598" y="27"/>
                  </a:lnTo>
                  <a:lnTo>
                    <a:pt x="614" y="21"/>
                  </a:lnTo>
                  <a:lnTo>
                    <a:pt x="629" y="16"/>
                  </a:lnTo>
                  <a:lnTo>
                    <a:pt x="629" y="18"/>
                  </a:lnTo>
                  <a:lnTo>
                    <a:pt x="629" y="20"/>
                  </a:lnTo>
                  <a:lnTo>
                    <a:pt x="628" y="21"/>
                  </a:lnTo>
                  <a:lnTo>
                    <a:pt x="627" y="22"/>
                  </a:lnTo>
                  <a:lnTo>
                    <a:pt x="629" y="24"/>
                  </a:lnTo>
                  <a:lnTo>
                    <a:pt x="637" y="21"/>
                  </a:lnTo>
                  <a:lnTo>
                    <a:pt x="645" y="18"/>
                  </a:lnTo>
                  <a:lnTo>
                    <a:pt x="654" y="13"/>
                  </a:lnTo>
                  <a:lnTo>
                    <a:pt x="662" y="8"/>
                  </a:lnTo>
                  <a:lnTo>
                    <a:pt x="668" y="5"/>
                  </a:lnTo>
                  <a:lnTo>
                    <a:pt x="678" y="1"/>
                  </a:lnTo>
                  <a:lnTo>
                    <a:pt x="686" y="0"/>
                  </a:lnTo>
                  <a:lnTo>
                    <a:pt x="696" y="1"/>
                  </a:lnTo>
                  <a:close/>
                </a:path>
              </a:pathLst>
            </a:custGeom>
            <a:solidFill>
              <a:srgbClr val="ED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381"/>
            <p:cNvSpPr>
              <a:spLocks/>
            </p:cNvSpPr>
            <p:nvPr/>
          </p:nvSpPr>
          <p:spPr bwMode="auto">
            <a:xfrm>
              <a:off x="6396038" y="2867025"/>
              <a:ext cx="1004888" cy="823913"/>
            </a:xfrm>
            <a:custGeom>
              <a:avLst/>
              <a:gdLst>
                <a:gd name="T0" fmla="*/ 772 w 1265"/>
                <a:gd name="T1" fmla="*/ 80 h 1037"/>
                <a:gd name="T2" fmla="*/ 1100 w 1265"/>
                <a:gd name="T3" fmla="*/ 479 h 1037"/>
                <a:gd name="T4" fmla="*/ 1144 w 1265"/>
                <a:gd name="T5" fmla="*/ 538 h 1037"/>
                <a:gd name="T6" fmla="*/ 1185 w 1265"/>
                <a:gd name="T7" fmla="*/ 599 h 1037"/>
                <a:gd name="T8" fmla="*/ 1224 w 1265"/>
                <a:gd name="T9" fmla="*/ 660 h 1037"/>
                <a:gd name="T10" fmla="*/ 1265 w 1265"/>
                <a:gd name="T11" fmla="*/ 721 h 1037"/>
                <a:gd name="T12" fmla="*/ 1223 w 1265"/>
                <a:gd name="T13" fmla="*/ 724 h 1037"/>
                <a:gd name="T14" fmla="*/ 1180 w 1265"/>
                <a:gd name="T15" fmla="*/ 731 h 1037"/>
                <a:gd name="T16" fmla="*/ 1140 w 1265"/>
                <a:gd name="T17" fmla="*/ 740 h 1037"/>
                <a:gd name="T18" fmla="*/ 1100 w 1265"/>
                <a:gd name="T19" fmla="*/ 751 h 1037"/>
                <a:gd name="T20" fmla="*/ 1060 w 1265"/>
                <a:gd name="T21" fmla="*/ 763 h 1037"/>
                <a:gd name="T22" fmla="*/ 1021 w 1265"/>
                <a:gd name="T23" fmla="*/ 778 h 1037"/>
                <a:gd name="T24" fmla="*/ 983 w 1265"/>
                <a:gd name="T25" fmla="*/ 794 h 1037"/>
                <a:gd name="T26" fmla="*/ 946 w 1265"/>
                <a:gd name="T27" fmla="*/ 813 h 1037"/>
                <a:gd name="T28" fmla="*/ 728 w 1265"/>
                <a:gd name="T29" fmla="*/ 933 h 1037"/>
                <a:gd name="T30" fmla="*/ 696 w 1265"/>
                <a:gd name="T31" fmla="*/ 948 h 1037"/>
                <a:gd name="T32" fmla="*/ 664 w 1265"/>
                <a:gd name="T33" fmla="*/ 961 h 1037"/>
                <a:gd name="T34" fmla="*/ 632 w 1265"/>
                <a:gd name="T35" fmla="*/ 976 h 1037"/>
                <a:gd name="T36" fmla="*/ 600 w 1265"/>
                <a:gd name="T37" fmla="*/ 990 h 1037"/>
                <a:gd name="T38" fmla="*/ 568 w 1265"/>
                <a:gd name="T39" fmla="*/ 1004 h 1037"/>
                <a:gd name="T40" fmla="*/ 536 w 1265"/>
                <a:gd name="T41" fmla="*/ 1018 h 1037"/>
                <a:gd name="T42" fmla="*/ 502 w 1265"/>
                <a:gd name="T43" fmla="*/ 1032 h 1037"/>
                <a:gd name="T44" fmla="*/ 479 w 1265"/>
                <a:gd name="T45" fmla="*/ 1027 h 1037"/>
                <a:gd name="T46" fmla="*/ 463 w 1265"/>
                <a:gd name="T47" fmla="*/ 1006 h 1037"/>
                <a:gd name="T48" fmla="*/ 446 w 1265"/>
                <a:gd name="T49" fmla="*/ 988 h 1037"/>
                <a:gd name="T50" fmla="*/ 428 w 1265"/>
                <a:gd name="T51" fmla="*/ 967 h 1037"/>
                <a:gd name="T52" fmla="*/ 401 w 1265"/>
                <a:gd name="T53" fmla="*/ 928 h 1037"/>
                <a:gd name="T54" fmla="*/ 361 w 1265"/>
                <a:gd name="T55" fmla="*/ 869 h 1037"/>
                <a:gd name="T56" fmla="*/ 324 w 1265"/>
                <a:gd name="T57" fmla="*/ 811 h 1037"/>
                <a:gd name="T58" fmla="*/ 289 w 1265"/>
                <a:gd name="T59" fmla="*/ 750 h 1037"/>
                <a:gd name="T60" fmla="*/ 122 w 1265"/>
                <a:gd name="T61" fmla="*/ 442 h 1037"/>
                <a:gd name="T62" fmla="*/ 0 w 1265"/>
                <a:gd name="T63" fmla="*/ 266 h 1037"/>
                <a:gd name="T64" fmla="*/ 0 w 1265"/>
                <a:gd name="T65" fmla="*/ 264 h 1037"/>
                <a:gd name="T66" fmla="*/ 22 w 1265"/>
                <a:gd name="T67" fmla="*/ 260 h 1037"/>
                <a:gd name="T68" fmla="*/ 64 w 1265"/>
                <a:gd name="T69" fmla="*/ 252 h 1037"/>
                <a:gd name="T70" fmla="*/ 104 w 1265"/>
                <a:gd name="T71" fmla="*/ 239 h 1037"/>
                <a:gd name="T72" fmla="*/ 142 w 1265"/>
                <a:gd name="T73" fmla="*/ 221 h 1037"/>
                <a:gd name="T74" fmla="*/ 179 w 1265"/>
                <a:gd name="T75" fmla="*/ 201 h 1037"/>
                <a:gd name="T76" fmla="*/ 214 w 1265"/>
                <a:gd name="T77" fmla="*/ 181 h 1037"/>
                <a:gd name="T78" fmla="*/ 251 w 1265"/>
                <a:gd name="T79" fmla="*/ 160 h 1037"/>
                <a:gd name="T80" fmla="*/ 288 w 1265"/>
                <a:gd name="T81" fmla="*/ 141 h 1037"/>
                <a:gd name="T82" fmla="*/ 320 w 1265"/>
                <a:gd name="T83" fmla="*/ 124 h 1037"/>
                <a:gd name="T84" fmla="*/ 348 w 1265"/>
                <a:gd name="T85" fmla="*/ 109 h 1037"/>
                <a:gd name="T86" fmla="*/ 376 w 1265"/>
                <a:gd name="T87" fmla="*/ 95 h 1037"/>
                <a:gd name="T88" fmla="*/ 404 w 1265"/>
                <a:gd name="T89" fmla="*/ 84 h 1037"/>
                <a:gd name="T90" fmla="*/ 433 w 1265"/>
                <a:gd name="T91" fmla="*/ 72 h 1037"/>
                <a:gd name="T92" fmla="*/ 462 w 1265"/>
                <a:gd name="T93" fmla="*/ 61 h 1037"/>
                <a:gd name="T94" fmla="*/ 491 w 1265"/>
                <a:gd name="T95" fmla="*/ 48 h 1037"/>
                <a:gd name="T96" fmla="*/ 518 w 1265"/>
                <a:gd name="T97" fmla="*/ 34 h 1037"/>
                <a:gd name="T98" fmla="*/ 552 w 1265"/>
                <a:gd name="T99" fmla="*/ 19 h 1037"/>
                <a:gd name="T100" fmla="*/ 593 w 1265"/>
                <a:gd name="T101" fmla="*/ 13 h 1037"/>
                <a:gd name="T102" fmla="*/ 636 w 1265"/>
                <a:gd name="T103" fmla="*/ 9 h 1037"/>
                <a:gd name="T104" fmla="*/ 679 w 1265"/>
                <a:gd name="T105" fmla="*/ 4 h 1037"/>
                <a:gd name="T106" fmla="*/ 707 w 1265"/>
                <a:gd name="T107" fmla="*/ 0 h 1037"/>
                <a:gd name="T108" fmla="*/ 719 w 1265"/>
                <a:gd name="T109" fmla="*/ 3 h 1037"/>
                <a:gd name="T110" fmla="*/ 728 w 1265"/>
                <a:gd name="T111" fmla="*/ 11 h 1037"/>
                <a:gd name="T112" fmla="*/ 736 w 1265"/>
                <a:gd name="T113" fmla="*/ 22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037">
                  <a:moveTo>
                    <a:pt x="739" y="26"/>
                  </a:moveTo>
                  <a:lnTo>
                    <a:pt x="772" y="80"/>
                  </a:lnTo>
                  <a:lnTo>
                    <a:pt x="974" y="329"/>
                  </a:lnTo>
                  <a:lnTo>
                    <a:pt x="1100" y="479"/>
                  </a:lnTo>
                  <a:lnTo>
                    <a:pt x="1123" y="508"/>
                  </a:lnTo>
                  <a:lnTo>
                    <a:pt x="1144" y="538"/>
                  </a:lnTo>
                  <a:lnTo>
                    <a:pt x="1165" y="569"/>
                  </a:lnTo>
                  <a:lnTo>
                    <a:pt x="1185" y="599"/>
                  </a:lnTo>
                  <a:lnTo>
                    <a:pt x="1204" y="630"/>
                  </a:lnTo>
                  <a:lnTo>
                    <a:pt x="1224" y="660"/>
                  </a:lnTo>
                  <a:lnTo>
                    <a:pt x="1245" y="691"/>
                  </a:lnTo>
                  <a:lnTo>
                    <a:pt x="1265" y="721"/>
                  </a:lnTo>
                  <a:lnTo>
                    <a:pt x="1243" y="722"/>
                  </a:lnTo>
                  <a:lnTo>
                    <a:pt x="1223" y="724"/>
                  </a:lnTo>
                  <a:lnTo>
                    <a:pt x="1202" y="728"/>
                  </a:lnTo>
                  <a:lnTo>
                    <a:pt x="1180" y="731"/>
                  </a:lnTo>
                  <a:lnTo>
                    <a:pt x="1161" y="736"/>
                  </a:lnTo>
                  <a:lnTo>
                    <a:pt x="1140" y="740"/>
                  </a:lnTo>
                  <a:lnTo>
                    <a:pt x="1119" y="745"/>
                  </a:lnTo>
                  <a:lnTo>
                    <a:pt x="1100" y="751"/>
                  </a:lnTo>
                  <a:lnTo>
                    <a:pt x="1080" y="758"/>
                  </a:lnTo>
                  <a:lnTo>
                    <a:pt x="1060" y="763"/>
                  </a:lnTo>
                  <a:lnTo>
                    <a:pt x="1041" y="771"/>
                  </a:lnTo>
                  <a:lnTo>
                    <a:pt x="1021" y="778"/>
                  </a:lnTo>
                  <a:lnTo>
                    <a:pt x="1003" y="786"/>
                  </a:lnTo>
                  <a:lnTo>
                    <a:pt x="983" y="794"/>
                  </a:lnTo>
                  <a:lnTo>
                    <a:pt x="965" y="804"/>
                  </a:lnTo>
                  <a:lnTo>
                    <a:pt x="946" y="813"/>
                  </a:lnTo>
                  <a:lnTo>
                    <a:pt x="744" y="925"/>
                  </a:lnTo>
                  <a:lnTo>
                    <a:pt x="728" y="933"/>
                  </a:lnTo>
                  <a:lnTo>
                    <a:pt x="712" y="940"/>
                  </a:lnTo>
                  <a:lnTo>
                    <a:pt x="696" y="948"/>
                  </a:lnTo>
                  <a:lnTo>
                    <a:pt x="679" y="955"/>
                  </a:lnTo>
                  <a:lnTo>
                    <a:pt x="664" y="961"/>
                  </a:lnTo>
                  <a:lnTo>
                    <a:pt x="648" y="969"/>
                  </a:lnTo>
                  <a:lnTo>
                    <a:pt x="632" y="976"/>
                  </a:lnTo>
                  <a:lnTo>
                    <a:pt x="616" y="983"/>
                  </a:lnTo>
                  <a:lnTo>
                    <a:pt x="600" y="990"/>
                  </a:lnTo>
                  <a:lnTo>
                    <a:pt x="584" y="997"/>
                  </a:lnTo>
                  <a:lnTo>
                    <a:pt x="568" y="1004"/>
                  </a:lnTo>
                  <a:lnTo>
                    <a:pt x="552" y="1011"/>
                  </a:lnTo>
                  <a:lnTo>
                    <a:pt x="536" y="1018"/>
                  </a:lnTo>
                  <a:lnTo>
                    <a:pt x="518" y="1025"/>
                  </a:lnTo>
                  <a:lnTo>
                    <a:pt x="502" y="1032"/>
                  </a:lnTo>
                  <a:lnTo>
                    <a:pt x="486" y="1037"/>
                  </a:lnTo>
                  <a:lnTo>
                    <a:pt x="479" y="1027"/>
                  </a:lnTo>
                  <a:lnTo>
                    <a:pt x="471" y="1017"/>
                  </a:lnTo>
                  <a:lnTo>
                    <a:pt x="463" y="1006"/>
                  </a:lnTo>
                  <a:lnTo>
                    <a:pt x="454" y="997"/>
                  </a:lnTo>
                  <a:lnTo>
                    <a:pt x="446" y="988"/>
                  </a:lnTo>
                  <a:lnTo>
                    <a:pt x="437" y="978"/>
                  </a:lnTo>
                  <a:lnTo>
                    <a:pt x="428" y="967"/>
                  </a:lnTo>
                  <a:lnTo>
                    <a:pt x="422" y="957"/>
                  </a:lnTo>
                  <a:lnTo>
                    <a:pt x="401" y="928"/>
                  </a:lnTo>
                  <a:lnTo>
                    <a:pt x="380" y="899"/>
                  </a:lnTo>
                  <a:lnTo>
                    <a:pt x="361" y="869"/>
                  </a:lnTo>
                  <a:lnTo>
                    <a:pt x="342" y="839"/>
                  </a:lnTo>
                  <a:lnTo>
                    <a:pt x="324" y="811"/>
                  </a:lnTo>
                  <a:lnTo>
                    <a:pt x="306" y="779"/>
                  </a:lnTo>
                  <a:lnTo>
                    <a:pt x="289" y="750"/>
                  </a:lnTo>
                  <a:lnTo>
                    <a:pt x="272" y="720"/>
                  </a:lnTo>
                  <a:lnTo>
                    <a:pt x="122" y="442"/>
                  </a:lnTo>
                  <a:lnTo>
                    <a:pt x="1" y="267"/>
                  </a:lnTo>
                  <a:lnTo>
                    <a:pt x="0" y="266"/>
                  </a:lnTo>
                  <a:lnTo>
                    <a:pt x="0" y="265"/>
                  </a:lnTo>
                  <a:lnTo>
                    <a:pt x="0" y="264"/>
                  </a:lnTo>
                  <a:lnTo>
                    <a:pt x="0" y="262"/>
                  </a:lnTo>
                  <a:lnTo>
                    <a:pt x="22" y="260"/>
                  </a:lnTo>
                  <a:lnTo>
                    <a:pt x="43" y="258"/>
                  </a:lnTo>
                  <a:lnTo>
                    <a:pt x="64" y="252"/>
                  </a:lnTo>
                  <a:lnTo>
                    <a:pt x="84" y="246"/>
                  </a:lnTo>
                  <a:lnTo>
                    <a:pt x="104" y="239"/>
                  </a:lnTo>
                  <a:lnTo>
                    <a:pt x="122" y="230"/>
                  </a:lnTo>
                  <a:lnTo>
                    <a:pt x="142" y="221"/>
                  </a:lnTo>
                  <a:lnTo>
                    <a:pt x="160" y="212"/>
                  </a:lnTo>
                  <a:lnTo>
                    <a:pt x="179" y="201"/>
                  </a:lnTo>
                  <a:lnTo>
                    <a:pt x="197" y="191"/>
                  </a:lnTo>
                  <a:lnTo>
                    <a:pt x="214" y="181"/>
                  </a:lnTo>
                  <a:lnTo>
                    <a:pt x="233" y="170"/>
                  </a:lnTo>
                  <a:lnTo>
                    <a:pt x="251" y="160"/>
                  </a:lnTo>
                  <a:lnTo>
                    <a:pt x="270" y="151"/>
                  </a:lnTo>
                  <a:lnTo>
                    <a:pt x="288" y="141"/>
                  </a:lnTo>
                  <a:lnTo>
                    <a:pt x="308" y="133"/>
                  </a:lnTo>
                  <a:lnTo>
                    <a:pt x="320" y="124"/>
                  </a:lnTo>
                  <a:lnTo>
                    <a:pt x="334" y="116"/>
                  </a:lnTo>
                  <a:lnTo>
                    <a:pt x="348" y="109"/>
                  </a:lnTo>
                  <a:lnTo>
                    <a:pt x="362" y="102"/>
                  </a:lnTo>
                  <a:lnTo>
                    <a:pt x="376" y="95"/>
                  </a:lnTo>
                  <a:lnTo>
                    <a:pt x="390" y="90"/>
                  </a:lnTo>
                  <a:lnTo>
                    <a:pt x="404" y="84"/>
                  </a:lnTo>
                  <a:lnTo>
                    <a:pt x="419" y="78"/>
                  </a:lnTo>
                  <a:lnTo>
                    <a:pt x="433" y="72"/>
                  </a:lnTo>
                  <a:lnTo>
                    <a:pt x="448" y="67"/>
                  </a:lnTo>
                  <a:lnTo>
                    <a:pt x="462" y="61"/>
                  </a:lnTo>
                  <a:lnTo>
                    <a:pt x="477" y="55"/>
                  </a:lnTo>
                  <a:lnTo>
                    <a:pt x="491" y="48"/>
                  </a:lnTo>
                  <a:lnTo>
                    <a:pt x="504" y="41"/>
                  </a:lnTo>
                  <a:lnTo>
                    <a:pt x="518" y="34"/>
                  </a:lnTo>
                  <a:lnTo>
                    <a:pt x="532" y="26"/>
                  </a:lnTo>
                  <a:lnTo>
                    <a:pt x="552" y="19"/>
                  </a:lnTo>
                  <a:lnTo>
                    <a:pt x="572" y="15"/>
                  </a:lnTo>
                  <a:lnTo>
                    <a:pt x="593" y="13"/>
                  </a:lnTo>
                  <a:lnTo>
                    <a:pt x="615" y="10"/>
                  </a:lnTo>
                  <a:lnTo>
                    <a:pt x="636" y="9"/>
                  </a:lnTo>
                  <a:lnTo>
                    <a:pt x="658" y="7"/>
                  </a:lnTo>
                  <a:lnTo>
                    <a:pt x="679" y="4"/>
                  </a:lnTo>
                  <a:lnTo>
                    <a:pt x="700" y="1"/>
                  </a:lnTo>
                  <a:lnTo>
                    <a:pt x="707" y="0"/>
                  </a:lnTo>
                  <a:lnTo>
                    <a:pt x="713" y="1"/>
                  </a:lnTo>
                  <a:lnTo>
                    <a:pt x="719" y="3"/>
                  </a:lnTo>
                  <a:lnTo>
                    <a:pt x="723" y="7"/>
                  </a:lnTo>
                  <a:lnTo>
                    <a:pt x="728" y="11"/>
                  </a:lnTo>
                  <a:lnTo>
                    <a:pt x="732" y="16"/>
                  </a:lnTo>
                  <a:lnTo>
                    <a:pt x="736" y="22"/>
                  </a:lnTo>
                  <a:lnTo>
                    <a:pt x="739" y="26"/>
                  </a:lnTo>
                  <a:close/>
                </a:path>
              </a:pathLst>
            </a:custGeom>
            <a:solidFill>
              <a:srgbClr val="D3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487"/>
            <p:cNvSpPr>
              <a:spLocks/>
            </p:cNvSpPr>
            <p:nvPr/>
          </p:nvSpPr>
          <p:spPr bwMode="auto">
            <a:xfrm>
              <a:off x="6378576" y="3117850"/>
              <a:ext cx="374650" cy="595313"/>
            </a:xfrm>
            <a:custGeom>
              <a:avLst/>
              <a:gdLst>
                <a:gd name="T0" fmla="*/ 128 w 472"/>
                <a:gd name="T1" fmla="*/ 176 h 748"/>
                <a:gd name="T2" fmla="*/ 220 w 472"/>
                <a:gd name="T3" fmla="*/ 335 h 748"/>
                <a:gd name="T4" fmla="*/ 318 w 472"/>
                <a:gd name="T5" fmla="*/ 519 h 748"/>
                <a:gd name="T6" fmla="*/ 335 w 472"/>
                <a:gd name="T7" fmla="*/ 548 h 748"/>
                <a:gd name="T8" fmla="*/ 352 w 472"/>
                <a:gd name="T9" fmla="*/ 575 h 748"/>
                <a:gd name="T10" fmla="*/ 371 w 472"/>
                <a:gd name="T11" fmla="*/ 604 h 748"/>
                <a:gd name="T12" fmla="*/ 389 w 472"/>
                <a:gd name="T13" fmla="*/ 632 h 748"/>
                <a:gd name="T14" fmla="*/ 409 w 472"/>
                <a:gd name="T15" fmla="*/ 661 h 748"/>
                <a:gd name="T16" fmla="*/ 428 w 472"/>
                <a:gd name="T17" fmla="*/ 688 h 748"/>
                <a:gd name="T18" fmla="*/ 450 w 472"/>
                <a:gd name="T19" fmla="*/ 716 h 748"/>
                <a:gd name="T20" fmla="*/ 472 w 472"/>
                <a:gd name="T21" fmla="*/ 742 h 748"/>
                <a:gd name="T22" fmla="*/ 472 w 472"/>
                <a:gd name="T23" fmla="*/ 748 h 748"/>
                <a:gd name="T24" fmla="*/ 465 w 472"/>
                <a:gd name="T25" fmla="*/ 747 h 748"/>
                <a:gd name="T26" fmla="*/ 458 w 472"/>
                <a:gd name="T27" fmla="*/ 743 h 748"/>
                <a:gd name="T28" fmla="*/ 454 w 472"/>
                <a:gd name="T29" fmla="*/ 738 h 748"/>
                <a:gd name="T30" fmla="*/ 449 w 472"/>
                <a:gd name="T31" fmla="*/ 732 h 748"/>
                <a:gd name="T32" fmla="*/ 431 w 472"/>
                <a:gd name="T33" fmla="*/ 707 h 748"/>
                <a:gd name="T34" fmla="*/ 412 w 472"/>
                <a:gd name="T35" fmla="*/ 681 h 748"/>
                <a:gd name="T36" fmla="*/ 394 w 472"/>
                <a:gd name="T37" fmla="*/ 656 h 748"/>
                <a:gd name="T38" fmla="*/ 377 w 472"/>
                <a:gd name="T39" fmla="*/ 631 h 748"/>
                <a:gd name="T40" fmla="*/ 358 w 472"/>
                <a:gd name="T41" fmla="*/ 605 h 748"/>
                <a:gd name="T42" fmla="*/ 341 w 472"/>
                <a:gd name="T43" fmla="*/ 580 h 748"/>
                <a:gd name="T44" fmla="*/ 324 w 472"/>
                <a:gd name="T45" fmla="*/ 555 h 748"/>
                <a:gd name="T46" fmla="*/ 308 w 472"/>
                <a:gd name="T47" fmla="*/ 528 h 748"/>
                <a:gd name="T48" fmla="*/ 291 w 472"/>
                <a:gd name="T49" fmla="*/ 503 h 748"/>
                <a:gd name="T50" fmla="*/ 275 w 472"/>
                <a:gd name="T51" fmla="*/ 476 h 748"/>
                <a:gd name="T52" fmla="*/ 259 w 472"/>
                <a:gd name="T53" fmla="*/ 450 h 748"/>
                <a:gd name="T54" fmla="*/ 245 w 472"/>
                <a:gd name="T55" fmla="*/ 423 h 748"/>
                <a:gd name="T56" fmla="*/ 230 w 472"/>
                <a:gd name="T57" fmla="*/ 397 h 748"/>
                <a:gd name="T58" fmla="*/ 217 w 472"/>
                <a:gd name="T59" fmla="*/ 370 h 748"/>
                <a:gd name="T60" fmla="*/ 204 w 472"/>
                <a:gd name="T61" fmla="*/ 343 h 748"/>
                <a:gd name="T62" fmla="*/ 191 w 472"/>
                <a:gd name="T63" fmla="*/ 315 h 748"/>
                <a:gd name="T64" fmla="*/ 181 w 472"/>
                <a:gd name="T65" fmla="*/ 295 h 748"/>
                <a:gd name="T66" fmla="*/ 169 w 472"/>
                <a:gd name="T67" fmla="*/ 277 h 748"/>
                <a:gd name="T68" fmla="*/ 159 w 472"/>
                <a:gd name="T69" fmla="*/ 257 h 748"/>
                <a:gd name="T70" fmla="*/ 148 w 472"/>
                <a:gd name="T71" fmla="*/ 239 h 748"/>
                <a:gd name="T72" fmla="*/ 136 w 472"/>
                <a:gd name="T73" fmla="*/ 219 h 748"/>
                <a:gd name="T74" fmla="*/ 125 w 472"/>
                <a:gd name="T75" fmla="*/ 201 h 748"/>
                <a:gd name="T76" fmla="*/ 113 w 472"/>
                <a:gd name="T77" fmla="*/ 183 h 748"/>
                <a:gd name="T78" fmla="*/ 102 w 472"/>
                <a:gd name="T79" fmla="*/ 164 h 748"/>
                <a:gd name="T80" fmla="*/ 89 w 472"/>
                <a:gd name="T81" fmla="*/ 145 h 748"/>
                <a:gd name="T82" fmla="*/ 76 w 472"/>
                <a:gd name="T83" fmla="*/ 126 h 748"/>
                <a:gd name="T84" fmla="*/ 65 w 472"/>
                <a:gd name="T85" fmla="*/ 108 h 748"/>
                <a:gd name="T86" fmla="*/ 52 w 472"/>
                <a:gd name="T87" fmla="*/ 89 h 748"/>
                <a:gd name="T88" fmla="*/ 39 w 472"/>
                <a:gd name="T89" fmla="*/ 71 h 748"/>
                <a:gd name="T90" fmla="*/ 27 w 472"/>
                <a:gd name="T91" fmla="*/ 54 h 748"/>
                <a:gd name="T92" fmla="*/ 13 w 472"/>
                <a:gd name="T93" fmla="*/ 35 h 748"/>
                <a:gd name="T94" fmla="*/ 0 w 472"/>
                <a:gd name="T95" fmla="*/ 17 h 748"/>
                <a:gd name="T96" fmla="*/ 0 w 472"/>
                <a:gd name="T97" fmla="*/ 11 h 748"/>
                <a:gd name="T98" fmla="*/ 4 w 472"/>
                <a:gd name="T99" fmla="*/ 6 h 748"/>
                <a:gd name="T100" fmla="*/ 8 w 472"/>
                <a:gd name="T101" fmla="*/ 3 h 748"/>
                <a:gd name="T102" fmla="*/ 13 w 472"/>
                <a:gd name="T103" fmla="*/ 0 h 748"/>
                <a:gd name="T104" fmla="*/ 23 w 472"/>
                <a:gd name="T105" fmla="*/ 11 h 748"/>
                <a:gd name="T106" fmla="*/ 128 w 472"/>
                <a:gd name="T107" fmla="*/ 17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2" h="748">
                  <a:moveTo>
                    <a:pt x="128" y="176"/>
                  </a:moveTo>
                  <a:lnTo>
                    <a:pt x="220" y="335"/>
                  </a:lnTo>
                  <a:lnTo>
                    <a:pt x="318" y="519"/>
                  </a:lnTo>
                  <a:lnTo>
                    <a:pt x="335" y="548"/>
                  </a:lnTo>
                  <a:lnTo>
                    <a:pt x="352" y="575"/>
                  </a:lnTo>
                  <a:lnTo>
                    <a:pt x="371" y="604"/>
                  </a:lnTo>
                  <a:lnTo>
                    <a:pt x="389" y="632"/>
                  </a:lnTo>
                  <a:lnTo>
                    <a:pt x="409" y="661"/>
                  </a:lnTo>
                  <a:lnTo>
                    <a:pt x="428" y="688"/>
                  </a:lnTo>
                  <a:lnTo>
                    <a:pt x="450" y="716"/>
                  </a:lnTo>
                  <a:lnTo>
                    <a:pt x="472" y="742"/>
                  </a:lnTo>
                  <a:lnTo>
                    <a:pt x="472" y="748"/>
                  </a:lnTo>
                  <a:lnTo>
                    <a:pt x="465" y="747"/>
                  </a:lnTo>
                  <a:lnTo>
                    <a:pt x="458" y="743"/>
                  </a:lnTo>
                  <a:lnTo>
                    <a:pt x="454" y="738"/>
                  </a:lnTo>
                  <a:lnTo>
                    <a:pt x="449" y="732"/>
                  </a:lnTo>
                  <a:lnTo>
                    <a:pt x="431" y="707"/>
                  </a:lnTo>
                  <a:lnTo>
                    <a:pt x="412" y="681"/>
                  </a:lnTo>
                  <a:lnTo>
                    <a:pt x="394" y="656"/>
                  </a:lnTo>
                  <a:lnTo>
                    <a:pt x="377" y="631"/>
                  </a:lnTo>
                  <a:lnTo>
                    <a:pt x="358" y="605"/>
                  </a:lnTo>
                  <a:lnTo>
                    <a:pt x="341" y="580"/>
                  </a:lnTo>
                  <a:lnTo>
                    <a:pt x="324" y="555"/>
                  </a:lnTo>
                  <a:lnTo>
                    <a:pt x="308" y="528"/>
                  </a:lnTo>
                  <a:lnTo>
                    <a:pt x="291" y="503"/>
                  </a:lnTo>
                  <a:lnTo>
                    <a:pt x="275" y="476"/>
                  </a:lnTo>
                  <a:lnTo>
                    <a:pt x="259" y="450"/>
                  </a:lnTo>
                  <a:lnTo>
                    <a:pt x="245" y="423"/>
                  </a:lnTo>
                  <a:lnTo>
                    <a:pt x="230" y="397"/>
                  </a:lnTo>
                  <a:lnTo>
                    <a:pt x="217" y="370"/>
                  </a:lnTo>
                  <a:lnTo>
                    <a:pt x="204" y="343"/>
                  </a:lnTo>
                  <a:lnTo>
                    <a:pt x="191" y="315"/>
                  </a:lnTo>
                  <a:lnTo>
                    <a:pt x="181" y="295"/>
                  </a:lnTo>
                  <a:lnTo>
                    <a:pt x="169" y="277"/>
                  </a:lnTo>
                  <a:lnTo>
                    <a:pt x="159" y="257"/>
                  </a:lnTo>
                  <a:lnTo>
                    <a:pt x="148" y="239"/>
                  </a:lnTo>
                  <a:lnTo>
                    <a:pt x="136" y="219"/>
                  </a:lnTo>
                  <a:lnTo>
                    <a:pt x="125" y="201"/>
                  </a:lnTo>
                  <a:lnTo>
                    <a:pt x="113" y="183"/>
                  </a:lnTo>
                  <a:lnTo>
                    <a:pt x="102" y="164"/>
                  </a:lnTo>
                  <a:lnTo>
                    <a:pt x="89" y="145"/>
                  </a:lnTo>
                  <a:lnTo>
                    <a:pt x="76" y="126"/>
                  </a:lnTo>
                  <a:lnTo>
                    <a:pt x="65" y="108"/>
                  </a:lnTo>
                  <a:lnTo>
                    <a:pt x="52" y="89"/>
                  </a:lnTo>
                  <a:lnTo>
                    <a:pt x="39" y="71"/>
                  </a:lnTo>
                  <a:lnTo>
                    <a:pt x="27" y="54"/>
                  </a:lnTo>
                  <a:lnTo>
                    <a:pt x="13" y="35"/>
                  </a:lnTo>
                  <a:lnTo>
                    <a:pt x="0" y="17"/>
                  </a:lnTo>
                  <a:lnTo>
                    <a:pt x="0" y="11"/>
                  </a:lnTo>
                  <a:lnTo>
                    <a:pt x="4" y="6"/>
                  </a:lnTo>
                  <a:lnTo>
                    <a:pt x="8" y="3"/>
                  </a:lnTo>
                  <a:lnTo>
                    <a:pt x="13" y="0"/>
                  </a:lnTo>
                  <a:lnTo>
                    <a:pt x="23" y="11"/>
                  </a:lnTo>
                  <a:lnTo>
                    <a:pt x="128" y="176"/>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12"/>
            <p:cNvSpPr>
              <a:spLocks/>
            </p:cNvSpPr>
            <p:nvPr/>
          </p:nvSpPr>
          <p:spPr bwMode="auto">
            <a:xfrm>
              <a:off x="6370638" y="3168650"/>
              <a:ext cx="360363" cy="581025"/>
            </a:xfrm>
            <a:custGeom>
              <a:avLst/>
              <a:gdLst>
                <a:gd name="T0" fmla="*/ 79 w 455"/>
                <a:gd name="T1" fmla="*/ 115 h 731"/>
                <a:gd name="T2" fmla="*/ 143 w 455"/>
                <a:gd name="T3" fmla="*/ 220 h 731"/>
                <a:gd name="T4" fmla="*/ 289 w 455"/>
                <a:gd name="T5" fmla="*/ 487 h 731"/>
                <a:gd name="T6" fmla="*/ 306 w 455"/>
                <a:gd name="T7" fmla="*/ 518 h 731"/>
                <a:gd name="T8" fmla="*/ 326 w 455"/>
                <a:gd name="T9" fmla="*/ 549 h 731"/>
                <a:gd name="T10" fmla="*/ 349 w 455"/>
                <a:gd name="T11" fmla="*/ 579 h 731"/>
                <a:gd name="T12" fmla="*/ 372 w 455"/>
                <a:gd name="T13" fmla="*/ 608 h 731"/>
                <a:gd name="T14" fmla="*/ 395 w 455"/>
                <a:gd name="T15" fmla="*/ 637 h 731"/>
                <a:gd name="T16" fmla="*/ 417 w 455"/>
                <a:gd name="T17" fmla="*/ 667 h 731"/>
                <a:gd name="T18" fmla="*/ 437 w 455"/>
                <a:gd name="T19" fmla="*/ 697 h 731"/>
                <a:gd name="T20" fmla="*/ 455 w 455"/>
                <a:gd name="T21" fmla="*/ 728 h 731"/>
                <a:gd name="T22" fmla="*/ 455 w 455"/>
                <a:gd name="T23" fmla="*/ 731 h 731"/>
                <a:gd name="T24" fmla="*/ 432 w 455"/>
                <a:gd name="T25" fmla="*/ 706 h 731"/>
                <a:gd name="T26" fmla="*/ 409 w 455"/>
                <a:gd name="T27" fmla="*/ 679 h 731"/>
                <a:gd name="T28" fmla="*/ 387 w 455"/>
                <a:gd name="T29" fmla="*/ 653 h 731"/>
                <a:gd name="T30" fmla="*/ 366 w 455"/>
                <a:gd name="T31" fmla="*/ 626 h 731"/>
                <a:gd name="T32" fmla="*/ 347 w 455"/>
                <a:gd name="T33" fmla="*/ 599 h 731"/>
                <a:gd name="T34" fmla="*/ 327 w 455"/>
                <a:gd name="T35" fmla="*/ 571 h 731"/>
                <a:gd name="T36" fmla="*/ 309 w 455"/>
                <a:gd name="T37" fmla="*/ 543 h 731"/>
                <a:gd name="T38" fmla="*/ 291 w 455"/>
                <a:gd name="T39" fmla="*/ 516 h 731"/>
                <a:gd name="T40" fmla="*/ 31 w 455"/>
                <a:gd name="T41" fmla="*/ 67 h 731"/>
                <a:gd name="T42" fmla="*/ 23 w 455"/>
                <a:gd name="T43" fmla="*/ 51 h 731"/>
                <a:gd name="T44" fmla="*/ 14 w 455"/>
                <a:gd name="T45" fmla="*/ 34 h 731"/>
                <a:gd name="T46" fmla="*/ 6 w 455"/>
                <a:gd name="T47" fmla="*/ 19 h 731"/>
                <a:gd name="T48" fmla="*/ 0 w 455"/>
                <a:gd name="T49" fmla="*/ 2 h 731"/>
                <a:gd name="T50" fmla="*/ 2 w 455"/>
                <a:gd name="T51" fmla="*/ 0 h 731"/>
                <a:gd name="T52" fmla="*/ 6 w 455"/>
                <a:gd name="T53" fmla="*/ 1 h 731"/>
                <a:gd name="T54" fmla="*/ 9 w 455"/>
                <a:gd name="T55" fmla="*/ 3 h 731"/>
                <a:gd name="T56" fmla="*/ 12 w 455"/>
                <a:gd name="T57" fmla="*/ 4 h 731"/>
                <a:gd name="T58" fmla="*/ 23 w 455"/>
                <a:gd name="T59" fmla="*/ 17 h 731"/>
                <a:gd name="T60" fmla="*/ 32 w 455"/>
                <a:gd name="T61" fmla="*/ 30 h 731"/>
                <a:gd name="T62" fmla="*/ 41 w 455"/>
                <a:gd name="T63" fmla="*/ 45 h 731"/>
                <a:gd name="T64" fmla="*/ 48 w 455"/>
                <a:gd name="T65" fmla="*/ 59 h 731"/>
                <a:gd name="T66" fmla="*/ 55 w 455"/>
                <a:gd name="T67" fmla="*/ 72 h 731"/>
                <a:gd name="T68" fmla="*/ 63 w 455"/>
                <a:gd name="T69" fmla="*/ 87 h 731"/>
                <a:gd name="T70" fmla="*/ 70 w 455"/>
                <a:gd name="T71" fmla="*/ 101 h 731"/>
                <a:gd name="T72" fmla="*/ 79 w 455"/>
                <a:gd name="T73" fmla="*/ 115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5" h="731">
                  <a:moveTo>
                    <a:pt x="79" y="115"/>
                  </a:moveTo>
                  <a:lnTo>
                    <a:pt x="143" y="220"/>
                  </a:lnTo>
                  <a:lnTo>
                    <a:pt x="289" y="487"/>
                  </a:lnTo>
                  <a:lnTo>
                    <a:pt x="306" y="518"/>
                  </a:lnTo>
                  <a:lnTo>
                    <a:pt x="326" y="549"/>
                  </a:lnTo>
                  <a:lnTo>
                    <a:pt x="349" y="579"/>
                  </a:lnTo>
                  <a:lnTo>
                    <a:pt x="372" y="608"/>
                  </a:lnTo>
                  <a:lnTo>
                    <a:pt x="395" y="637"/>
                  </a:lnTo>
                  <a:lnTo>
                    <a:pt x="417" y="667"/>
                  </a:lnTo>
                  <a:lnTo>
                    <a:pt x="437" y="697"/>
                  </a:lnTo>
                  <a:lnTo>
                    <a:pt x="455" y="728"/>
                  </a:lnTo>
                  <a:lnTo>
                    <a:pt x="455" y="731"/>
                  </a:lnTo>
                  <a:lnTo>
                    <a:pt x="432" y="706"/>
                  </a:lnTo>
                  <a:lnTo>
                    <a:pt x="409" y="679"/>
                  </a:lnTo>
                  <a:lnTo>
                    <a:pt x="387" y="653"/>
                  </a:lnTo>
                  <a:lnTo>
                    <a:pt x="366" y="626"/>
                  </a:lnTo>
                  <a:lnTo>
                    <a:pt x="347" y="599"/>
                  </a:lnTo>
                  <a:lnTo>
                    <a:pt x="327" y="571"/>
                  </a:lnTo>
                  <a:lnTo>
                    <a:pt x="309" y="543"/>
                  </a:lnTo>
                  <a:lnTo>
                    <a:pt x="291" y="516"/>
                  </a:lnTo>
                  <a:lnTo>
                    <a:pt x="31" y="67"/>
                  </a:lnTo>
                  <a:lnTo>
                    <a:pt x="23" y="51"/>
                  </a:lnTo>
                  <a:lnTo>
                    <a:pt x="14" y="34"/>
                  </a:lnTo>
                  <a:lnTo>
                    <a:pt x="6" y="19"/>
                  </a:lnTo>
                  <a:lnTo>
                    <a:pt x="0" y="2"/>
                  </a:lnTo>
                  <a:lnTo>
                    <a:pt x="2" y="0"/>
                  </a:lnTo>
                  <a:lnTo>
                    <a:pt x="6" y="1"/>
                  </a:lnTo>
                  <a:lnTo>
                    <a:pt x="9" y="3"/>
                  </a:lnTo>
                  <a:lnTo>
                    <a:pt x="12" y="4"/>
                  </a:lnTo>
                  <a:lnTo>
                    <a:pt x="23" y="17"/>
                  </a:lnTo>
                  <a:lnTo>
                    <a:pt x="32" y="30"/>
                  </a:lnTo>
                  <a:lnTo>
                    <a:pt x="41" y="45"/>
                  </a:lnTo>
                  <a:lnTo>
                    <a:pt x="48" y="59"/>
                  </a:lnTo>
                  <a:lnTo>
                    <a:pt x="55" y="72"/>
                  </a:lnTo>
                  <a:lnTo>
                    <a:pt x="63" y="87"/>
                  </a:lnTo>
                  <a:lnTo>
                    <a:pt x="70" y="101"/>
                  </a:lnTo>
                  <a:lnTo>
                    <a:pt x="79" y="115"/>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540"/>
            <p:cNvSpPr>
              <a:spLocks/>
            </p:cNvSpPr>
            <p:nvPr/>
          </p:nvSpPr>
          <p:spPr bwMode="auto">
            <a:xfrm>
              <a:off x="6359526" y="3214688"/>
              <a:ext cx="366713" cy="584200"/>
            </a:xfrm>
            <a:custGeom>
              <a:avLst/>
              <a:gdLst>
                <a:gd name="T0" fmla="*/ 9 w 463"/>
                <a:gd name="T1" fmla="*/ 0 h 735"/>
                <a:gd name="T2" fmla="*/ 27 w 463"/>
                <a:gd name="T3" fmla="*/ 25 h 735"/>
                <a:gd name="T4" fmla="*/ 43 w 463"/>
                <a:gd name="T5" fmla="*/ 50 h 735"/>
                <a:gd name="T6" fmla="*/ 57 w 463"/>
                <a:gd name="T7" fmla="*/ 77 h 735"/>
                <a:gd name="T8" fmla="*/ 70 w 463"/>
                <a:gd name="T9" fmla="*/ 104 h 735"/>
                <a:gd name="T10" fmla="*/ 83 w 463"/>
                <a:gd name="T11" fmla="*/ 131 h 735"/>
                <a:gd name="T12" fmla="*/ 96 w 463"/>
                <a:gd name="T13" fmla="*/ 159 h 735"/>
                <a:gd name="T14" fmla="*/ 110 w 463"/>
                <a:gd name="T15" fmla="*/ 185 h 735"/>
                <a:gd name="T16" fmla="*/ 125 w 463"/>
                <a:gd name="T17" fmla="*/ 211 h 735"/>
                <a:gd name="T18" fmla="*/ 256 w 463"/>
                <a:gd name="T19" fmla="*/ 437 h 735"/>
                <a:gd name="T20" fmla="*/ 267 w 463"/>
                <a:gd name="T21" fmla="*/ 456 h 735"/>
                <a:gd name="T22" fmla="*/ 278 w 463"/>
                <a:gd name="T23" fmla="*/ 474 h 735"/>
                <a:gd name="T24" fmla="*/ 289 w 463"/>
                <a:gd name="T25" fmla="*/ 491 h 735"/>
                <a:gd name="T26" fmla="*/ 301 w 463"/>
                <a:gd name="T27" fmla="*/ 510 h 735"/>
                <a:gd name="T28" fmla="*/ 312 w 463"/>
                <a:gd name="T29" fmla="*/ 528 h 735"/>
                <a:gd name="T30" fmla="*/ 324 w 463"/>
                <a:gd name="T31" fmla="*/ 545 h 735"/>
                <a:gd name="T32" fmla="*/ 335 w 463"/>
                <a:gd name="T33" fmla="*/ 564 h 735"/>
                <a:gd name="T34" fmla="*/ 348 w 463"/>
                <a:gd name="T35" fmla="*/ 581 h 735"/>
                <a:gd name="T36" fmla="*/ 361 w 463"/>
                <a:gd name="T37" fmla="*/ 600 h 735"/>
                <a:gd name="T38" fmla="*/ 373 w 463"/>
                <a:gd name="T39" fmla="*/ 617 h 735"/>
                <a:gd name="T40" fmla="*/ 386 w 463"/>
                <a:gd name="T41" fmla="*/ 634 h 735"/>
                <a:gd name="T42" fmla="*/ 400 w 463"/>
                <a:gd name="T43" fmla="*/ 651 h 735"/>
                <a:gd name="T44" fmla="*/ 413 w 463"/>
                <a:gd name="T45" fmla="*/ 668 h 735"/>
                <a:gd name="T46" fmla="*/ 428 w 463"/>
                <a:gd name="T47" fmla="*/ 684 h 735"/>
                <a:gd name="T48" fmla="*/ 443 w 463"/>
                <a:gd name="T49" fmla="*/ 700 h 735"/>
                <a:gd name="T50" fmla="*/ 460 w 463"/>
                <a:gd name="T51" fmla="*/ 716 h 735"/>
                <a:gd name="T52" fmla="*/ 461 w 463"/>
                <a:gd name="T53" fmla="*/ 720 h 735"/>
                <a:gd name="T54" fmla="*/ 462 w 463"/>
                <a:gd name="T55" fmla="*/ 725 h 735"/>
                <a:gd name="T56" fmla="*/ 463 w 463"/>
                <a:gd name="T57" fmla="*/ 730 h 735"/>
                <a:gd name="T58" fmla="*/ 463 w 463"/>
                <a:gd name="T59" fmla="*/ 735 h 735"/>
                <a:gd name="T60" fmla="*/ 456 w 463"/>
                <a:gd name="T61" fmla="*/ 735 h 735"/>
                <a:gd name="T62" fmla="*/ 426 w 463"/>
                <a:gd name="T63" fmla="*/ 703 h 735"/>
                <a:gd name="T64" fmla="*/ 398 w 463"/>
                <a:gd name="T65" fmla="*/ 671 h 735"/>
                <a:gd name="T66" fmla="*/ 373 w 463"/>
                <a:gd name="T67" fmla="*/ 638 h 735"/>
                <a:gd name="T68" fmla="*/ 349 w 463"/>
                <a:gd name="T69" fmla="*/ 604 h 735"/>
                <a:gd name="T70" fmla="*/ 326 w 463"/>
                <a:gd name="T71" fmla="*/ 570 h 735"/>
                <a:gd name="T72" fmla="*/ 304 w 463"/>
                <a:gd name="T73" fmla="*/ 535 h 735"/>
                <a:gd name="T74" fmla="*/ 282 w 463"/>
                <a:gd name="T75" fmla="*/ 499 h 735"/>
                <a:gd name="T76" fmla="*/ 262 w 463"/>
                <a:gd name="T77" fmla="*/ 464 h 735"/>
                <a:gd name="T78" fmla="*/ 242 w 463"/>
                <a:gd name="T79" fmla="*/ 428 h 735"/>
                <a:gd name="T80" fmla="*/ 222 w 463"/>
                <a:gd name="T81" fmla="*/ 392 h 735"/>
                <a:gd name="T82" fmla="*/ 202 w 463"/>
                <a:gd name="T83" fmla="*/ 357 h 735"/>
                <a:gd name="T84" fmla="*/ 182 w 463"/>
                <a:gd name="T85" fmla="*/ 321 h 735"/>
                <a:gd name="T86" fmla="*/ 161 w 463"/>
                <a:gd name="T87" fmla="*/ 286 h 735"/>
                <a:gd name="T88" fmla="*/ 141 w 463"/>
                <a:gd name="T89" fmla="*/ 251 h 735"/>
                <a:gd name="T90" fmla="*/ 118 w 463"/>
                <a:gd name="T91" fmla="*/ 216 h 735"/>
                <a:gd name="T92" fmla="*/ 95 w 463"/>
                <a:gd name="T93" fmla="*/ 182 h 735"/>
                <a:gd name="T94" fmla="*/ 82 w 463"/>
                <a:gd name="T95" fmla="*/ 162 h 735"/>
                <a:gd name="T96" fmla="*/ 68 w 463"/>
                <a:gd name="T97" fmla="*/ 142 h 735"/>
                <a:gd name="T98" fmla="*/ 57 w 463"/>
                <a:gd name="T99" fmla="*/ 123 h 735"/>
                <a:gd name="T100" fmla="*/ 44 w 463"/>
                <a:gd name="T101" fmla="*/ 103 h 735"/>
                <a:gd name="T102" fmla="*/ 32 w 463"/>
                <a:gd name="T103" fmla="*/ 84 h 735"/>
                <a:gd name="T104" fmla="*/ 22 w 463"/>
                <a:gd name="T105" fmla="*/ 63 h 735"/>
                <a:gd name="T106" fmla="*/ 12 w 463"/>
                <a:gd name="T107" fmla="*/ 42 h 735"/>
                <a:gd name="T108" fmla="*/ 1 w 463"/>
                <a:gd name="T109" fmla="*/ 21 h 735"/>
                <a:gd name="T110" fmla="*/ 0 w 463"/>
                <a:gd name="T111" fmla="*/ 15 h 735"/>
                <a:gd name="T112" fmla="*/ 1 w 463"/>
                <a:gd name="T113" fmla="*/ 9 h 735"/>
                <a:gd name="T114" fmla="*/ 5 w 463"/>
                <a:gd name="T115" fmla="*/ 3 h 735"/>
                <a:gd name="T116" fmla="*/ 9 w 463"/>
                <a:gd name="T11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3" h="735">
                  <a:moveTo>
                    <a:pt x="9" y="0"/>
                  </a:moveTo>
                  <a:lnTo>
                    <a:pt x="27" y="25"/>
                  </a:lnTo>
                  <a:lnTo>
                    <a:pt x="43" y="50"/>
                  </a:lnTo>
                  <a:lnTo>
                    <a:pt x="57" y="77"/>
                  </a:lnTo>
                  <a:lnTo>
                    <a:pt x="70" y="104"/>
                  </a:lnTo>
                  <a:lnTo>
                    <a:pt x="83" y="131"/>
                  </a:lnTo>
                  <a:lnTo>
                    <a:pt x="96" y="159"/>
                  </a:lnTo>
                  <a:lnTo>
                    <a:pt x="110" y="185"/>
                  </a:lnTo>
                  <a:lnTo>
                    <a:pt x="125" y="211"/>
                  </a:lnTo>
                  <a:lnTo>
                    <a:pt x="256" y="437"/>
                  </a:lnTo>
                  <a:lnTo>
                    <a:pt x="267" y="456"/>
                  </a:lnTo>
                  <a:lnTo>
                    <a:pt x="278" y="474"/>
                  </a:lnTo>
                  <a:lnTo>
                    <a:pt x="289" y="491"/>
                  </a:lnTo>
                  <a:lnTo>
                    <a:pt x="301" y="510"/>
                  </a:lnTo>
                  <a:lnTo>
                    <a:pt x="312" y="528"/>
                  </a:lnTo>
                  <a:lnTo>
                    <a:pt x="324" y="545"/>
                  </a:lnTo>
                  <a:lnTo>
                    <a:pt x="335" y="564"/>
                  </a:lnTo>
                  <a:lnTo>
                    <a:pt x="348" y="581"/>
                  </a:lnTo>
                  <a:lnTo>
                    <a:pt x="361" y="600"/>
                  </a:lnTo>
                  <a:lnTo>
                    <a:pt x="373" y="617"/>
                  </a:lnTo>
                  <a:lnTo>
                    <a:pt x="386" y="634"/>
                  </a:lnTo>
                  <a:lnTo>
                    <a:pt x="400" y="651"/>
                  </a:lnTo>
                  <a:lnTo>
                    <a:pt x="413" y="668"/>
                  </a:lnTo>
                  <a:lnTo>
                    <a:pt x="428" y="684"/>
                  </a:lnTo>
                  <a:lnTo>
                    <a:pt x="443" y="700"/>
                  </a:lnTo>
                  <a:lnTo>
                    <a:pt x="460" y="716"/>
                  </a:lnTo>
                  <a:lnTo>
                    <a:pt x="461" y="720"/>
                  </a:lnTo>
                  <a:lnTo>
                    <a:pt x="462" y="725"/>
                  </a:lnTo>
                  <a:lnTo>
                    <a:pt x="463" y="730"/>
                  </a:lnTo>
                  <a:lnTo>
                    <a:pt x="463" y="735"/>
                  </a:lnTo>
                  <a:lnTo>
                    <a:pt x="456" y="735"/>
                  </a:lnTo>
                  <a:lnTo>
                    <a:pt x="426" y="703"/>
                  </a:lnTo>
                  <a:lnTo>
                    <a:pt x="398" y="671"/>
                  </a:lnTo>
                  <a:lnTo>
                    <a:pt x="373" y="638"/>
                  </a:lnTo>
                  <a:lnTo>
                    <a:pt x="349" y="604"/>
                  </a:lnTo>
                  <a:lnTo>
                    <a:pt x="326" y="570"/>
                  </a:lnTo>
                  <a:lnTo>
                    <a:pt x="304" y="535"/>
                  </a:lnTo>
                  <a:lnTo>
                    <a:pt x="282" y="499"/>
                  </a:lnTo>
                  <a:lnTo>
                    <a:pt x="262" y="464"/>
                  </a:lnTo>
                  <a:lnTo>
                    <a:pt x="242" y="428"/>
                  </a:lnTo>
                  <a:lnTo>
                    <a:pt x="222" y="392"/>
                  </a:lnTo>
                  <a:lnTo>
                    <a:pt x="202" y="357"/>
                  </a:lnTo>
                  <a:lnTo>
                    <a:pt x="182" y="321"/>
                  </a:lnTo>
                  <a:lnTo>
                    <a:pt x="161" y="286"/>
                  </a:lnTo>
                  <a:lnTo>
                    <a:pt x="141" y="251"/>
                  </a:lnTo>
                  <a:lnTo>
                    <a:pt x="118" y="216"/>
                  </a:lnTo>
                  <a:lnTo>
                    <a:pt x="95" y="182"/>
                  </a:lnTo>
                  <a:lnTo>
                    <a:pt x="82" y="162"/>
                  </a:lnTo>
                  <a:lnTo>
                    <a:pt x="68" y="142"/>
                  </a:lnTo>
                  <a:lnTo>
                    <a:pt x="57" y="123"/>
                  </a:lnTo>
                  <a:lnTo>
                    <a:pt x="44" y="103"/>
                  </a:lnTo>
                  <a:lnTo>
                    <a:pt x="32" y="84"/>
                  </a:lnTo>
                  <a:lnTo>
                    <a:pt x="22" y="63"/>
                  </a:lnTo>
                  <a:lnTo>
                    <a:pt x="12" y="42"/>
                  </a:lnTo>
                  <a:lnTo>
                    <a:pt x="1" y="21"/>
                  </a:lnTo>
                  <a:lnTo>
                    <a:pt x="0" y="15"/>
                  </a:lnTo>
                  <a:lnTo>
                    <a:pt x="1" y="9"/>
                  </a:lnTo>
                  <a:lnTo>
                    <a:pt x="5" y="3"/>
                  </a:lnTo>
                  <a:lnTo>
                    <a:pt x="9" y="0"/>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557"/>
            <p:cNvSpPr>
              <a:spLocks/>
            </p:cNvSpPr>
            <p:nvPr/>
          </p:nvSpPr>
          <p:spPr bwMode="auto">
            <a:xfrm>
              <a:off x="7472363" y="3241675"/>
              <a:ext cx="533400" cy="204788"/>
            </a:xfrm>
            <a:custGeom>
              <a:avLst/>
              <a:gdLst>
                <a:gd name="T0" fmla="*/ 640 w 671"/>
                <a:gd name="T1" fmla="*/ 32 h 258"/>
                <a:gd name="T2" fmla="*/ 575 w 671"/>
                <a:gd name="T3" fmla="*/ 61 h 258"/>
                <a:gd name="T4" fmla="*/ 509 w 671"/>
                <a:gd name="T5" fmla="*/ 84 h 258"/>
                <a:gd name="T6" fmla="*/ 441 w 671"/>
                <a:gd name="T7" fmla="*/ 106 h 258"/>
                <a:gd name="T8" fmla="*/ 372 w 671"/>
                <a:gd name="T9" fmla="*/ 126 h 258"/>
                <a:gd name="T10" fmla="*/ 304 w 671"/>
                <a:gd name="T11" fmla="*/ 145 h 258"/>
                <a:gd name="T12" fmla="*/ 236 w 671"/>
                <a:gd name="T13" fmla="*/ 165 h 258"/>
                <a:gd name="T14" fmla="*/ 169 w 671"/>
                <a:gd name="T15" fmla="*/ 188 h 258"/>
                <a:gd name="T16" fmla="*/ 119 w 671"/>
                <a:gd name="T17" fmla="*/ 207 h 258"/>
                <a:gd name="T18" fmla="*/ 85 w 671"/>
                <a:gd name="T19" fmla="*/ 221 h 258"/>
                <a:gd name="T20" fmla="*/ 51 w 671"/>
                <a:gd name="T21" fmla="*/ 235 h 258"/>
                <a:gd name="T22" fmla="*/ 18 w 671"/>
                <a:gd name="T23" fmla="*/ 250 h 258"/>
                <a:gd name="T24" fmla="*/ 11 w 671"/>
                <a:gd name="T25" fmla="*/ 248 h 258"/>
                <a:gd name="T26" fmla="*/ 34 w 671"/>
                <a:gd name="T27" fmla="*/ 228 h 258"/>
                <a:gd name="T28" fmla="*/ 58 w 671"/>
                <a:gd name="T29" fmla="*/ 211 h 258"/>
                <a:gd name="T30" fmla="*/ 83 w 671"/>
                <a:gd name="T31" fmla="*/ 196 h 258"/>
                <a:gd name="T32" fmla="*/ 108 w 671"/>
                <a:gd name="T33" fmla="*/ 183 h 258"/>
                <a:gd name="T34" fmla="*/ 135 w 671"/>
                <a:gd name="T35" fmla="*/ 172 h 258"/>
                <a:gd name="T36" fmla="*/ 163 w 671"/>
                <a:gd name="T37" fmla="*/ 161 h 258"/>
                <a:gd name="T38" fmla="*/ 189 w 671"/>
                <a:gd name="T39" fmla="*/ 152 h 258"/>
                <a:gd name="T40" fmla="*/ 224 w 671"/>
                <a:gd name="T41" fmla="*/ 140 h 258"/>
                <a:gd name="T42" fmla="*/ 265 w 671"/>
                <a:gd name="T43" fmla="*/ 129 h 258"/>
                <a:gd name="T44" fmla="*/ 306 w 671"/>
                <a:gd name="T45" fmla="*/ 119 h 258"/>
                <a:gd name="T46" fmla="*/ 348 w 671"/>
                <a:gd name="T47" fmla="*/ 108 h 258"/>
                <a:gd name="T48" fmla="*/ 391 w 671"/>
                <a:gd name="T49" fmla="*/ 98 h 258"/>
                <a:gd name="T50" fmla="*/ 432 w 671"/>
                <a:gd name="T51" fmla="*/ 88 h 258"/>
                <a:gd name="T52" fmla="*/ 472 w 671"/>
                <a:gd name="T53" fmla="*/ 75 h 258"/>
                <a:gd name="T54" fmla="*/ 513 w 671"/>
                <a:gd name="T55" fmla="*/ 60 h 258"/>
                <a:gd name="T56" fmla="*/ 548 w 671"/>
                <a:gd name="T57" fmla="*/ 45 h 258"/>
                <a:gd name="T58" fmla="*/ 582 w 671"/>
                <a:gd name="T59" fmla="*/ 32 h 258"/>
                <a:gd name="T60" fmla="*/ 614 w 671"/>
                <a:gd name="T61" fmla="*/ 18 h 258"/>
                <a:gd name="T62" fmla="*/ 647 w 671"/>
                <a:gd name="T63" fmla="*/ 6 h 258"/>
                <a:gd name="T64" fmla="*/ 671 w 671"/>
                <a:gd name="T65" fmla="*/ 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1" h="258">
                  <a:moveTo>
                    <a:pt x="671" y="16"/>
                  </a:moveTo>
                  <a:lnTo>
                    <a:pt x="640" y="32"/>
                  </a:lnTo>
                  <a:lnTo>
                    <a:pt x="608" y="47"/>
                  </a:lnTo>
                  <a:lnTo>
                    <a:pt x="575" y="61"/>
                  </a:lnTo>
                  <a:lnTo>
                    <a:pt x="542" y="73"/>
                  </a:lnTo>
                  <a:lnTo>
                    <a:pt x="509" y="84"/>
                  </a:lnTo>
                  <a:lnTo>
                    <a:pt x="475" y="96"/>
                  </a:lnTo>
                  <a:lnTo>
                    <a:pt x="441" y="106"/>
                  </a:lnTo>
                  <a:lnTo>
                    <a:pt x="407" y="115"/>
                  </a:lnTo>
                  <a:lnTo>
                    <a:pt x="372" y="126"/>
                  </a:lnTo>
                  <a:lnTo>
                    <a:pt x="339" y="135"/>
                  </a:lnTo>
                  <a:lnTo>
                    <a:pt x="304" y="145"/>
                  </a:lnTo>
                  <a:lnTo>
                    <a:pt x="270" y="154"/>
                  </a:lnTo>
                  <a:lnTo>
                    <a:pt x="236" y="165"/>
                  </a:lnTo>
                  <a:lnTo>
                    <a:pt x="203" y="176"/>
                  </a:lnTo>
                  <a:lnTo>
                    <a:pt x="169" y="188"/>
                  </a:lnTo>
                  <a:lnTo>
                    <a:pt x="136" y="200"/>
                  </a:lnTo>
                  <a:lnTo>
                    <a:pt x="119" y="207"/>
                  </a:lnTo>
                  <a:lnTo>
                    <a:pt x="103" y="214"/>
                  </a:lnTo>
                  <a:lnTo>
                    <a:pt x="85" y="221"/>
                  </a:lnTo>
                  <a:lnTo>
                    <a:pt x="68" y="228"/>
                  </a:lnTo>
                  <a:lnTo>
                    <a:pt x="51" y="235"/>
                  </a:lnTo>
                  <a:lnTo>
                    <a:pt x="34" y="242"/>
                  </a:lnTo>
                  <a:lnTo>
                    <a:pt x="18" y="250"/>
                  </a:lnTo>
                  <a:lnTo>
                    <a:pt x="0" y="258"/>
                  </a:lnTo>
                  <a:lnTo>
                    <a:pt x="11" y="248"/>
                  </a:lnTo>
                  <a:lnTo>
                    <a:pt x="22" y="237"/>
                  </a:lnTo>
                  <a:lnTo>
                    <a:pt x="34" y="228"/>
                  </a:lnTo>
                  <a:lnTo>
                    <a:pt x="45" y="219"/>
                  </a:lnTo>
                  <a:lnTo>
                    <a:pt x="58" y="211"/>
                  </a:lnTo>
                  <a:lnTo>
                    <a:pt x="70" y="203"/>
                  </a:lnTo>
                  <a:lnTo>
                    <a:pt x="83" y="196"/>
                  </a:lnTo>
                  <a:lnTo>
                    <a:pt x="96" y="189"/>
                  </a:lnTo>
                  <a:lnTo>
                    <a:pt x="108" y="183"/>
                  </a:lnTo>
                  <a:lnTo>
                    <a:pt x="122" y="176"/>
                  </a:lnTo>
                  <a:lnTo>
                    <a:pt x="135" y="172"/>
                  </a:lnTo>
                  <a:lnTo>
                    <a:pt x="149" y="166"/>
                  </a:lnTo>
                  <a:lnTo>
                    <a:pt x="163" y="161"/>
                  </a:lnTo>
                  <a:lnTo>
                    <a:pt x="175" y="157"/>
                  </a:lnTo>
                  <a:lnTo>
                    <a:pt x="189" y="152"/>
                  </a:lnTo>
                  <a:lnTo>
                    <a:pt x="203" y="147"/>
                  </a:lnTo>
                  <a:lnTo>
                    <a:pt x="224" y="140"/>
                  </a:lnTo>
                  <a:lnTo>
                    <a:pt x="244" y="135"/>
                  </a:lnTo>
                  <a:lnTo>
                    <a:pt x="265" y="129"/>
                  </a:lnTo>
                  <a:lnTo>
                    <a:pt x="286" y="123"/>
                  </a:lnTo>
                  <a:lnTo>
                    <a:pt x="306" y="119"/>
                  </a:lnTo>
                  <a:lnTo>
                    <a:pt x="327" y="113"/>
                  </a:lnTo>
                  <a:lnTo>
                    <a:pt x="348" y="108"/>
                  </a:lnTo>
                  <a:lnTo>
                    <a:pt x="370" y="102"/>
                  </a:lnTo>
                  <a:lnTo>
                    <a:pt x="391" y="98"/>
                  </a:lnTo>
                  <a:lnTo>
                    <a:pt x="411" y="92"/>
                  </a:lnTo>
                  <a:lnTo>
                    <a:pt x="432" y="88"/>
                  </a:lnTo>
                  <a:lnTo>
                    <a:pt x="453" y="81"/>
                  </a:lnTo>
                  <a:lnTo>
                    <a:pt x="472" y="75"/>
                  </a:lnTo>
                  <a:lnTo>
                    <a:pt x="493" y="68"/>
                  </a:lnTo>
                  <a:lnTo>
                    <a:pt x="513" y="60"/>
                  </a:lnTo>
                  <a:lnTo>
                    <a:pt x="532" y="52"/>
                  </a:lnTo>
                  <a:lnTo>
                    <a:pt x="548" y="45"/>
                  </a:lnTo>
                  <a:lnTo>
                    <a:pt x="565" y="38"/>
                  </a:lnTo>
                  <a:lnTo>
                    <a:pt x="582" y="32"/>
                  </a:lnTo>
                  <a:lnTo>
                    <a:pt x="598" y="25"/>
                  </a:lnTo>
                  <a:lnTo>
                    <a:pt x="614" y="18"/>
                  </a:lnTo>
                  <a:lnTo>
                    <a:pt x="631" y="12"/>
                  </a:lnTo>
                  <a:lnTo>
                    <a:pt x="647" y="6"/>
                  </a:lnTo>
                  <a:lnTo>
                    <a:pt x="664" y="0"/>
                  </a:lnTo>
                  <a:lnTo>
                    <a:pt x="671" y="16"/>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568"/>
            <p:cNvSpPr>
              <a:spLocks/>
            </p:cNvSpPr>
            <p:nvPr/>
          </p:nvSpPr>
          <p:spPr bwMode="auto">
            <a:xfrm>
              <a:off x="7477125" y="3276600"/>
              <a:ext cx="533400" cy="203200"/>
            </a:xfrm>
            <a:custGeom>
              <a:avLst/>
              <a:gdLst>
                <a:gd name="T0" fmla="*/ 671 w 671"/>
                <a:gd name="T1" fmla="*/ 15 h 257"/>
                <a:gd name="T2" fmla="*/ 634 w 671"/>
                <a:gd name="T3" fmla="*/ 33 h 257"/>
                <a:gd name="T4" fmla="*/ 597 w 671"/>
                <a:gd name="T5" fmla="*/ 50 h 257"/>
                <a:gd name="T6" fmla="*/ 559 w 671"/>
                <a:gd name="T7" fmla="*/ 65 h 257"/>
                <a:gd name="T8" fmla="*/ 521 w 671"/>
                <a:gd name="T9" fmla="*/ 80 h 257"/>
                <a:gd name="T10" fmla="*/ 482 w 671"/>
                <a:gd name="T11" fmla="*/ 93 h 257"/>
                <a:gd name="T12" fmla="*/ 442 w 671"/>
                <a:gd name="T13" fmla="*/ 105 h 257"/>
                <a:gd name="T14" fmla="*/ 403 w 671"/>
                <a:gd name="T15" fmla="*/ 116 h 257"/>
                <a:gd name="T16" fmla="*/ 364 w 671"/>
                <a:gd name="T17" fmla="*/ 128 h 257"/>
                <a:gd name="T18" fmla="*/ 323 w 671"/>
                <a:gd name="T19" fmla="*/ 139 h 257"/>
                <a:gd name="T20" fmla="*/ 283 w 671"/>
                <a:gd name="T21" fmla="*/ 149 h 257"/>
                <a:gd name="T22" fmla="*/ 244 w 671"/>
                <a:gd name="T23" fmla="*/ 161 h 257"/>
                <a:gd name="T24" fmla="*/ 205 w 671"/>
                <a:gd name="T25" fmla="*/ 174 h 257"/>
                <a:gd name="T26" fmla="*/ 166 w 671"/>
                <a:gd name="T27" fmla="*/ 186 h 257"/>
                <a:gd name="T28" fmla="*/ 127 w 671"/>
                <a:gd name="T29" fmla="*/ 200 h 257"/>
                <a:gd name="T30" fmla="*/ 89 w 671"/>
                <a:gd name="T31" fmla="*/ 216 h 257"/>
                <a:gd name="T32" fmla="*/ 52 w 671"/>
                <a:gd name="T33" fmla="*/ 234 h 257"/>
                <a:gd name="T34" fmla="*/ 0 w 671"/>
                <a:gd name="T35" fmla="*/ 257 h 257"/>
                <a:gd name="T36" fmla="*/ 20 w 671"/>
                <a:gd name="T37" fmla="*/ 239 h 257"/>
                <a:gd name="T38" fmla="*/ 40 w 671"/>
                <a:gd name="T39" fmla="*/ 223 h 257"/>
                <a:gd name="T40" fmla="*/ 61 w 671"/>
                <a:gd name="T41" fmla="*/ 208 h 257"/>
                <a:gd name="T42" fmla="*/ 82 w 671"/>
                <a:gd name="T43" fmla="*/ 196 h 257"/>
                <a:gd name="T44" fmla="*/ 105 w 671"/>
                <a:gd name="T45" fmla="*/ 184 h 257"/>
                <a:gd name="T46" fmla="*/ 127 w 671"/>
                <a:gd name="T47" fmla="*/ 174 h 257"/>
                <a:gd name="T48" fmla="*/ 150 w 671"/>
                <a:gd name="T49" fmla="*/ 164 h 257"/>
                <a:gd name="T50" fmla="*/ 173 w 671"/>
                <a:gd name="T51" fmla="*/ 155 h 257"/>
                <a:gd name="T52" fmla="*/ 197 w 671"/>
                <a:gd name="T53" fmla="*/ 148 h 257"/>
                <a:gd name="T54" fmla="*/ 221 w 671"/>
                <a:gd name="T55" fmla="*/ 141 h 257"/>
                <a:gd name="T56" fmla="*/ 245 w 671"/>
                <a:gd name="T57" fmla="*/ 134 h 257"/>
                <a:gd name="T58" fmla="*/ 269 w 671"/>
                <a:gd name="T59" fmla="*/ 128 h 257"/>
                <a:gd name="T60" fmla="*/ 294 w 671"/>
                <a:gd name="T61" fmla="*/ 122 h 257"/>
                <a:gd name="T62" fmla="*/ 318 w 671"/>
                <a:gd name="T63" fmla="*/ 116 h 257"/>
                <a:gd name="T64" fmla="*/ 342 w 671"/>
                <a:gd name="T65" fmla="*/ 109 h 257"/>
                <a:gd name="T66" fmla="*/ 366 w 671"/>
                <a:gd name="T67" fmla="*/ 103 h 257"/>
                <a:gd name="T68" fmla="*/ 386 w 671"/>
                <a:gd name="T69" fmla="*/ 100 h 257"/>
                <a:gd name="T70" fmla="*/ 405 w 671"/>
                <a:gd name="T71" fmla="*/ 95 h 257"/>
                <a:gd name="T72" fmla="*/ 425 w 671"/>
                <a:gd name="T73" fmla="*/ 90 h 257"/>
                <a:gd name="T74" fmla="*/ 443 w 671"/>
                <a:gd name="T75" fmla="*/ 84 h 257"/>
                <a:gd name="T76" fmla="*/ 462 w 671"/>
                <a:gd name="T77" fmla="*/ 78 h 257"/>
                <a:gd name="T78" fmla="*/ 480 w 671"/>
                <a:gd name="T79" fmla="*/ 71 h 257"/>
                <a:gd name="T80" fmla="*/ 498 w 671"/>
                <a:gd name="T81" fmla="*/ 64 h 257"/>
                <a:gd name="T82" fmla="*/ 517 w 671"/>
                <a:gd name="T83" fmla="*/ 56 h 257"/>
                <a:gd name="T84" fmla="*/ 535 w 671"/>
                <a:gd name="T85" fmla="*/ 49 h 257"/>
                <a:gd name="T86" fmla="*/ 554 w 671"/>
                <a:gd name="T87" fmla="*/ 42 h 257"/>
                <a:gd name="T88" fmla="*/ 572 w 671"/>
                <a:gd name="T89" fmla="*/ 34 h 257"/>
                <a:gd name="T90" fmla="*/ 591 w 671"/>
                <a:gd name="T91" fmla="*/ 27 h 257"/>
                <a:gd name="T92" fmla="*/ 609 w 671"/>
                <a:gd name="T93" fmla="*/ 19 h 257"/>
                <a:gd name="T94" fmla="*/ 627 w 671"/>
                <a:gd name="T95" fmla="*/ 12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3"/>
                  </a:lnTo>
                  <a:lnTo>
                    <a:pt x="597" y="50"/>
                  </a:lnTo>
                  <a:lnTo>
                    <a:pt x="559" y="65"/>
                  </a:lnTo>
                  <a:lnTo>
                    <a:pt x="521" y="80"/>
                  </a:lnTo>
                  <a:lnTo>
                    <a:pt x="482" y="93"/>
                  </a:lnTo>
                  <a:lnTo>
                    <a:pt x="442" y="105"/>
                  </a:lnTo>
                  <a:lnTo>
                    <a:pt x="403" y="116"/>
                  </a:lnTo>
                  <a:lnTo>
                    <a:pt x="364" y="128"/>
                  </a:lnTo>
                  <a:lnTo>
                    <a:pt x="323" y="139"/>
                  </a:lnTo>
                  <a:lnTo>
                    <a:pt x="283" y="149"/>
                  </a:lnTo>
                  <a:lnTo>
                    <a:pt x="244" y="161"/>
                  </a:lnTo>
                  <a:lnTo>
                    <a:pt x="205" y="174"/>
                  </a:lnTo>
                  <a:lnTo>
                    <a:pt x="166" y="186"/>
                  </a:lnTo>
                  <a:lnTo>
                    <a:pt x="127" y="200"/>
                  </a:lnTo>
                  <a:lnTo>
                    <a:pt x="89" y="216"/>
                  </a:lnTo>
                  <a:lnTo>
                    <a:pt x="52" y="234"/>
                  </a:lnTo>
                  <a:lnTo>
                    <a:pt x="0" y="257"/>
                  </a:lnTo>
                  <a:lnTo>
                    <a:pt x="20" y="239"/>
                  </a:lnTo>
                  <a:lnTo>
                    <a:pt x="40" y="223"/>
                  </a:lnTo>
                  <a:lnTo>
                    <a:pt x="61" y="208"/>
                  </a:lnTo>
                  <a:lnTo>
                    <a:pt x="82" y="196"/>
                  </a:lnTo>
                  <a:lnTo>
                    <a:pt x="105" y="184"/>
                  </a:lnTo>
                  <a:lnTo>
                    <a:pt x="127" y="174"/>
                  </a:lnTo>
                  <a:lnTo>
                    <a:pt x="150" y="164"/>
                  </a:lnTo>
                  <a:lnTo>
                    <a:pt x="173" y="155"/>
                  </a:lnTo>
                  <a:lnTo>
                    <a:pt x="197" y="148"/>
                  </a:lnTo>
                  <a:lnTo>
                    <a:pt x="221" y="141"/>
                  </a:lnTo>
                  <a:lnTo>
                    <a:pt x="245" y="134"/>
                  </a:lnTo>
                  <a:lnTo>
                    <a:pt x="269" y="128"/>
                  </a:lnTo>
                  <a:lnTo>
                    <a:pt x="294" y="122"/>
                  </a:lnTo>
                  <a:lnTo>
                    <a:pt x="318" y="116"/>
                  </a:lnTo>
                  <a:lnTo>
                    <a:pt x="342" y="109"/>
                  </a:lnTo>
                  <a:lnTo>
                    <a:pt x="366" y="103"/>
                  </a:lnTo>
                  <a:lnTo>
                    <a:pt x="386" y="100"/>
                  </a:lnTo>
                  <a:lnTo>
                    <a:pt x="405" y="95"/>
                  </a:lnTo>
                  <a:lnTo>
                    <a:pt x="425" y="90"/>
                  </a:lnTo>
                  <a:lnTo>
                    <a:pt x="443" y="84"/>
                  </a:lnTo>
                  <a:lnTo>
                    <a:pt x="462" y="78"/>
                  </a:lnTo>
                  <a:lnTo>
                    <a:pt x="480" y="71"/>
                  </a:lnTo>
                  <a:lnTo>
                    <a:pt x="498" y="64"/>
                  </a:lnTo>
                  <a:lnTo>
                    <a:pt x="517" y="56"/>
                  </a:lnTo>
                  <a:lnTo>
                    <a:pt x="535" y="49"/>
                  </a:lnTo>
                  <a:lnTo>
                    <a:pt x="554" y="42"/>
                  </a:lnTo>
                  <a:lnTo>
                    <a:pt x="572" y="34"/>
                  </a:lnTo>
                  <a:lnTo>
                    <a:pt x="591" y="27"/>
                  </a:lnTo>
                  <a:lnTo>
                    <a:pt x="609" y="19"/>
                  </a:lnTo>
                  <a:lnTo>
                    <a:pt x="627" y="12"/>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579"/>
            <p:cNvSpPr>
              <a:spLocks/>
            </p:cNvSpPr>
            <p:nvPr/>
          </p:nvSpPr>
          <p:spPr bwMode="auto">
            <a:xfrm>
              <a:off x="7496175" y="3303588"/>
              <a:ext cx="531813" cy="204788"/>
            </a:xfrm>
            <a:custGeom>
              <a:avLst/>
              <a:gdLst>
                <a:gd name="T0" fmla="*/ 671 w 671"/>
                <a:gd name="T1" fmla="*/ 15 h 257"/>
                <a:gd name="T2" fmla="*/ 634 w 671"/>
                <a:gd name="T3" fmla="*/ 34 h 257"/>
                <a:gd name="T4" fmla="*/ 597 w 671"/>
                <a:gd name="T5" fmla="*/ 51 h 257"/>
                <a:gd name="T6" fmla="*/ 559 w 671"/>
                <a:gd name="T7" fmla="*/ 66 h 257"/>
                <a:gd name="T8" fmla="*/ 520 w 671"/>
                <a:gd name="T9" fmla="*/ 81 h 257"/>
                <a:gd name="T10" fmla="*/ 481 w 671"/>
                <a:gd name="T11" fmla="*/ 94 h 257"/>
                <a:gd name="T12" fmla="*/ 442 w 671"/>
                <a:gd name="T13" fmla="*/ 105 h 257"/>
                <a:gd name="T14" fmla="*/ 403 w 671"/>
                <a:gd name="T15" fmla="*/ 117 h 257"/>
                <a:gd name="T16" fmla="*/ 363 w 671"/>
                <a:gd name="T17" fmla="*/ 128 h 257"/>
                <a:gd name="T18" fmla="*/ 324 w 671"/>
                <a:gd name="T19" fmla="*/ 140 h 257"/>
                <a:gd name="T20" fmla="*/ 283 w 671"/>
                <a:gd name="T21" fmla="*/ 150 h 257"/>
                <a:gd name="T22" fmla="*/ 244 w 671"/>
                <a:gd name="T23" fmla="*/ 162 h 257"/>
                <a:gd name="T24" fmla="*/ 205 w 671"/>
                <a:gd name="T25" fmla="*/ 174 h 257"/>
                <a:gd name="T26" fmla="*/ 166 w 671"/>
                <a:gd name="T27" fmla="*/ 187 h 257"/>
                <a:gd name="T28" fmla="*/ 127 w 671"/>
                <a:gd name="T29" fmla="*/ 201 h 257"/>
                <a:gd name="T30" fmla="*/ 89 w 671"/>
                <a:gd name="T31" fmla="*/ 217 h 257"/>
                <a:gd name="T32" fmla="*/ 52 w 671"/>
                <a:gd name="T33" fmla="*/ 234 h 257"/>
                <a:gd name="T34" fmla="*/ 0 w 671"/>
                <a:gd name="T35" fmla="*/ 257 h 257"/>
                <a:gd name="T36" fmla="*/ 20 w 671"/>
                <a:gd name="T37" fmla="*/ 240 h 257"/>
                <a:gd name="T38" fmla="*/ 40 w 671"/>
                <a:gd name="T39" fmla="*/ 224 h 257"/>
                <a:gd name="T40" fmla="*/ 61 w 671"/>
                <a:gd name="T41" fmla="*/ 209 h 257"/>
                <a:gd name="T42" fmla="*/ 82 w 671"/>
                <a:gd name="T43" fmla="*/ 196 h 257"/>
                <a:gd name="T44" fmla="*/ 105 w 671"/>
                <a:gd name="T45" fmla="*/ 185 h 257"/>
                <a:gd name="T46" fmla="*/ 127 w 671"/>
                <a:gd name="T47" fmla="*/ 174 h 257"/>
                <a:gd name="T48" fmla="*/ 150 w 671"/>
                <a:gd name="T49" fmla="*/ 165 h 257"/>
                <a:gd name="T50" fmla="*/ 173 w 671"/>
                <a:gd name="T51" fmla="*/ 156 h 257"/>
                <a:gd name="T52" fmla="*/ 197 w 671"/>
                <a:gd name="T53" fmla="*/ 149 h 257"/>
                <a:gd name="T54" fmla="*/ 221 w 671"/>
                <a:gd name="T55" fmla="*/ 141 h 257"/>
                <a:gd name="T56" fmla="*/ 245 w 671"/>
                <a:gd name="T57" fmla="*/ 134 h 257"/>
                <a:gd name="T58" fmla="*/ 269 w 671"/>
                <a:gd name="T59" fmla="*/ 128 h 257"/>
                <a:gd name="T60" fmla="*/ 294 w 671"/>
                <a:gd name="T61" fmla="*/ 122 h 257"/>
                <a:gd name="T62" fmla="*/ 318 w 671"/>
                <a:gd name="T63" fmla="*/ 115 h 257"/>
                <a:gd name="T64" fmla="*/ 342 w 671"/>
                <a:gd name="T65" fmla="*/ 110 h 257"/>
                <a:gd name="T66" fmla="*/ 366 w 671"/>
                <a:gd name="T67" fmla="*/ 103 h 257"/>
                <a:gd name="T68" fmla="*/ 386 w 671"/>
                <a:gd name="T69" fmla="*/ 99 h 257"/>
                <a:gd name="T70" fmla="*/ 405 w 671"/>
                <a:gd name="T71" fmla="*/ 95 h 257"/>
                <a:gd name="T72" fmla="*/ 425 w 671"/>
                <a:gd name="T73" fmla="*/ 90 h 257"/>
                <a:gd name="T74" fmla="*/ 443 w 671"/>
                <a:gd name="T75" fmla="*/ 84 h 257"/>
                <a:gd name="T76" fmla="*/ 462 w 671"/>
                <a:gd name="T77" fmla="*/ 77 h 257"/>
                <a:gd name="T78" fmla="*/ 480 w 671"/>
                <a:gd name="T79" fmla="*/ 72 h 257"/>
                <a:gd name="T80" fmla="*/ 498 w 671"/>
                <a:gd name="T81" fmla="*/ 65 h 257"/>
                <a:gd name="T82" fmla="*/ 517 w 671"/>
                <a:gd name="T83" fmla="*/ 57 h 257"/>
                <a:gd name="T84" fmla="*/ 535 w 671"/>
                <a:gd name="T85" fmla="*/ 50 h 257"/>
                <a:gd name="T86" fmla="*/ 554 w 671"/>
                <a:gd name="T87" fmla="*/ 43 h 257"/>
                <a:gd name="T88" fmla="*/ 572 w 671"/>
                <a:gd name="T89" fmla="*/ 35 h 257"/>
                <a:gd name="T90" fmla="*/ 591 w 671"/>
                <a:gd name="T91" fmla="*/ 28 h 257"/>
                <a:gd name="T92" fmla="*/ 609 w 671"/>
                <a:gd name="T93" fmla="*/ 20 h 257"/>
                <a:gd name="T94" fmla="*/ 627 w 671"/>
                <a:gd name="T95" fmla="*/ 13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4"/>
                  </a:lnTo>
                  <a:lnTo>
                    <a:pt x="597" y="51"/>
                  </a:lnTo>
                  <a:lnTo>
                    <a:pt x="559" y="66"/>
                  </a:lnTo>
                  <a:lnTo>
                    <a:pt x="520" y="81"/>
                  </a:lnTo>
                  <a:lnTo>
                    <a:pt x="481" y="94"/>
                  </a:lnTo>
                  <a:lnTo>
                    <a:pt x="442" y="105"/>
                  </a:lnTo>
                  <a:lnTo>
                    <a:pt x="403" y="117"/>
                  </a:lnTo>
                  <a:lnTo>
                    <a:pt x="363" y="128"/>
                  </a:lnTo>
                  <a:lnTo>
                    <a:pt x="324" y="140"/>
                  </a:lnTo>
                  <a:lnTo>
                    <a:pt x="283" y="150"/>
                  </a:lnTo>
                  <a:lnTo>
                    <a:pt x="244" y="162"/>
                  </a:lnTo>
                  <a:lnTo>
                    <a:pt x="205" y="174"/>
                  </a:lnTo>
                  <a:lnTo>
                    <a:pt x="166" y="187"/>
                  </a:lnTo>
                  <a:lnTo>
                    <a:pt x="127" y="201"/>
                  </a:lnTo>
                  <a:lnTo>
                    <a:pt x="89" y="217"/>
                  </a:lnTo>
                  <a:lnTo>
                    <a:pt x="52" y="234"/>
                  </a:lnTo>
                  <a:lnTo>
                    <a:pt x="0" y="257"/>
                  </a:lnTo>
                  <a:lnTo>
                    <a:pt x="20" y="240"/>
                  </a:lnTo>
                  <a:lnTo>
                    <a:pt x="40" y="224"/>
                  </a:lnTo>
                  <a:lnTo>
                    <a:pt x="61" y="209"/>
                  </a:lnTo>
                  <a:lnTo>
                    <a:pt x="82" y="196"/>
                  </a:lnTo>
                  <a:lnTo>
                    <a:pt x="105" y="185"/>
                  </a:lnTo>
                  <a:lnTo>
                    <a:pt x="127" y="174"/>
                  </a:lnTo>
                  <a:lnTo>
                    <a:pt x="150" y="165"/>
                  </a:lnTo>
                  <a:lnTo>
                    <a:pt x="173" y="156"/>
                  </a:lnTo>
                  <a:lnTo>
                    <a:pt x="197" y="149"/>
                  </a:lnTo>
                  <a:lnTo>
                    <a:pt x="221" y="141"/>
                  </a:lnTo>
                  <a:lnTo>
                    <a:pt x="245" y="134"/>
                  </a:lnTo>
                  <a:lnTo>
                    <a:pt x="269" y="128"/>
                  </a:lnTo>
                  <a:lnTo>
                    <a:pt x="294" y="122"/>
                  </a:lnTo>
                  <a:lnTo>
                    <a:pt x="318" y="115"/>
                  </a:lnTo>
                  <a:lnTo>
                    <a:pt x="342" y="110"/>
                  </a:lnTo>
                  <a:lnTo>
                    <a:pt x="366" y="103"/>
                  </a:lnTo>
                  <a:lnTo>
                    <a:pt x="386" y="99"/>
                  </a:lnTo>
                  <a:lnTo>
                    <a:pt x="405" y="95"/>
                  </a:lnTo>
                  <a:lnTo>
                    <a:pt x="425" y="90"/>
                  </a:lnTo>
                  <a:lnTo>
                    <a:pt x="443" y="84"/>
                  </a:lnTo>
                  <a:lnTo>
                    <a:pt x="462" y="77"/>
                  </a:lnTo>
                  <a:lnTo>
                    <a:pt x="480" y="72"/>
                  </a:lnTo>
                  <a:lnTo>
                    <a:pt x="498" y="65"/>
                  </a:lnTo>
                  <a:lnTo>
                    <a:pt x="517" y="57"/>
                  </a:lnTo>
                  <a:lnTo>
                    <a:pt x="535" y="50"/>
                  </a:lnTo>
                  <a:lnTo>
                    <a:pt x="554" y="43"/>
                  </a:lnTo>
                  <a:lnTo>
                    <a:pt x="572" y="35"/>
                  </a:lnTo>
                  <a:lnTo>
                    <a:pt x="591" y="28"/>
                  </a:lnTo>
                  <a:lnTo>
                    <a:pt x="609" y="20"/>
                  </a:lnTo>
                  <a:lnTo>
                    <a:pt x="627" y="13"/>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614"/>
            <p:cNvSpPr>
              <a:spLocks/>
            </p:cNvSpPr>
            <p:nvPr/>
          </p:nvSpPr>
          <p:spPr bwMode="auto">
            <a:xfrm>
              <a:off x="6783388" y="3455988"/>
              <a:ext cx="612775" cy="285750"/>
            </a:xfrm>
            <a:custGeom>
              <a:avLst/>
              <a:gdLst>
                <a:gd name="T0" fmla="*/ 271 w 772"/>
                <a:gd name="T1" fmla="*/ 238 h 359"/>
                <a:gd name="T2" fmla="*/ 73 w 772"/>
                <a:gd name="T3" fmla="*/ 329 h 359"/>
                <a:gd name="T4" fmla="*/ 0 w 772"/>
                <a:gd name="T5" fmla="*/ 359 h 359"/>
                <a:gd name="T6" fmla="*/ 3 w 772"/>
                <a:gd name="T7" fmla="*/ 350 h 359"/>
                <a:gd name="T8" fmla="*/ 5 w 772"/>
                <a:gd name="T9" fmla="*/ 339 h 359"/>
                <a:gd name="T10" fmla="*/ 8 w 772"/>
                <a:gd name="T11" fmla="*/ 330 h 359"/>
                <a:gd name="T12" fmla="*/ 15 w 772"/>
                <a:gd name="T13" fmla="*/ 323 h 359"/>
                <a:gd name="T14" fmla="*/ 45 w 772"/>
                <a:gd name="T15" fmla="*/ 312 h 359"/>
                <a:gd name="T16" fmla="*/ 75 w 772"/>
                <a:gd name="T17" fmla="*/ 299 h 359"/>
                <a:gd name="T18" fmla="*/ 104 w 772"/>
                <a:gd name="T19" fmla="*/ 288 h 359"/>
                <a:gd name="T20" fmla="*/ 134 w 772"/>
                <a:gd name="T21" fmla="*/ 275 h 359"/>
                <a:gd name="T22" fmla="*/ 163 w 772"/>
                <a:gd name="T23" fmla="*/ 261 h 359"/>
                <a:gd name="T24" fmla="*/ 193 w 772"/>
                <a:gd name="T25" fmla="*/ 248 h 359"/>
                <a:gd name="T26" fmla="*/ 221 w 772"/>
                <a:gd name="T27" fmla="*/ 235 h 359"/>
                <a:gd name="T28" fmla="*/ 250 w 772"/>
                <a:gd name="T29" fmla="*/ 221 h 359"/>
                <a:gd name="T30" fmla="*/ 279 w 772"/>
                <a:gd name="T31" fmla="*/ 207 h 359"/>
                <a:gd name="T32" fmla="*/ 308 w 772"/>
                <a:gd name="T33" fmla="*/ 193 h 359"/>
                <a:gd name="T34" fmla="*/ 336 w 772"/>
                <a:gd name="T35" fmla="*/ 178 h 359"/>
                <a:gd name="T36" fmla="*/ 364 w 772"/>
                <a:gd name="T37" fmla="*/ 164 h 359"/>
                <a:gd name="T38" fmla="*/ 393 w 772"/>
                <a:gd name="T39" fmla="*/ 149 h 359"/>
                <a:gd name="T40" fmla="*/ 420 w 772"/>
                <a:gd name="T41" fmla="*/ 133 h 359"/>
                <a:gd name="T42" fmla="*/ 449 w 772"/>
                <a:gd name="T43" fmla="*/ 118 h 359"/>
                <a:gd name="T44" fmla="*/ 477 w 772"/>
                <a:gd name="T45" fmla="*/ 102 h 359"/>
                <a:gd name="T46" fmla="*/ 494 w 772"/>
                <a:gd name="T47" fmla="*/ 94 h 359"/>
                <a:gd name="T48" fmla="*/ 513 w 772"/>
                <a:gd name="T49" fmla="*/ 86 h 359"/>
                <a:gd name="T50" fmla="*/ 530 w 772"/>
                <a:gd name="T51" fmla="*/ 78 h 359"/>
                <a:gd name="T52" fmla="*/ 548 w 772"/>
                <a:gd name="T53" fmla="*/ 70 h 359"/>
                <a:gd name="T54" fmla="*/ 566 w 772"/>
                <a:gd name="T55" fmla="*/ 63 h 359"/>
                <a:gd name="T56" fmla="*/ 584 w 772"/>
                <a:gd name="T57" fmla="*/ 55 h 359"/>
                <a:gd name="T58" fmla="*/ 602 w 772"/>
                <a:gd name="T59" fmla="*/ 48 h 359"/>
                <a:gd name="T60" fmla="*/ 621 w 772"/>
                <a:gd name="T61" fmla="*/ 41 h 359"/>
                <a:gd name="T62" fmla="*/ 639 w 772"/>
                <a:gd name="T63" fmla="*/ 34 h 359"/>
                <a:gd name="T64" fmla="*/ 658 w 772"/>
                <a:gd name="T65" fmla="*/ 28 h 359"/>
                <a:gd name="T66" fmla="*/ 676 w 772"/>
                <a:gd name="T67" fmla="*/ 23 h 359"/>
                <a:gd name="T68" fmla="*/ 694 w 772"/>
                <a:gd name="T69" fmla="*/ 17 h 359"/>
                <a:gd name="T70" fmla="*/ 714 w 772"/>
                <a:gd name="T71" fmla="*/ 12 h 359"/>
                <a:gd name="T72" fmla="*/ 732 w 772"/>
                <a:gd name="T73" fmla="*/ 8 h 359"/>
                <a:gd name="T74" fmla="*/ 752 w 772"/>
                <a:gd name="T75" fmla="*/ 3 h 359"/>
                <a:gd name="T76" fmla="*/ 772 w 772"/>
                <a:gd name="T77" fmla="*/ 0 h 359"/>
                <a:gd name="T78" fmla="*/ 739 w 772"/>
                <a:gd name="T79" fmla="*/ 11 h 359"/>
                <a:gd name="T80" fmla="*/ 708 w 772"/>
                <a:gd name="T81" fmla="*/ 23 h 359"/>
                <a:gd name="T82" fmla="*/ 676 w 772"/>
                <a:gd name="T83" fmla="*/ 36 h 359"/>
                <a:gd name="T84" fmla="*/ 645 w 772"/>
                <a:gd name="T85" fmla="*/ 49 h 359"/>
                <a:gd name="T86" fmla="*/ 613 w 772"/>
                <a:gd name="T87" fmla="*/ 63 h 359"/>
                <a:gd name="T88" fmla="*/ 582 w 772"/>
                <a:gd name="T89" fmla="*/ 78 h 359"/>
                <a:gd name="T90" fmla="*/ 549 w 772"/>
                <a:gd name="T91" fmla="*/ 93 h 359"/>
                <a:gd name="T92" fmla="*/ 518 w 772"/>
                <a:gd name="T93" fmla="*/ 108 h 359"/>
                <a:gd name="T94" fmla="*/ 487 w 772"/>
                <a:gd name="T95" fmla="*/ 124 h 359"/>
                <a:gd name="T96" fmla="*/ 456 w 772"/>
                <a:gd name="T97" fmla="*/ 140 h 359"/>
                <a:gd name="T98" fmla="*/ 425 w 772"/>
                <a:gd name="T99" fmla="*/ 156 h 359"/>
                <a:gd name="T100" fmla="*/ 394 w 772"/>
                <a:gd name="T101" fmla="*/ 172 h 359"/>
                <a:gd name="T102" fmla="*/ 363 w 772"/>
                <a:gd name="T103" fmla="*/ 188 h 359"/>
                <a:gd name="T104" fmla="*/ 332 w 772"/>
                <a:gd name="T105" fmla="*/ 205 h 359"/>
                <a:gd name="T106" fmla="*/ 302 w 772"/>
                <a:gd name="T107" fmla="*/ 222 h 359"/>
                <a:gd name="T108" fmla="*/ 271 w 772"/>
                <a:gd name="T109" fmla="*/ 23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2" h="359">
                  <a:moveTo>
                    <a:pt x="271" y="238"/>
                  </a:moveTo>
                  <a:lnTo>
                    <a:pt x="73" y="329"/>
                  </a:lnTo>
                  <a:lnTo>
                    <a:pt x="0" y="359"/>
                  </a:lnTo>
                  <a:lnTo>
                    <a:pt x="3" y="350"/>
                  </a:lnTo>
                  <a:lnTo>
                    <a:pt x="5" y="339"/>
                  </a:lnTo>
                  <a:lnTo>
                    <a:pt x="8" y="330"/>
                  </a:lnTo>
                  <a:lnTo>
                    <a:pt x="15" y="323"/>
                  </a:lnTo>
                  <a:lnTo>
                    <a:pt x="45" y="312"/>
                  </a:lnTo>
                  <a:lnTo>
                    <a:pt x="75" y="299"/>
                  </a:lnTo>
                  <a:lnTo>
                    <a:pt x="104" y="288"/>
                  </a:lnTo>
                  <a:lnTo>
                    <a:pt x="134" y="275"/>
                  </a:lnTo>
                  <a:lnTo>
                    <a:pt x="163" y="261"/>
                  </a:lnTo>
                  <a:lnTo>
                    <a:pt x="193" y="248"/>
                  </a:lnTo>
                  <a:lnTo>
                    <a:pt x="221" y="235"/>
                  </a:lnTo>
                  <a:lnTo>
                    <a:pt x="250" y="221"/>
                  </a:lnTo>
                  <a:lnTo>
                    <a:pt x="279" y="207"/>
                  </a:lnTo>
                  <a:lnTo>
                    <a:pt x="308" y="193"/>
                  </a:lnTo>
                  <a:lnTo>
                    <a:pt x="336" y="178"/>
                  </a:lnTo>
                  <a:lnTo>
                    <a:pt x="364" y="164"/>
                  </a:lnTo>
                  <a:lnTo>
                    <a:pt x="393" y="149"/>
                  </a:lnTo>
                  <a:lnTo>
                    <a:pt x="420" y="133"/>
                  </a:lnTo>
                  <a:lnTo>
                    <a:pt x="449" y="118"/>
                  </a:lnTo>
                  <a:lnTo>
                    <a:pt x="477" y="102"/>
                  </a:lnTo>
                  <a:lnTo>
                    <a:pt x="494" y="94"/>
                  </a:lnTo>
                  <a:lnTo>
                    <a:pt x="513" y="86"/>
                  </a:lnTo>
                  <a:lnTo>
                    <a:pt x="530" y="78"/>
                  </a:lnTo>
                  <a:lnTo>
                    <a:pt x="548" y="70"/>
                  </a:lnTo>
                  <a:lnTo>
                    <a:pt x="566" y="63"/>
                  </a:lnTo>
                  <a:lnTo>
                    <a:pt x="584" y="55"/>
                  </a:lnTo>
                  <a:lnTo>
                    <a:pt x="602" y="48"/>
                  </a:lnTo>
                  <a:lnTo>
                    <a:pt x="621" y="41"/>
                  </a:lnTo>
                  <a:lnTo>
                    <a:pt x="639" y="34"/>
                  </a:lnTo>
                  <a:lnTo>
                    <a:pt x="658" y="28"/>
                  </a:lnTo>
                  <a:lnTo>
                    <a:pt x="676" y="23"/>
                  </a:lnTo>
                  <a:lnTo>
                    <a:pt x="694" y="17"/>
                  </a:lnTo>
                  <a:lnTo>
                    <a:pt x="714" y="12"/>
                  </a:lnTo>
                  <a:lnTo>
                    <a:pt x="732" y="8"/>
                  </a:lnTo>
                  <a:lnTo>
                    <a:pt x="752" y="3"/>
                  </a:lnTo>
                  <a:lnTo>
                    <a:pt x="772" y="0"/>
                  </a:lnTo>
                  <a:lnTo>
                    <a:pt x="739" y="11"/>
                  </a:lnTo>
                  <a:lnTo>
                    <a:pt x="708" y="23"/>
                  </a:lnTo>
                  <a:lnTo>
                    <a:pt x="676" y="36"/>
                  </a:lnTo>
                  <a:lnTo>
                    <a:pt x="645" y="49"/>
                  </a:lnTo>
                  <a:lnTo>
                    <a:pt x="613" y="63"/>
                  </a:lnTo>
                  <a:lnTo>
                    <a:pt x="582" y="78"/>
                  </a:lnTo>
                  <a:lnTo>
                    <a:pt x="549" y="93"/>
                  </a:lnTo>
                  <a:lnTo>
                    <a:pt x="518" y="108"/>
                  </a:lnTo>
                  <a:lnTo>
                    <a:pt x="487" y="124"/>
                  </a:lnTo>
                  <a:lnTo>
                    <a:pt x="456" y="140"/>
                  </a:lnTo>
                  <a:lnTo>
                    <a:pt x="425" y="156"/>
                  </a:lnTo>
                  <a:lnTo>
                    <a:pt x="394" y="172"/>
                  </a:lnTo>
                  <a:lnTo>
                    <a:pt x="363" y="188"/>
                  </a:lnTo>
                  <a:lnTo>
                    <a:pt x="332" y="205"/>
                  </a:lnTo>
                  <a:lnTo>
                    <a:pt x="302" y="222"/>
                  </a:lnTo>
                  <a:lnTo>
                    <a:pt x="271" y="238"/>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621"/>
            <p:cNvSpPr>
              <a:spLocks/>
            </p:cNvSpPr>
            <p:nvPr/>
          </p:nvSpPr>
          <p:spPr bwMode="auto">
            <a:xfrm>
              <a:off x="6772275" y="3503613"/>
              <a:ext cx="611188" cy="282575"/>
            </a:xfrm>
            <a:custGeom>
              <a:avLst/>
              <a:gdLst>
                <a:gd name="T0" fmla="*/ 749 w 768"/>
                <a:gd name="T1" fmla="*/ 7 h 357"/>
                <a:gd name="T2" fmla="*/ 711 w 768"/>
                <a:gd name="T3" fmla="*/ 22 h 357"/>
                <a:gd name="T4" fmla="*/ 673 w 768"/>
                <a:gd name="T5" fmla="*/ 37 h 357"/>
                <a:gd name="T6" fmla="*/ 635 w 768"/>
                <a:gd name="T7" fmla="*/ 53 h 357"/>
                <a:gd name="T8" fmla="*/ 597 w 768"/>
                <a:gd name="T9" fmla="*/ 69 h 357"/>
                <a:gd name="T10" fmla="*/ 560 w 768"/>
                <a:gd name="T11" fmla="*/ 87 h 357"/>
                <a:gd name="T12" fmla="*/ 523 w 768"/>
                <a:gd name="T13" fmla="*/ 104 h 357"/>
                <a:gd name="T14" fmla="*/ 486 w 768"/>
                <a:gd name="T15" fmla="*/ 122 h 357"/>
                <a:gd name="T16" fmla="*/ 288 w 768"/>
                <a:gd name="T17" fmla="*/ 228 h 357"/>
                <a:gd name="T18" fmla="*/ 253 w 768"/>
                <a:gd name="T19" fmla="*/ 246 h 357"/>
                <a:gd name="T20" fmla="*/ 217 w 768"/>
                <a:gd name="T21" fmla="*/ 263 h 357"/>
                <a:gd name="T22" fmla="*/ 181 w 768"/>
                <a:gd name="T23" fmla="*/ 279 h 357"/>
                <a:gd name="T24" fmla="*/ 146 w 768"/>
                <a:gd name="T25" fmla="*/ 296 h 357"/>
                <a:gd name="T26" fmla="*/ 109 w 768"/>
                <a:gd name="T27" fmla="*/ 311 h 357"/>
                <a:gd name="T28" fmla="*/ 73 w 768"/>
                <a:gd name="T29" fmla="*/ 327 h 357"/>
                <a:gd name="T30" fmla="*/ 36 w 768"/>
                <a:gd name="T31" fmla="*/ 342 h 357"/>
                <a:gd name="T32" fmla="*/ 0 w 768"/>
                <a:gd name="T33" fmla="*/ 357 h 357"/>
                <a:gd name="T34" fmla="*/ 4 w 768"/>
                <a:gd name="T35" fmla="*/ 342 h 357"/>
                <a:gd name="T36" fmla="*/ 6 w 768"/>
                <a:gd name="T37" fmla="*/ 326 h 357"/>
                <a:gd name="T38" fmla="*/ 63 w 768"/>
                <a:gd name="T39" fmla="*/ 303 h 357"/>
                <a:gd name="T40" fmla="*/ 119 w 768"/>
                <a:gd name="T41" fmla="*/ 279 h 357"/>
                <a:gd name="T42" fmla="*/ 174 w 768"/>
                <a:gd name="T43" fmla="*/ 255 h 357"/>
                <a:gd name="T44" fmla="*/ 231 w 768"/>
                <a:gd name="T45" fmla="*/ 230 h 357"/>
                <a:gd name="T46" fmla="*/ 286 w 768"/>
                <a:gd name="T47" fmla="*/ 203 h 357"/>
                <a:gd name="T48" fmla="*/ 340 w 768"/>
                <a:gd name="T49" fmla="*/ 175 h 357"/>
                <a:gd name="T50" fmla="*/ 394 w 768"/>
                <a:gd name="T51" fmla="*/ 145 h 357"/>
                <a:gd name="T52" fmla="*/ 448 w 768"/>
                <a:gd name="T53" fmla="*/ 116 h 357"/>
                <a:gd name="T54" fmla="*/ 486 w 768"/>
                <a:gd name="T55" fmla="*/ 97 h 357"/>
                <a:gd name="T56" fmla="*/ 526 w 768"/>
                <a:gd name="T57" fmla="*/ 79 h 357"/>
                <a:gd name="T58" fmla="*/ 565 w 768"/>
                <a:gd name="T59" fmla="*/ 63 h 357"/>
                <a:gd name="T60" fmla="*/ 604 w 768"/>
                <a:gd name="T61" fmla="*/ 46 h 357"/>
                <a:gd name="T62" fmla="*/ 644 w 768"/>
                <a:gd name="T63" fmla="*/ 33 h 357"/>
                <a:gd name="T64" fmla="*/ 684 w 768"/>
                <a:gd name="T65" fmla="*/ 20 h 357"/>
                <a:gd name="T66" fmla="*/ 726 w 768"/>
                <a:gd name="T67" fmla="*/ 10 h 357"/>
                <a:gd name="T68" fmla="*/ 768 w 768"/>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8" h="357">
                  <a:moveTo>
                    <a:pt x="768" y="0"/>
                  </a:moveTo>
                  <a:lnTo>
                    <a:pt x="749" y="7"/>
                  </a:lnTo>
                  <a:lnTo>
                    <a:pt x="729" y="14"/>
                  </a:lnTo>
                  <a:lnTo>
                    <a:pt x="711" y="22"/>
                  </a:lnTo>
                  <a:lnTo>
                    <a:pt x="691" y="29"/>
                  </a:lnTo>
                  <a:lnTo>
                    <a:pt x="673" y="37"/>
                  </a:lnTo>
                  <a:lnTo>
                    <a:pt x="653" y="45"/>
                  </a:lnTo>
                  <a:lnTo>
                    <a:pt x="635" y="53"/>
                  </a:lnTo>
                  <a:lnTo>
                    <a:pt x="617" y="61"/>
                  </a:lnTo>
                  <a:lnTo>
                    <a:pt x="597" y="69"/>
                  </a:lnTo>
                  <a:lnTo>
                    <a:pt x="579" y="78"/>
                  </a:lnTo>
                  <a:lnTo>
                    <a:pt x="560" y="87"/>
                  </a:lnTo>
                  <a:lnTo>
                    <a:pt x="542" y="96"/>
                  </a:lnTo>
                  <a:lnTo>
                    <a:pt x="523" y="104"/>
                  </a:lnTo>
                  <a:lnTo>
                    <a:pt x="505" y="113"/>
                  </a:lnTo>
                  <a:lnTo>
                    <a:pt x="486" y="122"/>
                  </a:lnTo>
                  <a:lnTo>
                    <a:pt x="468" y="132"/>
                  </a:lnTo>
                  <a:lnTo>
                    <a:pt x="288" y="228"/>
                  </a:lnTo>
                  <a:lnTo>
                    <a:pt x="271" y="238"/>
                  </a:lnTo>
                  <a:lnTo>
                    <a:pt x="253" y="246"/>
                  </a:lnTo>
                  <a:lnTo>
                    <a:pt x="235" y="255"/>
                  </a:lnTo>
                  <a:lnTo>
                    <a:pt x="217" y="263"/>
                  </a:lnTo>
                  <a:lnTo>
                    <a:pt x="200" y="271"/>
                  </a:lnTo>
                  <a:lnTo>
                    <a:pt x="181" y="279"/>
                  </a:lnTo>
                  <a:lnTo>
                    <a:pt x="163" y="288"/>
                  </a:lnTo>
                  <a:lnTo>
                    <a:pt x="146" y="296"/>
                  </a:lnTo>
                  <a:lnTo>
                    <a:pt x="127" y="304"/>
                  </a:lnTo>
                  <a:lnTo>
                    <a:pt x="109" y="311"/>
                  </a:lnTo>
                  <a:lnTo>
                    <a:pt x="90" y="319"/>
                  </a:lnTo>
                  <a:lnTo>
                    <a:pt x="73" y="327"/>
                  </a:lnTo>
                  <a:lnTo>
                    <a:pt x="55" y="335"/>
                  </a:lnTo>
                  <a:lnTo>
                    <a:pt x="36" y="342"/>
                  </a:lnTo>
                  <a:lnTo>
                    <a:pt x="18" y="350"/>
                  </a:lnTo>
                  <a:lnTo>
                    <a:pt x="0" y="357"/>
                  </a:lnTo>
                  <a:lnTo>
                    <a:pt x="2" y="349"/>
                  </a:lnTo>
                  <a:lnTo>
                    <a:pt x="4" y="342"/>
                  </a:lnTo>
                  <a:lnTo>
                    <a:pt x="5" y="334"/>
                  </a:lnTo>
                  <a:lnTo>
                    <a:pt x="6" y="326"/>
                  </a:lnTo>
                  <a:lnTo>
                    <a:pt x="35" y="315"/>
                  </a:lnTo>
                  <a:lnTo>
                    <a:pt x="63" y="303"/>
                  </a:lnTo>
                  <a:lnTo>
                    <a:pt x="90" y="292"/>
                  </a:lnTo>
                  <a:lnTo>
                    <a:pt x="119" y="279"/>
                  </a:lnTo>
                  <a:lnTo>
                    <a:pt x="147" y="268"/>
                  </a:lnTo>
                  <a:lnTo>
                    <a:pt x="174" y="255"/>
                  </a:lnTo>
                  <a:lnTo>
                    <a:pt x="203" y="242"/>
                  </a:lnTo>
                  <a:lnTo>
                    <a:pt x="231" y="230"/>
                  </a:lnTo>
                  <a:lnTo>
                    <a:pt x="259" y="216"/>
                  </a:lnTo>
                  <a:lnTo>
                    <a:pt x="286" y="203"/>
                  </a:lnTo>
                  <a:lnTo>
                    <a:pt x="313" y="189"/>
                  </a:lnTo>
                  <a:lnTo>
                    <a:pt x="340" y="175"/>
                  </a:lnTo>
                  <a:lnTo>
                    <a:pt x="368" y="160"/>
                  </a:lnTo>
                  <a:lnTo>
                    <a:pt x="394" y="145"/>
                  </a:lnTo>
                  <a:lnTo>
                    <a:pt x="422" y="130"/>
                  </a:lnTo>
                  <a:lnTo>
                    <a:pt x="448" y="116"/>
                  </a:lnTo>
                  <a:lnTo>
                    <a:pt x="468" y="106"/>
                  </a:lnTo>
                  <a:lnTo>
                    <a:pt x="486" y="97"/>
                  </a:lnTo>
                  <a:lnTo>
                    <a:pt x="506" y="88"/>
                  </a:lnTo>
                  <a:lnTo>
                    <a:pt x="526" y="79"/>
                  </a:lnTo>
                  <a:lnTo>
                    <a:pt x="545" y="71"/>
                  </a:lnTo>
                  <a:lnTo>
                    <a:pt x="565" y="63"/>
                  </a:lnTo>
                  <a:lnTo>
                    <a:pt x="584" y="54"/>
                  </a:lnTo>
                  <a:lnTo>
                    <a:pt x="604" y="46"/>
                  </a:lnTo>
                  <a:lnTo>
                    <a:pt x="623" y="40"/>
                  </a:lnTo>
                  <a:lnTo>
                    <a:pt x="644" y="33"/>
                  </a:lnTo>
                  <a:lnTo>
                    <a:pt x="664" y="26"/>
                  </a:lnTo>
                  <a:lnTo>
                    <a:pt x="684" y="20"/>
                  </a:lnTo>
                  <a:lnTo>
                    <a:pt x="705" y="14"/>
                  </a:lnTo>
                  <a:lnTo>
                    <a:pt x="726" y="10"/>
                  </a:lnTo>
                  <a:lnTo>
                    <a:pt x="748" y="5"/>
                  </a:lnTo>
                  <a:lnTo>
                    <a:pt x="768"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26"/>
            <p:cNvSpPr>
              <a:spLocks/>
            </p:cNvSpPr>
            <p:nvPr/>
          </p:nvSpPr>
          <p:spPr bwMode="auto">
            <a:xfrm>
              <a:off x="6767513" y="3544888"/>
              <a:ext cx="611188" cy="282575"/>
            </a:xfrm>
            <a:custGeom>
              <a:avLst/>
              <a:gdLst>
                <a:gd name="T0" fmla="*/ 750 w 770"/>
                <a:gd name="T1" fmla="*/ 7 h 357"/>
                <a:gd name="T2" fmla="*/ 712 w 770"/>
                <a:gd name="T3" fmla="*/ 21 h 357"/>
                <a:gd name="T4" fmla="*/ 673 w 770"/>
                <a:gd name="T5" fmla="*/ 37 h 357"/>
                <a:gd name="T6" fmla="*/ 636 w 770"/>
                <a:gd name="T7" fmla="*/ 52 h 357"/>
                <a:gd name="T8" fmla="*/ 598 w 770"/>
                <a:gd name="T9" fmla="*/ 69 h 357"/>
                <a:gd name="T10" fmla="*/ 560 w 770"/>
                <a:gd name="T11" fmla="*/ 87 h 357"/>
                <a:gd name="T12" fmla="*/ 524 w 770"/>
                <a:gd name="T13" fmla="*/ 104 h 357"/>
                <a:gd name="T14" fmla="*/ 487 w 770"/>
                <a:gd name="T15" fmla="*/ 122 h 357"/>
                <a:gd name="T16" fmla="*/ 289 w 770"/>
                <a:gd name="T17" fmla="*/ 227 h 357"/>
                <a:gd name="T18" fmla="*/ 253 w 770"/>
                <a:gd name="T19" fmla="*/ 244 h 357"/>
                <a:gd name="T20" fmla="*/ 217 w 770"/>
                <a:gd name="T21" fmla="*/ 262 h 357"/>
                <a:gd name="T22" fmla="*/ 182 w 770"/>
                <a:gd name="T23" fmla="*/ 279 h 357"/>
                <a:gd name="T24" fmla="*/ 146 w 770"/>
                <a:gd name="T25" fmla="*/ 295 h 357"/>
                <a:gd name="T26" fmla="*/ 109 w 770"/>
                <a:gd name="T27" fmla="*/ 311 h 357"/>
                <a:gd name="T28" fmla="*/ 73 w 770"/>
                <a:gd name="T29" fmla="*/ 327 h 357"/>
                <a:gd name="T30" fmla="*/ 37 w 770"/>
                <a:gd name="T31" fmla="*/ 342 h 357"/>
                <a:gd name="T32" fmla="*/ 0 w 770"/>
                <a:gd name="T33" fmla="*/ 357 h 357"/>
                <a:gd name="T34" fmla="*/ 3 w 770"/>
                <a:gd name="T35" fmla="*/ 342 h 357"/>
                <a:gd name="T36" fmla="*/ 7 w 770"/>
                <a:gd name="T37" fmla="*/ 327 h 357"/>
                <a:gd name="T38" fmla="*/ 63 w 770"/>
                <a:gd name="T39" fmla="*/ 304 h 357"/>
                <a:gd name="T40" fmla="*/ 119 w 770"/>
                <a:gd name="T41" fmla="*/ 280 h 357"/>
                <a:gd name="T42" fmla="*/ 176 w 770"/>
                <a:gd name="T43" fmla="*/ 255 h 357"/>
                <a:gd name="T44" fmla="*/ 231 w 770"/>
                <a:gd name="T45" fmla="*/ 229 h 357"/>
                <a:gd name="T46" fmla="*/ 286 w 770"/>
                <a:gd name="T47" fmla="*/ 203 h 357"/>
                <a:gd name="T48" fmla="*/ 340 w 770"/>
                <a:gd name="T49" fmla="*/ 175 h 357"/>
                <a:gd name="T50" fmla="*/ 395 w 770"/>
                <a:gd name="T51" fmla="*/ 145 h 357"/>
                <a:gd name="T52" fmla="*/ 449 w 770"/>
                <a:gd name="T53" fmla="*/ 115 h 357"/>
                <a:gd name="T54" fmla="*/ 487 w 770"/>
                <a:gd name="T55" fmla="*/ 97 h 357"/>
                <a:gd name="T56" fmla="*/ 526 w 770"/>
                <a:gd name="T57" fmla="*/ 78 h 357"/>
                <a:gd name="T58" fmla="*/ 565 w 770"/>
                <a:gd name="T59" fmla="*/ 61 h 357"/>
                <a:gd name="T60" fmla="*/ 604 w 770"/>
                <a:gd name="T61" fmla="*/ 46 h 357"/>
                <a:gd name="T62" fmla="*/ 644 w 770"/>
                <a:gd name="T63" fmla="*/ 32 h 357"/>
                <a:gd name="T64" fmla="*/ 686 w 770"/>
                <a:gd name="T65" fmla="*/ 20 h 357"/>
                <a:gd name="T66" fmla="*/ 727 w 770"/>
                <a:gd name="T67" fmla="*/ 9 h 357"/>
                <a:gd name="T68" fmla="*/ 770 w 770"/>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0" h="357">
                  <a:moveTo>
                    <a:pt x="770" y="0"/>
                  </a:moveTo>
                  <a:lnTo>
                    <a:pt x="750" y="7"/>
                  </a:lnTo>
                  <a:lnTo>
                    <a:pt x="731" y="14"/>
                  </a:lnTo>
                  <a:lnTo>
                    <a:pt x="712" y="21"/>
                  </a:lnTo>
                  <a:lnTo>
                    <a:pt x="693" y="29"/>
                  </a:lnTo>
                  <a:lnTo>
                    <a:pt x="673" y="37"/>
                  </a:lnTo>
                  <a:lnTo>
                    <a:pt x="655" y="44"/>
                  </a:lnTo>
                  <a:lnTo>
                    <a:pt x="636" y="52"/>
                  </a:lnTo>
                  <a:lnTo>
                    <a:pt x="617" y="60"/>
                  </a:lnTo>
                  <a:lnTo>
                    <a:pt x="598" y="69"/>
                  </a:lnTo>
                  <a:lnTo>
                    <a:pt x="580" y="77"/>
                  </a:lnTo>
                  <a:lnTo>
                    <a:pt x="560" y="87"/>
                  </a:lnTo>
                  <a:lnTo>
                    <a:pt x="542" y="95"/>
                  </a:lnTo>
                  <a:lnTo>
                    <a:pt x="524" y="104"/>
                  </a:lnTo>
                  <a:lnTo>
                    <a:pt x="505" y="113"/>
                  </a:lnTo>
                  <a:lnTo>
                    <a:pt x="487" y="122"/>
                  </a:lnTo>
                  <a:lnTo>
                    <a:pt x="468" y="131"/>
                  </a:lnTo>
                  <a:lnTo>
                    <a:pt x="289" y="227"/>
                  </a:lnTo>
                  <a:lnTo>
                    <a:pt x="271" y="236"/>
                  </a:lnTo>
                  <a:lnTo>
                    <a:pt x="253" y="244"/>
                  </a:lnTo>
                  <a:lnTo>
                    <a:pt x="236" y="254"/>
                  </a:lnTo>
                  <a:lnTo>
                    <a:pt x="217" y="262"/>
                  </a:lnTo>
                  <a:lnTo>
                    <a:pt x="200" y="271"/>
                  </a:lnTo>
                  <a:lnTo>
                    <a:pt x="182" y="279"/>
                  </a:lnTo>
                  <a:lnTo>
                    <a:pt x="163" y="287"/>
                  </a:lnTo>
                  <a:lnTo>
                    <a:pt x="146" y="295"/>
                  </a:lnTo>
                  <a:lnTo>
                    <a:pt x="128" y="303"/>
                  </a:lnTo>
                  <a:lnTo>
                    <a:pt x="109" y="311"/>
                  </a:lnTo>
                  <a:lnTo>
                    <a:pt x="91" y="319"/>
                  </a:lnTo>
                  <a:lnTo>
                    <a:pt x="73" y="327"/>
                  </a:lnTo>
                  <a:lnTo>
                    <a:pt x="55" y="334"/>
                  </a:lnTo>
                  <a:lnTo>
                    <a:pt x="37" y="342"/>
                  </a:lnTo>
                  <a:lnTo>
                    <a:pt x="18" y="350"/>
                  </a:lnTo>
                  <a:lnTo>
                    <a:pt x="0" y="357"/>
                  </a:lnTo>
                  <a:lnTo>
                    <a:pt x="2" y="349"/>
                  </a:lnTo>
                  <a:lnTo>
                    <a:pt x="3" y="342"/>
                  </a:lnTo>
                  <a:lnTo>
                    <a:pt x="6" y="335"/>
                  </a:lnTo>
                  <a:lnTo>
                    <a:pt x="7" y="327"/>
                  </a:lnTo>
                  <a:lnTo>
                    <a:pt x="35" y="316"/>
                  </a:lnTo>
                  <a:lnTo>
                    <a:pt x="63" y="304"/>
                  </a:lnTo>
                  <a:lnTo>
                    <a:pt x="92" y="292"/>
                  </a:lnTo>
                  <a:lnTo>
                    <a:pt x="119" y="280"/>
                  </a:lnTo>
                  <a:lnTo>
                    <a:pt x="148" y="267"/>
                  </a:lnTo>
                  <a:lnTo>
                    <a:pt x="176" y="255"/>
                  </a:lnTo>
                  <a:lnTo>
                    <a:pt x="204" y="242"/>
                  </a:lnTo>
                  <a:lnTo>
                    <a:pt x="231" y="229"/>
                  </a:lnTo>
                  <a:lnTo>
                    <a:pt x="259" y="216"/>
                  </a:lnTo>
                  <a:lnTo>
                    <a:pt x="286" y="203"/>
                  </a:lnTo>
                  <a:lnTo>
                    <a:pt x="314" y="189"/>
                  </a:lnTo>
                  <a:lnTo>
                    <a:pt x="340" y="175"/>
                  </a:lnTo>
                  <a:lnTo>
                    <a:pt x="368" y="160"/>
                  </a:lnTo>
                  <a:lnTo>
                    <a:pt x="395" y="145"/>
                  </a:lnTo>
                  <a:lnTo>
                    <a:pt x="422" y="130"/>
                  </a:lnTo>
                  <a:lnTo>
                    <a:pt x="449" y="115"/>
                  </a:lnTo>
                  <a:lnTo>
                    <a:pt x="468" y="106"/>
                  </a:lnTo>
                  <a:lnTo>
                    <a:pt x="487" y="97"/>
                  </a:lnTo>
                  <a:lnTo>
                    <a:pt x="506" y="88"/>
                  </a:lnTo>
                  <a:lnTo>
                    <a:pt x="526" y="78"/>
                  </a:lnTo>
                  <a:lnTo>
                    <a:pt x="545" y="69"/>
                  </a:lnTo>
                  <a:lnTo>
                    <a:pt x="565" y="61"/>
                  </a:lnTo>
                  <a:lnTo>
                    <a:pt x="585" y="53"/>
                  </a:lnTo>
                  <a:lnTo>
                    <a:pt x="604" y="46"/>
                  </a:lnTo>
                  <a:lnTo>
                    <a:pt x="624" y="39"/>
                  </a:lnTo>
                  <a:lnTo>
                    <a:pt x="644" y="32"/>
                  </a:lnTo>
                  <a:lnTo>
                    <a:pt x="665" y="26"/>
                  </a:lnTo>
                  <a:lnTo>
                    <a:pt x="686" y="20"/>
                  </a:lnTo>
                  <a:lnTo>
                    <a:pt x="707" y="14"/>
                  </a:lnTo>
                  <a:lnTo>
                    <a:pt x="727" y="9"/>
                  </a:lnTo>
                  <a:lnTo>
                    <a:pt x="748" y="5"/>
                  </a:lnTo>
                  <a:lnTo>
                    <a:pt x="770"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5675980" y="2017683"/>
            <a:ext cx="2368726" cy="646331"/>
          </a:xfrm>
          <a:prstGeom prst="rect">
            <a:avLst/>
          </a:prstGeom>
          <a:noFill/>
        </p:spPr>
        <p:txBody>
          <a:bodyPr wrap="none" rtlCol="0">
            <a:spAutoFit/>
          </a:bodyPr>
          <a:lstStyle/>
          <a:p>
            <a:pPr algn="ctr"/>
            <a:r>
              <a:rPr lang="en-US" sz="3600" dirty="0" smtClean="0"/>
              <a:t>Holy Bible</a:t>
            </a:r>
            <a:endParaRPr lang="en-US" sz="3600" dirty="0"/>
          </a:p>
        </p:txBody>
      </p:sp>
      <p:sp>
        <p:nvSpPr>
          <p:cNvPr id="6" name="TextBox 5"/>
          <p:cNvSpPr txBox="1"/>
          <p:nvPr/>
        </p:nvSpPr>
        <p:spPr>
          <a:xfrm>
            <a:off x="5375746" y="2834728"/>
            <a:ext cx="1712378" cy="1569660"/>
          </a:xfrm>
          <a:prstGeom prst="rect">
            <a:avLst/>
          </a:prstGeom>
          <a:noFill/>
        </p:spPr>
        <p:txBody>
          <a:bodyPr wrap="square" rtlCol="0">
            <a:spAutoFit/>
            <a:scene3d>
              <a:camera prst="orthographicFront">
                <a:rot lat="0" lon="21599973" rev="120000"/>
              </a:camera>
              <a:lightRig rig="threePt" dir="t"/>
            </a:scene3d>
          </a:bodyPr>
          <a:lstStyle/>
          <a:p>
            <a:r>
              <a:rPr lang="en-US" sz="2400" dirty="0" smtClean="0">
                <a:solidFill>
                  <a:schemeClr val="bg1"/>
                </a:solidFill>
              </a:rPr>
              <a:t>Human beings existed &gt;40,000 </a:t>
            </a:r>
            <a:r>
              <a:rPr lang="en-US" sz="2400" dirty="0" err="1" smtClean="0">
                <a:solidFill>
                  <a:schemeClr val="bg1"/>
                </a:solidFill>
              </a:rPr>
              <a:t>yr</a:t>
            </a:r>
            <a:endParaRPr lang="en-US" sz="2400" dirty="0">
              <a:solidFill>
                <a:schemeClr val="bg1"/>
              </a:solidFill>
            </a:endParaRPr>
          </a:p>
        </p:txBody>
      </p:sp>
      <p:grpSp>
        <p:nvGrpSpPr>
          <p:cNvPr id="355" name="Group 354"/>
          <p:cNvGrpSpPr/>
          <p:nvPr/>
        </p:nvGrpSpPr>
        <p:grpSpPr>
          <a:xfrm>
            <a:off x="4116761" y="2369096"/>
            <a:ext cx="158750" cy="65088"/>
            <a:chOff x="4116761" y="2369096"/>
            <a:chExt cx="158750" cy="65088"/>
          </a:xfrm>
        </p:grpSpPr>
        <p:sp>
          <p:nvSpPr>
            <p:cNvPr id="356"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flipV="1">
            <a:off x="4119094" y="2369096"/>
            <a:ext cx="158750" cy="65088"/>
            <a:chOff x="4116761" y="2369096"/>
            <a:chExt cx="158750" cy="65088"/>
          </a:xfrm>
        </p:grpSpPr>
        <p:sp>
          <p:nvSpPr>
            <p:cNvPr id="649"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quot;No&quot; Symbol 6"/>
          <p:cNvSpPr/>
          <p:nvPr/>
        </p:nvSpPr>
        <p:spPr>
          <a:xfrm>
            <a:off x="4581154" y="1519444"/>
            <a:ext cx="4468439" cy="4468439"/>
          </a:xfrm>
          <a:prstGeom prst="noSmoking">
            <a:avLst>
              <a:gd name="adj" fmla="val 10298"/>
            </a:avLst>
          </a:prstGeom>
          <a:solidFill>
            <a:srgbClr val="FF0000">
              <a:alpha val="75000"/>
            </a:srgb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737043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par>
                          <p:cTn id="11" fill="hold">
                            <p:stCondLst>
                              <p:cond delay="1000"/>
                            </p:stCondLst>
                            <p:childTnLst>
                              <p:par>
                                <p:cTn id="12" presetID="10" presetClass="exit" presetSubtype="0" fill="hold" nodeType="afterEffect">
                                  <p:stCondLst>
                                    <p:cond delay="0"/>
                                  </p:stCondLst>
                                  <p:childTnLst>
                                    <p:animEffect transition="out" filter="fade">
                                      <p:cBhvr>
                                        <p:cTn id="13" dur="500"/>
                                        <p:tgtEl>
                                          <p:spTgt spid="355"/>
                                        </p:tgtEl>
                                      </p:cBhvr>
                                    </p:animEffect>
                                    <p:set>
                                      <p:cBhvr>
                                        <p:cTn id="14" dur="1" fill="hold">
                                          <p:stCondLst>
                                            <p:cond delay="499"/>
                                          </p:stCondLst>
                                        </p:cTn>
                                        <p:tgtEl>
                                          <p:spTgt spid="355"/>
                                        </p:tgtEl>
                                        <p:attrNameLst>
                                          <p:attrName>style.visibility</p:attrName>
                                        </p:attrNameLst>
                                      </p:cBhvr>
                                      <p:to>
                                        <p:strVal val="hidden"/>
                                      </p:to>
                                    </p:set>
                                  </p:childTnLst>
                                </p:cTn>
                              </p:par>
                              <p:par>
                                <p:cTn id="15" presetID="10" presetClass="entr" presetSubtype="0" fill="hold" nodeType="withEffect">
                                  <p:stCondLst>
                                    <p:cond delay="0"/>
                                  </p:stCondLst>
                                  <p:childTnLst>
                                    <p:set>
                                      <p:cBhvr>
                                        <p:cTn id="16" dur="1" fill="hold">
                                          <p:stCondLst>
                                            <p:cond delay="0"/>
                                          </p:stCondLst>
                                        </p:cTn>
                                        <p:tgtEl>
                                          <p:spTgt spid="648"/>
                                        </p:tgtEl>
                                        <p:attrNameLst>
                                          <p:attrName>style.visibility</p:attrName>
                                        </p:attrNameLst>
                                      </p:cBhvr>
                                      <p:to>
                                        <p:strVal val="visible"/>
                                      </p:to>
                                    </p:set>
                                    <p:animEffect transition="in" filter="fade">
                                      <p:cBhvr>
                                        <p:cTn id="17" dur="500"/>
                                        <p:tgtEl>
                                          <p:spTgt spid="6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6377" y="-196368"/>
            <a:ext cx="4316197" cy="3595392"/>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17659" y="3205923"/>
            <a:ext cx="1428750" cy="1428750"/>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739333" y="-241657"/>
            <a:ext cx="3640681" cy="3640681"/>
          </a:xfrm>
          <a:prstGeom prst="rect">
            <a:avLst/>
          </a:prstGeom>
        </p:spPr>
      </p:pic>
      <p:pic>
        <p:nvPicPr>
          <p:cNvPr id="8" name="Picture 7"/>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16259" y="3542282"/>
            <a:ext cx="3314112" cy="3314112"/>
          </a:xfrm>
          <a:prstGeom prst="rect">
            <a:avLst/>
          </a:prstGeom>
        </p:spPr>
      </p:pic>
      <p:pic>
        <p:nvPicPr>
          <p:cNvPr id="10" name="Picture 9"/>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9141" y="4363559"/>
            <a:ext cx="2361160" cy="2494183"/>
          </a:xfrm>
          <a:prstGeom prst="rect">
            <a:avLst/>
          </a:prstGeom>
        </p:spPr>
      </p:pic>
      <p:pic>
        <p:nvPicPr>
          <p:cNvPr id="11" name="Picture 1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389229" y="3139162"/>
            <a:ext cx="1268453" cy="1689374"/>
          </a:xfrm>
          <a:prstGeom prst="rect">
            <a:avLst/>
          </a:prstGeom>
        </p:spPr>
      </p:pic>
      <p:pic>
        <p:nvPicPr>
          <p:cNvPr id="12" name="Picture 1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193695" y="-2378"/>
            <a:ext cx="2969927" cy="2969927"/>
          </a:xfrm>
          <a:prstGeom prst="rect">
            <a:avLst/>
          </a:prstGeom>
        </p:spPr>
      </p:pic>
      <p:pic>
        <p:nvPicPr>
          <p:cNvPr id="13" name="Picture 12"/>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84292" y="3623942"/>
            <a:ext cx="3333751" cy="3333751"/>
          </a:xfrm>
          <a:prstGeom prst="rect">
            <a:avLst/>
          </a:prstGeom>
        </p:spPr>
      </p:pic>
      <p:sp>
        <p:nvSpPr>
          <p:cNvPr id="2" name="Title 1"/>
          <p:cNvSpPr>
            <a:spLocks noGrp="1"/>
          </p:cNvSpPr>
          <p:nvPr>
            <p:ph type="title"/>
          </p:nvPr>
        </p:nvSpPr>
        <p:spPr/>
        <p:txBody>
          <a:bodyPr/>
          <a:lstStyle/>
          <a:p>
            <a:r>
              <a:rPr lang="en-US" dirty="0" smtClean="0"/>
              <a:t>24 Hour Days?</a:t>
            </a:r>
            <a:endParaRPr lang="en-US" dirty="0"/>
          </a:p>
        </p:txBody>
      </p:sp>
    </p:spTree>
    <p:extLst>
      <p:ext uri="{BB962C8B-B14F-4D97-AF65-F5344CB8AC3E}">
        <p14:creationId xmlns:p14="http://schemas.microsoft.com/office/powerpoint/2010/main" val="28040104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27" name="Group 1726"/>
          <p:cNvGrpSpPr/>
          <p:nvPr/>
        </p:nvGrpSpPr>
        <p:grpSpPr>
          <a:xfrm>
            <a:off x="7308138" y="1280398"/>
            <a:ext cx="1842321" cy="1271588"/>
            <a:chOff x="9255125" y="466725"/>
            <a:chExt cx="1842321" cy="1271588"/>
          </a:xfrm>
        </p:grpSpPr>
        <p:sp>
          <p:nvSpPr>
            <p:cNvPr id="1527" name="Freeform 500"/>
            <p:cNvSpPr>
              <a:spLocks/>
            </p:cNvSpPr>
            <p:nvPr/>
          </p:nvSpPr>
          <p:spPr bwMode="auto">
            <a:xfrm>
              <a:off x="9259888" y="468313"/>
              <a:ext cx="1830388" cy="1184275"/>
            </a:xfrm>
            <a:custGeom>
              <a:avLst/>
              <a:gdLst>
                <a:gd name="T0" fmla="*/ 20 w 2306"/>
                <a:gd name="T1" fmla="*/ 790 h 1494"/>
                <a:gd name="T2" fmla="*/ 144 w 2306"/>
                <a:gd name="T3" fmla="*/ 840 h 1494"/>
                <a:gd name="T4" fmla="*/ 279 w 2306"/>
                <a:gd name="T5" fmla="*/ 889 h 1494"/>
                <a:gd name="T6" fmla="*/ 107 w 2306"/>
                <a:gd name="T7" fmla="*/ 1186 h 1494"/>
                <a:gd name="T8" fmla="*/ 217 w 2306"/>
                <a:gd name="T9" fmla="*/ 1309 h 1494"/>
                <a:gd name="T10" fmla="*/ 328 w 2306"/>
                <a:gd name="T11" fmla="*/ 1395 h 1494"/>
                <a:gd name="T12" fmla="*/ 463 w 2306"/>
                <a:gd name="T13" fmla="*/ 1148 h 1494"/>
                <a:gd name="T14" fmla="*/ 647 w 2306"/>
                <a:gd name="T15" fmla="*/ 1346 h 1494"/>
                <a:gd name="T16" fmla="*/ 868 w 2306"/>
                <a:gd name="T17" fmla="*/ 1482 h 1494"/>
                <a:gd name="T18" fmla="*/ 746 w 2306"/>
                <a:gd name="T19" fmla="*/ 1099 h 1494"/>
                <a:gd name="T20" fmla="*/ 697 w 2306"/>
                <a:gd name="T21" fmla="*/ 779 h 1494"/>
                <a:gd name="T22" fmla="*/ 1126 w 2306"/>
                <a:gd name="T23" fmla="*/ 902 h 1494"/>
                <a:gd name="T24" fmla="*/ 1090 w 2306"/>
                <a:gd name="T25" fmla="*/ 1174 h 1494"/>
                <a:gd name="T26" fmla="*/ 1262 w 2306"/>
                <a:gd name="T27" fmla="*/ 876 h 1494"/>
                <a:gd name="T28" fmla="*/ 1041 w 2306"/>
                <a:gd name="T29" fmla="*/ 803 h 1494"/>
                <a:gd name="T30" fmla="*/ 1323 w 2306"/>
                <a:gd name="T31" fmla="*/ 852 h 1494"/>
                <a:gd name="T32" fmla="*/ 1299 w 2306"/>
                <a:gd name="T33" fmla="*/ 691 h 1494"/>
                <a:gd name="T34" fmla="*/ 1483 w 2306"/>
                <a:gd name="T35" fmla="*/ 865 h 1494"/>
                <a:gd name="T36" fmla="*/ 1360 w 2306"/>
                <a:gd name="T37" fmla="*/ 1061 h 1494"/>
                <a:gd name="T38" fmla="*/ 1287 w 2306"/>
                <a:gd name="T39" fmla="*/ 1223 h 1494"/>
                <a:gd name="T40" fmla="*/ 1471 w 2306"/>
                <a:gd name="T41" fmla="*/ 1235 h 1494"/>
                <a:gd name="T42" fmla="*/ 1508 w 2306"/>
                <a:gd name="T43" fmla="*/ 988 h 1494"/>
                <a:gd name="T44" fmla="*/ 1669 w 2306"/>
                <a:gd name="T45" fmla="*/ 926 h 1494"/>
                <a:gd name="T46" fmla="*/ 1753 w 2306"/>
                <a:gd name="T47" fmla="*/ 1198 h 1494"/>
                <a:gd name="T48" fmla="*/ 2061 w 2306"/>
                <a:gd name="T49" fmla="*/ 1334 h 1494"/>
                <a:gd name="T50" fmla="*/ 1913 w 2306"/>
                <a:gd name="T51" fmla="*/ 1001 h 1494"/>
                <a:gd name="T52" fmla="*/ 1655 w 2306"/>
                <a:gd name="T53" fmla="*/ 876 h 1494"/>
                <a:gd name="T54" fmla="*/ 1963 w 2306"/>
                <a:gd name="T55" fmla="*/ 876 h 1494"/>
                <a:gd name="T56" fmla="*/ 2073 w 2306"/>
                <a:gd name="T57" fmla="*/ 1148 h 1494"/>
                <a:gd name="T58" fmla="*/ 2085 w 2306"/>
                <a:gd name="T59" fmla="*/ 889 h 1494"/>
                <a:gd name="T60" fmla="*/ 2171 w 2306"/>
                <a:gd name="T61" fmla="*/ 1186 h 1494"/>
                <a:gd name="T62" fmla="*/ 2301 w 2306"/>
                <a:gd name="T63" fmla="*/ 931 h 1494"/>
                <a:gd name="T64" fmla="*/ 2036 w 2306"/>
                <a:gd name="T65" fmla="*/ 803 h 1494"/>
                <a:gd name="T66" fmla="*/ 2258 w 2306"/>
                <a:gd name="T67" fmla="*/ 766 h 1494"/>
                <a:gd name="T68" fmla="*/ 2097 w 2306"/>
                <a:gd name="T69" fmla="*/ 654 h 1494"/>
                <a:gd name="T70" fmla="*/ 2000 w 2306"/>
                <a:gd name="T71" fmla="*/ 544 h 1494"/>
                <a:gd name="T72" fmla="*/ 2306 w 2306"/>
                <a:gd name="T73" fmla="*/ 568 h 1494"/>
                <a:gd name="T74" fmla="*/ 0 w 2306"/>
                <a:gd name="T75" fmla="*/ 5 h 1494"/>
                <a:gd name="connsiteX0" fmla="*/ 0 w 10000"/>
                <a:gd name="connsiteY0" fmla="*/ 3280 h 10000"/>
                <a:gd name="connsiteX1" fmla="*/ 87 w 10000"/>
                <a:gd name="connsiteY1" fmla="*/ 5288 h 10000"/>
                <a:gd name="connsiteX2" fmla="*/ 304 w 10000"/>
                <a:gd name="connsiteY2" fmla="*/ 6700 h 10000"/>
                <a:gd name="connsiteX3" fmla="*/ 624 w 10000"/>
                <a:gd name="connsiteY3" fmla="*/ 5622 h 10000"/>
                <a:gd name="connsiteX4" fmla="*/ 941 w 10000"/>
                <a:gd name="connsiteY4" fmla="*/ 5214 h 10000"/>
                <a:gd name="connsiteX5" fmla="*/ 1210 w 10000"/>
                <a:gd name="connsiteY5" fmla="*/ 5950 h 10000"/>
                <a:gd name="connsiteX6" fmla="*/ 624 w 10000"/>
                <a:gd name="connsiteY6" fmla="*/ 7028 h 10000"/>
                <a:gd name="connsiteX7" fmla="*/ 464 w 10000"/>
                <a:gd name="connsiteY7" fmla="*/ 7938 h 10000"/>
                <a:gd name="connsiteX8" fmla="*/ 1210 w 10000"/>
                <a:gd name="connsiteY8" fmla="*/ 7771 h 10000"/>
                <a:gd name="connsiteX9" fmla="*/ 941 w 10000"/>
                <a:gd name="connsiteY9" fmla="*/ 8762 h 10000"/>
                <a:gd name="connsiteX10" fmla="*/ 941 w 10000"/>
                <a:gd name="connsiteY10" fmla="*/ 9665 h 10000"/>
                <a:gd name="connsiteX11" fmla="*/ 1422 w 10000"/>
                <a:gd name="connsiteY11" fmla="*/ 9337 h 10000"/>
                <a:gd name="connsiteX12" fmla="*/ 1743 w 10000"/>
                <a:gd name="connsiteY12" fmla="*/ 8434 h 10000"/>
                <a:gd name="connsiteX13" fmla="*/ 2008 w 10000"/>
                <a:gd name="connsiteY13" fmla="*/ 7684 h 10000"/>
                <a:gd name="connsiteX14" fmla="*/ 2598 w 10000"/>
                <a:gd name="connsiteY14" fmla="*/ 8186 h 10000"/>
                <a:gd name="connsiteX15" fmla="*/ 2806 w 10000"/>
                <a:gd name="connsiteY15" fmla="*/ 9009 h 10000"/>
                <a:gd name="connsiteX16" fmla="*/ 3235 w 10000"/>
                <a:gd name="connsiteY16" fmla="*/ 10000 h 10000"/>
                <a:gd name="connsiteX17" fmla="*/ 3764 w 10000"/>
                <a:gd name="connsiteY17" fmla="*/ 9920 h 10000"/>
                <a:gd name="connsiteX18" fmla="*/ 3500 w 10000"/>
                <a:gd name="connsiteY18" fmla="*/ 9257 h 10000"/>
                <a:gd name="connsiteX19" fmla="*/ 3235 w 10000"/>
                <a:gd name="connsiteY19" fmla="*/ 7356 h 10000"/>
                <a:gd name="connsiteX20" fmla="*/ 2702 w 10000"/>
                <a:gd name="connsiteY20" fmla="*/ 6285 h 10000"/>
                <a:gd name="connsiteX21" fmla="*/ 3023 w 10000"/>
                <a:gd name="connsiteY21" fmla="*/ 5214 h 10000"/>
                <a:gd name="connsiteX22" fmla="*/ 4037 w 10000"/>
                <a:gd name="connsiteY22" fmla="*/ 5375 h 10000"/>
                <a:gd name="connsiteX23" fmla="*/ 4883 w 10000"/>
                <a:gd name="connsiteY23" fmla="*/ 6037 h 10000"/>
                <a:gd name="connsiteX24" fmla="*/ 4727 w 10000"/>
                <a:gd name="connsiteY24" fmla="*/ 6700 h 10000"/>
                <a:gd name="connsiteX25" fmla="*/ 4727 w 10000"/>
                <a:gd name="connsiteY25" fmla="*/ 7858 h 10000"/>
                <a:gd name="connsiteX26" fmla="*/ 5473 w 10000"/>
                <a:gd name="connsiteY26" fmla="*/ 7276 h 10000"/>
                <a:gd name="connsiteX27" fmla="*/ 5473 w 10000"/>
                <a:gd name="connsiteY27" fmla="*/ 5863 h 10000"/>
                <a:gd name="connsiteX28" fmla="*/ 4779 w 10000"/>
                <a:gd name="connsiteY28" fmla="*/ 5622 h 10000"/>
                <a:gd name="connsiteX29" fmla="*/ 4514 w 10000"/>
                <a:gd name="connsiteY29" fmla="*/ 5375 h 10000"/>
                <a:gd name="connsiteX30" fmla="*/ 4835 w 10000"/>
                <a:gd name="connsiteY30" fmla="*/ 5040 h 10000"/>
                <a:gd name="connsiteX31" fmla="*/ 5737 w 10000"/>
                <a:gd name="connsiteY31" fmla="*/ 5703 h 10000"/>
                <a:gd name="connsiteX32" fmla="*/ 6114 w 10000"/>
                <a:gd name="connsiteY32" fmla="*/ 5375 h 10000"/>
                <a:gd name="connsiteX33" fmla="*/ 5633 w 10000"/>
                <a:gd name="connsiteY33" fmla="*/ 4625 h 10000"/>
                <a:gd name="connsiteX34" fmla="*/ 6379 w 10000"/>
                <a:gd name="connsiteY34" fmla="*/ 4712 h 10000"/>
                <a:gd name="connsiteX35" fmla="*/ 6431 w 10000"/>
                <a:gd name="connsiteY35" fmla="*/ 5790 h 10000"/>
                <a:gd name="connsiteX36" fmla="*/ 6323 w 10000"/>
                <a:gd name="connsiteY36" fmla="*/ 6526 h 10000"/>
                <a:gd name="connsiteX37" fmla="*/ 5898 w 10000"/>
                <a:gd name="connsiteY37" fmla="*/ 7102 h 10000"/>
                <a:gd name="connsiteX38" fmla="*/ 5581 w 10000"/>
                <a:gd name="connsiteY38" fmla="*/ 7610 h 10000"/>
                <a:gd name="connsiteX39" fmla="*/ 5581 w 10000"/>
                <a:gd name="connsiteY39" fmla="*/ 8186 h 10000"/>
                <a:gd name="connsiteX40" fmla="*/ 5581 w 10000"/>
                <a:gd name="connsiteY40" fmla="*/ 9257 h 10000"/>
                <a:gd name="connsiteX41" fmla="*/ 6379 w 10000"/>
                <a:gd name="connsiteY41" fmla="*/ 8266 h 10000"/>
                <a:gd name="connsiteX42" fmla="*/ 6700 w 10000"/>
                <a:gd name="connsiteY42" fmla="*/ 7610 h 10000"/>
                <a:gd name="connsiteX43" fmla="*/ 6539 w 10000"/>
                <a:gd name="connsiteY43" fmla="*/ 6613 h 10000"/>
                <a:gd name="connsiteX44" fmla="*/ 6700 w 10000"/>
                <a:gd name="connsiteY44" fmla="*/ 5950 h 10000"/>
                <a:gd name="connsiteX45" fmla="*/ 7238 w 10000"/>
                <a:gd name="connsiteY45" fmla="*/ 6198 h 10000"/>
                <a:gd name="connsiteX46" fmla="*/ 7602 w 10000"/>
                <a:gd name="connsiteY46" fmla="*/ 6774 h 10000"/>
                <a:gd name="connsiteX47" fmla="*/ 7602 w 10000"/>
                <a:gd name="connsiteY47" fmla="*/ 8019 h 10000"/>
                <a:gd name="connsiteX48" fmla="*/ 8135 w 10000"/>
                <a:gd name="connsiteY48" fmla="*/ 8762 h 10000"/>
                <a:gd name="connsiteX49" fmla="*/ 8938 w 10000"/>
                <a:gd name="connsiteY49" fmla="*/ 8929 h 10000"/>
                <a:gd name="connsiteX50" fmla="*/ 8721 w 10000"/>
                <a:gd name="connsiteY50" fmla="*/ 7938 h 10000"/>
                <a:gd name="connsiteX51" fmla="*/ 8296 w 10000"/>
                <a:gd name="connsiteY51" fmla="*/ 6700 h 10000"/>
                <a:gd name="connsiteX52" fmla="*/ 7498 w 10000"/>
                <a:gd name="connsiteY52" fmla="*/ 6198 h 10000"/>
                <a:gd name="connsiteX53" fmla="*/ 7177 w 10000"/>
                <a:gd name="connsiteY53" fmla="*/ 5863 h 10000"/>
                <a:gd name="connsiteX54" fmla="*/ 7923 w 10000"/>
                <a:gd name="connsiteY54" fmla="*/ 5703 h 10000"/>
                <a:gd name="connsiteX55" fmla="*/ 8513 w 10000"/>
                <a:gd name="connsiteY55" fmla="*/ 5863 h 10000"/>
                <a:gd name="connsiteX56" fmla="*/ 8560 w 10000"/>
                <a:gd name="connsiteY56" fmla="*/ 6774 h 10000"/>
                <a:gd name="connsiteX57" fmla="*/ 8990 w 10000"/>
                <a:gd name="connsiteY57" fmla="*/ 7684 h 10000"/>
                <a:gd name="connsiteX58" fmla="*/ 9042 w 10000"/>
                <a:gd name="connsiteY58" fmla="*/ 6948 h 10000"/>
                <a:gd name="connsiteX59" fmla="*/ 9042 w 10000"/>
                <a:gd name="connsiteY59" fmla="*/ 5950 h 10000"/>
                <a:gd name="connsiteX60" fmla="*/ 9363 w 10000"/>
                <a:gd name="connsiteY60" fmla="*/ 6948 h 10000"/>
                <a:gd name="connsiteX61" fmla="*/ 9415 w 10000"/>
                <a:gd name="connsiteY61" fmla="*/ 7938 h 10000"/>
                <a:gd name="connsiteX62" fmla="*/ 9996 w 10000"/>
                <a:gd name="connsiteY62" fmla="*/ 8829 h 10000"/>
                <a:gd name="connsiteX63" fmla="*/ 9978 w 10000"/>
                <a:gd name="connsiteY63" fmla="*/ 6232 h 10000"/>
                <a:gd name="connsiteX64" fmla="*/ 9202 w 10000"/>
                <a:gd name="connsiteY64" fmla="*/ 5535 h 10000"/>
                <a:gd name="connsiteX65" fmla="*/ 8829 w 10000"/>
                <a:gd name="connsiteY65" fmla="*/ 5375 h 10000"/>
                <a:gd name="connsiteX66" fmla="*/ 9415 w 10000"/>
                <a:gd name="connsiteY66" fmla="*/ 5288 h 10000"/>
                <a:gd name="connsiteX67" fmla="*/ 9792 w 10000"/>
                <a:gd name="connsiteY67" fmla="*/ 5127 h 10000"/>
                <a:gd name="connsiteX68" fmla="*/ 9792 w 10000"/>
                <a:gd name="connsiteY68" fmla="*/ 4210 h 10000"/>
                <a:gd name="connsiteX69" fmla="*/ 9094 w 10000"/>
                <a:gd name="connsiteY69" fmla="*/ 4378 h 10000"/>
                <a:gd name="connsiteX70" fmla="*/ 8673 w 10000"/>
                <a:gd name="connsiteY70" fmla="*/ 4712 h 10000"/>
                <a:gd name="connsiteX71" fmla="*/ 8673 w 10000"/>
                <a:gd name="connsiteY71" fmla="*/ 3641 h 10000"/>
                <a:gd name="connsiteX72" fmla="*/ 9150 w 10000"/>
                <a:gd name="connsiteY72" fmla="*/ 3802 h 10000"/>
                <a:gd name="connsiteX73" fmla="*/ 10000 w 10000"/>
                <a:gd name="connsiteY73" fmla="*/ 3802 h 10000"/>
                <a:gd name="connsiteX74" fmla="*/ 10000 w 10000"/>
                <a:gd name="connsiteY74" fmla="*/ 0 h 10000"/>
                <a:gd name="connsiteX75" fmla="*/ 520 w 10000"/>
                <a:gd name="connsiteY75" fmla="*/ 274 h 10000"/>
                <a:gd name="connsiteX76" fmla="*/ 0 w 10000"/>
                <a:gd name="connsiteY76" fmla="*/ 3280 h 10000"/>
                <a:gd name="connsiteX0" fmla="*/ 0 w 10000"/>
                <a:gd name="connsiteY0" fmla="*/ 3280 h 10000"/>
                <a:gd name="connsiteX1" fmla="*/ 87 w 10000"/>
                <a:gd name="connsiteY1" fmla="*/ 5288 h 10000"/>
                <a:gd name="connsiteX2" fmla="*/ 304 w 10000"/>
                <a:gd name="connsiteY2" fmla="*/ 6700 h 10000"/>
                <a:gd name="connsiteX3" fmla="*/ 624 w 10000"/>
                <a:gd name="connsiteY3" fmla="*/ 5622 h 10000"/>
                <a:gd name="connsiteX4" fmla="*/ 941 w 10000"/>
                <a:gd name="connsiteY4" fmla="*/ 5214 h 10000"/>
                <a:gd name="connsiteX5" fmla="*/ 1210 w 10000"/>
                <a:gd name="connsiteY5" fmla="*/ 5950 h 10000"/>
                <a:gd name="connsiteX6" fmla="*/ 624 w 10000"/>
                <a:gd name="connsiteY6" fmla="*/ 7028 h 10000"/>
                <a:gd name="connsiteX7" fmla="*/ 464 w 10000"/>
                <a:gd name="connsiteY7" fmla="*/ 7938 h 10000"/>
                <a:gd name="connsiteX8" fmla="*/ 1210 w 10000"/>
                <a:gd name="connsiteY8" fmla="*/ 7771 h 10000"/>
                <a:gd name="connsiteX9" fmla="*/ 941 w 10000"/>
                <a:gd name="connsiteY9" fmla="*/ 8762 h 10000"/>
                <a:gd name="connsiteX10" fmla="*/ 941 w 10000"/>
                <a:gd name="connsiteY10" fmla="*/ 9665 h 10000"/>
                <a:gd name="connsiteX11" fmla="*/ 1422 w 10000"/>
                <a:gd name="connsiteY11" fmla="*/ 9337 h 10000"/>
                <a:gd name="connsiteX12" fmla="*/ 1743 w 10000"/>
                <a:gd name="connsiteY12" fmla="*/ 8434 h 10000"/>
                <a:gd name="connsiteX13" fmla="*/ 2008 w 10000"/>
                <a:gd name="connsiteY13" fmla="*/ 7684 h 10000"/>
                <a:gd name="connsiteX14" fmla="*/ 2598 w 10000"/>
                <a:gd name="connsiteY14" fmla="*/ 8186 h 10000"/>
                <a:gd name="connsiteX15" fmla="*/ 2806 w 10000"/>
                <a:gd name="connsiteY15" fmla="*/ 9009 h 10000"/>
                <a:gd name="connsiteX16" fmla="*/ 3235 w 10000"/>
                <a:gd name="connsiteY16" fmla="*/ 10000 h 10000"/>
                <a:gd name="connsiteX17" fmla="*/ 3764 w 10000"/>
                <a:gd name="connsiteY17" fmla="*/ 9920 h 10000"/>
                <a:gd name="connsiteX18" fmla="*/ 3500 w 10000"/>
                <a:gd name="connsiteY18" fmla="*/ 9257 h 10000"/>
                <a:gd name="connsiteX19" fmla="*/ 3235 w 10000"/>
                <a:gd name="connsiteY19" fmla="*/ 7356 h 10000"/>
                <a:gd name="connsiteX20" fmla="*/ 2702 w 10000"/>
                <a:gd name="connsiteY20" fmla="*/ 6285 h 10000"/>
                <a:gd name="connsiteX21" fmla="*/ 3023 w 10000"/>
                <a:gd name="connsiteY21" fmla="*/ 5214 h 10000"/>
                <a:gd name="connsiteX22" fmla="*/ 4037 w 10000"/>
                <a:gd name="connsiteY22" fmla="*/ 5375 h 10000"/>
                <a:gd name="connsiteX23" fmla="*/ 4883 w 10000"/>
                <a:gd name="connsiteY23" fmla="*/ 6037 h 10000"/>
                <a:gd name="connsiteX24" fmla="*/ 4727 w 10000"/>
                <a:gd name="connsiteY24" fmla="*/ 6700 h 10000"/>
                <a:gd name="connsiteX25" fmla="*/ 4727 w 10000"/>
                <a:gd name="connsiteY25" fmla="*/ 7858 h 10000"/>
                <a:gd name="connsiteX26" fmla="*/ 5473 w 10000"/>
                <a:gd name="connsiteY26" fmla="*/ 7276 h 10000"/>
                <a:gd name="connsiteX27" fmla="*/ 5473 w 10000"/>
                <a:gd name="connsiteY27" fmla="*/ 5863 h 10000"/>
                <a:gd name="connsiteX28" fmla="*/ 4779 w 10000"/>
                <a:gd name="connsiteY28" fmla="*/ 5622 h 10000"/>
                <a:gd name="connsiteX29" fmla="*/ 4514 w 10000"/>
                <a:gd name="connsiteY29" fmla="*/ 5375 h 10000"/>
                <a:gd name="connsiteX30" fmla="*/ 4835 w 10000"/>
                <a:gd name="connsiteY30" fmla="*/ 5040 h 10000"/>
                <a:gd name="connsiteX31" fmla="*/ 5737 w 10000"/>
                <a:gd name="connsiteY31" fmla="*/ 5703 h 10000"/>
                <a:gd name="connsiteX32" fmla="*/ 6114 w 10000"/>
                <a:gd name="connsiteY32" fmla="*/ 5375 h 10000"/>
                <a:gd name="connsiteX33" fmla="*/ 5633 w 10000"/>
                <a:gd name="connsiteY33" fmla="*/ 4625 h 10000"/>
                <a:gd name="connsiteX34" fmla="*/ 6379 w 10000"/>
                <a:gd name="connsiteY34" fmla="*/ 4712 h 10000"/>
                <a:gd name="connsiteX35" fmla="*/ 6431 w 10000"/>
                <a:gd name="connsiteY35" fmla="*/ 5790 h 10000"/>
                <a:gd name="connsiteX36" fmla="*/ 6323 w 10000"/>
                <a:gd name="connsiteY36" fmla="*/ 6526 h 10000"/>
                <a:gd name="connsiteX37" fmla="*/ 5898 w 10000"/>
                <a:gd name="connsiteY37" fmla="*/ 7102 h 10000"/>
                <a:gd name="connsiteX38" fmla="*/ 5581 w 10000"/>
                <a:gd name="connsiteY38" fmla="*/ 7610 h 10000"/>
                <a:gd name="connsiteX39" fmla="*/ 5581 w 10000"/>
                <a:gd name="connsiteY39" fmla="*/ 8186 h 10000"/>
                <a:gd name="connsiteX40" fmla="*/ 5581 w 10000"/>
                <a:gd name="connsiteY40" fmla="*/ 9257 h 10000"/>
                <a:gd name="connsiteX41" fmla="*/ 6379 w 10000"/>
                <a:gd name="connsiteY41" fmla="*/ 8266 h 10000"/>
                <a:gd name="connsiteX42" fmla="*/ 6700 w 10000"/>
                <a:gd name="connsiteY42" fmla="*/ 7610 h 10000"/>
                <a:gd name="connsiteX43" fmla="*/ 6539 w 10000"/>
                <a:gd name="connsiteY43" fmla="*/ 6613 h 10000"/>
                <a:gd name="connsiteX44" fmla="*/ 6700 w 10000"/>
                <a:gd name="connsiteY44" fmla="*/ 5950 h 10000"/>
                <a:gd name="connsiteX45" fmla="*/ 7238 w 10000"/>
                <a:gd name="connsiteY45" fmla="*/ 6198 h 10000"/>
                <a:gd name="connsiteX46" fmla="*/ 7602 w 10000"/>
                <a:gd name="connsiteY46" fmla="*/ 6774 h 10000"/>
                <a:gd name="connsiteX47" fmla="*/ 7602 w 10000"/>
                <a:gd name="connsiteY47" fmla="*/ 8019 h 10000"/>
                <a:gd name="connsiteX48" fmla="*/ 8135 w 10000"/>
                <a:gd name="connsiteY48" fmla="*/ 8762 h 10000"/>
                <a:gd name="connsiteX49" fmla="*/ 8938 w 10000"/>
                <a:gd name="connsiteY49" fmla="*/ 8929 h 10000"/>
                <a:gd name="connsiteX50" fmla="*/ 8721 w 10000"/>
                <a:gd name="connsiteY50" fmla="*/ 7938 h 10000"/>
                <a:gd name="connsiteX51" fmla="*/ 8296 w 10000"/>
                <a:gd name="connsiteY51" fmla="*/ 6700 h 10000"/>
                <a:gd name="connsiteX52" fmla="*/ 7498 w 10000"/>
                <a:gd name="connsiteY52" fmla="*/ 6198 h 10000"/>
                <a:gd name="connsiteX53" fmla="*/ 7177 w 10000"/>
                <a:gd name="connsiteY53" fmla="*/ 5863 h 10000"/>
                <a:gd name="connsiteX54" fmla="*/ 7923 w 10000"/>
                <a:gd name="connsiteY54" fmla="*/ 5703 h 10000"/>
                <a:gd name="connsiteX55" fmla="*/ 8513 w 10000"/>
                <a:gd name="connsiteY55" fmla="*/ 5863 h 10000"/>
                <a:gd name="connsiteX56" fmla="*/ 8560 w 10000"/>
                <a:gd name="connsiteY56" fmla="*/ 6774 h 10000"/>
                <a:gd name="connsiteX57" fmla="*/ 8990 w 10000"/>
                <a:gd name="connsiteY57" fmla="*/ 7684 h 10000"/>
                <a:gd name="connsiteX58" fmla="*/ 9042 w 10000"/>
                <a:gd name="connsiteY58" fmla="*/ 6948 h 10000"/>
                <a:gd name="connsiteX59" fmla="*/ 9042 w 10000"/>
                <a:gd name="connsiteY59" fmla="*/ 5950 h 10000"/>
                <a:gd name="connsiteX60" fmla="*/ 9363 w 10000"/>
                <a:gd name="connsiteY60" fmla="*/ 6948 h 10000"/>
                <a:gd name="connsiteX61" fmla="*/ 9415 w 10000"/>
                <a:gd name="connsiteY61" fmla="*/ 7938 h 10000"/>
                <a:gd name="connsiteX62" fmla="*/ 9996 w 10000"/>
                <a:gd name="connsiteY62" fmla="*/ 8829 h 10000"/>
                <a:gd name="connsiteX63" fmla="*/ 9978 w 10000"/>
                <a:gd name="connsiteY63" fmla="*/ 6232 h 10000"/>
                <a:gd name="connsiteX64" fmla="*/ 9202 w 10000"/>
                <a:gd name="connsiteY64" fmla="*/ 5535 h 10000"/>
                <a:gd name="connsiteX65" fmla="*/ 8829 w 10000"/>
                <a:gd name="connsiteY65" fmla="*/ 5375 h 10000"/>
                <a:gd name="connsiteX66" fmla="*/ 9415 w 10000"/>
                <a:gd name="connsiteY66" fmla="*/ 5288 h 10000"/>
                <a:gd name="connsiteX67" fmla="*/ 9792 w 10000"/>
                <a:gd name="connsiteY67" fmla="*/ 5127 h 10000"/>
                <a:gd name="connsiteX68" fmla="*/ 9792 w 10000"/>
                <a:gd name="connsiteY68" fmla="*/ 4210 h 10000"/>
                <a:gd name="connsiteX69" fmla="*/ 9094 w 10000"/>
                <a:gd name="connsiteY69" fmla="*/ 4378 h 10000"/>
                <a:gd name="connsiteX70" fmla="*/ 8673 w 10000"/>
                <a:gd name="connsiteY70" fmla="*/ 4712 h 10000"/>
                <a:gd name="connsiteX71" fmla="*/ 8673 w 10000"/>
                <a:gd name="connsiteY71" fmla="*/ 3641 h 10000"/>
                <a:gd name="connsiteX72" fmla="*/ 9150 w 10000"/>
                <a:gd name="connsiteY72" fmla="*/ 3802 h 10000"/>
                <a:gd name="connsiteX73" fmla="*/ 10000 w 10000"/>
                <a:gd name="connsiteY73" fmla="*/ 3802 h 10000"/>
                <a:gd name="connsiteX74" fmla="*/ 10000 w 10000"/>
                <a:gd name="connsiteY74" fmla="*/ 0 h 10000"/>
                <a:gd name="connsiteX75" fmla="*/ 650 w 10000"/>
                <a:gd name="connsiteY75" fmla="*/ 375 h 10000"/>
                <a:gd name="connsiteX76" fmla="*/ 0 w 10000"/>
                <a:gd name="connsiteY76" fmla="*/ 328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0000" h="10000">
                  <a:moveTo>
                    <a:pt x="0" y="3280"/>
                  </a:moveTo>
                  <a:cubicBezTo>
                    <a:pt x="29" y="3949"/>
                    <a:pt x="58" y="4619"/>
                    <a:pt x="87" y="5288"/>
                  </a:cubicBezTo>
                  <a:cubicBezTo>
                    <a:pt x="159" y="5759"/>
                    <a:pt x="232" y="6229"/>
                    <a:pt x="304" y="6700"/>
                  </a:cubicBezTo>
                  <a:cubicBezTo>
                    <a:pt x="411" y="6341"/>
                    <a:pt x="517" y="5981"/>
                    <a:pt x="624" y="5622"/>
                  </a:cubicBezTo>
                  <a:lnTo>
                    <a:pt x="941" y="5214"/>
                  </a:lnTo>
                  <a:cubicBezTo>
                    <a:pt x="1031" y="5459"/>
                    <a:pt x="1120" y="5705"/>
                    <a:pt x="1210" y="5950"/>
                  </a:cubicBezTo>
                  <a:lnTo>
                    <a:pt x="624" y="7028"/>
                  </a:lnTo>
                  <a:cubicBezTo>
                    <a:pt x="571" y="7331"/>
                    <a:pt x="517" y="7635"/>
                    <a:pt x="464" y="7938"/>
                  </a:cubicBezTo>
                  <a:lnTo>
                    <a:pt x="1210" y="7771"/>
                  </a:lnTo>
                  <a:cubicBezTo>
                    <a:pt x="1120" y="8101"/>
                    <a:pt x="1031" y="8432"/>
                    <a:pt x="941" y="8762"/>
                  </a:cubicBezTo>
                  <a:lnTo>
                    <a:pt x="941" y="9665"/>
                  </a:lnTo>
                  <a:lnTo>
                    <a:pt x="1422" y="9337"/>
                  </a:lnTo>
                  <a:lnTo>
                    <a:pt x="1743" y="8434"/>
                  </a:lnTo>
                  <a:cubicBezTo>
                    <a:pt x="1831" y="8184"/>
                    <a:pt x="1920" y="7934"/>
                    <a:pt x="2008" y="7684"/>
                  </a:cubicBezTo>
                  <a:lnTo>
                    <a:pt x="2598" y="8186"/>
                  </a:lnTo>
                  <a:cubicBezTo>
                    <a:pt x="2667" y="8460"/>
                    <a:pt x="2737" y="8735"/>
                    <a:pt x="2806" y="9009"/>
                  </a:cubicBezTo>
                  <a:lnTo>
                    <a:pt x="3235" y="10000"/>
                  </a:lnTo>
                  <a:lnTo>
                    <a:pt x="3764" y="9920"/>
                  </a:lnTo>
                  <a:lnTo>
                    <a:pt x="3500" y="9257"/>
                  </a:lnTo>
                  <a:cubicBezTo>
                    <a:pt x="3412" y="8623"/>
                    <a:pt x="3323" y="7990"/>
                    <a:pt x="3235" y="7356"/>
                  </a:cubicBezTo>
                  <a:lnTo>
                    <a:pt x="2702" y="6285"/>
                  </a:lnTo>
                  <a:lnTo>
                    <a:pt x="3023" y="5214"/>
                  </a:lnTo>
                  <a:lnTo>
                    <a:pt x="4037" y="5375"/>
                  </a:lnTo>
                  <a:lnTo>
                    <a:pt x="4883" y="6037"/>
                  </a:lnTo>
                  <a:lnTo>
                    <a:pt x="4727" y="6700"/>
                  </a:lnTo>
                  <a:lnTo>
                    <a:pt x="4727" y="7858"/>
                  </a:lnTo>
                  <a:lnTo>
                    <a:pt x="5473" y="7276"/>
                  </a:lnTo>
                  <a:lnTo>
                    <a:pt x="5473" y="5863"/>
                  </a:lnTo>
                  <a:lnTo>
                    <a:pt x="4779" y="5622"/>
                  </a:lnTo>
                  <a:lnTo>
                    <a:pt x="4514" y="5375"/>
                  </a:lnTo>
                  <a:lnTo>
                    <a:pt x="4835" y="5040"/>
                  </a:lnTo>
                  <a:lnTo>
                    <a:pt x="5737" y="5703"/>
                  </a:lnTo>
                  <a:lnTo>
                    <a:pt x="6114" y="5375"/>
                  </a:lnTo>
                  <a:lnTo>
                    <a:pt x="5633" y="4625"/>
                  </a:lnTo>
                  <a:lnTo>
                    <a:pt x="6379" y="4712"/>
                  </a:lnTo>
                  <a:cubicBezTo>
                    <a:pt x="6396" y="5071"/>
                    <a:pt x="6414" y="5431"/>
                    <a:pt x="6431" y="5790"/>
                  </a:cubicBezTo>
                  <a:lnTo>
                    <a:pt x="6323" y="6526"/>
                  </a:lnTo>
                  <a:lnTo>
                    <a:pt x="5898" y="7102"/>
                  </a:lnTo>
                  <a:lnTo>
                    <a:pt x="5581" y="7610"/>
                  </a:lnTo>
                  <a:lnTo>
                    <a:pt x="5581" y="8186"/>
                  </a:lnTo>
                  <a:lnTo>
                    <a:pt x="5581" y="9257"/>
                  </a:lnTo>
                  <a:lnTo>
                    <a:pt x="6379" y="8266"/>
                  </a:lnTo>
                  <a:lnTo>
                    <a:pt x="6700" y="7610"/>
                  </a:lnTo>
                  <a:cubicBezTo>
                    <a:pt x="6646" y="7278"/>
                    <a:pt x="6593" y="6945"/>
                    <a:pt x="6539" y="6613"/>
                  </a:cubicBezTo>
                  <a:cubicBezTo>
                    <a:pt x="6593" y="6392"/>
                    <a:pt x="6646" y="6171"/>
                    <a:pt x="6700" y="5950"/>
                  </a:cubicBezTo>
                  <a:lnTo>
                    <a:pt x="7238" y="6198"/>
                  </a:lnTo>
                  <a:lnTo>
                    <a:pt x="7602" y="6774"/>
                  </a:lnTo>
                  <a:lnTo>
                    <a:pt x="7602" y="8019"/>
                  </a:lnTo>
                  <a:lnTo>
                    <a:pt x="8135" y="8762"/>
                  </a:lnTo>
                  <a:lnTo>
                    <a:pt x="8938" y="8929"/>
                  </a:lnTo>
                  <a:cubicBezTo>
                    <a:pt x="8866" y="8599"/>
                    <a:pt x="8793" y="8268"/>
                    <a:pt x="8721" y="7938"/>
                  </a:cubicBezTo>
                  <a:lnTo>
                    <a:pt x="8296" y="6700"/>
                  </a:lnTo>
                  <a:lnTo>
                    <a:pt x="7498" y="6198"/>
                  </a:lnTo>
                  <a:lnTo>
                    <a:pt x="7177" y="5863"/>
                  </a:lnTo>
                  <a:lnTo>
                    <a:pt x="7923" y="5703"/>
                  </a:lnTo>
                  <a:lnTo>
                    <a:pt x="8513" y="5863"/>
                  </a:lnTo>
                  <a:cubicBezTo>
                    <a:pt x="8529" y="6167"/>
                    <a:pt x="8544" y="6470"/>
                    <a:pt x="8560" y="6774"/>
                  </a:cubicBezTo>
                  <a:lnTo>
                    <a:pt x="8990" y="7684"/>
                  </a:lnTo>
                  <a:cubicBezTo>
                    <a:pt x="9007" y="7439"/>
                    <a:pt x="9025" y="7193"/>
                    <a:pt x="9042" y="6948"/>
                  </a:cubicBezTo>
                  <a:lnTo>
                    <a:pt x="9042" y="5950"/>
                  </a:lnTo>
                  <a:lnTo>
                    <a:pt x="9363" y="6948"/>
                  </a:lnTo>
                  <a:cubicBezTo>
                    <a:pt x="9380" y="7278"/>
                    <a:pt x="9398" y="7608"/>
                    <a:pt x="9415" y="7938"/>
                  </a:cubicBezTo>
                  <a:lnTo>
                    <a:pt x="9996" y="8829"/>
                  </a:lnTo>
                  <a:cubicBezTo>
                    <a:pt x="9990" y="7963"/>
                    <a:pt x="9984" y="7098"/>
                    <a:pt x="9978" y="6232"/>
                  </a:cubicBezTo>
                  <a:lnTo>
                    <a:pt x="9202" y="5535"/>
                  </a:lnTo>
                  <a:lnTo>
                    <a:pt x="8829" y="5375"/>
                  </a:lnTo>
                  <a:lnTo>
                    <a:pt x="9415" y="5288"/>
                  </a:lnTo>
                  <a:lnTo>
                    <a:pt x="9792" y="5127"/>
                  </a:lnTo>
                  <a:lnTo>
                    <a:pt x="9792" y="4210"/>
                  </a:lnTo>
                  <a:lnTo>
                    <a:pt x="9094" y="4378"/>
                  </a:lnTo>
                  <a:lnTo>
                    <a:pt x="8673" y="4712"/>
                  </a:lnTo>
                  <a:lnTo>
                    <a:pt x="8673" y="3641"/>
                  </a:lnTo>
                  <a:lnTo>
                    <a:pt x="9150" y="3802"/>
                  </a:lnTo>
                  <a:lnTo>
                    <a:pt x="10000" y="3802"/>
                  </a:lnTo>
                  <a:lnTo>
                    <a:pt x="10000" y="0"/>
                  </a:lnTo>
                  <a:lnTo>
                    <a:pt x="650" y="375"/>
                  </a:lnTo>
                  <a:cubicBezTo>
                    <a:pt x="477" y="1377"/>
                    <a:pt x="173" y="2278"/>
                    <a:pt x="0" y="3280"/>
                  </a:cubicBezTo>
                  <a:close/>
                </a:path>
              </a:pathLst>
            </a:custGeom>
            <a:solidFill>
              <a:srgbClr val="002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Freeform 502"/>
            <p:cNvSpPr>
              <a:spLocks/>
            </p:cNvSpPr>
            <p:nvPr/>
          </p:nvSpPr>
          <p:spPr bwMode="auto">
            <a:xfrm>
              <a:off x="10263188" y="1065213"/>
              <a:ext cx="442913" cy="673100"/>
            </a:xfrm>
            <a:custGeom>
              <a:avLst/>
              <a:gdLst>
                <a:gd name="T0" fmla="*/ 330 w 559"/>
                <a:gd name="T1" fmla="*/ 14 h 849"/>
                <a:gd name="T2" fmla="*/ 297 w 559"/>
                <a:gd name="T3" fmla="*/ 48 h 849"/>
                <a:gd name="T4" fmla="*/ 259 w 559"/>
                <a:gd name="T5" fmla="*/ 48 h 849"/>
                <a:gd name="T6" fmla="*/ 222 w 559"/>
                <a:gd name="T7" fmla="*/ 53 h 849"/>
                <a:gd name="T8" fmla="*/ 188 w 559"/>
                <a:gd name="T9" fmla="*/ 62 h 849"/>
                <a:gd name="T10" fmla="*/ 157 w 559"/>
                <a:gd name="T11" fmla="*/ 76 h 849"/>
                <a:gd name="T12" fmla="*/ 128 w 559"/>
                <a:gd name="T13" fmla="*/ 93 h 849"/>
                <a:gd name="T14" fmla="*/ 102 w 559"/>
                <a:gd name="T15" fmla="*/ 115 h 849"/>
                <a:gd name="T16" fmla="*/ 79 w 559"/>
                <a:gd name="T17" fmla="*/ 141 h 849"/>
                <a:gd name="T18" fmla="*/ 58 w 559"/>
                <a:gd name="T19" fmla="*/ 169 h 849"/>
                <a:gd name="T20" fmla="*/ 4 w 559"/>
                <a:gd name="T21" fmla="*/ 313 h 849"/>
                <a:gd name="T22" fmla="*/ 0 w 559"/>
                <a:gd name="T23" fmla="*/ 371 h 849"/>
                <a:gd name="T24" fmla="*/ 7 w 559"/>
                <a:gd name="T25" fmla="*/ 420 h 849"/>
                <a:gd name="T26" fmla="*/ 25 w 559"/>
                <a:gd name="T27" fmla="*/ 457 h 849"/>
                <a:gd name="T28" fmla="*/ 64 w 559"/>
                <a:gd name="T29" fmla="*/ 518 h 849"/>
                <a:gd name="T30" fmla="*/ 101 w 559"/>
                <a:gd name="T31" fmla="*/ 631 h 849"/>
                <a:gd name="T32" fmla="*/ 6 w 559"/>
                <a:gd name="T33" fmla="*/ 692 h 849"/>
                <a:gd name="T34" fmla="*/ 47 w 559"/>
                <a:gd name="T35" fmla="*/ 796 h 849"/>
                <a:gd name="T36" fmla="*/ 135 w 559"/>
                <a:gd name="T37" fmla="*/ 719 h 849"/>
                <a:gd name="T38" fmla="*/ 127 w 559"/>
                <a:gd name="T39" fmla="*/ 849 h 849"/>
                <a:gd name="T40" fmla="*/ 179 w 559"/>
                <a:gd name="T41" fmla="*/ 841 h 849"/>
                <a:gd name="T42" fmla="*/ 199 w 559"/>
                <a:gd name="T43" fmla="*/ 709 h 849"/>
                <a:gd name="T44" fmla="*/ 306 w 559"/>
                <a:gd name="T45" fmla="*/ 629 h 849"/>
                <a:gd name="T46" fmla="*/ 355 w 559"/>
                <a:gd name="T47" fmla="*/ 616 h 849"/>
                <a:gd name="T48" fmla="*/ 394 w 559"/>
                <a:gd name="T49" fmla="*/ 602 h 849"/>
                <a:gd name="T50" fmla="*/ 428 w 559"/>
                <a:gd name="T51" fmla="*/ 586 h 849"/>
                <a:gd name="T52" fmla="*/ 454 w 559"/>
                <a:gd name="T53" fmla="*/ 567 h 849"/>
                <a:gd name="T54" fmla="*/ 476 w 559"/>
                <a:gd name="T55" fmla="*/ 544 h 849"/>
                <a:gd name="T56" fmla="*/ 495 w 559"/>
                <a:gd name="T57" fmla="*/ 517 h 849"/>
                <a:gd name="T58" fmla="*/ 512 w 559"/>
                <a:gd name="T59" fmla="*/ 484 h 849"/>
                <a:gd name="T60" fmla="*/ 529 w 559"/>
                <a:gd name="T61" fmla="*/ 446 h 849"/>
                <a:gd name="T62" fmla="*/ 559 w 559"/>
                <a:gd name="T63" fmla="*/ 319 h 849"/>
                <a:gd name="T64" fmla="*/ 541 w 559"/>
                <a:gd name="T65" fmla="*/ 235 h 849"/>
                <a:gd name="T66" fmla="*/ 502 w 559"/>
                <a:gd name="T67" fmla="*/ 169 h 849"/>
                <a:gd name="T68" fmla="*/ 450 w 559"/>
                <a:gd name="T69" fmla="*/ 118 h 849"/>
                <a:gd name="T70" fmla="*/ 407 w 559"/>
                <a:gd name="T71" fmla="*/ 60 h 849"/>
                <a:gd name="T72" fmla="*/ 393 w 559"/>
                <a:gd name="T73" fmla="*/ 29 h 849"/>
                <a:gd name="T74" fmla="*/ 383 w 559"/>
                <a:gd name="T75" fmla="*/ 21 h 849"/>
                <a:gd name="T76" fmla="*/ 370 w 559"/>
                <a:gd name="T77" fmla="*/ 9 h 849"/>
                <a:gd name="T78" fmla="*/ 364 w 559"/>
                <a:gd name="T79" fmla="*/ 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9" h="849">
                  <a:moveTo>
                    <a:pt x="367" y="0"/>
                  </a:moveTo>
                  <a:lnTo>
                    <a:pt x="330" y="14"/>
                  </a:lnTo>
                  <a:lnTo>
                    <a:pt x="318" y="28"/>
                  </a:lnTo>
                  <a:lnTo>
                    <a:pt x="297" y="48"/>
                  </a:lnTo>
                  <a:lnTo>
                    <a:pt x="277" y="48"/>
                  </a:lnTo>
                  <a:lnTo>
                    <a:pt x="259" y="48"/>
                  </a:lnTo>
                  <a:lnTo>
                    <a:pt x="240" y="51"/>
                  </a:lnTo>
                  <a:lnTo>
                    <a:pt x="222" y="53"/>
                  </a:lnTo>
                  <a:lnTo>
                    <a:pt x="206" y="58"/>
                  </a:lnTo>
                  <a:lnTo>
                    <a:pt x="188" y="62"/>
                  </a:lnTo>
                  <a:lnTo>
                    <a:pt x="172" y="68"/>
                  </a:lnTo>
                  <a:lnTo>
                    <a:pt x="157" y="76"/>
                  </a:lnTo>
                  <a:lnTo>
                    <a:pt x="142" y="84"/>
                  </a:lnTo>
                  <a:lnTo>
                    <a:pt x="128" y="93"/>
                  </a:lnTo>
                  <a:lnTo>
                    <a:pt x="115" y="104"/>
                  </a:lnTo>
                  <a:lnTo>
                    <a:pt x="102" y="115"/>
                  </a:lnTo>
                  <a:lnTo>
                    <a:pt x="90" y="127"/>
                  </a:lnTo>
                  <a:lnTo>
                    <a:pt x="79" y="141"/>
                  </a:lnTo>
                  <a:lnTo>
                    <a:pt x="68" y="154"/>
                  </a:lnTo>
                  <a:lnTo>
                    <a:pt x="58" y="169"/>
                  </a:lnTo>
                  <a:lnTo>
                    <a:pt x="10" y="282"/>
                  </a:lnTo>
                  <a:lnTo>
                    <a:pt x="4" y="313"/>
                  </a:lnTo>
                  <a:lnTo>
                    <a:pt x="0" y="342"/>
                  </a:lnTo>
                  <a:lnTo>
                    <a:pt x="0" y="371"/>
                  </a:lnTo>
                  <a:lnTo>
                    <a:pt x="3" y="396"/>
                  </a:lnTo>
                  <a:lnTo>
                    <a:pt x="7" y="420"/>
                  </a:lnTo>
                  <a:lnTo>
                    <a:pt x="14" y="441"/>
                  </a:lnTo>
                  <a:lnTo>
                    <a:pt x="25" y="457"/>
                  </a:lnTo>
                  <a:lnTo>
                    <a:pt x="37" y="470"/>
                  </a:lnTo>
                  <a:lnTo>
                    <a:pt x="64" y="518"/>
                  </a:lnTo>
                  <a:lnTo>
                    <a:pt x="125" y="575"/>
                  </a:lnTo>
                  <a:lnTo>
                    <a:pt x="101" y="631"/>
                  </a:lnTo>
                  <a:lnTo>
                    <a:pt x="75" y="675"/>
                  </a:lnTo>
                  <a:lnTo>
                    <a:pt x="6" y="692"/>
                  </a:lnTo>
                  <a:lnTo>
                    <a:pt x="73" y="722"/>
                  </a:lnTo>
                  <a:lnTo>
                    <a:pt x="47" y="796"/>
                  </a:lnTo>
                  <a:lnTo>
                    <a:pt x="98" y="775"/>
                  </a:lnTo>
                  <a:lnTo>
                    <a:pt x="135" y="719"/>
                  </a:lnTo>
                  <a:lnTo>
                    <a:pt x="155" y="769"/>
                  </a:lnTo>
                  <a:lnTo>
                    <a:pt x="127" y="849"/>
                  </a:lnTo>
                  <a:lnTo>
                    <a:pt x="169" y="793"/>
                  </a:lnTo>
                  <a:lnTo>
                    <a:pt x="179" y="841"/>
                  </a:lnTo>
                  <a:lnTo>
                    <a:pt x="200" y="776"/>
                  </a:lnTo>
                  <a:lnTo>
                    <a:pt x="199" y="709"/>
                  </a:lnTo>
                  <a:lnTo>
                    <a:pt x="233" y="615"/>
                  </a:lnTo>
                  <a:lnTo>
                    <a:pt x="306" y="629"/>
                  </a:lnTo>
                  <a:lnTo>
                    <a:pt x="331" y="623"/>
                  </a:lnTo>
                  <a:lnTo>
                    <a:pt x="355" y="616"/>
                  </a:lnTo>
                  <a:lnTo>
                    <a:pt x="376" y="610"/>
                  </a:lnTo>
                  <a:lnTo>
                    <a:pt x="394" y="602"/>
                  </a:lnTo>
                  <a:lnTo>
                    <a:pt x="412" y="594"/>
                  </a:lnTo>
                  <a:lnTo>
                    <a:pt x="428" y="586"/>
                  </a:lnTo>
                  <a:lnTo>
                    <a:pt x="442" y="577"/>
                  </a:lnTo>
                  <a:lnTo>
                    <a:pt x="454" y="567"/>
                  </a:lnTo>
                  <a:lnTo>
                    <a:pt x="465" y="556"/>
                  </a:lnTo>
                  <a:lnTo>
                    <a:pt x="476" y="544"/>
                  </a:lnTo>
                  <a:lnTo>
                    <a:pt x="485" y="531"/>
                  </a:lnTo>
                  <a:lnTo>
                    <a:pt x="495" y="517"/>
                  </a:lnTo>
                  <a:lnTo>
                    <a:pt x="504" y="501"/>
                  </a:lnTo>
                  <a:lnTo>
                    <a:pt x="512" y="484"/>
                  </a:lnTo>
                  <a:lnTo>
                    <a:pt x="520" y="465"/>
                  </a:lnTo>
                  <a:lnTo>
                    <a:pt x="529" y="446"/>
                  </a:lnTo>
                  <a:lnTo>
                    <a:pt x="558" y="367"/>
                  </a:lnTo>
                  <a:lnTo>
                    <a:pt x="559" y="319"/>
                  </a:lnTo>
                  <a:lnTo>
                    <a:pt x="552" y="275"/>
                  </a:lnTo>
                  <a:lnTo>
                    <a:pt x="541" y="235"/>
                  </a:lnTo>
                  <a:lnTo>
                    <a:pt x="523" y="200"/>
                  </a:lnTo>
                  <a:lnTo>
                    <a:pt x="502" y="169"/>
                  </a:lnTo>
                  <a:lnTo>
                    <a:pt x="477" y="142"/>
                  </a:lnTo>
                  <a:lnTo>
                    <a:pt x="450" y="118"/>
                  </a:lnTo>
                  <a:lnTo>
                    <a:pt x="421" y="96"/>
                  </a:lnTo>
                  <a:lnTo>
                    <a:pt x="407" y="60"/>
                  </a:lnTo>
                  <a:lnTo>
                    <a:pt x="396" y="30"/>
                  </a:lnTo>
                  <a:lnTo>
                    <a:pt x="393" y="29"/>
                  </a:lnTo>
                  <a:lnTo>
                    <a:pt x="389" y="25"/>
                  </a:lnTo>
                  <a:lnTo>
                    <a:pt x="383" y="21"/>
                  </a:lnTo>
                  <a:lnTo>
                    <a:pt x="376" y="15"/>
                  </a:lnTo>
                  <a:lnTo>
                    <a:pt x="370" y="9"/>
                  </a:lnTo>
                  <a:lnTo>
                    <a:pt x="366" y="5"/>
                  </a:lnTo>
                  <a:lnTo>
                    <a:pt x="364" y="1"/>
                  </a:lnTo>
                  <a:lnTo>
                    <a:pt x="367" y="0"/>
                  </a:lnTo>
                  <a:close/>
                </a:path>
              </a:pathLst>
            </a:custGeom>
            <a:solidFill>
              <a:srgbClr val="B50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Freeform 503"/>
            <p:cNvSpPr>
              <a:spLocks/>
            </p:cNvSpPr>
            <p:nvPr/>
          </p:nvSpPr>
          <p:spPr bwMode="auto">
            <a:xfrm>
              <a:off x="10344151" y="1265238"/>
              <a:ext cx="323850" cy="260350"/>
            </a:xfrm>
            <a:custGeom>
              <a:avLst/>
              <a:gdLst>
                <a:gd name="T0" fmla="*/ 370 w 408"/>
                <a:gd name="T1" fmla="*/ 93 h 327"/>
                <a:gd name="T2" fmla="*/ 370 w 408"/>
                <a:gd name="T3" fmla="*/ 0 h 327"/>
                <a:gd name="T4" fmla="*/ 408 w 408"/>
                <a:gd name="T5" fmla="*/ 116 h 327"/>
                <a:gd name="T6" fmla="*/ 408 w 408"/>
                <a:gd name="T7" fmla="*/ 152 h 327"/>
                <a:gd name="T8" fmla="*/ 402 w 408"/>
                <a:gd name="T9" fmla="*/ 186 h 327"/>
                <a:gd name="T10" fmla="*/ 389 w 408"/>
                <a:gd name="T11" fmla="*/ 217 h 327"/>
                <a:gd name="T12" fmla="*/ 372 w 408"/>
                <a:gd name="T13" fmla="*/ 246 h 327"/>
                <a:gd name="T14" fmla="*/ 351 w 408"/>
                <a:gd name="T15" fmla="*/ 270 h 327"/>
                <a:gd name="T16" fmla="*/ 325 w 408"/>
                <a:gd name="T17" fmla="*/ 291 h 327"/>
                <a:gd name="T18" fmla="*/ 296 w 408"/>
                <a:gd name="T19" fmla="*/ 307 h 327"/>
                <a:gd name="T20" fmla="*/ 265 w 408"/>
                <a:gd name="T21" fmla="*/ 318 h 327"/>
                <a:gd name="T22" fmla="*/ 232 w 408"/>
                <a:gd name="T23" fmla="*/ 326 h 327"/>
                <a:gd name="T24" fmla="*/ 197 w 408"/>
                <a:gd name="T25" fmla="*/ 327 h 327"/>
                <a:gd name="T26" fmla="*/ 162 w 408"/>
                <a:gd name="T27" fmla="*/ 324 h 327"/>
                <a:gd name="T28" fmla="*/ 127 w 408"/>
                <a:gd name="T29" fmla="*/ 315 h 327"/>
                <a:gd name="T30" fmla="*/ 93 w 408"/>
                <a:gd name="T31" fmla="*/ 300 h 327"/>
                <a:gd name="T32" fmla="*/ 60 w 408"/>
                <a:gd name="T33" fmla="*/ 278 h 327"/>
                <a:gd name="T34" fmla="*/ 29 w 408"/>
                <a:gd name="T35" fmla="*/ 249 h 327"/>
                <a:gd name="T36" fmla="*/ 0 w 408"/>
                <a:gd name="T37" fmla="*/ 213 h 327"/>
                <a:gd name="T38" fmla="*/ 26 w 408"/>
                <a:gd name="T39" fmla="*/ 220 h 327"/>
                <a:gd name="T40" fmla="*/ 53 w 408"/>
                <a:gd name="T41" fmla="*/ 226 h 327"/>
                <a:gd name="T42" fmla="*/ 79 w 408"/>
                <a:gd name="T43" fmla="*/ 232 h 327"/>
                <a:gd name="T44" fmla="*/ 107 w 408"/>
                <a:gd name="T45" fmla="*/ 235 h 327"/>
                <a:gd name="T46" fmla="*/ 135 w 408"/>
                <a:gd name="T47" fmla="*/ 236 h 327"/>
                <a:gd name="T48" fmla="*/ 161 w 408"/>
                <a:gd name="T49" fmla="*/ 236 h 327"/>
                <a:gd name="T50" fmla="*/ 189 w 408"/>
                <a:gd name="T51" fmla="*/ 234 h 327"/>
                <a:gd name="T52" fmla="*/ 214 w 408"/>
                <a:gd name="T53" fmla="*/ 231 h 327"/>
                <a:gd name="T54" fmla="*/ 240 w 408"/>
                <a:gd name="T55" fmla="*/ 224 h 327"/>
                <a:gd name="T56" fmla="*/ 263 w 408"/>
                <a:gd name="T57" fmla="*/ 215 h 327"/>
                <a:gd name="T58" fmla="*/ 286 w 408"/>
                <a:gd name="T59" fmla="*/ 202 h 327"/>
                <a:gd name="T60" fmla="*/ 306 w 408"/>
                <a:gd name="T61" fmla="*/ 187 h 327"/>
                <a:gd name="T62" fmla="*/ 326 w 408"/>
                <a:gd name="T63" fmla="*/ 169 h 327"/>
                <a:gd name="T64" fmla="*/ 342 w 408"/>
                <a:gd name="T65" fmla="*/ 147 h 327"/>
                <a:gd name="T66" fmla="*/ 357 w 408"/>
                <a:gd name="T67" fmla="*/ 121 h 327"/>
                <a:gd name="T68" fmla="*/ 370 w 408"/>
                <a:gd name="T69" fmla="*/ 9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8" h="327">
                  <a:moveTo>
                    <a:pt x="370" y="93"/>
                  </a:moveTo>
                  <a:lnTo>
                    <a:pt x="370" y="0"/>
                  </a:lnTo>
                  <a:lnTo>
                    <a:pt x="408" y="116"/>
                  </a:lnTo>
                  <a:lnTo>
                    <a:pt x="408" y="152"/>
                  </a:lnTo>
                  <a:lnTo>
                    <a:pt x="402" y="186"/>
                  </a:lnTo>
                  <a:lnTo>
                    <a:pt x="389" y="217"/>
                  </a:lnTo>
                  <a:lnTo>
                    <a:pt x="372" y="246"/>
                  </a:lnTo>
                  <a:lnTo>
                    <a:pt x="351" y="270"/>
                  </a:lnTo>
                  <a:lnTo>
                    <a:pt x="325" y="291"/>
                  </a:lnTo>
                  <a:lnTo>
                    <a:pt x="296" y="307"/>
                  </a:lnTo>
                  <a:lnTo>
                    <a:pt x="265" y="318"/>
                  </a:lnTo>
                  <a:lnTo>
                    <a:pt x="232" y="326"/>
                  </a:lnTo>
                  <a:lnTo>
                    <a:pt x="197" y="327"/>
                  </a:lnTo>
                  <a:lnTo>
                    <a:pt x="162" y="324"/>
                  </a:lnTo>
                  <a:lnTo>
                    <a:pt x="127" y="315"/>
                  </a:lnTo>
                  <a:lnTo>
                    <a:pt x="93" y="300"/>
                  </a:lnTo>
                  <a:lnTo>
                    <a:pt x="60" y="278"/>
                  </a:lnTo>
                  <a:lnTo>
                    <a:pt x="29" y="249"/>
                  </a:lnTo>
                  <a:lnTo>
                    <a:pt x="0" y="213"/>
                  </a:lnTo>
                  <a:lnTo>
                    <a:pt x="26" y="220"/>
                  </a:lnTo>
                  <a:lnTo>
                    <a:pt x="53" y="226"/>
                  </a:lnTo>
                  <a:lnTo>
                    <a:pt x="79" y="232"/>
                  </a:lnTo>
                  <a:lnTo>
                    <a:pt x="107" y="235"/>
                  </a:lnTo>
                  <a:lnTo>
                    <a:pt x="135" y="236"/>
                  </a:lnTo>
                  <a:lnTo>
                    <a:pt x="161" y="236"/>
                  </a:lnTo>
                  <a:lnTo>
                    <a:pt x="189" y="234"/>
                  </a:lnTo>
                  <a:lnTo>
                    <a:pt x="214" y="231"/>
                  </a:lnTo>
                  <a:lnTo>
                    <a:pt x="240" y="224"/>
                  </a:lnTo>
                  <a:lnTo>
                    <a:pt x="263" y="215"/>
                  </a:lnTo>
                  <a:lnTo>
                    <a:pt x="286" y="202"/>
                  </a:lnTo>
                  <a:lnTo>
                    <a:pt x="306" y="187"/>
                  </a:lnTo>
                  <a:lnTo>
                    <a:pt x="326" y="169"/>
                  </a:lnTo>
                  <a:lnTo>
                    <a:pt x="342" y="147"/>
                  </a:lnTo>
                  <a:lnTo>
                    <a:pt x="357" y="121"/>
                  </a:lnTo>
                  <a:lnTo>
                    <a:pt x="370" y="9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Freeform 504"/>
            <p:cNvSpPr>
              <a:spLocks/>
            </p:cNvSpPr>
            <p:nvPr/>
          </p:nvSpPr>
          <p:spPr bwMode="auto">
            <a:xfrm>
              <a:off x="10415588" y="1404938"/>
              <a:ext cx="204788" cy="95250"/>
            </a:xfrm>
            <a:custGeom>
              <a:avLst/>
              <a:gdLst>
                <a:gd name="T0" fmla="*/ 0 w 257"/>
                <a:gd name="T1" fmla="*/ 80 h 120"/>
                <a:gd name="T2" fmla="*/ 24 w 257"/>
                <a:gd name="T3" fmla="*/ 83 h 120"/>
                <a:gd name="T4" fmla="*/ 46 w 257"/>
                <a:gd name="T5" fmla="*/ 87 h 120"/>
                <a:gd name="T6" fmla="*/ 66 w 257"/>
                <a:gd name="T7" fmla="*/ 89 h 120"/>
                <a:gd name="T8" fmla="*/ 83 w 257"/>
                <a:gd name="T9" fmla="*/ 90 h 120"/>
                <a:gd name="T10" fmla="*/ 99 w 257"/>
                <a:gd name="T11" fmla="*/ 90 h 120"/>
                <a:gd name="T12" fmla="*/ 114 w 257"/>
                <a:gd name="T13" fmla="*/ 90 h 120"/>
                <a:gd name="T14" fmla="*/ 128 w 257"/>
                <a:gd name="T15" fmla="*/ 88 h 120"/>
                <a:gd name="T16" fmla="*/ 141 w 257"/>
                <a:gd name="T17" fmla="*/ 85 h 120"/>
                <a:gd name="T18" fmla="*/ 153 w 257"/>
                <a:gd name="T19" fmla="*/ 80 h 120"/>
                <a:gd name="T20" fmla="*/ 166 w 257"/>
                <a:gd name="T21" fmla="*/ 74 h 120"/>
                <a:gd name="T22" fmla="*/ 180 w 257"/>
                <a:gd name="T23" fmla="*/ 66 h 120"/>
                <a:gd name="T24" fmla="*/ 192 w 257"/>
                <a:gd name="T25" fmla="*/ 57 h 120"/>
                <a:gd name="T26" fmla="*/ 206 w 257"/>
                <a:gd name="T27" fmla="*/ 45 h 120"/>
                <a:gd name="T28" fmla="*/ 222 w 257"/>
                <a:gd name="T29" fmla="*/ 33 h 120"/>
                <a:gd name="T30" fmla="*/ 238 w 257"/>
                <a:gd name="T31" fmla="*/ 18 h 120"/>
                <a:gd name="T32" fmla="*/ 257 w 257"/>
                <a:gd name="T33" fmla="*/ 0 h 120"/>
                <a:gd name="T34" fmla="*/ 257 w 257"/>
                <a:gd name="T35" fmla="*/ 25 h 120"/>
                <a:gd name="T36" fmla="*/ 255 w 257"/>
                <a:gd name="T37" fmla="*/ 45 h 120"/>
                <a:gd name="T38" fmla="*/ 250 w 257"/>
                <a:gd name="T39" fmla="*/ 64 h 120"/>
                <a:gd name="T40" fmla="*/ 243 w 257"/>
                <a:gd name="T41" fmla="*/ 79 h 120"/>
                <a:gd name="T42" fmla="*/ 235 w 257"/>
                <a:gd name="T43" fmla="*/ 90 h 120"/>
                <a:gd name="T44" fmla="*/ 225 w 257"/>
                <a:gd name="T45" fmla="*/ 99 h 120"/>
                <a:gd name="T46" fmla="*/ 212 w 257"/>
                <a:gd name="T47" fmla="*/ 108 h 120"/>
                <a:gd name="T48" fmla="*/ 197 w 257"/>
                <a:gd name="T49" fmla="*/ 112 h 120"/>
                <a:gd name="T50" fmla="*/ 181 w 257"/>
                <a:gd name="T51" fmla="*/ 117 h 120"/>
                <a:gd name="T52" fmla="*/ 162 w 257"/>
                <a:gd name="T53" fmla="*/ 119 h 120"/>
                <a:gd name="T54" fmla="*/ 142 w 257"/>
                <a:gd name="T55" fmla="*/ 119 h 120"/>
                <a:gd name="T56" fmla="*/ 120 w 257"/>
                <a:gd name="T57" fmla="*/ 120 h 120"/>
                <a:gd name="T58" fmla="*/ 96 w 257"/>
                <a:gd name="T59" fmla="*/ 119 h 120"/>
                <a:gd name="T60" fmla="*/ 70 w 257"/>
                <a:gd name="T61" fmla="*/ 119 h 120"/>
                <a:gd name="T62" fmla="*/ 43 w 257"/>
                <a:gd name="T63" fmla="*/ 118 h 120"/>
                <a:gd name="T64" fmla="*/ 13 w 257"/>
                <a:gd name="T65" fmla="*/ 117 h 120"/>
                <a:gd name="T66" fmla="*/ 12 w 257"/>
                <a:gd name="T67" fmla="*/ 111 h 120"/>
                <a:gd name="T68" fmla="*/ 9 w 257"/>
                <a:gd name="T69" fmla="*/ 99 h 120"/>
                <a:gd name="T70" fmla="*/ 5 w 257"/>
                <a:gd name="T71" fmla="*/ 87 h 120"/>
                <a:gd name="T72" fmla="*/ 0 w 257"/>
                <a:gd name="T73" fmla="*/ 8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7" h="120">
                  <a:moveTo>
                    <a:pt x="0" y="80"/>
                  </a:moveTo>
                  <a:lnTo>
                    <a:pt x="24" y="83"/>
                  </a:lnTo>
                  <a:lnTo>
                    <a:pt x="46" y="87"/>
                  </a:lnTo>
                  <a:lnTo>
                    <a:pt x="66" y="89"/>
                  </a:lnTo>
                  <a:lnTo>
                    <a:pt x="83" y="90"/>
                  </a:lnTo>
                  <a:lnTo>
                    <a:pt x="99" y="90"/>
                  </a:lnTo>
                  <a:lnTo>
                    <a:pt x="114" y="90"/>
                  </a:lnTo>
                  <a:lnTo>
                    <a:pt x="128" y="88"/>
                  </a:lnTo>
                  <a:lnTo>
                    <a:pt x="141" y="85"/>
                  </a:lnTo>
                  <a:lnTo>
                    <a:pt x="153" y="80"/>
                  </a:lnTo>
                  <a:lnTo>
                    <a:pt x="166" y="74"/>
                  </a:lnTo>
                  <a:lnTo>
                    <a:pt x="180" y="66"/>
                  </a:lnTo>
                  <a:lnTo>
                    <a:pt x="192" y="57"/>
                  </a:lnTo>
                  <a:lnTo>
                    <a:pt x="206" y="45"/>
                  </a:lnTo>
                  <a:lnTo>
                    <a:pt x="222" y="33"/>
                  </a:lnTo>
                  <a:lnTo>
                    <a:pt x="238" y="18"/>
                  </a:lnTo>
                  <a:lnTo>
                    <a:pt x="257" y="0"/>
                  </a:lnTo>
                  <a:lnTo>
                    <a:pt x="257" y="25"/>
                  </a:lnTo>
                  <a:lnTo>
                    <a:pt x="255" y="45"/>
                  </a:lnTo>
                  <a:lnTo>
                    <a:pt x="250" y="64"/>
                  </a:lnTo>
                  <a:lnTo>
                    <a:pt x="243" y="79"/>
                  </a:lnTo>
                  <a:lnTo>
                    <a:pt x="235" y="90"/>
                  </a:lnTo>
                  <a:lnTo>
                    <a:pt x="225" y="99"/>
                  </a:lnTo>
                  <a:lnTo>
                    <a:pt x="212" y="108"/>
                  </a:lnTo>
                  <a:lnTo>
                    <a:pt x="197" y="112"/>
                  </a:lnTo>
                  <a:lnTo>
                    <a:pt x="181" y="117"/>
                  </a:lnTo>
                  <a:lnTo>
                    <a:pt x="162" y="119"/>
                  </a:lnTo>
                  <a:lnTo>
                    <a:pt x="142" y="119"/>
                  </a:lnTo>
                  <a:lnTo>
                    <a:pt x="120" y="120"/>
                  </a:lnTo>
                  <a:lnTo>
                    <a:pt x="96" y="119"/>
                  </a:lnTo>
                  <a:lnTo>
                    <a:pt x="70" y="119"/>
                  </a:lnTo>
                  <a:lnTo>
                    <a:pt x="43" y="118"/>
                  </a:lnTo>
                  <a:lnTo>
                    <a:pt x="13" y="117"/>
                  </a:lnTo>
                  <a:lnTo>
                    <a:pt x="12" y="111"/>
                  </a:lnTo>
                  <a:lnTo>
                    <a:pt x="9" y="99"/>
                  </a:lnTo>
                  <a:lnTo>
                    <a:pt x="5" y="87"/>
                  </a:lnTo>
                  <a:lnTo>
                    <a:pt x="0" y="80"/>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Freeform 505"/>
            <p:cNvSpPr>
              <a:spLocks/>
            </p:cNvSpPr>
            <p:nvPr/>
          </p:nvSpPr>
          <p:spPr bwMode="auto">
            <a:xfrm>
              <a:off x="10366376" y="1184275"/>
              <a:ext cx="150813" cy="160338"/>
            </a:xfrm>
            <a:custGeom>
              <a:avLst/>
              <a:gdLst>
                <a:gd name="T0" fmla="*/ 0 w 190"/>
                <a:gd name="T1" fmla="*/ 123 h 203"/>
                <a:gd name="T2" fmla="*/ 41 w 190"/>
                <a:gd name="T3" fmla="*/ 34 h 203"/>
                <a:gd name="T4" fmla="*/ 92 w 190"/>
                <a:gd name="T5" fmla="*/ 2 h 203"/>
                <a:gd name="T6" fmla="*/ 174 w 190"/>
                <a:gd name="T7" fmla="*/ 0 h 203"/>
                <a:gd name="T8" fmla="*/ 190 w 190"/>
                <a:gd name="T9" fmla="*/ 31 h 203"/>
                <a:gd name="T10" fmla="*/ 164 w 190"/>
                <a:gd name="T11" fmla="*/ 79 h 203"/>
                <a:gd name="T12" fmla="*/ 157 w 190"/>
                <a:gd name="T13" fmla="*/ 136 h 203"/>
                <a:gd name="T14" fmla="*/ 190 w 190"/>
                <a:gd name="T15" fmla="*/ 117 h 203"/>
                <a:gd name="T16" fmla="*/ 170 w 190"/>
                <a:gd name="T17" fmla="*/ 152 h 203"/>
                <a:gd name="T18" fmla="*/ 130 w 190"/>
                <a:gd name="T19" fmla="*/ 181 h 203"/>
                <a:gd name="T20" fmla="*/ 81 w 190"/>
                <a:gd name="T21" fmla="*/ 203 h 203"/>
                <a:gd name="T22" fmla="*/ 28 w 190"/>
                <a:gd name="T23" fmla="*/ 184 h 203"/>
                <a:gd name="T24" fmla="*/ 0 w 190"/>
                <a:gd name="T25" fmla="*/ 12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3">
                  <a:moveTo>
                    <a:pt x="0" y="123"/>
                  </a:moveTo>
                  <a:lnTo>
                    <a:pt x="41" y="34"/>
                  </a:lnTo>
                  <a:lnTo>
                    <a:pt x="92" y="2"/>
                  </a:lnTo>
                  <a:lnTo>
                    <a:pt x="174" y="0"/>
                  </a:lnTo>
                  <a:lnTo>
                    <a:pt x="190" y="31"/>
                  </a:lnTo>
                  <a:lnTo>
                    <a:pt x="164" y="79"/>
                  </a:lnTo>
                  <a:lnTo>
                    <a:pt x="157" y="136"/>
                  </a:lnTo>
                  <a:lnTo>
                    <a:pt x="190" y="117"/>
                  </a:lnTo>
                  <a:lnTo>
                    <a:pt x="170" y="152"/>
                  </a:lnTo>
                  <a:lnTo>
                    <a:pt x="130" y="181"/>
                  </a:lnTo>
                  <a:lnTo>
                    <a:pt x="81" y="203"/>
                  </a:lnTo>
                  <a:lnTo>
                    <a:pt x="28" y="184"/>
                  </a:lnTo>
                  <a:lnTo>
                    <a:pt x="0" y="123"/>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Freeform 506"/>
            <p:cNvSpPr>
              <a:spLocks/>
            </p:cNvSpPr>
            <p:nvPr/>
          </p:nvSpPr>
          <p:spPr bwMode="auto">
            <a:xfrm>
              <a:off x="10401301" y="1217613"/>
              <a:ext cx="61913" cy="92075"/>
            </a:xfrm>
            <a:custGeom>
              <a:avLst/>
              <a:gdLst>
                <a:gd name="T0" fmla="*/ 17 w 80"/>
                <a:gd name="T1" fmla="*/ 117 h 117"/>
                <a:gd name="T2" fmla="*/ 0 w 80"/>
                <a:gd name="T3" fmla="*/ 76 h 117"/>
                <a:gd name="T4" fmla="*/ 13 w 80"/>
                <a:gd name="T5" fmla="*/ 28 h 117"/>
                <a:gd name="T6" fmla="*/ 42 w 80"/>
                <a:gd name="T7" fmla="*/ 0 h 117"/>
                <a:gd name="T8" fmla="*/ 80 w 80"/>
                <a:gd name="T9" fmla="*/ 0 h 117"/>
                <a:gd name="T10" fmla="*/ 71 w 80"/>
                <a:gd name="T11" fmla="*/ 35 h 117"/>
                <a:gd name="T12" fmla="*/ 61 w 80"/>
                <a:gd name="T13" fmla="*/ 68 h 117"/>
                <a:gd name="T14" fmla="*/ 61 w 80"/>
                <a:gd name="T15" fmla="*/ 114 h 117"/>
                <a:gd name="T16" fmla="*/ 4 w 80"/>
                <a:gd name="T17" fmla="*/ 109 h 117"/>
                <a:gd name="T18" fmla="*/ 17 w 80"/>
                <a:gd name="T1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17">
                  <a:moveTo>
                    <a:pt x="17" y="117"/>
                  </a:moveTo>
                  <a:lnTo>
                    <a:pt x="0" y="76"/>
                  </a:lnTo>
                  <a:lnTo>
                    <a:pt x="13" y="28"/>
                  </a:lnTo>
                  <a:lnTo>
                    <a:pt x="42" y="0"/>
                  </a:lnTo>
                  <a:lnTo>
                    <a:pt x="80" y="0"/>
                  </a:lnTo>
                  <a:lnTo>
                    <a:pt x="71" y="35"/>
                  </a:lnTo>
                  <a:lnTo>
                    <a:pt x="61" y="68"/>
                  </a:lnTo>
                  <a:lnTo>
                    <a:pt x="61" y="114"/>
                  </a:lnTo>
                  <a:lnTo>
                    <a:pt x="4" y="109"/>
                  </a:lnTo>
                  <a:lnTo>
                    <a:pt x="17" y="117"/>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Freeform 507"/>
            <p:cNvSpPr>
              <a:spLocks/>
            </p:cNvSpPr>
            <p:nvPr/>
          </p:nvSpPr>
          <p:spPr bwMode="auto">
            <a:xfrm>
              <a:off x="10415588" y="1236663"/>
              <a:ext cx="25400" cy="50800"/>
            </a:xfrm>
            <a:custGeom>
              <a:avLst/>
              <a:gdLst>
                <a:gd name="T0" fmla="*/ 0 w 31"/>
                <a:gd name="T1" fmla="*/ 47 h 63"/>
                <a:gd name="T2" fmla="*/ 6 w 31"/>
                <a:gd name="T3" fmla="*/ 18 h 63"/>
                <a:gd name="T4" fmla="*/ 31 w 31"/>
                <a:gd name="T5" fmla="*/ 0 h 63"/>
                <a:gd name="T6" fmla="*/ 25 w 31"/>
                <a:gd name="T7" fmla="*/ 29 h 63"/>
                <a:gd name="T8" fmla="*/ 16 w 31"/>
                <a:gd name="T9" fmla="*/ 63 h 63"/>
                <a:gd name="T10" fmla="*/ 14 w 31"/>
                <a:gd name="T11" fmla="*/ 61 h 63"/>
                <a:gd name="T12" fmla="*/ 8 w 31"/>
                <a:gd name="T13" fmla="*/ 56 h 63"/>
                <a:gd name="T14" fmla="*/ 2 w 31"/>
                <a:gd name="T15" fmla="*/ 50 h 63"/>
                <a:gd name="T16" fmla="*/ 0 w 31"/>
                <a:gd name="T17" fmla="*/ 4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3">
                  <a:moveTo>
                    <a:pt x="0" y="47"/>
                  </a:moveTo>
                  <a:lnTo>
                    <a:pt x="6" y="18"/>
                  </a:lnTo>
                  <a:lnTo>
                    <a:pt x="31" y="0"/>
                  </a:lnTo>
                  <a:lnTo>
                    <a:pt x="25" y="29"/>
                  </a:lnTo>
                  <a:lnTo>
                    <a:pt x="16" y="63"/>
                  </a:lnTo>
                  <a:lnTo>
                    <a:pt x="14" y="61"/>
                  </a:lnTo>
                  <a:lnTo>
                    <a:pt x="8" y="56"/>
                  </a:lnTo>
                  <a:lnTo>
                    <a:pt x="2" y="50"/>
                  </a:lnTo>
                  <a:lnTo>
                    <a:pt x="0" y="47"/>
                  </a:lnTo>
                  <a:close/>
                </a:path>
              </a:pathLst>
            </a:custGeom>
            <a:solidFill>
              <a:srgbClr val="CEA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5" name="Freeform 508"/>
            <p:cNvSpPr>
              <a:spLocks/>
            </p:cNvSpPr>
            <p:nvPr/>
          </p:nvSpPr>
          <p:spPr bwMode="auto">
            <a:xfrm>
              <a:off x="9769476" y="1123950"/>
              <a:ext cx="404813" cy="579438"/>
            </a:xfrm>
            <a:custGeom>
              <a:avLst/>
              <a:gdLst>
                <a:gd name="T0" fmla="*/ 96 w 512"/>
                <a:gd name="T1" fmla="*/ 31 h 730"/>
                <a:gd name="T2" fmla="*/ 94 w 512"/>
                <a:gd name="T3" fmla="*/ 74 h 730"/>
                <a:gd name="T4" fmla="*/ 46 w 512"/>
                <a:gd name="T5" fmla="*/ 122 h 730"/>
                <a:gd name="T6" fmla="*/ 15 w 512"/>
                <a:gd name="T7" fmla="*/ 176 h 730"/>
                <a:gd name="T8" fmla="*/ 2 w 512"/>
                <a:gd name="T9" fmla="*/ 236 h 730"/>
                <a:gd name="T10" fmla="*/ 4 w 512"/>
                <a:gd name="T11" fmla="*/ 299 h 730"/>
                <a:gd name="T12" fmla="*/ 52 w 512"/>
                <a:gd name="T13" fmla="*/ 428 h 730"/>
                <a:gd name="T14" fmla="*/ 84 w 512"/>
                <a:gd name="T15" fmla="*/ 470 h 730"/>
                <a:gd name="T16" fmla="*/ 119 w 512"/>
                <a:gd name="T17" fmla="*/ 500 h 730"/>
                <a:gd name="T18" fmla="*/ 154 w 512"/>
                <a:gd name="T19" fmla="*/ 515 h 730"/>
                <a:gd name="T20" fmla="*/ 217 w 512"/>
                <a:gd name="T21" fmla="*/ 532 h 730"/>
                <a:gd name="T22" fmla="*/ 309 w 512"/>
                <a:gd name="T23" fmla="*/ 587 h 730"/>
                <a:gd name="T24" fmla="*/ 283 w 512"/>
                <a:gd name="T25" fmla="*/ 685 h 730"/>
                <a:gd name="T26" fmla="*/ 371 w 512"/>
                <a:gd name="T27" fmla="*/ 730 h 730"/>
                <a:gd name="T28" fmla="*/ 384 w 512"/>
                <a:gd name="T29" fmla="*/ 625 h 730"/>
                <a:gd name="T30" fmla="*/ 457 w 512"/>
                <a:gd name="T31" fmla="*/ 718 h 730"/>
                <a:gd name="T32" fmla="*/ 488 w 512"/>
                <a:gd name="T33" fmla="*/ 682 h 730"/>
                <a:gd name="T34" fmla="*/ 423 w 512"/>
                <a:gd name="T35" fmla="*/ 581 h 730"/>
                <a:gd name="T36" fmla="*/ 447 w 512"/>
                <a:gd name="T37" fmla="*/ 462 h 730"/>
                <a:gd name="T38" fmla="*/ 492 w 512"/>
                <a:gd name="T39" fmla="*/ 391 h 730"/>
                <a:gd name="T40" fmla="*/ 512 w 512"/>
                <a:gd name="T41" fmla="*/ 333 h 730"/>
                <a:gd name="T42" fmla="*/ 508 w 512"/>
                <a:gd name="T43" fmla="*/ 274 h 730"/>
                <a:gd name="T44" fmla="*/ 490 w 512"/>
                <a:gd name="T45" fmla="*/ 205 h 730"/>
                <a:gd name="T46" fmla="*/ 447 w 512"/>
                <a:gd name="T47" fmla="*/ 117 h 730"/>
                <a:gd name="T48" fmla="*/ 419 w 512"/>
                <a:gd name="T49" fmla="*/ 87 h 730"/>
                <a:gd name="T50" fmla="*/ 387 w 512"/>
                <a:gd name="T51" fmla="*/ 64 h 730"/>
                <a:gd name="T52" fmla="*/ 355 w 512"/>
                <a:gd name="T53" fmla="*/ 48 h 730"/>
                <a:gd name="T54" fmla="*/ 322 w 512"/>
                <a:gd name="T55" fmla="*/ 37 h 730"/>
                <a:gd name="T56" fmla="*/ 288 w 512"/>
                <a:gd name="T57" fmla="*/ 31 h 730"/>
                <a:gd name="T58" fmla="*/ 255 w 512"/>
                <a:gd name="T59" fmla="*/ 29 h 730"/>
                <a:gd name="T60" fmla="*/ 223 w 512"/>
                <a:gd name="T61" fmla="*/ 31 h 730"/>
                <a:gd name="T62" fmla="*/ 176 w 512"/>
                <a:gd name="T63" fmla="*/ 16 h 730"/>
                <a:gd name="T64" fmla="*/ 148 w 512"/>
                <a:gd name="T65" fmla="*/ 3 h 730"/>
                <a:gd name="T66" fmla="*/ 135 w 512"/>
                <a:gd name="T67" fmla="*/ 3 h 730"/>
                <a:gd name="T68" fmla="*/ 120 w 512"/>
                <a:gd name="T69" fmla="*/ 3 h 730"/>
                <a:gd name="T70" fmla="*/ 111 w 512"/>
                <a:gd name="T71" fmla="*/ 2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2" h="730">
                  <a:moveTo>
                    <a:pt x="112" y="0"/>
                  </a:moveTo>
                  <a:lnTo>
                    <a:pt x="96" y="31"/>
                  </a:lnTo>
                  <a:lnTo>
                    <a:pt x="96" y="47"/>
                  </a:lnTo>
                  <a:lnTo>
                    <a:pt x="94" y="74"/>
                  </a:lnTo>
                  <a:lnTo>
                    <a:pt x="67" y="97"/>
                  </a:lnTo>
                  <a:lnTo>
                    <a:pt x="46" y="122"/>
                  </a:lnTo>
                  <a:lnTo>
                    <a:pt x="28" y="148"/>
                  </a:lnTo>
                  <a:lnTo>
                    <a:pt x="15" y="176"/>
                  </a:lnTo>
                  <a:lnTo>
                    <a:pt x="6" y="205"/>
                  </a:lnTo>
                  <a:lnTo>
                    <a:pt x="2" y="236"/>
                  </a:lnTo>
                  <a:lnTo>
                    <a:pt x="0" y="267"/>
                  </a:lnTo>
                  <a:lnTo>
                    <a:pt x="4" y="299"/>
                  </a:lnTo>
                  <a:lnTo>
                    <a:pt x="38" y="404"/>
                  </a:lnTo>
                  <a:lnTo>
                    <a:pt x="52" y="428"/>
                  </a:lnTo>
                  <a:lnTo>
                    <a:pt x="68" y="450"/>
                  </a:lnTo>
                  <a:lnTo>
                    <a:pt x="84" y="470"/>
                  </a:lnTo>
                  <a:lnTo>
                    <a:pt x="102" y="486"/>
                  </a:lnTo>
                  <a:lnTo>
                    <a:pt x="119" y="500"/>
                  </a:lnTo>
                  <a:lnTo>
                    <a:pt x="136" y="509"/>
                  </a:lnTo>
                  <a:lnTo>
                    <a:pt x="154" y="515"/>
                  </a:lnTo>
                  <a:lnTo>
                    <a:pt x="170" y="516"/>
                  </a:lnTo>
                  <a:lnTo>
                    <a:pt x="217" y="532"/>
                  </a:lnTo>
                  <a:lnTo>
                    <a:pt x="292" y="534"/>
                  </a:lnTo>
                  <a:lnTo>
                    <a:pt x="309" y="587"/>
                  </a:lnTo>
                  <a:lnTo>
                    <a:pt x="318" y="631"/>
                  </a:lnTo>
                  <a:lnTo>
                    <a:pt x="283" y="685"/>
                  </a:lnTo>
                  <a:lnTo>
                    <a:pt x="345" y="666"/>
                  </a:lnTo>
                  <a:lnTo>
                    <a:pt x="371" y="730"/>
                  </a:lnTo>
                  <a:lnTo>
                    <a:pt x="393" y="686"/>
                  </a:lnTo>
                  <a:lnTo>
                    <a:pt x="384" y="625"/>
                  </a:lnTo>
                  <a:lnTo>
                    <a:pt x="429" y="648"/>
                  </a:lnTo>
                  <a:lnTo>
                    <a:pt x="457" y="718"/>
                  </a:lnTo>
                  <a:lnTo>
                    <a:pt x="452" y="656"/>
                  </a:lnTo>
                  <a:lnTo>
                    <a:pt x="488" y="682"/>
                  </a:lnTo>
                  <a:lnTo>
                    <a:pt x="463" y="626"/>
                  </a:lnTo>
                  <a:lnTo>
                    <a:pt x="423" y="581"/>
                  </a:lnTo>
                  <a:lnTo>
                    <a:pt x="390" y="496"/>
                  </a:lnTo>
                  <a:lnTo>
                    <a:pt x="447" y="462"/>
                  </a:lnTo>
                  <a:lnTo>
                    <a:pt x="474" y="425"/>
                  </a:lnTo>
                  <a:lnTo>
                    <a:pt x="492" y="391"/>
                  </a:lnTo>
                  <a:lnTo>
                    <a:pt x="505" y="362"/>
                  </a:lnTo>
                  <a:lnTo>
                    <a:pt x="512" y="333"/>
                  </a:lnTo>
                  <a:lnTo>
                    <a:pt x="512" y="304"/>
                  </a:lnTo>
                  <a:lnTo>
                    <a:pt x="508" y="274"/>
                  </a:lnTo>
                  <a:lnTo>
                    <a:pt x="502" y="242"/>
                  </a:lnTo>
                  <a:lnTo>
                    <a:pt x="490" y="205"/>
                  </a:lnTo>
                  <a:lnTo>
                    <a:pt x="461" y="135"/>
                  </a:lnTo>
                  <a:lnTo>
                    <a:pt x="447" y="117"/>
                  </a:lnTo>
                  <a:lnTo>
                    <a:pt x="432" y="101"/>
                  </a:lnTo>
                  <a:lnTo>
                    <a:pt x="419" y="87"/>
                  </a:lnTo>
                  <a:lnTo>
                    <a:pt x="402" y="75"/>
                  </a:lnTo>
                  <a:lnTo>
                    <a:pt x="387" y="64"/>
                  </a:lnTo>
                  <a:lnTo>
                    <a:pt x="371" y="55"/>
                  </a:lnTo>
                  <a:lnTo>
                    <a:pt x="355" y="48"/>
                  </a:lnTo>
                  <a:lnTo>
                    <a:pt x="339" y="41"/>
                  </a:lnTo>
                  <a:lnTo>
                    <a:pt x="322" y="37"/>
                  </a:lnTo>
                  <a:lnTo>
                    <a:pt x="306" y="33"/>
                  </a:lnTo>
                  <a:lnTo>
                    <a:pt x="288" y="31"/>
                  </a:lnTo>
                  <a:lnTo>
                    <a:pt x="272" y="30"/>
                  </a:lnTo>
                  <a:lnTo>
                    <a:pt x="255" y="29"/>
                  </a:lnTo>
                  <a:lnTo>
                    <a:pt x="239" y="30"/>
                  </a:lnTo>
                  <a:lnTo>
                    <a:pt x="223" y="31"/>
                  </a:lnTo>
                  <a:lnTo>
                    <a:pt x="207" y="32"/>
                  </a:lnTo>
                  <a:lnTo>
                    <a:pt x="176" y="16"/>
                  </a:lnTo>
                  <a:lnTo>
                    <a:pt x="150" y="3"/>
                  </a:lnTo>
                  <a:lnTo>
                    <a:pt x="148" y="3"/>
                  </a:lnTo>
                  <a:lnTo>
                    <a:pt x="143" y="3"/>
                  </a:lnTo>
                  <a:lnTo>
                    <a:pt x="135" y="3"/>
                  </a:lnTo>
                  <a:lnTo>
                    <a:pt x="128" y="3"/>
                  </a:lnTo>
                  <a:lnTo>
                    <a:pt x="120" y="3"/>
                  </a:lnTo>
                  <a:lnTo>
                    <a:pt x="114" y="3"/>
                  </a:lnTo>
                  <a:lnTo>
                    <a:pt x="111" y="2"/>
                  </a:lnTo>
                  <a:lnTo>
                    <a:pt x="112" y="0"/>
                  </a:lnTo>
                  <a:close/>
                </a:path>
              </a:pathLst>
            </a:custGeom>
            <a:solidFill>
              <a:srgbClr val="B50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6" name="Freeform 509"/>
            <p:cNvSpPr>
              <a:spLocks/>
            </p:cNvSpPr>
            <p:nvPr/>
          </p:nvSpPr>
          <p:spPr bwMode="auto">
            <a:xfrm>
              <a:off x="9909176" y="1276350"/>
              <a:ext cx="234950" cy="233363"/>
            </a:xfrm>
            <a:custGeom>
              <a:avLst/>
              <a:gdLst>
                <a:gd name="T0" fmla="*/ 250 w 296"/>
                <a:gd name="T1" fmla="*/ 70 h 294"/>
                <a:gd name="T2" fmla="*/ 229 w 296"/>
                <a:gd name="T3" fmla="*/ 0 h 294"/>
                <a:gd name="T4" fmla="*/ 284 w 296"/>
                <a:gd name="T5" fmla="*/ 79 h 294"/>
                <a:gd name="T6" fmla="*/ 292 w 296"/>
                <a:gd name="T7" fmla="*/ 106 h 294"/>
                <a:gd name="T8" fmla="*/ 296 w 296"/>
                <a:gd name="T9" fmla="*/ 133 h 294"/>
                <a:gd name="T10" fmla="*/ 295 w 296"/>
                <a:gd name="T11" fmla="*/ 159 h 294"/>
                <a:gd name="T12" fmla="*/ 288 w 296"/>
                <a:gd name="T13" fmla="*/ 184 h 294"/>
                <a:gd name="T14" fmla="*/ 277 w 296"/>
                <a:gd name="T15" fmla="*/ 208 h 294"/>
                <a:gd name="T16" fmla="*/ 262 w 296"/>
                <a:gd name="T17" fmla="*/ 229 h 294"/>
                <a:gd name="T18" fmla="*/ 244 w 296"/>
                <a:gd name="T19" fmla="*/ 248 h 294"/>
                <a:gd name="T20" fmla="*/ 223 w 296"/>
                <a:gd name="T21" fmla="*/ 264 h 294"/>
                <a:gd name="T22" fmla="*/ 200 w 296"/>
                <a:gd name="T23" fmla="*/ 278 h 294"/>
                <a:gd name="T24" fmla="*/ 175 w 296"/>
                <a:gd name="T25" fmla="*/ 287 h 294"/>
                <a:gd name="T26" fmla="*/ 147 w 296"/>
                <a:gd name="T27" fmla="*/ 293 h 294"/>
                <a:gd name="T28" fmla="*/ 118 w 296"/>
                <a:gd name="T29" fmla="*/ 294 h 294"/>
                <a:gd name="T30" fmla="*/ 90 w 296"/>
                <a:gd name="T31" fmla="*/ 290 h 294"/>
                <a:gd name="T32" fmla="*/ 60 w 296"/>
                <a:gd name="T33" fmla="*/ 281 h 294"/>
                <a:gd name="T34" fmla="*/ 30 w 296"/>
                <a:gd name="T35" fmla="*/ 267 h 294"/>
                <a:gd name="T36" fmla="*/ 0 w 296"/>
                <a:gd name="T37" fmla="*/ 247 h 294"/>
                <a:gd name="T38" fmla="*/ 20 w 296"/>
                <a:gd name="T39" fmla="*/ 246 h 294"/>
                <a:gd name="T40" fmla="*/ 42 w 296"/>
                <a:gd name="T41" fmla="*/ 244 h 294"/>
                <a:gd name="T42" fmla="*/ 64 w 296"/>
                <a:gd name="T43" fmla="*/ 242 h 294"/>
                <a:gd name="T44" fmla="*/ 85 w 296"/>
                <a:gd name="T45" fmla="*/ 239 h 294"/>
                <a:gd name="T46" fmla="*/ 106 w 296"/>
                <a:gd name="T47" fmla="*/ 233 h 294"/>
                <a:gd name="T48" fmla="*/ 126 w 296"/>
                <a:gd name="T49" fmla="*/ 227 h 294"/>
                <a:gd name="T50" fmla="*/ 146 w 296"/>
                <a:gd name="T51" fmla="*/ 219 h 294"/>
                <a:gd name="T52" fmla="*/ 164 w 296"/>
                <a:gd name="T53" fmla="*/ 210 h 294"/>
                <a:gd name="T54" fmla="*/ 182 w 296"/>
                <a:gd name="T55" fmla="*/ 199 h 294"/>
                <a:gd name="T56" fmla="*/ 198 w 296"/>
                <a:gd name="T57" fmla="*/ 187 h 294"/>
                <a:gd name="T58" fmla="*/ 212 w 296"/>
                <a:gd name="T59" fmla="*/ 172 h 294"/>
                <a:gd name="T60" fmla="*/ 224 w 296"/>
                <a:gd name="T61" fmla="*/ 156 h 294"/>
                <a:gd name="T62" fmla="*/ 234 w 296"/>
                <a:gd name="T63" fmla="*/ 138 h 294"/>
                <a:gd name="T64" fmla="*/ 242 w 296"/>
                <a:gd name="T65" fmla="*/ 118 h 294"/>
                <a:gd name="T66" fmla="*/ 247 w 296"/>
                <a:gd name="T67" fmla="*/ 95 h 294"/>
                <a:gd name="T68" fmla="*/ 250 w 296"/>
                <a:gd name="T69" fmla="*/ 7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6" h="294">
                  <a:moveTo>
                    <a:pt x="250" y="70"/>
                  </a:moveTo>
                  <a:lnTo>
                    <a:pt x="229" y="0"/>
                  </a:lnTo>
                  <a:lnTo>
                    <a:pt x="284" y="79"/>
                  </a:lnTo>
                  <a:lnTo>
                    <a:pt x="292" y="106"/>
                  </a:lnTo>
                  <a:lnTo>
                    <a:pt x="296" y="133"/>
                  </a:lnTo>
                  <a:lnTo>
                    <a:pt x="295" y="159"/>
                  </a:lnTo>
                  <a:lnTo>
                    <a:pt x="288" y="184"/>
                  </a:lnTo>
                  <a:lnTo>
                    <a:pt x="277" y="208"/>
                  </a:lnTo>
                  <a:lnTo>
                    <a:pt x="262" y="229"/>
                  </a:lnTo>
                  <a:lnTo>
                    <a:pt x="244" y="248"/>
                  </a:lnTo>
                  <a:lnTo>
                    <a:pt x="223" y="264"/>
                  </a:lnTo>
                  <a:lnTo>
                    <a:pt x="200" y="278"/>
                  </a:lnTo>
                  <a:lnTo>
                    <a:pt x="175" y="287"/>
                  </a:lnTo>
                  <a:lnTo>
                    <a:pt x="147" y="293"/>
                  </a:lnTo>
                  <a:lnTo>
                    <a:pt x="118" y="294"/>
                  </a:lnTo>
                  <a:lnTo>
                    <a:pt x="90" y="290"/>
                  </a:lnTo>
                  <a:lnTo>
                    <a:pt x="60" y="281"/>
                  </a:lnTo>
                  <a:lnTo>
                    <a:pt x="30" y="267"/>
                  </a:lnTo>
                  <a:lnTo>
                    <a:pt x="0" y="247"/>
                  </a:lnTo>
                  <a:lnTo>
                    <a:pt x="20" y="246"/>
                  </a:lnTo>
                  <a:lnTo>
                    <a:pt x="42" y="244"/>
                  </a:lnTo>
                  <a:lnTo>
                    <a:pt x="64" y="242"/>
                  </a:lnTo>
                  <a:lnTo>
                    <a:pt x="85" y="239"/>
                  </a:lnTo>
                  <a:lnTo>
                    <a:pt x="106" y="233"/>
                  </a:lnTo>
                  <a:lnTo>
                    <a:pt x="126" y="227"/>
                  </a:lnTo>
                  <a:lnTo>
                    <a:pt x="146" y="219"/>
                  </a:lnTo>
                  <a:lnTo>
                    <a:pt x="164" y="210"/>
                  </a:lnTo>
                  <a:lnTo>
                    <a:pt x="182" y="199"/>
                  </a:lnTo>
                  <a:lnTo>
                    <a:pt x="198" y="187"/>
                  </a:lnTo>
                  <a:lnTo>
                    <a:pt x="212" y="172"/>
                  </a:lnTo>
                  <a:lnTo>
                    <a:pt x="224" y="156"/>
                  </a:lnTo>
                  <a:lnTo>
                    <a:pt x="234" y="138"/>
                  </a:lnTo>
                  <a:lnTo>
                    <a:pt x="242" y="118"/>
                  </a:lnTo>
                  <a:lnTo>
                    <a:pt x="247" y="95"/>
                  </a:lnTo>
                  <a:lnTo>
                    <a:pt x="250" y="7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Freeform 510"/>
            <p:cNvSpPr>
              <a:spLocks/>
            </p:cNvSpPr>
            <p:nvPr/>
          </p:nvSpPr>
          <p:spPr bwMode="auto">
            <a:xfrm>
              <a:off x="9821863" y="1181100"/>
              <a:ext cx="242888" cy="225425"/>
            </a:xfrm>
            <a:custGeom>
              <a:avLst/>
              <a:gdLst>
                <a:gd name="T0" fmla="*/ 39 w 305"/>
                <a:gd name="T1" fmla="*/ 212 h 285"/>
                <a:gd name="T2" fmla="*/ 54 w 305"/>
                <a:gd name="T3" fmla="*/ 285 h 285"/>
                <a:gd name="T4" fmla="*/ 7 w 305"/>
                <a:gd name="T5" fmla="*/ 202 h 285"/>
                <a:gd name="T6" fmla="*/ 1 w 305"/>
                <a:gd name="T7" fmla="*/ 174 h 285"/>
                <a:gd name="T8" fmla="*/ 0 w 305"/>
                <a:gd name="T9" fmla="*/ 147 h 285"/>
                <a:gd name="T10" fmla="*/ 5 w 305"/>
                <a:gd name="T11" fmla="*/ 120 h 285"/>
                <a:gd name="T12" fmla="*/ 13 w 305"/>
                <a:gd name="T13" fmla="*/ 96 h 285"/>
                <a:gd name="T14" fmla="*/ 26 w 305"/>
                <a:gd name="T15" fmla="*/ 74 h 285"/>
                <a:gd name="T16" fmla="*/ 42 w 305"/>
                <a:gd name="T17" fmla="*/ 53 h 285"/>
                <a:gd name="T18" fmla="*/ 61 w 305"/>
                <a:gd name="T19" fmla="*/ 36 h 285"/>
                <a:gd name="T20" fmla="*/ 84 w 305"/>
                <a:gd name="T21" fmla="*/ 22 h 285"/>
                <a:gd name="T22" fmla="*/ 109 w 305"/>
                <a:gd name="T23" fmla="*/ 11 h 285"/>
                <a:gd name="T24" fmla="*/ 135 w 305"/>
                <a:gd name="T25" fmla="*/ 4 h 285"/>
                <a:gd name="T26" fmla="*/ 163 w 305"/>
                <a:gd name="T27" fmla="*/ 0 h 285"/>
                <a:gd name="T28" fmla="*/ 190 w 305"/>
                <a:gd name="T29" fmla="*/ 3 h 285"/>
                <a:gd name="T30" fmla="*/ 220 w 305"/>
                <a:gd name="T31" fmla="*/ 8 h 285"/>
                <a:gd name="T32" fmla="*/ 249 w 305"/>
                <a:gd name="T33" fmla="*/ 20 h 285"/>
                <a:gd name="T34" fmla="*/ 278 w 305"/>
                <a:gd name="T35" fmla="*/ 37 h 285"/>
                <a:gd name="T36" fmla="*/ 305 w 305"/>
                <a:gd name="T37" fmla="*/ 60 h 285"/>
                <a:gd name="T38" fmla="*/ 285 w 305"/>
                <a:gd name="T39" fmla="*/ 59 h 285"/>
                <a:gd name="T40" fmla="*/ 263 w 305"/>
                <a:gd name="T41" fmla="*/ 59 h 285"/>
                <a:gd name="T42" fmla="*/ 241 w 305"/>
                <a:gd name="T43" fmla="*/ 59 h 285"/>
                <a:gd name="T44" fmla="*/ 219 w 305"/>
                <a:gd name="T45" fmla="*/ 61 h 285"/>
                <a:gd name="T46" fmla="*/ 198 w 305"/>
                <a:gd name="T47" fmla="*/ 65 h 285"/>
                <a:gd name="T48" fmla="*/ 178 w 305"/>
                <a:gd name="T49" fmla="*/ 69 h 285"/>
                <a:gd name="T50" fmla="*/ 157 w 305"/>
                <a:gd name="T51" fmla="*/ 75 h 285"/>
                <a:gd name="T52" fmla="*/ 137 w 305"/>
                <a:gd name="T53" fmla="*/ 82 h 285"/>
                <a:gd name="T54" fmla="*/ 119 w 305"/>
                <a:gd name="T55" fmla="*/ 91 h 285"/>
                <a:gd name="T56" fmla="*/ 103 w 305"/>
                <a:gd name="T57" fmla="*/ 103 h 285"/>
                <a:gd name="T58" fmla="*/ 87 w 305"/>
                <a:gd name="T59" fmla="*/ 115 h 285"/>
                <a:gd name="T60" fmla="*/ 73 w 305"/>
                <a:gd name="T61" fmla="*/ 130 h 285"/>
                <a:gd name="T62" fmla="*/ 61 w 305"/>
                <a:gd name="T63" fmla="*/ 147 h 285"/>
                <a:gd name="T64" fmla="*/ 52 w 305"/>
                <a:gd name="T65" fmla="*/ 166 h 285"/>
                <a:gd name="T66" fmla="*/ 44 w 305"/>
                <a:gd name="T67" fmla="*/ 188 h 285"/>
                <a:gd name="T68" fmla="*/ 39 w 305"/>
                <a:gd name="T69" fmla="*/ 21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5" h="285">
                  <a:moveTo>
                    <a:pt x="39" y="212"/>
                  </a:moveTo>
                  <a:lnTo>
                    <a:pt x="54" y="285"/>
                  </a:lnTo>
                  <a:lnTo>
                    <a:pt x="7" y="202"/>
                  </a:lnTo>
                  <a:lnTo>
                    <a:pt x="1" y="174"/>
                  </a:lnTo>
                  <a:lnTo>
                    <a:pt x="0" y="147"/>
                  </a:lnTo>
                  <a:lnTo>
                    <a:pt x="5" y="120"/>
                  </a:lnTo>
                  <a:lnTo>
                    <a:pt x="13" y="96"/>
                  </a:lnTo>
                  <a:lnTo>
                    <a:pt x="26" y="74"/>
                  </a:lnTo>
                  <a:lnTo>
                    <a:pt x="42" y="53"/>
                  </a:lnTo>
                  <a:lnTo>
                    <a:pt x="61" y="36"/>
                  </a:lnTo>
                  <a:lnTo>
                    <a:pt x="84" y="22"/>
                  </a:lnTo>
                  <a:lnTo>
                    <a:pt x="109" y="11"/>
                  </a:lnTo>
                  <a:lnTo>
                    <a:pt x="135" y="4"/>
                  </a:lnTo>
                  <a:lnTo>
                    <a:pt x="163" y="0"/>
                  </a:lnTo>
                  <a:lnTo>
                    <a:pt x="190" y="3"/>
                  </a:lnTo>
                  <a:lnTo>
                    <a:pt x="220" y="8"/>
                  </a:lnTo>
                  <a:lnTo>
                    <a:pt x="249" y="20"/>
                  </a:lnTo>
                  <a:lnTo>
                    <a:pt x="278" y="37"/>
                  </a:lnTo>
                  <a:lnTo>
                    <a:pt x="305" y="60"/>
                  </a:lnTo>
                  <a:lnTo>
                    <a:pt x="285" y="59"/>
                  </a:lnTo>
                  <a:lnTo>
                    <a:pt x="263" y="59"/>
                  </a:lnTo>
                  <a:lnTo>
                    <a:pt x="241" y="59"/>
                  </a:lnTo>
                  <a:lnTo>
                    <a:pt x="219" y="61"/>
                  </a:lnTo>
                  <a:lnTo>
                    <a:pt x="198" y="65"/>
                  </a:lnTo>
                  <a:lnTo>
                    <a:pt x="178" y="69"/>
                  </a:lnTo>
                  <a:lnTo>
                    <a:pt x="157" y="75"/>
                  </a:lnTo>
                  <a:lnTo>
                    <a:pt x="137" y="82"/>
                  </a:lnTo>
                  <a:lnTo>
                    <a:pt x="119" y="91"/>
                  </a:lnTo>
                  <a:lnTo>
                    <a:pt x="103" y="103"/>
                  </a:lnTo>
                  <a:lnTo>
                    <a:pt x="87" y="115"/>
                  </a:lnTo>
                  <a:lnTo>
                    <a:pt x="73" y="130"/>
                  </a:lnTo>
                  <a:lnTo>
                    <a:pt x="61" y="147"/>
                  </a:lnTo>
                  <a:lnTo>
                    <a:pt x="52" y="166"/>
                  </a:lnTo>
                  <a:lnTo>
                    <a:pt x="44" y="188"/>
                  </a:lnTo>
                  <a:lnTo>
                    <a:pt x="39" y="212"/>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8" name="Freeform 511"/>
            <p:cNvSpPr>
              <a:spLocks/>
            </p:cNvSpPr>
            <p:nvPr/>
          </p:nvSpPr>
          <p:spPr bwMode="auto">
            <a:xfrm>
              <a:off x="9971088" y="1385888"/>
              <a:ext cx="146050" cy="114300"/>
            </a:xfrm>
            <a:custGeom>
              <a:avLst/>
              <a:gdLst>
                <a:gd name="T0" fmla="*/ 0 w 184"/>
                <a:gd name="T1" fmla="*/ 120 h 144"/>
                <a:gd name="T2" fmla="*/ 36 w 184"/>
                <a:gd name="T3" fmla="*/ 114 h 144"/>
                <a:gd name="T4" fmla="*/ 65 w 184"/>
                <a:gd name="T5" fmla="*/ 109 h 144"/>
                <a:gd name="T6" fmla="*/ 88 w 184"/>
                <a:gd name="T7" fmla="*/ 100 h 144"/>
                <a:gd name="T8" fmla="*/ 107 w 184"/>
                <a:gd name="T9" fmla="*/ 90 h 144"/>
                <a:gd name="T10" fmla="*/ 123 w 184"/>
                <a:gd name="T11" fmla="*/ 76 h 144"/>
                <a:gd name="T12" fmla="*/ 139 w 184"/>
                <a:gd name="T13" fmla="*/ 57 h 144"/>
                <a:gd name="T14" fmla="*/ 157 w 184"/>
                <a:gd name="T15" fmla="*/ 33 h 144"/>
                <a:gd name="T16" fmla="*/ 175 w 184"/>
                <a:gd name="T17" fmla="*/ 0 h 144"/>
                <a:gd name="T18" fmla="*/ 181 w 184"/>
                <a:gd name="T19" fmla="*/ 19 h 144"/>
                <a:gd name="T20" fmla="*/ 183 w 184"/>
                <a:gd name="T21" fmla="*/ 35 h 144"/>
                <a:gd name="T22" fmla="*/ 184 w 184"/>
                <a:gd name="T23" fmla="*/ 50 h 144"/>
                <a:gd name="T24" fmla="*/ 183 w 184"/>
                <a:gd name="T25" fmla="*/ 62 h 144"/>
                <a:gd name="T26" fmla="*/ 180 w 184"/>
                <a:gd name="T27" fmla="*/ 73 h 144"/>
                <a:gd name="T28" fmla="*/ 174 w 184"/>
                <a:gd name="T29" fmla="*/ 83 h 144"/>
                <a:gd name="T30" fmla="*/ 166 w 184"/>
                <a:gd name="T31" fmla="*/ 91 h 144"/>
                <a:gd name="T32" fmla="*/ 156 w 184"/>
                <a:gd name="T33" fmla="*/ 99 h 144"/>
                <a:gd name="T34" fmla="*/ 144 w 184"/>
                <a:gd name="T35" fmla="*/ 106 h 144"/>
                <a:gd name="T36" fmla="*/ 131 w 184"/>
                <a:gd name="T37" fmla="*/ 112 h 144"/>
                <a:gd name="T38" fmla="*/ 116 w 184"/>
                <a:gd name="T39" fmla="*/ 117 h 144"/>
                <a:gd name="T40" fmla="*/ 99 w 184"/>
                <a:gd name="T41" fmla="*/ 122 h 144"/>
                <a:gd name="T42" fmla="*/ 82 w 184"/>
                <a:gd name="T43" fmla="*/ 127 h 144"/>
                <a:gd name="T44" fmla="*/ 62 w 184"/>
                <a:gd name="T45" fmla="*/ 133 h 144"/>
                <a:gd name="T46" fmla="*/ 40 w 184"/>
                <a:gd name="T47" fmla="*/ 138 h 144"/>
                <a:gd name="T48" fmla="*/ 18 w 184"/>
                <a:gd name="T49" fmla="*/ 144 h 144"/>
                <a:gd name="T50" fmla="*/ 16 w 184"/>
                <a:gd name="T51" fmla="*/ 141 h 144"/>
                <a:gd name="T52" fmla="*/ 12 w 184"/>
                <a:gd name="T53" fmla="*/ 133 h 144"/>
                <a:gd name="T54" fmla="*/ 6 w 184"/>
                <a:gd name="T55" fmla="*/ 125 h 144"/>
                <a:gd name="T56" fmla="*/ 0 w 184"/>
                <a:gd name="T57" fmla="*/ 12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4" h="144">
                  <a:moveTo>
                    <a:pt x="0" y="120"/>
                  </a:moveTo>
                  <a:lnTo>
                    <a:pt x="36" y="114"/>
                  </a:lnTo>
                  <a:lnTo>
                    <a:pt x="65" y="109"/>
                  </a:lnTo>
                  <a:lnTo>
                    <a:pt x="88" y="100"/>
                  </a:lnTo>
                  <a:lnTo>
                    <a:pt x="107" y="90"/>
                  </a:lnTo>
                  <a:lnTo>
                    <a:pt x="123" y="76"/>
                  </a:lnTo>
                  <a:lnTo>
                    <a:pt x="139" y="57"/>
                  </a:lnTo>
                  <a:lnTo>
                    <a:pt x="157" y="33"/>
                  </a:lnTo>
                  <a:lnTo>
                    <a:pt x="175" y="0"/>
                  </a:lnTo>
                  <a:lnTo>
                    <a:pt x="181" y="19"/>
                  </a:lnTo>
                  <a:lnTo>
                    <a:pt x="183" y="35"/>
                  </a:lnTo>
                  <a:lnTo>
                    <a:pt x="184" y="50"/>
                  </a:lnTo>
                  <a:lnTo>
                    <a:pt x="183" y="62"/>
                  </a:lnTo>
                  <a:lnTo>
                    <a:pt x="180" y="73"/>
                  </a:lnTo>
                  <a:lnTo>
                    <a:pt x="174" y="83"/>
                  </a:lnTo>
                  <a:lnTo>
                    <a:pt x="166" y="91"/>
                  </a:lnTo>
                  <a:lnTo>
                    <a:pt x="156" y="99"/>
                  </a:lnTo>
                  <a:lnTo>
                    <a:pt x="144" y="106"/>
                  </a:lnTo>
                  <a:lnTo>
                    <a:pt x="131" y="112"/>
                  </a:lnTo>
                  <a:lnTo>
                    <a:pt x="116" y="117"/>
                  </a:lnTo>
                  <a:lnTo>
                    <a:pt x="99" y="122"/>
                  </a:lnTo>
                  <a:lnTo>
                    <a:pt x="82" y="127"/>
                  </a:lnTo>
                  <a:lnTo>
                    <a:pt x="62" y="133"/>
                  </a:lnTo>
                  <a:lnTo>
                    <a:pt x="40" y="138"/>
                  </a:lnTo>
                  <a:lnTo>
                    <a:pt x="18" y="144"/>
                  </a:lnTo>
                  <a:lnTo>
                    <a:pt x="16" y="141"/>
                  </a:lnTo>
                  <a:lnTo>
                    <a:pt x="12" y="133"/>
                  </a:lnTo>
                  <a:lnTo>
                    <a:pt x="6" y="125"/>
                  </a:lnTo>
                  <a:lnTo>
                    <a:pt x="0" y="120"/>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9" name="Freeform 512"/>
            <p:cNvSpPr>
              <a:spLocks/>
            </p:cNvSpPr>
            <p:nvPr/>
          </p:nvSpPr>
          <p:spPr bwMode="auto">
            <a:xfrm>
              <a:off x="9845676" y="1200150"/>
              <a:ext cx="150813" cy="103188"/>
            </a:xfrm>
            <a:custGeom>
              <a:avLst/>
              <a:gdLst>
                <a:gd name="T0" fmla="*/ 190 w 190"/>
                <a:gd name="T1" fmla="*/ 27 h 130"/>
                <a:gd name="T2" fmla="*/ 171 w 190"/>
                <a:gd name="T3" fmla="*/ 28 h 130"/>
                <a:gd name="T4" fmla="*/ 153 w 190"/>
                <a:gd name="T5" fmla="*/ 30 h 130"/>
                <a:gd name="T6" fmla="*/ 138 w 190"/>
                <a:gd name="T7" fmla="*/ 31 h 130"/>
                <a:gd name="T8" fmla="*/ 124 w 190"/>
                <a:gd name="T9" fmla="*/ 32 h 130"/>
                <a:gd name="T10" fmla="*/ 112 w 190"/>
                <a:gd name="T11" fmla="*/ 35 h 130"/>
                <a:gd name="T12" fmla="*/ 100 w 190"/>
                <a:gd name="T13" fmla="*/ 38 h 130"/>
                <a:gd name="T14" fmla="*/ 90 w 190"/>
                <a:gd name="T15" fmla="*/ 41 h 130"/>
                <a:gd name="T16" fmla="*/ 81 w 190"/>
                <a:gd name="T17" fmla="*/ 46 h 130"/>
                <a:gd name="T18" fmla="*/ 71 w 190"/>
                <a:gd name="T19" fmla="*/ 51 h 130"/>
                <a:gd name="T20" fmla="*/ 62 w 190"/>
                <a:gd name="T21" fmla="*/ 58 h 130"/>
                <a:gd name="T22" fmla="*/ 54 w 190"/>
                <a:gd name="T23" fmla="*/ 66 h 130"/>
                <a:gd name="T24" fmla="*/ 45 w 190"/>
                <a:gd name="T25" fmla="*/ 76 h 130"/>
                <a:gd name="T26" fmla="*/ 36 w 190"/>
                <a:gd name="T27" fmla="*/ 87 h 130"/>
                <a:gd name="T28" fmla="*/ 27 w 190"/>
                <a:gd name="T29" fmla="*/ 100 h 130"/>
                <a:gd name="T30" fmla="*/ 16 w 190"/>
                <a:gd name="T31" fmla="*/ 114 h 130"/>
                <a:gd name="T32" fmla="*/ 5 w 190"/>
                <a:gd name="T33" fmla="*/ 130 h 130"/>
                <a:gd name="T34" fmla="*/ 1 w 190"/>
                <a:gd name="T35" fmla="*/ 111 h 130"/>
                <a:gd name="T36" fmla="*/ 0 w 190"/>
                <a:gd name="T37" fmla="*/ 94 h 130"/>
                <a:gd name="T38" fmla="*/ 0 w 190"/>
                <a:gd name="T39" fmla="*/ 80 h 130"/>
                <a:gd name="T40" fmla="*/ 2 w 190"/>
                <a:gd name="T41" fmla="*/ 68 h 130"/>
                <a:gd name="T42" fmla="*/ 7 w 190"/>
                <a:gd name="T43" fmla="*/ 57 h 130"/>
                <a:gd name="T44" fmla="*/ 14 w 190"/>
                <a:gd name="T45" fmla="*/ 48 h 130"/>
                <a:gd name="T46" fmla="*/ 22 w 190"/>
                <a:gd name="T47" fmla="*/ 40 h 130"/>
                <a:gd name="T48" fmla="*/ 32 w 190"/>
                <a:gd name="T49" fmla="*/ 33 h 130"/>
                <a:gd name="T50" fmla="*/ 45 w 190"/>
                <a:gd name="T51" fmla="*/ 27 h 130"/>
                <a:gd name="T52" fmla="*/ 59 w 190"/>
                <a:gd name="T53" fmla="*/ 23 h 130"/>
                <a:gd name="T54" fmla="*/ 74 w 190"/>
                <a:gd name="T55" fmla="*/ 18 h 130"/>
                <a:gd name="T56" fmla="*/ 91 w 190"/>
                <a:gd name="T57" fmla="*/ 15 h 130"/>
                <a:gd name="T58" fmla="*/ 109 w 190"/>
                <a:gd name="T59" fmla="*/ 11 h 130"/>
                <a:gd name="T60" fmla="*/ 129 w 190"/>
                <a:gd name="T61" fmla="*/ 8 h 130"/>
                <a:gd name="T62" fmla="*/ 151 w 190"/>
                <a:gd name="T63" fmla="*/ 4 h 130"/>
                <a:gd name="T64" fmla="*/ 174 w 190"/>
                <a:gd name="T65" fmla="*/ 0 h 130"/>
                <a:gd name="T66" fmla="*/ 175 w 190"/>
                <a:gd name="T67" fmla="*/ 3 h 130"/>
                <a:gd name="T68" fmla="*/ 180 w 190"/>
                <a:gd name="T69" fmla="*/ 12 h 130"/>
                <a:gd name="T70" fmla="*/ 185 w 190"/>
                <a:gd name="T71" fmla="*/ 22 h 130"/>
                <a:gd name="T72" fmla="*/ 190 w 190"/>
                <a:gd name="T73" fmla="*/ 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0" h="130">
                  <a:moveTo>
                    <a:pt x="190" y="27"/>
                  </a:moveTo>
                  <a:lnTo>
                    <a:pt x="171" y="28"/>
                  </a:lnTo>
                  <a:lnTo>
                    <a:pt x="153" y="30"/>
                  </a:lnTo>
                  <a:lnTo>
                    <a:pt x="138" y="31"/>
                  </a:lnTo>
                  <a:lnTo>
                    <a:pt x="124" y="32"/>
                  </a:lnTo>
                  <a:lnTo>
                    <a:pt x="112" y="35"/>
                  </a:lnTo>
                  <a:lnTo>
                    <a:pt x="100" y="38"/>
                  </a:lnTo>
                  <a:lnTo>
                    <a:pt x="90" y="41"/>
                  </a:lnTo>
                  <a:lnTo>
                    <a:pt x="81" y="46"/>
                  </a:lnTo>
                  <a:lnTo>
                    <a:pt x="71" y="51"/>
                  </a:lnTo>
                  <a:lnTo>
                    <a:pt x="62" y="58"/>
                  </a:lnTo>
                  <a:lnTo>
                    <a:pt x="54" y="66"/>
                  </a:lnTo>
                  <a:lnTo>
                    <a:pt x="45" y="76"/>
                  </a:lnTo>
                  <a:lnTo>
                    <a:pt x="36" y="87"/>
                  </a:lnTo>
                  <a:lnTo>
                    <a:pt x="27" y="100"/>
                  </a:lnTo>
                  <a:lnTo>
                    <a:pt x="16" y="114"/>
                  </a:lnTo>
                  <a:lnTo>
                    <a:pt x="5" y="130"/>
                  </a:lnTo>
                  <a:lnTo>
                    <a:pt x="1" y="111"/>
                  </a:lnTo>
                  <a:lnTo>
                    <a:pt x="0" y="94"/>
                  </a:lnTo>
                  <a:lnTo>
                    <a:pt x="0" y="80"/>
                  </a:lnTo>
                  <a:lnTo>
                    <a:pt x="2" y="68"/>
                  </a:lnTo>
                  <a:lnTo>
                    <a:pt x="7" y="57"/>
                  </a:lnTo>
                  <a:lnTo>
                    <a:pt x="14" y="48"/>
                  </a:lnTo>
                  <a:lnTo>
                    <a:pt x="22" y="40"/>
                  </a:lnTo>
                  <a:lnTo>
                    <a:pt x="32" y="33"/>
                  </a:lnTo>
                  <a:lnTo>
                    <a:pt x="45" y="27"/>
                  </a:lnTo>
                  <a:lnTo>
                    <a:pt x="59" y="23"/>
                  </a:lnTo>
                  <a:lnTo>
                    <a:pt x="74" y="18"/>
                  </a:lnTo>
                  <a:lnTo>
                    <a:pt x="91" y="15"/>
                  </a:lnTo>
                  <a:lnTo>
                    <a:pt x="109" y="11"/>
                  </a:lnTo>
                  <a:lnTo>
                    <a:pt x="129" y="8"/>
                  </a:lnTo>
                  <a:lnTo>
                    <a:pt x="151" y="4"/>
                  </a:lnTo>
                  <a:lnTo>
                    <a:pt x="174" y="0"/>
                  </a:lnTo>
                  <a:lnTo>
                    <a:pt x="175" y="3"/>
                  </a:lnTo>
                  <a:lnTo>
                    <a:pt x="180" y="12"/>
                  </a:lnTo>
                  <a:lnTo>
                    <a:pt x="185" y="22"/>
                  </a:lnTo>
                  <a:lnTo>
                    <a:pt x="190" y="27"/>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0" name="Freeform 513"/>
            <p:cNvSpPr>
              <a:spLocks/>
            </p:cNvSpPr>
            <p:nvPr/>
          </p:nvSpPr>
          <p:spPr bwMode="auto">
            <a:xfrm>
              <a:off x="10477501" y="512763"/>
              <a:ext cx="104775" cy="846138"/>
            </a:xfrm>
            <a:custGeom>
              <a:avLst/>
              <a:gdLst>
                <a:gd name="T0" fmla="*/ 0 w 134"/>
                <a:gd name="T1" fmla="*/ 103 h 1065"/>
                <a:gd name="T2" fmla="*/ 0 w 134"/>
                <a:gd name="T3" fmla="*/ 278 h 1065"/>
                <a:gd name="T4" fmla="*/ 83 w 134"/>
                <a:gd name="T5" fmla="*/ 899 h 1065"/>
                <a:gd name="T6" fmla="*/ 83 w 134"/>
                <a:gd name="T7" fmla="*/ 1065 h 1065"/>
                <a:gd name="T8" fmla="*/ 134 w 134"/>
                <a:gd name="T9" fmla="*/ 1053 h 1065"/>
                <a:gd name="T10" fmla="*/ 92 w 134"/>
                <a:gd name="T11" fmla="*/ 797 h 1065"/>
                <a:gd name="T12" fmla="*/ 31 w 134"/>
                <a:gd name="T13" fmla="*/ 216 h 1065"/>
                <a:gd name="T14" fmla="*/ 52 w 134"/>
                <a:gd name="T15" fmla="*/ 10 h 1065"/>
                <a:gd name="T16" fmla="*/ 0 w 134"/>
                <a:gd name="T17" fmla="*/ 0 h 1065"/>
                <a:gd name="T18" fmla="*/ 0 w 134"/>
                <a:gd name="T19" fmla="*/ 10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065">
                  <a:moveTo>
                    <a:pt x="0" y="103"/>
                  </a:moveTo>
                  <a:lnTo>
                    <a:pt x="0" y="278"/>
                  </a:lnTo>
                  <a:lnTo>
                    <a:pt x="83" y="899"/>
                  </a:lnTo>
                  <a:lnTo>
                    <a:pt x="83" y="1065"/>
                  </a:lnTo>
                  <a:lnTo>
                    <a:pt x="134" y="1053"/>
                  </a:lnTo>
                  <a:lnTo>
                    <a:pt x="92" y="797"/>
                  </a:lnTo>
                  <a:lnTo>
                    <a:pt x="31" y="216"/>
                  </a:lnTo>
                  <a:lnTo>
                    <a:pt x="52" y="10"/>
                  </a:lnTo>
                  <a:lnTo>
                    <a:pt x="0" y="0"/>
                  </a:lnTo>
                  <a:lnTo>
                    <a:pt x="0" y="103"/>
                  </a:lnTo>
                  <a:close/>
                </a:path>
              </a:pathLst>
            </a:custGeom>
            <a:solidFill>
              <a:srgbClr val="9142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Freeform 514"/>
            <p:cNvSpPr>
              <a:spLocks/>
            </p:cNvSpPr>
            <p:nvPr/>
          </p:nvSpPr>
          <p:spPr bwMode="auto">
            <a:xfrm>
              <a:off x="9536113" y="685800"/>
              <a:ext cx="352425" cy="525463"/>
            </a:xfrm>
            <a:custGeom>
              <a:avLst/>
              <a:gdLst>
                <a:gd name="T0" fmla="*/ 41 w 443"/>
                <a:gd name="T1" fmla="*/ 104 h 662"/>
                <a:gd name="T2" fmla="*/ 1 w 443"/>
                <a:gd name="T3" fmla="*/ 166 h 662"/>
                <a:gd name="T4" fmla="*/ 42 w 443"/>
                <a:gd name="T5" fmla="*/ 435 h 662"/>
                <a:gd name="T6" fmla="*/ 93 w 443"/>
                <a:gd name="T7" fmla="*/ 477 h 662"/>
                <a:gd name="T8" fmla="*/ 62 w 443"/>
                <a:gd name="T9" fmla="*/ 321 h 662"/>
                <a:gd name="T10" fmla="*/ 114 w 443"/>
                <a:gd name="T11" fmla="*/ 237 h 662"/>
                <a:gd name="T12" fmla="*/ 135 w 443"/>
                <a:gd name="T13" fmla="*/ 218 h 662"/>
                <a:gd name="T14" fmla="*/ 330 w 443"/>
                <a:gd name="T15" fmla="*/ 477 h 662"/>
                <a:gd name="T16" fmla="*/ 423 w 443"/>
                <a:gd name="T17" fmla="*/ 662 h 662"/>
                <a:gd name="T18" fmla="*/ 443 w 443"/>
                <a:gd name="T19" fmla="*/ 591 h 662"/>
                <a:gd name="T20" fmla="*/ 288 w 443"/>
                <a:gd name="T21" fmla="*/ 356 h 662"/>
                <a:gd name="T22" fmla="*/ 103 w 443"/>
                <a:gd name="T23" fmla="*/ 186 h 662"/>
                <a:gd name="T24" fmla="*/ 54 w 443"/>
                <a:gd name="T25" fmla="*/ 103 h 662"/>
                <a:gd name="T26" fmla="*/ 0 w 443"/>
                <a:gd name="T27" fmla="*/ 0 h 662"/>
                <a:gd name="T28" fmla="*/ 41 w 443"/>
                <a:gd name="T29" fmla="*/ 104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3" h="662">
                  <a:moveTo>
                    <a:pt x="41" y="104"/>
                  </a:moveTo>
                  <a:lnTo>
                    <a:pt x="1" y="166"/>
                  </a:lnTo>
                  <a:lnTo>
                    <a:pt x="42" y="435"/>
                  </a:lnTo>
                  <a:lnTo>
                    <a:pt x="93" y="477"/>
                  </a:lnTo>
                  <a:lnTo>
                    <a:pt x="62" y="321"/>
                  </a:lnTo>
                  <a:lnTo>
                    <a:pt x="114" y="237"/>
                  </a:lnTo>
                  <a:lnTo>
                    <a:pt x="135" y="218"/>
                  </a:lnTo>
                  <a:lnTo>
                    <a:pt x="330" y="477"/>
                  </a:lnTo>
                  <a:lnTo>
                    <a:pt x="423" y="662"/>
                  </a:lnTo>
                  <a:lnTo>
                    <a:pt x="443" y="591"/>
                  </a:lnTo>
                  <a:lnTo>
                    <a:pt x="288" y="356"/>
                  </a:lnTo>
                  <a:lnTo>
                    <a:pt x="103" y="186"/>
                  </a:lnTo>
                  <a:lnTo>
                    <a:pt x="54" y="103"/>
                  </a:lnTo>
                  <a:lnTo>
                    <a:pt x="0" y="0"/>
                  </a:lnTo>
                  <a:lnTo>
                    <a:pt x="41" y="104"/>
                  </a:lnTo>
                  <a:close/>
                </a:path>
              </a:pathLst>
            </a:custGeom>
            <a:solidFill>
              <a:srgbClr val="9142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2" name="Freeform 515"/>
            <p:cNvSpPr>
              <a:spLocks/>
            </p:cNvSpPr>
            <p:nvPr/>
          </p:nvSpPr>
          <p:spPr bwMode="auto">
            <a:xfrm>
              <a:off x="9952038" y="1168400"/>
              <a:ext cx="122238" cy="231775"/>
            </a:xfrm>
            <a:custGeom>
              <a:avLst/>
              <a:gdLst>
                <a:gd name="T0" fmla="*/ 4 w 154"/>
                <a:gd name="T1" fmla="*/ 79 h 292"/>
                <a:gd name="T2" fmla="*/ 70 w 154"/>
                <a:gd name="T3" fmla="*/ 119 h 292"/>
                <a:gd name="T4" fmla="*/ 78 w 154"/>
                <a:gd name="T5" fmla="*/ 151 h 292"/>
                <a:gd name="T6" fmla="*/ 84 w 154"/>
                <a:gd name="T7" fmla="*/ 174 h 292"/>
                <a:gd name="T8" fmla="*/ 86 w 154"/>
                <a:gd name="T9" fmla="*/ 192 h 292"/>
                <a:gd name="T10" fmla="*/ 85 w 154"/>
                <a:gd name="T11" fmla="*/ 206 h 292"/>
                <a:gd name="T12" fmla="*/ 82 w 154"/>
                <a:gd name="T13" fmla="*/ 221 h 292"/>
                <a:gd name="T14" fmla="*/ 74 w 154"/>
                <a:gd name="T15" fmla="*/ 239 h 292"/>
                <a:gd name="T16" fmla="*/ 62 w 154"/>
                <a:gd name="T17" fmla="*/ 262 h 292"/>
                <a:gd name="T18" fmla="*/ 47 w 154"/>
                <a:gd name="T19" fmla="*/ 292 h 292"/>
                <a:gd name="T20" fmla="*/ 129 w 154"/>
                <a:gd name="T21" fmla="*/ 218 h 292"/>
                <a:gd name="T22" fmla="*/ 140 w 154"/>
                <a:gd name="T23" fmla="*/ 188 h 292"/>
                <a:gd name="T24" fmla="*/ 148 w 154"/>
                <a:gd name="T25" fmla="*/ 162 h 292"/>
                <a:gd name="T26" fmla="*/ 153 w 154"/>
                <a:gd name="T27" fmla="*/ 140 h 292"/>
                <a:gd name="T28" fmla="*/ 154 w 154"/>
                <a:gd name="T29" fmla="*/ 119 h 292"/>
                <a:gd name="T30" fmla="*/ 150 w 154"/>
                <a:gd name="T31" fmla="*/ 97 h 292"/>
                <a:gd name="T32" fmla="*/ 139 w 154"/>
                <a:gd name="T33" fmla="*/ 74 h 292"/>
                <a:gd name="T34" fmla="*/ 122 w 154"/>
                <a:gd name="T35" fmla="*/ 45 h 292"/>
                <a:gd name="T36" fmla="*/ 98 w 154"/>
                <a:gd name="T37" fmla="*/ 11 h 292"/>
                <a:gd name="T38" fmla="*/ 0 w 154"/>
                <a:gd name="T39" fmla="*/ 0 h 292"/>
                <a:gd name="T40" fmla="*/ 19 w 154"/>
                <a:gd name="T41" fmla="*/ 10 h 292"/>
                <a:gd name="T42" fmla="*/ 36 w 154"/>
                <a:gd name="T43" fmla="*/ 18 h 292"/>
                <a:gd name="T44" fmla="*/ 49 w 154"/>
                <a:gd name="T45" fmla="*/ 25 h 292"/>
                <a:gd name="T46" fmla="*/ 62 w 154"/>
                <a:gd name="T47" fmla="*/ 31 h 292"/>
                <a:gd name="T48" fmla="*/ 71 w 154"/>
                <a:gd name="T49" fmla="*/ 40 h 292"/>
                <a:gd name="T50" fmla="*/ 80 w 154"/>
                <a:gd name="T51" fmla="*/ 51 h 292"/>
                <a:gd name="T52" fmla="*/ 89 w 154"/>
                <a:gd name="T53" fmla="*/ 65 h 292"/>
                <a:gd name="T54" fmla="*/ 95 w 154"/>
                <a:gd name="T55" fmla="*/ 84 h 292"/>
                <a:gd name="T56" fmla="*/ 82 w 154"/>
                <a:gd name="T57" fmla="*/ 78 h 292"/>
                <a:gd name="T58" fmla="*/ 69 w 154"/>
                <a:gd name="T59" fmla="*/ 73 h 292"/>
                <a:gd name="T60" fmla="*/ 57 w 154"/>
                <a:gd name="T61" fmla="*/ 71 h 292"/>
                <a:gd name="T62" fmla="*/ 46 w 154"/>
                <a:gd name="T63" fmla="*/ 69 h 292"/>
                <a:gd name="T64" fmla="*/ 36 w 154"/>
                <a:gd name="T65" fmla="*/ 71 h 292"/>
                <a:gd name="T66" fmla="*/ 25 w 154"/>
                <a:gd name="T67" fmla="*/ 72 h 292"/>
                <a:gd name="T68" fmla="*/ 15 w 154"/>
                <a:gd name="T69" fmla="*/ 75 h 292"/>
                <a:gd name="T70" fmla="*/ 4 w 154"/>
                <a:gd name="T71" fmla="*/ 7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292">
                  <a:moveTo>
                    <a:pt x="4" y="79"/>
                  </a:moveTo>
                  <a:lnTo>
                    <a:pt x="70" y="119"/>
                  </a:lnTo>
                  <a:lnTo>
                    <a:pt x="78" y="151"/>
                  </a:lnTo>
                  <a:lnTo>
                    <a:pt x="84" y="174"/>
                  </a:lnTo>
                  <a:lnTo>
                    <a:pt x="86" y="192"/>
                  </a:lnTo>
                  <a:lnTo>
                    <a:pt x="85" y="206"/>
                  </a:lnTo>
                  <a:lnTo>
                    <a:pt x="82" y="221"/>
                  </a:lnTo>
                  <a:lnTo>
                    <a:pt x="74" y="239"/>
                  </a:lnTo>
                  <a:lnTo>
                    <a:pt x="62" y="262"/>
                  </a:lnTo>
                  <a:lnTo>
                    <a:pt x="47" y="292"/>
                  </a:lnTo>
                  <a:lnTo>
                    <a:pt x="129" y="218"/>
                  </a:lnTo>
                  <a:lnTo>
                    <a:pt x="140" y="188"/>
                  </a:lnTo>
                  <a:lnTo>
                    <a:pt x="148" y="162"/>
                  </a:lnTo>
                  <a:lnTo>
                    <a:pt x="153" y="140"/>
                  </a:lnTo>
                  <a:lnTo>
                    <a:pt x="154" y="119"/>
                  </a:lnTo>
                  <a:lnTo>
                    <a:pt x="150" y="97"/>
                  </a:lnTo>
                  <a:lnTo>
                    <a:pt x="139" y="74"/>
                  </a:lnTo>
                  <a:lnTo>
                    <a:pt x="122" y="45"/>
                  </a:lnTo>
                  <a:lnTo>
                    <a:pt x="98" y="11"/>
                  </a:lnTo>
                  <a:lnTo>
                    <a:pt x="0" y="0"/>
                  </a:lnTo>
                  <a:lnTo>
                    <a:pt x="19" y="10"/>
                  </a:lnTo>
                  <a:lnTo>
                    <a:pt x="36" y="18"/>
                  </a:lnTo>
                  <a:lnTo>
                    <a:pt x="49" y="25"/>
                  </a:lnTo>
                  <a:lnTo>
                    <a:pt x="62" y="31"/>
                  </a:lnTo>
                  <a:lnTo>
                    <a:pt x="71" y="40"/>
                  </a:lnTo>
                  <a:lnTo>
                    <a:pt x="80" y="51"/>
                  </a:lnTo>
                  <a:lnTo>
                    <a:pt x="89" y="65"/>
                  </a:lnTo>
                  <a:lnTo>
                    <a:pt x="95" y="84"/>
                  </a:lnTo>
                  <a:lnTo>
                    <a:pt x="82" y="78"/>
                  </a:lnTo>
                  <a:lnTo>
                    <a:pt x="69" y="73"/>
                  </a:lnTo>
                  <a:lnTo>
                    <a:pt x="57" y="71"/>
                  </a:lnTo>
                  <a:lnTo>
                    <a:pt x="46" y="69"/>
                  </a:lnTo>
                  <a:lnTo>
                    <a:pt x="36" y="71"/>
                  </a:lnTo>
                  <a:lnTo>
                    <a:pt x="25" y="72"/>
                  </a:lnTo>
                  <a:lnTo>
                    <a:pt x="15" y="75"/>
                  </a:lnTo>
                  <a:lnTo>
                    <a:pt x="4" y="79"/>
                  </a:lnTo>
                  <a:close/>
                </a:path>
              </a:pathLst>
            </a:custGeom>
            <a:solidFill>
              <a:srgbClr val="603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3" name="Freeform 516"/>
            <p:cNvSpPr>
              <a:spLocks/>
            </p:cNvSpPr>
            <p:nvPr/>
          </p:nvSpPr>
          <p:spPr bwMode="auto">
            <a:xfrm>
              <a:off x="9774238" y="1373188"/>
              <a:ext cx="279400" cy="176213"/>
            </a:xfrm>
            <a:custGeom>
              <a:avLst/>
              <a:gdLst>
                <a:gd name="T0" fmla="*/ 0 w 352"/>
                <a:gd name="T1" fmla="*/ 0 h 223"/>
                <a:gd name="T2" fmla="*/ 48 w 352"/>
                <a:gd name="T3" fmla="*/ 122 h 223"/>
                <a:gd name="T4" fmla="*/ 65 w 352"/>
                <a:gd name="T5" fmla="*/ 142 h 223"/>
                <a:gd name="T6" fmla="*/ 82 w 352"/>
                <a:gd name="T7" fmla="*/ 159 h 223"/>
                <a:gd name="T8" fmla="*/ 99 w 352"/>
                <a:gd name="T9" fmla="*/ 175 h 223"/>
                <a:gd name="T10" fmla="*/ 117 w 352"/>
                <a:gd name="T11" fmla="*/ 188 h 223"/>
                <a:gd name="T12" fmla="*/ 134 w 352"/>
                <a:gd name="T13" fmla="*/ 200 h 223"/>
                <a:gd name="T14" fmla="*/ 151 w 352"/>
                <a:gd name="T15" fmla="*/ 208 h 223"/>
                <a:gd name="T16" fmla="*/ 170 w 352"/>
                <a:gd name="T17" fmla="*/ 214 h 223"/>
                <a:gd name="T18" fmla="*/ 188 w 352"/>
                <a:gd name="T19" fmla="*/ 219 h 223"/>
                <a:gd name="T20" fmla="*/ 207 w 352"/>
                <a:gd name="T21" fmla="*/ 223 h 223"/>
                <a:gd name="T22" fmla="*/ 225 w 352"/>
                <a:gd name="T23" fmla="*/ 223 h 223"/>
                <a:gd name="T24" fmla="*/ 245 w 352"/>
                <a:gd name="T25" fmla="*/ 221 h 223"/>
                <a:gd name="T26" fmla="*/ 264 w 352"/>
                <a:gd name="T27" fmla="*/ 218 h 223"/>
                <a:gd name="T28" fmla="*/ 285 w 352"/>
                <a:gd name="T29" fmla="*/ 212 h 223"/>
                <a:gd name="T30" fmla="*/ 307 w 352"/>
                <a:gd name="T31" fmla="*/ 204 h 223"/>
                <a:gd name="T32" fmla="*/ 329 w 352"/>
                <a:gd name="T33" fmla="*/ 194 h 223"/>
                <a:gd name="T34" fmla="*/ 352 w 352"/>
                <a:gd name="T35" fmla="*/ 182 h 223"/>
                <a:gd name="T36" fmla="*/ 326 w 352"/>
                <a:gd name="T37" fmla="*/ 190 h 223"/>
                <a:gd name="T38" fmla="*/ 303 w 352"/>
                <a:gd name="T39" fmla="*/ 196 h 223"/>
                <a:gd name="T40" fmla="*/ 281 w 352"/>
                <a:gd name="T41" fmla="*/ 200 h 223"/>
                <a:gd name="T42" fmla="*/ 262 w 352"/>
                <a:gd name="T43" fmla="*/ 203 h 223"/>
                <a:gd name="T44" fmla="*/ 243 w 352"/>
                <a:gd name="T45" fmla="*/ 203 h 223"/>
                <a:gd name="T46" fmla="*/ 226 w 352"/>
                <a:gd name="T47" fmla="*/ 203 h 223"/>
                <a:gd name="T48" fmla="*/ 209 w 352"/>
                <a:gd name="T49" fmla="*/ 201 h 223"/>
                <a:gd name="T50" fmla="*/ 193 w 352"/>
                <a:gd name="T51" fmla="*/ 196 h 223"/>
                <a:gd name="T52" fmla="*/ 177 w 352"/>
                <a:gd name="T53" fmla="*/ 190 h 223"/>
                <a:gd name="T54" fmla="*/ 162 w 352"/>
                <a:gd name="T55" fmla="*/ 182 h 223"/>
                <a:gd name="T56" fmla="*/ 147 w 352"/>
                <a:gd name="T57" fmla="*/ 173 h 223"/>
                <a:gd name="T58" fmla="*/ 130 w 352"/>
                <a:gd name="T59" fmla="*/ 163 h 223"/>
                <a:gd name="T60" fmla="*/ 114 w 352"/>
                <a:gd name="T61" fmla="*/ 150 h 223"/>
                <a:gd name="T62" fmla="*/ 97 w 352"/>
                <a:gd name="T63" fmla="*/ 135 h 223"/>
                <a:gd name="T64" fmla="*/ 80 w 352"/>
                <a:gd name="T65" fmla="*/ 119 h 223"/>
                <a:gd name="T66" fmla="*/ 61 w 352"/>
                <a:gd name="T67" fmla="*/ 102 h 223"/>
                <a:gd name="T68" fmla="*/ 44 w 352"/>
                <a:gd name="T69" fmla="*/ 74 h 223"/>
                <a:gd name="T70" fmla="*/ 0 w 352"/>
                <a:gd name="T7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 h="223">
                  <a:moveTo>
                    <a:pt x="0" y="0"/>
                  </a:moveTo>
                  <a:lnTo>
                    <a:pt x="48" y="122"/>
                  </a:lnTo>
                  <a:lnTo>
                    <a:pt x="65" y="142"/>
                  </a:lnTo>
                  <a:lnTo>
                    <a:pt x="82" y="159"/>
                  </a:lnTo>
                  <a:lnTo>
                    <a:pt x="99" y="175"/>
                  </a:lnTo>
                  <a:lnTo>
                    <a:pt x="117" y="188"/>
                  </a:lnTo>
                  <a:lnTo>
                    <a:pt x="134" y="200"/>
                  </a:lnTo>
                  <a:lnTo>
                    <a:pt x="151" y="208"/>
                  </a:lnTo>
                  <a:lnTo>
                    <a:pt x="170" y="214"/>
                  </a:lnTo>
                  <a:lnTo>
                    <a:pt x="188" y="219"/>
                  </a:lnTo>
                  <a:lnTo>
                    <a:pt x="207" y="223"/>
                  </a:lnTo>
                  <a:lnTo>
                    <a:pt x="225" y="223"/>
                  </a:lnTo>
                  <a:lnTo>
                    <a:pt x="245" y="221"/>
                  </a:lnTo>
                  <a:lnTo>
                    <a:pt x="264" y="218"/>
                  </a:lnTo>
                  <a:lnTo>
                    <a:pt x="285" y="212"/>
                  </a:lnTo>
                  <a:lnTo>
                    <a:pt x="307" y="204"/>
                  </a:lnTo>
                  <a:lnTo>
                    <a:pt x="329" y="194"/>
                  </a:lnTo>
                  <a:lnTo>
                    <a:pt x="352" y="182"/>
                  </a:lnTo>
                  <a:lnTo>
                    <a:pt x="326" y="190"/>
                  </a:lnTo>
                  <a:lnTo>
                    <a:pt x="303" y="196"/>
                  </a:lnTo>
                  <a:lnTo>
                    <a:pt x="281" y="200"/>
                  </a:lnTo>
                  <a:lnTo>
                    <a:pt x="262" y="203"/>
                  </a:lnTo>
                  <a:lnTo>
                    <a:pt x="243" y="203"/>
                  </a:lnTo>
                  <a:lnTo>
                    <a:pt x="226" y="203"/>
                  </a:lnTo>
                  <a:lnTo>
                    <a:pt x="209" y="201"/>
                  </a:lnTo>
                  <a:lnTo>
                    <a:pt x="193" y="196"/>
                  </a:lnTo>
                  <a:lnTo>
                    <a:pt x="177" y="190"/>
                  </a:lnTo>
                  <a:lnTo>
                    <a:pt x="162" y="182"/>
                  </a:lnTo>
                  <a:lnTo>
                    <a:pt x="147" y="173"/>
                  </a:lnTo>
                  <a:lnTo>
                    <a:pt x="130" y="163"/>
                  </a:lnTo>
                  <a:lnTo>
                    <a:pt x="114" y="150"/>
                  </a:lnTo>
                  <a:lnTo>
                    <a:pt x="97" y="135"/>
                  </a:lnTo>
                  <a:lnTo>
                    <a:pt x="80" y="119"/>
                  </a:lnTo>
                  <a:lnTo>
                    <a:pt x="61" y="102"/>
                  </a:lnTo>
                  <a:lnTo>
                    <a:pt x="44" y="74"/>
                  </a:lnTo>
                  <a:lnTo>
                    <a:pt x="0" y="0"/>
                  </a:lnTo>
                  <a:close/>
                </a:path>
              </a:pathLst>
            </a:custGeom>
            <a:solidFill>
              <a:srgbClr val="BF4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4" name="Freeform 517"/>
            <p:cNvSpPr>
              <a:spLocks/>
            </p:cNvSpPr>
            <p:nvPr/>
          </p:nvSpPr>
          <p:spPr bwMode="auto">
            <a:xfrm>
              <a:off x="9925051" y="1362075"/>
              <a:ext cx="9525" cy="12700"/>
            </a:xfrm>
            <a:custGeom>
              <a:avLst/>
              <a:gdLst>
                <a:gd name="T0" fmla="*/ 5 w 13"/>
                <a:gd name="T1" fmla="*/ 0 h 15"/>
                <a:gd name="T2" fmla="*/ 7 w 13"/>
                <a:gd name="T3" fmla="*/ 0 h 15"/>
                <a:gd name="T4" fmla="*/ 9 w 13"/>
                <a:gd name="T5" fmla="*/ 0 h 15"/>
                <a:gd name="T6" fmla="*/ 12 w 13"/>
                <a:gd name="T7" fmla="*/ 3 h 15"/>
                <a:gd name="T8" fmla="*/ 13 w 13"/>
                <a:gd name="T9" fmla="*/ 5 h 15"/>
                <a:gd name="T10" fmla="*/ 13 w 13"/>
                <a:gd name="T11" fmla="*/ 9 h 15"/>
                <a:gd name="T12" fmla="*/ 13 w 13"/>
                <a:gd name="T13" fmla="*/ 12 h 15"/>
                <a:gd name="T14" fmla="*/ 12 w 13"/>
                <a:gd name="T15" fmla="*/ 14 h 15"/>
                <a:gd name="T16" fmla="*/ 9 w 13"/>
                <a:gd name="T17" fmla="*/ 15 h 15"/>
                <a:gd name="T18" fmla="*/ 7 w 13"/>
                <a:gd name="T19" fmla="*/ 15 h 15"/>
                <a:gd name="T20" fmla="*/ 5 w 13"/>
                <a:gd name="T21" fmla="*/ 14 h 15"/>
                <a:gd name="T22" fmla="*/ 3 w 13"/>
                <a:gd name="T23" fmla="*/ 12 h 15"/>
                <a:gd name="T24" fmla="*/ 1 w 13"/>
                <a:gd name="T25" fmla="*/ 10 h 15"/>
                <a:gd name="T26" fmla="*/ 0 w 13"/>
                <a:gd name="T27" fmla="*/ 6 h 15"/>
                <a:gd name="T28" fmla="*/ 1 w 13"/>
                <a:gd name="T29" fmla="*/ 4 h 15"/>
                <a:gd name="T30" fmla="*/ 3 w 13"/>
                <a:gd name="T31" fmla="*/ 2 h 15"/>
                <a:gd name="T32" fmla="*/ 5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5" y="0"/>
                  </a:moveTo>
                  <a:lnTo>
                    <a:pt x="7" y="0"/>
                  </a:lnTo>
                  <a:lnTo>
                    <a:pt x="9" y="0"/>
                  </a:lnTo>
                  <a:lnTo>
                    <a:pt x="12" y="3"/>
                  </a:lnTo>
                  <a:lnTo>
                    <a:pt x="13" y="5"/>
                  </a:lnTo>
                  <a:lnTo>
                    <a:pt x="13" y="9"/>
                  </a:lnTo>
                  <a:lnTo>
                    <a:pt x="13" y="12"/>
                  </a:lnTo>
                  <a:lnTo>
                    <a:pt x="12" y="14"/>
                  </a:lnTo>
                  <a:lnTo>
                    <a:pt x="9" y="15"/>
                  </a:lnTo>
                  <a:lnTo>
                    <a:pt x="7" y="15"/>
                  </a:lnTo>
                  <a:lnTo>
                    <a:pt x="5" y="14"/>
                  </a:lnTo>
                  <a:lnTo>
                    <a:pt x="3" y="12"/>
                  </a:lnTo>
                  <a:lnTo>
                    <a:pt x="1" y="10"/>
                  </a:lnTo>
                  <a:lnTo>
                    <a:pt x="0" y="6"/>
                  </a:lnTo>
                  <a:lnTo>
                    <a:pt x="1" y="4"/>
                  </a:lnTo>
                  <a:lnTo>
                    <a:pt x="3" y="2"/>
                  </a:lnTo>
                  <a:lnTo>
                    <a:pt x="5"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Freeform 518"/>
            <p:cNvSpPr>
              <a:spLocks/>
            </p:cNvSpPr>
            <p:nvPr/>
          </p:nvSpPr>
          <p:spPr bwMode="auto">
            <a:xfrm>
              <a:off x="9896476" y="1293813"/>
              <a:ext cx="9525" cy="12700"/>
            </a:xfrm>
            <a:custGeom>
              <a:avLst/>
              <a:gdLst>
                <a:gd name="T0" fmla="*/ 4 w 12"/>
                <a:gd name="T1" fmla="*/ 0 h 15"/>
                <a:gd name="T2" fmla="*/ 6 w 12"/>
                <a:gd name="T3" fmla="*/ 0 h 15"/>
                <a:gd name="T4" fmla="*/ 9 w 12"/>
                <a:gd name="T5" fmla="*/ 1 h 15"/>
                <a:gd name="T6" fmla="*/ 11 w 12"/>
                <a:gd name="T7" fmla="*/ 4 h 15"/>
                <a:gd name="T8" fmla="*/ 12 w 12"/>
                <a:gd name="T9" fmla="*/ 6 h 15"/>
                <a:gd name="T10" fmla="*/ 12 w 12"/>
                <a:gd name="T11" fmla="*/ 9 h 15"/>
                <a:gd name="T12" fmla="*/ 12 w 12"/>
                <a:gd name="T13" fmla="*/ 12 h 15"/>
                <a:gd name="T14" fmla="*/ 11 w 12"/>
                <a:gd name="T15" fmla="*/ 14 h 15"/>
                <a:gd name="T16" fmla="*/ 9 w 12"/>
                <a:gd name="T17" fmla="*/ 15 h 15"/>
                <a:gd name="T18" fmla="*/ 6 w 12"/>
                <a:gd name="T19" fmla="*/ 15 h 15"/>
                <a:gd name="T20" fmla="*/ 4 w 12"/>
                <a:gd name="T21" fmla="*/ 14 h 15"/>
                <a:gd name="T22" fmla="*/ 2 w 12"/>
                <a:gd name="T23" fmla="*/ 13 h 15"/>
                <a:gd name="T24" fmla="*/ 0 w 12"/>
                <a:gd name="T25" fmla="*/ 10 h 15"/>
                <a:gd name="T26" fmla="*/ 0 w 12"/>
                <a:gd name="T27" fmla="*/ 7 h 15"/>
                <a:gd name="T28" fmla="*/ 1 w 12"/>
                <a:gd name="T29" fmla="*/ 4 h 15"/>
                <a:gd name="T30" fmla="*/ 2 w 12"/>
                <a:gd name="T31" fmla="*/ 1 h 15"/>
                <a:gd name="T32" fmla="*/ 4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4" y="0"/>
                  </a:moveTo>
                  <a:lnTo>
                    <a:pt x="6" y="0"/>
                  </a:lnTo>
                  <a:lnTo>
                    <a:pt x="9" y="1"/>
                  </a:lnTo>
                  <a:lnTo>
                    <a:pt x="11" y="4"/>
                  </a:lnTo>
                  <a:lnTo>
                    <a:pt x="12" y="6"/>
                  </a:lnTo>
                  <a:lnTo>
                    <a:pt x="12" y="9"/>
                  </a:lnTo>
                  <a:lnTo>
                    <a:pt x="12" y="12"/>
                  </a:lnTo>
                  <a:lnTo>
                    <a:pt x="11" y="14"/>
                  </a:lnTo>
                  <a:lnTo>
                    <a:pt x="9" y="15"/>
                  </a:lnTo>
                  <a:lnTo>
                    <a:pt x="6" y="15"/>
                  </a:lnTo>
                  <a:lnTo>
                    <a:pt x="4" y="14"/>
                  </a:lnTo>
                  <a:lnTo>
                    <a:pt x="2" y="13"/>
                  </a:lnTo>
                  <a:lnTo>
                    <a:pt x="0" y="10"/>
                  </a:lnTo>
                  <a:lnTo>
                    <a:pt x="0" y="7"/>
                  </a:lnTo>
                  <a:lnTo>
                    <a:pt x="1" y="4"/>
                  </a:lnTo>
                  <a:lnTo>
                    <a:pt x="2" y="1"/>
                  </a:lnTo>
                  <a:lnTo>
                    <a:pt x="4"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6" name="Freeform 519"/>
            <p:cNvSpPr>
              <a:spLocks/>
            </p:cNvSpPr>
            <p:nvPr/>
          </p:nvSpPr>
          <p:spPr bwMode="auto">
            <a:xfrm>
              <a:off x="9837738" y="1249363"/>
              <a:ext cx="9525" cy="6350"/>
            </a:xfrm>
            <a:custGeom>
              <a:avLst/>
              <a:gdLst>
                <a:gd name="T0" fmla="*/ 4 w 11"/>
                <a:gd name="T1" fmla="*/ 0 h 9"/>
                <a:gd name="T2" fmla="*/ 7 w 11"/>
                <a:gd name="T3" fmla="*/ 0 h 9"/>
                <a:gd name="T4" fmla="*/ 9 w 11"/>
                <a:gd name="T5" fmla="*/ 0 h 9"/>
                <a:gd name="T6" fmla="*/ 10 w 11"/>
                <a:gd name="T7" fmla="*/ 1 h 9"/>
                <a:gd name="T8" fmla="*/ 11 w 11"/>
                <a:gd name="T9" fmla="*/ 2 h 9"/>
                <a:gd name="T10" fmla="*/ 11 w 11"/>
                <a:gd name="T11" fmla="*/ 4 h 9"/>
                <a:gd name="T12" fmla="*/ 11 w 11"/>
                <a:gd name="T13" fmla="*/ 7 h 9"/>
                <a:gd name="T14" fmla="*/ 9 w 11"/>
                <a:gd name="T15" fmla="*/ 8 h 9"/>
                <a:gd name="T16" fmla="*/ 8 w 11"/>
                <a:gd name="T17" fmla="*/ 9 h 9"/>
                <a:gd name="T18" fmla="*/ 6 w 11"/>
                <a:gd name="T19" fmla="*/ 9 h 9"/>
                <a:gd name="T20" fmla="*/ 3 w 11"/>
                <a:gd name="T21" fmla="*/ 9 h 9"/>
                <a:gd name="T22" fmla="*/ 1 w 11"/>
                <a:gd name="T23" fmla="*/ 8 h 9"/>
                <a:gd name="T24" fmla="*/ 0 w 11"/>
                <a:gd name="T25" fmla="*/ 7 h 9"/>
                <a:gd name="T26" fmla="*/ 0 w 11"/>
                <a:gd name="T27" fmla="*/ 4 h 9"/>
                <a:gd name="T28" fmla="*/ 1 w 11"/>
                <a:gd name="T29" fmla="*/ 3 h 9"/>
                <a:gd name="T30" fmla="*/ 2 w 11"/>
                <a:gd name="T31" fmla="*/ 1 h 9"/>
                <a:gd name="T32" fmla="*/ 4 w 11"/>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9">
                  <a:moveTo>
                    <a:pt x="4" y="0"/>
                  </a:moveTo>
                  <a:lnTo>
                    <a:pt x="7" y="0"/>
                  </a:lnTo>
                  <a:lnTo>
                    <a:pt x="9" y="0"/>
                  </a:lnTo>
                  <a:lnTo>
                    <a:pt x="10" y="1"/>
                  </a:lnTo>
                  <a:lnTo>
                    <a:pt x="11" y="2"/>
                  </a:lnTo>
                  <a:lnTo>
                    <a:pt x="11" y="4"/>
                  </a:lnTo>
                  <a:lnTo>
                    <a:pt x="11" y="7"/>
                  </a:lnTo>
                  <a:lnTo>
                    <a:pt x="9" y="8"/>
                  </a:lnTo>
                  <a:lnTo>
                    <a:pt x="8" y="9"/>
                  </a:lnTo>
                  <a:lnTo>
                    <a:pt x="6" y="9"/>
                  </a:lnTo>
                  <a:lnTo>
                    <a:pt x="3" y="9"/>
                  </a:lnTo>
                  <a:lnTo>
                    <a:pt x="1" y="8"/>
                  </a:lnTo>
                  <a:lnTo>
                    <a:pt x="0" y="7"/>
                  </a:lnTo>
                  <a:lnTo>
                    <a:pt x="0" y="4"/>
                  </a:lnTo>
                  <a:lnTo>
                    <a:pt x="1" y="3"/>
                  </a:lnTo>
                  <a:lnTo>
                    <a:pt x="2"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7" name="Freeform 520"/>
            <p:cNvSpPr>
              <a:spLocks/>
            </p:cNvSpPr>
            <p:nvPr/>
          </p:nvSpPr>
          <p:spPr bwMode="auto">
            <a:xfrm>
              <a:off x="9910763" y="1201738"/>
              <a:ext cx="9525" cy="7938"/>
            </a:xfrm>
            <a:custGeom>
              <a:avLst/>
              <a:gdLst>
                <a:gd name="T0" fmla="*/ 5 w 13"/>
                <a:gd name="T1" fmla="*/ 0 h 9"/>
                <a:gd name="T2" fmla="*/ 7 w 13"/>
                <a:gd name="T3" fmla="*/ 0 h 9"/>
                <a:gd name="T4" fmla="*/ 9 w 13"/>
                <a:gd name="T5" fmla="*/ 0 h 9"/>
                <a:gd name="T6" fmla="*/ 11 w 13"/>
                <a:gd name="T7" fmla="*/ 1 h 9"/>
                <a:gd name="T8" fmla="*/ 13 w 13"/>
                <a:gd name="T9" fmla="*/ 2 h 9"/>
                <a:gd name="T10" fmla="*/ 13 w 13"/>
                <a:gd name="T11" fmla="*/ 4 h 9"/>
                <a:gd name="T12" fmla="*/ 13 w 13"/>
                <a:gd name="T13" fmla="*/ 6 h 9"/>
                <a:gd name="T14" fmla="*/ 10 w 13"/>
                <a:gd name="T15" fmla="*/ 8 h 9"/>
                <a:gd name="T16" fmla="*/ 8 w 13"/>
                <a:gd name="T17" fmla="*/ 9 h 9"/>
                <a:gd name="T18" fmla="*/ 6 w 13"/>
                <a:gd name="T19" fmla="*/ 9 h 9"/>
                <a:gd name="T20" fmla="*/ 3 w 13"/>
                <a:gd name="T21" fmla="*/ 9 h 9"/>
                <a:gd name="T22" fmla="*/ 1 w 13"/>
                <a:gd name="T23" fmla="*/ 7 h 9"/>
                <a:gd name="T24" fmla="*/ 0 w 13"/>
                <a:gd name="T25" fmla="*/ 6 h 9"/>
                <a:gd name="T26" fmla="*/ 0 w 13"/>
                <a:gd name="T27" fmla="*/ 3 h 9"/>
                <a:gd name="T28" fmla="*/ 1 w 13"/>
                <a:gd name="T29" fmla="*/ 2 h 9"/>
                <a:gd name="T30" fmla="*/ 3 w 13"/>
                <a:gd name="T31" fmla="*/ 0 h 9"/>
                <a:gd name="T32" fmla="*/ 5 w 13"/>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9">
                  <a:moveTo>
                    <a:pt x="5" y="0"/>
                  </a:moveTo>
                  <a:lnTo>
                    <a:pt x="7" y="0"/>
                  </a:lnTo>
                  <a:lnTo>
                    <a:pt x="9" y="0"/>
                  </a:lnTo>
                  <a:lnTo>
                    <a:pt x="11" y="1"/>
                  </a:lnTo>
                  <a:lnTo>
                    <a:pt x="13" y="2"/>
                  </a:lnTo>
                  <a:lnTo>
                    <a:pt x="13" y="4"/>
                  </a:lnTo>
                  <a:lnTo>
                    <a:pt x="13" y="6"/>
                  </a:lnTo>
                  <a:lnTo>
                    <a:pt x="10" y="8"/>
                  </a:lnTo>
                  <a:lnTo>
                    <a:pt x="8" y="9"/>
                  </a:lnTo>
                  <a:lnTo>
                    <a:pt x="6" y="9"/>
                  </a:lnTo>
                  <a:lnTo>
                    <a:pt x="3" y="9"/>
                  </a:lnTo>
                  <a:lnTo>
                    <a:pt x="1" y="7"/>
                  </a:lnTo>
                  <a:lnTo>
                    <a:pt x="0" y="6"/>
                  </a:lnTo>
                  <a:lnTo>
                    <a:pt x="0" y="3"/>
                  </a:lnTo>
                  <a:lnTo>
                    <a:pt x="1" y="2"/>
                  </a:lnTo>
                  <a:lnTo>
                    <a:pt x="3" y="0"/>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8" name="Freeform 521"/>
            <p:cNvSpPr>
              <a:spLocks/>
            </p:cNvSpPr>
            <p:nvPr/>
          </p:nvSpPr>
          <p:spPr bwMode="auto">
            <a:xfrm>
              <a:off x="10623551" y="1446213"/>
              <a:ext cx="9525" cy="9525"/>
            </a:xfrm>
            <a:custGeom>
              <a:avLst/>
              <a:gdLst>
                <a:gd name="T0" fmla="*/ 4 w 12"/>
                <a:gd name="T1" fmla="*/ 3 h 12"/>
                <a:gd name="T2" fmla="*/ 6 w 12"/>
                <a:gd name="T3" fmla="*/ 2 h 12"/>
                <a:gd name="T4" fmla="*/ 9 w 12"/>
                <a:gd name="T5" fmla="*/ 0 h 12"/>
                <a:gd name="T6" fmla="*/ 10 w 12"/>
                <a:gd name="T7" fmla="*/ 2 h 12"/>
                <a:gd name="T8" fmla="*/ 12 w 12"/>
                <a:gd name="T9" fmla="*/ 3 h 12"/>
                <a:gd name="T10" fmla="*/ 12 w 12"/>
                <a:gd name="T11" fmla="*/ 5 h 12"/>
                <a:gd name="T12" fmla="*/ 12 w 12"/>
                <a:gd name="T13" fmla="*/ 6 h 12"/>
                <a:gd name="T14" fmla="*/ 11 w 12"/>
                <a:gd name="T15" fmla="*/ 8 h 12"/>
                <a:gd name="T16" fmla="*/ 10 w 12"/>
                <a:gd name="T17" fmla="*/ 11 h 12"/>
                <a:gd name="T18" fmla="*/ 7 w 12"/>
                <a:gd name="T19" fmla="*/ 12 h 12"/>
                <a:gd name="T20" fmla="*/ 5 w 12"/>
                <a:gd name="T21" fmla="*/ 12 h 12"/>
                <a:gd name="T22" fmla="*/ 3 w 12"/>
                <a:gd name="T23" fmla="*/ 12 h 12"/>
                <a:gd name="T24" fmla="*/ 2 w 12"/>
                <a:gd name="T25" fmla="*/ 11 h 12"/>
                <a:gd name="T26" fmla="*/ 0 w 12"/>
                <a:gd name="T27" fmla="*/ 8 h 12"/>
                <a:gd name="T28" fmla="*/ 0 w 12"/>
                <a:gd name="T29" fmla="*/ 6 h 12"/>
                <a:gd name="T30" fmla="*/ 2 w 12"/>
                <a:gd name="T31" fmla="*/ 5 h 12"/>
                <a:gd name="T32" fmla="*/ 4 w 12"/>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4" y="3"/>
                  </a:moveTo>
                  <a:lnTo>
                    <a:pt x="6" y="2"/>
                  </a:lnTo>
                  <a:lnTo>
                    <a:pt x="9" y="0"/>
                  </a:lnTo>
                  <a:lnTo>
                    <a:pt x="10" y="2"/>
                  </a:lnTo>
                  <a:lnTo>
                    <a:pt x="12" y="3"/>
                  </a:lnTo>
                  <a:lnTo>
                    <a:pt x="12" y="5"/>
                  </a:lnTo>
                  <a:lnTo>
                    <a:pt x="12" y="6"/>
                  </a:lnTo>
                  <a:lnTo>
                    <a:pt x="11" y="8"/>
                  </a:lnTo>
                  <a:lnTo>
                    <a:pt x="10" y="11"/>
                  </a:lnTo>
                  <a:lnTo>
                    <a:pt x="7" y="12"/>
                  </a:lnTo>
                  <a:lnTo>
                    <a:pt x="5" y="12"/>
                  </a:lnTo>
                  <a:lnTo>
                    <a:pt x="3" y="12"/>
                  </a:lnTo>
                  <a:lnTo>
                    <a:pt x="2" y="11"/>
                  </a:lnTo>
                  <a:lnTo>
                    <a:pt x="0" y="8"/>
                  </a:lnTo>
                  <a:lnTo>
                    <a:pt x="0" y="6"/>
                  </a:lnTo>
                  <a:lnTo>
                    <a:pt x="2" y="5"/>
                  </a:lnTo>
                  <a:lnTo>
                    <a:pt x="4"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9" name="Freeform 522"/>
            <p:cNvSpPr>
              <a:spLocks/>
            </p:cNvSpPr>
            <p:nvPr/>
          </p:nvSpPr>
          <p:spPr bwMode="auto">
            <a:xfrm>
              <a:off x="9904413" y="1274763"/>
              <a:ext cx="9525" cy="11113"/>
            </a:xfrm>
            <a:custGeom>
              <a:avLst/>
              <a:gdLst>
                <a:gd name="T0" fmla="*/ 5 w 13"/>
                <a:gd name="T1" fmla="*/ 0 h 14"/>
                <a:gd name="T2" fmla="*/ 7 w 13"/>
                <a:gd name="T3" fmla="*/ 0 h 14"/>
                <a:gd name="T4" fmla="*/ 9 w 13"/>
                <a:gd name="T5" fmla="*/ 0 h 14"/>
                <a:gd name="T6" fmla="*/ 11 w 13"/>
                <a:gd name="T7" fmla="*/ 2 h 14"/>
                <a:gd name="T8" fmla="*/ 13 w 13"/>
                <a:gd name="T9" fmla="*/ 5 h 14"/>
                <a:gd name="T10" fmla="*/ 13 w 13"/>
                <a:gd name="T11" fmla="*/ 8 h 14"/>
                <a:gd name="T12" fmla="*/ 13 w 13"/>
                <a:gd name="T13" fmla="*/ 10 h 14"/>
                <a:gd name="T14" fmla="*/ 11 w 13"/>
                <a:gd name="T15" fmla="*/ 13 h 14"/>
                <a:gd name="T16" fmla="*/ 9 w 13"/>
                <a:gd name="T17" fmla="*/ 14 h 14"/>
                <a:gd name="T18" fmla="*/ 7 w 13"/>
                <a:gd name="T19" fmla="*/ 14 h 14"/>
                <a:gd name="T20" fmla="*/ 5 w 13"/>
                <a:gd name="T21" fmla="*/ 13 h 14"/>
                <a:gd name="T22" fmla="*/ 2 w 13"/>
                <a:gd name="T23" fmla="*/ 11 h 14"/>
                <a:gd name="T24" fmla="*/ 1 w 13"/>
                <a:gd name="T25" fmla="*/ 9 h 14"/>
                <a:gd name="T26" fmla="*/ 0 w 13"/>
                <a:gd name="T27" fmla="*/ 6 h 14"/>
                <a:gd name="T28" fmla="*/ 1 w 13"/>
                <a:gd name="T29" fmla="*/ 3 h 14"/>
                <a:gd name="T30" fmla="*/ 2 w 13"/>
                <a:gd name="T31" fmla="*/ 1 h 14"/>
                <a:gd name="T32" fmla="*/ 5 w 13"/>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5" y="0"/>
                  </a:moveTo>
                  <a:lnTo>
                    <a:pt x="7" y="0"/>
                  </a:lnTo>
                  <a:lnTo>
                    <a:pt x="9" y="0"/>
                  </a:lnTo>
                  <a:lnTo>
                    <a:pt x="11" y="2"/>
                  </a:lnTo>
                  <a:lnTo>
                    <a:pt x="13" y="5"/>
                  </a:lnTo>
                  <a:lnTo>
                    <a:pt x="13" y="8"/>
                  </a:lnTo>
                  <a:lnTo>
                    <a:pt x="13" y="10"/>
                  </a:lnTo>
                  <a:lnTo>
                    <a:pt x="11" y="13"/>
                  </a:lnTo>
                  <a:lnTo>
                    <a:pt x="9" y="14"/>
                  </a:lnTo>
                  <a:lnTo>
                    <a:pt x="7" y="14"/>
                  </a:lnTo>
                  <a:lnTo>
                    <a:pt x="5" y="13"/>
                  </a:lnTo>
                  <a:lnTo>
                    <a:pt x="2" y="11"/>
                  </a:lnTo>
                  <a:lnTo>
                    <a:pt x="1" y="9"/>
                  </a:lnTo>
                  <a:lnTo>
                    <a:pt x="0" y="6"/>
                  </a:lnTo>
                  <a:lnTo>
                    <a:pt x="1" y="3"/>
                  </a:lnTo>
                  <a:lnTo>
                    <a:pt x="2" y="1"/>
                  </a:lnTo>
                  <a:lnTo>
                    <a:pt x="5"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0" name="Freeform 523"/>
            <p:cNvSpPr>
              <a:spLocks/>
            </p:cNvSpPr>
            <p:nvPr/>
          </p:nvSpPr>
          <p:spPr bwMode="auto">
            <a:xfrm>
              <a:off x="9847263" y="1235075"/>
              <a:ext cx="11113" cy="7938"/>
            </a:xfrm>
            <a:custGeom>
              <a:avLst/>
              <a:gdLst>
                <a:gd name="T0" fmla="*/ 5 w 13"/>
                <a:gd name="T1" fmla="*/ 0 h 11"/>
                <a:gd name="T2" fmla="*/ 7 w 13"/>
                <a:gd name="T3" fmla="*/ 0 h 11"/>
                <a:gd name="T4" fmla="*/ 10 w 13"/>
                <a:gd name="T5" fmla="*/ 0 h 11"/>
                <a:gd name="T6" fmla="*/ 12 w 13"/>
                <a:gd name="T7" fmla="*/ 1 h 11"/>
                <a:gd name="T8" fmla="*/ 13 w 13"/>
                <a:gd name="T9" fmla="*/ 4 h 11"/>
                <a:gd name="T10" fmla="*/ 13 w 13"/>
                <a:gd name="T11" fmla="*/ 6 h 11"/>
                <a:gd name="T12" fmla="*/ 12 w 13"/>
                <a:gd name="T13" fmla="*/ 7 h 11"/>
                <a:gd name="T14" fmla="*/ 11 w 13"/>
                <a:gd name="T15" fmla="*/ 9 h 11"/>
                <a:gd name="T16" fmla="*/ 9 w 13"/>
                <a:gd name="T17" fmla="*/ 11 h 11"/>
                <a:gd name="T18" fmla="*/ 6 w 13"/>
                <a:gd name="T19" fmla="*/ 11 h 11"/>
                <a:gd name="T20" fmla="*/ 4 w 13"/>
                <a:gd name="T21" fmla="*/ 11 h 11"/>
                <a:gd name="T22" fmla="*/ 2 w 13"/>
                <a:gd name="T23" fmla="*/ 9 h 11"/>
                <a:gd name="T24" fmla="*/ 0 w 13"/>
                <a:gd name="T25" fmla="*/ 7 h 11"/>
                <a:gd name="T26" fmla="*/ 0 w 13"/>
                <a:gd name="T27" fmla="*/ 5 h 11"/>
                <a:gd name="T28" fmla="*/ 2 w 13"/>
                <a:gd name="T29" fmla="*/ 3 h 11"/>
                <a:gd name="T30" fmla="*/ 3 w 13"/>
                <a:gd name="T31" fmla="*/ 1 h 11"/>
                <a:gd name="T32" fmla="*/ 5 w 13"/>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1">
                  <a:moveTo>
                    <a:pt x="5" y="0"/>
                  </a:moveTo>
                  <a:lnTo>
                    <a:pt x="7" y="0"/>
                  </a:lnTo>
                  <a:lnTo>
                    <a:pt x="10" y="0"/>
                  </a:lnTo>
                  <a:lnTo>
                    <a:pt x="12" y="1"/>
                  </a:lnTo>
                  <a:lnTo>
                    <a:pt x="13" y="4"/>
                  </a:lnTo>
                  <a:lnTo>
                    <a:pt x="13" y="6"/>
                  </a:lnTo>
                  <a:lnTo>
                    <a:pt x="12" y="7"/>
                  </a:lnTo>
                  <a:lnTo>
                    <a:pt x="11" y="9"/>
                  </a:lnTo>
                  <a:lnTo>
                    <a:pt x="9" y="11"/>
                  </a:lnTo>
                  <a:lnTo>
                    <a:pt x="6" y="11"/>
                  </a:lnTo>
                  <a:lnTo>
                    <a:pt x="4" y="11"/>
                  </a:lnTo>
                  <a:lnTo>
                    <a:pt x="2" y="9"/>
                  </a:lnTo>
                  <a:lnTo>
                    <a:pt x="0" y="7"/>
                  </a:lnTo>
                  <a:lnTo>
                    <a:pt x="0" y="5"/>
                  </a:lnTo>
                  <a:lnTo>
                    <a:pt x="2" y="3"/>
                  </a:lnTo>
                  <a:lnTo>
                    <a:pt x="3"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1" name="Freeform 524"/>
            <p:cNvSpPr>
              <a:spLocks/>
            </p:cNvSpPr>
            <p:nvPr/>
          </p:nvSpPr>
          <p:spPr bwMode="auto">
            <a:xfrm>
              <a:off x="10629901" y="1430338"/>
              <a:ext cx="7938" cy="9525"/>
            </a:xfrm>
            <a:custGeom>
              <a:avLst/>
              <a:gdLst>
                <a:gd name="T0" fmla="*/ 3 w 12"/>
                <a:gd name="T1" fmla="*/ 2 h 11"/>
                <a:gd name="T2" fmla="*/ 5 w 12"/>
                <a:gd name="T3" fmla="*/ 1 h 11"/>
                <a:gd name="T4" fmla="*/ 7 w 12"/>
                <a:gd name="T5" fmla="*/ 0 h 11"/>
                <a:gd name="T6" fmla="*/ 10 w 12"/>
                <a:gd name="T7" fmla="*/ 1 h 11"/>
                <a:gd name="T8" fmla="*/ 11 w 12"/>
                <a:gd name="T9" fmla="*/ 2 h 11"/>
                <a:gd name="T10" fmla="*/ 12 w 12"/>
                <a:gd name="T11" fmla="*/ 4 h 11"/>
                <a:gd name="T12" fmla="*/ 12 w 12"/>
                <a:gd name="T13" fmla="*/ 5 h 11"/>
                <a:gd name="T14" fmla="*/ 11 w 12"/>
                <a:gd name="T15" fmla="*/ 8 h 11"/>
                <a:gd name="T16" fmla="*/ 8 w 12"/>
                <a:gd name="T17" fmla="*/ 10 h 11"/>
                <a:gd name="T18" fmla="*/ 6 w 12"/>
                <a:gd name="T19" fmla="*/ 11 h 11"/>
                <a:gd name="T20" fmla="*/ 5 w 12"/>
                <a:gd name="T21" fmla="*/ 11 h 11"/>
                <a:gd name="T22" fmla="*/ 3 w 12"/>
                <a:gd name="T23" fmla="*/ 11 h 11"/>
                <a:gd name="T24" fmla="*/ 0 w 12"/>
                <a:gd name="T25" fmla="*/ 10 h 11"/>
                <a:gd name="T26" fmla="*/ 0 w 12"/>
                <a:gd name="T27" fmla="*/ 8 h 11"/>
                <a:gd name="T28" fmla="*/ 0 w 12"/>
                <a:gd name="T29" fmla="*/ 5 h 11"/>
                <a:gd name="T30" fmla="*/ 2 w 12"/>
                <a:gd name="T31" fmla="*/ 4 h 11"/>
                <a:gd name="T32" fmla="*/ 3 w 12"/>
                <a:gd name="T3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3" y="2"/>
                  </a:moveTo>
                  <a:lnTo>
                    <a:pt x="5" y="1"/>
                  </a:lnTo>
                  <a:lnTo>
                    <a:pt x="7" y="0"/>
                  </a:lnTo>
                  <a:lnTo>
                    <a:pt x="10" y="1"/>
                  </a:lnTo>
                  <a:lnTo>
                    <a:pt x="11" y="2"/>
                  </a:lnTo>
                  <a:lnTo>
                    <a:pt x="12" y="4"/>
                  </a:lnTo>
                  <a:lnTo>
                    <a:pt x="12" y="5"/>
                  </a:lnTo>
                  <a:lnTo>
                    <a:pt x="11" y="8"/>
                  </a:lnTo>
                  <a:lnTo>
                    <a:pt x="8" y="10"/>
                  </a:lnTo>
                  <a:lnTo>
                    <a:pt x="6" y="11"/>
                  </a:lnTo>
                  <a:lnTo>
                    <a:pt x="5" y="11"/>
                  </a:lnTo>
                  <a:lnTo>
                    <a:pt x="3" y="11"/>
                  </a:lnTo>
                  <a:lnTo>
                    <a:pt x="0" y="10"/>
                  </a:lnTo>
                  <a:lnTo>
                    <a:pt x="0" y="8"/>
                  </a:lnTo>
                  <a:lnTo>
                    <a:pt x="0" y="5"/>
                  </a:lnTo>
                  <a:lnTo>
                    <a:pt x="2" y="4"/>
                  </a:lnTo>
                  <a:lnTo>
                    <a:pt x="3"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2" name="Freeform 525"/>
            <p:cNvSpPr>
              <a:spLocks/>
            </p:cNvSpPr>
            <p:nvPr/>
          </p:nvSpPr>
          <p:spPr bwMode="auto">
            <a:xfrm>
              <a:off x="9875838" y="1266825"/>
              <a:ext cx="7938" cy="11113"/>
            </a:xfrm>
            <a:custGeom>
              <a:avLst/>
              <a:gdLst>
                <a:gd name="T0" fmla="*/ 3 w 12"/>
                <a:gd name="T1" fmla="*/ 0 h 14"/>
                <a:gd name="T2" fmla="*/ 6 w 12"/>
                <a:gd name="T3" fmla="*/ 0 h 14"/>
                <a:gd name="T4" fmla="*/ 8 w 12"/>
                <a:gd name="T5" fmla="*/ 0 h 14"/>
                <a:gd name="T6" fmla="*/ 10 w 12"/>
                <a:gd name="T7" fmla="*/ 2 h 14"/>
                <a:gd name="T8" fmla="*/ 12 w 12"/>
                <a:gd name="T9" fmla="*/ 4 h 14"/>
                <a:gd name="T10" fmla="*/ 12 w 12"/>
                <a:gd name="T11" fmla="*/ 8 h 14"/>
                <a:gd name="T12" fmla="*/ 12 w 12"/>
                <a:gd name="T13" fmla="*/ 10 h 14"/>
                <a:gd name="T14" fmla="*/ 10 w 12"/>
                <a:gd name="T15" fmla="*/ 12 h 14"/>
                <a:gd name="T16" fmla="*/ 8 w 12"/>
                <a:gd name="T17" fmla="*/ 14 h 14"/>
                <a:gd name="T18" fmla="*/ 6 w 12"/>
                <a:gd name="T19" fmla="*/ 14 h 14"/>
                <a:gd name="T20" fmla="*/ 3 w 12"/>
                <a:gd name="T21" fmla="*/ 12 h 14"/>
                <a:gd name="T22" fmla="*/ 1 w 12"/>
                <a:gd name="T23" fmla="*/ 11 h 14"/>
                <a:gd name="T24" fmla="*/ 0 w 12"/>
                <a:gd name="T25" fmla="*/ 9 h 14"/>
                <a:gd name="T26" fmla="*/ 0 w 12"/>
                <a:gd name="T27" fmla="*/ 5 h 14"/>
                <a:gd name="T28" fmla="*/ 0 w 12"/>
                <a:gd name="T29" fmla="*/ 3 h 14"/>
                <a:gd name="T30" fmla="*/ 1 w 12"/>
                <a:gd name="T31" fmla="*/ 1 h 14"/>
                <a:gd name="T32" fmla="*/ 3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3" y="0"/>
                  </a:moveTo>
                  <a:lnTo>
                    <a:pt x="6" y="0"/>
                  </a:lnTo>
                  <a:lnTo>
                    <a:pt x="8" y="0"/>
                  </a:lnTo>
                  <a:lnTo>
                    <a:pt x="10" y="2"/>
                  </a:lnTo>
                  <a:lnTo>
                    <a:pt x="12" y="4"/>
                  </a:lnTo>
                  <a:lnTo>
                    <a:pt x="12" y="8"/>
                  </a:lnTo>
                  <a:lnTo>
                    <a:pt x="12" y="10"/>
                  </a:lnTo>
                  <a:lnTo>
                    <a:pt x="10" y="12"/>
                  </a:lnTo>
                  <a:lnTo>
                    <a:pt x="8" y="14"/>
                  </a:lnTo>
                  <a:lnTo>
                    <a:pt x="6" y="14"/>
                  </a:lnTo>
                  <a:lnTo>
                    <a:pt x="3" y="12"/>
                  </a:lnTo>
                  <a:lnTo>
                    <a:pt x="1" y="11"/>
                  </a:lnTo>
                  <a:lnTo>
                    <a:pt x="0" y="9"/>
                  </a:lnTo>
                  <a:lnTo>
                    <a:pt x="0" y="5"/>
                  </a:lnTo>
                  <a:lnTo>
                    <a:pt x="0" y="3"/>
                  </a:lnTo>
                  <a:lnTo>
                    <a:pt x="1" y="1"/>
                  </a:lnTo>
                  <a:lnTo>
                    <a:pt x="3"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3" name="Freeform 526"/>
            <p:cNvSpPr>
              <a:spLocks/>
            </p:cNvSpPr>
            <p:nvPr/>
          </p:nvSpPr>
          <p:spPr bwMode="auto">
            <a:xfrm>
              <a:off x="10602913" y="1436688"/>
              <a:ext cx="7938" cy="9525"/>
            </a:xfrm>
            <a:custGeom>
              <a:avLst/>
              <a:gdLst>
                <a:gd name="T0" fmla="*/ 1 w 10"/>
                <a:gd name="T1" fmla="*/ 2 h 11"/>
                <a:gd name="T2" fmla="*/ 3 w 10"/>
                <a:gd name="T3" fmla="*/ 1 h 11"/>
                <a:gd name="T4" fmla="*/ 6 w 10"/>
                <a:gd name="T5" fmla="*/ 0 h 11"/>
                <a:gd name="T6" fmla="*/ 8 w 10"/>
                <a:gd name="T7" fmla="*/ 1 h 11"/>
                <a:gd name="T8" fmla="*/ 9 w 10"/>
                <a:gd name="T9" fmla="*/ 2 h 11"/>
                <a:gd name="T10" fmla="*/ 10 w 10"/>
                <a:gd name="T11" fmla="*/ 5 h 11"/>
                <a:gd name="T12" fmla="*/ 10 w 10"/>
                <a:gd name="T13" fmla="*/ 6 h 11"/>
                <a:gd name="T14" fmla="*/ 9 w 10"/>
                <a:gd name="T15" fmla="*/ 8 h 11"/>
                <a:gd name="T16" fmla="*/ 8 w 10"/>
                <a:gd name="T17" fmla="*/ 10 h 11"/>
                <a:gd name="T18" fmla="*/ 6 w 10"/>
                <a:gd name="T19" fmla="*/ 11 h 11"/>
                <a:gd name="T20" fmla="*/ 3 w 10"/>
                <a:gd name="T21" fmla="*/ 11 h 11"/>
                <a:gd name="T22" fmla="*/ 2 w 10"/>
                <a:gd name="T23" fmla="*/ 11 h 11"/>
                <a:gd name="T24" fmla="*/ 1 w 10"/>
                <a:gd name="T25" fmla="*/ 10 h 11"/>
                <a:gd name="T26" fmla="*/ 0 w 10"/>
                <a:gd name="T27" fmla="*/ 8 h 11"/>
                <a:gd name="T28" fmla="*/ 0 w 10"/>
                <a:gd name="T29" fmla="*/ 6 h 11"/>
                <a:gd name="T30" fmla="*/ 0 w 10"/>
                <a:gd name="T31" fmla="*/ 5 h 11"/>
                <a:gd name="T32" fmla="*/ 1 w 10"/>
                <a:gd name="T3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1" y="2"/>
                  </a:moveTo>
                  <a:lnTo>
                    <a:pt x="3" y="1"/>
                  </a:lnTo>
                  <a:lnTo>
                    <a:pt x="6" y="0"/>
                  </a:lnTo>
                  <a:lnTo>
                    <a:pt x="8" y="1"/>
                  </a:lnTo>
                  <a:lnTo>
                    <a:pt x="9" y="2"/>
                  </a:lnTo>
                  <a:lnTo>
                    <a:pt x="10" y="5"/>
                  </a:lnTo>
                  <a:lnTo>
                    <a:pt x="10" y="6"/>
                  </a:lnTo>
                  <a:lnTo>
                    <a:pt x="9" y="8"/>
                  </a:lnTo>
                  <a:lnTo>
                    <a:pt x="8" y="10"/>
                  </a:lnTo>
                  <a:lnTo>
                    <a:pt x="6" y="11"/>
                  </a:lnTo>
                  <a:lnTo>
                    <a:pt x="3" y="11"/>
                  </a:lnTo>
                  <a:lnTo>
                    <a:pt x="2" y="11"/>
                  </a:lnTo>
                  <a:lnTo>
                    <a:pt x="1" y="10"/>
                  </a:lnTo>
                  <a:lnTo>
                    <a:pt x="0" y="8"/>
                  </a:lnTo>
                  <a:lnTo>
                    <a:pt x="0" y="6"/>
                  </a:lnTo>
                  <a:lnTo>
                    <a:pt x="0" y="5"/>
                  </a:lnTo>
                  <a:lnTo>
                    <a:pt x="1"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4" name="Freeform 527"/>
            <p:cNvSpPr>
              <a:spLocks/>
            </p:cNvSpPr>
            <p:nvPr/>
          </p:nvSpPr>
          <p:spPr bwMode="auto">
            <a:xfrm>
              <a:off x="9883776" y="1276350"/>
              <a:ext cx="11113" cy="12700"/>
            </a:xfrm>
            <a:custGeom>
              <a:avLst/>
              <a:gdLst>
                <a:gd name="T0" fmla="*/ 3 w 12"/>
                <a:gd name="T1" fmla="*/ 0 h 15"/>
                <a:gd name="T2" fmla="*/ 5 w 12"/>
                <a:gd name="T3" fmla="*/ 0 h 15"/>
                <a:gd name="T4" fmla="*/ 9 w 12"/>
                <a:gd name="T5" fmla="*/ 1 h 15"/>
                <a:gd name="T6" fmla="*/ 11 w 12"/>
                <a:gd name="T7" fmla="*/ 3 h 15"/>
                <a:gd name="T8" fmla="*/ 12 w 12"/>
                <a:gd name="T9" fmla="*/ 6 h 15"/>
                <a:gd name="T10" fmla="*/ 12 w 12"/>
                <a:gd name="T11" fmla="*/ 8 h 15"/>
                <a:gd name="T12" fmla="*/ 12 w 12"/>
                <a:gd name="T13" fmla="*/ 12 h 15"/>
                <a:gd name="T14" fmla="*/ 10 w 12"/>
                <a:gd name="T15" fmla="*/ 14 h 15"/>
                <a:gd name="T16" fmla="*/ 8 w 12"/>
                <a:gd name="T17" fmla="*/ 15 h 15"/>
                <a:gd name="T18" fmla="*/ 5 w 12"/>
                <a:gd name="T19" fmla="*/ 15 h 15"/>
                <a:gd name="T20" fmla="*/ 3 w 12"/>
                <a:gd name="T21" fmla="*/ 14 h 15"/>
                <a:gd name="T22" fmla="*/ 1 w 12"/>
                <a:gd name="T23" fmla="*/ 13 h 15"/>
                <a:gd name="T24" fmla="*/ 0 w 12"/>
                <a:gd name="T25" fmla="*/ 9 h 15"/>
                <a:gd name="T26" fmla="*/ 0 w 12"/>
                <a:gd name="T27" fmla="*/ 7 h 15"/>
                <a:gd name="T28" fmla="*/ 0 w 12"/>
                <a:gd name="T29" fmla="*/ 4 h 15"/>
                <a:gd name="T30" fmla="*/ 1 w 12"/>
                <a:gd name="T31" fmla="*/ 1 h 15"/>
                <a:gd name="T32" fmla="*/ 3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3" y="0"/>
                  </a:moveTo>
                  <a:lnTo>
                    <a:pt x="5" y="0"/>
                  </a:lnTo>
                  <a:lnTo>
                    <a:pt x="9" y="1"/>
                  </a:lnTo>
                  <a:lnTo>
                    <a:pt x="11" y="3"/>
                  </a:lnTo>
                  <a:lnTo>
                    <a:pt x="12" y="6"/>
                  </a:lnTo>
                  <a:lnTo>
                    <a:pt x="12" y="8"/>
                  </a:lnTo>
                  <a:lnTo>
                    <a:pt x="12" y="12"/>
                  </a:lnTo>
                  <a:lnTo>
                    <a:pt x="10" y="14"/>
                  </a:lnTo>
                  <a:lnTo>
                    <a:pt x="8" y="15"/>
                  </a:lnTo>
                  <a:lnTo>
                    <a:pt x="5" y="15"/>
                  </a:lnTo>
                  <a:lnTo>
                    <a:pt x="3" y="14"/>
                  </a:lnTo>
                  <a:lnTo>
                    <a:pt x="1" y="13"/>
                  </a:lnTo>
                  <a:lnTo>
                    <a:pt x="0" y="9"/>
                  </a:lnTo>
                  <a:lnTo>
                    <a:pt x="0" y="7"/>
                  </a:lnTo>
                  <a:lnTo>
                    <a:pt x="0" y="4"/>
                  </a:lnTo>
                  <a:lnTo>
                    <a:pt x="1" y="1"/>
                  </a:lnTo>
                  <a:lnTo>
                    <a:pt x="3"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5" name="Freeform 528"/>
            <p:cNvSpPr>
              <a:spLocks/>
            </p:cNvSpPr>
            <p:nvPr/>
          </p:nvSpPr>
          <p:spPr bwMode="auto">
            <a:xfrm>
              <a:off x="10610851" y="1439863"/>
              <a:ext cx="11113" cy="9525"/>
            </a:xfrm>
            <a:custGeom>
              <a:avLst/>
              <a:gdLst>
                <a:gd name="T0" fmla="*/ 4 w 13"/>
                <a:gd name="T1" fmla="*/ 3 h 12"/>
                <a:gd name="T2" fmla="*/ 6 w 13"/>
                <a:gd name="T3" fmla="*/ 2 h 12"/>
                <a:gd name="T4" fmla="*/ 8 w 13"/>
                <a:gd name="T5" fmla="*/ 0 h 12"/>
                <a:gd name="T6" fmla="*/ 10 w 13"/>
                <a:gd name="T7" fmla="*/ 2 h 12"/>
                <a:gd name="T8" fmla="*/ 12 w 13"/>
                <a:gd name="T9" fmla="*/ 3 h 12"/>
                <a:gd name="T10" fmla="*/ 13 w 13"/>
                <a:gd name="T11" fmla="*/ 5 h 12"/>
                <a:gd name="T12" fmla="*/ 13 w 13"/>
                <a:gd name="T13" fmla="*/ 6 h 12"/>
                <a:gd name="T14" fmla="*/ 11 w 13"/>
                <a:gd name="T15" fmla="*/ 8 h 12"/>
                <a:gd name="T16" fmla="*/ 10 w 13"/>
                <a:gd name="T17" fmla="*/ 11 h 12"/>
                <a:gd name="T18" fmla="*/ 7 w 13"/>
                <a:gd name="T19" fmla="*/ 12 h 12"/>
                <a:gd name="T20" fmla="*/ 5 w 13"/>
                <a:gd name="T21" fmla="*/ 12 h 12"/>
                <a:gd name="T22" fmla="*/ 3 w 13"/>
                <a:gd name="T23" fmla="*/ 12 h 12"/>
                <a:gd name="T24" fmla="*/ 2 w 13"/>
                <a:gd name="T25" fmla="*/ 11 h 12"/>
                <a:gd name="T26" fmla="*/ 0 w 13"/>
                <a:gd name="T27" fmla="*/ 8 h 12"/>
                <a:gd name="T28" fmla="*/ 2 w 13"/>
                <a:gd name="T29" fmla="*/ 6 h 12"/>
                <a:gd name="T30" fmla="*/ 2 w 13"/>
                <a:gd name="T31" fmla="*/ 5 h 12"/>
                <a:gd name="T32" fmla="*/ 4 w 13"/>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2">
                  <a:moveTo>
                    <a:pt x="4" y="3"/>
                  </a:moveTo>
                  <a:lnTo>
                    <a:pt x="6" y="2"/>
                  </a:lnTo>
                  <a:lnTo>
                    <a:pt x="8" y="0"/>
                  </a:lnTo>
                  <a:lnTo>
                    <a:pt x="10" y="2"/>
                  </a:lnTo>
                  <a:lnTo>
                    <a:pt x="12" y="3"/>
                  </a:lnTo>
                  <a:lnTo>
                    <a:pt x="13" y="5"/>
                  </a:lnTo>
                  <a:lnTo>
                    <a:pt x="13" y="6"/>
                  </a:lnTo>
                  <a:lnTo>
                    <a:pt x="11" y="8"/>
                  </a:lnTo>
                  <a:lnTo>
                    <a:pt x="10" y="11"/>
                  </a:lnTo>
                  <a:lnTo>
                    <a:pt x="7" y="12"/>
                  </a:lnTo>
                  <a:lnTo>
                    <a:pt x="5" y="12"/>
                  </a:lnTo>
                  <a:lnTo>
                    <a:pt x="3" y="12"/>
                  </a:lnTo>
                  <a:lnTo>
                    <a:pt x="2" y="11"/>
                  </a:lnTo>
                  <a:lnTo>
                    <a:pt x="0" y="8"/>
                  </a:lnTo>
                  <a:lnTo>
                    <a:pt x="2" y="6"/>
                  </a:lnTo>
                  <a:lnTo>
                    <a:pt x="2" y="5"/>
                  </a:lnTo>
                  <a:lnTo>
                    <a:pt x="4"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6" name="Freeform 529"/>
            <p:cNvSpPr>
              <a:spLocks/>
            </p:cNvSpPr>
            <p:nvPr/>
          </p:nvSpPr>
          <p:spPr bwMode="auto">
            <a:xfrm>
              <a:off x="9872663" y="1320800"/>
              <a:ext cx="11113" cy="12700"/>
            </a:xfrm>
            <a:custGeom>
              <a:avLst/>
              <a:gdLst>
                <a:gd name="T0" fmla="*/ 3 w 12"/>
                <a:gd name="T1" fmla="*/ 0 h 15"/>
                <a:gd name="T2" fmla="*/ 5 w 12"/>
                <a:gd name="T3" fmla="*/ 0 h 15"/>
                <a:gd name="T4" fmla="*/ 8 w 12"/>
                <a:gd name="T5" fmla="*/ 0 h 15"/>
                <a:gd name="T6" fmla="*/ 10 w 12"/>
                <a:gd name="T7" fmla="*/ 2 h 15"/>
                <a:gd name="T8" fmla="*/ 11 w 12"/>
                <a:gd name="T9" fmla="*/ 4 h 15"/>
                <a:gd name="T10" fmla="*/ 12 w 12"/>
                <a:gd name="T11" fmla="*/ 8 h 15"/>
                <a:gd name="T12" fmla="*/ 11 w 12"/>
                <a:gd name="T13" fmla="*/ 11 h 15"/>
                <a:gd name="T14" fmla="*/ 10 w 12"/>
                <a:gd name="T15" fmla="*/ 13 h 15"/>
                <a:gd name="T16" fmla="*/ 8 w 12"/>
                <a:gd name="T17" fmla="*/ 15 h 15"/>
                <a:gd name="T18" fmla="*/ 5 w 12"/>
                <a:gd name="T19" fmla="*/ 15 h 15"/>
                <a:gd name="T20" fmla="*/ 3 w 12"/>
                <a:gd name="T21" fmla="*/ 13 h 15"/>
                <a:gd name="T22" fmla="*/ 1 w 12"/>
                <a:gd name="T23" fmla="*/ 11 h 15"/>
                <a:gd name="T24" fmla="*/ 0 w 12"/>
                <a:gd name="T25" fmla="*/ 9 h 15"/>
                <a:gd name="T26" fmla="*/ 0 w 12"/>
                <a:gd name="T27" fmla="*/ 5 h 15"/>
                <a:gd name="T28" fmla="*/ 0 w 12"/>
                <a:gd name="T29" fmla="*/ 3 h 15"/>
                <a:gd name="T30" fmla="*/ 1 w 12"/>
                <a:gd name="T31" fmla="*/ 1 h 15"/>
                <a:gd name="T32" fmla="*/ 3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3" y="0"/>
                  </a:moveTo>
                  <a:lnTo>
                    <a:pt x="5" y="0"/>
                  </a:lnTo>
                  <a:lnTo>
                    <a:pt x="8" y="0"/>
                  </a:lnTo>
                  <a:lnTo>
                    <a:pt x="10" y="2"/>
                  </a:lnTo>
                  <a:lnTo>
                    <a:pt x="11" y="4"/>
                  </a:lnTo>
                  <a:lnTo>
                    <a:pt x="12" y="8"/>
                  </a:lnTo>
                  <a:lnTo>
                    <a:pt x="11" y="11"/>
                  </a:lnTo>
                  <a:lnTo>
                    <a:pt x="10" y="13"/>
                  </a:lnTo>
                  <a:lnTo>
                    <a:pt x="8" y="15"/>
                  </a:lnTo>
                  <a:lnTo>
                    <a:pt x="5" y="15"/>
                  </a:lnTo>
                  <a:lnTo>
                    <a:pt x="3" y="13"/>
                  </a:lnTo>
                  <a:lnTo>
                    <a:pt x="1" y="11"/>
                  </a:lnTo>
                  <a:lnTo>
                    <a:pt x="0" y="9"/>
                  </a:lnTo>
                  <a:lnTo>
                    <a:pt x="0" y="5"/>
                  </a:lnTo>
                  <a:lnTo>
                    <a:pt x="0" y="3"/>
                  </a:lnTo>
                  <a:lnTo>
                    <a:pt x="1" y="1"/>
                  </a:lnTo>
                  <a:lnTo>
                    <a:pt x="3"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7" name="Freeform 530"/>
            <p:cNvSpPr>
              <a:spLocks/>
            </p:cNvSpPr>
            <p:nvPr/>
          </p:nvSpPr>
          <p:spPr bwMode="auto">
            <a:xfrm>
              <a:off x="9871076" y="1303338"/>
              <a:ext cx="11113" cy="12700"/>
            </a:xfrm>
            <a:custGeom>
              <a:avLst/>
              <a:gdLst>
                <a:gd name="T0" fmla="*/ 5 w 13"/>
                <a:gd name="T1" fmla="*/ 0 h 15"/>
                <a:gd name="T2" fmla="*/ 7 w 13"/>
                <a:gd name="T3" fmla="*/ 0 h 15"/>
                <a:gd name="T4" fmla="*/ 10 w 13"/>
                <a:gd name="T5" fmla="*/ 1 h 15"/>
                <a:gd name="T6" fmla="*/ 12 w 13"/>
                <a:gd name="T7" fmla="*/ 3 h 15"/>
                <a:gd name="T8" fmla="*/ 13 w 13"/>
                <a:gd name="T9" fmla="*/ 4 h 15"/>
                <a:gd name="T10" fmla="*/ 13 w 13"/>
                <a:gd name="T11" fmla="*/ 8 h 15"/>
                <a:gd name="T12" fmla="*/ 13 w 13"/>
                <a:gd name="T13" fmla="*/ 11 h 15"/>
                <a:gd name="T14" fmla="*/ 12 w 13"/>
                <a:gd name="T15" fmla="*/ 14 h 15"/>
                <a:gd name="T16" fmla="*/ 10 w 13"/>
                <a:gd name="T17" fmla="*/ 15 h 15"/>
                <a:gd name="T18" fmla="*/ 7 w 13"/>
                <a:gd name="T19" fmla="*/ 15 h 15"/>
                <a:gd name="T20" fmla="*/ 5 w 13"/>
                <a:gd name="T21" fmla="*/ 14 h 15"/>
                <a:gd name="T22" fmla="*/ 3 w 13"/>
                <a:gd name="T23" fmla="*/ 12 h 15"/>
                <a:gd name="T24" fmla="*/ 2 w 13"/>
                <a:gd name="T25" fmla="*/ 10 h 15"/>
                <a:gd name="T26" fmla="*/ 0 w 13"/>
                <a:gd name="T27" fmla="*/ 7 h 15"/>
                <a:gd name="T28" fmla="*/ 2 w 13"/>
                <a:gd name="T29" fmla="*/ 3 h 15"/>
                <a:gd name="T30" fmla="*/ 3 w 13"/>
                <a:gd name="T31" fmla="*/ 1 h 15"/>
                <a:gd name="T32" fmla="*/ 5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5" y="0"/>
                  </a:moveTo>
                  <a:lnTo>
                    <a:pt x="7" y="0"/>
                  </a:lnTo>
                  <a:lnTo>
                    <a:pt x="10" y="1"/>
                  </a:lnTo>
                  <a:lnTo>
                    <a:pt x="12" y="3"/>
                  </a:lnTo>
                  <a:lnTo>
                    <a:pt x="13" y="4"/>
                  </a:lnTo>
                  <a:lnTo>
                    <a:pt x="13" y="8"/>
                  </a:lnTo>
                  <a:lnTo>
                    <a:pt x="13" y="11"/>
                  </a:lnTo>
                  <a:lnTo>
                    <a:pt x="12" y="14"/>
                  </a:lnTo>
                  <a:lnTo>
                    <a:pt x="10" y="15"/>
                  </a:lnTo>
                  <a:lnTo>
                    <a:pt x="7" y="15"/>
                  </a:lnTo>
                  <a:lnTo>
                    <a:pt x="5" y="14"/>
                  </a:lnTo>
                  <a:lnTo>
                    <a:pt x="3" y="12"/>
                  </a:lnTo>
                  <a:lnTo>
                    <a:pt x="2" y="10"/>
                  </a:lnTo>
                  <a:lnTo>
                    <a:pt x="0" y="7"/>
                  </a:lnTo>
                  <a:lnTo>
                    <a:pt x="2" y="3"/>
                  </a:lnTo>
                  <a:lnTo>
                    <a:pt x="3" y="1"/>
                  </a:lnTo>
                  <a:lnTo>
                    <a:pt x="5"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8" name="Freeform 531"/>
            <p:cNvSpPr>
              <a:spLocks/>
            </p:cNvSpPr>
            <p:nvPr/>
          </p:nvSpPr>
          <p:spPr bwMode="auto">
            <a:xfrm>
              <a:off x="10648951" y="1397000"/>
              <a:ext cx="9525" cy="7938"/>
            </a:xfrm>
            <a:custGeom>
              <a:avLst/>
              <a:gdLst>
                <a:gd name="T0" fmla="*/ 7 w 12"/>
                <a:gd name="T1" fmla="*/ 0 h 11"/>
                <a:gd name="T2" fmla="*/ 9 w 12"/>
                <a:gd name="T3" fmla="*/ 0 h 11"/>
                <a:gd name="T4" fmla="*/ 11 w 12"/>
                <a:gd name="T5" fmla="*/ 3 h 11"/>
                <a:gd name="T6" fmla="*/ 12 w 12"/>
                <a:gd name="T7" fmla="*/ 4 h 11"/>
                <a:gd name="T8" fmla="*/ 12 w 12"/>
                <a:gd name="T9" fmla="*/ 6 h 11"/>
                <a:gd name="T10" fmla="*/ 12 w 12"/>
                <a:gd name="T11" fmla="*/ 7 h 11"/>
                <a:gd name="T12" fmla="*/ 11 w 12"/>
                <a:gd name="T13" fmla="*/ 9 h 11"/>
                <a:gd name="T14" fmla="*/ 9 w 12"/>
                <a:gd name="T15" fmla="*/ 11 h 11"/>
                <a:gd name="T16" fmla="*/ 7 w 12"/>
                <a:gd name="T17" fmla="*/ 11 h 11"/>
                <a:gd name="T18" fmla="*/ 4 w 12"/>
                <a:gd name="T19" fmla="*/ 9 h 11"/>
                <a:gd name="T20" fmla="*/ 2 w 12"/>
                <a:gd name="T21" fmla="*/ 8 h 11"/>
                <a:gd name="T22" fmla="*/ 1 w 12"/>
                <a:gd name="T23" fmla="*/ 6 h 11"/>
                <a:gd name="T24" fmla="*/ 0 w 12"/>
                <a:gd name="T25" fmla="*/ 5 h 11"/>
                <a:gd name="T26" fmla="*/ 1 w 12"/>
                <a:gd name="T27" fmla="*/ 3 h 11"/>
                <a:gd name="T28" fmla="*/ 2 w 12"/>
                <a:gd name="T29" fmla="*/ 1 h 11"/>
                <a:gd name="T30" fmla="*/ 4 w 12"/>
                <a:gd name="T31" fmla="*/ 0 h 11"/>
                <a:gd name="T32" fmla="*/ 7 w 12"/>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7" y="0"/>
                  </a:moveTo>
                  <a:lnTo>
                    <a:pt x="9" y="0"/>
                  </a:lnTo>
                  <a:lnTo>
                    <a:pt x="11" y="3"/>
                  </a:lnTo>
                  <a:lnTo>
                    <a:pt x="12" y="4"/>
                  </a:lnTo>
                  <a:lnTo>
                    <a:pt x="12" y="6"/>
                  </a:lnTo>
                  <a:lnTo>
                    <a:pt x="12" y="7"/>
                  </a:lnTo>
                  <a:lnTo>
                    <a:pt x="11" y="9"/>
                  </a:lnTo>
                  <a:lnTo>
                    <a:pt x="9" y="11"/>
                  </a:lnTo>
                  <a:lnTo>
                    <a:pt x="7" y="11"/>
                  </a:lnTo>
                  <a:lnTo>
                    <a:pt x="4" y="9"/>
                  </a:lnTo>
                  <a:lnTo>
                    <a:pt x="2" y="8"/>
                  </a:lnTo>
                  <a:lnTo>
                    <a:pt x="1" y="6"/>
                  </a:lnTo>
                  <a:lnTo>
                    <a:pt x="0" y="5"/>
                  </a:lnTo>
                  <a:lnTo>
                    <a:pt x="1" y="3"/>
                  </a:lnTo>
                  <a:lnTo>
                    <a:pt x="2" y="1"/>
                  </a:lnTo>
                  <a:lnTo>
                    <a:pt x="4"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9" name="Freeform 532"/>
            <p:cNvSpPr>
              <a:spLocks/>
            </p:cNvSpPr>
            <p:nvPr/>
          </p:nvSpPr>
          <p:spPr bwMode="auto">
            <a:xfrm>
              <a:off x="9885363" y="1211263"/>
              <a:ext cx="11113" cy="6350"/>
            </a:xfrm>
            <a:custGeom>
              <a:avLst/>
              <a:gdLst>
                <a:gd name="T0" fmla="*/ 4 w 13"/>
                <a:gd name="T1" fmla="*/ 0 h 10"/>
                <a:gd name="T2" fmla="*/ 7 w 13"/>
                <a:gd name="T3" fmla="*/ 0 h 10"/>
                <a:gd name="T4" fmla="*/ 9 w 13"/>
                <a:gd name="T5" fmla="*/ 0 h 10"/>
                <a:gd name="T6" fmla="*/ 11 w 13"/>
                <a:gd name="T7" fmla="*/ 1 h 10"/>
                <a:gd name="T8" fmla="*/ 13 w 13"/>
                <a:gd name="T9" fmla="*/ 3 h 10"/>
                <a:gd name="T10" fmla="*/ 13 w 13"/>
                <a:gd name="T11" fmla="*/ 5 h 10"/>
                <a:gd name="T12" fmla="*/ 13 w 13"/>
                <a:gd name="T13" fmla="*/ 6 h 10"/>
                <a:gd name="T14" fmla="*/ 10 w 13"/>
                <a:gd name="T15" fmla="*/ 8 h 10"/>
                <a:gd name="T16" fmla="*/ 8 w 13"/>
                <a:gd name="T17" fmla="*/ 10 h 10"/>
                <a:gd name="T18" fmla="*/ 6 w 13"/>
                <a:gd name="T19" fmla="*/ 10 h 10"/>
                <a:gd name="T20" fmla="*/ 3 w 13"/>
                <a:gd name="T21" fmla="*/ 10 h 10"/>
                <a:gd name="T22" fmla="*/ 1 w 13"/>
                <a:gd name="T23" fmla="*/ 8 h 10"/>
                <a:gd name="T24" fmla="*/ 0 w 13"/>
                <a:gd name="T25" fmla="*/ 7 h 10"/>
                <a:gd name="T26" fmla="*/ 0 w 13"/>
                <a:gd name="T27" fmla="*/ 5 h 10"/>
                <a:gd name="T28" fmla="*/ 1 w 13"/>
                <a:gd name="T29" fmla="*/ 3 h 10"/>
                <a:gd name="T30" fmla="*/ 3 w 13"/>
                <a:gd name="T31" fmla="*/ 1 h 10"/>
                <a:gd name="T32" fmla="*/ 4 w 13"/>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4" y="0"/>
                  </a:moveTo>
                  <a:lnTo>
                    <a:pt x="7" y="0"/>
                  </a:lnTo>
                  <a:lnTo>
                    <a:pt x="9" y="0"/>
                  </a:lnTo>
                  <a:lnTo>
                    <a:pt x="11" y="1"/>
                  </a:lnTo>
                  <a:lnTo>
                    <a:pt x="13" y="3"/>
                  </a:lnTo>
                  <a:lnTo>
                    <a:pt x="13" y="5"/>
                  </a:lnTo>
                  <a:lnTo>
                    <a:pt x="13" y="6"/>
                  </a:lnTo>
                  <a:lnTo>
                    <a:pt x="10" y="8"/>
                  </a:lnTo>
                  <a:lnTo>
                    <a:pt x="8" y="10"/>
                  </a:lnTo>
                  <a:lnTo>
                    <a:pt x="6" y="10"/>
                  </a:lnTo>
                  <a:lnTo>
                    <a:pt x="3" y="10"/>
                  </a:lnTo>
                  <a:lnTo>
                    <a:pt x="1" y="8"/>
                  </a:lnTo>
                  <a:lnTo>
                    <a:pt x="0" y="7"/>
                  </a:lnTo>
                  <a:lnTo>
                    <a:pt x="0" y="5"/>
                  </a:lnTo>
                  <a:lnTo>
                    <a:pt x="1" y="3"/>
                  </a:lnTo>
                  <a:lnTo>
                    <a:pt x="3"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0" name="Freeform 533"/>
            <p:cNvSpPr>
              <a:spLocks/>
            </p:cNvSpPr>
            <p:nvPr/>
          </p:nvSpPr>
          <p:spPr bwMode="auto">
            <a:xfrm>
              <a:off x="10604501" y="1463675"/>
              <a:ext cx="7938" cy="9525"/>
            </a:xfrm>
            <a:custGeom>
              <a:avLst/>
              <a:gdLst>
                <a:gd name="T0" fmla="*/ 4 w 12"/>
                <a:gd name="T1" fmla="*/ 3 h 12"/>
                <a:gd name="T2" fmla="*/ 6 w 12"/>
                <a:gd name="T3" fmla="*/ 0 h 12"/>
                <a:gd name="T4" fmla="*/ 8 w 12"/>
                <a:gd name="T5" fmla="*/ 0 h 12"/>
                <a:gd name="T6" fmla="*/ 9 w 12"/>
                <a:gd name="T7" fmla="*/ 0 h 12"/>
                <a:gd name="T8" fmla="*/ 12 w 12"/>
                <a:gd name="T9" fmla="*/ 3 h 12"/>
                <a:gd name="T10" fmla="*/ 12 w 12"/>
                <a:gd name="T11" fmla="*/ 5 h 12"/>
                <a:gd name="T12" fmla="*/ 12 w 12"/>
                <a:gd name="T13" fmla="*/ 6 h 12"/>
                <a:gd name="T14" fmla="*/ 11 w 12"/>
                <a:gd name="T15" fmla="*/ 8 h 12"/>
                <a:gd name="T16" fmla="*/ 9 w 12"/>
                <a:gd name="T17" fmla="*/ 11 h 12"/>
                <a:gd name="T18" fmla="*/ 7 w 12"/>
                <a:gd name="T19" fmla="*/ 12 h 12"/>
                <a:gd name="T20" fmla="*/ 5 w 12"/>
                <a:gd name="T21" fmla="*/ 12 h 12"/>
                <a:gd name="T22" fmla="*/ 2 w 12"/>
                <a:gd name="T23" fmla="*/ 12 h 12"/>
                <a:gd name="T24" fmla="*/ 1 w 12"/>
                <a:gd name="T25" fmla="*/ 11 h 12"/>
                <a:gd name="T26" fmla="*/ 0 w 12"/>
                <a:gd name="T27" fmla="*/ 8 h 12"/>
                <a:gd name="T28" fmla="*/ 1 w 12"/>
                <a:gd name="T29" fmla="*/ 6 h 12"/>
                <a:gd name="T30" fmla="*/ 1 w 12"/>
                <a:gd name="T31" fmla="*/ 5 h 12"/>
                <a:gd name="T32" fmla="*/ 4 w 12"/>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4" y="3"/>
                  </a:moveTo>
                  <a:lnTo>
                    <a:pt x="6" y="0"/>
                  </a:lnTo>
                  <a:lnTo>
                    <a:pt x="8" y="0"/>
                  </a:lnTo>
                  <a:lnTo>
                    <a:pt x="9" y="0"/>
                  </a:lnTo>
                  <a:lnTo>
                    <a:pt x="12" y="3"/>
                  </a:lnTo>
                  <a:lnTo>
                    <a:pt x="12" y="5"/>
                  </a:lnTo>
                  <a:lnTo>
                    <a:pt x="12" y="6"/>
                  </a:lnTo>
                  <a:lnTo>
                    <a:pt x="11" y="8"/>
                  </a:lnTo>
                  <a:lnTo>
                    <a:pt x="9" y="11"/>
                  </a:lnTo>
                  <a:lnTo>
                    <a:pt x="7" y="12"/>
                  </a:lnTo>
                  <a:lnTo>
                    <a:pt x="5" y="12"/>
                  </a:lnTo>
                  <a:lnTo>
                    <a:pt x="2" y="12"/>
                  </a:lnTo>
                  <a:lnTo>
                    <a:pt x="1" y="11"/>
                  </a:lnTo>
                  <a:lnTo>
                    <a:pt x="0" y="8"/>
                  </a:lnTo>
                  <a:lnTo>
                    <a:pt x="1" y="6"/>
                  </a:lnTo>
                  <a:lnTo>
                    <a:pt x="1" y="5"/>
                  </a:lnTo>
                  <a:lnTo>
                    <a:pt x="4"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1" name="Freeform 534"/>
            <p:cNvSpPr>
              <a:spLocks/>
            </p:cNvSpPr>
            <p:nvPr/>
          </p:nvSpPr>
          <p:spPr bwMode="auto">
            <a:xfrm>
              <a:off x="9855201" y="1300163"/>
              <a:ext cx="9525" cy="9525"/>
            </a:xfrm>
            <a:custGeom>
              <a:avLst/>
              <a:gdLst>
                <a:gd name="T0" fmla="*/ 4 w 12"/>
                <a:gd name="T1" fmla="*/ 0 h 13"/>
                <a:gd name="T2" fmla="*/ 7 w 12"/>
                <a:gd name="T3" fmla="*/ 0 h 13"/>
                <a:gd name="T4" fmla="*/ 9 w 12"/>
                <a:gd name="T5" fmla="*/ 0 h 13"/>
                <a:gd name="T6" fmla="*/ 11 w 12"/>
                <a:gd name="T7" fmla="*/ 2 h 13"/>
                <a:gd name="T8" fmla="*/ 12 w 12"/>
                <a:gd name="T9" fmla="*/ 5 h 13"/>
                <a:gd name="T10" fmla="*/ 12 w 12"/>
                <a:gd name="T11" fmla="*/ 8 h 13"/>
                <a:gd name="T12" fmla="*/ 12 w 12"/>
                <a:gd name="T13" fmla="*/ 10 h 13"/>
                <a:gd name="T14" fmla="*/ 11 w 12"/>
                <a:gd name="T15" fmla="*/ 12 h 13"/>
                <a:gd name="T16" fmla="*/ 9 w 12"/>
                <a:gd name="T17" fmla="*/ 13 h 13"/>
                <a:gd name="T18" fmla="*/ 7 w 12"/>
                <a:gd name="T19" fmla="*/ 13 h 13"/>
                <a:gd name="T20" fmla="*/ 4 w 12"/>
                <a:gd name="T21" fmla="*/ 13 h 13"/>
                <a:gd name="T22" fmla="*/ 2 w 12"/>
                <a:gd name="T23" fmla="*/ 12 h 13"/>
                <a:gd name="T24" fmla="*/ 0 w 12"/>
                <a:gd name="T25" fmla="*/ 9 h 13"/>
                <a:gd name="T26" fmla="*/ 0 w 12"/>
                <a:gd name="T27" fmla="*/ 6 h 13"/>
                <a:gd name="T28" fmla="*/ 1 w 12"/>
                <a:gd name="T29" fmla="*/ 3 h 13"/>
                <a:gd name="T30" fmla="*/ 2 w 12"/>
                <a:gd name="T31" fmla="*/ 1 h 13"/>
                <a:gd name="T32" fmla="*/ 4 w 1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3">
                  <a:moveTo>
                    <a:pt x="4" y="0"/>
                  </a:moveTo>
                  <a:lnTo>
                    <a:pt x="7" y="0"/>
                  </a:lnTo>
                  <a:lnTo>
                    <a:pt x="9" y="0"/>
                  </a:lnTo>
                  <a:lnTo>
                    <a:pt x="11" y="2"/>
                  </a:lnTo>
                  <a:lnTo>
                    <a:pt x="12" y="5"/>
                  </a:lnTo>
                  <a:lnTo>
                    <a:pt x="12" y="8"/>
                  </a:lnTo>
                  <a:lnTo>
                    <a:pt x="12" y="10"/>
                  </a:lnTo>
                  <a:lnTo>
                    <a:pt x="11" y="12"/>
                  </a:lnTo>
                  <a:lnTo>
                    <a:pt x="9" y="13"/>
                  </a:lnTo>
                  <a:lnTo>
                    <a:pt x="7" y="13"/>
                  </a:lnTo>
                  <a:lnTo>
                    <a:pt x="4" y="13"/>
                  </a:lnTo>
                  <a:lnTo>
                    <a:pt x="2" y="12"/>
                  </a:lnTo>
                  <a:lnTo>
                    <a:pt x="0" y="9"/>
                  </a:lnTo>
                  <a:lnTo>
                    <a:pt x="0" y="6"/>
                  </a:lnTo>
                  <a:lnTo>
                    <a:pt x="1" y="3"/>
                  </a:lnTo>
                  <a:lnTo>
                    <a:pt x="2" y="1"/>
                  </a:lnTo>
                  <a:lnTo>
                    <a:pt x="4"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2" name="Freeform 535"/>
            <p:cNvSpPr>
              <a:spLocks/>
            </p:cNvSpPr>
            <p:nvPr/>
          </p:nvSpPr>
          <p:spPr bwMode="auto">
            <a:xfrm>
              <a:off x="10636251" y="1390650"/>
              <a:ext cx="9525" cy="6350"/>
            </a:xfrm>
            <a:custGeom>
              <a:avLst/>
              <a:gdLst>
                <a:gd name="T0" fmla="*/ 7 w 13"/>
                <a:gd name="T1" fmla="*/ 0 h 9"/>
                <a:gd name="T2" fmla="*/ 10 w 13"/>
                <a:gd name="T3" fmla="*/ 0 h 9"/>
                <a:gd name="T4" fmla="*/ 12 w 13"/>
                <a:gd name="T5" fmla="*/ 1 h 9"/>
                <a:gd name="T6" fmla="*/ 13 w 13"/>
                <a:gd name="T7" fmla="*/ 3 h 9"/>
                <a:gd name="T8" fmla="*/ 13 w 13"/>
                <a:gd name="T9" fmla="*/ 5 h 9"/>
                <a:gd name="T10" fmla="*/ 12 w 13"/>
                <a:gd name="T11" fmla="*/ 7 h 9"/>
                <a:gd name="T12" fmla="*/ 11 w 13"/>
                <a:gd name="T13" fmla="*/ 8 h 9"/>
                <a:gd name="T14" fmla="*/ 9 w 13"/>
                <a:gd name="T15" fmla="*/ 9 h 9"/>
                <a:gd name="T16" fmla="*/ 6 w 13"/>
                <a:gd name="T17" fmla="*/ 9 h 9"/>
                <a:gd name="T18" fmla="*/ 4 w 13"/>
                <a:gd name="T19" fmla="*/ 9 h 9"/>
                <a:gd name="T20" fmla="*/ 2 w 13"/>
                <a:gd name="T21" fmla="*/ 8 h 9"/>
                <a:gd name="T22" fmla="*/ 0 w 13"/>
                <a:gd name="T23" fmla="*/ 6 h 9"/>
                <a:gd name="T24" fmla="*/ 0 w 13"/>
                <a:gd name="T25" fmla="*/ 3 h 9"/>
                <a:gd name="T26" fmla="*/ 0 w 13"/>
                <a:gd name="T27" fmla="*/ 2 h 9"/>
                <a:gd name="T28" fmla="*/ 3 w 13"/>
                <a:gd name="T29" fmla="*/ 0 h 9"/>
                <a:gd name="T30" fmla="*/ 4 w 13"/>
                <a:gd name="T31" fmla="*/ 0 h 9"/>
                <a:gd name="T32" fmla="*/ 7 w 13"/>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9">
                  <a:moveTo>
                    <a:pt x="7" y="0"/>
                  </a:moveTo>
                  <a:lnTo>
                    <a:pt x="10" y="0"/>
                  </a:lnTo>
                  <a:lnTo>
                    <a:pt x="12" y="1"/>
                  </a:lnTo>
                  <a:lnTo>
                    <a:pt x="13" y="3"/>
                  </a:lnTo>
                  <a:lnTo>
                    <a:pt x="13" y="5"/>
                  </a:lnTo>
                  <a:lnTo>
                    <a:pt x="12" y="7"/>
                  </a:lnTo>
                  <a:lnTo>
                    <a:pt x="11" y="8"/>
                  </a:lnTo>
                  <a:lnTo>
                    <a:pt x="9" y="9"/>
                  </a:lnTo>
                  <a:lnTo>
                    <a:pt x="6" y="9"/>
                  </a:lnTo>
                  <a:lnTo>
                    <a:pt x="4" y="9"/>
                  </a:lnTo>
                  <a:lnTo>
                    <a:pt x="2" y="8"/>
                  </a:lnTo>
                  <a:lnTo>
                    <a:pt x="0" y="6"/>
                  </a:lnTo>
                  <a:lnTo>
                    <a:pt x="0" y="3"/>
                  </a:lnTo>
                  <a:lnTo>
                    <a:pt x="0" y="2"/>
                  </a:lnTo>
                  <a:lnTo>
                    <a:pt x="3" y="0"/>
                  </a:lnTo>
                  <a:lnTo>
                    <a:pt x="4"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3" name="Freeform 536"/>
            <p:cNvSpPr>
              <a:spLocks/>
            </p:cNvSpPr>
            <p:nvPr/>
          </p:nvSpPr>
          <p:spPr bwMode="auto">
            <a:xfrm>
              <a:off x="9871076" y="1209675"/>
              <a:ext cx="9525" cy="6350"/>
            </a:xfrm>
            <a:custGeom>
              <a:avLst/>
              <a:gdLst>
                <a:gd name="T0" fmla="*/ 4 w 12"/>
                <a:gd name="T1" fmla="*/ 0 h 9"/>
                <a:gd name="T2" fmla="*/ 6 w 12"/>
                <a:gd name="T3" fmla="*/ 0 h 9"/>
                <a:gd name="T4" fmla="*/ 8 w 12"/>
                <a:gd name="T5" fmla="*/ 0 h 9"/>
                <a:gd name="T6" fmla="*/ 11 w 12"/>
                <a:gd name="T7" fmla="*/ 1 h 9"/>
                <a:gd name="T8" fmla="*/ 12 w 12"/>
                <a:gd name="T9" fmla="*/ 2 h 9"/>
                <a:gd name="T10" fmla="*/ 12 w 12"/>
                <a:gd name="T11" fmla="*/ 5 h 9"/>
                <a:gd name="T12" fmla="*/ 12 w 12"/>
                <a:gd name="T13" fmla="*/ 6 h 9"/>
                <a:gd name="T14" fmla="*/ 10 w 12"/>
                <a:gd name="T15" fmla="*/ 8 h 9"/>
                <a:gd name="T16" fmla="*/ 7 w 12"/>
                <a:gd name="T17" fmla="*/ 9 h 9"/>
                <a:gd name="T18" fmla="*/ 5 w 12"/>
                <a:gd name="T19" fmla="*/ 9 h 9"/>
                <a:gd name="T20" fmla="*/ 3 w 12"/>
                <a:gd name="T21" fmla="*/ 9 h 9"/>
                <a:gd name="T22" fmla="*/ 2 w 12"/>
                <a:gd name="T23" fmla="*/ 8 h 9"/>
                <a:gd name="T24" fmla="*/ 0 w 12"/>
                <a:gd name="T25" fmla="*/ 7 h 9"/>
                <a:gd name="T26" fmla="*/ 0 w 12"/>
                <a:gd name="T27" fmla="*/ 5 h 9"/>
                <a:gd name="T28" fmla="*/ 0 w 12"/>
                <a:gd name="T29" fmla="*/ 2 h 9"/>
                <a:gd name="T30" fmla="*/ 3 w 12"/>
                <a:gd name="T31" fmla="*/ 1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8" y="0"/>
                  </a:lnTo>
                  <a:lnTo>
                    <a:pt x="11" y="1"/>
                  </a:lnTo>
                  <a:lnTo>
                    <a:pt x="12" y="2"/>
                  </a:lnTo>
                  <a:lnTo>
                    <a:pt x="12" y="5"/>
                  </a:lnTo>
                  <a:lnTo>
                    <a:pt x="12" y="6"/>
                  </a:lnTo>
                  <a:lnTo>
                    <a:pt x="10" y="8"/>
                  </a:lnTo>
                  <a:lnTo>
                    <a:pt x="7" y="9"/>
                  </a:lnTo>
                  <a:lnTo>
                    <a:pt x="5" y="9"/>
                  </a:lnTo>
                  <a:lnTo>
                    <a:pt x="3" y="9"/>
                  </a:lnTo>
                  <a:lnTo>
                    <a:pt x="2" y="8"/>
                  </a:lnTo>
                  <a:lnTo>
                    <a:pt x="0" y="7"/>
                  </a:lnTo>
                  <a:lnTo>
                    <a:pt x="0" y="5"/>
                  </a:lnTo>
                  <a:lnTo>
                    <a:pt x="0" y="2"/>
                  </a:lnTo>
                  <a:lnTo>
                    <a:pt x="3"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4" name="Freeform 537"/>
            <p:cNvSpPr>
              <a:spLocks/>
            </p:cNvSpPr>
            <p:nvPr/>
          </p:nvSpPr>
          <p:spPr bwMode="auto">
            <a:xfrm>
              <a:off x="10588626" y="1466850"/>
              <a:ext cx="9525" cy="9525"/>
            </a:xfrm>
            <a:custGeom>
              <a:avLst/>
              <a:gdLst>
                <a:gd name="T0" fmla="*/ 2 w 11"/>
                <a:gd name="T1" fmla="*/ 2 h 10"/>
                <a:gd name="T2" fmla="*/ 4 w 11"/>
                <a:gd name="T3" fmla="*/ 1 h 10"/>
                <a:gd name="T4" fmla="*/ 7 w 11"/>
                <a:gd name="T5" fmla="*/ 0 h 10"/>
                <a:gd name="T6" fmla="*/ 9 w 11"/>
                <a:gd name="T7" fmla="*/ 1 h 10"/>
                <a:gd name="T8" fmla="*/ 10 w 11"/>
                <a:gd name="T9" fmla="*/ 2 h 10"/>
                <a:gd name="T10" fmla="*/ 11 w 11"/>
                <a:gd name="T11" fmla="*/ 5 h 10"/>
                <a:gd name="T12" fmla="*/ 11 w 11"/>
                <a:gd name="T13" fmla="*/ 6 h 10"/>
                <a:gd name="T14" fmla="*/ 10 w 11"/>
                <a:gd name="T15" fmla="*/ 8 h 10"/>
                <a:gd name="T16" fmla="*/ 8 w 11"/>
                <a:gd name="T17" fmla="*/ 9 h 10"/>
                <a:gd name="T18" fmla="*/ 5 w 11"/>
                <a:gd name="T19" fmla="*/ 10 h 10"/>
                <a:gd name="T20" fmla="*/ 4 w 11"/>
                <a:gd name="T21" fmla="*/ 10 h 10"/>
                <a:gd name="T22" fmla="*/ 2 w 11"/>
                <a:gd name="T23" fmla="*/ 10 h 10"/>
                <a:gd name="T24" fmla="*/ 0 w 11"/>
                <a:gd name="T25" fmla="*/ 9 h 10"/>
                <a:gd name="T26" fmla="*/ 0 w 11"/>
                <a:gd name="T27" fmla="*/ 8 h 10"/>
                <a:gd name="T28" fmla="*/ 0 w 11"/>
                <a:gd name="T29" fmla="*/ 6 h 10"/>
                <a:gd name="T30" fmla="*/ 1 w 11"/>
                <a:gd name="T31" fmla="*/ 3 h 10"/>
                <a:gd name="T32" fmla="*/ 2 w 11"/>
                <a:gd name="T3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2" y="2"/>
                  </a:moveTo>
                  <a:lnTo>
                    <a:pt x="4" y="1"/>
                  </a:lnTo>
                  <a:lnTo>
                    <a:pt x="7" y="0"/>
                  </a:lnTo>
                  <a:lnTo>
                    <a:pt x="9" y="1"/>
                  </a:lnTo>
                  <a:lnTo>
                    <a:pt x="10" y="2"/>
                  </a:lnTo>
                  <a:lnTo>
                    <a:pt x="11" y="5"/>
                  </a:lnTo>
                  <a:lnTo>
                    <a:pt x="11" y="6"/>
                  </a:lnTo>
                  <a:lnTo>
                    <a:pt x="10" y="8"/>
                  </a:lnTo>
                  <a:lnTo>
                    <a:pt x="8" y="9"/>
                  </a:lnTo>
                  <a:lnTo>
                    <a:pt x="5" y="10"/>
                  </a:lnTo>
                  <a:lnTo>
                    <a:pt x="4" y="10"/>
                  </a:lnTo>
                  <a:lnTo>
                    <a:pt x="2" y="10"/>
                  </a:lnTo>
                  <a:lnTo>
                    <a:pt x="0" y="9"/>
                  </a:lnTo>
                  <a:lnTo>
                    <a:pt x="0" y="8"/>
                  </a:lnTo>
                  <a:lnTo>
                    <a:pt x="0" y="6"/>
                  </a:lnTo>
                  <a:lnTo>
                    <a:pt x="1" y="3"/>
                  </a:lnTo>
                  <a:lnTo>
                    <a:pt x="2"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Freeform 538"/>
            <p:cNvSpPr>
              <a:spLocks/>
            </p:cNvSpPr>
            <p:nvPr/>
          </p:nvSpPr>
          <p:spPr bwMode="auto">
            <a:xfrm>
              <a:off x="9926638" y="1343025"/>
              <a:ext cx="11113" cy="11113"/>
            </a:xfrm>
            <a:custGeom>
              <a:avLst/>
              <a:gdLst>
                <a:gd name="T0" fmla="*/ 3 w 12"/>
                <a:gd name="T1" fmla="*/ 0 h 15"/>
                <a:gd name="T2" fmla="*/ 5 w 12"/>
                <a:gd name="T3" fmla="*/ 0 h 15"/>
                <a:gd name="T4" fmla="*/ 8 w 12"/>
                <a:gd name="T5" fmla="*/ 0 h 15"/>
                <a:gd name="T6" fmla="*/ 10 w 12"/>
                <a:gd name="T7" fmla="*/ 2 h 15"/>
                <a:gd name="T8" fmla="*/ 11 w 12"/>
                <a:gd name="T9" fmla="*/ 5 h 15"/>
                <a:gd name="T10" fmla="*/ 12 w 12"/>
                <a:gd name="T11" fmla="*/ 8 h 15"/>
                <a:gd name="T12" fmla="*/ 11 w 12"/>
                <a:gd name="T13" fmla="*/ 11 h 15"/>
                <a:gd name="T14" fmla="*/ 10 w 12"/>
                <a:gd name="T15" fmla="*/ 14 h 15"/>
                <a:gd name="T16" fmla="*/ 8 w 12"/>
                <a:gd name="T17" fmla="*/ 15 h 15"/>
                <a:gd name="T18" fmla="*/ 5 w 12"/>
                <a:gd name="T19" fmla="*/ 15 h 15"/>
                <a:gd name="T20" fmla="*/ 3 w 12"/>
                <a:gd name="T21" fmla="*/ 14 h 15"/>
                <a:gd name="T22" fmla="*/ 1 w 12"/>
                <a:gd name="T23" fmla="*/ 12 h 15"/>
                <a:gd name="T24" fmla="*/ 0 w 12"/>
                <a:gd name="T25" fmla="*/ 8 h 15"/>
                <a:gd name="T26" fmla="*/ 0 w 12"/>
                <a:gd name="T27" fmla="*/ 6 h 15"/>
                <a:gd name="T28" fmla="*/ 0 w 12"/>
                <a:gd name="T29" fmla="*/ 4 h 15"/>
                <a:gd name="T30" fmla="*/ 1 w 12"/>
                <a:gd name="T31" fmla="*/ 1 h 15"/>
                <a:gd name="T32" fmla="*/ 3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3" y="0"/>
                  </a:moveTo>
                  <a:lnTo>
                    <a:pt x="5" y="0"/>
                  </a:lnTo>
                  <a:lnTo>
                    <a:pt x="8" y="0"/>
                  </a:lnTo>
                  <a:lnTo>
                    <a:pt x="10" y="2"/>
                  </a:lnTo>
                  <a:lnTo>
                    <a:pt x="11" y="5"/>
                  </a:lnTo>
                  <a:lnTo>
                    <a:pt x="12" y="8"/>
                  </a:lnTo>
                  <a:lnTo>
                    <a:pt x="11" y="11"/>
                  </a:lnTo>
                  <a:lnTo>
                    <a:pt x="10" y="14"/>
                  </a:lnTo>
                  <a:lnTo>
                    <a:pt x="8" y="15"/>
                  </a:lnTo>
                  <a:lnTo>
                    <a:pt x="5" y="15"/>
                  </a:lnTo>
                  <a:lnTo>
                    <a:pt x="3" y="14"/>
                  </a:lnTo>
                  <a:lnTo>
                    <a:pt x="1" y="12"/>
                  </a:lnTo>
                  <a:lnTo>
                    <a:pt x="0" y="8"/>
                  </a:lnTo>
                  <a:lnTo>
                    <a:pt x="0" y="6"/>
                  </a:lnTo>
                  <a:lnTo>
                    <a:pt x="0" y="4"/>
                  </a:lnTo>
                  <a:lnTo>
                    <a:pt x="1" y="1"/>
                  </a:lnTo>
                  <a:lnTo>
                    <a:pt x="3"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6" name="Freeform 539"/>
            <p:cNvSpPr>
              <a:spLocks/>
            </p:cNvSpPr>
            <p:nvPr/>
          </p:nvSpPr>
          <p:spPr bwMode="auto">
            <a:xfrm>
              <a:off x="9944101" y="1338263"/>
              <a:ext cx="11113" cy="12700"/>
            </a:xfrm>
            <a:custGeom>
              <a:avLst/>
              <a:gdLst>
                <a:gd name="T0" fmla="*/ 4 w 12"/>
                <a:gd name="T1" fmla="*/ 0 h 15"/>
                <a:gd name="T2" fmla="*/ 6 w 12"/>
                <a:gd name="T3" fmla="*/ 0 h 15"/>
                <a:gd name="T4" fmla="*/ 9 w 12"/>
                <a:gd name="T5" fmla="*/ 1 h 15"/>
                <a:gd name="T6" fmla="*/ 11 w 12"/>
                <a:gd name="T7" fmla="*/ 2 h 15"/>
                <a:gd name="T8" fmla="*/ 12 w 12"/>
                <a:gd name="T9" fmla="*/ 5 h 15"/>
                <a:gd name="T10" fmla="*/ 12 w 12"/>
                <a:gd name="T11" fmla="*/ 8 h 15"/>
                <a:gd name="T12" fmla="*/ 12 w 12"/>
                <a:gd name="T13" fmla="*/ 10 h 15"/>
                <a:gd name="T14" fmla="*/ 11 w 12"/>
                <a:gd name="T15" fmla="*/ 12 h 15"/>
                <a:gd name="T16" fmla="*/ 9 w 12"/>
                <a:gd name="T17" fmla="*/ 13 h 15"/>
                <a:gd name="T18" fmla="*/ 6 w 12"/>
                <a:gd name="T19" fmla="*/ 15 h 15"/>
                <a:gd name="T20" fmla="*/ 4 w 12"/>
                <a:gd name="T21" fmla="*/ 13 h 15"/>
                <a:gd name="T22" fmla="*/ 2 w 12"/>
                <a:gd name="T23" fmla="*/ 11 h 15"/>
                <a:gd name="T24" fmla="*/ 1 w 12"/>
                <a:gd name="T25" fmla="*/ 9 h 15"/>
                <a:gd name="T26" fmla="*/ 0 w 12"/>
                <a:gd name="T27" fmla="*/ 5 h 15"/>
                <a:gd name="T28" fmla="*/ 1 w 12"/>
                <a:gd name="T29" fmla="*/ 3 h 15"/>
                <a:gd name="T30" fmla="*/ 2 w 12"/>
                <a:gd name="T31" fmla="*/ 1 h 15"/>
                <a:gd name="T32" fmla="*/ 4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4" y="0"/>
                  </a:moveTo>
                  <a:lnTo>
                    <a:pt x="6" y="0"/>
                  </a:lnTo>
                  <a:lnTo>
                    <a:pt x="9" y="1"/>
                  </a:lnTo>
                  <a:lnTo>
                    <a:pt x="11" y="2"/>
                  </a:lnTo>
                  <a:lnTo>
                    <a:pt x="12" y="5"/>
                  </a:lnTo>
                  <a:lnTo>
                    <a:pt x="12" y="8"/>
                  </a:lnTo>
                  <a:lnTo>
                    <a:pt x="12" y="10"/>
                  </a:lnTo>
                  <a:lnTo>
                    <a:pt x="11" y="12"/>
                  </a:lnTo>
                  <a:lnTo>
                    <a:pt x="9" y="13"/>
                  </a:lnTo>
                  <a:lnTo>
                    <a:pt x="6" y="15"/>
                  </a:lnTo>
                  <a:lnTo>
                    <a:pt x="4" y="13"/>
                  </a:lnTo>
                  <a:lnTo>
                    <a:pt x="2" y="11"/>
                  </a:lnTo>
                  <a:lnTo>
                    <a:pt x="1" y="9"/>
                  </a:lnTo>
                  <a:lnTo>
                    <a:pt x="0" y="5"/>
                  </a:lnTo>
                  <a:lnTo>
                    <a:pt x="1" y="3"/>
                  </a:lnTo>
                  <a:lnTo>
                    <a:pt x="2" y="1"/>
                  </a:lnTo>
                  <a:lnTo>
                    <a:pt x="4"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7" name="Freeform 540"/>
            <p:cNvSpPr>
              <a:spLocks/>
            </p:cNvSpPr>
            <p:nvPr/>
          </p:nvSpPr>
          <p:spPr bwMode="auto">
            <a:xfrm>
              <a:off x="9928226" y="1314450"/>
              <a:ext cx="9525" cy="11113"/>
            </a:xfrm>
            <a:custGeom>
              <a:avLst/>
              <a:gdLst>
                <a:gd name="T0" fmla="*/ 4 w 13"/>
                <a:gd name="T1" fmla="*/ 0 h 15"/>
                <a:gd name="T2" fmla="*/ 7 w 13"/>
                <a:gd name="T3" fmla="*/ 0 h 15"/>
                <a:gd name="T4" fmla="*/ 9 w 13"/>
                <a:gd name="T5" fmla="*/ 2 h 15"/>
                <a:gd name="T6" fmla="*/ 11 w 13"/>
                <a:gd name="T7" fmla="*/ 3 h 15"/>
                <a:gd name="T8" fmla="*/ 13 w 13"/>
                <a:gd name="T9" fmla="*/ 6 h 15"/>
                <a:gd name="T10" fmla="*/ 13 w 13"/>
                <a:gd name="T11" fmla="*/ 9 h 15"/>
                <a:gd name="T12" fmla="*/ 13 w 13"/>
                <a:gd name="T13" fmla="*/ 12 h 15"/>
                <a:gd name="T14" fmla="*/ 11 w 13"/>
                <a:gd name="T15" fmla="*/ 14 h 15"/>
                <a:gd name="T16" fmla="*/ 9 w 13"/>
                <a:gd name="T17" fmla="*/ 15 h 15"/>
                <a:gd name="T18" fmla="*/ 7 w 13"/>
                <a:gd name="T19" fmla="*/ 15 h 15"/>
                <a:gd name="T20" fmla="*/ 4 w 13"/>
                <a:gd name="T21" fmla="*/ 14 h 15"/>
                <a:gd name="T22" fmla="*/ 2 w 13"/>
                <a:gd name="T23" fmla="*/ 12 h 15"/>
                <a:gd name="T24" fmla="*/ 0 w 13"/>
                <a:gd name="T25" fmla="*/ 10 h 15"/>
                <a:gd name="T26" fmla="*/ 0 w 13"/>
                <a:gd name="T27" fmla="*/ 6 h 15"/>
                <a:gd name="T28" fmla="*/ 1 w 13"/>
                <a:gd name="T29" fmla="*/ 4 h 15"/>
                <a:gd name="T30" fmla="*/ 2 w 13"/>
                <a:gd name="T31" fmla="*/ 2 h 15"/>
                <a:gd name="T32" fmla="*/ 4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4" y="0"/>
                  </a:moveTo>
                  <a:lnTo>
                    <a:pt x="7" y="0"/>
                  </a:lnTo>
                  <a:lnTo>
                    <a:pt x="9" y="2"/>
                  </a:lnTo>
                  <a:lnTo>
                    <a:pt x="11" y="3"/>
                  </a:lnTo>
                  <a:lnTo>
                    <a:pt x="13" y="6"/>
                  </a:lnTo>
                  <a:lnTo>
                    <a:pt x="13" y="9"/>
                  </a:lnTo>
                  <a:lnTo>
                    <a:pt x="13" y="12"/>
                  </a:lnTo>
                  <a:lnTo>
                    <a:pt x="11" y="14"/>
                  </a:lnTo>
                  <a:lnTo>
                    <a:pt x="9" y="15"/>
                  </a:lnTo>
                  <a:lnTo>
                    <a:pt x="7" y="15"/>
                  </a:lnTo>
                  <a:lnTo>
                    <a:pt x="4" y="14"/>
                  </a:lnTo>
                  <a:lnTo>
                    <a:pt x="2" y="12"/>
                  </a:lnTo>
                  <a:lnTo>
                    <a:pt x="0" y="10"/>
                  </a:lnTo>
                  <a:lnTo>
                    <a:pt x="0" y="6"/>
                  </a:lnTo>
                  <a:lnTo>
                    <a:pt x="1" y="4"/>
                  </a:lnTo>
                  <a:lnTo>
                    <a:pt x="2" y="2"/>
                  </a:lnTo>
                  <a:lnTo>
                    <a:pt x="4"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8" name="Freeform 541"/>
            <p:cNvSpPr>
              <a:spLocks/>
            </p:cNvSpPr>
            <p:nvPr/>
          </p:nvSpPr>
          <p:spPr bwMode="auto">
            <a:xfrm>
              <a:off x="9953626" y="1366838"/>
              <a:ext cx="9525" cy="9525"/>
            </a:xfrm>
            <a:custGeom>
              <a:avLst/>
              <a:gdLst>
                <a:gd name="T0" fmla="*/ 4 w 13"/>
                <a:gd name="T1" fmla="*/ 0 h 14"/>
                <a:gd name="T2" fmla="*/ 6 w 13"/>
                <a:gd name="T3" fmla="*/ 0 h 14"/>
                <a:gd name="T4" fmla="*/ 9 w 13"/>
                <a:gd name="T5" fmla="*/ 0 h 14"/>
                <a:gd name="T6" fmla="*/ 12 w 13"/>
                <a:gd name="T7" fmla="*/ 2 h 14"/>
                <a:gd name="T8" fmla="*/ 13 w 13"/>
                <a:gd name="T9" fmla="*/ 5 h 14"/>
                <a:gd name="T10" fmla="*/ 13 w 13"/>
                <a:gd name="T11" fmla="*/ 8 h 14"/>
                <a:gd name="T12" fmla="*/ 13 w 13"/>
                <a:gd name="T13" fmla="*/ 10 h 14"/>
                <a:gd name="T14" fmla="*/ 10 w 13"/>
                <a:gd name="T15" fmla="*/ 13 h 14"/>
                <a:gd name="T16" fmla="*/ 9 w 13"/>
                <a:gd name="T17" fmla="*/ 14 h 14"/>
                <a:gd name="T18" fmla="*/ 7 w 13"/>
                <a:gd name="T19" fmla="*/ 14 h 14"/>
                <a:gd name="T20" fmla="*/ 4 w 13"/>
                <a:gd name="T21" fmla="*/ 13 h 14"/>
                <a:gd name="T22" fmla="*/ 1 w 13"/>
                <a:gd name="T23" fmla="*/ 12 h 14"/>
                <a:gd name="T24" fmla="*/ 0 w 13"/>
                <a:gd name="T25" fmla="*/ 9 h 14"/>
                <a:gd name="T26" fmla="*/ 0 w 13"/>
                <a:gd name="T27" fmla="*/ 6 h 14"/>
                <a:gd name="T28" fmla="*/ 0 w 13"/>
                <a:gd name="T29" fmla="*/ 4 h 14"/>
                <a:gd name="T30" fmla="*/ 1 w 13"/>
                <a:gd name="T31" fmla="*/ 1 h 14"/>
                <a:gd name="T32" fmla="*/ 4 w 13"/>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4" y="0"/>
                  </a:moveTo>
                  <a:lnTo>
                    <a:pt x="6" y="0"/>
                  </a:lnTo>
                  <a:lnTo>
                    <a:pt x="9" y="0"/>
                  </a:lnTo>
                  <a:lnTo>
                    <a:pt x="12" y="2"/>
                  </a:lnTo>
                  <a:lnTo>
                    <a:pt x="13" y="5"/>
                  </a:lnTo>
                  <a:lnTo>
                    <a:pt x="13" y="8"/>
                  </a:lnTo>
                  <a:lnTo>
                    <a:pt x="13" y="10"/>
                  </a:lnTo>
                  <a:lnTo>
                    <a:pt x="10" y="13"/>
                  </a:lnTo>
                  <a:lnTo>
                    <a:pt x="9" y="14"/>
                  </a:lnTo>
                  <a:lnTo>
                    <a:pt x="7" y="14"/>
                  </a:lnTo>
                  <a:lnTo>
                    <a:pt x="4" y="13"/>
                  </a:lnTo>
                  <a:lnTo>
                    <a:pt x="1" y="12"/>
                  </a:lnTo>
                  <a:lnTo>
                    <a:pt x="0" y="9"/>
                  </a:lnTo>
                  <a:lnTo>
                    <a:pt x="0" y="6"/>
                  </a:lnTo>
                  <a:lnTo>
                    <a:pt x="0" y="4"/>
                  </a:lnTo>
                  <a:lnTo>
                    <a:pt x="1" y="1"/>
                  </a:lnTo>
                  <a:lnTo>
                    <a:pt x="4"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9" name="Freeform 542"/>
            <p:cNvSpPr>
              <a:spLocks/>
            </p:cNvSpPr>
            <p:nvPr/>
          </p:nvSpPr>
          <p:spPr bwMode="auto">
            <a:xfrm>
              <a:off x="9942513" y="1392238"/>
              <a:ext cx="9525" cy="11113"/>
            </a:xfrm>
            <a:custGeom>
              <a:avLst/>
              <a:gdLst>
                <a:gd name="T0" fmla="*/ 4 w 13"/>
                <a:gd name="T1" fmla="*/ 0 h 14"/>
                <a:gd name="T2" fmla="*/ 6 w 13"/>
                <a:gd name="T3" fmla="*/ 0 h 14"/>
                <a:gd name="T4" fmla="*/ 8 w 13"/>
                <a:gd name="T5" fmla="*/ 0 h 14"/>
                <a:gd name="T6" fmla="*/ 11 w 13"/>
                <a:gd name="T7" fmla="*/ 3 h 14"/>
                <a:gd name="T8" fmla="*/ 12 w 13"/>
                <a:gd name="T9" fmla="*/ 5 h 14"/>
                <a:gd name="T10" fmla="*/ 13 w 13"/>
                <a:gd name="T11" fmla="*/ 8 h 14"/>
                <a:gd name="T12" fmla="*/ 12 w 13"/>
                <a:gd name="T13" fmla="*/ 11 h 14"/>
                <a:gd name="T14" fmla="*/ 11 w 13"/>
                <a:gd name="T15" fmla="*/ 13 h 14"/>
                <a:gd name="T16" fmla="*/ 8 w 13"/>
                <a:gd name="T17" fmla="*/ 14 h 14"/>
                <a:gd name="T18" fmla="*/ 6 w 13"/>
                <a:gd name="T19" fmla="*/ 14 h 14"/>
                <a:gd name="T20" fmla="*/ 4 w 13"/>
                <a:gd name="T21" fmla="*/ 13 h 14"/>
                <a:gd name="T22" fmla="*/ 1 w 13"/>
                <a:gd name="T23" fmla="*/ 12 h 14"/>
                <a:gd name="T24" fmla="*/ 0 w 13"/>
                <a:gd name="T25" fmla="*/ 10 h 14"/>
                <a:gd name="T26" fmla="*/ 0 w 13"/>
                <a:gd name="T27" fmla="*/ 6 h 14"/>
                <a:gd name="T28" fmla="*/ 0 w 13"/>
                <a:gd name="T29" fmla="*/ 4 h 14"/>
                <a:gd name="T30" fmla="*/ 1 w 13"/>
                <a:gd name="T31" fmla="*/ 1 h 14"/>
                <a:gd name="T32" fmla="*/ 4 w 13"/>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4" y="0"/>
                  </a:moveTo>
                  <a:lnTo>
                    <a:pt x="6" y="0"/>
                  </a:lnTo>
                  <a:lnTo>
                    <a:pt x="8" y="0"/>
                  </a:lnTo>
                  <a:lnTo>
                    <a:pt x="11" y="3"/>
                  </a:lnTo>
                  <a:lnTo>
                    <a:pt x="12" y="5"/>
                  </a:lnTo>
                  <a:lnTo>
                    <a:pt x="13" y="8"/>
                  </a:lnTo>
                  <a:lnTo>
                    <a:pt x="12" y="11"/>
                  </a:lnTo>
                  <a:lnTo>
                    <a:pt x="11" y="13"/>
                  </a:lnTo>
                  <a:lnTo>
                    <a:pt x="8" y="14"/>
                  </a:lnTo>
                  <a:lnTo>
                    <a:pt x="6" y="14"/>
                  </a:lnTo>
                  <a:lnTo>
                    <a:pt x="4" y="13"/>
                  </a:lnTo>
                  <a:lnTo>
                    <a:pt x="1" y="12"/>
                  </a:lnTo>
                  <a:lnTo>
                    <a:pt x="0" y="10"/>
                  </a:lnTo>
                  <a:lnTo>
                    <a:pt x="0" y="6"/>
                  </a:lnTo>
                  <a:lnTo>
                    <a:pt x="0" y="4"/>
                  </a:lnTo>
                  <a:lnTo>
                    <a:pt x="1" y="1"/>
                  </a:lnTo>
                  <a:lnTo>
                    <a:pt x="4"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0" name="Freeform 543"/>
            <p:cNvSpPr>
              <a:spLocks/>
            </p:cNvSpPr>
            <p:nvPr/>
          </p:nvSpPr>
          <p:spPr bwMode="auto">
            <a:xfrm>
              <a:off x="10077451" y="1417638"/>
              <a:ext cx="9525" cy="11113"/>
            </a:xfrm>
            <a:custGeom>
              <a:avLst/>
              <a:gdLst>
                <a:gd name="T0" fmla="*/ 4 w 12"/>
                <a:gd name="T1" fmla="*/ 0 h 15"/>
                <a:gd name="T2" fmla="*/ 7 w 12"/>
                <a:gd name="T3" fmla="*/ 0 h 15"/>
                <a:gd name="T4" fmla="*/ 9 w 12"/>
                <a:gd name="T5" fmla="*/ 1 h 15"/>
                <a:gd name="T6" fmla="*/ 11 w 12"/>
                <a:gd name="T7" fmla="*/ 2 h 15"/>
                <a:gd name="T8" fmla="*/ 12 w 12"/>
                <a:gd name="T9" fmla="*/ 5 h 15"/>
                <a:gd name="T10" fmla="*/ 12 w 12"/>
                <a:gd name="T11" fmla="*/ 8 h 15"/>
                <a:gd name="T12" fmla="*/ 12 w 12"/>
                <a:gd name="T13" fmla="*/ 10 h 15"/>
                <a:gd name="T14" fmla="*/ 11 w 12"/>
                <a:gd name="T15" fmla="*/ 13 h 15"/>
                <a:gd name="T16" fmla="*/ 9 w 12"/>
                <a:gd name="T17" fmla="*/ 15 h 15"/>
                <a:gd name="T18" fmla="*/ 7 w 12"/>
                <a:gd name="T19" fmla="*/ 15 h 15"/>
                <a:gd name="T20" fmla="*/ 4 w 12"/>
                <a:gd name="T21" fmla="*/ 13 h 15"/>
                <a:gd name="T22" fmla="*/ 2 w 12"/>
                <a:gd name="T23" fmla="*/ 11 h 15"/>
                <a:gd name="T24" fmla="*/ 0 w 12"/>
                <a:gd name="T25" fmla="*/ 8 h 15"/>
                <a:gd name="T26" fmla="*/ 0 w 12"/>
                <a:gd name="T27" fmla="*/ 5 h 15"/>
                <a:gd name="T28" fmla="*/ 1 w 12"/>
                <a:gd name="T29" fmla="*/ 3 h 15"/>
                <a:gd name="T30" fmla="*/ 2 w 12"/>
                <a:gd name="T31" fmla="*/ 1 h 15"/>
                <a:gd name="T32" fmla="*/ 4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4" y="0"/>
                  </a:moveTo>
                  <a:lnTo>
                    <a:pt x="7" y="0"/>
                  </a:lnTo>
                  <a:lnTo>
                    <a:pt x="9" y="1"/>
                  </a:lnTo>
                  <a:lnTo>
                    <a:pt x="11" y="2"/>
                  </a:lnTo>
                  <a:lnTo>
                    <a:pt x="12" y="5"/>
                  </a:lnTo>
                  <a:lnTo>
                    <a:pt x="12" y="8"/>
                  </a:lnTo>
                  <a:lnTo>
                    <a:pt x="12" y="10"/>
                  </a:lnTo>
                  <a:lnTo>
                    <a:pt x="11" y="13"/>
                  </a:lnTo>
                  <a:lnTo>
                    <a:pt x="9" y="15"/>
                  </a:lnTo>
                  <a:lnTo>
                    <a:pt x="7" y="15"/>
                  </a:lnTo>
                  <a:lnTo>
                    <a:pt x="4" y="13"/>
                  </a:lnTo>
                  <a:lnTo>
                    <a:pt x="2" y="11"/>
                  </a:lnTo>
                  <a:lnTo>
                    <a:pt x="0" y="8"/>
                  </a:lnTo>
                  <a:lnTo>
                    <a:pt x="0" y="5"/>
                  </a:lnTo>
                  <a:lnTo>
                    <a:pt x="1" y="3"/>
                  </a:lnTo>
                  <a:lnTo>
                    <a:pt x="2" y="1"/>
                  </a:lnTo>
                  <a:lnTo>
                    <a:pt x="4"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1" name="Freeform 544"/>
            <p:cNvSpPr>
              <a:spLocks/>
            </p:cNvSpPr>
            <p:nvPr/>
          </p:nvSpPr>
          <p:spPr bwMode="auto">
            <a:xfrm>
              <a:off x="9932988" y="1217613"/>
              <a:ext cx="11113" cy="11113"/>
            </a:xfrm>
            <a:custGeom>
              <a:avLst/>
              <a:gdLst>
                <a:gd name="T0" fmla="*/ 3 w 12"/>
                <a:gd name="T1" fmla="*/ 0 h 14"/>
                <a:gd name="T2" fmla="*/ 6 w 12"/>
                <a:gd name="T3" fmla="*/ 0 h 14"/>
                <a:gd name="T4" fmla="*/ 9 w 12"/>
                <a:gd name="T5" fmla="*/ 0 h 14"/>
                <a:gd name="T6" fmla="*/ 11 w 12"/>
                <a:gd name="T7" fmla="*/ 3 h 14"/>
                <a:gd name="T8" fmla="*/ 12 w 12"/>
                <a:gd name="T9" fmla="*/ 5 h 14"/>
                <a:gd name="T10" fmla="*/ 12 w 12"/>
                <a:gd name="T11" fmla="*/ 8 h 14"/>
                <a:gd name="T12" fmla="*/ 12 w 12"/>
                <a:gd name="T13" fmla="*/ 11 h 14"/>
                <a:gd name="T14" fmla="*/ 10 w 12"/>
                <a:gd name="T15" fmla="*/ 13 h 14"/>
                <a:gd name="T16" fmla="*/ 8 w 12"/>
                <a:gd name="T17" fmla="*/ 14 h 14"/>
                <a:gd name="T18" fmla="*/ 6 w 12"/>
                <a:gd name="T19" fmla="*/ 14 h 14"/>
                <a:gd name="T20" fmla="*/ 3 w 12"/>
                <a:gd name="T21" fmla="*/ 13 h 14"/>
                <a:gd name="T22" fmla="*/ 1 w 12"/>
                <a:gd name="T23" fmla="*/ 12 h 14"/>
                <a:gd name="T24" fmla="*/ 0 w 12"/>
                <a:gd name="T25" fmla="*/ 10 h 14"/>
                <a:gd name="T26" fmla="*/ 0 w 12"/>
                <a:gd name="T27" fmla="*/ 6 h 14"/>
                <a:gd name="T28" fmla="*/ 0 w 12"/>
                <a:gd name="T29" fmla="*/ 4 h 14"/>
                <a:gd name="T30" fmla="*/ 1 w 12"/>
                <a:gd name="T31" fmla="*/ 2 h 14"/>
                <a:gd name="T32" fmla="*/ 3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3" y="0"/>
                  </a:moveTo>
                  <a:lnTo>
                    <a:pt x="6" y="0"/>
                  </a:lnTo>
                  <a:lnTo>
                    <a:pt x="9" y="0"/>
                  </a:lnTo>
                  <a:lnTo>
                    <a:pt x="11" y="3"/>
                  </a:lnTo>
                  <a:lnTo>
                    <a:pt x="12" y="5"/>
                  </a:lnTo>
                  <a:lnTo>
                    <a:pt x="12" y="8"/>
                  </a:lnTo>
                  <a:lnTo>
                    <a:pt x="12" y="11"/>
                  </a:lnTo>
                  <a:lnTo>
                    <a:pt x="10" y="13"/>
                  </a:lnTo>
                  <a:lnTo>
                    <a:pt x="8" y="14"/>
                  </a:lnTo>
                  <a:lnTo>
                    <a:pt x="6" y="14"/>
                  </a:lnTo>
                  <a:lnTo>
                    <a:pt x="3" y="13"/>
                  </a:lnTo>
                  <a:lnTo>
                    <a:pt x="1" y="12"/>
                  </a:lnTo>
                  <a:lnTo>
                    <a:pt x="0" y="10"/>
                  </a:lnTo>
                  <a:lnTo>
                    <a:pt x="0" y="6"/>
                  </a:lnTo>
                  <a:lnTo>
                    <a:pt x="0" y="4"/>
                  </a:lnTo>
                  <a:lnTo>
                    <a:pt x="1" y="2"/>
                  </a:lnTo>
                  <a:lnTo>
                    <a:pt x="3"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2" name="Freeform 545"/>
            <p:cNvSpPr>
              <a:spLocks/>
            </p:cNvSpPr>
            <p:nvPr/>
          </p:nvSpPr>
          <p:spPr bwMode="auto">
            <a:xfrm>
              <a:off x="9885363" y="1231900"/>
              <a:ext cx="11113" cy="11113"/>
            </a:xfrm>
            <a:custGeom>
              <a:avLst/>
              <a:gdLst>
                <a:gd name="T0" fmla="*/ 4 w 13"/>
                <a:gd name="T1" fmla="*/ 0 h 15"/>
                <a:gd name="T2" fmla="*/ 7 w 13"/>
                <a:gd name="T3" fmla="*/ 0 h 15"/>
                <a:gd name="T4" fmla="*/ 9 w 13"/>
                <a:gd name="T5" fmla="*/ 0 h 15"/>
                <a:gd name="T6" fmla="*/ 11 w 13"/>
                <a:gd name="T7" fmla="*/ 2 h 15"/>
                <a:gd name="T8" fmla="*/ 13 w 13"/>
                <a:gd name="T9" fmla="*/ 4 h 15"/>
                <a:gd name="T10" fmla="*/ 13 w 13"/>
                <a:gd name="T11" fmla="*/ 8 h 15"/>
                <a:gd name="T12" fmla="*/ 13 w 13"/>
                <a:gd name="T13" fmla="*/ 11 h 15"/>
                <a:gd name="T14" fmla="*/ 11 w 13"/>
                <a:gd name="T15" fmla="*/ 14 h 15"/>
                <a:gd name="T16" fmla="*/ 9 w 13"/>
                <a:gd name="T17" fmla="*/ 15 h 15"/>
                <a:gd name="T18" fmla="*/ 7 w 13"/>
                <a:gd name="T19" fmla="*/ 15 h 15"/>
                <a:gd name="T20" fmla="*/ 4 w 13"/>
                <a:gd name="T21" fmla="*/ 14 h 15"/>
                <a:gd name="T22" fmla="*/ 2 w 13"/>
                <a:gd name="T23" fmla="*/ 12 h 15"/>
                <a:gd name="T24" fmla="*/ 0 w 13"/>
                <a:gd name="T25" fmla="*/ 10 h 15"/>
                <a:gd name="T26" fmla="*/ 0 w 13"/>
                <a:gd name="T27" fmla="*/ 6 h 15"/>
                <a:gd name="T28" fmla="*/ 1 w 13"/>
                <a:gd name="T29" fmla="*/ 3 h 15"/>
                <a:gd name="T30" fmla="*/ 2 w 13"/>
                <a:gd name="T31" fmla="*/ 1 h 15"/>
                <a:gd name="T32" fmla="*/ 4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4" y="0"/>
                  </a:moveTo>
                  <a:lnTo>
                    <a:pt x="7" y="0"/>
                  </a:lnTo>
                  <a:lnTo>
                    <a:pt x="9" y="0"/>
                  </a:lnTo>
                  <a:lnTo>
                    <a:pt x="11" y="2"/>
                  </a:lnTo>
                  <a:lnTo>
                    <a:pt x="13" y="4"/>
                  </a:lnTo>
                  <a:lnTo>
                    <a:pt x="13" y="8"/>
                  </a:lnTo>
                  <a:lnTo>
                    <a:pt x="13" y="11"/>
                  </a:lnTo>
                  <a:lnTo>
                    <a:pt x="11" y="14"/>
                  </a:lnTo>
                  <a:lnTo>
                    <a:pt x="9" y="15"/>
                  </a:lnTo>
                  <a:lnTo>
                    <a:pt x="7" y="15"/>
                  </a:lnTo>
                  <a:lnTo>
                    <a:pt x="4" y="14"/>
                  </a:lnTo>
                  <a:lnTo>
                    <a:pt x="2" y="12"/>
                  </a:lnTo>
                  <a:lnTo>
                    <a:pt x="0" y="10"/>
                  </a:lnTo>
                  <a:lnTo>
                    <a:pt x="0" y="6"/>
                  </a:lnTo>
                  <a:lnTo>
                    <a:pt x="1" y="3"/>
                  </a:lnTo>
                  <a:lnTo>
                    <a:pt x="2" y="1"/>
                  </a:lnTo>
                  <a:lnTo>
                    <a:pt x="4"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3" name="Freeform 546"/>
            <p:cNvSpPr>
              <a:spLocks/>
            </p:cNvSpPr>
            <p:nvPr/>
          </p:nvSpPr>
          <p:spPr bwMode="auto">
            <a:xfrm>
              <a:off x="9912351" y="1339850"/>
              <a:ext cx="9525" cy="12700"/>
            </a:xfrm>
            <a:custGeom>
              <a:avLst/>
              <a:gdLst>
                <a:gd name="T0" fmla="*/ 4 w 13"/>
                <a:gd name="T1" fmla="*/ 0 h 15"/>
                <a:gd name="T2" fmla="*/ 6 w 13"/>
                <a:gd name="T3" fmla="*/ 0 h 15"/>
                <a:gd name="T4" fmla="*/ 8 w 13"/>
                <a:gd name="T5" fmla="*/ 1 h 15"/>
                <a:gd name="T6" fmla="*/ 10 w 13"/>
                <a:gd name="T7" fmla="*/ 3 h 15"/>
                <a:gd name="T8" fmla="*/ 13 w 13"/>
                <a:gd name="T9" fmla="*/ 6 h 15"/>
                <a:gd name="T10" fmla="*/ 13 w 13"/>
                <a:gd name="T11" fmla="*/ 9 h 15"/>
                <a:gd name="T12" fmla="*/ 13 w 13"/>
                <a:gd name="T13" fmla="*/ 11 h 15"/>
                <a:gd name="T14" fmla="*/ 10 w 13"/>
                <a:gd name="T15" fmla="*/ 14 h 15"/>
                <a:gd name="T16" fmla="*/ 8 w 13"/>
                <a:gd name="T17" fmla="*/ 15 h 15"/>
                <a:gd name="T18" fmla="*/ 6 w 13"/>
                <a:gd name="T19" fmla="*/ 15 h 15"/>
                <a:gd name="T20" fmla="*/ 4 w 13"/>
                <a:gd name="T21" fmla="*/ 14 h 15"/>
                <a:gd name="T22" fmla="*/ 1 w 13"/>
                <a:gd name="T23" fmla="*/ 11 h 15"/>
                <a:gd name="T24" fmla="*/ 0 w 13"/>
                <a:gd name="T25" fmla="*/ 8 h 15"/>
                <a:gd name="T26" fmla="*/ 0 w 13"/>
                <a:gd name="T27" fmla="*/ 6 h 15"/>
                <a:gd name="T28" fmla="*/ 0 w 13"/>
                <a:gd name="T29" fmla="*/ 3 h 15"/>
                <a:gd name="T30" fmla="*/ 1 w 13"/>
                <a:gd name="T31" fmla="*/ 1 h 15"/>
                <a:gd name="T32" fmla="*/ 4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4" y="0"/>
                  </a:moveTo>
                  <a:lnTo>
                    <a:pt x="6" y="0"/>
                  </a:lnTo>
                  <a:lnTo>
                    <a:pt x="8" y="1"/>
                  </a:lnTo>
                  <a:lnTo>
                    <a:pt x="10" y="3"/>
                  </a:lnTo>
                  <a:lnTo>
                    <a:pt x="13" y="6"/>
                  </a:lnTo>
                  <a:lnTo>
                    <a:pt x="13" y="9"/>
                  </a:lnTo>
                  <a:lnTo>
                    <a:pt x="13" y="11"/>
                  </a:lnTo>
                  <a:lnTo>
                    <a:pt x="10" y="14"/>
                  </a:lnTo>
                  <a:lnTo>
                    <a:pt x="8" y="15"/>
                  </a:lnTo>
                  <a:lnTo>
                    <a:pt x="6" y="15"/>
                  </a:lnTo>
                  <a:lnTo>
                    <a:pt x="4" y="14"/>
                  </a:lnTo>
                  <a:lnTo>
                    <a:pt x="1" y="11"/>
                  </a:lnTo>
                  <a:lnTo>
                    <a:pt x="0" y="8"/>
                  </a:lnTo>
                  <a:lnTo>
                    <a:pt x="0" y="6"/>
                  </a:lnTo>
                  <a:lnTo>
                    <a:pt x="0" y="3"/>
                  </a:lnTo>
                  <a:lnTo>
                    <a:pt x="1" y="1"/>
                  </a:lnTo>
                  <a:lnTo>
                    <a:pt x="4"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4" name="Freeform 547"/>
            <p:cNvSpPr>
              <a:spLocks/>
            </p:cNvSpPr>
            <p:nvPr/>
          </p:nvSpPr>
          <p:spPr bwMode="auto">
            <a:xfrm>
              <a:off x="9912351" y="1382713"/>
              <a:ext cx="9525" cy="12700"/>
            </a:xfrm>
            <a:custGeom>
              <a:avLst/>
              <a:gdLst>
                <a:gd name="T0" fmla="*/ 4 w 13"/>
                <a:gd name="T1" fmla="*/ 0 h 15"/>
                <a:gd name="T2" fmla="*/ 6 w 13"/>
                <a:gd name="T3" fmla="*/ 0 h 15"/>
                <a:gd name="T4" fmla="*/ 9 w 13"/>
                <a:gd name="T5" fmla="*/ 1 h 15"/>
                <a:gd name="T6" fmla="*/ 12 w 13"/>
                <a:gd name="T7" fmla="*/ 2 h 15"/>
                <a:gd name="T8" fmla="*/ 13 w 13"/>
                <a:gd name="T9" fmla="*/ 6 h 15"/>
                <a:gd name="T10" fmla="*/ 13 w 13"/>
                <a:gd name="T11" fmla="*/ 8 h 15"/>
                <a:gd name="T12" fmla="*/ 13 w 13"/>
                <a:gd name="T13" fmla="*/ 11 h 15"/>
                <a:gd name="T14" fmla="*/ 11 w 13"/>
                <a:gd name="T15" fmla="*/ 14 h 15"/>
                <a:gd name="T16" fmla="*/ 8 w 13"/>
                <a:gd name="T17" fmla="*/ 15 h 15"/>
                <a:gd name="T18" fmla="*/ 6 w 13"/>
                <a:gd name="T19" fmla="*/ 15 h 15"/>
                <a:gd name="T20" fmla="*/ 4 w 13"/>
                <a:gd name="T21" fmla="*/ 14 h 15"/>
                <a:gd name="T22" fmla="*/ 1 w 13"/>
                <a:gd name="T23" fmla="*/ 13 h 15"/>
                <a:gd name="T24" fmla="*/ 0 w 13"/>
                <a:gd name="T25" fmla="*/ 9 h 15"/>
                <a:gd name="T26" fmla="*/ 0 w 13"/>
                <a:gd name="T27" fmla="*/ 7 h 15"/>
                <a:gd name="T28" fmla="*/ 0 w 13"/>
                <a:gd name="T29" fmla="*/ 3 h 15"/>
                <a:gd name="T30" fmla="*/ 1 w 13"/>
                <a:gd name="T31" fmla="*/ 1 h 15"/>
                <a:gd name="T32" fmla="*/ 4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4" y="0"/>
                  </a:moveTo>
                  <a:lnTo>
                    <a:pt x="6" y="0"/>
                  </a:lnTo>
                  <a:lnTo>
                    <a:pt x="9" y="1"/>
                  </a:lnTo>
                  <a:lnTo>
                    <a:pt x="12" y="2"/>
                  </a:lnTo>
                  <a:lnTo>
                    <a:pt x="13" y="6"/>
                  </a:lnTo>
                  <a:lnTo>
                    <a:pt x="13" y="8"/>
                  </a:lnTo>
                  <a:lnTo>
                    <a:pt x="13" y="11"/>
                  </a:lnTo>
                  <a:lnTo>
                    <a:pt x="11" y="14"/>
                  </a:lnTo>
                  <a:lnTo>
                    <a:pt x="8" y="15"/>
                  </a:lnTo>
                  <a:lnTo>
                    <a:pt x="6" y="15"/>
                  </a:lnTo>
                  <a:lnTo>
                    <a:pt x="4" y="14"/>
                  </a:lnTo>
                  <a:lnTo>
                    <a:pt x="1" y="13"/>
                  </a:lnTo>
                  <a:lnTo>
                    <a:pt x="0" y="9"/>
                  </a:lnTo>
                  <a:lnTo>
                    <a:pt x="0" y="7"/>
                  </a:lnTo>
                  <a:lnTo>
                    <a:pt x="0" y="3"/>
                  </a:lnTo>
                  <a:lnTo>
                    <a:pt x="1" y="1"/>
                  </a:lnTo>
                  <a:lnTo>
                    <a:pt x="4"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5" name="Freeform 548"/>
            <p:cNvSpPr>
              <a:spLocks/>
            </p:cNvSpPr>
            <p:nvPr/>
          </p:nvSpPr>
          <p:spPr bwMode="auto">
            <a:xfrm>
              <a:off x="9891713" y="1412875"/>
              <a:ext cx="14288" cy="14288"/>
            </a:xfrm>
            <a:custGeom>
              <a:avLst/>
              <a:gdLst>
                <a:gd name="T0" fmla="*/ 5 w 16"/>
                <a:gd name="T1" fmla="*/ 1 h 18"/>
                <a:gd name="T2" fmla="*/ 8 w 16"/>
                <a:gd name="T3" fmla="*/ 0 h 18"/>
                <a:gd name="T4" fmla="*/ 11 w 16"/>
                <a:gd name="T5" fmla="*/ 1 h 18"/>
                <a:gd name="T6" fmla="*/ 14 w 16"/>
                <a:gd name="T7" fmla="*/ 3 h 18"/>
                <a:gd name="T8" fmla="*/ 15 w 16"/>
                <a:gd name="T9" fmla="*/ 7 h 18"/>
                <a:gd name="T10" fmla="*/ 16 w 16"/>
                <a:gd name="T11" fmla="*/ 10 h 18"/>
                <a:gd name="T12" fmla="*/ 15 w 16"/>
                <a:gd name="T13" fmla="*/ 14 h 18"/>
                <a:gd name="T14" fmla="*/ 14 w 16"/>
                <a:gd name="T15" fmla="*/ 17 h 18"/>
                <a:gd name="T16" fmla="*/ 10 w 16"/>
                <a:gd name="T17" fmla="*/ 18 h 18"/>
                <a:gd name="T18" fmla="*/ 8 w 16"/>
                <a:gd name="T19" fmla="*/ 18 h 18"/>
                <a:gd name="T20" fmla="*/ 5 w 16"/>
                <a:gd name="T21" fmla="*/ 16 h 18"/>
                <a:gd name="T22" fmla="*/ 2 w 16"/>
                <a:gd name="T23" fmla="*/ 14 h 18"/>
                <a:gd name="T24" fmla="*/ 1 w 16"/>
                <a:gd name="T25" fmla="*/ 11 h 18"/>
                <a:gd name="T26" fmla="*/ 0 w 16"/>
                <a:gd name="T27" fmla="*/ 8 h 18"/>
                <a:gd name="T28" fmla="*/ 1 w 16"/>
                <a:gd name="T29" fmla="*/ 4 h 18"/>
                <a:gd name="T30" fmla="*/ 2 w 16"/>
                <a:gd name="T31" fmla="*/ 2 h 18"/>
                <a:gd name="T32" fmla="*/ 5 w 16"/>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5" y="1"/>
                  </a:moveTo>
                  <a:lnTo>
                    <a:pt x="8" y="0"/>
                  </a:lnTo>
                  <a:lnTo>
                    <a:pt x="11" y="1"/>
                  </a:lnTo>
                  <a:lnTo>
                    <a:pt x="14" y="3"/>
                  </a:lnTo>
                  <a:lnTo>
                    <a:pt x="15" y="7"/>
                  </a:lnTo>
                  <a:lnTo>
                    <a:pt x="16" y="10"/>
                  </a:lnTo>
                  <a:lnTo>
                    <a:pt x="15" y="14"/>
                  </a:lnTo>
                  <a:lnTo>
                    <a:pt x="14" y="17"/>
                  </a:lnTo>
                  <a:lnTo>
                    <a:pt x="10" y="18"/>
                  </a:lnTo>
                  <a:lnTo>
                    <a:pt x="8" y="18"/>
                  </a:lnTo>
                  <a:lnTo>
                    <a:pt x="5" y="16"/>
                  </a:lnTo>
                  <a:lnTo>
                    <a:pt x="2" y="14"/>
                  </a:lnTo>
                  <a:lnTo>
                    <a:pt x="1" y="11"/>
                  </a:lnTo>
                  <a:lnTo>
                    <a:pt x="0" y="8"/>
                  </a:lnTo>
                  <a:lnTo>
                    <a:pt x="1" y="4"/>
                  </a:lnTo>
                  <a:lnTo>
                    <a:pt x="2" y="2"/>
                  </a:lnTo>
                  <a:lnTo>
                    <a:pt x="5" y="1"/>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6" name="Freeform 549"/>
            <p:cNvSpPr>
              <a:spLocks/>
            </p:cNvSpPr>
            <p:nvPr/>
          </p:nvSpPr>
          <p:spPr bwMode="auto">
            <a:xfrm>
              <a:off x="9990138" y="1330325"/>
              <a:ext cx="11113" cy="14288"/>
            </a:xfrm>
            <a:custGeom>
              <a:avLst/>
              <a:gdLst>
                <a:gd name="T0" fmla="*/ 5 w 15"/>
                <a:gd name="T1" fmla="*/ 0 h 17"/>
                <a:gd name="T2" fmla="*/ 8 w 15"/>
                <a:gd name="T3" fmla="*/ 0 h 17"/>
                <a:gd name="T4" fmla="*/ 12 w 15"/>
                <a:gd name="T5" fmla="*/ 1 h 17"/>
                <a:gd name="T6" fmla="*/ 14 w 15"/>
                <a:gd name="T7" fmla="*/ 2 h 17"/>
                <a:gd name="T8" fmla="*/ 15 w 15"/>
                <a:gd name="T9" fmla="*/ 6 h 17"/>
                <a:gd name="T10" fmla="*/ 15 w 15"/>
                <a:gd name="T11" fmla="*/ 11 h 17"/>
                <a:gd name="T12" fmla="*/ 15 w 15"/>
                <a:gd name="T13" fmla="*/ 13 h 17"/>
                <a:gd name="T14" fmla="*/ 13 w 15"/>
                <a:gd name="T15" fmla="*/ 16 h 17"/>
                <a:gd name="T16" fmla="*/ 10 w 15"/>
                <a:gd name="T17" fmla="*/ 17 h 17"/>
                <a:gd name="T18" fmla="*/ 8 w 15"/>
                <a:gd name="T19" fmla="*/ 17 h 17"/>
                <a:gd name="T20" fmla="*/ 5 w 15"/>
                <a:gd name="T21" fmla="*/ 16 h 17"/>
                <a:gd name="T22" fmla="*/ 2 w 15"/>
                <a:gd name="T23" fmla="*/ 14 h 17"/>
                <a:gd name="T24" fmla="*/ 0 w 15"/>
                <a:gd name="T25" fmla="*/ 11 h 17"/>
                <a:gd name="T26" fmla="*/ 0 w 15"/>
                <a:gd name="T27" fmla="*/ 7 h 17"/>
                <a:gd name="T28" fmla="*/ 1 w 15"/>
                <a:gd name="T29" fmla="*/ 4 h 17"/>
                <a:gd name="T30" fmla="*/ 2 w 15"/>
                <a:gd name="T31" fmla="*/ 1 h 17"/>
                <a:gd name="T32" fmla="*/ 5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5" y="0"/>
                  </a:moveTo>
                  <a:lnTo>
                    <a:pt x="8" y="0"/>
                  </a:lnTo>
                  <a:lnTo>
                    <a:pt x="12" y="1"/>
                  </a:lnTo>
                  <a:lnTo>
                    <a:pt x="14" y="2"/>
                  </a:lnTo>
                  <a:lnTo>
                    <a:pt x="15" y="6"/>
                  </a:lnTo>
                  <a:lnTo>
                    <a:pt x="15" y="11"/>
                  </a:lnTo>
                  <a:lnTo>
                    <a:pt x="15" y="13"/>
                  </a:lnTo>
                  <a:lnTo>
                    <a:pt x="13" y="16"/>
                  </a:lnTo>
                  <a:lnTo>
                    <a:pt x="10" y="17"/>
                  </a:lnTo>
                  <a:lnTo>
                    <a:pt x="8" y="17"/>
                  </a:lnTo>
                  <a:lnTo>
                    <a:pt x="5" y="16"/>
                  </a:lnTo>
                  <a:lnTo>
                    <a:pt x="2" y="14"/>
                  </a:lnTo>
                  <a:lnTo>
                    <a:pt x="0" y="11"/>
                  </a:lnTo>
                  <a:lnTo>
                    <a:pt x="0" y="7"/>
                  </a:lnTo>
                  <a:lnTo>
                    <a:pt x="1" y="4"/>
                  </a:lnTo>
                  <a:lnTo>
                    <a:pt x="2" y="1"/>
                  </a:lnTo>
                  <a:lnTo>
                    <a:pt x="5"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7" name="Freeform 550"/>
            <p:cNvSpPr>
              <a:spLocks/>
            </p:cNvSpPr>
            <p:nvPr/>
          </p:nvSpPr>
          <p:spPr bwMode="auto">
            <a:xfrm>
              <a:off x="10002838" y="1404938"/>
              <a:ext cx="12700" cy="14288"/>
            </a:xfrm>
            <a:custGeom>
              <a:avLst/>
              <a:gdLst>
                <a:gd name="T0" fmla="*/ 5 w 15"/>
                <a:gd name="T1" fmla="*/ 0 h 17"/>
                <a:gd name="T2" fmla="*/ 8 w 15"/>
                <a:gd name="T3" fmla="*/ 0 h 17"/>
                <a:gd name="T4" fmla="*/ 12 w 15"/>
                <a:gd name="T5" fmla="*/ 1 h 17"/>
                <a:gd name="T6" fmla="*/ 14 w 15"/>
                <a:gd name="T7" fmla="*/ 2 h 17"/>
                <a:gd name="T8" fmla="*/ 15 w 15"/>
                <a:gd name="T9" fmla="*/ 5 h 17"/>
                <a:gd name="T10" fmla="*/ 15 w 15"/>
                <a:gd name="T11" fmla="*/ 10 h 17"/>
                <a:gd name="T12" fmla="*/ 15 w 15"/>
                <a:gd name="T13" fmla="*/ 12 h 17"/>
                <a:gd name="T14" fmla="*/ 13 w 15"/>
                <a:gd name="T15" fmla="*/ 16 h 17"/>
                <a:gd name="T16" fmla="*/ 11 w 15"/>
                <a:gd name="T17" fmla="*/ 17 h 17"/>
                <a:gd name="T18" fmla="*/ 8 w 15"/>
                <a:gd name="T19" fmla="*/ 17 h 17"/>
                <a:gd name="T20" fmla="*/ 5 w 15"/>
                <a:gd name="T21" fmla="*/ 16 h 17"/>
                <a:gd name="T22" fmla="*/ 3 w 15"/>
                <a:gd name="T23" fmla="*/ 13 h 17"/>
                <a:gd name="T24" fmla="*/ 0 w 15"/>
                <a:gd name="T25" fmla="*/ 10 h 17"/>
                <a:gd name="T26" fmla="*/ 0 w 15"/>
                <a:gd name="T27" fmla="*/ 7 h 17"/>
                <a:gd name="T28" fmla="*/ 1 w 15"/>
                <a:gd name="T29" fmla="*/ 3 h 17"/>
                <a:gd name="T30" fmla="*/ 3 w 15"/>
                <a:gd name="T31" fmla="*/ 1 h 17"/>
                <a:gd name="T32" fmla="*/ 5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5" y="0"/>
                  </a:moveTo>
                  <a:lnTo>
                    <a:pt x="8" y="0"/>
                  </a:lnTo>
                  <a:lnTo>
                    <a:pt x="12" y="1"/>
                  </a:lnTo>
                  <a:lnTo>
                    <a:pt x="14" y="2"/>
                  </a:lnTo>
                  <a:lnTo>
                    <a:pt x="15" y="5"/>
                  </a:lnTo>
                  <a:lnTo>
                    <a:pt x="15" y="10"/>
                  </a:lnTo>
                  <a:lnTo>
                    <a:pt x="15" y="12"/>
                  </a:lnTo>
                  <a:lnTo>
                    <a:pt x="13" y="16"/>
                  </a:lnTo>
                  <a:lnTo>
                    <a:pt x="11" y="17"/>
                  </a:lnTo>
                  <a:lnTo>
                    <a:pt x="8" y="17"/>
                  </a:lnTo>
                  <a:lnTo>
                    <a:pt x="5" y="16"/>
                  </a:lnTo>
                  <a:lnTo>
                    <a:pt x="3" y="13"/>
                  </a:lnTo>
                  <a:lnTo>
                    <a:pt x="0" y="10"/>
                  </a:lnTo>
                  <a:lnTo>
                    <a:pt x="0" y="7"/>
                  </a:lnTo>
                  <a:lnTo>
                    <a:pt x="1" y="3"/>
                  </a:lnTo>
                  <a:lnTo>
                    <a:pt x="3" y="1"/>
                  </a:lnTo>
                  <a:lnTo>
                    <a:pt x="5"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8" name="Freeform 551"/>
            <p:cNvSpPr>
              <a:spLocks/>
            </p:cNvSpPr>
            <p:nvPr/>
          </p:nvSpPr>
          <p:spPr bwMode="auto">
            <a:xfrm>
              <a:off x="10067926" y="1343025"/>
              <a:ext cx="12700" cy="14288"/>
            </a:xfrm>
            <a:custGeom>
              <a:avLst/>
              <a:gdLst>
                <a:gd name="T0" fmla="*/ 6 w 16"/>
                <a:gd name="T1" fmla="*/ 0 h 18"/>
                <a:gd name="T2" fmla="*/ 8 w 16"/>
                <a:gd name="T3" fmla="*/ 0 h 18"/>
                <a:gd name="T4" fmla="*/ 12 w 16"/>
                <a:gd name="T5" fmla="*/ 1 h 18"/>
                <a:gd name="T6" fmla="*/ 14 w 16"/>
                <a:gd name="T7" fmla="*/ 4 h 18"/>
                <a:gd name="T8" fmla="*/ 15 w 16"/>
                <a:gd name="T9" fmla="*/ 7 h 18"/>
                <a:gd name="T10" fmla="*/ 16 w 16"/>
                <a:gd name="T11" fmla="*/ 11 h 18"/>
                <a:gd name="T12" fmla="*/ 15 w 16"/>
                <a:gd name="T13" fmla="*/ 14 h 18"/>
                <a:gd name="T14" fmla="*/ 14 w 16"/>
                <a:gd name="T15" fmla="*/ 16 h 18"/>
                <a:gd name="T16" fmla="*/ 12 w 16"/>
                <a:gd name="T17" fmla="*/ 18 h 18"/>
                <a:gd name="T18" fmla="*/ 8 w 16"/>
                <a:gd name="T19" fmla="*/ 18 h 18"/>
                <a:gd name="T20" fmla="*/ 5 w 16"/>
                <a:gd name="T21" fmla="*/ 16 h 18"/>
                <a:gd name="T22" fmla="*/ 2 w 16"/>
                <a:gd name="T23" fmla="*/ 15 h 18"/>
                <a:gd name="T24" fmla="*/ 1 w 16"/>
                <a:gd name="T25" fmla="*/ 12 h 18"/>
                <a:gd name="T26" fmla="*/ 0 w 16"/>
                <a:gd name="T27" fmla="*/ 7 h 18"/>
                <a:gd name="T28" fmla="*/ 1 w 16"/>
                <a:gd name="T29" fmla="*/ 4 h 18"/>
                <a:gd name="T30" fmla="*/ 2 w 16"/>
                <a:gd name="T31" fmla="*/ 1 h 18"/>
                <a:gd name="T32" fmla="*/ 6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6" y="0"/>
                  </a:moveTo>
                  <a:lnTo>
                    <a:pt x="8" y="0"/>
                  </a:lnTo>
                  <a:lnTo>
                    <a:pt x="12" y="1"/>
                  </a:lnTo>
                  <a:lnTo>
                    <a:pt x="14" y="4"/>
                  </a:lnTo>
                  <a:lnTo>
                    <a:pt x="15" y="7"/>
                  </a:lnTo>
                  <a:lnTo>
                    <a:pt x="16" y="11"/>
                  </a:lnTo>
                  <a:lnTo>
                    <a:pt x="15" y="14"/>
                  </a:lnTo>
                  <a:lnTo>
                    <a:pt x="14" y="16"/>
                  </a:lnTo>
                  <a:lnTo>
                    <a:pt x="12" y="18"/>
                  </a:lnTo>
                  <a:lnTo>
                    <a:pt x="8" y="18"/>
                  </a:lnTo>
                  <a:lnTo>
                    <a:pt x="5" y="16"/>
                  </a:lnTo>
                  <a:lnTo>
                    <a:pt x="2" y="15"/>
                  </a:lnTo>
                  <a:lnTo>
                    <a:pt x="1" y="12"/>
                  </a:lnTo>
                  <a:lnTo>
                    <a:pt x="0" y="7"/>
                  </a:lnTo>
                  <a:lnTo>
                    <a:pt x="1" y="4"/>
                  </a:lnTo>
                  <a:lnTo>
                    <a:pt x="2" y="1"/>
                  </a:lnTo>
                  <a:lnTo>
                    <a:pt x="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9" name="Freeform 552"/>
            <p:cNvSpPr>
              <a:spLocks/>
            </p:cNvSpPr>
            <p:nvPr/>
          </p:nvSpPr>
          <p:spPr bwMode="auto">
            <a:xfrm>
              <a:off x="10077451" y="1292225"/>
              <a:ext cx="12700" cy="14288"/>
            </a:xfrm>
            <a:custGeom>
              <a:avLst/>
              <a:gdLst>
                <a:gd name="T0" fmla="*/ 5 w 16"/>
                <a:gd name="T1" fmla="*/ 0 h 17"/>
                <a:gd name="T2" fmla="*/ 8 w 16"/>
                <a:gd name="T3" fmla="*/ 0 h 17"/>
                <a:gd name="T4" fmla="*/ 11 w 16"/>
                <a:gd name="T5" fmla="*/ 1 h 17"/>
                <a:gd name="T6" fmla="*/ 13 w 16"/>
                <a:gd name="T7" fmla="*/ 3 h 17"/>
                <a:gd name="T8" fmla="*/ 16 w 16"/>
                <a:gd name="T9" fmla="*/ 7 h 17"/>
                <a:gd name="T10" fmla="*/ 16 w 16"/>
                <a:gd name="T11" fmla="*/ 10 h 17"/>
                <a:gd name="T12" fmla="*/ 16 w 16"/>
                <a:gd name="T13" fmla="*/ 14 h 17"/>
                <a:gd name="T14" fmla="*/ 13 w 16"/>
                <a:gd name="T15" fmla="*/ 16 h 17"/>
                <a:gd name="T16" fmla="*/ 11 w 16"/>
                <a:gd name="T17" fmla="*/ 17 h 17"/>
                <a:gd name="T18" fmla="*/ 8 w 16"/>
                <a:gd name="T19" fmla="*/ 17 h 17"/>
                <a:gd name="T20" fmla="*/ 4 w 16"/>
                <a:gd name="T21" fmla="*/ 16 h 17"/>
                <a:gd name="T22" fmla="*/ 2 w 16"/>
                <a:gd name="T23" fmla="*/ 15 h 17"/>
                <a:gd name="T24" fmla="*/ 1 w 16"/>
                <a:gd name="T25" fmla="*/ 11 h 17"/>
                <a:gd name="T26" fmla="*/ 0 w 16"/>
                <a:gd name="T27" fmla="*/ 7 h 17"/>
                <a:gd name="T28" fmla="*/ 1 w 16"/>
                <a:gd name="T29" fmla="*/ 3 h 17"/>
                <a:gd name="T30" fmla="*/ 2 w 16"/>
                <a:gd name="T31" fmla="*/ 1 h 17"/>
                <a:gd name="T32" fmla="*/ 5 w 16"/>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5" y="0"/>
                  </a:moveTo>
                  <a:lnTo>
                    <a:pt x="8" y="0"/>
                  </a:lnTo>
                  <a:lnTo>
                    <a:pt x="11" y="1"/>
                  </a:lnTo>
                  <a:lnTo>
                    <a:pt x="13" y="3"/>
                  </a:lnTo>
                  <a:lnTo>
                    <a:pt x="16" y="7"/>
                  </a:lnTo>
                  <a:lnTo>
                    <a:pt x="16" y="10"/>
                  </a:lnTo>
                  <a:lnTo>
                    <a:pt x="16" y="14"/>
                  </a:lnTo>
                  <a:lnTo>
                    <a:pt x="13" y="16"/>
                  </a:lnTo>
                  <a:lnTo>
                    <a:pt x="11" y="17"/>
                  </a:lnTo>
                  <a:lnTo>
                    <a:pt x="8" y="17"/>
                  </a:lnTo>
                  <a:lnTo>
                    <a:pt x="4" y="16"/>
                  </a:lnTo>
                  <a:lnTo>
                    <a:pt x="2" y="15"/>
                  </a:lnTo>
                  <a:lnTo>
                    <a:pt x="1" y="11"/>
                  </a:lnTo>
                  <a:lnTo>
                    <a:pt x="0" y="7"/>
                  </a:lnTo>
                  <a:lnTo>
                    <a:pt x="1" y="3"/>
                  </a:lnTo>
                  <a:lnTo>
                    <a:pt x="2"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0" name="Freeform 553"/>
            <p:cNvSpPr>
              <a:spLocks/>
            </p:cNvSpPr>
            <p:nvPr/>
          </p:nvSpPr>
          <p:spPr bwMode="auto">
            <a:xfrm>
              <a:off x="10069513" y="1241425"/>
              <a:ext cx="12700" cy="14288"/>
            </a:xfrm>
            <a:custGeom>
              <a:avLst/>
              <a:gdLst>
                <a:gd name="T0" fmla="*/ 5 w 15"/>
                <a:gd name="T1" fmla="*/ 0 h 19"/>
                <a:gd name="T2" fmla="*/ 7 w 15"/>
                <a:gd name="T3" fmla="*/ 0 h 19"/>
                <a:gd name="T4" fmla="*/ 11 w 15"/>
                <a:gd name="T5" fmla="*/ 2 h 19"/>
                <a:gd name="T6" fmla="*/ 13 w 15"/>
                <a:gd name="T7" fmla="*/ 4 h 19"/>
                <a:gd name="T8" fmla="*/ 15 w 15"/>
                <a:gd name="T9" fmla="*/ 7 h 19"/>
                <a:gd name="T10" fmla="*/ 15 w 15"/>
                <a:gd name="T11" fmla="*/ 11 h 19"/>
                <a:gd name="T12" fmla="*/ 15 w 15"/>
                <a:gd name="T13" fmla="*/ 14 h 19"/>
                <a:gd name="T14" fmla="*/ 13 w 15"/>
                <a:gd name="T15" fmla="*/ 17 h 19"/>
                <a:gd name="T16" fmla="*/ 11 w 15"/>
                <a:gd name="T17" fmla="*/ 18 h 19"/>
                <a:gd name="T18" fmla="*/ 7 w 15"/>
                <a:gd name="T19" fmla="*/ 19 h 19"/>
                <a:gd name="T20" fmla="*/ 4 w 15"/>
                <a:gd name="T21" fmla="*/ 18 h 19"/>
                <a:gd name="T22" fmla="*/ 2 w 15"/>
                <a:gd name="T23" fmla="*/ 15 h 19"/>
                <a:gd name="T24" fmla="*/ 0 w 15"/>
                <a:gd name="T25" fmla="*/ 12 h 19"/>
                <a:gd name="T26" fmla="*/ 0 w 15"/>
                <a:gd name="T27" fmla="*/ 9 h 19"/>
                <a:gd name="T28" fmla="*/ 0 w 15"/>
                <a:gd name="T29" fmla="*/ 5 h 19"/>
                <a:gd name="T30" fmla="*/ 3 w 15"/>
                <a:gd name="T31" fmla="*/ 2 h 19"/>
                <a:gd name="T32" fmla="*/ 5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5" y="0"/>
                  </a:moveTo>
                  <a:lnTo>
                    <a:pt x="7" y="0"/>
                  </a:lnTo>
                  <a:lnTo>
                    <a:pt x="11" y="2"/>
                  </a:lnTo>
                  <a:lnTo>
                    <a:pt x="13" y="4"/>
                  </a:lnTo>
                  <a:lnTo>
                    <a:pt x="15" y="7"/>
                  </a:lnTo>
                  <a:lnTo>
                    <a:pt x="15" y="11"/>
                  </a:lnTo>
                  <a:lnTo>
                    <a:pt x="15" y="14"/>
                  </a:lnTo>
                  <a:lnTo>
                    <a:pt x="13" y="17"/>
                  </a:lnTo>
                  <a:lnTo>
                    <a:pt x="11" y="18"/>
                  </a:lnTo>
                  <a:lnTo>
                    <a:pt x="7" y="19"/>
                  </a:lnTo>
                  <a:lnTo>
                    <a:pt x="4" y="18"/>
                  </a:lnTo>
                  <a:lnTo>
                    <a:pt x="2" y="15"/>
                  </a:lnTo>
                  <a:lnTo>
                    <a:pt x="0" y="12"/>
                  </a:lnTo>
                  <a:lnTo>
                    <a:pt x="0" y="9"/>
                  </a:lnTo>
                  <a:lnTo>
                    <a:pt x="0" y="5"/>
                  </a:lnTo>
                  <a:lnTo>
                    <a:pt x="3" y="2"/>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1" name="Freeform 554"/>
            <p:cNvSpPr>
              <a:spLocks/>
            </p:cNvSpPr>
            <p:nvPr/>
          </p:nvSpPr>
          <p:spPr bwMode="auto">
            <a:xfrm>
              <a:off x="10099676" y="1271588"/>
              <a:ext cx="11113" cy="14288"/>
            </a:xfrm>
            <a:custGeom>
              <a:avLst/>
              <a:gdLst>
                <a:gd name="T0" fmla="*/ 5 w 15"/>
                <a:gd name="T1" fmla="*/ 0 h 19"/>
                <a:gd name="T2" fmla="*/ 7 w 15"/>
                <a:gd name="T3" fmla="*/ 0 h 19"/>
                <a:gd name="T4" fmla="*/ 11 w 15"/>
                <a:gd name="T5" fmla="*/ 1 h 19"/>
                <a:gd name="T6" fmla="*/ 13 w 15"/>
                <a:gd name="T7" fmla="*/ 4 h 19"/>
                <a:gd name="T8" fmla="*/ 15 w 15"/>
                <a:gd name="T9" fmla="*/ 7 h 19"/>
                <a:gd name="T10" fmla="*/ 15 w 15"/>
                <a:gd name="T11" fmla="*/ 12 h 19"/>
                <a:gd name="T12" fmla="*/ 15 w 15"/>
                <a:gd name="T13" fmla="*/ 14 h 19"/>
                <a:gd name="T14" fmla="*/ 13 w 15"/>
                <a:gd name="T15" fmla="*/ 18 h 19"/>
                <a:gd name="T16" fmla="*/ 11 w 15"/>
                <a:gd name="T17" fmla="*/ 19 h 19"/>
                <a:gd name="T18" fmla="*/ 7 w 15"/>
                <a:gd name="T19" fmla="*/ 19 h 19"/>
                <a:gd name="T20" fmla="*/ 4 w 15"/>
                <a:gd name="T21" fmla="*/ 18 h 19"/>
                <a:gd name="T22" fmla="*/ 1 w 15"/>
                <a:gd name="T23" fmla="*/ 16 h 19"/>
                <a:gd name="T24" fmla="*/ 0 w 15"/>
                <a:gd name="T25" fmla="*/ 13 h 19"/>
                <a:gd name="T26" fmla="*/ 0 w 15"/>
                <a:gd name="T27" fmla="*/ 8 h 19"/>
                <a:gd name="T28" fmla="*/ 0 w 15"/>
                <a:gd name="T29" fmla="*/ 5 h 19"/>
                <a:gd name="T30" fmla="*/ 3 w 15"/>
                <a:gd name="T31" fmla="*/ 3 h 19"/>
                <a:gd name="T32" fmla="*/ 5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5" y="0"/>
                  </a:moveTo>
                  <a:lnTo>
                    <a:pt x="7" y="0"/>
                  </a:lnTo>
                  <a:lnTo>
                    <a:pt x="11" y="1"/>
                  </a:lnTo>
                  <a:lnTo>
                    <a:pt x="13" y="4"/>
                  </a:lnTo>
                  <a:lnTo>
                    <a:pt x="15" y="7"/>
                  </a:lnTo>
                  <a:lnTo>
                    <a:pt x="15" y="12"/>
                  </a:lnTo>
                  <a:lnTo>
                    <a:pt x="15" y="14"/>
                  </a:lnTo>
                  <a:lnTo>
                    <a:pt x="13" y="18"/>
                  </a:lnTo>
                  <a:lnTo>
                    <a:pt x="11" y="19"/>
                  </a:lnTo>
                  <a:lnTo>
                    <a:pt x="7" y="19"/>
                  </a:lnTo>
                  <a:lnTo>
                    <a:pt x="4" y="18"/>
                  </a:lnTo>
                  <a:lnTo>
                    <a:pt x="1" y="16"/>
                  </a:lnTo>
                  <a:lnTo>
                    <a:pt x="0" y="13"/>
                  </a:lnTo>
                  <a:lnTo>
                    <a:pt x="0" y="8"/>
                  </a:lnTo>
                  <a:lnTo>
                    <a:pt x="0" y="5"/>
                  </a:lnTo>
                  <a:lnTo>
                    <a:pt x="3" y="3"/>
                  </a:lnTo>
                  <a:lnTo>
                    <a:pt x="5"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2" name="Freeform 555"/>
            <p:cNvSpPr>
              <a:spLocks/>
            </p:cNvSpPr>
            <p:nvPr/>
          </p:nvSpPr>
          <p:spPr bwMode="auto">
            <a:xfrm>
              <a:off x="10101263" y="1239838"/>
              <a:ext cx="12700" cy="14288"/>
            </a:xfrm>
            <a:custGeom>
              <a:avLst/>
              <a:gdLst>
                <a:gd name="T0" fmla="*/ 4 w 15"/>
                <a:gd name="T1" fmla="*/ 0 h 19"/>
                <a:gd name="T2" fmla="*/ 8 w 15"/>
                <a:gd name="T3" fmla="*/ 0 h 19"/>
                <a:gd name="T4" fmla="*/ 10 w 15"/>
                <a:gd name="T5" fmla="*/ 1 h 19"/>
                <a:gd name="T6" fmla="*/ 12 w 15"/>
                <a:gd name="T7" fmla="*/ 4 h 19"/>
                <a:gd name="T8" fmla="*/ 15 w 15"/>
                <a:gd name="T9" fmla="*/ 7 h 19"/>
                <a:gd name="T10" fmla="*/ 15 w 15"/>
                <a:gd name="T11" fmla="*/ 11 h 19"/>
                <a:gd name="T12" fmla="*/ 15 w 15"/>
                <a:gd name="T13" fmla="*/ 14 h 19"/>
                <a:gd name="T14" fmla="*/ 12 w 15"/>
                <a:gd name="T15" fmla="*/ 16 h 19"/>
                <a:gd name="T16" fmla="*/ 10 w 15"/>
                <a:gd name="T17" fmla="*/ 19 h 19"/>
                <a:gd name="T18" fmla="*/ 8 w 15"/>
                <a:gd name="T19" fmla="*/ 19 h 19"/>
                <a:gd name="T20" fmla="*/ 4 w 15"/>
                <a:gd name="T21" fmla="*/ 17 h 19"/>
                <a:gd name="T22" fmla="*/ 2 w 15"/>
                <a:gd name="T23" fmla="*/ 15 h 19"/>
                <a:gd name="T24" fmla="*/ 0 w 15"/>
                <a:gd name="T25" fmla="*/ 12 h 19"/>
                <a:gd name="T26" fmla="*/ 0 w 15"/>
                <a:gd name="T27" fmla="*/ 8 h 19"/>
                <a:gd name="T28" fmla="*/ 1 w 15"/>
                <a:gd name="T29" fmla="*/ 5 h 19"/>
                <a:gd name="T30" fmla="*/ 2 w 15"/>
                <a:gd name="T31" fmla="*/ 1 h 19"/>
                <a:gd name="T32" fmla="*/ 4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4" y="0"/>
                  </a:moveTo>
                  <a:lnTo>
                    <a:pt x="8" y="0"/>
                  </a:lnTo>
                  <a:lnTo>
                    <a:pt x="10" y="1"/>
                  </a:lnTo>
                  <a:lnTo>
                    <a:pt x="12" y="4"/>
                  </a:lnTo>
                  <a:lnTo>
                    <a:pt x="15" y="7"/>
                  </a:lnTo>
                  <a:lnTo>
                    <a:pt x="15" y="11"/>
                  </a:lnTo>
                  <a:lnTo>
                    <a:pt x="15" y="14"/>
                  </a:lnTo>
                  <a:lnTo>
                    <a:pt x="12" y="16"/>
                  </a:lnTo>
                  <a:lnTo>
                    <a:pt x="10" y="19"/>
                  </a:lnTo>
                  <a:lnTo>
                    <a:pt x="8" y="19"/>
                  </a:lnTo>
                  <a:lnTo>
                    <a:pt x="4" y="17"/>
                  </a:lnTo>
                  <a:lnTo>
                    <a:pt x="2" y="15"/>
                  </a:lnTo>
                  <a:lnTo>
                    <a:pt x="0" y="12"/>
                  </a:lnTo>
                  <a:lnTo>
                    <a:pt x="0" y="8"/>
                  </a:lnTo>
                  <a:lnTo>
                    <a:pt x="1" y="5"/>
                  </a:lnTo>
                  <a:lnTo>
                    <a:pt x="2" y="1"/>
                  </a:lnTo>
                  <a:lnTo>
                    <a:pt x="4"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3" name="Freeform 556"/>
            <p:cNvSpPr>
              <a:spLocks/>
            </p:cNvSpPr>
            <p:nvPr/>
          </p:nvSpPr>
          <p:spPr bwMode="auto">
            <a:xfrm>
              <a:off x="10094913" y="1327150"/>
              <a:ext cx="12700" cy="14288"/>
            </a:xfrm>
            <a:custGeom>
              <a:avLst/>
              <a:gdLst>
                <a:gd name="T0" fmla="*/ 4 w 15"/>
                <a:gd name="T1" fmla="*/ 0 h 17"/>
                <a:gd name="T2" fmla="*/ 8 w 15"/>
                <a:gd name="T3" fmla="*/ 0 h 17"/>
                <a:gd name="T4" fmla="*/ 11 w 15"/>
                <a:gd name="T5" fmla="*/ 1 h 17"/>
                <a:gd name="T6" fmla="*/ 13 w 15"/>
                <a:gd name="T7" fmla="*/ 3 h 17"/>
                <a:gd name="T8" fmla="*/ 15 w 15"/>
                <a:gd name="T9" fmla="*/ 7 h 17"/>
                <a:gd name="T10" fmla="*/ 15 w 15"/>
                <a:gd name="T11" fmla="*/ 10 h 17"/>
                <a:gd name="T12" fmla="*/ 15 w 15"/>
                <a:gd name="T13" fmla="*/ 14 h 17"/>
                <a:gd name="T14" fmla="*/ 12 w 15"/>
                <a:gd name="T15" fmla="*/ 16 h 17"/>
                <a:gd name="T16" fmla="*/ 10 w 15"/>
                <a:gd name="T17" fmla="*/ 17 h 17"/>
                <a:gd name="T18" fmla="*/ 8 w 15"/>
                <a:gd name="T19" fmla="*/ 17 h 17"/>
                <a:gd name="T20" fmla="*/ 4 w 15"/>
                <a:gd name="T21" fmla="*/ 16 h 17"/>
                <a:gd name="T22" fmla="*/ 2 w 15"/>
                <a:gd name="T23" fmla="*/ 15 h 17"/>
                <a:gd name="T24" fmla="*/ 0 w 15"/>
                <a:gd name="T25" fmla="*/ 11 h 17"/>
                <a:gd name="T26" fmla="*/ 0 w 15"/>
                <a:gd name="T27" fmla="*/ 8 h 17"/>
                <a:gd name="T28" fmla="*/ 1 w 15"/>
                <a:gd name="T29" fmla="*/ 4 h 17"/>
                <a:gd name="T30" fmla="*/ 2 w 15"/>
                <a:gd name="T31" fmla="*/ 1 h 17"/>
                <a:gd name="T32" fmla="*/ 4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4" y="0"/>
                  </a:moveTo>
                  <a:lnTo>
                    <a:pt x="8" y="0"/>
                  </a:lnTo>
                  <a:lnTo>
                    <a:pt x="11" y="1"/>
                  </a:lnTo>
                  <a:lnTo>
                    <a:pt x="13" y="3"/>
                  </a:lnTo>
                  <a:lnTo>
                    <a:pt x="15" y="7"/>
                  </a:lnTo>
                  <a:lnTo>
                    <a:pt x="15" y="10"/>
                  </a:lnTo>
                  <a:lnTo>
                    <a:pt x="15" y="14"/>
                  </a:lnTo>
                  <a:lnTo>
                    <a:pt x="12" y="16"/>
                  </a:lnTo>
                  <a:lnTo>
                    <a:pt x="10" y="17"/>
                  </a:lnTo>
                  <a:lnTo>
                    <a:pt x="8" y="17"/>
                  </a:lnTo>
                  <a:lnTo>
                    <a:pt x="4" y="16"/>
                  </a:lnTo>
                  <a:lnTo>
                    <a:pt x="2" y="15"/>
                  </a:lnTo>
                  <a:lnTo>
                    <a:pt x="0" y="11"/>
                  </a:lnTo>
                  <a:lnTo>
                    <a:pt x="0" y="8"/>
                  </a:lnTo>
                  <a:lnTo>
                    <a:pt x="1" y="4"/>
                  </a:lnTo>
                  <a:lnTo>
                    <a:pt x="2" y="1"/>
                  </a:lnTo>
                  <a:lnTo>
                    <a:pt x="4"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4" name="Freeform 557"/>
            <p:cNvSpPr>
              <a:spLocks/>
            </p:cNvSpPr>
            <p:nvPr/>
          </p:nvSpPr>
          <p:spPr bwMode="auto">
            <a:xfrm>
              <a:off x="10029826" y="1470025"/>
              <a:ext cx="12700" cy="12700"/>
            </a:xfrm>
            <a:custGeom>
              <a:avLst/>
              <a:gdLst>
                <a:gd name="T0" fmla="*/ 4 w 15"/>
                <a:gd name="T1" fmla="*/ 0 h 17"/>
                <a:gd name="T2" fmla="*/ 7 w 15"/>
                <a:gd name="T3" fmla="*/ 0 h 17"/>
                <a:gd name="T4" fmla="*/ 10 w 15"/>
                <a:gd name="T5" fmla="*/ 1 h 17"/>
                <a:gd name="T6" fmla="*/ 13 w 15"/>
                <a:gd name="T7" fmla="*/ 4 h 17"/>
                <a:gd name="T8" fmla="*/ 15 w 15"/>
                <a:gd name="T9" fmla="*/ 7 h 17"/>
                <a:gd name="T10" fmla="*/ 15 w 15"/>
                <a:gd name="T11" fmla="*/ 11 h 17"/>
                <a:gd name="T12" fmla="*/ 15 w 15"/>
                <a:gd name="T13" fmla="*/ 14 h 17"/>
                <a:gd name="T14" fmla="*/ 13 w 15"/>
                <a:gd name="T15" fmla="*/ 16 h 17"/>
                <a:gd name="T16" fmla="*/ 10 w 15"/>
                <a:gd name="T17" fmla="*/ 17 h 17"/>
                <a:gd name="T18" fmla="*/ 7 w 15"/>
                <a:gd name="T19" fmla="*/ 17 h 17"/>
                <a:gd name="T20" fmla="*/ 3 w 15"/>
                <a:gd name="T21" fmla="*/ 16 h 17"/>
                <a:gd name="T22" fmla="*/ 1 w 15"/>
                <a:gd name="T23" fmla="*/ 15 h 17"/>
                <a:gd name="T24" fmla="*/ 0 w 15"/>
                <a:gd name="T25" fmla="*/ 12 h 17"/>
                <a:gd name="T26" fmla="*/ 0 w 15"/>
                <a:gd name="T27" fmla="*/ 8 h 17"/>
                <a:gd name="T28" fmla="*/ 0 w 15"/>
                <a:gd name="T29" fmla="*/ 5 h 17"/>
                <a:gd name="T30" fmla="*/ 2 w 15"/>
                <a:gd name="T31" fmla="*/ 1 h 17"/>
                <a:gd name="T32" fmla="*/ 4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4" y="0"/>
                  </a:moveTo>
                  <a:lnTo>
                    <a:pt x="7" y="0"/>
                  </a:lnTo>
                  <a:lnTo>
                    <a:pt x="10" y="1"/>
                  </a:lnTo>
                  <a:lnTo>
                    <a:pt x="13" y="4"/>
                  </a:lnTo>
                  <a:lnTo>
                    <a:pt x="15" y="7"/>
                  </a:lnTo>
                  <a:lnTo>
                    <a:pt x="15" y="11"/>
                  </a:lnTo>
                  <a:lnTo>
                    <a:pt x="15" y="14"/>
                  </a:lnTo>
                  <a:lnTo>
                    <a:pt x="13" y="16"/>
                  </a:lnTo>
                  <a:lnTo>
                    <a:pt x="10" y="17"/>
                  </a:lnTo>
                  <a:lnTo>
                    <a:pt x="7" y="17"/>
                  </a:lnTo>
                  <a:lnTo>
                    <a:pt x="3" y="16"/>
                  </a:lnTo>
                  <a:lnTo>
                    <a:pt x="1" y="15"/>
                  </a:lnTo>
                  <a:lnTo>
                    <a:pt x="0" y="12"/>
                  </a:lnTo>
                  <a:lnTo>
                    <a:pt x="0" y="8"/>
                  </a:lnTo>
                  <a:lnTo>
                    <a:pt x="0" y="5"/>
                  </a:lnTo>
                  <a:lnTo>
                    <a:pt x="2" y="1"/>
                  </a:lnTo>
                  <a:lnTo>
                    <a:pt x="4"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Freeform 558"/>
            <p:cNvSpPr>
              <a:spLocks/>
            </p:cNvSpPr>
            <p:nvPr/>
          </p:nvSpPr>
          <p:spPr bwMode="auto">
            <a:xfrm>
              <a:off x="10071101" y="1211263"/>
              <a:ext cx="11113" cy="14288"/>
            </a:xfrm>
            <a:custGeom>
              <a:avLst/>
              <a:gdLst>
                <a:gd name="T0" fmla="*/ 4 w 15"/>
                <a:gd name="T1" fmla="*/ 0 h 19"/>
                <a:gd name="T2" fmla="*/ 6 w 15"/>
                <a:gd name="T3" fmla="*/ 0 h 19"/>
                <a:gd name="T4" fmla="*/ 10 w 15"/>
                <a:gd name="T5" fmla="*/ 1 h 19"/>
                <a:gd name="T6" fmla="*/ 12 w 15"/>
                <a:gd name="T7" fmla="*/ 4 h 19"/>
                <a:gd name="T8" fmla="*/ 15 w 15"/>
                <a:gd name="T9" fmla="*/ 7 h 19"/>
                <a:gd name="T10" fmla="*/ 15 w 15"/>
                <a:gd name="T11" fmla="*/ 11 h 19"/>
                <a:gd name="T12" fmla="*/ 15 w 15"/>
                <a:gd name="T13" fmla="*/ 14 h 19"/>
                <a:gd name="T14" fmla="*/ 12 w 15"/>
                <a:gd name="T15" fmla="*/ 16 h 19"/>
                <a:gd name="T16" fmla="*/ 10 w 15"/>
                <a:gd name="T17" fmla="*/ 19 h 19"/>
                <a:gd name="T18" fmla="*/ 6 w 15"/>
                <a:gd name="T19" fmla="*/ 19 h 19"/>
                <a:gd name="T20" fmla="*/ 3 w 15"/>
                <a:gd name="T21" fmla="*/ 18 h 19"/>
                <a:gd name="T22" fmla="*/ 1 w 15"/>
                <a:gd name="T23" fmla="*/ 15 h 19"/>
                <a:gd name="T24" fmla="*/ 0 w 15"/>
                <a:gd name="T25" fmla="*/ 12 h 19"/>
                <a:gd name="T26" fmla="*/ 0 w 15"/>
                <a:gd name="T27" fmla="*/ 8 h 19"/>
                <a:gd name="T28" fmla="*/ 0 w 15"/>
                <a:gd name="T29" fmla="*/ 5 h 19"/>
                <a:gd name="T30" fmla="*/ 2 w 15"/>
                <a:gd name="T31" fmla="*/ 1 h 19"/>
                <a:gd name="T32" fmla="*/ 4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4" y="0"/>
                  </a:moveTo>
                  <a:lnTo>
                    <a:pt x="6" y="0"/>
                  </a:lnTo>
                  <a:lnTo>
                    <a:pt x="10" y="1"/>
                  </a:lnTo>
                  <a:lnTo>
                    <a:pt x="12" y="4"/>
                  </a:lnTo>
                  <a:lnTo>
                    <a:pt x="15" y="7"/>
                  </a:lnTo>
                  <a:lnTo>
                    <a:pt x="15" y="11"/>
                  </a:lnTo>
                  <a:lnTo>
                    <a:pt x="15" y="14"/>
                  </a:lnTo>
                  <a:lnTo>
                    <a:pt x="12" y="16"/>
                  </a:lnTo>
                  <a:lnTo>
                    <a:pt x="10" y="19"/>
                  </a:lnTo>
                  <a:lnTo>
                    <a:pt x="6" y="19"/>
                  </a:lnTo>
                  <a:lnTo>
                    <a:pt x="3" y="18"/>
                  </a:lnTo>
                  <a:lnTo>
                    <a:pt x="1" y="15"/>
                  </a:lnTo>
                  <a:lnTo>
                    <a:pt x="0" y="12"/>
                  </a:lnTo>
                  <a:lnTo>
                    <a:pt x="0" y="8"/>
                  </a:lnTo>
                  <a:lnTo>
                    <a:pt x="0" y="5"/>
                  </a:lnTo>
                  <a:lnTo>
                    <a:pt x="2" y="1"/>
                  </a:lnTo>
                  <a:lnTo>
                    <a:pt x="4"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6" name="Freeform 559"/>
            <p:cNvSpPr>
              <a:spLocks/>
            </p:cNvSpPr>
            <p:nvPr/>
          </p:nvSpPr>
          <p:spPr bwMode="auto">
            <a:xfrm>
              <a:off x="10047288" y="1279525"/>
              <a:ext cx="11113" cy="14288"/>
            </a:xfrm>
            <a:custGeom>
              <a:avLst/>
              <a:gdLst>
                <a:gd name="T0" fmla="*/ 4 w 15"/>
                <a:gd name="T1" fmla="*/ 0 h 17"/>
                <a:gd name="T2" fmla="*/ 8 w 15"/>
                <a:gd name="T3" fmla="*/ 0 h 17"/>
                <a:gd name="T4" fmla="*/ 11 w 15"/>
                <a:gd name="T5" fmla="*/ 1 h 17"/>
                <a:gd name="T6" fmla="*/ 13 w 15"/>
                <a:gd name="T7" fmla="*/ 2 h 17"/>
                <a:gd name="T8" fmla="*/ 15 w 15"/>
                <a:gd name="T9" fmla="*/ 6 h 17"/>
                <a:gd name="T10" fmla="*/ 15 w 15"/>
                <a:gd name="T11" fmla="*/ 10 h 17"/>
                <a:gd name="T12" fmla="*/ 15 w 15"/>
                <a:gd name="T13" fmla="*/ 13 h 17"/>
                <a:gd name="T14" fmla="*/ 12 w 15"/>
                <a:gd name="T15" fmla="*/ 16 h 17"/>
                <a:gd name="T16" fmla="*/ 10 w 15"/>
                <a:gd name="T17" fmla="*/ 17 h 17"/>
                <a:gd name="T18" fmla="*/ 8 w 15"/>
                <a:gd name="T19" fmla="*/ 17 h 17"/>
                <a:gd name="T20" fmla="*/ 4 w 15"/>
                <a:gd name="T21" fmla="*/ 16 h 17"/>
                <a:gd name="T22" fmla="*/ 2 w 15"/>
                <a:gd name="T23" fmla="*/ 14 h 17"/>
                <a:gd name="T24" fmla="*/ 0 w 15"/>
                <a:gd name="T25" fmla="*/ 10 h 17"/>
                <a:gd name="T26" fmla="*/ 0 w 15"/>
                <a:gd name="T27" fmla="*/ 7 h 17"/>
                <a:gd name="T28" fmla="*/ 1 w 15"/>
                <a:gd name="T29" fmla="*/ 3 h 17"/>
                <a:gd name="T30" fmla="*/ 2 w 15"/>
                <a:gd name="T31" fmla="*/ 1 h 17"/>
                <a:gd name="T32" fmla="*/ 4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4" y="0"/>
                  </a:moveTo>
                  <a:lnTo>
                    <a:pt x="8" y="0"/>
                  </a:lnTo>
                  <a:lnTo>
                    <a:pt x="11" y="1"/>
                  </a:lnTo>
                  <a:lnTo>
                    <a:pt x="13" y="2"/>
                  </a:lnTo>
                  <a:lnTo>
                    <a:pt x="15" y="6"/>
                  </a:lnTo>
                  <a:lnTo>
                    <a:pt x="15" y="10"/>
                  </a:lnTo>
                  <a:lnTo>
                    <a:pt x="15" y="13"/>
                  </a:lnTo>
                  <a:lnTo>
                    <a:pt x="12" y="16"/>
                  </a:lnTo>
                  <a:lnTo>
                    <a:pt x="10" y="17"/>
                  </a:lnTo>
                  <a:lnTo>
                    <a:pt x="8" y="17"/>
                  </a:lnTo>
                  <a:lnTo>
                    <a:pt x="4" y="16"/>
                  </a:lnTo>
                  <a:lnTo>
                    <a:pt x="2" y="14"/>
                  </a:lnTo>
                  <a:lnTo>
                    <a:pt x="0" y="10"/>
                  </a:lnTo>
                  <a:lnTo>
                    <a:pt x="0" y="7"/>
                  </a:lnTo>
                  <a:lnTo>
                    <a:pt x="1" y="3"/>
                  </a:lnTo>
                  <a:lnTo>
                    <a:pt x="2" y="1"/>
                  </a:lnTo>
                  <a:lnTo>
                    <a:pt x="4"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7" name="Freeform 560"/>
            <p:cNvSpPr>
              <a:spLocks/>
            </p:cNvSpPr>
            <p:nvPr/>
          </p:nvSpPr>
          <p:spPr bwMode="auto">
            <a:xfrm>
              <a:off x="10109201" y="1362075"/>
              <a:ext cx="11113" cy="14288"/>
            </a:xfrm>
            <a:custGeom>
              <a:avLst/>
              <a:gdLst>
                <a:gd name="T0" fmla="*/ 5 w 15"/>
                <a:gd name="T1" fmla="*/ 0 h 18"/>
                <a:gd name="T2" fmla="*/ 7 w 15"/>
                <a:gd name="T3" fmla="*/ 0 h 18"/>
                <a:gd name="T4" fmla="*/ 10 w 15"/>
                <a:gd name="T5" fmla="*/ 2 h 18"/>
                <a:gd name="T6" fmla="*/ 13 w 15"/>
                <a:gd name="T7" fmla="*/ 3 h 18"/>
                <a:gd name="T8" fmla="*/ 15 w 15"/>
                <a:gd name="T9" fmla="*/ 6 h 18"/>
                <a:gd name="T10" fmla="*/ 15 w 15"/>
                <a:gd name="T11" fmla="*/ 11 h 18"/>
                <a:gd name="T12" fmla="*/ 15 w 15"/>
                <a:gd name="T13" fmla="*/ 13 h 18"/>
                <a:gd name="T14" fmla="*/ 13 w 15"/>
                <a:gd name="T15" fmla="*/ 17 h 18"/>
                <a:gd name="T16" fmla="*/ 10 w 15"/>
                <a:gd name="T17" fmla="*/ 18 h 18"/>
                <a:gd name="T18" fmla="*/ 7 w 15"/>
                <a:gd name="T19" fmla="*/ 18 h 18"/>
                <a:gd name="T20" fmla="*/ 3 w 15"/>
                <a:gd name="T21" fmla="*/ 17 h 18"/>
                <a:gd name="T22" fmla="*/ 1 w 15"/>
                <a:gd name="T23" fmla="*/ 14 h 18"/>
                <a:gd name="T24" fmla="*/ 0 w 15"/>
                <a:gd name="T25" fmla="*/ 11 h 18"/>
                <a:gd name="T26" fmla="*/ 0 w 15"/>
                <a:gd name="T27" fmla="*/ 7 h 18"/>
                <a:gd name="T28" fmla="*/ 0 w 15"/>
                <a:gd name="T29" fmla="*/ 4 h 18"/>
                <a:gd name="T30" fmla="*/ 2 w 15"/>
                <a:gd name="T31" fmla="*/ 2 h 18"/>
                <a:gd name="T32" fmla="*/ 5 w 15"/>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5" y="0"/>
                  </a:moveTo>
                  <a:lnTo>
                    <a:pt x="7" y="0"/>
                  </a:lnTo>
                  <a:lnTo>
                    <a:pt x="10" y="2"/>
                  </a:lnTo>
                  <a:lnTo>
                    <a:pt x="13" y="3"/>
                  </a:lnTo>
                  <a:lnTo>
                    <a:pt x="15" y="6"/>
                  </a:lnTo>
                  <a:lnTo>
                    <a:pt x="15" y="11"/>
                  </a:lnTo>
                  <a:lnTo>
                    <a:pt x="15" y="13"/>
                  </a:lnTo>
                  <a:lnTo>
                    <a:pt x="13" y="17"/>
                  </a:lnTo>
                  <a:lnTo>
                    <a:pt x="10" y="18"/>
                  </a:lnTo>
                  <a:lnTo>
                    <a:pt x="7" y="18"/>
                  </a:lnTo>
                  <a:lnTo>
                    <a:pt x="3" y="17"/>
                  </a:lnTo>
                  <a:lnTo>
                    <a:pt x="1" y="14"/>
                  </a:lnTo>
                  <a:lnTo>
                    <a:pt x="0" y="11"/>
                  </a:lnTo>
                  <a:lnTo>
                    <a:pt x="0" y="7"/>
                  </a:lnTo>
                  <a:lnTo>
                    <a:pt x="0" y="4"/>
                  </a:lnTo>
                  <a:lnTo>
                    <a:pt x="2" y="2"/>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8" name="Freeform 561"/>
            <p:cNvSpPr>
              <a:spLocks/>
            </p:cNvSpPr>
            <p:nvPr/>
          </p:nvSpPr>
          <p:spPr bwMode="auto">
            <a:xfrm>
              <a:off x="9885363" y="1373188"/>
              <a:ext cx="9525" cy="11113"/>
            </a:xfrm>
            <a:custGeom>
              <a:avLst/>
              <a:gdLst>
                <a:gd name="T0" fmla="*/ 3 w 11"/>
                <a:gd name="T1" fmla="*/ 0 h 15"/>
                <a:gd name="T2" fmla="*/ 6 w 11"/>
                <a:gd name="T3" fmla="*/ 0 h 15"/>
                <a:gd name="T4" fmla="*/ 8 w 11"/>
                <a:gd name="T5" fmla="*/ 1 h 15"/>
                <a:gd name="T6" fmla="*/ 10 w 11"/>
                <a:gd name="T7" fmla="*/ 4 h 15"/>
                <a:gd name="T8" fmla="*/ 11 w 11"/>
                <a:gd name="T9" fmla="*/ 6 h 15"/>
                <a:gd name="T10" fmla="*/ 11 w 11"/>
                <a:gd name="T11" fmla="*/ 9 h 15"/>
                <a:gd name="T12" fmla="*/ 11 w 11"/>
                <a:gd name="T13" fmla="*/ 12 h 15"/>
                <a:gd name="T14" fmla="*/ 10 w 11"/>
                <a:gd name="T15" fmla="*/ 14 h 15"/>
                <a:gd name="T16" fmla="*/ 8 w 11"/>
                <a:gd name="T17" fmla="*/ 15 h 15"/>
                <a:gd name="T18" fmla="*/ 6 w 11"/>
                <a:gd name="T19" fmla="*/ 15 h 15"/>
                <a:gd name="T20" fmla="*/ 3 w 11"/>
                <a:gd name="T21" fmla="*/ 14 h 15"/>
                <a:gd name="T22" fmla="*/ 1 w 11"/>
                <a:gd name="T23" fmla="*/ 13 h 15"/>
                <a:gd name="T24" fmla="*/ 0 w 11"/>
                <a:gd name="T25" fmla="*/ 9 h 15"/>
                <a:gd name="T26" fmla="*/ 0 w 11"/>
                <a:gd name="T27" fmla="*/ 7 h 15"/>
                <a:gd name="T28" fmla="*/ 0 w 11"/>
                <a:gd name="T29" fmla="*/ 4 h 15"/>
                <a:gd name="T30" fmla="*/ 1 w 11"/>
                <a:gd name="T31" fmla="*/ 1 h 15"/>
                <a:gd name="T32" fmla="*/ 3 w 11"/>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5">
                  <a:moveTo>
                    <a:pt x="3" y="0"/>
                  </a:moveTo>
                  <a:lnTo>
                    <a:pt x="6" y="0"/>
                  </a:lnTo>
                  <a:lnTo>
                    <a:pt x="8" y="1"/>
                  </a:lnTo>
                  <a:lnTo>
                    <a:pt x="10" y="4"/>
                  </a:lnTo>
                  <a:lnTo>
                    <a:pt x="11" y="6"/>
                  </a:lnTo>
                  <a:lnTo>
                    <a:pt x="11" y="9"/>
                  </a:lnTo>
                  <a:lnTo>
                    <a:pt x="11" y="12"/>
                  </a:lnTo>
                  <a:lnTo>
                    <a:pt x="10" y="14"/>
                  </a:lnTo>
                  <a:lnTo>
                    <a:pt x="8" y="15"/>
                  </a:lnTo>
                  <a:lnTo>
                    <a:pt x="6" y="15"/>
                  </a:lnTo>
                  <a:lnTo>
                    <a:pt x="3" y="14"/>
                  </a:lnTo>
                  <a:lnTo>
                    <a:pt x="1" y="13"/>
                  </a:lnTo>
                  <a:lnTo>
                    <a:pt x="0" y="9"/>
                  </a:lnTo>
                  <a:lnTo>
                    <a:pt x="0" y="7"/>
                  </a:lnTo>
                  <a:lnTo>
                    <a:pt x="0" y="4"/>
                  </a:lnTo>
                  <a:lnTo>
                    <a:pt x="1" y="1"/>
                  </a:lnTo>
                  <a:lnTo>
                    <a:pt x="3"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9" name="Freeform 562"/>
            <p:cNvSpPr>
              <a:spLocks/>
            </p:cNvSpPr>
            <p:nvPr/>
          </p:nvSpPr>
          <p:spPr bwMode="auto">
            <a:xfrm>
              <a:off x="9867901" y="1352550"/>
              <a:ext cx="7938" cy="9525"/>
            </a:xfrm>
            <a:custGeom>
              <a:avLst/>
              <a:gdLst>
                <a:gd name="T0" fmla="*/ 3 w 10"/>
                <a:gd name="T1" fmla="*/ 0 h 11"/>
                <a:gd name="T2" fmla="*/ 6 w 10"/>
                <a:gd name="T3" fmla="*/ 0 h 11"/>
                <a:gd name="T4" fmla="*/ 7 w 10"/>
                <a:gd name="T5" fmla="*/ 0 h 11"/>
                <a:gd name="T6" fmla="*/ 9 w 10"/>
                <a:gd name="T7" fmla="*/ 2 h 11"/>
                <a:gd name="T8" fmla="*/ 10 w 10"/>
                <a:gd name="T9" fmla="*/ 3 h 11"/>
                <a:gd name="T10" fmla="*/ 10 w 10"/>
                <a:gd name="T11" fmla="*/ 6 h 11"/>
                <a:gd name="T12" fmla="*/ 10 w 10"/>
                <a:gd name="T13" fmla="*/ 8 h 11"/>
                <a:gd name="T14" fmla="*/ 9 w 10"/>
                <a:gd name="T15" fmla="*/ 10 h 11"/>
                <a:gd name="T16" fmla="*/ 7 w 10"/>
                <a:gd name="T17" fmla="*/ 11 h 11"/>
                <a:gd name="T18" fmla="*/ 4 w 10"/>
                <a:gd name="T19" fmla="*/ 11 h 11"/>
                <a:gd name="T20" fmla="*/ 3 w 10"/>
                <a:gd name="T21" fmla="*/ 10 h 11"/>
                <a:gd name="T22" fmla="*/ 1 w 10"/>
                <a:gd name="T23" fmla="*/ 9 h 11"/>
                <a:gd name="T24" fmla="*/ 0 w 10"/>
                <a:gd name="T25" fmla="*/ 7 h 11"/>
                <a:gd name="T26" fmla="*/ 0 w 10"/>
                <a:gd name="T27" fmla="*/ 5 h 11"/>
                <a:gd name="T28" fmla="*/ 1 w 10"/>
                <a:gd name="T29" fmla="*/ 2 h 11"/>
                <a:gd name="T30" fmla="*/ 2 w 10"/>
                <a:gd name="T31" fmla="*/ 1 h 11"/>
                <a:gd name="T32" fmla="*/ 3 w 1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3" y="0"/>
                  </a:moveTo>
                  <a:lnTo>
                    <a:pt x="6" y="0"/>
                  </a:lnTo>
                  <a:lnTo>
                    <a:pt x="7" y="0"/>
                  </a:lnTo>
                  <a:lnTo>
                    <a:pt x="9" y="2"/>
                  </a:lnTo>
                  <a:lnTo>
                    <a:pt x="10" y="3"/>
                  </a:lnTo>
                  <a:lnTo>
                    <a:pt x="10" y="6"/>
                  </a:lnTo>
                  <a:lnTo>
                    <a:pt x="10" y="8"/>
                  </a:lnTo>
                  <a:lnTo>
                    <a:pt x="9" y="10"/>
                  </a:lnTo>
                  <a:lnTo>
                    <a:pt x="7" y="11"/>
                  </a:lnTo>
                  <a:lnTo>
                    <a:pt x="4" y="11"/>
                  </a:lnTo>
                  <a:lnTo>
                    <a:pt x="3" y="10"/>
                  </a:lnTo>
                  <a:lnTo>
                    <a:pt x="1" y="9"/>
                  </a:lnTo>
                  <a:lnTo>
                    <a:pt x="0" y="7"/>
                  </a:lnTo>
                  <a:lnTo>
                    <a:pt x="0" y="5"/>
                  </a:lnTo>
                  <a:lnTo>
                    <a:pt x="1" y="2"/>
                  </a:lnTo>
                  <a:lnTo>
                    <a:pt x="2" y="1"/>
                  </a:lnTo>
                  <a:lnTo>
                    <a:pt x="3"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0" name="Freeform 563"/>
            <p:cNvSpPr>
              <a:spLocks/>
            </p:cNvSpPr>
            <p:nvPr/>
          </p:nvSpPr>
          <p:spPr bwMode="auto">
            <a:xfrm>
              <a:off x="9871076" y="1422400"/>
              <a:ext cx="6350" cy="11113"/>
            </a:xfrm>
            <a:custGeom>
              <a:avLst/>
              <a:gdLst>
                <a:gd name="T0" fmla="*/ 3 w 9"/>
                <a:gd name="T1" fmla="*/ 2 h 13"/>
                <a:gd name="T2" fmla="*/ 5 w 9"/>
                <a:gd name="T3" fmla="*/ 0 h 13"/>
                <a:gd name="T4" fmla="*/ 7 w 9"/>
                <a:gd name="T5" fmla="*/ 2 h 13"/>
                <a:gd name="T6" fmla="*/ 8 w 9"/>
                <a:gd name="T7" fmla="*/ 3 h 13"/>
                <a:gd name="T8" fmla="*/ 9 w 9"/>
                <a:gd name="T9" fmla="*/ 6 h 13"/>
                <a:gd name="T10" fmla="*/ 9 w 9"/>
                <a:gd name="T11" fmla="*/ 9 h 13"/>
                <a:gd name="T12" fmla="*/ 9 w 9"/>
                <a:gd name="T13" fmla="*/ 11 h 13"/>
                <a:gd name="T14" fmla="*/ 8 w 9"/>
                <a:gd name="T15" fmla="*/ 12 h 13"/>
                <a:gd name="T16" fmla="*/ 7 w 9"/>
                <a:gd name="T17" fmla="*/ 13 h 13"/>
                <a:gd name="T18" fmla="*/ 5 w 9"/>
                <a:gd name="T19" fmla="*/ 13 h 13"/>
                <a:gd name="T20" fmla="*/ 3 w 9"/>
                <a:gd name="T21" fmla="*/ 13 h 13"/>
                <a:gd name="T22" fmla="*/ 1 w 9"/>
                <a:gd name="T23" fmla="*/ 11 h 13"/>
                <a:gd name="T24" fmla="*/ 0 w 9"/>
                <a:gd name="T25" fmla="*/ 10 h 13"/>
                <a:gd name="T26" fmla="*/ 0 w 9"/>
                <a:gd name="T27" fmla="*/ 7 h 13"/>
                <a:gd name="T28" fmla="*/ 0 w 9"/>
                <a:gd name="T29" fmla="*/ 4 h 13"/>
                <a:gd name="T30" fmla="*/ 1 w 9"/>
                <a:gd name="T31" fmla="*/ 3 h 13"/>
                <a:gd name="T32" fmla="*/ 3 w 9"/>
                <a:gd name="T3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3" y="2"/>
                  </a:moveTo>
                  <a:lnTo>
                    <a:pt x="5" y="0"/>
                  </a:lnTo>
                  <a:lnTo>
                    <a:pt x="7" y="2"/>
                  </a:lnTo>
                  <a:lnTo>
                    <a:pt x="8" y="3"/>
                  </a:lnTo>
                  <a:lnTo>
                    <a:pt x="9" y="6"/>
                  </a:lnTo>
                  <a:lnTo>
                    <a:pt x="9" y="9"/>
                  </a:lnTo>
                  <a:lnTo>
                    <a:pt x="9" y="11"/>
                  </a:lnTo>
                  <a:lnTo>
                    <a:pt x="8" y="12"/>
                  </a:lnTo>
                  <a:lnTo>
                    <a:pt x="7" y="13"/>
                  </a:lnTo>
                  <a:lnTo>
                    <a:pt x="5" y="13"/>
                  </a:lnTo>
                  <a:lnTo>
                    <a:pt x="3" y="13"/>
                  </a:lnTo>
                  <a:lnTo>
                    <a:pt x="1" y="11"/>
                  </a:lnTo>
                  <a:lnTo>
                    <a:pt x="0" y="10"/>
                  </a:lnTo>
                  <a:lnTo>
                    <a:pt x="0" y="7"/>
                  </a:lnTo>
                  <a:lnTo>
                    <a:pt x="0" y="4"/>
                  </a:lnTo>
                  <a:lnTo>
                    <a:pt x="1" y="3"/>
                  </a:lnTo>
                  <a:lnTo>
                    <a:pt x="3"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1" name="Freeform 564"/>
            <p:cNvSpPr>
              <a:spLocks/>
            </p:cNvSpPr>
            <p:nvPr/>
          </p:nvSpPr>
          <p:spPr bwMode="auto">
            <a:xfrm>
              <a:off x="9967913" y="1441450"/>
              <a:ext cx="7938" cy="11113"/>
            </a:xfrm>
            <a:custGeom>
              <a:avLst/>
              <a:gdLst>
                <a:gd name="T0" fmla="*/ 3 w 9"/>
                <a:gd name="T1" fmla="*/ 0 h 12"/>
                <a:gd name="T2" fmla="*/ 4 w 9"/>
                <a:gd name="T3" fmla="*/ 0 h 12"/>
                <a:gd name="T4" fmla="*/ 6 w 9"/>
                <a:gd name="T5" fmla="*/ 1 h 12"/>
                <a:gd name="T6" fmla="*/ 8 w 9"/>
                <a:gd name="T7" fmla="*/ 2 h 12"/>
                <a:gd name="T8" fmla="*/ 9 w 9"/>
                <a:gd name="T9" fmla="*/ 4 h 12"/>
                <a:gd name="T10" fmla="*/ 9 w 9"/>
                <a:gd name="T11" fmla="*/ 7 h 12"/>
                <a:gd name="T12" fmla="*/ 9 w 9"/>
                <a:gd name="T13" fmla="*/ 9 h 12"/>
                <a:gd name="T14" fmla="*/ 8 w 9"/>
                <a:gd name="T15" fmla="*/ 11 h 12"/>
                <a:gd name="T16" fmla="*/ 6 w 9"/>
                <a:gd name="T17" fmla="*/ 12 h 12"/>
                <a:gd name="T18" fmla="*/ 4 w 9"/>
                <a:gd name="T19" fmla="*/ 12 h 12"/>
                <a:gd name="T20" fmla="*/ 2 w 9"/>
                <a:gd name="T21" fmla="*/ 11 h 12"/>
                <a:gd name="T22" fmla="*/ 1 w 9"/>
                <a:gd name="T23" fmla="*/ 10 h 12"/>
                <a:gd name="T24" fmla="*/ 0 w 9"/>
                <a:gd name="T25" fmla="*/ 8 h 12"/>
                <a:gd name="T26" fmla="*/ 0 w 9"/>
                <a:gd name="T27" fmla="*/ 5 h 12"/>
                <a:gd name="T28" fmla="*/ 0 w 9"/>
                <a:gd name="T29" fmla="*/ 3 h 12"/>
                <a:gd name="T30" fmla="*/ 1 w 9"/>
                <a:gd name="T31" fmla="*/ 1 h 12"/>
                <a:gd name="T32" fmla="*/ 3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3" y="0"/>
                  </a:moveTo>
                  <a:lnTo>
                    <a:pt x="4" y="0"/>
                  </a:lnTo>
                  <a:lnTo>
                    <a:pt x="6" y="1"/>
                  </a:lnTo>
                  <a:lnTo>
                    <a:pt x="8" y="2"/>
                  </a:lnTo>
                  <a:lnTo>
                    <a:pt x="9" y="4"/>
                  </a:lnTo>
                  <a:lnTo>
                    <a:pt x="9" y="7"/>
                  </a:lnTo>
                  <a:lnTo>
                    <a:pt x="9" y="9"/>
                  </a:lnTo>
                  <a:lnTo>
                    <a:pt x="8" y="11"/>
                  </a:lnTo>
                  <a:lnTo>
                    <a:pt x="6" y="12"/>
                  </a:lnTo>
                  <a:lnTo>
                    <a:pt x="4" y="12"/>
                  </a:lnTo>
                  <a:lnTo>
                    <a:pt x="2" y="11"/>
                  </a:lnTo>
                  <a:lnTo>
                    <a:pt x="1" y="10"/>
                  </a:lnTo>
                  <a:lnTo>
                    <a:pt x="0" y="8"/>
                  </a:lnTo>
                  <a:lnTo>
                    <a:pt x="0" y="5"/>
                  </a:lnTo>
                  <a:lnTo>
                    <a:pt x="0" y="3"/>
                  </a:lnTo>
                  <a:lnTo>
                    <a:pt x="1" y="1"/>
                  </a:lnTo>
                  <a:lnTo>
                    <a:pt x="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2" name="Freeform 565"/>
            <p:cNvSpPr>
              <a:spLocks/>
            </p:cNvSpPr>
            <p:nvPr/>
          </p:nvSpPr>
          <p:spPr bwMode="auto">
            <a:xfrm>
              <a:off x="9972676" y="1443038"/>
              <a:ext cx="7938" cy="9525"/>
            </a:xfrm>
            <a:custGeom>
              <a:avLst/>
              <a:gdLst>
                <a:gd name="T0" fmla="*/ 4 w 11"/>
                <a:gd name="T1" fmla="*/ 0 h 12"/>
                <a:gd name="T2" fmla="*/ 6 w 11"/>
                <a:gd name="T3" fmla="*/ 0 h 12"/>
                <a:gd name="T4" fmla="*/ 7 w 11"/>
                <a:gd name="T5" fmla="*/ 0 h 12"/>
                <a:gd name="T6" fmla="*/ 10 w 11"/>
                <a:gd name="T7" fmla="*/ 2 h 12"/>
                <a:gd name="T8" fmla="*/ 11 w 11"/>
                <a:gd name="T9" fmla="*/ 4 h 12"/>
                <a:gd name="T10" fmla="*/ 11 w 11"/>
                <a:gd name="T11" fmla="*/ 7 h 12"/>
                <a:gd name="T12" fmla="*/ 11 w 11"/>
                <a:gd name="T13" fmla="*/ 10 h 12"/>
                <a:gd name="T14" fmla="*/ 10 w 11"/>
                <a:gd name="T15" fmla="*/ 11 h 12"/>
                <a:gd name="T16" fmla="*/ 7 w 11"/>
                <a:gd name="T17" fmla="*/ 12 h 12"/>
                <a:gd name="T18" fmla="*/ 5 w 11"/>
                <a:gd name="T19" fmla="*/ 12 h 12"/>
                <a:gd name="T20" fmla="*/ 4 w 11"/>
                <a:gd name="T21" fmla="*/ 11 h 12"/>
                <a:gd name="T22" fmla="*/ 1 w 11"/>
                <a:gd name="T23" fmla="*/ 10 h 12"/>
                <a:gd name="T24" fmla="*/ 0 w 11"/>
                <a:gd name="T25" fmla="*/ 8 h 12"/>
                <a:gd name="T26" fmla="*/ 0 w 11"/>
                <a:gd name="T27" fmla="*/ 6 h 12"/>
                <a:gd name="T28" fmla="*/ 0 w 11"/>
                <a:gd name="T29" fmla="*/ 3 h 12"/>
                <a:gd name="T30" fmla="*/ 1 w 11"/>
                <a:gd name="T31" fmla="*/ 1 h 12"/>
                <a:gd name="T32" fmla="*/ 4 w 11"/>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4" y="0"/>
                  </a:moveTo>
                  <a:lnTo>
                    <a:pt x="6" y="0"/>
                  </a:lnTo>
                  <a:lnTo>
                    <a:pt x="7" y="0"/>
                  </a:lnTo>
                  <a:lnTo>
                    <a:pt x="10" y="2"/>
                  </a:lnTo>
                  <a:lnTo>
                    <a:pt x="11" y="4"/>
                  </a:lnTo>
                  <a:lnTo>
                    <a:pt x="11" y="7"/>
                  </a:lnTo>
                  <a:lnTo>
                    <a:pt x="11" y="10"/>
                  </a:lnTo>
                  <a:lnTo>
                    <a:pt x="10" y="11"/>
                  </a:lnTo>
                  <a:lnTo>
                    <a:pt x="7" y="12"/>
                  </a:lnTo>
                  <a:lnTo>
                    <a:pt x="5" y="12"/>
                  </a:lnTo>
                  <a:lnTo>
                    <a:pt x="4" y="11"/>
                  </a:lnTo>
                  <a:lnTo>
                    <a:pt x="1" y="10"/>
                  </a:lnTo>
                  <a:lnTo>
                    <a:pt x="0" y="8"/>
                  </a:lnTo>
                  <a:lnTo>
                    <a:pt x="0" y="6"/>
                  </a:lnTo>
                  <a:lnTo>
                    <a:pt x="0" y="3"/>
                  </a:lnTo>
                  <a:lnTo>
                    <a:pt x="1"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Freeform 566"/>
            <p:cNvSpPr>
              <a:spLocks/>
            </p:cNvSpPr>
            <p:nvPr/>
          </p:nvSpPr>
          <p:spPr bwMode="auto">
            <a:xfrm>
              <a:off x="9864726" y="1392238"/>
              <a:ext cx="6350" cy="11113"/>
            </a:xfrm>
            <a:custGeom>
              <a:avLst/>
              <a:gdLst>
                <a:gd name="T0" fmla="*/ 4 w 9"/>
                <a:gd name="T1" fmla="*/ 0 h 13"/>
                <a:gd name="T2" fmla="*/ 6 w 9"/>
                <a:gd name="T3" fmla="*/ 0 h 13"/>
                <a:gd name="T4" fmla="*/ 7 w 9"/>
                <a:gd name="T5" fmla="*/ 2 h 13"/>
                <a:gd name="T6" fmla="*/ 9 w 9"/>
                <a:gd name="T7" fmla="*/ 3 h 13"/>
                <a:gd name="T8" fmla="*/ 9 w 9"/>
                <a:gd name="T9" fmla="*/ 5 h 13"/>
                <a:gd name="T10" fmla="*/ 9 w 9"/>
                <a:gd name="T11" fmla="*/ 7 h 13"/>
                <a:gd name="T12" fmla="*/ 9 w 9"/>
                <a:gd name="T13" fmla="*/ 10 h 13"/>
                <a:gd name="T14" fmla="*/ 8 w 9"/>
                <a:gd name="T15" fmla="*/ 12 h 13"/>
                <a:gd name="T16" fmla="*/ 7 w 9"/>
                <a:gd name="T17" fmla="*/ 13 h 13"/>
                <a:gd name="T18" fmla="*/ 5 w 9"/>
                <a:gd name="T19" fmla="*/ 13 h 13"/>
                <a:gd name="T20" fmla="*/ 4 w 9"/>
                <a:gd name="T21" fmla="*/ 12 h 13"/>
                <a:gd name="T22" fmla="*/ 1 w 9"/>
                <a:gd name="T23" fmla="*/ 11 h 13"/>
                <a:gd name="T24" fmla="*/ 0 w 9"/>
                <a:gd name="T25" fmla="*/ 9 h 13"/>
                <a:gd name="T26" fmla="*/ 0 w 9"/>
                <a:gd name="T27" fmla="*/ 6 h 13"/>
                <a:gd name="T28" fmla="*/ 0 w 9"/>
                <a:gd name="T29" fmla="*/ 4 h 13"/>
                <a:gd name="T30" fmla="*/ 1 w 9"/>
                <a:gd name="T31" fmla="*/ 2 h 13"/>
                <a:gd name="T32" fmla="*/ 4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4" y="0"/>
                  </a:moveTo>
                  <a:lnTo>
                    <a:pt x="6" y="0"/>
                  </a:lnTo>
                  <a:lnTo>
                    <a:pt x="7" y="2"/>
                  </a:lnTo>
                  <a:lnTo>
                    <a:pt x="9" y="3"/>
                  </a:lnTo>
                  <a:lnTo>
                    <a:pt x="9" y="5"/>
                  </a:lnTo>
                  <a:lnTo>
                    <a:pt x="9" y="7"/>
                  </a:lnTo>
                  <a:lnTo>
                    <a:pt x="9" y="10"/>
                  </a:lnTo>
                  <a:lnTo>
                    <a:pt x="8" y="12"/>
                  </a:lnTo>
                  <a:lnTo>
                    <a:pt x="7" y="13"/>
                  </a:lnTo>
                  <a:lnTo>
                    <a:pt x="5" y="13"/>
                  </a:lnTo>
                  <a:lnTo>
                    <a:pt x="4" y="12"/>
                  </a:lnTo>
                  <a:lnTo>
                    <a:pt x="1" y="11"/>
                  </a:lnTo>
                  <a:lnTo>
                    <a:pt x="0" y="9"/>
                  </a:lnTo>
                  <a:lnTo>
                    <a:pt x="0" y="6"/>
                  </a:lnTo>
                  <a:lnTo>
                    <a:pt x="0" y="4"/>
                  </a:lnTo>
                  <a:lnTo>
                    <a:pt x="1" y="2"/>
                  </a:lnTo>
                  <a:lnTo>
                    <a:pt x="4"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4" name="Freeform 567"/>
            <p:cNvSpPr>
              <a:spLocks/>
            </p:cNvSpPr>
            <p:nvPr/>
          </p:nvSpPr>
          <p:spPr bwMode="auto">
            <a:xfrm>
              <a:off x="9866313" y="1463675"/>
              <a:ext cx="7938" cy="9525"/>
            </a:xfrm>
            <a:custGeom>
              <a:avLst/>
              <a:gdLst>
                <a:gd name="T0" fmla="*/ 3 w 10"/>
                <a:gd name="T1" fmla="*/ 0 h 13"/>
                <a:gd name="T2" fmla="*/ 5 w 10"/>
                <a:gd name="T3" fmla="*/ 0 h 13"/>
                <a:gd name="T4" fmla="*/ 6 w 10"/>
                <a:gd name="T5" fmla="*/ 1 h 13"/>
                <a:gd name="T6" fmla="*/ 9 w 10"/>
                <a:gd name="T7" fmla="*/ 4 h 13"/>
                <a:gd name="T8" fmla="*/ 10 w 10"/>
                <a:gd name="T9" fmla="*/ 6 h 13"/>
                <a:gd name="T10" fmla="*/ 10 w 10"/>
                <a:gd name="T11" fmla="*/ 8 h 13"/>
                <a:gd name="T12" fmla="*/ 10 w 10"/>
                <a:gd name="T13" fmla="*/ 9 h 13"/>
                <a:gd name="T14" fmla="*/ 9 w 10"/>
                <a:gd name="T15" fmla="*/ 12 h 13"/>
                <a:gd name="T16" fmla="*/ 6 w 10"/>
                <a:gd name="T17" fmla="*/ 13 h 13"/>
                <a:gd name="T18" fmla="*/ 4 w 10"/>
                <a:gd name="T19" fmla="*/ 13 h 13"/>
                <a:gd name="T20" fmla="*/ 3 w 10"/>
                <a:gd name="T21" fmla="*/ 12 h 13"/>
                <a:gd name="T22" fmla="*/ 1 w 10"/>
                <a:gd name="T23" fmla="*/ 11 h 13"/>
                <a:gd name="T24" fmla="*/ 0 w 10"/>
                <a:gd name="T25" fmla="*/ 8 h 13"/>
                <a:gd name="T26" fmla="*/ 0 w 10"/>
                <a:gd name="T27" fmla="*/ 6 h 13"/>
                <a:gd name="T28" fmla="*/ 0 w 10"/>
                <a:gd name="T29" fmla="*/ 4 h 13"/>
                <a:gd name="T30" fmla="*/ 2 w 10"/>
                <a:gd name="T31" fmla="*/ 1 h 13"/>
                <a:gd name="T32" fmla="*/ 3 w 1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3">
                  <a:moveTo>
                    <a:pt x="3" y="0"/>
                  </a:moveTo>
                  <a:lnTo>
                    <a:pt x="5" y="0"/>
                  </a:lnTo>
                  <a:lnTo>
                    <a:pt x="6" y="1"/>
                  </a:lnTo>
                  <a:lnTo>
                    <a:pt x="9" y="4"/>
                  </a:lnTo>
                  <a:lnTo>
                    <a:pt x="10" y="6"/>
                  </a:lnTo>
                  <a:lnTo>
                    <a:pt x="10" y="8"/>
                  </a:lnTo>
                  <a:lnTo>
                    <a:pt x="10" y="9"/>
                  </a:lnTo>
                  <a:lnTo>
                    <a:pt x="9" y="12"/>
                  </a:lnTo>
                  <a:lnTo>
                    <a:pt x="6" y="13"/>
                  </a:lnTo>
                  <a:lnTo>
                    <a:pt x="4" y="13"/>
                  </a:lnTo>
                  <a:lnTo>
                    <a:pt x="3" y="12"/>
                  </a:lnTo>
                  <a:lnTo>
                    <a:pt x="1" y="11"/>
                  </a:lnTo>
                  <a:lnTo>
                    <a:pt x="0" y="8"/>
                  </a:lnTo>
                  <a:lnTo>
                    <a:pt x="0" y="6"/>
                  </a:lnTo>
                  <a:lnTo>
                    <a:pt x="0" y="4"/>
                  </a:lnTo>
                  <a:lnTo>
                    <a:pt x="2" y="1"/>
                  </a:lnTo>
                  <a:lnTo>
                    <a:pt x="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Freeform 568"/>
            <p:cNvSpPr>
              <a:spLocks/>
            </p:cNvSpPr>
            <p:nvPr/>
          </p:nvSpPr>
          <p:spPr bwMode="auto">
            <a:xfrm>
              <a:off x="9963151" y="1482725"/>
              <a:ext cx="9525" cy="7938"/>
            </a:xfrm>
            <a:custGeom>
              <a:avLst/>
              <a:gdLst>
                <a:gd name="T0" fmla="*/ 3 w 10"/>
                <a:gd name="T1" fmla="*/ 0 h 12"/>
                <a:gd name="T2" fmla="*/ 6 w 10"/>
                <a:gd name="T3" fmla="*/ 0 h 12"/>
                <a:gd name="T4" fmla="*/ 7 w 10"/>
                <a:gd name="T5" fmla="*/ 0 h 12"/>
                <a:gd name="T6" fmla="*/ 9 w 10"/>
                <a:gd name="T7" fmla="*/ 3 h 12"/>
                <a:gd name="T8" fmla="*/ 10 w 10"/>
                <a:gd name="T9" fmla="*/ 5 h 12"/>
                <a:gd name="T10" fmla="*/ 10 w 10"/>
                <a:gd name="T11" fmla="*/ 7 h 12"/>
                <a:gd name="T12" fmla="*/ 10 w 10"/>
                <a:gd name="T13" fmla="*/ 10 h 12"/>
                <a:gd name="T14" fmla="*/ 9 w 10"/>
                <a:gd name="T15" fmla="*/ 11 h 12"/>
                <a:gd name="T16" fmla="*/ 7 w 10"/>
                <a:gd name="T17" fmla="*/ 12 h 12"/>
                <a:gd name="T18" fmla="*/ 4 w 10"/>
                <a:gd name="T19" fmla="*/ 12 h 12"/>
                <a:gd name="T20" fmla="*/ 3 w 10"/>
                <a:gd name="T21" fmla="*/ 12 h 12"/>
                <a:gd name="T22" fmla="*/ 1 w 10"/>
                <a:gd name="T23" fmla="*/ 10 h 12"/>
                <a:gd name="T24" fmla="*/ 0 w 10"/>
                <a:gd name="T25" fmla="*/ 8 h 12"/>
                <a:gd name="T26" fmla="*/ 0 w 10"/>
                <a:gd name="T27" fmla="*/ 6 h 12"/>
                <a:gd name="T28" fmla="*/ 1 w 10"/>
                <a:gd name="T29" fmla="*/ 4 h 12"/>
                <a:gd name="T30" fmla="*/ 2 w 10"/>
                <a:gd name="T31" fmla="*/ 1 h 12"/>
                <a:gd name="T32" fmla="*/ 3 w 1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3" y="0"/>
                  </a:moveTo>
                  <a:lnTo>
                    <a:pt x="6" y="0"/>
                  </a:lnTo>
                  <a:lnTo>
                    <a:pt x="7" y="0"/>
                  </a:lnTo>
                  <a:lnTo>
                    <a:pt x="9" y="3"/>
                  </a:lnTo>
                  <a:lnTo>
                    <a:pt x="10" y="5"/>
                  </a:lnTo>
                  <a:lnTo>
                    <a:pt x="10" y="7"/>
                  </a:lnTo>
                  <a:lnTo>
                    <a:pt x="10" y="10"/>
                  </a:lnTo>
                  <a:lnTo>
                    <a:pt x="9" y="11"/>
                  </a:lnTo>
                  <a:lnTo>
                    <a:pt x="7" y="12"/>
                  </a:lnTo>
                  <a:lnTo>
                    <a:pt x="4" y="12"/>
                  </a:lnTo>
                  <a:lnTo>
                    <a:pt x="3" y="12"/>
                  </a:lnTo>
                  <a:lnTo>
                    <a:pt x="1" y="10"/>
                  </a:lnTo>
                  <a:lnTo>
                    <a:pt x="0" y="8"/>
                  </a:lnTo>
                  <a:lnTo>
                    <a:pt x="0" y="6"/>
                  </a:lnTo>
                  <a:lnTo>
                    <a:pt x="1" y="4"/>
                  </a:lnTo>
                  <a:lnTo>
                    <a:pt x="2" y="1"/>
                  </a:lnTo>
                  <a:lnTo>
                    <a:pt x="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6" name="Freeform 569"/>
            <p:cNvSpPr>
              <a:spLocks/>
            </p:cNvSpPr>
            <p:nvPr/>
          </p:nvSpPr>
          <p:spPr bwMode="auto">
            <a:xfrm>
              <a:off x="9967913" y="1487488"/>
              <a:ext cx="7938" cy="9525"/>
            </a:xfrm>
            <a:custGeom>
              <a:avLst/>
              <a:gdLst>
                <a:gd name="T0" fmla="*/ 3 w 10"/>
                <a:gd name="T1" fmla="*/ 0 h 13"/>
                <a:gd name="T2" fmla="*/ 5 w 10"/>
                <a:gd name="T3" fmla="*/ 0 h 13"/>
                <a:gd name="T4" fmla="*/ 6 w 10"/>
                <a:gd name="T5" fmla="*/ 1 h 13"/>
                <a:gd name="T6" fmla="*/ 9 w 10"/>
                <a:gd name="T7" fmla="*/ 2 h 13"/>
                <a:gd name="T8" fmla="*/ 10 w 10"/>
                <a:gd name="T9" fmla="*/ 5 h 13"/>
                <a:gd name="T10" fmla="*/ 10 w 10"/>
                <a:gd name="T11" fmla="*/ 8 h 13"/>
                <a:gd name="T12" fmla="*/ 10 w 10"/>
                <a:gd name="T13" fmla="*/ 10 h 13"/>
                <a:gd name="T14" fmla="*/ 9 w 10"/>
                <a:gd name="T15" fmla="*/ 12 h 13"/>
                <a:gd name="T16" fmla="*/ 8 w 10"/>
                <a:gd name="T17" fmla="*/ 13 h 13"/>
                <a:gd name="T18" fmla="*/ 5 w 10"/>
                <a:gd name="T19" fmla="*/ 13 h 13"/>
                <a:gd name="T20" fmla="*/ 3 w 10"/>
                <a:gd name="T21" fmla="*/ 12 h 13"/>
                <a:gd name="T22" fmla="*/ 1 w 10"/>
                <a:gd name="T23" fmla="*/ 10 h 13"/>
                <a:gd name="T24" fmla="*/ 0 w 10"/>
                <a:gd name="T25" fmla="*/ 8 h 13"/>
                <a:gd name="T26" fmla="*/ 0 w 10"/>
                <a:gd name="T27" fmla="*/ 6 h 13"/>
                <a:gd name="T28" fmla="*/ 0 w 10"/>
                <a:gd name="T29" fmla="*/ 4 h 13"/>
                <a:gd name="T30" fmla="*/ 1 w 10"/>
                <a:gd name="T31" fmla="*/ 1 h 13"/>
                <a:gd name="T32" fmla="*/ 3 w 1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3">
                  <a:moveTo>
                    <a:pt x="3" y="0"/>
                  </a:moveTo>
                  <a:lnTo>
                    <a:pt x="5" y="0"/>
                  </a:lnTo>
                  <a:lnTo>
                    <a:pt x="6" y="1"/>
                  </a:lnTo>
                  <a:lnTo>
                    <a:pt x="9" y="2"/>
                  </a:lnTo>
                  <a:lnTo>
                    <a:pt x="10" y="5"/>
                  </a:lnTo>
                  <a:lnTo>
                    <a:pt x="10" y="8"/>
                  </a:lnTo>
                  <a:lnTo>
                    <a:pt x="10" y="10"/>
                  </a:lnTo>
                  <a:lnTo>
                    <a:pt x="9" y="12"/>
                  </a:lnTo>
                  <a:lnTo>
                    <a:pt x="8" y="13"/>
                  </a:lnTo>
                  <a:lnTo>
                    <a:pt x="5" y="13"/>
                  </a:lnTo>
                  <a:lnTo>
                    <a:pt x="3" y="12"/>
                  </a:lnTo>
                  <a:lnTo>
                    <a:pt x="1" y="10"/>
                  </a:lnTo>
                  <a:lnTo>
                    <a:pt x="0" y="8"/>
                  </a:lnTo>
                  <a:lnTo>
                    <a:pt x="0" y="6"/>
                  </a:lnTo>
                  <a:lnTo>
                    <a:pt x="0" y="4"/>
                  </a:lnTo>
                  <a:lnTo>
                    <a:pt x="1" y="1"/>
                  </a:lnTo>
                  <a:lnTo>
                    <a:pt x="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Freeform 570"/>
            <p:cNvSpPr>
              <a:spLocks/>
            </p:cNvSpPr>
            <p:nvPr/>
          </p:nvSpPr>
          <p:spPr bwMode="auto">
            <a:xfrm>
              <a:off x="9847263" y="1338263"/>
              <a:ext cx="6350" cy="9525"/>
            </a:xfrm>
            <a:custGeom>
              <a:avLst/>
              <a:gdLst>
                <a:gd name="T0" fmla="*/ 3 w 10"/>
                <a:gd name="T1" fmla="*/ 0 h 11"/>
                <a:gd name="T2" fmla="*/ 5 w 10"/>
                <a:gd name="T3" fmla="*/ 0 h 11"/>
                <a:gd name="T4" fmla="*/ 7 w 10"/>
                <a:gd name="T5" fmla="*/ 0 h 11"/>
                <a:gd name="T6" fmla="*/ 8 w 10"/>
                <a:gd name="T7" fmla="*/ 2 h 11"/>
                <a:gd name="T8" fmla="*/ 10 w 10"/>
                <a:gd name="T9" fmla="*/ 4 h 11"/>
                <a:gd name="T10" fmla="*/ 10 w 10"/>
                <a:gd name="T11" fmla="*/ 6 h 11"/>
                <a:gd name="T12" fmla="*/ 10 w 10"/>
                <a:gd name="T13" fmla="*/ 8 h 11"/>
                <a:gd name="T14" fmla="*/ 8 w 10"/>
                <a:gd name="T15" fmla="*/ 9 h 11"/>
                <a:gd name="T16" fmla="*/ 7 w 10"/>
                <a:gd name="T17" fmla="*/ 10 h 11"/>
                <a:gd name="T18" fmla="*/ 5 w 10"/>
                <a:gd name="T19" fmla="*/ 11 h 11"/>
                <a:gd name="T20" fmla="*/ 3 w 10"/>
                <a:gd name="T21" fmla="*/ 10 h 11"/>
                <a:gd name="T22" fmla="*/ 1 w 10"/>
                <a:gd name="T23" fmla="*/ 9 h 11"/>
                <a:gd name="T24" fmla="*/ 0 w 10"/>
                <a:gd name="T25" fmla="*/ 6 h 11"/>
                <a:gd name="T26" fmla="*/ 0 w 10"/>
                <a:gd name="T27" fmla="*/ 4 h 11"/>
                <a:gd name="T28" fmla="*/ 0 w 10"/>
                <a:gd name="T29" fmla="*/ 3 h 11"/>
                <a:gd name="T30" fmla="*/ 1 w 10"/>
                <a:gd name="T31" fmla="*/ 1 h 11"/>
                <a:gd name="T32" fmla="*/ 3 w 1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3" y="0"/>
                  </a:moveTo>
                  <a:lnTo>
                    <a:pt x="5" y="0"/>
                  </a:lnTo>
                  <a:lnTo>
                    <a:pt x="7" y="0"/>
                  </a:lnTo>
                  <a:lnTo>
                    <a:pt x="8" y="2"/>
                  </a:lnTo>
                  <a:lnTo>
                    <a:pt x="10" y="4"/>
                  </a:lnTo>
                  <a:lnTo>
                    <a:pt x="10" y="6"/>
                  </a:lnTo>
                  <a:lnTo>
                    <a:pt x="10" y="8"/>
                  </a:lnTo>
                  <a:lnTo>
                    <a:pt x="8" y="9"/>
                  </a:lnTo>
                  <a:lnTo>
                    <a:pt x="7" y="10"/>
                  </a:lnTo>
                  <a:lnTo>
                    <a:pt x="5" y="11"/>
                  </a:lnTo>
                  <a:lnTo>
                    <a:pt x="3" y="10"/>
                  </a:lnTo>
                  <a:lnTo>
                    <a:pt x="1" y="9"/>
                  </a:lnTo>
                  <a:lnTo>
                    <a:pt x="0" y="6"/>
                  </a:lnTo>
                  <a:lnTo>
                    <a:pt x="0" y="4"/>
                  </a:lnTo>
                  <a:lnTo>
                    <a:pt x="0" y="3"/>
                  </a:lnTo>
                  <a:lnTo>
                    <a:pt x="1" y="1"/>
                  </a:lnTo>
                  <a:lnTo>
                    <a:pt x="3"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8" name="Freeform 571"/>
            <p:cNvSpPr>
              <a:spLocks/>
            </p:cNvSpPr>
            <p:nvPr/>
          </p:nvSpPr>
          <p:spPr bwMode="auto">
            <a:xfrm>
              <a:off x="9848851" y="1409700"/>
              <a:ext cx="6350" cy="9525"/>
            </a:xfrm>
            <a:custGeom>
              <a:avLst/>
              <a:gdLst>
                <a:gd name="T0" fmla="*/ 3 w 9"/>
                <a:gd name="T1" fmla="*/ 0 h 13"/>
                <a:gd name="T2" fmla="*/ 5 w 9"/>
                <a:gd name="T3" fmla="*/ 0 h 13"/>
                <a:gd name="T4" fmla="*/ 7 w 9"/>
                <a:gd name="T5" fmla="*/ 1 h 13"/>
                <a:gd name="T6" fmla="*/ 9 w 9"/>
                <a:gd name="T7" fmla="*/ 3 h 13"/>
                <a:gd name="T8" fmla="*/ 9 w 9"/>
                <a:gd name="T9" fmla="*/ 5 h 13"/>
                <a:gd name="T10" fmla="*/ 9 w 9"/>
                <a:gd name="T11" fmla="*/ 7 h 13"/>
                <a:gd name="T12" fmla="*/ 9 w 9"/>
                <a:gd name="T13" fmla="*/ 9 h 13"/>
                <a:gd name="T14" fmla="*/ 8 w 9"/>
                <a:gd name="T15" fmla="*/ 12 h 13"/>
                <a:gd name="T16" fmla="*/ 7 w 9"/>
                <a:gd name="T17" fmla="*/ 13 h 13"/>
                <a:gd name="T18" fmla="*/ 4 w 9"/>
                <a:gd name="T19" fmla="*/ 13 h 13"/>
                <a:gd name="T20" fmla="*/ 3 w 9"/>
                <a:gd name="T21" fmla="*/ 12 h 13"/>
                <a:gd name="T22" fmla="*/ 1 w 9"/>
                <a:gd name="T23" fmla="*/ 11 h 13"/>
                <a:gd name="T24" fmla="*/ 0 w 9"/>
                <a:gd name="T25" fmla="*/ 8 h 13"/>
                <a:gd name="T26" fmla="*/ 0 w 9"/>
                <a:gd name="T27" fmla="*/ 6 h 13"/>
                <a:gd name="T28" fmla="*/ 0 w 9"/>
                <a:gd name="T29" fmla="*/ 4 h 13"/>
                <a:gd name="T30" fmla="*/ 1 w 9"/>
                <a:gd name="T31" fmla="*/ 1 h 13"/>
                <a:gd name="T32" fmla="*/ 3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3" y="0"/>
                  </a:moveTo>
                  <a:lnTo>
                    <a:pt x="5" y="0"/>
                  </a:lnTo>
                  <a:lnTo>
                    <a:pt x="7" y="1"/>
                  </a:lnTo>
                  <a:lnTo>
                    <a:pt x="9" y="3"/>
                  </a:lnTo>
                  <a:lnTo>
                    <a:pt x="9" y="5"/>
                  </a:lnTo>
                  <a:lnTo>
                    <a:pt x="9" y="7"/>
                  </a:lnTo>
                  <a:lnTo>
                    <a:pt x="9" y="9"/>
                  </a:lnTo>
                  <a:lnTo>
                    <a:pt x="8" y="12"/>
                  </a:lnTo>
                  <a:lnTo>
                    <a:pt x="7" y="13"/>
                  </a:lnTo>
                  <a:lnTo>
                    <a:pt x="4" y="13"/>
                  </a:lnTo>
                  <a:lnTo>
                    <a:pt x="3" y="12"/>
                  </a:lnTo>
                  <a:lnTo>
                    <a:pt x="1" y="11"/>
                  </a:lnTo>
                  <a:lnTo>
                    <a:pt x="0" y="8"/>
                  </a:lnTo>
                  <a:lnTo>
                    <a:pt x="0" y="6"/>
                  </a:lnTo>
                  <a:lnTo>
                    <a:pt x="0" y="4"/>
                  </a:lnTo>
                  <a:lnTo>
                    <a:pt x="1" y="1"/>
                  </a:lnTo>
                  <a:lnTo>
                    <a:pt x="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Freeform 572"/>
            <p:cNvSpPr>
              <a:spLocks/>
            </p:cNvSpPr>
            <p:nvPr/>
          </p:nvSpPr>
          <p:spPr bwMode="auto">
            <a:xfrm>
              <a:off x="9945688" y="1428750"/>
              <a:ext cx="9525" cy="7938"/>
            </a:xfrm>
            <a:custGeom>
              <a:avLst/>
              <a:gdLst>
                <a:gd name="T0" fmla="*/ 3 w 10"/>
                <a:gd name="T1" fmla="*/ 0 h 12"/>
                <a:gd name="T2" fmla="*/ 6 w 10"/>
                <a:gd name="T3" fmla="*/ 0 h 12"/>
                <a:gd name="T4" fmla="*/ 7 w 10"/>
                <a:gd name="T5" fmla="*/ 0 h 12"/>
                <a:gd name="T6" fmla="*/ 9 w 10"/>
                <a:gd name="T7" fmla="*/ 3 h 12"/>
                <a:gd name="T8" fmla="*/ 10 w 10"/>
                <a:gd name="T9" fmla="*/ 4 h 12"/>
                <a:gd name="T10" fmla="*/ 10 w 10"/>
                <a:gd name="T11" fmla="*/ 6 h 12"/>
                <a:gd name="T12" fmla="*/ 9 w 10"/>
                <a:gd name="T13" fmla="*/ 8 h 12"/>
                <a:gd name="T14" fmla="*/ 8 w 10"/>
                <a:gd name="T15" fmla="*/ 11 h 12"/>
                <a:gd name="T16" fmla="*/ 7 w 10"/>
                <a:gd name="T17" fmla="*/ 12 h 12"/>
                <a:gd name="T18" fmla="*/ 4 w 10"/>
                <a:gd name="T19" fmla="*/ 12 h 12"/>
                <a:gd name="T20" fmla="*/ 3 w 10"/>
                <a:gd name="T21" fmla="*/ 11 h 12"/>
                <a:gd name="T22" fmla="*/ 1 w 10"/>
                <a:gd name="T23" fmla="*/ 10 h 12"/>
                <a:gd name="T24" fmla="*/ 0 w 10"/>
                <a:gd name="T25" fmla="*/ 7 h 12"/>
                <a:gd name="T26" fmla="*/ 0 w 10"/>
                <a:gd name="T27" fmla="*/ 5 h 12"/>
                <a:gd name="T28" fmla="*/ 0 w 10"/>
                <a:gd name="T29" fmla="*/ 3 h 12"/>
                <a:gd name="T30" fmla="*/ 1 w 10"/>
                <a:gd name="T31" fmla="*/ 2 h 12"/>
                <a:gd name="T32" fmla="*/ 3 w 1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3" y="0"/>
                  </a:moveTo>
                  <a:lnTo>
                    <a:pt x="6" y="0"/>
                  </a:lnTo>
                  <a:lnTo>
                    <a:pt x="7" y="0"/>
                  </a:lnTo>
                  <a:lnTo>
                    <a:pt x="9" y="3"/>
                  </a:lnTo>
                  <a:lnTo>
                    <a:pt x="10" y="4"/>
                  </a:lnTo>
                  <a:lnTo>
                    <a:pt x="10" y="6"/>
                  </a:lnTo>
                  <a:lnTo>
                    <a:pt x="9" y="8"/>
                  </a:lnTo>
                  <a:lnTo>
                    <a:pt x="8" y="11"/>
                  </a:lnTo>
                  <a:lnTo>
                    <a:pt x="7" y="12"/>
                  </a:lnTo>
                  <a:lnTo>
                    <a:pt x="4" y="12"/>
                  </a:lnTo>
                  <a:lnTo>
                    <a:pt x="3" y="11"/>
                  </a:lnTo>
                  <a:lnTo>
                    <a:pt x="1" y="10"/>
                  </a:lnTo>
                  <a:lnTo>
                    <a:pt x="0" y="7"/>
                  </a:lnTo>
                  <a:lnTo>
                    <a:pt x="0" y="5"/>
                  </a:lnTo>
                  <a:lnTo>
                    <a:pt x="0" y="3"/>
                  </a:lnTo>
                  <a:lnTo>
                    <a:pt x="1" y="2"/>
                  </a:lnTo>
                  <a:lnTo>
                    <a:pt x="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0" name="Freeform 573"/>
            <p:cNvSpPr>
              <a:spLocks/>
            </p:cNvSpPr>
            <p:nvPr/>
          </p:nvSpPr>
          <p:spPr bwMode="auto">
            <a:xfrm>
              <a:off x="9948863" y="1427163"/>
              <a:ext cx="7938" cy="9525"/>
            </a:xfrm>
            <a:custGeom>
              <a:avLst/>
              <a:gdLst>
                <a:gd name="T0" fmla="*/ 4 w 11"/>
                <a:gd name="T1" fmla="*/ 0 h 13"/>
                <a:gd name="T2" fmla="*/ 6 w 11"/>
                <a:gd name="T3" fmla="*/ 0 h 13"/>
                <a:gd name="T4" fmla="*/ 7 w 11"/>
                <a:gd name="T5" fmla="*/ 0 h 13"/>
                <a:gd name="T6" fmla="*/ 10 w 11"/>
                <a:gd name="T7" fmla="*/ 3 h 13"/>
                <a:gd name="T8" fmla="*/ 11 w 11"/>
                <a:gd name="T9" fmla="*/ 5 h 13"/>
                <a:gd name="T10" fmla="*/ 11 w 11"/>
                <a:gd name="T11" fmla="*/ 7 h 13"/>
                <a:gd name="T12" fmla="*/ 11 w 11"/>
                <a:gd name="T13" fmla="*/ 9 h 13"/>
                <a:gd name="T14" fmla="*/ 10 w 11"/>
                <a:gd name="T15" fmla="*/ 12 h 13"/>
                <a:gd name="T16" fmla="*/ 7 w 11"/>
                <a:gd name="T17" fmla="*/ 13 h 13"/>
                <a:gd name="T18" fmla="*/ 5 w 11"/>
                <a:gd name="T19" fmla="*/ 13 h 13"/>
                <a:gd name="T20" fmla="*/ 4 w 11"/>
                <a:gd name="T21" fmla="*/ 12 h 13"/>
                <a:gd name="T22" fmla="*/ 1 w 11"/>
                <a:gd name="T23" fmla="*/ 11 h 13"/>
                <a:gd name="T24" fmla="*/ 0 w 11"/>
                <a:gd name="T25" fmla="*/ 8 h 13"/>
                <a:gd name="T26" fmla="*/ 0 w 11"/>
                <a:gd name="T27" fmla="*/ 6 h 13"/>
                <a:gd name="T28" fmla="*/ 0 w 11"/>
                <a:gd name="T29" fmla="*/ 4 h 13"/>
                <a:gd name="T30" fmla="*/ 1 w 11"/>
                <a:gd name="T31" fmla="*/ 1 h 13"/>
                <a:gd name="T32" fmla="*/ 4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4" y="0"/>
                  </a:moveTo>
                  <a:lnTo>
                    <a:pt x="6" y="0"/>
                  </a:lnTo>
                  <a:lnTo>
                    <a:pt x="7" y="0"/>
                  </a:lnTo>
                  <a:lnTo>
                    <a:pt x="10" y="3"/>
                  </a:lnTo>
                  <a:lnTo>
                    <a:pt x="11" y="5"/>
                  </a:lnTo>
                  <a:lnTo>
                    <a:pt x="11" y="7"/>
                  </a:lnTo>
                  <a:lnTo>
                    <a:pt x="11" y="9"/>
                  </a:lnTo>
                  <a:lnTo>
                    <a:pt x="10" y="12"/>
                  </a:lnTo>
                  <a:lnTo>
                    <a:pt x="7" y="13"/>
                  </a:lnTo>
                  <a:lnTo>
                    <a:pt x="5" y="13"/>
                  </a:lnTo>
                  <a:lnTo>
                    <a:pt x="4" y="12"/>
                  </a:lnTo>
                  <a:lnTo>
                    <a:pt x="1" y="11"/>
                  </a:lnTo>
                  <a:lnTo>
                    <a:pt x="0" y="8"/>
                  </a:lnTo>
                  <a:lnTo>
                    <a:pt x="0" y="6"/>
                  </a:lnTo>
                  <a:lnTo>
                    <a:pt x="0" y="4"/>
                  </a:lnTo>
                  <a:lnTo>
                    <a:pt x="1"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Freeform 574"/>
            <p:cNvSpPr>
              <a:spLocks/>
            </p:cNvSpPr>
            <p:nvPr/>
          </p:nvSpPr>
          <p:spPr bwMode="auto">
            <a:xfrm>
              <a:off x="10623551" y="1500188"/>
              <a:ext cx="7938" cy="9525"/>
            </a:xfrm>
            <a:custGeom>
              <a:avLst/>
              <a:gdLst>
                <a:gd name="T0" fmla="*/ 6 w 11"/>
                <a:gd name="T1" fmla="*/ 0 h 13"/>
                <a:gd name="T2" fmla="*/ 7 w 11"/>
                <a:gd name="T3" fmla="*/ 1 h 13"/>
                <a:gd name="T4" fmla="*/ 10 w 11"/>
                <a:gd name="T5" fmla="*/ 3 h 13"/>
                <a:gd name="T6" fmla="*/ 11 w 11"/>
                <a:gd name="T7" fmla="*/ 5 h 13"/>
                <a:gd name="T8" fmla="*/ 11 w 11"/>
                <a:gd name="T9" fmla="*/ 7 h 13"/>
                <a:gd name="T10" fmla="*/ 11 w 11"/>
                <a:gd name="T11" fmla="*/ 9 h 13"/>
                <a:gd name="T12" fmla="*/ 9 w 11"/>
                <a:gd name="T13" fmla="*/ 12 h 13"/>
                <a:gd name="T14" fmla="*/ 7 w 11"/>
                <a:gd name="T15" fmla="*/ 13 h 13"/>
                <a:gd name="T16" fmla="*/ 5 w 11"/>
                <a:gd name="T17" fmla="*/ 13 h 13"/>
                <a:gd name="T18" fmla="*/ 3 w 11"/>
                <a:gd name="T19" fmla="*/ 12 h 13"/>
                <a:gd name="T20" fmla="*/ 2 w 11"/>
                <a:gd name="T21" fmla="*/ 11 h 13"/>
                <a:gd name="T22" fmla="*/ 0 w 11"/>
                <a:gd name="T23" fmla="*/ 8 h 13"/>
                <a:gd name="T24" fmla="*/ 0 w 11"/>
                <a:gd name="T25" fmla="*/ 6 h 13"/>
                <a:gd name="T26" fmla="*/ 0 w 11"/>
                <a:gd name="T27" fmla="*/ 4 h 13"/>
                <a:gd name="T28" fmla="*/ 2 w 11"/>
                <a:gd name="T29" fmla="*/ 1 h 13"/>
                <a:gd name="T30" fmla="*/ 4 w 11"/>
                <a:gd name="T31" fmla="*/ 0 h 13"/>
                <a:gd name="T32" fmla="*/ 6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6" y="0"/>
                  </a:moveTo>
                  <a:lnTo>
                    <a:pt x="7" y="1"/>
                  </a:lnTo>
                  <a:lnTo>
                    <a:pt x="10" y="3"/>
                  </a:lnTo>
                  <a:lnTo>
                    <a:pt x="11" y="5"/>
                  </a:lnTo>
                  <a:lnTo>
                    <a:pt x="11" y="7"/>
                  </a:lnTo>
                  <a:lnTo>
                    <a:pt x="11" y="9"/>
                  </a:lnTo>
                  <a:lnTo>
                    <a:pt x="9" y="12"/>
                  </a:lnTo>
                  <a:lnTo>
                    <a:pt x="7" y="13"/>
                  </a:lnTo>
                  <a:lnTo>
                    <a:pt x="5" y="13"/>
                  </a:lnTo>
                  <a:lnTo>
                    <a:pt x="3" y="12"/>
                  </a:lnTo>
                  <a:lnTo>
                    <a:pt x="2" y="11"/>
                  </a:lnTo>
                  <a:lnTo>
                    <a:pt x="0" y="8"/>
                  </a:lnTo>
                  <a:lnTo>
                    <a:pt x="0" y="6"/>
                  </a:lnTo>
                  <a:lnTo>
                    <a:pt x="0" y="4"/>
                  </a:lnTo>
                  <a:lnTo>
                    <a:pt x="2" y="1"/>
                  </a:lnTo>
                  <a:lnTo>
                    <a:pt x="4" y="0"/>
                  </a:lnTo>
                  <a:lnTo>
                    <a:pt x="6"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2" name="Freeform 575"/>
            <p:cNvSpPr>
              <a:spLocks/>
            </p:cNvSpPr>
            <p:nvPr/>
          </p:nvSpPr>
          <p:spPr bwMode="auto">
            <a:xfrm>
              <a:off x="9931401" y="1452563"/>
              <a:ext cx="7938" cy="7938"/>
            </a:xfrm>
            <a:custGeom>
              <a:avLst/>
              <a:gdLst>
                <a:gd name="T0" fmla="*/ 4 w 11"/>
                <a:gd name="T1" fmla="*/ 0 h 12"/>
                <a:gd name="T2" fmla="*/ 6 w 11"/>
                <a:gd name="T3" fmla="*/ 0 h 12"/>
                <a:gd name="T4" fmla="*/ 7 w 11"/>
                <a:gd name="T5" fmla="*/ 1 h 12"/>
                <a:gd name="T6" fmla="*/ 10 w 11"/>
                <a:gd name="T7" fmla="*/ 3 h 12"/>
                <a:gd name="T8" fmla="*/ 11 w 11"/>
                <a:gd name="T9" fmla="*/ 5 h 12"/>
                <a:gd name="T10" fmla="*/ 11 w 11"/>
                <a:gd name="T11" fmla="*/ 7 h 12"/>
                <a:gd name="T12" fmla="*/ 10 w 11"/>
                <a:gd name="T13" fmla="*/ 10 h 12"/>
                <a:gd name="T14" fmla="*/ 8 w 11"/>
                <a:gd name="T15" fmla="*/ 11 h 12"/>
                <a:gd name="T16" fmla="*/ 7 w 11"/>
                <a:gd name="T17" fmla="*/ 12 h 12"/>
                <a:gd name="T18" fmla="*/ 5 w 11"/>
                <a:gd name="T19" fmla="*/ 12 h 12"/>
                <a:gd name="T20" fmla="*/ 4 w 11"/>
                <a:gd name="T21" fmla="*/ 11 h 12"/>
                <a:gd name="T22" fmla="*/ 1 w 11"/>
                <a:gd name="T23" fmla="*/ 10 h 12"/>
                <a:gd name="T24" fmla="*/ 0 w 11"/>
                <a:gd name="T25" fmla="*/ 8 h 12"/>
                <a:gd name="T26" fmla="*/ 0 w 11"/>
                <a:gd name="T27" fmla="*/ 6 h 12"/>
                <a:gd name="T28" fmla="*/ 0 w 11"/>
                <a:gd name="T29" fmla="*/ 4 h 12"/>
                <a:gd name="T30" fmla="*/ 1 w 11"/>
                <a:gd name="T31" fmla="*/ 1 h 12"/>
                <a:gd name="T32" fmla="*/ 4 w 11"/>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4" y="0"/>
                  </a:moveTo>
                  <a:lnTo>
                    <a:pt x="6" y="0"/>
                  </a:lnTo>
                  <a:lnTo>
                    <a:pt x="7" y="1"/>
                  </a:lnTo>
                  <a:lnTo>
                    <a:pt x="10" y="3"/>
                  </a:lnTo>
                  <a:lnTo>
                    <a:pt x="11" y="5"/>
                  </a:lnTo>
                  <a:lnTo>
                    <a:pt x="11" y="7"/>
                  </a:lnTo>
                  <a:lnTo>
                    <a:pt x="10" y="10"/>
                  </a:lnTo>
                  <a:lnTo>
                    <a:pt x="8" y="11"/>
                  </a:lnTo>
                  <a:lnTo>
                    <a:pt x="7" y="12"/>
                  </a:lnTo>
                  <a:lnTo>
                    <a:pt x="5" y="12"/>
                  </a:lnTo>
                  <a:lnTo>
                    <a:pt x="4" y="11"/>
                  </a:lnTo>
                  <a:lnTo>
                    <a:pt x="1" y="10"/>
                  </a:lnTo>
                  <a:lnTo>
                    <a:pt x="0" y="8"/>
                  </a:lnTo>
                  <a:lnTo>
                    <a:pt x="0" y="6"/>
                  </a:lnTo>
                  <a:lnTo>
                    <a:pt x="0" y="4"/>
                  </a:lnTo>
                  <a:lnTo>
                    <a:pt x="1"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Freeform 576"/>
            <p:cNvSpPr>
              <a:spLocks/>
            </p:cNvSpPr>
            <p:nvPr/>
          </p:nvSpPr>
          <p:spPr bwMode="auto">
            <a:xfrm>
              <a:off x="9931401" y="1454150"/>
              <a:ext cx="7938" cy="9525"/>
            </a:xfrm>
            <a:custGeom>
              <a:avLst/>
              <a:gdLst>
                <a:gd name="T0" fmla="*/ 4 w 11"/>
                <a:gd name="T1" fmla="*/ 0 h 11"/>
                <a:gd name="T2" fmla="*/ 6 w 11"/>
                <a:gd name="T3" fmla="*/ 0 h 11"/>
                <a:gd name="T4" fmla="*/ 7 w 11"/>
                <a:gd name="T5" fmla="*/ 0 h 11"/>
                <a:gd name="T6" fmla="*/ 10 w 11"/>
                <a:gd name="T7" fmla="*/ 2 h 11"/>
                <a:gd name="T8" fmla="*/ 11 w 11"/>
                <a:gd name="T9" fmla="*/ 4 h 11"/>
                <a:gd name="T10" fmla="*/ 11 w 11"/>
                <a:gd name="T11" fmla="*/ 7 h 11"/>
                <a:gd name="T12" fmla="*/ 11 w 11"/>
                <a:gd name="T13" fmla="*/ 9 h 11"/>
                <a:gd name="T14" fmla="*/ 10 w 11"/>
                <a:gd name="T15" fmla="*/ 10 h 11"/>
                <a:gd name="T16" fmla="*/ 7 w 11"/>
                <a:gd name="T17" fmla="*/ 11 h 11"/>
                <a:gd name="T18" fmla="*/ 5 w 11"/>
                <a:gd name="T19" fmla="*/ 11 h 11"/>
                <a:gd name="T20" fmla="*/ 4 w 11"/>
                <a:gd name="T21" fmla="*/ 11 h 11"/>
                <a:gd name="T22" fmla="*/ 2 w 11"/>
                <a:gd name="T23" fmla="*/ 10 h 11"/>
                <a:gd name="T24" fmla="*/ 0 w 11"/>
                <a:gd name="T25" fmla="*/ 8 h 11"/>
                <a:gd name="T26" fmla="*/ 0 w 11"/>
                <a:gd name="T27" fmla="*/ 5 h 11"/>
                <a:gd name="T28" fmla="*/ 0 w 11"/>
                <a:gd name="T29" fmla="*/ 3 h 11"/>
                <a:gd name="T30" fmla="*/ 2 w 11"/>
                <a:gd name="T31" fmla="*/ 1 h 11"/>
                <a:gd name="T32" fmla="*/ 4 w 11"/>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4" y="0"/>
                  </a:moveTo>
                  <a:lnTo>
                    <a:pt x="6" y="0"/>
                  </a:lnTo>
                  <a:lnTo>
                    <a:pt x="7" y="0"/>
                  </a:lnTo>
                  <a:lnTo>
                    <a:pt x="10" y="2"/>
                  </a:lnTo>
                  <a:lnTo>
                    <a:pt x="11" y="4"/>
                  </a:lnTo>
                  <a:lnTo>
                    <a:pt x="11" y="7"/>
                  </a:lnTo>
                  <a:lnTo>
                    <a:pt x="11" y="9"/>
                  </a:lnTo>
                  <a:lnTo>
                    <a:pt x="10" y="10"/>
                  </a:lnTo>
                  <a:lnTo>
                    <a:pt x="7" y="11"/>
                  </a:lnTo>
                  <a:lnTo>
                    <a:pt x="5" y="11"/>
                  </a:lnTo>
                  <a:lnTo>
                    <a:pt x="4" y="11"/>
                  </a:lnTo>
                  <a:lnTo>
                    <a:pt x="2" y="10"/>
                  </a:lnTo>
                  <a:lnTo>
                    <a:pt x="0" y="8"/>
                  </a:lnTo>
                  <a:lnTo>
                    <a:pt x="0" y="5"/>
                  </a:lnTo>
                  <a:lnTo>
                    <a:pt x="0" y="3"/>
                  </a:lnTo>
                  <a:lnTo>
                    <a:pt x="2"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4" name="Freeform 577"/>
            <p:cNvSpPr>
              <a:spLocks/>
            </p:cNvSpPr>
            <p:nvPr/>
          </p:nvSpPr>
          <p:spPr bwMode="auto">
            <a:xfrm>
              <a:off x="9950451" y="1284288"/>
              <a:ext cx="11113" cy="12700"/>
            </a:xfrm>
            <a:custGeom>
              <a:avLst/>
              <a:gdLst>
                <a:gd name="T0" fmla="*/ 3 w 12"/>
                <a:gd name="T1" fmla="*/ 0 h 15"/>
                <a:gd name="T2" fmla="*/ 5 w 12"/>
                <a:gd name="T3" fmla="*/ 0 h 15"/>
                <a:gd name="T4" fmla="*/ 9 w 12"/>
                <a:gd name="T5" fmla="*/ 1 h 15"/>
                <a:gd name="T6" fmla="*/ 11 w 12"/>
                <a:gd name="T7" fmla="*/ 3 h 15"/>
                <a:gd name="T8" fmla="*/ 12 w 12"/>
                <a:gd name="T9" fmla="*/ 5 h 15"/>
                <a:gd name="T10" fmla="*/ 12 w 12"/>
                <a:gd name="T11" fmla="*/ 9 h 15"/>
                <a:gd name="T12" fmla="*/ 12 w 12"/>
                <a:gd name="T13" fmla="*/ 11 h 15"/>
                <a:gd name="T14" fmla="*/ 10 w 12"/>
                <a:gd name="T15" fmla="*/ 13 h 15"/>
                <a:gd name="T16" fmla="*/ 8 w 12"/>
                <a:gd name="T17" fmla="*/ 15 h 15"/>
                <a:gd name="T18" fmla="*/ 5 w 12"/>
                <a:gd name="T19" fmla="*/ 15 h 15"/>
                <a:gd name="T20" fmla="*/ 3 w 12"/>
                <a:gd name="T21" fmla="*/ 13 h 15"/>
                <a:gd name="T22" fmla="*/ 1 w 12"/>
                <a:gd name="T23" fmla="*/ 12 h 15"/>
                <a:gd name="T24" fmla="*/ 0 w 12"/>
                <a:gd name="T25" fmla="*/ 9 h 15"/>
                <a:gd name="T26" fmla="*/ 0 w 12"/>
                <a:gd name="T27" fmla="*/ 7 h 15"/>
                <a:gd name="T28" fmla="*/ 0 w 12"/>
                <a:gd name="T29" fmla="*/ 3 h 15"/>
                <a:gd name="T30" fmla="*/ 1 w 12"/>
                <a:gd name="T31" fmla="*/ 1 h 15"/>
                <a:gd name="T32" fmla="*/ 3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3" y="0"/>
                  </a:moveTo>
                  <a:lnTo>
                    <a:pt x="5" y="0"/>
                  </a:lnTo>
                  <a:lnTo>
                    <a:pt x="9" y="1"/>
                  </a:lnTo>
                  <a:lnTo>
                    <a:pt x="11" y="3"/>
                  </a:lnTo>
                  <a:lnTo>
                    <a:pt x="12" y="5"/>
                  </a:lnTo>
                  <a:lnTo>
                    <a:pt x="12" y="9"/>
                  </a:lnTo>
                  <a:lnTo>
                    <a:pt x="12" y="11"/>
                  </a:lnTo>
                  <a:lnTo>
                    <a:pt x="10" y="13"/>
                  </a:lnTo>
                  <a:lnTo>
                    <a:pt x="8" y="15"/>
                  </a:lnTo>
                  <a:lnTo>
                    <a:pt x="5" y="15"/>
                  </a:lnTo>
                  <a:lnTo>
                    <a:pt x="3" y="13"/>
                  </a:lnTo>
                  <a:lnTo>
                    <a:pt x="1" y="12"/>
                  </a:lnTo>
                  <a:lnTo>
                    <a:pt x="0" y="9"/>
                  </a:lnTo>
                  <a:lnTo>
                    <a:pt x="0" y="7"/>
                  </a:lnTo>
                  <a:lnTo>
                    <a:pt x="0" y="3"/>
                  </a:lnTo>
                  <a:lnTo>
                    <a:pt x="1" y="1"/>
                  </a:lnTo>
                  <a:lnTo>
                    <a:pt x="3"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Freeform 578"/>
            <p:cNvSpPr>
              <a:spLocks/>
            </p:cNvSpPr>
            <p:nvPr/>
          </p:nvSpPr>
          <p:spPr bwMode="auto">
            <a:xfrm>
              <a:off x="9950451" y="1255713"/>
              <a:ext cx="9525" cy="11113"/>
            </a:xfrm>
            <a:custGeom>
              <a:avLst/>
              <a:gdLst>
                <a:gd name="T0" fmla="*/ 4 w 13"/>
                <a:gd name="T1" fmla="*/ 0 h 15"/>
                <a:gd name="T2" fmla="*/ 6 w 13"/>
                <a:gd name="T3" fmla="*/ 0 h 15"/>
                <a:gd name="T4" fmla="*/ 9 w 13"/>
                <a:gd name="T5" fmla="*/ 1 h 15"/>
                <a:gd name="T6" fmla="*/ 11 w 13"/>
                <a:gd name="T7" fmla="*/ 2 h 15"/>
                <a:gd name="T8" fmla="*/ 12 w 13"/>
                <a:gd name="T9" fmla="*/ 6 h 15"/>
                <a:gd name="T10" fmla="*/ 13 w 13"/>
                <a:gd name="T11" fmla="*/ 8 h 15"/>
                <a:gd name="T12" fmla="*/ 12 w 13"/>
                <a:gd name="T13" fmla="*/ 11 h 15"/>
                <a:gd name="T14" fmla="*/ 11 w 13"/>
                <a:gd name="T15" fmla="*/ 14 h 15"/>
                <a:gd name="T16" fmla="*/ 9 w 13"/>
                <a:gd name="T17" fmla="*/ 15 h 15"/>
                <a:gd name="T18" fmla="*/ 6 w 13"/>
                <a:gd name="T19" fmla="*/ 15 h 15"/>
                <a:gd name="T20" fmla="*/ 4 w 13"/>
                <a:gd name="T21" fmla="*/ 14 h 15"/>
                <a:gd name="T22" fmla="*/ 2 w 13"/>
                <a:gd name="T23" fmla="*/ 11 h 15"/>
                <a:gd name="T24" fmla="*/ 0 w 13"/>
                <a:gd name="T25" fmla="*/ 9 h 15"/>
                <a:gd name="T26" fmla="*/ 0 w 13"/>
                <a:gd name="T27" fmla="*/ 6 h 15"/>
                <a:gd name="T28" fmla="*/ 0 w 13"/>
                <a:gd name="T29" fmla="*/ 3 h 15"/>
                <a:gd name="T30" fmla="*/ 2 w 13"/>
                <a:gd name="T31" fmla="*/ 1 h 15"/>
                <a:gd name="T32" fmla="*/ 4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4" y="0"/>
                  </a:moveTo>
                  <a:lnTo>
                    <a:pt x="6" y="0"/>
                  </a:lnTo>
                  <a:lnTo>
                    <a:pt x="9" y="1"/>
                  </a:lnTo>
                  <a:lnTo>
                    <a:pt x="11" y="2"/>
                  </a:lnTo>
                  <a:lnTo>
                    <a:pt x="12" y="6"/>
                  </a:lnTo>
                  <a:lnTo>
                    <a:pt x="13" y="8"/>
                  </a:lnTo>
                  <a:lnTo>
                    <a:pt x="12" y="11"/>
                  </a:lnTo>
                  <a:lnTo>
                    <a:pt x="11" y="14"/>
                  </a:lnTo>
                  <a:lnTo>
                    <a:pt x="9" y="15"/>
                  </a:lnTo>
                  <a:lnTo>
                    <a:pt x="6" y="15"/>
                  </a:lnTo>
                  <a:lnTo>
                    <a:pt x="4" y="14"/>
                  </a:lnTo>
                  <a:lnTo>
                    <a:pt x="2" y="11"/>
                  </a:lnTo>
                  <a:lnTo>
                    <a:pt x="0" y="9"/>
                  </a:lnTo>
                  <a:lnTo>
                    <a:pt x="0" y="6"/>
                  </a:lnTo>
                  <a:lnTo>
                    <a:pt x="0" y="3"/>
                  </a:lnTo>
                  <a:lnTo>
                    <a:pt x="2" y="1"/>
                  </a:lnTo>
                  <a:lnTo>
                    <a:pt x="4"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6" name="Freeform 579"/>
            <p:cNvSpPr>
              <a:spLocks/>
            </p:cNvSpPr>
            <p:nvPr/>
          </p:nvSpPr>
          <p:spPr bwMode="auto">
            <a:xfrm>
              <a:off x="9972676" y="1279525"/>
              <a:ext cx="9525" cy="12700"/>
            </a:xfrm>
            <a:custGeom>
              <a:avLst/>
              <a:gdLst>
                <a:gd name="T0" fmla="*/ 4 w 13"/>
                <a:gd name="T1" fmla="*/ 0 h 15"/>
                <a:gd name="T2" fmla="*/ 6 w 13"/>
                <a:gd name="T3" fmla="*/ 0 h 15"/>
                <a:gd name="T4" fmla="*/ 8 w 13"/>
                <a:gd name="T5" fmla="*/ 1 h 15"/>
                <a:gd name="T6" fmla="*/ 11 w 13"/>
                <a:gd name="T7" fmla="*/ 2 h 15"/>
                <a:gd name="T8" fmla="*/ 13 w 13"/>
                <a:gd name="T9" fmla="*/ 6 h 15"/>
                <a:gd name="T10" fmla="*/ 13 w 13"/>
                <a:gd name="T11" fmla="*/ 8 h 15"/>
                <a:gd name="T12" fmla="*/ 13 w 13"/>
                <a:gd name="T13" fmla="*/ 11 h 15"/>
                <a:gd name="T14" fmla="*/ 11 w 13"/>
                <a:gd name="T15" fmla="*/ 14 h 15"/>
                <a:gd name="T16" fmla="*/ 8 w 13"/>
                <a:gd name="T17" fmla="*/ 15 h 15"/>
                <a:gd name="T18" fmla="*/ 6 w 13"/>
                <a:gd name="T19" fmla="*/ 15 h 15"/>
                <a:gd name="T20" fmla="*/ 4 w 13"/>
                <a:gd name="T21" fmla="*/ 14 h 15"/>
                <a:gd name="T22" fmla="*/ 1 w 13"/>
                <a:gd name="T23" fmla="*/ 13 h 15"/>
                <a:gd name="T24" fmla="*/ 0 w 13"/>
                <a:gd name="T25" fmla="*/ 9 h 15"/>
                <a:gd name="T26" fmla="*/ 0 w 13"/>
                <a:gd name="T27" fmla="*/ 7 h 15"/>
                <a:gd name="T28" fmla="*/ 0 w 13"/>
                <a:gd name="T29" fmla="*/ 3 h 15"/>
                <a:gd name="T30" fmla="*/ 1 w 13"/>
                <a:gd name="T31" fmla="*/ 1 h 15"/>
                <a:gd name="T32" fmla="*/ 4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4" y="0"/>
                  </a:moveTo>
                  <a:lnTo>
                    <a:pt x="6" y="0"/>
                  </a:lnTo>
                  <a:lnTo>
                    <a:pt x="8" y="1"/>
                  </a:lnTo>
                  <a:lnTo>
                    <a:pt x="11" y="2"/>
                  </a:lnTo>
                  <a:lnTo>
                    <a:pt x="13" y="6"/>
                  </a:lnTo>
                  <a:lnTo>
                    <a:pt x="13" y="8"/>
                  </a:lnTo>
                  <a:lnTo>
                    <a:pt x="13" y="11"/>
                  </a:lnTo>
                  <a:lnTo>
                    <a:pt x="11" y="14"/>
                  </a:lnTo>
                  <a:lnTo>
                    <a:pt x="8" y="15"/>
                  </a:lnTo>
                  <a:lnTo>
                    <a:pt x="6" y="15"/>
                  </a:lnTo>
                  <a:lnTo>
                    <a:pt x="4" y="14"/>
                  </a:lnTo>
                  <a:lnTo>
                    <a:pt x="1" y="13"/>
                  </a:lnTo>
                  <a:lnTo>
                    <a:pt x="0" y="9"/>
                  </a:lnTo>
                  <a:lnTo>
                    <a:pt x="0" y="7"/>
                  </a:lnTo>
                  <a:lnTo>
                    <a:pt x="0" y="3"/>
                  </a:lnTo>
                  <a:lnTo>
                    <a:pt x="1" y="1"/>
                  </a:lnTo>
                  <a:lnTo>
                    <a:pt x="4"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Freeform 580"/>
            <p:cNvSpPr>
              <a:spLocks/>
            </p:cNvSpPr>
            <p:nvPr/>
          </p:nvSpPr>
          <p:spPr bwMode="auto">
            <a:xfrm>
              <a:off x="9929813" y="1235075"/>
              <a:ext cx="9525" cy="12700"/>
            </a:xfrm>
            <a:custGeom>
              <a:avLst/>
              <a:gdLst>
                <a:gd name="T0" fmla="*/ 3 w 13"/>
                <a:gd name="T1" fmla="*/ 0 h 17"/>
                <a:gd name="T2" fmla="*/ 6 w 13"/>
                <a:gd name="T3" fmla="*/ 0 h 17"/>
                <a:gd name="T4" fmla="*/ 8 w 13"/>
                <a:gd name="T5" fmla="*/ 2 h 17"/>
                <a:gd name="T6" fmla="*/ 10 w 13"/>
                <a:gd name="T7" fmla="*/ 4 h 17"/>
                <a:gd name="T8" fmla="*/ 12 w 13"/>
                <a:gd name="T9" fmla="*/ 7 h 17"/>
                <a:gd name="T10" fmla="*/ 13 w 13"/>
                <a:gd name="T11" fmla="*/ 10 h 17"/>
                <a:gd name="T12" fmla="*/ 12 w 13"/>
                <a:gd name="T13" fmla="*/ 13 h 17"/>
                <a:gd name="T14" fmla="*/ 10 w 13"/>
                <a:gd name="T15" fmla="*/ 15 h 17"/>
                <a:gd name="T16" fmla="*/ 8 w 13"/>
                <a:gd name="T17" fmla="*/ 17 h 17"/>
                <a:gd name="T18" fmla="*/ 6 w 13"/>
                <a:gd name="T19" fmla="*/ 17 h 17"/>
                <a:gd name="T20" fmla="*/ 3 w 13"/>
                <a:gd name="T21" fmla="*/ 15 h 17"/>
                <a:gd name="T22" fmla="*/ 1 w 13"/>
                <a:gd name="T23" fmla="*/ 14 h 17"/>
                <a:gd name="T24" fmla="*/ 0 w 13"/>
                <a:gd name="T25" fmla="*/ 11 h 17"/>
                <a:gd name="T26" fmla="*/ 0 w 13"/>
                <a:gd name="T27" fmla="*/ 8 h 17"/>
                <a:gd name="T28" fmla="*/ 0 w 13"/>
                <a:gd name="T29" fmla="*/ 5 h 17"/>
                <a:gd name="T30" fmla="*/ 1 w 13"/>
                <a:gd name="T31" fmla="*/ 3 h 17"/>
                <a:gd name="T32" fmla="*/ 3 w 13"/>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7">
                  <a:moveTo>
                    <a:pt x="3" y="0"/>
                  </a:moveTo>
                  <a:lnTo>
                    <a:pt x="6" y="0"/>
                  </a:lnTo>
                  <a:lnTo>
                    <a:pt x="8" y="2"/>
                  </a:lnTo>
                  <a:lnTo>
                    <a:pt x="10" y="4"/>
                  </a:lnTo>
                  <a:lnTo>
                    <a:pt x="12" y="7"/>
                  </a:lnTo>
                  <a:lnTo>
                    <a:pt x="13" y="10"/>
                  </a:lnTo>
                  <a:lnTo>
                    <a:pt x="12" y="13"/>
                  </a:lnTo>
                  <a:lnTo>
                    <a:pt x="10" y="15"/>
                  </a:lnTo>
                  <a:lnTo>
                    <a:pt x="8" y="17"/>
                  </a:lnTo>
                  <a:lnTo>
                    <a:pt x="6" y="17"/>
                  </a:lnTo>
                  <a:lnTo>
                    <a:pt x="3" y="15"/>
                  </a:lnTo>
                  <a:lnTo>
                    <a:pt x="1" y="14"/>
                  </a:lnTo>
                  <a:lnTo>
                    <a:pt x="0" y="11"/>
                  </a:lnTo>
                  <a:lnTo>
                    <a:pt x="0" y="8"/>
                  </a:lnTo>
                  <a:lnTo>
                    <a:pt x="0" y="5"/>
                  </a:lnTo>
                  <a:lnTo>
                    <a:pt x="1" y="3"/>
                  </a:lnTo>
                  <a:lnTo>
                    <a:pt x="3"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Freeform 581"/>
            <p:cNvSpPr>
              <a:spLocks/>
            </p:cNvSpPr>
            <p:nvPr/>
          </p:nvSpPr>
          <p:spPr bwMode="auto">
            <a:xfrm>
              <a:off x="9966326" y="1255713"/>
              <a:ext cx="7938" cy="12700"/>
            </a:xfrm>
            <a:custGeom>
              <a:avLst/>
              <a:gdLst>
                <a:gd name="T0" fmla="*/ 4 w 12"/>
                <a:gd name="T1" fmla="*/ 0 h 15"/>
                <a:gd name="T2" fmla="*/ 6 w 12"/>
                <a:gd name="T3" fmla="*/ 0 h 15"/>
                <a:gd name="T4" fmla="*/ 8 w 12"/>
                <a:gd name="T5" fmla="*/ 1 h 15"/>
                <a:gd name="T6" fmla="*/ 10 w 12"/>
                <a:gd name="T7" fmla="*/ 3 h 15"/>
                <a:gd name="T8" fmla="*/ 12 w 12"/>
                <a:gd name="T9" fmla="*/ 6 h 15"/>
                <a:gd name="T10" fmla="*/ 12 w 12"/>
                <a:gd name="T11" fmla="*/ 9 h 15"/>
                <a:gd name="T12" fmla="*/ 12 w 12"/>
                <a:gd name="T13" fmla="*/ 11 h 15"/>
                <a:gd name="T14" fmla="*/ 10 w 12"/>
                <a:gd name="T15" fmla="*/ 14 h 15"/>
                <a:gd name="T16" fmla="*/ 8 w 12"/>
                <a:gd name="T17" fmla="*/ 15 h 15"/>
                <a:gd name="T18" fmla="*/ 6 w 12"/>
                <a:gd name="T19" fmla="*/ 15 h 15"/>
                <a:gd name="T20" fmla="*/ 4 w 12"/>
                <a:gd name="T21" fmla="*/ 14 h 15"/>
                <a:gd name="T22" fmla="*/ 1 w 12"/>
                <a:gd name="T23" fmla="*/ 13 h 15"/>
                <a:gd name="T24" fmla="*/ 0 w 12"/>
                <a:gd name="T25" fmla="*/ 10 h 15"/>
                <a:gd name="T26" fmla="*/ 0 w 12"/>
                <a:gd name="T27" fmla="*/ 7 h 15"/>
                <a:gd name="T28" fmla="*/ 0 w 12"/>
                <a:gd name="T29" fmla="*/ 3 h 15"/>
                <a:gd name="T30" fmla="*/ 1 w 12"/>
                <a:gd name="T31" fmla="*/ 1 h 15"/>
                <a:gd name="T32" fmla="*/ 4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4" y="0"/>
                  </a:moveTo>
                  <a:lnTo>
                    <a:pt x="6" y="0"/>
                  </a:lnTo>
                  <a:lnTo>
                    <a:pt x="8" y="1"/>
                  </a:lnTo>
                  <a:lnTo>
                    <a:pt x="10" y="3"/>
                  </a:lnTo>
                  <a:lnTo>
                    <a:pt x="12" y="6"/>
                  </a:lnTo>
                  <a:lnTo>
                    <a:pt x="12" y="9"/>
                  </a:lnTo>
                  <a:lnTo>
                    <a:pt x="12" y="11"/>
                  </a:lnTo>
                  <a:lnTo>
                    <a:pt x="10" y="14"/>
                  </a:lnTo>
                  <a:lnTo>
                    <a:pt x="8" y="15"/>
                  </a:lnTo>
                  <a:lnTo>
                    <a:pt x="6" y="15"/>
                  </a:lnTo>
                  <a:lnTo>
                    <a:pt x="4" y="14"/>
                  </a:lnTo>
                  <a:lnTo>
                    <a:pt x="1" y="13"/>
                  </a:lnTo>
                  <a:lnTo>
                    <a:pt x="0" y="10"/>
                  </a:lnTo>
                  <a:lnTo>
                    <a:pt x="0" y="7"/>
                  </a:lnTo>
                  <a:lnTo>
                    <a:pt x="0" y="3"/>
                  </a:lnTo>
                  <a:lnTo>
                    <a:pt x="1" y="1"/>
                  </a:lnTo>
                  <a:lnTo>
                    <a:pt x="4"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Freeform 582"/>
            <p:cNvSpPr>
              <a:spLocks/>
            </p:cNvSpPr>
            <p:nvPr/>
          </p:nvSpPr>
          <p:spPr bwMode="auto">
            <a:xfrm>
              <a:off x="9901238" y="1243013"/>
              <a:ext cx="9525" cy="11113"/>
            </a:xfrm>
            <a:custGeom>
              <a:avLst/>
              <a:gdLst>
                <a:gd name="T0" fmla="*/ 5 w 13"/>
                <a:gd name="T1" fmla="*/ 0 h 14"/>
                <a:gd name="T2" fmla="*/ 7 w 13"/>
                <a:gd name="T3" fmla="*/ 0 h 14"/>
                <a:gd name="T4" fmla="*/ 10 w 13"/>
                <a:gd name="T5" fmla="*/ 0 h 14"/>
                <a:gd name="T6" fmla="*/ 12 w 13"/>
                <a:gd name="T7" fmla="*/ 2 h 14"/>
                <a:gd name="T8" fmla="*/ 13 w 13"/>
                <a:gd name="T9" fmla="*/ 4 h 14"/>
                <a:gd name="T10" fmla="*/ 13 w 13"/>
                <a:gd name="T11" fmla="*/ 8 h 14"/>
                <a:gd name="T12" fmla="*/ 13 w 13"/>
                <a:gd name="T13" fmla="*/ 10 h 14"/>
                <a:gd name="T14" fmla="*/ 12 w 13"/>
                <a:gd name="T15" fmla="*/ 12 h 14"/>
                <a:gd name="T16" fmla="*/ 10 w 13"/>
                <a:gd name="T17" fmla="*/ 14 h 14"/>
                <a:gd name="T18" fmla="*/ 7 w 13"/>
                <a:gd name="T19" fmla="*/ 14 h 14"/>
                <a:gd name="T20" fmla="*/ 5 w 13"/>
                <a:gd name="T21" fmla="*/ 12 h 14"/>
                <a:gd name="T22" fmla="*/ 3 w 13"/>
                <a:gd name="T23" fmla="*/ 11 h 14"/>
                <a:gd name="T24" fmla="*/ 1 w 13"/>
                <a:gd name="T25" fmla="*/ 9 h 14"/>
                <a:gd name="T26" fmla="*/ 0 w 13"/>
                <a:gd name="T27" fmla="*/ 6 h 14"/>
                <a:gd name="T28" fmla="*/ 1 w 13"/>
                <a:gd name="T29" fmla="*/ 3 h 14"/>
                <a:gd name="T30" fmla="*/ 3 w 13"/>
                <a:gd name="T31" fmla="*/ 1 h 14"/>
                <a:gd name="T32" fmla="*/ 5 w 13"/>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5" y="0"/>
                  </a:moveTo>
                  <a:lnTo>
                    <a:pt x="7" y="0"/>
                  </a:lnTo>
                  <a:lnTo>
                    <a:pt x="10" y="0"/>
                  </a:lnTo>
                  <a:lnTo>
                    <a:pt x="12" y="2"/>
                  </a:lnTo>
                  <a:lnTo>
                    <a:pt x="13" y="4"/>
                  </a:lnTo>
                  <a:lnTo>
                    <a:pt x="13" y="8"/>
                  </a:lnTo>
                  <a:lnTo>
                    <a:pt x="13" y="10"/>
                  </a:lnTo>
                  <a:lnTo>
                    <a:pt x="12" y="12"/>
                  </a:lnTo>
                  <a:lnTo>
                    <a:pt x="10" y="14"/>
                  </a:lnTo>
                  <a:lnTo>
                    <a:pt x="7" y="14"/>
                  </a:lnTo>
                  <a:lnTo>
                    <a:pt x="5" y="12"/>
                  </a:lnTo>
                  <a:lnTo>
                    <a:pt x="3" y="11"/>
                  </a:lnTo>
                  <a:lnTo>
                    <a:pt x="1" y="9"/>
                  </a:lnTo>
                  <a:lnTo>
                    <a:pt x="0" y="6"/>
                  </a:lnTo>
                  <a:lnTo>
                    <a:pt x="1" y="3"/>
                  </a:lnTo>
                  <a:lnTo>
                    <a:pt x="3" y="1"/>
                  </a:lnTo>
                  <a:lnTo>
                    <a:pt x="5"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Freeform 583"/>
            <p:cNvSpPr>
              <a:spLocks/>
            </p:cNvSpPr>
            <p:nvPr/>
          </p:nvSpPr>
          <p:spPr bwMode="auto">
            <a:xfrm>
              <a:off x="9847263" y="1214438"/>
              <a:ext cx="9525" cy="7938"/>
            </a:xfrm>
            <a:custGeom>
              <a:avLst/>
              <a:gdLst>
                <a:gd name="T0" fmla="*/ 5 w 12"/>
                <a:gd name="T1" fmla="*/ 0 h 9"/>
                <a:gd name="T2" fmla="*/ 7 w 12"/>
                <a:gd name="T3" fmla="*/ 0 h 9"/>
                <a:gd name="T4" fmla="*/ 10 w 12"/>
                <a:gd name="T5" fmla="*/ 0 h 9"/>
                <a:gd name="T6" fmla="*/ 11 w 12"/>
                <a:gd name="T7" fmla="*/ 1 h 9"/>
                <a:gd name="T8" fmla="*/ 12 w 12"/>
                <a:gd name="T9" fmla="*/ 3 h 9"/>
                <a:gd name="T10" fmla="*/ 12 w 12"/>
                <a:gd name="T11" fmla="*/ 5 h 9"/>
                <a:gd name="T12" fmla="*/ 12 w 12"/>
                <a:gd name="T13" fmla="*/ 7 h 9"/>
                <a:gd name="T14" fmla="*/ 10 w 12"/>
                <a:gd name="T15" fmla="*/ 8 h 9"/>
                <a:gd name="T16" fmla="*/ 9 w 12"/>
                <a:gd name="T17" fmla="*/ 9 h 9"/>
                <a:gd name="T18" fmla="*/ 6 w 12"/>
                <a:gd name="T19" fmla="*/ 9 h 9"/>
                <a:gd name="T20" fmla="*/ 4 w 12"/>
                <a:gd name="T21" fmla="*/ 9 h 9"/>
                <a:gd name="T22" fmla="*/ 2 w 12"/>
                <a:gd name="T23" fmla="*/ 8 h 9"/>
                <a:gd name="T24" fmla="*/ 0 w 12"/>
                <a:gd name="T25" fmla="*/ 7 h 9"/>
                <a:gd name="T26" fmla="*/ 0 w 12"/>
                <a:gd name="T27" fmla="*/ 5 h 9"/>
                <a:gd name="T28" fmla="*/ 2 w 12"/>
                <a:gd name="T29" fmla="*/ 3 h 9"/>
                <a:gd name="T30" fmla="*/ 3 w 12"/>
                <a:gd name="T31" fmla="*/ 1 h 9"/>
                <a:gd name="T32" fmla="*/ 5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5" y="0"/>
                  </a:moveTo>
                  <a:lnTo>
                    <a:pt x="7" y="0"/>
                  </a:lnTo>
                  <a:lnTo>
                    <a:pt x="10" y="0"/>
                  </a:lnTo>
                  <a:lnTo>
                    <a:pt x="11" y="1"/>
                  </a:lnTo>
                  <a:lnTo>
                    <a:pt x="12" y="3"/>
                  </a:lnTo>
                  <a:lnTo>
                    <a:pt x="12" y="5"/>
                  </a:lnTo>
                  <a:lnTo>
                    <a:pt x="12" y="7"/>
                  </a:lnTo>
                  <a:lnTo>
                    <a:pt x="10" y="8"/>
                  </a:lnTo>
                  <a:lnTo>
                    <a:pt x="9" y="9"/>
                  </a:lnTo>
                  <a:lnTo>
                    <a:pt x="6" y="9"/>
                  </a:lnTo>
                  <a:lnTo>
                    <a:pt x="4" y="9"/>
                  </a:lnTo>
                  <a:lnTo>
                    <a:pt x="2" y="8"/>
                  </a:lnTo>
                  <a:lnTo>
                    <a:pt x="0" y="7"/>
                  </a:lnTo>
                  <a:lnTo>
                    <a:pt x="0" y="5"/>
                  </a:lnTo>
                  <a:lnTo>
                    <a:pt x="2" y="3"/>
                  </a:lnTo>
                  <a:lnTo>
                    <a:pt x="3"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Freeform 584"/>
            <p:cNvSpPr>
              <a:spLocks/>
            </p:cNvSpPr>
            <p:nvPr/>
          </p:nvSpPr>
          <p:spPr bwMode="auto">
            <a:xfrm>
              <a:off x="10621963" y="1411288"/>
              <a:ext cx="9525" cy="9525"/>
            </a:xfrm>
            <a:custGeom>
              <a:avLst/>
              <a:gdLst>
                <a:gd name="T0" fmla="*/ 4 w 12"/>
                <a:gd name="T1" fmla="*/ 2 h 11"/>
                <a:gd name="T2" fmla="*/ 6 w 12"/>
                <a:gd name="T3" fmla="*/ 1 h 11"/>
                <a:gd name="T4" fmla="*/ 8 w 12"/>
                <a:gd name="T5" fmla="*/ 0 h 11"/>
                <a:gd name="T6" fmla="*/ 9 w 12"/>
                <a:gd name="T7" fmla="*/ 1 h 11"/>
                <a:gd name="T8" fmla="*/ 12 w 12"/>
                <a:gd name="T9" fmla="*/ 2 h 11"/>
                <a:gd name="T10" fmla="*/ 12 w 12"/>
                <a:gd name="T11" fmla="*/ 4 h 11"/>
                <a:gd name="T12" fmla="*/ 12 w 12"/>
                <a:gd name="T13" fmla="*/ 5 h 11"/>
                <a:gd name="T14" fmla="*/ 11 w 12"/>
                <a:gd name="T15" fmla="*/ 8 h 11"/>
                <a:gd name="T16" fmla="*/ 9 w 12"/>
                <a:gd name="T17" fmla="*/ 10 h 11"/>
                <a:gd name="T18" fmla="*/ 7 w 12"/>
                <a:gd name="T19" fmla="*/ 11 h 11"/>
                <a:gd name="T20" fmla="*/ 5 w 12"/>
                <a:gd name="T21" fmla="*/ 11 h 11"/>
                <a:gd name="T22" fmla="*/ 2 w 12"/>
                <a:gd name="T23" fmla="*/ 11 h 11"/>
                <a:gd name="T24" fmla="*/ 1 w 12"/>
                <a:gd name="T25" fmla="*/ 10 h 11"/>
                <a:gd name="T26" fmla="*/ 0 w 12"/>
                <a:gd name="T27" fmla="*/ 8 h 11"/>
                <a:gd name="T28" fmla="*/ 1 w 12"/>
                <a:gd name="T29" fmla="*/ 5 h 11"/>
                <a:gd name="T30" fmla="*/ 1 w 12"/>
                <a:gd name="T31" fmla="*/ 4 h 11"/>
                <a:gd name="T32" fmla="*/ 4 w 12"/>
                <a:gd name="T3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4" y="2"/>
                  </a:moveTo>
                  <a:lnTo>
                    <a:pt x="6" y="1"/>
                  </a:lnTo>
                  <a:lnTo>
                    <a:pt x="8" y="0"/>
                  </a:lnTo>
                  <a:lnTo>
                    <a:pt x="9" y="1"/>
                  </a:lnTo>
                  <a:lnTo>
                    <a:pt x="12" y="2"/>
                  </a:lnTo>
                  <a:lnTo>
                    <a:pt x="12" y="4"/>
                  </a:lnTo>
                  <a:lnTo>
                    <a:pt x="12" y="5"/>
                  </a:lnTo>
                  <a:lnTo>
                    <a:pt x="11" y="8"/>
                  </a:lnTo>
                  <a:lnTo>
                    <a:pt x="9" y="10"/>
                  </a:lnTo>
                  <a:lnTo>
                    <a:pt x="7" y="11"/>
                  </a:lnTo>
                  <a:lnTo>
                    <a:pt x="5" y="11"/>
                  </a:lnTo>
                  <a:lnTo>
                    <a:pt x="2" y="11"/>
                  </a:lnTo>
                  <a:lnTo>
                    <a:pt x="1" y="10"/>
                  </a:lnTo>
                  <a:lnTo>
                    <a:pt x="0" y="8"/>
                  </a:lnTo>
                  <a:lnTo>
                    <a:pt x="1" y="5"/>
                  </a:lnTo>
                  <a:lnTo>
                    <a:pt x="1" y="4"/>
                  </a:lnTo>
                  <a:lnTo>
                    <a:pt x="4"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2" name="Freeform 585"/>
            <p:cNvSpPr>
              <a:spLocks/>
            </p:cNvSpPr>
            <p:nvPr/>
          </p:nvSpPr>
          <p:spPr bwMode="auto">
            <a:xfrm>
              <a:off x="9985376" y="1541463"/>
              <a:ext cx="139700" cy="165100"/>
            </a:xfrm>
            <a:custGeom>
              <a:avLst/>
              <a:gdLst>
                <a:gd name="T0" fmla="*/ 28 w 176"/>
                <a:gd name="T1" fmla="*/ 22 h 208"/>
                <a:gd name="T2" fmla="*/ 30 w 176"/>
                <a:gd name="T3" fmla="*/ 79 h 208"/>
                <a:gd name="T4" fmla="*/ 20 w 176"/>
                <a:gd name="T5" fmla="*/ 126 h 208"/>
                <a:gd name="T6" fmla="*/ 0 w 176"/>
                <a:gd name="T7" fmla="*/ 164 h 208"/>
                <a:gd name="T8" fmla="*/ 55 w 176"/>
                <a:gd name="T9" fmla="*/ 135 h 208"/>
                <a:gd name="T10" fmla="*/ 53 w 176"/>
                <a:gd name="T11" fmla="*/ 98 h 208"/>
                <a:gd name="T12" fmla="*/ 68 w 176"/>
                <a:gd name="T13" fmla="*/ 146 h 208"/>
                <a:gd name="T14" fmla="*/ 89 w 176"/>
                <a:gd name="T15" fmla="*/ 208 h 208"/>
                <a:gd name="T16" fmla="*/ 114 w 176"/>
                <a:gd name="T17" fmla="*/ 174 h 208"/>
                <a:gd name="T18" fmla="*/ 111 w 176"/>
                <a:gd name="T19" fmla="*/ 100 h 208"/>
                <a:gd name="T20" fmla="*/ 136 w 176"/>
                <a:gd name="T21" fmla="*/ 129 h 208"/>
                <a:gd name="T22" fmla="*/ 176 w 176"/>
                <a:gd name="T23" fmla="*/ 169 h 208"/>
                <a:gd name="T24" fmla="*/ 161 w 176"/>
                <a:gd name="T25" fmla="*/ 122 h 208"/>
                <a:gd name="T26" fmla="*/ 113 w 176"/>
                <a:gd name="T27" fmla="*/ 74 h 208"/>
                <a:gd name="T28" fmla="*/ 80 w 176"/>
                <a:gd name="T29" fmla="*/ 53 h 208"/>
                <a:gd name="T30" fmla="*/ 63 w 176"/>
                <a:gd name="T31" fmla="*/ 0 h 208"/>
                <a:gd name="T32" fmla="*/ 28 w 176"/>
                <a:gd name="T33" fmla="*/ 2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 h="208">
                  <a:moveTo>
                    <a:pt x="28" y="22"/>
                  </a:moveTo>
                  <a:lnTo>
                    <a:pt x="30" y="79"/>
                  </a:lnTo>
                  <a:lnTo>
                    <a:pt x="20" y="126"/>
                  </a:lnTo>
                  <a:lnTo>
                    <a:pt x="0" y="164"/>
                  </a:lnTo>
                  <a:lnTo>
                    <a:pt x="55" y="135"/>
                  </a:lnTo>
                  <a:lnTo>
                    <a:pt x="53" y="98"/>
                  </a:lnTo>
                  <a:lnTo>
                    <a:pt x="68" y="146"/>
                  </a:lnTo>
                  <a:lnTo>
                    <a:pt x="89" y="208"/>
                  </a:lnTo>
                  <a:lnTo>
                    <a:pt x="114" y="174"/>
                  </a:lnTo>
                  <a:lnTo>
                    <a:pt x="111" y="100"/>
                  </a:lnTo>
                  <a:lnTo>
                    <a:pt x="136" y="129"/>
                  </a:lnTo>
                  <a:lnTo>
                    <a:pt x="176" y="169"/>
                  </a:lnTo>
                  <a:lnTo>
                    <a:pt x="161" y="122"/>
                  </a:lnTo>
                  <a:lnTo>
                    <a:pt x="113" y="74"/>
                  </a:lnTo>
                  <a:lnTo>
                    <a:pt x="80" y="53"/>
                  </a:lnTo>
                  <a:lnTo>
                    <a:pt x="63" y="0"/>
                  </a:lnTo>
                  <a:lnTo>
                    <a:pt x="28" y="22"/>
                  </a:lnTo>
                  <a:close/>
                </a:path>
              </a:pathLst>
            </a:custGeom>
            <a:solidFill>
              <a:srgbClr val="CC6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Freeform 586"/>
            <p:cNvSpPr>
              <a:spLocks/>
            </p:cNvSpPr>
            <p:nvPr/>
          </p:nvSpPr>
          <p:spPr bwMode="auto">
            <a:xfrm>
              <a:off x="10021888" y="1584325"/>
              <a:ext cx="47625" cy="104775"/>
            </a:xfrm>
            <a:custGeom>
              <a:avLst/>
              <a:gdLst>
                <a:gd name="T0" fmla="*/ 4 w 58"/>
                <a:gd name="T1" fmla="*/ 14 h 133"/>
                <a:gd name="T2" fmla="*/ 10 w 58"/>
                <a:gd name="T3" fmla="*/ 54 h 133"/>
                <a:gd name="T4" fmla="*/ 0 w 58"/>
                <a:gd name="T5" fmla="*/ 92 h 133"/>
                <a:gd name="T6" fmla="*/ 26 w 58"/>
                <a:gd name="T7" fmla="*/ 68 h 133"/>
                <a:gd name="T8" fmla="*/ 36 w 58"/>
                <a:gd name="T9" fmla="*/ 87 h 133"/>
                <a:gd name="T10" fmla="*/ 50 w 58"/>
                <a:gd name="T11" fmla="*/ 133 h 133"/>
                <a:gd name="T12" fmla="*/ 58 w 58"/>
                <a:gd name="T13" fmla="*/ 87 h 133"/>
                <a:gd name="T14" fmla="*/ 47 w 58"/>
                <a:gd name="T15" fmla="*/ 50 h 133"/>
                <a:gd name="T16" fmla="*/ 23 w 58"/>
                <a:gd name="T17" fmla="*/ 0 h 133"/>
                <a:gd name="T18" fmla="*/ 4 w 58"/>
                <a:gd name="T19" fmla="*/ 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33">
                  <a:moveTo>
                    <a:pt x="4" y="14"/>
                  </a:moveTo>
                  <a:lnTo>
                    <a:pt x="10" y="54"/>
                  </a:lnTo>
                  <a:lnTo>
                    <a:pt x="0" y="92"/>
                  </a:lnTo>
                  <a:lnTo>
                    <a:pt x="26" y="68"/>
                  </a:lnTo>
                  <a:lnTo>
                    <a:pt x="36" y="87"/>
                  </a:lnTo>
                  <a:lnTo>
                    <a:pt x="50" y="133"/>
                  </a:lnTo>
                  <a:lnTo>
                    <a:pt x="58" y="87"/>
                  </a:lnTo>
                  <a:lnTo>
                    <a:pt x="47" y="50"/>
                  </a:lnTo>
                  <a:lnTo>
                    <a:pt x="23" y="0"/>
                  </a:lnTo>
                  <a:lnTo>
                    <a:pt x="4" y="14"/>
                  </a:lnTo>
                  <a:close/>
                </a:path>
              </a:pathLst>
            </a:custGeom>
            <a:solidFill>
              <a:srgbClr val="916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4" name="Freeform 587"/>
            <p:cNvSpPr>
              <a:spLocks/>
            </p:cNvSpPr>
            <p:nvPr/>
          </p:nvSpPr>
          <p:spPr bwMode="auto">
            <a:xfrm>
              <a:off x="9936163" y="1463675"/>
              <a:ext cx="163513" cy="77788"/>
            </a:xfrm>
            <a:custGeom>
              <a:avLst/>
              <a:gdLst>
                <a:gd name="T0" fmla="*/ 68 w 206"/>
                <a:gd name="T1" fmla="*/ 99 h 99"/>
                <a:gd name="T2" fmla="*/ 37 w 206"/>
                <a:gd name="T3" fmla="*/ 81 h 99"/>
                <a:gd name="T4" fmla="*/ 0 w 206"/>
                <a:gd name="T5" fmla="*/ 52 h 99"/>
                <a:gd name="T6" fmla="*/ 45 w 206"/>
                <a:gd name="T7" fmla="*/ 73 h 99"/>
                <a:gd name="T8" fmla="*/ 83 w 206"/>
                <a:gd name="T9" fmla="*/ 77 h 99"/>
                <a:gd name="T10" fmla="*/ 115 w 206"/>
                <a:gd name="T11" fmla="*/ 67 h 99"/>
                <a:gd name="T12" fmla="*/ 128 w 206"/>
                <a:gd name="T13" fmla="*/ 29 h 99"/>
                <a:gd name="T14" fmla="*/ 136 w 206"/>
                <a:gd name="T15" fmla="*/ 57 h 99"/>
                <a:gd name="T16" fmla="*/ 164 w 206"/>
                <a:gd name="T17" fmla="*/ 49 h 99"/>
                <a:gd name="T18" fmla="*/ 185 w 206"/>
                <a:gd name="T19" fmla="*/ 28 h 99"/>
                <a:gd name="T20" fmla="*/ 206 w 206"/>
                <a:gd name="T21" fmla="*/ 0 h 99"/>
                <a:gd name="T22" fmla="*/ 196 w 206"/>
                <a:gd name="T23" fmla="*/ 38 h 99"/>
                <a:gd name="T24" fmla="*/ 175 w 206"/>
                <a:gd name="T25" fmla="*/ 67 h 99"/>
                <a:gd name="T26" fmla="*/ 127 w 206"/>
                <a:gd name="T27" fmla="*/ 85 h 99"/>
                <a:gd name="T28" fmla="*/ 68 w 206"/>
                <a:gd name="T2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99">
                  <a:moveTo>
                    <a:pt x="68" y="99"/>
                  </a:moveTo>
                  <a:lnTo>
                    <a:pt x="37" y="81"/>
                  </a:lnTo>
                  <a:lnTo>
                    <a:pt x="0" y="52"/>
                  </a:lnTo>
                  <a:lnTo>
                    <a:pt x="45" y="73"/>
                  </a:lnTo>
                  <a:lnTo>
                    <a:pt x="83" y="77"/>
                  </a:lnTo>
                  <a:lnTo>
                    <a:pt x="115" y="67"/>
                  </a:lnTo>
                  <a:lnTo>
                    <a:pt x="128" y="29"/>
                  </a:lnTo>
                  <a:lnTo>
                    <a:pt x="136" y="57"/>
                  </a:lnTo>
                  <a:lnTo>
                    <a:pt x="164" y="49"/>
                  </a:lnTo>
                  <a:lnTo>
                    <a:pt x="185" y="28"/>
                  </a:lnTo>
                  <a:lnTo>
                    <a:pt x="206" y="0"/>
                  </a:lnTo>
                  <a:lnTo>
                    <a:pt x="196" y="38"/>
                  </a:lnTo>
                  <a:lnTo>
                    <a:pt x="175" y="67"/>
                  </a:lnTo>
                  <a:lnTo>
                    <a:pt x="127" y="85"/>
                  </a:lnTo>
                  <a:lnTo>
                    <a:pt x="68" y="99"/>
                  </a:lnTo>
                  <a:close/>
                </a:path>
              </a:pathLst>
            </a:custGeom>
            <a:solidFill>
              <a:srgbClr val="603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Freeform 588"/>
            <p:cNvSpPr>
              <a:spLocks/>
            </p:cNvSpPr>
            <p:nvPr/>
          </p:nvSpPr>
          <p:spPr bwMode="auto">
            <a:xfrm>
              <a:off x="10023476" y="1522413"/>
              <a:ext cx="74613" cy="69850"/>
            </a:xfrm>
            <a:custGeom>
              <a:avLst/>
              <a:gdLst>
                <a:gd name="T0" fmla="*/ 0 w 93"/>
                <a:gd name="T1" fmla="*/ 28 h 88"/>
                <a:gd name="T2" fmla="*/ 36 w 93"/>
                <a:gd name="T3" fmla="*/ 26 h 88"/>
                <a:gd name="T4" fmla="*/ 55 w 93"/>
                <a:gd name="T5" fmla="*/ 52 h 88"/>
                <a:gd name="T6" fmla="*/ 93 w 93"/>
                <a:gd name="T7" fmla="*/ 88 h 88"/>
                <a:gd name="T8" fmla="*/ 69 w 93"/>
                <a:gd name="T9" fmla="*/ 0 h 88"/>
                <a:gd name="T10" fmla="*/ 34 w 93"/>
                <a:gd name="T11" fmla="*/ 6 h 88"/>
                <a:gd name="T12" fmla="*/ 33 w 93"/>
                <a:gd name="T13" fmla="*/ 7 h 88"/>
                <a:gd name="T14" fmla="*/ 31 w 93"/>
                <a:gd name="T15" fmla="*/ 10 h 88"/>
                <a:gd name="T16" fmla="*/ 26 w 93"/>
                <a:gd name="T17" fmla="*/ 15 h 88"/>
                <a:gd name="T18" fmla="*/ 22 w 93"/>
                <a:gd name="T19" fmla="*/ 20 h 88"/>
                <a:gd name="T20" fmla="*/ 16 w 93"/>
                <a:gd name="T21" fmla="*/ 24 h 88"/>
                <a:gd name="T22" fmla="*/ 10 w 93"/>
                <a:gd name="T23" fmla="*/ 28 h 88"/>
                <a:gd name="T24" fmla="*/ 4 w 93"/>
                <a:gd name="T25" fmla="*/ 29 h 88"/>
                <a:gd name="T26" fmla="*/ 0 w 93"/>
                <a:gd name="T27" fmla="*/ 2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88">
                  <a:moveTo>
                    <a:pt x="0" y="28"/>
                  </a:moveTo>
                  <a:lnTo>
                    <a:pt x="36" y="26"/>
                  </a:lnTo>
                  <a:lnTo>
                    <a:pt x="55" y="52"/>
                  </a:lnTo>
                  <a:lnTo>
                    <a:pt x="93" y="88"/>
                  </a:lnTo>
                  <a:lnTo>
                    <a:pt x="69" y="0"/>
                  </a:lnTo>
                  <a:lnTo>
                    <a:pt x="34" y="6"/>
                  </a:lnTo>
                  <a:lnTo>
                    <a:pt x="33" y="7"/>
                  </a:lnTo>
                  <a:lnTo>
                    <a:pt x="31" y="10"/>
                  </a:lnTo>
                  <a:lnTo>
                    <a:pt x="26" y="15"/>
                  </a:lnTo>
                  <a:lnTo>
                    <a:pt x="22" y="20"/>
                  </a:lnTo>
                  <a:lnTo>
                    <a:pt x="16" y="24"/>
                  </a:lnTo>
                  <a:lnTo>
                    <a:pt x="10" y="28"/>
                  </a:lnTo>
                  <a:lnTo>
                    <a:pt x="4" y="29"/>
                  </a:lnTo>
                  <a:lnTo>
                    <a:pt x="0" y="28"/>
                  </a:lnTo>
                  <a:close/>
                </a:path>
              </a:pathLst>
            </a:custGeom>
            <a:solidFill>
              <a:srgbClr val="912B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6" name="Freeform 589"/>
            <p:cNvSpPr>
              <a:spLocks/>
            </p:cNvSpPr>
            <p:nvPr/>
          </p:nvSpPr>
          <p:spPr bwMode="auto">
            <a:xfrm>
              <a:off x="10666413" y="1265238"/>
              <a:ext cx="11113" cy="12700"/>
            </a:xfrm>
            <a:custGeom>
              <a:avLst/>
              <a:gdLst>
                <a:gd name="T0" fmla="*/ 11 w 14"/>
                <a:gd name="T1" fmla="*/ 1 h 18"/>
                <a:gd name="T2" fmla="*/ 13 w 14"/>
                <a:gd name="T3" fmla="*/ 3 h 18"/>
                <a:gd name="T4" fmla="*/ 14 w 14"/>
                <a:gd name="T5" fmla="*/ 5 h 18"/>
                <a:gd name="T6" fmla="*/ 14 w 14"/>
                <a:gd name="T7" fmla="*/ 8 h 18"/>
                <a:gd name="T8" fmla="*/ 14 w 14"/>
                <a:gd name="T9" fmla="*/ 12 h 18"/>
                <a:gd name="T10" fmla="*/ 12 w 14"/>
                <a:gd name="T11" fmla="*/ 15 h 18"/>
                <a:gd name="T12" fmla="*/ 10 w 14"/>
                <a:gd name="T13" fmla="*/ 16 h 18"/>
                <a:gd name="T14" fmla="*/ 6 w 14"/>
                <a:gd name="T15" fmla="*/ 18 h 18"/>
                <a:gd name="T16" fmla="*/ 4 w 14"/>
                <a:gd name="T17" fmla="*/ 16 h 18"/>
                <a:gd name="T18" fmla="*/ 2 w 14"/>
                <a:gd name="T19" fmla="*/ 15 h 18"/>
                <a:gd name="T20" fmla="*/ 0 w 14"/>
                <a:gd name="T21" fmla="*/ 13 h 18"/>
                <a:gd name="T22" fmla="*/ 0 w 14"/>
                <a:gd name="T23" fmla="*/ 9 h 18"/>
                <a:gd name="T24" fmla="*/ 0 w 14"/>
                <a:gd name="T25" fmla="*/ 6 h 18"/>
                <a:gd name="T26" fmla="*/ 3 w 14"/>
                <a:gd name="T27" fmla="*/ 3 h 18"/>
                <a:gd name="T28" fmla="*/ 5 w 14"/>
                <a:gd name="T29" fmla="*/ 1 h 18"/>
                <a:gd name="T30" fmla="*/ 9 w 14"/>
                <a:gd name="T31" fmla="*/ 0 h 18"/>
                <a:gd name="T32" fmla="*/ 11 w 14"/>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11" y="1"/>
                  </a:moveTo>
                  <a:lnTo>
                    <a:pt x="13" y="3"/>
                  </a:lnTo>
                  <a:lnTo>
                    <a:pt x="14" y="5"/>
                  </a:lnTo>
                  <a:lnTo>
                    <a:pt x="14" y="8"/>
                  </a:lnTo>
                  <a:lnTo>
                    <a:pt x="14" y="12"/>
                  </a:lnTo>
                  <a:lnTo>
                    <a:pt x="12" y="15"/>
                  </a:lnTo>
                  <a:lnTo>
                    <a:pt x="10" y="16"/>
                  </a:lnTo>
                  <a:lnTo>
                    <a:pt x="6" y="18"/>
                  </a:lnTo>
                  <a:lnTo>
                    <a:pt x="4" y="16"/>
                  </a:lnTo>
                  <a:lnTo>
                    <a:pt x="2" y="15"/>
                  </a:lnTo>
                  <a:lnTo>
                    <a:pt x="0" y="13"/>
                  </a:lnTo>
                  <a:lnTo>
                    <a:pt x="0" y="9"/>
                  </a:lnTo>
                  <a:lnTo>
                    <a:pt x="0" y="6"/>
                  </a:lnTo>
                  <a:lnTo>
                    <a:pt x="3" y="3"/>
                  </a:lnTo>
                  <a:lnTo>
                    <a:pt x="5" y="1"/>
                  </a:lnTo>
                  <a:lnTo>
                    <a:pt x="9" y="0"/>
                  </a:lnTo>
                  <a:lnTo>
                    <a:pt x="11" y="1"/>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Freeform 590"/>
            <p:cNvSpPr>
              <a:spLocks/>
            </p:cNvSpPr>
            <p:nvPr/>
          </p:nvSpPr>
          <p:spPr bwMode="auto">
            <a:xfrm>
              <a:off x="9772651" y="1187450"/>
              <a:ext cx="111125" cy="260350"/>
            </a:xfrm>
            <a:custGeom>
              <a:avLst/>
              <a:gdLst>
                <a:gd name="T0" fmla="*/ 83 w 139"/>
                <a:gd name="T1" fmla="*/ 0 h 329"/>
                <a:gd name="T2" fmla="*/ 118 w 139"/>
                <a:gd name="T3" fmla="*/ 35 h 329"/>
                <a:gd name="T4" fmla="*/ 132 w 139"/>
                <a:gd name="T5" fmla="*/ 91 h 329"/>
                <a:gd name="T6" fmla="*/ 139 w 139"/>
                <a:gd name="T7" fmla="*/ 136 h 329"/>
                <a:gd name="T8" fmla="*/ 138 w 139"/>
                <a:gd name="T9" fmla="*/ 182 h 329"/>
                <a:gd name="T10" fmla="*/ 127 w 139"/>
                <a:gd name="T11" fmla="*/ 239 h 329"/>
                <a:gd name="T12" fmla="*/ 90 w 139"/>
                <a:gd name="T13" fmla="*/ 296 h 329"/>
                <a:gd name="T14" fmla="*/ 45 w 139"/>
                <a:gd name="T15" fmla="*/ 329 h 329"/>
                <a:gd name="T16" fmla="*/ 0 w 139"/>
                <a:gd name="T17" fmla="*/ 253 h 329"/>
                <a:gd name="T18" fmla="*/ 14 w 139"/>
                <a:gd name="T19" fmla="*/ 66 h 329"/>
                <a:gd name="T20" fmla="*/ 83 w 139"/>
                <a:gd name="T2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29">
                  <a:moveTo>
                    <a:pt x="83" y="0"/>
                  </a:moveTo>
                  <a:lnTo>
                    <a:pt x="118" y="35"/>
                  </a:lnTo>
                  <a:lnTo>
                    <a:pt x="132" y="91"/>
                  </a:lnTo>
                  <a:lnTo>
                    <a:pt x="139" y="136"/>
                  </a:lnTo>
                  <a:lnTo>
                    <a:pt x="138" y="182"/>
                  </a:lnTo>
                  <a:lnTo>
                    <a:pt x="127" y="239"/>
                  </a:lnTo>
                  <a:lnTo>
                    <a:pt x="90" y="296"/>
                  </a:lnTo>
                  <a:lnTo>
                    <a:pt x="45" y="329"/>
                  </a:lnTo>
                  <a:lnTo>
                    <a:pt x="0" y="253"/>
                  </a:lnTo>
                  <a:lnTo>
                    <a:pt x="14" y="66"/>
                  </a:lnTo>
                  <a:lnTo>
                    <a:pt x="83" y="0"/>
                  </a:lnTo>
                  <a:close/>
                </a:path>
              </a:pathLst>
            </a:custGeom>
            <a:solidFill>
              <a:srgbClr val="510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Freeform 591"/>
            <p:cNvSpPr>
              <a:spLocks/>
            </p:cNvSpPr>
            <p:nvPr/>
          </p:nvSpPr>
          <p:spPr bwMode="auto">
            <a:xfrm>
              <a:off x="9420226" y="993775"/>
              <a:ext cx="430213" cy="693738"/>
            </a:xfrm>
            <a:custGeom>
              <a:avLst/>
              <a:gdLst>
                <a:gd name="T0" fmla="*/ 189 w 543"/>
                <a:gd name="T1" fmla="*/ 28 h 874"/>
                <a:gd name="T2" fmla="*/ 172 w 543"/>
                <a:gd name="T3" fmla="*/ 73 h 874"/>
                <a:gd name="T4" fmla="*/ 105 w 543"/>
                <a:gd name="T5" fmla="*/ 106 h 874"/>
                <a:gd name="T6" fmla="*/ 54 w 543"/>
                <a:gd name="T7" fmla="*/ 152 h 874"/>
                <a:gd name="T8" fmla="*/ 19 w 543"/>
                <a:gd name="T9" fmla="*/ 211 h 874"/>
                <a:gd name="T10" fmla="*/ 0 w 543"/>
                <a:gd name="T11" fmla="*/ 278 h 874"/>
                <a:gd name="T12" fmla="*/ 7 w 543"/>
                <a:gd name="T13" fmla="*/ 431 h 874"/>
                <a:gd name="T14" fmla="*/ 27 w 543"/>
                <a:gd name="T15" fmla="*/ 485 h 874"/>
                <a:gd name="T16" fmla="*/ 53 w 543"/>
                <a:gd name="T17" fmla="*/ 528 h 874"/>
                <a:gd name="T18" fmla="*/ 84 w 543"/>
                <a:gd name="T19" fmla="*/ 555 h 874"/>
                <a:gd name="T20" fmla="*/ 144 w 543"/>
                <a:gd name="T21" fmla="*/ 596 h 874"/>
                <a:gd name="T22" fmla="*/ 223 w 543"/>
                <a:gd name="T23" fmla="*/ 684 h 874"/>
                <a:gd name="T24" fmla="*/ 162 w 543"/>
                <a:gd name="T25" fmla="*/ 779 h 874"/>
                <a:gd name="T26" fmla="*/ 239 w 543"/>
                <a:gd name="T27" fmla="*/ 857 h 874"/>
                <a:gd name="T28" fmla="*/ 288 w 543"/>
                <a:gd name="T29" fmla="*/ 751 h 874"/>
                <a:gd name="T30" fmla="*/ 333 w 543"/>
                <a:gd name="T31" fmla="*/ 874 h 874"/>
                <a:gd name="T32" fmla="*/ 377 w 543"/>
                <a:gd name="T33" fmla="*/ 845 h 874"/>
                <a:gd name="T34" fmla="*/ 344 w 543"/>
                <a:gd name="T35" fmla="*/ 718 h 874"/>
                <a:gd name="T36" fmla="*/ 410 w 543"/>
                <a:gd name="T37" fmla="*/ 601 h 874"/>
                <a:gd name="T38" fmla="*/ 482 w 543"/>
                <a:gd name="T39" fmla="*/ 543 h 874"/>
                <a:gd name="T40" fmla="*/ 522 w 543"/>
                <a:gd name="T41" fmla="*/ 486 h 874"/>
                <a:gd name="T42" fmla="*/ 539 w 543"/>
                <a:gd name="T43" fmla="*/ 424 h 874"/>
                <a:gd name="T44" fmla="*/ 543 w 543"/>
                <a:gd name="T45" fmla="*/ 345 h 874"/>
                <a:gd name="T46" fmla="*/ 530 w 543"/>
                <a:gd name="T47" fmla="*/ 239 h 874"/>
                <a:gd name="T48" fmla="*/ 508 w 543"/>
                <a:gd name="T49" fmla="*/ 197 h 874"/>
                <a:gd name="T50" fmla="*/ 484 w 543"/>
                <a:gd name="T51" fmla="*/ 163 h 874"/>
                <a:gd name="T52" fmla="*/ 455 w 543"/>
                <a:gd name="T53" fmla="*/ 135 h 874"/>
                <a:gd name="T54" fmla="*/ 424 w 543"/>
                <a:gd name="T55" fmla="*/ 112 h 874"/>
                <a:gd name="T56" fmla="*/ 392 w 543"/>
                <a:gd name="T57" fmla="*/ 95 h 874"/>
                <a:gd name="T58" fmla="*/ 357 w 543"/>
                <a:gd name="T59" fmla="*/ 81 h 874"/>
                <a:gd name="T60" fmla="*/ 323 w 543"/>
                <a:gd name="T61" fmla="*/ 71 h 874"/>
                <a:gd name="T62" fmla="*/ 278 w 543"/>
                <a:gd name="T63" fmla="*/ 39 h 874"/>
                <a:gd name="T64" fmla="*/ 254 w 543"/>
                <a:gd name="T65" fmla="*/ 16 h 874"/>
                <a:gd name="T66" fmla="*/ 240 w 543"/>
                <a:gd name="T67" fmla="*/ 12 h 874"/>
                <a:gd name="T68" fmla="*/ 224 w 543"/>
                <a:gd name="T69" fmla="*/ 7 h 874"/>
                <a:gd name="T70" fmla="*/ 215 w 543"/>
                <a:gd name="T71" fmla="*/ 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3" h="874">
                  <a:moveTo>
                    <a:pt x="217" y="0"/>
                  </a:moveTo>
                  <a:lnTo>
                    <a:pt x="189" y="28"/>
                  </a:lnTo>
                  <a:lnTo>
                    <a:pt x="184" y="44"/>
                  </a:lnTo>
                  <a:lnTo>
                    <a:pt x="172" y="73"/>
                  </a:lnTo>
                  <a:lnTo>
                    <a:pt x="136" y="88"/>
                  </a:lnTo>
                  <a:lnTo>
                    <a:pt x="105" y="106"/>
                  </a:lnTo>
                  <a:lnTo>
                    <a:pt x="78" y="128"/>
                  </a:lnTo>
                  <a:lnTo>
                    <a:pt x="54" y="152"/>
                  </a:lnTo>
                  <a:lnTo>
                    <a:pt x="35" y="180"/>
                  </a:lnTo>
                  <a:lnTo>
                    <a:pt x="19" y="211"/>
                  </a:lnTo>
                  <a:lnTo>
                    <a:pt x="7" y="243"/>
                  </a:lnTo>
                  <a:lnTo>
                    <a:pt x="0" y="278"/>
                  </a:lnTo>
                  <a:lnTo>
                    <a:pt x="0" y="400"/>
                  </a:lnTo>
                  <a:lnTo>
                    <a:pt x="7" y="431"/>
                  </a:lnTo>
                  <a:lnTo>
                    <a:pt x="16" y="459"/>
                  </a:lnTo>
                  <a:lnTo>
                    <a:pt x="27" y="485"/>
                  </a:lnTo>
                  <a:lnTo>
                    <a:pt x="40" y="508"/>
                  </a:lnTo>
                  <a:lnTo>
                    <a:pt x="53" y="528"/>
                  </a:lnTo>
                  <a:lnTo>
                    <a:pt x="68" y="544"/>
                  </a:lnTo>
                  <a:lnTo>
                    <a:pt x="84" y="555"/>
                  </a:lnTo>
                  <a:lnTo>
                    <a:pt x="101" y="562"/>
                  </a:lnTo>
                  <a:lnTo>
                    <a:pt x="144" y="596"/>
                  </a:lnTo>
                  <a:lnTo>
                    <a:pt x="223" y="623"/>
                  </a:lnTo>
                  <a:lnTo>
                    <a:pt x="223" y="684"/>
                  </a:lnTo>
                  <a:lnTo>
                    <a:pt x="217" y="734"/>
                  </a:lnTo>
                  <a:lnTo>
                    <a:pt x="162" y="779"/>
                  </a:lnTo>
                  <a:lnTo>
                    <a:pt x="233" y="779"/>
                  </a:lnTo>
                  <a:lnTo>
                    <a:pt x="239" y="857"/>
                  </a:lnTo>
                  <a:lnTo>
                    <a:pt x="278" y="818"/>
                  </a:lnTo>
                  <a:lnTo>
                    <a:pt x="288" y="751"/>
                  </a:lnTo>
                  <a:lnTo>
                    <a:pt x="328" y="790"/>
                  </a:lnTo>
                  <a:lnTo>
                    <a:pt x="333" y="874"/>
                  </a:lnTo>
                  <a:lnTo>
                    <a:pt x="349" y="807"/>
                  </a:lnTo>
                  <a:lnTo>
                    <a:pt x="377" y="845"/>
                  </a:lnTo>
                  <a:lnTo>
                    <a:pt x="371" y="779"/>
                  </a:lnTo>
                  <a:lnTo>
                    <a:pt x="344" y="718"/>
                  </a:lnTo>
                  <a:lnTo>
                    <a:pt x="339" y="617"/>
                  </a:lnTo>
                  <a:lnTo>
                    <a:pt x="410" y="601"/>
                  </a:lnTo>
                  <a:lnTo>
                    <a:pt x="451" y="571"/>
                  </a:lnTo>
                  <a:lnTo>
                    <a:pt x="482" y="543"/>
                  </a:lnTo>
                  <a:lnTo>
                    <a:pt x="506" y="515"/>
                  </a:lnTo>
                  <a:lnTo>
                    <a:pt x="522" y="486"/>
                  </a:lnTo>
                  <a:lnTo>
                    <a:pt x="533" y="456"/>
                  </a:lnTo>
                  <a:lnTo>
                    <a:pt x="539" y="424"/>
                  </a:lnTo>
                  <a:lnTo>
                    <a:pt x="542" y="387"/>
                  </a:lnTo>
                  <a:lnTo>
                    <a:pt x="543" y="345"/>
                  </a:lnTo>
                  <a:lnTo>
                    <a:pt x="538" y="262"/>
                  </a:lnTo>
                  <a:lnTo>
                    <a:pt x="530" y="239"/>
                  </a:lnTo>
                  <a:lnTo>
                    <a:pt x="520" y="217"/>
                  </a:lnTo>
                  <a:lnTo>
                    <a:pt x="508" y="197"/>
                  </a:lnTo>
                  <a:lnTo>
                    <a:pt x="497" y="179"/>
                  </a:lnTo>
                  <a:lnTo>
                    <a:pt x="484" y="163"/>
                  </a:lnTo>
                  <a:lnTo>
                    <a:pt x="470" y="148"/>
                  </a:lnTo>
                  <a:lnTo>
                    <a:pt x="455" y="135"/>
                  </a:lnTo>
                  <a:lnTo>
                    <a:pt x="440" y="122"/>
                  </a:lnTo>
                  <a:lnTo>
                    <a:pt x="424" y="112"/>
                  </a:lnTo>
                  <a:lnTo>
                    <a:pt x="408" y="103"/>
                  </a:lnTo>
                  <a:lnTo>
                    <a:pt x="392" y="95"/>
                  </a:lnTo>
                  <a:lnTo>
                    <a:pt x="375" y="87"/>
                  </a:lnTo>
                  <a:lnTo>
                    <a:pt x="357" y="81"/>
                  </a:lnTo>
                  <a:lnTo>
                    <a:pt x="340" y="75"/>
                  </a:lnTo>
                  <a:lnTo>
                    <a:pt x="323" y="71"/>
                  </a:lnTo>
                  <a:lnTo>
                    <a:pt x="306" y="67"/>
                  </a:lnTo>
                  <a:lnTo>
                    <a:pt x="278" y="39"/>
                  </a:lnTo>
                  <a:lnTo>
                    <a:pt x="256" y="16"/>
                  </a:lnTo>
                  <a:lnTo>
                    <a:pt x="254" y="16"/>
                  </a:lnTo>
                  <a:lnTo>
                    <a:pt x="248" y="14"/>
                  </a:lnTo>
                  <a:lnTo>
                    <a:pt x="240" y="12"/>
                  </a:lnTo>
                  <a:lnTo>
                    <a:pt x="232" y="9"/>
                  </a:lnTo>
                  <a:lnTo>
                    <a:pt x="224" y="7"/>
                  </a:lnTo>
                  <a:lnTo>
                    <a:pt x="218" y="4"/>
                  </a:lnTo>
                  <a:lnTo>
                    <a:pt x="215" y="1"/>
                  </a:lnTo>
                  <a:lnTo>
                    <a:pt x="217" y="0"/>
                  </a:lnTo>
                  <a:close/>
                </a:path>
              </a:pathLst>
            </a:custGeom>
            <a:solidFill>
              <a:srgbClr val="B50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Freeform 592"/>
            <p:cNvSpPr>
              <a:spLocks/>
            </p:cNvSpPr>
            <p:nvPr/>
          </p:nvSpPr>
          <p:spPr bwMode="auto">
            <a:xfrm>
              <a:off x="9459913" y="1066800"/>
              <a:ext cx="280988" cy="158750"/>
            </a:xfrm>
            <a:custGeom>
              <a:avLst/>
              <a:gdLst>
                <a:gd name="T0" fmla="*/ 98 w 354"/>
                <a:gd name="T1" fmla="*/ 14 h 202"/>
                <a:gd name="T2" fmla="*/ 228 w 354"/>
                <a:gd name="T3" fmla="*/ 0 h 202"/>
                <a:gd name="T4" fmla="*/ 260 w 354"/>
                <a:gd name="T5" fmla="*/ 14 h 202"/>
                <a:gd name="T6" fmla="*/ 286 w 354"/>
                <a:gd name="T7" fmla="*/ 26 h 202"/>
                <a:gd name="T8" fmla="*/ 304 w 354"/>
                <a:gd name="T9" fmla="*/ 36 h 202"/>
                <a:gd name="T10" fmla="*/ 318 w 354"/>
                <a:gd name="T11" fmla="*/ 49 h 202"/>
                <a:gd name="T12" fmla="*/ 328 w 354"/>
                <a:gd name="T13" fmla="*/ 65 h 202"/>
                <a:gd name="T14" fmla="*/ 336 w 354"/>
                <a:gd name="T15" fmla="*/ 88 h 202"/>
                <a:gd name="T16" fmla="*/ 344 w 354"/>
                <a:gd name="T17" fmla="*/ 119 h 202"/>
                <a:gd name="T18" fmla="*/ 354 w 354"/>
                <a:gd name="T19" fmla="*/ 160 h 202"/>
                <a:gd name="T20" fmla="*/ 335 w 354"/>
                <a:gd name="T21" fmla="*/ 147 h 202"/>
                <a:gd name="T22" fmla="*/ 320 w 354"/>
                <a:gd name="T23" fmla="*/ 137 h 202"/>
                <a:gd name="T24" fmla="*/ 308 w 354"/>
                <a:gd name="T25" fmla="*/ 129 h 202"/>
                <a:gd name="T26" fmla="*/ 295 w 354"/>
                <a:gd name="T27" fmla="*/ 122 h 202"/>
                <a:gd name="T28" fmla="*/ 281 w 354"/>
                <a:gd name="T29" fmla="*/ 118 h 202"/>
                <a:gd name="T30" fmla="*/ 265 w 354"/>
                <a:gd name="T31" fmla="*/ 113 h 202"/>
                <a:gd name="T32" fmla="*/ 243 w 354"/>
                <a:gd name="T33" fmla="*/ 109 h 202"/>
                <a:gd name="T34" fmla="*/ 217 w 354"/>
                <a:gd name="T35" fmla="*/ 103 h 202"/>
                <a:gd name="T36" fmla="*/ 186 w 354"/>
                <a:gd name="T37" fmla="*/ 104 h 202"/>
                <a:gd name="T38" fmla="*/ 156 w 354"/>
                <a:gd name="T39" fmla="*/ 107 h 202"/>
                <a:gd name="T40" fmla="*/ 129 w 354"/>
                <a:gd name="T41" fmla="*/ 116 h 202"/>
                <a:gd name="T42" fmla="*/ 106 w 354"/>
                <a:gd name="T43" fmla="*/ 126 h 202"/>
                <a:gd name="T44" fmla="*/ 84 w 354"/>
                <a:gd name="T45" fmla="*/ 140 h 202"/>
                <a:gd name="T46" fmla="*/ 65 w 354"/>
                <a:gd name="T47" fmla="*/ 157 h 202"/>
                <a:gd name="T48" fmla="*/ 48 w 354"/>
                <a:gd name="T49" fmla="*/ 178 h 202"/>
                <a:gd name="T50" fmla="*/ 33 w 354"/>
                <a:gd name="T51" fmla="*/ 202 h 202"/>
                <a:gd name="T52" fmla="*/ 10 w 354"/>
                <a:gd name="T53" fmla="*/ 173 h 202"/>
                <a:gd name="T54" fmla="*/ 0 w 354"/>
                <a:gd name="T55" fmla="*/ 144 h 202"/>
                <a:gd name="T56" fmla="*/ 0 w 354"/>
                <a:gd name="T57" fmla="*/ 117 h 202"/>
                <a:gd name="T58" fmla="*/ 8 w 354"/>
                <a:gd name="T59" fmla="*/ 91 h 202"/>
                <a:gd name="T60" fmla="*/ 24 w 354"/>
                <a:gd name="T61" fmla="*/ 68 h 202"/>
                <a:gd name="T62" fmla="*/ 45 w 354"/>
                <a:gd name="T63" fmla="*/ 48 h 202"/>
                <a:gd name="T64" fmla="*/ 70 w 354"/>
                <a:gd name="T65" fmla="*/ 29 h 202"/>
                <a:gd name="T66" fmla="*/ 98 w 354"/>
                <a:gd name="T67" fmla="*/ 1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4" h="202">
                  <a:moveTo>
                    <a:pt x="98" y="14"/>
                  </a:moveTo>
                  <a:lnTo>
                    <a:pt x="228" y="0"/>
                  </a:lnTo>
                  <a:lnTo>
                    <a:pt x="260" y="14"/>
                  </a:lnTo>
                  <a:lnTo>
                    <a:pt x="286" y="26"/>
                  </a:lnTo>
                  <a:lnTo>
                    <a:pt x="304" y="36"/>
                  </a:lnTo>
                  <a:lnTo>
                    <a:pt x="318" y="49"/>
                  </a:lnTo>
                  <a:lnTo>
                    <a:pt x="328" y="65"/>
                  </a:lnTo>
                  <a:lnTo>
                    <a:pt x="336" y="88"/>
                  </a:lnTo>
                  <a:lnTo>
                    <a:pt x="344" y="119"/>
                  </a:lnTo>
                  <a:lnTo>
                    <a:pt x="354" y="160"/>
                  </a:lnTo>
                  <a:lnTo>
                    <a:pt x="335" y="147"/>
                  </a:lnTo>
                  <a:lnTo>
                    <a:pt x="320" y="137"/>
                  </a:lnTo>
                  <a:lnTo>
                    <a:pt x="308" y="129"/>
                  </a:lnTo>
                  <a:lnTo>
                    <a:pt x="295" y="122"/>
                  </a:lnTo>
                  <a:lnTo>
                    <a:pt x="281" y="118"/>
                  </a:lnTo>
                  <a:lnTo>
                    <a:pt x="265" y="113"/>
                  </a:lnTo>
                  <a:lnTo>
                    <a:pt x="243" y="109"/>
                  </a:lnTo>
                  <a:lnTo>
                    <a:pt x="217" y="103"/>
                  </a:lnTo>
                  <a:lnTo>
                    <a:pt x="186" y="104"/>
                  </a:lnTo>
                  <a:lnTo>
                    <a:pt x="156" y="107"/>
                  </a:lnTo>
                  <a:lnTo>
                    <a:pt x="129" y="116"/>
                  </a:lnTo>
                  <a:lnTo>
                    <a:pt x="106" y="126"/>
                  </a:lnTo>
                  <a:lnTo>
                    <a:pt x="84" y="140"/>
                  </a:lnTo>
                  <a:lnTo>
                    <a:pt x="65" y="157"/>
                  </a:lnTo>
                  <a:lnTo>
                    <a:pt x="48" y="178"/>
                  </a:lnTo>
                  <a:lnTo>
                    <a:pt x="33" y="202"/>
                  </a:lnTo>
                  <a:lnTo>
                    <a:pt x="10" y="173"/>
                  </a:lnTo>
                  <a:lnTo>
                    <a:pt x="0" y="144"/>
                  </a:lnTo>
                  <a:lnTo>
                    <a:pt x="0" y="117"/>
                  </a:lnTo>
                  <a:lnTo>
                    <a:pt x="8" y="91"/>
                  </a:lnTo>
                  <a:lnTo>
                    <a:pt x="24" y="68"/>
                  </a:lnTo>
                  <a:lnTo>
                    <a:pt x="45" y="48"/>
                  </a:lnTo>
                  <a:lnTo>
                    <a:pt x="70" y="29"/>
                  </a:lnTo>
                  <a:lnTo>
                    <a:pt x="98" y="14"/>
                  </a:lnTo>
                  <a:close/>
                </a:path>
              </a:pathLst>
            </a:custGeom>
            <a:solidFill>
              <a:srgbClr val="B50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Freeform 593"/>
            <p:cNvSpPr>
              <a:spLocks/>
            </p:cNvSpPr>
            <p:nvPr/>
          </p:nvSpPr>
          <p:spPr bwMode="auto">
            <a:xfrm>
              <a:off x="10356851" y="1120775"/>
              <a:ext cx="265113" cy="187325"/>
            </a:xfrm>
            <a:custGeom>
              <a:avLst/>
              <a:gdLst>
                <a:gd name="T0" fmla="*/ 143 w 334"/>
                <a:gd name="T1" fmla="*/ 0 h 236"/>
                <a:gd name="T2" fmla="*/ 269 w 334"/>
                <a:gd name="T3" fmla="*/ 39 h 236"/>
                <a:gd name="T4" fmla="*/ 293 w 334"/>
                <a:gd name="T5" fmla="*/ 65 h 236"/>
                <a:gd name="T6" fmla="*/ 311 w 334"/>
                <a:gd name="T7" fmla="*/ 86 h 236"/>
                <a:gd name="T8" fmla="*/ 324 w 334"/>
                <a:gd name="T9" fmla="*/ 102 h 236"/>
                <a:gd name="T10" fmla="*/ 331 w 334"/>
                <a:gd name="T11" fmla="*/ 119 h 236"/>
                <a:gd name="T12" fmla="*/ 334 w 334"/>
                <a:gd name="T13" fmla="*/ 139 h 236"/>
                <a:gd name="T14" fmla="*/ 332 w 334"/>
                <a:gd name="T15" fmla="*/ 163 h 236"/>
                <a:gd name="T16" fmla="*/ 327 w 334"/>
                <a:gd name="T17" fmla="*/ 194 h 236"/>
                <a:gd name="T18" fmla="*/ 319 w 334"/>
                <a:gd name="T19" fmla="*/ 236 h 236"/>
                <a:gd name="T20" fmla="*/ 309 w 334"/>
                <a:gd name="T21" fmla="*/ 217 h 236"/>
                <a:gd name="T22" fmla="*/ 298 w 334"/>
                <a:gd name="T23" fmla="*/ 202 h 236"/>
                <a:gd name="T24" fmla="*/ 290 w 334"/>
                <a:gd name="T25" fmla="*/ 189 h 236"/>
                <a:gd name="T26" fmla="*/ 281 w 334"/>
                <a:gd name="T27" fmla="*/ 179 h 236"/>
                <a:gd name="T28" fmla="*/ 270 w 334"/>
                <a:gd name="T29" fmla="*/ 168 h 236"/>
                <a:gd name="T30" fmla="*/ 256 w 334"/>
                <a:gd name="T31" fmla="*/ 157 h 236"/>
                <a:gd name="T32" fmla="*/ 239 w 334"/>
                <a:gd name="T33" fmla="*/ 144 h 236"/>
                <a:gd name="T34" fmla="*/ 217 w 334"/>
                <a:gd name="T35" fmla="*/ 128 h 236"/>
                <a:gd name="T36" fmla="*/ 202 w 334"/>
                <a:gd name="T37" fmla="*/ 122 h 236"/>
                <a:gd name="T38" fmla="*/ 188 w 334"/>
                <a:gd name="T39" fmla="*/ 117 h 236"/>
                <a:gd name="T40" fmla="*/ 173 w 334"/>
                <a:gd name="T41" fmla="*/ 112 h 236"/>
                <a:gd name="T42" fmla="*/ 159 w 334"/>
                <a:gd name="T43" fmla="*/ 109 h 236"/>
                <a:gd name="T44" fmla="*/ 145 w 334"/>
                <a:gd name="T45" fmla="*/ 106 h 236"/>
                <a:gd name="T46" fmla="*/ 133 w 334"/>
                <a:gd name="T47" fmla="*/ 105 h 236"/>
                <a:gd name="T48" fmla="*/ 119 w 334"/>
                <a:gd name="T49" fmla="*/ 104 h 236"/>
                <a:gd name="T50" fmla="*/ 106 w 334"/>
                <a:gd name="T51" fmla="*/ 105 h 236"/>
                <a:gd name="T52" fmla="*/ 93 w 334"/>
                <a:gd name="T53" fmla="*/ 106 h 236"/>
                <a:gd name="T54" fmla="*/ 81 w 334"/>
                <a:gd name="T55" fmla="*/ 109 h 236"/>
                <a:gd name="T56" fmla="*/ 68 w 334"/>
                <a:gd name="T57" fmla="*/ 112 h 236"/>
                <a:gd name="T58" fmla="*/ 57 w 334"/>
                <a:gd name="T59" fmla="*/ 117 h 236"/>
                <a:gd name="T60" fmla="*/ 44 w 334"/>
                <a:gd name="T61" fmla="*/ 122 h 236"/>
                <a:gd name="T62" fmla="*/ 32 w 334"/>
                <a:gd name="T63" fmla="*/ 129 h 236"/>
                <a:gd name="T64" fmla="*/ 21 w 334"/>
                <a:gd name="T65" fmla="*/ 136 h 236"/>
                <a:gd name="T66" fmla="*/ 9 w 334"/>
                <a:gd name="T67" fmla="*/ 145 h 236"/>
                <a:gd name="T68" fmla="*/ 0 w 334"/>
                <a:gd name="T69" fmla="*/ 110 h 236"/>
                <a:gd name="T70" fmla="*/ 1 w 334"/>
                <a:gd name="T71" fmla="*/ 80 h 236"/>
                <a:gd name="T72" fmla="*/ 12 w 334"/>
                <a:gd name="T73" fmla="*/ 56 h 236"/>
                <a:gd name="T74" fmla="*/ 30 w 334"/>
                <a:gd name="T75" fmla="*/ 35 h 236"/>
                <a:gd name="T76" fmla="*/ 53 w 334"/>
                <a:gd name="T77" fmla="*/ 20 h 236"/>
                <a:gd name="T78" fmla="*/ 82 w 334"/>
                <a:gd name="T79" fmla="*/ 10 h 236"/>
                <a:gd name="T80" fmla="*/ 112 w 334"/>
                <a:gd name="T81" fmla="*/ 3 h 236"/>
                <a:gd name="T82" fmla="*/ 143 w 334"/>
                <a:gd name="T8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236">
                  <a:moveTo>
                    <a:pt x="143" y="0"/>
                  </a:moveTo>
                  <a:lnTo>
                    <a:pt x="269" y="39"/>
                  </a:lnTo>
                  <a:lnTo>
                    <a:pt x="293" y="65"/>
                  </a:lnTo>
                  <a:lnTo>
                    <a:pt x="311" y="86"/>
                  </a:lnTo>
                  <a:lnTo>
                    <a:pt x="324" y="102"/>
                  </a:lnTo>
                  <a:lnTo>
                    <a:pt x="331" y="119"/>
                  </a:lnTo>
                  <a:lnTo>
                    <a:pt x="334" y="139"/>
                  </a:lnTo>
                  <a:lnTo>
                    <a:pt x="332" y="163"/>
                  </a:lnTo>
                  <a:lnTo>
                    <a:pt x="327" y="194"/>
                  </a:lnTo>
                  <a:lnTo>
                    <a:pt x="319" y="236"/>
                  </a:lnTo>
                  <a:lnTo>
                    <a:pt x="309" y="217"/>
                  </a:lnTo>
                  <a:lnTo>
                    <a:pt x="298" y="202"/>
                  </a:lnTo>
                  <a:lnTo>
                    <a:pt x="290" y="189"/>
                  </a:lnTo>
                  <a:lnTo>
                    <a:pt x="281" y="179"/>
                  </a:lnTo>
                  <a:lnTo>
                    <a:pt x="270" y="168"/>
                  </a:lnTo>
                  <a:lnTo>
                    <a:pt x="256" y="157"/>
                  </a:lnTo>
                  <a:lnTo>
                    <a:pt x="239" y="144"/>
                  </a:lnTo>
                  <a:lnTo>
                    <a:pt x="217" y="128"/>
                  </a:lnTo>
                  <a:lnTo>
                    <a:pt x="202" y="122"/>
                  </a:lnTo>
                  <a:lnTo>
                    <a:pt x="188" y="117"/>
                  </a:lnTo>
                  <a:lnTo>
                    <a:pt x="173" y="112"/>
                  </a:lnTo>
                  <a:lnTo>
                    <a:pt x="159" y="109"/>
                  </a:lnTo>
                  <a:lnTo>
                    <a:pt x="145" y="106"/>
                  </a:lnTo>
                  <a:lnTo>
                    <a:pt x="133" y="105"/>
                  </a:lnTo>
                  <a:lnTo>
                    <a:pt x="119" y="104"/>
                  </a:lnTo>
                  <a:lnTo>
                    <a:pt x="106" y="105"/>
                  </a:lnTo>
                  <a:lnTo>
                    <a:pt x="93" y="106"/>
                  </a:lnTo>
                  <a:lnTo>
                    <a:pt x="81" y="109"/>
                  </a:lnTo>
                  <a:lnTo>
                    <a:pt x="68" y="112"/>
                  </a:lnTo>
                  <a:lnTo>
                    <a:pt x="57" y="117"/>
                  </a:lnTo>
                  <a:lnTo>
                    <a:pt x="44" y="122"/>
                  </a:lnTo>
                  <a:lnTo>
                    <a:pt x="32" y="129"/>
                  </a:lnTo>
                  <a:lnTo>
                    <a:pt x="21" y="136"/>
                  </a:lnTo>
                  <a:lnTo>
                    <a:pt x="9" y="145"/>
                  </a:lnTo>
                  <a:lnTo>
                    <a:pt x="0" y="110"/>
                  </a:lnTo>
                  <a:lnTo>
                    <a:pt x="1" y="80"/>
                  </a:lnTo>
                  <a:lnTo>
                    <a:pt x="12" y="56"/>
                  </a:lnTo>
                  <a:lnTo>
                    <a:pt x="30" y="35"/>
                  </a:lnTo>
                  <a:lnTo>
                    <a:pt x="53" y="20"/>
                  </a:lnTo>
                  <a:lnTo>
                    <a:pt x="82" y="10"/>
                  </a:lnTo>
                  <a:lnTo>
                    <a:pt x="112" y="3"/>
                  </a:lnTo>
                  <a:lnTo>
                    <a:pt x="143" y="0"/>
                  </a:lnTo>
                  <a:close/>
                </a:path>
              </a:pathLst>
            </a:custGeom>
            <a:solidFill>
              <a:srgbClr val="B50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Freeform 594"/>
            <p:cNvSpPr>
              <a:spLocks/>
            </p:cNvSpPr>
            <p:nvPr/>
          </p:nvSpPr>
          <p:spPr bwMode="auto">
            <a:xfrm>
              <a:off x="10460038" y="1169988"/>
              <a:ext cx="196850" cy="220663"/>
            </a:xfrm>
            <a:custGeom>
              <a:avLst/>
              <a:gdLst>
                <a:gd name="T0" fmla="*/ 121 w 248"/>
                <a:gd name="T1" fmla="*/ 68 h 276"/>
                <a:gd name="T2" fmla="*/ 145 w 248"/>
                <a:gd name="T3" fmla="*/ 149 h 276"/>
                <a:gd name="T4" fmla="*/ 129 w 248"/>
                <a:gd name="T5" fmla="*/ 182 h 276"/>
                <a:gd name="T6" fmla="*/ 117 w 248"/>
                <a:gd name="T7" fmla="*/ 205 h 276"/>
                <a:gd name="T8" fmla="*/ 105 w 248"/>
                <a:gd name="T9" fmla="*/ 222 h 276"/>
                <a:gd name="T10" fmla="*/ 94 w 248"/>
                <a:gd name="T11" fmla="*/ 233 h 276"/>
                <a:gd name="T12" fmla="*/ 80 w 248"/>
                <a:gd name="T13" fmla="*/ 244 h 276"/>
                <a:gd name="T14" fmla="*/ 61 w 248"/>
                <a:gd name="T15" fmla="*/ 252 h 276"/>
                <a:gd name="T16" fmla="*/ 35 w 248"/>
                <a:gd name="T17" fmla="*/ 262 h 276"/>
                <a:gd name="T18" fmla="*/ 0 w 248"/>
                <a:gd name="T19" fmla="*/ 276 h 276"/>
                <a:gd name="T20" fmla="*/ 122 w 248"/>
                <a:gd name="T21" fmla="*/ 274 h 276"/>
                <a:gd name="T22" fmla="*/ 154 w 248"/>
                <a:gd name="T23" fmla="*/ 256 h 276"/>
                <a:gd name="T24" fmla="*/ 179 w 248"/>
                <a:gd name="T25" fmla="*/ 243 h 276"/>
                <a:gd name="T26" fmla="*/ 200 w 248"/>
                <a:gd name="T27" fmla="*/ 228 h 276"/>
                <a:gd name="T28" fmla="*/ 215 w 248"/>
                <a:gd name="T29" fmla="*/ 212 h 276"/>
                <a:gd name="T30" fmla="*/ 227 w 248"/>
                <a:gd name="T31" fmla="*/ 190 h 276"/>
                <a:gd name="T32" fmla="*/ 236 w 248"/>
                <a:gd name="T33" fmla="*/ 163 h 276"/>
                <a:gd name="T34" fmla="*/ 242 w 248"/>
                <a:gd name="T35" fmla="*/ 126 h 276"/>
                <a:gd name="T36" fmla="*/ 248 w 248"/>
                <a:gd name="T37" fmla="*/ 80 h 276"/>
                <a:gd name="T38" fmla="*/ 174 w 248"/>
                <a:gd name="T39" fmla="*/ 0 h 276"/>
                <a:gd name="T40" fmla="*/ 183 w 248"/>
                <a:gd name="T41" fmla="*/ 22 h 276"/>
                <a:gd name="T42" fmla="*/ 192 w 248"/>
                <a:gd name="T43" fmla="*/ 40 h 276"/>
                <a:gd name="T44" fmla="*/ 198 w 248"/>
                <a:gd name="T45" fmla="*/ 56 h 276"/>
                <a:gd name="T46" fmla="*/ 203 w 248"/>
                <a:gd name="T47" fmla="*/ 71 h 276"/>
                <a:gd name="T48" fmla="*/ 205 w 248"/>
                <a:gd name="T49" fmla="*/ 85 h 276"/>
                <a:gd name="T50" fmla="*/ 204 w 248"/>
                <a:gd name="T51" fmla="*/ 101 h 276"/>
                <a:gd name="T52" fmla="*/ 200 w 248"/>
                <a:gd name="T53" fmla="*/ 118 h 276"/>
                <a:gd name="T54" fmla="*/ 192 w 248"/>
                <a:gd name="T55" fmla="*/ 140 h 276"/>
                <a:gd name="T56" fmla="*/ 186 w 248"/>
                <a:gd name="T57" fmla="*/ 124 h 276"/>
                <a:gd name="T58" fmla="*/ 179 w 248"/>
                <a:gd name="T59" fmla="*/ 110 h 276"/>
                <a:gd name="T60" fmla="*/ 171 w 248"/>
                <a:gd name="T61" fmla="*/ 100 h 276"/>
                <a:gd name="T62" fmla="*/ 162 w 248"/>
                <a:gd name="T63" fmla="*/ 89 h 276"/>
                <a:gd name="T64" fmla="*/ 152 w 248"/>
                <a:gd name="T65" fmla="*/ 83 h 276"/>
                <a:gd name="T66" fmla="*/ 142 w 248"/>
                <a:gd name="T67" fmla="*/ 77 h 276"/>
                <a:gd name="T68" fmla="*/ 132 w 248"/>
                <a:gd name="T69" fmla="*/ 71 h 276"/>
                <a:gd name="T70" fmla="*/ 121 w 248"/>
                <a:gd name="T71" fmla="*/ 6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8" h="276">
                  <a:moveTo>
                    <a:pt x="121" y="68"/>
                  </a:moveTo>
                  <a:lnTo>
                    <a:pt x="145" y="149"/>
                  </a:lnTo>
                  <a:lnTo>
                    <a:pt x="129" y="182"/>
                  </a:lnTo>
                  <a:lnTo>
                    <a:pt x="117" y="205"/>
                  </a:lnTo>
                  <a:lnTo>
                    <a:pt x="105" y="222"/>
                  </a:lnTo>
                  <a:lnTo>
                    <a:pt x="94" y="233"/>
                  </a:lnTo>
                  <a:lnTo>
                    <a:pt x="80" y="244"/>
                  </a:lnTo>
                  <a:lnTo>
                    <a:pt x="61" y="252"/>
                  </a:lnTo>
                  <a:lnTo>
                    <a:pt x="35" y="262"/>
                  </a:lnTo>
                  <a:lnTo>
                    <a:pt x="0" y="276"/>
                  </a:lnTo>
                  <a:lnTo>
                    <a:pt x="122" y="274"/>
                  </a:lnTo>
                  <a:lnTo>
                    <a:pt x="154" y="256"/>
                  </a:lnTo>
                  <a:lnTo>
                    <a:pt x="179" y="243"/>
                  </a:lnTo>
                  <a:lnTo>
                    <a:pt x="200" y="228"/>
                  </a:lnTo>
                  <a:lnTo>
                    <a:pt x="215" y="212"/>
                  </a:lnTo>
                  <a:lnTo>
                    <a:pt x="227" y="190"/>
                  </a:lnTo>
                  <a:lnTo>
                    <a:pt x="236" y="163"/>
                  </a:lnTo>
                  <a:lnTo>
                    <a:pt x="242" y="126"/>
                  </a:lnTo>
                  <a:lnTo>
                    <a:pt x="248" y="80"/>
                  </a:lnTo>
                  <a:lnTo>
                    <a:pt x="174" y="0"/>
                  </a:lnTo>
                  <a:lnTo>
                    <a:pt x="183" y="22"/>
                  </a:lnTo>
                  <a:lnTo>
                    <a:pt x="192" y="40"/>
                  </a:lnTo>
                  <a:lnTo>
                    <a:pt x="198" y="56"/>
                  </a:lnTo>
                  <a:lnTo>
                    <a:pt x="203" y="71"/>
                  </a:lnTo>
                  <a:lnTo>
                    <a:pt x="205" y="85"/>
                  </a:lnTo>
                  <a:lnTo>
                    <a:pt x="204" y="101"/>
                  </a:lnTo>
                  <a:lnTo>
                    <a:pt x="200" y="118"/>
                  </a:lnTo>
                  <a:lnTo>
                    <a:pt x="192" y="140"/>
                  </a:lnTo>
                  <a:lnTo>
                    <a:pt x="186" y="124"/>
                  </a:lnTo>
                  <a:lnTo>
                    <a:pt x="179" y="110"/>
                  </a:lnTo>
                  <a:lnTo>
                    <a:pt x="171" y="100"/>
                  </a:lnTo>
                  <a:lnTo>
                    <a:pt x="162" y="89"/>
                  </a:lnTo>
                  <a:lnTo>
                    <a:pt x="152" y="83"/>
                  </a:lnTo>
                  <a:lnTo>
                    <a:pt x="142" y="77"/>
                  </a:lnTo>
                  <a:lnTo>
                    <a:pt x="132" y="71"/>
                  </a:lnTo>
                  <a:lnTo>
                    <a:pt x="121" y="68"/>
                  </a:lnTo>
                  <a:close/>
                </a:path>
              </a:pathLst>
            </a:custGeom>
            <a:solidFill>
              <a:srgbClr val="FF1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Freeform 595"/>
            <p:cNvSpPr>
              <a:spLocks/>
            </p:cNvSpPr>
            <p:nvPr/>
          </p:nvSpPr>
          <p:spPr bwMode="auto">
            <a:xfrm>
              <a:off x="9418638" y="1227138"/>
              <a:ext cx="242888" cy="254000"/>
            </a:xfrm>
            <a:custGeom>
              <a:avLst/>
              <a:gdLst>
                <a:gd name="T0" fmla="*/ 0 w 308"/>
                <a:gd name="T1" fmla="*/ 0 h 319"/>
                <a:gd name="T2" fmla="*/ 8 w 308"/>
                <a:gd name="T3" fmla="*/ 145 h 319"/>
                <a:gd name="T4" fmla="*/ 20 w 308"/>
                <a:gd name="T5" fmla="*/ 172 h 319"/>
                <a:gd name="T6" fmla="*/ 32 w 308"/>
                <a:gd name="T7" fmla="*/ 196 h 319"/>
                <a:gd name="T8" fmla="*/ 45 w 308"/>
                <a:gd name="T9" fmla="*/ 218 h 319"/>
                <a:gd name="T10" fmla="*/ 59 w 308"/>
                <a:gd name="T11" fmla="*/ 237 h 319"/>
                <a:gd name="T12" fmla="*/ 74 w 308"/>
                <a:gd name="T13" fmla="*/ 255 h 319"/>
                <a:gd name="T14" fmla="*/ 89 w 308"/>
                <a:gd name="T15" fmla="*/ 270 h 319"/>
                <a:gd name="T16" fmla="*/ 105 w 308"/>
                <a:gd name="T17" fmla="*/ 283 h 319"/>
                <a:gd name="T18" fmla="*/ 122 w 308"/>
                <a:gd name="T19" fmla="*/ 294 h 319"/>
                <a:gd name="T20" fmla="*/ 141 w 308"/>
                <a:gd name="T21" fmla="*/ 303 h 319"/>
                <a:gd name="T22" fmla="*/ 160 w 308"/>
                <a:gd name="T23" fmla="*/ 310 h 319"/>
                <a:gd name="T24" fmla="*/ 182 w 308"/>
                <a:gd name="T25" fmla="*/ 316 h 319"/>
                <a:gd name="T26" fmla="*/ 204 w 308"/>
                <a:gd name="T27" fmla="*/ 318 h 319"/>
                <a:gd name="T28" fmla="*/ 227 w 308"/>
                <a:gd name="T29" fmla="*/ 319 h 319"/>
                <a:gd name="T30" fmla="*/ 252 w 308"/>
                <a:gd name="T31" fmla="*/ 319 h 319"/>
                <a:gd name="T32" fmla="*/ 279 w 308"/>
                <a:gd name="T33" fmla="*/ 317 h 319"/>
                <a:gd name="T34" fmla="*/ 308 w 308"/>
                <a:gd name="T35" fmla="*/ 312 h 319"/>
                <a:gd name="T36" fmla="*/ 279 w 308"/>
                <a:gd name="T37" fmla="*/ 312 h 319"/>
                <a:gd name="T38" fmla="*/ 252 w 308"/>
                <a:gd name="T39" fmla="*/ 310 h 319"/>
                <a:gd name="T40" fmla="*/ 228 w 308"/>
                <a:gd name="T41" fmla="*/ 308 h 319"/>
                <a:gd name="T42" fmla="*/ 206 w 308"/>
                <a:gd name="T43" fmla="*/ 303 h 319"/>
                <a:gd name="T44" fmla="*/ 187 w 308"/>
                <a:gd name="T45" fmla="*/ 297 h 319"/>
                <a:gd name="T46" fmla="*/ 168 w 308"/>
                <a:gd name="T47" fmla="*/ 290 h 319"/>
                <a:gd name="T48" fmla="*/ 152 w 308"/>
                <a:gd name="T49" fmla="*/ 282 h 319"/>
                <a:gd name="T50" fmla="*/ 137 w 308"/>
                <a:gd name="T51" fmla="*/ 272 h 319"/>
                <a:gd name="T52" fmla="*/ 122 w 308"/>
                <a:gd name="T53" fmla="*/ 260 h 319"/>
                <a:gd name="T54" fmla="*/ 108 w 308"/>
                <a:gd name="T55" fmla="*/ 248 h 319"/>
                <a:gd name="T56" fmla="*/ 96 w 308"/>
                <a:gd name="T57" fmla="*/ 233 h 319"/>
                <a:gd name="T58" fmla="*/ 83 w 308"/>
                <a:gd name="T59" fmla="*/ 215 h 319"/>
                <a:gd name="T60" fmla="*/ 70 w 308"/>
                <a:gd name="T61" fmla="*/ 197 h 319"/>
                <a:gd name="T62" fmla="*/ 58 w 308"/>
                <a:gd name="T63" fmla="*/ 176 h 319"/>
                <a:gd name="T64" fmla="*/ 45 w 308"/>
                <a:gd name="T65" fmla="*/ 153 h 319"/>
                <a:gd name="T66" fmla="*/ 31 w 308"/>
                <a:gd name="T67" fmla="*/ 128 h 319"/>
                <a:gd name="T68" fmla="*/ 22 w 308"/>
                <a:gd name="T69" fmla="*/ 92 h 319"/>
                <a:gd name="T70" fmla="*/ 0 w 308"/>
                <a:gd name="T71"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8" h="319">
                  <a:moveTo>
                    <a:pt x="0" y="0"/>
                  </a:moveTo>
                  <a:lnTo>
                    <a:pt x="8" y="145"/>
                  </a:lnTo>
                  <a:lnTo>
                    <a:pt x="20" y="172"/>
                  </a:lnTo>
                  <a:lnTo>
                    <a:pt x="32" y="196"/>
                  </a:lnTo>
                  <a:lnTo>
                    <a:pt x="45" y="218"/>
                  </a:lnTo>
                  <a:lnTo>
                    <a:pt x="59" y="237"/>
                  </a:lnTo>
                  <a:lnTo>
                    <a:pt x="74" y="255"/>
                  </a:lnTo>
                  <a:lnTo>
                    <a:pt x="89" y="270"/>
                  </a:lnTo>
                  <a:lnTo>
                    <a:pt x="105" y="283"/>
                  </a:lnTo>
                  <a:lnTo>
                    <a:pt x="122" y="294"/>
                  </a:lnTo>
                  <a:lnTo>
                    <a:pt x="141" y="303"/>
                  </a:lnTo>
                  <a:lnTo>
                    <a:pt x="160" y="310"/>
                  </a:lnTo>
                  <a:lnTo>
                    <a:pt x="182" y="316"/>
                  </a:lnTo>
                  <a:lnTo>
                    <a:pt x="204" y="318"/>
                  </a:lnTo>
                  <a:lnTo>
                    <a:pt x="227" y="319"/>
                  </a:lnTo>
                  <a:lnTo>
                    <a:pt x="252" y="319"/>
                  </a:lnTo>
                  <a:lnTo>
                    <a:pt x="279" y="317"/>
                  </a:lnTo>
                  <a:lnTo>
                    <a:pt x="308" y="312"/>
                  </a:lnTo>
                  <a:lnTo>
                    <a:pt x="279" y="312"/>
                  </a:lnTo>
                  <a:lnTo>
                    <a:pt x="252" y="310"/>
                  </a:lnTo>
                  <a:lnTo>
                    <a:pt x="228" y="308"/>
                  </a:lnTo>
                  <a:lnTo>
                    <a:pt x="206" y="303"/>
                  </a:lnTo>
                  <a:lnTo>
                    <a:pt x="187" y="297"/>
                  </a:lnTo>
                  <a:lnTo>
                    <a:pt x="168" y="290"/>
                  </a:lnTo>
                  <a:lnTo>
                    <a:pt x="152" y="282"/>
                  </a:lnTo>
                  <a:lnTo>
                    <a:pt x="137" y="272"/>
                  </a:lnTo>
                  <a:lnTo>
                    <a:pt x="122" y="260"/>
                  </a:lnTo>
                  <a:lnTo>
                    <a:pt x="108" y="248"/>
                  </a:lnTo>
                  <a:lnTo>
                    <a:pt x="96" y="233"/>
                  </a:lnTo>
                  <a:lnTo>
                    <a:pt x="83" y="215"/>
                  </a:lnTo>
                  <a:lnTo>
                    <a:pt x="70" y="197"/>
                  </a:lnTo>
                  <a:lnTo>
                    <a:pt x="58" y="176"/>
                  </a:lnTo>
                  <a:lnTo>
                    <a:pt x="45" y="153"/>
                  </a:lnTo>
                  <a:lnTo>
                    <a:pt x="31" y="128"/>
                  </a:lnTo>
                  <a:lnTo>
                    <a:pt x="22" y="92"/>
                  </a:lnTo>
                  <a:lnTo>
                    <a:pt x="0" y="0"/>
                  </a:lnTo>
                  <a:close/>
                </a:path>
              </a:pathLst>
            </a:custGeom>
            <a:solidFill>
              <a:srgbClr val="BF4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Freeform 596"/>
            <p:cNvSpPr>
              <a:spLocks/>
            </p:cNvSpPr>
            <p:nvPr/>
          </p:nvSpPr>
          <p:spPr bwMode="auto">
            <a:xfrm>
              <a:off x="10261601" y="1211263"/>
              <a:ext cx="165100" cy="322263"/>
            </a:xfrm>
            <a:custGeom>
              <a:avLst/>
              <a:gdLst>
                <a:gd name="T0" fmla="*/ 50 w 209"/>
                <a:gd name="T1" fmla="*/ 0 h 408"/>
                <a:gd name="T2" fmla="*/ 0 w 209"/>
                <a:gd name="T3" fmla="*/ 136 h 408"/>
                <a:gd name="T4" fmla="*/ 0 w 209"/>
                <a:gd name="T5" fmla="*/ 165 h 408"/>
                <a:gd name="T6" fmla="*/ 1 w 209"/>
                <a:gd name="T7" fmla="*/ 193 h 408"/>
                <a:gd name="T8" fmla="*/ 5 w 209"/>
                <a:gd name="T9" fmla="*/ 218 h 408"/>
                <a:gd name="T10" fmla="*/ 10 w 209"/>
                <a:gd name="T11" fmla="*/ 241 h 408"/>
                <a:gd name="T12" fmla="*/ 15 w 209"/>
                <a:gd name="T13" fmla="*/ 263 h 408"/>
                <a:gd name="T14" fmla="*/ 23 w 209"/>
                <a:gd name="T15" fmla="*/ 284 h 408"/>
                <a:gd name="T16" fmla="*/ 34 w 209"/>
                <a:gd name="T17" fmla="*/ 302 h 408"/>
                <a:gd name="T18" fmla="*/ 45 w 209"/>
                <a:gd name="T19" fmla="*/ 319 h 408"/>
                <a:gd name="T20" fmla="*/ 58 w 209"/>
                <a:gd name="T21" fmla="*/ 334 h 408"/>
                <a:gd name="T22" fmla="*/ 74 w 209"/>
                <a:gd name="T23" fmla="*/ 349 h 408"/>
                <a:gd name="T24" fmla="*/ 91 w 209"/>
                <a:gd name="T25" fmla="*/ 362 h 408"/>
                <a:gd name="T26" fmla="*/ 110 w 209"/>
                <a:gd name="T27" fmla="*/ 373 h 408"/>
                <a:gd name="T28" fmla="*/ 132 w 209"/>
                <a:gd name="T29" fmla="*/ 384 h 408"/>
                <a:gd name="T30" fmla="*/ 155 w 209"/>
                <a:gd name="T31" fmla="*/ 393 h 408"/>
                <a:gd name="T32" fmla="*/ 181 w 209"/>
                <a:gd name="T33" fmla="*/ 401 h 408"/>
                <a:gd name="T34" fmla="*/ 209 w 209"/>
                <a:gd name="T35" fmla="*/ 408 h 408"/>
                <a:gd name="T36" fmla="*/ 159 w 209"/>
                <a:gd name="T37" fmla="*/ 384 h 408"/>
                <a:gd name="T38" fmla="*/ 119 w 209"/>
                <a:gd name="T39" fmla="*/ 360 h 408"/>
                <a:gd name="T40" fmla="*/ 89 w 209"/>
                <a:gd name="T41" fmla="*/ 333 h 408"/>
                <a:gd name="T42" fmla="*/ 67 w 209"/>
                <a:gd name="T43" fmla="*/ 304 h 408"/>
                <a:gd name="T44" fmla="*/ 51 w 209"/>
                <a:gd name="T45" fmla="*/ 270 h 408"/>
                <a:gd name="T46" fmla="*/ 39 w 209"/>
                <a:gd name="T47" fmla="*/ 231 h 408"/>
                <a:gd name="T48" fmla="*/ 33 w 209"/>
                <a:gd name="T49" fmla="*/ 183 h 408"/>
                <a:gd name="T50" fmla="*/ 27 w 209"/>
                <a:gd name="T51" fmla="*/ 129 h 408"/>
                <a:gd name="T52" fmla="*/ 33 w 209"/>
                <a:gd name="T53" fmla="*/ 94 h 408"/>
                <a:gd name="T54" fmla="*/ 50 w 209"/>
                <a:gd name="T55"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9" h="408">
                  <a:moveTo>
                    <a:pt x="50" y="0"/>
                  </a:moveTo>
                  <a:lnTo>
                    <a:pt x="0" y="136"/>
                  </a:lnTo>
                  <a:lnTo>
                    <a:pt x="0" y="165"/>
                  </a:lnTo>
                  <a:lnTo>
                    <a:pt x="1" y="193"/>
                  </a:lnTo>
                  <a:lnTo>
                    <a:pt x="5" y="218"/>
                  </a:lnTo>
                  <a:lnTo>
                    <a:pt x="10" y="241"/>
                  </a:lnTo>
                  <a:lnTo>
                    <a:pt x="15" y="263"/>
                  </a:lnTo>
                  <a:lnTo>
                    <a:pt x="23" y="284"/>
                  </a:lnTo>
                  <a:lnTo>
                    <a:pt x="34" y="302"/>
                  </a:lnTo>
                  <a:lnTo>
                    <a:pt x="45" y="319"/>
                  </a:lnTo>
                  <a:lnTo>
                    <a:pt x="58" y="334"/>
                  </a:lnTo>
                  <a:lnTo>
                    <a:pt x="74" y="349"/>
                  </a:lnTo>
                  <a:lnTo>
                    <a:pt x="91" y="362"/>
                  </a:lnTo>
                  <a:lnTo>
                    <a:pt x="110" y="373"/>
                  </a:lnTo>
                  <a:lnTo>
                    <a:pt x="132" y="384"/>
                  </a:lnTo>
                  <a:lnTo>
                    <a:pt x="155" y="393"/>
                  </a:lnTo>
                  <a:lnTo>
                    <a:pt x="181" y="401"/>
                  </a:lnTo>
                  <a:lnTo>
                    <a:pt x="209" y="408"/>
                  </a:lnTo>
                  <a:lnTo>
                    <a:pt x="159" y="384"/>
                  </a:lnTo>
                  <a:lnTo>
                    <a:pt x="119" y="360"/>
                  </a:lnTo>
                  <a:lnTo>
                    <a:pt x="89" y="333"/>
                  </a:lnTo>
                  <a:lnTo>
                    <a:pt x="67" y="304"/>
                  </a:lnTo>
                  <a:lnTo>
                    <a:pt x="51" y="270"/>
                  </a:lnTo>
                  <a:lnTo>
                    <a:pt x="39" y="231"/>
                  </a:lnTo>
                  <a:lnTo>
                    <a:pt x="33" y="183"/>
                  </a:lnTo>
                  <a:lnTo>
                    <a:pt x="27" y="129"/>
                  </a:lnTo>
                  <a:lnTo>
                    <a:pt x="33" y="94"/>
                  </a:lnTo>
                  <a:lnTo>
                    <a:pt x="50" y="0"/>
                  </a:lnTo>
                  <a:close/>
                </a:path>
              </a:pathLst>
            </a:custGeom>
            <a:solidFill>
              <a:srgbClr val="BF4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Freeform 597"/>
            <p:cNvSpPr>
              <a:spLocks/>
            </p:cNvSpPr>
            <p:nvPr/>
          </p:nvSpPr>
          <p:spPr bwMode="auto">
            <a:xfrm>
              <a:off x="10428288" y="1312863"/>
              <a:ext cx="11113" cy="14288"/>
            </a:xfrm>
            <a:custGeom>
              <a:avLst/>
              <a:gdLst>
                <a:gd name="T0" fmla="*/ 10 w 15"/>
                <a:gd name="T1" fmla="*/ 1 h 18"/>
                <a:gd name="T2" fmla="*/ 13 w 15"/>
                <a:gd name="T3" fmla="*/ 3 h 18"/>
                <a:gd name="T4" fmla="*/ 15 w 15"/>
                <a:gd name="T5" fmla="*/ 5 h 18"/>
                <a:gd name="T6" fmla="*/ 15 w 15"/>
                <a:gd name="T7" fmla="*/ 8 h 18"/>
                <a:gd name="T8" fmla="*/ 14 w 15"/>
                <a:gd name="T9" fmla="*/ 12 h 18"/>
                <a:gd name="T10" fmla="*/ 13 w 15"/>
                <a:gd name="T11" fmla="*/ 15 h 18"/>
                <a:gd name="T12" fmla="*/ 10 w 15"/>
                <a:gd name="T13" fmla="*/ 16 h 18"/>
                <a:gd name="T14" fmla="*/ 7 w 15"/>
                <a:gd name="T15" fmla="*/ 18 h 18"/>
                <a:gd name="T16" fmla="*/ 5 w 15"/>
                <a:gd name="T17" fmla="*/ 16 h 18"/>
                <a:gd name="T18" fmla="*/ 2 w 15"/>
                <a:gd name="T19" fmla="*/ 15 h 18"/>
                <a:gd name="T20" fmla="*/ 1 w 15"/>
                <a:gd name="T21" fmla="*/ 13 h 18"/>
                <a:gd name="T22" fmla="*/ 0 w 15"/>
                <a:gd name="T23" fmla="*/ 10 h 18"/>
                <a:gd name="T24" fmla="*/ 1 w 15"/>
                <a:gd name="T25" fmla="*/ 6 h 18"/>
                <a:gd name="T26" fmla="*/ 3 w 15"/>
                <a:gd name="T27" fmla="*/ 3 h 18"/>
                <a:gd name="T28" fmla="*/ 6 w 15"/>
                <a:gd name="T29" fmla="*/ 1 h 18"/>
                <a:gd name="T30" fmla="*/ 8 w 15"/>
                <a:gd name="T31" fmla="*/ 0 h 18"/>
                <a:gd name="T32" fmla="*/ 10 w 1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10" y="1"/>
                  </a:moveTo>
                  <a:lnTo>
                    <a:pt x="13" y="3"/>
                  </a:lnTo>
                  <a:lnTo>
                    <a:pt x="15" y="5"/>
                  </a:lnTo>
                  <a:lnTo>
                    <a:pt x="15" y="8"/>
                  </a:lnTo>
                  <a:lnTo>
                    <a:pt x="14" y="12"/>
                  </a:lnTo>
                  <a:lnTo>
                    <a:pt x="13" y="15"/>
                  </a:lnTo>
                  <a:lnTo>
                    <a:pt x="10" y="16"/>
                  </a:lnTo>
                  <a:lnTo>
                    <a:pt x="7" y="18"/>
                  </a:lnTo>
                  <a:lnTo>
                    <a:pt x="5" y="16"/>
                  </a:lnTo>
                  <a:lnTo>
                    <a:pt x="2" y="15"/>
                  </a:lnTo>
                  <a:lnTo>
                    <a:pt x="1" y="13"/>
                  </a:lnTo>
                  <a:lnTo>
                    <a:pt x="0" y="10"/>
                  </a:lnTo>
                  <a:lnTo>
                    <a:pt x="1" y="6"/>
                  </a:lnTo>
                  <a:lnTo>
                    <a:pt x="3" y="3"/>
                  </a:lnTo>
                  <a:lnTo>
                    <a:pt x="6" y="1"/>
                  </a:lnTo>
                  <a:lnTo>
                    <a:pt x="8" y="0"/>
                  </a:lnTo>
                  <a:lnTo>
                    <a:pt x="10" y="1"/>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Freeform 598"/>
            <p:cNvSpPr>
              <a:spLocks/>
            </p:cNvSpPr>
            <p:nvPr/>
          </p:nvSpPr>
          <p:spPr bwMode="auto">
            <a:xfrm>
              <a:off x="10455276" y="1235075"/>
              <a:ext cx="11113" cy="14288"/>
            </a:xfrm>
            <a:custGeom>
              <a:avLst/>
              <a:gdLst>
                <a:gd name="T0" fmla="*/ 11 w 14"/>
                <a:gd name="T1" fmla="*/ 0 h 18"/>
                <a:gd name="T2" fmla="*/ 13 w 14"/>
                <a:gd name="T3" fmla="*/ 3 h 18"/>
                <a:gd name="T4" fmla="*/ 14 w 14"/>
                <a:gd name="T5" fmla="*/ 6 h 18"/>
                <a:gd name="T6" fmla="*/ 14 w 14"/>
                <a:gd name="T7" fmla="*/ 10 h 18"/>
                <a:gd name="T8" fmla="*/ 14 w 14"/>
                <a:gd name="T9" fmla="*/ 12 h 18"/>
                <a:gd name="T10" fmla="*/ 12 w 14"/>
                <a:gd name="T11" fmla="*/ 15 h 18"/>
                <a:gd name="T12" fmla="*/ 10 w 14"/>
                <a:gd name="T13" fmla="*/ 17 h 18"/>
                <a:gd name="T14" fmla="*/ 6 w 14"/>
                <a:gd name="T15" fmla="*/ 18 h 18"/>
                <a:gd name="T16" fmla="*/ 4 w 14"/>
                <a:gd name="T17" fmla="*/ 18 h 18"/>
                <a:gd name="T18" fmla="*/ 2 w 14"/>
                <a:gd name="T19" fmla="*/ 15 h 18"/>
                <a:gd name="T20" fmla="*/ 0 w 14"/>
                <a:gd name="T21" fmla="*/ 13 h 18"/>
                <a:gd name="T22" fmla="*/ 0 w 14"/>
                <a:gd name="T23" fmla="*/ 10 h 18"/>
                <a:gd name="T24" fmla="*/ 0 w 14"/>
                <a:gd name="T25" fmla="*/ 7 h 18"/>
                <a:gd name="T26" fmla="*/ 3 w 14"/>
                <a:gd name="T27" fmla="*/ 4 h 18"/>
                <a:gd name="T28" fmla="*/ 5 w 14"/>
                <a:gd name="T29" fmla="*/ 2 h 18"/>
                <a:gd name="T30" fmla="*/ 8 w 14"/>
                <a:gd name="T31" fmla="*/ 0 h 18"/>
                <a:gd name="T32" fmla="*/ 11 w 14"/>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11" y="0"/>
                  </a:moveTo>
                  <a:lnTo>
                    <a:pt x="13" y="3"/>
                  </a:lnTo>
                  <a:lnTo>
                    <a:pt x="14" y="6"/>
                  </a:lnTo>
                  <a:lnTo>
                    <a:pt x="14" y="10"/>
                  </a:lnTo>
                  <a:lnTo>
                    <a:pt x="14" y="12"/>
                  </a:lnTo>
                  <a:lnTo>
                    <a:pt x="12" y="15"/>
                  </a:lnTo>
                  <a:lnTo>
                    <a:pt x="10" y="17"/>
                  </a:lnTo>
                  <a:lnTo>
                    <a:pt x="6" y="18"/>
                  </a:lnTo>
                  <a:lnTo>
                    <a:pt x="4" y="18"/>
                  </a:lnTo>
                  <a:lnTo>
                    <a:pt x="2" y="15"/>
                  </a:lnTo>
                  <a:lnTo>
                    <a:pt x="0" y="13"/>
                  </a:lnTo>
                  <a:lnTo>
                    <a:pt x="0" y="10"/>
                  </a:lnTo>
                  <a:lnTo>
                    <a:pt x="0" y="7"/>
                  </a:lnTo>
                  <a:lnTo>
                    <a:pt x="3" y="4"/>
                  </a:lnTo>
                  <a:lnTo>
                    <a:pt x="5" y="2"/>
                  </a:lnTo>
                  <a:lnTo>
                    <a:pt x="8" y="0"/>
                  </a:lnTo>
                  <a:lnTo>
                    <a:pt x="11"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 name="Freeform 599"/>
            <p:cNvSpPr>
              <a:spLocks/>
            </p:cNvSpPr>
            <p:nvPr/>
          </p:nvSpPr>
          <p:spPr bwMode="auto">
            <a:xfrm>
              <a:off x="10475913" y="1225550"/>
              <a:ext cx="12700" cy="14288"/>
            </a:xfrm>
            <a:custGeom>
              <a:avLst/>
              <a:gdLst>
                <a:gd name="T0" fmla="*/ 11 w 16"/>
                <a:gd name="T1" fmla="*/ 0 h 16"/>
                <a:gd name="T2" fmla="*/ 14 w 16"/>
                <a:gd name="T3" fmla="*/ 1 h 16"/>
                <a:gd name="T4" fmla="*/ 16 w 16"/>
                <a:gd name="T5" fmla="*/ 3 h 16"/>
                <a:gd name="T6" fmla="*/ 16 w 16"/>
                <a:gd name="T7" fmla="*/ 7 h 16"/>
                <a:gd name="T8" fmla="*/ 14 w 16"/>
                <a:gd name="T9" fmla="*/ 10 h 16"/>
                <a:gd name="T10" fmla="*/ 13 w 16"/>
                <a:gd name="T11" fmla="*/ 14 h 16"/>
                <a:gd name="T12" fmla="*/ 10 w 16"/>
                <a:gd name="T13" fmla="*/ 15 h 16"/>
                <a:gd name="T14" fmla="*/ 7 w 16"/>
                <a:gd name="T15" fmla="*/ 16 h 16"/>
                <a:gd name="T16" fmla="*/ 4 w 16"/>
                <a:gd name="T17" fmla="*/ 15 h 16"/>
                <a:gd name="T18" fmla="*/ 2 w 16"/>
                <a:gd name="T19" fmla="*/ 14 h 16"/>
                <a:gd name="T20" fmla="*/ 1 w 16"/>
                <a:gd name="T21" fmla="*/ 10 h 16"/>
                <a:gd name="T22" fmla="*/ 0 w 16"/>
                <a:gd name="T23" fmla="*/ 8 h 16"/>
                <a:gd name="T24" fmla="*/ 1 w 16"/>
                <a:gd name="T25" fmla="*/ 5 h 16"/>
                <a:gd name="T26" fmla="*/ 3 w 16"/>
                <a:gd name="T27" fmla="*/ 2 h 16"/>
                <a:gd name="T28" fmla="*/ 6 w 16"/>
                <a:gd name="T29" fmla="*/ 0 h 16"/>
                <a:gd name="T30" fmla="*/ 8 w 16"/>
                <a:gd name="T31" fmla="*/ 0 h 16"/>
                <a:gd name="T32" fmla="*/ 11 w 1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6">
                  <a:moveTo>
                    <a:pt x="11" y="0"/>
                  </a:moveTo>
                  <a:lnTo>
                    <a:pt x="14" y="1"/>
                  </a:lnTo>
                  <a:lnTo>
                    <a:pt x="16" y="3"/>
                  </a:lnTo>
                  <a:lnTo>
                    <a:pt x="16" y="7"/>
                  </a:lnTo>
                  <a:lnTo>
                    <a:pt x="14" y="10"/>
                  </a:lnTo>
                  <a:lnTo>
                    <a:pt x="13" y="14"/>
                  </a:lnTo>
                  <a:lnTo>
                    <a:pt x="10" y="15"/>
                  </a:lnTo>
                  <a:lnTo>
                    <a:pt x="7" y="16"/>
                  </a:lnTo>
                  <a:lnTo>
                    <a:pt x="4" y="15"/>
                  </a:lnTo>
                  <a:lnTo>
                    <a:pt x="2" y="14"/>
                  </a:lnTo>
                  <a:lnTo>
                    <a:pt x="1" y="10"/>
                  </a:lnTo>
                  <a:lnTo>
                    <a:pt x="0" y="8"/>
                  </a:lnTo>
                  <a:lnTo>
                    <a:pt x="1" y="5"/>
                  </a:lnTo>
                  <a:lnTo>
                    <a:pt x="3" y="2"/>
                  </a:lnTo>
                  <a:lnTo>
                    <a:pt x="6" y="0"/>
                  </a:lnTo>
                  <a:lnTo>
                    <a:pt x="8" y="0"/>
                  </a:lnTo>
                  <a:lnTo>
                    <a:pt x="11"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Freeform 600"/>
            <p:cNvSpPr>
              <a:spLocks/>
            </p:cNvSpPr>
            <p:nvPr/>
          </p:nvSpPr>
          <p:spPr bwMode="auto">
            <a:xfrm>
              <a:off x="10456863" y="1196975"/>
              <a:ext cx="11113" cy="14288"/>
            </a:xfrm>
            <a:custGeom>
              <a:avLst/>
              <a:gdLst>
                <a:gd name="T0" fmla="*/ 10 w 14"/>
                <a:gd name="T1" fmla="*/ 1 h 17"/>
                <a:gd name="T2" fmla="*/ 12 w 14"/>
                <a:gd name="T3" fmla="*/ 2 h 17"/>
                <a:gd name="T4" fmla="*/ 14 w 14"/>
                <a:gd name="T5" fmla="*/ 6 h 17"/>
                <a:gd name="T6" fmla="*/ 14 w 14"/>
                <a:gd name="T7" fmla="*/ 8 h 17"/>
                <a:gd name="T8" fmla="*/ 14 w 14"/>
                <a:gd name="T9" fmla="*/ 12 h 17"/>
                <a:gd name="T10" fmla="*/ 11 w 14"/>
                <a:gd name="T11" fmla="*/ 15 h 17"/>
                <a:gd name="T12" fmla="*/ 9 w 14"/>
                <a:gd name="T13" fmla="*/ 16 h 17"/>
                <a:gd name="T14" fmla="*/ 5 w 14"/>
                <a:gd name="T15" fmla="*/ 17 h 17"/>
                <a:gd name="T16" fmla="*/ 3 w 14"/>
                <a:gd name="T17" fmla="*/ 17 h 17"/>
                <a:gd name="T18" fmla="*/ 1 w 14"/>
                <a:gd name="T19" fmla="*/ 15 h 17"/>
                <a:gd name="T20" fmla="*/ 0 w 14"/>
                <a:gd name="T21" fmla="*/ 13 h 17"/>
                <a:gd name="T22" fmla="*/ 0 w 14"/>
                <a:gd name="T23" fmla="*/ 9 h 17"/>
                <a:gd name="T24" fmla="*/ 0 w 14"/>
                <a:gd name="T25" fmla="*/ 6 h 17"/>
                <a:gd name="T26" fmla="*/ 2 w 14"/>
                <a:gd name="T27" fmla="*/ 4 h 17"/>
                <a:gd name="T28" fmla="*/ 4 w 14"/>
                <a:gd name="T29" fmla="*/ 1 h 17"/>
                <a:gd name="T30" fmla="*/ 8 w 14"/>
                <a:gd name="T31" fmla="*/ 0 h 17"/>
                <a:gd name="T32" fmla="*/ 10 w 14"/>
                <a:gd name="T3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10" y="1"/>
                  </a:moveTo>
                  <a:lnTo>
                    <a:pt x="12" y="2"/>
                  </a:lnTo>
                  <a:lnTo>
                    <a:pt x="14" y="6"/>
                  </a:lnTo>
                  <a:lnTo>
                    <a:pt x="14" y="8"/>
                  </a:lnTo>
                  <a:lnTo>
                    <a:pt x="14" y="12"/>
                  </a:lnTo>
                  <a:lnTo>
                    <a:pt x="11" y="15"/>
                  </a:lnTo>
                  <a:lnTo>
                    <a:pt x="9" y="16"/>
                  </a:lnTo>
                  <a:lnTo>
                    <a:pt x="5" y="17"/>
                  </a:lnTo>
                  <a:lnTo>
                    <a:pt x="3" y="17"/>
                  </a:lnTo>
                  <a:lnTo>
                    <a:pt x="1" y="15"/>
                  </a:lnTo>
                  <a:lnTo>
                    <a:pt x="0" y="13"/>
                  </a:lnTo>
                  <a:lnTo>
                    <a:pt x="0" y="9"/>
                  </a:lnTo>
                  <a:lnTo>
                    <a:pt x="0" y="6"/>
                  </a:lnTo>
                  <a:lnTo>
                    <a:pt x="2" y="4"/>
                  </a:lnTo>
                  <a:lnTo>
                    <a:pt x="4" y="1"/>
                  </a:lnTo>
                  <a:lnTo>
                    <a:pt x="8" y="0"/>
                  </a:lnTo>
                  <a:lnTo>
                    <a:pt x="10" y="1"/>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Freeform 601"/>
            <p:cNvSpPr>
              <a:spLocks/>
            </p:cNvSpPr>
            <p:nvPr/>
          </p:nvSpPr>
          <p:spPr bwMode="auto">
            <a:xfrm>
              <a:off x="10456863" y="1212850"/>
              <a:ext cx="11113" cy="12700"/>
            </a:xfrm>
            <a:custGeom>
              <a:avLst/>
              <a:gdLst>
                <a:gd name="T0" fmla="*/ 10 w 14"/>
                <a:gd name="T1" fmla="*/ 1 h 17"/>
                <a:gd name="T2" fmla="*/ 13 w 14"/>
                <a:gd name="T3" fmla="*/ 2 h 17"/>
                <a:gd name="T4" fmla="*/ 14 w 14"/>
                <a:gd name="T5" fmla="*/ 4 h 17"/>
                <a:gd name="T6" fmla="*/ 14 w 14"/>
                <a:gd name="T7" fmla="*/ 8 h 17"/>
                <a:gd name="T8" fmla="*/ 14 w 14"/>
                <a:gd name="T9" fmla="*/ 11 h 17"/>
                <a:gd name="T10" fmla="*/ 11 w 14"/>
                <a:gd name="T11" fmla="*/ 15 h 17"/>
                <a:gd name="T12" fmla="*/ 9 w 14"/>
                <a:gd name="T13" fmla="*/ 16 h 17"/>
                <a:gd name="T14" fmla="*/ 6 w 14"/>
                <a:gd name="T15" fmla="*/ 17 h 17"/>
                <a:gd name="T16" fmla="*/ 3 w 14"/>
                <a:gd name="T17" fmla="*/ 16 h 17"/>
                <a:gd name="T18" fmla="*/ 1 w 14"/>
                <a:gd name="T19" fmla="*/ 15 h 17"/>
                <a:gd name="T20" fmla="*/ 0 w 14"/>
                <a:gd name="T21" fmla="*/ 12 h 17"/>
                <a:gd name="T22" fmla="*/ 0 w 14"/>
                <a:gd name="T23" fmla="*/ 9 h 17"/>
                <a:gd name="T24" fmla="*/ 0 w 14"/>
                <a:gd name="T25" fmla="*/ 5 h 17"/>
                <a:gd name="T26" fmla="*/ 2 w 14"/>
                <a:gd name="T27" fmla="*/ 2 h 17"/>
                <a:gd name="T28" fmla="*/ 4 w 14"/>
                <a:gd name="T29" fmla="*/ 1 h 17"/>
                <a:gd name="T30" fmla="*/ 8 w 14"/>
                <a:gd name="T31" fmla="*/ 0 h 17"/>
                <a:gd name="T32" fmla="*/ 10 w 14"/>
                <a:gd name="T3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10" y="1"/>
                  </a:moveTo>
                  <a:lnTo>
                    <a:pt x="13" y="2"/>
                  </a:lnTo>
                  <a:lnTo>
                    <a:pt x="14" y="4"/>
                  </a:lnTo>
                  <a:lnTo>
                    <a:pt x="14" y="8"/>
                  </a:lnTo>
                  <a:lnTo>
                    <a:pt x="14" y="11"/>
                  </a:lnTo>
                  <a:lnTo>
                    <a:pt x="11" y="15"/>
                  </a:lnTo>
                  <a:lnTo>
                    <a:pt x="9" y="16"/>
                  </a:lnTo>
                  <a:lnTo>
                    <a:pt x="6" y="17"/>
                  </a:lnTo>
                  <a:lnTo>
                    <a:pt x="3" y="16"/>
                  </a:lnTo>
                  <a:lnTo>
                    <a:pt x="1" y="15"/>
                  </a:lnTo>
                  <a:lnTo>
                    <a:pt x="0" y="12"/>
                  </a:lnTo>
                  <a:lnTo>
                    <a:pt x="0" y="9"/>
                  </a:lnTo>
                  <a:lnTo>
                    <a:pt x="0" y="5"/>
                  </a:lnTo>
                  <a:lnTo>
                    <a:pt x="2" y="2"/>
                  </a:lnTo>
                  <a:lnTo>
                    <a:pt x="4" y="1"/>
                  </a:lnTo>
                  <a:lnTo>
                    <a:pt x="8" y="0"/>
                  </a:lnTo>
                  <a:lnTo>
                    <a:pt x="10" y="1"/>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Freeform 602"/>
            <p:cNvSpPr>
              <a:spLocks/>
            </p:cNvSpPr>
            <p:nvPr/>
          </p:nvSpPr>
          <p:spPr bwMode="auto">
            <a:xfrm>
              <a:off x="10415588" y="1241425"/>
              <a:ext cx="11113" cy="12700"/>
            </a:xfrm>
            <a:custGeom>
              <a:avLst/>
              <a:gdLst>
                <a:gd name="T0" fmla="*/ 10 w 15"/>
                <a:gd name="T1" fmla="*/ 0 h 17"/>
                <a:gd name="T2" fmla="*/ 13 w 15"/>
                <a:gd name="T3" fmla="*/ 2 h 17"/>
                <a:gd name="T4" fmla="*/ 14 w 15"/>
                <a:gd name="T5" fmla="*/ 4 h 17"/>
                <a:gd name="T6" fmla="*/ 15 w 15"/>
                <a:gd name="T7" fmla="*/ 7 h 17"/>
                <a:gd name="T8" fmla="*/ 14 w 15"/>
                <a:gd name="T9" fmla="*/ 11 h 17"/>
                <a:gd name="T10" fmla="*/ 11 w 15"/>
                <a:gd name="T11" fmla="*/ 14 h 17"/>
                <a:gd name="T12" fmla="*/ 9 w 15"/>
                <a:gd name="T13" fmla="*/ 15 h 17"/>
                <a:gd name="T14" fmla="*/ 7 w 15"/>
                <a:gd name="T15" fmla="*/ 17 h 17"/>
                <a:gd name="T16" fmla="*/ 3 w 15"/>
                <a:gd name="T17" fmla="*/ 17 h 17"/>
                <a:gd name="T18" fmla="*/ 1 w 15"/>
                <a:gd name="T19" fmla="*/ 14 h 17"/>
                <a:gd name="T20" fmla="*/ 0 w 15"/>
                <a:gd name="T21" fmla="*/ 12 h 17"/>
                <a:gd name="T22" fmla="*/ 0 w 15"/>
                <a:gd name="T23" fmla="*/ 9 h 17"/>
                <a:gd name="T24" fmla="*/ 1 w 15"/>
                <a:gd name="T25" fmla="*/ 5 h 17"/>
                <a:gd name="T26" fmla="*/ 2 w 15"/>
                <a:gd name="T27" fmla="*/ 3 h 17"/>
                <a:gd name="T28" fmla="*/ 4 w 15"/>
                <a:gd name="T29" fmla="*/ 0 h 17"/>
                <a:gd name="T30" fmla="*/ 8 w 15"/>
                <a:gd name="T31" fmla="*/ 0 h 17"/>
                <a:gd name="T32" fmla="*/ 10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10" y="0"/>
                  </a:moveTo>
                  <a:lnTo>
                    <a:pt x="13" y="2"/>
                  </a:lnTo>
                  <a:lnTo>
                    <a:pt x="14" y="4"/>
                  </a:lnTo>
                  <a:lnTo>
                    <a:pt x="15" y="7"/>
                  </a:lnTo>
                  <a:lnTo>
                    <a:pt x="14" y="11"/>
                  </a:lnTo>
                  <a:lnTo>
                    <a:pt x="11" y="14"/>
                  </a:lnTo>
                  <a:lnTo>
                    <a:pt x="9" y="15"/>
                  </a:lnTo>
                  <a:lnTo>
                    <a:pt x="7" y="17"/>
                  </a:lnTo>
                  <a:lnTo>
                    <a:pt x="3" y="17"/>
                  </a:lnTo>
                  <a:lnTo>
                    <a:pt x="1" y="14"/>
                  </a:lnTo>
                  <a:lnTo>
                    <a:pt x="0" y="12"/>
                  </a:lnTo>
                  <a:lnTo>
                    <a:pt x="0" y="9"/>
                  </a:lnTo>
                  <a:lnTo>
                    <a:pt x="1" y="5"/>
                  </a:lnTo>
                  <a:lnTo>
                    <a:pt x="2" y="3"/>
                  </a:lnTo>
                  <a:lnTo>
                    <a:pt x="4" y="0"/>
                  </a:lnTo>
                  <a:lnTo>
                    <a:pt x="8" y="0"/>
                  </a:lnTo>
                  <a:lnTo>
                    <a:pt x="10"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Freeform 603"/>
            <p:cNvSpPr>
              <a:spLocks/>
            </p:cNvSpPr>
            <p:nvPr/>
          </p:nvSpPr>
          <p:spPr bwMode="auto">
            <a:xfrm>
              <a:off x="10426701" y="1225550"/>
              <a:ext cx="11113" cy="14288"/>
            </a:xfrm>
            <a:custGeom>
              <a:avLst/>
              <a:gdLst>
                <a:gd name="T0" fmla="*/ 11 w 15"/>
                <a:gd name="T1" fmla="*/ 1 h 17"/>
                <a:gd name="T2" fmla="*/ 13 w 15"/>
                <a:gd name="T3" fmla="*/ 2 h 17"/>
                <a:gd name="T4" fmla="*/ 15 w 15"/>
                <a:gd name="T5" fmla="*/ 5 h 17"/>
                <a:gd name="T6" fmla="*/ 15 w 15"/>
                <a:gd name="T7" fmla="*/ 8 h 17"/>
                <a:gd name="T8" fmla="*/ 13 w 15"/>
                <a:gd name="T9" fmla="*/ 10 h 17"/>
                <a:gd name="T10" fmla="*/ 12 w 15"/>
                <a:gd name="T11" fmla="*/ 14 h 17"/>
                <a:gd name="T12" fmla="*/ 10 w 15"/>
                <a:gd name="T13" fmla="*/ 16 h 17"/>
                <a:gd name="T14" fmla="*/ 7 w 15"/>
                <a:gd name="T15" fmla="*/ 17 h 17"/>
                <a:gd name="T16" fmla="*/ 4 w 15"/>
                <a:gd name="T17" fmla="*/ 16 h 17"/>
                <a:gd name="T18" fmla="*/ 2 w 15"/>
                <a:gd name="T19" fmla="*/ 15 h 17"/>
                <a:gd name="T20" fmla="*/ 1 w 15"/>
                <a:gd name="T21" fmla="*/ 13 h 17"/>
                <a:gd name="T22" fmla="*/ 0 w 15"/>
                <a:gd name="T23" fmla="*/ 9 h 17"/>
                <a:gd name="T24" fmla="*/ 1 w 15"/>
                <a:gd name="T25" fmla="*/ 6 h 17"/>
                <a:gd name="T26" fmla="*/ 3 w 15"/>
                <a:gd name="T27" fmla="*/ 2 h 17"/>
                <a:gd name="T28" fmla="*/ 5 w 15"/>
                <a:gd name="T29" fmla="*/ 1 h 17"/>
                <a:gd name="T30" fmla="*/ 9 w 15"/>
                <a:gd name="T31" fmla="*/ 0 h 17"/>
                <a:gd name="T32" fmla="*/ 11 w 15"/>
                <a:gd name="T3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11" y="1"/>
                  </a:moveTo>
                  <a:lnTo>
                    <a:pt x="13" y="2"/>
                  </a:lnTo>
                  <a:lnTo>
                    <a:pt x="15" y="5"/>
                  </a:lnTo>
                  <a:lnTo>
                    <a:pt x="15" y="8"/>
                  </a:lnTo>
                  <a:lnTo>
                    <a:pt x="13" y="10"/>
                  </a:lnTo>
                  <a:lnTo>
                    <a:pt x="12" y="14"/>
                  </a:lnTo>
                  <a:lnTo>
                    <a:pt x="10" y="16"/>
                  </a:lnTo>
                  <a:lnTo>
                    <a:pt x="7" y="17"/>
                  </a:lnTo>
                  <a:lnTo>
                    <a:pt x="4" y="16"/>
                  </a:lnTo>
                  <a:lnTo>
                    <a:pt x="2" y="15"/>
                  </a:lnTo>
                  <a:lnTo>
                    <a:pt x="1" y="13"/>
                  </a:lnTo>
                  <a:lnTo>
                    <a:pt x="0" y="9"/>
                  </a:lnTo>
                  <a:lnTo>
                    <a:pt x="1" y="6"/>
                  </a:lnTo>
                  <a:lnTo>
                    <a:pt x="3" y="2"/>
                  </a:lnTo>
                  <a:lnTo>
                    <a:pt x="5" y="1"/>
                  </a:lnTo>
                  <a:lnTo>
                    <a:pt x="9" y="0"/>
                  </a:lnTo>
                  <a:lnTo>
                    <a:pt x="11" y="1"/>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 name="Freeform 604"/>
            <p:cNvSpPr>
              <a:spLocks/>
            </p:cNvSpPr>
            <p:nvPr/>
          </p:nvSpPr>
          <p:spPr bwMode="auto">
            <a:xfrm>
              <a:off x="10342563" y="1201738"/>
              <a:ext cx="9525" cy="7938"/>
            </a:xfrm>
            <a:custGeom>
              <a:avLst/>
              <a:gdLst>
                <a:gd name="T0" fmla="*/ 4 w 12"/>
                <a:gd name="T1" fmla="*/ 0 h 10"/>
                <a:gd name="T2" fmla="*/ 7 w 12"/>
                <a:gd name="T3" fmla="*/ 0 h 10"/>
                <a:gd name="T4" fmla="*/ 10 w 12"/>
                <a:gd name="T5" fmla="*/ 0 h 10"/>
                <a:gd name="T6" fmla="*/ 11 w 12"/>
                <a:gd name="T7" fmla="*/ 1 h 10"/>
                <a:gd name="T8" fmla="*/ 12 w 12"/>
                <a:gd name="T9" fmla="*/ 2 h 10"/>
                <a:gd name="T10" fmla="*/ 12 w 12"/>
                <a:gd name="T11" fmla="*/ 4 h 10"/>
                <a:gd name="T12" fmla="*/ 12 w 12"/>
                <a:gd name="T13" fmla="*/ 7 h 10"/>
                <a:gd name="T14" fmla="*/ 10 w 12"/>
                <a:gd name="T15" fmla="*/ 9 h 10"/>
                <a:gd name="T16" fmla="*/ 8 w 12"/>
                <a:gd name="T17" fmla="*/ 10 h 10"/>
                <a:gd name="T18" fmla="*/ 5 w 12"/>
                <a:gd name="T19" fmla="*/ 10 h 10"/>
                <a:gd name="T20" fmla="*/ 3 w 12"/>
                <a:gd name="T21" fmla="*/ 10 h 10"/>
                <a:gd name="T22" fmla="*/ 1 w 12"/>
                <a:gd name="T23" fmla="*/ 9 h 10"/>
                <a:gd name="T24" fmla="*/ 0 w 12"/>
                <a:gd name="T25" fmla="*/ 8 h 10"/>
                <a:gd name="T26" fmla="*/ 0 w 12"/>
                <a:gd name="T27" fmla="*/ 6 h 10"/>
                <a:gd name="T28" fmla="*/ 1 w 12"/>
                <a:gd name="T29" fmla="*/ 3 h 10"/>
                <a:gd name="T30" fmla="*/ 2 w 12"/>
                <a:gd name="T31" fmla="*/ 1 h 10"/>
                <a:gd name="T32" fmla="*/ 4 w 1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0">
                  <a:moveTo>
                    <a:pt x="4" y="0"/>
                  </a:moveTo>
                  <a:lnTo>
                    <a:pt x="7" y="0"/>
                  </a:lnTo>
                  <a:lnTo>
                    <a:pt x="10" y="0"/>
                  </a:lnTo>
                  <a:lnTo>
                    <a:pt x="11" y="1"/>
                  </a:lnTo>
                  <a:lnTo>
                    <a:pt x="12" y="2"/>
                  </a:lnTo>
                  <a:lnTo>
                    <a:pt x="12" y="4"/>
                  </a:lnTo>
                  <a:lnTo>
                    <a:pt x="12" y="7"/>
                  </a:lnTo>
                  <a:lnTo>
                    <a:pt x="10" y="9"/>
                  </a:lnTo>
                  <a:lnTo>
                    <a:pt x="8" y="10"/>
                  </a:lnTo>
                  <a:lnTo>
                    <a:pt x="5" y="10"/>
                  </a:lnTo>
                  <a:lnTo>
                    <a:pt x="3" y="10"/>
                  </a:lnTo>
                  <a:lnTo>
                    <a:pt x="1" y="9"/>
                  </a:lnTo>
                  <a:lnTo>
                    <a:pt x="0" y="8"/>
                  </a:lnTo>
                  <a:lnTo>
                    <a:pt x="0" y="6"/>
                  </a:lnTo>
                  <a:lnTo>
                    <a:pt x="1" y="3"/>
                  </a:lnTo>
                  <a:lnTo>
                    <a:pt x="2"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Freeform 605"/>
            <p:cNvSpPr>
              <a:spLocks/>
            </p:cNvSpPr>
            <p:nvPr/>
          </p:nvSpPr>
          <p:spPr bwMode="auto">
            <a:xfrm>
              <a:off x="10417176" y="1209675"/>
              <a:ext cx="11113" cy="14288"/>
            </a:xfrm>
            <a:custGeom>
              <a:avLst/>
              <a:gdLst>
                <a:gd name="T0" fmla="*/ 11 w 14"/>
                <a:gd name="T1" fmla="*/ 1 h 17"/>
                <a:gd name="T2" fmla="*/ 13 w 14"/>
                <a:gd name="T3" fmla="*/ 2 h 17"/>
                <a:gd name="T4" fmla="*/ 14 w 14"/>
                <a:gd name="T5" fmla="*/ 5 h 17"/>
                <a:gd name="T6" fmla="*/ 14 w 14"/>
                <a:gd name="T7" fmla="*/ 8 h 17"/>
                <a:gd name="T8" fmla="*/ 13 w 14"/>
                <a:gd name="T9" fmla="*/ 12 h 17"/>
                <a:gd name="T10" fmla="*/ 12 w 14"/>
                <a:gd name="T11" fmla="*/ 15 h 17"/>
                <a:gd name="T12" fmla="*/ 9 w 14"/>
                <a:gd name="T13" fmla="*/ 16 h 17"/>
                <a:gd name="T14" fmla="*/ 6 w 14"/>
                <a:gd name="T15" fmla="*/ 17 h 17"/>
                <a:gd name="T16" fmla="*/ 4 w 14"/>
                <a:gd name="T17" fmla="*/ 16 h 17"/>
                <a:gd name="T18" fmla="*/ 1 w 14"/>
                <a:gd name="T19" fmla="*/ 15 h 17"/>
                <a:gd name="T20" fmla="*/ 0 w 14"/>
                <a:gd name="T21" fmla="*/ 13 h 17"/>
                <a:gd name="T22" fmla="*/ 0 w 14"/>
                <a:gd name="T23" fmla="*/ 9 h 17"/>
                <a:gd name="T24" fmla="*/ 0 w 14"/>
                <a:gd name="T25" fmla="*/ 6 h 17"/>
                <a:gd name="T26" fmla="*/ 2 w 14"/>
                <a:gd name="T27" fmla="*/ 2 h 17"/>
                <a:gd name="T28" fmla="*/ 5 w 14"/>
                <a:gd name="T29" fmla="*/ 1 h 17"/>
                <a:gd name="T30" fmla="*/ 8 w 14"/>
                <a:gd name="T31" fmla="*/ 0 h 17"/>
                <a:gd name="T32" fmla="*/ 11 w 14"/>
                <a:gd name="T3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11" y="1"/>
                  </a:moveTo>
                  <a:lnTo>
                    <a:pt x="13" y="2"/>
                  </a:lnTo>
                  <a:lnTo>
                    <a:pt x="14" y="5"/>
                  </a:lnTo>
                  <a:lnTo>
                    <a:pt x="14" y="8"/>
                  </a:lnTo>
                  <a:lnTo>
                    <a:pt x="13" y="12"/>
                  </a:lnTo>
                  <a:lnTo>
                    <a:pt x="12" y="15"/>
                  </a:lnTo>
                  <a:lnTo>
                    <a:pt x="9" y="16"/>
                  </a:lnTo>
                  <a:lnTo>
                    <a:pt x="6" y="17"/>
                  </a:lnTo>
                  <a:lnTo>
                    <a:pt x="4" y="16"/>
                  </a:lnTo>
                  <a:lnTo>
                    <a:pt x="1" y="15"/>
                  </a:lnTo>
                  <a:lnTo>
                    <a:pt x="0" y="13"/>
                  </a:lnTo>
                  <a:lnTo>
                    <a:pt x="0" y="9"/>
                  </a:lnTo>
                  <a:lnTo>
                    <a:pt x="0" y="6"/>
                  </a:lnTo>
                  <a:lnTo>
                    <a:pt x="2" y="2"/>
                  </a:lnTo>
                  <a:lnTo>
                    <a:pt x="5" y="1"/>
                  </a:lnTo>
                  <a:lnTo>
                    <a:pt x="8" y="0"/>
                  </a:lnTo>
                  <a:lnTo>
                    <a:pt x="11" y="1"/>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3" name="Freeform 606"/>
            <p:cNvSpPr>
              <a:spLocks/>
            </p:cNvSpPr>
            <p:nvPr/>
          </p:nvSpPr>
          <p:spPr bwMode="auto">
            <a:xfrm>
              <a:off x="10325101" y="1200150"/>
              <a:ext cx="11113" cy="7938"/>
            </a:xfrm>
            <a:custGeom>
              <a:avLst/>
              <a:gdLst>
                <a:gd name="T0" fmla="*/ 4 w 14"/>
                <a:gd name="T1" fmla="*/ 0 h 10"/>
                <a:gd name="T2" fmla="*/ 8 w 14"/>
                <a:gd name="T3" fmla="*/ 0 h 10"/>
                <a:gd name="T4" fmla="*/ 10 w 14"/>
                <a:gd name="T5" fmla="*/ 0 h 10"/>
                <a:gd name="T6" fmla="*/ 12 w 14"/>
                <a:gd name="T7" fmla="*/ 1 h 10"/>
                <a:gd name="T8" fmla="*/ 14 w 14"/>
                <a:gd name="T9" fmla="*/ 3 h 10"/>
                <a:gd name="T10" fmla="*/ 14 w 14"/>
                <a:gd name="T11" fmla="*/ 5 h 10"/>
                <a:gd name="T12" fmla="*/ 12 w 14"/>
                <a:gd name="T13" fmla="*/ 6 h 10"/>
                <a:gd name="T14" fmla="*/ 11 w 14"/>
                <a:gd name="T15" fmla="*/ 9 h 10"/>
                <a:gd name="T16" fmla="*/ 8 w 14"/>
                <a:gd name="T17" fmla="*/ 10 h 10"/>
                <a:gd name="T18" fmla="*/ 6 w 14"/>
                <a:gd name="T19" fmla="*/ 10 h 10"/>
                <a:gd name="T20" fmla="*/ 3 w 14"/>
                <a:gd name="T21" fmla="*/ 10 h 10"/>
                <a:gd name="T22" fmla="*/ 1 w 14"/>
                <a:gd name="T23" fmla="*/ 9 h 10"/>
                <a:gd name="T24" fmla="*/ 0 w 14"/>
                <a:gd name="T25" fmla="*/ 8 h 10"/>
                <a:gd name="T26" fmla="*/ 0 w 14"/>
                <a:gd name="T27" fmla="*/ 5 h 10"/>
                <a:gd name="T28" fmla="*/ 1 w 14"/>
                <a:gd name="T29" fmla="*/ 3 h 10"/>
                <a:gd name="T30" fmla="*/ 2 w 14"/>
                <a:gd name="T31" fmla="*/ 1 h 10"/>
                <a:gd name="T32" fmla="*/ 4 w 14"/>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0">
                  <a:moveTo>
                    <a:pt x="4" y="0"/>
                  </a:moveTo>
                  <a:lnTo>
                    <a:pt x="8" y="0"/>
                  </a:lnTo>
                  <a:lnTo>
                    <a:pt x="10" y="0"/>
                  </a:lnTo>
                  <a:lnTo>
                    <a:pt x="12" y="1"/>
                  </a:lnTo>
                  <a:lnTo>
                    <a:pt x="14" y="3"/>
                  </a:lnTo>
                  <a:lnTo>
                    <a:pt x="14" y="5"/>
                  </a:lnTo>
                  <a:lnTo>
                    <a:pt x="12" y="6"/>
                  </a:lnTo>
                  <a:lnTo>
                    <a:pt x="11" y="9"/>
                  </a:lnTo>
                  <a:lnTo>
                    <a:pt x="8" y="10"/>
                  </a:lnTo>
                  <a:lnTo>
                    <a:pt x="6" y="10"/>
                  </a:lnTo>
                  <a:lnTo>
                    <a:pt x="3" y="10"/>
                  </a:lnTo>
                  <a:lnTo>
                    <a:pt x="1" y="9"/>
                  </a:lnTo>
                  <a:lnTo>
                    <a:pt x="0" y="8"/>
                  </a:lnTo>
                  <a:lnTo>
                    <a:pt x="0" y="5"/>
                  </a:lnTo>
                  <a:lnTo>
                    <a:pt x="1" y="3"/>
                  </a:lnTo>
                  <a:lnTo>
                    <a:pt x="2"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Freeform 607"/>
            <p:cNvSpPr>
              <a:spLocks/>
            </p:cNvSpPr>
            <p:nvPr/>
          </p:nvSpPr>
          <p:spPr bwMode="auto">
            <a:xfrm>
              <a:off x="10444163" y="1298575"/>
              <a:ext cx="12700" cy="12700"/>
            </a:xfrm>
            <a:custGeom>
              <a:avLst/>
              <a:gdLst>
                <a:gd name="T0" fmla="*/ 10 w 15"/>
                <a:gd name="T1" fmla="*/ 0 h 16"/>
                <a:gd name="T2" fmla="*/ 12 w 15"/>
                <a:gd name="T3" fmla="*/ 2 h 16"/>
                <a:gd name="T4" fmla="*/ 14 w 15"/>
                <a:gd name="T5" fmla="*/ 4 h 16"/>
                <a:gd name="T6" fmla="*/ 15 w 15"/>
                <a:gd name="T7" fmla="*/ 8 h 16"/>
                <a:gd name="T8" fmla="*/ 14 w 15"/>
                <a:gd name="T9" fmla="*/ 10 h 16"/>
                <a:gd name="T10" fmla="*/ 11 w 15"/>
                <a:gd name="T11" fmla="*/ 13 h 16"/>
                <a:gd name="T12" fmla="*/ 9 w 15"/>
                <a:gd name="T13" fmla="*/ 15 h 16"/>
                <a:gd name="T14" fmla="*/ 7 w 15"/>
                <a:gd name="T15" fmla="*/ 16 h 16"/>
                <a:gd name="T16" fmla="*/ 3 w 15"/>
                <a:gd name="T17" fmla="*/ 15 h 16"/>
                <a:gd name="T18" fmla="*/ 1 w 15"/>
                <a:gd name="T19" fmla="*/ 14 h 16"/>
                <a:gd name="T20" fmla="*/ 0 w 15"/>
                <a:gd name="T21" fmla="*/ 11 h 16"/>
                <a:gd name="T22" fmla="*/ 0 w 15"/>
                <a:gd name="T23" fmla="*/ 8 h 16"/>
                <a:gd name="T24" fmla="*/ 1 w 15"/>
                <a:gd name="T25" fmla="*/ 6 h 16"/>
                <a:gd name="T26" fmla="*/ 2 w 15"/>
                <a:gd name="T27" fmla="*/ 2 h 16"/>
                <a:gd name="T28" fmla="*/ 4 w 15"/>
                <a:gd name="T29" fmla="*/ 1 h 16"/>
                <a:gd name="T30" fmla="*/ 8 w 15"/>
                <a:gd name="T31" fmla="*/ 0 h 16"/>
                <a:gd name="T32" fmla="*/ 10 w 15"/>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10" y="0"/>
                  </a:moveTo>
                  <a:lnTo>
                    <a:pt x="12" y="2"/>
                  </a:lnTo>
                  <a:lnTo>
                    <a:pt x="14" y="4"/>
                  </a:lnTo>
                  <a:lnTo>
                    <a:pt x="15" y="8"/>
                  </a:lnTo>
                  <a:lnTo>
                    <a:pt x="14" y="10"/>
                  </a:lnTo>
                  <a:lnTo>
                    <a:pt x="11" y="13"/>
                  </a:lnTo>
                  <a:lnTo>
                    <a:pt x="9" y="15"/>
                  </a:lnTo>
                  <a:lnTo>
                    <a:pt x="7" y="16"/>
                  </a:lnTo>
                  <a:lnTo>
                    <a:pt x="3" y="15"/>
                  </a:lnTo>
                  <a:lnTo>
                    <a:pt x="1" y="14"/>
                  </a:lnTo>
                  <a:lnTo>
                    <a:pt x="0" y="11"/>
                  </a:lnTo>
                  <a:lnTo>
                    <a:pt x="0" y="8"/>
                  </a:lnTo>
                  <a:lnTo>
                    <a:pt x="1" y="6"/>
                  </a:lnTo>
                  <a:lnTo>
                    <a:pt x="2" y="2"/>
                  </a:lnTo>
                  <a:lnTo>
                    <a:pt x="4" y="1"/>
                  </a:lnTo>
                  <a:lnTo>
                    <a:pt x="8" y="0"/>
                  </a:lnTo>
                  <a:lnTo>
                    <a:pt x="10"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Freeform 608"/>
            <p:cNvSpPr>
              <a:spLocks/>
            </p:cNvSpPr>
            <p:nvPr/>
          </p:nvSpPr>
          <p:spPr bwMode="auto">
            <a:xfrm>
              <a:off x="10461626" y="1308100"/>
              <a:ext cx="12700" cy="12700"/>
            </a:xfrm>
            <a:custGeom>
              <a:avLst/>
              <a:gdLst>
                <a:gd name="T0" fmla="*/ 11 w 15"/>
                <a:gd name="T1" fmla="*/ 0 h 18"/>
                <a:gd name="T2" fmla="*/ 13 w 15"/>
                <a:gd name="T3" fmla="*/ 3 h 18"/>
                <a:gd name="T4" fmla="*/ 15 w 15"/>
                <a:gd name="T5" fmla="*/ 6 h 18"/>
                <a:gd name="T6" fmla="*/ 15 w 15"/>
                <a:gd name="T7" fmla="*/ 8 h 18"/>
                <a:gd name="T8" fmla="*/ 13 w 15"/>
                <a:gd name="T9" fmla="*/ 12 h 18"/>
                <a:gd name="T10" fmla="*/ 12 w 15"/>
                <a:gd name="T11" fmla="*/ 15 h 18"/>
                <a:gd name="T12" fmla="*/ 10 w 15"/>
                <a:gd name="T13" fmla="*/ 17 h 18"/>
                <a:gd name="T14" fmla="*/ 7 w 15"/>
                <a:gd name="T15" fmla="*/ 18 h 18"/>
                <a:gd name="T16" fmla="*/ 4 w 15"/>
                <a:gd name="T17" fmla="*/ 18 h 18"/>
                <a:gd name="T18" fmla="*/ 2 w 15"/>
                <a:gd name="T19" fmla="*/ 15 h 18"/>
                <a:gd name="T20" fmla="*/ 1 w 15"/>
                <a:gd name="T21" fmla="*/ 13 h 18"/>
                <a:gd name="T22" fmla="*/ 0 w 15"/>
                <a:gd name="T23" fmla="*/ 10 h 18"/>
                <a:gd name="T24" fmla="*/ 1 w 15"/>
                <a:gd name="T25" fmla="*/ 7 h 18"/>
                <a:gd name="T26" fmla="*/ 3 w 15"/>
                <a:gd name="T27" fmla="*/ 4 h 18"/>
                <a:gd name="T28" fmla="*/ 5 w 15"/>
                <a:gd name="T29" fmla="*/ 2 h 18"/>
                <a:gd name="T30" fmla="*/ 9 w 15"/>
                <a:gd name="T31" fmla="*/ 0 h 18"/>
                <a:gd name="T32" fmla="*/ 11 w 15"/>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11" y="0"/>
                  </a:moveTo>
                  <a:lnTo>
                    <a:pt x="13" y="3"/>
                  </a:lnTo>
                  <a:lnTo>
                    <a:pt x="15" y="6"/>
                  </a:lnTo>
                  <a:lnTo>
                    <a:pt x="15" y="8"/>
                  </a:lnTo>
                  <a:lnTo>
                    <a:pt x="13" y="12"/>
                  </a:lnTo>
                  <a:lnTo>
                    <a:pt x="12" y="15"/>
                  </a:lnTo>
                  <a:lnTo>
                    <a:pt x="10" y="17"/>
                  </a:lnTo>
                  <a:lnTo>
                    <a:pt x="7" y="18"/>
                  </a:lnTo>
                  <a:lnTo>
                    <a:pt x="4" y="18"/>
                  </a:lnTo>
                  <a:lnTo>
                    <a:pt x="2" y="15"/>
                  </a:lnTo>
                  <a:lnTo>
                    <a:pt x="1" y="13"/>
                  </a:lnTo>
                  <a:lnTo>
                    <a:pt x="0" y="10"/>
                  </a:lnTo>
                  <a:lnTo>
                    <a:pt x="1" y="7"/>
                  </a:lnTo>
                  <a:lnTo>
                    <a:pt x="3" y="4"/>
                  </a:lnTo>
                  <a:lnTo>
                    <a:pt x="5" y="2"/>
                  </a:lnTo>
                  <a:lnTo>
                    <a:pt x="9" y="0"/>
                  </a:lnTo>
                  <a:lnTo>
                    <a:pt x="11"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Freeform 609"/>
            <p:cNvSpPr>
              <a:spLocks/>
            </p:cNvSpPr>
            <p:nvPr/>
          </p:nvSpPr>
          <p:spPr bwMode="auto">
            <a:xfrm>
              <a:off x="10466388" y="1276350"/>
              <a:ext cx="12700" cy="12700"/>
            </a:xfrm>
            <a:custGeom>
              <a:avLst/>
              <a:gdLst>
                <a:gd name="T0" fmla="*/ 11 w 15"/>
                <a:gd name="T1" fmla="*/ 1 h 17"/>
                <a:gd name="T2" fmla="*/ 13 w 15"/>
                <a:gd name="T3" fmla="*/ 2 h 17"/>
                <a:gd name="T4" fmla="*/ 14 w 15"/>
                <a:gd name="T5" fmla="*/ 5 h 17"/>
                <a:gd name="T6" fmla="*/ 15 w 15"/>
                <a:gd name="T7" fmla="*/ 8 h 17"/>
                <a:gd name="T8" fmla="*/ 14 w 15"/>
                <a:gd name="T9" fmla="*/ 12 h 17"/>
                <a:gd name="T10" fmla="*/ 12 w 15"/>
                <a:gd name="T11" fmla="*/ 15 h 17"/>
                <a:gd name="T12" fmla="*/ 10 w 15"/>
                <a:gd name="T13" fmla="*/ 16 h 17"/>
                <a:gd name="T14" fmla="*/ 7 w 15"/>
                <a:gd name="T15" fmla="*/ 17 h 17"/>
                <a:gd name="T16" fmla="*/ 4 w 15"/>
                <a:gd name="T17" fmla="*/ 16 h 17"/>
                <a:gd name="T18" fmla="*/ 2 w 15"/>
                <a:gd name="T19" fmla="*/ 15 h 17"/>
                <a:gd name="T20" fmla="*/ 0 w 15"/>
                <a:gd name="T21" fmla="*/ 13 h 17"/>
                <a:gd name="T22" fmla="*/ 0 w 15"/>
                <a:gd name="T23" fmla="*/ 9 h 17"/>
                <a:gd name="T24" fmla="*/ 2 w 15"/>
                <a:gd name="T25" fmla="*/ 6 h 17"/>
                <a:gd name="T26" fmla="*/ 3 w 15"/>
                <a:gd name="T27" fmla="*/ 2 h 17"/>
                <a:gd name="T28" fmla="*/ 5 w 15"/>
                <a:gd name="T29" fmla="*/ 1 h 17"/>
                <a:gd name="T30" fmla="*/ 8 w 15"/>
                <a:gd name="T31" fmla="*/ 0 h 17"/>
                <a:gd name="T32" fmla="*/ 11 w 15"/>
                <a:gd name="T3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11" y="1"/>
                  </a:moveTo>
                  <a:lnTo>
                    <a:pt x="13" y="2"/>
                  </a:lnTo>
                  <a:lnTo>
                    <a:pt x="14" y="5"/>
                  </a:lnTo>
                  <a:lnTo>
                    <a:pt x="15" y="8"/>
                  </a:lnTo>
                  <a:lnTo>
                    <a:pt x="14" y="12"/>
                  </a:lnTo>
                  <a:lnTo>
                    <a:pt x="12" y="15"/>
                  </a:lnTo>
                  <a:lnTo>
                    <a:pt x="10" y="16"/>
                  </a:lnTo>
                  <a:lnTo>
                    <a:pt x="7" y="17"/>
                  </a:lnTo>
                  <a:lnTo>
                    <a:pt x="4" y="16"/>
                  </a:lnTo>
                  <a:lnTo>
                    <a:pt x="2" y="15"/>
                  </a:lnTo>
                  <a:lnTo>
                    <a:pt x="0" y="13"/>
                  </a:lnTo>
                  <a:lnTo>
                    <a:pt x="0" y="9"/>
                  </a:lnTo>
                  <a:lnTo>
                    <a:pt x="2" y="6"/>
                  </a:lnTo>
                  <a:lnTo>
                    <a:pt x="3" y="2"/>
                  </a:lnTo>
                  <a:lnTo>
                    <a:pt x="5" y="1"/>
                  </a:lnTo>
                  <a:lnTo>
                    <a:pt x="8" y="0"/>
                  </a:lnTo>
                  <a:lnTo>
                    <a:pt x="11" y="1"/>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Freeform 610"/>
            <p:cNvSpPr>
              <a:spLocks/>
            </p:cNvSpPr>
            <p:nvPr/>
          </p:nvSpPr>
          <p:spPr bwMode="auto">
            <a:xfrm>
              <a:off x="10450513" y="1338263"/>
              <a:ext cx="11113" cy="12700"/>
            </a:xfrm>
            <a:custGeom>
              <a:avLst/>
              <a:gdLst>
                <a:gd name="T0" fmla="*/ 10 w 13"/>
                <a:gd name="T1" fmla="*/ 0 h 17"/>
                <a:gd name="T2" fmla="*/ 12 w 13"/>
                <a:gd name="T3" fmla="*/ 2 h 17"/>
                <a:gd name="T4" fmla="*/ 13 w 13"/>
                <a:gd name="T5" fmla="*/ 4 h 17"/>
                <a:gd name="T6" fmla="*/ 13 w 13"/>
                <a:gd name="T7" fmla="*/ 7 h 17"/>
                <a:gd name="T8" fmla="*/ 13 w 13"/>
                <a:gd name="T9" fmla="*/ 11 h 17"/>
                <a:gd name="T10" fmla="*/ 11 w 13"/>
                <a:gd name="T11" fmla="*/ 13 h 17"/>
                <a:gd name="T12" fmla="*/ 9 w 13"/>
                <a:gd name="T13" fmla="*/ 15 h 17"/>
                <a:gd name="T14" fmla="*/ 5 w 13"/>
                <a:gd name="T15" fmla="*/ 17 h 17"/>
                <a:gd name="T16" fmla="*/ 3 w 13"/>
                <a:gd name="T17" fmla="*/ 15 h 17"/>
                <a:gd name="T18" fmla="*/ 1 w 13"/>
                <a:gd name="T19" fmla="*/ 14 h 17"/>
                <a:gd name="T20" fmla="*/ 0 w 13"/>
                <a:gd name="T21" fmla="*/ 12 h 17"/>
                <a:gd name="T22" fmla="*/ 0 w 13"/>
                <a:gd name="T23" fmla="*/ 8 h 17"/>
                <a:gd name="T24" fmla="*/ 0 w 13"/>
                <a:gd name="T25" fmla="*/ 5 h 17"/>
                <a:gd name="T26" fmla="*/ 2 w 13"/>
                <a:gd name="T27" fmla="*/ 3 h 17"/>
                <a:gd name="T28" fmla="*/ 4 w 13"/>
                <a:gd name="T29" fmla="*/ 0 h 17"/>
                <a:gd name="T30" fmla="*/ 8 w 13"/>
                <a:gd name="T31" fmla="*/ 0 h 17"/>
                <a:gd name="T32" fmla="*/ 10 w 13"/>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7">
                  <a:moveTo>
                    <a:pt x="10" y="0"/>
                  </a:moveTo>
                  <a:lnTo>
                    <a:pt x="12" y="2"/>
                  </a:lnTo>
                  <a:lnTo>
                    <a:pt x="13" y="4"/>
                  </a:lnTo>
                  <a:lnTo>
                    <a:pt x="13" y="7"/>
                  </a:lnTo>
                  <a:lnTo>
                    <a:pt x="13" y="11"/>
                  </a:lnTo>
                  <a:lnTo>
                    <a:pt x="11" y="13"/>
                  </a:lnTo>
                  <a:lnTo>
                    <a:pt x="9" y="15"/>
                  </a:lnTo>
                  <a:lnTo>
                    <a:pt x="5" y="17"/>
                  </a:lnTo>
                  <a:lnTo>
                    <a:pt x="3" y="15"/>
                  </a:lnTo>
                  <a:lnTo>
                    <a:pt x="1" y="14"/>
                  </a:lnTo>
                  <a:lnTo>
                    <a:pt x="0" y="12"/>
                  </a:lnTo>
                  <a:lnTo>
                    <a:pt x="0" y="8"/>
                  </a:lnTo>
                  <a:lnTo>
                    <a:pt x="0" y="5"/>
                  </a:lnTo>
                  <a:lnTo>
                    <a:pt x="2" y="3"/>
                  </a:lnTo>
                  <a:lnTo>
                    <a:pt x="4" y="0"/>
                  </a:lnTo>
                  <a:lnTo>
                    <a:pt x="8" y="0"/>
                  </a:lnTo>
                  <a:lnTo>
                    <a:pt x="10"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8" name="Freeform 611"/>
            <p:cNvSpPr>
              <a:spLocks/>
            </p:cNvSpPr>
            <p:nvPr/>
          </p:nvSpPr>
          <p:spPr bwMode="auto">
            <a:xfrm>
              <a:off x="10421938" y="1349375"/>
              <a:ext cx="11113" cy="14288"/>
            </a:xfrm>
            <a:custGeom>
              <a:avLst/>
              <a:gdLst>
                <a:gd name="T0" fmla="*/ 10 w 15"/>
                <a:gd name="T1" fmla="*/ 0 h 18"/>
                <a:gd name="T2" fmla="*/ 13 w 15"/>
                <a:gd name="T3" fmla="*/ 3 h 18"/>
                <a:gd name="T4" fmla="*/ 14 w 15"/>
                <a:gd name="T5" fmla="*/ 6 h 18"/>
                <a:gd name="T6" fmla="*/ 15 w 15"/>
                <a:gd name="T7" fmla="*/ 8 h 18"/>
                <a:gd name="T8" fmla="*/ 14 w 15"/>
                <a:gd name="T9" fmla="*/ 12 h 18"/>
                <a:gd name="T10" fmla="*/ 11 w 15"/>
                <a:gd name="T11" fmla="*/ 15 h 18"/>
                <a:gd name="T12" fmla="*/ 9 w 15"/>
                <a:gd name="T13" fmla="*/ 16 h 18"/>
                <a:gd name="T14" fmla="*/ 6 w 15"/>
                <a:gd name="T15" fmla="*/ 18 h 18"/>
                <a:gd name="T16" fmla="*/ 3 w 15"/>
                <a:gd name="T17" fmla="*/ 18 h 18"/>
                <a:gd name="T18" fmla="*/ 1 w 15"/>
                <a:gd name="T19" fmla="*/ 15 h 18"/>
                <a:gd name="T20" fmla="*/ 0 w 15"/>
                <a:gd name="T21" fmla="*/ 13 h 18"/>
                <a:gd name="T22" fmla="*/ 0 w 15"/>
                <a:gd name="T23" fmla="*/ 10 h 18"/>
                <a:gd name="T24" fmla="*/ 1 w 15"/>
                <a:gd name="T25" fmla="*/ 7 h 18"/>
                <a:gd name="T26" fmla="*/ 2 w 15"/>
                <a:gd name="T27" fmla="*/ 4 h 18"/>
                <a:gd name="T28" fmla="*/ 5 w 15"/>
                <a:gd name="T29" fmla="*/ 2 h 18"/>
                <a:gd name="T30" fmla="*/ 8 w 15"/>
                <a:gd name="T31" fmla="*/ 0 h 18"/>
                <a:gd name="T32" fmla="*/ 10 w 15"/>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10" y="0"/>
                  </a:moveTo>
                  <a:lnTo>
                    <a:pt x="13" y="3"/>
                  </a:lnTo>
                  <a:lnTo>
                    <a:pt x="14" y="6"/>
                  </a:lnTo>
                  <a:lnTo>
                    <a:pt x="15" y="8"/>
                  </a:lnTo>
                  <a:lnTo>
                    <a:pt x="14" y="12"/>
                  </a:lnTo>
                  <a:lnTo>
                    <a:pt x="11" y="15"/>
                  </a:lnTo>
                  <a:lnTo>
                    <a:pt x="9" y="16"/>
                  </a:lnTo>
                  <a:lnTo>
                    <a:pt x="6" y="18"/>
                  </a:lnTo>
                  <a:lnTo>
                    <a:pt x="3" y="18"/>
                  </a:lnTo>
                  <a:lnTo>
                    <a:pt x="1" y="15"/>
                  </a:lnTo>
                  <a:lnTo>
                    <a:pt x="0" y="13"/>
                  </a:lnTo>
                  <a:lnTo>
                    <a:pt x="0" y="10"/>
                  </a:lnTo>
                  <a:lnTo>
                    <a:pt x="1" y="7"/>
                  </a:lnTo>
                  <a:lnTo>
                    <a:pt x="2" y="4"/>
                  </a:lnTo>
                  <a:lnTo>
                    <a:pt x="5" y="2"/>
                  </a:lnTo>
                  <a:lnTo>
                    <a:pt x="8" y="0"/>
                  </a:lnTo>
                  <a:lnTo>
                    <a:pt x="10"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Freeform 612"/>
            <p:cNvSpPr>
              <a:spLocks/>
            </p:cNvSpPr>
            <p:nvPr/>
          </p:nvSpPr>
          <p:spPr bwMode="auto">
            <a:xfrm>
              <a:off x="10515601" y="1470025"/>
              <a:ext cx="11113" cy="14288"/>
            </a:xfrm>
            <a:custGeom>
              <a:avLst/>
              <a:gdLst>
                <a:gd name="T0" fmla="*/ 11 w 14"/>
                <a:gd name="T1" fmla="*/ 2 h 18"/>
                <a:gd name="T2" fmla="*/ 13 w 14"/>
                <a:gd name="T3" fmla="*/ 3 h 18"/>
                <a:gd name="T4" fmla="*/ 14 w 14"/>
                <a:gd name="T5" fmla="*/ 5 h 18"/>
                <a:gd name="T6" fmla="*/ 14 w 14"/>
                <a:gd name="T7" fmla="*/ 8 h 18"/>
                <a:gd name="T8" fmla="*/ 13 w 14"/>
                <a:gd name="T9" fmla="*/ 12 h 18"/>
                <a:gd name="T10" fmla="*/ 12 w 14"/>
                <a:gd name="T11" fmla="*/ 15 h 18"/>
                <a:gd name="T12" fmla="*/ 10 w 14"/>
                <a:gd name="T13" fmla="*/ 16 h 18"/>
                <a:gd name="T14" fmla="*/ 6 w 14"/>
                <a:gd name="T15" fmla="*/ 18 h 18"/>
                <a:gd name="T16" fmla="*/ 4 w 14"/>
                <a:gd name="T17" fmla="*/ 16 h 18"/>
                <a:gd name="T18" fmla="*/ 2 w 14"/>
                <a:gd name="T19" fmla="*/ 15 h 18"/>
                <a:gd name="T20" fmla="*/ 0 w 14"/>
                <a:gd name="T21" fmla="*/ 13 h 18"/>
                <a:gd name="T22" fmla="*/ 0 w 14"/>
                <a:gd name="T23" fmla="*/ 10 h 18"/>
                <a:gd name="T24" fmla="*/ 0 w 14"/>
                <a:gd name="T25" fmla="*/ 6 h 18"/>
                <a:gd name="T26" fmla="*/ 3 w 14"/>
                <a:gd name="T27" fmla="*/ 3 h 18"/>
                <a:gd name="T28" fmla="*/ 5 w 14"/>
                <a:gd name="T29" fmla="*/ 2 h 18"/>
                <a:gd name="T30" fmla="*/ 8 w 14"/>
                <a:gd name="T31" fmla="*/ 0 h 18"/>
                <a:gd name="T32" fmla="*/ 11 w 14"/>
                <a:gd name="T3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11" y="2"/>
                  </a:moveTo>
                  <a:lnTo>
                    <a:pt x="13" y="3"/>
                  </a:lnTo>
                  <a:lnTo>
                    <a:pt x="14" y="5"/>
                  </a:lnTo>
                  <a:lnTo>
                    <a:pt x="14" y="8"/>
                  </a:lnTo>
                  <a:lnTo>
                    <a:pt x="13" y="12"/>
                  </a:lnTo>
                  <a:lnTo>
                    <a:pt x="12" y="15"/>
                  </a:lnTo>
                  <a:lnTo>
                    <a:pt x="10" y="16"/>
                  </a:lnTo>
                  <a:lnTo>
                    <a:pt x="6" y="18"/>
                  </a:lnTo>
                  <a:lnTo>
                    <a:pt x="4" y="16"/>
                  </a:lnTo>
                  <a:lnTo>
                    <a:pt x="2" y="15"/>
                  </a:lnTo>
                  <a:lnTo>
                    <a:pt x="0" y="13"/>
                  </a:lnTo>
                  <a:lnTo>
                    <a:pt x="0" y="10"/>
                  </a:lnTo>
                  <a:lnTo>
                    <a:pt x="0" y="6"/>
                  </a:lnTo>
                  <a:lnTo>
                    <a:pt x="3" y="3"/>
                  </a:lnTo>
                  <a:lnTo>
                    <a:pt x="5" y="2"/>
                  </a:lnTo>
                  <a:lnTo>
                    <a:pt x="8" y="0"/>
                  </a:lnTo>
                  <a:lnTo>
                    <a:pt x="11" y="2"/>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 name="Freeform 613"/>
            <p:cNvSpPr>
              <a:spLocks/>
            </p:cNvSpPr>
            <p:nvPr/>
          </p:nvSpPr>
          <p:spPr bwMode="auto">
            <a:xfrm>
              <a:off x="10542588" y="1198563"/>
              <a:ext cx="11113" cy="12700"/>
            </a:xfrm>
            <a:custGeom>
              <a:avLst/>
              <a:gdLst>
                <a:gd name="T0" fmla="*/ 10 w 14"/>
                <a:gd name="T1" fmla="*/ 2 h 16"/>
                <a:gd name="T2" fmla="*/ 13 w 14"/>
                <a:gd name="T3" fmla="*/ 3 h 16"/>
                <a:gd name="T4" fmla="*/ 14 w 14"/>
                <a:gd name="T5" fmla="*/ 5 h 16"/>
                <a:gd name="T6" fmla="*/ 14 w 14"/>
                <a:gd name="T7" fmla="*/ 8 h 16"/>
                <a:gd name="T8" fmla="*/ 13 w 14"/>
                <a:gd name="T9" fmla="*/ 12 h 16"/>
                <a:gd name="T10" fmla="*/ 11 w 14"/>
                <a:gd name="T11" fmla="*/ 14 h 16"/>
                <a:gd name="T12" fmla="*/ 9 w 14"/>
                <a:gd name="T13" fmla="*/ 16 h 16"/>
                <a:gd name="T14" fmla="*/ 6 w 14"/>
                <a:gd name="T15" fmla="*/ 16 h 16"/>
                <a:gd name="T16" fmla="*/ 3 w 14"/>
                <a:gd name="T17" fmla="*/ 16 h 16"/>
                <a:gd name="T18" fmla="*/ 1 w 14"/>
                <a:gd name="T19" fmla="*/ 15 h 16"/>
                <a:gd name="T20" fmla="*/ 0 w 14"/>
                <a:gd name="T21" fmla="*/ 13 h 16"/>
                <a:gd name="T22" fmla="*/ 0 w 14"/>
                <a:gd name="T23" fmla="*/ 10 h 16"/>
                <a:gd name="T24" fmla="*/ 0 w 14"/>
                <a:gd name="T25" fmla="*/ 6 h 16"/>
                <a:gd name="T26" fmla="*/ 2 w 14"/>
                <a:gd name="T27" fmla="*/ 3 h 16"/>
                <a:gd name="T28" fmla="*/ 5 w 14"/>
                <a:gd name="T29" fmla="*/ 2 h 16"/>
                <a:gd name="T30" fmla="*/ 8 w 14"/>
                <a:gd name="T31" fmla="*/ 0 h 16"/>
                <a:gd name="T32" fmla="*/ 10 w 14"/>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6">
                  <a:moveTo>
                    <a:pt x="10" y="2"/>
                  </a:moveTo>
                  <a:lnTo>
                    <a:pt x="13" y="3"/>
                  </a:lnTo>
                  <a:lnTo>
                    <a:pt x="14" y="5"/>
                  </a:lnTo>
                  <a:lnTo>
                    <a:pt x="14" y="8"/>
                  </a:lnTo>
                  <a:lnTo>
                    <a:pt x="13" y="12"/>
                  </a:lnTo>
                  <a:lnTo>
                    <a:pt x="11" y="14"/>
                  </a:lnTo>
                  <a:lnTo>
                    <a:pt x="9" y="16"/>
                  </a:lnTo>
                  <a:lnTo>
                    <a:pt x="6" y="16"/>
                  </a:lnTo>
                  <a:lnTo>
                    <a:pt x="3" y="16"/>
                  </a:lnTo>
                  <a:lnTo>
                    <a:pt x="1" y="15"/>
                  </a:lnTo>
                  <a:lnTo>
                    <a:pt x="0" y="13"/>
                  </a:lnTo>
                  <a:lnTo>
                    <a:pt x="0" y="10"/>
                  </a:lnTo>
                  <a:lnTo>
                    <a:pt x="0" y="6"/>
                  </a:lnTo>
                  <a:lnTo>
                    <a:pt x="2" y="3"/>
                  </a:lnTo>
                  <a:lnTo>
                    <a:pt x="5" y="2"/>
                  </a:lnTo>
                  <a:lnTo>
                    <a:pt x="8" y="0"/>
                  </a:lnTo>
                  <a:lnTo>
                    <a:pt x="10" y="2"/>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Freeform 614"/>
            <p:cNvSpPr>
              <a:spLocks/>
            </p:cNvSpPr>
            <p:nvPr/>
          </p:nvSpPr>
          <p:spPr bwMode="auto">
            <a:xfrm>
              <a:off x="10433051" y="1285875"/>
              <a:ext cx="11113" cy="14288"/>
            </a:xfrm>
            <a:custGeom>
              <a:avLst/>
              <a:gdLst>
                <a:gd name="T0" fmla="*/ 10 w 15"/>
                <a:gd name="T1" fmla="*/ 1 h 17"/>
                <a:gd name="T2" fmla="*/ 12 w 15"/>
                <a:gd name="T3" fmla="*/ 2 h 17"/>
                <a:gd name="T4" fmla="*/ 15 w 15"/>
                <a:gd name="T5" fmla="*/ 4 h 17"/>
                <a:gd name="T6" fmla="*/ 15 w 15"/>
                <a:gd name="T7" fmla="*/ 8 h 17"/>
                <a:gd name="T8" fmla="*/ 14 w 15"/>
                <a:gd name="T9" fmla="*/ 11 h 17"/>
                <a:gd name="T10" fmla="*/ 12 w 15"/>
                <a:gd name="T11" fmla="*/ 15 h 17"/>
                <a:gd name="T12" fmla="*/ 10 w 15"/>
                <a:gd name="T13" fmla="*/ 16 h 17"/>
                <a:gd name="T14" fmla="*/ 7 w 15"/>
                <a:gd name="T15" fmla="*/ 17 h 17"/>
                <a:gd name="T16" fmla="*/ 4 w 15"/>
                <a:gd name="T17" fmla="*/ 16 h 17"/>
                <a:gd name="T18" fmla="*/ 2 w 15"/>
                <a:gd name="T19" fmla="*/ 15 h 17"/>
                <a:gd name="T20" fmla="*/ 0 w 15"/>
                <a:gd name="T21" fmla="*/ 12 h 17"/>
                <a:gd name="T22" fmla="*/ 0 w 15"/>
                <a:gd name="T23" fmla="*/ 9 h 17"/>
                <a:gd name="T24" fmla="*/ 1 w 15"/>
                <a:gd name="T25" fmla="*/ 6 h 17"/>
                <a:gd name="T26" fmla="*/ 3 w 15"/>
                <a:gd name="T27" fmla="*/ 2 h 17"/>
                <a:gd name="T28" fmla="*/ 5 w 15"/>
                <a:gd name="T29" fmla="*/ 1 h 17"/>
                <a:gd name="T30" fmla="*/ 8 w 15"/>
                <a:gd name="T31" fmla="*/ 0 h 17"/>
                <a:gd name="T32" fmla="*/ 10 w 15"/>
                <a:gd name="T3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10" y="1"/>
                  </a:moveTo>
                  <a:lnTo>
                    <a:pt x="12" y="2"/>
                  </a:lnTo>
                  <a:lnTo>
                    <a:pt x="15" y="4"/>
                  </a:lnTo>
                  <a:lnTo>
                    <a:pt x="15" y="8"/>
                  </a:lnTo>
                  <a:lnTo>
                    <a:pt x="14" y="11"/>
                  </a:lnTo>
                  <a:lnTo>
                    <a:pt x="12" y="15"/>
                  </a:lnTo>
                  <a:lnTo>
                    <a:pt x="10" y="16"/>
                  </a:lnTo>
                  <a:lnTo>
                    <a:pt x="7" y="17"/>
                  </a:lnTo>
                  <a:lnTo>
                    <a:pt x="4" y="16"/>
                  </a:lnTo>
                  <a:lnTo>
                    <a:pt x="2" y="15"/>
                  </a:lnTo>
                  <a:lnTo>
                    <a:pt x="0" y="12"/>
                  </a:lnTo>
                  <a:lnTo>
                    <a:pt x="0" y="9"/>
                  </a:lnTo>
                  <a:lnTo>
                    <a:pt x="1" y="6"/>
                  </a:lnTo>
                  <a:lnTo>
                    <a:pt x="3" y="2"/>
                  </a:lnTo>
                  <a:lnTo>
                    <a:pt x="5" y="1"/>
                  </a:lnTo>
                  <a:lnTo>
                    <a:pt x="8" y="0"/>
                  </a:lnTo>
                  <a:lnTo>
                    <a:pt x="10" y="1"/>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 name="Freeform 615"/>
            <p:cNvSpPr>
              <a:spLocks/>
            </p:cNvSpPr>
            <p:nvPr/>
          </p:nvSpPr>
          <p:spPr bwMode="auto">
            <a:xfrm>
              <a:off x="10402888" y="1322388"/>
              <a:ext cx="11113" cy="12700"/>
            </a:xfrm>
            <a:custGeom>
              <a:avLst/>
              <a:gdLst>
                <a:gd name="T0" fmla="*/ 10 w 15"/>
                <a:gd name="T1" fmla="*/ 0 h 16"/>
                <a:gd name="T2" fmla="*/ 12 w 15"/>
                <a:gd name="T3" fmla="*/ 1 h 16"/>
                <a:gd name="T4" fmla="*/ 14 w 15"/>
                <a:gd name="T5" fmla="*/ 4 h 16"/>
                <a:gd name="T6" fmla="*/ 15 w 15"/>
                <a:gd name="T7" fmla="*/ 7 h 16"/>
                <a:gd name="T8" fmla="*/ 14 w 15"/>
                <a:gd name="T9" fmla="*/ 10 h 16"/>
                <a:gd name="T10" fmla="*/ 11 w 15"/>
                <a:gd name="T11" fmla="*/ 14 h 16"/>
                <a:gd name="T12" fmla="*/ 9 w 15"/>
                <a:gd name="T13" fmla="*/ 15 h 16"/>
                <a:gd name="T14" fmla="*/ 7 w 15"/>
                <a:gd name="T15" fmla="*/ 16 h 16"/>
                <a:gd name="T16" fmla="*/ 4 w 15"/>
                <a:gd name="T17" fmla="*/ 16 h 16"/>
                <a:gd name="T18" fmla="*/ 2 w 15"/>
                <a:gd name="T19" fmla="*/ 14 h 16"/>
                <a:gd name="T20" fmla="*/ 0 w 15"/>
                <a:gd name="T21" fmla="*/ 11 h 16"/>
                <a:gd name="T22" fmla="*/ 0 w 15"/>
                <a:gd name="T23" fmla="*/ 8 h 16"/>
                <a:gd name="T24" fmla="*/ 1 w 15"/>
                <a:gd name="T25" fmla="*/ 4 h 16"/>
                <a:gd name="T26" fmla="*/ 2 w 15"/>
                <a:gd name="T27" fmla="*/ 2 h 16"/>
                <a:gd name="T28" fmla="*/ 4 w 15"/>
                <a:gd name="T29" fmla="*/ 0 h 16"/>
                <a:gd name="T30" fmla="*/ 8 w 15"/>
                <a:gd name="T31" fmla="*/ 0 h 16"/>
                <a:gd name="T32" fmla="*/ 10 w 15"/>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10" y="0"/>
                  </a:moveTo>
                  <a:lnTo>
                    <a:pt x="12" y="1"/>
                  </a:lnTo>
                  <a:lnTo>
                    <a:pt x="14" y="4"/>
                  </a:lnTo>
                  <a:lnTo>
                    <a:pt x="15" y="7"/>
                  </a:lnTo>
                  <a:lnTo>
                    <a:pt x="14" y="10"/>
                  </a:lnTo>
                  <a:lnTo>
                    <a:pt x="11" y="14"/>
                  </a:lnTo>
                  <a:lnTo>
                    <a:pt x="9" y="15"/>
                  </a:lnTo>
                  <a:lnTo>
                    <a:pt x="7" y="16"/>
                  </a:lnTo>
                  <a:lnTo>
                    <a:pt x="4" y="16"/>
                  </a:lnTo>
                  <a:lnTo>
                    <a:pt x="2" y="14"/>
                  </a:lnTo>
                  <a:lnTo>
                    <a:pt x="0" y="11"/>
                  </a:lnTo>
                  <a:lnTo>
                    <a:pt x="0" y="8"/>
                  </a:lnTo>
                  <a:lnTo>
                    <a:pt x="1" y="4"/>
                  </a:lnTo>
                  <a:lnTo>
                    <a:pt x="2" y="2"/>
                  </a:lnTo>
                  <a:lnTo>
                    <a:pt x="4" y="0"/>
                  </a:lnTo>
                  <a:lnTo>
                    <a:pt x="8" y="0"/>
                  </a:lnTo>
                  <a:lnTo>
                    <a:pt x="10"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Freeform 616"/>
            <p:cNvSpPr>
              <a:spLocks/>
            </p:cNvSpPr>
            <p:nvPr/>
          </p:nvSpPr>
          <p:spPr bwMode="auto">
            <a:xfrm>
              <a:off x="10363201" y="1331913"/>
              <a:ext cx="14288" cy="15875"/>
            </a:xfrm>
            <a:custGeom>
              <a:avLst/>
              <a:gdLst>
                <a:gd name="T0" fmla="*/ 13 w 17"/>
                <a:gd name="T1" fmla="*/ 2 h 20"/>
                <a:gd name="T2" fmla="*/ 15 w 17"/>
                <a:gd name="T3" fmla="*/ 4 h 20"/>
                <a:gd name="T4" fmla="*/ 17 w 17"/>
                <a:gd name="T5" fmla="*/ 6 h 20"/>
                <a:gd name="T6" fmla="*/ 17 w 17"/>
                <a:gd name="T7" fmla="*/ 10 h 20"/>
                <a:gd name="T8" fmla="*/ 16 w 17"/>
                <a:gd name="T9" fmla="*/ 14 h 20"/>
                <a:gd name="T10" fmla="*/ 15 w 17"/>
                <a:gd name="T11" fmla="*/ 17 h 20"/>
                <a:gd name="T12" fmla="*/ 12 w 17"/>
                <a:gd name="T13" fmla="*/ 19 h 20"/>
                <a:gd name="T14" fmla="*/ 8 w 17"/>
                <a:gd name="T15" fmla="*/ 20 h 20"/>
                <a:gd name="T16" fmla="*/ 5 w 17"/>
                <a:gd name="T17" fmla="*/ 19 h 20"/>
                <a:gd name="T18" fmla="*/ 2 w 17"/>
                <a:gd name="T19" fmla="*/ 18 h 20"/>
                <a:gd name="T20" fmla="*/ 0 w 17"/>
                <a:gd name="T21" fmla="*/ 14 h 20"/>
                <a:gd name="T22" fmla="*/ 0 w 17"/>
                <a:gd name="T23" fmla="*/ 12 h 20"/>
                <a:gd name="T24" fmla="*/ 1 w 17"/>
                <a:gd name="T25" fmla="*/ 7 h 20"/>
                <a:gd name="T26" fmla="*/ 4 w 17"/>
                <a:gd name="T27" fmla="*/ 4 h 20"/>
                <a:gd name="T28" fmla="*/ 6 w 17"/>
                <a:gd name="T29" fmla="*/ 2 h 20"/>
                <a:gd name="T30" fmla="*/ 9 w 17"/>
                <a:gd name="T31" fmla="*/ 0 h 20"/>
                <a:gd name="T32" fmla="*/ 13 w 17"/>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0">
                  <a:moveTo>
                    <a:pt x="13" y="2"/>
                  </a:moveTo>
                  <a:lnTo>
                    <a:pt x="15" y="4"/>
                  </a:lnTo>
                  <a:lnTo>
                    <a:pt x="17" y="6"/>
                  </a:lnTo>
                  <a:lnTo>
                    <a:pt x="17" y="10"/>
                  </a:lnTo>
                  <a:lnTo>
                    <a:pt x="16" y="14"/>
                  </a:lnTo>
                  <a:lnTo>
                    <a:pt x="15" y="17"/>
                  </a:lnTo>
                  <a:lnTo>
                    <a:pt x="12" y="19"/>
                  </a:lnTo>
                  <a:lnTo>
                    <a:pt x="8" y="20"/>
                  </a:lnTo>
                  <a:lnTo>
                    <a:pt x="5" y="19"/>
                  </a:lnTo>
                  <a:lnTo>
                    <a:pt x="2" y="18"/>
                  </a:lnTo>
                  <a:lnTo>
                    <a:pt x="0" y="14"/>
                  </a:lnTo>
                  <a:lnTo>
                    <a:pt x="0" y="12"/>
                  </a:lnTo>
                  <a:lnTo>
                    <a:pt x="1" y="7"/>
                  </a:lnTo>
                  <a:lnTo>
                    <a:pt x="4" y="4"/>
                  </a:lnTo>
                  <a:lnTo>
                    <a:pt x="6" y="2"/>
                  </a:lnTo>
                  <a:lnTo>
                    <a:pt x="9" y="0"/>
                  </a:lnTo>
                  <a:lnTo>
                    <a:pt x="13" y="2"/>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Freeform 617"/>
            <p:cNvSpPr>
              <a:spLocks/>
            </p:cNvSpPr>
            <p:nvPr/>
          </p:nvSpPr>
          <p:spPr bwMode="auto">
            <a:xfrm>
              <a:off x="10504488" y="1333500"/>
              <a:ext cx="14288" cy="15875"/>
            </a:xfrm>
            <a:custGeom>
              <a:avLst/>
              <a:gdLst>
                <a:gd name="T0" fmla="*/ 12 w 18"/>
                <a:gd name="T1" fmla="*/ 1 h 19"/>
                <a:gd name="T2" fmla="*/ 16 w 18"/>
                <a:gd name="T3" fmla="*/ 2 h 19"/>
                <a:gd name="T4" fmla="*/ 17 w 18"/>
                <a:gd name="T5" fmla="*/ 6 h 19"/>
                <a:gd name="T6" fmla="*/ 18 w 18"/>
                <a:gd name="T7" fmla="*/ 9 h 19"/>
                <a:gd name="T8" fmla="*/ 17 w 18"/>
                <a:gd name="T9" fmla="*/ 14 h 19"/>
                <a:gd name="T10" fmla="*/ 15 w 18"/>
                <a:gd name="T11" fmla="*/ 17 h 19"/>
                <a:gd name="T12" fmla="*/ 11 w 18"/>
                <a:gd name="T13" fmla="*/ 19 h 19"/>
                <a:gd name="T14" fmla="*/ 8 w 18"/>
                <a:gd name="T15" fmla="*/ 19 h 19"/>
                <a:gd name="T16" fmla="*/ 4 w 18"/>
                <a:gd name="T17" fmla="*/ 18 h 19"/>
                <a:gd name="T18" fmla="*/ 2 w 18"/>
                <a:gd name="T19" fmla="*/ 17 h 19"/>
                <a:gd name="T20" fmla="*/ 1 w 18"/>
                <a:gd name="T21" fmla="*/ 15 h 19"/>
                <a:gd name="T22" fmla="*/ 0 w 18"/>
                <a:gd name="T23" fmla="*/ 11 h 19"/>
                <a:gd name="T24" fmla="*/ 1 w 18"/>
                <a:gd name="T25" fmla="*/ 7 h 19"/>
                <a:gd name="T26" fmla="*/ 3 w 18"/>
                <a:gd name="T27" fmla="*/ 3 h 19"/>
                <a:gd name="T28" fmla="*/ 7 w 18"/>
                <a:gd name="T29" fmla="*/ 1 h 19"/>
                <a:gd name="T30" fmla="*/ 10 w 18"/>
                <a:gd name="T31" fmla="*/ 0 h 19"/>
                <a:gd name="T32" fmla="*/ 12 w 18"/>
                <a:gd name="T3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9">
                  <a:moveTo>
                    <a:pt x="12" y="1"/>
                  </a:moveTo>
                  <a:lnTo>
                    <a:pt x="16" y="2"/>
                  </a:lnTo>
                  <a:lnTo>
                    <a:pt x="17" y="6"/>
                  </a:lnTo>
                  <a:lnTo>
                    <a:pt x="18" y="9"/>
                  </a:lnTo>
                  <a:lnTo>
                    <a:pt x="17" y="14"/>
                  </a:lnTo>
                  <a:lnTo>
                    <a:pt x="15" y="17"/>
                  </a:lnTo>
                  <a:lnTo>
                    <a:pt x="11" y="19"/>
                  </a:lnTo>
                  <a:lnTo>
                    <a:pt x="8" y="19"/>
                  </a:lnTo>
                  <a:lnTo>
                    <a:pt x="4" y="18"/>
                  </a:lnTo>
                  <a:lnTo>
                    <a:pt x="2" y="17"/>
                  </a:lnTo>
                  <a:lnTo>
                    <a:pt x="1" y="15"/>
                  </a:lnTo>
                  <a:lnTo>
                    <a:pt x="0" y="11"/>
                  </a:lnTo>
                  <a:lnTo>
                    <a:pt x="1" y="7"/>
                  </a:lnTo>
                  <a:lnTo>
                    <a:pt x="3" y="3"/>
                  </a:lnTo>
                  <a:lnTo>
                    <a:pt x="7" y="1"/>
                  </a:lnTo>
                  <a:lnTo>
                    <a:pt x="10" y="0"/>
                  </a:lnTo>
                  <a:lnTo>
                    <a:pt x="12" y="1"/>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Freeform 618"/>
            <p:cNvSpPr>
              <a:spLocks/>
            </p:cNvSpPr>
            <p:nvPr/>
          </p:nvSpPr>
          <p:spPr bwMode="auto">
            <a:xfrm>
              <a:off x="10461626" y="1406525"/>
              <a:ext cx="12700" cy="15875"/>
            </a:xfrm>
            <a:custGeom>
              <a:avLst/>
              <a:gdLst>
                <a:gd name="T0" fmla="*/ 13 w 18"/>
                <a:gd name="T1" fmla="*/ 1 h 20"/>
                <a:gd name="T2" fmla="*/ 15 w 18"/>
                <a:gd name="T3" fmla="*/ 2 h 20"/>
                <a:gd name="T4" fmla="*/ 18 w 18"/>
                <a:gd name="T5" fmla="*/ 6 h 20"/>
                <a:gd name="T6" fmla="*/ 18 w 18"/>
                <a:gd name="T7" fmla="*/ 9 h 20"/>
                <a:gd name="T8" fmla="*/ 17 w 18"/>
                <a:gd name="T9" fmla="*/ 14 h 20"/>
                <a:gd name="T10" fmla="*/ 14 w 18"/>
                <a:gd name="T11" fmla="*/ 17 h 20"/>
                <a:gd name="T12" fmla="*/ 12 w 18"/>
                <a:gd name="T13" fmla="*/ 19 h 20"/>
                <a:gd name="T14" fmla="*/ 9 w 18"/>
                <a:gd name="T15" fmla="*/ 20 h 20"/>
                <a:gd name="T16" fmla="*/ 5 w 18"/>
                <a:gd name="T17" fmla="*/ 19 h 20"/>
                <a:gd name="T18" fmla="*/ 3 w 18"/>
                <a:gd name="T19" fmla="*/ 18 h 20"/>
                <a:gd name="T20" fmla="*/ 0 w 18"/>
                <a:gd name="T21" fmla="*/ 15 h 20"/>
                <a:gd name="T22" fmla="*/ 0 w 18"/>
                <a:gd name="T23" fmla="*/ 11 h 20"/>
                <a:gd name="T24" fmla="*/ 2 w 18"/>
                <a:gd name="T25" fmla="*/ 7 h 20"/>
                <a:gd name="T26" fmla="*/ 4 w 18"/>
                <a:gd name="T27" fmla="*/ 3 h 20"/>
                <a:gd name="T28" fmla="*/ 6 w 18"/>
                <a:gd name="T29" fmla="*/ 1 h 20"/>
                <a:gd name="T30" fmla="*/ 10 w 18"/>
                <a:gd name="T31" fmla="*/ 0 h 20"/>
                <a:gd name="T32" fmla="*/ 13 w 18"/>
                <a:gd name="T3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0">
                  <a:moveTo>
                    <a:pt x="13" y="1"/>
                  </a:moveTo>
                  <a:lnTo>
                    <a:pt x="15" y="2"/>
                  </a:lnTo>
                  <a:lnTo>
                    <a:pt x="18" y="6"/>
                  </a:lnTo>
                  <a:lnTo>
                    <a:pt x="18" y="9"/>
                  </a:lnTo>
                  <a:lnTo>
                    <a:pt x="17" y="14"/>
                  </a:lnTo>
                  <a:lnTo>
                    <a:pt x="14" y="17"/>
                  </a:lnTo>
                  <a:lnTo>
                    <a:pt x="12" y="19"/>
                  </a:lnTo>
                  <a:lnTo>
                    <a:pt x="9" y="20"/>
                  </a:lnTo>
                  <a:lnTo>
                    <a:pt x="5" y="19"/>
                  </a:lnTo>
                  <a:lnTo>
                    <a:pt x="3" y="18"/>
                  </a:lnTo>
                  <a:lnTo>
                    <a:pt x="0" y="15"/>
                  </a:lnTo>
                  <a:lnTo>
                    <a:pt x="0" y="11"/>
                  </a:lnTo>
                  <a:lnTo>
                    <a:pt x="2" y="7"/>
                  </a:lnTo>
                  <a:lnTo>
                    <a:pt x="4" y="3"/>
                  </a:lnTo>
                  <a:lnTo>
                    <a:pt x="6" y="1"/>
                  </a:lnTo>
                  <a:lnTo>
                    <a:pt x="10" y="0"/>
                  </a:lnTo>
                  <a:lnTo>
                    <a:pt x="13" y="1"/>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6" name="Freeform 619"/>
            <p:cNvSpPr>
              <a:spLocks/>
            </p:cNvSpPr>
            <p:nvPr/>
          </p:nvSpPr>
          <p:spPr bwMode="auto">
            <a:xfrm>
              <a:off x="10560051" y="1403350"/>
              <a:ext cx="14288" cy="15875"/>
            </a:xfrm>
            <a:custGeom>
              <a:avLst/>
              <a:gdLst>
                <a:gd name="T0" fmla="*/ 14 w 18"/>
                <a:gd name="T1" fmla="*/ 1 h 21"/>
                <a:gd name="T2" fmla="*/ 16 w 18"/>
                <a:gd name="T3" fmla="*/ 2 h 21"/>
                <a:gd name="T4" fmla="*/ 17 w 18"/>
                <a:gd name="T5" fmla="*/ 6 h 21"/>
                <a:gd name="T6" fmla="*/ 18 w 18"/>
                <a:gd name="T7" fmla="*/ 9 h 21"/>
                <a:gd name="T8" fmla="*/ 17 w 18"/>
                <a:gd name="T9" fmla="*/ 14 h 21"/>
                <a:gd name="T10" fmla="*/ 15 w 18"/>
                <a:gd name="T11" fmla="*/ 17 h 21"/>
                <a:gd name="T12" fmla="*/ 13 w 18"/>
                <a:gd name="T13" fmla="*/ 20 h 21"/>
                <a:gd name="T14" fmla="*/ 9 w 18"/>
                <a:gd name="T15" fmla="*/ 21 h 21"/>
                <a:gd name="T16" fmla="*/ 7 w 18"/>
                <a:gd name="T17" fmla="*/ 20 h 21"/>
                <a:gd name="T18" fmla="*/ 3 w 18"/>
                <a:gd name="T19" fmla="*/ 17 h 21"/>
                <a:gd name="T20" fmla="*/ 1 w 18"/>
                <a:gd name="T21" fmla="*/ 14 h 21"/>
                <a:gd name="T22" fmla="*/ 0 w 18"/>
                <a:gd name="T23" fmla="*/ 11 h 21"/>
                <a:gd name="T24" fmla="*/ 1 w 18"/>
                <a:gd name="T25" fmla="*/ 7 h 21"/>
                <a:gd name="T26" fmla="*/ 3 w 18"/>
                <a:gd name="T27" fmla="*/ 4 h 21"/>
                <a:gd name="T28" fmla="*/ 7 w 18"/>
                <a:gd name="T29" fmla="*/ 1 h 21"/>
                <a:gd name="T30" fmla="*/ 10 w 18"/>
                <a:gd name="T31" fmla="*/ 0 h 21"/>
                <a:gd name="T32" fmla="*/ 14 w 18"/>
                <a:gd name="T3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1">
                  <a:moveTo>
                    <a:pt x="14" y="1"/>
                  </a:moveTo>
                  <a:lnTo>
                    <a:pt x="16" y="2"/>
                  </a:lnTo>
                  <a:lnTo>
                    <a:pt x="17" y="6"/>
                  </a:lnTo>
                  <a:lnTo>
                    <a:pt x="18" y="9"/>
                  </a:lnTo>
                  <a:lnTo>
                    <a:pt x="17" y="14"/>
                  </a:lnTo>
                  <a:lnTo>
                    <a:pt x="15" y="17"/>
                  </a:lnTo>
                  <a:lnTo>
                    <a:pt x="13" y="20"/>
                  </a:lnTo>
                  <a:lnTo>
                    <a:pt x="9" y="21"/>
                  </a:lnTo>
                  <a:lnTo>
                    <a:pt x="7" y="20"/>
                  </a:lnTo>
                  <a:lnTo>
                    <a:pt x="3" y="17"/>
                  </a:lnTo>
                  <a:lnTo>
                    <a:pt x="1" y="14"/>
                  </a:lnTo>
                  <a:lnTo>
                    <a:pt x="0" y="11"/>
                  </a:lnTo>
                  <a:lnTo>
                    <a:pt x="1" y="7"/>
                  </a:lnTo>
                  <a:lnTo>
                    <a:pt x="3" y="4"/>
                  </a:lnTo>
                  <a:lnTo>
                    <a:pt x="7" y="1"/>
                  </a:lnTo>
                  <a:lnTo>
                    <a:pt x="10" y="0"/>
                  </a:lnTo>
                  <a:lnTo>
                    <a:pt x="14"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Freeform 620"/>
            <p:cNvSpPr>
              <a:spLocks/>
            </p:cNvSpPr>
            <p:nvPr/>
          </p:nvSpPr>
          <p:spPr bwMode="auto">
            <a:xfrm>
              <a:off x="10604501" y="1368425"/>
              <a:ext cx="14288" cy="14288"/>
            </a:xfrm>
            <a:custGeom>
              <a:avLst/>
              <a:gdLst>
                <a:gd name="T0" fmla="*/ 13 w 18"/>
                <a:gd name="T1" fmla="*/ 2 h 20"/>
                <a:gd name="T2" fmla="*/ 15 w 18"/>
                <a:gd name="T3" fmla="*/ 3 h 20"/>
                <a:gd name="T4" fmla="*/ 18 w 18"/>
                <a:gd name="T5" fmla="*/ 6 h 20"/>
                <a:gd name="T6" fmla="*/ 18 w 18"/>
                <a:gd name="T7" fmla="*/ 10 h 20"/>
                <a:gd name="T8" fmla="*/ 16 w 18"/>
                <a:gd name="T9" fmla="*/ 14 h 20"/>
                <a:gd name="T10" fmla="*/ 15 w 18"/>
                <a:gd name="T11" fmla="*/ 18 h 20"/>
                <a:gd name="T12" fmla="*/ 12 w 18"/>
                <a:gd name="T13" fmla="*/ 19 h 20"/>
                <a:gd name="T14" fmla="*/ 8 w 18"/>
                <a:gd name="T15" fmla="*/ 20 h 20"/>
                <a:gd name="T16" fmla="*/ 5 w 18"/>
                <a:gd name="T17" fmla="*/ 20 h 20"/>
                <a:gd name="T18" fmla="*/ 3 w 18"/>
                <a:gd name="T19" fmla="*/ 18 h 20"/>
                <a:gd name="T20" fmla="*/ 0 w 18"/>
                <a:gd name="T21" fmla="*/ 14 h 20"/>
                <a:gd name="T22" fmla="*/ 0 w 18"/>
                <a:gd name="T23" fmla="*/ 11 h 20"/>
                <a:gd name="T24" fmla="*/ 1 w 18"/>
                <a:gd name="T25" fmla="*/ 7 h 20"/>
                <a:gd name="T26" fmla="*/ 4 w 18"/>
                <a:gd name="T27" fmla="*/ 4 h 20"/>
                <a:gd name="T28" fmla="*/ 6 w 18"/>
                <a:gd name="T29" fmla="*/ 2 h 20"/>
                <a:gd name="T30" fmla="*/ 10 w 18"/>
                <a:gd name="T31" fmla="*/ 0 h 20"/>
                <a:gd name="T32" fmla="*/ 13 w 18"/>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0">
                  <a:moveTo>
                    <a:pt x="13" y="2"/>
                  </a:moveTo>
                  <a:lnTo>
                    <a:pt x="15" y="3"/>
                  </a:lnTo>
                  <a:lnTo>
                    <a:pt x="18" y="6"/>
                  </a:lnTo>
                  <a:lnTo>
                    <a:pt x="18" y="10"/>
                  </a:lnTo>
                  <a:lnTo>
                    <a:pt x="16" y="14"/>
                  </a:lnTo>
                  <a:lnTo>
                    <a:pt x="15" y="18"/>
                  </a:lnTo>
                  <a:lnTo>
                    <a:pt x="12" y="19"/>
                  </a:lnTo>
                  <a:lnTo>
                    <a:pt x="8" y="20"/>
                  </a:lnTo>
                  <a:lnTo>
                    <a:pt x="5" y="20"/>
                  </a:lnTo>
                  <a:lnTo>
                    <a:pt x="3" y="18"/>
                  </a:lnTo>
                  <a:lnTo>
                    <a:pt x="0" y="14"/>
                  </a:lnTo>
                  <a:lnTo>
                    <a:pt x="0" y="11"/>
                  </a:lnTo>
                  <a:lnTo>
                    <a:pt x="1" y="7"/>
                  </a:lnTo>
                  <a:lnTo>
                    <a:pt x="4" y="4"/>
                  </a:lnTo>
                  <a:lnTo>
                    <a:pt x="6" y="2"/>
                  </a:lnTo>
                  <a:lnTo>
                    <a:pt x="10" y="0"/>
                  </a:lnTo>
                  <a:lnTo>
                    <a:pt x="13"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8" name="Freeform 621"/>
            <p:cNvSpPr>
              <a:spLocks/>
            </p:cNvSpPr>
            <p:nvPr/>
          </p:nvSpPr>
          <p:spPr bwMode="auto">
            <a:xfrm>
              <a:off x="10634663" y="1319213"/>
              <a:ext cx="14288" cy="17463"/>
            </a:xfrm>
            <a:custGeom>
              <a:avLst/>
              <a:gdLst>
                <a:gd name="T0" fmla="*/ 14 w 19"/>
                <a:gd name="T1" fmla="*/ 2 h 21"/>
                <a:gd name="T2" fmla="*/ 16 w 19"/>
                <a:gd name="T3" fmla="*/ 3 h 21"/>
                <a:gd name="T4" fmla="*/ 18 w 19"/>
                <a:gd name="T5" fmla="*/ 6 h 21"/>
                <a:gd name="T6" fmla="*/ 19 w 19"/>
                <a:gd name="T7" fmla="*/ 10 h 21"/>
                <a:gd name="T8" fmla="*/ 18 w 19"/>
                <a:gd name="T9" fmla="*/ 14 h 21"/>
                <a:gd name="T10" fmla="*/ 15 w 19"/>
                <a:gd name="T11" fmla="*/ 18 h 21"/>
                <a:gd name="T12" fmla="*/ 13 w 19"/>
                <a:gd name="T13" fmla="*/ 20 h 21"/>
                <a:gd name="T14" fmla="*/ 10 w 19"/>
                <a:gd name="T15" fmla="*/ 21 h 21"/>
                <a:gd name="T16" fmla="*/ 6 w 19"/>
                <a:gd name="T17" fmla="*/ 20 h 21"/>
                <a:gd name="T18" fmla="*/ 3 w 19"/>
                <a:gd name="T19" fmla="*/ 18 h 21"/>
                <a:gd name="T20" fmla="*/ 1 w 19"/>
                <a:gd name="T21" fmla="*/ 14 h 21"/>
                <a:gd name="T22" fmla="*/ 0 w 19"/>
                <a:gd name="T23" fmla="*/ 11 h 21"/>
                <a:gd name="T24" fmla="*/ 1 w 19"/>
                <a:gd name="T25" fmla="*/ 7 h 21"/>
                <a:gd name="T26" fmla="*/ 4 w 19"/>
                <a:gd name="T27" fmla="*/ 4 h 21"/>
                <a:gd name="T28" fmla="*/ 7 w 19"/>
                <a:gd name="T29" fmla="*/ 2 h 21"/>
                <a:gd name="T30" fmla="*/ 11 w 19"/>
                <a:gd name="T31" fmla="*/ 0 h 21"/>
                <a:gd name="T32" fmla="*/ 14 w 19"/>
                <a:gd name="T3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14" y="2"/>
                  </a:moveTo>
                  <a:lnTo>
                    <a:pt x="16" y="3"/>
                  </a:lnTo>
                  <a:lnTo>
                    <a:pt x="18" y="6"/>
                  </a:lnTo>
                  <a:lnTo>
                    <a:pt x="19" y="10"/>
                  </a:lnTo>
                  <a:lnTo>
                    <a:pt x="18" y="14"/>
                  </a:lnTo>
                  <a:lnTo>
                    <a:pt x="15" y="18"/>
                  </a:lnTo>
                  <a:lnTo>
                    <a:pt x="13" y="20"/>
                  </a:lnTo>
                  <a:lnTo>
                    <a:pt x="10" y="21"/>
                  </a:lnTo>
                  <a:lnTo>
                    <a:pt x="6" y="20"/>
                  </a:lnTo>
                  <a:lnTo>
                    <a:pt x="3" y="18"/>
                  </a:lnTo>
                  <a:lnTo>
                    <a:pt x="1" y="14"/>
                  </a:lnTo>
                  <a:lnTo>
                    <a:pt x="0" y="11"/>
                  </a:lnTo>
                  <a:lnTo>
                    <a:pt x="1" y="7"/>
                  </a:lnTo>
                  <a:lnTo>
                    <a:pt x="4" y="4"/>
                  </a:lnTo>
                  <a:lnTo>
                    <a:pt x="7" y="2"/>
                  </a:lnTo>
                  <a:lnTo>
                    <a:pt x="11" y="0"/>
                  </a:lnTo>
                  <a:lnTo>
                    <a:pt x="14"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Freeform 622"/>
            <p:cNvSpPr>
              <a:spLocks/>
            </p:cNvSpPr>
            <p:nvPr/>
          </p:nvSpPr>
          <p:spPr bwMode="auto">
            <a:xfrm>
              <a:off x="10637838" y="1366838"/>
              <a:ext cx="14288" cy="14288"/>
            </a:xfrm>
            <a:custGeom>
              <a:avLst/>
              <a:gdLst>
                <a:gd name="T0" fmla="*/ 12 w 18"/>
                <a:gd name="T1" fmla="*/ 0 h 20"/>
                <a:gd name="T2" fmla="*/ 16 w 18"/>
                <a:gd name="T3" fmla="*/ 2 h 20"/>
                <a:gd name="T4" fmla="*/ 17 w 18"/>
                <a:gd name="T5" fmla="*/ 6 h 20"/>
                <a:gd name="T6" fmla="*/ 18 w 18"/>
                <a:gd name="T7" fmla="*/ 9 h 20"/>
                <a:gd name="T8" fmla="*/ 17 w 18"/>
                <a:gd name="T9" fmla="*/ 13 h 20"/>
                <a:gd name="T10" fmla="*/ 15 w 18"/>
                <a:gd name="T11" fmla="*/ 16 h 20"/>
                <a:gd name="T12" fmla="*/ 11 w 18"/>
                <a:gd name="T13" fmla="*/ 19 h 20"/>
                <a:gd name="T14" fmla="*/ 8 w 18"/>
                <a:gd name="T15" fmla="*/ 20 h 20"/>
                <a:gd name="T16" fmla="*/ 4 w 18"/>
                <a:gd name="T17" fmla="*/ 20 h 20"/>
                <a:gd name="T18" fmla="*/ 2 w 18"/>
                <a:gd name="T19" fmla="*/ 17 h 20"/>
                <a:gd name="T20" fmla="*/ 1 w 18"/>
                <a:gd name="T21" fmla="*/ 14 h 20"/>
                <a:gd name="T22" fmla="*/ 0 w 18"/>
                <a:gd name="T23" fmla="*/ 10 h 20"/>
                <a:gd name="T24" fmla="*/ 1 w 18"/>
                <a:gd name="T25" fmla="*/ 7 h 20"/>
                <a:gd name="T26" fmla="*/ 3 w 18"/>
                <a:gd name="T27" fmla="*/ 4 h 20"/>
                <a:gd name="T28" fmla="*/ 7 w 18"/>
                <a:gd name="T29" fmla="*/ 1 h 20"/>
                <a:gd name="T30" fmla="*/ 9 w 18"/>
                <a:gd name="T31" fmla="*/ 0 h 20"/>
                <a:gd name="T32" fmla="*/ 12 w 18"/>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0">
                  <a:moveTo>
                    <a:pt x="12" y="0"/>
                  </a:moveTo>
                  <a:lnTo>
                    <a:pt x="16" y="2"/>
                  </a:lnTo>
                  <a:lnTo>
                    <a:pt x="17" y="6"/>
                  </a:lnTo>
                  <a:lnTo>
                    <a:pt x="18" y="9"/>
                  </a:lnTo>
                  <a:lnTo>
                    <a:pt x="17" y="13"/>
                  </a:lnTo>
                  <a:lnTo>
                    <a:pt x="15" y="16"/>
                  </a:lnTo>
                  <a:lnTo>
                    <a:pt x="11" y="19"/>
                  </a:lnTo>
                  <a:lnTo>
                    <a:pt x="8" y="20"/>
                  </a:lnTo>
                  <a:lnTo>
                    <a:pt x="4" y="20"/>
                  </a:lnTo>
                  <a:lnTo>
                    <a:pt x="2" y="17"/>
                  </a:lnTo>
                  <a:lnTo>
                    <a:pt x="1" y="14"/>
                  </a:lnTo>
                  <a:lnTo>
                    <a:pt x="0" y="10"/>
                  </a:lnTo>
                  <a:lnTo>
                    <a:pt x="1" y="7"/>
                  </a:lnTo>
                  <a:lnTo>
                    <a:pt x="3" y="4"/>
                  </a:lnTo>
                  <a:lnTo>
                    <a:pt x="7" y="1"/>
                  </a:lnTo>
                  <a:lnTo>
                    <a:pt x="9" y="0"/>
                  </a:lnTo>
                  <a:lnTo>
                    <a:pt x="12"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Freeform 623"/>
            <p:cNvSpPr>
              <a:spLocks/>
            </p:cNvSpPr>
            <p:nvPr/>
          </p:nvSpPr>
          <p:spPr bwMode="auto">
            <a:xfrm>
              <a:off x="10663238" y="1341438"/>
              <a:ext cx="14288" cy="15875"/>
            </a:xfrm>
            <a:custGeom>
              <a:avLst/>
              <a:gdLst>
                <a:gd name="T0" fmla="*/ 13 w 17"/>
                <a:gd name="T1" fmla="*/ 1 h 21"/>
                <a:gd name="T2" fmla="*/ 15 w 17"/>
                <a:gd name="T3" fmla="*/ 2 h 21"/>
                <a:gd name="T4" fmla="*/ 17 w 17"/>
                <a:gd name="T5" fmla="*/ 6 h 21"/>
                <a:gd name="T6" fmla="*/ 17 w 17"/>
                <a:gd name="T7" fmla="*/ 9 h 21"/>
                <a:gd name="T8" fmla="*/ 16 w 17"/>
                <a:gd name="T9" fmla="*/ 14 h 21"/>
                <a:gd name="T10" fmla="*/ 14 w 17"/>
                <a:gd name="T11" fmla="*/ 17 h 21"/>
                <a:gd name="T12" fmla="*/ 12 w 17"/>
                <a:gd name="T13" fmla="*/ 20 h 21"/>
                <a:gd name="T14" fmla="*/ 8 w 17"/>
                <a:gd name="T15" fmla="*/ 21 h 21"/>
                <a:gd name="T16" fmla="*/ 5 w 17"/>
                <a:gd name="T17" fmla="*/ 20 h 21"/>
                <a:gd name="T18" fmla="*/ 2 w 17"/>
                <a:gd name="T19" fmla="*/ 18 h 21"/>
                <a:gd name="T20" fmla="*/ 0 w 17"/>
                <a:gd name="T21" fmla="*/ 15 h 21"/>
                <a:gd name="T22" fmla="*/ 0 w 17"/>
                <a:gd name="T23" fmla="*/ 10 h 21"/>
                <a:gd name="T24" fmla="*/ 1 w 17"/>
                <a:gd name="T25" fmla="*/ 6 h 21"/>
                <a:gd name="T26" fmla="*/ 3 w 17"/>
                <a:gd name="T27" fmla="*/ 3 h 21"/>
                <a:gd name="T28" fmla="*/ 6 w 17"/>
                <a:gd name="T29" fmla="*/ 1 h 21"/>
                <a:gd name="T30" fmla="*/ 9 w 17"/>
                <a:gd name="T31" fmla="*/ 0 h 21"/>
                <a:gd name="T32" fmla="*/ 13 w 17"/>
                <a:gd name="T3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1">
                  <a:moveTo>
                    <a:pt x="13" y="1"/>
                  </a:moveTo>
                  <a:lnTo>
                    <a:pt x="15" y="2"/>
                  </a:lnTo>
                  <a:lnTo>
                    <a:pt x="17" y="6"/>
                  </a:lnTo>
                  <a:lnTo>
                    <a:pt x="17" y="9"/>
                  </a:lnTo>
                  <a:lnTo>
                    <a:pt x="16" y="14"/>
                  </a:lnTo>
                  <a:lnTo>
                    <a:pt x="14" y="17"/>
                  </a:lnTo>
                  <a:lnTo>
                    <a:pt x="12" y="20"/>
                  </a:lnTo>
                  <a:lnTo>
                    <a:pt x="8" y="21"/>
                  </a:lnTo>
                  <a:lnTo>
                    <a:pt x="5" y="20"/>
                  </a:lnTo>
                  <a:lnTo>
                    <a:pt x="2" y="18"/>
                  </a:lnTo>
                  <a:lnTo>
                    <a:pt x="0" y="15"/>
                  </a:lnTo>
                  <a:lnTo>
                    <a:pt x="0" y="10"/>
                  </a:lnTo>
                  <a:lnTo>
                    <a:pt x="1" y="6"/>
                  </a:lnTo>
                  <a:lnTo>
                    <a:pt x="3" y="3"/>
                  </a:lnTo>
                  <a:lnTo>
                    <a:pt x="6" y="1"/>
                  </a:lnTo>
                  <a:lnTo>
                    <a:pt x="9" y="0"/>
                  </a:lnTo>
                  <a:lnTo>
                    <a:pt x="13" y="1"/>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Freeform 624"/>
            <p:cNvSpPr>
              <a:spLocks/>
            </p:cNvSpPr>
            <p:nvPr/>
          </p:nvSpPr>
          <p:spPr bwMode="auto">
            <a:xfrm>
              <a:off x="10593388" y="1409700"/>
              <a:ext cx="14288" cy="15875"/>
            </a:xfrm>
            <a:custGeom>
              <a:avLst/>
              <a:gdLst>
                <a:gd name="T0" fmla="*/ 13 w 19"/>
                <a:gd name="T1" fmla="*/ 0 h 20"/>
                <a:gd name="T2" fmla="*/ 17 w 19"/>
                <a:gd name="T3" fmla="*/ 3 h 20"/>
                <a:gd name="T4" fmla="*/ 18 w 19"/>
                <a:gd name="T5" fmla="*/ 6 h 20"/>
                <a:gd name="T6" fmla="*/ 19 w 19"/>
                <a:gd name="T7" fmla="*/ 10 h 20"/>
                <a:gd name="T8" fmla="*/ 18 w 19"/>
                <a:gd name="T9" fmla="*/ 13 h 20"/>
                <a:gd name="T10" fmla="*/ 15 w 19"/>
                <a:gd name="T11" fmla="*/ 16 h 20"/>
                <a:gd name="T12" fmla="*/ 12 w 19"/>
                <a:gd name="T13" fmla="*/ 19 h 20"/>
                <a:gd name="T14" fmla="*/ 9 w 19"/>
                <a:gd name="T15" fmla="*/ 20 h 20"/>
                <a:gd name="T16" fmla="*/ 5 w 19"/>
                <a:gd name="T17" fmla="*/ 19 h 20"/>
                <a:gd name="T18" fmla="*/ 3 w 19"/>
                <a:gd name="T19" fmla="*/ 18 h 20"/>
                <a:gd name="T20" fmla="*/ 2 w 19"/>
                <a:gd name="T21" fmla="*/ 14 h 20"/>
                <a:gd name="T22" fmla="*/ 0 w 19"/>
                <a:gd name="T23" fmla="*/ 11 h 20"/>
                <a:gd name="T24" fmla="*/ 2 w 19"/>
                <a:gd name="T25" fmla="*/ 6 h 20"/>
                <a:gd name="T26" fmla="*/ 4 w 19"/>
                <a:gd name="T27" fmla="*/ 3 h 20"/>
                <a:gd name="T28" fmla="*/ 7 w 19"/>
                <a:gd name="T29" fmla="*/ 2 h 20"/>
                <a:gd name="T30" fmla="*/ 10 w 19"/>
                <a:gd name="T31" fmla="*/ 0 h 20"/>
                <a:gd name="T32" fmla="*/ 13 w 19"/>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3" y="0"/>
                  </a:moveTo>
                  <a:lnTo>
                    <a:pt x="17" y="3"/>
                  </a:lnTo>
                  <a:lnTo>
                    <a:pt x="18" y="6"/>
                  </a:lnTo>
                  <a:lnTo>
                    <a:pt x="19" y="10"/>
                  </a:lnTo>
                  <a:lnTo>
                    <a:pt x="18" y="13"/>
                  </a:lnTo>
                  <a:lnTo>
                    <a:pt x="15" y="16"/>
                  </a:lnTo>
                  <a:lnTo>
                    <a:pt x="12" y="19"/>
                  </a:lnTo>
                  <a:lnTo>
                    <a:pt x="9" y="20"/>
                  </a:lnTo>
                  <a:lnTo>
                    <a:pt x="5" y="19"/>
                  </a:lnTo>
                  <a:lnTo>
                    <a:pt x="3" y="18"/>
                  </a:lnTo>
                  <a:lnTo>
                    <a:pt x="2" y="14"/>
                  </a:lnTo>
                  <a:lnTo>
                    <a:pt x="0" y="11"/>
                  </a:lnTo>
                  <a:lnTo>
                    <a:pt x="2" y="6"/>
                  </a:lnTo>
                  <a:lnTo>
                    <a:pt x="4" y="3"/>
                  </a:lnTo>
                  <a:lnTo>
                    <a:pt x="7" y="2"/>
                  </a:lnTo>
                  <a:lnTo>
                    <a:pt x="10" y="0"/>
                  </a:lnTo>
                  <a:lnTo>
                    <a:pt x="13"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 name="Freeform 625"/>
            <p:cNvSpPr>
              <a:spLocks/>
            </p:cNvSpPr>
            <p:nvPr/>
          </p:nvSpPr>
          <p:spPr bwMode="auto">
            <a:xfrm>
              <a:off x="10436226" y="1479550"/>
              <a:ext cx="14288" cy="15875"/>
            </a:xfrm>
            <a:custGeom>
              <a:avLst/>
              <a:gdLst>
                <a:gd name="T0" fmla="*/ 13 w 18"/>
                <a:gd name="T1" fmla="*/ 1 h 21"/>
                <a:gd name="T2" fmla="*/ 15 w 18"/>
                <a:gd name="T3" fmla="*/ 3 h 21"/>
                <a:gd name="T4" fmla="*/ 18 w 18"/>
                <a:gd name="T5" fmla="*/ 6 h 21"/>
                <a:gd name="T6" fmla="*/ 18 w 18"/>
                <a:gd name="T7" fmla="*/ 9 h 21"/>
                <a:gd name="T8" fmla="*/ 16 w 18"/>
                <a:gd name="T9" fmla="*/ 14 h 21"/>
                <a:gd name="T10" fmla="*/ 15 w 18"/>
                <a:gd name="T11" fmla="*/ 17 h 21"/>
                <a:gd name="T12" fmla="*/ 12 w 18"/>
                <a:gd name="T13" fmla="*/ 19 h 21"/>
                <a:gd name="T14" fmla="*/ 8 w 18"/>
                <a:gd name="T15" fmla="*/ 21 h 21"/>
                <a:gd name="T16" fmla="*/ 5 w 18"/>
                <a:gd name="T17" fmla="*/ 19 h 21"/>
                <a:gd name="T18" fmla="*/ 3 w 18"/>
                <a:gd name="T19" fmla="*/ 18 h 21"/>
                <a:gd name="T20" fmla="*/ 0 w 18"/>
                <a:gd name="T21" fmla="*/ 15 h 21"/>
                <a:gd name="T22" fmla="*/ 0 w 18"/>
                <a:gd name="T23" fmla="*/ 11 h 21"/>
                <a:gd name="T24" fmla="*/ 1 w 18"/>
                <a:gd name="T25" fmla="*/ 7 h 21"/>
                <a:gd name="T26" fmla="*/ 4 w 18"/>
                <a:gd name="T27" fmla="*/ 3 h 21"/>
                <a:gd name="T28" fmla="*/ 6 w 18"/>
                <a:gd name="T29" fmla="*/ 1 h 21"/>
                <a:gd name="T30" fmla="*/ 10 w 18"/>
                <a:gd name="T31" fmla="*/ 0 h 21"/>
                <a:gd name="T32" fmla="*/ 13 w 18"/>
                <a:gd name="T3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1">
                  <a:moveTo>
                    <a:pt x="13" y="1"/>
                  </a:moveTo>
                  <a:lnTo>
                    <a:pt x="15" y="3"/>
                  </a:lnTo>
                  <a:lnTo>
                    <a:pt x="18" y="6"/>
                  </a:lnTo>
                  <a:lnTo>
                    <a:pt x="18" y="9"/>
                  </a:lnTo>
                  <a:lnTo>
                    <a:pt x="16" y="14"/>
                  </a:lnTo>
                  <a:lnTo>
                    <a:pt x="15" y="17"/>
                  </a:lnTo>
                  <a:lnTo>
                    <a:pt x="12" y="19"/>
                  </a:lnTo>
                  <a:lnTo>
                    <a:pt x="8" y="21"/>
                  </a:lnTo>
                  <a:lnTo>
                    <a:pt x="5" y="19"/>
                  </a:lnTo>
                  <a:lnTo>
                    <a:pt x="3" y="18"/>
                  </a:lnTo>
                  <a:lnTo>
                    <a:pt x="0" y="15"/>
                  </a:lnTo>
                  <a:lnTo>
                    <a:pt x="0" y="11"/>
                  </a:lnTo>
                  <a:lnTo>
                    <a:pt x="1" y="7"/>
                  </a:lnTo>
                  <a:lnTo>
                    <a:pt x="4" y="3"/>
                  </a:lnTo>
                  <a:lnTo>
                    <a:pt x="6" y="1"/>
                  </a:lnTo>
                  <a:lnTo>
                    <a:pt x="10" y="0"/>
                  </a:lnTo>
                  <a:lnTo>
                    <a:pt x="13" y="1"/>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Freeform 626"/>
            <p:cNvSpPr>
              <a:spLocks/>
            </p:cNvSpPr>
            <p:nvPr/>
          </p:nvSpPr>
          <p:spPr bwMode="auto">
            <a:xfrm>
              <a:off x="10658476" y="1295400"/>
              <a:ext cx="14288" cy="14288"/>
            </a:xfrm>
            <a:custGeom>
              <a:avLst/>
              <a:gdLst>
                <a:gd name="T0" fmla="*/ 13 w 18"/>
                <a:gd name="T1" fmla="*/ 0 h 19"/>
                <a:gd name="T2" fmla="*/ 15 w 18"/>
                <a:gd name="T3" fmla="*/ 3 h 19"/>
                <a:gd name="T4" fmla="*/ 18 w 18"/>
                <a:gd name="T5" fmla="*/ 6 h 19"/>
                <a:gd name="T6" fmla="*/ 18 w 18"/>
                <a:gd name="T7" fmla="*/ 9 h 19"/>
                <a:gd name="T8" fmla="*/ 16 w 18"/>
                <a:gd name="T9" fmla="*/ 13 h 19"/>
                <a:gd name="T10" fmla="*/ 14 w 18"/>
                <a:gd name="T11" fmla="*/ 16 h 19"/>
                <a:gd name="T12" fmla="*/ 12 w 18"/>
                <a:gd name="T13" fmla="*/ 19 h 19"/>
                <a:gd name="T14" fmla="*/ 8 w 18"/>
                <a:gd name="T15" fmla="*/ 19 h 19"/>
                <a:gd name="T16" fmla="*/ 5 w 18"/>
                <a:gd name="T17" fmla="*/ 19 h 19"/>
                <a:gd name="T18" fmla="*/ 3 w 18"/>
                <a:gd name="T19" fmla="*/ 16 h 19"/>
                <a:gd name="T20" fmla="*/ 0 w 18"/>
                <a:gd name="T21" fmla="*/ 14 h 19"/>
                <a:gd name="T22" fmla="*/ 0 w 18"/>
                <a:gd name="T23" fmla="*/ 11 h 19"/>
                <a:gd name="T24" fmla="*/ 1 w 18"/>
                <a:gd name="T25" fmla="*/ 7 h 19"/>
                <a:gd name="T26" fmla="*/ 4 w 18"/>
                <a:gd name="T27" fmla="*/ 4 h 19"/>
                <a:gd name="T28" fmla="*/ 6 w 18"/>
                <a:gd name="T29" fmla="*/ 1 h 19"/>
                <a:gd name="T30" fmla="*/ 9 w 18"/>
                <a:gd name="T31" fmla="*/ 0 h 19"/>
                <a:gd name="T32" fmla="*/ 13 w 18"/>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9">
                  <a:moveTo>
                    <a:pt x="13" y="0"/>
                  </a:moveTo>
                  <a:lnTo>
                    <a:pt x="15" y="3"/>
                  </a:lnTo>
                  <a:lnTo>
                    <a:pt x="18" y="6"/>
                  </a:lnTo>
                  <a:lnTo>
                    <a:pt x="18" y="9"/>
                  </a:lnTo>
                  <a:lnTo>
                    <a:pt x="16" y="13"/>
                  </a:lnTo>
                  <a:lnTo>
                    <a:pt x="14" y="16"/>
                  </a:lnTo>
                  <a:lnTo>
                    <a:pt x="12" y="19"/>
                  </a:lnTo>
                  <a:lnTo>
                    <a:pt x="8" y="19"/>
                  </a:lnTo>
                  <a:lnTo>
                    <a:pt x="5" y="19"/>
                  </a:lnTo>
                  <a:lnTo>
                    <a:pt x="3" y="16"/>
                  </a:lnTo>
                  <a:lnTo>
                    <a:pt x="0" y="14"/>
                  </a:lnTo>
                  <a:lnTo>
                    <a:pt x="0" y="11"/>
                  </a:lnTo>
                  <a:lnTo>
                    <a:pt x="1" y="7"/>
                  </a:lnTo>
                  <a:lnTo>
                    <a:pt x="4" y="4"/>
                  </a:lnTo>
                  <a:lnTo>
                    <a:pt x="6" y="1"/>
                  </a:lnTo>
                  <a:lnTo>
                    <a:pt x="9" y="0"/>
                  </a:lnTo>
                  <a:lnTo>
                    <a:pt x="13"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Freeform 627"/>
            <p:cNvSpPr>
              <a:spLocks/>
            </p:cNvSpPr>
            <p:nvPr/>
          </p:nvSpPr>
          <p:spPr bwMode="auto">
            <a:xfrm>
              <a:off x="10588626" y="1335088"/>
              <a:ext cx="15875" cy="15875"/>
            </a:xfrm>
            <a:custGeom>
              <a:avLst/>
              <a:gdLst>
                <a:gd name="T0" fmla="*/ 12 w 18"/>
                <a:gd name="T1" fmla="*/ 0 h 20"/>
                <a:gd name="T2" fmla="*/ 16 w 18"/>
                <a:gd name="T3" fmla="*/ 2 h 20"/>
                <a:gd name="T4" fmla="*/ 17 w 18"/>
                <a:gd name="T5" fmla="*/ 6 h 20"/>
                <a:gd name="T6" fmla="*/ 18 w 18"/>
                <a:gd name="T7" fmla="*/ 9 h 20"/>
                <a:gd name="T8" fmla="*/ 17 w 18"/>
                <a:gd name="T9" fmla="*/ 13 h 20"/>
                <a:gd name="T10" fmla="*/ 15 w 18"/>
                <a:gd name="T11" fmla="*/ 16 h 20"/>
                <a:gd name="T12" fmla="*/ 11 w 18"/>
                <a:gd name="T13" fmla="*/ 18 h 20"/>
                <a:gd name="T14" fmla="*/ 8 w 18"/>
                <a:gd name="T15" fmla="*/ 20 h 20"/>
                <a:gd name="T16" fmla="*/ 4 w 18"/>
                <a:gd name="T17" fmla="*/ 18 h 20"/>
                <a:gd name="T18" fmla="*/ 2 w 18"/>
                <a:gd name="T19" fmla="*/ 17 h 20"/>
                <a:gd name="T20" fmla="*/ 0 w 18"/>
                <a:gd name="T21" fmla="*/ 14 h 20"/>
                <a:gd name="T22" fmla="*/ 0 w 18"/>
                <a:gd name="T23" fmla="*/ 10 h 20"/>
                <a:gd name="T24" fmla="*/ 1 w 18"/>
                <a:gd name="T25" fmla="*/ 6 h 20"/>
                <a:gd name="T26" fmla="*/ 3 w 18"/>
                <a:gd name="T27" fmla="*/ 2 h 20"/>
                <a:gd name="T28" fmla="*/ 5 w 18"/>
                <a:gd name="T29" fmla="*/ 1 h 20"/>
                <a:gd name="T30" fmla="*/ 9 w 18"/>
                <a:gd name="T31" fmla="*/ 0 h 20"/>
                <a:gd name="T32" fmla="*/ 12 w 18"/>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0">
                  <a:moveTo>
                    <a:pt x="12" y="0"/>
                  </a:moveTo>
                  <a:lnTo>
                    <a:pt x="16" y="2"/>
                  </a:lnTo>
                  <a:lnTo>
                    <a:pt x="17" y="6"/>
                  </a:lnTo>
                  <a:lnTo>
                    <a:pt x="18" y="9"/>
                  </a:lnTo>
                  <a:lnTo>
                    <a:pt x="17" y="13"/>
                  </a:lnTo>
                  <a:lnTo>
                    <a:pt x="15" y="16"/>
                  </a:lnTo>
                  <a:lnTo>
                    <a:pt x="11" y="18"/>
                  </a:lnTo>
                  <a:lnTo>
                    <a:pt x="8" y="20"/>
                  </a:lnTo>
                  <a:lnTo>
                    <a:pt x="4" y="18"/>
                  </a:lnTo>
                  <a:lnTo>
                    <a:pt x="2" y="17"/>
                  </a:lnTo>
                  <a:lnTo>
                    <a:pt x="0" y="14"/>
                  </a:lnTo>
                  <a:lnTo>
                    <a:pt x="0" y="10"/>
                  </a:lnTo>
                  <a:lnTo>
                    <a:pt x="1" y="6"/>
                  </a:lnTo>
                  <a:lnTo>
                    <a:pt x="3" y="2"/>
                  </a:lnTo>
                  <a:lnTo>
                    <a:pt x="5" y="1"/>
                  </a:lnTo>
                  <a:lnTo>
                    <a:pt x="9" y="0"/>
                  </a:lnTo>
                  <a:lnTo>
                    <a:pt x="12"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Freeform 628"/>
            <p:cNvSpPr>
              <a:spLocks/>
            </p:cNvSpPr>
            <p:nvPr/>
          </p:nvSpPr>
          <p:spPr bwMode="auto">
            <a:xfrm>
              <a:off x="10580688" y="1447800"/>
              <a:ext cx="12700" cy="15875"/>
            </a:xfrm>
            <a:custGeom>
              <a:avLst/>
              <a:gdLst>
                <a:gd name="T0" fmla="*/ 13 w 17"/>
                <a:gd name="T1" fmla="*/ 0 h 18"/>
                <a:gd name="T2" fmla="*/ 15 w 17"/>
                <a:gd name="T3" fmla="*/ 2 h 18"/>
                <a:gd name="T4" fmla="*/ 17 w 17"/>
                <a:gd name="T5" fmla="*/ 5 h 18"/>
                <a:gd name="T6" fmla="*/ 17 w 17"/>
                <a:gd name="T7" fmla="*/ 9 h 18"/>
                <a:gd name="T8" fmla="*/ 16 w 17"/>
                <a:gd name="T9" fmla="*/ 12 h 18"/>
                <a:gd name="T10" fmla="*/ 14 w 17"/>
                <a:gd name="T11" fmla="*/ 16 h 18"/>
                <a:gd name="T12" fmla="*/ 12 w 17"/>
                <a:gd name="T13" fmla="*/ 18 h 18"/>
                <a:gd name="T14" fmla="*/ 8 w 17"/>
                <a:gd name="T15" fmla="*/ 18 h 18"/>
                <a:gd name="T16" fmla="*/ 6 w 17"/>
                <a:gd name="T17" fmla="*/ 18 h 18"/>
                <a:gd name="T18" fmla="*/ 3 w 17"/>
                <a:gd name="T19" fmla="*/ 16 h 18"/>
                <a:gd name="T20" fmla="*/ 0 w 17"/>
                <a:gd name="T21" fmla="*/ 14 h 18"/>
                <a:gd name="T22" fmla="*/ 0 w 17"/>
                <a:gd name="T23" fmla="*/ 10 h 18"/>
                <a:gd name="T24" fmla="*/ 1 w 17"/>
                <a:gd name="T25" fmla="*/ 7 h 18"/>
                <a:gd name="T26" fmla="*/ 4 w 17"/>
                <a:gd name="T27" fmla="*/ 3 h 18"/>
                <a:gd name="T28" fmla="*/ 6 w 17"/>
                <a:gd name="T29" fmla="*/ 1 h 18"/>
                <a:gd name="T30" fmla="*/ 9 w 17"/>
                <a:gd name="T31" fmla="*/ 0 h 18"/>
                <a:gd name="T32" fmla="*/ 13 w 17"/>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3" y="0"/>
                  </a:moveTo>
                  <a:lnTo>
                    <a:pt x="15" y="2"/>
                  </a:lnTo>
                  <a:lnTo>
                    <a:pt x="17" y="5"/>
                  </a:lnTo>
                  <a:lnTo>
                    <a:pt x="17" y="9"/>
                  </a:lnTo>
                  <a:lnTo>
                    <a:pt x="16" y="12"/>
                  </a:lnTo>
                  <a:lnTo>
                    <a:pt x="14" y="16"/>
                  </a:lnTo>
                  <a:lnTo>
                    <a:pt x="12" y="18"/>
                  </a:lnTo>
                  <a:lnTo>
                    <a:pt x="8" y="18"/>
                  </a:lnTo>
                  <a:lnTo>
                    <a:pt x="6" y="18"/>
                  </a:lnTo>
                  <a:lnTo>
                    <a:pt x="3" y="16"/>
                  </a:lnTo>
                  <a:lnTo>
                    <a:pt x="0" y="14"/>
                  </a:lnTo>
                  <a:lnTo>
                    <a:pt x="0" y="10"/>
                  </a:lnTo>
                  <a:lnTo>
                    <a:pt x="1" y="7"/>
                  </a:lnTo>
                  <a:lnTo>
                    <a:pt x="4" y="3"/>
                  </a:lnTo>
                  <a:lnTo>
                    <a:pt x="6" y="1"/>
                  </a:lnTo>
                  <a:lnTo>
                    <a:pt x="9" y="0"/>
                  </a:lnTo>
                  <a:lnTo>
                    <a:pt x="1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 name="Freeform 629"/>
            <p:cNvSpPr>
              <a:spLocks/>
            </p:cNvSpPr>
            <p:nvPr/>
          </p:nvSpPr>
          <p:spPr bwMode="auto">
            <a:xfrm>
              <a:off x="10388601" y="1293813"/>
              <a:ext cx="11113" cy="12700"/>
            </a:xfrm>
            <a:custGeom>
              <a:avLst/>
              <a:gdLst>
                <a:gd name="T0" fmla="*/ 11 w 15"/>
                <a:gd name="T1" fmla="*/ 0 h 16"/>
                <a:gd name="T2" fmla="*/ 13 w 15"/>
                <a:gd name="T3" fmla="*/ 1 h 16"/>
                <a:gd name="T4" fmla="*/ 15 w 15"/>
                <a:gd name="T5" fmla="*/ 4 h 16"/>
                <a:gd name="T6" fmla="*/ 15 w 15"/>
                <a:gd name="T7" fmla="*/ 7 h 16"/>
                <a:gd name="T8" fmla="*/ 14 w 15"/>
                <a:gd name="T9" fmla="*/ 10 h 16"/>
                <a:gd name="T10" fmla="*/ 12 w 15"/>
                <a:gd name="T11" fmla="*/ 14 h 16"/>
                <a:gd name="T12" fmla="*/ 10 w 15"/>
                <a:gd name="T13" fmla="*/ 15 h 16"/>
                <a:gd name="T14" fmla="*/ 7 w 15"/>
                <a:gd name="T15" fmla="*/ 16 h 16"/>
                <a:gd name="T16" fmla="*/ 5 w 15"/>
                <a:gd name="T17" fmla="*/ 16 h 16"/>
                <a:gd name="T18" fmla="*/ 3 w 15"/>
                <a:gd name="T19" fmla="*/ 14 h 16"/>
                <a:gd name="T20" fmla="*/ 0 w 15"/>
                <a:gd name="T21" fmla="*/ 12 h 16"/>
                <a:gd name="T22" fmla="*/ 0 w 15"/>
                <a:gd name="T23" fmla="*/ 8 h 16"/>
                <a:gd name="T24" fmla="*/ 1 w 15"/>
                <a:gd name="T25" fmla="*/ 5 h 16"/>
                <a:gd name="T26" fmla="*/ 3 w 15"/>
                <a:gd name="T27" fmla="*/ 2 h 16"/>
                <a:gd name="T28" fmla="*/ 5 w 15"/>
                <a:gd name="T29" fmla="*/ 0 h 16"/>
                <a:gd name="T30" fmla="*/ 8 w 15"/>
                <a:gd name="T31" fmla="*/ 0 h 16"/>
                <a:gd name="T32" fmla="*/ 11 w 15"/>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11" y="0"/>
                  </a:moveTo>
                  <a:lnTo>
                    <a:pt x="13" y="1"/>
                  </a:lnTo>
                  <a:lnTo>
                    <a:pt x="15" y="4"/>
                  </a:lnTo>
                  <a:lnTo>
                    <a:pt x="15" y="7"/>
                  </a:lnTo>
                  <a:lnTo>
                    <a:pt x="14" y="10"/>
                  </a:lnTo>
                  <a:lnTo>
                    <a:pt x="12" y="14"/>
                  </a:lnTo>
                  <a:lnTo>
                    <a:pt x="10" y="15"/>
                  </a:lnTo>
                  <a:lnTo>
                    <a:pt x="7" y="16"/>
                  </a:lnTo>
                  <a:lnTo>
                    <a:pt x="5" y="16"/>
                  </a:lnTo>
                  <a:lnTo>
                    <a:pt x="3" y="14"/>
                  </a:lnTo>
                  <a:lnTo>
                    <a:pt x="0" y="12"/>
                  </a:lnTo>
                  <a:lnTo>
                    <a:pt x="0" y="8"/>
                  </a:lnTo>
                  <a:lnTo>
                    <a:pt x="1" y="5"/>
                  </a:lnTo>
                  <a:lnTo>
                    <a:pt x="3" y="2"/>
                  </a:lnTo>
                  <a:lnTo>
                    <a:pt x="5" y="0"/>
                  </a:lnTo>
                  <a:lnTo>
                    <a:pt x="8" y="0"/>
                  </a:lnTo>
                  <a:lnTo>
                    <a:pt x="11"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Freeform 630"/>
            <p:cNvSpPr>
              <a:spLocks/>
            </p:cNvSpPr>
            <p:nvPr/>
          </p:nvSpPr>
          <p:spPr bwMode="auto">
            <a:xfrm>
              <a:off x="10390188" y="1263650"/>
              <a:ext cx="7938" cy="9525"/>
            </a:xfrm>
            <a:custGeom>
              <a:avLst/>
              <a:gdLst>
                <a:gd name="T0" fmla="*/ 8 w 10"/>
                <a:gd name="T1" fmla="*/ 0 h 13"/>
                <a:gd name="T2" fmla="*/ 9 w 10"/>
                <a:gd name="T3" fmla="*/ 2 h 13"/>
                <a:gd name="T4" fmla="*/ 10 w 10"/>
                <a:gd name="T5" fmla="*/ 5 h 13"/>
                <a:gd name="T6" fmla="*/ 10 w 10"/>
                <a:gd name="T7" fmla="*/ 7 h 13"/>
                <a:gd name="T8" fmla="*/ 10 w 10"/>
                <a:gd name="T9" fmla="*/ 9 h 13"/>
                <a:gd name="T10" fmla="*/ 9 w 10"/>
                <a:gd name="T11" fmla="*/ 12 h 13"/>
                <a:gd name="T12" fmla="*/ 7 w 10"/>
                <a:gd name="T13" fmla="*/ 13 h 13"/>
                <a:gd name="T14" fmla="*/ 4 w 10"/>
                <a:gd name="T15" fmla="*/ 13 h 13"/>
                <a:gd name="T16" fmla="*/ 2 w 10"/>
                <a:gd name="T17" fmla="*/ 13 h 13"/>
                <a:gd name="T18" fmla="*/ 1 w 10"/>
                <a:gd name="T19" fmla="*/ 12 h 13"/>
                <a:gd name="T20" fmla="*/ 0 w 10"/>
                <a:gd name="T21" fmla="*/ 9 h 13"/>
                <a:gd name="T22" fmla="*/ 0 w 10"/>
                <a:gd name="T23" fmla="*/ 7 h 13"/>
                <a:gd name="T24" fmla="*/ 0 w 10"/>
                <a:gd name="T25" fmla="*/ 5 h 13"/>
                <a:gd name="T26" fmla="*/ 1 w 10"/>
                <a:gd name="T27" fmla="*/ 2 h 13"/>
                <a:gd name="T28" fmla="*/ 3 w 10"/>
                <a:gd name="T29" fmla="*/ 0 h 13"/>
                <a:gd name="T30" fmla="*/ 5 w 10"/>
                <a:gd name="T31" fmla="*/ 0 h 13"/>
                <a:gd name="T32" fmla="*/ 8 w 1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3">
                  <a:moveTo>
                    <a:pt x="8" y="0"/>
                  </a:moveTo>
                  <a:lnTo>
                    <a:pt x="9" y="2"/>
                  </a:lnTo>
                  <a:lnTo>
                    <a:pt x="10" y="5"/>
                  </a:lnTo>
                  <a:lnTo>
                    <a:pt x="10" y="7"/>
                  </a:lnTo>
                  <a:lnTo>
                    <a:pt x="10" y="9"/>
                  </a:lnTo>
                  <a:lnTo>
                    <a:pt x="9" y="12"/>
                  </a:lnTo>
                  <a:lnTo>
                    <a:pt x="7" y="13"/>
                  </a:lnTo>
                  <a:lnTo>
                    <a:pt x="4" y="13"/>
                  </a:lnTo>
                  <a:lnTo>
                    <a:pt x="2" y="13"/>
                  </a:lnTo>
                  <a:lnTo>
                    <a:pt x="1" y="12"/>
                  </a:lnTo>
                  <a:lnTo>
                    <a:pt x="0" y="9"/>
                  </a:lnTo>
                  <a:lnTo>
                    <a:pt x="0" y="7"/>
                  </a:lnTo>
                  <a:lnTo>
                    <a:pt x="0" y="5"/>
                  </a:lnTo>
                  <a:lnTo>
                    <a:pt x="1" y="2"/>
                  </a:lnTo>
                  <a:lnTo>
                    <a:pt x="3" y="0"/>
                  </a:lnTo>
                  <a:lnTo>
                    <a:pt x="5" y="0"/>
                  </a:lnTo>
                  <a:lnTo>
                    <a:pt x="8"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 name="Freeform 631"/>
            <p:cNvSpPr>
              <a:spLocks/>
            </p:cNvSpPr>
            <p:nvPr/>
          </p:nvSpPr>
          <p:spPr bwMode="auto">
            <a:xfrm>
              <a:off x="10339388" y="1323975"/>
              <a:ext cx="9525" cy="9525"/>
            </a:xfrm>
            <a:custGeom>
              <a:avLst/>
              <a:gdLst>
                <a:gd name="T0" fmla="*/ 8 w 12"/>
                <a:gd name="T1" fmla="*/ 0 h 13"/>
                <a:gd name="T2" fmla="*/ 11 w 12"/>
                <a:gd name="T3" fmla="*/ 1 h 13"/>
                <a:gd name="T4" fmla="*/ 12 w 12"/>
                <a:gd name="T5" fmla="*/ 4 h 13"/>
                <a:gd name="T6" fmla="*/ 12 w 12"/>
                <a:gd name="T7" fmla="*/ 7 h 13"/>
                <a:gd name="T8" fmla="*/ 11 w 12"/>
                <a:gd name="T9" fmla="*/ 9 h 13"/>
                <a:gd name="T10" fmla="*/ 9 w 12"/>
                <a:gd name="T11" fmla="*/ 12 h 13"/>
                <a:gd name="T12" fmla="*/ 7 w 12"/>
                <a:gd name="T13" fmla="*/ 13 h 13"/>
                <a:gd name="T14" fmla="*/ 5 w 12"/>
                <a:gd name="T15" fmla="*/ 13 h 13"/>
                <a:gd name="T16" fmla="*/ 3 w 12"/>
                <a:gd name="T17" fmla="*/ 13 h 13"/>
                <a:gd name="T18" fmla="*/ 1 w 12"/>
                <a:gd name="T19" fmla="*/ 12 h 13"/>
                <a:gd name="T20" fmla="*/ 0 w 12"/>
                <a:gd name="T21" fmla="*/ 9 h 13"/>
                <a:gd name="T22" fmla="*/ 0 w 12"/>
                <a:gd name="T23" fmla="*/ 7 h 13"/>
                <a:gd name="T24" fmla="*/ 0 w 12"/>
                <a:gd name="T25" fmla="*/ 5 h 13"/>
                <a:gd name="T26" fmla="*/ 3 w 12"/>
                <a:gd name="T27" fmla="*/ 2 h 13"/>
                <a:gd name="T28" fmla="*/ 5 w 12"/>
                <a:gd name="T29" fmla="*/ 0 h 13"/>
                <a:gd name="T30" fmla="*/ 6 w 12"/>
                <a:gd name="T31" fmla="*/ 0 h 13"/>
                <a:gd name="T32" fmla="*/ 8 w 1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3">
                  <a:moveTo>
                    <a:pt x="8" y="0"/>
                  </a:moveTo>
                  <a:lnTo>
                    <a:pt x="11" y="1"/>
                  </a:lnTo>
                  <a:lnTo>
                    <a:pt x="12" y="4"/>
                  </a:lnTo>
                  <a:lnTo>
                    <a:pt x="12" y="7"/>
                  </a:lnTo>
                  <a:lnTo>
                    <a:pt x="11" y="9"/>
                  </a:lnTo>
                  <a:lnTo>
                    <a:pt x="9" y="12"/>
                  </a:lnTo>
                  <a:lnTo>
                    <a:pt x="7" y="13"/>
                  </a:lnTo>
                  <a:lnTo>
                    <a:pt x="5" y="13"/>
                  </a:lnTo>
                  <a:lnTo>
                    <a:pt x="3" y="13"/>
                  </a:lnTo>
                  <a:lnTo>
                    <a:pt x="1" y="12"/>
                  </a:lnTo>
                  <a:lnTo>
                    <a:pt x="0" y="9"/>
                  </a:lnTo>
                  <a:lnTo>
                    <a:pt x="0" y="7"/>
                  </a:lnTo>
                  <a:lnTo>
                    <a:pt x="0" y="5"/>
                  </a:lnTo>
                  <a:lnTo>
                    <a:pt x="3" y="2"/>
                  </a:lnTo>
                  <a:lnTo>
                    <a:pt x="5" y="0"/>
                  </a:lnTo>
                  <a:lnTo>
                    <a:pt x="6" y="0"/>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Freeform 632"/>
            <p:cNvSpPr>
              <a:spLocks/>
            </p:cNvSpPr>
            <p:nvPr/>
          </p:nvSpPr>
          <p:spPr bwMode="auto">
            <a:xfrm>
              <a:off x="10407651" y="1411288"/>
              <a:ext cx="7938" cy="9525"/>
            </a:xfrm>
            <a:custGeom>
              <a:avLst/>
              <a:gdLst>
                <a:gd name="T0" fmla="*/ 9 w 12"/>
                <a:gd name="T1" fmla="*/ 1 h 12"/>
                <a:gd name="T2" fmla="*/ 11 w 12"/>
                <a:gd name="T3" fmla="*/ 2 h 12"/>
                <a:gd name="T4" fmla="*/ 12 w 12"/>
                <a:gd name="T5" fmla="*/ 4 h 12"/>
                <a:gd name="T6" fmla="*/ 12 w 12"/>
                <a:gd name="T7" fmla="*/ 6 h 12"/>
                <a:gd name="T8" fmla="*/ 11 w 12"/>
                <a:gd name="T9" fmla="*/ 9 h 12"/>
                <a:gd name="T10" fmla="*/ 10 w 12"/>
                <a:gd name="T11" fmla="*/ 11 h 12"/>
                <a:gd name="T12" fmla="*/ 7 w 12"/>
                <a:gd name="T13" fmla="*/ 12 h 12"/>
                <a:gd name="T14" fmla="*/ 6 w 12"/>
                <a:gd name="T15" fmla="*/ 12 h 12"/>
                <a:gd name="T16" fmla="*/ 4 w 12"/>
                <a:gd name="T17" fmla="*/ 12 h 12"/>
                <a:gd name="T18" fmla="*/ 2 w 12"/>
                <a:gd name="T19" fmla="*/ 11 h 12"/>
                <a:gd name="T20" fmla="*/ 0 w 12"/>
                <a:gd name="T21" fmla="*/ 9 h 12"/>
                <a:gd name="T22" fmla="*/ 0 w 12"/>
                <a:gd name="T23" fmla="*/ 6 h 12"/>
                <a:gd name="T24" fmla="*/ 0 w 12"/>
                <a:gd name="T25" fmla="*/ 4 h 12"/>
                <a:gd name="T26" fmla="*/ 3 w 12"/>
                <a:gd name="T27" fmla="*/ 2 h 12"/>
                <a:gd name="T28" fmla="*/ 5 w 12"/>
                <a:gd name="T29" fmla="*/ 1 h 12"/>
                <a:gd name="T30" fmla="*/ 6 w 12"/>
                <a:gd name="T31" fmla="*/ 0 h 12"/>
                <a:gd name="T32" fmla="*/ 9 w 12"/>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9" y="1"/>
                  </a:moveTo>
                  <a:lnTo>
                    <a:pt x="11" y="2"/>
                  </a:lnTo>
                  <a:lnTo>
                    <a:pt x="12" y="4"/>
                  </a:lnTo>
                  <a:lnTo>
                    <a:pt x="12" y="6"/>
                  </a:lnTo>
                  <a:lnTo>
                    <a:pt x="11" y="9"/>
                  </a:lnTo>
                  <a:lnTo>
                    <a:pt x="10" y="11"/>
                  </a:lnTo>
                  <a:lnTo>
                    <a:pt x="7" y="12"/>
                  </a:lnTo>
                  <a:lnTo>
                    <a:pt x="6" y="12"/>
                  </a:lnTo>
                  <a:lnTo>
                    <a:pt x="4" y="12"/>
                  </a:lnTo>
                  <a:lnTo>
                    <a:pt x="2" y="11"/>
                  </a:lnTo>
                  <a:lnTo>
                    <a:pt x="0" y="9"/>
                  </a:lnTo>
                  <a:lnTo>
                    <a:pt x="0" y="6"/>
                  </a:lnTo>
                  <a:lnTo>
                    <a:pt x="0" y="4"/>
                  </a:lnTo>
                  <a:lnTo>
                    <a:pt x="3" y="2"/>
                  </a:lnTo>
                  <a:lnTo>
                    <a:pt x="5" y="1"/>
                  </a:lnTo>
                  <a:lnTo>
                    <a:pt x="6" y="0"/>
                  </a:lnTo>
                  <a:lnTo>
                    <a:pt x="9"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 name="Freeform 633"/>
            <p:cNvSpPr>
              <a:spLocks/>
            </p:cNvSpPr>
            <p:nvPr/>
          </p:nvSpPr>
          <p:spPr bwMode="auto">
            <a:xfrm>
              <a:off x="10409238" y="1416050"/>
              <a:ext cx="11113" cy="11113"/>
            </a:xfrm>
            <a:custGeom>
              <a:avLst/>
              <a:gdLst>
                <a:gd name="T0" fmla="*/ 9 w 13"/>
                <a:gd name="T1" fmla="*/ 0 h 14"/>
                <a:gd name="T2" fmla="*/ 11 w 13"/>
                <a:gd name="T3" fmla="*/ 1 h 14"/>
                <a:gd name="T4" fmla="*/ 13 w 13"/>
                <a:gd name="T5" fmla="*/ 4 h 14"/>
                <a:gd name="T6" fmla="*/ 13 w 13"/>
                <a:gd name="T7" fmla="*/ 6 h 14"/>
                <a:gd name="T8" fmla="*/ 11 w 13"/>
                <a:gd name="T9" fmla="*/ 8 h 14"/>
                <a:gd name="T10" fmla="*/ 10 w 13"/>
                <a:gd name="T11" fmla="*/ 11 h 14"/>
                <a:gd name="T12" fmla="*/ 8 w 13"/>
                <a:gd name="T13" fmla="*/ 13 h 14"/>
                <a:gd name="T14" fmla="*/ 6 w 13"/>
                <a:gd name="T15" fmla="*/ 14 h 14"/>
                <a:gd name="T16" fmla="*/ 3 w 13"/>
                <a:gd name="T17" fmla="*/ 14 h 14"/>
                <a:gd name="T18" fmla="*/ 1 w 13"/>
                <a:gd name="T19" fmla="*/ 12 h 14"/>
                <a:gd name="T20" fmla="*/ 0 w 13"/>
                <a:gd name="T21" fmla="*/ 9 h 14"/>
                <a:gd name="T22" fmla="*/ 0 w 13"/>
                <a:gd name="T23" fmla="*/ 7 h 14"/>
                <a:gd name="T24" fmla="*/ 1 w 13"/>
                <a:gd name="T25" fmla="*/ 5 h 14"/>
                <a:gd name="T26" fmla="*/ 2 w 13"/>
                <a:gd name="T27" fmla="*/ 3 h 14"/>
                <a:gd name="T28" fmla="*/ 5 w 13"/>
                <a:gd name="T29" fmla="*/ 0 h 14"/>
                <a:gd name="T30" fmla="*/ 7 w 13"/>
                <a:gd name="T31" fmla="*/ 0 h 14"/>
                <a:gd name="T32" fmla="*/ 9 w 13"/>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9" y="0"/>
                  </a:moveTo>
                  <a:lnTo>
                    <a:pt x="11" y="1"/>
                  </a:lnTo>
                  <a:lnTo>
                    <a:pt x="13" y="4"/>
                  </a:lnTo>
                  <a:lnTo>
                    <a:pt x="13" y="6"/>
                  </a:lnTo>
                  <a:lnTo>
                    <a:pt x="11" y="8"/>
                  </a:lnTo>
                  <a:lnTo>
                    <a:pt x="10" y="11"/>
                  </a:lnTo>
                  <a:lnTo>
                    <a:pt x="8" y="13"/>
                  </a:lnTo>
                  <a:lnTo>
                    <a:pt x="6" y="14"/>
                  </a:lnTo>
                  <a:lnTo>
                    <a:pt x="3" y="14"/>
                  </a:lnTo>
                  <a:lnTo>
                    <a:pt x="1" y="12"/>
                  </a:lnTo>
                  <a:lnTo>
                    <a:pt x="0" y="9"/>
                  </a:lnTo>
                  <a:lnTo>
                    <a:pt x="0" y="7"/>
                  </a:lnTo>
                  <a:lnTo>
                    <a:pt x="1" y="5"/>
                  </a:lnTo>
                  <a:lnTo>
                    <a:pt x="2" y="3"/>
                  </a:lnTo>
                  <a:lnTo>
                    <a:pt x="5" y="0"/>
                  </a:lnTo>
                  <a:lnTo>
                    <a:pt x="7" y="0"/>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Freeform 634"/>
            <p:cNvSpPr>
              <a:spLocks/>
            </p:cNvSpPr>
            <p:nvPr/>
          </p:nvSpPr>
          <p:spPr bwMode="auto">
            <a:xfrm>
              <a:off x="10356851" y="1293813"/>
              <a:ext cx="9525" cy="9525"/>
            </a:xfrm>
            <a:custGeom>
              <a:avLst/>
              <a:gdLst>
                <a:gd name="T0" fmla="*/ 8 w 12"/>
                <a:gd name="T1" fmla="*/ 0 h 13"/>
                <a:gd name="T2" fmla="*/ 10 w 12"/>
                <a:gd name="T3" fmla="*/ 2 h 13"/>
                <a:gd name="T4" fmla="*/ 12 w 12"/>
                <a:gd name="T5" fmla="*/ 5 h 13"/>
                <a:gd name="T6" fmla="*/ 12 w 12"/>
                <a:gd name="T7" fmla="*/ 7 h 13"/>
                <a:gd name="T8" fmla="*/ 10 w 12"/>
                <a:gd name="T9" fmla="*/ 9 h 13"/>
                <a:gd name="T10" fmla="*/ 9 w 12"/>
                <a:gd name="T11" fmla="*/ 12 h 13"/>
                <a:gd name="T12" fmla="*/ 7 w 12"/>
                <a:gd name="T13" fmla="*/ 13 h 13"/>
                <a:gd name="T14" fmla="*/ 5 w 12"/>
                <a:gd name="T15" fmla="*/ 13 h 13"/>
                <a:gd name="T16" fmla="*/ 2 w 12"/>
                <a:gd name="T17" fmla="*/ 13 h 13"/>
                <a:gd name="T18" fmla="*/ 1 w 12"/>
                <a:gd name="T19" fmla="*/ 12 h 13"/>
                <a:gd name="T20" fmla="*/ 0 w 12"/>
                <a:gd name="T21" fmla="*/ 9 h 13"/>
                <a:gd name="T22" fmla="*/ 0 w 12"/>
                <a:gd name="T23" fmla="*/ 7 h 13"/>
                <a:gd name="T24" fmla="*/ 0 w 12"/>
                <a:gd name="T25" fmla="*/ 5 h 13"/>
                <a:gd name="T26" fmla="*/ 2 w 12"/>
                <a:gd name="T27" fmla="*/ 2 h 13"/>
                <a:gd name="T28" fmla="*/ 5 w 12"/>
                <a:gd name="T29" fmla="*/ 0 h 13"/>
                <a:gd name="T30" fmla="*/ 6 w 12"/>
                <a:gd name="T31" fmla="*/ 0 h 13"/>
                <a:gd name="T32" fmla="*/ 8 w 1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3">
                  <a:moveTo>
                    <a:pt x="8" y="0"/>
                  </a:moveTo>
                  <a:lnTo>
                    <a:pt x="10" y="2"/>
                  </a:lnTo>
                  <a:lnTo>
                    <a:pt x="12" y="5"/>
                  </a:lnTo>
                  <a:lnTo>
                    <a:pt x="12" y="7"/>
                  </a:lnTo>
                  <a:lnTo>
                    <a:pt x="10" y="9"/>
                  </a:lnTo>
                  <a:lnTo>
                    <a:pt x="9" y="12"/>
                  </a:lnTo>
                  <a:lnTo>
                    <a:pt x="7" y="13"/>
                  </a:lnTo>
                  <a:lnTo>
                    <a:pt x="5" y="13"/>
                  </a:lnTo>
                  <a:lnTo>
                    <a:pt x="2" y="13"/>
                  </a:lnTo>
                  <a:lnTo>
                    <a:pt x="1" y="12"/>
                  </a:lnTo>
                  <a:lnTo>
                    <a:pt x="0" y="9"/>
                  </a:lnTo>
                  <a:lnTo>
                    <a:pt x="0" y="7"/>
                  </a:lnTo>
                  <a:lnTo>
                    <a:pt x="0" y="5"/>
                  </a:lnTo>
                  <a:lnTo>
                    <a:pt x="2" y="2"/>
                  </a:lnTo>
                  <a:lnTo>
                    <a:pt x="5" y="0"/>
                  </a:lnTo>
                  <a:lnTo>
                    <a:pt x="6" y="0"/>
                  </a:lnTo>
                  <a:lnTo>
                    <a:pt x="8"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2" name="Freeform 635"/>
            <p:cNvSpPr>
              <a:spLocks/>
            </p:cNvSpPr>
            <p:nvPr/>
          </p:nvSpPr>
          <p:spPr bwMode="auto">
            <a:xfrm>
              <a:off x="10306051" y="1354138"/>
              <a:ext cx="9525" cy="9525"/>
            </a:xfrm>
            <a:custGeom>
              <a:avLst/>
              <a:gdLst>
                <a:gd name="T0" fmla="*/ 8 w 11"/>
                <a:gd name="T1" fmla="*/ 0 h 13"/>
                <a:gd name="T2" fmla="*/ 10 w 11"/>
                <a:gd name="T3" fmla="*/ 1 h 13"/>
                <a:gd name="T4" fmla="*/ 11 w 11"/>
                <a:gd name="T5" fmla="*/ 4 h 13"/>
                <a:gd name="T6" fmla="*/ 11 w 11"/>
                <a:gd name="T7" fmla="*/ 7 h 13"/>
                <a:gd name="T8" fmla="*/ 11 w 11"/>
                <a:gd name="T9" fmla="*/ 9 h 13"/>
                <a:gd name="T10" fmla="*/ 9 w 11"/>
                <a:gd name="T11" fmla="*/ 12 h 13"/>
                <a:gd name="T12" fmla="*/ 8 w 11"/>
                <a:gd name="T13" fmla="*/ 13 h 13"/>
                <a:gd name="T14" fmla="*/ 6 w 11"/>
                <a:gd name="T15" fmla="*/ 13 h 13"/>
                <a:gd name="T16" fmla="*/ 3 w 11"/>
                <a:gd name="T17" fmla="*/ 13 h 13"/>
                <a:gd name="T18" fmla="*/ 1 w 11"/>
                <a:gd name="T19" fmla="*/ 12 h 13"/>
                <a:gd name="T20" fmla="*/ 0 w 11"/>
                <a:gd name="T21" fmla="*/ 9 h 13"/>
                <a:gd name="T22" fmla="*/ 0 w 11"/>
                <a:gd name="T23" fmla="*/ 7 h 13"/>
                <a:gd name="T24" fmla="*/ 1 w 11"/>
                <a:gd name="T25" fmla="*/ 5 h 13"/>
                <a:gd name="T26" fmla="*/ 2 w 11"/>
                <a:gd name="T27" fmla="*/ 2 h 13"/>
                <a:gd name="T28" fmla="*/ 4 w 11"/>
                <a:gd name="T29" fmla="*/ 0 h 13"/>
                <a:gd name="T30" fmla="*/ 6 w 11"/>
                <a:gd name="T31" fmla="*/ 0 h 13"/>
                <a:gd name="T32" fmla="*/ 8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8" y="0"/>
                  </a:moveTo>
                  <a:lnTo>
                    <a:pt x="10" y="1"/>
                  </a:lnTo>
                  <a:lnTo>
                    <a:pt x="11" y="4"/>
                  </a:lnTo>
                  <a:lnTo>
                    <a:pt x="11" y="7"/>
                  </a:lnTo>
                  <a:lnTo>
                    <a:pt x="11" y="9"/>
                  </a:lnTo>
                  <a:lnTo>
                    <a:pt x="9" y="12"/>
                  </a:lnTo>
                  <a:lnTo>
                    <a:pt x="8" y="13"/>
                  </a:lnTo>
                  <a:lnTo>
                    <a:pt x="6" y="13"/>
                  </a:lnTo>
                  <a:lnTo>
                    <a:pt x="3" y="13"/>
                  </a:lnTo>
                  <a:lnTo>
                    <a:pt x="1" y="12"/>
                  </a:lnTo>
                  <a:lnTo>
                    <a:pt x="0" y="9"/>
                  </a:lnTo>
                  <a:lnTo>
                    <a:pt x="0" y="7"/>
                  </a:lnTo>
                  <a:lnTo>
                    <a:pt x="1" y="5"/>
                  </a:lnTo>
                  <a:lnTo>
                    <a:pt x="2" y="2"/>
                  </a:lnTo>
                  <a:lnTo>
                    <a:pt x="4" y="0"/>
                  </a:lnTo>
                  <a:lnTo>
                    <a:pt x="6" y="0"/>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Freeform 636"/>
            <p:cNvSpPr>
              <a:spLocks/>
            </p:cNvSpPr>
            <p:nvPr/>
          </p:nvSpPr>
          <p:spPr bwMode="auto">
            <a:xfrm>
              <a:off x="10374313" y="1441450"/>
              <a:ext cx="9525" cy="11113"/>
            </a:xfrm>
            <a:custGeom>
              <a:avLst/>
              <a:gdLst>
                <a:gd name="T0" fmla="*/ 9 w 12"/>
                <a:gd name="T1" fmla="*/ 1 h 13"/>
                <a:gd name="T2" fmla="*/ 10 w 12"/>
                <a:gd name="T3" fmla="*/ 2 h 13"/>
                <a:gd name="T4" fmla="*/ 12 w 12"/>
                <a:gd name="T5" fmla="*/ 4 h 13"/>
                <a:gd name="T6" fmla="*/ 12 w 12"/>
                <a:gd name="T7" fmla="*/ 6 h 13"/>
                <a:gd name="T8" fmla="*/ 12 w 12"/>
                <a:gd name="T9" fmla="*/ 9 h 13"/>
                <a:gd name="T10" fmla="*/ 9 w 12"/>
                <a:gd name="T11" fmla="*/ 11 h 13"/>
                <a:gd name="T12" fmla="*/ 8 w 12"/>
                <a:gd name="T13" fmla="*/ 12 h 13"/>
                <a:gd name="T14" fmla="*/ 6 w 12"/>
                <a:gd name="T15" fmla="*/ 13 h 13"/>
                <a:gd name="T16" fmla="*/ 3 w 12"/>
                <a:gd name="T17" fmla="*/ 12 h 13"/>
                <a:gd name="T18" fmla="*/ 1 w 12"/>
                <a:gd name="T19" fmla="*/ 11 h 13"/>
                <a:gd name="T20" fmla="*/ 0 w 12"/>
                <a:gd name="T21" fmla="*/ 9 h 13"/>
                <a:gd name="T22" fmla="*/ 0 w 12"/>
                <a:gd name="T23" fmla="*/ 6 h 13"/>
                <a:gd name="T24" fmla="*/ 1 w 12"/>
                <a:gd name="T25" fmla="*/ 4 h 13"/>
                <a:gd name="T26" fmla="*/ 2 w 12"/>
                <a:gd name="T27" fmla="*/ 2 h 13"/>
                <a:gd name="T28" fmla="*/ 5 w 12"/>
                <a:gd name="T29" fmla="*/ 1 h 13"/>
                <a:gd name="T30" fmla="*/ 7 w 12"/>
                <a:gd name="T31" fmla="*/ 0 h 13"/>
                <a:gd name="T32" fmla="*/ 9 w 12"/>
                <a:gd name="T33"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3">
                  <a:moveTo>
                    <a:pt x="9" y="1"/>
                  </a:moveTo>
                  <a:lnTo>
                    <a:pt x="10" y="2"/>
                  </a:lnTo>
                  <a:lnTo>
                    <a:pt x="12" y="4"/>
                  </a:lnTo>
                  <a:lnTo>
                    <a:pt x="12" y="6"/>
                  </a:lnTo>
                  <a:lnTo>
                    <a:pt x="12" y="9"/>
                  </a:lnTo>
                  <a:lnTo>
                    <a:pt x="9" y="11"/>
                  </a:lnTo>
                  <a:lnTo>
                    <a:pt x="8" y="12"/>
                  </a:lnTo>
                  <a:lnTo>
                    <a:pt x="6" y="13"/>
                  </a:lnTo>
                  <a:lnTo>
                    <a:pt x="3" y="12"/>
                  </a:lnTo>
                  <a:lnTo>
                    <a:pt x="1" y="11"/>
                  </a:lnTo>
                  <a:lnTo>
                    <a:pt x="0" y="9"/>
                  </a:lnTo>
                  <a:lnTo>
                    <a:pt x="0" y="6"/>
                  </a:lnTo>
                  <a:lnTo>
                    <a:pt x="1" y="4"/>
                  </a:lnTo>
                  <a:lnTo>
                    <a:pt x="2" y="2"/>
                  </a:lnTo>
                  <a:lnTo>
                    <a:pt x="5" y="1"/>
                  </a:lnTo>
                  <a:lnTo>
                    <a:pt x="7" y="0"/>
                  </a:lnTo>
                  <a:lnTo>
                    <a:pt x="9"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Freeform 637"/>
            <p:cNvSpPr>
              <a:spLocks/>
            </p:cNvSpPr>
            <p:nvPr/>
          </p:nvSpPr>
          <p:spPr bwMode="auto">
            <a:xfrm>
              <a:off x="10374313" y="1447800"/>
              <a:ext cx="9525" cy="11113"/>
            </a:xfrm>
            <a:custGeom>
              <a:avLst/>
              <a:gdLst>
                <a:gd name="T0" fmla="*/ 9 w 13"/>
                <a:gd name="T1" fmla="*/ 0 h 14"/>
                <a:gd name="T2" fmla="*/ 12 w 13"/>
                <a:gd name="T3" fmla="*/ 2 h 14"/>
                <a:gd name="T4" fmla="*/ 13 w 13"/>
                <a:gd name="T5" fmla="*/ 4 h 14"/>
                <a:gd name="T6" fmla="*/ 13 w 13"/>
                <a:gd name="T7" fmla="*/ 7 h 14"/>
                <a:gd name="T8" fmla="*/ 12 w 13"/>
                <a:gd name="T9" fmla="*/ 10 h 14"/>
                <a:gd name="T10" fmla="*/ 10 w 13"/>
                <a:gd name="T11" fmla="*/ 12 h 14"/>
                <a:gd name="T12" fmla="*/ 8 w 13"/>
                <a:gd name="T13" fmla="*/ 14 h 14"/>
                <a:gd name="T14" fmla="*/ 6 w 13"/>
                <a:gd name="T15" fmla="*/ 14 h 14"/>
                <a:gd name="T16" fmla="*/ 3 w 13"/>
                <a:gd name="T17" fmla="*/ 14 h 14"/>
                <a:gd name="T18" fmla="*/ 1 w 13"/>
                <a:gd name="T19" fmla="*/ 12 h 14"/>
                <a:gd name="T20" fmla="*/ 0 w 13"/>
                <a:gd name="T21" fmla="*/ 10 h 14"/>
                <a:gd name="T22" fmla="*/ 0 w 13"/>
                <a:gd name="T23" fmla="*/ 8 h 14"/>
                <a:gd name="T24" fmla="*/ 0 w 13"/>
                <a:gd name="T25" fmla="*/ 4 h 14"/>
                <a:gd name="T26" fmla="*/ 2 w 13"/>
                <a:gd name="T27" fmla="*/ 2 h 14"/>
                <a:gd name="T28" fmla="*/ 5 w 13"/>
                <a:gd name="T29" fmla="*/ 0 h 14"/>
                <a:gd name="T30" fmla="*/ 7 w 13"/>
                <a:gd name="T31" fmla="*/ 0 h 14"/>
                <a:gd name="T32" fmla="*/ 9 w 13"/>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9" y="0"/>
                  </a:moveTo>
                  <a:lnTo>
                    <a:pt x="12" y="2"/>
                  </a:lnTo>
                  <a:lnTo>
                    <a:pt x="13" y="4"/>
                  </a:lnTo>
                  <a:lnTo>
                    <a:pt x="13" y="7"/>
                  </a:lnTo>
                  <a:lnTo>
                    <a:pt x="12" y="10"/>
                  </a:lnTo>
                  <a:lnTo>
                    <a:pt x="10" y="12"/>
                  </a:lnTo>
                  <a:lnTo>
                    <a:pt x="8" y="14"/>
                  </a:lnTo>
                  <a:lnTo>
                    <a:pt x="6" y="14"/>
                  </a:lnTo>
                  <a:lnTo>
                    <a:pt x="3" y="14"/>
                  </a:lnTo>
                  <a:lnTo>
                    <a:pt x="1" y="12"/>
                  </a:lnTo>
                  <a:lnTo>
                    <a:pt x="0" y="10"/>
                  </a:lnTo>
                  <a:lnTo>
                    <a:pt x="0" y="8"/>
                  </a:lnTo>
                  <a:lnTo>
                    <a:pt x="0" y="4"/>
                  </a:lnTo>
                  <a:lnTo>
                    <a:pt x="2" y="2"/>
                  </a:lnTo>
                  <a:lnTo>
                    <a:pt x="5" y="0"/>
                  </a:lnTo>
                  <a:lnTo>
                    <a:pt x="7" y="0"/>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Freeform 638"/>
            <p:cNvSpPr>
              <a:spLocks/>
            </p:cNvSpPr>
            <p:nvPr/>
          </p:nvSpPr>
          <p:spPr bwMode="auto">
            <a:xfrm>
              <a:off x="10382251" y="1235075"/>
              <a:ext cx="7938" cy="11113"/>
            </a:xfrm>
            <a:custGeom>
              <a:avLst/>
              <a:gdLst>
                <a:gd name="T0" fmla="*/ 8 w 12"/>
                <a:gd name="T1" fmla="*/ 0 h 14"/>
                <a:gd name="T2" fmla="*/ 11 w 12"/>
                <a:gd name="T3" fmla="*/ 3 h 14"/>
                <a:gd name="T4" fmla="*/ 12 w 12"/>
                <a:gd name="T5" fmla="*/ 5 h 14"/>
                <a:gd name="T6" fmla="*/ 12 w 12"/>
                <a:gd name="T7" fmla="*/ 7 h 14"/>
                <a:gd name="T8" fmla="*/ 12 w 12"/>
                <a:gd name="T9" fmla="*/ 10 h 14"/>
                <a:gd name="T10" fmla="*/ 9 w 12"/>
                <a:gd name="T11" fmla="*/ 12 h 14"/>
                <a:gd name="T12" fmla="*/ 8 w 12"/>
                <a:gd name="T13" fmla="*/ 13 h 14"/>
                <a:gd name="T14" fmla="*/ 6 w 12"/>
                <a:gd name="T15" fmla="*/ 14 h 14"/>
                <a:gd name="T16" fmla="*/ 4 w 12"/>
                <a:gd name="T17" fmla="*/ 14 h 14"/>
                <a:gd name="T18" fmla="*/ 1 w 12"/>
                <a:gd name="T19" fmla="*/ 13 h 14"/>
                <a:gd name="T20" fmla="*/ 0 w 12"/>
                <a:gd name="T21" fmla="*/ 11 h 14"/>
                <a:gd name="T22" fmla="*/ 0 w 12"/>
                <a:gd name="T23" fmla="*/ 8 h 14"/>
                <a:gd name="T24" fmla="*/ 1 w 12"/>
                <a:gd name="T25" fmla="*/ 6 h 14"/>
                <a:gd name="T26" fmla="*/ 3 w 12"/>
                <a:gd name="T27" fmla="*/ 4 h 14"/>
                <a:gd name="T28" fmla="*/ 5 w 12"/>
                <a:gd name="T29" fmla="*/ 2 h 14"/>
                <a:gd name="T30" fmla="*/ 6 w 12"/>
                <a:gd name="T31" fmla="*/ 0 h 14"/>
                <a:gd name="T32" fmla="*/ 8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8" y="0"/>
                  </a:moveTo>
                  <a:lnTo>
                    <a:pt x="11" y="3"/>
                  </a:lnTo>
                  <a:lnTo>
                    <a:pt x="12" y="5"/>
                  </a:lnTo>
                  <a:lnTo>
                    <a:pt x="12" y="7"/>
                  </a:lnTo>
                  <a:lnTo>
                    <a:pt x="12" y="10"/>
                  </a:lnTo>
                  <a:lnTo>
                    <a:pt x="9" y="12"/>
                  </a:lnTo>
                  <a:lnTo>
                    <a:pt x="8" y="13"/>
                  </a:lnTo>
                  <a:lnTo>
                    <a:pt x="6" y="14"/>
                  </a:lnTo>
                  <a:lnTo>
                    <a:pt x="4" y="14"/>
                  </a:lnTo>
                  <a:lnTo>
                    <a:pt x="1" y="13"/>
                  </a:lnTo>
                  <a:lnTo>
                    <a:pt x="0" y="11"/>
                  </a:lnTo>
                  <a:lnTo>
                    <a:pt x="0" y="8"/>
                  </a:lnTo>
                  <a:lnTo>
                    <a:pt x="1" y="6"/>
                  </a:lnTo>
                  <a:lnTo>
                    <a:pt x="3" y="4"/>
                  </a:lnTo>
                  <a:lnTo>
                    <a:pt x="5" y="2"/>
                  </a:lnTo>
                  <a:lnTo>
                    <a:pt x="6" y="0"/>
                  </a:lnTo>
                  <a:lnTo>
                    <a:pt x="8"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6" name="Freeform 639"/>
            <p:cNvSpPr>
              <a:spLocks/>
            </p:cNvSpPr>
            <p:nvPr/>
          </p:nvSpPr>
          <p:spPr bwMode="auto">
            <a:xfrm>
              <a:off x="10333038" y="1296988"/>
              <a:ext cx="7938" cy="9525"/>
            </a:xfrm>
            <a:custGeom>
              <a:avLst/>
              <a:gdLst>
                <a:gd name="T0" fmla="*/ 8 w 10"/>
                <a:gd name="T1" fmla="*/ 0 h 12"/>
                <a:gd name="T2" fmla="*/ 9 w 10"/>
                <a:gd name="T3" fmla="*/ 1 h 12"/>
                <a:gd name="T4" fmla="*/ 10 w 10"/>
                <a:gd name="T5" fmla="*/ 3 h 12"/>
                <a:gd name="T6" fmla="*/ 10 w 10"/>
                <a:gd name="T7" fmla="*/ 5 h 12"/>
                <a:gd name="T8" fmla="*/ 10 w 10"/>
                <a:gd name="T9" fmla="*/ 8 h 12"/>
                <a:gd name="T10" fmla="*/ 9 w 10"/>
                <a:gd name="T11" fmla="*/ 10 h 12"/>
                <a:gd name="T12" fmla="*/ 7 w 10"/>
                <a:gd name="T13" fmla="*/ 11 h 12"/>
                <a:gd name="T14" fmla="*/ 5 w 10"/>
                <a:gd name="T15" fmla="*/ 12 h 12"/>
                <a:gd name="T16" fmla="*/ 2 w 10"/>
                <a:gd name="T17" fmla="*/ 12 h 12"/>
                <a:gd name="T18" fmla="*/ 1 w 10"/>
                <a:gd name="T19" fmla="*/ 11 h 12"/>
                <a:gd name="T20" fmla="*/ 0 w 10"/>
                <a:gd name="T21" fmla="*/ 9 h 12"/>
                <a:gd name="T22" fmla="*/ 0 w 10"/>
                <a:gd name="T23" fmla="*/ 5 h 12"/>
                <a:gd name="T24" fmla="*/ 0 w 10"/>
                <a:gd name="T25" fmla="*/ 3 h 12"/>
                <a:gd name="T26" fmla="*/ 1 w 10"/>
                <a:gd name="T27" fmla="*/ 1 h 12"/>
                <a:gd name="T28" fmla="*/ 3 w 10"/>
                <a:gd name="T29" fmla="*/ 0 h 12"/>
                <a:gd name="T30" fmla="*/ 6 w 10"/>
                <a:gd name="T31" fmla="*/ 0 h 12"/>
                <a:gd name="T32" fmla="*/ 8 w 1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8" y="0"/>
                  </a:moveTo>
                  <a:lnTo>
                    <a:pt x="9" y="1"/>
                  </a:lnTo>
                  <a:lnTo>
                    <a:pt x="10" y="3"/>
                  </a:lnTo>
                  <a:lnTo>
                    <a:pt x="10" y="5"/>
                  </a:lnTo>
                  <a:lnTo>
                    <a:pt x="10" y="8"/>
                  </a:lnTo>
                  <a:lnTo>
                    <a:pt x="9" y="10"/>
                  </a:lnTo>
                  <a:lnTo>
                    <a:pt x="7" y="11"/>
                  </a:lnTo>
                  <a:lnTo>
                    <a:pt x="5" y="12"/>
                  </a:lnTo>
                  <a:lnTo>
                    <a:pt x="2" y="12"/>
                  </a:lnTo>
                  <a:lnTo>
                    <a:pt x="1" y="11"/>
                  </a:lnTo>
                  <a:lnTo>
                    <a:pt x="0" y="9"/>
                  </a:lnTo>
                  <a:lnTo>
                    <a:pt x="0" y="5"/>
                  </a:lnTo>
                  <a:lnTo>
                    <a:pt x="0" y="3"/>
                  </a:lnTo>
                  <a:lnTo>
                    <a:pt x="1" y="1"/>
                  </a:lnTo>
                  <a:lnTo>
                    <a:pt x="3" y="0"/>
                  </a:lnTo>
                  <a:lnTo>
                    <a:pt x="6" y="0"/>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Freeform 640"/>
            <p:cNvSpPr>
              <a:spLocks/>
            </p:cNvSpPr>
            <p:nvPr/>
          </p:nvSpPr>
          <p:spPr bwMode="auto">
            <a:xfrm>
              <a:off x="10399713" y="1382713"/>
              <a:ext cx="7938" cy="11113"/>
            </a:xfrm>
            <a:custGeom>
              <a:avLst/>
              <a:gdLst>
                <a:gd name="T0" fmla="*/ 8 w 11"/>
                <a:gd name="T1" fmla="*/ 0 h 13"/>
                <a:gd name="T2" fmla="*/ 9 w 11"/>
                <a:gd name="T3" fmla="*/ 1 h 13"/>
                <a:gd name="T4" fmla="*/ 11 w 11"/>
                <a:gd name="T5" fmla="*/ 3 h 13"/>
                <a:gd name="T6" fmla="*/ 11 w 11"/>
                <a:gd name="T7" fmla="*/ 6 h 13"/>
                <a:gd name="T8" fmla="*/ 11 w 11"/>
                <a:gd name="T9" fmla="*/ 8 h 13"/>
                <a:gd name="T10" fmla="*/ 9 w 11"/>
                <a:gd name="T11" fmla="*/ 10 h 13"/>
                <a:gd name="T12" fmla="*/ 7 w 11"/>
                <a:gd name="T13" fmla="*/ 11 h 13"/>
                <a:gd name="T14" fmla="*/ 5 w 11"/>
                <a:gd name="T15" fmla="*/ 13 h 13"/>
                <a:gd name="T16" fmla="*/ 3 w 11"/>
                <a:gd name="T17" fmla="*/ 13 h 13"/>
                <a:gd name="T18" fmla="*/ 1 w 11"/>
                <a:gd name="T19" fmla="*/ 11 h 13"/>
                <a:gd name="T20" fmla="*/ 0 w 11"/>
                <a:gd name="T21" fmla="*/ 9 h 13"/>
                <a:gd name="T22" fmla="*/ 0 w 11"/>
                <a:gd name="T23" fmla="*/ 7 h 13"/>
                <a:gd name="T24" fmla="*/ 0 w 11"/>
                <a:gd name="T25" fmla="*/ 5 h 13"/>
                <a:gd name="T26" fmla="*/ 1 w 11"/>
                <a:gd name="T27" fmla="*/ 2 h 13"/>
                <a:gd name="T28" fmla="*/ 4 w 11"/>
                <a:gd name="T29" fmla="*/ 0 h 13"/>
                <a:gd name="T30" fmla="*/ 6 w 11"/>
                <a:gd name="T31" fmla="*/ 0 h 13"/>
                <a:gd name="T32" fmla="*/ 8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8" y="0"/>
                  </a:moveTo>
                  <a:lnTo>
                    <a:pt x="9" y="1"/>
                  </a:lnTo>
                  <a:lnTo>
                    <a:pt x="11" y="3"/>
                  </a:lnTo>
                  <a:lnTo>
                    <a:pt x="11" y="6"/>
                  </a:lnTo>
                  <a:lnTo>
                    <a:pt x="11" y="8"/>
                  </a:lnTo>
                  <a:lnTo>
                    <a:pt x="9" y="10"/>
                  </a:lnTo>
                  <a:lnTo>
                    <a:pt x="7" y="11"/>
                  </a:lnTo>
                  <a:lnTo>
                    <a:pt x="5" y="13"/>
                  </a:lnTo>
                  <a:lnTo>
                    <a:pt x="3" y="13"/>
                  </a:lnTo>
                  <a:lnTo>
                    <a:pt x="1" y="11"/>
                  </a:lnTo>
                  <a:lnTo>
                    <a:pt x="0" y="9"/>
                  </a:lnTo>
                  <a:lnTo>
                    <a:pt x="0" y="7"/>
                  </a:lnTo>
                  <a:lnTo>
                    <a:pt x="0" y="5"/>
                  </a:lnTo>
                  <a:lnTo>
                    <a:pt x="1" y="2"/>
                  </a:lnTo>
                  <a:lnTo>
                    <a:pt x="4" y="0"/>
                  </a:lnTo>
                  <a:lnTo>
                    <a:pt x="6" y="0"/>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 name="Freeform 641"/>
            <p:cNvSpPr>
              <a:spLocks/>
            </p:cNvSpPr>
            <p:nvPr/>
          </p:nvSpPr>
          <p:spPr bwMode="auto">
            <a:xfrm>
              <a:off x="10401301" y="1384300"/>
              <a:ext cx="11113" cy="12700"/>
            </a:xfrm>
            <a:custGeom>
              <a:avLst/>
              <a:gdLst>
                <a:gd name="T0" fmla="*/ 9 w 12"/>
                <a:gd name="T1" fmla="*/ 0 h 15"/>
                <a:gd name="T2" fmla="*/ 11 w 12"/>
                <a:gd name="T3" fmla="*/ 1 h 15"/>
                <a:gd name="T4" fmla="*/ 12 w 12"/>
                <a:gd name="T5" fmla="*/ 4 h 15"/>
                <a:gd name="T6" fmla="*/ 12 w 12"/>
                <a:gd name="T7" fmla="*/ 7 h 15"/>
                <a:gd name="T8" fmla="*/ 11 w 12"/>
                <a:gd name="T9" fmla="*/ 10 h 15"/>
                <a:gd name="T10" fmla="*/ 10 w 12"/>
                <a:gd name="T11" fmla="*/ 13 h 15"/>
                <a:gd name="T12" fmla="*/ 8 w 12"/>
                <a:gd name="T13" fmla="*/ 14 h 15"/>
                <a:gd name="T14" fmla="*/ 5 w 12"/>
                <a:gd name="T15" fmla="*/ 15 h 15"/>
                <a:gd name="T16" fmla="*/ 3 w 12"/>
                <a:gd name="T17" fmla="*/ 14 h 15"/>
                <a:gd name="T18" fmla="*/ 1 w 12"/>
                <a:gd name="T19" fmla="*/ 13 h 15"/>
                <a:gd name="T20" fmla="*/ 0 w 12"/>
                <a:gd name="T21" fmla="*/ 10 h 15"/>
                <a:gd name="T22" fmla="*/ 0 w 12"/>
                <a:gd name="T23" fmla="*/ 8 h 15"/>
                <a:gd name="T24" fmla="*/ 0 w 12"/>
                <a:gd name="T25" fmla="*/ 5 h 15"/>
                <a:gd name="T26" fmla="*/ 2 w 12"/>
                <a:gd name="T27" fmla="*/ 2 h 15"/>
                <a:gd name="T28" fmla="*/ 4 w 12"/>
                <a:gd name="T29" fmla="*/ 0 h 15"/>
                <a:gd name="T30" fmla="*/ 6 w 12"/>
                <a:gd name="T31" fmla="*/ 0 h 15"/>
                <a:gd name="T32" fmla="*/ 9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9" y="0"/>
                  </a:moveTo>
                  <a:lnTo>
                    <a:pt x="11" y="1"/>
                  </a:lnTo>
                  <a:lnTo>
                    <a:pt x="12" y="4"/>
                  </a:lnTo>
                  <a:lnTo>
                    <a:pt x="12" y="7"/>
                  </a:lnTo>
                  <a:lnTo>
                    <a:pt x="11" y="10"/>
                  </a:lnTo>
                  <a:lnTo>
                    <a:pt x="10" y="13"/>
                  </a:lnTo>
                  <a:lnTo>
                    <a:pt x="8" y="14"/>
                  </a:lnTo>
                  <a:lnTo>
                    <a:pt x="5" y="15"/>
                  </a:lnTo>
                  <a:lnTo>
                    <a:pt x="3" y="14"/>
                  </a:lnTo>
                  <a:lnTo>
                    <a:pt x="1" y="13"/>
                  </a:lnTo>
                  <a:lnTo>
                    <a:pt x="0" y="10"/>
                  </a:lnTo>
                  <a:lnTo>
                    <a:pt x="0" y="8"/>
                  </a:lnTo>
                  <a:lnTo>
                    <a:pt x="0" y="5"/>
                  </a:lnTo>
                  <a:lnTo>
                    <a:pt x="2" y="2"/>
                  </a:lnTo>
                  <a:lnTo>
                    <a:pt x="4" y="0"/>
                  </a:lnTo>
                  <a:lnTo>
                    <a:pt x="6" y="0"/>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Freeform 642"/>
            <p:cNvSpPr>
              <a:spLocks/>
            </p:cNvSpPr>
            <p:nvPr/>
          </p:nvSpPr>
          <p:spPr bwMode="auto">
            <a:xfrm>
              <a:off x="10352088" y="1246188"/>
              <a:ext cx="7938" cy="9525"/>
            </a:xfrm>
            <a:custGeom>
              <a:avLst/>
              <a:gdLst>
                <a:gd name="T0" fmla="*/ 8 w 11"/>
                <a:gd name="T1" fmla="*/ 0 h 13"/>
                <a:gd name="T2" fmla="*/ 9 w 11"/>
                <a:gd name="T3" fmla="*/ 1 h 13"/>
                <a:gd name="T4" fmla="*/ 11 w 11"/>
                <a:gd name="T5" fmla="*/ 4 h 13"/>
                <a:gd name="T6" fmla="*/ 11 w 11"/>
                <a:gd name="T7" fmla="*/ 6 h 13"/>
                <a:gd name="T8" fmla="*/ 11 w 11"/>
                <a:gd name="T9" fmla="*/ 8 h 13"/>
                <a:gd name="T10" fmla="*/ 9 w 11"/>
                <a:gd name="T11" fmla="*/ 10 h 13"/>
                <a:gd name="T12" fmla="*/ 7 w 11"/>
                <a:gd name="T13" fmla="*/ 12 h 13"/>
                <a:gd name="T14" fmla="*/ 5 w 11"/>
                <a:gd name="T15" fmla="*/ 13 h 13"/>
                <a:gd name="T16" fmla="*/ 3 w 11"/>
                <a:gd name="T17" fmla="*/ 13 h 13"/>
                <a:gd name="T18" fmla="*/ 1 w 11"/>
                <a:gd name="T19" fmla="*/ 12 h 13"/>
                <a:gd name="T20" fmla="*/ 0 w 11"/>
                <a:gd name="T21" fmla="*/ 9 h 13"/>
                <a:gd name="T22" fmla="*/ 0 w 11"/>
                <a:gd name="T23" fmla="*/ 6 h 13"/>
                <a:gd name="T24" fmla="*/ 0 w 11"/>
                <a:gd name="T25" fmla="*/ 4 h 13"/>
                <a:gd name="T26" fmla="*/ 1 w 11"/>
                <a:gd name="T27" fmla="*/ 1 h 13"/>
                <a:gd name="T28" fmla="*/ 4 w 11"/>
                <a:gd name="T29" fmla="*/ 0 h 13"/>
                <a:gd name="T30" fmla="*/ 6 w 11"/>
                <a:gd name="T31" fmla="*/ 0 h 13"/>
                <a:gd name="T32" fmla="*/ 8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8" y="0"/>
                  </a:moveTo>
                  <a:lnTo>
                    <a:pt x="9" y="1"/>
                  </a:lnTo>
                  <a:lnTo>
                    <a:pt x="11" y="4"/>
                  </a:lnTo>
                  <a:lnTo>
                    <a:pt x="11" y="6"/>
                  </a:lnTo>
                  <a:lnTo>
                    <a:pt x="11" y="8"/>
                  </a:lnTo>
                  <a:lnTo>
                    <a:pt x="9" y="10"/>
                  </a:lnTo>
                  <a:lnTo>
                    <a:pt x="7" y="12"/>
                  </a:lnTo>
                  <a:lnTo>
                    <a:pt x="5" y="13"/>
                  </a:lnTo>
                  <a:lnTo>
                    <a:pt x="3" y="13"/>
                  </a:lnTo>
                  <a:lnTo>
                    <a:pt x="1" y="12"/>
                  </a:lnTo>
                  <a:lnTo>
                    <a:pt x="0" y="9"/>
                  </a:lnTo>
                  <a:lnTo>
                    <a:pt x="0" y="6"/>
                  </a:lnTo>
                  <a:lnTo>
                    <a:pt x="0" y="4"/>
                  </a:lnTo>
                  <a:lnTo>
                    <a:pt x="1" y="1"/>
                  </a:lnTo>
                  <a:lnTo>
                    <a:pt x="4" y="0"/>
                  </a:lnTo>
                  <a:lnTo>
                    <a:pt x="6" y="0"/>
                  </a:lnTo>
                  <a:lnTo>
                    <a:pt x="8"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 name="Freeform 643"/>
            <p:cNvSpPr>
              <a:spLocks/>
            </p:cNvSpPr>
            <p:nvPr/>
          </p:nvSpPr>
          <p:spPr bwMode="auto">
            <a:xfrm>
              <a:off x="10301288" y="1306513"/>
              <a:ext cx="9525" cy="9525"/>
            </a:xfrm>
            <a:custGeom>
              <a:avLst/>
              <a:gdLst>
                <a:gd name="T0" fmla="*/ 8 w 11"/>
                <a:gd name="T1" fmla="*/ 0 h 13"/>
                <a:gd name="T2" fmla="*/ 10 w 11"/>
                <a:gd name="T3" fmla="*/ 1 h 13"/>
                <a:gd name="T4" fmla="*/ 11 w 11"/>
                <a:gd name="T5" fmla="*/ 4 h 13"/>
                <a:gd name="T6" fmla="*/ 11 w 11"/>
                <a:gd name="T7" fmla="*/ 6 h 13"/>
                <a:gd name="T8" fmla="*/ 10 w 11"/>
                <a:gd name="T9" fmla="*/ 8 h 13"/>
                <a:gd name="T10" fmla="*/ 9 w 11"/>
                <a:gd name="T11" fmla="*/ 10 h 13"/>
                <a:gd name="T12" fmla="*/ 7 w 11"/>
                <a:gd name="T13" fmla="*/ 12 h 13"/>
                <a:gd name="T14" fmla="*/ 6 w 11"/>
                <a:gd name="T15" fmla="*/ 13 h 13"/>
                <a:gd name="T16" fmla="*/ 3 w 11"/>
                <a:gd name="T17" fmla="*/ 13 h 13"/>
                <a:gd name="T18" fmla="*/ 1 w 11"/>
                <a:gd name="T19" fmla="*/ 10 h 13"/>
                <a:gd name="T20" fmla="*/ 0 w 11"/>
                <a:gd name="T21" fmla="*/ 8 h 13"/>
                <a:gd name="T22" fmla="*/ 0 w 11"/>
                <a:gd name="T23" fmla="*/ 5 h 13"/>
                <a:gd name="T24" fmla="*/ 0 w 11"/>
                <a:gd name="T25" fmla="*/ 2 h 13"/>
                <a:gd name="T26" fmla="*/ 2 w 11"/>
                <a:gd name="T27" fmla="*/ 1 h 13"/>
                <a:gd name="T28" fmla="*/ 4 w 11"/>
                <a:gd name="T29" fmla="*/ 0 h 13"/>
                <a:gd name="T30" fmla="*/ 6 w 11"/>
                <a:gd name="T31" fmla="*/ 0 h 13"/>
                <a:gd name="T32" fmla="*/ 8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8" y="0"/>
                  </a:moveTo>
                  <a:lnTo>
                    <a:pt x="10" y="1"/>
                  </a:lnTo>
                  <a:lnTo>
                    <a:pt x="11" y="4"/>
                  </a:lnTo>
                  <a:lnTo>
                    <a:pt x="11" y="6"/>
                  </a:lnTo>
                  <a:lnTo>
                    <a:pt x="10" y="8"/>
                  </a:lnTo>
                  <a:lnTo>
                    <a:pt x="9" y="10"/>
                  </a:lnTo>
                  <a:lnTo>
                    <a:pt x="7" y="12"/>
                  </a:lnTo>
                  <a:lnTo>
                    <a:pt x="6" y="13"/>
                  </a:lnTo>
                  <a:lnTo>
                    <a:pt x="3" y="13"/>
                  </a:lnTo>
                  <a:lnTo>
                    <a:pt x="1" y="10"/>
                  </a:lnTo>
                  <a:lnTo>
                    <a:pt x="0" y="8"/>
                  </a:lnTo>
                  <a:lnTo>
                    <a:pt x="0" y="5"/>
                  </a:lnTo>
                  <a:lnTo>
                    <a:pt x="0" y="2"/>
                  </a:lnTo>
                  <a:lnTo>
                    <a:pt x="2" y="1"/>
                  </a:lnTo>
                  <a:lnTo>
                    <a:pt x="4" y="0"/>
                  </a:lnTo>
                  <a:lnTo>
                    <a:pt x="6" y="0"/>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Freeform 644"/>
            <p:cNvSpPr>
              <a:spLocks/>
            </p:cNvSpPr>
            <p:nvPr/>
          </p:nvSpPr>
          <p:spPr bwMode="auto">
            <a:xfrm>
              <a:off x="10369551" y="1392238"/>
              <a:ext cx="7938" cy="11113"/>
            </a:xfrm>
            <a:custGeom>
              <a:avLst/>
              <a:gdLst>
                <a:gd name="T0" fmla="*/ 8 w 12"/>
                <a:gd name="T1" fmla="*/ 0 h 13"/>
                <a:gd name="T2" fmla="*/ 10 w 12"/>
                <a:gd name="T3" fmla="*/ 2 h 13"/>
                <a:gd name="T4" fmla="*/ 12 w 12"/>
                <a:gd name="T5" fmla="*/ 4 h 13"/>
                <a:gd name="T6" fmla="*/ 12 w 12"/>
                <a:gd name="T7" fmla="*/ 6 h 13"/>
                <a:gd name="T8" fmla="*/ 12 w 12"/>
                <a:gd name="T9" fmla="*/ 9 h 13"/>
                <a:gd name="T10" fmla="*/ 9 w 12"/>
                <a:gd name="T11" fmla="*/ 11 h 13"/>
                <a:gd name="T12" fmla="*/ 8 w 12"/>
                <a:gd name="T13" fmla="*/ 12 h 13"/>
                <a:gd name="T14" fmla="*/ 6 w 12"/>
                <a:gd name="T15" fmla="*/ 13 h 13"/>
                <a:gd name="T16" fmla="*/ 4 w 12"/>
                <a:gd name="T17" fmla="*/ 13 h 13"/>
                <a:gd name="T18" fmla="*/ 1 w 12"/>
                <a:gd name="T19" fmla="*/ 12 h 13"/>
                <a:gd name="T20" fmla="*/ 0 w 12"/>
                <a:gd name="T21" fmla="*/ 10 h 13"/>
                <a:gd name="T22" fmla="*/ 0 w 12"/>
                <a:gd name="T23" fmla="*/ 6 h 13"/>
                <a:gd name="T24" fmla="*/ 1 w 12"/>
                <a:gd name="T25" fmla="*/ 4 h 13"/>
                <a:gd name="T26" fmla="*/ 2 w 12"/>
                <a:gd name="T27" fmla="*/ 2 h 13"/>
                <a:gd name="T28" fmla="*/ 5 w 12"/>
                <a:gd name="T29" fmla="*/ 0 h 13"/>
                <a:gd name="T30" fmla="*/ 6 w 12"/>
                <a:gd name="T31" fmla="*/ 0 h 13"/>
                <a:gd name="T32" fmla="*/ 8 w 1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3">
                  <a:moveTo>
                    <a:pt x="8" y="0"/>
                  </a:moveTo>
                  <a:lnTo>
                    <a:pt x="10" y="2"/>
                  </a:lnTo>
                  <a:lnTo>
                    <a:pt x="12" y="4"/>
                  </a:lnTo>
                  <a:lnTo>
                    <a:pt x="12" y="6"/>
                  </a:lnTo>
                  <a:lnTo>
                    <a:pt x="12" y="9"/>
                  </a:lnTo>
                  <a:lnTo>
                    <a:pt x="9" y="11"/>
                  </a:lnTo>
                  <a:lnTo>
                    <a:pt x="8" y="12"/>
                  </a:lnTo>
                  <a:lnTo>
                    <a:pt x="6" y="13"/>
                  </a:lnTo>
                  <a:lnTo>
                    <a:pt x="4" y="13"/>
                  </a:lnTo>
                  <a:lnTo>
                    <a:pt x="1" y="12"/>
                  </a:lnTo>
                  <a:lnTo>
                    <a:pt x="0" y="10"/>
                  </a:lnTo>
                  <a:lnTo>
                    <a:pt x="0" y="6"/>
                  </a:lnTo>
                  <a:lnTo>
                    <a:pt x="1" y="4"/>
                  </a:lnTo>
                  <a:lnTo>
                    <a:pt x="2" y="2"/>
                  </a:lnTo>
                  <a:lnTo>
                    <a:pt x="5" y="0"/>
                  </a:lnTo>
                  <a:lnTo>
                    <a:pt x="6" y="0"/>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Freeform 645"/>
            <p:cNvSpPr>
              <a:spLocks/>
            </p:cNvSpPr>
            <p:nvPr/>
          </p:nvSpPr>
          <p:spPr bwMode="auto">
            <a:xfrm>
              <a:off x="10367963" y="1393825"/>
              <a:ext cx="9525" cy="11113"/>
            </a:xfrm>
            <a:custGeom>
              <a:avLst/>
              <a:gdLst>
                <a:gd name="T0" fmla="*/ 9 w 13"/>
                <a:gd name="T1" fmla="*/ 0 h 14"/>
                <a:gd name="T2" fmla="*/ 11 w 13"/>
                <a:gd name="T3" fmla="*/ 1 h 14"/>
                <a:gd name="T4" fmla="*/ 13 w 13"/>
                <a:gd name="T5" fmla="*/ 3 h 14"/>
                <a:gd name="T6" fmla="*/ 13 w 13"/>
                <a:gd name="T7" fmla="*/ 7 h 14"/>
                <a:gd name="T8" fmla="*/ 11 w 13"/>
                <a:gd name="T9" fmla="*/ 9 h 14"/>
                <a:gd name="T10" fmla="*/ 10 w 13"/>
                <a:gd name="T11" fmla="*/ 11 h 14"/>
                <a:gd name="T12" fmla="*/ 8 w 13"/>
                <a:gd name="T13" fmla="*/ 14 h 14"/>
                <a:gd name="T14" fmla="*/ 6 w 13"/>
                <a:gd name="T15" fmla="*/ 14 h 14"/>
                <a:gd name="T16" fmla="*/ 3 w 13"/>
                <a:gd name="T17" fmla="*/ 14 h 14"/>
                <a:gd name="T18" fmla="*/ 1 w 13"/>
                <a:gd name="T19" fmla="*/ 12 h 14"/>
                <a:gd name="T20" fmla="*/ 0 w 13"/>
                <a:gd name="T21" fmla="*/ 10 h 14"/>
                <a:gd name="T22" fmla="*/ 0 w 13"/>
                <a:gd name="T23" fmla="*/ 7 h 14"/>
                <a:gd name="T24" fmla="*/ 0 w 13"/>
                <a:gd name="T25" fmla="*/ 4 h 14"/>
                <a:gd name="T26" fmla="*/ 2 w 13"/>
                <a:gd name="T27" fmla="*/ 2 h 14"/>
                <a:gd name="T28" fmla="*/ 5 w 13"/>
                <a:gd name="T29" fmla="*/ 0 h 14"/>
                <a:gd name="T30" fmla="*/ 7 w 13"/>
                <a:gd name="T31" fmla="*/ 0 h 14"/>
                <a:gd name="T32" fmla="*/ 9 w 13"/>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9" y="0"/>
                  </a:moveTo>
                  <a:lnTo>
                    <a:pt x="11" y="1"/>
                  </a:lnTo>
                  <a:lnTo>
                    <a:pt x="13" y="3"/>
                  </a:lnTo>
                  <a:lnTo>
                    <a:pt x="13" y="7"/>
                  </a:lnTo>
                  <a:lnTo>
                    <a:pt x="11" y="9"/>
                  </a:lnTo>
                  <a:lnTo>
                    <a:pt x="10" y="11"/>
                  </a:lnTo>
                  <a:lnTo>
                    <a:pt x="8" y="14"/>
                  </a:lnTo>
                  <a:lnTo>
                    <a:pt x="6" y="14"/>
                  </a:lnTo>
                  <a:lnTo>
                    <a:pt x="3" y="14"/>
                  </a:lnTo>
                  <a:lnTo>
                    <a:pt x="1" y="12"/>
                  </a:lnTo>
                  <a:lnTo>
                    <a:pt x="0" y="10"/>
                  </a:lnTo>
                  <a:lnTo>
                    <a:pt x="0" y="7"/>
                  </a:lnTo>
                  <a:lnTo>
                    <a:pt x="0" y="4"/>
                  </a:lnTo>
                  <a:lnTo>
                    <a:pt x="2" y="2"/>
                  </a:lnTo>
                  <a:lnTo>
                    <a:pt x="5" y="0"/>
                  </a:lnTo>
                  <a:lnTo>
                    <a:pt x="7" y="0"/>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 name="Freeform 646"/>
            <p:cNvSpPr>
              <a:spLocks/>
            </p:cNvSpPr>
            <p:nvPr/>
          </p:nvSpPr>
          <p:spPr bwMode="auto">
            <a:xfrm>
              <a:off x="10507663" y="1268413"/>
              <a:ext cx="9525" cy="12700"/>
            </a:xfrm>
            <a:custGeom>
              <a:avLst/>
              <a:gdLst>
                <a:gd name="T0" fmla="*/ 10 w 14"/>
                <a:gd name="T1" fmla="*/ 1 h 16"/>
                <a:gd name="T2" fmla="*/ 13 w 14"/>
                <a:gd name="T3" fmla="*/ 2 h 16"/>
                <a:gd name="T4" fmla="*/ 14 w 14"/>
                <a:gd name="T5" fmla="*/ 4 h 16"/>
                <a:gd name="T6" fmla="*/ 14 w 14"/>
                <a:gd name="T7" fmla="*/ 8 h 16"/>
                <a:gd name="T8" fmla="*/ 14 w 14"/>
                <a:gd name="T9" fmla="*/ 11 h 16"/>
                <a:gd name="T10" fmla="*/ 12 w 14"/>
                <a:gd name="T11" fmla="*/ 14 h 16"/>
                <a:gd name="T12" fmla="*/ 9 w 14"/>
                <a:gd name="T13" fmla="*/ 15 h 16"/>
                <a:gd name="T14" fmla="*/ 6 w 14"/>
                <a:gd name="T15" fmla="*/ 16 h 16"/>
                <a:gd name="T16" fmla="*/ 4 w 14"/>
                <a:gd name="T17" fmla="*/ 16 h 16"/>
                <a:gd name="T18" fmla="*/ 2 w 14"/>
                <a:gd name="T19" fmla="*/ 15 h 16"/>
                <a:gd name="T20" fmla="*/ 1 w 14"/>
                <a:gd name="T21" fmla="*/ 13 h 16"/>
                <a:gd name="T22" fmla="*/ 0 w 14"/>
                <a:gd name="T23" fmla="*/ 9 h 16"/>
                <a:gd name="T24" fmla="*/ 1 w 14"/>
                <a:gd name="T25" fmla="*/ 6 h 16"/>
                <a:gd name="T26" fmla="*/ 2 w 14"/>
                <a:gd name="T27" fmla="*/ 2 h 16"/>
                <a:gd name="T28" fmla="*/ 5 w 14"/>
                <a:gd name="T29" fmla="*/ 1 h 16"/>
                <a:gd name="T30" fmla="*/ 8 w 14"/>
                <a:gd name="T31" fmla="*/ 0 h 16"/>
                <a:gd name="T32" fmla="*/ 10 w 14"/>
                <a:gd name="T3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6">
                  <a:moveTo>
                    <a:pt x="10" y="1"/>
                  </a:moveTo>
                  <a:lnTo>
                    <a:pt x="13" y="2"/>
                  </a:lnTo>
                  <a:lnTo>
                    <a:pt x="14" y="4"/>
                  </a:lnTo>
                  <a:lnTo>
                    <a:pt x="14" y="8"/>
                  </a:lnTo>
                  <a:lnTo>
                    <a:pt x="14" y="11"/>
                  </a:lnTo>
                  <a:lnTo>
                    <a:pt x="12" y="14"/>
                  </a:lnTo>
                  <a:lnTo>
                    <a:pt x="9" y="15"/>
                  </a:lnTo>
                  <a:lnTo>
                    <a:pt x="6" y="16"/>
                  </a:lnTo>
                  <a:lnTo>
                    <a:pt x="4" y="16"/>
                  </a:lnTo>
                  <a:lnTo>
                    <a:pt x="2" y="15"/>
                  </a:lnTo>
                  <a:lnTo>
                    <a:pt x="1" y="13"/>
                  </a:lnTo>
                  <a:lnTo>
                    <a:pt x="0" y="9"/>
                  </a:lnTo>
                  <a:lnTo>
                    <a:pt x="1" y="6"/>
                  </a:lnTo>
                  <a:lnTo>
                    <a:pt x="2" y="2"/>
                  </a:lnTo>
                  <a:lnTo>
                    <a:pt x="5" y="1"/>
                  </a:lnTo>
                  <a:lnTo>
                    <a:pt x="8" y="0"/>
                  </a:lnTo>
                  <a:lnTo>
                    <a:pt x="10" y="1"/>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 name="Freeform 647"/>
            <p:cNvSpPr>
              <a:spLocks/>
            </p:cNvSpPr>
            <p:nvPr/>
          </p:nvSpPr>
          <p:spPr bwMode="auto">
            <a:xfrm>
              <a:off x="10528301" y="1243013"/>
              <a:ext cx="11113" cy="12700"/>
            </a:xfrm>
            <a:custGeom>
              <a:avLst/>
              <a:gdLst>
                <a:gd name="T0" fmla="*/ 10 w 13"/>
                <a:gd name="T1" fmla="*/ 1 h 17"/>
                <a:gd name="T2" fmla="*/ 12 w 13"/>
                <a:gd name="T3" fmla="*/ 2 h 17"/>
                <a:gd name="T4" fmla="*/ 13 w 13"/>
                <a:gd name="T5" fmla="*/ 4 h 17"/>
                <a:gd name="T6" fmla="*/ 13 w 13"/>
                <a:gd name="T7" fmla="*/ 8 h 17"/>
                <a:gd name="T8" fmla="*/ 12 w 13"/>
                <a:gd name="T9" fmla="*/ 11 h 17"/>
                <a:gd name="T10" fmla="*/ 11 w 13"/>
                <a:gd name="T11" fmla="*/ 15 h 17"/>
                <a:gd name="T12" fmla="*/ 9 w 13"/>
                <a:gd name="T13" fmla="*/ 16 h 17"/>
                <a:gd name="T14" fmla="*/ 5 w 13"/>
                <a:gd name="T15" fmla="*/ 17 h 17"/>
                <a:gd name="T16" fmla="*/ 3 w 13"/>
                <a:gd name="T17" fmla="*/ 16 h 17"/>
                <a:gd name="T18" fmla="*/ 1 w 13"/>
                <a:gd name="T19" fmla="*/ 15 h 17"/>
                <a:gd name="T20" fmla="*/ 0 w 13"/>
                <a:gd name="T21" fmla="*/ 12 h 17"/>
                <a:gd name="T22" fmla="*/ 0 w 13"/>
                <a:gd name="T23" fmla="*/ 9 h 17"/>
                <a:gd name="T24" fmla="*/ 1 w 13"/>
                <a:gd name="T25" fmla="*/ 5 h 17"/>
                <a:gd name="T26" fmla="*/ 2 w 13"/>
                <a:gd name="T27" fmla="*/ 2 h 17"/>
                <a:gd name="T28" fmla="*/ 4 w 13"/>
                <a:gd name="T29" fmla="*/ 1 h 17"/>
                <a:gd name="T30" fmla="*/ 6 w 13"/>
                <a:gd name="T31" fmla="*/ 0 h 17"/>
                <a:gd name="T32" fmla="*/ 10 w 13"/>
                <a:gd name="T3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7">
                  <a:moveTo>
                    <a:pt x="10" y="1"/>
                  </a:moveTo>
                  <a:lnTo>
                    <a:pt x="12" y="2"/>
                  </a:lnTo>
                  <a:lnTo>
                    <a:pt x="13" y="4"/>
                  </a:lnTo>
                  <a:lnTo>
                    <a:pt x="13" y="8"/>
                  </a:lnTo>
                  <a:lnTo>
                    <a:pt x="12" y="11"/>
                  </a:lnTo>
                  <a:lnTo>
                    <a:pt x="11" y="15"/>
                  </a:lnTo>
                  <a:lnTo>
                    <a:pt x="9" y="16"/>
                  </a:lnTo>
                  <a:lnTo>
                    <a:pt x="5" y="17"/>
                  </a:lnTo>
                  <a:lnTo>
                    <a:pt x="3" y="16"/>
                  </a:lnTo>
                  <a:lnTo>
                    <a:pt x="1" y="15"/>
                  </a:lnTo>
                  <a:lnTo>
                    <a:pt x="0" y="12"/>
                  </a:lnTo>
                  <a:lnTo>
                    <a:pt x="0" y="9"/>
                  </a:lnTo>
                  <a:lnTo>
                    <a:pt x="1" y="5"/>
                  </a:lnTo>
                  <a:lnTo>
                    <a:pt x="2" y="2"/>
                  </a:lnTo>
                  <a:lnTo>
                    <a:pt x="4" y="1"/>
                  </a:lnTo>
                  <a:lnTo>
                    <a:pt x="6" y="0"/>
                  </a:lnTo>
                  <a:lnTo>
                    <a:pt x="10" y="1"/>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 name="Freeform 648"/>
            <p:cNvSpPr>
              <a:spLocks/>
            </p:cNvSpPr>
            <p:nvPr/>
          </p:nvSpPr>
          <p:spPr bwMode="auto">
            <a:xfrm>
              <a:off x="10528301" y="1279525"/>
              <a:ext cx="11113" cy="12700"/>
            </a:xfrm>
            <a:custGeom>
              <a:avLst/>
              <a:gdLst>
                <a:gd name="T0" fmla="*/ 11 w 15"/>
                <a:gd name="T1" fmla="*/ 0 h 16"/>
                <a:gd name="T2" fmla="*/ 13 w 15"/>
                <a:gd name="T3" fmla="*/ 2 h 16"/>
                <a:gd name="T4" fmla="*/ 15 w 15"/>
                <a:gd name="T5" fmla="*/ 4 h 16"/>
                <a:gd name="T6" fmla="*/ 15 w 15"/>
                <a:gd name="T7" fmla="*/ 8 h 16"/>
                <a:gd name="T8" fmla="*/ 13 w 15"/>
                <a:gd name="T9" fmla="*/ 11 h 16"/>
                <a:gd name="T10" fmla="*/ 12 w 15"/>
                <a:gd name="T11" fmla="*/ 14 h 16"/>
                <a:gd name="T12" fmla="*/ 10 w 15"/>
                <a:gd name="T13" fmla="*/ 15 h 16"/>
                <a:gd name="T14" fmla="*/ 6 w 15"/>
                <a:gd name="T15" fmla="*/ 16 h 16"/>
                <a:gd name="T16" fmla="*/ 4 w 15"/>
                <a:gd name="T17" fmla="*/ 16 h 16"/>
                <a:gd name="T18" fmla="*/ 2 w 15"/>
                <a:gd name="T19" fmla="*/ 15 h 16"/>
                <a:gd name="T20" fmla="*/ 1 w 15"/>
                <a:gd name="T21" fmla="*/ 13 h 16"/>
                <a:gd name="T22" fmla="*/ 0 w 15"/>
                <a:gd name="T23" fmla="*/ 9 h 16"/>
                <a:gd name="T24" fmla="*/ 1 w 15"/>
                <a:gd name="T25" fmla="*/ 6 h 16"/>
                <a:gd name="T26" fmla="*/ 3 w 15"/>
                <a:gd name="T27" fmla="*/ 2 h 16"/>
                <a:gd name="T28" fmla="*/ 5 w 15"/>
                <a:gd name="T29" fmla="*/ 1 h 16"/>
                <a:gd name="T30" fmla="*/ 9 w 15"/>
                <a:gd name="T31" fmla="*/ 0 h 16"/>
                <a:gd name="T32" fmla="*/ 11 w 15"/>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11" y="0"/>
                  </a:moveTo>
                  <a:lnTo>
                    <a:pt x="13" y="2"/>
                  </a:lnTo>
                  <a:lnTo>
                    <a:pt x="15" y="4"/>
                  </a:lnTo>
                  <a:lnTo>
                    <a:pt x="15" y="8"/>
                  </a:lnTo>
                  <a:lnTo>
                    <a:pt x="13" y="11"/>
                  </a:lnTo>
                  <a:lnTo>
                    <a:pt x="12" y="14"/>
                  </a:lnTo>
                  <a:lnTo>
                    <a:pt x="10" y="15"/>
                  </a:lnTo>
                  <a:lnTo>
                    <a:pt x="6" y="16"/>
                  </a:lnTo>
                  <a:lnTo>
                    <a:pt x="4" y="16"/>
                  </a:lnTo>
                  <a:lnTo>
                    <a:pt x="2" y="15"/>
                  </a:lnTo>
                  <a:lnTo>
                    <a:pt x="1" y="13"/>
                  </a:lnTo>
                  <a:lnTo>
                    <a:pt x="0" y="9"/>
                  </a:lnTo>
                  <a:lnTo>
                    <a:pt x="1" y="6"/>
                  </a:lnTo>
                  <a:lnTo>
                    <a:pt x="3" y="2"/>
                  </a:lnTo>
                  <a:lnTo>
                    <a:pt x="5" y="1"/>
                  </a:lnTo>
                  <a:lnTo>
                    <a:pt x="9" y="0"/>
                  </a:lnTo>
                  <a:lnTo>
                    <a:pt x="11"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6" name="Freeform 649"/>
            <p:cNvSpPr>
              <a:spLocks/>
            </p:cNvSpPr>
            <p:nvPr/>
          </p:nvSpPr>
          <p:spPr bwMode="auto">
            <a:xfrm>
              <a:off x="10523538" y="1211263"/>
              <a:ext cx="11113" cy="14288"/>
            </a:xfrm>
            <a:custGeom>
              <a:avLst/>
              <a:gdLst>
                <a:gd name="T0" fmla="*/ 11 w 15"/>
                <a:gd name="T1" fmla="*/ 2 h 18"/>
                <a:gd name="T2" fmla="*/ 14 w 15"/>
                <a:gd name="T3" fmla="*/ 3 h 18"/>
                <a:gd name="T4" fmla="*/ 15 w 15"/>
                <a:gd name="T5" fmla="*/ 5 h 18"/>
                <a:gd name="T6" fmla="*/ 15 w 15"/>
                <a:gd name="T7" fmla="*/ 9 h 18"/>
                <a:gd name="T8" fmla="*/ 14 w 15"/>
                <a:gd name="T9" fmla="*/ 12 h 18"/>
                <a:gd name="T10" fmla="*/ 12 w 15"/>
                <a:gd name="T11" fmla="*/ 15 h 18"/>
                <a:gd name="T12" fmla="*/ 10 w 15"/>
                <a:gd name="T13" fmla="*/ 17 h 18"/>
                <a:gd name="T14" fmla="*/ 7 w 15"/>
                <a:gd name="T15" fmla="*/ 18 h 18"/>
                <a:gd name="T16" fmla="*/ 4 w 15"/>
                <a:gd name="T17" fmla="*/ 17 h 18"/>
                <a:gd name="T18" fmla="*/ 2 w 15"/>
                <a:gd name="T19" fmla="*/ 15 h 18"/>
                <a:gd name="T20" fmla="*/ 1 w 15"/>
                <a:gd name="T21" fmla="*/ 13 h 18"/>
                <a:gd name="T22" fmla="*/ 0 w 15"/>
                <a:gd name="T23" fmla="*/ 10 h 18"/>
                <a:gd name="T24" fmla="*/ 1 w 15"/>
                <a:gd name="T25" fmla="*/ 6 h 18"/>
                <a:gd name="T26" fmla="*/ 3 w 15"/>
                <a:gd name="T27" fmla="*/ 3 h 18"/>
                <a:gd name="T28" fmla="*/ 6 w 15"/>
                <a:gd name="T29" fmla="*/ 2 h 18"/>
                <a:gd name="T30" fmla="*/ 8 w 15"/>
                <a:gd name="T31" fmla="*/ 0 h 18"/>
                <a:gd name="T32" fmla="*/ 11 w 15"/>
                <a:gd name="T33"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11" y="2"/>
                  </a:moveTo>
                  <a:lnTo>
                    <a:pt x="14" y="3"/>
                  </a:lnTo>
                  <a:lnTo>
                    <a:pt x="15" y="5"/>
                  </a:lnTo>
                  <a:lnTo>
                    <a:pt x="15" y="9"/>
                  </a:lnTo>
                  <a:lnTo>
                    <a:pt x="14" y="12"/>
                  </a:lnTo>
                  <a:lnTo>
                    <a:pt x="12" y="15"/>
                  </a:lnTo>
                  <a:lnTo>
                    <a:pt x="10" y="17"/>
                  </a:lnTo>
                  <a:lnTo>
                    <a:pt x="7" y="18"/>
                  </a:lnTo>
                  <a:lnTo>
                    <a:pt x="4" y="17"/>
                  </a:lnTo>
                  <a:lnTo>
                    <a:pt x="2" y="15"/>
                  </a:lnTo>
                  <a:lnTo>
                    <a:pt x="1" y="13"/>
                  </a:lnTo>
                  <a:lnTo>
                    <a:pt x="0" y="10"/>
                  </a:lnTo>
                  <a:lnTo>
                    <a:pt x="1" y="6"/>
                  </a:lnTo>
                  <a:lnTo>
                    <a:pt x="3" y="3"/>
                  </a:lnTo>
                  <a:lnTo>
                    <a:pt x="6" y="2"/>
                  </a:lnTo>
                  <a:lnTo>
                    <a:pt x="8" y="0"/>
                  </a:lnTo>
                  <a:lnTo>
                    <a:pt x="11" y="2"/>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7" name="Freeform 650"/>
            <p:cNvSpPr>
              <a:spLocks/>
            </p:cNvSpPr>
            <p:nvPr/>
          </p:nvSpPr>
          <p:spPr bwMode="auto">
            <a:xfrm>
              <a:off x="10539413" y="1255713"/>
              <a:ext cx="11113" cy="12700"/>
            </a:xfrm>
            <a:custGeom>
              <a:avLst/>
              <a:gdLst>
                <a:gd name="T0" fmla="*/ 12 w 15"/>
                <a:gd name="T1" fmla="*/ 0 h 16"/>
                <a:gd name="T2" fmla="*/ 14 w 15"/>
                <a:gd name="T3" fmla="*/ 2 h 16"/>
                <a:gd name="T4" fmla="*/ 15 w 15"/>
                <a:gd name="T5" fmla="*/ 4 h 16"/>
                <a:gd name="T6" fmla="*/ 15 w 15"/>
                <a:gd name="T7" fmla="*/ 8 h 16"/>
                <a:gd name="T8" fmla="*/ 14 w 15"/>
                <a:gd name="T9" fmla="*/ 10 h 16"/>
                <a:gd name="T10" fmla="*/ 12 w 15"/>
                <a:gd name="T11" fmla="*/ 14 h 16"/>
                <a:gd name="T12" fmla="*/ 10 w 15"/>
                <a:gd name="T13" fmla="*/ 15 h 16"/>
                <a:gd name="T14" fmla="*/ 7 w 15"/>
                <a:gd name="T15" fmla="*/ 16 h 16"/>
                <a:gd name="T16" fmla="*/ 5 w 15"/>
                <a:gd name="T17" fmla="*/ 16 h 16"/>
                <a:gd name="T18" fmla="*/ 3 w 15"/>
                <a:gd name="T19" fmla="*/ 15 h 16"/>
                <a:gd name="T20" fmla="*/ 0 w 15"/>
                <a:gd name="T21" fmla="*/ 11 h 16"/>
                <a:gd name="T22" fmla="*/ 0 w 15"/>
                <a:gd name="T23" fmla="*/ 9 h 16"/>
                <a:gd name="T24" fmla="*/ 2 w 15"/>
                <a:gd name="T25" fmla="*/ 6 h 16"/>
                <a:gd name="T26" fmla="*/ 3 w 15"/>
                <a:gd name="T27" fmla="*/ 2 h 16"/>
                <a:gd name="T28" fmla="*/ 5 w 15"/>
                <a:gd name="T29" fmla="*/ 1 h 16"/>
                <a:gd name="T30" fmla="*/ 8 w 15"/>
                <a:gd name="T31" fmla="*/ 0 h 16"/>
                <a:gd name="T32" fmla="*/ 12 w 15"/>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12" y="0"/>
                  </a:moveTo>
                  <a:lnTo>
                    <a:pt x="14" y="2"/>
                  </a:lnTo>
                  <a:lnTo>
                    <a:pt x="15" y="4"/>
                  </a:lnTo>
                  <a:lnTo>
                    <a:pt x="15" y="8"/>
                  </a:lnTo>
                  <a:lnTo>
                    <a:pt x="14" y="10"/>
                  </a:lnTo>
                  <a:lnTo>
                    <a:pt x="12" y="14"/>
                  </a:lnTo>
                  <a:lnTo>
                    <a:pt x="10" y="15"/>
                  </a:lnTo>
                  <a:lnTo>
                    <a:pt x="7" y="16"/>
                  </a:lnTo>
                  <a:lnTo>
                    <a:pt x="5" y="16"/>
                  </a:lnTo>
                  <a:lnTo>
                    <a:pt x="3" y="15"/>
                  </a:lnTo>
                  <a:lnTo>
                    <a:pt x="0" y="11"/>
                  </a:lnTo>
                  <a:lnTo>
                    <a:pt x="0" y="9"/>
                  </a:lnTo>
                  <a:lnTo>
                    <a:pt x="2" y="6"/>
                  </a:lnTo>
                  <a:lnTo>
                    <a:pt x="3" y="2"/>
                  </a:lnTo>
                  <a:lnTo>
                    <a:pt x="5" y="1"/>
                  </a:lnTo>
                  <a:lnTo>
                    <a:pt x="8" y="0"/>
                  </a:lnTo>
                  <a:lnTo>
                    <a:pt x="12"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8" name="Freeform 651"/>
            <p:cNvSpPr>
              <a:spLocks/>
            </p:cNvSpPr>
            <p:nvPr/>
          </p:nvSpPr>
          <p:spPr bwMode="auto">
            <a:xfrm>
              <a:off x="10496551" y="1196975"/>
              <a:ext cx="11113" cy="14288"/>
            </a:xfrm>
            <a:custGeom>
              <a:avLst/>
              <a:gdLst>
                <a:gd name="T0" fmla="*/ 11 w 15"/>
                <a:gd name="T1" fmla="*/ 1 h 17"/>
                <a:gd name="T2" fmla="*/ 13 w 15"/>
                <a:gd name="T3" fmla="*/ 2 h 17"/>
                <a:gd name="T4" fmla="*/ 15 w 15"/>
                <a:gd name="T5" fmla="*/ 5 h 17"/>
                <a:gd name="T6" fmla="*/ 15 w 15"/>
                <a:gd name="T7" fmla="*/ 8 h 17"/>
                <a:gd name="T8" fmla="*/ 15 w 15"/>
                <a:gd name="T9" fmla="*/ 12 h 17"/>
                <a:gd name="T10" fmla="*/ 13 w 15"/>
                <a:gd name="T11" fmla="*/ 15 h 17"/>
                <a:gd name="T12" fmla="*/ 9 w 15"/>
                <a:gd name="T13" fmla="*/ 16 h 17"/>
                <a:gd name="T14" fmla="*/ 6 w 15"/>
                <a:gd name="T15" fmla="*/ 17 h 17"/>
                <a:gd name="T16" fmla="*/ 4 w 15"/>
                <a:gd name="T17" fmla="*/ 16 h 17"/>
                <a:gd name="T18" fmla="*/ 1 w 15"/>
                <a:gd name="T19" fmla="*/ 15 h 17"/>
                <a:gd name="T20" fmla="*/ 0 w 15"/>
                <a:gd name="T21" fmla="*/ 13 h 17"/>
                <a:gd name="T22" fmla="*/ 0 w 15"/>
                <a:gd name="T23" fmla="*/ 9 h 17"/>
                <a:gd name="T24" fmla="*/ 0 w 15"/>
                <a:gd name="T25" fmla="*/ 6 h 17"/>
                <a:gd name="T26" fmla="*/ 3 w 15"/>
                <a:gd name="T27" fmla="*/ 2 h 17"/>
                <a:gd name="T28" fmla="*/ 5 w 15"/>
                <a:gd name="T29" fmla="*/ 0 h 17"/>
                <a:gd name="T30" fmla="*/ 8 w 15"/>
                <a:gd name="T31" fmla="*/ 0 h 17"/>
                <a:gd name="T32" fmla="*/ 11 w 15"/>
                <a:gd name="T3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11" y="1"/>
                  </a:moveTo>
                  <a:lnTo>
                    <a:pt x="13" y="2"/>
                  </a:lnTo>
                  <a:lnTo>
                    <a:pt x="15" y="5"/>
                  </a:lnTo>
                  <a:lnTo>
                    <a:pt x="15" y="8"/>
                  </a:lnTo>
                  <a:lnTo>
                    <a:pt x="15" y="12"/>
                  </a:lnTo>
                  <a:lnTo>
                    <a:pt x="13" y="15"/>
                  </a:lnTo>
                  <a:lnTo>
                    <a:pt x="9" y="16"/>
                  </a:lnTo>
                  <a:lnTo>
                    <a:pt x="6" y="17"/>
                  </a:lnTo>
                  <a:lnTo>
                    <a:pt x="4" y="16"/>
                  </a:lnTo>
                  <a:lnTo>
                    <a:pt x="1" y="15"/>
                  </a:lnTo>
                  <a:lnTo>
                    <a:pt x="0" y="13"/>
                  </a:lnTo>
                  <a:lnTo>
                    <a:pt x="0" y="9"/>
                  </a:lnTo>
                  <a:lnTo>
                    <a:pt x="0" y="6"/>
                  </a:lnTo>
                  <a:lnTo>
                    <a:pt x="3" y="2"/>
                  </a:lnTo>
                  <a:lnTo>
                    <a:pt x="5" y="0"/>
                  </a:lnTo>
                  <a:lnTo>
                    <a:pt x="8" y="0"/>
                  </a:lnTo>
                  <a:lnTo>
                    <a:pt x="11" y="1"/>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 name="Freeform 652"/>
            <p:cNvSpPr>
              <a:spLocks/>
            </p:cNvSpPr>
            <p:nvPr/>
          </p:nvSpPr>
          <p:spPr bwMode="auto">
            <a:xfrm>
              <a:off x="9539288" y="1492250"/>
              <a:ext cx="144463" cy="180975"/>
            </a:xfrm>
            <a:custGeom>
              <a:avLst/>
              <a:gdLst>
                <a:gd name="T0" fmla="*/ 78 w 183"/>
                <a:gd name="T1" fmla="*/ 12 h 228"/>
                <a:gd name="T2" fmla="*/ 61 w 183"/>
                <a:gd name="T3" fmla="*/ 73 h 228"/>
                <a:gd name="T4" fmla="*/ 34 w 183"/>
                <a:gd name="T5" fmla="*/ 116 h 228"/>
                <a:gd name="T6" fmla="*/ 0 w 183"/>
                <a:gd name="T7" fmla="*/ 150 h 228"/>
                <a:gd name="T8" fmla="*/ 67 w 183"/>
                <a:gd name="T9" fmla="*/ 139 h 228"/>
                <a:gd name="T10" fmla="*/ 78 w 183"/>
                <a:gd name="T11" fmla="*/ 100 h 228"/>
                <a:gd name="T12" fmla="*/ 78 w 183"/>
                <a:gd name="T13" fmla="*/ 155 h 228"/>
                <a:gd name="T14" fmla="*/ 78 w 183"/>
                <a:gd name="T15" fmla="*/ 228 h 228"/>
                <a:gd name="T16" fmla="*/ 116 w 183"/>
                <a:gd name="T17" fmla="*/ 199 h 228"/>
                <a:gd name="T18" fmla="*/ 138 w 183"/>
                <a:gd name="T19" fmla="*/ 122 h 228"/>
                <a:gd name="T20" fmla="*/ 156 w 183"/>
                <a:gd name="T21" fmla="*/ 161 h 228"/>
                <a:gd name="T22" fmla="*/ 183 w 183"/>
                <a:gd name="T23" fmla="*/ 216 h 228"/>
                <a:gd name="T24" fmla="*/ 183 w 183"/>
                <a:gd name="T25" fmla="*/ 161 h 228"/>
                <a:gd name="T26" fmla="*/ 150 w 183"/>
                <a:gd name="T27" fmla="*/ 94 h 228"/>
                <a:gd name="T28" fmla="*/ 122 w 183"/>
                <a:gd name="T29" fmla="*/ 61 h 228"/>
                <a:gd name="T30" fmla="*/ 122 w 183"/>
                <a:gd name="T31" fmla="*/ 0 h 228"/>
                <a:gd name="T32" fmla="*/ 78 w 183"/>
                <a:gd name="T33" fmla="*/ 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228">
                  <a:moveTo>
                    <a:pt x="78" y="12"/>
                  </a:moveTo>
                  <a:lnTo>
                    <a:pt x="61" y="73"/>
                  </a:lnTo>
                  <a:lnTo>
                    <a:pt x="34" y="116"/>
                  </a:lnTo>
                  <a:lnTo>
                    <a:pt x="0" y="150"/>
                  </a:lnTo>
                  <a:lnTo>
                    <a:pt x="67" y="139"/>
                  </a:lnTo>
                  <a:lnTo>
                    <a:pt x="78" y="100"/>
                  </a:lnTo>
                  <a:lnTo>
                    <a:pt x="78" y="155"/>
                  </a:lnTo>
                  <a:lnTo>
                    <a:pt x="78" y="228"/>
                  </a:lnTo>
                  <a:lnTo>
                    <a:pt x="116" y="199"/>
                  </a:lnTo>
                  <a:lnTo>
                    <a:pt x="138" y="122"/>
                  </a:lnTo>
                  <a:lnTo>
                    <a:pt x="156" y="161"/>
                  </a:lnTo>
                  <a:lnTo>
                    <a:pt x="183" y="216"/>
                  </a:lnTo>
                  <a:lnTo>
                    <a:pt x="183" y="161"/>
                  </a:lnTo>
                  <a:lnTo>
                    <a:pt x="150" y="94"/>
                  </a:lnTo>
                  <a:lnTo>
                    <a:pt x="122" y="61"/>
                  </a:lnTo>
                  <a:lnTo>
                    <a:pt x="122" y="0"/>
                  </a:lnTo>
                  <a:lnTo>
                    <a:pt x="78" y="12"/>
                  </a:lnTo>
                  <a:close/>
                </a:path>
              </a:pathLst>
            </a:custGeom>
            <a:solidFill>
              <a:srgbClr val="CC6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 name="Freeform 653"/>
            <p:cNvSpPr>
              <a:spLocks/>
            </p:cNvSpPr>
            <p:nvPr/>
          </p:nvSpPr>
          <p:spPr bwMode="auto">
            <a:xfrm>
              <a:off x="10260013" y="1533525"/>
              <a:ext cx="134938" cy="184150"/>
            </a:xfrm>
            <a:custGeom>
              <a:avLst/>
              <a:gdLst>
                <a:gd name="T0" fmla="*/ 126 w 171"/>
                <a:gd name="T1" fmla="*/ 0 h 230"/>
                <a:gd name="T2" fmla="*/ 86 w 171"/>
                <a:gd name="T3" fmla="*/ 49 h 230"/>
                <a:gd name="T4" fmla="*/ 44 w 171"/>
                <a:gd name="T5" fmla="*/ 79 h 230"/>
                <a:gd name="T6" fmla="*/ 0 w 171"/>
                <a:gd name="T7" fmla="*/ 97 h 230"/>
                <a:gd name="T8" fmla="*/ 65 w 171"/>
                <a:gd name="T9" fmla="*/ 113 h 230"/>
                <a:gd name="T10" fmla="*/ 91 w 171"/>
                <a:gd name="T11" fmla="*/ 82 h 230"/>
                <a:gd name="T12" fmla="*/ 68 w 171"/>
                <a:gd name="T13" fmla="*/ 132 h 230"/>
                <a:gd name="T14" fmla="*/ 40 w 171"/>
                <a:gd name="T15" fmla="*/ 198 h 230"/>
                <a:gd name="T16" fmla="*/ 86 w 171"/>
                <a:gd name="T17" fmla="*/ 189 h 230"/>
                <a:gd name="T18" fmla="*/ 138 w 171"/>
                <a:gd name="T19" fmla="*/ 127 h 230"/>
                <a:gd name="T20" fmla="*/ 137 w 171"/>
                <a:gd name="T21" fmla="*/ 169 h 230"/>
                <a:gd name="T22" fmla="*/ 141 w 171"/>
                <a:gd name="T23" fmla="*/ 230 h 230"/>
                <a:gd name="T24" fmla="*/ 162 w 171"/>
                <a:gd name="T25" fmla="*/ 180 h 230"/>
                <a:gd name="T26" fmla="*/ 159 w 171"/>
                <a:gd name="T27" fmla="*/ 105 h 230"/>
                <a:gd name="T28" fmla="*/ 146 w 171"/>
                <a:gd name="T29" fmla="*/ 63 h 230"/>
                <a:gd name="T30" fmla="*/ 171 w 171"/>
                <a:gd name="T31" fmla="*/ 6 h 230"/>
                <a:gd name="T32" fmla="*/ 126 w 171"/>
                <a:gd name="T33"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230">
                  <a:moveTo>
                    <a:pt x="126" y="0"/>
                  </a:moveTo>
                  <a:lnTo>
                    <a:pt x="86" y="49"/>
                  </a:lnTo>
                  <a:lnTo>
                    <a:pt x="44" y="79"/>
                  </a:lnTo>
                  <a:lnTo>
                    <a:pt x="0" y="97"/>
                  </a:lnTo>
                  <a:lnTo>
                    <a:pt x="65" y="113"/>
                  </a:lnTo>
                  <a:lnTo>
                    <a:pt x="91" y="82"/>
                  </a:lnTo>
                  <a:lnTo>
                    <a:pt x="68" y="132"/>
                  </a:lnTo>
                  <a:lnTo>
                    <a:pt x="40" y="198"/>
                  </a:lnTo>
                  <a:lnTo>
                    <a:pt x="86" y="189"/>
                  </a:lnTo>
                  <a:lnTo>
                    <a:pt x="138" y="127"/>
                  </a:lnTo>
                  <a:lnTo>
                    <a:pt x="137" y="169"/>
                  </a:lnTo>
                  <a:lnTo>
                    <a:pt x="141" y="230"/>
                  </a:lnTo>
                  <a:lnTo>
                    <a:pt x="162" y="180"/>
                  </a:lnTo>
                  <a:lnTo>
                    <a:pt x="159" y="105"/>
                  </a:lnTo>
                  <a:lnTo>
                    <a:pt x="146" y="63"/>
                  </a:lnTo>
                  <a:lnTo>
                    <a:pt x="171" y="6"/>
                  </a:lnTo>
                  <a:lnTo>
                    <a:pt x="126" y="0"/>
                  </a:lnTo>
                  <a:close/>
                </a:path>
              </a:pathLst>
            </a:custGeom>
            <a:solidFill>
              <a:srgbClr val="CC6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654"/>
            <p:cNvSpPr>
              <a:spLocks/>
            </p:cNvSpPr>
            <p:nvPr/>
          </p:nvSpPr>
          <p:spPr bwMode="auto">
            <a:xfrm>
              <a:off x="9555163" y="1509713"/>
              <a:ext cx="71438" cy="163513"/>
            </a:xfrm>
            <a:custGeom>
              <a:avLst/>
              <a:gdLst>
                <a:gd name="T0" fmla="*/ 45 w 89"/>
                <a:gd name="T1" fmla="*/ 11 h 206"/>
                <a:gd name="T2" fmla="*/ 33 w 89"/>
                <a:gd name="T3" fmla="*/ 72 h 206"/>
                <a:gd name="T4" fmla="*/ 0 w 89"/>
                <a:gd name="T5" fmla="*/ 123 h 206"/>
                <a:gd name="T6" fmla="*/ 51 w 89"/>
                <a:gd name="T7" fmla="*/ 100 h 206"/>
                <a:gd name="T8" fmla="*/ 56 w 89"/>
                <a:gd name="T9" fmla="*/ 133 h 206"/>
                <a:gd name="T10" fmla="*/ 56 w 89"/>
                <a:gd name="T11" fmla="*/ 206 h 206"/>
                <a:gd name="T12" fmla="*/ 89 w 89"/>
                <a:gd name="T13" fmla="*/ 145 h 206"/>
                <a:gd name="T14" fmla="*/ 89 w 89"/>
                <a:gd name="T15" fmla="*/ 83 h 206"/>
                <a:gd name="T16" fmla="*/ 78 w 89"/>
                <a:gd name="T17" fmla="*/ 0 h 206"/>
                <a:gd name="T18" fmla="*/ 45 w 89"/>
                <a:gd name="T19" fmla="*/ 1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206">
                  <a:moveTo>
                    <a:pt x="45" y="11"/>
                  </a:moveTo>
                  <a:lnTo>
                    <a:pt x="33" y="72"/>
                  </a:lnTo>
                  <a:lnTo>
                    <a:pt x="0" y="123"/>
                  </a:lnTo>
                  <a:lnTo>
                    <a:pt x="51" y="100"/>
                  </a:lnTo>
                  <a:lnTo>
                    <a:pt x="56" y="133"/>
                  </a:lnTo>
                  <a:lnTo>
                    <a:pt x="56" y="206"/>
                  </a:lnTo>
                  <a:lnTo>
                    <a:pt x="89" y="145"/>
                  </a:lnTo>
                  <a:lnTo>
                    <a:pt x="89" y="83"/>
                  </a:lnTo>
                  <a:lnTo>
                    <a:pt x="78" y="0"/>
                  </a:lnTo>
                  <a:lnTo>
                    <a:pt x="45" y="11"/>
                  </a:lnTo>
                  <a:close/>
                </a:path>
              </a:pathLst>
            </a:custGeom>
            <a:solidFill>
              <a:srgbClr val="FFA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655"/>
            <p:cNvSpPr>
              <a:spLocks/>
            </p:cNvSpPr>
            <p:nvPr/>
          </p:nvSpPr>
          <p:spPr bwMode="auto">
            <a:xfrm>
              <a:off x="10277476" y="1547813"/>
              <a:ext cx="95250" cy="144463"/>
            </a:xfrm>
            <a:custGeom>
              <a:avLst/>
              <a:gdLst>
                <a:gd name="T0" fmla="*/ 85 w 120"/>
                <a:gd name="T1" fmla="*/ 0 h 182"/>
                <a:gd name="T2" fmla="*/ 51 w 120"/>
                <a:gd name="T3" fmla="*/ 52 h 182"/>
                <a:gd name="T4" fmla="*/ 0 w 120"/>
                <a:gd name="T5" fmla="*/ 84 h 182"/>
                <a:gd name="T6" fmla="*/ 55 w 120"/>
                <a:gd name="T7" fmla="*/ 84 h 182"/>
                <a:gd name="T8" fmla="*/ 46 w 120"/>
                <a:gd name="T9" fmla="*/ 116 h 182"/>
                <a:gd name="T10" fmla="*/ 18 w 120"/>
                <a:gd name="T11" fmla="*/ 182 h 182"/>
                <a:gd name="T12" fmla="*/ 72 w 120"/>
                <a:gd name="T13" fmla="*/ 141 h 182"/>
                <a:gd name="T14" fmla="*/ 97 w 120"/>
                <a:gd name="T15" fmla="*/ 84 h 182"/>
                <a:gd name="T16" fmla="*/ 120 w 120"/>
                <a:gd name="T17" fmla="*/ 4 h 182"/>
                <a:gd name="T18" fmla="*/ 85 w 120"/>
                <a:gd name="T1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82">
                  <a:moveTo>
                    <a:pt x="85" y="0"/>
                  </a:moveTo>
                  <a:lnTo>
                    <a:pt x="51" y="52"/>
                  </a:lnTo>
                  <a:lnTo>
                    <a:pt x="0" y="84"/>
                  </a:lnTo>
                  <a:lnTo>
                    <a:pt x="55" y="84"/>
                  </a:lnTo>
                  <a:lnTo>
                    <a:pt x="46" y="116"/>
                  </a:lnTo>
                  <a:lnTo>
                    <a:pt x="18" y="182"/>
                  </a:lnTo>
                  <a:lnTo>
                    <a:pt x="72" y="141"/>
                  </a:lnTo>
                  <a:lnTo>
                    <a:pt x="97" y="84"/>
                  </a:lnTo>
                  <a:lnTo>
                    <a:pt x="120" y="4"/>
                  </a:lnTo>
                  <a:lnTo>
                    <a:pt x="85" y="0"/>
                  </a:lnTo>
                  <a:close/>
                </a:path>
              </a:pathLst>
            </a:custGeom>
            <a:solidFill>
              <a:srgbClr val="FFA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656"/>
            <p:cNvSpPr>
              <a:spLocks/>
            </p:cNvSpPr>
            <p:nvPr/>
          </p:nvSpPr>
          <p:spPr bwMode="auto">
            <a:xfrm>
              <a:off x="10487026" y="1108075"/>
              <a:ext cx="171450" cy="146050"/>
            </a:xfrm>
            <a:custGeom>
              <a:avLst/>
              <a:gdLst>
                <a:gd name="T0" fmla="*/ 60 w 215"/>
                <a:gd name="T1" fmla="*/ 3 h 184"/>
                <a:gd name="T2" fmla="*/ 87 w 215"/>
                <a:gd name="T3" fmla="*/ 17 h 184"/>
                <a:gd name="T4" fmla="*/ 115 w 215"/>
                <a:gd name="T5" fmla="*/ 34 h 184"/>
                <a:gd name="T6" fmla="*/ 140 w 215"/>
                <a:gd name="T7" fmla="*/ 51 h 184"/>
                <a:gd name="T8" fmla="*/ 166 w 215"/>
                <a:gd name="T9" fmla="*/ 72 h 184"/>
                <a:gd name="T10" fmla="*/ 186 w 215"/>
                <a:gd name="T11" fmla="*/ 95 h 184"/>
                <a:gd name="T12" fmla="*/ 201 w 215"/>
                <a:gd name="T13" fmla="*/ 121 h 184"/>
                <a:gd name="T14" fmla="*/ 212 w 215"/>
                <a:gd name="T15" fmla="*/ 151 h 184"/>
                <a:gd name="T16" fmla="*/ 215 w 215"/>
                <a:gd name="T17" fmla="*/ 184 h 184"/>
                <a:gd name="T18" fmla="*/ 207 w 215"/>
                <a:gd name="T19" fmla="*/ 164 h 184"/>
                <a:gd name="T20" fmla="*/ 198 w 215"/>
                <a:gd name="T21" fmla="*/ 145 h 184"/>
                <a:gd name="T22" fmla="*/ 189 w 215"/>
                <a:gd name="T23" fmla="*/ 128 h 184"/>
                <a:gd name="T24" fmla="*/ 178 w 215"/>
                <a:gd name="T25" fmla="*/ 113 h 184"/>
                <a:gd name="T26" fmla="*/ 168 w 215"/>
                <a:gd name="T27" fmla="*/ 99 h 184"/>
                <a:gd name="T28" fmla="*/ 156 w 215"/>
                <a:gd name="T29" fmla="*/ 88 h 184"/>
                <a:gd name="T30" fmla="*/ 145 w 215"/>
                <a:gd name="T31" fmla="*/ 76 h 184"/>
                <a:gd name="T32" fmla="*/ 132 w 215"/>
                <a:gd name="T33" fmla="*/ 66 h 184"/>
                <a:gd name="T34" fmla="*/ 120 w 215"/>
                <a:gd name="T35" fmla="*/ 58 h 184"/>
                <a:gd name="T36" fmla="*/ 106 w 215"/>
                <a:gd name="T37" fmla="*/ 49 h 184"/>
                <a:gd name="T38" fmla="*/ 90 w 215"/>
                <a:gd name="T39" fmla="*/ 41 h 184"/>
                <a:gd name="T40" fmla="*/ 75 w 215"/>
                <a:gd name="T41" fmla="*/ 32 h 184"/>
                <a:gd name="T42" fmla="*/ 57 w 215"/>
                <a:gd name="T43" fmla="*/ 26 h 184"/>
                <a:gd name="T44" fmla="*/ 39 w 215"/>
                <a:gd name="T45" fmla="*/ 17 h 184"/>
                <a:gd name="T46" fmla="*/ 20 w 215"/>
                <a:gd name="T47" fmla="*/ 9 h 184"/>
                <a:gd name="T48" fmla="*/ 0 w 215"/>
                <a:gd name="T49" fmla="*/ 0 h 184"/>
                <a:gd name="T50" fmla="*/ 60 w 215"/>
                <a:gd name="T51" fmla="*/ 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5" h="184">
                  <a:moveTo>
                    <a:pt x="60" y="3"/>
                  </a:moveTo>
                  <a:lnTo>
                    <a:pt x="87" y="17"/>
                  </a:lnTo>
                  <a:lnTo>
                    <a:pt x="115" y="34"/>
                  </a:lnTo>
                  <a:lnTo>
                    <a:pt x="140" y="51"/>
                  </a:lnTo>
                  <a:lnTo>
                    <a:pt x="166" y="72"/>
                  </a:lnTo>
                  <a:lnTo>
                    <a:pt x="186" y="95"/>
                  </a:lnTo>
                  <a:lnTo>
                    <a:pt x="201" y="121"/>
                  </a:lnTo>
                  <a:lnTo>
                    <a:pt x="212" y="151"/>
                  </a:lnTo>
                  <a:lnTo>
                    <a:pt x="215" y="184"/>
                  </a:lnTo>
                  <a:lnTo>
                    <a:pt x="207" y="164"/>
                  </a:lnTo>
                  <a:lnTo>
                    <a:pt x="198" y="145"/>
                  </a:lnTo>
                  <a:lnTo>
                    <a:pt x="189" y="128"/>
                  </a:lnTo>
                  <a:lnTo>
                    <a:pt x="178" y="113"/>
                  </a:lnTo>
                  <a:lnTo>
                    <a:pt x="168" y="99"/>
                  </a:lnTo>
                  <a:lnTo>
                    <a:pt x="156" y="88"/>
                  </a:lnTo>
                  <a:lnTo>
                    <a:pt x="145" y="76"/>
                  </a:lnTo>
                  <a:lnTo>
                    <a:pt x="132" y="66"/>
                  </a:lnTo>
                  <a:lnTo>
                    <a:pt x="120" y="58"/>
                  </a:lnTo>
                  <a:lnTo>
                    <a:pt x="106" y="49"/>
                  </a:lnTo>
                  <a:lnTo>
                    <a:pt x="90" y="41"/>
                  </a:lnTo>
                  <a:lnTo>
                    <a:pt x="75" y="32"/>
                  </a:lnTo>
                  <a:lnTo>
                    <a:pt x="57" y="26"/>
                  </a:lnTo>
                  <a:lnTo>
                    <a:pt x="39" y="17"/>
                  </a:lnTo>
                  <a:lnTo>
                    <a:pt x="20" y="9"/>
                  </a:lnTo>
                  <a:lnTo>
                    <a:pt x="0" y="0"/>
                  </a:lnTo>
                  <a:lnTo>
                    <a:pt x="60"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Freeform 657"/>
            <p:cNvSpPr>
              <a:spLocks/>
            </p:cNvSpPr>
            <p:nvPr/>
          </p:nvSpPr>
          <p:spPr bwMode="auto">
            <a:xfrm>
              <a:off x="9544051" y="1420813"/>
              <a:ext cx="185738" cy="61913"/>
            </a:xfrm>
            <a:custGeom>
              <a:avLst/>
              <a:gdLst>
                <a:gd name="T0" fmla="*/ 54 w 234"/>
                <a:gd name="T1" fmla="*/ 73 h 78"/>
                <a:gd name="T2" fmla="*/ 29 w 234"/>
                <a:gd name="T3" fmla="*/ 43 h 78"/>
                <a:gd name="T4" fmla="*/ 0 w 234"/>
                <a:gd name="T5" fmla="*/ 0 h 78"/>
                <a:gd name="T6" fmla="*/ 40 w 234"/>
                <a:gd name="T7" fmla="*/ 37 h 78"/>
                <a:gd name="T8" fmla="*/ 78 w 234"/>
                <a:gd name="T9" fmla="*/ 54 h 78"/>
                <a:gd name="T10" fmla="*/ 115 w 234"/>
                <a:gd name="T11" fmla="*/ 54 h 78"/>
                <a:gd name="T12" fmla="*/ 142 w 234"/>
                <a:gd name="T13" fmla="*/ 20 h 78"/>
                <a:gd name="T14" fmla="*/ 142 w 234"/>
                <a:gd name="T15" fmla="*/ 51 h 78"/>
                <a:gd name="T16" fmla="*/ 173 w 234"/>
                <a:gd name="T17" fmla="*/ 51 h 78"/>
                <a:gd name="T18" fmla="*/ 202 w 234"/>
                <a:gd name="T19" fmla="*/ 37 h 78"/>
                <a:gd name="T20" fmla="*/ 234 w 234"/>
                <a:gd name="T21" fmla="*/ 17 h 78"/>
                <a:gd name="T22" fmla="*/ 211 w 234"/>
                <a:gd name="T23" fmla="*/ 51 h 78"/>
                <a:gd name="T24" fmla="*/ 179 w 234"/>
                <a:gd name="T25" fmla="*/ 75 h 78"/>
                <a:gd name="T26" fmla="*/ 121 w 234"/>
                <a:gd name="T27" fmla="*/ 78 h 78"/>
                <a:gd name="T28" fmla="*/ 54 w 234"/>
                <a:gd name="T29" fmla="*/ 7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4" h="78">
                  <a:moveTo>
                    <a:pt x="54" y="73"/>
                  </a:moveTo>
                  <a:lnTo>
                    <a:pt x="29" y="43"/>
                  </a:lnTo>
                  <a:lnTo>
                    <a:pt x="0" y="0"/>
                  </a:lnTo>
                  <a:lnTo>
                    <a:pt x="40" y="37"/>
                  </a:lnTo>
                  <a:lnTo>
                    <a:pt x="78" y="54"/>
                  </a:lnTo>
                  <a:lnTo>
                    <a:pt x="115" y="54"/>
                  </a:lnTo>
                  <a:lnTo>
                    <a:pt x="142" y="20"/>
                  </a:lnTo>
                  <a:lnTo>
                    <a:pt x="142" y="51"/>
                  </a:lnTo>
                  <a:lnTo>
                    <a:pt x="173" y="51"/>
                  </a:lnTo>
                  <a:lnTo>
                    <a:pt x="202" y="37"/>
                  </a:lnTo>
                  <a:lnTo>
                    <a:pt x="234" y="17"/>
                  </a:lnTo>
                  <a:lnTo>
                    <a:pt x="211" y="51"/>
                  </a:lnTo>
                  <a:lnTo>
                    <a:pt x="179" y="75"/>
                  </a:lnTo>
                  <a:lnTo>
                    <a:pt x="121" y="78"/>
                  </a:lnTo>
                  <a:lnTo>
                    <a:pt x="54" y="73"/>
                  </a:lnTo>
                  <a:close/>
                </a:path>
              </a:pathLst>
            </a:custGeom>
            <a:solidFill>
              <a:srgbClr val="AA5B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658"/>
            <p:cNvSpPr>
              <a:spLocks/>
            </p:cNvSpPr>
            <p:nvPr/>
          </p:nvSpPr>
          <p:spPr bwMode="auto">
            <a:xfrm>
              <a:off x="10340976" y="1436688"/>
              <a:ext cx="163513" cy="112713"/>
            </a:xfrm>
            <a:custGeom>
              <a:avLst/>
              <a:gdLst>
                <a:gd name="T0" fmla="*/ 22 w 208"/>
                <a:gd name="T1" fmla="*/ 89 h 140"/>
                <a:gd name="T2" fmla="*/ 10 w 208"/>
                <a:gd name="T3" fmla="*/ 52 h 140"/>
                <a:gd name="T4" fmla="*/ 0 w 208"/>
                <a:gd name="T5" fmla="*/ 0 h 140"/>
                <a:gd name="T6" fmla="*/ 22 w 208"/>
                <a:gd name="T7" fmla="*/ 51 h 140"/>
                <a:gd name="T8" fmla="*/ 50 w 208"/>
                <a:gd name="T9" fmla="*/ 82 h 140"/>
                <a:gd name="T10" fmla="*/ 84 w 208"/>
                <a:gd name="T11" fmla="*/ 97 h 140"/>
                <a:gd name="T12" fmla="*/ 122 w 208"/>
                <a:gd name="T13" fmla="*/ 75 h 140"/>
                <a:gd name="T14" fmla="*/ 110 w 208"/>
                <a:gd name="T15" fmla="*/ 104 h 140"/>
                <a:gd name="T16" fmla="*/ 139 w 208"/>
                <a:gd name="T17" fmla="*/ 116 h 140"/>
                <a:gd name="T18" fmla="*/ 171 w 208"/>
                <a:gd name="T19" fmla="*/ 115 h 140"/>
                <a:gd name="T20" fmla="*/ 208 w 208"/>
                <a:gd name="T21" fmla="*/ 108 h 140"/>
                <a:gd name="T22" fmla="*/ 173 w 208"/>
                <a:gd name="T23" fmla="*/ 131 h 140"/>
                <a:gd name="T24" fmla="*/ 135 w 208"/>
                <a:gd name="T25" fmla="*/ 140 h 140"/>
                <a:gd name="T26" fmla="*/ 81 w 208"/>
                <a:gd name="T27" fmla="*/ 120 h 140"/>
                <a:gd name="T28" fmla="*/ 22 w 208"/>
                <a:gd name="T29" fmla="*/ 8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140">
                  <a:moveTo>
                    <a:pt x="22" y="89"/>
                  </a:moveTo>
                  <a:lnTo>
                    <a:pt x="10" y="52"/>
                  </a:lnTo>
                  <a:lnTo>
                    <a:pt x="0" y="0"/>
                  </a:lnTo>
                  <a:lnTo>
                    <a:pt x="22" y="51"/>
                  </a:lnTo>
                  <a:lnTo>
                    <a:pt x="50" y="82"/>
                  </a:lnTo>
                  <a:lnTo>
                    <a:pt x="84" y="97"/>
                  </a:lnTo>
                  <a:lnTo>
                    <a:pt x="122" y="75"/>
                  </a:lnTo>
                  <a:lnTo>
                    <a:pt x="110" y="104"/>
                  </a:lnTo>
                  <a:lnTo>
                    <a:pt x="139" y="116"/>
                  </a:lnTo>
                  <a:lnTo>
                    <a:pt x="171" y="115"/>
                  </a:lnTo>
                  <a:lnTo>
                    <a:pt x="208" y="108"/>
                  </a:lnTo>
                  <a:lnTo>
                    <a:pt x="173" y="131"/>
                  </a:lnTo>
                  <a:lnTo>
                    <a:pt x="135" y="140"/>
                  </a:lnTo>
                  <a:lnTo>
                    <a:pt x="81" y="120"/>
                  </a:lnTo>
                  <a:lnTo>
                    <a:pt x="22" y="89"/>
                  </a:lnTo>
                  <a:close/>
                </a:path>
              </a:pathLst>
            </a:custGeom>
            <a:solidFill>
              <a:srgbClr val="AA5B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659"/>
            <p:cNvSpPr>
              <a:spLocks/>
            </p:cNvSpPr>
            <p:nvPr/>
          </p:nvSpPr>
          <p:spPr bwMode="auto">
            <a:xfrm>
              <a:off x="9623426" y="1482725"/>
              <a:ext cx="65088" cy="84138"/>
            </a:xfrm>
            <a:custGeom>
              <a:avLst/>
              <a:gdLst>
                <a:gd name="T0" fmla="*/ 0 w 83"/>
                <a:gd name="T1" fmla="*/ 12 h 106"/>
                <a:gd name="T2" fmla="*/ 38 w 83"/>
                <a:gd name="T3" fmla="*/ 24 h 106"/>
                <a:gd name="T4" fmla="*/ 50 w 83"/>
                <a:gd name="T5" fmla="*/ 57 h 106"/>
                <a:gd name="T6" fmla="*/ 77 w 83"/>
                <a:gd name="T7" fmla="*/ 106 h 106"/>
                <a:gd name="T8" fmla="*/ 83 w 83"/>
                <a:gd name="T9" fmla="*/ 6 h 106"/>
                <a:gd name="T10" fmla="*/ 44 w 83"/>
                <a:gd name="T11" fmla="*/ 0 h 106"/>
                <a:gd name="T12" fmla="*/ 43 w 83"/>
                <a:gd name="T13" fmla="*/ 2 h 106"/>
                <a:gd name="T14" fmla="*/ 38 w 83"/>
                <a:gd name="T15" fmla="*/ 4 h 106"/>
                <a:gd name="T16" fmla="*/ 32 w 83"/>
                <a:gd name="T17" fmla="*/ 7 h 106"/>
                <a:gd name="T18" fmla="*/ 25 w 83"/>
                <a:gd name="T19" fmla="*/ 11 h 106"/>
                <a:gd name="T20" fmla="*/ 19 w 83"/>
                <a:gd name="T21" fmla="*/ 13 h 106"/>
                <a:gd name="T22" fmla="*/ 12 w 83"/>
                <a:gd name="T23" fmla="*/ 15 h 106"/>
                <a:gd name="T24" fmla="*/ 5 w 83"/>
                <a:gd name="T25" fmla="*/ 14 h 106"/>
                <a:gd name="T26" fmla="*/ 0 w 83"/>
                <a:gd name="T27" fmla="*/ 1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06">
                  <a:moveTo>
                    <a:pt x="0" y="12"/>
                  </a:moveTo>
                  <a:lnTo>
                    <a:pt x="38" y="24"/>
                  </a:lnTo>
                  <a:lnTo>
                    <a:pt x="50" y="57"/>
                  </a:lnTo>
                  <a:lnTo>
                    <a:pt x="77" y="106"/>
                  </a:lnTo>
                  <a:lnTo>
                    <a:pt x="83" y="6"/>
                  </a:lnTo>
                  <a:lnTo>
                    <a:pt x="44" y="0"/>
                  </a:lnTo>
                  <a:lnTo>
                    <a:pt x="43" y="2"/>
                  </a:lnTo>
                  <a:lnTo>
                    <a:pt x="38" y="4"/>
                  </a:lnTo>
                  <a:lnTo>
                    <a:pt x="32" y="7"/>
                  </a:lnTo>
                  <a:lnTo>
                    <a:pt x="25" y="11"/>
                  </a:lnTo>
                  <a:lnTo>
                    <a:pt x="19" y="13"/>
                  </a:lnTo>
                  <a:lnTo>
                    <a:pt x="12" y="15"/>
                  </a:lnTo>
                  <a:lnTo>
                    <a:pt x="5" y="14"/>
                  </a:lnTo>
                  <a:lnTo>
                    <a:pt x="0" y="12"/>
                  </a:lnTo>
                  <a:close/>
                </a:path>
              </a:pathLst>
            </a:custGeom>
            <a:solidFill>
              <a:srgbClr val="912B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660"/>
            <p:cNvSpPr>
              <a:spLocks/>
            </p:cNvSpPr>
            <p:nvPr/>
          </p:nvSpPr>
          <p:spPr bwMode="auto">
            <a:xfrm>
              <a:off x="10383838" y="1535113"/>
              <a:ext cx="61913" cy="93663"/>
            </a:xfrm>
            <a:custGeom>
              <a:avLst/>
              <a:gdLst>
                <a:gd name="T0" fmla="*/ 0 w 78"/>
                <a:gd name="T1" fmla="*/ 0 h 118"/>
                <a:gd name="T2" fmla="*/ 31 w 78"/>
                <a:gd name="T3" fmla="*/ 25 h 118"/>
                <a:gd name="T4" fmla="*/ 28 w 78"/>
                <a:gd name="T5" fmla="*/ 60 h 118"/>
                <a:gd name="T6" fmla="*/ 33 w 78"/>
                <a:gd name="T7" fmla="*/ 118 h 118"/>
                <a:gd name="T8" fmla="*/ 78 w 78"/>
                <a:gd name="T9" fmla="*/ 28 h 118"/>
                <a:gd name="T10" fmla="*/ 44 w 78"/>
                <a:gd name="T11" fmla="*/ 7 h 118"/>
                <a:gd name="T12" fmla="*/ 43 w 78"/>
                <a:gd name="T13" fmla="*/ 7 h 118"/>
                <a:gd name="T14" fmla="*/ 39 w 78"/>
                <a:gd name="T15" fmla="*/ 8 h 118"/>
                <a:gd name="T16" fmla="*/ 32 w 78"/>
                <a:gd name="T17" fmla="*/ 8 h 118"/>
                <a:gd name="T18" fmla="*/ 24 w 78"/>
                <a:gd name="T19" fmla="*/ 8 h 118"/>
                <a:gd name="T20" fmla="*/ 17 w 78"/>
                <a:gd name="T21" fmla="*/ 8 h 118"/>
                <a:gd name="T22" fmla="*/ 9 w 78"/>
                <a:gd name="T23" fmla="*/ 7 h 118"/>
                <a:gd name="T24" fmla="*/ 3 w 78"/>
                <a:gd name="T25" fmla="*/ 5 h 118"/>
                <a:gd name="T26" fmla="*/ 0 w 78"/>
                <a:gd name="T2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118">
                  <a:moveTo>
                    <a:pt x="0" y="0"/>
                  </a:moveTo>
                  <a:lnTo>
                    <a:pt x="31" y="25"/>
                  </a:lnTo>
                  <a:lnTo>
                    <a:pt x="28" y="60"/>
                  </a:lnTo>
                  <a:lnTo>
                    <a:pt x="33" y="118"/>
                  </a:lnTo>
                  <a:lnTo>
                    <a:pt x="78" y="28"/>
                  </a:lnTo>
                  <a:lnTo>
                    <a:pt x="44" y="7"/>
                  </a:lnTo>
                  <a:lnTo>
                    <a:pt x="43" y="7"/>
                  </a:lnTo>
                  <a:lnTo>
                    <a:pt x="39" y="8"/>
                  </a:lnTo>
                  <a:lnTo>
                    <a:pt x="32" y="8"/>
                  </a:lnTo>
                  <a:lnTo>
                    <a:pt x="24" y="8"/>
                  </a:lnTo>
                  <a:lnTo>
                    <a:pt x="17" y="8"/>
                  </a:lnTo>
                  <a:lnTo>
                    <a:pt x="9" y="7"/>
                  </a:lnTo>
                  <a:lnTo>
                    <a:pt x="3" y="5"/>
                  </a:lnTo>
                  <a:lnTo>
                    <a:pt x="0" y="0"/>
                  </a:lnTo>
                  <a:close/>
                </a:path>
              </a:pathLst>
            </a:custGeom>
            <a:solidFill>
              <a:srgbClr val="912B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661"/>
            <p:cNvSpPr>
              <a:spLocks/>
            </p:cNvSpPr>
            <p:nvPr/>
          </p:nvSpPr>
          <p:spPr bwMode="auto">
            <a:xfrm>
              <a:off x="9496426" y="530225"/>
              <a:ext cx="277813" cy="163513"/>
            </a:xfrm>
            <a:custGeom>
              <a:avLst/>
              <a:gdLst>
                <a:gd name="T0" fmla="*/ 0 w 350"/>
                <a:gd name="T1" fmla="*/ 11 h 207"/>
                <a:gd name="T2" fmla="*/ 113 w 350"/>
                <a:gd name="T3" fmla="*/ 0 h 207"/>
                <a:gd name="T4" fmla="*/ 227 w 350"/>
                <a:gd name="T5" fmla="*/ 42 h 207"/>
                <a:gd name="T6" fmla="*/ 350 w 350"/>
                <a:gd name="T7" fmla="*/ 156 h 207"/>
                <a:gd name="T8" fmla="*/ 248 w 350"/>
                <a:gd name="T9" fmla="*/ 207 h 207"/>
                <a:gd name="T10" fmla="*/ 154 w 350"/>
                <a:gd name="T11" fmla="*/ 156 h 207"/>
                <a:gd name="T12" fmla="*/ 0 w 350"/>
                <a:gd name="T13" fmla="*/ 94 h 207"/>
                <a:gd name="T14" fmla="*/ 0 w 350"/>
                <a:gd name="T15" fmla="*/ 11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0" h="207">
                  <a:moveTo>
                    <a:pt x="0" y="11"/>
                  </a:moveTo>
                  <a:lnTo>
                    <a:pt x="113" y="0"/>
                  </a:lnTo>
                  <a:lnTo>
                    <a:pt x="227" y="42"/>
                  </a:lnTo>
                  <a:lnTo>
                    <a:pt x="350" y="156"/>
                  </a:lnTo>
                  <a:lnTo>
                    <a:pt x="248" y="207"/>
                  </a:lnTo>
                  <a:lnTo>
                    <a:pt x="154" y="156"/>
                  </a:lnTo>
                  <a:lnTo>
                    <a:pt x="0" y="94"/>
                  </a:lnTo>
                  <a:lnTo>
                    <a:pt x="0" y="11"/>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Freeform 662"/>
            <p:cNvSpPr>
              <a:spLocks/>
            </p:cNvSpPr>
            <p:nvPr/>
          </p:nvSpPr>
          <p:spPr bwMode="auto">
            <a:xfrm>
              <a:off x="10504488" y="633413"/>
              <a:ext cx="468313" cy="628650"/>
            </a:xfrm>
            <a:custGeom>
              <a:avLst/>
              <a:gdLst>
                <a:gd name="T0" fmla="*/ 0 w 590"/>
                <a:gd name="T1" fmla="*/ 0 h 791"/>
                <a:gd name="T2" fmla="*/ 136 w 590"/>
                <a:gd name="T3" fmla="*/ 62 h 791"/>
                <a:gd name="T4" fmla="*/ 295 w 590"/>
                <a:gd name="T5" fmla="*/ 209 h 791"/>
                <a:gd name="T6" fmla="*/ 431 w 590"/>
                <a:gd name="T7" fmla="*/ 198 h 791"/>
                <a:gd name="T8" fmla="*/ 579 w 590"/>
                <a:gd name="T9" fmla="*/ 284 h 791"/>
                <a:gd name="T10" fmla="*/ 418 w 590"/>
                <a:gd name="T11" fmla="*/ 235 h 791"/>
                <a:gd name="T12" fmla="*/ 295 w 590"/>
                <a:gd name="T13" fmla="*/ 247 h 791"/>
                <a:gd name="T14" fmla="*/ 307 w 590"/>
                <a:gd name="T15" fmla="*/ 345 h 791"/>
                <a:gd name="T16" fmla="*/ 368 w 590"/>
                <a:gd name="T17" fmla="*/ 593 h 791"/>
                <a:gd name="T18" fmla="*/ 479 w 590"/>
                <a:gd name="T19" fmla="*/ 617 h 791"/>
                <a:gd name="T20" fmla="*/ 590 w 590"/>
                <a:gd name="T21" fmla="*/ 791 h 791"/>
                <a:gd name="T22" fmla="*/ 479 w 590"/>
                <a:gd name="T23" fmla="*/ 655 h 791"/>
                <a:gd name="T24" fmla="*/ 344 w 590"/>
                <a:gd name="T25" fmla="*/ 617 h 791"/>
                <a:gd name="T26" fmla="*/ 283 w 590"/>
                <a:gd name="T27" fmla="*/ 419 h 791"/>
                <a:gd name="T28" fmla="*/ 234 w 590"/>
                <a:gd name="T29" fmla="*/ 185 h 791"/>
                <a:gd name="T30" fmla="*/ 86 w 590"/>
                <a:gd name="T31" fmla="*/ 86 h 791"/>
                <a:gd name="T32" fmla="*/ 12 w 590"/>
                <a:gd name="T33" fmla="*/ 73 h 791"/>
                <a:gd name="T34" fmla="*/ 0 w 590"/>
                <a:gd name="T35" fmla="*/ 0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0" h="791">
                  <a:moveTo>
                    <a:pt x="0" y="0"/>
                  </a:moveTo>
                  <a:lnTo>
                    <a:pt x="136" y="62"/>
                  </a:lnTo>
                  <a:lnTo>
                    <a:pt x="295" y="209"/>
                  </a:lnTo>
                  <a:lnTo>
                    <a:pt x="431" y="198"/>
                  </a:lnTo>
                  <a:lnTo>
                    <a:pt x="579" y="284"/>
                  </a:lnTo>
                  <a:lnTo>
                    <a:pt x="418" y="235"/>
                  </a:lnTo>
                  <a:lnTo>
                    <a:pt x="295" y="247"/>
                  </a:lnTo>
                  <a:lnTo>
                    <a:pt x="307" y="345"/>
                  </a:lnTo>
                  <a:lnTo>
                    <a:pt x="368" y="593"/>
                  </a:lnTo>
                  <a:lnTo>
                    <a:pt x="479" y="617"/>
                  </a:lnTo>
                  <a:lnTo>
                    <a:pt x="590" y="791"/>
                  </a:lnTo>
                  <a:lnTo>
                    <a:pt x="479" y="655"/>
                  </a:lnTo>
                  <a:lnTo>
                    <a:pt x="344" y="617"/>
                  </a:lnTo>
                  <a:lnTo>
                    <a:pt x="283" y="419"/>
                  </a:lnTo>
                  <a:lnTo>
                    <a:pt x="234" y="185"/>
                  </a:lnTo>
                  <a:lnTo>
                    <a:pt x="86" y="86"/>
                  </a:lnTo>
                  <a:lnTo>
                    <a:pt x="12" y="73"/>
                  </a:lnTo>
                  <a:lnTo>
                    <a:pt x="0" y="0"/>
                  </a:lnTo>
                  <a:close/>
                </a:path>
              </a:pathLst>
            </a:custGeom>
            <a:solidFill>
              <a:srgbClr val="8E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0" name="Freeform 663"/>
            <p:cNvSpPr>
              <a:spLocks/>
            </p:cNvSpPr>
            <p:nvPr/>
          </p:nvSpPr>
          <p:spPr bwMode="auto">
            <a:xfrm>
              <a:off x="10261601" y="468313"/>
              <a:ext cx="722313" cy="381000"/>
            </a:xfrm>
            <a:custGeom>
              <a:avLst/>
              <a:gdLst>
                <a:gd name="T0" fmla="*/ 258 w 909"/>
                <a:gd name="T1" fmla="*/ 0 h 481"/>
                <a:gd name="T2" fmla="*/ 49 w 909"/>
                <a:gd name="T3" fmla="*/ 61 h 481"/>
                <a:gd name="T4" fmla="*/ 0 w 909"/>
                <a:gd name="T5" fmla="*/ 210 h 481"/>
                <a:gd name="T6" fmla="*/ 172 w 909"/>
                <a:gd name="T7" fmla="*/ 197 h 481"/>
                <a:gd name="T8" fmla="*/ 270 w 909"/>
                <a:gd name="T9" fmla="*/ 148 h 481"/>
                <a:gd name="T10" fmla="*/ 283 w 909"/>
                <a:gd name="T11" fmla="*/ 259 h 481"/>
                <a:gd name="T12" fmla="*/ 283 w 909"/>
                <a:gd name="T13" fmla="*/ 346 h 481"/>
                <a:gd name="T14" fmla="*/ 431 w 909"/>
                <a:gd name="T15" fmla="*/ 481 h 481"/>
                <a:gd name="T16" fmla="*/ 444 w 909"/>
                <a:gd name="T17" fmla="*/ 454 h 481"/>
                <a:gd name="T18" fmla="*/ 446 w 909"/>
                <a:gd name="T19" fmla="*/ 418 h 481"/>
                <a:gd name="T20" fmla="*/ 440 w 909"/>
                <a:gd name="T21" fmla="*/ 380 h 481"/>
                <a:gd name="T22" fmla="*/ 431 w 909"/>
                <a:gd name="T23" fmla="*/ 341 h 481"/>
                <a:gd name="T24" fmla="*/ 418 w 909"/>
                <a:gd name="T25" fmla="*/ 304 h 481"/>
                <a:gd name="T26" fmla="*/ 406 w 909"/>
                <a:gd name="T27" fmla="*/ 274 h 481"/>
                <a:gd name="T28" fmla="*/ 397 w 909"/>
                <a:gd name="T29" fmla="*/ 255 h 481"/>
                <a:gd name="T30" fmla="*/ 393 w 909"/>
                <a:gd name="T31" fmla="*/ 247 h 481"/>
                <a:gd name="T32" fmla="*/ 393 w 909"/>
                <a:gd name="T33" fmla="*/ 173 h 481"/>
                <a:gd name="T34" fmla="*/ 565 w 909"/>
                <a:gd name="T35" fmla="*/ 272 h 481"/>
                <a:gd name="T36" fmla="*/ 627 w 909"/>
                <a:gd name="T37" fmla="*/ 370 h 481"/>
                <a:gd name="T38" fmla="*/ 762 w 909"/>
                <a:gd name="T39" fmla="*/ 333 h 481"/>
                <a:gd name="T40" fmla="*/ 701 w 909"/>
                <a:gd name="T41" fmla="*/ 186 h 481"/>
                <a:gd name="T42" fmla="*/ 590 w 909"/>
                <a:gd name="T43" fmla="*/ 123 h 481"/>
                <a:gd name="T44" fmla="*/ 712 w 909"/>
                <a:gd name="T45" fmla="*/ 87 h 481"/>
                <a:gd name="T46" fmla="*/ 823 w 909"/>
                <a:gd name="T47" fmla="*/ 160 h 481"/>
                <a:gd name="T48" fmla="*/ 909 w 909"/>
                <a:gd name="T49" fmla="*/ 12 h 481"/>
                <a:gd name="T50" fmla="*/ 258 w 909"/>
                <a:gd name="T51"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9" h="481">
                  <a:moveTo>
                    <a:pt x="258" y="0"/>
                  </a:moveTo>
                  <a:lnTo>
                    <a:pt x="49" y="61"/>
                  </a:lnTo>
                  <a:lnTo>
                    <a:pt x="0" y="210"/>
                  </a:lnTo>
                  <a:lnTo>
                    <a:pt x="172" y="197"/>
                  </a:lnTo>
                  <a:lnTo>
                    <a:pt x="270" y="148"/>
                  </a:lnTo>
                  <a:lnTo>
                    <a:pt x="283" y="259"/>
                  </a:lnTo>
                  <a:lnTo>
                    <a:pt x="283" y="346"/>
                  </a:lnTo>
                  <a:lnTo>
                    <a:pt x="431" y="481"/>
                  </a:lnTo>
                  <a:lnTo>
                    <a:pt x="444" y="454"/>
                  </a:lnTo>
                  <a:lnTo>
                    <a:pt x="446" y="418"/>
                  </a:lnTo>
                  <a:lnTo>
                    <a:pt x="440" y="380"/>
                  </a:lnTo>
                  <a:lnTo>
                    <a:pt x="431" y="341"/>
                  </a:lnTo>
                  <a:lnTo>
                    <a:pt x="418" y="304"/>
                  </a:lnTo>
                  <a:lnTo>
                    <a:pt x="406" y="274"/>
                  </a:lnTo>
                  <a:lnTo>
                    <a:pt x="397" y="255"/>
                  </a:lnTo>
                  <a:lnTo>
                    <a:pt x="393" y="247"/>
                  </a:lnTo>
                  <a:lnTo>
                    <a:pt x="393" y="173"/>
                  </a:lnTo>
                  <a:lnTo>
                    <a:pt x="565" y="272"/>
                  </a:lnTo>
                  <a:lnTo>
                    <a:pt x="627" y="370"/>
                  </a:lnTo>
                  <a:lnTo>
                    <a:pt x="762" y="333"/>
                  </a:lnTo>
                  <a:lnTo>
                    <a:pt x="701" y="186"/>
                  </a:lnTo>
                  <a:lnTo>
                    <a:pt x="590" y="123"/>
                  </a:lnTo>
                  <a:lnTo>
                    <a:pt x="712" y="87"/>
                  </a:lnTo>
                  <a:lnTo>
                    <a:pt x="823" y="160"/>
                  </a:lnTo>
                  <a:lnTo>
                    <a:pt x="909" y="12"/>
                  </a:lnTo>
                  <a:lnTo>
                    <a:pt x="258"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664"/>
            <p:cNvSpPr>
              <a:spLocks/>
            </p:cNvSpPr>
            <p:nvPr/>
          </p:nvSpPr>
          <p:spPr bwMode="auto">
            <a:xfrm>
              <a:off x="9861551" y="476250"/>
              <a:ext cx="244475" cy="187325"/>
            </a:xfrm>
            <a:custGeom>
              <a:avLst/>
              <a:gdLst>
                <a:gd name="T0" fmla="*/ 86 w 307"/>
                <a:gd name="T1" fmla="*/ 0 h 235"/>
                <a:gd name="T2" fmla="*/ 0 w 307"/>
                <a:gd name="T3" fmla="*/ 99 h 235"/>
                <a:gd name="T4" fmla="*/ 0 w 307"/>
                <a:gd name="T5" fmla="*/ 235 h 235"/>
                <a:gd name="T6" fmla="*/ 123 w 307"/>
                <a:gd name="T7" fmla="*/ 210 h 235"/>
                <a:gd name="T8" fmla="*/ 283 w 307"/>
                <a:gd name="T9" fmla="*/ 148 h 235"/>
                <a:gd name="T10" fmla="*/ 307 w 307"/>
                <a:gd name="T11" fmla="*/ 2 h 235"/>
                <a:gd name="T12" fmla="*/ 86 w 307"/>
                <a:gd name="T13" fmla="*/ 0 h 235"/>
              </a:gdLst>
              <a:ahLst/>
              <a:cxnLst>
                <a:cxn ang="0">
                  <a:pos x="T0" y="T1"/>
                </a:cxn>
                <a:cxn ang="0">
                  <a:pos x="T2" y="T3"/>
                </a:cxn>
                <a:cxn ang="0">
                  <a:pos x="T4" y="T5"/>
                </a:cxn>
                <a:cxn ang="0">
                  <a:pos x="T6" y="T7"/>
                </a:cxn>
                <a:cxn ang="0">
                  <a:pos x="T8" y="T9"/>
                </a:cxn>
                <a:cxn ang="0">
                  <a:pos x="T10" y="T11"/>
                </a:cxn>
                <a:cxn ang="0">
                  <a:pos x="T12" y="T13"/>
                </a:cxn>
              </a:cxnLst>
              <a:rect l="0" t="0" r="r" b="b"/>
              <a:pathLst>
                <a:path w="307" h="235">
                  <a:moveTo>
                    <a:pt x="86" y="0"/>
                  </a:moveTo>
                  <a:lnTo>
                    <a:pt x="0" y="99"/>
                  </a:lnTo>
                  <a:lnTo>
                    <a:pt x="0" y="235"/>
                  </a:lnTo>
                  <a:lnTo>
                    <a:pt x="123" y="210"/>
                  </a:lnTo>
                  <a:lnTo>
                    <a:pt x="283" y="148"/>
                  </a:lnTo>
                  <a:lnTo>
                    <a:pt x="307" y="2"/>
                  </a:lnTo>
                  <a:lnTo>
                    <a:pt x="86"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2" name="Freeform 665"/>
            <p:cNvSpPr>
              <a:spLocks/>
            </p:cNvSpPr>
            <p:nvPr/>
          </p:nvSpPr>
          <p:spPr bwMode="auto">
            <a:xfrm>
              <a:off x="10086976" y="623888"/>
              <a:ext cx="146050" cy="176213"/>
            </a:xfrm>
            <a:custGeom>
              <a:avLst/>
              <a:gdLst>
                <a:gd name="T0" fmla="*/ 98 w 184"/>
                <a:gd name="T1" fmla="*/ 0 h 222"/>
                <a:gd name="T2" fmla="*/ 0 w 184"/>
                <a:gd name="T3" fmla="*/ 37 h 222"/>
                <a:gd name="T4" fmla="*/ 37 w 184"/>
                <a:gd name="T5" fmla="*/ 112 h 222"/>
                <a:gd name="T6" fmla="*/ 184 w 184"/>
                <a:gd name="T7" fmla="*/ 222 h 222"/>
                <a:gd name="T8" fmla="*/ 111 w 184"/>
                <a:gd name="T9" fmla="*/ 86 h 222"/>
                <a:gd name="T10" fmla="*/ 98 w 184"/>
                <a:gd name="T11" fmla="*/ 0 h 222"/>
              </a:gdLst>
              <a:ahLst/>
              <a:cxnLst>
                <a:cxn ang="0">
                  <a:pos x="T0" y="T1"/>
                </a:cxn>
                <a:cxn ang="0">
                  <a:pos x="T2" y="T3"/>
                </a:cxn>
                <a:cxn ang="0">
                  <a:pos x="T4" y="T5"/>
                </a:cxn>
                <a:cxn ang="0">
                  <a:pos x="T6" y="T7"/>
                </a:cxn>
                <a:cxn ang="0">
                  <a:pos x="T8" y="T9"/>
                </a:cxn>
                <a:cxn ang="0">
                  <a:pos x="T10" y="T11"/>
                </a:cxn>
              </a:cxnLst>
              <a:rect l="0" t="0" r="r" b="b"/>
              <a:pathLst>
                <a:path w="184" h="222">
                  <a:moveTo>
                    <a:pt x="98" y="0"/>
                  </a:moveTo>
                  <a:lnTo>
                    <a:pt x="0" y="37"/>
                  </a:lnTo>
                  <a:lnTo>
                    <a:pt x="37" y="112"/>
                  </a:lnTo>
                  <a:lnTo>
                    <a:pt x="184" y="222"/>
                  </a:lnTo>
                  <a:lnTo>
                    <a:pt x="111" y="86"/>
                  </a:lnTo>
                  <a:lnTo>
                    <a:pt x="98"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666"/>
            <p:cNvSpPr>
              <a:spLocks/>
            </p:cNvSpPr>
            <p:nvPr/>
          </p:nvSpPr>
          <p:spPr bwMode="auto">
            <a:xfrm>
              <a:off x="10183813" y="487363"/>
              <a:ext cx="165100" cy="88900"/>
            </a:xfrm>
            <a:custGeom>
              <a:avLst/>
              <a:gdLst>
                <a:gd name="T0" fmla="*/ 0 w 210"/>
                <a:gd name="T1" fmla="*/ 13 h 112"/>
                <a:gd name="T2" fmla="*/ 62 w 210"/>
                <a:gd name="T3" fmla="*/ 112 h 112"/>
                <a:gd name="T4" fmla="*/ 210 w 210"/>
                <a:gd name="T5" fmla="*/ 0 h 112"/>
                <a:gd name="T6" fmla="*/ 0 w 210"/>
                <a:gd name="T7" fmla="*/ 13 h 112"/>
              </a:gdLst>
              <a:ahLst/>
              <a:cxnLst>
                <a:cxn ang="0">
                  <a:pos x="T0" y="T1"/>
                </a:cxn>
                <a:cxn ang="0">
                  <a:pos x="T2" y="T3"/>
                </a:cxn>
                <a:cxn ang="0">
                  <a:pos x="T4" y="T5"/>
                </a:cxn>
                <a:cxn ang="0">
                  <a:pos x="T6" y="T7"/>
                </a:cxn>
              </a:cxnLst>
              <a:rect l="0" t="0" r="r" b="b"/>
              <a:pathLst>
                <a:path w="210" h="112">
                  <a:moveTo>
                    <a:pt x="0" y="13"/>
                  </a:moveTo>
                  <a:lnTo>
                    <a:pt x="62" y="112"/>
                  </a:lnTo>
                  <a:lnTo>
                    <a:pt x="210" y="0"/>
                  </a:lnTo>
                  <a:lnTo>
                    <a:pt x="0" y="13"/>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4" name="Freeform 667"/>
            <p:cNvSpPr>
              <a:spLocks/>
            </p:cNvSpPr>
            <p:nvPr/>
          </p:nvSpPr>
          <p:spPr bwMode="auto">
            <a:xfrm>
              <a:off x="9685338" y="487363"/>
              <a:ext cx="98425" cy="117475"/>
            </a:xfrm>
            <a:custGeom>
              <a:avLst/>
              <a:gdLst>
                <a:gd name="T0" fmla="*/ 0 w 123"/>
                <a:gd name="T1" fmla="*/ 13 h 149"/>
                <a:gd name="T2" fmla="*/ 99 w 123"/>
                <a:gd name="T3" fmla="*/ 0 h 149"/>
                <a:gd name="T4" fmla="*/ 123 w 123"/>
                <a:gd name="T5" fmla="*/ 63 h 149"/>
                <a:gd name="T6" fmla="*/ 110 w 123"/>
                <a:gd name="T7" fmla="*/ 149 h 149"/>
                <a:gd name="T8" fmla="*/ 36 w 123"/>
                <a:gd name="T9" fmla="*/ 87 h 149"/>
                <a:gd name="T10" fmla="*/ 0 w 123"/>
                <a:gd name="T11" fmla="*/ 13 h 149"/>
              </a:gdLst>
              <a:ahLst/>
              <a:cxnLst>
                <a:cxn ang="0">
                  <a:pos x="T0" y="T1"/>
                </a:cxn>
                <a:cxn ang="0">
                  <a:pos x="T2" y="T3"/>
                </a:cxn>
                <a:cxn ang="0">
                  <a:pos x="T4" y="T5"/>
                </a:cxn>
                <a:cxn ang="0">
                  <a:pos x="T6" y="T7"/>
                </a:cxn>
                <a:cxn ang="0">
                  <a:pos x="T8" y="T9"/>
                </a:cxn>
                <a:cxn ang="0">
                  <a:pos x="T10" y="T11"/>
                </a:cxn>
              </a:cxnLst>
              <a:rect l="0" t="0" r="r" b="b"/>
              <a:pathLst>
                <a:path w="123" h="149">
                  <a:moveTo>
                    <a:pt x="0" y="13"/>
                  </a:moveTo>
                  <a:lnTo>
                    <a:pt x="99" y="0"/>
                  </a:lnTo>
                  <a:lnTo>
                    <a:pt x="123" y="63"/>
                  </a:lnTo>
                  <a:lnTo>
                    <a:pt x="110" y="149"/>
                  </a:lnTo>
                  <a:lnTo>
                    <a:pt x="36" y="87"/>
                  </a:lnTo>
                  <a:lnTo>
                    <a:pt x="0" y="13"/>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6" name="Freeform 669"/>
            <p:cNvSpPr>
              <a:spLocks/>
            </p:cNvSpPr>
            <p:nvPr/>
          </p:nvSpPr>
          <p:spPr bwMode="auto">
            <a:xfrm>
              <a:off x="10339388" y="644525"/>
              <a:ext cx="127000" cy="204788"/>
            </a:xfrm>
            <a:custGeom>
              <a:avLst/>
              <a:gdLst>
                <a:gd name="T0" fmla="*/ 0 w 160"/>
                <a:gd name="T1" fmla="*/ 0 h 259"/>
                <a:gd name="T2" fmla="*/ 37 w 160"/>
                <a:gd name="T3" fmla="*/ 74 h 259"/>
                <a:gd name="T4" fmla="*/ 37 w 160"/>
                <a:gd name="T5" fmla="*/ 197 h 259"/>
                <a:gd name="T6" fmla="*/ 13 w 160"/>
                <a:gd name="T7" fmla="*/ 259 h 259"/>
                <a:gd name="T8" fmla="*/ 160 w 160"/>
                <a:gd name="T9" fmla="*/ 173 h 259"/>
                <a:gd name="T10" fmla="*/ 160 w 160"/>
                <a:gd name="T11" fmla="*/ 12 h 259"/>
                <a:gd name="T12" fmla="*/ 0 w 160"/>
                <a:gd name="T13" fmla="*/ 0 h 259"/>
              </a:gdLst>
              <a:ahLst/>
              <a:cxnLst>
                <a:cxn ang="0">
                  <a:pos x="T0" y="T1"/>
                </a:cxn>
                <a:cxn ang="0">
                  <a:pos x="T2" y="T3"/>
                </a:cxn>
                <a:cxn ang="0">
                  <a:pos x="T4" y="T5"/>
                </a:cxn>
                <a:cxn ang="0">
                  <a:pos x="T6" y="T7"/>
                </a:cxn>
                <a:cxn ang="0">
                  <a:pos x="T8" y="T9"/>
                </a:cxn>
                <a:cxn ang="0">
                  <a:pos x="T10" y="T11"/>
                </a:cxn>
                <a:cxn ang="0">
                  <a:pos x="T12" y="T13"/>
                </a:cxn>
              </a:cxnLst>
              <a:rect l="0" t="0" r="r" b="b"/>
              <a:pathLst>
                <a:path w="160" h="259">
                  <a:moveTo>
                    <a:pt x="0" y="0"/>
                  </a:moveTo>
                  <a:lnTo>
                    <a:pt x="37" y="74"/>
                  </a:lnTo>
                  <a:lnTo>
                    <a:pt x="37" y="197"/>
                  </a:lnTo>
                  <a:lnTo>
                    <a:pt x="13" y="259"/>
                  </a:lnTo>
                  <a:lnTo>
                    <a:pt x="160" y="173"/>
                  </a:lnTo>
                  <a:lnTo>
                    <a:pt x="160" y="12"/>
                  </a:lnTo>
                  <a:lnTo>
                    <a:pt x="0"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670"/>
            <p:cNvSpPr>
              <a:spLocks/>
            </p:cNvSpPr>
            <p:nvPr/>
          </p:nvSpPr>
          <p:spPr bwMode="auto">
            <a:xfrm>
              <a:off x="10914063" y="565150"/>
              <a:ext cx="157163" cy="166688"/>
            </a:xfrm>
            <a:custGeom>
              <a:avLst/>
              <a:gdLst>
                <a:gd name="T0" fmla="*/ 197 w 197"/>
                <a:gd name="T1" fmla="*/ 0 h 210"/>
                <a:gd name="T2" fmla="*/ 110 w 197"/>
                <a:gd name="T3" fmla="*/ 63 h 210"/>
                <a:gd name="T4" fmla="*/ 0 w 197"/>
                <a:gd name="T5" fmla="*/ 87 h 210"/>
                <a:gd name="T6" fmla="*/ 136 w 197"/>
                <a:gd name="T7" fmla="*/ 111 h 210"/>
                <a:gd name="T8" fmla="*/ 197 w 197"/>
                <a:gd name="T9" fmla="*/ 210 h 210"/>
                <a:gd name="T10" fmla="*/ 197 w 197"/>
                <a:gd name="T11" fmla="*/ 99 h 210"/>
                <a:gd name="T12" fmla="*/ 197 w 197"/>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197" h="210">
                  <a:moveTo>
                    <a:pt x="197" y="0"/>
                  </a:moveTo>
                  <a:lnTo>
                    <a:pt x="110" y="63"/>
                  </a:lnTo>
                  <a:lnTo>
                    <a:pt x="0" y="87"/>
                  </a:lnTo>
                  <a:lnTo>
                    <a:pt x="136" y="111"/>
                  </a:lnTo>
                  <a:lnTo>
                    <a:pt x="197" y="210"/>
                  </a:lnTo>
                  <a:lnTo>
                    <a:pt x="197" y="99"/>
                  </a:lnTo>
                  <a:lnTo>
                    <a:pt x="197"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8" name="Freeform 671"/>
            <p:cNvSpPr>
              <a:spLocks/>
            </p:cNvSpPr>
            <p:nvPr/>
          </p:nvSpPr>
          <p:spPr bwMode="auto">
            <a:xfrm>
              <a:off x="9296401" y="468313"/>
              <a:ext cx="234950" cy="244475"/>
            </a:xfrm>
            <a:custGeom>
              <a:avLst/>
              <a:gdLst>
                <a:gd name="T0" fmla="*/ 233 w 296"/>
                <a:gd name="T1" fmla="*/ 0 h 309"/>
                <a:gd name="T2" fmla="*/ 110 w 296"/>
                <a:gd name="T3" fmla="*/ 61 h 309"/>
                <a:gd name="T4" fmla="*/ 24 w 296"/>
                <a:gd name="T5" fmla="*/ 173 h 309"/>
                <a:gd name="T6" fmla="*/ 0 w 296"/>
                <a:gd name="T7" fmla="*/ 309 h 309"/>
                <a:gd name="T8" fmla="*/ 135 w 296"/>
                <a:gd name="T9" fmla="*/ 244 h 309"/>
                <a:gd name="T10" fmla="*/ 223 w 296"/>
                <a:gd name="T11" fmla="*/ 151 h 309"/>
                <a:gd name="T12" fmla="*/ 296 w 296"/>
                <a:gd name="T13" fmla="*/ 53 h 309"/>
                <a:gd name="T14" fmla="*/ 233 w 296"/>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6" h="309">
                  <a:moveTo>
                    <a:pt x="233" y="0"/>
                  </a:moveTo>
                  <a:lnTo>
                    <a:pt x="110" y="61"/>
                  </a:lnTo>
                  <a:lnTo>
                    <a:pt x="24" y="173"/>
                  </a:lnTo>
                  <a:lnTo>
                    <a:pt x="0" y="309"/>
                  </a:lnTo>
                  <a:lnTo>
                    <a:pt x="135" y="244"/>
                  </a:lnTo>
                  <a:lnTo>
                    <a:pt x="223" y="151"/>
                  </a:lnTo>
                  <a:lnTo>
                    <a:pt x="296" y="53"/>
                  </a:lnTo>
                  <a:lnTo>
                    <a:pt x="233"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2" name="Freeform 675"/>
            <p:cNvSpPr>
              <a:spLocks/>
            </p:cNvSpPr>
            <p:nvPr/>
          </p:nvSpPr>
          <p:spPr bwMode="auto">
            <a:xfrm>
              <a:off x="10263188" y="466725"/>
              <a:ext cx="303213" cy="142875"/>
            </a:xfrm>
            <a:custGeom>
              <a:avLst/>
              <a:gdLst>
                <a:gd name="T0" fmla="*/ 300 w 381"/>
                <a:gd name="T1" fmla="*/ 20 h 181"/>
                <a:gd name="T2" fmla="*/ 151 w 381"/>
                <a:gd name="T3" fmla="*/ 0 h 181"/>
                <a:gd name="T4" fmla="*/ 30 w 381"/>
                <a:gd name="T5" fmla="*/ 60 h 181"/>
                <a:gd name="T6" fmla="*/ 0 w 381"/>
                <a:gd name="T7" fmla="*/ 181 h 181"/>
                <a:gd name="T8" fmla="*/ 70 w 381"/>
                <a:gd name="T9" fmla="*/ 161 h 181"/>
                <a:gd name="T10" fmla="*/ 130 w 381"/>
                <a:gd name="T11" fmla="*/ 100 h 181"/>
                <a:gd name="T12" fmla="*/ 80 w 381"/>
                <a:gd name="T13" fmla="*/ 100 h 181"/>
                <a:gd name="T14" fmla="*/ 140 w 381"/>
                <a:gd name="T15" fmla="*/ 60 h 181"/>
                <a:gd name="T16" fmla="*/ 251 w 381"/>
                <a:gd name="T17" fmla="*/ 60 h 181"/>
                <a:gd name="T18" fmla="*/ 381 w 381"/>
                <a:gd name="T19" fmla="*/ 30 h 181"/>
                <a:gd name="T20" fmla="*/ 300 w 381"/>
                <a:gd name="T21" fmla="*/ 2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181">
                  <a:moveTo>
                    <a:pt x="300" y="20"/>
                  </a:moveTo>
                  <a:lnTo>
                    <a:pt x="151" y="0"/>
                  </a:lnTo>
                  <a:lnTo>
                    <a:pt x="30" y="60"/>
                  </a:lnTo>
                  <a:lnTo>
                    <a:pt x="0" y="181"/>
                  </a:lnTo>
                  <a:lnTo>
                    <a:pt x="70" y="161"/>
                  </a:lnTo>
                  <a:lnTo>
                    <a:pt x="130" y="100"/>
                  </a:lnTo>
                  <a:lnTo>
                    <a:pt x="80" y="100"/>
                  </a:lnTo>
                  <a:lnTo>
                    <a:pt x="140" y="60"/>
                  </a:lnTo>
                  <a:lnTo>
                    <a:pt x="251" y="60"/>
                  </a:lnTo>
                  <a:lnTo>
                    <a:pt x="381" y="30"/>
                  </a:lnTo>
                  <a:lnTo>
                    <a:pt x="300" y="2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Freeform 676"/>
            <p:cNvSpPr>
              <a:spLocks/>
            </p:cNvSpPr>
            <p:nvPr/>
          </p:nvSpPr>
          <p:spPr bwMode="auto">
            <a:xfrm>
              <a:off x="10447338" y="554038"/>
              <a:ext cx="134938" cy="288925"/>
            </a:xfrm>
            <a:custGeom>
              <a:avLst/>
              <a:gdLst>
                <a:gd name="T0" fmla="*/ 70 w 171"/>
                <a:gd name="T1" fmla="*/ 0 h 363"/>
                <a:gd name="T2" fmla="*/ 21 w 171"/>
                <a:gd name="T3" fmla="*/ 101 h 363"/>
                <a:gd name="T4" fmla="*/ 0 w 171"/>
                <a:gd name="T5" fmla="*/ 201 h 363"/>
                <a:gd name="T6" fmla="*/ 40 w 171"/>
                <a:gd name="T7" fmla="*/ 262 h 363"/>
                <a:gd name="T8" fmla="*/ 171 w 171"/>
                <a:gd name="T9" fmla="*/ 363 h 363"/>
                <a:gd name="T10" fmla="*/ 141 w 171"/>
                <a:gd name="T11" fmla="*/ 262 h 363"/>
                <a:gd name="T12" fmla="*/ 121 w 171"/>
                <a:gd name="T13" fmla="*/ 161 h 363"/>
                <a:gd name="T14" fmla="*/ 61 w 171"/>
                <a:gd name="T15" fmla="*/ 152 h 363"/>
                <a:gd name="T16" fmla="*/ 81 w 171"/>
                <a:gd name="T17" fmla="*/ 101 h 363"/>
                <a:gd name="T18" fmla="*/ 141 w 171"/>
                <a:gd name="T19" fmla="*/ 0 h 363"/>
                <a:gd name="T20" fmla="*/ 70 w 171"/>
                <a:gd name="T21"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363">
                  <a:moveTo>
                    <a:pt x="70" y="0"/>
                  </a:moveTo>
                  <a:lnTo>
                    <a:pt x="21" y="101"/>
                  </a:lnTo>
                  <a:lnTo>
                    <a:pt x="0" y="201"/>
                  </a:lnTo>
                  <a:lnTo>
                    <a:pt x="40" y="262"/>
                  </a:lnTo>
                  <a:lnTo>
                    <a:pt x="171" y="363"/>
                  </a:lnTo>
                  <a:lnTo>
                    <a:pt x="141" y="262"/>
                  </a:lnTo>
                  <a:lnTo>
                    <a:pt x="121" y="161"/>
                  </a:lnTo>
                  <a:lnTo>
                    <a:pt x="61" y="152"/>
                  </a:lnTo>
                  <a:lnTo>
                    <a:pt x="81" y="101"/>
                  </a:lnTo>
                  <a:lnTo>
                    <a:pt x="141" y="0"/>
                  </a:lnTo>
                  <a:lnTo>
                    <a:pt x="70"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4" name="Freeform 677"/>
            <p:cNvSpPr>
              <a:spLocks/>
            </p:cNvSpPr>
            <p:nvPr/>
          </p:nvSpPr>
          <p:spPr bwMode="auto">
            <a:xfrm>
              <a:off x="10621963" y="617538"/>
              <a:ext cx="247650" cy="153988"/>
            </a:xfrm>
            <a:custGeom>
              <a:avLst/>
              <a:gdLst>
                <a:gd name="T0" fmla="*/ 0 w 311"/>
                <a:gd name="T1" fmla="*/ 1 h 193"/>
                <a:gd name="T2" fmla="*/ 51 w 311"/>
                <a:gd name="T3" fmla="*/ 73 h 193"/>
                <a:gd name="T4" fmla="*/ 90 w 311"/>
                <a:gd name="T5" fmla="*/ 152 h 193"/>
                <a:gd name="T6" fmla="*/ 191 w 311"/>
                <a:gd name="T7" fmla="*/ 183 h 193"/>
                <a:gd name="T8" fmla="*/ 311 w 311"/>
                <a:gd name="T9" fmla="*/ 193 h 193"/>
                <a:gd name="T10" fmla="*/ 262 w 311"/>
                <a:gd name="T11" fmla="*/ 102 h 193"/>
                <a:gd name="T12" fmla="*/ 121 w 311"/>
                <a:gd name="T13" fmla="*/ 32 h 193"/>
                <a:gd name="T14" fmla="*/ 115 w 311"/>
                <a:gd name="T15" fmla="*/ 30 h 193"/>
                <a:gd name="T16" fmla="*/ 100 w 311"/>
                <a:gd name="T17" fmla="*/ 26 h 193"/>
                <a:gd name="T18" fmla="*/ 80 w 311"/>
                <a:gd name="T19" fmla="*/ 20 h 193"/>
                <a:gd name="T20" fmla="*/ 57 w 311"/>
                <a:gd name="T21" fmla="*/ 13 h 193"/>
                <a:gd name="T22" fmla="*/ 34 w 311"/>
                <a:gd name="T23" fmla="*/ 7 h 193"/>
                <a:gd name="T24" fmla="*/ 15 w 311"/>
                <a:gd name="T25" fmla="*/ 1 h 193"/>
                <a:gd name="T26" fmla="*/ 2 w 311"/>
                <a:gd name="T27" fmla="*/ 0 h 193"/>
                <a:gd name="T28" fmla="*/ 0 w 311"/>
                <a:gd name="T29" fmla="*/ 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1" h="193">
                  <a:moveTo>
                    <a:pt x="0" y="1"/>
                  </a:moveTo>
                  <a:lnTo>
                    <a:pt x="51" y="73"/>
                  </a:lnTo>
                  <a:lnTo>
                    <a:pt x="90" y="152"/>
                  </a:lnTo>
                  <a:lnTo>
                    <a:pt x="191" y="183"/>
                  </a:lnTo>
                  <a:lnTo>
                    <a:pt x="311" y="193"/>
                  </a:lnTo>
                  <a:lnTo>
                    <a:pt x="262" y="102"/>
                  </a:lnTo>
                  <a:lnTo>
                    <a:pt x="121" y="32"/>
                  </a:lnTo>
                  <a:lnTo>
                    <a:pt x="115" y="30"/>
                  </a:lnTo>
                  <a:lnTo>
                    <a:pt x="100" y="26"/>
                  </a:lnTo>
                  <a:lnTo>
                    <a:pt x="80" y="20"/>
                  </a:lnTo>
                  <a:lnTo>
                    <a:pt x="57" y="13"/>
                  </a:lnTo>
                  <a:lnTo>
                    <a:pt x="34" y="7"/>
                  </a:lnTo>
                  <a:lnTo>
                    <a:pt x="15" y="1"/>
                  </a:lnTo>
                  <a:lnTo>
                    <a:pt x="2" y="0"/>
                  </a:lnTo>
                  <a:lnTo>
                    <a:pt x="0" y="1"/>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678"/>
            <p:cNvSpPr>
              <a:spLocks/>
            </p:cNvSpPr>
            <p:nvPr/>
          </p:nvSpPr>
          <p:spPr bwMode="auto">
            <a:xfrm>
              <a:off x="9520238" y="649288"/>
              <a:ext cx="307975" cy="130175"/>
            </a:xfrm>
            <a:custGeom>
              <a:avLst/>
              <a:gdLst>
                <a:gd name="T0" fmla="*/ 0 w 387"/>
                <a:gd name="T1" fmla="*/ 15 h 166"/>
                <a:gd name="T2" fmla="*/ 67 w 387"/>
                <a:gd name="T3" fmla="*/ 6 h 166"/>
                <a:gd name="T4" fmla="*/ 199 w 387"/>
                <a:gd name="T5" fmla="*/ 0 h 166"/>
                <a:gd name="T6" fmla="*/ 304 w 387"/>
                <a:gd name="T7" fmla="*/ 28 h 166"/>
                <a:gd name="T8" fmla="*/ 387 w 387"/>
                <a:gd name="T9" fmla="*/ 138 h 166"/>
                <a:gd name="T10" fmla="*/ 301 w 387"/>
                <a:gd name="T11" fmla="*/ 166 h 166"/>
                <a:gd name="T12" fmla="*/ 136 w 387"/>
                <a:gd name="T13" fmla="*/ 127 h 166"/>
                <a:gd name="T14" fmla="*/ 53 w 387"/>
                <a:gd name="T15" fmla="*/ 65 h 166"/>
                <a:gd name="T16" fmla="*/ 4 w 387"/>
                <a:gd name="T17" fmla="*/ 49 h 166"/>
                <a:gd name="T18" fmla="*/ 0 w 387"/>
                <a:gd name="T19" fmla="*/ 1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166">
                  <a:moveTo>
                    <a:pt x="0" y="15"/>
                  </a:moveTo>
                  <a:lnTo>
                    <a:pt x="67" y="6"/>
                  </a:lnTo>
                  <a:lnTo>
                    <a:pt x="199" y="0"/>
                  </a:lnTo>
                  <a:lnTo>
                    <a:pt x="304" y="28"/>
                  </a:lnTo>
                  <a:lnTo>
                    <a:pt x="387" y="138"/>
                  </a:lnTo>
                  <a:lnTo>
                    <a:pt x="301" y="166"/>
                  </a:lnTo>
                  <a:lnTo>
                    <a:pt x="136" y="127"/>
                  </a:lnTo>
                  <a:lnTo>
                    <a:pt x="53" y="65"/>
                  </a:lnTo>
                  <a:lnTo>
                    <a:pt x="4" y="49"/>
                  </a:lnTo>
                  <a:lnTo>
                    <a:pt x="0" y="15"/>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679"/>
            <p:cNvSpPr>
              <a:spLocks/>
            </p:cNvSpPr>
            <p:nvPr/>
          </p:nvSpPr>
          <p:spPr bwMode="auto">
            <a:xfrm>
              <a:off x="9289255" y="814388"/>
              <a:ext cx="1808191" cy="452457"/>
            </a:xfrm>
            <a:custGeom>
              <a:avLst/>
              <a:gdLst>
                <a:gd name="T0" fmla="*/ 0 w 2265"/>
                <a:gd name="T1" fmla="*/ 231 h 631"/>
                <a:gd name="T2" fmla="*/ 193 w 2265"/>
                <a:gd name="T3" fmla="*/ 218 h 631"/>
                <a:gd name="T4" fmla="*/ 436 w 2265"/>
                <a:gd name="T5" fmla="*/ 154 h 631"/>
                <a:gd name="T6" fmla="*/ 717 w 2265"/>
                <a:gd name="T7" fmla="*/ 103 h 631"/>
                <a:gd name="T8" fmla="*/ 1062 w 2265"/>
                <a:gd name="T9" fmla="*/ 51 h 631"/>
                <a:gd name="T10" fmla="*/ 1280 w 2265"/>
                <a:gd name="T11" fmla="*/ 0 h 631"/>
                <a:gd name="T12" fmla="*/ 1536 w 2265"/>
                <a:gd name="T13" fmla="*/ 12 h 631"/>
                <a:gd name="T14" fmla="*/ 1894 w 2265"/>
                <a:gd name="T15" fmla="*/ 39 h 631"/>
                <a:gd name="T16" fmla="*/ 2265 w 2265"/>
                <a:gd name="T17" fmla="*/ 0 h 631"/>
                <a:gd name="T18" fmla="*/ 2265 w 2265"/>
                <a:gd name="T19" fmla="*/ 154 h 631"/>
                <a:gd name="T20" fmla="*/ 2099 w 2265"/>
                <a:gd name="T21" fmla="*/ 154 h 631"/>
                <a:gd name="T22" fmla="*/ 1242 w 2265"/>
                <a:gd name="T23" fmla="*/ 77 h 631"/>
                <a:gd name="T24" fmla="*/ 1177 w 2265"/>
                <a:gd name="T25" fmla="*/ 154 h 631"/>
                <a:gd name="T26" fmla="*/ 1370 w 2265"/>
                <a:gd name="T27" fmla="*/ 258 h 631"/>
                <a:gd name="T28" fmla="*/ 1741 w 2265"/>
                <a:gd name="T29" fmla="*/ 308 h 631"/>
                <a:gd name="T30" fmla="*/ 2188 w 2265"/>
                <a:gd name="T31" fmla="*/ 424 h 631"/>
                <a:gd name="T32" fmla="*/ 2240 w 2265"/>
                <a:gd name="T33" fmla="*/ 631 h 631"/>
                <a:gd name="T34" fmla="*/ 2124 w 2265"/>
                <a:gd name="T35" fmla="*/ 489 h 631"/>
                <a:gd name="T36" fmla="*/ 1638 w 2265"/>
                <a:gd name="T37" fmla="*/ 334 h 631"/>
                <a:gd name="T38" fmla="*/ 1343 w 2265"/>
                <a:gd name="T39" fmla="*/ 321 h 631"/>
                <a:gd name="T40" fmla="*/ 999 w 2265"/>
                <a:gd name="T41" fmla="*/ 129 h 631"/>
                <a:gd name="T42" fmla="*/ 781 w 2265"/>
                <a:gd name="T43" fmla="*/ 167 h 631"/>
                <a:gd name="T44" fmla="*/ 410 w 2265"/>
                <a:gd name="T45" fmla="*/ 258 h 631"/>
                <a:gd name="T46" fmla="*/ 0 w 2265"/>
                <a:gd name="T47" fmla="*/ 334 h 631"/>
                <a:gd name="T48" fmla="*/ 0 w 2265"/>
                <a:gd name="T49" fmla="*/ 231 h 631"/>
                <a:gd name="connsiteX0" fmla="*/ 159 w 10000"/>
                <a:gd name="connsiteY0" fmla="*/ 4471 h 10000"/>
                <a:gd name="connsiteX1" fmla="*/ 852 w 10000"/>
                <a:gd name="connsiteY1" fmla="*/ 3455 h 10000"/>
                <a:gd name="connsiteX2" fmla="*/ 1925 w 10000"/>
                <a:gd name="connsiteY2" fmla="*/ 2441 h 10000"/>
                <a:gd name="connsiteX3" fmla="*/ 3166 w 10000"/>
                <a:gd name="connsiteY3" fmla="*/ 1632 h 10000"/>
                <a:gd name="connsiteX4" fmla="*/ 4689 w 10000"/>
                <a:gd name="connsiteY4" fmla="*/ 808 h 10000"/>
                <a:gd name="connsiteX5" fmla="*/ 5651 w 10000"/>
                <a:gd name="connsiteY5" fmla="*/ 0 h 10000"/>
                <a:gd name="connsiteX6" fmla="*/ 6781 w 10000"/>
                <a:gd name="connsiteY6" fmla="*/ 190 h 10000"/>
                <a:gd name="connsiteX7" fmla="*/ 8362 w 10000"/>
                <a:gd name="connsiteY7" fmla="*/ 618 h 10000"/>
                <a:gd name="connsiteX8" fmla="*/ 10000 w 10000"/>
                <a:gd name="connsiteY8" fmla="*/ 0 h 10000"/>
                <a:gd name="connsiteX9" fmla="*/ 10000 w 10000"/>
                <a:gd name="connsiteY9" fmla="*/ 2441 h 10000"/>
                <a:gd name="connsiteX10" fmla="*/ 9267 w 10000"/>
                <a:gd name="connsiteY10" fmla="*/ 2441 h 10000"/>
                <a:gd name="connsiteX11" fmla="*/ 5483 w 10000"/>
                <a:gd name="connsiteY11" fmla="*/ 1220 h 10000"/>
                <a:gd name="connsiteX12" fmla="*/ 5196 w 10000"/>
                <a:gd name="connsiteY12" fmla="*/ 2441 h 10000"/>
                <a:gd name="connsiteX13" fmla="*/ 6049 w 10000"/>
                <a:gd name="connsiteY13" fmla="*/ 4089 h 10000"/>
                <a:gd name="connsiteX14" fmla="*/ 7687 w 10000"/>
                <a:gd name="connsiteY14" fmla="*/ 4881 h 10000"/>
                <a:gd name="connsiteX15" fmla="*/ 9660 w 10000"/>
                <a:gd name="connsiteY15" fmla="*/ 6719 h 10000"/>
                <a:gd name="connsiteX16" fmla="*/ 9890 w 10000"/>
                <a:gd name="connsiteY16" fmla="*/ 10000 h 10000"/>
                <a:gd name="connsiteX17" fmla="*/ 9377 w 10000"/>
                <a:gd name="connsiteY17" fmla="*/ 7750 h 10000"/>
                <a:gd name="connsiteX18" fmla="*/ 7232 w 10000"/>
                <a:gd name="connsiteY18" fmla="*/ 5293 h 10000"/>
                <a:gd name="connsiteX19" fmla="*/ 5929 w 10000"/>
                <a:gd name="connsiteY19" fmla="*/ 5087 h 10000"/>
                <a:gd name="connsiteX20" fmla="*/ 4411 w 10000"/>
                <a:gd name="connsiteY20" fmla="*/ 2044 h 10000"/>
                <a:gd name="connsiteX21" fmla="*/ 3448 w 10000"/>
                <a:gd name="connsiteY21" fmla="*/ 2647 h 10000"/>
                <a:gd name="connsiteX22" fmla="*/ 1810 w 10000"/>
                <a:gd name="connsiteY22" fmla="*/ 4089 h 10000"/>
                <a:gd name="connsiteX23" fmla="*/ 0 w 10000"/>
                <a:gd name="connsiteY23" fmla="*/ 5293 h 10000"/>
                <a:gd name="connsiteX24" fmla="*/ 159 w 10000"/>
                <a:gd name="connsiteY24" fmla="*/ 4471 h 10000"/>
                <a:gd name="connsiteX0" fmla="*/ 159 w 10000"/>
                <a:gd name="connsiteY0" fmla="*/ 4471 h 10000"/>
                <a:gd name="connsiteX1" fmla="*/ 905 w 10000"/>
                <a:gd name="connsiteY1" fmla="*/ 3693 h 10000"/>
                <a:gd name="connsiteX2" fmla="*/ 1925 w 10000"/>
                <a:gd name="connsiteY2" fmla="*/ 2441 h 10000"/>
                <a:gd name="connsiteX3" fmla="*/ 3166 w 10000"/>
                <a:gd name="connsiteY3" fmla="*/ 1632 h 10000"/>
                <a:gd name="connsiteX4" fmla="*/ 4689 w 10000"/>
                <a:gd name="connsiteY4" fmla="*/ 808 h 10000"/>
                <a:gd name="connsiteX5" fmla="*/ 5651 w 10000"/>
                <a:gd name="connsiteY5" fmla="*/ 0 h 10000"/>
                <a:gd name="connsiteX6" fmla="*/ 6781 w 10000"/>
                <a:gd name="connsiteY6" fmla="*/ 190 h 10000"/>
                <a:gd name="connsiteX7" fmla="*/ 8362 w 10000"/>
                <a:gd name="connsiteY7" fmla="*/ 618 h 10000"/>
                <a:gd name="connsiteX8" fmla="*/ 10000 w 10000"/>
                <a:gd name="connsiteY8" fmla="*/ 0 h 10000"/>
                <a:gd name="connsiteX9" fmla="*/ 10000 w 10000"/>
                <a:gd name="connsiteY9" fmla="*/ 2441 h 10000"/>
                <a:gd name="connsiteX10" fmla="*/ 9267 w 10000"/>
                <a:gd name="connsiteY10" fmla="*/ 2441 h 10000"/>
                <a:gd name="connsiteX11" fmla="*/ 5483 w 10000"/>
                <a:gd name="connsiteY11" fmla="*/ 1220 h 10000"/>
                <a:gd name="connsiteX12" fmla="*/ 5196 w 10000"/>
                <a:gd name="connsiteY12" fmla="*/ 2441 h 10000"/>
                <a:gd name="connsiteX13" fmla="*/ 6049 w 10000"/>
                <a:gd name="connsiteY13" fmla="*/ 4089 h 10000"/>
                <a:gd name="connsiteX14" fmla="*/ 7687 w 10000"/>
                <a:gd name="connsiteY14" fmla="*/ 4881 h 10000"/>
                <a:gd name="connsiteX15" fmla="*/ 9660 w 10000"/>
                <a:gd name="connsiteY15" fmla="*/ 6719 h 10000"/>
                <a:gd name="connsiteX16" fmla="*/ 9890 w 10000"/>
                <a:gd name="connsiteY16" fmla="*/ 10000 h 10000"/>
                <a:gd name="connsiteX17" fmla="*/ 9377 w 10000"/>
                <a:gd name="connsiteY17" fmla="*/ 7750 h 10000"/>
                <a:gd name="connsiteX18" fmla="*/ 7232 w 10000"/>
                <a:gd name="connsiteY18" fmla="*/ 5293 h 10000"/>
                <a:gd name="connsiteX19" fmla="*/ 5929 w 10000"/>
                <a:gd name="connsiteY19" fmla="*/ 5087 h 10000"/>
                <a:gd name="connsiteX20" fmla="*/ 4411 w 10000"/>
                <a:gd name="connsiteY20" fmla="*/ 2044 h 10000"/>
                <a:gd name="connsiteX21" fmla="*/ 3448 w 10000"/>
                <a:gd name="connsiteY21" fmla="*/ 2647 h 10000"/>
                <a:gd name="connsiteX22" fmla="*/ 1810 w 10000"/>
                <a:gd name="connsiteY22" fmla="*/ 4089 h 10000"/>
                <a:gd name="connsiteX23" fmla="*/ 0 w 10000"/>
                <a:gd name="connsiteY23" fmla="*/ 5293 h 10000"/>
                <a:gd name="connsiteX24" fmla="*/ 159 w 10000"/>
                <a:gd name="connsiteY24" fmla="*/ 4471 h 10000"/>
                <a:gd name="connsiteX0" fmla="*/ 305 w 10000"/>
                <a:gd name="connsiteY0" fmla="*/ 4519 h 10000"/>
                <a:gd name="connsiteX1" fmla="*/ 905 w 10000"/>
                <a:gd name="connsiteY1" fmla="*/ 3693 h 10000"/>
                <a:gd name="connsiteX2" fmla="*/ 1925 w 10000"/>
                <a:gd name="connsiteY2" fmla="*/ 2441 h 10000"/>
                <a:gd name="connsiteX3" fmla="*/ 3166 w 10000"/>
                <a:gd name="connsiteY3" fmla="*/ 1632 h 10000"/>
                <a:gd name="connsiteX4" fmla="*/ 4689 w 10000"/>
                <a:gd name="connsiteY4" fmla="*/ 808 h 10000"/>
                <a:gd name="connsiteX5" fmla="*/ 5651 w 10000"/>
                <a:gd name="connsiteY5" fmla="*/ 0 h 10000"/>
                <a:gd name="connsiteX6" fmla="*/ 6781 w 10000"/>
                <a:gd name="connsiteY6" fmla="*/ 190 h 10000"/>
                <a:gd name="connsiteX7" fmla="*/ 8362 w 10000"/>
                <a:gd name="connsiteY7" fmla="*/ 618 h 10000"/>
                <a:gd name="connsiteX8" fmla="*/ 10000 w 10000"/>
                <a:gd name="connsiteY8" fmla="*/ 0 h 10000"/>
                <a:gd name="connsiteX9" fmla="*/ 10000 w 10000"/>
                <a:gd name="connsiteY9" fmla="*/ 2441 h 10000"/>
                <a:gd name="connsiteX10" fmla="*/ 9267 w 10000"/>
                <a:gd name="connsiteY10" fmla="*/ 2441 h 10000"/>
                <a:gd name="connsiteX11" fmla="*/ 5483 w 10000"/>
                <a:gd name="connsiteY11" fmla="*/ 1220 h 10000"/>
                <a:gd name="connsiteX12" fmla="*/ 5196 w 10000"/>
                <a:gd name="connsiteY12" fmla="*/ 2441 h 10000"/>
                <a:gd name="connsiteX13" fmla="*/ 6049 w 10000"/>
                <a:gd name="connsiteY13" fmla="*/ 4089 h 10000"/>
                <a:gd name="connsiteX14" fmla="*/ 7687 w 10000"/>
                <a:gd name="connsiteY14" fmla="*/ 4881 h 10000"/>
                <a:gd name="connsiteX15" fmla="*/ 9660 w 10000"/>
                <a:gd name="connsiteY15" fmla="*/ 6719 h 10000"/>
                <a:gd name="connsiteX16" fmla="*/ 9890 w 10000"/>
                <a:gd name="connsiteY16" fmla="*/ 10000 h 10000"/>
                <a:gd name="connsiteX17" fmla="*/ 9377 w 10000"/>
                <a:gd name="connsiteY17" fmla="*/ 7750 h 10000"/>
                <a:gd name="connsiteX18" fmla="*/ 7232 w 10000"/>
                <a:gd name="connsiteY18" fmla="*/ 5293 h 10000"/>
                <a:gd name="connsiteX19" fmla="*/ 5929 w 10000"/>
                <a:gd name="connsiteY19" fmla="*/ 5087 h 10000"/>
                <a:gd name="connsiteX20" fmla="*/ 4411 w 10000"/>
                <a:gd name="connsiteY20" fmla="*/ 2044 h 10000"/>
                <a:gd name="connsiteX21" fmla="*/ 3448 w 10000"/>
                <a:gd name="connsiteY21" fmla="*/ 2647 h 10000"/>
                <a:gd name="connsiteX22" fmla="*/ 1810 w 10000"/>
                <a:gd name="connsiteY22" fmla="*/ 4089 h 10000"/>
                <a:gd name="connsiteX23" fmla="*/ 0 w 10000"/>
                <a:gd name="connsiteY23" fmla="*/ 5293 h 10000"/>
                <a:gd name="connsiteX24" fmla="*/ 305 w 10000"/>
                <a:gd name="connsiteY24" fmla="*/ 4519 h 10000"/>
                <a:gd name="connsiteX0" fmla="*/ 305 w 10019"/>
                <a:gd name="connsiteY0" fmla="*/ 4519 h 10000"/>
                <a:gd name="connsiteX1" fmla="*/ 905 w 10019"/>
                <a:gd name="connsiteY1" fmla="*/ 3693 h 10000"/>
                <a:gd name="connsiteX2" fmla="*/ 1925 w 10019"/>
                <a:gd name="connsiteY2" fmla="*/ 2441 h 10000"/>
                <a:gd name="connsiteX3" fmla="*/ 3166 w 10019"/>
                <a:gd name="connsiteY3" fmla="*/ 1632 h 10000"/>
                <a:gd name="connsiteX4" fmla="*/ 4689 w 10019"/>
                <a:gd name="connsiteY4" fmla="*/ 808 h 10000"/>
                <a:gd name="connsiteX5" fmla="*/ 5651 w 10019"/>
                <a:gd name="connsiteY5" fmla="*/ 0 h 10000"/>
                <a:gd name="connsiteX6" fmla="*/ 6781 w 10019"/>
                <a:gd name="connsiteY6" fmla="*/ 190 h 10000"/>
                <a:gd name="connsiteX7" fmla="*/ 8362 w 10019"/>
                <a:gd name="connsiteY7" fmla="*/ 618 h 10000"/>
                <a:gd name="connsiteX8" fmla="*/ 10000 w 10019"/>
                <a:gd name="connsiteY8" fmla="*/ 0 h 10000"/>
                <a:gd name="connsiteX9" fmla="*/ 10000 w 10019"/>
                <a:gd name="connsiteY9" fmla="*/ 2441 h 10000"/>
                <a:gd name="connsiteX10" fmla="*/ 9267 w 10019"/>
                <a:gd name="connsiteY10" fmla="*/ 2441 h 10000"/>
                <a:gd name="connsiteX11" fmla="*/ 5483 w 10019"/>
                <a:gd name="connsiteY11" fmla="*/ 1220 h 10000"/>
                <a:gd name="connsiteX12" fmla="*/ 5196 w 10019"/>
                <a:gd name="connsiteY12" fmla="*/ 2441 h 10000"/>
                <a:gd name="connsiteX13" fmla="*/ 6049 w 10019"/>
                <a:gd name="connsiteY13" fmla="*/ 4089 h 10000"/>
                <a:gd name="connsiteX14" fmla="*/ 7687 w 10019"/>
                <a:gd name="connsiteY14" fmla="*/ 4881 h 10000"/>
                <a:gd name="connsiteX15" fmla="*/ 10005 w 10019"/>
                <a:gd name="connsiteY15" fmla="*/ 6862 h 10000"/>
                <a:gd name="connsiteX16" fmla="*/ 9890 w 10019"/>
                <a:gd name="connsiteY16" fmla="*/ 10000 h 10000"/>
                <a:gd name="connsiteX17" fmla="*/ 9377 w 10019"/>
                <a:gd name="connsiteY17" fmla="*/ 7750 h 10000"/>
                <a:gd name="connsiteX18" fmla="*/ 7232 w 10019"/>
                <a:gd name="connsiteY18" fmla="*/ 5293 h 10000"/>
                <a:gd name="connsiteX19" fmla="*/ 5929 w 10019"/>
                <a:gd name="connsiteY19" fmla="*/ 5087 h 10000"/>
                <a:gd name="connsiteX20" fmla="*/ 4411 w 10019"/>
                <a:gd name="connsiteY20" fmla="*/ 2044 h 10000"/>
                <a:gd name="connsiteX21" fmla="*/ 3448 w 10019"/>
                <a:gd name="connsiteY21" fmla="*/ 2647 h 10000"/>
                <a:gd name="connsiteX22" fmla="*/ 1810 w 10019"/>
                <a:gd name="connsiteY22" fmla="*/ 4089 h 10000"/>
                <a:gd name="connsiteX23" fmla="*/ 0 w 10019"/>
                <a:gd name="connsiteY23" fmla="*/ 5293 h 10000"/>
                <a:gd name="connsiteX24" fmla="*/ 305 w 10019"/>
                <a:gd name="connsiteY24" fmla="*/ 4519 h 10000"/>
                <a:gd name="connsiteX0" fmla="*/ 305 w 10062"/>
                <a:gd name="connsiteY0" fmla="*/ 4519 h 9048"/>
                <a:gd name="connsiteX1" fmla="*/ 905 w 10062"/>
                <a:gd name="connsiteY1" fmla="*/ 3693 h 9048"/>
                <a:gd name="connsiteX2" fmla="*/ 1925 w 10062"/>
                <a:gd name="connsiteY2" fmla="*/ 2441 h 9048"/>
                <a:gd name="connsiteX3" fmla="*/ 3166 w 10062"/>
                <a:gd name="connsiteY3" fmla="*/ 1632 h 9048"/>
                <a:gd name="connsiteX4" fmla="*/ 4689 w 10062"/>
                <a:gd name="connsiteY4" fmla="*/ 808 h 9048"/>
                <a:gd name="connsiteX5" fmla="*/ 5651 w 10062"/>
                <a:gd name="connsiteY5" fmla="*/ 0 h 9048"/>
                <a:gd name="connsiteX6" fmla="*/ 6781 w 10062"/>
                <a:gd name="connsiteY6" fmla="*/ 190 h 9048"/>
                <a:gd name="connsiteX7" fmla="*/ 8362 w 10062"/>
                <a:gd name="connsiteY7" fmla="*/ 618 h 9048"/>
                <a:gd name="connsiteX8" fmla="*/ 10000 w 10062"/>
                <a:gd name="connsiteY8" fmla="*/ 0 h 9048"/>
                <a:gd name="connsiteX9" fmla="*/ 10000 w 10062"/>
                <a:gd name="connsiteY9" fmla="*/ 2441 h 9048"/>
                <a:gd name="connsiteX10" fmla="*/ 9267 w 10062"/>
                <a:gd name="connsiteY10" fmla="*/ 2441 h 9048"/>
                <a:gd name="connsiteX11" fmla="*/ 5483 w 10062"/>
                <a:gd name="connsiteY11" fmla="*/ 1220 h 9048"/>
                <a:gd name="connsiteX12" fmla="*/ 5196 w 10062"/>
                <a:gd name="connsiteY12" fmla="*/ 2441 h 9048"/>
                <a:gd name="connsiteX13" fmla="*/ 6049 w 10062"/>
                <a:gd name="connsiteY13" fmla="*/ 4089 h 9048"/>
                <a:gd name="connsiteX14" fmla="*/ 7687 w 10062"/>
                <a:gd name="connsiteY14" fmla="*/ 4881 h 9048"/>
                <a:gd name="connsiteX15" fmla="*/ 10005 w 10062"/>
                <a:gd name="connsiteY15" fmla="*/ 6862 h 9048"/>
                <a:gd name="connsiteX16" fmla="*/ 10062 w 10062"/>
                <a:gd name="connsiteY16" fmla="*/ 9048 h 9048"/>
                <a:gd name="connsiteX17" fmla="*/ 9377 w 10062"/>
                <a:gd name="connsiteY17" fmla="*/ 7750 h 9048"/>
                <a:gd name="connsiteX18" fmla="*/ 7232 w 10062"/>
                <a:gd name="connsiteY18" fmla="*/ 5293 h 9048"/>
                <a:gd name="connsiteX19" fmla="*/ 5929 w 10062"/>
                <a:gd name="connsiteY19" fmla="*/ 5087 h 9048"/>
                <a:gd name="connsiteX20" fmla="*/ 4411 w 10062"/>
                <a:gd name="connsiteY20" fmla="*/ 2044 h 9048"/>
                <a:gd name="connsiteX21" fmla="*/ 3448 w 10062"/>
                <a:gd name="connsiteY21" fmla="*/ 2647 h 9048"/>
                <a:gd name="connsiteX22" fmla="*/ 1810 w 10062"/>
                <a:gd name="connsiteY22" fmla="*/ 4089 h 9048"/>
                <a:gd name="connsiteX23" fmla="*/ 0 w 10062"/>
                <a:gd name="connsiteY23" fmla="*/ 5293 h 9048"/>
                <a:gd name="connsiteX24" fmla="*/ 305 w 10062"/>
                <a:gd name="connsiteY24" fmla="*/ 4519 h 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62" h="9048">
                  <a:moveTo>
                    <a:pt x="305" y="4519"/>
                  </a:moveTo>
                  <a:lnTo>
                    <a:pt x="905" y="3693"/>
                  </a:lnTo>
                  <a:lnTo>
                    <a:pt x="1925" y="2441"/>
                  </a:lnTo>
                  <a:lnTo>
                    <a:pt x="3166" y="1632"/>
                  </a:lnTo>
                  <a:lnTo>
                    <a:pt x="4689" y="808"/>
                  </a:lnTo>
                  <a:lnTo>
                    <a:pt x="5651" y="0"/>
                  </a:lnTo>
                  <a:lnTo>
                    <a:pt x="6781" y="190"/>
                  </a:lnTo>
                  <a:lnTo>
                    <a:pt x="8362" y="618"/>
                  </a:lnTo>
                  <a:lnTo>
                    <a:pt x="10000" y="0"/>
                  </a:lnTo>
                  <a:lnTo>
                    <a:pt x="10000" y="2441"/>
                  </a:lnTo>
                  <a:lnTo>
                    <a:pt x="9267" y="2441"/>
                  </a:lnTo>
                  <a:lnTo>
                    <a:pt x="5483" y="1220"/>
                  </a:lnTo>
                  <a:cubicBezTo>
                    <a:pt x="5387" y="1627"/>
                    <a:pt x="5292" y="2034"/>
                    <a:pt x="5196" y="2441"/>
                  </a:cubicBezTo>
                  <a:lnTo>
                    <a:pt x="6049" y="4089"/>
                  </a:lnTo>
                  <a:lnTo>
                    <a:pt x="7687" y="4881"/>
                  </a:lnTo>
                  <a:lnTo>
                    <a:pt x="10005" y="6862"/>
                  </a:lnTo>
                  <a:cubicBezTo>
                    <a:pt x="10082" y="7956"/>
                    <a:pt x="9985" y="7954"/>
                    <a:pt x="10062" y="9048"/>
                  </a:cubicBezTo>
                  <a:lnTo>
                    <a:pt x="9377" y="7750"/>
                  </a:lnTo>
                  <a:lnTo>
                    <a:pt x="7232" y="5293"/>
                  </a:lnTo>
                  <a:lnTo>
                    <a:pt x="5929" y="5087"/>
                  </a:lnTo>
                  <a:lnTo>
                    <a:pt x="4411" y="2044"/>
                  </a:lnTo>
                  <a:lnTo>
                    <a:pt x="3448" y="2647"/>
                  </a:lnTo>
                  <a:lnTo>
                    <a:pt x="1810" y="4089"/>
                  </a:lnTo>
                  <a:lnTo>
                    <a:pt x="0" y="5293"/>
                  </a:lnTo>
                  <a:lnTo>
                    <a:pt x="305" y="4519"/>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680"/>
            <p:cNvSpPr>
              <a:spLocks/>
            </p:cNvSpPr>
            <p:nvPr/>
          </p:nvSpPr>
          <p:spPr bwMode="auto">
            <a:xfrm>
              <a:off x="9921876" y="1187450"/>
              <a:ext cx="9525" cy="6350"/>
            </a:xfrm>
            <a:custGeom>
              <a:avLst/>
              <a:gdLst>
                <a:gd name="T0" fmla="*/ 4 w 11"/>
                <a:gd name="T1" fmla="*/ 0 h 10"/>
                <a:gd name="T2" fmla="*/ 7 w 11"/>
                <a:gd name="T3" fmla="*/ 0 h 10"/>
                <a:gd name="T4" fmla="*/ 9 w 11"/>
                <a:gd name="T5" fmla="*/ 0 h 10"/>
                <a:gd name="T6" fmla="*/ 10 w 11"/>
                <a:gd name="T7" fmla="*/ 2 h 10"/>
                <a:gd name="T8" fmla="*/ 11 w 11"/>
                <a:gd name="T9" fmla="*/ 3 h 10"/>
                <a:gd name="T10" fmla="*/ 11 w 11"/>
                <a:gd name="T11" fmla="*/ 5 h 10"/>
                <a:gd name="T12" fmla="*/ 11 w 11"/>
                <a:gd name="T13" fmla="*/ 6 h 10"/>
                <a:gd name="T14" fmla="*/ 9 w 11"/>
                <a:gd name="T15" fmla="*/ 7 h 10"/>
                <a:gd name="T16" fmla="*/ 7 w 11"/>
                <a:gd name="T17" fmla="*/ 8 h 10"/>
                <a:gd name="T18" fmla="*/ 4 w 11"/>
                <a:gd name="T19" fmla="*/ 10 h 10"/>
                <a:gd name="T20" fmla="*/ 2 w 11"/>
                <a:gd name="T21" fmla="*/ 10 h 10"/>
                <a:gd name="T22" fmla="*/ 1 w 11"/>
                <a:gd name="T23" fmla="*/ 8 h 10"/>
                <a:gd name="T24" fmla="*/ 0 w 11"/>
                <a:gd name="T25" fmla="*/ 7 h 10"/>
                <a:gd name="T26" fmla="*/ 0 w 11"/>
                <a:gd name="T27" fmla="*/ 5 h 10"/>
                <a:gd name="T28" fmla="*/ 1 w 11"/>
                <a:gd name="T29" fmla="*/ 3 h 10"/>
                <a:gd name="T30" fmla="*/ 2 w 11"/>
                <a:gd name="T31" fmla="*/ 2 h 10"/>
                <a:gd name="T32" fmla="*/ 4 w 11"/>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0">
                  <a:moveTo>
                    <a:pt x="4" y="0"/>
                  </a:moveTo>
                  <a:lnTo>
                    <a:pt x="7" y="0"/>
                  </a:lnTo>
                  <a:lnTo>
                    <a:pt x="9" y="0"/>
                  </a:lnTo>
                  <a:lnTo>
                    <a:pt x="10" y="2"/>
                  </a:lnTo>
                  <a:lnTo>
                    <a:pt x="11" y="3"/>
                  </a:lnTo>
                  <a:lnTo>
                    <a:pt x="11" y="5"/>
                  </a:lnTo>
                  <a:lnTo>
                    <a:pt x="11" y="6"/>
                  </a:lnTo>
                  <a:lnTo>
                    <a:pt x="9" y="7"/>
                  </a:lnTo>
                  <a:lnTo>
                    <a:pt x="7" y="8"/>
                  </a:lnTo>
                  <a:lnTo>
                    <a:pt x="4" y="10"/>
                  </a:lnTo>
                  <a:lnTo>
                    <a:pt x="2" y="10"/>
                  </a:lnTo>
                  <a:lnTo>
                    <a:pt x="1" y="8"/>
                  </a:lnTo>
                  <a:lnTo>
                    <a:pt x="0" y="7"/>
                  </a:lnTo>
                  <a:lnTo>
                    <a:pt x="0" y="5"/>
                  </a:lnTo>
                  <a:lnTo>
                    <a:pt x="1" y="3"/>
                  </a:lnTo>
                  <a:lnTo>
                    <a:pt x="2" y="2"/>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681"/>
            <p:cNvSpPr>
              <a:spLocks/>
            </p:cNvSpPr>
            <p:nvPr/>
          </p:nvSpPr>
          <p:spPr bwMode="auto">
            <a:xfrm>
              <a:off x="9893301" y="1185863"/>
              <a:ext cx="9525" cy="6350"/>
            </a:xfrm>
            <a:custGeom>
              <a:avLst/>
              <a:gdLst>
                <a:gd name="T0" fmla="*/ 5 w 12"/>
                <a:gd name="T1" fmla="*/ 0 h 9"/>
                <a:gd name="T2" fmla="*/ 7 w 12"/>
                <a:gd name="T3" fmla="*/ 0 h 9"/>
                <a:gd name="T4" fmla="*/ 9 w 12"/>
                <a:gd name="T5" fmla="*/ 0 h 9"/>
                <a:gd name="T6" fmla="*/ 10 w 12"/>
                <a:gd name="T7" fmla="*/ 1 h 9"/>
                <a:gd name="T8" fmla="*/ 12 w 12"/>
                <a:gd name="T9" fmla="*/ 2 h 9"/>
                <a:gd name="T10" fmla="*/ 12 w 12"/>
                <a:gd name="T11" fmla="*/ 5 h 9"/>
                <a:gd name="T12" fmla="*/ 12 w 12"/>
                <a:gd name="T13" fmla="*/ 7 h 9"/>
                <a:gd name="T14" fmla="*/ 9 w 12"/>
                <a:gd name="T15" fmla="*/ 8 h 9"/>
                <a:gd name="T16" fmla="*/ 7 w 12"/>
                <a:gd name="T17" fmla="*/ 9 h 9"/>
                <a:gd name="T18" fmla="*/ 5 w 12"/>
                <a:gd name="T19" fmla="*/ 9 h 9"/>
                <a:gd name="T20" fmla="*/ 2 w 12"/>
                <a:gd name="T21" fmla="*/ 9 h 9"/>
                <a:gd name="T22" fmla="*/ 1 w 12"/>
                <a:gd name="T23" fmla="*/ 8 h 9"/>
                <a:gd name="T24" fmla="*/ 0 w 12"/>
                <a:gd name="T25" fmla="*/ 7 h 9"/>
                <a:gd name="T26" fmla="*/ 0 w 12"/>
                <a:gd name="T27" fmla="*/ 5 h 9"/>
                <a:gd name="T28" fmla="*/ 1 w 12"/>
                <a:gd name="T29" fmla="*/ 4 h 9"/>
                <a:gd name="T30" fmla="*/ 2 w 12"/>
                <a:gd name="T31" fmla="*/ 1 h 9"/>
                <a:gd name="T32" fmla="*/ 5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5" y="0"/>
                  </a:moveTo>
                  <a:lnTo>
                    <a:pt x="7" y="0"/>
                  </a:lnTo>
                  <a:lnTo>
                    <a:pt x="9" y="0"/>
                  </a:lnTo>
                  <a:lnTo>
                    <a:pt x="10" y="1"/>
                  </a:lnTo>
                  <a:lnTo>
                    <a:pt x="12" y="2"/>
                  </a:lnTo>
                  <a:lnTo>
                    <a:pt x="12" y="5"/>
                  </a:lnTo>
                  <a:lnTo>
                    <a:pt x="12" y="7"/>
                  </a:lnTo>
                  <a:lnTo>
                    <a:pt x="9" y="8"/>
                  </a:lnTo>
                  <a:lnTo>
                    <a:pt x="7" y="9"/>
                  </a:lnTo>
                  <a:lnTo>
                    <a:pt x="5" y="9"/>
                  </a:lnTo>
                  <a:lnTo>
                    <a:pt x="2" y="9"/>
                  </a:lnTo>
                  <a:lnTo>
                    <a:pt x="1" y="8"/>
                  </a:lnTo>
                  <a:lnTo>
                    <a:pt x="0" y="7"/>
                  </a:lnTo>
                  <a:lnTo>
                    <a:pt x="0" y="5"/>
                  </a:lnTo>
                  <a:lnTo>
                    <a:pt x="1" y="4"/>
                  </a:lnTo>
                  <a:lnTo>
                    <a:pt x="2"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682"/>
            <p:cNvSpPr>
              <a:spLocks/>
            </p:cNvSpPr>
            <p:nvPr/>
          </p:nvSpPr>
          <p:spPr bwMode="auto">
            <a:xfrm>
              <a:off x="9901238" y="1190625"/>
              <a:ext cx="9525" cy="7938"/>
            </a:xfrm>
            <a:custGeom>
              <a:avLst/>
              <a:gdLst>
                <a:gd name="T0" fmla="*/ 5 w 12"/>
                <a:gd name="T1" fmla="*/ 0 h 9"/>
                <a:gd name="T2" fmla="*/ 7 w 12"/>
                <a:gd name="T3" fmla="*/ 0 h 9"/>
                <a:gd name="T4" fmla="*/ 10 w 12"/>
                <a:gd name="T5" fmla="*/ 0 h 9"/>
                <a:gd name="T6" fmla="*/ 11 w 12"/>
                <a:gd name="T7" fmla="*/ 1 h 9"/>
                <a:gd name="T8" fmla="*/ 12 w 12"/>
                <a:gd name="T9" fmla="*/ 2 h 9"/>
                <a:gd name="T10" fmla="*/ 12 w 12"/>
                <a:gd name="T11" fmla="*/ 5 h 9"/>
                <a:gd name="T12" fmla="*/ 12 w 12"/>
                <a:gd name="T13" fmla="*/ 6 h 9"/>
                <a:gd name="T14" fmla="*/ 10 w 12"/>
                <a:gd name="T15" fmla="*/ 8 h 9"/>
                <a:gd name="T16" fmla="*/ 7 w 12"/>
                <a:gd name="T17" fmla="*/ 9 h 9"/>
                <a:gd name="T18" fmla="*/ 5 w 12"/>
                <a:gd name="T19" fmla="*/ 9 h 9"/>
                <a:gd name="T20" fmla="*/ 3 w 12"/>
                <a:gd name="T21" fmla="*/ 9 h 9"/>
                <a:gd name="T22" fmla="*/ 2 w 12"/>
                <a:gd name="T23" fmla="*/ 8 h 9"/>
                <a:gd name="T24" fmla="*/ 0 w 12"/>
                <a:gd name="T25" fmla="*/ 6 h 9"/>
                <a:gd name="T26" fmla="*/ 0 w 12"/>
                <a:gd name="T27" fmla="*/ 5 h 9"/>
                <a:gd name="T28" fmla="*/ 2 w 12"/>
                <a:gd name="T29" fmla="*/ 2 h 9"/>
                <a:gd name="T30" fmla="*/ 3 w 12"/>
                <a:gd name="T31" fmla="*/ 1 h 9"/>
                <a:gd name="T32" fmla="*/ 5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5" y="0"/>
                  </a:moveTo>
                  <a:lnTo>
                    <a:pt x="7" y="0"/>
                  </a:lnTo>
                  <a:lnTo>
                    <a:pt x="10" y="0"/>
                  </a:lnTo>
                  <a:lnTo>
                    <a:pt x="11" y="1"/>
                  </a:lnTo>
                  <a:lnTo>
                    <a:pt x="12" y="2"/>
                  </a:lnTo>
                  <a:lnTo>
                    <a:pt x="12" y="5"/>
                  </a:lnTo>
                  <a:lnTo>
                    <a:pt x="12" y="6"/>
                  </a:lnTo>
                  <a:lnTo>
                    <a:pt x="10" y="8"/>
                  </a:lnTo>
                  <a:lnTo>
                    <a:pt x="7" y="9"/>
                  </a:lnTo>
                  <a:lnTo>
                    <a:pt x="5" y="9"/>
                  </a:lnTo>
                  <a:lnTo>
                    <a:pt x="3" y="9"/>
                  </a:lnTo>
                  <a:lnTo>
                    <a:pt x="2" y="8"/>
                  </a:lnTo>
                  <a:lnTo>
                    <a:pt x="0" y="6"/>
                  </a:lnTo>
                  <a:lnTo>
                    <a:pt x="0" y="5"/>
                  </a:lnTo>
                  <a:lnTo>
                    <a:pt x="2" y="2"/>
                  </a:lnTo>
                  <a:lnTo>
                    <a:pt x="3"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Freeform 683"/>
            <p:cNvSpPr>
              <a:spLocks/>
            </p:cNvSpPr>
            <p:nvPr/>
          </p:nvSpPr>
          <p:spPr bwMode="auto">
            <a:xfrm>
              <a:off x="10056813" y="1187450"/>
              <a:ext cx="9525" cy="11113"/>
            </a:xfrm>
            <a:custGeom>
              <a:avLst/>
              <a:gdLst>
                <a:gd name="T0" fmla="*/ 4 w 13"/>
                <a:gd name="T1" fmla="*/ 0 h 13"/>
                <a:gd name="T2" fmla="*/ 6 w 13"/>
                <a:gd name="T3" fmla="*/ 0 h 13"/>
                <a:gd name="T4" fmla="*/ 8 w 13"/>
                <a:gd name="T5" fmla="*/ 0 h 13"/>
                <a:gd name="T6" fmla="*/ 11 w 13"/>
                <a:gd name="T7" fmla="*/ 2 h 13"/>
                <a:gd name="T8" fmla="*/ 13 w 13"/>
                <a:gd name="T9" fmla="*/ 4 h 13"/>
                <a:gd name="T10" fmla="*/ 13 w 13"/>
                <a:gd name="T11" fmla="*/ 8 h 13"/>
                <a:gd name="T12" fmla="*/ 13 w 13"/>
                <a:gd name="T13" fmla="*/ 10 h 13"/>
                <a:gd name="T14" fmla="*/ 11 w 13"/>
                <a:gd name="T15" fmla="*/ 12 h 13"/>
                <a:gd name="T16" fmla="*/ 8 w 13"/>
                <a:gd name="T17" fmla="*/ 13 h 13"/>
                <a:gd name="T18" fmla="*/ 6 w 13"/>
                <a:gd name="T19" fmla="*/ 13 h 13"/>
                <a:gd name="T20" fmla="*/ 4 w 13"/>
                <a:gd name="T21" fmla="*/ 12 h 13"/>
                <a:gd name="T22" fmla="*/ 1 w 13"/>
                <a:gd name="T23" fmla="*/ 11 h 13"/>
                <a:gd name="T24" fmla="*/ 0 w 13"/>
                <a:gd name="T25" fmla="*/ 9 h 13"/>
                <a:gd name="T26" fmla="*/ 0 w 13"/>
                <a:gd name="T27" fmla="*/ 5 h 13"/>
                <a:gd name="T28" fmla="*/ 0 w 13"/>
                <a:gd name="T29" fmla="*/ 3 h 13"/>
                <a:gd name="T30" fmla="*/ 1 w 13"/>
                <a:gd name="T31" fmla="*/ 1 h 13"/>
                <a:gd name="T32" fmla="*/ 4 w 13"/>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4" y="0"/>
                  </a:moveTo>
                  <a:lnTo>
                    <a:pt x="6" y="0"/>
                  </a:lnTo>
                  <a:lnTo>
                    <a:pt x="8" y="0"/>
                  </a:lnTo>
                  <a:lnTo>
                    <a:pt x="11" y="2"/>
                  </a:lnTo>
                  <a:lnTo>
                    <a:pt x="13" y="4"/>
                  </a:lnTo>
                  <a:lnTo>
                    <a:pt x="13" y="8"/>
                  </a:lnTo>
                  <a:lnTo>
                    <a:pt x="13" y="10"/>
                  </a:lnTo>
                  <a:lnTo>
                    <a:pt x="11" y="12"/>
                  </a:lnTo>
                  <a:lnTo>
                    <a:pt x="8" y="13"/>
                  </a:lnTo>
                  <a:lnTo>
                    <a:pt x="6" y="13"/>
                  </a:lnTo>
                  <a:lnTo>
                    <a:pt x="4" y="12"/>
                  </a:lnTo>
                  <a:lnTo>
                    <a:pt x="1" y="11"/>
                  </a:lnTo>
                  <a:lnTo>
                    <a:pt x="0" y="9"/>
                  </a:lnTo>
                  <a:lnTo>
                    <a:pt x="0" y="5"/>
                  </a:lnTo>
                  <a:lnTo>
                    <a:pt x="0" y="3"/>
                  </a:lnTo>
                  <a:lnTo>
                    <a:pt x="1" y="1"/>
                  </a:lnTo>
                  <a:lnTo>
                    <a:pt x="4"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684"/>
            <p:cNvSpPr>
              <a:spLocks/>
            </p:cNvSpPr>
            <p:nvPr/>
          </p:nvSpPr>
          <p:spPr bwMode="auto">
            <a:xfrm>
              <a:off x="9921876" y="1166813"/>
              <a:ext cx="9525" cy="7938"/>
            </a:xfrm>
            <a:custGeom>
              <a:avLst/>
              <a:gdLst>
                <a:gd name="T0" fmla="*/ 3 w 11"/>
                <a:gd name="T1" fmla="*/ 0 h 9"/>
                <a:gd name="T2" fmla="*/ 6 w 11"/>
                <a:gd name="T3" fmla="*/ 0 h 9"/>
                <a:gd name="T4" fmla="*/ 8 w 11"/>
                <a:gd name="T5" fmla="*/ 0 h 9"/>
                <a:gd name="T6" fmla="*/ 10 w 11"/>
                <a:gd name="T7" fmla="*/ 1 h 9"/>
                <a:gd name="T8" fmla="*/ 11 w 11"/>
                <a:gd name="T9" fmla="*/ 2 h 9"/>
                <a:gd name="T10" fmla="*/ 11 w 11"/>
                <a:gd name="T11" fmla="*/ 5 h 9"/>
                <a:gd name="T12" fmla="*/ 11 w 11"/>
                <a:gd name="T13" fmla="*/ 6 h 9"/>
                <a:gd name="T14" fmla="*/ 9 w 11"/>
                <a:gd name="T15" fmla="*/ 8 h 9"/>
                <a:gd name="T16" fmla="*/ 7 w 11"/>
                <a:gd name="T17" fmla="*/ 9 h 9"/>
                <a:gd name="T18" fmla="*/ 4 w 11"/>
                <a:gd name="T19" fmla="*/ 9 h 9"/>
                <a:gd name="T20" fmla="*/ 2 w 11"/>
                <a:gd name="T21" fmla="*/ 9 h 9"/>
                <a:gd name="T22" fmla="*/ 1 w 11"/>
                <a:gd name="T23" fmla="*/ 8 h 9"/>
                <a:gd name="T24" fmla="*/ 0 w 11"/>
                <a:gd name="T25" fmla="*/ 6 h 9"/>
                <a:gd name="T26" fmla="*/ 0 w 11"/>
                <a:gd name="T27" fmla="*/ 5 h 9"/>
                <a:gd name="T28" fmla="*/ 0 w 11"/>
                <a:gd name="T29" fmla="*/ 2 h 9"/>
                <a:gd name="T30" fmla="*/ 2 w 11"/>
                <a:gd name="T31" fmla="*/ 1 h 9"/>
                <a:gd name="T32" fmla="*/ 3 w 11"/>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9">
                  <a:moveTo>
                    <a:pt x="3" y="0"/>
                  </a:moveTo>
                  <a:lnTo>
                    <a:pt x="6" y="0"/>
                  </a:lnTo>
                  <a:lnTo>
                    <a:pt x="8" y="0"/>
                  </a:lnTo>
                  <a:lnTo>
                    <a:pt x="10" y="1"/>
                  </a:lnTo>
                  <a:lnTo>
                    <a:pt x="11" y="2"/>
                  </a:lnTo>
                  <a:lnTo>
                    <a:pt x="11" y="5"/>
                  </a:lnTo>
                  <a:lnTo>
                    <a:pt x="11" y="6"/>
                  </a:lnTo>
                  <a:lnTo>
                    <a:pt x="9" y="8"/>
                  </a:lnTo>
                  <a:lnTo>
                    <a:pt x="7" y="9"/>
                  </a:lnTo>
                  <a:lnTo>
                    <a:pt x="4" y="9"/>
                  </a:lnTo>
                  <a:lnTo>
                    <a:pt x="2" y="9"/>
                  </a:lnTo>
                  <a:lnTo>
                    <a:pt x="1" y="8"/>
                  </a:lnTo>
                  <a:lnTo>
                    <a:pt x="0" y="6"/>
                  </a:lnTo>
                  <a:lnTo>
                    <a:pt x="0" y="5"/>
                  </a:lnTo>
                  <a:lnTo>
                    <a:pt x="0" y="2"/>
                  </a:lnTo>
                  <a:lnTo>
                    <a:pt x="2" y="1"/>
                  </a:lnTo>
                  <a:lnTo>
                    <a:pt x="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Freeform 685"/>
            <p:cNvSpPr>
              <a:spLocks/>
            </p:cNvSpPr>
            <p:nvPr/>
          </p:nvSpPr>
          <p:spPr bwMode="auto">
            <a:xfrm>
              <a:off x="9837738" y="1152525"/>
              <a:ext cx="204788" cy="39688"/>
            </a:xfrm>
            <a:custGeom>
              <a:avLst/>
              <a:gdLst>
                <a:gd name="T0" fmla="*/ 41 w 257"/>
                <a:gd name="T1" fmla="*/ 16 h 50"/>
                <a:gd name="T2" fmla="*/ 55 w 257"/>
                <a:gd name="T3" fmla="*/ 12 h 50"/>
                <a:gd name="T4" fmla="*/ 69 w 257"/>
                <a:gd name="T5" fmla="*/ 9 h 50"/>
                <a:gd name="T6" fmla="*/ 83 w 257"/>
                <a:gd name="T7" fmla="*/ 7 h 50"/>
                <a:gd name="T8" fmla="*/ 97 w 257"/>
                <a:gd name="T9" fmla="*/ 4 h 50"/>
                <a:gd name="T10" fmla="*/ 112 w 257"/>
                <a:gd name="T11" fmla="*/ 2 h 50"/>
                <a:gd name="T12" fmla="*/ 126 w 257"/>
                <a:gd name="T13" fmla="*/ 1 h 50"/>
                <a:gd name="T14" fmla="*/ 140 w 257"/>
                <a:gd name="T15" fmla="*/ 0 h 50"/>
                <a:gd name="T16" fmla="*/ 154 w 257"/>
                <a:gd name="T17" fmla="*/ 0 h 50"/>
                <a:gd name="T18" fmla="*/ 169 w 257"/>
                <a:gd name="T19" fmla="*/ 1 h 50"/>
                <a:gd name="T20" fmla="*/ 183 w 257"/>
                <a:gd name="T21" fmla="*/ 3 h 50"/>
                <a:gd name="T22" fmla="*/ 196 w 257"/>
                <a:gd name="T23" fmla="*/ 7 h 50"/>
                <a:gd name="T24" fmla="*/ 210 w 257"/>
                <a:gd name="T25" fmla="*/ 11 h 50"/>
                <a:gd name="T26" fmla="*/ 222 w 257"/>
                <a:gd name="T27" fmla="*/ 18 h 50"/>
                <a:gd name="T28" fmla="*/ 234 w 257"/>
                <a:gd name="T29" fmla="*/ 26 h 50"/>
                <a:gd name="T30" fmla="*/ 246 w 257"/>
                <a:gd name="T31" fmla="*/ 35 h 50"/>
                <a:gd name="T32" fmla="*/ 257 w 257"/>
                <a:gd name="T33" fmla="*/ 47 h 50"/>
                <a:gd name="T34" fmla="*/ 238 w 257"/>
                <a:gd name="T35" fmla="*/ 38 h 50"/>
                <a:gd name="T36" fmla="*/ 221 w 257"/>
                <a:gd name="T37" fmla="*/ 31 h 50"/>
                <a:gd name="T38" fmla="*/ 205 w 257"/>
                <a:gd name="T39" fmla="*/ 25 h 50"/>
                <a:gd name="T40" fmla="*/ 189 w 257"/>
                <a:gd name="T41" fmla="*/ 20 h 50"/>
                <a:gd name="T42" fmla="*/ 174 w 257"/>
                <a:gd name="T43" fmla="*/ 18 h 50"/>
                <a:gd name="T44" fmla="*/ 159 w 257"/>
                <a:gd name="T45" fmla="*/ 17 h 50"/>
                <a:gd name="T46" fmla="*/ 144 w 257"/>
                <a:gd name="T47" fmla="*/ 16 h 50"/>
                <a:gd name="T48" fmla="*/ 130 w 257"/>
                <a:gd name="T49" fmla="*/ 17 h 50"/>
                <a:gd name="T50" fmla="*/ 115 w 257"/>
                <a:gd name="T51" fmla="*/ 18 h 50"/>
                <a:gd name="T52" fmla="*/ 100 w 257"/>
                <a:gd name="T53" fmla="*/ 20 h 50"/>
                <a:gd name="T54" fmla="*/ 85 w 257"/>
                <a:gd name="T55" fmla="*/ 24 h 50"/>
                <a:gd name="T56" fmla="*/ 70 w 257"/>
                <a:gd name="T57" fmla="*/ 28 h 50"/>
                <a:gd name="T58" fmla="*/ 54 w 257"/>
                <a:gd name="T59" fmla="*/ 33 h 50"/>
                <a:gd name="T60" fmla="*/ 37 w 257"/>
                <a:gd name="T61" fmla="*/ 39 h 50"/>
                <a:gd name="T62" fmla="*/ 20 w 257"/>
                <a:gd name="T63" fmla="*/ 45 h 50"/>
                <a:gd name="T64" fmla="*/ 0 w 257"/>
                <a:gd name="T65" fmla="*/ 50 h 50"/>
                <a:gd name="T66" fmla="*/ 41 w 257"/>
                <a:gd name="T6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7" h="50">
                  <a:moveTo>
                    <a:pt x="41" y="16"/>
                  </a:moveTo>
                  <a:lnTo>
                    <a:pt x="55" y="12"/>
                  </a:lnTo>
                  <a:lnTo>
                    <a:pt x="69" y="9"/>
                  </a:lnTo>
                  <a:lnTo>
                    <a:pt x="83" y="7"/>
                  </a:lnTo>
                  <a:lnTo>
                    <a:pt x="97" y="4"/>
                  </a:lnTo>
                  <a:lnTo>
                    <a:pt x="112" y="2"/>
                  </a:lnTo>
                  <a:lnTo>
                    <a:pt x="126" y="1"/>
                  </a:lnTo>
                  <a:lnTo>
                    <a:pt x="140" y="0"/>
                  </a:lnTo>
                  <a:lnTo>
                    <a:pt x="154" y="0"/>
                  </a:lnTo>
                  <a:lnTo>
                    <a:pt x="169" y="1"/>
                  </a:lnTo>
                  <a:lnTo>
                    <a:pt x="183" y="3"/>
                  </a:lnTo>
                  <a:lnTo>
                    <a:pt x="196" y="7"/>
                  </a:lnTo>
                  <a:lnTo>
                    <a:pt x="210" y="11"/>
                  </a:lnTo>
                  <a:lnTo>
                    <a:pt x="222" y="18"/>
                  </a:lnTo>
                  <a:lnTo>
                    <a:pt x="234" y="26"/>
                  </a:lnTo>
                  <a:lnTo>
                    <a:pt x="246" y="35"/>
                  </a:lnTo>
                  <a:lnTo>
                    <a:pt x="257" y="47"/>
                  </a:lnTo>
                  <a:lnTo>
                    <a:pt x="238" y="38"/>
                  </a:lnTo>
                  <a:lnTo>
                    <a:pt x="221" y="31"/>
                  </a:lnTo>
                  <a:lnTo>
                    <a:pt x="205" y="25"/>
                  </a:lnTo>
                  <a:lnTo>
                    <a:pt x="189" y="20"/>
                  </a:lnTo>
                  <a:lnTo>
                    <a:pt x="174" y="18"/>
                  </a:lnTo>
                  <a:lnTo>
                    <a:pt x="159" y="17"/>
                  </a:lnTo>
                  <a:lnTo>
                    <a:pt x="144" y="16"/>
                  </a:lnTo>
                  <a:lnTo>
                    <a:pt x="130" y="17"/>
                  </a:lnTo>
                  <a:lnTo>
                    <a:pt x="115" y="18"/>
                  </a:lnTo>
                  <a:lnTo>
                    <a:pt x="100" y="20"/>
                  </a:lnTo>
                  <a:lnTo>
                    <a:pt x="85" y="24"/>
                  </a:lnTo>
                  <a:lnTo>
                    <a:pt x="70" y="28"/>
                  </a:lnTo>
                  <a:lnTo>
                    <a:pt x="54" y="33"/>
                  </a:lnTo>
                  <a:lnTo>
                    <a:pt x="37" y="39"/>
                  </a:lnTo>
                  <a:lnTo>
                    <a:pt x="20" y="45"/>
                  </a:lnTo>
                  <a:lnTo>
                    <a:pt x="0" y="50"/>
                  </a:lnTo>
                  <a:lnTo>
                    <a:pt x="41" y="16"/>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686"/>
            <p:cNvSpPr>
              <a:spLocks/>
            </p:cNvSpPr>
            <p:nvPr/>
          </p:nvSpPr>
          <p:spPr bwMode="auto">
            <a:xfrm>
              <a:off x="9836151" y="1133475"/>
              <a:ext cx="52388" cy="53975"/>
            </a:xfrm>
            <a:custGeom>
              <a:avLst/>
              <a:gdLst>
                <a:gd name="T0" fmla="*/ 25 w 67"/>
                <a:gd name="T1" fmla="*/ 0 h 68"/>
                <a:gd name="T2" fmla="*/ 5 w 67"/>
                <a:gd name="T3" fmla="*/ 15 h 68"/>
                <a:gd name="T4" fmla="*/ 2 w 67"/>
                <a:gd name="T5" fmla="*/ 38 h 68"/>
                <a:gd name="T6" fmla="*/ 0 w 67"/>
                <a:gd name="T7" fmla="*/ 68 h 68"/>
                <a:gd name="T8" fmla="*/ 40 w 67"/>
                <a:gd name="T9" fmla="*/ 45 h 68"/>
                <a:gd name="T10" fmla="*/ 35 w 67"/>
                <a:gd name="T11" fmla="*/ 24 h 68"/>
                <a:gd name="T12" fmla="*/ 58 w 67"/>
                <a:gd name="T13" fmla="*/ 35 h 68"/>
                <a:gd name="T14" fmla="*/ 67 w 67"/>
                <a:gd name="T15" fmla="*/ 21 h 68"/>
                <a:gd name="T16" fmla="*/ 58 w 67"/>
                <a:gd name="T17" fmla="*/ 8 h 68"/>
                <a:gd name="T18" fmla="*/ 25 w 67"/>
                <a:gd name="T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8">
                  <a:moveTo>
                    <a:pt x="25" y="0"/>
                  </a:moveTo>
                  <a:lnTo>
                    <a:pt x="5" y="15"/>
                  </a:lnTo>
                  <a:lnTo>
                    <a:pt x="2" y="38"/>
                  </a:lnTo>
                  <a:lnTo>
                    <a:pt x="0" y="68"/>
                  </a:lnTo>
                  <a:lnTo>
                    <a:pt x="40" y="45"/>
                  </a:lnTo>
                  <a:lnTo>
                    <a:pt x="35" y="24"/>
                  </a:lnTo>
                  <a:lnTo>
                    <a:pt x="58" y="35"/>
                  </a:lnTo>
                  <a:lnTo>
                    <a:pt x="67" y="21"/>
                  </a:lnTo>
                  <a:lnTo>
                    <a:pt x="58" y="8"/>
                  </a:lnTo>
                  <a:lnTo>
                    <a:pt x="25" y="0"/>
                  </a:lnTo>
                  <a:close/>
                </a:path>
              </a:pathLst>
            </a:custGeom>
            <a:solidFill>
              <a:srgbClr val="DD3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4" name="Freeform 687"/>
            <p:cNvSpPr>
              <a:spLocks/>
            </p:cNvSpPr>
            <p:nvPr/>
          </p:nvSpPr>
          <p:spPr bwMode="auto">
            <a:xfrm>
              <a:off x="10440988" y="1155700"/>
              <a:ext cx="9525" cy="9525"/>
            </a:xfrm>
            <a:custGeom>
              <a:avLst/>
              <a:gdLst>
                <a:gd name="T0" fmla="*/ 8 w 13"/>
                <a:gd name="T1" fmla="*/ 1 h 12"/>
                <a:gd name="T2" fmla="*/ 10 w 13"/>
                <a:gd name="T3" fmla="*/ 3 h 12"/>
                <a:gd name="T4" fmla="*/ 13 w 13"/>
                <a:gd name="T5" fmla="*/ 4 h 12"/>
                <a:gd name="T6" fmla="*/ 13 w 13"/>
                <a:gd name="T7" fmla="*/ 6 h 12"/>
                <a:gd name="T8" fmla="*/ 13 w 13"/>
                <a:gd name="T9" fmla="*/ 8 h 12"/>
                <a:gd name="T10" fmla="*/ 12 w 13"/>
                <a:gd name="T11" fmla="*/ 11 h 12"/>
                <a:gd name="T12" fmla="*/ 9 w 13"/>
                <a:gd name="T13" fmla="*/ 12 h 12"/>
                <a:gd name="T14" fmla="*/ 6 w 13"/>
                <a:gd name="T15" fmla="*/ 12 h 12"/>
                <a:gd name="T16" fmla="*/ 4 w 13"/>
                <a:gd name="T17" fmla="*/ 11 h 12"/>
                <a:gd name="T18" fmla="*/ 1 w 13"/>
                <a:gd name="T19" fmla="*/ 9 h 12"/>
                <a:gd name="T20" fmla="*/ 0 w 13"/>
                <a:gd name="T21" fmla="*/ 7 h 12"/>
                <a:gd name="T22" fmla="*/ 0 w 13"/>
                <a:gd name="T23" fmla="*/ 6 h 12"/>
                <a:gd name="T24" fmla="*/ 0 w 13"/>
                <a:gd name="T25" fmla="*/ 4 h 12"/>
                <a:gd name="T26" fmla="*/ 1 w 13"/>
                <a:gd name="T27" fmla="*/ 1 h 12"/>
                <a:gd name="T28" fmla="*/ 4 w 13"/>
                <a:gd name="T29" fmla="*/ 0 h 12"/>
                <a:gd name="T30" fmla="*/ 6 w 13"/>
                <a:gd name="T31" fmla="*/ 0 h 12"/>
                <a:gd name="T32" fmla="*/ 8 w 13"/>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2">
                  <a:moveTo>
                    <a:pt x="8" y="1"/>
                  </a:moveTo>
                  <a:lnTo>
                    <a:pt x="10" y="3"/>
                  </a:lnTo>
                  <a:lnTo>
                    <a:pt x="13" y="4"/>
                  </a:lnTo>
                  <a:lnTo>
                    <a:pt x="13" y="6"/>
                  </a:lnTo>
                  <a:lnTo>
                    <a:pt x="13" y="8"/>
                  </a:lnTo>
                  <a:lnTo>
                    <a:pt x="12" y="11"/>
                  </a:lnTo>
                  <a:lnTo>
                    <a:pt x="9" y="12"/>
                  </a:lnTo>
                  <a:lnTo>
                    <a:pt x="6" y="12"/>
                  </a:lnTo>
                  <a:lnTo>
                    <a:pt x="4" y="11"/>
                  </a:lnTo>
                  <a:lnTo>
                    <a:pt x="1" y="9"/>
                  </a:lnTo>
                  <a:lnTo>
                    <a:pt x="0" y="7"/>
                  </a:lnTo>
                  <a:lnTo>
                    <a:pt x="0" y="6"/>
                  </a:lnTo>
                  <a:lnTo>
                    <a:pt x="0" y="4"/>
                  </a:lnTo>
                  <a:lnTo>
                    <a:pt x="1" y="1"/>
                  </a:lnTo>
                  <a:lnTo>
                    <a:pt x="4" y="0"/>
                  </a:lnTo>
                  <a:lnTo>
                    <a:pt x="6" y="0"/>
                  </a:lnTo>
                  <a:lnTo>
                    <a:pt x="8"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688"/>
            <p:cNvSpPr>
              <a:spLocks/>
            </p:cNvSpPr>
            <p:nvPr/>
          </p:nvSpPr>
          <p:spPr bwMode="auto">
            <a:xfrm>
              <a:off x="10537826" y="1169988"/>
              <a:ext cx="9525" cy="9525"/>
            </a:xfrm>
            <a:custGeom>
              <a:avLst/>
              <a:gdLst>
                <a:gd name="T0" fmla="*/ 8 w 14"/>
                <a:gd name="T1" fmla="*/ 1 h 11"/>
                <a:gd name="T2" fmla="*/ 10 w 14"/>
                <a:gd name="T3" fmla="*/ 2 h 11"/>
                <a:gd name="T4" fmla="*/ 13 w 14"/>
                <a:gd name="T5" fmla="*/ 4 h 11"/>
                <a:gd name="T6" fmla="*/ 14 w 14"/>
                <a:gd name="T7" fmla="*/ 6 h 11"/>
                <a:gd name="T8" fmla="*/ 14 w 14"/>
                <a:gd name="T9" fmla="*/ 9 h 11"/>
                <a:gd name="T10" fmla="*/ 13 w 14"/>
                <a:gd name="T11" fmla="*/ 10 h 11"/>
                <a:gd name="T12" fmla="*/ 10 w 14"/>
                <a:gd name="T13" fmla="*/ 11 h 11"/>
                <a:gd name="T14" fmla="*/ 7 w 14"/>
                <a:gd name="T15" fmla="*/ 11 h 11"/>
                <a:gd name="T16" fmla="*/ 5 w 14"/>
                <a:gd name="T17" fmla="*/ 11 h 11"/>
                <a:gd name="T18" fmla="*/ 2 w 14"/>
                <a:gd name="T19" fmla="*/ 9 h 11"/>
                <a:gd name="T20" fmla="*/ 1 w 14"/>
                <a:gd name="T21" fmla="*/ 6 h 11"/>
                <a:gd name="T22" fmla="*/ 0 w 14"/>
                <a:gd name="T23" fmla="*/ 5 h 11"/>
                <a:gd name="T24" fmla="*/ 0 w 14"/>
                <a:gd name="T25" fmla="*/ 3 h 11"/>
                <a:gd name="T26" fmla="*/ 1 w 14"/>
                <a:gd name="T27" fmla="*/ 1 h 11"/>
                <a:gd name="T28" fmla="*/ 4 w 14"/>
                <a:gd name="T29" fmla="*/ 0 h 11"/>
                <a:gd name="T30" fmla="*/ 6 w 14"/>
                <a:gd name="T31" fmla="*/ 0 h 11"/>
                <a:gd name="T32" fmla="*/ 8 w 14"/>
                <a:gd name="T3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1">
                  <a:moveTo>
                    <a:pt x="8" y="1"/>
                  </a:moveTo>
                  <a:lnTo>
                    <a:pt x="10" y="2"/>
                  </a:lnTo>
                  <a:lnTo>
                    <a:pt x="13" y="4"/>
                  </a:lnTo>
                  <a:lnTo>
                    <a:pt x="14" y="6"/>
                  </a:lnTo>
                  <a:lnTo>
                    <a:pt x="14" y="9"/>
                  </a:lnTo>
                  <a:lnTo>
                    <a:pt x="13" y="10"/>
                  </a:lnTo>
                  <a:lnTo>
                    <a:pt x="10" y="11"/>
                  </a:lnTo>
                  <a:lnTo>
                    <a:pt x="7" y="11"/>
                  </a:lnTo>
                  <a:lnTo>
                    <a:pt x="5" y="11"/>
                  </a:lnTo>
                  <a:lnTo>
                    <a:pt x="2" y="9"/>
                  </a:lnTo>
                  <a:lnTo>
                    <a:pt x="1" y="6"/>
                  </a:lnTo>
                  <a:lnTo>
                    <a:pt x="0" y="5"/>
                  </a:lnTo>
                  <a:lnTo>
                    <a:pt x="0" y="3"/>
                  </a:lnTo>
                  <a:lnTo>
                    <a:pt x="1" y="1"/>
                  </a:lnTo>
                  <a:lnTo>
                    <a:pt x="4" y="0"/>
                  </a:lnTo>
                  <a:lnTo>
                    <a:pt x="6" y="0"/>
                  </a:lnTo>
                  <a:lnTo>
                    <a:pt x="8"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6" name="Freeform 689"/>
            <p:cNvSpPr>
              <a:spLocks/>
            </p:cNvSpPr>
            <p:nvPr/>
          </p:nvSpPr>
          <p:spPr bwMode="auto">
            <a:xfrm>
              <a:off x="10369551" y="1190625"/>
              <a:ext cx="9525" cy="7938"/>
            </a:xfrm>
            <a:custGeom>
              <a:avLst/>
              <a:gdLst>
                <a:gd name="T0" fmla="*/ 5 w 13"/>
                <a:gd name="T1" fmla="*/ 0 h 10"/>
                <a:gd name="T2" fmla="*/ 7 w 13"/>
                <a:gd name="T3" fmla="*/ 0 h 10"/>
                <a:gd name="T4" fmla="*/ 9 w 13"/>
                <a:gd name="T5" fmla="*/ 0 h 10"/>
                <a:gd name="T6" fmla="*/ 12 w 13"/>
                <a:gd name="T7" fmla="*/ 1 h 10"/>
                <a:gd name="T8" fmla="*/ 13 w 13"/>
                <a:gd name="T9" fmla="*/ 2 h 10"/>
                <a:gd name="T10" fmla="*/ 13 w 13"/>
                <a:gd name="T11" fmla="*/ 5 h 10"/>
                <a:gd name="T12" fmla="*/ 13 w 13"/>
                <a:gd name="T13" fmla="*/ 7 h 10"/>
                <a:gd name="T14" fmla="*/ 11 w 13"/>
                <a:gd name="T15" fmla="*/ 9 h 10"/>
                <a:gd name="T16" fmla="*/ 8 w 13"/>
                <a:gd name="T17" fmla="*/ 10 h 10"/>
                <a:gd name="T18" fmla="*/ 6 w 13"/>
                <a:gd name="T19" fmla="*/ 10 h 10"/>
                <a:gd name="T20" fmla="*/ 3 w 13"/>
                <a:gd name="T21" fmla="*/ 10 h 10"/>
                <a:gd name="T22" fmla="*/ 1 w 13"/>
                <a:gd name="T23" fmla="*/ 9 h 10"/>
                <a:gd name="T24" fmla="*/ 0 w 13"/>
                <a:gd name="T25" fmla="*/ 7 h 10"/>
                <a:gd name="T26" fmla="*/ 0 w 13"/>
                <a:gd name="T27" fmla="*/ 5 h 10"/>
                <a:gd name="T28" fmla="*/ 1 w 13"/>
                <a:gd name="T29" fmla="*/ 2 h 10"/>
                <a:gd name="T30" fmla="*/ 3 w 13"/>
                <a:gd name="T31" fmla="*/ 1 h 10"/>
                <a:gd name="T32" fmla="*/ 5 w 13"/>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5" y="0"/>
                  </a:moveTo>
                  <a:lnTo>
                    <a:pt x="7" y="0"/>
                  </a:lnTo>
                  <a:lnTo>
                    <a:pt x="9" y="0"/>
                  </a:lnTo>
                  <a:lnTo>
                    <a:pt x="12" y="1"/>
                  </a:lnTo>
                  <a:lnTo>
                    <a:pt x="13" y="2"/>
                  </a:lnTo>
                  <a:lnTo>
                    <a:pt x="13" y="5"/>
                  </a:lnTo>
                  <a:lnTo>
                    <a:pt x="13" y="7"/>
                  </a:lnTo>
                  <a:lnTo>
                    <a:pt x="11" y="9"/>
                  </a:lnTo>
                  <a:lnTo>
                    <a:pt x="8" y="10"/>
                  </a:lnTo>
                  <a:lnTo>
                    <a:pt x="6" y="10"/>
                  </a:lnTo>
                  <a:lnTo>
                    <a:pt x="3" y="10"/>
                  </a:lnTo>
                  <a:lnTo>
                    <a:pt x="1" y="9"/>
                  </a:lnTo>
                  <a:lnTo>
                    <a:pt x="0" y="7"/>
                  </a:lnTo>
                  <a:lnTo>
                    <a:pt x="0" y="5"/>
                  </a:lnTo>
                  <a:lnTo>
                    <a:pt x="1" y="2"/>
                  </a:lnTo>
                  <a:lnTo>
                    <a:pt x="3"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690"/>
            <p:cNvSpPr>
              <a:spLocks/>
            </p:cNvSpPr>
            <p:nvPr/>
          </p:nvSpPr>
          <p:spPr bwMode="auto">
            <a:xfrm>
              <a:off x="10460038" y="1152525"/>
              <a:ext cx="9525" cy="7938"/>
            </a:xfrm>
            <a:custGeom>
              <a:avLst/>
              <a:gdLst>
                <a:gd name="T0" fmla="*/ 9 w 14"/>
                <a:gd name="T1" fmla="*/ 0 h 10"/>
                <a:gd name="T2" fmla="*/ 12 w 14"/>
                <a:gd name="T3" fmla="*/ 1 h 10"/>
                <a:gd name="T4" fmla="*/ 14 w 14"/>
                <a:gd name="T5" fmla="*/ 3 h 10"/>
                <a:gd name="T6" fmla="*/ 14 w 14"/>
                <a:gd name="T7" fmla="*/ 5 h 10"/>
                <a:gd name="T8" fmla="*/ 14 w 14"/>
                <a:gd name="T9" fmla="*/ 8 h 10"/>
                <a:gd name="T10" fmla="*/ 13 w 14"/>
                <a:gd name="T11" fmla="*/ 9 h 10"/>
                <a:gd name="T12" fmla="*/ 11 w 14"/>
                <a:gd name="T13" fmla="*/ 10 h 10"/>
                <a:gd name="T14" fmla="*/ 7 w 14"/>
                <a:gd name="T15" fmla="*/ 10 h 10"/>
                <a:gd name="T16" fmla="*/ 5 w 14"/>
                <a:gd name="T17" fmla="*/ 10 h 10"/>
                <a:gd name="T18" fmla="*/ 2 w 14"/>
                <a:gd name="T19" fmla="*/ 8 h 10"/>
                <a:gd name="T20" fmla="*/ 1 w 14"/>
                <a:gd name="T21" fmla="*/ 5 h 10"/>
                <a:gd name="T22" fmla="*/ 0 w 14"/>
                <a:gd name="T23" fmla="*/ 4 h 10"/>
                <a:gd name="T24" fmla="*/ 0 w 14"/>
                <a:gd name="T25" fmla="*/ 2 h 10"/>
                <a:gd name="T26" fmla="*/ 1 w 14"/>
                <a:gd name="T27" fmla="*/ 1 h 10"/>
                <a:gd name="T28" fmla="*/ 4 w 14"/>
                <a:gd name="T29" fmla="*/ 0 h 10"/>
                <a:gd name="T30" fmla="*/ 7 w 14"/>
                <a:gd name="T31" fmla="*/ 0 h 10"/>
                <a:gd name="T32" fmla="*/ 9 w 14"/>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0">
                  <a:moveTo>
                    <a:pt x="9" y="0"/>
                  </a:moveTo>
                  <a:lnTo>
                    <a:pt x="12" y="1"/>
                  </a:lnTo>
                  <a:lnTo>
                    <a:pt x="14" y="3"/>
                  </a:lnTo>
                  <a:lnTo>
                    <a:pt x="14" y="5"/>
                  </a:lnTo>
                  <a:lnTo>
                    <a:pt x="14" y="8"/>
                  </a:lnTo>
                  <a:lnTo>
                    <a:pt x="13" y="9"/>
                  </a:lnTo>
                  <a:lnTo>
                    <a:pt x="11" y="10"/>
                  </a:lnTo>
                  <a:lnTo>
                    <a:pt x="7" y="10"/>
                  </a:lnTo>
                  <a:lnTo>
                    <a:pt x="5" y="10"/>
                  </a:lnTo>
                  <a:lnTo>
                    <a:pt x="2" y="8"/>
                  </a:lnTo>
                  <a:lnTo>
                    <a:pt x="1" y="5"/>
                  </a:lnTo>
                  <a:lnTo>
                    <a:pt x="0" y="4"/>
                  </a:lnTo>
                  <a:lnTo>
                    <a:pt x="0" y="2"/>
                  </a:lnTo>
                  <a:lnTo>
                    <a:pt x="1" y="1"/>
                  </a:lnTo>
                  <a:lnTo>
                    <a:pt x="4" y="0"/>
                  </a:lnTo>
                  <a:lnTo>
                    <a:pt x="7" y="0"/>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691"/>
            <p:cNvSpPr>
              <a:spLocks/>
            </p:cNvSpPr>
            <p:nvPr/>
          </p:nvSpPr>
          <p:spPr bwMode="auto">
            <a:xfrm>
              <a:off x="10556876" y="1165225"/>
              <a:ext cx="9525" cy="9525"/>
            </a:xfrm>
            <a:custGeom>
              <a:avLst/>
              <a:gdLst>
                <a:gd name="T0" fmla="*/ 8 w 13"/>
                <a:gd name="T1" fmla="*/ 0 h 10"/>
                <a:gd name="T2" fmla="*/ 11 w 13"/>
                <a:gd name="T3" fmla="*/ 2 h 10"/>
                <a:gd name="T4" fmla="*/ 13 w 13"/>
                <a:gd name="T5" fmla="*/ 3 h 10"/>
                <a:gd name="T6" fmla="*/ 13 w 13"/>
                <a:gd name="T7" fmla="*/ 6 h 10"/>
                <a:gd name="T8" fmla="*/ 13 w 13"/>
                <a:gd name="T9" fmla="*/ 8 h 10"/>
                <a:gd name="T10" fmla="*/ 12 w 13"/>
                <a:gd name="T11" fmla="*/ 9 h 10"/>
                <a:gd name="T12" fmla="*/ 11 w 13"/>
                <a:gd name="T13" fmla="*/ 10 h 10"/>
                <a:gd name="T14" fmla="*/ 7 w 13"/>
                <a:gd name="T15" fmla="*/ 10 h 10"/>
                <a:gd name="T16" fmla="*/ 4 w 13"/>
                <a:gd name="T17" fmla="*/ 10 h 10"/>
                <a:gd name="T18" fmla="*/ 1 w 13"/>
                <a:gd name="T19" fmla="*/ 9 h 10"/>
                <a:gd name="T20" fmla="*/ 0 w 13"/>
                <a:gd name="T21" fmla="*/ 7 h 10"/>
                <a:gd name="T22" fmla="*/ 0 w 13"/>
                <a:gd name="T23" fmla="*/ 5 h 10"/>
                <a:gd name="T24" fmla="*/ 0 w 13"/>
                <a:gd name="T25" fmla="*/ 2 h 10"/>
                <a:gd name="T26" fmla="*/ 1 w 13"/>
                <a:gd name="T27" fmla="*/ 1 h 10"/>
                <a:gd name="T28" fmla="*/ 4 w 13"/>
                <a:gd name="T29" fmla="*/ 0 h 10"/>
                <a:gd name="T30" fmla="*/ 6 w 13"/>
                <a:gd name="T31" fmla="*/ 0 h 10"/>
                <a:gd name="T32" fmla="*/ 8 w 13"/>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8" y="0"/>
                  </a:moveTo>
                  <a:lnTo>
                    <a:pt x="11" y="2"/>
                  </a:lnTo>
                  <a:lnTo>
                    <a:pt x="13" y="3"/>
                  </a:lnTo>
                  <a:lnTo>
                    <a:pt x="13" y="6"/>
                  </a:lnTo>
                  <a:lnTo>
                    <a:pt x="13" y="8"/>
                  </a:lnTo>
                  <a:lnTo>
                    <a:pt x="12" y="9"/>
                  </a:lnTo>
                  <a:lnTo>
                    <a:pt x="11" y="10"/>
                  </a:lnTo>
                  <a:lnTo>
                    <a:pt x="7" y="10"/>
                  </a:lnTo>
                  <a:lnTo>
                    <a:pt x="4" y="10"/>
                  </a:lnTo>
                  <a:lnTo>
                    <a:pt x="1" y="9"/>
                  </a:lnTo>
                  <a:lnTo>
                    <a:pt x="0" y="7"/>
                  </a:lnTo>
                  <a:lnTo>
                    <a:pt x="0" y="5"/>
                  </a:lnTo>
                  <a:lnTo>
                    <a:pt x="0" y="2"/>
                  </a:lnTo>
                  <a:lnTo>
                    <a:pt x="1" y="1"/>
                  </a:lnTo>
                  <a:lnTo>
                    <a:pt x="4" y="0"/>
                  </a:lnTo>
                  <a:lnTo>
                    <a:pt x="6" y="0"/>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692"/>
            <p:cNvSpPr>
              <a:spLocks/>
            </p:cNvSpPr>
            <p:nvPr/>
          </p:nvSpPr>
          <p:spPr bwMode="auto">
            <a:xfrm>
              <a:off x="10380663" y="1174750"/>
              <a:ext cx="9525" cy="7938"/>
            </a:xfrm>
            <a:custGeom>
              <a:avLst/>
              <a:gdLst>
                <a:gd name="T0" fmla="*/ 5 w 13"/>
                <a:gd name="T1" fmla="*/ 1 h 12"/>
                <a:gd name="T2" fmla="*/ 7 w 13"/>
                <a:gd name="T3" fmla="*/ 0 h 12"/>
                <a:gd name="T4" fmla="*/ 9 w 13"/>
                <a:gd name="T5" fmla="*/ 0 h 12"/>
                <a:gd name="T6" fmla="*/ 12 w 13"/>
                <a:gd name="T7" fmla="*/ 3 h 12"/>
                <a:gd name="T8" fmla="*/ 13 w 13"/>
                <a:gd name="T9" fmla="*/ 4 h 12"/>
                <a:gd name="T10" fmla="*/ 13 w 13"/>
                <a:gd name="T11" fmla="*/ 6 h 12"/>
                <a:gd name="T12" fmla="*/ 13 w 13"/>
                <a:gd name="T13" fmla="*/ 7 h 12"/>
                <a:gd name="T14" fmla="*/ 10 w 13"/>
                <a:gd name="T15" fmla="*/ 9 h 12"/>
                <a:gd name="T16" fmla="*/ 8 w 13"/>
                <a:gd name="T17" fmla="*/ 11 h 12"/>
                <a:gd name="T18" fmla="*/ 6 w 13"/>
                <a:gd name="T19" fmla="*/ 12 h 12"/>
                <a:gd name="T20" fmla="*/ 2 w 13"/>
                <a:gd name="T21" fmla="*/ 11 h 12"/>
                <a:gd name="T22" fmla="*/ 1 w 13"/>
                <a:gd name="T23" fmla="*/ 9 h 12"/>
                <a:gd name="T24" fmla="*/ 0 w 13"/>
                <a:gd name="T25" fmla="*/ 8 h 12"/>
                <a:gd name="T26" fmla="*/ 0 w 13"/>
                <a:gd name="T27" fmla="*/ 6 h 12"/>
                <a:gd name="T28" fmla="*/ 1 w 13"/>
                <a:gd name="T29" fmla="*/ 5 h 12"/>
                <a:gd name="T30" fmla="*/ 2 w 13"/>
                <a:gd name="T31" fmla="*/ 3 h 12"/>
                <a:gd name="T32" fmla="*/ 5 w 13"/>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2">
                  <a:moveTo>
                    <a:pt x="5" y="1"/>
                  </a:moveTo>
                  <a:lnTo>
                    <a:pt x="7" y="0"/>
                  </a:lnTo>
                  <a:lnTo>
                    <a:pt x="9" y="0"/>
                  </a:lnTo>
                  <a:lnTo>
                    <a:pt x="12" y="3"/>
                  </a:lnTo>
                  <a:lnTo>
                    <a:pt x="13" y="4"/>
                  </a:lnTo>
                  <a:lnTo>
                    <a:pt x="13" y="6"/>
                  </a:lnTo>
                  <a:lnTo>
                    <a:pt x="13" y="7"/>
                  </a:lnTo>
                  <a:lnTo>
                    <a:pt x="10" y="9"/>
                  </a:lnTo>
                  <a:lnTo>
                    <a:pt x="8" y="11"/>
                  </a:lnTo>
                  <a:lnTo>
                    <a:pt x="6" y="12"/>
                  </a:lnTo>
                  <a:lnTo>
                    <a:pt x="2" y="11"/>
                  </a:lnTo>
                  <a:lnTo>
                    <a:pt x="1" y="9"/>
                  </a:lnTo>
                  <a:lnTo>
                    <a:pt x="0" y="8"/>
                  </a:lnTo>
                  <a:lnTo>
                    <a:pt x="0" y="6"/>
                  </a:lnTo>
                  <a:lnTo>
                    <a:pt x="1" y="5"/>
                  </a:lnTo>
                  <a:lnTo>
                    <a:pt x="2" y="3"/>
                  </a:lnTo>
                  <a:lnTo>
                    <a:pt x="5"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693"/>
            <p:cNvSpPr>
              <a:spLocks/>
            </p:cNvSpPr>
            <p:nvPr/>
          </p:nvSpPr>
          <p:spPr bwMode="auto">
            <a:xfrm>
              <a:off x="10437813" y="1128713"/>
              <a:ext cx="9525" cy="9525"/>
            </a:xfrm>
            <a:custGeom>
              <a:avLst/>
              <a:gdLst>
                <a:gd name="T0" fmla="*/ 10 w 13"/>
                <a:gd name="T1" fmla="*/ 1 h 11"/>
                <a:gd name="T2" fmla="*/ 12 w 13"/>
                <a:gd name="T3" fmla="*/ 2 h 11"/>
                <a:gd name="T4" fmla="*/ 13 w 13"/>
                <a:gd name="T5" fmla="*/ 4 h 11"/>
                <a:gd name="T6" fmla="*/ 13 w 13"/>
                <a:gd name="T7" fmla="*/ 7 h 11"/>
                <a:gd name="T8" fmla="*/ 13 w 13"/>
                <a:gd name="T9" fmla="*/ 9 h 11"/>
                <a:gd name="T10" fmla="*/ 12 w 13"/>
                <a:gd name="T11" fmla="*/ 10 h 11"/>
                <a:gd name="T12" fmla="*/ 10 w 13"/>
                <a:gd name="T13" fmla="*/ 11 h 11"/>
                <a:gd name="T14" fmla="*/ 7 w 13"/>
                <a:gd name="T15" fmla="*/ 11 h 11"/>
                <a:gd name="T16" fmla="*/ 5 w 13"/>
                <a:gd name="T17" fmla="*/ 10 h 11"/>
                <a:gd name="T18" fmla="*/ 3 w 13"/>
                <a:gd name="T19" fmla="*/ 9 h 11"/>
                <a:gd name="T20" fmla="*/ 2 w 13"/>
                <a:gd name="T21" fmla="*/ 7 h 11"/>
                <a:gd name="T22" fmla="*/ 0 w 13"/>
                <a:gd name="T23" fmla="*/ 6 h 11"/>
                <a:gd name="T24" fmla="*/ 0 w 13"/>
                <a:gd name="T25" fmla="*/ 3 h 11"/>
                <a:gd name="T26" fmla="*/ 2 w 13"/>
                <a:gd name="T27" fmla="*/ 1 h 11"/>
                <a:gd name="T28" fmla="*/ 4 w 13"/>
                <a:gd name="T29" fmla="*/ 0 h 11"/>
                <a:gd name="T30" fmla="*/ 6 w 13"/>
                <a:gd name="T31" fmla="*/ 0 h 11"/>
                <a:gd name="T32" fmla="*/ 10 w 13"/>
                <a:gd name="T3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1">
                  <a:moveTo>
                    <a:pt x="10" y="1"/>
                  </a:moveTo>
                  <a:lnTo>
                    <a:pt x="12" y="2"/>
                  </a:lnTo>
                  <a:lnTo>
                    <a:pt x="13" y="4"/>
                  </a:lnTo>
                  <a:lnTo>
                    <a:pt x="13" y="7"/>
                  </a:lnTo>
                  <a:lnTo>
                    <a:pt x="13" y="9"/>
                  </a:lnTo>
                  <a:lnTo>
                    <a:pt x="12" y="10"/>
                  </a:lnTo>
                  <a:lnTo>
                    <a:pt x="10" y="11"/>
                  </a:lnTo>
                  <a:lnTo>
                    <a:pt x="7" y="11"/>
                  </a:lnTo>
                  <a:lnTo>
                    <a:pt x="5" y="10"/>
                  </a:lnTo>
                  <a:lnTo>
                    <a:pt x="3" y="9"/>
                  </a:lnTo>
                  <a:lnTo>
                    <a:pt x="2" y="7"/>
                  </a:lnTo>
                  <a:lnTo>
                    <a:pt x="0" y="6"/>
                  </a:lnTo>
                  <a:lnTo>
                    <a:pt x="0" y="3"/>
                  </a:lnTo>
                  <a:lnTo>
                    <a:pt x="2" y="1"/>
                  </a:lnTo>
                  <a:lnTo>
                    <a:pt x="4" y="0"/>
                  </a:lnTo>
                  <a:lnTo>
                    <a:pt x="6" y="0"/>
                  </a:lnTo>
                  <a:lnTo>
                    <a:pt x="10"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694"/>
            <p:cNvSpPr>
              <a:spLocks/>
            </p:cNvSpPr>
            <p:nvPr/>
          </p:nvSpPr>
          <p:spPr bwMode="auto">
            <a:xfrm>
              <a:off x="10533063" y="1144588"/>
              <a:ext cx="11113" cy="7938"/>
            </a:xfrm>
            <a:custGeom>
              <a:avLst/>
              <a:gdLst>
                <a:gd name="T0" fmla="*/ 10 w 14"/>
                <a:gd name="T1" fmla="*/ 0 h 11"/>
                <a:gd name="T2" fmla="*/ 12 w 14"/>
                <a:gd name="T3" fmla="*/ 1 h 11"/>
                <a:gd name="T4" fmla="*/ 14 w 14"/>
                <a:gd name="T5" fmla="*/ 4 h 11"/>
                <a:gd name="T6" fmla="*/ 14 w 14"/>
                <a:gd name="T7" fmla="*/ 6 h 11"/>
                <a:gd name="T8" fmla="*/ 14 w 14"/>
                <a:gd name="T9" fmla="*/ 8 h 11"/>
                <a:gd name="T10" fmla="*/ 13 w 14"/>
                <a:gd name="T11" fmla="*/ 9 h 11"/>
                <a:gd name="T12" fmla="*/ 11 w 14"/>
                <a:gd name="T13" fmla="*/ 11 h 11"/>
                <a:gd name="T14" fmla="*/ 7 w 14"/>
                <a:gd name="T15" fmla="*/ 11 h 11"/>
                <a:gd name="T16" fmla="*/ 5 w 14"/>
                <a:gd name="T17" fmla="*/ 11 h 11"/>
                <a:gd name="T18" fmla="*/ 3 w 14"/>
                <a:gd name="T19" fmla="*/ 8 h 11"/>
                <a:gd name="T20" fmla="*/ 2 w 14"/>
                <a:gd name="T21" fmla="*/ 6 h 11"/>
                <a:gd name="T22" fmla="*/ 0 w 14"/>
                <a:gd name="T23" fmla="*/ 5 h 11"/>
                <a:gd name="T24" fmla="*/ 0 w 14"/>
                <a:gd name="T25" fmla="*/ 3 h 11"/>
                <a:gd name="T26" fmla="*/ 2 w 14"/>
                <a:gd name="T27" fmla="*/ 1 h 11"/>
                <a:gd name="T28" fmla="*/ 4 w 14"/>
                <a:gd name="T29" fmla="*/ 0 h 11"/>
                <a:gd name="T30" fmla="*/ 7 w 14"/>
                <a:gd name="T31" fmla="*/ 0 h 11"/>
                <a:gd name="T32" fmla="*/ 10 w 14"/>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1">
                  <a:moveTo>
                    <a:pt x="10" y="0"/>
                  </a:moveTo>
                  <a:lnTo>
                    <a:pt x="12" y="1"/>
                  </a:lnTo>
                  <a:lnTo>
                    <a:pt x="14" y="4"/>
                  </a:lnTo>
                  <a:lnTo>
                    <a:pt x="14" y="6"/>
                  </a:lnTo>
                  <a:lnTo>
                    <a:pt x="14" y="8"/>
                  </a:lnTo>
                  <a:lnTo>
                    <a:pt x="13" y="9"/>
                  </a:lnTo>
                  <a:lnTo>
                    <a:pt x="11" y="11"/>
                  </a:lnTo>
                  <a:lnTo>
                    <a:pt x="7" y="11"/>
                  </a:lnTo>
                  <a:lnTo>
                    <a:pt x="5" y="11"/>
                  </a:lnTo>
                  <a:lnTo>
                    <a:pt x="3" y="8"/>
                  </a:lnTo>
                  <a:lnTo>
                    <a:pt x="2" y="6"/>
                  </a:lnTo>
                  <a:lnTo>
                    <a:pt x="0" y="5"/>
                  </a:lnTo>
                  <a:lnTo>
                    <a:pt x="0" y="3"/>
                  </a:lnTo>
                  <a:lnTo>
                    <a:pt x="2" y="1"/>
                  </a:lnTo>
                  <a:lnTo>
                    <a:pt x="4" y="0"/>
                  </a:lnTo>
                  <a:lnTo>
                    <a:pt x="7" y="0"/>
                  </a:lnTo>
                  <a:lnTo>
                    <a:pt x="10"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695"/>
            <p:cNvSpPr>
              <a:spLocks/>
            </p:cNvSpPr>
            <p:nvPr/>
          </p:nvSpPr>
          <p:spPr bwMode="auto">
            <a:xfrm>
              <a:off x="10348913" y="1173163"/>
              <a:ext cx="11113" cy="7938"/>
            </a:xfrm>
            <a:custGeom>
              <a:avLst/>
              <a:gdLst>
                <a:gd name="T0" fmla="*/ 6 w 14"/>
                <a:gd name="T1" fmla="*/ 0 h 10"/>
                <a:gd name="T2" fmla="*/ 8 w 14"/>
                <a:gd name="T3" fmla="*/ 0 h 10"/>
                <a:gd name="T4" fmla="*/ 10 w 14"/>
                <a:gd name="T5" fmla="*/ 0 h 10"/>
                <a:gd name="T6" fmla="*/ 12 w 14"/>
                <a:gd name="T7" fmla="*/ 1 h 10"/>
                <a:gd name="T8" fmla="*/ 14 w 14"/>
                <a:gd name="T9" fmla="*/ 4 h 10"/>
                <a:gd name="T10" fmla="*/ 14 w 14"/>
                <a:gd name="T11" fmla="*/ 6 h 10"/>
                <a:gd name="T12" fmla="*/ 14 w 14"/>
                <a:gd name="T13" fmla="*/ 7 h 10"/>
                <a:gd name="T14" fmla="*/ 11 w 14"/>
                <a:gd name="T15" fmla="*/ 9 h 10"/>
                <a:gd name="T16" fmla="*/ 9 w 14"/>
                <a:gd name="T17" fmla="*/ 10 h 10"/>
                <a:gd name="T18" fmla="*/ 6 w 14"/>
                <a:gd name="T19" fmla="*/ 10 h 10"/>
                <a:gd name="T20" fmla="*/ 3 w 14"/>
                <a:gd name="T21" fmla="*/ 10 h 10"/>
                <a:gd name="T22" fmla="*/ 1 w 14"/>
                <a:gd name="T23" fmla="*/ 9 h 10"/>
                <a:gd name="T24" fmla="*/ 0 w 14"/>
                <a:gd name="T25" fmla="*/ 8 h 10"/>
                <a:gd name="T26" fmla="*/ 0 w 14"/>
                <a:gd name="T27" fmla="*/ 6 h 10"/>
                <a:gd name="T28" fmla="*/ 1 w 14"/>
                <a:gd name="T29" fmla="*/ 4 h 10"/>
                <a:gd name="T30" fmla="*/ 2 w 14"/>
                <a:gd name="T31" fmla="*/ 1 h 10"/>
                <a:gd name="T32" fmla="*/ 6 w 14"/>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0">
                  <a:moveTo>
                    <a:pt x="6" y="0"/>
                  </a:moveTo>
                  <a:lnTo>
                    <a:pt x="8" y="0"/>
                  </a:lnTo>
                  <a:lnTo>
                    <a:pt x="10" y="0"/>
                  </a:lnTo>
                  <a:lnTo>
                    <a:pt x="12" y="1"/>
                  </a:lnTo>
                  <a:lnTo>
                    <a:pt x="14" y="4"/>
                  </a:lnTo>
                  <a:lnTo>
                    <a:pt x="14" y="6"/>
                  </a:lnTo>
                  <a:lnTo>
                    <a:pt x="14" y="7"/>
                  </a:lnTo>
                  <a:lnTo>
                    <a:pt x="11" y="9"/>
                  </a:lnTo>
                  <a:lnTo>
                    <a:pt x="9" y="10"/>
                  </a:lnTo>
                  <a:lnTo>
                    <a:pt x="6" y="10"/>
                  </a:lnTo>
                  <a:lnTo>
                    <a:pt x="3" y="10"/>
                  </a:lnTo>
                  <a:lnTo>
                    <a:pt x="1" y="9"/>
                  </a:lnTo>
                  <a:lnTo>
                    <a:pt x="0" y="8"/>
                  </a:lnTo>
                  <a:lnTo>
                    <a:pt x="0" y="6"/>
                  </a:lnTo>
                  <a:lnTo>
                    <a:pt x="1" y="4"/>
                  </a:lnTo>
                  <a:lnTo>
                    <a:pt x="2" y="1"/>
                  </a:lnTo>
                  <a:lnTo>
                    <a:pt x="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696"/>
            <p:cNvSpPr>
              <a:spLocks/>
            </p:cNvSpPr>
            <p:nvPr/>
          </p:nvSpPr>
          <p:spPr bwMode="auto">
            <a:xfrm>
              <a:off x="10439401" y="1139825"/>
              <a:ext cx="11113" cy="9525"/>
            </a:xfrm>
            <a:custGeom>
              <a:avLst/>
              <a:gdLst>
                <a:gd name="T0" fmla="*/ 9 w 13"/>
                <a:gd name="T1" fmla="*/ 0 h 11"/>
                <a:gd name="T2" fmla="*/ 11 w 13"/>
                <a:gd name="T3" fmla="*/ 2 h 11"/>
                <a:gd name="T4" fmla="*/ 13 w 13"/>
                <a:gd name="T5" fmla="*/ 3 h 11"/>
                <a:gd name="T6" fmla="*/ 13 w 13"/>
                <a:gd name="T7" fmla="*/ 5 h 11"/>
                <a:gd name="T8" fmla="*/ 13 w 13"/>
                <a:gd name="T9" fmla="*/ 8 h 11"/>
                <a:gd name="T10" fmla="*/ 11 w 13"/>
                <a:gd name="T11" fmla="*/ 10 h 11"/>
                <a:gd name="T12" fmla="*/ 9 w 13"/>
                <a:gd name="T13" fmla="*/ 10 h 11"/>
                <a:gd name="T14" fmla="*/ 7 w 13"/>
                <a:gd name="T15" fmla="*/ 11 h 11"/>
                <a:gd name="T16" fmla="*/ 5 w 13"/>
                <a:gd name="T17" fmla="*/ 10 h 11"/>
                <a:gd name="T18" fmla="*/ 2 w 13"/>
                <a:gd name="T19" fmla="*/ 9 h 11"/>
                <a:gd name="T20" fmla="*/ 1 w 13"/>
                <a:gd name="T21" fmla="*/ 7 h 11"/>
                <a:gd name="T22" fmla="*/ 0 w 13"/>
                <a:gd name="T23" fmla="*/ 4 h 11"/>
                <a:gd name="T24" fmla="*/ 0 w 13"/>
                <a:gd name="T25" fmla="*/ 2 h 11"/>
                <a:gd name="T26" fmla="*/ 1 w 13"/>
                <a:gd name="T27" fmla="*/ 1 h 11"/>
                <a:gd name="T28" fmla="*/ 3 w 13"/>
                <a:gd name="T29" fmla="*/ 0 h 11"/>
                <a:gd name="T30" fmla="*/ 6 w 13"/>
                <a:gd name="T31" fmla="*/ 0 h 11"/>
                <a:gd name="T32" fmla="*/ 9 w 13"/>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1">
                  <a:moveTo>
                    <a:pt x="9" y="0"/>
                  </a:moveTo>
                  <a:lnTo>
                    <a:pt x="11" y="2"/>
                  </a:lnTo>
                  <a:lnTo>
                    <a:pt x="13" y="3"/>
                  </a:lnTo>
                  <a:lnTo>
                    <a:pt x="13" y="5"/>
                  </a:lnTo>
                  <a:lnTo>
                    <a:pt x="13" y="8"/>
                  </a:lnTo>
                  <a:lnTo>
                    <a:pt x="11" y="10"/>
                  </a:lnTo>
                  <a:lnTo>
                    <a:pt x="9" y="10"/>
                  </a:lnTo>
                  <a:lnTo>
                    <a:pt x="7" y="11"/>
                  </a:lnTo>
                  <a:lnTo>
                    <a:pt x="5" y="10"/>
                  </a:lnTo>
                  <a:lnTo>
                    <a:pt x="2" y="9"/>
                  </a:lnTo>
                  <a:lnTo>
                    <a:pt x="1" y="7"/>
                  </a:lnTo>
                  <a:lnTo>
                    <a:pt x="0" y="4"/>
                  </a:lnTo>
                  <a:lnTo>
                    <a:pt x="0" y="2"/>
                  </a:lnTo>
                  <a:lnTo>
                    <a:pt x="1" y="1"/>
                  </a:lnTo>
                  <a:lnTo>
                    <a:pt x="3" y="0"/>
                  </a:lnTo>
                  <a:lnTo>
                    <a:pt x="6" y="0"/>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697"/>
            <p:cNvSpPr>
              <a:spLocks/>
            </p:cNvSpPr>
            <p:nvPr/>
          </p:nvSpPr>
          <p:spPr bwMode="auto">
            <a:xfrm>
              <a:off x="10536238" y="1154113"/>
              <a:ext cx="11113" cy="9525"/>
            </a:xfrm>
            <a:custGeom>
              <a:avLst/>
              <a:gdLst>
                <a:gd name="T0" fmla="*/ 9 w 15"/>
                <a:gd name="T1" fmla="*/ 1 h 11"/>
                <a:gd name="T2" fmla="*/ 11 w 15"/>
                <a:gd name="T3" fmla="*/ 2 h 11"/>
                <a:gd name="T4" fmla="*/ 14 w 15"/>
                <a:gd name="T5" fmla="*/ 5 h 11"/>
                <a:gd name="T6" fmla="*/ 15 w 15"/>
                <a:gd name="T7" fmla="*/ 6 h 11"/>
                <a:gd name="T8" fmla="*/ 15 w 15"/>
                <a:gd name="T9" fmla="*/ 8 h 11"/>
                <a:gd name="T10" fmla="*/ 14 w 15"/>
                <a:gd name="T11" fmla="*/ 10 h 11"/>
                <a:gd name="T12" fmla="*/ 10 w 15"/>
                <a:gd name="T13" fmla="*/ 11 h 11"/>
                <a:gd name="T14" fmla="*/ 8 w 15"/>
                <a:gd name="T15" fmla="*/ 11 h 11"/>
                <a:gd name="T16" fmla="*/ 5 w 15"/>
                <a:gd name="T17" fmla="*/ 10 h 11"/>
                <a:gd name="T18" fmla="*/ 2 w 15"/>
                <a:gd name="T19" fmla="*/ 9 h 11"/>
                <a:gd name="T20" fmla="*/ 1 w 15"/>
                <a:gd name="T21" fmla="*/ 7 h 11"/>
                <a:gd name="T22" fmla="*/ 0 w 15"/>
                <a:gd name="T23" fmla="*/ 6 h 11"/>
                <a:gd name="T24" fmla="*/ 0 w 15"/>
                <a:gd name="T25" fmla="*/ 3 h 11"/>
                <a:gd name="T26" fmla="*/ 1 w 15"/>
                <a:gd name="T27" fmla="*/ 1 h 11"/>
                <a:gd name="T28" fmla="*/ 3 w 15"/>
                <a:gd name="T29" fmla="*/ 0 h 11"/>
                <a:gd name="T30" fmla="*/ 7 w 15"/>
                <a:gd name="T31" fmla="*/ 0 h 11"/>
                <a:gd name="T32" fmla="*/ 9 w 15"/>
                <a:gd name="T3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1">
                  <a:moveTo>
                    <a:pt x="9" y="1"/>
                  </a:moveTo>
                  <a:lnTo>
                    <a:pt x="11" y="2"/>
                  </a:lnTo>
                  <a:lnTo>
                    <a:pt x="14" y="5"/>
                  </a:lnTo>
                  <a:lnTo>
                    <a:pt x="15" y="6"/>
                  </a:lnTo>
                  <a:lnTo>
                    <a:pt x="15" y="8"/>
                  </a:lnTo>
                  <a:lnTo>
                    <a:pt x="14" y="10"/>
                  </a:lnTo>
                  <a:lnTo>
                    <a:pt x="10" y="11"/>
                  </a:lnTo>
                  <a:lnTo>
                    <a:pt x="8" y="11"/>
                  </a:lnTo>
                  <a:lnTo>
                    <a:pt x="5" y="10"/>
                  </a:lnTo>
                  <a:lnTo>
                    <a:pt x="2" y="9"/>
                  </a:lnTo>
                  <a:lnTo>
                    <a:pt x="1" y="7"/>
                  </a:lnTo>
                  <a:lnTo>
                    <a:pt x="0" y="6"/>
                  </a:lnTo>
                  <a:lnTo>
                    <a:pt x="0" y="3"/>
                  </a:lnTo>
                  <a:lnTo>
                    <a:pt x="1" y="1"/>
                  </a:lnTo>
                  <a:lnTo>
                    <a:pt x="3" y="0"/>
                  </a:lnTo>
                  <a:lnTo>
                    <a:pt x="7" y="0"/>
                  </a:lnTo>
                  <a:lnTo>
                    <a:pt x="9"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Freeform 699"/>
            <p:cNvSpPr>
              <a:spLocks/>
            </p:cNvSpPr>
            <p:nvPr/>
          </p:nvSpPr>
          <p:spPr bwMode="auto">
            <a:xfrm>
              <a:off x="10358438" y="1179513"/>
              <a:ext cx="11113" cy="7938"/>
            </a:xfrm>
            <a:custGeom>
              <a:avLst/>
              <a:gdLst>
                <a:gd name="T0" fmla="*/ 6 w 14"/>
                <a:gd name="T1" fmla="*/ 0 h 11"/>
                <a:gd name="T2" fmla="*/ 8 w 14"/>
                <a:gd name="T3" fmla="*/ 0 h 11"/>
                <a:gd name="T4" fmla="*/ 11 w 14"/>
                <a:gd name="T5" fmla="*/ 0 h 11"/>
                <a:gd name="T6" fmla="*/ 13 w 14"/>
                <a:gd name="T7" fmla="*/ 1 h 11"/>
                <a:gd name="T8" fmla="*/ 14 w 14"/>
                <a:gd name="T9" fmla="*/ 2 h 11"/>
                <a:gd name="T10" fmla="*/ 14 w 14"/>
                <a:gd name="T11" fmla="*/ 5 h 11"/>
                <a:gd name="T12" fmla="*/ 14 w 14"/>
                <a:gd name="T13" fmla="*/ 7 h 11"/>
                <a:gd name="T14" fmla="*/ 12 w 14"/>
                <a:gd name="T15" fmla="*/ 8 h 11"/>
                <a:gd name="T16" fmla="*/ 9 w 14"/>
                <a:gd name="T17" fmla="*/ 11 h 11"/>
                <a:gd name="T18" fmla="*/ 7 w 14"/>
                <a:gd name="T19" fmla="*/ 11 h 11"/>
                <a:gd name="T20" fmla="*/ 4 w 14"/>
                <a:gd name="T21" fmla="*/ 11 h 11"/>
                <a:gd name="T22" fmla="*/ 1 w 14"/>
                <a:gd name="T23" fmla="*/ 9 h 11"/>
                <a:gd name="T24" fmla="*/ 0 w 14"/>
                <a:gd name="T25" fmla="*/ 7 h 11"/>
                <a:gd name="T26" fmla="*/ 0 w 14"/>
                <a:gd name="T27" fmla="*/ 5 h 11"/>
                <a:gd name="T28" fmla="*/ 1 w 14"/>
                <a:gd name="T29" fmla="*/ 4 h 11"/>
                <a:gd name="T30" fmla="*/ 4 w 14"/>
                <a:gd name="T31" fmla="*/ 1 h 11"/>
                <a:gd name="T32" fmla="*/ 6 w 14"/>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1">
                  <a:moveTo>
                    <a:pt x="6" y="0"/>
                  </a:moveTo>
                  <a:lnTo>
                    <a:pt x="8" y="0"/>
                  </a:lnTo>
                  <a:lnTo>
                    <a:pt x="11" y="0"/>
                  </a:lnTo>
                  <a:lnTo>
                    <a:pt x="13" y="1"/>
                  </a:lnTo>
                  <a:lnTo>
                    <a:pt x="14" y="2"/>
                  </a:lnTo>
                  <a:lnTo>
                    <a:pt x="14" y="5"/>
                  </a:lnTo>
                  <a:lnTo>
                    <a:pt x="14" y="7"/>
                  </a:lnTo>
                  <a:lnTo>
                    <a:pt x="12" y="8"/>
                  </a:lnTo>
                  <a:lnTo>
                    <a:pt x="9" y="11"/>
                  </a:lnTo>
                  <a:lnTo>
                    <a:pt x="7" y="11"/>
                  </a:lnTo>
                  <a:lnTo>
                    <a:pt x="4" y="11"/>
                  </a:lnTo>
                  <a:lnTo>
                    <a:pt x="1" y="9"/>
                  </a:lnTo>
                  <a:lnTo>
                    <a:pt x="0" y="7"/>
                  </a:lnTo>
                  <a:lnTo>
                    <a:pt x="0" y="5"/>
                  </a:lnTo>
                  <a:lnTo>
                    <a:pt x="1" y="4"/>
                  </a:lnTo>
                  <a:lnTo>
                    <a:pt x="4" y="1"/>
                  </a:lnTo>
                  <a:lnTo>
                    <a:pt x="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Freeform 700"/>
            <p:cNvSpPr>
              <a:spLocks/>
            </p:cNvSpPr>
            <p:nvPr/>
          </p:nvSpPr>
          <p:spPr bwMode="auto">
            <a:xfrm>
              <a:off x="10414000" y="1146175"/>
              <a:ext cx="9525" cy="9525"/>
            </a:xfrm>
            <a:custGeom>
              <a:avLst/>
              <a:gdLst>
                <a:gd name="T0" fmla="*/ 8 w 12"/>
                <a:gd name="T1" fmla="*/ 1 h 11"/>
                <a:gd name="T2" fmla="*/ 10 w 12"/>
                <a:gd name="T3" fmla="*/ 2 h 11"/>
                <a:gd name="T4" fmla="*/ 12 w 12"/>
                <a:gd name="T5" fmla="*/ 4 h 11"/>
                <a:gd name="T6" fmla="*/ 12 w 12"/>
                <a:gd name="T7" fmla="*/ 5 h 11"/>
                <a:gd name="T8" fmla="*/ 12 w 12"/>
                <a:gd name="T9" fmla="*/ 8 h 11"/>
                <a:gd name="T10" fmla="*/ 11 w 12"/>
                <a:gd name="T11" fmla="*/ 10 h 11"/>
                <a:gd name="T12" fmla="*/ 9 w 12"/>
                <a:gd name="T13" fmla="*/ 10 h 11"/>
                <a:gd name="T14" fmla="*/ 6 w 12"/>
                <a:gd name="T15" fmla="*/ 11 h 11"/>
                <a:gd name="T16" fmla="*/ 3 w 12"/>
                <a:gd name="T17" fmla="*/ 10 h 11"/>
                <a:gd name="T18" fmla="*/ 1 w 12"/>
                <a:gd name="T19" fmla="*/ 9 h 11"/>
                <a:gd name="T20" fmla="*/ 0 w 12"/>
                <a:gd name="T21" fmla="*/ 6 h 11"/>
                <a:gd name="T22" fmla="*/ 0 w 12"/>
                <a:gd name="T23" fmla="*/ 4 h 11"/>
                <a:gd name="T24" fmla="*/ 0 w 12"/>
                <a:gd name="T25" fmla="*/ 2 h 11"/>
                <a:gd name="T26" fmla="*/ 1 w 12"/>
                <a:gd name="T27" fmla="*/ 1 h 11"/>
                <a:gd name="T28" fmla="*/ 3 w 12"/>
                <a:gd name="T29" fmla="*/ 0 h 11"/>
                <a:gd name="T30" fmla="*/ 5 w 12"/>
                <a:gd name="T31" fmla="*/ 0 h 11"/>
                <a:gd name="T32" fmla="*/ 8 w 12"/>
                <a:gd name="T3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8" y="1"/>
                  </a:moveTo>
                  <a:lnTo>
                    <a:pt x="10" y="2"/>
                  </a:lnTo>
                  <a:lnTo>
                    <a:pt x="12" y="4"/>
                  </a:lnTo>
                  <a:lnTo>
                    <a:pt x="12" y="5"/>
                  </a:lnTo>
                  <a:lnTo>
                    <a:pt x="12" y="8"/>
                  </a:lnTo>
                  <a:lnTo>
                    <a:pt x="11" y="10"/>
                  </a:lnTo>
                  <a:lnTo>
                    <a:pt x="9" y="10"/>
                  </a:lnTo>
                  <a:lnTo>
                    <a:pt x="6" y="11"/>
                  </a:lnTo>
                  <a:lnTo>
                    <a:pt x="3" y="10"/>
                  </a:lnTo>
                  <a:lnTo>
                    <a:pt x="1" y="9"/>
                  </a:lnTo>
                  <a:lnTo>
                    <a:pt x="0" y="6"/>
                  </a:lnTo>
                  <a:lnTo>
                    <a:pt x="0" y="4"/>
                  </a:lnTo>
                  <a:lnTo>
                    <a:pt x="0" y="2"/>
                  </a:lnTo>
                  <a:lnTo>
                    <a:pt x="1" y="1"/>
                  </a:lnTo>
                  <a:lnTo>
                    <a:pt x="3" y="0"/>
                  </a:lnTo>
                  <a:lnTo>
                    <a:pt x="5" y="0"/>
                  </a:lnTo>
                  <a:lnTo>
                    <a:pt x="8"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Freeform 701"/>
            <p:cNvSpPr>
              <a:spLocks/>
            </p:cNvSpPr>
            <p:nvPr/>
          </p:nvSpPr>
          <p:spPr bwMode="auto">
            <a:xfrm>
              <a:off x="10509250" y="1158875"/>
              <a:ext cx="11113" cy="9525"/>
            </a:xfrm>
            <a:custGeom>
              <a:avLst/>
              <a:gdLst>
                <a:gd name="T0" fmla="*/ 8 w 12"/>
                <a:gd name="T1" fmla="*/ 1 h 11"/>
                <a:gd name="T2" fmla="*/ 10 w 12"/>
                <a:gd name="T3" fmla="*/ 2 h 11"/>
                <a:gd name="T4" fmla="*/ 12 w 12"/>
                <a:gd name="T5" fmla="*/ 4 h 11"/>
                <a:gd name="T6" fmla="*/ 12 w 12"/>
                <a:gd name="T7" fmla="*/ 7 h 11"/>
                <a:gd name="T8" fmla="*/ 12 w 12"/>
                <a:gd name="T9" fmla="*/ 9 h 11"/>
                <a:gd name="T10" fmla="*/ 11 w 12"/>
                <a:gd name="T11" fmla="*/ 10 h 11"/>
                <a:gd name="T12" fmla="*/ 9 w 12"/>
                <a:gd name="T13" fmla="*/ 11 h 11"/>
                <a:gd name="T14" fmla="*/ 6 w 12"/>
                <a:gd name="T15" fmla="*/ 11 h 11"/>
                <a:gd name="T16" fmla="*/ 4 w 12"/>
                <a:gd name="T17" fmla="*/ 10 h 11"/>
                <a:gd name="T18" fmla="*/ 2 w 12"/>
                <a:gd name="T19" fmla="*/ 9 h 11"/>
                <a:gd name="T20" fmla="*/ 1 w 12"/>
                <a:gd name="T21" fmla="*/ 7 h 11"/>
                <a:gd name="T22" fmla="*/ 0 w 12"/>
                <a:gd name="T23" fmla="*/ 6 h 11"/>
                <a:gd name="T24" fmla="*/ 0 w 12"/>
                <a:gd name="T25" fmla="*/ 3 h 11"/>
                <a:gd name="T26" fmla="*/ 1 w 12"/>
                <a:gd name="T27" fmla="*/ 1 h 11"/>
                <a:gd name="T28" fmla="*/ 3 w 12"/>
                <a:gd name="T29" fmla="*/ 0 h 11"/>
                <a:gd name="T30" fmla="*/ 5 w 12"/>
                <a:gd name="T31" fmla="*/ 0 h 11"/>
                <a:gd name="T32" fmla="*/ 8 w 12"/>
                <a:gd name="T3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1">
                  <a:moveTo>
                    <a:pt x="8" y="1"/>
                  </a:moveTo>
                  <a:lnTo>
                    <a:pt x="10" y="2"/>
                  </a:lnTo>
                  <a:lnTo>
                    <a:pt x="12" y="4"/>
                  </a:lnTo>
                  <a:lnTo>
                    <a:pt x="12" y="7"/>
                  </a:lnTo>
                  <a:lnTo>
                    <a:pt x="12" y="9"/>
                  </a:lnTo>
                  <a:lnTo>
                    <a:pt x="11" y="10"/>
                  </a:lnTo>
                  <a:lnTo>
                    <a:pt x="9" y="11"/>
                  </a:lnTo>
                  <a:lnTo>
                    <a:pt x="6" y="11"/>
                  </a:lnTo>
                  <a:lnTo>
                    <a:pt x="4" y="10"/>
                  </a:lnTo>
                  <a:lnTo>
                    <a:pt x="2" y="9"/>
                  </a:lnTo>
                  <a:lnTo>
                    <a:pt x="1" y="7"/>
                  </a:lnTo>
                  <a:lnTo>
                    <a:pt x="0" y="6"/>
                  </a:lnTo>
                  <a:lnTo>
                    <a:pt x="0" y="3"/>
                  </a:lnTo>
                  <a:lnTo>
                    <a:pt x="1" y="1"/>
                  </a:lnTo>
                  <a:lnTo>
                    <a:pt x="3" y="0"/>
                  </a:lnTo>
                  <a:lnTo>
                    <a:pt x="5" y="0"/>
                  </a:lnTo>
                  <a:lnTo>
                    <a:pt x="8"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Freeform 702"/>
            <p:cNvSpPr>
              <a:spLocks/>
            </p:cNvSpPr>
            <p:nvPr/>
          </p:nvSpPr>
          <p:spPr bwMode="auto">
            <a:xfrm>
              <a:off x="10401300" y="1133475"/>
              <a:ext cx="11113" cy="7938"/>
            </a:xfrm>
            <a:custGeom>
              <a:avLst/>
              <a:gdLst>
                <a:gd name="T0" fmla="*/ 9 w 12"/>
                <a:gd name="T1" fmla="*/ 2 h 12"/>
                <a:gd name="T2" fmla="*/ 11 w 12"/>
                <a:gd name="T3" fmla="*/ 3 h 12"/>
                <a:gd name="T4" fmla="*/ 12 w 12"/>
                <a:gd name="T5" fmla="*/ 5 h 12"/>
                <a:gd name="T6" fmla="*/ 12 w 12"/>
                <a:gd name="T7" fmla="*/ 6 h 12"/>
                <a:gd name="T8" fmla="*/ 12 w 12"/>
                <a:gd name="T9" fmla="*/ 9 h 12"/>
                <a:gd name="T10" fmla="*/ 11 w 12"/>
                <a:gd name="T11" fmla="*/ 11 h 12"/>
                <a:gd name="T12" fmla="*/ 9 w 12"/>
                <a:gd name="T13" fmla="*/ 11 h 12"/>
                <a:gd name="T14" fmla="*/ 6 w 12"/>
                <a:gd name="T15" fmla="*/ 12 h 12"/>
                <a:gd name="T16" fmla="*/ 4 w 12"/>
                <a:gd name="T17" fmla="*/ 11 h 12"/>
                <a:gd name="T18" fmla="*/ 2 w 12"/>
                <a:gd name="T19" fmla="*/ 10 h 12"/>
                <a:gd name="T20" fmla="*/ 1 w 12"/>
                <a:gd name="T21" fmla="*/ 7 h 12"/>
                <a:gd name="T22" fmla="*/ 0 w 12"/>
                <a:gd name="T23" fmla="*/ 5 h 12"/>
                <a:gd name="T24" fmla="*/ 0 w 12"/>
                <a:gd name="T25" fmla="*/ 3 h 12"/>
                <a:gd name="T26" fmla="*/ 1 w 12"/>
                <a:gd name="T27" fmla="*/ 2 h 12"/>
                <a:gd name="T28" fmla="*/ 3 w 12"/>
                <a:gd name="T29" fmla="*/ 0 h 12"/>
                <a:gd name="T30" fmla="*/ 5 w 12"/>
                <a:gd name="T31" fmla="*/ 0 h 12"/>
                <a:gd name="T32" fmla="*/ 9 w 12"/>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9" y="2"/>
                  </a:moveTo>
                  <a:lnTo>
                    <a:pt x="11" y="3"/>
                  </a:lnTo>
                  <a:lnTo>
                    <a:pt x="12" y="5"/>
                  </a:lnTo>
                  <a:lnTo>
                    <a:pt x="12" y="6"/>
                  </a:lnTo>
                  <a:lnTo>
                    <a:pt x="12" y="9"/>
                  </a:lnTo>
                  <a:lnTo>
                    <a:pt x="11" y="11"/>
                  </a:lnTo>
                  <a:lnTo>
                    <a:pt x="9" y="11"/>
                  </a:lnTo>
                  <a:lnTo>
                    <a:pt x="6" y="12"/>
                  </a:lnTo>
                  <a:lnTo>
                    <a:pt x="4" y="11"/>
                  </a:lnTo>
                  <a:lnTo>
                    <a:pt x="2" y="10"/>
                  </a:lnTo>
                  <a:lnTo>
                    <a:pt x="1" y="7"/>
                  </a:lnTo>
                  <a:lnTo>
                    <a:pt x="0" y="5"/>
                  </a:lnTo>
                  <a:lnTo>
                    <a:pt x="0" y="3"/>
                  </a:lnTo>
                  <a:lnTo>
                    <a:pt x="1" y="2"/>
                  </a:lnTo>
                  <a:lnTo>
                    <a:pt x="3" y="0"/>
                  </a:lnTo>
                  <a:lnTo>
                    <a:pt x="5" y="0"/>
                  </a:lnTo>
                  <a:lnTo>
                    <a:pt x="9"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Freeform 703"/>
            <p:cNvSpPr>
              <a:spLocks/>
            </p:cNvSpPr>
            <p:nvPr/>
          </p:nvSpPr>
          <p:spPr bwMode="auto">
            <a:xfrm>
              <a:off x="10498138" y="1146175"/>
              <a:ext cx="11113" cy="9525"/>
            </a:xfrm>
            <a:custGeom>
              <a:avLst/>
              <a:gdLst>
                <a:gd name="T0" fmla="*/ 9 w 13"/>
                <a:gd name="T1" fmla="*/ 1 h 11"/>
                <a:gd name="T2" fmla="*/ 11 w 13"/>
                <a:gd name="T3" fmla="*/ 2 h 11"/>
                <a:gd name="T4" fmla="*/ 13 w 13"/>
                <a:gd name="T5" fmla="*/ 4 h 11"/>
                <a:gd name="T6" fmla="*/ 13 w 13"/>
                <a:gd name="T7" fmla="*/ 7 h 11"/>
                <a:gd name="T8" fmla="*/ 13 w 13"/>
                <a:gd name="T9" fmla="*/ 9 h 11"/>
                <a:gd name="T10" fmla="*/ 12 w 13"/>
                <a:gd name="T11" fmla="*/ 10 h 11"/>
                <a:gd name="T12" fmla="*/ 10 w 13"/>
                <a:gd name="T13" fmla="*/ 11 h 11"/>
                <a:gd name="T14" fmla="*/ 6 w 13"/>
                <a:gd name="T15" fmla="*/ 11 h 11"/>
                <a:gd name="T16" fmla="*/ 4 w 13"/>
                <a:gd name="T17" fmla="*/ 10 h 11"/>
                <a:gd name="T18" fmla="*/ 2 w 13"/>
                <a:gd name="T19" fmla="*/ 9 h 11"/>
                <a:gd name="T20" fmla="*/ 1 w 13"/>
                <a:gd name="T21" fmla="*/ 7 h 11"/>
                <a:gd name="T22" fmla="*/ 0 w 13"/>
                <a:gd name="T23" fmla="*/ 5 h 11"/>
                <a:gd name="T24" fmla="*/ 0 w 13"/>
                <a:gd name="T25" fmla="*/ 3 h 11"/>
                <a:gd name="T26" fmla="*/ 1 w 13"/>
                <a:gd name="T27" fmla="*/ 1 h 11"/>
                <a:gd name="T28" fmla="*/ 3 w 13"/>
                <a:gd name="T29" fmla="*/ 0 h 11"/>
                <a:gd name="T30" fmla="*/ 6 w 13"/>
                <a:gd name="T31" fmla="*/ 0 h 11"/>
                <a:gd name="T32" fmla="*/ 9 w 13"/>
                <a:gd name="T3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1">
                  <a:moveTo>
                    <a:pt x="9" y="1"/>
                  </a:moveTo>
                  <a:lnTo>
                    <a:pt x="11" y="2"/>
                  </a:lnTo>
                  <a:lnTo>
                    <a:pt x="13" y="4"/>
                  </a:lnTo>
                  <a:lnTo>
                    <a:pt x="13" y="7"/>
                  </a:lnTo>
                  <a:lnTo>
                    <a:pt x="13" y="9"/>
                  </a:lnTo>
                  <a:lnTo>
                    <a:pt x="12" y="10"/>
                  </a:lnTo>
                  <a:lnTo>
                    <a:pt x="10" y="11"/>
                  </a:lnTo>
                  <a:lnTo>
                    <a:pt x="6" y="11"/>
                  </a:lnTo>
                  <a:lnTo>
                    <a:pt x="4" y="10"/>
                  </a:lnTo>
                  <a:lnTo>
                    <a:pt x="2" y="9"/>
                  </a:lnTo>
                  <a:lnTo>
                    <a:pt x="1" y="7"/>
                  </a:lnTo>
                  <a:lnTo>
                    <a:pt x="0" y="5"/>
                  </a:lnTo>
                  <a:lnTo>
                    <a:pt x="0" y="3"/>
                  </a:lnTo>
                  <a:lnTo>
                    <a:pt x="1" y="1"/>
                  </a:lnTo>
                  <a:lnTo>
                    <a:pt x="3" y="0"/>
                  </a:lnTo>
                  <a:lnTo>
                    <a:pt x="6" y="0"/>
                  </a:lnTo>
                  <a:lnTo>
                    <a:pt x="9"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Freeform 704"/>
            <p:cNvSpPr>
              <a:spLocks/>
            </p:cNvSpPr>
            <p:nvPr/>
          </p:nvSpPr>
          <p:spPr bwMode="auto">
            <a:xfrm>
              <a:off x="10491788" y="1176338"/>
              <a:ext cx="11113" cy="14288"/>
            </a:xfrm>
            <a:custGeom>
              <a:avLst/>
              <a:gdLst>
                <a:gd name="T0" fmla="*/ 11 w 15"/>
                <a:gd name="T1" fmla="*/ 1 h 17"/>
                <a:gd name="T2" fmla="*/ 13 w 15"/>
                <a:gd name="T3" fmla="*/ 2 h 17"/>
                <a:gd name="T4" fmla="*/ 15 w 15"/>
                <a:gd name="T5" fmla="*/ 4 h 17"/>
                <a:gd name="T6" fmla="*/ 15 w 15"/>
                <a:gd name="T7" fmla="*/ 8 h 17"/>
                <a:gd name="T8" fmla="*/ 14 w 15"/>
                <a:gd name="T9" fmla="*/ 11 h 17"/>
                <a:gd name="T10" fmla="*/ 13 w 15"/>
                <a:gd name="T11" fmla="*/ 15 h 17"/>
                <a:gd name="T12" fmla="*/ 11 w 15"/>
                <a:gd name="T13" fmla="*/ 16 h 17"/>
                <a:gd name="T14" fmla="*/ 7 w 15"/>
                <a:gd name="T15" fmla="*/ 17 h 17"/>
                <a:gd name="T16" fmla="*/ 5 w 15"/>
                <a:gd name="T17" fmla="*/ 16 h 17"/>
                <a:gd name="T18" fmla="*/ 3 w 15"/>
                <a:gd name="T19" fmla="*/ 15 h 17"/>
                <a:gd name="T20" fmla="*/ 2 w 15"/>
                <a:gd name="T21" fmla="*/ 12 h 17"/>
                <a:gd name="T22" fmla="*/ 0 w 15"/>
                <a:gd name="T23" fmla="*/ 9 h 17"/>
                <a:gd name="T24" fmla="*/ 2 w 15"/>
                <a:gd name="T25" fmla="*/ 5 h 17"/>
                <a:gd name="T26" fmla="*/ 4 w 15"/>
                <a:gd name="T27" fmla="*/ 2 h 17"/>
                <a:gd name="T28" fmla="*/ 6 w 15"/>
                <a:gd name="T29" fmla="*/ 1 h 17"/>
                <a:gd name="T30" fmla="*/ 9 w 15"/>
                <a:gd name="T31" fmla="*/ 0 h 17"/>
                <a:gd name="T32" fmla="*/ 11 w 15"/>
                <a:gd name="T3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11" y="1"/>
                  </a:moveTo>
                  <a:lnTo>
                    <a:pt x="13" y="2"/>
                  </a:lnTo>
                  <a:lnTo>
                    <a:pt x="15" y="4"/>
                  </a:lnTo>
                  <a:lnTo>
                    <a:pt x="15" y="8"/>
                  </a:lnTo>
                  <a:lnTo>
                    <a:pt x="14" y="11"/>
                  </a:lnTo>
                  <a:lnTo>
                    <a:pt x="13" y="15"/>
                  </a:lnTo>
                  <a:lnTo>
                    <a:pt x="11" y="16"/>
                  </a:lnTo>
                  <a:lnTo>
                    <a:pt x="7" y="17"/>
                  </a:lnTo>
                  <a:lnTo>
                    <a:pt x="5" y="16"/>
                  </a:lnTo>
                  <a:lnTo>
                    <a:pt x="3" y="15"/>
                  </a:lnTo>
                  <a:lnTo>
                    <a:pt x="2" y="12"/>
                  </a:lnTo>
                  <a:lnTo>
                    <a:pt x="0" y="9"/>
                  </a:lnTo>
                  <a:lnTo>
                    <a:pt x="2" y="5"/>
                  </a:lnTo>
                  <a:lnTo>
                    <a:pt x="4" y="2"/>
                  </a:lnTo>
                  <a:lnTo>
                    <a:pt x="6" y="1"/>
                  </a:lnTo>
                  <a:lnTo>
                    <a:pt x="9" y="0"/>
                  </a:lnTo>
                  <a:lnTo>
                    <a:pt x="11" y="1"/>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Freeform 705"/>
            <p:cNvSpPr>
              <a:spLocks/>
            </p:cNvSpPr>
            <p:nvPr/>
          </p:nvSpPr>
          <p:spPr bwMode="auto">
            <a:xfrm>
              <a:off x="10474325" y="1135063"/>
              <a:ext cx="11113" cy="7938"/>
            </a:xfrm>
            <a:custGeom>
              <a:avLst/>
              <a:gdLst>
                <a:gd name="T0" fmla="*/ 9 w 13"/>
                <a:gd name="T1" fmla="*/ 0 h 10"/>
                <a:gd name="T2" fmla="*/ 11 w 13"/>
                <a:gd name="T3" fmla="*/ 2 h 10"/>
                <a:gd name="T4" fmla="*/ 13 w 13"/>
                <a:gd name="T5" fmla="*/ 3 h 10"/>
                <a:gd name="T6" fmla="*/ 13 w 13"/>
                <a:gd name="T7" fmla="*/ 6 h 10"/>
                <a:gd name="T8" fmla="*/ 13 w 13"/>
                <a:gd name="T9" fmla="*/ 8 h 10"/>
                <a:gd name="T10" fmla="*/ 12 w 13"/>
                <a:gd name="T11" fmla="*/ 9 h 10"/>
                <a:gd name="T12" fmla="*/ 10 w 13"/>
                <a:gd name="T13" fmla="*/ 10 h 10"/>
                <a:gd name="T14" fmla="*/ 6 w 13"/>
                <a:gd name="T15" fmla="*/ 10 h 10"/>
                <a:gd name="T16" fmla="*/ 4 w 13"/>
                <a:gd name="T17" fmla="*/ 10 h 10"/>
                <a:gd name="T18" fmla="*/ 2 w 13"/>
                <a:gd name="T19" fmla="*/ 9 h 10"/>
                <a:gd name="T20" fmla="*/ 1 w 13"/>
                <a:gd name="T21" fmla="*/ 7 h 10"/>
                <a:gd name="T22" fmla="*/ 0 w 13"/>
                <a:gd name="T23" fmla="*/ 4 h 10"/>
                <a:gd name="T24" fmla="*/ 0 w 13"/>
                <a:gd name="T25" fmla="*/ 2 h 10"/>
                <a:gd name="T26" fmla="*/ 1 w 13"/>
                <a:gd name="T27" fmla="*/ 1 h 10"/>
                <a:gd name="T28" fmla="*/ 3 w 13"/>
                <a:gd name="T29" fmla="*/ 0 h 10"/>
                <a:gd name="T30" fmla="*/ 6 w 13"/>
                <a:gd name="T31" fmla="*/ 0 h 10"/>
                <a:gd name="T32" fmla="*/ 9 w 13"/>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9" y="0"/>
                  </a:moveTo>
                  <a:lnTo>
                    <a:pt x="11" y="2"/>
                  </a:lnTo>
                  <a:lnTo>
                    <a:pt x="13" y="3"/>
                  </a:lnTo>
                  <a:lnTo>
                    <a:pt x="13" y="6"/>
                  </a:lnTo>
                  <a:lnTo>
                    <a:pt x="13" y="8"/>
                  </a:lnTo>
                  <a:lnTo>
                    <a:pt x="12" y="9"/>
                  </a:lnTo>
                  <a:lnTo>
                    <a:pt x="10" y="10"/>
                  </a:lnTo>
                  <a:lnTo>
                    <a:pt x="6" y="10"/>
                  </a:lnTo>
                  <a:lnTo>
                    <a:pt x="4" y="10"/>
                  </a:lnTo>
                  <a:lnTo>
                    <a:pt x="2" y="9"/>
                  </a:lnTo>
                  <a:lnTo>
                    <a:pt x="1" y="7"/>
                  </a:lnTo>
                  <a:lnTo>
                    <a:pt x="0" y="4"/>
                  </a:lnTo>
                  <a:lnTo>
                    <a:pt x="0" y="2"/>
                  </a:lnTo>
                  <a:lnTo>
                    <a:pt x="1" y="1"/>
                  </a:lnTo>
                  <a:lnTo>
                    <a:pt x="3" y="0"/>
                  </a:lnTo>
                  <a:lnTo>
                    <a:pt x="6" y="0"/>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Freeform 706"/>
            <p:cNvSpPr>
              <a:spLocks/>
            </p:cNvSpPr>
            <p:nvPr/>
          </p:nvSpPr>
          <p:spPr bwMode="auto">
            <a:xfrm>
              <a:off x="10571163" y="1149350"/>
              <a:ext cx="9525" cy="7938"/>
            </a:xfrm>
            <a:custGeom>
              <a:avLst/>
              <a:gdLst>
                <a:gd name="T0" fmla="*/ 8 w 12"/>
                <a:gd name="T1" fmla="*/ 1 h 12"/>
                <a:gd name="T2" fmla="*/ 10 w 12"/>
                <a:gd name="T3" fmla="*/ 2 h 12"/>
                <a:gd name="T4" fmla="*/ 12 w 12"/>
                <a:gd name="T5" fmla="*/ 5 h 12"/>
                <a:gd name="T6" fmla="*/ 12 w 12"/>
                <a:gd name="T7" fmla="*/ 6 h 12"/>
                <a:gd name="T8" fmla="*/ 12 w 12"/>
                <a:gd name="T9" fmla="*/ 8 h 12"/>
                <a:gd name="T10" fmla="*/ 11 w 12"/>
                <a:gd name="T11" fmla="*/ 9 h 12"/>
                <a:gd name="T12" fmla="*/ 9 w 12"/>
                <a:gd name="T13" fmla="*/ 10 h 12"/>
                <a:gd name="T14" fmla="*/ 7 w 12"/>
                <a:gd name="T15" fmla="*/ 12 h 12"/>
                <a:gd name="T16" fmla="*/ 3 w 12"/>
                <a:gd name="T17" fmla="*/ 10 h 12"/>
                <a:gd name="T18" fmla="*/ 1 w 12"/>
                <a:gd name="T19" fmla="*/ 9 h 12"/>
                <a:gd name="T20" fmla="*/ 0 w 12"/>
                <a:gd name="T21" fmla="*/ 7 h 12"/>
                <a:gd name="T22" fmla="*/ 0 w 12"/>
                <a:gd name="T23" fmla="*/ 5 h 12"/>
                <a:gd name="T24" fmla="*/ 0 w 12"/>
                <a:gd name="T25" fmla="*/ 2 h 12"/>
                <a:gd name="T26" fmla="*/ 1 w 12"/>
                <a:gd name="T27" fmla="*/ 1 h 12"/>
                <a:gd name="T28" fmla="*/ 3 w 12"/>
                <a:gd name="T29" fmla="*/ 0 h 12"/>
                <a:gd name="T30" fmla="*/ 5 w 12"/>
                <a:gd name="T31" fmla="*/ 0 h 12"/>
                <a:gd name="T32" fmla="*/ 8 w 12"/>
                <a:gd name="T33"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8" y="1"/>
                  </a:moveTo>
                  <a:lnTo>
                    <a:pt x="10" y="2"/>
                  </a:lnTo>
                  <a:lnTo>
                    <a:pt x="12" y="5"/>
                  </a:lnTo>
                  <a:lnTo>
                    <a:pt x="12" y="6"/>
                  </a:lnTo>
                  <a:lnTo>
                    <a:pt x="12" y="8"/>
                  </a:lnTo>
                  <a:lnTo>
                    <a:pt x="11" y="9"/>
                  </a:lnTo>
                  <a:lnTo>
                    <a:pt x="9" y="10"/>
                  </a:lnTo>
                  <a:lnTo>
                    <a:pt x="7" y="12"/>
                  </a:lnTo>
                  <a:lnTo>
                    <a:pt x="3" y="10"/>
                  </a:lnTo>
                  <a:lnTo>
                    <a:pt x="1" y="9"/>
                  </a:lnTo>
                  <a:lnTo>
                    <a:pt x="0" y="7"/>
                  </a:lnTo>
                  <a:lnTo>
                    <a:pt x="0" y="5"/>
                  </a:lnTo>
                  <a:lnTo>
                    <a:pt x="0" y="2"/>
                  </a:lnTo>
                  <a:lnTo>
                    <a:pt x="1" y="1"/>
                  </a:lnTo>
                  <a:lnTo>
                    <a:pt x="3" y="0"/>
                  </a:lnTo>
                  <a:lnTo>
                    <a:pt x="5" y="0"/>
                  </a:lnTo>
                  <a:lnTo>
                    <a:pt x="8"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Freeform 707"/>
            <p:cNvSpPr>
              <a:spLocks/>
            </p:cNvSpPr>
            <p:nvPr/>
          </p:nvSpPr>
          <p:spPr bwMode="auto">
            <a:xfrm>
              <a:off x="10379075" y="1152525"/>
              <a:ext cx="11113" cy="7938"/>
            </a:xfrm>
            <a:custGeom>
              <a:avLst/>
              <a:gdLst>
                <a:gd name="T0" fmla="*/ 5 w 13"/>
                <a:gd name="T1" fmla="*/ 0 h 10"/>
                <a:gd name="T2" fmla="*/ 7 w 13"/>
                <a:gd name="T3" fmla="*/ 0 h 10"/>
                <a:gd name="T4" fmla="*/ 10 w 13"/>
                <a:gd name="T5" fmla="*/ 0 h 10"/>
                <a:gd name="T6" fmla="*/ 11 w 13"/>
                <a:gd name="T7" fmla="*/ 1 h 10"/>
                <a:gd name="T8" fmla="*/ 13 w 13"/>
                <a:gd name="T9" fmla="*/ 2 h 10"/>
                <a:gd name="T10" fmla="*/ 13 w 13"/>
                <a:gd name="T11" fmla="*/ 4 h 10"/>
                <a:gd name="T12" fmla="*/ 13 w 13"/>
                <a:gd name="T13" fmla="*/ 7 h 10"/>
                <a:gd name="T14" fmla="*/ 10 w 13"/>
                <a:gd name="T15" fmla="*/ 9 h 10"/>
                <a:gd name="T16" fmla="*/ 8 w 13"/>
                <a:gd name="T17" fmla="*/ 10 h 10"/>
                <a:gd name="T18" fmla="*/ 6 w 13"/>
                <a:gd name="T19" fmla="*/ 10 h 10"/>
                <a:gd name="T20" fmla="*/ 3 w 13"/>
                <a:gd name="T21" fmla="*/ 10 h 10"/>
                <a:gd name="T22" fmla="*/ 1 w 13"/>
                <a:gd name="T23" fmla="*/ 8 h 10"/>
                <a:gd name="T24" fmla="*/ 0 w 13"/>
                <a:gd name="T25" fmla="*/ 5 h 10"/>
                <a:gd name="T26" fmla="*/ 0 w 13"/>
                <a:gd name="T27" fmla="*/ 4 h 10"/>
                <a:gd name="T28" fmla="*/ 1 w 13"/>
                <a:gd name="T29" fmla="*/ 2 h 10"/>
                <a:gd name="T30" fmla="*/ 2 w 13"/>
                <a:gd name="T31" fmla="*/ 1 h 10"/>
                <a:gd name="T32" fmla="*/ 5 w 13"/>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5" y="0"/>
                  </a:moveTo>
                  <a:lnTo>
                    <a:pt x="7" y="0"/>
                  </a:lnTo>
                  <a:lnTo>
                    <a:pt x="10" y="0"/>
                  </a:lnTo>
                  <a:lnTo>
                    <a:pt x="11" y="1"/>
                  </a:lnTo>
                  <a:lnTo>
                    <a:pt x="13" y="2"/>
                  </a:lnTo>
                  <a:lnTo>
                    <a:pt x="13" y="4"/>
                  </a:lnTo>
                  <a:lnTo>
                    <a:pt x="13" y="7"/>
                  </a:lnTo>
                  <a:lnTo>
                    <a:pt x="10" y="9"/>
                  </a:lnTo>
                  <a:lnTo>
                    <a:pt x="8" y="10"/>
                  </a:lnTo>
                  <a:lnTo>
                    <a:pt x="6" y="10"/>
                  </a:lnTo>
                  <a:lnTo>
                    <a:pt x="3" y="10"/>
                  </a:lnTo>
                  <a:lnTo>
                    <a:pt x="1" y="8"/>
                  </a:lnTo>
                  <a:lnTo>
                    <a:pt x="0" y="5"/>
                  </a:lnTo>
                  <a:lnTo>
                    <a:pt x="0" y="4"/>
                  </a:lnTo>
                  <a:lnTo>
                    <a:pt x="1" y="2"/>
                  </a:lnTo>
                  <a:lnTo>
                    <a:pt x="2"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Freeform 708"/>
            <p:cNvSpPr>
              <a:spLocks/>
            </p:cNvSpPr>
            <p:nvPr/>
          </p:nvSpPr>
          <p:spPr bwMode="auto">
            <a:xfrm>
              <a:off x="9547225" y="1041400"/>
              <a:ext cx="215900" cy="84138"/>
            </a:xfrm>
            <a:custGeom>
              <a:avLst/>
              <a:gdLst>
                <a:gd name="T0" fmla="*/ 55 w 270"/>
                <a:gd name="T1" fmla="*/ 0 h 106"/>
                <a:gd name="T2" fmla="*/ 70 w 270"/>
                <a:gd name="T3" fmla="*/ 1 h 106"/>
                <a:gd name="T4" fmla="*/ 86 w 270"/>
                <a:gd name="T5" fmla="*/ 3 h 106"/>
                <a:gd name="T6" fmla="*/ 102 w 270"/>
                <a:gd name="T7" fmla="*/ 5 h 106"/>
                <a:gd name="T8" fmla="*/ 117 w 270"/>
                <a:gd name="T9" fmla="*/ 7 h 106"/>
                <a:gd name="T10" fmla="*/ 133 w 270"/>
                <a:gd name="T11" fmla="*/ 10 h 106"/>
                <a:gd name="T12" fmla="*/ 149 w 270"/>
                <a:gd name="T13" fmla="*/ 13 h 106"/>
                <a:gd name="T14" fmla="*/ 164 w 270"/>
                <a:gd name="T15" fmla="*/ 16 h 106"/>
                <a:gd name="T16" fmla="*/ 179 w 270"/>
                <a:gd name="T17" fmla="*/ 22 h 106"/>
                <a:gd name="T18" fmla="*/ 194 w 270"/>
                <a:gd name="T19" fmla="*/ 28 h 106"/>
                <a:gd name="T20" fmla="*/ 208 w 270"/>
                <a:gd name="T21" fmla="*/ 35 h 106"/>
                <a:gd name="T22" fmla="*/ 221 w 270"/>
                <a:gd name="T23" fmla="*/ 43 h 106"/>
                <a:gd name="T24" fmla="*/ 233 w 270"/>
                <a:gd name="T25" fmla="*/ 52 h 106"/>
                <a:gd name="T26" fmla="*/ 244 w 270"/>
                <a:gd name="T27" fmla="*/ 64 h 106"/>
                <a:gd name="T28" fmla="*/ 254 w 270"/>
                <a:gd name="T29" fmla="*/ 76 h 106"/>
                <a:gd name="T30" fmla="*/ 263 w 270"/>
                <a:gd name="T31" fmla="*/ 90 h 106"/>
                <a:gd name="T32" fmla="*/ 270 w 270"/>
                <a:gd name="T33" fmla="*/ 106 h 106"/>
                <a:gd name="T34" fmla="*/ 254 w 270"/>
                <a:gd name="T35" fmla="*/ 90 h 106"/>
                <a:gd name="T36" fmla="*/ 238 w 270"/>
                <a:gd name="T37" fmla="*/ 76 h 106"/>
                <a:gd name="T38" fmla="*/ 223 w 270"/>
                <a:gd name="T39" fmla="*/ 65 h 106"/>
                <a:gd name="T40" fmla="*/ 208 w 270"/>
                <a:gd name="T41" fmla="*/ 56 h 106"/>
                <a:gd name="T42" fmla="*/ 193 w 270"/>
                <a:gd name="T43" fmla="*/ 48 h 106"/>
                <a:gd name="T44" fmla="*/ 178 w 270"/>
                <a:gd name="T45" fmla="*/ 41 h 106"/>
                <a:gd name="T46" fmla="*/ 163 w 270"/>
                <a:gd name="T47" fmla="*/ 35 h 106"/>
                <a:gd name="T48" fmla="*/ 147 w 270"/>
                <a:gd name="T49" fmla="*/ 30 h 106"/>
                <a:gd name="T50" fmla="*/ 132 w 270"/>
                <a:gd name="T51" fmla="*/ 27 h 106"/>
                <a:gd name="T52" fmla="*/ 116 w 270"/>
                <a:gd name="T53" fmla="*/ 26 h 106"/>
                <a:gd name="T54" fmla="*/ 99 w 270"/>
                <a:gd name="T55" fmla="*/ 23 h 106"/>
                <a:gd name="T56" fmla="*/ 81 w 270"/>
                <a:gd name="T57" fmla="*/ 22 h 106"/>
                <a:gd name="T58" fmla="*/ 62 w 270"/>
                <a:gd name="T59" fmla="*/ 22 h 106"/>
                <a:gd name="T60" fmla="*/ 42 w 270"/>
                <a:gd name="T61" fmla="*/ 22 h 106"/>
                <a:gd name="T62" fmla="*/ 22 w 270"/>
                <a:gd name="T63" fmla="*/ 22 h 106"/>
                <a:gd name="T64" fmla="*/ 0 w 270"/>
                <a:gd name="T65" fmla="*/ 22 h 106"/>
                <a:gd name="T66" fmla="*/ 55 w 270"/>
                <a:gd name="T6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106">
                  <a:moveTo>
                    <a:pt x="55" y="0"/>
                  </a:moveTo>
                  <a:lnTo>
                    <a:pt x="70" y="1"/>
                  </a:lnTo>
                  <a:lnTo>
                    <a:pt x="86" y="3"/>
                  </a:lnTo>
                  <a:lnTo>
                    <a:pt x="102" y="5"/>
                  </a:lnTo>
                  <a:lnTo>
                    <a:pt x="117" y="7"/>
                  </a:lnTo>
                  <a:lnTo>
                    <a:pt x="133" y="10"/>
                  </a:lnTo>
                  <a:lnTo>
                    <a:pt x="149" y="13"/>
                  </a:lnTo>
                  <a:lnTo>
                    <a:pt x="164" y="16"/>
                  </a:lnTo>
                  <a:lnTo>
                    <a:pt x="179" y="22"/>
                  </a:lnTo>
                  <a:lnTo>
                    <a:pt x="194" y="28"/>
                  </a:lnTo>
                  <a:lnTo>
                    <a:pt x="208" y="35"/>
                  </a:lnTo>
                  <a:lnTo>
                    <a:pt x="221" y="43"/>
                  </a:lnTo>
                  <a:lnTo>
                    <a:pt x="233" y="52"/>
                  </a:lnTo>
                  <a:lnTo>
                    <a:pt x="244" y="64"/>
                  </a:lnTo>
                  <a:lnTo>
                    <a:pt x="254" y="76"/>
                  </a:lnTo>
                  <a:lnTo>
                    <a:pt x="263" y="90"/>
                  </a:lnTo>
                  <a:lnTo>
                    <a:pt x="270" y="106"/>
                  </a:lnTo>
                  <a:lnTo>
                    <a:pt x="254" y="90"/>
                  </a:lnTo>
                  <a:lnTo>
                    <a:pt x="238" y="76"/>
                  </a:lnTo>
                  <a:lnTo>
                    <a:pt x="223" y="65"/>
                  </a:lnTo>
                  <a:lnTo>
                    <a:pt x="208" y="56"/>
                  </a:lnTo>
                  <a:lnTo>
                    <a:pt x="193" y="48"/>
                  </a:lnTo>
                  <a:lnTo>
                    <a:pt x="178" y="41"/>
                  </a:lnTo>
                  <a:lnTo>
                    <a:pt x="163" y="35"/>
                  </a:lnTo>
                  <a:lnTo>
                    <a:pt x="147" y="30"/>
                  </a:lnTo>
                  <a:lnTo>
                    <a:pt x="132" y="27"/>
                  </a:lnTo>
                  <a:lnTo>
                    <a:pt x="116" y="26"/>
                  </a:lnTo>
                  <a:lnTo>
                    <a:pt x="99" y="23"/>
                  </a:lnTo>
                  <a:lnTo>
                    <a:pt x="81" y="22"/>
                  </a:lnTo>
                  <a:lnTo>
                    <a:pt x="62" y="22"/>
                  </a:lnTo>
                  <a:lnTo>
                    <a:pt x="42" y="22"/>
                  </a:lnTo>
                  <a:lnTo>
                    <a:pt x="22" y="22"/>
                  </a:lnTo>
                  <a:lnTo>
                    <a:pt x="0" y="22"/>
                  </a:lnTo>
                  <a:lnTo>
                    <a:pt x="5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Freeform 709"/>
            <p:cNvSpPr>
              <a:spLocks/>
            </p:cNvSpPr>
            <p:nvPr/>
          </p:nvSpPr>
          <p:spPr bwMode="auto">
            <a:xfrm>
              <a:off x="9545638" y="1003300"/>
              <a:ext cx="69850" cy="50800"/>
            </a:xfrm>
            <a:custGeom>
              <a:avLst/>
              <a:gdLst>
                <a:gd name="T0" fmla="*/ 50 w 88"/>
                <a:gd name="T1" fmla="*/ 0 h 63"/>
                <a:gd name="T2" fmla="*/ 23 w 88"/>
                <a:gd name="T3" fmla="*/ 8 h 63"/>
                <a:gd name="T4" fmla="*/ 12 w 88"/>
                <a:gd name="T5" fmla="*/ 31 h 63"/>
                <a:gd name="T6" fmla="*/ 0 w 88"/>
                <a:gd name="T7" fmla="*/ 63 h 63"/>
                <a:gd name="T8" fmla="*/ 50 w 88"/>
                <a:gd name="T9" fmla="*/ 52 h 63"/>
                <a:gd name="T10" fmla="*/ 52 w 88"/>
                <a:gd name="T11" fmla="*/ 29 h 63"/>
                <a:gd name="T12" fmla="*/ 73 w 88"/>
                <a:gd name="T13" fmla="*/ 48 h 63"/>
                <a:gd name="T14" fmla="*/ 88 w 88"/>
                <a:gd name="T15" fmla="*/ 37 h 63"/>
                <a:gd name="T16" fmla="*/ 82 w 88"/>
                <a:gd name="T17" fmla="*/ 20 h 63"/>
                <a:gd name="T18" fmla="*/ 50 w 88"/>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3">
                  <a:moveTo>
                    <a:pt x="50" y="0"/>
                  </a:moveTo>
                  <a:lnTo>
                    <a:pt x="23" y="8"/>
                  </a:lnTo>
                  <a:lnTo>
                    <a:pt x="12" y="31"/>
                  </a:lnTo>
                  <a:lnTo>
                    <a:pt x="0" y="63"/>
                  </a:lnTo>
                  <a:lnTo>
                    <a:pt x="50" y="52"/>
                  </a:lnTo>
                  <a:lnTo>
                    <a:pt x="52" y="29"/>
                  </a:lnTo>
                  <a:lnTo>
                    <a:pt x="73" y="48"/>
                  </a:lnTo>
                  <a:lnTo>
                    <a:pt x="88" y="37"/>
                  </a:lnTo>
                  <a:lnTo>
                    <a:pt x="82" y="20"/>
                  </a:lnTo>
                  <a:lnTo>
                    <a:pt x="50" y="0"/>
                  </a:lnTo>
                  <a:close/>
                </a:path>
              </a:pathLst>
            </a:custGeom>
            <a:solidFill>
              <a:srgbClr val="DD3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Freeform 710"/>
            <p:cNvSpPr>
              <a:spLocks/>
            </p:cNvSpPr>
            <p:nvPr/>
          </p:nvSpPr>
          <p:spPr bwMode="auto">
            <a:xfrm>
              <a:off x="10488613" y="1068388"/>
              <a:ext cx="71438" cy="46038"/>
            </a:xfrm>
            <a:custGeom>
              <a:avLst/>
              <a:gdLst>
                <a:gd name="T0" fmla="*/ 69 w 90"/>
                <a:gd name="T1" fmla="*/ 2 h 56"/>
                <a:gd name="T2" fmla="*/ 41 w 90"/>
                <a:gd name="T3" fmla="*/ 0 h 56"/>
                <a:gd name="T4" fmla="*/ 22 w 90"/>
                <a:gd name="T5" fmla="*/ 16 h 56"/>
                <a:gd name="T6" fmla="*/ 0 w 90"/>
                <a:gd name="T7" fmla="*/ 41 h 56"/>
                <a:gd name="T8" fmla="*/ 48 w 90"/>
                <a:gd name="T9" fmla="*/ 51 h 56"/>
                <a:gd name="T10" fmla="*/ 60 w 90"/>
                <a:gd name="T11" fmla="*/ 30 h 56"/>
                <a:gd name="T12" fmla="*/ 70 w 90"/>
                <a:gd name="T13" fmla="*/ 56 h 56"/>
                <a:gd name="T14" fmla="*/ 89 w 90"/>
                <a:gd name="T15" fmla="*/ 52 h 56"/>
                <a:gd name="T16" fmla="*/ 90 w 90"/>
                <a:gd name="T17" fmla="*/ 33 h 56"/>
                <a:gd name="T18" fmla="*/ 69 w 90"/>
                <a:gd name="T1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56">
                  <a:moveTo>
                    <a:pt x="69" y="2"/>
                  </a:moveTo>
                  <a:lnTo>
                    <a:pt x="41" y="0"/>
                  </a:lnTo>
                  <a:lnTo>
                    <a:pt x="22" y="16"/>
                  </a:lnTo>
                  <a:lnTo>
                    <a:pt x="0" y="41"/>
                  </a:lnTo>
                  <a:lnTo>
                    <a:pt x="48" y="51"/>
                  </a:lnTo>
                  <a:lnTo>
                    <a:pt x="60" y="30"/>
                  </a:lnTo>
                  <a:lnTo>
                    <a:pt x="70" y="56"/>
                  </a:lnTo>
                  <a:lnTo>
                    <a:pt x="89" y="52"/>
                  </a:lnTo>
                  <a:lnTo>
                    <a:pt x="90" y="33"/>
                  </a:lnTo>
                  <a:lnTo>
                    <a:pt x="69" y="2"/>
                  </a:lnTo>
                  <a:close/>
                </a:path>
              </a:pathLst>
            </a:custGeom>
            <a:solidFill>
              <a:srgbClr val="DD3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Freeform 711"/>
            <p:cNvSpPr>
              <a:spLocks/>
            </p:cNvSpPr>
            <p:nvPr/>
          </p:nvSpPr>
          <p:spPr bwMode="auto">
            <a:xfrm>
              <a:off x="9277350" y="782638"/>
              <a:ext cx="277813" cy="306388"/>
            </a:xfrm>
            <a:custGeom>
              <a:avLst/>
              <a:gdLst>
                <a:gd name="T0" fmla="*/ 267 w 350"/>
                <a:gd name="T1" fmla="*/ 3 h 386"/>
                <a:gd name="T2" fmla="*/ 102 w 350"/>
                <a:gd name="T3" fmla="*/ 106 h 386"/>
                <a:gd name="T4" fmla="*/ 31 w 350"/>
                <a:gd name="T5" fmla="*/ 189 h 386"/>
                <a:gd name="T6" fmla="*/ 0 w 350"/>
                <a:gd name="T7" fmla="*/ 303 h 386"/>
                <a:gd name="T8" fmla="*/ 62 w 350"/>
                <a:gd name="T9" fmla="*/ 272 h 386"/>
                <a:gd name="T10" fmla="*/ 175 w 350"/>
                <a:gd name="T11" fmla="*/ 220 h 386"/>
                <a:gd name="T12" fmla="*/ 206 w 350"/>
                <a:gd name="T13" fmla="*/ 127 h 386"/>
                <a:gd name="T14" fmla="*/ 257 w 350"/>
                <a:gd name="T15" fmla="*/ 75 h 386"/>
                <a:gd name="T16" fmla="*/ 185 w 350"/>
                <a:gd name="T17" fmla="*/ 272 h 386"/>
                <a:gd name="T18" fmla="*/ 185 w 350"/>
                <a:gd name="T19" fmla="*/ 386 h 386"/>
                <a:gd name="T20" fmla="*/ 257 w 350"/>
                <a:gd name="T21" fmla="*/ 282 h 386"/>
                <a:gd name="T22" fmla="*/ 329 w 350"/>
                <a:gd name="T23" fmla="*/ 220 h 386"/>
                <a:gd name="T24" fmla="*/ 350 w 350"/>
                <a:gd name="T25" fmla="*/ 106 h 386"/>
                <a:gd name="T26" fmla="*/ 350 w 350"/>
                <a:gd name="T27" fmla="*/ 34 h 386"/>
                <a:gd name="T28" fmla="*/ 348 w 350"/>
                <a:gd name="T29" fmla="*/ 31 h 386"/>
                <a:gd name="T30" fmla="*/ 340 w 350"/>
                <a:gd name="T31" fmla="*/ 27 h 386"/>
                <a:gd name="T32" fmla="*/ 329 w 350"/>
                <a:gd name="T33" fmla="*/ 21 h 386"/>
                <a:gd name="T34" fmla="*/ 317 w 350"/>
                <a:gd name="T35" fmla="*/ 14 h 386"/>
                <a:gd name="T36" fmla="*/ 303 w 350"/>
                <a:gd name="T37" fmla="*/ 7 h 386"/>
                <a:gd name="T38" fmla="*/ 289 w 350"/>
                <a:gd name="T39" fmla="*/ 3 h 386"/>
                <a:gd name="T40" fmla="*/ 276 w 350"/>
                <a:gd name="T41" fmla="*/ 0 h 386"/>
                <a:gd name="T42" fmla="*/ 267 w 350"/>
                <a:gd name="T43" fmla="*/ 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0" h="386">
                  <a:moveTo>
                    <a:pt x="267" y="3"/>
                  </a:moveTo>
                  <a:lnTo>
                    <a:pt x="102" y="106"/>
                  </a:lnTo>
                  <a:lnTo>
                    <a:pt x="31" y="189"/>
                  </a:lnTo>
                  <a:lnTo>
                    <a:pt x="0" y="303"/>
                  </a:lnTo>
                  <a:lnTo>
                    <a:pt x="62" y="272"/>
                  </a:lnTo>
                  <a:lnTo>
                    <a:pt x="175" y="220"/>
                  </a:lnTo>
                  <a:lnTo>
                    <a:pt x="206" y="127"/>
                  </a:lnTo>
                  <a:lnTo>
                    <a:pt x="257" y="75"/>
                  </a:lnTo>
                  <a:lnTo>
                    <a:pt x="185" y="272"/>
                  </a:lnTo>
                  <a:lnTo>
                    <a:pt x="185" y="386"/>
                  </a:lnTo>
                  <a:lnTo>
                    <a:pt x="257" y="282"/>
                  </a:lnTo>
                  <a:lnTo>
                    <a:pt x="329" y="220"/>
                  </a:lnTo>
                  <a:lnTo>
                    <a:pt x="350" y="106"/>
                  </a:lnTo>
                  <a:lnTo>
                    <a:pt x="350" y="34"/>
                  </a:lnTo>
                  <a:lnTo>
                    <a:pt x="348" y="31"/>
                  </a:lnTo>
                  <a:lnTo>
                    <a:pt x="340" y="27"/>
                  </a:lnTo>
                  <a:lnTo>
                    <a:pt x="329" y="21"/>
                  </a:lnTo>
                  <a:lnTo>
                    <a:pt x="317" y="14"/>
                  </a:lnTo>
                  <a:lnTo>
                    <a:pt x="303" y="7"/>
                  </a:lnTo>
                  <a:lnTo>
                    <a:pt x="289" y="3"/>
                  </a:lnTo>
                  <a:lnTo>
                    <a:pt x="276" y="0"/>
                  </a:lnTo>
                  <a:lnTo>
                    <a:pt x="267" y="3"/>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Freeform 712"/>
            <p:cNvSpPr>
              <a:spLocks/>
            </p:cNvSpPr>
            <p:nvPr/>
          </p:nvSpPr>
          <p:spPr bwMode="auto">
            <a:xfrm>
              <a:off x="9732963" y="939800"/>
              <a:ext cx="409575" cy="139700"/>
            </a:xfrm>
            <a:custGeom>
              <a:avLst/>
              <a:gdLst>
                <a:gd name="T0" fmla="*/ 0 w 515"/>
                <a:gd name="T1" fmla="*/ 0 h 176"/>
                <a:gd name="T2" fmla="*/ 134 w 515"/>
                <a:gd name="T3" fmla="*/ 32 h 176"/>
                <a:gd name="T4" fmla="*/ 259 w 515"/>
                <a:gd name="T5" fmla="*/ 0 h 176"/>
                <a:gd name="T6" fmla="*/ 392 w 515"/>
                <a:gd name="T7" fmla="*/ 21 h 176"/>
                <a:gd name="T8" fmla="*/ 515 w 515"/>
                <a:gd name="T9" fmla="*/ 156 h 176"/>
                <a:gd name="T10" fmla="*/ 403 w 515"/>
                <a:gd name="T11" fmla="*/ 176 h 176"/>
                <a:gd name="T12" fmla="*/ 186 w 515"/>
                <a:gd name="T13" fmla="*/ 125 h 176"/>
                <a:gd name="T14" fmla="*/ 134 w 515"/>
                <a:gd name="T15" fmla="*/ 63 h 176"/>
                <a:gd name="T16" fmla="*/ 32 w 515"/>
                <a:gd name="T17" fmla="*/ 52 h 176"/>
                <a:gd name="T18" fmla="*/ 0 w 515"/>
                <a:gd name="T1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5" h="176">
                  <a:moveTo>
                    <a:pt x="0" y="0"/>
                  </a:moveTo>
                  <a:lnTo>
                    <a:pt x="134" y="32"/>
                  </a:lnTo>
                  <a:lnTo>
                    <a:pt x="259" y="0"/>
                  </a:lnTo>
                  <a:lnTo>
                    <a:pt x="392" y="21"/>
                  </a:lnTo>
                  <a:lnTo>
                    <a:pt x="515" y="156"/>
                  </a:lnTo>
                  <a:lnTo>
                    <a:pt x="403" y="176"/>
                  </a:lnTo>
                  <a:lnTo>
                    <a:pt x="186" y="125"/>
                  </a:lnTo>
                  <a:lnTo>
                    <a:pt x="134" y="63"/>
                  </a:lnTo>
                  <a:lnTo>
                    <a:pt x="32" y="52"/>
                  </a:lnTo>
                  <a:lnTo>
                    <a:pt x="0"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Freeform 713"/>
            <p:cNvSpPr>
              <a:spLocks/>
            </p:cNvSpPr>
            <p:nvPr/>
          </p:nvSpPr>
          <p:spPr bwMode="auto">
            <a:xfrm>
              <a:off x="9891713" y="612775"/>
              <a:ext cx="322263" cy="193675"/>
            </a:xfrm>
            <a:custGeom>
              <a:avLst/>
              <a:gdLst>
                <a:gd name="T0" fmla="*/ 160 w 405"/>
                <a:gd name="T1" fmla="*/ 0 h 245"/>
                <a:gd name="T2" fmla="*/ 184 w 405"/>
                <a:gd name="T3" fmla="*/ 159 h 245"/>
                <a:gd name="T4" fmla="*/ 283 w 405"/>
                <a:gd name="T5" fmla="*/ 183 h 245"/>
                <a:gd name="T6" fmla="*/ 405 w 405"/>
                <a:gd name="T7" fmla="*/ 209 h 245"/>
                <a:gd name="T8" fmla="*/ 295 w 405"/>
                <a:gd name="T9" fmla="*/ 233 h 245"/>
                <a:gd name="T10" fmla="*/ 173 w 405"/>
                <a:gd name="T11" fmla="*/ 245 h 245"/>
                <a:gd name="T12" fmla="*/ 86 w 405"/>
                <a:gd name="T13" fmla="*/ 183 h 245"/>
                <a:gd name="T14" fmla="*/ 0 w 405"/>
                <a:gd name="T15" fmla="*/ 221 h 245"/>
                <a:gd name="T16" fmla="*/ 49 w 405"/>
                <a:gd name="T17" fmla="*/ 122 h 245"/>
                <a:gd name="T18" fmla="*/ 110 w 405"/>
                <a:gd name="T19" fmla="*/ 47 h 245"/>
                <a:gd name="T20" fmla="*/ 160 w 405"/>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5" h="245">
                  <a:moveTo>
                    <a:pt x="160" y="0"/>
                  </a:moveTo>
                  <a:lnTo>
                    <a:pt x="184" y="159"/>
                  </a:lnTo>
                  <a:lnTo>
                    <a:pt x="283" y="183"/>
                  </a:lnTo>
                  <a:lnTo>
                    <a:pt x="405" y="209"/>
                  </a:lnTo>
                  <a:lnTo>
                    <a:pt x="295" y="233"/>
                  </a:lnTo>
                  <a:lnTo>
                    <a:pt x="173" y="245"/>
                  </a:lnTo>
                  <a:lnTo>
                    <a:pt x="86" y="183"/>
                  </a:lnTo>
                  <a:lnTo>
                    <a:pt x="0" y="221"/>
                  </a:lnTo>
                  <a:lnTo>
                    <a:pt x="49" y="122"/>
                  </a:lnTo>
                  <a:lnTo>
                    <a:pt x="110" y="47"/>
                  </a:lnTo>
                  <a:lnTo>
                    <a:pt x="160"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Freeform 714"/>
            <p:cNvSpPr>
              <a:spLocks/>
            </p:cNvSpPr>
            <p:nvPr/>
          </p:nvSpPr>
          <p:spPr bwMode="auto">
            <a:xfrm>
              <a:off x="9374188" y="652463"/>
              <a:ext cx="136525" cy="157163"/>
            </a:xfrm>
            <a:custGeom>
              <a:avLst/>
              <a:gdLst>
                <a:gd name="T0" fmla="*/ 73 w 171"/>
                <a:gd name="T1" fmla="*/ 0 h 198"/>
                <a:gd name="T2" fmla="*/ 61 w 171"/>
                <a:gd name="T3" fmla="*/ 87 h 198"/>
                <a:gd name="T4" fmla="*/ 0 w 171"/>
                <a:gd name="T5" fmla="*/ 174 h 198"/>
                <a:gd name="T6" fmla="*/ 73 w 171"/>
                <a:gd name="T7" fmla="*/ 174 h 198"/>
                <a:gd name="T8" fmla="*/ 171 w 171"/>
                <a:gd name="T9" fmla="*/ 198 h 198"/>
                <a:gd name="T10" fmla="*/ 160 w 171"/>
                <a:gd name="T11" fmla="*/ 87 h 198"/>
                <a:gd name="T12" fmla="*/ 73 w 171"/>
                <a:gd name="T13" fmla="*/ 0 h 198"/>
              </a:gdLst>
              <a:ahLst/>
              <a:cxnLst>
                <a:cxn ang="0">
                  <a:pos x="T0" y="T1"/>
                </a:cxn>
                <a:cxn ang="0">
                  <a:pos x="T2" y="T3"/>
                </a:cxn>
                <a:cxn ang="0">
                  <a:pos x="T4" y="T5"/>
                </a:cxn>
                <a:cxn ang="0">
                  <a:pos x="T6" y="T7"/>
                </a:cxn>
                <a:cxn ang="0">
                  <a:pos x="T8" y="T9"/>
                </a:cxn>
                <a:cxn ang="0">
                  <a:pos x="T10" y="T11"/>
                </a:cxn>
                <a:cxn ang="0">
                  <a:pos x="T12" y="T13"/>
                </a:cxn>
              </a:cxnLst>
              <a:rect l="0" t="0" r="r" b="b"/>
              <a:pathLst>
                <a:path w="171" h="198">
                  <a:moveTo>
                    <a:pt x="73" y="0"/>
                  </a:moveTo>
                  <a:lnTo>
                    <a:pt x="61" y="87"/>
                  </a:lnTo>
                  <a:lnTo>
                    <a:pt x="0" y="174"/>
                  </a:lnTo>
                  <a:lnTo>
                    <a:pt x="73" y="174"/>
                  </a:lnTo>
                  <a:lnTo>
                    <a:pt x="171" y="198"/>
                  </a:lnTo>
                  <a:lnTo>
                    <a:pt x="160" y="87"/>
                  </a:lnTo>
                  <a:lnTo>
                    <a:pt x="73"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Freeform 715"/>
            <p:cNvSpPr>
              <a:spLocks/>
            </p:cNvSpPr>
            <p:nvPr/>
          </p:nvSpPr>
          <p:spPr bwMode="auto">
            <a:xfrm>
              <a:off x="10544175" y="860425"/>
              <a:ext cx="157163" cy="146050"/>
            </a:xfrm>
            <a:custGeom>
              <a:avLst/>
              <a:gdLst>
                <a:gd name="T0" fmla="*/ 111 w 197"/>
                <a:gd name="T1" fmla="*/ 0 h 184"/>
                <a:gd name="T2" fmla="*/ 197 w 197"/>
                <a:gd name="T3" fmla="*/ 87 h 184"/>
                <a:gd name="T4" fmla="*/ 185 w 197"/>
                <a:gd name="T5" fmla="*/ 184 h 184"/>
                <a:gd name="T6" fmla="*/ 135 w 197"/>
                <a:gd name="T7" fmla="*/ 123 h 184"/>
                <a:gd name="T8" fmla="*/ 0 w 197"/>
                <a:gd name="T9" fmla="*/ 61 h 184"/>
                <a:gd name="T10" fmla="*/ 111 w 197"/>
                <a:gd name="T11" fmla="*/ 0 h 184"/>
              </a:gdLst>
              <a:ahLst/>
              <a:cxnLst>
                <a:cxn ang="0">
                  <a:pos x="T0" y="T1"/>
                </a:cxn>
                <a:cxn ang="0">
                  <a:pos x="T2" y="T3"/>
                </a:cxn>
                <a:cxn ang="0">
                  <a:pos x="T4" y="T5"/>
                </a:cxn>
                <a:cxn ang="0">
                  <a:pos x="T6" y="T7"/>
                </a:cxn>
                <a:cxn ang="0">
                  <a:pos x="T8" y="T9"/>
                </a:cxn>
                <a:cxn ang="0">
                  <a:pos x="T10" y="T11"/>
                </a:cxn>
              </a:cxnLst>
              <a:rect l="0" t="0" r="r" b="b"/>
              <a:pathLst>
                <a:path w="197" h="184">
                  <a:moveTo>
                    <a:pt x="111" y="0"/>
                  </a:moveTo>
                  <a:lnTo>
                    <a:pt x="197" y="87"/>
                  </a:lnTo>
                  <a:lnTo>
                    <a:pt x="185" y="184"/>
                  </a:lnTo>
                  <a:lnTo>
                    <a:pt x="135" y="123"/>
                  </a:lnTo>
                  <a:lnTo>
                    <a:pt x="0" y="61"/>
                  </a:lnTo>
                  <a:lnTo>
                    <a:pt x="111"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Freeform 716"/>
            <p:cNvSpPr>
              <a:spLocks/>
            </p:cNvSpPr>
            <p:nvPr/>
          </p:nvSpPr>
          <p:spPr bwMode="auto">
            <a:xfrm>
              <a:off x="10125075" y="877888"/>
              <a:ext cx="233363" cy="255588"/>
            </a:xfrm>
            <a:custGeom>
              <a:avLst/>
              <a:gdLst>
                <a:gd name="T0" fmla="*/ 0 w 294"/>
                <a:gd name="T1" fmla="*/ 1 h 323"/>
                <a:gd name="T2" fmla="*/ 99 w 294"/>
                <a:gd name="T3" fmla="*/ 1 h 323"/>
                <a:gd name="T4" fmla="*/ 233 w 294"/>
                <a:gd name="T5" fmla="*/ 137 h 323"/>
                <a:gd name="T6" fmla="*/ 258 w 294"/>
                <a:gd name="T7" fmla="*/ 224 h 323"/>
                <a:gd name="T8" fmla="*/ 294 w 294"/>
                <a:gd name="T9" fmla="*/ 323 h 323"/>
                <a:gd name="T10" fmla="*/ 172 w 294"/>
                <a:gd name="T11" fmla="*/ 224 h 323"/>
                <a:gd name="T12" fmla="*/ 99 w 294"/>
                <a:gd name="T13" fmla="*/ 125 h 323"/>
                <a:gd name="T14" fmla="*/ 96 w 294"/>
                <a:gd name="T15" fmla="*/ 119 h 323"/>
                <a:gd name="T16" fmla="*/ 88 w 294"/>
                <a:gd name="T17" fmla="*/ 102 h 323"/>
                <a:gd name="T18" fmla="*/ 77 w 294"/>
                <a:gd name="T19" fmla="*/ 80 h 323"/>
                <a:gd name="T20" fmla="*/ 63 w 294"/>
                <a:gd name="T21" fmla="*/ 54 h 323"/>
                <a:gd name="T22" fmla="*/ 47 w 294"/>
                <a:gd name="T23" fmla="*/ 30 h 323"/>
                <a:gd name="T24" fmla="*/ 31 w 294"/>
                <a:gd name="T25" fmla="*/ 11 h 323"/>
                <a:gd name="T26" fmla="*/ 14 w 294"/>
                <a:gd name="T27" fmla="*/ 0 h 323"/>
                <a:gd name="T28" fmla="*/ 0 w 294"/>
                <a:gd name="T29" fmla="*/ 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4" h="323">
                  <a:moveTo>
                    <a:pt x="0" y="1"/>
                  </a:moveTo>
                  <a:lnTo>
                    <a:pt x="99" y="1"/>
                  </a:lnTo>
                  <a:lnTo>
                    <a:pt x="233" y="137"/>
                  </a:lnTo>
                  <a:lnTo>
                    <a:pt x="258" y="224"/>
                  </a:lnTo>
                  <a:lnTo>
                    <a:pt x="294" y="323"/>
                  </a:lnTo>
                  <a:lnTo>
                    <a:pt x="172" y="224"/>
                  </a:lnTo>
                  <a:lnTo>
                    <a:pt x="99" y="125"/>
                  </a:lnTo>
                  <a:lnTo>
                    <a:pt x="96" y="119"/>
                  </a:lnTo>
                  <a:lnTo>
                    <a:pt x="88" y="102"/>
                  </a:lnTo>
                  <a:lnTo>
                    <a:pt x="77" y="80"/>
                  </a:lnTo>
                  <a:lnTo>
                    <a:pt x="63" y="54"/>
                  </a:lnTo>
                  <a:lnTo>
                    <a:pt x="47" y="30"/>
                  </a:lnTo>
                  <a:lnTo>
                    <a:pt x="31" y="11"/>
                  </a:lnTo>
                  <a:lnTo>
                    <a:pt x="14" y="0"/>
                  </a:lnTo>
                  <a:lnTo>
                    <a:pt x="0" y="1"/>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Freeform 717"/>
            <p:cNvSpPr>
              <a:spLocks/>
            </p:cNvSpPr>
            <p:nvPr/>
          </p:nvSpPr>
          <p:spPr bwMode="auto">
            <a:xfrm>
              <a:off x="9715500" y="673100"/>
              <a:ext cx="263525" cy="225425"/>
            </a:xfrm>
            <a:custGeom>
              <a:avLst/>
              <a:gdLst>
                <a:gd name="T0" fmla="*/ 332 w 333"/>
                <a:gd name="T1" fmla="*/ 0 h 285"/>
                <a:gd name="T2" fmla="*/ 321 w 333"/>
                <a:gd name="T3" fmla="*/ 111 h 285"/>
                <a:gd name="T4" fmla="*/ 258 w 333"/>
                <a:gd name="T5" fmla="*/ 247 h 285"/>
                <a:gd name="T6" fmla="*/ 87 w 333"/>
                <a:gd name="T7" fmla="*/ 285 h 285"/>
                <a:gd name="T8" fmla="*/ 0 w 333"/>
                <a:gd name="T9" fmla="*/ 259 h 285"/>
                <a:gd name="T10" fmla="*/ 87 w 333"/>
                <a:gd name="T11" fmla="*/ 149 h 285"/>
                <a:gd name="T12" fmla="*/ 197 w 333"/>
                <a:gd name="T13" fmla="*/ 62 h 285"/>
                <a:gd name="T14" fmla="*/ 204 w 333"/>
                <a:gd name="T15" fmla="*/ 60 h 285"/>
                <a:gd name="T16" fmla="*/ 222 w 333"/>
                <a:gd name="T17" fmla="*/ 53 h 285"/>
                <a:gd name="T18" fmla="*/ 247 w 333"/>
                <a:gd name="T19" fmla="*/ 43 h 285"/>
                <a:gd name="T20" fmla="*/ 275 w 333"/>
                <a:gd name="T21" fmla="*/ 31 h 285"/>
                <a:gd name="T22" fmla="*/ 301 w 333"/>
                <a:gd name="T23" fmla="*/ 20 h 285"/>
                <a:gd name="T24" fmla="*/ 322 w 333"/>
                <a:gd name="T25" fmla="*/ 9 h 285"/>
                <a:gd name="T26" fmla="*/ 333 w 333"/>
                <a:gd name="T27" fmla="*/ 3 h 285"/>
                <a:gd name="T28" fmla="*/ 332 w 333"/>
                <a:gd name="T29"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85">
                  <a:moveTo>
                    <a:pt x="332" y="0"/>
                  </a:moveTo>
                  <a:lnTo>
                    <a:pt x="321" y="111"/>
                  </a:lnTo>
                  <a:lnTo>
                    <a:pt x="258" y="247"/>
                  </a:lnTo>
                  <a:lnTo>
                    <a:pt x="87" y="285"/>
                  </a:lnTo>
                  <a:lnTo>
                    <a:pt x="0" y="259"/>
                  </a:lnTo>
                  <a:lnTo>
                    <a:pt x="87" y="149"/>
                  </a:lnTo>
                  <a:lnTo>
                    <a:pt x="197" y="62"/>
                  </a:lnTo>
                  <a:lnTo>
                    <a:pt x="204" y="60"/>
                  </a:lnTo>
                  <a:lnTo>
                    <a:pt x="222" y="53"/>
                  </a:lnTo>
                  <a:lnTo>
                    <a:pt x="247" y="43"/>
                  </a:lnTo>
                  <a:lnTo>
                    <a:pt x="275" y="31"/>
                  </a:lnTo>
                  <a:lnTo>
                    <a:pt x="301" y="20"/>
                  </a:lnTo>
                  <a:lnTo>
                    <a:pt x="322" y="9"/>
                  </a:lnTo>
                  <a:lnTo>
                    <a:pt x="333" y="3"/>
                  </a:lnTo>
                  <a:lnTo>
                    <a:pt x="332"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Freeform 719"/>
            <p:cNvSpPr>
              <a:spLocks/>
            </p:cNvSpPr>
            <p:nvPr/>
          </p:nvSpPr>
          <p:spPr bwMode="auto">
            <a:xfrm>
              <a:off x="10699750" y="966788"/>
              <a:ext cx="49213" cy="88900"/>
            </a:xfrm>
            <a:custGeom>
              <a:avLst/>
              <a:gdLst>
                <a:gd name="T0" fmla="*/ 1 w 62"/>
                <a:gd name="T1" fmla="*/ 0 h 112"/>
                <a:gd name="T2" fmla="*/ 1 w 62"/>
                <a:gd name="T3" fmla="*/ 87 h 112"/>
                <a:gd name="T4" fmla="*/ 62 w 62"/>
                <a:gd name="T5" fmla="*/ 112 h 112"/>
                <a:gd name="T6" fmla="*/ 59 w 62"/>
                <a:gd name="T7" fmla="*/ 107 h 112"/>
                <a:gd name="T8" fmla="*/ 51 w 62"/>
                <a:gd name="T9" fmla="*/ 95 h 112"/>
                <a:gd name="T10" fmla="*/ 39 w 62"/>
                <a:gd name="T11" fmla="*/ 79 h 112"/>
                <a:gd name="T12" fmla="*/ 27 w 62"/>
                <a:gd name="T13" fmla="*/ 61 h 112"/>
                <a:gd name="T14" fmla="*/ 15 w 62"/>
                <a:gd name="T15" fmla="*/ 41 h 112"/>
                <a:gd name="T16" fmla="*/ 6 w 62"/>
                <a:gd name="T17" fmla="*/ 23 h 112"/>
                <a:gd name="T18" fmla="*/ 0 w 62"/>
                <a:gd name="T19" fmla="*/ 8 h 112"/>
                <a:gd name="T20" fmla="*/ 1 w 62"/>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12">
                  <a:moveTo>
                    <a:pt x="1" y="0"/>
                  </a:moveTo>
                  <a:lnTo>
                    <a:pt x="1" y="87"/>
                  </a:lnTo>
                  <a:lnTo>
                    <a:pt x="62" y="112"/>
                  </a:lnTo>
                  <a:lnTo>
                    <a:pt x="59" y="107"/>
                  </a:lnTo>
                  <a:lnTo>
                    <a:pt x="51" y="95"/>
                  </a:lnTo>
                  <a:lnTo>
                    <a:pt x="39" y="79"/>
                  </a:lnTo>
                  <a:lnTo>
                    <a:pt x="27" y="61"/>
                  </a:lnTo>
                  <a:lnTo>
                    <a:pt x="15" y="41"/>
                  </a:lnTo>
                  <a:lnTo>
                    <a:pt x="6" y="23"/>
                  </a:lnTo>
                  <a:lnTo>
                    <a:pt x="0" y="8"/>
                  </a:lnTo>
                  <a:lnTo>
                    <a:pt x="1" y="0"/>
                  </a:lnTo>
                  <a:close/>
                </a:path>
              </a:pathLst>
            </a:custGeom>
            <a:solidFill>
              <a:srgbClr val="33A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725"/>
            <p:cNvSpPr>
              <a:spLocks/>
            </p:cNvSpPr>
            <p:nvPr/>
          </p:nvSpPr>
          <p:spPr bwMode="auto">
            <a:xfrm>
              <a:off x="9255125" y="652463"/>
              <a:ext cx="254000" cy="207963"/>
            </a:xfrm>
            <a:custGeom>
              <a:avLst/>
              <a:gdLst>
                <a:gd name="T0" fmla="*/ 311 w 320"/>
                <a:gd name="T1" fmla="*/ 0 h 261"/>
                <a:gd name="T2" fmla="*/ 245 w 320"/>
                <a:gd name="T3" fmla="*/ 17 h 261"/>
                <a:gd name="T4" fmla="*/ 121 w 320"/>
                <a:gd name="T5" fmla="*/ 62 h 261"/>
                <a:gd name="T6" fmla="*/ 35 w 320"/>
                <a:gd name="T7" fmla="*/ 127 h 261"/>
                <a:gd name="T8" fmla="*/ 0 w 320"/>
                <a:gd name="T9" fmla="*/ 261 h 261"/>
                <a:gd name="T10" fmla="*/ 90 w 320"/>
                <a:gd name="T11" fmla="*/ 252 h 261"/>
                <a:gd name="T12" fmla="*/ 228 w 320"/>
                <a:gd name="T13" fmla="*/ 153 h 261"/>
                <a:gd name="T14" fmla="*/ 281 w 320"/>
                <a:gd name="T15" fmla="*/ 66 h 261"/>
                <a:gd name="T16" fmla="*/ 320 w 320"/>
                <a:gd name="T17" fmla="*/ 32 h 261"/>
                <a:gd name="T18" fmla="*/ 311 w 320"/>
                <a:gd name="T1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0" h="261">
                  <a:moveTo>
                    <a:pt x="311" y="0"/>
                  </a:moveTo>
                  <a:lnTo>
                    <a:pt x="245" y="17"/>
                  </a:lnTo>
                  <a:lnTo>
                    <a:pt x="121" y="62"/>
                  </a:lnTo>
                  <a:lnTo>
                    <a:pt x="35" y="127"/>
                  </a:lnTo>
                  <a:lnTo>
                    <a:pt x="0" y="261"/>
                  </a:lnTo>
                  <a:lnTo>
                    <a:pt x="90" y="252"/>
                  </a:lnTo>
                  <a:lnTo>
                    <a:pt x="228" y="153"/>
                  </a:lnTo>
                  <a:lnTo>
                    <a:pt x="281" y="66"/>
                  </a:lnTo>
                  <a:lnTo>
                    <a:pt x="320" y="32"/>
                  </a:lnTo>
                  <a:lnTo>
                    <a:pt x="311"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Freeform 726"/>
            <p:cNvSpPr>
              <a:spLocks/>
            </p:cNvSpPr>
            <p:nvPr/>
          </p:nvSpPr>
          <p:spPr bwMode="auto">
            <a:xfrm>
              <a:off x="10547350" y="892175"/>
              <a:ext cx="257175" cy="192088"/>
            </a:xfrm>
            <a:custGeom>
              <a:avLst/>
              <a:gdLst>
                <a:gd name="T0" fmla="*/ 0 w 324"/>
                <a:gd name="T1" fmla="*/ 30 h 242"/>
                <a:gd name="T2" fmla="*/ 135 w 324"/>
                <a:gd name="T3" fmla="*/ 0 h 242"/>
                <a:gd name="T4" fmla="*/ 248 w 324"/>
                <a:gd name="T5" fmla="*/ 60 h 242"/>
                <a:gd name="T6" fmla="*/ 324 w 324"/>
                <a:gd name="T7" fmla="*/ 184 h 242"/>
                <a:gd name="T8" fmla="*/ 275 w 324"/>
                <a:gd name="T9" fmla="*/ 242 h 242"/>
                <a:gd name="T10" fmla="*/ 228 w 324"/>
                <a:gd name="T11" fmla="*/ 222 h 242"/>
                <a:gd name="T12" fmla="*/ 139 w 324"/>
                <a:gd name="T13" fmla="*/ 197 h 242"/>
                <a:gd name="T14" fmla="*/ 72 w 324"/>
                <a:gd name="T15" fmla="*/ 164 h 242"/>
                <a:gd name="T16" fmla="*/ 30 w 324"/>
                <a:gd name="T17" fmla="*/ 87 h 242"/>
                <a:gd name="T18" fmla="*/ 0 w 324"/>
                <a:gd name="T19" fmla="*/ 3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242">
                  <a:moveTo>
                    <a:pt x="0" y="30"/>
                  </a:moveTo>
                  <a:lnTo>
                    <a:pt x="135" y="0"/>
                  </a:lnTo>
                  <a:lnTo>
                    <a:pt x="248" y="60"/>
                  </a:lnTo>
                  <a:lnTo>
                    <a:pt x="324" y="184"/>
                  </a:lnTo>
                  <a:lnTo>
                    <a:pt x="275" y="242"/>
                  </a:lnTo>
                  <a:lnTo>
                    <a:pt x="228" y="222"/>
                  </a:lnTo>
                  <a:lnTo>
                    <a:pt x="139" y="197"/>
                  </a:lnTo>
                  <a:lnTo>
                    <a:pt x="72" y="164"/>
                  </a:lnTo>
                  <a:lnTo>
                    <a:pt x="30" y="87"/>
                  </a:lnTo>
                  <a:lnTo>
                    <a:pt x="0" y="3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Freeform 727"/>
            <p:cNvSpPr>
              <a:spLocks/>
            </p:cNvSpPr>
            <p:nvPr/>
          </p:nvSpPr>
          <p:spPr bwMode="auto">
            <a:xfrm>
              <a:off x="10539413" y="987425"/>
              <a:ext cx="98425" cy="144463"/>
            </a:xfrm>
            <a:custGeom>
              <a:avLst/>
              <a:gdLst>
                <a:gd name="T0" fmla="*/ 0 w 126"/>
                <a:gd name="T1" fmla="*/ 34 h 183"/>
                <a:gd name="T2" fmla="*/ 0 w 126"/>
                <a:gd name="T3" fmla="*/ 106 h 183"/>
                <a:gd name="T4" fmla="*/ 40 w 126"/>
                <a:gd name="T5" fmla="*/ 168 h 183"/>
                <a:gd name="T6" fmla="*/ 113 w 126"/>
                <a:gd name="T7" fmla="*/ 183 h 183"/>
                <a:gd name="T8" fmla="*/ 126 w 126"/>
                <a:gd name="T9" fmla="*/ 148 h 183"/>
                <a:gd name="T10" fmla="*/ 111 w 126"/>
                <a:gd name="T11" fmla="*/ 79 h 183"/>
                <a:gd name="T12" fmla="*/ 48 w 126"/>
                <a:gd name="T13" fmla="*/ 13 h 183"/>
                <a:gd name="T14" fmla="*/ 3 w 126"/>
                <a:gd name="T15" fmla="*/ 0 h 183"/>
                <a:gd name="T16" fmla="*/ 3 w 126"/>
                <a:gd name="T17" fmla="*/ 6 h 183"/>
                <a:gd name="T18" fmla="*/ 4 w 126"/>
                <a:gd name="T19" fmla="*/ 16 h 183"/>
                <a:gd name="T20" fmla="*/ 3 w 126"/>
                <a:gd name="T21" fmla="*/ 28 h 183"/>
                <a:gd name="T22" fmla="*/ 0 w 126"/>
                <a:gd name="T23" fmla="*/ 3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83">
                  <a:moveTo>
                    <a:pt x="0" y="34"/>
                  </a:moveTo>
                  <a:lnTo>
                    <a:pt x="0" y="106"/>
                  </a:lnTo>
                  <a:lnTo>
                    <a:pt x="40" y="168"/>
                  </a:lnTo>
                  <a:lnTo>
                    <a:pt x="113" y="183"/>
                  </a:lnTo>
                  <a:lnTo>
                    <a:pt x="126" y="148"/>
                  </a:lnTo>
                  <a:lnTo>
                    <a:pt x="111" y="79"/>
                  </a:lnTo>
                  <a:lnTo>
                    <a:pt x="48" y="13"/>
                  </a:lnTo>
                  <a:lnTo>
                    <a:pt x="3" y="0"/>
                  </a:lnTo>
                  <a:lnTo>
                    <a:pt x="3" y="6"/>
                  </a:lnTo>
                  <a:lnTo>
                    <a:pt x="4" y="16"/>
                  </a:lnTo>
                  <a:lnTo>
                    <a:pt x="3" y="28"/>
                  </a:lnTo>
                  <a:lnTo>
                    <a:pt x="0" y="34"/>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Freeform 728"/>
            <p:cNvSpPr>
              <a:spLocks/>
            </p:cNvSpPr>
            <p:nvPr/>
          </p:nvSpPr>
          <p:spPr bwMode="auto">
            <a:xfrm>
              <a:off x="10542588" y="733425"/>
              <a:ext cx="95250" cy="173038"/>
            </a:xfrm>
            <a:custGeom>
              <a:avLst/>
              <a:gdLst>
                <a:gd name="T0" fmla="*/ 0 w 120"/>
                <a:gd name="T1" fmla="*/ 194 h 218"/>
                <a:gd name="T2" fmla="*/ 0 w 120"/>
                <a:gd name="T3" fmla="*/ 164 h 218"/>
                <a:gd name="T4" fmla="*/ 0 w 120"/>
                <a:gd name="T5" fmla="*/ 138 h 218"/>
                <a:gd name="T6" fmla="*/ 0 w 120"/>
                <a:gd name="T7" fmla="*/ 120 h 218"/>
                <a:gd name="T8" fmla="*/ 0 w 120"/>
                <a:gd name="T9" fmla="*/ 113 h 218"/>
                <a:gd name="T10" fmla="*/ 24 w 120"/>
                <a:gd name="T11" fmla="*/ 41 h 218"/>
                <a:gd name="T12" fmla="*/ 96 w 120"/>
                <a:gd name="T13" fmla="*/ 0 h 218"/>
                <a:gd name="T14" fmla="*/ 120 w 120"/>
                <a:gd name="T15" fmla="*/ 105 h 218"/>
                <a:gd name="T16" fmla="*/ 112 w 120"/>
                <a:gd name="T17" fmla="*/ 170 h 218"/>
                <a:gd name="T18" fmla="*/ 64 w 120"/>
                <a:gd name="T19" fmla="*/ 218 h 218"/>
                <a:gd name="T20" fmla="*/ 0 w 120"/>
                <a:gd name="T21" fmla="*/ 19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18">
                  <a:moveTo>
                    <a:pt x="0" y="194"/>
                  </a:moveTo>
                  <a:lnTo>
                    <a:pt x="0" y="164"/>
                  </a:lnTo>
                  <a:lnTo>
                    <a:pt x="0" y="138"/>
                  </a:lnTo>
                  <a:lnTo>
                    <a:pt x="0" y="120"/>
                  </a:lnTo>
                  <a:lnTo>
                    <a:pt x="0" y="113"/>
                  </a:lnTo>
                  <a:lnTo>
                    <a:pt x="24" y="41"/>
                  </a:lnTo>
                  <a:lnTo>
                    <a:pt x="96" y="0"/>
                  </a:lnTo>
                  <a:lnTo>
                    <a:pt x="120" y="105"/>
                  </a:lnTo>
                  <a:lnTo>
                    <a:pt x="112" y="170"/>
                  </a:lnTo>
                  <a:lnTo>
                    <a:pt x="64" y="218"/>
                  </a:lnTo>
                  <a:lnTo>
                    <a:pt x="0" y="194"/>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Freeform 729"/>
            <p:cNvSpPr>
              <a:spLocks/>
            </p:cNvSpPr>
            <p:nvPr/>
          </p:nvSpPr>
          <p:spPr bwMode="auto">
            <a:xfrm>
              <a:off x="9521825" y="752475"/>
              <a:ext cx="204788" cy="134938"/>
            </a:xfrm>
            <a:custGeom>
              <a:avLst/>
              <a:gdLst>
                <a:gd name="T0" fmla="*/ 40 w 257"/>
                <a:gd name="T1" fmla="*/ 97 h 170"/>
                <a:gd name="T2" fmla="*/ 104 w 257"/>
                <a:gd name="T3" fmla="*/ 170 h 170"/>
                <a:gd name="T4" fmla="*/ 257 w 257"/>
                <a:gd name="T5" fmla="*/ 170 h 170"/>
                <a:gd name="T6" fmla="*/ 257 w 257"/>
                <a:gd name="T7" fmla="*/ 65 h 170"/>
                <a:gd name="T8" fmla="*/ 193 w 257"/>
                <a:gd name="T9" fmla="*/ 0 h 170"/>
                <a:gd name="T10" fmla="*/ 48 w 257"/>
                <a:gd name="T11" fmla="*/ 0 h 170"/>
                <a:gd name="T12" fmla="*/ 0 w 257"/>
                <a:gd name="T13" fmla="*/ 25 h 170"/>
                <a:gd name="T14" fmla="*/ 40 w 257"/>
                <a:gd name="T15" fmla="*/ 97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170">
                  <a:moveTo>
                    <a:pt x="40" y="97"/>
                  </a:moveTo>
                  <a:lnTo>
                    <a:pt x="104" y="170"/>
                  </a:lnTo>
                  <a:lnTo>
                    <a:pt x="257" y="170"/>
                  </a:lnTo>
                  <a:lnTo>
                    <a:pt x="257" y="65"/>
                  </a:lnTo>
                  <a:lnTo>
                    <a:pt x="193" y="0"/>
                  </a:lnTo>
                  <a:lnTo>
                    <a:pt x="48" y="0"/>
                  </a:lnTo>
                  <a:lnTo>
                    <a:pt x="0" y="25"/>
                  </a:lnTo>
                  <a:lnTo>
                    <a:pt x="40" y="97"/>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8" name="Freeform 730"/>
            <p:cNvSpPr>
              <a:spLocks/>
            </p:cNvSpPr>
            <p:nvPr/>
          </p:nvSpPr>
          <p:spPr bwMode="auto">
            <a:xfrm>
              <a:off x="9336088" y="655638"/>
              <a:ext cx="185738" cy="141288"/>
            </a:xfrm>
            <a:custGeom>
              <a:avLst/>
              <a:gdLst>
                <a:gd name="T0" fmla="*/ 145 w 233"/>
                <a:gd name="T1" fmla="*/ 26 h 179"/>
                <a:gd name="T2" fmla="*/ 32 w 233"/>
                <a:gd name="T3" fmla="*/ 0 h 179"/>
                <a:gd name="T4" fmla="*/ 0 w 233"/>
                <a:gd name="T5" fmla="*/ 82 h 179"/>
                <a:gd name="T6" fmla="*/ 16 w 233"/>
                <a:gd name="T7" fmla="*/ 122 h 179"/>
                <a:gd name="T8" fmla="*/ 56 w 233"/>
                <a:gd name="T9" fmla="*/ 130 h 179"/>
                <a:gd name="T10" fmla="*/ 129 w 233"/>
                <a:gd name="T11" fmla="*/ 130 h 179"/>
                <a:gd name="T12" fmla="*/ 177 w 233"/>
                <a:gd name="T13" fmla="*/ 179 h 179"/>
                <a:gd name="T14" fmla="*/ 233 w 233"/>
                <a:gd name="T15" fmla="*/ 163 h 179"/>
                <a:gd name="T16" fmla="*/ 233 w 233"/>
                <a:gd name="T17" fmla="*/ 98 h 179"/>
                <a:gd name="T18" fmla="*/ 229 w 233"/>
                <a:gd name="T19" fmla="*/ 95 h 179"/>
                <a:gd name="T20" fmla="*/ 216 w 233"/>
                <a:gd name="T21" fmla="*/ 86 h 179"/>
                <a:gd name="T22" fmla="*/ 199 w 233"/>
                <a:gd name="T23" fmla="*/ 73 h 179"/>
                <a:gd name="T24" fmla="*/ 180 w 233"/>
                <a:gd name="T25" fmla="*/ 59 h 179"/>
                <a:gd name="T26" fmla="*/ 162 w 233"/>
                <a:gd name="T27" fmla="*/ 45 h 179"/>
                <a:gd name="T28" fmla="*/ 148 w 233"/>
                <a:gd name="T29" fmla="*/ 34 h 179"/>
                <a:gd name="T30" fmla="*/ 141 w 233"/>
                <a:gd name="T31" fmla="*/ 27 h 179"/>
                <a:gd name="T32" fmla="*/ 145 w 233"/>
                <a:gd name="T33" fmla="*/ 2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179">
                  <a:moveTo>
                    <a:pt x="145" y="26"/>
                  </a:moveTo>
                  <a:lnTo>
                    <a:pt x="32" y="0"/>
                  </a:lnTo>
                  <a:lnTo>
                    <a:pt x="0" y="82"/>
                  </a:lnTo>
                  <a:lnTo>
                    <a:pt x="16" y="122"/>
                  </a:lnTo>
                  <a:lnTo>
                    <a:pt x="56" y="130"/>
                  </a:lnTo>
                  <a:lnTo>
                    <a:pt x="129" y="130"/>
                  </a:lnTo>
                  <a:lnTo>
                    <a:pt x="177" y="179"/>
                  </a:lnTo>
                  <a:lnTo>
                    <a:pt x="233" y="163"/>
                  </a:lnTo>
                  <a:lnTo>
                    <a:pt x="233" y="98"/>
                  </a:lnTo>
                  <a:lnTo>
                    <a:pt x="229" y="95"/>
                  </a:lnTo>
                  <a:lnTo>
                    <a:pt x="216" y="86"/>
                  </a:lnTo>
                  <a:lnTo>
                    <a:pt x="199" y="73"/>
                  </a:lnTo>
                  <a:lnTo>
                    <a:pt x="180" y="59"/>
                  </a:lnTo>
                  <a:lnTo>
                    <a:pt x="162" y="45"/>
                  </a:lnTo>
                  <a:lnTo>
                    <a:pt x="148" y="34"/>
                  </a:lnTo>
                  <a:lnTo>
                    <a:pt x="141" y="27"/>
                  </a:lnTo>
                  <a:lnTo>
                    <a:pt x="145" y="26"/>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9" name="Freeform 731"/>
            <p:cNvSpPr>
              <a:spLocks/>
            </p:cNvSpPr>
            <p:nvPr/>
          </p:nvSpPr>
          <p:spPr bwMode="auto">
            <a:xfrm>
              <a:off x="10542588" y="900113"/>
              <a:ext cx="230188" cy="166688"/>
            </a:xfrm>
            <a:custGeom>
              <a:avLst/>
              <a:gdLst>
                <a:gd name="T0" fmla="*/ 24 w 289"/>
                <a:gd name="T1" fmla="*/ 0 h 211"/>
                <a:gd name="T2" fmla="*/ 0 w 289"/>
                <a:gd name="T3" fmla="*/ 56 h 211"/>
                <a:gd name="T4" fmla="*/ 56 w 289"/>
                <a:gd name="T5" fmla="*/ 153 h 211"/>
                <a:gd name="T6" fmla="*/ 104 w 289"/>
                <a:gd name="T7" fmla="*/ 161 h 211"/>
                <a:gd name="T8" fmla="*/ 200 w 289"/>
                <a:gd name="T9" fmla="*/ 193 h 211"/>
                <a:gd name="T10" fmla="*/ 289 w 289"/>
                <a:gd name="T11" fmla="*/ 211 h 211"/>
                <a:gd name="T12" fmla="*/ 265 w 289"/>
                <a:gd name="T13" fmla="*/ 121 h 211"/>
                <a:gd name="T14" fmla="*/ 136 w 289"/>
                <a:gd name="T15" fmla="*/ 56 h 211"/>
                <a:gd name="T16" fmla="*/ 131 w 289"/>
                <a:gd name="T17" fmla="*/ 54 h 211"/>
                <a:gd name="T18" fmla="*/ 117 w 289"/>
                <a:gd name="T19" fmla="*/ 46 h 211"/>
                <a:gd name="T20" fmla="*/ 98 w 289"/>
                <a:gd name="T21" fmla="*/ 36 h 211"/>
                <a:gd name="T22" fmla="*/ 77 w 289"/>
                <a:gd name="T23" fmla="*/ 24 h 211"/>
                <a:gd name="T24" fmla="*/ 56 w 289"/>
                <a:gd name="T25" fmla="*/ 14 h 211"/>
                <a:gd name="T26" fmla="*/ 38 w 289"/>
                <a:gd name="T27" fmla="*/ 4 h 211"/>
                <a:gd name="T28" fmla="*/ 26 w 289"/>
                <a:gd name="T29" fmla="*/ 0 h 211"/>
                <a:gd name="T30" fmla="*/ 24 w 289"/>
                <a:gd name="T31"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211">
                  <a:moveTo>
                    <a:pt x="24" y="0"/>
                  </a:moveTo>
                  <a:lnTo>
                    <a:pt x="0" y="56"/>
                  </a:lnTo>
                  <a:lnTo>
                    <a:pt x="56" y="153"/>
                  </a:lnTo>
                  <a:lnTo>
                    <a:pt x="104" y="161"/>
                  </a:lnTo>
                  <a:lnTo>
                    <a:pt x="200" y="193"/>
                  </a:lnTo>
                  <a:lnTo>
                    <a:pt x="289" y="211"/>
                  </a:lnTo>
                  <a:lnTo>
                    <a:pt x="265" y="121"/>
                  </a:lnTo>
                  <a:lnTo>
                    <a:pt x="136" y="56"/>
                  </a:lnTo>
                  <a:lnTo>
                    <a:pt x="131" y="54"/>
                  </a:lnTo>
                  <a:lnTo>
                    <a:pt x="117" y="46"/>
                  </a:lnTo>
                  <a:lnTo>
                    <a:pt x="98" y="36"/>
                  </a:lnTo>
                  <a:lnTo>
                    <a:pt x="77" y="24"/>
                  </a:lnTo>
                  <a:lnTo>
                    <a:pt x="56" y="14"/>
                  </a:lnTo>
                  <a:lnTo>
                    <a:pt x="38" y="4"/>
                  </a:lnTo>
                  <a:lnTo>
                    <a:pt x="26" y="0"/>
                  </a:lnTo>
                  <a:lnTo>
                    <a:pt x="24"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Freeform 732"/>
            <p:cNvSpPr>
              <a:spLocks/>
            </p:cNvSpPr>
            <p:nvPr/>
          </p:nvSpPr>
          <p:spPr bwMode="auto">
            <a:xfrm>
              <a:off x="10523538" y="733425"/>
              <a:ext cx="95250" cy="153988"/>
            </a:xfrm>
            <a:custGeom>
              <a:avLst/>
              <a:gdLst>
                <a:gd name="T0" fmla="*/ 40 w 120"/>
                <a:gd name="T1" fmla="*/ 194 h 194"/>
                <a:gd name="T2" fmla="*/ 0 w 120"/>
                <a:gd name="T3" fmla="*/ 145 h 194"/>
                <a:gd name="T4" fmla="*/ 8 w 120"/>
                <a:gd name="T5" fmla="*/ 65 h 194"/>
                <a:gd name="T6" fmla="*/ 48 w 120"/>
                <a:gd name="T7" fmla="*/ 0 h 194"/>
                <a:gd name="T8" fmla="*/ 120 w 120"/>
                <a:gd name="T9" fmla="*/ 7 h 194"/>
                <a:gd name="T10" fmla="*/ 64 w 120"/>
                <a:gd name="T11" fmla="*/ 89 h 194"/>
                <a:gd name="T12" fmla="*/ 40 w 120"/>
                <a:gd name="T13" fmla="*/ 194 h 194"/>
              </a:gdLst>
              <a:ahLst/>
              <a:cxnLst>
                <a:cxn ang="0">
                  <a:pos x="T0" y="T1"/>
                </a:cxn>
                <a:cxn ang="0">
                  <a:pos x="T2" y="T3"/>
                </a:cxn>
                <a:cxn ang="0">
                  <a:pos x="T4" y="T5"/>
                </a:cxn>
                <a:cxn ang="0">
                  <a:pos x="T6" y="T7"/>
                </a:cxn>
                <a:cxn ang="0">
                  <a:pos x="T8" y="T9"/>
                </a:cxn>
                <a:cxn ang="0">
                  <a:pos x="T10" y="T11"/>
                </a:cxn>
                <a:cxn ang="0">
                  <a:pos x="T12" y="T13"/>
                </a:cxn>
              </a:cxnLst>
              <a:rect l="0" t="0" r="r" b="b"/>
              <a:pathLst>
                <a:path w="120" h="194">
                  <a:moveTo>
                    <a:pt x="40" y="194"/>
                  </a:moveTo>
                  <a:lnTo>
                    <a:pt x="0" y="145"/>
                  </a:lnTo>
                  <a:lnTo>
                    <a:pt x="8" y="65"/>
                  </a:lnTo>
                  <a:lnTo>
                    <a:pt x="48" y="0"/>
                  </a:lnTo>
                  <a:lnTo>
                    <a:pt x="120" y="7"/>
                  </a:lnTo>
                  <a:lnTo>
                    <a:pt x="64" y="89"/>
                  </a:lnTo>
                  <a:lnTo>
                    <a:pt x="40" y="194"/>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Freeform 733"/>
            <p:cNvSpPr>
              <a:spLocks/>
            </p:cNvSpPr>
            <p:nvPr/>
          </p:nvSpPr>
          <p:spPr bwMode="auto">
            <a:xfrm>
              <a:off x="9515475" y="790575"/>
              <a:ext cx="185738" cy="101600"/>
            </a:xfrm>
            <a:custGeom>
              <a:avLst/>
              <a:gdLst>
                <a:gd name="T0" fmla="*/ 0 w 233"/>
                <a:gd name="T1" fmla="*/ 16 h 128"/>
                <a:gd name="T2" fmla="*/ 41 w 233"/>
                <a:gd name="T3" fmla="*/ 88 h 128"/>
                <a:gd name="T4" fmla="*/ 128 w 233"/>
                <a:gd name="T5" fmla="*/ 128 h 128"/>
                <a:gd name="T6" fmla="*/ 225 w 233"/>
                <a:gd name="T7" fmla="*/ 128 h 128"/>
                <a:gd name="T8" fmla="*/ 233 w 233"/>
                <a:gd name="T9" fmla="*/ 88 h 128"/>
                <a:gd name="T10" fmla="*/ 216 w 233"/>
                <a:gd name="T11" fmla="*/ 69 h 128"/>
                <a:gd name="T12" fmla="*/ 195 w 233"/>
                <a:gd name="T13" fmla="*/ 50 h 128"/>
                <a:gd name="T14" fmla="*/ 172 w 233"/>
                <a:gd name="T15" fmla="*/ 35 h 128"/>
                <a:gd name="T16" fmla="*/ 149 w 233"/>
                <a:gd name="T17" fmla="*/ 23 h 128"/>
                <a:gd name="T18" fmla="*/ 128 w 233"/>
                <a:gd name="T19" fmla="*/ 12 h 128"/>
                <a:gd name="T20" fmla="*/ 112 w 233"/>
                <a:gd name="T21" fmla="*/ 6 h 128"/>
                <a:gd name="T22" fmla="*/ 101 w 233"/>
                <a:gd name="T23" fmla="*/ 1 h 128"/>
                <a:gd name="T24" fmla="*/ 96 w 233"/>
                <a:gd name="T25" fmla="*/ 0 h 128"/>
                <a:gd name="T26" fmla="*/ 0 w 233"/>
                <a:gd name="T27" fmla="*/ 1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3" h="128">
                  <a:moveTo>
                    <a:pt x="0" y="16"/>
                  </a:moveTo>
                  <a:lnTo>
                    <a:pt x="41" y="88"/>
                  </a:lnTo>
                  <a:lnTo>
                    <a:pt x="128" y="128"/>
                  </a:lnTo>
                  <a:lnTo>
                    <a:pt x="225" y="128"/>
                  </a:lnTo>
                  <a:lnTo>
                    <a:pt x="233" y="88"/>
                  </a:lnTo>
                  <a:lnTo>
                    <a:pt x="216" y="69"/>
                  </a:lnTo>
                  <a:lnTo>
                    <a:pt x="195" y="50"/>
                  </a:lnTo>
                  <a:lnTo>
                    <a:pt x="172" y="35"/>
                  </a:lnTo>
                  <a:lnTo>
                    <a:pt x="149" y="23"/>
                  </a:lnTo>
                  <a:lnTo>
                    <a:pt x="128" y="12"/>
                  </a:lnTo>
                  <a:lnTo>
                    <a:pt x="112" y="6"/>
                  </a:lnTo>
                  <a:lnTo>
                    <a:pt x="101" y="1"/>
                  </a:lnTo>
                  <a:lnTo>
                    <a:pt x="96" y="0"/>
                  </a:lnTo>
                  <a:lnTo>
                    <a:pt x="0" y="16"/>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Freeform 734"/>
            <p:cNvSpPr>
              <a:spLocks/>
            </p:cNvSpPr>
            <p:nvPr/>
          </p:nvSpPr>
          <p:spPr bwMode="auto">
            <a:xfrm>
              <a:off x="9407525" y="830263"/>
              <a:ext cx="114300" cy="242888"/>
            </a:xfrm>
            <a:custGeom>
              <a:avLst/>
              <a:gdLst>
                <a:gd name="T0" fmla="*/ 145 w 145"/>
                <a:gd name="T1" fmla="*/ 0 h 308"/>
                <a:gd name="T2" fmla="*/ 41 w 145"/>
                <a:gd name="T3" fmla="*/ 73 h 308"/>
                <a:gd name="T4" fmla="*/ 0 w 145"/>
                <a:gd name="T5" fmla="*/ 210 h 308"/>
                <a:gd name="T6" fmla="*/ 0 w 145"/>
                <a:gd name="T7" fmla="*/ 274 h 308"/>
                <a:gd name="T8" fmla="*/ 41 w 145"/>
                <a:gd name="T9" fmla="*/ 308 h 308"/>
                <a:gd name="T10" fmla="*/ 89 w 145"/>
                <a:gd name="T11" fmla="*/ 202 h 308"/>
                <a:gd name="T12" fmla="*/ 121 w 145"/>
                <a:gd name="T13" fmla="*/ 80 h 308"/>
                <a:gd name="T14" fmla="*/ 123 w 145"/>
                <a:gd name="T15" fmla="*/ 66 h 308"/>
                <a:gd name="T16" fmla="*/ 130 w 145"/>
                <a:gd name="T17" fmla="*/ 37 h 308"/>
                <a:gd name="T18" fmla="*/ 138 w 145"/>
                <a:gd name="T19" fmla="*/ 9 h 308"/>
                <a:gd name="T20" fmla="*/ 145 w 145"/>
                <a:gd name="T2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308">
                  <a:moveTo>
                    <a:pt x="145" y="0"/>
                  </a:moveTo>
                  <a:lnTo>
                    <a:pt x="41" y="73"/>
                  </a:lnTo>
                  <a:lnTo>
                    <a:pt x="0" y="210"/>
                  </a:lnTo>
                  <a:lnTo>
                    <a:pt x="0" y="274"/>
                  </a:lnTo>
                  <a:lnTo>
                    <a:pt x="41" y="308"/>
                  </a:lnTo>
                  <a:lnTo>
                    <a:pt x="89" y="202"/>
                  </a:lnTo>
                  <a:lnTo>
                    <a:pt x="121" y="80"/>
                  </a:lnTo>
                  <a:lnTo>
                    <a:pt x="123" y="66"/>
                  </a:lnTo>
                  <a:lnTo>
                    <a:pt x="130" y="37"/>
                  </a:lnTo>
                  <a:lnTo>
                    <a:pt x="138" y="9"/>
                  </a:lnTo>
                  <a:lnTo>
                    <a:pt x="145"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 name="Freeform 735"/>
            <p:cNvSpPr>
              <a:spLocks/>
            </p:cNvSpPr>
            <p:nvPr/>
          </p:nvSpPr>
          <p:spPr bwMode="auto">
            <a:xfrm>
              <a:off x="9329738" y="695325"/>
              <a:ext cx="141288" cy="95250"/>
            </a:xfrm>
            <a:custGeom>
              <a:avLst/>
              <a:gdLst>
                <a:gd name="T0" fmla="*/ 178 w 178"/>
                <a:gd name="T1" fmla="*/ 89 h 121"/>
                <a:gd name="T2" fmla="*/ 138 w 178"/>
                <a:gd name="T3" fmla="*/ 40 h 121"/>
                <a:gd name="T4" fmla="*/ 0 w 178"/>
                <a:gd name="T5" fmla="*/ 0 h 121"/>
                <a:gd name="T6" fmla="*/ 9 w 178"/>
                <a:gd name="T7" fmla="*/ 72 h 121"/>
                <a:gd name="T8" fmla="*/ 105 w 178"/>
                <a:gd name="T9" fmla="*/ 121 h 121"/>
                <a:gd name="T10" fmla="*/ 178 w 178"/>
                <a:gd name="T11" fmla="*/ 89 h 121"/>
              </a:gdLst>
              <a:ahLst/>
              <a:cxnLst>
                <a:cxn ang="0">
                  <a:pos x="T0" y="T1"/>
                </a:cxn>
                <a:cxn ang="0">
                  <a:pos x="T2" y="T3"/>
                </a:cxn>
                <a:cxn ang="0">
                  <a:pos x="T4" y="T5"/>
                </a:cxn>
                <a:cxn ang="0">
                  <a:pos x="T6" y="T7"/>
                </a:cxn>
                <a:cxn ang="0">
                  <a:pos x="T8" y="T9"/>
                </a:cxn>
                <a:cxn ang="0">
                  <a:pos x="T10" y="T11"/>
                </a:cxn>
              </a:cxnLst>
              <a:rect l="0" t="0" r="r" b="b"/>
              <a:pathLst>
                <a:path w="178" h="121">
                  <a:moveTo>
                    <a:pt x="178" y="89"/>
                  </a:moveTo>
                  <a:lnTo>
                    <a:pt x="138" y="40"/>
                  </a:lnTo>
                  <a:lnTo>
                    <a:pt x="0" y="0"/>
                  </a:lnTo>
                  <a:lnTo>
                    <a:pt x="9" y="72"/>
                  </a:lnTo>
                  <a:lnTo>
                    <a:pt x="105" y="121"/>
                  </a:lnTo>
                  <a:lnTo>
                    <a:pt x="178" y="89"/>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 name="Freeform 736"/>
            <p:cNvSpPr>
              <a:spLocks/>
            </p:cNvSpPr>
            <p:nvPr/>
          </p:nvSpPr>
          <p:spPr bwMode="auto">
            <a:xfrm>
              <a:off x="10371138" y="892175"/>
              <a:ext cx="155575" cy="279400"/>
            </a:xfrm>
            <a:custGeom>
              <a:avLst/>
              <a:gdLst>
                <a:gd name="T0" fmla="*/ 161 w 196"/>
                <a:gd name="T1" fmla="*/ 0 h 353"/>
                <a:gd name="T2" fmla="*/ 32 w 196"/>
                <a:gd name="T3" fmla="*/ 20 h 353"/>
                <a:gd name="T4" fmla="*/ 0 w 196"/>
                <a:gd name="T5" fmla="*/ 144 h 353"/>
                <a:gd name="T6" fmla="*/ 13 w 196"/>
                <a:gd name="T7" fmla="*/ 231 h 353"/>
                <a:gd name="T8" fmla="*/ 32 w 196"/>
                <a:gd name="T9" fmla="*/ 295 h 353"/>
                <a:gd name="T10" fmla="*/ 55 w 196"/>
                <a:gd name="T11" fmla="*/ 337 h 353"/>
                <a:gd name="T12" fmla="*/ 81 w 196"/>
                <a:gd name="T13" fmla="*/ 353 h 353"/>
                <a:gd name="T14" fmla="*/ 109 w 196"/>
                <a:gd name="T15" fmla="*/ 345 h 353"/>
                <a:gd name="T16" fmla="*/ 134 w 196"/>
                <a:gd name="T17" fmla="*/ 309 h 353"/>
                <a:gd name="T18" fmla="*/ 157 w 196"/>
                <a:gd name="T19" fmla="*/ 247 h 353"/>
                <a:gd name="T20" fmla="*/ 176 w 196"/>
                <a:gd name="T21" fmla="*/ 155 h 353"/>
                <a:gd name="T22" fmla="*/ 196 w 196"/>
                <a:gd name="T23" fmla="*/ 82 h 353"/>
                <a:gd name="T24" fmla="*/ 195 w 196"/>
                <a:gd name="T25" fmla="*/ 7 h 353"/>
                <a:gd name="T26" fmla="*/ 161 w 196"/>
                <a:gd name="T2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353">
                  <a:moveTo>
                    <a:pt x="161" y="0"/>
                  </a:moveTo>
                  <a:lnTo>
                    <a:pt x="32" y="20"/>
                  </a:lnTo>
                  <a:lnTo>
                    <a:pt x="0" y="144"/>
                  </a:lnTo>
                  <a:lnTo>
                    <a:pt x="13" y="231"/>
                  </a:lnTo>
                  <a:lnTo>
                    <a:pt x="32" y="295"/>
                  </a:lnTo>
                  <a:lnTo>
                    <a:pt x="55" y="337"/>
                  </a:lnTo>
                  <a:lnTo>
                    <a:pt x="81" y="353"/>
                  </a:lnTo>
                  <a:lnTo>
                    <a:pt x="109" y="345"/>
                  </a:lnTo>
                  <a:lnTo>
                    <a:pt x="134" y="309"/>
                  </a:lnTo>
                  <a:lnTo>
                    <a:pt x="157" y="247"/>
                  </a:lnTo>
                  <a:lnTo>
                    <a:pt x="176" y="155"/>
                  </a:lnTo>
                  <a:lnTo>
                    <a:pt x="196" y="82"/>
                  </a:lnTo>
                  <a:lnTo>
                    <a:pt x="195" y="7"/>
                  </a:lnTo>
                  <a:lnTo>
                    <a:pt x="161"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Freeform 737"/>
            <p:cNvSpPr>
              <a:spLocks/>
            </p:cNvSpPr>
            <p:nvPr/>
          </p:nvSpPr>
          <p:spPr bwMode="auto">
            <a:xfrm>
              <a:off x="10439400" y="892175"/>
              <a:ext cx="71438" cy="252413"/>
            </a:xfrm>
            <a:custGeom>
              <a:avLst/>
              <a:gdLst>
                <a:gd name="T0" fmla="*/ 81 w 89"/>
                <a:gd name="T1" fmla="*/ 0 h 316"/>
                <a:gd name="T2" fmla="*/ 24 w 89"/>
                <a:gd name="T3" fmla="*/ 25 h 316"/>
                <a:gd name="T4" fmla="*/ 0 w 89"/>
                <a:gd name="T5" fmla="*/ 122 h 316"/>
                <a:gd name="T6" fmla="*/ 0 w 89"/>
                <a:gd name="T7" fmla="*/ 210 h 316"/>
                <a:gd name="T8" fmla="*/ 0 w 89"/>
                <a:gd name="T9" fmla="*/ 316 h 316"/>
                <a:gd name="T10" fmla="*/ 48 w 89"/>
                <a:gd name="T11" fmla="*/ 252 h 316"/>
                <a:gd name="T12" fmla="*/ 89 w 89"/>
                <a:gd name="T13" fmla="*/ 162 h 316"/>
                <a:gd name="T14" fmla="*/ 89 w 89"/>
                <a:gd name="T15" fmla="*/ 97 h 316"/>
                <a:gd name="T16" fmla="*/ 88 w 89"/>
                <a:gd name="T17" fmla="*/ 81 h 316"/>
                <a:gd name="T18" fmla="*/ 85 w 89"/>
                <a:gd name="T19" fmla="*/ 46 h 316"/>
                <a:gd name="T20" fmla="*/ 82 w 89"/>
                <a:gd name="T21" fmla="*/ 12 h 316"/>
                <a:gd name="T22" fmla="*/ 81 w 89"/>
                <a:gd name="T2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316">
                  <a:moveTo>
                    <a:pt x="81" y="0"/>
                  </a:moveTo>
                  <a:lnTo>
                    <a:pt x="24" y="25"/>
                  </a:lnTo>
                  <a:lnTo>
                    <a:pt x="0" y="122"/>
                  </a:lnTo>
                  <a:lnTo>
                    <a:pt x="0" y="210"/>
                  </a:lnTo>
                  <a:lnTo>
                    <a:pt x="0" y="316"/>
                  </a:lnTo>
                  <a:lnTo>
                    <a:pt x="48" y="252"/>
                  </a:lnTo>
                  <a:lnTo>
                    <a:pt x="89" y="162"/>
                  </a:lnTo>
                  <a:lnTo>
                    <a:pt x="89" y="97"/>
                  </a:lnTo>
                  <a:lnTo>
                    <a:pt x="88" y="81"/>
                  </a:lnTo>
                  <a:lnTo>
                    <a:pt x="85" y="46"/>
                  </a:lnTo>
                  <a:lnTo>
                    <a:pt x="82" y="12"/>
                  </a:lnTo>
                  <a:lnTo>
                    <a:pt x="81"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6" name="Freeform 738"/>
            <p:cNvSpPr>
              <a:spLocks/>
            </p:cNvSpPr>
            <p:nvPr/>
          </p:nvSpPr>
          <p:spPr bwMode="auto">
            <a:xfrm>
              <a:off x="9491663" y="1201738"/>
              <a:ext cx="323850" cy="260350"/>
            </a:xfrm>
            <a:custGeom>
              <a:avLst/>
              <a:gdLst>
                <a:gd name="T0" fmla="*/ 371 w 409"/>
                <a:gd name="T1" fmla="*/ 93 h 327"/>
                <a:gd name="T2" fmla="*/ 371 w 409"/>
                <a:gd name="T3" fmla="*/ 0 h 327"/>
                <a:gd name="T4" fmla="*/ 409 w 409"/>
                <a:gd name="T5" fmla="*/ 115 h 327"/>
                <a:gd name="T6" fmla="*/ 409 w 409"/>
                <a:gd name="T7" fmla="*/ 152 h 327"/>
                <a:gd name="T8" fmla="*/ 403 w 409"/>
                <a:gd name="T9" fmla="*/ 185 h 327"/>
                <a:gd name="T10" fmla="*/ 391 w 409"/>
                <a:gd name="T11" fmla="*/ 216 h 327"/>
                <a:gd name="T12" fmla="*/ 373 w 409"/>
                <a:gd name="T13" fmla="*/ 245 h 327"/>
                <a:gd name="T14" fmla="*/ 352 w 409"/>
                <a:gd name="T15" fmla="*/ 269 h 327"/>
                <a:gd name="T16" fmla="*/ 326 w 409"/>
                <a:gd name="T17" fmla="*/ 290 h 327"/>
                <a:gd name="T18" fmla="*/ 297 w 409"/>
                <a:gd name="T19" fmla="*/ 306 h 327"/>
                <a:gd name="T20" fmla="*/ 266 w 409"/>
                <a:gd name="T21" fmla="*/ 318 h 327"/>
                <a:gd name="T22" fmla="*/ 233 w 409"/>
                <a:gd name="T23" fmla="*/ 326 h 327"/>
                <a:gd name="T24" fmla="*/ 198 w 409"/>
                <a:gd name="T25" fmla="*/ 327 h 327"/>
                <a:gd name="T26" fmla="*/ 163 w 409"/>
                <a:gd name="T27" fmla="*/ 325 h 327"/>
                <a:gd name="T28" fmla="*/ 128 w 409"/>
                <a:gd name="T29" fmla="*/ 315 h 327"/>
                <a:gd name="T30" fmla="*/ 94 w 409"/>
                <a:gd name="T31" fmla="*/ 299 h 327"/>
                <a:gd name="T32" fmla="*/ 60 w 409"/>
                <a:gd name="T33" fmla="*/ 277 h 327"/>
                <a:gd name="T34" fmla="*/ 29 w 409"/>
                <a:gd name="T35" fmla="*/ 250 h 327"/>
                <a:gd name="T36" fmla="*/ 0 w 409"/>
                <a:gd name="T37" fmla="*/ 214 h 327"/>
                <a:gd name="T38" fmla="*/ 27 w 409"/>
                <a:gd name="T39" fmla="*/ 221 h 327"/>
                <a:gd name="T40" fmla="*/ 53 w 409"/>
                <a:gd name="T41" fmla="*/ 227 h 327"/>
                <a:gd name="T42" fmla="*/ 81 w 409"/>
                <a:gd name="T43" fmla="*/ 231 h 327"/>
                <a:gd name="T44" fmla="*/ 107 w 409"/>
                <a:gd name="T45" fmla="*/ 235 h 327"/>
                <a:gd name="T46" fmla="*/ 135 w 409"/>
                <a:gd name="T47" fmla="*/ 237 h 327"/>
                <a:gd name="T48" fmla="*/ 163 w 409"/>
                <a:gd name="T49" fmla="*/ 236 h 327"/>
                <a:gd name="T50" fmla="*/ 189 w 409"/>
                <a:gd name="T51" fmla="*/ 235 h 327"/>
                <a:gd name="T52" fmla="*/ 216 w 409"/>
                <a:gd name="T53" fmla="*/ 230 h 327"/>
                <a:gd name="T54" fmla="*/ 240 w 409"/>
                <a:gd name="T55" fmla="*/ 223 h 327"/>
                <a:gd name="T56" fmla="*/ 264 w 409"/>
                <a:gd name="T57" fmla="*/ 214 h 327"/>
                <a:gd name="T58" fmla="*/ 287 w 409"/>
                <a:gd name="T59" fmla="*/ 203 h 327"/>
                <a:gd name="T60" fmla="*/ 308 w 409"/>
                <a:gd name="T61" fmla="*/ 188 h 327"/>
                <a:gd name="T62" fmla="*/ 327 w 409"/>
                <a:gd name="T63" fmla="*/ 169 h 327"/>
                <a:gd name="T64" fmla="*/ 343 w 409"/>
                <a:gd name="T65" fmla="*/ 147 h 327"/>
                <a:gd name="T66" fmla="*/ 358 w 409"/>
                <a:gd name="T67" fmla="*/ 122 h 327"/>
                <a:gd name="T68" fmla="*/ 371 w 409"/>
                <a:gd name="T69" fmla="*/ 9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9" h="327">
                  <a:moveTo>
                    <a:pt x="371" y="93"/>
                  </a:moveTo>
                  <a:lnTo>
                    <a:pt x="371" y="0"/>
                  </a:lnTo>
                  <a:lnTo>
                    <a:pt x="409" y="115"/>
                  </a:lnTo>
                  <a:lnTo>
                    <a:pt x="409" y="152"/>
                  </a:lnTo>
                  <a:lnTo>
                    <a:pt x="403" y="185"/>
                  </a:lnTo>
                  <a:lnTo>
                    <a:pt x="391" y="216"/>
                  </a:lnTo>
                  <a:lnTo>
                    <a:pt x="373" y="245"/>
                  </a:lnTo>
                  <a:lnTo>
                    <a:pt x="352" y="269"/>
                  </a:lnTo>
                  <a:lnTo>
                    <a:pt x="326" y="290"/>
                  </a:lnTo>
                  <a:lnTo>
                    <a:pt x="297" y="306"/>
                  </a:lnTo>
                  <a:lnTo>
                    <a:pt x="266" y="318"/>
                  </a:lnTo>
                  <a:lnTo>
                    <a:pt x="233" y="326"/>
                  </a:lnTo>
                  <a:lnTo>
                    <a:pt x="198" y="327"/>
                  </a:lnTo>
                  <a:lnTo>
                    <a:pt x="163" y="325"/>
                  </a:lnTo>
                  <a:lnTo>
                    <a:pt x="128" y="315"/>
                  </a:lnTo>
                  <a:lnTo>
                    <a:pt x="94" y="299"/>
                  </a:lnTo>
                  <a:lnTo>
                    <a:pt x="60" y="277"/>
                  </a:lnTo>
                  <a:lnTo>
                    <a:pt x="29" y="250"/>
                  </a:lnTo>
                  <a:lnTo>
                    <a:pt x="0" y="214"/>
                  </a:lnTo>
                  <a:lnTo>
                    <a:pt x="27" y="221"/>
                  </a:lnTo>
                  <a:lnTo>
                    <a:pt x="53" y="227"/>
                  </a:lnTo>
                  <a:lnTo>
                    <a:pt x="81" y="231"/>
                  </a:lnTo>
                  <a:lnTo>
                    <a:pt x="107" y="235"/>
                  </a:lnTo>
                  <a:lnTo>
                    <a:pt x="135" y="237"/>
                  </a:lnTo>
                  <a:lnTo>
                    <a:pt x="163" y="236"/>
                  </a:lnTo>
                  <a:lnTo>
                    <a:pt x="189" y="235"/>
                  </a:lnTo>
                  <a:lnTo>
                    <a:pt x="216" y="230"/>
                  </a:lnTo>
                  <a:lnTo>
                    <a:pt x="240" y="223"/>
                  </a:lnTo>
                  <a:lnTo>
                    <a:pt x="264" y="214"/>
                  </a:lnTo>
                  <a:lnTo>
                    <a:pt x="287" y="203"/>
                  </a:lnTo>
                  <a:lnTo>
                    <a:pt x="308" y="188"/>
                  </a:lnTo>
                  <a:lnTo>
                    <a:pt x="327" y="169"/>
                  </a:lnTo>
                  <a:lnTo>
                    <a:pt x="343" y="147"/>
                  </a:lnTo>
                  <a:lnTo>
                    <a:pt x="358" y="122"/>
                  </a:lnTo>
                  <a:lnTo>
                    <a:pt x="371" y="9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7" name="Freeform 739"/>
            <p:cNvSpPr>
              <a:spLocks/>
            </p:cNvSpPr>
            <p:nvPr/>
          </p:nvSpPr>
          <p:spPr bwMode="auto">
            <a:xfrm>
              <a:off x="9564688" y="1341438"/>
              <a:ext cx="203200" cy="95250"/>
            </a:xfrm>
            <a:custGeom>
              <a:avLst/>
              <a:gdLst>
                <a:gd name="T0" fmla="*/ 0 w 256"/>
                <a:gd name="T1" fmla="*/ 79 h 121"/>
                <a:gd name="T2" fmla="*/ 25 w 256"/>
                <a:gd name="T3" fmla="*/ 83 h 121"/>
                <a:gd name="T4" fmla="*/ 45 w 256"/>
                <a:gd name="T5" fmla="*/ 86 h 121"/>
                <a:gd name="T6" fmla="*/ 65 w 256"/>
                <a:gd name="T7" fmla="*/ 89 h 121"/>
                <a:gd name="T8" fmla="*/ 83 w 256"/>
                <a:gd name="T9" fmla="*/ 90 h 121"/>
                <a:gd name="T10" fmla="*/ 98 w 256"/>
                <a:gd name="T11" fmla="*/ 90 h 121"/>
                <a:gd name="T12" fmla="*/ 113 w 256"/>
                <a:gd name="T13" fmla="*/ 90 h 121"/>
                <a:gd name="T14" fmla="*/ 127 w 256"/>
                <a:gd name="T15" fmla="*/ 88 h 121"/>
                <a:gd name="T16" fmla="*/ 141 w 256"/>
                <a:gd name="T17" fmla="*/ 84 h 121"/>
                <a:gd name="T18" fmla="*/ 154 w 256"/>
                <a:gd name="T19" fmla="*/ 79 h 121"/>
                <a:gd name="T20" fmla="*/ 165 w 256"/>
                <a:gd name="T21" fmla="*/ 74 h 121"/>
                <a:gd name="T22" fmla="*/ 179 w 256"/>
                <a:gd name="T23" fmla="*/ 66 h 121"/>
                <a:gd name="T24" fmla="*/ 192 w 256"/>
                <a:gd name="T25" fmla="*/ 56 h 121"/>
                <a:gd name="T26" fmla="*/ 205 w 256"/>
                <a:gd name="T27" fmla="*/ 45 h 121"/>
                <a:gd name="T28" fmla="*/ 222 w 256"/>
                <a:gd name="T29" fmla="*/ 32 h 121"/>
                <a:gd name="T30" fmla="*/ 238 w 256"/>
                <a:gd name="T31" fmla="*/ 17 h 121"/>
                <a:gd name="T32" fmla="*/ 256 w 256"/>
                <a:gd name="T33" fmla="*/ 0 h 121"/>
                <a:gd name="T34" fmla="*/ 256 w 256"/>
                <a:gd name="T35" fmla="*/ 24 h 121"/>
                <a:gd name="T36" fmla="*/ 254 w 256"/>
                <a:gd name="T37" fmla="*/ 46 h 121"/>
                <a:gd name="T38" fmla="*/ 249 w 256"/>
                <a:gd name="T39" fmla="*/ 63 h 121"/>
                <a:gd name="T40" fmla="*/ 242 w 256"/>
                <a:gd name="T41" fmla="*/ 78 h 121"/>
                <a:gd name="T42" fmla="*/ 234 w 256"/>
                <a:gd name="T43" fmla="*/ 90 h 121"/>
                <a:gd name="T44" fmla="*/ 224 w 256"/>
                <a:gd name="T45" fmla="*/ 100 h 121"/>
                <a:gd name="T46" fmla="*/ 211 w 256"/>
                <a:gd name="T47" fmla="*/ 107 h 121"/>
                <a:gd name="T48" fmla="*/ 197 w 256"/>
                <a:gd name="T49" fmla="*/ 113 h 121"/>
                <a:gd name="T50" fmla="*/ 180 w 256"/>
                <a:gd name="T51" fmla="*/ 116 h 121"/>
                <a:gd name="T52" fmla="*/ 162 w 256"/>
                <a:gd name="T53" fmla="*/ 119 h 121"/>
                <a:gd name="T54" fmla="*/ 142 w 256"/>
                <a:gd name="T55" fmla="*/ 121 h 121"/>
                <a:gd name="T56" fmla="*/ 120 w 256"/>
                <a:gd name="T57" fmla="*/ 121 h 121"/>
                <a:gd name="T58" fmla="*/ 96 w 256"/>
                <a:gd name="T59" fmla="*/ 121 h 121"/>
                <a:gd name="T60" fmla="*/ 69 w 256"/>
                <a:gd name="T61" fmla="*/ 120 h 121"/>
                <a:gd name="T62" fmla="*/ 42 w 256"/>
                <a:gd name="T63" fmla="*/ 120 h 121"/>
                <a:gd name="T64" fmla="*/ 13 w 256"/>
                <a:gd name="T65" fmla="*/ 119 h 121"/>
                <a:gd name="T66" fmla="*/ 12 w 256"/>
                <a:gd name="T67" fmla="*/ 113 h 121"/>
                <a:gd name="T68" fmla="*/ 8 w 256"/>
                <a:gd name="T69" fmla="*/ 100 h 121"/>
                <a:gd name="T70" fmla="*/ 5 w 256"/>
                <a:gd name="T71" fmla="*/ 88 h 121"/>
                <a:gd name="T72" fmla="*/ 0 w 256"/>
                <a:gd name="T73" fmla="*/ 7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21">
                  <a:moveTo>
                    <a:pt x="0" y="79"/>
                  </a:moveTo>
                  <a:lnTo>
                    <a:pt x="25" y="83"/>
                  </a:lnTo>
                  <a:lnTo>
                    <a:pt x="45" y="86"/>
                  </a:lnTo>
                  <a:lnTo>
                    <a:pt x="65" y="89"/>
                  </a:lnTo>
                  <a:lnTo>
                    <a:pt x="83" y="90"/>
                  </a:lnTo>
                  <a:lnTo>
                    <a:pt x="98" y="90"/>
                  </a:lnTo>
                  <a:lnTo>
                    <a:pt x="113" y="90"/>
                  </a:lnTo>
                  <a:lnTo>
                    <a:pt x="127" y="88"/>
                  </a:lnTo>
                  <a:lnTo>
                    <a:pt x="141" y="84"/>
                  </a:lnTo>
                  <a:lnTo>
                    <a:pt x="154" y="79"/>
                  </a:lnTo>
                  <a:lnTo>
                    <a:pt x="165" y="74"/>
                  </a:lnTo>
                  <a:lnTo>
                    <a:pt x="179" y="66"/>
                  </a:lnTo>
                  <a:lnTo>
                    <a:pt x="192" y="56"/>
                  </a:lnTo>
                  <a:lnTo>
                    <a:pt x="205" y="45"/>
                  </a:lnTo>
                  <a:lnTo>
                    <a:pt x="222" y="32"/>
                  </a:lnTo>
                  <a:lnTo>
                    <a:pt x="238" y="17"/>
                  </a:lnTo>
                  <a:lnTo>
                    <a:pt x="256" y="0"/>
                  </a:lnTo>
                  <a:lnTo>
                    <a:pt x="256" y="24"/>
                  </a:lnTo>
                  <a:lnTo>
                    <a:pt x="254" y="46"/>
                  </a:lnTo>
                  <a:lnTo>
                    <a:pt x="249" y="63"/>
                  </a:lnTo>
                  <a:lnTo>
                    <a:pt x="242" y="78"/>
                  </a:lnTo>
                  <a:lnTo>
                    <a:pt x="234" y="90"/>
                  </a:lnTo>
                  <a:lnTo>
                    <a:pt x="224" y="100"/>
                  </a:lnTo>
                  <a:lnTo>
                    <a:pt x="211" y="107"/>
                  </a:lnTo>
                  <a:lnTo>
                    <a:pt x="197" y="113"/>
                  </a:lnTo>
                  <a:lnTo>
                    <a:pt x="180" y="116"/>
                  </a:lnTo>
                  <a:lnTo>
                    <a:pt x="162" y="119"/>
                  </a:lnTo>
                  <a:lnTo>
                    <a:pt x="142" y="121"/>
                  </a:lnTo>
                  <a:lnTo>
                    <a:pt x="120" y="121"/>
                  </a:lnTo>
                  <a:lnTo>
                    <a:pt x="96" y="121"/>
                  </a:lnTo>
                  <a:lnTo>
                    <a:pt x="69" y="120"/>
                  </a:lnTo>
                  <a:lnTo>
                    <a:pt x="42" y="120"/>
                  </a:lnTo>
                  <a:lnTo>
                    <a:pt x="13" y="119"/>
                  </a:lnTo>
                  <a:lnTo>
                    <a:pt x="12" y="113"/>
                  </a:lnTo>
                  <a:lnTo>
                    <a:pt x="8" y="100"/>
                  </a:lnTo>
                  <a:lnTo>
                    <a:pt x="5" y="88"/>
                  </a:lnTo>
                  <a:lnTo>
                    <a:pt x="0" y="79"/>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Freeform 740"/>
            <p:cNvSpPr>
              <a:spLocks/>
            </p:cNvSpPr>
            <p:nvPr/>
          </p:nvSpPr>
          <p:spPr bwMode="auto">
            <a:xfrm>
              <a:off x="9440863" y="1079500"/>
              <a:ext cx="246063" cy="180975"/>
            </a:xfrm>
            <a:custGeom>
              <a:avLst/>
              <a:gdLst>
                <a:gd name="T0" fmla="*/ 23 w 311"/>
                <a:gd name="T1" fmla="*/ 228 h 228"/>
                <a:gd name="T2" fmla="*/ 36 w 311"/>
                <a:gd name="T3" fmla="*/ 198 h 228"/>
                <a:gd name="T4" fmla="*/ 48 w 311"/>
                <a:gd name="T5" fmla="*/ 171 h 228"/>
                <a:gd name="T6" fmla="*/ 61 w 311"/>
                <a:gd name="T7" fmla="*/ 147 h 228"/>
                <a:gd name="T8" fmla="*/ 74 w 311"/>
                <a:gd name="T9" fmla="*/ 127 h 228"/>
                <a:gd name="T10" fmla="*/ 86 w 311"/>
                <a:gd name="T11" fmla="*/ 110 h 228"/>
                <a:gd name="T12" fmla="*/ 99 w 311"/>
                <a:gd name="T13" fmla="*/ 95 h 228"/>
                <a:gd name="T14" fmla="*/ 113 w 311"/>
                <a:gd name="T15" fmla="*/ 84 h 228"/>
                <a:gd name="T16" fmla="*/ 128 w 311"/>
                <a:gd name="T17" fmla="*/ 73 h 228"/>
                <a:gd name="T18" fmla="*/ 143 w 311"/>
                <a:gd name="T19" fmla="*/ 66 h 228"/>
                <a:gd name="T20" fmla="*/ 160 w 311"/>
                <a:gd name="T21" fmla="*/ 61 h 228"/>
                <a:gd name="T22" fmla="*/ 180 w 311"/>
                <a:gd name="T23" fmla="*/ 56 h 228"/>
                <a:gd name="T24" fmla="*/ 200 w 311"/>
                <a:gd name="T25" fmla="*/ 54 h 228"/>
                <a:gd name="T26" fmla="*/ 224 w 311"/>
                <a:gd name="T27" fmla="*/ 53 h 228"/>
                <a:gd name="T28" fmla="*/ 250 w 311"/>
                <a:gd name="T29" fmla="*/ 53 h 228"/>
                <a:gd name="T30" fmla="*/ 279 w 311"/>
                <a:gd name="T31" fmla="*/ 54 h 228"/>
                <a:gd name="T32" fmla="*/ 311 w 311"/>
                <a:gd name="T33" fmla="*/ 56 h 228"/>
                <a:gd name="T34" fmla="*/ 286 w 311"/>
                <a:gd name="T35" fmla="*/ 35 h 228"/>
                <a:gd name="T36" fmla="*/ 259 w 311"/>
                <a:gd name="T37" fmla="*/ 20 h 228"/>
                <a:gd name="T38" fmla="*/ 233 w 311"/>
                <a:gd name="T39" fmla="*/ 9 h 228"/>
                <a:gd name="T40" fmla="*/ 207 w 311"/>
                <a:gd name="T41" fmla="*/ 2 h 228"/>
                <a:gd name="T42" fmla="*/ 182 w 311"/>
                <a:gd name="T43" fmla="*/ 0 h 228"/>
                <a:gd name="T44" fmla="*/ 157 w 311"/>
                <a:gd name="T45" fmla="*/ 1 h 228"/>
                <a:gd name="T46" fmla="*/ 132 w 311"/>
                <a:gd name="T47" fmla="*/ 7 h 228"/>
                <a:gd name="T48" fmla="*/ 109 w 311"/>
                <a:gd name="T49" fmla="*/ 15 h 228"/>
                <a:gd name="T50" fmla="*/ 87 w 311"/>
                <a:gd name="T51" fmla="*/ 27 h 228"/>
                <a:gd name="T52" fmla="*/ 68 w 311"/>
                <a:gd name="T53" fmla="*/ 42 h 228"/>
                <a:gd name="T54" fmla="*/ 49 w 311"/>
                <a:gd name="T55" fmla="*/ 62 h 228"/>
                <a:gd name="T56" fmla="*/ 34 w 311"/>
                <a:gd name="T57" fmla="*/ 83 h 228"/>
                <a:gd name="T58" fmla="*/ 22 w 311"/>
                <a:gd name="T59" fmla="*/ 107 h 228"/>
                <a:gd name="T60" fmla="*/ 11 w 311"/>
                <a:gd name="T61" fmla="*/ 133 h 228"/>
                <a:gd name="T62" fmla="*/ 3 w 311"/>
                <a:gd name="T63" fmla="*/ 163 h 228"/>
                <a:gd name="T64" fmla="*/ 0 w 311"/>
                <a:gd name="T65" fmla="*/ 194 h 228"/>
                <a:gd name="T66" fmla="*/ 4 w 311"/>
                <a:gd name="T67" fmla="*/ 199 h 228"/>
                <a:gd name="T68" fmla="*/ 15 w 311"/>
                <a:gd name="T69" fmla="*/ 208 h 228"/>
                <a:gd name="T70" fmla="*/ 23 w 311"/>
                <a:gd name="T71" fmla="*/ 220 h 228"/>
                <a:gd name="T72" fmla="*/ 23 w 311"/>
                <a:gd name="T7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1" h="228">
                  <a:moveTo>
                    <a:pt x="23" y="228"/>
                  </a:moveTo>
                  <a:lnTo>
                    <a:pt x="36" y="198"/>
                  </a:lnTo>
                  <a:lnTo>
                    <a:pt x="48" y="171"/>
                  </a:lnTo>
                  <a:lnTo>
                    <a:pt x="61" y="147"/>
                  </a:lnTo>
                  <a:lnTo>
                    <a:pt x="74" y="127"/>
                  </a:lnTo>
                  <a:lnTo>
                    <a:pt x="86" y="110"/>
                  </a:lnTo>
                  <a:lnTo>
                    <a:pt x="99" y="95"/>
                  </a:lnTo>
                  <a:lnTo>
                    <a:pt x="113" y="84"/>
                  </a:lnTo>
                  <a:lnTo>
                    <a:pt x="128" y="73"/>
                  </a:lnTo>
                  <a:lnTo>
                    <a:pt x="143" y="66"/>
                  </a:lnTo>
                  <a:lnTo>
                    <a:pt x="160" y="61"/>
                  </a:lnTo>
                  <a:lnTo>
                    <a:pt x="180" y="56"/>
                  </a:lnTo>
                  <a:lnTo>
                    <a:pt x="200" y="54"/>
                  </a:lnTo>
                  <a:lnTo>
                    <a:pt x="224" y="53"/>
                  </a:lnTo>
                  <a:lnTo>
                    <a:pt x="250" y="53"/>
                  </a:lnTo>
                  <a:lnTo>
                    <a:pt x="279" y="54"/>
                  </a:lnTo>
                  <a:lnTo>
                    <a:pt x="311" y="56"/>
                  </a:lnTo>
                  <a:lnTo>
                    <a:pt x="286" y="35"/>
                  </a:lnTo>
                  <a:lnTo>
                    <a:pt x="259" y="20"/>
                  </a:lnTo>
                  <a:lnTo>
                    <a:pt x="233" y="9"/>
                  </a:lnTo>
                  <a:lnTo>
                    <a:pt x="207" y="2"/>
                  </a:lnTo>
                  <a:lnTo>
                    <a:pt x="182" y="0"/>
                  </a:lnTo>
                  <a:lnTo>
                    <a:pt x="157" y="1"/>
                  </a:lnTo>
                  <a:lnTo>
                    <a:pt x="132" y="7"/>
                  </a:lnTo>
                  <a:lnTo>
                    <a:pt x="109" y="15"/>
                  </a:lnTo>
                  <a:lnTo>
                    <a:pt x="87" y="27"/>
                  </a:lnTo>
                  <a:lnTo>
                    <a:pt x="68" y="42"/>
                  </a:lnTo>
                  <a:lnTo>
                    <a:pt x="49" y="62"/>
                  </a:lnTo>
                  <a:lnTo>
                    <a:pt x="34" y="83"/>
                  </a:lnTo>
                  <a:lnTo>
                    <a:pt x="22" y="107"/>
                  </a:lnTo>
                  <a:lnTo>
                    <a:pt x="11" y="133"/>
                  </a:lnTo>
                  <a:lnTo>
                    <a:pt x="3" y="163"/>
                  </a:lnTo>
                  <a:lnTo>
                    <a:pt x="0" y="194"/>
                  </a:lnTo>
                  <a:lnTo>
                    <a:pt x="4" y="199"/>
                  </a:lnTo>
                  <a:lnTo>
                    <a:pt x="15" y="208"/>
                  </a:lnTo>
                  <a:lnTo>
                    <a:pt x="23" y="220"/>
                  </a:lnTo>
                  <a:lnTo>
                    <a:pt x="23" y="22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Freeform 741"/>
            <p:cNvSpPr>
              <a:spLocks/>
            </p:cNvSpPr>
            <p:nvPr/>
          </p:nvSpPr>
          <p:spPr bwMode="auto">
            <a:xfrm>
              <a:off x="10293350" y="1143000"/>
              <a:ext cx="246063" cy="180975"/>
            </a:xfrm>
            <a:custGeom>
              <a:avLst/>
              <a:gdLst>
                <a:gd name="T0" fmla="*/ 22 w 310"/>
                <a:gd name="T1" fmla="*/ 228 h 228"/>
                <a:gd name="T2" fmla="*/ 35 w 310"/>
                <a:gd name="T3" fmla="*/ 198 h 228"/>
                <a:gd name="T4" fmla="*/ 48 w 310"/>
                <a:gd name="T5" fmla="*/ 171 h 228"/>
                <a:gd name="T6" fmla="*/ 61 w 310"/>
                <a:gd name="T7" fmla="*/ 148 h 228"/>
                <a:gd name="T8" fmla="*/ 72 w 310"/>
                <a:gd name="T9" fmla="*/ 127 h 228"/>
                <a:gd name="T10" fmla="*/ 85 w 310"/>
                <a:gd name="T11" fmla="*/ 110 h 228"/>
                <a:gd name="T12" fmla="*/ 99 w 310"/>
                <a:gd name="T13" fmla="*/ 96 h 228"/>
                <a:gd name="T14" fmla="*/ 113 w 310"/>
                <a:gd name="T15" fmla="*/ 83 h 228"/>
                <a:gd name="T16" fmla="*/ 126 w 310"/>
                <a:gd name="T17" fmla="*/ 74 h 228"/>
                <a:gd name="T18" fmla="*/ 142 w 310"/>
                <a:gd name="T19" fmla="*/ 66 h 228"/>
                <a:gd name="T20" fmla="*/ 160 w 310"/>
                <a:gd name="T21" fmla="*/ 60 h 228"/>
                <a:gd name="T22" fmla="*/ 179 w 310"/>
                <a:gd name="T23" fmla="*/ 57 h 228"/>
                <a:gd name="T24" fmla="*/ 200 w 310"/>
                <a:gd name="T25" fmla="*/ 54 h 228"/>
                <a:gd name="T26" fmla="*/ 223 w 310"/>
                <a:gd name="T27" fmla="*/ 53 h 228"/>
                <a:gd name="T28" fmla="*/ 250 w 310"/>
                <a:gd name="T29" fmla="*/ 53 h 228"/>
                <a:gd name="T30" fmla="*/ 278 w 310"/>
                <a:gd name="T31" fmla="*/ 54 h 228"/>
                <a:gd name="T32" fmla="*/ 310 w 310"/>
                <a:gd name="T33" fmla="*/ 57 h 228"/>
                <a:gd name="T34" fmla="*/ 284 w 310"/>
                <a:gd name="T35" fmla="*/ 36 h 228"/>
                <a:gd name="T36" fmla="*/ 258 w 310"/>
                <a:gd name="T37" fmla="*/ 21 h 228"/>
                <a:gd name="T38" fmla="*/ 232 w 310"/>
                <a:gd name="T39" fmla="*/ 9 h 228"/>
                <a:gd name="T40" fmla="*/ 206 w 310"/>
                <a:gd name="T41" fmla="*/ 2 h 228"/>
                <a:gd name="T42" fmla="*/ 180 w 310"/>
                <a:gd name="T43" fmla="*/ 0 h 228"/>
                <a:gd name="T44" fmla="*/ 155 w 310"/>
                <a:gd name="T45" fmla="*/ 1 h 228"/>
                <a:gd name="T46" fmla="*/ 131 w 310"/>
                <a:gd name="T47" fmla="*/ 7 h 228"/>
                <a:gd name="T48" fmla="*/ 108 w 310"/>
                <a:gd name="T49" fmla="*/ 15 h 228"/>
                <a:gd name="T50" fmla="*/ 86 w 310"/>
                <a:gd name="T51" fmla="*/ 28 h 228"/>
                <a:gd name="T52" fmla="*/ 66 w 310"/>
                <a:gd name="T53" fmla="*/ 44 h 228"/>
                <a:gd name="T54" fmla="*/ 49 w 310"/>
                <a:gd name="T55" fmla="*/ 62 h 228"/>
                <a:gd name="T56" fmla="*/ 33 w 310"/>
                <a:gd name="T57" fmla="*/ 84 h 228"/>
                <a:gd name="T58" fmla="*/ 20 w 310"/>
                <a:gd name="T59" fmla="*/ 108 h 228"/>
                <a:gd name="T60" fmla="*/ 10 w 310"/>
                <a:gd name="T61" fmla="*/ 135 h 228"/>
                <a:gd name="T62" fmla="*/ 3 w 310"/>
                <a:gd name="T63" fmla="*/ 165 h 228"/>
                <a:gd name="T64" fmla="*/ 0 w 310"/>
                <a:gd name="T65" fmla="*/ 196 h 228"/>
                <a:gd name="T66" fmla="*/ 4 w 310"/>
                <a:gd name="T67" fmla="*/ 200 h 228"/>
                <a:gd name="T68" fmla="*/ 15 w 310"/>
                <a:gd name="T69" fmla="*/ 210 h 228"/>
                <a:gd name="T70" fmla="*/ 22 w 310"/>
                <a:gd name="T71" fmla="*/ 220 h 228"/>
                <a:gd name="T72" fmla="*/ 22 w 310"/>
                <a:gd name="T7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0" h="228">
                  <a:moveTo>
                    <a:pt x="22" y="228"/>
                  </a:moveTo>
                  <a:lnTo>
                    <a:pt x="35" y="198"/>
                  </a:lnTo>
                  <a:lnTo>
                    <a:pt x="48" y="171"/>
                  </a:lnTo>
                  <a:lnTo>
                    <a:pt x="61" y="148"/>
                  </a:lnTo>
                  <a:lnTo>
                    <a:pt x="72" y="127"/>
                  </a:lnTo>
                  <a:lnTo>
                    <a:pt x="85" y="110"/>
                  </a:lnTo>
                  <a:lnTo>
                    <a:pt x="99" y="96"/>
                  </a:lnTo>
                  <a:lnTo>
                    <a:pt x="113" y="83"/>
                  </a:lnTo>
                  <a:lnTo>
                    <a:pt x="126" y="74"/>
                  </a:lnTo>
                  <a:lnTo>
                    <a:pt x="142" y="66"/>
                  </a:lnTo>
                  <a:lnTo>
                    <a:pt x="160" y="60"/>
                  </a:lnTo>
                  <a:lnTo>
                    <a:pt x="179" y="57"/>
                  </a:lnTo>
                  <a:lnTo>
                    <a:pt x="200" y="54"/>
                  </a:lnTo>
                  <a:lnTo>
                    <a:pt x="223" y="53"/>
                  </a:lnTo>
                  <a:lnTo>
                    <a:pt x="250" y="53"/>
                  </a:lnTo>
                  <a:lnTo>
                    <a:pt x="278" y="54"/>
                  </a:lnTo>
                  <a:lnTo>
                    <a:pt x="310" y="57"/>
                  </a:lnTo>
                  <a:lnTo>
                    <a:pt x="284" y="36"/>
                  </a:lnTo>
                  <a:lnTo>
                    <a:pt x="258" y="21"/>
                  </a:lnTo>
                  <a:lnTo>
                    <a:pt x="232" y="9"/>
                  </a:lnTo>
                  <a:lnTo>
                    <a:pt x="206" y="2"/>
                  </a:lnTo>
                  <a:lnTo>
                    <a:pt x="180" y="0"/>
                  </a:lnTo>
                  <a:lnTo>
                    <a:pt x="155" y="1"/>
                  </a:lnTo>
                  <a:lnTo>
                    <a:pt x="131" y="7"/>
                  </a:lnTo>
                  <a:lnTo>
                    <a:pt x="108" y="15"/>
                  </a:lnTo>
                  <a:lnTo>
                    <a:pt x="86" y="28"/>
                  </a:lnTo>
                  <a:lnTo>
                    <a:pt x="66" y="44"/>
                  </a:lnTo>
                  <a:lnTo>
                    <a:pt x="49" y="62"/>
                  </a:lnTo>
                  <a:lnTo>
                    <a:pt x="33" y="84"/>
                  </a:lnTo>
                  <a:lnTo>
                    <a:pt x="20" y="108"/>
                  </a:lnTo>
                  <a:lnTo>
                    <a:pt x="10" y="135"/>
                  </a:lnTo>
                  <a:lnTo>
                    <a:pt x="3" y="165"/>
                  </a:lnTo>
                  <a:lnTo>
                    <a:pt x="0" y="196"/>
                  </a:lnTo>
                  <a:lnTo>
                    <a:pt x="4" y="200"/>
                  </a:lnTo>
                  <a:lnTo>
                    <a:pt x="15" y="210"/>
                  </a:lnTo>
                  <a:lnTo>
                    <a:pt x="22" y="220"/>
                  </a:lnTo>
                  <a:lnTo>
                    <a:pt x="22" y="22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Freeform 742"/>
            <p:cNvSpPr>
              <a:spLocks/>
            </p:cNvSpPr>
            <p:nvPr/>
          </p:nvSpPr>
          <p:spPr bwMode="auto">
            <a:xfrm>
              <a:off x="9469438" y="1101725"/>
              <a:ext cx="131763" cy="96838"/>
            </a:xfrm>
            <a:custGeom>
              <a:avLst/>
              <a:gdLst>
                <a:gd name="T0" fmla="*/ 0 w 167"/>
                <a:gd name="T1" fmla="*/ 121 h 121"/>
                <a:gd name="T2" fmla="*/ 40 w 167"/>
                <a:gd name="T3" fmla="*/ 38 h 121"/>
                <a:gd name="T4" fmla="*/ 85 w 167"/>
                <a:gd name="T5" fmla="*/ 16 h 121"/>
                <a:gd name="T6" fmla="*/ 167 w 167"/>
                <a:gd name="T7" fmla="*/ 4 h 121"/>
                <a:gd name="T8" fmla="*/ 103 w 167"/>
                <a:gd name="T9" fmla="*/ 0 h 121"/>
                <a:gd name="T10" fmla="*/ 31 w 167"/>
                <a:gd name="T11" fmla="*/ 21 h 121"/>
                <a:gd name="T12" fmla="*/ 2 w 167"/>
                <a:gd name="T13" fmla="*/ 76 h 121"/>
                <a:gd name="T14" fmla="*/ 0 w 167"/>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21">
                  <a:moveTo>
                    <a:pt x="0" y="121"/>
                  </a:moveTo>
                  <a:lnTo>
                    <a:pt x="40" y="38"/>
                  </a:lnTo>
                  <a:lnTo>
                    <a:pt x="85" y="16"/>
                  </a:lnTo>
                  <a:lnTo>
                    <a:pt x="167" y="4"/>
                  </a:lnTo>
                  <a:lnTo>
                    <a:pt x="103" y="0"/>
                  </a:lnTo>
                  <a:lnTo>
                    <a:pt x="31" y="21"/>
                  </a:lnTo>
                  <a:lnTo>
                    <a:pt x="2" y="76"/>
                  </a:lnTo>
                  <a:lnTo>
                    <a:pt x="0" y="121"/>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Freeform 743"/>
            <p:cNvSpPr>
              <a:spLocks/>
            </p:cNvSpPr>
            <p:nvPr/>
          </p:nvSpPr>
          <p:spPr bwMode="auto">
            <a:xfrm>
              <a:off x="10321925" y="1165225"/>
              <a:ext cx="133350" cy="95250"/>
            </a:xfrm>
            <a:custGeom>
              <a:avLst/>
              <a:gdLst>
                <a:gd name="T0" fmla="*/ 0 w 168"/>
                <a:gd name="T1" fmla="*/ 121 h 121"/>
                <a:gd name="T2" fmla="*/ 42 w 168"/>
                <a:gd name="T3" fmla="*/ 38 h 121"/>
                <a:gd name="T4" fmla="*/ 85 w 168"/>
                <a:gd name="T5" fmla="*/ 16 h 121"/>
                <a:gd name="T6" fmla="*/ 168 w 168"/>
                <a:gd name="T7" fmla="*/ 2 h 121"/>
                <a:gd name="T8" fmla="*/ 105 w 168"/>
                <a:gd name="T9" fmla="*/ 0 h 121"/>
                <a:gd name="T10" fmla="*/ 32 w 168"/>
                <a:gd name="T11" fmla="*/ 22 h 121"/>
                <a:gd name="T12" fmla="*/ 4 w 168"/>
                <a:gd name="T13" fmla="*/ 76 h 121"/>
                <a:gd name="T14" fmla="*/ 0 w 168"/>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 h="121">
                  <a:moveTo>
                    <a:pt x="0" y="121"/>
                  </a:moveTo>
                  <a:lnTo>
                    <a:pt x="42" y="38"/>
                  </a:lnTo>
                  <a:lnTo>
                    <a:pt x="85" y="16"/>
                  </a:lnTo>
                  <a:lnTo>
                    <a:pt x="168" y="2"/>
                  </a:lnTo>
                  <a:lnTo>
                    <a:pt x="105" y="0"/>
                  </a:lnTo>
                  <a:lnTo>
                    <a:pt x="32" y="22"/>
                  </a:lnTo>
                  <a:lnTo>
                    <a:pt x="4" y="76"/>
                  </a:lnTo>
                  <a:lnTo>
                    <a:pt x="0" y="121"/>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Freeform 744"/>
            <p:cNvSpPr>
              <a:spLocks/>
            </p:cNvSpPr>
            <p:nvPr/>
          </p:nvSpPr>
          <p:spPr bwMode="auto">
            <a:xfrm>
              <a:off x="9496425" y="1149350"/>
              <a:ext cx="150813" cy="160338"/>
            </a:xfrm>
            <a:custGeom>
              <a:avLst/>
              <a:gdLst>
                <a:gd name="T0" fmla="*/ 0 w 190"/>
                <a:gd name="T1" fmla="*/ 125 h 203"/>
                <a:gd name="T2" fmla="*/ 40 w 190"/>
                <a:gd name="T3" fmla="*/ 36 h 203"/>
                <a:gd name="T4" fmla="*/ 91 w 190"/>
                <a:gd name="T5" fmla="*/ 4 h 203"/>
                <a:gd name="T6" fmla="*/ 174 w 190"/>
                <a:gd name="T7" fmla="*/ 0 h 203"/>
                <a:gd name="T8" fmla="*/ 190 w 190"/>
                <a:gd name="T9" fmla="*/ 32 h 203"/>
                <a:gd name="T10" fmla="*/ 165 w 190"/>
                <a:gd name="T11" fmla="*/ 80 h 203"/>
                <a:gd name="T12" fmla="*/ 158 w 190"/>
                <a:gd name="T13" fmla="*/ 137 h 203"/>
                <a:gd name="T14" fmla="*/ 190 w 190"/>
                <a:gd name="T15" fmla="*/ 119 h 203"/>
                <a:gd name="T16" fmla="*/ 171 w 190"/>
                <a:gd name="T17" fmla="*/ 153 h 203"/>
                <a:gd name="T18" fmla="*/ 129 w 190"/>
                <a:gd name="T19" fmla="*/ 182 h 203"/>
                <a:gd name="T20" fmla="*/ 82 w 190"/>
                <a:gd name="T21" fmla="*/ 203 h 203"/>
                <a:gd name="T22" fmla="*/ 28 w 190"/>
                <a:gd name="T23" fmla="*/ 186 h 203"/>
                <a:gd name="T24" fmla="*/ 0 w 190"/>
                <a:gd name="T25" fmla="*/ 12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3">
                  <a:moveTo>
                    <a:pt x="0" y="125"/>
                  </a:moveTo>
                  <a:lnTo>
                    <a:pt x="40" y="36"/>
                  </a:lnTo>
                  <a:lnTo>
                    <a:pt x="91" y="4"/>
                  </a:lnTo>
                  <a:lnTo>
                    <a:pt x="174" y="0"/>
                  </a:lnTo>
                  <a:lnTo>
                    <a:pt x="190" y="32"/>
                  </a:lnTo>
                  <a:lnTo>
                    <a:pt x="165" y="80"/>
                  </a:lnTo>
                  <a:lnTo>
                    <a:pt x="158" y="137"/>
                  </a:lnTo>
                  <a:lnTo>
                    <a:pt x="190" y="119"/>
                  </a:lnTo>
                  <a:lnTo>
                    <a:pt x="171" y="153"/>
                  </a:lnTo>
                  <a:lnTo>
                    <a:pt x="129" y="182"/>
                  </a:lnTo>
                  <a:lnTo>
                    <a:pt x="82" y="203"/>
                  </a:lnTo>
                  <a:lnTo>
                    <a:pt x="28" y="186"/>
                  </a:lnTo>
                  <a:lnTo>
                    <a:pt x="0" y="125"/>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Freeform 745"/>
            <p:cNvSpPr>
              <a:spLocks/>
            </p:cNvSpPr>
            <p:nvPr/>
          </p:nvSpPr>
          <p:spPr bwMode="auto">
            <a:xfrm>
              <a:off x="9531350" y="1182688"/>
              <a:ext cx="63500" cy="93663"/>
            </a:xfrm>
            <a:custGeom>
              <a:avLst/>
              <a:gdLst>
                <a:gd name="T0" fmla="*/ 16 w 79"/>
                <a:gd name="T1" fmla="*/ 118 h 118"/>
                <a:gd name="T2" fmla="*/ 0 w 79"/>
                <a:gd name="T3" fmla="*/ 77 h 118"/>
                <a:gd name="T4" fmla="*/ 13 w 79"/>
                <a:gd name="T5" fmla="*/ 28 h 118"/>
                <a:gd name="T6" fmla="*/ 41 w 79"/>
                <a:gd name="T7" fmla="*/ 0 h 118"/>
                <a:gd name="T8" fmla="*/ 79 w 79"/>
                <a:gd name="T9" fmla="*/ 0 h 118"/>
                <a:gd name="T10" fmla="*/ 70 w 79"/>
                <a:gd name="T11" fmla="*/ 35 h 118"/>
                <a:gd name="T12" fmla="*/ 60 w 79"/>
                <a:gd name="T13" fmla="*/ 70 h 118"/>
                <a:gd name="T14" fmla="*/ 60 w 79"/>
                <a:gd name="T15" fmla="*/ 115 h 118"/>
                <a:gd name="T16" fmla="*/ 3 w 79"/>
                <a:gd name="T17" fmla="*/ 108 h 118"/>
                <a:gd name="T18" fmla="*/ 16 w 79"/>
                <a:gd name="T1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18">
                  <a:moveTo>
                    <a:pt x="16" y="118"/>
                  </a:moveTo>
                  <a:lnTo>
                    <a:pt x="0" y="77"/>
                  </a:lnTo>
                  <a:lnTo>
                    <a:pt x="13" y="28"/>
                  </a:lnTo>
                  <a:lnTo>
                    <a:pt x="41" y="0"/>
                  </a:lnTo>
                  <a:lnTo>
                    <a:pt x="79" y="0"/>
                  </a:lnTo>
                  <a:lnTo>
                    <a:pt x="70" y="35"/>
                  </a:lnTo>
                  <a:lnTo>
                    <a:pt x="60" y="70"/>
                  </a:lnTo>
                  <a:lnTo>
                    <a:pt x="60" y="115"/>
                  </a:lnTo>
                  <a:lnTo>
                    <a:pt x="3" y="108"/>
                  </a:lnTo>
                  <a:lnTo>
                    <a:pt x="16" y="118"/>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Freeform 746"/>
            <p:cNvSpPr>
              <a:spLocks/>
            </p:cNvSpPr>
            <p:nvPr/>
          </p:nvSpPr>
          <p:spPr bwMode="auto">
            <a:xfrm>
              <a:off x="9547225" y="1201738"/>
              <a:ext cx="23813" cy="52388"/>
            </a:xfrm>
            <a:custGeom>
              <a:avLst/>
              <a:gdLst>
                <a:gd name="T0" fmla="*/ 0 w 32"/>
                <a:gd name="T1" fmla="*/ 48 h 64"/>
                <a:gd name="T2" fmla="*/ 6 w 32"/>
                <a:gd name="T3" fmla="*/ 20 h 64"/>
                <a:gd name="T4" fmla="*/ 32 w 32"/>
                <a:gd name="T5" fmla="*/ 0 h 64"/>
                <a:gd name="T6" fmla="*/ 26 w 32"/>
                <a:gd name="T7" fmla="*/ 29 h 64"/>
                <a:gd name="T8" fmla="*/ 15 w 32"/>
                <a:gd name="T9" fmla="*/ 64 h 64"/>
                <a:gd name="T10" fmla="*/ 13 w 32"/>
                <a:gd name="T11" fmla="*/ 62 h 64"/>
                <a:gd name="T12" fmla="*/ 9 w 32"/>
                <a:gd name="T13" fmla="*/ 58 h 64"/>
                <a:gd name="T14" fmla="*/ 3 w 32"/>
                <a:gd name="T15" fmla="*/ 52 h 64"/>
                <a:gd name="T16" fmla="*/ 0 w 32"/>
                <a:gd name="T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4">
                  <a:moveTo>
                    <a:pt x="0" y="48"/>
                  </a:moveTo>
                  <a:lnTo>
                    <a:pt x="6" y="20"/>
                  </a:lnTo>
                  <a:lnTo>
                    <a:pt x="32" y="0"/>
                  </a:lnTo>
                  <a:lnTo>
                    <a:pt x="26" y="29"/>
                  </a:lnTo>
                  <a:lnTo>
                    <a:pt x="15" y="64"/>
                  </a:lnTo>
                  <a:lnTo>
                    <a:pt x="13" y="62"/>
                  </a:lnTo>
                  <a:lnTo>
                    <a:pt x="9" y="58"/>
                  </a:lnTo>
                  <a:lnTo>
                    <a:pt x="3" y="52"/>
                  </a:lnTo>
                  <a:lnTo>
                    <a:pt x="0" y="48"/>
                  </a:lnTo>
                  <a:close/>
                </a:path>
              </a:pathLst>
            </a:custGeom>
            <a:solidFill>
              <a:srgbClr val="CEA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 name="Freeform 747"/>
            <p:cNvSpPr>
              <a:spLocks/>
            </p:cNvSpPr>
            <p:nvPr/>
          </p:nvSpPr>
          <p:spPr bwMode="auto">
            <a:xfrm>
              <a:off x="9810750" y="1314450"/>
              <a:ext cx="7938" cy="7938"/>
            </a:xfrm>
            <a:custGeom>
              <a:avLst/>
              <a:gdLst>
                <a:gd name="T0" fmla="*/ 1 w 11"/>
                <a:gd name="T1" fmla="*/ 4 h 12"/>
                <a:gd name="T2" fmla="*/ 3 w 11"/>
                <a:gd name="T3" fmla="*/ 2 h 12"/>
                <a:gd name="T4" fmla="*/ 5 w 11"/>
                <a:gd name="T5" fmla="*/ 0 h 12"/>
                <a:gd name="T6" fmla="*/ 6 w 11"/>
                <a:gd name="T7" fmla="*/ 0 h 12"/>
                <a:gd name="T8" fmla="*/ 8 w 11"/>
                <a:gd name="T9" fmla="*/ 0 h 12"/>
                <a:gd name="T10" fmla="*/ 9 w 11"/>
                <a:gd name="T11" fmla="*/ 2 h 12"/>
                <a:gd name="T12" fmla="*/ 11 w 11"/>
                <a:gd name="T13" fmla="*/ 4 h 12"/>
                <a:gd name="T14" fmla="*/ 11 w 11"/>
                <a:gd name="T15" fmla="*/ 6 h 12"/>
                <a:gd name="T16" fmla="*/ 9 w 11"/>
                <a:gd name="T17" fmla="*/ 9 h 12"/>
                <a:gd name="T18" fmla="*/ 8 w 11"/>
                <a:gd name="T19" fmla="*/ 11 h 12"/>
                <a:gd name="T20" fmla="*/ 6 w 11"/>
                <a:gd name="T21" fmla="*/ 12 h 12"/>
                <a:gd name="T22" fmla="*/ 5 w 11"/>
                <a:gd name="T23" fmla="*/ 12 h 12"/>
                <a:gd name="T24" fmla="*/ 3 w 11"/>
                <a:gd name="T25" fmla="*/ 12 h 12"/>
                <a:gd name="T26" fmla="*/ 1 w 11"/>
                <a:gd name="T27" fmla="*/ 11 h 12"/>
                <a:gd name="T28" fmla="*/ 0 w 11"/>
                <a:gd name="T29" fmla="*/ 9 h 12"/>
                <a:gd name="T30" fmla="*/ 0 w 11"/>
                <a:gd name="T31" fmla="*/ 6 h 12"/>
                <a:gd name="T32" fmla="*/ 1 w 11"/>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 y="4"/>
                  </a:moveTo>
                  <a:lnTo>
                    <a:pt x="3" y="2"/>
                  </a:lnTo>
                  <a:lnTo>
                    <a:pt x="5" y="0"/>
                  </a:lnTo>
                  <a:lnTo>
                    <a:pt x="6" y="0"/>
                  </a:lnTo>
                  <a:lnTo>
                    <a:pt x="8" y="0"/>
                  </a:lnTo>
                  <a:lnTo>
                    <a:pt x="9" y="2"/>
                  </a:lnTo>
                  <a:lnTo>
                    <a:pt x="11" y="4"/>
                  </a:lnTo>
                  <a:lnTo>
                    <a:pt x="11" y="6"/>
                  </a:lnTo>
                  <a:lnTo>
                    <a:pt x="9" y="9"/>
                  </a:lnTo>
                  <a:lnTo>
                    <a:pt x="8" y="11"/>
                  </a:lnTo>
                  <a:lnTo>
                    <a:pt x="6" y="12"/>
                  </a:lnTo>
                  <a:lnTo>
                    <a:pt x="5" y="12"/>
                  </a:lnTo>
                  <a:lnTo>
                    <a:pt x="3" y="12"/>
                  </a:lnTo>
                  <a:lnTo>
                    <a:pt x="1" y="11"/>
                  </a:lnTo>
                  <a:lnTo>
                    <a:pt x="0" y="9"/>
                  </a:lnTo>
                  <a:lnTo>
                    <a:pt x="0" y="6"/>
                  </a:lnTo>
                  <a:lnTo>
                    <a:pt x="1" y="4"/>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 name="Freeform 748"/>
            <p:cNvSpPr>
              <a:spLocks/>
            </p:cNvSpPr>
            <p:nvPr/>
          </p:nvSpPr>
          <p:spPr bwMode="auto">
            <a:xfrm>
              <a:off x="9807575" y="1296988"/>
              <a:ext cx="9525" cy="9525"/>
            </a:xfrm>
            <a:custGeom>
              <a:avLst/>
              <a:gdLst>
                <a:gd name="T0" fmla="*/ 1 w 10"/>
                <a:gd name="T1" fmla="*/ 3 h 11"/>
                <a:gd name="T2" fmla="*/ 2 w 10"/>
                <a:gd name="T3" fmla="*/ 1 h 11"/>
                <a:gd name="T4" fmla="*/ 5 w 10"/>
                <a:gd name="T5" fmla="*/ 0 h 11"/>
                <a:gd name="T6" fmla="*/ 6 w 10"/>
                <a:gd name="T7" fmla="*/ 0 h 11"/>
                <a:gd name="T8" fmla="*/ 8 w 10"/>
                <a:gd name="T9" fmla="*/ 0 h 11"/>
                <a:gd name="T10" fmla="*/ 9 w 10"/>
                <a:gd name="T11" fmla="*/ 1 h 11"/>
                <a:gd name="T12" fmla="*/ 10 w 10"/>
                <a:gd name="T13" fmla="*/ 3 h 11"/>
                <a:gd name="T14" fmla="*/ 10 w 10"/>
                <a:gd name="T15" fmla="*/ 5 h 11"/>
                <a:gd name="T16" fmla="*/ 9 w 10"/>
                <a:gd name="T17" fmla="*/ 8 h 11"/>
                <a:gd name="T18" fmla="*/ 8 w 10"/>
                <a:gd name="T19" fmla="*/ 10 h 11"/>
                <a:gd name="T20" fmla="*/ 6 w 10"/>
                <a:gd name="T21" fmla="*/ 11 h 11"/>
                <a:gd name="T22" fmla="*/ 5 w 10"/>
                <a:gd name="T23" fmla="*/ 11 h 11"/>
                <a:gd name="T24" fmla="*/ 2 w 10"/>
                <a:gd name="T25" fmla="*/ 11 h 11"/>
                <a:gd name="T26" fmla="*/ 1 w 10"/>
                <a:gd name="T27" fmla="*/ 10 h 11"/>
                <a:gd name="T28" fmla="*/ 0 w 10"/>
                <a:gd name="T29" fmla="*/ 8 h 11"/>
                <a:gd name="T30" fmla="*/ 0 w 10"/>
                <a:gd name="T31" fmla="*/ 5 h 11"/>
                <a:gd name="T32" fmla="*/ 1 w 10"/>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1" y="3"/>
                  </a:moveTo>
                  <a:lnTo>
                    <a:pt x="2" y="1"/>
                  </a:lnTo>
                  <a:lnTo>
                    <a:pt x="5" y="0"/>
                  </a:lnTo>
                  <a:lnTo>
                    <a:pt x="6" y="0"/>
                  </a:lnTo>
                  <a:lnTo>
                    <a:pt x="8" y="0"/>
                  </a:lnTo>
                  <a:lnTo>
                    <a:pt x="9" y="1"/>
                  </a:lnTo>
                  <a:lnTo>
                    <a:pt x="10" y="3"/>
                  </a:lnTo>
                  <a:lnTo>
                    <a:pt x="10" y="5"/>
                  </a:lnTo>
                  <a:lnTo>
                    <a:pt x="9" y="8"/>
                  </a:lnTo>
                  <a:lnTo>
                    <a:pt x="8" y="10"/>
                  </a:lnTo>
                  <a:lnTo>
                    <a:pt x="6" y="11"/>
                  </a:lnTo>
                  <a:lnTo>
                    <a:pt x="5" y="11"/>
                  </a:lnTo>
                  <a:lnTo>
                    <a:pt x="2" y="11"/>
                  </a:lnTo>
                  <a:lnTo>
                    <a:pt x="1" y="10"/>
                  </a:lnTo>
                  <a:lnTo>
                    <a:pt x="0" y="8"/>
                  </a:lnTo>
                  <a:lnTo>
                    <a:pt x="0" y="5"/>
                  </a:lnTo>
                  <a:lnTo>
                    <a:pt x="1"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Freeform 749"/>
            <p:cNvSpPr>
              <a:spLocks/>
            </p:cNvSpPr>
            <p:nvPr/>
          </p:nvSpPr>
          <p:spPr bwMode="auto">
            <a:xfrm>
              <a:off x="9818688" y="1231900"/>
              <a:ext cx="11113" cy="9525"/>
            </a:xfrm>
            <a:custGeom>
              <a:avLst/>
              <a:gdLst>
                <a:gd name="T0" fmla="*/ 4 w 12"/>
                <a:gd name="T1" fmla="*/ 0 h 10"/>
                <a:gd name="T2" fmla="*/ 7 w 12"/>
                <a:gd name="T3" fmla="*/ 0 h 10"/>
                <a:gd name="T4" fmla="*/ 9 w 12"/>
                <a:gd name="T5" fmla="*/ 0 h 10"/>
                <a:gd name="T6" fmla="*/ 11 w 12"/>
                <a:gd name="T7" fmla="*/ 1 h 10"/>
                <a:gd name="T8" fmla="*/ 12 w 12"/>
                <a:gd name="T9" fmla="*/ 2 h 10"/>
                <a:gd name="T10" fmla="*/ 12 w 12"/>
                <a:gd name="T11" fmla="*/ 5 h 10"/>
                <a:gd name="T12" fmla="*/ 12 w 12"/>
                <a:gd name="T13" fmla="*/ 7 h 10"/>
                <a:gd name="T14" fmla="*/ 10 w 12"/>
                <a:gd name="T15" fmla="*/ 9 h 10"/>
                <a:gd name="T16" fmla="*/ 8 w 12"/>
                <a:gd name="T17" fmla="*/ 10 h 10"/>
                <a:gd name="T18" fmla="*/ 6 w 12"/>
                <a:gd name="T19" fmla="*/ 10 h 10"/>
                <a:gd name="T20" fmla="*/ 3 w 12"/>
                <a:gd name="T21" fmla="*/ 10 h 10"/>
                <a:gd name="T22" fmla="*/ 1 w 12"/>
                <a:gd name="T23" fmla="*/ 9 h 10"/>
                <a:gd name="T24" fmla="*/ 0 w 12"/>
                <a:gd name="T25" fmla="*/ 7 h 10"/>
                <a:gd name="T26" fmla="*/ 0 w 12"/>
                <a:gd name="T27" fmla="*/ 5 h 10"/>
                <a:gd name="T28" fmla="*/ 1 w 12"/>
                <a:gd name="T29" fmla="*/ 3 h 10"/>
                <a:gd name="T30" fmla="*/ 2 w 12"/>
                <a:gd name="T31" fmla="*/ 1 h 10"/>
                <a:gd name="T32" fmla="*/ 4 w 1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0">
                  <a:moveTo>
                    <a:pt x="4" y="0"/>
                  </a:moveTo>
                  <a:lnTo>
                    <a:pt x="7" y="0"/>
                  </a:lnTo>
                  <a:lnTo>
                    <a:pt x="9" y="0"/>
                  </a:lnTo>
                  <a:lnTo>
                    <a:pt x="11" y="1"/>
                  </a:lnTo>
                  <a:lnTo>
                    <a:pt x="12" y="2"/>
                  </a:lnTo>
                  <a:lnTo>
                    <a:pt x="12" y="5"/>
                  </a:lnTo>
                  <a:lnTo>
                    <a:pt x="12" y="7"/>
                  </a:lnTo>
                  <a:lnTo>
                    <a:pt x="10" y="9"/>
                  </a:lnTo>
                  <a:lnTo>
                    <a:pt x="8" y="10"/>
                  </a:lnTo>
                  <a:lnTo>
                    <a:pt x="6" y="10"/>
                  </a:lnTo>
                  <a:lnTo>
                    <a:pt x="3" y="10"/>
                  </a:lnTo>
                  <a:lnTo>
                    <a:pt x="1" y="9"/>
                  </a:lnTo>
                  <a:lnTo>
                    <a:pt x="0" y="7"/>
                  </a:lnTo>
                  <a:lnTo>
                    <a:pt x="0" y="5"/>
                  </a:lnTo>
                  <a:lnTo>
                    <a:pt x="1" y="3"/>
                  </a:lnTo>
                  <a:lnTo>
                    <a:pt x="2"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Freeform 750"/>
            <p:cNvSpPr>
              <a:spLocks/>
            </p:cNvSpPr>
            <p:nvPr/>
          </p:nvSpPr>
          <p:spPr bwMode="auto">
            <a:xfrm>
              <a:off x="9786938" y="1314450"/>
              <a:ext cx="7938" cy="9525"/>
            </a:xfrm>
            <a:custGeom>
              <a:avLst/>
              <a:gdLst>
                <a:gd name="T0" fmla="*/ 1 w 11"/>
                <a:gd name="T1" fmla="*/ 3 h 11"/>
                <a:gd name="T2" fmla="*/ 3 w 11"/>
                <a:gd name="T3" fmla="*/ 1 h 11"/>
                <a:gd name="T4" fmla="*/ 5 w 11"/>
                <a:gd name="T5" fmla="*/ 0 h 11"/>
                <a:gd name="T6" fmla="*/ 6 w 11"/>
                <a:gd name="T7" fmla="*/ 0 h 11"/>
                <a:gd name="T8" fmla="*/ 8 w 11"/>
                <a:gd name="T9" fmla="*/ 0 h 11"/>
                <a:gd name="T10" fmla="*/ 10 w 11"/>
                <a:gd name="T11" fmla="*/ 1 h 11"/>
                <a:gd name="T12" fmla="*/ 11 w 11"/>
                <a:gd name="T13" fmla="*/ 3 h 11"/>
                <a:gd name="T14" fmla="*/ 11 w 11"/>
                <a:gd name="T15" fmla="*/ 5 h 11"/>
                <a:gd name="T16" fmla="*/ 10 w 11"/>
                <a:gd name="T17" fmla="*/ 8 h 11"/>
                <a:gd name="T18" fmla="*/ 8 w 11"/>
                <a:gd name="T19" fmla="*/ 9 h 11"/>
                <a:gd name="T20" fmla="*/ 6 w 11"/>
                <a:gd name="T21" fmla="*/ 10 h 11"/>
                <a:gd name="T22" fmla="*/ 5 w 11"/>
                <a:gd name="T23" fmla="*/ 11 h 11"/>
                <a:gd name="T24" fmla="*/ 3 w 11"/>
                <a:gd name="T25" fmla="*/ 10 h 11"/>
                <a:gd name="T26" fmla="*/ 1 w 11"/>
                <a:gd name="T27" fmla="*/ 9 h 11"/>
                <a:gd name="T28" fmla="*/ 0 w 11"/>
                <a:gd name="T29" fmla="*/ 7 h 11"/>
                <a:gd name="T30" fmla="*/ 0 w 11"/>
                <a:gd name="T31" fmla="*/ 5 h 11"/>
                <a:gd name="T32" fmla="*/ 1 w 11"/>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 y="3"/>
                  </a:moveTo>
                  <a:lnTo>
                    <a:pt x="3" y="1"/>
                  </a:lnTo>
                  <a:lnTo>
                    <a:pt x="5" y="0"/>
                  </a:lnTo>
                  <a:lnTo>
                    <a:pt x="6" y="0"/>
                  </a:lnTo>
                  <a:lnTo>
                    <a:pt x="8" y="0"/>
                  </a:lnTo>
                  <a:lnTo>
                    <a:pt x="10" y="1"/>
                  </a:lnTo>
                  <a:lnTo>
                    <a:pt x="11" y="3"/>
                  </a:lnTo>
                  <a:lnTo>
                    <a:pt x="11" y="5"/>
                  </a:lnTo>
                  <a:lnTo>
                    <a:pt x="10" y="8"/>
                  </a:lnTo>
                  <a:lnTo>
                    <a:pt x="8" y="9"/>
                  </a:lnTo>
                  <a:lnTo>
                    <a:pt x="6" y="10"/>
                  </a:lnTo>
                  <a:lnTo>
                    <a:pt x="5" y="11"/>
                  </a:lnTo>
                  <a:lnTo>
                    <a:pt x="3" y="10"/>
                  </a:lnTo>
                  <a:lnTo>
                    <a:pt x="1" y="9"/>
                  </a:lnTo>
                  <a:lnTo>
                    <a:pt x="0" y="7"/>
                  </a:lnTo>
                  <a:lnTo>
                    <a:pt x="0" y="5"/>
                  </a:lnTo>
                  <a:lnTo>
                    <a:pt x="1"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Freeform 751"/>
            <p:cNvSpPr>
              <a:spLocks/>
            </p:cNvSpPr>
            <p:nvPr/>
          </p:nvSpPr>
          <p:spPr bwMode="auto">
            <a:xfrm>
              <a:off x="9828213" y="1239838"/>
              <a:ext cx="9525" cy="6350"/>
            </a:xfrm>
            <a:custGeom>
              <a:avLst/>
              <a:gdLst>
                <a:gd name="T0" fmla="*/ 5 w 13"/>
                <a:gd name="T1" fmla="*/ 0 h 9"/>
                <a:gd name="T2" fmla="*/ 7 w 13"/>
                <a:gd name="T3" fmla="*/ 0 h 9"/>
                <a:gd name="T4" fmla="*/ 9 w 13"/>
                <a:gd name="T5" fmla="*/ 0 h 9"/>
                <a:gd name="T6" fmla="*/ 12 w 13"/>
                <a:gd name="T7" fmla="*/ 1 h 9"/>
                <a:gd name="T8" fmla="*/ 13 w 13"/>
                <a:gd name="T9" fmla="*/ 2 h 9"/>
                <a:gd name="T10" fmla="*/ 13 w 13"/>
                <a:gd name="T11" fmla="*/ 5 h 9"/>
                <a:gd name="T12" fmla="*/ 12 w 13"/>
                <a:gd name="T13" fmla="*/ 6 h 9"/>
                <a:gd name="T14" fmla="*/ 10 w 13"/>
                <a:gd name="T15" fmla="*/ 8 h 9"/>
                <a:gd name="T16" fmla="*/ 8 w 13"/>
                <a:gd name="T17" fmla="*/ 9 h 9"/>
                <a:gd name="T18" fmla="*/ 6 w 13"/>
                <a:gd name="T19" fmla="*/ 9 h 9"/>
                <a:gd name="T20" fmla="*/ 4 w 13"/>
                <a:gd name="T21" fmla="*/ 9 h 9"/>
                <a:gd name="T22" fmla="*/ 1 w 13"/>
                <a:gd name="T23" fmla="*/ 8 h 9"/>
                <a:gd name="T24" fmla="*/ 0 w 13"/>
                <a:gd name="T25" fmla="*/ 6 h 9"/>
                <a:gd name="T26" fmla="*/ 0 w 13"/>
                <a:gd name="T27" fmla="*/ 5 h 9"/>
                <a:gd name="T28" fmla="*/ 1 w 13"/>
                <a:gd name="T29" fmla="*/ 2 h 9"/>
                <a:gd name="T30" fmla="*/ 2 w 13"/>
                <a:gd name="T31" fmla="*/ 1 h 9"/>
                <a:gd name="T32" fmla="*/ 5 w 13"/>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9">
                  <a:moveTo>
                    <a:pt x="5" y="0"/>
                  </a:moveTo>
                  <a:lnTo>
                    <a:pt x="7" y="0"/>
                  </a:lnTo>
                  <a:lnTo>
                    <a:pt x="9" y="0"/>
                  </a:lnTo>
                  <a:lnTo>
                    <a:pt x="12" y="1"/>
                  </a:lnTo>
                  <a:lnTo>
                    <a:pt x="13" y="2"/>
                  </a:lnTo>
                  <a:lnTo>
                    <a:pt x="13" y="5"/>
                  </a:lnTo>
                  <a:lnTo>
                    <a:pt x="12" y="6"/>
                  </a:lnTo>
                  <a:lnTo>
                    <a:pt x="10" y="8"/>
                  </a:lnTo>
                  <a:lnTo>
                    <a:pt x="8" y="9"/>
                  </a:lnTo>
                  <a:lnTo>
                    <a:pt x="6" y="9"/>
                  </a:lnTo>
                  <a:lnTo>
                    <a:pt x="4" y="9"/>
                  </a:lnTo>
                  <a:lnTo>
                    <a:pt x="1" y="8"/>
                  </a:lnTo>
                  <a:lnTo>
                    <a:pt x="0" y="6"/>
                  </a:lnTo>
                  <a:lnTo>
                    <a:pt x="0" y="5"/>
                  </a:lnTo>
                  <a:lnTo>
                    <a:pt x="1" y="2"/>
                  </a:lnTo>
                  <a:lnTo>
                    <a:pt x="2"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 name="Freeform 752"/>
            <p:cNvSpPr>
              <a:spLocks/>
            </p:cNvSpPr>
            <p:nvPr/>
          </p:nvSpPr>
          <p:spPr bwMode="auto">
            <a:xfrm>
              <a:off x="9794875" y="1312863"/>
              <a:ext cx="9525" cy="9525"/>
            </a:xfrm>
            <a:custGeom>
              <a:avLst/>
              <a:gdLst>
                <a:gd name="T0" fmla="*/ 1 w 11"/>
                <a:gd name="T1" fmla="*/ 4 h 12"/>
                <a:gd name="T2" fmla="*/ 3 w 11"/>
                <a:gd name="T3" fmla="*/ 1 h 12"/>
                <a:gd name="T4" fmla="*/ 6 w 11"/>
                <a:gd name="T5" fmla="*/ 0 h 12"/>
                <a:gd name="T6" fmla="*/ 7 w 11"/>
                <a:gd name="T7" fmla="*/ 0 h 12"/>
                <a:gd name="T8" fmla="*/ 9 w 11"/>
                <a:gd name="T9" fmla="*/ 0 h 12"/>
                <a:gd name="T10" fmla="*/ 10 w 11"/>
                <a:gd name="T11" fmla="*/ 1 h 12"/>
                <a:gd name="T12" fmla="*/ 11 w 11"/>
                <a:gd name="T13" fmla="*/ 4 h 12"/>
                <a:gd name="T14" fmla="*/ 11 w 11"/>
                <a:gd name="T15" fmla="*/ 6 h 12"/>
                <a:gd name="T16" fmla="*/ 10 w 11"/>
                <a:gd name="T17" fmla="*/ 8 h 12"/>
                <a:gd name="T18" fmla="*/ 8 w 11"/>
                <a:gd name="T19" fmla="*/ 11 h 12"/>
                <a:gd name="T20" fmla="*/ 7 w 11"/>
                <a:gd name="T21" fmla="*/ 12 h 12"/>
                <a:gd name="T22" fmla="*/ 4 w 11"/>
                <a:gd name="T23" fmla="*/ 12 h 12"/>
                <a:gd name="T24" fmla="*/ 2 w 11"/>
                <a:gd name="T25" fmla="*/ 12 h 12"/>
                <a:gd name="T26" fmla="*/ 1 w 11"/>
                <a:gd name="T27" fmla="*/ 11 h 12"/>
                <a:gd name="T28" fmla="*/ 0 w 11"/>
                <a:gd name="T29" fmla="*/ 8 h 12"/>
                <a:gd name="T30" fmla="*/ 0 w 11"/>
                <a:gd name="T31" fmla="*/ 6 h 12"/>
                <a:gd name="T32" fmla="*/ 1 w 11"/>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 y="4"/>
                  </a:moveTo>
                  <a:lnTo>
                    <a:pt x="3" y="1"/>
                  </a:lnTo>
                  <a:lnTo>
                    <a:pt x="6" y="0"/>
                  </a:lnTo>
                  <a:lnTo>
                    <a:pt x="7" y="0"/>
                  </a:lnTo>
                  <a:lnTo>
                    <a:pt x="9" y="0"/>
                  </a:lnTo>
                  <a:lnTo>
                    <a:pt x="10" y="1"/>
                  </a:lnTo>
                  <a:lnTo>
                    <a:pt x="11" y="4"/>
                  </a:lnTo>
                  <a:lnTo>
                    <a:pt x="11" y="6"/>
                  </a:lnTo>
                  <a:lnTo>
                    <a:pt x="10" y="8"/>
                  </a:lnTo>
                  <a:lnTo>
                    <a:pt x="8" y="11"/>
                  </a:lnTo>
                  <a:lnTo>
                    <a:pt x="7" y="12"/>
                  </a:lnTo>
                  <a:lnTo>
                    <a:pt x="4" y="12"/>
                  </a:lnTo>
                  <a:lnTo>
                    <a:pt x="2" y="12"/>
                  </a:lnTo>
                  <a:lnTo>
                    <a:pt x="1" y="11"/>
                  </a:lnTo>
                  <a:lnTo>
                    <a:pt x="0" y="8"/>
                  </a:lnTo>
                  <a:lnTo>
                    <a:pt x="0" y="6"/>
                  </a:lnTo>
                  <a:lnTo>
                    <a:pt x="1" y="4"/>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 name="Freeform 753"/>
            <p:cNvSpPr>
              <a:spLocks/>
            </p:cNvSpPr>
            <p:nvPr/>
          </p:nvSpPr>
          <p:spPr bwMode="auto">
            <a:xfrm>
              <a:off x="9812338" y="1258888"/>
              <a:ext cx="9525" cy="6350"/>
            </a:xfrm>
            <a:custGeom>
              <a:avLst/>
              <a:gdLst>
                <a:gd name="T0" fmla="*/ 4 w 11"/>
                <a:gd name="T1" fmla="*/ 0 h 9"/>
                <a:gd name="T2" fmla="*/ 7 w 11"/>
                <a:gd name="T3" fmla="*/ 0 h 9"/>
                <a:gd name="T4" fmla="*/ 9 w 11"/>
                <a:gd name="T5" fmla="*/ 0 h 9"/>
                <a:gd name="T6" fmla="*/ 10 w 11"/>
                <a:gd name="T7" fmla="*/ 1 h 9"/>
                <a:gd name="T8" fmla="*/ 11 w 11"/>
                <a:gd name="T9" fmla="*/ 4 h 9"/>
                <a:gd name="T10" fmla="*/ 11 w 11"/>
                <a:gd name="T11" fmla="*/ 6 h 9"/>
                <a:gd name="T12" fmla="*/ 11 w 11"/>
                <a:gd name="T13" fmla="*/ 7 h 9"/>
                <a:gd name="T14" fmla="*/ 9 w 11"/>
                <a:gd name="T15" fmla="*/ 8 h 9"/>
                <a:gd name="T16" fmla="*/ 8 w 11"/>
                <a:gd name="T17" fmla="*/ 9 h 9"/>
                <a:gd name="T18" fmla="*/ 5 w 11"/>
                <a:gd name="T19" fmla="*/ 9 h 9"/>
                <a:gd name="T20" fmla="*/ 3 w 11"/>
                <a:gd name="T21" fmla="*/ 9 h 9"/>
                <a:gd name="T22" fmla="*/ 1 w 11"/>
                <a:gd name="T23" fmla="*/ 8 h 9"/>
                <a:gd name="T24" fmla="*/ 0 w 11"/>
                <a:gd name="T25" fmla="*/ 7 h 9"/>
                <a:gd name="T26" fmla="*/ 0 w 11"/>
                <a:gd name="T27" fmla="*/ 5 h 9"/>
                <a:gd name="T28" fmla="*/ 1 w 11"/>
                <a:gd name="T29" fmla="*/ 4 h 9"/>
                <a:gd name="T30" fmla="*/ 2 w 11"/>
                <a:gd name="T31" fmla="*/ 1 h 9"/>
                <a:gd name="T32" fmla="*/ 4 w 11"/>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9">
                  <a:moveTo>
                    <a:pt x="4" y="0"/>
                  </a:moveTo>
                  <a:lnTo>
                    <a:pt x="7" y="0"/>
                  </a:lnTo>
                  <a:lnTo>
                    <a:pt x="9" y="0"/>
                  </a:lnTo>
                  <a:lnTo>
                    <a:pt x="10" y="1"/>
                  </a:lnTo>
                  <a:lnTo>
                    <a:pt x="11" y="4"/>
                  </a:lnTo>
                  <a:lnTo>
                    <a:pt x="11" y="6"/>
                  </a:lnTo>
                  <a:lnTo>
                    <a:pt x="11" y="7"/>
                  </a:lnTo>
                  <a:lnTo>
                    <a:pt x="9" y="8"/>
                  </a:lnTo>
                  <a:lnTo>
                    <a:pt x="8" y="9"/>
                  </a:lnTo>
                  <a:lnTo>
                    <a:pt x="5" y="9"/>
                  </a:lnTo>
                  <a:lnTo>
                    <a:pt x="3" y="9"/>
                  </a:lnTo>
                  <a:lnTo>
                    <a:pt x="1" y="8"/>
                  </a:lnTo>
                  <a:lnTo>
                    <a:pt x="0" y="7"/>
                  </a:lnTo>
                  <a:lnTo>
                    <a:pt x="0" y="5"/>
                  </a:lnTo>
                  <a:lnTo>
                    <a:pt x="1" y="4"/>
                  </a:lnTo>
                  <a:lnTo>
                    <a:pt x="2" y="1"/>
                  </a:lnTo>
                  <a:lnTo>
                    <a:pt x="4"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 name="Freeform 754"/>
            <p:cNvSpPr>
              <a:spLocks/>
            </p:cNvSpPr>
            <p:nvPr/>
          </p:nvSpPr>
          <p:spPr bwMode="auto">
            <a:xfrm>
              <a:off x="9798050" y="1338263"/>
              <a:ext cx="7938" cy="7938"/>
            </a:xfrm>
            <a:custGeom>
              <a:avLst/>
              <a:gdLst>
                <a:gd name="T0" fmla="*/ 1 w 11"/>
                <a:gd name="T1" fmla="*/ 4 h 11"/>
                <a:gd name="T2" fmla="*/ 4 w 11"/>
                <a:gd name="T3" fmla="*/ 2 h 11"/>
                <a:gd name="T4" fmla="*/ 5 w 11"/>
                <a:gd name="T5" fmla="*/ 0 h 11"/>
                <a:gd name="T6" fmla="*/ 7 w 11"/>
                <a:gd name="T7" fmla="*/ 0 h 11"/>
                <a:gd name="T8" fmla="*/ 8 w 11"/>
                <a:gd name="T9" fmla="*/ 0 h 11"/>
                <a:gd name="T10" fmla="*/ 11 w 11"/>
                <a:gd name="T11" fmla="*/ 2 h 11"/>
                <a:gd name="T12" fmla="*/ 11 w 11"/>
                <a:gd name="T13" fmla="*/ 4 h 11"/>
                <a:gd name="T14" fmla="*/ 11 w 11"/>
                <a:gd name="T15" fmla="*/ 6 h 11"/>
                <a:gd name="T16" fmla="*/ 9 w 11"/>
                <a:gd name="T17" fmla="*/ 8 h 11"/>
                <a:gd name="T18" fmla="*/ 8 w 11"/>
                <a:gd name="T19" fmla="*/ 10 h 11"/>
                <a:gd name="T20" fmla="*/ 6 w 11"/>
                <a:gd name="T21" fmla="*/ 11 h 11"/>
                <a:gd name="T22" fmla="*/ 5 w 11"/>
                <a:gd name="T23" fmla="*/ 11 h 11"/>
                <a:gd name="T24" fmla="*/ 3 w 11"/>
                <a:gd name="T25" fmla="*/ 11 h 11"/>
                <a:gd name="T26" fmla="*/ 1 w 11"/>
                <a:gd name="T27" fmla="*/ 10 h 11"/>
                <a:gd name="T28" fmla="*/ 0 w 11"/>
                <a:gd name="T29" fmla="*/ 8 h 11"/>
                <a:gd name="T30" fmla="*/ 0 w 11"/>
                <a:gd name="T31" fmla="*/ 6 h 11"/>
                <a:gd name="T32" fmla="*/ 1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 y="4"/>
                  </a:moveTo>
                  <a:lnTo>
                    <a:pt x="4" y="2"/>
                  </a:lnTo>
                  <a:lnTo>
                    <a:pt x="5" y="0"/>
                  </a:lnTo>
                  <a:lnTo>
                    <a:pt x="7" y="0"/>
                  </a:lnTo>
                  <a:lnTo>
                    <a:pt x="8" y="0"/>
                  </a:lnTo>
                  <a:lnTo>
                    <a:pt x="11" y="2"/>
                  </a:lnTo>
                  <a:lnTo>
                    <a:pt x="11" y="4"/>
                  </a:lnTo>
                  <a:lnTo>
                    <a:pt x="11" y="6"/>
                  </a:lnTo>
                  <a:lnTo>
                    <a:pt x="9" y="8"/>
                  </a:lnTo>
                  <a:lnTo>
                    <a:pt x="8" y="10"/>
                  </a:lnTo>
                  <a:lnTo>
                    <a:pt x="6" y="11"/>
                  </a:lnTo>
                  <a:lnTo>
                    <a:pt x="5" y="11"/>
                  </a:lnTo>
                  <a:lnTo>
                    <a:pt x="3" y="11"/>
                  </a:lnTo>
                  <a:lnTo>
                    <a:pt x="1" y="10"/>
                  </a:lnTo>
                  <a:lnTo>
                    <a:pt x="0" y="8"/>
                  </a:lnTo>
                  <a:lnTo>
                    <a:pt x="0" y="6"/>
                  </a:lnTo>
                  <a:lnTo>
                    <a:pt x="1" y="4"/>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Freeform 755"/>
            <p:cNvSpPr>
              <a:spLocks/>
            </p:cNvSpPr>
            <p:nvPr/>
          </p:nvSpPr>
          <p:spPr bwMode="auto">
            <a:xfrm>
              <a:off x="9798050" y="1255713"/>
              <a:ext cx="7938" cy="9525"/>
            </a:xfrm>
            <a:custGeom>
              <a:avLst/>
              <a:gdLst>
                <a:gd name="T0" fmla="*/ 5 w 12"/>
                <a:gd name="T1" fmla="*/ 0 h 10"/>
                <a:gd name="T2" fmla="*/ 7 w 12"/>
                <a:gd name="T3" fmla="*/ 0 h 10"/>
                <a:gd name="T4" fmla="*/ 9 w 12"/>
                <a:gd name="T5" fmla="*/ 1 h 10"/>
                <a:gd name="T6" fmla="*/ 10 w 12"/>
                <a:gd name="T7" fmla="*/ 2 h 10"/>
                <a:gd name="T8" fmla="*/ 12 w 12"/>
                <a:gd name="T9" fmla="*/ 3 h 10"/>
                <a:gd name="T10" fmla="*/ 12 w 12"/>
                <a:gd name="T11" fmla="*/ 6 h 10"/>
                <a:gd name="T12" fmla="*/ 12 w 12"/>
                <a:gd name="T13" fmla="*/ 7 h 10"/>
                <a:gd name="T14" fmla="*/ 9 w 12"/>
                <a:gd name="T15" fmla="*/ 9 h 10"/>
                <a:gd name="T16" fmla="*/ 8 w 12"/>
                <a:gd name="T17" fmla="*/ 10 h 10"/>
                <a:gd name="T18" fmla="*/ 6 w 12"/>
                <a:gd name="T19" fmla="*/ 10 h 10"/>
                <a:gd name="T20" fmla="*/ 4 w 12"/>
                <a:gd name="T21" fmla="*/ 9 h 10"/>
                <a:gd name="T22" fmla="*/ 1 w 12"/>
                <a:gd name="T23" fmla="*/ 8 h 10"/>
                <a:gd name="T24" fmla="*/ 0 w 12"/>
                <a:gd name="T25" fmla="*/ 7 h 10"/>
                <a:gd name="T26" fmla="*/ 0 w 12"/>
                <a:gd name="T27" fmla="*/ 5 h 10"/>
                <a:gd name="T28" fmla="*/ 1 w 12"/>
                <a:gd name="T29" fmla="*/ 3 h 10"/>
                <a:gd name="T30" fmla="*/ 2 w 12"/>
                <a:gd name="T31" fmla="*/ 1 h 10"/>
                <a:gd name="T32" fmla="*/ 5 w 12"/>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0">
                  <a:moveTo>
                    <a:pt x="5" y="0"/>
                  </a:moveTo>
                  <a:lnTo>
                    <a:pt x="7" y="0"/>
                  </a:lnTo>
                  <a:lnTo>
                    <a:pt x="9" y="1"/>
                  </a:lnTo>
                  <a:lnTo>
                    <a:pt x="10" y="2"/>
                  </a:lnTo>
                  <a:lnTo>
                    <a:pt x="12" y="3"/>
                  </a:lnTo>
                  <a:lnTo>
                    <a:pt x="12" y="6"/>
                  </a:lnTo>
                  <a:lnTo>
                    <a:pt x="12" y="7"/>
                  </a:lnTo>
                  <a:lnTo>
                    <a:pt x="9" y="9"/>
                  </a:lnTo>
                  <a:lnTo>
                    <a:pt x="8" y="10"/>
                  </a:lnTo>
                  <a:lnTo>
                    <a:pt x="6" y="10"/>
                  </a:lnTo>
                  <a:lnTo>
                    <a:pt x="4" y="9"/>
                  </a:lnTo>
                  <a:lnTo>
                    <a:pt x="1" y="8"/>
                  </a:lnTo>
                  <a:lnTo>
                    <a:pt x="0" y="7"/>
                  </a:lnTo>
                  <a:lnTo>
                    <a:pt x="0" y="5"/>
                  </a:lnTo>
                  <a:lnTo>
                    <a:pt x="1" y="3"/>
                  </a:lnTo>
                  <a:lnTo>
                    <a:pt x="2"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Freeform 756"/>
            <p:cNvSpPr>
              <a:spLocks/>
            </p:cNvSpPr>
            <p:nvPr/>
          </p:nvSpPr>
          <p:spPr bwMode="auto">
            <a:xfrm>
              <a:off x="9785350" y="1346200"/>
              <a:ext cx="9525" cy="9525"/>
            </a:xfrm>
            <a:custGeom>
              <a:avLst/>
              <a:gdLst>
                <a:gd name="T0" fmla="*/ 1 w 12"/>
                <a:gd name="T1" fmla="*/ 3 h 12"/>
                <a:gd name="T2" fmla="*/ 4 w 12"/>
                <a:gd name="T3" fmla="*/ 1 h 12"/>
                <a:gd name="T4" fmla="*/ 6 w 12"/>
                <a:gd name="T5" fmla="*/ 0 h 12"/>
                <a:gd name="T6" fmla="*/ 7 w 12"/>
                <a:gd name="T7" fmla="*/ 0 h 12"/>
                <a:gd name="T8" fmla="*/ 9 w 12"/>
                <a:gd name="T9" fmla="*/ 0 h 12"/>
                <a:gd name="T10" fmla="*/ 11 w 12"/>
                <a:gd name="T11" fmla="*/ 1 h 12"/>
                <a:gd name="T12" fmla="*/ 12 w 12"/>
                <a:gd name="T13" fmla="*/ 3 h 12"/>
                <a:gd name="T14" fmla="*/ 12 w 12"/>
                <a:gd name="T15" fmla="*/ 6 h 12"/>
                <a:gd name="T16" fmla="*/ 11 w 12"/>
                <a:gd name="T17" fmla="*/ 9 h 12"/>
                <a:gd name="T18" fmla="*/ 8 w 12"/>
                <a:gd name="T19" fmla="*/ 11 h 12"/>
                <a:gd name="T20" fmla="*/ 7 w 12"/>
                <a:gd name="T21" fmla="*/ 12 h 12"/>
                <a:gd name="T22" fmla="*/ 5 w 12"/>
                <a:gd name="T23" fmla="*/ 12 h 12"/>
                <a:gd name="T24" fmla="*/ 2 w 12"/>
                <a:gd name="T25" fmla="*/ 12 h 12"/>
                <a:gd name="T26" fmla="*/ 1 w 12"/>
                <a:gd name="T27" fmla="*/ 11 h 12"/>
                <a:gd name="T28" fmla="*/ 0 w 12"/>
                <a:gd name="T29" fmla="*/ 9 h 12"/>
                <a:gd name="T30" fmla="*/ 0 w 12"/>
                <a:gd name="T31" fmla="*/ 7 h 12"/>
                <a:gd name="T32" fmla="*/ 1 w 12"/>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 y="3"/>
                  </a:moveTo>
                  <a:lnTo>
                    <a:pt x="4" y="1"/>
                  </a:lnTo>
                  <a:lnTo>
                    <a:pt x="6" y="0"/>
                  </a:lnTo>
                  <a:lnTo>
                    <a:pt x="7" y="0"/>
                  </a:lnTo>
                  <a:lnTo>
                    <a:pt x="9" y="0"/>
                  </a:lnTo>
                  <a:lnTo>
                    <a:pt x="11" y="1"/>
                  </a:lnTo>
                  <a:lnTo>
                    <a:pt x="12" y="3"/>
                  </a:lnTo>
                  <a:lnTo>
                    <a:pt x="12" y="6"/>
                  </a:lnTo>
                  <a:lnTo>
                    <a:pt x="11" y="9"/>
                  </a:lnTo>
                  <a:lnTo>
                    <a:pt x="8" y="11"/>
                  </a:lnTo>
                  <a:lnTo>
                    <a:pt x="7" y="12"/>
                  </a:lnTo>
                  <a:lnTo>
                    <a:pt x="5" y="12"/>
                  </a:lnTo>
                  <a:lnTo>
                    <a:pt x="2" y="12"/>
                  </a:lnTo>
                  <a:lnTo>
                    <a:pt x="1" y="11"/>
                  </a:lnTo>
                  <a:lnTo>
                    <a:pt x="0" y="9"/>
                  </a:lnTo>
                  <a:lnTo>
                    <a:pt x="0" y="7"/>
                  </a:lnTo>
                  <a:lnTo>
                    <a:pt x="1"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757"/>
            <p:cNvSpPr>
              <a:spLocks/>
            </p:cNvSpPr>
            <p:nvPr/>
          </p:nvSpPr>
          <p:spPr bwMode="auto">
            <a:xfrm>
              <a:off x="9831388" y="1363663"/>
              <a:ext cx="6350" cy="9525"/>
            </a:xfrm>
            <a:custGeom>
              <a:avLst/>
              <a:gdLst>
                <a:gd name="T0" fmla="*/ 2 w 9"/>
                <a:gd name="T1" fmla="*/ 0 h 11"/>
                <a:gd name="T2" fmla="*/ 4 w 9"/>
                <a:gd name="T3" fmla="*/ 0 h 11"/>
                <a:gd name="T4" fmla="*/ 7 w 9"/>
                <a:gd name="T5" fmla="*/ 0 h 11"/>
                <a:gd name="T6" fmla="*/ 8 w 9"/>
                <a:gd name="T7" fmla="*/ 2 h 11"/>
                <a:gd name="T8" fmla="*/ 9 w 9"/>
                <a:gd name="T9" fmla="*/ 3 h 11"/>
                <a:gd name="T10" fmla="*/ 9 w 9"/>
                <a:gd name="T11" fmla="*/ 5 h 11"/>
                <a:gd name="T12" fmla="*/ 9 w 9"/>
                <a:gd name="T13" fmla="*/ 8 h 11"/>
                <a:gd name="T14" fmla="*/ 8 w 9"/>
                <a:gd name="T15" fmla="*/ 10 h 11"/>
                <a:gd name="T16" fmla="*/ 7 w 9"/>
                <a:gd name="T17" fmla="*/ 11 h 11"/>
                <a:gd name="T18" fmla="*/ 4 w 9"/>
                <a:gd name="T19" fmla="*/ 11 h 11"/>
                <a:gd name="T20" fmla="*/ 2 w 9"/>
                <a:gd name="T21" fmla="*/ 10 h 11"/>
                <a:gd name="T22" fmla="*/ 1 w 9"/>
                <a:gd name="T23" fmla="*/ 9 h 11"/>
                <a:gd name="T24" fmla="*/ 0 w 9"/>
                <a:gd name="T25" fmla="*/ 7 h 11"/>
                <a:gd name="T26" fmla="*/ 0 w 9"/>
                <a:gd name="T27" fmla="*/ 4 h 11"/>
                <a:gd name="T28" fmla="*/ 0 w 9"/>
                <a:gd name="T29" fmla="*/ 2 h 11"/>
                <a:gd name="T30" fmla="*/ 1 w 9"/>
                <a:gd name="T31" fmla="*/ 1 h 11"/>
                <a:gd name="T32" fmla="*/ 2 w 9"/>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2" y="0"/>
                  </a:moveTo>
                  <a:lnTo>
                    <a:pt x="4" y="0"/>
                  </a:lnTo>
                  <a:lnTo>
                    <a:pt x="7" y="0"/>
                  </a:lnTo>
                  <a:lnTo>
                    <a:pt x="8" y="2"/>
                  </a:lnTo>
                  <a:lnTo>
                    <a:pt x="9" y="3"/>
                  </a:lnTo>
                  <a:lnTo>
                    <a:pt x="9" y="5"/>
                  </a:lnTo>
                  <a:lnTo>
                    <a:pt x="9" y="8"/>
                  </a:lnTo>
                  <a:lnTo>
                    <a:pt x="8" y="10"/>
                  </a:lnTo>
                  <a:lnTo>
                    <a:pt x="7" y="11"/>
                  </a:lnTo>
                  <a:lnTo>
                    <a:pt x="4" y="11"/>
                  </a:lnTo>
                  <a:lnTo>
                    <a:pt x="2" y="10"/>
                  </a:lnTo>
                  <a:lnTo>
                    <a:pt x="1" y="9"/>
                  </a:lnTo>
                  <a:lnTo>
                    <a:pt x="0" y="7"/>
                  </a:lnTo>
                  <a:lnTo>
                    <a:pt x="0" y="4"/>
                  </a:lnTo>
                  <a:lnTo>
                    <a:pt x="0" y="2"/>
                  </a:lnTo>
                  <a:lnTo>
                    <a:pt x="1" y="1"/>
                  </a:lnTo>
                  <a:lnTo>
                    <a:pt x="2"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6" name="Freeform 758"/>
            <p:cNvSpPr>
              <a:spLocks/>
            </p:cNvSpPr>
            <p:nvPr/>
          </p:nvSpPr>
          <p:spPr bwMode="auto">
            <a:xfrm>
              <a:off x="9832975" y="1433513"/>
              <a:ext cx="7938" cy="9525"/>
            </a:xfrm>
            <a:custGeom>
              <a:avLst/>
              <a:gdLst>
                <a:gd name="T0" fmla="*/ 3 w 9"/>
                <a:gd name="T1" fmla="*/ 0 h 12"/>
                <a:gd name="T2" fmla="*/ 6 w 9"/>
                <a:gd name="T3" fmla="*/ 0 h 12"/>
                <a:gd name="T4" fmla="*/ 7 w 9"/>
                <a:gd name="T5" fmla="*/ 0 h 12"/>
                <a:gd name="T6" fmla="*/ 9 w 9"/>
                <a:gd name="T7" fmla="*/ 3 h 12"/>
                <a:gd name="T8" fmla="*/ 9 w 9"/>
                <a:gd name="T9" fmla="*/ 5 h 12"/>
                <a:gd name="T10" fmla="*/ 9 w 9"/>
                <a:gd name="T11" fmla="*/ 7 h 12"/>
                <a:gd name="T12" fmla="*/ 9 w 9"/>
                <a:gd name="T13" fmla="*/ 10 h 12"/>
                <a:gd name="T14" fmla="*/ 8 w 9"/>
                <a:gd name="T15" fmla="*/ 11 h 12"/>
                <a:gd name="T16" fmla="*/ 7 w 9"/>
                <a:gd name="T17" fmla="*/ 12 h 12"/>
                <a:gd name="T18" fmla="*/ 5 w 9"/>
                <a:gd name="T19" fmla="*/ 12 h 12"/>
                <a:gd name="T20" fmla="*/ 3 w 9"/>
                <a:gd name="T21" fmla="*/ 12 h 12"/>
                <a:gd name="T22" fmla="*/ 1 w 9"/>
                <a:gd name="T23" fmla="*/ 10 h 12"/>
                <a:gd name="T24" fmla="*/ 0 w 9"/>
                <a:gd name="T25" fmla="*/ 8 h 12"/>
                <a:gd name="T26" fmla="*/ 0 w 9"/>
                <a:gd name="T27" fmla="*/ 6 h 12"/>
                <a:gd name="T28" fmla="*/ 0 w 9"/>
                <a:gd name="T29" fmla="*/ 4 h 12"/>
                <a:gd name="T30" fmla="*/ 1 w 9"/>
                <a:gd name="T31" fmla="*/ 1 h 12"/>
                <a:gd name="T32" fmla="*/ 3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3" y="0"/>
                  </a:moveTo>
                  <a:lnTo>
                    <a:pt x="6" y="0"/>
                  </a:lnTo>
                  <a:lnTo>
                    <a:pt x="7" y="0"/>
                  </a:lnTo>
                  <a:lnTo>
                    <a:pt x="9" y="3"/>
                  </a:lnTo>
                  <a:lnTo>
                    <a:pt x="9" y="5"/>
                  </a:lnTo>
                  <a:lnTo>
                    <a:pt x="9" y="7"/>
                  </a:lnTo>
                  <a:lnTo>
                    <a:pt x="9" y="10"/>
                  </a:lnTo>
                  <a:lnTo>
                    <a:pt x="8" y="11"/>
                  </a:lnTo>
                  <a:lnTo>
                    <a:pt x="7" y="12"/>
                  </a:lnTo>
                  <a:lnTo>
                    <a:pt x="5" y="12"/>
                  </a:lnTo>
                  <a:lnTo>
                    <a:pt x="3" y="12"/>
                  </a:lnTo>
                  <a:lnTo>
                    <a:pt x="1" y="10"/>
                  </a:lnTo>
                  <a:lnTo>
                    <a:pt x="0" y="8"/>
                  </a:lnTo>
                  <a:lnTo>
                    <a:pt x="0" y="6"/>
                  </a:lnTo>
                  <a:lnTo>
                    <a:pt x="0" y="4"/>
                  </a:lnTo>
                  <a:lnTo>
                    <a:pt x="1" y="1"/>
                  </a:lnTo>
                  <a:lnTo>
                    <a:pt x="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Freeform 759"/>
            <p:cNvSpPr>
              <a:spLocks/>
            </p:cNvSpPr>
            <p:nvPr/>
          </p:nvSpPr>
          <p:spPr bwMode="auto">
            <a:xfrm>
              <a:off x="9793288" y="1282700"/>
              <a:ext cx="9525" cy="7938"/>
            </a:xfrm>
            <a:custGeom>
              <a:avLst/>
              <a:gdLst>
                <a:gd name="T0" fmla="*/ 1 w 11"/>
                <a:gd name="T1" fmla="*/ 4 h 12"/>
                <a:gd name="T2" fmla="*/ 3 w 11"/>
                <a:gd name="T3" fmla="*/ 1 h 12"/>
                <a:gd name="T4" fmla="*/ 5 w 11"/>
                <a:gd name="T5" fmla="*/ 0 h 12"/>
                <a:gd name="T6" fmla="*/ 6 w 11"/>
                <a:gd name="T7" fmla="*/ 0 h 12"/>
                <a:gd name="T8" fmla="*/ 9 w 11"/>
                <a:gd name="T9" fmla="*/ 0 h 12"/>
                <a:gd name="T10" fmla="*/ 10 w 11"/>
                <a:gd name="T11" fmla="*/ 1 h 12"/>
                <a:gd name="T12" fmla="*/ 11 w 11"/>
                <a:gd name="T13" fmla="*/ 4 h 12"/>
                <a:gd name="T14" fmla="*/ 11 w 11"/>
                <a:gd name="T15" fmla="*/ 6 h 12"/>
                <a:gd name="T16" fmla="*/ 10 w 11"/>
                <a:gd name="T17" fmla="*/ 8 h 12"/>
                <a:gd name="T18" fmla="*/ 8 w 11"/>
                <a:gd name="T19" fmla="*/ 11 h 12"/>
                <a:gd name="T20" fmla="*/ 6 w 11"/>
                <a:gd name="T21" fmla="*/ 12 h 12"/>
                <a:gd name="T22" fmla="*/ 4 w 11"/>
                <a:gd name="T23" fmla="*/ 12 h 12"/>
                <a:gd name="T24" fmla="*/ 2 w 11"/>
                <a:gd name="T25" fmla="*/ 12 h 12"/>
                <a:gd name="T26" fmla="*/ 1 w 11"/>
                <a:gd name="T27" fmla="*/ 11 h 12"/>
                <a:gd name="T28" fmla="*/ 0 w 11"/>
                <a:gd name="T29" fmla="*/ 8 h 12"/>
                <a:gd name="T30" fmla="*/ 0 w 11"/>
                <a:gd name="T31" fmla="*/ 6 h 12"/>
                <a:gd name="T32" fmla="*/ 1 w 11"/>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2">
                  <a:moveTo>
                    <a:pt x="1" y="4"/>
                  </a:moveTo>
                  <a:lnTo>
                    <a:pt x="3" y="1"/>
                  </a:lnTo>
                  <a:lnTo>
                    <a:pt x="5" y="0"/>
                  </a:lnTo>
                  <a:lnTo>
                    <a:pt x="6" y="0"/>
                  </a:lnTo>
                  <a:lnTo>
                    <a:pt x="9" y="0"/>
                  </a:lnTo>
                  <a:lnTo>
                    <a:pt x="10" y="1"/>
                  </a:lnTo>
                  <a:lnTo>
                    <a:pt x="11" y="4"/>
                  </a:lnTo>
                  <a:lnTo>
                    <a:pt x="11" y="6"/>
                  </a:lnTo>
                  <a:lnTo>
                    <a:pt x="10" y="8"/>
                  </a:lnTo>
                  <a:lnTo>
                    <a:pt x="8" y="11"/>
                  </a:lnTo>
                  <a:lnTo>
                    <a:pt x="6" y="12"/>
                  </a:lnTo>
                  <a:lnTo>
                    <a:pt x="4" y="12"/>
                  </a:lnTo>
                  <a:lnTo>
                    <a:pt x="2" y="12"/>
                  </a:lnTo>
                  <a:lnTo>
                    <a:pt x="1" y="11"/>
                  </a:lnTo>
                  <a:lnTo>
                    <a:pt x="0" y="8"/>
                  </a:lnTo>
                  <a:lnTo>
                    <a:pt x="0" y="6"/>
                  </a:lnTo>
                  <a:lnTo>
                    <a:pt x="1" y="4"/>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Freeform 760"/>
            <p:cNvSpPr>
              <a:spLocks/>
            </p:cNvSpPr>
            <p:nvPr/>
          </p:nvSpPr>
          <p:spPr bwMode="auto">
            <a:xfrm>
              <a:off x="9636125" y="1073150"/>
              <a:ext cx="138113" cy="255588"/>
            </a:xfrm>
            <a:custGeom>
              <a:avLst/>
              <a:gdLst>
                <a:gd name="T0" fmla="*/ 28 w 174"/>
                <a:gd name="T1" fmla="*/ 83 h 323"/>
                <a:gd name="T2" fmla="*/ 83 w 174"/>
                <a:gd name="T3" fmla="*/ 149 h 323"/>
                <a:gd name="T4" fmla="*/ 81 w 174"/>
                <a:gd name="T5" fmla="*/ 185 h 323"/>
                <a:gd name="T6" fmla="*/ 79 w 174"/>
                <a:gd name="T7" fmla="*/ 211 h 323"/>
                <a:gd name="T8" fmla="*/ 75 w 174"/>
                <a:gd name="T9" fmla="*/ 231 h 323"/>
                <a:gd name="T10" fmla="*/ 69 w 174"/>
                <a:gd name="T11" fmla="*/ 247 h 323"/>
                <a:gd name="T12" fmla="*/ 60 w 174"/>
                <a:gd name="T13" fmla="*/ 261 h 323"/>
                <a:gd name="T14" fmla="*/ 46 w 174"/>
                <a:gd name="T15" fmla="*/ 277 h 323"/>
                <a:gd name="T16" fmla="*/ 27 w 174"/>
                <a:gd name="T17" fmla="*/ 296 h 323"/>
                <a:gd name="T18" fmla="*/ 0 w 174"/>
                <a:gd name="T19" fmla="*/ 323 h 323"/>
                <a:gd name="T20" fmla="*/ 111 w 174"/>
                <a:gd name="T21" fmla="*/ 273 h 323"/>
                <a:gd name="T22" fmla="*/ 133 w 174"/>
                <a:gd name="T23" fmla="*/ 246 h 323"/>
                <a:gd name="T24" fmla="*/ 150 w 174"/>
                <a:gd name="T25" fmla="*/ 222 h 323"/>
                <a:gd name="T26" fmla="*/ 163 w 174"/>
                <a:gd name="T27" fmla="*/ 200 h 323"/>
                <a:gd name="T28" fmla="*/ 171 w 174"/>
                <a:gd name="T29" fmla="*/ 178 h 323"/>
                <a:gd name="T30" fmla="*/ 174 w 174"/>
                <a:gd name="T31" fmla="*/ 154 h 323"/>
                <a:gd name="T32" fmla="*/ 172 w 174"/>
                <a:gd name="T33" fmla="*/ 125 h 323"/>
                <a:gd name="T34" fmla="*/ 164 w 174"/>
                <a:gd name="T35" fmla="*/ 89 h 323"/>
                <a:gd name="T36" fmla="*/ 150 w 174"/>
                <a:gd name="T37" fmla="*/ 44 h 323"/>
                <a:gd name="T38" fmla="*/ 50 w 174"/>
                <a:gd name="T39" fmla="*/ 0 h 323"/>
                <a:gd name="T40" fmla="*/ 67 w 174"/>
                <a:gd name="T41" fmla="*/ 17 h 323"/>
                <a:gd name="T42" fmla="*/ 82 w 174"/>
                <a:gd name="T43" fmla="*/ 30 h 323"/>
                <a:gd name="T44" fmla="*/ 95 w 174"/>
                <a:gd name="T45" fmla="*/ 42 h 323"/>
                <a:gd name="T46" fmla="*/ 105 w 174"/>
                <a:gd name="T47" fmla="*/ 53 h 323"/>
                <a:gd name="T48" fmla="*/ 112 w 174"/>
                <a:gd name="T49" fmla="*/ 66 h 323"/>
                <a:gd name="T50" fmla="*/ 118 w 174"/>
                <a:gd name="T51" fmla="*/ 81 h 323"/>
                <a:gd name="T52" fmla="*/ 121 w 174"/>
                <a:gd name="T53" fmla="*/ 99 h 323"/>
                <a:gd name="T54" fmla="*/ 122 w 174"/>
                <a:gd name="T55" fmla="*/ 123 h 323"/>
                <a:gd name="T56" fmla="*/ 111 w 174"/>
                <a:gd name="T57" fmla="*/ 110 h 323"/>
                <a:gd name="T58" fmla="*/ 98 w 174"/>
                <a:gd name="T59" fmla="*/ 101 h 323"/>
                <a:gd name="T60" fmla="*/ 87 w 174"/>
                <a:gd name="T61" fmla="*/ 94 h 323"/>
                <a:gd name="T62" fmla="*/ 75 w 174"/>
                <a:gd name="T63" fmla="*/ 89 h 323"/>
                <a:gd name="T64" fmla="*/ 62 w 174"/>
                <a:gd name="T65" fmla="*/ 86 h 323"/>
                <a:gd name="T66" fmla="*/ 51 w 174"/>
                <a:gd name="T67" fmla="*/ 83 h 323"/>
                <a:gd name="T68" fmla="*/ 39 w 174"/>
                <a:gd name="T69" fmla="*/ 83 h 323"/>
                <a:gd name="T70" fmla="*/ 28 w 174"/>
                <a:gd name="T71" fmla="*/ 8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4" h="323">
                  <a:moveTo>
                    <a:pt x="28" y="83"/>
                  </a:moveTo>
                  <a:lnTo>
                    <a:pt x="83" y="149"/>
                  </a:lnTo>
                  <a:lnTo>
                    <a:pt x="81" y="185"/>
                  </a:lnTo>
                  <a:lnTo>
                    <a:pt x="79" y="211"/>
                  </a:lnTo>
                  <a:lnTo>
                    <a:pt x="75" y="231"/>
                  </a:lnTo>
                  <a:lnTo>
                    <a:pt x="69" y="247"/>
                  </a:lnTo>
                  <a:lnTo>
                    <a:pt x="60" y="261"/>
                  </a:lnTo>
                  <a:lnTo>
                    <a:pt x="46" y="277"/>
                  </a:lnTo>
                  <a:lnTo>
                    <a:pt x="27" y="296"/>
                  </a:lnTo>
                  <a:lnTo>
                    <a:pt x="0" y="323"/>
                  </a:lnTo>
                  <a:lnTo>
                    <a:pt x="111" y="273"/>
                  </a:lnTo>
                  <a:lnTo>
                    <a:pt x="133" y="246"/>
                  </a:lnTo>
                  <a:lnTo>
                    <a:pt x="150" y="222"/>
                  </a:lnTo>
                  <a:lnTo>
                    <a:pt x="163" y="200"/>
                  </a:lnTo>
                  <a:lnTo>
                    <a:pt x="171" y="178"/>
                  </a:lnTo>
                  <a:lnTo>
                    <a:pt x="174" y="154"/>
                  </a:lnTo>
                  <a:lnTo>
                    <a:pt x="172" y="125"/>
                  </a:lnTo>
                  <a:lnTo>
                    <a:pt x="164" y="89"/>
                  </a:lnTo>
                  <a:lnTo>
                    <a:pt x="150" y="44"/>
                  </a:lnTo>
                  <a:lnTo>
                    <a:pt x="50" y="0"/>
                  </a:lnTo>
                  <a:lnTo>
                    <a:pt x="67" y="17"/>
                  </a:lnTo>
                  <a:lnTo>
                    <a:pt x="82" y="30"/>
                  </a:lnTo>
                  <a:lnTo>
                    <a:pt x="95" y="42"/>
                  </a:lnTo>
                  <a:lnTo>
                    <a:pt x="105" y="53"/>
                  </a:lnTo>
                  <a:lnTo>
                    <a:pt x="112" y="66"/>
                  </a:lnTo>
                  <a:lnTo>
                    <a:pt x="118" y="81"/>
                  </a:lnTo>
                  <a:lnTo>
                    <a:pt x="121" y="99"/>
                  </a:lnTo>
                  <a:lnTo>
                    <a:pt x="122" y="123"/>
                  </a:lnTo>
                  <a:lnTo>
                    <a:pt x="111" y="110"/>
                  </a:lnTo>
                  <a:lnTo>
                    <a:pt x="98" y="101"/>
                  </a:lnTo>
                  <a:lnTo>
                    <a:pt x="87" y="94"/>
                  </a:lnTo>
                  <a:lnTo>
                    <a:pt x="75" y="89"/>
                  </a:lnTo>
                  <a:lnTo>
                    <a:pt x="62" y="86"/>
                  </a:lnTo>
                  <a:lnTo>
                    <a:pt x="51" y="83"/>
                  </a:lnTo>
                  <a:lnTo>
                    <a:pt x="39" y="83"/>
                  </a:lnTo>
                  <a:lnTo>
                    <a:pt x="28" y="83"/>
                  </a:lnTo>
                  <a:close/>
                </a:path>
              </a:pathLst>
            </a:custGeom>
            <a:solidFill>
              <a:srgbClr val="FF1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Freeform 761"/>
            <p:cNvSpPr>
              <a:spLocks/>
            </p:cNvSpPr>
            <p:nvPr/>
          </p:nvSpPr>
          <p:spPr bwMode="auto">
            <a:xfrm>
              <a:off x="9577388" y="1268413"/>
              <a:ext cx="11113" cy="14288"/>
            </a:xfrm>
            <a:custGeom>
              <a:avLst/>
              <a:gdLst>
                <a:gd name="T0" fmla="*/ 7 w 13"/>
                <a:gd name="T1" fmla="*/ 0 h 17"/>
                <a:gd name="T2" fmla="*/ 10 w 13"/>
                <a:gd name="T3" fmla="*/ 1 h 17"/>
                <a:gd name="T4" fmla="*/ 12 w 13"/>
                <a:gd name="T5" fmla="*/ 2 h 17"/>
                <a:gd name="T6" fmla="*/ 13 w 13"/>
                <a:gd name="T7" fmla="*/ 4 h 17"/>
                <a:gd name="T8" fmla="*/ 13 w 13"/>
                <a:gd name="T9" fmla="*/ 8 h 17"/>
                <a:gd name="T10" fmla="*/ 13 w 13"/>
                <a:gd name="T11" fmla="*/ 11 h 17"/>
                <a:gd name="T12" fmla="*/ 12 w 13"/>
                <a:gd name="T13" fmla="*/ 14 h 17"/>
                <a:gd name="T14" fmla="*/ 10 w 13"/>
                <a:gd name="T15" fmla="*/ 16 h 17"/>
                <a:gd name="T16" fmla="*/ 7 w 13"/>
                <a:gd name="T17" fmla="*/ 17 h 17"/>
                <a:gd name="T18" fmla="*/ 4 w 13"/>
                <a:gd name="T19" fmla="*/ 16 h 17"/>
                <a:gd name="T20" fmla="*/ 2 w 13"/>
                <a:gd name="T21" fmla="*/ 14 h 17"/>
                <a:gd name="T22" fmla="*/ 1 w 13"/>
                <a:gd name="T23" fmla="*/ 11 h 17"/>
                <a:gd name="T24" fmla="*/ 0 w 13"/>
                <a:gd name="T25" fmla="*/ 8 h 17"/>
                <a:gd name="T26" fmla="*/ 1 w 13"/>
                <a:gd name="T27" fmla="*/ 4 h 17"/>
                <a:gd name="T28" fmla="*/ 2 w 13"/>
                <a:gd name="T29" fmla="*/ 2 h 17"/>
                <a:gd name="T30" fmla="*/ 4 w 13"/>
                <a:gd name="T31" fmla="*/ 1 h 17"/>
                <a:gd name="T32" fmla="*/ 7 w 13"/>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7">
                  <a:moveTo>
                    <a:pt x="7" y="0"/>
                  </a:moveTo>
                  <a:lnTo>
                    <a:pt x="10" y="1"/>
                  </a:lnTo>
                  <a:lnTo>
                    <a:pt x="12" y="2"/>
                  </a:lnTo>
                  <a:lnTo>
                    <a:pt x="13" y="4"/>
                  </a:lnTo>
                  <a:lnTo>
                    <a:pt x="13" y="8"/>
                  </a:lnTo>
                  <a:lnTo>
                    <a:pt x="13" y="11"/>
                  </a:lnTo>
                  <a:lnTo>
                    <a:pt x="12" y="14"/>
                  </a:lnTo>
                  <a:lnTo>
                    <a:pt x="10" y="16"/>
                  </a:lnTo>
                  <a:lnTo>
                    <a:pt x="7" y="17"/>
                  </a:lnTo>
                  <a:lnTo>
                    <a:pt x="4" y="16"/>
                  </a:lnTo>
                  <a:lnTo>
                    <a:pt x="2" y="14"/>
                  </a:lnTo>
                  <a:lnTo>
                    <a:pt x="1" y="11"/>
                  </a:lnTo>
                  <a:lnTo>
                    <a:pt x="0" y="8"/>
                  </a:lnTo>
                  <a:lnTo>
                    <a:pt x="1" y="4"/>
                  </a:lnTo>
                  <a:lnTo>
                    <a:pt x="2" y="2"/>
                  </a:lnTo>
                  <a:lnTo>
                    <a:pt x="4" y="1"/>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0" name="Freeform 762"/>
            <p:cNvSpPr>
              <a:spLocks/>
            </p:cNvSpPr>
            <p:nvPr/>
          </p:nvSpPr>
          <p:spPr bwMode="auto">
            <a:xfrm>
              <a:off x="9537700" y="1206500"/>
              <a:ext cx="11113" cy="14288"/>
            </a:xfrm>
            <a:custGeom>
              <a:avLst/>
              <a:gdLst>
                <a:gd name="T0" fmla="*/ 7 w 14"/>
                <a:gd name="T1" fmla="*/ 0 h 17"/>
                <a:gd name="T2" fmla="*/ 9 w 14"/>
                <a:gd name="T3" fmla="*/ 1 h 17"/>
                <a:gd name="T4" fmla="*/ 11 w 14"/>
                <a:gd name="T5" fmla="*/ 2 h 17"/>
                <a:gd name="T6" fmla="*/ 13 w 14"/>
                <a:gd name="T7" fmla="*/ 4 h 17"/>
                <a:gd name="T8" fmla="*/ 14 w 14"/>
                <a:gd name="T9" fmla="*/ 8 h 17"/>
                <a:gd name="T10" fmla="*/ 13 w 14"/>
                <a:gd name="T11" fmla="*/ 11 h 17"/>
                <a:gd name="T12" fmla="*/ 11 w 14"/>
                <a:gd name="T13" fmla="*/ 15 h 17"/>
                <a:gd name="T14" fmla="*/ 9 w 14"/>
                <a:gd name="T15" fmla="*/ 16 h 17"/>
                <a:gd name="T16" fmla="*/ 7 w 14"/>
                <a:gd name="T17" fmla="*/ 17 h 17"/>
                <a:gd name="T18" fmla="*/ 5 w 14"/>
                <a:gd name="T19" fmla="*/ 16 h 17"/>
                <a:gd name="T20" fmla="*/ 2 w 14"/>
                <a:gd name="T21" fmla="*/ 15 h 17"/>
                <a:gd name="T22" fmla="*/ 1 w 14"/>
                <a:gd name="T23" fmla="*/ 11 h 17"/>
                <a:gd name="T24" fmla="*/ 0 w 14"/>
                <a:gd name="T25" fmla="*/ 8 h 17"/>
                <a:gd name="T26" fmla="*/ 1 w 14"/>
                <a:gd name="T27" fmla="*/ 4 h 17"/>
                <a:gd name="T28" fmla="*/ 2 w 14"/>
                <a:gd name="T29" fmla="*/ 2 h 17"/>
                <a:gd name="T30" fmla="*/ 5 w 14"/>
                <a:gd name="T31" fmla="*/ 1 h 17"/>
                <a:gd name="T32" fmla="*/ 7 w 14"/>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7" y="0"/>
                  </a:moveTo>
                  <a:lnTo>
                    <a:pt x="9" y="1"/>
                  </a:lnTo>
                  <a:lnTo>
                    <a:pt x="11" y="2"/>
                  </a:lnTo>
                  <a:lnTo>
                    <a:pt x="13" y="4"/>
                  </a:lnTo>
                  <a:lnTo>
                    <a:pt x="14" y="8"/>
                  </a:lnTo>
                  <a:lnTo>
                    <a:pt x="13" y="11"/>
                  </a:lnTo>
                  <a:lnTo>
                    <a:pt x="11" y="15"/>
                  </a:lnTo>
                  <a:lnTo>
                    <a:pt x="9" y="16"/>
                  </a:lnTo>
                  <a:lnTo>
                    <a:pt x="7" y="17"/>
                  </a:lnTo>
                  <a:lnTo>
                    <a:pt x="5" y="16"/>
                  </a:lnTo>
                  <a:lnTo>
                    <a:pt x="2" y="15"/>
                  </a:lnTo>
                  <a:lnTo>
                    <a:pt x="1" y="11"/>
                  </a:lnTo>
                  <a:lnTo>
                    <a:pt x="0" y="8"/>
                  </a:lnTo>
                  <a:lnTo>
                    <a:pt x="1" y="4"/>
                  </a:lnTo>
                  <a:lnTo>
                    <a:pt x="2" y="2"/>
                  </a:lnTo>
                  <a:lnTo>
                    <a:pt x="5" y="1"/>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Freeform 763"/>
            <p:cNvSpPr>
              <a:spLocks/>
            </p:cNvSpPr>
            <p:nvPr/>
          </p:nvSpPr>
          <p:spPr bwMode="auto">
            <a:xfrm>
              <a:off x="9542463" y="1189038"/>
              <a:ext cx="11113" cy="12700"/>
            </a:xfrm>
            <a:custGeom>
              <a:avLst/>
              <a:gdLst>
                <a:gd name="T0" fmla="*/ 7 w 14"/>
                <a:gd name="T1" fmla="*/ 0 h 17"/>
                <a:gd name="T2" fmla="*/ 9 w 14"/>
                <a:gd name="T3" fmla="*/ 1 h 17"/>
                <a:gd name="T4" fmla="*/ 11 w 14"/>
                <a:gd name="T5" fmla="*/ 2 h 17"/>
                <a:gd name="T6" fmla="*/ 12 w 14"/>
                <a:gd name="T7" fmla="*/ 5 h 17"/>
                <a:gd name="T8" fmla="*/ 14 w 14"/>
                <a:gd name="T9" fmla="*/ 8 h 17"/>
                <a:gd name="T10" fmla="*/ 12 w 14"/>
                <a:gd name="T11" fmla="*/ 11 h 17"/>
                <a:gd name="T12" fmla="*/ 11 w 14"/>
                <a:gd name="T13" fmla="*/ 15 h 17"/>
                <a:gd name="T14" fmla="*/ 9 w 14"/>
                <a:gd name="T15" fmla="*/ 16 h 17"/>
                <a:gd name="T16" fmla="*/ 7 w 14"/>
                <a:gd name="T17" fmla="*/ 17 h 17"/>
                <a:gd name="T18" fmla="*/ 4 w 14"/>
                <a:gd name="T19" fmla="*/ 16 h 17"/>
                <a:gd name="T20" fmla="*/ 2 w 14"/>
                <a:gd name="T21" fmla="*/ 15 h 17"/>
                <a:gd name="T22" fmla="*/ 1 w 14"/>
                <a:gd name="T23" fmla="*/ 11 h 17"/>
                <a:gd name="T24" fmla="*/ 0 w 14"/>
                <a:gd name="T25" fmla="*/ 8 h 17"/>
                <a:gd name="T26" fmla="*/ 1 w 14"/>
                <a:gd name="T27" fmla="*/ 5 h 17"/>
                <a:gd name="T28" fmla="*/ 2 w 14"/>
                <a:gd name="T29" fmla="*/ 2 h 17"/>
                <a:gd name="T30" fmla="*/ 4 w 14"/>
                <a:gd name="T31" fmla="*/ 1 h 17"/>
                <a:gd name="T32" fmla="*/ 7 w 14"/>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7" y="0"/>
                  </a:moveTo>
                  <a:lnTo>
                    <a:pt x="9" y="1"/>
                  </a:lnTo>
                  <a:lnTo>
                    <a:pt x="11" y="2"/>
                  </a:lnTo>
                  <a:lnTo>
                    <a:pt x="12" y="5"/>
                  </a:lnTo>
                  <a:lnTo>
                    <a:pt x="14" y="8"/>
                  </a:lnTo>
                  <a:lnTo>
                    <a:pt x="12" y="11"/>
                  </a:lnTo>
                  <a:lnTo>
                    <a:pt x="11" y="15"/>
                  </a:lnTo>
                  <a:lnTo>
                    <a:pt x="9" y="16"/>
                  </a:lnTo>
                  <a:lnTo>
                    <a:pt x="7" y="17"/>
                  </a:lnTo>
                  <a:lnTo>
                    <a:pt x="4" y="16"/>
                  </a:lnTo>
                  <a:lnTo>
                    <a:pt x="2" y="15"/>
                  </a:lnTo>
                  <a:lnTo>
                    <a:pt x="1" y="11"/>
                  </a:lnTo>
                  <a:lnTo>
                    <a:pt x="0" y="8"/>
                  </a:lnTo>
                  <a:lnTo>
                    <a:pt x="1" y="5"/>
                  </a:lnTo>
                  <a:lnTo>
                    <a:pt x="2" y="2"/>
                  </a:lnTo>
                  <a:lnTo>
                    <a:pt x="4" y="1"/>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Freeform 764"/>
            <p:cNvSpPr>
              <a:spLocks/>
            </p:cNvSpPr>
            <p:nvPr/>
          </p:nvSpPr>
          <p:spPr bwMode="auto">
            <a:xfrm>
              <a:off x="9453563" y="1198563"/>
              <a:ext cx="9525" cy="11113"/>
            </a:xfrm>
            <a:custGeom>
              <a:avLst/>
              <a:gdLst>
                <a:gd name="T0" fmla="*/ 2 w 13"/>
                <a:gd name="T1" fmla="*/ 3 h 13"/>
                <a:gd name="T2" fmla="*/ 5 w 13"/>
                <a:gd name="T3" fmla="*/ 2 h 13"/>
                <a:gd name="T4" fmla="*/ 7 w 13"/>
                <a:gd name="T5" fmla="*/ 0 h 13"/>
                <a:gd name="T6" fmla="*/ 9 w 13"/>
                <a:gd name="T7" fmla="*/ 2 h 13"/>
                <a:gd name="T8" fmla="*/ 11 w 13"/>
                <a:gd name="T9" fmla="*/ 3 h 13"/>
                <a:gd name="T10" fmla="*/ 13 w 13"/>
                <a:gd name="T11" fmla="*/ 5 h 13"/>
                <a:gd name="T12" fmla="*/ 13 w 13"/>
                <a:gd name="T13" fmla="*/ 6 h 13"/>
                <a:gd name="T14" fmla="*/ 11 w 13"/>
                <a:gd name="T15" fmla="*/ 8 h 13"/>
                <a:gd name="T16" fmla="*/ 10 w 13"/>
                <a:gd name="T17" fmla="*/ 11 h 13"/>
                <a:gd name="T18" fmla="*/ 8 w 13"/>
                <a:gd name="T19" fmla="*/ 13 h 13"/>
                <a:gd name="T20" fmla="*/ 6 w 13"/>
                <a:gd name="T21" fmla="*/ 13 h 13"/>
                <a:gd name="T22" fmla="*/ 3 w 13"/>
                <a:gd name="T23" fmla="*/ 13 h 13"/>
                <a:gd name="T24" fmla="*/ 1 w 13"/>
                <a:gd name="T25" fmla="*/ 12 h 13"/>
                <a:gd name="T26" fmla="*/ 0 w 13"/>
                <a:gd name="T27" fmla="*/ 10 h 13"/>
                <a:gd name="T28" fmla="*/ 0 w 13"/>
                <a:gd name="T29" fmla="*/ 7 h 13"/>
                <a:gd name="T30" fmla="*/ 1 w 13"/>
                <a:gd name="T31" fmla="*/ 5 h 13"/>
                <a:gd name="T32" fmla="*/ 2 w 13"/>
                <a:gd name="T3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2" y="3"/>
                  </a:moveTo>
                  <a:lnTo>
                    <a:pt x="5" y="2"/>
                  </a:lnTo>
                  <a:lnTo>
                    <a:pt x="7" y="0"/>
                  </a:lnTo>
                  <a:lnTo>
                    <a:pt x="9" y="2"/>
                  </a:lnTo>
                  <a:lnTo>
                    <a:pt x="11" y="3"/>
                  </a:lnTo>
                  <a:lnTo>
                    <a:pt x="13" y="5"/>
                  </a:lnTo>
                  <a:lnTo>
                    <a:pt x="13" y="6"/>
                  </a:lnTo>
                  <a:lnTo>
                    <a:pt x="11" y="8"/>
                  </a:lnTo>
                  <a:lnTo>
                    <a:pt x="10" y="11"/>
                  </a:lnTo>
                  <a:lnTo>
                    <a:pt x="8" y="13"/>
                  </a:lnTo>
                  <a:lnTo>
                    <a:pt x="6" y="13"/>
                  </a:lnTo>
                  <a:lnTo>
                    <a:pt x="3" y="13"/>
                  </a:lnTo>
                  <a:lnTo>
                    <a:pt x="1" y="12"/>
                  </a:lnTo>
                  <a:lnTo>
                    <a:pt x="0" y="10"/>
                  </a:lnTo>
                  <a:lnTo>
                    <a:pt x="0" y="7"/>
                  </a:lnTo>
                  <a:lnTo>
                    <a:pt x="1" y="5"/>
                  </a:lnTo>
                  <a:lnTo>
                    <a:pt x="2"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Freeform 765"/>
            <p:cNvSpPr>
              <a:spLocks/>
            </p:cNvSpPr>
            <p:nvPr/>
          </p:nvSpPr>
          <p:spPr bwMode="auto">
            <a:xfrm>
              <a:off x="9437688" y="1204913"/>
              <a:ext cx="9525" cy="9525"/>
            </a:xfrm>
            <a:custGeom>
              <a:avLst/>
              <a:gdLst>
                <a:gd name="T0" fmla="*/ 5 w 13"/>
                <a:gd name="T1" fmla="*/ 3 h 13"/>
                <a:gd name="T2" fmla="*/ 6 w 13"/>
                <a:gd name="T3" fmla="*/ 1 h 13"/>
                <a:gd name="T4" fmla="*/ 8 w 13"/>
                <a:gd name="T5" fmla="*/ 0 h 13"/>
                <a:gd name="T6" fmla="*/ 9 w 13"/>
                <a:gd name="T7" fmla="*/ 1 h 13"/>
                <a:gd name="T8" fmla="*/ 12 w 13"/>
                <a:gd name="T9" fmla="*/ 3 h 13"/>
                <a:gd name="T10" fmla="*/ 13 w 13"/>
                <a:gd name="T11" fmla="*/ 5 h 13"/>
                <a:gd name="T12" fmla="*/ 13 w 13"/>
                <a:gd name="T13" fmla="*/ 6 h 13"/>
                <a:gd name="T14" fmla="*/ 12 w 13"/>
                <a:gd name="T15" fmla="*/ 8 h 13"/>
                <a:gd name="T16" fmla="*/ 11 w 13"/>
                <a:gd name="T17" fmla="*/ 11 h 13"/>
                <a:gd name="T18" fmla="*/ 8 w 13"/>
                <a:gd name="T19" fmla="*/ 13 h 13"/>
                <a:gd name="T20" fmla="*/ 6 w 13"/>
                <a:gd name="T21" fmla="*/ 13 h 13"/>
                <a:gd name="T22" fmla="*/ 4 w 13"/>
                <a:gd name="T23" fmla="*/ 13 h 13"/>
                <a:gd name="T24" fmla="*/ 1 w 13"/>
                <a:gd name="T25" fmla="*/ 12 h 13"/>
                <a:gd name="T26" fmla="*/ 0 w 13"/>
                <a:gd name="T27" fmla="*/ 9 h 13"/>
                <a:gd name="T28" fmla="*/ 0 w 13"/>
                <a:gd name="T29" fmla="*/ 7 h 13"/>
                <a:gd name="T30" fmla="*/ 3 w 13"/>
                <a:gd name="T31" fmla="*/ 5 h 13"/>
                <a:gd name="T32" fmla="*/ 5 w 13"/>
                <a:gd name="T3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5" y="3"/>
                  </a:moveTo>
                  <a:lnTo>
                    <a:pt x="6" y="1"/>
                  </a:lnTo>
                  <a:lnTo>
                    <a:pt x="8" y="0"/>
                  </a:lnTo>
                  <a:lnTo>
                    <a:pt x="9" y="1"/>
                  </a:lnTo>
                  <a:lnTo>
                    <a:pt x="12" y="3"/>
                  </a:lnTo>
                  <a:lnTo>
                    <a:pt x="13" y="5"/>
                  </a:lnTo>
                  <a:lnTo>
                    <a:pt x="13" y="6"/>
                  </a:lnTo>
                  <a:lnTo>
                    <a:pt x="12" y="8"/>
                  </a:lnTo>
                  <a:lnTo>
                    <a:pt x="11" y="11"/>
                  </a:lnTo>
                  <a:lnTo>
                    <a:pt x="8" y="13"/>
                  </a:lnTo>
                  <a:lnTo>
                    <a:pt x="6" y="13"/>
                  </a:lnTo>
                  <a:lnTo>
                    <a:pt x="4" y="13"/>
                  </a:lnTo>
                  <a:lnTo>
                    <a:pt x="1" y="12"/>
                  </a:lnTo>
                  <a:lnTo>
                    <a:pt x="0" y="9"/>
                  </a:lnTo>
                  <a:lnTo>
                    <a:pt x="0" y="7"/>
                  </a:lnTo>
                  <a:lnTo>
                    <a:pt x="3" y="5"/>
                  </a:lnTo>
                  <a:lnTo>
                    <a:pt x="5"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 name="Freeform 766"/>
            <p:cNvSpPr>
              <a:spLocks/>
            </p:cNvSpPr>
            <p:nvPr/>
          </p:nvSpPr>
          <p:spPr bwMode="auto">
            <a:xfrm>
              <a:off x="9586913" y="1247775"/>
              <a:ext cx="11113" cy="12700"/>
            </a:xfrm>
            <a:custGeom>
              <a:avLst/>
              <a:gdLst>
                <a:gd name="T0" fmla="*/ 7 w 14"/>
                <a:gd name="T1" fmla="*/ 0 h 18"/>
                <a:gd name="T2" fmla="*/ 9 w 14"/>
                <a:gd name="T3" fmla="*/ 2 h 18"/>
                <a:gd name="T4" fmla="*/ 12 w 14"/>
                <a:gd name="T5" fmla="*/ 3 h 18"/>
                <a:gd name="T6" fmla="*/ 13 w 14"/>
                <a:gd name="T7" fmla="*/ 6 h 18"/>
                <a:gd name="T8" fmla="*/ 14 w 14"/>
                <a:gd name="T9" fmla="*/ 10 h 18"/>
                <a:gd name="T10" fmla="*/ 13 w 14"/>
                <a:gd name="T11" fmla="*/ 13 h 18"/>
                <a:gd name="T12" fmla="*/ 12 w 14"/>
                <a:gd name="T13" fmla="*/ 15 h 18"/>
                <a:gd name="T14" fmla="*/ 9 w 14"/>
                <a:gd name="T15" fmla="*/ 17 h 18"/>
                <a:gd name="T16" fmla="*/ 7 w 14"/>
                <a:gd name="T17" fmla="*/ 18 h 18"/>
                <a:gd name="T18" fmla="*/ 5 w 14"/>
                <a:gd name="T19" fmla="*/ 17 h 18"/>
                <a:gd name="T20" fmla="*/ 2 w 14"/>
                <a:gd name="T21" fmla="*/ 15 h 18"/>
                <a:gd name="T22" fmla="*/ 1 w 14"/>
                <a:gd name="T23" fmla="*/ 13 h 18"/>
                <a:gd name="T24" fmla="*/ 0 w 14"/>
                <a:gd name="T25" fmla="*/ 10 h 18"/>
                <a:gd name="T26" fmla="*/ 1 w 14"/>
                <a:gd name="T27" fmla="*/ 6 h 18"/>
                <a:gd name="T28" fmla="*/ 2 w 14"/>
                <a:gd name="T29" fmla="*/ 3 h 18"/>
                <a:gd name="T30" fmla="*/ 5 w 14"/>
                <a:gd name="T31" fmla="*/ 2 h 18"/>
                <a:gd name="T32" fmla="*/ 7 w 14"/>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7" y="0"/>
                  </a:moveTo>
                  <a:lnTo>
                    <a:pt x="9" y="2"/>
                  </a:lnTo>
                  <a:lnTo>
                    <a:pt x="12" y="3"/>
                  </a:lnTo>
                  <a:lnTo>
                    <a:pt x="13" y="6"/>
                  </a:lnTo>
                  <a:lnTo>
                    <a:pt x="14" y="10"/>
                  </a:lnTo>
                  <a:lnTo>
                    <a:pt x="13" y="13"/>
                  </a:lnTo>
                  <a:lnTo>
                    <a:pt x="12" y="15"/>
                  </a:lnTo>
                  <a:lnTo>
                    <a:pt x="9" y="17"/>
                  </a:lnTo>
                  <a:lnTo>
                    <a:pt x="7" y="18"/>
                  </a:lnTo>
                  <a:lnTo>
                    <a:pt x="5" y="17"/>
                  </a:lnTo>
                  <a:lnTo>
                    <a:pt x="2" y="15"/>
                  </a:lnTo>
                  <a:lnTo>
                    <a:pt x="1" y="13"/>
                  </a:lnTo>
                  <a:lnTo>
                    <a:pt x="0" y="10"/>
                  </a:lnTo>
                  <a:lnTo>
                    <a:pt x="1" y="6"/>
                  </a:lnTo>
                  <a:lnTo>
                    <a:pt x="2" y="3"/>
                  </a:lnTo>
                  <a:lnTo>
                    <a:pt x="5" y="2"/>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Freeform 767"/>
            <p:cNvSpPr>
              <a:spLocks/>
            </p:cNvSpPr>
            <p:nvPr/>
          </p:nvSpPr>
          <p:spPr bwMode="auto">
            <a:xfrm>
              <a:off x="9607550" y="1249363"/>
              <a:ext cx="11113" cy="14288"/>
            </a:xfrm>
            <a:custGeom>
              <a:avLst/>
              <a:gdLst>
                <a:gd name="T0" fmla="*/ 6 w 13"/>
                <a:gd name="T1" fmla="*/ 0 h 17"/>
                <a:gd name="T2" fmla="*/ 10 w 13"/>
                <a:gd name="T3" fmla="*/ 1 h 17"/>
                <a:gd name="T4" fmla="*/ 12 w 13"/>
                <a:gd name="T5" fmla="*/ 2 h 17"/>
                <a:gd name="T6" fmla="*/ 13 w 13"/>
                <a:gd name="T7" fmla="*/ 4 h 17"/>
                <a:gd name="T8" fmla="*/ 13 w 13"/>
                <a:gd name="T9" fmla="*/ 8 h 17"/>
                <a:gd name="T10" fmla="*/ 13 w 13"/>
                <a:gd name="T11" fmla="*/ 11 h 17"/>
                <a:gd name="T12" fmla="*/ 12 w 13"/>
                <a:gd name="T13" fmla="*/ 14 h 17"/>
                <a:gd name="T14" fmla="*/ 10 w 13"/>
                <a:gd name="T15" fmla="*/ 16 h 17"/>
                <a:gd name="T16" fmla="*/ 6 w 13"/>
                <a:gd name="T17" fmla="*/ 17 h 17"/>
                <a:gd name="T18" fmla="*/ 4 w 13"/>
                <a:gd name="T19" fmla="*/ 16 h 17"/>
                <a:gd name="T20" fmla="*/ 2 w 13"/>
                <a:gd name="T21" fmla="*/ 14 h 17"/>
                <a:gd name="T22" fmla="*/ 1 w 13"/>
                <a:gd name="T23" fmla="*/ 11 h 17"/>
                <a:gd name="T24" fmla="*/ 0 w 13"/>
                <a:gd name="T25" fmla="*/ 8 h 17"/>
                <a:gd name="T26" fmla="*/ 1 w 13"/>
                <a:gd name="T27" fmla="*/ 4 h 17"/>
                <a:gd name="T28" fmla="*/ 2 w 13"/>
                <a:gd name="T29" fmla="*/ 2 h 17"/>
                <a:gd name="T30" fmla="*/ 4 w 13"/>
                <a:gd name="T31" fmla="*/ 1 h 17"/>
                <a:gd name="T32" fmla="*/ 6 w 13"/>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7">
                  <a:moveTo>
                    <a:pt x="6" y="0"/>
                  </a:moveTo>
                  <a:lnTo>
                    <a:pt x="10" y="1"/>
                  </a:lnTo>
                  <a:lnTo>
                    <a:pt x="12" y="2"/>
                  </a:lnTo>
                  <a:lnTo>
                    <a:pt x="13" y="4"/>
                  </a:lnTo>
                  <a:lnTo>
                    <a:pt x="13" y="8"/>
                  </a:lnTo>
                  <a:lnTo>
                    <a:pt x="13" y="11"/>
                  </a:lnTo>
                  <a:lnTo>
                    <a:pt x="12" y="14"/>
                  </a:lnTo>
                  <a:lnTo>
                    <a:pt x="10" y="16"/>
                  </a:lnTo>
                  <a:lnTo>
                    <a:pt x="6" y="17"/>
                  </a:lnTo>
                  <a:lnTo>
                    <a:pt x="4" y="16"/>
                  </a:lnTo>
                  <a:lnTo>
                    <a:pt x="2" y="14"/>
                  </a:lnTo>
                  <a:lnTo>
                    <a:pt x="1" y="11"/>
                  </a:lnTo>
                  <a:lnTo>
                    <a:pt x="0" y="8"/>
                  </a:lnTo>
                  <a:lnTo>
                    <a:pt x="1" y="4"/>
                  </a:lnTo>
                  <a:lnTo>
                    <a:pt x="2" y="2"/>
                  </a:lnTo>
                  <a:lnTo>
                    <a:pt x="4" y="1"/>
                  </a:lnTo>
                  <a:lnTo>
                    <a:pt x="6"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 name="Freeform 768"/>
            <p:cNvSpPr>
              <a:spLocks/>
            </p:cNvSpPr>
            <p:nvPr/>
          </p:nvSpPr>
          <p:spPr bwMode="auto">
            <a:xfrm>
              <a:off x="9598025" y="1217613"/>
              <a:ext cx="11113" cy="14288"/>
            </a:xfrm>
            <a:custGeom>
              <a:avLst/>
              <a:gdLst>
                <a:gd name="T0" fmla="*/ 7 w 14"/>
                <a:gd name="T1" fmla="*/ 0 h 17"/>
                <a:gd name="T2" fmla="*/ 10 w 14"/>
                <a:gd name="T3" fmla="*/ 1 h 17"/>
                <a:gd name="T4" fmla="*/ 13 w 14"/>
                <a:gd name="T5" fmla="*/ 2 h 17"/>
                <a:gd name="T6" fmla="*/ 14 w 14"/>
                <a:gd name="T7" fmla="*/ 5 h 17"/>
                <a:gd name="T8" fmla="*/ 14 w 14"/>
                <a:gd name="T9" fmla="*/ 9 h 17"/>
                <a:gd name="T10" fmla="*/ 14 w 14"/>
                <a:gd name="T11" fmla="*/ 12 h 17"/>
                <a:gd name="T12" fmla="*/ 13 w 14"/>
                <a:gd name="T13" fmla="*/ 15 h 17"/>
                <a:gd name="T14" fmla="*/ 10 w 14"/>
                <a:gd name="T15" fmla="*/ 16 h 17"/>
                <a:gd name="T16" fmla="*/ 7 w 14"/>
                <a:gd name="T17" fmla="*/ 17 h 17"/>
                <a:gd name="T18" fmla="*/ 5 w 14"/>
                <a:gd name="T19" fmla="*/ 16 h 17"/>
                <a:gd name="T20" fmla="*/ 2 w 14"/>
                <a:gd name="T21" fmla="*/ 15 h 17"/>
                <a:gd name="T22" fmla="*/ 1 w 14"/>
                <a:gd name="T23" fmla="*/ 12 h 17"/>
                <a:gd name="T24" fmla="*/ 0 w 14"/>
                <a:gd name="T25" fmla="*/ 9 h 17"/>
                <a:gd name="T26" fmla="*/ 1 w 14"/>
                <a:gd name="T27" fmla="*/ 5 h 17"/>
                <a:gd name="T28" fmla="*/ 2 w 14"/>
                <a:gd name="T29" fmla="*/ 2 h 17"/>
                <a:gd name="T30" fmla="*/ 5 w 14"/>
                <a:gd name="T31" fmla="*/ 1 h 17"/>
                <a:gd name="T32" fmla="*/ 7 w 14"/>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7" y="0"/>
                  </a:moveTo>
                  <a:lnTo>
                    <a:pt x="10" y="1"/>
                  </a:lnTo>
                  <a:lnTo>
                    <a:pt x="13" y="2"/>
                  </a:lnTo>
                  <a:lnTo>
                    <a:pt x="14" y="5"/>
                  </a:lnTo>
                  <a:lnTo>
                    <a:pt x="14" y="9"/>
                  </a:lnTo>
                  <a:lnTo>
                    <a:pt x="14" y="12"/>
                  </a:lnTo>
                  <a:lnTo>
                    <a:pt x="13" y="15"/>
                  </a:lnTo>
                  <a:lnTo>
                    <a:pt x="10" y="16"/>
                  </a:lnTo>
                  <a:lnTo>
                    <a:pt x="7" y="17"/>
                  </a:lnTo>
                  <a:lnTo>
                    <a:pt x="5" y="16"/>
                  </a:lnTo>
                  <a:lnTo>
                    <a:pt x="2" y="15"/>
                  </a:lnTo>
                  <a:lnTo>
                    <a:pt x="1" y="12"/>
                  </a:lnTo>
                  <a:lnTo>
                    <a:pt x="0" y="9"/>
                  </a:lnTo>
                  <a:lnTo>
                    <a:pt x="1" y="5"/>
                  </a:lnTo>
                  <a:lnTo>
                    <a:pt x="2" y="2"/>
                  </a:lnTo>
                  <a:lnTo>
                    <a:pt x="5" y="1"/>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Freeform 769"/>
            <p:cNvSpPr>
              <a:spLocks/>
            </p:cNvSpPr>
            <p:nvPr/>
          </p:nvSpPr>
          <p:spPr bwMode="auto">
            <a:xfrm>
              <a:off x="9607550" y="1282700"/>
              <a:ext cx="11113" cy="12700"/>
            </a:xfrm>
            <a:custGeom>
              <a:avLst/>
              <a:gdLst>
                <a:gd name="T0" fmla="*/ 6 w 13"/>
                <a:gd name="T1" fmla="*/ 0 h 16"/>
                <a:gd name="T2" fmla="*/ 10 w 13"/>
                <a:gd name="T3" fmla="*/ 1 h 16"/>
                <a:gd name="T4" fmla="*/ 12 w 13"/>
                <a:gd name="T5" fmla="*/ 2 h 16"/>
                <a:gd name="T6" fmla="*/ 13 w 13"/>
                <a:gd name="T7" fmla="*/ 5 h 16"/>
                <a:gd name="T8" fmla="*/ 13 w 13"/>
                <a:gd name="T9" fmla="*/ 8 h 16"/>
                <a:gd name="T10" fmla="*/ 13 w 13"/>
                <a:gd name="T11" fmla="*/ 12 h 16"/>
                <a:gd name="T12" fmla="*/ 12 w 13"/>
                <a:gd name="T13" fmla="*/ 14 h 16"/>
                <a:gd name="T14" fmla="*/ 10 w 13"/>
                <a:gd name="T15" fmla="*/ 15 h 16"/>
                <a:gd name="T16" fmla="*/ 6 w 13"/>
                <a:gd name="T17" fmla="*/ 16 h 16"/>
                <a:gd name="T18" fmla="*/ 4 w 13"/>
                <a:gd name="T19" fmla="*/ 15 h 16"/>
                <a:gd name="T20" fmla="*/ 2 w 13"/>
                <a:gd name="T21" fmla="*/ 14 h 16"/>
                <a:gd name="T22" fmla="*/ 1 w 13"/>
                <a:gd name="T23" fmla="*/ 12 h 16"/>
                <a:gd name="T24" fmla="*/ 0 w 13"/>
                <a:gd name="T25" fmla="*/ 8 h 16"/>
                <a:gd name="T26" fmla="*/ 1 w 13"/>
                <a:gd name="T27" fmla="*/ 5 h 16"/>
                <a:gd name="T28" fmla="*/ 2 w 13"/>
                <a:gd name="T29" fmla="*/ 2 h 16"/>
                <a:gd name="T30" fmla="*/ 4 w 13"/>
                <a:gd name="T31" fmla="*/ 1 h 16"/>
                <a:gd name="T32" fmla="*/ 6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6" y="0"/>
                  </a:moveTo>
                  <a:lnTo>
                    <a:pt x="10" y="1"/>
                  </a:lnTo>
                  <a:lnTo>
                    <a:pt x="12" y="2"/>
                  </a:lnTo>
                  <a:lnTo>
                    <a:pt x="13" y="5"/>
                  </a:lnTo>
                  <a:lnTo>
                    <a:pt x="13" y="8"/>
                  </a:lnTo>
                  <a:lnTo>
                    <a:pt x="13" y="12"/>
                  </a:lnTo>
                  <a:lnTo>
                    <a:pt x="12" y="14"/>
                  </a:lnTo>
                  <a:lnTo>
                    <a:pt x="10" y="15"/>
                  </a:lnTo>
                  <a:lnTo>
                    <a:pt x="6" y="16"/>
                  </a:lnTo>
                  <a:lnTo>
                    <a:pt x="4" y="15"/>
                  </a:lnTo>
                  <a:lnTo>
                    <a:pt x="2" y="14"/>
                  </a:lnTo>
                  <a:lnTo>
                    <a:pt x="1" y="12"/>
                  </a:lnTo>
                  <a:lnTo>
                    <a:pt x="0" y="8"/>
                  </a:lnTo>
                  <a:lnTo>
                    <a:pt x="1" y="5"/>
                  </a:lnTo>
                  <a:lnTo>
                    <a:pt x="2" y="2"/>
                  </a:lnTo>
                  <a:lnTo>
                    <a:pt x="4" y="1"/>
                  </a:lnTo>
                  <a:lnTo>
                    <a:pt x="6"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Freeform 770"/>
            <p:cNvSpPr>
              <a:spLocks/>
            </p:cNvSpPr>
            <p:nvPr/>
          </p:nvSpPr>
          <p:spPr bwMode="auto">
            <a:xfrm>
              <a:off x="9586913" y="1304925"/>
              <a:ext cx="11113" cy="14288"/>
            </a:xfrm>
            <a:custGeom>
              <a:avLst/>
              <a:gdLst>
                <a:gd name="T0" fmla="*/ 8 w 15"/>
                <a:gd name="T1" fmla="*/ 0 h 17"/>
                <a:gd name="T2" fmla="*/ 10 w 15"/>
                <a:gd name="T3" fmla="*/ 1 h 17"/>
                <a:gd name="T4" fmla="*/ 13 w 15"/>
                <a:gd name="T5" fmla="*/ 2 h 17"/>
                <a:gd name="T6" fmla="*/ 14 w 15"/>
                <a:gd name="T7" fmla="*/ 5 h 17"/>
                <a:gd name="T8" fmla="*/ 15 w 15"/>
                <a:gd name="T9" fmla="*/ 7 h 17"/>
                <a:gd name="T10" fmla="*/ 14 w 15"/>
                <a:gd name="T11" fmla="*/ 11 h 17"/>
                <a:gd name="T12" fmla="*/ 13 w 15"/>
                <a:gd name="T13" fmla="*/ 14 h 17"/>
                <a:gd name="T14" fmla="*/ 10 w 15"/>
                <a:gd name="T15" fmla="*/ 16 h 17"/>
                <a:gd name="T16" fmla="*/ 8 w 15"/>
                <a:gd name="T17" fmla="*/ 17 h 17"/>
                <a:gd name="T18" fmla="*/ 5 w 15"/>
                <a:gd name="T19" fmla="*/ 16 h 17"/>
                <a:gd name="T20" fmla="*/ 2 w 15"/>
                <a:gd name="T21" fmla="*/ 14 h 17"/>
                <a:gd name="T22" fmla="*/ 1 w 15"/>
                <a:gd name="T23" fmla="*/ 11 h 17"/>
                <a:gd name="T24" fmla="*/ 0 w 15"/>
                <a:gd name="T25" fmla="*/ 7 h 17"/>
                <a:gd name="T26" fmla="*/ 1 w 15"/>
                <a:gd name="T27" fmla="*/ 5 h 17"/>
                <a:gd name="T28" fmla="*/ 2 w 15"/>
                <a:gd name="T29" fmla="*/ 2 h 17"/>
                <a:gd name="T30" fmla="*/ 5 w 15"/>
                <a:gd name="T31" fmla="*/ 1 h 17"/>
                <a:gd name="T32" fmla="*/ 8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8" y="0"/>
                  </a:moveTo>
                  <a:lnTo>
                    <a:pt x="10" y="1"/>
                  </a:lnTo>
                  <a:lnTo>
                    <a:pt x="13" y="2"/>
                  </a:lnTo>
                  <a:lnTo>
                    <a:pt x="14" y="5"/>
                  </a:lnTo>
                  <a:lnTo>
                    <a:pt x="15" y="7"/>
                  </a:lnTo>
                  <a:lnTo>
                    <a:pt x="14" y="11"/>
                  </a:lnTo>
                  <a:lnTo>
                    <a:pt x="13" y="14"/>
                  </a:lnTo>
                  <a:lnTo>
                    <a:pt x="10" y="16"/>
                  </a:lnTo>
                  <a:lnTo>
                    <a:pt x="8" y="17"/>
                  </a:lnTo>
                  <a:lnTo>
                    <a:pt x="5" y="16"/>
                  </a:lnTo>
                  <a:lnTo>
                    <a:pt x="2" y="14"/>
                  </a:lnTo>
                  <a:lnTo>
                    <a:pt x="1" y="11"/>
                  </a:lnTo>
                  <a:lnTo>
                    <a:pt x="0" y="7"/>
                  </a:lnTo>
                  <a:lnTo>
                    <a:pt x="1" y="5"/>
                  </a:lnTo>
                  <a:lnTo>
                    <a:pt x="2" y="2"/>
                  </a:lnTo>
                  <a:lnTo>
                    <a:pt x="5" y="1"/>
                  </a:lnTo>
                  <a:lnTo>
                    <a:pt x="8"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Freeform 771"/>
            <p:cNvSpPr>
              <a:spLocks/>
            </p:cNvSpPr>
            <p:nvPr/>
          </p:nvSpPr>
          <p:spPr bwMode="auto">
            <a:xfrm>
              <a:off x="9720263" y="1377950"/>
              <a:ext cx="11113" cy="14288"/>
            </a:xfrm>
            <a:custGeom>
              <a:avLst/>
              <a:gdLst>
                <a:gd name="T0" fmla="*/ 7 w 14"/>
                <a:gd name="T1" fmla="*/ 0 h 17"/>
                <a:gd name="T2" fmla="*/ 9 w 14"/>
                <a:gd name="T3" fmla="*/ 1 h 17"/>
                <a:gd name="T4" fmla="*/ 12 w 14"/>
                <a:gd name="T5" fmla="*/ 2 h 17"/>
                <a:gd name="T6" fmla="*/ 13 w 14"/>
                <a:gd name="T7" fmla="*/ 6 h 17"/>
                <a:gd name="T8" fmla="*/ 14 w 14"/>
                <a:gd name="T9" fmla="*/ 9 h 17"/>
                <a:gd name="T10" fmla="*/ 13 w 14"/>
                <a:gd name="T11" fmla="*/ 13 h 17"/>
                <a:gd name="T12" fmla="*/ 12 w 14"/>
                <a:gd name="T13" fmla="*/ 15 h 17"/>
                <a:gd name="T14" fmla="*/ 9 w 14"/>
                <a:gd name="T15" fmla="*/ 16 h 17"/>
                <a:gd name="T16" fmla="*/ 7 w 14"/>
                <a:gd name="T17" fmla="*/ 17 h 17"/>
                <a:gd name="T18" fmla="*/ 5 w 14"/>
                <a:gd name="T19" fmla="*/ 16 h 17"/>
                <a:gd name="T20" fmla="*/ 3 w 14"/>
                <a:gd name="T21" fmla="*/ 15 h 17"/>
                <a:gd name="T22" fmla="*/ 1 w 14"/>
                <a:gd name="T23" fmla="*/ 13 h 17"/>
                <a:gd name="T24" fmla="*/ 0 w 14"/>
                <a:gd name="T25" fmla="*/ 9 h 17"/>
                <a:gd name="T26" fmla="*/ 1 w 14"/>
                <a:gd name="T27" fmla="*/ 6 h 17"/>
                <a:gd name="T28" fmla="*/ 3 w 14"/>
                <a:gd name="T29" fmla="*/ 2 h 17"/>
                <a:gd name="T30" fmla="*/ 5 w 14"/>
                <a:gd name="T31" fmla="*/ 1 h 17"/>
                <a:gd name="T32" fmla="*/ 7 w 14"/>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7" y="0"/>
                  </a:moveTo>
                  <a:lnTo>
                    <a:pt x="9" y="1"/>
                  </a:lnTo>
                  <a:lnTo>
                    <a:pt x="12" y="2"/>
                  </a:lnTo>
                  <a:lnTo>
                    <a:pt x="13" y="6"/>
                  </a:lnTo>
                  <a:lnTo>
                    <a:pt x="14" y="9"/>
                  </a:lnTo>
                  <a:lnTo>
                    <a:pt x="13" y="13"/>
                  </a:lnTo>
                  <a:lnTo>
                    <a:pt x="12" y="15"/>
                  </a:lnTo>
                  <a:lnTo>
                    <a:pt x="9" y="16"/>
                  </a:lnTo>
                  <a:lnTo>
                    <a:pt x="7" y="17"/>
                  </a:lnTo>
                  <a:lnTo>
                    <a:pt x="5" y="16"/>
                  </a:lnTo>
                  <a:lnTo>
                    <a:pt x="3" y="15"/>
                  </a:lnTo>
                  <a:lnTo>
                    <a:pt x="1" y="13"/>
                  </a:lnTo>
                  <a:lnTo>
                    <a:pt x="0" y="9"/>
                  </a:lnTo>
                  <a:lnTo>
                    <a:pt x="1" y="6"/>
                  </a:lnTo>
                  <a:lnTo>
                    <a:pt x="3" y="2"/>
                  </a:lnTo>
                  <a:lnTo>
                    <a:pt x="5" y="1"/>
                  </a:lnTo>
                  <a:lnTo>
                    <a:pt x="7"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Freeform 772"/>
            <p:cNvSpPr>
              <a:spLocks/>
            </p:cNvSpPr>
            <p:nvPr/>
          </p:nvSpPr>
          <p:spPr bwMode="auto">
            <a:xfrm>
              <a:off x="9571038" y="1241425"/>
              <a:ext cx="11113" cy="12700"/>
            </a:xfrm>
            <a:custGeom>
              <a:avLst/>
              <a:gdLst>
                <a:gd name="T0" fmla="*/ 6 w 13"/>
                <a:gd name="T1" fmla="*/ 0 h 18"/>
                <a:gd name="T2" fmla="*/ 9 w 13"/>
                <a:gd name="T3" fmla="*/ 1 h 18"/>
                <a:gd name="T4" fmla="*/ 11 w 13"/>
                <a:gd name="T5" fmla="*/ 3 h 18"/>
                <a:gd name="T6" fmla="*/ 12 w 13"/>
                <a:gd name="T7" fmla="*/ 5 h 18"/>
                <a:gd name="T8" fmla="*/ 13 w 13"/>
                <a:gd name="T9" fmla="*/ 8 h 18"/>
                <a:gd name="T10" fmla="*/ 12 w 13"/>
                <a:gd name="T11" fmla="*/ 12 h 18"/>
                <a:gd name="T12" fmla="*/ 11 w 13"/>
                <a:gd name="T13" fmla="*/ 15 h 18"/>
                <a:gd name="T14" fmla="*/ 9 w 13"/>
                <a:gd name="T15" fmla="*/ 16 h 18"/>
                <a:gd name="T16" fmla="*/ 6 w 13"/>
                <a:gd name="T17" fmla="*/ 18 h 18"/>
                <a:gd name="T18" fmla="*/ 4 w 13"/>
                <a:gd name="T19" fmla="*/ 16 h 18"/>
                <a:gd name="T20" fmla="*/ 2 w 13"/>
                <a:gd name="T21" fmla="*/ 15 h 18"/>
                <a:gd name="T22" fmla="*/ 1 w 13"/>
                <a:gd name="T23" fmla="*/ 12 h 18"/>
                <a:gd name="T24" fmla="*/ 0 w 13"/>
                <a:gd name="T25" fmla="*/ 8 h 18"/>
                <a:gd name="T26" fmla="*/ 1 w 13"/>
                <a:gd name="T27" fmla="*/ 5 h 18"/>
                <a:gd name="T28" fmla="*/ 2 w 13"/>
                <a:gd name="T29" fmla="*/ 3 h 18"/>
                <a:gd name="T30" fmla="*/ 4 w 13"/>
                <a:gd name="T31" fmla="*/ 1 h 18"/>
                <a:gd name="T32" fmla="*/ 6 w 13"/>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6" y="0"/>
                  </a:moveTo>
                  <a:lnTo>
                    <a:pt x="9" y="1"/>
                  </a:lnTo>
                  <a:lnTo>
                    <a:pt x="11" y="3"/>
                  </a:lnTo>
                  <a:lnTo>
                    <a:pt x="12" y="5"/>
                  </a:lnTo>
                  <a:lnTo>
                    <a:pt x="13" y="8"/>
                  </a:lnTo>
                  <a:lnTo>
                    <a:pt x="12" y="12"/>
                  </a:lnTo>
                  <a:lnTo>
                    <a:pt x="11" y="15"/>
                  </a:lnTo>
                  <a:lnTo>
                    <a:pt x="9" y="16"/>
                  </a:lnTo>
                  <a:lnTo>
                    <a:pt x="6" y="18"/>
                  </a:lnTo>
                  <a:lnTo>
                    <a:pt x="4" y="16"/>
                  </a:lnTo>
                  <a:lnTo>
                    <a:pt x="2" y="15"/>
                  </a:lnTo>
                  <a:lnTo>
                    <a:pt x="1" y="12"/>
                  </a:lnTo>
                  <a:lnTo>
                    <a:pt x="0" y="8"/>
                  </a:lnTo>
                  <a:lnTo>
                    <a:pt x="1" y="5"/>
                  </a:lnTo>
                  <a:lnTo>
                    <a:pt x="2" y="3"/>
                  </a:lnTo>
                  <a:lnTo>
                    <a:pt x="4" y="1"/>
                  </a:lnTo>
                  <a:lnTo>
                    <a:pt x="6"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773"/>
            <p:cNvSpPr>
              <a:spLocks/>
            </p:cNvSpPr>
            <p:nvPr/>
          </p:nvSpPr>
          <p:spPr bwMode="auto">
            <a:xfrm>
              <a:off x="9558338" y="1285875"/>
              <a:ext cx="11113" cy="14288"/>
            </a:xfrm>
            <a:custGeom>
              <a:avLst/>
              <a:gdLst>
                <a:gd name="T0" fmla="*/ 7 w 14"/>
                <a:gd name="T1" fmla="*/ 0 h 17"/>
                <a:gd name="T2" fmla="*/ 11 w 14"/>
                <a:gd name="T3" fmla="*/ 1 h 17"/>
                <a:gd name="T4" fmla="*/ 13 w 14"/>
                <a:gd name="T5" fmla="*/ 2 h 17"/>
                <a:gd name="T6" fmla="*/ 14 w 14"/>
                <a:gd name="T7" fmla="*/ 6 h 17"/>
                <a:gd name="T8" fmla="*/ 14 w 14"/>
                <a:gd name="T9" fmla="*/ 9 h 17"/>
                <a:gd name="T10" fmla="*/ 14 w 14"/>
                <a:gd name="T11" fmla="*/ 12 h 17"/>
                <a:gd name="T12" fmla="*/ 13 w 14"/>
                <a:gd name="T13" fmla="*/ 15 h 17"/>
                <a:gd name="T14" fmla="*/ 11 w 14"/>
                <a:gd name="T15" fmla="*/ 16 h 17"/>
                <a:gd name="T16" fmla="*/ 7 w 14"/>
                <a:gd name="T17" fmla="*/ 17 h 17"/>
                <a:gd name="T18" fmla="*/ 5 w 14"/>
                <a:gd name="T19" fmla="*/ 16 h 17"/>
                <a:gd name="T20" fmla="*/ 3 w 14"/>
                <a:gd name="T21" fmla="*/ 15 h 17"/>
                <a:gd name="T22" fmla="*/ 1 w 14"/>
                <a:gd name="T23" fmla="*/ 12 h 17"/>
                <a:gd name="T24" fmla="*/ 0 w 14"/>
                <a:gd name="T25" fmla="*/ 9 h 17"/>
                <a:gd name="T26" fmla="*/ 1 w 14"/>
                <a:gd name="T27" fmla="*/ 6 h 17"/>
                <a:gd name="T28" fmla="*/ 3 w 14"/>
                <a:gd name="T29" fmla="*/ 2 h 17"/>
                <a:gd name="T30" fmla="*/ 5 w 14"/>
                <a:gd name="T31" fmla="*/ 1 h 17"/>
                <a:gd name="T32" fmla="*/ 7 w 14"/>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7" y="0"/>
                  </a:moveTo>
                  <a:lnTo>
                    <a:pt x="11" y="1"/>
                  </a:lnTo>
                  <a:lnTo>
                    <a:pt x="13" y="2"/>
                  </a:lnTo>
                  <a:lnTo>
                    <a:pt x="14" y="6"/>
                  </a:lnTo>
                  <a:lnTo>
                    <a:pt x="14" y="9"/>
                  </a:lnTo>
                  <a:lnTo>
                    <a:pt x="14" y="12"/>
                  </a:lnTo>
                  <a:lnTo>
                    <a:pt x="13" y="15"/>
                  </a:lnTo>
                  <a:lnTo>
                    <a:pt x="11" y="16"/>
                  </a:lnTo>
                  <a:lnTo>
                    <a:pt x="7" y="17"/>
                  </a:lnTo>
                  <a:lnTo>
                    <a:pt x="5" y="16"/>
                  </a:lnTo>
                  <a:lnTo>
                    <a:pt x="3" y="15"/>
                  </a:lnTo>
                  <a:lnTo>
                    <a:pt x="1" y="12"/>
                  </a:lnTo>
                  <a:lnTo>
                    <a:pt x="0" y="9"/>
                  </a:lnTo>
                  <a:lnTo>
                    <a:pt x="1" y="6"/>
                  </a:lnTo>
                  <a:lnTo>
                    <a:pt x="3" y="2"/>
                  </a:lnTo>
                  <a:lnTo>
                    <a:pt x="5" y="1"/>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2" name="Freeform 774"/>
            <p:cNvSpPr>
              <a:spLocks/>
            </p:cNvSpPr>
            <p:nvPr/>
          </p:nvSpPr>
          <p:spPr bwMode="auto">
            <a:xfrm>
              <a:off x="9526588" y="1309688"/>
              <a:ext cx="12700" cy="17463"/>
            </a:xfrm>
            <a:custGeom>
              <a:avLst/>
              <a:gdLst>
                <a:gd name="T0" fmla="*/ 8 w 16"/>
                <a:gd name="T1" fmla="*/ 0 h 21"/>
                <a:gd name="T2" fmla="*/ 12 w 16"/>
                <a:gd name="T3" fmla="*/ 1 h 21"/>
                <a:gd name="T4" fmla="*/ 14 w 16"/>
                <a:gd name="T5" fmla="*/ 3 h 21"/>
                <a:gd name="T6" fmla="*/ 15 w 16"/>
                <a:gd name="T7" fmla="*/ 7 h 21"/>
                <a:gd name="T8" fmla="*/ 16 w 16"/>
                <a:gd name="T9" fmla="*/ 10 h 21"/>
                <a:gd name="T10" fmla="*/ 15 w 16"/>
                <a:gd name="T11" fmla="*/ 15 h 21"/>
                <a:gd name="T12" fmla="*/ 14 w 16"/>
                <a:gd name="T13" fmla="*/ 17 h 21"/>
                <a:gd name="T14" fmla="*/ 12 w 16"/>
                <a:gd name="T15" fmla="*/ 19 h 21"/>
                <a:gd name="T16" fmla="*/ 8 w 16"/>
                <a:gd name="T17" fmla="*/ 21 h 21"/>
                <a:gd name="T18" fmla="*/ 5 w 16"/>
                <a:gd name="T19" fmla="*/ 19 h 21"/>
                <a:gd name="T20" fmla="*/ 2 w 16"/>
                <a:gd name="T21" fmla="*/ 17 h 21"/>
                <a:gd name="T22" fmla="*/ 1 w 16"/>
                <a:gd name="T23" fmla="*/ 15 h 21"/>
                <a:gd name="T24" fmla="*/ 0 w 16"/>
                <a:gd name="T25" fmla="*/ 10 h 21"/>
                <a:gd name="T26" fmla="*/ 1 w 16"/>
                <a:gd name="T27" fmla="*/ 7 h 21"/>
                <a:gd name="T28" fmla="*/ 2 w 16"/>
                <a:gd name="T29" fmla="*/ 3 h 21"/>
                <a:gd name="T30" fmla="*/ 5 w 16"/>
                <a:gd name="T31" fmla="*/ 1 h 21"/>
                <a:gd name="T32" fmla="*/ 8 w 16"/>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1">
                  <a:moveTo>
                    <a:pt x="8" y="0"/>
                  </a:moveTo>
                  <a:lnTo>
                    <a:pt x="12" y="1"/>
                  </a:lnTo>
                  <a:lnTo>
                    <a:pt x="14" y="3"/>
                  </a:lnTo>
                  <a:lnTo>
                    <a:pt x="15" y="7"/>
                  </a:lnTo>
                  <a:lnTo>
                    <a:pt x="16" y="10"/>
                  </a:lnTo>
                  <a:lnTo>
                    <a:pt x="15" y="15"/>
                  </a:lnTo>
                  <a:lnTo>
                    <a:pt x="14" y="17"/>
                  </a:lnTo>
                  <a:lnTo>
                    <a:pt x="12" y="19"/>
                  </a:lnTo>
                  <a:lnTo>
                    <a:pt x="8" y="21"/>
                  </a:lnTo>
                  <a:lnTo>
                    <a:pt x="5" y="19"/>
                  </a:lnTo>
                  <a:lnTo>
                    <a:pt x="2" y="17"/>
                  </a:lnTo>
                  <a:lnTo>
                    <a:pt x="1" y="15"/>
                  </a:lnTo>
                  <a:lnTo>
                    <a:pt x="0" y="10"/>
                  </a:lnTo>
                  <a:lnTo>
                    <a:pt x="1" y="7"/>
                  </a:lnTo>
                  <a:lnTo>
                    <a:pt x="2" y="3"/>
                  </a:lnTo>
                  <a:lnTo>
                    <a:pt x="5" y="1"/>
                  </a:lnTo>
                  <a:lnTo>
                    <a:pt x="8"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Freeform 775"/>
            <p:cNvSpPr>
              <a:spLocks/>
            </p:cNvSpPr>
            <p:nvPr/>
          </p:nvSpPr>
          <p:spPr bwMode="auto">
            <a:xfrm>
              <a:off x="9656763" y="1255713"/>
              <a:ext cx="12700" cy="17463"/>
            </a:xfrm>
            <a:custGeom>
              <a:avLst/>
              <a:gdLst>
                <a:gd name="T0" fmla="*/ 8 w 17"/>
                <a:gd name="T1" fmla="*/ 0 h 21"/>
                <a:gd name="T2" fmla="*/ 11 w 17"/>
                <a:gd name="T3" fmla="*/ 1 h 21"/>
                <a:gd name="T4" fmla="*/ 15 w 17"/>
                <a:gd name="T5" fmla="*/ 3 h 21"/>
                <a:gd name="T6" fmla="*/ 16 w 17"/>
                <a:gd name="T7" fmla="*/ 6 h 21"/>
                <a:gd name="T8" fmla="*/ 17 w 17"/>
                <a:gd name="T9" fmla="*/ 10 h 21"/>
                <a:gd name="T10" fmla="*/ 16 w 17"/>
                <a:gd name="T11" fmla="*/ 15 h 21"/>
                <a:gd name="T12" fmla="*/ 15 w 17"/>
                <a:gd name="T13" fmla="*/ 17 h 21"/>
                <a:gd name="T14" fmla="*/ 11 w 17"/>
                <a:gd name="T15" fmla="*/ 19 h 21"/>
                <a:gd name="T16" fmla="*/ 8 w 17"/>
                <a:gd name="T17" fmla="*/ 21 h 21"/>
                <a:gd name="T18" fmla="*/ 4 w 17"/>
                <a:gd name="T19" fmla="*/ 19 h 21"/>
                <a:gd name="T20" fmla="*/ 2 w 17"/>
                <a:gd name="T21" fmla="*/ 17 h 21"/>
                <a:gd name="T22" fmla="*/ 1 w 17"/>
                <a:gd name="T23" fmla="*/ 15 h 21"/>
                <a:gd name="T24" fmla="*/ 0 w 17"/>
                <a:gd name="T25" fmla="*/ 10 h 21"/>
                <a:gd name="T26" fmla="*/ 1 w 17"/>
                <a:gd name="T27" fmla="*/ 6 h 21"/>
                <a:gd name="T28" fmla="*/ 2 w 17"/>
                <a:gd name="T29" fmla="*/ 3 h 21"/>
                <a:gd name="T30" fmla="*/ 4 w 17"/>
                <a:gd name="T31" fmla="*/ 1 h 21"/>
                <a:gd name="T32" fmla="*/ 8 w 1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1">
                  <a:moveTo>
                    <a:pt x="8" y="0"/>
                  </a:moveTo>
                  <a:lnTo>
                    <a:pt x="11" y="1"/>
                  </a:lnTo>
                  <a:lnTo>
                    <a:pt x="15" y="3"/>
                  </a:lnTo>
                  <a:lnTo>
                    <a:pt x="16" y="6"/>
                  </a:lnTo>
                  <a:lnTo>
                    <a:pt x="17" y="10"/>
                  </a:lnTo>
                  <a:lnTo>
                    <a:pt x="16" y="15"/>
                  </a:lnTo>
                  <a:lnTo>
                    <a:pt x="15" y="17"/>
                  </a:lnTo>
                  <a:lnTo>
                    <a:pt x="11" y="19"/>
                  </a:lnTo>
                  <a:lnTo>
                    <a:pt x="8" y="21"/>
                  </a:lnTo>
                  <a:lnTo>
                    <a:pt x="4" y="19"/>
                  </a:lnTo>
                  <a:lnTo>
                    <a:pt x="2" y="17"/>
                  </a:lnTo>
                  <a:lnTo>
                    <a:pt x="1" y="15"/>
                  </a:lnTo>
                  <a:lnTo>
                    <a:pt x="0" y="10"/>
                  </a:lnTo>
                  <a:lnTo>
                    <a:pt x="1" y="6"/>
                  </a:lnTo>
                  <a:lnTo>
                    <a:pt x="2" y="3"/>
                  </a:lnTo>
                  <a:lnTo>
                    <a:pt x="4" y="1"/>
                  </a:lnTo>
                  <a:lnTo>
                    <a:pt x="8"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Freeform 776"/>
            <p:cNvSpPr>
              <a:spLocks/>
            </p:cNvSpPr>
            <p:nvPr/>
          </p:nvSpPr>
          <p:spPr bwMode="auto">
            <a:xfrm>
              <a:off x="9645650" y="1339850"/>
              <a:ext cx="12700" cy="15875"/>
            </a:xfrm>
            <a:custGeom>
              <a:avLst/>
              <a:gdLst>
                <a:gd name="T0" fmla="*/ 8 w 16"/>
                <a:gd name="T1" fmla="*/ 0 h 19"/>
                <a:gd name="T2" fmla="*/ 11 w 16"/>
                <a:gd name="T3" fmla="*/ 1 h 19"/>
                <a:gd name="T4" fmla="*/ 14 w 16"/>
                <a:gd name="T5" fmla="*/ 3 h 19"/>
                <a:gd name="T6" fmla="*/ 15 w 16"/>
                <a:gd name="T7" fmla="*/ 6 h 19"/>
                <a:gd name="T8" fmla="*/ 16 w 16"/>
                <a:gd name="T9" fmla="*/ 10 h 19"/>
                <a:gd name="T10" fmla="*/ 15 w 16"/>
                <a:gd name="T11" fmla="*/ 14 h 19"/>
                <a:gd name="T12" fmla="*/ 14 w 16"/>
                <a:gd name="T13" fmla="*/ 16 h 19"/>
                <a:gd name="T14" fmla="*/ 11 w 16"/>
                <a:gd name="T15" fmla="*/ 18 h 19"/>
                <a:gd name="T16" fmla="*/ 8 w 16"/>
                <a:gd name="T17" fmla="*/ 19 h 19"/>
                <a:gd name="T18" fmla="*/ 4 w 16"/>
                <a:gd name="T19" fmla="*/ 18 h 19"/>
                <a:gd name="T20" fmla="*/ 2 w 16"/>
                <a:gd name="T21" fmla="*/ 16 h 19"/>
                <a:gd name="T22" fmla="*/ 1 w 16"/>
                <a:gd name="T23" fmla="*/ 14 h 19"/>
                <a:gd name="T24" fmla="*/ 0 w 16"/>
                <a:gd name="T25" fmla="*/ 10 h 19"/>
                <a:gd name="T26" fmla="*/ 1 w 16"/>
                <a:gd name="T27" fmla="*/ 6 h 19"/>
                <a:gd name="T28" fmla="*/ 2 w 16"/>
                <a:gd name="T29" fmla="*/ 3 h 19"/>
                <a:gd name="T30" fmla="*/ 4 w 16"/>
                <a:gd name="T31" fmla="*/ 1 h 19"/>
                <a:gd name="T32" fmla="*/ 8 w 1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9">
                  <a:moveTo>
                    <a:pt x="8" y="0"/>
                  </a:moveTo>
                  <a:lnTo>
                    <a:pt x="11" y="1"/>
                  </a:lnTo>
                  <a:lnTo>
                    <a:pt x="14" y="3"/>
                  </a:lnTo>
                  <a:lnTo>
                    <a:pt x="15" y="6"/>
                  </a:lnTo>
                  <a:lnTo>
                    <a:pt x="16" y="10"/>
                  </a:lnTo>
                  <a:lnTo>
                    <a:pt x="15" y="14"/>
                  </a:lnTo>
                  <a:lnTo>
                    <a:pt x="14" y="16"/>
                  </a:lnTo>
                  <a:lnTo>
                    <a:pt x="11" y="18"/>
                  </a:lnTo>
                  <a:lnTo>
                    <a:pt x="8" y="19"/>
                  </a:lnTo>
                  <a:lnTo>
                    <a:pt x="4" y="18"/>
                  </a:lnTo>
                  <a:lnTo>
                    <a:pt x="2" y="16"/>
                  </a:lnTo>
                  <a:lnTo>
                    <a:pt x="1" y="14"/>
                  </a:lnTo>
                  <a:lnTo>
                    <a:pt x="0" y="10"/>
                  </a:lnTo>
                  <a:lnTo>
                    <a:pt x="1" y="6"/>
                  </a:lnTo>
                  <a:lnTo>
                    <a:pt x="2" y="3"/>
                  </a:lnTo>
                  <a:lnTo>
                    <a:pt x="4" y="1"/>
                  </a:lnTo>
                  <a:lnTo>
                    <a:pt x="8"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Freeform 777"/>
            <p:cNvSpPr>
              <a:spLocks/>
            </p:cNvSpPr>
            <p:nvPr/>
          </p:nvSpPr>
          <p:spPr bwMode="auto">
            <a:xfrm>
              <a:off x="9734550" y="1296988"/>
              <a:ext cx="14288" cy="17463"/>
            </a:xfrm>
            <a:custGeom>
              <a:avLst/>
              <a:gdLst>
                <a:gd name="T0" fmla="*/ 8 w 17"/>
                <a:gd name="T1" fmla="*/ 0 h 20"/>
                <a:gd name="T2" fmla="*/ 11 w 17"/>
                <a:gd name="T3" fmla="*/ 1 h 20"/>
                <a:gd name="T4" fmla="*/ 15 w 17"/>
                <a:gd name="T5" fmla="*/ 3 h 20"/>
                <a:gd name="T6" fmla="*/ 16 w 17"/>
                <a:gd name="T7" fmla="*/ 5 h 20"/>
                <a:gd name="T8" fmla="*/ 17 w 17"/>
                <a:gd name="T9" fmla="*/ 10 h 20"/>
                <a:gd name="T10" fmla="*/ 16 w 17"/>
                <a:gd name="T11" fmla="*/ 14 h 20"/>
                <a:gd name="T12" fmla="*/ 15 w 17"/>
                <a:gd name="T13" fmla="*/ 17 h 20"/>
                <a:gd name="T14" fmla="*/ 11 w 17"/>
                <a:gd name="T15" fmla="*/ 19 h 20"/>
                <a:gd name="T16" fmla="*/ 8 w 17"/>
                <a:gd name="T17" fmla="*/ 20 h 20"/>
                <a:gd name="T18" fmla="*/ 4 w 17"/>
                <a:gd name="T19" fmla="*/ 19 h 20"/>
                <a:gd name="T20" fmla="*/ 2 w 17"/>
                <a:gd name="T21" fmla="*/ 17 h 20"/>
                <a:gd name="T22" fmla="*/ 1 w 17"/>
                <a:gd name="T23" fmla="*/ 14 h 20"/>
                <a:gd name="T24" fmla="*/ 0 w 17"/>
                <a:gd name="T25" fmla="*/ 10 h 20"/>
                <a:gd name="T26" fmla="*/ 1 w 17"/>
                <a:gd name="T27" fmla="*/ 5 h 20"/>
                <a:gd name="T28" fmla="*/ 2 w 17"/>
                <a:gd name="T29" fmla="*/ 3 h 20"/>
                <a:gd name="T30" fmla="*/ 4 w 17"/>
                <a:gd name="T31" fmla="*/ 1 h 20"/>
                <a:gd name="T32" fmla="*/ 8 w 17"/>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0">
                  <a:moveTo>
                    <a:pt x="8" y="0"/>
                  </a:moveTo>
                  <a:lnTo>
                    <a:pt x="11" y="1"/>
                  </a:lnTo>
                  <a:lnTo>
                    <a:pt x="15" y="3"/>
                  </a:lnTo>
                  <a:lnTo>
                    <a:pt x="16" y="5"/>
                  </a:lnTo>
                  <a:lnTo>
                    <a:pt x="17" y="10"/>
                  </a:lnTo>
                  <a:lnTo>
                    <a:pt x="16" y="14"/>
                  </a:lnTo>
                  <a:lnTo>
                    <a:pt x="15" y="17"/>
                  </a:lnTo>
                  <a:lnTo>
                    <a:pt x="11" y="19"/>
                  </a:lnTo>
                  <a:lnTo>
                    <a:pt x="8" y="20"/>
                  </a:lnTo>
                  <a:lnTo>
                    <a:pt x="4" y="19"/>
                  </a:lnTo>
                  <a:lnTo>
                    <a:pt x="2" y="17"/>
                  </a:lnTo>
                  <a:lnTo>
                    <a:pt x="1" y="14"/>
                  </a:lnTo>
                  <a:lnTo>
                    <a:pt x="0" y="10"/>
                  </a:lnTo>
                  <a:lnTo>
                    <a:pt x="1" y="5"/>
                  </a:lnTo>
                  <a:lnTo>
                    <a:pt x="2" y="3"/>
                  </a:lnTo>
                  <a:lnTo>
                    <a:pt x="4" y="1"/>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Freeform 778"/>
            <p:cNvSpPr>
              <a:spLocks/>
            </p:cNvSpPr>
            <p:nvPr/>
          </p:nvSpPr>
          <p:spPr bwMode="auto">
            <a:xfrm>
              <a:off x="9761538" y="1247775"/>
              <a:ext cx="14288" cy="15875"/>
            </a:xfrm>
            <a:custGeom>
              <a:avLst/>
              <a:gdLst>
                <a:gd name="T0" fmla="*/ 9 w 17"/>
                <a:gd name="T1" fmla="*/ 0 h 21"/>
                <a:gd name="T2" fmla="*/ 13 w 17"/>
                <a:gd name="T3" fmla="*/ 2 h 21"/>
                <a:gd name="T4" fmla="*/ 15 w 17"/>
                <a:gd name="T5" fmla="*/ 4 h 21"/>
                <a:gd name="T6" fmla="*/ 16 w 17"/>
                <a:gd name="T7" fmla="*/ 6 h 21"/>
                <a:gd name="T8" fmla="*/ 17 w 17"/>
                <a:gd name="T9" fmla="*/ 11 h 21"/>
                <a:gd name="T10" fmla="*/ 16 w 17"/>
                <a:gd name="T11" fmla="*/ 15 h 21"/>
                <a:gd name="T12" fmla="*/ 15 w 17"/>
                <a:gd name="T13" fmla="*/ 18 h 21"/>
                <a:gd name="T14" fmla="*/ 13 w 17"/>
                <a:gd name="T15" fmla="*/ 20 h 21"/>
                <a:gd name="T16" fmla="*/ 9 w 17"/>
                <a:gd name="T17" fmla="*/ 21 h 21"/>
                <a:gd name="T18" fmla="*/ 6 w 17"/>
                <a:gd name="T19" fmla="*/ 20 h 21"/>
                <a:gd name="T20" fmla="*/ 4 w 17"/>
                <a:gd name="T21" fmla="*/ 18 h 21"/>
                <a:gd name="T22" fmla="*/ 1 w 17"/>
                <a:gd name="T23" fmla="*/ 15 h 21"/>
                <a:gd name="T24" fmla="*/ 0 w 17"/>
                <a:gd name="T25" fmla="*/ 11 h 21"/>
                <a:gd name="T26" fmla="*/ 1 w 17"/>
                <a:gd name="T27" fmla="*/ 6 h 21"/>
                <a:gd name="T28" fmla="*/ 4 w 17"/>
                <a:gd name="T29" fmla="*/ 4 h 21"/>
                <a:gd name="T30" fmla="*/ 6 w 17"/>
                <a:gd name="T31" fmla="*/ 2 h 21"/>
                <a:gd name="T32" fmla="*/ 9 w 1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1">
                  <a:moveTo>
                    <a:pt x="9" y="0"/>
                  </a:moveTo>
                  <a:lnTo>
                    <a:pt x="13" y="2"/>
                  </a:lnTo>
                  <a:lnTo>
                    <a:pt x="15" y="4"/>
                  </a:lnTo>
                  <a:lnTo>
                    <a:pt x="16" y="6"/>
                  </a:lnTo>
                  <a:lnTo>
                    <a:pt x="17" y="11"/>
                  </a:lnTo>
                  <a:lnTo>
                    <a:pt x="16" y="15"/>
                  </a:lnTo>
                  <a:lnTo>
                    <a:pt x="15" y="18"/>
                  </a:lnTo>
                  <a:lnTo>
                    <a:pt x="13" y="20"/>
                  </a:lnTo>
                  <a:lnTo>
                    <a:pt x="9" y="21"/>
                  </a:lnTo>
                  <a:lnTo>
                    <a:pt x="6" y="20"/>
                  </a:lnTo>
                  <a:lnTo>
                    <a:pt x="4" y="18"/>
                  </a:lnTo>
                  <a:lnTo>
                    <a:pt x="1" y="15"/>
                  </a:lnTo>
                  <a:lnTo>
                    <a:pt x="0" y="11"/>
                  </a:lnTo>
                  <a:lnTo>
                    <a:pt x="1" y="6"/>
                  </a:lnTo>
                  <a:lnTo>
                    <a:pt x="4" y="4"/>
                  </a:lnTo>
                  <a:lnTo>
                    <a:pt x="6" y="2"/>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 name="Freeform 779"/>
            <p:cNvSpPr>
              <a:spLocks/>
            </p:cNvSpPr>
            <p:nvPr/>
          </p:nvSpPr>
          <p:spPr bwMode="auto">
            <a:xfrm>
              <a:off x="9771063" y="1192213"/>
              <a:ext cx="12700" cy="15875"/>
            </a:xfrm>
            <a:custGeom>
              <a:avLst/>
              <a:gdLst>
                <a:gd name="T0" fmla="*/ 9 w 17"/>
                <a:gd name="T1" fmla="*/ 0 h 21"/>
                <a:gd name="T2" fmla="*/ 12 w 17"/>
                <a:gd name="T3" fmla="*/ 1 h 21"/>
                <a:gd name="T4" fmla="*/ 15 w 17"/>
                <a:gd name="T5" fmla="*/ 4 h 21"/>
                <a:gd name="T6" fmla="*/ 16 w 17"/>
                <a:gd name="T7" fmla="*/ 6 h 21"/>
                <a:gd name="T8" fmla="*/ 17 w 17"/>
                <a:gd name="T9" fmla="*/ 11 h 21"/>
                <a:gd name="T10" fmla="*/ 16 w 17"/>
                <a:gd name="T11" fmla="*/ 15 h 21"/>
                <a:gd name="T12" fmla="*/ 15 w 17"/>
                <a:gd name="T13" fmla="*/ 17 h 21"/>
                <a:gd name="T14" fmla="*/ 12 w 17"/>
                <a:gd name="T15" fmla="*/ 20 h 21"/>
                <a:gd name="T16" fmla="*/ 9 w 17"/>
                <a:gd name="T17" fmla="*/ 21 h 21"/>
                <a:gd name="T18" fmla="*/ 5 w 17"/>
                <a:gd name="T19" fmla="*/ 20 h 21"/>
                <a:gd name="T20" fmla="*/ 3 w 17"/>
                <a:gd name="T21" fmla="*/ 17 h 21"/>
                <a:gd name="T22" fmla="*/ 1 w 17"/>
                <a:gd name="T23" fmla="*/ 15 h 21"/>
                <a:gd name="T24" fmla="*/ 0 w 17"/>
                <a:gd name="T25" fmla="*/ 11 h 21"/>
                <a:gd name="T26" fmla="*/ 1 w 17"/>
                <a:gd name="T27" fmla="*/ 6 h 21"/>
                <a:gd name="T28" fmla="*/ 3 w 17"/>
                <a:gd name="T29" fmla="*/ 4 h 21"/>
                <a:gd name="T30" fmla="*/ 5 w 17"/>
                <a:gd name="T31" fmla="*/ 1 h 21"/>
                <a:gd name="T32" fmla="*/ 9 w 1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1">
                  <a:moveTo>
                    <a:pt x="9" y="0"/>
                  </a:moveTo>
                  <a:lnTo>
                    <a:pt x="12" y="1"/>
                  </a:lnTo>
                  <a:lnTo>
                    <a:pt x="15" y="4"/>
                  </a:lnTo>
                  <a:lnTo>
                    <a:pt x="16" y="6"/>
                  </a:lnTo>
                  <a:lnTo>
                    <a:pt x="17" y="11"/>
                  </a:lnTo>
                  <a:lnTo>
                    <a:pt x="16" y="15"/>
                  </a:lnTo>
                  <a:lnTo>
                    <a:pt x="15" y="17"/>
                  </a:lnTo>
                  <a:lnTo>
                    <a:pt x="12" y="20"/>
                  </a:lnTo>
                  <a:lnTo>
                    <a:pt x="9" y="21"/>
                  </a:lnTo>
                  <a:lnTo>
                    <a:pt x="5" y="20"/>
                  </a:lnTo>
                  <a:lnTo>
                    <a:pt x="3" y="17"/>
                  </a:lnTo>
                  <a:lnTo>
                    <a:pt x="1" y="15"/>
                  </a:lnTo>
                  <a:lnTo>
                    <a:pt x="0" y="11"/>
                  </a:lnTo>
                  <a:lnTo>
                    <a:pt x="1" y="6"/>
                  </a:lnTo>
                  <a:lnTo>
                    <a:pt x="3" y="4"/>
                  </a:lnTo>
                  <a:lnTo>
                    <a:pt x="5" y="1"/>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 name="Freeform 780"/>
            <p:cNvSpPr>
              <a:spLocks/>
            </p:cNvSpPr>
            <p:nvPr/>
          </p:nvSpPr>
          <p:spPr bwMode="auto">
            <a:xfrm>
              <a:off x="9791700" y="1231900"/>
              <a:ext cx="12700" cy="17463"/>
            </a:xfrm>
            <a:custGeom>
              <a:avLst/>
              <a:gdLst>
                <a:gd name="T0" fmla="*/ 8 w 16"/>
                <a:gd name="T1" fmla="*/ 0 h 22"/>
                <a:gd name="T2" fmla="*/ 12 w 16"/>
                <a:gd name="T3" fmla="*/ 1 h 22"/>
                <a:gd name="T4" fmla="*/ 14 w 16"/>
                <a:gd name="T5" fmla="*/ 3 h 22"/>
                <a:gd name="T6" fmla="*/ 15 w 16"/>
                <a:gd name="T7" fmla="*/ 7 h 22"/>
                <a:gd name="T8" fmla="*/ 16 w 16"/>
                <a:gd name="T9" fmla="*/ 11 h 22"/>
                <a:gd name="T10" fmla="*/ 15 w 16"/>
                <a:gd name="T11" fmla="*/ 16 h 22"/>
                <a:gd name="T12" fmla="*/ 14 w 16"/>
                <a:gd name="T13" fmla="*/ 18 h 22"/>
                <a:gd name="T14" fmla="*/ 12 w 16"/>
                <a:gd name="T15" fmla="*/ 21 h 22"/>
                <a:gd name="T16" fmla="*/ 8 w 16"/>
                <a:gd name="T17" fmla="*/ 22 h 22"/>
                <a:gd name="T18" fmla="*/ 5 w 16"/>
                <a:gd name="T19" fmla="*/ 21 h 22"/>
                <a:gd name="T20" fmla="*/ 3 w 16"/>
                <a:gd name="T21" fmla="*/ 18 h 22"/>
                <a:gd name="T22" fmla="*/ 1 w 16"/>
                <a:gd name="T23" fmla="*/ 16 h 22"/>
                <a:gd name="T24" fmla="*/ 0 w 16"/>
                <a:gd name="T25" fmla="*/ 11 h 22"/>
                <a:gd name="T26" fmla="*/ 1 w 16"/>
                <a:gd name="T27" fmla="*/ 7 h 22"/>
                <a:gd name="T28" fmla="*/ 3 w 16"/>
                <a:gd name="T29" fmla="*/ 3 h 22"/>
                <a:gd name="T30" fmla="*/ 5 w 16"/>
                <a:gd name="T31" fmla="*/ 1 h 22"/>
                <a:gd name="T32" fmla="*/ 8 w 16"/>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8" y="0"/>
                  </a:moveTo>
                  <a:lnTo>
                    <a:pt x="12" y="1"/>
                  </a:lnTo>
                  <a:lnTo>
                    <a:pt x="14" y="3"/>
                  </a:lnTo>
                  <a:lnTo>
                    <a:pt x="15" y="7"/>
                  </a:lnTo>
                  <a:lnTo>
                    <a:pt x="16" y="11"/>
                  </a:lnTo>
                  <a:lnTo>
                    <a:pt x="15" y="16"/>
                  </a:lnTo>
                  <a:lnTo>
                    <a:pt x="14" y="18"/>
                  </a:lnTo>
                  <a:lnTo>
                    <a:pt x="12" y="21"/>
                  </a:lnTo>
                  <a:lnTo>
                    <a:pt x="8" y="22"/>
                  </a:lnTo>
                  <a:lnTo>
                    <a:pt x="5" y="21"/>
                  </a:lnTo>
                  <a:lnTo>
                    <a:pt x="3" y="18"/>
                  </a:lnTo>
                  <a:lnTo>
                    <a:pt x="1" y="16"/>
                  </a:lnTo>
                  <a:lnTo>
                    <a:pt x="0" y="11"/>
                  </a:lnTo>
                  <a:lnTo>
                    <a:pt x="1" y="7"/>
                  </a:lnTo>
                  <a:lnTo>
                    <a:pt x="3" y="3"/>
                  </a:lnTo>
                  <a:lnTo>
                    <a:pt x="5" y="1"/>
                  </a:lnTo>
                  <a:lnTo>
                    <a:pt x="8"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9" name="Freeform 781"/>
            <p:cNvSpPr>
              <a:spLocks/>
            </p:cNvSpPr>
            <p:nvPr/>
          </p:nvSpPr>
          <p:spPr bwMode="auto">
            <a:xfrm>
              <a:off x="9805988" y="1200150"/>
              <a:ext cx="12700" cy="17463"/>
            </a:xfrm>
            <a:custGeom>
              <a:avLst/>
              <a:gdLst>
                <a:gd name="T0" fmla="*/ 9 w 18"/>
                <a:gd name="T1" fmla="*/ 0 h 20"/>
                <a:gd name="T2" fmla="*/ 12 w 18"/>
                <a:gd name="T3" fmla="*/ 1 h 20"/>
                <a:gd name="T4" fmla="*/ 15 w 18"/>
                <a:gd name="T5" fmla="*/ 3 h 20"/>
                <a:gd name="T6" fmla="*/ 17 w 18"/>
                <a:gd name="T7" fmla="*/ 5 h 20"/>
                <a:gd name="T8" fmla="*/ 18 w 18"/>
                <a:gd name="T9" fmla="*/ 10 h 20"/>
                <a:gd name="T10" fmla="*/ 17 w 18"/>
                <a:gd name="T11" fmla="*/ 15 h 20"/>
                <a:gd name="T12" fmla="*/ 15 w 18"/>
                <a:gd name="T13" fmla="*/ 17 h 20"/>
                <a:gd name="T14" fmla="*/ 12 w 18"/>
                <a:gd name="T15" fmla="*/ 19 h 20"/>
                <a:gd name="T16" fmla="*/ 9 w 18"/>
                <a:gd name="T17" fmla="*/ 20 h 20"/>
                <a:gd name="T18" fmla="*/ 5 w 18"/>
                <a:gd name="T19" fmla="*/ 19 h 20"/>
                <a:gd name="T20" fmla="*/ 3 w 18"/>
                <a:gd name="T21" fmla="*/ 17 h 20"/>
                <a:gd name="T22" fmla="*/ 2 w 18"/>
                <a:gd name="T23" fmla="*/ 15 h 20"/>
                <a:gd name="T24" fmla="*/ 0 w 18"/>
                <a:gd name="T25" fmla="*/ 10 h 20"/>
                <a:gd name="T26" fmla="*/ 2 w 18"/>
                <a:gd name="T27" fmla="*/ 5 h 20"/>
                <a:gd name="T28" fmla="*/ 3 w 18"/>
                <a:gd name="T29" fmla="*/ 3 h 20"/>
                <a:gd name="T30" fmla="*/ 5 w 18"/>
                <a:gd name="T31" fmla="*/ 1 h 20"/>
                <a:gd name="T32" fmla="*/ 9 w 18"/>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0">
                  <a:moveTo>
                    <a:pt x="9" y="0"/>
                  </a:moveTo>
                  <a:lnTo>
                    <a:pt x="12" y="1"/>
                  </a:lnTo>
                  <a:lnTo>
                    <a:pt x="15" y="3"/>
                  </a:lnTo>
                  <a:lnTo>
                    <a:pt x="17" y="5"/>
                  </a:lnTo>
                  <a:lnTo>
                    <a:pt x="18" y="10"/>
                  </a:lnTo>
                  <a:lnTo>
                    <a:pt x="17" y="15"/>
                  </a:lnTo>
                  <a:lnTo>
                    <a:pt x="15" y="17"/>
                  </a:lnTo>
                  <a:lnTo>
                    <a:pt x="12" y="19"/>
                  </a:lnTo>
                  <a:lnTo>
                    <a:pt x="9" y="20"/>
                  </a:lnTo>
                  <a:lnTo>
                    <a:pt x="5" y="19"/>
                  </a:lnTo>
                  <a:lnTo>
                    <a:pt x="3" y="17"/>
                  </a:lnTo>
                  <a:lnTo>
                    <a:pt x="2" y="15"/>
                  </a:lnTo>
                  <a:lnTo>
                    <a:pt x="0" y="10"/>
                  </a:lnTo>
                  <a:lnTo>
                    <a:pt x="2" y="5"/>
                  </a:lnTo>
                  <a:lnTo>
                    <a:pt x="3" y="3"/>
                  </a:lnTo>
                  <a:lnTo>
                    <a:pt x="5" y="1"/>
                  </a:lnTo>
                  <a:lnTo>
                    <a:pt x="9"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Freeform 782"/>
            <p:cNvSpPr>
              <a:spLocks/>
            </p:cNvSpPr>
            <p:nvPr/>
          </p:nvSpPr>
          <p:spPr bwMode="auto">
            <a:xfrm>
              <a:off x="9769475" y="1290638"/>
              <a:ext cx="12700" cy="15875"/>
            </a:xfrm>
            <a:custGeom>
              <a:avLst/>
              <a:gdLst>
                <a:gd name="T0" fmla="*/ 8 w 17"/>
                <a:gd name="T1" fmla="*/ 0 h 20"/>
                <a:gd name="T2" fmla="*/ 12 w 17"/>
                <a:gd name="T3" fmla="*/ 1 h 20"/>
                <a:gd name="T4" fmla="*/ 14 w 17"/>
                <a:gd name="T5" fmla="*/ 3 h 20"/>
                <a:gd name="T6" fmla="*/ 15 w 17"/>
                <a:gd name="T7" fmla="*/ 5 h 20"/>
                <a:gd name="T8" fmla="*/ 17 w 17"/>
                <a:gd name="T9" fmla="*/ 10 h 20"/>
                <a:gd name="T10" fmla="*/ 15 w 17"/>
                <a:gd name="T11" fmla="*/ 14 h 20"/>
                <a:gd name="T12" fmla="*/ 14 w 17"/>
                <a:gd name="T13" fmla="*/ 17 h 20"/>
                <a:gd name="T14" fmla="*/ 12 w 17"/>
                <a:gd name="T15" fmla="*/ 19 h 20"/>
                <a:gd name="T16" fmla="*/ 8 w 17"/>
                <a:gd name="T17" fmla="*/ 20 h 20"/>
                <a:gd name="T18" fmla="*/ 5 w 17"/>
                <a:gd name="T19" fmla="*/ 19 h 20"/>
                <a:gd name="T20" fmla="*/ 3 w 17"/>
                <a:gd name="T21" fmla="*/ 17 h 20"/>
                <a:gd name="T22" fmla="*/ 2 w 17"/>
                <a:gd name="T23" fmla="*/ 14 h 20"/>
                <a:gd name="T24" fmla="*/ 0 w 17"/>
                <a:gd name="T25" fmla="*/ 10 h 20"/>
                <a:gd name="T26" fmla="*/ 2 w 17"/>
                <a:gd name="T27" fmla="*/ 5 h 20"/>
                <a:gd name="T28" fmla="*/ 3 w 17"/>
                <a:gd name="T29" fmla="*/ 3 h 20"/>
                <a:gd name="T30" fmla="*/ 5 w 17"/>
                <a:gd name="T31" fmla="*/ 1 h 20"/>
                <a:gd name="T32" fmla="*/ 8 w 17"/>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0">
                  <a:moveTo>
                    <a:pt x="8" y="0"/>
                  </a:moveTo>
                  <a:lnTo>
                    <a:pt x="12" y="1"/>
                  </a:lnTo>
                  <a:lnTo>
                    <a:pt x="14" y="3"/>
                  </a:lnTo>
                  <a:lnTo>
                    <a:pt x="15" y="5"/>
                  </a:lnTo>
                  <a:lnTo>
                    <a:pt x="17" y="10"/>
                  </a:lnTo>
                  <a:lnTo>
                    <a:pt x="15" y="14"/>
                  </a:lnTo>
                  <a:lnTo>
                    <a:pt x="14" y="17"/>
                  </a:lnTo>
                  <a:lnTo>
                    <a:pt x="12" y="19"/>
                  </a:lnTo>
                  <a:lnTo>
                    <a:pt x="8" y="20"/>
                  </a:lnTo>
                  <a:lnTo>
                    <a:pt x="5" y="19"/>
                  </a:lnTo>
                  <a:lnTo>
                    <a:pt x="3" y="17"/>
                  </a:lnTo>
                  <a:lnTo>
                    <a:pt x="2" y="14"/>
                  </a:lnTo>
                  <a:lnTo>
                    <a:pt x="0" y="10"/>
                  </a:lnTo>
                  <a:lnTo>
                    <a:pt x="2" y="5"/>
                  </a:lnTo>
                  <a:lnTo>
                    <a:pt x="3" y="3"/>
                  </a:lnTo>
                  <a:lnTo>
                    <a:pt x="5" y="1"/>
                  </a:lnTo>
                  <a:lnTo>
                    <a:pt x="8"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Freeform 783"/>
            <p:cNvSpPr>
              <a:spLocks/>
            </p:cNvSpPr>
            <p:nvPr/>
          </p:nvSpPr>
          <p:spPr bwMode="auto">
            <a:xfrm>
              <a:off x="9652000" y="1417638"/>
              <a:ext cx="14288" cy="15875"/>
            </a:xfrm>
            <a:custGeom>
              <a:avLst/>
              <a:gdLst>
                <a:gd name="T0" fmla="*/ 8 w 17"/>
                <a:gd name="T1" fmla="*/ 0 h 20"/>
                <a:gd name="T2" fmla="*/ 11 w 17"/>
                <a:gd name="T3" fmla="*/ 1 h 20"/>
                <a:gd name="T4" fmla="*/ 15 w 17"/>
                <a:gd name="T5" fmla="*/ 2 h 20"/>
                <a:gd name="T6" fmla="*/ 16 w 17"/>
                <a:gd name="T7" fmla="*/ 5 h 20"/>
                <a:gd name="T8" fmla="*/ 17 w 17"/>
                <a:gd name="T9" fmla="*/ 9 h 20"/>
                <a:gd name="T10" fmla="*/ 16 w 17"/>
                <a:gd name="T11" fmla="*/ 13 h 20"/>
                <a:gd name="T12" fmla="*/ 15 w 17"/>
                <a:gd name="T13" fmla="*/ 17 h 20"/>
                <a:gd name="T14" fmla="*/ 11 w 17"/>
                <a:gd name="T15" fmla="*/ 19 h 20"/>
                <a:gd name="T16" fmla="*/ 8 w 17"/>
                <a:gd name="T17" fmla="*/ 20 h 20"/>
                <a:gd name="T18" fmla="*/ 5 w 17"/>
                <a:gd name="T19" fmla="*/ 19 h 20"/>
                <a:gd name="T20" fmla="*/ 2 w 17"/>
                <a:gd name="T21" fmla="*/ 17 h 20"/>
                <a:gd name="T22" fmla="*/ 1 w 17"/>
                <a:gd name="T23" fmla="*/ 13 h 20"/>
                <a:gd name="T24" fmla="*/ 0 w 17"/>
                <a:gd name="T25" fmla="*/ 9 h 20"/>
                <a:gd name="T26" fmla="*/ 1 w 17"/>
                <a:gd name="T27" fmla="*/ 5 h 20"/>
                <a:gd name="T28" fmla="*/ 2 w 17"/>
                <a:gd name="T29" fmla="*/ 2 h 20"/>
                <a:gd name="T30" fmla="*/ 5 w 17"/>
                <a:gd name="T31" fmla="*/ 1 h 20"/>
                <a:gd name="T32" fmla="*/ 8 w 17"/>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0">
                  <a:moveTo>
                    <a:pt x="8" y="0"/>
                  </a:moveTo>
                  <a:lnTo>
                    <a:pt x="11" y="1"/>
                  </a:lnTo>
                  <a:lnTo>
                    <a:pt x="15" y="2"/>
                  </a:lnTo>
                  <a:lnTo>
                    <a:pt x="16" y="5"/>
                  </a:lnTo>
                  <a:lnTo>
                    <a:pt x="17" y="9"/>
                  </a:lnTo>
                  <a:lnTo>
                    <a:pt x="16" y="13"/>
                  </a:lnTo>
                  <a:lnTo>
                    <a:pt x="15" y="17"/>
                  </a:lnTo>
                  <a:lnTo>
                    <a:pt x="11" y="19"/>
                  </a:lnTo>
                  <a:lnTo>
                    <a:pt x="8" y="20"/>
                  </a:lnTo>
                  <a:lnTo>
                    <a:pt x="5" y="19"/>
                  </a:lnTo>
                  <a:lnTo>
                    <a:pt x="2" y="17"/>
                  </a:lnTo>
                  <a:lnTo>
                    <a:pt x="1" y="13"/>
                  </a:lnTo>
                  <a:lnTo>
                    <a:pt x="0" y="9"/>
                  </a:lnTo>
                  <a:lnTo>
                    <a:pt x="1" y="5"/>
                  </a:lnTo>
                  <a:lnTo>
                    <a:pt x="2" y="2"/>
                  </a:lnTo>
                  <a:lnTo>
                    <a:pt x="5" y="1"/>
                  </a:lnTo>
                  <a:lnTo>
                    <a:pt x="8"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Freeform 784"/>
            <p:cNvSpPr>
              <a:spLocks/>
            </p:cNvSpPr>
            <p:nvPr/>
          </p:nvSpPr>
          <p:spPr bwMode="auto">
            <a:xfrm>
              <a:off x="9734550" y="1223963"/>
              <a:ext cx="12700" cy="15875"/>
            </a:xfrm>
            <a:custGeom>
              <a:avLst/>
              <a:gdLst>
                <a:gd name="T0" fmla="*/ 8 w 17"/>
                <a:gd name="T1" fmla="*/ 0 h 21"/>
                <a:gd name="T2" fmla="*/ 11 w 17"/>
                <a:gd name="T3" fmla="*/ 2 h 21"/>
                <a:gd name="T4" fmla="*/ 15 w 17"/>
                <a:gd name="T5" fmla="*/ 4 h 21"/>
                <a:gd name="T6" fmla="*/ 16 w 17"/>
                <a:gd name="T7" fmla="*/ 6 h 21"/>
                <a:gd name="T8" fmla="*/ 17 w 17"/>
                <a:gd name="T9" fmla="*/ 11 h 21"/>
                <a:gd name="T10" fmla="*/ 16 w 17"/>
                <a:gd name="T11" fmla="*/ 14 h 21"/>
                <a:gd name="T12" fmla="*/ 15 w 17"/>
                <a:gd name="T13" fmla="*/ 18 h 21"/>
                <a:gd name="T14" fmla="*/ 11 w 17"/>
                <a:gd name="T15" fmla="*/ 20 h 21"/>
                <a:gd name="T16" fmla="*/ 8 w 17"/>
                <a:gd name="T17" fmla="*/ 21 h 21"/>
                <a:gd name="T18" fmla="*/ 4 w 17"/>
                <a:gd name="T19" fmla="*/ 20 h 21"/>
                <a:gd name="T20" fmla="*/ 2 w 17"/>
                <a:gd name="T21" fmla="*/ 18 h 21"/>
                <a:gd name="T22" fmla="*/ 1 w 17"/>
                <a:gd name="T23" fmla="*/ 14 h 21"/>
                <a:gd name="T24" fmla="*/ 0 w 17"/>
                <a:gd name="T25" fmla="*/ 11 h 21"/>
                <a:gd name="T26" fmla="*/ 1 w 17"/>
                <a:gd name="T27" fmla="*/ 6 h 21"/>
                <a:gd name="T28" fmla="*/ 2 w 17"/>
                <a:gd name="T29" fmla="*/ 4 h 21"/>
                <a:gd name="T30" fmla="*/ 4 w 17"/>
                <a:gd name="T31" fmla="*/ 2 h 21"/>
                <a:gd name="T32" fmla="*/ 8 w 1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1">
                  <a:moveTo>
                    <a:pt x="8" y="0"/>
                  </a:moveTo>
                  <a:lnTo>
                    <a:pt x="11" y="2"/>
                  </a:lnTo>
                  <a:lnTo>
                    <a:pt x="15" y="4"/>
                  </a:lnTo>
                  <a:lnTo>
                    <a:pt x="16" y="6"/>
                  </a:lnTo>
                  <a:lnTo>
                    <a:pt x="17" y="11"/>
                  </a:lnTo>
                  <a:lnTo>
                    <a:pt x="16" y="14"/>
                  </a:lnTo>
                  <a:lnTo>
                    <a:pt x="15" y="18"/>
                  </a:lnTo>
                  <a:lnTo>
                    <a:pt x="11" y="20"/>
                  </a:lnTo>
                  <a:lnTo>
                    <a:pt x="8" y="21"/>
                  </a:lnTo>
                  <a:lnTo>
                    <a:pt x="4" y="20"/>
                  </a:lnTo>
                  <a:lnTo>
                    <a:pt x="2" y="18"/>
                  </a:lnTo>
                  <a:lnTo>
                    <a:pt x="1" y="14"/>
                  </a:lnTo>
                  <a:lnTo>
                    <a:pt x="0" y="11"/>
                  </a:lnTo>
                  <a:lnTo>
                    <a:pt x="1" y="6"/>
                  </a:lnTo>
                  <a:lnTo>
                    <a:pt x="2" y="4"/>
                  </a:lnTo>
                  <a:lnTo>
                    <a:pt x="4" y="2"/>
                  </a:lnTo>
                  <a:lnTo>
                    <a:pt x="8"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Freeform 785"/>
            <p:cNvSpPr>
              <a:spLocks/>
            </p:cNvSpPr>
            <p:nvPr/>
          </p:nvSpPr>
          <p:spPr bwMode="auto">
            <a:xfrm>
              <a:off x="9771063" y="1331913"/>
              <a:ext cx="12700" cy="14288"/>
            </a:xfrm>
            <a:custGeom>
              <a:avLst/>
              <a:gdLst>
                <a:gd name="T0" fmla="*/ 9 w 17"/>
                <a:gd name="T1" fmla="*/ 0 h 20"/>
                <a:gd name="T2" fmla="*/ 12 w 17"/>
                <a:gd name="T3" fmla="*/ 1 h 20"/>
                <a:gd name="T4" fmla="*/ 15 w 17"/>
                <a:gd name="T5" fmla="*/ 4 h 20"/>
                <a:gd name="T6" fmla="*/ 16 w 17"/>
                <a:gd name="T7" fmla="*/ 6 h 20"/>
                <a:gd name="T8" fmla="*/ 17 w 17"/>
                <a:gd name="T9" fmla="*/ 11 h 20"/>
                <a:gd name="T10" fmla="*/ 16 w 17"/>
                <a:gd name="T11" fmla="*/ 14 h 20"/>
                <a:gd name="T12" fmla="*/ 15 w 17"/>
                <a:gd name="T13" fmla="*/ 18 h 20"/>
                <a:gd name="T14" fmla="*/ 12 w 17"/>
                <a:gd name="T15" fmla="*/ 19 h 20"/>
                <a:gd name="T16" fmla="*/ 9 w 17"/>
                <a:gd name="T17" fmla="*/ 20 h 20"/>
                <a:gd name="T18" fmla="*/ 5 w 17"/>
                <a:gd name="T19" fmla="*/ 19 h 20"/>
                <a:gd name="T20" fmla="*/ 3 w 17"/>
                <a:gd name="T21" fmla="*/ 18 h 20"/>
                <a:gd name="T22" fmla="*/ 1 w 17"/>
                <a:gd name="T23" fmla="*/ 14 h 20"/>
                <a:gd name="T24" fmla="*/ 0 w 17"/>
                <a:gd name="T25" fmla="*/ 11 h 20"/>
                <a:gd name="T26" fmla="*/ 1 w 17"/>
                <a:gd name="T27" fmla="*/ 6 h 20"/>
                <a:gd name="T28" fmla="*/ 3 w 17"/>
                <a:gd name="T29" fmla="*/ 4 h 20"/>
                <a:gd name="T30" fmla="*/ 5 w 17"/>
                <a:gd name="T31" fmla="*/ 1 h 20"/>
                <a:gd name="T32" fmla="*/ 9 w 17"/>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0">
                  <a:moveTo>
                    <a:pt x="9" y="0"/>
                  </a:moveTo>
                  <a:lnTo>
                    <a:pt x="12" y="1"/>
                  </a:lnTo>
                  <a:lnTo>
                    <a:pt x="15" y="4"/>
                  </a:lnTo>
                  <a:lnTo>
                    <a:pt x="16" y="6"/>
                  </a:lnTo>
                  <a:lnTo>
                    <a:pt x="17" y="11"/>
                  </a:lnTo>
                  <a:lnTo>
                    <a:pt x="16" y="14"/>
                  </a:lnTo>
                  <a:lnTo>
                    <a:pt x="15" y="18"/>
                  </a:lnTo>
                  <a:lnTo>
                    <a:pt x="12" y="19"/>
                  </a:lnTo>
                  <a:lnTo>
                    <a:pt x="9" y="20"/>
                  </a:lnTo>
                  <a:lnTo>
                    <a:pt x="5" y="19"/>
                  </a:lnTo>
                  <a:lnTo>
                    <a:pt x="3" y="18"/>
                  </a:lnTo>
                  <a:lnTo>
                    <a:pt x="1" y="14"/>
                  </a:lnTo>
                  <a:lnTo>
                    <a:pt x="0" y="11"/>
                  </a:lnTo>
                  <a:lnTo>
                    <a:pt x="1" y="6"/>
                  </a:lnTo>
                  <a:lnTo>
                    <a:pt x="3" y="4"/>
                  </a:lnTo>
                  <a:lnTo>
                    <a:pt x="5" y="1"/>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Freeform 786"/>
            <p:cNvSpPr>
              <a:spLocks/>
            </p:cNvSpPr>
            <p:nvPr/>
          </p:nvSpPr>
          <p:spPr bwMode="auto">
            <a:xfrm>
              <a:off x="9532938" y="1265238"/>
              <a:ext cx="11113" cy="14288"/>
            </a:xfrm>
            <a:custGeom>
              <a:avLst/>
              <a:gdLst>
                <a:gd name="T0" fmla="*/ 7 w 14"/>
                <a:gd name="T1" fmla="*/ 0 h 18"/>
                <a:gd name="T2" fmla="*/ 11 w 14"/>
                <a:gd name="T3" fmla="*/ 2 h 18"/>
                <a:gd name="T4" fmla="*/ 13 w 14"/>
                <a:gd name="T5" fmla="*/ 3 h 18"/>
                <a:gd name="T6" fmla="*/ 14 w 14"/>
                <a:gd name="T7" fmla="*/ 6 h 18"/>
                <a:gd name="T8" fmla="*/ 14 w 14"/>
                <a:gd name="T9" fmla="*/ 10 h 18"/>
                <a:gd name="T10" fmla="*/ 14 w 14"/>
                <a:gd name="T11" fmla="*/ 13 h 18"/>
                <a:gd name="T12" fmla="*/ 13 w 14"/>
                <a:gd name="T13" fmla="*/ 15 h 18"/>
                <a:gd name="T14" fmla="*/ 11 w 14"/>
                <a:gd name="T15" fmla="*/ 17 h 18"/>
                <a:gd name="T16" fmla="*/ 7 w 14"/>
                <a:gd name="T17" fmla="*/ 18 h 18"/>
                <a:gd name="T18" fmla="*/ 5 w 14"/>
                <a:gd name="T19" fmla="*/ 17 h 18"/>
                <a:gd name="T20" fmla="*/ 3 w 14"/>
                <a:gd name="T21" fmla="*/ 15 h 18"/>
                <a:gd name="T22" fmla="*/ 1 w 14"/>
                <a:gd name="T23" fmla="*/ 13 h 18"/>
                <a:gd name="T24" fmla="*/ 0 w 14"/>
                <a:gd name="T25" fmla="*/ 10 h 18"/>
                <a:gd name="T26" fmla="*/ 1 w 14"/>
                <a:gd name="T27" fmla="*/ 6 h 18"/>
                <a:gd name="T28" fmla="*/ 3 w 14"/>
                <a:gd name="T29" fmla="*/ 3 h 18"/>
                <a:gd name="T30" fmla="*/ 5 w 14"/>
                <a:gd name="T31" fmla="*/ 2 h 18"/>
                <a:gd name="T32" fmla="*/ 7 w 14"/>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7" y="0"/>
                  </a:moveTo>
                  <a:lnTo>
                    <a:pt x="11" y="2"/>
                  </a:lnTo>
                  <a:lnTo>
                    <a:pt x="13" y="3"/>
                  </a:lnTo>
                  <a:lnTo>
                    <a:pt x="14" y="6"/>
                  </a:lnTo>
                  <a:lnTo>
                    <a:pt x="14" y="10"/>
                  </a:lnTo>
                  <a:lnTo>
                    <a:pt x="14" y="13"/>
                  </a:lnTo>
                  <a:lnTo>
                    <a:pt x="13" y="15"/>
                  </a:lnTo>
                  <a:lnTo>
                    <a:pt x="11" y="17"/>
                  </a:lnTo>
                  <a:lnTo>
                    <a:pt x="7" y="18"/>
                  </a:lnTo>
                  <a:lnTo>
                    <a:pt x="5" y="17"/>
                  </a:lnTo>
                  <a:lnTo>
                    <a:pt x="3" y="15"/>
                  </a:lnTo>
                  <a:lnTo>
                    <a:pt x="1" y="13"/>
                  </a:lnTo>
                  <a:lnTo>
                    <a:pt x="0" y="10"/>
                  </a:lnTo>
                  <a:lnTo>
                    <a:pt x="1" y="6"/>
                  </a:lnTo>
                  <a:lnTo>
                    <a:pt x="3" y="3"/>
                  </a:lnTo>
                  <a:lnTo>
                    <a:pt x="5" y="2"/>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5" name="Freeform 787"/>
            <p:cNvSpPr>
              <a:spLocks/>
            </p:cNvSpPr>
            <p:nvPr/>
          </p:nvSpPr>
          <p:spPr bwMode="auto">
            <a:xfrm>
              <a:off x="9521825" y="1239838"/>
              <a:ext cx="9525" cy="9525"/>
            </a:xfrm>
            <a:custGeom>
              <a:avLst/>
              <a:gdLst>
                <a:gd name="T0" fmla="*/ 6 w 12"/>
                <a:gd name="T1" fmla="*/ 0 h 13"/>
                <a:gd name="T2" fmla="*/ 8 w 12"/>
                <a:gd name="T3" fmla="*/ 0 h 13"/>
                <a:gd name="T4" fmla="*/ 10 w 12"/>
                <a:gd name="T5" fmla="*/ 1 h 13"/>
                <a:gd name="T6" fmla="*/ 12 w 12"/>
                <a:gd name="T7" fmla="*/ 3 h 13"/>
                <a:gd name="T8" fmla="*/ 12 w 12"/>
                <a:gd name="T9" fmla="*/ 7 h 13"/>
                <a:gd name="T10" fmla="*/ 12 w 12"/>
                <a:gd name="T11" fmla="*/ 9 h 13"/>
                <a:gd name="T12" fmla="*/ 10 w 12"/>
                <a:gd name="T13" fmla="*/ 12 h 13"/>
                <a:gd name="T14" fmla="*/ 8 w 12"/>
                <a:gd name="T15" fmla="*/ 13 h 13"/>
                <a:gd name="T16" fmla="*/ 6 w 12"/>
                <a:gd name="T17" fmla="*/ 13 h 13"/>
                <a:gd name="T18" fmla="*/ 4 w 12"/>
                <a:gd name="T19" fmla="*/ 13 h 13"/>
                <a:gd name="T20" fmla="*/ 2 w 12"/>
                <a:gd name="T21" fmla="*/ 12 h 13"/>
                <a:gd name="T22" fmla="*/ 0 w 12"/>
                <a:gd name="T23" fmla="*/ 9 h 13"/>
                <a:gd name="T24" fmla="*/ 0 w 12"/>
                <a:gd name="T25" fmla="*/ 7 h 13"/>
                <a:gd name="T26" fmla="*/ 0 w 12"/>
                <a:gd name="T27" fmla="*/ 3 h 13"/>
                <a:gd name="T28" fmla="*/ 2 w 12"/>
                <a:gd name="T29" fmla="*/ 1 h 13"/>
                <a:gd name="T30" fmla="*/ 4 w 12"/>
                <a:gd name="T31" fmla="*/ 0 h 13"/>
                <a:gd name="T32" fmla="*/ 6 w 1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3">
                  <a:moveTo>
                    <a:pt x="6" y="0"/>
                  </a:moveTo>
                  <a:lnTo>
                    <a:pt x="8" y="0"/>
                  </a:lnTo>
                  <a:lnTo>
                    <a:pt x="10" y="1"/>
                  </a:lnTo>
                  <a:lnTo>
                    <a:pt x="12" y="3"/>
                  </a:lnTo>
                  <a:lnTo>
                    <a:pt x="12" y="7"/>
                  </a:lnTo>
                  <a:lnTo>
                    <a:pt x="12" y="9"/>
                  </a:lnTo>
                  <a:lnTo>
                    <a:pt x="10" y="12"/>
                  </a:lnTo>
                  <a:lnTo>
                    <a:pt x="8" y="13"/>
                  </a:lnTo>
                  <a:lnTo>
                    <a:pt x="6" y="13"/>
                  </a:lnTo>
                  <a:lnTo>
                    <a:pt x="4" y="13"/>
                  </a:lnTo>
                  <a:lnTo>
                    <a:pt x="2" y="12"/>
                  </a:lnTo>
                  <a:lnTo>
                    <a:pt x="0" y="9"/>
                  </a:lnTo>
                  <a:lnTo>
                    <a:pt x="0" y="7"/>
                  </a:lnTo>
                  <a:lnTo>
                    <a:pt x="0" y="3"/>
                  </a:lnTo>
                  <a:lnTo>
                    <a:pt x="2" y="1"/>
                  </a:lnTo>
                  <a:lnTo>
                    <a:pt x="4" y="0"/>
                  </a:lnTo>
                  <a:lnTo>
                    <a:pt x="6"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6" name="Freeform 788"/>
            <p:cNvSpPr>
              <a:spLocks/>
            </p:cNvSpPr>
            <p:nvPr/>
          </p:nvSpPr>
          <p:spPr bwMode="auto">
            <a:xfrm>
              <a:off x="9499600" y="1314450"/>
              <a:ext cx="9525" cy="11113"/>
            </a:xfrm>
            <a:custGeom>
              <a:avLst/>
              <a:gdLst>
                <a:gd name="T0" fmla="*/ 5 w 11"/>
                <a:gd name="T1" fmla="*/ 0 h 14"/>
                <a:gd name="T2" fmla="*/ 8 w 11"/>
                <a:gd name="T3" fmla="*/ 0 h 14"/>
                <a:gd name="T4" fmla="*/ 9 w 11"/>
                <a:gd name="T5" fmla="*/ 2 h 14"/>
                <a:gd name="T6" fmla="*/ 11 w 11"/>
                <a:gd name="T7" fmla="*/ 4 h 14"/>
                <a:gd name="T8" fmla="*/ 11 w 11"/>
                <a:gd name="T9" fmla="*/ 7 h 14"/>
                <a:gd name="T10" fmla="*/ 11 w 11"/>
                <a:gd name="T11" fmla="*/ 10 h 14"/>
                <a:gd name="T12" fmla="*/ 9 w 11"/>
                <a:gd name="T13" fmla="*/ 12 h 14"/>
                <a:gd name="T14" fmla="*/ 8 w 11"/>
                <a:gd name="T15" fmla="*/ 13 h 14"/>
                <a:gd name="T16" fmla="*/ 5 w 11"/>
                <a:gd name="T17" fmla="*/ 14 h 14"/>
                <a:gd name="T18" fmla="*/ 3 w 11"/>
                <a:gd name="T19" fmla="*/ 13 h 14"/>
                <a:gd name="T20" fmla="*/ 1 w 11"/>
                <a:gd name="T21" fmla="*/ 12 h 14"/>
                <a:gd name="T22" fmla="*/ 0 w 11"/>
                <a:gd name="T23" fmla="*/ 10 h 14"/>
                <a:gd name="T24" fmla="*/ 0 w 11"/>
                <a:gd name="T25" fmla="*/ 7 h 14"/>
                <a:gd name="T26" fmla="*/ 0 w 11"/>
                <a:gd name="T27" fmla="*/ 4 h 14"/>
                <a:gd name="T28" fmla="*/ 1 w 11"/>
                <a:gd name="T29" fmla="*/ 2 h 14"/>
                <a:gd name="T30" fmla="*/ 3 w 11"/>
                <a:gd name="T31" fmla="*/ 0 h 14"/>
                <a:gd name="T32" fmla="*/ 5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5" y="0"/>
                  </a:moveTo>
                  <a:lnTo>
                    <a:pt x="8" y="0"/>
                  </a:lnTo>
                  <a:lnTo>
                    <a:pt x="9" y="2"/>
                  </a:lnTo>
                  <a:lnTo>
                    <a:pt x="11" y="4"/>
                  </a:lnTo>
                  <a:lnTo>
                    <a:pt x="11" y="7"/>
                  </a:lnTo>
                  <a:lnTo>
                    <a:pt x="11" y="10"/>
                  </a:lnTo>
                  <a:lnTo>
                    <a:pt x="9" y="12"/>
                  </a:lnTo>
                  <a:lnTo>
                    <a:pt x="8" y="13"/>
                  </a:lnTo>
                  <a:lnTo>
                    <a:pt x="5" y="14"/>
                  </a:lnTo>
                  <a:lnTo>
                    <a:pt x="3" y="13"/>
                  </a:lnTo>
                  <a:lnTo>
                    <a:pt x="1" y="12"/>
                  </a:lnTo>
                  <a:lnTo>
                    <a:pt x="0" y="10"/>
                  </a:lnTo>
                  <a:lnTo>
                    <a:pt x="0" y="7"/>
                  </a:lnTo>
                  <a:lnTo>
                    <a:pt x="0" y="4"/>
                  </a:lnTo>
                  <a:lnTo>
                    <a:pt x="1" y="2"/>
                  </a:lnTo>
                  <a:lnTo>
                    <a:pt x="3" y="0"/>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7" name="Freeform 789"/>
            <p:cNvSpPr>
              <a:spLocks/>
            </p:cNvSpPr>
            <p:nvPr/>
          </p:nvSpPr>
          <p:spPr bwMode="auto">
            <a:xfrm>
              <a:off x="9596438" y="1366838"/>
              <a:ext cx="9525" cy="11113"/>
            </a:xfrm>
            <a:custGeom>
              <a:avLst/>
              <a:gdLst>
                <a:gd name="T0" fmla="*/ 5 w 11"/>
                <a:gd name="T1" fmla="*/ 0 h 14"/>
                <a:gd name="T2" fmla="*/ 8 w 11"/>
                <a:gd name="T3" fmla="*/ 0 h 14"/>
                <a:gd name="T4" fmla="*/ 10 w 11"/>
                <a:gd name="T5" fmla="*/ 1 h 14"/>
                <a:gd name="T6" fmla="*/ 11 w 11"/>
                <a:gd name="T7" fmla="*/ 4 h 14"/>
                <a:gd name="T8" fmla="*/ 11 w 11"/>
                <a:gd name="T9" fmla="*/ 7 h 14"/>
                <a:gd name="T10" fmla="*/ 11 w 11"/>
                <a:gd name="T11" fmla="*/ 9 h 14"/>
                <a:gd name="T12" fmla="*/ 10 w 11"/>
                <a:gd name="T13" fmla="*/ 12 h 14"/>
                <a:gd name="T14" fmla="*/ 8 w 11"/>
                <a:gd name="T15" fmla="*/ 13 h 14"/>
                <a:gd name="T16" fmla="*/ 5 w 11"/>
                <a:gd name="T17" fmla="*/ 14 h 14"/>
                <a:gd name="T18" fmla="*/ 3 w 11"/>
                <a:gd name="T19" fmla="*/ 13 h 14"/>
                <a:gd name="T20" fmla="*/ 2 w 11"/>
                <a:gd name="T21" fmla="*/ 12 h 14"/>
                <a:gd name="T22" fmla="*/ 1 w 11"/>
                <a:gd name="T23" fmla="*/ 9 h 14"/>
                <a:gd name="T24" fmla="*/ 0 w 11"/>
                <a:gd name="T25" fmla="*/ 7 h 14"/>
                <a:gd name="T26" fmla="*/ 1 w 11"/>
                <a:gd name="T27" fmla="*/ 4 h 14"/>
                <a:gd name="T28" fmla="*/ 2 w 11"/>
                <a:gd name="T29" fmla="*/ 1 h 14"/>
                <a:gd name="T30" fmla="*/ 3 w 11"/>
                <a:gd name="T31" fmla="*/ 0 h 14"/>
                <a:gd name="T32" fmla="*/ 5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5" y="0"/>
                  </a:moveTo>
                  <a:lnTo>
                    <a:pt x="8" y="0"/>
                  </a:lnTo>
                  <a:lnTo>
                    <a:pt x="10" y="1"/>
                  </a:lnTo>
                  <a:lnTo>
                    <a:pt x="11" y="4"/>
                  </a:lnTo>
                  <a:lnTo>
                    <a:pt x="11" y="7"/>
                  </a:lnTo>
                  <a:lnTo>
                    <a:pt x="11" y="9"/>
                  </a:lnTo>
                  <a:lnTo>
                    <a:pt x="10" y="12"/>
                  </a:lnTo>
                  <a:lnTo>
                    <a:pt x="8" y="13"/>
                  </a:lnTo>
                  <a:lnTo>
                    <a:pt x="5" y="14"/>
                  </a:lnTo>
                  <a:lnTo>
                    <a:pt x="3" y="13"/>
                  </a:lnTo>
                  <a:lnTo>
                    <a:pt x="2" y="12"/>
                  </a:lnTo>
                  <a:lnTo>
                    <a:pt x="1" y="9"/>
                  </a:lnTo>
                  <a:lnTo>
                    <a:pt x="0" y="7"/>
                  </a:lnTo>
                  <a:lnTo>
                    <a:pt x="1" y="4"/>
                  </a:lnTo>
                  <a:lnTo>
                    <a:pt x="2" y="1"/>
                  </a:lnTo>
                  <a:lnTo>
                    <a:pt x="3" y="0"/>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8" name="Freeform 790"/>
            <p:cNvSpPr>
              <a:spLocks/>
            </p:cNvSpPr>
            <p:nvPr/>
          </p:nvSpPr>
          <p:spPr bwMode="auto">
            <a:xfrm>
              <a:off x="9601200" y="1368425"/>
              <a:ext cx="9525" cy="12700"/>
            </a:xfrm>
            <a:custGeom>
              <a:avLst/>
              <a:gdLst>
                <a:gd name="T0" fmla="*/ 7 w 13"/>
                <a:gd name="T1" fmla="*/ 0 h 15"/>
                <a:gd name="T2" fmla="*/ 10 w 13"/>
                <a:gd name="T3" fmla="*/ 1 h 15"/>
                <a:gd name="T4" fmla="*/ 12 w 13"/>
                <a:gd name="T5" fmla="*/ 2 h 15"/>
                <a:gd name="T6" fmla="*/ 13 w 13"/>
                <a:gd name="T7" fmla="*/ 4 h 15"/>
                <a:gd name="T8" fmla="*/ 13 w 13"/>
                <a:gd name="T9" fmla="*/ 8 h 15"/>
                <a:gd name="T10" fmla="*/ 13 w 13"/>
                <a:gd name="T11" fmla="*/ 10 h 15"/>
                <a:gd name="T12" fmla="*/ 12 w 13"/>
                <a:gd name="T13" fmla="*/ 12 h 15"/>
                <a:gd name="T14" fmla="*/ 10 w 13"/>
                <a:gd name="T15" fmla="*/ 13 h 15"/>
                <a:gd name="T16" fmla="*/ 7 w 13"/>
                <a:gd name="T17" fmla="*/ 15 h 15"/>
                <a:gd name="T18" fmla="*/ 5 w 13"/>
                <a:gd name="T19" fmla="*/ 13 h 15"/>
                <a:gd name="T20" fmla="*/ 3 w 13"/>
                <a:gd name="T21" fmla="*/ 12 h 15"/>
                <a:gd name="T22" fmla="*/ 2 w 13"/>
                <a:gd name="T23" fmla="*/ 10 h 15"/>
                <a:gd name="T24" fmla="*/ 0 w 13"/>
                <a:gd name="T25" fmla="*/ 8 h 15"/>
                <a:gd name="T26" fmla="*/ 2 w 13"/>
                <a:gd name="T27" fmla="*/ 4 h 15"/>
                <a:gd name="T28" fmla="*/ 3 w 13"/>
                <a:gd name="T29" fmla="*/ 2 h 15"/>
                <a:gd name="T30" fmla="*/ 5 w 13"/>
                <a:gd name="T31" fmla="*/ 1 h 15"/>
                <a:gd name="T32" fmla="*/ 7 w 1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5">
                  <a:moveTo>
                    <a:pt x="7" y="0"/>
                  </a:moveTo>
                  <a:lnTo>
                    <a:pt x="10" y="1"/>
                  </a:lnTo>
                  <a:lnTo>
                    <a:pt x="12" y="2"/>
                  </a:lnTo>
                  <a:lnTo>
                    <a:pt x="13" y="4"/>
                  </a:lnTo>
                  <a:lnTo>
                    <a:pt x="13" y="8"/>
                  </a:lnTo>
                  <a:lnTo>
                    <a:pt x="13" y="10"/>
                  </a:lnTo>
                  <a:lnTo>
                    <a:pt x="12" y="12"/>
                  </a:lnTo>
                  <a:lnTo>
                    <a:pt x="10" y="13"/>
                  </a:lnTo>
                  <a:lnTo>
                    <a:pt x="7" y="15"/>
                  </a:lnTo>
                  <a:lnTo>
                    <a:pt x="5" y="13"/>
                  </a:lnTo>
                  <a:lnTo>
                    <a:pt x="3" y="12"/>
                  </a:lnTo>
                  <a:lnTo>
                    <a:pt x="2" y="10"/>
                  </a:lnTo>
                  <a:lnTo>
                    <a:pt x="0" y="8"/>
                  </a:lnTo>
                  <a:lnTo>
                    <a:pt x="2" y="4"/>
                  </a:lnTo>
                  <a:lnTo>
                    <a:pt x="3" y="2"/>
                  </a:lnTo>
                  <a:lnTo>
                    <a:pt x="5" y="1"/>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9" name="Freeform 791"/>
            <p:cNvSpPr>
              <a:spLocks/>
            </p:cNvSpPr>
            <p:nvPr/>
          </p:nvSpPr>
          <p:spPr bwMode="auto">
            <a:xfrm>
              <a:off x="9504363" y="1279525"/>
              <a:ext cx="7938" cy="11113"/>
            </a:xfrm>
            <a:custGeom>
              <a:avLst/>
              <a:gdLst>
                <a:gd name="T0" fmla="*/ 6 w 12"/>
                <a:gd name="T1" fmla="*/ 0 h 14"/>
                <a:gd name="T2" fmla="*/ 8 w 12"/>
                <a:gd name="T3" fmla="*/ 1 h 14"/>
                <a:gd name="T4" fmla="*/ 11 w 12"/>
                <a:gd name="T5" fmla="*/ 2 h 14"/>
                <a:gd name="T6" fmla="*/ 12 w 12"/>
                <a:gd name="T7" fmla="*/ 4 h 14"/>
                <a:gd name="T8" fmla="*/ 12 w 12"/>
                <a:gd name="T9" fmla="*/ 7 h 14"/>
                <a:gd name="T10" fmla="*/ 12 w 12"/>
                <a:gd name="T11" fmla="*/ 9 h 14"/>
                <a:gd name="T12" fmla="*/ 11 w 12"/>
                <a:gd name="T13" fmla="*/ 11 h 14"/>
                <a:gd name="T14" fmla="*/ 8 w 12"/>
                <a:gd name="T15" fmla="*/ 12 h 14"/>
                <a:gd name="T16" fmla="*/ 6 w 12"/>
                <a:gd name="T17" fmla="*/ 14 h 14"/>
                <a:gd name="T18" fmla="*/ 4 w 12"/>
                <a:gd name="T19" fmla="*/ 12 h 14"/>
                <a:gd name="T20" fmla="*/ 1 w 12"/>
                <a:gd name="T21" fmla="*/ 11 h 14"/>
                <a:gd name="T22" fmla="*/ 0 w 12"/>
                <a:gd name="T23" fmla="*/ 9 h 14"/>
                <a:gd name="T24" fmla="*/ 0 w 12"/>
                <a:gd name="T25" fmla="*/ 7 h 14"/>
                <a:gd name="T26" fmla="*/ 0 w 12"/>
                <a:gd name="T27" fmla="*/ 4 h 14"/>
                <a:gd name="T28" fmla="*/ 1 w 12"/>
                <a:gd name="T29" fmla="*/ 2 h 14"/>
                <a:gd name="T30" fmla="*/ 4 w 12"/>
                <a:gd name="T31" fmla="*/ 1 h 14"/>
                <a:gd name="T32" fmla="*/ 6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6" y="0"/>
                  </a:moveTo>
                  <a:lnTo>
                    <a:pt x="8" y="1"/>
                  </a:lnTo>
                  <a:lnTo>
                    <a:pt x="11" y="2"/>
                  </a:lnTo>
                  <a:lnTo>
                    <a:pt x="12" y="4"/>
                  </a:lnTo>
                  <a:lnTo>
                    <a:pt x="12" y="7"/>
                  </a:lnTo>
                  <a:lnTo>
                    <a:pt x="12" y="9"/>
                  </a:lnTo>
                  <a:lnTo>
                    <a:pt x="11" y="11"/>
                  </a:lnTo>
                  <a:lnTo>
                    <a:pt x="8" y="12"/>
                  </a:lnTo>
                  <a:lnTo>
                    <a:pt x="6" y="14"/>
                  </a:lnTo>
                  <a:lnTo>
                    <a:pt x="4" y="12"/>
                  </a:lnTo>
                  <a:lnTo>
                    <a:pt x="1" y="11"/>
                  </a:lnTo>
                  <a:lnTo>
                    <a:pt x="0" y="9"/>
                  </a:lnTo>
                  <a:lnTo>
                    <a:pt x="0" y="7"/>
                  </a:lnTo>
                  <a:lnTo>
                    <a:pt x="0" y="4"/>
                  </a:lnTo>
                  <a:lnTo>
                    <a:pt x="1" y="2"/>
                  </a:lnTo>
                  <a:lnTo>
                    <a:pt x="4" y="1"/>
                  </a:lnTo>
                  <a:lnTo>
                    <a:pt x="6"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0" name="Freeform 792"/>
            <p:cNvSpPr>
              <a:spLocks/>
            </p:cNvSpPr>
            <p:nvPr/>
          </p:nvSpPr>
          <p:spPr bwMode="auto">
            <a:xfrm>
              <a:off x="9482138" y="1354138"/>
              <a:ext cx="9525" cy="11113"/>
            </a:xfrm>
            <a:custGeom>
              <a:avLst/>
              <a:gdLst>
                <a:gd name="T0" fmla="*/ 5 w 11"/>
                <a:gd name="T1" fmla="*/ 0 h 14"/>
                <a:gd name="T2" fmla="*/ 8 w 11"/>
                <a:gd name="T3" fmla="*/ 1 h 14"/>
                <a:gd name="T4" fmla="*/ 10 w 11"/>
                <a:gd name="T5" fmla="*/ 2 h 14"/>
                <a:gd name="T6" fmla="*/ 11 w 11"/>
                <a:gd name="T7" fmla="*/ 5 h 14"/>
                <a:gd name="T8" fmla="*/ 11 w 11"/>
                <a:gd name="T9" fmla="*/ 7 h 14"/>
                <a:gd name="T10" fmla="*/ 11 w 11"/>
                <a:gd name="T11" fmla="*/ 9 h 14"/>
                <a:gd name="T12" fmla="*/ 10 w 11"/>
                <a:gd name="T13" fmla="*/ 12 h 14"/>
                <a:gd name="T14" fmla="*/ 8 w 11"/>
                <a:gd name="T15" fmla="*/ 13 h 14"/>
                <a:gd name="T16" fmla="*/ 5 w 11"/>
                <a:gd name="T17" fmla="*/ 14 h 14"/>
                <a:gd name="T18" fmla="*/ 3 w 11"/>
                <a:gd name="T19" fmla="*/ 13 h 14"/>
                <a:gd name="T20" fmla="*/ 1 w 11"/>
                <a:gd name="T21" fmla="*/ 12 h 14"/>
                <a:gd name="T22" fmla="*/ 0 w 11"/>
                <a:gd name="T23" fmla="*/ 9 h 14"/>
                <a:gd name="T24" fmla="*/ 0 w 11"/>
                <a:gd name="T25" fmla="*/ 7 h 14"/>
                <a:gd name="T26" fmla="*/ 0 w 11"/>
                <a:gd name="T27" fmla="*/ 5 h 14"/>
                <a:gd name="T28" fmla="*/ 1 w 11"/>
                <a:gd name="T29" fmla="*/ 2 h 14"/>
                <a:gd name="T30" fmla="*/ 3 w 11"/>
                <a:gd name="T31" fmla="*/ 1 h 14"/>
                <a:gd name="T32" fmla="*/ 5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5" y="0"/>
                  </a:moveTo>
                  <a:lnTo>
                    <a:pt x="8" y="1"/>
                  </a:lnTo>
                  <a:lnTo>
                    <a:pt x="10" y="2"/>
                  </a:lnTo>
                  <a:lnTo>
                    <a:pt x="11" y="5"/>
                  </a:lnTo>
                  <a:lnTo>
                    <a:pt x="11" y="7"/>
                  </a:lnTo>
                  <a:lnTo>
                    <a:pt x="11" y="9"/>
                  </a:lnTo>
                  <a:lnTo>
                    <a:pt x="10" y="12"/>
                  </a:lnTo>
                  <a:lnTo>
                    <a:pt x="8" y="13"/>
                  </a:lnTo>
                  <a:lnTo>
                    <a:pt x="5" y="14"/>
                  </a:lnTo>
                  <a:lnTo>
                    <a:pt x="3" y="13"/>
                  </a:lnTo>
                  <a:lnTo>
                    <a:pt x="1" y="12"/>
                  </a:lnTo>
                  <a:lnTo>
                    <a:pt x="0" y="9"/>
                  </a:lnTo>
                  <a:lnTo>
                    <a:pt x="0" y="7"/>
                  </a:lnTo>
                  <a:lnTo>
                    <a:pt x="0" y="5"/>
                  </a:lnTo>
                  <a:lnTo>
                    <a:pt x="1" y="2"/>
                  </a:lnTo>
                  <a:lnTo>
                    <a:pt x="3"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1" name="Freeform 793"/>
            <p:cNvSpPr>
              <a:spLocks/>
            </p:cNvSpPr>
            <p:nvPr/>
          </p:nvSpPr>
          <p:spPr bwMode="auto">
            <a:xfrm>
              <a:off x="9578975" y="1406525"/>
              <a:ext cx="9525" cy="11113"/>
            </a:xfrm>
            <a:custGeom>
              <a:avLst/>
              <a:gdLst>
                <a:gd name="T0" fmla="*/ 6 w 11"/>
                <a:gd name="T1" fmla="*/ 0 h 14"/>
                <a:gd name="T2" fmla="*/ 8 w 11"/>
                <a:gd name="T3" fmla="*/ 1 h 14"/>
                <a:gd name="T4" fmla="*/ 9 w 11"/>
                <a:gd name="T5" fmla="*/ 2 h 14"/>
                <a:gd name="T6" fmla="*/ 11 w 11"/>
                <a:gd name="T7" fmla="*/ 5 h 14"/>
                <a:gd name="T8" fmla="*/ 11 w 11"/>
                <a:gd name="T9" fmla="*/ 7 h 14"/>
                <a:gd name="T10" fmla="*/ 11 w 11"/>
                <a:gd name="T11" fmla="*/ 9 h 14"/>
                <a:gd name="T12" fmla="*/ 9 w 11"/>
                <a:gd name="T13" fmla="*/ 11 h 14"/>
                <a:gd name="T14" fmla="*/ 8 w 11"/>
                <a:gd name="T15" fmla="*/ 13 h 14"/>
                <a:gd name="T16" fmla="*/ 6 w 11"/>
                <a:gd name="T17" fmla="*/ 14 h 14"/>
                <a:gd name="T18" fmla="*/ 3 w 11"/>
                <a:gd name="T19" fmla="*/ 13 h 14"/>
                <a:gd name="T20" fmla="*/ 1 w 11"/>
                <a:gd name="T21" fmla="*/ 11 h 14"/>
                <a:gd name="T22" fmla="*/ 0 w 11"/>
                <a:gd name="T23" fmla="*/ 9 h 14"/>
                <a:gd name="T24" fmla="*/ 0 w 11"/>
                <a:gd name="T25" fmla="*/ 7 h 14"/>
                <a:gd name="T26" fmla="*/ 0 w 11"/>
                <a:gd name="T27" fmla="*/ 5 h 14"/>
                <a:gd name="T28" fmla="*/ 1 w 11"/>
                <a:gd name="T29" fmla="*/ 2 h 14"/>
                <a:gd name="T30" fmla="*/ 3 w 11"/>
                <a:gd name="T31" fmla="*/ 1 h 14"/>
                <a:gd name="T32" fmla="*/ 6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6" y="0"/>
                  </a:moveTo>
                  <a:lnTo>
                    <a:pt x="8" y="1"/>
                  </a:lnTo>
                  <a:lnTo>
                    <a:pt x="9" y="2"/>
                  </a:lnTo>
                  <a:lnTo>
                    <a:pt x="11" y="5"/>
                  </a:lnTo>
                  <a:lnTo>
                    <a:pt x="11" y="7"/>
                  </a:lnTo>
                  <a:lnTo>
                    <a:pt x="11" y="9"/>
                  </a:lnTo>
                  <a:lnTo>
                    <a:pt x="9" y="11"/>
                  </a:lnTo>
                  <a:lnTo>
                    <a:pt x="8" y="13"/>
                  </a:lnTo>
                  <a:lnTo>
                    <a:pt x="6" y="14"/>
                  </a:lnTo>
                  <a:lnTo>
                    <a:pt x="3" y="13"/>
                  </a:lnTo>
                  <a:lnTo>
                    <a:pt x="1" y="11"/>
                  </a:lnTo>
                  <a:lnTo>
                    <a:pt x="0" y="9"/>
                  </a:lnTo>
                  <a:lnTo>
                    <a:pt x="0" y="7"/>
                  </a:lnTo>
                  <a:lnTo>
                    <a:pt x="0" y="5"/>
                  </a:lnTo>
                  <a:lnTo>
                    <a:pt x="1" y="2"/>
                  </a:lnTo>
                  <a:lnTo>
                    <a:pt x="3" y="1"/>
                  </a:lnTo>
                  <a:lnTo>
                    <a:pt x="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2" name="Freeform 794"/>
            <p:cNvSpPr>
              <a:spLocks/>
            </p:cNvSpPr>
            <p:nvPr/>
          </p:nvSpPr>
          <p:spPr bwMode="auto">
            <a:xfrm>
              <a:off x="9582150" y="1412875"/>
              <a:ext cx="7938" cy="11113"/>
            </a:xfrm>
            <a:custGeom>
              <a:avLst/>
              <a:gdLst>
                <a:gd name="T0" fmla="*/ 6 w 12"/>
                <a:gd name="T1" fmla="*/ 0 h 14"/>
                <a:gd name="T2" fmla="*/ 8 w 12"/>
                <a:gd name="T3" fmla="*/ 1 h 14"/>
                <a:gd name="T4" fmla="*/ 11 w 12"/>
                <a:gd name="T5" fmla="*/ 2 h 14"/>
                <a:gd name="T6" fmla="*/ 12 w 12"/>
                <a:gd name="T7" fmla="*/ 5 h 14"/>
                <a:gd name="T8" fmla="*/ 12 w 12"/>
                <a:gd name="T9" fmla="*/ 8 h 14"/>
                <a:gd name="T10" fmla="*/ 12 w 12"/>
                <a:gd name="T11" fmla="*/ 10 h 14"/>
                <a:gd name="T12" fmla="*/ 11 w 12"/>
                <a:gd name="T13" fmla="*/ 13 h 14"/>
                <a:gd name="T14" fmla="*/ 8 w 12"/>
                <a:gd name="T15" fmla="*/ 14 h 14"/>
                <a:gd name="T16" fmla="*/ 6 w 12"/>
                <a:gd name="T17" fmla="*/ 14 h 14"/>
                <a:gd name="T18" fmla="*/ 4 w 12"/>
                <a:gd name="T19" fmla="*/ 14 h 14"/>
                <a:gd name="T20" fmla="*/ 1 w 12"/>
                <a:gd name="T21" fmla="*/ 13 h 14"/>
                <a:gd name="T22" fmla="*/ 0 w 12"/>
                <a:gd name="T23" fmla="*/ 10 h 14"/>
                <a:gd name="T24" fmla="*/ 0 w 12"/>
                <a:gd name="T25" fmla="*/ 8 h 14"/>
                <a:gd name="T26" fmla="*/ 0 w 12"/>
                <a:gd name="T27" fmla="*/ 5 h 14"/>
                <a:gd name="T28" fmla="*/ 1 w 12"/>
                <a:gd name="T29" fmla="*/ 2 h 14"/>
                <a:gd name="T30" fmla="*/ 4 w 12"/>
                <a:gd name="T31" fmla="*/ 1 h 14"/>
                <a:gd name="T32" fmla="*/ 6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6" y="0"/>
                  </a:moveTo>
                  <a:lnTo>
                    <a:pt x="8" y="1"/>
                  </a:lnTo>
                  <a:lnTo>
                    <a:pt x="11" y="2"/>
                  </a:lnTo>
                  <a:lnTo>
                    <a:pt x="12" y="5"/>
                  </a:lnTo>
                  <a:lnTo>
                    <a:pt x="12" y="8"/>
                  </a:lnTo>
                  <a:lnTo>
                    <a:pt x="12" y="10"/>
                  </a:lnTo>
                  <a:lnTo>
                    <a:pt x="11" y="13"/>
                  </a:lnTo>
                  <a:lnTo>
                    <a:pt x="8" y="14"/>
                  </a:lnTo>
                  <a:lnTo>
                    <a:pt x="6" y="14"/>
                  </a:lnTo>
                  <a:lnTo>
                    <a:pt x="4" y="14"/>
                  </a:lnTo>
                  <a:lnTo>
                    <a:pt x="1" y="13"/>
                  </a:lnTo>
                  <a:lnTo>
                    <a:pt x="0" y="10"/>
                  </a:lnTo>
                  <a:lnTo>
                    <a:pt x="0" y="8"/>
                  </a:lnTo>
                  <a:lnTo>
                    <a:pt x="0" y="5"/>
                  </a:lnTo>
                  <a:lnTo>
                    <a:pt x="1" y="2"/>
                  </a:lnTo>
                  <a:lnTo>
                    <a:pt x="4" y="1"/>
                  </a:lnTo>
                  <a:lnTo>
                    <a:pt x="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3" name="Freeform 795"/>
            <p:cNvSpPr>
              <a:spLocks/>
            </p:cNvSpPr>
            <p:nvPr/>
          </p:nvSpPr>
          <p:spPr bwMode="auto">
            <a:xfrm>
              <a:off x="9504363" y="1216025"/>
              <a:ext cx="7938" cy="11113"/>
            </a:xfrm>
            <a:custGeom>
              <a:avLst/>
              <a:gdLst>
                <a:gd name="T0" fmla="*/ 6 w 12"/>
                <a:gd name="T1" fmla="*/ 0 h 14"/>
                <a:gd name="T2" fmla="*/ 8 w 12"/>
                <a:gd name="T3" fmla="*/ 1 h 14"/>
                <a:gd name="T4" fmla="*/ 11 w 12"/>
                <a:gd name="T5" fmla="*/ 3 h 14"/>
                <a:gd name="T6" fmla="*/ 12 w 12"/>
                <a:gd name="T7" fmla="*/ 5 h 14"/>
                <a:gd name="T8" fmla="*/ 12 w 12"/>
                <a:gd name="T9" fmla="*/ 7 h 14"/>
                <a:gd name="T10" fmla="*/ 12 w 12"/>
                <a:gd name="T11" fmla="*/ 9 h 14"/>
                <a:gd name="T12" fmla="*/ 11 w 12"/>
                <a:gd name="T13" fmla="*/ 12 h 14"/>
                <a:gd name="T14" fmla="*/ 8 w 12"/>
                <a:gd name="T15" fmla="*/ 13 h 14"/>
                <a:gd name="T16" fmla="*/ 6 w 12"/>
                <a:gd name="T17" fmla="*/ 14 h 14"/>
                <a:gd name="T18" fmla="*/ 4 w 12"/>
                <a:gd name="T19" fmla="*/ 13 h 14"/>
                <a:gd name="T20" fmla="*/ 1 w 12"/>
                <a:gd name="T21" fmla="*/ 12 h 14"/>
                <a:gd name="T22" fmla="*/ 0 w 12"/>
                <a:gd name="T23" fmla="*/ 9 h 14"/>
                <a:gd name="T24" fmla="*/ 0 w 12"/>
                <a:gd name="T25" fmla="*/ 7 h 14"/>
                <a:gd name="T26" fmla="*/ 0 w 12"/>
                <a:gd name="T27" fmla="*/ 5 h 14"/>
                <a:gd name="T28" fmla="*/ 1 w 12"/>
                <a:gd name="T29" fmla="*/ 3 h 14"/>
                <a:gd name="T30" fmla="*/ 4 w 12"/>
                <a:gd name="T31" fmla="*/ 1 h 14"/>
                <a:gd name="T32" fmla="*/ 6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6" y="0"/>
                  </a:moveTo>
                  <a:lnTo>
                    <a:pt x="8" y="1"/>
                  </a:lnTo>
                  <a:lnTo>
                    <a:pt x="11" y="3"/>
                  </a:lnTo>
                  <a:lnTo>
                    <a:pt x="12" y="5"/>
                  </a:lnTo>
                  <a:lnTo>
                    <a:pt x="12" y="7"/>
                  </a:lnTo>
                  <a:lnTo>
                    <a:pt x="12" y="9"/>
                  </a:lnTo>
                  <a:lnTo>
                    <a:pt x="11" y="12"/>
                  </a:lnTo>
                  <a:lnTo>
                    <a:pt x="8" y="13"/>
                  </a:lnTo>
                  <a:lnTo>
                    <a:pt x="6" y="14"/>
                  </a:lnTo>
                  <a:lnTo>
                    <a:pt x="4" y="13"/>
                  </a:lnTo>
                  <a:lnTo>
                    <a:pt x="1" y="12"/>
                  </a:lnTo>
                  <a:lnTo>
                    <a:pt x="0" y="9"/>
                  </a:lnTo>
                  <a:lnTo>
                    <a:pt x="0" y="7"/>
                  </a:lnTo>
                  <a:lnTo>
                    <a:pt x="0" y="5"/>
                  </a:lnTo>
                  <a:lnTo>
                    <a:pt x="1" y="3"/>
                  </a:lnTo>
                  <a:lnTo>
                    <a:pt x="4" y="1"/>
                  </a:lnTo>
                  <a:lnTo>
                    <a:pt x="6"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Freeform 796"/>
            <p:cNvSpPr>
              <a:spLocks/>
            </p:cNvSpPr>
            <p:nvPr/>
          </p:nvSpPr>
          <p:spPr bwMode="auto">
            <a:xfrm>
              <a:off x="9482138" y="1290638"/>
              <a:ext cx="9525" cy="11113"/>
            </a:xfrm>
            <a:custGeom>
              <a:avLst/>
              <a:gdLst>
                <a:gd name="T0" fmla="*/ 5 w 11"/>
                <a:gd name="T1" fmla="*/ 0 h 13"/>
                <a:gd name="T2" fmla="*/ 8 w 11"/>
                <a:gd name="T3" fmla="*/ 1 h 13"/>
                <a:gd name="T4" fmla="*/ 10 w 11"/>
                <a:gd name="T5" fmla="*/ 2 h 13"/>
                <a:gd name="T6" fmla="*/ 11 w 11"/>
                <a:gd name="T7" fmla="*/ 4 h 13"/>
                <a:gd name="T8" fmla="*/ 11 w 11"/>
                <a:gd name="T9" fmla="*/ 7 h 13"/>
                <a:gd name="T10" fmla="*/ 11 w 11"/>
                <a:gd name="T11" fmla="*/ 9 h 13"/>
                <a:gd name="T12" fmla="*/ 10 w 11"/>
                <a:gd name="T13" fmla="*/ 11 h 13"/>
                <a:gd name="T14" fmla="*/ 8 w 11"/>
                <a:gd name="T15" fmla="*/ 12 h 13"/>
                <a:gd name="T16" fmla="*/ 5 w 11"/>
                <a:gd name="T17" fmla="*/ 13 h 13"/>
                <a:gd name="T18" fmla="*/ 3 w 11"/>
                <a:gd name="T19" fmla="*/ 12 h 13"/>
                <a:gd name="T20" fmla="*/ 1 w 11"/>
                <a:gd name="T21" fmla="*/ 11 h 13"/>
                <a:gd name="T22" fmla="*/ 0 w 11"/>
                <a:gd name="T23" fmla="*/ 9 h 13"/>
                <a:gd name="T24" fmla="*/ 0 w 11"/>
                <a:gd name="T25" fmla="*/ 7 h 13"/>
                <a:gd name="T26" fmla="*/ 0 w 11"/>
                <a:gd name="T27" fmla="*/ 4 h 13"/>
                <a:gd name="T28" fmla="*/ 1 w 11"/>
                <a:gd name="T29" fmla="*/ 2 h 13"/>
                <a:gd name="T30" fmla="*/ 3 w 11"/>
                <a:gd name="T31" fmla="*/ 1 h 13"/>
                <a:gd name="T32" fmla="*/ 5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5" y="0"/>
                  </a:moveTo>
                  <a:lnTo>
                    <a:pt x="8" y="1"/>
                  </a:lnTo>
                  <a:lnTo>
                    <a:pt x="10" y="2"/>
                  </a:lnTo>
                  <a:lnTo>
                    <a:pt x="11" y="4"/>
                  </a:lnTo>
                  <a:lnTo>
                    <a:pt x="11" y="7"/>
                  </a:lnTo>
                  <a:lnTo>
                    <a:pt x="11" y="9"/>
                  </a:lnTo>
                  <a:lnTo>
                    <a:pt x="10" y="11"/>
                  </a:lnTo>
                  <a:lnTo>
                    <a:pt x="8" y="12"/>
                  </a:lnTo>
                  <a:lnTo>
                    <a:pt x="5" y="13"/>
                  </a:lnTo>
                  <a:lnTo>
                    <a:pt x="3" y="12"/>
                  </a:lnTo>
                  <a:lnTo>
                    <a:pt x="1" y="11"/>
                  </a:lnTo>
                  <a:lnTo>
                    <a:pt x="0" y="9"/>
                  </a:lnTo>
                  <a:lnTo>
                    <a:pt x="0" y="7"/>
                  </a:lnTo>
                  <a:lnTo>
                    <a:pt x="0" y="4"/>
                  </a:lnTo>
                  <a:lnTo>
                    <a:pt x="1" y="2"/>
                  </a:lnTo>
                  <a:lnTo>
                    <a:pt x="3"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797"/>
            <p:cNvSpPr>
              <a:spLocks/>
            </p:cNvSpPr>
            <p:nvPr/>
          </p:nvSpPr>
          <p:spPr bwMode="auto">
            <a:xfrm>
              <a:off x="9578975" y="1344613"/>
              <a:ext cx="9525" cy="11113"/>
            </a:xfrm>
            <a:custGeom>
              <a:avLst/>
              <a:gdLst>
                <a:gd name="T0" fmla="*/ 6 w 11"/>
                <a:gd name="T1" fmla="*/ 0 h 14"/>
                <a:gd name="T2" fmla="*/ 8 w 11"/>
                <a:gd name="T3" fmla="*/ 0 h 14"/>
                <a:gd name="T4" fmla="*/ 9 w 11"/>
                <a:gd name="T5" fmla="*/ 2 h 14"/>
                <a:gd name="T6" fmla="*/ 11 w 11"/>
                <a:gd name="T7" fmla="*/ 4 h 14"/>
                <a:gd name="T8" fmla="*/ 11 w 11"/>
                <a:gd name="T9" fmla="*/ 6 h 14"/>
                <a:gd name="T10" fmla="*/ 11 w 11"/>
                <a:gd name="T11" fmla="*/ 10 h 14"/>
                <a:gd name="T12" fmla="*/ 9 w 11"/>
                <a:gd name="T13" fmla="*/ 12 h 14"/>
                <a:gd name="T14" fmla="*/ 8 w 11"/>
                <a:gd name="T15" fmla="*/ 13 h 14"/>
                <a:gd name="T16" fmla="*/ 6 w 11"/>
                <a:gd name="T17" fmla="*/ 14 h 14"/>
                <a:gd name="T18" fmla="*/ 3 w 11"/>
                <a:gd name="T19" fmla="*/ 13 h 14"/>
                <a:gd name="T20" fmla="*/ 1 w 11"/>
                <a:gd name="T21" fmla="*/ 12 h 14"/>
                <a:gd name="T22" fmla="*/ 0 w 11"/>
                <a:gd name="T23" fmla="*/ 10 h 14"/>
                <a:gd name="T24" fmla="*/ 0 w 11"/>
                <a:gd name="T25" fmla="*/ 6 h 14"/>
                <a:gd name="T26" fmla="*/ 0 w 11"/>
                <a:gd name="T27" fmla="*/ 4 h 14"/>
                <a:gd name="T28" fmla="*/ 1 w 11"/>
                <a:gd name="T29" fmla="*/ 2 h 14"/>
                <a:gd name="T30" fmla="*/ 3 w 11"/>
                <a:gd name="T31" fmla="*/ 0 h 14"/>
                <a:gd name="T32" fmla="*/ 6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6" y="0"/>
                  </a:moveTo>
                  <a:lnTo>
                    <a:pt x="8" y="0"/>
                  </a:lnTo>
                  <a:lnTo>
                    <a:pt x="9" y="2"/>
                  </a:lnTo>
                  <a:lnTo>
                    <a:pt x="11" y="4"/>
                  </a:lnTo>
                  <a:lnTo>
                    <a:pt x="11" y="6"/>
                  </a:lnTo>
                  <a:lnTo>
                    <a:pt x="11" y="10"/>
                  </a:lnTo>
                  <a:lnTo>
                    <a:pt x="9" y="12"/>
                  </a:lnTo>
                  <a:lnTo>
                    <a:pt x="8" y="13"/>
                  </a:lnTo>
                  <a:lnTo>
                    <a:pt x="6" y="14"/>
                  </a:lnTo>
                  <a:lnTo>
                    <a:pt x="3" y="13"/>
                  </a:lnTo>
                  <a:lnTo>
                    <a:pt x="1" y="12"/>
                  </a:lnTo>
                  <a:lnTo>
                    <a:pt x="0" y="10"/>
                  </a:lnTo>
                  <a:lnTo>
                    <a:pt x="0" y="6"/>
                  </a:lnTo>
                  <a:lnTo>
                    <a:pt x="0" y="4"/>
                  </a:lnTo>
                  <a:lnTo>
                    <a:pt x="1" y="2"/>
                  </a:lnTo>
                  <a:lnTo>
                    <a:pt x="3" y="0"/>
                  </a:lnTo>
                  <a:lnTo>
                    <a:pt x="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Freeform 798"/>
            <p:cNvSpPr>
              <a:spLocks/>
            </p:cNvSpPr>
            <p:nvPr/>
          </p:nvSpPr>
          <p:spPr bwMode="auto">
            <a:xfrm>
              <a:off x="9582150" y="1344613"/>
              <a:ext cx="7938" cy="11113"/>
            </a:xfrm>
            <a:custGeom>
              <a:avLst/>
              <a:gdLst>
                <a:gd name="T0" fmla="*/ 6 w 12"/>
                <a:gd name="T1" fmla="*/ 0 h 15"/>
                <a:gd name="T2" fmla="*/ 8 w 12"/>
                <a:gd name="T3" fmla="*/ 0 h 15"/>
                <a:gd name="T4" fmla="*/ 11 w 12"/>
                <a:gd name="T5" fmla="*/ 2 h 15"/>
                <a:gd name="T6" fmla="*/ 12 w 12"/>
                <a:gd name="T7" fmla="*/ 4 h 15"/>
                <a:gd name="T8" fmla="*/ 12 w 12"/>
                <a:gd name="T9" fmla="*/ 7 h 15"/>
                <a:gd name="T10" fmla="*/ 12 w 12"/>
                <a:gd name="T11" fmla="*/ 11 h 15"/>
                <a:gd name="T12" fmla="*/ 11 w 12"/>
                <a:gd name="T13" fmla="*/ 13 h 15"/>
                <a:gd name="T14" fmla="*/ 8 w 12"/>
                <a:gd name="T15" fmla="*/ 14 h 15"/>
                <a:gd name="T16" fmla="*/ 6 w 12"/>
                <a:gd name="T17" fmla="*/ 15 h 15"/>
                <a:gd name="T18" fmla="*/ 4 w 12"/>
                <a:gd name="T19" fmla="*/ 14 h 15"/>
                <a:gd name="T20" fmla="*/ 1 w 12"/>
                <a:gd name="T21" fmla="*/ 13 h 15"/>
                <a:gd name="T22" fmla="*/ 0 w 12"/>
                <a:gd name="T23" fmla="*/ 11 h 15"/>
                <a:gd name="T24" fmla="*/ 0 w 12"/>
                <a:gd name="T25" fmla="*/ 7 h 15"/>
                <a:gd name="T26" fmla="*/ 0 w 12"/>
                <a:gd name="T27" fmla="*/ 4 h 15"/>
                <a:gd name="T28" fmla="*/ 1 w 12"/>
                <a:gd name="T29" fmla="*/ 2 h 15"/>
                <a:gd name="T30" fmla="*/ 4 w 12"/>
                <a:gd name="T31" fmla="*/ 0 h 15"/>
                <a:gd name="T32" fmla="*/ 6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6" y="0"/>
                  </a:moveTo>
                  <a:lnTo>
                    <a:pt x="8" y="0"/>
                  </a:lnTo>
                  <a:lnTo>
                    <a:pt x="11" y="2"/>
                  </a:lnTo>
                  <a:lnTo>
                    <a:pt x="12" y="4"/>
                  </a:lnTo>
                  <a:lnTo>
                    <a:pt x="12" y="7"/>
                  </a:lnTo>
                  <a:lnTo>
                    <a:pt x="12" y="11"/>
                  </a:lnTo>
                  <a:lnTo>
                    <a:pt x="11" y="13"/>
                  </a:lnTo>
                  <a:lnTo>
                    <a:pt x="8" y="14"/>
                  </a:lnTo>
                  <a:lnTo>
                    <a:pt x="6" y="15"/>
                  </a:lnTo>
                  <a:lnTo>
                    <a:pt x="4" y="14"/>
                  </a:lnTo>
                  <a:lnTo>
                    <a:pt x="1" y="13"/>
                  </a:lnTo>
                  <a:lnTo>
                    <a:pt x="0" y="11"/>
                  </a:lnTo>
                  <a:lnTo>
                    <a:pt x="0" y="7"/>
                  </a:lnTo>
                  <a:lnTo>
                    <a:pt x="0" y="4"/>
                  </a:lnTo>
                  <a:lnTo>
                    <a:pt x="1" y="2"/>
                  </a:lnTo>
                  <a:lnTo>
                    <a:pt x="4" y="0"/>
                  </a:lnTo>
                  <a:lnTo>
                    <a:pt x="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799"/>
            <p:cNvSpPr>
              <a:spLocks/>
            </p:cNvSpPr>
            <p:nvPr/>
          </p:nvSpPr>
          <p:spPr bwMode="auto">
            <a:xfrm>
              <a:off x="9478963" y="1235075"/>
              <a:ext cx="9525" cy="12700"/>
            </a:xfrm>
            <a:custGeom>
              <a:avLst/>
              <a:gdLst>
                <a:gd name="T0" fmla="*/ 6 w 12"/>
                <a:gd name="T1" fmla="*/ 0 h 15"/>
                <a:gd name="T2" fmla="*/ 8 w 12"/>
                <a:gd name="T3" fmla="*/ 2 h 15"/>
                <a:gd name="T4" fmla="*/ 11 w 12"/>
                <a:gd name="T5" fmla="*/ 3 h 15"/>
                <a:gd name="T6" fmla="*/ 12 w 12"/>
                <a:gd name="T7" fmla="*/ 6 h 15"/>
                <a:gd name="T8" fmla="*/ 12 w 12"/>
                <a:gd name="T9" fmla="*/ 8 h 15"/>
                <a:gd name="T10" fmla="*/ 12 w 12"/>
                <a:gd name="T11" fmla="*/ 11 h 15"/>
                <a:gd name="T12" fmla="*/ 11 w 12"/>
                <a:gd name="T13" fmla="*/ 13 h 15"/>
                <a:gd name="T14" fmla="*/ 8 w 12"/>
                <a:gd name="T15" fmla="*/ 14 h 15"/>
                <a:gd name="T16" fmla="*/ 6 w 12"/>
                <a:gd name="T17" fmla="*/ 15 h 15"/>
                <a:gd name="T18" fmla="*/ 4 w 12"/>
                <a:gd name="T19" fmla="*/ 14 h 15"/>
                <a:gd name="T20" fmla="*/ 1 w 12"/>
                <a:gd name="T21" fmla="*/ 13 h 15"/>
                <a:gd name="T22" fmla="*/ 0 w 12"/>
                <a:gd name="T23" fmla="*/ 11 h 15"/>
                <a:gd name="T24" fmla="*/ 0 w 12"/>
                <a:gd name="T25" fmla="*/ 8 h 15"/>
                <a:gd name="T26" fmla="*/ 0 w 12"/>
                <a:gd name="T27" fmla="*/ 6 h 15"/>
                <a:gd name="T28" fmla="*/ 1 w 12"/>
                <a:gd name="T29" fmla="*/ 3 h 15"/>
                <a:gd name="T30" fmla="*/ 4 w 12"/>
                <a:gd name="T31" fmla="*/ 2 h 15"/>
                <a:gd name="T32" fmla="*/ 6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6" y="0"/>
                  </a:moveTo>
                  <a:lnTo>
                    <a:pt x="8" y="2"/>
                  </a:lnTo>
                  <a:lnTo>
                    <a:pt x="11" y="3"/>
                  </a:lnTo>
                  <a:lnTo>
                    <a:pt x="12" y="6"/>
                  </a:lnTo>
                  <a:lnTo>
                    <a:pt x="12" y="8"/>
                  </a:lnTo>
                  <a:lnTo>
                    <a:pt x="12" y="11"/>
                  </a:lnTo>
                  <a:lnTo>
                    <a:pt x="11" y="13"/>
                  </a:lnTo>
                  <a:lnTo>
                    <a:pt x="8" y="14"/>
                  </a:lnTo>
                  <a:lnTo>
                    <a:pt x="6" y="15"/>
                  </a:lnTo>
                  <a:lnTo>
                    <a:pt x="4" y="14"/>
                  </a:lnTo>
                  <a:lnTo>
                    <a:pt x="1" y="13"/>
                  </a:lnTo>
                  <a:lnTo>
                    <a:pt x="0" y="11"/>
                  </a:lnTo>
                  <a:lnTo>
                    <a:pt x="0" y="8"/>
                  </a:lnTo>
                  <a:lnTo>
                    <a:pt x="0" y="6"/>
                  </a:lnTo>
                  <a:lnTo>
                    <a:pt x="1" y="3"/>
                  </a:lnTo>
                  <a:lnTo>
                    <a:pt x="4" y="2"/>
                  </a:lnTo>
                  <a:lnTo>
                    <a:pt x="6"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8" name="Freeform 800"/>
            <p:cNvSpPr>
              <a:spLocks/>
            </p:cNvSpPr>
            <p:nvPr/>
          </p:nvSpPr>
          <p:spPr bwMode="auto">
            <a:xfrm>
              <a:off x="9456738" y="1309688"/>
              <a:ext cx="9525" cy="12700"/>
            </a:xfrm>
            <a:custGeom>
              <a:avLst/>
              <a:gdLst>
                <a:gd name="T0" fmla="*/ 5 w 11"/>
                <a:gd name="T1" fmla="*/ 0 h 15"/>
                <a:gd name="T2" fmla="*/ 8 w 11"/>
                <a:gd name="T3" fmla="*/ 1 h 15"/>
                <a:gd name="T4" fmla="*/ 10 w 11"/>
                <a:gd name="T5" fmla="*/ 2 h 15"/>
                <a:gd name="T6" fmla="*/ 11 w 11"/>
                <a:gd name="T7" fmla="*/ 6 h 15"/>
                <a:gd name="T8" fmla="*/ 11 w 11"/>
                <a:gd name="T9" fmla="*/ 8 h 15"/>
                <a:gd name="T10" fmla="*/ 11 w 11"/>
                <a:gd name="T11" fmla="*/ 10 h 15"/>
                <a:gd name="T12" fmla="*/ 10 w 11"/>
                <a:gd name="T13" fmla="*/ 13 h 15"/>
                <a:gd name="T14" fmla="*/ 8 w 11"/>
                <a:gd name="T15" fmla="*/ 14 h 15"/>
                <a:gd name="T16" fmla="*/ 5 w 11"/>
                <a:gd name="T17" fmla="*/ 15 h 15"/>
                <a:gd name="T18" fmla="*/ 3 w 11"/>
                <a:gd name="T19" fmla="*/ 14 h 15"/>
                <a:gd name="T20" fmla="*/ 1 w 11"/>
                <a:gd name="T21" fmla="*/ 13 h 15"/>
                <a:gd name="T22" fmla="*/ 0 w 11"/>
                <a:gd name="T23" fmla="*/ 10 h 15"/>
                <a:gd name="T24" fmla="*/ 0 w 11"/>
                <a:gd name="T25" fmla="*/ 8 h 15"/>
                <a:gd name="T26" fmla="*/ 0 w 11"/>
                <a:gd name="T27" fmla="*/ 6 h 15"/>
                <a:gd name="T28" fmla="*/ 1 w 11"/>
                <a:gd name="T29" fmla="*/ 2 h 15"/>
                <a:gd name="T30" fmla="*/ 3 w 11"/>
                <a:gd name="T31" fmla="*/ 1 h 15"/>
                <a:gd name="T32" fmla="*/ 5 w 11"/>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5">
                  <a:moveTo>
                    <a:pt x="5" y="0"/>
                  </a:moveTo>
                  <a:lnTo>
                    <a:pt x="8" y="1"/>
                  </a:lnTo>
                  <a:lnTo>
                    <a:pt x="10" y="2"/>
                  </a:lnTo>
                  <a:lnTo>
                    <a:pt x="11" y="6"/>
                  </a:lnTo>
                  <a:lnTo>
                    <a:pt x="11" y="8"/>
                  </a:lnTo>
                  <a:lnTo>
                    <a:pt x="11" y="10"/>
                  </a:lnTo>
                  <a:lnTo>
                    <a:pt x="10" y="13"/>
                  </a:lnTo>
                  <a:lnTo>
                    <a:pt x="8" y="14"/>
                  </a:lnTo>
                  <a:lnTo>
                    <a:pt x="5" y="15"/>
                  </a:lnTo>
                  <a:lnTo>
                    <a:pt x="3" y="14"/>
                  </a:lnTo>
                  <a:lnTo>
                    <a:pt x="1" y="13"/>
                  </a:lnTo>
                  <a:lnTo>
                    <a:pt x="0" y="10"/>
                  </a:lnTo>
                  <a:lnTo>
                    <a:pt x="0" y="8"/>
                  </a:lnTo>
                  <a:lnTo>
                    <a:pt x="0" y="6"/>
                  </a:lnTo>
                  <a:lnTo>
                    <a:pt x="1" y="2"/>
                  </a:lnTo>
                  <a:lnTo>
                    <a:pt x="3"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9" name="Freeform 801"/>
            <p:cNvSpPr>
              <a:spLocks/>
            </p:cNvSpPr>
            <p:nvPr/>
          </p:nvSpPr>
          <p:spPr bwMode="auto">
            <a:xfrm>
              <a:off x="9553575" y="1363663"/>
              <a:ext cx="9525" cy="11113"/>
            </a:xfrm>
            <a:custGeom>
              <a:avLst/>
              <a:gdLst>
                <a:gd name="T0" fmla="*/ 5 w 11"/>
                <a:gd name="T1" fmla="*/ 0 h 14"/>
                <a:gd name="T2" fmla="*/ 8 w 11"/>
                <a:gd name="T3" fmla="*/ 1 h 14"/>
                <a:gd name="T4" fmla="*/ 9 w 11"/>
                <a:gd name="T5" fmla="*/ 2 h 14"/>
                <a:gd name="T6" fmla="*/ 11 w 11"/>
                <a:gd name="T7" fmla="*/ 4 h 14"/>
                <a:gd name="T8" fmla="*/ 11 w 11"/>
                <a:gd name="T9" fmla="*/ 7 h 14"/>
                <a:gd name="T10" fmla="*/ 11 w 11"/>
                <a:gd name="T11" fmla="*/ 10 h 14"/>
                <a:gd name="T12" fmla="*/ 9 w 11"/>
                <a:gd name="T13" fmla="*/ 11 h 14"/>
                <a:gd name="T14" fmla="*/ 8 w 11"/>
                <a:gd name="T15" fmla="*/ 14 h 14"/>
                <a:gd name="T16" fmla="*/ 5 w 11"/>
                <a:gd name="T17" fmla="*/ 14 h 14"/>
                <a:gd name="T18" fmla="*/ 3 w 11"/>
                <a:gd name="T19" fmla="*/ 14 h 14"/>
                <a:gd name="T20" fmla="*/ 1 w 11"/>
                <a:gd name="T21" fmla="*/ 11 h 14"/>
                <a:gd name="T22" fmla="*/ 0 w 11"/>
                <a:gd name="T23" fmla="*/ 10 h 14"/>
                <a:gd name="T24" fmla="*/ 0 w 11"/>
                <a:gd name="T25" fmla="*/ 7 h 14"/>
                <a:gd name="T26" fmla="*/ 0 w 11"/>
                <a:gd name="T27" fmla="*/ 4 h 14"/>
                <a:gd name="T28" fmla="*/ 1 w 11"/>
                <a:gd name="T29" fmla="*/ 2 h 14"/>
                <a:gd name="T30" fmla="*/ 3 w 11"/>
                <a:gd name="T31" fmla="*/ 1 h 14"/>
                <a:gd name="T32" fmla="*/ 5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5" y="0"/>
                  </a:moveTo>
                  <a:lnTo>
                    <a:pt x="8" y="1"/>
                  </a:lnTo>
                  <a:lnTo>
                    <a:pt x="9" y="2"/>
                  </a:lnTo>
                  <a:lnTo>
                    <a:pt x="11" y="4"/>
                  </a:lnTo>
                  <a:lnTo>
                    <a:pt x="11" y="7"/>
                  </a:lnTo>
                  <a:lnTo>
                    <a:pt x="11" y="10"/>
                  </a:lnTo>
                  <a:lnTo>
                    <a:pt x="9" y="11"/>
                  </a:lnTo>
                  <a:lnTo>
                    <a:pt x="8" y="14"/>
                  </a:lnTo>
                  <a:lnTo>
                    <a:pt x="5" y="14"/>
                  </a:lnTo>
                  <a:lnTo>
                    <a:pt x="3" y="14"/>
                  </a:lnTo>
                  <a:lnTo>
                    <a:pt x="1" y="11"/>
                  </a:lnTo>
                  <a:lnTo>
                    <a:pt x="0" y="10"/>
                  </a:lnTo>
                  <a:lnTo>
                    <a:pt x="0" y="7"/>
                  </a:lnTo>
                  <a:lnTo>
                    <a:pt x="0" y="4"/>
                  </a:lnTo>
                  <a:lnTo>
                    <a:pt x="1" y="2"/>
                  </a:lnTo>
                  <a:lnTo>
                    <a:pt x="3"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Freeform 802"/>
            <p:cNvSpPr>
              <a:spLocks/>
            </p:cNvSpPr>
            <p:nvPr/>
          </p:nvSpPr>
          <p:spPr bwMode="auto">
            <a:xfrm>
              <a:off x="9553575" y="1366838"/>
              <a:ext cx="11113" cy="12700"/>
            </a:xfrm>
            <a:custGeom>
              <a:avLst/>
              <a:gdLst>
                <a:gd name="T0" fmla="*/ 5 w 12"/>
                <a:gd name="T1" fmla="*/ 0 h 15"/>
                <a:gd name="T2" fmla="*/ 8 w 12"/>
                <a:gd name="T3" fmla="*/ 1 h 15"/>
                <a:gd name="T4" fmla="*/ 10 w 12"/>
                <a:gd name="T5" fmla="*/ 3 h 15"/>
                <a:gd name="T6" fmla="*/ 11 w 12"/>
                <a:gd name="T7" fmla="*/ 5 h 15"/>
                <a:gd name="T8" fmla="*/ 12 w 12"/>
                <a:gd name="T9" fmla="*/ 7 h 15"/>
                <a:gd name="T10" fmla="*/ 11 w 12"/>
                <a:gd name="T11" fmla="*/ 11 h 15"/>
                <a:gd name="T12" fmla="*/ 10 w 12"/>
                <a:gd name="T13" fmla="*/ 13 h 15"/>
                <a:gd name="T14" fmla="*/ 8 w 12"/>
                <a:gd name="T15" fmla="*/ 14 h 15"/>
                <a:gd name="T16" fmla="*/ 5 w 12"/>
                <a:gd name="T17" fmla="*/ 15 h 15"/>
                <a:gd name="T18" fmla="*/ 3 w 12"/>
                <a:gd name="T19" fmla="*/ 14 h 15"/>
                <a:gd name="T20" fmla="*/ 1 w 12"/>
                <a:gd name="T21" fmla="*/ 13 h 15"/>
                <a:gd name="T22" fmla="*/ 0 w 12"/>
                <a:gd name="T23" fmla="*/ 11 h 15"/>
                <a:gd name="T24" fmla="*/ 0 w 12"/>
                <a:gd name="T25" fmla="*/ 7 h 15"/>
                <a:gd name="T26" fmla="*/ 0 w 12"/>
                <a:gd name="T27" fmla="*/ 5 h 15"/>
                <a:gd name="T28" fmla="*/ 1 w 12"/>
                <a:gd name="T29" fmla="*/ 3 h 15"/>
                <a:gd name="T30" fmla="*/ 3 w 12"/>
                <a:gd name="T31" fmla="*/ 1 h 15"/>
                <a:gd name="T32" fmla="*/ 5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5" y="0"/>
                  </a:moveTo>
                  <a:lnTo>
                    <a:pt x="8" y="1"/>
                  </a:lnTo>
                  <a:lnTo>
                    <a:pt x="10" y="3"/>
                  </a:lnTo>
                  <a:lnTo>
                    <a:pt x="11" y="5"/>
                  </a:lnTo>
                  <a:lnTo>
                    <a:pt x="12" y="7"/>
                  </a:lnTo>
                  <a:lnTo>
                    <a:pt x="11" y="11"/>
                  </a:lnTo>
                  <a:lnTo>
                    <a:pt x="10" y="13"/>
                  </a:lnTo>
                  <a:lnTo>
                    <a:pt x="8" y="14"/>
                  </a:lnTo>
                  <a:lnTo>
                    <a:pt x="5" y="15"/>
                  </a:lnTo>
                  <a:lnTo>
                    <a:pt x="3" y="14"/>
                  </a:lnTo>
                  <a:lnTo>
                    <a:pt x="1" y="13"/>
                  </a:lnTo>
                  <a:lnTo>
                    <a:pt x="0" y="11"/>
                  </a:lnTo>
                  <a:lnTo>
                    <a:pt x="0" y="7"/>
                  </a:lnTo>
                  <a:lnTo>
                    <a:pt x="0" y="5"/>
                  </a:lnTo>
                  <a:lnTo>
                    <a:pt x="1" y="3"/>
                  </a:lnTo>
                  <a:lnTo>
                    <a:pt x="3" y="1"/>
                  </a:lnTo>
                  <a:lnTo>
                    <a:pt x="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Freeform 803"/>
            <p:cNvSpPr>
              <a:spLocks/>
            </p:cNvSpPr>
            <p:nvPr/>
          </p:nvSpPr>
          <p:spPr bwMode="auto">
            <a:xfrm>
              <a:off x="9631363" y="1195388"/>
              <a:ext cx="11113" cy="14288"/>
            </a:xfrm>
            <a:custGeom>
              <a:avLst/>
              <a:gdLst>
                <a:gd name="T0" fmla="*/ 7 w 13"/>
                <a:gd name="T1" fmla="*/ 0 h 18"/>
                <a:gd name="T2" fmla="*/ 10 w 13"/>
                <a:gd name="T3" fmla="*/ 1 h 18"/>
                <a:gd name="T4" fmla="*/ 12 w 13"/>
                <a:gd name="T5" fmla="*/ 2 h 18"/>
                <a:gd name="T6" fmla="*/ 13 w 13"/>
                <a:gd name="T7" fmla="*/ 6 h 18"/>
                <a:gd name="T8" fmla="*/ 13 w 13"/>
                <a:gd name="T9" fmla="*/ 9 h 18"/>
                <a:gd name="T10" fmla="*/ 13 w 13"/>
                <a:gd name="T11" fmla="*/ 12 h 18"/>
                <a:gd name="T12" fmla="*/ 12 w 13"/>
                <a:gd name="T13" fmla="*/ 15 h 18"/>
                <a:gd name="T14" fmla="*/ 10 w 13"/>
                <a:gd name="T15" fmla="*/ 17 h 18"/>
                <a:gd name="T16" fmla="*/ 7 w 13"/>
                <a:gd name="T17" fmla="*/ 18 h 18"/>
                <a:gd name="T18" fmla="*/ 4 w 13"/>
                <a:gd name="T19" fmla="*/ 17 h 18"/>
                <a:gd name="T20" fmla="*/ 2 w 13"/>
                <a:gd name="T21" fmla="*/ 15 h 18"/>
                <a:gd name="T22" fmla="*/ 1 w 13"/>
                <a:gd name="T23" fmla="*/ 12 h 18"/>
                <a:gd name="T24" fmla="*/ 0 w 13"/>
                <a:gd name="T25" fmla="*/ 9 h 18"/>
                <a:gd name="T26" fmla="*/ 1 w 13"/>
                <a:gd name="T27" fmla="*/ 6 h 18"/>
                <a:gd name="T28" fmla="*/ 2 w 13"/>
                <a:gd name="T29" fmla="*/ 2 h 18"/>
                <a:gd name="T30" fmla="*/ 4 w 13"/>
                <a:gd name="T31" fmla="*/ 1 h 18"/>
                <a:gd name="T32" fmla="*/ 7 w 13"/>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7" y="0"/>
                  </a:moveTo>
                  <a:lnTo>
                    <a:pt x="10" y="1"/>
                  </a:lnTo>
                  <a:lnTo>
                    <a:pt x="12" y="2"/>
                  </a:lnTo>
                  <a:lnTo>
                    <a:pt x="13" y="6"/>
                  </a:lnTo>
                  <a:lnTo>
                    <a:pt x="13" y="9"/>
                  </a:lnTo>
                  <a:lnTo>
                    <a:pt x="13" y="12"/>
                  </a:lnTo>
                  <a:lnTo>
                    <a:pt x="12" y="15"/>
                  </a:lnTo>
                  <a:lnTo>
                    <a:pt x="10" y="17"/>
                  </a:lnTo>
                  <a:lnTo>
                    <a:pt x="7" y="18"/>
                  </a:lnTo>
                  <a:lnTo>
                    <a:pt x="4" y="17"/>
                  </a:lnTo>
                  <a:lnTo>
                    <a:pt x="2" y="15"/>
                  </a:lnTo>
                  <a:lnTo>
                    <a:pt x="1" y="12"/>
                  </a:lnTo>
                  <a:lnTo>
                    <a:pt x="0" y="9"/>
                  </a:lnTo>
                  <a:lnTo>
                    <a:pt x="1" y="6"/>
                  </a:lnTo>
                  <a:lnTo>
                    <a:pt x="2" y="2"/>
                  </a:lnTo>
                  <a:lnTo>
                    <a:pt x="4" y="1"/>
                  </a:lnTo>
                  <a:lnTo>
                    <a:pt x="7"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Freeform 804"/>
            <p:cNvSpPr>
              <a:spLocks/>
            </p:cNvSpPr>
            <p:nvPr/>
          </p:nvSpPr>
          <p:spPr bwMode="auto">
            <a:xfrm>
              <a:off x="9656763" y="1198563"/>
              <a:ext cx="11113" cy="12700"/>
            </a:xfrm>
            <a:custGeom>
              <a:avLst/>
              <a:gdLst>
                <a:gd name="T0" fmla="*/ 7 w 14"/>
                <a:gd name="T1" fmla="*/ 0 h 17"/>
                <a:gd name="T2" fmla="*/ 10 w 14"/>
                <a:gd name="T3" fmla="*/ 1 h 17"/>
                <a:gd name="T4" fmla="*/ 12 w 14"/>
                <a:gd name="T5" fmla="*/ 3 h 17"/>
                <a:gd name="T6" fmla="*/ 14 w 14"/>
                <a:gd name="T7" fmla="*/ 6 h 17"/>
                <a:gd name="T8" fmla="*/ 14 w 14"/>
                <a:gd name="T9" fmla="*/ 9 h 17"/>
                <a:gd name="T10" fmla="*/ 14 w 14"/>
                <a:gd name="T11" fmla="*/ 13 h 17"/>
                <a:gd name="T12" fmla="*/ 12 w 14"/>
                <a:gd name="T13" fmla="*/ 15 h 17"/>
                <a:gd name="T14" fmla="*/ 10 w 14"/>
                <a:gd name="T15" fmla="*/ 16 h 17"/>
                <a:gd name="T16" fmla="*/ 7 w 14"/>
                <a:gd name="T17" fmla="*/ 17 h 17"/>
                <a:gd name="T18" fmla="*/ 4 w 14"/>
                <a:gd name="T19" fmla="*/ 16 h 17"/>
                <a:gd name="T20" fmla="*/ 2 w 14"/>
                <a:gd name="T21" fmla="*/ 15 h 17"/>
                <a:gd name="T22" fmla="*/ 1 w 14"/>
                <a:gd name="T23" fmla="*/ 13 h 17"/>
                <a:gd name="T24" fmla="*/ 0 w 14"/>
                <a:gd name="T25" fmla="*/ 9 h 17"/>
                <a:gd name="T26" fmla="*/ 1 w 14"/>
                <a:gd name="T27" fmla="*/ 6 h 17"/>
                <a:gd name="T28" fmla="*/ 2 w 14"/>
                <a:gd name="T29" fmla="*/ 3 h 17"/>
                <a:gd name="T30" fmla="*/ 4 w 14"/>
                <a:gd name="T31" fmla="*/ 1 h 17"/>
                <a:gd name="T32" fmla="*/ 7 w 14"/>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7" y="0"/>
                  </a:moveTo>
                  <a:lnTo>
                    <a:pt x="10" y="1"/>
                  </a:lnTo>
                  <a:lnTo>
                    <a:pt x="12" y="3"/>
                  </a:lnTo>
                  <a:lnTo>
                    <a:pt x="14" y="6"/>
                  </a:lnTo>
                  <a:lnTo>
                    <a:pt x="14" y="9"/>
                  </a:lnTo>
                  <a:lnTo>
                    <a:pt x="14" y="13"/>
                  </a:lnTo>
                  <a:lnTo>
                    <a:pt x="12" y="15"/>
                  </a:lnTo>
                  <a:lnTo>
                    <a:pt x="10" y="16"/>
                  </a:lnTo>
                  <a:lnTo>
                    <a:pt x="7" y="17"/>
                  </a:lnTo>
                  <a:lnTo>
                    <a:pt x="4" y="16"/>
                  </a:lnTo>
                  <a:lnTo>
                    <a:pt x="2" y="15"/>
                  </a:lnTo>
                  <a:lnTo>
                    <a:pt x="1" y="13"/>
                  </a:lnTo>
                  <a:lnTo>
                    <a:pt x="0" y="9"/>
                  </a:lnTo>
                  <a:lnTo>
                    <a:pt x="1" y="6"/>
                  </a:lnTo>
                  <a:lnTo>
                    <a:pt x="2" y="3"/>
                  </a:lnTo>
                  <a:lnTo>
                    <a:pt x="4" y="1"/>
                  </a:lnTo>
                  <a:lnTo>
                    <a:pt x="7"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Freeform 805"/>
            <p:cNvSpPr>
              <a:spLocks/>
            </p:cNvSpPr>
            <p:nvPr/>
          </p:nvSpPr>
          <p:spPr bwMode="auto">
            <a:xfrm>
              <a:off x="9775825" y="1128713"/>
              <a:ext cx="12700" cy="14288"/>
            </a:xfrm>
            <a:custGeom>
              <a:avLst/>
              <a:gdLst>
                <a:gd name="T0" fmla="*/ 8 w 15"/>
                <a:gd name="T1" fmla="*/ 0 h 17"/>
                <a:gd name="T2" fmla="*/ 10 w 15"/>
                <a:gd name="T3" fmla="*/ 1 h 17"/>
                <a:gd name="T4" fmla="*/ 12 w 15"/>
                <a:gd name="T5" fmla="*/ 2 h 17"/>
                <a:gd name="T6" fmla="*/ 13 w 15"/>
                <a:gd name="T7" fmla="*/ 6 h 17"/>
                <a:gd name="T8" fmla="*/ 15 w 15"/>
                <a:gd name="T9" fmla="*/ 9 h 17"/>
                <a:gd name="T10" fmla="*/ 13 w 15"/>
                <a:gd name="T11" fmla="*/ 13 h 17"/>
                <a:gd name="T12" fmla="*/ 12 w 15"/>
                <a:gd name="T13" fmla="*/ 15 h 17"/>
                <a:gd name="T14" fmla="*/ 10 w 15"/>
                <a:gd name="T15" fmla="*/ 16 h 17"/>
                <a:gd name="T16" fmla="*/ 8 w 15"/>
                <a:gd name="T17" fmla="*/ 17 h 17"/>
                <a:gd name="T18" fmla="*/ 4 w 15"/>
                <a:gd name="T19" fmla="*/ 16 h 17"/>
                <a:gd name="T20" fmla="*/ 2 w 15"/>
                <a:gd name="T21" fmla="*/ 15 h 17"/>
                <a:gd name="T22" fmla="*/ 1 w 15"/>
                <a:gd name="T23" fmla="*/ 13 h 17"/>
                <a:gd name="T24" fmla="*/ 0 w 15"/>
                <a:gd name="T25" fmla="*/ 9 h 17"/>
                <a:gd name="T26" fmla="*/ 1 w 15"/>
                <a:gd name="T27" fmla="*/ 6 h 17"/>
                <a:gd name="T28" fmla="*/ 2 w 15"/>
                <a:gd name="T29" fmla="*/ 2 h 17"/>
                <a:gd name="T30" fmla="*/ 4 w 15"/>
                <a:gd name="T31" fmla="*/ 1 h 17"/>
                <a:gd name="T32" fmla="*/ 8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8" y="0"/>
                  </a:moveTo>
                  <a:lnTo>
                    <a:pt x="10" y="1"/>
                  </a:lnTo>
                  <a:lnTo>
                    <a:pt x="12" y="2"/>
                  </a:lnTo>
                  <a:lnTo>
                    <a:pt x="13" y="6"/>
                  </a:lnTo>
                  <a:lnTo>
                    <a:pt x="15" y="9"/>
                  </a:lnTo>
                  <a:lnTo>
                    <a:pt x="13" y="13"/>
                  </a:lnTo>
                  <a:lnTo>
                    <a:pt x="12" y="15"/>
                  </a:lnTo>
                  <a:lnTo>
                    <a:pt x="10" y="16"/>
                  </a:lnTo>
                  <a:lnTo>
                    <a:pt x="8" y="17"/>
                  </a:lnTo>
                  <a:lnTo>
                    <a:pt x="4" y="16"/>
                  </a:lnTo>
                  <a:lnTo>
                    <a:pt x="2" y="15"/>
                  </a:lnTo>
                  <a:lnTo>
                    <a:pt x="1" y="13"/>
                  </a:lnTo>
                  <a:lnTo>
                    <a:pt x="0" y="9"/>
                  </a:lnTo>
                  <a:lnTo>
                    <a:pt x="1" y="6"/>
                  </a:lnTo>
                  <a:lnTo>
                    <a:pt x="2" y="2"/>
                  </a:lnTo>
                  <a:lnTo>
                    <a:pt x="4" y="1"/>
                  </a:lnTo>
                  <a:lnTo>
                    <a:pt x="8"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Freeform 806"/>
            <p:cNvSpPr>
              <a:spLocks/>
            </p:cNvSpPr>
            <p:nvPr/>
          </p:nvSpPr>
          <p:spPr bwMode="auto">
            <a:xfrm>
              <a:off x="9571038" y="1187450"/>
              <a:ext cx="11113" cy="12700"/>
            </a:xfrm>
            <a:custGeom>
              <a:avLst/>
              <a:gdLst>
                <a:gd name="T0" fmla="*/ 6 w 13"/>
                <a:gd name="T1" fmla="*/ 0 h 18"/>
                <a:gd name="T2" fmla="*/ 9 w 13"/>
                <a:gd name="T3" fmla="*/ 2 h 18"/>
                <a:gd name="T4" fmla="*/ 11 w 13"/>
                <a:gd name="T5" fmla="*/ 3 h 18"/>
                <a:gd name="T6" fmla="*/ 12 w 13"/>
                <a:gd name="T7" fmla="*/ 5 h 18"/>
                <a:gd name="T8" fmla="*/ 13 w 13"/>
                <a:gd name="T9" fmla="*/ 8 h 18"/>
                <a:gd name="T10" fmla="*/ 12 w 13"/>
                <a:gd name="T11" fmla="*/ 12 h 18"/>
                <a:gd name="T12" fmla="*/ 11 w 13"/>
                <a:gd name="T13" fmla="*/ 14 h 18"/>
                <a:gd name="T14" fmla="*/ 9 w 13"/>
                <a:gd name="T15" fmla="*/ 17 h 18"/>
                <a:gd name="T16" fmla="*/ 6 w 13"/>
                <a:gd name="T17" fmla="*/ 18 h 18"/>
                <a:gd name="T18" fmla="*/ 4 w 13"/>
                <a:gd name="T19" fmla="*/ 17 h 18"/>
                <a:gd name="T20" fmla="*/ 2 w 13"/>
                <a:gd name="T21" fmla="*/ 14 h 18"/>
                <a:gd name="T22" fmla="*/ 1 w 13"/>
                <a:gd name="T23" fmla="*/ 12 h 18"/>
                <a:gd name="T24" fmla="*/ 0 w 13"/>
                <a:gd name="T25" fmla="*/ 8 h 18"/>
                <a:gd name="T26" fmla="*/ 1 w 13"/>
                <a:gd name="T27" fmla="*/ 5 h 18"/>
                <a:gd name="T28" fmla="*/ 2 w 13"/>
                <a:gd name="T29" fmla="*/ 3 h 18"/>
                <a:gd name="T30" fmla="*/ 4 w 13"/>
                <a:gd name="T31" fmla="*/ 2 h 18"/>
                <a:gd name="T32" fmla="*/ 6 w 13"/>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6" y="0"/>
                  </a:moveTo>
                  <a:lnTo>
                    <a:pt x="9" y="2"/>
                  </a:lnTo>
                  <a:lnTo>
                    <a:pt x="11" y="3"/>
                  </a:lnTo>
                  <a:lnTo>
                    <a:pt x="12" y="5"/>
                  </a:lnTo>
                  <a:lnTo>
                    <a:pt x="13" y="8"/>
                  </a:lnTo>
                  <a:lnTo>
                    <a:pt x="12" y="12"/>
                  </a:lnTo>
                  <a:lnTo>
                    <a:pt x="11" y="14"/>
                  </a:lnTo>
                  <a:lnTo>
                    <a:pt x="9" y="17"/>
                  </a:lnTo>
                  <a:lnTo>
                    <a:pt x="6" y="18"/>
                  </a:lnTo>
                  <a:lnTo>
                    <a:pt x="4" y="17"/>
                  </a:lnTo>
                  <a:lnTo>
                    <a:pt x="2" y="14"/>
                  </a:lnTo>
                  <a:lnTo>
                    <a:pt x="1" y="12"/>
                  </a:lnTo>
                  <a:lnTo>
                    <a:pt x="0" y="8"/>
                  </a:lnTo>
                  <a:lnTo>
                    <a:pt x="1" y="5"/>
                  </a:lnTo>
                  <a:lnTo>
                    <a:pt x="2" y="3"/>
                  </a:lnTo>
                  <a:lnTo>
                    <a:pt x="4" y="2"/>
                  </a:lnTo>
                  <a:lnTo>
                    <a:pt x="6"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Freeform 807"/>
            <p:cNvSpPr>
              <a:spLocks/>
            </p:cNvSpPr>
            <p:nvPr/>
          </p:nvSpPr>
          <p:spPr bwMode="auto">
            <a:xfrm>
              <a:off x="9525000" y="1119188"/>
              <a:ext cx="11113" cy="9525"/>
            </a:xfrm>
            <a:custGeom>
              <a:avLst/>
              <a:gdLst>
                <a:gd name="T0" fmla="*/ 7 w 14"/>
                <a:gd name="T1" fmla="*/ 0 h 13"/>
                <a:gd name="T2" fmla="*/ 9 w 14"/>
                <a:gd name="T3" fmla="*/ 0 h 13"/>
                <a:gd name="T4" fmla="*/ 12 w 14"/>
                <a:gd name="T5" fmla="*/ 1 h 13"/>
                <a:gd name="T6" fmla="*/ 13 w 14"/>
                <a:gd name="T7" fmla="*/ 3 h 13"/>
                <a:gd name="T8" fmla="*/ 14 w 14"/>
                <a:gd name="T9" fmla="*/ 7 h 13"/>
                <a:gd name="T10" fmla="*/ 13 w 14"/>
                <a:gd name="T11" fmla="*/ 9 h 13"/>
                <a:gd name="T12" fmla="*/ 12 w 14"/>
                <a:gd name="T13" fmla="*/ 10 h 13"/>
                <a:gd name="T14" fmla="*/ 9 w 14"/>
                <a:gd name="T15" fmla="*/ 12 h 13"/>
                <a:gd name="T16" fmla="*/ 7 w 14"/>
                <a:gd name="T17" fmla="*/ 13 h 13"/>
                <a:gd name="T18" fmla="*/ 3 w 14"/>
                <a:gd name="T19" fmla="*/ 12 h 13"/>
                <a:gd name="T20" fmla="*/ 2 w 14"/>
                <a:gd name="T21" fmla="*/ 10 h 13"/>
                <a:gd name="T22" fmla="*/ 0 w 14"/>
                <a:gd name="T23" fmla="*/ 9 h 13"/>
                <a:gd name="T24" fmla="*/ 0 w 14"/>
                <a:gd name="T25" fmla="*/ 7 h 13"/>
                <a:gd name="T26" fmla="*/ 0 w 14"/>
                <a:gd name="T27" fmla="*/ 3 h 13"/>
                <a:gd name="T28" fmla="*/ 2 w 14"/>
                <a:gd name="T29" fmla="*/ 1 h 13"/>
                <a:gd name="T30" fmla="*/ 3 w 14"/>
                <a:gd name="T31" fmla="*/ 0 h 13"/>
                <a:gd name="T32" fmla="*/ 7 w 14"/>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3">
                  <a:moveTo>
                    <a:pt x="7" y="0"/>
                  </a:moveTo>
                  <a:lnTo>
                    <a:pt x="9" y="0"/>
                  </a:lnTo>
                  <a:lnTo>
                    <a:pt x="12" y="1"/>
                  </a:lnTo>
                  <a:lnTo>
                    <a:pt x="13" y="3"/>
                  </a:lnTo>
                  <a:lnTo>
                    <a:pt x="14" y="7"/>
                  </a:lnTo>
                  <a:lnTo>
                    <a:pt x="13" y="9"/>
                  </a:lnTo>
                  <a:lnTo>
                    <a:pt x="12" y="10"/>
                  </a:lnTo>
                  <a:lnTo>
                    <a:pt x="9" y="12"/>
                  </a:lnTo>
                  <a:lnTo>
                    <a:pt x="7" y="13"/>
                  </a:lnTo>
                  <a:lnTo>
                    <a:pt x="3" y="12"/>
                  </a:lnTo>
                  <a:lnTo>
                    <a:pt x="2" y="10"/>
                  </a:lnTo>
                  <a:lnTo>
                    <a:pt x="0" y="9"/>
                  </a:lnTo>
                  <a:lnTo>
                    <a:pt x="0" y="7"/>
                  </a:lnTo>
                  <a:lnTo>
                    <a:pt x="0" y="3"/>
                  </a:lnTo>
                  <a:lnTo>
                    <a:pt x="2" y="1"/>
                  </a:lnTo>
                  <a:lnTo>
                    <a:pt x="3"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6" name="Freeform 808"/>
            <p:cNvSpPr>
              <a:spLocks/>
            </p:cNvSpPr>
            <p:nvPr/>
          </p:nvSpPr>
          <p:spPr bwMode="auto">
            <a:xfrm>
              <a:off x="9618663" y="1093788"/>
              <a:ext cx="12700" cy="9525"/>
            </a:xfrm>
            <a:custGeom>
              <a:avLst/>
              <a:gdLst>
                <a:gd name="T0" fmla="*/ 9 w 15"/>
                <a:gd name="T1" fmla="*/ 0 h 11"/>
                <a:gd name="T2" fmla="*/ 11 w 15"/>
                <a:gd name="T3" fmla="*/ 0 h 11"/>
                <a:gd name="T4" fmla="*/ 13 w 15"/>
                <a:gd name="T5" fmla="*/ 2 h 11"/>
                <a:gd name="T6" fmla="*/ 14 w 15"/>
                <a:gd name="T7" fmla="*/ 3 h 11"/>
                <a:gd name="T8" fmla="*/ 15 w 15"/>
                <a:gd name="T9" fmla="*/ 6 h 11"/>
                <a:gd name="T10" fmla="*/ 14 w 15"/>
                <a:gd name="T11" fmla="*/ 8 h 11"/>
                <a:gd name="T12" fmla="*/ 13 w 15"/>
                <a:gd name="T13" fmla="*/ 10 h 11"/>
                <a:gd name="T14" fmla="*/ 11 w 15"/>
                <a:gd name="T15" fmla="*/ 11 h 11"/>
                <a:gd name="T16" fmla="*/ 9 w 15"/>
                <a:gd name="T17" fmla="*/ 11 h 11"/>
                <a:gd name="T18" fmla="*/ 5 w 15"/>
                <a:gd name="T19" fmla="*/ 11 h 11"/>
                <a:gd name="T20" fmla="*/ 3 w 15"/>
                <a:gd name="T21" fmla="*/ 10 h 11"/>
                <a:gd name="T22" fmla="*/ 2 w 15"/>
                <a:gd name="T23" fmla="*/ 8 h 11"/>
                <a:gd name="T24" fmla="*/ 0 w 15"/>
                <a:gd name="T25" fmla="*/ 6 h 11"/>
                <a:gd name="T26" fmla="*/ 2 w 15"/>
                <a:gd name="T27" fmla="*/ 3 h 11"/>
                <a:gd name="T28" fmla="*/ 3 w 15"/>
                <a:gd name="T29" fmla="*/ 2 h 11"/>
                <a:gd name="T30" fmla="*/ 5 w 15"/>
                <a:gd name="T31" fmla="*/ 0 h 11"/>
                <a:gd name="T32" fmla="*/ 9 w 15"/>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1">
                  <a:moveTo>
                    <a:pt x="9" y="0"/>
                  </a:moveTo>
                  <a:lnTo>
                    <a:pt x="11" y="0"/>
                  </a:lnTo>
                  <a:lnTo>
                    <a:pt x="13" y="2"/>
                  </a:lnTo>
                  <a:lnTo>
                    <a:pt x="14" y="3"/>
                  </a:lnTo>
                  <a:lnTo>
                    <a:pt x="15" y="6"/>
                  </a:lnTo>
                  <a:lnTo>
                    <a:pt x="14" y="8"/>
                  </a:lnTo>
                  <a:lnTo>
                    <a:pt x="13" y="10"/>
                  </a:lnTo>
                  <a:lnTo>
                    <a:pt x="11" y="11"/>
                  </a:lnTo>
                  <a:lnTo>
                    <a:pt x="9" y="11"/>
                  </a:lnTo>
                  <a:lnTo>
                    <a:pt x="5" y="11"/>
                  </a:lnTo>
                  <a:lnTo>
                    <a:pt x="3" y="10"/>
                  </a:lnTo>
                  <a:lnTo>
                    <a:pt x="2" y="8"/>
                  </a:lnTo>
                  <a:lnTo>
                    <a:pt x="0" y="6"/>
                  </a:lnTo>
                  <a:lnTo>
                    <a:pt x="2" y="3"/>
                  </a:lnTo>
                  <a:lnTo>
                    <a:pt x="3" y="2"/>
                  </a:lnTo>
                  <a:lnTo>
                    <a:pt x="5" y="0"/>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7" name="Freeform 809"/>
            <p:cNvSpPr>
              <a:spLocks/>
            </p:cNvSpPr>
            <p:nvPr/>
          </p:nvSpPr>
          <p:spPr bwMode="auto">
            <a:xfrm>
              <a:off x="9474200" y="1179513"/>
              <a:ext cx="11113" cy="7938"/>
            </a:xfrm>
            <a:custGeom>
              <a:avLst/>
              <a:gdLst>
                <a:gd name="T0" fmla="*/ 3 w 13"/>
                <a:gd name="T1" fmla="*/ 2 h 12"/>
                <a:gd name="T2" fmla="*/ 5 w 13"/>
                <a:gd name="T3" fmla="*/ 0 h 12"/>
                <a:gd name="T4" fmla="*/ 7 w 13"/>
                <a:gd name="T5" fmla="*/ 0 h 12"/>
                <a:gd name="T6" fmla="*/ 10 w 13"/>
                <a:gd name="T7" fmla="*/ 0 h 12"/>
                <a:gd name="T8" fmla="*/ 12 w 13"/>
                <a:gd name="T9" fmla="*/ 1 h 12"/>
                <a:gd name="T10" fmla="*/ 13 w 13"/>
                <a:gd name="T11" fmla="*/ 3 h 12"/>
                <a:gd name="T12" fmla="*/ 13 w 13"/>
                <a:gd name="T13" fmla="*/ 6 h 12"/>
                <a:gd name="T14" fmla="*/ 12 w 13"/>
                <a:gd name="T15" fmla="*/ 8 h 12"/>
                <a:gd name="T16" fmla="*/ 10 w 13"/>
                <a:gd name="T17" fmla="*/ 10 h 12"/>
                <a:gd name="T18" fmla="*/ 7 w 13"/>
                <a:gd name="T19" fmla="*/ 12 h 12"/>
                <a:gd name="T20" fmla="*/ 5 w 13"/>
                <a:gd name="T21" fmla="*/ 12 h 12"/>
                <a:gd name="T22" fmla="*/ 3 w 13"/>
                <a:gd name="T23" fmla="*/ 12 h 12"/>
                <a:gd name="T24" fmla="*/ 2 w 13"/>
                <a:gd name="T25" fmla="*/ 10 h 12"/>
                <a:gd name="T26" fmla="*/ 0 w 13"/>
                <a:gd name="T27" fmla="*/ 8 h 12"/>
                <a:gd name="T28" fmla="*/ 0 w 13"/>
                <a:gd name="T29" fmla="*/ 6 h 12"/>
                <a:gd name="T30" fmla="*/ 0 w 13"/>
                <a:gd name="T31" fmla="*/ 5 h 12"/>
                <a:gd name="T32" fmla="*/ 3 w 13"/>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2">
                  <a:moveTo>
                    <a:pt x="3" y="2"/>
                  </a:moveTo>
                  <a:lnTo>
                    <a:pt x="5" y="0"/>
                  </a:lnTo>
                  <a:lnTo>
                    <a:pt x="7" y="0"/>
                  </a:lnTo>
                  <a:lnTo>
                    <a:pt x="10" y="0"/>
                  </a:lnTo>
                  <a:lnTo>
                    <a:pt x="12" y="1"/>
                  </a:lnTo>
                  <a:lnTo>
                    <a:pt x="13" y="3"/>
                  </a:lnTo>
                  <a:lnTo>
                    <a:pt x="13" y="6"/>
                  </a:lnTo>
                  <a:lnTo>
                    <a:pt x="12" y="8"/>
                  </a:lnTo>
                  <a:lnTo>
                    <a:pt x="10" y="10"/>
                  </a:lnTo>
                  <a:lnTo>
                    <a:pt x="7" y="12"/>
                  </a:lnTo>
                  <a:lnTo>
                    <a:pt x="5" y="12"/>
                  </a:lnTo>
                  <a:lnTo>
                    <a:pt x="3" y="12"/>
                  </a:lnTo>
                  <a:lnTo>
                    <a:pt x="2" y="10"/>
                  </a:lnTo>
                  <a:lnTo>
                    <a:pt x="0" y="8"/>
                  </a:lnTo>
                  <a:lnTo>
                    <a:pt x="0" y="6"/>
                  </a:lnTo>
                  <a:lnTo>
                    <a:pt x="0" y="5"/>
                  </a:lnTo>
                  <a:lnTo>
                    <a:pt x="3"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Freeform 810"/>
            <p:cNvSpPr>
              <a:spLocks/>
            </p:cNvSpPr>
            <p:nvPr/>
          </p:nvSpPr>
          <p:spPr bwMode="auto">
            <a:xfrm>
              <a:off x="9586913" y="1168400"/>
              <a:ext cx="11113" cy="14288"/>
            </a:xfrm>
            <a:custGeom>
              <a:avLst/>
              <a:gdLst>
                <a:gd name="T0" fmla="*/ 7 w 14"/>
                <a:gd name="T1" fmla="*/ 0 h 18"/>
                <a:gd name="T2" fmla="*/ 9 w 14"/>
                <a:gd name="T3" fmla="*/ 2 h 18"/>
                <a:gd name="T4" fmla="*/ 12 w 14"/>
                <a:gd name="T5" fmla="*/ 3 h 18"/>
                <a:gd name="T6" fmla="*/ 13 w 14"/>
                <a:gd name="T7" fmla="*/ 5 h 18"/>
                <a:gd name="T8" fmla="*/ 14 w 14"/>
                <a:gd name="T9" fmla="*/ 8 h 18"/>
                <a:gd name="T10" fmla="*/ 13 w 14"/>
                <a:gd name="T11" fmla="*/ 12 h 18"/>
                <a:gd name="T12" fmla="*/ 12 w 14"/>
                <a:gd name="T13" fmla="*/ 15 h 18"/>
                <a:gd name="T14" fmla="*/ 9 w 14"/>
                <a:gd name="T15" fmla="*/ 16 h 18"/>
                <a:gd name="T16" fmla="*/ 7 w 14"/>
                <a:gd name="T17" fmla="*/ 18 h 18"/>
                <a:gd name="T18" fmla="*/ 5 w 14"/>
                <a:gd name="T19" fmla="*/ 16 h 18"/>
                <a:gd name="T20" fmla="*/ 2 w 14"/>
                <a:gd name="T21" fmla="*/ 15 h 18"/>
                <a:gd name="T22" fmla="*/ 1 w 14"/>
                <a:gd name="T23" fmla="*/ 12 h 18"/>
                <a:gd name="T24" fmla="*/ 0 w 14"/>
                <a:gd name="T25" fmla="*/ 8 h 18"/>
                <a:gd name="T26" fmla="*/ 1 w 14"/>
                <a:gd name="T27" fmla="*/ 5 h 18"/>
                <a:gd name="T28" fmla="*/ 2 w 14"/>
                <a:gd name="T29" fmla="*/ 3 h 18"/>
                <a:gd name="T30" fmla="*/ 5 w 14"/>
                <a:gd name="T31" fmla="*/ 2 h 18"/>
                <a:gd name="T32" fmla="*/ 7 w 14"/>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7" y="0"/>
                  </a:moveTo>
                  <a:lnTo>
                    <a:pt x="9" y="2"/>
                  </a:lnTo>
                  <a:lnTo>
                    <a:pt x="12" y="3"/>
                  </a:lnTo>
                  <a:lnTo>
                    <a:pt x="13" y="5"/>
                  </a:lnTo>
                  <a:lnTo>
                    <a:pt x="14" y="8"/>
                  </a:lnTo>
                  <a:lnTo>
                    <a:pt x="13" y="12"/>
                  </a:lnTo>
                  <a:lnTo>
                    <a:pt x="12" y="15"/>
                  </a:lnTo>
                  <a:lnTo>
                    <a:pt x="9" y="16"/>
                  </a:lnTo>
                  <a:lnTo>
                    <a:pt x="7" y="18"/>
                  </a:lnTo>
                  <a:lnTo>
                    <a:pt x="5" y="16"/>
                  </a:lnTo>
                  <a:lnTo>
                    <a:pt x="2" y="15"/>
                  </a:lnTo>
                  <a:lnTo>
                    <a:pt x="1" y="12"/>
                  </a:lnTo>
                  <a:lnTo>
                    <a:pt x="0" y="8"/>
                  </a:lnTo>
                  <a:lnTo>
                    <a:pt x="1" y="5"/>
                  </a:lnTo>
                  <a:lnTo>
                    <a:pt x="2" y="3"/>
                  </a:lnTo>
                  <a:lnTo>
                    <a:pt x="5" y="2"/>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Freeform 811"/>
            <p:cNvSpPr>
              <a:spLocks/>
            </p:cNvSpPr>
            <p:nvPr/>
          </p:nvSpPr>
          <p:spPr bwMode="auto">
            <a:xfrm>
              <a:off x="9540875" y="1108075"/>
              <a:ext cx="11113" cy="7938"/>
            </a:xfrm>
            <a:custGeom>
              <a:avLst/>
              <a:gdLst>
                <a:gd name="T0" fmla="*/ 6 w 13"/>
                <a:gd name="T1" fmla="*/ 0 h 11"/>
                <a:gd name="T2" fmla="*/ 9 w 13"/>
                <a:gd name="T3" fmla="*/ 0 h 11"/>
                <a:gd name="T4" fmla="*/ 11 w 13"/>
                <a:gd name="T5" fmla="*/ 2 h 11"/>
                <a:gd name="T6" fmla="*/ 12 w 13"/>
                <a:gd name="T7" fmla="*/ 4 h 11"/>
                <a:gd name="T8" fmla="*/ 13 w 13"/>
                <a:gd name="T9" fmla="*/ 5 h 11"/>
                <a:gd name="T10" fmla="*/ 12 w 13"/>
                <a:gd name="T11" fmla="*/ 7 h 11"/>
                <a:gd name="T12" fmla="*/ 11 w 13"/>
                <a:gd name="T13" fmla="*/ 10 h 11"/>
                <a:gd name="T14" fmla="*/ 9 w 13"/>
                <a:gd name="T15" fmla="*/ 11 h 11"/>
                <a:gd name="T16" fmla="*/ 6 w 13"/>
                <a:gd name="T17" fmla="*/ 11 h 11"/>
                <a:gd name="T18" fmla="*/ 4 w 13"/>
                <a:gd name="T19" fmla="*/ 11 h 11"/>
                <a:gd name="T20" fmla="*/ 2 w 13"/>
                <a:gd name="T21" fmla="*/ 10 h 11"/>
                <a:gd name="T22" fmla="*/ 1 w 13"/>
                <a:gd name="T23" fmla="*/ 7 h 11"/>
                <a:gd name="T24" fmla="*/ 0 w 13"/>
                <a:gd name="T25" fmla="*/ 5 h 11"/>
                <a:gd name="T26" fmla="*/ 1 w 13"/>
                <a:gd name="T27" fmla="*/ 4 h 11"/>
                <a:gd name="T28" fmla="*/ 2 w 13"/>
                <a:gd name="T29" fmla="*/ 2 h 11"/>
                <a:gd name="T30" fmla="*/ 4 w 13"/>
                <a:gd name="T31" fmla="*/ 0 h 11"/>
                <a:gd name="T32" fmla="*/ 6 w 13"/>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1">
                  <a:moveTo>
                    <a:pt x="6" y="0"/>
                  </a:moveTo>
                  <a:lnTo>
                    <a:pt x="9" y="0"/>
                  </a:lnTo>
                  <a:lnTo>
                    <a:pt x="11" y="2"/>
                  </a:lnTo>
                  <a:lnTo>
                    <a:pt x="12" y="4"/>
                  </a:lnTo>
                  <a:lnTo>
                    <a:pt x="13" y="5"/>
                  </a:lnTo>
                  <a:lnTo>
                    <a:pt x="12" y="7"/>
                  </a:lnTo>
                  <a:lnTo>
                    <a:pt x="11" y="10"/>
                  </a:lnTo>
                  <a:lnTo>
                    <a:pt x="9" y="11"/>
                  </a:lnTo>
                  <a:lnTo>
                    <a:pt x="6" y="11"/>
                  </a:lnTo>
                  <a:lnTo>
                    <a:pt x="4" y="11"/>
                  </a:lnTo>
                  <a:lnTo>
                    <a:pt x="2" y="10"/>
                  </a:lnTo>
                  <a:lnTo>
                    <a:pt x="1" y="7"/>
                  </a:lnTo>
                  <a:lnTo>
                    <a:pt x="0" y="5"/>
                  </a:lnTo>
                  <a:lnTo>
                    <a:pt x="1" y="4"/>
                  </a:lnTo>
                  <a:lnTo>
                    <a:pt x="2" y="2"/>
                  </a:lnTo>
                  <a:lnTo>
                    <a:pt x="4" y="0"/>
                  </a:lnTo>
                  <a:lnTo>
                    <a:pt x="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0" name="Freeform 812"/>
            <p:cNvSpPr>
              <a:spLocks/>
            </p:cNvSpPr>
            <p:nvPr/>
          </p:nvSpPr>
          <p:spPr bwMode="auto">
            <a:xfrm>
              <a:off x="9636125" y="1081088"/>
              <a:ext cx="11113" cy="9525"/>
            </a:xfrm>
            <a:custGeom>
              <a:avLst/>
              <a:gdLst>
                <a:gd name="T0" fmla="*/ 7 w 14"/>
                <a:gd name="T1" fmla="*/ 0 h 11"/>
                <a:gd name="T2" fmla="*/ 9 w 14"/>
                <a:gd name="T3" fmla="*/ 1 h 11"/>
                <a:gd name="T4" fmla="*/ 12 w 14"/>
                <a:gd name="T5" fmla="*/ 2 h 11"/>
                <a:gd name="T6" fmla="*/ 13 w 14"/>
                <a:gd name="T7" fmla="*/ 5 h 11"/>
                <a:gd name="T8" fmla="*/ 14 w 14"/>
                <a:gd name="T9" fmla="*/ 7 h 11"/>
                <a:gd name="T10" fmla="*/ 13 w 14"/>
                <a:gd name="T11" fmla="*/ 8 h 11"/>
                <a:gd name="T12" fmla="*/ 12 w 14"/>
                <a:gd name="T13" fmla="*/ 10 h 11"/>
                <a:gd name="T14" fmla="*/ 9 w 14"/>
                <a:gd name="T15" fmla="*/ 11 h 11"/>
                <a:gd name="T16" fmla="*/ 7 w 14"/>
                <a:gd name="T17" fmla="*/ 11 h 11"/>
                <a:gd name="T18" fmla="*/ 4 w 14"/>
                <a:gd name="T19" fmla="*/ 11 h 11"/>
                <a:gd name="T20" fmla="*/ 3 w 14"/>
                <a:gd name="T21" fmla="*/ 10 h 11"/>
                <a:gd name="T22" fmla="*/ 0 w 14"/>
                <a:gd name="T23" fmla="*/ 8 h 11"/>
                <a:gd name="T24" fmla="*/ 0 w 14"/>
                <a:gd name="T25" fmla="*/ 7 h 11"/>
                <a:gd name="T26" fmla="*/ 0 w 14"/>
                <a:gd name="T27" fmla="*/ 5 h 11"/>
                <a:gd name="T28" fmla="*/ 3 w 14"/>
                <a:gd name="T29" fmla="*/ 2 h 11"/>
                <a:gd name="T30" fmla="*/ 4 w 14"/>
                <a:gd name="T31" fmla="*/ 1 h 11"/>
                <a:gd name="T32" fmla="*/ 7 w 14"/>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1">
                  <a:moveTo>
                    <a:pt x="7" y="0"/>
                  </a:moveTo>
                  <a:lnTo>
                    <a:pt x="9" y="1"/>
                  </a:lnTo>
                  <a:lnTo>
                    <a:pt x="12" y="2"/>
                  </a:lnTo>
                  <a:lnTo>
                    <a:pt x="13" y="5"/>
                  </a:lnTo>
                  <a:lnTo>
                    <a:pt x="14" y="7"/>
                  </a:lnTo>
                  <a:lnTo>
                    <a:pt x="13" y="8"/>
                  </a:lnTo>
                  <a:lnTo>
                    <a:pt x="12" y="10"/>
                  </a:lnTo>
                  <a:lnTo>
                    <a:pt x="9" y="11"/>
                  </a:lnTo>
                  <a:lnTo>
                    <a:pt x="7" y="11"/>
                  </a:lnTo>
                  <a:lnTo>
                    <a:pt x="4" y="11"/>
                  </a:lnTo>
                  <a:lnTo>
                    <a:pt x="3" y="10"/>
                  </a:lnTo>
                  <a:lnTo>
                    <a:pt x="0" y="8"/>
                  </a:lnTo>
                  <a:lnTo>
                    <a:pt x="0" y="7"/>
                  </a:lnTo>
                  <a:lnTo>
                    <a:pt x="0" y="5"/>
                  </a:lnTo>
                  <a:lnTo>
                    <a:pt x="3" y="2"/>
                  </a:lnTo>
                  <a:lnTo>
                    <a:pt x="4" y="1"/>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1" name="Freeform 813"/>
            <p:cNvSpPr>
              <a:spLocks/>
            </p:cNvSpPr>
            <p:nvPr/>
          </p:nvSpPr>
          <p:spPr bwMode="auto">
            <a:xfrm>
              <a:off x="9478963" y="1158875"/>
              <a:ext cx="9525" cy="9525"/>
            </a:xfrm>
            <a:custGeom>
              <a:avLst/>
              <a:gdLst>
                <a:gd name="T0" fmla="*/ 2 w 13"/>
                <a:gd name="T1" fmla="*/ 2 h 11"/>
                <a:gd name="T2" fmla="*/ 5 w 13"/>
                <a:gd name="T3" fmla="*/ 1 h 11"/>
                <a:gd name="T4" fmla="*/ 8 w 13"/>
                <a:gd name="T5" fmla="*/ 0 h 11"/>
                <a:gd name="T6" fmla="*/ 10 w 13"/>
                <a:gd name="T7" fmla="*/ 0 h 11"/>
                <a:gd name="T8" fmla="*/ 13 w 13"/>
                <a:gd name="T9" fmla="*/ 1 h 11"/>
                <a:gd name="T10" fmla="*/ 13 w 13"/>
                <a:gd name="T11" fmla="*/ 3 h 11"/>
                <a:gd name="T12" fmla="*/ 13 w 13"/>
                <a:gd name="T13" fmla="*/ 6 h 11"/>
                <a:gd name="T14" fmla="*/ 12 w 13"/>
                <a:gd name="T15" fmla="*/ 8 h 11"/>
                <a:gd name="T16" fmla="*/ 9 w 13"/>
                <a:gd name="T17" fmla="*/ 10 h 11"/>
                <a:gd name="T18" fmla="*/ 7 w 13"/>
                <a:gd name="T19" fmla="*/ 11 h 11"/>
                <a:gd name="T20" fmla="*/ 5 w 13"/>
                <a:gd name="T21" fmla="*/ 11 h 11"/>
                <a:gd name="T22" fmla="*/ 2 w 13"/>
                <a:gd name="T23" fmla="*/ 11 h 11"/>
                <a:gd name="T24" fmla="*/ 1 w 13"/>
                <a:gd name="T25" fmla="*/ 10 h 11"/>
                <a:gd name="T26" fmla="*/ 0 w 13"/>
                <a:gd name="T27" fmla="*/ 9 h 11"/>
                <a:gd name="T28" fmla="*/ 0 w 13"/>
                <a:gd name="T29" fmla="*/ 7 h 11"/>
                <a:gd name="T30" fmla="*/ 1 w 13"/>
                <a:gd name="T31" fmla="*/ 4 h 11"/>
                <a:gd name="T32" fmla="*/ 2 w 13"/>
                <a:gd name="T3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1">
                  <a:moveTo>
                    <a:pt x="2" y="2"/>
                  </a:moveTo>
                  <a:lnTo>
                    <a:pt x="5" y="1"/>
                  </a:lnTo>
                  <a:lnTo>
                    <a:pt x="8" y="0"/>
                  </a:lnTo>
                  <a:lnTo>
                    <a:pt x="10" y="0"/>
                  </a:lnTo>
                  <a:lnTo>
                    <a:pt x="13" y="1"/>
                  </a:lnTo>
                  <a:lnTo>
                    <a:pt x="13" y="3"/>
                  </a:lnTo>
                  <a:lnTo>
                    <a:pt x="13" y="6"/>
                  </a:lnTo>
                  <a:lnTo>
                    <a:pt x="12" y="8"/>
                  </a:lnTo>
                  <a:lnTo>
                    <a:pt x="9" y="10"/>
                  </a:lnTo>
                  <a:lnTo>
                    <a:pt x="7" y="11"/>
                  </a:lnTo>
                  <a:lnTo>
                    <a:pt x="5" y="11"/>
                  </a:lnTo>
                  <a:lnTo>
                    <a:pt x="2" y="11"/>
                  </a:lnTo>
                  <a:lnTo>
                    <a:pt x="1" y="10"/>
                  </a:lnTo>
                  <a:lnTo>
                    <a:pt x="0" y="9"/>
                  </a:lnTo>
                  <a:lnTo>
                    <a:pt x="0" y="7"/>
                  </a:lnTo>
                  <a:lnTo>
                    <a:pt x="1" y="4"/>
                  </a:lnTo>
                  <a:lnTo>
                    <a:pt x="2"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2" name="Freeform 814"/>
            <p:cNvSpPr>
              <a:spLocks/>
            </p:cNvSpPr>
            <p:nvPr/>
          </p:nvSpPr>
          <p:spPr bwMode="auto">
            <a:xfrm>
              <a:off x="9558338" y="1150938"/>
              <a:ext cx="11113" cy="12700"/>
            </a:xfrm>
            <a:custGeom>
              <a:avLst/>
              <a:gdLst>
                <a:gd name="T0" fmla="*/ 7 w 14"/>
                <a:gd name="T1" fmla="*/ 0 h 18"/>
                <a:gd name="T2" fmla="*/ 11 w 14"/>
                <a:gd name="T3" fmla="*/ 1 h 18"/>
                <a:gd name="T4" fmla="*/ 13 w 14"/>
                <a:gd name="T5" fmla="*/ 3 h 18"/>
                <a:gd name="T6" fmla="*/ 14 w 14"/>
                <a:gd name="T7" fmla="*/ 6 h 18"/>
                <a:gd name="T8" fmla="*/ 14 w 14"/>
                <a:gd name="T9" fmla="*/ 8 h 18"/>
                <a:gd name="T10" fmla="*/ 14 w 14"/>
                <a:gd name="T11" fmla="*/ 12 h 18"/>
                <a:gd name="T12" fmla="*/ 13 w 14"/>
                <a:gd name="T13" fmla="*/ 15 h 18"/>
                <a:gd name="T14" fmla="*/ 11 w 14"/>
                <a:gd name="T15" fmla="*/ 16 h 18"/>
                <a:gd name="T16" fmla="*/ 7 w 14"/>
                <a:gd name="T17" fmla="*/ 18 h 18"/>
                <a:gd name="T18" fmla="*/ 5 w 14"/>
                <a:gd name="T19" fmla="*/ 16 h 18"/>
                <a:gd name="T20" fmla="*/ 3 w 14"/>
                <a:gd name="T21" fmla="*/ 15 h 18"/>
                <a:gd name="T22" fmla="*/ 1 w 14"/>
                <a:gd name="T23" fmla="*/ 12 h 18"/>
                <a:gd name="T24" fmla="*/ 0 w 14"/>
                <a:gd name="T25" fmla="*/ 8 h 18"/>
                <a:gd name="T26" fmla="*/ 1 w 14"/>
                <a:gd name="T27" fmla="*/ 6 h 18"/>
                <a:gd name="T28" fmla="*/ 3 w 14"/>
                <a:gd name="T29" fmla="*/ 3 h 18"/>
                <a:gd name="T30" fmla="*/ 5 w 14"/>
                <a:gd name="T31" fmla="*/ 1 h 18"/>
                <a:gd name="T32" fmla="*/ 7 w 14"/>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7" y="0"/>
                  </a:moveTo>
                  <a:lnTo>
                    <a:pt x="11" y="1"/>
                  </a:lnTo>
                  <a:lnTo>
                    <a:pt x="13" y="3"/>
                  </a:lnTo>
                  <a:lnTo>
                    <a:pt x="14" y="6"/>
                  </a:lnTo>
                  <a:lnTo>
                    <a:pt x="14" y="8"/>
                  </a:lnTo>
                  <a:lnTo>
                    <a:pt x="14" y="12"/>
                  </a:lnTo>
                  <a:lnTo>
                    <a:pt x="13" y="15"/>
                  </a:lnTo>
                  <a:lnTo>
                    <a:pt x="11" y="16"/>
                  </a:lnTo>
                  <a:lnTo>
                    <a:pt x="7" y="18"/>
                  </a:lnTo>
                  <a:lnTo>
                    <a:pt x="5" y="16"/>
                  </a:lnTo>
                  <a:lnTo>
                    <a:pt x="3" y="15"/>
                  </a:lnTo>
                  <a:lnTo>
                    <a:pt x="1" y="12"/>
                  </a:lnTo>
                  <a:lnTo>
                    <a:pt x="0" y="8"/>
                  </a:lnTo>
                  <a:lnTo>
                    <a:pt x="1" y="6"/>
                  </a:lnTo>
                  <a:lnTo>
                    <a:pt x="3" y="3"/>
                  </a:lnTo>
                  <a:lnTo>
                    <a:pt x="5" y="1"/>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Freeform 815"/>
            <p:cNvSpPr>
              <a:spLocks/>
            </p:cNvSpPr>
            <p:nvPr/>
          </p:nvSpPr>
          <p:spPr bwMode="auto">
            <a:xfrm>
              <a:off x="9512300" y="1096963"/>
              <a:ext cx="11113" cy="7938"/>
            </a:xfrm>
            <a:custGeom>
              <a:avLst/>
              <a:gdLst>
                <a:gd name="T0" fmla="*/ 7 w 14"/>
                <a:gd name="T1" fmla="*/ 0 h 11"/>
                <a:gd name="T2" fmla="*/ 9 w 14"/>
                <a:gd name="T3" fmla="*/ 0 h 11"/>
                <a:gd name="T4" fmla="*/ 11 w 14"/>
                <a:gd name="T5" fmla="*/ 2 h 11"/>
                <a:gd name="T6" fmla="*/ 12 w 14"/>
                <a:gd name="T7" fmla="*/ 4 h 11"/>
                <a:gd name="T8" fmla="*/ 14 w 14"/>
                <a:gd name="T9" fmla="*/ 6 h 11"/>
                <a:gd name="T10" fmla="*/ 12 w 14"/>
                <a:gd name="T11" fmla="*/ 7 h 11"/>
                <a:gd name="T12" fmla="*/ 11 w 14"/>
                <a:gd name="T13" fmla="*/ 10 h 11"/>
                <a:gd name="T14" fmla="*/ 9 w 14"/>
                <a:gd name="T15" fmla="*/ 11 h 11"/>
                <a:gd name="T16" fmla="*/ 7 w 14"/>
                <a:gd name="T17" fmla="*/ 11 h 11"/>
                <a:gd name="T18" fmla="*/ 4 w 14"/>
                <a:gd name="T19" fmla="*/ 11 h 11"/>
                <a:gd name="T20" fmla="*/ 2 w 14"/>
                <a:gd name="T21" fmla="*/ 10 h 11"/>
                <a:gd name="T22" fmla="*/ 1 w 14"/>
                <a:gd name="T23" fmla="*/ 7 h 11"/>
                <a:gd name="T24" fmla="*/ 0 w 14"/>
                <a:gd name="T25" fmla="*/ 6 h 11"/>
                <a:gd name="T26" fmla="*/ 1 w 14"/>
                <a:gd name="T27" fmla="*/ 4 h 11"/>
                <a:gd name="T28" fmla="*/ 2 w 14"/>
                <a:gd name="T29" fmla="*/ 2 h 11"/>
                <a:gd name="T30" fmla="*/ 4 w 14"/>
                <a:gd name="T31" fmla="*/ 0 h 11"/>
                <a:gd name="T32" fmla="*/ 7 w 14"/>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1">
                  <a:moveTo>
                    <a:pt x="7" y="0"/>
                  </a:moveTo>
                  <a:lnTo>
                    <a:pt x="9" y="0"/>
                  </a:lnTo>
                  <a:lnTo>
                    <a:pt x="11" y="2"/>
                  </a:lnTo>
                  <a:lnTo>
                    <a:pt x="12" y="4"/>
                  </a:lnTo>
                  <a:lnTo>
                    <a:pt x="14" y="6"/>
                  </a:lnTo>
                  <a:lnTo>
                    <a:pt x="12" y="7"/>
                  </a:lnTo>
                  <a:lnTo>
                    <a:pt x="11" y="10"/>
                  </a:lnTo>
                  <a:lnTo>
                    <a:pt x="9" y="11"/>
                  </a:lnTo>
                  <a:lnTo>
                    <a:pt x="7" y="11"/>
                  </a:lnTo>
                  <a:lnTo>
                    <a:pt x="4" y="11"/>
                  </a:lnTo>
                  <a:lnTo>
                    <a:pt x="2" y="10"/>
                  </a:lnTo>
                  <a:lnTo>
                    <a:pt x="1" y="7"/>
                  </a:lnTo>
                  <a:lnTo>
                    <a:pt x="0" y="6"/>
                  </a:lnTo>
                  <a:lnTo>
                    <a:pt x="1" y="4"/>
                  </a:lnTo>
                  <a:lnTo>
                    <a:pt x="2" y="2"/>
                  </a:lnTo>
                  <a:lnTo>
                    <a:pt x="4"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4" name="Freeform 816"/>
            <p:cNvSpPr>
              <a:spLocks/>
            </p:cNvSpPr>
            <p:nvPr/>
          </p:nvSpPr>
          <p:spPr bwMode="auto">
            <a:xfrm>
              <a:off x="9605963" y="1071563"/>
              <a:ext cx="11113" cy="7938"/>
            </a:xfrm>
            <a:custGeom>
              <a:avLst/>
              <a:gdLst>
                <a:gd name="T0" fmla="*/ 7 w 14"/>
                <a:gd name="T1" fmla="*/ 0 h 11"/>
                <a:gd name="T2" fmla="*/ 10 w 14"/>
                <a:gd name="T3" fmla="*/ 0 h 11"/>
                <a:gd name="T4" fmla="*/ 12 w 14"/>
                <a:gd name="T5" fmla="*/ 1 h 11"/>
                <a:gd name="T6" fmla="*/ 13 w 14"/>
                <a:gd name="T7" fmla="*/ 4 h 11"/>
                <a:gd name="T8" fmla="*/ 14 w 14"/>
                <a:gd name="T9" fmla="*/ 6 h 11"/>
                <a:gd name="T10" fmla="*/ 13 w 14"/>
                <a:gd name="T11" fmla="*/ 8 h 11"/>
                <a:gd name="T12" fmla="*/ 12 w 14"/>
                <a:gd name="T13" fmla="*/ 9 h 11"/>
                <a:gd name="T14" fmla="*/ 10 w 14"/>
                <a:gd name="T15" fmla="*/ 11 h 11"/>
                <a:gd name="T16" fmla="*/ 7 w 14"/>
                <a:gd name="T17" fmla="*/ 11 h 11"/>
                <a:gd name="T18" fmla="*/ 4 w 14"/>
                <a:gd name="T19" fmla="*/ 11 h 11"/>
                <a:gd name="T20" fmla="*/ 3 w 14"/>
                <a:gd name="T21" fmla="*/ 9 h 11"/>
                <a:gd name="T22" fmla="*/ 0 w 14"/>
                <a:gd name="T23" fmla="*/ 8 h 11"/>
                <a:gd name="T24" fmla="*/ 0 w 14"/>
                <a:gd name="T25" fmla="*/ 6 h 11"/>
                <a:gd name="T26" fmla="*/ 0 w 14"/>
                <a:gd name="T27" fmla="*/ 4 h 11"/>
                <a:gd name="T28" fmla="*/ 3 w 14"/>
                <a:gd name="T29" fmla="*/ 1 h 11"/>
                <a:gd name="T30" fmla="*/ 4 w 14"/>
                <a:gd name="T31" fmla="*/ 0 h 11"/>
                <a:gd name="T32" fmla="*/ 7 w 14"/>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1">
                  <a:moveTo>
                    <a:pt x="7" y="0"/>
                  </a:moveTo>
                  <a:lnTo>
                    <a:pt x="10" y="0"/>
                  </a:lnTo>
                  <a:lnTo>
                    <a:pt x="12" y="1"/>
                  </a:lnTo>
                  <a:lnTo>
                    <a:pt x="13" y="4"/>
                  </a:lnTo>
                  <a:lnTo>
                    <a:pt x="14" y="6"/>
                  </a:lnTo>
                  <a:lnTo>
                    <a:pt x="13" y="8"/>
                  </a:lnTo>
                  <a:lnTo>
                    <a:pt x="12" y="9"/>
                  </a:lnTo>
                  <a:lnTo>
                    <a:pt x="10" y="11"/>
                  </a:lnTo>
                  <a:lnTo>
                    <a:pt x="7" y="11"/>
                  </a:lnTo>
                  <a:lnTo>
                    <a:pt x="4" y="11"/>
                  </a:lnTo>
                  <a:lnTo>
                    <a:pt x="3" y="9"/>
                  </a:lnTo>
                  <a:lnTo>
                    <a:pt x="0" y="8"/>
                  </a:lnTo>
                  <a:lnTo>
                    <a:pt x="0" y="6"/>
                  </a:lnTo>
                  <a:lnTo>
                    <a:pt x="0" y="4"/>
                  </a:lnTo>
                  <a:lnTo>
                    <a:pt x="3" y="1"/>
                  </a:lnTo>
                  <a:lnTo>
                    <a:pt x="4"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5" name="Freeform 817"/>
            <p:cNvSpPr>
              <a:spLocks/>
            </p:cNvSpPr>
            <p:nvPr/>
          </p:nvSpPr>
          <p:spPr bwMode="auto">
            <a:xfrm>
              <a:off x="9448800" y="1169988"/>
              <a:ext cx="9525" cy="11113"/>
            </a:xfrm>
            <a:custGeom>
              <a:avLst/>
              <a:gdLst>
                <a:gd name="T0" fmla="*/ 3 w 13"/>
                <a:gd name="T1" fmla="*/ 2 h 12"/>
                <a:gd name="T2" fmla="*/ 5 w 13"/>
                <a:gd name="T3" fmla="*/ 1 h 12"/>
                <a:gd name="T4" fmla="*/ 7 w 13"/>
                <a:gd name="T5" fmla="*/ 0 h 12"/>
                <a:gd name="T6" fmla="*/ 9 w 13"/>
                <a:gd name="T7" fmla="*/ 1 h 12"/>
                <a:gd name="T8" fmla="*/ 12 w 13"/>
                <a:gd name="T9" fmla="*/ 2 h 12"/>
                <a:gd name="T10" fmla="*/ 13 w 13"/>
                <a:gd name="T11" fmla="*/ 3 h 12"/>
                <a:gd name="T12" fmla="*/ 13 w 13"/>
                <a:gd name="T13" fmla="*/ 5 h 12"/>
                <a:gd name="T14" fmla="*/ 12 w 13"/>
                <a:gd name="T15" fmla="*/ 8 h 12"/>
                <a:gd name="T16" fmla="*/ 9 w 13"/>
                <a:gd name="T17" fmla="*/ 10 h 12"/>
                <a:gd name="T18" fmla="*/ 7 w 13"/>
                <a:gd name="T19" fmla="*/ 11 h 12"/>
                <a:gd name="T20" fmla="*/ 6 w 13"/>
                <a:gd name="T21" fmla="*/ 12 h 12"/>
                <a:gd name="T22" fmla="*/ 4 w 13"/>
                <a:gd name="T23" fmla="*/ 12 h 12"/>
                <a:gd name="T24" fmla="*/ 1 w 13"/>
                <a:gd name="T25" fmla="*/ 11 h 12"/>
                <a:gd name="T26" fmla="*/ 0 w 13"/>
                <a:gd name="T27" fmla="*/ 9 h 12"/>
                <a:gd name="T28" fmla="*/ 0 w 13"/>
                <a:gd name="T29" fmla="*/ 7 h 12"/>
                <a:gd name="T30" fmla="*/ 1 w 13"/>
                <a:gd name="T31" fmla="*/ 4 h 12"/>
                <a:gd name="T32" fmla="*/ 3 w 13"/>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2">
                  <a:moveTo>
                    <a:pt x="3" y="2"/>
                  </a:moveTo>
                  <a:lnTo>
                    <a:pt x="5" y="1"/>
                  </a:lnTo>
                  <a:lnTo>
                    <a:pt x="7" y="0"/>
                  </a:lnTo>
                  <a:lnTo>
                    <a:pt x="9" y="1"/>
                  </a:lnTo>
                  <a:lnTo>
                    <a:pt x="12" y="2"/>
                  </a:lnTo>
                  <a:lnTo>
                    <a:pt x="13" y="3"/>
                  </a:lnTo>
                  <a:lnTo>
                    <a:pt x="13" y="5"/>
                  </a:lnTo>
                  <a:lnTo>
                    <a:pt x="12" y="8"/>
                  </a:lnTo>
                  <a:lnTo>
                    <a:pt x="9" y="10"/>
                  </a:lnTo>
                  <a:lnTo>
                    <a:pt x="7" y="11"/>
                  </a:lnTo>
                  <a:lnTo>
                    <a:pt x="6" y="12"/>
                  </a:lnTo>
                  <a:lnTo>
                    <a:pt x="4" y="12"/>
                  </a:lnTo>
                  <a:lnTo>
                    <a:pt x="1" y="11"/>
                  </a:lnTo>
                  <a:lnTo>
                    <a:pt x="0" y="9"/>
                  </a:lnTo>
                  <a:lnTo>
                    <a:pt x="0" y="7"/>
                  </a:lnTo>
                  <a:lnTo>
                    <a:pt x="1" y="4"/>
                  </a:lnTo>
                  <a:lnTo>
                    <a:pt x="3"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6" name="Freeform 818"/>
            <p:cNvSpPr>
              <a:spLocks/>
            </p:cNvSpPr>
            <p:nvPr/>
          </p:nvSpPr>
          <p:spPr bwMode="auto">
            <a:xfrm>
              <a:off x="9564688" y="1163638"/>
              <a:ext cx="11113" cy="14288"/>
            </a:xfrm>
            <a:custGeom>
              <a:avLst/>
              <a:gdLst>
                <a:gd name="T0" fmla="*/ 8 w 15"/>
                <a:gd name="T1" fmla="*/ 0 h 17"/>
                <a:gd name="T2" fmla="*/ 11 w 15"/>
                <a:gd name="T3" fmla="*/ 1 h 17"/>
                <a:gd name="T4" fmla="*/ 13 w 15"/>
                <a:gd name="T5" fmla="*/ 2 h 17"/>
                <a:gd name="T6" fmla="*/ 14 w 15"/>
                <a:gd name="T7" fmla="*/ 5 h 17"/>
                <a:gd name="T8" fmla="*/ 15 w 15"/>
                <a:gd name="T9" fmla="*/ 9 h 17"/>
                <a:gd name="T10" fmla="*/ 14 w 15"/>
                <a:gd name="T11" fmla="*/ 12 h 17"/>
                <a:gd name="T12" fmla="*/ 13 w 15"/>
                <a:gd name="T13" fmla="*/ 15 h 17"/>
                <a:gd name="T14" fmla="*/ 11 w 15"/>
                <a:gd name="T15" fmla="*/ 16 h 17"/>
                <a:gd name="T16" fmla="*/ 8 w 15"/>
                <a:gd name="T17" fmla="*/ 17 h 17"/>
                <a:gd name="T18" fmla="*/ 5 w 15"/>
                <a:gd name="T19" fmla="*/ 16 h 17"/>
                <a:gd name="T20" fmla="*/ 3 w 15"/>
                <a:gd name="T21" fmla="*/ 15 h 17"/>
                <a:gd name="T22" fmla="*/ 2 w 15"/>
                <a:gd name="T23" fmla="*/ 12 h 17"/>
                <a:gd name="T24" fmla="*/ 0 w 15"/>
                <a:gd name="T25" fmla="*/ 9 h 17"/>
                <a:gd name="T26" fmla="*/ 2 w 15"/>
                <a:gd name="T27" fmla="*/ 5 h 17"/>
                <a:gd name="T28" fmla="*/ 3 w 15"/>
                <a:gd name="T29" fmla="*/ 2 h 17"/>
                <a:gd name="T30" fmla="*/ 5 w 15"/>
                <a:gd name="T31" fmla="*/ 1 h 17"/>
                <a:gd name="T32" fmla="*/ 8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8" y="0"/>
                  </a:moveTo>
                  <a:lnTo>
                    <a:pt x="11" y="1"/>
                  </a:lnTo>
                  <a:lnTo>
                    <a:pt x="13" y="2"/>
                  </a:lnTo>
                  <a:lnTo>
                    <a:pt x="14" y="5"/>
                  </a:lnTo>
                  <a:lnTo>
                    <a:pt x="15" y="9"/>
                  </a:lnTo>
                  <a:lnTo>
                    <a:pt x="14" y="12"/>
                  </a:lnTo>
                  <a:lnTo>
                    <a:pt x="13" y="15"/>
                  </a:lnTo>
                  <a:lnTo>
                    <a:pt x="11" y="16"/>
                  </a:lnTo>
                  <a:lnTo>
                    <a:pt x="8" y="17"/>
                  </a:lnTo>
                  <a:lnTo>
                    <a:pt x="5" y="16"/>
                  </a:lnTo>
                  <a:lnTo>
                    <a:pt x="3" y="15"/>
                  </a:lnTo>
                  <a:lnTo>
                    <a:pt x="2" y="12"/>
                  </a:lnTo>
                  <a:lnTo>
                    <a:pt x="0" y="9"/>
                  </a:lnTo>
                  <a:lnTo>
                    <a:pt x="2" y="5"/>
                  </a:lnTo>
                  <a:lnTo>
                    <a:pt x="3" y="2"/>
                  </a:lnTo>
                  <a:lnTo>
                    <a:pt x="5" y="1"/>
                  </a:lnTo>
                  <a:lnTo>
                    <a:pt x="8"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7" name="Freeform 819"/>
            <p:cNvSpPr>
              <a:spLocks/>
            </p:cNvSpPr>
            <p:nvPr/>
          </p:nvSpPr>
          <p:spPr bwMode="auto">
            <a:xfrm>
              <a:off x="9518650" y="1104900"/>
              <a:ext cx="11113" cy="9525"/>
            </a:xfrm>
            <a:custGeom>
              <a:avLst/>
              <a:gdLst>
                <a:gd name="T0" fmla="*/ 7 w 15"/>
                <a:gd name="T1" fmla="*/ 0 h 11"/>
                <a:gd name="T2" fmla="*/ 10 w 15"/>
                <a:gd name="T3" fmla="*/ 0 h 11"/>
                <a:gd name="T4" fmla="*/ 12 w 15"/>
                <a:gd name="T5" fmla="*/ 2 h 11"/>
                <a:gd name="T6" fmla="*/ 14 w 15"/>
                <a:gd name="T7" fmla="*/ 3 h 11"/>
                <a:gd name="T8" fmla="*/ 15 w 15"/>
                <a:gd name="T9" fmla="*/ 6 h 11"/>
                <a:gd name="T10" fmla="*/ 14 w 15"/>
                <a:gd name="T11" fmla="*/ 8 h 11"/>
                <a:gd name="T12" fmla="*/ 12 w 15"/>
                <a:gd name="T13" fmla="*/ 10 h 11"/>
                <a:gd name="T14" fmla="*/ 10 w 15"/>
                <a:gd name="T15" fmla="*/ 11 h 11"/>
                <a:gd name="T16" fmla="*/ 7 w 15"/>
                <a:gd name="T17" fmla="*/ 11 h 11"/>
                <a:gd name="T18" fmla="*/ 4 w 15"/>
                <a:gd name="T19" fmla="*/ 11 h 11"/>
                <a:gd name="T20" fmla="*/ 2 w 15"/>
                <a:gd name="T21" fmla="*/ 10 h 11"/>
                <a:gd name="T22" fmla="*/ 1 w 15"/>
                <a:gd name="T23" fmla="*/ 8 h 11"/>
                <a:gd name="T24" fmla="*/ 0 w 15"/>
                <a:gd name="T25" fmla="*/ 6 h 11"/>
                <a:gd name="T26" fmla="*/ 1 w 15"/>
                <a:gd name="T27" fmla="*/ 3 h 11"/>
                <a:gd name="T28" fmla="*/ 2 w 15"/>
                <a:gd name="T29" fmla="*/ 2 h 11"/>
                <a:gd name="T30" fmla="*/ 4 w 15"/>
                <a:gd name="T31" fmla="*/ 0 h 11"/>
                <a:gd name="T32" fmla="*/ 7 w 15"/>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1">
                  <a:moveTo>
                    <a:pt x="7" y="0"/>
                  </a:moveTo>
                  <a:lnTo>
                    <a:pt x="10" y="0"/>
                  </a:lnTo>
                  <a:lnTo>
                    <a:pt x="12" y="2"/>
                  </a:lnTo>
                  <a:lnTo>
                    <a:pt x="14" y="3"/>
                  </a:lnTo>
                  <a:lnTo>
                    <a:pt x="15" y="6"/>
                  </a:lnTo>
                  <a:lnTo>
                    <a:pt x="14" y="8"/>
                  </a:lnTo>
                  <a:lnTo>
                    <a:pt x="12" y="10"/>
                  </a:lnTo>
                  <a:lnTo>
                    <a:pt x="10" y="11"/>
                  </a:lnTo>
                  <a:lnTo>
                    <a:pt x="7" y="11"/>
                  </a:lnTo>
                  <a:lnTo>
                    <a:pt x="4" y="11"/>
                  </a:lnTo>
                  <a:lnTo>
                    <a:pt x="2" y="10"/>
                  </a:lnTo>
                  <a:lnTo>
                    <a:pt x="1" y="8"/>
                  </a:lnTo>
                  <a:lnTo>
                    <a:pt x="0" y="6"/>
                  </a:lnTo>
                  <a:lnTo>
                    <a:pt x="1" y="3"/>
                  </a:lnTo>
                  <a:lnTo>
                    <a:pt x="2" y="2"/>
                  </a:lnTo>
                  <a:lnTo>
                    <a:pt x="4"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8" name="Freeform 820"/>
            <p:cNvSpPr>
              <a:spLocks/>
            </p:cNvSpPr>
            <p:nvPr/>
          </p:nvSpPr>
          <p:spPr bwMode="auto">
            <a:xfrm>
              <a:off x="9612313" y="1079500"/>
              <a:ext cx="11113" cy="9525"/>
            </a:xfrm>
            <a:custGeom>
              <a:avLst/>
              <a:gdLst>
                <a:gd name="T0" fmla="*/ 7 w 14"/>
                <a:gd name="T1" fmla="*/ 0 h 11"/>
                <a:gd name="T2" fmla="*/ 11 w 14"/>
                <a:gd name="T3" fmla="*/ 0 h 11"/>
                <a:gd name="T4" fmla="*/ 13 w 14"/>
                <a:gd name="T5" fmla="*/ 1 h 11"/>
                <a:gd name="T6" fmla="*/ 14 w 14"/>
                <a:gd name="T7" fmla="*/ 3 h 11"/>
                <a:gd name="T8" fmla="*/ 14 w 14"/>
                <a:gd name="T9" fmla="*/ 5 h 11"/>
                <a:gd name="T10" fmla="*/ 14 w 14"/>
                <a:gd name="T11" fmla="*/ 8 h 11"/>
                <a:gd name="T12" fmla="*/ 13 w 14"/>
                <a:gd name="T13" fmla="*/ 10 h 11"/>
                <a:gd name="T14" fmla="*/ 11 w 14"/>
                <a:gd name="T15" fmla="*/ 11 h 11"/>
                <a:gd name="T16" fmla="*/ 7 w 14"/>
                <a:gd name="T17" fmla="*/ 11 h 11"/>
                <a:gd name="T18" fmla="*/ 5 w 14"/>
                <a:gd name="T19" fmla="*/ 11 h 11"/>
                <a:gd name="T20" fmla="*/ 3 w 14"/>
                <a:gd name="T21" fmla="*/ 10 h 11"/>
                <a:gd name="T22" fmla="*/ 2 w 14"/>
                <a:gd name="T23" fmla="*/ 8 h 11"/>
                <a:gd name="T24" fmla="*/ 0 w 14"/>
                <a:gd name="T25" fmla="*/ 5 h 11"/>
                <a:gd name="T26" fmla="*/ 2 w 14"/>
                <a:gd name="T27" fmla="*/ 3 h 11"/>
                <a:gd name="T28" fmla="*/ 3 w 14"/>
                <a:gd name="T29" fmla="*/ 1 h 11"/>
                <a:gd name="T30" fmla="*/ 5 w 14"/>
                <a:gd name="T31" fmla="*/ 0 h 11"/>
                <a:gd name="T32" fmla="*/ 7 w 14"/>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1">
                  <a:moveTo>
                    <a:pt x="7" y="0"/>
                  </a:moveTo>
                  <a:lnTo>
                    <a:pt x="11" y="0"/>
                  </a:lnTo>
                  <a:lnTo>
                    <a:pt x="13" y="1"/>
                  </a:lnTo>
                  <a:lnTo>
                    <a:pt x="14" y="3"/>
                  </a:lnTo>
                  <a:lnTo>
                    <a:pt x="14" y="5"/>
                  </a:lnTo>
                  <a:lnTo>
                    <a:pt x="14" y="8"/>
                  </a:lnTo>
                  <a:lnTo>
                    <a:pt x="13" y="10"/>
                  </a:lnTo>
                  <a:lnTo>
                    <a:pt x="11" y="11"/>
                  </a:lnTo>
                  <a:lnTo>
                    <a:pt x="7" y="11"/>
                  </a:lnTo>
                  <a:lnTo>
                    <a:pt x="5" y="11"/>
                  </a:lnTo>
                  <a:lnTo>
                    <a:pt x="3" y="10"/>
                  </a:lnTo>
                  <a:lnTo>
                    <a:pt x="2" y="8"/>
                  </a:lnTo>
                  <a:lnTo>
                    <a:pt x="0" y="5"/>
                  </a:lnTo>
                  <a:lnTo>
                    <a:pt x="2" y="3"/>
                  </a:lnTo>
                  <a:lnTo>
                    <a:pt x="3" y="1"/>
                  </a:lnTo>
                  <a:lnTo>
                    <a:pt x="5"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Freeform 821"/>
            <p:cNvSpPr>
              <a:spLocks/>
            </p:cNvSpPr>
            <p:nvPr/>
          </p:nvSpPr>
          <p:spPr bwMode="auto">
            <a:xfrm>
              <a:off x="9459913" y="1171575"/>
              <a:ext cx="9525" cy="11113"/>
            </a:xfrm>
            <a:custGeom>
              <a:avLst/>
              <a:gdLst>
                <a:gd name="T0" fmla="*/ 2 w 13"/>
                <a:gd name="T1" fmla="*/ 2 h 13"/>
                <a:gd name="T2" fmla="*/ 5 w 13"/>
                <a:gd name="T3" fmla="*/ 1 h 13"/>
                <a:gd name="T4" fmla="*/ 7 w 13"/>
                <a:gd name="T5" fmla="*/ 0 h 13"/>
                <a:gd name="T6" fmla="*/ 9 w 13"/>
                <a:gd name="T7" fmla="*/ 0 h 13"/>
                <a:gd name="T8" fmla="*/ 12 w 13"/>
                <a:gd name="T9" fmla="*/ 1 h 13"/>
                <a:gd name="T10" fmla="*/ 13 w 13"/>
                <a:gd name="T11" fmla="*/ 3 h 13"/>
                <a:gd name="T12" fmla="*/ 13 w 13"/>
                <a:gd name="T13" fmla="*/ 6 h 13"/>
                <a:gd name="T14" fmla="*/ 12 w 13"/>
                <a:gd name="T15" fmla="*/ 8 h 13"/>
                <a:gd name="T16" fmla="*/ 9 w 13"/>
                <a:gd name="T17" fmla="*/ 10 h 13"/>
                <a:gd name="T18" fmla="*/ 7 w 13"/>
                <a:gd name="T19" fmla="*/ 11 h 13"/>
                <a:gd name="T20" fmla="*/ 5 w 13"/>
                <a:gd name="T21" fmla="*/ 13 h 13"/>
                <a:gd name="T22" fmla="*/ 2 w 13"/>
                <a:gd name="T23" fmla="*/ 13 h 13"/>
                <a:gd name="T24" fmla="*/ 1 w 13"/>
                <a:gd name="T25" fmla="*/ 11 h 13"/>
                <a:gd name="T26" fmla="*/ 0 w 13"/>
                <a:gd name="T27" fmla="*/ 9 h 13"/>
                <a:gd name="T28" fmla="*/ 0 w 13"/>
                <a:gd name="T29" fmla="*/ 7 h 13"/>
                <a:gd name="T30" fmla="*/ 0 w 13"/>
                <a:gd name="T31" fmla="*/ 5 h 13"/>
                <a:gd name="T32" fmla="*/ 2 w 13"/>
                <a:gd name="T3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2" y="2"/>
                  </a:moveTo>
                  <a:lnTo>
                    <a:pt x="5" y="1"/>
                  </a:lnTo>
                  <a:lnTo>
                    <a:pt x="7" y="0"/>
                  </a:lnTo>
                  <a:lnTo>
                    <a:pt x="9" y="0"/>
                  </a:lnTo>
                  <a:lnTo>
                    <a:pt x="12" y="1"/>
                  </a:lnTo>
                  <a:lnTo>
                    <a:pt x="13" y="3"/>
                  </a:lnTo>
                  <a:lnTo>
                    <a:pt x="13" y="6"/>
                  </a:lnTo>
                  <a:lnTo>
                    <a:pt x="12" y="8"/>
                  </a:lnTo>
                  <a:lnTo>
                    <a:pt x="9" y="10"/>
                  </a:lnTo>
                  <a:lnTo>
                    <a:pt x="7" y="11"/>
                  </a:lnTo>
                  <a:lnTo>
                    <a:pt x="5" y="13"/>
                  </a:lnTo>
                  <a:lnTo>
                    <a:pt x="2" y="13"/>
                  </a:lnTo>
                  <a:lnTo>
                    <a:pt x="1" y="11"/>
                  </a:lnTo>
                  <a:lnTo>
                    <a:pt x="0" y="9"/>
                  </a:lnTo>
                  <a:lnTo>
                    <a:pt x="0" y="7"/>
                  </a:lnTo>
                  <a:lnTo>
                    <a:pt x="0" y="5"/>
                  </a:lnTo>
                  <a:lnTo>
                    <a:pt x="2"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0" name="Freeform 822"/>
            <p:cNvSpPr>
              <a:spLocks/>
            </p:cNvSpPr>
            <p:nvPr/>
          </p:nvSpPr>
          <p:spPr bwMode="auto">
            <a:xfrm>
              <a:off x="9496425" y="1120775"/>
              <a:ext cx="11113" cy="7938"/>
            </a:xfrm>
            <a:custGeom>
              <a:avLst/>
              <a:gdLst>
                <a:gd name="T0" fmla="*/ 7 w 14"/>
                <a:gd name="T1" fmla="*/ 0 h 12"/>
                <a:gd name="T2" fmla="*/ 9 w 14"/>
                <a:gd name="T3" fmla="*/ 0 h 12"/>
                <a:gd name="T4" fmla="*/ 12 w 14"/>
                <a:gd name="T5" fmla="*/ 3 h 12"/>
                <a:gd name="T6" fmla="*/ 13 w 14"/>
                <a:gd name="T7" fmla="*/ 4 h 12"/>
                <a:gd name="T8" fmla="*/ 14 w 14"/>
                <a:gd name="T9" fmla="*/ 6 h 12"/>
                <a:gd name="T10" fmla="*/ 13 w 14"/>
                <a:gd name="T11" fmla="*/ 8 h 12"/>
                <a:gd name="T12" fmla="*/ 12 w 14"/>
                <a:gd name="T13" fmla="*/ 11 h 12"/>
                <a:gd name="T14" fmla="*/ 9 w 14"/>
                <a:gd name="T15" fmla="*/ 12 h 12"/>
                <a:gd name="T16" fmla="*/ 7 w 14"/>
                <a:gd name="T17" fmla="*/ 12 h 12"/>
                <a:gd name="T18" fmla="*/ 5 w 14"/>
                <a:gd name="T19" fmla="*/ 12 h 12"/>
                <a:gd name="T20" fmla="*/ 2 w 14"/>
                <a:gd name="T21" fmla="*/ 11 h 12"/>
                <a:gd name="T22" fmla="*/ 1 w 14"/>
                <a:gd name="T23" fmla="*/ 8 h 12"/>
                <a:gd name="T24" fmla="*/ 0 w 14"/>
                <a:gd name="T25" fmla="*/ 6 h 12"/>
                <a:gd name="T26" fmla="*/ 1 w 14"/>
                <a:gd name="T27" fmla="*/ 4 h 12"/>
                <a:gd name="T28" fmla="*/ 2 w 14"/>
                <a:gd name="T29" fmla="*/ 3 h 12"/>
                <a:gd name="T30" fmla="*/ 5 w 14"/>
                <a:gd name="T31" fmla="*/ 0 h 12"/>
                <a:gd name="T32" fmla="*/ 7 w 14"/>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7" y="0"/>
                  </a:moveTo>
                  <a:lnTo>
                    <a:pt x="9" y="0"/>
                  </a:lnTo>
                  <a:lnTo>
                    <a:pt x="12" y="3"/>
                  </a:lnTo>
                  <a:lnTo>
                    <a:pt x="13" y="4"/>
                  </a:lnTo>
                  <a:lnTo>
                    <a:pt x="14" y="6"/>
                  </a:lnTo>
                  <a:lnTo>
                    <a:pt x="13" y="8"/>
                  </a:lnTo>
                  <a:lnTo>
                    <a:pt x="12" y="11"/>
                  </a:lnTo>
                  <a:lnTo>
                    <a:pt x="9" y="12"/>
                  </a:lnTo>
                  <a:lnTo>
                    <a:pt x="7" y="12"/>
                  </a:lnTo>
                  <a:lnTo>
                    <a:pt x="5" y="12"/>
                  </a:lnTo>
                  <a:lnTo>
                    <a:pt x="2" y="11"/>
                  </a:lnTo>
                  <a:lnTo>
                    <a:pt x="1" y="8"/>
                  </a:lnTo>
                  <a:lnTo>
                    <a:pt x="0" y="6"/>
                  </a:lnTo>
                  <a:lnTo>
                    <a:pt x="1" y="4"/>
                  </a:lnTo>
                  <a:lnTo>
                    <a:pt x="2" y="3"/>
                  </a:lnTo>
                  <a:lnTo>
                    <a:pt x="5"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Freeform 823"/>
            <p:cNvSpPr>
              <a:spLocks/>
            </p:cNvSpPr>
            <p:nvPr/>
          </p:nvSpPr>
          <p:spPr bwMode="auto">
            <a:xfrm>
              <a:off x="9590088" y="1095375"/>
              <a:ext cx="11113" cy="7938"/>
            </a:xfrm>
            <a:custGeom>
              <a:avLst/>
              <a:gdLst>
                <a:gd name="T0" fmla="*/ 8 w 15"/>
                <a:gd name="T1" fmla="*/ 0 h 11"/>
                <a:gd name="T2" fmla="*/ 10 w 15"/>
                <a:gd name="T3" fmla="*/ 0 h 11"/>
                <a:gd name="T4" fmla="*/ 12 w 15"/>
                <a:gd name="T5" fmla="*/ 1 h 11"/>
                <a:gd name="T6" fmla="*/ 13 w 15"/>
                <a:gd name="T7" fmla="*/ 4 h 11"/>
                <a:gd name="T8" fmla="*/ 15 w 15"/>
                <a:gd name="T9" fmla="*/ 6 h 11"/>
                <a:gd name="T10" fmla="*/ 13 w 15"/>
                <a:gd name="T11" fmla="*/ 7 h 11"/>
                <a:gd name="T12" fmla="*/ 12 w 15"/>
                <a:gd name="T13" fmla="*/ 9 h 11"/>
                <a:gd name="T14" fmla="*/ 10 w 15"/>
                <a:gd name="T15" fmla="*/ 11 h 11"/>
                <a:gd name="T16" fmla="*/ 8 w 15"/>
                <a:gd name="T17" fmla="*/ 11 h 11"/>
                <a:gd name="T18" fmla="*/ 4 w 15"/>
                <a:gd name="T19" fmla="*/ 11 h 11"/>
                <a:gd name="T20" fmla="*/ 2 w 15"/>
                <a:gd name="T21" fmla="*/ 9 h 11"/>
                <a:gd name="T22" fmla="*/ 1 w 15"/>
                <a:gd name="T23" fmla="*/ 7 h 11"/>
                <a:gd name="T24" fmla="*/ 0 w 15"/>
                <a:gd name="T25" fmla="*/ 6 h 11"/>
                <a:gd name="T26" fmla="*/ 1 w 15"/>
                <a:gd name="T27" fmla="*/ 4 h 11"/>
                <a:gd name="T28" fmla="*/ 2 w 15"/>
                <a:gd name="T29" fmla="*/ 1 h 11"/>
                <a:gd name="T30" fmla="*/ 4 w 15"/>
                <a:gd name="T31" fmla="*/ 0 h 11"/>
                <a:gd name="T32" fmla="*/ 8 w 15"/>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1">
                  <a:moveTo>
                    <a:pt x="8" y="0"/>
                  </a:moveTo>
                  <a:lnTo>
                    <a:pt x="10" y="0"/>
                  </a:lnTo>
                  <a:lnTo>
                    <a:pt x="12" y="1"/>
                  </a:lnTo>
                  <a:lnTo>
                    <a:pt x="13" y="4"/>
                  </a:lnTo>
                  <a:lnTo>
                    <a:pt x="15" y="6"/>
                  </a:lnTo>
                  <a:lnTo>
                    <a:pt x="13" y="7"/>
                  </a:lnTo>
                  <a:lnTo>
                    <a:pt x="12" y="9"/>
                  </a:lnTo>
                  <a:lnTo>
                    <a:pt x="10" y="11"/>
                  </a:lnTo>
                  <a:lnTo>
                    <a:pt x="8" y="11"/>
                  </a:lnTo>
                  <a:lnTo>
                    <a:pt x="4" y="11"/>
                  </a:lnTo>
                  <a:lnTo>
                    <a:pt x="2" y="9"/>
                  </a:lnTo>
                  <a:lnTo>
                    <a:pt x="1" y="7"/>
                  </a:lnTo>
                  <a:lnTo>
                    <a:pt x="0" y="6"/>
                  </a:lnTo>
                  <a:lnTo>
                    <a:pt x="1" y="4"/>
                  </a:lnTo>
                  <a:lnTo>
                    <a:pt x="2" y="1"/>
                  </a:lnTo>
                  <a:lnTo>
                    <a:pt x="4" y="0"/>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2" name="Freeform 824"/>
            <p:cNvSpPr>
              <a:spLocks/>
            </p:cNvSpPr>
            <p:nvPr/>
          </p:nvSpPr>
          <p:spPr bwMode="auto">
            <a:xfrm>
              <a:off x="9526588" y="1177925"/>
              <a:ext cx="11113" cy="14288"/>
            </a:xfrm>
            <a:custGeom>
              <a:avLst/>
              <a:gdLst>
                <a:gd name="T0" fmla="*/ 7 w 14"/>
                <a:gd name="T1" fmla="*/ 0 h 17"/>
                <a:gd name="T2" fmla="*/ 9 w 14"/>
                <a:gd name="T3" fmla="*/ 1 h 17"/>
                <a:gd name="T4" fmla="*/ 12 w 14"/>
                <a:gd name="T5" fmla="*/ 2 h 17"/>
                <a:gd name="T6" fmla="*/ 13 w 14"/>
                <a:gd name="T7" fmla="*/ 4 h 17"/>
                <a:gd name="T8" fmla="*/ 14 w 14"/>
                <a:gd name="T9" fmla="*/ 8 h 17"/>
                <a:gd name="T10" fmla="*/ 13 w 14"/>
                <a:gd name="T11" fmla="*/ 11 h 17"/>
                <a:gd name="T12" fmla="*/ 12 w 14"/>
                <a:gd name="T13" fmla="*/ 14 h 17"/>
                <a:gd name="T14" fmla="*/ 9 w 14"/>
                <a:gd name="T15" fmla="*/ 16 h 17"/>
                <a:gd name="T16" fmla="*/ 7 w 14"/>
                <a:gd name="T17" fmla="*/ 17 h 17"/>
                <a:gd name="T18" fmla="*/ 4 w 14"/>
                <a:gd name="T19" fmla="*/ 16 h 17"/>
                <a:gd name="T20" fmla="*/ 2 w 14"/>
                <a:gd name="T21" fmla="*/ 14 h 17"/>
                <a:gd name="T22" fmla="*/ 0 w 14"/>
                <a:gd name="T23" fmla="*/ 11 h 17"/>
                <a:gd name="T24" fmla="*/ 0 w 14"/>
                <a:gd name="T25" fmla="*/ 8 h 17"/>
                <a:gd name="T26" fmla="*/ 0 w 14"/>
                <a:gd name="T27" fmla="*/ 4 h 17"/>
                <a:gd name="T28" fmla="*/ 2 w 14"/>
                <a:gd name="T29" fmla="*/ 2 h 17"/>
                <a:gd name="T30" fmla="*/ 4 w 14"/>
                <a:gd name="T31" fmla="*/ 1 h 17"/>
                <a:gd name="T32" fmla="*/ 7 w 14"/>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7" y="0"/>
                  </a:moveTo>
                  <a:lnTo>
                    <a:pt x="9" y="1"/>
                  </a:lnTo>
                  <a:lnTo>
                    <a:pt x="12" y="2"/>
                  </a:lnTo>
                  <a:lnTo>
                    <a:pt x="13" y="4"/>
                  </a:lnTo>
                  <a:lnTo>
                    <a:pt x="14" y="8"/>
                  </a:lnTo>
                  <a:lnTo>
                    <a:pt x="13" y="11"/>
                  </a:lnTo>
                  <a:lnTo>
                    <a:pt x="12" y="14"/>
                  </a:lnTo>
                  <a:lnTo>
                    <a:pt x="9" y="16"/>
                  </a:lnTo>
                  <a:lnTo>
                    <a:pt x="7" y="17"/>
                  </a:lnTo>
                  <a:lnTo>
                    <a:pt x="4" y="16"/>
                  </a:lnTo>
                  <a:lnTo>
                    <a:pt x="2" y="14"/>
                  </a:lnTo>
                  <a:lnTo>
                    <a:pt x="0" y="11"/>
                  </a:lnTo>
                  <a:lnTo>
                    <a:pt x="0" y="8"/>
                  </a:lnTo>
                  <a:lnTo>
                    <a:pt x="0" y="4"/>
                  </a:lnTo>
                  <a:lnTo>
                    <a:pt x="2" y="2"/>
                  </a:lnTo>
                  <a:lnTo>
                    <a:pt x="4" y="1"/>
                  </a:lnTo>
                  <a:lnTo>
                    <a:pt x="7" y="0"/>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Freeform 825"/>
            <p:cNvSpPr>
              <a:spLocks/>
            </p:cNvSpPr>
            <p:nvPr/>
          </p:nvSpPr>
          <p:spPr bwMode="auto">
            <a:xfrm>
              <a:off x="9480550" y="1114425"/>
              <a:ext cx="11113" cy="6350"/>
            </a:xfrm>
            <a:custGeom>
              <a:avLst/>
              <a:gdLst>
                <a:gd name="T0" fmla="*/ 6 w 13"/>
                <a:gd name="T1" fmla="*/ 0 h 9"/>
                <a:gd name="T2" fmla="*/ 9 w 13"/>
                <a:gd name="T3" fmla="*/ 0 h 9"/>
                <a:gd name="T4" fmla="*/ 11 w 13"/>
                <a:gd name="T5" fmla="*/ 1 h 9"/>
                <a:gd name="T6" fmla="*/ 12 w 13"/>
                <a:gd name="T7" fmla="*/ 4 h 9"/>
                <a:gd name="T8" fmla="*/ 13 w 13"/>
                <a:gd name="T9" fmla="*/ 5 h 9"/>
                <a:gd name="T10" fmla="*/ 12 w 13"/>
                <a:gd name="T11" fmla="*/ 7 h 9"/>
                <a:gd name="T12" fmla="*/ 11 w 13"/>
                <a:gd name="T13" fmla="*/ 8 h 9"/>
                <a:gd name="T14" fmla="*/ 9 w 13"/>
                <a:gd name="T15" fmla="*/ 9 h 9"/>
                <a:gd name="T16" fmla="*/ 6 w 13"/>
                <a:gd name="T17" fmla="*/ 9 h 9"/>
                <a:gd name="T18" fmla="*/ 3 w 13"/>
                <a:gd name="T19" fmla="*/ 9 h 9"/>
                <a:gd name="T20" fmla="*/ 2 w 13"/>
                <a:gd name="T21" fmla="*/ 8 h 9"/>
                <a:gd name="T22" fmla="*/ 0 w 13"/>
                <a:gd name="T23" fmla="*/ 7 h 9"/>
                <a:gd name="T24" fmla="*/ 0 w 13"/>
                <a:gd name="T25" fmla="*/ 5 h 9"/>
                <a:gd name="T26" fmla="*/ 0 w 13"/>
                <a:gd name="T27" fmla="*/ 4 h 9"/>
                <a:gd name="T28" fmla="*/ 2 w 13"/>
                <a:gd name="T29" fmla="*/ 1 h 9"/>
                <a:gd name="T30" fmla="*/ 3 w 13"/>
                <a:gd name="T31" fmla="*/ 0 h 9"/>
                <a:gd name="T32" fmla="*/ 6 w 13"/>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9">
                  <a:moveTo>
                    <a:pt x="6" y="0"/>
                  </a:moveTo>
                  <a:lnTo>
                    <a:pt x="9" y="0"/>
                  </a:lnTo>
                  <a:lnTo>
                    <a:pt x="11" y="1"/>
                  </a:lnTo>
                  <a:lnTo>
                    <a:pt x="12" y="4"/>
                  </a:lnTo>
                  <a:lnTo>
                    <a:pt x="13" y="5"/>
                  </a:lnTo>
                  <a:lnTo>
                    <a:pt x="12" y="7"/>
                  </a:lnTo>
                  <a:lnTo>
                    <a:pt x="11" y="8"/>
                  </a:lnTo>
                  <a:lnTo>
                    <a:pt x="9" y="9"/>
                  </a:lnTo>
                  <a:lnTo>
                    <a:pt x="6" y="9"/>
                  </a:lnTo>
                  <a:lnTo>
                    <a:pt x="3" y="9"/>
                  </a:lnTo>
                  <a:lnTo>
                    <a:pt x="2" y="8"/>
                  </a:lnTo>
                  <a:lnTo>
                    <a:pt x="0" y="7"/>
                  </a:lnTo>
                  <a:lnTo>
                    <a:pt x="0" y="5"/>
                  </a:lnTo>
                  <a:lnTo>
                    <a:pt x="0" y="4"/>
                  </a:lnTo>
                  <a:lnTo>
                    <a:pt x="2" y="1"/>
                  </a:lnTo>
                  <a:lnTo>
                    <a:pt x="3" y="0"/>
                  </a:lnTo>
                  <a:lnTo>
                    <a:pt x="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4" name="Freeform 826"/>
            <p:cNvSpPr>
              <a:spLocks/>
            </p:cNvSpPr>
            <p:nvPr/>
          </p:nvSpPr>
          <p:spPr bwMode="auto">
            <a:xfrm>
              <a:off x="9574213" y="1089025"/>
              <a:ext cx="12700" cy="7938"/>
            </a:xfrm>
            <a:custGeom>
              <a:avLst/>
              <a:gdLst>
                <a:gd name="T0" fmla="*/ 7 w 15"/>
                <a:gd name="T1" fmla="*/ 0 h 12"/>
                <a:gd name="T2" fmla="*/ 10 w 15"/>
                <a:gd name="T3" fmla="*/ 0 h 12"/>
                <a:gd name="T4" fmla="*/ 13 w 15"/>
                <a:gd name="T5" fmla="*/ 1 h 12"/>
                <a:gd name="T6" fmla="*/ 14 w 15"/>
                <a:gd name="T7" fmla="*/ 3 h 12"/>
                <a:gd name="T8" fmla="*/ 15 w 15"/>
                <a:gd name="T9" fmla="*/ 6 h 12"/>
                <a:gd name="T10" fmla="*/ 14 w 15"/>
                <a:gd name="T11" fmla="*/ 8 h 12"/>
                <a:gd name="T12" fmla="*/ 13 w 15"/>
                <a:gd name="T13" fmla="*/ 9 h 12"/>
                <a:gd name="T14" fmla="*/ 10 w 15"/>
                <a:gd name="T15" fmla="*/ 10 h 12"/>
                <a:gd name="T16" fmla="*/ 7 w 15"/>
                <a:gd name="T17" fmla="*/ 12 h 12"/>
                <a:gd name="T18" fmla="*/ 5 w 15"/>
                <a:gd name="T19" fmla="*/ 10 h 12"/>
                <a:gd name="T20" fmla="*/ 2 w 15"/>
                <a:gd name="T21" fmla="*/ 9 h 12"/>
                <a:gd name="T22" fmla="*/ 1 w 15"/>
                <a:gd name="T23" fmla="*/ 8 h 12"/>
                <a:gd name="T24" fmla="*/ 0 w 15"/>
                <a:gd name="T25" fmla="*/ 6 h 12"/>
                <a:gd name="T26" fmla="*/ 1 w 15"/>
                <a:gd name="T27" fmla="*/ 3 h 12"/>
                <a:gd name="T28" fmla="*/ 2 w 15"/>
                <a:gd name="T29" fmla="*/ 1 h 12"/>
                <a:gd name="T30" fmla="*/ 5 w 15"/>
                <a:gd name="T31" fmla="*/ 0 h 12"/>
                <a:gd name="T32" fmla="*/ 7 w 1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2">
                  <a:moveTo>
                    <a:pt x="7" y="0"/>
                  </a:moveTo>
                  <a:lnTo>
                    <a:pt x="10" y="0"/>
                  </a:lnTo>
                  <a:lnTo>
                    <a:pt x="13" y="1"/>
                  </a:lnTo>
                  <a:lnTo>
                    <a:pt x="14" y="3"/>
                  </a:lnTo>
                  <a:lnTo>
                    <a:pt x="15" y="6"/>
                  </a:lnTo>
                  <a:lnTo>
                    <a:pt x="14" y="8"/>
                  </a:lnTo>
                  <a:lnTo>
                    <a:pt x="13" y="9"/>
                  </a:lnTo>
                  <a:lnTo>
                    <a:pt x="10" y="10"/>
                  </a:lnTo>
                  <a:lnTo>
                    <a:pt x="7" y="12"/>
                  </a:lnTo>
                  <a:lnTo>
                    <a:pt x="5" y="10"/>
                  </a:lnTo>
                  <a:lnTo>
                    <a:pt x="2" y="9"/>
                  </a:lnTo>
                  <a:lnTo>
                    <a:pt x="1" y="8"/>
                  </a:lnTo>
                  <a:lnTo>
                    <a:pt x="0" y="6"/>
                  </a:lnTo>
                  <a:lnTo>
                    <a:pt x="1" y="3"/>
                  </a:lnTo>
                  <a:lnTo>
                    <a:pt x="2" y="1"/>
                  </a:lnTo>
                  <a:lnTo>
                    <a:pt x="5"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Freeform 827"/>
            <p:cNvSpPr>
              <a:spLocks/>
            </p:cNvSpPr>
            <p:nvPr/>
          </p:nvSpPr>
          <p:spPr bwMode="auto">
            <a:xfrm>
              <a:off x="9637713" y="1117600"/>
              <a:ext cx="11113" cy="14288"/>
            </a:xfrm>
            <a:custGeom>
              <a:avLst/>
              <a:gdLst>
                <a:gd name="T0" fmla="*/ 6 w 13"/>
                <a:gd name="T1" fmla="*/ 0 h 17"/>
                <a:gd name="T2" fmla="*/ 9 w 13"/>
                <a:gd name="T3" fmla="*/ 1 h 17"/>
                <a:gd name="T4" fmla="*/ 11 w 13"/>
                <a:gd name="T5" fmla="*/ 2 h 17"/>
                <a:gd name="T6" fmla="*/ 12 w 13"/>
                <a:gd name="T7" fmla="*/ 6 h 17"/>
                <a:gd name="T8" fmla="*/ 13 w 13"/>
                <a:gd name="T9" fmla="*/ 9 h 17"/>
                <a:gd name="T10" fmla="*/ 12 w 13"/>
                <a:gd name="T11" fmla="*/ 13 h 17"/>
                <a:gd name="T12" fmla="*/ 11 w 13"/>
                <a:gd name="T13" fmla="*/ 15 h 17"/>
                <a:gd name="T14" fmla="*/ 9 w 13"/>
                <a:gd name="T15" fmla="*/ 16 h 17"/>
                <a:gd name="T16" fmla="*/ 6 w 13"/>
                <a:gd name="T17" fmla="*/ 17 h 17"/>
                <a:gd name="T18" fmla="*/ 3 w 13"/>
                <a:gd name="T19" fmla="*/ 16 h 17"/>
                <a:gd name="T20" fmla="*/ 2 w 13"/>
                <a:gd name="T21" fmla="*/ 15 h 17"/>
                <a:gd name="T22" fmla="*/ 0 w 13"/>
                <a:gd name="T23" fmla="*/ 13 h 17"/>
                <a:gd name="T24" fmla="*/ 0 w 13"/>
                <a:gd name="T25" fmla="*/ 9 h 17"/>
                <a:gd name="T26" fmla="*/ 0 w 13"/>
                <a:gd name="T27" fmla="*/ 6 h 17"/>
                <a:gd name="T28" fmla="*/ 2 w 13"/>
                <a:gd name="T29" fmla="*/ 2 h 17"/>
                <a:gd name="T30" fmla="*/ 3 w 13"/>
                <a:gd name="T31" fmla="*/ 1 h 17"/>
                <a:gd name="T32" fmla="*/ 6 w 13"/>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7">
                  <a:moveTo>
                    <a:pt x="6" y="0"/>
                  </a:moveTo>
                  <a:lnTo>
                    <a:pt x="9" y="1"/>
                  </a:lnTo>
                  <a:lnTo>
                    <a:pt x="11" y="2"/>
                  </a:lnTo>
                  <a:lnTo>
                    <a:pt x="12" y="6"/>
                  </a:lnTo>
                  <a:lnTo>
                    <a:pt x="13" y="9"/>
                  </a:lnTo>
                  <a:lnTo>
                    <a:pt x="12" y="13"/>
                  </a:lnTo>
                  <a:lnTo>
                    <a:pt x="11" y="15"/>
                  </a:lnTo>
                  <a:lnTo>
                    <a:pt x="9" y="16"/>
                  </a:lnTo>
                  <a:lnTo>
                    <a:pt x="6" y="17"/>
                  </a:lnTo>
                  <a:lnTo>
                    <a:pt x="3" y="16"/>
                  </a:lnTo>
                  <a:lnTo>
                    <a:pt x="2" y="15"/>
                  </a:lnTo>
                  <a:lnTo>
                    <a:pt x="0" y="13"/>
                  </a:lnTo>
                  <a:lnTo>
                    <a:pt x="0" y="9"/>
                  </a:lnTo>
                  <a:lnTo>
                    <a:pt x="0" y="6"/>
                  </a:lnTo>
                  <a:lnTo>
                    <a:pt x="2" y="2"/>
                  </a:lnTo>
                  <a:lnTo>
                    <a:pt x="3" y="1"/>
                  </a:lnTo>
                  <a:lnTo>
                    <a:pt x="6"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6" name="Freeform 828"/>
            <p:cNvSpPr>
              <a:spLocks/>
            </p:cNvSpPr>
            <p:nvPr/>
          </p:nvSpPr>
          <p:spPr bwMode="auto">
            <a:xfrm>
              <a:off x="9582150" y="1117600"/>
              <a:ext cx="11113" cy="14288"/>
            </a:xfrm>
            <a:custGeom>
              <a:avLst/>
              <a:gdLst>
                <a:gd name="T0" fmla="*/ 8 w 15"/>
                <a:gd name="T1" fmla="*/ 0 h 17"/>
                <a:gd name="T2" fmla="*/ 11 w 15"/>
                <a:gd name="T3" fmla="*/ 1 h 17"/>
                <a:gd name="T4" fmla="*/ 13 w 15"/>
                <a:gd name="T5" fmla="*/ 2 h 17"/>
                <a:gd name="T6" fmla="*/ 14 w 15"/>
                <a:gd name="T7" fmla="*/ 6 h 17"/>
                <a:gd name="T8" fmla="*/ 15 w 15"/>
                <a:gd name="T9" fmla="*/ 9 h 17"/>
                <a:gd name="T10" fmla="*/ 14 w 15"/>
                <a:gd name="T11" fmla="*/ 13 h 17"/>
                <a:gd name="T12" fmla="*/ 13 w 15"/>
                <a:gd name="T13" fmla="*/ 15 h 17"/>
                <a:gd name="T14" fmla="*/ 11 w 15"/>
                <a:gd name="T15" fmla="*/ 16 h 17"/>
                <a:gd name="T16" fmla="*/ 8 w 15"/>
                <a:gd name="T17" fmla="*/ 17 h 17"/>
                <a:gd name="T18" fmla="*/ 5 w 15"/>
                <a:gd name="T19" fmla="*/ 16 h 17"/>
                <a:gd name="T20" fmla="*/ 3 w 15"/>
                <a:gd name="T21" fmla="*/ 15 h 17"/>
                <a:gd name="T22" fmla="*/ 1 w 15"/>
                <a:gd name="T23" fmla="*/ 13 h 17"/>
                <a:gd name="T24" fmla="*/ 0 w 15"/>
                <a:gd name="T25" fmla="*/ 9 h 17"/>
                <a:gd name="T26" fmla="*/ 1 w 15"/>
                <a:gd name="T27" fmla="*/ 6 h 17"/>
                <a:gd name="T28" fmla="*/ 3 w 15"/>
                <a:gd name="T29" fmla="*/ 2 h 17"/>
                <a:gd name="T30" fmla="*/ 5 w 15"/>
                <a:gd name="T31" fmla="*/ 1 h 17"/>
                <a:gd name="T32" fmla="*/ 8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8" y="0"/>
                  </a:moveTo>
                  <a:lnTo>
                    <a:pt x="11" y="1"/>
                  </a:lnTo>
                  <a:lnTo>
                    <a:pt x="13" y="2"/>
                  </a:lnTo>
                  <a:lnTo>
                    <a:pt x="14" y="6"/>
                  </a:lnTo>
                  <a:lnTo>
                    <a:pt x="15" y="9"/>
                  </a:lnTo>
                  <a:lnTo>
                    <a:pt x="14" y="13"/>
                  </a:lnTo>
                  <a:lnTo>
                    <a:pt x="13" y="15"/>
                  </a:lnTo>
                  <a:lnTo>
                    <a:pt x="11" y="16"/>
                  </a:lnTo>
                  <a:lnTo>
                    <a:pt x="8" y="17"/>
                  </a:lnTo>
                  <a:lnTo>
                    <a:pt x="5" y="16"/>
                  </a:lnTo>
                  <a:lnTo>
                    <a:pt x="3" y="15"/>
                  </a:lnTo>
                  <a:lnTo>
                    <a:pt x="1" y="13"/>
                  </a:lnTo>
                  <a:lnTo>
                    <a:pt x="0" y="9"/>
                  </a:lnTo>
                  <a:lnTo>
                    <a:pt x="1" y="6"/>
                  </a:lnTo>
                  <a:lnTo>
                    <a:pt x="3" y="2"/>
                  </a:lnTo>
                  <a:lnTo>
                    <a:pt x="5" y="1"/>
                  </a:lnTo>
                  <a:lnTo>
                    <a:pt x="8" y="0"/>
                  </a:lnTo>
                  <a:close/>
                </a:path>
              </a:pathLst>
            </a:custGeom>
            <a:solidFill>
              <a:srgbClr val="566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Freeform 829"/>
            <p:cNvSpPr>
              <a:spLocks/>
            </p:cNvSpPr>
            <p:nvPr/>
          </p:nvSpPr>
          <p:spPr bwMode="auto">
            <a:xfrm>
              <a:off x="9782175" y="1158875"/>
              <a:ext cx="12700" cy="15875"/>
            </a:xfrm>
            <a:custGeom>
              <a:avLst/>
              <a:gdLst>
                <a:gd name="T0" fmla="*/ 8 w 16"/>
                <a:gd name="T1" fmla="*/ 0 h 20"/>
                <a:gd name="T2" fmla="*/ 11 w 16"/>
                <a:gd name="T3" fmla="*/ 1 h 20"/>
                <a:gd name="T4" fmla="*/ 14 w 16"/>
                <a:gd name="T5" fmla="*/ 3 h 20"/>
                <a:gd name="T6" fmla="*/ 15 w 16"/>
                <a:gd name="T7" fmla="*/ 5 h 20"/>
                <a:gd name="T8" fmla="*/ 16 w 16"/>
                <a:gd name="T9" fmla="*/ 10 h 20"/>
                <a:gd name="T10" fmla="*/ 15 w 16"/>
                <a:gd name="T11" fmla="*/ 15 h 20"/>
                <a:gd name="T12" fmla="*/ 14 w 16"/>
                <a:gd name="T13" fmla="*/ 17 h 20"/>
                <a:gd name="T14" fmla="*/ 11 w 16"/>
                <a:gd name="T15" fmla="*/ 19 h 20"/>
                <a:gd name="T16" fmla="*/ 8 w 16"/>
                <a:gd name="T17" fmla="*/ 20 h 20"/>
                <a:gd name="T18" fmla="*/ 4 w 16"/>
                <a:gd name="T19" fmla="*/ 19 h 20"/>
                <a:gd name="T20" fmla="*/ 2 w 16"/>
                <a:gd name="T21" fmla="*/ 17 h 20"/>
                <a:gd name="T22" fmla="*/ 1 w 16"/>
                <a:gd name="T23" fmla="*/ 15 h 20"/>
                <a:gd name="T24" fmla="*/ 0 w 16"/>
                <a:gd name="T25" fmla="*/ 10 h 20"/>
                <a:gd name="T26" fmla="*/ 1 w 16"/>
                <a:gd name="T27" fmla="*/ 5 h 20"/>
                <a:gd name="T28" fmla="*/ 2 w 16"/>
                <a:gd name="T29" fmla="*/ 3 h 20"/>
                <a:gd name="T30" fmla="*/ 4 w 16"/>
                <a:gd name="T31" fmla="*/ 1 h 20"/>
                <a:gd name="T32" fmla="*/ 8 w 16"/>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0">
                  <a:moveTo>
                    <a:pt x="8" y="0"/>
                  </a:moveTo>
                  <a:lnTo>
                    <a:pt x="11" y="1"/>
                  </a:lnTo>
                  <a:lnTo>
                    <a:pt x="14" y="3"/>
                  </a:lnTo>
                  <a:lnTo>
                    <a:pt x="15" y="5"/>
                  </a:lnTo>
                  <a:lnTo>
                    <a:pt x="16" y="10"/>
                  </a:lnTo>
                  <a:lnTo>
                    <a:pt x="15" y="15"/>
                  </a:lnTo>
                  <a:lnTo>
                    <a:pt x="14" y="17"/>
                  </a:lnTo>
                  <a:lnTo>
                    <a:pt x="11" y="19"/>
                  </a:lnTo>
                  <a:lnTo>
                    <a:pt x="8" y="20"/>
                  </a:lnTo>
                  <a:lnTo>
                    <a:pt x="4" y="19"/>
                  </a:lnTo>
                  <a:lnTo>
                    <a:pt x="2" y="17"/>
                  </a:lnTo>
                  <a:lnTo>
                    <a:pt x="1" y="15"/>
                  </a:lnTo>
                  <a:lnTo>
                    <a:pt x="0" y="10"/>
                  </a:lnTo>
                  <a:lnTo>
                    <a:pt x="1" y="5"/>
                  </a:lnTo>
                  <a:lnTo>
                    <a:pt x="2" y="3"/>
                  </a:lnTo>
                  <a:lnTo>
                    <a:pt x="4" y="1"/>
                  </a:lnTo>
                  <a:lnTo>
                    <a:pt x="8" y="0"/>
                  </a:lnTo>
                  <a:close/>
                </a:path>
              </a:pathLst>
            </a:custGeom>
            <a:solidFill>
              <a:srgbClr val="212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8" name="Freeform 830"/>
            <p:cNvSpPr>
              <a:spLocks/>
            </p:cNvSpPr>
            <p:nvPr/>
          </p:nvSpPr>
          <p:spPr bwMode="auto">
            <a:xfrm>
              <a:off x="9640888" y="1163638"/>
              <a:ext cx="11113" cy="14288"/>
            </a:xfrm>
            <a:custGeom>
              <a:avLst/>
              <a:gdLst>
                <a:gd name="T0" fmla="*/ 7 w 14"/>
                <a:gd name="T1" fmla="*/ 0 h 17"/>
                <a:gd name="T2" fmla="*/ 9 w 14"/>
                <a:gd name="T3" fmla="*/ 1 h 17"/>
                <a:gd name="T4" fmla="*/ 12 w 14"/>
                <a:gd name="T5" fmla="*/ 2 h 17"/>
                <a:gd name="T6" fmla="*/ 13 w 14"/>
                <a:gd name="T7" fmla="*/ 5 h 17"/>
                <a:gd name="T8" fmla="*/ 14 w 14"/>
                <a:gd name="T9" fmla="*/ 9 h 17"/>
                <a:gd name="T10" fmla="*/ 13 w 14"/>
                <a:gd name="T11" fmla="*/ 12 h 17"/>
                <a:gd name="T12" fmla="*/ 12 w 14"/>
                <a:gd name="T13" fmla="*/ 15 h 17"/>
                <a:gd name="T14" fmla="*/ 9 w 14"/>
                <a:gd name="T15" fmla="*/ 16 h 17"/>
                <a:gd name="T16" fmla="*/ 7 w 14"/>
                <a:gd name="T17" fmla="*/ 17 h 17"/>
                <a:gd name="T18" fmla="*/ 5 w 14"/>
                <a:gd name="T19" fmla="*/ 16 h 17"/>
                <a:gd name="T20" fmla="*/ 2 w 14"/>
                <a:gd name="T21" fmla="*/ 15 h 17"/>
                <a:gd name="T22" fmla="*/ 1 w 14"/>
                <a:gd name="T23" fmla="*/ 12 h 17"/>
                <a:gd name="T24" fmla="*/ 0 w 14"/>
                <a:gd name="T25" fmla="*/ 9 h 17"/>
                <a:gd name="T26" fmla="*/ 1 w 14"/>
                <a:gd name="T27" fmla="*/ 5 h 17"/>
                <a:gd name="T28" fmla="*/ 2 w 14"/>
                <a:gd name="T29" fmla="*/ 2 h 17"/>
                <a:gd name="T30" fmla="*/ 5 w 14"/>
                <a:gd name="T31" fmla="*/ 1 h 17"/>
                <a:gd name="T32" fmla="*/ 7 w 14"/>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7" y="0"/>
                  </a:moveTo>
                  <a:lnTo>
                    <a:pt x="9" y="1"/>
                  </a:lnTo>
                  <a:lnTo>
                    <a:pt x="12" y="2"/>
                  </a:lnTo>
                  <a:lnTo>
                    <a:pt x="13" y="5"/>
                  </a:lnTo>
                  <a:lnTo>
                    <a:pt x="14" y="9"/>
                  </a:lnTo>
                  <a:lnTo>
                    <a:pt x="13" y="12"/>
                  </a:lnTo>
                  <a:lnTo>
                    <a:pt x="12" y="15"/>
                  </a:lnTo>
                  <a:lnTo>
                    <a:pt x="9" y="16"/>
                  </a:lnTo>
                  <a:lnTo>
                    <a:pt x="7" y="17"/>
                  </a:lnTo>
                  <a:lnTo>
                    <a:pt x="5" y="16"/>
                  </a:lnTo>
                  <a:lnTo>
                    <a:pt x="2" y="15"/>
                  </a:lnTo>
                  <a:lnTo>
                    <a:pt x="1" y="12"/>
                  </a:lnTo>
                  <a:lnTo>
                    <a:pt x="0" y="9"/>
                  </a:lnTo>
                  <a:lnTo>
                    <a:pt x="1" y="5"/>
                  </a:lnTo>
                  <a:lnTo>
                    <a:pt x="2" y="2"/>
                  </a:lnTo>
                  <a:lnTo>
                    <a:pt x="5" y="1"/>
                  </a:lnTo>
                  <a:lnTo>
                    <a:pt x="7"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Freeform 831"/>
            <p:cNvSpPr>
              <a:spLocks/>
            </p:cNvSpPr>
            <p:nvPr/>
          </p:nvSpPr>
          <p:spPr bwMode="auto">
            <a:xfrm>
              <a:off x="9625013" y="1138238"/>
              <a:ext cx="11113" cy="12700"/>
            </a:xfrm>
            <a:custGeom>
              <a:avLst/>
              <a:gdLst>
                <a:gd name="T0" fmla="*/ 6 w 13"/>
                <a:gd name="T1" fmla="*/ 0 h 16"/>
                <a:gd name="T2" fmla="*/ 9 w 13"/>
                <a:gd name="T3" fmla="*/ 1 h 16"/>
                <a:gd name="T4" fmla="*/ 11 w 13"/>
                <a:gd name="T5" fmla="*/ 3 h 16"/>
                <a:gd name="T6" fmla="*/ 12 w 13"/>
                <a:gd name="T7" fmla="*/ 5 h 16"/>
                <a:gd name="T8" fmla="*/ 13 w 13"/>
                <a:gd name="T9" fmla="*/ 8 h 16"/>
                <a:gd name="T10" fmla="*/ 12 w 13"/>
                <a:gd name="T11" fmla="*/ 12 h 16"/>
                <a:gd name="T12" fmla="*/ 11 w 13"/>
                <a:gd name="T13" fmla="*/ 14 h 16"/>
                <a:gd name="T14" fmla="*/ 9 w 13"/>
                <a:gd name="T15" fmla="*/ 15 h 16"/>
                <a:gd name="T16" fmla="*/ 6 w 13"/>
                <a:gd name="T17" fmla="*/ 16 h 16"/>
                <a:gd name="T18" fmla="*/ 3 w 13"/>
                <a:gd name="T19" fmla="*/ 15 h 16"/>
                <a:gd name="T20" fmla="*/ 2 w 13"/>
                <a:gd name="T21" fmla="*/ 14 h 16"/>
                <a:gd name="T22" fmla="*/ 0 w 13"/>
                <a:gd name="T23" fmla="*/ 12 h 16"/>
                <a:gd name="T24" fmla="*/ 0 w 13"/>
                <a:gd name="T25" fmla="*/ 8 h 16"/>
                <a:gd name="T26" fmla="*/ 0 w 13"/>
                <a:gd name="T27" fmla="*/ 5 h 16"/>
                <a:gd name="T28" fmla="*/ 2 w 13"/>
                <a:gd name="T29" fmla="*/ 3 h 16"/>
                <a:gd name="T30" fmla="*/ 3 w 13"/>
                <a:gd name="T31" fmla="*/ 1 h 16"/>
                <a:gd name="T32" fmla="*/ 6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6" y="0"/>
                  </a:moveTo>
                  <a:lnTo>
                    <a:pt x="9" y="1"/>
                  </a:lnTo>
                  <a:lnTo>
                    <a:pt x="11" y="3"/>
                  </a:lnTo>
                  <a:lnTo>
                    <a:pt x="12" y="5"/>
                  </a:lnTo>
                  <a:lnTo>
                    <a:pt x="13" y="8"/>
                  </a:lnTo>
                  <a:lnTo>
                    <a:pt x="12" y="12"/>
                  </a:lnTo>
                  <a:lnTo>
                    <a:pt x="11" y="14"/>
                  </a:lnTo>
                  <a:lnTo>
                    <a:pt x="9" y="15"/>
                  </a:lnTo>
                  <a:lnTo>
                    <a:pt x="6" y="16"/>
                  </a:lnTo>
                  <a:lnTo>
                    <a:pt x="3" y="15"/>
                  </a:lnTo>
                  <a:lnTo>
                    <a:pt x="2" y="14"/>
                  </a:lnTo>
                  <a:lnTo>
                    <a:pt x="0" y="12"/>
                  </a:lnTo>
                  <a:lnTo>
                    <a:pt x="0" y="8"/>
                  </a:lnTo>
                  <a:lnTo>
                    <a:pt x="0" y="5"/>
                  </a:lnTo>
                  <a:lnTo>
                    <a:pt x="2" y="3"/>
                  </a:lnTo>
                  <a:lnTo>
                    <a:pt x="3" y="1"/>
                  </a:lnTo>
                  <a:lnTo>
                    <a:pt x="6"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0" name="Freeform 832"/>
            <p:cNvSpPr>
              <a:spLocks/>
            </p:cNvSpPr>
            <p:nvPr/>
          </p:nvSpPr>
          <p:spPr bwMode="auto">
            <a:xfrm>
              <a:off x="9656763" y="1171575"/>
              <a:ext cx="11113" cy="12700"/>
            </a:xfrm>
            <a:custGeom>
              <a:avLst/>
              <a:gdLst>
                <a:gd name="T0" fmla="*/ 7 w 14"/>
                <a:gd name="T1" fmla="*/ 0 h 16"/>
                <a:gd name="T2" fmla="*/ 10 w 14"/>
                <a:gd name="T3" fmla="*/ 1 h 16"/>
                <a:gd name="T4" fmla="*/ 12 w 14"/>
                <a:gd name="T5" fmla="*/ 2 h 16"/>
                <a:gd name="T6" fmla="*/ 14 w 14"/>
                <a:gd name="T7" fmla="*/ 4 h 16"/>
                <a:gd name="T8" fmla="*/ 14 w 14"/>
                <a:gd name="T9" fmla="*/ 8 h 16"/>
                <a:gd name="T10" fmla="*/ 14 w 14"/>
                <a:gd name="T11" fmla="*/ 11 h 16"/>
                <a:gd name="T12" fmla="*/ 12 w 14"/>
                <a:gd name="T13" fmla="*/ 14 h 16"/>
                <a:gd name="T14" fmla="*/ 10 w 14"/>
                <a:gd name="T15" fmla="*/ 15 h 16"/>
                <a:gd name="T16" fmla="*/ 7 w 14"/>
                <a:gd name="T17" fmla="*/ 16 h 16"/>
                <a:gd name="T18" fmla="*/ 4 w 14"/>
                <a:gd name="T19" fmla="*/ 15 h 16"/>
                <a:gd name="T20" fmla="*/ 2 w 14"/>
                <a:gd name="T21" fmla="*/ 14 h 16"/>
                <a:gd name="T22" fmla="*/ 1 w 14"/>
                <a:gd name="T23" fmla="*/ 11 h 16"/>
                <a:gd name="T24" fmla="*/ 0 w 14"/>
                <a:gd name="T25" fmla="*/ 8 h 16"/>
                <a:gd name="T26" fmla="*/ 1 w 14"/>
                <a:gd name="T27" fmla="*/ 4 h 16"/>
                <a:gd name="T28" fmla="*/ 2 w 14"/>
                <a:gd name="T29" fmla="*/ 2 h 16"/>
                <a:gd name="T30" fmla="*/ 4 w 14"/>
                <a:gd name="T31" fmla="*/ 1 h 16"/>
                <a:gd name="T32" fmla="*/ 7 w 14"/>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6">
                  <a:moveTo>
                    <a:pt x="7" y="0"/>
                  </a:moveTo>
                  <a:lnTo>
                    <a:pt x="10" y="1"/>
                  </a:lnTo>
                  <a:lnTo>
                    <a:pt x="12" y="2"/>
                  </a:lnTo>
                  <a:lnTo>
                    <a:pt x="14" y="4"/>
                  </a:lnTo>
                  <a:lnTo>
                    <a:pt x="14" y="8"/>
                  </a:lnTo>
                  <a:lnTo>
                    <a:pt x="14" y="11"/>
                  </a:lnTo>
                  <a:lnTo>
                    <a:pt x="12" y="14"/>
                  </a:lnTo>
                  <a:lnTo>
                    <a:pt x="10" y="15"/>
                  </a:lnTo>
                  <a:lnTo>
                    <a:pt x="7" y="16"/>
                  </a:lnTo>
                  <a:lnTo>
                    <a:pt x="4" y="15"/>
                  </a:lnTo>
                  <a:lnTo>
                    <a:pt x="2" y="14"/>
                  </a:lnTo>
                  <a:lnTo>
                    <a:pt x="1" y="11"/>
                  </a:lnTo>
                  <a:lnTo>
                    <a:pt x="0" y="8"/>
                  </a:lnTo>
                  <a:lnTo>
                    <a:pt x="1" y="4"/>
                  </a:lnTo>
                  <a:lnTo>
                    <a:pt x="2" y="2"/>
                  </a:lnTo>
                  <a:lnTo>
                    <a:pt x="4" y="1"/>
                  </a:lnTo>
                  <a:lnTo>
                    <a:pt x="7"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Freeform 833"/>
            <p:cNvSpPr>
              <a:spLocks/>
            </p:cNvSpPr>
            <p:nvPr/>
          </p:nvSpPr>
          <p:spPr bwMode="auto">
            <a:xfrm>
              <a:off x="9593263" y="1135063"/>
              <a:ext cx="12700" cy="14288"/>
            </a:xfrm>
            <a:custGeom>
              <a:avLst/>
              <a:gdLst>
                <a:gd name="T0" fmla="*/ 7 w 15"/>
                <a:gd name="T1" fmla="*/ 0 h 17"/>
                <a:gd name="T2" fmla="*/ 11 w 15"/>
                <a:gd name="T3" fmla="*/ 1 h 17"/>
                <a:gd name="T4" fmla="*/ 13 w 15"/>
                <a:gd name="T5" fmla="*/ 2 h 17"/>
                <a:gd name="T6" fmla="*/ 14 w 15"/>
                <a:gd name="T7" fmla="*/ 4 h 17"/>
                <a:gd name="T8" fmla="*/ 15 w 15"/>
                <a:gd name="T9" fmla="*/ 8 h 17"/>
                <a:gd name="T10" fmla="*/ 14 w 15"/>
                <a:gd name="T11" fmla="*/ 11 h 17"/>
                <a:gd name="T12" fmla="*/ 13 w 15"/>
                <a:gd name="T13" fmla="*/ 15 h 17"/>
                <a:gd name="T14" fmla="*/ 11 w 15"/>
                <a:gd name="T15" fmla="*/ 16 h 17"/>
                <a:gd name="T16" fmla="*/ 7 w 15"/>
                <a:gd name="T17" fmla="*/ 17 h 17"/>
                <a:gd name="T18" fmla="*/ 5 w 15"/>
                <a:gd name="T19" fmla="*/ 16 h 17"/>
                <a:gd name="T20" fmla="*/ 3 w 15"/>
                <a:gd name="T21" fmla="*/ 15 h 17"/>
                <a:gd name="T22" fmla="*/ 1 w 15"/>
                <a:gd name="T23" fmla="*/ 11 h 17"/>
                <a:gd name="T24" fmla="*/ 0 w 15"/>
                <a:gd name="T25" fmla="*/ 8 h 17"/>
                <a:gd name="T26" fmla="*/ 1 w 15"/>
                <a:gd name="T27" fmla="*/ 4 h 17"/>
                <a:gd name="T28" fmla="*/ 3 w 15"/>
                <a:gd name="T29" fmla="*/ 2 h 17"/>
                <a:gd name="T30" fmla="*/ 5 w 15"/>
                <a:gd name="T31" fmla="*/ 1 h 17"/>
                <a:gd name="T32" fmla="*/ 7 w 15"/>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7">
                  <a:moveTo>
                    <a:pt x="7" y="0"/>
                  </a:moveTo>
                  <a:lnTo>
                    <a:pt x="11" y="1"/>
                  </a:lnTo>
                  <a:lnTo>
                    <a:pt x="13" y="2"/>
                  </a:lnTo>
                  <a:lnTo>
                    <a:pt x="14" y="4"/>
                  </a:lnTo>
                  <a:lnTo>
                    <a:pt x="15" y="8"/>
                  </a:lnTo>
                  <a:lnTo>
                    <a:pt x="14" y="11"/>
                  </a:lnTo>
                  <a:lnTo>
                    <a:pt x="13" y="15"/>
                  </a:lnTo>
                  <a:lnTo>
                    <a:pt x="11" y="16"/>
                  </a:lnTo>
                  <a:lnTo>
                    <a:pt x="7" y="17"/>
                  </a:lnTo>
                  <a:lnTo>
                    <a:pt x="5" y="16"/>
                  </a:lnTo>
                  <a:lnTo>
                    <a:pt x="3" y="15"/>
                  </a:lnTo>
                  <a:lnTo>
                    <a:pt x="1" y="11"/>
                  </a:lnTo>
                  <a:lnTo>
                    <a:pt x="0" y="8"/>
                  </a:lnTo>
                  <a:lnTo>
                    <a:pt x="1" y="4"/>
                  </a:lnTo>
                  <a:lnTo>
                    <a:pt x="3" y="2"/>
                  </a:lnTo>
                  <a:lnTo>
                    <a:pt x="5" y="1"/>
                  </a:lnTo>
                  <a:lnTo>
                    <a:pt x="7" y="0"/>
                  </a:lnTo>
                  <a:close/>
                </a:path>
              </a:pathLst>
            </a:custGeom>
            <a:solidFill>
              <a:srgbClr val="8C5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2" name="Freeform 834"/>
            <p:cNvSpPr>
              <a:spLocks/>
            </p:cNvSpPr>
            <p:nvPr/>
          </p:nvSpPr>
          <p:spPr bwMode="auto">
            <a:xfrm>
              <a:off x="9547225" y="1085850"/>
              <a:ext cx="11113" cy="9525"/>
            </a:xfrm>
            <a:custGeom>
              <a:avLst/>
              <a:gdLst>
                <a:gd name="T0" fmla="*/ 7 w 13"/>
                <a:gd name="T1" fmla="*/ 0 h 11"/>
                <a:gd name="T2" fmla="*/ 10 w 13"/>
                <a:gd name="T3" fmla="*/ 0 h 11"/>
                <a:gd name="T4" fmla="*/ 12 w 13"/>
                <a:gd name="T5" fmla="*/ 1 h 11"/>
                <a:gd name="T6" fmla="*/ 13 w 13"/>
                <a:gd name="T7" fmla="*/ 3 h 11"/>
                <a:gd name="T8" fmla="*/ 13 w 13"/>
                <a:gd name="T9" fmla="*/ 5 h 11"/>
                <a:gd name="T10" fmla="*/ 13 w 13"/>
                <a:gd name="T11" fmla="*/ 8 h 11"/>
                <a:gd name="T12" fmla="*/ 12 w 13"/>
                <a:gd name="T13" fmla="*/ 9 h 11"/>
                <a:gd name="T14" fmla="*/ 10 w 13"/>
                <a:gd name="T15" fmla="*/ 10 h 11"/>
                <a:gd name="T16" fmla="*/ 7 w 13"/>
                <a:gd name="T17" fmla="*/ 11 h 11"/>
                <a:gd name="T18" fmla="*/ 4 w 13"/>
                <a:gd name="T19" fmla="*/ 10 h 11"/>
                <a:gd name="T20" fmla="*/ 2 w 13"/>
                <a:gd name="T21" fmla="*/ 9 h 11"/>
                <a:gd name="T22" fmla="*/ 1 w 13"/>
                <a:gd name="T23" fmla="*/ 8 h 11"/>
                <a:gd name="T24" fmla="*/ 0 w 13"/>
                <a:gd name="T25" fmla="*/ 5 h 11"/>
                <a:gd name="T26" fmla="*/ 1 w 13"/>
                <a:gd name="T27" fmla="*/ 3 h 11"/>
                <a:gd name="T28" fmla="*/ 2 w 13"/>
                <a:gd name="T29" fmla="*/ 1 h 11"/>
                <a:gd name="T30" fmla="*/ 4 w 13"/>
                <a:gd name="T31" fmla="*/ 0 h 11"/>
                <a:gd name="T32" fmla="*/ 7 w 13"/>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1">
                  <a:moveTo>
                    <a:pt x="7" y="0"/>
                  </a:moveTo>
                  <a:lnTo>
                    <a:pt x="10" y="0"/>
                  </a:lnTo>
                  <a:lnTo>
                    <a:pt x="12" y="1"/>
                  </a:lnTo>
                  <a:lnTo>
                    <a:pt x="13" y="3"/>
                  </a:lnTo>
                  <a:lnTo>
                    <a:pt x="13" y="5"/>
                  </a:lnTo>
                  <a:lnTo>
                    <a:pt x="13" y="8"/>
                  </a:lnTo>
                  <a:lnTo>
                    <a:pt x="12" y="9"/>
                  </a:lnTo>
                  <a:lnTo>
                    <a:pt x="10" y="10"/>
                  </a:lnTo>
                  <a:lnTo>
                    <a:pt x="7" y="11"/>
                  </a:lnTo>
                  <a:lnTo>
                    <a:pt x="4" y="10"/>
                  </a:lnTo>
                  <a:lnTo>
                    <a:pt x="2" y="9"/>
                  </a:lnTo>
                  <a:lnTo>
                    <a:pt x="1" y="8"/>
                  </a:lnTo>
                  <a:lnTo>
                    <a:pt x="0" y="5"/>
                  </a:lnTo>
                  <a:lnTo>
                    <a:pt x="1" y="3"/>
                  </a:lnTo>
                  <a:lnTo>
                    <a:pt x="2" y="1"/>
                  </a:lnTo>
                  <a:lnTo>
                    <a:pt x="4"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Freeform 835"/>
            <p:cNvSpPr>
              <a:spLocks/>
            </p:cNvSpPr>
            <p:nvPr/>
          </p:nvSpPr>
          <p:spPr bwMode="auto">
            <a:xfrm>
              <a:off x="9642475" y="1060450"/>
              <a:ext cx="11113" cy="9525"/>
            </a:xfrm>
            <a:custGeom>
              <a:avLst/>
              <a:gdLst>
                <a:gd name="T0" fmla="*/ 7 w 14"/>
                <a:gd name="T1" fmla="*/ 0 h 12"/>
                <a:gd name="T2" fmla="*/ 9 w 14"/>
                <a:gd name="T3" fmla="*/ 0 h 12"/>
                <a:gd name="T4" fmla="*/ 12 w 14"/>
                <a:gd name="T5" fmla="*/ 3 h 12"/>
                <a:gd name="T6" fmla="*/ 13 w 14"/>
                <a:gd name="T7" fmla="*/ 4 h 12"/>
                <a:gd name="T8" fmla="*/ 14 w 14"/>
                <a:gd name="T9" fmla="*/ 6 h 12"/>
                <a:gd name="T10" fmla="*/ 13 w 14"/>
                <a:gd name="T11" fmla="*/ 9 h 12"/>
                <a:gd name="T12" fmla="*/ 12 w 14"/>
                <a:gd name="T13" fmla="*/ 11 h 12"/>
                <a:gd name="T14" fmla="*/ 9 w 14"/>
                <a:gd name="T15" fmla="*/ 12 h 12"/>
                <a:gd name="T16" fmla="*/ 7 w 14"/>
                <a:gd name="T17" fmla="*/ 12 h 12"/>
                <a:gd name="T18" fmla="*/ 5 w 14"/>
                <a:gd name="T19" fmla="*/ 12 h 12"/>
                <a:gd name="T20" fmla="*/ 3 w 14"/>
                <a:gd name="T21" fmla="*/ 11 h 12"/>
                <a:gd name="T22" fmla="*/ 1 w 14"/>
                <a:gd name="T23" fmla="*/ 9 h 12"/>
                <a:gd name="T24" fmla="*/ 0 w 14"/>
                <a:gd name="T25" fmla="*/ 6 h 12"/>
                <a:gd name="T26" fmla="*/ 1 w 14"/>
                <a:gd name="T27" fmla="*/ 4 h 12"/>
                <a:gd name="T28" fmla="*/ 3 w 14"/>
                <a:gd name="T29" fmla="*/ 3 h 12"/>
                <a:gd name="T30" fmla="*/ 5 w 14"/>
                <a:gd name="T31" fmla="*/ 0 h 12"/>
                <a:gd name="T32" fmla="*/ 7 w 14"/>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7" y="0"/>
                  </a:moveTo>
                  <a:lnTo>
                    <a:pt x="9" y="0"/>
                  </a:lnTo>
                  <a:lnTo>
                    <a:pt x="12" y="3"/>
                  </a:lnTo>
                  <a:lnTo>
                    <a:pt x="13" y="4"/>
                  </a:lnTo>
                  <a:lnTo>
                    <a:pt x="14" y="6"/>
                  </a:lnTo>
                  <a:lnTo>
                    <a:pt x="13" y="9"/>
                  </a:lnTo>
                  <a:lnTo>
                    <a:pt x="12" y="11"/>
                  </a:lnTo>
                  <a:lnTo>
                    <a:pt x="9" y="12"/>
                  </a:lnTo>
                  <a:lnTo>
                    <a:pt x="7" y="12"/>
                  </a:lnTo>
                  <a:lnTo>
                    <a:pt x="5" y="12"/>
                  </a:lnTo>
                  <a:lnTo>
                    <a:pt x="3" y="11"/>
                  </a:lnTo>
                  <a:lnTo>
                    <a:pt x="1" y="9"/>
                  </a:lnTo>
                  <a:lnTo>
                    <a:pt x="0" y="6"/>
                  </a:lnTo>
                  <a:lnTo>
                    <a:pt x="1" y="4"/>
                  </a:lnTo>
                  <a:lnTo>
                    <a:pt x="3" y="3"/>
                  </a:lnTo>
                  <a:lnTo>
                    <a:pt x="5" y="0"/>
                  </a:lnTo>
                  <a:lnTo>
                    <a:pt x="7"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Freeform 836"/>
            <p:cNvSpPr>
              <a:spLocks/>
            </p:cNvSpPr>
            <p:nvPr/>
          </p:nvSpPr>
          <p:spPr bwMode="auto">
            <a:xfrm>
              <a:off x="9467850" y="1139825"/>
              <a:ext cx="11113" cy="9525"/>
            </a:xfrm>
            <a:custGeom>
              <a:avLst/>
              <a:gdLst>
                <a:gd name="T0" fmla="*/ 4 w 13"/>
                <a:gd name="T1" fmla="*/ 2 h 11"/>
                <a:gd name="T2" fmla="*/ 6 w 13"/>
                <a:gd name="T3" fmla="*/ 0 h 11"/>
                <a:gd name="T4" fmla="*/ 8 w 13"/>
                <a:gd name="T5" fmla="*/ 0 h 11"/>
                <a:gd name="T6" fmla="*/ 10 w 13"/>
                <a:gd name="T7" fmla="*/ 0 h 11"/>
                <a:gd name="T8" fmla="*/ 12 w 13"/>
                <a:gd name="T9" fmla="*/ 1 h 11"/>
                <a:gd name="T10" fmla="*/ 13 w 13"/>
                <a:gd name="T11" fmla="*/ 3 h 11"/>
                <a:gd name="T12" fmla="*/ 13 w 13"/>
                <a:gd name="T13" fmla="*/ 4 h 11"/>
                <a:gd name="T14" fmla="*/ 12 w 13"/>
                <a:gd name="T15" fmla="*/ 6 h 11"/>
                <a:gd name="T16" fmla="*/ 11 w 13"/>
                <a:gd name="T17" fmla="*/ 9 h 11"/>
                <a:gd name="T18" fmla="*/ 8 w 13"/>
                <a:gd name="T19" fmla="*/ 11 h 11"/>
                <a:gd name="T20" fmla="*/ 6 w 13"/>
                <a:gd name="T21" fmla="*/ 11 h 11"/>
                <a:gd name="T22" fmla="*/ 4 w 13"/>
                <a:gd name="T23" fmla="*/ 11 h 11"/>
                <a:gd name="T24" fmla="*/ 2 w 13"/>
                <a:gd name="T25" fmla="*/ 10 h 11"/>
                <a:gd name="T26" fmla="*/ 0 w 13"/>
                <a:gd name="T27" fmla="*/ 8 h 11"/>
                <a:gd name="T28" fmla="*/ 0 w 13"/>
                <a:gd name="T29" fmla="*/ 5 h 11"/>
                <a:gd name="T30" fmla="*/ 2 w 13"/>
                <a:gd name="T31" fmla="*/ 4 h 11"/>
                <a:gd name="T32" fmla="*/ 4 w 13"/>
                <a:gd name="T3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1">
                  <a:moveTo>
                    <a:pt x="4" y="2"/>
                  </a:moveTo>
                  <a:lnTo>
                    <a:pt x="6" y="0"/>
                  </a:lnTo>
                  <a:lnTo>
                    <a:pt x="8" y="0"/>
                  </a:lnTo>
                  <a:lnTo>
                    <a:pt x="10" y="0"/>
                  </a:lnTo>
                  <a:lnTo>
                    <a:pt x="12" y="1"/>
                  </a:lnTo>
                  <a:lnTo>
                    <a:pt x="13" y="3"/>
                  </a:lnTo>
                  <a:lnTo>
                    <a:pt x="13" y="4"/>
                  </a:lnTo>
                  <a:lnTo>
                    <a:pt x="12" y="6"/>
                  </a:lnTo>
                  <a:lnTo>
                    <a:pt x="11" y="9"/>
                  </a:lnTo>
                  <a:lnTo>
                    <a:pt x="8" y="11"/>
                  </a:lnTo>
                  <a:lnTo>
                    <a:pt x="6" y="11"/>
                  </a:lnTo>
                  <a:lnTo>
                    <a:pt x="4" y="11"/>
                  </a:lnTo>
                  <a:lnTo>
                    <a:pt x="2" y="10"/>
                  </a:lnTo>
                  <a:lnTo>
                    <a:pt x="0" y="8"/>
                  </a:lnTo>
                  <a:lnTo>
                    <a:pt x="0" y="5"/>
                  </a:lnTo>
                  <a:lnTo>
                    <a:pt x="2" y="4"/>
                  </a:lnTo>
                  <a:lnTo>
                    <a:pt x="4" y="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2" name="Group 731"/>
          <p:cNvGrpSpPr/>
          <p:nvPr/>
        </p:nvGrpSpPr>
        <p:grpSpPr>
          <a:xfrm>
            <a:off x="5968848" y="4802"/>
            <a:ext cx="1455737" cy="1806575"/>
            <a:chOff x="417513" y="4329113"/>
            <a:chExt cx="1455737" cy="1806575"/>
          </a:xfrm>
        </p:grpSpPr>
        <p:sp>
          <p:nvSpPr>
            <p:cNvPr id="519" name="AutoShape 482"/>
            <p:cNvSpPr>
              <a:spLocks noChangeAspect="1" noChangeArrowheads="1" noTextEdit="1"/>
            </p:cNvSpPr>
            <p:nvPr/>
          </p:nvSpPr>
          <p:spPr bwMode="auto">
            <a:xfrm>
              <a:off x="417513" y="4329113"/>
              <a:ext cx="1455737" cy="180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486"/>
            <p:cNvSpPr>
              <a:spLocks/>
            </p:cNvSpPr>
            <p:nvPr/>
          </p:nvSpPr>
          <p:spPr bwMode="auto">
            <a:xfrm>
              <a:off x="1228725" y="4773613"/>
              <a:ext cx="65087" cy="393700"/>
            </a:xfrm>
            <a:custGeom>
              <a:avLst/>
              <a:gdLst>
                <a:gd name="T0" fmla="*/ 0 w 81"/>
                <a:gd name="T1" fmla="*/ 37 h 496"/>
                <a:gd name="T2" fmla="*/ 40 w 81"/>
                <a:gd name="T3" fmla="*/ 363 h 496"/>
                <a:gd name="T4" fmla="*/ 34 w 81"/>
                <a:gd name="T5" fmla="*/ 473 h 496"/>
                <a:gd name="T6" fmla="*/ 58 w 81"/>
                <a:gd name="T7" fmla="*/ 496 h 496"/>
                <a:gd name="T8" fmla="*/ 80 w 81"/>
                <a:gd name="T9" fmla="*/ 349 h 496"/>
                <a:gd name="T10" fmla="*/ 81 w 81"/>
                <a:gd name="T11" fmla="*/ 42 h 496"/>
                <a:gd name="T12" fmla="*/ 79 w 81"/>
                <a:gd name="T13" fmla="*/ 19 h 496"/>
                <a:gd name="T14" fmla="*/ 71 w 81"/>
                <a:gd name="T15" fmla="*/ 5 h 496"/>
                <a:gd name="T16" fmla="*/ 59 w 81"/>
                <a:gd name="T17" fmla="*/ 0 h 496"/>
                <a:gd name="T18" fmla="*/ 45 w 81"/>
                <a:gd name="T19" fmla="*/ 1 h 496"/>
                <a:gd name="T20" fmla="*/ 30 w 81"/>
                <a:gd name="T21" fmla="*/ 7 h 496"/>
                <a:gd name="T22" fmla="*/ 18 w 81"/>
                <a:gd name="T23" fmla="*/ 16 h 496"/>
                <a:gd name="T24" fmla="*/ 7 w 81"/>
                <a:gd name="T25" fmla="*/ 27 h 496"/>
                <a:gd name="T26" fmla="*/ 0 w 81"/>
                <a:gd name="T27" fmla="*/ 3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496">
                  <a:moveTo>
                    <a:pt x="0" y="37"/>
                  </a:moveTo>
                  <a:lnTo>
                    <a:pt x="40" y="363"/>
                  </a:lnTo>
                  <a:lnTo>
                    <a:pt x="34" y="473"/>
                  </a:lnTo>
                  <a:lnTo>
                    <a:pt x="58" y="496"/>
                  </a:lnTo>
                  <a:lnTo>
                    <a:pt x="80" y="349"/>
                  </a:lnTo>
                  <a:lnTo>
                    <a:pt x="81" y="42"/>
                  </a:lnTo>
                  <a:lnTo>
                    <a:pt x="79" y="19"/>
                  </a:lnTo>
                  <a:lnTo>
                    <a:pt x="71" y="5"/>
                  </a:lnTo>
                  <a:lnTo>
                    <a:pt x="59" y="0"/>
                  </a:lnTo>
                  <a:lnTo>
                    <a:pt x="45" y="1"/>
                  </a:lnTo>
                  <a:lnTo>
                    <a:pt x="30" y="7"/>
                  </a:lnTo>
                  <a:lnTo>
                    <a:pt x="18" y="16"/>
                  </a:lnTo>
                  <a:lnTo>
                    <a:pt x="7" y="27"/>
                  </a:lnTo>
                  <a:lnTo>
                    <a:pt x="0" y="37"/>
                  </a:lnTo>
                  <a:close/>
                </a:path>
              </a:pathLst>
            </a:custGeom>
            <a:solidFill>
              <a:srgbClr val="443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487"/>
            <p:cNvSpPr>
              <a:spLocks/>
            </p:cNvSpPr>
            <p:nvPr/>
          </p:nvSpPr>
          <p:spPr bwMode="auto">
            <a:xfrm>
              <a:off x="712788" y="4875213"/>
              <a:ext cx="471487" cy="682625"/>
            </a:xfrm>
            <a:custGeom>
              <a:avLst/>
              <a:gdLst>
                <a:gd name="T0" fmla="*/ 347 w 595"/>
                <a:gd name="T1" fmla="*/ 23 h 860"/>
                <a:gd name="T2" fmla="*/ 300 w 595"/>
                <a:gd name="T3" fmla="*/ 8 h 860"/>
                <a:gd name="T4" fmla="*/ 263 w 595"/>
                <a:gd name="T5" fmla="*/ 1 h 860"/>
                <a:gd name="T6" fmla="*/ 233 w 595"/>
                <a:gd name="T7" fmla="*/ 1 h 860"/>
                <a:gd name="T8" fmla="*/ 208 w 595"/>
                <a:gd name="T9" fmla="*/ 9 h 860"/>
                <a:gd name="T10" fmla="*/ 182 w 595"/>
                <a:gd name="T11" fmla="*/ 25 h 860"/>
                <a:gd name="T12" fmla="*/ 155 w 595"/>
                <a:gd name="T13" fmla="*/ 47 h 860"/>
                <a:gd name="T14" fmla="*/ 121 w 595"/>
                <a:gd name="T15" fmla="*/ 76 h 860"/>
                <a:gd name="T16" fmla="*/ 68 w 595"/>
                <a:gd name="T17" fmla="*/ 135 h 860"/>
                <a:gd name="T18" fmla="*/ 24 w 595"/>
                <a:gd name="T19" fmla="*/ 268 h 860"/>
                <a:gd name="T20" fmla="*/ 4 w 595"/>
                <a:gd name="T21" fmla="*/ 423 h 860"/>
                <a:gd name="T22" fmla="*/ 1 w 595"/>
                <a:gd name="T23" fmla="*/ 544 h 860"/>
                <a:gd name="T24" fmla="*/ 13 w 595"/>
                <a:gd name="T25" fmla="*/ 608 h 860"/>
                <a:gd name="T26" fmla="*/ 32 w 595"/>
                <a:gd name="T27" fmla="*/ 670 h 860"/>
                <a:gd name="T28" fmla="*/ 57 w 595"/>
                <a:gd name="T29" fmla="*/ 721 h 860"/>
                <a:gd name="T30" fmla="*/ 84 w 595"/>
                <a:gd name="T31" fmla="*/ 764 h 860"/>
                <a:gd name="T32" fmla="*/ 118 w 595"/>
                <a:gd name="T33" fmla="*/ 799 h 860"/>
                <a:gd name="T34" fmla="*/ 156 w 595"/>
                <a:gd name="T35" fmla="*/ 825 h 860"/>
                <a:gd name="T36" fmla="*/ 200 w 595"/>
                <a:gd name="T37" fmla="*/ 845 h 860"/>
                <a:gd name="T38" fmla="*/ 249 w 595"/>
                <a:gd name="T39" fmla="*/ 856 h 860"/>
                <a:gd name="T40" fmla="*/ 391 w 595"/>
                <a:gd name="T41" fmla="*/ 833 h 860"/>
                <a:gd name="T42" fmla="*/ 445 w 595"/>
                <a:gd name="T43" fmla="*/ 778 h 860"/>
                <a:gd name="T44" fmla="*/ 489 w 595"/>
                <a:gd name="T45" fmla="*/ 719 h 860"/>
                <a:gd name="T46" fmla="*/ 522 w 595"/>
                <a:gd name="T47" fmla="*/ 656 h 860"/>
                <a:gd name="T48" fmla="*/ 548 w 595"/>
                <a:gd name="T49" fmla="*/ 585 h 860"/>
                <a:gd name="T50" fmla="*/ 566 w 595"/>
                <a:gd name="T51" fmla="*/ 508 h 860"/>
                <a:gd name="T52" fmla="*/ 579 w 595"/>
                <a:gd name="T53" fmla="*/ 424 h 860"/>
                <a:gd name="T54" fmla="*/ 588 w 595"/>
                <a:gd name="T55" fmla="*/ 331 h 860"/>
                <a:gd name="T56" fmla="*/ 595 w 595"/>
                <a:gd name="T57" fmla="*/ 227 h 860"/>
                <a:gd name="T58" fmla="*/ 574 w 595"/>
                <a:gd name="T59" fmla="*/ 144 h 860"/>
                <a:gd name="T60" fmla="*/ 542 w 595"/>
                <a:gd name="T61" fmla="*/ 90 h 860"/>
                <a:gd name="T62" fmla="*/ 492 w 595"/>
                <a:gd name="T63" fmla="*/ 60 h 860"/>
                <a:gd name="T64" fmla="*/ 416 w 595"/>
                <a:gd name="T65" fmla="*/ 4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5" h="860">
                  <a:moveTo>
                    <a:pt x="375" y="35"/>
                  </a:moveTo>
                  <a:lnTo>
                    <a:pt x="347" y="23"/>
                  </a:lnTo>
                  <a:lnTo>
                    <a:pt x="322" y="15"/>
                  </a:lnTo>
                  <a:lnTo>
                    <a:pt x="300" y="8"/>
                  </a:lnTo>
                  <a:lnTo>
                    <a:pt x="280" y="3"/>
                  </a:lnTo>
                  <a:lnTo>
                    <a:pt x="263" y="1"/>
                  </a:lnTo>
                  <a:lnTo>
                    <a:pt x="248" y="0"/>
                  </a:lnTo>
                  <a:lnTo>
                    <a:pt x="233" y="1"/>
                  </a:lnTo>
                  <a:lnTo>
                    <a:pt x="220" y="5"/>
                  </a:lnTo>
                  <a:lnTo>
                    <a:pt x="208" y="9"/>
                  </a:lnTo>
                  <a:lnTo>
                    <a:pt x="195" y="16"/>
                  </a:lnTo>
                  <a:lnTo>
                    <a:pt x="182" y="25"/>
                  </a:lnTo>
                  <a:lnTo>
                    <a:pt x="168" y="36"/>
                  </a:lnTo>
                  <a:lnTo>
                    <a:pt x="155" y="47"/>
                  </a:lnTo>
                  <a:lnTo>
                    <a:pt x="139" y="61"/>
                  </a:lnTo>
                  <a:lnTo>
                    <a:pt x="121" y="76"/>
                  </a:lnTo>
                  <a:lnTo>
                    <a:pt x="102" y="92"/>
                  </a:lnTo>
                  <a:lnTo>
                    <a:pt x="68" y="135"/>
                  </a:lnTo>
                  <a:lnTo>
                    <a:pt x="43" y="196"/>
                  </a:lnTo>
                  <a:lnTo>
                    <a:pt x="24" y="268"/>
                  </a:lnTo>
                  <a:lnTo>
                    <a:pt x="12" y="347"/>
                  </a:lnTo>
                  <a:lnTo>
                    <a:pt x="4" y="423"/>
                  </a:lnTo>
                  <a:lnTo>
                    <a:pt x="0" y="491"/>
                  </a:lnTo>
                  <a:lnTo>
                    <a:pt x="1" y="544"/>
                  </a:lnTo>
                  <a:lnTo>
                    <a:pt x="4" y="574"/>
                  </a:lnTo>
                  <a:lnTo>
                    <a:pt x="13" y="608"/>
                  </a:lnTo>
                  <a:lnTo>
                    <a:pt x="22" y="640"/>
                  </a:lnTo>
                  <a:lnTo>
                    <a:pt x="32" y="670"/>
                  </a:lnTo>
                  <a:lnTo>
                    <a:pt x="44" y="696"/>
                  </a:lnTo>
                  <a:lnTo>
                    <a:pt x="57" y="721"/>
                  </a:lnTo>
                  <a:lnTo>
                    <a:pt x="70" y="743"/>
                  </a:lnTo>
                  <a:lnTo>
                    <a:pt x="84" y="764"/>
                  </a:lnTo>
                  <a:lnTo>
                    <a:pt x="100" y="782"/>
                  </a:lnTo>
                  <a:lnTo>
                    <a:pt x="118" y="799"/>
                  </a:lnTo>
                  <a:lnTo>
                    <a:pt x="136" y="812"/>
                  </a:lnTo>
                  <a:lnTo>
                    <a:pt x="156" y="825"/>
                  </a:lnTo>
                  <a:lnTo>
                    <a:pt x="177" y="835"/>
                  </a:lnTo>
                  <a:lnTo>
                    <a:pt x="200" y="845"/>
                  </a:lnTo>
                  <a:lnTo>
                    <a:pt x="224" y="852"/>
                  </a:lnTo>
                  <a:lnTo>
                    <a:pt x="249" y="856"/>
                  </a:lnTo>
                  <a:lnTo>
                    <a:pt x="277" y="860"/>
                  </a:lnTo>
                  <a:lnTo>
                    <a:pt x="391" y="833"/>
                  </a:lnTo>
                  <a:lnTo>
                    <a:pt x="420" y="807"/>
                  </a:lnTo>
                  <a:lnTo>
                    <a:pt x="445" y="778"/>
                  </a:lnTo>
                  <a:lnTo>
                    <a:pt x="468" y="749"/>
                  </a:lnTo>
                  <a:lnTo>
                    <a:pt x="489" y="719"/>
                  </a:lnTo>
                  <a:lnTo>
                    <a:pt x="507" y="688"/>
                  </a:lnTo>
                  <a:lnTo>
                    <a:pt x="522" y="656"/>
                  </a:lnTo>
                  <a:lnTo>
                    <a:pt x="536" y="621"/>
                  </a:lnTo>
                  <a:lnTo>
                    <a:pt x="548" y="585"/>
                  </a:lnTo>
                  <a:lnTo>
                    <a:pt x="557" y="547"/>
                  </a:lnTo>
                  <a:lnTo>
                    <a:pt x="566" y="508"/>
                  </a:lnTo>
                  <a:lnTo>
                    <a:pt x="573" y="467"/>
                  </a:lnTo>
                  <a:lnTo>
                    <a:pt x="579" y="424"/>
                  </a:lnTo>
                  <a:lnTo>
                    <a:pt x="583" y="378"/>
                  </a:lnTo>
                  <a:lnTo>
                    <a:pt x="588" y="331"/>
                  </a:lnTo>
                  <a:lnTo>
                    <a:pt x="592" y="280"/>
                  </a:lnTo>
                  <a:lnTo>
                    <a:pt x="595" y="227"/>
                  </a:lnTo>
                  <a:lnTo>
                    <a:pt x="586" y="181"/>
                  </a:lnTo>
                  <a:lnTo>
                    <a:pt x="574" y="144"/>
                  </a:lnTo>
                  <a:lnTo>
                    <a:pt x="560" y="113"/>
                  </a:lnTo>
                  <a:lnTo>
                    <a:pt x="542" y="90"/>
                  </a:lnTo>
                  <a:lnTo>
                    <a:pt x="520" y="73"/>
                  </a:lnTo>
                  <a:lnTo>
                    <a:pt x="492" y="60"/>
                  </a:lnTo>
                  <a:lnTo>
                    <a:pt x="458" y="52"/>
                  </a:lnTo>
                  <a:lnTo>
                    <a:pt x="416" y="48"/>
                  </a:lnTo>
                  <a:lnTo>
                    <a:pt x="375" y="35"/>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488"/>
            <p:cNvSpPr>
              <a:spLocks/>
            </p:cNvSpPr>
            <p:nvPr/>
          </p:nvSpPr>
          <p:spPr bwMode="auto">
            <a:xfrm>
              <a:off x="719138" y="5154613"/>
              <a:ext cx="398462" cy="403225"/>
            </a:xfrm>
            <a:custGeom>
              <a:avLst/>
              <a:gdLst>
                <a:gd name="T0" fmla="*/ 0 w 503"/>
                <a:gd name="T1" fmla="*/ 194 h 508"/>
                <a:gd name="T2" fmla="*/ 50 w 503"/>
                <a:gd name="T3" fmla="*/ 368 h 508"/>
                <a:gd name="T4" fmla="*/ 127 w 503"/>
                <a:gd name="T5" fmla="*/ 465 h 508"/>
                <a:gd name="T6" fmla="*/ 276 w 503"/>
                <a:gd name="T7" fmla="*/ 508 h 508"/>
                <a:gd name="T8" fmla="*/ 378 w 503"/>
                <a:gd name="T9" fmla="*/ 472 h 508"/>
                <a:gd name="T10" fmla="*/ 445 w 503"/>
                <a:gd name="T11" fmla="*/ 403 h 508"/>
                <a:gd name="T12" fmla="*/ 487 w 503"/>
                <a:gd name="T13" fmla="*/ 328 h 508"/>
                <a:gd name="T14" fmla="*/ 503 w 503"/>
                <a:gd name="T15" fmla="*/ 242 h 508"/>
                <a:gd name="T16" fmla="*/ 469 w 503"/>
                <a:gd name="T17" fmla="*/ 276 h 508"/>
                <a:gd name="T18" fmla="*/ 358 w 503"/>
                <a:gd name="T19" fmla="*/ 255 h 508"/>
                <a:gd name="T20" fmla="*/ 232 w 503"/>
                <a:gd name="T21" fmla="*/ 232 h 508"/>
                <a:gd name="T22" fmla="*/ 200 w 503"/>
                <a:gd name="T23" fmla="*/ 116 h 508"/>
                <a:gd name="T24" fmla="*/ 167 w 503"/>
                <a:gd name="T25" fmla="*/ 0 h 508"/>
                <a:gd name="T26" fmla="*/ 84 w 503"/>
                <a:gd name="T27" fmla="*/ 5 h 508"/>
                <a:gd name="T28" fmla="*/ 77 w 503"/>
                <a:gd name="T29" fmla="*/ 79 h 508"/>
                <a:gd name="T30" fmla="*/ 69 w 503"/>
                <a:gd name="T31" fmla="*/ 153 h 508"/>
                <a:gd name="T32" fmla="*/ 23 w 503"/>
                <a:gd name="T33" fmla="*/ 110 h 508"/>
                <a:gd name="T34" fmla="*/ 0 w 503"/>
                <a:gd name="T35" fmla="*/ 194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3" h="508">
                  <a:moveTo>
                    <a:pt x="0" y="194"/>
                  </a:moveTo>
                  <a:lnTo>
                    <a:pt x="50" y="368"/>
                  </a:lnTo>
                  <a:lnTo>
                    <a:pt x="127" y="465"/>
                  </a:lnTo>
                  <a:lnTo>
                    <a:pt x="276" y="508"/>
                  </a:lnTo>
                  <a:lnTo>
                    <a:pt x="378" y="472"/>
                  </a:lnTo>
                  <a:lnTo>
                    <a:pt x="445" y="403"/>
                  </a:lnTo>
                  <a:lnTo>
                    <a:pt x="487" y="328"/>
                  </a:lnTo>
                  <a:lnTo>
                    <a:pt x="503" y="242"/>
                  </a:lnTo>
                  <a:lnTo>
                    <a:pt x="469" y="276"/>
                  </a:lnTo>
                  <a:lnTo>
                    <a:pt x="358" y="255"/>
                  </a:lnTo>
                  <a:lnTo>
                    <a:pt x="232" y="232"/>
                  </a:lnTo>
                  <a:lnTo>
                    <a:pt x="200" y="116"/>
                  </a:lnTo>
                  <a:lnTo>
                    <a:pt x="167" y="0"/>
                  </a:lnTo>
                  <a:lnTo>
                    <a:pt x="84" y="5"/>
                  </a:lnTo>
                  <a:lnTo>
                    <a:pt x="77" y="79"/>
                  </a:lnTo>
                  <a:lnTo>
                    <a:pt x="69" y="153"/>
                  </a:lnTo>
                  <a:lnTo>
                    <a:pt x="23" y="110"/>
                  </a:lnTo>
                  <a:lnTo>
                    <a:pt x="0" y="194"/>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489"/>
            <p:cNvSpPr>
              <a:spLocks/>
            </p:cNvSpPr>
            <p:nvPr/>
          </p:nvSpPr>
          <p:spPr bwMode="auto">
            <a:xfrm>
              <a:off x="722313" y="5176838"/>
              <a:ext cx="392112" cy="381000"/>
            </a:xfrm>
            <a:custGeom>
              <a:avLst/>
              <a:gdLst>
                <a:gd name="T0" fmla="*/ 6 w 493"/>
                <a:gd name="T1" fmla="*/ 204 h 482"/>
                <a:gd name="T2" fmla="*/ 17 w 493"/>
                <a:gd name="T3" fmla="*/ 246 h 482"/>
                <a:gd name="T4" fmla="*/ 30 w 493"/>
                <a:gd name="T5" fmla="*/ 286 h 482"/>
                <a:gd name="T6" fmla="*/ 41 w 493"/>
                <a:gd name="T7" fmla="*/ 326 h 482"/>
                <a:gd name="T8" fmla="*/ 56 w 493"/>
                <a:gd name="T9" fmla="*/ 359 h 482"/>
                <a:gd name="T10" fmla="*/ 76 w 493"/>
                <a:gd name="T11" fmla="*/ 382 h 482"/>
                <a:gd name="T12" fmla="*/ 94 w 493"/>
                <a:gd name="T13" fmla="*/ 406 h 482"/>
                <a:gd name="T14" fmla="*/ 114 w 493"/>
                <a:gd name="T15" fmla="*/ 429 h 482"/>
                <a:gd name="T16" fmla="*/ 143 w 493"/>
                <a:gd name="T17" fmla="*/ 445 h 482"/>
                <a:gd name="T18" fmla="*/ 179 w 493"/>
                <a:gd name="T19" fmla="*/ 455 h 482"/>
                <a:gd name="T20" fmla="*/ 215 w 493"/>
                <a:gd name="T21" fmla="*/ 466 h 482"/>
                <a:gd name="T22" fmla="*/ 252 w 493"/>
                <a:gd name="T23" fmla="*/ 476 h 482"/>
                <a:gd name="T24" fmla="*/ 283 w 493"/>
                <a:gd name="T25" fmla="*/ 477 h 482"/>
                <a:gd name="T26" fmla="*/ 309 w 493"/>
                <a:gd name="T27" fmla="*/ 469 h 482"/>
                <a:gd name="T28" fmla="*/ 334 w 493"/>
                <a:gd name="T29" fmla="*/ 460 h 482"/>
                <a:gd name="T30" fmla="*/ 360 w 493"/>
                <a:gd name="T31" fmla="*/ 452 h 482"/>
                <a:gd name="T32" fmla="*/ 380 w 493"/>
                <a:gd name="T33" fmla="*/ 439 h 482"/>
                <a:gd name="T34" fmla="*/ 396 w 493"/>
                <a:gd name="T35" fmla="*/ 422 h 482"/>
                <a:gd name="T36" fmla="*/ 414 w 493"/>
                <a:gd name="T37" fmla="*/ 406 h 482"/>
                <a:gd name="T38" fmla="*/ 430 w 493"/>
                <a:gd name="T39" fmla="*/ 388 h 482"/>
                <a:gd name="T40" fmla="*/ 443 w 493"/>
                <a:gd name="T41" fmla="*/ 371 h 482"/>
                <a:gd name="T42" fmla="*/ 453 w 493"/>
                <a:gd name="T43" fmla="*/ 354 h 482"/>
                <a:gd name="T44" fmla="*/ 463 w 493"/>
                <a:gd name="T45" fmla="*/ 337 h 482"/>
                <a:gd name="T46" fmla="*/ 474 w 493"/>
                <a:gd name="T47" fmla="*/ 319 h 482"/>
                <a:gd name="T48" fmla="*/ 482 w 493"/>
                <a:gd name="T49" fmla="*/ 291 h 482"/>
                <a:gd name="T50" fmla="*/ 490 w 493"/>
                <a:gd name="T51" fmla="*/ 249 h 482"/>
                <a:gd name="T52" fmla="*/ 485 w 493"/>
                <a:gd name="T53" fmla="*/ 238 h 482"/>
                <a:gd name="T54" fmla="*/ 468 w 493"/>
                <a:gd name="T55" fmla="*/ 254 h 482"/>
                <a:gd name="T56" fmla="*/ 446 w 493"/>
                <a:gd name="T57" fmla="*/ 259 h 482"/>
                <a:gd name="T58" fmla="*/ 418 w 493"/>
                <a:gd name="T59" fmla="*/ 255 h 482"/>
                <a:gd name="T60" fmla="*/ 391 w 493"/>
                <a:gd name="T61" fmla="*/ 251 h 482"/>
                <a:gd name="T62" fmla="*/ 363 w 493"/>
                <a:gd name="T63" fmla="*/ 247 h 482"/>
                <a:gd name="T64" fmla="*/ 334 w 493"/>
                <a:gd name="T65" fmla="*/ 241 h 482"/>
                <a:gd name="T66" fmla="*/ 304 w 493"/>
                <a:gd name="T67" fmla="*/ 235 h 482"/>
                <a:gd name="T68" fmla="*/ 275 w 493"/>
                <a:gd name="T69" fmla="*/ 229 h 482"/>
                <a:gd name="T70" fmla="*/ 245 w 493"/>
                <a:gd name="T71" fmla="*/ 223 h 482"/>
                <a:gd name="T72" fmla="*/ 222 w 493"/>
                <a:gd name="T73" fmla="*/ 193 h 482"/>
                <a:gd name="T74" fmla="*/ 205 w 493"/>
                <a:gd name="T75" fmla="*/ 137 h 482"/>
                <a:gd name="T76" fmla="*/ 192 w 493"/>
                <a:gd name="T77" fmla="*/ 96 h 482"/>
                <a:gd name="T78" fmla="*/ 184 w 493"/>
                <a:gd name="T79" fmla="*/ 69 h 482"/>
                <a:gd name="T80" fmla="*/ 175 w 493"/>
                <a:gd name="T81" fmla="*/ 42 h 482"/>
                <a:gd name="T82" fmla="*/ 167 w 493"/>
                <a:gd name="T83" fmla="*/ 14 h 482"/>
                <a:gd name="T84" fmla="*/ 153 w 493"/>
                <a:gd name="T85" fmla="*/ 1 h 482"/>
                <a:gd name="T86" fmla="*/ 135 w 493"/>
                <a:gd name="T87" fmla="*/ 2 h 482"/>
                <a:gd name="T88" fmla="*/ 115 w 493"/>
                <a:gd name="T89" fmla="*/ 5 h 482"/>
                <a:gd name="T90" fmla="*/ 97 w 493"/>
                <a:gd name="T91" fmla="*/ 6 h 482"/>
                <a:gd name="T92" fmla="*/ 84 w 493"/>
                <a:gd name="T93" fmla="*/ 24 h 482"/>
                <a:gd name="T94" fmla="*/ 79 w 493"/>
                <a:gd name="T95" fmla="*/ 58 h 482"/>
                <a:gd name="T96" fmla="*/ 76 w 493"/>
                <a:gd name="T97" fmla="*/ 93 h 482"/>
                <a:gd name="T98" fmla="*/ 72 w 493"/>
                <a:gd name="T99" fmla="*/ 129 h 482"/>
                <a:gd name="T100" fmla="*/ 63 w 493"/>
                <a:gd name="T101" fmla="*/ 141 h 482"/>
                <a:gd name="T102" fmla="*/ 51 w 493"/>
                <a:gd name="T103" fmla="*/ 130 h 482"/>
                <a:gd name="T104" fmla="*/ 39 w 493"/>
                <a:gd name="T105" fmla="*/ 120 h 482"/>
                <a:gd name="T106" fmla="*/ 26 w 493"/>
                <a:gd name="T107" fmla="*/ 110 h 482"/>
                <a:gd name="T108" fmla="*/ 16 w 493"/>
                <a:gd name="T109" fmla="*/ 123 h 482"/>
                <a:gd name="T110" fmla="*/ 6 w 493"/>
                <a:gd name="T111" fmla="*/ 164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3" h="482">
                  <a:moveTo>
                    <a:pt x="0" y="183"/>
                  </a:moveTo>
                  <a:lnTo>
                    <a:pt x="6" y="204"/>
                  </a:lnTo>
                  <a:lnTo>
                    <a:pt x="11" y="225"/>
                  </a:lnTo>
                  <a:lnTo>
                    <a:pt x="17" y="246"/>
                  </a:lnTo>
                  <a:lnTo>
                    <a:pt x="24" y="265"/>
                  </a:lnTo>
                  <a:lnTo>
                    <a:pt x="30" y="286"/>
                  </a:lnTo>
                  <a:lnTo>
                    <a:pt x="36" y="307"/>
                  </a:lnTo>
                  <a:lnTo>
                    <a:pt x="41" y="326"/>
                  </a:lnTo>
                  <a:lnTo>
                    <a:pt x="47" y="347"/>
                  </a:lnTo>
                  <a:lnTo>
                    <a:pt x="56" y="359"/>
                  </a:lnTo>
                  <a:lnTo>
                    <a:pt x="67" y="370"/>
                  </a:lnTo>
                  <a:lnTo>
                    <a:pt x="76" y="382"/>
                  </a:lnTo>
                  <a:lnTo>
                    <a:pt x="85" y="393"/>
                  </a:lnTo>
                  <a:lnTo>
                    <a:pt x="94" y="406"/>
                  </a:lnTo>
                  <a:lnTo>
                    <a:pt x="105" y="417"/>
                  </a:lnTo>
                  <a:lnTo>
                    <a:pt x="114" y="429"/>
                  </a:lnTo>
                  <a:lnTo>
                    <a:pt x="124" y="440"/>
                  </a:lnTo>
                  <a:lnTo>
                    <a:pt x="143" y="445"/>
                  </a:lnTo>
                  <a:lnTo>
                    <a:pt x="161" y="451"/>
                  </a:lnTo>
                  <a:lnTo>
                    <a:pt x="179" y="455"/>
                  </a:lnTo>
                  <a:lnTo>
                    <a:pt x="197" y="461"/>
                  </a:lnTo>
                  <a:lnTo>
                    <a:pt x="215" y="466"/>
                  </a:lnTo>
                  <a:lnTo>
                    <a:pt x="234" y="471"/>
                  </a:lnTo>
                  <a:lnTo>
                    <a:pt x="252" y="476"/>
                  </a:lnTo>
                  <a:lnTo>
                    <a:pt x="271" y="482"/>
                  </a:lnTo>
                  <a:lnTo>
                    <a:pt x="283" y="477"/>
                  </a:lnTo>
                  <a:lnTo>
                    <a:pt x="296" y="473"/>
                  </a:lnTo>
                  <a:lnTo>
                    <a:pt x="309" y="469"/>
                  </a:lnTo>
                  <a:lnTo>
                    <a:pt x="321" y="465"/>
                  </a:lnTo>
                  <a:lnTo>
                    <a:pt x="334" y="460"/>
                  </a:lnTo>
                  <a:lnTo>
                    <a:pt x="347" y="455"/>
                  </a:lnTo>
                  <a:lnTo>
                    <a:pt x="360" y="452"/>
                  </a:lnTo>
                  <a:lnTo>
                    <a:pt x="372" y="447"/>
                  </a:lnTo>
                  <a:lnTo>
                    <a:pt x="380" y="439"/>
                  </a:lnTo>
                  <a:lnTo>
                    <a:pt x="388" y="431"/>
                  </a:lnTo>
                  <a:lnTo>
                    <a:pt x="396" y="422"/>
                  </a:lnTo>
                  <a:lnTo>
                    <a:pt x="406" y="414"/>
                  </a:lnTo>
                  <a:lnTo>
                    <a:pt x="414" y="406"/>
                  </a:lnTo>
                  <a:lnTo>
                    <a:pt x="422" y="397"/>
                  </a:lnTo>
                  <a:lnTo>
                    <a:pt x="430" y="388"/>
                  </a:lnTo>
                  <a:lnTo>
                    <a:pt x="438" y="380"/>
                  </a:lnTo>
                  <a:lnTo>
                    <a:pt x="443" y="371"/>
                  </a:lnTo>
                  <a:lnTo>
                    <a:pt x="447" y="362"/>
                  </a:lnTo>
                  <a:lnTo>
                    <a:pt x="453" y="354"/>
                  </a:lnTo>
                  <a:lnTo>
                    <a:pt x="457" y="345"/>
                  </a:lnTo>
                  <a:lnTo>
                    <a:pt x="463" y="337"/>
                  </a:lnTo>
                  <a:lnTo>
                    <a:pt x="468" y="327"/>
                  </a:lnTo>
                  <a:lnTo>
                    <a:pt x="474" y="319"/>
                  </a:lnTo>
                  <a:lnTo>
                    <a:pt x="478" y="310"/>
                  </a:lnTo>
                  <a:lnTo>
                    <a:pt x="482" y="291"/>
                  </a:lnTo>
                  <a:lnTo>
                    <a:pt x="486" y="270"/>
                  </a:lnTo>
                  <a:lnTo>
                    <a:pt x="490" y="249"/>
                  </a:lnTo>
                  <a:lnTo>
                    <a:pt x="493" y="229"/>
                  </a:lnTo>
                  <a:lnTo>
                    <a:pt x="485" y="238"/>
                  </a:lnTo>
                  <a:lnTo>
                    <a:pt x="477" y="246"/>
                  </a:lnTo>
                  <a:lnTo>
                    <a:pt x="468" y="254"/>
                  </a:lnTo>
                  <a:lnTo>
                    <a:pt x="460" y="262"/>
                  </a:lnTo>
                  <a:lnTo>
                    <a:pt x="446" y="259"/>
                  </a:lnTo>
                  <a:lnTo>
                    <a:pt x="432" y="257"/>
                  </a:lnTo>
                  <a:lnTo>
                    <a:pt x="418" y="255"/>
                  </a:lnTo>
                  <a:lnTo>
                    <a:pt x="404" y="253"/>
                  </a:lnTo>
                  <a:lnTo>
                    <a:pt x="391" y="251"/>
                  </a:lnTo>
                  <a:lnTo>
                    <a:pt x="377" y="249"/>
                  </a:lnTo>
                  <a:lnTo>
                    <a:pt x="363" y="247"/>
                  </a:lnTo>
                  <a:lnTo>
                    <a:pt x="349" y="244"/>
                  </a:lnTo>
                  <a:lnTo>
                    <a:pt x="334" y="241"/>
                  </a:lnTo>
                  <a:lnTo>
                    <a:pt x="319" y="239"/>
                  </a:lnTo>
                  <a:lnTo>
                    <a:pt x="304" y="235"/>
                  </a:lnTo>
                  <a:lnTo>
                    <a:pt x="290" y="232"/>
                  </a:lnTo>
                  <a:lnTo>
                    <a:pt x="275" y="229"/>
                  </a:lnTo>
                  <a:lnTo>
                    <a:pt x="260" y="226"/>
                  </a:lnTo>
                  <a:lnTo>
                    <a:pt x="245" y="223"/>
                  </a:lnTo>
                  <a:lnTo>
                    <a:pt x="230" y="219"/>
                  </a:lnTo>
                  <a:lnTo>
                    <a:pt x="222" y="193"/>
                  </a:lnTo>
                  <a:lnTo>
                    <a:pt x="214" y="165"/>
                  </a:lnTo>
                  <a:lnTo>
                    <a:pt x="205" y="137"/>
                  </a:lnTo>
                  <a:lnTo>
                    <a:pt x="197" y="110"/>
                  </a:lnTo>
                  <a:lnTo>
                    <a:pt x="192" y="96"/>
                  </a:lnTo>
                  <a:lnTo>
                    <a:pt x="189" y="83"/>
                  </a:lnTo>
                  <a:lnTo>
                    <a:pt x="184" y="69"/>
                  </a:lnTo>
                  <a:lnTo>
                    <a:pt x="180" y="55"/>
                  </a:lnTo>
                  <a:lnTo>
                    <a:pt x="175" y="42"/>
                  </a:lnTo>
                  <a:lnTo>
                    <a:pt x="172" y="28"/>
                  </a:lnTo>
                  <a:lnTo>
                    <a:pt x="167" y="14"/>
                  </a:lnTo>
                  <a:lnTo>
                    <a:pt x="162" y="0"/>
                  </a:lnTo>
                  <a:lnTo>
                    <a:pt x="153" y="1"/>
                  </a:lnTo>
                  <a:lnTo>
                    <a:pt x="144" y="1"/>
                  </a:lnTo>
                  <a:lnTo>
                    <a:pt x="135" y="2"/>
                  </a:lnTo>
                  <a:lnTo>
                    <a:pt x="124" y="4"/>
                  </a:lnTo>
                  <a:lnTo>
                    <a:pt x="115" y="5"/>
                  </a:lnTo>
                  <a:lnTo>
                    <a:pt x="106" y="5"/>
                  </a:lnTo>
                  <a:lnTo>
                    <a:pt x="97" y="6"/>
                  </a:lnTo>
                  <a:lnTo>
                    <a:pt x="86" y="7"/>
                  </a:lnTo>
                  <a:lnTo>
                    <a:pt x="84" y="24"/>
                  </a:lnTo>
                  <a:lnTo>
                    <a:pt x="82" y="40"/>
                  </a:lnTo>
                  <a:lnTo>
                    <a:pt x="79" y="58"/>
                  </a:lnTo>
                  <a:lnTo>
                    <a:pt x="77" y="75"/>
                  </a:lnTo>
                  <a:lnTo>
                    <a:pt x="76" y="93"/>
                  </a:lnTo>
                  <a:lnTo>
                    <a:pt x="74" y="112"/>
                  </a:lnTo>
                  <a:lnTo>
                    <a:pt x="72" y="129"/>
                  </a:lnTo>
                  <a:lnTo>
                    <a:pt x="70" y="146"/>
                  </a:lnTo>
                  <a:lnTo>
                    <a:pt x="63" y="141"/>
                  </a:lnTo>
                  <a:lnTo>
                    <a:pt x="57" y="136"/>
                  </a:lnTo>
                  <a:lnTo>
                    <a:pt x="51" y="130"/>
                  </a:lnTo>
                  <a:lnTo>
                    <a:pt x="45" y="125"/>
                  </a:lnTo>
                  <a:lnTo>
                    <a:pt x="39" y="120"/>
                  </a:lnTo>
                  <a:lnTo>
                    <a:pt x="33" y="114"/>
                  </a:lnTo>
                  <a:lnTo>
                    <a:pt x="26" y="110"/>
                  </a:lnTo>
                  <a:lnTo>
                    <a:pt x="21" y="104"/>
                  </a:lnTo>
                  <a:lnTo>
                    <a:pt x="16" y="123"/>
                  </a:lnTo>
                  <a:lnTo>
                    <a:pt x="10" y="143"/>
                  </a:lnTo>
                  <a:lnTo>
                    <a:pt x="6" y="164"/>
                  </a:lnTo>
                  <a:lnTo>
                    <a:pt x="0" y="183"/>
                  </a:lnTo>
                  <a:close/>
                </a:path>
              </a:pathLst>
            </a:custGeom>
            <a:solidFill>
              <a:srgbClr val="C92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490"/>
            <p:cNvSpPr>
              <a:spLocks/>
            </p:cNvSpPr>
            <p:nvPr/>
          </p:nvSpPr>
          <p:spPr bwMode="auto">
            <a:xfrm>
              <a:off x="725488" y="5197476"/>
              <a:ext cx="384175" cy="360363"/>
            </a:xfrm>
            <a:custGeom>
              <a:avLst/>
              <a:gdLst>
                <a:gd name="T0" fmla="*/ 6 w 486"/>
                <a:gd name="T1" fmla="*/ 191 h 455"/>
                <a:gd name="T2" fmla="*/ 18 w 486"/>
                <a:gd name="T3" fmla="*/ 229 h 455"/>
                <a:gd name="T4" fmla="*/ 30 w 486"/>
                <a:gd name="T5" fmla="*/ 267 h 455"/>
                <a:gd name="T6" fmla="*/ 42 w 486"/>
                <a:gd name="T7" fmla="*/ 306 h 455"/>
                <a:gd name="T8" fmla="*/ 57 w 486"/>
                <a:gd name="T9" fmla="*/ 336 h 455"/>
                <a:gd name="T10" fmla="*/ 75 w 486"/>
                <a:gd name="T11" fmla="*/ 358 h 455"/>
                <a:gd name="T12" fmla="*/ 94 w 486"/>
                <a:gd name="T13" fmla="*/ 381 h 455"/>
                <a:gd name="T14" fmla="*/ 113 w 486"/>
                <a:gd name="T15" fmla="*/ 403 h 455"/>
                <a:gd name="T16" fmla="*/ 141 w 486"/>
                <a:gd name="T17" fmla="*/ 418 h 455"/>
                <a:gd name="T18" fmla="*/ 177 w 486"/>
                <a:gd name="T19" fmla="*/ 428 h 455"/>
                <a:gd name="T20" fmla="*/ 214 w 486"/>
                <a:gd name="T21" fmla="*/ 439 h 455"/>
                <a:gd name="T22" fmla="*/ 249 w 486"/>
                <a:gd name="T23" fmla="*/ 449 h 455"/>
                <a:gd name="T24" fmla="*/ 280 w 486"/>
                <a:gd name="T25" fmla="*/ 450 h 455"/>
                <a:gd name="T26" fmla="*/ 306 w 486"/>
                <a:gd name="T27" fmla="*/ 442 h 455"/>
                <a:gd name="T28" fmla="*/ 330 w 486"/>
                <a:gd name="T29" fmla="*/ 434 h 455"/>
                <a:gd name="T30" fmla="*/ 355 w 486"/>
                <a:gd name="T31" fmla="*/ 426 h 455"/>
                <a:gd name="T32" fmla="*/ 376 w 486"/>
                <a:gd name="T33" fmla="*/ 414 h 455"/>
                <a:gd name="T34" fmla="*/ 392 w 486"/>
                <a:gd name="T35" fmla="*/ 398 h 455"/>
                <a:gd name="T36" fmla="*/ 407 w 486"/>
                <a:gd name="T37" fmla="*/ 381 h 455"/>
                <a:gd name="T38" fmla="*/ 423 w 486"/>
                <a:gd name="T39" fmla="*/ 365 h 455"/>
                <a:gd name="T40" fmla="*/ 436 w 486"/>
                <a:gd name="T41" fmla="*/ 349 h 455"/>
                <a:gd name="T42" fmla="*/ 446 w 486"/>
                <a:gd name="T43" fmla="*/ 333 h 455"/>
                <a:gd name="T44" fmla="*/ 456 w 486"/>
                <a:gd name="T45" fmla="*/ 315 h 455"/>
                <a:gd name="T46" fmla="*/ 466 w 486"/>
                <a:gd name="T47" fmla="*/ 298 h 455"/>
                <a:gd name="T48" fmla="*/ 474 w 486"/>
                <a:gd name="T49" fmla="*/ 272 h 455"/>
                <a:gd name="T50" fmla="*/ 482 w 486"/>
                <a:gd name="T51" fmla="*/ 234 h 455"/>
                <a:gd name="T52" fmla="*/ 478 w 486"/>
                <a:gd name="T53" fmla="*/ 223 h 455"/>
                <a:gd name="T54" fmla="*/ 460 w 486"/>
                <a:gd name="T55" fmla="*/ 237 h 455"/>
                <a:gd name="T56" fmla="*/ 438 w 486"/>
                <a:gd name="T57" fmla="*/ 244 h 455"/>
                <a:gd name="T58" fmla="*/ 412 w 486"/>
                <a:gd name="T59" fmla="*/ 240 h 455"/>
                <a:gd name="T60" fmla="*/ 384 w 486"/>
                <a:gd name="T61" fmla="*/ 237 h 455"/>
                <a:gd name="T62" fmla="*/ 358 w 486"/>
                <a:gd name="T63" fmla="*/ 234 h 455"/>
                <a:gd name="T64" fmla="*/ 330 w 486"/>
                <a:gd name="T65" fmla="*/ 229 h 455"/>
                <a:gd name="T66" fmla="*/ 301 w 486"/>
                <a:gd name="T67" fmla="*/ 223 h 455"/>
                <a:gd name="T68" fmla="*/ 272 w 486"/>
                <a:gd name="T69" fmla="*/ 216 h 455"/>
                <a:gd name="T70" fmla="*/ 244 w 486"/>
                <a:gd name="T71" fmla="*/ 211 h 455"/>
                <a:gd name="T72" fmla="*/ 225 w 486"/>
                <a:gd name="T73" fmla="*/ 194 h 455"/>
                <a:gd name="T74" fmla="*/ 217 w 486"/>
                <a:gd name="T75" fmla="*/ 168 h 455"/>
                <a:gd name="T76" fmla="*/ 208 w 486"/>
                <a:gd name="T77" fmla="*/ 143 h 455"/>
                <a:gd name="T78" fmla="*/ 200 w 486"/>
                <a:gd name="T79" fmla="*/ 116 h 455"/>
                <a:gd name="T80" fmla="*/ 191 w 486"/>
                <a:gd name="T81" fmla="*/ 91 h 455"/>
                <a:gd name="T82" fmla="*/ 182 w 486"/>
                <a:gd name="T83" fmla="*/ 64 h 455"/>
                <a:gd name="T84" fmla="*/ 173 w 486"/>
                <a:gd name="T85" fmla="*/ 39 h 455"/>
                <a:gd name="T86" fmla="*/ 165 w 486"/>
                <a:gd name="T87" fmla="*/ 12 h 455"/>
                <a:gd name="T88" fmla="*/ 151 w 486"/>
                <a:gd name="T89" fmla="*/ 1 h 455"/>
                <a:gd name="T90" fmla="*/ 134 w 486"/>
                <a:gd name="T91" fmla="*/ 3 h 455"/>
                <a:gd name="T92" fmla="*/ 116 w 486"/>
                <a:gd name="T93" fmla="*/ 4 h 455"/>
                <a:gd name="T94" fmla="*/ 98 w 486"/>
                <a:gd name="T95" fmla="*/ 7 h 455"/>
                <a:gd name="T96" fmla="*/ 87 w 486"/>
                <a:gd name="T97" fmla="*/ 24 h 455"/>
                <a:gd name="T98" fmla="*/ 82 w 486"/>
                <a:gd name="T99" fmla="*/ 57 h 455"/>
                <a:gd name="T100" fmla="*/ 78 w 486"/>
                <a:gd name="T101" fmla="*/ 90 h 455"/>
                <a:gd name="T102" fmla="*/ 74 w 486"/>
                <a:gd name="T103" fmla="*/ 123 h 455"/>
                <a:gd name="T104" fmla="*/ 65 w 486"/>
                <a:gd name="T105" fmla="*/ 133 h 455"/>
                <a:gd name="T106" fmla="*/ 52 w 486"/>
                <a:gd name="T107" fmla="*/ 123 h 455"/>
                <a:gd name="T108" fmla="*/ 40 w 486"/>
                <a:gd name="T109" fmla="*/ 113 h 455"/>
                <a:gd name="T110" fmla="*/ 27 w 486"/>
                <a:gd name="T111" fmla="*/ 101 h 455"/>
                <a:gd name="T112" fmla="*/ 15 w 486"/>
                <a:gd name="T113" fmla="*/ 114 h 455"/>
                <a:gd name="T114" fmla="*/ 5 w 486"/>
                <a:gd name="T115" fmla="*/ 15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6" h="455">
                  <a:moveTo>
                    <a:pt x="0" y="171"/>
                  </a:moveTo>
                  <a:lnTo>
                    <a:pt x="6" y="191"/>
                  </a:lnTo>
                  <a:lnTo>
                    <a:pt x="12" y="209"/>
                  </a:lnTo>
                  <a:lnTo>
                    <a:pt x="18" y="229"/>
                  </a:lnTo>
                  <a:lnTo>
                    <a:pt x="25" y="249"/>
                  </a:lnTo>
                  <a:lnTo>
                    <a:pt x="30" y="267"/>
                  </a:lnTo>
                  <a:lnTo>
                    <a:pt x="36" y="287"/>
                  </a:lnTo>
                  <a:lnTo>
                    <a:pt x="42" y="306"/>
                  </a:lnTo>
                  <a:lnTo>
                    <a:pt x="48" y="326"/>
                  </a:lnTo>
                  <a:lnTo>
                    <a:pt x="57" y="336"/>
                  </a:lnTo>
                  <a:lnTo>
                    <a:pt x="66" y="348"/>
                  </a:lnTo>
                  <a:lnTo>
                    <a:pt x="75" y="358"/>
                  </a:lnTo>
                  <a:lnTo>
                    <a:pt x="84" y="370"/>
                  </a:lnTo>
                  <a:lnTo>
                    <a:pt x="94" y="381"/>
                  </a:lnTo>
                  <a:lnTo>
                    <a:pt x="104" y="391"/>
                  </a:lnTo>
                  <a:lnTo>
                    <a:pt x="113" y="403"/>
                  </a:lnTo>
                  <a:lnTo>
                    <a:pt x="123" y="413"/>
                  </a:lnTo>
                  <a:lnTo>
                    <a:pt x="141" y="418"/>
                  </a:lnTo>
                  <a:lnTo>
                    <a:pt x="159" y="424"/>
                  </a:lnTo>
                  <a:lnTo>
                    <a:pt x="177" y="428"/>
                  </a:lnTo>
                  <a:lnTo>
                    <a:pt x="195" y="434"/>
                  </a:lnTo>
                  <a:lnTo>
                    <a:pt x="214" y="439"/>
                  </a:lnTo>
                  <a:lnTo>
                    <a:pt x="232" y="444"/>
                  </a:lnTo>
                  <a:lnTo>
                    <a:pt x="249" y="449"/>
                  </a:lnTo>
                  <a:lnTo>
                    <a:pt x="268" y="455"/>
                  </a:lnTo>
                  <a:lnTo>
                    <a:pt x="280" y="450"/>
                  </a:lnTo>
                  <a:lnTo>
                    <a:pt x="293" y="447"/>
                  </a:lnTo>
                  <a:lnTo>
                    <a:pt x="306" y="442"/>
                  </a:lnTo>
                  <a:lnTo>
                    <a:pt x="318" y="438"/>
                  </a:lnTo>
                  <a:lnTo>
                    <a:pt x="330" y="434"/>
                  </a:lnTo>
                  <a:lnTo>
                    <a:pt x="343" y="429"/>
                  </a:lnTo>
                  <a:lnTo>
                    <a:pt x="355" y="426"/>
                  </a:lnTo>
                  <a:lnTo>
                    <a:pt x="368" y="423"/>
                  </a:lnTo>
                  <a:lnTo>
                    <a:pt x="376" y="414"/>
                  </a:lnTo>
                  <a:lnTo>
                    <a:pt x="384" y="406"/>
                  </a:lnTo>
                  <a:lnTo>
                    <a:pt x="392" y="398"/>
                  </a:lnTo>
                  <a:lnTo>
                    <a:pt x="400" y="389"/>
                  </a:lnTo>
                  <a:lnTo>
                    <a:pt x="407" y="381"/>
                  </a:lnTo>
                  <a:lnTo>
                    <a:pt x="415" y="373"/>
                  </a:lnTo>
                  <a:lnTo>
                    <a:pt x="423" y="365"/>
                  </a:lnTo>
                  <a:lnTo>
                    <a:pt x="431" y="357"/>
                  </a:lnTo>
                  <a:lnTo>
                    <a:pt x="436" y="349"/>
                  </a:lnTo>
                  <a:lnTo>
                    <a:pt x="441" y="341"/>
                  </a:lnTo>
                  <a:lnTo>
                    <a:pt x="446" y="333"/>
                  </a:lnTo>
                  <a:lnTo>
                    <a:pt x="451" y="323"/>
                  </a:lnTo>
                  <a:lnTo>
                    <a:pt x="456" y="315"/>
                  </a:lnTo>
                  <a:lnTo>
                    <a:pt x="461" y="307"/>
                  </a:lnTo>
                  <a:lnTo>
                    <a:pt x="466" y="298"/>
                  </a:lnTo>
                  <a:lnTo>
                    <a:pt x="471" y="290"/>
                  </a:lnTo>
                  <a:lnTo>
                    <a:pt x="474" y="272"/>
                  </a:lnTo>
                  <a:lnTo>
                    <a:pt x="479" y="253"/>
                  </a:lnTo>
                  <a:lnTo>
                    <a:pt x="482" y="234"/>
                  </a:lnTo>
                  <a:lnTo>
                    <a:pt x="486" y="215"/>
                  </a:lnTo>
                  <a:lnTo>
                    <a:pt x="478" y="223"/>
                  </a:lnTo>
                  <a:lnTo>
                    <a:pt x="469" y="230"/>
                  </a:lnTo>
                  <a:lnTo>
                    <a:pt x="460" y="237"/>
                  </a:lnTo>
                  <a:lnTo>
                    <a:pt x="452" y="245"/>
                  </a:lnTo>
                  <a:lnTo>
                    <a:pt x="438" y="244"/>
                  </a:lnTo>
                  <a:lnTo>
                    <a:pt x="426" y="242"/>
                  </a:lnTo>
                  <a:lnTo>
                    <a:pt x="412" y="240"/>
                  </a:lnTo>
                  <a:lnTo>
                    <a:pt x="398" y="238"/>
                  </a:lnTo>
                  <a:lnTo>
                    <a:pt x="384" y="237"/>
                  </a:lnTo>
                  <a:lnTo>
                    <a:pt x="370" y="236"/>
                  </a:lnTo>
                  <a:lnTo>
                    <a:pt x="358" y="234"/>
                  </a:lnTo>
                  <a:lnTo>
                    <a:pt x="344" y="232"/>
                  </a:lnTo>
                  <a:lnTo>
                    <a:pt x="330" y="229"/>
                  </a:lnTo>
                  <a:lnTo>
                    <a:pt x="315" y="227"/>
                  </a:lnTo>
                  <a:lnTo>
                    <a:pt x="301" y="223"/>
                  </a:lnTo>
                  <a:lnTo>
                    <a:pt x="287" y="220"/>
                  </a:lnTo>
                  <a:lnTo>
                    <a:pt x="272" y="216"/>
                  </a:lnTo>
                  <a:lnTo>
                    <a:pt x="259" y="213"/>
                  </a:lnTo>
                  <a:lnTo>
                    <a:pt x="244" y="211"/>
                  </a:lnTo>
                  <a:lnTo>
                    <a:pt x="230" y="207"/>
                  </a:lnTo>
                  <a:lnTo>
                    <a:pt x="225" y="194"/>
                  </a:lnTo>
                  <a:lnTo>
                    <a:pt x="222" y="181"/>
                  </a:lnTo>
                  <a:lnTo>
                    <a:pt x="217" y="168"/>
                  </a:lnTo>
                  <a:lnTo>
                    <a:pt x="212" y="155"/>
                  </a:lnTo>
                  <a:lnTo>
                    <a:pt x="208" y="143"/>
                  </a:lnTo>
                  <a:lnTo>
                    <a:pt x="204" y="129"/>
                  </a:lnTo>
                  <a:lnTo>
                    <a:pt x="200" y="116"/>
                  </a:lnTo>
                  <a:lnTo>
                    <a:pt x="195" y="103"/>
                  </a:lnTo>
                  <a:lnTo>
                    <a:pt x="191" y="91"/>
                  </a:lnTo>
                  <a:lnTo>
                    <a:pt x="187" y="77"/>
                  </a:lnTo>
                  <a:lnTo>
                    <a:pt x="182" y="64"/>
                  </a:lnTo>
                  <a:lnTo>
                    <a:pt x="178" y="51"/>
                  </a:lnTo>
                  <a:lnTo>
                    <a:pt x="173" y="39"/>
                  </a:lnTo>
                  <a:lnTo>
                    <a:pt x="170" y="25"/>
                  </a:lnTo>
                  <a:lnTo>
                    <a:pt x="165" y="12"/>
                  </a:lnTo>
                  <a:lnTo>
                    <a:pt x="161" y="0"/>
                  </a:lnTo>
                  <a:lnTo>
                    <a:pt x="151" y="1"/>
                  </a:lnTo>
                  <a:lnTo>
                    <a:pt x="142" y="2"/>
                  </a:lnTo>
                  <a:lnTo>
                    <a:pt x="134" y="3"/>
                  </a:lnTo>
                  <a:lnTo>
                    <a:pt x="125" y="3"/>
                  </a:lnTo>
                  <a:lnTo>
                    <a:pt x="116" y="4"/>
                  </a:lnTo>
                  <a:lnTo>
                    <a:pt x="108" y="5"/>
                  </a:lnTo>
                  <a:lnTo>
                    <a:pt x="98" y="7"/>
                  </a:lnTo>
                  <a:lnTo>
                    <a:pt x="89" y="8"/>
                  </a:lnTo>
                  <a:lnTo>
                    <a:pt x="87" y="24"/>
                  </a:lnTo>
                  <a:lnTo>
                    <a:pt x="84" y="40"/>
                  </a:lnTo>
                  <a:lnTo>
                    <a:pt x="82" y="57"/>
                  </a:lnTo>
                  <a:lnTo>
                    <a:pt x="80" y="73"/>
                  </a:lnTo>
                  <a:lnTo>
                    <a:pt x="78" y="90"/>
                  </a:lnTo>
                  <a:lnTo>
                    <a:pt x="76" y="106"/>
                  </a:lnTo>
                  <a:lnTo>
                    <a:pt x="74" y="123"/>
                  </a:lnTo>
                  <a:lnTo>
                    <a:pt x="72" y="139"/>
                  </a:lnTo>
                  <a:lnTo>
                    <a:pt x="65" y="133"/>
                  </a:lnTo>
                  <a:lnTo>
                    <a:pt x="59" y="129"/>
                  </a:lnTo>
                  <a:lnTo>
                    <a:pt x="52" y="123"/>
                  </a:lnTo>
                  <a:lnTo>
                    <a:pt x="46" y="117"/>
                  </a:lnTo>
                  <a:lnTo>
                    <a:pt x="40" y="113"/>
                  </a:lnTo>
                  <a:lnTo>
                    <a:pt x="33" y="107"/>
                  </a:lnTo>
                  <a:lnTo>
                    <a:pt x="27" y="101"/>
                  </a:lnTo>
                  <a:lnTo>
                    <a:pt x="20" y="95"/>
                  </a:lnTo>
                  <a:lnTo>
                    <a:pt x="15" y="114"/>
                  </a:lnTo>
                  <a:lnTo>
                    <a:pt x="11" y="133"/>
                  </a:lnTo>
                  <a:lnTo>
                    <a:pt x="5" y="152"/>
                  </a:lnTo>
                  <a:lnTo>
                    <a:pt x="0" y="171"/>
                  </a:lnTo>
                  <a:close/>
                </a:path>
              </a:pathLst>
            </a:custGeom>
            <a:solidFill>
              <a:srgbClr val="C43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491"/>
            <p:cNvSpPr>
              <a:spLocks/>
            </p:cNvSpPr>
            <p:nvPr/>
          </p:nvSpPr>
          <p:spPr bwMode="auto">
            <a:xfrm>
              <a:off x="728663" y="5218113"/>
              <a:ext cx="377825" cy="339725"/>
            </a:xfrm>
            <a:custGeom>
              <a:avLst/>
              <a:gdLst>
                <a:gd name="T0" fmla="*/ 6 w 476"/>
                <a:gd name="T1" fmla="*/ 178 h 429"/>
                <a:gd name="T2" fmla="*/ 17 w 476"/>
                <a:gd name="T3" fmla="*/ 213 h 429"/>
                <a:gd name="T4" fmla="*/ 28 w 476"/>
                <a:gd name="T5" fmla="*/ 250 h 429"/>
                <a:gd name="T6" fmla="*/ 39 w 476"/>
                <a:gd name="T7" fmla="*/ 286 h 429"/>
                <a:gd name="T8" fmla="*/ 54 w 476"/>
                <a:gd name="T9" fmla="*/ 315 h 429"/>
                <a:gd name="T10" fmla="*/ 73 w 476"/>
                <a:gd name="T11" fmla="*/ 335 h 429"/>
                <a:gd name="T12" fmla="*/ 91 w 476"/>
                <a:gd name="T13" fmla="*/ 356 h 429"/>
                <a:gd name="T14" fmla="*/ 109 w 476"/>
                <a:gd name="T15" fmla="*/ 377 h 429"/>
                <a:gd name="T16" fmla="*/ 137 w 476"/>
                <a:gd name="T17" fmla="*/ 393 h 429"/>
                <a:gd name="T18" fmla="*/ 173 w 476"/>
                <a:gd name="T19" fmla="*/ 403 h 429"/>
                <a:gd name="T20" fmla="*/ 209 w 476"/>
                <a:gd name="T21" fmla="*/ 414 h 429"/>
                <a:gd name="T22" fmla="*/ 244 w 476"/>
                <a:gd name="T23" fmla="*/ 424 h 429"/>
                <a:gd name="T24" fmla="*/ 275 w 476"/>
                <a:gd name="T25" fmla="*/ 425 h 429"/>
                <a:gd name="T26" fmla="*/ 300 w 476"/>
                <a:gd name="T27" fmla="*/ 417 h 429"/>
                <a:gd name="T28" fmla="*/ 325 w 476"/>
                <a:gd name="T29" fmla="*/ 409 h 429"/>
                <a:gd name="T30" fmla="*/ 349 w 476"/>
                <a:gd name="T31" fmla="*/ 401 h 429"/>
                <a:gd name="T32" fmla="*/ 370 w 476"/>
                <a:gd name="T33" fmla="*/ 390 h 429"/>
                <a:gd name="T34" fmla="*/ 385 w 476"/>
                <a:gd name="T35" fmla="*/ 374 h 429"/>
                <a:gd name="T36" fmla="*/ 401 w 476"/>
                <a:gd name="T37" fmla="*/ 359 h 429"/>
                <a:gd name="T38" fmla="*/ 416 w 476"/>
                <a:gd name="T39" fmla="*/ 342 h 429"/>
                <a:gd name="T40" fmla="*/ 428 w 476"/>
                <a:gd name="T41" fmla="*/ 326 h 429"/>
                <a:gd name="T42" fmla="*/ 438 w 476"/>
                <a:gd name="T43" fmla="*/ 311 h 429"/>
                <a:gd name="T44" fmla="*/ 447 w 476"/>
                <a:gd name="T45" fmla="*/ 296 h 429"/>
                <a:gd name="T46" fmla="*/ 458 w 476"/>
                <a:gd name="T47" fmla="*/ 281 h 429"/>
                <a:gd name="T48" fmla="*/ 466 w 476"/>
                <a:gd name="T49" fmla="*/ 256 h 429"/>
                <a:gd name="T50" fmla="*/ 473 w 476"/>
                <a:gd name="T51" fmla="*/ 220 h 429"/>
                <a:gd name="T52" fmla="*/ 468 w 476"/>
                <a:gd name="T53" fmla="*/ 209 h 429"/>
                <a:gd name="T54" fmla="*/ 451 w 476"/>
                <a:gd name="T55" fmla="*/ 223 h 429"/>
                <a:gd name="T56" fmla="*/ 429 w 476"/>
                <a:gd name="T57" fmla="*/ 229 h 429"/>
                <a:gd name="T58" fmla="*/ 402 w 476"/>
                <a:gd name="T59" fmla="*/ 227 h 429"/>
                <a:gd name="T60" fmla="*/ 376 w 476"/>
                <a:gd name="T61" fmla="*/ 225 h 429"/>
                <a:gd name="T62" fmla="*/ 349 w 476"/>
                <a:gd name="T63" fmla="*/ 223 h 429"/>
                <a:gd name="T64" fmla="*/ 323 w 476"/>
                <a:gd name="T65" fmla="*/ 218 h 429"/>
                <a:gd name="T66" fmla="*/ 295 w 476"/>
                <a:gd name="T67" fmla="*/ 211 h 429"/>
                <a:gd name="T68" fmla="*/ 269 w 476"/>
                <a:gd name="T69" fmla="*/ 205 h 429"/>
                <a:gd name="T70" fmla="*/ 242 w 476"/>
                <a:gd name="T71" fmla="*/ 198 h 429"/>
                <a:gd name="T72" fmla="*/ 224 w 476"/>
                <a:gd name="T73" fmla="*/ 182 h 429"/>
                <a:gd name="T74" fmla="*/ 214 w 476"/>
                <a:gd name="T75" fmla="*/ 158 h 429"/>
                <a:gd name="T76" fmla="*/ 206 w 476"/>
                <a:gd name="T77" fmla="*/ 134 h 429"/>
                <a:gd name="T78" fmla="*/ 197 w 476"/>
                <a:gd name="T79" fmla="*/ 110 h 429"/>
                <a:gd name="T80" fmla="*/ 188 w 476"/>
                <a:gd name="T81" fmla="*/ 84 h 429"/>
                <a:gd name="T82" fmla="*/ 179 w 476"/>
                <a:gd name="T83" fmla="*/ 60 h 429"/>
                <a:gd name="T84" fmla="*/ 169 w 476"/>
                <a:gd name="T85" fmla="*/ 36 h 429"/>
                <a:gd name="T86" fmla="*/ 160 w 476"/>
                <a:gd name="T87" fmla="*/ 12 h 429"/>
                <a:gd name="T88" fmla="*/ 147 w 476"/>
                <a:gd name="T89" fmla="*/ 1 h 429"/>
                <a:gd name="T90" fmla="*/ 131 w 476"/>
                <a:gd name="T91" fmla="*/ 4 h 429"/>
                <a:gd name="T92" fmla="*/ 115 w 476"/>
                <a:gd name="T93" fmla="*/ 7 h 429"/>
                <a:gd name="T94" fmla="*/ 99 w 476"/>
                <a:gd name="T95" fmla="*/ 9 h 429"/>
                <a:gd name="T96" fmla="*/ 89 w 476"/>
                <a:gd name="T97" fmla="*/ 25 h 429"/>
                <a:gd name="T98" fmla="*/ 83 w 476"/>
                <a:gd name="T99" fmla="*/ 55 h 429"/>
                <a:gd name="T100" fmla="*/ 78 w 476"/>
                <a:gd name="T101" fmla="*/ 87 h 429"/>
                <a:gd name="T102" fmla="*/ 74 w 476"/>
                <a:gd name="T103" fmla="*/ 118 h 429"/>
                <a:gd name="T104" fmla="*/ 64 w 476"/>
                <a:gd name="T105" fmla="*/ 128 h 429"/>
                <a:gd name="T106" fmla="*/ 51 w 476"/>
                <a:gd name="T107" fmla="*/ 117 h 429"/>
                <a:gd name="T108" fmla="*/ 37 w 476"/>
                <a:gd name="T109" fmla="*/ 105 h 429"/>
                <a:gd name="T110" fmla="*/ 23 w 476"/>
                <a:gd name="T111" fmla="*/ 95 h 429"/>
                <a:gd name="T112" fmla="*/ 11 w 476"/>
                <a:gd name="T113" fmla="*/ 106 h 429"/>
                <a:gd name="T114" fmla="*/ 5 w 476"/>
                <a:gd name="T115" fmla="*/ 142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429">
                  <a:moveTo>
                    <a:pt x="0" y="159"/>
                  </a:moveTo>
                  <a:lnTo>
                    <a:pt x="6" y="178"/>
                  </a:lnTo>
                  <a:lnTo>
                    <a:pt x="11" y="195"/>
                  </a:lnTo>
                  <a:lnTo>
                    <a:pt x="17" y="213"/>
                  </a:lnTo>
                  <a:lnTo>
                    <a:pt x="23" y="232"/>
                  </a:lnTo>
                  <a:lnTo>
                    <a:pt x="28" y="250"/>
                  </a:lnTo>
                  <a:lnTo>
                    <a:pt x="33" y="267"/>
                  </a:lnTo>
                  <a:lnTo>
                    <a:pt x="39" y="286"/>
                  </a:lnTo>
                  <a:lnTo>
                    <a:pt x="45" y="304"/>
                  </a:lnTo>
                  <a:lnTo>
                    <a:pt x="54" y="315"/>
                  </a:lnTo>
                  <a:lnTo>
                    <a:pt x="63" y="325"/>
                  </a:lnTo>
                  <a:lnTo>
                    <a:pt x="73" y="335"/>
                  </a:lnTo>
                  <a:lnTo>
                    <a:pt x="82" y="346"/>
                  </a:lnTo>
                  <a:lnTo>
                    <a:pt x="91" y="356"/>
                  </a:lnTo>
                  <a:lnTo>
                    <a:pt x="100" y="367"/>
                  </a:lnTo>
                  <a:lnTo>
                    <a:pt x="109" y="377"/>
                  </a:lnTo>
                  <a:lnTo>
                    <a:pt x="119" y="388"/>
                  </a:lnTo>
                  <a:lnTo>
                    <a:pt x="137" y="393"/>
                  </a:lnTo>
                  <a:lnTo>
                    <a:pt x="154" y="398"/>
                  </a:lnTo>
                  <a:lnTo>
                    <a:pt x="173" y="403"/>
                  </a:lnTo>
                  <a:lnTo>
                    <a:pt x="191" y="408"/>
                  </a:lnTo>
                  <a:lnTo>
                    <a:pt x="209" y="414"/>
                  </a:lnTo>
                  <a:lnTo>
                    <a:pt x="227" y="418"/>
                  </a:lnTo>
                  <a:lnTo>
                    <a:pt x="244" y="424"/>
                  </a:lnTo>
                  <a:lnTo>
                    <a:pt x="263" y="429"/>
                  </a:lnTo>
                  <a:lnTo>
                    <a:pt x="275" y="425"/>
                  </a:lnTo>
                  <a:lnTo>
                    <a:pt x="288" y="421"/>
                  </a:lnTo>
                  <a:lnTo>
                    <a:pt x="300" y="417"/>
                  </a:lnTo>
                  <a:lnTo>
                    <a:pt x="312" y="413"/>
                  </a:lnTo>
                  <a:lnTo>
                    <a:pt x="325" y="409"/>
                  </a:lnTo>
                  <a:lnTo>
                    <a:pt x="337" y="406"/>
                  </a:lnTo>
                  <a:lnTo>
                    <a:pt x="349" y="401"/>
                  </a:lnTo>
                  <a:lnTo>
                    <a:pt x="362" y="398"/>
                  </a:lnTo>
                  <a:lnTo>
                    <a:pt x="370" y="390"/>
                  </a:lnTo>
                  <a:lnTo>
                    <a:pt x="378" y="382"/>
                  </a:lnTo>
                  <a:lnTo>
                    <a:pt x="385" y="374"/>
                  </a:lnTo>
                  <a:lnTo>
                    <a:pt x="393" y="365"/>
                  </a:lnTo>
                  <a:lnTo>
                    <a:pt x="401" y="359"/>
                  </a:lnTo>
                  <a:lnTo>
                    <a:pt x="409" y="350"/>
                  </a:lnTo>
                  <a:lnTo>
                    <a:pt x="416" y="342"/>
                  </a:lnTo>
                  <a:lnTo>
                    <a:pt x="423" y="334"/>
                  </a:lnTo>
                  <a:lnTo>
                    <a:pt x="428" y="326"/>
                  </a:lnTo>
                  <a:lnTo>
                    <a:pt x="432" y="319"/>
                  </a:lnTo>
                  <a:lnTo>
                    <a:pt x="438" y="311"/>
                  </a:lnTo>
                  <a:lnTo>
                    <a:pt x="443" y="303"/>
                  </a:lnTo>
                  <a:lnTo>
                    <a:pt x="447" y="296"/>
                  </a:lnTo>
                  <a:lnTo>
                    <a:pt x="453" y="288"/>
                  </a:lnTo>
                  <a:lnTo>
                    <a:pt x="458" y="281"/>
                  </a:lnTo>
                  <a:lnTo>
                    <a:pt x="462" y="273"/>
                  </a:lnTo>
                  <a:lnTo>
                    <a:pt x="466" y="256"/>
                  </a:lnTo>
                  <a:lnTo>
                    <a:pt x="469" y="238"/>
                  </a:lnTo>
                  <a:lnTo>
                    <a:pt x="473" y="220"/>
                  </a:lnTo>
                  <a:lnTo>
                    <a:pt x="476" y="202"/>
                  </a:lnTo>
                  <a:lnTo>
                    <a:pt x="468" y="209"/>
                  </a:lnTo>
                  <a:lnTo>
                    <a:pt x="460" y="216"/>
                  </a:lnTo>
                  <a:lnTo>
                    <a:pt x="451" y="223"/>
                  </a:lnTo>
                  <a:lnTo>
                    <a:pt x="443" y="231"/>
                  </a:lnTo>
                  <a:lnTo>
                    <a:pt x="429" y="229"/>
                  </a:lnTo>
                  <a:lnTo>
                    <a:pt x="416" y="228"/>
                  </a:lnTo>
                  <a:lnTo>
                    <a:pt x="402" y="227"/>
                  </a:lnTo>
                  <a:lnTo>
                    <a:pt x="390" y="226"/>
                  </a:lnTo>
                  <a:lnTo>
                    <a:pt x="376" y="225"/>
                  </a:lnTo>
                  <a:lnTo>
                    <a:pt x="363" y="224"/>
                  </a:lnTo>
                  <a:lnTo>
                    <a:pt x="349" y="223"/>
                  </a:lnTo>
                  <a:lnTo>
                    <a:pt x="337" y="221"/>
                  </a:lnTo>
                  <a:lnTo>
                    <a:pt x="323" y="218"/>
                  </a:lnTo>
                  <a:lnTo>
                    <a:pt x="309" y="214"/>
                  </a:lnTo>
                  <a:lnTo>
                    <a:pt x="295" y="211"/>
                  </a:lnTo>
                  <a:lnTo>
                    <a:pt x="282" y="208"/>
                  </a:lnTo>
                  <a:lnTo>
                    <a:pt x="269" y="205"/>
                  </a:lnTo>
                  <a:lnTo>
                    <a:pt x="255" y="202"/>
                  </a:lnTo>
                  <a:lnTo>
                    <a:pt x="242" y="198"/>
                  </a:lnTo>
                  <a:lnTo>
                    <a:pt x="228" y="195"/>
                  </a:lnTo>
                  <a:lnTo>
                    <a:pt x="224" y="182"/>
                  </a:lnTo>
                  <a:lnTo>
                    <a:pt x="219" y="171"/>
                  </a:lnTo>
                  <a:lnTo>
                    <a:pt x="214" y="158"/>
                  </a:lnTo>
                  <a:lnTo>
                    <a:pt x="211" y="146"/>
                  </a:lnTo>
                  <a:lnTo>
                    <a:pt x="206" y="134"/>
                  </a:lnTo>
                  <a:lnTo>
                    <a:pt x="202" y="122"/>
                  </a:lnTo>
                  <a:lnTo>
                    <a:pt x="197" y="110"/>
                  </a:lnTo>
                  <a:lnTo>
                    <a:pt x="192" y="97"/>
                  </a:lnTo>
                  <a:lnTo>
                    <a:pt x="188" y="84"/>
                  </a:lnTo>
                  <a:lnTo>
                    <a:pt x="183" y="73"/>
                  </a:lnTo>
                  <a:lnTo>
                    <a:pt x="179" y="60"/>
                  </a:lnTo>
                  <a:lnTo>
                    <a:pt x="174" y="49"/>
                  </a:lnTo>
                  <a:lnTo>
                    <a:pt x="169" y="36"/>
                  </a:lnTo>
                  <a:lnTo>
                    <a:pt x="165" y="24"/>
                  </a:lnTo>
                  <a:lnTo>
                    <a:pt x="160" y="12"/>
                  </a:lnTo>
                  <a:lnTo>
                    <a:pt x="156" y="0"/>
                  </a:lnTo>
                  <a:lnTo>
                    <a:pt x="147" y="1"/>
                  </a:lnTo>
                  <a:lnTo>
                    <a:pt x="139" y="2"/>
                  </a:lnTo>
                  <a:lnTo>
                    <a:pt x="131" y="4"/>
                  </a:lnTo>
                  <a:lnTo>
                    <a:pt x="123" y="5"/>
                  </a:lnTo>
                  <a:lnTo>
                    <a:pt x="115" y="7"/>
                  </a:lnTo>
                  <a:lnTo>
                    <a:pt x="107" y="8"/>
                  </a:lnTo>
                  <a:lnTo>
                    <a:pt x="99" y="9"/>
                  </a:lnTo>
                  <a:lnTo>
                    <a:pt x="91" y="11"/>
                  </a:lnTo>
                  <a:lnTo>
                    <a:pt x="89" y="25"/>
                  </a:lnTo>
                  <a:lnTo>
                    <a:pt x="86" y="40"/>
                  </a:lnTo>
                  <a:lnTo>
                    <a:pt x="83" y="55"/>
                  </a:lnTo>
                  <a:lnTo>
                    <a:pt x="81" y="70"/>
                  </a:lnTo>
                  <a:lnTo>
                    <a:pt x="78" y="87"/>
                  </a:lnTo>
                  <a:lnTo>
                    <a:pt x="76" y="102"/>
                  </a:lnTo>
                  <a:lnTo>
                    <a:pt x="74" y="118"/>
                  </a:lnTo>
                  <a:lnTo>
                    <a:pt x="71" y="134"/>
                  </a:lnTo>
                  <a:lnTo>
                    <a:pt x="64" y="128"/>
                  </a:lnTo>
                  <a:lnTo>
                    <a:pt x="58" y="122"/>
                  </a:lnTo>
                  <a:lnTo>
                    <a:pt x="51" y="117"/>
                  </a:lnTo>
                  <a:lnTo>
                    <a:pt x="44" y="111"/>
                  </a:lnTo>
                  <a:lnTo>
                    <a:pt x="37" y="105"/>
                  </a:lnTo>
                  <a:lnTo>
                    <a:pt x="30" y="100"/>
                  </a:lnTo>
                  <a:lnTo>
                    <a:pt x="23" y="95"/>
                  </a:lnTo>
                  <a:lnTo>
                    <a:pt x="16" y="89"/>
                  </a:lnTo>
                  <a:lnTo>
                    <a:pt x="11" y="106"/>
                  </a:lnTo>
                  <a:lnTo>
                    <a:pt x="8" y="123"/>
                  </a:lnTo>
                  <a:lnTo>
                    <a:pt x="5" y="142"/>
                  </a:lnTo>
                  <a:lnTo>
                    <a:pt x="0" y="159"/>
                  </a:lnTo>
                  <a:close/>
                </a:path>
              </a:pathLst>
            </a:custGeom>
            <a:solidFill>
              <a:srgbClr val="BF3A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492"/>
            <p:cNvSpPr>
              <a:spLocks/>
            </p:cNvSpPr>
            <p:nvPr/>
          </p:nvSpPr>
          <p:spPr bwMode="auto">
            <a:xfrm>
              <a:off x="731838" y="5238751"/>
              <a:ext cx="369887" cy="319088"/>
            </a:xfrm>
            <a:custGeom>
              <a:avLst/>
              <a:gdLst>
                <a:gd name="T0" fmla="*/ 6 w 467"/>
                <a:gd name="T1" fmla="*/ 164 h 402"/>
                <a:gd name="T2" fmla="*/ 18 w 467"/>
                <a:gd name="T3" fmla="*/ 198 h 402"/>
                <a:gd name="T4" fmla="*/ 28 w 467"/>
                <a:gd name="T5" fmla="*/ 231 h 402"/>
                <a:gd name="T6" fmla="*/ 40 w 467"/>
                <a:gd name="T7" fmla="*/ 265 h 402"/>
                <a:gd name="T8" fmla="*/ 55 w 467"/>
                <a:gd name="T9" fmla="*/ 292 h 402"/>
                <a:gd name="T10" fmla="*/ 73 w 467"/>
                <a:gd name="T11" fmla="*/ 312 h 402"/>
                <a:gd name="T12" fmla="*/ 90 w 467"/>
                <a:gd name="T13" fmla="*/ 332 h 402"/>
                <a:gd name="T14" fmla="*/ 109 w 467"/>
                <a:gd name="T15" fmla="*/ 351 h 402"/>
                <a:gd name="T16" fmla="*/ 135 w 467"/>
                <a:gd name="T17" fmla="*/ 366 h 402"/>
                <a:gd name="T18" fmla="*/ 171 w 467"/>
                <a:gd name="T19" fmla="*/ 376 h 402"/>
                <a:gd name="T20" fmla="*/ 207 w 467"/>
                <a:gd name="T21" fmla="*/ 387 h 402"/>
                <a:gd name="T22" fmla="*/ 242 w 467"/>
                <a:gd name="T23" fmla="*/ 397 h 402"/>
                <a:gd name="T24" fmla="*/ 272 w 467"/>
                <a:gd name="T25" fmla="*/ 398 h 402"/>
                <a:gd name="T26" fmla="*/ 297 w 467"/>
                <a:gd name="T27" fmla="*/ 390 h 402"/>
                <a:gd name="T28" fmla="*/ 321 w 467"/>
                <a:gd name="T29" fmla="*/ 383 h 402"/>
                <a:gd name="T30" fmla="*/ 345 w 467"/>
                <a:gd name="T31" fmla="*/ 376 h 402"/>
                <a:gd name="T32" fmla="*/ 365 w 467"/>
                <a:gd name="T33" fmla="*/ 365 h 402"/>
                <a:gd name="T34" fmla="*/ 380 w 467"/>
                <a:gd name="T35" fmla="*/ 350 h 402"/>
                <a:gd name="T36" fmla="*/ 395 w 467"/>
                <a:gd name="T37" fmla="*/ 334 h 402"/>
                <a:gd name="T38" fmla="*/ 410 w 467"/>
                <a:gd name="T39" fmla="*/ 319 h 402"/>
                <a:gd name="T40" fmla="*/ 421 w 467"/>
                <a:gd name="T41" fmla="*/ 304 h 402"/>
                <a:gd name="T42" fmla="*/ 430 w 467"/>
                <a:gd name="T43" fmla="*/ 290 h 402"/>
                <a:gd name="T44" fmla="*/ 441 w 467"/>
                <a:gd name="T45" fmla="*/ 275 h 402"/>
                <a:gd name="T46" fmla="*/ 450 w 467"/>
                <a:gd name="T47" fmla="*/ 261 h 402"/>
                <a:gd name="T48" fmla="*/ 458 w 467"/>
                <a:gd name="T49" fmla="*/ 238 h 402"/>
                <a:gd name="T50" fmla="*/ 465 w 467"/>
                <a:gd name="T51" fmla="*/ 205 h 402"/>
                <a:gd name="T52" fmla="*/ 459 w 467"/>
                <a:gd name="T53" fmla="*/ 194 h 402"/>
                <a:gd name="T54" fmla="*/ 443 w 467"/>
                <a:gd name="T55" fmla="*/ 208 h 402"/>
                <a:gd name="T56" fmla="*/ 422 w 467"/>
                <a:gd name="T57" fmla="*/ 214 h 402"/>
                <a:gd name="T58" fmla="*/ 397 w 467"/>
                <a:gd name="T59" fmla="*/ 213 h 402"/>
                <a:gd name="T60" fmla="*/ 370 w 467"/>
                <a:gd name="T61" fmla="*/ 211 h 402"/>
                <a:gd name="T62" fmla="*/ 344 w 467"/>
                <a:gd name="T63" fmla="*/ 209 h 402"/>
                <a:gd name="T64" fmla="*/ 317 w 467"/>
                <a:gd name="T65" fmla="*/ 206 h 402"/>
                <a:gd name="T66" fmla="*/ 292 w 467"/>
                <a:gd name="T67" fmla="*/ 199 h 402"/>
                <a:gd name="T68" fmla="*/ 267 w 467"/>
                <a:gd name="T69" fmla="*/ 192 h 402"/>
                <a:gd name="T70" fmla="*/ 241 w 467"/>
                <a:gd name="T71" fmla="*/ 185 h 402"/>
                <a:gd name="T72" fmla="*/ 224 w 467"/>
                <a:gd name="T73" fmla="*/ 170 h 402"/>
                <a:gd name="T74" fmla="*/ 215 w 467"/>
                <a:gd name="T75" fmla="*/ 147 h 402"/>
                <a:gd name="T76" fmla="*/ 204 w 467"/>
                <a:gd name="T77" fmla="*/ 125 h 402"/>
                <a:gd name="T78" fmla="*/ 195 w 467"/>
                <a:gd name="T79" fmla="*/ 102 h 402"/>
                <a:gd name="T80" fmla="*/ 186 w 467"/>
                <a:gd name="T81" fmla="*/ 79 h 402"/>
                <a:gd name="T82" fmla="*/ 177 w 467"/>
                <a:gd name="T83" fmla="*/ 56 h 402"/>
                <a:gd name="T84" fmla="*/ 168 w 467"/>
                <a:gd name="T85" fmla="*/ 34 h 402"/>
                <a:gd name="T86" fmla="*/ 158 w 467"/>
                <a:gd name="T87" fmla="*/ 11 h 402"/>
                <a:gd name="T88" fmla="*/ 147 w 467"/>
                <a:gd name="T89" fmla="*/ 1 h 402"/>
                <a:gd name="T90" fmla="*/ 132 w 467"/>
                <a:gd name="T91" fmla="*/ 4 h 402"/>
                <a:gd name="T92" fmla="*/ 117 w 467"/>
                <a:gd name="T93" fmla="*/ 7 h 402"/>
                <a:gd name="T94" fmla="*/ 102 w 467"/>
                <a:gd name="T95" fmla="*/ 10 h 402"/>
                <a:gd name="T96" fmla="*/ 91 w 467"/>
                <a:gd name="T97" fmla="*/ 25 h 402"/>
                <a:gd name="T98" fmla="*/ 86 w 467"/>
                <a:gd name="T99" fmla="*/ 53 h 402"/>
                <a:gd name="T100" fmla="*/ 81 w 467"/>
                <a:gd name="T101" fmla="*/ 83 h 402"/>
                <a:gd name="T102" fmla="*/ 76 w 467"/>
                <a:gd name="T103" fmla="*/ 111 h 402"/>
                <a:gd name="T104" fmla="*/ 67 w 467"/>
                <a:gd name="T105" fmla="*/ 121 h 402"/>
                <a:gd name="T106" fmla="*/ 52 w 467"/>
                <a:gd name="T107" fmla="*/ 109 h 402"/>
                <a:gd name="T108" fmla="*/ 37 w 467"/>
                <a:gd name="T109" fmla="*/ 99 h 402"/>
                <a:gd name="T110" fmla="*/ 22 w 467"/>
                <a:gd name="T111" fmla="*/ 87 h 402"/>
                <a:gd name="T112" fmla="*/ 12 w 467"/>
                <a:gd name="T113" fmla="*/ 98 h 402"/>
                <a:gd name="T114" fmla="*/ 5 w 467"/>
                <a:gd name="T115" fmla="*/ 13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7" h="402">
                  <a:moveTo>
                    <a:pt x="0" y="147"/>
                  </a:moveTo>
                  <a:lnTo>
                    <a:pt x="6" y="164"/>
                  </a:lnTo>
                  <a:lnTo>
                    <a:pt x="12" y="181"/>
                  </a:lnTo>
                  <a:lnTo>
                    <a:pt x="18" y="198"/>
                  </a:lnTo>
                  <a:lnTo>
                    <a:pt x="23" y="214"/>
                  </a:lnTo>
                  <a:lnTo>
                    <a:pt x="28" y="231"/>
                  </a:lnTo>
                  <a:lnTo>
                    <a:pt x="34" y="249"/>
                  </a:lnTo>
                  <a:lnTo>
                    <a:pt x="40" y="265"/>
                  </a:lnTo>
                  <a:lnTo>
                    <a:pt x="45" y="282"/>
                  </a:lnTo>
                  <a:lnTo>
                    <a:pt x="55" y="292"/>
                  </a:lnTo>
                  <a:lnTo>
                    <a:pt x="64" y="302"/>
                  </a:lnTo>
                  <a:lnTo>
                    <a:pt x="73" y="312"/>
                  </a:lnTo>
                  <a:lnTo>
                    <a:pt x="82" y="321"/>
                  </a:lnTo>
                  <a:lnTo>
                    <a:pt x="90" y="332"/>
                  </a:lnTo>
                  <a:lnTo>
                    <a:pt x="100" y="342"/>
                  </a:lnTo>
                  <a:lnTo>
                    <a:pt x="109" y="351"/>
                  </a:lnTo>
                  <a:lnTo>
                    <a:pt x="118" y="361"/>
                  </a:lnTo>
                  <a:lnTo>
                    <a:pt x="135" y="366"/>
                  </a:lnTo>
                  <a:lnTo>
                    <a:pt x="154" y="372"/>
                  </a:lnTo>
                  <a:lnTo>
                    <a:pt x="171" y="376"/>
                  </a:lnTo>
                  <a:lnTo>
                    <a:pt x="189" y="381"/>
                  </a:lnTo>
                  <a:lnTo>
                    <a:pt x="207" y="387"/>
                  </a:lnTo>
                  <a:lnTo>
                    <a:pt x="224" y="391"/>
                  </a:lnTo>
                  <a:lnTo>
                    <a:pt x="242" y="397"/>
                  </a:lnTo>
                  <a:lnTo>
                    <a:pt x="260" y="402"/>
                  </a:lnTo>
                  <a:lnTo>
                    <a:pt x="272" y="398"/>
                  </a:lnTo>
                  <a:lnTo>
                    <a:pt x="284" y="394"/>
                  </a:lnTo>
                  <a:lnTo>
                    <a:pt x="297" y="390"/>
                  </a:lnTo>
                  <a:lnTo>
                    <a:pt x="309" y="387"/>
                  </a:lnTo>
                  <a:lnTo>
                    <a:pt x="321" y="383"/>
                  </a:lnTo>
                  <a:lnTo>
                    <a:pt x="334" y="380"/>
                  </a:lnTo>
                  <a:lnTo>
                    <a:pt x="345" y="376"/>
                  </a:lnTo>
                  <a:lnTo>
                    <a:pt x="358" y="373"/>
                  </a:lnTo>
                  <a:lnTo>
                    <a:pt x="365" y="365"/>
                  </a:lnTo>
                  <a:lnTo>
                    <a:pt x="373" y="357"/>
                  </a:lnTo>
                  <a:lnTo>
                    <a:pt x="380" y="350"/>
                  </a:lnTo>
                  <a:lnTo>
                    <a:pt x="388" y="342"/>
                  </a:lnTo>
                  <a:lnTo>
                    <a:pt x="395" y="334"/>
                  </a:lnTo>
                  <a:lnTo>
                    <a:pt x="402" y="326"/>
                  </a:lnTo>
                  <a:lnTo>
                    <a:pt x="410" y="319"/>
                  </a:lnTo>
                  <a:lnTo>
                    <a:pt x="417" y="311"/>
                  </a:lnTo>
                  <a:lnTo>
                    <a:pt x="421" y="304"/>
                  </a:lnTo>
                  <a:lnTo>
                    <a:pt x="426" y="297"/>
                  </a:lnTo>
                  <a:lnTo>
                    <a:pt x="430" y="290"/>
                  </a:lnTo>
                  <a:lnTo>
                    <a:pt x="436" y="282"/>
                  </a:lnTo>
                  <a:lnTo>
                    <a:pt x="441" y="275"/>
                  </a:lnTo>
                  <a:lnTo>
                    <a:pt x="445" y="268"/>
                  </a:lnTo>
                  <a:lnTo>
                    <a:pt x="450" y="261"/>
                  </a:lnTo>
                  <a:lnTo>
                    <a:pt x="455" y="254"/>
                  </a:lnTo>
                  <a:lnTo>
                    <a:pt x="458" y="238"/>
                  </a:lnTo>
                  <a:lnTo>
                    <a:pt x="461" y="221"/>
                  </a:lnTo>
                  <a:lnTo>
                    <a:pt x="465" y="205"/>
                  </a:lnTo>
                  <a:lnTo>
                    <a:pt x="467" y="187"/>
                  </a:lnTo>
                  <a:lnTo>
                    <a:pt x="459" y="194"/>
                  </a:lnTo>
                  <a:lnTo>
                    <a:pt x="451" y="201"/>
                  </a:lnTo>
                  <a:lnTo>
                    <a:pt x="443" y="208"/>
                  </a:lnTo>
                  <a:lnTo>
                    <a:pt x="435" y="214"/>
                  </a:lnTo>
                  <a:lnTo>
                    <a:pt x="422" y="214"/>
                  </a:lnTo>
                  <a:lnTo>
                    <a:pt x="410" y="213"/>
                  </a:lnTo>
                  <a:lnTo>
                    <a:pt x="397" y="213"/>
                  </a:lnTo>
                  <a:lnTo>
                    <a:pt x="383" y="212"/>
                  </a:lnTo>
                  <a:lnTo>
                    <a:pt x="370" y="211"/>
                  </a:lnTo>
                  <a:lnTo>
                    <a:pt x="357" y="211"/>
                  </a:lnTo>
                  <a:lnTo>
                    <a:pt x="344" y="209"/>
                  </a:lnTo>
                  <a:lnTo>
                    <a:pt x="330" y="209"/>
                  </a:lnTo>
                  <a:lnTo>
                    <a:pt x="317" y="206"/>
                  </a:lnTo>
                  <a:lnTo>
                    <a:pt x="305" y="202"/>
                  </a:lnTo>
                  <a:lnTo>
                    <a:pt x="292" y="199"/>
                  </a:lnTo>
                  <a:lnTo>
                    <a:pt x="279" y="196"/>
                  </a:lnTo>
                  <a:lnTo>
                    <a:pt x="267" y="192"/>
                  </a:lnTo>
                  <a:lnTo>
                    <a:pt x="254" y="189"/>
                  </a:lnTo>
                  <a:lnTo>
                    <a:pt x="241" y="185"/>
                  </a:lnTo>
                  <a:lnTo>
                    <a:pt x="229" y="182"/>
                  </a:lnTo>
                  <a:lnTo>
                    <a:pt x="224" y="170"/>
                  </a:lnTo>
                  <a:lnTo>
                    <a:pt x="219" y="159"/>
                  </a:lnTo>
                  <a:lnTo>
                    <a:pt x="215" y="147"/>
                  </a:lnTo>
                  <a:lnTo>
                    <a:pt x="210" y="136"/>
                  </a:lnTo>
                  <a:lnTo>
                    <a:pt x="204" y="125"/>
                  </a:lnTo>
                  <a:lnTo>
                    <a:pt x="200" y="114"/>
                  </a:lnTo>
                  <a:lnTo>
                    <a:pt x="195" y="102"/>
                  </a:lnTo>
                  <a:lnTo>
                    <a:pt x="191" y="91"/>
                  </a:lnTo>
                  <a:lnTo>
                    <a:pt x="186" y="79"/>
                  </a:lnTo>
                  <a:lnTo>
                    <a:pt x="181" y="68"/>
                  </a:lnTo>
                  <a:lnTo>
                    <a:pt x="177" y="56"/>
                  </a:lnTo>
                  <a:lnTo>
                    <a:pt x="172" y="45"/>
                  </a:lnTo>
                  <a:lnTo>
                    <a:pt x="168" y="34"/>
                  </a:lnTo>
                  <a:lnTo>
                    <a:pt x="163" y="23"/>
                  </a:lnTo>
                  <a:lnTo>
                    <a:pt x="158" y="11"/>
                  </a:lnTo>
                  <a:lnTo>
                    <a:pt x="154" y="0"/>
                  </a:lnTo>
                  <a:lnTo>
                    <a:pt x="147" y="1"/>
                  </a:lnTo>
                  <a:lnTo>
                    <a:pt x="139" y="2"/>
                  </a:lnTo>
                  <a:lnTo>
                    <a:pt x="132" y="4"/>
                  </a:lnTo>
                  <a:lnTo>
                    <a:pt x="124" y="5"/>
                  </a:lnTo>
                  <a:lnTo>
                    <a:pt x="117" y="7"/>
                  </a:lnTo>
                  <a:lnTo>
                    <a:pt x="109" y="9"/>
                  </a:lnTo>
                  <a:lnTo>
                    <a:pt x="102" y="10"/>
                  </a:lnTo>
                  <a:lnTo>
                    <a:pt x="94" y="11"/>
                  </a:lnTo>
                  <a:lnTo>
                    <a:pt x="91" y="25"/>
                  </a:lnTo>
                  <a:lnTo>
                    <a:pt x="89" y="39"/>
                  </a:lnTo>
                  <a:lnTo>
                    <a:pt x="86" y="53"/>
                  </a:lnTo>
                  <a:lnTo>
                    <a:pt x="83" y="68"/>
                  </a:lnTo>
                  <a:lnTo>
                    <a:pt x="81" y="83"/>
                  </a:lnTo>
                  <a:lnTo>
                    <a:pt x="79" y="96"/>
                  </a:lnTo>
                  <a:lnTo>
                    <a:pt x="76" y="111"/>
                  </a:lnTo>
                  <a:lnTo>
                    <a:pt x="74" y="126"/>
                  </a:lnTo>
                  <a:lnTo>
                    <a:pt x="67" y="121"/>
                  </a:lnTo>
                  <a:lnTo>
                    <a:pt x="59" y="115"/>
                  </a:lnTo>
                  <a:lnTo>
                    <a:pt x="52" y="109"/>
                  </a:lnTo>
                  <a:lnTo>
                    <a:pt x="45" y="103"/>
                  </a:lnTo>
                  <a:lnTo>
                    <a:pt x="37" y="99"/>
                  </a:lnTo>
                  <a:lnTo>
                    <a:pt x="30" y="93"/>
                  </a:lnTo>
                  <a:lnTo>
                    <a:pt x="22" y="87"/>
                  </a:lnTo>
                  <a:lnTo>
                    <a:pt x="15" y="81"/>
                  </a:lnTo>
                  <a:lnTo>
                    <a:pt x="12" y="98"/>
                  </a:lnTo>
                  <a:lnTo>
                    <a:pt x="8" y="114"/>
                  </a:lnTo>
                  <a:lnTo>
                    <a:pt x="5" y="131"/>
                  </a:lnTo>
                  <a:lnTo>
                    <a:pt x="0" y="147"/>
                  </a:lnTo>
                  <a:close/>
                </a:path>
              </a:pathLst>
            </a:custGeom>
            <a:solidFill>
              <a:srgbClr val="BA4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493"/>
            <p:cNvSpPr>
              <a:spLocks/>
            </p:cNvSpPr>
            <p:nvPr/>
          </p:nvSpPr>
          <p:spPr bwMode="auto">
            <a:xfrm>
              <a:off x="735013" y="5259388"/>
              <a:ext cx="363537" cy="298450"/>
            </a:xfrm>
            <a:custGeom>
              <a:avLst/>
              <a:gdLst>
                <a:gd name="T0" fmla="*/ 6 w 458"/>
                <a:gd name="T1" fmla="*/ 152 h 377"/>
                <a:gd name="T2" fmla="*/ 16 w 458"/>
                <a:gd name="T3" fmla="*/ 183 h 377"/>
                <a:gd name="T4" fmla="*/ 27 w 458"/>
                <a:gd name="T5" fmla="*/ 214 h 377"/>
                <a:gd name="T6" fmla="*/ 37 w 458"/>
                <a:gd name="T7" fmla="*/ 245 h 377"/>
                <a:gd name="T8" fmla="*/ 52 w 458"/>
                <a:gd name="T9" fmla="*/ 271 h 377"/>
                <a:gd name="T10" fmla="*/ 70 w 458"/>
                <a:gd name="T11" fmla="*/ 290 h 377"/>
                <a:gd name="T12" fmla="*/ 88 w 458"/>
                <a:gd name="T13" fmla="*/ 309 h 377"/>
                <a:gd name="T14" fmla="*/ 105 w 458"/>
                <a:gd name="T15" fmla="*/ 328 h 377"/>
                <a:gd name="T16" fmla="*/ 131 w 458"/>
                <a:gd name="T17" fmla="*/ 342 h 377"/>
                <a:gd name="T18" fmla="*/ 167 w 458"/>
                <a:gd name="T19" fmla="*/ 351 h 377"/>
                <a:gd name="T20" fmla="*/ 202 w 458"/>
                <a:gd name="T21" fmla="*/ 362 h 377"/>
                <a:gd name="T22" fmla="*/ 237 w 458"/>
                <a:gd name="T23" fmla="*/ 372 h 377"/>
                <a:gd name="T24" fmla="*/ 267 w 458"/>
                <a:gd name="T25" fmla="*/ 373 h 377"/>
                <a:gd name="T26" fmla="*/ 292 w 458"/>
                <a:gd name="T27" fmla="*/ 366 h 377"/>
                <a:gd name="T28" fmla="*/ 316 w 458"/>
                <a:gd name="T29" fmla="*/ 360 h 377"/>
                <a:gd name="T30" fmla="*/ 340 w 458"/>
                <a:gd name="T31" fmla="*/ 353 h 377"/>
                <a:gd name="T32" fmla="*/ 360 w 458"/>
                <a:gd name="T33" fmla="*/ 342 h 377"/>
                <a:gd name="T34" fmla="*/ 373 w 458"/>
                <a:gd name="T35" fmla="*/ 326 h 377"/>
                <a:gd name="T36" fmla="*/ 387 w 458"/>
                <a:gd name="T37" fmla="*/ 311 h 377"/>
                <a:gd name="T38" fmla="*/ 402 w 458"/>
                <a:gd name="T39" fmla="*/ 296 h 377"/>
                <a:gd name="T40" fmla="*/ 414 w 458"/>
                <a:gd name="T41" fmla="*/ 282 h 377"/>
                <a:gd name="T42" fmla="*/ 423 w 458"/>
                <a:gd name="T43" fmla="*/ 270 h 377"/>
                <a:gd name="T44" fmla="*/ 432 w 458"/>
                <a:gd name="T45" fmla="*/ 257 h 377"/>
                <a:gd name="T46" fmla="*/ 441 w 458"/>
                <a:gd name="T47" fmla="*/ 244 h 377"/>
                <a:gd name="T48" fmla="*/ 448 w 458"/>
                <a:gd name="T49" fmla="*/ 222 h 377"/>
                <a:gd name="T50" fmla="*/ 455 w 458"/>
                <a:gd name="T51" fmla="*/ 191 h 377"/>
                <a:gd name="T52" fmla="*/ 450 w 458"/>
                <a:gd name="T53" fmla="*/ 182 h 377"/>
                <a:gd name="T54" fmla="*/ 433 w 458"/>
                <a:gd name="T55" fmla="*/ 194 h 377"/>
                <a:gd name="T56" fmla="*/ 413 w 458"/>
                <a:gd name="T57" fmla="*/ 199 h 377"/>
                <a:gd name="T58" fmla="*/ 387 w 458"/>
                <a:gd name="T59" fmla="*/ 199 h 377"/>
                <a:gd name="T60" fmla="*/ 362 w 458"/>
                <a:gd name="T61" fmla="*/ 199 h 377"/>
                <a:gd name="T62" fmla="*/ 335 w 458"/>
                <a:gd name="T63" fmla="*/ 199 h 377"/>
                <a:gd name="T64" fmla="*/ 311 w 458"/>
                <a:gd name="T65" fmla="*/ 196 h 377"/>
                <a:gd name="T66" fmla="*/ 287 w 458"/>
                <a:gd name="T67" fmla="*/ 189 h 377"/>
                <a:gd name="T68" fmla="*/ 263 w 458"/>
                <a:gd name="T69" fmla="*/ 182 h 377"/>
                <a:gd name="T70" fmla="*/ 239 w 458"/>
                <a:gd name="T71" fmla="*/ 175 h 377"/>
                <a:gd name="T72" fmla="*/ 221 w 458"/>
                <a:gd name="T73" fmla="*/ 161 h 377"/>
                <a:gd name="T74" fmla="*/ 212 w 458"/>
                <a:gd name="T75" fmla="*/ 139 h 377"/>
                <a:gd name="T76" fmla="*/ 202 w 458"/>
                <a:gd name="T77" fmla="*/ 118 h 377"/>
                <a:gd name="T78" fmla="*/ 193 w 458"/>
                <a:gd name="T79" fmla="*/ 97 h 377"/>
                <a:gd name="T80" fmla="*/ 183 w 458"/>
                <a:gd name="T81" fmla="*/ 76 h 377"/>
                <a:gd name="T82" fmla="*/ 174 w 458"/>
                <a:gd name="T83" fmla="*/ 54 h 377"/>
                <a:gd name="T84" fmla="*/ 164 w 458"/>
                <a:gd name="T85" fmla="*/ 32 h 377"/>
                <a:gd name="T86" fmla="*/ 153 w 458"/>
                <a:gd name="T87" fmla="*/ 10 h 377"/>
                <a:gd name="T88" fmla="*/ 142 w 458"/>
                <a:gd name="T89" fmla="*/ 2 h 377"/>
                <a:gd name="T90" fmla="*/ 129 w 458"/>
                <a:gd name="T91" fmla="*/ 6 h 377"/>
                <a:gd name="T92" fmla="*/ 115 w 458"/>
                <a:gd name="T93" fmla="*/ 9 h 377"/>
                <a:gd name="T94" fmla="*/ 103 w 458"/>
                <a:gd name="T95" fmla="*/ 13 h 377"/>
                <a:gd name="T96" fmla="*/ 93 w 458"/>
                <a:gd name="T97" fmla="*/ 28 h 377"/>
                <a:gd name="T98" fmla="*/ 86 w 458"/>
                <a:gd name="T99" fmla="*/ 53 h 377"/>
                <a:gd name="T100" fmla="*/ 81 w 458"/>
                <a:gd name="T101" fmla="*/ 80 h 377"/>
                <a:gd name="T102" fmla="*/ 76 w 458"/>
                <a:gd name="T103" fmla="*/ 107 h 377"/>
                <a:gd name="T104" fmla="*/ 66 w 458"/>
                <a:gd name="T105" fmla="*/ 115 h 377"/>
                <a:gd name="T106" fmla="*/ 51 w 458"/>
                <a:gd name="T107" fmla="*/ 104 h 377"/>
                <a:gd name="T108" fmla="*/ 35 w 458"/>
                <a:gd name="T109" fmla="*/ 92 h 377"/>
                <a:gd name="T110" fmla="*/ 20 w 458"/>
                <a:gd name="T111" fmla="*/ 81 h 377"/>
                <a:gd name="T112" fmla="*/ 9 w 458"/>
                <a:gd name="T113" fmla="*/ 90 h 377"/>
                <a:gd name="T114" fmla="*/ 3 w 458"/>
                <a:gd name="T115" fmla="*/ 12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377">
                  <a:moveTo>
                    <a:pt x="0" y="137"/>
                  </a:moveTo>
                  <a:lnTo>
                    <a:pt x="6" y="152"/>
                  </a:lnTo>
                  <a:lnTo>
                    <a:pt x="10" y="168"/>
                  </a:lnTo>
                  <a:lnTo>
                    <a:pt x="16" y="183"/>
                  </a:lnTo>
                  <a:lnTo>
                    <a:pt x="22" y="199"/>
                  </a:lnTo>
                  <a:lnTo>
                    <a:pt x="27" y="214"/>
                  </a:lnTo>
                  <a:lnTo>
                    <a:pt x="32" y="230"/>
                  </a:lnTo>
                  <a:lnTo>
                    <a:pt x="37" y="245"/>
                  </a:lnTo>
                  <a:lnTo>
                    <a:pt x="43" y="262"/>
                  </a:lnTo>
                  <a:lnTo>
                    <a:pt x="52" y="271"/>
                  </a:lnTo>
                  <a:lnTo>
                    <a:pt x="61" y="280"/>
                  </a:lnTo>
                  <a:lnTo>
                    <a:pt x="70" y="290"/>
                  </a:lnTo>
                  <a:lnTo>
                    <a:pt x="78" y="300"/>
                  </a:lnTo>
                  <a:lnTo>
                    <a:pt x="88" y="309"/>
                  </a:lnTo>
                  <a:lnTo>
                    <a:pt x="97" y="318"/>
                  </a:lnTo>
                  <a:lnTo>
                    <a:pt x="105" y="328"/>
                  </a:lnTo>
                  <a:lnTo>
                    <a:pt x="114" y="338"/>
                  </a:lnTo>
                  <a:lnTo>
                    <a:pt x="131" y="342"/>
                  </a:lnTo>
                  <a:lnTo>
                    <a:pt x="150" y="347"/>
                  </a:lnTo>
                  <a:lnTo>
                    <a:pt x="167" y="351"/>
                  </a:lnTo>
                  <a:lnTo>
                    <a:pt x="184" y="357"/>
                  </a:lnTo>
                  <a:lnTo>
                    <a:pt x="202" y="362"/>
                  </a:lnTo>
                  <a:lnTo>
                    <a:pt x="219" y="366"/>
                  </a:lnTo>
                  <a:lnTo>
                    <a:pt x="237" y="372"/>
                  </a:lnTo>
                  <a:lnTo>
                    <a:pt x="255" y="377"/>
                  </a:lnTo>
                  <a:lnTo>
                    <a:pt x="267" y="373"/>
                  </a:lnTo>
                  <a:lnTo>
                    <a:pt x="279" y="370"/>
                  </a:lnTo>
                  <a:lnTo>
                    <a:pt x="292" y="366"/>
                  </a:lnTo>
                  <a:lnTo>
                    <a:pt x="303" y="363"/>
                  </a:lnTo>
                  <a:lnTo>
                    <a:pt x="316" y="360"/>
                  </a:lnTo>
                  <a:lnTo>
                    <a:pt x="327" y="356"/>
                  </a:lnTo>
                  <a:lnTo>
                    <a:pt x="340" y="353"/>
                  </a:lnTo>
                  <a:lnTo>
                    <a:pt x="353" y="349"/>
                  </a:lnTo>
                  <a:lnTo>
                    <a:pt x="360" y="342"/>
                  </a:lnTo>
                  <a:lnTo>
                    <a:pt x="367" y="334"/>
                  </a:lnTo>
                  <a:lnTo>
                    <a:pt x="373" y="326"/>
                  </a:lnTo>
                  <a:lnTo>
                    <a:pt x="380" y="319"/>
                  </a:lnTo>
                  <a:lnTo>
                    <a:pt x="387" y="311"/>
                  </a:lnTo>
                  <a:lnTo>
                    <a:pt x="394" y="303"/>
                  </a:lnTo>
                  <a:lnTo>
                    <a:pt x="402" y="296"/>
                  </a:lnTo>
                  <a:lnTo>
                    <a:pt x="409" y="289"/>
                  </a:lnTo>
                  <a:lnTo>
                    <a:pt x="414" y="282"/>
                  </a:lnTo>
                  <a:lnTo>
                    <a:pt x="418" y="277"/>
                  </a:lnTo>
                  <a:lnTo>
                    <a:pt x="423" y="270"/>
                  </a:lnTo>
                  <a:lnTo>
                    <a:pt x="428" y="263"/>
                  </a:lnTo>
                  <a:lnTo>
                    <a:pt x="432" y="257"/>
                  </a:lnTo>
                  <a:lnTo>
                    <a:pt x="437" y="250"/>
                  </a:lnTo>
                  <a:lnTo>
                    <a:pt x="441" y="244"/>
                  </a:lnTo>
                  <a:lnTo>
                    <a:pt x="446" y="237"/>
                  </a:lnTo>
                  <a:lnTo>
                    <a:pt x="448" y="222"/>
                  </a:lnTo>
                  <a:lnTo>
                    <a:pt x="452" y="207"/>
                  </a:lnTo>
                  <a:lnTo>
                    <a:pt x="455" y="191"/>
                  </a:lnTo>
                  <a:lnTo>
                    <a:pt x="458" y="176"/>
                  </a:lnTo>
                  <a:lnTo>
                    <a:pt x="450" y="182"/>
                  </a:lnTo>
                  <a:lnTo>
                    <a:pt x="441" y="188"/>
                  </a:lnTo>
                  <a:lnTo>
                    <a:pt x="433" y="194"/>
                  </a:lnTo>
                  <a:lnTo>
                    <a:pt x="425" y="199"/>
                  </a:lnTo>
                  <a:lnTo>
                    <a:pt x="413" y="199"/>
                  </a:lnTo>
                  <a:lnTo>
                    <a:pt x="400" y="199"/>
                  </a:lnTo>
                  <a:lnTo>
                    <a:pt x="387" y="199"/>
                  </a:lnTo>
                  <a:lnTo>
                    <a:pt x="375" y="199"/>
                  </a:lnTo>
                  <a:lnTo>
                    <a:pt x="362" y="199"/>
                  </a:lnTo>
                  <a:lnTo>
                    <a:pt x="348" y="199"/>
                  </a:lnTo>
                  <a:lnTo>
                    <a:pt x="335" y="199"/>
                  </a:lnTo>
                  <a:lnTo>
                    <a:pt x="323" y="199"/>
                  </a:lnTo>
                  <a:lnTo>
                    <a:pt x="311" y="196"/>
                  </a:lnTo>
                  <a:lnTo>
                    <a:pt x="299" y="192"/>
                  </a:lnTo>
                  <a:lnTo>
                    <a:pt x="287" y="189"/>
                  </a:lnTo>
                  <a:lnTo>
                    <a:pt x="274" y="186"/>
                  </a:lnTo>
                  <a:lnTo>
                    <a:pt x="263" y="182"/>
                  </a:lnTo>
                  <a:lnTo>
                    <a:pt x="250" y="179"/>
                  </a:lnTo>
                  <a:lnTo>
                    <a:pt x="239" y="175"/>
                  </a:lnTo>
                  <a:lnTo>
                    <a:pt x="226" y="172"/>
                  </a:lnTo>
                  <a:lnTo>
                    <a:pt x="221" y="161"/>
                  </a:lnTo>
                  <a:lnTo>
                    <a:pt x="217" y="150"/>
                  </a:lnTo>
                  <a:lnTo>
                    <a:pt x="212" y="139"/>
                  </a:lnTo>
                  <a:lnTo>
                    <a:pt x="207" y="129"/>
                  </a:lnTo>
                  <a:lnTo>
                    <a:pt x="202" y="118"/>
                  </a:lnTo>
                  <a:lnTo>
                    <a:pt x="197" y="107"/>
                  </a:lnTo>
                  <a:lnTo>
                    <a:pt x="193" y="97"/>
                  </a:lnTo>
                  <a:lnTo>
                    <a:pt x="188" y="86"/>
                  </a:lnTo>
                  <a:lnTo>
                    <a:pt x="183" y="76"/>
                  </a:lnTo>
                  <a:lnTo>
                    <a:pt x="179" y="65"/>
                  </a:lnTo>
                  <a:lnTo>
                    <a:pt x="174" y="54"/>
                  </a:lnTo>
                  <a:lnTo>
                    <a:pt x="168" y="43"/>
                  </a:lnTo>
                  <a:lnTo>
                    <a:pt x="164" y="32"/>
                  </a:lnTo>
                  <a:lnTo>
                    <a:pt x="159" y="22"/>
                  </a:lnTo>
                  <a:lnTo>
                    <a:pt x="153" y="10"/>
                  </a:lnTo>
                  <a:lnTo>
                    <a:pt x="149" y="0"/>
                  </a:lnTo>
                  <a:lnTo>
                    <a:pt x="142" y="2"/>
                  </a:lnTo>
                  <a:lnTo>
                    <a:pt x="136" y="3"/>
                  </a:lnTo>
                  <a:lnTo>
                    <a:pt x="129" y="6"/>
                  </a:lnTo>
                  <a:lnTo>
                    <a:pt x="122" y="7"/>
                  </a:lnTo>
                  <a:lnTo>
                    <a:pt x="115" y="9"/>
                  </a:lnTo>
                  <a:lnTo>
                    <a:pt x="110" y="10"/>
                  </a:lnTo>
                  <a:lnTo>
                    <a:pt x="103" y="13"/>
                  </a:lnTo>
                  <a:lnTo>
                    <a:pt x="97" y="15"/>
                  </a:lnTo>
                  <a:lnTo>
                    <a:pt x="93" y="28"/>
                  </a:lnTo>
                  <a:lnTo>
                    <a:pt x="90" y="40"/>
                  </a:lnTo>
                  <a:lnTo>
                    <a:pt x="86" y="53"/>
                  </a:lnTo>
                  <a:lnTo>
                    <a:pt x="83" y="66"/>
                  </a:lnTo>
                  <a:lnTo>
                    <a:pt x="81" y="80"/>
                  </a:lnTo>
                  <a:lnTo>
                    <a:pt x="78" y="93"/>
                  </a:lnTo>
                  <a:lnTo>
                    <a:pt x="76" y="107"/>
                  </a:lnTo>
                  <a:lnTo>
                    <a:pt x="74" y="121"/>
                  </a:lnTo>
                  <a:lnTo>
                    <a:pt x="66" y="115"/>
                  </a:lnTo>
                  <a:lnTo>
                    <a:pt x="59" y="109"/>
                  </a:lnTo>
                  <a:lnTo>
                    <a:pt x="51" y="104"/>
                  </a:lnTo>
                  <a:lnTo>
                    <a:pt x="43" y="98"/>
                  </a:lnTo>
                  <a:lnTo>
                    <a:pt x="35" y="92"/>
                  </a:lnTo>
                  <a:lnTo>
                    <a:pt x="28" y="86"/>
                  </a:lnTo>
                  <a:lnTo>
                    <a:pt x="20" y="81"/>
                  </a:lnTo>
                  <a:lnTo>
                    <a:pt x="13" y="75"/>
                  </a:lnTo>
                  <a:lnTo>
                    <a:pt x="9" y="90"/>
                  </a:lnTo>
                  <a:lnTo>
                    <a:pt x="7" y="106"/>
                  </a:lnTo>
                  <a:lnTo>
                    <a:pt x="3" y="121"/>
                  </a:lnTo>
                  <a:lnTo>
                    <a:pt x="0" y="137"/>
                  </a:lnTo>
                  <a:close/>
                </a:path>
              </a:pathLst>
            </a:custGeom>
            <a:solidFill>
              <a:srgbClr val="B55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494"/>
            <p:cNvSpPr>
              <a:spLocks/>
            </p:cNvSpPr>
            <p:nvPr/>
          </p:nvSpPr>
          <p:spPr bwMode="auto">
            <a:xfrm>
              <a:off x="738188" y="5280026"/>
              <a:ext cx="357187" cy="277813"/>
            </a:xfrm>
            <a:custGeom>
              <a:avLst/>
              <a:gdLst>
                <a:gd name="T0" fmla="*/ 4 w 448"/>
                <a:gd name="T1" fmla="*/ 139 h 350"/>
                <a:gd name="T2" fmla="*/ 15 w 448"/>
                <a:gd name="T3" fmla="*/ 168 h 350"/>
                <a:gd name="T4" fmla="*/ 25 w 448"/>
                <a:gd name="T5" fmla="*/ 197 h 350"/>
                <a:gd name="T6" fmla="*/ 35 w 448"/>
                <a:gd name="T7" fmla="*/ 225 h 350"/>
                <a:gd name="T8" fmla="*/ 49 w 448"/>
                <a:gd name="T9" fmla="*/ 248 h 350"/>
                <a:gd name="T10" fmla="*/ 66 w 448"/>
                <a:gd name="T11" fmla="*/ 266 h 350"/>
                <a:gd name="T12" fmla="*/ 85 w 448"/>
                <a:gd name="T13" fmla="*/ 284 h 350"/>
                <a:gd name="T14" fmla="*/ 102 w 448"/>
                <a:gd name="T15" fmla="*/ 301 h 350"/>
                <a:gd name="T16" fmla="*/ 129 w 448"/>
                <a:gd name="T17" fmla="*/ 315 h 350"/>
                <a:gd name="T18" fmla="*/ 163 w 448"/>
                <a:gd name="T19" fmla="*/ 324 h 350"/>
                <a:gd name="T20" fmla="*/ 198 w 448"/>
                <a:gd name="T21" fmla="*/ 335 h 350"/>
                <a:gd name="T22" fmla="*/ 232 w 448"/>
                <a:gd name="T23" fmla="*/ 345 h 350"/>
                <a:gd name="T24" fmla="*/ 262 w 448"/>
                <a:gd name="T25" fmla="*/ 346 h 350"/>
                <a:gd name="T26" fmla="*/ 287 w 448"/>
                <a:gd name="T27" fmla="*/ 339 h 350"/>
                <a:gd name="T28" fmla="*/ 311 w 448"/>
                <a:gd name="T29" fmla="*/ 334 h 350"/>
                <a:gd name="T30" fmla="*/ 335 w 448"/>
                <a:gd name="T31" fmla="*/ 328 h 350"/>
                <a:gd name="T32" fmla="*/ 353 w 448"/>
                <a:gd name="T33" fmla="*/ 318 h 350"/>
                <a:gd name="T34" fmla="*/ 366 w 448"/>
                <a:gd name="T35" fmla="*/ 303 h 350"/>
                <a:gd name="T36" fmla="*/ 380 w 448"/>
                <a:gd name="T37" fmla="*/ 288 h 350"/>
                <a:gd name="T38" fmla="*/ 394 w 448"/>
                <a:gd name="T39" fmla="*/ 273 h 350"/>
                <a:gd name="T40" fmla="*/ 405 w 448"/>
                <a:gd name="T41" fmla="*/ 260 h 350"/>
                <a:gd name="T42" fmla="*/ 415 w 448"/>
                <a:gd name="T43" fmla="*/ 248 h 350"/>
                <a:gd name="T44" fmla="*/ 423 w 448"/>
                <a:gd name="T45" fmla="*/ 237 h 350"/>
                <a:gd name="T46" fmla="*/ 432 w 448"/>
                <a:gd name="T47" fmla="*/ 224 h 350"/>
                <a:gd name="T48" fmla="*/ 439 w 448"/>
                <a:gd name="T49" fmla="*/ 205 h 350"/>
                <a:gd name="T50" fmla="*/ 446 w 448"/>
                <a:gd name="T51" fmla="*/ 177 h 350"/>
                <a:gd name="T52" fmla="*/ 440 w 448"/>
                <a:gd name="T53" fmla="*/ 168 h 350"/>
                <a:gd name="T54" fmla="*/ 424 w 448"/>
                <a:gd name="T55" fmla="*/ 178 h 350"/>
                <a:gd name="T56" fmla="*/ 403 w 448"/>
                <a:gd name="T57" fmla="*/ 184 h 350"/>
                <a:gd name="T58" fmla="*/ 378 w 448"/>
                <a:gd name="T59" fmla="*/ 185 h 350"/>
                <a:gd name="T60" fmla="*/ 352 w 448"/>
                <a:gd name="T61" fmla="*/ 185 h 350"/>
                <a:gd name="T62" fmla="*/ 327 w 448"/>
                <a:gd name="T63" fmla="*/ 186 h 350"/>
                <a:gd name="T64" fmla="*/ 303 w 448"/>
                <a:gd name="T65" fmla="*/ 183 h 350"/>
                <a:gd name="T66" fmla="*/ 281 w 448"/>
                <a:gd name="T67" fmla="*/ 176 h 350"/>
                <a:gd name="T68" fmla="*/ 258 w 448"/>
                <a:gd name="T69" fmla="*/ 169 h 350"/>
                <a:gd name="T70" fmla="*/ 236 w 448"/>
                <a:gd name="T71" fmla="*/ 162 h 350"/>
                <a:gd name="T72" fmla="*/ 220 w 448"/>
                <a:gd name="T73" fmla="*/ 148 h 350"/>
                <a:gd name="T74" fmla="*/ 209 w 448"/>
                <a:gd name="T75" fmla="*/ 129 h 350"/>
                <a:gd name="T76" fmla="*/ 199 w 448"/>
                <a:gd name="T77" fmla="*/ 109 h 350"/>
                <a:gd name="T78" fmla="*/ 189 w 448"/>
                <a:gd name="T79" fmla="*/ 89 h 350"/>
                <a:gd name="T80" fmla="*/ 179 w 448"/>
                <a:gd name="T81" fmla="*/ 69 h 350"/>
                <a:gd name="T82" fmla="*/ 169 w 448"/>
                <a:gd name="T83" fmla="*/ 49 h 350"/>
                <a:gd name="T84" fmla="*/ 160 w 448"/>
                <a:gd name="T85" fmla="*/ 29 h 350"/>
                <a:gd name="T86" fmla="*/ 149 w 448"/>
                <a:gd name="T87" fmla="*/ 10 h 350"/>
                <a:gd name="T88" fmla="*/ 139 w 448"/>
                <a:gd name="T89" fmla="*/ 2 h 350"/>
                <a:gd name="T90" fmla="*/ 126 w 448"/>
                <a:gd name="T91" fmla="*/ 5 h 350"/>
                <a:gd name="T92" fmla="*/ 115 w 448"/>
                <a:gd name="T93" fmla="*/ 10 h 350"/>
                <a:gd name="T94" fmla="*/ 103 w 448"/>
                <a:gd name="T95" fmla="*/ 13 h 350"/>
                <a:gd name="T96" fmla="*/ 94 w 448"/>
                <a:gd name="T97" fmla="*/ 27 h 350"/>
                <a:gd name="T98" fmla="*/ 87 w 448"/>
                <a:gd name="T99" fmla="*/ 51 h 350"/>
                <a:gd name="T100" fmla="*/ 81 w 448"/>
                <a:gd name="T101" fmla="*/ 76 h 350"/>
                <a:gd name="T102" fmla="*/ 76 w 448"/>
                <a:gd name="T103" fmla="*/ 101 h 350"/>
                <a:gd name="T104" fmla="*/ 65 w 448"/>
                <a:gd name="T105" fmla="*/ 108 h 350"/>
                <a:gd name="T106" fmla="*/ 50 w 448"/>
                <a:gd name="T107" fmla="*/ 96 h 350"/>
                <a:gd name="T108" fmla="*/ 34 w 448"/>
                <a:gd name="T109" fmla="*/ 85 h 350"/>
                <a:gd name="T110" fmla="*/ 17 w 448"/>
                <a:gd name="T111" fmla="*/ 73 h 350"/>
                <a:gd name="T112" fmla="*/ 7 w 448"/>
                <a:gd name="T113" fmla="*/ 81 h 350"/>
                <a:gd name="T114" fmla="*/ 2 w 448"/>
                <a:gd name="T115" fmla="*/ 11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8" h="350">
                  <a:moveTo>
                    <a:pt x="0" y="124"/>
                  </a:moveTo>
                  <a:lnTo>
                    <a:pt x="4" y="139"/>
                  </a:lnTo>
                  <a:lnTo>
                    <a:pt x="10" y="153"/>
                  </a:lnTo>
                  <a:lnTo>
                    <a:pt x="15" y="168"/>
                  </a:lnTo>
                  <a:lnTo>
                    <a:pt x="20" y="182"/>
                  </a:lnTo>
                  <a:lnTo>
                    <a:pt x="25" y="197"/>
                  </a:lnTo>
                  <a:lnTo>
                    <a:pt x="30" y="210"/>
                  </a:lnTo>
                  <a:lnTo>
                    <a:pt x="35" y="225"/>
                  </a:lnTo>
                  <a:lnTo>
                    <a:pt x="40" y="239"/>
                  </a:lnTo>
                  <a:lnTo>
                    <a:pt x="49" y="248"/>
                  </a:lnTo>
                  <a:lnTo>
                    <a:pt x="58" y="258"/>
                  </a:lnTo>
                  <a:lnTo>
                    <a:pt x="66" y="266"/>
                  </a:lnTo>
                  <a:lnTo>
                    <a:pt x="76" y="275"/>
                  </a:lnTo>
                  <a:lnTo>
                    <a:pt x="85" y="284"/>
                  </a:lnTo>
                  <a:lnTo>
                    <a:pt x="93" y="292"/>
                  </a:lnTo>
                  <a:lnTo>
                    <a:pt x="102" y="301"/>
                  </a:lnTo>
                  <a:lnTo>
                    <a:pt x="111" y="311"/>
                  </a:lnTo>
                  <a:lnTo>
                    <a:pt x="129" y="315"/>
                  </a:lnTo>
                  <a:lnTo>
                    <a:pt x="146" y="320"/>
                  </a:lnTo>
                  <a:lnTo>
                    <a:pt x="163" y="324"/>
                  </a:lnTo>
                  <a:lnTo>
                    <a:pt x="181" y="330"/>
                  </a:lnTo>
                  <a:lnTo>
                    <a:pt x="198" y="335"/>
                  </a:lnTo>
                  <a:lnTo>
                    <a:pt x="215" y="339"/>
                  </a:lnTo>
                  <a:lnTo>
                    <a:pt x="232" y="345"/>
                  </a:lnTo>
                  <a:lnTo>
                    <a:pt x="250" y="350"/>
                  </a:lnTo>
                  <a:lnTo>
                    <a:pt x="262" y="346"/>
                  </a:lnTo>
                  <a:lnTo>
                    <a:pt x="274" y="343"/>
                  </a:lnTo>
                  <a:lnTo>
                    <a:pt x="287" y="339"/>
                  </a:lnTo>
                  <a:lnTo>
                    <a:pt x="298" y="337"/>
                  </a:lnTo>
                  <a:lnTo>
                    <a:pt x="311" y="334"/>
                  </a:lnTo>
                  <a:lnTo>
                    <a:pt x="322" y="330"/>
                  </a:lnTo>
                  <a:lnTo>
                    <a:pt x="335" y="328"/>
                  </a:lnTo>
                  <a:lnTo>
                    <a:pt x="347" y="324"/>
                  </a:lnTo>
                  <a:lnTo>
                    <a:pt x="353" y="318"/>
                  </a:lnTo>
                  <a:lnTo>
                    <a:pt x="359" y="309"/>
                  </a:lnTo>
                  <a:lnTo>
                    <a:pt x="366" y="303"/>
                  </a:lnTo>
                  <a:lnTo>
                    <a:pt x="373" y="295"/>
                  </a:lnTo>
                  <a:lnTo>
                    <a:pt x="380" y="288"/>
                  </a:lnTo>
                  <a:lnTo>
                    <a:pt x="387" y="281"/>
                  </a:lnTo>
                  <a:lnTo>
                    <a:pt x="394" y="273"/>
                  </a:lnTo>
                  <a:lnTo>
                    <a:pt x="401" y="266"/>
                  </a:lnTo>
                  <a:lnTo>
                    <a:pt x="405" y="260"/>
                  </a:lnTo>
                  <a:lnTo>
                    <a:pt x="410" y="254"/>
                  </a:lnTo>
                  <a:lnTo>
                    <a:pt x="415" y="248"/>
                  </a:lnTo>
                  <a:lnTo>
                    <a:pt x="419" y="243"/>
                  </a:lnTo>
                  <a:lnTo>
                    <a:pt x="423" y="237"/>
                  </a:lnTo>
                  <a:lnTo>
                    <a:pt x="427" y="230"/>
                  </a:lnTo>
                  <a:lnTo>
                    <a:pt x="432" y="224"/>
                  </a:lnTo>
                  <a:lnTo>
                    <a:pt x="436" y="218"/>
                  </a:lnTo>
                  <a:lnTo>
                    <a:pt x="439" y="205"/>
                  </a:lnTo>
                  <a:lnTo>
                    <a:pt x="442" y="191"/>
                  </a:lnTo>
                  <a:lnTo>
                    <a:pt x="446" y="177"/>
                  </a:lnTo>
                  <a:lnTo>
                    <a:pt x="448" y="162"/>
                  </a:lnTo>
                  <a:lnTo>
                    <a:pt x="440" y="168"/>
                  </a:lnTo>
                  <a:lnTo>
                    <a:pt x="432" y="174"/>
                  </a:lnTo>
                  <a:lnTo>
                    <a:pt x="424" y="178"/>
                  </a:lnTo>
                  <a:lnTo>
                    <a:pt x="416" y="183"/>
                  </a:lnTo>
                  <a:lnTo>
                    <a:pt x="403" y="184"/>
                  </a:lnTo>
                  <a:lnTo>
                    <a:pt x="390" y="184"/>
                  </a:lnTo>
                  <a:lnTo>
                    <a:pt x="378" y="185"/>
                  </a:lnTo>
                  <a:lnTo>
                    <a:pt x="365" y="185"/>
                  </a:lnTo>
                  <a:lnTo>
                    <a:pt x="352" y="185"/>
                  </a:lnTo>
                  <a:lnTo>
                    <a:pt x="340" y="185"/>
                  </a:lnTo>
                  <a:lnTo>
                    <a:pt x="327" y="186"/>
                  </a:lnTo>
                  <a:lnTo>
                    <a:pt x="314" y="186"/>
                  </a:lnTo>
                  <a:lnTo>
                    <a:pt x="303" y="183"/>
                  </a:lnTo>
                  <a:lnTo>
                    <a:pt x="292" y="179"/>
                  </a:lnTo>
                  <a:lnTo>
                    <a:pt x="281" y="176"/>
                  </a:lnTo>
                  <a:lnTo>
                    <a:pt x="269" y="172"/>
                  </a:lnTo>
                  <a:lnTo>
                    <a:pt x="258" y="169"/>
                  </a:lnTo>
                  <a:lnTo>
                    <a:pt x="247" y="165"/>
                  </a:lnTo>
                  <a:lnTo>
                    <a:pt x="236" y="162"/>
                  </a:lnTo>
                  <a:lnTo>
                    <a:pt x="224" y="159"/>
                  </a:lnTo>
                  <a:lnTo>
                    <a:pt x="220" y="148"/>
                  </a:lnTo>
                  <a:lnTo>
                    <a:pt x="214" y="139"/>
                  </a:lnTo>
                  <a:lnTo>
                    <a:pt x="209" y="129"/>
                  </a:lnTo>
                  <a:lnTo>
                    <a:pt x="205" y="118"/>
                  </a:lnTo>
                  <a:lnTo>
                    <a:pt x="199" y="109"/>
                  </a:lnTo>
                  <a:lnTo>
                    <a:pt x="194" y="99"/>
                  </a:lnTo>
                  <a:lnTo>
                    <a:pt x="189" y="89"/>
                  </a:lnTo>
                  <a:lnTo>
                    <a:pt x="184" y="79"/>
                  </a:lnTo>
                  <a:lnTo>
                    <a:pt x="179" y="69"/>
                  </a:lnTo>
                  <a:lnTo>
                    <a:pt x="175" y="59"/>
                  </a:lnTo>
                  <a:lnTo>
                    <a:pt x="169" y="49"/>
                  </a:lnTo>
                  <a:lnTo>
                    <a:pt x="164" y="39"/>
                  </a:lnTo>
                  <a:lnTo>
                    <a:pt x="160" y="29"/>
                  </a:lnTo>
                  <a:lnTo>
                    <a:pt x="154" y="19"/>
                  </a:lnTo>
                  <a:lnTo>
                    <a:pt x="149" y="10"/>
                  </a:lnTo>
                  <a:lnTo>
                    <a:pt x="145" y="0"/>
                  </a:lnTo>
                  <a:lnTo>
                    <a:pt x="139" y="2"/>
                  </a:lnTo>
                  <a:lnTo>
                    <a:pt x="133" y="4"/>
                  </a:lnTo>
                  <a:lnTo>
                    <a:pt x="126" y="5"/>
                  </a:lnTo>
                  <a:lnTo>
                    <a:pt x="121" y="8"/>
                  </a:lnTo>
                  <a:lnTo>
                    <a:pt x="115" y="10"/>
                  </a:lnTo>
                  <a:lnTo>
                    <a:pt x="109" y="11"/>
                  </a:lnTo>
                  <a:lnTo>
                    <a:pt x="103" y="13"/>
                  </a:lnTo>
                  <a:lnTo>
                    <a:pt x="98" y="16"/>
                  </a:lnTo>
                  <a:lnTo>
                    <a:pt x="94" y="27"/>
                  </a:lnTo>
                  <a:lnTo>
                    <a:pt x="91" y="39"/>
                  </a:lnTo>
                  <a:lnTo>
                    <a:pt x="87" y="51"/>
                  </a:lnTo>
                  <a:lnTo>
                    <a:pt x="84" y="63"/>
                  </a:lnTo>
                  <a:lnTo>
                    <a:pt x="81" y="76"/>
                  </a:lnTo>
                  <a:lnTo>
                    <a:pt x="79" y="88"/>
                  </a:lnTo>
                  <a:lnTo>
                    <a:pt x="76" y="101"/>
                  </a:lnTo>
                  <a:lnTo>
                    <a:pt x="73" y="114"/>
                  </a:lnTo>
                  <a:lnTo>
                    <a:pt x="65" y="108"/>
                  </a:lnTo>
                  <a:lnTo>
                    <a:pt x="57" y="102"/>
                  </a:lnTo>
                  <a:lnTo>
                    <a:pt x="50" y="96"/>
                  </a:lnTo>
                  <a:lnTo>
                    <a:pt x="42" y="91"/>
                  </a:lnTo>
                  <a:lnTo>
                    <a:pt x="34" y="85"/>
                  </a:lnTo>
                  <a:lnTo>
                    <a:pt x="26" y="79"/>
                  </a:lnTo>
                  <a:lnTo>
                    <a:pt x="17" y="73"/>
                  </a:lnTo>
                  <a:lnTo>
                    <a:pt x="9" y="67"/>
                  </a:lnTo>
                  <a:lnTo>
                    <a:pt x="7" y="81"/>
                  </a:lnTo>
                  <a:lnTo>
                    <a:pt x="4" y="95"/>
                  </a:lnTo>
                  <a:lnTo>
                    <a:pt x="2" y="110"/>
                  </a:lnTo>
                  <a:lnTo>
                    <a:pt x="0" y="124"/>
                  </a:lnTo>
                  <a:close/>
                </a:path>
              </a:pathLst>
            </a:custGeom>
            <a:solidFill>
              <a:srgbClr val="B26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495"/>
            <p:cNvSpPr>
              <a:spLocks/>
            </p:cNvSpPr>
            <p:nvPr/>
          </p:nvSpPr>
          <p:spPr bwMode="auto">
            <a:xfrm>
              <a:off x="741363" y="5302251"/>
              <a:ext cx="349250" cy="255588"/>
            </a:xfrm>
            <a:custGeom>
              <a:avLst/>
              <a:gdLst>
                <a:gd name="T0" fmla="*/ 5 w 439"/>
                <a:gd name="T1" fmla="*/ 126 h 324"/>
                <a:gd name="T2" fmla="*/ 15 w 439"/>
                <a:gd name="T3" fmla="*/ 152 h 324"/>
                <a:gd name="T4" fmla="*/ 25 w 439"/>
                <a:gd name="T5" fmla="*/ 179 h 324"/>
                <a:gd name="T6" fmla="*/ 36 w 439"/>
                <a:gd name="T7" fmla="*/ 205 h 324"/>
                <a:gd name="T8" fmla="*/ 50 w 439"/>
                <a:gd name="T9" fmla="*/ 227 h 324"/>
                <a:gd name="T10" fmla="*/ 67 w 439"/>
                <a:gd name="T11" fmla="*/ 243 h 324"/>
                <a:gd name="T12" fmla="*/ 84 w 439"/>
                <a:gd name="T13" fmla="*/ 260 h 324"/>
                <a:gd name="T14" fmla="*/ 102 w 439"/>
                <a:gd name="T15" fmla="*/ 277 h 324"/>
                <a:gd name="T16" fmla="*/ 127 w 439"/>
                <a:gd name="T17" fmla="*/ 289 h 324"/>
                <a:gd name="T18" fmla="*/ 161 w 439"/>
                <a:gd name="T19" fmla="*/ 300 h 324"/>
                <a:gd name="T20" fmla="*/ 195 w 439"/>
                <a:gd name="T21" fmla="*/ 310 h 324"/>
                <a:gd name="T22" fmla="*/ 229 w 439"/>
                <a:gd name="T23" fmla="*/ 319 h 324"/>
                <a:gd name="T24" fmla="*/ 258 w 439"/>
                <a:gd name="T25" fmla="*/ 320 h 324"/>
                <a:gd name="T26" fmla="*/ 282 w 439"/>
                <a:gd name="T27" fmla="*/ 315 h 324"/>
                <a:gd name="T28" fmla="*/ 307 w 439"/>
                <a:gd name="T29" fmla="*/ 309 h 324"/>
                <a:gd name="T30" fmla="*/ 331 w 439"/>
                <a:gd name="T31" fmla="*/ 303 h 324"/>
                <a:gd name="T32" fmla="*/ 349 w 439"/>
                <a:gd name="T33" fmla="*/ 293 h 324"/>
                <a:gd name="T34" fmla="*/ 362 w 439"/>
                <a:gd name="T35" fmla="*/ 279 h 324"/>
                <a:gd name="T36" fmla="*/ 375 w 439"/>
                <a:gd name="T37" fmla="*/ 265 h 324"/>
                <a:gd name="T38" fmla="*/ 387 w 439"/>
                <a:gd name="T39" fmla="*/ 250 h 324"/>
                <a:gd name="T40" fmla="*/ 399 w 439"/>
                <a:gd name="T41" fmla="*/ 237 h 324"/>
                <a:gd name="T42" fmla="*/ 408 w 439"/>
                <a:gd name="T43" fmla="*/ 227 h 324"/>
                <a:gd name="T44" fmla="*/ 416 w 439"/>
                <a:gd name="T45" fmla="*/ 217 h 324"/>
                <a:gd name="T46" fmla="*/ 425 w 439"/>
                <a:gd name="T47" fmla="*/ 206 h 324"/>
                <a:gd name="T48" fmla="*/ 432 w 439"/>
                <a:gd name="T49" fmla="*/ 188 h 324"/>
                <a:gd name="T50" fmla="*/ 437 w 439"/>
                <a:gd name="T51" fmla="*/ 162 h 324"/>
                <a:gd name="T52" fmla="*/ 431 w 439"/>
                <a:gd name="T53" fmla="*/ 154 h 324"/>
                <a:gd name="T54" fmla="*/ 416 w 439"/>
                <a:gd name="T55" fmla="*/ 164 h 324"/>
                <a:gd name="T56" fmla="*/ 397 w 439"/>
                <a:gd name="T57" fmla="*/ 169 h 324"/>
                <a:gd name="T58" fmla="*/ 371 w 439"/>
                <a:gd name="T59" fmla="*/ 171 h 324"/>
                <a:gd name="T60" fmla="*/ 347 w 439"/>
                <a:gd name="T61" fmla="*/ 173 h 324"/>
                <a:gd name="T62" fmla="*/ 322 w 439"/>
                <a:gd name="T63" fmla="*/ 174 h 324"/>
                <a:gd name="T64" fmla="*/ 299 w 439"/>
                <a:gd name="T65" fmla="*/ 172 h 324"/>
                <a:gd name="T66" fmla="*/ 277 w 439"/>
                <a:gd name="T67" fmla="*/ 165 h 324"/>
                <a:gd name="T68" fmla="*/ 256 w 439"/>
                <a:gd name="T69" fmla="*/ 158 h 324"/>
                <a:gd name="T70" fmla="*/ 234 w 439"/>
                <a:gd name="T71" fmla="*/ 150 h 324"/>
                <a:gd name="T72" fmla="*/ 219 w 439"/>
                <a:gd name="T73" fmla="*/ 137 h 324"/>
                <a:gd name="T74" fmla="*/ 209 w 439"/>
                <a:gd name="T75" fmla="*/ 119 h 324"/>
                <a:gd name="T76" fmla="*/ 198 w 439"/>
                <a:gd name="T77" fmla="*/ 101 h 324"/>
                <a:gd name="T78" fmla="*/ 189 w 439"/>
                <a:gd name="T79" fmla="*/ 83 h 324"/>
                <a:gd name="T80" fmla="*/ 179 w 439"/>
                <a:gd name="T81" fmla="*/ 65 h 324"/>
                <a:gd name="T82" fmla="*/ 168 w 439"/>
                <a:gd name="T83" fmla="*/ 46 h 324"/>
                <a:gd name="T84" fmla="*/ 158 w 439"/>
                <a:gd name="T85" fmla="*/ 28 h 324"/>
                <a:gd name="T86" fmla="*/ 148 w 439"/>
                <a:gd name="T87" fmla="*/ 9 h 324"/>
                <a:gd name="T88" fmla="*/ 137 w 439"/>
                <a:gd name="T89" fmla="*/ 2 h 324"/>
                <a:gd name="T90" fmla="*/ 127 w 439"/>
                <a:gd name="T91" fmla="*/ 7 h 324"/>
                <a:gd name="T92" fmla="*/ 116 w 439"/>
                <a:gd name="T93" fmla="*/ 10 h 324"/>
                <a:gd name="T94" fmla="*/ 106 w 439"/>
                <a:gd name="T95" fmla="*/ 14 h 324"/>
                <a:gd name="T96" fmla="*/ 97 w 439"/>
                <a:gd name="T97" fmla="*/ 28 h 324"/>
                <a:gd name="T98" fmla="*/ 90 w 439"/>
                <a:gd name="T99" fmla="*/ 50 h 324"/>
                <a:gd name="T100" fmla="*/ 84 w 439"/>
                <a:gd name="T101" fmla="*/ 71 h 324"/>
                <a:gd name="T102" fmla="*/ 78 w 439"/>
                <a:gd name="T103" fmla="*/ 96 h 324"/>
                <a:gd name="T104" fmla="*/ 68 w 439"/>
                <a:gd name="T105" fmla="*/ 101 h 324"/>
                <a:gd name="T106" fmla="*/ 51 w 439"/>
                <a:gd name="T107" fmla="*/ 90 h 324"/>
                <a:gd name="T108" fmla="*/ 33 w 439"/>
                <a:gd name="T109" fmla="*/ 78 h 324"/>
                <a:gd name="T110" fmla="*/ 16 w 439"/>
                <a:gd name="T111" fmla="*/ 67 h 324"/>
                <a:gd name="T112" fmla="*/ 6 w 439"/>
                <a:gd name="T113" fmla="*/ 74 h 324"/>
                <a:gd name="T114" fmla="*/ 2 w 439"/>
                <a:gd name="T115" fmla="*/ 10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9" h="324">
                  <a:moveTo>
                    <a:pt x="0" y="113"/>
                  </a:moveTo>
                  <a:lnTo>
                    <a:pt x="5" y="126"/>
                  </a:lnTo>
                  <a:lnTo>
                    <a:pt x="10" y="139"/>
                  </a:lnTo>
                  <a:lnTo>
                    <a:pt x="15" y="152"/>
                  </a:lnTo>
                  <a:lnTo>
                    <a:pt x="21" y="166"/>
                  </a:lnTo>
                  <a:lnTo>
                    <a:pt x="25" y="179"/>
                  </a:lnTo>
                  <a:lnTo>
                    <a:pt x="30" y="192"/>
                  </a:lnTo>
                  <a:lnTo>
                    <a:pt x="36" y="205"/>
                  </a:lnTo>
                  <a:lnTo>
                    <a:pt x="40" y="219"/>
                  </a:lnTo>
                  <a:lnTo>
                    <a:pt x="50" y="227"/>
                  </a:lnTo>
                  <a:lnTo>
                    <a:pt x="58" y="235"/>
                  </a:lnTo>
                  <a:lnTo>
                    <a:pt x="67" y="243"/>
                  </a:lnTo>
                  <a:lnTo>
                    <a:pt x="75" y="251"/>
                  </a:lnTo>
                  <a:lnTo>
                    <a:pt x="84" y="260"/>
                  </a:lnTo>
                  <a:lnTo>
                    <a:pt x="92" y="269"/>
                  </a:lnTo>
                  <a:lnTo>
                    <a:pt x="102" y="277"/>
                  </a:lnTo>
                  <a:lnTo>
                    <a:pt x="110" y="285"/>
                  </a:lnTo>
                  <a:lnTo>
                    <a:pt x="127" y="289"/>
                  </a:lnTo>
                  <a:lnTo>
                    <a:pt x="144" y="295"/>
                  </a:lnTo>
                  <a:lnTo>
                    <a:pt x="161" y="300"/>
                  </a:lnTo>
                  <a:lnTo>
                    <a:pt x="179" y="304"/>
                  </a:lnTo>
                  <a:lnTo>
                    <a:pt x="195" y="310"/>
                  </a:lnTo>
                  <a:lnTo>
                    <a:pt x="212" y="315"/>
                  </a:lnTo>
                  <a:lnTo>
                    <a:pt x="229" y="319"/>
                  </a:lnTo>
                  <a:lnTo>
                    <a:pt x="247" y="324"/>
                  </a:lnTo>
                  <a:lnTo>
                    <a:pt x="258" y="320"/>
                  </a:lnTo>
                  <a:lnTo>
                    <a:pt x="271" y="318"/>
                  </a:lnTo>
                  <a:lnTo>
                    <a:pt x="282" y="315"/>
                  </a:lnTo>
                  <a:lnTo>
                    <a:pt x="295" y="311"/>
                  </a:lnTo>
                  <a:lnTo>
                    <a:pt x="307" y="309"/>
                  </a:lnTo>
                  <a:lnTo>
                    <a:pt x="318" y="305"/>
                  </a:lnTo>
                  <a:lnTo>
                    <a:pt x="331" y="303"/>
                  </a:lnTo>
                  <a:lnTo>
                    <a:pt x="342" y="300"/>
                  </a:lnTo>
                  <a:lnTo>
                    <a:pt x="349" y="293"/>
                  </a:lnTo>
                  <a:lnTo>
                    <a:pt x="355" y="286"/>
                  </a:lnTo>
                  <a:lnTo>
                    <a:pt x="362" y="279"/>
                  </a:lnTo>
                  <a:lnTo>
                    <a:pt x="369" y="272"/>
                  </a:lnTo>
                  <a:lnTo>
                    <a:pt x="375" y="265"/>
                  </a:lnTo>
                  <a:lnTo>
                    <a:pt x="382" y="258"/>
                  </a:lnTo>
                  <a:lnTo>
                    <a:pt x="387" y="250"/>
                  </a:lnTo>
                  <a:lnTo>
                    <a:pt x="394" y="243"/>
                  </a:lnTo>
                  <a:lnTo>
                    <a:pt x="399" y="237"/>
                  </a:lnTo>
                  <a:lnTo>
                    <a:pt x="404" y="233"/>
                  </a:lnTo>
                  <a:lnTo>
                    <a:pt x="408" y="227"/>
                  </a:lnTo>
                  <a:lnTo>
                    <a:pt x="413" y="222"/>
                  </a:lnTo>
                  <a:lnTo>
                    <a:pt x="416" y="217"/>
                  </a:lnTo>
                  <a:lnTo>
                    <a:pt x="421" y="212"/>
                  </a:lnTo>
                  <a:lnTo>
                    <a:pt x="425" y="206"/>
                  </a:lnTo>
                  <a:lnTo>
                    <a:pt x="430" y="201"/>
                  </a:lnTo>
                  <a:lnTo>
                    <a:pt x="432" y="188"/>
                  </a:lnTo>
                  <a:lnTo>
                    <a:pt x="435" y="175"/>
                  </a:lnTo>
                  <a:lnTo>
                    <a:pt x="437" y="162"/>
                  </a:lnTo>
                  <a:lnTo>
                    <a:pt x="439" y="150"/>
                  </a:lnTo>
                  <a:lnTo>
                    <a:pt x="431" y="154"/>
                  </a:lnTo>
                  <a:lnTo>
                    <a:pt x="424" y="159"/>
                  </a:lnTo>
                  <a:lnTo>
                    <a:pt x="416" y="164"/>
                  </a:lnTo>
                  <a:lnTo>
                    <a:pt x="409" y="168"/>
                  </a:lnTo>
                  <a:lnTo>
                    <a:pt x="397" y="169"/>
                  </a:lnTo>
                  <a:lnTo>
                    <a:pt x="384" y="169"/>
                  </a:lnTo>
                  <a:lnTo>
                    <a:pt x="371" y="171"/>
                  </a:lnTo>
                  <a:lnTo>
                    <a:pt x="360" y="172"/>
                  </a:lnTo>
                  <a:lnTo>
                    <a:pt x="347" y="173"/>
                  </a:lnTo>
                  <a:lnTo>
                    <a:pt x="334" y="173"/>
                  </a:lnTo>
                  <a:lnTo>
                    <a:pt x="322" y="174"/>
                  </a:lnTo>
                  <a:lnTo>
                    <a:pt x="309" y="175"/>
                  </a:lnTo>
                  <a:lnTo>
                    <a:pt x="299" y="172"/>
                  </a:lnTo>
                  <a:lnTo>
                    <a:pt x="287" y="168"/>
                  </a:lnTo>
                  <a:lnTo>
                    <a:pt x="277" y="165"/>
                  </a:lnTo>
                  <a:lnTo>
                    <a:pt x="266" y="161"/>
                  </a:lnTo>
                  <a:lnTo>
                    <a:pt x="256" y="158"/>
                  </a:lnTo>
                  <a:lnTo>
                    <a:pt x="246" y="154"/>
                  </a:lnTo>
                  <a:lnTo>
                    <a:pt x="234" y="150"/>
                  </a:lnTo>
                  <a:lnTo>
                    <a:pt x="224" y="146"/>
                  </a:lnTo>
                  <a:lnTo>
                    <a:pt x="219" y="137"/>
                  </a:lnTo>
                  <a:lnTo>
                    <a:pt x="213" y="128"/>
                  </a:lnTo>
                  <a:lnTo>
                    <a:pt x="209" y="119"/>
                  </a:lnTo>
                  <a:lnTo>
                    <a:pt x="204" y="109"/>
                  </a:lnTo>
                  <a:lnTo>
                    <a:pt x="198" y="101"/>
                  </a:lnTo>
                  <a:lnTo>
                    <a:pt x="194" y="92"/>
                  </a:lnTo>
                  <a:lnTo>
                    <a:pt x="189" y="83"/>
                  </a:lnTo>
                  <a:lnTo>
                    <a:pt x="185" y="74"/>
                  </a:lnTo>
                  <a:lnTo>
                    <a:pt x="179" y="65"/>
                  </a:lnTo>
                  <a:lnTo>
                    <a:pt x="173" y="55"/>
                  </a:lnTo>
                  <a:lnTo>
                    <a:pt x="168" y="46"/>
                  </a:lnTo>
                  <a:lnTo>
                    <a:pt x="163" y="37"/>
                  </a:lnTo>
                  <a:lnTo>
                    <a:pt x="158" y="28"/>
                  </a:lnTo>
                  <a:lnTo>
                    <a:pt x="152" y="18"/>
                  </a:lnTo>
                  <a:lnTo>
                    <a:pt x="148" y="9"/>
                  </a:lnTo>
                  <a:lnTo>
                    <a:pt x="142" y="0"/>
                  </a:lnTo>
                  <a:lnTo>
                    <a:pt x="137" y="2"/>
                  </a:lnTo>
                  <a:lnTo>
                    <a:pt x="131" y="5"/>
                  </a:lnTo>
                  <a:lnTo>
                    <a:pt x="127" y="7"/>
                  </a:lnTo>
                  <a:lnTo>
                    <a:pt x="121" y="8"/>
                  </a:lnTo>
                  <a:lnTo>
                    <a:pt x="116" y="10"/>
                  </a:lnTo>
                  <a:lnTo>
                    <a:pt x="111" y="13"/>
                  </a:lnTo>
                  <a:lnTo>
                    <a:pt x="106" y="14"/>
                  </a:lnTo>
                  <a:lnTo>
                    <a:pt x="100" y="16"/>
                  </a:lnTo>
                  <a:lnTo>
                    <a:pt x="97" y="28"/>
                  </a:lnTo>
                  <a:lnTo>
                    <a:pt x="93" y="39"/>
                  </a:lnTo>
                  <a:lnTo>
                    <a:pt x="90" y="50"/>
                  </a:lnTo>
                  <a:lnTo>
                    <a:pt x="87" y="60"/>
                  </a:lnTo>
                  <a:lnTo>
                    <a:pt x="84" y="71"/>
                  </a:lnTo>
                  <a:lnTo>
                    <a:pt x="82" y="83"/>
                  </a:lnTo>
                  <a:lnTo>
                    <a:pt x="78" y="96"/>
                  </a:lnTo>
                  <a:lnTo>
                    <a:pt x="76" y="107"/>
                  </a:lnTo>
                  <a:lnTo>
                    <a:pt x="68" y="101"/>
                  </a:lnTo>
                  <a:lnTo>
                    <a:pt x="59" y="96"/>
                  </a:lnTo>
                  <a:lnTo>
                    <a:pt x="51" y="90"/>
                  </a:lnTo>
                  <a:lnTo>
                    <a:pt x="42" y="84"/>
                  </a:lnTo>
                  <a:lnTo>
                    <a:pt x="33" y="78"/>
                  </a:lnTo>
                  <a:lnTo>
                    <a:pt x="24" y="73"/>
                  </a:lnTo>
                  <a:lnTo>
                    <a:pt x="16" y="67"/>
                  </a:lnTo>
                  <a:lnTo>
                    <a:pt x="8" y="61"/>
                  </a:lnTo>
                  <a:lnTo>
                    <a:pt x="6" y="74"/>
                  </a:lnTo>
                  <a:lnTo>
                    <a:pt x="5" y="86"/>
                  </a:lnTo>
                  <a:lnTo>
                    <a:pt x="2" y="100"/>
                  </a:lnTo>
                  <a:lnTo>
                    <a:pt x="0" y="113"/>
                  </a:lnTo>
                  <a:close/>
                </a:path>
              </a:pathLst>
            </a:custGeom>
            <a:solidFill>
              <a:srgbClr val="AD6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496"/>
            <p:cNvSpPr>
              <a:spLocks/>
            </p:cNvSpPr>
            <p:nvPr/>
          </p:nvSpPr>
          <p:spPr bwMode="auto">
            <a:xfrm>
              <a:off x="744538" y="5322888"/>
              <a:ext cx="341312" cy="234950"/>
            </a:xfrm>
            <a:custGeom>
              <a:avLst/>
              <a:gdLst>
                <a:gd name="T0" fmla="*/ 4 w 430"/>
                <a:gd name="T1" fmla="*/ 111 h 297"/>
                <a:gd name="T2" fmla="*/ 14 w 430"/>
                <a:gd name="T3" fmla="*/ 135 h 297"/>
                <a:gd name="T4" fmla="*/ 24 w 430"/>
                <a:gd name="T5" fmla="*/ 160 h 297"/>
                <a:gd name="T6" fmla="*/ 33 w 430"/>
                <a:gd name="T7" fmla="*/ 184 h 297"/>
                <a:gd name="T8" fmla="*/ 47 w 430"/>
                <a:gd name="T9" fmla="*/ 205 h 297"/>
                <a:gd name="T10" fmla="*/ 64 w 430"/>
                <a:gd name="T11" fmla="*/ 220 h 297"/>
                <a:gd name="T12" fmla="*/ 82 w 430"/>
                <a:gd name="T13" fmla="*/ 236 h 297"/>
                <a:gd name="T14" fmla="*/ 99 w 430"/>
                <a:gd name="T15" fmla="*/ 251 h 297"/>
                <a:gd name="T16" fmla="*/ 124 w 430"/>
                <a:gd name="T17" fmla="*/ 263 h 297"/>
                <a:gd name="T18" fmla="*/ 158 w 430"/>
                <a:gd name="T19" fmla="*/ 273 h 297"/>
                <a:gd name="T20" fmla="*/ 191 w 430"/>
                <a:gd name="T21" fmla="*/ 283 h 297"/>
                <a:gd name="T22" fmla="*/ 224 w 430"/>
                <a:gd name="T23" fmla="*/ 292 h 297"/>
                <a:gd name="T24" fmla="*/ 253 w 430"/>
                <a:gd name="T25" fmla="*/ 293 h 297"/>
                <a:gd name="T26" fmla="*/ 277 w 430"/>
                <a:gd name="T27" fmla="*/ 288 h 297"/>
                <a:gd name="T28" fmla="*/ 301 w 430"/>
                <a:gd name="T29" fmla="*/ 283 h 297"/>
                <a:gd name="T30" fmla="*/ 325 w 430"/>
                <a:gd name="T31" fmla="*/ 277 h 297"/>
                <a:gd name="T32" fmla="*/ 343 w 430"/>
                <a:gd name="T33" fmla="*/ 267 h 297"/>
                <a:gd name="T34" fmla="*/ 356 w 430"/>
                <a:gd name="T35" fmla="*/ 254 h 297"/>
                <a:gd name="T36" fmla="*/ 367 w 430"/>
                <a:gd name="T37" fmla="*/ 240 h 297"/>
                <a:gd name="T38" fmla="*/ 380 w 430"/>
                <a:gd name="T39" fmla="*/ 227 h 297"/>
                <a:gd name="T40" fmla="*/ 390 w 430"/>
                <a:gd name="T41" fmla="*/ 215 h 297"/>
                <a:gd name="T42" fmla="*/ 399 w 430"/>
                <a:gd name="T43" fmla="*/ 206 h 297"/>
                <a:gd name="T44" fmla="*/ 408 w 430"/>
                <a:gd name="T45" fmla="*/ 195 h 297"/>
                <a:gd name="T46" fmla="*/ 416 w 430"/>
                <a:gd name="T47" fmla="*/ 186 h 297"/>
                <a:gd name="T48" fmla="*/ 423 w 430"/>
                <a:gd name="T49" fmla="*/ 170 h 297"/>
                <a:gd name="T50" fmla="*/ 427 w 430"/>
                <a:gd name="T51" fmla="*/ 147 h 297"/>
                <a:gd name="T52" fmla="*/ 422 w 430"/>
                <a:gd name="T53" fmla="*/ 140 h 297"/>
                <a:gd name="T54" fmla="*/ 407 w 430"/>
                <a:gd name="T55" fmla="*/ 148 h 297"/>
                <a:gd name="T56" fmla="*/ 387 w 430"/>
                <a:gd name="T57" fmla="*/ 153 h 297"/>
                <a:gd name="T58" fmla="*/ 363 w 430"/>
                <a:gd name="T59" fmla="*/ 156 h 297"/>
                <a:gd name="T60" fmla="*/ 337 w 430"/>
                <a:gd name="T61" fmla="*/ 160 h 297"/>
                <a:gd name="T62" fmla="*/ 313 w 430"/>
                <a:gd name="T63" fmla="*/ 162 h 297"/>
                <a:gd name="T64" fmla="*/ 290 w 430"/>
                <a:gd name="T65" fmla="*/ 160 h 297"/>
                <a:gd name="T66" fmla="*/ 271 w 430"/>
                <a:gd name="T67" fmla="*/ 153 h 297"/>
                <a:gd name="T68" fmla="*/ 252 w 430"/>
                <a:gd name="T69" fmla="*/ 145 h 297"/>
                <a:gd name="T70" fmla="*/ 233 w 430"/>
                <a:gd name="T71" fmla="*/ 137 h 297"/>
                <a:gd name="T72" fmla="*/ 216 w 430"/>
                <a:gd name="T73" fmla="*/ 124 h 297"/>
                <a:gd name="T74" fmla="*/ 206 w 430"/>
                <a:gd name="T75" fmla="*/ 108 h 297"/>
                <a:gd name="T76" fmla="*/ 196 w 430"/>
                <a:gd name="T77" fmla="*/ 92 h 297"/>
                <a:gd name="T78" fmla="*/ 185 w 430"/>
                <a:gd name="T79" fmla="*/ 74 h 297"/>
                <a:gd name="T80" fmla="*/ 175 w 430"/>
                <a:gd name="T81" fmla="*/ 58 h 297"/>
                <a:gd name="T82" fmla="*/ 165 w 430"/>
                <a:gd name="T83" fmla="*/ 41 h 297"/>
                <a:gd name="T84" fmla="*/ 154 w 430"/>
                <a:gd name="T85" fmla="*/ 25 h 297"/>
                <a:gd name="T86" fmla="*/ 144 w 430"/>
                <a:gd name="T87" fmla="*/ 8 h 297"/>
                <a:gd name="T88" fmla="*/ 133 w 430"/>
                <a:gd name="T89" fmla="*/ 2 h 297"/>
                <a:gd name="T90" fmla="*/ 124 w 430"/>
                <a:gd name="T91" fmla="*/ 6 h 297"/>
                <a:gd name="T92" fmla="*/ 116 w 430"/>
                <a:gd name="T93" fmla="*/ 11 h 297"/>
                <a:gd name="T94" fmla="*/ 107 w 430"/>
                <a:gd name="T95" fmla="*/ 17 h 297"/>
                <a:gd name="T96" fmla="*/ 98 w 430"/>
                <a:gd name="T97" fmla="*/ 28 h 297"/>
                <a:gd name="T98" fmla="*/ 91 w 430"/>
                <a:gd name="T99" fmla="*/ 47 h 297"/>
                <a:gd name="T100" fmla="*/ 85 w 430"/>
                <a:gd name="T101" fmla="*/ 68 h 297"/>
                <a:gd name="T102" fmla="*/ 78 w 430"/>
                <a:gd name="T103" fmla="*/ 89 h 297"/>
                <a:gd name="T104" fmla="*/ 67 w 430"/>
                <a:gd name="T105" fmla="*/ 94 h 297"/>
                <a:gd name="T106" fmla="*/ 49 w 430"/>
                <a:gd name="T107" fmla="*/ 82 h 297"/>
                <a:gd name="T108" fmla="*/ 32 w 430"/>
                <a:gd name="T109" fmla="*/ 71 h 297"/>
                <a:gd name="T110" fmla="*/ 15 w 430"/>
                <a:gd name="T111" fmla="*/ 59 h 297"/>
                <a:gd name="T112" fmla="*/ 4 w 430"/>
                <a:gd name="T113" fmla="*/ 65 h 297"/>
                <a:gd name="T114" fmla="*/ 1 w 430"/>
                <a:gd name="T115" fmla="*/ 8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0" h="297">
                  <a:moveTo>
                    <a:pt x="0" y="100"/>
                  </a:moveTo>
                  <a:lnTo>
                    <a:pt x="4" y="111"/>
                  </a:lnTo>
                  <a:lnTo>
                    <a:pt x="9" y="124"/>
                  </a:lnTo>
                  <a:lnTo>
                    <a:pt x="14" y="135"/>
                  </a:lnTo>
                  <a:lnTo>
                    <a:pt x="19" y="148"/>
                  </a:lnTo>
                  <a:lnTo>
                    <a:pt x="24" y="160"/>
                  </a:lnTo>
                  <a:lnTo>
                    <a:pt x="28" y="172"/>
                  </a:lnTo>
                  <a:lnTo>
                    <a:pt x="33" y="184"/>
                  </a:lnTo>
                  <a:lnTo>
                    <a:pt x="38" y="197"/>
                  </a:lnTo>
                  <a:lnTo>
                    <a:pt x="47" y="205"/>
                  </a:lnTo>
                  <a:lnTo>
                    <a:pt x="55" y="212"/>
                  </a:lnTo>
                  <a:lnTo>
                    <a:pt x="64" y="220"/>
                  </a:lnTo>
                  <a:lnTo>
                    <a:pt x="72" y="228"/>
                  </a:lnTo>
                  <a:lnTo>
                    <a:pt x="82" y="236"/>
                  </a:lnTo>
                  <a:lnTo>
                    <a:pt x="90" y="243"/>
                  </a:lnTo>
                  <a:lnTo>
                    <a:pt x="99" y="251"/>
                  </a:lnTo>
                  <a:lnTo>
                    <a:pt x="107" y="259"/>
                  </a:lnTo>
                  <a:lnTo>
                    <a:pt x="124" y="263"/>
                  </a:lnTo>
                  <a:lnTo>
                    <a:pt x="140" y="268"/>
                  </a:lnTo>
                  <a:lnTo>
                    <a:pt x="158" y="273"/>
                  </a:lnTo>
                  <a:lnTo>
                    <a:pt x="175" y="277"/>
                  </a:lnTo>
                  <a:lnTo>
                    <a:pt x="191" y="283"/>
                  </a:lnTo>
                  <a:lnTo>
                    <a:pt x="208" y="288"/>
                  </a:lnTo>
                  <a:lnTo>
                    <a:pt x="224" y="292"/>
                  </a:lnTo>
                  <a:lnTo>
                    <a:pt x="242" y="297"/>
                  </a:lnTo>
                  <a:lnTo>
                    <a:pt x="253" y="293"/>
                  </a:lnTo>
                  <a:lnTo>
                    <a:pt x="265" y="291"/>
                  </a:lnTo>
                  <a:lnTo>
                    <a:pt x="277" y="288"/>
                  </a:lnTo>
                  <a:lnTo>
                    <a:pt x="289" y="285"/>
                  </a:lnTo>
                  <a:lnTo>
                    <a:pt x="301" y="283"/>
                  </a:lnTo>
                  <a:lnTo>
                    <a:pt x="313" y="280"/>
                  </a:lnTo>
                  <a:lnTo>
                    <a:pt x="325" y="277"/>
                  </a:lnTo>
                  <a:lnTo>
                    <a:pt x="336" y="274"/>
                  </a:lnTo>
                  <a:lnTo>
                    <a:pt x="343" y="267"/>
                  </a:lnTo>
                  <a:lnTo>
                    <a:pt x="349" y="261"/>
                  </a:lnTo>
                  <a:lnTo>
                    <a:pt x="356" y="254"/>
                  </a:lnTo>
                  <a:lnTo>
                    <a:pt x="362" y="247"/>
                  </a:lnTo>
                  <a:lnTo>
                    <a:pt x="367" y="240"/>
                  </a:lnTo>
                  <a:lnTo>
                    <a:pt x="373" y="233"/>
                  </a:lnTo>
                  <a:lnTo>
                    <a:pt x="380" y="227"/>
                  </a:lnTo>
                  <a:lnTo>
                    <a:pt x="386" y="220"/>
                  </a:lnTo>
                  <a:lnTo>
                    <a:pt x="390" y="215"/>
                  </a:lnTo>
                  <a:lnTo>
                    <a:pt x="395" y="210"/>
                  </a:lnTo>
                  <a:lnTo>
                    <a:pt x="399" y="206"/>
                  </a:lnTo>
                  <a:lnTo>
                    <a:pt x="403" y="200"/>
                  </a:lnTo>
                  <a:lnTo>
                    <a:pt x="408" y="195"/>
                  </a:lnTo>
                  <a:lnTo>
                    <a:pt x="412" y="191"/>
                  </a:lnTo>
                  <a:lnTo>
                    <a:pt x="416" y="186"/>
                  </a:lnTo>
                  <a:lnTo>
                    <a:pt x="420" y="182"/>
                  </a:lnTo>
                  <a:lnTo>
                    <a:pt x="423" y="170"/>
                  </a:lnTo>
                  <a:lnTo>
                    <a:pt x="425" y="159"/>
                  </a:lnTo>
                  <a:lnTo>
                    <a:pt x="427" y="147"/>
                  </a:lnTo>
                  <a:lnTo>
                    <a:pt x="430" y="135"/>
                  </a:lnTo>
                  <a:lnTo>
                    <a:pt x="422" y="140"/>
                  </a:lnTo>
                  <a:lnTo>
                    <a:pt x="415" y="144"/>
                  </a:lnTo>
                  <a:lnTo>
                    <a:pt x="407" y="148"/>
                  </a:lnTo>
                  <a:lnTo>
                    <a:pt x="400" y="152"/>
                  </a:lnTo>
                  <a:lnTo>
                    <a:pt x="387" y="153"/>
                  </a:lnTo>
                  <a:lnTo>
                    <a:pt x="374" y="155"/>
                  </a:lnTo>
                  <a:lnTo>
                    <a:pt x="363" y="156"/>
                  </a:lnTo>
                  <a:lnTo>
                    <a:pt x="350" y="157"/>
                  </a:lnTo>
                  <a:lnTo>
                    <a:pt x="337" y="160"/>
                  </a:lnTo>
                  <a:lnTo>
                    <a:pt x="326" y="161"/>
                  </a:lnTo>
                  <a:lnTo>
                    <a:pt x="313" y="162"/>
                  </a:lnTo>
                  <a:lnTo>
                    <a:pt x="301" y="163"/>
                  </a:lnTo>
                  <a:lnTo>
                    <a:pt x="290" y="160"/>
                  </a:lnTo>
                  <a:lnTo>
                    <a:pt x="281" y="156"/>
                  </a:lnTo>
                  <a:lnTo>
                    <a:pt x="271" y="153"/>
                  </a:lnTo>
                  <a:lnTo>
                    <a:pt x="261" y="148"/>
                  </a:lnTo>
                  <a:lnTo>
                    <a:pt x="252" y="145"/>
                  </a:lnTo>
                  <a:lnTo>
                    <a:pt x="242" y="140"/>
                  </a:lnTo>
                  <a:lnTo>
                    <a:pt x="233" y="137"/>
                  </a:lnTo>
                  <a:lnTo>
                    <a:pt x="222" y="132"/>
                  </a:lnTo>
                  <a:lnTo>
                    <a:pt x="216" y="124"/>
                  </a:lnTo>
                  <a:lnTo>
                    <a:pt x="212" y="116"/>
                  </a:lnTo>
                  <a:lnTo>
                    <a:pt x="206" y="108"/>
                  </a:lnTo>
                  <a:lnTo>
                    <a:pt x="201" y="100"/>
                  </a:lnTo>
                  <a:lnTo>
                    <a:pt x="196" y="92"/>
                  </a:lnTo>
                  <a:lnTo>
                    <a:pt x="190" y="84"/>
                  </a:lnTo>
                  <a:lnTo>
                    <a:pt x="185" y="74"/>
                  </a:lnTo>
                  <a:lnTo>
                    <a:pt x="180" y="66"/>
                  </a:lnTo>
                  <a:lnTo>
                    <a:pt x="175" y="58"/>
                  </a:lnTo>
                  <a:lnTo>
                    <a:pt x="169" y="50"/>
                  </a:lnTo>
                  <a:lnTo>
                    <a:pt x="165" y="41"/>
                  </a:lnTo>
                  <a:lnTo>
                    <a:pt x="159" y="33"/>
                  </a:lnTo>
                  <a:lnTo>
                    <a:pt x="154" y="25"/>
                  </a:lnTo>
                  <a:lnTo>
                    <a:pt x="148" y="16"/>
                  </a:lnTo>
                  <a:lnTo>
                    <a:pt x="144" y="8"/>
                  </a:lnTo>
                  <a:lnTo>
                    <a:pt x="138" y="0"/>
                  </a:lnTo>
                  <a:lnTo>
                    <a:pt x="133" y="2"/>
                  </a:lnTo>
                  <a:lnTo>
                    <a:pt x="129" y="4"/>
                  </a:lnTo>
                  <a:lnTo>
                    <a:pt x="124" y="6"/>
                  </a:lnTo>
                  <a:lnTo>
                    <a:pt x="121" y="9"/>
                  </a:lnTo>
                  <a:lnTo>
                    <a:pt x="116" y="11"/>
                  </a:lnTo>
                  <a:lnTo>
                    <a:pt x="111" y="14"/>
                  </a:lnTo>
                  <a:lnTo>
                    <a:pt x="107" y="17"/>
                  </a:lnTo>
                  <a:lnTo>
                    <a:pt x="102" y="19"/>
                  </a:lnTo>
                  <a:lnTo>
                    <a:pt x="98" y="28"/>
                  </a:lnTo>
                  <a:lnTo>
                    <a:pt x="94" y="38"/>
                  </a:lnTo>
                  <a:lnTo>
                    <a:pt x="91" y="47"/>
                  </a:lnTo>
                  <a:lnTo>
                    <a:pt x="87" y="56"/>
                  </a:lnTo>
                  <a:lnTo>
                    <a:pt x="85" y="68"/>
                  </a:lnTo>
                  <a:lnTo>
                    <a:pt x="82" y="78"/>
                  </a:lnTo>
                  <a:lnTo>
                    <a:pt x="78" y="89"/>
                  </a:lnTo>
                  <a:lnTo>
                    <a:pt x="76" y="100"/>
                  </a:lnTo>
                  <a:lnTo>
                    <a:pt x="67" y="94"/>
                  </a:lnTo>
                  <a:lnTo>
                    <a:pt x="57" y="88"/>
                  </a:lnTo>
                  <a:lnTo>
                    <a:pt x="49" y="82"/>
                  </a:lnTo>
                  <a:lnTo>
                    <a:pt x="40" y="77"/>
                  </a:lnTo>
                  <a:lnTo>
                    <a:pt x="32" y="71"/>
                  </a:lnTo>
                  <a:lnTo>
                    <a:pt x="23" y="65"/>
                  </a:lnTo>
                  <a:lnTo>
                    <a:pt x="15" y="59"/>
                  </a:lnTo>
                  <a:lnTo>
                    <a:pt x="5" y="54"/>
                  </a:lnTo>
                  <a:lnTo>
                    <a:pt x="4" y="65"/>
                  </a:lnTo>
                  <a:lnTo>
                    <a:pt x="2" y="77"/>
                  </a:lnTo>
                  <a:lnTo>
                    <a:pt x="1" y="88"/>
                  </a:lnTo>
                  <a:lnTo>
                    <a:pt x="0" y="100"/>
                  </a:lnTo>
                  <a:close/>
                </a:path>
              </a:pathLst>
            </a:custGeom>
            <a:solidFill>
              <a:srgbClr val="A87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497"/>
            <p:cNvSpPr>
              <a:spLocks/>
            </p:cNvSpPr>
            <p:nvPr/>
          </p:nvSpPr>
          <p:spPr bwMode="auto">
            <a:xfrm>
              <a:off x="747713" y="5343526"/>
              <a:ext cx="334962" cy="214313"/>
            </a:xfrm>
            <a:custGeom>
              <a:avLst/>
              <a:gdLst>
                <a:gd name="T0" fmla="*/ 5 w 422"/>
                <a:gd name="T1" fmla="*/ 99 h 271"/>
                <a:gd name="T2" fmla="*/ 14 w 422"/>
                <a:gd name="T3" fmla="*/ 121 h 271"/>
                <a:gd name="T4" fmla="*/ 24 w 422"/>
                <a:gd name="T5" fmla="*/ 143 h 271"/>
                <a:gd name="T6" fmla="*/ 34 w 422"/>
                <a:gd name="T7" fmla="*/ 165 h 271"/>
                <a:gd name="T8" fmla="*/ 46 w 422"/>
                <a:gd name="T9" fmla="*/ 182 h 271"/>
                <a:gd name="T10" fmla="*/ 64 w 422"/>
                <a:gd name="T11" fmla="*/ 197 h 271"/>
                <a:gd name="T12" fmla="*/ 81 w 422"/>
                <a:gd name="T13" fmla="*/ 211 h 271"/>
                <a:gd name="T14" fmla="*/ 98 w 422"/>
                <a:gd name="T15" fmla="*/ 226 h 271"/>
                <a:gd name="T16" fmla="*/ 122 w 422"/>
                <a:gd name="T17" fmla="*/ 237 h 271"/>
                <a:gd name="T18" fmla="*/ 156 w 422"/>
                <a:gd name="T19" fmla="*/ 247 h 271"/>
                <a:gd name="T20" fmla="*/ 189 w 422"/>
                <a:gd name="T21" fmla="*/ 257 h 271"/>
                <a:gd name="T22" fmla="*/ 223 w 422"/>
                <a:gd name="T23" fmla="*/ 266 h 271"/>
                <a:gd name="T24" fmla="*/ 250 w 422"/>
                <a:gd name="T25" fmla="*/ 269 h 271"/>
                <a:gd name="T26" fmla="*/ 273 w 422"/>
                <a:gd name="T27" fmla="*/ 263 h 271"/>
                <a:gd name="T28" fmla="*/ 298 w 422"/>
                <a:gd name="T29" fmla="*/ 258 h 271"/>
                <a:gd name="T30" fmla="*/ 321 w 422"/>
                <a:gd name="T31" fmla="*/ 252 h 271"/>
                <a:gd name="T32" fmla="*/ 338 w 422"/>
                <a:gd name="T33" fmla="*/ 243 h 271"/>
                <a:gd name="T34" fmla="*/ 351 w 422"/>
                <a:gd name="T35" fmla="*/ 230 h 271"/>
                <a:gd name="T36" fmla="*/ 362 w 422"/>
                <a:gd name="T37" fmla="*/ 218 h 271"/>
                <a:gd name="T38" fmla="*/ 375 w 422"/>
                <a:gd name="T39" fmla="*/ 204 h 271"/>
                <a:gd name="T40" fmla="*/ 389 w 422"/>
                <a:gd name="T41" fmla="*/ 189 h 271"/>
                <a:gd name="T42" fmla="*/ 406 w 422"/>
                <a:gd name="T43" fmla="*/ 173 h 271"/>
                <a:gd name="T44" fmla="*/ 416 w 422"/>
                <a:gd name="T45" fmla="*/ 154 h 271"/>
                <a:gd name="T46" fmla="*/ 420 w 422"/>
                <a:gd name="T47" fmla="*/ 134 h 271"/>
                <a:gd name="T48" fmla="*/ 414 w 422"/>
                <a:gd name="T49" fmla="*/ 127 h 271"/>
                <a:gd name="T50" fmla="*/ 399 w 422"/>
                <a:gd name="T51" fmla="*/ 134 h 271"/>
                <a:gd name="T52" fmla="*/ 381 w 422"/>
                <a:gd name="T53" fmla="*/ 139 h 271"/>
                <a:gd name="T54" fmla="*/ 356 w 422"/>
                <a:gd name="T55" fmla="*/ 143 h 271"/>
                <a:gd name="T56" fmla="*/ 332 w 422"/>
                <a:gd name="T57" fmla="*/ 146 h 271"/>
                <a:gd name="T58" fmla="*/ 308 w 422"/>
                <a:gd name="T59" fmla="*/ 150 h 271"/>
                <a:gd name="T60" fmla="*/ 286 w 422"/>
                <a:gd name="T61" fmla="*/ 149 h 271"/>
                <a:gd name="T62" fmla="*/ 268 w 422"/>
                <a:gd name="T63" fmla="*/ 141 h 271"/>
                <a:gd name="T64" fmla="*/ 249 w 422"/>
                <a:gd name="T65" fmla="*/ 133 h 271"/>
                <a:gd name="T66" fmla="*/ 231 w 422"/>
                <a:gd name="T67" fmla="*/ 126 h 271"/>
                <a:gd name="T68" fmla="*/ 216 w 422"/>
                <a:gd name="T69" fmla="*/ 114 h 271"/>
                <a:gd name="T70" fmla="*/ 205 w 422"/>
                <a:gd name="T71" fmla="*/ 99 h 271"/>
                <a:gd name="T72" fmla="*/ 195 w 422"/>
                <a:gd name="T73" fmla="*/ 83 h 271"/>
                <a:gd name="T74" fmla="*/ 185 w 422"/>
                <a:gd name="T75" fmla="*/ 68 h 271"/>
                <a:gd name="T76" fmla="*/ 173 w 422"/>
                <a:gd name="T77" fmla="*/ 53 h 271"/>
                <a:gd name="T78" fmla="*/ 163 w 422"/>
                <a:gd name="T79" fmla="*/ 38 h 271"/>
                <a:gd name="T80" fmla="*/ 151 w 422"/>
                <a:gd name="T81" fmla="*/ 22 h 271"/>
                <a:gd name="T82" fmla="*/ 141 w 422"/>
                <a:gd name="T83" fmla="*/ 7 h 271"/>
                <a:gd name="T84" fmla="*/ 128 w 422"/>
                <a:gd name="T85" fmla="*/ 5 h 271"/>
                <a:gd name="T86" fmla="*/ 113 w 422"/>
                <a:gd name="T87" fmla="*/ 15 h 271"/>
                <a:gd name="T88" fmla="*/ 102 w 422"/>
                <a:gd name="T89" fmla="*/ 29 h 271"/>
                <a:gd name="T90" fmla="*/ 94 w 422"/>
                <a:gd name="T91" fmla="*/ 46 h 271"/>
                <a:gd name="T92" fmla="*/ 87 w 422"/>
                <a:gd name="T93" fmla="*/ 63 h 271"/>
                <a:gd name="T94" fmla="*/ 81 w 422"/>
                <a:gd name="T95" fmla="*/ 84 h 271"/>
                <a:gd name="T96" fmla="*/ 68 w 422"/>
                <a:gd name="T97" fmla="*/ 88 h 271"/>
                <a:gd name="T98" fmla="*/ 50 w 422"/>
                <a:gd name="T99" fmla="*/ 76 h 271"/>
                <a:gd name="T100" fmla="*/ 31 w 422"/>
                <a:gd name="T101" fmla="*/ 65 h 271"/>
                <a:gd name="T102" fmla="*/ 13 w 422"/>
                <a:gd name="T103" fmla="*/ 52 h 271"/>
                <a:gd name="T104" fmla="*/ 2 w 422"/>
                <a:gd name="T105" fmla="*/ 58 h 271"/>
                <a:gd name="T106" fmla="*/ 1 w 422"/>
                <a:gd name="T107" fmla="*/ 7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2" h="271">
                  <a:moveTo>
                    <a:pt x="0" y="89"/>
                  </a:moveTo>
                  <a:lnTo>
                    <a:pt x="5" y="99"/>
                  </a:lnTo>
                  <a:lnTo>
                    <a:pt x="9" y="111"/>
                  </a:lnTo>
                  <a:lnTo>
                    <a:pt x="14" y="121"/>
                  </a:lnTo>
                  <a:lnTo>
                    <a:pt x="20" y="131"/>
                  </a:lnTo>
                  <a:lnTo>
                    <a:pt x="24" y="143"/>
                  </a:lnTo>
                  <a:lnTo>
                    <a:pt x="29" y="153"/>
                  </a:lnTo>
                  <a:lnTo>
                    <a:pt x="34" y="165"/>
                  </a:lnTo>
                  <a:lnTo>
                    <a:pt x="38" y="175"/>
                  </a:lnTo>
                  <a:lnTo>
                    <a:pt x="46" y="182"/>
                  </a:lnTo>
                  <a:lnTo>
                    <a:pt x="54" y="190"/>
                  </a:lnTo>
                  <a:lnTo>
                    <a:pt x="64" y="197"/>
                  </a:lnTo>
                  <a:lnTo>
                    <a:pt x="72" y="204"/>
                  </a:lnTo>
                  <a:lnTo>
                    <a:pt x="81" y="211"/>
                  </a:lnTo>
                  <a:lnTo>
                    <a:pt x="89" y="218"/>
                  </a:lnTo>
                  <a:lnTo>
                    <a:pt x="98" y="226"/>
                  </a:lnTo>
                  <a:lnTo>
                    <a:pt x="106" y="233"/>
                  </a:lnTo>
                  <a:lnTo>
                    <a:pt x="122" y="237"/>
                  </a:lnTo>
                  <a:lnTo>
                    <a:pt x="140" y="242"/>
                  </a:lnTo>
                  <a:lnTo>
                    <a:pt x="156" y="247"/>
                  </a:lnTo>
                  <a:lnTo>
                    <a:pt x="173" y="251"/>
                  </a:lnTo>
                  <a:lnTo>
                    <a:pt x="189" y="257"/>
                  </a:lnTo>
                  <a:lnTo>
                    <a:pt x="205" y="262"/>
                  </a:lnTo>
                  <a:lnTo>
                    <a:pt x="223" y="266"/>
                  </a:lnTo>
                  <a:lnTo>
                    <a:pt x="239" y="271"/>
                  </a:lnTo>
                  <a:lnTo>
                    <a:pt x="250" y="269"/>
                  </a:lnTo>
                  <a:lnTo>
                    <a:pt x="262" y="265"/>
                  </a:lnTo>
                  <a:lnTo>
                    <a:pt x="273" y="263"/>
                  </a:lnTo>
                  <a:lnTo>
                    <a:pt x="286" y="260"/>
                  </a:lnTo>
                  <a:lnTo>
                    <a:pt x="298" y="258"/>
                  </a:lnTo>
                  <a:lnTo>
                    <a:pt x="309" y="255"/>
                  </a:lnTo>
                  <a:lnTo>
                    <a:pt x="321" y="252"/>
                  </a:lnTo>
                  <a:lnTo>
                    <a:pt x="332" y="250"/>
                  </a:lnTo>
                  <a:lnTo>
                    <a:pt x="338" y="243"/>
                  </a:lnTo>
                  <a:lnTo>
                    <a:pt x="345" y="237"/>
                  </a:lnTo>
                  <a:lnTo>
                    <a:pt x="351" y="230"/>
                  </a:lnTo>
                  <a:lnTo>
                    <a:pt x="356" y="224"/>
                  </a:lnTo>
                  <a:lnTo>
                    <a:pt x="362" y="218"/>
                  </a:lnTo>
                  <a:lnTo>
                    <a:pt x="369" y="211"/>
                  </a:lnTo>
                  <a:lnTo>
                    <a:pt x="375" y="204"/>
                  </a:lnTo>
                  <a:lnTo>
                    <a:pt x="381" y="197"/>
                  </a:lnTo>
                  <a:lnTo>
                    <a:pt x="389" y="189"/>
                  </a:lnTo>
                  <a:lnTo>
                    <a:pt x="397" y="181"/>
                  </a:lnTo>
                  <a:lnTo>
                    <a:pt x="406" y="173"/>
                  </a:lnTo>
                  <a:lnTo>
                    <a:pt x="414" y="165"/>
                  </a:lnTo>
                  <a:lnTo>
                    <a:pt x="416" y="154"/>
                  </a:lnTo>
                  <a:lnTo>
                    <a:pt x="417" y="144"/>
                  </a:lnTo>
                  <a:lnTo>
                    <a:pt x="420" y="134"/>
                  </a:lnTo>
                  <a:lnTo>
                    <a:pt x="422" y="123"/>
                  </a:lnTo>
                  <a:lnTo>
                    <a:pt x="414" y="127"/>
                  </a:lnTo>
                  <a:lnTo>
                    <a:pt x="407" y="130"/>
                  </a:lnTo>
                  <a:lnTo>
                    <a:pt x="399" y="134"/>
                  </a:lnTo>
                  <a:lnTo>
                    <a:pt x="392" y="137"/>
                  </a:lnTo>
                  <a:lnTo>
                    <a:pt x="381" y="139"/>
                  </a:lnTo>
                  <a:lnTo>
                    <a:pt x="368" y="141"/>
                  </a:lnTo>
                  <a:lnTo>
                    <a:pt x="356" y="143"/>
                  </a:lnTo>
                  <a:lnTo>
                    <a:pt x="344" y="144"/>
                  </a:lnTo>
                  <a:lnTo>
                    <a:pt x="332" y="146"/>
                  </a:lnTo>
                  <a:lnTo>
                    <a:pt x="319" y="149"/>
                  </a:lnTo>
                  <a:lnTo>
                    <a:pt x="308" y="150"/>
                  </a:lnTo>
                  <a:lnTo>
                    <a:pt x="295" y="152"/>
                  </a:lnTo>
                  <a:lnTo>
                    <a:pt x="286" y="149"/>
                  </a:lnTo>
                  <a:lnTo>
                    <a:pt x="277" y="144"/>
                  </a:lnTo>
                  <a:lnTo>
                    <a:pt x="268" y="141"/>
                  </a:lnTo>
                  <a:lnTo>
                    <a:pt x="258" y="137"/>
                  </a:lnTo>
                  <a:lnTo>
                    <a:pt x="249" y="133"/>
                  </a:lnTo>
                  <a:lnTo>
                    <a:pt x="240" y="129"/>
                  </a:lnTo>
                  <a:lnTo>
                    <a:pt x="231" y="126"/>
                  </a:lnTo>
                  <a:lnTo>
                    <a:pt x="221" y="122"/>
                  </a:lnTo>
                  <a:lnTo>
                    <a:pt x="216" y="114"/>
                  </a:lnTo>
                  <a:lnTo>
                    <a:pt x="211" y="107"/>
                  </a:lnTo>
                  <a:lnTo>
                    <a:pt x="205" y="99"/>
                  </a:lnTo>
                  <a:lnTo>
                    <a:pt x="201" y="91"/>
                  </a:lnTo>
                  <a:lnTo>
                    <a:pt x="195" y="83"/>
                  </a:lnTo>
                  <a:lnTo>
                    <a:pt x="189" y="76"/>
                  </a:lnTo>
                  <a:lnTo>
                    <a:pt x="185" y="68"/>
                  </a:lnTo>
                  <a:lnTo>
                    <a:pt x="179" y="61"/>
                  </a:lnTo>
                  <a:lnTo>
                    <a:pt x="173" y="53"/>
                  </a:lnTo>
                  <a:lnTo>
                    <a:pt x="167" y="46"/>
                  </a:lnTo>
                  <a:lnTo>
                    <a:pt x="163" y="38"/>
                  </a:lnTo>
                  <a:lnTo>
                    <a:pt x="157" y="30"/>
                  </a:lnTo>
                  <a:lnTo>
                    <a:pt x="151" y="22"/>
                  </a:lnTo>
                  <a:lnTo>
                    <a:pt x="147" y="15"/>
                  </a:lnTo>
                  <a:lnTo>
                    <a:pt x="141" y="7"/>
                  </a:lnTo>
                  <a:lnTo>
                    <a:pt x="135" y="0"/>
                  </a:lnTo>
                  <a:lnTo>
                    <a:pt x="128" y="5"/>
                  </a:lnTo>
                  <a:lnTo>
                    <a:pt x="120" y="10"/>
                  </a:lnTo>
                  <a:lnTo>
                    <a:pt x="113" y="15"/>
                  </a:lnTo>
                  <a:lnTo>
                    <a:pt x="105" y="21"/>
                  </a:lnTo>
                  <a:lnTo>
                    <a:pt x="102" y="29"/>
                  </a:lnTo>
                  <a:lnTo>
                    <a:pt x="97" y="37"/>
                  </a:lnTo>
                  <a:lnTo>
                    <a:pt x="94" y="46"/>
                  </a:lnTo>
                  <a:lnTo>
                    <a:pt x="89" y="54"/>
                  </a:lnTo>
                  <a:lnTo>
                    <a:pt x="87" y="63"/>
                  </a:lnTo>
                  <a:lnTo>
                    <a:pt x="83" y="74"/>
                  </a:lnTo>
                  <a:lnTo>
                    <a:pt x="81" y="84"/>
                  </a:lnTo>
                  <a:lnTo>
                    <a:pt x="77" y="93"/>
                  </a:lnTo>
                  <a:lnTo>
                    <a:pt x="68" y="88"/>
                  </a:lnTo>
                  <a:lnTo>
                    <a:pt x="59" y="82"/>
                  </a:lnTo>
                  <a:lnTo>
                    <a:pt x="50" y="76"/>
                  </a:lnTo>
                  <a:lnTo>
                    <a:pt x="40" y="70"/>
                  </a:lnTo>
                  <a:lnTo>
                    <a:pt x="31" y="65"/>
                  </a:lnTo>
                  <a:lnTo>
                    <a:pt x="22" y="58"/>
                  </a:lnTo>
                  <a:lnTo>
                    <a:pt x="13" y="52"/>
                  </a:lnTo>
                  <a:lnTo>
                    <a:pt x="4" y="46"/>
                  </a:lnTo>
                  <a:lnTo>
                    <a:pt x="2" y="58"/>
                  </a:lnTo>
                  <a:lnTo>
                    <a:pt x="2" y="68"/>
                  </a:lnTo>
                  <a:lnTo>
                    <a:pt x="1" y="78"/>
                  </a:lnTo>
                  <a:lnTo>
                    <a:pt x="0" y="89"/>
                  </a:lnTo>
                  <a:close/>
                </a:path>
              </a:pathLst>
            </a:custGeom>
            <a:solidFill>
              <a:srgbClr val="A382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498"/>
            <p:cNvSpPr>
              <a:spLocks/>
            </p:cNvSpPr>
            <p:nvPr/>
          </p:nvSpPr>
          <p:spPr bwMode="auto">
            <a:xfrm>
              <a:off x="750888" y="5364163"/>
              <a:ext cx="327025" cy="193675"/>
            </a:xfrm>
            <a:custGeom>
              <a:avLst/>
              <a:gdLst>
                <a:gd name="T0" fmla="*/ 4 w 411"/>
                <a:gd name="T1" fmla="*/ 86 h 244"/>
                <a:gd name="T2" fmla="*/ 14 w 411"/>
                <a:gd name="T3" fmla="*/ 106 h 244"/>
                <a:gd name="T4" fmla="*/ 22 w 411"/>
                <a:gd name="T5" fmla="*/ 124 h 244"/>
                <a:gd name="T6" fmla="*/ 31 w 411"/>
                <a:gd name="T7" fmla="*/ 144 h 244"/>
                <a:gd name="T8" fmla="*/ 44 w 411"/>
                <a:gd name="T9" fmla="*/ 160 h 244"/>
                <a:gd name="T10" fmla="*/ 61 w 411"/>
                <a:gd name="T11" fmla="*/ 174 h 244"/>
                <a:gd name="T12" fmla="*/ 77 w 411"/>
                <a:gd name="T13" fmla="*/ 186 h 244"/>
                <a:gd name="T14" fmla="*/ 94 w 411"/>
                <a:gd name="T15" fmla="*/ 200 h 244"/>
                <a:gd name="T16" fmla="*/ 118 w 411"/>
                <a:gd name="T17" fmla="*/ 212 h 244"/>
                <a:gd name="T18" fmla="*/ 152 w 411"/>
                <a:gd name="T19" fmla="*/ 221 h 244"/>
                <a:gd name="T20" fmla="*/ 184 w 411"/>
                <a:gd name="T21" fmla="*/ 230 h 244"/>
                <a:gd name="T22" fmla="*/ 218 w 411"/>
                <a:gd name="T23" fmla="*/ 239 h 244"/>
                <a:gd name="T24" fmla="*/ 245 w 411"/>
                <a:gd name="T25" fmla="*/ 242 h 244"/>
                <a:gd name="T26" fmla="*/ 268 w 411"/>
                <a:gd name="T27" fmla="*/ 237 h 244"/>
                <a:gd name="T28" fmla="*/ 291 w 411"/>
                <a:gd name="T29" fmla="*/ 231 h 244"/>
                <a:gd name="T30" fmla="*/ 314 w 411"/>
                <a:gd name="T31" fmla="*/ 227 h 244"/>
                <a:gd name="T32" fmla="*/ 332 w 411"/>
                <a:gd name="T33" fmla="*/ 218 h 244"/>
                <a:gd name="T34" fmla="*/ 343 w 411"/>
                <a:gd name="T35" fmla="*/ 206 h 244"/>
                <a:gd name="T36" fmla="*/ 355 w 411"/>
                <a:gd name="T37" fmla="*/ 193 h 244"/>
                <a:gd name="T38" fmla="*/ 366 w 411"/>
                <a:gd name="T39" fmla="*/ 180 h 244"/>
                <a:gd name="T40" fmla="*/ 380 w 411"/>
                <a:gd name="T41" fmla="*/ 167 h 244"/>
                <a:gd name="T42" fmla="*/ 396 w 411"/>
                <a:gd name="T43" fmla="*/ 153 h 244"/>
                <a:gd name="T44" fmla="*/ 407 w 411"/>
                <a:gd name="T45" fmla="*/ 137 h 244"/>
                <a:gd name="T46" fmla="*/ 410 w 411"/>
                <a:gd name="T47" fmla="*/ 118 h 244"/>
                <a:gd name="T48" fmla="*/ 404 w 411"/>
                <a:gd name="T49" fmla="*/ 111 h 244"/>
                <a:gd name="T50" fmla="*/ 389 w 411"/>
                <a:gd name="T51" fmla="*/ 118 h 244"/>
                <a:gd name="T52" fmla="*/ 371 w 411"/>
                <a:gd name="T53" fmla="*/ 123 h 244"/>
                <a:gd name="T54" fmla="*/ 347 w 411"/>
                <a:gd name="T55" fmla="*/ 129 h 244"/>
                <a:gd name="T56" fmla="*/ 323 w 411"/>
                <a:gd name="T57" fmla="*/ 133 h 244"/>
                <a:gd name="T58" fmla="*/ 299 w 411"/>
                <a:gd name="T59" fmla="*/ 138 h 244"/>
                <a:gd name="T60" fmla="*/ 280 w 411"/>
                <a:gd name="T61" fmla="*/ 137 h 244"/>
                <a:gd name="T62" fmla="*/ 263 w 411"/>
                <a:gd name="T63" fmla="*/ 129 h 244"/>
                <a:gd name="T64" fmla="*/ 245 w 411"/>
                <a:gd name="T65" fmla="*/ 121 h 244"/>
                <a:gd name="T66" fmla="*/ 228 w 411"/>
                <a:gd name="T67" fmla="*/ 112 h 244"/>
                <a:gd name="T68" fmla="*/ 214 w 411"/>
                <a:gd name="T69" fmla="*/ 102 h 244"/>
                <a:gd name="T70" fmla="*/ 203 w 411"/>
                <a:gd name="T71" fmla="*/ 88 h 244"/>
                <a:gd name="T72" fmla="*/ 192 w 411"/>
                <a:gd name="T73" fmla="*/ 74 h 244"/>
                <a:gd name="T74" fmla="*/ 181 w 411"/>
                <a:gd name="T75" fmla="*/ 61 h 244"/>
                <a:gd name="T76" fmla="*/ 169 w 411"/>
                <a:gd name="T77" fmla="*/ 47 h 244"/>
                <a:gd name="T78" fmla="*/ 159 w 411"/>
                <a:gd name="T79" fmla="*/ 33 h 244"/>
                <a:gd name="T80" fmla="*/ 148 w 411"/>
                <a:gd name="T81" fmla="*/ 19 h 244"/>
                <a:gd name="T82" fmla="*/ 137 w 411"/>
                <a:gd name="T83" fmla="*/ 6 h 244"/>
                <a:gd name="T84" fmla="*/ 125 w 411"/>
                <a:gd name="T85" fmla="*/ 5 h 244"/>
                <a:gd name="T86" fmla="*/ 113 w 411"/>
                <a:gd name="T87" fmla="*/ 16 h 244"/>
                <a:gd name="T88" fmla="*/ 102 w 411"/>
                <a:gd name="T89" fmla="*/ 28 h 244"/>
                <a:gd name="T90" fmla="*/ 94 w 411"/>
                <a:gd name="T91" fmla="*/ 43 h 244"/>
                <a:gd name="T92" fmla="*/ 87 w 411"/>
                <a:gd name="T93" fmla="*/ 59 h 244"/>
                <a:gd name="T94" fmla="*/ 80 w 411"/>
                <a:gd name="T95" fmla="*/ 77 h 244"/>
                <a:gd name="T96" fmla="*/ 68 w 411"/>
                <a:gd name="T97" fmla="*/ 80 h 244"/>
                <a:gd name="T98" fmla="*/ 49 w 411"/>
                <a:gd name="T99" fmla="*/ 69 h 244"/>
                <a:gd name="T100" fmla="*/ 30 w 411"/>
                <a:gd name="T101" fmla="*/ 57 h 244"/>
                <a:gd name="T102" fmla="*/ 11 w 411"/>
                <a:gd name="T103" fmla="*/ 44 h 244"/>
                <a:gd name="T104" fmla="*/ 1 w 411"/>
                <a:gd name="T105" fmla="*/ 48 h 244"/>
                <a:gd name="T106" fmla="*/ 0 w 411"/>
                <a:gd name="T107" fmla="*/ 6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1" h="244">
                  <a:moveTo>
                    <a:pt x="0" y="77"/>
                  </a:moveTo>
                  <a:lnTo>
                    <a:pt x="4" y="86"/>
                  </a:lnTo>
                  <a:lnTo>
                    <a:pt x="9" y="95"/>
                  </a:lnTo>
                  <a:lnTo>
                    <a:pt x="14" y="106"/>
                  </a:lnTo>
                  <a:lnTo>
                    <a:pt x="18" y="115"/>
                  </a:lnTo>
                  <a:lnTo>
                    <a:pt x="22" y="124"/>
                  </a:lnTo>
                  <a:lnTo>
                    <a:pt x="26" y="133"/>
                  </a:lnTo>
                  <a:lnTo>
                    <a:pt x="31" y="144"/>
                  </a:lnTo>
                  <a:lnTo>
                    <a:pt x="35" y="153"/>
                  </a:lnTo>
                  <a:lnTo>
                    <a:pt x="44" y="160"/>
                  </a:lnTo>
                  <a:lnTo>
                    <a:pt x="52" y="167"/>
                  </a:lnTo>
                  <a:lnTo>
                    <a:pt x="61" y="174"/>
                  </a:lnTo>
                  <a:lnTo>
                    <a:pt x="69" y="179"/>
                  </a:lnTo>
                  <a:lnTo>
                    <a:pt x="77" y="186"/>
                  </a:lnTo>
                  <a:lnTo>
                    <a:pt x="86" y="193"/>
                  </a:lnTo>
                  <a:lnTo>
                    <a:pt x="94" y="200"/>
                  </a:lnTo>
                  <a:lnTo>
                    <a:pt x="102" y="207"/>
                  </a:lnTo>
                  <a:lnTo>
                    <a:pt x="118" y="212"/>
                  </a:lnTo>
                  <a:lnTo>
                    <a:pt x="136" y="216"/>
                  </a:lnTo>
                  <a:lnTo>
                    <a:pt x="152" y="221"/>
                  </a:lnTo>
                  <a:lnTo>
                    <a:pt x="168" y="225"/>
                  </a:lnTo>
                  <a:lnTo>
                    <a:pt x="184" y="230"/>
                  </a:lnTo>
                  <a:lnTo>
                    <a:pt x="201" y="235"/>
                  </a:lnTo>
                  <a:lnTo>
                    <a:pt x="218" y="239"/>
                  </a:lnTo>
                  <a:lnTo>
                    <a:pt x="234" y="244"/>
                  </a:lnTo>
                  <a:lnTo>
                    <a:pt x="245" y="242"/>
                  </a:lnTo>
                  <a:lnTo>
                    <a:pt x="257" y="239"/>
                  </a:lnTo>
                  <a:lnTo>
                    <a:pt x="268" y="237"/>
                  </a:lnTo>
                  <a:lnTo>
                    <a:pt x="280" y="233"/>
                  </a:lnTo>
                  <a:lnTo>
                    <a:pt x="291" y="231"/>
                  </a:lnTo>
                  <a:lnTo>
                    <a:pt x="303" y="229"/>
                  </a:lnTo>
                  <a:lnTo>
                    <a:pt x="314" y="227"/>
                  </a:lnTo>
                  <a:lnTo>
                    <a:pt x="326" y="224"/>
                  </a:lnTo>
                  <a:lnTo>
                    <a:pt x="332" y="218"/>
                  </a:lnTo>
                  <a:lnTo>
                    <a:pt x="337" y="212"/>
                  </a:lnTo>
                  <a:lnTo>
                    <a:pt x="343" y="206"/>
                  </a:lnTo>
                  <a:lnTo>
                    <a:pt x="349" y="199"/>
                  </a:lnTo>
                  <a:lnTo>
                    <a:pt x="355" y="193"/>
                  </a:lnTo>
                  <a:lnTo>
                    <a:pt x="361" y="186"/>
                  </a:lnTo>
                  <a:lnTo>
                    <a:pt x="366" y="180"/>
                  </a:lnTo>
                  <a:lnTo>
                    <a:pt x="372" y="174"/>
                  </a:lnTo>
                  <a:lnTo>
                    <a:pt x="380" y="167"/>
                  </a:lnTo>
                  <a:lnTo>
                    <a:pt x="388" y="160"/>
                  </a:lnTo>
                  <a:lnTo>
                    <a:pt x="396" y="153"/>
                  </a:lnTo>
                  <a:lnTo>
                    <a:pt x="404" y="146"/>
                  </a:lnTo>
                  <a:lnTo>
                    <a:pt x="407" y="137"/>
                  </a:lnTo>
                  <a:lnTo>
                    <a:pt x="408" y="127"/>
                  </a:lnTo>
                  <a:lnTo>
                    <a:pt x="410" y="118"/>
                  </a:lnTo>
                  <a:lnTo>
                    <a:pt x="411" y="109"/>
                  </a:lnTo>
                  <a:lnTo>
                    <a:pt x="404" y="111"/>
                  </a:lnTo>
                  <a:lnTo>
                    <a:pt x="397" y="115"/>
                  </a:lnTo>
                  <a:lnTo>
                    <a:pt x="389" y="118"/>
                  </a:lnTo>
                  <a:lnTo>
                    <a:pt x="382" y="121"/>
                  </a:lnTo>
                  <a:lnTo>
                    <a:pt x="371" y="123"/>
                  </a:lnTo>
                  <a:lnTo>
                    <a:pt x="358" y="125"/>
                  </a:lnTo>
                  <a:lnTo>
                    <a:pt x="347" y="129"/>
                  </a:lnTo>
                  <a:lnTo>
                    <a:pt x="335" y="131"/>
                  </a:lnTo>
                  <a:lnTo>
                    <a:pt x="323" y="133"/>
                  </a:lnTo>
                  <a:lnTo>
                    <a:pt x="311" y="136"/>
                  </a:lnTo>
                  <a:lnTo>
                    <a:pt x="299" y="138"/>
                  </a:lnTo>
                  <a:lnTo>
                    <a:pt x="288" y="140"/>
                  </a:lnTo>
                  <a:lnTo>
                    <a:pt x="280" y="137"/>
                  </a:lnTo>
                  <a:lnTo>
                    <a:pt x="271" y="132"/>
                  </a:lnTo>
                  <a:lnTo>
                    <a:pt x="263" y="129"/>
                  </a:lnTo>
                  <a:lnTo>
                    <a:pt x="253" y="124"/>
                  </a:lnTo>
                  <a:lnTo>
                    <a:pt x="245" y="121"/>
                  </a:lnTo>
                  <a:lnTo>
                    <a:pt x="236" y="117"/>
                  </a:lnTo>
                  <a:lnTo>
                    <a:pt x="228" y="112"/>
                  </a:lnTo>
                  <a:lnTo>
                    <a:pt x="220" y="109"/>
                  </a:lnTo>
                  <a:lnTo>
                    <a:pt x="214" y="102"/>
                  </a:lnTo>
                  <a:lnTo>
                    <a:pt x="208" y="95"/>
                  </a:lnTo>
                  <a:lnTo>
                    <a:pt x="203" y="88"/>
                  </a:lnTo>
                  <a:lnTo>
                    <a:pt x="198" y="81"/>
                  </a:lnTo>
                  <a:lnTo>
                    <a:pt x="192" y="74"/>
                  </a:lnTo>
                  <a:lnTo>
                    <a:pt x="186" y="68"/>
                  </a:lnTo>
                  <a:lnTo>
                    <a:pt x="181" y="61"/>
                  </a:lnTo>
                  <a:lnTo>
                    <a:pt x="175" y="54"/>
                  </a:lnTo>
                  <a:lnTo>
                    <a:pt x="169" y="47"/>
                  </a:lnTo>
                  <a:lnTo>
                    <a:pt x="165" y="40"/>
                  </a:lnTo>
                  <a:lnTo>
                    <a:pt x="159" y="33"/>
                  </a:lnTo>
                  <a:lnTo>
                    <a:pt x="153" y="26"/>
                  </a:lnTo>
                  <a:lnTo>
                    <a:pt x="148" y="19"/>
                  </a:lnTo>
                  <a:lnTo>
                    <a:pt x="143" y="12"/>
                  </a:lnTo>
                  <a:lnTo>
                    <a:pt x="137" y="6"/>
                  </a:lnTo>
                  <a:lnTo>
                    <a:pt x="131" y="0"/>
                  </a:lnTo>
                  <a:lnTo>
                    <a:pt x="125" y="5"/>
                  </a:lnTo>
                  <a:lnTo>
                    <a:pt x="120" y="10"/>
                  </a:lnTo>
                  <a:lnTo>
                    <a:pt x="113" y="16"/>
                  </a:lnTo>
                  <a:lnTo>
                    <a:pt x="107" y="21"/>
                  </a:lnTo>
                  <a:lnTo>
                    <a:pt x="102" y="28"/>
                  </a:lnTo>
                  <a:lnTo>
                    <a:pt x="99" y="35"/>
                  </a:lnTo>
                  <a:lnTo>
                    <a:pt x="94" y="43"/>
                  </a:lnTo>
                  <a:lnTo>
                    <a:pt x="90" y="50"/>
                  </a:lnTo>
                  <a:lnTo>
                    <a:pt x="87" y="59"/>
                  </a:lnTo>
                  <a:lnTo>
                    <a:pt x="84" y="69"/>
                  </a:lnTo>
                  <a:lnTo>
                    <a:pt x="80" y="77"/>
                  </a:lnTo>
                  <a:lnTo>
                    <a:pt x="77" y="86"/>
                  </a:lnTo>
                  <a:lnTo>
                    <a:pt x="68" y="80"/>
                  </a:lnTo>
                  <a:lnTo>
                    <a:pt x="59" y="74"/>
                  </a:lnTo>
                  <a:lnTo>
                    <a:pt x="49" y="69"/>
                  </a:lnTo>
                  <a:lnTo>
                    <a:pt x="39" y="63"/>
                  </a:lnTo>
                  <a:lnTo>
                    <a:pt x="30" y="57"/>
                  </a:lnTo>
                  <a:lnTo>
                    <a:pt x="20" y="50"/>
                  </a:lnTo>
                  <a:lnTo>
                    <a:pt x="11" y="44"/>
                  </a:lnTo>
                  <a:lnTo>
                    <a:pt x="1" y="39"/>
                  </a:lnTo>
                  <a:lnTo>
                    <a:pt x="1" y="48"/>
                  </a:lnTo>
                  <a:lnTo>
                    <a:pt x="1" y="57"/>
                  </a:lnTo>
                  <a:lnTo>
                    <a:pt x="0" y="68"/>
                  </a:lnTo>
                  <a:lnTo>
                    <a:pt x="0" y="77"/>
                  </a:lnTo>
                  <a:close/>
                </a:path>
              </a:pathLst>
            </a:custGeom>
            <a:solidFill>
              <a:srgbClr val="9E8E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499"/>
            <p:cNvSpPr>
              <a:spLocks/>
            </p:cNvSpPr>
            <p:nvPr/>
          </p:nvSpPr>
          <p:spPr bwMode="auto">
            <a:xfrm>
              <a:off x="754063" y="5384801"/>
              <a:ext cx="320675" cy="173038"/>
            </a:xfrm>
            <a:custGeom>
              <a:avLst/>
              <a:gdLst>
                <a:gd name="T0" fmla="*/ 0 w 404"/>
                <a:gd name="T1" fmla="*/ 66 h 219"/>
                <a:gd name="T2" fmla="*/ 36 w 404"/>
                <a:gd name="T3" fmla="*/ 132 h 219"/>
                <a:gd name="T4" fmla="*/ 102 w 404"/>
                <a:gd name="T5" fmla="*/ 182 h 219"/>
                <a:gd name="T6" fmla="*/ 231 w 404"/>
                <a:gd name="T7" fmla="*/ 219 h 219"/>
                <a:gd name="T8" fmla="*/ 323 w 404"/>
                <a:gd name="T9" fmla="*/ 202 h 219"/>
                <a:gd name="T10" fmla="*/ 366 w 404"/>
                <a:gd name="T11" fmla="*/ 153 h 219"/>
                <a:gd name="T12" fmla="*/ 398 w 404"/>
                <a:gd name="T13" fmla="*/ 129 h 219"/>
                <a:gd name="T14" fmla="*/ 404 w 404"/>
                <a:gd name="T15" fmla="*/ 97 h 219"/>
                <a:gd name="T16" fmla="*/ 375 w 404"/>
                <a:gd name="T17" fmla="*/ 107 h 219"/>
                <a:gd name="T18" fmla="*/ 281 w 404"/>
                <a:gd name="T19" fmla="*/ 130 h 219"/>
                <a:gd name="T20" fmla="*/ 219 w 404"/>
                <a:gd name="T21" fmla="*/ 98 h 219"/>
                <a:gd name="T22" fmla="*/ 174 w 404"/>
                <a:gd name="T23" fmla="*/ 49 h 219"/>
                <a:gd name="T24" fmla="*/ 129 w 404"/>
                <a:gd name="T25" fmla="*/ 0 h 219"/>
                <a:gd name="T26" fmla="*/ 111 w 404"/>
                <a:gd name="T27" fmla="*/ 25 h 219"/>
                <a:gd name="T28" fmla="*/ 92 w 404"/>
                <a:gd name="T29" fmla="*/ 49 h 219"/>
                <a:gd name="T30" fmla="*/ 80 w 404"/>
                <a:gd name="T31" fmla="*/ 82 h 219"/>
                <a:gd name="T32" fmla="*/ 0 w 404"/>
                <a:gd name="T33" fmla="*/ 33 h 219"/>
                <a:gd name="T34" fmla="*/ 0 w 404"/>
                <a:gd name="T35" fmla="*/ 6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4" h="219">
                  <a:moveTo>
                    <a:pt x="0" y="66"/>
                  </a:moveTo>
                  <a:lnTo>
                    <a:pt x="36" y="132"/>
                  </a:lnTo>
                  <a:lnTo>
                    <a:pt x="102" y="182"/>
                  </a:lnTo>
                  <a:lnTo>
                    <a:pt x="231" y="219"/>
                  </a:lnTo>
                  <a:lnTo>
                    <a:pt x="323" y="202"/>
                  </a:lnTo>
                  <a:lnTo>
                    <a:pt x="366" y="153"/>
                  </a:lnTo>
                  <a:lnTo>
                    <a:pt x="398" y="129"/>
                  </a:lnTo>
                  <a:lnTo>
                    <a:pt x="404" y="97"/>
                  </a:lnTo>
                  <a:lnTo>
                    <a:pt x="375" y="107"/>
                  </a:lnTo>
                  <a:lnTo>
                    <a:pt x="281" y="130"/>
                  </a:lnTo>
                  <a:lnTo>
                    <a:pt x="219" y="98"/>
                  </a:lnTo>
                  <a:lnTo>
                    <a:pt x="174" y="49"/>
                  </a:lnTo>
                  <a:lnTo>
                    <a:pt x="129" y="0"/>
                  </a:lnTo>
                  <a:lnTo>
                    <a:pt x="111" y="25"/>
                  </a:lnTo>
                  <a:lnTo>
                    <a:pt x="92" y="49"/>
                  </a:lnTo>
                  <a:lnTo>
                    <a:pt x="80" y="82"/>
                  </a:lnTo>
                  <a:lnTo>
                    <a:pt x="0" y="33"/>
                  </a:lnTo>
                  <a:lnTo>
                    <a:pt x="0" y="66"/>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500"/>
            <p:cNvSpPr>
              <a:spLocks/>
            </p:cNvSpPr>
            <p:nvPr/>
          </p:nvSpPr>
          <p:spPr bwMode="auto">
            <a:xfrm>
              <a:off x="871538" y="4902201"/>
              <a:ext cx="271462" cy="484188"/>
            </a:xfrm>
            <a:custGeom>
              <a:avLst/>
              <a:gdLst>
                <a:gd name="T0" fmla="*/ 179 w 341"/>
                <a:gd name="T1" fmla="*/ 33 h 611"/>
                <a:gd name="T2" fmla="*/ 278 w 341"/>
                <a:gd name="T3" fmla="*/ 36 h 611"/>
                <a:gd name="T4" fmla="*/ 341 w 341"/>
                <a:gd name="T5" fmla="*/ 119 h 611"/>
                <a:gd name="T6" fmla="*/ 337 w 341"/>
                <a:gd name="T7" fmla="*/ 291 h 611"/>
                <a:gd name="T8" fmla="*/ 302 w 341"/>
                <a:gd name="T9" fmla="*/ 360 h 611"/>
                <a:gd name="T10" fmla="*/ 255 w 341"/>
                <a:gd name="T11" fmla="*/ 335 h 611"/>
                <a:gd name="T12" fmla="*/ 249 w 341"/>
                <a:gd name="T13" fmla="*/ 360 h 611"/>
                <a:gd name="T14" fmla="*/ 224 w 341"/>
                <a:gd name="T15" fmla="*/ 388 h 611"/>
                <a:gd name="T16" fmla="*/ 168 w 341"/>
                <a:gd name="T17" fmla="*/ 611 h 611"/>
                <a:gd name="T18" fmla="*/ 79 w 341"/>
                <a:gd name="T19" fmla="*/ 517 h 611"/>
                <a:gd name="T20" fmla="*/ 59 w 341"/>
                <a:gd name="T21" fmla="*/ 369 h 611"/>
                <a:gd name="T22" fmla="*/ 79 w 341"/>
                <a:gd name="T23" fmla="*/ 246 h 611"/>
                <a:gd name="T24" fmla="*/ 49 w 341"/>
                <a:gd name="T25" fmla="*/ 254 h 611"/>
                <a:gd name="T26" fmla="*/ 0 w 341"/>
                <a:gd name="T27" fmla="*/ 235 h 611"/>
                <a:gd name="T28" fmla="*/ 8 w 341"/>
                <a:gd name="T29" fmla="*/ 94 h 611"/>
                <a:gd name="T30" fmla="*/ 85 w 341"/>
                <a:gd name="T31" fmla="*/ 0 h 611"/>
                <a:gd name="T32" fmla="*/ 90 w 341"/>
                <a:gd name="T33" fmla="*/ 2 h 611"/>
                <a:gd name="T34" fmla="*/ 100 w 341"/>
                <a:gd name="T35" fmla="*/ 5 h 611"/>
                <a:gd name="T36" fmla="*/ 115 w 341"/>
                <a:gd name="T37" fmla="*/ 8 h 611"/>
                <a:gd name="T38" fmla="*/ 132 w 341"/>
                <a:gd name="T39" fmla="*/ 14 h 611"/>
                <a:gd name="T40" fmla="*/ 150 w 341"/>
                <a:gd name="T41" fmla="*/ 20 h 611"/>
                <a:gd name="T42" fmla="*/ 165 w 341"/>
                <a:gd name="T43" fmla="*/ 25 h 611"/>
                <a:gd name="T44" fmla="*/ 175 w 341"/>
                <a:gd name="T45" fmla="*/ 29 h 611"/>
                <a:gd name="T46" fmla="*/ 179 w 341"/>
                <a:gd name="T47" fmla="*/ 3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1" h="611">
                  <a:moveTo>
                    <a:pt x="179" y="33"/>
                  </a:moveTo>
                  <a:lnTo>
                    <a:pt x="278" y="36"/>
                  </a:lnTo>
                  <a:lnTo>
                    <a:pt x="341" y="119"/>
                  </a:lnTo>
                  <a:lnTo>
                    <a:pt x="337" y="291"/>
                  </a:lnTo>
                  <a:lnTo>
                    <a:pt x="302" y="360"/>
                  </a:lnTo>
                  <a:lnTo>
                    <a:pt x="255" y="335"/>
                  </a:lnTo>
                  <a:lnTo>
                    <a:pt x="249" y="360"/>
                  </a:lnTo>
                  <a:lnTo>
                    <a:pt x="224" y="388"/>
                  </a:lnTo>
                  <a:lnTo>
                    <a:pt x="168" y="611"/>
                  </a:lnTo>
                  <a:lnTo>
                    <a:pt x="79" y="517"/>
                  </a:lnTo>
                  <a:lnTo>
                    <a:pt x="59" y="369"/>
                  </a:lnTo>
                  <a:lnTo>
                    <a:pt x="79" y="246"/>
                  </a:lnTo>
                  <a:lnTo>
                    <a:pt x="49" y="254"/>
                  </a:lnTo>
                  <a:lnTo>
                    <a:pt x="0" y="235"/>
                  </a:lnTo>
                  <a:lnTo>
                    <a:pt x="8" y="94"/>
                  </a:lnTo>
                  <a:lnTo>
                    <a:pt x="85" y="0"/>
                  </a:lnTo>
                  <a:lnTo>
                    <a:pt x="90" y="2"/>
                  </a:lnTo>
                  <a:lnTo>
                    <a:pt x="100" y="5"/>
                  </a:lnTo>
                  <a:lnTo>
                    <a:pt x="115" y="8"/>
                  </a:lnTo>
                  <a:lnTo>
                    <a:pt x="132" y="14"/>
                  </a:lnTo>
                  <a:lnTo>
                    <a:pt x="150" y="20"/>
                  </a:lnTo>
                  <a:lnTo>
                    <a:pt x="165" y="25"/>
                  </a:lnTo>
                  <a:lnTo>
                    <a:pt x="175" y="29"/>
                  </a:lnTo>
                  <a:lnTo>
                    <a:pt x="179" y="33"/>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501"/>
            <p:cNvSpPr>
              <a:spLocks/>
            </p:cNvSpPr>
            <p:nvPr/>
          </p:nvSpPr>
          <p:spPr bwMode="auto">
            <a:xfrm>
              <a:off x="876300" y="4905376"/>
              <a:ext cx="261937" cy="461963"/>
            </a:xfrm>
            <a:custGeom>
              <a:avLst/>
              <a:gdLst>
                <a:gd name="T0" fmla="*/ 184 w 330"/>
                <a:gd name="T1" fmla="*/ 32 h 582"/>
                <a:gd name="T2" fmla="*/ 208 w 330"/>
                <a:gd name="T3" fmla="*/ 33 h 582"/>
                <a:gd name="T4" fmla="*/ 232 w 330"/>
                <a:gd name="T5" fmla="*/ 33 h 582"/>
                <a:gd name="T6" fmla="*/ 255 w 330"/>
                <a:gd name="T7" fmla="*/ 35 h 582"/>
                <a:gd name="T8" fmla="*/ 275 w 330"/>
                <a:gd name="T9" fmla="*/ 46 h 582"/>
                <a:gd name="T10" fmla="*/ 291 w 330"/>
                <a:gd name="T11" fmla="*/ 67 h 582"/>
                <a:gd name="T12" fmla="*/ 307 w 330"/>
                <a:gd name="T13" fmla="*/ 86 h 582"/>
                <a:gd name="T14" fmla="*/ 322 w 330"/>
                <a:gd name="T15" fmla="*/ 107 h 582"/>
                <a:gd name="T16" fmla="*/ 329 w 330"/>
                <a:gd name="T17" fmla="*/ 158 h 582"/>
                <a:gd name="T18" fmla="*/ 328 w 330"/>
                <a:gd name="T19" fmla="*/ 240 h 582"/>
                <a:gd name="T20" fmla="*/ 322 w 330"/>
                <a:gd name="T21" fmla="*/ 287 h 582"/>
                <a:gd name="T22" fmla="*/ 313 w 330"/>
                <a:gd name="T23" fmla="*/ 300 h 582"/>
                <a:gd name="T24" fmla="*/ 304 w 330"/>
                <a:gd name="T25" fmla="*/ 313 h 582"/>
                <a:gd name="T26" fmla="*/ 295 w 330"/>
                <a:gd name="T27" fmla="*/ 326 h 582"/>
                <a:gd name="T28" fmla="*/ 284 w 330"/>
                <a:gd name="T29" fmla="*/ 330 h 582"/>
                <a:gd name="T30" fmla="*/ 273 w 330"/>
                <a:gd name="T31" fmla="*/ 324 h 582"/>
                <a:gd name="T32" fmla="*/ 261 w 330"/>
                <a:gd name="T33" fmla="*/ 319 h 582"/>
                <a:gd name="T34" fmla="*/ 250 w 330"/>
                <a:gd name="T35" fmla="*/ 313 h 582"/>
                <a:gd name="T36" fmla="*/ 243 w 330"/>
                <a:gd name="T37" fmla="*/ 318 h 582"/>
                <a:gd name="T38" fmla="*/ 239 w 330"/>
                <a:gd name="T39" fmla="*/ 332 h 582"/>
                <a:gd name="T40" fmla="*/ 232 w 330"/>
                <a:gd name="T41" fmla="*/ 348 h 582"/>
                <a:gd name="T42" fmla="*/ 220 w 330"/>
                <a:gd name="T43" fmla="*/ 365 h 582"/>
                <a:gd name="T44" fmla="*/ 207 w 330"/>
                <a:gd name="T45" fmla="*/ 400 h 582"/>
                <a:gd name="T46" fmla="*/ 194 w 330"/>
                <a:gd name="T47" fmla="*/ 452 h 582"/>
                <a:gd name="T48" fmla="*/ 183 w 330"/>
                <a:gd name="T49" fmla="*/ 504 h 582"/>
                <a:gd name="T50" fmla="*/ 170 w 330"/>
                <a:gd name="T51" fmla="*/ 555 h 582"/>
                <a:gd name="T52" fmla="*/ 154 w 330"/>
                <a:gd name="T53" fmla="*/ 570 h 582"/>
                <a:gd name="T54" fmla="*/ 133 w 330"/>
                <a:gd name="T55" fmla="*/ 549 h 582"/>
                <a:gd name="T56" fmla="*/ 112 w 330"/>
                <a:gd name="T57" fmla="*/ 527 h 582"/>
                <a:gd name="T58" fmla="*/ 93 w 330"/>
                <a:gd name="T59" fmla="*/ 505 h 582"/>
                <a:gd name="T60" fmla="*/ 78 w 330"/>
                <a:gd name="T61" fmla="*/ 458 h 582"/>
                <a:gd name="T62" fmla="*/ 68 w 330"/>
                <a:gd name="T63" fmla="*/ 386 h 582"/>
                <a:gd name="T64" fmla="*/ 66 w 330"/>
                <a:gd name="T65" fmla="*/ 320 h 582"/>
                <a:gd name="T66" fmla="*/ 74 w 330"/>
                <a:gd name="T67" fmla="*/ 258 h 582"/>
                <a:gd name="T68" fmla="*/ 70 w 330"/>
                <a:gd name="T69" fmla="*/ 228 h 582"/>
                <a:gd name="T70" fmla="*/ 55 w 330"/>
                <a:gd name="T71" fmla="*/ 232 h 582"/>
                <a:gd name="T72" fmla="*/ 41 w 330"/>
                <a:gd name="T73" fmla="*/ 233 h 582"/>
                <a:gd name="T74" fmla="*/ 29 w 330"/>
                <a:gd name="T75" fmla="*/ 229 h 582"/>
                <a:gd name="T76" fmla="*/ 17 w 330"/>
                <a:gd name="T77" fmla="*/ 226 h 582"/>
                <a:gd name="T78" fmla="*/ 5 w 330"/>
                <a:gd name="T79" fmla="*/ 222 h 582"/>
                <a:gd name="T80" fmla="*/ 2 w 330"/>
                <a:gd name="T81" fmla="*/ 188 h 582"/>
                <a:gd name="T82" fmla="*/ 5 w 330"/>
                <a:gd name="T83" fmla="*/ 122 h 582"/>
                <a:gd name="T84" fmla="*/ 16 w 330"/>
                <a:gd name="T85" fmla="*/ 78 h 582"/>
                <a:gd name="T86" fmla="*/ 35 w 330"/>
                <a:gd name="T87" fmla="*/ 56 h 582"/>
                <a:gd name="T88" fmla="*/ 54 w 330"/>
                <a:gd name="T89" fmla="*/ 33 h 582"/>
                <a:gd name="T90" fmla="*/ 73 w 330"/>
                <a:gd name="T91" fmla="*/ 12 h 582"/>
                <a:gd name="T92" fmla="*/ 86 w 330"/>
                <a:gd name="T93" fmla="*/ 1 h 582"/>
                <a:gd name="T94" fmla="*/ 111 w 330"/>
                <a:gd name="T95" fmla="*/ 8 h 582"/>
                <a:gd name="T96" fmla="*/ 145 w 330"/>
                <a:gd name="T97" fmla="*/ 20 h 582"/>
                <a:gd name="T98" fmla="*/ 169 w 330"/>
                <a:gd name="T99" fmla="*/ 2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0" h="582">
                  <a:moveTo>
                    <a:pt x="172" y="32"/>
                  </a:moveTo>
                  <a:lnTo>
                    <a:pt x="184" y="32"/>
                  </a:lnTo>
                  <a:lnTo>
                    <a:pt x="197" y="33"/>
                  </a:lnTo>
                  <a:lnTo>
                    <a:pt x="208" y="33"/>
                  </a:lnTo>
                  <a:lnTo>
                    <a:pt x="220" y="33"/>
                  </a:lnTo>
                  <a:lnTo>
                    <a:pt x="232" y="33"/>
                  </a:lnTo>
                  <a:lnTo>
                    <a:pt x="244" y="35"/>
                  </a:lnTo>
                  <a:lnTo>
                    <a:pt x="255" y="35"/>
                  </a:lnTo>
                  <a:lnTo>
                    <a:pt x="267" y="36"/>
                  </a:lnTo>
                  <a:lnTo>
                    <a:pt x="275" y="46"/>
                  </a:lnTo>
                  <a:lnTo>
                    <a:pt x="283" y="56"/>
                  </a:lnTo>
                  <a:lnTo>
                    <a:pt x="291" y="67"/>
                  </a:lnTo>
                  <a:lnTo>
                    <a:pt x="299" y="76"/>
                  </a:lnTo>
                  <a:lnTo>
                    <a:pt x="307" y="86"/>
                  </a:lnTo>
                  <a:lnTo>
                    <a:pt x="314" y="97"/>
                  </a:lnTo>
                  <a:lnTo>
                    <a:pt x="322" y="107"/>
                  </a:lnTo>
                  <a:lnTo>
                    <a:pt x="330" y="118"/>
                  </a:lnTo>
                  <a:lnTo>
                    <a:pt x="329" y="158"/>
                  </a:lnTo>
                  <a:lnTo>
                    <a:pt x="329" y="198"/>
                  </a:lnTo>
                  <a:lnTo>
                    <a:pt x="328" y="240"/>
                  </a:lnTo>
                  <a:lnTo>
                    <a:pt x="327" y="280"/>
                  </a:lnTo>
                  <a:lnTo>
                    <a:pt x="322" y="287"/>
                  </a:lnTo>
                  <a:lnTo>
                    <a:pt x="318" y="293"/>
                  </a:lnTo>
                  <a:lnTo>
                    <a:pt x="313" y="300"/>
                  </a:lnTo>
                  <a:lnTo>
                    <a:pt x="308" y="307"/>
                  </a:lnTo>
                  <a:lnTo>
                    <a:pt x="304" y="313"/>
                  </a:lnTo>
                  <a:lnTo>
                    <a:pt x="299" y="320"/>
                  </a:lnTo>
                  <a:lnTo>
                    <a:pt x="295" y="326"/>
                  </a:lnTo>
                  <a:lnTo>
                    <a:pt x="290" y="333"/>
                  </a:lnTo>
                  <a:lnTo>
                    <a:pt x="284" y="330"/>
                  </a:lnTo>
                  <a:lnTo>
                    <a:pt x="278" y="327"/>
                  </a:lnTo>
                  <a:lnTo>
                    <a:pt x="273" y="324"/>
                  </a:lnTo>
                  <a:lnTo>
                    <a:pt x="267" y="322"/>
                  </a:lnTo>
                  <a:lnTo>
                    <a:pt x="261" y="319"/>
                  </a:lnTo>
                  <a:lnTo>
                    <a:pt x="255" y="316"/>
                  </a:lnTo>
                  <a:lnTo>
                    <a:pt x="250" y="313"/>
                  </a:lnTo>
                  <a:lnTo>
                    <a:pt x="244" y="310"/>
                  </a:lnTo>
                  <a:lnTo>
                    <a:pt x="243" y="318"/>
                  </a:lnTo>
                  <a:lnTo>
                    <a:pt x="242" y="325"/>
                  </a:lnTo>
                  <a:lnTo>
                    <a:pt x="239" y="332"/>
                  </a:lnTo>
                  <a:lnTo>
                    <a:pt x="238" y="340"/>
                  </a:lnTo>
                  <a:lnTo>
                    <a:pt x="232" y="348"/>
                  </a:lnTo>
                  <a:lnTo>
                    <a:pt x="227" y="357"/>
                  </a:lnTo>
                  <a:lnTo>
                    <a:pt x="220" y="365"/>
                  </a:lnTo>
                  <a:lnTo>
                    <a:pt x="214" y="373"/>
                  </a:lnTo>
                  <a:lnTo>
                    <a:pt x="207" y="400"/>
                  </a:lnTo>
                  <a:lnTo>
                    <a:pt x="201" y="425"/>
                  </a:lnTo>
                  <a:lnTo>
                    <a:pt x="194" y="452"/>
                  </a:lnTo>
                  <a:lnTo>
                    <a:pt x="189" y="477"/>
                  </a:lnTo>
                  <a:lnTo>
                    <a:pt x="183" y="504"/>
                  </a:lnTo>
                  <a:lnTo>
                    <a:pt x="177" y="530"/>
                  </a:lnTo>
                  <a:lnTo>
                    <a:pt x="170" y="555"/>
                  </a:lnTo>
                  <a:lnTo>
                    <a:pt x="164" y="582"/>
                  </a:lnTo>
                  <a:lnTo>
                    <a:pt x="154" y="570"/>
                  </a:lnTo>
                  <a:lnTo>
                    <a:pt x="144" y="560"/>
                  </a:lnTo>
                  <a:lnTo>
                    <a:pt x="133" y="549"/>
                  </a:lnTo>
                  <a:lnTo>
                    <a:pt x="123" y="537"/>
                  </a:lnTo>
                  <a:lnTo>
                    <a:pt x="112" y="527"/>
                  </a:lnTo>
                  <a:lnTo>
                    <a:pt x="102" y="515"/>
                  </a:lnTo>
                  <a:lnTo>
                    <a:pt x="93" y="505"/>
                  </a:lnTo>
                  <a:lnTo>
                    <a:pt x="83" y="493"/>
                  </a:lnTo>
                  <a:lnTo>
                    <a:pt x="78" y="458"/>
                  </a:lnTo>
                  <a:lnTo>
                    <a:pt x="72" y="422"/>
                  </a:lnTo>
                  <a:lnTo>
                    <a:pt x="68" y="386"/>
                  </a:lnTo>
                  <a:lnTo>
                    <a:pt x="63" y="350"/>
                  </a:lnTo>
                  <a:lnTo>
                    <a:pt x="66" y="320"/>
                  </a:lnTo>
                  <a:lnTo>
                    <a:pt x="71" y="289"/>
                  </a:lnTo>
                  <a:lnTo>
                    <a:pt x="74" y="258"/>
                  </a:lnTo>
                  <a:lnTo>
                    <a:pt x="78" y="226"/>
                  </a:lnTo>
                  <a:lnTo>
                    <a:pt x="70" y="228"/>
                  </a:lnTo>
                  <a:lnTo>
                    <a:pt x="63" y="230"/>
                  </a:lnTo>
                  <a:lnTo>
                    <a:pt x="55" y="232"/>
                  </a:lnTo>
                  <a:lnTo>
                    <a:pt x="47" y="234"/>
                  </a:lnTo>
                  <a:lnTo>
                    <a:pt x="41" y="233"/>
                  </a:lnTo>
                  <a:lnTo>
                    <a:pt x="35" y="230"/>
                  </a:lnTo>
                  <a:lnTo>
                    <a:pt x="29" y="229"/>
                  </a:lnTo>
                  <a:lnTo>
                    <a:pt x="24" y="227"/>
                  </a:lnTo>
                  <a:lnTo>
                    <a:pt x="17" y="226"/>
                  </a:lnTo>
                  <a:lnTo>
                    <a:pt x="11" y="224"/>
                  </a:lnTo>
                  <a:lnTo>
                    <a:pt x="5" y="222"/>
                  </a:lnTo>
                  <a:lnTo>
                    <a:pt x="0" y="221"/>
                  </a:lnTo>
                  <a:lnTo>
                    <a:pt x="2" y="188"/>
                  </a:lnTo>
                  <a:lnTo>
                    <a:pt x="3" y="154"/>
                  </a:lnTo>
                  <a:lnTo>
                    <a:pt x="5" y="122"/>
                  </a:lnTo>
                  <a:lnTo>
                    <a:pt x="6" y="89"/>
                  </a:lnTo>
                  <a:lnTo>
                    <a:pt x="16" y="78"/>
                  </a:lnTo>
                  <a:lnTo>
                    <a:pt x="26" y="67"/>
                  </a:lnTo>
                  <a:lnTo>
                    <a:pt x="35" y="56"/>
                  </a:lnTo>
                  <a:lnTo>
                    <a:pt x="44" y="45"/>
                  </a:lnTo>
                  <a:lnTo>
                    <a:pt x="54" y="33"/>
                  </a:lnTo>
                  <a:lnTo>
                    <a:pt x="64" y="22"/>
                  </a:lnTo>
                  <a:lnTo>
                    <a:pt x="73" y="12"/>
                  </a:lnTo>
                  <a:lnTo>
                    <a:pt x="83" y="0"/>
                  </a:lnTo>
                  <a:lnTo>
                    <a:pt x="86" y="1"/>
                  </a:lnTo>
                  <a:lnTo>
                    <a:pt x="96" y="5"/>
                  </a:lnTo>
                  <a:lnTo>
                    <a:pt x="111" y="8"/>
                  </a:lnTo>
                  <a:lnTo>
                    <a:pt x="127" y="14"/>
                  </a:lnTo>
                  <a:lnTo>
                    <a:pt x="145" y="20"/>
                  </a:lnTo>
                  <a:lnTo>
                    <a:pt x="159" y="24"/>
                  </a:lnTo>
                  <a:lnTo>
                    <a:pt x="169" y="29"/>
                  </a:lnTo>
                  <a:lnTo>
                    <a:pt x="172" y="32"/>
                  </a:lnTo>
                  <a:close/>
                </a:path>
              </a:pathLst>
            </a:custGeom>
            <a:solidFill>
              <a:srgbClr val="BA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502"/>
            <p:cNvSpPr>
              <a:spLocks/>
            </p:cNvSpPr>
            <p:nvPr/>
          </p:nvSpPr>
          <p:spPr bwMode="auto">
            <a:xfrm>
              <a:off x="877888" y="4910138"/>
              <a:ext cx="255587" cy="438150"/>
            </a:xfrm>
            <a:custGeom>
              <a:avLst/>
              <a:gdLst>
                <a:gd name="T0" fmla="*/ 180 w 322"/>
                <a:gd name="T1" fmla="*/ 31 h 552"/>
                <a:gd name="T2" fmla="*/ 203 w 322"/>
                <a:gd name="T3" fmla="*/ 32 h 552"/>
                <a:gd name="T4" fmla="*/ 226 w 322"/>
                <a:gd name="T5" fmla="*/ 33 h 552"/>
                <a:gd name="T6" fmla="*/ 248 w 322"/>
                <a:gd name="T7" fmla="*/ 34 h 552"/>
                <a:gd name="T8" fmla="*/ 267 w 322"/>
                <a:gd name="T9" fmla="*/ 45 h 552"/>
                <a:gd name="T10" fmla="*/ 282 w 322"/>
                <a:gd name="T11" fmla="*/ 64 h 552"/>
                <a:gd name="T12" fmla="*/ 299 w 322"/>
                <a:gd name="T13" fmla="*/ 84 h 552"/>
                <a:gd name="T14" fmla="*/ 314 w 322"/>
                <a:gd name="T15" fmla="*/ 103 h 552"/>
                <a:gd name="T16" fmla="*/ 320 w 322"/>
                <a:gd name="T17" fmla="*/ 153 h 552"/>
                <a:gd name="T18" fmla="*/ 320 w 322"/>
                <a:gd name="T19" fmla="*/ 229 h 552"/>
                <a:gd name="T20" fmla="*/ 315 w 322"/>
                <a:gd name="T21" fmla="*/ 271 h 552"/>
                <a:gd name="T22" fmla="*/ 305 w 322"/>
                <a:gd name="T23" fmla="*/ 281 h 552"/>
                <a:gd name="T24" fmla="*/ 295 w 322"/>
                <a:gd name="T25" fmla="*/ 291 h 552"/>
                <a:gd name="T26" fmla="*/ 285 w 322"/>
                <a:gd name="T27" fmla="*/ 301 h 552"/>
                <a:gd name="T28" fmla="*/ 274 w 322"/>
                <a:gd name="T29" fmla="*/ 303 h 552"/>
                <a:gd name="T30" fmla="*/ 264 w 322"/>
                <a:gd name="T31" fmla="*/ 297 h 552"/>
                <a:gd name="T32" fmla="*/ 252 w 322"/>
                <a:gd name="T33" fmla="*/ 292 h 552"/>
                <a:gd name="T34" fmla="*/ 242 w 322"/>
                <a:gd name="T35" fmla="*/ 287 h 552"/>
                <a:gd name="T36" fmla="*/ 235 w 322"/>
                <a:gd name="T37" fmla="*/ 292 h 552"/>
                <a:gd name="T38" fmla="*/ 232 w 322"/>
                <a:gd name="T39" fmla="*/ 310 h 552"/>
                <a:gd name="T40" fmla="*/ 224 w 322"/>
                <a:gd name="T41" fmla="*/ 328 h 552"/>
                <a:gd name="T42" fmla="*/ 211 w 322"/>
                <a:gd name="T43" fmla="*/ 349 h 552"/>
                <a:gd name="T44" fmla="*/ 199 w 322"/>
                <a:gd name="T45" fmla="*/ 384 h 552"/>
                <a:gd name="T46" fmla="*/ 189 w 322"/>
                <a:gd name="T47" fmla="*/ 432 h 552"/>
                <a:gd name="T48" fmla="*/ 179 w 322"/>
                <a:gd name="T49" fmla="*/ 479 h 552"/>
                <a:gd name="T50" fmla="*/ 168 w 322"/>
                <a:gd name="T51" fmla="*/ 528 h 552"/>
                <a:gd name="T52" fmla="*/ 153 w 322"/>
                <a:gd name="T53" fmla="*/ 541 h 552"/>
                <a:gd name="T54" fmla="*/ 134 w 322"/>
                <a:gd name="T55" fmla="*/ 521 h 552"/>
                <a:gd name="T56" fmla="*/ 115 w 322"/>
                <a:gd name="T57" fmla="*/ 499 h 552"/>
                <a:gd name="T58" fmla="*/ 97 w 322"/>
                <a:gd name="T59" fmla="*/ 478 h 552"/>
                <a:gd name="T60" fmla="*/ 83 w 322"/>
                <a:gd name="T61" fmla="*/ 434 h 552"/>
                <a:gd name="T62" fmla="*/ 74 w 322"/>
                <a:gd name="T63" fmla="*/ 365 h 552"/>
                <a:gd name="T64" fmla="*/ 71 w 322"/>
                <a:gd name="T65" fmla="*/ 301 h 552"/>
                <a:gd name="T66" fmla="*/ 77 w 322"/>
                <a:gd name="T67" fmla="*/ 238 h 552"/>
                <a:gd name="T68" fmla="*/ 71 w 322"/>
                <a:gd name="T69" fmla="*/ 207 h 552"/>
                <a:gd name="T70" fmla="*/ 55 w 322"/>
                <a:gd name="T71" fmla="*/ 211 h 552"/>
                <a:gd name="T72" fmla="*/ 41 w 322"/>
                <a:gd name="T73" fmla="*/ 212 h 552"/>
                <a:gd name="T74" fmla="*/ 30 w 322"/>
                <a:gd name="T75" fmla="*/ 211 h 552"/>
                <a:gd name="T76" fmla="*/ 17 w 322"/>
                <a:gd name="T77" fmla="*/ 208 h 552"/>
                <a:gd name="T78" fmla="*/ 6 w 322"/>
                <a:gd name="T79" fmla="*/ 207 h 552"/>
                <a:gd name="T80" fmla="*/ 2 w 322"/>
                <a:gd name="T81" fmla="*/ 176 h 552"/>
                <a:gd name="T82" fmla="*/ 6 w 322"/>
                <a:gd name="T83" fmla="*/ 114 h 552"/>
                <a:gd name="T84" fmla="*/ 17 w 322"/>
                <a:gd name="T85" fmla="*/ 74 h 552"/>
                <a:gd name="T86" fmla="*/ 36 w 322"/>
                <a:gd name="T87" fmla="*/ 53 h 552"/>
                <a:gd name="T88" fmla="*/ 53 w 322"/>
                <a:gd name="T89" fmla="*/ 31 h 552"/>
                <a:gd name="T90" fmla="*/ 71 w 322"/>
                <a:gd name="T91" fmla="*/ 10 h 552"/>
                <a:gd name="T92" fmla="*/ 84 w 322"/>
                <a:gd name="T93" fmla="*/ 1 h 552"/>
                <a:gd name="T94" fmla="*/ 108 w 322"/>
                <a:gd name="T95" fmla="*/ 8 h 552"/>
                <a:gd name="T96" fmla="*/ 141 w 322"/>
                <a:gd name="T97" fmla="*/ 18 h 552"/>
                <a:gd name="T98" fmla="*/ 165 w 322"/>
                <a:gd name="T99" fmla="*/ 27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2" h="552">
                  <a:moveTo>
                    <a:pt x="168" y="31"/>
                  </a:moveTo>
                  <a:lnTo>
                    <a:pt x="180" y="31"/>
                  </a:lnTo>
                  <a:lnTo>
                    <a:pt x="191" y="32"/>
                  </a:lnTo>
                  <a:lnTo>
                    <a:pt x="203" y="32"/>
                  </a:lnTo>
                  <a:lnTo>
                    <a:pt x="214" y="32"/>
                  </a:lnTo>
                  <a:lnTo>
                    <a:pt x="226" y="33"/>
                  </a:lnTo>
                  <a:lnTo>
                    <a:pt x="236" y="33"/>
                  </a:lnTo>
                  <a:lnTo>
                    <a:pt x="248" y="34"/>
                  </a:lnTo>
                  <a:lnTo>
                    <a:pt x="259" y="34"/>
                  </a:lnTo>
                  <a:lnTo>
                    <a:pt x="267" y="45"/>
                  </a:lnTo>
                  <a:lnTo>
                    <a:pt x="275" y="54"/>
                  </a:lnTo>
                  <a:lnTo>
                    <a:pt x="282" y="64"/>
                  </a:lnTo>
                  <a:lnTo>
                    <a:pt x="290" y="74"/>
                  </a:lnTo>
                  <a:lnTo>
                    <a:pt x="299" y="84"/>
                  </a:lnTo>
                  <a:lnTo>
                    <a:pt x="307" y="94"/>
                  </a:lnTo>
                  <a:lnTo>
                    <a:pt x="314" y="103"/>
                  </a:lnTo>
                  <a:lnTo>
                    <a:pt x="322" y="114"/>
                  </a:lnTo>
                  <a:lnTo>
                    <a:pt x="320" y="153"/>
                  </a:lnTo>
                  <a:lnTo>
                    <a:pt x="320" y="191"/>
                  </a:lnTo>
                  <a:lnTo>
                    <a:pt x="320" y="229"/>
                  </a:lnTo>
                  <a:lnTo>
                    <a:pt x="319" y="266"/>
                  </a:lnTo>
                  <a:lnTo>
                    <a:pt x="315" y="271"/>
                  </a:lnTo>
                  <a:lnTo>
                    <a:pt x="310" y="276"/>
                  </a:lnTo>
                  <a:lnTo>
                    <a:pt x="305" y="281"/>
                  </a:lnTo>
                  <a:lnTo>
                    <a:pt x="300" y="286"/>
                  </a:lnTo>
                  <a:lnTo>
                    <a:pt x="295" y="291"/>
                  </a:lnTo>
                  <a:lnTo>
                    <a:pt x="290" y="296"/>
                  </a:lnTo>
                  <a:lnTo>
                    <a:pt x="285" y="301"/>
                  </a:lnTo>
                  <a:lnTo>
                    <a:pt x="280" y="305"/>
                  </a:lnTo>
                  <a:lnTo>
                    <a:pt x="274" y="303"/>
                  </a:lnTo>
                  <a:lnTo>
                    <a:pt x="269" y="299"/>
                  </a:lnTo>
                  <a:lnTo>
                    <a:pt x="264" y="297"/>
                  </a:lnTo>
                  <a:lnTo>
                    <a:pt x="258" y="295"/>
                  </a:lnTo>
                  <a:lnTo>
                    <a:pt x="252" y="292"/>
                  </a:lnTo>
                  <a:lnTo>
                    <a:pt x="248" y="289"/>
                  </a:lnTo>
                  <a:lnTo>
                    <a:pt x="242" y="287"/>
                  </a:lnTo>
                  <a:lnTo>
                    <a:pt x="236" y="284"/>
                  </a:lnTo>
                  <a:lnTo>
                    <a:pt x="235" y="292"/>
                  </a:lnTo>
                  <a:lnTo>
                    <a:pt x="233" y="302"/>
                  </a:lnTo>
                  <a:lnTo>
                    <a:pt x="232" y="310"/>
                  </a:lnTo>
                  <a:lnTo>
                    <a:pt x="229" y="318"/>
                  </a:lnTo>
                  <a:lnTo>
                    <a:pt x="224" y="328"/>
                  </a:lnTo>
                  <a:lnTo>
                    <a:pt x="218" y="339"/>
                  </a:lnTo>
                  <a:lnTo>
                    <a:pt x="211" y="349"/>
                  </a:lnTo>
                  <a:lnTo>
                    <a:pt x="205" y="359"/>
                  </a:lnTo>
                  <a:lnTo>
                    <a:pt x="199" y="384"/>
                  </a:lnTo>
                  <a:lnTo>
                    <a:pt x="195" y="408"/>
                  </a:lnTo>
                  <a:lnTo>
                    <a:pt x="189" y="432"/>
                  </a:lnTo>
                  <a:lnTo>
                    <a:pt x="184" y="455"/>
                  </a:lnTo>
                  <a:lnTo>
                    <a:pt x="179" y="479"/>
                  </a:lnTo>
                  <a:lnTo>
                    <a:pt x="173" y="503"/>
                  </a:lnTo>
                  <a:lnTo>
                    <a:pt x="168" y="528"/>
                  </a:lnTo>
                  <a:lnTo>
                    <a:pt x="163" y="552"/>
                  </a:lnTo>
                  <a:lnTo>
                    <a:pt x="153" y="541"/>
                  </a:lnTo>
                  <a:lnTo>
                    <a:pt x="144" y="531"/>
                  </a:lnTo>
                  <a:lnTo>
                    <a:pt x="134" y="521"/>
                  </a:lnTo>
                  <a:lnTo>
                    <a:pt x="124" y="509"/>
                  </a:lnTo>
                  <a:lnTo>
                    <a:pt x="115" y="499"/>
                  </a:lnTo>
                  <a:lnTo>
                    <a:pt x="106" y="488"/>
                  </a:lnTo>
                  <a:lnTo>
                    <a:pt x="97" y="478"/>
                  </a:lnTo>
                  <a:lnTo>
                    <a:pt x="88" y="468"/>
                  </a:lnTo>
                  <a:lnTo>
                    <a:pt x="83" y="434"/>
                  </a:lnTo>
                  <a:lnTo>
                    <a:pt x="78" y="400"/>
                  </a:lnTo>
                  <a:lnTo>
                    <a:pt x="74" y="365"/>
                  </a:lnTo>
                  <a:lnTo>
                    <a:pt x="69" y="332"/>
                  </a:lnTo>
                  <a:lnTo>
                    <a:pt x="71" y="301"/>
                  </a:lnTo>
                  <a:lnTo>
                    <a:pt x="75" y="269"/>
                  </a:lnTo>
                  <a:lnTo>
                    <a:pt x="77" y="238"/>
                  </a:lnTo>
                  <a:lnTo>
                    <a:pt x="80" y="206"/>
                  </a:lnTo>
                  <a:lnTo>
                    <a:pt x="71" y="207"/>
                  </a:lnTo>
                  <a:lnTo>
                    <a:pt x="63" y="210"/>
                  </a:lnTo>
                  <a:lnTo>
                    <a:pt x="55" y="211"/>
                  </a:lnTo>
                  <a:lnTo>
                    <a:pt x="47" y="213"/>
                  </a:lnTo>
                  <a:lnTo>
                    <a:pt x="41" y="212"/>
                  </a:lnTo>
                  <a:lnTo>
                    <a:pt x="36" y="211"/>
                  </a:lnTo>
                  <a:lnTo>
                    <a:pt x="30" y="211"/>
                  </a:lnTo>
                  <a:lnTo>
                    <a:pt x="24" y="210"/>
                  </a:lnTo>
                  <a:lnTo>
                    <a:pt x="17" y="208"/>
                  </a:lnTo>
                  <a:lnTo>
                    <a:pt x="12" y="207"/>
                  </a:lnTo>
                  <a:lnTo>
                    <a:pt x="6" y="207"/>
                  </a:lnTo>
                  <a:lnTo>
                    <a:pt x="0" y="206"/>
                  </a:lnTo>
                  <a:lnTo>
                    <a:pt x="2" y="176"/>
                  </a:lnTo>
                  <a:lnTo>
                    <a:pt x="3" y="145"/>
                  </a:lnTo>
                  <a:lnTo>
                    <a:pt x="6" y="114"/>
                  </a:lnTo>
                  <a:lnTo>
                    <a:pt x="8" y="84"/>
                  </a:lnTo>
                  <a:lnTo>
                    <a:pt x="17" y="74"/>
                  </a:lnTo>
                  <a:lnTo>
                    <a:pt x="26" y="63"/>
                  </a:lnTo>
                  <a:lnTo>
                    <a:pt x="36" y="53"/>
                  </a:lnTo>
                  <a:lnTo>
                    <a:pt x="45" y="41"/>
                  </a:lnTo>
                  <a:lnTo>
                    <a:pt x="53" y="31"/>
                  </a:lnTo>
                  <a:lnTo>
                    <a:pt x="62" y="21"/>
                  </a:lnTo>
                  <a:lnTo>
                    <a:pt x="71" y="10"/>
                  </a:lnTo>
                  <a:lnTo>
                    <a:pt x="81" y="0"/>
                  </a:lnTo>
                  <a:lnTo>
                    <a:pt x="84" y="1"/>
                  </a:lnTo>
                  <a:lnTo>
                    <a:pt x="95" y="3"/>
                  </a:lnTo>
                  <a:lnTo>
                    <a:pt x="108" y="8"/>
                  </a:lnTo>
                  <a:lnTo>
                    <a:pt x="124" y="12"/>
                  </a:lnTo>
                  <a:lnTo>
                    <a:pt x="141" y="18"/>
                  </a:lnTo>
                  <a:lnTo>
                    <a:pt x="156" y="23"/>
                  </a:lnTo>
                  <a:lnTo>
                    <a:pt x="165" y="27"/>
                  </a:lnTo>
                  <a:lnTo>
                    <a:pt x="168" y="31"/>
                  </a:lnTo>
                  <a:close/>
                </a:path>
              </a:pathLst>
            </a:custGeom>
            <a:solidFill>
              <a:srgbClr val="A8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503"/>
            <p:cNvSpPr>
              <a:spLocks/>
            </p:cNvSpPr>
            <p:nvPr/>
          </p:nvSpPr>
          <p:spPr bwMode="auto">
            <a:xfrm>
              <a:off x="881063" y="4913313"/>
              <a:ext cx="247650" cy="415925"/>
            </a:xfrm>
            <a:custGeom>
              <a:avLst/>
              <a:gdLst>
                <a:gd name="T0" fmla="*/ 176 w 313"/>
                <a:gd name="T1" fmla="*/ 32 h 524"/>
                <a:gd name="T2" fmla="*/ 198 w 313"/>
                <a:gd name="T3" fmla="*/ 33 h 524"/>
                <a:gd name="T4" fmla="*/ 219 w 313"/>
                <a:gd name="T5" fmla="*/ 34 h 524"/>
                <a:gd name="T6" fmla="*/ 241 w 313"/>
                <a:gd name="T7" fmla="*/ 35 h 524"/>
                <a:gd name="T8" fmla="*/ 259 w 313"/>
                <a:gd name="T9" fmla="*/ 45 h 524"/>
                <a:gd name="T10" fmla="*/ 274 w 313"/>
                <a:gd name="T11" fmla="*/ 65 h 524"/>
                <a:gd name="T12" fmla="*/ 290 w 313"/>
                <a:gd name="T13" fmla="*/ 83 h 524"/>
                <a:gd name="T14" fmla="*/ 305 w 313"/>
                <a:gd name="T15" fmla="*/ 103 h 524"/>
                <a:gd name="T16" fmla="*/ 313 w 313"/>
                <a:gd name="T17" fmla="*/ 149 h 524"/>
                <a:gd name="T18" fmla="*/ 312 w 313"/>
                <a:gd name="T19" fmla="*/ 222 h 524"/>
                <a:gd name="T20" fmla="*/ 307 w 313"/>
                <a:gd name="T21" fmla="*/ 260 h 524"/>
                <a:gd name="T22" fmla="*/ 297 w 313"/>
                <a:gd name="T23" fmla="*/ 265 h 524"/>
                <a:gd name="T24" fmla="*/ 286 w 313"/>
                <a:gd name="T25" fmla="*/ 271 h 524"/>
                <a:gd name="T26" fmla="*/ 276 w 313"/>
                <a:gd name="T27" fmla="*/ 277 h 524"/>
                <a:gd name="T28" fmla="*/ 264 w 313"/>
                <a:gd name="T29" fmla="*/ 277 h 524"/>
                <a:gd name="T30" fmla="*/ 254 w 313"/>
                <a:gd name="T31" fmla="*/ 272 h 524"/>
                <a:gd name="T32" fmla="*/ 244 w 313"/>
                <a:gd name="T33" fmla="*/ 268 h 524"/>
                <a:gd name="T34" fmla="*/ 233 w 313"/>
                <a:gd name="T35" fmla="*/ 262 h 524"/>
                <a:gd name="T36" fmla="*/ 226 w 313"/>
                <a:gd name="T37" fmla="*/ 270 h 524"/>
                <a:gd name="T38" fmla="*/ 223 w 313"/>
                <a:gd name="T39" fmla="*/ 290 h 524"/>
                <a:gd name="T40" fmla="*/ 216 w 313"/>
                <a:gd name="T41" fmla="*/ 310 h 524"/>
                <a:gd name="T42" fmla="*/ 203 w 313"/>
                <a:gd name="T43" fmla="*/ 335 h 524"/>
                <a:gd name="T44" fmla="*/ 193 w 313"/>
                <a:gd name="T45" fmla="*/ 369 h 524"/>
                <a:gd name="T46" fmla="*/ 184 w 313"/>
                <a:gd name="T47" fmla="*/ 413 h 524"/>
                <a:gd name="T48" fmla="*/ 174 w 313"/>
                <a:gd name="T49" fmla="*/ 458 h 524"/>
                <a:gd name="T50" fmla="*/ 165 w 313"/>
                <a:gd name="T51" fmla="*/ 502 h 524"/>
                <a:gd name="T52" fmla="*/ 153 w 313"/>
                <a:gd name="T53" fmla="*/ 513 h 524"/>
                <a:gd name="T54" fmla="*/ 135 w 313"/>
                <a:gd name="T55" fmla="*/ 494 h 524"/>
                <a:gd name="T56" fmla="*/ 118 w 313"/>
                <a:gd name="T57" fmla="*/ 474 h 524"/>
                <a:gd name="T58" fmla="*/ 101 w 313"/>
                <a:gd name="T59" fmla="*/ 454 h 524"/>
                <a:gd name="T60" fmla="*/ 88 w 313"/>
                <a:gd name="T61" fmla="*/ 412 h 524"/>
                <a:gd name="T62" fmla="*/ 80 w 313"/>
                <a:gd name="T63" fmla="*/ 347 h 524"/>
                <a:gd name="T64" fmla="*/ 77 w 313"/>
                <a:gd name="T65" fmla="*/ 283 h 524"/>
                <a:gd name="T66" fmla="*/ 80 w 313"/>
                <a:gd name="T67" fmla="*/ 220 h 524"/>
                <a:gd name="T68" fmla="*/ 77 w 313"/>
                <a:gd name="T69" fmla="*/ 188 h 524"/>
                <a:gd name="T70" fmla="*/ 68 w 313"/>
                <a:gd name="T71" fmla="*/ 189 h 524"/>
                <a:gd name="T72" fmla="*/ 59 w 313"/>
                <a:gd name="T73" fmla="*/ 192 h 524"/>
                <a:gd name="T74" fmla="*/ 51 w 313"/>
                <a:gd name="T75" fmla="*/ 193 h 524"/>
                <a:gd name="T76" fmla="*/ 41 w 313"/>
                <a:gd name="T77" fmla="*/ 193 h 524"/>
                <a:gd name="T78" fmla="*/ 29 w 313"/>
                <a:gd name="T79" fmla="*/ 193 h 524"/>
                <a:gd name="T80" fmla="*/ 18 w 313"/>
                <a:gd name="T81" fmla="*/ 193 h 524"/>
                <a:gd name="T82" fmla="*/ 6 w 313"/>
                <a:gd name="T83" fmla="*/ 193 h 524"/>
                <a:gd name="T84" fmla="*/ 3 w 313"/>
                <a:gd name="T85" fmla="*/ 164 h 524"/>
                <a:gd name="T86" fmla="*/ 6 w 313"/>
                <a:gd name="T87" fmla="*/ 109 h 524"/>
                <a:gd name="T88" fmla="*/ 18 w 313"/>
                <a:gd name="T89" fmla="*/ 71 h 524"/>
                <a:gd name="T90" fmla="*/ 35 w 313"/>
                <a:gd name="T91" fmla="*/ 50 h 524"/>
                <a:gd name="T92" fmla="*/ 52 w 313"/>
                <a:gd name="T93" fmla="*/ 30 h 524"/>
                <a:gd name="T94" fmla="*/ 71 w 313"/>
                <a:gd name="T95" fmla="*/ 11 h 524"/>
                <a:gd name="T96" fmla="*/ 83 w 313"/>
                <a:gd name="T97" fmla="*/ 2 h 524"/>
                <a:gd name="T98" fmla="*/ 108 w 313"/>
                <a:gd name="T99" fmla="*/ 8 h 524"/>
                <a:gd name="T100" fmla="*/ 139 w 313"/>
                <a:gd name="T101" fmla="*/ 18 h 524"/>
                <a:gd name="T102" fmla="*/ 162 w 313"/>
                <a:gd name="T103" fmla="*/ 2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 h="524">
                  <a:moveTo>
                    <a:pt x="165" y="32"/>
                  </a:moveTo>
                  <a:lnTo>
                    <a:pt x="176" y="32"/>
                  </a:lnTo>
                  <a:lnTo>
                    <a:pt x="187" y="33"/>
                  </a:lnTo>
                  <a:lnTo>
                    <a:pt x="198" y="33"/>
                  </a:lnTo>
                  <a:lnTo>
                    <a:pt x="209" y="33"/>
                  </a:lnTo>
                  <a:lnTo>
                    <a:pt x="219" y="34"/>
                  </a:lnTo>
                  <a:lnTo>
                    <a:pt x="230" y="34"/>
                  </a:lnTo>
                  <a:lnTo>
                    <a:pt x="241" y="35"/>
                  </a:lnTo>
                  <a:lnTo>
                    <a:pt x="252" y="35"/>
                  </a:lnTo>
                  <a:lnTo>
                    <a:pt x="259" y="45"/>
                  </a:lnTo>
                  <a:lnTo>
                    <a:pt x="267" y="55"/>
                  </a:lnTo>
                  <a:lnTo>
                    <a:pt x="274" y="65"/>
                  </a:lnTo>
                  <a:lnTo>
                    <a:pt x="282" y="74"/>
                  </a:lnTo>
                  <a:lnTo>
                    <a:pt x="290" y="83"/>
                  </a:lnTo>
                  <a:lnTo>
                    <a:pt x="298" y="94"/>
                  </a:lnTo>
                  <a:lnTo>
                    <a:pt x="305" y="103"/>
                  </a:lnTo>
                  <a:lnTo>
                    <a:pt x="313" y="113"/>
                  </a:lnTo>
                  <a:lnTo>
                    <a:pt x="313" y="149"/>
                  </a:lnTo>
                  <a:lnTo>
                    <a:pt x="313" y="185"/>
                  </a:lnTo>
                  <a:lnTo>
                    <a:pt x="312" y="222"/>
                  </a:lnTo>
                  <a:lnTo>
                    <a:pt x="312" y="257"/>
                  </a:lnTo>
                  <a:lnTo>
                    <a:pt x="307" y="260"/>
                  </a:lnTo>
                  <a:lnTo>
                    <a:pt x="301" y="263"/>
                  </a:lnTo>
                  <a:lnTo>
                    <a:pt x="297" y="265"/>
                  </a:lnTo>
                  <a:lnTo>
                    <a:pt x="291" y="268"/>
                  </a:lnTo>
                  <a:lnTo>
                    <a:pt x="286" y="271"/>
                  </a:lnTo>
                  <a:lnTo>
                    <a:pt x="281" y="274"/>
                  </a:lnTo>
                  <a:lnTo>
                    <a:pt x="276" y="277"/>
                  </a:lnTo>
                  <a:lnTo>
                    <a:pt x="270" y="279"/>
                  </a:lnTo>
                  <a:lnTo>
                    <a:pt x="264" y="277"/>
                  </a:lnTo>
                  <a:lnTo>
                    <a:pt x="260" y="275"/>
                  </a:lnTo>
                  <a:lnTo>
                    <a:pt x="254" y="272"/>
                  </a:lnTo>
                  <a:lnTo>
                    <a:pt x="249" y="270"/>
                  </a:lnTo>
                  <a:lnTo>
                    <a:pt x="244" y="268"/>
                  </a:lnTo>
                  <a:lnTo>
                    <a:pt x="239" y="264"/>
                  </a:lnTo>
                  <a:lnTo>
                    <a:pt x="233" y="262"/>
                  </a:lnTo>
                  <a:lnTo>
                    <a:pt x="228" y="260"/>
                  </a:lnTo>
                  <a:lnTo>
                    <a:pt x="226" y="270"/>
                  </a:lnTo>
                  <a:lnTo>
                    <a:pt x="224" y="279"/>
                  </a:lnTo>
                  <a:lnTo>
                    <a:pt x="223" y="290"/>
                  </a:lnTo>
                  <a:lnTo>
                    <a:pt x="222" y="299"/>
                  </a:lnTo>
                  <a:lnTo>
                    <a:pt x="216" y="310"/>
                  </a:lnTo>
                  <a:lnTo>
                    <a:pt x="210" y="323"/>
                  </a:lnTo>
                  <a:lnTo>
                    <a:pt x="203" y="335"/>
                  </a:lnTo>
                  <a:lnTo>
                    <a:pt x="198" y="347"/>
                  </a:lnTo>
                  <a:lnTo>
                    <a:pt x="193" y="369"/>
                  </a:lnTo>
                  <a:lnTo>
                    <a:pt x="188" y="391"/>
                  </a:lnTo>
                  <a:lnTo>
                    <a:pt x="184" y="413"/>
                  </a:lnTo>
                  <a:lnTo>
                    <a:pt x="179" y="435"/>
                  </a:lnTo>
                  <a:lnTo>
                    <a:pt x="174" y="458"/>
                  </a:lnTo>
                  <a:lnTo>
                    <a:pt x="170" y="480"/>
                  </a:lnTo>
                  <a:lnTo>
                    <a:pt x="165" y="502"/>
                  </a:lnTo>
                  <a:lnTo>
                    <a:pt x="161" y="524"/>
                  </a:lnTo>
                  <a:lnTo>
                    <a:pt x="153" y="513"/>
                  </a:lnTo>
                  <a:lnTo>
                    <a:pt x="143" y="504"/>
                  </a:lnTo>
                  <a:lnTo>
                    <a:pt x="135" y="494"/>
                  </a:lnTo>
                  <a:lnTo>
                    <a:pt x="126" y="483"/>
                  </a:lnTo>
                  <a:lnTo>
                    <a:pt x="118" y="474"/>
                  </a:lnTo>
                  <a:lnTo>
                    <a:pt x="109" y="464"/>
                  </a:lnTo>
                  <a:lnTo>
                    <a:pt x="101" y="454"/>
                  </a:lnTo>
                  <a:lnTo>
                    <a:pt x="93" y="444"/>
                  </a:lnTo>
                  <a:lnTo>
                    <a:pt x="88" y="412"/>
                  </a:lnTo>
                  <a:lnTo>
                    <a:pt x="85" y="380"/>
                  </a:lnTo>
                  <a:lnTo>
                    <a:pt x="80" y="347"/>
                  </a:lnTo>
                  <a:lnTo>
                    <a:pt x="75" y="315"/>
                  </a:lnTo>
                  <a:lnTo>
                    <a:pt x="77" y="283"/>
                  </a:lnTo>
                  <a:lnTo>
                    <a:pt x="79" y="252"/>
                  </a:lnTo>
                  <a:lnTo>
                    <a:pt x="80" y="220"/>
                  </a:lnTo>
                  <a:lnTo>
                    <a:pt x="81" y="188"/>
                  </a:lnTo>
                  <a:lnTo>
                    <a:pt x="77" y="188"/>
                  </a:lnTo>
                  <a:lnTo>
                    <a:pt x="73" y="189"/>
                  </a:lnTo>
                  <a:lnTo>
                    <a:pt x="68" y="189"/>
                  </a:lnTo>
                  <a:lnTo>
                    <a:pt x="64" y="191"/>
                  </a:lnTo>
                  <a:lnTo>
                    <a:pt x="59" y="192"/>
                  </a:lnTo>
                  <a:lnTo>
                    <a:pt x="56" y="192"/>
                  </a:lnTo>
                  <a:lnTo>
                    <a:pt x="51" y="193"/>
                  </a:lnTo>
                  <a:lnTo>
                    <a:pt x="47" y="193"/>
                  </a:lnTo>
                  <a:lnTo>
                    <a:pt x="41" y="193"/>
                  </a:lnTo>
                  <a:lnTo>
                    <a:pt x="35" y="193"/>
                  </a:lnTo>
                  <a:lnTo>
                    <a:pt x="29" y="193"/>
                  </a:lnTo>
                  <a:lnTo>
                    <a:pt x="23" y="193"/>
                  </a:lnTo>
                  <a:lnTo>
                    <a:pt x="18" y="193"/>
                  </a:lnTo>
                  <a:lnTo>
                    <a:pt x="12" y="193"/>
                  </a:lnTo>
                  <a:lnTo>
                    <a:pt x="6" y="193"/>
                  </a:lnTo>
                  <a:lnTo>
                    <a:pt x="0" y="193"/>
                  </a:lnTo>
                  <a:lnTo>
                    <a:pt x="3" y="164"/>
                  </a:lnTo>
                  <a:lnTo>
                    <a:pt x="5" y="136"/>
                  </a:lnTo>
                  <a:lnTo>
                    <a:pt x="6" y="109"/>
                  </a:lnTo>
                  <a:lnTo>
                    <a:pt x="9" y="81"/>
                  </a:lnTo>
                  <a:lnTo>
                    <a:pt x="18" y="71"/>
                  </a:lnTo>
                  <a:lnTo>
                    <a:pt x="26" y="60"/>
                  </a:lnTo>
                  <a:lnTo>
                    <a:pt x="35" y="50"/>
                  </a:lnTo>
                  <a:lnTo>
                    <a:pt x="44" y="41"/>
                  </a:lnTo>
                  <a:lnTo>
                    <a:pt x="52" y="30"/>
                  </a:lnTo>
                  <a:lnTo>
                    <a:pt x="62" y="20"/>
                  </a:lnTo>
                  <a:lnTo>
                    <a:pt x="71" y="11"/>
                  </a:lnTo>
                  <a:lnTo>
                    <a:pt x="80" y="0"/>
                  </a:lnTo>
                  <a:lnTo>
                    <a:pt x="83" y="2"/>
                  </a:lnTo>
                  <a:lnTo>
                    <a:pt x="94" y="4"/>
                  </a:lnTo>
                  <a:lnTo>
                    <a:pt x="108" y="8"/>
                  </a:lnTo>
                  <a:lnTo>
                    <a:pt x="123" y="13"/>
                  </a:lnTo>
                  <a:lnTo>
                    <a:pt x="139" y="18"/>
                  </a:lnTo>
                  <a:lnTo>
                    <a:pt x="153" y="23"/>
                  </a:lnTo>
                  <a:lnTo>
                    <a:pt x="162" y="28"/>
                  </a:lnTo>
                  <a:lnTo>
                    <a:pt x="165" y="32"/>
                  </a:lnTo>
                  <a:close/>
                </a:path>
              </a:pathLst>
            </a:custGeom>
            <a:solidFill>
              <a:srgbClr val="932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504"/>
            <p:cNvSpPr>
              <a:spLocks/>
            </p:cNvSpPr>
            <p:nvPr/>
          </p:nvSpPr>
          <p:spPr bwMode="auto">
            <a:xfrm>
              <a:off x="885825" y="4918076"/>
              <a:ext cx="239712" cy="392113"/>
            </a:xfrm>
            <a:custGeom>
              <a:avLst/>
              <a:gdLst>
                <a:gd name="T0" fmla="*/ 169 w 302"/>
                <a:gd name="T1" fmla="*/ 30 h 493"/>
                <a:gd name="T2" fmla="*/ 190 w 302"/>
                <a:gd name="T3" fmla="*/ 31 h 493"/>
                <a:gd name="T4" fmla="*/ 210 w 302"/>
                <a:gd name="T5" fmla="*/ 32 h 493"/>
                <a:gd name="T6" fmla="*/ 231 w 302"/>
                <a:gd name="T7" fmla="*/ 34 h 493"/>
                <a:gd name="T8" fmla="*/ 249 w 302"/>
                <a:gd name="T9" fmla="*/ 43 h 493"/>
                <a:gd name="T10" fmla="*/ 264 w 302"/>
                <a:gd name="T11" fmla="*/ 62 h 493"/>
                <a:gd name="T12" fmla="*/ 279 w 302"/>
                <a:gd name="T13" fmla="*/ 81 h 493"/>
                <a:gd name="T14" fmla="*/ 294 w 302"/>
                <a:gd name="T15" fmla="*/ 100 h 493"/>
                <a:gd name="T16" fmla="*/ 302 w 302"/>
                <a:gd name="T17" fmla="*/ 143 h 493"/>
                <a:gd name="T18" fmla="*/ 302 w 302"/>
                <a:gd name="T19" fmla="*/ 211 h 493"/>
                <a:gd name="T20" fmla="*/ 296 w 302"/>
                <a:gd name="T21" fmla="*/ 246 h 493"/>
                <a:gd name="T22" fmla="*/ 286 w 302"/>
                <a:gd name="T23" fmla="*/ 247 h 493"/>
                <a:gd name="T24" fmla="*/ 276 w 302"/>
                <a:gd name="T25" fmla="*/ 249 h 493"/>
                <a:gd name="T26" fmla="*/ 265 w 302"/>
                <a:gd name="T27" fmla="*/ 251 h 493"/>
                <a:gd name="T28" fmla="*/ 255 w 302"/>
                <a:gd name="T29" fmla="*/ 250 h 493"/>
                <a:gd name="T30" fmla="*/ 244 w 302"/>
                <a:gd name="T31" fmla="*/ 246 h 493"/>
                <a:gd name="T32" fmla="*/ 234 w 302"/>
                <a:gd name="T33" fmla="*/ 241 h 493"/>
                <a:gd name="T34" fmla="*/ 224 w 302"/>
                <a:gd name="T35" fmla="*/ 236 h 493"/>
                <a:gd name="T36" fmla="*/ 217 w 302"/>
                <a:gd name="T37" fmla="*/ 244 h 493"/>
                <a:gd name="T38" fmla="*/ 213 w 302"/>
                <a:gd name="T39" fmla="*/ 266 h 493"/>
                <a:gd name="T40" fmla="*/ 205 w 302"/>
                <a:gd name="T41" fmla="*/ 292 h 493"/>
                <a:gd name="T42" fmla="*/ 194 w 302"/>
                <a:gd name="T43" fmla="*/ 319 h 493"/>
                <a:gd name="T44" fmla="*/ 180 w 302"/>
                <a:gd name="T45" fmla="*/ 374 h 493"/>
                <a:gd name="T46" fmla="*/ 165 w 302"/>
                <a:gd name="T47" fmla="*/ 453 h 493"/>
                <a:gd name="T48" fmla="*/ 149 w 302"/>
                <a:gd name="T49" fmla="*/ 484 h 493"/>
                <a:gd name="T50" fmla="*/ 134 w 302"/>
                <a:gd name="T51" fmla="*/ 466 h 493"/>
                <a:gd name="T52" fmla="*/ 118 w 302"/>
                <a:gd name="T53" fmla="*/ 446 h 493"/>
                <a:gd name="T54" fmla="*/ 103 w 302"/>
                <a:gd name="T55" fmla="*/ 428 h 493"/>
                <a:gd name="T56" fmla="*/ 91 w 302"/>
                <a:gd name="T57" fmla="*/ 387 h 493"/>
                <a:gd name="T58" fmla="*/ 84 w 302"/>
                <a:gd name="T59" fmla="*/ 326 h 493"/>
                <a:gd name="T60" fmla="*/ 80 w 302"/>
                <a:gd name="T61" fmla="*/ 263 h 493"/>
                <a:gd name="T62" fmla="*/ 80 w 302"/>
                <a:gd name="T63" fmla="*/ 200 h 493"/>
                <a:gd name="T64" fmla="*/ 75 w 302"/>
                <a:gd name="T65" fmla="*/ 168 h 493"/>
                <a:gd name="T66" fmla="*/ 67 w 302"/>
                <a:gd name="T67" fmla="*/ 170 h 493"/>
                <a:gd name="T68" fmla="*/ 58 w 302"/>
                <a:gd name="T69" fmla="*/ 171 h 493"/>
                <a:gd name="T70" fmla="*/ 48 w 302"/>
                <a:gd name="T71" fmla="*/ 172 h 493"/>
                <a:gd name="T72" fmla="*/ 38 w 302"/>
                <a:gd name="T73" fmla="*/ 173 h 493"/>
                <a:gd name="T74" fmla="*/ 27 w 302"/>
                <a:gd name="T75" fmla="*/ 174 h 493"/>
                <a:gd name="T76" fmla="*/ 16 w 302"/>
                <a:gd name="T77" fmla="*/ 175 h 493"/>
                <a:gd name="T78" fmla="*/ 6 w 302"/>
                <a:gd name="T79" fmla="*/ 176 h 493"/>
                <a:gd name="T80" fmla="*/ 2 w 302"/>
                <a:gd name="T81" fmla="*/ 152 h 493"/>
                <a:gd name="T82" fmla="*/ 6 w 302"/>
                <a:gd name="T83" fmla="*/ 100 h 493"/>
                <a:gd name="T84" fmla="*/ 16 w 302"/>
                <a:gd name="T85" fmla="*/ 66 h 493"/>
                <a:gd name="T86" fmla="*/ 33 w 302"/>
                <a:gd name="T87" fmla="*/ 46 h 493"/>
                <a:gd name="T88" fmla="*/ 51 w 302"/>
                <a:gd name="T89" fmla="*/ 28 h 493"/>
                <a:gd name="T90" fmla="*/ 68 w 302"/>
                <a:gd name="T91" fmla="*/ 9 h 493"/>
                <a:gd name="T92" fmla="*/ 80 w 302"/>
                <a:gd name="T93" fmla="*/ 1 h 493"/>
                <a:gd name="T94" fmla="*/ 103 w 302"/>
                <a:gd name="T95" fmla="*/ 8 h 493"/>
                <a:gd name="T96" fmla="*/ 134 w 302"/>
                <a:gd name="T97" fmla="*/ 17 h 493"/>
                <a:gd name="T98" fmla="*/ 156 w 302"/>
                <a:gd name="T99" fmla="*/ 2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493">
                  <a:moveTo>
                    <a:pt x="159" y="30"/>
                  </a:moveTo>
                  <a:lnTo>
                    <a:pt x="169" y="30"/>
                  </a:lnTo>
                  <a:lnTo>
                    <a:pt x="180" y="31"/>
                  </a:lnTo>
                  <a:lnTo>
                    <a:pt x="190" y="31"/>
                  </a:lnTo>
                  <a:lnTo>
                    <a:pt x="201" y="31"/>
                  </a:lnTo>
                  <a:lnTo>
                    <a:pt x="210" y="32"/>
                  </a:lnTo>
                  <a:lnTo>
                    <a:pt x="220" y="32"/>
                  </a:lnTo>
                  <a:lnTo>
                    <a:pt x="231" y="34"/>
                  </a:lnTo>
                  <a:lnTo>
                    <a:pt x="241" y="34"/>
                  </a:lnTo>
                  <a:lnTo>
                    <a:pt x="249" y="43"/>
                  </a:lnTo>
                  <a:lnTo>
                    <a:pt x="256" y="52"/>
                  </a:lnTo>
                  <a:lnTo>
                    <a:pt x="264" y="62"/>
                  </a:lnTo>
                  <a:lnTo>
                    <a:pt x="272" y="72"/>
                  </a:lnTo>
                  <a:lnTo>
                    <a:pt x="279" y="81"/>
                  </a:lnTo>
                  <a:lnTo>
                    <a:pt x="287" y="90"/>
                  </a:lnTo>
                  <a:lnTo>
                    <a:pt x="294" y="100"/>
                  </a:lnTo>
                  <a:lnTo>
                    <a:pt x="302" y="110"/>
                  </a:lnTo>
                  <a:lnTo>
                    <a:pt x="302" y="143"/>
                  </a:lnTo>
                  <a:lnTo>
                    <a:pt x="302" y="176"/>
                  </a:lnTo>
                  <a:lnTo>
                    <a:pt x="302" y="211"/>
                  </a:lnTo>
                  <a:lnTo>
                    <a:pt x="302" y="244"/>
                  </a:lnTo>
                  <a:lnTo>
                    <a:pt x="296" y="246"/>
                  </a:lnTo>
                  <a:lnTo>
                    <a:pt x="292" y="247"/>
                  </a:lnTo>
                  <a:lnTo>
                    <a:pt x="286" y="247"/>
                  </a:lnTo>
                  <a:lnTo>
                    <a:pt x="281" y="248"/>
                  </a:lnTo>
                  <a:lnTo>
                    <a:pt x="276" y="249"/>
                  </a:lnTo>
                  <a:lnTo>
                    <a:pt x="270" y="250"/>
                  </a:lnTo>
                  <a:lnTo>
                    <a:pt x="265" y="251"/>
                  </a:lnTo>
                  <a:lnTo>
                    <a:pt x="259" y="253"/>
                  </a:lnTo>
                  <a:lnTo>
                    <a:pt x="255" y="250"/>
                  </a:lnTo>
                  <a:lnTo>
                    <a:pt x="249" y="248"/>
                  </a:lnTo>
                  <a:lnTo>
                    <a:pt x="244" y="246"/>
                  </a:lnTo>
                  <a:lnTo>
                    <a:pt x="239" y="243"/>
                  </a:lnTo>
                  <a:lnTo>
                    <a:pt x="234" y="241"/>
                  </a:lnTo>
                  <a:lnTo>
                    <a:pt x="228" y="239"/>
                  </a:lnTo>
                  <a:lnTo>
                    <a:pt x="224" y="236"/>
                  </a:lnTo>
                  <a:lnTo>
                    <a:pt x="218" y="234"/>
                  </a:lnTo>
                  <a:lnTo>
                    <a:pt x="217" y="244"/>
                  </a:lnTo>
                  <a:lnTo>
                    <a:pt x="214" y="255"/>
                  </a:lnTo>
                  <a:lnTo>
                    <a:pt x="213" y="266"/>
                  </a:lnTo>
                  <a:lnTo>
                    <a:pt x="211" y="277"/>
                  </a:lnTo>
                  <a:lnTo>
                    <a:pt x="205" y="292"/>
                  </a:lnTo>
                  <a:lnTo>
                    <a:pt x="199" y="306"/>
                  </a:lnTo>
                  <a:lnTo>
                    <a:pt x="194" y="319"/>
                  </a:lnTo>
                  <a:lnTo>
                    <a:pt x="188" y="333"/>
                  </a:lnTo>
                  <a:lnTo>
                    <a:pt x="180" y="374"/>
                  </a:lnTo>
                  <a:lnTo>
                    <a:pt x="173" y="413"/>
                  </a:lnTo>
                  <a:lnTo>
                    <a:pt x="165" y="453"/>
                  </a:lnTo>
                  <a:lnTo>
                    <a:pt x="157" y="493"/>
                  </a:lnTo>
                  <a:lnTo>
                    <a:pt x="149" y="484"/>
                  </a:lnTo>
                  <a:lnTo>
                    <a:pt x="142" y="475"/>
                  </a:lnTo>
                  <a:lnTo>
                    <a:pt x="134" y="466"/>
                  </a:lnTo>
                  <a:lnTo>
                    <a:pt x="126" y="455"/>
                  </a:lnTo>
                  <a:lnTo>
                    <a:pt x="118" y="446"/>
                  </a:lnTo>
                  <a:lnTo>
                    <a:pt x="111" y="437"/>
                  </a:lnTo>
                  <a:lnTo>
                    <a:pt x="103" y="428"/>
                  </a:lnTo>
                  <a:lnTo>
                    <a:pt x="96" y="418"/>
                  </a:lnTo>
                  <a:lnTo>
                    <a:pt x="91" y="387"/>
                  </a:lnTo>
                  <a:lnTo>
                    <a:pt x="88" y="356"/>
                  </a:lnTo>
                  <a:lnTo>
                    <a:pt x="84" y="326"/>
                  </a:lnTo>
                  <a:lnTo>
                    <a:pt x="80" y="295"/>
                  </a:lnTo>
                  <a:lnTo>
                    <a:pt x="80" y="263"/>
                  </a:lnTo>
                  <a:lnTo>
                    <a:pt x="80" y="231"/>
                  </a:lnTo>
                  <a:lnTo>
                    <a:pt x="80" y="200"/>
                  </a:lnTo>
                  <a:lnTo>
                    <a:pt x="80" y="167"/>
                  </a:lnTo>
                  <a:lnTo>
                    <a:pt x="75" y="168"/>
                  </a:lnTo>
                  <a:lnTo>
                    <a:pt x="70" y="168"/>
                  </a:lnTo>
                  <a:lnTo>
                    <a:pt x="67" y="170"/>
                  </a:lnTo>
                  <a:lnTo>
                    <a:pt x="62" y="170"/>
                  </a:lnTo>
                  <a:lnTo>
                    <a:pt x="58" y="171"/>
                  </a:lnTo>
                  <a:lnTo>
                    <a:pt x="53" y="171"/>
                  </a:lnTo>
                  <a:lnTo>
                    <a:pt x="48" y="172"/>
                  </a:lnTo>
                  <a:lnTo>
                    <a:pt x="44" y="172"/>
                  </a:lnTo>
                  <a:lnTo>
                    <a:pt x="38" y="173"/>
                  </a:lnTo>
                  <a:lnTo>
                    <a:pt x="32" y="173"/>
                  </a:lnTo>
                  <a:lnTo>
                    <a:pt x="27" y="174"/>
                  </a:lnTo>
                  <a:lnTo>
                    <a:pt x="22" y="174"/>
                  </a:lnTo>
                  <a:lnTo>
                    <a:pt x="16" y="175"/>
                  </a:lnTo>
                  <a:lnTo>
                    <a:pt x="10" y="176"/>
                  </a:lnTo>
                  <a:lnTo>
                    <a:pt x="6" y="176"/>
                  </a:lnTo>
                  <a:lnTo>
                    <a:pt x="0" y="178"/>
                  </a:lnTo>
                  <a:lnTo>
                    <a:pt x="2" y="152"/>
                  </a:lnTo>
                  <a:lnTo>
                    <a:pt x="4" y="126"/>
                  </a:lnTo>
                  <a:lnTo>
                    <a:pt x="6" y="100"/>
                  </a:lnTo>
                  <a:lnTo>
                    <a:pt x="7" y="75"/>
                  </a:lnTo>
                  <a:lnTo>
                    <a:pt x="16" y="66"/>
                  </a:lnTo>
                  <a:lnTo>
                    <a:pt x="24" y="57"/>
                  </a:lnTo>
                  <a:lnTo>
                    <a:pt x="33" y="46"/>
                  </a:lnTo>
                  <a:lnTo>
                    <a:pt x="42" y="37"/>
                  </a:lnTo>
                  <a:lnTo>
                    <a:pt x="51" y="28"/>
                  </a:lnTo>
                  <a:lnTo>
                    <a:pt x="59" y="19"/>
                  </a:lnTo>
                  <a:lnTo>
                    <a:pt x="68" y="9"/>
                  </a:lnTo>
                  <a:lnTo>
                    <a:pt x="76" y="0"/>
                  </a:lnTo>
                  <a:lnTo>
                    <a:pt x="80" y="1"/>
                  </a:lnTo>
                  <a:lnTo>
                    <a:pt x="89" y="4"/>
                  </a:lnTo>
                  <a:lnTo>
                    <a:pt x="103" y="8"/>
                  </a:lnTo>
                  <a:lnTo>
                    <a:pt x="118" y="13"/>
                  </a:lnTo>
                  <a:lnTo>
                    <a:pt x="134" y="17"/>
                  </a:lnTo>
                  <a:lnTo>
                    <a:pt x="146" y="22"/>
                  </a:lnTo>
                  <a:lnTo>
                    <a:pt x="156" y="27"/>
                  </a:lnTo>
                  <a:lnTo>
                    <a:pt x="159" y="30"/>
                  </a:lnTo>
                  <a:close/>
                </a:path>
              </a:pathLst>
            </a:custGeom>
            <a:solidFill>
              <a:srgbClr val="82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505"/>
            <p:cNvSpPr>
              <a:spLocks/>
            </p:cNvSpPr>
            <p:nvPr/>
          </p:nvSpPr>
          <p:spPr bwMode="auto">
            <a:xfrm>
              <a:off x="887413" y="4921251"/>
              <a:ext cx="233362" cy="369888"/>
            </a:xfrm>
            <a:custGeom>
              <a:avLst/>
              <a:gdLst>
                <a:gd name="T0" fmla="*/ 164 w 293"/>
                <a:gd name="T1" fmla="*/ 30 h 464"/>
                <a:gd name="T2" fmla="*/ 184 w 293"/>
                <a:gd name="T3" fmla="*/ 31 h 464"/>
                <a:gd name="T4" fmla="*/ 202 w 293"/>
                <a:gd name="T5" fmla="*/ 32 h 464"/>
                <a:gd name="T6" fmla="*/ 222 w 293"/>
                <a:gd name="T7" fmla="*/ 33 h 464"/>
                <a:gd name="T8" fmla="*/ 239 w 293"/>
                <a:gd name="T9" fmla="*/ 42 h 464"/>
                <a:gd name="T10" fmla="*/ 254 w 293"/>
                <a:gd name="T11" fmla="*/ 61 h 464"/>
                <a:gd name="T12" fmla="*/ 270 w 293"/>
                <a:gd name="T13" fmla="*/ 79 h 464"/>
                <a:gd name="T14" fmla="*/ 285 w 293"/>
                <a:gd name="T15" fmla="*/ 99 h 464"/>
                <a:gd name="T16" fmla="*/ 292 w 293"/>
                <a:gd name="T17" fmla="*/ 139 h 464"/>
                <a:gd name="T18" fmla="*/ 293 w 293"/>
                <a:gd name="T19" fmla="*/ 201 h 464"/>
                <a:gd name="T20" fmla="*/ 288 w 293"/>
                <a:gd name="T21" fmla="*/ 233 h 464"/>
                <a:gd name="T22" fmla="*/ 276 w 293"/>
                <a:gd name="T23" fmla="*/ 230 h 464"/>
                <a:gd name="T24" fmla="*/ 266 w 293"/>
                <a:gd name="T25" fmla="*/ 228 h 464"/>
                <a:gd name="T26" fmla="*/ 254 w 293"/>
                <a:gd name="T27" fmla="*/ 227 h 464"/>
                <a:gd name="T28" fmla="*/ 244 w 293"/>
                <a:gd name="T29" fmla="*/ 223 h 464"/>
                <a:gd name="T30" fmla="*/ 234 w 293"/>
                <a:gd name="T31" fmla="*/ 219 h 464"/>
                <a:gd name="T32" fmla="*/ 223 w 293"/>
                <a:gd name="T33" fmla="*/ 215 h 464"/>
                <a:gd name="T34" fmla="*/ 213 w 293"/>
                <a:gd name="T35" fmla="*/ 212 h 464"/>
                <a:gd name="T36" fmla="*/ 207 w 293"/>
                <a:gd name="T37" fmla="*/ 221 h 464"/>
                <a:gd name="T38" fmla="*/ 204 w 293"/>
                <a:gd name="T39" fmla="*/ 245 h 464"/>
                <a:gd name="T40" fmla="*/ 195 w 293"/>
                <a:gd name="T41" fmla="*/ 272 h 464"/>
                <a:gd name="T42" fmla="*/ 184 w 293"/>
                <a:gd name="T43" fmla="*/ 303 h 464"/>
                <a:gd name="T44" fmla="*/ 172 w 293"/>
                <a:gd name="T45" fmla="*/ 355 h 464"/>
                <a:gd name="T46" fmla="*/ 160 w 293"/>
                <a:gd name="T47" fmla="*/ 427 h 464"/>
                <a:gd name="T48" fmla="*/ 147 w 293"/>
                <a:gd name="T49" fmla="*/ 455 h 464"/>
                <a:gd name="T50" fmla="*/ 133 w 293"/>
                <a:gd name="T51" fmla="*/ 438 h 464"/>
                <a:gd name="T52" fmla="*/ 119 w 293"/>
                <a:gd name="T53" fmla="*/ 420 h 464"/>
                <a:gd name="T54" fmla="*/ 107 w 293"/>
                <a:gd name="T55" fmla="*/ 403 h 464"/>
                <a:gd name="T56" fmla="*/ 96 w 293"/>
                <a:gd name="T57" fmla="*/ 365 h 464"/>
                <a:gd name="T58" fmla="*/ 89 w 293"/>
                <a:gd name="T59" fmla="*/ 306 h 464"/>
                <a:gd name="T60" fmla="*/ 84 w 293"/>
                <a:gd name="T61" fmla="*/ 245 h 464"/>
                <a:gd name="T62" fmla="*/ 81 w 293"/>
                <a:gd name="T63" fmla="*/ 181 h 464"/>
                <a:gd name="T64" fmla="*/ 76 w 293"/>
                <a:gd name="T65" fmla="*/ 148 h 464"/>
                <a:gd name="T66" fmla="*/ 66 w 293"/>
                <a:gd name="T67" fmla="*/ 150 h 464"/>
                <a:gd name="T68" fmla="*/ 57 w 293"/>
                <a:gd name="T69" fmla="*/ 151 h 464"/>
                <a:gd name="T70" fmla="*/ 48 w 293"/>
                <a:gd name="T71" fmla="*/ 152 h 464"/>
                <a:gd name="T72" fmla="*/ 38 w 293"/>
                <a:gd name="T73" fmla="*/ 153 h 464"/>
                <a:gd name="T74" fmla="*/ 26 w 293"/>
                <a:gd name="T75" fmla="*/ 156 h 464"/>
                <a:gd name="T76" fmla="*/ 16 w 293"/>
                <a:gd name="T77" fmla="*/ 159 h 464"/>
                <a:gd name="T78" fmla="*/ 5 w 293"/>
                <a:gd name="T79" fmla="*/ 162 h 464"/>
                <a:gd name="T80" fmla="*/ 2 w 293"/>
                <a:gd name="T81" fmla="*/ 140 h 464"/>
                <a:gd name="T82" fmla="*/ 5 w 293"/>
                <a:gd name="T83" fmla="*/ 94 h 464"/>
                <a:gd name="T84" fmla="*/ 14 w 293"/>
                <a:gd name="T85" fmla="*/ 62 h 464"/>
                <a:gd name="T86" fmla="*/ 32 w 293"/>
                <a:gd name="T87" fmla="*/ 45 h 464"/>
                <a:gd name="T88" fmla="*/ 49 w 293"/>
                <a:gd name="T89" fmla="*/ 26 h 464"/>
                <a:gd name="T90" fmla="*/ 66 w 293"/>
                <a:gd name="T91" fmla="*/ 9 h 464"/>
                <a:gd name="T92" fmla="*/ 78 w 293"/>
                <a:gd name="T93" fmla="*/ 1 h 464"/>
                <a:gd name="T94" fmla="*/ 100 w 293"/>
                <a:gd name="T95" fmla="*/ 8 h 464"/>
                <a:gd name="T96" fmla="*/ 130 w 293"/>
                <a:gd name="T97" fmla="*/ 17 h 464"/>
                <a:gd name="T98" fmla="*/ 151 w 293"/>
                <a:gd name="T99" fmla="*/ 26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3" h="464">
                  <a:moveTo>
                    <a:pt x="154" y="30"/>
                  </a:moveTo>
                  <a:lnTo>
                    <a:pt x="164" y="30"/>
                  </a:lnTo>
                  <a:lnTo>
                    <a:pt x="174" y="31"/>
                  </a:lnTo>
                  <a:lnTo>
                    <a:pt x="184" y="31"/>
                  </a:lnTo>
                  <a:lnTo>
                    <a:pt x="193" y="31"/>
                  </a:lnTo>
                  <a:lnTo>
                    <a:pt x="202" y="32"/>
                  </a:lnTo>
                  <a:lnTo>
                    <a:pt x="213" y="32"/>
                  </a:lnTo>
                  <a:lnTo>
                    <a:pt x="222" y="33"/>
                  </a:lnTo>
                  <a:lnTo>
                    <a:pt x="232" y="33"/>
                  </a:lnTo>
                  <a:lnTo>
                    <a:pt x="239" y="42"/>
                  </a:lnTo>
                  <a:lnTo>
                    <a:pt x="247" y="52"/>
                  </a:lnTo>
                  <a:lnTo>
                    <a:pt x="254" y="61"/>
                  </a:lnTo>
                  <a:lnTo>
                    <a:pt x="262" y="70"/>
                  </a:lnTo>
                  <a:lnTo>
                    <a:pt x="270" y="79"/>
                  </a:lnTo>
                  <a:lnTo>
                    <a:pt x="277" y="90"/>
                  </a:lnTo>
                  <a:lnTo>
                    <a:pt x="285" y="99"/>
                  </a:lnTo>
                  <a:lnTo>
                    <a:pt x="292" y="108"/>
                  </a:lnTo>
                  <a:lnTo>
                    <a:pt x="292" y="139"/>
                  </a:lnTo>
                  <a:lnTo>
                    <a:pt x="293" y="170"/>
                  </a:lnTo>
                  <a:lnTo>
                    <a:pt x="293" y="201"/>
                  </a:lnTo>
                  <a:lnTo>
                    <a:pt x="293" y="234"/>
                  </a:lnTo>
                  <a:lnTo>
                    <a:pt x="288" y="233"/>
                  </a:lnTo>
                  <a:lnTo>
                    <a:pt x="282" y="231"/>
                  </a:lnTo>
                  <a:lnTo>
                    <a:pt x="276" y="230"/>
                  </a:lnTo>
                  <a:lnTo>
                    <a:pt x="272" y="229"/>
                  </a:lnTo>
                  <a:lnTo>
                    <a:pt x="266" y="228"/>
                  </a:lnTo>
                  <a:lnTo>
                    <a:pt x="260" y="228"/>
                  </a:lnTo>
                  <a:lnTo>
                    <a:pt x="254" y="227"/>
                  </a:lnTo>
                  <a:lnTo>
                    <a:pt x="248" y="226"/>
                  </a:lnTo>
                  <a:lnTo>
                    <a:pt x="244" y="223"/>
                  </a:lnTo>
                  <a:lnTo>
                    <a:pt x="238" y="221"/>
                  </a:lnTo>
                  <a:lnTo>
                    <a:pt x="234" y="219"/>
                  </a:lnTo>
                  <a:lnTo>
                    <a:pt x="229" y="218"/>
                  </a:lnTo>
                  <a:lnTo>
                    <a:pt x="223" y="215"/>
                  </a:lnTo>
                  <a:lnTo>
                    <a:pt x="219" y="213"/>
                  </a:lnTo>
                  <a:lnTo>
                    <a:pt x="213" y="212"/>
                  </a:lnTo>
                  <a:lnTo>
                    <a:pt x="208" y="209"/>
                  </a:lnTo>
                  <a:lnTo>
                    <a:pt x="207" y="221"/>
                  </a:lnTo>
                  <a:lnTo>
                    <a:pt x="205" y="233"/>
                  </a:lnTo>
                  <a:lnTo>
                    <a:pt x="204" y="245"/>
                  </a:lnTo>
                  <a:lnTo>
                    <a:pt x="201" y="257"/>
                  </a:lnTo>
                  <a:lnTo>
                    <a:pt x="195" y="272"/>
                  </a:lnTo>
                  <a:lnTo>
                    <a:pt x="190" y="288"/>
                  </a:lnTo>
                  <a:lnTo>
                    <a:pt x="184" y="303"/>
                  </a:lnTo>
                  <a:lnTo>
                    <a:pt x="178" y="319"/>
                  </a:lnTo>
                  <a:lnTo>
                    <a:pt x="172" y="355"/>
                  </a:lnTo>
                  <a:lnTo>
                    <a:pt x="167" y="392"/>
                  </a:lnTo>
                  <a:lnTo>
                    <a:pt x="160" y="427"/>
                  </a:lnTo>
                  <a:lnTo>
                    <a:pt x="154" y="464"/>
                  </a:lnTo>
                  <a:lnTo>
                    <a:pt x="147" y="455"/>
                  </a:lnTo>
                  <a:lnTo>
                    <a:pt x="140" y="447"/>
                  </a:lnTo>
                  <a:lnTo>
                    <a:pt x="133" y="438"/>
                  </a:lnTo>
                  <a:lnTo>
                    <a:pt x="126" y="428"/>
                  </a:lnTo>
                  <a:lnTo>
                    <a:pt x="119" y="420"/>
                  </a:lnTo>
                  <a:lnTo>
                    <a:pt x="112" y="411"/>
                  </a:lnTo>
                  <a:lnTo>
                    <a:pt x="107" y="403"/>
                  </a:lnTo>
                  <a:lnTo>
                    <a:pt x="100" y="394"/>
                  </a:lnTo>
                  <a:lnTo>
                    <a:pt x="96" y="365"/>
                  </a:lnTo>
                  <a:lnTo>
                    <a:pt x="93" y="335"/>
                  </a:lnTo>
                  <a:lnTo>
                    <a:pt x="89" y="306"/>
                  </a:lnTo>
                  <a:lnTo>
                    <a:pt x="85" y="277"/>
                  </a:lnTo>
                  <a:lnTo>
                    <a:pt x="84" y="245"/>
                  </a:lnTo>
                  <a:lnTo>
                    <a:pt x="83" y="213"/>
                  </a:lnTo>
                  <a:lnTo>
                    <a:pt x="81" y="181"/>
                  </a:lnTo>
                  <a:lnTo>
                    <a:pt x="80" y="148"/>
                  </a:lnTo>
                  <a:lnTo>
                    <a:pt x="76" y="148"/>
                  </a:lnTo>
                  <a:lnTo>
                    <a:pt x="71" y="150"/>
                  </a:lnTo>
                  <a:lnTo>
                    <a:pt x="66" y="150"/>
                  </a:lnTo>
                  <a:lnTo>
                    <a:pt x="62" y="150"/>
                  </a:lnTo>
                  <a:lnTo>
                    <a:pt x="57" y="151"/>
                  </a:lnTo>
                  <a:lnTo>
                    <a:pt x="53" y="151"/>
                  </a:lnTo>
                  <a:lnTo>
                    <a:pt x="48" y="152"/>
                  </a:lnTo>
                  <a:lnTo>
                    <a:pt x="43" y="152"/>
                  </a:lnTo>
                  <a:lnTo>
                    <a:pt x="38" y="153"/>
                  </a:lnTo>
                  <a:lnTo>
                    <a:pt x="32" y="154"/>
                  </a:lnTo>
                  <a:lnTo>
                    <a:pt x="26" y="156"/>
                  </a:lnTo>
                  <a:lnTo>
                    <a:pt x="21" y="158"/>
                  </a:lnTo>
                  <a:lnTo>
                    <a:pt x="16" y="159"/>
                  </a:lnTo>
                  <a:lnTo>
                    <a:pt x="10" y="161"/>
                  </a:lnTo>
                  <a:lnTo>
                    <a:pt x="5" y="162"/>
                  </a:lnTo>
                  <a:lnTo>
                    <a:pt x="0" y="163"/>
                  </a:lnTo>
                  <a:lnTo>
                    <a:pt x="2" y="140"/>
                  </a:lnTo>
                  <a:lnTo>
                    <a:pt x="3" y="117"/>
                  </a:lnTo>
                  <a:lnTo>
                    <a:pt x="5" y="94"/>
                  </a:lnTo>
                  <a:lnTo>
                    <a:pt x="6" y="71"/>
                  </a:lnTo>
                  <a:lnTo>
                    <a:pt x="14" y="62"/>
                  </a:lnTo>
                  <a:lnTo>
                    <a:pt x="24" y="53"/>
                  </a:lnTo>
                  <a:lnTo>
                    <a:pt x="32" y="45"/>
                  </a:lnTo>
                  <a:lnTo>
                    <a:pt x="41" y="35"/>
                  </a:lnTo>
                  <a:lnTo>
                    <a:pt x="49" y="26"/>
                  </a:lnTo>
                  <a:lnTo>
                    <a:pt x="57" y="18"/>
                  </a:lnTo>
                  <a:lnTo>
                    <a:pt x="66" y="9"/>
                  </a:lnTo>
                  <a:lnTo>
                    <a:pt x="74" y="0"/>
                  </a:lnTo>
                  <a:lnTo>
                    <a:pt x="78" y="1"/>
                  </a:lnTo>
                  <a:lnTo>
                    <a:pt x="87" y="3"/>
                  </a:lnTo>
                  <a:lnTo>
                    <a:pt x="100" y="8"/>
                  </a:lnTo>
                  <a:lnTo>
                    <a:pt x="115" y="12"/>
                  </a:lnTo>
                  <a:lnTo>
                    <a:pt x="130" y="17"/>
                  </a:lnTo>
                  <a:lnTo>
                    <a:pt x="142" y="22"/>
                  </a:lnTo>
                  <a:lnTo>
                    <a:pt x="151" y="26"/>
                  </a:lnTo>
                  <a:lnTo>
                    <a:pt x="154" y="30"/>
                  </a:lnTo>
                  <a:close/>
                </a:path>
              </a:pathLst>
            </a:custGeom>
            <a:solidFill>
              <a:srgbClr val="6D3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506"/>
            <p:cNvSpPr>
              <a:spLocks/>
            </p:cNvSpPr>
            <p:nvPr/>
          </p:nvSpPr>
          <p:spPr bwMode="auto">
            <a:xfrm>
              <a:off x="890588" y="4926013"/>
              <a:ext cx="227012" cy="344488"/>
            </a:xfrm>
            <a:custGeom>
              <a:avLst/>
              <a:gdLst>
                <a:gd name="T0" fmla="*/ 159 w 286"/>
                <a:gd name="T1" fmla="*/ 28 h 434"/>
                <a:gd name="T2" fmla="*/ 179 w 286"/>
                <a:gd name="T3" fmla="*/ 29 h 434"/>
                <a:gd name="T4" fmla="*/ 197 w 286"/>
                <a:gd name="T5" fmla="*/ 31 h 434"/>
                <a:gd name="T6" fmla="*/ 216 w 286"/>
                <a:gd name="T7" fmla="*/ 32 h 434"/>
                <a:gd name="T8" fmla="*/ 232 w 286"/>
                <a:gd name="T9" fmla="*/ 41 h 434"/>
                <a:gd name="T10" fmla="*/ 247 w 286"/>
                <a:gd name="T11" fmla="*/ 58 h 434"/>
                <a:gd name="T12" fmla="*/ 262 w 286"/>
                <a:gd name="T13" fmla="*/ 77 h 434"/>
                <a:gd name="T14" fmla="*/ 277 w 286"/>
                <a:gd name="T15" fmla="*/ 95 h 434"/>
                <a:gd name="T16" fmla="*/ 285 w 286"/>
                <a:gd name="T17" fmla="*/ 133 h 434"/>
                <a:gd name="T18" fmla="*/ 285 w 286"/>
                <a:gd name="T19" fmla="*/ 192 h 434"/>
                <a:gd name="T20" fmla="*/ 280 w 286"/>
                <a:gd name="T21" fmla="*/ 217 h 434"/>
                <a:gd name="T22" fmla="*/ 269 w 286"/>
                <a:gd name="T23" fmla="*/ 212 h 434"/>
                <a:gd name="T24" fmla="*/ 256 w 286"/>
                <a:gd name="T25" fmla="*/ 207 h 434"/>
                <a:gd name="T26" fmla="*/ 244 w 286"/>
                <a:gd name="T27" fmla="*/ 201 h 434"/>
                <a:gd name="T28" fmla="*/ 234 w 286"/>
                <a:gd name="T29" fmla="*/ 195 h 434"/>
                <a:gd name="T30" fmla="*/ 225 w 286"/>
                <a:gd name="T31" fmla="*/ 192 h 434"/>
                <a:gd name="T32" fmla="*/ 214 w 286"/>
                <a:gd name="T33" fmla="*/ 189 h 434"/>
                <a:gd name="T34" fmla="*/ 205 w 286"/>
                <a:gd name="T35" fmla="*/ 185 h 434"/>
                <a:gd name="T36" fmla="*/ 198 w 286"/>
                <a:gd name="T37" fmla="*/ 195 h 434"/>
                <a:gd name="T38" fmla="*/ 195 w 286"/>
                <a:gd name="T39" fmla="*/ 222 h 434"/>
                <a:gd name="T40" fmla="*/ 187 w 286"/>
                <a:gd name="T41" fmla="*/ 253 h 434"/>
                <a:gd name="T42" fmla="*/ 176 w 286"/>
                <a:gd name="T43" fmla="*/ 288 h 434"/>
                <a:gd name="T44" fmla="*/ 166 w 286"/>
                <a:gd name="T45" fmla="*/ 337 h 434"/>
                <a:gd name="T46" fmla="*/ 157 w 286"/>
                <a:gd name="T47" fmla="*/ 402 h 434"/>
                <a:gd name="T48" fmla="*/ 146 w 286"/>
                <a:gd name="T49" fmla="*/ 426 h 434"/>
                <a:gd name="T50" fmla="*/ 134 w 286"/>
                <a:gd name="T51" fmla="*/ 409 h 434"/>
                <a:gd name="T52" fmla="*/ 122 w 286"/>
                <a:gd name="T53" fmla="*/ 392 h 434"/>
                <a:gd name="T54" fmla="*/ 111 w 286"/>
                <a:gd name="T55" fmla="*/ 376 h 434"/>
                <a:gd name="T56" fmla="*/ 101 w 286"/>
                <a:gd name="T57" fmla="*/ 341 h 434"/>
                <a:gd name="T58" fmla="*/ 94 w 286"/>
                <a:gd name="T59" fmla="*/ 285 h 434"/>
                <a:gd name="T60" fmla="*/ 90 w 286"/>
                <a:gd name="T61" fmla="*/ 227 h 434"/>
                <a:gd name="T62" fmla="*/ 84 w 286"/>
                <a:gd name="T63" fmla="*/ 161 h 434"/>
                <a:gd name="T64" fmla="*/ 77 w 286"/>
                <a:gd name="T65" fmla="*/ 129 h 434"/>
                <a:gd name="T66" fmla="*/ 68 w 286"/>
                <a:gd name="T67" fmla="*/ 129 h 434"/>
                <a:gd name="T68" fmla="*/ 58 w 286"/>
                <a:gd name="T69" fmla="*/ 130 h 434"/>
                <a:gd name="T70" fmla="*/ 47 w 286"/>
                <a:gd name="T71" fmla="*/ 131 h 434"/>
                <a:gd name="T72" fmla="*/ 37 w 286"/>
                <a:gd name="T73" fmla="*/ 133 h 434"/>
                <a:gd name="T74" fmla="*/ 26 w 286"/>
                <a:gd name="T75" fmla="*/ 138 h 434"/>
                <a:gd name="T76" fmla="*/ 16 w 286"/>
                <a:gd name="T77" fmla="*/ 141 h 434"/>
                <a:gd name="T78" fmla="*/ 6 w 286"/>
                <a:gd name="T79" fmla="*/ 146 h 434"/>
                <a:gd name="T80" fmla="*/ 2 w 286"/>
                <a:gd name="T81" fmla="*/ 127 h 434"/>
                <a:gd name="T82" fmla="*/ 6 w 286"/>
                <a:gd name="T83" fmla="*/ 86 h 434"/>
                <a:gd name="T84" fmla="*/ 15 w 286"/>
                <a:gd name="T85" fmla="*/ 57 h 434"/>
                <a:gd name="T86" fmla="*/ 31 w 286"/>
                <a:gd name="T87" fmla="*/ 41 h 434"/>
                <a:gd name="T88" fmla="*/ 48 w 286"/>
                <a:gd name="T89" fmla="*/ 24 h 434"/>
                <a:gd name="T90" fmla="*/ 65 w 286"/>
                <a:gd name="T91" fmla="*/ 8 h 434"/>
                <a:gd name="T92" fmla="*/ 76 w 286"/>
                <a:gd name="T93" fmla="*/ 1 h 434"/>
                <a:gd name="T94" fmla="*/ 97 w 286"/>
                <a:gd name="T95" fmla="*/ 6 h 434"/>
                <a:gd name="T96" fmla="*/ 126 w 286"/>
                <a:gd name="T97" fmla="*/ 16 h 434"/>
                <a:gd name="T98" fmla="*/ 146 w 286"/>
                <a:gd name="T99" fmla="*/ 2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6" h="434">
                  <a:moveTo>
                    <a:pt x="150" y="28"/>
                  </a:moveTo>
                  <a:lnTo>
                    <a:pt x="159" y="28"/>
                  </a:lnTo>
                  <a:lnTo>
                    <a:pt x="168" y="29"/>
                  </a:lnTo>
                  <a:lnTo>
                    <a:pt x="179" y="29"/>
                  </a:lnTo>
                  <a:lnTo>
                    <a:pt x="188" y="29"/>
                  </a:lnTo>
                  <a:lnTo>
                    <a:pt x="197" y="31"/>
                  </a:lnTo>
                  <a:lnTo>
                    <a:pt x="206" y="31"/>
                  </a:lnTo>
                  <a:lnTo>
                    <a:pt x="216" y="32"/>
                  </a:lnTo>
                  <a:lnTo>
                    <a:pt x="225" y="32"/>
                  </a:lnTo>
                  <a:lnTo>
                    <a:pt x="232" y="41"/>
                  </a:lnTo>
                  <a:lnTo>
                    <a:pt x="240" y="49"/>
                  </a:lnTo>
                  <a:lnTo>
                    <a:pt x="247" y="58"/>
                  </a:lnTo>
                  <a:lnTo>
                    <a:pt x="255" y="68"/>
                  </a:lnTo>
                  <a:lnTo>
                    <a:pt x="262" y="77"/>
                  </a:lnTo>
                  <a:lnTo>
                    <a:pt x="269" y="86"/>
                  </a:lnTo>
                  <a:lnTo>
                    <a:pt x="277" y="95"/>
                  </a:lnTo>
                  <a:lnTo>
                    <a:pt x="284" y="104"/>
                  </a:lnTo>
                  <a:lnTo>
                    <a:pt x="285" y="133"/>
                  </a:lnTo>
                  <a:lnTo>
                    <a:pt x="285" y="163"/>
                  </a:lnTo>
                  <a:lnTo>
                    <a:pt x="285" y="192"/>
                  </a:lnTo>
                  <a:lnTo>
                    <a:pt x="286" y="221"/>
                  </a:lnTo>
                  <a:lnTo>
                    <a:pt x="280" y="217"/>
                  </a:lnTo>
                  <a:lnTo>
                    <a:pt x="274" y="215"/>
                  </a:lnTo>
                  <a:lnTo>
                    <a:pt x="269" y="212"/>
                  </a:lnTo>
                  <a:lnTo>
                    <a:pt x="263" y="209"/>
                  </a:lnTo>
                  <a:lnTo>
                    <a:pt x="256" y="207"/>
                  </a:lnTo>
                  <a:lnTo>
                    <a:pt x="250" y="203"/>
                  </a:lnTo>
                  <a:lnTo>
                    <a:pt x="244" y="201"/>
                  </a:lnTo>
                  <a:lnTo>
                    <a:pt x="239" y="198"/>
                  </a:lnTo>
                  <a:lnTo>
                    <a:pt x="234" y="195"/>
                  </a:lnTo>
                  <a:lnTo>
                    <a:pt x="229" y="194"/>
                  </a:lnTo>
                  <a:lnTo>
                    <a:pt x="225" y="192"/>
                  </a:lnTo>
                  <a:lnTo>
                    <a:pt x="220" y="191"/>
                  </a:lnTo>
                  <a:lnTo>
                    <a:pt x="214" y="189"/>
                  </a:lnTo>
                  <a:lnTo>
                    <a:pt x="210" y="187"/>
                  </a:lnTo>
                  <a:lnTo>
                    <a:pt x="205" y="185"/>
                  </a:lnTo>
                  <a:lnTo>
                    <a:pt x="201" y="183"/>
                  </a:lnTo>
                  <a:lnTo>
                    <a:pt x="198" y="195"/>
                  </a:lnTo>
                  <a:lnTo>
                    <a:pt x="196" y="208"/>
                  </a:lnTo>
                  <a:lnTo>
                    <a:pt x="195" y="222"/>
                  </a:lnTo>
                  <a:lnTo>
                    <a:pt x="192" y="235"/>
                  </a:lnTo>
                  <a:lnTo>
                    <a:pt x="187" y="253"/>
                  </a:lnTo>
                  <a:lnTo>
                    <a:pt x="182" y="270"/>
                  </a:lnTo>
                  <a:lnTo>
                    <a:pt x="176" y="288"/>
                  </a:lnTo>
                  <a:lnTo>
                    <a:pt x="171" y="305"/>
                  </a:lnTo>
                  <a:lnTo>
                    <a:pt x="166" y="337"/>
                  </a:lnTo>
                  <a:lnTo>
                    <a:pt x="161" y="369"/>
                  </a:lnTo>
                  <a:lnTo>
                    <a:pt x="157" y="402"/>
                  </a:lnTo>
                  <a:lnTo>
                    <a:pt x="152" y="434"/>
                  </a:lnTo>
                  <a:lnTo>
                    <a:pt x="146" y="426"/>
                  </a:lnTo>
                  <a:lnTo>
                    <a:pt x="141" y="418"/>
                  </a:lnTo>
                  <a:lnTo>
                    <a:pt x="134" y="409"/>
                  </a:lnTo>
                  <a:lnTo>
                    <a:pt x="128" y="401"/>
                  </a:lnTo>
                  <a:lnTo>
                    <a:pt x="122" y="392"/>
                  </a:lnTo>
                  <a:lnTo>
                    <a:pt x="116" y="384"/>
                  </a:lnTo>
                  <a:lnTo>
                    <a:pt x="111" y="376"/>
                  </a:lnTo>
                  <a:lnTo>
                    <a:pt x="105" y="368"/>
                  </a:lnTo>
                  <a:lnTo>
                    <a:pt x="101" y="341"/>
                  </a:lnTo>
                  <a:lnTo>
                    <a:pt x="98" y="313"/>
                  </a:lnTo>
                  <a:lnTo>
                    <a:pt x="94" y="285"/>
                  </a:lnTo>
                  <a:lnTo>
                    <a:pt x="92" y="259"/>
                  </a:lnTo>
                  <a:lnTo>
                    <a:pt x="90" y="227"/>
                  </a:lnTo>
                  <a:lnTo>
                    <a:pt x="88" y="193"/>
                  </a:lnTo>
                  <a:lnTo>
                    <a:pt x="84" y="161"/>
                  </a:lnTo>
                  <a:lnTo>
                    <a:pt x="82" y="129"/>
                  </a:lnTo>
                  <a:lnTo>
                    <a:pt x="77" y="129"/>
                  </a:lnTo>
                  <a:lnTo>
                    <a:pt x="73" y="129"/>
                  </a:lnTo>
                  <a:lnTo>
                    <a:pt x="68" y="129"/>
                  </a:lnTo>
                  <a:lnTo>
                    <a:pt x="62" y="130"/>
                  </a:lnTo>
                  <a:lnTo>
                    <a:pt x="58" y="130"/>
                  </a:lnTo>
                  <a:lnTo>
                    <a:pt x="53" y="130"/>
                  </a:lnTo>
                  <a:lnTo>
                    <a:pt x="47" y="131"/>
                  </a:lnTo>
                  <a:lnTo>
                    <a:pt x="43" y="131"/>
                  </a:lnTo>
                  <a:lnTo>
                    <a:pt x="37" y="133"/>
                  </a:lnTo>
                  <a:lnTo>
                    <a:pt x="32" y="136"/>
                  </a:lnTo>
                  <a:lnTo>
                    <a:pt x="26" y="138"/>
                  </a:lnTo>
                  <a:lnTo>
                    <a:pt x="22" y="139"/>
                  </a:lnTo>
                  <a:lnTo>
                    <a:pt x="16" y="141"/>
                  </a:lnTo>
                  <a:lnTo>
                    <a:pt x="10" y="144"/>
                  </a:lnTo>
                  <a:lnTo>
                    <a:pt x="6" y="146"/>
                  </a:lnTo>
                  <a:lnTo>
                    <a:pt x="0" y="148"/>
                  </a:lnTo>
                  <a:lnTo>
                    <a:pt x="2" y="127"/>
                  </a:lnTo>
                  <a:lnTo>
                    <a:pt x="3" y="107"/>
                  </a:lnTo>
                  <a:lnTo>
                    <a:pt x="6" y="86"/>
                  </a:lnTo>
                  <a:lnTo>
                    <a:pt x="7" y="65"/>
                  </a:lnTo>
                  <a:lnTo>
                    <a:pt x="15" y="57"/>
                  </a:lnTo>
                  <a:lnTo>
                    <a:pt x="23" y="49"/>
                  </a:lnTo>
                  <a:lnTo>
                    <a:pt x="31" y="41"/>
                  </a:lnTo>
                  <a:lnTo>
                    <a:pt x="40" y="32"/>
                  </a:lnTo>
                  <a:lnTo>
                    <a:pt x="48" y="24"/>
                  </a:lnTo>
                  <a:lnTo>
                    <a:pt x="56" y="16"/>
                  </a:lnTo>
                  <a:lnTo>
                    <a:pt x="65" y="8"/>
                  </a:lnTo>
                  <a:lnTo>
                    <a:pt x="73" y="0"/>
                  </a:lnTo>
                  <a:lnTo>
                    <a:pt x="76" y="1"/>
                  </a:lnTo>
                  <a:lnTo>
                    <a:pt x="85" y="3"/>
                  </a:lnTo>
                  <a:lnTo>
                    <a:pt x="97" y="6"/>
                  </a:lnTo>
                  <a:lnTo>
                    <a:pt x="112" y="11"/>
                  </a:lnTo>
                  <a:lnTo>
                    <a:pt x="126" y="16"/>
                  </a:lnTo>
                  <a:lnTo>
                    <a:pt x="138" y="21"/>
                  </a:lnTo>
                  <a:lnTo>
                    <a:pt x="146" y="25"/>
                  </a:lnTo>
                  <a:lnTo>
                    <a:pt x="150" y="28"/>
                  </a:lnTo>
                  <a:close/>
                </a:path>
              </a:pathLst>
            </a:custGeom>
            <a:solidFill>
              <a:srgbClr val="593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507"/>
            <p:cNvSpPr>
              <a:spLocks/>
            </p:cNvSpPr>
            <p:nvPr/>
          </p:nvSpPr>
          <p:spPr bwMode="auto">
            <a:xfrm>
              <a:off x="893763" y="4930776"/>
              <a:ext cx="220662" cy="320675"/>
            </a:xfrm>
            <a:custGeom>
              <a:avLst/>
              <a:gdLst>
                <a:gd name="T0" fmla="*/ 153 w 276"/>
                <a:gd name="T1" fmla="*/ 29 h 406"/>
                <a:gd name="T2" fmla="*/ 170 w 276"/>
                <a:gd name="T3" fmla="*/ 30 h 406"/>
                <a:gd name="T4" fmla="*/ 187 w 276"/>
                <a:gd name="T5" fmla="*/ 31 h 406"/>
                <a:gd name="T6" fmla="*/ 205 w 276"/>
                <a:gd name="T7" fmla="*/ 32 h 406"/>
                <a:gd name="T8" fmla="*/ 221 w 276"/>
                <a:gd name="T9" fmla="*/ 42 h 406"/>
                <a:gd name="T10" fmla="*/ 236 w 276"/>
                <a:gd name="T11" fmla="*/ 59 h 406"/>
                <a:gd name="T12" fmla="*/ 251 w 276"/>
                <a:gd name="T13" fmla="*/ 76 h 406"/>
                <a:gd name="T14" fmla="*/ 266 w 276"/>
                <a:gd name="T15" fmla="*/ 95 h 406"/>
                <a:gd name="T16" fmla="*/ 274 w 276"/>
                <a:gd name="T17" fmla="*/ 130 h 406"/>
                <a:gd name="T18" fmla="*/ 275 w 276"/>
                <a:gd name="T19" fmla="*/ 185 h 406"/>
                <a:gd name="T20" fmla="*/ 270 w 276"/>
                <a:gd name="T21" fmla="*/ 206 h 406"/>
                <a:gd name="T22" fmla="*/ 258 w 276"/>
                <a:gd name="T23" fmla="*/ 196 h 406"/>
                <a:gd name="T24" fmla="*/ 246 w 276"/>
                <a:gd name="T25" fmla="*/ 187 h 406"/>
                <a:gd name="T26" fmla="*/ 234 w 276"/>
                <a:gd name="T27" fmla="*/ 176 h 406"/>
                <a:gd name="T28" fmla="*/ 223 w 276"/>
                <a:gd name="T29" fmla="*/ 171 h 406"/>
                <a:gd name="T30" fmla="*/ 214 w 276"/>
                <a:gd name="T31" fmla="*/ 167 h 406"/>
                <a:gd name="T32" fmla="*/ 204 w 276"/>
                <a:gd name="T33" fmla="*/ 164 h 406"/>
                <a:gd name="T34" fmla="*/ 194 w 276"/>
                <a:gd name="T35" fmla="*/ 160 h 406"/>
                <a:gd name="T36" fmla="*/ 189 w 276"/>
                <a:gd name="T37" fmla="*/ 173 h 406"/>
                <a:gd name="T38" fmla="*/ 185 w 276"/>
                <a:gd name="T39" fmla="*/ 201 h 406"/>
                <a:gd name="T40" fmla="*/ 177 w 276"/>
                <a:gd name="T41" fmla="*/ 235 h 406"/>
                <a:gd name="T42" fmla="*/ 167 w 276"/>
                <a:gd name="T43" fmla="*/ 273 h 406"/>
                <a:gd name="T44" fmla="*/ 157 w 276"/>
                <a:gd name="T45" fmla="*/ 322 h 406"/>
                <a:gd name="T46" fmla="*/ 151 w 276"/>
                <a:gd name="T47" fmla="*/ 377 h 406"/>
                <a:gd name="T48" fmla="*/ 143 w 276"/>
                <a:gd name="T49" fmla="*/ 398 h 406"/>
                <a:gd name="T50" fmla="*/ 133 w 276"/>
                <a:gd name="T51" fmla="*/ 383 h 406"/>
                <a:gd name="T52" fmla="*/ 123 w 276"/>
                <a:gd name="T53" fmla="*/ 367 h 406"/>
                <a:gd name="T54" fmla="*/ 113 w 276"/>
                <a:gd name="T55" fmla="*/ 352 h 406"/>
                <a:gd name="T56" fmla="*/ 106 w 276"/>
                <a:gd name="T57" fmla="*/ 318 h 406"/>
                <a:gd name="T58" fmla="*/ 99 w 276"/>
                <a:gd name="T59" fmla="*/ 266 h 406"/>
                <a:gd name="T60" fmla="*/ 92 w 276"/>
                <a:gd name="T61" fmla="*/ 208 h 406"/>
                <a:gd name="T62" fmla="*/ 85 w 276"/>
                <a:gd name="T63" fmla="*/ 142 h 406"/>
                <a:gd name="T64" fmla="*/ 77 w 276"/>
                <a:gd name="T65" fmla="*/ 110 h 406"/>
                <a:gd name="T66" fmla="*/ 66 w 276"/>
                <a:gd name="T67" fmla="*/ 111 h 406"/>
                <a:gd name="T68" fmla="*/ 56 w 276"/>
                <a:gd name="T69" fmla="*/ 111 h 406"/>
                <a:gd name="T70" fmla="*/ 46 w 276"/>
                <a:gd name="T71" fmla="*/ 111 h 406"/>
                <a:gd name="T72" fmla="*/ 35 w 276"/>
                <a:gd name="T73" fmla="*/ 114 h 406"/>
                <a:gd name="T74" fmla="*/ 25 w 276"/>
                <a:gd name="T75" fmla="*/ 120 h 406"/>
                <a:gd name="T76" fmla="*/ 15 w 276"/>
                <a:gd name="T77" fmla="*/ 126 h 406"/>
                <a:gd name="T78" fmla="*/ 4 w 276"/>
                <a:gd name="T79" fmla="*/ 132 h 406"/>
                <a:gd name="T80" fmla="*/ 2 w 276"/>
                <a:gd name="T81" fmla="*/ 117 h 406"/>
                <a:gd name="T82" fmla="*/ 5 w 276"/>
                <a:gd name="T83" fmla="*/ 81 h 406"/>
                <a:gd name="T84" fmla="*/ 15 w 276"/>
                <a:gd name="T85" fmla="*/ 54 h 406"/>
                <a:gd name="T86" fmla="*/ 30 w 276"/>
                <a:gd name="T87" fmla="*/ 39 h 406"/>
                <a:gd name="T88" fmla="*/ 46 w 276"/>
                <a:gd name="T89" fmla="*/ 23 h 406"/>
                <a:gd name="T90" fmla="*/ 62 w 276"/>
                <a:gd name="T91" fmla="*/ 8 h 406"/>
                <a:gd name="T92" fmla="*/ 73 w 276"/>
                <a:gd name="T93" fmla="*/ 1 h 406"/>
                <a:gd name="T94" fmla="*/ 94 w 276"/>
                <a:gd name="T95" fmla="*/ 7 h 406"/>
                <a:gd name="T96" fmla="*/ 121 w 276"/>
                <a:gd name="T97" fmla="*/ 16 h 406"/>
                <a:gd name="T98" fmla="*/ 141 w 276"/>
                <a:gd name="T99" fmla="*/ 2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6" h="406">
                  <a:moveTo>
                    <a:pt x="144" y="29"/>
                  </a:moveTo>
                  <a:lnTo>
                    <a:pt x="153" y="29"/>
                  </a:lnTo>
                  <a:lnTo>
                    <a:pt x="162" y="30"/>
                  </a:lnTo>
                  <a:lnTo>
                    <a:pt x="170" y="30"/>
                  </a:lnTo>
                  <a:lnTo>
                    <a:pt x="179" y="30"/>
                  </a:lnTo>
                  <a:lnTo>
                    <a:pt x="187" y="31"/>
                  </a:lnTo>
                  <a:lnTo>
                    <a:pt x="197" y="31"/>
                  </a:lnTo>
                  <a:lnTo>
                    <a:pt x="205" y="32"/>
                  </a:lnTo>
                  <a:lnTo>
                    <a:pt x="214" y="32"/>
                  </a:lnTo>
                  <a:lnTo>
                    <a:pt x="221" y="42"/>
                  </a:lnTo>
                  <a:lnTo>
                    <a:pt x="229" y="50"/>
                  </a:lnTo>
                  <a:lnTo>
                    <a:pt x="236" y="59"/>
                  </a:lnTo>
                  <a:lnTo>
                    <a:pt x="244" y="68"/>
                  </a:lnTo>
                  <a:lnTo>
                    <a:pt x="251" y="76"/>
                  </a:lnTo>
                  <a:lnTo>
                    <a:pt x="258" y="85"/>
                  </a:lnTo>
                  <a:lnTo>
                    <a:pt x="266" y="95"/>
                  </a:lnTo>
                  <a:lnTo>
                    <a:pt x="273" y="104"/>
                  </a:lnTo>
                  <a:lnTo>
                    <a:pt x="274" y="130"/>
                  </a:lnTo>
                  <a:lnTo>
                    <a:pt x="275" y="157"/>
                  </a:lnTo>
                  <a:lnTo>
                    <a:pt x="275" y="185"/>
                  </a:lnTo>
                  <a:lnTo>
                    <a:pt x="276" y="211"/>
                  </a:lnTo>
                  <a:lnTo>
                    <a:pt x="270" y="206"/>
                  </a:lnTo>
                  <a:lnTo>
                    <a:pt x="265" y="202"/>
                  </a:lnTo>
                  <a:lnTo>
                    <a:pt x="258" y="196"/>
                  </a:lnTo>
                  <a:lnTo>
                    <a:pt x="252" y="191"/>
                  </a:lnTo>
                  <a:lnTo>
                    <a:pt x="246" y="187"/>
                  </a:lnTo>
                  <a:lnTo>
                    <a:pt x="240" y="181"/>
                  </a:lnTo>
                  <a:lnTo>
                    <a:pt x="234" y="176"/>
                  </a:lnTo>
                  <a:lnTo>
                    <a:pt x="228" y="172"/>
                  </a:lnTo>
                  <a:lnTo>
                    <a:pt x="223" y="171"/>
                  </a:lnTo>
                  <a:lnTo>
                    <a:pt x="219" y="168"/>
                  </a:lnTo>
                  <a:lnTo>
                    <a:pt x="214" y="167"/>
                  </a:lnTo>
                  <a:lnTo>
                    <a:pt x="209" y="165"/>
                  </a:lnTo>
                  <a:lnTo>
                    <a:pt x="204" y="164"/>
                  </a:lnTo>
                  <a:lnTo>
                    <a:pt x="199" y="163"/>
                  </a:lnTo>
                  <a:lnTo>
                    <a:pt x="194" y="160"/>
                  </a:lnTo>
                  <a:lnTo>
                    <a:pt x="190" y="159"/>
                  </a:lnTo>
                  <a:lnTo>
                    <a:pt x="189" y="173"/>
                  </a:lnTo>
                  <a:lnTo>
                    <a:pt x="186" y="187"/>
                  </a:lnTo>
                  <a:lnTo>
                    <a:pt x="185" y="201"/>
                  </a:lnTo>
                  <a:lnTo>
                    <a:pt x="183" y="216"/>
                  </a:lnTo>
                  <a:lnTo>
                    <a:pt x="177" y="235"/>
                  </a:lnTo>
                  <a:lnTo>
                    <a:pt x="171" y="254"/>
                  </a:lnTo>
                  <a:lnTo>
                    <a:pt x="167" y="273"/>
                  </a:lnTo>
                  <a:lnTo>
                    <a:pt x="161" y="293"/>
                  </a:lnTo>
                  <a:lnTo>
                    <a:pt x="157" y="322"/>
                  </a:lnTo>
                  <a:lnTo>
                    <a:pt x="154" y="349"/>
                  </a:lnTo>
                  <a:lnTo>
                    <a:pt x="151" y="377"/>
                  </a:lnTo>
                  <a:lnTo>
                    <a:pt x="147" y="406"/>
                  </a:lnTo>
                  <a:lnTo>
                    <a:pt x="143" y="398"/>
                  </a:lnTo>
                  <a:lnTo>
                    <a:pt x="138" y="390"/>
                  </a:lnTo>
                  <a:lnTo>
                    <a:pt x="133" y="383"/>
                  </a:lnTo>
                  <a:lnTo>
                    <a:pt x="128" y="375"/>
                  </a:lnTo>
                  <a:lnTo>
                    <a:pt x="123" y="367"/>
                  </a:lnTo>
                  <a:lnTo>
                    <a:pt x="118" y="359"/>
                  </a:lnTo>
                  <a:lnTo>
                    <a:pt x="113" y="352"/>
                  </a:lnTo>
                  <a:lnTo>
                    <a:pt x="108" y="344"/>
                  </a:lnTo>
                  <a:lnTo>
                    <a:pt x="106" y="318"/>
                  </a:lnTo>
                  <a:lnTo>
                    <a:pt x="102" y="293"/>
                  </a:lnTo>
                  <a:lnTo>
                    <a:pt x="99" y="266"/>
                  </a:lnTo>
                  <a:lnTo>
                    <a:pt x="96" y="241"/>
                  </a:lnTo>
                  <a:lnTo>
                    <a:pt x="92" y="208"/>
                  </a:lnTo>
                  <a:lnTo>
                    <a:pt x="88" y="175"/>
                  </a:lnTo>
                  <a:lnTo>
                    <a:pt x="85" y="142"/>
                  </a:lnTo>
                  <a:lnTo>
                    <a:pt x="81" y="110"/>
                  </a:lnTo>
                  <a:lnTo>
                    <a:pt x="77" y="110"/>
                  </a:lnTo>
                  <a:lnTo>
                    <a:pt x="71" y="111"/>
                  </a:lnTo>
                  <a:lnTo>
                    <a:pt x="66" y="111"/>
                  </a:lnTo>
                  <a:lnTo>
                    <a:pt x="61" y="111"/>
                  </a:lnTo>
                  <a:lnTo>
                    <a:pt x="56" y="111"/>
                  </a:lnTo>
                  <a:lnTo>
                    <a:pt x="50" y="111"/>
                  </a:lnTo>
                  <a:lnTo>
                    <a:pt x="46" y="111"/>
                  </a:lnTo>
                  <a:lnTo>
                    <a:pt x="40" y="111"/>
                  </a:lnTo>
                  <a:lnTo>
                    <a:pt x="35" y="114"/>
                  </a:lnTo>
                  <a:lnTo>
                    <a:pt x="30" y="117"/>
                  </a:lnTo>
                  <a:lnTo>
                    <a:pt x="25" y="120"/>
                  </a:lnTo>
                  <a:lnTo>
                    <a:pt x="19" y="122"/>
                  </a:lnTo>
                  <a:lnTo>
                    <a:pt x="15" y="126"/>
                  </a:lnTo>
                  <a:lnTo>
                    <a:pt x="9" y="129"/>
                  </a:lnTo>
                  <a:lnTo>
                    <a:pt x="4" y="132"/>
                  </a:lnTo>
                  <a:lnTo>
                    <a:pt x="0" y="135"/>
                  </a:lnTo>
                  <a:lnTo>
                    <a:pt x="2" y="117"/>
                  </a:lnTo>
                  <a:lnTo>
                    <a:pt x="3" y="98"/>
                  </a:lnTo>
                  <a:lnTo>
                    <a:pt x="5" y="81"/>
                  </a:lnTo>
                  <a:lnTo>
                    <a:pt x="6" y="62"/>
                  </a:lnTo>
                  <a:lnTo>
                    <a:pt x="15" y="54"/>
                  </a:lnTo>
                  <a:lnTo>
                    <a:pt x="23" y="46"/>
                  </a:lnTo>
                  <a:lnTo>
                    <a:pt x="30" y="39"/>
                  </a:lnTo>
                  <a:lnTo>
                    <a:pt x="38" y="31"/>
                  </a:lnTo>
                  <a:lnTo>
                    <a:pt x="46" y="23"/>
                  </a:lnTo>
                  <a:lnTo>
                    <a:pt x="54" y="15"/>
                  </a:lnTo>
                  <a:lnTo>
                    <a:pt x="62" y="8"/>
                  </a:lnTo>
                  <a:lnTo>
                    <a:pt x="70" y="0"/>
                  </a:lnTo>
                  <a:lnTo>
                    <a:pt x="73" y="1"/>
                  </a:lnTo>
                  <a:lnTo>
                    <a:pt x="81" y="4"/>
                  </a:lnTo>
                  <a:lnTo>
                    <a:pt x="94" y="7"/>
                  </a:lnTo>
                  <a:lnTo>
                    <a:pt x="107" y="12"/>
                  </a:lnTo>
                  <a:lnTo>
                    <a:pt x="121" y="16"/>
                  </a:lnTo>
                  <a:lnTo>
                    <a:pt x="132" y="22"/>
                  </a:lnTo>
                  <a:lnTo>
                    <a:pt x="141" y="25"/>
                  </a:lnTo>
                  <a:lnTo>
                    <a:pt x="144" y="29"/>
                  </a:lnTo>
                  <a:close/>
                </a:path>
              </a:pathLst>
            </a:custGeom>
            <a:solidFill>
              <a:srgbClr val="444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508"/>
            <p:cNvSpPr>
              <a:spLocks/>
            </p:cNvSpPr>
            <p:nvPr/>
          </p:nvSpPr>
          <p:spPr bwMode="auto">
            <a:xfrm>
              <a:off x="896938" y="4933951"/>
              <a:ext cx="212725" cy="298450"/>
            </a:xfrm>
            <a:custGeom>
              <a:avLst/>
              <a:gdLst>
                <a:gd name="T0" fmla="*/ 148 w 269"/>
                <a:gd name="T1" fmla="*/ 26 h 376"/>
                <a:gd name="T2" fmla="*/ 165 w 269"/>
                <a:gd name="T3" fmla="*/ 28 h 376"/>
                <a:gd name="T4" fmla="*/ 182 w 269"/>
                <a:gd name="T5" fmla="*/ 29 h 376"/>
                <a:gd name="T6" fmla="*/ 198 w 269"/>
                <a:gd name="T7" fmla="*/ 30 h 376"/>
                <a:gd name="T8" fmla="*/ 213 w 269"/>
                <a:gd name="T9" fmla="*/ 39 h 376"/>
                <a:gd name="T10" fmla="*/ 228 w 269"/>
                <a:gd name="T11" fmla="*/ 56 h 376"/>
                <a:gd name="T12" fmla="*/ 242 w 269"/>
                <a:gd name="T13" fmla="*/ 74 h 376"/>
                <a:gd name="T14" fmla="*/ 257 w 269"/>
                <a:gd name="T15" fmla="*/ 91 h 376"/>
                <a:gd name="T16" fmla="*/ 265 w 269"/>
                <a:gd name="T17" fmla="*/ 126 h 376"/>
                <a:gd name="T18" fmla="*/ 267 w 269"/>
                <a:gd name="T19" fmla="*/ 174 h 376"/>
                <a:gd name="T20" fmla="*/ 262 w 269"/>
                <a:gd name="T21" fmla="*/ 191 h 376"/>
                <a:gd name="T22" fmla="*/ 249 w 269"/>
                <a:gd name="T23" fmla="*/ 179 h 376"/>
                <a:gd name="T24" fmla="*/ 236 w 269"/>
                <a:gd name="T25" fmla="*/ 165 h 376"/>
                <a:gd name="T26" fmla="*/ 224 w 269"/>
                <a:gd name="T27" fmla="*/ 151 h 376"/>
                <a:gd name="T28" fmla="*/ 213 w 269"/>
                <a:gd name="T29" fmla="*/ 143 h 376"/>
                <a:gd name="T30" fmla="*/ 204 w 269"/>
                <a:gd name="T31" fmla="*/ 139 h 376"/>
                <a:gd name="T32" fmla="*/ 195 w 269"/>
                <a:gd name="T33" fmla="*/ 137 h 376"/>
                <a:gd name="T34" fmla="*/ 186 w 269"/>
                <a:gd name="T35" fmla="*/ 135 h 376"/>
                <a:gd name="T36" fmla="*/ 180 w 269"/>
                <a:gd name="T37" fmla="*/ 149 h 376"/>
                <a:gd name="T38" fmla="*/ 176 w 269"/>
                <a:gd name="T39" fmla="*/ 179 h 376"/>
                <a:gd name="T40" fmla="*/ 168 w 269"/>
                <a:gd name="T41" fmla="*/ 215 h 376"/>
                <a:gd name="T42" fmla="*/ 158 w 269"/>
                <a:gd name="T43" fmla="*/ 257 h 376"/>
                <a:gd name="T44" fmla="*/ 151 w 269"/>
                <a:gd name="T45" fmla="*/ 303 h 376"/>
                <a:gd name="T46" fmla="*/ 148 w 269"/>
                <a:gd name="T47" fmla="*/ 351 h 376"/>
                <a:gd name="T48" fmla="*/ 137 w 269"/>
                <a:gd name="T49" fmla="*/ 362 h 376"/>
                <a:gd name="T50" fmla="*/ 121 w 269"/>
                <a:gd name="T51" fmla="*/ 333 h 376"/>
                <a:gd name="T52" fmla="*/ 111 w 269"/>
                <a:gd name="T53" fmla="*/ 295 h 376"/>
                <a:gd name="T54" fmla="*/ 105 w 269"/>
                <a:gd name="T55" fmla="*/ 247 h 376"/>
                <a:gd name="T56" fmla="*/ 98 w 269"/>
                <a:gd name="T57" fmla="*/ 189 h 376"/>
                <a:gd name="T58" fmla="*/ 88 w 269"/>
                <a:gd name="T59" fmla="*/ 123 h 376"/>
                <a:gd name="T60" fmla="*/ 77 w 269"/>
                <a:gd name="T61" fmla="*/ 90 h 376"/>
                <a:gd name="T62" fmla="*/ 67 w 269"/>
                <a:gd name="T63" fmla="*/ 90 h 376"/>
                <a:gd name="T64" fmla="*/ 57 w 269"/>
                <a:gd name="T65" fmla="*/ 90 h 376"/>
                <a:gd name="T66" fmla="*/ 46 w 269"/>
                <a:gd name="T67" fmla="*/ 90 h 376"/>
                <a:gd name="T68" fmla="*/ 36 w 269"/>
                <a:gd name="T69" fmla="*/ 93 h 376"/>
                <a:gd name="T70" fmla="*/ 25 w 269"/>
                <a:gd name="T71" fmla="*/ 101 h 376"/>
                <a:gd name="T72" fmla="*/ 15 w 269"/>
                <a:gd name="T73" fmla="*/ 108 h 376"/>
                <a:gd name="T74" fmla="*/ 5 w 269"/>
                <a:gd name="T75" fmla="*/ 116 h 376"/>
                <a:gd name="T76" fmla="*/ 2 w 269"/>
                <a:gd name="T77" fmla="*/ 104 h 376"/>
                <a:gd name="T78" fmla="*/ 6 w 269"/>
                <a:gd name="T79" fmla="*/ 72 h 376"/>
                <a:gd name="T80" fmla="*/ 15 w 269"/>
                <a:gd name="T81" fmla="*/ 51 h 376"/>
                <a:gd name="T82" fmla="*/ 30 w 269"/>
                <a:gd name="T83" fmla="*/ 36 h 376"/>
                <a:gd name="T84" fmla="*/ 46 w 269"/>
                <a:gd name="T85" fmla="*/ 21 h 376"/>
                <a:gd name="T86" fmla="*/ 61 w 269"/>
                <a:gd name="T87" fmla="*/ 7 h 376"/>
                <a:gd name="T88" fmla="*/ 72 w 269"/>
                <a:gd name="T89" fmla="*/ 1 h 376"/>
                <a:gd name="T90" fmla="*/ 91 w 269"/>
                <a:gd name="T91" fmla="*/ 7 h 376"/>
                <a:gd name="T92" fmla="*/ 118 w 269"/>
                <a:gd name="T93" fmla="*/ 16 h 376"/>
                <a:gd name="T94" fmla="*/ 137 w 269"/>
                <a:gd name="T95" fmla="*/ 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9" h="376">
                  <a:moveTo>
                    <a:pt x="140" y="26"/>
                  </a:moveTo>
                  <a:lnTo>
                    <a:pt x="148" y="26"/>
                  </a:lnTo>
                  <a:lnTo>
                    <a:pt x="157" y="28"/>
                  </a:lnTo>
                  <a:lnTo>
                    <a:pt x="165" y="28"/>
                  </a:lnTo>
                  <a:lnTo>
                    <a:pt x="173" y="28"/>
                  </a:lnTo>
                  <a:lnTo>
                    <a:pt x="182" y="29"/>
                  </a:lnTo>
                  <a:lnTo>
                    <a:pt x="190" y="29"/>
                  </a:lnTo>
                  <a:lnTo>
                    <a:pt x="198" y="30"/>
                  </a:lnTo>
                  <a:lnTo>
                    <a:pt x="206" y="30"/>
                  </a:lnTo>
                  <a:lnTo>
                    <a:pt x="213" y="39"/>
                  </a:lnTo>
                  <a:lnTo>
                    <a:pt x="221" y="48"/>
                  </a:lnTo>
                  <a:lnTo>
                    <a:pt x="228" y="56"/>
                  </a:lnTo>
                  <a:lnTo>
                    <a:pt x="235" y="66"/>
                  </a:lnTo>
                  <a:lnTo>
                    <a:pt x="242" y="74"/>
                  </a:lnTo>
                  <a:lnTo>
                    <a:pt x="249" y="83"/>
                  </a:lnTo>
                  <a:lnTo>
                    <a:pt x="257" y="91"/>
                  </a:lnTo>
                  <a:lnTo>
                    <a:pt x="264" y="100"/>
                  </a:lnTo>
                  <a:lnTo>
                    <a:pt x="265" y="126"/>
                  </a:lnTo>
                  <a:lnTo>
                    <a:pt x="266" y="150"/>
                  </a:lnTo>
                  <a:lnTo>
                    <a:pt x="267" y="174"/>
                  </a:lnTo>
                  <a:lnTo>
                    <a:pt x="269" y="198"/>
                  </a:lnTo>
                  <a:lnTo>
                    <a:pt x="262" y="191"/>
                  </a:lnTo>
                  <a:lnTo>
                    <a:pt x="256" y="185"/>
                  </a:lnTo>
                  <a:lnTo>
                    <a:pt x="249" y="179"/>
                  </a:lnTo>
                  <a:lnTo>
                    <a:pt x="243" y="172"/>
                  </a:lnTo>
                  <a:lnTo>
                    <a:pt x="236" y="165"/>
                  </a:lnTo>
                  <a:lnTo>
                    <a:pt x="231" y="158"/>
                  </a:lnTo>
                  <a:lnTo>
                    <a:pt x="224" y="151"/>
                  </a:lnTo>
                  <a:lnTo>
                    <a:pt x="218" y="144"/>
                  </a:lnTo>
                  <a:lnTo>
                    <a:pt x="213" y="143"/>
                  </a:lnTo>
                  <a:lnTo>
                    <a:pt x="209" y="140"/>
                  </a:lnTo>
                  <a:lnTo>
                    <a:pt x="204" y="139"/>
                  </a:lnTo>
                  <a:lnTo>
                    <a:pt x="199" y="138"/>
                  </a:lnTo>
                  <a:lnTo>
                    <a:pt x="195" y="137"/>
                  </a:lnTo>
                  <a:lnTo>
                    <a:pt x="190" y="136"/>
                  </a:lnTo>
                  <a:lnTo>
                    <a:pt x="186" y="135"/>
                  </a:lnTo>
                  <a:lnTo>
                    <a:pt x="181" y="134"/>
                  </a:lnTo>
                  <a:lnTo>
                    <a:pt x="180" y="149"/>
                  </a:lnTo>
                  <a:lnTo>
                    <a:pt x="178" y="164"/>
                  </a:lnTo>
                  <a:lnTo>
                    <a:pt x="176" y="179"/>
                  </a:lnTo>
                  <a:lnTo>
                    <a:pt x="174" y="193"/>
                  </a:lnTo>
                  <a:lnTo>
                    <a:pt x="168" y="215"/>
                  </a:lnTo>
                  <a:lnTo>
                    <a:pt x="164" y="236"/>
                  </a:lnTo>
                  <a:lnTo>
                    <a:pt x="158" y="257"/>
                  </a:lnTo>
                  <a:lnTo>
                    <a:pt x="152" y="279"/>
                  </a:lnTo>
                  <a:lnTo>
                    <a:pt x="151" y="303"/>
                  </a:lnTo>
                  <a:lnTo>
                    <a:pt x="149" y="327"/>
                  </a:lnTo>
                  <a:lnTo>
                    <a:pt x="148" y="351"/>
                  </a:lnTo>
                  <a:lnTo>
                    <a:pt x="145" y="376"/>
                  </a:lnTo>
                  <a:lnTo>
                    <a:pt x="137" y="362"/>
                  </a:lnTo>
                  <a:lnTo>
                    <a:pt x="129" y="347"/>
                  </a:lnTo>
                  <a:lnTo>
                    <a:pt x="121" y="333"/>
                  </a:lnTo>
                  <a:lnTo>
                    <a:pt x="113" y="318"/>
                  </a:lnTo>
                  <a:lnTo>
                    <a:pt x="111" y="295"/>
                  </a:lnTo>
                  <a:lnTo>
                    <a:pt x="108" y="271"/>
                  </a:lnTo>
                  <a:lnTo>
                    <a:pt x="105" y="247"/>
                  </a:lnTo>
                  <a:lnTo>
                    <a:pt x="103" y="222"/>
                  </a:lnTo>
                  <a:lnTo>
                    <a:pt x="98" y="189"/>
                  </a:lnTo>
                  <a:lnTo>
                    <a:pt x="92" y="155"/>
                  </a:lnTo>
                  <a:lnTo>
                    <a:pt x="88" y="123"/>
                  </a:lnTo>
                  <a:lnTo>
                    <a:pt x="82" y="90"/>
                  </a:lnTo>
                  <a:lnTo>
                    <a:pt x="77" y="90"/>
                  </a:lnTo>
                  <a:lnTo>
                    <a:pt x="72" y="90"/>
                  </a:lnTo>
                  <a:lnTo>
                    <a:pt x="67" y="90"/>
                  </a:lnTo>
                  <a:lnTo>
                    <a:pt x="61" y="90"/>
                  </a:lnTo>
                  <a:lnTo>
                    <a:pt x="57" y="90"/>
                  </a:lnTo>
                  <a:lnTo>
                    <a:pt x="51" y="90"/>
                  </a:lnTo>
                  <a:lnTo>
                    <a:pt x="46" y="90"/>
                  </a:lnTo>
                  <a:lnTo>
                    <a:pt x="40" y="90"/>
                  </a:lnTo>
                  <a:lnTo>
                    <a:pt x="36" y="93"/>
                  </a:lnTo>
                  <a:lnTo>
                    <a:pt x="30" y="98"/>
                  </a:lnTo>
                  <a:lnTo>
                    <a:pt x="25" y="101"/>
                  </a:lnTo>
                  <a:lnTo>
                    <a:pt x="20" y="105"/>
                  </a:lnTo>
                  <a:lnTo>
                    <a:pt x="15" y="108"/>
                  </a:lnTo>
                  <a:lnTo>
                    <a:pt x="9" y="112"/>
                  </a:lnTo>
                  <a:lnTo>
                    <a:pt x="5" y="116"/>
                  </a:lnTo>
                  <a:lnTo>
                    <a:pt x="0" y="120"/>
                  </a:lnTo>
                  <a:lnTo>
                    <a:pt x="2" y="104"/>
                  </a:lnTo>
                  <a:lnTo>
                    <a:pt x="3" y="89"/>
                  </a:lnTo>
                  <a:lnTo>
                    <a:pt x="6" y="72"/>
                  </a:lnTo>
                  <a:lnTo>
                    <a:pt x="7" y="58"/>
                  </a:lnTo>
                  <a:lnTo>
                    <a:pt x="15" y="51"/>
                  </a:lnTo>
                  <a:lnTo>
                    <a:pt x="22" y="43"/>
                  </a:lnTo>
                  <a:lnTo>
                    <a:pt x="30" y="36"/>
                  </a:lnTo>
                  <a:lnTo>
                    <a:pt x="38" y="29"/>
                  </a:lnTo>
                  <a:lnTo>
                    <a:pt x="46" y="21"/>
                  </a:lnTo>
                  <a:lnTo>
                    <a:pt x="53" y="14"/>
                  </a:lnTo>
                  <a:lnTo>
                    <a:pt x="61" y="7"/>
                  </a:lnTo>
                  <a:lnTo>
                    <a:pt x="68" y="0"/>
                  </a:lnTo>
                  <a:lnTo>
                    <a:pt x="72" y="1"/>
                  </a:lnTo>
                  <a:lnTo>
                    <a:pt x="80" y="3"/>
                  </a:lnTo>
                  <a:lnTo>
                    <a:pt x="91" y="7"/>
                  </a:lnTo>
                  <a:lnTo>
                    <a:pt x="105" y="11"/>
                  </a:lnTo>
                  <a:lnTo>
                    <a:pt x="118" y="16"/>
                  </a:lnTo>
                  <a:lnTo>
                    <a:pt x="129" y="19"/>
                  </a:lnTo>
                  <a:lnTo>
                    <a:pt x="137" y="24"/>
                  </a:lnTo>
                  <a:lnTo>
                    <a:pt x="140" y="26"/>
                  </a:lnTo>
                  <a:close/>
                </a:path>
              </a:pathLst>
            </a:custGeom>
            <a:solidFill>
              <a:srgbClr val="33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509"/>
            <p:cNvSpPr>
              <a:spLocks/>
            </p:cNvSpPr>
            <p:nvPr/>
          </p:nvSpPr>
          <p:spPr bwMode="auto">
            <a:xfrm>
              <a:off x="900113" y="4938713"/>
              <a:ext cx="206375" cy="274638"/>
            </a:xfrm>
            <a:custGeom>
              <a:avLst/>
              <a:gdLst>
                <a:gd name="T0" fmla="*/ 145 w 261"/>
                <a:gd name="T1" fmla="*/ 26 h 346"/>
                <a:gd name="T2" fmla="*/ 160 w 261"/>
                <a:gd name="T3" fmla="*/ 27 h 346"/>
                <a:gd name="T4" fmla="*/ 176 w 261"/>
                <a:gd name="T5" fmla="*/ 28 h 346"/>
                <a:gd name="T6" fmla="*/ 191 w 261"/>
                <a:gd name="T7" fmla="*/ 29 h 346"/>
                <a:gd name="T8" fmla="*/ 205 w 261"/>
                <a:gd name="T9" fmla="*/ 38 h 346"/>
                <a:gd name="T10" fmla="*/ 220 w 261"/>
                <a:gd name="T11" fmla="*/ 55 h 346"/>
                <a:gd name="T12" fmla="*/ 234 w 261"/>
                <a:gd name="T13" fmla="*/ 72 h 346"/>
                <a:gd name="T14" fmla="*/ 248 w 261"/>
                <a:gd name="T15" fmla="*/ 89 h 346"/>
                <a:gd name="T16" fmla="*/ 256 w 261"/>
                <a:gd name="T17" fmla="*/ 121 h 346"/>
                <a:gd name="T18" fmla="*/ 260 w 261"/>
                <a:gd name="T19" fmla="*/ 165 h 346"/>
                <a:gd name="T20" fmla="*/ 254 w 261"/>
                <a:gd name="T21" fmla="*/ 178 h 346"/>
                <a:gd name="T22" fmla="*/ 240 w 261"/>
                <a:gd name="T23" fmla="*/ 161 h 346"/>
                <a:gd name="T24" fmla="*/ 228 w 261"/>
                <a:gd name="T25" fmla="*/ 144 h 346"/>
                <a:gd name="T26" fmla="*/ 215 w 261"/>
                <a:gd name="T27" fmla="*/ 126 h 346"/>
                <a:gd name="T28" fmla="*/ 203 w 261"/>
                <a:gd name="T29" fmla="*/ 117 h 346"/>
                <a:gd name="T30" fmla="*/ 195 w 261"/>
                <a:gd name="T31" fmla="*/ 115 h 346"/>
                <a:gd name="T32" fmla="*/ 186 w 261"/>
                <a:gd name="T33" fmla="*/ 111 h 346"/>
                <a:gd name="T34" fmla="*/ 177 w 261"/>
                <a:gd name="T35" fmla="*/ 109 h 346"/>
                <a:gd name="T36" fmla="*/ 171 w 261"/>
                <a:gd name="T37" fmla="*/ 124 h 346"/>
                <a:gd name="T38" fmla="*/ 168 w 261"/>
                <a:gd name="T39" fmla="*/ 157 h 346"/>
                <a:gd name="T40" fmla="*/ 161 w 261"/>
                <a:gd name="T41" fmla="*/ 197 h 346"/>
                <a:gd name="T42" fmla="*/ 150 w 261"/>
                <a:gd name="T43" fmla="*/ 242 h 346"/>
                <a:gd name="T44" fmla="*/ 145 w 261"/>
                <a:gd name="T45" fmla="*/ 285 h 346"/>
                <a:gd name="T46" fmla="*/ 145 w 261"/>
                <a:gd name="T47" fmla="*/ 327 h 346"/>
                <a:gd name="T48" fmla="*/ 138 w 261"/>
                <a:gd name="T49" fmla="*/ 333 h 346"/>
                <a:gd name="T50" fmla="*/ 125 w 261"/>
                <a:gd name="T51" fmla="*/ 307 h 346"/>
                <a:gd name="T52" fmla="*/ 116 w 261"/>
                <a:gd name="T53" fmla="*/ 271 h 346"/>
                <a:gd name="T54" fmla="*/ 111 w 261"/>
                <a:gd name="T55" fmla="*/ 227 h 346"/>
                <a:gd name="T56" fmla="*/ 103 w 261"/>
                <a:gd name="T57" fmla="*/ 171 h 346"/>
                <a:gd name="T58" fmla="*/ 89 w 261"/>
                <a:gd name="T59" fmla="*/ 103 h 346"/>
                <a:gd name="T60" fmla="*/ 78 w 261"/>
                <a:gd name="T61" fmla="*/ 70 h 346"/>
                <a:gd name="T62" fmla="*/ 67 w 261"/>
                <a:gd name="T63" fmla="*/ 70 h 346"/>
                <a:gd name="T64" fmla="*/ 56 w 261"/>
                <a:gd name="T65" fmla="*/ 70 h 346"/>
                <a:gd name="T66" fmla="*/ 45 w 261"/>
                <a:gd name="T67" fmla="*/ 70 h 346"/>
                <a:gd name="T68" fmla="*/ 35 w 261"/>
                <a:gd name="T69" fmla="*/ 74 h 346"/>
                <a:gd name="T70" fmla="*/ 25 w 261"/>
                <a:gd name="T71" fmla="*/ 84 h 346"/>
                <a:gd name="T72" fmla="*/ 15 w 261"/>
                <a:gd name="T73" fmla="*/ 92 h 346"/>
                <a:gd name="T74" fmla="*/ 5 w 261"/>
                <a:gd name="T75" fmla="*/ 101 h 346"/>
                <a:gd name="T76" fmla="*/ 3 w 261"/>
                <a:gd name="T77" fmla="*/ 93 h 346"/>
                <a:gd name="T78" fmla="*/ 6 w 261"/>
                <a:gd name="T79" fmla="*/ 65 h 346"/>
                <a:gd name="T80" fmla="*/ 14 w 261"/>
                <a:gd name="T81" fmla="*/ 46 h 346"/>
                <a:gd name="T82" fmla="*/ 29 w 261"/>
                <a:gd name="T83" fmla="*/ 33 h 346"/>
                <a:gd name="T84" fmla="*/ 45 w 261"/>
                <a:gd name="T85" fmla="*/ 19 h 346"/>
                <a:gd name="T86" fmla="*/ 60 w 261"/>
                <a:gd name="T87" fmla="*/ 6 h 346"/>
                <a:gd name="T88" fmla="*/ 71 w 261"/>
                <a:gd name="T89" fmla="*/ 1 h 346"/>
                <a:gd name="T90" fmla="*/ 89 w 261"/>
                <a:gd name="T91" fmla="*/ 6 h 346"/>
                <a:gd name="T92" fmla="*/ 115 w 261"/>
                <a:gd name="T93" fmla="*/ 16 h 346"/>
                <a:gd name="T94" fmla="*/ 134 w 261"/>
                <a:gd name="T95" fmla="*/ 2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1" h="346">
                  <a:moveTo>
                    <a:pt x="137" y="26"/>
                  </a:moveTo>
                  <a:lnTo>
                    <a:pt x="145" y="26"/>
                  </a:lnTo>
                  <a:lnTo>
                    <a:pt x="151" y="27"/>
                  </a:lnTo>
                  <a:lnTo>
                    <a:pt x="160" y="27"/>
                  </a:lnTo>
                  <a:lnTo>
                    <a:pt x="168" y="27"/>
                  </a:lnTo>
                  <a:lnTo>
                    <a:pt x="176" y="28"/>
                  </a:lnTo>
                  <a:lnTo>
                    <a:pt x="183" y="28"/>
                  </a:lnTo>
                  <a:lnTo>
                    <a:pt x="191" y="29"/>
                  </a:lnTo>
                  <a:lnTo>
                    <a:pt x="198" y="29"/>
                  </a:lnTo>
                  <a:lnTo>
                    <a:pt x="205" y="38"/>
                  </a:lnTo>
                  <a:lnTo>
                    <a:pt x="213" y="47"/>
                  </a:lnTo>
                  <a:lnTo>
                    <a:pt x="220" y="55"/>
                  </a:lnTo>
                  <a:lnTo>
                    <a:pt x="226" y="64"/>
                  </a:lnTo>
                  <a:lnTo>
                    <a:pt x="234" y="72"/>
                  </a:lnTo>
                  <a:lnTo>
                    <a:pt x="241" y="81"/>
                  </a:lnTo>
                  <a:lnTo>
                    <a:pt x="248" y="89"/>
                  </a:lnTo>
                  <a:lnTo>
                    <a:pt x="255" y="99"/>
                  </a:lnTo>
                  <a:lnTo>
                    <a:pt x="256" y="121"/>
                  </a:lnTo>
                  <a:lnTo>
                    <a:pt x="259" y="142"/>
                  </a:lnTo>
                  <a:lnTo>
                    <a:pt x="260" y="165"/>
                  </a:lnTo>
                  <a:lnTo>
                    <a:pt x="261" y="187"/>
                  </a:lnTo>
                  <a:lnTo>
                    <a:pt x="254" y="178"/>
                  </a:lnTo>
                  <a:lnTo>
                    <a:pt x="247" y="170"/>
                  </a:lnTo>
                  <a:lnTo>
                    <a:pt x="240" y="161"/>
                  </a:lnTo>
                  <a:lnTo>
                    <a:pt x="234" y="153"/>
                  </a:lnTo>
                  <a:lnTo>
                    <a:pt x="228" y="144"/>
                  </a:lnTo>
                  <a:lnTo>
                    <a:pt x="221" y="135"/>
                  </a:lnTo>
                  <a:lnTo>
                    <a:pt x="215" y="126"/>
                  </a:lnTo>
                  <a:lnTo>
                    <a:pt x="208" y="118"/>
                  </a:lnTo>
                  <a:lnTo>
                    <a:pt x="203" y="117"/>
                  </a:lnTo>
                  <a:lnTo>
                    <a:pt x="199" y="116"/>
                  </a:lnTo>
                  <a:lnTo>
                    <a:pt x="195" y="115"/>
                  </a:lnTo>
                  <a:lnTo>
                    <a:pt x="191" y="112"/>
                  </a:lnTo>
                  <a:lnTo>
                    <a:pt x="186" y="111"/>
                  </a:lnTo>
                  <a:lnTo>
                    <a:pt x="181" y="110"/>
                  </a:lnTo>
                  <a:lnTo>
                    <a:pt x="177" y="109"/>
                  </a:lnTo>
                  <a:lnTo>
                    <a:pt x="172" y="108"/>
                  </a:lnTo>
                  <a:lnTo>
                    <a:pt x="171" y="124"/>
                  </a:lnTo>
                  <a:lnTo>
                    <a:pt x="169" y="140"/>
                  </a:lnTo>
                  <a:lnTo>
                    <a:pt x="168" y="157"/>
                  </a:lnTo>
                  <a:lnTo>
                    <a:pt x="165" y="174"/>
                  </a:lnTo>
                  <a:lnTo>
                    <a:pt x="161" y="197"/>
                  </a:lnTo>
                  <a:lnTo>
                    <a:pt x="155" y="218"/>
                  </a:lnTo>
                  <a:lnTo>
                    <a:pt x="150" y="242"/>
                  </a:lnTo>
                  <a:lnTo>
                    <a:pt x="145" y="265"/>
                  </a:lnTo>
                  <a:lnTo>
                    <a:pt x="145" y="285"/>
                  </a:lnTo>
                  <a:lnTo>
                    <a:pt x="145" y="306"/>
                  </a:lnTo>
                  <a:lnTo>
                    <a:pt x="145" y="327"/>
                  </a:lnTo>
                  <a:lnTo>
                    <a:pt x="143" y="346"/>
                  </a:lnTo>
                  <a:lnTo>
                    <a:pt x="138" y="333"/>
                  </a:lnTo>
                  <a:lnTo>
                    <a:pt x="131" y="320"/>
                  </a:lnTo>
                  <a:lnTo>
                    <a:pt x="125" y="307"/>
                  </a:lnTo>
                  <a:lnTo>
                    <a:pt x="118" y="293"/>
                  </a:lnTo>
                  <a:lnTo>
                    <a:pt x="116" y="271"/>
                  </a:lnTo>
                  <a:lnTo>
                    <a:pt x="113" y="248"/>
                  </a:lnTo>
                  <a:lnTo>
                    <a:pt x="111" y="227"/>
                  </a:lnTo>
                  <a:lnTo>
                    <a:pt x="109" y="205"/>
                  </a:lnTo>
                  <a:lnTo>
                    <a:pt x="103" y="171"/>
                  </a:lnTo>
                  <a:lnTo>
                    <a:pt x="96" y="137"/>
                  </a:lnTo>
                  <a:lnTo>
                    <a:pt x="89" y="103"/>
                  </a:lnTo>
                  <a:lnTo>
                    <a:pt x="83" y="70"/>
                  </a:lnTo>
                  <a:lnTo>
                    <a:pt x="78" y="70"/>
                  </a:lnTo>
                  <a:lnTo>
                    <a:pt x="72" y="70"/>
                  </a:lnTo>
                  <a:lnTo>
                    <a:pt x="67" y="70"/>
                  </a:lnTo>
                  <a:lnTo>
                    <a:pt x="62" y="70"/>
                  </a:lnTo>
                  <a:lnTo>
                    <a:pt x="56" y="70"/>
                  </a:lnTo>
                  <a:lnTo>
                    <a:pt x="51" y="70"/>
                  </a:lnTo>
                  <a:lnTo>
                    <a:pt x="45" y="70"/>
                  </a:lnTo>
                  <a:lnTo>
                    <a:pt x="40" y="70"/>
                  </a:lnTo>
                  <a:lnTo>
                    <a:pt x="35" y="74"/>
                  </a:lnTo>
                  <a:lnTo>
                    <a:pt x="30" y="79"/>
                  </a:lnTo>
                  <a:lnTo>
                    <a:pt x="25" y="84"/>
                  </a:lnTo>
                  <a:lnTo>
                    <a:pt x="20" y="87"/>
                  </a:lnTo>
                  <a:lnTo>
                    <a:pt x="15" y="92"/>
                  </a:lnTo>
                  <a:lnTo>
                    <a:pt x="10" y="96"/>
                  </a:lnTo>
                  <a:lnTo>
                    <a:pt x="5" y="101"/>
                  </a:lnTo>
                  <a:lnTo>
                    <a:pt x="0" y="106"/>
                  </a:lnTo>
                  <a:lnTo>
                    <a:pt x="3" y="93"/>
                  </a:lnTo>
                  <a:lnTo>
                    <a:pt x="4" y="79"/>
                  </a:lnTo>
                  <a:lnTo>
                    <a:pt x="6" y="65"/>
                  </a:lnTo>
                  <a:lnTo>
                    <a:pt x="7" y="53"/>
                  </a:lnTo>
                  <a:lnTo>
                    <a:pt x="14" y="46"/>
                  </a:lnTo>
                  <a:lnTo>
                    <a:pt x="22" y="40"/>
                  </a:lnTo>
                  <a:lnTo>
                    <a:pt x="29" y="33"/>
                  </a:lnTo>
                  <a:lnTo>
                    <a:pt x="37" y="26"/>
                  </a:lnTo>
                  <a:lnTo>
                    <a:pt x="45" y="19"/>
                  </a:lnTo>
                  <a:lnTo>
                    <a:pt x="52" y="12"/>
                  </a:lnTo>
                  <a:lnTo>
                    <a:pt x="60" y="6"/>
                  </a:lnTo>
                  <a:lnTo>
                    <a:pt x="67" y="0"/>
                  </a:lnTo>
                  <a:lnTo>
                    <a:pt x="71" y="1"/>
                  </a:lnTo>
                  <a:lnTo>
                    <a:pt x="79" y="3"/>
                  </a:lnTo>
                  <a:lnTo>
                    <a:pt x="89" y="6"/>
                  </a:lnTo>
                  <a:lnTo>
                    <a:pt x="102" y="11"/>
                  </a:lnTo>
                  <a:lnTo>
                    <a:pt x="115" y="16"/>
                  </a:lnTo>
                  <a:lnTo>
                    <a:pt x="126" y="19"/>
                  </a:lnTo>
                  <a:lnTo>
                    <a:pt x="134" y="24"/>
                  </a:lnTo>
                  <a:lnTo>
                    <a:pt x="137" y="26"/>
                  </a:lnTo>
                  <a:close/>
                </a:path>
              </a:pathLst>
            </a:custGeom>
            <a:solidFill>
              <a:srgbClr val="1E4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510"/>
            <p:cNvSpPr>
              <a:spLocks/>
            </p:cNvSpPr>
            <p:nvPr/>
          </p:nvSpPr>
          <p:spPr bwMode="auto">
            <a:xfrm>
              <a:off x="903288" y="4943476"/>
              <a:ext cx="200025" cy="250825"/>
            </a:xfrm>
            <a:custGeom>
              <a:avLst/>
              <a:gdLst>
                <a:gd name="T0" fmla="*/ 137 w 251"/>
                <a:gd name="T1" fmla="*/ 26 h 317"/>
                <a:gd name="T2" fmla="*/ 152 w 251"/>
                <a:gd name="T3" fmla="*/ 27 h 317"/>
                <a:gd name="T4" fmla="*/ 166 w 251"/>
                <a:gd name="T5" fmla="*/ 28 h 317"/>
                <a:gd name="T6" fmla="*/ 181 w 251"/>
                <a:gd name="T7" fmla="*/ 29 h 317"/>
                <a:gd name="T8" fmla="*/ 195 w 251"/>
                <a:gd name="T9" fmla="*/ 37 h 317"/>
                <a:gd name="T10" fmla="*/ 209 w 251"/>
                <a:gd name="T11" fmla="*/ 54 h 317"/>
                <a:gd name="T12" fmla="*/ 224 w 251"/>
                <a:gd name="T13" fmla="*/ 72 h 317"/>
                <a:gd name="T14" fmla="*/ 238 w 251"/>
                <a:gd name="T15" fmla="*/ 88 h 317"/>
                <a:gd name="T16" fmla="*/ 247 w 251"/>
                <a:gd name="T17" fmla="*/ 116 h 317"/>
                <a:gd name="T18" fmla="*/ 250 w 251"/>
                <a:gd name="T19" fmla="*/ 156 h 317"/>
                <a:gd name="T20" fmla="*/ 244 w 251"/>
                <a:gd name="T21" fmla="*/ 165 h 317"/>
                <a:gd name="T22" fmla="*/ 231 w 251"/>
                <a:gd name="T23" fmla="*/ 144 h 317"/>
                <a:gd name="T24" fmla="*/ 217 w 251"/>
                <a:gd name="T25" fmla="*/ 122 h 317"/>
                <a:gd name="T26" fmla="*/ 203 w 251"/>
                <a:gd name="T27" fmla="*/ 102 h 317"/>
                <a:gd name="T28" fmla="*/ 188 w 251"/>
                <a:gd name="T29" fmla="*/ 89 h 317"/>
                <a:gd name="T30" fmla="*/ 171 w 251"/>
                <a:gd name="T31" fmla="*/ 86 h 317"/>
                <a:gd name="T32" fmla="*/ 161 w 251"/>
                <a:gd name="T33" fmla="*/ 101 h 317"/>
                <a:gd name="T34" fmla="*/ 158 w 251"/>
                <a:gd name="T35" fmla="*/ 135 h 317"/>
                <a:gd name="T36" fmla="*/ 151 w 251"/>
                <a:gd name="T37" fmla="*/ 178 h 317"/>
                <a:gd name="T38" fmla="*/ 141 w 251"/>
                <a:gd name="T39" fmla="*/ 227 h 317"/>
                <a:gd name="T40" fmla="*/ 136 w 251"/>
                <a:gd name="T41" fmla="*/ 268 h 317"/>
                <a:gd name="T42" fmla="*/ 138 w 251"/>
                <a:gd name="T43" fmla="*/ 301 h 317"/>
                <a:gd name="T44" fmla="*/ 135 w 251"/>
                <a:gd name="T45" fmla="*/ 304 h 317"/>
                <a:gd name="T46" fmla="*/ 126 w 251"/>
                <a:gd name="T47" fmla="*/ 280 h 317"/>
                <a:gd name="T48" fmla="*/ 119 w 251"/>
                <a:gd name="T49" fmla="*/ 248 h 317"/>
                <a:gd name="T50" fmla="*/ 115 w 251"/>
                <a:gd name="T51" fmla="*/ 207 h 317"/>
                <a:gd name="T52" fmla="*/ 105 w 251"/>
                <a:gd name="T53" fmla="*/ 152 h 317"/>
                <a:gd name="T54" fmla="*/ 91 w 251"/>
                <a:gd name="T55" fmla="*/ 84 h 317"/>
                <a:gd name="T56" fmla="*/ 77 w 251"/>
                <a:gd name="T57" fmla="*/ 51 h 317"/>
                <a:gd name="T58" fmla="*/ 66 w 251"/>
                <a:gd name="T59" fmla="*/ 50 h 317"/>
                <a:gd name="T60" fmla="*/ 54 w 251"/>
                <a:gd name="T61" fmla="*/ 50 h 317"/>
                <a:gd name="T62" fmla="*/ 43 w 251"/>
                <a:gd name="T63" fmla="*/ 50 h 317"/>
                <a:gd name="T64" fmla="*/ 32 w 251"/>
                <a:gd name="T65" fmla="*/ 54 h 317"/>
                <a:gd name="T66" fmla="*/ 23 w 251"/>
                <a:gd name="T67" fmla="*/ 65 h 317"/>
                <a:gd name="T68" fmla="*/ 14 w 251"/>
                <a:gd name="T69" fmla="*/ 75 h 317"/>
                <a:gd name="T70" fmla="*/ 5 w 251"/>
                <a:gd name="T71" fmla="*/ 86 h 317"/>
                <a:gd name="T72" fmla="*/ 1 w 251"/>
                <a:gd name="T73" fmla="*/ 81 h 317"/>
                <a:gd name="T74" fmla="*/ 5 w 251"/>
                <a:gd name="T75" fmla="*/ 59 h 317"/>
                <a:gd name="T76" fmla="*/ 13 w 251"/>
                <a:gd name="T77" fmla="*/ 43 h 317"/>
                <a:gd name="T78" fmla="*/ 28 w 251"/>
                <a:gd name="T79" fmla="*/ 30 h 317"/>
                <a:gd name="T80" fmla="*/ 43 w 251"/>
                <a:gd name="T81" fmla="*/ 19 h 317"/>
                <a:gd name="T82" fmla="*/ 57 w 251"/>
                <a:gd name="T83" fmla="*/ 6 h 317"/>
                <a:gd name="T84" fmla="*/ 67 w 251"/>
                <a:gd name="T85" fmla="*/ 1 h 317"/>
                <a:gd name="T86" fmla="*/ 85 w 251"/>
                <a:gd name="T87" fmla="*/ 7 h 317"/>
                <a:gd name="T88" fmla="*/ 110 w 251"/>
                <a:gd name="T89" fmla="*/ 15 h 317"/>
                <a:gd name="T90" fmla="*/ 128 w 251"/>
                <a:gd name="T91" fmla="*/ 2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1" h="317">
                  <a:moveTo>
                    <a:pt x="130" y="26"/>
                  </a:moveTo>
                  <a:lnTo>
                    <a:pt x="137" y="26"/>
                  </a:lnTo>
                  <a:lnTo>
                    <a:pt x="145" y="27"/>
                  </a:lnTo>
                  <a:lnTo>
                    <a:pt x="152" y="27"/>
                  </a:lnTo>
                  <a:lnTo>
                    <a:pt x="159" y="27"/>
                  </a:lnTo>
                  <a:lnTo>
                    <a:pt x="166" y="28"/>
                  </a:lnTo>
                  <a:lnTo>
                    <a:pt x="173" y="28"/>
                  </a:lnTo>
                  <a:lnTo>
                    <a:pt x="181" y="29"/>
                  </a:lnTo>
                  <a:lnTo>
                    <a:pt x="188" y="29"/>
                  </a:lnTo>
                  <a:lnTo>
                    <a:pt x="195" y="37"/>
                  </a:lnTo>
                  <a:lnTo>
                    <a:pt x="202" y="46"/>
                  </a:lnTo>
                  <a:lnTo>
                    <a:pt x="209" y="54"/>
                  </a:lnTo>
                  <a:lnTo>
                    <a:pt x="217" y="62"/>
                  </a:lnTo>
                  <a:lnTo>
                    <a:pt x="224" y="72"/>
                  </a:lnTo>
                  <a:lnTo>
                    <a:pt x="231" y="80"/>
                  </a:lnTo>
                  <a:lnTo>
                    <a:pt x="238" y="88"/>
                  </a:lnTo>
                  <a:lnTo>
                    <a:pt x="244" y="96"/>
                  </a:lnTo>
                  <a:lnTo>
                    <a:pt x="247" y="116"/>
                  </a:lnTo>
                  <a:lnTo>
                    <a:pt x="248" y="135"/>
                  </a:lnTo>
                  <a:lnTo>
                    <a:pt x="250" y="156"/>
                  </a:lnTo>
                  <a:lnTo>
                    <a:pt x="251" y="175"/>
                  </a:lnTo>
                  <a:lnTo>
                    <a:pt x="244" y="165"/>
                  </a:lnTo>
                  <a:lnTo>
                    <a:pt x="238" y="155"/>
                  </a:lnTo>
                  <a:lnTo>
                    <a:pt x="231" y="144"/>
                  </a:lnTo>
                  <a:lnTo>
                    <a:pt x="224" y="133"/>
                  </a:lnTo>
                  <a:lnTo>
                    <a:pt x="217" y="122"/>
                  </a:lnTo>
                  <a:lnTo>
                    <a:pt x="210" y="112"/>
                  </a:lnTo>
                  <a:lnTo>
                    <a:pt x="203" y="102"/>
                  </a:lnTo>
                  <a:lnTo>
                    <a:pt x="196" y="91"/>
                  </a:lnTo>
                  <a:lnTo>
                    <a:pt x="188" y="89"/>
                  </a:lnTo>
                  <a:lnTo>
                    <a:pt x="180" y="87"/>
                  </a:lnTo>
                  <a:lnTo>
                    <a:pt x="171" y="86"/>
                  </a:lnTo>
                  <a:lnTo>
                    <a:pt x="163" y="83"/>
                  </a:lnTo>
                  <a:lnTo>
                    <a:pt x="161" y="101"/>
                  </a:lnTo>
                  <a:lnTo>
                    <a:pt x="159" y="118"/>
                  </a:lnTo>
                  <a:lnTo>
                    <a:pt x="158" y="135"/>
                  </a:lnTo>
                  <a:lnTo>
                    <a:pt x="156" y="152"/>
                  </a:lnTo>
                  <a:lnTo>
                    <a:pt x="151" y="178"/>
                  </a:lnTo>
                  <a:lnTo>
                    <a:pt x="145" y="202"/>
                  </a:lnTo>
                  <a:lnTo>
                    <a:pt x="141" y="227"/>
                  </a:lnTo>
                  <a:lnTo>
                    <a:pt x="135" y="251"/>
                  </a:lnTo>
                  <a:lnTo>
                    <a:pt x="136" y="268"/>
                  </a:lnTo>
                  <a:lnTo>
                    <a:pt x="137" y="284"/>
                  </a:lnTo>
                  <a:lnTo>
                    <a:pt x="138" y="301"/>
                  </a:lnTo>
                  <a:lnTo>
                    <a:pt x="140" y="317"/>
                  </a:lnTo>
                  <a:lnTo>
                    <a:pt x="135" y="304"/>
                  </a:lnTo>
                  <a:lnTo>
                    <a:pt x="130" y="293"/>
                  </a:lnTo>
                  <a:lnTo>
                    <a:pt x="126" y="280"/>
                  </a:lnTo>
                  <a:lnTo>
                    <a:pt x="121" y="269"/>
                  </a:lnTo>
                  <a:lnTo>
                    <a:pt x="119" y="248"/>
                  </a:lnTo>
                  <a:lnTo>
                    <a:pt x="118" y="227"/>
                  </a:lnTo>
                  <a:lnTo>
                    <a:pt x="115" y="207"/>
                  </a:lnTo>
                  <a:lnTo>
                    <a:pt x="113" y="187"/>
                  </a:lnTo>
                  <a:lnTo>
                    <a:pt x="105" y="152"/>
                  </a:lnTo>
                  <a:lnTo>
                    <a:pt x="98" y="119"/>
                  </a:lnTo>
                  <a:lnTo>
                    <a:pt x="91" y="84"/>
                  </a:lnTo>
                  <a:lnTo>
                    <a:pt x="83" y="51"/>
                  </a:lnTo>
                  <a:lnTo>
                    <a:pt x="77" y="51"/>
                  </a:lnTo>
                  <a:lnTo>
                    <a:pt x="72" y="50"/>
                  </a:lnTo>
                  <a:lnTo>
                    <a:pt x="66" y="50"/>
                  </a:lnTo>
                  <a:lnTo>
                    <a:pt x="60" y="50"/>
                  </a:lnTo>
                  <a:lnTo>
                    <a:pt x="54" y="50"/>
                  </a:lnTo>
                  <a:lnTo>
                    <a:pt x="49" y="50"/>
                  </a:lnTo>
                  <a:lnTo>
                    <a:pt x="43" y="50"/>
                  </a:lnTo>
                  <a:lnTo>
                    <a:pt x="37" y="50"/>
                  </a:lnTo>
                  <a:lnTo>
                    <a:pt x="32" y="54"/>
                  </a:lnTo>
                  <a:lnTo>
                    <a:pt x="28" y="60"/>
                  </a:lnTo>
                  <a:lnTo>
                    <a:pt x="23" y="65"/>
                  </a:lnTo>
                  <a:lnTo>
                    <a:pt x="19" y="71"/>
                  </a:lnTo>
                  <a:lnTo>
                    <a:pt x="14" y="75"/>
                  </a:lnTo>
                  <a:lnTo>
                    <a:pt x="9" y="81"/>
                  </a:lnTo>
                  <a:lnTo>
                    <a:pt x="5" y="86"/>
                  </a:lnTo>
                  <a:lnTo>
                    <a:pt x="0" y="91"/>
                  </a:lnTo>
                  <a:lnTo>
                    <a:pt x="1" y="81"/>
                  </a:lnTo>
                  <a:lnTo>
                    <a:pt x="2" y="69"/>
                  </a:lnTo>
                  <a:lnTo>
                    <a:pt x="5" y="59"/>
                  </a:lnTo>
                  <a:lnTo>
                    <a:pt x="6" y="49"/>
                  </a:lnTo>
                  <a:lnTo>
                    <a:pt x="13" y="43"/>
                  </a:lnTo>
                  <a:lnTo>
                    <a:pt x="21" y="36"/>
                  </a:lnTo>
                  <a:lnTo>
                    <a:pt x="28" y="30"/>
                  </a:lnTo>
                  <a:lnTo>
                    <a:pt x="35" y="24"/>
                  </a:lnTo>
                  <a:lnTo>
                    <a:pt x="43" y="19"/>
                  </a:lnTo>
                  <a:lnTo>
                    <a:pt x="50" y="12"/>
                  </a:lnTo>
                  <a:lnTo>
                    <a:pt x="57" y="6"/>
                  </a:lnTo>
                  <a:lnTo>
                    <a:pt x="64" y="0"/>
                  </a:lnTo>
                  <a:lnTo>
                    <a:pt x="67" y="1"/>
                  </a:lnTo>
                  <a:lnTo>
                    <a:pt x="74" y="4"/>
                  </a:lnTo>
                  <a:lnTo>
                    <a:pt x="85" y="7"/>
                  </a:lnTo>
                  <a:lnTo>
                    <a:pt x="97" y="11"/>
                  </a:lnTo>
                  <a:lnTo>
                    <a:pt x="110" y="15"/>
                  </a:lnTo>
                  <a:lnTo>
                    <a:pt x="120" y="19"/>
                  </a:lnTo>
                  <a:lnTo>
                    <a:pt x="128" y="23"/>
                  </a:lnTo>
                  <a:lnTo>
                    <a:pt x="130" y="26"/>
                  </a:lnTo>
                  <a:close/>
                </a:path>
              </a:pathLst>
            </a:custGeom>
            <a:solidFill>
              <a:srgbClr val="0C5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511"/>
            <p:cNvSpPr>
              <a:spLocks/>
            </p:cNvSpPr>
            <p:nvPr/>
          </p:nvSpPr>
          <p:spPr bwMode="auto">
            <a:xfrm>
              <a:off x="906463" y="4946651"/>
              <a:ext cx="192087" cy="228600"/>
            </a:xfrm>
            <a:custGeom>
              <a:avLst/>
              <a:gdLst>
                <a:gd name="T0" fmla="*/ 125 w 242"/>
                <a:gd name="T1" fmla="*/ 25 h 288"/>
                <a:gd name="T2" fmla="*/ 181 w 242"/>
                <a:gd name="T3" fmla="*/ 29 h 288"/>
                <a:gd name="T4" fmla="*/ 235 w 242"/>
                <a:gd name="T5" fmla="*/ 94 h 288"/>
                <a:gd name="T6" fmla="*/ 242 w 242"/>
                <a:gd name="T7" fmla="*/ 165 h 288"/>
                <a:gd name="T8" fmla="*/ 186 w 242"/>
                <a:gd name="T9" fmla="*/ 64 h 288"/>
                <a:gd name="T10" fmla="*/ 153 w 242"/>
                <a:gd name="T11" fmla="*/ 59 h 288"/>
                <a:gd name="T12" fmla="*/ 146 w 242"/>
                <a:gd name="T13" fmla="*/ 132 h 288"/>
                <a:gd name="T14" fmla="*/ 126 w 242"/>
                <a:gd name="T15" fmla="*/ 238 h 288"/>
                <a:gd name="T16" fmla="*/ 137 w 242"/>
                <a:gd name="T17" fmla="*/ 288 h 288"/>
                <a:gd name="T18" fmla="*/ 125 w 242"/>
                <a:gd name="T19" fmla="*/ 244 h 288"/>
                <a:gd name="T20" fmla="*/ 118 w 242"/>
                <a:gd name="T21" fmla="*/ 168 h 288"/>
                <a:gd name="T22" fmla="*/ 83 w 242"/>
                <a:gd name="T23" fmla="*/ 30 h 288"/>
                <a:gd name="T24" fmla="*/ 36 w 242"/>
                <a:gd name="T25" fmla="*/ 29 h 288"/>
                <a:gd name="T26" fmla="*/ 0 w 242"/>
                <a:gd name="T27" fmla="*/ 77 h 288"/>
                <a:gd name="T28" fmla="*/ 5 w 242"/>
                <a:gd name="T29" fmla="*/ 44 h 288"/>
                <a:gd name="T30" fmla="*/ 62 w 242"/>
                <a:gd name="T31" fmla="*/ 0 h 288"/>
                <a:gd name="T32" fmla="*/ 64 w 242"/>
                <a:gd name="T33" fmla="*/ 1 h 288"/>
                <a:gd name="T34" fmla="*/ 72 w 242"/>
                <a:gd name="T35" fmla="*/ 3 h 288"/>
                <a:gd name="T36" fmla="*/ 83 w 242"/>
                <a:gd name="T37" fmla="*/ 7 h 288"/>
                <a:gd name="T38" fmla="*/ 94 w 242"/>
                <a:gd name="T39" fmla="*/ 10 h 288"/>
                <a:gd name="T40" fmla="*/ 106 w 242"/>
                <a:gd name="T41" fmla="*/ 15 h 288"/>
                <a:gd name="T42" fmla="*/ 116 w 242"/>
                <a:gd name="T43" fmla="*/ 18 h 288"/>
                <a:gd name="T44" fmla="*/ 123 w 242"/>
                <a:gd name="T45" fmla="*/ 23 h 288"/>
                <a:gd name="T46" fmla="*/ 125 w 242"/>
                <a:gd name="T47" fmla="*/ 2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2" h="288">
                  <a:moveTo>
                    <a:pt x="125" y="25"/>
                  </a:moveTo>
                  <a:lnTo>
                    <a:pt x="181" y="29"/>
                  </a:lnTo>
                  <a:lnTo>
                    <a:pt x="235" y="94"/>
                  </a:lnTo>
                  <a:lnTo>
                    <a:pt x="242" y="165"/>
                  </a:lnTo>
                  <a:lnTo>
                    <a:pt x="186" y="64"/>
                  </a:lnTo>
                  <a:lnTo>
                    <a:pt x="153" y="59"/>
                  </a:lnTo>
                  <a:lnTo>
                    <a:pt x="146" y="132"/>
                  </a:lnTo>
                  <a:lnTo>
                    <a:pt x="126" y="238"/>
                  </a:lnTo>
                  <a:lnTo>
                    <a:pt x="137" y="288"/>
                  </a:lnTo>
                  <a:lnTo>
                    <a:pt x="125" y="244"/>
                  </a:lnTo>
                  <a:lnTo>
                    <a:pt x="118" y="168"/>
                  </a:lnTo>
                  <a:lnTo>
                    <a:pt x="83" y="30"/>
                  </a:lnTo>
                  <a:lnTo>
                    <a:pt x="36" y="29"/>
                  </a:lnTo>
                  <a:lnTo>
                    <a:pt x="0" y="77"/>
                  </a:lnTo>
                  <a:lnTo>
                    <a:pt x="5" y="44"/>
                  </a:lnTo>
                  <a:lnTo>
                    <a:pt x="62" y="0"/>
                  </a:lnTo>
                  <a:lnTo>
                    <a:pt x="64" y="1"/>
                  </a:lnTo>
                  <a:lnTo>
                    <a:pt x="72" y="3"/>
                  </a:lnTo>
                  <a:lnTo>
                    <a:pt x="83" y="7"/>
                  </a:lnTo>
                  <a:lnTo>
                    <a:pt x="94" y="10"/>
                  </a:lnTo>
                  <a:lnTo>
                    <a:pt x="106" y="15"/>
                  </a:lnTo>
                  <a:lnTo>
                    <a:pt x="116" y="18"/>
                  </a:lnTo>
                  <a:lnTo>
                    <a:pt x="123" y="23"/>
                  </a:lnTo>
                  <a:lnTo>
                    <a:pt x="125" y="25"/>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512"/>
            <p:cNvSpPr>
              <a:spLocks/>
            </p:cNvSpPr>
            <p:nvPr/>
          </p:nvSpPr>
          <p:spPr bwMode="auto">
            <a:xfrm>
              <a:off x="704850" y="4873626"/>
              <a:ext cx="255587" cy="538163"/>
            </a:xfrm>
            <a:custGeom>
              <a:avLst/>
              <a:gdLst>
                <a:gd name="T0" fmla="*/ 202 w 322"/>
                <a:gd name="T1" fmla="*/ 12 h 677"/>
                <a:gd name="T2" fmla="*/ 165 w 322"/>
                <a:gd name="T3" fmla="*/ 30 h 677"/>
                <a:gd name="T4" fmla="*/ 136 w 322"/>
                <a:gd name="T5" fmla="*/ 45 h 677"/>
                <a:gd name="T6" fmla="*/ 115 w 322"/>
                <a:gd name="T7" fmla="*/ 60 h 677"/>
                <a:gd name="T8" fmla="*/ 98 w 322"/>
                <a:gd name="T9" fmla="*/ 77 h 677"/>
                <a:gd name="T10" fmla="*/ 84 w 322"/>
                <a:gd name="T11" fmla="*/ 95 h 677"/>
                <a:gd name="T12" fmla="*/ 71 w 322"/>
                <a:gd name="T13" fmla="*/ 121 h 677"/>
                <a:gd name="T14" fmla="*/ 56 w 322"/>
                <a:gd name="T15" fmla="*/ 151 h 677"/>
                <a:gd name="T16" fmla="*/ 38 w 322"/>
                <a:gd name="T17" fmla="*/ 190 h 677"/>
                <a:gd name="T18" fmla="*/ 24 w 322"/>
                <a:gd name="T19" fmla="*/ 241 h 677"/>
                <a:gd name="T20" fmla="*/ 13 w 322"/>
                <a:gd name="T21" fmla="*/ 288 h 677"/>
                <a:gd name="T22" fmla="*/ 6 w 322"/>
                <a:gd name="T23" fmla="*/ 335 h 677"/>
                <a:gd name="T24" fmla="*/ 1 w 322"/>
                <a:gd name="T25" fmla="*/ 381 h 677"/>
                <a:gd name="T26" fmla="*/ 0 w 322"/>
                <a:gd name="T27" fmla="*/ 426 h 677"/>
                <a:gd name="T28" fmla="*/ 2 w 322"/>
                <a:gd name="T29" fmla="*/ 471 h 677"/>
                <a:gd name="T30" fmla="*/ 7 w 322"/>
                <a:gd name="T31" fmla="*/ 517 h 677"/>
                <a:gd name="T32" fmla="*/ 15 w 322"/>
                <a:gd name="T33" fmla="*/ 563 h 677"/>
                <a:gd name="T34" fmla="*/ 41 w 322"/>
                <a:gd name="T35" fmla="*/ 677 h 677"/>
                <a:gd name="T36" fmla="*/ 36 w 322"/>
                <a:gd name="T37" fmla="*/ 609 h 677"/>
                <a:gd name="T38" fmla="*/ 32 w 322"/>
                <a:gd name="T39" fmla="*/ 541 h 677"/>
                <a:gd name="T40" fmla="*/ 31 w 322"/>
                <a:gd name="T41" fmla="*/ 476 h 677"/>
                <a:gd name="T42" fmla="*/ 36 w 322"/>
                <a:gd name="T43" fmla="*/ 411 h 677"/>
                <a:gd name="T44" fmla="*/ 45 w 322"/>
                <a:gd name="T45" fmla="*/ 348 h 677"/>
                <a:gd name="T46" fmla="*/ 62 w 322"/>
                <a:gd name="T47" fmla="*/ 285 h 677"/>
                <a:gd name="T48" fmla="*/ 89 w 322"/>
                <a:gd name="T49" fmla="*/ 226 h 677"/>
                <a:gd name="T50" fmla="*/ 124 w 322"/>
                <a:gd name="T51" fmla="*/ 166 h 677"/>
                <a:gd name="T52" fmla="*/ 114 w 322"/>
                <a:gd name="T53" fmla="*/ 217 h 677"/>
                <a:gd name="T54" fmla="*/ 172 w 322"/>
                <a:gd name="T55" fmla="*/ 151 h 677"/>
                <a:gd name="T56" fmla="*/ 174 w 322"/>
                <a:gd name="T57" fmla="*/ 125 h 677"/>
                <a:gd name="T58" fmla="*/ 175 w 322"/>
                <a:gd name="T59" fmla="*/ 106 h 677"/>
                <a:gd name="T60" fmla="*/ 176 w 322"/>
                <a:gd name="T61" fmla="*/ 88 h 677"/>
                <a:gd name="T62" fmla="*/ 180 w 322"/>
                <a:gd name="T63" fmla="*/ 75 h 677"/>
                <a:gd name="T64" fmla="*/ 184 w 322"/>
                <a:gd name="T65" fmla="*/ 63 h 677"/>
                <a:gd name="T66" fmla="*/ 192 w 322"/>
                <a:gd name="T67" fmla="*/ 52 h 677"/>
                <a:gd name="T68" fmla="*/ 206 w 322"/>
                <a:gd name="T69" fmla="*/ 41 h 677"/>
                <a:gd name="T70" fmla="*/ 225 w 322"/>
                <a:gd name="T71" fmla="*/ 30 h 677"/>
                <a:gd name="T72" fmla="*/ 322 w 322"/>
                <a:gd name="T73" fmla="*/ 24 h 677"/>
                <a:gd name="T74" fmla="*/ 278 w 322"/>
                <a:gd name="T75" fmla="*/ 0 h 677"/>
                <a:gd name="T76" fmla="*/ 275 w 322"/>
                <a:gd name="T77" fmla="*/ 0 h 677"/>
                <a:gd name="T78" fmla="*/ 269 w 322"/>
                <a:gd name="T79" fmla="*/ 0 h 677"/>
                <a:gd name="T80" fmla="*/ 259 w 322"/>
                <a:gd name="T81" fmla="*/ 0 h 677"/>
                <a:gd name="T82" fmla="*/ 248 w 322"/>
                <a:gd name="T83" fmla="*/ 0 h 677"/>
                <a:gd name="T84" fmla="*/ 235 w 322"/>
                <a:gd name="T85" fmla="*/ 1 h 677"/>
                <a:gd name="T86" fmla="*/ 222 w 322"/>
                <a:gd name="T87" fmla="*/ 3 h 677"/>
                <a:gd name="T88" fmla="*/ 211 w 322"/>
                <a:gd name="T89" fmla="*/ 8 h 677"/>
                <a:gd name="T90" fmla="*/ 202 w 322"/>
                <a:gd name="T91" fmla="*/ 12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2" h="677">
                  <a:moveTo>
                    <a:pt x="202" y="12"/>
                  </a:moveTo>
                  <a:lnTo>
                    <a:pt x="165" y="30"/>
                  </a:lnTo>
                  <a:lnTo>
                    <a:pt x="136" y="45"/>
                  </a:lnTo>
                  <a:lnTo>
                    <a:pt x="115" y="60"/>
                  </a:lnTo>
                  <a:lnTo>
                    <a:pt x="98" y="77"/>
                  </a:lnTo>
                  <a:lnTo>
                    <a:pt x="84" y="95"/>
                  </a:lnTo>
                  <a:lnTo>
                    <a:pt x="71" y="121"/>
                  </a:lnTo>
                  <a:lnTo>
                    <a:pt x="56" y="151"/>
                  </a:lnTo>
                  <a:lnTo>
                    <a:pt x="38" y="190"/>
                  </a:lnTo>
                  <a:lnTo>
                    <a:pt x="24" y="241"/>
                  </a:lnTo>
                  <a:lnTo>
                    <a:pt x="13" y="288"/>
                  </a:lnTo>
                  <a:lnTo>
                    <a:pt x="6" y="335"/>
                  </a:lnTo>
                  <a:lnTo>
                    <a:pt x="1" y="381"/>
                  </a:lnTo>
                  <a:lnTo>
                    <a:pt x="0" y="426"/>
                  </a:lnTo>
                  <a:lnTo>
                    <a:pt x="2" y="471"/>
                  </a:lnTo>
                  <a:lnTo>
                    <a:pt x="7" y="517"/>
                  </a:lnTo>
                  <a:lnTo>
                    <a:pt x="15" y="563"/>
                  </a:lnTo>
                  <a:lnTo>
                    <a:pt x="41" y="677"/>
                  </a:lnTo>
                  <a:lnTo>
                    <a:pt x="36" y="609"/>
                  </a:lnTo>
                  <a:lnTo>
                    <a:pt x="32" y="541"/>
                  </a:lnTo>
                  <a:lnTo>
                    <a:pt x="31" y="476"/>
                  </a:lnTo>
                  <a:lnTo>
                    <a:pt x="36" y="411"/>
                  </a:lnTo>
                  <a:lnTo>
                    <a:pt x="45" y="348"/>
                  </a:lnTo>
                  <a:lnTo>
                    <a:pt x="62" y="285"/>
                  </a:lnTo>
                  <a:lnTo>
                    <a:pt x="89" y="226"/>
                  </a:lnTo>
                  <a:lnTo>
                    <a:pt x="124" y="166"/>
                  </a:lnTo>
                  <a:lnTo>
                    <a:pt x="114" y="217"/>
                  </a:lnTo>
                  <a:lnTo>
                    <a:pt x="172" y="151"/>
                  </a:lnTo>
                  <a:lnTo>
                    <a:pt x="174" y="125"/>
                  </a:lnTo>
                  <a:lnTo>
                    <a:pt x="175" y="106"/>
                  </a:lnTo>
                  <a:lnTo>
                    <a:pt x="176" y="88"/>
                  </a:lnTo>
                  <a:lnTo>
                    <a:pt x="180" y="75"/>
                  </a:lnTo>
                  <a:lnTo>
                    <a:pt x="184" y="63"/>
                  </a:lnTo>
                  <a:lnTo>
                    <a:pt x="192" y="52"/>
                  </a:lnTo>
                  <a:lnTo>
                    <a:pt x="206" y="41"/>
                  </a:lnTo>
                  <a:lnTo>
                    <a:pt x="225" y="30"/>
                  </a:lnTo>
                  <a:lnTo>
                    <a:pt x="322" y="24"/>
                  </a:lnTo>
                  <a:lnTo>
                    <a:pt x="278" y="0"/>
                  </a:lnTo>
                  <a:lnTo>
                    <a:pt x="275" y="0"/>
                  </a:lnTo>
                  <a:lnTo>
                    <a:pt x="269" y="0"/>
                  </a:lnTo>
                  <a:lnTo>
                    <a:pt x="259" y="0"/>
                  </a:lnTo>
                  <a:lnTo>
                    <a:pt x="248" y="0"/>
                  </a:lnTo>
                  <a:lnTo>
                    <a:pt x="235" y="1"/>
                  </a:lnTo>
                  <a:lnTo>
                    <a:pt x="222" y="3"/>
                  </a:lnTo>
                  <a:lnTo>
                    <a:pt x="211" y="8"/>
                  </a:lnTo>
                  <a:lnTo>
                    <a:pt x="202" y="12"/>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513"/>
            <p:cNvSpPr>
              <a:spLocks/>
            </p:cNvSpPr>
            <p:nvPr/>
          </p:nvSpPr>
          <p:spPr bwMode="auto">
            <a:xfrm>
              <a:off x="877888" y="4881563"/>
              <a:ext cx="160337" cy="73025"/>
            </a:xfrm>
            <a:custGeom>
              <a:avLst/>
              <a:gdLst>
                <a:gd name="T0" fmla="*/ 84 w 201"/>
                <a:gd name="T1" fmla="*/ 4 h 91"/>
                <a:gd name="T2" fmla="*/ 156 w 201"/>
                <a:gd name="T3" fmla="*/ 24 h 91"/>
                <a:gd name="T4" fmla="*/ 201 w 201"/>
                <a:gd name="T5" fmla="*/ 74 h 91"/>
                <a:gd name="T6" fmla="*/ 103 w 201"/>
                <a:gd name="T7" fmla="*/ 48 h 91"/>
                <a:gd name="T8" fmla="*/ 46 w 201"/>
                <a:gd name="T9" fmla="*/ 59 h 91"/>
                <a:gd name="T10" fmla="*/ 0 w 201"/>
                <a:gd name="T11" fmla="*/ 91 h 91"/>
                <a:gd name="T12" fmla="*/ 22 w 201"/>
                <a:gd name="T13" fmla="*/ 47 h 91"/>
                <a:gd name="T14" fmla="*/ 112 w 201"/>
                <a:gd name="T15" fmla="*/ 37 h 91"/>
                <a:gd name="T16" fmla="*/ 108 w 201"/>
                <a:gd name="T17" fmla="*/ 29 h 91"/>
                <a:gd name="T18" fmla="*/ 99 w 201"/>
                <a:gd name="T19" fmla="*/ 13 h 91"/>
                <a:gd name="T20" fmla="*/ 90 w 201"/>
                <a:gd name="T21" fmla="*/ 0 h 91"/>
                <a:gd name="T22" fmla="*/ 84 w 201"/>
                <a:gd name="T23" fmla="*/ 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91">
                  <a:moveTo>
                    <a:pt x="84" y="4"/>
                  </a:moveTo>
                  <a:lnTo>
                    <a:pt x="156" y="24"/>
                  </a:lnTo>
                  <a:lnTo>
                    <a:pt x="201" y="74"/>
                  </a:lnTo>
                  <a:lnTo>
                    <a:pt x="103" y="48"/>
                  </a:lnTo>
                  <a:lnTo>
                    <a:pt x="46" y="59"/>
                  </a:lnTo>
                  <a:lnTo>
                    <a:pt x="0" y="91"/>
                  </a:lnTo>
                  <a:lnTo>
                    <a:pt x="22" y="47"/>
                  </a:lnTo>
                  <a:lnTo>
                    <a:pt x="112" y="37"/>
                  </a:lnTo>
                  <a:lnTo>
                    <a:pt x="108" y="29"/>
                  </a:lnTo>
                  <a:lnTo>
                    <a:pt x="99" y="13"/>
                  </a:lnTo>
                  <a:lnTo>
                    <a:pt x="90" y="0"/>
                  </a:lnTo>
                  <a:lnTo>
                    <a:pt x="84" y="4"/>
                  </a:lnTo>
                  <a:close/>
                </a:path>
              </a:pathLst>
            </a:custGeom>
            <a:solidFill>
              <a:srgbClr val="FF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514"/>
            <p:cNvSpPr>
              <a:spLocks/>
            </p:cNvSpPr>
            <p:nvPr/>
          </p:nvSpPr>
          <p:spPr bwMode="auto">
            <a:xfrm>
              <a:off x="1068388" y="4926013"/>
              <a:ext cx="79375" cy="93663"/>
            </a:xfrm>
            <a:custGeom>
              <a:avLst/>
              <a:gdLst>
                <a:gd name="T0" fmla="*/ 0 w 99"/>
                <a:gd name="T1" fmla="*/ 3 h 119"/>
                <a:gd name="T2" fmla="*/ 22 w 99"/>
                <a:gd name="T3" fmla="*/ 0 h 119"/>
                <a:gd name="T4" fmla="*/ 56 w 99"/>
                <a:gd name="T5" fmla="*/ 14 h 119"/>
                <a:gd name="T6" fmla="*/ 89 w 99"/>
                <a:gd name="T7" fmla="*/ 61 h 119"/>
                <a:gd name="T8" fmla="*/ 99 w 99"/>
                <a:gd name="T9" fmla="*/ 119 h 119"/>
                <a:gd name="T10" fmla="*/ 87 w 99"/>
                <a:gd name="T11" fmla="*/ 72 h 119"/>
                <a:gd name="T12" fmla="*/ 41 w 99"/>
                <a:gd name="T13" fmla="*/ 21 h 119"/>
                <a:gd name="T14" fmla="*/ 39 w 99"/>
                <a:gd name="T15" fmla="*/ 20 h 119"/>
                <a:gd name="T16" fmla="*/ 34 w 99"/>
                <a:gd name="T17" fmla="*/ 17 h 119"/>
                <a:gd name="T18" fmla="*/ 27 w 99"/>
                <a:gd name="T19" fmla="*/ 13 h 119"/>
                <a:gd name="T20" fmla="*/ 20 w 99"/>
                <a:gd name="T21" fmla="*/ 8 h 119"/>
                <a:gd name="T22" fmla="*/ 12 w 99"/>
                <a:gd name="T23" fmla="*/ 4 h 119"/>
                <a:gd name="T24" fmla="*/ 6 w 99"/>
                <a:gd name="T25" fmla="*/ 2 h 119"/>
                <a:gd name="T26" fmla="*/ 1 w 99"/>
                <a:gd name="T27" fmla="*/ 0 h 119"/>
                <a:gd name="T28" fmla="*/ 0 w 99"/>
                <a:gd name="T29" fmla="*/ 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19">
                  <a:moveTo>
                    <a:pt x="0" y="3"/>
                  </a:moveTo>
                  <a:lnTo>
                    <a:pt x="22" y="0"/>
                  </a:lnTo>
                  <a:lnTo>
                    <a:pt x="56" y="14"/>
                  </a:lnTo>
                  <a:lnTo>
                    <a:pt x="89" y="61"/>
                  </a:lnTo>
                  <a:lnTo>
                    <a:pt x="99" y="119"/>
                  </a:lnTo>
                  <a:lnTo>
                    <a:pt x="87" y="72"/>
                  </a:lnTo>
                  <a:lnTo>
                    <a:pt x="41" y="21"/>
                  </a:lnTo>
                  <a:lnTo>
                    <a:pt x="39" y="20"/>
                  </a:lnTo>
                  <a:lnTo>
                    <a:pt x="34" y="17"/>
                  </a:lnTo>
                  <a:lnTo>
                    <a:pt x="27" y="13"/>
                  </a:lnTo>
                  <a:lnTo>
                    <a:pt x="20" y="8"/>
                  </a:lnTo>
                  <a:lnTo>
                    <a:pt x="12" y="4"/>
                  </a:lnTo>
                  <a:lnTo>
                    <a:pt x="6" y="2"/>
                  </a:lnTo>
                  <a:lnTo>
                    <a:pt x="1" y="0"/>
                  </a:lnTo>
                  <a:lnTo>
                    <a:pt x="0" y="3"/>
                  </a:lnTo>
                  <a:close/>
                </a:path>
              </a:pathLst>
            </a:custGeom>
            <a:solidFill>
              <a:srgbClr val="FF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515"/>
            <p:cNvSpPr>
              <a:spLocks/>
            </p:cNvSpPr>
            <p:nvPr/>
          </p:nvSpPr>
          <p:spPr bwMode="auto">
            <a:xfrm>
              <a:off x="968375" y="4960938"/>
              <a:ext cx="122237" cy="74613"/>
            </a:xfrm>
            <a:custGeom>
              <a:avLst/>
              <a:gdLst>
                <a:gd name="T0" fmla="*/ 18 w 153"/>
                <a:gd name="T1" fmla="*/ 0 h 95"/>
                <a:gd name="T2" fmla="*/ 51 w 153"/>
                <a:gd name="T3" fmla="*/ 12 h 95"/>
                <a:gd name="T4" fmla="*/ 92 w 153"/>
                <a:gd name="T5" fmla="*/ 11 h 95"/>
                <a:gd name="T6" fmla="*/ 112 w 153"/>
                <a:gd name="T7" fmla="*/ 18 h 95"/>
                <a:gd name="T8" fmla="*/ 149 w 153"/>
                <a:gd name="T9" fmla="*/ 63 h 95"/>
                <a:gd name="T10" fmla="*/ 153 w 153"/>
                <a:gd name="T11" fmla="*/ 95 h 95"/>
                <a:gd name="T12" fmla="*/ 103 w 153"/>
                <a:gd name="T13" fmla="*/ 34 h 95"/>
                <a:gd name="T14" fmla="*/ 73 w 153"/>
                <a:gd name="T15" fmla="*/ 42 h 95"/>
                <a:gd name="T16" fmla="*/ 61 w 153"/>
                <a:gd name="T17" fmla="*/ 88 h 95"/>
                <a:gd name="T18" fmla="*/ 37 w 153"/>
                <a:gd name="T19" fmla="*/ 49 h 95"/>
                <a:gd name="T20" fmla="*/ 31 w 153"/>
                <a:gd name="T21" fmla="*/ 23 h 95"/>
                <a:gd name="T22" fmla="*/ 0 w 153"/>
                <a:gd name="T23" fmla="*/ 7 h 95"/>
                <a:gd name="T24" fmla="*/ 18 w 153"/>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95">
                  <a:moveTo>
                    <a:pt x="18" y="0"/>
                  </a:moveTo>
                  <a:lnTo>
                    <a:pt x="51" y="12"/>
                  </a:lnTo>
                  <a:lnTo>
                    <a:pt x="92" y="11"/>
                  </a:lnTo>
                  <a:lnTo>
                    <a:pt x="112" y="18"/>
                  </a:lnTo>
                  <a:lnTo>
                    <a:pt x="149" y="63"/>
                  </a:lnTo>
                  <a:lnTo>
                    <a:pt x="153" y="95"/>
                  </a:lnTo>
                  <a:lnTo>
                    <a:pt x="103" y="34"/>
                  </a:lnTo>
                  <a:lnTo>
                    <a:pt x="73" y="42"/>
                  </a:lnTo>
                  <a:lnTo>
                    <a:pt x="61" y="88"/>
                  </a:lnTo>
                  <a:lnTo>
                    <a:pt x="37" y="49"/>
                  </a:lnTo>
                  <a:lnTo>
                    <a:pt x="31" y="23"/>
                  </a:lnTo>
                  <a:lnTo>
                    <a:pt x="0" y="7"/>
                  </a:lnTo>
                  <a:lnTo>
                    <a:pt x="18" y="0"/>
                  </a:lnTo>
                  <a:close/>
                </a:path>
              </a:pathLst>
            </a:custGeom>
            <a:solidFill>
              <a:srgbClr val="5963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516"/>
            <p:cNvSpPr>
              <a:spLocks/>
            </p:cNvSpPr>
            <p:nvPr/>
          </p:nvSpPr>
          <p:spPr bwMode="auto">
            <a:xfrm>
              <a:off x="779463" y="5005388"/>
              <a:ext cx="52387" cy="182563"/>
            </a:xfrm>
            <a:custGeom>
              <a:avLst/>
              <a:gdLst>
                <a:gd name="T0" fmla="*/ 66 w 66"/>
                <a:gd name="T1" fmla="*/ 0 h 230"/>
                <a:gd name="T2" fmla="*/ 61 w 66"/>
                <a:gd name="T3" fmla="*/ 60 h 230"/>
                <a:gd name="T4" fmla="*/ 53 w 66"/>
                <a:gd name="T5" fmla="*/ 106 h 230"/>
                <a:gd name="T6" fmla="*/ 15 w 66"/>
                <a:gd name="T7" fmla="*/ 230 h 230"/>
                <a:gd name="T8" fmla="*/ 0 w 66"/>
                <a:gd name="T9" fmla="*/ 131 h 230"/>
                <a:gd name="T10" fmla="*/ 19 w 66"/>
                <a:gd name="T11" fmla="*/ 28 h 230"/>
                <a:gd name="T12" fmla="*/ 66 w 66"/>
                <a:gd name="T13" fmla="*/ 0 h 230"/>
              </a:gdLst>
              <a:ahLst/>
              <a:cxnLst>
                <a:cxn ang="0">
                  <a:pos x="T0" y="T1"/>
                </a:cxn>
                <a:cxn ang="0">
                  <a:pos x="T2" y="T3"/>
                </a:cxn>
                <a:cxn ang="0">
                  <a:pos x="T4" y="T5"/>
                </a:cxn>
                <a:cxn ang="0">
                  <a:pos x="T6" y="T7"/>
                </a:cxn>
                <a:cxn ang="0">
                  <a:pos x="T8" y="T9"/>
                </a:cxn>
                <a:cxn ang="0">
                  <a:pos x="T10" y="T11"/>
                </a:cxn>
                <a:cxn ang="0">
                  <a:pos x="T12" y="T13"/>
                </a:cxn>
              </a:cxnLst>
              <a:rect l="0" t="0" r="r" b="b"/>
              <a:pathLst>
                <a:path w="66" h="230">
                  <a:moveTo>
                    <a:pt x="66" y="0"/>
                  </a:moveTo>
                  <a:lnTo>
                    <a:pt x="61" y="60"/>
                  </a:lnTo>
                  <a:lnTo>
                    <a:pt x="53" y="106"/>
                  </a:lnTo>
                  <a:lnTo>
                    <a:pt x="15" y="230"/>
                  </a:lnTo>
                  <a:lnTo>
                    <a:pt x="0" y="131"/>
                  </a:lnTo>
                  <a:lnTo>
                    <a:pt x="19" y="28"/>
                  </a:lnTo>
                  <a:lnTo>
                    <a:pt x="66" y="0"/>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517"/>
            <p:cNvSpPr>
              <a:spLocks/>
            </p:cNvSpPr>
            <p:nvPr/>
          </p:nvSpPr>
          <p:spPr bwMode="auto">
            <a:xfrm>
              <a:off x="779463" y="5011738"/>
              <a:ext cx="49212" cy="169863"/>
            </a:xfrm>
            <a:custGeom>
              <a:avLst/>
              <a:gdLst>
                <a:gd name="T0" fmla="*/ 62 w 62"/>
                <a:gd name="T1" fmla="*/ 0 h 214"/>
                <a:gd name="T2" fmla="*/ 60 w 62"/>
                <a:gd name="T3" fmla="*/ 14 h 214"/>
                <a:gd name="T4" fmla="*/ 60 w 62"/>
                <a:gd name="T5" fmla="*/ 27 h 214"/>
                <a:gd name="T6" fmla="*/ 59 w 62"/>
                <a:gd name="T7" fmla="*/ 42 h 214"/>
                <a:gd name="T8" fmla="*/ 58 w 62"/>
                <a:gd name="T9" fmla="*/ 56 h 214"/>
                <a:gd name="T10" fmla="*/ 56 w 62"/>
                <a:gd name="T11" fmla="*/ 67 h 214"/>
                <a:gd name="T12" fmla="*/ 54 w 62"/>
                <a:gd name="T13" fmla="*/ 77 h 214"/>
                <a:gd name="T14" fmla="*/ 52 w 62"/>
                <a:gd name="T15" fmla="*/ 88 h 214"/>
                <a:gd name="T16" fmla="*/ 50 w 62"/>
                <a:gd name="T17" fmla="*/ 99 h 214"/>
                <a:gd name="T18" fmla="*/ 45 w 62"/>
                <a:gd name="T19" fmla="*/ 113 h 214"/>
                <a:gd name="T20" fmla="*/ 42 w 62"/>
                <a:gd name="T21" fmla="*/ 128 h 214"/>
                <a:gd name="T22" fmla="*/ 37 w 62"/>
                <a:gd name="T23" fmla="*/ 141 h 214"/>
                <a:gd name="T24" fmla="*/ 33 w 62"/>
                <a:gd name="T25" fmla="*/ 156 h 214"/>
                <a:gd name="T26" fmla="*/ 28 w 62"/>
                <a:gd name="T27" fmla="*/ 171 h 214"/>
                <a:gd name="T28" fmla="*/ 25 w 62"/>
                <a:gd name="T29" fmla="*/ 185 h 214"/>
                <a:gd name="T30" fmla="*/ 20 w 62"/>
                <a:gd name="T31" fmla="*/ 200 h 214"/>
                <a:gd name="T32" fmla="*/ 15 w 62"/>
                <a:gd name="T33" fmla="*/ 214 h 214"/>
                <a:gd name="T34" fmla="*/ 12 w 62"/>
                <a:gd name="T35" fmla="*/ 191 h 214"/>
                <a:gd name="T36" fmla="*/ 9 w 62"/>
                <a:gd name="T37" fmla="*/ 168 h 214"/>
                <a:gd name="T38" fmla="*/ 4 w 62"/>
                <a:gd name="T39" fmla="*/ 145 h 214"/>
                <a:gd name="T40" fmla="*/ 0 w 62"/>
                <a:gd name="T41" fmla="*/ 122 h 214"/>
                <a:gd name="T42" fmla="*/ 5 w 62"/>
                <a:gd name="T43" fmla="*/ 98 h 214"/>
                <a:gd name="T44" fmla="*/ 10 w 62"/>
                <a:gd name="T45" fmla="*/ 73 h 214"/>
                <a:gd name="T46" fmla="*/ 14 w 62"/>
                <a:gd name="T47" fmla="*/ 50 h 214"/>
                <a:gd name="T48" fmla="*/ 19 w 62"/>
                <a:gd name="T49" fmla="*/ 26 h 214"/>
                <a:gd name="T50" fmla="*/ 25 w 62"/>
                <a:gd name="T51" fmla="*/ 23 h 214"/>
                <a:gd name="T52" fmla="*/ 29 w 62"/>
                <a:gd name="T53" fmla="*/ 19 h 214"/>
                <a:gd name="T54" fmla="*/ 35 w 62"/>
                <a:gd name="T55" fmla="*/ 16 h 214"/>
                <a:gd name="T56" fmla="*/ 41 w 62"/>
                <a:gd name="T57" fmla="*/ 12 h 214"/>
                <a:gd name="T58" fmla="*/ 45 w 62"/>
                <a:gd name="T59" fmla="*/ 10 h 214"/>
                <a:gd name="T60" fmla="*/ 51 w 62"/>
                <a:gd name="T61" fmla="*/ 7 h 214"/>
                <a:gd name="T62" fmla="*/ 56 w 62"/>
                <a:gd name="T63" fmla="*/ 3 h 214"/>
                <a:gd name="T64" fmla="*/ 62 w 62"/>
                <a:gd name="T6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214">
                  <a:moveTo>
                    <a:pt x="62" y="0"/>
                  </a:moveTo>
                  <a:lnTo>
                    <a:pt x="60" y="14"/>
                  </a:lnTo>
                  <a:lnTo>
                    <a:pt x="60" y="27"/>
                  </a:lnTo>
                  <a:lnTo>
                    <a:pt x="59" y="42"/>
                  </a:lnTo>
                  <a:lnTo>
                    <a:pt x="58" y="56"/>
                  </a:lnTo>
                  <a:lnTo>
                    <a:pt x="56" y="67"/>
                  </a:lnTo>
                  <a:lnTo>
                    <a:pt x="54" y="77"/>
                  </a:lnTo>
                  <a:lnTo>
                    <a:pt x="52" y="88"/>
                  </a:lnTo>
                  <a:lnTo>
                    <a:pt x="50" y="99"/>
                  </a:lnTo>
                  <a:lnTo>
                    <a:pt x="45" y="113"/>
                  </a:lnTo>
                  <a:lnTo>
                    <a:pt x="42" y="128"/>
                  </a:lnTo>
                  <a:lnTo>
                    <a:pt x="37" y="141"/>
                  </a:lnTo>
                  <a:lnTo>
                    <a:pt x="33" y="156"/>
                  </a:lnTo>
                  <a:lnTo>
                    <a:pt x="28" y="171"/>
                  </a:lnTo>
                  <a:lnTo>
                    <a:pt x="25" y="185"/>
                  </a:lnTo>
                  <a:lnTo>
                    <a:pt x="20" y="200"/>
                  </a:lnTo>
                  <a:lnTo>
                    <a:pt x="15" y="214"/>
                  </a:lnTo>
                  <a:lnTo>
                    <a:pt x="12" y="191"/>
                  </a:lnTo>
                  <a:lnTo>
                    <a:pt x="9" y="168"/>
                  </a:lnTo>
                  <a:lnTo>
                    <a:pt x="4" y="145"/>
                  </a:lnTo>
                  <a:lnTo>
                    <a:pt x="0" y="122"/>
                  </a:lnTo>
                  <a:lnTo>
                    <a:pt x="5" y="98"/>
                  </a:lnTo>
                  <a:lnTo>
                    <a:pt x="10" y="73"/>
                  </a:lnTo>
                  <a:lnTo>
                    <a:pt x="14" y="50"/>
                  </a:lnTo>
                  <a:lnTo>
                    <a:pt x="19" y="26"/>
                  </a:lnTo>
                  <a:lnTo>
                    <a:pt x="25" y="23"/>
                  </a:lnTo>
                  <a:lnTo>
                    <a:pt x="29" y="19"/>
                  </a:lnTo>
                  <a:lnTo>
                    <a:pt x="35" y="16"/>
                  </a:lnTo>
                  <a:lnTo>
                    <a:pt x="41" y="12"/>
                  </a:lnTo>
                  <a:lnTo>
                    <a:pt x="45" y="10"/>
                  </a:lnTo>
                  <a:lnTo>
                    <a:pt x="51" y="7"/>
                  </a:lnTo>
                  <a:lnTo>
                    <a:pt x="56" y="3"/>
                  </a:lnTo>
                  <a:lnTo>
                    <a:pt x="62" y="0"/>
                  </a:lnTo>
                  <a:close/>
                </a:path>
              </a:pathLst>
            </a:custGeom>
            <a:solidFill>
              <a:srgbClr val="C4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518"/>
            <p:cNvSpPr>
              <a:spLocks/>
            </p:cNvSpPr>
            <p:nvPr/>
          </p:nvSpPr>
          <p:spPr bwMode="auto">
            <a:xfrm>
              <a:off x="781050" y="5018088"/>
              <a:ext cx="46037" cy="157163"/>
            </a:xfrm>
            <a:custGeom>
              <a:avLst/>
              <a:gdLst>
                <a:gd name="T0" fmla="*/ 56 w 56"/>
                <a:gd name="T1" fmla="*/ 0 h 198"/>
                <a:gd name="T2" fmla="*/ 55 w 56"/>
                <a:gd name="T3" fmla="*/ 12 h 198"/>
                <a:gd name="T4" fmla="*/ 55 w 56"/>
                <a:gd name="T5" fmla="*/ 25 h 198"/>
                <a:gd name="T6" fmla="*/ 54 w 56"/>
                <a:gd name="T7" fmla="*/ 39 h 198"/>
                <a:gd name="T8" fmla="*/ 53 w 56"/>
                <a:gd name="T9" fmla="*/ 52 h 198"/>
                <a:gd name="T10" fmla="*/ 51 w 56"/>
                <a:gd name="T11" fmla="*/ 62 h 198"/>
                <a:gd name="T12" fmla="*/ 49 w 56"/>
                <a:gd name="T13" fmla="*/ 71 h 198"/>
                <a:gd name="T14" fmla="*/ 47 w 56"/>
                <a:gd name="T15" fmla="*/ 82 h 198"/>
                <a:gd name="T16" fmla="*/ 45 w 56"/>
                <a:gd name="T17" fmla="*/ 92 h 198"/>
                <a:gd name="T18" fmla="*/ 37 w 56"/>
                <a:gd name="T19" fmla="*/ 118 h 198"/>
                <a:gd name="T20" fmla="*/ 30 w 56"/>
                <a:gd name="T21" fmla="*/ 145 h 198"/>
                <a:gd name="T22" fmla="*/ 22 w 56"/>
                <a:gd name="T23" fmla="*/ 171 h 198"/>
                <a:gd name="T24" fmla="*/ 14 w 56"/>
                <a:gd name="T25" fmla="*/ 198 h 198"/>
                <a:gd name="T26" fmla="*/ 10 w 56"/>
                <a:gd name="T27" fmla="*/ 176 h 198"/>
                <a:gd name="T28" fmla="*/ 7 w 56"/>
                <a:gd name="T29" fmla="*/ 155 h 198"/>
                <a:gd name="T30" fmla="*/ 3 w 56"/>
                <a:gd name="T31" fmla="*/ 135 h 198"/>
                <a:gd name="T32" fmla="*/ 0 w 56"/>
                <a:gd name="T33" fmla="*/ 113 h 198"/>
                <a:gd name="T34" fmla="*/ 4 w 56"/>
                <a:gd name="T35" fmla="*/ 91 h 198"/>
                <a:gd name="T36" fmla="*/ 9 w 56"/>
                <a:gd name="T37" fmla="*/ 68 h 198"/>
                <a:gd name="T38" fmla="*/ 12 w 56"/>
                <a:gd name="T39" fmla="*/ 46 h 198"/>
                <a:gd name="T40" fmla="*/ 17 w 56"/>
                <a:gd name="T41" fmla="*/ 24 h 198"/>
                <a:gd name="T42" fmla="*/ 22 w 56"/>
                <a:gd name="T43" fmla="*/ 21 h 198"/>
                <a:gd name="T44" fmla="*/ 26 w 56"/>
                <a:gd name="T45" fmla="*/ 18 h 198"/>
                <a:gd name="T46" fmla="*/ 32 w 56"/>
                <a:gd name="T47" fmla="*/ 15 h 198"/>
                <a:gd name="T48" fmla="*/ 37 w 56"/>
                <a:gd name="T49" fmla="*/ 11 h 198"/>
                <a:gd name="T50" fmla="*/ 41 w 56"/>
                <a:gd name="T51" fmla="*/ 9 h 198"/>
                <a:gd name="T52" fmla="*/ 47 w 56"/>
                <a:gd name="T53" fmla="*/ 6 h 198"/>
                <a:gd name="T54" fmla="*/ 52 w 56"/>
                <a:gd name="T55" fmla="*/ 3 h 198"/>
                <a:gd name="T56" fmla="*/ 56 w 56"/>
                <a:gd name="T5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98">
                  <a:moveTo>
                    <a:pt x="56" y="0"/>
                  </a:moveTo>
                  <a:lnTo>
                    <a:pt x="55" y="12"/>
                  </a:lnTo>
                  <a:lnTo>
                    <a:pt x="55" y="25"/>
                  </a:lnTo>
                  <a:lnTo>
                    <a:pt x="54" y="39"/>
                  </a:lnTo>
                  <a:lnTo>
                    <a:pt x="53" y="52"/>
                  </a:lnTo>
                  <a:lnTo>
                    <a:pt x="51" y="62"/>
                  </a:lnTo>
                  <a:lnTo>
                    <a:pt x="49" y="71"/>
                  </a:lnTo>
                  <a:lnTo>
                    <a:pt x="47" y="82"/>
                  </a:lnTo>
                  <a:lnTo>
                    <a:pt x="45" y="92"/>
                  </a:lnTo>
                  <a:lnTo>
                    <a:pt x="37" y="118"/>
                  </a:lnTo>
                  <a:lnTo>
                    <a:pt x="30" y="145"/>
                  </a:lnTo>
                  <a:lnTo>
                    <a:pt x="22" y="171"/>
                  </a:lnTo>
                  <a:lnTo>
                    <a:pt x="14" y="198"/>
                  </a:lnTo>
                  <a:lnTo>
                    <a:pt x="10" y="176"/>
                  </a:lnTo>
                  <a:lnTo>
                    <a:pt x="7" y="155"/>
                  </a:lnTo>
                  <a:lnTo>
                    <a:pt x="3" y="135"/>
                  </a:lnTo>
                  <a:lnTo>
                    <a:pt x="0" y="113"/>
                  </a:lnTo>
                  <a:lnTo>
                    <a:pt x="4" y="91"/>
                  </a:lnTo>
                  <a:lnTo>
                    <a:pt x="9" y="68"/>
                  </a:lnTo>
                  <a:lnTo>
                    <a:pt x="12" y="46"/>
                  </a:lnTo>
                  <a:lnTo>
                    <a:pt x="17" y="24"/>
                  </a:lnTo>
                  <a:lnTo>
                    <a:pt x="22" y="21"/>
                  </a:lnTo>
                  <a:lnTo>
                    <a:pt x="26" y="18"/>
                  </a:lnTo>
                  <a:lnTo>
                    <a:pt x="32" y="15"/>
                  </a:lnTo>
                  <a:lnTo>
                    <a:pt x="37" y="11"/>
                  </a:lnTo>
                  <a:lnTo>
                    <a:pt x="41" y="9"/>
                  </a:lnTo>
                  <a:lnTo>
                    <a:pt x="47" y="6"/>
                  </a:lnTo>
                  <a:lnTo>
                    <a:pt x="52" y="3"/>
                  </a:lnTo>
                  <a:lnTo>
                    <a:pt x="56" y="0"/>
                  </a:lnTo>
                  <a:close/>
                </a:path>
              </a:pathLst>
            </a:custGeom>
            <a:solidFill>
              <a:srgbClr val="BC28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519"/>
            <p:cNvSpPr>
              <a:spLocks/>
            </p:cNvSpPr>
            <p:nvPr/>
          </p:nvSpPr>
          <p:spPr bwMode="auto">
            <a:xfrm>
              <a:off x="784225" y="5024438"/>
              <a:ext cx="39687" cy="144463"/>
            </a:xfrm>
            <a:custGeom>
              <a:avLst/>
              <a:gdLst>
                <a:gd name="T0" fmla="*/ 52 w 52"/>
                <a:gd name="T1" fmla="*/ 0 h 182"/>
                <a:gd name="T2" fmla="*/ 51 w 52"/>
                <a:gd name="T3" fmla="*/ 11 h 182"/>
                <a:gd name="T4" fmla="*/ 51 w 52"/>
                <a:gd name="T5" fmla="*/ 24 h 182"/>
                <a:gd name="T6" fmla="*/ 50 w 52"/>
                <a:gd name="T7" fmla="*/ 36 h 182"/>
                <a:gd name="T8" fmla="*/ 49 w 52"/>
                <a:gd name="T9" fmla="*/ 48 h 182"/>
                <a:gd name="T10" fmla="*/ 47 w 52"/>
                <a:gd name="T11" fmla="*/ 57 h 182"/>
                <a:gd name="T12" fmla="*/ 45 w 52"/>
                <a:gd name="T13" fmla="*/ 66 h 182"/>
                <a:gd name="T14" fmla="*/ 44 w 52"/>
                <a:gd name="T15" fmla="*/ 75 h 182"/>
                <a:gd name="T16" fmla="*/ 42 w 52"/>
                <a:gd name="T17" fmla="*/ 84 h 182"/>
                <a:gd name="T18" fmla="*/ 34 w 52"/>
                <a:gd name="T19" fmla="*/ 109 h 182"/>
                <a:gd name="T20" fmla="*/ 27 w 52"/>
                <a:gd name="T21" fmla="*/ 134 h 182"/>
                <a:gd name="T22" fmla="*/ 20 w 52"/>
                <a:gd name="T23" fmla="*/ 158 h 182"/>
                <a:gd name="T24" fmla="*/ 12 w 52"/>
                <a:gd name="T25" fmla="*/ 182 h 182"/>
                <a:gd name="T26" fmla="*/ 9 w 52"/>
                <a:gd name="T27" fmla="*/ 162 h 182"/>
                <a:gd name="T28" fmla="*/ 6 w 52"/>
                <a:gd name="T29" fmla="*/ 143 h 182"/>
                <a:gd name="T30" fmla="*/ 2 w 52"/>
                <a:gd name="T31" fmla="*/ 123 h 182"/>
                <a:gd name="T32" fmla="*/ 0 w 52"/>
                <a:gd name="T33" fmla="*/ 104 h 182"/>
                <a:gd name="T34" fmla="*/ 4 w 52"/>
                <a:gd name="T35" fmla="*/ 83 h 182"/>
                <a:gd name="T36" fmla="*/ 8 w 52"/>
                <a:gd name="T37" fmla="*/ 63 h 182"/>
                <a:gd name="T38" fmla="*/ 12 w 52"/>
                <a:gd name="T39" fmla="*/ 42 h 182"/>
                <a:gd name="T40" fmla="*/ 15 w 52"/>
                <a:gd name="T41" fmla="*/ 23 h 182"/>
                <a:gd name="T42" fmla="*/ 20 w 52"/>
                <a:gd name="T43" fmla="*/ 19 h 182"/>
                <a:gd name="T44" fmla="*/ 24 w 52"/>
                <a:gd name="T45" fmla="*/ 17 h 182"/>
                <a:gd name="T46" fmla="*/ 29 w 52"/>
                <a:gd name="T47" fmla="*/ 14 h 182"/>
                <a:gd name="T48" fmla="*/ 34 w 52"/>
                <a:gd name="T49" fmla="*/ 11 h 182"/>
                <a:gd name="T50" fmla="*/ 38 w 52"/>
                <a:gd name="T51" fmla="*/ 9 h 182"/>
                <a:gd name="T52" fmla="*/ 43 w 52"/>
                <a:gd name="T53" fmla="*/ 6 h 182"/>
                <a:gd name="T54" fmla="*/ 47 w 52"/>
                <a:gd name="T55" fmla="*/ 3 h 182"/>
                <a:gd name="T56" fmla="*/ 52 w 52"/>
                <a:gd name="T5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182">
                  <a:moveTo>
                    <a:pt x="52" y="0"/>
                  </a:moveTo>
                  <a:lnTo>
                    <a:pt x="51" y="11"/>
                  </a:lnTo>
                  <a:lnTo>
                    <a:pt x="51" y="24"/>
                  </a:lnTo>
                  <a:lnTo>
                    <a:pt x="50" y="36"/>
                  </a:lnTo>
                  <a:lnTo>
                    <a:pt x="49" y="48"/>
                  </a:lnTo>
                  <a:lnTo>
                    <a:pt x="47" y="57"/>
                  </a:lnTo>
                  <a:lnTo>
                    <a:pt x="45" y="66"/>
                  </a:lnTo>
                  <a:lnTo>
                    <a:pt x="44" y="75"/>
                  </a:lnTo>
                  <a:lnTo>
                    <a:pt x="42" y="84"/>
                  </a:lnTo>
                  <a:lnTo>
                    <a:pt x="34" y="109"/>
                  </a:lnTo>
                  <a:lnTo>
                    <a:pt x="27" y="134"/>
                  </a:lnTo>
                  <a:lnTo>
                    <a:pt x="20" y="158"/>
                  </a:lnTo>
                  <a:lnTo>
                    <a:pt x="12" y="182"/>
                  </a:lnTo>
                  <a:lnTo>
                    <a:pt x="9" y="162"/>
                  </a:lnTo>
                  <a:lnTo>
                    <a:pt x="6" y="143"/>
                  </a:lnTo>
                  <a:lnTo>
                    <a:pt x="2" y="123"/>
                  </a:lnTo>
                  <a:lnTo>
                    <a:pt x="0" y="104"/>
                  </a:lnTo>
                  <a:lnTo>
                    <a:pt x="4" y="83"/>
                  </a:lnTo>
                  <a:lnTo>
                    <a:pt x="8" y="63"/>
                  </a:lnTo>
                  <a:lnTo>
                    <a:pt x="12" y="42"/>
                  </a:lnTo>
                  <a:lnTo>
                    <a:pt x="15" y="23"/>
                  </a:lnTo>
                  <a:lnTo>
                    <a:pt x="20" y="19"/>
                  </a:lnTo>
                  <a:lnTo>
                    <a:pt x="24" y="17"/>
                  </a:lnTo>
                  <a:lnTo>
                    <a:pt x="29" y="14"/>
                  </a:lnTo>
                  <a:lnTo>
                    <a:pt x="34" y="11"/>
                  </a:lnTo>
                  <a:lnTo>
                    <a:pt x="38" y="9"/>
                  </a:lnTo>
                  <a:lnTo>
                    <a:pt x="43" y="6"/>
                  </a:lnTo>
                  <a:lnTo>
                    <a:pt x="47" y="3"/>
                  </a:lnTo>
                  <a:lnTo>
                    <a:pt x="52" y="0"/>
                  </a:lnTo>
                  <a:close/>
                </a:path>
              </a:pathLst>
            </a:custGeom>
            <a:solidFill>
              <a:srgbClr val="B22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520"/>
            <p:cNvSpPr>
              <a:spLocks/>
            </p:cNvSpPr>
            <p:nvPr/>
          </p:nvSpPr>
          <p:spPr bwMode="auto">
            <a:xfrm>
              <a:off x="784225" y="5030788"/>
              <a:ext cx="38100" cy="131763"/>
            </a:xfrm>
            <a:custGeom>
              <a:avLst/>
              <a:gdLst>
                <a:gd name="T0" fmla="*/ 49 w 49"/>
                <a:gd name="T1" fmla="*/ 0 h 167"/>
                <a:gd name="T2" fmla="*/ 48 w 49"/>
                <a:gd name="T3" fmla="*/ 11 h 167"/>
                <a:gd name="T4" fmla="*/ 48 w 49"/>
                <a:gd name="T5" fmla="*/ 22 h 167"/>
                <a:gd name="T6" fmla="*/ 46 w 49"/>
                <a:gd name="T7" fmla="*/ 32 h 167"/>
                <a:gd name="T8" fmla="*/ 46 w 49"/>
                <a:gd name="T9" fmla="*/ 44 h 167"/>
                <a:gd name="T10" fmla="*/ 44 w 49"/>
                <a:gd name="T11" fmla="*/ 52 h 167"/>
                <a:gd name="T12" fmla="*/ 42 w 49"/>
                <a:gd name="T13" fmla="*/ 60 h 167"/>
                <a:gd name="T14" fmla="*/ 41 w 49"/>
                <a:gd name="T15" fmla="*/ 69 h 167"/>
                <a:gd name="T16" fmla="*/ 38 w 49"/>
                <a:gd name="T17" fmla="*/ 77 h 167"/>
                <a:gd name="T18" fmla="*/ 33 w 49"/>
                <a:gd name="T19" fmla="*/ 99 h 167"/>
                <a:gd name="T20" fmla="*/ 26 w 49"/>
                <a:gd name="T21" fmla="*/ 122 h 167"/>
                <a:gd name="T22" fmla="*/ 19 w 49"/>
                <a:gd name="T23" fmla="*/ 144 h 167"/>
                <a:gd name="T24" fmla="*/ 12 w 49"/>
                <a:gd name="T25" fmla="*/ 167 h 167"/>
                <a:gd name="T26" fmla="*/ 9 w 49"/>
                <a:gd name="T27" fmla="*/ 149 h 167"/>
                <a:gd name="T28" fmla="*/ 6 w 49"/>
                <a:gd name="T29" fmla="*/ 130 h 167"/>
                <a:gd name="T30" fmla="*/ 4 w 49"/>
                <a:gd name="T31" fmla="*/ 113 h 167"/>
                <a:gd name="T32" fmla="*/ 0 w 49"/>
                <a:gd name="T33" fmla="*/ 94 h 167"/>
                <a:gd name="T34" fmla="*/ 4 w 49"/>
                <a:gd name="T35" fmla="*/ 76 h 167"/>
                <a:gd name="T36" fmla="*/ 8 w 49"/>
                <a:gd name="T37" fmla="*/ 56 h 167"/>
                <a:gd name="T38" fmla="*/ 12 w 49"/>
                <a:gd name="T39" fmla="*/ 38 h 167"/>
                <a:gd name="T40" fmla="*/ 15 w 49"/>
                <a:gd name="T41" fmla="*/ 19 h 167"/>
                <a:gd name="T42" fmla="*/ 23 w 49"/>
                <a:gd name="T43" fmla="*/ 15 h 167"/>
                <a:gd name="T44" fmla="*/ 31 w 49"/>
                <a:gd name="T45" fmla="*/ 10 h 167"/>
                <a:gd name="T46" fmla="*/ 41 w 49"/>
                <a:gd name="T47" fmla="*/ 5 h 167"/>
                <a:gd name="T48" fmla="*/ 49 w 49"/>
                <a:gd name="T4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167">
                  <a:moveTo>
                    <a:pt x="49" y="0"/>
                  </a:moveTo>
                  <a:lnTo>
                    <a:pt x="48" y="11"/>
                  </a:lnTo>
                  <a:lnTo>
                    <a:pt x="48" y="22"/>
                  </a:lnTo>
                  <a:lnTo>
                    <a:pt x="46" y="32"/>
                  </a:lnTo>
                  <a:lnTo>
                    <a:pt x="46" y="44"/>
                  </a:lnTo>
                  <a:lnTo>
                    <a:pt x="44" y="52"/>
                  </a:lnTo>
                  <a:lnTo>
                    <a:pt x="42" y="60"/>
                  </a:lnTo>
                  <a:lnTo>
                    <a:pt x="41" y="69"/>
                  </a:lnTo>
                  <a:lnTo>
                    <a:pt x="38" y="77"/>
                  </a:lnTo>
                  <a:lnTo>
                    <a:pt x="33" y="99"/>
                  </a:lnTo>
                  <a:lnTo>
                    <a:pt x="26" y="122"/>
                  </a:lnTo>
                  <a:lnTo>
                    <a:pt x="19" y="144"/>
                  </a:lnTo>
                  <a:lnTo>
                    <a:pt x="12" y="167"/>
                  </a:lnTo>
                  <a:lnTo>
                    <a:pt x="9" y="149"/>
                  </a:lnTo>
                  <a:lnTo>
                    <a:pt x="6" y="130"/>
                  </a:lnTo>
                  <a:lnTo>
                    <a:pt x="4" y="113"/>
                  </a:lnTo>
                  <a:lnTo>
                    <a:pt x="0" y="94"/>
                  </a:lnTo>
                  <a:lnTo>
                    <a:pt x="4" y="76"/>
                  </a:lnTo>
                  <a:lnTo>
                    <a:pt x="8" y="56"/>
                  </a:lnTo>
                  <a:lnTo>
                    <a:pt x="12" y="38"/>
                  </a:lnTo>
                  <a:lnTo>
                    <a:pt x="15" y="19"/>
                  </a:lnTo>
                  <a:lnTo>
                    <a:pt x="23" y="15"/>
                  </a:lnTo>
                  <a:lnTo>
                    <a:pt x="31" y="10"/>
                  </a:lnTo>
                  <a:lnTo>
                    <a:pt x="41" y="5"/>
                  </a:lnTo>
                  <a:lnTo>
                    <a:pt x="49" y="0"/>
                  </a:lnTo>
                  <a:close/>
                </a:path>
              </a:pathLst>
            </a:custGeom>
            <a:solidFill>
              <a:srgbClr val="A835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521"/>
            <p:cNvSpPr>
              <a:spLocks/>
            </p:cNvSpPr>
            <p:nvPr/>
          </p:nvSpPr>
          <p:spPr bwMode="auto">
            <a:xfrm>
              <a:off x="785813" y="5037138"/>
              <a:ext cx="34925" cy="119063"/>
            </a:xfrm>
            <a:custGeom>
              <a:avLst/>
              <a:gdLst>
                <a:gd name="T0" fmla="*/ 43 w 43"/>
                <a:gd name="T1" fmla="*/ 0 h 151"/>
                <a:gd name="T2" fmla="*/ 43 w 43"/>
                <a:gd name="T3" fmla="*/ 10 h 151"/>
                <a:gd name="T4" fmla="*/ 42 w 43"/>
                <a:gd name="T5" fmla="*/ 20 h 151"/>
                <a:gd name="T6" fmla="*/ 41 w 43"/>
                <a:gd name="T7" fmla="*/ 30 h 151"/>
                <a:gd name="T8" fmla="*/ 40 w 43"/>
                <a:gd name="T9" fmla="*/ 39 h 151"/>
                <a:gd name="T10" fmla="*/ 39 w 43"/>
                <a:gd name="T11" fmla="*/ 47 h 151"/>
                <a:gd name="T12" fmla="*/ 36 w 43"/>
                <a:gd name="T13" fmla="*/ 54 h 151"/>
                <a:gd name="T14" fmla="*/ 35 w 43"/>
                <a:gd name="T15" fmla="*/ 62 h 151"/>
                <a:gd name="T16" fmla="*/ 34 w 43"/>
                <a:gd name="T17" fmla="*/ 70 h 151"/>
                <a:gd name="T18" fmla="*/ 28 w 43"/>
                <a:gd name="T19" fmla="*/ 90 h 151"/>
                <a:gd name="T20" fmla="*/ 23 w 43"/>
                <a:gd name="T21" fmla="*/ 111 h 151"/>
                <a:gd name="T22" fmla="*/ 16 w 43"/>
                <a:gd name="T23" fmla="*/ 131 h 151"/>
                <a:gd name="T24" fmla="*/ 10 w 43"/>
                <a:gd name="T25" fmla="*/ 151 h 151"/>
                <a:gd name="T26" fmla="*/ 8 w 43"/>
                <a:gd name="T27" fmla="*/ 135 h 151"/>
                <a:gd name="T28" fmla="*/ 5 w 43"/>
                <a:gd name="T29" fmla="*/ 118 h 151"/>
                <a:gd name="T30" fmla="*/ 2 w 43"/>
                <a:gd name="T31" fmla="*/ 101 h 151"/>
                <a:gd name="T32" fmla="*/ 0 w 43"/>
                <a:gd name="T33" fmla="*/ 86 h 151"/>
                <a:gd name="T34" fmla="*/ 3 w 43"/>
                <a:gd name="T35" fmla="*/ 69 h 151"/>
                <a:gd name="T36" fmla="*/ 6 w 43"/>
                <a:gd name="T37" fmla="*/ 52 h 151"/>
                <a:gd name="T38" fmla="*/ 9 w 43"/>
                <a:gd name="T39" fmla="*/ 36 h 151"/>
                <a:gd name="T40" fmla="*/ 12 w 43"/>
                <a:gd name="T41" fmla="*/ 18 h 151"/>
                <a:gd name="T42" fmla="*/ 20 w 43"/>
                <a:gd name="T43" fmla="*/ 14 h 151"/>
                <a:gd name="T44" fmla="*/ 28 w 43"/>
                <a:gd name="T45" fmla="*/ 9 h 151"/>
                <a:gd name="T46" fmla="*/ 35 w 43"/>
                <a:gd name="T47" fmla="*/ 5 h 151"/>
                <a:gd name="T48" fmla="*/ 43 w 43"/>
                <a:gd name="T4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151">
                  <a:moveTo>
                    <a:pt x="43" y="0"/>
                  </a:moveTo>
                  <a:lnTo>
                    <a:pt x="43" y="10"/>
                  </a:lnTo>
                  <a:lnTo>
                    <a:pt x="42" y="20"/>
                  </a:lnTo>
                  <a:lnTo>
                    <a:pt x="41" y="30"/>
                  </a:lnTo>
                  <a:lnTo>
                    <a:pt x="40" y="39"/>
                  </a:lnTo>
                  <a:lnTo>
                    <a:pt x="39" y="47"/>
                  </a:lnTo>
                  <a:lnTo>
                    <a:pt x="36" y="54"/>
                  </a:lnTo>
                  <a:lnTo>
                    <a:pt x="35" y="62"/>
                  </a:lnTo>
                  <a:lnTo>
                    <a:pt x="34" y="70"/>
                  </a:lnTo>
                  <a:lnTo>
                    <a:pt x="28" y="90"/>
                  </a:lnTo>
                  <a:lnTo>
                    <a:pt x="23" y="111"/>
                  </a:lnTo>
                  <a:lnTo>
                    <a:pt x="16" y="131"/>
                  </a:lnTo>
                  <a:lnTo>
                    <a:pt x="10" y="151"/>
                  </a:lnTo>
                  <a:lnTo>
                    <a:pt x="8" y="135"/>
                  </a:lnTo>
                  <a:lnTo>
                    <a:pt x="5" y="118"/>
                  </a:lnTo>
                  <a:lnTo>
                    <a:pt x="2" y="101"/>
                  </a:lnTo>
                  <a:lnTo>
                    <a:pt x="0" y="86"/>
                  </a:lnTo>
                  <a:lnTo>
                    <a:pt x="3" y="69"/>
                  </a:lnTo>
                  <a:lnTo>
                    <a:pt x="6" y="52"/>
                  </a:lnTo>
                  <a:lnTo>
                    <a:pt x="9" y="36"/>
                  </a:lnTo>
                  <a:lnTo>
                    <a:pt x="12" y="18"/>
                  </a:lnTo>
                  <a:lnTo>
                    <a:pt x="20" y="14"/>
                  </a:lnTo>
                  <a:lnTo>
                    <a:pt x="28" y="9"/>
                  </a:lnTo>
                  <a:lnTo>
                    <a:pt x="35" y="5"/>
                  </a:lnTo>
                  <a:lnTo>
                    <a:pt x="43" y="0"/>
                  </a:lnTo>
                  <a:close/>
                </a:path>
              </a:pathLst>
            </a:custGeom>
            <a:solidFill>
              <a:srgbClr val="9E3A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522"/>
            <p:cNvSpPr>
              <a:spLocks/>
            </p:cNvSpPr>
            <p:nvPr/>
          </p:nvSpPr>
          <p:spPr bwMode="auto">
            <a:xfrm>
              <a:off x="787400" y="5043488"/>
              <a:ext cx="30162" cy="106363"/>
            </a:xfrm>
            <a:custGeom>
              <a:avLst/>
              <a:gdLst>
                <a:gd name="T0" fmla="*/ 38 w 38"/>
                <a:gd name="T1" fmla="*/ 0 h 135"/>
                <a:gd name="T2" fmla="*/ 37 w 38"/>
                <a:gd name="T3" fmla="*/ 9 h 135"/>
                <a:gd name="T4" fmla="*/ 37 w 38"/>
                <a:gd name="T5" fmla="*/ 18 h 135"/>
                <a:gd name="T6" fmla="*/ 37 w 38"/>
                <a:gd name="T7" fmla="*/ 27 h 135"/>
                <a:gd name="T8" fmla="*/ 36 w 38"/>
                <a:gd name="T9" fmla="*/ 36 h 135"/>
                <a:gd name="T10" fmla="*/ 34 w 38"/>
                <a:gd name="T11" fmla="*/ 43 h 135"/>
                <a:gd name="T12" fmla="*/ 33 w 38"/>
                <a:gd name="T13" fmla="*/ 48 h 135"/>
                <a:gd name="T14" fmla="*/ 31 w 38"/>
                <a:gd name="T15" fmla="*/ 55 h 135"/>
                <a:gd name="T16" fmla="*/ 30 w 38"/>
                <a:gd name="T17" fmla="*/ 62 h 135"/>
                <a:gd name="T18" fmla="*/ 25 w 38"/>
                <a:gd name="T19" fmla="*/ 81 h 135"/>
                <a:gd name="T20" fmla="*/ 19 w 38"/>
                <a:gd name="T21" fmla="*/ 98 h 135"/>
                <a:gd name="T22" fmla="*/ 15 w 38"/>
                <a:gd name="T23" fmla="*/ 116 h 135"/>
                <a:gd name="T24" fmla="*/ 9 w 38"/>
                <a:gd name="T25" fmla="*/ 135 h 135"/>
                <a:gd name="T26" fmla="*/ 7 w 38"/>
                <a:gd name="T27" fmla="*/ 120 h 135"/>
                <a:gd name="T28" fmla="*/ 4 w 38"/>
                <a:gd name="T29" fmla="*/ 106 h 135"/>
                <a:gd name="T30" fmla="*/ 2 w 38"/>
                <a:gd name="T31" fmla="*/ 92 h 135"/>
                <a:gd name="T32" fmla="*/ 0 w 38"/>
                <a:gd name="T33" fmla="*/ 77 h 135"/>
                <a:gd name="T34" fmla="*/ 2 w 38"/>
                <a:gd name="T35" fmla="*/ 62 h 135"/>
                <a:gd name="T36" fmla="*/ 6 w 38"/>
                <a:gd name="T37" fmla="*/ 47 h 135"/>
                <a:gd name="T38" fmla="*/ 8 w 38"/>
                <a:gd name="T39" fmla="*/ 32 h 135"/>
                <a:gd name="T40" fmla="*/ 11 w 38"/>
                <a:gd name="T41" fmla="*/ 17 h 135"/>
                <a:gd name="T42" fmla="*/ 18 w 38"/>
                <a:gd name="T43" fmla="*/ 13 h 135"/>
                <a:gd name="T44" fmla="*/ 25 w 38"/>
                <a:gd name="T45" fmla="*/ 8 h 135"/>
                <a:gd name="T46" fmla="*/ 32 w 38"/>
                <a:gd name="T47" fmla="*/ 5 h 135"/>
                <a:gd name="T48" fmla="*/ 38 w 38"/>
                <a:gd name="T4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35">
                  <a:moveTo>
                    <a:pt x="38" y="0"/>
                  </a:moveTo>
                  <a:lnTo>
                    <a:pt x="37" y="9"/>
                  </a:lnTo>
                  <a:lnTo>
                    <a:pt x="37" y="18"/>
                  </a:lnTo>
                  <a:lnTo>
                    <a:pt x="37" y="27"/>
                  </a:lnTo>
                  <a:lnTo>
                    <a:pt x="36" y="36"/>
                  </a:lnTo>
                  <a:lnTo>
                    <a:pt x="34" y="43"/>
                  </a:lnTo>
                  <a:lnTo>
                    <a:pt x="33" y="48"/>
                  </a:lnTo>
                  <a:lnTo>
                    <a:pt x="31" y="55"/>
                  </a:lnTo>
                  <a:lnTo>
                    <a:pt x="30" y="62"/>
                  </a:lnTo>
                  <a:lnTo>
                    <a:pt x="25" y="81"/>
                  </a:lnTo>
                  <a:lnTo>
                    <a:pt x="19" y="98"/>
                  </a:lnTo>
                  <a:lnTo>
                    <a:pt x="15" y="116"/>
                  </a:lnTo>
                  <a:lnTo>
                    <a:pt x="9" y="135"/>
                  </a:lnTo>
                  <a:lnTo>
                    <a:pt x="7" y="120"/>
                  </a:lnTo>
                  <a:lnTo>
                    <a:pt x="4" y="106"/>
                  </a:lnTo>
                  <a:lnTo>
                    <a:pt x="2" y="92"/>
                  </a:lnTo>
                  <a:lnTo>
                    <a:pt x="0" y="77"/>
                  </a:lnTo>
                  <a:lnTo>
                    <a:pt x="2" y="62"/>
                  </a:lnTo>
                  <a:lnTo>
                    <a:pt x="6" y="47"/>
                  </a:lnTo>
                  <a:lnTo>
                    <a:pt x="8" y="32"/>
                  </a:lnTo>
                  <a:lnTo>
                    <a:pt x="11" y="17"/>
                  </a:lnTo>
                  <a:lnTo>
                    <a:pt x="18" y="13"/>
                  </a:lnTo>
                  <a:lnTo>
                    <a:pt x="25" y="8"/>
                  </a:lnTo>
                  <a:lnTo>
                    <a:pt x="32" y="5"/>
                  </a:lnTo>
                  <a:lnTo>
                    <a:pt x="38" y="0"/>
                  </a:lnTo>
                  <a:close/>
                </a:path>
              </a:pathLst>
            </a:custGeom>
            <a:solidFill>
              <a:srgbClr val="964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523"/>
            <p:cNvSpPr>
              <a:spLocks/>
            </p:cNvSpPr>
            <p:nvPr/>
          </p:nvSpPr>
          <p:spPr bwMode="auto">
            <a:xfrm>
              <a:off x="788988" y="5049838"/>
              <a:ext cx="26987" cy="93663"/>
            </a:xfrm>
            <a:custGeom>
              <a:avLst/>
              <a:gdLst>
                <a:gd name="T0" fmla="*/ 35 w 35"/>
                <a:gd name="T1" fmla="*/ 0 h 119"/>
                <a:gd name="T2" fmla="*/ 33 w 35"/>
                <a:gd name="T3" fmla="*/ 8 h 119"/>
                <a:gd name="T4" fmla="*/ 33 w 35"/>
                <a:gd name="T5" fmla="*/ 15 h 119"/>
                <a:gd name="T6" fmla="*/ 33 w 35"/>
                <a:gd name="T7" fmla="*/ 23 h 119"/>
                <a:gd name="T8" fmla="*/ 32 w 35"/>
                <a:gd name="T9" fmla="*/ 31 h 119"/>
                <a:gd name="T10" fmla="*/ 31 w 35"/>
                <a:gd name="T11" fmla="*/ 37 h 119"/>
                <a:gd name="T12" fmla="*/ 30 w 35"/>
                <a:gd name="T13" fmla="*/ 43 h 119"/>
                <a:gd name="T14" fmla="*/ 29 w 35"/>
                <a:gd name="T15" fmla="*/ 50 h 119"/>
                <a:gd name="T16" fmla="*/ 29 w 35"/>
                <a:gd name="T17" fmla="*/ 55 h 119"/>
                <a:gd name="T18" fmla="*/ 23 w 35"/>
                <a:gd name="T19" fmla="*/ 72 h 119"/>
                <a:gd name="T20" fmla="*/ 18 w 35"/>
                <a:gd name="T21" fmla="*/ 88 h 119"/>
                <a:gd name="T22" fmla="*/ 13 w 35"/>
                <a:gd name="T23" fmla="*/ 103 h 119"/>
                <a:gd name="T24" fmla="*/ 8 w 35"/>
                <a:gd name="T25" fmla="*/ 119 h 119"/>
                <a:gd name="T26" fmla="*/ 6 w 35"/>
                <a:gd name="T27" fmla="*/ 106 h 119"/>
                <a:gd name="T28" fmla="*/ 5 w 35"/>
                <a:gd name="T29" fmla="*/ 93 h 119"/>
                <a:gd name="T30" fmla="*/ 2 w 35"/>
                <a:gd name="T31" fmla="*/ 81 h 119"/>
                <a:gd name="T32" fmla="*/ 0 w 35"/>
                <a:gd name="T33" fmla="*/ 68 h 119"/>
                <a:gd name="T34" fmla="*/ 2 w 35"/>
                <a:gd name="T35" fmla="*/ 55 h 119"/>
                <a:gd name="T36" fmla="*/ 6 w 35"/>
                <a:gd name="T37" fmla="*/ 42 h 119"/>
                <a:gd name="T38" fmla="*/ 8 w 35"/>
                <a:gd name="T39" fmla="*/ 28 h 119"/>
                <a:gd name="T40" fmla="*/ 10 w 35"/>
                <a:gd name="T41" fmla="*/ 15 h 119"/>
                <a:gd name="T42" fmla="*/ 16 w 35"/>
                <a:gd name="T43" fmla="*/ 12 h 119"/>
                <a:gd name="T44" fmla="*/ 23 w 35"/>
                <a:gd name="T45" fmla="*/ 8 h 119"/>
                <a:gd name="T46" fmla="*/ 29 w 35"/>
                <a:gd name="T47" fmla="*/ 5 h 119"/>
                <a:gd name="T48" fmla="*/ 35 w 35"/>
                <a:gd name="T4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19">
                  <a:moveTo>
                    <a:pt x="35" y="0"/>
                  </a:moveTo>
                  <a:lnTo>
                    <a:pt x="33" y="8"/>
                  </a:lnTo>
                  <a:lnTo>
                    <a:pt x="33" y="15"/>
                  </a:lnTo>
                  <a:lnTo>
                    <a:pt x="33" y="23"/>
                  </a:lnTo>
                  <a:lnTo>
                    <a:pt x="32" y="31"/>
                  </a:lnTo>
                  <a:lnTo>
                    <a:pt x="31" y="37"/>
                  </a:lnTo>
                  <a:lnTo>
                    <a:pt x="30" y="43"/>
                  </a:lnTo>
                  <a:lnTo>
                    <a:pt x="29" y="50"/>
                  </a:lnTo>
                  <a:lnTo>
                    <a:pt x="29" y="55"/>
                  </a:lnTo>
                  <a:lnTo>
                    <a:pt x="23" y="72"/>
                  </a:lnTo>
                  <a:lnTo>
                    <a:pt x="18" y="88"/>
                  </a:lnTo>
                  <a:lnTo>
                    <a:pt x="13" y="103"/>
                  </a:lnTo>
                  <a:lnTo>
                    <a:pt x="8" y="119"/>
                  </a:lnTo>
                  <a:lnTo>
                    <a:pt x="6" y="106"/>
                  </a:lnTo>
                  <a:lnTo>
                    <a:pt x="5" y="93"/>
                  </a:lnTo>
                  <a:lnTo>
                    <a:pt x="2" y="81"/>
                  </a:lnTo>
                  <a:lnTo>
                    <a:pt x="0" y="68"/>
                  </a:lnTo>
                  <a:lnTo>
                    <a:pt x="2" y="55"/>
                  </a:lnTo>
                  <a:lnTo>
                    <a:pt x="6" y="42"/>
                  </a:lnTo>
                  <a:lnTo>
                    <a:pt x="8" y="28"/>
                  </a:lnTo>
                  <a:lnTo>
                    <a:pt x="10" y="15"/>
                  </a:lnTo>
                  <a:lnTo>
                    <a:pt x="16" y="12"/>
                  </a:lnTo>
                  <a:lnTo>
                    <a:pt x="23" y="8"/>
                  </a:lnTo>
                  <a:lnTo>
                    <a:pt x="29" y="5"/>
                  </a:lnTo>
                  <a:lnTo>
                    <a:pt x="35" y="0"/>
                  </a:lnTo>
                  <a:close/>
                </a:path>
              </a:pathLst>
            </a:custGeom>
            <a:solidFill>
              <a:srgbClr val="8C4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524"/>
            <p:cNvSpPr>
              <a:spLocks/>
            </p:cNvSpPr>
            <p:nvPr/>
          </p:nvSpPr>
          <p:spPr bwMode="auto">
            <a:xfrm>
              <a:off x="790575" y="5056188"/>
              <a:ext cx="23812" cy="82550"/>
            </a:xfrm>
            <a:custGeom>
              <a:avLst/>
              <a:gdLst>
                <a:gd name="T0" fmla="*/ 30 w 30"/>
                <a:gd name="T1" fmla="*/ 0 h 104"/>
                <a:gd name="T2" fmla="*/ 29 w 30"/>
                <a:gd name="T3" fmla="*/ 7 h 104"/>
                <a:gd name="T4" fmla="*/ 29 w 30"/>
                <a:gd name="T5" fmla="*/ 14 h 104"/>
                <a:gd name="T6" fmla="*/ 29 w 30"/>
                <a:gd name="T7" fmla="*/ 21 h 104"/>
                <a:gd name="T8" fmla="*/ 28 w 30"/>
                <a:gd name="T9" fmla="*/ 28 h 104"/>
                <a:gd name="T10" fmla="*/ 27 w 30"/>
                <a:gd name="T11" fmla="*/ 32 h 104"/>
                <a:gd name="T12" fmla="*/ 27 w 30"/>
                <a:gd name="T13" fmla="*/ 38 h 104"/>
                <a:gd name="T14" fmla="*/ 26 w 30"/>
                <a:gd name="T15" fmla="*/ 43 h 104"/>
                <a:gd name="T16" fmla="*/ 25 w 30"/>
                <a:gd name="T17" fmla="*/ 49 h 104"/>
                <a:gd name="T18" fmla="*/ 20 w 30"/>
                <a:gd name="T19" fmla="*/ 62 h 104"/>
                <a:gd name="T20" fmla="*/ 16 w 30"/>
                <a:gd name="T21" fmla="*/ 76 h 104"/>
                <a:gd name="T22" fmla="*/ 12 w 30"/>
                <a:gd name="T23" fmla="*/ 90 h 104"/>
                <a:gd name="T24" fmla="*/ 7 w 30"/>
                <a:gd name="T25" fmla="*/ 104 h 104"/>
                <a:gd name="T26" fmla="*/ 6 w 30"/>
                <a:gd name="T27" fmla="*/ 92 h 104"/>
                <a:gd name="T28" fmla="*/ 4 w 30"/>
                <a:gd name="T29" fmla="*/ 81 h 104"/>
                <a:gd name="T30" fmla="*/ 3 w 30"/>
                <a:gd name="T31" fmla="*/ 70 h 104"/>
                <a:gd name="T32" fmla="*/ 0 w 30"/>
                <a:gd name="T33" fmla="*/ 59 h 104"/>
                <a:gd name="T34" fmla="*/ 3 w 30"/>
                <a:gd name="T35" fmla="*/ 47 h 104"/>
                <a:gd name="T36" fmla="*/ 5 w 30"/>
                <a:gd name="T37" fmla="*/ 36 h 104"/>
                <a:gd name="T38" fmla="*/ 7 w 30"/>
                <a:gd name="T39" fmla="*/ 24 h 104"/>
                <a:gd name="T40" fmla="*/ 10 w 30"/>
                <a:gd name="T41" fmla="*/ 13 h 104"/>
                <a:gd name="T42" fmla="*/ 15 w 30"/>
                <a:gd name="T43" fmla="*/ 11 h 104"/>
                <a:gd name="T44" fmla="*/ 20 w 30"/>
                <a:gd name="T45" fmla="*/ 7 h 104"/>
                <a:gd name="T46" fmla="*/ 26 w 30"/>
                <a:gd name="T47" fmla="*/ 4 h 104"/>
                <a:gd name="T48" fmla="*/ 30 w 30"/>
                <a:gd name="T4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104">
                  <a:moveTo>
                    <a:pt x="30" y="0"/>
                  </a:moveTo>
                  <a:lnTo>
                    <a:pt x="29" y="7"/>
                  </a:lnTo>
                  <a:lnTo>
                    <a:pt x="29" y="14"/>
                  </a:lnTo>
                  <a:lnTo>
                    <a:pt x="29" y="21"/>
                  </a:lnTo>
                  <a:lnTo>
                    <a:pt x="28" y="28"/>
                  </a:lnTo>
                  <a:lnTo>
                    <a:pt x="27" y="32"/>
                  </a:lnTo>
                  <a:lnTo>
                    <a:pt x="27" y="38"/>
                  </a:lnTo>
                  <a:lnTo>
                    <a:pt x="26" y="43"/>
                  </a:lnTo>
                  <a:lnTo>
                    <a:pt x="25" y="49"/>
                  </a:lnTo>
                  <a:lnTo>
                    <a:pt x="20" y="62"/>
                  </a:lnTo>
                  <a:lnTo>
                    <a:pt x="16" y="76"/>
                  </a:lnTo>
                  <a:lnTo>
                    <a:pt x="12" y="90"/>
                  </a:lnTo>
                  <a:lnTo>
                    <a:pt x="7" y="104"/>
                  </a:lnTo>
                  <a:lnTo>
                    <a:pt x="6" y="92"/>
                  </a:lnTo>
                  <a:lnTo>
                    <a:pt x="4" y="81"/>
                  </a:lnTo>
                  <a:lnTo>
                    <a:pt x="3" y="70"/>
                  </a:lnTo>
                  <a:lnTo>
                    <a:pt x="0" y="59"/>
                  </a:lnTo>
                  <a:lnTo>
                    <a:pt x="3" y="47"/>
                  </a:lnTo>
                  <a:lnTo>
                    <a:pt x="5" y="36"/>
                  </a:lnTo>
                  <a:lnTo>
                    <a:pt x="7" y="24"/>
                  </a:lnTo>
                  <a:lnTo>
                    <a:pt x="10" y="13"/>
                  </a:lnTo>
                  <a:lnTo>
                    <a:pt x="15" y="11"/>
                  </a:lnTo>
                  <a:lnTo>
                    <a:pt x="20" y="7"/>
                  </a:lnTo>
                  <a:lnTo>
                    <a:pt x="26" y="4"/>
                  </a:lnTo>
                  <a:lnTo>
                    <a:pt x="30" y="0"/>
                  </a:lnTo>
                  <a:close/>
                </a:path>
              </a:pathLst>
            </a:custGeom>
            <a:solidFill>
              <a:srgbClr val="825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525"/>
            <p:cNvSpPr>
              <a:spLocks/>
            </p:cNvSpPr>
            <p:nvPr/>
          </p:nvSpPr>
          <p:spPr bwMode="auto">
            <a:xfrm>
              <a:off x="792163" y="5062538"/>
              <a:ext cx="19050" cy="69850"/>
            </a:xfrm>
            <a:custGeom>
              <a:avLst/>
              <a:gdLst>
                <a:gd name="T0" fmla="*/ 24 w 24"/>
                <a:gd name="T1" fmla="*/ 0 h 88"/>
                <a:gd name="T2" fmla="*/ 24 w 24"/>
                <a:gd name="T3" fmla="*/ 6 h 88"/>
                <a:gd name="T4" fmla="*/ 24 w 24"/>
                <a:gd name="T5" fmla="*/ 12 h 88"/>
                <a:gd name="T6" fmla="*/ 24 w 24"/>
                <a:gd name="T7" fmla="*/ 18 h 88"/>
                <a:gd name="T8" fmla="*/ 24 w 24"/>
                <a:gd name="T9" fmla="*/ 23 h 88"/>
                <a:gd name="T10" fmla="*/ 23 w 24"/>
                <a:gd name="T11" fmla="*/ 27 h 88"/>
                <a:gd name="T12" fmla="*/ 22 w 24"/>
                <a:gd name="T13" fmla="*/ 31 h 88"/>
                <a:gd name="T14" fmla="*/ 20 w 24"/>
                <a:gd name="T15" fmla="*/ 36 h 88"/>
                <a:gd name="T16" fmla="*/ 19 w 24"/>
                <a:gd name="T17" fmla="*/ 41 h 88"/>
                <a:gd name="T18" fmla="*/ 16 w 24"/>
                <a:gd name="T19" fmla="*/ 52 h 88"/>
                <a:gd name="T20" fmla="*/ 12 w 24"/>
                <a:gd name="T21" fmla="*/ 64 h 88"/>
                <a:gd name="T22" fmla="*/ 9 w 24"/>
                <a:gd name="T23" fmla="*/ 76 h 88"/>
                <a:gd name="T24" fmla="*/ 5 w 24"/>
                <a:gd name="T25" fmla="*/ 88 h 88"/>
                <a:gd name="T26" fmla="*/ 4 w 24"/>
                <a:gd name="T27" fmla="*/ 77 h 88"/>
                <a:gd name="T28" fmla="*/ 3 w 24"/>
                <a:gd name="T29" fmla="*/ 68 h 88"/>
                <a:gd name="T30" fmla="*/ 1 w 24"/>
                <a:gd name="T31" fmla="*/ 59 h 88"/>
                <a:gd name="T32" fmla="*/ 0 w 24"/>
                <a:gd name="T33" fmla="*/ 50 h 88"/>
                <a:gd name="T34" fmla="*/ 2 w 24"/>
                <a:gd name="T35" fmla="*/ 41 h 88"/>
                <a:gd name="T36" fmla="*/ 3 w 24"/>
                <a:gd name="T37" fmla="*/ 30 h 88"/>
                <a:gd name="T38" fmla="*/ 5 w 24"/>
                <a:gd name="T39" fmla="*/ 21 h 88"/>
                <a:gd name="T40" fmla="*/ 7 w 24"/>
                <a:gd name="T41" fmla="*/ 12 h 88"/>
                <a:gd name="T42" fmla="*/ 11 w 24"/>
                <a:gd name="T43" fmla="*/ 9 h 88"/>
                <a:gd name="T44" fmla="*/ 16 w 24"/>
                <a:gd name="T45" fmla="*/ 6 h 88"/>
                <a:gd name="T46" fmla="*/ 19 w 24"/>
                <a:gd name="T47" fmla="*/ 4 h 88"/>
                <a:gd name="T48" fmla="*/ 24 w 24"/>
                <a:gd name="T4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8">
                  <a:moveTo>
                    <a:pt x="24" y="0"/>
                  </a:moveTo>
                  <a:lnTo>
                    <a:pt x="24" y="6"/>
                  </a:lnTo>
                  <a:lnTo>
                    <a:pt x="24" y="12"/>
                  </a:lnTo>
                  <a:lnTo>
                    <a:pt x="24" y="18"/>
                  </a:lnTo>
                  <a:lnTo>
                    <a:pt x="24" y="23"/>
                  </a:lnTo>
                  <a:lnTo>
                    <a:pt x="23" y="27"/>
                  </a:lnTo>
                  <a:lnTo>
                    <a:pt x="22" y="31"/>
                  </a:lnTo>
                  <a:lnTo>
                    <a:pt x="20" y="36"/>
                  </a:lnTo>
                  <a:lnTo>
                    <a:pt x="19" y="41"/>
                  </a:lnTo>
                  <a:lnTo>
                    <a:pt x="16" y="52"/>
                  </a:lnTo>
                  <a:lnTo>
                    <a:pt x="12" y="64"/>
                  </a:lnTo>
                  <a:lnTo>
                    <a:pt x="9" y="76"/>
                  </a:lnTo>
                  <a:lnTo>
                    <a:pt x="5" y="88"/>
                  </a:lnTo>
                  <a:lnTo>
                    <a:pt x="4" y="77"/>
                  </a:lnTo>
                  <a:lnTo>
                    <a:pt x="3" y="68"/>
                  </a:lnTo>
                  <a:lnTo>
                    <a:pt x="1" y="59"/>
                  </a:lnTo>
                  <a:lnTo>
                    <a:pt x="0" y="50"/>
                  </a:lnTo>
                  <a:lnTo>
                    <a:pt x="2" y="41"/>
                  </a:lnTo>
                  <a:lnTo>
                    <a:pt x="3" y="30"/>
                  </a:lnTo>
                  <a:lnTo>
                    <a:pt x="5" y="21"/>
                  </a:lnTo>
                  <a:lnTo>
                    <a:pt x="7" y="12"/>
                  </a:lnTo>
                  <a:lnTo>
                    <a:pt x="11" y="9"/>
                  </a:lnTo>
                  <a:lnTo>
                    <a:pt x="16" y="6"/>
                  </a:lnTo>
                  <a:lnTo>
                    <a:pt x="19" y="4"/>
                  </a:lnTo>
                  <a:lnTo>
                    <a:pt x="24" y="0"/>
                  </a:lnTo>
                  <a:close/>
                </a:path>
              </a:pathLst>
            </a:custGeom>
            <a:solidFill>
              <a:srgbClr val="775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526"/>
            <p:cNvSpPr>
              <a:spLocks/>
            </p:cNvSpPr>
            <p:nvPr/>
          </p:nvSpPr>
          <p:spPr bwMode="auto">
            <a:xfrm>
              <a:off x="793750" y="5070476"/>
              <a:ext cx="15875" cy="55563"/>
            </a:xfrm>
            <a:custGeom>
              <a:avLst/>
              <a:gdLst>
                <a:gd name="T0" fmla="*/ 20 w 20"/>
                <a:gd name="T1" fmla="*/ 0 h 71"/>
                <a:gd name="T2" fmla="*/ 20 w 20"/>
                <a:gd name="T3" fmla="*/ 5 h 71"/>
                <a:gd name="T4" fmla="*/ 20 w 20"/>
                <a:gd name="T5" fmla="*/ 10 h 71"/>
                <a:gd name="T6" fmla="*/ 18 w 20"/>
                <a:gd name="T7" fmla="*/ 14 h 71"/>
                <a:gd name="T8" fmla="*/ 18 w 20"/>
                <a:gd name="T9" fmla="*/ 19 h 71"/>
                <a:gd name="T10" fmla="*/ 17 w 20"/>
                <a:gd name="T11" fmla="*/ 22 h 71"/>
                <a:gd name="T12" fmla="*/ 17 w 20"/>
                <a:gd name="T13" fmla="*/ 26 h 71"/>
                <a:gd name="T14" fmla="*/ 16 w 20"/>
                <a:gd name="T15" fmla="*/ 29 h 71"/>
                <a:gd name="T16" fmla="*/ 16 w 20"/>
                <a:gd name="T17" fmla="*/ 33 h 71"/>
                <a:gd name="T18" fmla="*/ 13 w 20"/>
                <a:gd name="T19" fmla="*/ 42 h 71"/>
                <a:gd name="T20" fmla="*/ 10 w 20"/>
                <a:gd name="T21" fmla="*/ 51 h 71"/>
                <a:gd name="T22" fmla="*/ 7 w 20"/>
                <a:gd name="T23" fmla="*/ 62 h 71"/>
                <a:gd name="T24" fmla="*/ 5 w 20"/>
                <a:gd name="T25" fmla="*/ 71 h 71"/>
                <a:gd name="T26" fmla="*/ 3 w 20"/>
                <a:gd name="T27" fmla="*/ 63 h 71"/>
                <a:gd name="T28" fmla="*/ 2 w 20"/>
                <a:gd name="T29" fmla="*/ 56 h 71"/>
                <a:gd name="T30" fmla="*/ 1 w 20"/>
                <a:gd name="T31" fmla="*/ 49 h 71"/>
                <a:gd name="T32" fmla="*/ 0 w 20"/>
                <a:gd name="T33" fmla="*/ 41 h 71"/>
                <a:gd name="T34" fmla="*/ 1 w 20"/>
                <a:gd name="T35" fmla="*/ 33 h 71"/>
                <a:gd name="T36" fmla="*/ 2 w 20"/>
                <a:gd name="T37" fmla="*/ 25 h 71"/>
                <a:gd name="T38" fmla="*/ 5 w 20"/>
                <a:gd name="T39" fmla="*/ 17 h 71"/>
                <a:gd name="T40" fmla="*/ 6 w 20"/>
                <a:gd name="T41" fmla="*/ 9 h 71"/>
                <a:gd name="T42" fmla="*/ 9 w 20"/>
                <a:gd name="T43" fmla="*/ 6 h 71"/>
                <a:gd name="T44" fmla="*/ 13 w 20"/>
                <a:gd name="T45" fmla="*/ 4 h 71"/>
                <a:gd name="T46" fmla="*/ 16 w 20"/>
                <a:gd name="T47" fmla="*/ 3 h 71"/>
                <a:gd name="T48" fmla="*/ 20 w 20"/>
                <a:gd name="T4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71">
                  <a:moveTo>
                    <a:pt x="20" y="0"/>
                  </a:moveTo>
                  <a:lnTo>
                    <a:pt x="20" y="5"/>
                  </a:lnTo>
                  <a:lnTo>
                    <a:pt x="20" y="10"/>
                  </a:lnTo>
                  <a:lnTo>
                    <a:pt x="18" y="14"/>
                  </a:lnTo>
                  <a:lnTo>
                    <a:pt x="18" y="19"/>
                  </a:lnTo>
                  <a:lnTo>
                    <a:pt x="17" y="22"/>
                  </a:lnTo>
                  <a:lnTo>
                    <a:pt x="17" y="26"/>
                  </a:lnTo>
                  <a:lnTo>
                    <a:pt x="16" y="29"/>
                  </a:lnTo>
                  <a:lnTo>
                    <a:pt x="16" y="33"/>
                  </a:lnTo>
                  <a:lnTo>
                    <a:pt x="13" y="42"/>
                  </a:lnTo>
                  <a:lnTo>
                    <a:pt x="10" y="51"/>
                  </a:lnTo>
                  <a:lnTo>
                    <a:pt x="7" y="62"/>
                  </a:lnTo>
                  <a:lnTo>
                    <a:pt x="5" y="71"/>
                  </a:lnTo>
                  <a:lnTo>
                    <a:pt x="3" y="63"/>
                  </a:lnTo>
                  <a:lnTo>
                    <a:pt x="2" y="56"/>
                  </a:lnTo>
                  <a:lnTo>
                    <a:pt x="1" y="49"/>
                  </a:lnTo>
                  <a:lnTo>
                    <a:pt x="0" y="41"/>
                  </a:lnTo>
                  <a:lnTo>
                    <a:pt x="1" y="33"/>
                  </a:lnTo>
                  <a:lnTo>
                    <a:pt x="2" y="25"/>
                  </a:lnTo>
                  <a:lnTo>
                    <a:pt x="5" y="17"/>
                  </a:lnTo>
                  <a:lnTo>
                    <a:pt x="6" y="9"/>
                  </a:lnTo>
                  <a:lnTo>
                    <a:pt x="9" y="6"/>
                  </a:lnTo>
                  <a:lnTo>
                    <a:pt x="13" y="4"/>
                  </a:lnTo>
                  <a:lnTo>
                    <a:pt x="16" y="3"/>
                  </a:lnTo>
                  <a:lnTo>
                    <a:pt x="20" y="0"/>
                  </a:lnTo>
                  <a:close/>
                </a:path>
              </a:pathLst>
            </a:custGeom>
            <a:solidFill>
              <a:srgbClr val="706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527"/>
            <p:cNvSpPr>
              <a:spLocks/>
            </p:cNvSpPr>
            <p:nvPr/>
          </p:nvSpPr>
          <p:spPr bwMode="auto">
            <a:xfrm>
              <a:off x="795338" y="5076826"/>
              <a:ext cx="12700" cy="42863"/>
            </a:xfrm>
            <a:custGeom>
              <a:avLst/>
              <a:gdLst>
                <a:gd name="T0" fmla="*/ 16 w 16"/>
                <a:gd name="T1" fmla="*/ 0 h 54"/>
                <a:gd name="T2" fmla="*/ 15 w 16"/>
                <a:gd name="T3" fmla="*/ 13 h 54"/>
                <a:gd name="T4" fmla="*/ 13 w 16"/>
                <a:gd name="T5" fmla="*/ 25 h 54"/>
                <a:gd name="T6" fmla="*/ 4 w 16"/>
                <a:gd name="T7" fmla="*/ 54 h 54"/>
                <a:gd name="T8" fmla="*/ 0 w 16"/>
                <a:gd name="T9" fmla="*/ 31 h 54"/>
                <a:gd name="T10" fmla="*/ 5 w 16"/>
                <a:gd name="T11" fmla="*/ 5 h 54"/>
                <a:gd name="T12" fmla="*/ 16 w 1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6" h="54">
                  <a:moveTo>
                    <a:pt x="16" y="0"/>
                  </a:moveTo>
                  <a:lnTo>
                    <a:pt x="15" y="13"/>
                  </a:lnTo>
                  <a:lnTo>
                    <a:pt x="13" y="25"/>
                  </a:lnTo>
                  <a:lnTo>
                    <a:pt x="4" y="54"/>
                  </a:lnTo>
                  <a:lnTo>
                    <a:pt x="0" y="31"/>
                  </a:lnTo>
                  <a:lnTo>
                    <a:pt x="5" y="5"/>
                  </a:lnTo>
                  <a:lnTo>
                    <a:pt x="16" y="0"/>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528"/>
            <p:cNvSpPr>
              <a:spLocks/>
            </p:cNvSpPr>
            <p:nvPr/>
          </p:nvSpPr>
          <p:spPr bwMode="auto">
            <a:xfrm>
              <a:off x="1077913" y="4946651"/>
              <a:ext cx="109537" cy="530225"/>
            </a:xfrm>
            <a:custGeom>
              <a:avLst/>
              <a:gdLst>
                <a:gd name="T0" fmla="*/ 129 w 140"/>
                <a:gd name="T1" fmla="*/ 89 h 667"/>
                <a:gd name="T2" fmla="*/ 138 w 140"/>
                <a:gd name="T3" fmla="*/ 176 h 667"/>
                <a:gd name="T4" fmla="*/ 140 w 140"/>
                <a:gd name="T5" fmla="*/ 258 h 667"/>
                <a:gd name="T6" fmla="*/ 133 w 140"/>
                <a:gd name="T7" fmla="*/ 334 h 667"/>
                <a:gd name="T8" fmla="*/ 119 w 140"/>
                <a:gd name="T9" fmla="*/ 407 h 667"/>
                <a:gd name="T10" fmla="*/ 98 w 140"/>
                <a:gd name="T11" fmla="*/ 476 h 667"/>
                <a:gd name="T12" fmla="*/ 72 w 140"/>
                <a:gd name="T13" fmla="*/ 542 h 667"/>
                <a:gd name="T14" fmla="*/ 38 w 140"/>
                <a:gd name="T15" fmla="*/ 605 h 667"/>
                <a:gd name="T16" fmla="*/ 0 w 140"/>
                <a:gd name="T17" fmla="*/ 667 h 667"/>
                <a:gd name="T18" fmla="*/ 21 w 140"/>
                <a:gd name="T19" fmla="*/ 611 h 667"/>
                <a:gd name="T20" fmla="*/ 39 w 140"/>
                <a:gd name="T21" fmla="*/ 555 h 667"/>
                <a:gd name="T22" fmla="*/ 55 w 140"/>
                <a:gd name="T23" fmla="*/ 501 h 667"/>
                <a:gd name="T24" fmla="*/ 70 w 140"/>
                <a:gd name="T25" fmla="*/ 448 h 667"/>
                <a:gd name="T26" fmla="*/ 82 w 140"/>
                <a:gd name="T27" fmla="*/ 394 h 667"/>
                <a:gd name="T28" fmla="*/ 92 w 140"/>
                <a:gd name="T29" fmla="*/ 339 h 667"/>
                <a:gd name="T30" fmla="*/ 100 w 140"/>
                <a:gd name="T31" fmla="*/ 281 h 667"/>
                <a:gd name="T32" fmla="*/ 105 w 140"/>
                <a:gd name="T33" fmla="*/ 220 h 667"/>
                <a:gd name="T34" fmla="*/ 99 w 140"/>
                <a:gd name="T35" fmla="*/ 140 h 667"/>
                <a:gd name="T36" fmla="*/ 72 w 140"/>
                <a:gd name="T37" fmla="*/ 1 h 667"/>
                <a:gd name="T38" fmla="*/ 74 w 140"/>
                <a:gd name="T39" fmla="*/ 0 h 667"/>
                <a:gd name="T40" fmla="*/ 81 w 140"/>
                <a:gd name="T41" fmla="*/ 2 h 667"/>
                <a:gd name="T42" fmla="*/ 91 w 140"/>
                <a:gd name="T43" fmla="*/ 10 h 667"/>
                <a:gd name="T44" fmla="*/ 103 w 140"/>
                <a:gd name="T45" fmla="*/ 21 h 667"/>
                <a:gd name="T46" fmla="*/ 114 w 140"/>
                <a:gd name="T47" fmla="*/ 34 h 667"/>
                <a:gd name="T48" fmla="*/ 123 w 140"/>
                <a:gd name="T49" fmla="*/ 51 h 667"/>
                <a:gd name="T50" fmla="*/ 129 w 140"/>
                <a:gd name="T51" fmla="*/ 69 h 667"/>
                <a:gd name="T52" fmla="*/ 129 w 140"/>
                <a:gd name="T53" fmla="*/ 89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667">
                  <a:moveTo>
                    <a:pt x="129" y="89"/>
                  </a:moveTo>
                  <a:lnTo>
                    <a:pt x="138" y="176"/>
                  </a:lnTo>
                  <a:lnTo>
                    <a:pt x="140" y="258"/>
                  </a:lnTo>
                  <a:lnTo>
                    <a:pt x="133" y="334"/>
                  </a:lnTo>
                  <a:lnTo>
                    <a:pt x="119" y="407"/>
                  </a:lnTo>
                  <a:lnTo>
                    <a:pt x="98" y="476"/>
                  </a:lnTo>
                  <a:lnTo>
                    <a:pt x="72" y="542"/>
                  </a:lnTo>
                  <a:lnTo>
                    <a:pt x="38" y="605"/>
                  </a:lnTo>
                  <a:lnTo>
                    <a:pt x="0" y="667"/>
                  </a:lnTo>
                  <a:lnTo>
                    <a:pt x="21" y="611"/>
                  </a:lnTo>
                  <a:lnTo>
                    <a:pt x="39" y="555"/>
                  </a:lnTo>
                  <a:lnTo>
                    <a:pt x="55" y="501"/>
                  </a:lnTo>
                  <a:lnTo>
                    <a:pt x="70" y="448"/>
                  </a:lnTo>
                  <a:lnTo>
                    <a:pt x="82" y="394"/>
                  </a:lnTo>
                  <a:lnTo>
                    <a:pt x="92" y="339"/>
                  </a:lnTo>
                  <a:lnTo>
                    <a:pt x="100" y="281"/>
                  </a:lnTo>
                  <a:lnTo>
                    <a:pt x="105" y="220"/>
                  </a:lnTo>
                  <a:lnTo>
                    <a:pt x="99" y="140"/>
                  </a:lnTo>
                  <a:lnTo>
                    <a:pt x="72" y="1"/>
                  </a:lnTo>
                  <a:lnTo>
                    <a:pt x="74" y="0"/>
                  </a:lnTo>
                  <a:lnTo>
                    <a:pt x="81" y="2"/>
                  </a:lnTo>
                  <a:lnTo>
                    <a:pt x="91" y="10"/>
                  </a:lnTo>
                  <a:lnTo>
                    <a:pt x="103" y="21"/>
                  </a:lnTo>
                  <a:lnTo>
                    <a:pt x="114" y="34"/>
                  </a:lnTo>
                  <a:lnTo>
                    <a:pt x="123" y="51"/>
                  </a:lnTo>
                  <a:lnTo>
                    <a:pt x="129" y="69"/>
                  </a:lnTo>
                  <a:lnTo>
                    <a:pt x="129" y="89"/>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529"/>
            <p:cNvSpPr>
              <a:spLocks/>
            </p:cNvSpPr>
            <p:nvPr/>
          </p:nvSpPr>
          <p:spPr bwMode="auto">
            <a:xfrm>
              <a:off x="1093788" y="5132388"/>
              <a:ext cx="14287" cy="17463"/>
            </a:xfrm>
            <a:custGeom>
              <a:avLst/>
              <a:gdLst>
                <a:gd name="T0" fmla="*/ 11 w 18"/>
                <a:gd name="T1" fmla="*/ 0 h 22"/>
                <a:gd name="T2" fmla="*/ 15 w 18"/>
                <a:gd name="T3" fmla="*/ 1 h 22"/>
                <a:gd name="T4" fmla="*/ 17 w 18"/>
                <a:gd name="T5" fmla="*/ 4 h 22"/>
                <a:gd name="T6" fmla="*/ 18 w 18"/>
                <a:gd name="T7" fmla="*/ 8 h 22"/>
                <a:gd name="T8" fmla="*/ 18 w 18"/>
                <a:gd name="T9" fmla="*/ 12 h 22"/>
                <a:gd name="T10" fmla="*/ 17 w 18"/>
                <a:gd name="T11" fmla="*/ 17 h 22"/>
                <a:gd name="T12" fmla="*/ 14 w 18"/>
                <a:gd name="T13" fmla="*/ 21 h 22"/>
                <a:gd name="T14" fmla="*/ 10 w 18"/>
                <a:gd name="T15" fmla="*/ 22 h 22"/>
                <a:gd name="T16" fmla="*/ 7 w 18"/>
                <a:gd name="T17" fmla="*/ 22 h 22"/>
                <a:gd name="T18" fmla="*/ 3 w 18"/>
                <a:gd name="T19" fmla="*/ 21 h 22"/>
                <a:gd name="T20" fmla="*/ 1 w 18"/>
                <a:gd name="T21" fmla="*/ 18 h 22"/>
                <a:gd name="T22" fmla="*/ 0 w 18"/>
                <a:gd name="T23" fmla="*/ 14 h 22"/>
                <a:gd name="T24" fmla="*/ 0 w 18"/>
                <a:gd name="T25" fmla="*/ 9 h 22"/>
                <a:gd name="T26" fmla="*/ 1 w 18"/>
                <a:gd name="T27" fmla="*/ 4 h 22"/>
                <a:gd name="T28" fmla="*/ 4 w 18"/>
                <a:gd name="T29" fmla="*/ 2 h 22"/>
                <a:gd name="T30" fmla="*/ 7 w 18"/>
                <a:gd name="T31" fmla="*/ 0 h 22"/>
                <a:gd name="T32" fmla="*/ 11 w 18"/>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2">
                  <a:moveTo>
                    <a:pt x="11" y="0"/>
                  </a:moveTo>
                  <a:lnTo>
                    <a:pt x="15" y="1"/>
                  </a:lnTo>
                  <a:lnTo>
                    <a:pt x="17" y="4"/>
                  </a:lnTo>
                  <a:lnTo>
                    <a:pt x="18" y="8"/>
                  </a:lnTo>
                  <a:lnTo>
                    <a:pt x="18" y="12"/>
                  </a:lnTo>
                  <a:lnTo>
                    <a:pt x="17" y="17"/>
                  </a:lnTo>
                  <a:lnTo>
                    <a:pt x="14" y="21"/>
                  </a:lnTo>
                  <a:lnTo>
                    <a:pt x="10" y="22"/>
                  </a:lnTo>
                  <a:lnTo>
                    <a:pt x="7" y="22"/>
                  </a:lnTo>
                  <a:lnTo>
                    <a:pt x="3" y="21"/>
                  </a:lnTo>
                  <a:lnTo>
                    <a:pt x="1" y="18"/>
                  </a:lnTo>
                  <a:lnTo>
                    <a:pt x="0" y="14"/>
                  </a:lnTo>
                  <a:lnTo>
                    <a:pt x="0" y="9"/>
                  </a:lnTo>
                  <a:lnTo>
                    <a:pt x="1" y="4"/>
                  </a:lnTo>
                  <a:lnTo>
                    <a:pt x="4" y="2"/>
                  </a:lnTo>
                  <a:lnTo>
                    <a:pt x="7" y="0"/>
                  </a:lnTo>
                  <a:lnTo>
                    <a:pt x="11"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530"/>
            <p:cNvSpPr>
              <a:spLocks/>
            </p:cNvSpPr>
            <p:nvPr/>
          </p:nvSpPr>
          <p:spPr bwMode="auto">
            <a:xfrm>
              <a:off x="1020763" y="5291138"/>
              <a:ext cx="11112" cy="14288"/>
            </a:xfrm>
            <a:custGeom>
              <a:avLst/>
              <a:gdLst>
                <a:gd name="T0" fmla="*/ 9 w 15"/>
                <a:gd name="T1" fmla="*/ 0 h 19"/>
                <a:gd name="T2" fmla="*/ 11 w 15"/>
                <a:gd name="T3" fmla="*/ 1 h 19"/>
                <a:gd name="T4" fmla="*/ 13 w 15"/>
                <a:gd name="T5" fmla="*/ 4 h 19"/>
                <a:gd name="T6" fmla="*/ 15 w 15"/>
                <a:gd name="T7" fmla="*/ 7 h 19"/>
                <a:gd name="T8" fmla="*/ 15 w 15"/>
                <a:gd name="T9" fmla="*/ 11 h 19"/>
                <a:gd name="T10" fmla="*/ 13 w 15"/>
                <a:gd name="T11" fmla="*/ 14 h 19"/>
                <a:gd name="T12" fmla="*/ 11 w 15"/>
                <a:gd name="T13" fmla="*/ 18 h 19"/>
                <a:gd name="T14" fmla="*/ 8 w 15"/>
                <a:gd name="T15" fmla="*/ 19 h 19"/>
                <a:gd name="T16" fmla="*/ 5 w 15"/>
                <a:gd name="T17" fmla="*/ 19 h 19"/>
                <a:gd name="T18" fmla="*/ 2 w 15"/>
                <a:gd name="T19" fmla="*/ 18 h 19"/>
                <a:gd name="T20" fmla="*/ 1 w 15"/>
                <a:gd name="T21" fmla="*/ 15 h 19"/>
                <a:gd name="T22" fmla="*/ 0 w 15"/>
                <a:gd name="T23" fmla="*/ 12 h 19"/>
                <a:gd name="T24" fmla="*/ 0 w 15"/>
                <a:gd name="T25" fmla="*/ 8 h 19"/>
                <a:gd name="T26" fmla="*/ 1 w 15"/>
                <a:gd name="T27" fmla="*/ 5 h 19"/>
                <a:gd name="T28" fmla="*/ 3 w 15"/>
                <a:gd name="T29" fmla="*/ 3 h 19"/>
                <a:gd name="T30" fmla="*/ 5 w 15"/>
                <a:gd name="T31" fmla="*/ 1 h 19"/>
                <a:gd name="T32" fmla="*/ 9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9" y="0"/>
                  </a:moveTo>
                  <a:lnTo>
                    <a:pt x="11" y="1"/>
                  </a:lnTo>
                  <a:lnTo>
                    <a:pt x="13" y="4"/>
                  </a:lnTo>
                  <a:lnTo>
                    <a:pt x="15" y="7"/>
                  </a:lnTo>
                  <a:lnTo>
                    <a:pt x="15" y="11"/>
                  </a:lnTo>
                  <a:lnTo>
                    <a:pt x="13" y="14"/>
                  </a:lnTo>
                  <a:lnTo>
                    <a:pt x="11" y="18"/>
                  </a:lnTo>
                  <a:lnTo>
                    <a:pt x="8" y="19"/>
                  </a:lnTo>
                  <a:lnTo>
                    <a:pt x="5" y="19"/>
                  </a:lnTo>
                  <a:lnTo>
                    <a:pt x="2" y="18"/>
                  </a:lnTo>
                  <a:lnTo>
                    <a:pt x="1" y="15"/>
                  </a:lnTo>
                  <a:lnTo>
                    <a:pt x="0" y="12"/>
                  </a:lnTo>
                  <a:lnTo>
                    <a:pt x="0" y="8"/>
                  </a:lnTo>
                  <a:lnTo>
                    <a:pt x="1" y="5"/>
                  </a:lnTo>
                  <a:lnTo>
                    <a:pt x="3" y="3"/>
                  </a:lnTo>
                  <a:lnTo>
                    <a:pt x="5" y="1"/>
                  </a:lnTo>
                  <a:lnTo>
                    <a:pt x="9"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531"/>
            <p:cNvSpPr>
              <a:spLocks/>
            </p:cNvSpPr>
            <p:nvPr/>
          </p:nvSpPr>
          <p:spPr bwMode="auto">
            <a:xfrm>
              <a:off x="927100" y="5213351"/>
              <a:ext cx="11112" cy="14288"/>
            </a:xfrm>
            <a:custGeom>
              <a:avLst/>
              <a:gdLst>
                <a:gd name="T0" fmla="*/ 10 w 14"/>
                <a:gd name="T1" fmla="*/ 0 h 19"/>
                <a:gd name="T2" fmla="*/ 12 w 14"/>
                <a:gd name="T3" fmla="*/ 2 h 19"/>
                <a:gd name="T4" fmla="*/ 14 w 14"/>
                <a:gd name="T5" fmla="*/ 4 h 19"/>
                <a:gd name="T6" fmla="*/ 14 w 14"/>
                <a:gd name="T7" fmla="*/ 7 h 19"/>
                <a:gd name="T8" fmla="*/ 14 w 14"/>
                <a:gd name="T9" fmla="*/ 12 h 19"/>
                <a:gd name="T10" fmla="*/ 13 w 14"/>
                <a:gd name="T11" fmla="*/ 15 h 19"/>
                <a:gd name="T12" fmla="*/ 12 w 14"/>
                <a:gd name="T13" fmla="*/ 18 h 19"/>
                <a:gd name="T14" fmla="*/ 9 w 14"/>
                <a:gd name="T15" fmla="*/ 19 h 19"/>
                <a:gd name="T16" fmla="*/ 6 w 14"/>
                <a:gd name="T17" fmla="*/ 19 h 19"/>
                <a:gd name="T18" fmla="*/ 2 w 14"/>
                <a:gd name="T19" fmla="*/ 18 h 19"/>
                <a:gd name="T20" fmla="*/ 1 w 14"/>
                <a:gd name="T21" fmla="*/ 15 h 19"/>
                <a:gd name="T22" fmla="*/ 0 w 14"/>
                <a:gd name="T23" fmla="*/ 12 h 19"/>
                <a:gd name="T24" fmla="*/ 0 w 14"/>
                <a:gd name="T25" fmla="*/ 8 h 19"/>
                <a:gd name="T26" fmla="*/ 1 w 14"/>
                <a:gd name="T27" fmla="*/ 5 h 19"/>
                <a:gd name="T28" fmla="*/ 4 w 14"/>
                <a:gd name="T29" fmla="*/ 3 h 19"/>
                <a:gd name="T30" fmla="*/ 7 w 14"/>
                <a:gd name="T31" fmla="*/ 2 h 19"/>
                <a:gd name="T32" fmla="*/ 10 w 14"/>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10" y="0"/>
                  </a:moveTo>
                  <a:lnTo>
                    <a:pt x="12" y="2"/>
                  </a:lnTo>
                  <a:lnTo>
                    <a:pt x="14" y="4"/>
                  </a:lnTo>
                  <a:lnTo>
                    <a:pt x="14" y="7"/>
                  </a:lnTo>
                  <a:lnTo>
                    <a:pt x="14" y="12"/>
                  </a:lnTo>
                  <a:lnTo>
                    <a:pt x="13" y="15"/>
                  </a:lnTo>
                  <a:lnTo>
                    <a:pt x="12" y="18"/>
                  </a:lnTo>
                  <a:lnTo>
                    <a:pt x="9" y="19"/>
                  </a:lnTo>
                  <a:lnTo>
                    <a:pt x="6" y="19"/>
                  </a:lnTo>
                  <a:lnTo>
                    <a:pt x="2" y="18"/>
                  </a:lnTo>
                  <a:lnTo>
                    <a:pt x="1" y="15"/>
                  </a:lnTo>
                  <a:lnTo>
                    <a:pt x="0" y="12"/>
                  </a:lnTo>
                  <a:lnTo>
                    <a:pt x="0" y="8"/>
                  </a:lnTo>
                  <a:lnTo>
                    <a:pt x="1" y="5"/>
                  </a:lnTo>
                  <a:lnTo>
                    <a:pt x="4" y="3"/>
                  </a:lnTo>
                  <a:lnTo>
                    <a:pt x="7" y="2"/>
                  </a:lnTo>
                  <a:lnTo>
                    <a:pt x="10"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532"/>
            <p:cNvSpPr>
              <a:spLocks/>
            </p:cNvSpPr>
            <p:nvPr/>
          </p:nvSpPr>
          <p:spPr bwMode="auto">
            <a:xfrm>
              <a:off x="828675" y="5016501"/>
              <a:ext cx="11112" cy="14288"/>
            </a:xfrm>
            <a:custGeom>
              <a:avLst/>
              <a:gdLst>
                <a:gd name="T0" fmla="*/ 9 w 14"/>
                <a:gd name="T1" fmla="*/ 0 h 19"/>
                <a:gd name="T2" fmla="*/ 11 w 14"/>
                <a:gd name="T3" fmla="*/ 2 h 19"/>
                <a:gd name="T4" fmla="*/ 14 w 14"/>
                <a:gd name="T5" fmla="*/ 4 h 19"/>
                <a:gd name="T6" fmla="*/ 14 w 14"/>
                <a:gd name="T7" fmla="*/ 7 h 19"/>
                <a:gd name="T8" fmla="*/ 14 w 14"/>
                <a:gd name="T9" fmla="*/ 11 h 19"/>
                <a:gd name="T10" fmla="*/ 12 w 14"/>
                <a:gd name="T11" fmla="*/ 14 h 19"/>
                <a:gd name="T12" fmla="*/ 11 w 14"/>
                <a:gd name="T13" fmla="*/ 17 h 19"/>
                <a:gd name="T14" fmla="*/ 8 w 14"/>
                <a:gd name="T15" fmla="*/ 18 h 19"/>
                <a:gd name="T16" fmla="*/ 5 w 14"/>
                <a:gd name="T17" fmla="*/ 19 h 19"/>
                <a:gd name="T18" fmla="*/ 2 w 14"/>
                <a:gd name="T19" fmla="*/ 18 h 19"/>
                <a:gd name="T20" fmla="*/ 1 w 14"/>
                <a:gd name="T21" fmla="*/ 14 h 19"/>
                <a:gd name="T22" fmla="*/ 0 w 14"/>
                <a:gd name="T23" fmla="*/ 12 h 19"/>
                <a:gd name="T24" fmla="*/ 0 w 14"/>
                <a:gd name="T25" fmla="*/ 7 h 19"/>
                <a:gd name="T26" fmla="*/ 1 w 14"/>
                <a:gd name="T27" fmla="*/ 4 h 19"/>
                <a:gd name="T28" fmla="*/ 3 w 14"/>
                <a:gd name="T29" fmla="*/ 2 h 19"/>
                <a:gd name="T30" fmla="*/ 5 w 14"/>
                <a:gd name="T31" fmla="*/ 0 h 19"/>
                <a:gd name="T32" fmla="*/ 9 w 14"/>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9" y="0"/>
                  </a:moveTo>
                  <a:lnTo>
                    <a:pt x="11" y="2"/>
                  </a:lnTo>
                  <a:lnTo>
                    <a:pt x="14" y="4"/>
                  </a:lnTo>
                  <a:lnTo>
                    <a:pt x="14" y="7"/>
                  </a:lnTo>
                  <a:lnTo>
                    <a:pt x="14" y="11"/>
                  </a:lnTo>
                  <a:lnTo>
                    <a:pt x="12" y="14"/>
                  </a:lnTo>
                  <a:lnTo>
                    <a:pt x="11" y="17"/>
                  </a:lnTo>
                  <a:lnTo>
                    <a:pt x="8" y="18"/>
                  </a:lnTo>
                  <a:lnTo>
                    <a:pt x="5" y="19"/>
                  </a:lnTo>
                  <a:lnTo>
                    <a:pt x="2" y="18"/>
                  </a:lnTo>
                  <a:lnTo>
                    <a:pt x="1" y="14"/>
                  </a:lnTo>
                  <a:lnTo>
                    <a:pt x="0" y="12"/>
                  </a:lnTo>
                  <a:lnTo>
                    <a:pt x="0" y="7"/>
                  </a:lnTo>
                  <a:lnTo>
                    <a:pt x="1" y="4"/>
                  </a:lnTo>
                  <a:lnTo>
                    <a:pt x="3" y="2"/>
                  </a:lnTo>
                  <a:lnTo>
                    <a:pt x="5" y="0"/>
                  </a:lnTo>
                  <a:lnTo>
                    <a:pt x="9"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533"/>
            <p:cNvSpPr>
              <a:spLocks/>
            </p:cNvSpPr>
            <p:nvPr/>
          </p:nvSpPr>
          <p:spPr bwMode="auto">
            <a:xfrm>
              <a:off x="781050" y="5154613"/>
              <a:ext cx="11112" cy="12700"/>
            </a:xfrm>
            <a:custGeom>
              <a:avLst/>
              <a:gdLst>
                <a:gd name="T0" fmla="*/ 8 w 14"/>
                <a:gd name="T1" fmla="*/ 0 h 18"/>
                <a:gd name="T2" fmla="*/ 11 w 14"/>
                <a:gd name="T3" fmla="*/ 2 h 18"/>
                <a:gd name="T4" fmla="*/ 12 w 14"/>
                <a:gd name="T5" fmla="*/ 4 h 18"/>
                <a:gd name="T6" fmla="*/ 14 w 14"/>
                <a:gd name="T7" fmla="*/ 6 h 18"/>
                <a:gd name="T8" fmla="*/ 14 w 14"/>
                <a:gd name="T9" fmla="*/ 11 h 18"/>
                <a:gd name="T10" fmla="*/ 12 w 14"/>
                <a:gd name="T11" fmla="*/ 14 h 18"/>
                <a:gd name="T12" fmla="*/ 10 w 14"/>
                <a:gd name="T13" fmla="*/ 17 h 18"/>
                <a:gd name="T14" fmla="*/ 8 w 14"/>
                <a:gd name="T15" fmla="*/ 18 h 18"/>
                <a:gd name="T16" fmla="*/ 4 w 14"/>
                <a:gd name="T17" fmla="*/ 18 h 18"/>
                <a:gd name="T18" fmla="*/ 2 w 14"/>
                <a:gd name="T19" fmla="*/ 17 h 18"/>
                <a:gd name="T20" fmla="*/ 1 w 14"/>
                <a:gd name="T21" fmla="*/ 14 h 18"/>
                <a:gd name="T22" fmla="*/ 0 w 14"/>
                <a:gd name="T23" fmla="*/ 12 h 18"/>
                <a:gd name="T24" fmla="*/ 0 w 14"/>
                <a:gd name="T25" fmla="*/ 7 h 18"/>
                <a:gd name="T26" fmla="*/ 1 w 14"/>
                <a:gd name="T27" fmla="*/ 4 h 18"/>
                <a:gd name="T28" fmla="*/ 2 w 14"/>
                <a:gd name="T29" fmla="*/ 2 h 18"/>
                <a:gd name="T30" fmla="*/ 6 w 14"/>
                <a:gd name="T31" fmla="*/ 0 h 18"/>
                <a:gd name="T32" fmla="*/ 8 w 14"/>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8" y="0"/>
                  </a:moveTo>
                  <a:lnTo>
                    <a:pt x="11" y="2"/>
                  </a:lnTo>
                  <a:lnTo>
                    <a:pt x="12" y="4"/>
                  </a:lnTo>
                  <a:lnTo>
                    <a:pt x="14" y="6"/>
                  </a:lnTo>
                  <a:lnTo>
                    <a:pt x="14" y="11"/>
                  </a:lnTo>
                  <a:lnTo>
                    <a:pt x="12" y="14"/>
                  </a:lnTo>
                  <a:lnTo>
                    <a:pt x="10" y="17"/>
                  </a:lnTo>
                  <a:lnTo>
                    <a:pt x="8" y="18"/>
                  </a:lnTo>
                  <a:lnTo>
                    <a:pt x="4" y="18"/>
                  </a:lnTo>
                  <a:lnTo>
                    <a:pt x="2" y="17"/>
                  </a:lnTo>
                  <a:lnTo>
                    <a:pt x="1" y="14"/>
                  </a:lnTo>
                  <a:lnTo>
                    <a:pt x="0" y="12"/>
                  </a:lnTo>
                  <a:lnTo>
                    <a:pt x="0" y="7"/>
                  </a:lnTo>
                  <a:lnTo>
                    <a:pt x="1" y="4"/>
                  </a:lnTo>
                  <a:lnTo>
                    <a:pt x="2" y="2"/>
                  </a:lnTo>
                  <a:lnTo>
                    <a:pt x="6" y="0"/>
                  </a:lnTo>
                  <a:lnTo>
                    <a:pt x="8"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534"/>
            <p:cNvSpPr>
              <a:spLocks/>
            </p:cNvSpPr>
            <p:nvPr/>
          </p:nvSpPr>
          <p:spPr bwMode="auto">
            <a:xfrm>
              <a:off x="715963" y="5207001"/>
              <a:ext cx="12700" cy="14288"/>
            </a:xfrm>
            <a:custGeom>
              <a:avLst/>
              <a:gdLst>
                <a:gd name="T0" fmla="*/ 9 w 15"/>
                <a:gd name="T1" fmla="*/ 0 h 19"/>
                <a:gd name="T2" fmla="*/ 13 w 15"/>
                <a:gd name="T3" fmla="*/ 1 h 19"/>
                <a:gd name="T4" fmla="*/ 14 w 15"/>
                <a:gd name="T5" fmla="*/ 4 h 19"/>
                <a:gd name="T6" fmla="*/ 15 w 15"/>
                <a:gd name="T7" fmla="*/ 6 h 19"/>
                <a:gd name="T8" fmla="*/ 15 w 15"/>
                <a:gd name="T9" fmla="*/ 11 h 19"/>
                <a:gd name="T10" fmla="*/ 14 w 15"/>
                <a:gd name="T11" fmla="*/ 14 h 19"/>
                <a:gd name="T12" fmla="*/ 11 w 15"/>
                <a:gd name="T13" fmla="*/ 16 h 19"/>
                <a:gd name="T14" fmla="*/ 9 w 15"/>
                <a:gd name="T15" fmla="*/ 18 h 19"/>
                <a:gd name="T16" fmla="*/ 6 w 15"/>
                <a:gd name="T17" fmla="*/ 19 h 19"/>
                <a:gd name="T18" fmla="*/ 3 w 15"/>
                <a:gd name="T19" fmla="*/ 18 h 19"/>
                <a:gd name="T20" fmla="*/ 1 w 15"/>
                <a:gd name="T21" fmla="*/ 14 h 19"/>
                <a:gd name="T22" fmla="*/ 0 w 15"/>
                <a:gd name="T23" fmla="*/ 12 h 19"/>
                <a:gd name="T24" fmla="*/ 0 w 15"/>
                <a:gd name="T25" fmla="*/ 7 h 19"/>
                <a:gd name="T26" fmla="*/ 1 w 15"/>
                <a:gd name="T27" fmla="*/ 4 h 19"/>
                <a:gd name="T28" fmla="*/ 3 w 15"/>
                <a:gd name="T29" fmla="*/ 1 h 19"/>
                <a:gd name="T30" fmla="*/ 7 w 15"/>
                <a:gd name="T31" fmla="*/ 0 h 19"/>
                <a:gd name="T32" fmla="*/ 9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9" y="0"/>
                  </a:moveTo>
                  <a:lnTo>
                    <a:pt x="13" y="1"/>
                  </a:lnTo>
                  <a:lnTo>
                    <a:pt x="14" y="4"/>
                  </a:lnTo>
                  <a:lnTo>
                    <a:pt x="15" y="6"/>
                  </a:lnTo>
                  <a:lnTo>
                    <a:pt x="15" y="11"/>
                  </a:lnTo>
                  <a:lnTo>
                    <a:pt x="14" y="14"/>
                  </a:lnTo>
                  <a:lnTo>
                    <a:pt x="11" y="16"/>
                  </a:lnTo>
                  <a:lnTo>
                    <a:pt x="9" y="18"/>
                  </a:lnTo>
                  <a:lnTo>
                    <a:pt x="6" y="19"/>
                  </a:lnTo>
                  <a:lnTo>
                    <a:pt x="3" y="18"/>
                  </a:lnTo>
                  <a:lnTo>
                    <a:pt x="1" y="14"/>
                  </a:lnTo>
                  <a:lnTo>
                    <a:pt x="0" y="12"/>
                  </a:lnTo>
                  <a:lnTo>
                    <a:pt x="0" y="7"/>
                  </a:lnTo>
                  <a:lnTo>
                    <a:pt x="1" y="4"/>
                  </a:lnTo>
                  <a:lnTo>
                    <a:pt x="3" y="1"/>
                  </a:lnTo>
                  <a:lnTo>
                    <a:pt x="7" y="0"/>
                  </a:lnTo>
                  <a:lnTo>
                    <a:pt x="9" y="0"/>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535"/>
            <p:cNvSpPr>
              <a:spLocks/>
            </p:cNvSpPr>
            <p:nvPr/>
          </p:nvSpPr>
          <p:spPr bwMode="auto">
            <a:xfrm>
              <a:off x="715963" y="5207001"/>
              <a:ext cx="12700" cy="14288"/>
            </a:xfrm>
            <a:custGeom>
              <a:avLst/>
              <a:gdLst>
                <a:gd name="T0" fmla="*/ 9 w 15"/>
                <a:gd name="T1" fmla="*/ 0 h 19"/>
                <a:gd name="T2" fmla="*/ 13 w 15"/>
                <a:gd name="T3" fmla="*/ 1 h 19"/>
                <a:gd name="T4" fmla="*/ 14 w 15"/>
                <a:gd name="T5" fmla="*/ 4 h 19"/>
                <a:gd name="T6" fmla="*/ 15 w 15"/>
                <a:gd name="T7" fmla="*/ 6 h 19"/>
                <a:gd name="T8" fmla="*/ 15 w 15"/>
                <a:gd name="T9" fmla="*/ 11 h 19"/>
                <a:gd name="T10" fmla="*/ 14 w 15"/>
                <a:gd name="T11" fmla="*/ 14 h 19"/>
                <a:gd name="T12" fmla="*/ 11 w 15"/>
                <a:gd name="T13" fmla="*/ 16 h 19"/>
                <a:gd name="T14" fmla="*/ 9 w 15"/>
                <a:gd name="T15" fmla="*/ 18 h 19"/>
                <a:gd name="T16" fmla="*/ 6 w 15"/>
                <a:gd name="T17" fmla="*/ 19 h 19"/>
                <a:gd name="T18" fmla="*/ 3 w 15"/>
                <a:gd name="T19" fmla="*/ 18 h 19"/>
                <a:gd name="T20" fmla="*/ 1 w 15"/>
                <a:gd name="T21" fmla="*/ 14 h 19"/>
                <a:gd name="T22" fmla="*/ 0 w 15"/>
                <a:gd name="T23" fmla="*/ 12 h 19"/>
                <a:gd name="T24" fmla="*/ 0 w 15"/>
                <a:gd name="T25" fmla="*/ 7 h 19"/>
                <a:gd name="T26" fmla="*/ 1 w 15"/>
                <a:gd name="T27" fmla="*/ 4 h 19"/>
                <a:gd name="T28" fmla="*/ 3 w 15"/>
                <a:gd name="T29" fmla="*/ 1 h 19"/>
                <a:gd name="T30" fmla="*/ 7 w 15"/>
                <a:gd name="T31" fmla="*/ 0 h 19"/>
                <a:gd name="T32" fmla="*/ 9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9" y="0"/>
                  </a:moveTo>
                  <a:lnTo>
                    <a:pt x="13" y="1"/>
                  </a:lnTo>
                  <a:lnTo>
                    <a:pt x="14" y="4"/>
                  </a:lnTo>
                  <a:lnTo>
                    <a:pt x="15" y="6"/>
                  </a:lnTo>
                  <a:lnTo>
                    <a:pt x="15" y="11"/>
                  </a:lnTo>
                  <a:lnTo>
                    <a:pt x="14" y="14"/>
                  </a:lnTo>
                  <a:lnTo>
                    <a:pt x="11" y="16"/>
                  </a:lnTo>
                  <a:lnTo>
                    <a:pt x="9" y="18"/>
                  </a:lnTo>
                  <a:lnTo>
                    <a:pt x="6" y="19"/>
                  </a:lnTo>
                  <a:lnTo>
                    <a:pt x="3" y="18"/>
                  </a:lnTo>
                  <a:lnTo>
                    <a:pt x="1" y="14"/>
                  </a:lnTo>
                  <a:lnTo>
                    <a:pt x="0" y="12"/>
                  </a:lnTo>
                  <a:lnTo>
                    <a:pt x="0" y="7"/>
                  </a:lnTo>
                  <a:lnTo>
                    <a:pt x="1" y="4"/>
                  </a:lnTo>
                  <a:lnTo>
                    <a:pt x="3" y="1"/>
                  </a:lnTo>
                  <a:lnTo>
                    <a:pt x="7" y="0"/>
                  </a:lnTo>
                  <a:lnTo>
                    <a:pt x="9" y="0"/>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536"/>
            <p:cNvSpPr>
              <a:spLocks/>
            </p:cNvSpPr>
            <p:nvPr/>
          </p:nvSpPr>
          <p:spPr bwMode="auto">
            <a:xfrm>
              <a:off x="1103313" y="5081588"/>
              <a:ext cx="14287" cy="17463"/>
            </a:xfrm>
            <a:custGeom>
              <a:avLst/>
              <a:gdLst>
                <a:gd name="T0" fmla="*/ 10 w 17"/>
                <a:gd name="T1" fmla="*/ 0 h 22"/>
                <a:gd name="T2" fmla="*/ 13 w 17"/>
                <a:gd name="T3" fmla="*/ 1 h 22"/>
                <a:gd name="T4" fmla="*/ 16 w 17"/>
                <a:gd name="T5" fmla="*/ 4 h 22"/>
                <a:gd name="T6" fmla="*/ 17 w 17"/>
                <a:gd name="T7" fmla="*/ 7 h 22"/>
                <a:gd name="T8" fmla="*/ 17 w 17"/>
                <a:gd name="T9" fmla="*/ 13 h 22"/>
                <a:gd name="T10" fmla="*/ 16 w 17"/>
                <a:gd name="T11" fmla="*/ 16 h 22"/>
                <a:gd name="T12" fmla="*/ 13 w 17"/>
                <a:gd name="T13" fmla="*/ 20 h 22"/>
                <a:gd name="T14" fmla="*/ 10 w 17"/>
                <a:gd name="T15" fmla="*/ 22 h 22"/>
                <a:gd name="T16" fmla="*/ 6 w 17"/>
                <a:gd name="T17" fmla="*/ 22 h 22"/>
                <a:gd name="T18" fmla="*/ 3 w 17"/>
                <a:gd name="T19" fmla="*/ 21 h 22"/>
                <a:gd name="T20" fmla="*/ 1 w 17"/>
                <a:gd name="T21" fmla="*/ 18 h 22"/>
                <a:gd name="T22" fmla="*/ 0 w 17"/>
                <a:gd name="T23" fmla="*/ 14 h 22"/>
                <a:gd name="T24" fmla="*/ 0 w 17"/>
                <a:gd name="T25" fmla="*/ 9 h 22"/>
                <a:gd name="T26" fmla="*/ 1 w 17"/>
                <a:gd name="T27" fmla="*/ 5 h 22"/>
                <a:gd name="T28" fmla="*/ 3 w 17"/>
                <a:gd name="T29" fmla="*/ 1 h 22"/>
                <a:gd name="T30" fmla="*/ 6 w 17"/>
                <a:gd name="T31" fmla="*/ 0 h 22"/>
                <a:gd name="T32" fmla="*/ 10 w 17"/>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2">
                  <a:moveTo>
                    <a:pt x="10" y="0"/>
                  </a:moveTo>
                  <a:lnTo>
                    <a:pt x="13" y="1"/>
                  </a:lnTo>
                  <a:lnTo>
                    <a:pt x="16" y="4"/>
                  </a:lnTo>
                  <a:lnTo>
                    <a:pt x="17" y="7"/>
                  </a:lnTo>
                  <a:lnTo>
                    <a:pt x="17" y="13"/>
                  </a:lnTo>
                  <a:lnTo>
                    <a:pt x="16" y="16"/>
                  </a:lnTo>
                  <a:lnTo>
                    <a:pt x="13" y="20"/>
                  </a:lnTo>
                  <a:lnTo>
                    <a:pt x="10" y="22"/>
                  </a:lnTo>
                  <a:lnTo>
                    <a:pt x="6" y="22"/>
                  </a:lnTo>
                  <a:lnTo>
                    <a:pt x="3" y="21"/>
                  </a:lnTo>
                  <a:lnTo>
                    <a:pt x="1" y="18"/>
                  </a:lnTo>
                  <a:lnTo>
                    <a:pt x="0" y="14"/>
                  </a:lnTo>
                  <a:lnTo>
                    <a:pt x="0" y="9"/>
                  </a:lnTo>
                  <a:lnTo>
                    <a:pt x="1" y="5"/>
                  </a:lnTo>
                  <a:lnTo>
                    <a:pt x="3" y="1"/>
                  </a:lnTo>
                  <a:lnTo>
                    <a:pt x="6" y="0"/>
                  </a:lnTo>
                  <a:lnTo>
                    <a:pt x="10"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537"/>
            <p:cNvSpPr>
              <a:spLocks/>
            </p:cNvSpPr>
            <p:nvPr/>
          </p:nvSpPr>
          <p:spPr bwMode="auto">
            <a:xfrm>
              <a:off x="1028700" y="5249863"/>
              <a:ext cx="11112" cy="14288"/>
            </a:xfrm>
            <a:custGeom>
              <a:avLst/>
              <a:gdLst>
                <a:gd name="T0" fmla="*/ 9 w 14"/>
                <a:gd name="T1" fmla="*/ 0 h 19"/>
                <a:gd name="T2" fmla="*/ 12 w 14"/>
                <a:gd name="T3" fmla="*/ 1 h 19"/>
                <a:gd name="T4" fmla="*/ 14 w 14"/>
                <a:gd name="T5" fmla="*/ 4 h 19"/>
                <a:gd name="T6" fmla="*/ 14 w 14"/>
                <a:gd name="T7" fmla="*/ 7 h 19"/>
                <a:gd name="T8" fmla="*/ 14 w 14"/>
                <a:gd name="T9" fmla="*/ 11 h 19"/>
                <a:gd name="T10" fmla="*/ 13 w 14"/>
                <a:gd name="T11" fmla="*/ 14 h 19"/>
                <a:gd name="T12" fmla="*/ 12 w 14"/>
                <a:gd name="T13" fmla="*/ 18 h 19"/>
                <a:gd name="T14" fmla="*/ 8 w 14"/>
                <a:gd name="T15" fmla="*/ 19 h 19"/>
                <a:gd name="T16" fmla="*/ 6 w 14"/>
                <a:gd name="T17" fmla="*/ 19 h 19"/>
                <a:gd name="T18" fmla="*/ 2 w 14"/>
                <a:gd name="T19" fmla="*/ 18 h 19"/>
                <a:gd name="T20" fmla="*/ 1 w 14"/>
                <a:gd name="T21" fmla="*/ 15 h 19"/>
                <a:gd name="T22" fmla="*/ 0 w 14"/>
                <a:gd name="T23" fmla="*/ 12 h 19"/>
                <a:gd name="T24" fmla="*/ 0 w 14"/>
                <a:gd name="T25" fmla="*/ 8 h 19"/>
                <a:gd name="T26" fmla="*/ 1 w 14"/>
                <a:gd name="T27" fmla="*/ 5 h 19"/>
                <a:gd name="T28" fmla="*/ 3 w 14"/>
                <a:gd name="T29" fmla="*/ 3 h 19"/>
                <a:gd name="T30" fmla="*/ 6 w 14"/>
                <a:gd name="T31" fmla="*/ 1 h 19"/>
                <a:gd name="T32" fmla="*/ 9 w 14"/>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9" y="0"/>
                  </a:moveTo>
                  <a:lnTo>
                    <a:pt x="12" y="1"/>
                  </a:lnTo>
                  <a:lnTo>
                    <a:pt x="14" y="4"/>
                  </a:lnTo>
                  <a:lnTo>
                    <a:pt x="14" y="7"/>
                  </a:lnTo>
                  <a:lnTo>
                    <a:pt x="14" y="11"/>
                  </a:lnTo>
                  <a:lnTo>
                    <a:pt x="13" y="14"/>
                  </a:lnTo>
                  <a:lnTo>
                    <a:pt x="12" y="18"/>
                  </a:lnTo>
                  <a:lnTo>
                    <a:pt x="8" y="19"/>
                  </a:lnTo>
                  <a:lnTo>
                    <a:pt x="6" y="19"/>
                  </a:lnTo>
                  <a:lnTo>
                    <a:pt x="2" y="18"/>
                  </a:lnTo>
                  <a:lnTo>
                    <a:pt x="1" y="15"/>
                  </a:lnTo>
                  <a:lnTo>
                    <a:pt x="0" y="12"/>
                  </a:lnTo>
                  <a:lnTo>
                    <a:pt x="0" y="8"/>
                  </a:lnTo>
                  <a:lnTo>
                    <a:pt x="1" y="5"/>
                  </a:lnTo>
                  <a:lnTo>
                    <a:pt x="3" y="3"/>
                  </a:lnTo>
                  <a:lnTo>
                    <a:pt x="6" y="1"/>
                  </a:lnTo>
                  <a:lnTo>
                    <a:pt x="9"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538"/>
            <p:cNvSpPr>
              <a:spLocks/>
            </p:cNvSpPr>
            <p:nvPr/>
          </p:nvSpPr>
          <p:spPr bwMode="auto">
            <a:xfrm>
              <a:off x="935038" y="5172076"/>
              <a:ext cx="11112" cy="14288"/>
            </a:xfrm>
            <a:custGeom>
              <a:avLst/>
              <a:gdLst>
                <a:gd name="T0" fmla="*/ 9 w 14"/>
                <a:gd name="T1" fmla="*/ 0 h 19"/>
                <a:gd name="T2" fmla="*/ 12 w 14"/>
                <a:gd name="T3" fmla="*/ 2 h 19"/>
                <a:gd name="T4" fmla="*/ 13 w 14"/>
                <a:gd name="T5" fmla="*/ 4 h 19"/>
                <a:gd name="T6" fmla="*/ 14 w 14"/>
                <a:gd name="T7" fmla="*/ 7 h 19"/>
                <a:gd name="T8" fmla="*/ 14 w 14"/>
                <a:gd name="T9" fmla="*/ 11 h 19"/>
                <a:gd name="T10" fmla="*/ 13 w 14"/>
                <a:gd name="T11" fmla="*/ 14 h 19"/>
                <a:gd name="T12" fmla="*/ 11 w 14"/>
                <a:gd name="T13" fmla="*/ 18 h 19"/>
                <a:gd name="T14" fmla="*/ 9 w 14"/>
                <a:gd name="T15" fmla="*/ 19 h 19"/>
                <a:gd name="T16" fmla="*/ 5 w 14"/>
                <a:gd name="T17" fmla="*/ 19 h 19"/>
                <a:gd name="T18" fmla="*/ 3 w 14"/>
                <a:gd name="T19" fmla="*/ 18 h 19"/>
                <a:gd name="T20" fmla="*/ 2 w 14"/>
                <a:gd name="T21" fmla="*/ 15 h 19"/>
                <a:gd name="T22" fmla="*/ 0 w 14"/>
                <a:gd name="T23" fmla="*/ 12 h 19"/>
                <a:gd name="T24" fmla="*/ 0 w 14"/>
                <a:gd name="T25" fmla="*/ 8 h 19"/>
                <a:gd name="T26" fmla="*/ 2 w 14"/>
                <a:gd name="T27" fmla="*/ 5 h 19"/>
                <a:gd name="T28" fmla="*/ 3 w 14"/>
                <a:gd name="T29" fmla="*/ 3 h 19"/>
                <a:gd name="T30" fmla="*/ 6 w 14"/>
                <a:gd name="T31" fmla="*/ 2 h 19"/>
                <a:gd name="T32" fmla="*/ 9 w 14"/>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9" y="0"/>
                  </a:moveTo>
                  <a:lnTo>
                    <a:pt x="12" y="2"/>
                  </a:lnTo>
                  <a:lnTo>
                    <a:pt x="13" y="4"/>
                  </a:lnTo>
                  <a:lnTo>
                    <a:pt x="14" y="7"/>
                  </a:lnTo>
                  <a:lnTo>
                    <a:pt x="14" y="11"/>
                  </a:lnTo>
                  <a:lnTo>
                    <a:pt x="13" y="14"/>
                  </a:lnTo>
                  <a:lnTo>
                    <a:pt x="11" y="18"/>
                  </a:lnTo>
                  <a:lnTo>
                    <a:pt x="9" y="19"/>
                  </a:lnTo>
                  <a:lnTo>
                    <a:pt x="5" y="19"/>
                  </a:lnTo>
                  <a:lnTo>
                    <a:pt x="3" y="18"/>
                  </a:lnTo>
                  <a:lnTo>
                    <a:pt x="2" y="15"/>
                  </a:lnTo>
                  <a:lnTo>
                    <a:pt x="0" y="12"/>
                  </a:lnTo>
                  <a:lnTo>
                    <a:pt x="0" y="8"/>
                  </a:lnTo>
                  <a:lnTo>
                    <a:pt x="2" y="5"/>
                  </a:lnTo>
                  <a:lnTo>
                    <a:pt x="3" y="3"/>
                  </a:lnTo>
                  <a:lnTo>
                    <a:pt x="6" y="2"/>
                  </a:lnTo>
                  <a:lnTo>
                    <a:pt x="9"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539"/>
            <p:cNvSpPr>
              <a:spLocks/>
            </p:cNvSpPr>
            <p:nvPr/>
          </p:nvSpPr>
          <p:spPr bwMode="auto">
            <a:xfrm>
              <a:off x="838200" y="4973638"/>
              <a:ext cx="9525" cy="14288"/>
            </a:xfrm>
            <a:custGeom>
              <a:avLst/>
              <a:gdLst>
                <a:gd name="T0" fmla="*/ 8 w 14"/>
                <a:gd name="T1" fmla="*/ 0 h 19"/>
                <a:gd name="T2" fmla="*/ 12 w 14"/>
                <a:gd name="T3" fmla="*/ 2 h 19"/>
                <a:gd name="T4" fmla="*/ 13 w 14"/>
                <a:gd name="T5" fmla="*/ 4 h 19"/>
                <a:gd name="T6" fmla="*/ 14 w 14"/>
                <a:gd name="T7" fmla="*/ 6 h 19"/>
                <a:gd name="T8" fmla="*/ 14 w 14"/>
                <a:gd name="T9" fmla="*/ 11 h 19"/>
                <a:gd name="T10" fmla="*/ 13 w 14"/>
                <a:gd name="T11" fmla="*/ 14 h 19"/>
                <a:gd name="T12" fmla="*/ 10 w 14"/>
                <a:gd name="T13" fmla="*/ 17 h 19"/>
                <a:gd name="T14" fmla="*/ 8 w 14"/>
                <a:gd name="T15" fmla="*/ 18 h 19"/>
                <a:gd name="T16" fmla="*/ 5 w 14"/>
                <a:gd name="T17" fmla="*/ 19 h 19"/>
                <a:gd name="T18" fmla="*/ 2 w 14"/>
                <a:gd name="T19" fmla="*/ 18 h 19"/>
                <a:gd name="T20" fmla="*/ 1 w 14"/>
                <a:gd name="T21" fmla="*/ 14 h 19"/>
                <a:gd name="T22" fmla="*/ 0 w 14"/>
                <a:gd name="T23" fmla="*/ 12 h 19"/>
                <a:gd name="T24" fmla="*/ 0 w 14"/>
                <a:gd name="T25" fmla="*/ 7 h 19"/>
                <a:gd name="T26" fmla="*/ 1 w 14"/>
                <a:gd name="T27" fmla="*/ 4 h 19"/>
                <a:gd name="T28" fmla="*/ 2 w 14"/>
                <a:gd name="T29" fmla="*/ 2 h 19"/>
                <a:gd name="T30" fmla="*/ 6 w 14"/>
                <a:gd name="T31" fmla="*/ 0 h 19"/>
                <a:gd name="T32" fmla="*/ 8 w 14"/>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8" y="0"/>
                  </a:moveTo>
                  <a:lnTo>
                    <a:pt x="12" y="2"/>
                  </a:lnTo>
                  <a:lnTo>
                    <a:pt x="13" y="4"/>
                  </a:lnTo>
                  <a:lnTo>
                    <a:pt x="14" y="6"/>
                  </a:lnTo>
                  <a:lnTo>
                    <a:pt x="14" y="11"/>
                  </a:lnTo>
                  <a:lnTo>
                    <a:pt x="13" y="14"/>
                  </a:lnTo>
                  <a:lnTo>
                    <a:pt x="10" y="17"/>
                  </a:lnTo>
                  <a:lnTo>
                    <a:pt x="8" y="18"/>
                  </a:lnTo>
                  <a:lnTo>
                    <a:pt x="5" y="19"/>
                  </a:lnTo>
                  <a:lnTo>
                    <a:pt x="2" y="18"/>
                  </a:lnTo>
                  <a:lnTo>
                    <a:pt x="1" y="14"/>
                  </a:lnTo>
                  <a:lnTo>
                    <a:pt x="0" y="12"/>
                  </a:lnTo>
                  <a:lnTo>
                    <a:pt x="0" y="7"/>
                  </a:lnTo>
                  <a:lnTo>
                    <a:pt x="1" y="4"/>
                  </a:lnTo>
                  <a:lnTo>
                    <a:pt x="2" y="2"/>
                  </a:lnTo>
                  <a:lnTo>
                    <a:pt x="6" y="0"/>
                  </a:lnTo>
                  <a:lnTo>
                    <a:pt x="8"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540"/>
            <p:cNvSpPr>
              <a:spLocks/>
            </p:cNvSpPr>
            <p:nvPr/>
          </p:nvSpPr>
          <p:spPr bwMode="auto">
            <a:xfrm>
              <a:off x="788988" y="5111751"/>
              <a:ext cx="11112" cy="14288"/>
            </a:xfrm>
            <a:custGeom>
              <a:avLst/>
              <a:gdLst>
                <a:gd name="T0" fmla="*/ 9 w 15"/>
                <a:gd name="T1" fmla="*/ 0 h 18"/>
                <a:gd name="T2" fmla="*/ 13 w 15"/>
                <a:gd name="T3" fmla="*/ 2 h 18"/>
                <a:gd name="T4" fmla="*/ 14 w 15"/>
                <a:gd name="T5" fmla="*/ 4 h 18"/>
                <a:gd name="T6" fmla="*/ 15 w 15"/>
                <a:gd name="T7" fmla="*/ 6 h 18"/>
                <a:gd name="T8" fmla="*/ 15 w 15"/>
                <a:gd name="T9" fmla="*/ 11 h 18"/>
                <a:gd name="T10" fmla="*/ 14 w 15"/>
                <a:gd name="T11" fmla="*/ 14 h 18"/>
                <a:gd name="T12" fmla="*/ 12 w 15"/>
                <a:gd name="T13" fmla="*/ 17 h 18"/>
                <a:gd name="T14" fmla="*/ 9 w 15"/>
                <a:gd name="T15" fmla="*/ 18 h 18"/>
                <a:gd name="T16" fmla="*/ 6 w 15"/>
                <a:gd name="T17" fmla="*/ 18 h 18"/>
                <a:gd name="T18" fmla="*/ 3 w 15"/>
                <a:gd name="T19" fmla="*/ 17 h 18"/>
                <a:gd name="T20" fmla="*/ 1 w 15"/>
                <a:gd name="T21" fmla="*/ 14 h 18"/>
                <a:gd name="T22" fmla="*/ 0 w 15"/>
                <a:gd name="T23" fmla="*/ 11 h 18"/>
                <a:gd name="T24" fmla="*/ 0 w 15"/>
                <a:gd name="T25" fmla="*/ 7 h 18"/>
                <a:gd name="T26" fmla="*/ 1 w 15"/>
                <a:gd name="T27" fmla="*/ 4 h 18"/>
                <a:gd name="T28" fmla="*/ 3 w 15"/>
                <a:gd name="T29" fmla="*/ 2 h 18"/>
                <a:gd name="T30" fmla="*/ 7 w 15"/>
                <a:gd name="T31" fmla="*/ 0 h 18"/>
                <a:gd name="T32" fmla="*/ 9 w 15"/>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9" y="0"/>
                  </a:moveTo>
                  <a:lnTo>
                    <a:pt x="13" y="2"/>
                  </a:lnTo>
                  <a:lnTo>
                    <a:pt x="14" y="4"/>
                  </a:lnTo>
                  <a:lnTo>
                    <a:pt x="15" y="6"/>
                  </a:lnTo>
                  <a:lnTo>
                    <a:pt x="15" y="11"/>
                  </a:lnTo>
                  <a:lnTo>
                    <a:pt x="14" y="14"/>
                  </a:lnTo>
                  <a:lnTo>
                    <a:pt x="12" y="17"/>
                  </a:lnTo>
                  <a:lnTo>
                    <a:pt x="9" y="18"/>
                  </a:lnTo>
                  <a:lnTo>
                    <a:pt x="6" y="18"/>
                  </a:lnTo>
                  <a:lnTo>
                    <a:pt x="3" y="17"/>
                  </a:lnTo>
                  <a:lnTo>
                    <a:pt x="1" y="14"/>
                  </a:lnTo>
                  <a:lnTo>
                    <a:pt x="0" y="11"/>
                  </a:lnTo>
                  <a:lnTo>
                    <a:pt x="0" y="7"/>
                  </a:lnTo>
                  <a:lnTo>
                    <a:pt x="1" y="4"/>
                  </a:lnTo>
                  <a:lnTo>
                    <a:pt x="3" y="2"/>
                  </a:lnTo>
                  <a:lnTo>
                    <a:pt x="7" y="0"/>
                  </a:lnTo>
                  <a:lnTo>
                    <a:pt x="9"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541"/>
            <p:cNvSpPr>
              <a:spLocks/>
            </p:cNvSpPr>
            <p:nvPr/>
          </p:nvSpPr>
          <p:spPr bwMode="auto">
            <a:xfrm>
              <a:off x="725488" y="5165726"/>
              <a:ext cx="11112" cy="14288"/>
            </a:xfrm>
            <a:custGeom>
              <a:avLst/>
              <a:gdLst>
                <a:gd name="T0" fmla="*/ 10 w 15"/>
                <a:gd name="T1" fmla="*/ 0 h 19"/>
                <a:gd name="T2" fmla="*/ 12 w 15"/>
                <a:gd name="T3" fmla="*/ 1 h 19"/>
                <a:gd name="T4" fmla="*/ 14 w 15"/>
                <a:gd name="T5" fmla="*/ 4 h 19"/>
                <a:gd name="T6" fmla="*/ 15 w 15"/>
                <a:gd name="T7" fmla="*/ 6 h 19"/>
                <a:gd name="T8" fmla="*/ 15 w 15"/>
                <a:gd name="T9" fmla="*/ 11 h 19"/>
                <a:gd name="T10" fmla="*/ 14 w 15"/>
                <a:gd name="T11" fmla="*/ 14 h 19"/>
                <a:gd name="T12" fmla="*/ 12 w 15"/>
                <a:gd name="T13" fmla="*/ 16 h 19"/>
                <a:gd name="T14" fmla="*/ 8 w 15"/>
                <a:gd name="T15" fmla="*/ 18 h 19"/>
                <a:gd name="T16" fmla="*/ 6 w 15"/>
                <a:gd name="T17" fmla="*/ 19 h 19"/>
                <a:gd name="T18" fmla="*/ 4 w 15"/>
                <a:gd name="T19" fmla="*/ 18 h 19"/>
                <a:gd name="T20" fmla="*/ 1 w 15"/>
                <a:gd name="T21" fmla="*/ 14 h 19"/>
                <a:gd name="T22" fmla="*/ 0 w 15"/>
                <a:gd name="T23" fmla="*/ 12 h 19"/>
                <a:gd name="T24" fmla="*/ 0 w 15"/>
                <a:gd name="T25" fmla="*/ 7 h 19"/>
                <a:gd name="T26" fmla="*/ 1 w 15"/>
                <a:gd name="T27" fmla="*/ 4 h 19"/>
                <a:gd name="T28" fmla="*/ 4 w 15"/>
                <a:gd name="T29" fmla="*/ 1 h 19"/>
                <a:gd name="T30" fmla="*/ 7 w 15"/>
                <a:gd name="T31" fmla="*/ 0 h 19"/>
                <a:gd name="T32" fmla="*/ 10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10" y="0"/>
                  </a:moveTo>
                  <a:lnTo>
                    <a:pt x="12" y="1"/>
                  </a:lnTo>
                  <a:lnTo>
                    <a:pt x="14" y="4"/>
                  </a:lnTo>
                  <a:lnTo>
                    <a:pt x="15" y="6"/>
                  </a:lnTo>
                  <a:lnTo>
                    <a:pt x="15" y="11"/>
                  </a:lnTo>
                  <a:lnTo>
                    <a:pt x="14" y="14"/>
                  </a:lnTo>
                  <a:lnTo>
                    <a:pt x="12" y="16"/>
                  </a:lnTo>
                  <a:lnTo>
                    <a:pt x="8" y="18"/>
                  </a:lnTo>
                  <a:lnTo>
                    <a:pt x="6" y="19"/>
                  </a:lnTo>
                  <a:lnTo>
                    <a:pt x="4" y="18"/>
                  </a:lnTo>
                  <a:lnTo>
                    <a:pt x="1" y="14"/>
                  </a:lnTo>
                  <a:lnTo>
                    <a:pt x="0" y="12"/>
                  </a:lnTo>
                  <a:lnTo>
                    <a:pt x="0" y="7"/>
                  </a:lnTo>
                  <a:lnTo>
                    <a:pt x="1" y="4"/>
                  </a:lnTo>
                  <a:lnTo>
                    <a:pt x="4" y="1"/>
                  </a:lnTo>
                  <a:lnTo>
                    <a:pt x="7" y="0"/>
                  </a:lnTo>
                  <a:lnTo>
                    <a:pt x="10" y="0"/>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542"/>
            <p:cNvSpPr>
              <a:spLocks/>
            </p:cNvSpPr>
            <p:nvPr/>
          </p:nvSpPr>
          <p:spPr bwMode="auto">
            <a:xfrm>
              <a:off x="725488" y="5165726"/>
              <a:ext cx="11112" cy="14288"/>
            </a:xfrm>
            <a:custGeom>
              <a:avLst/>
              <a:gdLst>
                <a:gd name="T0" fmla="*/ 10 w 15"/>
                <a:gd name="T1" fmla="*/ 0 h 19"/>
                <a:gd name="T2" fmla="*/ 12 w 15"/>
                <a:gd name="T3" fmla="*/ 1 h 19"/>
                <a:gd name="T4" fmla="*/ 14 w 15"/>
                <a:gd name="T5" fmla="*/ 4 h 19"/>
                <a:gd name="T6" fmla="*/ 15 w 15"/>
                <a:gd name="T7" fmla="*/ 6 h 19"/>
                <a:gd name="T8" fmla="*/ 15 w 15"/>
                <a:gd name="T9" fmla="*/ 11 h 19"/>
                <a:gd name="T10" fmla="*/ 14 w 15"/>
                <a:gd name="T11" fmla="*/ 14 h 19"/>
                <a:gd name="T12" fmla="*/ 12 w 15"/>
                <a:gd name="T13" fmla="*/ 16 h 19"/>
                <a:gd name="T14" fmla="*/ 8 w 15"/>
                <a:gd name="T15" fmla="*/ 18 h 19"/>
                <a:gd name="T16" fmla="*/ 6 w 15"/>
                <a:gd name="T17" fmla="*/ 19 h 19"/>
                <a:gd name="T18" fmla="*/ 4 w 15"/>
                <a:gd name="T19" fmla="*/ 18 h 19"/>
                <a:gd name="T20" fmla="*/ 1 w 15"/>
                <a:gd name="T21" fmla="*/ 14 h 19"/>
                <a:gd name="T22" fmla="*/ 0 w 15"/>
                <a:gd name="T23" fmla="*/ 12 h 19"/>
                <a:gd name="T24" fmla="*/ 0 w 15"/>
                <a:gd name="T25" fmla="*/ 7 h 19"/>
                <a:gd name="T26" fmla="*/ 1 w 15"/>
                <a:gd name="T27" fmla="*/ 4 h 19"/>
                <a:gd name="T28" fmla="*/ 4 w 15"/>
                <a:gd name="T29" fmla="*/ 1 h 19"/>
                <a:gd name="T30" fmla="*/ 7 w 15"/>
                <a:gd name="T31" fmla="*/ 0 h 19"/>
                <a:gd name="T32" fmla="*/ 10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10" y="0"/>
                  </a:moveTo>
                  <a:lnTo>
                    <a:pt x="12" y="1"/>
                  </a:lnTo>
                  <a:lnTo>
                    <a:pt x="14" y="4"/>
                  </a:lnTo>
                  <a:lnTo>
                    <a:pt x="15" y="6"/>
                  </a:lnTo>
                  <a:lnTo>
                    <a:pt x="15" y="11"/>
                  </a:lnTo>
                  <a:lnTo>
                    <a:pt x="14" y="14"/>
                  </a:lnTo>
                  <a:lnTo>
                    <a:pt x="12" y="16"/>
                  </a:lnTo>
                  <a:lnTo>
                    <a:pt x="8" y="18"/>
                  </a:lnTo>
                  <a:lnTo>
                    <a:pt x="6" y="19"/>
                  </a:lnTo>
                  <a:lnTo>
                    <a:pt x="4" y="18"/>
                  </a:lnTo>
                  <a:lnTo>
                    <a:pt x="1" y="14"/>
                  </a:lnTo>
                  <a:lnTo>
                    <a:pt x="0" y="12"/>
                  </a:lnTo>
                  <a:lnTo>
                    <a:pt x="0" y="7"/>
                  </a:lnTo>
                  <a:lnTo>
                    <a:pt x="1" y="4"/>
                  </a:lnTo>
                  <a:lnTo>
                    <a:pt x="4" y="1"/>
                  </a:lnTo>
                  <a:lnTo>
                    <a:pt x="7" y="0"/>
                  </a:lnTo>
                  <a:lnTo>
                    <a:pt x="10" y="0"/>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543"/>
            <p:cNvSpPr>
              <a:spLocks/>
            </p:cNvSpPr>
            <p:nvPr/>
          </p:nvSpPr>
          <p:spPr bwMode="auto">
            <a:xfrm>
              <a:off x="1125538" y="5030788"/>
              <a:ext cx="12700" cy="17463"/>
            </a:xfrm>
            <a:custGeom>
              <a:avLst/>
              <a:gdLst>
                <a:gd name="T0" fmla="*/ 10 w 17"/>
                <a:gd name="T1" fmla="*/ 0 h 23"/>
                <a:gd name="T2" fmla="*/ 14 w 17"/>
                <a:gd name="T3" fmla="*/ 1 h 23"/>
                <a:gd name="T4" fmla="*/ 16 w 17"/>
                <a:gd name="T5" fmla="*/ 5 h 23"/>
                <a:gd name="T6" fmla="*/ 17 w 17"/>
                <a:gd name="T7" fmla="*/ 9 h 23"/>
                <a:gd name="T8" fmla="*/ 17 w 17"/>
                <a:gd name="T9" fmla="*/ 14 h 23"/>
                <a:gd name="T10" fmla="*/ 16 w 17"/>
                <a:gd name="T11" fmla="*/ 17 h 23"/>
                <a:gd name="T12" fmla="*/ 14 w 17"/>
                <a:gd name="T13" fmla="*/ 21 h 23"/>
                <a:gd name="T14" fmla="*/ 10 w 17"/>
                <a:gd name="T15" fmla="*/ 23 h 23"/>
                <a:gd name="T16" fmla="*/ 7 w 17"/>
                <a:gd name="T17" fmla="*/ 23 h 23"/>
                <a:gd name="T18" fmla="*/ 4 w 17"/>
                <a:gd name="T19" fmla="*/ 22 h 23"/>
                <a:gd name="T20" fmla="*/ 1 w 17"/>
                <a:gd name="T21" fmla="*/ 18 h 23"/>
                <a:gd name="T22" fmla="*/ 0 w 17"/>
                <a:gd name="T23" fmla="*/ 15 h 23"/>
                <a:gd name="T24" fmla="*/ 0 w 17"/>
                <a:gd name="T25" fmla="*/ 10 h 23"/>
                <a:gd name="T26" fmla="*/ 1 w 17"/>
                <a:gd name="T27" fmla="*/ 6 h 23"/>
                <a:gd name="T28" fmla="*/ 4 w 17"/>
                <a:gd name="T29" fmla="*/ 2 h 23"/>
                <a:gd name="T30" fmla="*/ 7 w 17"/>
                <a:gd name="T31" fmla="*/ 1 h 23"/>
                <a:gd name="T32" fmla="*/ 10 w 17"/>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3">
                  <a:moveTo>
                    <a:pt x="10" y="0"/>
                  </a:moveTo>
                  <a:lnTo>
                    <a:pt x="14" y="1"/>
                  </a:lnTo>
                  <a:lnTo>
                    <a:pt x="16" y="5"/>
                  </a:lnTo>
                  <a:lnTo>
                    <a:pt x="17" y="9"/>
                  </a:lnTo>
                  <a:lnTo>
                    <a:pt x="17" y="14"/>
                  </a:lnTo>
                  <a:lnTo>
                    <a:pt x="16" y="17"/>
                  </a:lnTo>
                  <a:lnTo>
                    <a:pt x="14" y="21"/>
                  </a:lnTo>
                  <a:lnTo>
                    <a:pt x="10" y="23"/>
                  </a:lnTo>
                  <a:lnTo>
                    <a:pt x="7" y="23"/>
                  </a:lnTo>
                  <a:lnTo>
                    <a:pt x="4" y="22"/>
                  </a:lnTo>
                  <a:lnTo>
                    <a:pt x="1" y="18"/>
                  </a:lnTo>
                  <a:lnTo>
                    <a:pt x="0" y="15"/>
                  </a:lnTo>
                  <a:lnTo>
                    <a:pt x="0" y="10"/>
                  </a:lnTo>
                  <a:lnTo>
                    <a:pt x="1" y="6"/>
                  </a:lnTo>
                  <a:lnTo>
                    <a:pt x="4" y="2"/>
                  </a:lnTo>
                  <a:lnTo>
                    <a:pt x="7" y="1"/>
                  </a:lnTo>
                  <a:lnTo>
                    <a:pt x="10"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544"/>
            <p:cNvSpPr>
              <a:spLocks/>
            </p:cNvSpPr>
            <p:nvPr/>
          </p:nvSpPr>
          <p:spPr bwMode="auto">
            <a:xfrm>
              <a:off x="1114425" y="4987926"/>
              <a:ext cx="14287" cy="17463"/>
            </a:xfrm>
            <a:custGeom>
              <a:avLst/>
              <a:gdLst>
                <a:gd name="T0" fmla="*/ 12 w 19"/>
                <a:gd name="T1" fmla="*/ 0 h 22"/>
                <a:gd name="T2" fmla="*/ 15 w 19"/>
                <a:gd name="T3" fmla="*/ 1 h 22"/>
                <a:gd name="T4" fmla="*/ 18 w 19"/>
                <a:gd name="T5" fmla="*/ 3 h 22"/>
                <a:gd name="T6" fmla="*/ 19 w 19"/>
                <a:gd name="T7" fmla="*/ 8 h 22"/>
                <a:gd name="T8" fmla="*/ 19 w 19"/>
                <a:gd name="T9" fmla="*/ 12 h 22"/>
                <a:gd name="T10" fmla="*/ 18 w 19"/>
                <a:gd name="T11" fmla="*/ 16 h 22"/>
                <a:gd name="T12" fmla="*/ 15 w 19"/>
                <a:gd name="T13" fmla="*/ 19 h 22"/>
                <a:gd name="T14" fmla="*/ 12 w 19"/>
                <a:gd name="T15" fmla="*/ 22 h 22"/>
                <a:gd name="T16" fmla="*/ 7 w 19"/>
                <a:gd name="T17" fmla="*/ 22 h 22"/>
                <a:gd name="T18" fmla="*/ 4 w 19"/>
                <a:gd name="T19" fmla="*/ 20 h 22"/>
                <a:gd name="T20" fmla="*/ 1 w 19"/>
                <a:gd name="T21" fmla="*/ 17 h 22"/>
                <a:gd name="T22" fmla="*/ 0 w 19"/>
                <a:gd name="T23" fmla="*/ 14 h 22"/>
                <a:gd name="T24" fmla="*/ 0 w 19"/>
                <a:gd name="T25" fmla="*/ 9 h 22"/>
                <a:gd name="T26" fmla="*/ 1 w 19"/>
                <a:gd name="T27" fmla="*/ 4 h 22"/>
                <a:gd name="T28" fmla="*/ 5 w 19"/>
                <a:gd name="T29" fmla="*/ 1 h 22"/>
                <a:gd name="T30" fmla="*/ 8 w 19"/>
                <a:gd name="T31" fmla="*/ 0 h 22"/>
                <a:gd name="T32" fmla="*/ 12 w 19"/>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2">
                  <a:moveTo>
                    <a:pt x="12" y="0"/>
                  </a:moveTo>
                  <a:lnTo>
                    <a:pt x="15" y="1"/>
                  </a:lnTo>
                  <a:lnTo>
                    <a:pt x="18" y="3"/>
                  </a:lnTo>
                  <a:lnTo>
                    <a:pt x="19" y="8"/>
                  </a:lnTo>
                  <a:lnTo>
                    <a:pt x="19" y="12"/>
                  </a:lnTo>
                  <a:lnTo>
                    <a:pt x="18" y="16"/>
                  </a:lnTo>
                  <a:lnTo>
                    <a:pt x="15" y="19"/>
                  </a:lnTo>
                  <a:lnTo>
                    <a:pt x="12" y="22"/>
                  </a:lnTo>
                  <a:lnTo>
                    <a:pt x="7" y="22"/>
                  </a:lnTo>
                  <a:lnTo>
                    <a:pt x="4" y="20"/>
                  </a:lnTo>
                  <a:lnTo>
                    <a:pt x="1" y="17"/>
                  </a:lnTo>
                  <a:lnTo>
                    <a:pt x="0" y="14"/>
                  </a:lnTo>
                  <a:lnTo>
                    <a:pt x="0" y="9"/>
                  </a:lnTo>
                  <a:lnTo>
                    <a:pt x="1" y="4"/>
                  </a:lnTo>
                  <a:lnTo>
                    <a:pt x="5" y="1"/>
                  </a:lnTo>
                  <a:lnTo>
                    <a:pt x="8" y="0"/>
                  </a:lnTo>
                  <a:lnTo>
                    <a:pt x="12"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545"/>
            <p:cNvSpPr>
              <a:spLocks/>
            </p:cNvSpPr>
            <p:nvPr/>
          </p:nvSpPr>
          <p:spPr bwMode="auto">
            <a:xfrm>
              <a:off x="1144588" y="5121276"/>
              <a:ext cx="7937" cy="12700"/>
            </a:xfrm>
            <a:custGeom>
              <a:avLst/>
              <a:gdLst>
                <a:gd name="T0" fmla="*/ 7 w 11"/>
                <a:gd name="T1" fmla="*/ 0 h 16"/>
                <a:gd name="T2" fmla="*/ 8 w 11"/>
                <a:gd name="T3" fmla="*/ 2 h 16"/>
                <a:gd name="T4" fmla="*/ 11 w 11"/>
                <a:gd name="T5" fmla="*/ 5 h 16"/>
                <a:gd name="T6" fmla="*/ 11 w 11"/>
                <a:gd name="T7" fmla="*/ 7 h 16"/>
                <a:gd name="T8" fmla="*/ 11 w 11"/>
                <a:gd name="T9" fmla="*/ 10 h 16"/>
                <a:gd name="T10" fmla="*/ 10 w 11"/>
                <a:gd name="T11" fmla="*/ 13 h 16"/>
                <a:gd name="T12" fmla="*/ 8 w 11"/>
                <a:gd name="T13" fmla="*/ 15 h 16"/>
                <a:gd name="T14" fmla="*/ 6 w 11"/>
                <a:gd name="T15" fmla="*/ 16 h 16"/>
                <a:gd name="T16" fmla="*/ 4 w 11"/>
                <a:gd name="T17" fmla="*/ 16 h 16"/>
                <a:gd name="T18" fmla="*/ 3 w 11"/>
                <a:gd name="T19" fmla="*/ 15 h 16"/>
                <a:gd name="T20" fmla="*/ 0 w 11"/>
                <a:gd name="T21" fmla="*/ 13 h 16"/>
                <a:gd name="T22" fmla="*/ 0 w 11"/>
                <a:gd name="T23" fmla="*/ 10 h 16"/>
                <a:gd name="T24" fmla="*/ 0 w 11"/>
                <a:gd name="T25" fmla="*/ 8 h 16"/>
                <a:gd name="T26" fmla="*/ 2 w 11"/>
                <a:gd name="T27" fmla="*/ 5 h 16"/>
                <a:gd name="T28" fmla="*/ 3 w 11"/>
                <a:gd name="T29" fmla="*/ 2 h 16"/>
                <a:gd name="T30" fmla="*/ 5 w 11"/>
                <a:gd name="T31" fmla="*/ 1 h 16"/>
                <a:gd name="T32" fmla="*/ 7 w 11"/>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6">
                  <a:moveTo>
                    <a:pt x="7" y="0"/>
                  </a:moveTo>
                  <a:lnTo>
                    <a:pt x="8" y="2"/>
                  </a:lnTo>
                  <a:lnTo>
                    <a:pt x="11" y="5"/>
                  </a:lnTo>
                  <a:lnTo>
                    <a:pt x="11" y="7"/>
                  </a:lnTo>
                  <a:lnTo>
                    <a:pt x="11" y="10"/>
                  </a:lnTo>
                  <a:lnTo>
                    <a:pt x="10" y="13"/>
                  </a:lnTo>
                  <a:lnTo>
                    <a:pt x="8" y="15"/>
                  </a:lnTo>
                  <a:lnTo>
                    <a:pt x="6" y="16"/>
                  </a:lnTo>
                  <a:lnTo>
                    <a:pt x="4" y="16"/>
                  </a:lnTo>
                  <a:lnTo>
                    <a:pt x="3" y="15"/>
                  </a:lnTo>
                  <a:lnTo>
                    <a:pt x="0" y="13"/>
                  </a:lnTo>
                  <a:lnTo>
                    <a:pt x="0" y="10"/>
                  </a:lnTo>
                  <a:lnTo>
                    <a:pt x="0" y="8"/>
                  </a:lnTo>
                  <a:lnTo>
                    <a:pt x="2" y="5"/>
                  </a:lnTo>
                  <a:lnTo>
                    <a:pt x="3" y="2"/>
                  </a:lnTo>
                  <a:lnTo>
                    <a:pt x="5" y="1"/>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546"/>
            <p:cNvSpPr>
              <a:spLocks/>
            </p:cNvSpPr>
            <p:nvPr/>
          </p:nvSpPr>
          <p:spPr bwMode="auto">
            <a:xfrm>
              <a:off x="1062038" y="5284788"/>
              <a:ext cx="6350" cy="7938"/>
            </a:xfrm>
            <a:custGeom>
              <a:avLst/>
              <a:gdLst>
                <a:gd name="T0" fmla="*/ 5 w 9"/>
                <a:gd name="T1" fmla="*/ 0 h 12"/>
                <a:gd name="T2" fmla="*/ 8 w 9"/>
                <a:gd name="T3" fmla="*/ 0 h 12"/>
                <a:gd name="T4" fmla="*/ 9 w 9"/>
                <a:gd name="T5" fmla="*/ 2 h 12"/>
                <a:gd name="T6" fmla="*/ 9 w 9"/>
                <a:gd name="T7" fmla="*/ 4 h 12"/>
                <a:gd name="T8" fmla="*/ 9 w 9"/>
                <a:gd name="T9" fmla="*/ 6 h 12"/>
                <a:gd name="T10" fmla="*/ 9 w 9"/>
                <a:gd name="T11" fmla="*/ 8 h 12"/>
                <a:gd name="T12" fmla="*/ 8 w 9"/>
                <a:gd name="T13" fmla="*/ 10 h 12"/>
                <a:gd name="T14" fmla="*/ 5 w 9"/>
                <a:gd name="T15" fmla="*/ 12 h 12"/>
                <a:gd name="T16" fmla="*/ 3 w 9"/>
                <a:gd name="T17" fmla="*/ 12 h 12"/>
                <a:gd name="T18" fmla="*/ 2 w 9"/>
                <a:gd name="T19" fmla="*/ 10 h 12"/>
                <a:gd name="T20" fmla="*/ 1 w 9"/>
                <a:gd name="T21" fmla="*/ 9 h 12"/>
                <a:gd name="T22" fmla="*/ 0 w 9"/>
                <a:gd name="T23" fmla="*/ 7 h 12"/>
                <a:gd name="T24" fmla="*/ 0 w 9"/>
                <a:gd name="T25" fmla="*/ 5 h 12"/>
                <a:gd name="T26" fmla="*/ 1 w 9"/>
                <a:gd name="T27" fmla="*/ 2 h 12"/>
                <a:gd name="T28" fmla="*/ 2 w 9"/>
                <a:gd name="T29" fmla="*/ 0 h 12"/>
                <a:gd name="T30" fmla="*/ 4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8" y="0"/>
                  </a:lnTo>
                  <a:lnTo>
                    <a:pt x="9" y="2"/>
                  </a:lnTo>
                  <a:lnTo>
                    <a:pt x="9" y="4"/>
                  </a:lnTo>
                  <a:lnTo>
                    <a:pt x="9" y="6"/>
                  </a:lnTo>
                  <a:lnTo>
                    <a:pt x="9" y="8"/>
                  </a:lnTo>
                  <a:lnTo>
                    <a:pt x="8" y="10"/>
                  </a:lnTo>
                  <a:lnTo>
                    <a:pt x="5" y="12"/>
                  </a:lnTo>
                  <a:lnTo>
                    <a:pt x="3" y="12"/>
                  </a:lnTo>
                  <a:lnTo>
                    <a:pt x="2" y="10"/>
                  </a:lnTo>
                  <a:lnTo>
                    <a:pt x="1" y="9"/>
                  </a:lnTo>
                  <a:lnTo>
                    <a:pt x="0" y="7"/>
                  </a:lnTo>
                  <a:lnTo>
                    <a:pt x="0" y="5"/>
                  </a:lnTo>
                  <a:lnTo>
                    <a:pt x="1" y="2"/>
                  </a:lnTo>
                  <a:lnTo>
                    <a:pt x="2" y="0"/>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547"/>
            <p:cNvSpPr>
              <a:spLocks/>
            </p:cNvSpPr>
            <p:nvPr/>
          </p:nvSpPr>
          <p:spPr bwMode="auto">
            <a:xfrm>
              <a:off x="968375" y="5207001"/>
              <a:ext cx="7937" cy="7938"/>
            </a:xfrm>
            <a:custGeom>
              <a:avLst/>
              <a:gdLst>
                <a:gd name="T0" fmla="*/ 6 w 9"/>
                <a:gd name="T1" fmla="*/ 0 h 12"/>
                <a:gd name="T2" fmla="*/ 7 w 9"/>
                <a:gd name="T3" fmla="*/ 1 h 12"/>
                <a:gd name="T4" fmla="*/ 9 w 9"/>
                <a:gd name="T5" fmla="*/ 2 h 12"/>
                <a:gd name="T6" fmla="*/ 9 w 9"/>
                <a:gd name="T7" fmla="*/ 5 h 12"/>
                <a:gd name="T8" fmla="*/ 9 w 9"/>
                <a:gd name="T9" fmla="*/ 7 h 12"/>
                <a:gd name="T10" fmla="*/ 9 w 9"/>
                <a:gd name="T11" fmla="*/ 8 h 12"/>
                <a:gd name="T12" fmla="*/ 7 w 9"/>
                <a:gd name="T13" fmla="*/ 11 h 12"/>
                <a:gd name="T14" fmla="*/ 6 w 9"/>
                <a:gd name="T15" fmla="*/ 12 h 12"/>
                <a:gd name="T16" fmla="*/ 3 w 9"/>
                <a:gd name="T17" fmla="*/ 12 h 12"/>
                <a:gd name="T18" fmla="*/ 2 w 9"/>
                <a:gd name="T19" fmla="*/ 11 h 12"/>
                <a:gd name="T20" fmla="*/ 1 w 9"/>
                <a:gd name="T21" fmla="*/ 9 h 12"/>
                <a:gd name="T22" fmla="*/ 0 w 9"/>
                <a:gd name="T23" fmla="*/ 7 h 12"/>
                <a:gd name="T24" fmla="*/ 0 w 9"/>
                <a:gd name="T25" fmla="*/ 5 h 12"/>
                <a:gd name="T26" fmla="*/ 1 w 9"/>
                <a:gd name="T27" fmla="*/ 2 h 12"/>
                <a:gd name="T28" fmla="*/ 2 w 9"/>
                <a:gd name="T29" fmla="*/ 0 h 12"/>
                <a:gd name="T30" fmla="*/ 5 w 9"/>
                <a:gd name="T31" fmla="*/ 0 h 12"/>
                <a:gd name="T32" fmla="*/ 6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6" y="0"/>
                  </a:moveTo>
                  <a:lnTo>
                    <a:pt x="7" y="1"/>
                  </a:lnTo>
                  <a:lnTo>
                    <a:pt x="9" y="2"/>
                  </a:lnTo>
                  <a:lnTo>
                    <a:pt x="9" y="5"/>
                  </a:lnTo>
                  <a:lnTo>
                    <a:pt x="9" y="7"/>
                  </a:lnTo>
                  <a:lnTo>
                    <a:pt x="9" y="8"/>
                  </a:lnTo>
                  <a:lnTo>
                    <a:pt x="7" y="11"/>
                  </a:lnTo>
                  <a:lnTo>
                    <a:pt x="6" y="12"/>
                  </a:lnTo>
                  <a:lnTo>
                    <a:pt x="3" y="12"/>
                  </a:lnTo>
                  <a:lnTo>
                    <a:pt x="2" y="11"/>
                  </a:lnTo>
                  <a:lnTo>
                    <a:pt x="1" y="9"/>
                  </a:lnTo>
                  <a:lnTo>
                    <a:pt x="0" y="7"/>
                  </a:lnTo>
                  <a:lnTo>
                    <a:pt x="0" y="5"/>
                  </a:lnTo>
                  <a:lnTo>
                    <a:pt x="1" y="2"/>
                  </a:lnTo>
                  <a:lnTo>
                    <a:pt x="2" y="0"/>
                  </a:lnTo>
                  <a:lnTo>
                    <a:pt x="5" y="0"/>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548"/>
            <p:cNvSpPr>
              <a:spLocks/>
            </p:cNvSpPr>
            <p:nvPr/>
          </p:nvSpPr>
          <p:spPr bwMode="auto">
            <a:xfrm>
              <a:off x="869950" y="5008563"/>
              <a:ext cx="7937" cy="7938"/>
            </a:xfrm>
            <a:custGeom>
              <a:avLst/>
              <a:gdLst>
                <a:gd name="T0" fmla="*/ 5 w 9"/>
                <a:gd name="T1" fmla="*/ 0 h 12"/>
                <a:gd name="T2" fmla="*/ 7 w 9"/>
                <a:gd name="T3" fmla="*/ 1 h 12"/>
                <a:gd name="T4" fmla="*/ 9 w 9"/>
                <a:gd name="T5" fmla="*/ 2 h 12"/>
                <a:gd name="T6" fmla="*/ 9 w 9"/>
                <a:gd name="T7" fmla="*/ 5 h 12"/>
                <a:gd name="T8" fmla="*/ 9 w 9"/>
                <a:gd name="T9" fmla="*/ 7 h 12"/>
                <a:gd name="T10" fmla="*/ 9 w 9"/>
                <a:gd name="T11" fmla="*/ 9 h 12"/>
                <a:gd name="T12" fmla="*/ 7 w 9"/>
                <a:gd name="T13" fmla="*/ 10 h 12"/>
                <a:gd name="T14" fmla="*/ 5 w 9"/>
                <a:gd name="T15" fmla="*/ 12 h 12"/>
                <a:gd name="T16" fmla="*/ 3 w 9"/>
                <a:gd name="T17" fmla="*/ 12 h 12"/>
                <a:gd name="T18" fmla="*/ 2 w 9"/>
                <a:gd name="T19" fmla="*/ 10 h 12"/>
                <a:gd name="T20" fmla="*/ 1 w 9"/>
                <a:gd name="T21" fmla="*/ 9 h 12"/>
                <a:gd name="T22" fmla="*/ 0 w 9"/>
                <a:gd name="T23" fmla="*/ 7 h 12"/>
                <a:gd name="T24" fmla="*/ 0 w 9"/>
                <a:gd name="T25" fmla="*/ 5 h 12"/>
                <a:gd name="T26" fmla="*/ 1 w 9"/>
                <a:gd name="T27" fmla="*/ 4 h 12"/>
                <a:gd name="T28" fmla="*/ 2 w 9"/>
                <a:gd name="T29" fmla="*/ 1 h 12"/>
                <a:gd name="T30" fmla="*/ 4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7" y="1"/>
                  </a:lnTo>
                  <a:lnTo>
                    <a:pt x="9" y="2"/>
                  </a:lnTo>
                  <a:lnTo>
                    <a:pt x="9" y="5"/>
                  </a:lnTo>
                  <a:lnTo>
                    <a:pt x="9" y="7"/>
                  </a:lnTo>
                  <a:lnTo>
                    <a:pt x="9" y="9"/>
                  </a:lnTo>
                  <a:lnTo>
                    <a:pt x="7" y="10"/>
                  </a:lnTo>
                  <a:lnTo>
                    <a:pt x="5" y="12"/>
                  </a:lnTo>
                  <a:lnTo>
                    <a:pt x="3" y="12"/>
                  </a:lnTo>
                  <a:lnTo>
                    <a:pt x="2" y="10"/>
                  </a:lnTo>
                  <a:lnTo>
                    <a:pt x="1" y="9"/>
                  </a:lnTo>
                  <a:lnTo>
                    <a:pt x="0" y="7"/>
                  </a:lnTo>
                  <a:lnTo>
                    <a:pt x="0" y="5"/>
                  </a:lnTo>
                  <a:lnTo>
                    <a:pt x="1" y="4"/>
                  </a:lnTo>
                  <a:lnTo>
                    <a:pt x="2" y="1"/>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549"/>
            <p:cNvSpPr>
              <a:spLocks/>
            </p:cNvSpPr>
            <p:nvPr/>
          </p:nvSpPr>
          <p:spPr bwMode="auto">
            <a:xfrm>
              <a:off x="822325" y="5146676"/>
              <a:ext cx="7937" cy="7938"/>
            </a:xfrm>
            <a:custGeom>
              <a:avLst/>
              <a:gdLst>
                <a:gd name="T0" fmla="*/ 5 w 9"/>
                <a:gd name="T1" fmla="*/ 0 h 12"/>
                <a:gd name="T2" fmla="*/ 7 w 9"/>
                <a:gd name="T3" fmla="*/ 1 h 12"/>
                <a:gd name="T4" fmla="*/ 8 w 9"/>
                <a:gd name="T5" fmla="*/ 2 h 12"/>
                <a:gd name="T6" fmla="*/ 9 w 9"/>
                <a:gd name="T7" fmla="*/ 5 h 12"/>
                <a:gd name="T8" fmla="*/ 9 w 9"/>
                <a:gd name="T9" fmla="*/ 7 h 12"/>
                <a:gd name="T10" fmla="*/ 8 w 9"/>
                <a:gd name="T11" fmla="*/ 9 h 12"/>
                <a:gd name="T12" fmla="*/ 7 w 9"/>
                <a:gd name="T13" fmla="*/ 10 h 12"/>
                <a:gd name="T14" fmla="*/ 4 w 9"/>
                <a:gd name="T15" fmla="*/ 12 h 12"/>
                <a:gd name="T16" fmla="*/ 3 w 9"/>
                <a:gd name="T17" fmla="*/ 12 h 12"/>
                <a:gd name="T18" fmla="*/ 2 w 9"/>
                <a:gd name="T19" fmla="*/ 10 h 12"/>
                <a:gd name="T20" fmla="*/ 0 w 9"/>
                <a:gd name="T21" fmla="*/ 9 h 12"/>
                <a:gd name="T22" fmla="*/ 0 w 9"/>
                <a:gd name="T23" fmla="*/ 7 h 12"/>
                <a:gd name="T24" fmla="*/ 0 w 9"/>
                <a:gd name="T25" fmla="*/ 5 h 12"/>
                <a:gd name="T26" fmla="*/ 1 w 9"/>
                <a:gd name="T27" fmla="*/ 4 h 12"/>
                <a:gd name="T28" fmla="*/ 2 w 9"/>
                <a:gd name="T29" fmla="*/ 1 h 12"/>
                <a:gd name="T30" fmla="*/ 4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7" y="1"/>
                  </a:lnTo>
                  <a:lnTo>
                    <a:pt x="8" y="2"/>
                  </a:lnTo>
                  <a:lnTo>
                    <a:pt x="9" y="5"/>
                  </a:lnTo>
                  <a:lnTo>
                    <a:pt x="9" y="7"/>
                  </a:lnTo>
                  <a:lnTo>
                    <a:pt x="8" y="9"/>
                  </a:lnTo>
                  <a:lnTo>
                    <a:pt x="7" y="10"/>
                  </a:lnTo>
                  <a:lnTo>
                    <a:pt x="4" y="12"/>
                  </a:lnTo>
                  <a:lnTo>
                    <a:pt x="3" y="12"/>
                  </a:lnTo>
                  <a:lnTo>
                    <a:pt x="2" y="10"/>
                  </a:lnTo>
                  <a:lnTo>
                    <a:pt x="0" y="9"/>
                  </a:lnTo>
                  <a:lnTo>
                    <a:pt x="0" y="7"/>
                  </a:lnTo>
                  <a:lnTo>
                    <a:pt x="0" y="5"/>
                  </a:lnTo>
                  <a:lnTo>
                    <a:pt x="1" y="4"/>
                  </a:lnTo>
                  <a:lnTo>
                    <a:pt x="2" y="1"/>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550"/>
            <p:cNvSpPr>
              <a:spLocks/>
            </p:cNvSpPr>
            <p:nvPr/>
          </p:nvSpPr>
          <p:spPr bwMode="auto">
            <a:xfrm>
              <a:off x="758825" y="5199063"/>
              <a:ext cx="7937" cy="9525"/>
            </a:xfrm>
            <a:custGeom>
              <a:avLst/>
              <a:gdLst>
                <a:gd name="T0" fmla="*/ 7 w 9"/>
                <a:gd name="T1" fmla="*/ 0 h 11"/>
                <a:gd name="T2" fmla="*/ 8 w 9"/>
                <a:gd name="T3" fmla="*/ 1 h 11"/>
                <a:gd name="T4" fmla="*/ 8 w 9"/>
                <a:gd name="T5" fmla="*/ 2 h 11"/>
                <a:gd name="T6" fmla="*/ 9 w 9"/>
                <a:gd name="T7" fmla="*/ 5 h 11"/>
                <a:gd name="T8" fmla="*/ 9 w 9"/>
                <a:gd name="T9" fmla="*/ 7 h 11"/>
                <a:gd name="T10" fmla="*/ 8 w 9"/>
                <a:gd name="T11" fmla="*/ 9 h 11"/>
                <a:gd name="T12" fmla="*/ 7 w 9"/>
                <a:gd name="T13" fmla="*/ 10 h 11"/>
                <a:gd name="T14" fmla="*/ 6 w 9"/>
                <a:gd name="T15" fmla="*/ 11 h 11"/>
                <a:gd name="T16" fmla="*/ 3 w 9"/>
                <a:gd name="T17" fmla="*/ 11 h 11"/>
                <a:gd name="T18" fmla="*/ 2 w 9"/>
                <a:gd name="T19" fmla="*/ 10 h 11"/>
                <a:gd name="T20" fmla="*/ 0 w 9"/>
                <a:gd name="T21" fmla="*/ 9 h 11"/>
                <a:gd name="T22" fmla="*/ 0 w 9"/>
                <a:gd name="T23" fmla="*/ 7 h 11"/>
                <a:gd name="T24" fmla="*/ 0 w 9"/>
                <a:gd name="T25" fmla="*/ 5 h 11"/>
                <a:gd name="T26" fmla="*/ 1 w 9"/>
                <a:gd name="T27" fmla="*/ 2 h 11"/>
                <a:gd name="T28" fmla="*/ 2 w 9"/>
                <a:gd name="T29" fmla="*/ 1 h 11"/>
                <a:gd name="T30" fmla="*/ 5 w 9"/>
                <a:gd name="T31" fmla="*/ 0 h 11"/>
                <a:gd name="T32" fmla="*/ 7 w 9"/>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7" y="0"/>
                  </a:moveTo>
                  <a:lnTo>
                    <a:pt x="8" y="1"/>
                  </a:lnTo>
                  <a:lnTo>
                    <a:pt x="8" y="2"/>
                  </a:lnTo>
                  <a:lnTo>
                    <a:pt x="9" y="5"/>
                  </a:lnTo>
                  <a:lnTo>
                    <a:pt x="9" y="7"/>
                  </a:lnTo>
                  <a:lnTo>
                    <a:pt x="8" y="9"/>
                  </a:lnTo>
                  <a:lnTo>
                    <a:pt x="7" y="10"/>
                  </a:lnTo>
                  <a:lnTo>
                    <a:pt x="6" y="11"/>
                  </a:lnTo>
                  <a:lnTo>
                    <a:pt x="3" y="11"/>
                  </a:lnTo>
                  <a:lnTo>
                    <a:pt x="2" y="10"/>
                  </a:lnTo>
                  <a:lnTo>
                    <a:pt x="0" y="9"/>
                  </a:lnTo>
                  <a:lnTo>
                    <a:pt x="0" y="7"/>
                  </a:lnTo>
                  <a:lnTo>
                    <a:pt x="0" y="5"/>
                  </a:lnTo>
                  <a:lnTo>
                    <a:pt x="1" y="2"/>
                  </a:lnTo>
                  <a:lnTo>
                    <a:pt x="2" y="1"/>
                  </a:lnTo>
                  <a:lnTo>
                    <a:pt x="5" y="0"/>
                  </a:lnTo>
                  <a:lnTo>
                    <a:pt x="7" y="0"/>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551"/>
            <p:cNvSpPr>
              <a:spLocks/>
            </p:cNvSpPr>
            <p:nvPr/>
          </p:nvSpPr>
          <p:spPr bwMode="auto">
            <a:xfrm>
              <a:off x="758825" y="5199063"/>
              <a:ext cx="7937" cy="9525"/>
            </a:xfrm>
            <a:custGeom>
              <a:avLst/>
              <a:gdLst>
                <a:gd name="T0" fmla="*/ 7 w 9"/>
                <a:gd name="T1" fmla="*/ 0 h 11"/>
                <a:gd name="T2" fmla="*/ 8 w 9"/>
                <a:gd name="T3" fmla="*/ 1 h 11"/>
                <a:gd name="T4" fmla="*/ 8 w 9"/>
                <a:gd name="T5" fmla="*/ 2 h 11"/>
                <a:gd name="T6" fmla="*/ 9 w 9"/>
                <a:gd name="T7" fmla="*/ 5 h 11"/>
                <a:gd name="T8" fmla="*/ 9 w 9"/>
                <a:gd name="T9" fmla="*/ 7 h 11"/>
                <a:gd name="T10" fmla="*/ 8 w 9"/>
                <a:gd name="T11" fmla="*/ 9 h 11"/>
                <a:gd name="T12" fmla="*/ 7 w 9"/>
                <a:gd name="T13" fmla="*/ 10 h 11"/>
                <a:gd name="T14" fmla="*/ 6 w 9"/>
                <a:gd name="T15" fmla="*/ 11 h 11"/>
                <a:gd name="T16" fmla="*/ 3 w 9"/>
                <a:gd name="T17" fmla="*/ 11 h 11"/>
                <a:gd name="T18" fmla="*/ 2 w 9"/>
                <a:gd name="T19" fmla="*/ 10 h 11"/>
                <a:gd name="T20" fmla="*/ 0 w 9"/>
                <a:gd name="T21" fmla="*/ 9 h 11"/>
                <a:gd name="T22" fmla="*/ 0 w 9"/>
                <a:gd name="T23" fmla="*/ 7 h 11"/>
                <a:gd name="T24" fmla="*/ 0 w 9"/>
                <a:gd name="T25" fmla="*/ 5 h 11"/>
                <a:gd name="T26" fmla="*/ 1 w 9"/>
                <a:gd name="T27" fmla="*/ 2 h 11"/>
                <a:gd name="T28" fmla="*/ 2 w 9"/>
                <a:gd name="T29" fmla="*/ 1 h 11"/>
                <a:gd name="T30" fmla="*/ 5 w 9"/>
                <a:gd name="T31" fmla="*/ 0 h 11"/>
                <a:gd name="T32" fmla="*/ 7 w 9"/>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7" y="0"/>
                  </a:moveTo>
                  <a:lnTo>
                    <a:pt x="8" y="1"/>
                  </a:lnTo>
                  <a:lnTo>
                    <a:pt x="8" y="2"/>
                  </a:lnTo>
                  <a:lnTo>
                    <a:pt x="9" y="5"/>
                  </a:lnTo>
                  <a:lnTo>
                    <a:pt x="9" y="7"/>
                  </a:lnTo>
                  <a:lnTo>
                    <a:pt x="8" y="9"/>
                  </a:lnTo>
                  <a:lnTo>
                    <a:pt x="7" y="10"/>
                  </a:lnTo>
                  <a:lnTo>
                    <a:pt x="6" y="11"/>
                  </a:lnTo>
                  <a:lnTo>
                    <a:pt x="3" y="11"/>
                  </a:lnTo>
                  <a:lnTo>
                    <a:pt x="2" y="10"/>
                  </a:lnTo>
                  <a:lnTo>
                    <a:pt x="0" y="9"/>
                  </a:lnTo>
                  <a:lnTo>
                    <a:pt x="0" y="7"/>
                  </a:lnTo>
                  <a:lnTo>
                    <a:pt x="0" y="5"/>
                  </a:lnTo>
                  <a:lnTo>
                    <a:pt x="1" y="2"/>
                  </a:lnTo>
                  <a:lnTo>
                    <a:pt x="2" y="1"/>
                  </a:lnTo>
                  <a:lnTo>
                    <a:pt x="5" y="0"/>
                  </a:lnTo>
                  <a:lnTo>
                    <a:pt x="7" y="0"/>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552"/>
            <p:cNvSpPr>
              <a:spLocks/>
            </p:cNvSpPr>
            <p:nvPr/>
          </p:nvSpPr>
          <p:spPr bwMode="auto">
            <a:xfrm>
              <a:off x="1149350" y="5078413"/>
              <a:ext cx="7937" cy="11113"/>
            </a:xfrm>
            <a:custGeom>
              <a:avLst/>
              <a:gdLst>
                <a:gd name="T0" fmla="*/ 7 w 10"/>
                <a:gd name="T1" fmla="*/ 0 h 14"/>
                <a:gd name="T2" fmla="*/ 8 w 10"/>
                <a:gd name="T3" fmla="*/ 1 h 14"/>
                <a:gd name="T4" fmla="*/ 10 w 10"/>
                <a:gd name="T5" fmla="*/ 2 h 14"/>
                <a:gd name="T6" fmla="*/ 10 w 10"/>
                <a:gd name="T7" fmla="*/ 5 h 14"/>
                <a:gd name="T8" fmla="*/ 10 w 10"/>
                <a:gd name="T9" fmla="*/ 7 h 14"/>
                <a:gd name="T10" fmla="*/ 9 w 10"/>
                <a:gd name="T11" fmla="*/ 10 h 14"/>
                <a:gd name="T12" fmla="*/ 8 w 10"/>
                <a:gd name="T13" fmla="*/ 13 h 14"/>
                <a:gd name="T14" fmla="*/ 6 w 10"/>
                <a:gd name="T15" fmla="*/ 14 h 14"/>
                <a:gd name="T16" fmla="*/ 3 w 10"/>
                <a:gd name="T17" fmla="*/ 14 h 14"/>
                <a:gd name="T18" fmla="*/ 2 w 10"/>
                <a:gd name="T19" fmla="*/ 13 h 14"/>
                <a:gd name="T20" fmla="*/ 0 w 10"/>
                <a:gd name="T21" fmla="*/ 11 h 14"/>
                <a:gd name="T22" fmla="*/ 0 w 10"/>
                <a:gd name="T23" fmla="*/ 9 h 14"/>
                <a:gd name="T24" fmla="*/ 0 w 10"/>
                <a:gd name="T25" fmla="*/ 6 h 14"/>
                <a:gd name="T26" fmla="*/ 1 w 10"/>
                <a:gd name="T27" fmla="*/ 3 h 14"/>
                <a:gd name="T28" fmla="*/ 2 w 10"/>
                <a:gd name="T29" fmla="*/ 1 h 14"/>
                <a:gd name="T30" fmla="*/ 5 w 10"/>
                <a:gd name="T31" fmla="*/ 0 h 14"/>
                <a:gd name="T32" fmla="*/ 7 w 10"/>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7" y="0"/>
                  </a:moveTo>
                  <a:lnTo>
                    <a:pt x="8" y="1"/>
                  </a:lnTo>
                  <a:lnTo>
                    <a:pt x="10" y="2"/>
                  </a:lnTo>
                  <a:lnTo>
                    <a:pt x="10" y="5"/>
                  </a:lnTo>
                  <a:lnTo>
                    <a:pt x="10" y="7"/>
                  </a:lnTo>
                  <a:lnTo>
                    <a:pt x="9" y="10"/>
                  </a:lnTo>
                  <a:lnTo>
                    <a:pt x="8" y="13"/>
                  </a:lnTo>
                  <a:lnTo>
                    <a:pt x="6" y="14"/>
                  </a:lnTo>
                  <a:lnTo>
                    <a:pt x="3" y="14"/>
                  </a:lnTo>
                  <a:lnTo>
                    <a:pt x="2" y="13"/>
                  </a:lnTo>
                  <a:lnTo>
                    <a:pt x="0" y="11"/>
                  </a:lnTo>
                  <a:lnTo>
                    <a:pt x="0" y="9"/>
                  </a:lnTo>
                  <a:lnTo>
                    <a:pt x="0" y="6"/>
                  </a:lnTo>
                  <a:lnTo>
                    <a:pt x="1" y="3"/>
                  </a:lnTo>
                  <a:lnTo>
                    <a:pt x="2" y="1"/>
                  </a:lnTo>
                  <a:lnTo>
                    <a:pt x="5" y="0"/>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553"/>
            <p:cNvSpPr>
              <a:spLocks/>
            </p:cNvSpPr>
            <p:nvPr/>
          </p:nvSpPr>
          <p:spPr bwMode="auto">
            <a:xfrm>
              <a:off x="1065213" y="5248276"/>
              <a:ext cx="7937" cy="9525"/>
            </a:xfrm>
            <a:custGeom>
              <a:avLst/>
              <a:gdLst>
                <a:gd name="T0" fmla="*/ 6 w 9"/>
                <a:gd name="T1" fmla="*/ 0 h 12"/>
                <a:gd name="T2" fmla="*/ 7 w 9"/>
                <a:gd name="T3" fmla="*/ 1 h 12"/>
                <a:gd name="T4" fmla="*/ 8 w 9"/>
                <a:gd name="T5" fmla="*/ 2 h 12"/>
                <a:gd name="T6" fmla="*/ 9 w 9"/>
                <a:gd name="T7" fmla="*/ 5 h 12"/>
                <a:gd name="T8" fmla="*/ 9 w 9"/>
                <a:gd name="T9" fmla="*/ 7 h 12"/>
                <a:gd name="T10" fmla="*/ 8 w 9"/>
                <a:gd name="T11" fmla="*/ 8 h 12"/>
                <a:gd name="T12" fmla="*/ 7 w 9"/>
                <a:gd name="T13" fmla="*/ 11 h 12"/>
                <a:gd name="T14" fmla="*/ 5 w 9"/>
                <a:gd name="T15" fmla="*/ 12 h 12"/>
                <a:gd name="T16" fmla="*/ 4 w 9"/>
                <a:gd name="T17" fmla="*/ 12 h 12"/>
                <a:gd name="T18" fmla="*/ 1 w 9"/>
                <a:gd name="T19" fmla="*/ 11 h 12"/>
                <a:gd name="T20" fmla="*/ 0 w 9"/>
                <a:gd name="T21" fmla="*/ 9 h 12"/>
                <a:gd name="T22" fmla="*/ 0 w 9"/>
                <a:gd name="T23" fmla="*/ 7 h 12"/>
                <a:gd name="T24" fmla="*/ 0 w 9"/>
                <a:gd name="T25" fmla="*/ 5 h 12"/>
                <a:gd name="T26" fmla="*/ 0 w 9"/>
                <a:gd name="T27" fmla="*/ 2 h 12"/>
                <a:gd name="T28" fmla="*/ 1 w 9"/>
                <a:gd name="T29" fmla="*/ 0 h 12"/>
                <a:gd name="T30" fmla="*/ 4 w 9"/>
                <a:gd name="T31" fmla="*/ 0 h 12"/>
                <a:gd name="T32" fmla="*/ 6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6" y="0"/>
                  </a:moveTo>
                  <a:lnTo>
                    <a:pt x="7" y="1"/>
                  </a:lnTo>
                  <a:lnTo>
                    <a:pt x="8" y="2"/>
                  </a:lnTo>
                  <a:lnTo>
                    <a:pt x="9" y="5"/>
                  </a:lnTo>
                  <a:lnTo>
                    <a:pt x="9" y="7"/>
                  </a:lnTo>
                  <a:lnTo>
                    <a:pt x="8" y="8"/>
                  </a:lnTo>
                  <a:lnTo>
                    <a:pt x="7" y="11"/>
                  </a:lnTo>
                  <a:lnTo>
                    <a:pt x="5" y="12"/>
                  </a:lnTo>
                  <a:lnTo>
                    <a:pt x="4" y="12"/>
                  </a:lnTo>
                  <a:lnTo>
                    <a:pt x="1" y="11"/>
                  </a:lnTo>
                  <a:lnTo>
                    <a:pt x="0" y="9"/>
                  </a:lnTo>
                  <a:lnTo>
                    <a:pt x="0" y="7"/>
                  </a:lnTo>
                  <a:lnTo>
                    <a:pt x="0" y="5"/>
                  </a:lnTo>
                  <a:lnTo>
                    <a:pt x="0" y="2"/>
                  </a:lnTo>
                  <a:lnTo>
                    <a:pt x="1" y="0"/>
                  </a:lnTo>
                  <a:lnTo>
                    <a:pt x="4" y="0"/>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554"/>
            <p:cNvSpPr>
              <a:spLocks/>
            </p:cNvSpPr>
            <p:nvPr/>
          </p:nvSpPr>
          <p:spPr bwMode="auto">
            <a:xfrm>
              <a:off x="971550" y="5170488"/>
              <a:ext cx="6350" cy="9525"/>
            </a:xfrm>
            <a:custGeom>
              <a:avLst/>
              <a:gdLst>
                <a:gd name="T0" fmla="*/ 6 w 10"/>
                <a:gd name="T1" fmla="*/ 0 h 12"/>
                <a:gd name="T2" fmla="*/ 7 w 10"/>
                <a:gd name="T3" fmla="*/ 1 h 12"/>
                <a:gd name="T4" fmla="*/ 10 w 10"/>
                <a:gd name="T5" fmla="*/ 3 h 12"/>
                <a:gd name="T6" fmla="*/ 10 w 10"/>
                <a:gd name="T7" fmla="*/ 5 h 12"/>
                <a:gd name="T8" fmla="*/ 10 w 10"/>
                <a:gd name="T9" fmla="*/ 7 h 12"/>
                <a:gd name="T10" fmla="*/ 10 w 10"/>
                <a:gd name="T11" fmla="*/ 9 h 12"/>
                <a:gd name="T12" fmla="*/ 8 w 10"/>
                <a:gd name="T13" fmla="*/ 11 h 12"/>
                <a:gd name="T14" fmla="*/ 6 w 10"/>
                <a:gd name="T15" fmla="*/ 12 h 12"/>
                <a:gd name="T16" fmla="*/ 4 w 10"/>
                <a:gd name="T17" fmla="*/ 12 h 12"/>
                <a:gd name="T18" fmla="*/ 3 w 10"/>
                <a:gd name="T19" fmla="*/ 11 h 12"/>
                <a:gd name="T20" fmla="*/ 2 w 10"/>
                <a:gd name="T21" fmla="*/ 9 h 12"/>
                <a:gd name="T22" fmla="*/ 0 w 10"/>
                <a:gd name="T23" fmla="*/ 7 h 12"/>
                <a:gd name="T24" fmla="*/ 0 w 10"/>
                <a:gd name="T25" fmla="*/ 5 h 12"/>
                <a:gd name="T26" fmla="*/ 2 w 10"/>
                <a:gd name="T27" fmla="*/ 4 h 12"/>
                <a:gd name="T28" fmla="*/ 3 w 10"/>
                <a:gd name="T29" fmla="*/ 1 h 12"/>
                <a:gd name="T30" fmla="*/ 5 w 10"/>
                <a:gd name="T31" fmla="*/ 0 h 12"/>
                <a:gd name="T32" fmla="*/ 6 w 1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6" y="0"/>
                  </a:moveTo>
                  <a:lnTo>
                    <a:pt x="7" y="1"/>
                  </a:lnTo>
                  <a:lnTo>
                    <a:pt x="10" y="3"/>
                  </a:lnTo>
                  <a:lnTo>
                    <a:pt x="10" y="5"/>
                  </a:lnTo>
                  <a:lnTo>
                    <a:pt x="10" y="7"/>
                  </a:lnTo>
                  <a:lnTo>
                    <a:pt x="10" y="9"/>
                  </a:lnTo>
                  <a:lnTo>
                    <a:pt x="8" y="11"/>
                  </a:lnTo>
                  <a:lnTo>
                    <a:pt x="6" y="12"/>
                  </a:lnTo>
                  <a:lnTo>
                    <a:pt x="4" y="12"/>
                  </a:lnTo>
                  <a:lnTo>
                    <a:pt x="3" y="11"/>
                  </a:lnTo>
                  <a:lnTo>
                    <a:pt x="2" y="9"/>
                  </a:lnTo>
                  <a:lnTo>
                    <a:pt x="0" y="7"/>
                  </a:lnTo>
                  <a:lnTo>
                    <a:pt x="0" y="5"/>
                  </a:lnTo>
                  <a:lnTo>
                    <a:pt x="2" y="4"/>
                  </a:lnTo>
                  <a:lnTo>
                    <a:pt x="3" y="1"/>
                  </a:lnTo>
                  <a:lnTo>
                    <a:pt x="5" y="0"/>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55"/>
            <p:cNvSpPr>
              <a:spLocks/>
            </p:cNvSpPr>
            <p:nvPr/>
          </p:nvSpPr>
          <p:spPr bwMode="auto">
            <a:xfrm>
              <a:off x="873125" y="4970463"/>
              <a:ext cx="7937" cy="11113"/>
            </a:xfrm>
            <a:custGeom>
              <a:avLst/>
              <a:gdLst>
                <a:gd name="T0" fmla="*/ 6 w 9"/>
                <a:gd name="T1" fmla="*/ 0 h 13"/>
                <a:gd name="T2" fmla="*/ 8 w 9"/>
                <a:gd name="T3" fmla="*/ 2 h 13"/>
                <a:gd name="T4" fmla="*/ 9 w 9"/>
                <a:gd name="T5" fmla="*/ 3 h 13"/>
                <a:gd name="T6" fmla="*/ 9 w 9"/>
                <a:gd name="T7" fmla="*/ 6 h 13"/>
                <a:gd name="T8" fmla="*/ 9 w 9"/>
                <a:gd name="T9" fmla="*/ 8 h 13"/>
                <a:gd name="T10" fmla="*/ 9 w 9"/>
                <a:gd name="T11" fmla="*/ 10 h 13"/>
                <a:gd name="T12" fmla="*/ 8 w 9"/>
                <a:gd name="T13" fmla="*/ 12 h 13"/>
                <a:gd name="T14" fmla="*/ 6 w 9"/>
                <a:gd name="T15" fmla="*/ 13 h 13"/>
                <a:gd name="T16" fmla="*/ 4 w 9"/>
                <a:gd name="T17" fmla="*/ 13 h 13"/>
                <a:gd name="T18" fmla="*/ 2 w 9"/>
                <a:gd name="T19" fmla="*/ 12 h 13"/>
                <a:gd name="T20" fmla="*/ 1 w 9"/>
                <a:gd name="T21" fmla="*/ 10 h 13"/>
                <a:gd name="T22" fmla="*/ 0 w 9"/>
                <a:gd name="T23" fmla="*/ 9 h 13"/>
                <a:gd name="T24" fmla="*/ 0 w 9"/>
                <a:gd name="T25" fmla="*/ 7 h 13"/>
                <a:gd name="T26" fmla="*/ 1 w 9"/>
                <a:gd name="T27" fmla="*/ 5 h 13"/>
                <a:gd name="T28" fmla="*/ 2 w 9"/>
                <a:gd name="T29" fmla="*/ 2 h 13"/>
                <a:gd name="T30" fmla="*/ 5 w 9"/>
                <a:gd name="T31" fmla="*/ 1 h 13"/>
                <a:gd name="T32" fmla="*/ 6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6" y="0"/>
                  </a:moveTo>
                  <a:lnTo>
                    <a:pt x="8" y="2"/>
                  </a:lnTo>
                  <a:lnTo>
                    <a:pt x="9" y="3"/>
                  </a:lnTo>
                  <a:lnTo>
                    <a:pt x="9" y="6"/>
                  </a:lnTo>
                  <a:lnTo>
                    <a:pt x="9" y="8"/>
                  </a:lnTo>
                  <a:lnTo>
                    <a:pt x="9" y="10"/>
                  </a:lnTo>
                  <a:lnTo>
                    <a:pt x="8" y="12"/>
                  </a:lnTo>
                  <a:lnTo>
                    <a:pt x="6" y="13"/>
                  </a:lnTo>
                  <a:lnTo>
                    <a:pt x="4" y="13"/>
                  </a:lnTo>
                  <a:lnTo>
                    <a:pt x="2" y="12"/>
                  </a:lnTo>
                  <a:lnTo>
                    <a:pt x="1" y="10"/>
                  </a:lnTo>
                  <a:lnTo>
                    <a:pt x="0" y="9"/>
                  </a:lnTo>
                  <a:lnTo>
                    <a:pt x="0" y="7"/>
                  </a:lnTo>
                  <a:lnTo>
                    <a:pt x="1" y="5"/>
                  </a:lnTo>
                  <a:lnTo>
                    <a:pt x="2" y="2"/>
                  </a:lnTo>
                  <a:lnTo>
                    <a:pt x="5" y="1"/>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556"/>
            <p:cNvSpPr>
              <a:spLocks/>
            </p:cNvSpPr>
            <p:nvPr/>
          </p:nvSpPr>
          <p:spPr bwMode="auto">
            <a:xfrm>
              <a:off x="825500" y="5110163"/>
              <a:ext cx="7937" cy="9525"/>
            </a:xfrm>
            <a:custGeom>
              <a:avLst/>
              <a:gdLst>
                <a:gd name="T0" fmla="*/ 6 w 9"/>
                <a:gd name="T1" fmla="*/ 0 h 12"/>
                <a:gd name="T2" fmla="*/ 7 w 9"/>
                <a:gd name="T3" fmla="*/ 1 h 12"/>
                <a:gd name="T4" fmla="*/ 9 w 9"/>
                <a:gd name="T5" fmla="*/ 2 h 12"/>
                <a:gd name="T6" fmla="*/ 9 w 9"/>
                <a:gd name="T7" fmla="*/ 5 h 12"/>
                <a:gd name="T8" fmla="*/ 9 w 9"/>
                <a:gd name="T9" fmla="*/ 7 h 12"/>
                <a:gd name="T10" fmla="*/ 9 w 9"/>
                <a:gd name="T11" fmla="*/ 9 h 12"/>
                <a:gd name="T12" fmla="*/ 7 w 9"/>
                <a:gd name="T13" fmla="*/ 11 h 12"/>
                <a:gd name="T14" fmla="*/ 6 w 9"/>
                <a:gd name="T15" fmla="*/ 12 h 12"/>
                <a:gd name="T16" fmla="*/ 4 w 9"/>
                <a:gd name="T17" fmla="*/ 12 h 12"/>
                <a:gd name="T18" fmla="*/ 2 w 9"/>
                <a:gd name="T19" fmla="*/ 11 h 12"/>
                <a:gd name="T20" fmla="*/ 1 w 9"/>
                <a:gd name="T21" fmla="*/ 9 h 12"/>
                <a:gd name="T22" fmla="*/ 0 w 9"/>
                <a:gd name="T23" fmla="*/ 8 h 12"/>
                <a:gd name="T24" fmla="*/ 0 w 9"/>
                <a:gd name="T25" fmla="*/ 6 h 12"/>
                <a:gd name="T26" fmla="*/ 1 w 9"/>
                <a:gd name="T27" fmla="*/ 4 h 12"/>
                <a:gd name="T28" fmla="*/ 2 w 9"/>
                <a:gd name="T29" fmla="*/ 1 h 12"/>
                <a:gd name="T30" fmla="*/ 5 w 9"/>
                <a:gd name="T31" fmla="*/ 0 h 12"/>
                <a:gd name="T32" fmla="*/ 6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6" y="0"/>
                  </a:moveTo>
                  <a:lnTo>
                    <a:pt x="7" y="1"/>
                  </a:lnTo>
                  <a:lnTo>
                    <a:pt x="9" y="2"/>
                  </a:lnTo>
                  <a:lnTo>
                    <a:pt x="9" y="5"/>
                  </a:lnTo>
                  <a:lnTo>
                    <a:pt x="9" y="7"/>
                  </a:lnTo>
                  <a:lnTo>
                    <a:pt x="9" y="9"/>
                  </a:lnTo>
                  <a:lnTo>
                    <a:pt x="7" y="11"/>
                  </a:lnTo>
                  <a:lnTo>
                    <a:pt x="6" y="12"/>
                  </a:lnTo>
                  <a:lnTo>
                    <a:pt x="4" y="12"/>
                  </a:lnTo>
                  <a:lnTo>
                    <a:pt x="2" y="11"/>
                  </a:lnTo>
                  <a:lnTo>
                    <a:pt x="1" y="9"/>
                  </a:lnTo>
                  <a:lnTo>
                    <a:pt x="0" y="8"/>
                  </a:lnTo>
                  <a:lnTo>
                    <a:pt x="0" y="6"/>
                  </a:lnTo>
                  <a:lnTo>
                    <a:pt x="1" y="4"/>
                  </a:lnTo>
                  <a:lnTo>
                    <a:pt x="2" y="1"/>
                  </a:lnTo>
                  <a:lnTo>
                    <a:pt x="5" y="0"/>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557"/>
            <p:cNvSpPr>
              <a:spLocks/>
            </p:cNvSpPr>
            <p:nvPr/>
          </p:nvSpPr>
          <p:spPr bwMode="auto">
            <a:xfrm>
              <a:off x="762000" y="5162551"/>
              <a:ext cx="6350" cy="9525"/>
            </a:xfrm>
            <a:custGeom>
              <a:avLst/>
              <a:gdLst>
                <a:gd name="T0" fmla="*/ 6 w 10"/>
                <a:gd name="T1" fmla="*/ 0 h 12"/>
                <a:gd name="T2" fmla="*/ 7 w 10"/>
                <a:gd name="T3" fmla="*/ 1 h 12"/>
                <a:gd name="T4" fmla="*/ 10 w 10"/>
                <a:gd name="T5" fmla="*/ 2 h 12"/>
                <a:gd name="T6" fmla="*/ 10 w 10"/>
                <a:gd name="T7" fmla="*/ 5 h 12"/>
                <a:gd name="T8" fmla="*/ 10 w 10"/>
                <a:gd name="T9" fmla="*/ 7 h 12"/>
                <a:gd name="T10" fmla="*/ 8 w 10"/>
                <a:gd name="T11" fmla="*/ 9 h 12"/>
                <a:gd name="T12" fmla="*/ 7 w 10"/>
                <a:gd name="T13" fmla="*/ 10 h 12"/>
                <a:gd name="T14" fmla="*/ 5 w 10"/>
                <a:gd name="T15" fmla="*/ 12 h 12"/>
                <a:gd name="T16" fmla="*/ 4 w 10"/>
                <a:gd name="T17" fmla="*/ 12 h 12"/>
                <a:gd name="T18" fmla="*/ 3 w 10"/>
                <a:gd name="T19" fmla="*/ 10 h 12"/>
                <a:gd name="T20" fmla="*/ 2 w 10"/>
                <a:gd name="T21" fmla="*/ 9 h 12"/>
                <a:gd name="T22" fmla="*/ 0 w 10"/>
                <a:gd name="T23" fmla="*/ 8 h 12"/>
                <a:gd name="T24" fmla="*/ 0 w 10"/>
                <a:gd name="T25" fmla="*/ 6 h 12"/>
                <a:gd name="T26" fmla="*/ 2 w 10"/>
                <a:gd name="T27" fmla="*/ 3 h 12"/>
                <a:gd name="T28" fmla="*/ 3 w 10"/>
                <a:gd name="T29" fmla="*/ 1 h 12"/>
                <a:gd name="T30" fmla="*/ 5 w 10"/>
                <a:gd name="T31" fmla="*/ 0 h 12"/>
                <a:gd name="T32" fmla="*/ 6 w 1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6" y="0"/>
                  </a:moveTo>
                  <a:lnTo>
                    <a:pt x="7" y="1"/>
                  </a:lnTo>
                  <a:lnTo>
                    <a:pt x="10" y="2"/>
                  </a:lnTo>
                  <a:lnTo>
                    <a:pt x="10" y="5"/>
                  </a:lnTo>
                  <a:lnTo>
                    <a:pt x="10" y="7"/>
                  </a:lnTo>
                  <a:lnTo>
                    <a:pt x="8" y="9"/>
                  </a:lnTo>
                  <a:lnTo>
                    <a:pt x="7" y="10"/>
                  </a:lnTo>
                  <a:lnTo>
                    <a:pt x="5" y="12"/>
                  </a:lnTo>
                  <a:lnTo>
                    <a:pt x="4" y="12"/>
                  </a:lnTo>
                  <a:lnTo>
                    <a:pt x="3" y="10"/>
                  </a:lnTo>
                  <a:lnTo>
                    <a:pt x="2" y="9"/>
                  </a:lnTo>
                  <a:lnTo>
                    <a:pt x="0" y="8"/>
                  </a:lnTo>
                  <a:lnTo>
                    <a:pt x="0" y="6"/>
                  </a:lnTo>
                  <a:lnTo>
                    <a:pt x="2" y="3"/>
                  </a:lnTo>
                  <a:lnTo>
                    <a:pt x="3" y="1"/>
                  </a:lnTo>
                  <a:lnTo>
                    <a:pt x="5" y="0"/>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558"/>
            <p:cNvSpPr>
              <a:spLocks/>
            </p:cNvSpPr>
            <p:nvPr/>
          </p:nvSpPr>
          <p:spPr bwMode="auto">
            <a:xfrm>
              <a:off x="762000" y="5162551"/>
              <a:ext cx="6350" cy="9525"/>
            </a:xfrm>
            <a:custGeom>
              <a:avLst/>
              <a:gdLst>
                <a:gd name="T0" fmla="*/ 6 w 10"/>
                <a:gd name="T1" fmla="*/ 0 h 12"/>
                <a:gd name="T2" fmla="*/ 7 w 10"/>
                <a:gd name="T3" fmla="*/ 1 h 12"/>
                <a:gd name="T4" fmla="*/ 10 w 10"/>
                <a:gd name="T5" fmla="*/ 2 h 12"/>
                <a:gd name="T6" fmla="*/ 10 w 10"/>
                <a:gd name="T7" fmla="*/ 5 h 12"/>
                <a:gd name="T8" fmla="*/ 10 w 10"/>
                <a:gd name="T9" fmla="*/ 7 h 12"/>
                <a:gd name="T10" fmla="*/ 8 w 10"/>
                <a:gd name="T11" fmla="*/ 9 h 12"/>
                <a:gd name="T12" fmla="*/ 7 w 10"/>
                <a:gd name="T13" fmla="*/ 10 h 12"/>
                <a:gd name="T14" fmla="*/ 5 w 10"/>
                <a:gd name="T15" fmla="*/ 12 h 12"/>
                <a:gd name="T16" fmla="*/ 4 w 10"/>
                <a:gd name="T17" fmla="*/ 12 h 12"/>
                <a:gd name="T18" fmla="*/ 3 w 10"/>
                <a:gd name="T19" fmla="*/ 10 h 12"/>
                <a:gd name="T20" fmla="*/ 2 w 10"/>
                <a:gd name="T21" fmla="*/ 9 h 12"/>
                <a:gd name="T22" fmla="*/ 0 w 10"/>
                <a:gd name="T23" fmla="*/ 8 h 12"/>
                <a:gd name="T24" fmla="*/ 0 w 10"/>
                <a:gd name="T25" fmla="*/ 6 h 12"/>
                <a:gd name="T26" fmla="*/ 2 w 10"/>
                <a:gd name="T27" fmla="*/ 3 h 12"/>
                <a:gd name="T28" fmla="*/ 3 w 10"/>
                <a:gd name="T29" fmla="*/ 1 h 12"/>
                <a:gd name="T30" fmla="*/ 5 w 10"/>
                <a:gd name="T31" fmla="*/ 0 h 12"/>
                <a:gd name="T32" fmla="*/ 6 w 1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6" y="0"/>
                  </a:moveTo>
                  <a:lnTo>
                    <a:pt x="7" y="1"/>
                  </a:lnTo>
                  <a:lnTo>
                    <a:pt x="10" y="2"/>
                  </a:lnTo>
                  <a:lnTo>
                    <a:pt x="10" y="5"/>
                  </a:lnTo>
                  <a:lnTo>
                    <a:pt x="10" y="7"/>
                  </a:lnTo>
                  <a:lnTo>
                    <a:pt x="8" y="9"/>
                  </a:lnTo>
                  <a:lnTo>
                    <a:pt x="7" y="10"/>
                  </a:lnTo>
                  <a:lnTo>
                    <a:pt x="5" y="12"/>
                  </a:lnTo>
                  <a:lnTo>
                    <a:pt x="4" y="12"/>
                  </a:lnTo>
                  <a:lnTo>
                    <a:pt x="3" y="10"/>
                  </a:lnTo>
                  <a:lnTo>
                    <a:pt x="2" y="9"/>
                  </a:lnTo>
                  <a:lnTo>
                    <a:pt x="0" y="8"/>
                  </a:lnTo>
                  <a:lnTo>
                    <a:pt x="0" y="6"/>
                  </a:lnTo>
                  <a:lnTo>
                    <a:pt x="2" y="3"/>
                  </a:lnTo>
                  <a:lnTo>
                    <a:pt x="3" y="1"/>
                  </a:lnTo>
                  <a:lnTo>
                    <a:pt x="5" y="0"/>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559"/>
            <p:cNvSpPr>
              <a:spLocks/>
            </p:cNvSpPr>
            <p:nvPr/>
          </p:nvSpPr>
          <p:spPr bwMode="auto">
            <a:xfrm>
              <a:off x="1057275" y="5118101"/>
              <a:ext cx="9525" cy="11113"/>
            </a:xfrm>
            <a:custGeom>
              <a:avLst/>
              <a:gdLst>
                <a:gd name="T0" fmla="*/ 7 w 10"/>
                <a:gd name="T1" fmla="*/ 0 h 14"/>
                <a:gd name="T2" fmla="*/ 8 w 10"/>
                <a:gd name="T3" fmla="*/ 2 h 14"/>
                <a:gd name="T4" fmla="*/ 10 w 10"/>
                <a:gd name="T5" fmla="*/ 4 h 14"/>
                <a:gd name="T6" fmla="*/ 10 w 10"/>
                <a:gd name="T7" fmla="*/ 6 h 14"/>
                <a:gd name="T8" fmla="*/ 10 w 10"/>
                <a:gd name="T9" fmla="*/ 8 h 14"/>
                <a:gd name="T10" fmla="*/ 9 w 10"/>
                <a:gd name="T11" fmla="*/ 12 h 14"/>
                <a:gd name="T12" fmla="*/ 8 w 10"/>
                <a:gd name="T13" fmla="*/ 13 h 14"/>
                <a:gd name="T14" fmla="*/ 6 w 10"/>
                <a:gd name="T15" fmla="*/ 14 h 14"/>
                <a:gd name="T16" fmla="*/ 3 w 10"/>
                <a:gd name="T17" fmla="*/ 14 h 14"/>
                <a:gd name="T18" fmla="*/ 2 w 10"/>
                <a:gd name="T19" fmla="*/ 13 h 14"/>
                <a:gd name="T20" fmla="*/ 0 w 10"/>
                <a:gd name="T21" fmla="*/ 12 h 14"/>
                <a:gd name="T22" fmla="*/ 0 w 10"/>
                <a:gd name="T23" fmla="*/ 8 h 14"/>
                <a:gd name="T24" fmla="*/ 0 w 10"/>
                <a:gd name="T25" fmla="*/ 5 h 14"/>
                <a:gd name="T26" fmla="*/ 1 w 10"/>
                <a:gd name="T27" fmla="*/ 4 h 14"/>
                <a:gd name="T28" fmla="*/ 2 w 10"/>
                <a:gd name="T29" fmla="*/ 2 h 14"/>
                <a:gd name="T30" fmla="*/ 5 w 10"/>
                <a:gd name="T31" fmla="*/ 0 h 14"/>
                <a:gd name="T32" fmla="*/ 7 w 10"/>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7" y="0"/>
                  </a:moveTo>
                  <a:lnTo>
                    <a:pt x="8" y="2"/>
                  </a:lnTo>
                  <a:lnTo>
                    <a:pt x="10" y="4"/>
                  </a:lnTo>
                  <a:lnTo>
                    <a:pt x="10" y="6"/>
                  </a:lnTo>
                  <a:lnTo>
                    <a:pt x="10" y="8"/>
                  </a:lnTo>
                  <a:lnTo>
                    <a:pt x="9" y="12"/>
                  </a:lnTo>
                  <a:lnTo>
                    <a:pt x="8" y="13"/>
                  </a:lnTo>
                  <a:lnTo>
                    <a:pt x="6" y="14"/>
                  </a:lnTo>
                  <a:lnTo>
                    <a:pt x="3" y="14"/>
                  </a:lnTo>
                  <a:lnTo>
                    <a:pt x="2" y="13"/>
                  </a:lnTo>
                  <a:lnTo>
                    <a:pt x="0" y="12"/>
                  </a:lnTo>
                  <a:lnTo>
                    <a:pt x="0" y="8"/>
                  </a:lnTo>
                  <a:lnTo>
                    <a:pt x="0" y="5"/>
                  </a:lnTo>
                  <a:lnTo>
                    <a:pt x="1" y="4"/>
                  </a:lnTo>
                  <a:lnTo>
                    <a:pt x="2" y="2"/>
                  </a:lnTo>
                  <a:lnTo>
                    <a:pt x="5" y="0"/>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560"/>
            <p:cNvSpPr>
              <a:spLocks/>
            </p:cNvSpPr>
            <p:nvPr/>
          </p:nvSpPr>
          <p:spPr bwMode="auto">
            <a:xfrm>
              <a:off x="1106488" y="5251451"/>
              <a:ext cx="7937" cy="12700"/>
            </a:xfrm>
            <a:custGeom>
              <a:avLst/>
              <a:gdLst>
                <a:gd name="T0" fmla="*/ 7 w 10"/>
                <a:gd name="T1" fmla="*/ 0 h 15"/>
                <a:gd name="T2" fmla="*/ 8 w 10"/>
                <a:gd name="T3" fmla="*/ 1 h 15"/>
                <a:gd name="T4" fmla="*/ 10 w 10"/>
                <a:gd name="T5" fmla="*/ 3 h 15"/>
                <a:gd name="T6" fmla="*/ 10 w 10"/>
                <a:gd name="T7" fmla="*/ 6 h 15"/>
                <a:gd name="T8" fmla="*/ 10 w 10"/>
                <a:gd name="T9" fmla="*/ 9 h 15"/>
                <a:gd name="T10" fmla="*/ 9 w 10"/>
                <a:gd name="T11" fmla="*/ 11 h 15"/>
                <a:gd name="T12" fmla="*/ 8 w 10"/>
                <a:gd name="T13" fmla="*/ 14 h 15"/>
                <a:gd name="T14" fmla="*/ 6 w 10"/>
                <a:gd name="T15" fmla="*/ 15 h 15"/>
                <a:gd name="T16" fmla="*/ 3 w 10"/>
                <a:gd name="T17" fmla="*/ 15 h 15"/>
                <a:gd name="T18" fmla="*/ 2 w 10"/>
                <a:gd name="T19" fmla="*/ 14 h 15"/>
                <a:gd name="T20" fmla="*/ 0 w 10"/>
                <a:gd name="T21" fmla="*/ 11 h 15"/>
                <a:gd name="T22" fmla="*/ 0 w 10"/>
                <a:gd name="T23" fmla="*/ 9 h 15"/>
                <a:gd name="T24" fmla="*/ 0 w 10"/>
                <a:gd name="T25" fmla="*/ 7 h 15"/>
                <a:gd name="T26" fmla="*/ 1 w 10"/>
                <a:gd name="T27" fmla="*/ 3 h 15"/>
                <a:gd name="T28" fmla="*/ 2 w 10"/>
                <a:gd name="T29" fmla="*/ 1 h 15"/>
                <a:gd name="T30" fmla="*/ 5 w 10"/>
                <a:gd name="T31" fmla="*/ 0 h 15"/>
                <a:gd name="T32" fmla="*/ 7 w 10"/>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5">
                  <a:moveTo>
                    <a:pt x="7" y="0"/>
                  </a:moveTo>
                  <a:lnTo>
                    <a:pt x="8" y="1"/>
                  </a:lnTo>
                  <a:lnTo>
                    <a:pt x="10" y="3"/>
                  </a:lnTo>
                  <a:lnTo>
                    <a:pt x="10" y="6"/>
                  </a:lnTo>
                  <a:lnTo>
                    <a:pt x="10" y="9"/>
                  </a:lnTo>
                  <a:lnTo>
                    <a:pt x="9" y="11"/>
                  </a:lnTo>
                  <a:lnTo>
                    <a:pt x="8" y="14"/>
                  </a:lnTo>
                  <a:lnTo>
                    <a:pt x="6" y="15"/>
                  </a:lnTo>
                  <a:lnTo>
                    <a:pt x="3" y="15"/>
                  </a:lnTo>
                  <a:lnTo>
                    <a:pt x="2" y="14"/>
                  </a:lnTo>
                  <a:lnTo>
                    <a:pt x="0" y="11"/>
                  </a:lnTo>
                  <a:lnTo>
                    <a:pt x="0" y="9"/>
                  </a:lnTo>
                  <a:lnTo>
                    <a:pt x="0" y="7"/>
                  </a:lnTo>
                  <a:lnTo>
                    <a:pt x="1" y="3"/>
                  </a:lnTo>
                  <a:lnTo>
                    <a:pt x="2" y="1"/>
                  </a:lnTo>
                  <a:lnTo>
                    <a:pt x="5" y="0"/>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561"/>
            <p:cNvSpPr>
              <a:spLocks/>
            </p:cNvSpPr>
            <p:nvPr/>
          </p:nvSpPr>
          <p:spPr bwMode="auto">
            <a:xfrm>
              <a:off x="1128713" y="5189538"/>
              <a:ext cx="9525" cy="11113"/>
            </a:xfrm>
            <a:custGeom>
              <a:avLst/>
              <a:gdLst>
                <a:gd name="T0" fmla="*/ 7 w 11"/>
                <a:gd name="T1" fmla="*/ 0 h 13"/>
                <a:gd name="T2" fmla="*/ 9 w 11"/>
                <a:gd name="T3" fmla="*/ 2 h 13"/>
                <a:gd name="T4" fmla="*/ 11 w 11"/>
                <a:gd name="T5" fmla="*/ 3 h 13"/>
                <a:gd name="T6" fmla="*/ 11 w 11"/>
                <a:gd name="T7" fmla="*/ 5 h 13"/>
                <a:gd name="T8" fmla="*/ 11 w 11"/>
                <a:gd name="T9" fmla="*/ 8 h 13"/>
                <a:gd name="T10" fmla="*/ 10 w 11"/>
                <a:gd name="T11" fmla="*/ 11 h 13"/>
                <a:gd name="T12" fmla="*/ 9 w 11"/>
                <a:gd name="T13" fmla="*/ 12 h 13"/>
                <a:gd name="T14" fmla="*/ 7 w 11"/>
                <a:gd name="T15" fmla="*/ 13 h 13"/>
                <a:gd name="T16" fmla="*/ 4 w 11"/>
                <a:gd name="T17" fmla="*/ 13 h 13"/>
                <a:gd name="T18" fmla="*/ 2 w 11"/>
                <a:gd name="T19" fmla="*/ 12 h 13"/>
                <a:gd name="T20" fmla="*/ 1 w 11"/>
                <a:gd name="T21" fmla="*/ 11 h 13"/>
                <a:gd name="T22" fmla="*/ 0 w 11"/>
                <a:gd name="T23" fmla="*/ 8 h 13"/>
                <a:gd name="T24" fmla="*/ 0 w 11"/>
                <a:gd name="T25" fmla="*/ 6 h 13"/>
                <a:gd name="T26" fmla="*/ 1 w 11"/>
                <a:gd name="T27" fmla="*/ 3 h 13"/>
                <a:gd name="T28" fmla="*/ 3 w 11"/>
                <a:gd name="T29" fmla="*/ 2 h 13"/>
                <a:gd name="T30" fmla="*/ 4 w 11"/>
                <a:gd name="T31" fmla="*/ 0 h 13"/>
                <a:gd name="T32" fmla="*/ 7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7" y="0"/>
                  </a:moveTo>
                  <a:lnTo>
                    <a:pt x="9" y="2"/>
                  </a:lnTo>
                  <a:lnTo>
                    <a:pt x="11" y="3"/>
                  </a:lnTo>
                  <a:lnTo>
                    <a:pt x="11" y="5"/>
                  </a:lnTo>
                  <a:lnTo>
                    <a:pt x="11" y="8"/>
                  </a:lnTo>
                  <a:lnTo>
                    <a:pt x="10" y="11"/>
                  </a:lnTo>
                  <a:lnTo>
                    <a:pt x="9" y="12"/>
                  </a:lnTo>
                  <a:lnTo>
                    <a:pt x="7" y="13"/>
                  </a:lnTo>
                  <a:lnTo>
                    <a:pt x="4" y="13"/>
                  </a:lnTo>
                  <a:lnTo>
                    <a:pt x="2" y="12"/>
                  </a:lnTo>
                  <a:lnTo>
                    <a:pt x="1" y="11"/>
                  </a:lnTo>
                  <a:lnTo>
                    <a:pt x="0" y="8"/>
                  </a:lnTo>
                  <a:lnTo>
                    <a:pt x="0" y="6"/>
                  </a:lnTo>
                  <a:lnTo>
                    <a:pt x="1" y="3"/>
                  </a:lnTo>
                  <a:lnTo>
                    <a:pt x="3" y="2"/>
                  </a:lnTo>
                  <a:lnTo>
                    <a:pt x="4" y="0"/>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562"/>
            <p:cNvSpPr>
              <a:spLocks/>
            </p:cNvSpPr>
            <p:nvPr/>
          </p:nvSpPr>
          <p:spPr bwMode="auto">
            <a:xfrm>
              <a:off x="1049338" y="5338763"/>
              <a:ext cx="7937" cy="7938"/>
            </a:xfrm>
            <a:custGeom>
              <a:avLst/>
              <a:gdLst>
                <a:gd name="T0" fmla="*/ 5 w 9"/>
                <a:gd name="T1" fmla="*/ 0 h 12"/>
                <a:gd name="T2" fmla="*/ 6 w 9"/>
                <a:gd name="T3" fmla="*/ 1 h 12"/>
                <a:gd name="T4" fmla="*/ 9 w 9"/>
                <a:gd name="T5" fmla="*/ 2 h 12"/>
                <a:gd name="T6" fmla="*/ 9 w 9"/>
                <a:gd name="T7" fmla="*/ 5 h 12"/>
                <a:gd name="T8" fmla="*/ 9 w 9"/>
                <a:gd name="T9" fmla="*/ 7 h 12"/>
                <a:gd name="T10" fmla="*/ 9 w 9"/>
                <a:gd name="T11" fmla="*/ 9 h 12"/>
                <a:gd name="T12" fmla="*/ 6 w 9"/>
                <a:gd name="T13" fmla="*/ 10 h 12"/>
                <a:gd name="T14" fmla="*/ 5 w 9"/>
                <a:gd name="T15" fmla="*/ 12 h 12"/>
                <a:gd name="T16" fmla="*/ 3 w 9"/>
                <a:gd name="T17" fmla="*/ 12 h 12"/>
                <a:gd name="T18" fmla="*/ 2 w 9"/>
                <a:gd name="T19" fmla="*/ 10 h 12"/>
                <a:gd name="T20" fmla="*/ 1 w 9"/>
                <a:gd name="T21" fmla="*/ 9 h 12"/>
                <a:gd name="T22" fmla="*/ 0 w 9"/>
                <a:gd name="T23" fmla="*/ 8 h 12"/>
                <a:gd name="T24" fmla="*/ 0 w 9"/>
                <a:gd name="T25" fmla="*/ 6 h 12"/>
                <a:gd name="T26" fmla="*/ 1 w 9"/>
                <a:gd name="T27" fmla="*/ 4 h 12"/>
                <a:gd name="T28" fmla="*/ 2 w 9"/>
                <a:gd name="T29" fmla="*/ 1 h 12"/>
                <a:gd name="T30" fmla="*/ 4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6" y="1"/>
                  </a:lnTo>
                  <a:lnTo>
                    <a:pt x="9" y="2"/>
                  </a:lnTo>
                  <a:lnTo>
                    <a:pt x="9" y="5"/>
                  </a:lnTo>
                  <a:lnTo>
                    <a:pt x="9" y="7"/>
                  </a:lnTo>
                  <a:lnTo>
                    <a:pt x="9" y="9"/>
                  </a:lnTo>
                  <a:lnTo>
                    <a:pt x="6" y="10"/>
                  </a:lnTo>
                  <a:lnTo>
                    <a:pt x="5" y="12"/>
                  </a:lnTo>
                  <a:lnTo>
                    <a:pt x="3" y="12"/>
                  </a:lnTo>
                  <a:lnTo>
                    <a:pt x="2" y="10"/>
                  </a:lnTo>
                  <a:lnTo>
                    <a:pt x="1" y="9"/>
                  </a:lnTo>
                  <a:lnTo>
                    <a:pt x="0" y="8"/>
                  </a:lnTo>
                  <a:lnTo>
                    <a:pt x="0" y="6"/>
                  </a:lnTo>
                  <a:lnTo>
                    <a:pt x="1" y="4"/>
                  </a:lnTo>
                  <a:lnTo>
                    <a:pt x="2" y="1"/>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563"/>
            <p:cNvSpPr>
              <a:spLocks/>
            </p:cNvSpPr>
            <p:nvPr/>
          </p:nvSpPr>
          <p:spPr bwMode="auto">
            <a:xfrm>
              <a:off x="955675" y="5260976"/>
              <a:ext cx="7937" cy="9525"/>
            </a:xfrm>
            <a:custGeom>
              <a:avLst/>
              <a:gdLst>
                <a:gd name="T0" fmla="*/ 6 w 9"/>
                <a:gd name="T1" fmla="*/ 0 h 12"/>
                <a:gd name="T2" fmla="*/ 7 w 9"/>
                <a:gd name="T3" fmla="*/ 0 h 12"/>
                <a:gd name="T4" fmla="*/ 8 w 9"/>
                <a:gd name="T5" fmla="*/ 3 h 12"/>
                <a:gd name="T6" fmla="*/ 9 w 9"/>
                <a:gd name="T7" fmla="*/ 4 h 12"/>
                <a:gd name="T8" fmla="*/ 9 w 9"/>
                <a:gd name="T9" fmla="*/ 6 h 12"/>
                <a:gd name="T10" fmla="*/ 8 w 9"/>
                <a:gd name="T11" fmla="*/ 8 h 12"/>
                <a:gd name="T12" fmla="*/ 7 w 9"/>
                <a:gd name="T13" fmla="*/ 11 h 12"/>
                <a:gd name="T14" fmla="*/ 5 w 9"/>
                <a:gd name="T15" fmla="*/ 12 h 12"/>
                <a:gd name="T16" fmla="*/ 3 w 9"/>
                <a:gd name="T17" fmla="*/ 12 h 12"/>
                <a:gd name="T18" fmla="*/ 2 w 9"/>
                <a:gd name="T19" fmla="*/ 11 h 12"/>
                <a:gd name="T20" fmla="*/ 0 w 9"/>
                <a:gd name="T21" fmla="*/ 10 h 12"/>
                <a:gd name="T22" fmla="*/ 0 w 9"/>
                <a:gd name="T23" fmla="*/ 7 h 12"/>
                <a:gd name="T24" fmla="*/ 0 w 9"/>
                <a:gd name="T25" fmla="*/ 5 h 12"/>
                <a:gd name="T26" fmla="*/ 1 w 9"/>
                <a:gd name="T27" fmla="*/ 3 h 12"/>
                <a:gd name="T28" fmla="*/ 2 w 9"/>
                <a:gd name="T29" fmla="*/ 0 h 12"/>
                <a:gd name="T30" fmla="*/ 3 w 9"/>
                <a:gd name="T31" fmla="*/ 0 h 12"/>
                <a:gd name="T32" fmla="*/ 6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6" y="0"/>
                  </a:moveTo>
                  <a:lnTo>
                    <a:pt x="7" y="0"/>
                  </a:lnTo>
                  <a:lnTo>
                    <a:pt x="8" y="3"/>
                  </a:lnTo>
                  <a:lnTo>
                    <a:pt x="9" y="4"/>
                  </a:lnTo>
                  <a:lnTo>
                    <a:pt x="9" y="6"/>
                  </a:lnTo>
                  <a:lnTo>
                    <a:pt x="8" y="8"/>
                  </a:lnTo>
                  <a:lnTo>
                    <a:pt x="7" y="11"/>
                  </a:lnTo>
                  <a:lnTo>
                    <a:pt x="5" y="12"/>
                  </a:lnTo>
                  <a:lnTo>
                    <a:pt x="3" y="12"/>
                  </a:lnTo>
                  <a:lnTo>
                    <a:pt x="2" y="11"/>
                  </a:lnTo>
                  <a:lnTo>
                    <a:pt x="0" y="10"/>
                  </a:lnTo>
                  <a:lnTo>
                    <a:pt x="0" y="7"/>
                  </a:lnTo>
                  <a:lnTo>
                    <a:pt x="0" y="5"/>
                  </a:lnTo>
                  <a:lnTo>
                    <a:pt x="1" y="3"/>
                  </a:lnTo>
                  <a:lnTo>
                    <a:pt x="2" y="0"/>
                  </a:lnTo>
                  <a:lnTo>
                    <a:pt x="3" y="0"/>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564"/>
            <p:cNvSpPr>
              <a:spLocks/>
            </p:cNvSpPr>
            <p:nvPr/>
          </p:nvSpPr>
          <p:spPr bwMode="auto">
            <a:xfrm>
              <a:off x="858838" y="5062538"/>
              <a:ext cx="6350" cy="9525"/>
            </a:xfrm>
            <a:custGeom>
              <a:avLst/>
              <a:gdLst>
                <a:gd name="T0" fmla="*/ 5 w 9"/>
                <a:gd name="T1" fmla="*/ 0 h 12"/>
                <a:gd name="T2" fmla="*/ 7 w 9"/>
                <a:gd name="T3" fmla="*/ 1 h 12"/>
                <a:gd name="T4" fmla="*/ 8 w 9"/>
                <a:gd name="T5" fmla="*/ 3 h 12"/>
                <a:gd name="T6" fmla="*/ 9 w 9"/>
                <a:gd name="T7" fmla="*/ 5 h 12"/>
                <a:gd name="T8" fmla="*/ 9 w 9"/>
                <a:gd name="T9" fmla="*/ 7 h 12"/>
                <a:gd name="T10" fmla="*/ 8 w 9"/>
                <a:gd name="T11" fmla="*/ 8 h 12"/>
                <a:gd name="T12" fmla="*/ 7 w 9"/>
                <a:gd name="T13" fmla="*/ 11 h 12"/>
                <a:gd name="T14" fmla="*/ 4 w 9"/>
                <a:gd name="T15" fmla="*/ 12 h 12"/>
                <a:gd name="T16" fmla="*/ 3 w 9"/>
                <a:gd name="T17" fmla="*/ 12 h 12"/>
                <a:gd name="T18" fmla="*/ 2 w 9"/>
                <a:gd name="T19" fmla="*/ 11 h 12"/>
                <a:gd name="T20" fmla="*/ 1 w 9"/>
                <a:gd name="T21" fmla="*/ 9 h 12"/>
                <a:gd name="T22" fmla="*/ 0 w 9"/>
                <a:gd name="T23" fmla="*/ 7 h 12"/>
                <a:gd name="T24" fmla="*/ 1 w 9"/>
                <a:gd name="T25" fmla="*/ 5 h 12"/>
                <a:gd name="T26" fmla="*/ 1 w 9"/>
                <a:gd name="T27" fmla="*/ 3 h 12"/>
                <a:gd name="T28" fmla="*/ 2 w 9"/>
                <a:gd name="T29" fmla="*/ 0 h 12"/>
                <a:gd name="T30" fmla="*/ 4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7" y="1"/>
                  </a:lnTo>
                  <a:lnTo>
                    <a:pt x="8" y="3"/>
                  </a:lnTo>
                  <a:lnTo>
                    <a:pt x="9" y="5"/>
                  </a:lnTo>
                  <a:lnTo>
                    <a:pt x="9" y="7"/>
                  </a:lnTo>
                  <a:lnTo>
                    <a:pt x="8" y="8"/>
                  </a:lnTo>
                  <a:lnTo>
                    <a:pt x="7" y="11"/>
                  </a:lnTo>
                  <a:lnTo>
                    <a:pt x="4" y="12"/>
                  </a:lnTo>
                  <a:lnTo>
                    <a:pt x="3" y="12"/>
                  </a:lnTo>
                  <a:lnTo>
                    <a:pt x="2" y="11"/>
                  </a:lnTo>
                  <a:lnTo>
                    <a:pt x="1" y="9"/>
                  </a:lnTo>
                  <a:lnTo>
                    <a:pt x="0" y="7"/>
                  </a:lnTo>
                  <a:lnTo>
                    <a:pt x="1" y="5"/>
                  </a:lnTo>
                  <a:lnTo>
                    <a:pt x="1" y="3"/>
                  </a:lnTo>
                  <a:lnTo>
                    <a:pt x="2" y="0"/>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565"/>
            <p:cNvSpPr>
              <a:spLocks/>
            </p:cNvSpPr>
            <p:nvPr/>
          </p:nvSpPr>
          <p:spPr bwMode="auto">
            <a:xfrm>
              <a:off x="811213" y="5200651"/>
              <a:ext cx="6350" cy="9525"/>
            </a:xfrm>
            <a:custGeom>
              <a:avLst/>
              <a:gdLst>
                <a:gd name="T0" fmla="*/ 5 w 9"/>
                <a:gd name="T1" fmla="*/ 0 h 13"/>
                <a:gd name="T2" fmla="*/ 7 w 9"/>
                <a:gd name="T3" fmla="*/ 1 h 13"/>
                <a:gd name="T4" fmla="*/ 8 w 9"/>
                <a:gd name="T5" fmla="*/ 2 h 13"/>
                <a:gd name="T6" fmla="*/ 9 w 9"/>
                <a:gd name="T7" fmla="*/ 5 h 13"/>
                <a:gd name="T8" fmla="*/ 9 w 9"/>
                <a:gd name="T9" fmla="*/ 7 h 13"/>
                <a:gd name="T10" fmla="*/ 8 w 9"/>
                <a:gd name="T11" fmla="*/ 9 h 13"/>
                <a:gd name="T12" fmla="*/ 7 w 9"/>
                <a:gd name="T13" fmla="*/ 12 h 13"/>
                <a:gd name="T14" fmla="*/ 4 w 9"/>
                <a:gd name="T15" fmla="*/ 13 h 13"/>
                <a:gd name="T16" fmla="*/ 3 w 9"/>
                <a:gd name="T17" fmla="*/ 13 h 13"/>
                <a:gd name="T18" fmla="*/ 2 w 9"/>
                <a:gd name="T19" fmla="*/ 12 h 13"/>
                <a:gd name="T20" fmla="*/ 1 w 9"/>
                <a:gd name="T21" fmla="*/ 10 h 13"/>
                <a:gd name="T22" fmla="*/ 0 w 9"/>
                <a:gd name="T23" fmla="*/ 8 h 13"/>
                <a:gd name="T24" fmla="*/ 1 w 9"/>
                <a:gd name="T25" fmla="*/ 6 h 13"/>
                <a:gd name="T26" fmla="*/ 1 w 9"/>
                <a:gd name="T27" fmla="*/ 4 h 13"/>
                <a:gd name="T28" fmla="*/ 2 w 9"/>
                <a:gd name="T29" fmla="*/ 1 h 13"/>
                <a:gd name="T30" fmla="*/ 3 w 9"/>
                <a:gd name="T31" fmla="*/ 0 h 13"/>
                <a:gd name="T32" fmla="*/ 5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5" y="0"/>
                  </a:moveTo>
                  <a:lnTo>
                    <a:pt x="7" y="1"/>
                  </a:lnTo>
                  <a:lnTo>
                    <a:pt x="8" y="2"/>
                  </a:lnTo>
                  <a:lnTo>
                    <a:pt x="9" y="5"/>
                  </a:lnTo>
                  <a:lnTo>
                    <a:pt x="9" y="7"/>
                  </a:lnTo>
                  <a:lnTo>
                    <a:pt x="8" y="9"/>
                  </a:lnTo>
                  <a:lnTo>
                    <a:pt x="7" y="12"/>
                  </a:lnTo>
                  <a:lnTo>
                    <a:pt x="4" y="13"/>
                  </a:lnTo>
                  <a:lnTo>
                    <a:pt x="3" y="13"/>
                  </a:lnTo>
                  <a:lnTo>
                    <a:pt x="2" y="12"/>
                  </a:lnTo>
                  <a:lnTo>
                    <a:pt x="1" y="10"/>
                  </a:lnTo>
                  <a:lnTo>
                    <a:pt x="0" y="8"/>
                  </a:lnTo>
                  <a:lnTo>
                    <a:pt x="1" y="6"/>
                  </a:lnTo>
                  <a:lnTo>
                    <a:pt x="1" y="4"/>
                  </a:lnTo>
                  <a:lnTo>
                    <a:pt x="2" y="1"/>
                  </a:lnTo>
                  <a:lnTo>
                    <a:pt x="3"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566"/>
            <p:cNvSpPr>
              <a:spLocks/>
            </p:cNvSpPr>
            <p:nvPr/>
          </p:nvSpPr>
          <p:spPr bwMode="auto">
            <a:xfrm>
              <a:off x="746125" y="5254626"/>
              <a:ext cx="7937" cy="7938"/>
            </a:xfrm>
            <a:custGeom>
              <a:avLst/>
              <a:gdLst>
                <a:gd name="T0" fmla="*/ 5 w 8"/>
                <a:gd name="T1" fmla="*/ 0 h 12"/>
                <a:gd name="T2" fmla="*/ 7 w 8"/>
                <a:gd name="T3" fmla="*/ 1 h 12"/>
                <a:gd name="T4" fmla="*/ 8 w 8"/>
                <a:gd name="T5" fmla="*/ 2 h 12"/>
                <a:gd name="T6" fmla="*/ 8 w 8"/>
                <a:gd name="T7" fmla="*/ 5 h 12"/>
                <a:gd name="T8" fmla="*/ 8 w 8"/>
                <a:gd name="T9" fmla="*/ 7 h 12"/>
                <a:gd name="T10" fmla="*/ 8 w 8"/>
                <a:gd name="T11" fmla="*/ 8 h 12"/>
                <a:gd name="T12" fmla="*/ 7 w 8"/>
                <a:gd name="T13" fmla="*/ 10 h 12"/>
                <a:gd name="T14" fmla="*/ 5 w 8"/>
                <a:gd name="T15" fmla="*/ 12 h 12"/>
                <a:gd name="T16" fmla="*/ 3 w 8"/>
                <a:gd name="T17" fmla="*/ 12 h 12"/>
                <a:gd name="T18" fmla="*/ 1 w 8"/>
                <a:gd name="T19" fmla="*/ 10 h 12"/>
                <a:gd name="T20" fmla="*/ 0 w 8"/>
                <a:gd name="T21" fmla="*/ 9 h 12"/>
                <a:gd name="T22" fmla="*/ 0 w 8"/>
                <a:gd name="T23" fmla="*/ 7 h 12"/>
                <a:gd name="T24" fmla="*/ 0 w 8"/>
                <a:gd name="T25" fmla="*/ 5 h 12"/>
                <a:gd name="T26" fmla="*/ 0 w 8"/>
                <a:gd name="T27" fmla="*/ 2 h 12"/>
                <a:gd name="T28" fmla="*/ 1 w 8"/>
                <a:gd name="T29" fmla="*/ 0 h 12"/>
                <a:gd name="T30" fmla="*/ 3 w 8"/>
                <a:gd name="T31" fmla="*/ 0 h 12"/>
                <a:gd name="T32" fmla="*/ 5 w 8"/>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2">
                  <a:moveTo>
                    <a:pt x="5" y="0"/>
                  </a:moveTo>
                  <a:lnTo>
                    <a:pt x="7" y="1"/>
                  </a:lnTo>
                  <a:lnTo>
                    <a:pt x="8" y="2"/>
                  </a:lnTo>
                  <a:lnTo>
                    <a:pt x="8" y="5"/>
                  </a:lnTo>
                  <a:lnTo>
                    <a:pt x="8" y="7"/>
                  </a:lnTo>
                  <a:lnTo>
                    <a:pt x="8" y="8"/>
                  </a:lnTo>
                  <a:lnTo>
                    <a:pt x="7" y="10"/>
                  </a:lnTo>
                  <a:lnTo>
                    <a:pt x="5" y="12"/>
                  </a:lnTo>
                  <a:lnTo>
                    <a:pt x="3" y="12"/>
                  </a:lnTo>
                  <a:lnTo>
                    <a:pt x="1" y="10"/>
                  </a:lnTo>
                  <a:lnTo>
                    <a:pt x="0" y="9"/>
                  </a:lnTo>
                  <a:lnTo>
                    <a:pt x="0" y="7"/>
                  </a:lnTo>
                  <a:lnTo>
                    <a:pt x="0" y="5"/>
                  </a:lnTo>
                  <a:lnTo>
                    <a:pt x="0" y="2"/>
                  </a:lnTo>
                  <a:lnTo>
                    <a:pt x="1" y="0"/>
                  </a:lnTo>
                  <a:lnTo>
                    <a:pt x="3" y="0"/>
                  </a:lnTo>
                  <a:lnTo>
                    <a:pt x="5" y="0"/>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567"/>
            <p:cNvSpPr>
              <a:spLocks/>
            </p:cNvSpPr>
            <p:nvPr/>
          </p:nvSpPr>
          <p:spPr bwMode="auto">
            <a:xfrm>
              <a:off x="746125" y="5254626"/>
              <a:ext cx="7937" cy="7938"/>
            </a:xfrm>
            <a:custGeom>
              <a:avLst/>
              <a:gdLst>
                <a:gd name="T0" fmla="*/ 5 w 8"/>
                <a:gd name="T1" fmla="*/ 0 h 12"/>
                <a:gd name="T2" fmla="*/ 7 w 8"/>
                <a:gd name="T3" fmla="*/ 1 h 12"/>
                <a:gd name="T4" fmla="*/ 8 w 8"/>
                <a:gd name="T5" fmla="*/ 2 h 12"/>
                <a:gd name="T6" fmla="*/ 8 w 8"/>
                <a:gd name="T7" fmla="*/ 5 h 12"/>
                <a:gd name="T8" fmla="*/ 8 w 8"/>
                <a:gd name="T9" fmla="*/ 7 h 12"/>
                <a:gd name="T10" fmla="*/ 8 w 8"/>
                <a:gd name="T11" fmla="*/ 8 h 12"/>
                <a:gd name="T12" fmla="*/ 7 w 8"/>
                <a:gd name="T13" fmla="*/ 10 h 12"/>
                <a:gd name="T14" fmla="*/ 5 w 8"/>
                <a:gd name="T15" fmla="*/ 12 h 12"/>
                <a:gd name="T16" fmla="*/ 3 w 8"/>
                <a:gd name="T17" fmla="*/ 12 h 12"/>
                <a:gd name="T18" fmla="*/ 1 w 8"/>
                <a:gd name="T19" fmla="*/ 10 h 12"/>
                <a:gd name="T20" fmla="*/ 0 w 8"/>
                <a:gd name="T21" fmla="*/ 9 h 12"/>
                <a:gd name="T22" fmla="*/ 0 w 8"/>
                <a:gd name="T23" fmla="*/ 7 h 12"/>
                <a:gd name="T24" fmla="*/ 0 w 8"/>
                <a:gd name="T25" fmla="*/ 5 h 12"/>
                <a:gd name="T26" fmla="*/ 0 w 8"/>
                <a:gd name="T27" fmla="*/ 2 h 12"/>
                <a:gd name="T28" fmla="*/ 1 w 8"/>
                <a:gd name="T29" fmla="*/ 0 h 12"/>
                <a:gd name="T30" fmla="*/ 3 w 8"/>
                <a:gd name="T31" fmla="*/ 0 h 12"/>
                <a:gd name="T32" fmla="*/ 5 w 8"/>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2">
                  <a:moveTo>
                    <a:pt x="5" y="0"/>
                  </a:moveTo>
                  <a:lnTo>
                    <a:pt x="7" y="1"/>
                  </a:lnTo>
                  <a:lnTo>
                    <a:pt x="8" y="2"/>
                  </a:lnTo>
                  <a:lnTo>
                    <a:pt x="8" y="5"/>
                  </a:lnTo>
                  <a:lnTo>
                    <a:pt x="8" y="7"/>
                  </a:lnTo>
                  <a:lnTo>
                    <a:pt x="8" y="8"/>
                  </a:lnTo>
                  <a:lnTo>
                    <a:pt x="7" y="10"/>
                  </a:lnTo>
                  <a:lnTo>
                    <a:pt x="5" y="12"/>
                  </a:lnTo>
                  <a:lnTo>
                    <a:pt x="3" y="12"/>
                  </a:lnTo>
                  <a:lnTo>
                    <a:pt x="1" y="10"/>
                  </a:lnTo>
                  <a:lnTo>
                    <a:pt x="0" y="9"/>
                  </a:lnTo>
                  <a:lnTo>
                    <a:pt x="0" y="7"/>
                  </a:lnTo>
                  <a:lnTo>
                    <a:pt x="0" y="5"/>
                  </a:lnTo>
                  <a:lnTo>
                    <a:pt x="0" y="2"/>
                  </a:lnTo>
                  <a:lnTo>
                    <a:pt x="1" y="0"/>
                  </a:lnTo>
                  <a:lnTo>
                    <a:pt x="3" y="0"/>
                  </a:lnTo>
                  <a:lnTo>
                    <a:pt x="5" y="0"/>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568"/>
            <p:cNvSpPr>
              <a:spLocks/>
            </p:cNvSpPr>
            <p:nvPr/>
          </p:nvSpPr>
          <p:spPr bwMode="auto">
            <a:xfrm>
              <a:off x="1033463" y="5068888"/>
              <a:ext cx="9525" cy="11113"/>
            </a:xfrm>
            <a:custGeom>
              <a:avLst/>
              <a:gdLst>
                <a:gd name="T0" fmla="*/ 7 w 11"/>
                <a:gd name="T1" fmla="*/ 0 h 14"/>
                <a:gd name="T2" fmla="*/ 9 w 11"/>
                <a:gd name="T3" fmla="*/ 1 h 14"/>
                <a:gd name="T4" fmla="*/ 11 w 11"/>
                <a:gd name="T5" fmla="*/ 4 h 14"/>
                <a:gd name="T6" fmla="*/ 11 w 11"/>
                <a:gd name="T7" fmla="*/ 6 h 14"/>
                <a:gd name="T8" fmla="*/ 11 w 11"/>
                <a:gd name="T9" fmla="*/ 8 h 14"/>
                <a:gd name="T10" fmla="*/ 10 w 11"/>
                <a:gd name="T11" fmla="*/ 12 h 14"/>
                <a:gd name="T12" fmla="*/ 9 w 11"/>
                <a:gd name="T13" fmla="*/ 13 h 14"/>
                <a:gd name="T14" fmla="*/ 7 w 11"/>
                <a:gd name="T15" fmla="*/ 14 h 14"/>
                <a:gd name="T16" fmla="*/ 5 w 11"/>
                <a:gd name="T17" fmla="*/ 14 h 14"/>
                <a:gd name="T18" fmla="*/ 2 w 11"/>
                <a:gd name="T19" fmla="*/ 13 h 14"/>
                <a:gd name="T20" fmla="*/ 1 w 11"/>
                <a:gd name="T21" fmla="*/ 12 h 14"/>
                <a:gd name="T22" fmla="*/ 0 w 11"/>
                <a:gd name="T23" fmla="*/ 10 h 14"/>
                <a:gd name="T24" fmla="*/ 0 w 11"/>
                <a:gd name="T25" fmla="*/ 6 h 14"/>
                <a:gd name="T26" fmla="*/ 1 w 11"/>
                <a:gd name="T27" fmla="*/ 4 h 14"/>
                <a:gd name="T28" fmla="*/ 3 w 11"/>
                <a:gd name="T29" fmla="*/ 1 h 14"/>
                <a:gd name="T30" fmla="*/ 5 w 11"/>
                <a:gd name="T31" fmla="*/ 0 h 14"/>
                <a:gd name="T32" fmla="*/ 7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7" y="0"/>
                  </a:moveTo>
                  <a:lnTo>
                    <a:pt x="9" y="1"/>
                  </a:lnTo>
                  <a:lnTo>
                    <a:pt x="11" y="4"/>
                  </a:lnTo>
                  <a:lnTo>
                    <a:pt x="11" y="6"/>
                  </a:lnTo>
                  <a:lnTo>
                    <a:pt x="11" y="8"/>
                  </a:lnTo>
                  <a:lnTo>
                    <a:pt x="10" y="12"/>
                  </a:lnTo>
                  <a:lnTo>
                    <a:pt x="9" y="13"/>
                  </a:lnTo>
                  <a:lnTo>
                    <a:pt x="7" y="14"/>
                  </a:lnTo>
                  <a:lnTo>
                    <a:pt x="5" y="14"/>
                  </a:lnTo>
                  <a:lnTo>
                    <a:pt x="2" y="13"/>
                  </a:lnTo>
                  <a:lnTo>
                    <a:pt x="1" y="12"/>
                  </a:lnTo>
                  <a:lnTo>
                    <a:pt x="0" y="10"/>
                  </a:lnTo>
                  <a:lnTo>
                    <a:pt x="0" y="6"/>
                  </a:lnTo>
                  <a:lnTo>
                    <a:pt x="1" y="4"/>
                  </a:lnTo>
                  <a:lnTo>
                    <a:pt x="3" y="1"/>
                  </a:lnTo>
                  <a:lnTo>
                    <a:pt x="5" y="0"/>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569"/>
            <p:cNvSpPr>
              <a:spLocks/>
            </p:cNvSpPr>
            <p:nvPr/>
          </p:nvSpPr>
          <p:spPr bwMode="auto">
            <a:xfrm>
              <a:off x="900113" y="5118101"/>
              <a:ext cx="9525" cy="11113"/>
            </a:xfrm>
            <a:custGeom>
              <a:avLst/>
              <a:gdLst>
                <a:gd name="T0" fmla="*/ 7 w 11"/>
                <a:gd name="T1" fmla="*/ 0 h 13"/>
                <a:gd name="T2" fmla="*/ 8 w 11"/>
                <a:gd name="T3" fmla="*/ 1 h 13"/>
                <a:gd name="T4" fmla="*/ 10 w 11"/>
                <a:gd name="T5" fmla="*/ 2 h 13"/>
                <a:gd name="T6" fmla="*/ 11 w 11"/>
                <a:gd name="T7" fmla="*/ 4 h 13"/>
                <a:gd name="T8" fmla="*/ 11 w 11"/>
                <a:gd name="T9" fmla="*/ 8 h 13"/>
                <a:gd name="T10" fmla="*/ 10 w 11"/>
                <a:gd name="T11" fmla="*/ 10 h 13"/>
                <a:gd name="T12" fmla="*/ 8 w 11"/>
                <a:gd name="T13" fmla="*/ 12 h 13"/>
                <a:gd name="T14" fmla="*/ 5 w 11"/>
                <a:gd name="T15" fmla="*/ 13 h 13"/>
                <a:gd name="T16" fmla="*/ 3 w 11"/>
                <a:gd name="T17" fmla="*/ 13 h 13"/>
                <a:gd name="T18" fmla="*/ 2 w 11"/>
                <a:gd name="T19" fmla="*/ 12 h 13"/>
                <a:gd name="T20" fmla="*/ 0 w 11"/>
                <a:gd name="T21" fmla="*/ 11 h 13"/>
                <a:gd name="T22" fmla="*/ 0 w 11"/>
                <a:gd name="T23" fmla="*/ 8 h 13"/>
                <a:gd name="T24" fmla="*/ 0 w 11"/>
                <a:gd name="T25" fmla="*/ 5 h 13"/>
                <a:gd name="T26" fmla="*/ 1 w 11"/>
                <a:gd name="T27" fmla="*/ 3 h 13"/>
                <a:gd name="T28" fmla="*/ 2 w 11"/>
                <a:gd name="T29" fmla="*/ 1 h 13"/>
                <a:gd name="T30" fmla="*/ 4 w 11"/>
                <a:gd name="T31" fmla="*/ 0 h 13"/>
                <a:gd name="T32" fmla="*/ 7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7" y="0"/>
                  </a:moveTo>
                  <a:lnTo>
                    <a:pt x="8" y="1"/>
                  </a:lnTo>
                  <a:lnTo>
                    <a:pt x="10" y="2"/>
                  </a:lnTo>
                  <a:lnTo>
                    <a:pt x="11" y="4"/>
                  </a:lnTo>
                  <a:lnTo>
                    <a:pt x="11" y="8"/>
                  </a:lnTo>
                  <a:lnTo>
                    <a:pt x="10" y="10"/>
                  </a:lnTo>
                  <a:lnTo>
                    <a:pt x="8" y="12"/>
                  </a:lnTo>
                  <a:lnTo>
                    <a:pt x="5" y="13"/>
                  </a:lnTo>
                  <a:lnTo>
                    <a:pt x="3" y="13"/>
                  </a:lnTo>
                  <a:lnTo>
                    <a:pt x="2" y="12"/>
                  </a:lnTo>
                  <a:lnTo>
                    <a:pt x="0" y="11"/>
                  </a:lnTo>
                  <a:lnTo>
                    <a:pt x="0" y="8"/>
                  </a:lnTo>
                  <a:lnTo>
                    <a:pt x="0" y="5"/>
                  </a:lnTo>
                  <a:lnTo>
                    <a:pt x="1" y="3"/>
                  </a:lnTo>
                  <a:lnTo>
                    <a:pt x="2" y="1"/>
                  </a:lnTo>
                  <a:lnTo>
                    <a:pt x="4" y="0"/>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570"/>
            <p:cNvSpPr>
              <a:spLocks/>
            </p:cNvSpPr>
            <p:nvPr/>
          </p:nvSpPr>
          <p:spPr bwMode="auto">
            <a:xfrm>
              <a:off x="989013" y="4710113"/>
              <a:ext cx="80962" cy="222250"/>
            </a:xfrm>
            <a:custGeom>
              <a:avLst/>
              <a:gdLst>
                <a:gd name="T0" fmla="*/ 38 w 103"/>
                <a:gd name="T1" fmla="*/ 260 h 278"/>
                <a:gd name="T2" fmla="*/ 0 w 103"/>
                <a:gd name="T3" fmla="*/ 255 h 278"/>
                <a:gd name="T4" fmla="*/ 18 w 103"/>
                <a:gd name="T5" fmla="*/ 276 h 278"/>
                <a:gd name="T6" fmla="*/ 78 w 103"/>
                <a:gd name="T7" fmla="*/ 278 h 278"/>
                <a:gd name="T8" fmla="*/ 103 w 103"/>
                <a:gd name="T9" fmla="*/ 263 h 278"/>
                <a:gd name="T10" fmla="*/ 71 w 103"/>
                <a:gd name="T11" fmla="*/ 258 h 278"/>
                <a:gd name="T12" fmla="*/ 71 w 103"/>
                <a:gd name="T13" fmla="*/ 216 h 278"/>
                <a:gd name="T14" fmla="*/ 60 w 103"/>
                <a:gd name="T15" fmla="*/ 94 h 278"/>
                <a:gd name="T16" fmla="*/ 44 w 103"/>
                <a:gd name="T17" fmla="*/ 2 h 278"/>
                <a:gd name="T18" fmla="*/ 20 w 103"/>
                <a:gd name="T19" fmla="*/ 3 h 278"/>
                <a:gd name="T20" fmla="*/ 6 w 103"/>
                <a:gd name="T21" fmla="*/ 0 h 278"/>
                <a:gd name="T22" fmla="*/ 30 w 103"/>
                <a:gd name="T23" fmla="*/ 208 h 278"/>
                <a:gd name="T24" fmla="*/ 38 w 103"/>
                <a:gd name="T25" fmla="*/ 2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278">
                  <a:moveTo>
                    <a:pt x="38" y="260"/>
                  </a:moveTo>
                  <a:lnTo>
                    <a:pt x="0" y="255"/>
                  </a:lnTo>
                  <a:lnTo>
                    <a:pt x="18" y="276"/>
                  </a:lnTo>
                  <a:lnTo>
                    <a:pt x="78" y="278"/>
                  </a:lnTo>
                  <a:lnTo>
                    <a:pt x="103" y="263"/>
                  </a:lnTo>
                  <a:lnTo>
                    <a:pt x="71" y="258"/>
                  </a:lnTo>
                  <a:lnTo>
                    <a:pt x="71" y="216"/>
                  </a:lnTo>
                  <a:lnTo>
                    <a:pt x="60" y="94"/>
                  </a:lnTo>
                  <a:lnTo>
                    <a:pt x="44" y="2"/>
                  </a:lnTo>
                  <a:lnTo>
                    <a:pt x="20" y="3"/>
                  </a:lnTo>
                  <a:lnTo>
                    <a:pt x="6" y="0"/>
                  </a:lnTo>
                  <a:lnTo>
                    <a:pt x="30" y="208"/>
                  </a:lnTo>
                  <a:lnTo>
                    <a:pt x="38" y="260"/>
                  </a:lnTo>
                  <a:close/>
                </a:path>
              </a:pathLst>
            </a:custGeom>
            <a:solidFill>
              <a:srgbClr val="443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571"/>
            <p:cNvSpPr>
              <a:spLocks/>
            </p:cNvSpPr>
            <p:nvPr/>
          </p:nvSpPr>
          <p:spPr bwMode="auto">
            <a:xfrm>
              <a:off x="1133475" y="5238751"/>
              <a:ext cx="508000" cy="666750"/>
            </a:xfrm>
            <a:custGeom>
              <a:avLst/>
              <a:gdLst>
                <a:gd name="T0" fmla="*/ 335 w 640"/>
                <a:gd name="T1" fmla="*/ 3 h 841"/>
                <a:gd name="T2" fmla="*/ 279 w 640"/>
                <a:gd name="T3" fmla="*/ 0 h 841"/>
                <a:gd name="T4" fmla="*/ 231 w 640"/>
                <a:gd name="T5" fmla="*/ 10 h 841"/>
                <a:gd name="T6" fmla="*/ 188 w 640"/>
                <a:gd name="T7" fmla="*/ 26 h 841"/>
                <a:gd name="T8" fmla="*/ 150 w 640"/>
                <a:gd name="T9" fmla="*/ 50 h 841"/>
                <a:gd name="T10" fmla="*/ 115 w 640"/>
                <a:gd name="T11" fmla="*/ 81 h 841"/>
                <a:gd name="T12" fmla="*/ 81 w 640"/>
                <a:gd name="T13" fmla="*/ 116 h 841"/>
                <a:gd name="T14" fmla="*/ 48 w 640"/>
                <a:gd name="T15" fmla="*/ 155 h 841"/>
                <a:gd name="T16" fmla="*/ 7 w 640"/>
                <a:gd name="T17" fmla="*/ 224 h 841"/>
                <a:gd name="T18" fmla="*/ 4 w 640"/>
                <a:gd name="T19" fmla="*/ 365 h 841"/>
                <a:gd name="T20" fmla="*/ 34 w 640"/>
                <a:gd name="T21" fmla="*/ 520 h 841"/>
                <a:gd name="T22" fmla="*/ 71 w 640"/>
                <a:gd name="T23" fmla="*/ 639 h 841"/>
                <a:gd name="T24" fmla="*/ 102 w 640"/>
                <a:gd name="T25" fmla="*/ 698 h 841"/>
                <a:gd name="T26" fmla="*/ 138 w 640"/>
                <a:gd name="T27" fmla="*/ 747 h 841"/>
                <a:gd name="T28" fmla="*/ 175 w 640"/>
                <a:gd name="T29" fmla="*/ 784 h 841"/>
                <a:gd name="T30" fmla="*/ 213 w 640"/>
                <a:gd name="T31" fmla="*/ 811 h 841"/>
                <a:gd name="T32" fmla="*/ 253 w 640"/>
                <a:gd name="T33" fmla="*/ 828 h 841"/>
                <a:gd name="T34" fmla="*/ 297 w 640"/>
                <a:gd name="T35" fmla="*/ 837 h 841"/>
                <a:gd name="T36" fmla="*/ 343 w 640"/>
                <a:gd name="T37" fmla="*/ 841 h 841"/>
                <a:gd name="T38" fmla="*/ 395 w 640"/>
                <a:gd name="T39" fmla="*/ 838 h 841"/>
                <a:gd name="T40" fmla="*/ 530 w 640"/>
                <a:gd name="T41" fmla="*/ 789 h 841"/>
                <a:gd name="T42" fmla="*/ 604 w 640"/>
                <a:gd name="T43" fmla="*/ 659 h 841"/>
                <a:gd name="T44" fmla="*/ 637 w 640"/>
                <a:gd name="T45" fmla="*/ 517 h 841"/>
                <a:gd name="T46" fmla="*/ 638 w 640"/>
                <a:gd name="T47" fmla="*/ 353 h 841"/>
                <a:gd name="T48" fmla="*/ 617 w 640"/>
                <a:gd name="T49" fmla="*/ 156 h 841"/>
                <a:gd name="T50" fmla="*/ 599 w 640"/>
                <a:gd name="T51" fmla="*/ 113 h 841"/>
                <a:gd name="T52" fmla="*/ 581 w 640"/>
                <a:gd name="T53" fmla="*/ 78 h 841"/>
                <a:gd name="T54" fmla="*/ 562 w 640"/>
                <a:gd name="T55" fmla="*/ 51 h 841"/>
                <a:gd name="T56" fmla="*/ 540 w 640"/>
                <a:gd name="T57" fmla="*/ 32 h 841"/>
                <a:gd name="T58" fmla="*/ 516 w 640"/>
                <a:gd name="T59" fmla="*/ 18 h 841"/>
                <a:gd name="T60" fmla="*/ 486 w 640"/>
                <a:gd name="T61" fmla="*/ 11 h 841"/>
                <a:gd name="T62" fmla="*/ 451 w 640"/>
                <a:gd name="T63" fmla="*/ 10 h 841"/>
                <a:gd name="T64" fmla="*/ 410 w 640"/>
                <a:gd name="T65" fmla="*/ 14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0" h="841">
                  <a:moveTo>
                    <a:pt x="366" y="7"/>
                  </a:moveTo>
                  <a:lnTo>
                    <a:pt x="335" y="3"/>
                  </a:lnTo>
                  <a:lnTo>
                    <a:pt x="307" y="0"/>
                  </a:lnTo>
                  <a:lnTo>
                    <a:pt x="279" y="0"/>
                  </a:lnTo>
                  <a:lnTo>
                    <a:pt x="255" y="4"/>
                  </a:lnTo>
                  <a:lnTo>
                    <a:pt x="231" y="10"/>
                  </a:lnTo>
                  <a:lnTo>
                    <a:pt x="209" y="17"/>
                  </a:lnTo>
                  <a:lnTo>
                    <a:pt x="188" y="26"/>
                  </a:lnTo>
                  <a:lnTo>
                    <a:pt x="169" y="37"/>
                  </a:lnTo>
                  <a:lnTo>
                    <a:pt x="150" y="50"/>
                  </a:lnTo>
                  <a:lnTo>
                    <a:pt x="132" y="65"/>
                  </a:lnTo>
                  <a:lnTo>
                    <a:pt x="115" y="81"/>
                  </a:lnTo>
                  <a:lnTo>
                    <a:pt x="97" y="98"/>
                  </a:lnTo>
                  <a:lnTo>
                    <a:pt x="81" y="116"/>
                  </a:lnTo>
                  <a:lnTo>
                    <a:pt x="64" y="135"/>
                  </a:lnTo>
                  <a:lnTo>
                    <a:pt x="48" y="155"/>
                  </a:lnTo>
                  <a:lnTo>
                    <a:pt x="30" y="176"/>
                  </a:lnTo>
                  <a:lnTo>
                    <a:pt x="7" y="224"/>
                  </a:lnTo>
                  <a:lnTo>
                    <a:pt x="0" y="289"/>
                  </a:lnTo>
                  <a:lnTo>
                    <a:pt x="4" y="365"/>
                  </a:lnTo>
                  <a:lnTo>
                    <a:pt x="17" y="444"/>
                  </a:lnTo>
                  <a:lnTo>
                    <a:pt x="34" y="520"/>
                  </a:lnTo>
                  <a:lnTo>
                    <a:pt x="53" y="587"/>
                  </a:lnTo>
                  <a:lnTo>
                    <a:pt x="71" y="639"/>
                  </a:lnTo>
                  <a:lnTo>
                    <a:pt x="83" y="668"/>
                  </a:lnTo>
                  <a:lnTo>
                    <a:pt x="102" y="698"/>
                  </a:lnTo>
                  <a:lnTo>
                    <a:pt x="119" y="724"/>
                  </a:lnTo>
                  <a:lnTo>
                    <a:pt x="138" y="747"/>
                  </a:lnTo>
                  <a:lnTo>
                    <a:pt x="156" y="767"/>
                  </a:lnTo>
                  <a:lnTo>
                    <a:pt x="175" y="784"/>
                  </a:lnTo>
                  <a:lnTo>
                    <a:pt x="193" y="799"/>
                  </a:lnTo>
                  <a:lnTo>
                    <a:pt x="213" y="811"/>
                  </a:lnTo>
                  <a:lnTo>
                    <a:pt x="232" y="821"/>
                  </a:lnTo>
                  <a:lnTo>
                    <a:pt x="253" y="828"/>
                  </a:lnTo>
                  <a:lnTo>
                    <a:pt x="275" y="834"/>
                  </a:lnTo>
                  <a:lnTo>
                    <a:pt x="297" y="837"/>
                  </a:lnTo>
                  <a:lnTo>
                    <a:pt x="320" y="839"/>
                  </a:lnTo>
                  <a:lnTo>
                    <a:pt x="343" y="841"/>
                  </a:lnTo>
                  <a:lnTo>
                    <a:pt x="368" y="839"/>
                  </a:lnTo>
                  <a:lnTo>
                    <a:pt x="395" y="838"/>
                  </a:lnTo>
                  <a:lnTo>
                    <a:pt x="422" y="836"/>
                  </a:lnTo>
                  <a:lnTo>
                    <a:pt x="530" y="789"/>
                  </a:lnTo>
                  <a:lnTo>
                    <a:pt x="573" y="724"/>
                  </a:lnTo>
                  <a:lnTo>
                    <a:pt x="604" y="659"/>
                  </a:lnTo>
                  <a:lnTo>
                    <a:pt x="625" y="591"/>
                  </a:lnTo>
                  <a:lnTo>
                    <a:pt x="637" y="517"/>
                  </a:lnTo>
                  <a:lnTo>
                    <a:pt x="640" y="438"/>
                  </a:lnTo>
                  <a:lnTo>
                    <a:pt x="638" y="353"/>
                  </a:lnTo>
                  <a:lnTo>
                    <a:pt x="630" y="259"/>
                  </a:lnTo>
                  <a:lnTo>
                    <a:pt x="617" y="156"/>
                  </a:lnTo>
                  <a:lnTo>
                    <a:pt x="608" y="133"/>
                  </a:lnTo>
                  <a:lnTo>
                    <a:pt x="599" y="113"/>
                  </a:lnTo>
                  <a:lnTo>
                    <a:pt x="591" y="95"/>
                  </a:lnTo>
                  <a:lnTo>
                    <a:pt x="581" y="78"/>
                  </a:lnTo>
                  <a:lnTo>
                    <a:pt x="572" y="64"/>
                  </a:lnTo>
                  <a:lnTo>
                    <a:pt x="562" y="51"/>
                  </a:lnTo>
                  <a:lnTo>
                    <a:pt x="551" y="40"/>
                  </a:lnTo>
                  <a:lnTo>
                    <a:pt x="540" y="32"/>
                  </a:lnTo>
                  <a:lnTo>
                    <a:pt x="528" y="24"/>
                  </a:lnTo>
                  <a:lnTo>
                    <a:pt x="516" y="18"/>
                  </a:lnTo>
                  <a:lnTo>
                    <a:pt x="501" y="14"/>
                  </a:lnTo>
                  <a:lnTo>
                    <a:pt x="486" y="11"/>
                  </a:lnTo>
                  <a:lnTo>
                    <a:pt x="470" y="10"/>
                  </a:lnTo>
                  <a:lnTo>
                    <a:pt x="451" y="10"/>
                  </a:lnTo>
                  <a:lnTo>
                    <a:pt x="432" y="12"/>
                  </a:lnTo>
                  <a:lnTo>
                    <a:pt x="410" y="14"/>
                  </a:lnTo>
                  <a:lnTo>
                    <a:pt x="366" y="7"/>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572"/>
            <p:cNvSpPr>
              <a:spLocks/>
            </p:cNvSpPr>
            <p:nvPr/>
          </p:nvSpPr>
          <p:spPr bwMode="auto">
            <a:xfrm>
              <a:off x="1308100" y="5256213"/>
              <a:ext cx="285750" cy="463550"/>
            </a:xfrm>
            <a:custGeom>
              <a:avLst/>
              <a:gdLst>
                <a:gd name="T0" fmla="*/ 155 w 359"/>
                <a:gd name="T1" fmla="*/ 15 h 585"/>
                <a:gd name="T2" fmla="*/ 253 w 359"/>
                <a:gd name="T3" fmla="*/ 0 h 585"/>
                <a:gd name="T4" fmla="*/ 332 w 359"/>
                <a:gd name="T5" fmla="*/ 71 h 585"/>
                <a:gd name="T6" fmla="*/ 359 w 359"/>
                <a:gd name="T7" fmla="*/ 240 h 585"/>
                <a:gd name="T8" fmla="*/ 337 w 359"/>
                <a:gd name="T9" fmla="*/ 313 h 585"/>
                <a:gd name="T10" fmla="*/ 287 w 359"/>
                <a:gd name="T11" fmla="*/ 298 h 585"/>
                <a:gd name="T12" fmla="*/ 285 w 359"/>
                <a:gd name="T13" fmla="*/ 324 h 585"/>
                <a:gd name="T14" fmla="*/ 266 w 359"/>
                <a:gd name="T15" fmla="*/ 355 h 585"/>
                <a:gd name="T16" fmla="*/ 253 w 359"/>
                <a:gd name="T17" fmla="*/ 585 h 585"/>
                <a:gd name="T18" fmla="*/ 148 w 359"/>
                <a:gd name="T19" fmla="*/ 511 h 585"/>
                <a:gd name="T20" fmla="*/ 100 w 359"/>
                <a:gd name="T21" fmla="*/ 368 h 585"/>
                <a:gd name="T22" fmla="*/ 98 w 359"/>
                <a:gd name="T23" fmla="*/ 244 h 585"/>
                <a:gd name="T24" fmla="*/ 70 w 359"/>
                <a:gd name="T25" fmla="*/ 256 h 585"/>
                <a:gd name="T26" fmla="*/ 18 w 359"/>
                <a:gd name="T27" fmla="*/ 247 h 585"/>
                <a:gd name="T28" fmla="*/ 0 w 359"/>
                <a:gd name="T29" fmla="*/ 106 h 585"/>
                <a:gd name="T30" fmla="*/ 58 w 359"/>
                <a:gd name="T31" fmla="*/ 0 h 585"/>
                <a:gd name="T32" fmla="*/ 63 w 359"/>
                <a:gd name="T33" fmla="*/ 0 h 585"/>
                <a:gd name="T34" fmla="*/ 73 w 359"/>
                <a:gd name="T35" fmla="*/ 2 h 585"/>
                <a:gd name="T36" fmla="*/ 90 w 359"/>
                <a:gd name="T37" fmla="*/ 4 h 585"/>
                <a:gd name="T38" fmla="*/ 107 w 359"/>
                <a:gd name="T39" fmla="*/ 5 h 585"/>
                <a:gd name="T40" fmla="*/ 124 w 359"/>
                <a:gd name="T41" fmla="*/ 7 h 585"/>
                <a:gd name="T42" fmla="*/ 140 w 359"/>
                <a:gd name="T43" fmla="*/ 10 h 585"/>
                <a:gd name="T44" fmla="*/ 151 w 359"/>
                <a:gd name="T45" fmla="*/ 13 h 585"/>
                <a:gd name="T46" fmla="*/ 155 w 359"/>
                <a:gd name="T47" fmla="*/ 1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9" h="585">
                  <a:moveTo>
                    <a:pt x="155" y="15"/>
                  </a:moveTo>
                  <a:lnTo>
                    <a:pt x="253" y="0"/>
                  </a:lnTo>
                  <a:lnTo>
                    <a:pt x="332" y="71"/>
                  </a:lnTo>
                  <a:lnTo>
                    <a:pt x="359" y="240"/>
                  </a:lnTo>
                  <a:lnTo>
                    <a:pt x="337" y="313"/>
                  </a:lnTo>
                  <a:lnTo>
                    <a:pt x="287" y="298"/>
                  </a:lnTo>
                  <a:lnTo>
                    <a:pt x="285" y="324"/>
                  </a:lnTo>
                  <a:lnTo>
                    <a:pt x="266" y="355"/>
                  </a:lnTo>
                  <a:lnTo>
                    <a:pt x="253" y="585"/>
                  </a:lnTo>
                  <a:lnTo>
                    <a:pt x="148" y="511"/>
                  </a:lnTo>
                  <a:lnTo>
                    <a:pt x="100" y="368"/>
                  </a:lnTo>
                  <a:lnTo>
                    <a:pt x="98" y="244"/>
                  </a:lnTo>
                  <a:lnTo>
                    <a:pt x="70" y="256"/>
                  </a:lnTo>
                  <a:lnTo>
                    <a:pt x="18" y="247"/>
                  </a:lnTo>
                  <a:lnTo>
                    <a:pt x="0" y="106"/>
                  </a:lnTo>
                  <a:lnTo>
                    <a:pt x="58" y="0"/>
                  </a:lnTo>
                  <a:lnTo>
                    <a:pt x="63" y="0"/>
                  </a:lnTo>
                  <a:lnTo>
                    <a:pt x="73" y="2"/>
                  </a:lnTo>
                  <a:lnTo>
                    <a:pt x="90" y="4"/>
                  </a:lnTo>
                  <a:lnTo>
                    <a:pt x="107" y="5"/>
                  </a:lnTo>
                  <a:lnTo>
                    <a:pt x="124" y="7"/>
                  </a:lnTo>
                  <a:lnTo>
                    <a:pt x="140" y="10"/>
                  </a:lnTo>
                  <a:lnTo>
                    <a:pt x="151" y="13"/>
                  </a:lnTo>
                  <a:lnTo>
                    <a:pt x="155" y="15"/>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573"/>
            <p:cNvSpPr>
              <a:spLocks/>
            </p:cNvSpPr>
            <p:nvPr/>
          </p:nvSpPr>
          <p:spPr bwMode="auto">
            <a:xfrm>
              <a:off x="1212850" y="5521326"/>
              <a:ext cx="398462" cy="379413"/>
            </a:xfrm>
            <a:custGeom>
              <a:avLst/>
              <a:gdLst>
                <a:gd name="T0" fmla="*/ 0 w 502"/>
                <a:gd name="T1" fmla="*/ 222 h 478"/>
                <a:gd name="T2" fmla="*/ 80 w 502"/>
                <a:gd name="T3" fmla="*/ 383 h 478"/>
                <a:gd name="T4" fmla="*/ 174 w 502"/>
                <a:gd name="T5" fmla="*/ 465 h 478"/>
                <a:gd name="T6" fmla="*/ 328 w 502"/>
                <a:gd name="T7" fmla="*/ 478 h 478"/>
                <a:gd name="T8" fmla="*/ 422 w 502"/>
                <a:gd name="T9" fmla="*/ 424 h 478"/>
                <a:gd name="T10" fmla="*/ 476 w 502"/>
                <a:gd name="T11" fmla="*/ 343 h 478"/>
                <a:gd name="T12" fmla="*/ 502 w 502"/>
                <a:gd name="T13" fmla="*/ 262 h 478"/>
                <a:gd name="T14" fmla="*/ 502 w 502"/>
                <a:gd name="T15" fmla="*/ 175 h 478"/>
                <a:gd name="T16" fmla="*/ 476 w 502"/>
                <a:gd name="T17" fmla="*/ 215 h 478"/>
                <a:gd name="T18" fmla="*/ 362 w 502"/>
                <a:gd name="T19" fmla="*/ 215 h 478"/>
                <a:gd name="T20" fmla="*/ 235 w 502"/>
                <a:gd name="T21" fmla="*/ 215 h 478"/>
                <a:gd name="T22" fmla="*/ 181 w 502"/>
                <a:gd name="T23" fmla="*/ 108 h 478"/>
                <a:gd name="T24" fmla="*/ 128 w 502"/>
                <a:gd name="T25" fmla="*/ 0 h 478"/>
                <a:gd name="T26" fmla="*/ 47 w 502"/>
                <a:gd name="T27" fmla="*/ 20 h 478"/>
                <a:gd name="T28" fmla="*/ 54 w 502"/>
                <a:gd name="T29" fmla="*/ 94 h 478"/>
                <a:gd name="T30" fmla="*/ 60 w 502"/>
                <a:gd name="T31" fmla="*/ 167 h 478"/>
                <a:gd name="T32" fmla="*/ 7 w 502"/>
                <a:gd name="T33" fmla="*/ 135 h 478"/>
                <a:gd name="T34" fmla="*/ 0 w 502"/>
                <a:gd name="T35" fmla="*/ 22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2" h="478">
                  <a:moveTo>
                    <a:pt x="0" y="222"/>
                  </a:moveTo>
                  <a:lnTo>
                    <a:pt x="80" y="383"/>
                  </a:lnTo>
                  <a:lnTo>
                    <a:pt x="174" y="465"/>
                  </a:lnTo>
                  <a:lnTo>
                    <a:pt x="328" y="478"/>
                  </a:lnTo>
                  <a:lnTo>
                    <a:pt x="422" y="424"/>
                  </a:lnTo>
                  <a:lnTo>
                    <a:pt x="476" y="343"/>
                  </a:lnTo>
                  <a:lnTo>
                    <a:pt x="502" y="262"/>
                  </a:lnTo>
                  <a:lnTo>
                    <a:pt x="502" y="175"/>
                  </a:lnTo>
                  <a:lnTo>
                    <a:pt x="476" y="215"/>
                  </a:lnTo>
                  <a:lnTo>
                    <a:pt x="362" y="215"/>
                  </a:lnTo>
                  <a:lnTo>
                    <a:pt x="235" y="215"/>
                  </a:lnTo>
                  <a:lnTo>
                    <a:pt x="181" y="108"/>
                  </a:lnTo>
                  <a:lnTo>
                    <a:pt x="128" y="0"/>
                  </a:lnTo>
                  <a:lnTo>
                    <a:pt x="47" y="20"/>
                  </a:lnTo>
                  <a:lnTo>
                    <a:pt x="54" y="94"/>
                  </a:lnTo>
                  <a:lnTo>
                    <a:pt x="60" y="167"/>
                  </a:lnTo>
                  <a:lnTo>
                    <a:pt x="7" y="135"/>
                  </a:lnTo>
                  <a:lnTo>
                    <a:pt x="0" y="222"/>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574"/>
            <p:cNvSpPr>
              <a:spLocks/>
            </p:cNvSpPr>
            <p:nvPr/>
          </p:nvSpPr>
          <p:spPr bwMode="auto">
            <a:xfrm>
              <a:off x="1216025" y="5541963"/>
              <a:ext cx="393700" cy="358775"/>
            </a:xfrm>
            <a:custGeom>
              <a:avLst/>
              <a:gdLst>
                <a:gd name="T0" fmla="*/ 11 w 496"/>
                <a:gd name="T1" fmla="*/ 233 h 453"/>
                <a:gd name="T2" fmla="*/ 31 w 496"/>
                <a:gd name="T3" fmla="*/ 271 h 453"/>
                <a:gd name="T4" fmla="*/ 53 w 496"/>
                <a:gd name="T5" fmla="*/ 309 h 453"/>
                <a:gd name="T6" fmla="*/ 74 w 496"/>
                <a:gd name="T7" fmla="*/ 347 h 453"/>
                <a:gd name="T8" fmla="*/ 96 w 496"/>
                <a:gd name="T9" fmla="*/ 376 h 453"/>
                <a:gd name="T10" fmla="*/ 118 w 496"/>
                <a:gd name="T11" fmla="*/ 394 h 453"/>
                <a:gd name="T12" fmla="*/ 140 w 496"/>
                <a:gd name="T13" fmla="*/ 413 h 453"/>
                <a:gd name="T14" fmla="*/ 162 w 496"/>
                <a:gd name="T15" fmla="*/ 431 h 453"/>
                <a:gd name="T16" fmla="*/ 192 w 496"/>
                <a:gd name="T17" fmla="*/ 441 h 453"/>
                <a:gd name="T18" fmla="*/ 230 w 496"/>
                <a:gd name="T19" fmla="*/ 445 h 453"/>
                <a:gd name="T20" fmla="*/ 268 w 496"/>
                <a:gd name="T21" fmla="*/ 448 h 453"/>
                <a:gd name="T22" fmla="*/ 306 w 496"/>
                <a:gd name="T23" fmla="*/ 452 h 453"/>
                <a:gd name="T24" fmla="*/ 336 w 496"/>
                <a:gd name="T25" fmla="*/ 446 h 453"/>
                <a:gd name="T26" fmla="*/ 359 w 496"/>
                <a:gd name="T27" fmla="*/ 433 h 453"/>
                <a:gd name="T28" fmla="*/ 381 w 496"/>
                <a:gd name="T29" fmla="*/ 421 h 453"/>
                <a:gd name="T30" fmla="*/ 404 w 496"/>
                <a:gd name="T31" fmla="*/ 408 h 453"/>
                <a:gd name="T32" fmla="*/ 422 w 496"/>
                <a:gd name="T33" fmla="*/ 392 h 453"/>
                <a:gd name="T34" fmla="*/ 436 w 496"/>
                <a:gd name="T35" fmla="*/ 372 h 453"/>
                <a:gd name="T36" fmla="*/ 449 w 496"/>
                <a:gd name="T37" fmla="*/ 354 h 453"/>
                <a:gd name="T38" fmla="*/ 463 w 496"/>
                <a:gd name="T39" fmla="*/ 334 h 453"/>
                <a:gd name="T40" fmla="*/ 476 w 496"/>
                <a:gd name="T41" fmla="*/ 304 h 453"/>
                <a:gd name="T42" fmla="*/ 489 w 496"/>
                <a:gd name="T43" fmla="*/ 266 h 453"/>
                <a:gd name="T44" fmla="*/ 496 w 496"/>
                <a:gd name="T45" fmla="*/ 226 h 453"/>
                <a:gd name="T46" fmla="*/ 496 w 496"/>
                <a:gd name="T47" fmla="*/ 184 h 453"/>
                <a:gd name="T48" fmla="*/ 489 w 496"/>
                <a:gd name="T49" fmla="*/ 173 h 453"/>
                <a:gd name="T50" fmla="*/ 476 w 496"/>
                <a:gd name="T51" fmla="*/ 193 h 453"/>
                <a:gd name="T52" fmla="*/ 456 w 496"/>
                <a:gd name="T53" fmla="*/ 202 h 453"/>
                <a:gd name="T54" fmla="*/ 428 w 496"/>
                <a:gd name="T55" fmla="*/ 203 h 453"/>
                <a:gd name="T56" fmla="*/ 399 w 496"/>
                <a:gd name="T57" fmla="*/ 204 h 453"/>
                <a:gd name="T58" fmla="*/ 372 w 496"/>
                <a:gd name="T59" fmla="*/ 205 h 453"/>
                <a:gd name="T60" fmla="*/ 343 w 496"/>
                <a:gd name="T61" fmla="*/ 205 h 453"/>
                <a:gd name="T62" fmla="*/ 313 w 496"/>
                <a:gd name="T63" fmla="*/ 205 h 453"/>
                <a:gd name="T64" fmla="*/ 282 w 496"/>
                <a:gd name="T65" fmla="*/ 204 h 453"/>
                <a:gd name="T66" fmla="*/ 250 w 496"/>
                <a:gd name="T67" fmla="*/ 204 h 453"/>
                <a:gd name="T68" fmla="*/ 229 w 496"/>
                <a:gd name="T69" fmla="*/ 191 h 453"/>
                <a:gd name="T70" fmla="*/ 216 w 496"/>
                <a:gd name="T71" fmla="*/ 166 h 453"/>
                <a:gd name="T72" fmla="*/ 202 w 496"/>
                <a:gd name="T73" fmla="*/ 141 h 453"/>
                <a:gd name="T74" fmla="*/ 189 w 496"/>
                <a:gd name="T75" fmla="*/ 115 h 453"/>
                <a:gd name="T76" fmla="*/ 176 w 496"/>
                <a:gd name="T77" fmla="*/ 90 h 453"/>
                <a:gd name="T78" fmla="*/ 162 w 496"/>
                <a:gd name="T79" fmla="*/ 65 h 453"/>
                <a:gd name="T80" fmla="*/ 149 w 496"/>
                <a:gd name="T81" fmla="*/ 38 h 453"/>
                <a:gd name="T82" fmla="*/ 135 w 496"/>
                <a:gd name="T83" fmla="*/ 13 h 453"/>
                <a:gd name="T84" fmla="*/ 119 w 496"/>
                <a:gd name="T85" fmla="*/ 2 h 453"/>
                <a:gd name="T86" fmla="*/ 101 w 496"/>
                <a:gd name="T87" fmla="*/ 8 h 453"/>
                <a:gd name="T88" fmla="*/ 82 w 496"/>
                <a:gd name="T89" fmla="*/ 13 h 453"/>
                <a:gd name="T90" fmla="*/ 64 w 496"/>
                <a:gd name="T91" fmla="*/ 19 h 453"/>
                <a:gd name="T92" fmla="*/ 56 w 496"/>
                <a:gd name="T93" fmla="*/ 39 h 453"/>
                <a:gd name="T94" fmla="*/ 58 w 496"/>
                <a:gd name="T95" fmla="*/ 74 h 453"/>
                <a:gd name="T96" fmla="*/ 60 w 496"/>
                <a:gd name="T97" fmla="*/ 108 h 453"/>
                <a:gd name="T98" fmla="*/ 64 w 496"/>
                <a:gd name="T99" fmla="*/ 144 h 453"/>
                <a:gd name="T100" fmla="*/ 58 w 496"/>
                <a:gd name="T101" fmla="*/ 158 h 453"/>
                <a:gd name="T102" fmla="*/ 43 w 496"/>
                <a:gd name="T103" fmla="*/ 150 h 453"/>
                <a:gd name="T104" fmla="*/ 29 w 496"/>
                <a:gd name="T105" fmla="*/ 141 h 453"/>
                <a:gd name="T106" fmla="*/ 15 w 496"/>
                <a:gd name="T107" fmla="*/ 133 h 453"/>
                <a:gd name="T108" fmla="*/ 6 w 496"/>
                <a:gd name="T109" fmla="*/ 150 h 453"/>
                <a:gd name="T110" fmla="*/ 3 w 496"/>
                <a:gd name="T111" fmla="*/ 19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6" h="453">
                  <a:moveTo>
                    <a:pt x="0" y="214"/>
                  </a:moveTo>
                  <a:lnTo>
                    <a:pt x="11" y="233"/>
                  </a:lnTo>
                  <a:lnTo>
                    <a:pt x="21" y="252"/>
                  </a:lnTo>
                  <a:lnTo>
                    <a:pt x="31" y="271"/>
                  </a:lnTo>
                  <a:lnTo>
                    <a:pt x="43" y="290"/>
                  </a:lnTo>
                  <a:lnTo>
                    <a:pt x="53" y="309"/>
                  </a:lnTo>
                  <a:lnTo>
                    <a:pt x="64" y="329"/>
                  </a:lnTo>
                  <a:lnTo>
                    <a:pt x="74" y="347"/>
                  </a:lnTo>
                  <a:lnTo>
                    <a:pt x="84" y="367"/>
                  </a:lnTo>
                  <a:lnTo>
                    <a:pt x="96" y="376"/>
                  </a:lnTo>
                  <a:lnTo>
                    <a:pt x="106" y="385"/>
                  </a:lnTo>
                  <a:lnTo>
                    <a:pt x="118" y="394"/>
                  </a:lnTo>
                  <a:lnTo>
                    <a:pt x="129" y="403"/>
                  </a:lnTo>
                  <a:lnTo>
                    <a:pt x="140" y="413"/>
                  </a:lnTo>
                  <a:lnTo>
                    <a:pt x="151" y="422"/>
                  </a:lnTo>
                  <a:lnTo>
                    <a:pt x="162" y="431"/>
                  </a:lnTo>
                  <a:lnTo>
                    <a:pt x="173" y="440"/>
                  </a:lnTo>
                  <a:lnTo>
                    <a:pt x="192" y="441"/>
                  </a:lnTo>
                  <a:lnTo>
                    <a:pt x="210" y="444"/>
                  </a:lnTo>
                  <a:lnTo>
                    <a:pt x="230" y="445"/>
                  </a:lnTo>
                  <a:lnTo>
                    <a:pt x="248" y="447"/>
                  </a:lnTo>
                  <a:lnTo>
                    <a:pt x="268" y="448"/>
                  </a:lnTo>
                  <a:lnTo>
                    <a:pt x="286" y="451"/>
                  </a:lnTo>
                  <a:lnTo>
                    <a:pt x="306" y="452"/>
                  </a:lnTo>
                  <a:lnTo>
                    <a:pt x="324" y="453"/>
                  </a:lnTo>
                  <a:lnTo>
                    <a:pt x="336" y="446"/>
                  </a:lnTo>
                  <a:lnTo>
                    <a:pt x="347" y="440"/>
                  </a:lnTo>
                  <a:lnTo>
                    <a:pt x="359" y="433"/>
                  </a:lnTo>
                  <a:lnTo>
                    <a:pt x="370" y="428"/>
                  </a:lnTo>
                  <a:lnTo>
                    <a:pt x="381" y="421"/>
                  </a:lnTo>
                  <a:lnTo>
                    <a:pt x="392" y="415"/>
                  </a:lnTo>
                  <a:lnTo>
                    <a:pt x="404" y="408"/>
                  </a:lnTo>
                  <a:lnTo>
                    <a:pt x="415" y="402"/>
                  </a:lnTo>
                  <a:lnTo>
                    <a:pt x="422" y="392"/>
                  </a:lnTo>
                  <a:lnTo>
                    <a:pt x="429" y="383"/>
                  </a:lnTo>
                  <a:lnTo>
                    <a:pt x="436" y="372"/>
                  </a:lnTo>
                  <a:lnTo>
                    <a:pt x="443" y="363"/>
                  </a:lnTo>
                  <a:lnTo>
                    <a:pt x="449" y="354"/>
                  </a:lnTo>
                  <a:lnTo>
                    <a:pt x="456" y="344"/>
                  </a:lnTo>
                  <a:lnTo>
                    <a:pt x="463" y="334"/>
                  </a:lnTo>
                  <a:lnTo>
                    <a:pt x="469" y="324"/>
                  </a:lnTo>
                  <a:lnTo>
                    <a:pt x="476" y="304"/>
                  </a:lnTo>
                  <a:lnTo>
                    <a:pt x="483" y="285"/>
                  </a:lnTo>
                  <a:lnTo>
                    <a:pt x="489" y="266"/>
                  </a:lnTo>
                  <a:lnTo>
                    <a:pt x="496" y="247"/>
                  </a:lnTo>
                  <a:lnTo>
                    <a:pt x="496" y="226"/>
                  </a:lnTo>
                  <a:lnTo>
                    <a:pt x="496" y="205"/>
                  </a:lnTo>
                  <a:lnTo>
                    <a:pt x="496" y="184"/>
                  </a:lnTo>
                  <a:lnTo>
                    <a:pt x="496" y="164"/>
                  </a:lnTo>
                  <a:lnTo>
                    <a:pt x="489" y="173"/>
                  </a:lnTo>
                  <a:lnTo>
                    <a:pt x="483" y="182"/>
                  </a:lnTo>
                  <a:lnTo>
                    <a:pt x="476" y="193"/>
                  </a:lnTo>
                  <a:lnTo>
                    <a:pt x="469" y="202"/>
                  </a:lnTo>
                  <a:lnTo>
                    <a:pt x="456" y="202"/>
                  </a:lnTo>
                  <a:lnTo>
                    <a:pt x="442" y="203"/>
                  </a:lnTo>
                  <a:lnTo>
                    <a:pt x="428" y="203"/>
                  </a:lnTo>
                  <a:lnTo>
                    <a:pt x="414" y="203"/>
                  </a:lnTo>
                  <a:lnTo>
                    <a:pt x="399" y="204"/>
                  </a:lnTo>
                  <a:lnTo>
                    <a:pt x="385" y="204"/>
                  </a:lnTo>
                  <a:lnTo>
                    <a:pt x="372" y="205"/>
                  </a:lnTo>
                  <a:lnTo>
                    <a:pt x="358" y="205"/>
                  </a:lnTo>
                  <a:lnTo>
                    <a:pt x="343" y="205"/>
                  </a:lnTo>
                  <a:lnTo>
                    <a:pt x="328" y="205"/>
                  </a:lnTo>
                  <a:lnTo>
                    <a:pt x="313" y="205"/>
                  </a:lnTo>
                  <a:lnTo>
                    <a:pt x="297" y="204"/>
                  </a:lnTo>
                  <a:lnTo>
                    <a:pt x="282" y="204"/>
                  </a:lnTo>
                  <a:lnTo>
                    <a:pt x="267" y="204"/>
                  </a:lnTo>
                  <a:lnTo>
                    <a:pt x="250" y="204"/>
                  </a:lnTo>
                  <a:lnTo>
                    <a:pt x="235" y="204"/>
                  </a:lnTo>
                  <a:lnTo>
                    <a:pt x="229" y="191"/>
                  </a:lnTo>
                  <a:lnTo>
                    <a:pt x="223" y="179"/>
                  </a:lnTo>
                  <a:lnTo>
                    <a:pt x="216" y="166"/>
                  </a:lnTo>
                  <a:lnTo>
                    <a:pt x="209" y="153"/>
                  </a:lnTo>
                  <a:lnTo>
                    <a:pt x="202" y="141"/>
                  </a:lnTo>
                  <a:lnTo>
                    <a:pt x="195" y="128"/>
                  </a:lnTo>
                  <a:lnTo>
                    <a:pt x="189" y="115"/>
                  </a:lnTo>
                  <a:lnTo>
                    <a:pt x="182" y="103"/>
                  </a:lnTo>
                  <a:lnTo>
                    <a:pt x="176" y="90"/>
                  </a:lnTo>
                  <a:lnTo>
                    <a:pt x="169" y="77"/>
                  </a:lnTo>
                  <a:lnTo>
                    <a:pt x="162" y="65"/>
                  </a:lnTo>
                  <a:lnTo>
                    <a:pt x="156" y="51"/>
                  </a:lnTo>
                  <a:lnTo>
                    <a:pt x="149" y="38"/>
                  </a:lnTo>
                  <a:lnTo>
                    <a:pt x="142" y="25"/>
                  </a:lnTo>
                  <a:lnTo>
                    <a:pt x="135" y="13"/>
                  </a:lnTo>
                  <a:lnTo>
                    <a:pt x="128" y="0"/>
                  </a:lnTo>
                  <a:lnTo>
                    <a:pt x="119" y="2"/>
                  </a:lnTo>
                  <a:lnTo>
                    <a:pt x="110" y="5"/>
                  </a:lnTo>
                  <a:lnTo>
                    <a:pt x="101" y="8"/>
                  </a:lnTo>
                  <a:lnTo>
                    <a:pt x="91" y="10"/>
                  </a:lnTo>
                  <a:lnTo>
                    <a:pt x="82" y="13"/>
                  </a:lnTo>
                  <a:lnTo>
                    <a:pt x="73" y="15"/>
                  </a:lnTo>
                  <a:lnTo>
                    <a:pt x="64" y="19"/>
                  </a:lnTo>
                  <a:lnTo>
                    <a:pt x="55" y="21"/>
                  </a:lnTo>
                  <a:lnTo>
                    <a:pt x="56" y="39"/>
                  </a:lnTo>
                  <a:lnTo>
                    <a:pt x="57" y="57"/>
                  </a:lnTo>
                  <a:lnTo>
                    <a:pt x="58" y="74"/>
                  </a:lnTo>
                  <a:lnTo>
                    <a:pt x="59" y="91"/>
                  </a:lnTo>
                  <a:lnTo>
                    <a:pt x="60" y="108"/>
                  </a:lnTo>
                  <a:lnTo>
                    <a:pt x="63" y="126"/>
                  </a:lnTo>
                  <a:lnTo>
                    <a:pt x="64" y="144"/>
                  </a:lnTo>
                  <a:lnTo>
                    <a:pt x="65" y="161"/>
                  </a:lnTo>
                  <a:lnTo>
                    <a:pt x="58" y="158"/>
                  </a:lnTo>
                  <a:lnTo>
                    <a:pt x="50" y="153"/>
                  </a:lnTo>
                  <a:lnTo>
                    <a:pt x="43" y="150"/>
                  </a:lnTo>
                  <a:lnTo>
                    <a:pt x="36" y="145"/>
                  </a:lnTo>
                  <a:lnTo>
                    <a:pt x="29" y="141"/>
                  </a:lnTo>
                  <a:lnTo>
                    <a:pt x="22" y="136"/>
                  </a:lnTo>
                  <a:lnTo>
                    <a:pt x="15" y="133"/>
                  </a:lnTo>
                  <a:lnTo>
                    <a:pt x="8" y="128"/>
                  </a:lnTo>
                  <a:lnTo>
                    <a:pt x="6" y="150"/>
                  </a:lnTo>
                  <a:lnTo>
                    <a:pt x="4" y="171"/>
                  </a:lnTo>
                  <a:lnTo>
                    <a:pt x="3" y="193"/>
                  </a:lnTo>
                  <a:lnTo>
                    <a:pt x="0" y="214"/>
                  </a:lnTo>
                  <a:close/>
                </a:path>
              </a:pathLst>
            </a:custGeom>
            <a:solidFill>
              <a:srgbClr val="C923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575"/>
            <p:cNvSpPr>
              <a:spLocks/>
            </p:cNvSpPr>
            <p:nvPr/>
          </p:nvSpPr>
          <p:spPr bwMode="auto">
            <a:xfrm>
              <a:off x="1219200" y="5562601"/>
              <a:ext cx="388937" cy="338138"/>
            </a:xfrm>
            <a:custGeom>
              <a:avLst/>
              <a:gdLst>
                <a:gd name="T0" fmla="*/ 10 w 489"/>
                <a:gd name="T1" fmla="*/ 222 h 426"/>
                <a:gd name="T2" fmla="*/ 32 w 489"/>
                <a:gd name="T3" fmla="*/ 258 h 426"/>
                <a:gd name="T4" fmla="*/ 55 w 489"/>
                <a:gd name="T5" fmla="*/ 293 h 426"/>
                <a:gd name="T6" fmla="*/ 77 w 489"/>
                <a:gd name="T7" fmla="*/ 329 h 426"/>
                <a:gd name="T8" fmla="*/ 98 w 489"/>
                <a:gd name="T9" fmla="*/ 355 h 426"/>
                <a:gd name="T10" fmla="*/ 119 w 489"/>
                <a:gd name="T11" fmla="*/ 372 h 426"/>
                <a:gd name="T12" fmla="*/ 139 w 489"/>
                <a:gd name="T13" fmla="*/ 389 h 426"/>
                <a:gd name="T14" fmla="*/ 160 w 489"/>
                <a:gd name="T15" fmla="*/ 406 h 426"/>
                <a:gd name="T16" fmla="*/ 189 w 489"/>
                <a:gd name="T17" fmla="*/ 416 h 426"/>
                <a:gd name="T18" fmla="*/ 226 w 489"/>
                <a:gd name="T19" fmla="*/ 419 h 426"/>
                <a:gd name="T20" fmla="*/ 264 w 489"/>
                <a:gd name="T21" fmla="*/ 423 h 426"/>
                <a:gd name="T22" fmla="*/ 301 w 489"/>
                <a:gd name="T23" fmla="*/ 425 h 426"/>
                <a:gd name="T24" fmla="*/ 331 w 489"/>
                <a:gd name="T25" fmla="*/ 420 h 426"/>
                <a:gd name="T26" fmla="*/ 353 w 489"/>
                <a:gd name="T27" fmla="*/ 408 h 426"/>
                <a:gd name="T28" fmla="*/ 376 w 489"/>
                <a:gd name="T29" fmla="*/ 396 h 426"/>
                <a:gd name="T30" fmla="*/ 398 w 489"/>
                <a:gd name="T31" fmla="*/ 383 h 426"/>
                <a:gd name="T32" fmla="*/ 416 w 489"/>
                <a:gd name="T33" fmla="*/ 368 h 426"/>
                <a:gd name="T34" fmla="*/ 429 w 489"/>
                <a:gd name="T35" fmla="*/ 350 h 426"/>
                <a:gd name="T36" fmla="*/ 441 w 489"/>
                <a:gd name="T37" fmla="*/ 330 h 426"/>
                <a:gd name="T38" fmla="*/ 455 w 489"/>
                <a:gd name="T39" fmla="*/ 312 h 426"/>
                <a:gd name="T40" fmla="*/ 468 w 489"/>
                <a:gd name="T41" fmla="*/ 284 h 426"/>
                <a:gd name="T42" fmla="*/ 482 w 489"/>
                <a:gd name="T43" fmla="*/ 246 h 426"/>
                <a:gd name="T44" fmla="*/ 489 w 489"/>
                <a:gd name="T45" fmla="*/ 208 h 426"/>
                <a:gd name="T46" fmla="*/ 489 w 489"/>
                <a:gd name="T47" fmla="*/ 170 h 426"/>
                <a:gd name="T48" fmla="*/ 482 w 489"/>
                <a:gd name="T49" fmla="*/ 160 h 426"/>
                <a:gd name="T50" fmla="*/ 468 w 489"/>
                <a:gd name="T51" fmla="*/ 177 h 426"/>
                <a:gd name="T52" fmla="*/ 448 w 489"/>
                <a:gd name="T53" fmla="*/ 187 h 426"/>
                <a:gd name="T54" fmla="*/ 421 w 489"/>
                <a:gd name="T55" fmla="*/ 189 h 426"/>
                <a:gd name="T56" fmla="*/ 394 w 489"/>
                <a:gd name="T57" fmla="*/ 191 h 426"/>
                <a:gd name="T58" fmla="*/ 367 w 489"/>
                <a:gd name="T59" fmla="*/ 192 h 426"/>
                <a:gd name="T60" fmla="*/ 338 w 489"/>
                <a:gd name="T61" fmla="*/ 193 h 426"/>
                <a:gd name="T62" fmla="*/ 309 w 489"/>
                <a:gd name="T63" fmla="*/ 192 h 426"/>
                <a:gd name="T64" fmla="*/ 280 w 489"/>
                <a:gd name="T65" fmla="*/ 191 h 426"/>
                <a:gd name="T66" fmla="*/ 251 w 489"/>
                <a:gd name="T67" fmla="*/ 190 h 426"/>
                <a:gd name="T68" fmla="*/ 229 w 489"/>
                <a:gd name="T69" fmla="*/ 178 h 426"/>
                <a:gd name="T70" fmla="*/ 217 w 489"/>
                <a:gd name="T71" fmla="*/ 154 h 426"/>
                <a:gd name="T72" fmla="*/ 203 w 489"/>
                <a:gd name="T73" fmla="*/ 130 h 426"/>
                <a:gd name="T74" fmla="*/ 190 w 489"/>
                <a:gd name="T75" fmla="*/ 106 h 426"/>
                <a:gd name="T76" fmla="*/ 176 w 489"/>
                <a:gd name="T77" fmla="*/ 83 h 426"/>
                <a:gd name="T78" fmla="*/ 162 w 489"/>
                <a:gd name="T79" fmla="*/ 58 h 426"/>
                <a:gd name="T80" fmla="*/ 150 w 489"/>
                <a:gd name="T81" fmla="*/ 35 h 426"/>
                <a:gd name="T82" fmla="*/ 136 w 489"/>
                <a:gd name="T83" fmla="*/ 11 h 426"/>
                <a:gd name="T84" fmla="*/ 121 w 489"/>
                <a:gd name="T85" fmla="*/ 2 h 426"/>
                <a:gd name="T86" fmla="*/ 104 w 489"/>
                <a:gd name="T87" fmla="*/ 8 h 426"/>
                <a:gd name="T88" fmla="*/ 86 w 489"/>
                <a:gd name="T89" fmla="*/ 12 h 426"/>
                <a:gd name="T90" fmla="*/ 69 w 489"/>
                <a:gd name="T91" fmla="*/ 17 h 426"/>
                <a:gd name="T92" fmla="*/ 62 w 489"/>
                <a:gd name="T93" fmla="*/ 36 h 426"/>
                <a:gd name="T94" fmla="*/ 63 w 489"/>
                <a:gd name="T95" fmla="*/ 70 h 426"/>
                <a:gd name="T96" fmla="*/ 66 w 489"/>
                <a:gd name="T97" fmla="*/ 103 h 426"/>
                <a:gd name="T98" fmla="*/ 67 w 489"/>
                <a:gd name="T99" fmla="*/ 137 h 426"/>
                <a:gd name="T100" fmla="*/ 61 w 489"/>
                <a:gd name="T101" fmla="*/ 149 h 426"/>
                <a:gd name="T102" fmla="*/ 46 w 489"/>
                <a:gd name="T103" fmla="*/ 140 h 426"/>
                <a:gd name="T104" fmla="*/ 31 w 489"/>
                <a:gd name="T105" fmla="*/ 132 h 426"/>
                <a:gd name="T106" fmla="*/ 16 w 489"/>
                <a:gd name="T107" fmla="*/ 123 h 426"/>
                <a:gd name="T108" fmla="*/ 6 w 489"/>
                <a:gd name="T109" fmla="*/ 140 h 426"/>
                <a:gd name="T110" fmla="*/ 2 w 489"/>
                <a:gd name="T111" fmla="*/ 18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9" h="426">
                  <a:moveTo>
                    <a:pt x="0" y="205"/>
                  </a:moveTo>
                  <a:lnTo>
                    <a:pt x="10" y="222"/>
                  </a:lnTo>
                  <a:lnTo>
                    <a:pt x="22" y="240"/>
                  </a:lnTo>
                  <a:lnTo>
                    <a:pt x="32" y="258"/>
                  </a:lnTo>
                  <a:lnTo>
                    <a:pt x="44" y="275"/>
                  </a:lnTo>
                  <a:lnTo>
                    <a:pt x="55" y="293"/>
                  </a:lnTo>
                  <a:lnTo>
                    <a:pt x="66" y="311"/>
                  </a:lnTo>
                  <a:lnTo>
                    <a:pt x="77" y="329"/>
                  </a:lnTo>
                  <a:lnTo>
                    <a:pt x="88" y="346"/>
                  </a:lnTo>
                  <a:lnTo>
                    <a:pt x="98" y="355"/>
                  </a:lnTo>
                  <a:lnTo>
                    <a:pt x="108" y="364"/>
                  </a:lnTo>
                  <a:lnTo>
                    <a:pt x="119" y="372"/>
                  </a:lnTo>
                  <a:lnTo>
                    <a:pt x="129" y="380"/>
                  </a:lnTo>
                  <a:lnTo>
                    <a:pt x="139" y="389"/>
                  </a:lnTo>
                  <a:lnTo>
                    <a:pt x="150" y="397"/>
                  </a:lnTo>
                  <a:lnTo>
                    <a:pt x="160" y="406"/>
                  </a:lnTo>
                  <a:lnTo>
                    <a:pt x="171" y="414"/>
                  </a:lnTo>
                  <a:lnTo>
                    <a:pt x="189" y="416"/>
                  </a:lnTo>
                  <a:lnTo>
                    <a:pt x="207" y="418"/>
                  </a:lnTo>
                  <a:lnTo>
                    <a:pt x="226" y="419"/>
                  </a:lnTo>
                  <a:lnTo>
                    <a:pt x="245" y="420"/>
                  </a:lnTo>
                  <a:lnTo>
                    <a:pt x="264" y="423"/>
                  </a:lnTo>
                  <a:lnTo>
                    <a:pt x="282" y="424"/>
                  </a:lnTo>
                  <a:lnTo>
                    <a:pt x="301" y="425"/>
                  </a:lnTo>
                  <a:lnTo>
                    <a:pt x="319" y="426"/>
                  </a:lnTo>
                  <a:lnTo>
                    <a:pt x="331" y="420"/>
                  </a:lnTo>
                  <a:lnTo>
                    <a:pt x="342" y="413"/>
                  </a:lnTo>
                  <a:lnTo>
                    <a:pt x="353" y="408"/>
                  </a:lnTo>
                  <a:lnTo>
                    <a:pt x="364" y="402"/>
                  </a:lnTo>
                  <a:lnTo>
                    <a:pt x="376" y="396"/>
                  </a:lnTo>
                  <a:lnTo>
                    <a:pt x="387" y="389"/>
                  </a:lnTo>
                  <a:lnTo>
                    <a:pt x="398" y="383"/>
                  </a:lnTo>
                  <a:lnTo>
                    <a:pt x="409" y="378"/>
                  </a:lnTo>
                  <a:lnTo>
                    <a:pt x="416" y="368"/>
                  </a:lnTo>
                  <a:lnTo>
                    <a:pt x="422" y="359"/>
                  </a:lnTo>
                  <a:lnTo>
                    <a:pt x="429" y="350"/>
                  </a:lnTo>
                  <a:lnTo>
                    <a:pt x="436" y="340"/>
                  </a:lnTo>
                  <a:lnTo>
                    <a:pt x="441" y="330"/>
                  </a:lnTo>
                  <a:lnTo>
                    <a:pt x="448" y="321"/>
                  </a:lnTo>
                  <a:lnTo>
                    <a:pt x="455" y="312"/>
                  </a:lnTo>
                  <a:lnTo>
                    <a:pt x="462" y="303"/>
                  </a:lnTo>
                  <a:lnTo>
                    <a:pt x="468" y="284"/>
                  </a:lnTo>
                  <a:lnTo>
                    <a:pt x="475" y="265"/>
                  </a:lnTo>
                  <a:lnTo>
                    <a:pt x="482" y="246"/>
                  </a:lnTo>
                  <a:lnTo>
                    <a:pt x="489" y="228"/>
                  </a:lnTo>
                  <a:lnTo>
                    <a:pt x="489" y="208"/>
                  </a:lnTo>
                  <a:lnTo>
                    <a:pt x="489" y="189"/>
                  </a:lnTo>
                  <a:lnTo>
                    <a:pt x="489" y="170"/>
                  </a:lnTo>
                  <a:lnTo>
                    <a:pt x="489" y="151"/>
                  </a:lnTo>
                  <a:lnTo>
                    <a:pt x="482" y="160"/>
                  </a:lnTo>
                  <a:lnTo>
                    <a:pt x="475" y="168"/>
                  </a:lnTo>
                  <a:lnTo>
                    <a:pt x="468" y="177"/>
                  </a:lnTo>
                  <a:lnTo>
                    <a:pt x="462" y="186"/>
                  </a:lnTo>
                  <a:lnTo>
                    <a:pt x="448" y="187"/>
                  </a:lnTo>
                  <a:lnTo>
                    <a:pt x="435" y="187"/>
                  </a:lnTo>
                  <a:lnTo>
                    <a:pt x="421" y="189"/>
                  </a:lnTo>
                  <a:lnTo>
                    <a:pt x="408" y="190"/>
                  </a:lnTo>
                  <a:lnTo>
                    <a:pt x="394" y="191"/>
                  </a:lnTo>
                  <a:lnTo>
                    <a:pt x="380" y="191"/>
                  </a:lnTo>
                  <a:lnTo>
                    <a:pt x="367" y="192"/>
                  </a:lnTo>
                  <a:lnTo>
                    <a:pt x="353" y="193"/>
                  </a:lnTo>
                  <a:lnTo>
                    <a:pt x="338" y="193"/>
                  </a:lnTo>
                  <a:lnTo>
                    <a:pt x="324" y="192"/>
                  </a:lnTo>
                  <a:lnTo>
                    <a:pt x="309" y="192"/>
                  </a:lnTo>
                  <a:lnTo>
                    <a:pt x="295" y="191"/>
                  </a:lnTo>
                  <a:lnTo>
                    <a:pt x="280" y="191"/>
                  </a:lnTo>
                  <a:lnTo>
                    <a:pt x="265" y="191"/>
                  </a:lnTo>
                  <a:lnTo>
                    <a:pt x="251" y="190"/>
                  </a:lnTo>
                  <a:lnTo>
                    <a:pt x="236" y="190"/>
                  </a:lnTo>
                  <a:lnTo>
                    <a:pt x="229" y="178"/>
                  </a:lnTo>
                  <a:lnTo>
                    <a:pt x="224" y="167"/>
                  </a:lnTo>
                  <a:lnTo>
                    <a:pt x="217" y="154"/>
                  </a:lnTo>
                  <a:lnTo>
                    <a:pt x="210" y="142"/>
                  </a:lnTo>
                  <a:lnTo>
                    <a:pt x="203" y="130"/>
                  </a:lnTo>
                  <a:lnTo>
                    <a:pt x="196" y="118"/>
                  </a:lnTo>
                  <a:lnTo>
                    <a:pt x="190" y="106"/>
                  </a:lnTo>
                  <a:lnTo>
                    <a:pt x="183" y="94"/>
                  </a:lnTo>
                  <a:lnTo>
                    <a:pt x="176" y="83"/>
                  </a:lnTo>
                  <a:lnTo>
                    <a:pt x="169" y="71"/>
                  </a:lnTo>
                  <a:lnTo>
                    <a:pt x="162" y="58"/>
                  </a:lnTo>
                  <a:lnTo>
                    <a:pt x="157" y="47"/>
                  </a:lnTo>
                  <a:lnTo>
                    <a:pt x="150" y="35"/>
                  </a:lnTo>
                  <a:lnTo>
                    <a:pt x="143" y="23"/>
                  </a:lnTo>
                  <a:lnTo>
                    <a:pt x="136" y="11"/>
                  </a:lnTo>
                  <a:lnTo>
                    <a:pt x="129" y="0"/>
                  </a:lnTo>
                  <a:lnTo>
                    <a:pt x="121" y="2"/>
                  </a:lnTo>
                  <a:lnTo>
                    <a:pt x="112" y="4"/>
                  </a:lnTo>
                  <a:lnTo>
                    <a:pt x="104" y="8"/>
                  </a:lnTo>
                  <a:lnTo>
                    <a:pt x="96" y="10"/>
                  </a:lnTo>
                  <a:lnTo>
                    <a:pt x="86" y="12"/>
                  </a:lnTo>
                  <a:lnTo>
                    <a:pt x="78" y="15"/>
                  </a:lnTo>
                  <a:lnTo>
                    <a:pt x="69" y="17"/>
                  </a:lnTo>
                  <a:lnTo>
                    <a:pt x="61" y="19"/>
                  </a:lnTo>
                  <a:lnTo>
                    <a:pt x="62" y="36"/>
                  </a:lnTo>
                  <a:lnTo>
                    <a:pt x="63" y="53"/>
                  </a:lnTo>
                  <a:lnTo>
                    <a:pt x="63" y="70"/>
                  </a:lnTo>
                  <a:lnTo>
                    <a:pt x="65" y="86"/>
                  </a:lnTo>
                  <a:lnTo>
                    <a:pt x="66" y="103"/>
                  </a:lnTo>
                  <a:lnTo>
                    <a:pt x="67" y="119"/>
                  </a:lnTo>
                  <a:lnTo>
                    <a:pt x="67" y="137"/>
                  </a:lnTo>
                  <a:lnTo>
                    <a:pt x="68" y="153"/>
                  </a:lnTo>
                  <a:lnTo>
                    <a:pt x="61" y="149"/>
                  </a:lnTo>
                  <a:lnTo>
                    <a:pt x="53" y="145"/>
                  </a:lnTo>
                  <a:lnTo>
                    <a:pt x="46" y="140"/>
                  </a:lnTo>
                  <a:lnTo>
                    <a:pt x="38" y="137"/>
                  </a:lnTo>
                  <a:lnTo>
                    <a:pt x="31" y="132"/>
                  </a:lnTo>
                  <a:lnTo>
                    <a:pt x="23" y="128"/>
                  </a:lnTo>
                  <a:lnTo>
                    <a:pt x="16" y="123"/>
                  </a:lnTo>
                  <a:lnTo>
                    <a:pt x="8" y="118"/>
                  </a:lnTo>
                  <a:lnTo>
                    <a:pt x="6" y="140"/>
                  </a:lnTo>
                  <a:lnTo>
                    <a:pt x="5" y="162"/>
                  </a:lnTo>
                  <a:lnTo>
                    <a:pt x="2" y="184"/>
                  </a:lnTo>
                  <a:lnTo>
                    <a:pt x="0" y="205"/>
                  </a:lnTo>
                  <a:close/>
                </a:path>
              </a:pathLst>
            </a:custGeom>
            <a:solidFill>
              <a:srgbClr val="C43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576"/>
            <p:cNvSpPr>
              <a:spLocks/>
            </p:cNvSpPr>
            <p:nvPr/>
          </p:nvSpPr>
          <p:spPr bwMode="auto">
            <a:xfrm>
              <a:off x="1222375" y="5583238"/>
              <a:ext cx="384175" cy="317500"/>
            </a:xfrm>
            <a:custGeom>
              <a:avLst/>
              <a:gdLst>
                <a:gd name="T0" fmla="*/ 12 w 483"/>
                <a:gd name="T1" fmla="*/ 213 h 401"/>
                <a:gd name="T2" fmla="*/ 35 w 483"/>
                <a:gd name="T3" fmla="*/ 247 h 401"/>
                <a:gd name="T4" fmla="*/ 59 w 483"/>
                <a:gd name="T5" fmla="*/ 279 h 401"/>
                <a:gd name="T6" fmla="*/ 82 w 483"/>
                <a:gd name="T7" fmla="*/ 312 h 401"/>
                <a:gd name="T8" fmla="*/ 103 w 483"/>
                <a:gd name="T9" fmla="*/ 336 h 401"/>
                <a:gd name="T10" fmla="*/ 123 w 483"/>
                <a:gd name="T11" fmla="*/ 351 h 401"/>
                <a:gd name="T12" fmla="*/ 141 w 483"/>
                <a:gd name="T13" fmla="*/ 368 h 401"/>
                <a:gd name="T14" fmla="*/ 161 w 483"/>
                <a:gd name="T15" fmla="*/ 383 h 401"/>
                <a:gd name="T16" fmla="*/ 188 w 483"/>
                <a:gd name="T17" fmla="*/ 392 h 401"/>
                <a:gd name="T18" fmla="*/ 225 w 483"/>
                <a:gd name="T19" fmla="*/ 394 h 401"/>
                <a:gd name="T20" fmla="*/ 261 w 483"/>
                <a:gd name="T21" fmla="*/ 398 h 401"/>
                <a:gd name="T22" fmla="*/ 298 w 483"/>
                <a:gd name="T23" fmla="*/ 400 h 401"/>
                <a:gd name="T24" fmla="*/ 327 w 483"/>
                <a:gd name="T25" fmla="*/ 395 h 401"/>
                <a:gd name="T26" fmla="*/ 349 w 483"/>
                <a:gd name="T27" fmla="*/ 384 h 401"/>
                <a:gd name="T28" fmla="*/ 370 w 483"/>
                <a:gd name="T29" fmla="*/ 372 h 401"/>
                <a:gd name="T30" fmla="*/ 392 w 483"/>
                <a:gd name="T31" fmla="*/ 361 h 401"/>
                <a:gd name="T32" fmla="*/ 411 w 483"/>
                <a:gd name="T33" fmla="*/ 346 h 401"/>
                <a:gd name="T34" fmla="*/ 423 w 483"/>
                <a:gd name="T35" fmla="*/ 328 h 401"/>
                <a:gd name="T36" fmla="*/ 436 w 483"/>
                <a:gd name="T37" fmla="*/ 310 h 401"/>
                <a:gd name="T38" fmla="*/ 450 w 483"/>
                <a:gd name="T39" fmla="*/ 292 h 401"/>
                <a:gd name="T40" fmla="*/ 463 w 483"/>
                <a:gd name="T41" fmla="*/ 265 h 401"/>
                <a:gd name="T42" fmla="*/ 476 w 483"/>
                <a:gd name="T43" fmla="*/ 230 h 401"/>
                <a:gd name="T44" fmla="*/ 483 w 483"/>
                <a:gd name="T45" fmla="*/ 194 h 401"/>
                <a:gd name="T46" fmla="*/ 483 w 483"/>
                <a:gd name="T47" fmla="*/ 157 h 401"/>
                <a:gd name="T48" fmla="*/ 476 w 483"/>
                <a:gd name="T49" fmla="*/ 147 h 401"/>
                <a:gd name="T50" fmla="*/ 463 w 483"/>
                <a:gd name="T51" fmla="*/ 165 h 401"/>
                <a:gd name="T52" fmla="*/ 443 w 483"/>
                <a:gd name="T53" fmla="*/ 174 h 401"/>
                <a:gd name="T54" fmla="*/ 417 w 483"/>
                <a:gd name="T55" fmla="*/ 176 h 401"/>
                <a:gd name="T56" fmla="*/ 390 w 483"/>
                <a:gd name="T57" fmla="*/ 180 h 401"/>
                <a:gd name="T58" fmla="*/ 364 w 483"/>
                <a:gd name="T59" fmla="*/ 183 h 401"/>
                <a:gd name="T60" fmla="*/ 336 w 483"/>
                <a:gd name="T61" fmla="*/ 183 h 401"/>
                <a:gd name="T62" fmla="*/ 308 w 483"/>
                <a:gd name="T63" fmla="*/ 182 h 401"/>
                <a:gd name="T64" fmla="*/ 281 w 483"/>
                <a:gd name="T65" fmla="*/ 180 h 401"/>
                <a:gd name="T66" fmla="*/ 253 w 483"/>
                <a:gd name="T67" fmla="*/ 179 h 401"/>
                <a:gd name="T68" fmla="*/ 232 w 483"/>
                <a:gd name="T69" fmla="*/ 167 h 401"/>
                <a:gd name="T70" fmla="*/ 218 w 483"/>
                <a:gd name="T71" fmla="*/ 145 h 401"/>
                <a:gd name="T72" fmla="*/ 206 w 483"/>
                <a:gd name="T73" fmla="*/ 122 h 401"/>
                <a:gd name="T74" fmla="*/ 192 w 483"/>
                <a:gd name="T75" fmla="*/ 100 h 401"/>
                <a:gd name="T76" fmla="*/ 178 w 483"/>
                <a:gd name="T77" fmla="*/ 78 h 401"/>
                <a:gd name="T78" fmla="*/ 165 w 483"/>
                <a:gd name="T79" fmla="*/ 56 h 401"/>
                <a:gd name="T80" fmla="*/ 151 w 483"/>
                <a:gd name="T81" fmla="*/ 33 h 401"/>
                <a:gd name="T82" fmla="*/ 139 w 483"/>
                <a:gd name="T83" fmla="*/ 11 h 401"/>
                <a:gd name="T84" fmla="*/ 124 w 483"/>
                <a:gd name="T85" fmla="*/ 2 h 401"/>
                <a:gd name="T86" fmla="*/ 109 w 483"/>
                <a:gd name="T87" fmla="*/ 8 h 401"/>
                <a:gd name="T88" fmla="*/ 93 w 483"/>
                <a:gd name="T89" fmla="*/ 14 h 401"/>
                <a:gd name="T90" fmla="*/ 78 w 483"/>
                <a:gd name="T91" fmla="*/ 20 h 401"/>
                <a:gd name="T92" fmla="*/ 70 w 483"/>
                <a:gd name="T93" fmla="*/ 37 h 401"/>
                <a:gd name="T94" fmla="*/ 71 w 483"/>
                <a:gd name="T95" fmla="*/ 68 h 401"/>
                <a:gd name="T96" fmla="*/ 72 w 483"/>
                <a:gd name="T97" fmla="*/ 99 h 401"/>
                <a:gd name="T98" fmla="*/ 73 w 483"/>
                <a:gd name="T99" fmla="*/ 130 h 401"/>
                <a:gd name="T100" fmla="*/ 66 w 483"/>
                <a:gd name="T101" fmla="*/ 143 h 401"/>
                <a:gd name="T102" fmla="*/ 50 w 483"/>
                <a:gd name="T103" fmla="*/ 135 h 401"/>
                <a:gd name="T104" fmla="*/ 34 w 483"/>
                <a:gd name="T105" fmla="*/ 126 h 401"/>
                <a:gd name="T106" fmla="*/ 19 w 483"/>
                <a:gd name="T107" fmla="*/ 117 h 401"/>
                <a:gd name="T108" fmla="*/ 8 w 483"/>
                <a:gd name="T109" fmla="*/ 135 h 401"/>
                <a:gd name="T110" fmla="*/ 3 w 483"/>
                <a:gd name="T111" fmla="*/ 17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3" h="401">
                  <a:moveTo>
                    <a:pt x="0" y="197"/>
                  </a:moveTo>
                  <a:lnTo>
                    <a:pt x="12" y="213"/>
                  </a:lnTo>
                  <a:lnTo>
                    <a:pt x="23" y="229"/>
                  </a:lnTo>
                  <a:lnTo>
                    <a:pt x="35" y="247"/>
                  </a:lnTo>
                  <a:lnTo>
                    <a:pt x="48" y="263"/>
                  </a:lnTo>
                  <a:lnTo>
                    <a:pt x="59" y="279"/>
                  </a:lnTo>
                  <a:lnTo>
                    <a:pt x="71" y="295"/>
                  </a:lnTo>
                  <a:lnTo>
                    <a:pt x="82" y="312"/>
                  </a:lnTo>
                  <a:lnTo>
                    <a:pt x="94" y="328"/>
                  </a:lnTo>
                  <a:lnTo>
                    <a:pt x="103" y="336"/>
                  </a:lnTo>
                  <a:lnTo>
                    <a:pt x="113" y="343"/>
                  </a:lnTo>
                  <a:lnTo>
                    <a:pt x="123" y="351"/>
                  </a:lnTo>
                  <a:lnTo>
                    <a:pt x="132" y="359"/>
                  </a:lnTo>
                  <a:lnTo>
                    <a:pt x="141" y="368"/>
                  </a:lnTo>
                  <a:lnTo>
                    <a:pt x="151" y="374"/>
                  </a:lnTo>
                  <a:lnTo>
                    <a:pt x="161" y="383"/>
                  </a:lnTo>
                  <a:lnTo>
                    <a:pt x="170" y="391"/>
                  </a:lnTo>
                  <a:lnTo>
                    <a:pt x="188" y="392"/>
                  </a:lnTo>
                  <a:lnTo>
                    <a:pt x="207" y="393"/>
                  </a:lnTo>
                  <a:lnTo>
                    <a:pt x="225" y="394"/>
                  </a:lnTo>
                  <a:lnTo>
                    <a:pt x="244" y="395"/>
                  </a:lnTo>
                  <a:lnTo>
                    <a:pt x="261" y="398"/>
                  </a:lnTo>
                  <a:lnTo>
                    <a:pt x="279" y="399"/>
                  </a:lnTo>
                  <a:lnTo>
                    <a:pt x="298" y="400"/>
                  </a:lnTo>
                  <a:lnTo>
                    <a:pt x="316" y="401"/>
                  </a:lnTo>
                  <a:lnTo>
                    <a:pt x="327" y="395"/>
                  </a:lnTo>
                  <a:lnTo>
                    <a:pt x="338" y="389"/>
                  </a:lnTo>
                  <a:lnTo>
                    <a:pt x="349" y="384"/>
                  </a:lnTo>
                  <a:lnTo>
                    <a:pt x="360" y="378"/>
                  </a:lnTo>
                  <a:lnTo>
                    <a:pt x="370" y="372"/>
                  </a:lnTo>
                  <a:lnTo>
                    <a:pt x="382" y="366"/>
                  </a:lnTo>
                  <a:lnTo>
                    <a:pt x="392" y="361"/>
                  </a:lnTo>
                  <a:lnTo>
                    <a:pt x="404" y="355"/>
                  </a:lnTo>
                  <a:lnTo>
                    <a:pt x="411" y="346"/>
                  </a:lnTo>
                  <a:lnTo>
                    <a:pt x="417" y="336"/>
                  </a:lnTo>
                  <a:lnTo>
                    <a:pt x="423" y="328"/>
                  </a:lnTo>
                  <a:lnTo>
                    <a:pt x="430" y="319"/>
                  </a:lnTo>
                  <a:lnTo>
                    <a:pt x="436" y="310"/>
                  </a:lnTo>
                  <a:lnTo>
                    <a:pt x="443" y="301"/>
                  </a:lnTo>
                  <a:lnTo>
                    <a:pt x="450" y="292"/>
                  </a:lnTo>
                  <a:lnTo>
                    <a:pt x="457" y="282"/>
                  </a:lnTo>
                  <a:lnTo>
                    <a:pt x="463" y="265"/>
                  </a:lnTo>
                  <a:lnTo>
                    <a:pt x="470" y="248"/>
                  </a:lnTo>
                  <a:lnTo>
                    <a:pt x="476" y="230"/>
                  </a:lnTo>
                  <a:lnTo>
                    <a:pt x="483" y="212"/>
                  </a:lnTo>
                  <a:lnTo>
                    <a:pt x="483" y="194"/>
                  </a:lnTo>
                  <a:lnTo>
                    <a:pt x="483" y="175"/>
                  </a:lnTo>
                  <a:lnTo>
                    <a:pt x="483" y="157"/>
                  </a:lnTo>
                  <a:lnTo>
                    <a:pt x="483" y="138"/>
                  </a:lnTo>
                  <a:lnTo>
                    <a:pt x="476" y="147"/>
                  </a:lnTo>
                  <a:lnTo>
                    <a:pt x="470" y="156"/>
                  </a:lnTo>
                  <a:lnTo>
                    <a:pt x="463" y="165"/>
                  </a:lnTo>
                  <a:lnTo>
                    <a:pt x="457" y="173"/>
                  </a:lnTo>
                  <a:lnTo>
                    <a:pt x="443" y="174"/>
                  </a:lnTo>
                  <a:lnTo>
                    <a:pt x="430" y="175"/>
                  </a:lnTo>
                  <a:lnTo>
                    <a:pt x="417" y="176"/>
                  </a:lnTo>
                  <a:lnTo>
                    <a:pt x="404" y="179"/>
                  </a:lnTo>
                  <a:lnTo>
                    <a:pt x="390" y="180"/>
                  </a:lnTo>
                  <a:lnTo>
                    <a:pt x="376" y="181"/>
                  </a:lnTo>
                  <a:lnTo>
                    <a:pt x="364" y="183"/>
                  </a:lnTo>
                  <a:lnTo>
                    <a:pt x="350" y="184"/>
                  </a:lnTo>
                  <a:lnTo>
                    <a:pt x="336" y="183"/>
                  </a:lnTo>
                  <a:lnTo>
                    <a:pt x="322" y="183"/>
                  </a:lnTo>
                  <a:lnTo>
                    <a:pt x="308" y="182"/>
                  </a:lnTo>
                  <a:lnTo>
                    <a:pt x="294" y="181"/>
                  </a:lnTo>
                  <a:lnTo>
                    <a:pt x="281" y="180"/>
                  </a:lnTo>
                  <a:lnTo>
                    <a:pt x="267" y="180"/>
                  </a:lnTo>
                  <a:lnTo>
                    <a:pt x="253" y="179"/>
                  </a:lnTo>
                  <a:lnTo>
                    <a:pt x="239" y="179"/>
                  </a:lnTo>
                  <a:lnTo>
                    <a:pt x="232" y="167"/>
                  </a:lnTo>
                  <a:lnTo>
                    <a:pt x="225" y="156"/>
                  </a:lnTo>
                  <a:lnTo>
                    <a:pt x="218" y="145"/>
                  </a:lnTo>
                  <a:lnTo>
                    <a:pt x="213" y="134"/>
                  </a:lnTo>
                  <a:lnTo>
                    <a:pt x="206" y="122"/>
                  </a:lnTo>
                  <a:lnTo>
                    <a:pt x="199" y="111"/>
                  </a:lnTo>
                  <a:lnTo>
                    <a:pt x="192" y="100"/>
                  </a:lnTo>
                  <a:lnTo>
                    <a:pt x="185" y="89"/>
                  </a:lnTo>
                  <a:lnTo>
                    <a:pt x="178" y="78"/>
                  </a:lnTo>
                  <a:lnTo>
                    <a:pt x="172" y="67"/>
                  </a:lnTo>
                  <a:lnTo>
                    <a:pt x="165" y="56"/>
                  </a:lnTo>
                  <a:lnTo>
                    <a:pt x="158" y="45"/>
                  </a:lnTo>
                  <a:lnTo>
                    <a:pt x="151" y="33"/>
                  </a:lnTo>
                  <a:lnTo>
                    <a:pt x="144" y="22"/>
                  </a:lnTo>
                  <a:lnTo>
                    <a:pt x="139" y="11"/>
                  </a:lnTo>
                  <a:lnTo>
                    <a:pt x="132" y="0"/>
                  </a:lnTo>
                  <a:lnTo>
                    <a:pt x="124" y="2"/>
                  </a:lnTo>
                  <a:lnTo>
                    <a:pt x="117" y="6"/>
                  </a:lnTo>
                  <a:lnTo>
                    <a:pt x="109" y="8"/>
                  </a:lnTo>
                  <a:lnTo>
                    <a:pt x="101" y="10"/>
                  </a:lnTo>
                  <a:lnTo>
                    <a:pt x="93" y="14"/>
                  </a:lnTo>
                  <a:lnTo>
                    <a:pt x="86" y="16"/>
                  </a:lnTo>
                  <a:lnTo>
                    <a:pt x="78" y="20"/>
                  </a:lnTo>
                  <a:lnTo>
                    <a:pt x="70" y="22"/>
                  </a:lnTo>
                  <a:lnTo>
                    <a:pt x="70" y="37"/>
                  </a:lnTo>
                  <a:lnTo>
                    <a:pt x="71" y="53"/>
                  </a:lnTo>
                  <a:lnTo>
                    <a:pt x="71" y="68"/>
                  </a:lnTo>
                  <a:lnTo>
                    <a:pt x="71" y="83"/>
                  </a:lnTo>
                  <a:lnTo>
                    <a:pt x="72" y="99"/>
                  </a:lnTo>
                  <a:lnTo>
                    <a:pt x="73" y="115"/>
                  </a:lnTo>
                  <a:lnTo>
                    <a:pt x="73" y="130"/>
                  </a:lnTo>
                  <a:lnTo>
                    <a:pt x="74" y="146"/>
                  </a:lnTo>
                  <a:lnTo>
                    <a:pt x="66" y="143"/>
                  </a:lnTo>
                  <a:lnTo>
                    <a:pt x="58" y="138"/>
                  </a:lnTo>
                  <a:lnTo>
                    <a:pt x="50" y="135"/>
                  </a:lnTo>
                  <a:lnTo>
                    <a:pt x="42" y="130"/>
                  </a:lnTo>
                  <a:lnTo>
                    <a:pt x="34" y="126"/>
                  </a:lnTo>
                  <a:lnTo>
                    <a:pt x="27" y="121"/>
                  </a:lnTo>
                  <a:lnTo>
                    <a:pt x="19" y="117"/>
                  </a:lnTo>
                  <a:lnTo>
                    <a:pt x="11" y="113"/>
                  </a:lnTo>
                  <a:lnTo>
                    <a:pt x="8" y="135"/>
                  </a:lnTo>
                  <a:lnTo>
                    <a:pt x="6" y="156"/>
                  </a:lnTo>
                  <a:lnTo>
                    <a:pt x="3" y="176"/>
                  </a:lnTo>
                  <a:lnTo>
                    <a:pt x="0" y="197"/>
                  </a:lnTo>
                  <a:close/>
                </a:path>
              </a:pathLst>
            </a:custGeom>
            <a:solidFill>
              <a:srgbClr val="BF3A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577"/>
            <p:cNvSpPr>
              <a:spLocks/>
            </p:cNvSpPr>
            <p:nvPr/>
          </p:nvSpPr>
          <p:spPr bwMode="auto">
            <a:xfrm>
              <a:off x="1227138" y="5603876"/>
              <a:ext cx="377825" cy="296863"/>
            </a:xfrm>
            <a:custGeom>
              <a:avLst/>
              <a:gdLst>
                <a:gd name="T0" fmla="*/ 13 w 476"/>
                <a:gd name="T1" fmla="*/ 205 h 376"/>
                <a:gd name="T2" fmla="*/ 37 w 476"/>
                <a:gd name="T3" fmla="*/ 235 h 376"/>
                <a:gd name="T4" fmla="*/ 61 w 476"/>
                <a:gd name="T5" fmla="*/ 267 h 376"/>
                <a:gd name="T6" fmla="*/ 85 w 476"/>
                <a:gd name="T7" fmla="*/ 296 h 376"/>
                <a:gd name="T8" fmla="*/ 106 w 476"/>
                <a:gd name="T9" fmla="*/ 318 h 376"/>
                <a:gd name="T10" fmla="*/ 123 w 476"/>
                <a:gd name="T11" fmla="*/ 332 h 376"/>
                <a:gd name="T12" fmla="*/ 141 w 476"/>
                <a:gd name="T13" fmla="*/ 346 h 376"/>
                <a:gd name="T14" fmla="*/ 158 w 476"/>
                <a:gd name="T15" fmla="*/ 360 h 376"/>
                <a:gd name="T16" fmla="*/ 186 w 476"/>
                <a:gd name="T17" fmla="*/ 368 h 376"/>
                <a:gd name="T18" fmla="*/ 221 w 476"/>
                <a:gd name="T19" fmla="*/ 370 h 376"/>
                <a:gd name="T20" fmla="*/ 257 w 476"/>
                <a:gd name="T21" fmla="*/ 373 h 376"/>
                <a:gd name="T22" fmla="*/ 293 w 476"/>
                <a:gd name="T23" fmla="*/ 375 h 376"/>
                <a:gd name="T24" fmla="*/ 322 w 476"/>
                <a:gd name="T25" fmla="*/ 370 h 376"/>
                <a:gd name="T26" fmla="*/ 344 w 476"/>
                <a:gd name="T27" fmla="*/ 360 h 376"/>
                <a:gd name="T28" fmla="*/ 364 w 476"/>
                <a:gd name="T29" fmla="*/ 348 h 376"/>
                <a:gd name="T30" fmla="*/ 386 w 476"/>
                <a:gd name="T31" fmla="*/ 338 h 376"/>
                <a:gd name="T32" fmla="*/ 403 w 476"/>
                <a:gd name="T33" fmla="*/ 324 h 376"/>
                <a:gd name="T34" fmla="*/ 416 w 476"/>
                <a:gd name="T35" fmla="*/ 307 h 376"/>
                <a:gd name="T36" fmla="*/ 429 w 476"/>
                <a:gd name="T37" fmla="*/ 290 h 376"/>
                <a:gd name="T38" fmla="*/ 442 w 476"/>
                <a:gd name="T39" fmla="*/ 272 h 376"/>
                <a:gd name="T40" fmla="*/ 455 w 476"/>
                <a:gd name="T41" fmla="*/ 247 h 376"/>
                <a:gd name="T42" fmla="*/ 469 w 476"/>
                <a:gd name="T43" fmla="*/ 212 h 376"/>
                <a:gd name="T44" fmla="*/ 476 w 476"/>
                <a:gd name="T45" fmla="*/ 179 h 376"/>
                <a:gd name="T46" fmla="*/ 476 w 476"/>
                <a:gd name="T47" fmla="*/ 144 h 376"/>
                <a:gd name="T48" fmla="*/ 469 w 476"/>
                <a:gd name="T49" fmla="*/ 136 h 376"/>
                <a:gd name="T50" fmla="*/ 455 w 476"/>
                <a:gd name="T51" fmla="*/ 151 h 376"/>
                <a:gd name="T52" fmla="*/ 436 w 476"/>
                <a:gd name="T53" fmla="*/ 160 h 376"/>
                <a:gd name="T54" fmla="*/ 409 w 476"/>
                <a:gd name="T55" fmla="*/ 164 h 376"/>
                <a:gd name="T56" fmla="*/ 384 w 476"/>
                <a:gd name="T57" fmla="*/ 167 h 376"/>
                <a:gd name="T58" fmla="*/ 357 w 476"/>
                <a:gd name="T59" fmla="*/ 172 h 376"/>
                <a:gd name="T60" fmla="*/ 332 w 476"/>
                <a:gd name="T61" fmla="*/ 173 h 376"/>
                <a:gd name="T62" fmla="*/ 305 w 476"/>
                <a:gd name="T63" fmla="*/ 171 h 376"/>
                <a:gd name="T64" fmla="*/ 279 w 476"/>
                <a:gd name="T65" fmla="*/ 170 h 376"/>
                <a:gd name="T66" fmla="*/ 252 w 476"/>
                <a:gd name="T67" fmla="*/ 167 h 376"/>
                <a:gd name="T68" fmla="*/ 233 w 476"/>
                <a:gd name="T69" fmla="*/ 156 h 376"/>
                <a:gd name="T70" fmla="*/ 219 w 476"/>
                <a:gd name="T71" fmla="*/ 135 h 376"/>
                <a:gd name="T72" fmla="*/ 206 w 476"/>
                <a:gd name="T73" fmla="*/ 114 h 376"/>
                <a:gd name="T74" fmla="*/ 193 w 476"/>
                <a:gd name="T75" fmla="*/ 94 h 376"/>
                <a:gd name="T76" fmla="*/ 179 w 476"/>
                <a:gd name="T77" fmla="*/ 73 h 376"/>
                <a:gd name="T78" fmla="*/ 166 w 476"/>
                <a:gd name="T79" fmla="*/ 52 h 376"/>
                <a:gd name="T80" fmla="*/ 152 w 476"/>
                <a:gd name="T81" fmla="*/ 31 h 376"/>
                <a:gd name="T82" fmla="*/ 139 w 476"/>
                <a:gd name="T83" fmla="*/ 11 h 376"/>
                <a:gd name="T84" fmla="*/ 126 w 476"/>
                <a:gd name="T85" fmla="*/ 4 h 376"/>
                <a:gd name="T86" fmla="*/ 111 w 476"/>
                <a:gd name="T87" fmla="*/ 10 h 376"/>
                <a:gd name="T88" fmla="*/ 97 w 476"/>
                <a:gd name="T89" fmla="*/ 15 h 376"/>
                <a:gd name="T90" fmla="*/ 83 w 476"/>
                <a:gd name="T91" fmla="*/ 21 h 376"/>
                <a:gd name="T92" fmla="*/ 76 w 476"/>
                <a:gd name="T93" fmla="*/ 38 h 376"/>
                <a:gd name="T94" fmla="*/ 76 w 476"/>
                <a:gd name="T95" fmla="*/ 66 h 376"/>
                <a:gd name="T96" fmla="*/ 76 w 476"/>
                <a:gd name="T97" fmla="*/ 96 h 376"/>
                <a:gd name="T98" fmla="*/ 77 w 476"/>
                <a:gd name="T99" fmla="*/ 125 h 376"/>
                <a:gd name="T100" fmla="*/ 69 w 476"/>
                <a:gd name="T101" fmla="*/ 136 h 376"/>
                <a:gd name="T102" fmla="*/ 53 w 476"/>
                <a:gd name="T103" fmla="*/ 128 h 376"/>
                <a:gd name="T104" fmla="*/ 36 w 476"/>
                <a:gd name="T105" fmla="*/ 119 h 376"/>
                <a:gd name="T106" fmla="*/ 20 w 476"/>
                <a:gd name="T107" fmla="*/ 111 h 376"/>
                <a:gd name="T108" fmla="*/ 9 w 476"/>
                <a:gd name="T109" fmla="*/ 127 h 376"/>
                <a:gd name="T110" fmla="*/ 2 w 476"/>
                <a:gd name="T111" fmla="*/ 1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6" h="376">
                  <a:moveTo>
                    <a:pt x="0" y="190"/>
                  </a:moveTo>
                  <a:lnTo>
                    <a:pt x="13" y="205"/>
                  </a:lnTo>
                  <a:lnTo>
                    <a:pt x="24" y="220"/>
                  </a:lnTo>
                  <a:lnTo>
                    <a:pt x="37" y="235"/>
                  </a:lnTo>
                  <a:lnTo>
                    <a:pt x="48" y="250"/>
                  </a:lnTo>
                  <a:lnTo>
                    <a:pt x="61" y="267"/>
                  </a:lnTo>
                  <a:lnTo>
                    <a:pt x="73" y="281"/>
                  </a:lnTo>
                  <a:lnTo>
                    <a:pt x="85" y="296"/>
                  </a:lnTo>
                  <a:lnTo>
                    <a:pt x="97" y="311"/>
                  </a:lnTo>
                  <a:lnTo>
                    <a:pt x="106" y="318"/>
                  </a:lnTo>
                  <a:lnTo>
                    <a:pt x="114" y="325"/>
                  </a:lnTo>
                  <a:lnTo>
                    <a:pt x="123" y="332"/>
                  </a:lnTo>
                  <a:lnTo>
                    <a:pt x="133" y="339"/>
                  </a:lnTo>
                  <a:lnTo>
                    <a:pt x="141" y="346"/>
                  </a:lnTo>
                  <a:lnTo>
                    <a:pt x="150" y="353"/>
                  </a:lnTo>
                  <a:lnTo>
                    <a:pt x="158" y="360"/>
                  </a:lnTo>
                  <a:lnTo>
                    <a:pt x="167" y="367"/>
                  </a:lnTo>
                  <a:lnTo>
                    <a:pt x="186" y="368"/>
                  </a:lnTo>
                  <a:lnTo>
                    <a:pt x="203" y="369"/>
                  </a:lnTo>
                  <a:lnTo>
                    <a:pt x="221" y="370"/>
                  </a:lnTo>
                  <a:lnTo>
                    <a:pt x="240" y="371"/>
                  </a:lnTo>
                  <a:lnTo>
                    <a:pt x="257" y="373"/>
                  </a:lnTo>
                  <a:lnTo>
                    <a:pt x="276" y="374"/>
                  </a:lnTo>
                  <a:lnTo>
                    <a:pt x="293" y="375"/>
                  </a:lnTo>
                  <a:lnTo>
                    <a:pt x="311" y="376"/>
                  </a:lnTo>
                  <a:lnTo>
                    <a:pt x="322" y="370"/>
                  </a:lnTo>
                  <a:lnTo>
                    <a:pt x="333" y="364"/>
                  </a:lnTo>
                  <a:lnTo>
                    <a:pt x="344" y="360"/>
                  </a:lnTo>
                  <a:lnTo>
                    <a:pt x="354" y="354"/>
                  </a:lnTo>
                  <a:lnTo>
                    <a:pt x="364" y="348"/>
                  </a:lnTo>
                  <a:lnTo>
                    <a:pt x="375" y="344"/>
                  </a:lnTo>
                  <a:lnTo>
                    <a:pt x="386" y="338"/>
                  </a:lnTo>
                  <a:lnTo>
                    <a:pt x="397" y="332"/>
                  </a:lnTo>
                  <a:lnTo>
                    <a:pt x="403" y="324"/>
                  </a:lnTo>
                  <a:lnTo>
                    <a:pt x="409" y="315"/>
                  </a:lnTo>
                  <a:lnTo>
                    <a:pt x="416" y="307"/>
                  </a:lnTo>
                  <a:lnTo>
                    <a:pt x="423" y="298"/>
                  </a:lnTo>
                  <a:lnTo>
                    <a:pt x="429" y="290"/>
                  </a:lnTo>
                  <a:lnTo>
                    <a:pt x="436" y="281"/>
                  </a:lnTo>
                  <a:lnTo>
                    <a:pt x="442" y="272"/>
                  </a:lnTo>
                  <a:lnTo>
                    <a:pt x="448" y="264"/>
                  </a:lnTo>
                  <a:lnTo>
                    <a:pt x="455" y="247"/>
                  </a:lnTo>
                  <a:lnTo>
                    <a:pt x="462" y="230"/>
                  </a:lnTo>
                  <a:lnTo>
                    <a:pt x="469" y="212"/>
                  </a:lnTo>
                  <a:lnTo>
                    <a:pt x="476" y="195"/>
                  </a:lnTo>
                  <a:lnTo>
                    <a:pt x="476" y="179"/>
                  </a:lnTo>
                  <a:lnTo>
                    <a:pt x="476" y="162"/>
                  </a:lnTo>
                  <a:lnTo>
                    <a:pt x="476" y="144"/>
                  </a:lnTo>
                  <a:lnTo>
                    <a:pt x="476" y="128"/>
                  </a:lnTo>
                  <a:lnTo>
                    <a:pt x="469" y="136"/>
                  </a:lnTo>
                  <a:lnTo>
                    <a:pt x="462" y="143"/>
                  </a:lnTo>
                  <a:lnTo>
                    <a:pt x="455" y="151"/>
                  </a:lnTo>
                  <a:lnTo>
                    <a:pt x="448" y="159"/>
                  </a:lnTo>
                  <a:lnTo>
                    <a:pt x="436" y="160"/>
                  </a:lnTo>
                  <a:lnTo>
                    <a:pt x="423" y="163"/>
                  </a:lnTo>
                  <a:lnTo>
                    <a:pt x="409" y="164"/>
                  </a:lnTo>
                  <a:lnTo>
                    <a:pt x="397" y="166"/>
                  </a:lnTo>
                  <a:lnTo>
                    <a:pt x="384" y="167"/>
                  </a:lnTo>
                  <a:lnTo>
                    <a:pt x="371" y="170"/>
                  </a:lnTo>
                  <a:lnTo>
                    <a:pt x="357" y="172"/>
                  </a:lnTo>
                  <a:lnTo>
                    <a:pt x="345" y="174"/>
                  </a:lnTo>
                  <a:lnTo>
                    <a:pt x="332" y="173"/>
                  </a:lnTo>
                  <a:lnTo>
                    <a:pt x="318" y="172"/>
                  </a:lnTo>
                  <a:lnTo>
                    <a:pt x="305" y="171"/>
                  </a:lnTo>
                  <a:lnTo>
                    <a:pt x="293" y="170"/>
                  </a:lnTo>
                  <a:lnTo>
                    <a:pt x="279" y="170"/>
                  </a:lnTo>
                  <a:lnTo>
                    <a:pt x="266" y="169"/>
                  </a:lnTo>
                  <a:lnTo>
                    <a:pt x="252" y="167"/>
                  </a:lnTo>
                  <a:lnTo>
                    <a:pt x="240" y="166"/>
                  </a:lnTo>
                  <a:lnTo>
                    <a:pt x="233" y="156"/>
                  </a:lnTo>
                  <a:lnTo>
                    <a:pt x="226" y="146"/>
                  </a:lnTo>
                  <a:lnTo>
                    <a:pt x="219" y="135"/>
                  </a:lnTo>
                  <a:lnTo>
                    <a:pt x="213" y="125"/>
                  </a:lnTo>
                  <a:lnTo>
                    <a:pt x="206" y="114"/>
                  </a:lnTo>
                  <a:lnTo>
                    <a:pt x="199" y="104"/>
                  </a:lnTo>
                  <a:lnTo>
                    <a:pt x="193" y="94"/>
                  </a:lnTo>
                  <a:lnTo>
                    <a:pt x="186" y="83"/>
                  </a:lnTo>
                  <a:lnTo>
                    <a:pt x="179" y="73"/>
                  </a:lnTo>
                  <a:lnTo>
                    <a:pt x="173" y="63"/>
                  </a:lnTo>
                  <a:lnTo>
                    <a:pt x="166" y="52"/>
                  </a:lnTo>
                  <a:lnTo>
                    <a:pt x="159" y="42"/>
                  </a:lnTo>
                  <a:lnTo>
                    <a:pt x="152" y="31"/>
                  </a:lnTo>
                  <a:lnTo>
                    <a:pt x="145" y="21"/>
                  </a:lnTo>
                  <a:lnTo>
                    <a:pt x="139" y="11"/>
                  </a:lnTo>
                  <a:lnTo>
                    <a:pt x="133" y="0"/>
                  </a:lnTo>
                  <a:lnTo>
                    <a:pt x="126" y="4"/>
                  </a:lnTo>
                  <a:lnTo>
                    <a:pt x="118" y="6"/>
                  </a:lnTo>
                  <a:lnTo>
                    <a:pt x="111" y="10"/>
                  </a:lnTo>
                  <a:lnTo>
                    <a:pt x="104" y="12"/>
                  </a:lnTo>
                  <a:lnTo>
                    <a:pt x="97" y="15"/>
                  </a:lnTo>
                  <a:lnTo>
                    <a:pt x="90" y="18"/>
                  </a:lnTo>
                  <a:lnTo>
                    <a:pt x="83" y="21"/>
                  </a:lnTo>
                  <a:lnTo>
                    <a:pt x="76" y="23"/>
                  </a:lnTo>
                  <a:lnTo>
                    <a:pt x="76" y="38"/>
                  </a:lnTo>
                  <a:lnTo>
                    <a:pt x="76" y="52"/>
                  </a:lnTo>
                  <a:lnTo>
                    <a:pt x="76" y="66"/>
                  </a:lnTo>
                  <a:lnTo>
                    <a:pt x="75" y="81"/>
                  </a:lnTo>
                  <a:lnTo>
                    <a:pt x="76" y="96"/>
                  </a:lnTo>
                  <a:lnTo>
                    <a:pt x="76" y="110"/>
                  </a:lnTo>
                  <a:lnTo>
                    <a:pt x="77" y="125"/>
                  </a:lnTo>
                  <a:lnTo>
                    <a:pt x="77" y="140"/>
                  </a:lnTo>
                  <a:lnTo>
                    <a:pt x="69" y="136"/>
                  </a:lnTo>
                  <a:lnTo>
                    <a:pt x="61" y="132"/>
                  </a:lnTo>
                  <a:lnTo>
                    <a:pt x="53" y="128"/>
                  </a:lnTo>
                  <a:lnTo>
                    <a:pt x="45" y="124"/>
                  </a:lnTo>
                  <a:lnTo>
                    <a:pt x="36" y="119"/>
                  </a:lnTo>
                  <a:lnTo>
                    <a:pt x="28" y="114"/>
                  </a:lnTo>
                  <a:lnTo>
                    <a:pt x="20" y="111"/>
                  </a:lnTo>
                  <a:lnTo>
                    <a:pt x="12" y="106"/>
                  </a:lnTo>
                  <a:lnTo>
                    <a:pt x="9" y="127"/>
                  </a:lnTo>
                  <a:lnTo>
                    <a:pt x="6" y="148"/>
                  </a:lnTo>
                  <a:lnTo>
                    <a:pt x="2" y="170"/>
                  </a:lnTo>
                  <a:lnTo>
                    <a:pt x="0" y="190"/>
                  </a:lnTo>
                  <a:close/>
                </a:path>
              </a:pathLst>
            </a:custGeom>
            <a:solidFill>
              <a:srgbClr val="BA4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578"/>
            <p:cNvSpPr>
              <a:spLocks/>
            </p:cNvSpPr>
            <p:nvPr/>
          </p:nvSpPr>
          <p:spPr bwMode="auto">
            <a:xfrm>
              <a:off x="1230313" y="5624513"/>
              <a:ext cx="371475" cy="276225"/>
            </a:xfrm>
            <a:custGeom>
              <a:avLst/>
              <a:gdLst>
                <a:gd name="T0" fmla="*/ 12 w 469"/>
                <a:gd name="T1" fmla="*/ 195 h 349"/>
                <a:gd name="T2" fmla="*/ 38 w 469"/>
                <a:gd name="T3" fmla="*/ 222 h 349"/>
                <a:gd name="T4" fmla="*/ 62 w 469"/>
                <a:gd name="T5" fmla="*/ 250 h 349"/>
                <a:gd name="T6" fmla="*/ 87 w 469"/>
                <a:gd name="T7" fmla="*/ 278 h 349"/>
                <a:gd name="T8" fmla="*/ 108 w 469"/>
                <a:gd name="T9" fmla="*/ 297 h 349"/>
                <a:gd name="T10" fmla="*/ 124 w 469"/>
                <a:gd name="T11" fmla="*/ 310 h 349"/>
                <a:gd name="T12" fmla="*/ 141 w 469"/>
                <a:gd name="T13" fmla="*/ 322 h 349"/>
                <a:gd name="T14" fmla="*/ 158 w 469"/>
                <a:gd name="T15" fmla="*/ 335 h 349"/>
                <a:gd name="T16" fmla="*/ 183 w 469"/>
                <a:gd name="T17" fmla="*/ 342 h 349"/>
                <a:gd name="T18" fmla="*/ 217 w 469"/>
                <a:gd name="T19" fmla="*/ 344 h 349"/>
                <a:gd name="T20" fmla="*/ 253 w 469"/>
                <a:gd name="T21" fmla="*/ 346 h 349"/>
                <a:gd name="T22" fmla="*/ 289 w 469"/>
                <a:gd name="T23" fmla="*/ 348 h 349"/>
                <a:gd name="T24" fmla="*/ 317 w 469"/>
                <a:gd name="T25" fmla="*/ 343 h 349"/>
                <a:gd name="T26" fmla="*/ 337 w 469"/>
                <a:gd name="T27" fmla="*/ 333 h 349"/>
                <a:gd name="T28" fmla="*/ 358 w 469"/>
                <a:gd name="T29" fmla="*/ 322 h 349"/>
                <a:gd name="T30" fmla="*/ 379 w 469"/>
                <a:gd name="T31" fmla="*/ 312 h 349"/>
                <a:gd name="T32" fmla="*/ 396 w 469"/>
                <a:gd name="T33" fmla="*/ 299 h 349"/>
                <a:gd name="T34" fmla="*/ 409 w 469"/>
                <a:gd name="T35" fmla="*/ 283 h 349"/>
                <a:gd name="T36" fmla="*/ 422 w 469"/>
                <a:gd name="T37" fmla="*/ 267 h 349"/>
                <a:gd name="T38" fmla="*/ 434 w 469"/>
                <a:gd name="T39" fmla="*/ 251 h 349"/>
                <a:gd name="T40" fmla="*/ 448 w 469"/>
                <a:gd name="T41" fmla="*/ 227 h 349"/>
                <a:gd name="T42" fmla="*/ 462 w 469"/>
                <a:gd name="T43" fmla="*/ 193 h 349"/>
                <a:gd name="T44" fmla="*/ 469 w 469"/>
                <a:gd name="T45" fmla="*/ 161 h 349"/>
                <a:gd name="T46" fmla="*/ 469 w 469"/>
                <a:gd name="T47" fmla="*/ 130 h 349"/>
                <a:gd name="T48" fmla="*/ 462 w 469"/>
                <a:gd name="T49" fmla="*/ 122 h 349"/>
                <a:gd name="T50" fmla="*/ 448 w 469"/>
                <a:gd name="T51" fmla="*/ 137 h 349"/>
                <a:gd name="T52" fmla="*/ 428 w 469"/>
                <a:gd name="T53" fmla="*/ 146 h 349"/>
                <a:gd name="T54" fmla="*/ 403 w 469"/>
                <a:gd name="T55" fmla="*/ 151 h 349"/>
                <a:gd name="T56" fmla="*/ 378 w 469"/>
                <a:gd name="T57" fmla="*/ 155 h 349"/>
                <a:gd name="T58" fmla="*/ 352 w 469"/>
                <a:gd name="T59" fmla="*/ 160 h 349"/>
                <a:gd name="T60" fmla="*/ 327 w 469"/>
                <a:gd name="T61" fmla="*/ 161 h 349"/>
                <a:gd name="T62" fmla="*/ 302 w 469"/>
                <a:gd name="T63" fmla="*/ 159 h 349"/>
                <a:gd name="T64" fmla="*/ 277 w 469"/>
                <a:gd name="T65" fmla="*/ 157 h 349"/>
                <a:gd name="T66" fmla="*/ 252 w 469"/>
                <a:gd name="T67" fmla="*/ 154 h 349"/>
                <a:gd name="T68" fmla="*/ 232 w 469"/>
                <a:gd name="T69" fmla="*/ 144 h 349"/>
                <a:gd name="T70" fmla="*/ 220 w 469"/>
                <a:gd name="T71" fmla="*/ 124 h 349"/>
                <a:gd name="T72" fmla="*/ 206 w 469"/>
                <a:gd name="T73" fmla="*/ 105 h 349"/>
                <a:gd name="T74" fmla="*/ 193 w 469"/>
                <a:gd name="T75" fmla="*/ 85 h 349"/>
                <a:gd name="T76" fmla="*/ 179 w 469"/>
                <a:gd name="T77" fmla="*/ 67 h 349"/>
                <a:gd name="T78" fmla="*/ 166 w 469"/>
                <a:gd name="T79" fmla="*/ 47 h 349"/>
                <a:gd name="T80" fmla="*/ 153 w 469"/>
                <a:gd name="T81" fmla="*/ 29 h 349"/>
                <a:gd name="T82" fmla="*/ 139 w 469"/>
                <a:gd name="T83" fmla="*/ 9 h 349"/>
                <a:gd name="T84" fmla="*/ 126 w 469"/>
                <a:gd name="T85" fmla="*/ 2 h 349"/>
                <a:gd name="T86" fmla="*/ 114 w 469"/>
                <a:gd name="T87" fmla="*/ 8 h 349"/>
                <a:gd name="T88" fmla="*/ 101 w 469"/>
                <a:gd name="T89" fmla="*/ 14 h 349"/>
                <a:gd name="T90" fmla="*/ 88 w 469"/>
                <a:gd name="T91" fmla="*/ 19 h 349"/>
                <a:gd name="T92" fmla="*/ 81 w 469"/>
                <a:gd name="T93" fmla="*/ 36 h 349"/>
                <a:gd name="T94" fmla="*/ 81 w 469"/>
                <a:gd name="T95" fmla="*/ 63 h 349"/>
                <a:gd name="T96" fmla="*/ 80 w 469"/>
                <a:gd name="T97" fmla="*/ 90 h 349"/>
                <a:gd name="T98" fmla="*/ 80 w 469"/>
                <a:gd name="T99" fmla="*/ 117 h 349"/>
                <a:gd name="T100" fmla="*/ 72 w 469"/>
                <a:gd name="T101" fmla="*/ 128 h 349"/>
                <a:gd name="T102" fmla="*/ 55 w 469"/>
                <a:gd name="T103" fmla="*/ 120 h 349"/>
                <a:gd name="T104" fmla="*/ 38 w 469"/>
                <a:gd name="T105" fmla="*/ 110 h 349"/>
                <a:gd name="T106" fmla="*/ 20 w 469"/>
                <a:gd name="T107" fmla="*/ 102 h 349"/>
                <a:gd name="T108" fmla="*/ 9 w 469"/>
                <a:gd name="T109" fmla="*/ 119 h 349"/>
                <a:gd name="T110" fmla="*/ 3 w 469"/>
                <a:gd name="T111" fmla="*/ 16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9" h="349">
                  <a:moveTo>
                    <a:pt x="0" y="181"/>
                  </a:moveTo>
                  <a:lnTo>
                    <a:pt x="12" y="195"/>
                  </a:lnTo>
                  <a:lnTo>
                    <a:pt x="25" y="208"/>
                  </a:lnTo>
                  <a:lnTo>
                    <a:pt x="38" y="222"/>
                  </a:lnTo>
                  <a:lnTo>
                    <a:pt x="50" y="236"/>
                  </a:lnTo>
                  <a:lnTo>
                    <a:pt x="62" y="250"/>
                  </a:lnTo>
                  <a:lnTo>
                    <a:pt x="75" y="264"/>
                  </a:lnTo>
                  <a:lnTo>
                    <a:pt x="87" y="278"/>
                  </a:lnTo>
                  <a:lnTo>
                    <a:pt x="100" y="291"/>
                  </a:lnTo>
                  <a:lnTo>
                    <a:pt x="108" y="297"/>
                  </a:lnTo>
                  <a:lnTo>
                    <a:pt x="116" y="304"/>
                  </a:lnTo>
                  <a:lnTo>
                    <a:pt x="124" y="310"/>
                  </a:lnTo>
                  <a:lnTo>
                    <a:pt x="133" y="316"/>
                  </a:lnTo>
                  <a:lnTo>
                    <a:pt x="141" y="322"/>
                  </a:lnTo>
                  <a:lnTo>
                    <a:pt x="149" y="328"/>
                  </a:lnTo>
                  <a:lnTo>
                    <a:pt x="158" y="335"/>
                  </a:lnTo>
                  <a:lnTo>
                    <a:pt x="166" y="341"/>
                  </a:lnTo>
                  <a:lnTo>
                    <a:pt x="183" y="342"/>
                  </a:lnTo>
                  <a:lnTo>
                    <a:pt x="200" y="343"/>
                  </a:lnTo>
                  <a:lnTo>
                    <a:pt x="217" y="344"/>
                  </a:lnTo>
                  <a:lnTo>
                    <a:pt x="236" y="344"/>
                  </a:lnTo>
                  <a:lnTo>
                    <a:pt x="253" y="346"/>
                  </a:lnTo>
                  <a:lnTo>
                    <a:pt x="271" y="347"/>
                  </a:lnTo>
                  <a:lnTo>
                    <a:pt x="289" y="348"/>
                  </a:lnTo>
                  <a:lnTo>
                    <a:pt x="306" y="349"/>
                  </a:lnTo>
                  <a:lnTo>
                    <a:pt x="317" y="343"/>
                  </a:lnTo>
                  <a:lnTo>
                    <a:pt x="327" y="339"/>
                  </a:lnTo>
                  <a:lnTo>
                    <a:pt x="337" y="333"/>
                  </a:lnTo>
                  <a:lnTo>
                    <a:pt x="348" y="328"/>
                  </a:lnTo>
                  <a:lnTo>
                    <a:pt x="358" y="322"/>
                  </a:lnTo>
                  <a:lnTo>
                    <a:pt x="369" y="318"/>
                  </a:lnTo>
                  <a:lnTo>
                    <a:pt x="379" y="312"/>
                  </a:lnTo>
                  <a:lnTo>
                    <a:pt x="389" y="307"/>
                  </a:lnTo>
                  <a:lnTo>
                    <a:pt x="396" y="299"/>
                  </a:lnTo>
                  <a:lnTo>
                    <a:pt x="402" y="291"/>
                  </a:lnTo>
                  <a:lnTo>
                    <a:pt x="409" y="283"/>
                  </a:lnTo>
                  <a:lnTo>
                    <a:pt x="416" y="275"/>
                  </a:lnTo>
                  <a:lnTo>
                    <a:pt x="422" y="267"/>
                  </a:lnTo>
                  <a:lnTo>
                    <a:pt x="428" y="259"/>
                  </a:lnTo>
                  <a:lnTo>
                    <a:pt x="434" y="251"/>
                  </a:lnTo>
                  <a:lnTo>
                    <a:pt x="441" y="243"/>
                  </a:lnTo>
                  <a:lnTo>
                    <a:pt x="448" y="227"/>
                  </a:lnTo>
                  <a:lnTo>
                    <a:pt x="455" y="210"/>
                  </a:lnTo>
                  <a:lnTo>
                    <a:pt x="462" y="193"/>
                  </a:lnTo>
                  <a:lnTo>
                    <a:pt x="469" y="177"/>
                  </a:lnTo>
                  <a:lnTo>
                    <a:pt x="469" y="161"/>
                  </a:lnTo>
                  <a:lnTo>
                    <a:pt x="469" y="146"/>
                  </a:lnTo>
                  <a:lnTo>
                    <a:pt x="469" y="130"/>
                  </a:lnTo>
                  <a:lnTo>
                    <a:pt x="469" y="115"/>
                  </a:lnTo>
                  <a:lnTo>
                    <a:pt x="462" y="122"/>
                  </a:lnTo>
                  <a:lnTo>
                    <a:pt x="455" y="129"/>
                  </a:lnTo>
                  <a:lnTo>
                    <a:pt x="448" y="137"/>
                  </a:lnTo>
                  <a:lnTo>
                    <a:pt x="441" y="144"/>
                  </a:lnTo>
                  <a:lnTo>
                    <a:pt x="428" y="146"/>
                  </a:lnTo>
                  <a:lnTo>
                    <a:pt x="416" y="148"/>
                  </a:lnTo>
                  <a:lnTo>
                    <a:pt x="403" y="151"/>
                  </a:lnTo>
                  <a:lnTo>
                    <a:pt x="390" y="153"/>
                  </a:lnTo>
                  <a:lnTo>
                    <a:pt x="378" y="155"/>
                  </a:lnTo>
                  <a:lnTo>
                    <a:pt x="365" y="158"/>
                  </a:lnTo>
                  <a:lnTo>
                    <a:pt x="352" y="160"/>
                  </a:lnTo>
                  <a:lnTo>
                    <a:pt x="340" y="162"/>
                  </a:lnTo>
                  <a:lnTo>
                    <a:pt x="327" y="161"/>
                  </a:lnTo>
                  <a:lnTo>
                    <a:pt x="314" y="160"/>
                  </a:lnTo>
                  <a:lnTo>
                    <a:pt x="302" y="159"/>
                  </a:lnTo>
                  <a:lnTo>
                    <a:pt x="290" y="158"/>
                  </a:lnTo>
                  <a:lnTo>
                    <a:pt x="277" y="157"/>
                  </a:lnTo>
                  <a:lnTo>
                    <a:pt x="265" y="155"/>
                  </a:lnTo>
                  <a:lnTo>
                    <a:pt x="252" y="154"/>
                  </a:lnTo>
                  <a:lnTo>
                    <a:pt x="239" y="153"/>
                  </a:lnTo>
                  <a:lnTo>
                    <a:pt x="232" y="144"/>
                  </a:lnTo>
                  <a:lnTo>
                    <a:pt x="227" y="133"/>
                  </a:lnTo>
                  <a:lnTo>
                    <a:pt x="220" y="124"/>
                  </a:lnTo>
                  <a:lnTo>
                    <a:pt x="213" y="114"/>
                  </a:lnTo>
                  <a:lnTo>
                    <a:pt x="206" y="105"/>
                  </a:lnTo>
                  <a:lnTo>
                    <a:pt x="199" y="95"/>
                  </a:lnTo>
                  <a:lnTo>
                    <a:pt x="193" y="85"/>
                  </a:lnTo>
                  <a:lnTo>
                    <a:pt x="186" y="76"/>
                  </a:lnTo>
                  <a:lnTo>
                    <a:pt x="179" y="67"/>
                  </a:lnTo>
                  <a:lnTo>
                    <a:pt x="173" y="56"/>
                  </a:lnTo>
                  <a:lnTo>
                    <a:pt x="166" y="47"/>
                  </a:lnTo>
                  <a:lnTo>
                    <a:pt x="160" y="38"/>
                  </a:lnTo>
                  <a:lnTo>
                    <a:pt x="153" y="29"/>
                  </a:lnTo>
                  <a:lnTo>
                    <a:pt x="146" y="18"/>
                  </a:lnTo>
                  <a:lnTo>
                    <a:pt x="139" y="9"/>
                  </a:lnTo>
                  <a:lnTo>
                    <a:pt x="132" y="0"/>
                  </a:lnTo>
                  <a:lnTo>
                    <a:pt x="126" y="2"/>
                  </a:lnTo>
                  <a:lnTo>
                    <a:pt x="120" y="6"/>
                  </a:lnTo>
                  <a:lnTo>
                    <a:pt x="114" y="8"/>
                  </a:lnTo>
                  <a:lnTo>
                    <a:pt x="108" y="11"/>
                  </a:lnTo>
                  <a:lnTo>
                    <a:pt x="101" y="14"/>
                  </a:lnTo>
                  <a:lnTo>
                    <a:pt x="95" y="17"/>
                  </a:lnTo>
                  <a:lnTo>
                    <a:pt x="88" y="19"/>
                  </a:lnTo>
                  <a:lnTo>
                    <a:pt x="83" y="23"/>
                  </a:lnTo>
                  <a:lnTo>
                    <a:pt x="81" y="36"/>
                  </a:lnTo>
                  <a:lnTo>
                    <a:pt x="81" y="49"/>
                  </a:lnTo>
                  <a:lnTo>
                    <a:pt x="81" y="63"/>
                  </a:lnTo>
                  <a:lnTo>
                    <a:pt x="80" y="76"/>
                  </a:lnTo>
                  <a:lnTo>
                    <a:pt x="80" y="90"/>
                  </a:lnTo>
                  <a:lnTo>
                    <a:pt x="80" y="104"/>
                  </a:lnTo>
                  <a:lnTo>
                    <a:pt x="80" y="117"/>
                  </a:lnTo>
                  <a:lnTo>
                    <a:pt x="80" y="131"/>
                  </a:lnTo>
                  <a:lnTo>
                    <a:pt x="72" y="128"/>
                  </a:lnTo>
                  <a:lnTo>
                    <a:pt x="64" y="123"/>
                  </a:lnTo>
                  <a:lnTo>
                    <a:pt x="55" y="120"/>
                  </a:lnTo>
                  <a:lnTo>
                    <a:pt x="47" y="115"/>
                  </a:lnTo>
                  <a:lnTo>
                    <a:pt x="38" y="110"/>
                  </a:lnTo>
                  <a:lnTo>
                    <a:pt x="30" y="107"/>
                  </a:lnTo>
                  <a:lnTo>
                    <a:pt x="20" y="102"/>
                  </a:lnTo>
                  <a:lnTo>
                    <a:pt x="12" y="99"/>
                  </a:lnTo>
                  <a:lnTo>
                    <a:pt x="9" y="119"/>
                  </a:lnTo>
                  <a:lnTo>
                    <a:pt x="7" y="139"/>
                  </a:lnTo>
                  <a:lnTo>
                    <a:pt x="3" y="160"/>
                  </a:lnTo>
                  <a:lnTo>
                    <a:pt x="0" y="181"/>
                  </a:lnTo>
                  <a:close/>
                </a:path>
              </a:pathLst>
            </a:custGeom>
            <a:solidFill>
              <a:srgbClr val="B55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579"/>
            <p:cNvSpPr>
              <a:spLocks/>
            </p:cNvSpPr>
            <p:nvPr/>
          </p:nvSpPr>
          <p:spPr bwMode="auto">
            <a:xfrm>
              <a:off x="1233488" y="5645151"/>
              <a:ext cx="366712" cy="255588"/>
            </a:xfrm>
            <a:custGeom>
              <a:avLst/>
              <a:gdLst>
                <a:gd name="T0" fmla="*/ 13 w 461"/>
                <a:gd name="T1" fmla="*/ 186 h 324"/>
                <a:gd name="T2" fmla="*/ 39 w 461"/>
                <a:gd name="T3" fmla="*/ 210 h 324"/>
                <a:gd name="T4" fmla="*/ 65 w 461"/>
                <a:gd name="T5" fmla="*/ 235 h 324"/>
                <a:gd name="T6" fmla="*/ 91 w 461"/>
                <a:gd name="T7" fmla="*/ 262 h 324"/>
                <a:gd name="T8" fmla="*/ 112 w 461"/>
                <a:gd name="T9" fmla="*/ 279 h 324"/>
                <a:gd name="T10" fmla="*/ 127 w 461"/>
                <a:gd name="T11" fmla="*/ 289 h 324"/>
                <a:gd name="T12" fmla="*/ 142 w 461"/>
                <a:gd name="T13" fmla="*/ 300 h 324"/>
                <a:gd name="T14" fmla="*/ 157 w 461"/>
                <a:gd name="T15" fmla="*/ 310 h 324"/>
                <a:gd name="T16" fmla="*/ 181 w 461"/>
                <a:gd name="T17" fmla="*/ 317 h 324"/>
                <a:gd name="T18" fmla="*/ 216 w 461"/>
                <a:gd name="T19" fmla="*/ 319 h 324"/>
                <a:gd name="T20" fmla="*/ 250 w 461"/>
                <a:gd name="T21" fmla="*/ 322 h 324"/>
                <a:gd name="T22" fmla="*/ 285 w 461"/>
                <a:gd name="T23" fmla="*/ 323 h 324"/>
                <a:gd name="T24" fmla="*/ 313 w 461"/>
                <a:gd name="T25" fmla="*/ 319 h 324"/>
                <a:gd name="T26" fmla="*/ 332 w 461"/>
                <a:gd name="T27" fmla="*/ 309 h 324"/>
                <a:gd name="T28" fmla="*/ 353 w 461"/>
                <a:gd name="T29" fmla="*/ 300 h 324"/>
                <a:gd name="T30" fmla="*/ 373 w 461"/>
                <a:gd name="T31" fmla="*/ 289 h 324"/>
                <a:gd name="T32" fmla="*/ 390 w 461"/>
                <a:gd name="T33" fmla="*/ 277 h 324"/>
                <a:gd name="T34" fmla="*/ 403 w 461"/>
                <a:gd name="T35" fmla="*/ 262 h 324"/>
                <a:gd name="T36" fmla="*/ 415 w 461"/>
                <a:gd name="T37" fmla="*/ 246 h 324"/>
                <a:gd name="T38" fmla="*/ 428 w 461"/>
                <a:gd name="T39" fmla="*/ 231 h 324"/>
                <a:gd name="T40" fmla="*/ 442 w 461"/>
                <a:gd name="T41" fmla="*/ 208 h 324"/>
                <a:gd name="T42" fmla="*/ 456 w 461"/>
                <a:gd name="T43" fmla="*/ 176 h 324"/>
                <a:gd name="T44" fmla="*/ 461 w 461"/>
                <a:gd name="T45" fmla="*/ 147 h 324"/>
                <a:gd name="T46" fmla="*/ 461 w 461"/>
                <a:gd name="T47" fmla="*/ 118 h 324"/>
                <a:gd name="T48" fmla="*/ 456 w 461"/>
                <a:gd name="T49" fmla="*/ 111 h 324"/>
                <a:gd name="T50" fmla="*/ 442 w 461"/>
                <a:gd name="T51" fmla="*/ 123 h 324"/>
                <a:gd name="T52" fmla="*/ 422 w 461"/>
                <a:gd name="T53" fmla="*/ 133 h 324"/>
                <a:gd name="T54" fmla="*/ 398 w 461"/>
                <a:gd name="T55" fmla="*/ 138 h 324"/>
                <a:gd name="T56" fmla="*/ 373 w 461"/>
                <a:gd name="T57" fmla="*/ 144 h 324"/>
                <a:gd name="T58" fmla="*/ 348 w 461"/>
                <a:gd name="T59" fmla="*/ 150 h 324"/>
                <a:gd name="T60" fmla="*/ 324 w 461"/>
                <a:gd name="T61" fmla="*/ 151 h 324"/>
                <a:gd name="T62" fmla="*/ 300 w 461"/>
                <a:gd name="T63" fmla="*/ 149 h 324"/>
                <a:gd name="T64" fmla="*/ 277 w 461"/>
                <a:gd name="T65" fmla="*/ 145 h 324"/>
                <a:gd name="T66" fmla="*/ 253 w 461"/>
                <a:gd name="T67" fmla="*/ 142 h 324"/>
                <a:gd name="T68" fmla="*/ 234 w 461"/>
                <a:gd name="T69" fmla="*/ 132 h 324"/>
                <a:gd name="T70" fmla="*/ 222 w 461"/>
                <a:gd name="T71" fmla="*/ 114 h 324"/>
                <a:gd name="T72" fmla="*/ 208 w 461"/>
                <a:gd name="T73" fmla="*/ 97 h 324"/>
                <a:gd name="T74" fmla="*/ 195 w 461"/>
                <a:gd name="T75" fmla="*/ 80 h 324"/>
                <a:gd name="T76" fmla="*/ 181 w 461"/>
                <a:gd name="T77" fmla="*/ 61 h 324"/>
                <a:gd name="T78" fmla="*/ 167 w 461"/>
                <a:gd name="T79" fmla="*/ 44 h 324"/>
                <a:gd name="T80" fmla="*/ 155 w 461"/>
                <a:gd name="T81" fmla="*/ 27 h 324"/>
                <a:gd name="T82" fmla="*/ 141 w 461"/>
                <a:gd name="T83" fmla="*/ 9 h 324"/>
                <a:gd name="T84" fmla="*/ 128 w 461"/>
                <a:gd name="T85" fmla="*/ 4 h 324"/>
                <a:gd name="T86" fmla="*/ 118 w 461"/>
                <a:gd name="T87" fmla="*/ 9 h 324"/>
                <a:gd name="T88" fmla="*/ 106 w 461"/>
                <a:gd name="T89" fmla="*/ 15 h 324"/>
                <a:gd name="T90" fmla="*/ 96 w 461"/>
                <a:gd name="T91" fmla="*/ 21 h 324"/>
                <a:gd name="T92" fmla="*/ 89 w 461"/>
                <a:gd name="T93" fmla="*/ 36 h 324"/>
                <a:gd name="T94" fmla="*/ 87 w 461"/>
                <a:gd name="T95" fmla="*/ 60 h 324"/>
                <a:gd name="T96" fmla="*/ 86 w 461"/>
                <a:gd name="T97" fmla="*/ 85 h 324"/>
                <a:gd name="T98" fmla="*/ 86 w 461"/>
                <a:gd name="T99" fmla="*/ 112 h 324"/>
                <a:gd name="T100" fmla="*/ 76 w 461"/>
                <a:gd name="T101" fmla="*/ 121 h 324"/>
                <a:gd name="T102" fmla="*/ 58 w 461"/>
                <a:gd name="T103" fmla="*/ 113 h 324"/>
                <a:gd name="T104" fmla="*/ 41 w 461"/>
                <a:gd name="T105" fmla="*/ 104 h 324"/>
                <a:gd name="T106" fmla="*/ 22 w 461"/>
                <a:gd name="T107" fmla="*/ 96 h 324"/>
                <a:gd name="T108" fmla="*/ 11 w 461"/>
                <a:gd name="T109" fmla="*/ 112 h 324"/>
                <a:gd name="T110" fmla="*/ 4 w 461"/>
                <a:gd name="T111" fmla="*/ 15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1" h="324">
                  <a:moveTo>
                    <a:pt x="0" y="173"/>
                  </a:moveTo>
                  <a:lnTo>
                    <a:pt x="13" y="186"/>
                  </a:lnTo>
                  <a:lnTo>
                    <a:pt x="27" y="197"/>
                  </a:lnTo>
                  <a:lnTo>
                    <a:pt x="39" y="210"/>
                  </a:lnTo>
                  <a:lnTo>
                    <a:pt x="52" y="223"/>
                  </a:lnTo>
                  <a:lnTo>
                    <a:pt x="65" y="235"/>
                  </a:lnTo>
                  <a:lnTo>
                    <a:pt x="79" y="249"/>
                  </a:lnTo>
                  <a:lnTo>
                    <a:pt x="91" y="262"/>
                  </a:lnTo>
                  <a:lnTo>
                    <a:pt x="104" y="274"/>
                  </a:lnTo>
                  <a:lnTo>
                    <a:pt x="112" y="279"/>
                  </a:lnTo>
                  <a:lnTo>
                    <a:pt x="119" y="285"/>
                  </a:lnTo>
                  <a:lnTo>
                    <a:pt x="127" y="289"/>
                  </a:lnTo>
                  <a:lnTo>
                    <a:pt x="134" y="295"/>
                  </a:lnTo>
                  <a:lnTo>
                    <a:pt x="142" y="300"/>
                  </a:lnTo>
                  <a:lnTo>
                    <a:pt x="149" y="306"/>
                  </a:lnTo>
                  <a:lnTo>
                    <a:pt x="157" y="310"/>
                  </a:lnTo>
                  <a:lnTo>
                    <a:pt x="164" y="316"/>
                  </a:lnTo>
                  <a:lnTo>
                    <a:pt x="181" y="317"/>
                  </a:lnTo>
                  <a:lnTo>
                    <a:pt x="199" y="318"/>
                  </a:lnTo>
                  <a:lnTo>
                    <a:pt x="216" y="319"/>
                  </a:lnTo>
                  <a:lnTo>
                    <a:pt x="233" y="321"/>
                  </a:lnTo>
                  <a:lnTo>
                    <a:pt x="250" y="322"/>
                  </a:lnTo>
                  <a:lnTo>
                    <a:pt x="268" y="322"/>
                  </a:lnTo>
                  <a:lnTo>
                    <a:pt x="285" y="323"/>
                  </a:lnTo>
                  <a:lnTo>
                    <a:pt x="302" y="324"/>
                  </a:lnTo>
                  <a:lnTo>
                    <a:pt x="313" y="319"/>
                  </a:lnTo>
                  <a:lnTo>
                    <a:pt x="322" y="315"/>
                  </a:lnTo>
                  <a:lnTo>
                    <a:pt x="332" y="309"/>
                  </a:lnTo>
                  <a:lnTo>
                    <a:pt x="343" y="304"/>
                  </a:lnTo>
                  <a:lnTo>
                    <a:pt x="353" y="300"/>
                  </a:lnTo>
                  <a:lnTo>
                    <a:pt x="363" y="294"/>
                  </a:lnTo>
                  <a:lnTo>
                    <a:pt x="373" y="289"/>
                  </a:lnTo>
                  <a:lnTo>
                    <a:pt x="383" y="285"/>
                  </a:lnTo>
                  <a:lnTo>
                    <a:pt x="390" y="277"/>
                  </a:lnTo>
                  <a:lnTo>
                    <a:pt x="396" y="270"/>
                  </a:lnTo>
                  <a:lnTo>
                    <a:pt x="403" y="262"/>
                  </a:lnTo>
                  <a:lnTo>
                    <a:pt x="409" y="254"/>
                  </a:lnTo>
                  <a:lnTo>
                    <a:pt x="415" y="246"/>
                  </a:lnTo>
                  <a:lnTo>
                    <a:pt x="422" y="239"/>
                  </a:lnTo>
                  <a:lnTo>
                    <a:pt x="428" y="231"/>
                  </a:lnTo>
                  <a:lnTo>
                    <a:pt x="435" y="224"/>
                  </a:lnTo>
                  <a:lnTo>
                    <a:pt x="442" y="208"/>
                  </a:lnTo>
                  <a:lnTo>
                    <a:pt x="449" y="193"/>
                  </a:lnTo>
                  <a:lnTo>
                    <a:pt x="456" y="176"/>
                  </a:lnTo>
                  <a:lnTo>
                    <a:pt x="461" y="160"/>
                  </a:lnTo>
                  <a:lnTo>
                    <a:pt x="461" y="147"/>
                  </a:lnTo>
                  <a:lnTo>
                    <a:pt x="461" y="132"/>
                  </a:lnTo>
                  <a:lnTo>
                    <a:pt x="461" y="118"/>
                  </a:lnTo>
                  <a:lnTo>
                    <a:pt x="461" y="104"/>
                  </a:lnTo>
                  <a:lnTo>
                    <a:pt x="456" y="111"/>
                  </a:lnTo>
                  <a:lnTo>
                    <a:pt x="449" y="117"/>
                  </a:lnTo>
                  <a:lnTo>
                    <a:pt x="442" y="123"/>
                  </a:lnTo>
                  <a:lnTo>
                    <a:pt x="435" y="130"/>
                  </a:lnTo>
                  <a:lnTo>
                    <a:pt x="422" y="133"/>
                  </a:lnTo>
                  <a:lnTo>
                    <a:pt x="409" y="136"/>
                  </a:lnTo>
                  <a:lnTo>
                    <a:pt x="398" y="138"/>
                  </a:lnTo>
                  <a:lnTo>
                    <a:pt x="385" y="141"/>
                  </a:lnTo>
                  <a:lnTo>
                    <a:pt x="373" y="144"/>
                  </a:lnTo>
                  <a:lnTo>
                    <a:pt x="361" y="147"/>
                  </a:lnTo>
                  <a:lnTo>
                    <a:pt x="348" y="150"/>
                  </a:lnTo>
                  <a:lnTo>
                    <a:pt x="336" y="152"/>
                  </a:lnTo>
                  <a:lnTo>
                    <a:pt x="324" y="151"/>
                  </a:lnTo>
                  <a:lnTo>
                    <a:pt x="313" y="150"/>
                  </a:lnTo>
                  <a:lnTo>
                    <a:pt x="300" y="149"/>
                  </a:lnTo>
                  <a:lnTo>
                    <a:pt x="288" y="147"/>
                  </a:lnTo>
                  <a:lnTo>
                    <a:pt x="277" y="145"/>
                  </a:lnTo>
                  <a:lnTo>
                    <a:pt x="264" y="144"/>
                  </a:lnTo>
                  <a:lnTo>
                    <a:pt x="253" y="142"/>
                  </a:lnTo>
                  <a:lnTo>
                    <a:pt x="241" y="141"/>
                  </a:lnTo>
                  <a:lnTo>
                    <a:pt x="234" y="132"/>
                  </a:lnTo>
                  <a:lnTo>
                    <a:pt x="228" y="123"/>
                  </a:lnTo>
                  <a:lnTo>
                    <a:pt x="222" y="114"/>
                  </a:lnTo>
                  <a:lnTo>
                    <a:pt x="215" y="106"/>
                  </a:lnTo>
                  <a:lnTo>
                    <a:pt x="208" y="97"/>
                  </a:lnTo>
                  <a:lnTo>
                    <a:pt x="201" y="89"/>
                  </a:lnTo>
                  <a:lnTo>
                    <a:pt x="195" y="80"/>
                  </a:lnTo>
                  <a:lnTo>
                    <a:pt x="188" y="70"/>
                  </a:lnTo>
                  <a:lnTo>
                    <a:pt x="181" y="61"/>
                  </a:lnTo>
                  <a:lnTo>
                    <a:pt x="174" y="53"/>
                  </a:lnTo>
                  <a:lnTo>
                    <a:pt x="167" y="44"/>
                  </a:lnTo>
                  <a:lnTo>
                    <a:pt x="162" y="35"/>
                  </a:lnTo>
                  <a:lnTo>
                    <a:pt x="155" y="27"/>
                  </a:lnTo>
                  <a:lnTo>
                    <a:pt x="148" y="17"/>
                  </a:lnTo>
                  <a:lnTo>
                    <a:pt x="141" y="9"/>
                  </a:lnTo>
                  <a:lnTo>
                    <a:pt x="134" y="0"/>
                  </a:lnTo>
                  <a:lnTo>
                    <a:pt x="128" y="4"/>
                  </a:lnTo>
                  <a:lnTo>
                    <a:pt x="122" y="6"/>
                  </a:lnTo>
                  <a:lnTo>
                    <a:pt x="118" y="9"/>
                  </a:lnTo>
                  <a:lnTo>
                    <a:pt x="112" y="12"/>
                  </a:lnTo>
                  <a:lnTo>
                    <a:pt x="106" y="15"/>
                  </a:lnTo>
                  <a:lnTo>
                    <a:pt x="102" y="17"/>
                  </a:lnTo>
                  <a:lnTo>
                    <a:pt x="96" y="21"/>
                  </a:lnTo>
                  <a:lnTo>
                    <a:pt x="90" y="24"/>
                  </a:lnTo>
                  <a:lnTo>
                    <a:pt x="89" y="36"/>
                  </a:lnTo>
                  <a:lnTo>
                    <a:pt x="88" y="49"/>
                  </a:lnTo>
                  <a:lnTo>
                    <a:pt x="87" y="60"/>
                  </a:lnTo>
                  <a:lnTo>
                    <a:pt x="86" y="73"/>
                  </a:lnTo>
                  <a:lnTo>
                    <a:pt x="86" y="85"/>
                  </a:lnTo>
                  <a:lnTo>
                    <a:pt x="86" y="98"/>
                  </a:lnTo>
                  <a:lnTo>
                    <a:pt x="86" y="112"/>
                  </a:lnTo>
                  <a:lnTo>
                    <a:pt x="86" y="125"/>
                  </a:lnTo>
                  <a:lnTo>
                    <a:pt x="76" y="121"/>
                  </a:lnTo>
                  <a:lnTo>
                    <a:pt x="67" y="117"/>
                  </a:lnTo>
                  <a:lnTo>
                    <a:pt x="58" y="113"/>
                  </a:lnTo>
                  <a:lnTo>
                    <a:pt x="50" y="108"/>
                  </a:lnTo>
                  <a:lnTo>
                    <a:pt x="41" y="104"/>
                  </a:lnTo>
                  <a:lnTo>
                    <a:pt x="31" y="100"/>
                  </a:lnTo>
                  <a:lnTo>
                    <a:pt x="22" y="96"/>
                  </a:lnTo>
                  <a:lnTo>
                    <a:pt x="13" y="92"/>
                  </a:lnTo>
                  <a:lnTo>
                    <a:pt x="11" y="112"/>
                  </a:lnTo>
                  <a:lnTo>
                    <a:pt x="7" y="133"/>
                  </a:lnTo>
                  <a:lnTo>
                    <a:pt x="4" y="153"/>
                  </a:lnTo>
                  <a:lnTo>
                    <a:pt x="0" y="173"/>
                  </a:lnTo>
                  <a:close/>
                </a:path>
              </a:pathLst>
            </a:custGeom>
            <a:solidFill>
              <a:srgbClr val="B26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580"/>
            <p:cNvSpPr>
              <a:spLocks/>
            </p:cNvSpPr>
            <p:nvPr/>
          </p:nvSpPr>
          <p:spPr bwMode="auto">
            <a:xfrm>
              <a:off x="1236663" y="5664201"/>
              <a:ext cx="361950" cy="236538"/>
            </a:xfrm>
            <a:custGeom>
              <a:avLst/>
              <a:gdLst>
                <a:gd name="T0" fmla="*/ 14 w 454"/>
                <a:gd name="T1" fmla="*/ 176 h 298"/>
                <a:gd name="T2" fmla="*/ 40 w 454"/>
                <a:gd name="T3" fmla="*/ 199 h 298"/>
                <a:gd name="T4" fmla="*/ 67 w 454"/>
                <a:gd name="T5" fmla="*/ 221 h 298"/>
                <a:gd name="T6" fmla="*/ 94 w 454"/>
                <a:gd name="T7" fmla="*/ 244 h 298"/>
                <a:gd name="T8" fmla="*/ 115 w 454"/>
                <a:gd name="T9" fmla="*/ 260 h 298"/>
                <a:gd name="T10" fmla="*/ 128 w 454"/>
                <a:gd name="T11" fmla="*/ 268 h 298"/>
                <a:gd name="T12" fmla="*/ 142 w 454"/>
                <a:gd name="T13" fmla="*/ 277 h 298"/>
                <a:gd name="T14" fmla="*/ 154 w 454"/>
                <a:gd name="T15" fmla="*/ 286 h 298"/>
                <a:gd name="T16" fmla="*/ 179 w 454"/>
                <a:gd name="T17" fmla="*/ 292 h 298"/>
                <a:gd name="T18" fmla="*/ 212 w 454"/>
                <a:gd name="T19" fmla="*/ 293 h 298"/>
                <a:gd name="T20" fmla="*/ 247 w 454"/>
                <a:gd name="T21" fmla="*/ 296 h 298"/>
                <a:gd name="T22" fmla="*/ 280 w 454"/>
                <a:gd name="T23" fmla="*/ 297 h 298"/>
                <a:gd name="T24" fmla="*/ 308 w 454"/>
                <a:gd name="T25" fmla="*/ 293 h 298"/>
                <a:gd name="T26" fmla="*/ 327 w 454"/>
                <a:gd name="T27" fmla="*/ 284 h 298"/>
                <a:gd name="T28" fmla="*/ 346 w 454"/>
                <a:gd name="T29" fmla="*/ 275 h 298"/>
                <a:gd name="T30" fmla="*/ 365 w 454"/>
                <a:gd name="T31" fmla="*/ 266 h 298"/>
                <a:gd name="T32" fmla="*/ 383 w 454"/>
                <a:gd name="T33" fmla="*/ 254 h 298"/>
                <a:gd name="T34" fmla="*/ 395 w 454"/>
                <a:gd name="T35" fmla="*/ 239 h 298"/>
                <a:gd name="T36" fmla="*/ 408 w 454"/>
                <a:gd name="T37" fmla="*/ 224 h 298"/>
                <a:gd name="T38" fmla="*/ 421 w 454"/>
                <a:gd name="T39" fmla="*/ 210 h 298"/>
                <a:gd name="T40" fmla="*/ 434 w 454"/>
                <a:gd name="T41" fmla="*/ 189 h 298"/>
                <a:gd name="T42" fmla="*/ 448 w 454"/>
                <a:gd name="T43" fmla="*/ 159 h 298"/>
                <a:gd name="T44" fmla="*/ 454 w 454"/>
                <a:gd name="T45" fmla="*/ 131 h 298"/>
                <a:gd name="T46" fmla="*/ 454 w 454"/>
                <a:gd name="T47" fmla="*/ 104 h 298"/>
                <a:gd name="T48" fmla="*/ 448 w 454"/>
                <a:gd name="T49" fmla="*/ 97 h 298"/>
                <a:gd name="T50" fmla="*/ 434 w 454"/>
                <a:gd name="T51" fmla="*/ 110 h 298"/>
                <a:gd name="T52" fmla="*/ 416 w 454"/>
                <a:gd name="T53" fmla="*/ 119 h 298"/>
                <a:gd name="T54" fmla="*/ 392 w 454"/>
                <a:gd name="T55" fmla="*/ 125 h 298"/>
                <a:gd name="T56" fmla="*/ 368 w 454"/>
                <a:gd name="T57" fmla="*/ 132 h 298"/>
                <a:gd name="T58" fmla="*/ 343 w 454"/>
                <a:gd name="T59" fmla="*/ 138 h 298"/>
                <a:gd name="T60" fmla="*/ 319 w 454"/>
                <a:gd name="T61" fmla="*/ 140 h 298"/>
                <a:gd name="T62" fmla="*/ 297 w 454"/>
                <a:gd name="T63" fmla="*/ 137 h 298"/>
                <a:gd name="T64" fmla="*/ 275 w 454"/>
                <a:gd name="T65" fmla="*/ 133 h 298"/>
                <a:gd name="T66" fmla="*/ 253 w 454"/>
                <a:gd name="T67" fmla="*/ 130 h 298"/>
                <a:gd name="T68" fmla="*/ 235 w 454"/>
                <a:gd name="T69" fmla="*/ 121 h 298"/>
                <a:gd name="T70" fmla="*/ 221 w 454"/>
                <a:gd name="T71" fmla="*/ 104 h 298"/>
                <a:gd name="T72" fmla="*/ 208 w 454"/>
                <a:gd name="T73" fmla="*/ 88 h 298"/>
                <a:gd name="T74" fmla="*/ 195 w 454"/>
                <a:gd name="T75" fmla="*/ 72 h 298"/>
                <a:gd name="T76" fmla="*/ 181 w 454"/>
                <a:gd name="T77" fmla="*/ 56 h 298"/>
                <a:gd name="T78" fmla="*/ 168 w 454"/>
                <a:gd name="T79" fmla="*/ 40 h 298"/>
                <a:gd name="T80" fmla="*/ 154 w 454"/>
                <a:gd name="T81" fmla="*/ 24 h 298"/>
                <a:gd name="T82" fmla="*/ 142 w 454"/>
                <a:gd name="T83" fmla="*/ 8 h 298"/>
                <a:gd name="T84" fmla="*/ 130 w 454"/>
                <a:gd name="T85" fmla="*/ 3 h 298"/>
                <a:gd name="T86" fmla="*/ 121 w 454"/>
                <a:gd name="T87" fmla="*/ 10 h 298"/>
                <a:gd name="T88" fmla="*/ 111 w 454"/>
                <a:gd name="T89" fmla="*/ 16 h 298"/>
                <a:gd name="T90" fmla="*/ 101 w 454"/>
                <a:gd name="T91" fmla="*/ 21 h 298"/>
                <a:gd name="T92" fmla="*/ 96 w 454"/>
                <a:gd name="T93" fmla="*/ 36 h 298"/>
                <a:gd name="T94" fmla="*/ 92 w 454"/>
                <a:gd name="T95" fmla="*/ 58 h 298"/>
                <a:gd name="T96" fmla="*/ 90 w 454"/>
                <a:gd name="T97" fmla="*/ 80 h 298"/>
                <a:gd name="T98" fmla="*/ 90 w 454"/>
                <a:gd name="T99" fmla="*/ 104 h 298"/>
                <a:gd name="T100" fmla="*/ 79 w 454"/>
                <a:gd name="T101" fmla="*/ 114 h 298"/>
                <a:gd name="T102" fmla="*/ 61 w 454"/>
                <a:gd name="T103" fmla="*/ 106 h 298"/>
                <a:gd name="T104" fmla="*/ 43 w 454"/>
                <a:gd name="T105" fmla="*/ 96 h 298"/>
                <a:gd name="T106" fmla="*/ 23 w 454"/>
                <a:gd name="T107" fmla="*/ 88 h 298"/>
                <a:gd name="T108" fmla="*/ 10 w 454"/>
                <a:gd name="T109" fmla="*/ 104 h 298"/>
                <a:gd name="T110" fmla="*/ 3 w 454"/>
                <a:gd name="T111" fmla="*/ 14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4" h="298">
                  <a:moveTo>
                    <a:pt x="0" y="164"/>
                  </a:moveTo>
                  <a:lnTo>
                    <a:pt x="14" y="176"/>
                  </a:lnTo>
                  <a:lnTo>
                    <a:pt x="26" y="187"/>
                  </a:lnTo>
                  <a:lnTo>
                    <a:pt x="40" y="199"/>
                  </a:lnTo>
                  <a:lnTo>
                    <a:pt x="54" y="209"/>
                  </a:lnTo>
                  <a:lnTo>
                    <a:pt x="67" y="221"/>
                  </a:lnTo>
                  <a:lnTo>
                    <a:pt x="81" y="232"/>
                  </a:lnTo>
                  <a:lnTo>
                    <a:pt x="94" y="244"/>
                  </a:lnTo>
                  <a:lnTo>
                    <a:pt x="108" y="255"/>
                  </a:lnTo>
                  <a:lnTo>
                    <a:pt x="115" y="260"/>
                  </a:lnTo>
                  <a:lnTo>
                    <a:pt x="121" y="265"/>
                  </a:lnTo>
                  <a:lnTo>
                    <a:pt x="128" y="268"/>
                  </a:lnTo>
                  <a:lnTo>
                    <a:pt x="135" y="273"/>
                  </a:lnTo>
                  <a:lnTo>
                    <a:pt x="142" y="277"/>
                  </a:lnTo>
                  <a:lnTo>
                    <a:pt x="149" y="282"/>
                  </a:lnTo>
                  <a:lnTo>
                    <a:pt x="154" y="286"/>
                  </a:lnTo>
                  <a:lnTo>
                    <a:pt x="161" y="291"/>
                  </a:lnTo>
                  <a:lnTo>
                    <a:pt x="179" y="292"/>
                  </a:lnTo>
                  <a:lnTo>
                    <a:pt x="195" y="292"/>
                  </a:lnTo>
                  <a:lnTo>
                    <a:pt x="212" y="293"/>
                  </a:lnTo>
                  <a:lnTo>
                    <a:pt x="229" y="295"/>
                  </a:lnTo>
                  <a:lnTo>
                    <a:pt x="247" y="296"/>
                  </a:lnTo>
                  <a:lnTo>
                    <a:pt x="264" y="296"/>
                  </a:lnTo>
                  <a:lnTo>
                    <a:pt x="280" y="297"/>
                  </a:lnTo>
                  <a:lnTo>
                    <a:pt x="297" y="298"/>
                  </a:lnTo>
                  <a:lnTo>
                    <a:pt x="308" y="293"/>
                  </a:lnTo>
                  <a:lnTo>
                    <a:pt x="317" y="289"/>
                  </a:lnTo>
                  <a:lnTo>
                    <a:pt x="327" y="284"/>
                  </a:lnTo>
                  <a:lnTo>
                    <a:pt x="336" y="280"/>
                  </a:lnTo>
                  <a:lnTo>
                    <a:pt x="346" y="275"/>
                  </a:lnTo>
                  <a:lnTo>
                    <a:pt x="356" y="270"/>
                  </a:lnTo>
                  <a:lnTo>
                    <a:pt x="365" y="266"/>
                  </a:lnTo>
                  <a:lnTo>
                    <a:pt x="376" y="261"/>
                  </a:lnTo>
                  <a:lnTo>
                    <a:pt x="383" y="254"/>
                  </a:lnTo>
                  <a:lnTo>
                    <a:pt x="388" y="246"/>
                  </a:lnTo>
                  <a:lnTo>
                    <a:pt x="395" y="239"/>
                  </a:lnTo>
                  <a:lnTo>
                    <a:pt x="402" y="232"/>
                  </a:lnTo>
                  <a:lnTo>
                    <a:pt x="408" y="224"/>
                  </a:lnTo>
                  <a:lnTo>
                    <a:pt x="415" y="217"/>
                  </a:lnTo>
                  <a:lnTo>
                    <a:pt x="421" y="210"/>
                  </a:lnTo>
                  <a:lnTo>
                    <a:pt x="428" y="203"/>
                  </a:lnTo>
                  <a:lnTo>
                    <a:pt x="434" y="189"/>
                  </a:lnTo>
                  <a:lnTo>
                    <a:pt x="441" y="174"/>
                  </a:lnTo>
                  <a:lnTo>
                    <a:pt x="448" y="159"/>
                  </a:lnTo>
                  <a:lnTo>
                    <a:pt x="454" y="144"/>
                  </a:lnTo>
                  <a:lnTo>
                    <a:pt x="454" y="131"/>
                  </a:lnTo>
                  <a:lnTo>
                    <a:pt x="454" y="117"/>
                  </a:lnTo>
                  <a:lnTo>
                    <a:pt x="454" y="104"/>
                  </a:lnTo>
                  <a:lnTo>
                    <a:pt x="454" y="92"/>
                  </a:lnTo>
                  <a:lnTo>
                    <a:pt x="448" y="97"/>
                  </a:lnTo>
                  <a:lnTo>
                    <a:pt x="441" y="103"/>
                  </a:lnTo>
                  <a:lnTo>
                    <a:pt x="434" y="110"/>
                  </a:lnTo>
                  <a:lnTo>
                    <a:pt x="428" y="116"/>
                  </a:lnTo>
                  <a:lnTo>
                    <a:pt x="416" y="119"/>
                  </a:lnTo>
                  <a:lnTo>
                    <a:pt x="403" y="122"/>
                  </a:lnTo>
                  <a:lnTo>
                    <a:pt x="392" y="125"/>
                  </a:lnTo>
                  <a:lnTo>
                    <a:pt x="379" y="129"/>
                  </a:lnTo>
                  <a:lnTo>
                    <a:pt x="368" y="132"/>
                  </a:lnTo>
                  <a:lnTo>
                    <a:pt x="355" y="135"/>
                  </a:lnTo>
                  <a:lnTo>
                    <a:pt x="343" y="138"/>
                  </a:lnTo>
                  <a:lnTo>
                    <a:pt x="331" y="141"/>
                  </a:lnTo>
                  <a:lnTo>
                    <a:pt x="319" y="140"/>
                  </a:lnTo>
                  <a:lnTo>
                    <a:pt x="309" y="138"/>
                  </a:lnTo>
                  <a:lnTo>
                    <a:pt x="297" y="137"/>
                  </a:lnTo>
                  <a:lnTo>
                    <a:pt x="287" y="134"/>
                  </a:lnTo>
                  <a:lnTo>
                    <a:pt x="275" y="133"/>
                  </a:lnTo>
                  <a:lnTo>
                    <a:pt x="264" y="132"/>
                  </a:lnTo>
                  <a:lnTo>
                    <a:pt x="253" y="130"/>
                  </a:lnTo>
                  <a:lnTo>
                    <a:pt x="242" y="129"/>
                  </a:lnTo>
                  <a:lnTo>
                    <a:pt x="235" y="121"/>
                  </a:lnTo>
                  <a:lnTo>
                    <a:pt x="228" y="112"/>
                  </a:lnTo>
                  <a:lnTo>
                    <a:pt x="221" y="104"/>
                  </a:lnTo>
                  <a:lnTo>
                    <a:pt x="215" y="96"/>
                  </a:lnTo>
                  <a:lnTo>
                    <a:pt x="208" y="88"/>
                  </a:lnTo>
                  <a:lnTo>
                    <a:pt x="202" y="80"/>
                  </a:lnTo>
                  <a:lnTo>
                    <a:pt x="195" y="72"/>
                  </a:lnTo>
                  <a:lnTo>
                    <a:pt x="188" y="64"/>
                  </a:lnTo>
                  <a:lnTo>
                    <a:pt x="181" y="56"/>
                  </a:lnTo>
                  <a:lnTo>
                    <a:pt x="175" y="48"/>
                  </a:lnTo>
                  <a:lnTo>
                    <a:pt x="168" y="40"/>
                  </a:lnTo>
                  <a:lnTo>
                    <a:pt x="161" y="32"/>
                  </a:lnTo>
                  <a:lnTo>
                    <a:pt x="154" y="24"/>
                  </a:lnTo>
                  <a:lnTo>
                    <a:pt x="147" y="16"/>
                  </a:lnTo>
                  <a:lnTo>
                    <a:pt x="142" y="8"/>
                  </a:lnTo>
                  <a:lnTo>
                    <a:pt x="135" y="0"/>
                  </a:lnTo>
                  <a:lnTo>
                    <a:pt x="130" y="3"/>
                  </a:lnTo>
                  <a:lnTo>
                    <a:pt x="125" y="6"/>
                  </a:lnTo>
                  <a:lnTo>
                    <a:pt x="121" y="10"/>
                  </a:lnTo>
                  <a:lnTo>
                    <a:pt x="116" y="12"/>
                  </a:lnTo>
                  <a:lnTo>
                    <a:pt x="111" y="16"/>
                  </a:lnTo>
                  <a:lnTo>
                    <a:pt x="106" y="19"/>
                  </a:lnTo>
                  <a:lnTo>
                    <a:pt x="101" y="21"/>
                  </a:lnTo>
                  <a:lnTo>
                    <a:pt x="97" y="25"/>
                  </a:lnTo>
                  <a:lnTo>
                    <a:pt x="96" y="36"/>
                  </a:lnTo>
                  <a:lnTo>
                    <a:pt x="94" y="47"/>
                  </a:lnTo>
                  <a:lnTo>
                    <a:pt x="92" y="58"/>
                  </a:lnTo>
                  <a:lnTo>
                    <a:pt x="91" y="69"/>
                  </a:lnTo>
                  <a:lnTo>
                    <a:pt x="90" y="80"/>
                  </a:lnTo>
                  <a:lnTo>
                    <a:pt x="90" y="93"/>
                  </a:lnTo>
                  <a:lnTo>
                    <a:pt x="90" y="104"/>
                  </a:lnTo>
                  <a:lnTo>
                    <a:pt x="89" y="117"/>
                  </a:lnTo>
                  <a:lnTo>
                    <a:pt x="79" y="114"/>
                  </a:lnTo>
                  <a:lnTo>
                    <a:pt x="70" y="109"/>
                  </a:lnTo>
                  <a:lnTo>
                    <a:pt x="61" y="106"/>
                  </a:lnTo>
                  <a:lnTo>
                    <a:pt x="52" y="101"/>
                  </a:lnTo>
                  <a:lnTo>
                    <a:pt x="43" y="96"/>
                  </a:lnTo>
                  <a:lnTo>
                    <a:pt x="32" y="92"/>
                  </a:lnTo>
                  <a:lnTo>
                    <a:pt x="23" y="88"/>
                  </a:lnTo>
                  <a:lnTo>
                    <a:pt x="14" y="84"/>
                  </a:lnTo>
                  <a:lnTo>
                    <a:pt x="10" y="104"/>
                  </a:lnTo>
                  <a:lnTo>
                    <a:pt x="7" y="124"/>
                  </a:lnTo>
                  <a:lnTo>
                    <a:pt x="3" y="145"/>
                  </a:lnTo>
                  <a:lnTo>
                    <a:pt x="0" y="164"/>
                  </a:lnTo>
                  <a:close/>
                </a:path>
              </a:pathLst>
            </a:custGeom>
            <a:solidFill>
              <a:srgbClr val="AD6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581"/>
            <p:cNvSpPr>
              <a:spLocks/>
            </p:cNvSpPr>
            <p:nvPr/>
          </p:nvSpPr>
          <p:spPr bwMode="auto">
            <a:xfrm>
              <a:off x="1239838" y="5686426"/>
              <a:ext cx="355600" cy="214313"/>
            </a:xfrm>
            <a:custGeom>
              <a:avLst/>
              <a:gdLst>
                <a:gd name="T0" fmla="*/ 14 w 449"/>
                <a:gd name="T1" fmla="*/ 166 h 272"/>
                <a:gd name="T2" fmla="*/ 43 w 449"/>
                <a:gd name="T3" fmla="*/ 187 h 272"/>
                <a:gd name="T4" fmla="*/ 71 w 449"/>
                <a:gd name="T5" fmla="*/ 206 h 272"/>
                <a:gd name="T6" fmla="*/ 99 w 449"/>
                <a:gd name="T7" fmla="*/ 226 h 272"/>
                <a:gd name="T8" fmla="*/ 119 w 449"/>
                <a:gd name="T9" fmla="*/ 240 h 272"/>
                <a:gd name="T10" fmla="*/ 132 w 449"/>
                <a:gd name="T11" fmla="*/ 248 h 272"/>
                <a:gd name="T12" fmla="*/ 143 w 449"/>
                <a:gd name="T13" fmla="*/ 256 h 272"/>
                <a:gd name="T14" fmla="*/ 155 w 449"/>
                <a:gd name="T15" fmla="*/ 263 h 272"/>
                <a:gd name="T16" fmla="*/ 178 w 449"/>
                <a:gd name="T17" fmla="*/ 267 h 272"/>
                <a:gd name="T18" fmla="*/ 211 w 449"/>
                <a:gd name="T19" fmla="*/ 269 h 272"/>
                <a:gd name="T20" fmla="*/ 244 w 449"/>
                <a:gd name="T21" fmla="*/ 270 h 272"/>
                <a:gd name="T22" fmla="*/ 277 w 449"/>
                <a:gd name="T23" fmla="*/ 271 h 272"/>
                <a:gd name="T24" fmla="*/ 303 w 449"/>
                <a:gd name="T25" fmla="*/ 267 h 272"/>
                <a:gd name="T26" fmla="*/ 323 w 449"/>
                <a:gd name="T27" fmla="*/ 258 h 272"/>
                <a:gd name="T28" fmla="*/ 342 w 449"/>
                <a:gd name="T29" fmla="*/ 250 h 272"/>
                <a:gd name="T30" fmla="*/ 361 w 449"/>
                <a:gd name="T31" fmla="*/ 241 h 272"/>
                <a:gd name="T32" fmla="*/ 377 w 449"/>
                <a:gd name="T33" fmla="*/ 230 h 272"/>
                <a:gd name="T34" fmla="*/ 390 w 449"/>
                <a:gd name="T35" fmla="*/ 217 h 272"/>
                <a:gd name="T36" fmla="*/ 403 w 449"/>
                <a:gd name="T37" fmla="*/ 203 h 272"/>
                <a:gd name="T38" fmla="*/ 415 w 449"/>
                <a:gd name="T39" fmla="*/ 190 h 272"/>
                <a:gd name="T40" fmla="*/ 429 w 449"/>
                <a:gd name="T41" fmla="*/ 168 h 272"/>
                <a:gd name="T42" fmla="*/ 442 w 449"/>
                <a:gd name="T43" fmla="*/ 141 h 272"/>
                <a:gd name="T44" fmla="*/ 449 w 449"/>
                <a:gd name="T45" fmla="*/ 115 h 272"/>
                <a:gd name="T46" fmla="*/ 449 w 449"/>
                <a:gd name="T47" fmla="*/ 91 h 272"/>
                <a:gd name="T48" fmla="*/ 442 w 449"/>
                <a:gd name="T49" fmla="*/ 85 h 272"/>
                <a:gd name="T50" fmla="*/ 429 w 449"/>
                <a:gd name="T51" fmla="*/ 96 h 272"/>
                <a:gd name="T52" fmla="*/ 411 w 449"/>
                <a:gd name="T53" fmla="*/ 105 h 272"/>
                <a:gd name="T54" fmla="*/ 386 w 449"/>
                <a:gd name="T55" fmla="*/ 112 h 272"/>
                <a:gd name="T56" fmla="*/ 363 w 449"/>
                <a:gd name="T57" fmla="*/ 120 h 272"/>
                <a:gd name="T58" fmla="*/ 339 w 449"/>
                <a:gd name="T59" fmla="*/ 127 h 272"/>
                <a:gd name="T60" fmla="*/ 317 w 449"/>
                <a:gd name="T61" fmla="*/ 128 h 272"/>
                <a:gd name="T62" fmla="*/ 297 w 449"/>
                <a:gd name="T63" fmla="*/ 124 h 272"/>
                <a:gd name="T64" fmla="*/ 276 w 449"/>
                <a:gd name="T65" fmla="*/ 121 h 272"/>
                <a:gd name="T66" fmla="*/ 255 w 449"/>
                <a:gd name="T67" fmla="*/ 118 h 272"/>
                <a:gd name="T68" fmla="*/ 238 w 449"/>
                <a:gd name="T69" fmla="*/ 108 h 272"/>
                <a:gd name="T70" fmla="*/ 224 w 449"/>
                <a:gd name="T71" fmla="*/ 95 h 272"/>
                <a:gd name="T72" fmla="*/ 211 w 449"/>
                <a:gd name="T73" fmla="*/ 80 h 272"/>
                <a:gd name="T74" fmla="*/ 197 w 449"/>
                <a:gd name="T75" fmla="*/ 65 h 272"/>
                <a:gd name="T76" fmla="*/ 184 w 449"/>
                <a:gd name="T77" fmla="*/ 51 h 272"/>
                <a:gd name="T78" fmla="*/ 171 w 449"/>
                <a:gd name="T79" fmla="*/ 36 h 272"/>
                <a:gd name="T80" fmla="*/ 157 w 449"/>
                <a:gd name="T81" fmla="*/ 21 h 272"/>
                <a:gd name="T82" fmla="*/ 144 w 449"/>
                <a:gd name="T83" fmla="*/ 7 h 272"/>
                <a:gd name="T84" fmla="*/ 129 w 449"/>
                <a:gd name="T85" fmla="*/ 6 h 272"/>
                <a:gd name="T86" fmla="*/ 113 w 449"/>
                <a:gd name="T87" fmla="*/ 18 h 272"/>
                <a:gd name="T88" fmla="*/ 103 w 449"/>
                <a:gd name="T89" fmla="*/ 35 h 272"/>
                <a:gd name="T90" fmla="*/ 99 w 449"/>
                <a:gd name="T91" fmla="*/ 55 h 272"/>
                <a:gd name="T92" fmla="*/ 96 w 449"/>
                <a:gd name="T93" fmla="*/ 76 h 272"/>
                <a:gd name="T94" fmla="*/ 96 w 449"/>
                <a:gd name="T95" fmla="*/ 98 h 272"/>
                <a:gd name="T96" fmla="*/ 84 w 449"/>
                <a:gd name="T97" fmla="*/ 105 h 272"/>
                <a:gd name="T98" fmla="*/ 65 w 449"/>
                <a:gd name="T99" fmla="*/ 97 h 272"/>
                <a:gd name="T100" fmla="*/ 46 w 449"/>
                <a:gd name="T101" fmla="*/ 89 h 272"/>
                <a:gd name="T102" fmla="*/ 27 w 449"/>
                <a:gd name="T103" fmla="*/ 81 h 272"/>
                <a:gd name="T104" fmla="*/ 12 w 449"/>
                <a:gd name="T105" fmla="*/ 97 h 272"/>
                <a:gd name="T106" fmla="*/ 5 w 449"/>
                <a:gd name="T107"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 h="272">
                  <a:moveTo>
                    <a:pt x="0" y="156"/>
                  </a:moveTo>
                  <a:lnTo>
                    <a:pt x="14" y="166"/>
                  </a:lnTo>
                  <a:lnTo>
                    <a:pt x="29" y="176"/>
                  </a:lnTo>
                  <a:lnTo>
                    <a:pt x="43" y="187"/>
                  </a:lnTo>
                  <a:lnTo>
                    <a:pt x="57" y="196"/>
                  </a:lnTo>
                  <a:lnTo>
                    <a:pt x="71" y="206"/>
                  </a:lnTo>
                  <a:lnTo>
                    <a:pt x="84" y="217"/>
                  </a:lnTo>
                  <a:lnTo>
                    <a:pt x="99" y="226"/>
                  </a:lnTo>
                  <a:lnTo>
                    <a:pt x="113" y="236"/>
                  </a:lnTo>
                  <a:lnTo>
                    <a:pt x="119" y="240"/>
                  </a:lnTo>
                  <a:lnTo>
                    <a:pt x="125" y="244"/>
                  </a:lnTo>
                  <a:lnTo>
                    <a:pt x="132" y="248"/>
                  </a:lnTo>
                  <a:lnTo>
                    <a:pt x="137" y="251"/>
                  </a:lnTo>
                  <a:lnTo>
                    <a:pt x="143" y="256"/>
                  </a:lnTo>
                  <a:lnTo>
                    <a:pt x="149" y="259"/>
                  </a:lnTo>
                  <a:lnTo>
                    <a:pt x="155" y="263"/>
                  </a:lnTo>
                  <a:lnTo>
                    <a:pt x="161" y="266"/>
                  </a:lnTo>
                  <a:lnTo>
                    <a:pt x="178" y="267"/>
                  </a:lnTo>
                  <a:lnTo>
                    <a:pt x="194" y="267"/>
                  </a:lnTo>
                  <a:lnTo>
                    <a:pt x="211" y="269"/>
                  </a:lnTo>
                  <a:lnTo>
                    <a:pt x="227" y="269"/>
                  </a:lnTo>
                  <a:lnTo>
                    <a:pt x="244" y="270"/>
                  </a:lnTo>
                  <a:lnTo>
                    <a:pt x="261" y="271"/>
                  </a:lnTo>
                  <a:lnTo>
                    <a:pt x="277" y="271"/>
                  </a:lnTo>
                  <a:lnTo>
                    <a:pt x="294" y="272"/>
                  </a:lnTo>
                  <a:lnTo>
                    <a:pt x="303" y="267"/>
                  </a:lnTo>
                  <a:lnTo>
                    <a:pt x="314" y="263"/>
                  </a:lnTo>
                  <a:lnTo>
                    <a:pt x="323" y="258"/>
                  </a:lnTo>
                  <a:lnTo>
                    <a:pt x="332" y="255"/>
                  </a:lnTo>
                  <a:lnTo>
                    <a:pt x="342" y="250"/>
                  </a:lnTo>
                  <a:lnTo>
                    <a:pt x="352" y="245"/>
                  </a:lnTo>
                  <a:lnTo>
                    <a:pt x="361" y="241"/>
                  </a:lnTo>
                  <a:lnTo>
                    <a:pt x="370" y="237"/>
                  </a:lnTo>
                  <a:lnTo>
                    <a:pt x="377" y="230"/>
                  </a:lnTo>
                  <a:lnTo>
                    <a:pt x="383" y="224"/>
                  </a:lnTo>
                  <a:lnTo>
                    <a:pt x="390" y="217"/>
                  </a:lnTo>
                  <a:lnTo>
                    <a:pt x="397" y="210"/>
                  </a:lnTo>
                  <a:lnTo>
                    <a:pt x="403" y="203"/>
                  </a:lnTo>
                  <a:lnTo>
                    <a:pt x="410" y="196"/>
                  </a:lnTo>
                  <a:lnTo>
                    <a:pt x="415" y="190"/>
                  </a:lnTo>
                  <a:lnTo>
                    <a:pt x="422" y="183"/>
                  </a:lnTo>
                  <a:lnTo>
                    <a:pt x="429" y="168"/>
                  </a:lnTo>
                  <a:lnTo>
                    <a:pt x="436" y="154"/>
                  </a:lnTo>
                  <a:lnTo>
                    <a:pt x="442" y="141"/>
                  </a:lnTo>
                  <a:lnTo>
                    <a:pt x="449" y="127"/>
                  </a:lnTo>
                  <a:lnTo>
                    <a:pt x="449" y="115"/>
                  </a:lnTo>
                  <a:lnTo>
                    <a:pt x="449" y="103"/>
                  </a:lnTo>
                  <a:lnTo>
                    <a:pt x="449" y="91"/>
                  </a:lnTo>
                  <a:lnTo>
                    <a:pt x="449" y="80"/>
                  </a:lnTo>
                  <a:lnTo>
                    <a:pt x="442" y="85"/>
                  </a:lnTo>
                  <a:lnTo>
                    <a:pt x="436" y="90"/>
                  </a:lnTo>
                  <a:lnTo>
                    <a:pt x="429" y="96"/>
                  </a:lnTo>
                  <a:lnTo>
                    <a:pt x="422" y="101"/>
                  </a:lnTo>
                  <a:lnTo>
                    <a:pt x="411" y="105"/>
                  </a:lnTo>
                  <a:lnTo>
                    <a:pt x="399" y="108"/>
                  </a:lnTo>
                  <a:lnTo>
                    <a:pt x="386" y="112"/>
                  </a:lnTo>
                  <a:lnTo>
                    <a:pt x="375" y="115"/>
                  </a:lnTo>
                  <a:lnTo>
                    <a:pt x="363" y="120"/>
                  </a:lnTo>
                  <a:lnTo>
                    <a:pt x="351" y="123"/>
                  </a:lnTo>
                  <a:lnTo>
                    <a:pt x="339" y="127"/>
                  </a:lnTo>
                  <a:lnTo>
                    <a:pt x="328" y="130"/>
                  </a:lnTo>
                  <a:lnTo>
                    <a:pt x="317" y="128"/>
                  </a:lnTo>
                  <a:lnTo>
                    <a:pt x="307" y="127"/>
                  </a:lnTo>
                  <a:lnTo>
                    <a:pt x="297" y="124"/>
                  </a:lnTo>
                  <a:lnTo>
                    <a:pt x="286" y="123"/>
                  </a:lnTo>
                  <a:lnTo>
                    <a:pt x="276" y="121"/>
                  </a:lnTo>
                  <a:lnTo>
                    <a:pt x="265" y="120"/>
                  </a:lnTo>
                  <a:lnTo>
                    <a:pt x="255" y="118"/>
                  </a:lnTo>
                  <a:lnTo>
                    <a:pt x="245" y="115"/>
                  </a:lnTo>
                  <a:lnTo>
                    <a:pt x="238" y="108"/>
                  </a:lnTo>
                  <a:lnTo>
                    <a:pt x="231" y="101"/>
                  </a:lnTo>
                  <a:lnTo>
                    <a:pt x="224" y="95"/>
                  </a:lnTo>
                  <a:lnTo>
                    <a:pt x="218" y="86"/>
                  </a:lnTo>
                  <a:lnTo>
                    <a:pt x="211" y="80"/>
                  </a:lnTo>
                  <a:lnTo>
                    <a:pt x="204" y="73"/>
                  </a:lnTo>
                  <a:lnTo>
                    <a:pt x="197" y="65"/>
                  </a:lnTo>
                  <a:lnTo>
                    <a:pt x="191" y="58"/>
                  </a:lnTo>
                  <a:lnTo>
                    <a:pt x="184" y="51"/>
                  </a:lnTo>
                  <a:lnTo>
                    <a:pt x="178" y="43"/>
                  </a:lnTo>
                  <a:lnTo>
                    <a:pt x="171" y="36"/>
                  </a:lnTo>
                  <a:lnTo>
                    <a:pt x="164" y="29"/>
                  </a:lnTo>
                  <a:lnTo>
                    <a:pt x="157" y="21"/>
                  </a:lnTo>
                  <a:lnTo>
                    <a:pt x="150" y="14"/>
                  </a:lnTo>
                  <a:lnTo>
                    <a:pt x="144" y="7"/>
                  </a:lnTo>
                  <a:lnTo>
                    <a:pt x="137" y="0"/>
                  </a:lnTo>
                  <a:lnTo>
                    <a:pt x="129" y="6"/>
                  </a:lnTo>
                  <a:lnTo>
                    <a:pt x="121" y="13"/>
                  </a:lnTo>
                  <a:lnTo>
                    <a:pt x="113" y="18"/>
                  </a:lnTo>
                  <a:lnTo>
                    <a:pt x="105" y="25"/>
                  </a:lnTo>
                  <a:lnTo>
                    <a:pt x="103" y="35"/>
                  </a:lnTo>
                  <a:lnTo>
                    <a:pt x="102" y="45"/>
                  </a:lnTo>
                  <a:lnTo>
                    <a:pt x="99" y="55"/>
                  </a:lnTo>
                  <a:lnTo>
                    <a:pt x="97" y="66"/>
                  </a:lnTo>
                  <a:lnTo>
                    <a:pt x="96" y="76"/>
                  </a:lnTo>
                  <a:lnTo>
                    <a:pt x="96" y="86"/>
                  </a:lnTo>
                  <a:lnTo>
                    <a:pt x="96" y="98"/>
                  </a:lnTo>
                  <a:lnTo>
                    <a:pt x="95" y="108"/>
                  </a:lnTo>
                  <a:lnTo>
                    <a:pt x="84" y="105"/>
                  </a:lnTo>
                  <a:lnTo>
                    <a:pt x="75" y="101"/>
                  </a:lnTo>
                  <a:lnTo>
                    <a:pt x="65" y="97"/>
                  </a:lnTo>
                  <a:lnTo>
                    <a:pt x="56" y="93"/>
                  </a:lnTo>
                  <a:lnTo>
                    <a:pt x="46" y="89"/>
                  </a:lnTo>
                  <a:lnTo>
                    <a:pt x="36" y="85"/>
                  </a:lnTo>
                  <a:lnTo>
                    <a:pt x="27" y="81"/>
                  </a:lnTo>
                  <a:lnTo>
                    <a:pt x="16" y="77"/>
                  </a:lnTo>
                  <a:lnTo>
                    <a:pt x="12" y="97"/>
                  </a:lnTo>
                  <a:lnTo>
                    <a:pt x="8" y="116"/>
                  </a:lnTo>
                  <a:lnTo>
                    <a:pt x="5" y="136"/>
                  </a:lnTo>
                  <a:lnTo>
                    <a:pt x="0" y="156"/>
                  </a:lnTo>
                  <a:close/>
                </a:path>
              </a:pathLst>
            </a:custGeom>
            <a:solidFill>
              <a:srgbClr val="A87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582"/>
            <p:cNvSpPr>
              <a:spLocks/>
            </p:cNvSpPr>
            <p:nvPr/>
          </p:nvSpPr>
          <p:spPr bwMode="auto">
            <a:xfrm>
              <a:off x="1243013" y="5705476"/>
              <a:ext cx="350837" cy="195263"/>
            </a:xfrm>
            <a:custGeom>
              <a:avLst/>
              <a:gdLst>
                <a:gd name="T0" fmla="*/ 15 w 441"/>
                <a:gd name="T1" fmla="*/ 157 h 247"/>
                <a:gd name="T2" fmla="*/ 44 w 441"/>
                <a:gd name="T3" fmla="*/ 174 h 247"/>
                <a:gd name="T4" fmla="*/ 73 w 441"/>
                <a:gd name="T5" fmla="*/ 193 h 247"/>
                <a:gd name="T6" fmla="*/ 101 w 441"/>
                <a:gd name="T7" fmla="*/ 210 h 247"/>
                <a:gd name="T8" fmla="*/ 122 w 441"/>
                <a:gd name="T9" fmla="*/ 222 h 247"/>
                <a:gd name="T10" fmla="*/ 132 w 441"/>
                <a:gd name="T11" fmla="*/ 227 h 247"/>
                <a:gd name="T12" fmla="*/ 143 w 441"/>
                <a:gd name="T13" fmla="*/ 233 h 247"/>
                <a:gd name="T14" fmla="*/ 153 w 441"/>
                <a:gd name="T15" fmla="*/ 239 h 247"/>
                <a:gd name="T16" fmla="*/ 175 w 441"/>
                <a:gd name="T17" fmla="*/ 242 h 247"/>
                <a:gd name="T18" fmla="*/ 207 w 441"/>
                <a:gd name="T19" fmla="*/ 244 h 247"/>
                <a:gd name="T20" fmla="*/ 240 w 441"/>
                <a:gd name="T21" fmla="*/ 246 h 247"/>
                <a:gd name="T22" fmla="*/ 273 w 441"/>
                <a:gd name="T23" fmla="*/ 247 h 247"/>
                <a:gd name="T24" fmla="*/ 298 w 441"/>
                <a:gd name="T25" fmla="*/ 244 h 247"/>
                <a:gd name="T26" fmla="*/ 317 w 441"/>
                <a:gd name="T27" fmla="*/ 235 h 247"/>
                <a:gd name="T28" fmla="*/ 335 w 441"/>
                <a:gd name="T29" fmla="*/ 227 h 247"/>
                <a:gd name="T30" fmla="*/ 354 w 441"/>
                <a:gd name="T31" fmla="*/ 219 h 247"/>
                <a:gd name="T32" fmla="*/ 370 w 441"/>
                <a:gd name="T33" fmla="*/ 208 h 247"/>
                <a:gd name="T34" fmla="*/ 383 w 441"/>
                <a:gd name="T35" fmla="*/ 195 h 247"/>
                <a:gd name="T36" fmla="*/ 395 w 441"/>
                <a:gd name="T37" fmla="*/ 182 h 247"/>
                <a:gd name="T38" fmla="*/ 408 w 441"/>
                <a:gd name="T39" fmla="*/ 170 h 247"/>
                <a:gd name="T40" fmla="*/ 422 w 441"/>
                <a:gd name="T41" fmla="*/ 150 h 247"/>
                <a:gd name="T42" fmla="*/ 434 w 441"/>
                <a:gd name="T43" fmla="*/ 124 h 247"/>
                <a:gd name="T44" fmla="*/ 441 w 441"/>
                <a:gd name="T45" fmla="*/ 99 h 247"/>
                <a:gd name="T46" fmla="*/ 441 w 441"/>
                <a:gd name="T47" fmla="*/ 79 h 247"/>
                <a:gd name="T48" fmla="*/ 434 w 441"/>
                <a:gd name="T49" fmla="*/ 73 h 247"/>
                <a:gd name="T50" fmla="*/ 422 w 441"/>
                <a:gd name="T51" fmla="*/ 82 h 247"/>
                <a:gd name="T52" fmla="*/ 403 w 441"/>
                <a:gd name="T53" fmla="*/ 91 h 247"/>
                <a:gd name="T54" fmla="*/ 380 w 441"/>
                <a:gd name="T55" fmla="*/ 99 h 247"/>
                <a:gd name="T56" fmla="*/ 357 w 441"/>
                <a:gd name="T57" fmla="*/ 109 h 247"/>
                <a:gd name="T58" fmla="*/ 334 w 441"/>
                <a:gd name="T59" fmla="*/ 117 h 247"/>
                <a:gd name="T60" fmla="*/ 313 w 441"/>
                <a:gd name="T61" fmla="*/ 118 h 247"/>
                <a:gd name="T62" fmla="*/ 294 w 441"/>
                <a:gd name="T63" fmla="*/ 114 h 247"/>
                <a:gd name="T64" fmla="*/ 274 w 441"/>
                <a:gd name="T65" fmla="*/ 111 h 247"/>
                <a:gd name="T66" fmla="*/ 255 w 441"/>
                <a:gd name="T67" fmla="*/ 106 h 247"/>
                <a:gd name="T68" fmla="*/ 237 w 441"/>
                <a:gd name="T69" fmla="*/ 97 h 247"/>
                <a:gd name="T70" fmla="*/ 225 w 441"/>
                <a:gd name="T71" fmla="*/ 84 h 247"/>
                <a:gd name="T72" fmla="*/ 211 w 441"/>
                <a:gd name="T73" fmla="*/ 72 h 247"/>
                <a:gd name="T74" fmla="*/ 198 w 441"/>
                <a:gd name="T75" fmla="*/ 59 h 247"/>
                <a:gd name="T76" fmla="*/ 184 w 441"/>
                <a:gd name="T77" fmla="*/ 45 h 247"/>
                <a:gd name="T78" fmla="*/ 171 w 441"/>
                <a:gd name="T79" fmla="*/ 33 h 247"/>
                <a:gd name="T80" fmla="*/ 158 w 441"/>
                <a:gd name="T81" fmla="*/ 20 h 247"/>
                <a:gd name="T82" fmla="*/ 144 w 441"/>
                <a:gd name="T83" fmla="*/ 7 h 247"/>
                <a:gd name="T84" fmla="*/ 131 w 441"/>
                <a:gd name="T85" fmla="*/ 7 h 247"/>
                <a:gd name="T86" fmla="*/ 119 w 441"/>
                <a:gd name="T87" fmla="*/ 20 h 247"/>
                <a:gd name="T88" fmla="*/ 109 w 441"/>
                <a:gd name="T89" fmla="*/ 36 h 247"/>
                <a:gd name="T90" fmla="*/ 105 w 441"/>
                <a:gd name="T91" fmla="*/ 53 h 247"/>
                <a:gd name="T92" fmla="*/ 101 w 441"/>
                <a:gd name="T93" fmla="*/ 73 h 247"/>
                <a:gd name="T94" fmla="*/ 99 w 441"/>
                <a:gd name="T95" fmla="*/ 94 h 247"/>
                <a:gd name="T96" fmla="*/ 88 w 441"/>
                <a:gd name="T97" fmla="*/ 99 h 247"/>
                <a:gd name="T98" fmla="*/ 68 w 441"/>
                <a:gd name="T99" fmla="*/ 91 h 247"/>
                <a:gd name="T100" fmla="*/ 47 w 441"/>
                <a:gd name="T101" fmla="*/ 83 h 247"/>
                <a:gd name="T102" fmla="*/ 28 w 441"/>
                <a:gd name="T103" fmla="*/ 75 h 247"/>
                <a:gd name="T104" fmla="*/ 13 w 441"/>
                <a:gd name="T105" fmla="*/ 90 h 247"/>
                <a:gd name="T106" fmla="*/ 5 w 441"/>
                <a:gd name="T107" fmla="*/ 12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1" h="247">
                  <a:moveTo>
                    <a:pt x="0" y="148"/>
                  </a:moveTo>
                  <a:lnTo>
                    <a:pt x="15" y="157"/>
                  </a:lnTo>
                  <a:lnTo>
                    <a:pt x="29" y="166"/>
                  </a:lnTo>
                  <a:lnTo>
                    <a:pt x="44" y="174"/>
                  </a:lnTo>
                  <a:lnTo>
                    <a:pt x="59" y="184"/>
                  </a:lnTo>
                  <a:lnTo>
                    <a:pt x="73" y="193"/>
                  </a:lnTo>
                  <a:lnTo>
                    <a:pt x="88" y="201"/>
                  </a:lnTo>
                  <a:lnTo>
                    <a:pt x="101" y="210"/>
                  </a:lnTo>
                  <a:lnTo>
                    <a:pt x="116" y="219"/>
                  </a:lnTo>
                  <a:lnTo>
                    <a:pt x="122" y="222"/>
                  </a:lnTo>
                  <a:lnTo>
                    <a:pt x="127" y="225"/>
                  </a:lnTo>
                  <a:lnTo>
                    <a:pt x="132" y="227"/>
                  </a:lnTo>
                  <a:lnTo>
                    <a:pt x="137" y="231"/>
                  </a:lnTo>
                  <a:lnTo>
                    <a:pt x="143" y="233"/>
                  </a:lnTo>
                  <a:lnTo>
                    <a:pt x="147" y="237"/>
                  </a:lnTo>
                  <a:lnTo>
                    <a:pt x="153" y="239"/>
                  </a:lnTo>
                  <a:lnTo>
                    <a:pt x="159" y="242"/>
                  </a:lnTo>
                  <a:lnTo>
                    <a:pt x="175" y="242"/>
                  </a:lnTo>
                  <a:lnTo>
                    <a:pt x="191" y="244"/>
                  </a:lnTo>
                  <a:lnTo>
                    <a:pt x="207" y="244"/>
                  </a:lnTo>
                  <a:lnTo>
                    <a:pt x="224" y="245"/>
                  </a:lnTo>
                  <a:lnTo>
                    <a:pt x="240" y="246"/>
                  </a:lnTo>
                  <a:lnTo>
                    <a:pt x="257" y="246"/>
                  </a:lnTo>
                  <a:lnTo>
                    <a:pt x="273" y="247"/>
                  </a:lnTo>
                  <a:lnTo>
                    <a:pt x="289" y="247"/>
                  </a:lnTo>
                  <a:lnTo>
                    <a:pt x="298" y="244"/>
                  </a:lnTo>
                  <a:lnTo>
                    <a:pt x="308" y="239"/>
                  </a:lnTo>
                  <a:lnTo>
                    <a:pt x="317" y="235"/>
                  </a:lnTo>
                  <a:lnTo>
                    <a:pt x="326" y="231"/>
                  </a:lnTo>
                  <a:lnTo>
                    <a:pt x="335" y="227"/>
                  </a:lnTo>
                  <a:lnTo>
                    <a:pt x="345" y="223"/>
                  </a:lnTo>
                  <a:lnTo>
                    <a:pt x="354" y="219"/>
                  </a:lnTo>
                  <a:lnTo>
                    <a:pt x="363" y="215"/>
                  </a:lnTo>
                  <a:lnTo>
                    <a:pt x="370" y="208"/>
                  </a:lnTo>
                  <a:lnTo>
                    <a:pt x="376" y="202"/>
                  </a:lnTo>
                  <a:lnTo>
                    <a:pt x="383" y="195"/>
                  </a:lnTo>
                  <a:lnTo>
                    <a:pt x="390" y="188"/>
                  </a:lnTo>
                  <a:lnTo>
                    <a:pt x="395" y="182"/>
                  </a:lnTo>
                  <a:lnTo>
                    <a:pt x="402" y="176"/>
                  </a:lnTo>
                  <a:lnTo>
                    <a:pt x="408" y="170"/>
                  </a:lnTo>
                  <a:lnTo>
                    <a:pt x="415" y="163"/>
                  </a:lnTo>
                  <a:lnTo>
                    <a:pt x="422" y="150"/>
                  </a:lnTo>
                  <a:lnTo>
                    <a:pt x="429" y="136"/>
                  </a:lnTo>
                  <a:lnTo>
                    <a:pt x="434" y="124"/>
                  </a:lnTo>
                  <a:lnTo>
                    <a:pt x="441" y="110"/>
                  </a:lnTo>
                  <a:lnTo>
                    <a:pt x="441" y="99"/>
                  </a:lnTo>
                  <a:lnTo>
                    <a:pt x="441" y="89"/>
                  </a:lnTo>
                  <a:lnTo>
                    <a:pt x="441" y="79"/>
                  </a:lnTo>
                  <a:lnTo>
                    <a:pt x="441" y="68"/>
                  </a:lnTo>
                  <a:lnTo>
                    <a:pt x="434" y="73"/>
                  </a:lnTo>
                  <a:lnTo>
                    <a:pt x="429" y="78"/>
                  </a:lnTo>
                  <a:lnTo>
                    <a:pt x="422" y="82"/>
                  </a:lnTo>
                  <a:lnTo>
                    <a:pt x="415" y="88"/>
                  </a:lnTo>
                  <a:lnTo>
                    <a:pt x="403" y="91"/>
                  </a:lnTo>
                  <a:lnTo>
                    <a:pt x="392" y="96"/>
                  </a:lnTo>
                  <a:lnTo>
                    <a:pt x="380" y="99"/>
                  </a:lnTo>
                  <a:lnTo>
                    <a:pt x="369" y="104"/>
                  </a:lnTo>
                  <a:lnTo>
                    <a:pt x="357" y="109"/>
                  </a:lnTo>
                  <a:lnTo>
                    <a:pt x="346" y="112"/>
                  </a:lnTo>
                  <a:lnTo>
                    <a:pt x="334" y="117"/>
                  </a:lnTo>
                  <a:lnTo>
                    <a:pt x="323" y="120"/>
                  </a:lnTo>
                  <a:lnTo>
                    <a:pt x="313" y="118"/>
                  </a:lnTo>
                  <a:lnTo>
                    <a:pt x="303" y="117"/>
                  </a:lnTo>
                  <a:lnTo>
                    <a:pt x="294" y="114"/>
                  </a:lnTo>
                  <a:lnTo>
                    <a:pt x="283" y="112"/>
                  </a:lnTo>
                  <a:lnTo>
                    <a:pt x="274" y="111"/>
                  </a:lnTo>
                  <a:lnTo>
                    <a:pt x="264" y="109"/>
                  </a:lnTo>
                  <a:lnTo>
                    <a:pt x="255" y="106"/>
                  </a:lnTo>
                  <a:lnTo>
                    <a:pt x="244" y="104"/>
                  </a:lnTo>
                  <a:lnTo>
                    <a:pt x="237" y="97"/>
                  </a:lnTo>
                  <a:lnTo>
                    <a:pt x="232" y="91"/>
                  </a:lnTo>
                  <a:lnTo>
                    <a:pt x="225" y="84"/>
                  </a:lnTo>
                  <a:lnTo>
                    <a:pt x="218" y="78"/>
                  </a:lnTo>
                  <a:lnTo>
                    <a:pt x="211" y="72"/>
                  </a:lnTo>
                  <a:lnTo>
                    <a:pt x="204" y="65"/>
                  </a:lnTo>
                  <a:lnTo>
                    <a:pt x="198" y="59"/>
                  </a:lnTo>
                  <a:lnTo>
                    <a:pt x="191" y="52"/>
                  </a:lnTo>
                  <a:lnTo>
                    <a:pt x="184" y="45"/>
                  </a:lnTo>
                  <a:lnTo>
                    <a:pt x="177" y="38"/>
                  </a:lnTo>
                  <a:lnTo>
                    <a:pt x="171" y="33"/>
                  </a:lnTo>
                  <a:lnTo>
                    <a:pt x="165" y="26"/>
                  </a:lnTo>
                  <a:lnTo>
                    <a:pt x="158" y="20"/>
                  </a:lnTo>
                  <a:lnTo>
                    <a:pt x="151" y="13"/>
                  </a:lnTo>
                  <a:lnTo>
                    <a:pt x="144" y="7"/>
                  </a:lnTo>
                  <a:lnTo>
                    <a:pt x="137" y="0"/>
                  </a:lnTo>
                  <a:lnTo>
                    <a:pt x="131" y="7"/>
                  </a:lnTo>
                  <a:lnTo>
                    <a:pt x="124" y="13"/>
                  </a:lnTo>
                  <a:lnTo>
                    <a:pt x="119" y="20"/>
                  </a:lnTo>
                  <a:lnTo>
                    <a:pt x="112" y="27"/>
                  </a:lnTo>
                  <a:lnTo>
                    <a:pt x="109" y="36"/>
                  </a:lnTo>
                  <a:lnTo>
                    <a:pt x="107" y="44"/>
                  </a:lnTo>
                  <a:lnTo>
                    <a:pt x="105" y="53"/>
                  </a:lnTo>
                  <a:lnTo>
                    <a:pt x="103" y="63"/>
                  </a:lnTo>
                  <a:lnTo>
                    <a:pt x="101" y="73"/>
                  </a:lnTo>
                  <a:lnTo>
                    <a:pt x="100" y="83"/>
                  </a:lnTo>
                  <a:lnTo>
                    <a:pt x="99" y="94"/>
                  </a:lnTo>
                  <a:lnTo>
                    <a:pt x="98" y="103"/>
                  </a:lnTo>
                  <a:lnTo>
                    <a:pt x="88" y="99"/>
                  </a:lnTo>
                  <a:lnTo>
                    <a:pt x="78" y="95"/>
                  </a:lnTo>
                  <a:lnTo>
                    <a:pt x="68" y="91"/>
                  </a:lnTo>
                  <a:lnTo>
                    <a:pt x="58" y="87"/>
                  </a:lnTo>
                  <a:lnTo>
                    <a:pt x="47" y="83"/>
                  </a:lnTo>
                  <a:lnTo>
                    <a:pt x="37" y="79"/>
                  </a:lnTo>
                  <a:lnTo>
                    <a:pt x="28" y="75"/>
                  </a:lnTo>
                  <a:lnTo>
                    <a:pt x="17" y="71"/>
                  </a:lnTo>
                  <a:lnTo>
                    <a:pt x="13" y="90"/>
                  </a:lnTo>
                  <a:lnTo>
                    <a:pt x="9" y="110"/>
                  </a:lnTo>
                  <a:lnTo>
                    <a:pt x="5" y="128"/>
                  </a:lnTo>
                  <a:lnTo>
                    <a:pt x="0" y="148"/>
                  </a:lnTo>
                  <a:close/>
                </a:path>
              </a:pathLst>
            </a:custGeom>
            <a:solidFill>
              <a:srgbClr val="A382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583"/>
            <p:cNvSpPr>
              <a:spLocks/>
            </p:cNvSpPr>
            <p:nvPr/>
          </p:nvSpPr>
          <p:spPr bwMode="auto">
            <a:xfrm>
              <a:off x="1247775" y="5726113"/>
              <a:ext cx="344487" cy="174625"/>
            </a:xfrm>
            <a:custGeom>
              <a:avLst/>
              <a:gdLst>
                <a:gd name="T0" fmla="*/ 15 w 434"/>
                <a:gd name="T1" fmla="*/ 147 h 221"/>
                <a:gd name="T2" fmla="*/ 44 w 434"/>
                <a:gd name="T3" fmla="*/ 162 h 221"/>
                <a:gd name="T4" fmla="*/ 74 w 434"/>
                <a:gd name="T5" fmla="*/ 178 h 221"/>
                <a:gd name="T6" fmla="*/ 104 w 434"/>
                <a:gd name="T7" fmla="*/ 193 h 221"/>
                <a:gd name="T8" fmla="*/ 124 w 434"/>
                <a:gd name="T9" fmla="*/ 203 h 221"/>
                <a:gd name="T10" fmla="*/ 133 w 434"/>
                <a:gd name="T11" fmla="*/ 207 h 221"/>
                <a:gd name="T12" fmla="*/ 142 w 434"/>
                <a:gd name="T13" fmla="*/ 211 h 221"/>
                <a:gd name="T14" fmla="*/ 152 w 434"/>
                <a:gd name="T15" fmla="*/ 215 h 221"/>
                <a:gd name="T16" fmla="*/ 172 w 434"/>
                <a:gd name="T17" fmla="*/ 218 h 221"/>
                <a:gd name="T18" fmla="*/ 205 w 434"/>
                <a:gd name="T19" fmla="*/ 219 h 221"/>
                <a:gd name="T20" fmla="*/ 236 w 434"/>
                <a:gd name="T21" fmla="*/ 220 h 221"/>
                <a:gd name="T22" fmla="*/ 268 w 434"/>
                <a:gd name="T23" fmla="*/ 221 h 221"/>
                <a:gd name="T24" fmla="*/ 293 w 434"/>
                <a:gd name="T25" fmla="*/ 218 h 221"/>
                <a:gd name="T26" fmla="*/ 312 w 434"/>
                <a:gd name="T27" fmla="*/ 209 h 221"/>
                <a:gd name="T28" fmla="*/ 329 w 434"/>
                <a:gd name="T29" fmla="*/ 203 h 221"/>
                <a:gd name="T30" fmla="*/ 348 w 434"/>
                <a:gd name="T31" fmla="*/ 194 h 221"/>
                <a:gd name="T32" fmla="*/ 363 w 434"/>
                <a:gd name="T33" fmla="*/ 185 h 221"/>
                <a:gd name="T34" fmla="*/ 375 w 434"/>
                <a:gd name="T35" fmla="*/ 173 h 221"/>
                <a:gd name="T36" fmla="*/ 388 w 434"/>
                <a:gd name="T37" fmla="*/ 161 h 221"/>
                <a:gd name="T38" fmla="*/ 401 w 434"/>
                <a:gd name="T39" fmla="*/ 148 h 221"/>
                <a:gd name="T40" fmla="*/ 413 w 434"/>
                <a:gd name="T41" fmla="*/ 130 h 221"/>
                <a:gd name="T42" fmla="*/ 427 w 434"/>
                <a:gd name="T43" fmla="*/ 106 h 221"/>
                <a:gd name="T44" fmla="*/ 434 w 434"/>
                <a:gd name="T45" fmla="*/ 84 h 221"/>
                <a:gd name="T46" fmla="*/ 434 w 434"/>
                <a:gd name="T47" fmla="*/ 65 h 221"/>
                <a:gd name="T48" fmla="*/ 427 w 434"/>
                <a:gd name="T49" fmla="*/ 61 h 221"/>
                <a:gd name="T50" fmla="*/ 413 w 434"/>
                <a:gd name="T51" fmla="*/ 69 h 221"/>
                <a:gd name="T52" fmla="*/ 396 w 434"/>
                <a:gd name="T53" fmla="*/ 78 h 221"/>
                <a:gd name="T54" fmla="*/ 374 w 434"/>
                <a:gd name="T55" fmla="*/ 87 h 221"/>
                <a:gd name="T56" fmla="*/ 351 w 434"/>
                <a:gd name="T57" fmla="*/ 97 h 221"/>
                <a:gd name="T58" fmla="*/ 329 w 434"/>
                <a:gd name="T59" fmla="*/ 106 h 221"/>
                <a:gd name="T60" fmla="*/ 308 w 434"/>
                <a:gd name="T61" fmla="*/ 108 h 221"/>
                <a:gd name="T62" fmla="*/ 290 w 434"/>
                <a:gd name="T63" fmla="*/ 102 h 221"/>
                <a:gd name="T64" fmla="*/ 273 w 434"/>
                <a:gd name="T65" fmla="*/ 98 h 221"/>
                <a:gd name="T66" fmla="*/ 254 w 434"/>
                <a:gd name="T67" fmla="*/ 94 h 221"/>
                <a:gd name="T68" fmla="*/ 238 w 434"/>
                <a:gd name="T69" fmla="*/ 86 h 221"/>
                <a:gd name="T70" fmla="*/ 225 w 434"/>
                <a:gd name="T71" fmla="*/ 75 h 221"/>
                <a:gd name="T72" fmla="*/ 212 w 434"/>
                <a:gd name="T73" fmla="*/ 63 h 221"/>
                <a:gd name="T74" fmla="*/ 199 w 434"/>
                <a:gd name="T75" fmla="*/ 52 h 221"/>
                <a:gd name="T76" fmla="*/ 185 w 434"/>
                <a:gd name="T77" fmla="*/ 40 h 221"/>
                <a:gd name="T78" fmla="*/ 171 w 434"/>
                <a:gd name="T79" fmla="*/ 29 h 221"/>
                <a:gd name="T80" fmla="*/ 159 w 434"/>
                <a:gd name="T81" fmla="*/ 17 h 221"/>
                <a:gd name="T82" fmla="*/ 145 w 434"/>
                <a:gd name="T83" fmla="*/ 5 h 221"/>
                <a:gd name="T84" fmla="*/ 133 w 434"/>
                <a:gd name="T85" fmla="*/ 7 h 221"/>
                <a:gd name="T86" fmla="*/ 123 w 434"/>
                <a:gd name="T87" fmla="*/ 20 h 221"/>
                <a:gd name="T88" fmla="*/ 116 w 434"/>
                <a:gd name="T89" fmla="*/ 35 h 221"/>
                <a:gd name="T90" fmla="*/ 110 w 434"/>
                <a:gd name="T91" fmla="*/ 50 h 221"/>
                <a:gd name="T92" fmla="*/ 106 w 434"/>
                <a:gd name="T93" fmla="*/ 68 h 221"/>
                <a:gd name="T94" fmla="*/ 102 w 434"/>
                <a:gd name="T95" fmla="*/ 87 h 221"/>
                <a:gd name="T96" fmla="*/ 91 w 434"/>
                <a:gd name="T97" fmla="*/ 92 h 221"/>
                <a:gd name="T98" fmla="*/ 70 w 434"/>
                <a:gd name="T99" fmla="*/ 84 h 221"/>
                <a:gd name="T100" fmla="*/ 49 w 434"/>
                <a:gd name="T101" fmla="*/ 76 h 221"/>
                <a:gd name="T102" fmla="*/ 27 w 434"/>
                <a:gd name="T103" fmla="*/ 68 h 221"/>
                <a:gd name="T104" fmla="*/ 12 w 434"/>
                <a:gd name="T105" fmla="*/ 83 h 221"/>
                <a:gd name="T106" fmla="*/ 4 w 434"/>
                <a:gd name="T107" fmla="*/ 1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4" h="221">
                  <a:moveTo>
                    <a:pt x="0" y="140"/>
                  </a:moveTo>
                  <a:lnTo>
                    <a:pt x="15" y="147"/>
                  </a:lnTo>
                  <a:lnTo>
                    <a:pt x="30" y="155"/>
                  </a:lnTo>
                  <a:lnTo>
                    <a:pt x="44" y="162"/>
                  </a:lnTo>
                  <a:lnTo>
                    <a:pt x="59" y="170"/>
                  </a:lnTo>
                  <a:lnTo>
                    <a:pt x="74" y="178"/>
                  </a:lnTo>
                  <a:lnTo>
                    <a:pt x="89" y="185"/>
                  </a:lnTo>
                  <a:lnTo>
                    <a:pt x="104" y="193"/>
                  </a:lnTo>
                  <a:lnTo>
                    <a:pt x="119" y="200"/>
                  </a:lnTo>
                  <a:lnTo>
                    <a:pt x="124" y="203"/>
                  </a:lnTo>
                  <a:lnTo>
                    <a:pt x="129" y="205"/>
                  </a:lnTo>
                  <a:lnTo>
                    <a:pt x="133" y="207"/>
                  </a:lnTo>
                  <a:lnTo>
                    <a:pt x="138" y="208"/>
                  </a:lnTo>
                  <a:lnTo>
                    <a:pt x="142" y="211"/>
                  </a:lnTo>
                  <a:lnTo>
                    <a:pt x="147" y="213"/>
                  </a:lnTo>
                  <a:lnTo>
                    <a:pt x="152" y="215"/>
                  </a:lnTo>
                  <a:lnTo>
                    <a:pt x="156" y="218"/>
                  </a:lnTo>
                  <a:lnTo>
                    <a:pt x="172" y="218"/>
                  </a:lnTo>
                  <a:lnTo>
                    <a:pt x="189" y="219"/>
                  </a:lnTo>
                  <a:lnTo>
                    <a:pt x="205" y="219"/>
                  </a:lnTo>
                  <a:lnTo>
                    <a:pt x="221" y="219"/>
                  </a:lnTo>
                  <a:lnTo>
                    <a:pt x="236" y="220"/>
                  </a:lnTo>
                  <a:lnTo>
                    <a:pt x="252" y="220"/>
                  </a:lnTo>
                  <a:lnTo>
                    <a:pt x="268" y="221"/>
                  </a:lnTo>
                  <a:lnTo>
                    <a:pt x="284" y="221"/>
                  </a:lnTo>
                  <a:lnTo>
                    <a:pt x="293" y="218"/>
                  </a:lnTo>
                  <a:lnTo>
                    <a:pt x="303" y="214"/>
                  </a:lnTo>
                  <a:lnTo>
                    <a:pt x="312" y="209"/>
                  </a:lnTo>
                  <a:lnTo>
                    <a:pt x="321" y="206"/>
                  </a:lnTo>
                  <a:lnTo>
                    <a:pt x="329" y="203"/>
                  </a:lnTo>
                  <a:lnTo>
                    <a:pt x="338" y="198"/>
                  </a:lnTo>
                  <a:lnTo>
                    <a:pt x="348" y="194"/>
                  </a:lnTo>
                  <a:lnTo>
                    <a:pt x="357" y="191"/>
                  </a:lnTo>
                  <a:lnTo>
                    <a:pt x="363" y="185"/>
                  </a:lnTo>
                  <a:lnTo>
                    <a:pt x="370" y="178"/>
                  </a:lnTo>
                  <a:lnTo>
                    <a:pt x="375" y="173"/>
                  </a:lnTo>
                  <a:lnTo>
                    <a:pt x="382" y="167"/>
                  </a:lnTo>
                  <a:lnTo>
                    <a:pt x="388" y="161"/>
                  </a:lnTo>
                  <a:lnTo>
                    <a:pt x="395" y="154"/>
                  </a:lnTo>
                  <a:lnTo>
                    <a:pt x="401" y="148"/>
                  </a:lnTo>
                  <a:lnTo>
                    <a:pt x="408" y="143"/>
                  </a:lnTo>
                  <a:lnTo>
                    <a:pt x="413" y="130"/>
                  </a:lnTo>
                  <a:lnTo>
                    <a:pt x="420" y="117"/>
                  </a:lnTo>
                  <a:lnTo>
                    <a:pt x="427" y="106"/>
                  </a:lnTo>
                  <a:lnTo>
                    <a:pt x="434" y="93"/>
                  </a:lnTo>
                  <a:lnTo>
                    <a:pt x="434" y="84"/>
                  </a:lnTo>
                  <a:lnTo>
                    <a:pt x="434" y="75"/>
                  </a:lnTo>
                  <a:lnTo>
                    <a:pt x="434" y="65"/>
                  </a:lnTo>
                  <a:lnTo>
                    <a:pt x="434" y="56"/>
                  </a:lnTo>
                  <a:lnTo>
                    <a:pt x="427" y="61"/>
                  </a:lnTo>
                  <a:lnTo>
                    <a:pt x="420" y="64"/>
                  </a:lnTo>
                  <a:lnTo>
                    <a:pt x="413" y="69"/>
                  </a:lnTo>
                  <a:lnTo>
                    <a:pt x="408" y="73"/>
                  </a:lnTo>
                  <a:lnTo>
                    <a:pt x="396" y="78"/>
                  </a:lnTo>
                  <a:lnTo>
                    <a:pt x="386" y="83"/>
                  </a:lnTo>
                  <a:lnTo>
                    <a:pt x="374" y="87"/>
                  </a:lnTo>
                  <a:lnTo>
                    <a:pt x="363" y="92"/>
                  </a:lnTo>
                  <a:lnTo>
                    <a:pt x="351" y="97"/>
                  </a:lnTo>
                  <a:lnTo>
                    <a:pt x="341" y="101"/>
                  </a:lnTo>
                  <a:lnTo>
                    <a:pt x="329" y="106"/>
                  </a:lnTo>
                  <a:lnTo>
                    <a:pt x="318" y="110"/>
                  </a:lnTo>
                  <a:lnTo>
                    <a:pt x="308" y="108"/>
                  </a:lnTo>
                  <a:lnTo>
                    <a:pt x="299" y="105"/>
                  </a:lnTo>
                  <a:lnTo>
                    <a:pt x="290" y="102"/>
                  </a:lnTo>
                  <a:lnTo>
                    <a:pt x="282" y="100"/>
                  </a:lnTo>
                  <a:lnTo>
                    <a:pt x="273" y="98"/>
                  </a:lnTo>
                  <a:lnTo>
                    <a:pt x="264" y="97"/>
                  </a:lnTo>
                  <a:lnTo>
                    <a:pt x="254" y="94"/>
                  </a:lnTo>
                  <a:lnTo>
                    <a:pt x="245" y="92"/>
                  </a:lnTo>
                  <a:lnTo>
                    <a:pt x="238" y="86"/>
                  </a:lnTo>
                  <a:lnTo>
                    <a:pt x="232" y="80"/>
                  </a:lnTo>
                  <a:lnTo>
                    <a:pt x="225" y="75"/>
                  </a:lnTo>
                  <a:lnTo>
                    <a:pt x="219" y="69"/>
                  </a:lnTo>
                  <a:lnTo>
                    <a:pt x="212" y="63"/>
                  </a:lnTo>
                  <a:lnTo>
                    <a:pt x="205" y="57"/>
                  </a:lnTo>
                  <a:lnTo>
                    <a:pt x="199" y="52"/>
                  </a:lnTo>
                  <a:lnTo>
                    <a:pt x="192" y="46"/>
                  </a:lnTo>
                  <a:lnTo>
                    <a:pt x="185" y="40"/>
                  </a:lnTo>
                  <a:lnTo>
                    <a:pt x="178" y="34"/>
                  </a:lnTo>
                  <a:lnTo>
                    <a:pt x="171" y="29"/>
                  </a:lnTo>
                  <a:lnTo>
                    <a:pt x="166" y="23"/>
                  </a:lnTo>
                  <a:lnTo>
                    <a:pt x="159" y="17"/>
                  </a:lnTo>
                  <a:lnTo>
                    <a:pt x="152" y="11"/>
                  </a:lnTo>
                  <a:lnTo>
                    <a:pt x="145" y="5"/>
                  </a:lnTo>
                  <a:lnTo>
                    <a:pt x="138" y="0"/>
                  </a:lnTo>
                  <a:lnTo>
                    <a:pt x="133" y="7"/>
                  </a:lnTo>
                  <a:lnTo>
                    <a:pt x="129" y="14"/>
                  </a:lnTo>
                  <a:lnTo>
                    <a:pt x="123" y="20"/>
                  </a:lnTo>
                  <a:lnTo>
                    <a:pt x="118" y="27"/>
                  </a:lnTo>
                  <a:lnTo>
                    <a:pt x="116" y="35"/>
                  </a:lnTo>
                  <a:lnTo>
                    <a:pt x="112" y="42"/>
                  </a:lnTo>
                  <a:lnTo>
                    <a:pt x="110" y="50"/>
                  </a:lnTo>
                  <a:lnTo>
                    <a:pt x="107" y="57"/>
                  </a:lnTo>
                  <a:lnTo>
                    <a:pt x="106" y="68"/>
                  </a:lnTo>
                  <a:lnTo>
                    <a:pt x="104" y="77"/>
                  </a:lnTo>
                  <a:lnTo>
                    <a:pt x="102" y="87"/>
                  </a:lnTo>
                  <a:lnTo>
                    <a:pt x="101" y="97"/>
                  </a:lnTo>
                  <a:lnTo>
                    <a:pt x="91" y="92"/>
                  </a:lnTo>
                  <a:lnTo>
                    <a:pt x="80" y="88"/>
                  </a:lnTo>
                  <a:lnTo>
                    <a:pt x="70" y="84"/>
                  </a:lnTo>
                  <a:lnTo>
                    <a:pt x="59" y="79"/>
                  </a:lnTo>
                  <a:lnTo>
                    <a:pt x="49" y="76"/>
                  </a:lnTo>
                  <a:lnTo>
                    <a:pt x="39" y="71"/>
                  </a:lnTo>
                  <a:lnTo>
                    <a:pt x="27" y="68"/>
                  </a:lnTo>
                  <a:lnTo>
                    <a:pt x="17" y="63"/>
                  </a:lnTo>
                  <a:lnTo>
                    <a:pt x="12" y="83"/>
                  </a:lnTo>
                  <a:lnTo>
                    <a:pt x="9" y="101"/>
                  </a:lnTo>
                  <a:lnTo>
                    <a:pt x="4" y="121"/>
                  </a:lnTo>
                  <a:lnTo>
                    <a:pt x="0" y="140"/>
                  </a:lnTo>
                  <a:close/>
                </a:path>
              </a:pathLst>
            </a:custGeom>
            <a:solidFill>
              <a:srgbClr val="9E8E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584"/>
            <p:cNvSpPr>
              <a:spLocks/>
            </p:cNvSpPr>
            <p:nvPr/>
          </p:nvSpPr>
          <p:spPr bwMode="auto">
            <a:xfrm>
              <a:off x="1250950" y="5746751"/>
              <a:ext cx="339725" cy="153988"/>
            </a:xfrm>
            <a:custGeom>
              <a:avLst/>
              <a:gdLst>
                <a:gd name="T0" fmla="*/ 0 w 428"/>
                <a:gd name="T1" fmla="*/ 132 h 195"/>
                <a:gd name="T2" fmla="*/ 125 w 428"/>
                <a:gd name="T3" fmla="*/ 182 h 195"/>
                <a:gd name="T4" fmla="*/ 155 w 428"/>
                <a:gd name="T5" fmla="*/ 193 h 195"/>
                <a:gd name="T6" fmla="*/ 280 w 428"/>
                <a:gd name="T7" fmla="*/ 195 h 195"/>
                <a:gd name="T8" fmla="*/ 351 w 428"/>
                <a:gd name="T9" fmla="*/ 167 h 195"/>
                <a:gd name="T10" fmla="*/ 401 w 428"/>
                <a:gd name="T11" fmla="*/ 122 h 195"/>
                <a:gd name="T12" fmla="*/ 428 w 428"/>
                <a:gd name="T13" fmla="*/ 76 h 195"/>
                <a:gd name="T14" fmla="*/ 428 w 428"/>
                <a:gd name="T15" fmla="*/ 44 h 195"/>
                <a:gd name="T16" fmla="*/ 401 w 428"/>
                <a:gd name="T17" fmla="*/ 59 h 195"/>
                <a:gd name="T18" fmla="*/ 314 w 428"/>
                <a:gd name="T19" fmla="*/ 99 h 195"/>
                <a:gd name="T20" fmla="*/ 247 w 428"/>
                <a:gd name="T21" fmla="*/ 79 h 195"/>
                <a:gd name="T22" fmla="*/ 193 w 428"/>
                <a:gd name="T23" fmla="*/ 39 h 195"/>
                <a:gd name="T24" fmla="*/ 140 w 428"/>
                <a:gd name="T25" fmla="*/ 0 h 195"/>
                <a:gd name="T26" fmla="*/ 126 w 428"/>
                <a:gd name="T27" fmla="*/ 27 h 195"/>
                <a:gd name="T28" fmla="*/ 113 w 428"/>
                <a:gd name="T29" fmla="*/ 54 h 195"/>
                <a:gd name="T30" fmla="*/ 106 w 428"/>
                <a:gd name="T31" fmla="*/ 89 h 195"/>
                <a:gd name="T32" fmla="*/ 19 w 428"/>
                <a:gd name="T33" fmla="*/ 56 h 195"/>
                <a:gd name="T34" fmla="*/ 0 w 428"/>
                <a:gd name="T35" fmla="*/ 13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8" h="195">
                  <a:moveTo>
                    <a:pt x="0" y="132"/>
                  </a:moveTo>
                  <a:lnTo>
                    <a:pt x="125" y="182"/>
                  </a:lnTo>
                  <a:lnTo>
                    <a:pt x="155" y="193"/>
                  </a:lnTo>
                  <a:lnTo>
                    <a:pt x="280" y="195"/>
                  </a:lnTo>
                  <a:lnTo>
                    <a:pt x="351" y="167"/>
                  </a:lnTo>
                  <a:lnTo>
                    <a:pt x="401" y="122"/>
                  </a:lnTo>
                  <a:lnTo>
                    <a:pt x="428" y="76"/>
                  </a:lnTo>
                  <a:lnTo>
                    <a:pt x="428" y="44"/>
                  </a:lnTo>
                  <a:lnTo>
                    <a:pt x="401" y="59"/>
                  </a:lnTo>
                  <a:lnTo>
                    <a:pt x="314" y="99"/>
                  </a:lnTo>
                  <a:lnTo>
                    <a:pt x="247" y="79"/>
                  </a:lnTo>
                  <a:lnTo>
                    <a:pt x="193" y="39"/>
                  </a:lnTo>
                  <a:lnTo>
                    <a:pt x="140" y="0"/>
                  </a:lnTo>
                  <a:lnTo>
                    <a:pt x="126" y="27"/>
                  </a:lnTo>
                  <a:lnTo>
                    <a:pt x="113" y="54"/>
                  </a:lnTo>
                  <a:lnTo>
                    <a:pt x="106" y="89"/>
                  </a:lnTo>
                  <a:lnTo>
                    <a:pt x="19" y="56"/>
                  </a:lnTo>
                  <a:lnTo>
                    <a:pt x="0" y="132"/>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585"/>
            <p:cNvSpPr>
              <a:spLocks/>
            </p:cNvSpPr>
            <p:nvPr/>
          </p:nvSpPr>
          <p:spPr bwMode="auto">
            <a:xfrm>
              <a:off x="1311275" y="5259388"/>
              <a:ext cx="277812" cy="441325"/>
            </a:xfrm>
            <a:custGeom>
              <a:avLst/>
              <a:gdLst>
                <a:gd name="T0" fmla="*/ 164 w 350"/>
                <a:gd name="T1" fmla="*/ 13 h 557"/>
                <a:gd name="T2" fmla="*/ 188 w 350"/>
                <a:gd name="T3" fmla="*/ 9 h 557"/>
                <a:gd name="T4" fmla="*/ 211 w 350"/>
                <a:gd name="T5" fmla="*/ 6 h 557"/>
                <a:gd name="T6" fmla="*/ 235 w 350"/>
                <a:gd name="T7" fmla="*/ 2 h 557"/>
                <a:gd name="T8" fmla="*/ 256 w 350"/>
                <a:gd name="T9" fmla="*/ 9 h 557"/>
                <a:gd name="T10" fmla="*/ 276 w 350"/>
                <a:gd name="T11" fmla="*/ 27 h 557"/>
                <a:gd name="T12" fmla="*/ 294 w 350"/>
                <a:gd name="T13" fmla="*/ 44 h 557"/>
                <a:gd name="T14" fmla="*/ 314 w 350"/>
                <a:gd name="T15" fmla="*/ 60 h 557"/>
                <a:gd name="T16" fmla="*/ 330 w 350"/>
                <a:gd name="T17" fmla="*/ 108 h 557"/>
                <a:gd name="T18" fmla="*/ 344 w 350"/>
                <a:gd name="T19" fmla="*/ 189 h 557"/>
                <a:gd name="T20" fmla="*/ 344 w 350"/>
                <a:gd name="T21" fmla="*/ 244 h 557"/>
                <a:gd name="T22" fmla="*/ 330 w 350"/>
                <a:gd name="T23" fmla="*/ 273 h 557"/>
                <a:gd name="T24" fmla="*/ 318 w 350"/>
                <a:gd name="T25" fmla="*/ 286 h 557"/>
                <a:gd name="T26" fmla="*/ 306 w 350"/>
                <a:gd name="T27" fmla="*/ 282 h 557"/>
                <a:gd name="T28" fmla="*/ 293 w 350"/>
                <a:gd name="T29" fmla="*/ 279 h 557"/>
                <a:gd name="T30" fmla="*/ 280 w 350"/>
                <a:gd name="T31" fmla="*/ 275 h 557"/>
                <a:gd name="T32" fmla="*/ 274 w 350"/>
                <a:gd name="T33" fmla="*/ 282 h 557"/>
                <a:gd name="T34" fmla="*/ 274 w 350"/>
                <a:gd name="T35" fmla="*/ 297 h 557"/>
                <a:gd name="T36" fmla="*/ 270 w 350"/>
                <a:gd name="T37" fmla="*/ 315 h 557"/>
                <a:gd name="T38" fmla="*/ 261 w 350"/>
                <a:gd name="T39" fmla="*/ 334 h 557"/>
                <a:gd name="T40" fmla="*/ 254 w 350"/>
                <a:gd name="T41" fmla="*/ 396 h 557"/>
                <a:gd name="T42" fmla="*/ 249 w 350"/>
                <a:gd name="T43" fmla="*/ 504 h 557"/>
                <a:gd name="T44" fmla="*/ 234 w 350"/>
                <a:gd name="T45" fmla="*/ 547 h 557"/>
                <a:gd name="T46" fmla="*/ 210 w 350"/>
                <a:gd name="T47" fmla="*/ 529 h 557"/>
                <a:gd name="T48" fmla="*/ 186 w 350"/>
                <a:gd name="T49" fmla="*/ 512 h 557"/>
                <a:gd name="T50" fmla="*/ 161 w 350"/>
                <a:gd name="T51" fmla="*/ 494 h 557"/>
                <a:gd name="T52" fmla="*/ 143 w 350"/>
                <a:gd name="T53" fmla="*/ 468 h 557"/>
                <a:gd name="T54" fmla="*/ 131 w 350"/>
                <a:gd name="T55" fmla="*/ 433 h 557"/>
                <a:gd name="T56" fmla="*/ 121 w 350"/>
                <a:gd name="T57" fmla="*/ 400 h 557"/>
                <a:gd name="T58" fmla="*/ 110 w 350"/>
                <a:gd name="T59" fmla="*/ 365 h 557"/>
                <a:gd name="T60" fmla="*/ 102 w 350"/>
                <a:gd name="T61" fmla="*/ 317 h 557"/>
                <a:gd name="T62" fmla="*/ 98 w 350"/>
                <a:gd name="T63" fmla="*/ 255 h 557"/>
                <a:gd name="T64" fmla="*/ 89 w 350"/>
                <a:gd name="T65" fmla="*/ 227 h 557"/>
                <a:gd name="T66" fmla="*/ 74 w 350"/>
                <a:gd name="T67" fmla="*/ 233 h 557"/>
                <a:gd name="T68" fmla="*/ 61 w 350"/>
                <a:gd name="T69" fmla="*/ 236 h 557"/>
                <a:gd name="T70" fmla="*/ 48 w 350"/>
                <a:gd name="T71" fmla="*/ 235 h 557"/>
                <a:gd name="T72" fmla="*/ 36 w 350"/>
                <a:gd name="T73" fmla="*/ 234 h 557"/>
                <a:gd name="T74" fmla="*/ 23 w 350"/>
                <a:gd name="T75" fmla="*/ 233 h 557"/>
                <a:gd name="T76" fmla="*/ 13 w 350"/>
                <a:gd name="T77" fmla="*/ 199 h 557"/>
                <a:gd name="T78" fmla="*/ 5 w 350"/>
                <a:gd name="T79" fmla="*/ 134 h 557"/>
                <a:gd name="T80" fmla="*/ 7 w 350"/>
                <a:gd name="T81" fmla="*/ 89 h 557"/>
                <a:gd name="T82" fmla="*/ 22 w 350"/>
                <a:gd name="T83" fmla="*/ 63 h 557"/>
                <a:gd name="T84" fmla="*/ 37 w 350"/>
                <a:gd name="T85" fmla="*/ 38 h 557"/>
                <a:gd name="T86" fmla="*/ 51 w 350"/>
                <a:gd name="T87" fmla="*/ 13 h 557"/>
                <a:gd name="T88" fmla="*/ 62 w 350"/>
                <a:gd name="T89" fmla="*/ 0 h 557"/>
                <a:gd name="T90" fmla="*/ 88 w 350"/>
                <a:gd name="T91" fmla="*/ 3 h 557"/>
                <a:gd name="T92" fmla="*/ 122 w 350"/>
                <a:gd name="T93" fmla="*/ 7 h 557"/>
                <a:gd name="T94" fmla="*/ 148 w 350"/>
                <a:gd name="T95" fmla="*/ 13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0" h="557">
                  <a:moveTo>
                    <a:pt x="152" y="15"/>
                  </a:moveTo>
                  <a:lnTo>
                    <a:pt x="164" y="13"/>
                  </a:lnTo>
                  <a:lnTo>
                    <a:pt x="175" y="12"/>
                  </a:lnTo>
                  <a:lnTo>
                    <a:pt x="188" y="9"/>
                  </a:lnTo>
                  <a:lnTo>
                    <a:pt x="199" y="8"/>
                  </a:lnTo>
                  <a:lnTo>
                    <a:pt x="211" y="6"/>
                  </a:lnTo>
                  <a:lnTo>
                    <a:pt x="224" y="5"/>
                  </a:lnTo>
                  <a:lnTo>
                    <a:pt x="235" y="2"/>
                  </a:lnTo>
                  <a:lnTo>
                    <a:pt x="247" y="1"/>
                  </a:lnTo>
                  <a:lnTo>
                    <a:pt x="256" y="9"/>
                  </a:lnTo>
                  <a:lnTo>
                    <a:pt x="266" y="18"/>
                  </a:lnTo>
                  <a:lnTo>
                    <a:pt x="276" y="27"/>
                  </a:lnTo>
                  <a:lnTo>
                    <a:pt x="285" y="35"/>
                  </a:lnTo>
                  <a:lnTo>
                    <a:pt x="294" y="44"/>
                  </a:lnTo>
                  <a:lnTo>
                    <a:pt x="304" y="52"/>
                  </a:lnTo>
                  <a:lnTo>
                    <a:pt x="314" y="60"/>
                  </a:lnTo>
                  <a:lnTo>
                    <a:pt x="323" y="68"/>
                  </a:lnTo>
                  <a:lnTo>
                    <a:pt x="330" y="108"/>
                  </a:lnTo>
                  <a:lnTo>
                    <a:pt x="337" y="149"/>
                  </a:lnTo>
                  <a:lnTo>
                    <a:pt x="344" y="189"/>
                  </a:lnTo>
                  <a:lnTo>
                    <a:pt x="350" y="229"/>
                  </a:lnTo>
                  <a:lnTo>
                    <a:pt x="344" y="244"/>
                  </a:lnTo>
                  <a:lnTo>
                    <a:pt x="337" y="258"/>
                  </a:lnTo>
                  <a:lnTo>
                    <a:pt x="330" y="273"/>
                  </a:lnTo>
                  <a:lnTo>
                    <a:pt x="324" y="288"/>
                  </a:lnTo>
                  <a:lnTo>
                    <a:pt x="318" y="286"/>
                  </a:lnTo>
                  <a:lnTo>
                    <a:pt x="311" y="285"/>
                  </a:lnTo>
                  <a:lnTo>
                    <a:pt x="306" y="282"/>
                  </a:lnTo>
                  <a:lnTo>
                    <a:pt x="300" y="281"/>
                  </a:lnTo>
                  <a:lnTo>
                    <a:pt x="293" y="279"/>
                  </a:lnTo>
                  <a:lnTo>
                    <a:pt x="287" y="278"/>
                  </a:lnTo>
                  <a:lnTo>
                    <a:pt x="280" y="275"/>
                  </a:lnTo>
                  <a:lnTo>
                    <a:pt x="274" y="274"/>
                  </a:lnTo>
                  <a:lnTo>
                    <a:pt x="274" y="282"/>
                  </a:lnTo>
                  <a:lnTo>
                    <a:pt x="274" y="289"/>
                  </a:lnTo>
                  <a:lnTo>
                    <a:pt x="274" y="297"/>
                  </a:lnTo>
                  <a:lnTo>
                    <a:pt x="274" y="305"/>
                  </a:lnTo>
                  <a:lnTo>
                    <a:pt x="270" y="315"/>
                  </a:lnTo>
                  <a:lnTo>
                    <a:pt x="265" y="324"/>
                  </a:lnTo>
                  <a:lnTo>
                    <a:pt x="261" y="334"/>
                  </a:lnTo>
                  <a:lnTo>
                    <a:pt x="256" y="343"/>
                  </a:lnTo>
                  <a:lnTo>
                    <a:pt x="254" y="396"/>
                  </a:lnTo>
                  <a:lnTo>
                    <a:pt x="251" y="449"/>
                  </a:lnTo>
                  <a:lnTo>
                    <a:pt x="249" y="504"/>
                  </a:lnTo>
                  <a:lnTo>
                    <a:pt x="247" y="557"/>
                  </a:lnTo>
                  <a:lnTo>
                    <a:pt x="234" y="547"/>
                  </a:lnTo>
                  <a:lnTo>
                    <a:pt x="223" y="538"/>
                  </a:lnTo>
                  <a:lnTo>
                    <a:pt x="210" y="529"/>
                  </a:lnTo>
                  <a:lnTo>
                    <a:pt x="198" y="521"/>
                  </a:lnTo>
                  <a:lnTo>
                    <a:pt x="186" y="512"/>
                  </a:lnTo>
                  <a:lnTo>
                    <a:pt x="174" y="502"/>
                  </a:lnTo>
                  <a:lnTo>
                    <a:pt x="161" y="494"/>
                  </a:lnTo>
                  <a:lnTo>
                    <a:pt x="149" y="485"/>
                  </a:lnTo>
                  <a:lnTo>
                    <a:pt x="143" y="468"/>
                  </a:lnTo>
                  <a:lnTo>
                    <a:pt x="137" y="451"/>
                  </a:lnTo>
                  <a:lnTo>
                    <a:pt x="131" y="433"/>
                  </a:lnTo>
                  <a:lnTo>
                    <a:pt x="127" y="416"/>
                  </a:lnTo>
                  <a:lnTo>
                    <a:pt x="121" y="400"/>
                  </a:lnTo>
                  <a:lnTo>
                    <a:pt x="115" y="383"/>
                  </a:lnTo>
                  <a:lnTo>
                    <a:pt x="110" y="365"/>
                  </a:lnTo>
                  <a:lnTo>
                    <a:pt x="104" y="348"/>
                  </a:lnTo>
                  <a:lnTo>
                    <a:pt x="102" y="317"/>
                  </a:lnTo>
                  <a:lnTo>
                    <a:pt x="100" y="286"/>
                  </a:lnTo>
                  <a:lnTo>
                    <a:pt x="98" y="255"/>
                  </a:lnTo>
                  <a:lnTo>
                    <a:pt x="96" y="224"/>
                  </a:lnTo>
                  <a:lnTo>
                    <a:pt x="89" y="227"/>
                  </a:lnTo>
                  <a:lnTo>
                    <a:pt x="82" y="229"/>
                  </a:lnTo>
                  <a:lnTo>
                    <a:pt x="74" y="233"/>
                  </a:lnTo>
                  <a:lnTo>
                    <a:pt x="67" y="236"/>
                  </a:lnTo>
                  <a:lnTo>
                    <a:pt x="61" y="236"/>
                  </a:lnTo>
                  <a:lnTo>
                    <a:pt x="54" y="235"/>
                  </a:lnTo>
                  <a:lnTo>
                    <a:pt x="48" y="235"/>
                  </a:lnTo>
                  <a:lnTo>
                    <a:pt x="43" y="234"/>
                  </a:lnTo>
                  <a:lnTo>
                    <a:pt x="36" y="234"/>
                  </a:lnTo>
                  <a:lnTo>
                    <a:pt x="30" y="234"/>
                  </a:lnTo>
                  <a:lnTo>
                    <a:pt x="23" y="233"/>
                  </a:lnTo>
                  <a:lnTo>
                    <a:pt x="17" y="233"/>
                  </a:lnTo>
                  <a:lnTo>
                    <a:pt x="13" y="199"/>
                  </a:lnTo>
                  <a:lnTo>
                    <a:pt x="9" y="167"/>
                  </a:lnTo>
                  <a:lnTo>
                    <a:pt x="5" y="134"/>
                  </a:lnTo>
                  <a:lnTo>
                    <a:pt x="0" y="101"/>
                  </a:lnTo>
                  <a:lnTo>
                    <a:pt x="7" y="89"/>
                  </a:lnTo>
                  <a:lnTo>
                    <a:pt x="15" y="76"/>
                  </a:lnTo>
                  <a:lnTo>
                    <a:pt x="22" y="63"/>
                  </a:lnTo>
                  <a:lnTo>
                    <a:pt x="29" y="51"/>
                  </a:lnTo>
                  <a:lnTo>
                    <a:pt x="37" y="38"/>
                  </a:lnTo>
                  <a:lnTo>
                    <a:pt x="44" y="25"/>
                  </a:lnTo>
                  <a:lnTo>
                    <a:pt x="51" y="13"/>
                  </a:lnTo>
                  <a:lnTo>
                    <a:pt x="58" y="0"/>
                  </a:lnTo>
                  <a:lnTo>
                    <a:pt x="62" y="0"/>
                  </a:lnTo>
                  <a:lnTo>
                    <a:pt x="73" y="1"/>
                  </a:lnTo>
                  <a:lnTo>
                    <a:pt x="88" y="3"/>
                  </a:lnTo>
                  <a:lnTo>
                    <a:pt x="105" y="5"/>
                  </a:lnTo>
                  <a:lnTo>
                    <a:pt x="122" y="7"/>
                  </a:lnTo>
                  <a:lnTo>
                    <a:pt x="137" y="9"/>
                  </a:lnTo>
                  <a:lnTo>
                    <a:pt x="148" y="13"/>
                  </a:lnTo>
                  <a:lnTo>
                    <a:pt x="152" y="15"/>
                  </a:lnTo>
                  <a:close/>
                </a:path>
              </a:pathLst>
            </a:custGeom>
            <a:solidFill>
              <a:srgbClr val="BA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586"/>
            <p:cNvSpPr>
              <a:spLocks/>
            </p:cNvSpPr>
            <p:nvPr/>
          </p:nvSpPr>
          <p:spPr bwMode="auto">
            <a:xfrm>
              <a:off x="1312863" y="5262563"/>
              <a:ext cx="271462" cy="419100"/>
            </a:xfrm>
            <a:custGeom>
              <a:avLst/>
              <a:gdLst>
                <a:gd name="T0" fmla="*/ 160 w 341"/>
                <a:gd name="T1" fmla="*/ 12 h 527"/>
                <a:gd name="T2" fmla="*/ 182 w 341"/>
                <a:gd name="T3" fmla="*/ 9 h 527"/>
                <a:gd name="T4" fmla="*/ 205 w 341"/>
                <a:gd name="T5" fmla="*/ 5 h 527"/>
                <a:gd name="T6" fmla="*/ 227 w 341"/>
                <a:gd name="T7" fmla="*/ 2 h 527"/>
                <a:gd name="T8" fmla="*/ 247 w 341"/>
                <a:gd name="T9" fmla="*/ 9 h 527"/>
                <a:gd name="T10" fmla="*/ 267 w 341"/>
                <a:gd name="T11" fmla="*/ 26 h 527"/>
                <a:gd name="T12" fmla="*/ 285 w 341"/>
                <a:gd name="T13" fmla="*/ 43 h 527"/>
                <a:gd name="T14" fmla="*/ 305 w 341"/>
                <a:gd name="T15" fmla="*/ 61 h 527"/>
                <a:gd name="T16" fmla="*/ 321 w 341"/>
                <a:gd name="T17" fmla="*/ 106 h 527"/>
                <a:gd name="T18" fmla="*/ 334 w 341"/>
                <a:gd name="T19" fmla="*/ 182 h 527"/>
                <a:gd name="T20" fmla="*/ 333 w 341"/>
                <a:gd name="T21" fmla="*/ 230 h 527"/>
                <a:gd name="T22" fmla="*/ 318 w 341"/>
                <a:gd name="T23" fmla="*/ 252 h 527"/>
                <a:gd name="T24" fmla="*/ 304 w 341"/>
                <a:gd name="T25" fmla="*/ 262 h 527"/>
                <a:gd name="T26" fmla="*/ 291 w 341"/>
                <a:gd name="T27" fmla="*/ 259 h 527"/>
                <a:gd name="T28" fmla="*/ 280 w 341"/>
                <a:gd name="T29" fmla="*/ 255 h 527"/>
                <a:gd name="T30" fmla="*/ 267 w 341"/>
                <a:gd name="T31" fmla="*/ 252 h 527"/>
                <a:gd name="T32" fmla="*/ 262 w 341"/>
                <a:gd name="T33" fmla="*/ 259 h 527"/>
                <a:gd name="T34" fmla="*/ 262 w 341"/>
                <a:gd name="T35" fmla="*/ 276 h 527"/>
                <a:gd name="T36" fmla="*/ 258 w 341"/>
                <a:gd name="T37" fmla="*/ 297 h 527"/>
                <a:gd name="T38" fmla="*/ 250 w 341"/>
                <a:gd name="T39" fmla="*/ 319 h 527"/>
                <a:gd name="T40" fmla="*/ 245 w 341"/>
                <a:gd name="T41" fmla="*/ 380 h 527"/>
                <a:gd name="T42" fmla="*/ 242 w 341"/>
                <a:gd name="T43" fmla="*/ 478 h 527"/>
                <a:gd name="T44" fmla="*/ 228 w 341"/>
                <a:gd name="T45" fmla="*/ 519 h 527"/>
                <a:gd name="T46" fmla="*/ 206 w 341"/>
                <a:gd name="T47" fmla="*/ 502 h 527"/>
                <a:gd name="T48" fmla="*/ 183 w 341"/>
                <a:gd name="T49" fmla="*/ 485 h 527"/>
                <a:gd name="T50" fmla="*/ 161 w 341"/>
                <a:gd name="T51" fmla="*/ 467 h 527"/>
                <a:gd name="T52" fmla="*/ 144 w 341"/>
                <a:gd name="T53" fmla="*/ 443 h 527"/>
                <a:gd name="T54" fmla="*/ 133 w 341"/>
                <a:gd name="T55" fmla="*/ 410 h 527"/>
                <a:gd name="T56" fmla="*/ 123 w 341"/>
                <a:gd name="T57" fmla="*/ 378 h 527"/>
                <a:gd name="T58" fmla="*/ 112 w 341"/>
                <a:gd name="T59" fmla="*/ 345 h 527"/>
                <a:gd name="T60" fmla="*/ 103 w 341"/>
                <a:gd name="T61" fmla="*/ 298 h 527"/>
                <a:gd name="T62" fmla="*/ 96 w 341"/>
                <a:gd name="T63" fmla="*/ 235 h 527"/>
                <a:gd name="T64" fmla="*/ 85 w 341"/>
                <a:gd name="T65" fmla="*/ 206 h 527"/>
                <a:gd name="T66" fmla="*/ 71 w 341"/>
                <a:gd name="T67" fmla="*/ 213 h 527"/>
                <a:gd name="T68" fmla="*/ 57 w 341"/>
                <a:gd name="T69" fmla="*/ 216 h 527"/>
                <a:gd name="T70" fmla="*/ 44 w 341"/>
                <a:gd name="T71" fmla="*/ 216 h 527"/>
                <a:gd name="T72" fmla="*/ 33 w 341"/>
                <a:gd name="T73" fmla="*/ 217 h 527"/>
                <a:gd name="T74" fmla="*/ 20 w 341"/>
                <a:gd name="T75" fmla="*/ 217 h 527"/>
                <a:gd name="T76" fmla="*/ 11 w 341"/>
                <a:gd name="T77" fmla="*/ 187 h 527"/>
                <a:gd name="T78" fmla="*/ 4 w 341"/>
                <a:gd name="T79" fmla="*/ 126 h 527"/>
                <a:gd name="T80" fmla="*/ 6 w 341"/>
                <a:gd name="T81" fmla="*/ 84 h 527"/>
                <a:gd name="T82" fmla="*/ 21 w 341"/>
                <a:gd name="T83" fmla="*/ 60 h 527"/>
                <a:gd name="T84" fmla="*/ 35 w 341"/>
                <a:gd name="T85" fmla="*/ 35 h 527"/>
                <a:gd name="T86" fmla="*/ 50 w 341"/>
                <a:gd name="T87" fmla="*/ 11 h 527"/>
                <a:gd name="T88" fmla="*/ 61 w 341"/>
                <a:gd name="T89" fmla="*/ 0 h 527"/>
                <a:gd name="T90" fmla="*/ 86 w 341"/>
                <a:gd name="T91" fmla="*/ 2 h 527"/>
                <a:gd name="T92" fmla="*/ 119 w 341"/>
                <a:gd name="T93" fmla="*/ 7 h 527"/>
                <a:gd name="T94" fmla="*/ 145 w 341"/>
                <a:gd name="T95" fmla="*/ 11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1" h="527">
                  <a:moveTo>
                    <a:pt x="148" y="13"/>
                  </a:moveTo>
                  <a:lnTo>
                    <a:pt x="160" y="12"/>
                  </a:lnTo>
                  <a:lnTo>
                    <a:pt x="171" y="11"/>
                  </a:lnTo>
                  <a:lnTo>
                    <a:pt x="182" y="9"/>
                  </a:lnTo>
                  <a:lnTo>
                    <a:pt x="193" y="8"/>
                  </a:lnTo>
                  <a:lnTo>
                    <a:pt x="205" y="5"/>
                  </a:lnTo>
                  <a:lnTo>
                    <a:pt x="216" y="4"/>
                  </a:lnTo>
                  <a:lnTo>
                    <a:pt x="227" y="2"/>
                  </a:lnTo>
                  <a:lnTo>
                    <a:pt x="238" y="1"/>
                  </a:lnTo>
                  <a:lnTo>
                    <a:pt x="247" y="9"/>
                  </a:lnTo>
                  <a:lnTo>
                    <a:pt x="258" y="18"/>
                  </a:lnTo>
                  <a:lnTo>
                    <a:pt x="267" y="26"/>
                  </a:lnTo>
                  <a:lnTo>
                    <a:pt x="276" y="34"/>
                  </a:lnTo>
                  <a:lnTo>
                    <a:pt x="285" y="43"/>
                  </a:lnTo>
                  <a:lnTo>
                    <a:pt x="296" y="51"/>
                  </a:lnTo>
                  <a:lnTo>
                    <a:pt x="305" y="61"/>
                  </a:lnTo>
                  <a:lnTo>
                    <a:pt x="314" y="69"/>
                  </a:lnTo>
                  <a:lnTo>
                    <a:pt x="321" y="106"/>
                  </a:lnTo>
                  <a:lnTo>
                    <a:pt x="328" y="144"/>
                  </a:lnTo>
                  <a:lnTo>
                    <a:pt x="334" y="182"/>
                  </a:lnTo>
                  <a:lnTo>
                    <a:pt x="341" y="219"/>
                  </a:lnTo>
                  <a:lnTo>
                    <a:pt x="333" y="230"/>
                  </a:lnTo>
                  <a:lnTo>
                    <a:pt x="326" y="240"/>
                  </a:lnTo>
                  <a:lnTo>
                    <a:pt x="318" y="252"/>
                  </a:lnTo>
                  <a:lnTo>
                    <a:pt x="310" y="264"/>
                  </a:lnTo>
                  <a:lnTo>
                    <a:pt x="304" y="262"/>
                  </a:lnTo>
                  <a:lnTo>
                    <a:pt x="298" y="260"/>
                  </a:lnTo>
                  <a:lnTo>
                    <a:pt x="291" y="259"/>
                  </a:lnTo>
                  <a:lnTo>
                    <a:pt x="285" y="257"/>
                  </a:lnTo>
                  <a:lnTo>
                    <a:pt x="280" y="255"/>
                  </a:lnTo>
                  <a:lnTo>
                    <a:pt x="274" y="254"/>
                  </a:lnTo>
                  <a:lnTo>
                    <a:pt x="267" y="252"/>
                  </a:lnTo>
                  <a:lnTo>
                    <a:pt x="261" y="251"/>
                  </a:lnTo>
                  <a:lnTo>
                    <a:pt x="262" y="259"/>
                  </a:lnTo>
                  <a:lnTo>
                    <a:pt x="262" y="268"/>
                  </a:lnTo>
                  <a:lnTo>
                    <a:pt x="262" y="276"/>
                  </a:lnTo>
                  <a:lnTo>
                    <a:pt x="262" y="285"/>
                  </a:lnTo>
                  <a:lnTo>
                    <a:pt x="258" y="297"/>
                  </a:lnTo>
                  <a:lnTo>
                    <a:pt x="254" y="307"/>
                  </a:lnTo>
                  <a:lnTo>
                    <a:pt x="250" y="319"/>
                  </a:lnTo>
                  <a:lnTo>
                    <a:pt x="246" y="330"/>
                  </a:lnTo>
                  <a:lnTo>
                    <a:pt x="245" y="380"/>
                  </a:lnTo>
                  <a:lnTo>
                    <a:pt x="243" y="428"/>
                  </a:lnTo>
                  <a:lnTo>
                    <a:pt x="242" y="478"/>
                  </a:lnTo>
                  <a:lnTo>
                    <a:pt x="239" y="527"/>
                  </a:lnTo>
                  <a:lnTo>
                    <a:pt x="228" y="519"/>
                  </a:lnTo>
                  <a:lnTo>
                    <a:pt x="217" y="510"/>
                  </a:lnTo>
                  <a:lnTo>
                    <a:pt x="206" y="502"/>
                  </a:lnTo>
                  <a:lnTo>
                    <a:pt x="194" y="493"/>
                  </a:lnTo>
                  <a:lnTo>
                    <a:pt x="183" y="485"/>
                  </a:lnTo>
                  <a:lnTo>
                    <a:pt x="172" y="476"/>
                  </a:lnTo>
                  <a:lnTo>
                    <a:pt x="161" y="467"/>
                  </a:lnTo>
                  <a:lnTo>
                    <a:pt x="149" y="459"/>
                  </a:lnTo>
                  <a:lnTo>
                    <a:pt x="144" y="443"/>
                  </a:lnTo>
                  <a:lnTo>
                    <a:pt x="139" y="427"/>
                  </a:lnTo>
                  <a:lnTo>
                    <a:pt x="133" y="410"/>
                  </a:lnTo>
                  <a:lnTo>
                    <a:pt x="129" y="394"/>
                  </a:lnTo>
                  <a:lnTo>
                    <a:pt x="123" y="378"/>
                  </a:lnTo>
                  <a:lnTo>
                    <a:pt x="117" y="361"/>
                  </a:lnTo>
                  <a:lnTo>
                    <a:pt x="112" y="345"/>
                  </a:lnTo>
                  <a:lnTo>
                    <a:pt x="107" y="329"/>
                  </a:lnTo>
                  <a:lnTo>
                    <a:pt x="103" y="298"/>
                  </a:lnTo>
                  <a:lnTo>
                    <a:pt x="100" y="266"/>
                  </a:lnTo>
                  <a:lnTo>
                    <a:pt x="96" y="235"/>
                  </a:lnTo>
                  <a:lnTo>
                    <a:pt x="93" y="204"/>
                  </a:lnTo>
                  <a:lnTo>
                    <a:pt x="85" y="206"/>
                  </a:lnTo>
                  <a:lnTo>
                    <a:pt x="78" y="209"/>
                  </a:lnTo>
                  <a:lnTo>
                    <a:pt x="71" y="213"/>
                  </a:lnTo>
                  <a:lnTo>
                    <a:pt x="63" y="216"/>
                  </a:lnTo>
                  <a:lnTo>
                    <a:pt x="57" y="216"/>
                  </a:lnTo>
                  <a:lnTo>
                    <a:pt x="51" y="216"/>
                  </a:lnTo>
                  <a:lnTo>
                    <a:pt x="44" y="216"/>
                  </a:lnTo>
                  <a:lnTo>
                    <a:pt x="39" y="216"/>
                  </a:lnTo>
                  <a:lnTo>
                    <a:pt x="33" y="217"/>
                  </a:lnTo>
                  <a:lnTo>
                    <a:pt x="27" y="217"/>
                  </a:lnTo>
                  <a:lnTo>
                    <a:pt x="20" y="217"/>
                  </a:lnTo>
                  <a:lnTo>
                    <a:pt x="15" y="217"/>
                  </a:lnTo>
                  <a:lnTo>
                    <a:pt x="11" y="187"/>
                  </a:lnTo>
                  <a:lnTo>
                    <a:pt x="8" y="156"/>
                  </a:lnTo>
                  <a:lnTo>
                    <a:pt x="4" y="126"/>
                  </a:lnTo>
                  <a:lnTo>
                    <a:pt x="0" y="96"/>
                  </a:lnTo>
                  <a:lnTo>
                    <a:pt x="6" y="84"/>
                  </a:lnTo>
                  <a:lnTo>
                    <a:pt x="15" y="72"/>
                  </a:lnTo>
                  <a:lnTo>
                    <a:pt x="21" y="60"/>
                  </a:lnTo>
                  <a:lnTo>
                    <a:pt x="28" y="48"/>
                  </a:lnTo>
                  <a:lnTo>
                    <a:pt x="35" y="35"/>
                  </a:lnTo>
                  <a:lnTo>
                    <a:pt x="42" y="24"/>
                  </a:lnTo>
                  <a:lnTo>
                    <a:pt x="50" y="11"/>
                  </a:lnTo>
                  <a:lnTo>
                    <a:pt x="57" y="0"/>
                  </a:lnTo>
                  <a:lnTo>
                    <a:pt x="61" y="0"/>
                  </a:lnTo>
                  <a:lnTo>
                    <a:pt x="71" y="1"/>
                  </a:lnTo>
                  <a:lnTo>
                    <a:pt x="86" y="2"/>
                  </a:lnTo>
                  <a:lnTo>
                    <a:pt x="103" y="4"/>
                  </a:lnTo>
                  <a:lnTo>
                    <a:pt x="119" y="7"/>
                  </a:lnTo>
                  <a:lnTo>
                    <a:pt x="134" y="9"/>
                  </a:lnTo>
                  <a:lnTo>
                    <a:pt x="145" y="11"/>
                  </a:lnTo>
                  <a:lnTo>
                    <a:pt x="148" y="13"/>
                  </a:lnTo>
                  <a:close/>
                </a:path>
              </a:pathLst>
            </a:custGeom>
            <a:solidFill>
              <a:srgbClr val="A8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587"/>
            <p:cNvSpPr>
              <a:spLocks/>
            </p:cNvSpPr>
            <p:nvPr/>
          </p:nvSpPr>
          <p:spPr bwMode="auto">
            <a:xfrm>
              <a:off x="1317625" y="5267326"/>
              <a:ext cx="261937" cy="395288"/>
            </a:xfrm>
            <a:custGeom>
              <a:avLst/>
              <a:gdLst>
                <a:gd name="T0" fmla="*/ 155 w 331"/>
                <a:gd name="T1" fmla="*/ 13 h 499"/>
                <a:gd name="T2" fmla="*/ 177 w 331"/>
                <a:gd name="T3" fmla="*/ 9 h 499"/>
                <a:gd name="T4" fmla="*/ 198 w 331"/>
                <a:gd name="T5" fmla="*/ 7 h 499"/>
                <a:gd name="T6" fmla="*/ 220 w 331"/>
                <a:gd name="T7" fmla="*/ 4 h 499"/>
                <a:gd name="T8" fmla="*/ 240 w 331"/>
                <a:gd name="T9" fmla="*/ 11 h 499"/>
                <a:gd name="T10" fmla="*/ 258 w 331"/>
                <a:gd name="T11" fmla="*/ 27 h 499"/>
                <a:gd name="T12" fmla="*/ 277 w 331"/>
                <a:gd name="T13" fmla="*/ 44 h 499"/>
                <a:gd name="T14" fmla="*/ 295 w 331"/>
                <a:gd name="T15" fmla="*/ 60 h 499"/>
                <a:gd name="T16" fmla="*/ 311 w 331"/>
                <a:gd name="T17" fmla="*/ 104 h 499"/>
                <a:gd name="T18" fmla="*/ 324 w 331"/>
                <a:gd name="T19" fmla="*/ 174 h 499"/>
                <a:gd name="T20" fmla="*/ 326 w 331"/>
                <a:gd name="T21" fmla="*/ 213 h 499"/>
                <a:gd name="T22" fmla="*/ 317 w 331"/>
                <a:gd name="T23" fmla="*/ 220 h 499"/>
                <a:gd name="T24" fmla="*/ 308 w 331"/>
                <a:gd name="T25" fmla="*/ 228 h 499"/>
                <a:gd name="T26" fmla="*/ 299 w 331"/>
                <a:gd name="T27" fmla="*/ 236 h 499"/>
                <a:gd name="T28" fmla="*/ 288 w 331"/>
                <a:gd name="T29" fmla="*/ 239 h 499"/>
                <a:gd name="T30" fmla="*/ 277 w 331"/>
                <a:gd name="T31" fmla="*/ 235 h 499"/>
                <a:gd name="T32" fmla="*/ 266 w 331"/>
                <a:gd name="T33" fmla="*/ 232 h 499"/>
                <a:gd name="T34" fmla="*/ 255 w 331"/>
                <a:gd name="T35" fmla="*/ 230 h 499"/>
                <a:gd name="T36" fmla="*/ 249 w 331"/>
                <a:gd name="T37" fmla="*/ 238 h 499"/>
                <a:gd name="T38" fmla="*/ 249 w 331"/>
                <a:gd name="T39" fmla="*/ 258 h 499"/>
                <a:gd name="T40" fmla="*/ 246 w 331"/>
                <a:gd name="T41" fmla="*/ 280 h 499"/>
                <a:gd name="T42" fmla="*/ 239 w 331"/>
                <a:gd name="T43" fmla="*/ 307 h 499"/>
                <a:gd name="T44" fmla="*/ 234 w 331"/>
                <a:gd name="T45" fmla="*/ 364 h 499"/>
                <a:gd name="T46" fmla="*/ 233 w 331"/>
                <a:gd name="T47" fmla="*/ 454 h 499"/>
                <a:gd name="T48" fmla="*/ 221 w 331"/>
                <a:gd name="T49" fmla="*/ 491 h 499"/>
                <a:gd name="T50" fmla="*/ 201 w 331"/>
                <a:gd name="T51" fmla="*/ 475 h 499"/>
                <a:gd name="T52" fmla="*/ 181 w 331"/>
                <a:gd name="T53" fmla="*/ 459 h 499"/>
                <a:gd name="T54" fmla="*/ 160 w 331"/>
                <a:gd name="T55" fmla="*/ 443 h 499"/>
                <a:gd name="T56" fmla="*/ 145 w 331"/>
                <a:gd name="T57" fmla="*/ 419 h 499"/>
                <a:gd name="T58" fmla="*/ 135 w 331"/>
                <a:gd name="T59" fmla="*/ 387 h 499"/>
                <a:gd name="T60" fmla="*/ 125 w 331"/>
                <a:gd name="T61" fmla="*/ 356 h 499"/>
                <a:gd name="T62" fmla="*/ 114 w 331"/>
                <a:gd name="T63" fmla="*/ 325 h 499"/>
                <a:gd name="T64" fmla="*/ 105 w 331"/>
                <a:gd name="T65" fmla="*/ 279 h 499"/>
                <a:gd name="T66" fmla="*/ 96 w 331"/>
                <a:gd name="T67" fmla="*/ 216 h 499"/>
                <a:gd name="T68" fmla="*/ 83 w 331"/>
                <a:gd name="T69" fmla="*/ 188 h 499"/>
                <a:gd name="T70" fmla="*/ 67 w 331"/>
                <a:gd name="T71" fmla="*/ 194 h 499"/>
                <a:gd name="T72" fmla="*/ 53 w 331"/>
                <a:gd name="T73" fmla="*/ 197 h 499"/>
                <a:gd name="T74" fmla="*/ 42 w 331"/>
                <a:gd name="T75" fmla="*/ 198 h 499"/>
                <a:gd name="T76" fmla="*/ 30 w 331"/>
                <a:gd name="T77" fmla="*/ 201 h 499"/>
                <a:gd name="T78" fmla="*/ 19 w 331"/>
                <a:gd name="T79" fmla="*/ 202 h 499"/>
                <a:gd name="T80" fmla="*/ 9 w 331"/>
                <a:gd name="T81" fmla="*/ 175 h 499"/>
                <a:gd name="T82" fmla="*/ 4 w 331"/>
                <a:gd name="T83" fmla="*/ 120 h 499"/>
                <a:gd name="T84" fmla="*/ 7 w 331"/>
                <a:gd name="T85" fmla="*/ 81 h 499"/>
                <a:gd name="T86" fmla="*/ 21 w 331"/>
                <a:gd name="T87" fmla="*/ 58 h 499"/>
                <a:gd name="T88" fmla="*/ 35 w 331"/>
                <a:gd name="T89" fmla="*/ 35 h 499"/>
                <a:gd name="T90" fmla="*/ 49 w 331"/>
                <a:gd name="T91" fmla="*/ 12 h 499"/>
                <a:gd name="T92" fmla="*/ 59 w 331"/>
                <a:gd name="T93" fmla="*/ 0 h 499"/>
                <a:gd name="T94" fmla="*/ 83 w 331"/>
                <a:gd name="T95" fmla="*/ 4 h 499"/>
                <a:gd name="T96" fmla="*/ 117 w 331"/>
                <a:gd name="T97" fmla="*/ 7 h 499"/>
                <a:gd name="T98" fmla="*/ 141 w 331"/>
                <a:gd name="T99" fmla="*/ 1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499">
                  <a:moveTo>
                    <a:pt x="144" y="15"/>
                  </a:moveTo>
                  <a:lnTo>
                    <a:pt x="155" y="13"/>
                  </a:lnTo>
                  <a:lnTo>
                    <a:pt x="166" y="12"/>
                  </a:lnTo>
                  <a:lnTo>
                    <a:pt x="177" y="9"/>
                  </a:lnTo>
                  <a:lnTo>
                    <a:pt x="188" y="8"/>
                  </a:lnTo>
                  <a:lnTo>
                    <a:pt x="198" y="7"/>
                  </a:lnTo>
                  <a:lnTo>
                    <a:pt x="209" y="6"/>
                  </a:lnTo>
                  <a:lnTo>
                    <a:pt x="220" y="4"/>
                  </a:lnTo>
                  <a:lnTo>
                    <a:pt x="231" y="3"/>
                  </a:lnTo>
                  <a:lnTo>
                    <a:pt x="240" y="11"/>
                  </a:lnTo>
                  <a:lnTo>
                    <a:pt x="249" y="19"/>
                  </a:lnTo>
                  <a:lnTo>
                    <a:pt x="258" y="27"/>
                  </a:lnTo>
                  <a:lnTo>
                    <a:pt x="268" y="35"/>
                  </a:lnTo>
                  <a:lnTo>
                    <a:pt x="277" y="44"/>
                  </a:lnTo>
                  <a:lnTo>
                    <a:pt x="286" y="52"/>
                  </a:lnTo>
                  <a:lnTo>
                    <a:pt x="295" y="60"/>
                  </a:lnTo>
                  <a:lnTo>
                    <a:pt x="304" y="68"/>
                  </a:lnTo>
                  <a:lnTo>
                    <a:pt x="311" y="104"/>
                  </a:lnTo>
                  <a:lnTo>
                    <a:pt x="318" y="139"/>
                  </a:lnTo>
                  <a:lnTo>
                    <a:pt x="324" y="174"/>
                  </a:lnTo>
                  <a:lnTo>
                    <a:pt x="331" y="210"/>
                  </a:lnTo>
                  <a:lnTo>
                    <a:pt x="326" y="213"/>
                  </a:lnTo>
                  <a:lnTo>
                    <a:pt x="322" y="217"/>
                  </a:lnTo>
                  <a:lnTo>
                    <a:pt x="317" y="220"/>
                  </a:lnTo>
                  <a:lnTo>
                    <a:pt x="313" y="225"/>
                  </a:lnTo>
                  <a:lnTo>
                    <a:pt x="308" y="228"/>
                  </a:lnTo>
                  <a:lnTo>
                    <a:pt x="303" y="232"/>
                  </a:lnTo>
                  <a:lnTo>
                    <a:pt x="299" y="236"/>
                  </a:lnTo>
                  <a:lnTo>
                    <a:pt x="294" y="240"/>
                  </a:lnTo>
                  <a:lnTo>
                    <a:pt x="288" y="239"/>
                  </a:lnTo>
                  <a:lnTo>
                    <a:pt x="283" y="236"/>
                  </a:lnTo>
                  <a:lnTo>
                    <a:pt x="277" y="235"/>
                  </a:lnTo>
                  <a:lnTo>
                    <a:pt x="272" y="234"/>
                  </a:lnTo>
                  <a:lnTo>
                    <a:pt x="266" y="232"/>
                  </a:lnTo>
                  <a:lnTo>
                    <a:pt x="261" y="231"/>
                  </a:lnTo>
                  <a:lnTo>
                    <a:pt x="255" y="230"/>
                  </a:lnTo>
                  <a:lnTo>
                    <a:pt x="249" y="228"/>
                  </a:lnTo>
                  <a:lnTo>
                    <a:pt x="249" y="238"/>
                  </a:lnTo>
                  <a:lnTo>
                    <a:pt x="249" y="248"/>
                  </a:lnTo>
                  <a:lnTo>
                    <a:pt x="249" y="258"/>
                  </a:lnTo>
                  <a:lnTo>
                    <a:pt x="250" y="268"/>
                  </a:lnTo>
                  <a:lnTo>
                    <a:pt x="246" y="280"/>
                  </a:lnTo>
                  <a:lnTo>
                    <a:pt x="242" y="293"/>
                  </a:lnTo>
                  <a:lnTo>
                    <a:pt x="239" y="307"/>
                  </a:lnTo>
                  <a:lnTo>
                    <a:pt x="235" y="319"/>
                  </a:lnTo>
                  <a:lnTo>
                    <a:pt x="234" y="364"/>
                  </a:lnTo>
                  <a:lnTo>
                    <a:pt x="234" y="409"/>
                  </a:lnTo>
                  <a:lnTo>
                    <a:pt x="233" y="454"/>
                  </a:lnTo>
                  <a:lnTo>
                    <a:pt x="232" y="499"/>
                  </a:lnTo>
                  <a:lnTo>
                    <a:pt x="221" y="491"/>
                  </a:lnTo>
                  <a:lnTo>
                    <a:pt x="211" y="483"/>
                  </a:lnTo>
                  <a:lnTo>
                    <a:pt x="201" y="475"/>
                  </a:lnTo>
                  <a:lnTo>
                    <a:pt x="191" y="467"/>
                  </a:lnTo>
                  <a:lnTo>
                    <a:pt x="181" y="459"/>
                  </a:lnTo>
                  <a:lnTo>
                    <a:pt x="171" y="451"/>
                  </a:lnTo>
                  <a:lnTo>
                    <a:pt x="160" y="443"/>
                  </a:lnTo>
                  <a:lnTo>
                    <a:pt x="150" y="435"/>
                  </a:lnTo>
                  <a:lnTo>
                    <a:pt x="145" y="419"/>
                  </a:lnTo>
                  <a:lnTo>
                    <a:pt x="140" y="404"/>
                  </a:lnTo>
                  <a:lnTo>
                    <a:pt x="135" y="387"/>
                  </a:lnTo>
                  <a:lnTo>
                    <a:pt x="129" y="372"/>
                  </a:lnTo>
                  <a:lnTo>
                    <a:pt x="125" y="356"/>
                  </a:lnTo>
                  <a:lnTo>
                    <a:pt x="119" y="341"/>
                  </a:lnTo>
                  <a:lnTo>
                    <a:pt x="114" y="325"/>
                  </a:lnTo>
                  <a:lnTo>
                    <a:pt x="110" y="310"/>
                  </a:lnTo>
                  <a:lnTo>
                    <a:pt x="105" y="279"/>
                  </a:lnTo>
                  <a:lnTo>
                    <a:pt x="100" y="247"/>
                  </a:lnTo>
                  <a:lnTo>
                    <a:pt x="96" y="216"/>
                  </a:lnTo>
                  <a:lnTo>
                    <a:pt x="91" y="185"/>
                  </a:lnTo>
                  <a:lnTo>
                    <a:pt x="83" y="188"/>
                  </a:lnTo>
                  <a:lnTo>
                    <a:pt x="75" y="190"/>
                  </a:lnTo>
                  <a:lnTo>
                    <a:pt x="67" y="194"/>
                  </a:lnTo>
                  <a:lnTo>
                    <a:pt x="59" y="196"/>
                  </a:lnTo>
                  <a:lnTo>
                    <a:pt x="53" y="197"/>
                  </a:lnTo>
                  <a:lnTo>
                    <a:pt x="47" y="197"/>
                  </a:lnTo>
                  <a:lnTo>
                    <a:pt x="42" y="198"/>
                  </a:lnTo>
                  <a:lnTo>
                    <a:pt x="36" y="200"/>
                  </a:lnTo>
                  <a:lnTo>
                    <a:pt x="30" y="201"/>
                  </a:lnTo>
                  <a:lnTo>
                    <a:pt x="24" y="201"/>
                  </a:lnTo>
                  <a:lnTo>
                    <a:pt x="19" y="202"/>
                  </a:lnTo>
                  <a:lnTo>
                    <a:pt x="13" y="203"/>
                  </a:lnTo>
                  <a:lnTo>
                    <a:pt x="9" y="175"/>
                  </a:lnTo>
                  <a:lnTo>
                    <a:pt x="7" y="148"/>
                  </a:lnTo>
                  <a:lnTo>
                    <a:pt x="4" y="120"/>
                  </a:lnTo>
                  <a:lnTo>
                    <a:pt x="0" y="92"/>
                  </a:lnTo>
                  <a:lnTo>
                    <a:pt x="7" y="81"/>
                  </a:lnTo>
                  <a:lnTo>
                    <a:pt x="14" y="69"/>
                  </a:lnTo>
                  <a:lnTo>
                    <a:pt x="21" y="58"/>
                  </a:lnTo>
                  <a:lnTo>
                    <a:pt x="28" y="46"/>
                  </a:lnTo>
                  <a:lnTo>
                    <a:pt x="35" y="35"/>
                  </a:lnTo>
                  <a:lnTo>
                    <a:pt x="42" y="23"/>
                  </a:lnTo>
                  <a:lnTo>
                    <a:pt x="49" y="12"/>
                  </a:lnTo>
                  <a:lnTo>
                    <a:pt x="55" y="0"/>
                  </a:lnTo>
                  <a:lnTo>
                    <a:pt x="59" y="0"/>
                  </a:lnTo>
                  <a:lnTo>
                    <a:pt x="69" y="1"/>
                  </a:lnTo>
                  <a:lnTo>
                    <a:pt x="83" y="4"/>
                  </a:lnTo>
                  <a:lnTo>
                    <a:pt x="100" y="5"/>
                  </a:lnTo>
                  <a:lnTo>
                    <a:pt x="117" y="7"/>
                  </a:lnTo>
                  <a:lnTo>
                    <a:pt x="130" y="9"/>
                  </a:lnTo>
                  <a:lnTo>
                    <a:pt x="141" y="13"/>
                  </a:lnTo>
                  <a:lnTo>
                    <a:pt x="144" y="15"/>
                  </a:lnTo>
                  <a:close/>
                </a:path>
              </a:pathLst>
            </a:custGeom>
            <a:solidFill>
              <a:srgbClr val="932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588"/>
            <p:cNvSpPr>
              <a:spLocks/>
            </p:cNvSpPr>
            <p:nvPr/>
          </p:nvSpPr>
          <p:spPr bwMode="auto">
            <a:xfrm>
              <a:off x="1319213" y="5270501"/>
              <a:ext cx="255587" cy="373063"/>
            </a:xfrm>
            <a:custGeom>
              <a:avLst/>
              <a:gdLst>
                <a:gd name="T0" fmla="*/ 151 w 321"/>
                <a:gd name="T1" fmla="*/ 13 h 469"/>
                <a:gd name="T2" fmla="*/ 171 w 321"/>
                <a:gd name="T3" fmla="*/ 9 h 469"/>
                <a:gd name="T4" fmla="*/ 191 w 321"/>
                <a:gd name="T5" fmla="*/ 6 h 469"/>
                <a:gd name="T6" fmla="*/ 212 w 321"/>
                <a:gd name="T7" fmla="*/ 3 h 469"/>
                <a:gd name="T8" fmla="*/ 231 w 321"/>
                <a:gd name="T9" fmla="*/ 10 h 469"/>
                <a:gd name="T10" fmla="*/ 250 w 321"/>
                <a:gd name="T11" fmla="*/ 26 h 469"/>
                <a:gd name="T12" fmla="*/ 268 w 321"/>
                <a:gd name="T13" fmla="*/ 41 h 469"/>
                <a:gd name="T14" fmla="*/ 287 w 321"/>
                <a:gd name="T15" fmla="*/ 58 h 469"/>
                <a:gd name="T16" fmla="*/ 302 w 321"/>
                <a:gd name="T17" fmla="*/ 99 h 469"/>
                <a:gd name="T18" fmla="*/ 315 w 321"/>
                <a:gd name="T19" fmla="*/ 165 h 469"/>
                <a:gd name="T20" fmla="*/ 317 w 321"/>
                <a:gd name="T21" fmla="*/ 199 h 469"/>
                <a:gd name="T22" fmla="*/ 306 w 321"/>
                <a:gd name="T23" fmla="*/ 204 h 469"/>
                <a:gd name="T24" fmla="*/ 296 w 321"/>
                <a:gd name="T25" fmla="*/ 207 h 469"/>
                <a:gd name="T26" fmla="*/ 285 w 321"/>
                <a:gd name="T27" fmla="*/ 211 h 469"/>
                <a:gd name="T28" fmla="*/ 274 w 321"/>
                <a:gd name="T29" fmla="*/ 212 h 469"/>
                <a:gd name="T30" fmla="*/ 264 w 321"/>
                <a:gd name="T31" fmla="*/ 210 h 469"/>
                <a:gd name="T32" fmla="*/ 253 w 321"/>
                <a:gd name="T33" fmla="*/ 207 h 469"/>
                <a:gd name="T34" fmla="*/ 242 w 321"/>
                <a:gd name="T35" fmla="*/ 205 h 469"/>
                <a:gd name="T36" fmla="*/ 236 w 321"/>
                <a:gd name="T37" fmla="*/ 214 h 469"/>
                <a:gd name="T38" fmla="*/ 237 w 321"/>
                <a:gd name="T39" fmla="*/ 236 h 469"/>
                <a:gd name="T40" fmla="*/ 235 w 321"/>
                <a:gd name="T41" fmla="*/ 263 h 469"/>
                <a:gd name="T42" fmla="*/ 228 w 321"/>
                <a:gd name="T43" fmla="*/ 292 h 469"/>
                <a:gd name="T44" fmla="*/ 224 w 321"/>
                <a:gd name="T45" fmla="*/ 347 h 469"/>
                <a:gd name="T46" fmla="*/ 224 w 321"/>
                <a:gd name="T47" fmla="*/ 429 h 469"/>
                <a:gd name="T48" fmla="*/ 215 w 321"/>
                <a:gd name="T49" fmla="*/ 461 h 469"/>
                <a:gd name="T50" fmla="*/ 197 w 321"/>
                <a:gd name="T51" fmla="*/ 446 h 469"/>
                <a:gd name="T52" fmla="*/ 178 w 321"/>
                <a:gd name="T53" fmla="*/ 430 h 469"/>
                <a:gd name="T54" fmla="*/ 160 w 321"/>
                <a:gd name="T55" fmla="*/ 415 h 469"/>
                <a:gd name="T56" fmla="*/ 146 w 321"/>
                <a:gd name="T57" fmla="*/ 392 h 469"/>
                <a:gd name="T58" fmla="*/ 137 w 321"/>
                <a:gd name="T59" fmla="*/ 363 h 469"/>
                <a:gd name="T60" fmla="*/ 126 w 321"/>
                <a:gd name="T61" fmla="*/ 333 h 469"/>
                <a:gd name="T62" fmla="*/ 117 w 321"/>
                <a:gd name="T63" fmla="*/ 304 h 469"/>
                <a:gd name="T64" fmla="*/ 107 w 321"/>
                <a:gd name="T65" fmla="*/ 258 h 469"/>
                <a:gd name="T66" fmla="*/ 94 w 321"/>
                <a:gd name="T67" fmla="*/ 196 h 469"/>
                <a:gd name="T68" fmla="*/ 84 w 321"/>
                <a:gd name="T69" fmla="*/ 165 h 469"/>
                <a:gd name="T70" fmla="*/ 76 w 321"/>
                <a:gd name="T71" fmla="*/ 168 h 469"/>
                <a:gd name="T72" fmla="*/ 66 w 321"/>
                <a:gd name="T73" fmla="*/ 171 h 469"/>
                <a:gd name="T74" fmla="*/ 58 w 321"/>
                <a:gd name="T75" fmla="*/ 174 h 469"/>
                <a:gd name="T76" fmla="*/ 48 w 321"/>
                <a:gd name="T77" fmla="*/ 176 h 469"/>
                <a:gd name="T78" fmla="*/ 38 w 321"/>
                <a:gd name="T79" fmla="*/ 180 h 469"/>
                <a:gd name="T80" fmla="*/ 27 w 321"/>
                <a:gd name="T81" fmla="*/ 183 h 469"/>
                <a:gd name="T82" fmla="*/ 17 w 321"/>
                <a:gd name="T83" fmla="*/ 187 h 469"/>
                <a:gd name="T84" fmla="*/ 9 w 321"/>
                <a:gd name="T85" fmla="*/ 164 h 469"/>
                <a:gd name="T86" fmla="*/ 2 w 321"/>
                <a:gd name="T87" fmla="*/ 112 h 469"/>
                <a:gd name="T88" fmla="*/ 7 w 321"/>
                <a:gd name="T89" fmla="*/ 76 h 469"/>
                <a:gd name="T90" fmla="*/ 20 w 321"/>
                <a:gd name="T91" fmla="*/ 54 h 469"/>
                <a:gd name="T92" fmla="*/ 33 w 321"/>
                <a:gd name="T93" fmla="*/ 32 h 469"/>
                <a:gd name="T94" fmla="*/ 47 w 321"/>
                <a:gd name="T95" fmla="*/ 10 h 469"/>
                <a:gd name="T96" fmla="*/ 57 w 321"/>
                <a:gd name="T97" fmla="*/ 0 h 469"/>
                <a:gd name="T98" fmla="*/ 81 w 321"/>
                <a:gd name="T99" fmla="*/ 2 h 469"/>
                <a:gd name="T100" fmla="*/ 113 w 321"/>
                <a:gd name="T101" fmla="*/ 7 h 469"/>
                <a:gd name="T102" fmla="*/ 137 w 321"/>
                <a:gd name="T103" fmla="*/ 12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1" h="469">
                  <a:moveTo>
                    <a:pt x="140" y="14"/>
                  </a:moveTo>
                  <a:lnTo>
                    <a:pt x="151" y="13"/>
                  </a:lnTo>
                  <a:lnTo>
                    <a:pt x="161" y="10"/>
                  </a:lnTo>
                  <a:lnTo>
                    <a:pt x="171" y="9"/>
                  </a:lnTo>
                  <a:lnTo>
                    <a:pt x="182" y="7"/>
                  </a:lnTo>
                  <a:lnTo>
                    <a:pt x="191" y="6"/>
                  </a:lnTo>
                  <a:lnTo>
                    <a:pt x="201" y="5"/>
                  </a:lnTo>
                  <a:lnTo>
                    <a:pt x="212" y="3"/>
                  </a:lnTo>
                  <a:lnTo>
                    <a:pt x="222" y="2"/>
                  </a:lnTo>
                  <a:lnTo>
                    <a:pt x="231" y="10"/>
                  </a:lnTo>
                  <a:lnTo>
                    <a:pt x="241" y="18"/>
                  </a:lnTo>
                  <a:lnTo>
                    <a:pt x="250" y="26"/>
                  </a:lnTo>
                  <a:lnTo>
                    <a:pt x="259" y="33"/>
                  </a:lnTo>
                  <a:lnTo>
                    <a:pt x="268" y="41"/>
                  </a:lnTo>
                  <a:lnTo>
                    <a:pt x="277" y="50"/>
                  </a:lnTo>
                  <a:lnTo>
                    <a:pt x="287" y="58"/>
                  </a:lnTo>
                  <a:lnTo>
                    <a:pt x="296" y="66"/>
                  </a:lnTo>
                  <a:lnTo>
                    <a:pt x="302" y="99"/>
                  </a:lnTo>
                  <a:lnTo>
                    <a:pt x="309" y="133"/>
                  </a:lnTo>
                  <a:lnTo>
                    <a:pt x="315" y="165"/>
                  </a:lnTo>
                  <a:lnTo>
                    <a:pt x="321" y="197"/>
                  </a:lnTo>
                  <a:lnTo>
                    <a:pt x="317" y="199"/>
                  </a:lnTo>
                  <a:lnTo>
                    <a:pt x="311" y="202"/>
                  </a:lnTo>
                  <a:lnTo>
                    <a:pt x="306" y="204"/>
                  </a:lnTo>
                  <a:lnTo>
                    <a:pt x="300" y="205"/>
                  </a:lnTo>
                  <a:lnTo>
                    <a:pt x="296" y="207"/>
                  </a:lnTo>
                  <a:lnTo>
                    <a:pt x="290" y="210"/>
                  </a:lnTo>
                  <a:lnTo>
                    <a:pt x="285" y="211"/>
                  </a:lnTo>
                  <a:lnTo>
                    <a:pt x="280" y="213"/>
                  </a:lnTo>
                  <a:lnTo>
                    <a:pt x="274" y="212"/>
                  </a:lnTo>
                  <a:lnTo>
                    <a:pt x="269" y="211"/>
                  </a:lnTo>
                  <a:lnTo>
                    <a:pt x="264" y="210"/>
                  </a:lnTo>
                  <a:lnTo>
                    <a:pt x="258" y="209"/>
                  </a:lnTo>
                  <a:lnTo>
                    <a:pt x="253" y="207"/>
                  </a:lnTo>
                  <a:lnTo>
                    <a:pt x="247" y="206"/>
                  </a:lnTo>
                  <a:lnTo>
                    <a:pt x="242" y="205"/>
                  </a:lnTo>
                  <a:lnTo>
                    <a:pt x="236" y="204"/>
                  </a:lnTo>
                  <a:lnTo>
                    <a:pt x="236" y="214"/>
                  </a:lnTo>
                  <a:lnTo>
                    <a:pt x="237" y="226"/>
                  </a:lnTo>
                  <a:lnTo>
                    <a:pt x="237" y="236"/>
                  </a:lnTo>
                  <a:lnTo>
                    <a:pt x="237" y="248"/>
                  </a:lnTo>
                  <a:lnTo>
                    <a:pt x="235" y="263"/>
                  </a:lnTo>
                  <a:lnTo>
                    <a:pt x="231" y="277"/>
                  </a:lnTo>
                  <a:lnTo>
                    <a:pt x="228" y="292"/>
                  </a:lnTo>
                  <a:lnTo>
                    <a:pt x="224" y="307"/>
                  </a:lnTo>
                  <a:lnTo>
                    <a:pt x="224" y="347"/>
                  </a:lnTo>
                  <a:lnTo>
                    <a:pt x="224" y="387"/>
                  </a:lnTo>
                  <a:lnTo>
                    <a:pt x="224" y="429"/>
                  </a:lnTo>
                  <a:lnTo>
                    <a:pt x="224" y="469"/>
                  </a:lnTo>
                  <a:lnTo>
                    <a:pt x="215" y="461"/>
                  </a:lnTo>
                  <a:lnTo>
                    <a:pt x="206" y="453"/>
                  </a:lnTo>
                  <a:lnTo>
                    <a:pt x="197" y="446"/>
                  </a:lnTo>
                  <a:lnTo>
                    <a:pt x="187" y="438"/>
                  </a:lnTo>
                  <a:lnTo>
                    <a:pt x="178" y="430"/>
                  </a:lnTo>
                  <a:lnTo>
                    <a:pt x="169" y="422"/>
                  </a:lnTo>
                  <a:lnTo>
                    <a:pt x="160" y="415"/>
                  </a:lnTo>
                  <a:lnTo>
                    <a:pt x="151" y="407"/>
                  </a:lnTo>
                  <a:lnTo>
                    <a:pt x="146" y="392"/>
                  </a:lnTo>
                  <a:lnTo>
                    <a:pt x="141" y="377"/>
                  </a:lnTo>
                  <a:lnTo>
                    <a:pt x="137" y="363"/>
                  </a:lnTo>
                  <a:lnTo>
                    <a:pt x="132" y="348"/>
                  </a:lnTo>
                  <a:lnTo>
                    <a:pt x="126" y="333"/>
                  </a:lnTo>
                  <a:lnTo>
                    <a:pt x="122" y="318"/>
                  </a:lnTo>
                  <a:lnTo>
                    <a:pt x="117" y="304"/>
                  </a:lnTo>
                  <a:lnTo>
                    <a:pt x="113" y="289"/>
                  </a:lnTo>
                  <a:lnTo>
                    <a:pt x="107" y="258"/>
                  </a:lnTo>
                  <a:lnTo>
                    <a:pt x="101" y="227"/>
                  </a:lnTo>
                  <a:lnTo>
                    <a:pt x="94" y="196"/>
                  </a:lnTo>
                  <a:lnTo>
                    <a:pt x="88" y="164"/>
                  </a:lnTo>
                  <a:lnTo>
                    <a:pt x="84" y="165"/>
                  </a:lnTo>
                  <a:lnTo>
                    <a:pt x="80" y="166"/>
                  </a:lnTo>
                  <a:lnTo>
                    <a:pt x="76" y="168"/>
                  </a:lnTo>
                  <a:lnTo>
                    <a:pt x="71" y="169"/>
                  </a:lnTo>
                  <a:lnTo>
                    <a:pt x="66" y="171"/>
                  </a:lnTo>
                  <a:lnTo>
                    <a:pt x="63" y="173"/>
                  </a:lnTo>
                  <a:lnTo>
                    <a:pt x="58" y="174"/>
                  </a:lnTo>
                  <a:lnTo>
                    <a:pt x="54" y="175"/>
                  </a:lnTo>
                  <a:lnTo>
                    <a:pt x="48" y="176"/>
                  </a:lnTo>
                  <a:lnTo>
                    <a:pt x="43" y="179"/>
                  </a:lnTo>
                  <a:lnTo>
                    <a:pt x="38" y="180"/>
                  </a:lnTo>
                  <a:lnTo>
                    <a:pt x="33" y="182"/>
                  </a:lnTo>
                  <a:lnTo>
                    <a:pt x="27" y="183"/>
                  </a:lnTo>
                  <a:lnTo>
                    <a:pt x="23" y="186"/>
                  </a:lnTo>
                  <a:lnTo>
                    <a:pt x="17" y="187"/>
                  </a:lnTo>
                  <a:lnTo>
                    <a:pt x="11" y="189"/>
                  </a:lnTo>
                  <a:lnTo>
                    <a:pt x="9" y="164"/>
                  </a:lnTo>
                  <a:lnTo>
                    <a:pt x="5" y="137"/>
                  </a:lnTo>
                  <a:lnTo>
                    <a:pt x="2" y="112"/>
                  </a:lnTo>
                  <a:lnTo>
                    <a:pt x="0" y="86"/>
                  </a:lnTo>
                  <a:lnTo>
                    <a:pt x="7" y="76"/>
                  </a:lnTo>
                  <a:lnTo>
                    <a:pt x="13" y="65"/>
                  </a:lnTo>
                  <a:lnTo>
                    <a:pt x="20" y="54"/>
                  </a:lnTo>
                  <a:lnTo>
                    <a:pt x="27" y="43"/>
                  </a:lnTo>
                  <a:lnTo>
                    <a:pt x="33" y="32"/>
                  </a:lnTo>
                  <a:lnTo>
                    <a:pt x="40" y="22"/>
                  </a:lnTo>
                  <a:lnTo>
                    <a:pt x="47" y="10"/>
                  </a:lnTo>
                  <a:lnTo>
                    <a:pt x="54" y="0"/>
                  </a:lnTo>
                  <a:lnTo>
                    <a:pt x="57" y="0"/>
                  </a:lnTo>
                  <a:lnTo>
                    <a:pt x="68" y="1"/>
                  </a:lnTo>
                  <a:lnTo>
                    <a:pt x="81" y="2"/>
                  </a:lnTo>
                  <a:lnTo>
                    <a:pt x="98" y="5"/>
                  </a:lnTo>
                  <a:lnTo>
                    <a:pt x="113" y="7"/>
                  </a:lnTo>
                  <a:lnTo>
                    <a:pt x="126" y="9"/>
                  </a:lnTo>
                  <a:lnTo>
                    <a:pt x="137" y="12"/>
                  </a:lnTo>
                  <a:lnTo>
                    <a:pt x="140" y="14"/>
                  </a:lnTo>
                  <a:close/>
                </a:path>
              </a:pathLst>
            </a:custGeom>
            <a:solidFill>
              <a:srgbClr val="82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589"/>
            <p:cNvSpPr>
              <a:spLocks/>
            </p:cNvSpPr>
            <p:nvPr/>
          </p:nvSpPr>
          <p:spPr bwMode="auto">
            <a:xfrm>
              <a:off x="1322388" y="5273676"/>
              <a:ext cx="247650" cy="350838"/>
            </a:xfrm>
            <a:custGeom>
              <a:avLst/>
              <a:gdLst>
                <a:gd name="T0" fmla="*/ 146 w 312"/>
                <a:gd name="T1" fmla="*/ 14 h 443"/>
                <a:gd name="T2" fmla="*/ 166 w 312"/>
                <a:gd name="T3" fmla="*/ 12 h 443"/>
                <a:gd name="T4" fmla="*/ 186 w 312"/>
                <a:gd name="T5" fmla="*/ 9 h 443"/>
                <a:gd name="T6" fmla="*/ 205 w 312"/>
                <a:gd name="T7" fmla="*/ 5 h 443"/>
                <a:gd name="T8" fmla="*/ 224 w 312"/>
                <a:gd name="T9" fmla="*/ 12 h 443"/>
                <a:gd name="T10" fmla="*/ 242 w 312"/>
                <a:gd name="T11" fmla="*/ 28 h 443"/>
                <a:gd name="T12" fmla="*/ 261 w 312"/>
                <a:gd name="T13" fmla="*/ 43 h 443"/>
                <a:gd name="T14" fmla="*/ 279 w 312"/>
                <a:gd name="T15" fmla="*/ 59 h 443"/>
                <a:gd name="T16" fmla="*/ 294 w 312"/>
                <a:gd name="T17" fmla="*/ 97 h 443"/>
                <a:gd name="T18" fmla="*/ 307 w 312"/>
                <a:gd name="T19" fmla="*/ 159 h 443"/>
                <a:gd name="T20" fmla="*/ 307 w 312"/>
                <a:gd name="T21" fmla="*/ 189 h 443"/>
                <a:gd name="T22" fmla="*/ 295 w 312"/>
                <a:gd name="T23" fmla="*/ 191 h 443"/>
                <a:gd name="T24" fmla="*/ 284 w 312"/>
                <a:gd name="T25" fmla="*/ 191 h 443"/>
                <a:gd name="T26" fmla="*/ 272 w 312"/>
                <a:gd name="T27" fmla="*/ 191 h 443"/>
                <a:gd name="T28" fmla="*/ 261 w 312"/>
                <a:gd name="T29" fmla="*/ 189 h 443"/>
                <a:gd name="T30" fmla="*/ 250 w 312"/>
                <a:gd name="T31" fmla="*/ 187 h 443"/>
                <a:gd name="T32" fmla="*/ 240 w 312"/>
                <a:gd name="T33" fmla="*/ 185 h 443"/>
                <a:gd name="T34" fmla="*/ 229 w 312"/>
                <a:gd name="T35" fmla="*/ 183 h 443"/>
                <a:gd name="T36" fmla="*/ 225 w 312"/>
                <a:gd name="T37" fmla="*/ 193 h 443"/>
                <a:gd name="T38" fmla="*/ 226 w 312"/>
                <a:gd name="T39" fmla="*/ 217 h 443"/>
                <a:gd name="T40" fmla="*/ 224 w 312"/>
                <a:gd name="T41" fmla="*/ 246 h 443"/>
                <a:gd name="T42" fmla="*/ 218 w 312"/>
                <a:gd name="T43" fmla="*/ 279 h 443"/>
                <a:gd name="T44" fmla="*/ 216 w 312"/>
                <a:gd name="T45" fmla="*/ 332 h 443"/>
                <a:gd name="T46" fmla="*/ 217 w 312"/>
                <a:gd name="T47" fmla="*/ 406 h 443"/>
                <a:gd name="T48" fmla="*/ 210 w 312"/>
                <a:gd name="T49" fmla="*/ 436 h 443"/>
                <a:gd name="T50" fmla="*/ 194 w 312"/>
                <a:gd name="T51" fmla="*/ 421 h 443"/>
                <a:gd name="T52" fmla="*/ 176 w 312"/>
                <a:gd name="T53" fmla="*/ 405 h 443"/>
                <a:gd name="T54" fmla="*/ 159 w 312"/>
                <a:gd name="T55" fmla="*/ 390 h 443"/>
                <a:gd name="T56" fmla="*/ 146 w 312"/>
                <a:gd name="T57" fmla="*/ 369 h 443"/>
                <a:gd name="T58" fmla="*/ 138 w 312"/>
                <a:gd name="T59" fmla="*/ 342 h 443"/>
                <a:gd name="T60" fmla="*/ 129 w 312"/>
                <a:gd name="T61" fmla="*/ 314 h 443"/>
                <a:gd name="T62" fmla="*/ 121 w 312"/>
                <a:gd name="T63" fmla="*/ 286 h 443"/>
                <a:gd name="T64" fmla="*/ 108 w 312"/>
                <a:gd name="T65" fmla="*/ 240 h 443"/>
                <a:gd name="T66" fmla="*/ 95 w 312"/>
                <a:gd name="T67" fmla="*/ 177 h 443"/>
                <a:gd name="T68" fmla="*/ 82 w 312"/>
                <a:gd name="T69" fmla="*/ 146 h 443"/>
                <a:gd name="T70" fmla="*/ 74 w 312"/>
                <a:gd name="T71" fmla="*/ 149 h 443"/>
                <a:gd name="T72" fmla="*/ 65 w 312"/>
                <a:gd name="T73" fmla="*/ 153 h 443"/>
                <a:gd name="T74" fmla="*/ 55 w 312"/>
                <a:gd name="T75" fmla="*/ 155 h 443"/>
                <a:gd name="T76" fmla="*/ 46 w 312"/>
                <a:gd name="T77" fmla="*/ 158 h 443"/>
                <a:gd name="T78" fmla="*/ 36 w 312"/>
                <a:gd name="T79" fmla="*/ 163 h 443"/>
                <a:gd name="T80" fmla="*/ 25 w 312"/>
                <a:gd name="T81" fmla="*/ 169 h 443"/>
                <a:gd name="T82" fmla="*/ 15 w 312"/>
                <a:gd name="T83" fmla="*/ 173 h 443"/>
                <a:gd name="T84" fmla="*/ 8 w 312"/>
                <a:gd name="T85" fmla="*/ 153 h 443"/>
                <a:gd name="T86" fmla="*/ 2 w 312"/>
                <a:gd name="T87" fmla="*/ 106 h 443"/>
                <a:gd name="T88" fmla="*/ 7 w 312"/>
                <a:gd name="T89" fmla="*/ 73 h 443"/>
                <a:gd name="T90" fmla="*/ 21 w 312"/>
                <a:gd name="T91" fmla="*/ 52 h 443"/>
                <a:gd name="T92" fmla="*/ 33 w 312"/>
                <a:gd name="T93" fmla="*/ 32 h 443"/>
                <a:gd name="T94" fmla="*/ 46 w 312"/>
                <a:gd name="T95" fmla="*/ 11 h 443"/>
                <a:gd name="T96" fmla="*/ 57 w 312"/>
                <a:gd name="T97" fmla="*/ 0 h 443"/>
                <a:gd name="T98" fmla="*/ 80 w 312"/>
                <a:gd name="T99" fmla="*/ 4 h 443"/>
                <a:gd name="T100" fmla="*/ 111 w 312"/>
                <a:gd name="T101" fmla="*/ 7 h 443"/>
                <a:gd name="T102" fmla="*/ 134 w 312"/>
                <a:gd name="T103" fmla="*/ 1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2" h="443">
                  <a:moveTo>
                    <a:pt x="137" y="15"/>
                  </a:moveTo>
                  <a:lnTo>
                    <a:pt x="146" y="14"/>
                  </a:lnTo>
                  <a:lnTo>
                    <a:pt x="157" y="13"/>
                  </a:lnTo>
                  <a:lnTo>
                    <a:pt x="166" y="12"/>
                  </a:lnTo>
                  <a:lnTo>
                    <a:pt x="176" y="10"/>
                  </a:lnTo>
                  <a:lnTo>
                    <a:pt x="186" y="9"/>
                  </a:lnTo>
                  <a:lnTo>
                    <a:pt x="195" y="7"/>
                  </a:lnTo>
                  <a:lnTo>
                    <a:pt x="205" y="5"/>
                  </a:lnTo>
                  <a:lnTo>
                    <a:pt x="214" y="4"/>
                  </a:lnTo>
                  <a:lnTo>
                    <a:pt x="224" y="12"/>
                  </a:lnTo>
                  <a:lnTo>
                    <a:pt x="233" y="20"/>
                  </a:lnTo>
                  <a:lnTo>
                    <a:pt x="242" y="28"/>
                  </a:lnTo>
                  <a:lnTo>
                    <a:pt x="251" y="35"/>
                  </a:lnTo>
                  <a:lnTo>
                    <a:pt x="261" y="43"/>
                  </a:lnTo>
                  <a:lnTo>
                    <a:pt x="270" y="51"/>
                  </a:lnTo>
                  <a:lnTo>
                    <a:pt x="279" y="59"/>
                  </a:lnTo>
                  <a:lnTo>
                    <a:pt x="288" y="67"/>
                  </a:lnTo>
                  <a:lnTo>
                    <a:pt x="294" y="97"/>
                  </a:lnTo>
                  <a:lnTo>
                    <a:pt x="301" y="128"/>
                  </a:lnTo>
                  <a:lnTo>
                    <a:pt x="307" y="159"/>
                  </a:lnTo>
                  <a:lnTo>
                    <a:pt x="312" y="189"/>
                  </a:lnTo>
                  <a:lnTo>
                    <a:pt x="307" y="189"/>
                  </a:lnTo>
                  <a:lnTo>
                    <a:pt x="301" y="191"/>
                  </a:lnTo>
                  <a:lnTo>
                    <a:pt x="295" y="191"/>
                  </a:lnTo>
                  <a:lnTo>
                    <a:pt x="289" y="191"/>
                  </a:lnTo>
                  <a:lnTo>
                    <a:pt x="284" y="191"/>
                  </a:lnTo>
                  <a:lnTo>
                    <a:pt x="278" y="191"/>
                  </a:lnTo>
                  <a:lnTo>
                    <a:pt x="272" y="191"/>
                  </a:lnTo>
                  <a:lnTo>
                    <a:pt x="266" y="191"/>
                  </a:lnTo>
                  <a:lnTo>
                    <a:pt x="261" y="189"/>
                  </a:lnTo>
                  <a:lnTo>
                    <a:pt x="256" y="188"/>
                  </a:lnTo>
                  <a:lnTo>
                    <a:pt x="250" y="187"/>
                  </a:lnTo>
                  <a:lnTo>
                    <a:pt x="246" y="186"/>
                  </a:lnTo>
                  <a:lnTo>
                    <a:pt x="240" y="185"/>
                  </a:lnTo>
                  <a:lnTo>
                    <a:pt x="235" y="184"/>
                  </a:lnTo>
                  <a:lnTo>
                    <a:pt x="229" y="183"/>
                  </a:lnTo>
                  <a:lnTo>
                    <a:pt x="224" y="181"/>
                  </a:lnTo>
                  <a:lnTo>
                    <a:pt x="225" y="193"/>
                  </a:lnTo>
                  <a:lnTo>
                    <a:pt x="225" y="206"/>
                  </a:lnTo>
                  <a:lnTo>
                    <a:pt x="226" y="217"/>
                  </a:lnTo>
                  <a:lnTo>
                    <a:pt x="226" y="230"/>
                  </a:lnTo>
                  <a:lnTo>
                    <a:pt x="224" y="246"/>
                  </a:lnTo>
                  <a:lnTo>
                    <a:pt x="221" y="262"/>
                  </a:lnTo>
                  <a:lnTo>
                    <a:pt x="218" y="279"/>
                  </a:lnTo>
                  <a:lnTo>
                    <a:pt x="216" y="295"/>
                  </a:lnTo>
                  <a:lnTo>
                    <a:pt x="216" y="332"/>
                  </a:lnTo>
                  <a:lnTo>
                    <a:pt x="217" y="369"/>
                  </a:lnTo>
                  <a:lnTo>
                    <a:pt x="217" y="406"/>
                  </a:lnTo>
                  <a:lnTo>
                    <a:pt x="218" y="443"/>
                  </a:lnTo>
                  <a:lnTo>
                    <a:pt x="210" y="436"/>
                  </a:lnTo>
                  <a:lnTo>
                    <a:pt x="202" y="428"/>
                  </a:lnTo>
                  <a:lnTo>
                    <a:pt x="194" y="421"/>
                  </a:lnTo>
                  <a:lnTo>
                    <a:pt x="184" y="413"/>
                  </a:lnTo>
                  <a:lnTo>
                    <a:pt x="176" y="405"/>
                  </a:lnTo>
                  <a:lnTo>
                    <a:pt x="168" y="398"/>
                  </a:lnTo>
                  <a:lnTo>
                    <a:pt x="159" y="390"/>
                  </a:lnTo>
                  <a:lnTo>
                    <a:pt x="151" y="383"/>
                  </a:lnTo>
                  <a:lnTo>
                    <a:pt x="146" y="369"/>
                  </a:lnTo>
                  <a:lnTo>
                    <a:pt x="143" y="355"/>
                  </a:lnTo>
                  <a:lnTo>
                    <a:pt x="138" y="342"/>
                  </a:lnTo>
                  <a:lnTo>
                    <a:pt x="134" y="328"/>
                  </a:lnTo>
                  <a:lnTo>
                    <a:pt x="129" y="314"/>
                  </a:lnTo>
                  <a:lnTo>
                    <a:pt x="126" y="300"/>
                  </a:lnTo>
                  <a:lnTo>
                    <a:pt x="121" y="286"/>
                  </a:lnTo>
                  <a:lnTo>
                    <a:pt x="116" y="272"/>
                  </a:lnTo>
                  <a:lnTo>
                    <a:pt x="108" y="240"/>
                  </a:lnTo>
                  <a:lnTo>
                    <a:pt x="101" y="209"/>
                  </a:lnTo>
                  <a:lnTo>
                    <a:pt x="95" y="177"/>
                  </a:lnTo>
                  <a:lnTo>
                    <a:pt x="87" y="144"/>
                  </a:lnTo>
                  <a:lnTo>
                    <a:pt x="82" y="146"/>
                  </a:lnTo>
                  <a:lnTo>
                    <a:pt x="77" y="148"/>
                  </a:lnTo>
                  <a:lnTo>
                    <a:pt x="74" y="149"/>
                  </a:lnTo>
                  <a:lnTo>
                    <a:pt x="69" y="150"/>
                  </a:lnTo>
                  <a:lnTo>
                    <a:pt x="65" y="153"/>
                  </a:lnTo>
                  <a:lnTo>
                    <a:pt x="60" y="154"/>
                  </a:lnTo>
                  <a:lnTo>
                    <a:pt x="55" y="155"/>
                  </a:lnTo>
                  <a:lnTo>
                    <a:pt x="51" y="156"/>
                  </a:lnTo>
                  <a:lnTo>
                    <a:pt x="46" y="158"/>
                  </a:lnTo>
                  <a:lnTo>
                    <a:pt x="40" y="161"/>
                  </a:lnTo>
                  <a:lnTo>
                    <a:pt x="36" y="163"/>
                  </a:lnTo>
                  <a:lnTo>
                    <a:pt x="31" y="165"/>
                  </a:lnTo>
                  <a:lnTo>
                    <a:pt x="25" y="169"/>
                  </a:lnTo>
                  <a:lnTo>
                    <a:pt x="21" y="171"/>
                  </a:lnTo>
                  <a:lnTo>
                    <a:pt x="15" y="173"/>
                  </a:lnTo>
                  <a:lnTo>
                    <a:pt x="10" y="176"/>
                  </a:lnTo>
                  <a:lnTo>
                    <a:pt x="8" y="153"/>
                  </a:lnTo>
                  <a:lnTo>
                    <a:pt x="6" y="130"/>
                  </a:lnTo>
                  <a:lnTo>
                    <a:pt x="2" y="106"/>
                  </a:lnTo>
                  <a:lnTo>
                    <a:pt x="0" y="83"/>
                  </a:lnTo>
                  <a:lnTo>
                    <a:pt x="7" y="73"/>
                  </a:lnTo>
                  <a:lnTo>
                    <a:pt x="14" y="63"/>
                  </a:lnTo>
                  <a:lnTo>
                    <a:pt x="21" y="52"/>
                  </a:lnTo>
                  <a:lnTo>
                    <a:pt x="27" y="42"/>
                  </a:lnTo>
                  <a:lnTo>
                    <a:pt x="33" y="32"/>
                  </a:lnTo>
                  <a:lnTo>
                    <a:pt x="40" y="21"/>
                  </a:lnTo>
                  <a:lnTo>
                    <a:pt x="46" y="11"/>
                  </a:lnTo>
                  <a:lnTo>
                    <a:pt x="53" y="0"/>
                  </a:lnTo>
                  <a:lnTo>
                    <a:pt x="57" y="0"/>
                  </a:lnTo>
                  <a:lnTo>
                    <a:pt x="66" y="2"/>
                  </a:lnTo>
                  <a:lnTo>
                    <a:pt x="80" y="4"/>
                  </a:lnTo>
                  <a:lnTo>
                    <a:pt x="96" y="5"/>
                  </a:lnTo>
                  <a:lnTo>
                    <a:pt x="111" y="7"/>
                  </a:lnTo>
                  <a:lnTo>
                    <a:pt x="125" y="10"/>
                  </a:lnTo>
                  <a:lnTo>
                    <a:pt x="134" y="13"/>
                  </a:lnTo>
                  <a:lnTo>
                    <a:pt x="137" y="15"/>
                  </a:lnTo>
                  <a:close/>
                </a:path>
              </a:pathLst>
            </a:custGeom>
            <a:solidFill>
              <a:srgbClr val="6D3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590"/>
            <p:cNvSpPr>
              <a:spLocks/>
            </p:cNvSpPr>
            <p:nvPr/>
          </p:nvSpPr>
          <p:spPr bwMode="auto">
            <a:xfrm>
              <a:off x="1325563" y="5278438"/>
              <a:ext cx="239712" cy="327025"/>
            </a:xfrm>
            <a:custGeom>
              <a:avLst/>
              <a:gdLst>
                <a:gd name="T0" fmla="*/ 142 w 303"/>
                <a:gd name="T1" fmla="*/ 13 h 413"/>
                <a:gd name="T2" fmla="*/ 161 w 303"/>
                <a:gd name="T3" fmla="*/ 11 h 413"/>
                <a:gd name="T4" fmla="*/ 179 w 303"/>
                <a:gd name="T5" fmla="*/ 7 h 413"/>
                <a:gd name="T6" fmla="*/ 198 w 303"/>
                <a:gd name="T7" fmla="*/ 5 h 413"/>
                <a:gd name="T8" fmla="*/ 216 w 303"/>
                <a:gd name="T9" fmla="*/ 12 h 413"/>
                <a:gd name="T10" fmla="*/ 234 w 303"/>
                <a:gd name="T11" fmla="*/ 27 h 413"/>
                <a:gd name="T12" fmla="*/ 252 w 303"/>
                <a:gd name="T13" fmla="*/ 42 h 413"/>
                <a:gd name="T14" fmla="*/ 269 w 303"/>
                <a:gd name="T15" fmla="*/ 57 h 413"/>
                <a:gd name="T16" fmla="*/ 284 w 303"/>
                <a:gd name="T17" fmla="*/ 94 h 413"/>
                <a:gd name="T18" fmla="*/ 297 w 303"/>
                <a:gd name="T19" fmla="*/ 150 h 413"/>
                <a:gd name="T20" fmla="*/ 296 w 303"/>
                <a:gd name="T21" fmla="*/ 177 h 413"/>
                <a:gd name="T22" fmla="*/ 283 w 303"/>
                <a:gd name="T23" fmla="*/ 173 h 413"/>
                <a:gd name="T24" fmla="*/ 272 w 303"/>
                <a:gd name="T25" fmla="*/ 170 h 413"/>
                <a:gd name="T26" fmla="*/ 259 w 303"/>
                <a:gd name="T27" fmla="*/ 166 h 413"/>
                <a:gd name="T28" fmla="*/ 247 w 303"/>
                <a:gd name="T29" fmla="*/ 163 h 413"/>
                <a:gd name="T30" fmla="*/ 237 w 303"/>
                <a:gd name="T31" fmla="*/ 162 h 413"/>
                <a:gd name="T32" fmla="*/ 227 w 303"/>
                <a:gd name="T33" fmla="*/ 159 h 413"/>
                <a:gd name="T34" fmla="*/ 216 w 303"/>
                <a:gd name="T35" fmla="*/ 158 h 413"/>
                <a:gd name="T36" fmla="*/ 212 w 303"/>
                <a:gd name="T37" fmla="*/ 170 h 413"/>
                <a:gd name="T38" fmla="*/ 213 w 303"/>
                <a:gd name="T39" fmla="*/ 197 h 413"/>
                <a:gd name="T40" fmla="*/ 212 w 303"/>
                <a:gd name="T41" fmla="*/ 228 h 413"/>
                <a:gd name="T42" fmla="*/ 207 w 303"/>
                <a:gd name="T43" fmla="*/ 264 h 413"/>
                <a:gd name="T44" fmla="*/ 206 w 303"/>
                <a:gd name="T45" fmla="*/ 315 h 413"/>
                <a:gd name="T46" fmla="*/ 209 w 303"/>
                <a:gd name="T47" fmla="*/ 380 h 413"/>
                <a:gd name="T48" fmla="*/ 204 w 303"/>
                <a:gd name="T49" fmla="*/ 406 h 413"/>
                <a:gd name="T50" fmla="*/ 189 w 303"/>
                <a:gd name="T51" fmla="*/ 392 h 413"/>
                <a:gd name="T52" fmla="*/ 174 w 303"/>
                <a:gd name="T53" fmla="*/ 377 h 413"/>
                <a:gd name="T54" fmla="*/ 159 w 303"/>
                <a:gd name="T55" fmla="*/ 363 h 413"/>
                <a:gd name="T56" fmla="*/ 144 w 303"/>
                <a:gd name="T57" fmla="*/ 330 h 413"/>
                <a:gd name="T58" fmla="*/ 126 w 303"/>
                <a:gd name="T59" fmla="*/ 278 h 413"/>
                <a:gd name="T60" fmla="*/ 110 w 303"/>
                <a:gd name="T61" fmla="*/ 220 h 413"/>
                <a:gd name="T62" fmla="*/ 93 w 303"/>
                <a:gd name="T63" fmla="*/ 157 h 413"/>
                <a:gd name="T64" fmla="*/ 80 w 303"/>
                <a:gd name="T65" fmla="*/ 126 h 413"/>
                <a:gd name="T66" fmla="*/ 71 w 303"/>
                <a:gd name="T67" fmla="*/ 128 h 413"/>
                <a:gd name="T68" fmla="*/ 61 w 303"/>
                <a:gd name="T69" fmla="*/ 132 h 413"/>
                <a:gd name="T70" fmla="*/ 51 w 303"/>
                <a:gd name="T71" fmla="*/ 134 h 413"/>
                <a:gd name="T72" fmla="*/ 42 w 303"/>
                <a:gd name="T73" fmla="*/ 138 h 413"/>
                <a:gd name="T74" fmla="*/ 33 w 303"/>
                <a:gd name="T75" fmla="*/ 144 h 413"/>
                <a:gd name="T76" fmla="*/ 23 w 303"/>
                <a:gd name="T77" fmla="*/ 150 h 413"/>
                <a:gd name="T78" fmla="*/ 13 w 303"/>
                <a:gd name="T79" fmla="*/ 157 h 413"/>
                <a:gd name="T80" fmla="*/ 6 w 303"/>
                <a:gd name="T81" fmla="*/ 140 h 413"/>
                <a:gd name="T82" fmla="*/ 2 w 303"/>
                <a:gd name="T83" fmla="*/ 98 h 413"/>
                <a:gd name="T84" fmla="*/ 6 w 303"/>
                <a:gd name="T85" fmla="*/ 68 h 413"/>
                <a:gd name="T86" fmla="*/ 20 w 303"/>
                <a:gd name="T87" fmla="*/ 49 h 413"/>
                <a:gd name="T88" fmla="*/ 33 w 303"/>
                <a:gd name="T89" fmla="*/ 29 h 413"/>
                <a:gd name="T90" fmla="*/ 46 w 303"/>
                <a:gd name="T91" fmla="*/ 9 h 413"/>
                <a:gd name="T92" fmla="*/ 56 w 303"/>
                <a:gd name="T93" fmla="*/ 0 h 413"/>
                <a:gd name="T94" fmla="*/ 78 w 303"/>
                <a:gd name="T95" fmla="*/ 3 h 413"/>
                <a:gd name="T96" fmla="*/ 108 w 303"/>
                <a:gd name="T97" fmla="*/ 7 h 413"/>
                <a:gd name="T98" fmla="*/ 130 w 303"/>
                <a:gd name="T99" fmla="*/ 1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 h="413">
                  <a:moveTo>
                    <a:pt x="133" y="14"/>
                  </a:moveTo>
                  <a:lnTo>
                    <a:pt x="142" y="13"/>
                  </a:lnTo>
                  <a:lnTo>
                    <a:pt x="152" y="12"/>
                  </a:lnTo>
                  <a:lnTo>
                    <a:pt x="161" y="11"/>
                  </a:lnTo>
                  <a:lnTo>
                    <a:pt x="170" y="8"/>
                  </a:lnTo>
                  <a:lnTo>
                    <a:pt x="179" y="7"/>
                  </a:lnTo>
                  <a:lnTo>
                    <a:pt x="189" y="6"/>
                  </a:lnTo>
                  <a:lnTo>
                    <a:pt x="198" y="5"/>
                  </a:lnTo>
                  <a:lnTo>
                    <a:pt x="207" y="4"/>
                  </a:lnTo>
                  <a:lnTo>
                    <a:pt x="216" y="12"/>
                  </a:lnTo>
                  <a:lnTo>
                    <a:pt x="225" y="19"/>
                  </a:lnTo>
                  <a:lnTo>
                    <a:pt x="234" y="27"/>
                  </a:lnTo>
                  <a:lnTo>
                    <a:pt x="243" y="34"/>
                  </a:lnTo>
                  <a:lnTo>
                    <a:pt x="252" y="42"/>
                  </a:lnTo>
                  <a:lnTo>
                    <a:pt x="260" y="50"/>
                  </a:lnTo>
                  <a:lnTo>
                    <a:pt x="269" y="57"/>
                  </a:lnTo>
                  <a:lnTo>
                    <a:pt x="278" y="65"/>
                  </a:lnTo>
                  <a:lnTo>
                    <a:pt x="284" y="94"/>
                  </a:lnTo>
                  <a:lnTo>
                    <a:pt x="291" y="121"/>
                  </a:lnTo>
                  <a:lnTo>
                    <a:pt x="297" y="150"/>
                  </a:lnTo>
                  <a:lnTo>
                    <a:pt x="303" y="179"/>
                  </a:lnTo>
                  <a:lnTo>
                    <a:pt x="296" y="177"/>
                  </a:lnTo>
                  <a:lnTo>
                    <a:pt x="290" y="175"/>
                  </a:lnTo>
                  <a:lnTo>
                    <a:pt x="283" y="173"/>
                  </a:lnTo>
                  <a:lnTo>
                    <a:pt x="277" y="172"/>
                  </a:lnTo>
                  <a:lnTo>
                    <a:pt x="272" y="170"/>
                  </a:lnTo>
                  <a:lnTo>
                    <a:pt x="265" y="168"/>
                  </a:lnTo>
                  <a:lnTo>
                    <a:pt x="259" y="166"/>
                  </a:lnTo>
                  <a:lnTo>
                    <a:pt x="252" y="164"/>
                  </a:lnTo>
                  <a:lnTo>
                    <a:pt x="247" y="163"/>
                  </a:lnTo>
                  <a:lnTo>
                    <a:pt x="242" y="162"/>
                  </a:lnTo>
                  <a:lnTo>
                    <a:pt x="237" y="162"/>
                  </a:lnTo>
                  <a:lnTo>
                    <a:pt x="231" y="160"/>
                  </a:lnTo>
                  <a:lnTo>
                    <a:pt x="227" y="159"/>
                  </a:lnTo>
                  <a:lnTo>
                    <a:pt x="221" y="158"/>
                  </a:lnTo>
                  <a:lnTo>
                    <a:pt x="216" y="158"/>
                  </a:lnTo>
                  <a:lnTo>
                    <a:pt x="210" y="157"/>
                  </a:lnTo>
                  <a:lnTo>
                    <a:pt x="212" y="170"/>
                  </a:lnTo>
                  <a:lnTo>
                    <a:pt x="213" y="183"/>
                  </a:lnTo>
                  <a:lnTo>
                    <a:pt x="213" y="197"/>
                  </a:lnTo>
                  <a:lnTo>
                    <a:pt x="214" y="210"/>
                  </a:lnTo>
                  <a:lnTo>
                    <a:pt x="212" y="228"/>
                  </a:lnTo>
                  <a:lnTo>
                    <a:pt x="209" y="246"/>
                  </a:lnTo>
                  <a:lnTo>
                    <a:pt x="207" y="264"/>
                  </a:lnTo>
                  <a:lnTo>
                    <a:pt x="205" y="283"/>
                  </a:lnTo>
                  <a:lnTo>
                    <a:pt x="206" y="315"/>
                  </a:lnTo>
                  <a:lnTo>
                    <a:pt x="208" y="347"/>
                  </a:lnTo>
                  <a:lnTo>
                    <a:pt x="209" y="380"/>
                  </a:lnTo>
                  <a:lnTo>
                    <a:pt x="210" y="413"/>
                  </a:lnTo>
                  <a:lnTo>
                    <a:pt x="204" y="406"/>
                  </a:lnTo>
                  <a:lnTo>
                    <a:pt x="195" y="399"/>
                  </a:lnTo>
                  <a:lnTo>
                    <a:pt x="189" y="392"/>
                  </a:lnTo>
                  <a:lnTo>
                    <a:pt x="182" y="384"/>
                  </a:lnTo>
                  <a:lnTo>
                    <a:pt x="174" y="377"/>
                  </a:lnTo>
                  <a:lnTo>
                    <a:pt x="167" y="370"/>
                  </a:lnTo>
                  <a:lnTo>
                    <a:pt x="159" y="363"/>
                  </a:lnTo>
                  <a:lnTo>
                    <a:pt x="152" y="356"/>
                  </a:lnTo>
                  <a:lnTo>
                    <a:pt x="144" y="330"/>
                  </a:lnTo>
                  <a:lnTo>
                    <a:pt x="136" y="303"/>
                  </a:lnTo>
                  <a:lnTo>
                    <a:pt x="126" y="278"/>
                  </a:lnTo>
                  <a:lnTo>
                    <a:pt x="118" y="251"/>
                  </a:lnTo>
                  <a:lnTo>
                    <a:pt x="110" y="220"/>
                  </a:lnTo>
                  <a:lnTo>
                    <a:pt x="102" y="188"/>
                  </a:lnTo>
                  <a:lnTo>
                    <a:pt x="93" y="157"/>
                  </a:lnTo>
                  <a:lnTo>
                    <a:pt x="85" y="125"/>
                  </a:lnTo>
                  <a:lnTo>
                    <a:pt x="80" y="126"/>
                  </a:lnTo>
                  <a:lnTo>
                    <a:pt x="76" y="127"/>
                  </a:lnTo>
                  <a:lnTo>
                    <a:pt x="71" y="128"/>
                  </a:lnTo>
                  <a:lnTo>
                    <a:pt x="66" y="129"/>
                  </a:lnTo>
                  <a:lnTo>
                    <a:pt x="61" y="132"/>
                  </a:lnTo>
                  <a:lnTo>
                    <a:pt x="56" y="133"/>
                  </a:lnTo>
                  <a:lnTo>
                    <a:pt x="51" y="134"/>
                  </a:lnTo>
                  <a:lnTo>
                    <a:pt x="47" y="135"/>
                  </a:lnTo>
                  <a:lnTo>
                    <a:pt x="42" y="138"/>
                  </a:lnTo>
                  <a:lnTo>
                    <a:pt x="38" y="141"/>
                  </a:lnTo>
                  <a:lnTo>
                    <a:pt x="33" y="144"/>
                  </a:lnTo>
                  <a:lnTo>
                    <a:pt x="28" y="148"/>
                  </a:lnTo>
                  <a:lnTo>
                    <a:pt x="23" y="150"/>
                  </a:lnTo>
                  <a:lnTo>
                    <a:pt x="18" y="153"/>
                  </a:lnTo>
                  <a:lnTo>
                    <a:pt x="13" y="157"/>
                  </a:lnTo>
                  <a:lnTo>
                    <a:pt x="9" y="160"/>
                  </a:lnTo>
                  <a:lnTo>
                    <a:pt x="6" y="140"/>
                  </a:lnTo>
                  <a:lnTo>
                    <a:pt x="4" y="119"/>
                  </a:lnTo>
                  <a:lnTo>
                    <a:pt x="2" y="98"/>
                  </a:lnTo>
                  <a:lnTo>
                    <a:pt x="0" y="77"/>
                  </a:lnTo>
                  <a:lnTo>
                    <a:pt x="6" y="68"/>
                  </a:lnTo>
                  <a:lnTo>
                    <a:pt x="13" y="58"/>
                  </a:lnTo>
                  <a:lnTo>
                    <a:pt x="20" y="49"/>
                  </a:lnTo>
                  <a:lnTo>
                    <a:pt x="26" y="38"/>
                  </a:lnTo>
                  <a:lnTo>
                    <a:pt x="33" y="29"/>
                  </a:lnTo>
                  <a:lnTo>
                    <a:pt x="40" y="20"/>
                  </a:lnTo>
                  <a:lnTo>
                    <a:pt x="46" y="9"/>
                  </a:lnTo>
                  <a:lnTo>
                    <a:pt x="53" y="0"/>
                  </a:lnTo>
                  <a:lnTo>
                    <a:pt x="56" y="0"/>
                  </a:lnTo>
                  <a:lnTo>
                    <a:pt x="65" y="1"/>
                  </a:lnTo>
                  <a:lnTo>
                    <a:pt x="78" y="3"/>
                  </a:lnTo>
                  <a:lnTo>
                    <a:pt x="93" y="5"/>
                  </a:lnTo>
                  <a:lnTo>
                    <a:pt x="108" y="7"/>
                  </a:lnTo>
                  <a:lnTo>
                    <a:pt x="121" y="9"/>
                  </a:lnTo>
                  <a:lnTo>
                    <a:pt x="130" y="12"/>
                  </a:lnTo>
                  <a:lnTo>
                    <a:pt x="133" y="14"/>
                  </a:lnTo>
                  <a:close/>
                </a:path>
              </a:pathLst>
            </a:custGeom>
            <a:solidFill>
              <a:srgbClr val="593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591"/>
            <p:cNvSpPr>
              <a:spLocks/>
            </p:cNvSpPr>
            <p:nvPr/>
          </p:nvSpPr>
          <p:spPr bwMode="auto">
            <a:xfrm>
              <a:off x="1328738" y="5281613"/>
              <a:ext cx="231775" cy="304800"/>
            </a:xfrm>
            <a:custGeom>
              <a:avLst/>
              <a:gdLst>
                <a:gd name="T0" fmla="*/ 138 w 293"/>
                <a:gd name="T1" fmla="*/ 12 h 384"/>
                <a:gd name="T2" fmla="*/ 156 w 293"/>
                <a:gd name="T3" fmla="*/ 10 h 384"/>
                <a:gd name="T4" fmla="*/ 173 w 293"/>
                <a:gd name="T5" fmla="*/ 8 h 384"/>
                <a:gd name="T6" fmla="*/ 190 w 293"/>
                <a:gd name="T7" fmla="*/ 6 h 384"/>
                <a:gd name="T8" fmla="*/ 208 w 293"/>
                <a:gd name="T9" fmla="*/ 11 h 384"/>
                <a:gd name="T10" fmla="*/ 225 w 293"/>
                <a:gd name="T11" fmla="*/ 26 h 384"/>
                <a:gd name="T12" fmla="*/ 243 w 293"/>
                <a:gd name="T13" fmla="*/ 41 h 384"/>
                <a:gd name="T14" fmla="*/ 261 w 293"/>
                <a:gd name="T15" fmla="*/ 56 h 384"/>
                <a:gd name="T16" fmla="*/ 276 w 293"/>
                <a:gd name="T17" fmla="*/ 90 h 384"/>
                <a:gd name="T18" fmla="*/ 287 w 293"/>
                <a:gd name="T19" fmla="*/ 142 h 384"/>
                <a:gd name="T20" fmla="*/ 286 w 293"/>
                <a:gd name="T21" fmla="*/ 165 h 384"/>
                <a:gd name="T22" fmla="*/ 272 w 293"/>
                <a:gd name="T23" fmla="*/ 158 h 384"/>
                <a:gd name="T24" fmla="*/ 258 w 293"/>
                <a:gd name="T25" fmla="*/ 150 h 384"/>
                <a:gd name="T26" fmla="*/ 245 w 293"/>
                <a:gd name="T27" fmla="*/ 143 h 384"/>
                <a:gd name="T28" fmla="*/ 233 w 293"/>
                <a:gd name="T29" fmla="*/ 138 h 384"/>
                <a:gd name="T30" fmla="*/ 223 w 293"/>
                <a:gd name="T31" fmla="*/ 137 h 384"/>
                <a:gd name="T32" fmla="*/ 213 w 293"/>
                <a:gd name="T33" fmla="*/ 135 h 384"/>
                <a:gd name="T34" fmla="*/ 203 w 293"/>
                <a:gd name="T35" fmla="*/ 133 h 384"/>
                <a:gd name="T36" fmla="*/ 200 w 293"/>
                <a:gd name="T37" fmla="*/ 148 h 384"/>
                <a:gd name="T38" fmla="*/ 201 w 293"/>
                <a:gd name="T39" fmla="*/ 176 h 384"/>
                <a:gd name="T40" fmla="*/ 201 w 293"/>
                <a:gd name="T41" fmla="*/ 210 h 384"/>
                <a:gd name="T42" fmla="*/ 197 w 293"/>
                <a:gd name="T43" fmla="*/ 251 h 384"/>
                <a:gd name="T44" fmla="*/ 197 w 293"/>
                <a:gd name="T45" fmla="*/ 299 h 384"/>
                <a:gd name="T46" fmla="*/ 201 w 293"/>
                <a:gd name="T47" fmla="*/ 355 h 384"/>
                <a:gd name="T48" fmla="*/ 196 w 293"/>
                <a:gd name="T49" fmla="*/ 377 h 384"/>
                <a:gd name="T50" fmla="*/ 183 w 293"/>
                <a:gd name="T51" fmla="*/ 364 h 384"/>
                <a:gd name="T52" fmla="*/ 172 w 293"/>
                <a:gd name="T53" fmla="*/ 350 h 384"/>
                <a:gd name="T54" fmla="*/ 159 w 293"/>
                <a:gd name="T55" fmla="*/ 337 h 384"/>
                <a:gd name="T56" fmla="*/ 144 w 293"/>
                <a:gd name="T57" fmla="*/ 305 h 384"/>
                <a:gd name="T58" fmla="*/ 129 w 293"/>
                <a:gd name="T59" fmla="*/ 257 h 384"/>
                <a:gd name="T60" fmla="*/ 117 w 293"/>
                <a:gd name="T61" fmla="*/ 215 h 384"/>
                <a:gd name="T62" fmla="*/ 107 w 293"/>
                <a:gd name="T63" fmla="*/ 184 h 384"/>
                <a:gd name="T64" fmla="*/ 97 w 293"/>
                <a:gd name="T65" fmla="*/ 153 h 384"/>
                <a:gd name="T66" fmla="*/ 87 w 293"/>
                <a:gd name="T67" fmla="*/ 121 h 384"/>
                <a:gd name="T68" fmla="*/ 77 w 293"/>
                <a:gd name="T69" fmla="*/ 106 h 384"/>
                <a:gd name="T70" fmla="*/ 67 w 293"/>
                <a:gd name="T71" fmla="*/ 108 h 384"/>
                <a:gd name="T72" fmla="*/ 58 w 293"/>
                <a:gd name="T73" fmla="*/ 110 h 384"/>
                <a:gd name="T74" fmla="*/ 47 w 293"/>
                <a:gd name="T75" fmla="*/ 113 h 384"/>
                <a:gd name="T76" fmla="*/ 38 w 293"/>
                <a:gd name="T77" fmla="*/ 117 h 384"/>
                <a:gd name="T78" fmla="*/ 29 w 293"/>
                <a:gd name="T79" fmla="*/ 125 h 384"/>
                <a:gd name="T80" fmla="*/ 20 w 293"/>
                <a:gd name="T81" fmla="*/ 132 h 384"/>
                <a:gd name="T82" fmla="*/ 10 w 293"/>
                <a:gd name="T83" fmla="*/ 140 h 384"/>
                <a:gd name="T84" fmla="*/ 5 w 293"/>
                <a:gd name="T85" fmla="*/ 127 h 384"/>
                <a:gd name="T86" fmla="*/ 1 w 293"/>
                <a:gd name="T87" fmla="*/ 91 h 384"/>
                <a:gd name="T88" fmla="*/ 6 w 293"/>
                <a:gd name="T89" fmla="*/ 63 h 384"/>
                <a:gd name="T90" fmla="*/ 19 w 293"/>
                <a:gd name="T91" fmla="*/ 45 h 384"/>
                <a:gd name="T92" fmla="*/ 31 w 293"/>
                <a:gd name="T93" fmla="*/ 27 h 384"/>
                <a:gd name="T94" fmla="*/ 44 w 293"/>
                <a:gd name="T95" fmla="*/ 9 h 384"/>
                <a:gd name="T96" fmla="*/ 54 w 293"/>
                <a:gd name="T97" fmla="*/ 0 h 384"/>
                <a:gd name="T98" fmla="*/ 76 w 293"/>
                <a:gd name="T99" fmla="*/ 2 h 384"/>
                <a:gd name="T100" fmla="*/ 104 w 293"/>
                <a:gd name="T101" fmla="*/ 7 h 384"/>
                <a:gd name="T102" fmla="*/ 126 w 293"/>
                <a:gd name="T103" fmla="*/ 1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3" h="384">
                  <a:moveTo>
                    <a:pt x="129" y="14"/>
                  </a:moveTo>
                  <a:lnTo>
                    <a:pt x="138" y="12"/>
                  </a:lnTo>
                  <a:lnTo>
                    <a:pt x="147" y="11"/>
                  </a:lnTo>
                  <a:lnTo>
                    <a:pt x="156" y="10"/>
                  </a:lnTo>
                  <a:lnTo>
                    <a:pt x="164" y="9"/>
                  </a:lnTo>
                  <a:lnTo>
                    <a:pt x="173" y="8"/>
                  </a:lnTo>
                  <a:lnTo>
                    <a:pt x="181" y="7"/>
                  </a:lnTo>
                  <a:lnTo>
                    <a:pt x="190" y="6"/>
                  </a:lnTo>
                  <a:lnTo>
                    <a:pt x="198" y="4"/>
                  </a:lnTo>
                  <a:lnTo>
                    <a:pt x="208" y="11"/>
                  </a:lnTo>
                  <a:lnTo>
                    <a:pt x="217" y="19"/>
                  </a:lnTo>
                  <a:lnTo>
                    <a:pt x="225" y="26"/>
                  </a:lnTo>
                  <a:lnTo>
                    <a:pt x="234" y="33"/>
                  </a:lnTo>
                  <a:lnTo>
                    <a:pt x="243" y="41"/>
                  </a:lnTo>
                  <a:lnTo>
                    <a:pt x="251" y="48"/>
                  </a:lnTo>
                  <a:lnTo>
                    <a:pt x="261" y="56"/>
                  </a:lnTo>
                  <a:lnTo>
                    <a:pt x="270" y="63"/>
                  </a:lnTo>
                  <a:lnTo>
                    <a:pt x="276" y="90"/>
                  </a:lnTo>
                  <a:lnTo>
                    <a:pt x="281" y="116"/>
                  </a:lnTo>
                  <a:lnTo>
                    <a:pt x="287" y="142"/>
                  </a:lnTo>
                  <a:lnTo>
                    <a:pt x="293" y="168"/>
                  </a:lnTo>
                  <a:lnTo>
                    <a:pt x="286" y="165"/>
                  </a:lnTo>
                  <a:lnTo>
                    <a:pt x="279" y="161"/>
                  </a:lnTo>
                  <a:lnTo>
                    <a:pt x="272" y="158"/>
                  </a:lnTo>
                  <a:lnTo>
                    <a:pt x="265" y="153"/>
                  </a:lnTo>
                  <a:lnTo>
                    <a:pt x="258" y="150"/>
                  </a:lnTo>
                  <a:lnTo>
                    <a:pt x="251" y="146"/>
                  </a:lnTo>
                  <a:lnTo>
                    <a:pt x="245" y="143"/>
                  </a:lnTo>
                  <a:lnTo>
                    <a:pt x="238" y="139"/>
                  </a:lnTo>
                  <a:lnTo>
                    <a:pt x="233" y="138"/>
                  </a:lnTo>
                  <a:lnTo>
                    <a:pt x="228" y="138"/>
                  </a:lnTo>
                  <a:lnTo>
                    <a:pt x="223" y="137"/>
                  </a:lnTo>
                  <a:lnTo>
                    <a:pt x="218" y="136"/>
                  </a:lnTo>
                  <a:lnTo>
                    <a:pt x="213" y="135"/>
                  </a:lnTo>
                  <a:lnTo>
                    <a:pt x="208" y="135"/>
                  </a:lnTo>
                  <a:lnTo>
                    <a:pt x="203" y="133"/>
                  </a:lnTo>
                  <a:lnTo>
                    <a:pt x="198" y="133"/>
                  </a:lnTo>
                  <a:lnTo>
                    <a:pt x="200" y="148"/>
                  </a:lnTo>
                  <a:lnTo>
                    <a:pt x="201" y="162"/>
                  </a:lnTo>
                  <a:lnTo>
                    <a:pt x="201" y="176"/>
                  </a:lnTo>
                  <a:lnTo>
                    <a:pt x="202" y="190"/>
                  </a:lnTo>
                  <a:lnTo>
                    <a:pt x="201" y="210"/>
                  </a:lnTo>
                  <a:lnTo>
                    <a:pt x="198" y="230"/>
                  </a:lnTo>
                  <a:lnTo>
                    <a:pt x="197" y="251"/>
                  </a:lnTo>
                  <a:lnTo>
                    <a:pt x="195" y="271"/>
                  </a:lnTo>
                  <a:lnTo>
                    <a:pt x="197" y="299"/>
                  </a:lnTo>
                  <a:lnTo>
                    <a:pt x="198" y="327"/>
                  </a:lnTo>
                  <a:lnTo>
                    <a:pt x="201" y="355"/>
                  </a:lnTo>
                  <a:lnTo>
                    <a:pt x="203" y="384"/>
                  </a:lnTo>
                  <a:lnTo>
                    <a:pt x="196" y="377"/>
                  </a:lnTo>
                  <a:lnTo>
                    <a:pt x="190" y="371"/>
                  </a:lnTo>
                  <a:lnTo>
                    <a:pt x="183" y="364"/>
                  </a:lnTo>
                  <a:lnTo>
                    <a:pt x="178" y="357"/>
                  </a:lnTo>
                  <a:lnTo>
                    <a:pt x="172" y="350"/>
                  </a:lnTo>
                  <a:lnTo>
                    <a:pt x="165" y="343"/>
                  </a:lnTo>
                  <a:lnTo>
                    <a:pt x="159" y="337"/>
                  </a:lnTo>
                  <a:lnTo>
                    <a:pt x="152" y="331"/>
                  </a:lnTo>
                  <a:lnTo>
                    <a:pt x="144" y="305"/>
                  </a:lnTo>
                  <a:lnTo>
                    <a:pt x="137" y="281"/>
                  </a:lnTo>
                  <a:lnTo>
                    <a:pt x="129" y="257"/>
                  </a:lnTo>
                  <a:lnTo>
                    <a:pt x="121" y="231"/>
                  </a:lnTo>
                  <a:lnTo>
                    <a:pt x="117" y="215"/>
                  </a:lnTo>
                  <a:lnTo>
                    <a:pt x="112" y="200"/>
                  </a:lnTo>
                  <a:lnTo>
                    <a:pt x="107" y="184"/>
                  </a:lnTo>
                  <a:lnTo>
                    <a:pt x="102" y="168"/>
                  </a:lnTo>
                  <a:lnTo>
                    <a:pt x="97" y="153"/>
                  </a:lnTo>
                  <a:lnTo>
                    <a:pt x="92" y="137"/>
                  </a:lnTo>
                  <a:lnTo>
                    <a:pt x="87" y="121"/>
                  </a:lnTo>
                  <a:lnTo>
                    <a:pt x="82" y="105"/>
                  </a:lnTo>
                  <a:lnTo>
                    <a:pt x="77" y="106"/>
                  </a:lnTo>
                  <a:lnTo>
                    <a:pt x="73" y="107"/>
                  </a:lnTo>
                  <a:lnTo>
                    <a:pt x="67" y="108"/>
                  </a:lnTo>
                  <a:lnTo>
                    <a:pt x="62" y="109"/>
                  </a:lnTo>
                  <a:lnTo>
                    <a:pt x="58" y="110"/>
                  </a:lnTo>
                  <a:lnTo>
                    <a:pt x="52" y="112"/>
                  </a:lnTo>
                  <a:lnTo>
                    <a:pt x="47" y="113"/>
                  </a:lnTo>
                  <a:lnTo>
                    <a:pt x="43" y="114"/>
                  </a:lnTo>
                  <a:lnTo>
                    <a:pt x="38" y="117"/>
                  </a:lnTo>
                  <a:lnTo>
                    <a:pt x="34" y="122"/>
                  </a:lnTo>
                  <a:lnTo>
                    <a:pt x="29" y="125"/>
                  </a:lnTo>
                  <a:lnTo>
                    <a:pt x="24" y="129"/>
                  </a:lnTo>
                  <a:lnTo>
                    <a:pt x="20" y="132"/>
                  </a:lnTo>
                  <a:lnTo>
                    <a:pt x="15" y="137"/>
                  </a:lnTo>
                  <a:lnTo>
                    <a:pt x="10" y="140"/>
                  </a:lnTo>
                  <a:lnTo>
                    <a:pt x="6" y="145"/>
                  </a:lnTo>
                  <a:lnTo>
                    <a:pt x="5" y="127"/>
                  </a:lnTo>
                  <a:lnTo>
                    <a:pt x="4" y="108"/>
                  </a:lnTo>
                  <a:lnTo>
                    <a:pt x="1" y="91"/>
                  </a:lnTo>
                  <a:lnTo>
                    <a:pt x="0" y="72"/>
                  </a:lnTo>
                  <a:lnTo>
                    <a:pt x="6" y="63"/>
                  </a:lnTo>
                  <a:lnTo>
                    <a:pt x="13" y="54"/>
                  </a:lnTo>
                  <a:lnTo>
                    <a:pt x="19" y="45"/>
                  </a:lnTo>
                  <a:lnTo>
                    <a:pt x="25" y="36"/>
                  </a:lnTo>
                  <a:lnTo>
                    <a:pt x="31" y="27"/>
                  </a:lnTo>
                  <a:lnTo>
                    <a:pt x="38" y="18"/>
                  </a:lnTo>
                  <a:lnTo>
                    <a:pt x="44" y="9"/>
                  </a:lnTo>
                  <a:lnTo>
                    <a:pt x="51" y="0"/>
                  </a:lnTo>
                  <a:lnTo>
                    <a:pt x="54" y="0"/>
                  </a:lnTo>
                  <a:lnTo>
                    <a:pt x="64" y="1"/>
                  </a:lnTo>
                  <a:lnTo>
                    <a:pt x="76" y="2"/>
                  </a:lnTo>
                  <a:lnTo>
                    <a:pt x="90" y="4"/>
                  </a:lnTo>
                  <a:lnTo>
                    <a:pt x="104" y="7"/>
                  </a:lnTo>
                  <a:lnTo>
                    <a:pt x="117" y="9"/>
                  </a:lnTo>
                  <a:lnTo>
                    <a:pt x="126" y="11"/>
                  </a:lnTo>
                  <a:lnTo>
                    <a:pt x="129" y="14"/>
                  </a:lnTo>
                  <a:close/>
                </a:path>
              </a:pathLst>
            </a:custGeom>
            <a:solidFill>
              <a:srgbClr val="444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592"/>
            <p:cNvSpPr>
              <a:spLocks/>
            </p:cNvSpPr>
            <p:nvPr/>
          </p:nvSpPr>
          <p:spPr bwMode="auto">
            <a:xfrm>
              <a:off x="1331913" y="5286376"/>
              <a:ext cx="225425" cy="282575"/>
            </a:xfrm>
            <a:custGeom>
              <a:avLst/>
              <a:gdLst>
                <a:gd name="T0" fmla="*/ 133 w 283"/>
                <a:gd name="T1" fmla="*/ 13 h 357"/>
                <a:gd name="T2" fmla="*/ 149 w 283"/>
                <a:gd name="T3" fmla="*/ 11 h 357"/>
                <a:gd name="T4" fmla="*/ 167 w 283"/>
                <a:gd name="T5" fmla="*/ 8 h 357"/>
                <a:gd name="T6" fmla="*/ 183 w 283"/>
                <a:gd name="T7" fmla="*/ 6 h 357"/>
                <a:gd name="T8" fmla="*/ 200 w 283"/>
                <a:gd name="T9" fmla="*/ 12 h 357"/>
                <a:gd name="T10" fmla="*/ 217 w 283"/>
                <a:gd name="T11" fmla="*/ 27 h 357"/>
                <a:gd name="T12" fmla="*/ 235 w 283"/>
                <a:gd name="T13" fmla="*/ 42 h 357"/>
                <a:gd name="T14" fmla="*/ 252 w 283"/>
                <a:gd name="T15" fmla="*/ 57 h 357"/>
                <a:gd name="T16" fmla="*/ 266 w 283"/>
                <a:gd name="T17" fmla="*/ 87 h 357"/>
                <a:gd name="T18" fmla="*/ 277 w 283"/>
                <a:gd name="T19" fmla="*/ 135 h 357"/>
                <a:gd name="T20" fmla="*/ 275 w 283"/>
                <a:gd name="T21" fmla="*/ 153 h 357"/>
                <a:gd name="T22" fmla="*/ 260 w 283"/>
                <a:gd name="T23" fmla="*/ 142 h 357"/>
                <a:gd name="T24" fmla="*/ 245 w 283"/>
                <a:gd name="T25" fmla="*/ 132 h 357"/>
                <a:gd name="T26" fmla="*/ 230 w 283"/>
                <a:gd name="T27" fmla="*/ 121 h 357"/>
                <a:gd name="T28" fmla="*/ 219 w 283"/>
                <a:gd name="T29" fmla="*/ 115 h 357"/>
                <a:gd name="T30" fmla="*/ 209 w 283"/>
                <a:gd name="T31" fmla="*/ 113 h 357"/>
                <a:gd name="T32" fmla="*/ 199 w 283"/>
                <a:gd name="T33" fmla="*/ 112 h 357"/>
                <a:gd name="T34" fmla="*/ 190 w 283"/>
                <a:gd name="T35" fmla="*/ 111 h 357"/>
                <a:gd name="T36" fmla="*/ 186 w 283"/>
                <a:gd name="T37" fmla="*/ 126 h 357"/>
                <a:gd name="T38" fmla="*/ 189 w 283"/>
                <a:gd name="T39" fmla="*/ 157 h 357"/>
                <a:gd name="T40" fmla="*/ 189 w 283"/>
                <a:gd name="T41" fmla="*/ 194 h 357"/>
                <a:gd name="T42" fmla="*/ 185 w 283"/>
                <a:gd name="T43" fmla="*/ 237 h 357"/>
                <a:gd name="T44" fmla="*/ 186 w 283"/>
                <a:gd name="T45" fmla="*/ 283 h 357"/>
                <a:gd name="T46" fmla="*/ 193 w 283"/>
                <a:gd name="T47" fmla="*/ 331 h 357"/>
                <a:gd name="T48" fmla="*/ 190 w 283"/>
                <a:gd name="T49" fmla="*/ 350 h 357"/>
                <a:gd name="T50" fmla="*/ 179 w 283"/>
                <a:gd name="T51" fmla="*/ 337 h 357"/>
                <a:gd name="T52" fmla="*/ 169 w 283"/>
                <a:gd name="T53" fmla="*/ 324 h 357"/>
                <a:gd name="T54" fmla="*/ 159 w 283"/>
                <a:gd name="T55" fmla="*/ 312 h 357"/>
                <a:gd name="T56" fmla="*/ 146 w 283"/>
                <a:gd name="T57" fmla="*/ 282 h 357"/>
                <a:gd name="T58" fmla="*/ 131 w 283"/>
                <a:gd name="T59" fmla="*/ 237 h 357"/>
                <a:gd name="T60" fmla="*/ 118 w 283"/>
                <a:gd name="T61" fmla="*/ 197 h 357"/>
                <a:gd name="T62" fmla="*/ 107 w 283"/>
                <a:gd name="T63" fmla="*/ 165 h 357"/>
                <a:gd name="T64" fmla="*/ 96 w 283"/>
                <a:gd name="T65" fmla="*/ 134 h 357"/>
                <a:gd name="T66" fmla="*/ 85 w 283"/>
                <a:gd name="T67" fmla="*/ 103 h 357"/>
                <a:gd name="T68" fmla="*/ 75 w 283"/>
                <a:gd name="T69" fmla="*/ 88 h 357"/>
                <a:gd name="T70" fmla="*/ 64 w 283"/>
                <a:gd name="T71" fmla="*/ 89 h 357"/>
                <a:gd name="T72" fmla="*/ 54 w 283"/>
                <a:gd name="T73" fmla="*/ 91 h 357"/>
                <a:gd name="T74" fmla="*/ 43 w 283"/>
                <a:gd name="T75" fmla="*/ 94 h 357"/>
                <a:gd name="T76" fmla="*/ 34 w 283"/>
                <a:gd name="T77" fmla="*/ 100 h 357"/>
                <a:gd name="T78" fmla="*/ 26 w 283"/>
                <a:gd name="T79" fmla="*/ 109 h 357"/>
                <a:gd name="T80" fmla="*/ 17 w 283"/>
                <a:gd name="T81" fmla="*/ 118 h 357"/>
                <a:gd name="T82" fmla="*/ 9 w 283"/>
                <a:gd name="T83" fmla="*/ 126 h 357"/>
                <a:gd name="T84" fmla="*/ 3 w 283"/>
                <a:gd name="T85" fmla="*/ 116 h 357"/>
                <a:gd name="T86" fmla="*/ 1 w 283"/>
                <a:gd name="T87" fmla="*/ 85 h 357"/>
                <a:gd name="T88" fmla="*/ 5 w 283"/>
                <a:gd name="T89" fmla="*/ 60 h 357"/>
                <a:gd name="T90" fmla="*/ 18 w 283"/>
                <a:gd name="T91" fmla="*/ 43 h 357"/>
                <a:gd name="T92" fmla="*/ 31 w 283"/>
                <a:gd name="T93" fmla="*/ 26 h 357"/>
                <a:gd name="T94" fmla="*/ 43 w 283"/>
                <a:gd name="T95" fmla="*/ 8 h 357"/>
                <a:gd name="T96" fmla="*/ 53 w 283"/>
                <a:gd name="T97" fmla="*/ 0 h 357"/>
                <a:gd name="T98" fmla="*/ 73 w 283"/>
                <a:gd name="T99" fmla="*/ 3 h 357"/>
                <a:gd name="T100" fmla="*/ 101 w 283"/>
                <a:gd name="T101" fmla="*/ 7 h 357"/>
                <a:gd name="T102" fmla="*/ 122 w 283"/>
                <a:gd name="T103" fmla="*/ 1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3" h="357">
                  <a:moveTo>
                    <a:pt x="125" y="14"/>
                  </a:moveTo>
                  <a:lnTo>
                    <a:pt x="133" y="13"/>
                  </a:lnTo>
                  <a:lnTo>
                    <a:pt x="141" y="12"/>
                  </a:lnTo>
                  <a:lnTo>
                    <a:pt x="149" y="11"/>
                  </a:lnTo>
                  <a:lnTo>
                    <a:pt x="159" y="10"/>
                  </a:lnTo>
                  <a:lnTo>
                    <a:pt x="167" y="8"/>
                  </a:lnTo>
                  <a:lnTo>
                    <a:pt x="175" y="7"/>
                  </a:lnTo>
                  <a:lnTo>
                    <a:pt x="183" y="6"/>
                  </a:lnTo>
                  <a:lnTo>
                    <a:pt x="191" y="5"/>
                  </a:lnTo>
                  <a:lnTo>
                    <a:pt x="200" y="12"/>
                  </a:lnTo>
                  <a:lnTo>
                    <a:pt x="208" y="20"/>
                  </a:lnTo>
                  <a:lnTo>
                    <a:pt x="217" y="27"/>
                  </a:lnTo>
                  <a:lnTo>
                    <a:pt x="226" y="34"/>
                  </a:lnTo>
                  <a:lnTo>
                    <a:pt x="235" y="42"/>
                  </a:lnTo>
                  <a:lnTo>
                    <a:pt x="243" y="49"/>
                  </a:lnTo>
                  <a:lnTo>
                    <a:pt x="252" y="57"/>
                  </a:lnTo>
                  <a:lnTo>
                    <a:pt x="260" y="64"/>
                  </a:lnTo>
                  <a:lnTo>
                    <a:pt x="266" y="87"/>
                  </a:lnTo>
                  <a:lnTo>
                    <a:pt x="272" y="111"/>
                  </a:lnTo>
                  <a:lnTo>
                    <a:pt x="277" y="135"/>
                  </a:lnTo>
                  <a:lnTo>
                    <a:pt x="283" y="158"/>
                  </a:lnTo>
                  <a:lnTo>
                    <a:pt x="275" y="153"/>
                  </a:lnTo>
                  <a:lnTo>
                    <a:pt x="268" y="148"/>
                  </a:lnTo>
                  <a:lnTo>
                    <a:pt x="260" y="142"/>
                  </a:lnTo>
                  <a:lnTo>
                    <a:pt x="253" y="136"/>
                  </a:lnTo>
                  <a:lnTo>
                    <a:pt x="245" y="132"/>
                  </a:lnTo>
                  <a:lnTo>
                    <a:pt x="238" y="126"/>
                  </a:lnTo>
                  <a:lnTo>
                    <a:pt x="230" y="121"/>
                  </a:lnTo>
                  <a:lnTo>
                    <a:pt x="223" y="116"/>
                  </a:lnTo>
                  <a:lnTo>
                    <a:pt x="219" y="115"/>
                  </a:lnTo>
                  <a:lnTo>
                    <a:pt x="214" y="115"/>
                  </a:lnTo>
                  <a:lnTo>
                    <a:pt x="209" y="113"/>
                  </a:lnTo>
                  <a:lnTo>
                    <a:pt x="205" y="113"/>
                  </a:lnTo>
                  <a:lnTo>
                    <a:pt x="199" y="112"/>
                  </a:lnTo>
                  <a:lnTo>
                    <a:pt x="194" y="112"/>
                  </a:lnTo>
                  <a:lnTo>
                    <a:pt x="190" y="111"/>
                  </a:lnTo>
                  <a:lnTo>
                    <a:pt x="185" y="111"/>
                  </a:lnTo>
                  <a:lnTo>
                    <a:pt x="186" y="126"/>
                  </a:lnTo>
                  <a:lnTo>
                    <a:pt x="187" y="141"/>
                  </a:lnTo>
                  <a:lnTo>
                    <a:pt x="189" y="157"/>
                  </a:lnTo>
                  <a:lnTo>
                    <a:pt x="190" y="172"/>
                  </a:lnTo>
                  <a:lnTo>
                    <a:pt x="189" y="194"/>
                  </a:lnTo>
                  <a:lnTo>
                    <a:pt x="187" y="215"/>
                  </a:lnTo>
                  <a:lnTo>
                    <a:pt x="185" y="237"/>
                  </a:lnTo>
                  <a:lnTo>
                    <a:pt x="184" y="259"/>
                  </a:lnTo>
                  <a:lnTo>
                    <a:pt x="186" y="283"/>
                  </a:lnTo>
                  <a:lnTo>
                    <a:pt x="190" y="307"/>
                  </a:lnTo>
                  <a:lnTo>
                    <a:pt x="193" y="331"/>
                  </a:lnTo>
                  <a:lnTo>
                    <a:pt x="196" y="357"/>
                  </a:lnTo>
                  <a:lnTo>
                    <a:pt x="190" y="350"/>
                  </a:lnTo>
                  <a:lnTo>
                    <a:pt x="184" y="344"/>
                  </a:lnTo>
                  <a:lnTo>
                    <a:pt x="179" y="337"/>
                  </a:lnTo>
                  <a:lnTo>
                    <a:pt x="174" y="330"/>
                  </a:lnTo>
                  <a:lnTo>
                    <a:pt x="169" y="324"/>
                  </a:lnTo>
                  <a:lnTo>
                    <a:pt x="163" y="317"/>
                  </a:lnTo>
                  <a:lnTo>
                    <a:pt x="159" y="312"/>
                  </a:lnTo>
                  <a:lnTo>
                    <a:pt x="153" y="306"/>
                  </a:lnTo>
                  <a:lnTo>
                    <a:pt x="146" y="282"/>
                  </a:lnTo>
                  <a:lnTo>
                    <a:pt x="139" y="259"/>
                  </a:lnTo>
                  <a:lnTo>
                    <a:pt x="131" y="237"/>
                  </a:lnTo>
                  <a:lnTo>
                    <a:pt x="124" y="214"/>
                  </a:lnTo>
                  <a:lnTo>
                    <a:pt x="118" y="197"/>
                  </a:lnTo>
                  <a:lnTo>
                    <a:pt x="113" y="181"/>
                  </a:lnTo>
                  <a:lnTo>
                    <a:pt x="107" y="165"/>
                  </a:lnTo>
                  <a:lnTo>
                    <a:pt x="102" y="150"/>
                  </a:lnTo>
                  <a:lnTo>
                    <a:pt x="96" y="134"/>
                  </a:lnTo>
                  <a:lnTo>
                    <a:pt x="91" y="118"/>
                  </a:lnTo>
                  <a:lnTo>
                    <a:pt x="85" y="103"/>
                  </a:lnTo>
                  <a:lnTo>
                    <a:pt x="79" y="87"/>
                  </a:lnTo>
                  <a:lnTo>
                    <a:pt x="75" y="88"/>
                  </a:lnTo>
                  <a:lnTo>
                    <a:pt x="70" y="89"/>
                  </a:lnTo>
                  <a:lnTo>
                    <a:pt x="64" y="89"/>
                  </a:lnTo>
                  <a:lnTo>
                    <a:pt x="60" y="90"/>
                  </a:lnTo>
                  <a:lnTo>
                    <a:pt x="54" y="91"/>
                  </a:lnTo>
                  <a:lnTo>
                    <a:pt x="49" y="93"/>
                  </a:lnTo>
                  <a:lnTo>
                    <a:pt x="43" y="94"/>
                  </a:lnTo>
                  <a:lnTo>
                    <a:pt x="39" y="95"/>
                  </a:lnTo>
                  <a:lnTo>
                    <a:pt x="34" y="100"/>
                  </a:lnTo>
                  <a:lnTo>
                    <a:pt x="31" y="104"/>
                  </a:lnTo>
                  <a:lnTo>
                    <a:pt x="26" y="109"/>
                  </a:lnTo>
                  <a:lnTo>
                    <a:pt x="21" y="113"/>
                  </a:lnTo>
                  <a:lnTo>
                    <a:pt x="17" y="118"/>
                  </a:lnTo>
                  <a:lnTo>
                    <a:pt x="13" y="121"/>
                  </a:lnTo>
                  <a:lnTo>
                    <a:pt x="9" y="126"/>
                  </a:lnTo>
                  <a:lnTo>
                    <a:pt x="4" y="131"/>
                  </a:lnTo>
                  <a:lnTo>
                    <a:pt x="3" y="116"/>
                  </a:lnTo>
                  <a:lnTo>
                    <a:pt x="2" y="100"/>
                  </a:lnTo>
                  <a:lnTo>
                    <a:pt x="1" y="85"/>
                  </a:lnTo>
                  <a:lnTo>
                    <a:pt x="0" y="68"/>
                  </a:lnTo>
                  <a:lnTo>
                    <a:pt x="5" y="60"/>
                  </a:lnTo>
                  <a:lnTo>
                    <a:pt x="12" y="51"/>
                  </a:lnTo>
                  <a:lnTo>
                    <a:pt x="18" y="43"/>
                  </a:lnTo>
                  <a:lnTo>
                    <a:pt x="25" y="34"/>
                  </a:lnTo>
                  <a:lnTo>
                    <a:pt x="31" y="26"/>
                  </a:lnTo>
                  <a:lnTo>
                    <a:pt x="36" y="18"/>
                  </a:lnTo>
                  <a:lnTo>
                    <a:pt x="43" y="8"/>
                  </a:lnTo>
                  <a:lnTo>
                    <a:pt x="49" y="0"/>
                  </a:lnTo>
                  <a:lnTo>
                    <a:pt x="53" y="0"/>
                  </a:lnTo>
                  <a:lnTo>
                    <a:pt x="61" y="2"/>
                  </a:lnTo>
                  <a:lnTo>
                    <a:pt x="73" y="3"/>
                  </a:lnTo>
                  <a:lnTo>
                    <a:pt x="87" y="5"/>
                  </a:lnTo>
                  <a:lnTo>
                    <a:pt x="101" y="7"/>
                  </a:lnTo>
                  <a:lnTo>
                    <a:pt x="114" y="10"/>
                  </a:lnTo>
                  <a:lnTo>
                    <a:pt x="122" y="12"/>
                  </a:lnTo>
                  <a:lnTo>
                    <a:pt x="125" y="14"/>
                  </a:lnTo>
                  <a:close/>
                </a:path>
              </a:pathLst>
            </a:custGeom>
            <a:solidFill>
              <a:srgbClr val="3349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593"/>
            <p:cNvSpPr>
              <a:spLocks/>
            </p:cNvSpPr>
            <p:nvPr/>
          </p:nvSpPr>
          <p:spPr bwMode="auto">
            <a:xfrm>
              <a:off x="1335088" y="5289551"/>
              <a:ext cx="217487" cy="260350"/>
            </a:xfrm>
            <a:custGeom>
              <a:avLst/>
              <a:gdLst>
                <a:gd name="T0" fmla="*/ 129 w 274"/>
                <a:gd name="T1" fmla="*/ 13 h 327"/>
                <a:gd name="T2" fmla="*/ 144 w 274"/>
                <a:gd name="T3" fmla="*/ 10 h 327"/>
                <a:gd name="T4" fmla="*/ 160 w 274"/>
                <a:gd name="T5" fmla="*/ 9 h 327"/>
                <a:gd name="T6" fmla="*/ 175 w 274"/>
                <a:gd name="T7" fmla="*/ 7 h 327"/>
                <a:gd name="T8" fmla="*/ 193 w 274"/>
                <a:gd name="T9" fmla="*/ 13 h 327"/>
                <a:gd name="T10" fmla="*/ 210 w 274"/>
                <a:gd name="T11" fmla="*/ 27 h 327"/>
                <a:gd name="T12" fmla="*/ 227 w 274"/>
                <a:gd name="T13" fmla="*/ 42 h 327"/>
                <a:gd name="T14" fmla="*/ 244 w 274"/>
                <a:gd name="T15" fmla="*/ 55 h 327"/>
                <a:gd name="T16" fmla="*/ 258 w 274"/>
                <a:gd name="T17" fmla="*/ 84 h 327"/>
                <a:gd name="T18" fmla="*/ 269 w 274"/>
                <a:gd name="T19" fmla="*/ 127 h 327"/>
                <a:gd name="T20" fmla="*/ 266 w 274"/>
                <a:gd name="T21" fmla="*/ 142 h 327"/>
                <a:gd name="T22" fmla="*/ 250 w 274"/>
                <a:gd name="T23" fmla="*/ 127 h 327"/>
                <a:gd name="T24" fmla="*/ 234 w 274"/>
                <a:gd name="T25" fmla="*/ 112 h 327"/>
                <a:gd name="T26" fmla="*/ 218 w 274"/>
                <a:gd name="T27" fmla="*/ 97 h 327"/>
                <a:gd name="T28" fmla="*/ 205 w 274"/>
                <a:gd name="T29" fmla="*/ 90 h 327"/>
                <a:gd name="T30" fmla="*/ 196 w 274"/>
                <a:gd name="T31" fmla="*/ 89 h 327"/>
                <a:gd name="T32" fmla="*/ 187 w 274"/>
                <a:gd name="T33" fmla="*/ 89 h 327"/>
                <a:gd name="T34" fmla="*/ 178 w 274"/>
                <a:gd name="T35" fmla="*/ 88 h 327"/>
                <a:gd name="T36" fmla="*/ 174 w 274"/>
                <a:gd name="T37" fmla="*/ 104 h 327"/>
                <a:gd name="T38" fmla="*/ 178 w 274"/>
                <a:gd name="T39" fmla="*/ 137 h 327"/>
                <a:gd name="T40" fmla="*/ 178 w 274"/>
                <a:gd name="T41" fmla="*/ 176 h 327"/>
                <a:gd name="T42" fmla="*/ 175 w 274"/>
                <a:gd name="T43" fmla="*/ 224 h 327"/>
                <a:gd name="T44" fmla="*/ 179 w 274"/>
                <a:gd name="T45" fmla="*/ 266 h 327"/>
                <a:gd name="T46" fmla="*/ 186 w 274"/>
                <a:gd name="T47" fmla="*/ 308 h 327"/>
                <a:gd name="T48" fmla="*/ 184 w 274"/>
                <a:gd name="T49" fmla="*/ 322 h 327"/>
                <a:gd name="T50" fmla="*/ 176 w 274"/>
                <a:gd name="T51" fmla="*/ 309 h 327"/>
                <a:gd name="T52" fmla="*/ 167 w 274"/>
                <a:gd name="T53" fmla="*/ 297 h 327"/>
                <a:gd name="T54" fmla="*/ 159 w 274"/>
                <a:gd name="T55" fmla="*/ 286 h 327"/>
                <a:gd name="T56" fmla="*/ 148 w 274"/>
                <a:gd name="T57" fmla="*/ 258 h 327"/>
                <a:gd name="T58" fmla="*/ 135 w 274"/>
                <a:gd name="T59" fmla="*/ 216 h 327"/>
                <a:gd name="T60" fmla="*/ 122 w 274"/>
                <a:gd name="T61" fmla="*/ 177 h 327"/>
                <a:gd name="T62" fmla="*/ 110 w 274"/>
                <a:gd name="T63" fmla="*/ 145 h 327"/>
                <a:gd name="T64" fmla="*/ 97 w 274"/>
                <a:gd name="T65" fmla="*/ 114 h 327"/>
                <a:gd name="T66" fmla="*/ 84 w 274"/>
                <a:gd name="T67" fmla="*/ 83 h 327"/>
                <a:gd name="T68" fmla="*/ 73 w 274"/>
                <a:gd name="T69" fmla="*/ 68 h 327"/>
                <a:gd name="T70" fmla="*/ 62 w 274"/>
                <a:gd name="T71" fmla="*/ 69 h 327"/>
                <a:gd name="T72" fmla="*/ 51 w 274"/>
                <a:gd name="T73" fmla="*/ 71 h 327"/>
                <a:gd name="T74" fmla="*/ 40 w 274"/>
                <a:gd name="T75" fmla="*/ 74 h 327"/>
                <a:gd name="T76" fmla="*/ 27 w 274"/>
                <a:gd name="T77" fmla="*/ 85 h 327"/>
                <a:gd name="T78" fmla="*/ 12 w 274"/>
                <a:gd name="T79" fmla="*/ 106 h 327"/>
                <a:gd name="T80" fmla="*/ 2 w 274"/>
                <a:gd name="T81" fmla="*/ 104 h 327"/>
                <a:gd name="T82" fmla="*/ 1 w 274"/>
                <a:gd name="T83" fmla="*/ 77 h 327"/>
                <a:gd name="T84" fmla="*/ 6 w 274"/>
                <a:gd name="T85" fmla="*/ 55 h 327"/>
                <a:gd name="T86" fmla="*/ 18 w 274"/>
                <a:gd name="T87" fmla="*/ 39 h 327"/>
                <a:gd name="T88" fmla="*/ 31 w 274"/>
                <a:gd name="T89" fmla="*/ 24 h 327"/>
                <a:gd name="T90" fmla="*/ 44 w 274"/>
                <a:gd name="T91" fmla="*/ 8 h 327"/>
                <a:gd name="T92" fmla="*/ 53 w 274"/>
                <a:gd name="T93" fmla="*/ 0 h 327"/>
                <a:gd name="T94" fmla="*/ 73 w 274"/>
                <a:gd name="T95" fmla="*/ 2 h 327"/>
                <a:gd name="T96" fmla="*/ 99 w 274"/>
                <a:gd name="T97" fmla="*/ 7 h 327"/>
                <a:gd name="T98" fmla="*/ 119 w 274"/>
                <a:gd name="T99" fmla="*/ 1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327">
                  <a:moveTo>
                    <a:pt x="122" y="14"/>
                  </a:moveTo>
                  <a:lnTo>
                    <a:pt x="129" y="13"/>
                  </a:lnTo>
                  <a:lnTo>
                    <a:pt x="137" y="12"/>
                  </a:lnTo>
                  <a:lnTo>
                    <a:pt x="144" y="10"/>
                  </a:lnTo>
                  <a:lnTo>
                    <a:pt x="152" y="9"/>
                  </a:lnTo>
                  <a:lnTo>
                    <a:pt x="160" y="9"/>
                  </a:lnTo>
                  <a:lnTo>
                    <a:pt x="168" y="8"/>
                  </a:lnTo>
                  <a:lnTo>
                    <a:pt x="175" y="7"/>
                  </a:lnTo>
                  <a:lnTo>
                    <a:pt x="183" y="6"/>
                  </a:lnTo>
                  <a:lnTo>
                    <a:pt x="193" y="13"/>
                  </a:lnTo>
                  <a:lnTo>
                    <a:pt x="201" y="20"/>
                  </a:lnTo>
                  <a:lnTo>
                    <a:pt x="210" y="27"/>
                  </a:lnTo>
                  <a:lnTo>
                    <a:pt x="218" y="33"/>
                  </a:lnTo>
                  <a:lnTo>
                    <a:pt x="227" y="42"/>
                  </a:lnTo>
                  <a:lnTo>
                    <a:pt x="235" y="48"/>
                  </a:lnTo>
                  <a:lnTo>
                    <a:pt x="244" y="55"/>
                  </a:lnTo>
                  <a:lnTo>
                    <a:pt x="252" y="62"/>
                  </a:lnTo>
                  <a:lnTo>
                    <a:pt x="258" y="84"/>
                  </a:lnTo>
                  <a:lnTo>
                    <a:pt x="263" y="105"/>
                  </a:lnTo>
                  <a:lnTo>
                    <a:pt x="269" y="127"/>
                  </a:lnTo>
                  <a:lnTo>
                    <a:pt x="274" y="149"/>
                  </a:lnTo>
                  <a:lnTo>
                    <a:pt x="266" y="142"/>
                  </a:lnTo>
                  <a:lnTo>
                    <a:pt x="258" y="134"/>
                  </a:lnTo>
                  <a:lnTo>
                    <a:pt x="250" y="127"/>
                  </a:lnTo>
                  <a:lnTo>
                    <a:pt x="242" y="119"/>
                  </a:lnTo>
                  <a:lnTo>
                    <a:pt x="234" y="112"/>
                  </a:lnTo>
                  <a:lnTo>
                    <a:pt x="226" y="105"/>
                  </a:lnTo>
                  <a:lnTo>
                    <a:pt x="218" y="97"/>
                  </a:lnTo>
                  <a:lnTo>
                    <a:pt x="210" y="90"/>
                  </a:lnTo>
                  <a:lnTo>
                    <a:pt x="205" y="90"/>
                  </a:lnTo>
                  <a:lnTo>
                    <a:pt x="201" y="89"/>
                  </a:lnTo>
                  <a:lnTo>
                    <a:pt x="196" y="89"/>
                  </a:lnTo>
                  <a:lnTo>
                    <a:pt x="191" y="89"/>
                  </a:lnTo>
                  <a:lnTo>
                    <a:pt x="187" y="89"/>
                  </a:lnTo>
                  <a:lnTo>
                    <a:pt x="182" y="89"/>
                  </a:lnTo>
                  <a:lnTo>
                    <a:pt x="178" y="88"/>
                  </a:lnTo>
                  <a:lnTo>
                    <a:pt x="173" y="88"/>
                  </a:lnTo>
                  <a:lnTo>
                    <a:pt x="174" y="104"/>
                  </a:lnTo>
                  <a:lnTo>
                    <a:pt x="176" y="120"/>
                  </a:lnTo>
                  <a:lnTo>
                    <a:pt x="178" y="137"/>
                  </a:lnTo>
                  <a:lnTo>
                    <a:pt x="179" y="153"/>
                  </a:lnTo>
                  <a:lnTo>
                    <a:pt x="178" y="176"/>
                  </a:lnTo>
                  <a:lnTo>
                    <a:pt x="176" y="199"/>
                  </a:lnTo>
                  <a:lnTo>
                    <a:pt x="175" y="224"/>
                  </a:lnTo>
                  <a:lnTo>
                    <a:pt x="174" y="247"/>
                  </a:lnTo>
                  <a:lnTo>
                    <a:pt x="179" y="266"/>
                  </a:lnTo>
                  <a:lnTo>
                    <a:pt x="182" y="287"/>
                  </a:lnTo>
                  <a:lnTo>
                    <a:pt x="186" y="308"/>
                  </a:lnTo>
                  <a:lnTo>
                    <a:pt x="189" y="327"/>
                  </a:lnTo>
                  <a:lnTo>
                    <a:pt x="184" y="322"/>
                  </a:lnTo>
                  <a:lnTo>
                    <a:pt x="181" y="316"/>
                  </a:lnTo>
                  <a:lnTo>
                    <a:pt x="176" y="309"/>
                  </a:lnTo>
                  <a:lnTo>
                    <a:pt x="172" y="303"/>
                  </a:lnTo>
                  <a:lnTo>
                    <a:pt x="167" y="297"/>
                  </a:lnTo>
                  <a:lnTo>
                    <a:pt x="164" y="292"/>
                  </a:lnTo>
                  <a:lnTo>
                    <a:pt x="159" y="286"/>
                  </a:lnTo>
                  <a:lnTo>
                    <a:pt x="155" y="280"/>
                  </a:lnTo>
                  <a:lnTo>
                    <a:pt x="148" y="258"/>
                  </a:lnTo>
                  <a:lnTo>
                    <a:pt x="142" y="236"/>
                  </a:lnTo>
                  <a:lnTo>
                    <a:pt x="135" y="216"/>
                  </a:lnTo>
                  <a:lnTo>
                    <a:pt x="128" y="194"/>
                  </a:lnTo>
                  <a:lnTo>
                    <a:pt x="122" y="177"/>
                  </a:lnTo>
                  <a:lnTo>
                    <a:pt x="115" y="161"/>
                  </a:lnTo>
                  <a:lnTo>
                    <a:pt x="110" y="145"/>
                  </a:lnTo>
                  <a:lnTo>
                    <a:pt x="104" y="130"/>
                  </a:lnTo>
                  <a:lnTo>
                    <a:pt x="97" y="114"/>
                  </a:lnTo>
                  <a:lnTo>
                    <a:pt x="91" y="98"/>
                  </a:lnTo>
                  <a:lnTo>
                    <a:pt x="84" y="83"/>
                  </a:lnTo>
                  <a:lnTo>
                    <a:pt x="78" y="67"/>
                  </a:lnTo>
                  <a:lnTo>
                    <a:pt x="73" y="68"/>
                  </a:lnTo>
                  <a:lnTo>
                    <a:pt x="67" y="69"/>
                  </a:lnTo>
                  <a:lnTo>
                    <a:pt x="62" y="69"/>
                  </a:lnTo>
                  <a:lnTo>
                    <a:pt x="57" y="70"/>
                  </a:lnTo>
                  <a:lnTo>
                    <a:pt x="51" y="71"/>
                  </a:lnTo>
                  <a:lnTo>
                    <a:pt x="46" y="73"/>
                  </a:lnTo>
                  <a:lnTo>
                    <a:pt x="40" y="74"/>
                  </a:lnTo>
                  <a:lnTo>
                    <a:pt x="35" y="75"/>
                  </a:lnTo>
                  <a:lnTo>
                    <a:pt x="27" y="85"/>
                  </a:lnTo>
                  <a:lnTo>
                    <a:pt x="20" y="96"/>
                  </a:lnTo>
                  <a:lnTo>
                    <a:pt x="12" y="106"/>
                  </a:lnTo>
                  <a:lnTo>
                    <a:pt x="3" y="116"/>
                  </a:lnTo>
                  <a:lnTo>
                    <a:pt x="2" y="104"/>
                  </a:lnTo>
                  <a:lnTo>
                    <a:pt x="2" y="90"/>
                  </a:lnTo>
                  <a:lnTo>
                    <a:pt x="1" y="77"/>
                  </a:lnTo>
                  <a:lnTo>
                    <a:pt x="0" y="63"/>
                  </a:lnTo>
                  <a:lnTo>
                    <a:pt x="6" y="55"/>
                  </a:lnTo>
                  <a:lnTo>
                    <a:pt x="13" y="47"/>
                  </a:lnTo>
                  <a:lnTo>
                    <a:pt x="18" y="39"/>
                  </a:lnTo>
                  <a:lnTo>
                    <a:pt x="25" y="31"/>
                  </a:lnTo>
                  <a:lnTo>
                    <a:pt x="31" y="24"/>
                  </a:lnTo>
                  <a:lnTo>
                    <a:pt x="37" y="16"/>
                  </a:lnTo>
                  <a:lnTo>
                    <a:pt x="44" y="8"/>
                  </a:lnTo>
                  <a:lnTo>
                    <a:pt x="50" y="0"/>
                  </a:lnTo>
                  <a:lnTo>
                    <a:pt x="53" y="0"/>
                  </a:lnTo>
                  <a:lnTo>
                    <a:pt x="61" y="1"/>
                  </a:lnTo>
                  <a:lnTo>
                    <a:pt x="73" y="2"/>
                  </a:lnTo>
                  <a:lnTo>
                    <a:pt x="86" y="5"/>
                  </a:lnTo>
                  <a:lnTo>
                    <a:pt x="99" y="7"/>
                  </a:lnTo>
                  <a:lnTo>
                    <a:pt x="111" y="9"/>
                  </a:lnTo>
                  <a:lnTo>
                    <a:pt x="119" y="12"/>
                  </a:lnTo>
                  <a:lnTo>
                    <a:pt x="122" y="14"/>
                  </a:lnTo>
                  <a:close/>
                </a:path>
              </a:pathLst>
            </a:custGeom>
            <a:solidFill>
              <a:srgbClr val="1E4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594"/>
            <p:cNvSpPr>
              <a:spLocks/>
            </p:cNvSpPr>
            <p:nvPr/>
          </p:nvSpPr>
          <p:spPr bwMode="auto">
            <a:xfrm>
              <a:off x="1336675" y="5292726"/>
              <a:ext cx="211137" cy="238125"/>
            </a:xfrm>
            <a:custGeom>
              <a:avLst/>
              <a:gdLst>
                <a:gd name="T0" fmla="*/ 126 w 266"/>
                <a:gd name="T1" fmla="*/ 12 h 298"/>
                <a:gd name="T2" fmla="*/ 140 w 266"/>
                <a:gd name="T3" fmla="*/ 11 h 298"/>
                <a:gd name="T4" fmla="*/ 155 w 266"/>
                <a:gd name="T5" fmla="*/ 9 h 298"/>
                <a:gd name="T6" fmla="*/ 170 w 266"/>
                <a:gd name="T7" fmla="*/ 8 h 298"/>
                <a:gd name="T8" fmla="*/ 185 w 266"/>
                <a:gd name="T9" fmla="*/ 13 h 298"/>
                <a:gd name="T10" fmla="*/ 202 w 266"/>
                <a:gd name="T11" fmla="*/ 27 h 298"/>
                <a:gd name="T12" fmla="*/ 220 w 266"/>
                <a:gd name="T13" fmla="*/ 41 h 298"/>
                <a:gd name="T14" fmla="*/ 237 w 266"/>
                <a:gd name="T15" fmla="*/ 55 h 298"/>
                <a:gd name="T16" fmla="*/ 251 w 266"/>
                <a:gd name="T17" fmla="*/ 80 h 298"/>
                <a:gd name="T18" fmla="*/ 261 w 266"/>
                <a:gd name="T19" fmla="*/ 118 h 298"/>
                <a:gd name="T20" fmla="*/ 258 w 266"/>
                <a:gd name="T21" fmla="*/ 129 h 298"/>
                <a:gd name="T22" fmla="*/ 240 w 266"/>
                <a:gd name="T23" fmla="*/ 110 h 298"/>
                <a:gd name="T24" fmla="*/ 223 w 266"/>
                <a:gd name="T25" fmla="*/ 93 h 298"/>
                <a:gd name="T26" fmla="*/ 206 w 266"/>
                <a:gd name="T27" fmla="*/ 75 h 298"/>
                <a:gd name="T28" fmla="*/ 192 w 266"/>
                <a:gd name="T29" fmla="*/ 65 h 298"/>
                <a:gd name="T30" fmla="*/ 183 w 266"/>
                <a:gd name="T31" fmla="*/ 64 h 298"/>
                <a:gd name="T32" fmla="*/ 175 w 266"/>
                <a:gd name="T33" fmla="*/ 64 h 298"/>
                <a:gd name="T34" fmla="*/ 165 w 266"/>
                <a:gd name="T35" fmla="*/ 64 h 298"/>
                <a:gd name="T36" fmla="*/ 162 w 266"/>
                <a:gd name="T37" fmla="*/ 81 h 298"/>
                <a:gd name="T38" fmla="*/ 165 w 266"/>
                <a:gd name="T39" fmla="*/ 116 h 298"/>
                <a:gd name="T40" fmla="*/ 166 w 266"/>
                <a:gd name="T41" fmla="*/ 159 h 298"/>
                <a:gd name="T42" fmla="*/ 165 w 266"/>
                <a:gd name="T43" fmla="*/ 209 h 298"/>
                <a:gd name="T44" fmla="*/ 170 w 266"/>
                <a:gd name="T45" fmla="*/ 251 h 298"/>
                <a:gd name="T46" fmla="*/ 178 w 266"/>
                <a:gd name="T47" fmla="*/ 282 h 298"/>
                <a:gd name="T48" fmla="*/ 176 w 266"/>
                <a:gd name="T49" fmla="*/ 287 h 298"/>
                <a:gd name="T50" fmla="*/ 162 w 266"/>
                <a:gd name="T51" fmla="*/ 265 h 298"/>
                <a:gd name="T52" fmla="*/ 149 w 266"/>
                <a:gd name="T53" fmla="*/ 234 h 298"/>
                <a:gd name="T54" fmla="*/ 138 w 266"/>
                <a:gd name="T55" fmla="*/ 194 h 298"/>
                <a:gd name="T56" fmla="*/ 125 w 266"/>
                <a:gd name="T57" fmla="*/ 159 h 298"/>
                <a:gd name="T58" fmla="*/ 111 w 266"/>
                <a:gd name="T59" fmla="*/ 126 h 298"/>
                <a:gd name="T60" fmla="*/ 97 w 266"/>
                <a:gd name="T61" fmla="*/ 95 h 298"/>
                <a:gd name="T62" fmla="*/ 83 w 266"/>
                <a:gd name="T63" fmla="*/ 63 h 298"/>
                <a:gd name="T64" fmla="*/ 71 w 266"/>
                <a:gd name="T65" fmla="*/ 48 h 298"/>
                <a:gd name="T66" fmla="*/ 59 w 266"/>
                <a:gd name="T67" fmla="*/ 49 h 298"/>
                <a:gd name="T68" fmla="*/ 49 w 266"/>
                <a:gd name="T69" fmla="*/ 51 h 298"/>
                <a:gd name="T70" fmla="*/ 37 w 266"/>
                <a:gd name="T71" fmla="*/ 53 h 298"/>
                <a:gd name="T72" fmla="*/ 25 w 266"/>
                <a:gd name="T73" fmla="*/ 65 h 298"/>
                <a:gd name="T74" fmla="*/ 10 w 266"/>
                <a:gd name="T75" fmla="*/ 90 h 298"/>
                <a:gd name="T76" fmla="*/ 2 w 266"/>
                <a:gd name="T77" fmla="*/ 91 h 298"/>
                <a:gd name="T78" fmla="*/ 2 w 266"/>
                <a:gd name="T79" fmla="*/ 70 h 298"/>
                <a:gd name="T80" fmla="*/ 6 w 266"/>
                <a:gd name="T81" fmla="*/ 51 h 298"/>
                <a:gd name="T82" fmla="*/ 19 w 266"/>
                <a:gd name="T83" fmla="*/ 37 h 298"/>
                <a:gd name="T84" fmla="*/ 30 w 266"/>
                <a:gd name="T85" fmla="*/ 22 h 298"/>
                <a:gd name="T86" fmla="*/ 43 w 266"/>
                <a:gd name="T87" fmla="*/ 7 h 298"/>
                <a:gd name="T88" fmla="*/ 52 w 266"/>
                <a:gd name="T89" fmla="*/ 0 h 298"/>
                <a:gd name="T90" fmla="*/ 71 w 266"/>
                <a:gd name="T91" fmla="*/ 2 h 298"/>
                <a:gd name="T92" fmla="*/ 97 w 266"/>
                <a:gd name="T93" fmla="*/ 7 h 298"/>
                <a:gd name="T94" fmla="*/ 116 w 266"/>
                <a:gd name="T95" fmla="*/ 1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6" h="298">
                  <a:moveTo>
                    <a:pt x="119" y="13"/>
                  </a:moveTo>
                  <a:lnTo>
                    <a:pt x="126" y="12"/>
                  </a:lnTo>
                  <a:lnTo>
                    <a:pt x="133" y="11"/>
                  </a:lnTo>
                  <a:lnTo>
                    <a:pt x="140" y="11"/>
                  </a:lnTo>
                  <a:lnTo>
                    <a:pt x="148" y="10"/>
                  </a:lnTo>
                  <a:lnTo>
                    <a:pt x="155" y="9"/>
                  </a:lnTo>
                  <a:lnTo>
                    <a:pt x="162" y="8"/>
                  </a:lnTo>
                  <a:lnTo>
                    <a:pt x="170" y="8"/>
                  </a:lnTo>
                  <a:lnTo>
                    <a:pt x="177" y="7"/>
                  </a:lnTo>
                  <a:lnTo>
                    <a:pt x="185" y="13"/>
                  </a:lnTo>
                  <a:lnTo>
                    <a:pt x="193" y="20"/>
                  </a:lnTo>
                  <a:lnTo>
                    <a:pt x="202" y="27"/>
                  </a:lnTo>
                  <a:lnTo>
                    <a:pt x="210" y="34"/>
                  </a:lnTo>
                  <a:lnTo>
                    <a:pt x="220" y="41"/>
                  </a:lnTo>
                  <a:lnTo>
                    <a:pt x="228" y="48"/>
                  </a:lnTo>
                  <a:lnTo>
                    <a:pt x="237" y="55"/>
                  </a:lnTo>
                  <a:lnTo>
                    <a:pt x="245" y="62"/>
                  </a:lnTo>
                  <a:lnTo>
                    <a:pt x="251" y="80"/>
                  </a:lnTo>
                  <a:lnTo>
                    <a:pt x="255" y="100"/>
                  </a:lnTo>
                  <a:lnTo>
                    <a:pt x="261" y="118"/>
                  </a:lnTo>
                  <a:lnTo>
                    <a:pt x="266" y="138"/>
                  </a:lnTo>
                  <a:lnTo>
                    <a:pt x="258" y="129"/>
                  </a:lnTo>
                  <a:lnTo>
                    <a:pt x="248" y="119"/>
                  </a:lnTo>
                  <a:lnTo>
                    <a:pt x="240" y="110"/>
                  </a:lnTo>
                  <a:lnTo>
                    <a:pt x="231" y="101"/>
                  </a:lnTo>
                  <a:lnTo>
                    <a:pt x="223" y="93"/>
                  </a:lnTo>
                  <a:lnTo>
                    <a:pt x="214" y="84"/>
                  </a:lnTo>
                  <a:lnTo>
                    <a:pt x="206" y="75"/>
                  </a:lnTo>
                  <a:lnTo>
                    <a:pt x="196" y="65"/>
                  </a:lnTo>
                  <a:lnTo>
                    <a:pt x="192" y="65"/>
                  </a:lnTo>
                  <a:lnTo>
                    <a:pt x="187" y="64"/>
                  </a:lnTo>
                  <a:lnTo>
                    <a:pt x="183" y="64"/>
                  </a:lnTo>
                  <a:lnTo>
                    <a:pt x="179" y="64"/>
                  </a:lnTo>
                  <a:lnTo>
                    <a:pt x="175" y="64"/>
                  </a:lnTo>
                  <a:lnTo>
                    <a:pt x="170" y="64"/>
                  </a:lnTo>
                  <a:lnTo>
                    <a:pt x="165" y="64"/>
                  </a:lnTo>
                  <a:lnTo>
                    <a:pt x="161" y="64"/>
                  </a:lnTo>
                  <a:lnTo>
                    <a:pt x="162" y="81"/>
                  </a:lnTo>
                  <a:lnTo>
                    <a:pt x="164" y="99"/>
                  </a:lnTo>
                  <a:lnTo>
                    <a:pt x="165" y="116"/>
                  </a:lnTo>
                  <a:lnTo>
                    <a:pt x="166" y="133"/>
                  </a:lnTo>
                  <a:lnTo>
                    <a:pt x="166" y="159"/>
                  </a:lnTo>
                  <a:lnTo>
                    <a:pt x="166" y="184"/>
                  </a:lnTo>
                  <a:lnTo>
                    <a:pt x="165" y="209"/>
                  </a:lnTo>
                  <a:lnTo>
                    <a:pt x="165" y="235"/>
                  </a:lnTo>
                  <a:lnTo>
                    <a:pt x="170" y="251"/>
                  </a:lnTo>
                  <a:lnTo>
                    <a:pt x="175" y="266"/>
                  </a:lnTo>
                  <a:lnTo>
                    <a:pt x="178" y="282"/>
                  </a:lnTo>
                  <a:lnTo>
                    <a:pt x="183" y="298"/>
                  </a:lnTo>
                  <a:lnTo>
                    <a:pt x="176" y="287"/>
                  </a:lnTo>
                  <a:lnTo>
                    <a:pt x="169" y="275"/>
                  </a:lnTo>
                  <a:lnTo>
                    <a:pt x="162" y="265"/>
                  </a:lnTo>
                  <a:lnTo>
                    <a:pt x="155" y="253"/>
                  </a:lnTo>
                  <a:lnTo>
                    <a:pt x="149" y="234"/>
                  </a:lnTo>
                  <a:lnTo>
                    <a:pt x="143" y="214"/>
                  </a:lnTo>
                  <a:lnTo>
                    <a:pt x="138" y="194"/>
                  </a:lnTo>
                  <a:lnTo>
                    <a:pt x="132" y="175"/>
                  </a:lnTo>
                  <a:lnTo>
                    <a:pt x="125" y="159"/>
                  </a:lnTo>
                  <a:lnTo>
                    <a:pt x="118" y="143"/>
                  </a:lnTo>
                  <a:lnTo>
                    <a:pt x="111" y="126"/>
                  </a:lnTo>
                  <a:lnTo>
                    <a:pt x="104" y="110"/>
                  </a:lnTo>
                  <a:lnTo>
                    <a:pt x="97" y="95"/>
                  </a:lnTo>
                  <a:lnTo>
                    <a:pt x="90" y="79"/>
                  </a:lnTo>
                  <a:lnTo>
                    <a:pt x="83" y="63"/>
                  </a:lnTo>
                  <a:lnTo>
                    <a:pt x="77" y="47"/>
                  </a:lnTo>
                  <a:lnTo>
                    <a:pt x="71" y="48"/>
                  </a:lnTo>
                  <a:lnTo>
                    <a:pt x="65" y="48"/>
                  </a:lnTo>
                  <a:lnTo>
                    <a:pt x="59" y="49"/>
                  </a:lnTo>
                  <a:lnTo>
                    <a:pt x="55" y="50"/>
                  </a:lnTo>
                  <a:lnTo>
                    <a:pt x="49" y="51"/>
                  </a:lnTo>
                  <a:lnTo>
                    <a:pt x="43" y="51"/>
                  </a:lnTo>
                  <a:lnTo>
                    <a:pt x="37" y="53"/>
                  </a:lnTo>
                  <a:lnTo>
                    <a:pt x="32" y="54"/>
                  </a:lnTo>
                  <a:lnTo>
                    <a:pt x="25" y="65"/>
                  </a:lnTo>
                  <a:lnTo>
                    <a:pt x="18" y="78"/>
                  </a:lnTo>
                  <a:lnTo>
                    <a:pt x="10" y="90"/>
                  </a:lnTo>
                  <a:lnTo>
                    <a:pt x="3" y="102"/>
                  </a:lnTo>
                  <a:lnTo>
                    <a:pt x="2" y="91"/>
                  </a:lnTo>
                  <a:lnTo>
                    <a:pt x="2" y="80"/>
                  </a:lnTo>
                  <a:lnTo>
                    <a:pt x="2" y="70"/>
                  </a:lnTo>
                  <a:lnTo>
                    <a:pt x="0" y="58"/>
                  </a:lnTo>
                  <a:lnTo>
                    <a:pt x="6" y="51"/>
                  </a:lnTo>
                  <a:lnTo>
                    <a:pt x="13" y="43"/>
                  </a:lnTo>
                  <a:lnTo>
                    <a:pt x="19" y="37"/>
                  </a:lnTo>
                  <a:lnTo>
                    <a:pt x="25" y="28"/>
                  </a:lnTo>
                  <a:lnTo>
                    <a:pt x="30" y="22"/>
                  </a:lnTo>
                  <a:lnTo>
                    <a:pt x="37" y="15"/>
                  </a:lnTo>
                  <a:lnTo>
                    <a:pt x="43" y="7"/>
                  </a:lnTo>
                  <a:lnTo>
                    <a:pt x="49" y="0"/>
                  </a:lnTo>
                  <a:lnTo>
                    <a:pt x="52" y="0"/>
                  </a:lnTo>
                  <a:lnTo>
                    <a:pt x="60" y="1"/>
                  </a:lnTo>
                  <a:lnTo>
                    <a:pt x="71" y="2"/>
                  </a:lnTo>
                  <a:lnTo>
                    <a:pt x="85" y="4"/>
                  </a:lnTo>
                  <a:lnTo>
                    <a:pt x="97" y="7"/>
                  </a:lnTo>
                  <a:lnTo>
                    <a:pt x="108" y="9"/>
                  </a:lnTo>
                  <a:lnTo>
                    <a:pt x="116" y="11"/>
                  </a:lnTo>
                  <a:lnTo>
                    <a:pt x="119" y="13"/>
                  </a:lnTo>
                  <a:close/>
                </a:path>
              </a:pathLst>
            </a:custGeom>
            <a:solidFill>
              <a:srgbClr val="0C5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595"/>
            <p:cNvSpPr>
              <a:spLocks/>
            </p:cNvSpPr>
            <p:nvPr/>
          </p:nvSpPr>
          <p:spPr bwMode="auto">
            <a:xfrm>
              <a:off x="1341438" y="5297488"/>
              <a:ext cx="201612" cy="212725"/>
            </a:xfrm>
            <a:custGeom>
              <a:avLst/>
              <a:gdLst>
                <a:gd name="T0" fmla="*/ 113 w 255"/>
                <a:gd name="T1" fmla="*/ 14 h 270"/>
                <a:gd name="T2" fmla="*/ 167 w 255"/>
                <a:gd name="T3" fmla="*/ 7 h 270"/>
                <a:gd name="T4" fmla="*/ 234 w 255"/>
                <a:gd name="T5" fmla="*/ 61 h 270"/>
                <a:gd name="T6" fmla="*/ 255 w 255"/>
                <a:gd name="T7" fmla="*/ 129 h 270"/>
                <a:gd name="T8" fmla="*/ 181 w 255"/>
                <a:gd name="T9" fmla="*/ 41 h 270"/>
                <a:gd name="T10" fmla="*/ 148 w 255"/>
                <a:gd name="T11" fmla="*/ 41 h 270"/>
                <a:gd name="T12" fmla="*/ 153 w 255"/>
                <a:gd name="T13" fmla="*/ 115 h 270"/>
                <a:gd name="T14" fmla="*/ 153 w 255"/>
                <a:gd name="T15" fmla="*/ 223 h 270"/>
                <a:gd name="T16" fmla="*/ 174 w 255"/>
                <a:gd name="T17" fmla="*/ 270 h 270"/>
                <a:gd name="T18" fmla="*/ 155 w 255"/>
                <a:gd name="T19" fmla="*/ 228 h 270"/>
                <a:gd name="T20" fmla="*/ 134 w 255"/>
                <a:gd name="T21" fmla="*/ 156 h 270"/>
                <a:gd name="T22" fmla="*/ 74 w 255"/>
                <a:gd name="T23" fmla="*/ 28 h 270"/>
                <a:gd name="T24" fmla="*/ 27 w 255"/>
                <a:gd name="T25" fmla="*/ 35 h 270"/>
                <a:gd name="T26" fmla="*/ 0 w 255"/>
                <a:gd name="T27" fmla="*/ 88 h 270"/>
                <a:gd name="T28" fmla="*/ 0 w 255"/>
                <a:gd name="T29" fmla="*/ 54 h 270"/>
                <a:gd name="T30" fmla="*/ 46 w 255"/>
                <a:gd name="T31" fmla="*/ 0 h 270"/>
                <a:gd name="T32" fmla="*/ 49 w 255"/>
                <a:gd name="T33" fmla="*/ 0 h 270"/>
                <a:gd name="T34" fmla="*/ 57 w 255"/>
                <a:gd name="T35" fmla="*/ 1 h 270"/>
                <a:gd name="T36" fmla="*/ 67 w 255"/>
                <a:gd name="T37" fmla="*/ 3 h 270"/>
                <a:gd name="T38" fmla="*/ 80 w 255"/>
                <a:gd name="T39" fmla="*/ 5 h 270"/>
                <a:gd name="T40" fmla="*/ 92 w 255"/>
                <a:gd name="T41" fmla="*/ 7 h 270"/>
                <a:gd name="T42" fmla="*/ 103 w 255"/>
                <a:gd name="T43" fmla="*/ 9 h 270"/>
                <a:gd name="T44" fmla="*/ 111 w 255"/>
                <a:gd name="T45" fmla="*/ 12 h 270"/>
                <a:gd name="T46" fmla="*/ 113 w 255"/>
                <a:gd name="T47" fmla="*/ 1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5" h="270">
                  <a:moveTo>
                    <a:pt x="113" y="14"/>
                  </a:moveTo>
                  <a:lnTo>
                    <a:pt x="167" y="7"/>
                  </a:lnTo>
                  <a:lnTo>
                    <a:pt x="234" y="61"/>
                  </a:lnTo>
                  <a:lnTo>
                    <a:pt x="255" y="129"/>
                  </a:lnTo>
                  <a:lnTo>
                    <a:pt x="181" y="41"/>
                  </a:lnTo>
                  <a:lnTo>
                    <a:pt x="148" y="41"/>
                  </a:lnTo>
                  <a:lnTo>
                    <a:pt x="153" y="115"/>
                  </a:lnTo>
                  <a:lnTo>
                    <a:pt x="153" y="223"/>
                  </a:lnTo>
                  <a:lnTo>
                    <a:pt x="174" y="270"/>
                  </a:lnTo>
                  <a:lnTo>
                    <a:pt x="155" y="228"/>
                  </a:lnTo>
                  <a:lnTo>
                    <a:pt x="134" y="156"/>
                  </a:lnTo>
                  <a:lnTo>
                    <a:pt x="74" y="28"/>
                  </a:lnTo>
                  <a:lnTo>
                    <a:pt x="27" y="35"/>
                  </a:lnTo>
                  <a:lnTo>
                    <a:pt x="0" y="88"/>
                  </a:lnTo>
                  <a:lnTo>
                    <a:pt x="0" y="54"/>
                  </a:lnTo>
                  <a:lnTo>
                    <a:pt x="46" y="0"/>
                  </a:lnTo>
                  <a:lnTo>
                    <a:pt x="49" y="0"/>
                  </a:lnTo>
                  <a:lnTo>
                    <a:pt x="57" y="1"/>
                  </a:lnTo>
                  <a:lnTo>
                    <a:pt x="67" y="3"/>
                  </a:lnTo>
                  <a:lnTo>
                    <a:pt x="80" y="5"/>
                  </a:lnTo>
                  <a:lnTo>
                    <a:pt x="92" y="7"/>
                  </a:lnTo>
                  <a:lnTo>
                    <a:pt x="103" y="9"/>
                  </a:lnTo>
                  <a:lnTo>
                    <a:pt x="111" y="12"/>
                  </a:lnTo>
                  <a:lnTo>
                    <a:pt x="113" y="14"/>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596"/>
            <p:cNvSpPr>
              <a:spLocks/>
            </p:cNvSpPr>
            <p:nvPr/>
          </p:nvSpPr>
          <p:spPr bwMode="auto">
            <a:xfrm>
              <a:off x="1150938" y="5238751"/>
              <a:ext cx="222250" cy="528638"/>
            </a:xfrm>
            <a:custGeom>
              <a:avLst/>
              <a:gdLst>
                <a:gd name="T0" fmla="*/ 162 w 280"/>
                <a:gd name="T1" fmla="*/ 26 h 665"/>
                <a:gd name="T2" fmla="*/ 127 w 280"/>
                <a:gd name="T3" fmla="*/ 47 h 665"/>
                <a:gd name="T4" fmla="*/ 99 w 280"/>
                <a:gd name="T5" fmla="*/ 62 h 665"/>
                <a:gd name="T6" fmla="*/ 76 w 280"/>
                <a:gd name="T7" fmla="*/ 73 h 665"/>
                <a:gd name="T8" fmla="*/ 58 w 280"/>
                <a:gd name="T9" fmla="*/ 86 h 665"/>
                <a:gd name="T10" fmla="*/ 43 w 280"/>
                <a:gd name="T11" fmla="*/ 101 h 665"/>
                <a:gd name="T12" fmla="*/ 30 w 280"/>
                <a:gd name="T13" fmla="*/ 121 h 665"/>
                <a:gd name="T14" fmla="*/ 19 w 280"/>
                <a:gd name="T15" fmla="*/ 148 h 665"/>
                <a:gd name="T16" fmla="*/ 6 w 280"/>
                <a:gd name="T17" fmla="*/ 186 h 665"/>
                <a:gd name="T18" fmla="*/ 1 w 280"/>
                <a:gd name="T19" fmla="*/ 238 h 665"/>
                <a:gd name="T20" fmla="*/ 0 w 280"/>
                <a:gd name="T21" fmla="*/ 288 h 665"/>
                <a:gd name="T22" fmla="*/ 1 w 280"/>
                <a:gd name="T23" fmla="*/ 335 h 665"/>
                <a:gd name="T24" fmla="*/ 6 w 280"/>
                <a:gd name="T25" fmla="*/ 380 h 665"/>
                <a:gd name="T26" fmla="*/ 13 w 280"/>
                <a:gd name="T27" fmla="*/ 425 h 665"/>
                <a:gd name="T28" fmla="*/ 23 w 280"/>
                <a:gd name="T29" fmla="*/ 469 h 665"/>
                <a:gd name="T30" fmla="*/ 37 w 280"/>
                <a:gd name="T31" fmla="*/ 512 h 665"/>
                <a:gd name="T32" fmla="*/ 53 w 280"/>
                <a:gd name="T33" fmla="*/ 557 h 665"/>
                <a:gd name="T34" fmla="*/ 99 w 280"/>
                <a:gd name="T35" fmla="*/ 665 h 665"/>
                <a:gd name="T36" fmla="*/ 82 w 280"/>
                <a:gd name="T37" fmla="*/ 598 h 665"/>
                <a:gd name="T38" fmla="*/ 66 w 280"/>
                <a:gd name="T39" fmla="*/ 533 h 665"/>
                <a:gd name="T40" fmla="*/ 53 w 280"/>
                <a:gd name="T41" fmla="*/ 469 h 665"/>
                <a:gd name="T42" fmla="*/ 45 w 280"/>
                <a:gd name="T43" fmla="*/ 404 h 665"/>
                <a:gd name="T44" fmla="*/ 43 w 280"/>
                <a:gd name="T45" fmla="*/ 340 h 665"/>
                <a:gd name="T46" fmla="*/ 48 w 280"/>
                <a:gd name="T47" fmla="*/ 276 h 665"/>
                <a:gd name="T48" fmla="*/ 63 w 280"/>
                <a:gd name="T49" fmla="*/ 212 h 665"/>
                <a:gd name="T50" fmla="*/ 87 w 280"/>
                <a:gd name="T51" fmla="*/ 146 h 665"/>
                <a:gd name="T52" fmla="*/ 87 w 280"/>
                <a:gd name="T53" fmla="*/ 200 h 665"/>
                <a:gd name="T54" fmla="*/ 129 w 280"/>
                <a:gd name="T55" fmla="*/ 122 h 665"/>
                <a:gd name="T56" fmla="*/ 128 w 280"/>
                <a:gd name="T57" fmla="*/ 99 h 665"/>
                <a:gd name="T58" fmla="*/ 129 w 280"/>
                <a:gd name="T59" fmla="*/ 83 h 665"/>
                <a:gd name="T60" fmla="*/ 132 w 280"/>
                <a:gd name="T61" fmla="*/ 71 h 665"/>
                <a:gd name="T62" fmla="*/ 136 w 280"/>
                <a:gd name="T63" fmla="*/ 64 h 665"/>
                <a:gd name="T64" fmla="*/ 144 w 280"/>
                <a:gd name="T65" fmla="*/ 57 h 665"/>
                <a:gd name="T66" fmla="*/ 155 w 280"/>
                <a:gd name="T67" fmla="*/ 50 h 665"/>
                <a:gd name="T68" fmla="*/ 169 w 280"/>
                <a:gd name="T69" fmla="*/ 42 h 665"/>
                <a:gd name="T70" fmla="*/ 186 w 280"/>
                <a:gd name="T71" fmla="*/ 28 h 665"/>
                <a:gd name="T72" fmla="*/ 280 w 280"/>
                <a:gd name="T73" fmla="*/ 5 h 665"/>
                <a:gd name="T74" fmla="*/ 234 w 280"/>
                <a:gd name="T75" fmla="*/ 0 h 665"/>
                <a:gd name="T76" fmla="*/ 232 w 280"/>
                <a:gd name="T77" fmla="*/ 0 h 665"/>
                <a:gd name="T78" fmla="*/ 225 w 280"/>
                <a:gd name="T79" fmla="*/ 1 h 665"/>
                <a:gd name="T80" fmla="*/ 216 w 280"/>
                <a:gd name="T81" fmla="*/ 3 h 665"/>
                <a:gd name="T82" fmla="*/ 204 w 280"/>
                <a:gd name="T83" fmla="*/ 5 h 665"/>
                <a:gd name="T84" fmla="*/ 193 w 280"/>
                <a:gd name="T85" fmla="*/ 9 h 665"/>
                <a:gd name="T86" fmla="*/ 180 w 280"/>
                <a:gd name="T87" fmla="*/ 13 h 665"/>
                <a:gd name="T88" fmla="*/ 170 w 280"/>
                <a:gd name="T89" fmla="*/ 19 h 665"/>
                <a:gd name="T90" fmla="*/ 162 w 280"/>
                <a:gd name="T91" fmla="*/ 26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0" h="665">
                  <a:moveTo>
                    <a:pt x="162" y="26"/>
                  </a:moveTo>
                  <a:lnTo>
                    <a:pt x="127" y="47"/>
                  </a:lnTo>
                  <a:lnTo>
                    <a:pt x="99" y="62"/>
                  </a:lnTo>
                  <a:lnTo>
                    <a:pt x="76" y="73"/>
                  </a:lnTo>
                  <a:lnTo>
                    <a:pt x="58" y="86"/>
                  </a:lnTo>
                  <a:lnTo>
                    <a:pt x="43" y="101"/>
                  </a:lnTo>
                  <a:lnTo>
                    <a:pt x="30" y="121"/>
                  </a:lnTo>
                  <a:lnTo>
                    <a:pt x="19" y="148"/>
                  </a:lnTo>
                  <a:lnTo>
                    <a:pt x="6" y="186"/>
                  </a:lnTo>
                  <a:lnTo>
                    <a:pt x="1" y="238"/>
                  </a:lnTo>
                  <a:lnTo>
                    <a:pt x="0" y="288"/>
                  </a:lnTo>
                  <a:lnTo>
                    <a:pt x="1" y="335"/>
                  </a:lnTo>
                  <a:lnTo>
                    <a:pt x="6" y="380"/>
                  </a:lnTo>
                  <a:lnTo>
                    <a:pt x="13" y="425"/>
                  </a:lnTo>
                  <a:lnTo>
                    <a:pt x="23" y="469"/>
                  </a:lnTo>
                  <a:lnTo>
                    <a:pt x="37" y="512"/>
                  </a:lnTo>
                  <a:lnTo>
                    <a:pt x="53" y="557"/>
                  </a:lnTo>
                  <a:lnTo>
                    <a:pt x="99" y="665"/>
                  </a:lnTo>
                  <a:lnTo>
                    <a:pt x="82" y="598"/>
                  </a:lnTo>
                  <a:lnTo>
                    <a:pt x="66" y="533"/>
                  </a:lnTo>
                  <a:lnTo>
                    <a:pt x="53" y="469"/>
                  </a:lnTo>
                  <a:lnTo>
                    <a:pt x="45" y="404"/>
                  </a:lnTo>
                  <a:lnTo>
                    <a:pt x="43" y="340"/>
                  </a:lnTo>
                  <a:lnTo>
                    <a:pt x="48" y="276"/>
                  </a:lnTo>
                  <a:lnTo>
                    <a:pt x="63" y="212"/>
                  </a:lnTo>
                  <a:lnTo>
                    <a:pt x="87" y="146"/>
                  </a:lnTo>
                  <a:lnTo>
                    <a:pt x="87" y="200"/>
                  </a:lnTo>
                  <a:lnTo>
                    <a:pt x="129" y="122"/>
                  </a:lnTo>
                  <a:lnTo>
                    <a:pt x="128" y="99"/>
                  </a:lnTo>
                  <a:lnTo>
                    <a:pt x="129" y="83"/>
                  </a:lnTo>
                  <a:lnTo>
                    <a:pt x="132" y="71"/>
                  </a:lnTo>
                  <a:lnTo>
                    <a:pt x="136" y="64"/>
                  </a:lnTo>
                  <a:lnTo>
                    <a:pt x="144" y="57"/>
                  </a:lnTo>
                  <a:lnTo>
                    <a:pt x="155" y="50"/>
                  </a:lnTo>
                  <a:lnTo>
                    <a:pt x="169" y="42"/>
                  </a:lnTo>
                  <a:lnTo>
                    <a:pt x="186" y="28"/>
                  </a:lnTo>
                  <a:lnTo>
                    <a:pt x="280" y="5"/>
                  </a:lnTo>
                  <a:lnTo>
                    <a:pt x="234" y="0"/>
                  </a:lnTo>
                  <a:lnTo>
                    <a:pt x="232" y="0"/>
                  </a:lnTo>
                  <a:lnTo>
                    <a:pt x="225" y="1"/>
                  </a:lnTo>
                  <a:lnTo>
                    <a:pt x="216" y="3"/>
                  </a:lnTo>
                  <a:lnTo>
                    <a:pt x="204" y="5"/>
                  </a:lnTo>
                  <a:lnTo>
                    <a:pt x="193" y="9"/>
                  </a:lnTo>
                  <a:lnTo>
                    <a:pt x="180" y="13"/>
                  </a:lnTo>
                  <a:lnTo>
                    <a:pt x="170" y="19"/>
                  </a:lnTo>
                  <a:lnTo>
                    <a:pt x="162" y="26"/>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597"/>
            <p:cNvSpPr>
              <a:spLocks/>
            </p:cNvSpPr>
            <p:nvPr/>
          </p:nvSpPr>
          <p:spPr bwMode="auto">
            <a:xfrm>
              <a:off x="1303338" y="5233988"/>
              <a:ext cx="153987" cy="84138"/>
            </a:xfrm>
            <a:custGeom>
              <a:avLst/>
              <a:gdLst>
                <a:gd name="T0" fmla="*/ 67 w 195"/>
                <a:gd name="T1" fmla="*/ 4 h 106"/>
                <a:gd name="T2" fmla="*/ 140 w 195"/>
                <a:gd name="T3" fmla="*/ 11 h 106"/>
                <a:gd name="T4" fmla="*/ 195 w 195"/>
                <a:gd name="T5" fmla="*/ 51 h 106"/>
                <a:gd name="T6" fmla="*/ 93 w 195"/>
                <a:gd name="T7" fmla="*/ 45 h 106"/>
                <a:gd name="T8" fmla="*/ 40 w 195"/>
                <a:gd name="T9" fmla="*/ 66 h 106"/>
                <a:gd name="T10" fmla="*/ 0 w 195"/>
                <a:gd name="T11" fmla="*/ 106 h 106"/>
                <a:gd name="T12" fmla="*/ 14 w 195"/>
                <a:gd name="T13" fmla="*/ 59 h 106"/>
                <a:gd name="T14" fmla="*/ 100 w 195"/>
                <a:gd name="T15" fmla="*/ 31 h 106"/>
                <a:gd name="T16" fmla="*/ 94 w 195"/>
                <a:gd name="T17" fmla="*/ 24 h 106"/>
                <a:gd name="T18" fmla="*/ 84 w 195"/>
                <a:gd name="T19" fmla="*/ 10 h 106"/>
                <a:gd name="T20" fmla="*/ 72 w 195"/>
                <a:gd name="T21" fmla="*/ 0 h 106"/>
                <a:gd name="T22" fmla="*/ 67 w 195"/>
                <a:gd name="T23"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06">
                  <a:moveTo>
                    <a:pt x="67" y="4"/>
                  </a:moveTo>
                  <a:lnTo>
                    <a:pt x="140" y="11"/>
                  </a:lnTo>
                  <a:lnTo>
                    <a:pt x="195" y="51"/>
                  </a:lnTo>
                  <a:lnTo>
                    <a:pt x="93" y="45"/>
                  </a:lnTo>
                  <a:lnTo>
                    <a:pt x="40" y="66"/>
                  </a:lnTo>
                  <a:lnTo>
                    <a:pt x="0" y="106"/>
                  </a:lnTo>
                  <a:lnTo>
                    <a:pt x="14" y="59"/>
                  </a:lnTo>
                  <a:lnTo>
                    <a:pt x="100" y="31"/>
                  </a:lnTo>
                  <a:lnTo>
                    <a:pt x="94" y="24"/>
                  </a:lnTo>
                  <a:lnTo>
                    <a:pt x="84" y="10"/>
                  </a:lnTo>
                  <a:lnTo>
                    <a:pt x="72" y="0"/>
                  </a:lnTo>
                  <a:lnTo>
                    <a:pt x="67" y="4"/>
                  </a:lnTo>
                  <a:close/>
                </a:path>
              </a:pathLst>
            </a:custGeom>
            <a:solidFill>
              <a:srgbClr val="FF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598"/>
            <p:cNvSpPr>
              <a:spLocks/>
            </p:cNvSpPr>
            <p:nvPr/>
          </p:nvSpPr>
          <p:spPr bwMode="auto">
            <a:xfrm>
              <a:off x="1485900" y="5251451"/>
              <a:ext cx="95250" cy="82550"/>
            </a:xfrm>
            <a:custGeom>
              <a:avLst/>
              <a:gdLst>
                <a:gd name="T0" fmla="*/ 0 w 120"/>
                <a:gd name="T1" fmla="*/ 7 h 102"/>
                <a:gd name="T2" fmla="*/ 21 w 120"/>
                <a:gd name="T3" fmla="*/ 0 h 102"/>
                <a:gd name="T4" fmla="*/ 59 w 120"/>
                <a:gd name="T5" fmla="*/ 7 h 102"/>
                <a:gd name="T6" fmla="*/ 99 w 120"/>
                <a:gd name="T7" fmla="*/ 47 h 102"/>
                <a:gd name="T8" fmla="*/ 120 w 120"/>
                <a:gd name="T9" fmla="*/ 102 h 102"/>
                <a:gd name="T10" fmla="*/ 99 w 120"/>
                <a:gd name="T11" fmla="*/ 57 h 102"/>
                <a:gd name="T12" fmla="*/ 45 w 120"/>
                <a:gd name="T13" fmla="*/ 17 h 102"/>
                <a:gd name="T14" fmla="*/ 43 w 120"/>
                <a:gd name="T15" fmla="*/ 16 h 102"/>
                <a:gd name="T16" fmla="*/ 37 w 120"/>
                <a:gd name="T17" fmla="*/ 14 h 102"/>
                <a:gd name="T18" fmla="*/ 30 w 120"/>
                <a:gd name="T19" fmla="*/ 11 h 102"/>
                <a:gd name="T20" fmla="*/ 21 w 120"/>
                <a:gd name="T21" fmla="*/ 8 h 102"/>
                <a:gd name="T22" fmla="*/ 13 w 120"/>
                <a:gd name="T23" fmla="*/ 6 h 102"/>
                <a:gd name="T24" fmla="*/ 6 w 120"/>
                <a:gd name="T25" fmla="*/ 4 h 102"/>
                <a:gd name="T26" fmla="*/ 1 w 120"/>
                <a:gd name="T27" fmla="*/ 4 h 102"/>
                <a:gd name="T28" fmla="*/ 0 w 120"/>
                <a:gd name="T29" fmla="*/ 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02">
                  <a:moveTo>
                    <a:pt x="0" y="7"/>
                  </a:moveTo>
                  <a:lnTo>
                    <a:pt x="21" y="0"/>
                  </a:lnTo>
                  <a:lnTo>
                    <a:pt x="59" y="7"/>
                  </a:lnTo>
                  <a:lnTo>
                    <a:pt x="99" y="47"/>
                  </a:lnTo>
                  <a:lnTo>
                    <a:pt x="120" y="102"/>
                  </a:lnTo>
                  <a:lnTo>
                    <a:pt x="99" y="57"/>
                  </a:lnTo>
                  <a:lnTo>
                    <a:pt x="45" y="17"/>
                  </a:lnTo>
                  <a:lnTo>
                    <a:pt x="43" y="16"/>
                  </a:lnTo>
                  <a:lnTo>
                    <a:pt x="37" y="14"/>
                  </a:lnTo>
                  <a:lnTo>
                    <a:pt x="30" y="11"/>
                  </a:lnTo>
                  <a:lnTo>
                    <a:pt x="21" y="8"/>
                  </a:lnTo>
                  <a:lnTo>
                    <a:pt x="13" y="6"/>
                  </a:lnTo>
                  <a:lnTo>
                    <a:pt x="6" y="4"/>
                  </a:lnTo>
                  <a:lnTo>
                    <a:pt x="1" y="4"/>
                  </a:lnTo>
                  <a:lnTo>
                    <a:pt x="0" y="7"/>
                  </a:lnTo>
                  <a:close/>
                </a:path>
              </a:pathLst>
            </a:custGeom>
            <a:solidFill>
              <a:srgbClr val="FF4C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599"/>
            <p:cNvSpPr>
              <a:spLocks/>
            </p:cNvSpPr>
            <p:nvPr/>
          </p:nvSpPr>
          <p:spPr bwMode="auto">
            <a:xfrm>
              <a:off x="1393825" y="5303838"/>
              <a:ext cx="133350" cy="65088"/>
            </a:xfrm>
            <a:custGeom>
              <a:avLst/>
              <a:gdLst>
                <a:gd name="T0" fmla="*/ 17 w 167"/>
                <a:gd name="T1" fmla="*/ 4 h 82"/>
                <a:gd name="T2" fmla="*/ 51 w 167"/>
                <a:gd name="T3" fmla="*/ 11 h 82"/>
                <a:gd name="T4" fmla="*/ 92 w 167"/>
                <a:gd name="T5" fmla="*/ 0 h 82"/>
                <a:gd name="T6" fmla="*/ 112 w 167"/>
                <a:gd name="T7" fmla="*/ 4 h 82"/>
                <a:gd name="T8" fmla="*/ 157 w 167"/>
                <a:gd name="T9" fmla="*/ 42 h 82"/>
                <a:gd name="T10" fmla="*/ 167 w 167"/>
                <a:gd name="T11" fmla="*/ 73 h 82"/>
                <a:gd name="T12" fmla="*/ 106 w 167"/>
                <a:gd name="T13" fmla="*/ 21 h 82"/>
                <a:gd name="T14" fmla="*/ 78 w 167"/>
                <a:gd name="T15" fmla="*/ 35 h 82"/>
                <a:gd name="T16" fmla="*/ 75 w 167"/>
                <a:gd name="T17" fmla="*/ 82 h 82"/>
                <a:gd name="T18" fmla="*/ 44 w 167"/>
                <a:gd name="T19" fmla="*/ 49 h 82"/>
                <a:gd name="T20" fmla="*/ 35 w 167"/>
                <a:gd name="T21" fmla="*/ 25 h 82"/>
                <a:gd name="T22" fmla="*/ 0 w 167"/>
                <a:gd name="T23" fmla="*/ 13 h 82"/>
                <a:gd name="T24" fmla="*/ 17 w 167"/>
                <a:gd name="T25" fmla="*/ 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 h="82">
                  <a:moveTo>
                    <a:pt x="17" y="4"/>
                  </a:moveTo>
                  <a:lnTo>
                    <a:pt x="51" y="11"/>
                  </a:lnTo>
                  <a:lnTo>
                    <a:pt x="92" y="0"/>
                  </a:lnTo>
                  <a:lnTo>
                    <a:pt x="112" y="4"/>
                  </a:lnTo>
                  <a:lnTo>
                    <a:pt x="157" y="42"/>
                  </a:lnTo>
                  <a:lnTo>
                    <a:pt x="167" y="73"/>
                  </a:lnTo>
                  <a:lnTo>
                    <a:pt x="106" y="21"/>
                  </a:lnTo>
                  <a:lnTo>
                    <a:pt x="78" y="35"/>
                  </a:lnTo>
                  <a:lnTo>
                    <a:pt x="75" y="82"/>
                  </a:lnTo>
                  <a:lnTo>
                    <a:pt x="44" y="49"/>
                  </a:lnTo>
                  <a:lnTo>
                    <a:pt x="35" y="25"/>
                  </a:lnTo>
                  <a:lnTo>
                    <a:pt x="0" y="13"/>
                  </a:lnTo>
                  <a:lnTo>
                    <a:pt x="17" y="4"/>
                  </a:lnTo>
                  <a:close/>
                </a:path>
              </a:pathLst>
            </a:custGeom>
            <a:solidFill>
              <a:srgbClr val="5963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600"/>
            <p:cNvSpPr>
              <a:spLocks/>
            </p:cNvSpPr>
            <p:nvPr/>
          </p:nvSpPr>
          <p:spPr bwMode="auto">
            <a:xfrm>
              <a:off x="1233488" y="5378451"/>
              <a:ext cx="38100" cy="185738"/>
            </a:xfrm>
            <a:custGeom>
              <a:avLst/>
              <a:gdLst>
                <a:gd name="T0" fmla="*/ 41 w 48"/>
                <a:gd name="T1" fmla="*/ 0 h 235"/>
                <a:gd name="T2" fmla="*/ 48 w 48"/>
                <a:gd name="T3" fmla="*/ 60 h 235"/>
                <a:gd name="T4" fmla="*/ 48 w 48"/>
                <a:gd name="T5" fmla="*/ 107 h 235"/>
                <a:gd name="T6" fmla="*/ 34 w 48"/>
                <a:gd name="T7" fmla="*/ 235 h 235"/>
                <a:gd name="T8" fmla="*/ 0 w 48"/>
                <a:gd name="T9" fmla="*/ 140 h 235"/>
                <a:gd name="T10" fmla="*/ 0 w 48"/>
                <a:gd name="T11" fmla="*/ 36 h 235"/>
                <a:gd name="T12" fmla="*/ 41 w 48"/>
                <a:gd name="T13" fmla="*/ 0 h 235"/>
              </a:gdLst>
              <a:ahLst/>
              <a:cxnLst>
                <a:cxn ang="0">
                  <a:pos x="T0" y="T1"/>
                </a:cxn>
                <a:cxn ang="0">
                  <a:pos x="T2" y="T3"/>
                </a:cxn>
                <a:cxn ang="0">
                  <a:pos x="T4" y="T5"/>
                </a:cxn>
                <a:cxn ang="0">
                  <a:pos x="T6" y="T7"/>
                </a:cxn>
                <a:cxn ang="0">
                  <a:pos x="T8" y="T9"/>
                </a:cxn>
                <a:cxn ang="0">
                  <a:pos x="T10" y="T11"/>
                </a:cxn>
                <a:cxn ang="0">
                  <a:pos x="T12" y="T13"/>
                </a:cxn>
              </a:cxnLst>
              <a:rect l="0" t="0" r="r" b="b"/>
              <a:pathLst>
                <a:path w="48" h="235">
                  <a:moveTo>
                    <a:pt x="41" y="0"/>
                  </a:moveTo>
                  <a:lnTo>
                    <a:pt x="48" y="60"/>
                  </a:lnTo>
                  <a:lnTo>
                    <a:pt x="48" y="107"/>
                  </a:lnTo>
                  <a:lnTo>
                    <a:pt x="34" y="235"/>
                  </a:lnTo>
                  <a:lnTo>
                    <a:pt x="0" y="140"/>
                  </a:lnTo>
                  <a:lnTo>
                    <a:pt x="0" y="36"/>
                  </a:lnTo>
                  <a:lnTo>
                    <a:pt x="41" y="0"/>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601"/>
            <p:cNvSpPr>
              <a:spLocks/>
            </p:cNvSpPr>
            <p:nvPr/>
          </p:nvSpPr>
          <p:spPr bwMode="auto">
            <a:xfrm>
              <a:off x="1235075" y="5384801"/>
              <a:ext cx="34925" cy="173038"/>
            </a:xfrm>
            <a:custGeom>
              <a:avLst/>
              <a:gdLst>
                <a:gd name="T0" fmla="*/ 36 w 43"/>
                <a:gd name="T1" fmla="*/ 0 h 219"/>
                <a:gd name="T2" fmla="*/ 39 w 43"/>
                <a:gd name="T3" fmla="*/ 14 h 219"/>
                <a:gd name="T4" fmla="*/ 40 w 43"/>
                <a:gd name="T5" fmla="*/ 28 h 219"/>
                <a:gd name="T6" fmla="*/ 42 w 43"/>
                <a:gd name="T7" fmla="*/ 41 h 219"/>
                <a:gd name="T8" fmla="*/ 43 w 43"/>
                <a:gd name="T9" fmla="*/ 54 h 219"/>
                <a:gd name="T10" fmla="*/ 43 w 43"/>
                <a:gd name="T11" fmla="*/ 66 h 219"/>
                <a:gd name="T12" fmla="*/ 43 w 43"/>
                <a:gd name="T13" fmla="*/ 77 h 219"/>
                <a:gd name="T14" fmla="*/ 43 w 43"/>
                <a:gd name="T15" fmla="*/ 89 h 219"/>
                <a:gd name="T16" fmla="*/ 43 w 43"/>
                <a:gd name="T17" fmla="*/ 100 h 219"/>
                <a:gd name="T18" fmla="*/ 40 w 43"/>
                <a:gd name="T19" fmla="*/ 130 h 219"/>
                <a:gd name="T20" fmla="*/ 38 w 43"/>
                <a:gd name="T21" fmla="*/ 159 h 219"/>
                <a:gd name="T22" fmla="*/ 34 w 43"/>
                <a:gd name="T23" fmla="*/ 189 h 219"/>
                <a:gd name="T24" fmla="*/ 31 w 43"/>
                <a:gd name="T25" fmla="*/ 219 h 219"/>
                <a:gd name="T26" fmla="*/ 23 w 43"/>
                <a:gd name="T27" fmla="*/ 197 h 219"/>
                <a:gd name="T28" fmla="*/ 16 w 43"/>
                <a:gd name="T29" fmla="*/ 175 h 219"/>
                <a:gd name="T30" fmla="*/ 8 w 43"/>
                <a:gd name="T31" fmla="*/ 153 h 219"/>
                <a:gd name="T32" fmla="*/ 0 w 43"/>
                <a:gd name="T33" fmla="*/ 131 h 219"/>
                <a:gd name="T34" fmla="*/ 0 w 43"/>
                <a:gd name="T35" fmla="*/ 107 h 219"/>
                <a:gd name="T36" fmla="*/ 0 w 43"/>
                <a:gd name="T37" fmla="*/ 83 h 219"/>
                <a:gd name="T38" fmla="*/ 0 w 43"/>
                <a:gd name="T39" fmla="*/ 59 h 219"/>
                <a:gd name="T40" fmla="*/ 0 w 43"/>
                <a:gd name="T41" fmla="*/ 33 h 219"/>
                <a:gd name="T42" fmla="*/ 4 w 43"/>
                <a:gd name="T43" fmla="*/ 30 h 219"/>
                <a:gd name="T44" fmla="*/ 9 w 43"/>
                <a:gd name="T45" fmla="*/ 25 h 219"/>
                <a:gd name="T46" fmla="*/ 13 w 43"/>
                <a:gd name="T47" fmla="*/ 22 h 219"/>
                <a:gd name="T48" fmla="*/ 18 w 43"/>
                <a:gd name="T49" fmla="*/ 17 h 219"/>
                <a:gd name="T50" fmla="*/ 23 w 43"/>
                <a:gd name="T51" fmla="*/ 13 h 219"/>
                <a:gd name="T52" fmla="*/ 27 w 43"/>
                <a:gd name="T53" fmla="*/ 8 h 219"/>
                <a:gd name="T54" fmla="*/ 32 w 43"/>
                <a:gd name="T55" fmla="*/ 4 h 219"/>
                <a:gd name="T56" fmla="*/ 36 w 43"/>
                <a:gd name="T5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219">
                  <a:moveTo>
                    <a:pt x="36" y="0"/>
                  </a:moveTo>
                  <a:lnTo>
                    <a:pt x="39" y="14"/>
                  </a:lnTo>
                  <a:lnTo>
                    <a:pt x="40" y="28"/>
                  </a:lnTo>
                  <a:lnTo>
                    <a:pt x="42" y="41"/>
                  </a:lnTo>
                  <a:lnTo>
                    <a:pt x="43" y="54"/>
                  </a:lnTo>
                  <a:lnTo>
                    <a:pt x="43" y="66"/>
                  </a:lnTo>
                  <a:lnTo>
                    <a:pt x="43" y="77"/>
                  </a:lnTo>
                  <a:lnTo>
                    <a:pt x="43" y="89"/>
                  </a:lnTo>
                  <a:lnTo>
                    <a:pt x="43" y="100"/>
                  </a:lnTo>
                  <a:lnTo>
                    <a:pt x="40" y="130"/>
                  </a:lnTo>
                  <a:lnTo>
                    <a:pt x="38" y="159"/>
                  </a:lnTo>
                  <a:lnTo>
                    <a:pt x="34" y="189"/>
                  </a:lnTo>
                  <a:lnTo>
                    <a:pt x="31" y="219"/>
                  </a:lnTo>
                  <a:lnTo>
                    <a:pt x="23" y="197"/>
                  </a:lnTo>
                  <a:lnTo>
                    <a:pt x="16" y="175"/>
                  </a:lnTo>
                  <a:lnTo>
                    <a:pt x="8" y="153"/>
                  </a:lnTo>
                  <a:lnTo>
                    <a:pt x="0" y="131"/>
                  </a:lnTo>
                  <a:lnTo>
                    <a:pt x="0" y="107"/>
                  </a:lnTo>
                  <a:lnTo>
                    <a:pt x="0" y="83"/>
                  </a:lnTo>
                  <a:lnTo>
                    <a:pt x="0" y="59"/>
                  </a:lnTo>
                  <a:lnTo>
                    <a:pt x="0" y="33"/>
                  </a:lnTo>
                  <a:lnTo>
                    <a:pt x="4" y="30"/>
                  </a:lnTo>
                  <a:lnTo>
                    <a:pt x="9" y="25"/>
                  </a:lnTo>
                  <a:lnTo>
                    <a:pt x="13" y="22"/>
                  </a:lnTo>
                  <a:lnTo>
                    <a:pt x="18" y="17"/>
                  </a:lnTo>
                  <a:lnTo>
                    <a:pt x="23" y="13"/>
                  </a:lnTo>
                  <a:lnTo>
                    <a:pt x="27" y="8"/>
                  </a:lnTo>
                  <a:lnTo>
                    <a:pt x="32" y="4"/>
                  </a:lnTo>
                  <a:lnTo>
                    <a:pt x="36" y="0"/>
                  </a:lnTo>
                  <a:close/>
                </a:path>
              </a:pathLst>
            </a:custGeom>
            <a:solidFill>
              <a:srgbClr val="C4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602"/>
            <p:cNvSpPr>
              <a:spLocks/>
            </p:cNvSpPr>
            <p:nvPr/>
          </p:nvSpPr>
          <p:spPr bwMode="auto">
            <a:xfrm>
              <a:off x="1236663" y="5391151"/>
              <a:ext cx="31750" cy="160338"/>
            </a:xfrm>
            <a:custGeom>
              <a:avLst/>
              <a:gdLst>
                <a:gd name="T0" fmla="*/ 34 w 40"/>
                <a:gd name="T1" fmla="*/ 0 h 203"/>
                <a:gd name="T2" fmla="*/ 35 w 40"/>
                <a:gd name="T3" fmla="*/ 13 h 203"/>
                <a:gd name="T4" fmla="*/ 38 w 40"/>
                <a:gd name="T5" fmla="*/ 25 h 203"/>
                <a:gd name="T6" fmla="*/ 39 w 40"/>
                <a:gd name="T7" fmla="*/ 39 h 203"/>
                <a:gd name="T8" fmla="*/ 40 w 40"/>
                <a:gd name="T9" fmla="*/ 52 h 203"/>
                <a:gd name="T10" fmla="*/ 40 w 40"/>
                <a:gd name="T11" fmla="*/ 62 h 203"/>
                <a:gd name="T12" fmla="*/ 40 w 40"/>
                <a:gd name="T13" fmla="*/ 73 h 203"/>
                <a:gd name="T14" fmla="*/ 40 w 40"/>
                <a:gd name="T15" fmla="*/ 83 h 203"/>
                <a:gd name="T16" fmla="*/ 40 w 40"/>
                <a:gd name="T17" fmla="*/ 92 h 203"/>
                <a:gd name="T18" fmla="*/ 38 w 40"/>
                <a:gd name="T19" fmla="*/ 120 h 203"/>
                <a:gd name="T20" fmla="*/ 34 w 40"/>
                <a:gd name="T21" fmla="*/ 147 h 203"/>
                <a:gd name="T22" fmla="*/ 32 w 40"/>
                <a:gd name="T23" fmla="*/ 175 h 203"/>
                <a:gd name="T24" fmla="*/ 29 w 40"/>
                <a:gd name="T25" fmla="*/ 203 h 203"/>
                <a:gd name="T26" fmla="*/ 22 w 40"/>
                <a:gd name="T27" fmla="*/ 183 h 203"/>
                <a:gd name="T28" fmla="*/ 15 w 40"/>
                <a:gd name="T29" fmla="*/ 162 h 203"/>
                <a:gd name="T30" fmla="*/ 8 w 40"/>
                <a:gd name="T31" fmla="*/ 142 h 203"/>
                <a:gd name="T32" fmla="*/ 0 w 40"/>
                <a:gd name="T33" fmla="*/ 122 h 203"/>
                <a:gd name="T34" fmla="*/ 0 w 40"/>
                <a:gd name="T35" fmla="*/ 99 h 203"/>
                <a:gd name="T36" fmla="*/ 0 w 40"/>
                <a:gd name="T37" fmla="*/ 77 h 203"/>
                <a:gd name="T38" fmla="*/ 0 w 40"/>
                <a:gd name="T39" fmla="*/ 54 h 203"/>
                <a:gd name="T40" fmla="*/ 0 w 40"/>
                <a:gd name="T41" fmla="*/ 32 h 203"/>
                <a:gd name="T42" fmla="*/ 4 w 40"/>
                <a:gd name="T43" fmla="*/ 29 h 203"/>
                <a:gd name="T44" fmla="*/ 9 w 40"/>
                <a:gd name="T45" fmla="*/ 24 h 203"/>
                <a:gd name="T46" fmla="*/ 12 w 40"/>
                <a:gd name="T47" fmla="*/ 21 h 203"/>
                <a:gd name="T48" fmla="*/ 17 w 40"/>
                <a:gd name="T49" fmla="*/ 16 h 203"/>
                <a:gd name="T50" fmla="*/ 22 w 40"/>
                <a:gd name="T51" fmla="*/ 11 h 203"/>
                <a:gd name="T52" fmla="*/ 26 w 40"/>
                <a:gd name="T53" fmla="*/ 8 h 203"/>
                <a:gd name="T54" fmla="*/ 30 w 40"/>
                <a:gd name="T55" fmla="*/ 3 h 203"/>
                <a:gd name="T56" fmla="*/ 34 w 40"/>
                <a:gd name="T5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203">
                  <a:moveTo>
                    <a:pt x="34" y="0"/>
                  </a:moveTo>
                  <a:lnTo>
                    <a:pt x="35" y="13"/>
                  </a:lnTo>
                  <a:lnTo>
                    <a:pt x="38" y="25"/>
                  </a:lnTo>
                  <a:lnTo>
                    <a:pt x="39" y="39"/>
                  </a:lnTo>
                  <a:lnTo>
                    <a:pt x="40" y="52"/>
                  </a:lnTo>
                  <a:lnTo>
                    <a:pt x="40" y="62"/>
                  </a:lnTo>
                  <a:lnTo>
                    <a:pt x="40" y="73"/>
                  </a:lnTo>
                  <a:lnTo>
                    <a:pt x="40" y="83"/>
                  </a:lnTo>
                  <a:lnTo>
                    <a:pt x="40" y="92"/>
                  </a:lnTo>
                  <a:lnTo>
                    <a:pt x="38" y="120"/>
                  </a:lnTo>
                  <a:lnTo>
                    <a:pt x="34" y="147"/>
                  </a:lnTo>
                  <a:lnTo>
                    <a:pt x="32" y="175"/>
                  </a:lnTo>
                  <a:lnTo>
                    <a:pt x="29" y="203"/>
                  </a:lnTo>
                  <a:lnTo>
                    <a:pt x="22" y="183"/>
                  </a:lnTo>
                  <a:lnTo>
                    <a:pt x="15" y="162"/>
                  </a:lnTo>
                  <a:lnTo>
                    <a:pt x="8" y="142"/>
                  </a:lnTo>
                  <a:lnTo>
                    <a:pt x="0" y="122"/>
                  </a:lnTo>
                  <a:lnTo>
                    <a:pt x="0" y="99"/>
                  </a:lnTo>
                  <a:lnTo>
                    <a:pt x="0" y="77"/>
                  </a:lnTo>
                  <a:lnTo>
                    <a:pt x="0" y="54"/>
                  </a:lnTo>
                  <a:lnTo>
                    <a:pt x="0" y="32"/>
                  </a:lnTo>
                  <a:lnTo>
                    <a:pt x="4" y="29"/>
                  </a:lnTo>
                  <a:lnTo>
                    <a:pt x="9" y="24"/>
                  </a:lnTo>
                  <a:lnTo>
                    <a:pt x="12" y="21"/>
                  </a:lnTo>
                  <a:lnTo>
                    <a:pt x="17" y="16"/>
                  </a:lnTo>
                  <a:lnTo>
                    <a:pt x="22" y="11"/>
                  </a:lnTo>
                  <a:lnTo>
                    <a:pt x="26" y="8"/>
                  </a:lnTo>
                  <a:lnTo>
                    <a:pt x="30" y="3"/>
                  </a:lnTo>
                  <a:lnTo>
                    <a:pt x="34" y="0"/>
                  </a:lnTo>
                  <a:close/>
                </a:path>
              </a:pathLst>
            </a:custGeom>
            <a:solidFill>
              <a:srgbClr val="BC28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603"/>
            <p:cNvSpPr>
              <a:spLocks/>
            </p:cNvSpPr>
            <p:nvPr/>
          </p:nvSpPr>
          <p:spPr bwMode="auto">
            <a:xfrm>
              <a:off x="1238250" y="5399088"/>
              <a:ext cx="28575" cy="147638"/>
            </a:xfrm>
            <a:custGeom>
              <a:avLst/>
              <a:gdLst>
                <a:gd name="T0" fmla="*/ 32 w 37"/>
                <a:gd name="T1" fmla="*/ 0 h 187"/>
                <a:gd name="T2" fmla="*/ 33 w 37"/>
                <a:gd name="T3" fmla="*/ 12 h 187"/>
                <a:gd name="T4" fmla="*/ 35 w 37"/>
                <a:gd name="T5" fmla="*/ 23 h 187"/>
                <a:gd name="T6" fmla="*/ 36 w 37"/>
                <a:gd name="T7" fmla="*/ 36 h 187"/>
                <a:gd name="T8" fmla="*/ 37 w 37"/>
                <a:gd name="T9" fmla="*/ 47 h 187"/>
                <a:gd name="T10" fmla="*/ 37 w 37"/>
                <a:gd name="T11" fmla="*/ 57 h 187"/>
                <a:gd name="T12" fmla="*/ 37 w 37"/>
                <a:gd name="T13" fmla="*/ 66 h 187"/>
                <a:gd name="T14" fmla="*/ 37 w 37"/>
                <a:gd name="T15" fmla="*/ 75 h 187"/>
                <a:gd name="T16" fmla="*/ 37 w 37"/>
                <a:gd name="T17" fmla="*/ 83 h 187"/>
                <a:gd name="T18" fmla="*/ 35 w 37"/>
                <a:gd name="T19" fmla="*/ 110 h 187"/>
                <a:gd name="T20" fmla="*/ 32 w 37"/>
                <a:gd name="T21" fmla="*/ 135 h 187"/>
                <a:gd name="T22" fmla="*/ 29 w 37"/>
                <a:gd name="T23" fmla="*/ 161 h 187"/>
                <a:gd name="T24" fmla="*/ 27 w 37"/>
                <a:gd name="T25" fmla="*/ 187 h 187"/>
                <a:gd name="T26" fmla="*/ 20 w 37"/>
                <a:gd name="T27" fmla="*/ 168 h 187"/>
                <a:gd name="T28" fmla="*/ 14 w 37"/>
                <a:gd name="T29" fmla="*/ 149 h 187"/>
                <a:gd name="T30" fmla="*/ 7 w 37"/>
                <a:gd name="T31" fmla="*/ 130 h 187"/>
                <a:gd name="T32" fmla="*/ 0 w 37"/>
                <a:gd name="T33" fmla="*/ 112 h 187"/>
                <a:gd name="T34" fmla="*/ 0 w 37"/>
                <a:gd name="T35" fmla="*/ 91 h 187"/>
                <a:gd name="T36" fmla="*/ 0 w 37"/>
                <a:gd name="T37" fmla="*/ 70 h 187"/>
                <a:gd name="T38" fmla="*/ 0 w 37"/>
                <a:gd name="T39" fmla="*/ 50 h 187"/>
                <a:gd name="T40" fmla="*/ 0 w 37"/>
                <a:gd name="T41" fmla="*/ 29 h 187"/>
                <a:gd name="T42" fmla="*/ 8 w 37"/>
                <a:gd name="T43" fmla="*/ 21 h 187"/>
                <a:gd name="T44" fmla="*/ 16 w 37"/>
                <a:gd name="T45" fmla="*/ 14 h 187"/>
                <a:gd name="T46" fmla="*/ 24 w 37"/>
                <a:gd name="T47" fmla="*/ 7 h 187"/>
                <a:gd name="T48" fmla="*/ 32 w 37"/>
                <a:gd name="T4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87">
                  <a:moveTo>
                    <a:pt x="32" y="0"/>
                  </a:moveTo>
                  <a:lnTo>
                    <a:pt x="33" y="12"/>
                  </a:lnTo>
                  <a:lnTo>
                    <a:pt x="35" y="23"/>
                  </a:lnTo>
                  <a:lnTo>
                    <a:pt x="36" y="36"/>
                  </a:lnTo>
                  <a:lnTo>
                    <a:pt x="37" y="47"/>
                  </a:lnTo>
                  <a:lnTo>
                    <a:pt x="37" y="57"/>
                  </a:lnTo>
                  <a:lnTo>
                    <a:pt x="37" y="66"/>
                  </a:lnTo>
                  <a:lnTo>
                    <a:pt x="37" y="75"/>
                  </a:lnTo>
                  <a:lnTo>
                    <a:pt x="37" y="83"/>
                  </a:lnTo>
                  <a:lnTo>
                    <a:pt x="35" y="110"/>
                  </a:lnTo>
                  <a:lnTo>
                    <a:pt x="32" y="135"/>
                  </a:lnTo>
                  <a:lnTo>
                    <a:pt x="29" y="161"/>
                  </a:lnTo>
                  <a:lnTo>
                    <a:pt x="27" y="187"/>
                  </a:lnTo>
                  <a:lnTo>
                    <a:pt x="20" y="168"/>
                  </a:lnTo>
                  <a:lnTo>
                    <a:pt x="14" y="149"/>
                  </a:lnTo>
                  <a:lnTo>
                    <a:pt x="7" y="130"/>
                  </a:lnTo>
                  <a:lnTo>
                    <a:pt x="0" y="112"/>
                  </a:lnTo>
                  <a:lnTo>
                    <a:pt x="0" y="91"/>
                  </a:lnTo>
                  <a:lnTo>
                    <a:pt x="0" y="70"/>
                  </a:lnTo>
                  <a:lnTo>
                    <a:pt x="0" y="50"/>
                  </a:lnTo>
                  <a:lnTo>
                    <a:pt x="0" y="29"/>
                  </a:lnTo>
                  <a:lnTo>
                    <a:pt x="8" y="21"/>
                  </a:lnTo>
                  <a:lnTo>
                    <a:pt x="16" y="14"/>
                  </a:lnTo>
                  <a:lnTo>
                    <a:pt x="24" y="7"/>
                  </a:lnTo>
                  <a:lnTo>
                    <a:pt x="32" y="0"/>
                  </a:lnTo>
                  <a:close/>
                </a:path>
              </a:pathLst>
            </a:custGeom>
            <a:solidFill>
              <a:srgbClr val="B22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604"/>
            <p:cNvSpPr>
              <a:spLocks/>
            </p:cNvSpPr>
            <p:nvPr/>
          </p:nvSpPr>
          <p:spPr bwMode="auto">
            <a:xfrm>
              <a:off x="1239838" y="5405438"/>
              <a:ext cx="26987" cy="134938"/>
            </a:xfrm>
            <a:custGeom>
              <a:avLst/>
              <a:gdLst>
                <a:gd name="T0" fmla="*/ 30 w 35"/>
                <a:gd name="T1" fmla="*/ 0 h 171"/>
                <a:gd name="T2" fmla="*/ 31 w 35"/>
                <a:gd name="T3" fmla="*/ 12 h 171"/>
                <a:gd name="T4" fmla="*/ 32 w 35"/>
                <a:gd name="T5" fmla="*/ 22 h 171"/>
                <a:gd name="T6" fmla="*/ 34 w 35"/>
                <a:gd name="T7" fmla="*/ 32 h 171"/>
                <a:gd name="T8" fmla="*/ 35 w 35"/>
                <a:gd name="T9" fmla="*/ 44 h 171"/>
                <a:gd name="T10" fmla="*/ 35 w 35"/>
                <a:gd name="T11" fmla="*/ 52 h 171"/>
                <a:gd name="T12" fmla="*/ 35 w 35"/>
                <a:gd name="T13" fmla="*/ 60 h 171"/>
                <a:gd name="T14" fmla="*/ 35 w 35"/>
                <a:gd name="T15" fmla="*/ 69 h 171"/>
                <a:gd name="T16" fmla="*/ 35 w 35"/>
                <a:gd name="T17" fmla="*/ 77 h 171"/>
                <a:gd name="T18" fmla="*/ 32 w 35"/>
                <a:gd name="T19" fmla="*/ 100 h 171"/>
                <a:gd name="T20" fmla="*/ 30 w 35"/>
                <a:gd name="T21" fmla="*/ 124 h 171"/>
                <a:gd name="T22" fmla="*/ 27 w 35"/>
                <a:gd name="T23" fmla="*/ 148 h 171"/>
                <a:gd name="T24" fmla="*/ 24 w 35"/>
                <a:gd name="T25" fmla="*/ 171 h 171"/>
                <a:gd name="T26" fmla="*/ 19 w 35"/>
                <a:gd name="T27" fmla="*/ 153 h 171"/>
                <a:gd name="T28" fmla="*/ 13 w 35"/>
                <a:gd name="T29" fmla="*/ 136 h 171"/>
                <a:gd name="T30" fmla="*/ 6 w 35"/>
                <a:gd name="T31" fmla="*/ 119 h 171"/>
                <a:gd name="T32" fmla="*/ 0 w 35"/>
                <a:gd name="T33" fmla="*/ 103 h 171"/>
                <a:gd name="T34" fmla="*/ 0 w 35"/>
                <a:gd name="T35" fmla="*/ 83 h 171"/>
                <a:gd name="T36" fmla="*/ 0 w 35"/>
                <a:gd name="T37" fmla="*/ 65 h 171"/>
                <a:gd name="T38" fmla="*/ 0 w 35"/>
                <a:gd name="T39" fmla="*/ 45 h 171"/>
                <a:gd name="T40" fmla="*/ 0 w 35"/>
                <a:gd name="T41" fmla="*/ 27 h 171"/>
                <a:gd name="T42" fmla="*/ 8 w 35"/>
                <a:gd name="T43" fmla="*/ 20 h 171"/>
                <a:gd name="T44" fmla="*/ 15 w 35"/>
                <a:gd name="T45" fmla="*/ 13 h 171"/>
                <a:gd name="T46" fmla="*/ 22 w 35"/>
                <a:gd name="T47" fmla="*/ 7 h 171"/>
                <a:gd name="T48" fmla="*/ 30 w 35"/>
                <a:gd name="T4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71">
                  <a:moveTo>
                    <a:pt x="30" y="0"/>
                  </a:moveTo>
                  <a:lnTo>
                    <a:pt x="31" y="12"/>
                  </a:lnTo>
                  <a:lnTo>
                    <a:pt x="32" y="22"/>
                  </a:lnTo>
                  <a:lnTo>
                    <a:pt x="34" y="32"/>
                  </a:lnTo>
                  <a:lnTo>
                    <a:pt x="35" y="44"/>
                  </a:lnTo>
                  <a:lnTo>
                    <a:pt x="35" y="52"/>
                  </a:lnTo>
                  <a:lnTo>
                    <a:pt x="35" y="60"/>
                  </a:lnTo>
                  <a:lnTo>
                    <a:pt x="35" y="69"/>
                  </a:lnTo>
                  <a:lnTo>
                    <a:pt x="35" y="77"/>
                  </a:lnTo>
                  <a:lnTo>
                    <a:pt x="32" y="100"/>
                  </a:lnTo>
                  <a:lnTo>
                    <a:pt x="30" y="124"/>
                  </a:lnTo>
                  <a:lnTo>
                    <a:pt x="27" y="148"/>
                  </a:lnTo>
                  <a:lnTo>
                    <a:pt x="24" y="171"/>
                  </a:lnTo>
                  <a:lnTo>
                    <a:pt x="19" y="153"/>
                  </a:lnTo>
                  <a:lnTo>
                    <a:pt x="13" y="136"/>
                  </a:lnTo>
                  <a:lnTo>
                    <a:pt x="6" y="119"/>
                  </a:lnTo>
                  <a:lnTo>
                    <a:pt x="0" y="103"/>
                  </a:lnTo>
                  <a:lnTo>
                    <a:pt x="0" y="83"/>
                  </a:lnTo>
                  <a:lnTo>
                    <a:pt x="0" y="65"/>
                  </a:lnTo>
                  <a:lnTo>
                    <a:pt x="0" y="45"/>
                  </a:lnTo>
                  <a:lnTo>
                    <a:pt x="0" y="27"/>
                  </a:lnTo>
                  <a:lnTo>
                    <a:pt x="8" y="20"/>
                  </a:lnTo>
                  <a:lnTo>
                    <a:pt x="15" y="13"/>
                  </a:lnTo>
                  <a:lnTo>
                    <a:pt x="22" y="7"/>
                  </a:lnTo>
                  <a:lnTo>
                    <a:pt x="30" y="0"/>
                  </a:lnTo>
                  <a:close/>
                </a:path>
              </a:pathLst>
            </a:custGeom>
            <a:solidFill>
              <a:srgbClr val="A835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605"/>
            <p:cNvSpPr>
              <a:spLocks/>
            </p:cNvSpPr>
            <p:nvPr/>
          </p:nvSpPr>
          <p:spPr bwMode="auto">
            <a:xfrm>
              <a:off x="1241425" y="5411788"/>
              <a:ext cx="23812" cy="122238"/>
            </a:xfrm>
            <a:custGeom>
              <a:avLst/>
              <a:gdLst>
                <a:gd name="T0" fmla="*/ 27 w 32"/>
                <a:gd name="T1" fmla="*/ 0 h 155"/>
                <a:gd name="T2" fmla="*/ 28 w 32"/>
                <a:gd name="T3" fmla="*/ 11 h 155"/>
                <a:gd name="T4" fmla="*/ 29 w 32"/>
                <a:gd name="T5" fmla="*/ 20 h 155"/>
                <a:gd name="T6" fmla="*/ 30 w 32"/>
                <a:gd name="T7" fmla="*/ 30 h 155"/>
                <a:gd name="T8" fmla="*/ 32 w 32"/>
                <a:gd name="T9" fmla="*/ 39 h 155"/>
                <a:gd name="T10" fmla="*/ 32 w 32"/>
                <a:gd name="T11" fmla="*/ 48 h 155"/>
                <a:gd name="T12" fmla="*/ 32 w 32"/>
                <a:gd name="T13" fmla="*/ 54 h 155"/>
                <a:gd name="T14" fmla="*/ 32 w 32"/>
                <a:gd name="T15" fmla="*/ 63 h 155"/>
                <a:gd name="T16" fmla="*/ 32 w 32"/>
                <a:gd name="T17" fmla="*/ 71 h 155"/>
                <a:gd name="T18" fmla="*/ 29 w 32"/>
                <a:gd name="T19" fmla="*/ 92 h 155"/>
                <a:gd name="T20" fmla="*/ 27 w 32"/>
                <a:gd name="T21" fmla="*/ 113 h 155"/>
                <a:gd name="T22" fmla="*/ 25 w 32"/>
                <a:gd name="T23" fmla="*/ 134 h 155"/>
                <a:gd name="T24" fmla="*/ 22 w 32"/>
                <a:gd name="T25" fmla="*/ 155 h 155"/>
                <a:gd name="T26" fmla="*/ 17 w 32"/>
                <a:gd name="T27" fmla="*/ 139 h 155"/>
                <a:gd name="T28" fmla="*/ 12 w 32"/>
                <a:gd name="T29" fmla="*/ 124 h 155"/>
                <a:gd name="T30" fmla="*/ 6 w 32"/>
                <a:gd name="T31" fmla="*/ 107 h 155"/>
                <a:gd name="T32" fmla="*/ 0 w 32"/>
                <a:gd name="T33" fmla="*/ 92 h 155"/>
                <a:gd name="T34" fmla="*/ 0 w 32"/>
                <a:gd name="T35" fmla="*/ 76 h 155"/>
                <a:gd name="T36" fmla="*/ 0 w 32"/>
                <a:gd name="T37" fmla="*/ 59 h 155"/>
                <a:gd name="T38" fmla="*/ 0 w 32"/>
                <a:gd name="T39" fmla="*/ 42 h 155"/>
                <a:gd name="T40" fmla="*/ 0 w 32"/>
                <a:gd name="T41" fmla="*/ 24 h 155"/>
                <a:gd name="T42" fmla="*/ 7 w 32"/>
                <a:gd name="T43" fmla="*/ 19 h 155"/>
                <a:gd name="T44" fmla="*/ 14 w 32"/>
                <a:gd name="T45" fmla="*/ 12 h 155"/>
                <a:gd name="T46" fmla="*/ 20 w 32"/>
                <a:gd name="T47" fmla="*/ 6 h 155"/>
                <a:gd name="T48" fmla="*/ 27 w 32"/>
                <a:gd name="T4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155">
                  <a:moveTo>
                    <a:pt x="27" y="0"/>
                  </a:moveTo>
                  <a:lnTo>
                    <a:pt x="28" y="11"/>
                  </a:lnTo>
                  <a:lnTo>
                    <a:pt x="29" y="20"/>
                  </a:lnTo>
                  <a:lnTo>
                    <a:pt x="30" y="30"/>
                  </a:lnTo>
                  <a:lnTo>
                    <a:pt x="32" y="39"/>
                  </a:lnTo>
                  <a:lnTo>
                    <a:pt x="32" y="48"/>
                  </a:lnTo>
                  <a:lnTo>
                    <a:pt x="32" y="54"/>
                  </a:lnTo>
                  <a:lnTo>
                    <a:pt x="32" y="63"/>
                  </a:lnTo>
                  <a:lnTo>
                    <a:pt x="32" y="71"/>
                  </a:lnTo>
                  <a:lnTo>
                    <a:pt x="29" y="92"/>
                  </a:lnTo>
                  <a:lnTo>
                    <a:pt x="27" y="113"/>
                  </a:lnTo>
                  <a:lnTo>
                    <a:pt x="25" y="134"/>
                  </a:lnTo>
                  <a:lnTo>
                    <a:pt x="22" y="155"/>
                  </a:lnTo>
                  <a:lnTo>
                    <a:pt x="17" y="139"/>
                  </a:lnTo>
                  <a:lnTo>
                    <a:pt x="12" y="124"/>
                  </a:lnTo>
                  <a:lnTo>
                    <a:pt x="6" y="107"/>
                  </a:lnTo>
                  <a:lnTo>
                    <a:pt x="0" y="92"/>
                  </a:lnTo>
                  <a:lnTo>
                    <a:pt x="0" y="76"/>
                  </a:lnTo>
                  <a:lnTo>
                    <a:pt x="0" y="59"/>
                  </a:lnTo>
                  <a:lnTo>
                    <a:pt x="0" y="42"/>
                  </a:lnTo>
                  <a:lnTo>
                    <a:pt x="0" y="24"/>
                  </a:lnTo>
                  <a:lnTo>
                    <a:pt x="7" y="19"/>
                  </a:lnTo>
                  <a:lnTo>
                    <a:pt x="14" y="12"/>
                  </a:lnTo>
                  <a:lnTo>
                    <a:pt x="20" y="6"/>
                  </a:lnTo>
                  <a:lnTo>
                    <a:pt x="27" y="0"/>
                  </a:lnTo>
                  <a:close/>
                </a:path>
              </a:pathLst>
            </a:custGeom>
            <a:solidFill>
              <a:srgbClr val="9E3A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606"/>
            <p:cNvSpPr>
              <a:spLocks/>
            </p:cNvSpPr>
            <p:nvPr/>
          </p:nvSpPr>
          <p:spPr bwMode="auto">
            <a:xfrm>
              <a:off x="1241425" y="5418138"/>
              <a:ext cx="22225" cy="109538"/>
            </a:xfrm>
            <a:custGeom>
              <a:avLst/>
              <a:gdLst>
                <a:gd name="T0" fmla="*/ 24 w 27"/>
                <a:gd name="T1" fmla="*/ 0 h 137"/>
                <a:gd name="T2" fmla="*/ 25 w 27"/>
                <a:gd name="T3" fmla="*/ 8 h 137"/>
                <a:gd name="T4" fmla="*/ 26 w 27"/>
                <a:gd name="T5" fmla="*/ 17 h 137"/>
                <a:gd name="T6" fmla="*/ 26 w 27"/>
                <a:gd name="T7" fmla="*/ 25 h 137"/>
                <a:gd name="T8" fmla="*/ 27 w 27"/>
                <a:gd name="T9" fmla="*/ 34 h 137"/>
                <a:gd name="T10" fmla="*/ 27 w 27"/>
                <a:gd name="T11" fmla="*/ 41 h 137"/>
                <a:gd name="T12" fmla="*/ 27 w 27"/>
                <a:gd name="T13" fmla="*/ 48 h 137"/>
                <a:gd name="T14" fmla="*/ 27 w 27"/>
                <a:gd name="T15" fmla="*/ 55 h 137"/>
                <a:gd name="T16" fmla="*/ 27 w 27"/>
                <a:gd name="T17" fmla="*/ 62 h 137"/>
                <a:gd name="T18" fmla="*/ 25 w 27"/>
                <a:gd name="T19" fmla="*/ 80 h 137"/>
                <a:gd name="T20" fmla="*/ 24 w 27"/>
                <a:gd name="T21" fmla="*/ 100 h 137"/>
                <a:gd name="T22" fmla="*/ 22 w 27"/>
                <a:gd name="T23" fmla="*/ 118 h 137"/>
                <a:gd name="T24" fmla="*/ 19 w 27"/>
                <a:gd name="T25" fmla="*/ 137 h 137"/>
                <a:gd name="T26" fmla="*/ 15 w 27"/>
                <a:gd name="T27" fmla="*/ 123 h 137"/>
                <a:gd name="T28" fmla="*/ 10 w 27"/>
                <a:gd name="T29" fmla="*/ 109 h 137"/>
                <a:gd name="T30" fmla="*/ 4 w 27"/>
                <a:gd name="T31" fmla="*/ 95 h 137"/>
                <a:gd name="T32" fmla="*/ 0 w 27"/>
                <a:gd name="T33" fmla="*/ 81 h 137"/>
                <a:gd name="T34" fmla="*/ 0 w 27"/>
                <a:gd name="T35" fmla="*/ 66 h 137"/>
                <a:gd name="T36" fmla="*/ 0 w 27"/>
                <a:gd name="T37" fmla="*/ 51 h 137"/>
                <a:gd name="T38" fmla="*/ 0 w 27"/>
                <a:gd name="T39" fmla="*/ 35 h 137"/>
                <a:gd name="T40" fmla="*/ 0 w 27"/>
                <a:gd name="T41" fmla="*/ 20 h 137"/>
                <a:gd name="T42" fmla="*/ 5 w 27"/>
                <a:gd name="T43" fmla="*/ 14 h 137"/>
                <a:gd name="T44" fmla="*/ 12 w 27"/>
                <a:gd name="T45" fmla="*/ 10 h 137"/>
                <a:gd name="T46" fmla="*/ 18 w 27"/>
                <a:gd name="T47" fmla="*/ 4 h 137"/>
                <a:gd name="T48" fmla="*/ 24 w 27"/>
                <a:gd name="T4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137">
                  <a:moveTo>
                    <a:pt x="24" y="0"/>
                  </a:moveTo>
                  <a:lnTo>
                    <a:pt x="25" y="8"/>
                  </a:lnTo>
                  <a:lnTo>
                    <a:pt x="26" y="17"/>
                  </a:lnTo>
                  <a:lnTo>
                    <a:pt x="26" y="25"/>
                  </a:lnTo>
                  <a:lnTo>
                    <a:pt x="27" y="34"/>
                  </a:lnTo>
                  <a:lnTo>
                    <a:pt x="27" y="41"/>
                  </a:lnTo>
                  <a:lnTo>
                    <a:pt x="27" y="48"/>
                  </a:lnTo>
                  <a:lnTo>
                    <a:pt x="27" y="55"/>
                  </a:lnTo>
                  <a:lnTo>
                    <a:pt x="27" y="62"/>
                  </a:lnTo>
                  <a:lnTo>
                    <a:pt x="25" y="80"/>
                  </a:lnTo>
                  <a:lnTo>
                    <a:pt x="24" y="100"/>
                  </a:lnTo>
                  <a:lnTo>
                    <a:pt x="22" y="118"/>
                  </a:lnTo>
                  <a:lnTo>
                    <a:pt x="19" y="137"/>
                  </a:lnTo>
                  <a:lnTo>
                    <a:pt x="15" y="123"/>
                  </a:lnTo>
                  <a:lnTo>
                    <a:pt x="10" y="109"/>
                  </a:lnTo>
                  <a:lnTo>
                    <a:pt x="4" y="95"/>
                  </a:lnTo>
                  <a:lnTo>
                    <a:pt x="0" y="81"/>
                  </a:lnTo>
                  <a:lnTo>
                    <a:pt x="0" y="66"/>
                  </a:lnTo>
                  <a:lnTo>
                    <a:pt x="0" y="51"/>
                  </a:lnTo>
                  <a:lnTo>
                    <a:pt x="0" y="35"/>
                  </a:lnTo>
                  <a:lnTo>
                    <a:pt x="0" y="20"/>
                  </a:lnTo>
                  <a:lnTo>
                    <a:pt x="5" y="14"/>
                  </a:lnTo>
                  <a:lnTo>
                    <a:pt x="12" y="10"/>
                  </a:lnTo>
                  <a:lnTo>
                    <a:pt x="18" y="4"/>
                  </a:lnTo>
                  <a:lnTo>
                    <a:pt x="24" y="0"/>
                  </a:lnTo>
                  <a:close/>
                </a:path>
              </a:pathLst>
            </a:custGeom>
            <a:solidFill>
              <a:srgbClr val="964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607"/>
            <p:cNvSpPr>
              <a:spLocks/>
            </p:cNvSpPr>
            <p:nvPr/>
          </p:nvSpPr>
          <p:spPr bwMode="auto">
            <a:xfrm>
              <a:off x="1243013" y="5424488"/>
              <a:ext cx="20637" cy="96838"/>
            </a:xfrm>
            <a:custGeom>
              <a:avLst/>
              <a:gdLst>
                <a:gd name="T0" fmla="*/ 21 w 24"/>
                <a:gd name="T1" fmla="*/ 0 h 122"/>
                <a:gd name="T2" fmla="*/ 22 w 24"/>
                <a:gd name="T3" fmla="*/ 8 h 122"/>
                <a:gd name="T4" fmla="*/ 23 w 24"/>
                <a:gd name="T5" fmla="*/ 15 h 122"/>
                <a:gd name="T6" fmla="*/ 23 w 24"/>
                <a:gd name="T7" fmla="*/ 23 h 122"/>
                <a:gd name="T8" fmla="*/ 24 w 24"/>
                <a:gd name="T9" fmla="*/ 31 h 122"/>
                <a:gd name="T10" fmla="*/ 24 w 24"/>
                <a:gd name="T11" fmla="*/ 36 h 122"/>
                <a:gd name="T12" fmla="*/ 24 w 24"/>
                <a:gd name="T13" fmla="*/ 42 h 122"/>
                <a:gd name="T14" fmla="*/ 24 w 24"/>
                <a:gd name="T15" fmla="*/ 49 h 122"/>
                <a:gd name="T16" fmla="*/ 24 w 24"/>
                <a:gd name="T17" fmla="*/ 55 h 122"/>
                <a:gd name="T18" fmla="*/ 23 w 24"/>
                <a:gd name="T19" fmla="*/ 71 h 122"/>
                <a:gd name="T20" fmla="*/ 21 w 24"/>
                <a:gd name="T21" fmla="*/ 87 h 122"/>
                <a:gd name="T22" fmla="*/ 20 w 24"/>
                <a:gd name="T23" fmla="*/ 104 h 122"/>
                <a:gd name="T24" fmla="*/ 17 w 24"/>
                <a:gd name="T25" fmla="*/ 122 h 122"/>
                <a:gd name="T26" fmla="*/ 13 w 24"/>
                <a:gd name="T27" fmla="*/ 109 h 122"/>
                <a:gd name="T28" fmla="*/ 9 w 24"/>
                <a:gd name="T29" fmla="*/ 96 h 122"/>
                <a:gd name="T30" fmla="*/ 5 w 24"/>
                <a:gd name="T31" fmla="*/ 85 h 122"/>
                <a:gd name="T32" fmla="*/ 0 w 24"/>
                <a:gd name="T33" fmla="*/ 72 h 122"/>
                <a:gd name="T34" fmla="*/ 0 w 24"/>
                <a:gd name="T35" fmla="*/ 60 h 122"/>
                <a:gd name="T36" fmla="*/ 0 w 24"/>
                <a:gd name="T37" fmla="*/ 46 h 122"/>
                <a:gd name="T38" fmla="*/ 0 w 24"/>
                <a:gd name="T39" fmla="*/ 32 h 122"/>
                <a:gd name="T40" fmla="*/ 0 w 24"/>
                <a:gd name="T41" fmla="*/ 18 h 122"/>
                <a:gd name="T42" fmla="*/ 6 w 24"/>
                <a:gd name="T43" fmla="*/ 13 h 122"/>
                <a:gd name="T44" fmla="*/ 10 w 24"/>
                <a:gd name="T45" fmla="*/ 9 h 122"/>
                <a:gd name="T46" fmla="*/ 16 w 24"/>
                <a:gd name="T47" fmla="*/ 4 h 122"/>
                <a:gd name="T48" fmla="*/ 21 w 24"/>
                <a:gd name="T4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122">
                  <a:moveTo>
                    <a:pt x="21" y="0"/>
                  </a:moveTo>
                  <a:lnTo>
                    <a:pt x="22" y="8"/>
                  </a:lnTo>
                  <a:lnTo>
                    <a:pt x="23" y="15"/>
                  </a:lnTo>
                  <a:lnTo>
                    <a:pt x="23" y="23"/>
                  </a:lnTo>
                  <a:lnTo>
                    <a:pt x="24" y="31"/>
                  </a:lnTo>
                  <a:lnTo>
                    <a:pt x="24" y="36"/>
                  </a:lnTo>
                  <a:lnTo>
                    <a:pt x="24" y="42"/>
                  </a:lnTo>
                  <a:lnTo>
                    <a:pt x="24" y="49"/>
                  </a:lnTo>
                  <a:lnTo>
                    <a:pt x="24" y="55"/>
                  </a:lnTo>
                  <a:lnTo>
                    <a:pt x="23" y="71"/>
                  </a:lnTo>
                  <a:lnTo>
                    <a:pt x="21" y="87"/>
                  </a:lnTo>
                  <a:lnTo>
                    <a:pt x="20" y="104"/>
                  </a:lnTo>
                  <a:lnTo>
                    <a:pt x="17" y="122"/>
                  </a:lnTo>
                  <a:lnTo>
                    <a:pt x="13" y="109"/>
                  </a:lnTo>
                  <a:lnTo>
                    <a:pt x="9" y="96"/>
                  </a:lnTo>
                  <a:lnTo>
                    <a:pt x="5" y="85"/>
                  </a:lnTo>
                  <a:lnTo>
                    <a:pt x="0" y="72"/>
                  </a:lnTo>
                  <a:lnTo>
                    <a:pt x="0" y="60"/>
                  </a:lnTo>
                  <a:lnTo>
                    <a:pt x="0" y="46"/>
                  </a:lnTo>
                  <a:lnTo>
                    <a:pt x="0" y="32"/>
                  </a:lnTo>
                  <a:lnTo>
                    <a:pt x="0" y="18"/>
                  </a:lnTo>
                  <a:lnTo>
                    <a:pt x="6" y="13"/>
                  </a:lnTo>
                  <a:lnTo>
                    <a:pt x="10" y="9"/>
                  </a:lnTo>
                  <a:lnTo>
                    <a:pt x="16" y="4"/>
                  </a:lnTo>
                  <a:lnTo>
                    <a:pt x="21" y="0"/>
                  </a:lnTo>
                  <a:close/>
                </a:path>
              </a:pathLst>
            </a:custGeom>
            <a:solidFill>
              <a:srgbClr val="8C4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608"/>
            <p:cNvSpPr>
              <a:spLocks/>
            </p:cNvSpPr>
            <p:nvPr/>
          </p:nvSpPr>
          <p:spPr bwMode="auto">
            <a:xfrm>
              <a:off x="1246188" y="5430838"/>
              <a:ext cx="15875" cy="84138"/>
            </a:xfrm>
            <a:custGeom>
              <a:avLst/>
              <a:gdLst>
                <a:gd name="T0" fmla="*/ 18 w 21"/>
                <a:gd name="T1" fmla="*/ 0 h 106"/>
                <a:gd name="T2" fmla="*/ 19 w 21"/>
                <a:gd name="T3" fmla="*/ 7 h 106"/>
                <a:gd name="T4" fmla="*/ 20 w 21"/>
                <a:gd name="T5" fmla="*/ 13 h 106"/>
                <a:gd name="T6" fmla="*/ 20 w 21"/>
                <a:gd name="T7" fmla="*/ 20 h 106"/>
                <a:gd name="T8" fmla="*/ 21 w 21"/>
                <a:gd name="T9" fmla="*/ 27 h 106"/>
                <a:gd name="T10" fmla="*/ 21 w 21"/>
                <a:gd name="T11" fmla="*/ 32 h 106"/>
                <a:gd name="T12" fmla="*/ 21 w 21"/>
                <a:gd name="T13" fmla="*/ 38 h 106"/>
                <a:gd name="T14" fmla="*/ 21 w 21"/>
                <a:gd name="T15" fmla="*/ 42 h 106"/>
                <a:gd name="T16" fmla="*/ 21 w 21"/>
                <a:gd name="T17" fmla="*/ 48 h 106"/>
                <a:gd name="T18" fmla="*/ 20 w 21"/>
                <a:gd name="T19" fmla="*/ 63 h 106"/>
                <a:gd name="T20" fmla="*/ 18 w 21"/>
                <a:gd name="T21" fmla="*/ 77 h 106"/>
                <a:gd name="T22" fmla="*/ 16 w 21"/>
                <a:gd name="T23" fmla="*/ 91 h 106"/>
                <a:gd name="T24" fmla="*/ 15 w 21"/>
                <a:gd name="T25" fmla="*/ 106 h 106"/>
                <a:gd name="T26" fmla="*/ 11 w 21"/>
                <a:gd name="T27" fmla="*/ 94 h 106"/>
                <a:gd name="T28" fmla="*/ 7 w 21"/>
                <a:gd name="T29" fmla="*/ 84 h 106"/>
                <a:gd name="T30" fmla="*/ 4 w 21"/>
                <a:gd name="T31" fmla="*/ 73 h 106"/>
                <a:gd name="T32" fmla="*/ 0 w 21"/>
                <a:gd name="T33" fmla="*/ 63 h 106"/>
                <a:gd name="T34" fmla="*/ 0 w 21"/>
                <a:gd name="T35" fmla="*/ 52 h 106"/>
                <a:gd name="T36" fmla="*/ 0 w 21"/>
                <a:gd name="T37" fmla="*/ 40 h 106"/>
                <a:gd name="T38" fmla="*/ 0 w 21"/>
                <a:gd name="T39" fmla="*/ 28 h 106"/>
                <a:gd name="T40" fmla="*/ 0 w 21"/>
                <a:gd name="T41" fmla="*/ 17 h 106"/>
                <a:gd name="T42" fmla="*/ 5 w 21"/>
                <a:gd name="T43" fmla="*/ 12 h 106"/>
                <a:gd name="T44" fmla="*/ 9 w 21"/>
                <a:gd name="T45" fmla="*/ 8 h 106"/>
                <a:gd name="T46" fmla="*/ 13 w 21"/>
                <a:gd name="T47" fmla="*/ 4 h 106"/>
                <a:gd name="T48" fmla="*/ 18 w 21"/>
                <a:gd name="T4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06">
                  <a:moveTo>
                    <a:pt x="18" y="0"/>
                  </a:moveTo>
                  <a:lnTo>
                    <a:pt x="19" y="7"/>
                  </a:lnTo>
                  <a:lnTo>
                    <a:pt x="20" y="13"/>
                  </a:lnTo>
                  <a:lnTo>
                    <a:pt x="20" y="20"/>
                  </a:lnTo>
                  <a:lnTo>
                    <a:pt x="21" y="27"/>
                  </a:lnTo>
                  <a:lnTo>
                    <a:pt x="21" y="32"/>
                  </a:lnTo>
                  <a:lnTo>
                    <a:pt x="21" y="38"/>
                  </a:lnTo>
                  <a:lnTo>
                    <a:pt x="21" y="42"/>
                  </a:lnTo>
                  <a:lnTo>
                    <a:pt x="21" y="48"/>
                  </a:lnTo>
                  <a:lnTo>
                    <a:pt x="20" y="63"/>
                  </a:lnTo>
                  <a:lnTo>
                    <a:pt x="18" y="77"/>
                  </a:lnTo>
                  <a:lnTo>
                    <a:pt x="16" y="91"/>
                  </a:lnTo>
                  <a:lnTo>
                    <a:pt x="15" y="106"/>
                  </a:lnTo>
                  <a:lnTo>
                    <a:pt x="11" y="94"/>
                  </a:lnTo>
                  <a:lnTo>
                    <a:pt x="7" y="84"/>
                  </a:lnTo>
                  <a:lnTo>
                    <a:pt x="4" y="73"/>
                  </a:lnTo>
                  <a:lnTo>
                    <a:pt x="0" y="63"/>
                  </a:lnTo>
                  <a:lnTo>
                    <a:pt x="0" y="52"/>
                  </a:lnTo>
                  <a:lnTo>
                    <a:pt x="0" y="40"/>
                  </a:lnTo>
                  <a:lnTo>
                    <a:pt x="0" y="28"/>
                  </a:lnTo>
                  <a:lnTo>
                    <a:pt x="0" y="17"/>
                  </a:lnTo>
                  <a:lnTo>
                    <a:pt x="5" y="12"/>
                  </a:lnTo>
                  <a:lnTo>
                    <a:pt x="9" y="8"/>
                  </a:lnTo>
                  <a:lnTo>
                    <a:pt x="13" y="4"/>
                  </a:lnTo>
                  <a:lnTo>
                    <a:pt x="18" y="0"/>
                  </a:lnTo>
                  <a:close/>
                </a:path>
              </a:pathLst>
            </a:custGeom>
            <a:solidFill>
              <a:srgbClr val="825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609"/>
            <p:cNvSpPr>
              <a:spLocks/>
            </p:cNvSpPr>
            <p:nvPr/>
          </p:nvSpPr>
          <p:spPr bwMode="auto">
            <a:xfrm>
              <a:off x="1246188" y="5438776"/>
              <a:ext cx="14287" cy="69850"/>
            </a:xfrm>
            <a:custGeom>
              <a:avLst/>
              <a:gdLst>
                <a:gd name="T0" fmla="*/ 15 w 18"/>
                <a:gd name="T1" fmla="*/ 0 h 89"/>
                <a:gd name="T2" fmla="*/ 17 w 18"/>
                <a:gd name="T3" fmla="*/ 6 h 89"/>
                <a:gd name="T4" fmla="*/ 17 w 18"/>
                <a:gd name="T5" fmla="*/ 10 h 89"/>
                <a:gd name="T6" fmla="*/ 18 w 18"/>
                <a:gd name="T7" fmla="*/ 16 h 89"/>
                <a:gd name="T8" fmla="*/ 18 w 18"/>
                <a:gd name="T9" fmla="*/ 22 h 89"/>
                <a:gd name="T10" fmla="*/ 18 w 18"/>
                <a:gd name="T11" fmla="*/ 26 h 89"/>
                <a:gd name="T12" fmla="*/ 18 w 18"/>
                <a:gd name="T13" fmla="*/ 31 h 89"/>
                <a:gd name="T14" fmla="*/ 18 w 18"/>
                <a:gd name="T15" fmla="*/ 36 h 89"/>
                <a:gd name="T16" fmla="*/ 18 w 18"/>
                <a:gd name="T17" fmla="*/ 40 h 89"/>
                <a:gd name="T18" fmla="*/ 17 w 18"/>
                <a:gd name="T19" fmla="*/ 52 h 89"/>
                <a:gd name="T20" fmla="*/ 15 w 18"/>
                <a:gd name="T21" fmla="*/ 64 h 89"/>
                <a:gd name="T22" fmla="*/ 14 w 18"/>
                <a:gd name="T23" fmla="*/ 76 h 89"/>
                <a:gd name="T24" fmla="*/ 13 w 18"/>
                <a:gd name="T25" fmla="*/ 89 h 89"/>
                <a:gd name="T26" fmla="*/ 10 w 18"/>
                <a:gd name="T27" fmla="*/ 79 h 89"/>
                <a:gd name="T28" fmla="*/ 7 w 18"/>
                <a:gd name="T29" fmla="*/ 70 h 89"/>
                <a:gd name="T30" fmla="*/ 4 w 18"/>
                <a:gd name="T31" fmla="*/ 62 h 89"/>
                <a:gd name="T32" fmla="*/ 0 w 18"/>
                <a:gd name="T33" fmla="*/ 53 h 89"/>
                <a:gd name="T34" fmla="*/ 0 w 18"/>
                <a:gd name="T35" fmla="*/ 44 h 89"/>
                <a:gd name="T36" fmla="*/ 0 w 18"/>
                <a:gd name="T37" fmla="*/ 33 h 89"/>
                <a:gd name="T38" fmla="*/ 0 w 18"/>
                <a:gd name="T39" fmla="*/ 23 h 89"/>
                <a:gd name="T40" fmla="*/ 0 w 18"/>
                <a:gd name="T41" fmla="*/ 14 h 89"/>
                <a:gd name="T42" fmla="*/ 4 w 18"/>
                <a:gd name="T43" fmla="*/ 10 h 89"/>
                <a:gd name="T44" fmla="*/ 8 w 18"/>
                <a:gd name="T45" fmla="*/ 7 h 89"/>
                <a:gd name="T46" fmla="*/ 12 w 18"/>
                <a:gd name="T47" fmla="*/ 3 h 89"/>
                <a:gd name="T48" fmla="*/ 15 w 18"/>
                <a:gd name="T4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89">
                  <a:moveTo>
                    <a:pt x="15" y="0"/>
                  </a:moveTo>
                  <a:lnTo>
                    <a:pt x="17" y="6"/>
                  </a:lnTo>
                  <a:lnTo>
                    <a:pt x="17" y="10"/>
                  </a:lnTo>
                  <a:lnTo>
                    <a:pt x="18" y="16"/>
                  </a:lnTo>
                  <a:lnTo>
                    <a:pt x="18" y="22"/>
                  </a:lnTo>
                  <a:lnTo>
                    <a:pt x="18" y="26"/>
                  </a:lnTo>
                  <a:lnTo>
                    <a:pt x="18" y="31"/>
                  </a:lnTo>
                  <a:lnTo>
                    <a:pt x="18" y="36"/>
                  </a:lnTo>
                  <a:lnTo>
                    <a:pt x="18" y="40"/>
                  </a:lnTo>
                  <a:lnTo>
                    <a:pt x="17" y="52"/>
                  </a:lnTo>
                  <a:lnTo>
                    <a:pt x="15" y="64"/>
                  </a:lnTo>
                  <a:lnTo>
                    <a:pt x="14" y="76"/>
                  </a:lnTo>
                  <a:lnTo>
                    <a:pt x="13" y="89"/>
                  </a:lnTo>
                  <a:lnTo>
                    <a:pt x="10" y="79"/>
                  </a:lnTo>
                  <a:lnTo>
                    <a:pt x="7" y="70"/>
                  </a:lnTo>
                  <a:lnTo>
                    <a:pt x="4" y="62"/>
                  </a:lnTo>
                  <a:lnTo>
                    <a:pt x="0" y="53"/>
                  </a:lnTo>
                  <a:lnTo>
                    <a:pt x="0" y="44"/>
                  </a:lnTo>
                  <a:lnTo>
                    <a:pt x="0" y="33"/>
                  </a:lnTo>
                  <a:lnTo>
                    <a:pt x="0" y="23"/>
                  </a:lnTo>
                  <a:lnTo>
                    <a:pt x="0" y="14"/>
                  </a:lnTo>
                  <a:lnTo>
                    <a:pt x="4" y="10"/>
                  </a:lnTo>
                  <a:lnTo>
                    <a:pt x="8" y="7"/>
                  </a:lnTo>
                  <a:lnTo>
                    <a:pt x="12" y="3"/>
                  </a:lnTo>
                  <a:lnTo>
                    <a:pt x="15" y="0"/>
                  </a:lnTo>
                  <a:close/>
                </a:path>
              </a:pathLst>
            </a:custGeom>
            <a:solidFill>
              <a:srgbClr val="7756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610"/>
            <p:cNvSpPr>
              <a:spLocks/>
            </p:cNvSpPr>
            <p:nvPr/>
          </p:nvSpPr>
          <p:spPr bwMode="auto">
            <a:xfrm>
              <a:off x="1247775" y="5445126"/>
              <a:ext cx="11112" cy="57150"/>
            </a:xfrm>
            <a:custGeom>
              <a:avLst/>
              <a:gdLst>
                <a:gd name="T0" fmla="*/ 11 w 14"/>
                <a:gd name="T1" fmla="*/ 0 h 73"/>
                <a:gd name="T2" fmla="*/ 12 w 14"/>
                <a:gd name="T3" fmla="*/ 5 h 73"/>
                <a:gd name="T4" fmla="*/ 12 w 14"/>
                <a:gd name="T5" fmla="*/ 9 h 73"/>
                <a:gd name="T6" fmla="*/ 14 w 14"/>
                <a:gd name="T7" fmla="*/ 14 h 73"/>
                <a:gd name="T8" fmla="*/ 14 w 14"/>
                <a:gd name="T9" fmla="*/ 18 h 73"/>
                <a:gd name="T10" fmla="*/ 14 w 14"/>
                <a:gd name="T11" fmla="*/ 22 h 73"/>
                <a:gd name="T12" fmla="*/ 14 w 14"/>
                <a:gd name="T13" fmla="*/ 25 h 73"/>
                <a:gd name="T14" fmla="*/ 14 w 14"/>
                <a:gd name="T15" fmla="*/ 30 h 73"/>
                <a:gd name="T16" fmla="*/ 14 w 14"/>
                <a:gd name="T17" fmla="*/ 33 h 73"/>
                <a:gd name="T18" fmla="*/ 12 w 14"/>
                <a:gd name="T19" fmla="*/ 43 h 73"/>
                <a:gd name="T20" fmla="*/ 12 w 14"/>
                <a:gd name="T21" fmla="*/ 53 h 73"/>
                <a:gd name="T22" fmla="*/ 11 w 14"/>
                <a:gd name="T23" fmla="*/ 63 h 73"/>
                <a:gd name="T24" fmla="*/ 10 w 14"/>
                <a:gd name="T25" fmla="*/ 73 h 73"/>
                <a:gd name="T26" fmla="*/ 8 w 14"/>
                <a:gd name="T27" fmla="*/ 66 h 73"/>
                <a:gd name="T28" fmla="*/ 5 w 14"/>
                <a:gd name="T29" fmla="*/ 58 h 73"/>
                <a:gd name="T30" fmla="*/ 2 w 14"/>
                <a:gd name="T31" fmla="*/ 51 h 73"/>
                <a:gd name="T32" fmla="*/ 0 w 14"/>
                <a:gd name="T33" fmla="*/ 44 h 73"/>
                <a:gd name="T34" fmla="*/ 0 w 14"/>
                <a:gd name="T35" fmla="*/ 36 h 73"/>
                <a:gd name="T36" fmla="*/ 0 w 14"/>
                <a:gd name="T37" fmla="*/ 28 h 73"/>
                <a:gd name="T38" fmla="*/ 0 w 14"/>
                <a:gd name="T39" fmla="*/ 20 h 73"/>
                <a:gd name="T40" fmla="*/ 0 w 14"/>
                <a:gd name="T41" fmla="*/ 11 h 73"/>
                <a:gd name="T42" fmla="*/ 2 w 14"/>
                <a:gd name="T43" fmla="*/ 9 h 73"/>
                <a:gd name="T44" fmla="*/ 5 w 14"/>
                <a:gd name="T45" fmla="*/ 6 h 73"/>
                <a:gd name="T46" fmla="*/ 9 w 14"/>
                <a:gd name="T47" fmla="*/ 2 h 73"/>
                <a:gd name="T48" fmla="*/ 11 w 14"/>
                <a:gd name="T4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73">
                  <a:moveTo>
                    <a:pt x="11" y="0"/>
                  </a:moveTo>
                  <a:lnTo>
                    <a:pt x="12" y="5"/>
                  </a:lnTo>
                  <a:lnTo>
                    <a:pt x="12" y="9"/>
                  </a:lnTo>
                  <a:lnTo>
                    <a:pt x="14" y="14"/>
                  </a:lnTo>
                  <a:lnTo>
                    <a:pt x="14" y="18"/>
                  </a:lnTo>
                  <a:lnTo>
                    <a:pt x="14" y="22"/>
                  </a:lnTo>
                  <a:lnTo>
                    <a:pt x="14" y="25"/>
                  </a:lnTo>
                  <a:lnTo>
                    <a:pt x="14" y="30"/>
                  </a:lnTo>
                  <a:lnTo>
                    <a:pt x="14" y="33"/>
                  </a:lnTo>
                  <a:lnTo>
                    <a:pt x="12" y="43"/>
                  </a:lnTo>
                  <a:lnTo>
                    <a:pt x="12" y="53"/>
                  </a:lnTo>
                  <a:lnTo>
                    <a:pt x="11" y="63"/>
                  </a:lnTo>
                  <a:lnTo>
                    <a:pt x="10" y="73"/>
                  </a:lnTo>
                  <a:lnTo>
                    <a:pt x="8" y="66"/>
                  </a:lnTo>
                  <a:lnTo>
                    <a:pt x="5" y="58"/>
                  </a:lnTo>
                  <a:lnTo>
                    <a:pt x="2" y="51"/>
                  </a:lnTo>
                  <a:lnTo>
                    <a:pt x="0" y="44"/>
                  </a:lnTo>
                  <a:lnTo>
                    <a:pt x="0" y="36"/>
                  </a:lnTo>
                  <a:lnTo>
                    <a:pt x="0" y="28"/>
                  </a:lnTo>
                  <a:lnTo>
                    <a:pt x="0" y="20"/>
                  </a:lnTo>
                  <a:lnTo>
                    <a:pt x="0" y="11"/>
                  </a:lnTo>
                  <a:lnTo>
                    <a:pt x="2" y="9"/>
                  </a:lnTo>
                  <a:lnTo>
                    <a:pt x="5" y="6"/>
                  </a:lnTo>
                  <a:lnTo>
                    <a:pt x="9" y="2"/>
                  </a:lnTo>
                  <a:lnTo>
                    <a:pt x="11" y="0"/>
                  </a:lnTo>
                  <a:close/>
                </a:path>
              </a:pathLst>
            </a:custGeom>
            <a:solidFill>
              <a:srgbClr val="706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611"/>
            <p:cNvSpPr>
              <a:spLocks/>
            </p:cNvSpPr>
            <p:nvPr/>
          </p:nvSpPr>
          <p:spPr bwMode="auto">
            <a:xfrm>
              <a:off x="1249363" y="5451476"/>
              <a:ext cx="9525" cy="44450"/>
            </a:xfrm>
            <a:custGeom>
              <a:avLst/>
              <a:gdLst>
                <a:gd name="T0" fmla="*/ 9 w 11"/>
                <a:gd name="T1" fmla="*/ 0 h 56"/>
                <a:gd name="T2" fmla="*/ 11 w 11"/>
                <a:gd name="T3" fmla="*/ 15 h 56"/>
                <a:gd name="T4" fmla="*/ 11 w 11"/>
                <a:gd name="T5" fmla="*/ 27 h 56"/>
                <a:gd name="T6" fmla="*/ 8 w 11"/>
                <a:gd name="T7" fmla="*/ 56 h 56"/>
                <a:gd name="T8" fmla="*/ 0 w 11"/>
                <a:gd name="T9" fmla="*/ 35 h 56"/>
                <a:gd name="T10" fmla="*/ 0 w 11"/>
                <a:gd name="T11" fmla="*/ 9 h 56"/>
                <a:gd name="T12" fmla="*/ 9 w 11"/>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11" h="56">
                  <a:moveTo>
                    <a:pt x="9" y="0"/>
                  </a:moveTo>
                  <a:lnTo>
                    <a:pt x="11" y="15"/>
                  </a:lnTo>
                  <a:lnTo>
                    <a:pt x="11" y="27"/>
                  </a:lnTo>
                  <a:lnTo>
                    <a:pt x="8" y="56"/>
                  </a:lnTo>
                  <a:lnTo>
                    <a:pt x="0" y="35"/>
                  </a:lnTo>
                  <a:lnTo>
                    <a:pt x="0" y="9"/>
                  </a:lnTo>
                  <a:lnTo>
                    <a:pt x="9" y="0"/>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612"/>
            <p:cNvSpPr>
              <a:spLocks/>
            </p:cNvSpPr>
            <p:nvPr/>
          </p:nvSpPr>
          <p:spPr bwMode="auto">
            <a:xfrm>
              <a:off x="1552575" y="5264151"/>
              <a:ext cx="103187" cy="523875"/>
            </a:xfrm>
            <a:custGeom>
              <a:avLst/>
              <a:gdLst>
                <a:gd name="T0" fmla="*/ 62 w 129"/>
                <a:gd name="T1" fmla="*/ 37 h 659"/>
                <a:gd name="T2" fmla="*/ 96 w 129"/>
                <a:gd name="T3" fmla="*/ 134 h 659"/>
                <a:gd name="T4" fmla="*/ 118 w 129"/>
                <a:gd name="T5" fmla="*/ 222 h 659"/>
                <a:gd name="T6" fmla="*/ 129 w 129"/>
                <a:gd name="T7" fmla="*/ 303 h 659"/>
                <a:gd name="T8" fmla="*/ 129 w 129"/>
                <a:gd name="T9" fmla="*/ 379 h 659"/>
                <a:gd name="T10" fmla="*/ 121 w 129"/>
                <a:gd name="T11" fmla="*/ 452 h 659"/>
                <a:gd name="T12" fmla="*/ 104 w 129"/>
                <a:gd name="T13" fmla="*/ 521 h 659"/>
                <a:gd name="T14" fmla="*/ 83 w 129"/>
                <a:gd name="T15" fmla="*/ 590 h 659"/>
                <a:gd name="T16" fmla="*/ 54 w 129"/>
                <a:gd name="T17" fmla="*/ 659 h 659"/>
                <a:gd name="T18" fmla="*/ 63 w 129"/>
                <a:gd name="T19" fmla="*/ 599 h 659"/>
                <a:gd name="T20" fmla="*/ 71 w 129"/>
                <a:gd name="T21" fmla="*/ 543 h 659"/>
                <a:gd name="T22" fmla="*/ 77 w 129"/>
                <a:gd name="T23" fmla="*/ 489 h 659"/>
                <a:gd name="T24" fmla="*/ 81 w 129"/>
                <a:gd name="T25" fmla="*/ 434 h 659"/>
                <a:gd name="T26" fmla="*/ 84 w 129"/>
                <a:gd name="T27" fmla="*/ 381 h 659"/>
                <a:gd name="T28" fmla="*/ 83 w 129"/>
                <a:gd name="T29" fmla="*/ 327 h 659"/>
                <a:gd name="T30" fmla="*/ 79 w 129"/>
                <a:gd name="T31" fmla="*/ 270 h 659"/>
                <a:gd name="T32" fmla="*/ 73 w 129"/>
                <a:gd name="T33" fmla="*/ 210 h 659"/>
                <a:gd name="T34" fmla="*/ 53 w 129"/>
                <a:gd name="T35" fmla="*/ 139 h 659"/>
                <a:gd name="T36" fmla="*/ 0 w 129"/>
                <a:gd name="T37" fmla="*/ 0 h 659"/>
                <a:gd name="T38" fmla="*/ 3 w 129"/>
                <a:gd name="T39" fmla="*/ 1 h 659"/>
                <a:gd name="T40" fmla="*/ 10 w 129"/>
                <a:gd name="T41" fmla="*/ 6 h 659"/>
                <a:gd name="T42" fmla="*/ 20 w 129"/>
                <a:gd name="T43" fmla="*/ 11 h 659"/>
                <a:gd name="T44" fmla="*/ 33 w 129"/>
                <a:gd name="T45" fmla="*/ 18 h 659"/>
                <a:gd name="T46" fmla="*/ 44 w 129"/>
                <a:gd name="T47" fmla="*/ 25 h 659"/>
                <a:gd name="T48" fmla="*/ 55 w 129"/>
                <a:gd name="T49" fmla="*/ 31 h 659"/>
                <a:gd name="T50" fmla="*/ 61 w 129"/>
                <a:gd name="T51" fmla="*/ 36 h 659"/>
                <a:gd name="T52" fmla="*/ 62 w 129"/>
                <a:gd name="T53" fmla="*/ 3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9" h="659">
                  <a:moveTo>
                    <a:pt x="62" y="37"/>
                  </a:moveTo>
                  <a:lnTo>
                    <a:pt x="96" y="134"/>
                  </a:lnTo>
                  <a:lnTo>
                    <a:pt x="118" y="222"/>
                  </a:lnTo>
                  <a:lnTo>
                    <a:pt x="129" y="303"/>
                  </a:lnTo>
                  <a:lnTo>
                    <a:pt x="129" y="379"/>
                  </a:lnTo>
                  <a:lnTo>
                    <a:pt x="121" y="452"/>
                  </a:lnTo>
                  <a:lnTo>
                    <a:pt x="104" y="521"/>
                  </a:lnTo>
                  <a:lnTo>
                    <a:pt x="83" y="590"/>
                  </a:lnTo>
                  <a:lnTo>
                    <a:pt x="54" y="659"/>
                  </a:lnTo>
                  <a:lnTo>
                    <a:pt x="63" y="599"/>
                  </a:lnTo>
                  <a:lnTo>
                    <a:pt x="71" y="543"/>
                  </a:lnTo>
                  <a:lnTo>
                    <a:pt x="77" y="489"/>
                  </a:lnTo>
                  <a:lnTo>
                    <a:pt x="81" y="434"/>
                  </a:lnTo>
                  <a:lnTo>
                    <a:pt x="84" y="381"/>
                  </a:lnTo>
                  <a:lnTo>
                    <a:pt x="83" y="327"/>
                  </a:lnTo>
                  <a:lnTo>
                    <a:pt x="79" y="270"/>
                  </a:lnTo>
                  <a:lnTo>
                    <a:pt x="73" y="210"/>
                  </a:lnTo>
                  <a:lnTo>
                    <a:pt x="53" y="139"/>
                  </a:lnTo>
                  <a:lnTo>
                    <a:pt x="0" y="0"/>
                  </a:lnTo>
                  <a:lnTo>
                    <a:pt x="3" y="1"/>
                  </a:lnTo>
                  <a:lnTo>
                    <a:pt x="10" y="6"/>
                  </a:lnTo>
                  <a:lnTo>
                    <a:pt x="20" y="11"/>
                  </a:lnTo>
                  <a:lnTo>
                    <a:pt x="33" y="18"/>
                  </a:lnTo>
                  <a:lnTo>
                    <a:pt x="44" y="25"/>
                  </a:lnTo>
                  <a:lnTo>
                    <a:pt x="55" y="31"/>
                  </a:lnTo>
                  <a:lnTo>
                    <a:pt x="61" y="36"/>
                  </a:lnTo>
                  <a:lnTo>
                    <a:pt x="62" y="37"/>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613"/>
            <p:cNvSpPr>
              <a:spLocks/>
            </p:cNvSpPr>
            <p:nvPr/>
          </p:nvSpPr>
          <p:spPr bwMode="auto">
            <a:xfrm>
              <a:off x="1214438" y="5243513"/>
              <a:ext cx="155575" cy="200025"/>
            </a:xfrm>
            <a:custGeom>
              <a:avLst/>
              <a:gdLst>
                <a:gd name="T0" fmla="*/ 178 w 196"/>
                <a:gd name="T1" fmla="*/ 16 h 253"/>
                <a:gd name="T2" fmla="*/ 92 w 196"/>
                <a:gd name="T3" fmla="*/ 39 h 253"/>
                <a:gd name="T4" fmla="*/ 88 w 196"/>
                <a:gd name="T5" fmla="*/ 89 h 253"/>
                <a:gd name="T6" fmla="*/ 80 w 196"/>
                <a:gd name="T7" fmla="*/ 121 h 253"/>
                <a:gd name="T8" fmla="*/ 69 w 196"/>
                <a:gd name="T9" fmla="*/ 133 h 253"/>
                <a:gd name="T10" fmla="*/ 73 w 196"/>
                <a:gd name="T11" fmla="*/ 210 h 253"/>
                <a:gd name="T12" fmla="*/ 33 w 196"/>
                <a:gd name="T13" fmla="*/ 231 h 253"/>
                <a:gd name="T14" fmla="*/ 0 w 196"/>
                <a:gd name="T15" fmla="*/ 253 h 253"/>
                <a:gd name="T16" fmla="*/ 25 w 196"/>
                <a:gd name="T17" fmla="*/ 162 h 253"/>
                <a:gd name="T18" fmla="*/ 23 w 196"/>
                <a:gd name="T19" fmla="*/ 148 h 253"/>
                <a:gd name="T20" fmla="*/ 73 w 196"/>
                <a:gd name="T21" fmla="*/ 143 h 253"/>
                <a:gd name="T22" fmla="*/ 73 w 196"/>
                <a:gd name="T23" fmla="*/ 64 h 253"/>
                <a:gd name="T24" fmla="*/ 107 w 196"/>
                <a:gd name="T25" fmla="*/ 14 h 253"/>
                <a:gd name="T26" fmla="*/ 153 w 196"/>
                <a:gd name="T27" fmla="*/ 0 h 253"/>
                <a:gd name="T28" fmla="*/ 194 w 196"/>
                <a:gd name="T29" fmla="*/ 5 h 253"/>
                <a:gd name="T30" fmla="*/ 196 w 196"/>
                <a:gd name="T31" fmla="*/ 27 h 253"/>
                <a:gd name="T32" fmla="*/ 193 w 196"/>
                <a:gd name="T33" fmla="*/ 24 h 253"/>
                <a:gd name="T34" fmla="*/ 186 w 196"/>
                <a:gd name="T35" fmla="*/ 20 h 253"/>
                <a:gd name="T36" fmla="*/ 179 w 196"/>
                <a:gd name="T37" fmla="*/ 16 h 253"/>
                <a:gd name="T38" fmla="*/ 178 w 196"/>
                <a:gd name="T39"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253">
                  <a:moveTo>
                    <a:pt x="178" y="16"/>
                  </a:moveTo>
                  <a:lnTo>
                    <a:pt x="92" y="39"/>
                  </a:lnTo>
                  <a:lnTo>
                    <a:pt x="88" y="89"/>
                  </a:lnTo>
                  <a:lnTo>
                    <a:pt x="80" y="121"/>
                  </a:lnTo>
                  <a:lnTo>
                    <a:pt x="69" y="133"/>
                  </a:lnTo>
                  <a:lnTo>
                    <a:pt x="73" y="210"/>
                  </a:lnTo>
                  <a:lnTo>
                    <a:pt x="33" y="231"/>
                  </a:lnTo>
                  <a:lnTo>
                    <a:pt x="0" y="253"/>
                  </a:lnTo>
                  <a:lnTo>
                    <a:pt x="25" y="162"/>
                  </a:lnTo>
                  <a:lnTo>
                    <a:pt x="23" y="148"/>
                  </a:lnTo>
                  <a:lnTo>
                    <a:pt x="73" y="143"/>
                  </a:lnTo>
                  <a:lnTo>
                    <a:pt x="73" y="64"/>
                  </a:lnTo>
                  <a:lnTo>
                    <a:pt x="107" y="14"/>
                  </a:lnTo>
                  <a:lnTo>
                    <a:pt x="153" y="0"/>
                  </a:lnTo>
                  <a:lnTo>
                    <a:pt x="194" y="5"/>
                  </a:lnTo>
                  <a:lnTo>
                    <a:pt x="196" y="27"/>
                  </a:lnTo>
                  <a:lnTo>
                    <a:pt x="193" y="24"/>
                  </a:lnTo>
                  <a:lnTo>
                    <a:pt x="186" y="20"/>
                  </a:lnTo>
                  <a:lnTo>
                    <a:pt x="179" y="16"/>
                  </a:lnTo>
                  <a:lnTo>
                    <a:pt x="178" y="16"/>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Freeform 614"/>
            <p:cNvSpPr>
              <a:spLocks/>
            </p:cNvSpPr>
            <p:nvPr/>
          </p:nvSpPr>
          <p:spPr bwMode="auto">
            <a:xfrm>
              <a:off x="1549400" y="5453063"/>
              <a:ext cx="14287" cy="17463"/>
            </a:xfrm>
            <a:custGeom>
              <a:avLst/>
              <a:gdLst>
                <a:gd name="T0" fmla="*/ 9 w 18"/>
                <a:gd name="T1" fmla="*/ 0 h 23"/>
                <a:gd name="T2" fmla="*/ 13 w 18"/>
                <a:gd name="T3" fmla="*/ 1 h 23"/>
                <a:gd name="T4" fmla="*/ 16 w 18"/>
                <a:gd name="T5" fmla="*/ 4 h 23"/>
                <a:gd name="T6" fmla="*/ 17 w 18"/>
                <a:gd name="T7" fmla="*/ 7 h 23"/>
                <a:gd name="T8" fmla="*/ 18 w 18"/>
                <a:gd name="T9" fmla="*/ 12 h 23"/>
                <a:gd name="T10" fmla="*/ 17 w 18"/>
                <a:gd name="T11" fmla="*/ 16 h 23"/>
                <a:gd name="T12" fmla="*/ 16 w 18"/>
                <a:gd name="T13" fmla="*/ 20 h 23"/>
                <a:gd name="T14" fmla="*/ 13 w 18"/>
                <a:gd name="T15" fmla="*/ 22 h 23"/>
                <a:gd name="T16" fmla="*/ 9 w 18"/>
                <a:gd name="T17" fmla="*/ 23 h 23"/>
                <a:gd name="T18" fmla="*/ 6 w 18"/>
                <a:gd name="T19" fmla="*/ 22 h 23"/>
                <a:gd name="T20" fmla="*/ 3 w 18"/>
                <a:gd name="T21" fmla="*/ 20 h 23"/>
                <a:gd name="T22" fmla="*/ 1 w 18"/>
                <a:gd name="T23" fmla="*/ 16 h 23"/>
                <a:gd name="T24" fmla="*/ 0 w 18"/>
                <a:gd name="T25" fmla="*/ 12 h 23"/>
                <a:gd name="T26" fmla="*/ 1 w 18"/>
                <a:gd name="T27" fmla="*/ 7 h 23"/>
                <a:gd name="T28" fmla="*/ 3 w 18"/>
                <a:gd name="T29" fmla="*/ 4 h 23"/>
                <a:gd name="T30" fmla="*/ 6 w 18"/>
                <a:gd name="T31" fmla="*/ 1 h 23"/>
                <a:gd name="T32" fmla="*/ 9 w 18"/>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3">
                  <a:moveTo>
                    <a:pt x="9" y="0"/>
                  </a:moveTo>
                  <a:lnTo>
                    <a:pt x="13" y="1"/>
                  </a:lnTo>
                  <a:lnTo>
                    <a:pt x="16" y="4"/>
                  </a:lnTo>
                  <a:lnTo>
                    <a:pt x="17" y="7"/>
                  </a:lnTo>
                  <a:lnTo>
                    <a:pt x="18" y="12"/>
                  </a:lnTo>
                  <a:lnTo>
                    <a:pt x="17" y="16"/>
                  </a:lnTo>
                  <a:lnTo>
                    <a:pt x="16" y="20"/>
                  </a:lnTo>
                  <a:lnTo>
                    <a:pt x="13" y="22"/>
                  </a:lnTo>
                  <a:lnTo>
                    <a:pt x="9" y="23"/>
                  </a:lnTo>
                  <a:lnTo>
                    <a:pt x="6" y="22"/>
                  </a:lnTo>
                  <a:lnTo>
                    <a:pt x="3" y="20"/>
                  </a:lnTo>
                  <a:lnTo>
                    <a:pt x="1" y="16"/>
                  </a:lnTo>
                  <a:lnTo>
                    <a:pt x="0" y="12"/>
                  </a:lnTo>
                  <a:lnTo>
                    <a:pt x="1" y="7"/>
                  </a:lnTo>
                  <a:lnTo>
                    <a:pt x="3" y="4"/>
                  </a:lnTo>
                  <a:lnTo>
                    <a:pt x="6" y="1"/>
                  </a:lnTo>
                  <a:lnTo>
                    <a:pt x="9"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615"/>
            <p:cNvSpPr>
              <a:spLocks/>
            </p:cNvSpPr>
            <p:nvPr/>
          </p:nvSpPr>
          <p:spPr bwMode="auto">
            <a:xfrm>
              <a:off x="1506538" y="5622926"/>
              <a:ext cx="11112" cy="15875"/>
            </a:xfrm>
            <a:custGeom>
              <a:avLst/>
              <a:gdLst>
                <a:gd name="T0" fmla="*/ 7 w 14"/>
                <a:gd name="T1" fmla="*/ 0 h 19"/>
                <a:gd name="T2" fmla="*/ 10 w 14"/>
                <a:gd name="T3" fmla="*/ 1 h 19"/>
                <a:gd name="T4" fmla="*/ 13 w 14"/>
                <a:gd name="T5" fmla="*/ 2 h 19"/>
                <a:gd name="T6" fmla="*/ 14 w 14"/>
                <a:gd name="T7" fmla="*/ 5 h 19"/>
                <a:gd name="T8" fmla="*/ 14 w 14"/>
                <a:gd name="T9" fmla="*/ 9 h 19"/>
                <a:gd name="T10" fmla="*/ 14 w 14"/>
                <a:gd name="T11" fmla="*/ 13 h 19"/>
                <a:gd name="T12" fmla="*/ 13 w 14"/>
                <a:gd name="T13" fmla="*/ 16 h 19"/>
                <a:gd name="T14" fmla="*/ 10 w 14"/>
                <a:gd name="T15" fmla="*/ 18 h 19"/>
                <a:gd name="T16" fmla="*/ 7 w 14"/>
                <a:gd name="T17" fmla="*/ 19 h 19"/>
                <a:gd name="T18" fmla="*/ 3 w 14"/>
                <a:gd name="T19" fmla="*/ 18 h 19"/>
                <a:gd name="T20" fmla="*/ 2 w 14"/>
                <a:gd name="T21" fmla="*/ 16 h 19"/>
                <a:gd name="T22" fmla="*/ 0 w 14"/>
                <a:gd name="T23" fmla="*/ 13 h 19"/>
                <a:gd name="T24" fmla="*/ 0 w 14"/>
                <a:gd name="T25" fmla="*/ 9 h 19"/>
                <a:gd name="T26" fmla="*/ 0 w 14"/>
                <a:gd name="T27" fmla="*/ 5 h 19"/>
                <a:gd name="T28" fmla="*/ 2 w 14"/>
                <a:gd name="T29" fmla="*/ 2 h 19"/>
                <a:gd name="T30" fmla="*/ 3 w 14"/>
                <a:gd name="T31" fmla="*/ 1 h 19"/>
                <a:gd name="T32" fmla="*/ 7 w 14"/>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7" y="0"/>
                  </a:moveTo>
                  <a:lnTo>
                    <a:pt x="10" y="1"/>
                  </a:lnTo>
                  <a:lnTo>
                    <a:pt x="13" y="2"/>
                  </a:lnTo>
                  <a:lnTo>
                    <a:pt x="14" y="5"/>
                  </a:lnTo>
                  <a:lnTo>
                    <a:pt x="14" y="9"/>
                  </a:lnTo>
                  <a:lnTo>
                    <a:pt x="14" y="13"/>
                  </a:lnTo>
                  <a:lnTo>
                    <a:pt x="13" y="16"/>
                  </a:lnTo>
                  <a:lnTo>
                    <a:pt x="10" y="18"/>
                  </a:lnTo>
                  <a:lnTo>
                    <a:pt x="7" y="19"/>
                  </a:lnTo>
                  <a:lnTo>
                    <a:pt x="3" y="18"/>
                  </a:lnTo>
                  <a:lnTo>
                    <a:pt x="2" y="16"/>
                  </a:lnTo>
                  <a:lnTo>
                    <a:pt x="0" y="13"/>
                  </a:lnTo>
                  <a:lnTo>
                    <a:pt x="0" y="9"/>
                  </a:lnTo>
                  <a:lnTo>
                    <a:pt x="0" y="5"/>
                  </a:lnTo>
                  <a:lnTo>
                    <a:pt x="2" y="2"/>
                  </a:lnTo>
                  <a:lnTo>
                    <a:pt x="3" y="1"/>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616"/>
            <p:cNvSpPr>
              <a:spLocks/>
            </p:cNvSpPr>
            <p:nvPr/>
          </p:nvSpPr>
          <p:spPr bwMode="auto">
            <a:xfrm>
              <a:off x="1331913" y="5683251"/>
              <a:ext cx="11112" cy="15875"/>
            </a:xfrm>
            <a:custGeom>
              <a:avLst/>
              <a:gdLst>
                <a:gd name="T0" fmla="*/ 6 w 15"/>
                <a:gd name="T1" fmla="*/ 0 h 18"/>
                <a:gd name="T2" fmla="*/ 10 w 15"/>
                <a:gd name="T3" fmla="*/ 1 h 18"/>
                <a:gd name="T4" fmla="*/ 12 w 15"/>
                <a:gd name="T5" fmla="*/ 2 h 18"/>
                <a:gd name="T6" fmla="*/ 13 w 15"/>
                <a:gd name="T7" fmla="*/ 5 h 18"/>
                <a:gd name="T8" fmla="*/ 15 w 15"/>
                <a:gd name="T9" fmla="*/ 9 h 18"/>
                <a:gd name="T10" fmla="*/ 13 w 15"/>
                <a:gd name="T11" fmla="*/ 12 h 18"/>
                <a:gd name="T12" fmla="*/ 12 w 15"/>
                <a:gd name="T13" fmla="*/ 15 h 18"/>
                <a:gd name="T14" fmla="*/ 10 w 15"/>
                <a:gd name="T15" fmla="*/ 17 h 18"/>
                <a:gd name="T16" fmla="*/ 6 w 15"/>
                <a:gd name="T17" fmla="*/ 18 h 18"/>
                <a:gd name="T18" fmla="*/ 4 w 15"/>
                <a:gd name="T19" fmla="*/ 17 h 18"/>
                <a:gd name="T20" fmla="*/ 2 w 15"/>
                <a:gd name="T21" fmla="*/ 15 h 18"/>
                <a:gd name="T22" fmla="*/ 1 w 15"/>
                <a:gd name="T23" fmla="*/ 12 h 18"/>
                <a:gd name="T24" fmla="*/ 0 w 15"/>
                <a:gd name="T25" fmla="*/ 9 h 18"/>
                <a:gd name="T26" fmla="*/ 1 w 15"/>
                <a:gd name="T27" fmla="*/ 5 h 18"/>
                <a:gd name="T28" fmla="*/ 2 w 15"/>
                <a:gd name="T29" fmla="*/ 2 h 18"/>
                <a:gd name="T30" fmla="*/ 4 w 15"/>
                <a:gd name="T31" fmla="*/ 1 h 18"/>
                <a:gd name="T32" fmla="*/ 6 w 15"/>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6" y="0"/>
                  </a:moveTo>
                  <a:lnTo>
                    <a:pt x="10" y="1"/>
                  </a:lnTo>
                  <a:lnTo>
                    <a:pt x="12" y="2"/>
                  </a:lnTo>
                  <a:lnTo>
                    <a:pt x="13" y="5"/>
                  </a:lnTo>
                  <a:lnTo>
                    <a:pt x="15" y="9"/>
                  </a:lnTo>
                  <a:lnTo>
                    <a:pt x="13" y="12"/>
                  </a:lnTo>
                  <a:lnTo>
                    <a:pt x="12" y="15"/>
                  </a:lnTo>
                  <a:lnTo>
                    <a:pt x="10" y="17"/>
                  </a:lnTo>
                  <a:lnTo>
                    <a:pt x="6" y="18"/>
                  </a:lnTo>
                  <a:lnTo>
                    <a:pt x="4" y="17"/>
                  </a:lnTo>
                  <a:lnTo>
                    <a:pt x="2" y="15"/>
                  </a:lnTo>
                  <a:lnTo>
                    <a:pt x="1" y="12"/>
                  </a:lnTo>
                  <a:lnTo>
                    <a:pt x="0" y="9"/>
                  </a:lnTo>
                  <a:lnTo>
                    <a:pt x="1" y="5"/>
                  </a:lnTo>
                  <a:lnTo>
                    <a:pt x="2" y="2"/>
                  </a:lnTo>
                  <a:lnTo>
                    <a:pt x="4" y="1"/>
                  </a:lnTo>
                  <a:lnTo>
                    <a:pt x="6"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617"/>
            <p:cNvSpPr>
              <a:spLocks/>
            </p:cNvSpPr>
            <p:nvPr/>
          </p:nvSpPr>
          <p:spPr bwMode="auto">
            <a:xfrm>
              <a:off x="1287463" y="5532438"/>
              <a:ext cx="12700" cy="14288"/>
            </a:xfrm>
            <a:custGeom>
              <a:avLst/>
              <a:gdLst>
                <a:gd name="T0" fmla="*/ 8 w 15"/>
                <a:gd name="T1" fmla="*/ 0 h 19"/>
                <a:gd name="T2" fmla="*/ 11 w 15"/>
                <a:gd name="T3" fmla="*/ 2 h 19"/>
                <a:gd name="T4" fmla="*/ 13 w 15"/>
                <a:gd name="T5" fmla="*/ 3 h 19"/>
                <a:gd name="T6" fmla="*/ 14 w 15"/>
                <a:gd name="T7" fmla="*/ 6 h 19"/>
                <a:gd name="T8" fmla="*/ 15 w 15"/>
                <a:gd name="T9" fmla="*/ 10 h 19"/>
                <a:gd name="T10" fmla="*/ 14 w 15"/>
                <a:gd name="T11" fmla="*/ 13 h 19"/>
                <a:gd name="T12" fmla="*/ 13 w 15"/>
                <a:gd name="T13" fmla="*/ 15 h 19"/>
                <a:gd name="T14" fmla="*/ 11 w 15"/>
                <a:gd name="T15" fmla="*/ 18 h 19"/>
                <a:gd name="T16" fmla="*/ 8 w 15"/>
                <a:gd name="T17" fmla="*/ 19 h 19"/>
                <a:gd name="T18" fmla="*/ 5 w 15"/>
                <a:gd name="T19" fmla="*/ 18 h 19"/>
                <a:gd name="T20" fmla="*/ 3 w 15"/>
                <a:gd name="T21" fmla="*/ 15 h 19"/>
                <a:gd name="T22" fmla="*/ 1 w 15"/>
                <a:gd name="T23" fmla="*/ 13 h 19"/>
                <a:gd name="T24" fmla="*/ 0 w 15"/>
                <a:gd name="T25" fmla="*/ 10 h 19"/>
                <a:gd name="T26" fmla="*/ 1 w 15"/>
                <a:gd name="T27" fmla="*/ 6 h 19"/>
                <a:gd name="T28" fmla="*/ 3 w 15"/>
                <a:gd name="T29" fmla="*/ 3 h 19"/>
                <a:gd name="T30" fmla="*/ 5 w 15"/>
                <a:gd name="T31" fmla="*/ 2 h 19"/>
                <a:gd name="T32" fmla="*/ 8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8" y="0"/>
                  </a:moveTo>
                  <a:lnTo>
                    <a:pt x="11" y="2"/>
                  </a:lnTo>
                  <a:lnTo>
                    <a:pt x="13" y="3"/>
                  </a:lnTo>
                  <a:lnTo>
                    <a:pt x="14" y="6"/>
                  </a:lnTo>
                  <a:lnTo>
                    <a:pt x="15" y="10"/>
                  </a:lnTo>
                  <a:lnTo>
                    <a:pt x="14" y="13"/>
                  </a:lnTo>
                  <a:lnTo>
                    <a:pt x="13" y="15"/>
                  </a:lnTo>
                  <a:lnTo>
                    <a:pt x="11" y="18"/>
                  </a:lnTo>
                  <a:lnTo>
                    <a:pt x="8" y="19"/>
                  </a:lnTo>
                  <a:lnTo>
                    <a:pt x="5" y="18"/>
                  </a:lnTo>
                  <a:lnTo>
                    <a:pt x="3" y="15"/>
                  </a:lnTo>
                  <a:lnTo>
                    <a:pt x="1" y="13"/>
                  </a:lnTo>
                  <a:lnTo>
                    <a:pt x="0" y="10"/>
                  </a:lnTo>
                  <a:lnTo>
                    <a:pt x="1" y="6"/>
                  </a:lnTo>
                  <a:lnTo>
                    <a:pt x="3" y="3"/>
                  </a:lnTo>
                  <a:lnTo>
                    <a:pt x="5" y="2"/>
                  </a:lnTo>
                  <a:lnTo>
                    <a:pt x="8"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618"/>
            <p:cNvSpPr>
              <a:spLocks/>
            </p:cNvSpPr>
            <p:nvPr/>
          </p:nvSpPr>
          <p:spPr bwMode="auto">
            <a:xfrm>
              <a:off x="1306513" y="5381626"/>
              <a:ext cx="11112" cy="14288"/>
            </a:xfrm>
            <a:custGeom>
              <a:avLst/>
              <a:gdLst>
                <a:gd name="T0" fmla="*/ 7 w 15"/>
                <a:gd name="T1" fmla="*/ 0 h 19"/>
                <a:gd name="T2" fmla="*/ 11 w 15"/>
                <a:gd name="T3" fmla="*/ 2 h 19"/>
                <a:gd name="T4" fmla="*/ 13 w 15"/>
                <a:gd name="T5" fmla="*/ 3 h 19"/>
                <a:gd name="T6" fmla="*/ 14 w 15"/>
                <a:gd name="T7" fmla="*/ 6 h 19"/>
                <a:gd name="T8" fmla="*/ 15 w 15"/>
                <a:gd name="T9" fmla="*/ 8 h 19"/>
                <a:gd name="T10" fmla="*/ 14 w 15"/>
                <a:gd name="T11" fmla="*/ 13 h 19"/>
                <a:gd name="T12" fmla="*/ 13 w 15"/>
                <a:gd name="T13" fmla="*/ 15 h 19"/>
                <a:gd name="T14" fmla="*/ 11 w 15"/>
                <a:gd name="T15" fmla="*/ 18 h 19"/>
                <a:gd name="T16" fmla="*/ 7 w 15"/>
                <a:gd name="T17" fmla="*/ 19 h 19"/>
                <a:gd name="T18" fmla="*/ 5 w 15"/>
                <a:gd name="T19" fmla="*/ 18 h 19"/>
                <a:gd name="T20" fmla="*/ 3 w 15"/>
                <a:gd name="T21" fmla="*/ 15 h 19"/>
                <a:gd name="T22" fmla="*/ 1 w 15"/>
                <a:gd name="T23" fmla="*/ 13 h 19"/>
                <a:gd name="T24" fmla="*/ 0 w 15"/>
                <a:gd name="T25" fmla="*/ 8 h 19"/>
                <a:gd name="T26" fmla="*/ 1 w 15"/>
                <a:gd name="T27" fmla="*/ 6 h 19"/>
                <a:gd name="T28" fmla="*/ 3 w 15"/>
                <a:gd name="T29" fmla="*/ 3 h 19"/>
                <a:gd name="T30" fmla="*/ 5 w 15"/>
                <a:gd name="T31" fmla="*/ 2 h 19"/>
                <a:gd name="T32" fmla="*/ 7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7" y="0"/>
                  </a:moveTo>
                  <a:lnTo>
                    <a:pt x="11" y="2"/>
                  </a:lnTo>
                  <a:lnTo>
                    <a:pt x="13" y="3"/>
                  </a:lnTo>
                  <a:lnTo>
                    <a:pt x="14" y="6"/>
                  </a:lnTo>
                  <a:lnTo>
                    <a:pt x="15" y="8"/>
                  </a:lnTo>
                  <a:lnTo>
                    <a:pt x="14" y="13"/>
                  </a:lnTo>
                  <a:lnTo>
                    <a:pt x="13" y="15"/>
                  </a:lnTo>
                  <a:lnTo>
                    <a:pt x="11" y="18"/>
                  </a:lnTo>
                  <a:lnTo>
                    <a:pt x="7" y="19"/>
                  </a:lnTo>
                  <a:lnTo>
                    <a:pt x="5" y="18"/>
                  </a:lnTo>
                  <a:lnTo>
                    <a:pt x="3" y="15"/>
                  </a:lnTo>
                  <a:lnTo>
                    <a:pt x="1" y="13"/>
                  </a:lnTo>
                  <a:lnTo>
                    <a:pt x="0" y="8"/>
                  </a:lnTo>
                  <a:lnTo>
                    <a:pt x="1" y="6"/>
                  </a:lnTo>
                  <a:lnTo>
                    <a:pt x="3" y="3"/>
                  </a:lnTo>
                  <a:lnTo>
                    <a:pt x="5" y="2"/>
                  </a:lnTo>
                  <a:lnTo>
                    <a:pt x="7"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619"/>
            <p:cNvSpPr>
              <a:spLocks/>
            </p:cNvSpPr>
            <p:nvPr/>
          </p:nvSpPr>
          <p:spPr bwMode="auto">
            <a:xfrm>
              <a:off x="1365250" y="5538788"/>
              <a:ext cx="11112" cy="14288"/>
            </a:xfrm>
            <a:custGeom>
              <a:avLst/>
              <a:gdLst>
                <a:gd name="T0" fmla="*/ 7 w 15"/>
                <a:gd name="T1" fmla="*/ 0 h 19"/>
                <a:gd name="T2" fmla="*/ 10 w 15"/>
                <a:gd name="T3" fmla="*/ 0 h 19"/>
                <a:gd name="T4" fmla="*/ 13 w 15"/>
                <a:gd name="T5" fmla="*/ 3 h 19"/>
                <a:gd name="T6" fmla="*/ 14 w 15"/>
                <a:gd name="T7" fmla="*/ 5 h 19"/>
                <a:gd name="T8" fmla="*/ 15 w 15"/>
                <a:gd name="T9" fmla="*/ 10 h 19"/>
                <a:gd name="T10" fmla="*/ 14 w 15"/>
                <a:gd name="T11" fmla="*/ 13 h 19"/>
                <a:gd name="T12" fmla="*/ 13 w 15"/>
                <a:gd name="T13" fmla="*/ 15 h 19"/>
                <a:gd name="T14" fmla="*/ 10 w 15"/>
                <a:gd name="T15" fmla="*/ 18 h 19"/>
                <a:gd name="T16" fmla="*/ 7 w 15"/>
                <a:gd name="T17" fmla="*/ 19 h 19"/>
                <a:gd name="T18" fmla="*/ 5 w 15"/>
                <a:gd name="T19" fmla="*/ 18 h 19"/>
                <a:gd name="T20" fmla="*/ 2 w 15"/>
                <a:gd name="T21" fmla="*/ 15 h 19"/>
                <a:gd name="T22" fmla="*/ 1 w 15"/>
                <a:gd name="T23" fmla="*/ 13 h 19"/>
                <a:gd name="T24" fmla="*/ 0 w 15"/>
                <a:gd name="T25" fmla="*/ 10 h 19"/>
                <a:gd name="T26" fmla="*/ 1 w 15"/>
                <a:gd name="T27" fmla="*/ 5 h 19"/>
                <a:gd name="T28" fmla="*/ 2 w 15"/>
                <a:gd name="T29" fmla="*/ 3 h 19"/>
                <a:gd name="T30" fmla="*/ 5 w 15"/>
                <a:gd name="T31" fmla="*/ 0 h 19"/>
                <a:gd name="T32" fmla="*/ 7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7" y="0"/>
                  </a:moveTo>
                  <a:lnTo>
                    <a:pt x="10" y="0"/>
                  </a:lnTo>
                  <a:lnTo>
                    <a:pt x="13" y="3"/>
                  </a:lnTo>
                  <a:lnTo>
                    <a:pt x="14" y="5"/>
                  </a:lnTo>
                  <a:lnTo>
                    <a:pt x="15" y="10"/>
                  </a:lnTo>
                  <a:lnTo>
                    <a:pt x="14" y="13"/>
                  </a:lnTo>
                  <a:lnTo>
                    <a:pt x="13" y="15"/>
                  </a:lnTo>
                  <a:lnTo>
                    <a:pt x="10" y="18"/>
                  </a:lnTo>
                  <a:lnTo>
                    <a:pt x="7" y="19"/>
                  </a:lnTo>
                  <a:lnTo>
                    <a:pt x="5" y="18"/>
                  </a:lnTo>
                  <a:lnTo>
                    <a:pt x="2" y="15"/>
                  </a:lnTo>
                  <a:lnTo>
                    <a:pt x="1" y="13"/>
                  </a:lnTo>
                  <a:lnTo>
                    <a:pt x="0" y="10"/>
                  </a:lnTo>
                  <a:lnTo>
                    <a:pt x="1" y="5"/>
                  </a:lnTo>
                  <a:lnTo>
                    <a:pt x="2" y="3"/>
                  </a:lnTo>
                  <a:lnTo>
                    <a:pt x="5" y="0"/>
                  </a:lnTo>
                  <a:lnTo>
                    <a:pt x="7"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620"/>
            <p:cNvSpPr>
              <a:spLocks/>
            </p:cNvSpPr>
            <p:nvPr/>
          </p:nvSpPr>
          <p:spPr bwMode="auto">
            <a:xfrm>
              <a:off x="1400175" y="5564188"/>
              <a:ext cx="12700" cy="14288"/>
            </a:xfrm>
            <a:custGeom>
              <a:avLst/>
              <a:gdLst>
                <a:gd name="T0" fmla="*/ 8 w 15"/>
                <a:gd name="T1" fmla="*/ 0 h 18"/>
                <a:gd name="T2" fmla="*/ 10 w 15"/>
                <a:gd name="T3" fmla="*/ 1 h 18"/>
                <a:gd name="T4" fmla="*/ 13 w 15"/>
                <a:gd name="T5" fmla="*/ 2 h 18"/>
                <a:gd name="T6" fmla="*/ 14 w 15"/>
                <a:gd name="T7" fmla="*/ 6 h 18"/>
                <a:gd name="T8" fmla="*/ 15 w 15"/>
                <a:gd name="T9" fmla="*/ 9 h 18"/>
                <a:gd name="T10" fmla="*/ 14 w 15"/>
                <a:gd name="T11" fmla="*/ 12 h 18"/>
                <a:gd name="T12" fmla="*/ 13 w 15"/>
                <a:gd name="T13" fmla="*/ 16 h 18"/>
                <a:gd name="T14" fmla="*/ 10 w 15"/>
                <a:gd name="T15" fmla="*/ 17 h 18"/>
                <a:gd name="T16" fmla="*/ 8 w 15"/>
                <a:gd name="T17" fmla="*/ 18 h 18"/>
                <a:gd name="T18" fmla="*/ 5 w 15"/>
                <a:gd name="T19" fmla="*/ 17 h 18"/>
                <a:gd name="T20" fmla="*/ 2 w 15"/>
                <a:gd name="T21" fmla="*/ 16 h 18"/>
                <a:gd name="T22" fmla="*/ 1 w 15"/>
                <a:gd name="T23" fmla="*/ 12 h 18"/>
                <a:gd name="T24" fmla="*/ 0 w 15"/>
                <a:gd name="T25" fmla="*/ 9 h 18"/>
                <a:gd name="T26" fmla="*/ 1 w 15"/>
                <a:gd name="T27" fmla="*/ 6 h 18"/>
                <a:gd name="T28" fmla="*/ 2 w 15"/>
                <a:gd name="T29" fmla="*/ 2 h 18"/>
                <a:gd name="T30" fmla="*/ 5 w 15"/>
                <a:gd name="T31" fmla="*/ 1 h 18"/>
                <a:gd name="T32" fmla="*/ 8 w 15"/>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8" y="0"/>
                  </a:moveTo>
                  <a:lnTo>
                    <a:pt x="10" y="1"/>
                  </a:lnTo>
                  <a:lnTo>
                    <a:pt x="13" y="2"/>
                  </a:lnTo>
                  <a:lnTo>
                    <a:pt x="14" y="6"/>
                  </a:lnTo>
                  <a:lnTo>
                    <a:pt x="15" y="9"/>
                  </a:lnTo>
                  <a:lnTo>
                    <a:pt x="14" y="12"/>
                  </a:lnTo>
                  <a:lnTo>
                    <a:pt x="13" y="16"/>
                  </a:lnTo>
                  <a:lnTo>
                    <a:pt x="10" y="17"/>
                  </a:lnTo>
                  <a:lnTo>
                    <a:pt x="8" y="18"/>
                  </a:lnTo>
                  <a:lnTo>
                    <a:pt x="5" y="17"/>
                  </a:lnTo>
                  <a:lnTo>
                    <a:pt x="2" y="16"/>
                  </a:lnTo>
                  <a:lnTo>
                    <a:pt x="1" y="12"/>
                  </a:lnTo>
                  <a:lnTo>
                    <a:pt x="0" y="9"/>
                  </a:lnTo>
                  <a:lnTo>
                    <a:pt x="1" y="6"/>
                  </a:lnTo>
                  <a:lnTo>
                    <a:pt x="2" y="2"/>
                  </a:lnTo>
                  <a:lnTo>
                    <a:pt x="5" y="1"/>
                  </a:lnTo>
                  <a:lnTo>
                    <a:pt x="8"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621"/>
            <p:cNvSpPr>
              <a:spLocks/>
            </p:cNvSpPr>
            <p:nvPr/>
          </p:nvSpPr>
          <p:spPr bwMode="auto">
            <a:xfrm>
              <a:off x="1266825" y="5387976"/>
              <a:ext cx="12700" cy="14288"/>
            </a:xfrm>
            <a:custGeom>
              <a:avLst/>
              <a:gdLst>
                <a:gd name="T0" fmla="*/ 7 w 15"/>
                <a:gd name="T1" fmla="*/ 0 h 19"/>
                <a:gd name="T2" fmla="*/ 10 w 15"/>
                <a:gd name="T3" fmla="*/ 1 h 19"/>
                <a:gd name="T4" fmla="*/ 13 w 15"/>
                <a:gd name="T5" fmla="*/ 3 h 19"/>
                <a:gd name="T6" fmla="*/ 14 w 15"/>
                <a:gd name="T7" fmla="*/ 6 h 19"/>
                <a:gd name="T8" fmla="*/ 15 w 15"/>
                <a:gd name="T9" fmla="*/ 10 h 19"/>
                <a:gd name="T10" fmla="*/ 14 w 15"/>
                <a:gd name="T11" fmla="*/ 13 h 19"/>
                <a:gd name="T12" fmla="*/ 13 w 15"/>
                <a:gd name="T13" fmla="*/ 16 h 19"/>
                <a:gd name="T14" fmla="*/ 10 w 15"/>
                <a:gd name="T15" fmla="*/ 18 h 19"/>
                <a:gd name="T16" fmla="*/ 7 w 15"/>
                <a:gd name="T17" fmla="*/ 19 h 19"/>
                <a:gd name="T18" fmla="*/ 5 w 15"/>
                <a:gd name="T19" fmla="*/ 18 h 19"/>
                <a:gd name="T20" fmla="*/ 2 w 15"/>
                <a:gd name="T21" fmla="*/ 16 h 19"/>
                <a:gd name="T22" fmla="*/ 1 w 15"/>
                <a:gd name="T23" fmla="*/ 13 h 19"/>
                <a:gd name="T24" fmla="*/ 0 w 15"/>
                <a:gd name="T25" fmla="*/ 10 h 19"/>
                <a:gd name="T26" fmla="*/ 1 w 15"/>
                <a:gd name="T27" fmla="*/ 6 h 19"/>
                <a:gd name="T28" fmla="*/ 2 w 15"/>
                <a:gd name="T29" fmla="*/ 3 h 19"/>
                <a:gd name="T30" fmla="*/ 5 w 15"/>
                <a:gd name="T31" fmla="*/ 1 h 19"/>
                <a:gd name="T32" fmla="*/ 7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7" y="0"/>
                  </a:moveTo>
                  <a:lnTo>
                    <a:pt x="10" y="1"/>
                  </a:lnTo>
                  <a:lnTo>
                    <a:pt x="13" y="3"/>
                  </a:lnTo>
                  <a:lnTo>
                    <a:pt x="14" y="6"/>
                  </a:lnTo>
                  <a:lnTo>
                    <a:pt x="15" y="10"/>
                  </a:lnTo>
                  <a:lnTo>
                    <a:pt x="14" y="13"/>
                  </a:lnTo>
                  <a:lnTo>
                    <a:pt x="13" y="16"/>
                  </a:lnTo>
                  <a:lnTo>
                    <a:pt x="10" y="18"/>
                  </a:lnTo>
                  <a:lnTo>
                    <a:pt x="7" y="19"/>
                  </a:lnTo>
                  <a:lnTo>
                    <a:pt x="5" y="18"/>
                  </a:lnTo>
                  <a:lnTo>
                    <a:pt x="2" y="16"/>
                  </a:lnTo>
                  <a:lnTo>
                    <a:pt x="1" y="13"/>
                  </a:lnTo>
                  <a:lnTo>
                    <a:pt x="0" y="10"/>
                  </a:lnTo>
                  <a:lnTo>
                    <a:pt x="1" y="6"/>
                  </a:lnTo>
                  <a:lnTo>
                    <a:pt x="2" y="3"/>
                  </a:lnTo>
                  <a:lnTo>
                    <a:pt x="5" y="1"/>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622"/>
            <p:cNvSpPr>
              <a:spLocks/>
            </p:cNvSpPr>
            <p:nvPr/>
          </p:nvSpPr>
          <p:spPr bwMode="auto">
            <a:xfrm>
              <a:off x="1246188" y="5532438"/>
              <a:ext cx="12700" cy="14288"/>
            </a:xfrm>
            <a:custGeom>
              <a:avLst/>
              <a:gdLst>
                <a:gd name="T0" fmla="*/ 7 w 15"/>
                <a:gd name="T1" fmla="*/ 0 h 19"/>
                <a:gd name="T2" fmla="*/ 11 w 15"/>
                <a:gd name="T3" fmla="*/ 2 h 19"/>
                <a:gd name="T4" fmla="*/ 13 w 15"/>
                <a:gd name="T5" fmla="*/ 3 h 19"/>
                <a:gd name="T6" fmla="*/ 14 w 15"/>
                <a:gd name="T7" fmla="*/ 6 h 19"/>
                <a:gd name="T8" fmla="*/ 15 w 15"/>
                <a:gd name="T9" fmla="*/ 10 h 19"/>
                <a:gd name="T10" fmla="*/ 14 w 15"/>
                <a:gd name="T11" fmla="*/ 13 h 19"/>
                <a:gd name="T12" fmla="*/ 13 w 15"/>
                <a:gd name="T13" fmla="*/ 15 h 19"/>
                <a:gd name="T14" fmla="*/ 11 w 15"/>
                <a:gd name="T15" fmla="*/ 18 h 19"/>
                <a:gd name="T16" fmla="*/ 7 w 15"/>
                <a:gd name="T17" fmla="*/ 19 h 19"/>
                <a:gd name="T18" fmla="*/ 5 w 15"/>
                <a:gd name="T19" fmla="*/ 18 h 19"/>
                <a:gd name="T20" fmla="*/ 3 w 15"/>
                <a:gd name="T21" fmla="*/ 15 h 19"/>
                <a:gd name="T22" fmla="*/ 2 w 15"/>
                <a:gd name="T23" fmla="*/ 13 h 19"/>
                <a:gd name="T24" fmla="*/ 0 w 15"/>
                <a:gd name="T25" fmla="*/ 10 h 19"/>
                <a:gd name="T26" fmla="*/ 2 w 15"/>
                <a:gd name="T27" fmla="*/ 6 h 19"/>
                <a:gd name="T28" fmla="*/ 3 w 15"/>
                <a:gd name="T29" fmla="*/ 3 h 19"/>
                <a:gd name="T30" fmla="*/ 5 w 15"/>
                <a:gd name="T31" fmla="*/ 2 h 19"/>
                <a:gd name="T32" fmla="*/ 7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7" y="0"/>
                  </a:moveTo>
                  <a:lnTo>
                    <a:pt x="11" y="2"/>
                  </a:lnTo>
                  <a:lnTo>
                    <a:pt x="13" y="3"/>
                  </a:lnTo>
                  <a:lnTo>
                    <a:pt x="14" y="6"/>
                  </a:lnTo>
                  <a:lnTo>
                    <a:pt x="15" y="10"/>
                  </a:lnTo>
                  <a:lnTo>
                    <a:pt x="14" y="13"/>
                  </a:lnTo>
                  <a:lnTo>
                    <a:pt x="13" y="15"/>
                  </a:lnTo>
                  <a:lnTo>
                    <a:pt x="11" y="18"/>
                  </a:lnTo>
                  <a:lnTo>
                    <a:pt x="7" y="19"/>
                  </a:lnTo>
                  <a:lnTo>
                    <a:pt x="5" y="18"/>
                  </a:lnTo>
                  <a:lnTo>
                    <a:pt x="3" y="15"/>
                  </a:lnTo>
                  <a:lnTo>
                    <a:pt x="2" y="13"/>
                  </a:lnTo>
                  <a:lnTo>
                    <a:pt x="0" y="10"/>
                  </a:lnTo>
                  <a:lnTo>
                    <a:pt x="2" y="6"/>
                  </a:lnTo>
                  <a:lnTo>
                    <a:pt x="3" y="3"/>
                  </a:lnTo>
                  <a:lnTo>
                    <a:pt x="5" y="2"/>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623"/>
            <p:cNvSpPr>
              <a:spLocks/>
            </p:cNvSpPr>
            <p:nvPr/>
          </p:nvSpPr>
          <p:spPr bwMode="auto">
            <a:xfrm>
              <a:off x="1193800" y="5595938"/>
              <a:ext cx="11112" cy="14288"/>
            </a:xfrm>
            <a:custGeom>
              <a:avLst/>
              <a:gdLst>
                <a:gd name="T0" fmla="*/ 6 w 13"/>
                <a:gd name="T1" fmla="*/ 0 h 19"/>
                <a:gd name="T2" fmla="*/ 10 w 13"/>
                <a:gd name="T3" fmla="*/ 1 h 19"/>
                <a:gd name="T4" fmla="*/ 12 w 13"/>
                <a:gd name="T5" fmla="*/ 2 h 19"/>
                <a:gd name="T6" fmla="*/ 13 w 13"/>
                <a:gd name="T7" fmla="*/ 6 h 19"/>
                <a:gd name="T8" fmla="*/ 13 w 13"/>
                <a:gd name="T9" fmla="*/ 9 h 19"/>
                <a:gd name="T10" fmla="*/ 13 w 13"/>
                <a:gd name="T11" fmla="*/ 13 h 19"/>
                <a:gd name="T12" fmla="*/ 12 w 13"/>
                <a:gd name="T13" fmla="*/ 16 h 19"/>
                <a:gd name="T14" fmla="*/ 10 w 13"/>
                <a:gd name="T15" fmla="*/ 17 h 19"/>
                <a:gd name="T16" fmla="*/ 6 w 13"/>
                <a:gd name="T17" fmla="*/ 19 h 19"/>
                <a:gd name="T18" fmla="*/ 3 w 13"/>
                <a:gd name="T19" fmla="*/ 17 h 19"/>
                <a:gd name="T20" fmla="*/ 2 w 13"/>
                <a:gd name="T21" fmla="*/ 16 h 19"/>
                <a:gd name="T22" fmla="*/ 0 w 13"/>
                <a:gd name="T23" fmla="*/ 13 h 19"/>
                <a:gd name="T24" fmla="*/ 0 w 13"/>
                <a:gd name="T25" fmla="*/ 9 h 19"/>
                <a:gd name="T26" fmla="*/ 0 w 13"/>
                <a:gd name="T27" fmla="*/ 6 h 19"/>
                <a:gd name="T28" fmla="*/ 2 w 13"/>
                <a:gd name="T29" fmla="*/ 2 h 19"/>
                <a:gd name="T30" fmla="*/ 3 w 13"/>
                <a:gd name="T31" fmla="*/ 1 h 19"/>
                <a:gd name="T32" fmla="*/ 6 w 13"/>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9">
                  <a:moveTo>
                    <a:pt x="6" y="0"/>
                  </a:moveTo>
                  <a:lnTo>
                    <a:pt x="10" y="1"/>
                  </a:lnTo>
                  <a:lnTo>
                    <a:pt x="12" y="2"/>
                  </a:lnTo>
                  <a:lnTo>
                    <a:pt x="13" y="6"/>
                  </a:lnTo>
                  <a:lnTo>
                    <a:pt x="13" y="9"/>
                  </a:lnTo>
                  <a:lnTo>
                    <a:pt x="13" y="13"/>
                  </a:lnTo>
                  <a:lnTo>
                    <a:pt x="12" y="16"/>
                  </a:lnTo>
                  <a:lnTo>
                    <a:pt x="10" y="17"/>
                  </a:lnTo>
                  <a:lnTo>
                    <a:pt x="6" y="19"/>
                  </a:lnTo>
                  <a:lnTo>
                    <a:pt x="3" y="17"/>
                  </a:lnTo>
                  <a:lnTo>
                    <a:pt x="2" y="16"/>
                  </a:lnTo>
                  <a:lnTo>
                    <a:pt x="0" y="13"/>
                  </a:lnTo>
                  <a:lnTo>
                    <a:pt x="0" y="9"/>
                  </a:lnTo>
                  <a:lnTo>
                    <a:pt x="0" y="6"/>
                  </a:lnTo>
                  <a:lnTo>
                    <a:pt x="2" y="2"/>
                  </a:lnTo>
                  <a:lnTo>
                    <a:pt x="3" y="1"/>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624"/>
            <p:cNvSpPr>
              <a:spLocks/>
            </p:cNvSpPr>
            <p:nvPr/>
          </p:nvSpPr>
          <p:spPr bwMode="auto">
            <a:xfrm>
              <a:off x="1193800" y="5595938"/>
              <a:ext cx="11112" cy="14288"/>
            </a:xfrm>
            <a:custGeom>
              <a:avLst/>
              <a:gdLst>
                <a:gd name="T0" fmla="*/ 6 w 13"/>
                <a:gd name="T1" fmla="*/ 0 h 19"/>
                <a:gd name="T2" fmla="*/ 10 w 13"/>
                <a:gd name="T3" fmla="*/ 1 h 19"/>
                <a:gd name="T4" fmla="*/ 12 w 13"/>
                <a:gd name="T5" fmla="*/ 2 h 19"/>
                <a:gd name="T6" fmla="*/ 13 w 13"/>
                <a:gd name="T7" fmla="*/ 6 h 19"/>
                <a:gd name="T8" fmla="*/ 13 w 13"/>
                <a:gd name="T9" fmla="*/ 9 h 19"/>
                <a:gd name="T10" fmla="*/ 13 w 13"/>
                <a:gd name="T11" fmla="*/ 13 h 19"/>
                <a:gd name="T12" fmla="*/ 12 w 13"/>
                <a:gd name="T13" fmla="*/ 16 h 19"/>
                <a:gd name="T14" fmla="*/ 10 w 13"/>
                <a:gd name="T15" fmla="*/ 17 h 19"/>
                <a:gd name="T16" fmla="*/ 6 w 13"/>
                <a:gd name="T17" fmla="*/ 19 h 19"/>
                <a:gd name="T18" fmla="*/ 3 w 13"/>
                <a:gd name="T19" fmla="*/ 17 h 19"/>
                <a:gd name="T20" fmla="*/ 2 w 13"/>
                <a:gd name="T21" fmla="*/ 16 h 19"/>
                <a:gd name="T22" fmla="*/ 0 w 13"/>
                <a:gd name="T23" fmla="*/ 13 h 19"/>
                <a:gd name="T24" fmla="*/ 0 w 13"/>
                <a:gd name="T25" fmla="*/ 9 h 19"/>
                <a:gd name="T26" fmla="*/ 0 w 13"/>
                <a:gd name="T27" fmla="*/ 6 h 19"/>
                <a:gd name="T28" fmla="*/ 2 w 13"/>
                <a:gd name="T29" fmla="*/ 2 h 19"/>
                <a:gd name="T30" fmla="*/ 3 w 13"/>
                <a:gd name="T31" fmla="*/ 1 h 19"/>
                <a:gd name="T32" fmla="*/ 6 w 13"/>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9">
                  <a:moveTo>
                    <a:pt x="6" y="0"/>
                  </a:moveTo>
                  <a:lnTo>
                    <a:pt x="10" y="1"/>
                  </a:lnTo>
                  <a:lnTo>
                    <a:pt x="12" y="2"/>
                  </a:lnTo>
                  <a:lnTo>
                    <a:pt x="13" y="6"/>
                  </a:lnTo>
                  <a:lnTo>
                    <a:pt x="13" y="9"/>
                  </a:lnTo>
                  <a:lnTo>
                    <a:pt x="13" y="13"/>
                  </a:lnTo>
                  <a:lnTo>
                    <a:pt x="12" y="16"/>
                  </a:lnTo>
                  <a:lnTo>
                    <a:pt x="10" y="17"/>
                  </a:lnTo>
                  <a:lnTo>
                    <a:pt x="6" y="19"/>
                  </a:lnTo>
                  <a:lnTo>
                    <a:pt x="3" y="17"/>
                  </a:lnTo>
                  <a:lnTo>
                    <a:pt x="2" y="16"/>
                  </a:lnTo>
                  <a:lnTo>
                    <a:pt x="0" y="13"/>
                  </a:lnTo>
                  <a:lnTo>
                    <a:pt x="0" y="9"/>
                  </a:lnTo>
                  <a:lnTo>
                    <a:pt x="0" y="6"/>
                  </a:lnTo>
                  <a:lnTo>
                    <a:pt x="2" y="2"/>
                  </a:lnTo>
                  <a:lnTo>
                    <a:pt x="3" y="1"/>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625"/>
            <p:cNvSpPr>
              <a:spLocks/>
            </p:cNvSpPr>
            <p:nvPr/>
          </p:nvSpPr>
          <p:spPr bwMode="auto">
            <a:xfrm>
              <a:off x="1549400" y="5400676"/>
              <a:ext cx="14287" cy="17463"/>
            </a:xfrm>
            <a:custGeom>
              <a:avLst/>
              <a:gdLst>
                <a:gd name="T0" fmla="*/ 9 w 18"/>
                <a:gd name="T1" fmla="*/ 0 h 22"/>
                <a:gd name="T2" fmla="*/ 13 w 18"/>
                <a:gd name="T3" fmla="*/ 2 h 22"/>
                <a:gd name="T4" fmla="*/ 16 w 18"/>
                <a:gd name="T5" fmla="*/ 4 h 22"/>
                <a:gd name="T6" fmla="*/ 17 w 18"/>
                <a:gd name="T7" fmla="*/ 6 h 22"/>
                <a:gd name="T8" fmla="*/ 18 w 18"/>
                <a:gd name="T9" fmla="*/ 11 h 22"/>
                <a:gd name="T10" fmla="*/ 17 w 18"/>
                <a:gd name="T11" fmla="*/ 15 h 22"/>
                <a:gd name="T12" fmla="*/ 16 w 18"/>
                <a:gd name="T13" fmla="*/ 19 h 22"/>
                <a:gd name="T14" fmla="*/ 13 w 18"/>
                <a:gd name="T15" fmla="*/ 21 h 22"/>
                <a:gd name="T16" fmla="*/ 9 w 18"/>
                <a:gd name="T17" fmla="*/ 22 h 22"/>
                <a:gd name="T18" fmla="*/ 6 w 18"/>
                <a:gd name="T19" fmla="*/ 21 h 22"/>
                <a:gd name="T20" fmla="*/ 3 w 18"/>
                <a:gd name="T21" fmla="*/ 19 h 22"/>
                <a:gd name="T22" fmla="*/ 1 w 18"/>
                <a:gd name="T23" fmla="*/ 15 h 22"/>
                <a:gd name="T24" fmla="*/ 0 w 18"/>
                <a:gd name="T25" fmla="*/ 11 h 22"/>
                <a:gd name="T26" fmla="*/ 1 w 18"/>
                <a:gd name="T27" fmla="*/ 6 h 22"/>
                <a:gd name="T28" fmla="*/ 3 w 18"/>
                <a:gd name="T29" fmla="*/ 4 h 22"/>
                <a:gd name="T30" fmla="*/ 6 w 18"/>
                <a:gd name="T31" fmla="*/ 2 h 22"/>
                <a:gd name="T32" fmla="*/ 9 w 18"/>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2">
                  <a:moveTo>
                    <a:pt x="9" y="0"/>
                  </a:moveTo>
                  <a:lnTo>
                    <a:pt x="13" y="2"/>
                  </a:lnTo>
                  <a:lnTo>
                    <a:pt x="16" y="4"/>
                  </a:lnTo>
                  <a:lnTo>
                    <a:pt x="17" y="6"/>
                  </a:lnTo>
                  <a:lnTo>
                    <a:pt x="18" y="11"/>
                  </a:lnTo>
                  <a:lnTo>
                    <a:pt x="17" y="15"/>
                  </a:lnTo>
                  <a:lnTo>
                    <a:pt x="16" y="19"/>
                  </a:lnTo>
                  <a:lnTo>
                    <a:pt x="13" y="21"/>
                  </a:lnTo>
                  <a:lnTo>
                    <a:pt x="9" y="22"/>
                  </a:lnTo>
                  <a:lnTo>
                    <a:pt x="6" y="21"/>
                  </a:lnTo>
                  <a:lnTo>
                    <a:pt x="3" y="19"/>
                  </a:lnTo>
                  <a:lnTo>
                    <a:pt x="1" y="15"/>
                  </a:lnTo>
                  <a:lnTo>
                    <a:pt x="0" y="11"/>
                  </a:lnTo>
                  <a:lnTo>
                    <a:pt x="1" y="6"/>
                  </a:lnTo>
                  <a:lnTo>
                    <a:pt x="3" y="4"/>
                  </a:lnTo>
                  <a:lnTo>
                    <a:pt x="6" y="2"/>
                  </a:lnTo>
                  <a:lnTo>
                    <a:pt x="9"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626"/>
            <p:cNvSpPr>
              <a:spLocks/>
            </p:cNvSpPr>
            <p:nvPr/>
          </p:nvSpPr>
          <p:spPr bwMode="auto">
            <a:xfrm>
              <a:off x="1506538" y="5580063"/>
              <a:ext cx="11112" cy="14288"/>
            </a:xfrm>
            <a:custGeom>
              <a:avLst/>
              <a:gdLst>
                <a:gd name="T0" fmla="*/ 7 w 14"/>
                <a:gd name="T1" fmla="*/ 0 h 19"/>
                <a:gd name="T2" fmla="*/ 10 w 14"/>
                <a:gd name="T3" fmla="*/ 2 h 19"/>
                <a:gd name="T4" fmla="*/ 13 w 14"/>
                <a:gd name="T5" fmla="*/ 3 h 19"/>
                <a:gd name="T6" fmla="*/ 14 w 14"/>
                <a:gd name="T7" fmla="*/ 6 h 19"/>
                <a:gd name="T8" fmla="*/ 14 w 14"/>
                <a:gd name="T9" fmla="*/ 10 h 19"/>
                <a:gd name="T10" fmla="*/ 14 w 14"/>
                <a:gd name="T11" fmla="*/ 13 h 19"/>
                <a:gd name="T12" fmla="*/ 13 w 14"/>
                <a:gd name="T13" fmla="*/ 15 h 19"/>
                <a:gd name="T14" fmla="*/ 10 w 14"/>
                <a:gd name="T15" fmla="*/ 18 h 19"/>
                <a:gd name="T16" fmla="*/ 7 w 14"/>
                <a:gd name="T17" fmla="*/ 19 h 19"/>
                <a:gd name="T18" fmla="*/ 3 w 14"/>
                <a:gd name="T19" fmla="*/ 18 h 19"/>
                <a:gd name="T20" fmla="*/ 2 w 14"/>
                <a:gd name="T21" fmla="*/ 15 h 19"/>
                <a:gd name="T22" fmla="*/ 0 w 14"/>
                <a:gd name="T23" fmla="*/ 13 h 19"/>
                <a:gd name="T24" fmla="*/ 0 w 14"/>
                <a:gd name="T25" fmla="*/ 10 h 19"/>
                <a:gd name="T26" fmla="*/ 0 w 14"/>
                <a:gd name="T27" fmla="*/ 6 h 19"/>
                <a:gd name="T28" fmla="*/ 2 w 14"/>
                <a:gd name="T29" fmla="*/ 3 h 19"/>
                <a:gd name="T30" fmla="*/ 3 w 14"/>
                <a:gd name="T31" fmla="*/ 2 h 19"/>
                <a:gd name="T32" fmla="*/ 7 w 14"/>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7" y="0"/>
                  </a:moveTo>
                  <a:lnTo>
                    <a:pt x="10" y="2"/>
                  </a:lnTo>
                  <a:lnTo>
                    <a:pt x="13" y="3"/>
                  </a:lnTo>
                  <a:lnTo>
                    <a:pt x="14" y="6"/>
                  </a:lnTo>
                  <a:lnTo>
                    <a:pt x="14" y="10"/>
                  </a:lnTo>
                  <a:lnTo>
                    <a:pt x="14" y="13"/>
                  </a:lnTo>
                  <a:lnTo>
                    <a:pt x="13" y="15"/>
                  </a:lnTo>
                  <a:lnTo>
                    <a:pt x="10" y="18"/>
                  </a:lnTo>
                  <a:lnTo>
                    <a:pt x="7" y="19"/>
                  </a:lnTo>
                  <a:lnTo>
                    <a:pt x="3" y="18"/>
                  </a:lnTo>
                  <a:lnTo>
                    <a:pt x="2" y="15"/>
                  </a:lnTo>
                  <a:lnTo>
                    <a:pt x="0" y="13"/>
                  </a:lnTo>
                  <a:lnTo>
                    <a:pt x="0" y="10"/>
                  </a:lnTo>
                  <a:lnTo>
                    <a:pt x="0" y="6"/>
                  </a:lnTo>
                  <a:lnTo>
                    <a:pt x="2" y="3"/>
                  </a:lnTo>
                  <a:lnTo>
                    <a:pt x="3" y="2"/>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627"/>
            <p:cNvSpPr>
              <a:spLocks/>
            </p:cNvSpPr>
            <p:nvPr/>
          </p:nvSpPr>
          <p:spPr bwMode="auto">
            <a:xfrm>
              <a:off x="1306513" y="5338763"/>
              <a:ext cx="11112" cy="14288"/>
            </a:xfrm>
            <a:custGeom>
              <a:avLst/>
              <a:gdLst>
                <a:gd name="T0" fmla="*/ 7 w 15"/>
                <a:gd name="T1" fmla="*/ 0 h 19"/>
                <a:gd name="T2" fmla="*/ 11 w 15"/>
                <a:gd name="T3" fmla="*/ 1 h 19"/>
                <a:gd name="T4" fmla="*/ 13 w 15"/>
                <a:gd name="T5" fmla="*/ 3 h 19"/>
                <a:gd name="T6" fmla="*/ 14 w 15"/>
                <a:gd name="T7" fmla="*/ 6 h 19"/>
                <a:gd name="T8" fmla="*/ 15 w 15"/>
                <a:gd name="T9" fmla="*/ 9 h 19"/>
                <a:gd name="T10" fmla="*/ 14 w 15"/>
                <a:gd name="T11" fmla="*/ 13 h 19"/>
                <a:gd name="T12" fmla="*/ 13 w 15"/>
                <a:gd name="T13" fmla="*/ 15 h 19"/>
                <a:gd name="T14" fmla="*/ 11 w 15"/>
                <a:gd name="T15" fmla="*/ 18 h 19"/>
                <a:gd name="T16" fmla="*/ 7 w 15"/>
                <a:gd name="T17" fmla="*/ 19 h 19"/>
                <a:gd name="T18" fmla="*/ 5 w 15"/>
                <a:gd name="T19" fmla="*/ 18 h 19"/>
                <a:gd name="T20" fmla="*/ 3 w 15"/>
                <a:gd name="T21" fmla="*/ 15 h 19"/>
                <a:gd name="T22" fmla="*/ 1 w 15"/>
                <a:gd name="T23" fmla="*/ 13 h 19"/>
                <a:gd name="T24" fmla="*/ 0 w 15"/>
                <a:gd name="T25" fmla="*/ 9 h 19"/>
                <a:gd name="T26" fmla="*/ 1 w 15"/>
                <a:gd name="T27" fmla="*/ 6 h 19"/>
                <a:gd name="T28" fmla="*/ 3 w 15"/>
                <a:gd name="T29" fmla="*/ 3 h 19"/>
                <a:gd name="T30" fmla="*/ 5 w 15"/>
                <a:gd name="T31" fmla="*/ 1 h 19"/>
                <a:gd name="T32" fmla="*/ 7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7" y="0"/>
                  </a:moveTo>
                  <a:lnTo>
                    <a:pt x="11" y="1"/>
                  </a:lnTo>
                  <a:lnTo>
                    <a:pt x="13" y="3"/>
                  </a:lnTo>
                  <a:lnTo>
                    <a:pt x="14" y="6"/>
                  </a:lnTo>
                  <a:lnTo>
                    <a:pt x="15" y="9"/>
                  </a:lnTo>
                  <a:lnTo>
                    <a:pt x="14" y="13"/>
                  </a:lnTo>
                  <a:lnTo>
                    <a:pt x="13" y="15"/>
                  </a:lnTo>
                  <a:lnTo>
                    <a:pt x="11" y="18"/>
                  </a:lnTo>
                  <a:lnTo>
                    <a:pt x="7" y="19"/>
                  </a:lnTo>
                  <a:lnTo>
                    <a:pt x="5" y="18"/>
                  </a:lnTo>
                  <a:lnTo>
                    <a:pt x="3" y="15"/>
                  </a:lnTo>
                  <a:lnTo>
                    <a:pt x="1" y="13"/>
                  </a:lnTo>
                  <a:lnTo>
                    <a:pt x="0" y="9"/>
                  </a:lnTo>
                  <a:lnTo>
                    <a:pt x="1" y="6"/>
                  </a:lnTo>
                  <a:lnTo>
                    <a:pt x="3" y="3"/>
                  </a:lnTo>
                  <a:lnTo>
                    <a:pt x="5" y="1"/>
                  </a:lnTo>
                  <a:lnTo>
                    <a:pt x="7"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628"/>
            <p:cNvSpPr>
              <a:spLocks/>
            </p:cNvSpPr>
            <p:nvPr/>
          </p:nvSpPr>
          <p:spPr bwMode="auto">
            <a:xfrm>
              <a:off x="1365250" y="5495926"/>
              <a:ext cx="11112" cy="14288"/>
            </a:xfrm>
            <a:custGeom>
              <a:avLst/>
              <a:gdLst>
                <a:gd name="T0" fmla="*/ 7 w 15"/>
                <a:gd name="T1" fmla="*/ 0 h 19"/>
                <a:gd name="T2" fmla="*/ 10 w 15"/>
                <a:gd name="T3" fmla="*/ 1 h 19"/>
                <a:gd name="T4" fmla="*/ 13 w 15"/>
                <a:gd name="T5" fmla="*/ 3 h 19"/>
                <a:gd name="T6" fmla="*/ 14 w 15"/>
                <a:gd name="T7" fmla="*/ 6 h 19"/>
                <a:gd name="T8" fmla="*/ 15 w 15"/>
                <a:gd name="T9" fmla="*/ 10 h 19"/>
                <a:gd name="T10" fmla="*/ 14 w 15"/>
                <a:gd name="T11" fmla="*/ 13 h 19"/>
                <a:gd name="T12" fmla="*/ 13 w 15"/>
                <a:gd name="T13" fmla="*/ 15 h 19"/>
                <a:gd name="T14" fmla="*/ 10 w 15"/>
                <a:gd name="T15" fmla="*/ 18 h 19"/>
                <a:gd name="T16" fmla="*/ 7 w 15"/>
                <a:gd name="T17" fmla="*/ 19 h 19"/>
                <a:gd name="T18" fmla="*/ 5 w 15"/>
                <a:gd name="T19" fmla="*/ 18 h 19"/>
                <a:gd name="T20" fmla="*/ 2 w 15"/>
                <a:gd name="T21" fmla="*/ 15 h 19"/>
                <a:gd name="T22" fmla="*/ 1 w 15"/>
                <a:gd name="T23" fmla="*/ 13 h 19"/>
                <a:gd name="T24" fmla="*/ 0 w 15"/>
                <a:gd name="T25" fmla="*/ 10 h 19"/>
                <a:gd name="T26" fmla="*/ 1 w 15"/>
                <a:gd name="T27" fmla="*/ 6 h 19"/>
                <a:gd name="T28" fmla="*/ 2 w 15"/>
                <a:gd name="T29" fmla="*/ 3 h 19"/>
                <a:gd name="T30" fmla="*/ 5 w 15"/>
                <a:gd name="T31" fmla="*/ 1 h 19"/>
                <a:gd name="T32" fmla="*/ 7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7" y="0"/>
                  </a:moveTo>
                  <a:lnTo>
                    <a:pt x="10" y="1"/>
                  </a:lnTo>
                  <a:lnTo>
                    <a:pt x="13" y="3"/>
                  </a:lnTo>
                  <a:lnTo>
                    <a:pt x="14" y="6"/>
                  </a:lnTo>
                  <a:lnTo>
                    <a:pt x="15" y="10"/>
                  </a:lnTo>
                  <a:lnTo>
                    <a:pt x="14" y="13"/>
                  </a:lnTo>
                  <a:lnTo>
                    <a:pt x="13" y="15"/>
                  </a:lnTo>
                  <a:lnTo>
                    <a:pt x="10" y="18"/>
                  </a:lnTo>
                  <a:lnTo>
                    <a:pt x="7" y="19"/>
                  </a:lnTo>
                  <a:lnTo>
                    <a:pt x="5" y="18"/>
                  </a:lnTo>
                  <a:lnTo>
                    <a:pt x="2" y="15"/>
                  </a:lnTo>
                  <a:lnTo>
                    <a:pt x="1" y="13"/>
                  </a:lnTo>
                  <a:lnTo>
                    <a:pt x="0" y="10"/>
                  </a:lnTo>
                  <a:lnTo>
                    <a:pt x="1" y="6"/>
                  </a:lnTo>
                  <a:lnTo>
                    <a:pt x="2" y="3"/>
                  </a:lnTo>
                  <a:lnTo>
                    <a:pt x="5" y="1"/>
                  </a:lnTo>
                  <a:lnTo>
                    <a:pt x="7"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629"/>
            <p:cNvSpPr>
              <a:spLocks/>
            </p:cNvSpPr>
            <p:nvPr/>
          </p:nvSpPr>
          <p:spPr bwMode="auto">
            <a:xfrm>
              <a:off x="1400175" y="5521326"/>
              <a:ext cx="12700" cy="14288"/>
            </a:xfrm>
            <a:custGeom>
              <a:avLst/>
              <a:gdLst>
                <a:gd name="T0" fmla="*/ 8 w 15"/>
                <a:gd name="T1" fmla="*/ 0 h 18"/>
                <a:gd name="T2" fmla="*/ 10 w 15"/>
                <a:gd name="T3" fmla="*/ 1 h 18"/>
                <a:gd name="T4" fmla="*/ 13 w 15"/>
                <a:gd name="T5" fmla="*/ 2 h 18"/>
                <a:gd name="T6" fmla="*/ 14 w 15"/>
                <a:gd name="T7" fmla="*/ 5 h 18"/>
                <a:gd name="T8" fmla="*/ 15 w 15"/>
                <a:gd name="T9" fmla="*/ 9 h 18"/>
                <a:gd name="T10" fmla="*/ 14 w 15"/>
                <a:gd name="T11" fmla="*/ 12 h 18"/>
                <a:gd name="T12" fmla="*/ 13 w 15"/>
                <a:gd name="T13" fmla="*/ 16 h 18"/>
                <a:gd name="T14" fmla="*/ 10 w 15"/>
                <a:gd name="T15" fmla="*/ 17 h 18"/>
                <a:gd name="T16" fmla="*/ 8 w 15"/>
                <a:gd name="T17" fmla="*/ 18 h 18"/>
                <a:gd name="T18" fmla="*/ 5 w 15"/>
                <a:gd name="T19" fmla="*/ 17 h 18"/>
                <a:gd name="T20" fmla="*/ 2 w 15"/>
                <a:gd name="T21" fmla="*/ 16 h 18"/>
                <a:gd name="T22" fmla="*/ 1 w 15"/>
                <a:gd name="T23" fmla="*/ 12 h 18"/>
                <a:gd name="T24" fmla="*/ 0 w 15"/>
                <a:gd name="T25" fmla="*/ 9 h 18"/>
                <a:gd name="T26" fmla="*/ 1 w 15"/>
                <a:gd name="T27" fmla="*/ 5 h 18"/>
                <a:gd name="T28" fmla="*/ 2 w 15"/>
                <a:gd name="T29" fmla="*/ 2 h 18"/>
                <a:gd name="T30" fmla="*/ 5 w 15"/>
                <a:gd name="T31" fmla="*/ 1 h 18"/>
                <a:gd name="T32" fmla="*/ 8 w 15"/>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8" y="0"/>
                  </a:moveTo>
                  <a:lnTo>
                    <a:pt x="10" y="1"/>
                  </a:lnTo>
                  <a:lnTo>
                    <a:pt x="13" y="2"/>
                  </a:lnTo>
                  <a:lnTo>
                    <a:pt x="14" y="5"/>
                  </a:lnTo>
                  <a:lnTo>
                    <a:pt x="15" y="9"/>
                  </a:lnTo>
                  <a:lnTo>
                    <a:pt x="14" y="12"/>
                  </a:lnTo>
                  <a:lnTo>
                    <a:pt x="13" y="16"/>
                  </a:lnTo>
                  <a:lnTo>
                    <a:pt x="10" y="17"/>
                  </a:lnTo>
                  <a:lnTo>
                    <a:pt x="8" y="18"/>
                  </a:lnTo>
                  <a:lnTo>
                    <a:pt x="5" y="17"/>
                  </a:lnTo>
                  <a:lnTo>
                    <a:pt x="2" y="16"/>
                  </a:lnTo>
                  <a:lnTo>
                    <a:pt x="1" y="12"/>
                  </a:lnTo>
                  <a:lnTo>
                    <a:pt x="0" y="9"/>
                  </a:lnTo>
                  <a:lnTo>
                    <a:pt x="1" y="5"/>
                  </a:lnTo>
                  <a:lnTo>
                    <a:pt x="2" y="2"/>
                  </a:lnTo>
                  <a:lnTo>
                    <a:pt x="5" y="1"/>
                  </a:lnTo>
                  <a:lnTo>
                    <a:pt x="8"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630"/>
            <p:cNvSpPr>
              <a:spLocks/>
            </p:cNvSpPr>
            <p:nvPr/>
          </p:nvSpPr>
          <p:spPr bwMode="auto">
            <a:xfrm>
              <a:off x="1266825" y="5345113"/>
              <a:ext cx="12700" cy="14288"/>
            </a:xfrm>
            <a:custGeom>
              <a:avLst/>
              <a:gdLst>
                <a:gd name="T0" fmla="*/ 7 w 15"/>
                <a:gd name="T1" fmla="*/ 0 h 19"/>
                <a:gd name="T2" fmla="*/ 10 w 15"/>
                <a:gd name="T3" fmla="*/ 1 h 19"/>
                <a:gd name="T4" fmla="*/ 13 w 15"/>
                <a:gd name="T5" fmla="*/ 2 h 19"/>
                <a:gd name="T6" fmla="*/ 14 w 15"/>
                <a:gd name="T7" fmla="*/ 6 h 19"/>
                <a:gd name="T8" fmla="*/ 15 w 15"/>
                <a:gd name="T9" fmla="*/ 9 h 19"/>
                <a:gd name="T10" fmla="*/ 14 w 15"/>
                <a:gd name="T11" fmla="*/ 13 h 19"/>
                <a:gd name="T12" fmla="*/ 13 w 15"/>
                <a:gd name="T13" fmla="*/ 16 h 19"/>
                <a:gd name="T14" fmla="*/ 10 w 15"/>
                <a:gd name="T15" fmla="*/ 17 h 19"/>
                <a:gd name="T16" fmla="*/ 7 w 15"/>
                <a:gd name="T17" fmla="*/ 19 h 19"/>
                <a:gd name="T18" fmla="*/ 5 w 15"/>
                <a:gd name="T19" fmla="*/ 17 h 19"/>
                <a:gd name="T20" fmla="*/ 2 w 15"/>
                <a:gd name="T21" fmla="*/ 16 h 19"/>
                <a:gd name="T22" fmla="*/ 1 w 15"/>
                <a:gd name="T23" fmla="*/ 13 h 19"/>
                <a:gd name="T24" fmla="*/ 0 w 15"/>
                <a:gd name="T25" fmla="*/ 9 h 19"/>
                <a:gd name="T26" fmla="*/ 1 w 15"/>
                <a:gd name="T27" fmla="*/ 6 h 19"/>
                <a:gd name="T28" fmla="*/ 2 w 15"/>
                <a:gd name="T29" fmla="*/ 2 h 19"/>
                <a:gd name="T30" fmla="*/ 5 w 15"/>
                <a:gd name="T31" fmla="*/ 1 h 19"/>
                <a:gd name="T32" fmla="*/ 7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7" y="0"/>
                  </a:moveTo>
                  <a:lnTo>
                    <a:pt x="10" y="1"/>
                  </a:lnTo>
                  <a:lnTo>
                    <a:pt x="13" y="2"/>
                  </a:lnTo>
                  <a:lnTo>
                    <a:pt x="14" y="6"/>
                  </a:lnTo>
                  <a:lnTo>
                    <a:pt x="15" y="9"/>
                  </a:lnTo>
                  <a:lnTo>
                    <a:pt x="14" y="13"/>
                  </a:lnTo>
                  <a:lnTo>
                    <a:pt x="13" y="16"/>
                  </a:lnTo>
                  <a:lnTo>
                    <a:pt x="10" y="17"/>
                  </a:lnTo>
                  <a:lnTo>
                    <a:pt x="7" y="19"/>
                  </a:lnTo>
                  <a:lnTo>
                    <a:pt x="5" y="17"/>
                  </a:lnTo>
                  <a:lnTo>
                    <a:pt x="2" y="16"/>
                  </a:lnTo>
                  <a:lnTo>
                    <a:pt x="1" y="13"/>
                  </a:lnTo>
                  <a:lnTo>
                    <a:pt x="0" y="9"/>
                  </a:lnTo>
                  <a:lnTo>
                    <a:pt x="1" y="6"/>
                  </a:lnTo>
                  <a:lnTo>
                    <a:pt x="2" y="2"/>
                  </a:lnTo>
                  <a:lnTo>
                    <a:pt x="5" y="1"/>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631"/>
            <p:cNvSpPr>
              <a:spLocks/>
            </p:cNvSpPr>
            <p:nvPr/>
          </p:nvSpPr>
          <p:spPr bwMode="auto">
            <a:xfrm>
              <a:off x="1246188" y="5489576"/>
              <a:ext cx="12700" cy="12700"/>
            </a:xfrm>
            <a:custGeom>
              <a:avLst/>
              <a:gdLst>
                <a:gd name="T0" fmla="*/ 7 w 15"/>
                <a:gd name="T1" fmla="*/ 0 h 18"/>
                <a:gd name="T2" fmla="*/ 11 w 15"/>
                <a:gd name="T3" fmla="*/ 1 h 18"/>
                <a:gd name="T4" fmla="*/ 13 w 15"/>
                <a:gd name="T5" fmla="*/ 3 h 18"/>
                <a:gd name="T6" fmla="*/ 14 w 15"/>
                <a:gd name="T7" fmla="*/ 6 h 18"/>
                <a:gd name="T8" fmla="*/ 15 w 15"/>
                <a:gd name="T9" fmla="*/ 9 h 18"/>
                <a:gd name="T10" fmla="*/ 14 w 15"/>
                <a:gd name="T11" fmla="*/ 13 h 18"/>
                <a:gd name="T12" fmla="*/ 13 w 15"/>
                <a:gd name="T13" fmla="*/ 15 h 18"/>
                <a:gd name="T14" fmla="*/ 11 w 15"/>
                <a:gd name="T15" fmla="*/ 18 h 18"/>
                <a:gd name="T16" fmla="*/ 7 w 15"/>
                <a:gd name="T17" fmla="*/ 18 h 18"/>
                <a:gd name="T18" fmla="*/ 5 w 15"/>
                <a:gd name="T19" fmla="*/ 18 h 18"/>
                <a:gd name="T20" fmla="*/ 3 w 15"/>
                <a:gd name="T21" fmla="*/ 15 h 18"/>
                <a:gd name="T22" fmla="*/ 2 w 15"/>
                <a:gd name="T23" fmla="*/ 13 h 18"/>
                <a:gd name="T24" fmla="*/ 0 w 15"/>
                <a:gd name="T25" fmla="*/ 9 h 18"/>
                <a:gd name="T26" fmla="*/ 2 w 15"/>
                <a:gd name="T27" fmla="*/ 6 h 18"/>
                <a:gd name="T28" fmla="*/ 3 w 15"/>
                <a:gd name="T29" fmla="*/ 3 h 18"/>
                <a:gd name="T30" fmla="*/ 5 w 15"/>
                <a:gd name="T31" fmla="*/ 1 h 18"/>
                <a:gd name="T32" fmla="*/ 7 w 15"/>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7" y="0"/>
                  </a:moveTo>
                  <a:lnTo>
                    <a:pt x="11" y="1"/>
                  </a:lnTo>
                  <a:lnTo>
                    <a:pt x="13" y="3"/>
                  </a:lnTo>
                  <a:lnTo>
                    <a:pt x="14" y="6"/>
                  </a:lnTo>
                  <a:lnTo>
                    <a:pt x="15" y="9"/>
                  </a:lnTo>
                  <a:lnTo>
                    <a:pt x="14" y="13"/>
                  </a:lnTo>
                  <a:lnTo>
                    <a:pt x="13" y="15"/>
                  </a:lnTo>
                  <a:lnTo>
                    <a:pt x="11" y="18"/>
                  </a:lnTo>
                  <a:lnTo>
                    <a:pt x="7" y="18"/>
                  </a:lnTo>
                  <a:lnTo>
                    <a:pt x="5" y="18"/>
                  </a:lnTo>
                  <a:lnTo>
                    <a:pt x="3" y="15"/>
                  </a:lnTo>
                  <a:lnTo>
                    <a:pt x="2" y="13"/>
                  </a:lnTo>
                  <a:lnTo>
                    <a:pt x="0" y="9"/>
                  </a:lnTo>
                  <a:lnTo>
                    <a:pt x="2" y="6"/>
                  </a:lnTo>
                  <a:lnTo>
                    <a:pt x="3" y="3"/>
                  </a:lnTo>
                  <a:lnTo>
                    <a:pt x="5" y="1"/>
                  </a:lnTo>
                  <a:lnTo>
                    <a:pt x="7"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632"/>
            <p:cNvSpPr>
              <a:spLocks/>
            </p:cNvSpPr>
            <p:nvPr/>
          </p:nvSpPr>
          <p:spPr bwMode="auto">
            <a:xfrm>
              <a:off x="1193800" y="5553076"/>
              <a:ext cx="11112" cy="14288"/>
            </a:xfrm>
            <a:custGeom>
              <a:avLst/>
              <a:gdLst>
                <a:gd name="T0" fmla="*/ 6 w 13"/>
                <a:gd name="T1" fmla="*/ 0 h 18"/>
                <a:gd name="T2" fmla="*/ 10 w 13"/>
                <a:gd name="T3" fmla="*/ 1 h 18"/>
                <a:gd name="T4" fmla="*/ 12 w 13"/>
                <a:gd name="T5" fmla="*/ 2 h 18"/>
                <a:gd name="T6" fmla="*/ 13 w 13"/>
                <a:gd name="T7" fmla="*/ 6 h 18"/>
                <a:gd name="T8" fmla="*/ 13 w 13"/>
                <a:gd name="T9" fmla="*/ 9 h 18"/>
                <a:gd name="T10" fmla="*/ 13 w 13"/>
                <a:gd name="T11" fmla="*/ 13 h 18"/>
                <a:gd name="T12" fmla="*/ 12 w 13"/>
                <a:gd name="T13" fmla="*/ 16 h 18"/>
                <a:gd name="T14" fmla="*/ 10 w 13"/>
                <a:gd name="T15" fmla="*/ 17 h 18"/>
                <a:gd name="T16" fmla="*/ 6 w 13"/>
                <a:gd name="T17" fmla="*/ 18 h 18"/>
                <a:gd name="T18" fmla="*/ 3 w 13"/>
                <a:gd name="T19" fmla="*/ 17 h 18"/>
                <a:gd name="T20" fmla="*/ 2 w 13"/>
                <a:gd name="T21" fmla="*/ 16 h 18"/>
                <a:gd name="T22" fmla="*/ 0 w 13"/>
                <a:gd name="T23" fmla="*/ 13 h 18"/>
                <a:gd name="T24" fmla="*/ 0 w 13"/>
                <a:gd name="T25" fmla="*/ 9 h 18"/>
                <a:gd name="T26" fmla="*/ 0 w 13"/>
                <a:gd name="T27" fmla="*/ 6 h 18"/>
                <a:gd name="T28" fmla="*/ 2 w 13"/>
                <a:gd name="T29" fmla="*/ 2 h 18"/>
                <a:gd name="T30" fmla="*/ 3 w 13"/>
                <a:gd name="T31" fmla="*/ 1 h 18"/>
                <a:gd name="T32" fmla="*/ 6 w 13"/>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6" y="0"/>
                  </a:moveTo>
                  <a:lnTo>
                    <a:pt x="10" y="1"/>
                  </a:lnTo>
                  <a:lnTo>
                    <a:pt x="12" y="2"/>
                  </a:lnTo>
                  <a:lnTo>
                    <a:pt x="13" y="6"/>
                  </a:lnTo>
                  <a:lnTo>
                    <a:pt x="13" y="9"/>
                  </a:lnTo>
                  <a:lnTo>
                    <a:pt x="13" y="13"/>
                  </a:lnTo>
                  <a:lnTo>
                    <a:pt x="12" y="16"/>
                  </a:lnTo>
                  <a:lnTo>
                    <a:pt x="10" y="17"/>
                  </a:lnTo>
                  <a:lnTo>
                    <a:pt x="6" y="18"/>
                  </a:lnTo>
                  <a:lnTo>
                    <a:pt x="3" y="17"/>
                  </a:lnTo>
                  <a:lnTo>
                    <a:pt x="2" y="16"/>
                  </a:lnTo>
                  <a:lnTo>
                    <a:pt x="0" y="13"/>
                  </a:lnTo>
                  <a:lnTo>
                    <a:pt x="0" y="9"/>
                  </a:lnTo>
                  <a:lnTo>
                    <a:pt x="0" y="6"/>
                  </a:lnTo>
                  <a:lnTo>
                    <a:pt x="2" y="2"/>
                  </a:lnTo>
                  <a:lnTo>
                    <a:pt x="3" y="1"/>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633"/>
            <p:cNvSpPr>
              <a:spLocks/>
            </p:cNvSpPr>
            <p:nvPr/>
          </p:nvSpPr>
          <p:spPr bwMode="auto">
            <a:xfrm>
              <a:off x="1193800" y="5553076"/>
              <a:ext cx="11112" cy="14288"/>
            </a:xfrm>
            <a:custGeom>
              <a:avLst/>
              <a:gdLst>
                <a:gd name="T0" fmla="*/ 6 w 13"/>
                <a:gd name="T1" fmla="*/ 0 h 18"/>
                <a:gd name="T2" fmla="*/ 10 w 13"/>
                <a:gd name="T3" fmla="*/ 1 h 18"/>
                <a:gd name="T4" fmla="*/ 12 w 13"/>
                <a:gd name="T5" fmla="*/ 2 h 18"/>
                <a:gd name="T6" fmla="*/ 13 w 13"/>
                <a:gd name="T7" fmla="*/ 6 h 18"/>
                <a:gd name="T8" fmla="*/ 13 w 13"/>
                <a:gd name="T9" fmla="*/ 9 h 18"/>
                <a:gd name="T10" fmla="*/ 13 w 13"/>
                <a:gd name="T11" fmla="*/ 13 h 18"/>
                <a:gd name="T12" fmla="*/ 12 w 13"/>
                <a:gd name="T13" fmla="*/ 16 h 18"/>
                <a:gd name="T14" fmla="*/ 10 w 13"/>
                <a:gd name="T15" fmla="*/ 17 h 18"/>
                <a:gd name="T16" fmla="*/ 6 w 13"/>
                <a:gd name="T17" fmla="*/ 18 h 18"/>
                <a:gd name="T18" fmla="*/ 3 w 13"/>
                <a:gd name="T19" fmla="*/ 17 h 18"/>
                <a:gd name="T20" fmla="*/ 2 w 13"/>
                <a:gd name="T21" fmla="*/ 16 h 18"/>
                <a:gd name="T22" fmla="*/ 0 w 13"/>
                <a:gd name="T23" fmla="*/ 13 h 18"/>
                <a:gd name="T24" fmla="*/ 0 w 13"/>
                <a:gd name="T25" fmla="*/ 9 h 18"/>
                <a:gd name="T26" fmla="*/ 0 w 13"/>
                <a:gd name="T27" fmla="*/ 6 h 18"/>
                <a:gd name="T28" fmla="*/ 2 w 13"/>
                <a:gd name="T29" fmla="*/ 2 h 18"/>
                <a:gd name="T30" fmla="*/ 3 w 13"/>
                <a:gd name="T31" fmla="*/ 1 h 18"/>
                <a:gd name="T32" fmla="*/ 6 w 13"/>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6" y="0"/>
                  </a:moveTo>
                  <a:lnTo>
                    <a:pt x="10" y="1"/>
                  </a:lnTo>
                  <a:lnTo>
                    <a:pt x="12" y="2"/>
                  </a:lnTo>
                  <a:lnTo>
                    <a:pt x="13" y="6"/>
                  </a:lnTo>
                  <a:lnTo>
                    <a:pt x="13" y="9"/>
                  </a:lnTo>
                  <a:lnTo>
                    <a:pt x="13" y="13"/>
                  </a:lnTo>
                  <a:lnTo>
                    <a:pt x="12" y="16"/>
                  </a:lnTo>
                  <a:lnTo>
                    <a:pt x="10" y="17"/>
                  </a:lnTo>
                  <a:lnTo>
                    <a:pt x="6" y="18"/>
                  </a:lnTo>
                  <a:lnTo>
                    <a:pt x="3" y="17"/>
                  </a:lnTo>
                  <a:lnTo>
                    <a:pt x="2" y="16"/>
                  </a:lnTo>
                  <a:lnTo>
                    <a:pt x="0" y="13"/>
                  </a:lnTo>
                  <a:lnTo>
                    <a:pt x="0" y="9"/>
                  </a:lnTo>
                  <a:lnTo>
                    <a:pt x="0" y="6"/>
                  </a:lnTo>
                  <a:lnTo>
                    <a:pt x="2" y="2"/>
                  </a:lnTo>
                  <a:lnTo>
                    <a:pt x="3" y="1"/>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634"/>
            <p:cNvSpPr>
              <a:spLocks/>
            </p:cNvSpPr>
            <p:nvPr/>
          </p:nvSpPr>
          <p:spPr bwMode="auto">
            <a:xfrm>
              <a:off x="1560513" y="5346701"/>
              <a:ext cx="14287" cy="19050"/>
            </a:xfrm>
            <a:custGeom>
              <a:avLst/>
              <a:gdLst>
                <a:gd name="T0" fmla="*/ 9 w 18"/>
                <a:gd name="T1" fmla="*/ 0 h 23"/>
                <a:gd name="T2" fmla="*/ 12 w 18"/>
                <a:gd name="T3" fmla="*/ 1 h 23"/>
                <a:gd name="T4" fmla="*/ 16 w 18"/>
                <a:gd name="T5" fmla="*/ 3 h 23"/>
                <a:gd name="T6" fmla="*/ 17 w 18"/>
                <a:gd name="T7" fmla="*/ 7 h 23"/>
                <a:gd name="T8" fmla="*/ 18 w 18"/>
                <a:gd name="T9" fmla="*/ 11 h 23"/>
                <a:gd name="T10" fmla="*/ 17 w 18"/>
                <a:gd name="T11" fmla="*/ 16 h 23"/>
                <a:gd name="T12" fmla="*/ 16 w 18"/>
                <a:gd name="T13" fmla="*/ 19 h 23"/>
                <a:gd name="T14" fmla="*/ 12 w 18"/>
                <a:gd name="T15" fmla="*/ 22 h 23"/>
                <a:gd name="T16" fmla="*/ 9 w 18"/>
                <a:gd name="T17" fmla="*/ 23 h 23"/>
                <a:gd name="T18" fmla="*/ 6 w 18"/>
                <a:gd name="T19" fmla="*/ 22 h 23"/>
                <a:gd name="T20" fmla="*/ 3 w 18"/>
                <a:gd name="T21" fmla="*/ 19 h 23"/>
                <a:gd name="T22" fmla="*/ 1 w 18"/>
                <a:gd name="T23" fmla="*/ 16 h 23"/>
                <a:gd name="T24" fmla="*/ 0 w 18"/>
                <a:gd name="T25" fmla="*/ 11 h 23"/>
                <a:gd name="T26" fmla="*/ 1 w 18"/>
                <a:gd name="T27" fmla="*/ 7 h 23"/>
                <a:gd name="T28" fmla="*/ 3 w 18"/>
                <a:gd name="T29" fmla="*/ 3 h 23"/>
                <a:gd name="T30" fmla="*/ 6 w 18"/>
                <a:gd name="T31" fmla="*/ 1 h 23"/>
                <a:gd name="T32" fmla="*/ 9 w 18"/>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3">
                  <a:moveTo>
                    <a:pt x="9" y="0"/>
                  </a:moveTo>
                  <a:lnTo>
                    <a:pt x="12" y="1"/>
                  </a:lnTo>
                  <a:lnTo>
                    <a:pt x="16" y="3"/>
                  </a:lnTo>
                  <a:lnTo>
                    <a:pt x="17" y="7"/>
                  </a:lnTo>
                  <a:lnTo>
                    <a:pt x="18" y="11"/>
                  </a:lnTo>
                  <a:lnTo>
                    <a:pt x="17" y="16"/>
                  </a:lnTo>
                  <a:lnTo>
                    <a:pt x="16" y="19"/>
                  </a:lnTo>
                  <a:lnTo>
                    <a:pt x="12" y="22"/>
                  </a:lnTo>
                  <a:lnTo>
                    <a:pt x="9" y="23"/>
                  </a:lnTo>
                  <a:lnTo>
                    <a:pt x="6" y="22"/>
                  </a:lnTo>
                  <a:lnTo>
                    <a:pt x="3" y="19"/>
                  </a:lnTo>
                  <a:lnTo>
                    <a:pt x="1" y="16"/>
                  </a:lnTo>
                  <a:lnTo>
                    <a:pt x="0" y="11"/>
                  </a:lnTo>
                  <a:lnTo>
                    <a:pt x="1" y="7"/>
                  </a:lnTo>
                  <a:lnTo>
                    <a:pt x="3" y="3"/>
                  </a:lnTo>
                  <a:lnTo>
                    <a:pt x="6" y="1"/>
                  </a:lnTo>
                  <a:lnTo>
                    <a:pt x="9"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635"/>
            <p:cNvSpPr>
              <a:spLocks/>
            </p:cNvSpPr>
            <p:nvPr/>
          </p:nvSpPr>
          <p:spPr bwMode="auto">
            <a:xfrm>
              <a:off x="1543050" y="5305426"/>
              <a:ext cx="14287" cy="19050"/>
            </a:xfrm>
            <a:custGeom>
              <a:avLst/>
              <a:gdLst>
                <a:gd name="T0" fmla="*/ 8 w 17"/>
                <a:gd name="T1" fmla="*/ 0 h 23"/>
                <a:gd name="T2" fmla="*/ 11 w 17"/>
                <a:gd name="T3" fmla="*/ 1 h 23"/>
                <a:gd name="T4" fmla="*/ 15 w 17"/>
                <a:gd name="T5" fmla="*/ 3 h 23"/>
                <a:gd name="T6" fmla="*/ 16 w 17"/>
                <a:gd name="T7" fmla="*/ 7 h 23"/>
                <a:gd name="T8" fmla="*/ 17 w 17"/>
                <a:gd name="T9" fmla="*/ 10 h 23"/>
                <a:gd name="T10" fmla="*/ 16 w 17"/>
                <a:gd name="T11" fmla="*/ 16 h 23"/>
                <a:gd name="T12" fmla="*/ 15 w 17"/>
                <a:gd name="T13" fmla="*/ 19 h 23"/>
                <a:gd name="T14" fmla="*/ 11 w 17"/>
                <a:gd name="T15" fmla="*/ 22 h 23"/>
                <a:gd name="T16" fmla="*/ 8 w 17"/>
                <a:gd name="T17" fmla="*/ 23 h 23"/>
                <a:gd name="T18" fmla="*/ 4 w 17"/>
                <a:gd name="T19" fmla="*/ 22 h 23"/>
                <a:gd name="T20" fmla="*/ 2 w 17"/>
                <a:gd name="T21" fmla="*/ 19 h 23"/>
                <a:gd name="T22" fmla="*/ 1 w 17"/>
                <a:gd name="T23" fmla="*/ 16 h 23"/>
                <a:gd name="T24" fmla="*/ 0 w 17"/>
                <a:gd name="T25" fmla="*/ 10 h 23"/>
                <a:gd name="T26" fmla="*/ 1 w 17"/>
                <a:gd name="T27" fmla="*/ 7 h 23"/>
                <a:gd name="T28" fmla="*/ 2 w 17"/>
                <a:gd name="T29" fmla="*/ 3 h 23"/>
                <a:gd name="T30" fmla="*/ 4 w 17"/>
                <a:gd name="T31" fmla="*/ 1 h 23"/>
                <a:gd name="T32" fmla="*/ 8 w 17"/>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3">
                  <a:moveTo>
                    <a:pt x="8" y="0"/>
                  </a:moveTo>
                  <a:lnTo>
                    <a:pt x="11" y="1"/>
                  </a:lnTo>
                  <a:lnTo>
                    <a:pt x="15" y="3"/>
                  </a:lnTo>
                  <a:lnTo>
                    <a:pt x="16" y="7"/>
                  </a:lnTo>
                  <a:lnTo>
                    <a:pt x="17" y="10"/>
                  </a:lnTo>
                  <a:lnTo>
                    <a:pt x="16" y="16"/>
                  </a:lnTo>
                  <a:lnTo>
                    <a:pt x="15" y="19"/>
                  </a:lnTo>
                  <a:lnTo>
                    <a:pt x="11" y="22"/>
                  </a:lnTo>
                  <a:lnTo>
                    <a:pt x="8" y="23"/>
                  </a:lnTo>
                  <a:lnTo>
                    <a:pt x="4" y="22"/>
                  </a:lnTo>
                  <a:lnTo>
                    <a:pt x="2" y="19"/>
                  </a:lnTo>
                  <a:lnTo>
                    <a:pt x="1" y="16"/>
                  </a:lnTo>
                  <a:lnTo>
                    <a:pt x="0" y="10"/>
                  </a:lnTo>
                  <a:lnTo>
                    <a:pt x="1" y="7"/>
                  </a:lnTo>
                  <a:lnTo>
                    <a:pt x="2" y="3"/>
                  </a:lnTo>
                  <a:lnTo>
                    <a:pt x="4" y="1"/>
                  </a:lnTo>
                  <a:lnTo>
                    <a:pt x="8"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636"/>
            <p:cNvSpPr>
              <a:spLocks/>
            </p:cNvSpPr>
            <p:nvPr/>
          </p:nvSpPr>
          <p:spPr bwMode="auto">
            <a:xfrm>
              <a:off x="1597025" y="5413376"/>
              <a:ext cx="15875" cy="20638"/>
            </a:xfrm>
            <a:custGeom>
              <a:avLst/>
              <a:gdLst>
                <a:gd name="T0" fmla="*/ 10 w 21"/>
                <a:gd name="T1" fmla="*/ 0 h 25"/>
                <a:gd name="T2" fmla="*/ 15 w 21"/>
                <a:gd name="T3" fmla="*/ 1 h 25"/>
                <a:gd name="T4" fmla="*/ 17 w 21"/>
                <a:gd name="T5" fmla="*/ 3 h 25"/>
                <a:gd name="T6" fmla="*/ 19 w 21"/>
                <a:gd name="T7" fmla="*/ 8 h 25"/>
                <a:gd name="T8" fmla="*/ 21 w 21"/>
                <a:gd name="T9" fmla="*/ 12 h 25"/>
                <a:gd name="T10" fmla="*/ 19 w 21"/>
                <a:gd name="T11" fmla="*/ 17 h 25"/>
                <a:gd name="T12" fmla="*/ 17 w 21"/>
                <a:gd name="T13" fmla="*/ 20 h 25"/>
                <a:gd name="T14" fmla="*/ 15 w 21"/>
                <a:gd name="T15" fmla="*/ 24 h 25"/>
                <a:gd name="T16" fmla="*/ 10 w 21"/>
                <a:gd name="T17" fmla="*/ 25 h 25"/>
                <a:gd name="T18" fmla="*/ 6 w 21"/>
                <a:gd name="T19" fmla="*/ 24 h 25"/>
                <a:gd name="T20" fmla="*/ 3 w 21"/>
                <a:gd name="T21" fmla="*/ 20 h 25"/>
                <a:gd name="T22" fmla="*/ 1 w 21"/>
                <a:gd name="T23" fmla="*/ 17 h 25"/>
                <a:gd name="T24" fmla="*/ 0 w 21"/>
                <a:gd name="T25" fmla="*/ 12 h 25"/>
                <a:gd name="T26" fmla="*/ 1 w 21"/>
                <a:gd name="T27" fmla="*/ 8 h 25"/>
                <a:gd name="T28" fmla="*/ 3 w 21"/>
                <a:gd name="T29" fmla="*/ 3 h 25"/>
                <a:gd name="T30" fmla="*/ 6 w 21"/>
                <a:gd name="T31" fmla="*/ 1 h 25"/>
                <a:gd name="T32" fmla="*/ 10 w 21"/>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5">
                  <a:moveTo>
                    <a:pt x="10" y="0"/>
                  </a:moveTo>
                  <a:lnTo>
                    <a:pt x="15" y="1"/>
                  </a:lnTo>
                  <a:lnTo>
                    <a:pt x="17" y="3"/>
                  </a:lnTo>
                  <a:lnTo>
                    <a:pt x="19" y="8"/>
                  </a:lnTo>
                  <a:lnTo>
                    <a:pt x="21" y="12"/>
                  </a:lnTo>
                  <a:lnTo>
                    <a:pt x="19" y="17"/>
                  </a:lnTo>
                  <a:lnTo>
                    <a:pt x="17" y="20"/>
                  </a:lnTo>
                  <a:lnTo>
                    <a:pt x="15" y="24"/>
                  </a:lnTo>
                  <a:lnTo>
                    <a:pt x="10" y="25"/>
                  </a:lnTo>
                  <a:lnTo>
                    <a:pt x="6" y="24"/>
                  </a:lnTo>
                  <a:lnTo>
                    <a:pt x="3" y="20"/>
                  </a:lnTo>
                  <a:lnTo>
                    <a:pt x="1" y="17"/>
                  </a:lnTo>
                  <a:lnTo>
                    <a:pt x="0" y="12"/>
                  </a:lnTo>
                  <a:lnTo>
                    <a:pt x="1" y="8"/>
                  </a:lnTo>
                  <a:lnTo>
                    <a:pt x="3" y="3"/>
                  </a:lnTo>
                  <a:lnTo>
                    <a:pt x="6" y="1"/>
                  </a:lnTo>
                  <a:lnTo>
                    <a:pt x="10" y="0"/>
                  </a:lnTo>
                  <a:close/>
                </a:path>
              </a:pathLst>
            </a:custGeom>
            <a:solidFill>
              <a:srgbClr val="5B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637"/>
            <p:cNvSpPr>
              <a:spLocks/>
            </p:cNvSpPr>
            <p:nvPr/>
          </p:nvSpPr>
          <p:spPr bwMode="auto">
            <a:xfrm>
              <a:off x="1597025" y="5340351"/>
              <a:ext cx="15875" cy="20638"/>
            </a:xfrm>
            <a:custGeom>
              <a:avLst/>
              <a:gdLst>
                <a:gd name="T0" fmla="*/ 10 w 21"/>
                <a:gd name="T1" fmla="*/ 0 h 25"/>
                <a:gd name="T2" fmla="*/ 15 w 21"/>
                <a:gd name="T3" fmla="*/ 1 h 25"/>
                <a:gd name="T4" fmla="*/ 17 w 21"/>
                <a:gd name="T5" fmla="*/ 3 h 25"/>
                <a:gd name="T6" fmla="*/ 19 w 21"/>
                <a:gd name="T7" fmla="*/ 6 h 25"/>
                <a:gd name="T8" fmla="*/ 21 w 21"/>
                <a:gd name="T9" fmla="*/ 11 h 25"/>
                <a:gd name="T10" fmla="*/ 19 w 21"/>
                <a:gd name="T11" fmla="*/ 17 h 25"/>
                <a:gd name="T12" fmla="*/ 17 w 21"/>
                <a:gd name="T13" fmla="*/ 21 h 25"/>
                <a:gd name="T14" fmla="*/ 15 w 21"/>
                <a:gd name="T15" fmla="*/ 24 h 25"/>
                <a:gd name="T16" fmla="*/ 10 w 21"/>
                <a:gd name="T17" fmla="*/ 25 h 25"/>
                <a:gd name="T18" fmla="*/ 6 w 21"/>
                <a:gd name="T19" fmla="*/ 24 h 25"/>
                <a:gd name="T20" fmla="*/ 3 w 21"/>
                <a:gd name="T21" fmla="*/ 21 h 25"/>
                <a:gd name="T22" fmla="*/ 1 w 21"/>
                <a:gd name="T23" fmla="*/ 17 h 25"/>
                <a:gd name="T24" fmla="*/ 0 w 21"/>
                <a:gd name="T25" fmla="*/ 11 h 25"/>
                <a:gd name="T26" fmla="*/ 1 w 21"/>
                <a:gd name="T27" fmla="*/ 6 h 25"/>
                <a:gd name="T28" fmla="*/ 3 w 21"/>
                <a:gd name="T29" fmla="*/ 3 h 25"/>
                <a:gd name="T30" fmla="*/ 6 w 21"/>
                <a:gd name="T31" fmla="*/ 1 h 25"/>
                <a:gd name="T32" fmla="*/ 10 w 21"/>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5">
                  <a:moveTo>
                    <a:pt x="10" y="0"/>
                  </a:moveTo>
                  <a:lnTo>
                    <a:pt x="15" y="1"/>
                  </a:lnTo>
                  <a:lnTo>
                    <a:pt x="17" y="3"/>
                  </a:lnTo>
                  <a:lnTo>
                    <a:pt x="19" y="6"/>
                  </a:lnTo>
                  <a:lnTo>
                    <a:pt x="21" y="11"/>
                  </a:lnTo>
                  <a:lnTo>
                    <a:pt x="19" y="17"/>
                  </a:lnTo>
                  <a:lnTo>
                    <a:pt x="17" y="21"/>
                  </a:lnTo>
                  <a:lnTo>
                    <a:pt x="15" y="24"/>
                  </a:lnTo>
                  <a:lnTo>
                    <a:pt x="10" y="25"/>
                  </a:lnTo>
                  <a:lnTo>
                    <a:pt x="6" y="24"/>
                  </a:lnTo>
                  <a:lnTo>
                    <a:pt x="3" y="21"/>
                  </a:lnTo>
                  <a:lnTo>
                    <a:pt x="1" y="17"/>
                  </a:lnTo>
                  <a:lnTo>
                    <a:pt x="0" y="11"/>
                  </a:lnTo>
                  <a:lnTo>
                    <a:pt x="1" y="6"/>
                  </a:lnTo>
                  <a:lnTo>
                    <a:pt x="3" y="3"/>
                  </a:lnTo>
                  <a:lnTo>
                    <a:pt x="6" y="1"/>
                  </a:lnTo>
                  <a:lnTo>
                    <a:pt x="10" y="0"/>
                  </a:lnTo>
                  <a:close/>
                </a:path>
              </a:pathLst>
            </a:custGeom>
            <a:solidFill>
              <a:srgbClr val="5B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638"/>
            <p:cNvSpPr>
              <a:spLocks/>
            </p:cNvSpPr>
            <p:nvPr/>
          </p:nvSpPr>
          <p:spPr bwMode="auto">
            <a:xfrm>
              <a:off x="1204913" y="5468938"/>
              <a:ext cx="17462" cy="20638"/>
            </a:xfrm>
            <a:custGeom>
              <a:avLst/>
              <a:gdLst>
                <a:gd name="T0" fmla="*/ 10 w 20"/>
                <a:gd name="T1" fmla="*/ 0 h 25"/>
                <a:gd name="T2" fmla="*/ 14 w 20"/>
                <a:gd name="T3" fmla="*/ 1 h 25"/>
                <a:gd name="T4" fmla="*/ 17 w 20"/>
                <a:gd name="T5" fmla="*/ 3 h 25"/>
                <a:gd name="T6" fmla="*/ 19 w 20"/>
                <a:gd name="T7" fmla="*/ 8 h 25"/>
                <a:gd name="T8" fmla="*/ 20 w 20"/>
                <a:gd name="T9" fmla="*/ 13 h 25"/>
                <a:gd name="T10" fmla="*/ 19 w 20"/>
                <a:gd name="T11" fmla="*/ 17 h 25"/>
                <a:gd name="T12" fmla="*/ 17 w 20"/>
                <a:gd name="T13" fmla="*/ 22 h 25"/>
                <a:gd name="T14" fmla="*/ 14 w 20"/>
                <a:gd name="T15" fmla="*/ 24 h 25"/>
                <a:gd name="T16" fmla="*/ 10 w 20"/>
                <a:gd name="T17" fmla="*/ 25 h 25"/>
                <a:gd name="T18" fmla="*/ 5 w 20"/>
                <a:gd name="T19" fmla="*/ 24 h 25"/>
                <a:gd name="T20" fmla="*/ 3 w 20"/>
                <a:gd name="T21" fmla="*/ 22 h 25"/>
                <a:gd name="T22" fmla="*/ 1 w 20"/>
                <a:gd name="T23" fmla="*/ 17 h 25"/>
                <a:gd name="T24" fmla="*/ 0 w 20"/>
                <a:gd name="T25" fmla="*/ 13 h 25"/>
                <a:gd name="T26" fmla="*/ 1 w 20"/>
                <a:gd name="T27" fmla="*/ 8 h 25"/>
                <a:gd name="T28" fmla="*/ 3 w 20"/>
                <a:gd name="T29" fmla="*/ 3 h 25"/>
                <a:gd name="T30" fmla="*/ 5 w 20"/>
                <a:gd name="T31" fmla="*/ 1 h 25"/>
                <a:gd name="T32" fmla="*/ 10 w 2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5">
                  <a:moveTo>
                    <a:pt x="10" y="0"/>
                  </a:moveTo>
                  <a:lnTo>
                    <a:pt x="14" y="1"/>
                  </a:lnTo>
                  <a:lnTo>
                    <a:pt x="17" y="3"/>
                  </a:lnTo>
                  <a:lnTo>
                    <a:pt x="19" y="8"/>
                  </a:lnTo>
                  <a:lnTo>
                    <a:pt x="20" y="13"/>
                  </a:lnTo>
                  <a:lnTo>
                    <a:pt x="19" y="17"/>
                  </a:lnTo>
                  <a:lnTo>
                    <a:pt x="17" y="22"/>
                  </a:lnTo>
                  <a:lnTo>
                    <a:pt x="14" y="24"/>
                  </a:lnTo>
                  <a:lnTo>
                    <a:pt x="10" y="25"/>
                  </a:lnTo>
                  <a:lnTo>
                    <a:pt x="5" y="24"/>
                  </a:lnTo>
                  <a:lnTo>
                    <a:pt x="3" y="22"/>
                  </a:lnTo>
                  <a:lnTo>
                    <a:pt x="1" y="17"/>
                  </a:lnTo>
                  <a:lnTo>
                    <a:pt x="0" y="13"/>
                  </a:lnTo>
                  <a:lnTo>
                    <a:pt x="1" y="8"/>
                  </a:lnTo>
                  <a:lnTo>
                    <a:pt x="3" y="3"/>
                  </a:lnTo>
                  <a:lnTo>
                    <a:pt x="5" y="1"/>
                  </a:lnTo>
                  <a:lnTo>
                    <a:pt x="10" y="0"/>
                  </a:lnTo>
                  <a:close/>
                </a:path>
              </a:pathLst>
            </a:custGeom>
            <a:solidFill>
              <a:srgbClr val="5B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639"/>
            <p:cNvSpPr>
              <a:spLocks/>
            </p:cNvSpPr>
            <p:nvPr/>
          </p:nvSpPr>
          <p:spPr bwMode="auto">
            <a:xfrm>
              <a:off x="1223963" y="5359401"/>
              <a:ext cx="15875" cy="19050"/>
            </a:xfrm>
            <a:custGeom>
              <a:avLst/>
              <a:gdLst>
                <a:gd name="T0" fmla="*/ 10 w 20"/>
                <a:gd name="T1" fmla="*/ 0 h 25"/>
                <a:gd name="T2" fmla="*/ 15 w 20"/>
                <a:gd name="T3" fmla="*/ 1 h 25"/>
                <a:gd name="T4" fmla="*/ 17 w 20"/>
                <a:gd name="T5" fmla="*/ 3 h 25"/>
                <a:gd name="T6" fmla="*/ 19 w 20"/>
                <a:gd name="T7" fmla="*/ 8 h 25"/>
                <a:gd name="T8" fmla="*/ 20 w 20"/>
                <a:gd name="T9" fmla="*/ 12 h 25"/>
                <a:gd name="T10" fmla="*/ 19 w 20"/>
                <a:gd name="T11" fmla="*/ 17 h 25"/>
                <a:gd name="T12" fmla="*/ 17 w 20"/>
                <a:gd name="T13" fmla="*/ 22 h 25"/>
                <a:gd name="T14" fmla="*/ 15 w 20"/>
                <a:gd name="T15" fmla="*/ 24 h 25"/>
                <a:gd name="T16" fmla="*/ 10 w 20"/>
                <a:gd name="T17" fmla="*/ 25 h 25"/>
                <a:gd name="T18" fmla="*/ 5 w 20"/>
                <a:gd name="T19" fmla="*/ 24 h 25"/>
                <a:gd name="T20" fmla="*/ 3 w 20"/>
                <a:gd name="T21" fmla="*/ 22 h 25"/>
                <a:gd name="T22" fmla="*/ 1 w 20"/>
                <a:gd name="T23" fmla="*/ 17 h 25"/>
                <a:gd name="T24" fmla="*/ 0 w 20"/>
                <a:gd name="T25" fmla="*/ 12 h 25"/>
                <a:gd name="T26" fmla="*/ 1 w 20"/>
                <a:gd name="T27" fmla="*/ 8 h 25"/>
                <a:gd name="T28" fmla="*/ 3 w 20"/>
                <a:gd name="T29" fmla="*/ 3 h 25"/>
                <a:gd name="T30" fmla="*/ 5 w 20"/>
                <a:gd name="T31" fmla="*/ 1 h 25"/>
                <a:gd name="T32" fmla="*/ 10 w 2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5">
                  <a:moveTo>
                    <a:pt x="10" y="0"/>
                  </a:moveTo>
                  <a:lnTo>
                    <a:pt x="15" y="1"/>
                  </a:lnTo>
                  <a:lnTo>
                    <a:pt x="17" y="3"/>
                  </a:lnTo>
                  <a:lnTo>
                    <a:pt x="19" y="8"/>
                  </a:lnTo>
                  <a:lnTo>
                    <a:pt x="20" y="12"/>
                  </a:lnTo>
                  <a:lnTo>
                    <a:pt x="19" y="17"/>
                  </a:lnTo>
                  <a:lnTo>
                    <a:pt x="17" y="22"/>
                  </a:lnTo>
                  <a:lnTo>
                    <a:pt x="15" y="24"/>
                  </a:lnTo>
                  <a:lnTo>
                    <a:pt x="10" y="25"/>
                  </a:lnTo>
                  <a:lnTo>
                    <a:pt x="5" y="24"/>
                  </a:lnTo>
                  <a:lnTo>
                    <a:pt x="3" y="22"/>
                  </a:lnTo>
                  <a:lnTo>
                    <a:pt x="1" y="17"/>
                  </a:lnTo>
                  <a:lnTo>
                    <a:pt x="0" y="12"/>
                  </a:lnTo>
                  <a:lnTo>
                    <a:pt x="1" y="8"/>
                  </a:lnTo>
                  <a:lnTo>
                    <a:pt x="3" y="3"/>
                  </a:lnTo>
                  <a:lnTo>
                    <a:pt x="5" y="1"/>
                  </a:lnTo>
                  <a:lnTo>
                    <a:pt x="10" y="0"/>
                  </a:lnTo>
                  <a:close/>
                </a:path>
              </a:pathLst>
            </a:custGeom>
            <a:solidFill>
              <a:srgbClr val="5B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640"/>
            <p:cNvSpPr>
              <a:spLocks/>
            </p:cNvSpPr>
            <p:nvPr/>
          </p:nvSpPr>
          <p:spPr bwMode="auto">
            <a:xfrm>
              <a:off x="1546225" y="5608638"/>
              <a:ext cx="6350" cy="7938"/>
            </a:xfrm>
            <a:custGeom>
              <a:avLst/>
              <a:gdLst>
                <a:gd name="T0" fmla="*/ 5 w 10"/>
                <a:gd name="T1" fmla="*/ 0 h 12"/>
                <a:gd name="T2" fmla="*/ 6 w 10"/>
                <a:gd name="T3" fmla="*/ 0 h 12"/>
                <a:gd name="T4" fmla="*/ 8 w 10"/>
                <a:gd name="T5" fmla="*/ 1 h 12"/>
                <a:gd name="T6" fmla="*/ 10 w 10"/>
                <a:gd name="T7" fmla="*/ 4 h 12"/>
                <a:gd name="T8" fmla="*/ 10 w 10"/>
                <a:gd name="T9" fmla="*/ 6 h 12"/>
                <a:gd name="T10" fmla="*/ 10 w 10"/>
                <a:gd name="T11" fmla="*/ 8 h 12"/>
                <a:gd name="T12" fmla="*/ 8 w 10"/>
                <a:gd name="T13" fmla="*/ 10 h 12"/>
                <a:gd name="T14" fmla="*/ 6 w 10"/>
                <a:gd name="T15" fmla="*/ 12 h 12"/>
                <a:gd name="T16" fmla="*/ 5 w 10"/>
                <a:gd name="T17" fmla="*/ 12 h 12"/>
                <a:gd name="T18" fmla="*/ 4 w 10"/>
                <a:gd name="T19" fmla="*/ 12 h 12"/>
                <a:gd name="T20" fmla="*/ 1 w 10"/>
                <a:gd name="T21" fmla="*/ 10 h 12"/>
                <a:gd name="T22" fmla="*/ 0 w 10"/>
                <a:gd name="T23" fmla="*/ 8 h 12"/>
                <a:gd name="T24" fmla="*/ 0 w 10"/>
                <a:gd name="T25" fmla="*/ 6 h 12"/>
                <a:gd name="T26" fmla="*/ 0 w 10"/>
                <a:gd name="T27" fmla="*/ 4 h 12"/>
                <a:gd name="T28" fmla="*/ 1 w 10"/>
                <a:gd name="T29" fmla="*/ 1 h 12"/>
                <a:gd name="T30" fmla="*/ 4 w 10"/>
                <a:gd name="T31" fmla="*/ 0 h 12"/>
                <a:gd name="T32" fmla="*/ 5 w 1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5" y="0"/>
                  </a:moveTo>
                  <a:lnTo>
                    <a:pt x="6" y="0"/>
                  </a:lnTo>
                  <a:lnTo>
                    <a:pt x="8" y="1"/>
                  </a:lnTo>
                  <a:lnTo>
                    <a:pt x="10" y="4"/>
                  </a:lnTo>
                  <a:lnTo>
                    <a:pt x="10" y="6"/>
                  </a:lnTo>
                  <a:lnTo>
                    <a:pt x="10" y="8"/>
                  </a:lnTo>
                  <a:lnTo>
                    <a:pt x="8" y="10"/>
                  </a:lnTo>
                  <a:lnTo>
                    <a:pt x="6" y="12"/>
                  </a:lnTo>
                  <a:lnTo>
                    <a:pt x="5" y="12"/>
                  </a:lnTo>
                  <a:lnTo>
                    <a:pt x="4" y="12"/>
                  </a:lnTo>
                  <a:lnTo>
                    <a:pt x="1" y="10"/>
                  </a:lnTo>
                  <a:lnTo>
                    <a:pt x="0" y="8"/>
                  </a:lnTo>
                  <a:lnTo>
                    <a:pt x="0" y="6"/>
                  </a:lnTo>
                  <a:lnTo>
                    <a:pt x="0" y="4"/>
                  </a:lnTo>
                  <a:lnTo>
                    <a:pt x="1" y="1"/>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641"/>
            <p:cNvSpPr>
              <a:spLocks/>
            </p:cNvSpPr>
            <p:nvPr/>
          </p:nvSpPr>
          <p:spPr bwMode="auto">
            <a:xfrm>
              <a:off x="1371600" y="5668963"/>
              <a:ext cx="6350" cy="7938"/>
            </a:xfrm>
            <a:custGeom>
              <a:avLst/>
              <a:gdLst>
                <a:gd name="T0" fmla="*/ 5 w 9"/>
                <a:gd name="T1" fmla="*/ 0 h 12"/>
                <a:gd name="T2" fmla="*/ 6 w 9"/>
                <a:gd name="T3" fmla="*/ 0 h 12"/>
                <a:gd name="T4" fmla="*/ 8 w 9"/>
                <a:gd name="T5" fmla="*/ 2 h 12"/>
                <a:gd name="T6" fmla="*/ 9 w 9"/>
                <a:gd name="T7" fmla="*/ 4 h 12"/>
                <a:gd name="T8" fmla="*/ 9 w 9"/>
                <a:gd name="T9" fmla="*/ 6 h 12"/>
                <a:gd name="T10" fmla="*/ 9 w 9"/>
                <a:gd name="T11" fmla="*/ 8 h 12"/>
                <a:gd name="T12" fmla="*/ 8 w 9"/>
                <a:gd name="T13" fmla="*/ 10 h 12"/>
                <a:gd name="T14" fmla="*/ 6 w 9"/>
                <a:gd name="T15" fmla="*/ 12 h 12"/>
                <a:gd name="T16" fmla="*/ 5 w 9"/>
                <a:gd name="T17" fmla="*/ 12 h 12"/>
                <a:gd name="T18" fmla="*/ 2 w 9"/>
                <a:gd name="T19" fmla="*/ 12 h 12"/>
                <a:gd name="T20" fmla="*/ 1 w 9"/>
                <a:gd name="T21" fmla="*/ 10 h 12"/>
                <a:gd name="T22" fmla="*/ 0 w 9"/>
                <a:gd name="T23" fmla="*/ 8 h 12"/>
                <a:gd name="T24" fmla="*/ 0 w 9"/>
                <a:gd name="T25" fmla="*/ 6 h 12"/>
                <a:gd name="T26" fmla="*/ 0 w 9"/>
                <a:gd name="T27" fmla="*/ 4 h 12"/>
                <a:gd name="T28" fmla="*/ 1 w 9"/>
                <a:gd name="T29" fmla="*/ 2 h 12"/>
                <a:gd name="T30" fmla="*/ 2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6" y="0"/>
                  </a:lnTo>
                  <a:lnTo>
                    <a:pt x="8" y="2"/>
                  </a:lnTo>
                  <a:lnTo>
                    <a:pt x="9" y="4"/>
                  </a:lnTo>
                  <a:lnTo>
                    <a:pt x="9" y="6"/>
                  </a:lnTo>
                  <a:lnTo>
                    <a:pt x="9" y="8"/>
                  </a:lnTo>
                  <a:lnTo>
                    <a:pt x="8" y="10"/>
                  </a:lnTo>
                  <a:lnTo>
                    <a:pt x="6" y="12"/>
                  </a:lnTo>
                  <a:lnTo>
                    <a:pt x="5" y="12"/>
                  </a:lnTo>
                  <a:lnTo>
                    <a:pt x="2" y="12"/>
                  </a:lnTo>
                  <a:lnTo>
                    <a:pt x="1" y="10"/>
                  </a:lnTo>
                  <a:lnTo>
                    <a:pt x="0" y="8"/>
                  </a:lnTo>
                  <a:lnTo>
                    <a:pt x="0" y="6"/>
                  </a:lnTo>
                  <a:lnTo>
                    <a:pt x="0" y="4"/>
                  </a:lnTo>
                  <a:lnTo>
                    <a:pt x="1" y="2"/>
                  </a:lnTo>
                  <a:lnTo>
                    <a:pt x="2" y="0"/>
                  </a:lnTo>
                  <a:lnTo>
                    <a:pt x="5"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642"/>
            <p:cNvSpPr>
              <a:spLocks/>
            </p:cNvSpPr>
            <p:nvPr/>
          </p:nvSpPr>
          <p:spPr bwMode="auto">
            <a:xfrm>
              <a:off x="1327150" y="5516563"/>
              <a:ext cx="7937" cy="9525"/>
            </a:xfrm>
            <a:custGeom>
              <a:avLst/>
              <a:gdLst>
                <a:gd name="T0" fmla="*/ 4 w 9"/>
                <a:gd name="T1" fmla="*/ 0 h 11"/>
                <a:gd name="T2" fmla="*/ 6 w 9"/>
                <a:gd name="T3" fmla="*/ 0 h 11"/>
                <a:gd name="T4" fmla="*/ 8 w 9"/>
                <a:gd name="T5" fmla="*/ 1 h 11"/>
                <a:gd name="T6" fmla="*/ 9 w 9"/>
                <a:gd name="T7" fmla="*/ 3 h 11"/>
                <a:gd name="T8" fmla="*/ 9 w 9"/>
                <a:gd name="T9" fmla="*/ 6 h 11"/>
                <a:gd name="T10" fmla="*/ 9 w 9"/>
                <a:gd name="T11" fmla="*/ 8 h 11"/>
                <a:gd name="T12" fmla="*/ 8 w 9"/>
                <a:gd name="T13" fmla="*/ 10 h 11"/>
                <a:gd name="T14" fmla="*/ 6 w 9"/>
                <a:gd name="T15" fmla="*/ 11 h 11"/>
                <a:gd name="T16" fmla="*/ 4 w 9"/>
                <a:gd name="T17" fmla="*/ 11 h 11"/>
                <a:gd name="T18" fmla="*/ 2 w 9"/>
                <a:gd name="T19" fmla="*/ 11 h 11"/>
                <a:gd name="T20" fmla="*/ 1 w 9"/>
                <a:gd name="T21" fmla="*/ 10 h 11"/>
                <a:gd name="T22" fmla="*/ 0 w 9"/>
                <a:gd name="T23" fmla="*/ 8 h 11"/>
                <a:gd name="T24" fmla="*/ 0 w 9"/>
                <a:gd name="T25" fmla="*/ 6 h 11"/>
                <a:gd name="T26" fmla="*/ 0 w 9"/>
                <a:gd name="T27" fmla="*/ 3 h 11"/>
                <a:gd name="T28" fmla="*/ 1 w 9"/>
                <a:gd name="T29" fmla="*/ 1 h 11"/>
                <a:gd name="T30" fmla="*/ 2 w 9"/>
                <a:gd name="T31" fmla="*/ 0 h 11"/>
                <a:gd name="T32" fmla="*/ 4 w 9"/>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4" y="0"/>
                  </a:moveTo>
                  <a:lnTo>
                    <a:pt x="6" y="0"/>
                  </a:lnTo>
                  <a:lnTo>
                    <a:pt x="8" y="1"/>
                  </a:lnTo>
                  <a:lnTo>
                    <a:pt x="9" y="3"/>
                  </a:lnTo>
                  <a:lnTo>
                    <a:pt x="9" y="6"/>
                  </a:lnTo>
                  <a:lnTo>
                    <a:pt x="9" y="8"/>
                  </a:lnTo>
                  <a:lnTo>
                    <a:pt x="8" y="10"/>
                  </a:lnTo>
                  <a:lnTo>
                    <a:pt x="6" y="11"/>
                  </a:lnTo>
                  <a:lnTo>
                    <a:pt x="4" y="11"/>
                  </a:lnTo>
                  <a:lnTo>
                    <a:pt x="2" y="11"/>
                  </a:lnTo>
                  <a:lnTo>
                    <a:pt x="1" y="10"/>
                  </a:lnTo>
                  <a:lnTo>
                    <a:pt x="0" y="8"/>
                  </a:lnTo>
                  <a:lnTo>
                    <a:pt x="0" y="6"/>
                  </a:lnTo>
                  <a:lnTo>
                    <a:pt x="0" y="3"/>
                  </a:lnTo>
                  <a:lnTo>
                    <a:pt x="1" y="1"/>
                  </a:lnTo>
                  <a:lnTo>
                    <a:pt x="2" y="0"/>
                  </a:lnTo>
                  <a:lnTo>
                    <a:pt x="4"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643"/>
            <p:cNvSpPr>
              <a:spLocks/>
            </p:cNvSpPr>
            <p:nvPr/>
          </p:nvSpPr>
          <p:spPr bwMode="auto">
            <a:xfrm>
              <a:off x="1558925" y="5519738"/>
              <a:ext cx="9525" cy="11113"/>
            </a:xfrm>
            <a:custGeom>
              <a:avLst/>
              <a:gdLst>
                <a:gd name="T0" fmla="*/ 5 w 11"/>
                <a:gd name="T1" fmla="*/ 0 h 14"/>
                <a:gd name="T2" fmla="*/ 8 w 11"/>
                <a:gd name="T3" fmla="*/ 1 h 14"/>
                <a:gd name="T4" fmla="*/ 10 w 11"/>
                <a:gd name="T5" fmla="*/ 3 h 14"/>
                <a:gd name="T6" fmla="*/ 11 w 11"/>
                <a:gd name="T7" fmla="*/ 5 h 14"/>
                <a:gd name="T8" fmla="*/ 11 w 11"/>
                <a:gd name="T9" fmla="*/ 7 h 14"/>
                <a:gd name="T10" fmla="*/ 11 w 11"/>
                <a:gd name="T11" fmla="*/ 9 h 14"/>
                <a:gd name="T12" fmla="*/ 10 w 11"/>
                <a:gd name="T13" fmla="*/ 12 h 14"/>
                <a:gd name="T14" fmla="*/ 8 w 11"/>
                <a:gd name="T15" fmla="*/ 13 h 14"/>
                <a:gd name="T16" fmla="*/ 5 w 11"/>
                <a:gd name="T17" fmla="*/ 14 h 14"/>
                <a:gd name="T18" fmla="*/ 3 w 11"/>
                <a:gd name="T19" fmla="*/ 13 h 14"/>
                <a:gd name="T20" fmla="*/ 1 w 11"/>
                <a:gd name="T21" fmla="*/ 12 h 14"/>
                <a:gd name="T22" fmla="*/ 0 w 11"/>
                <a:gd name="T23" fmla="*/ 9 h 14"/>
                <a:gd name="T24" fmla="*/ 0 w 11"/>
                <a:gd name="T25" fmla="*/ 7 h 14"/>
                <a:gd name="T26" fmla="*/ 0 w 11"/>
                <a:gd name="T27" fmla="*/ 5 h 14"/>
                <a:gd name="T28" fmla="*/ 1 w 11"/>
                <a:gd name="T29" fmla="*/ 3 h 14"/>
                <a:gd name="T30" fmla="*/ 3 w 11"/>
                <a:gd name="T31" fmla="*/ 1 h 14"/>
                <a:gd name="T32" fmla="*/ 5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5" y="0"/>
                  </a:moveTo>
                  <a:lnTo>
                    <a:pt x="8" y="1"/>
                  </a:lnTo>
                  <a:lnTo>
                    <a:pt x="10" y="3"/>
                  </a:lnTo>
                  <a:lnTo>
                    <a:pt x="11" y="5"/>
                  </a:lnTo>
                  <a:lnTo>
                    <a:pt x="11" y="7"/>
                  </a:lnTo>
                  <a:lnTo>
                    <a:pt x="11" y="9"/>
                  </a:lnTo>
                  <a:lnTo>
                    <a:pt x="10" y="12"/>
                  </a:lnTo>
                  <a:lnTo>
                    <a:pt x="8" y="13"/>
                  </a:lnTo>
                  <a:lnTo>
                    <a:pt x="5" y="14"/>
                  </a:lnTo>
                  <a:lnTo>
                    <a:pt x="3" y="13"/>
                  </a:lnTo>
                  <a:lnTo>
                    <a:pt x="1" y="12"/>
                  </a:lnTo>
                  <a:lnTo>
                    <a:pt x="0" y="9"/>
                  </a:lnTo>
                  <a:lnTo>
                    <a:pt x="0" y="7"/>
                  </a:lnTo>
                  <a:lnTo>
                    <a:pt x="0" y="5"/>
                  </a:lnTo>
                  <a:lnTo>
                    <a:pt x="1" y="3"/>
                  </a:lnTo>
                  <a:lnTo>
                    <a:pt x="3" y="1"/>
                  </a:lnTo>
                  <a:lnTo>
                    <a:pt x="5" y="0"/>
                  </a:lnTo>
                  <a:close/>
                </a:path>
              </a:pathLst>
            </a:custGeom>
            <a:solidFill>
              <a:srgbClr val="5B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644"/>
            <p:cNvSpPr>
              <a:spLocks/>
            </p:cNvSpPr>
            <p:nvPr/>
          </p:nvSpPr>
          <p:spPr bwMode="auto">
            <a:xfrm>
              <a:off x="1344613" y="5367338"/>
              <a:ext cx="7937" cy="9525"/>
            </a:xfrm>
            <a:custGeom>
              <a:avLst/>
              <a:gdLst>
                <a:gd name="T0" fmla="*/ 4 w 9"/>
                <a:gd name="T1" fmla="*/ 0 h 12"/>
                <a:gd name="T2" fmla="*/ 6 w 9"/>
                <a:gd name="T3" fmla="*/ 0 h 12"/>
                <a:gd name="T4" fmla="*/ 8 w 9"/>
                <a:gd name="T5" fmla="*/ 1 h 12"/>
                <a:gd name="T6" fmla="*/ 9 w 9"/>
                <a:gd name="T7" fmla="*/ 3 h 12"/>
                <a:gd name="T8" fmla="*/ 9 w 9"/>
                <a:gd name="T9" fmla="*/ 6 h 12"/>
                <a:gd name="T10" fmla="*/ 9 w 9"/>
                <a:gd name="T11" fmla="*/ 8 h 12"/>
                <a:gd name="T12" fmla="*/ 8 w 9"/>
                <a:gd name="T13" fmla="*/ 9 h 12"/>
                <a:gd name="T14" fmla="*/ 6 w 9"/>
                <a:gd name="T15" fmla="*/ 10 h 12"/>
                <a:gd name="T16" fmla="*/ 4 w 9"/>
                <a:gd name="T17" fmla="*/ 12 h 12"/>
                <a:gd name="T18" fmla="*/ 2 w 9"/>
                <a:gd name="T19" fmla="*/ 10 h 12"/>
                <a:gd name="T20" fmla="*/ 1 w 9"/>
                <a:gd name="T21" fmla="*/ 9 h 12"/>
                <a:gd name="T22" fmla="*/ 0 w 9"/>
                <a:gd name="T23" fmla="*/ 8 h 12"/>
                <a:gd name="T24" fmla="*/ 0 w 9"/>
                <a:gd name="T25" fmla="*/ 6 h 12"/>
                <a:gd name="T26" fmla="*/ 0 w 9"/>
                <a:gd name="T27" fmla="*/ 3 h 12"/>
                <a:gd name="T28" fmla="*/ 1 w 9"/>
                <a:gd name="T29" fmla="*/ 1 h 12"/>
                <a:gd name="T30" fmla="*/ 2 w 9"/>
                <a:gd name="T31" fmla="*/ 0 h 12"/>
                <a:gd name="T32" fmla="*/ 4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4" y="0"/>
                  </a:moveTo>
                  <a:lnTo>
                    <a:pt x="6" y="0"/>
                  </a:lnTo>
                  <a:lnTo>
                    <a:pt x="8" y="1"/>
                  </a:lnTo>
                  <a:lnTo>
                    <a:pt x="9" y="3"/>
                  </a:lnTo>
                  <a:lnTo>
                    <a:pt x="9" y="6"/>
                  </a:lnTo>
                  <a:lnTo>
                    <a:pt x="9" y="8"/>
                  </a:lnTo>
                  <a:lnTo>
                    <a:pt x="8" y="9"/>
                  </a:lnTo>
                  <a:lnTo>
                    <a:pt x="6" y="10"/>
                  </a:lnTo>
                  <a:lnTo>
                    <a:pt x="4" y="12"/>
                  </a:lnTo>
                  <a:lnTo>
                    <a:pt x="2" y="10"/>
                  </a:lnTo>
                  <a:lnTo>
                    <a:pt x="1" y="9"/>
                  </a:lnTo>
                  <a:lnTo>
                    <a:pt x="0" y="8"/>
                  </a:lnTo>
                  <a:lnTo>
                    <a:pt x="0" y="6"/>
                  </a:lnTo>
                  <a:lnTo>
                    <a:pt x="0" y="3"/>
                  </a:lnTo>
                  <a:lnTo>
                    <a:pt x="1" y="1"/>
                  </a:lnTo>
                  <a:lnTo>
                    <a:pt x="2" y="0"/>
                  </a:lnTo>
                  <a:lnTo>
                    <a:pt x="4"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645"/>
            <p:cNvSpPr>
              <a:spLocks/>
            </p:cNvSpPr>
            <p:nvPr/>
          </p:nvSpPr>
          <p:spPr bwMode="auto">
            <a:xfrm>
              <a:off x="1403350" y="5524501"/>
              <a:ext cx="6350" cy="7938"/>
            </a:xfrm>
            <a:custGeom>
              <a:avLst/>
              <a:gdLst>
                <a:gd name="T0" fmla="*/ 5 w 10"/>
                <a:gd name="T1" fmla="*/ 0 h 12"/>
                <a:gd name="T2" fmla="*/ 7 w 10"/>
                <a:gd name="T3" fmla="*/ 0 h 12"/>
                <a:gd name="T4" fmla="*/ 9 w 10"/>
                <a:gd name="T5" fmla="*/ 1 h 12"/>
                <a:gd name="T6" fmla="*/ 10 w 10"/>
                <a:gd name="T7" fmla="*/ 3 h 12"/>
                <a:gd name="T8" fmla="*/ 10 w 10"/>
                <a:gd name="T9" fmla="*/ 6 h 12"/>
                <a:gd name="T10" fmla="*/ 10 w 10"/>
                <a:gd name="T11" fmla="*/ 8 h 12"/>
                <a:gd name="T12" fmla="*/ 9 w 10"/>
                <a:gd name="T13" fmla="*/ 9 h 12"/>
                <a:gd name="T14" fmla="*/ 7 w 10"/>
                <a:gd name="T15" fmla="*/ 10 h 12"/>
                <a:gd name="T16" fmla="*/ 5 w 10"/>
                <a:gd name="T17" fmla="*/ 12 h 12"/>
                <a:gd name="T18" fmla="*/ 4 w 10"/>
                <a:gd name="T19" fmla="*/ 10 h 12"/>
                <a:gd name="T20" fmla="*/ 2 w 10"/>
                <a:gd name="T21" fmla="*/ 9 h 12"/>
                <a:gd name="T22" fmla="*/ 0 w 10"/>
                <a:gd name="T23" fmla="*/ 8 h 12"/>
                <a:gd name="T24" fmla="*/ 0 w 10"/>
                <a:gd name="T25" fmla="*/ 6 h 12"/>
                <a:gd name="T26" fmla="*/ 0 w 10"/>
                <a:gd name="T27" fmla="*/ 3 h 12"/>
                <a:gd name="T28" fmla="*/ 2 w 10"/>
                <a:gd name="T29" fmla="*/ 1 h 12"/>
                <a:gd name="T30" fmla="*/ 4 w 10"/>
                <a:gd name="T31" fmla="*/ 0 h 12"/>
                <a:gd name="T32" fmla="*/ 5 w 1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5" y="0"/>
                  </a:moveTo>
                  <a:lnTo>
                    <a:pt x="7" y="0"/>
                  </a:lnTo>
                  <a:lnTo>
                    <a:pt x="9" y="1"/>
                  </a:lnTo>
                  <a:lnTo>
                    <a:pt x="10" y="3"/>
                  </a:lnTo>
                  <a:lnTo>
                    <a:pt x="10" y="6"/>
                  </a:lnTo>
                  <a:lnTo>
                    <a:pt x="10" y="8"/>
                  </a:lnTo>
                  <a:lnTo>
                    <a:pt x="9" y="9"/>
                  </a:lnTo>
                  <a:lnTo>
                    <a:pt x="7" y="10"/>
                  </a:lnTo>
                  <a:lnTo>
                    <a:pt x="5" y="12"/>
                  </a:lnTo>
                  <a:lnTo>
                    <a:pt x="4" y="10"/>
                  </a:lnTo>
                  <a:lnTo>
                    <a:pt x="2" y="9"/>
                  </a:lnTo>
                  <a:lnTo>
                    <a:pt x="0" y="8"/>
                  </a:lnTo>
                  <a:lnTo>
                    <a:pt x="0" y="6"/>
                  </a:lnTo>
                  <a:lnTo>
                    <a:pt x="0" y="3"/>
                  </a:lnTo>
                  <a:lnTo>
                    <a:pt x="2" y="1"/>
                  </a:lnTo>
                  <a:lnTo>
                    <a:pt x="4" y="0"/>
                  </a:lnTo>
                  <a:lnTo>
                    <a:pt x="5"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646"/>
            <p:cNvSpPr>
              <a:spLocks/>
            </p:cNvSpPr>
            <p:nvPr/>
          </p:nvSpPr>
          <p:spPr bwMode="auto">
            <a:xfrm>
              <a:off x="1439863" y="5549901"/>
              <a:ext cx="6350" cy="7938"/>
            </a:xfrm>
            <a:custGeom>
              <a:avLst/>
              <a:gdLst>
                <a:gd name="T0" fmla="*/ 4 w 9"/>
                <a:gd name="T1" fmla="*/ 0 h 12"/>
                <a:gd name="T2" fmla="*/ 5 w 9"/>
                <a:gd name="T3" fmla="*/ 0 h 12"/>
                <a:gd name="T4" fmla="*/ 8 w 9"/>
                <a:gd name="T5" fmla="*/ 1 h 12"/>
                <a:gd name="T6" fmla="*/ 9 w 9"/>
                <a:gd name="T7" fmla="*/ 4 h 12"/>
                <a:gd name="T8" fmla="*/ 9 w 9"/>
                <a:gd name="T9" fmla="*/ 6 h 12"/>
                <a:gd name="T10" fmla="*/ 9 w 9"/>
                <a:gd name="T11" fmla="*/ 8 h 12"/>
                <a:gd name="T12" fmla="*/ 8 w 9"/>
                <a:gd name="T13" fmla="*/ 11 h 12"/>
                <a:gd name="T14" fmla="*/ 5 w 9"/>
                <a:gd name="T15" fmla="*/ 12 h 12"/>
                <a:gd name="T16" fmla="*/ 4 w 9"/>
                <a:gd name="T17" fmla="*/ 12 h 12"/>
                <a:gd name="T18" fmla="*/ 3 w 9"/>
                <a:gd name="T19" fmla="*/ 12 h 12"/>
                <a:gd name="T20" fmla="*/ 1 w 9"/>
                <a:gd name="T21" fmla="*/ 11 h 12"/>
                <a:gd name="T22" fmla="*/ 0 w 9"/>
                <a:gd name="T23" fmla="*/ 8 h 12"/>
                <a:gd name="T24" fmla="*/ 0 w 9"/>
                <a:gd name="T25" fmla="*/ 6 h 12"/>
                <a:gd name="T26" fmla="*/ 0 w 9"/>
                <a:gd name="T27" fmla="*/ 4 h 12"/>
                <a:gd name="T28" fmla="*/ 1 w 9"/>
                <a:gd name="T29" fmla="*/ 1 h 12"/>
                <a:gd name="T30" fmla="*/ 3 w 9"/>
                <a:gd name="T31" fmla="*/ 0 h 12"/>
                <a:gd name="T32" fmla="*/ 4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4" y="0"/>
                  </a:moveTo>
                  <a:lnTo>
                    <a:pt x="5" y="0"/>
                  </a:lnTo>
                  <a:lnTo>
                    <a:pt x="8" y="1"/>
                  </a:lnTo>
                  <a:lnTo>
                    <a:pt x="9" y="4"/>
                  </a:lnTo>
                  <a:lnTo>
                    <a:pt x="9" y="6"/>
                  </a:lnTo>
                  <a:lnTo>
                    <a:pt x="9" y="8"/>
                  </a:lnTo>
                  <a:lnTo>
                    <a:pt x="8" y="11"/>
                  </a:lnTo>
                  <a:lnTo>
                    <a:pt x="5" y="12"/>
                  </a:lnTo>
                  <a:lnTo>
                    <a:pt x="4" y="12"/>
                  </a:lnTo>
                  <a:lnTo>
                    <a:pt x="3" y="12"/>
                  </a:lnTo>
                  <a:lnTo>
                    <a:pt x="1" y="11"/>
                  </a:lnTo>
                  <a:lnTo>
                    <a:pt x="0" y="8"/>
                  </a:lnTo>
                  <a:lnTo>
                    <a:pt x="0" y="6"/>
                  </a:lnTo>
                  <a:lnTo>
                    <a:pt x="0" y="4"/>
                  </a:lnTo>
                  <a:lnTo>
                    <a:pt x="1" y="1"/>
                  </a:lnTo>
                  <a:lnTo>
                    <a:pt x="3" y="0"/>
                  </a:lnTo>
                  <a:lnTo>
                    <a:pt x="4"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647"/>
            <p:cNvSpPr>
              <a:spLocks/>
            </p:cNvSpPr>
            <p:nvPr/>
          </p:nvSpPr>
          <p:spPr bwMode="auto">
            <a:xfrm>
              <a:off x="1306513" y="5372101"/>
              <a:ext cx="7937" cy="9525"/>
            </a:xfrm>
            <a:custGeom>
              <a:avLst/>
              <a:gdLst>
                <a:gd name="T0" fmla="*/ 6 w 11"/>
                <a:gd name="T1" fmla="*/ 0 h 11"/>
                <a:gd name="T2" fmla="*/ 7 w 11"/>
                <a:gd name="T3" fmla="*/ 0 h 11"/>
                <a:gd name="T4" fmla="*/ 10 w 11"/>
                <a:gd name="T5" fmla="*/ 1 h 11"/>
                <a:gd name="T6" fmla="*/ 11 w 11"/>
                <a:gd name="T7" fmla="*/ 3 h 11"/>
                <a:gd name="T8" fmla="*/ 11 w 11"/>
                <a:gd name="T9" fmla="*/ 6 h 11"/>
                <a:gd name="T10" fmla="*/ 11 w 11"/>
                <a:gd name="T11" fmla="*/ 8 h 11"/>
                <a:gd name="T12" fmla="*/ 10 w 11"/>
                <a:gd name="T13" fmla="*/ 10 h 11"/>
                <a:gd name="T14" fmla="*/ 7 w 11"/>
                <a:gd name="T15" fmla="*/ 11 h 11"/>
                <a:gd name="T16" fmla="*/ 6 w 11"/>
                <a:gd name="T17" fmla="*/ 11 h 11"/>
                <a:gd name="T18" fmla="*/ 4 w 11"/>
                <a:gd name="T19" fmla="*/ 11 h 11"/>
                <a:gd name="T20" fmla="*/ 1 w 11"/>
                <a:gd name="T21" fmla="*/ 10 h 11"/>
                <a:gd name="T22" fmla="*/ 0 w 11"/>
                <a:gd name="T23" fmla="*/ 8 h 11"/>
                <a:gd name="T24" fmla="*/ 0 w 11"/>
                <a:gd name="T25" fmla="*/ 6 h 11"/>
                <a:gd name="T26" fmla="*/ 0 w 11"/>
                <a:gd name="T27" fmla="*/ 3 h 11"/>
                <a:gd name="T28" fmla="*/ 1 w 11"/>
                <a:gd name="T29" fmla="*/ 1 h 11"/>
                <a:gd name="T30" fmla="*/ 4 w 11"/>
                <a:gd name="T31" fmla="*/ 0 h 11"/>
                <a:gd name="T32" fmla="*/ 6 w 11"/>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6" y="0"/>
                  </a:moveTo>
                  <a:lnTo>
                    <a:pt x="7" y="0"/>
                  </a:lnTo>
                  <a:lnTo>
                    <a:pt x="10" y="1"/>
                  </a:lnTo>
                  <a:lnTo>
                    <a:pt x="11" y="3"/>
                  </a:lnTo>
                  <a:lnTo>
                    <a:pt x="11" y="6"/>
                  </a:lnTo>
                  <a:lnTo>
                    <a:pt x="11" y="8"/>
                  </a:lnTo>
                  <a:lnTo>
                    <a:pt x="10" y="10"/>
                  </a:lnTo>
                  <a:lnTo>
                    <a:pt x="7" y="11"/>
                  </a:lnTo>
                  <a:lnTo>
                    <a:pt x="6" y="11"/>
                  </a:lnTo>
                  <a:lnTo>
                    <a:pt x="4" y="11"/>
                  </a:lnTo>
                  <a:lnTo>
                    <a:pt x="1" y="10"/>
                  </a:lnTo>
                  <a:lnTo>
                    <a:pt x="0" y="8"/>
                  </a:lnTo>
                  <a:lnTo>
                    <a:pt x="0" y="6"/>
                  </a:lnTo>
                  <a:lnTo>
                    <a:pt x="0" y="3"/>
                  </a:lnTo>
                  <a:lnTo>
                    <a:pt x="1" y="1"/>
                  </a:lnTo>
                  <a:lnTo>
                    <a:pt x="4" y="0"/>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648"/>
            <p:cNvSpPr>
              <a:spLocks/>
            </p:cNvSpPr>
            <p:nvPr/>
          </p:nvSpPr>
          <p:spPr bwMode="auto">
            <a:xfrm>
              <a:off x="1284288" y="5516563"/>
              <a:ext cx="7937" cy="9525"/>
            </a:xfrm>
            <a:custGeom>
              <a:avLst/>
              <a:gdLst>
                <a:gd name="T0" fmla="*/ 4 w 9"/>
                <a:gd name="T1" fmla="*/ 0 h 11"/>
                <a:gd name="T2" fmla="*/ 6 w 9"/>
                <a:gd name="T3" fmla="*/ 0 h 11"/>
                <a:gd name="T4" fmla="*/ 8 w 9"/>
                <a:gd name="T5" fmla="*/ 1 h 11"/>
                <a:gd name="T6" fmla="*/ 9 w 9"/>
                <a:gd name="T7" fmla="*/ 3 h 11"/>
                <a:gd name="T8" fmla="*/ 9 w 9"/>
                <a:gd name="T9" fmla="*/ 6 h 11"/>
                <a:gd name="T10" fmla="*/ 9 w 9"/>
                <a:gd name="T11" fmla="*/ 8 h 11"/>
                <a:gd name="T12" fmla="*/ 8 w 9"/>
                <a:gd name="T13" fmla="*/ 10 h 11"/>
                <a:gd name="T14" fmla="*/ 6 w 9"/>
                <a:gd name="T15" fmla="*/ 11 h 11"/>
                <a:gd name="T16" fmla="*/ 4 w 9"/>
                <a:gd name="T17" fmla="*/ 11 h 11"/>
                <a:gd name="T18" fmla="*/ 3 w 9"/>
                <a:gd name="T19" fmla="*/ 11 h 11"/>
                <a:gd name="T20" fmla="*/ 1 w 9"/>
                <a:gd name="T21" fmla="*/ 10 h 11"/>
                <a:gd name="T22" fmla="*/ 0 w 9"/>
                <a:gd name="T23" fmla="*/ 8 h 11"/>
                <a:gd name="T24" fmla="*/ 0 w 9"/>
                <a:gd name="T25" fmla="*/ 6 h 11"/>
                <a:gd name="T26" fmla="*/ 0 w 9"/>
                <a:gd name="T27" fmla="*/ 3 h 11"/>
                <a:gd name="T28" fmla="*/ 1 w 9"/>
                <a:gd name="T29" fmla="*/ 1 h 11"/>
                <a:gd name="T30" fmla="*/ 3 w 9"/>
                <a:gd name="T31" fmla="*/ 0 h 11"/>
                <a:gd name="T32" fmla="*/ 4 w 9"/>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4" y="0"/>
                  </a:moveTo>
                  <a:lnTo>
                    <a:pt x="6" y="0"/>
                  </a:lnTo>
                  <a:lnTo>
                    <a:pt x="8" y="1"/>
                  </a:lnTo>
                  <a:lnTo>
                    <a:pt x="9" y="3"/>
                  </a:lnTo>
                  <a:lnTo>
                    <a:pt x="9" y="6"/>
                  </a:lnTo>
                  <a:lnTo>
                    <a:pt x="9" y="8"/>
                  </a:lnTo>
                  <a:lnTo>
                    <a:pt x="8" y="10"/>
                  </a:lnTo>
                  <a:lnTo>
                    <a:pt x="6" y="11"/>
                  </a:lnTo>
                  <a:lnTo>
                    <a:pt x="4" y="11"/>
                  </a:lnTo>
                  <a:lnTo>
                    <a:pt x="3" y="11"/>
                  </a:lnTo>
                  <a:lnTo>
                    <a:pt x="1" y="10"/>
                  </a:lnTo>
                  <a:lnTo>
                    <a:pt x="0" y="8"/>
                  </a:lnTo>
                  <a:lnTo>
                    <a:pt x="0" y="6"/>
                  </a:lnTo>
                  <a:lnTo>
                    <a:pt x="0" y="3"/>
                  </a:lnTo>
                  <a:lnTo>
                    <a:pt x="1" y="1"/>
                  </a:lnTo>
                  <a:lnTo>
                    <a:pt x="3" y="0"/>
                  </a:lnTo>
                  <a:lnTo>
                    <a:pt x="4"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649"/>
            <p:cNvSpPr>
              <a:spLocks/>
            </p:cNvSpPr>
            <p:nvPr/>
          </p:nvSpPr>
          <p:spPr bwMode="auto">
            <a:xfrm>
              <a:off x="1231900" y="5581651"/>
              <a:ext cx="7937" cy="9525"/>
            </a:xfrm>
            <a:custGeom>
              <a:avLst/>
              <a:gdLst>
                <a:gd name="T0" fmla="*/ 5 w 9"/>
                <a:gd name="T1" fmla="*/ 0 h 11"/>
                <a:gd name="T2" fmla="*/ 6 w 9"/>
                <a:gd name="T3" fmla="*/ 0 h 11"/>
                <a:gd name="T4" fmla="*/ 8 w 9"/>
                <a:gd name="T5" fmla="*/ 1 h 11"/>
                <a:gd name="T6" fmla="*/ 9 w 9"/>
                <a:gd name="T7" fmla="*/ 3 h 11"/>
                <a:gd name="T8" fmla="*/ 9 w 9"/>
                <a:gd name="T9" fmla="*/ 5 h 11"/>
                <a:gd name="T10" fmla="*/ 9 w 9"/>
                <a:gd name="T11" fmla="*/ 8 h 11"/>
                <a:gd name="T12" fmla="*/ 8 w 9"/>
                <a:gd name="T13" fmla="*/ 10 h 11"/>
                <a:gd name="T14" fmla="*/ 6 w 9"/>
                <a:gd name="T15" fmla="*/ 11 h 11"/>
                <a:gd name="T16" fmla="*/ 5 w 9"/>
                <a:gd name="T17" fmla="*/ 11 h 11"/>
                <a:gd name="T18" fmla="*/ 3 w 9"/>
                <a:gd name="T19" fmla="*/ 11 h 11"/>
                <a:gd name="T20" fmla="*/ 1 w 9"/>
                <a:gd name="T21" fmla="*/ 10 h 11"/>
                <a:gd name="T22" fmla="*/ 0 w 9"/>
                <a:gd name="T23" fmla="*/ 8 h 11"/>
                <a:gd name="T24" fmla="*/ 0 w 9"/>
                <a:gd name="T25" fmla="*/ 5 h 11"/>
                <a:gd name="T26" fmla="*/ 0 w 9"/>
                <a:gd name="T27" fmla="*/ 3 h 11"/>
                <a:gd name="T28" fmla="*/ 1 w 9"/>
                <a:gd name="T29" fmla="*/ 1 h 11"/>
                <a:gd name="T30" fmla="*/ 3 w 9"/>
                <a:gd name="T31" fmla="*/ 0 h 11"/>
                <a:gd name="T32" fmla="*/ 5 w 9"/>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5" y="0"/>
                  </a:moveTo>
                  <a:lnTo>
                    <a:pt x="6" y="0"/>
                  </a:lnTo>
                  <a:lnTo>
                    <a:pt x="8" y="1"/>
                  </a:lnTo>
                  <a:lnTo>
                    <a:pt x="9" y="3"/>
                  </a:lnTo>
                  <a:lnTo>
                    <a:pt x="9" y="5"/>
                  </a:lnTo>
                  <a:lnTo>
                    <a:pt x="9" y="8"/>
                  </a:lnTo>
                  <a:lnTo>
                    <a:pt x="8" y="10"/>
                  </a:lnTo>
                  <a:lnTo>
                    <a:pt x="6" y="11"/>
                  </a:lnTo>
                  <a:lnTo>
                    <a:pt x="5" y="11"/>
                  </a:lnTo>
                  <a:lnTo>
                    <a:pt x="3" y="11"/>
                  </a:lnTo>
                  <a:lnTo>
                    <a:pt x="1" y="10"/>
                  </a:lnTo>
                  <a:lnTo>
                    <a:pt x="0" y="8"/>
                  </a:lnTo>
                  <a:lnTo>
                    <a:pt x="0" y="5"/>
                  </a:lnTo>
                  <a:lnTo>
                    <a:pt x="0" y="3"/>
                  </a:lnTo>
                  <a:lnTo>
                    <a:pt x="1" y="1"/>
                  </a:lnTo>
                  <a:lnTo>
                    <a:pt x="3"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650"/>
            <p:cNvSpPr>
              <a:spLocks/>
            </p:cNvSpPr>
            <p:nvPr/>
          </p:nvSpPr>
          <p:spPr bwMode="auto">
            <a:xfrm>
              <a:off x="1231900" y="5581651"/>
              <a:ext cx="7937" cy="9525"/>
            </a:xfrm>
            <a:custGeom>
              <a:avLst/>
              <a:gdLst>
                <a:gd name="T0" fmla="*/ 5 w 9"/>
                <a:gd name="T1" fmla="*/ 0 h 11"/>
                <a:gd name="T2" fmla="*/ 6 w 9"/>
                <a:gd name="T3" fmla="*/ 0 h 11"/>
                <a:gd name="T4" fmla="*/ 8 w 9"/>
                <a:gd name="T5" fmla="*/ 1 h 11"/>
                <a:gd name="T6" fmla="*/ 9 w 9"/>
                <a:gd name="T7" fmla="*/ 3 h 11"/>
                <a:gd name="T8" fmla="*/ 9 w 9"/>
                <a:gd name="T9" fmla="*/ 5 h 11"/>
                <a:gd name="T10" fmla="*/ 9 w 9"/>
                <a:gd name="T11" fmla="*/ 8 h 11"/>
                <a:gd name="T12" fmla="*/ 8 w 9"/>
                <a:gd name="T13" fmla="*/ 10 h 11"/>
                <a:gd name="T14" fmla="*/ 6 w 9"/>
                <a:gd name="T15" fmla="*/ 11 h 11"/>
                <a:gd name="T16" fmla="*/ 5 w 9"/>
                <a:gd name="T17" fmla="*/ 11 h 11"/>
                <a:gd name="T18" fmla="*/ 3 w 9"/>
                <a:gd name="T19" fmla="*/ 11 h 11"/>
                <a:gd name="T20" fmla="*/ 1 w 9"/>
                <a:gd name="T21" fmla="*/ 10 h 11"/>
                <a:gd name="T22" fmla="*/ 0 w 9"/>
                <a:gd name="T23" fmla="*/ 8 h 11"/>
                <a:gd name="T24" fmla="*/ 0 w 9"/>
                <a:gd name="T25" fmla="*/ 5 h 11"/>
                <a:gd name="T26" fmla="*/ 0 w 9"/>
                <a:gd name="T27" fmla="*/ 3 h 11"/>
                <a:gd name="T28" fmla="*/ 1 w 9"/>
                <a:gd name="T29" fmla="*/ 1 h 11"/>
                <a:gd name="T30" fmla="*/ 3 w 9"/>
                <a:gd name="T31" fmla="*/ 0 h 11"/>
                <a:gd name="T32" fmla="*/ 5 w 9"/>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5" y="0"/>
                  </a:moveTo>
                  <a:lnTo>
                    <a:pt x="6" y="0"/>
                  </a:lnTo>
                  <a:lnTo>
                    <a:pt x="8" y="1"/>
                  </a:lnTo>
                  <a:lnTo>
                    <a:pt x="9" y="3"/>
                  </a:lnTo>
                  <a:lnTo>
                    <a:pt x="9" y="5"/>
                  </a:lnTo>
                  <a:lnTo>
                    <a:pt x="9" y="8"/>
                  </a:lnTo>
                  <a:lnTo>
                    <a:pt x="8" y="10"/>
                  </a:lnTo>
                  <a:lnTo>
                    <a:pt x="6" y="11"/>
                  </a:lnTo>
                  <a:lnTo>
                    <a:pt x="5" y="11"/>
                  </a:lnTo>
                  <a:lnTo>
                    <a:pt x="3" y="11"/>
                  </a:lnTo>
                  <a:lnTo>
                    <a:pt x="1" y="10"/>
                  </a:lnTo>
                  <a:lnTo>
                    <a:pt x="0" y="8"/>
                  </a:lnTo>
                  <a:lnTo>
                    <a:pt x="0" y="5"/>
                  </a:lnTo>
                  <a:lnTo>
                    <a:pt x="0" y="3"/>
                  </a:lnTo>
                  <a:lnTo>
                    <a:pt x="1" y="1"/>
                  </a:lnTo>
                  <a:lnTo>
                    <a:pt x="3"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651"/>
            <p:cNvSpPr>
              <a:spLocks/>
            </p:cNvSpPr>
            <p:nvPr/>
          </p:nvSpPr>
          <p:spPr bwMode="auto">
            <a:xfrm>
              <a:off x="1592263" y="5391151"/>
              <a:ext cx="9525" cy="11113"/>
            </a:xfrm>
            <a:custGeom>
              <a:avLst/>
              <a:gdLst>
                <a:gd name="T0" fmla="*/ 6 w 12"/>
                <a:gd name="T1" fmla="*/ 0 h 14"/>
                <a:gd name="T2" fmla="*/ 8 w 12"/>
                <a:gd name="T3" fmla="*/ 0 h 14"/>
                <a:gd name="T4" fmla="*/ 10 w 12"/>
                <a:gd name="T5" fmla="*/ 1 h 14"/>
                <a:gd name="T6" fmla="*/ 12 w 12"/>
                <a:gd name="T7" fmla="*/ 3 h 14"/>
                <a:gd name="T8" fmla="*/ 12 w 12"/>
                <a:gd name="T9" fmla="*/ 7 h 14"/>
                <a:gd name="T10" fmla="*/ 12 w 12"/>
                <a:gd name="T11" fmla="*/ 9 h 14"/>
                <a:gd name="T12" fmla="*/ 10 w 12"/>
                <a:gd name="T13" fmla="*/ 11 h 14"/>
                <a:gd name="T14" fmla="*/ 8 w 12"/>
                <a:gd name="T15" fmla="*/ 13 h 14"/>
                <a:gd name="T16" fmla="*/ 6 w 12"/>
                <a:gd name="T17" fmla="*/ 14 h 14"/>
                <a:gd name="T18" fmla="*/ 4 w 12"/>
                <a:gd name="T19" fmla="*/ 13 h 14"/>
                <a:gd name="T20" fmla="*/ 1 w 12"/>
                <a:gd name="T21" fmla="*/ 11 h 14"/>
                <a:gd name="T22" fmla="*/ 0 w 12"/>
                <a:gd name="T23" fmla="*/ 9 h 14"/>
                <a:gd name="T24" fmla="*/ 0 w 12"/>
                <a:gd name="T25" fmla="*/ 7 h 14"/>
                <a:gd name="T26" fmla="*/ 0 w 12"/>
                <a:gd name="T27" fmla="*/ 3 h 14"/>
                <a:gd name="T28" fmla="*/ 1 w 12"/>
                <a:gd name="T29" fmla="*/ 1 h 14"/>
                <a:gd name="T30" fmla="*/ 4 w 12"/>
                <a:gd name="T31" fmla="*/ 0 h 14"/>
                <a:gd name="T32" fmla="*/ 6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6" y="0"/>
                  </a:moveTo>
                  <a:lnTo>
                    <a:pt x="8" y="0"/>
                  </a:lnTo>
                  <a:lnTo>
                    <a:pt x="10" y="1"/>
                  </a:lnTo>
                  <a:lnTo>
                    <a:pt x="12" y="3"/>
                  </a:lnTo>
                  <a:lnTo>
                    <a:pt x="12" y="7"/>
                  </a:lnTo>
                  <a:lnTo>
                    <a:pt x="12" y="9"/>
                  </a:lnTo>
                  <a:lnTo>
                    <a:pt x="10" y="11"/>
                  </a:lnTo>
                  <a:lnTo>
                    <a:pt x="8" y="13"/>
                  </a:lnTo>
                  <a:lnTo>
                    <a:pt x="6" y="14"/>
                  </a:lnTo>
                  <a:lnTo>
                    <a:pt x="4" y="13"/>
                  </a:lnTo>
                  <a:lnTo>
                    <a:pt x="1" y="11"/>
                  </a:lnTo>
                  <a:lnTo>
                    <a:pt x="0" y="9"/>
                  </a:lnTo>
                  <a:lnTo>
                    <a:pt x="0" y="7"/>
                  </a:lnTo>
                  <a:lnTo>
                    <a:pt x="0" y="3"/>
                  </a:lnTo>
                  <a:lnTo>
                    <a:pt x="1" y="1"/>
                  </a:lnTo>
                  <a:lnTo>
                    <a:pt x="4" y="0"/>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652"/>
            <p:cNvSpPr>
              <a:spLocks/>
            </p:cNvSpPr>
            <p:nvPr/>
          </p:nvSpPr>
          <p:spPr bwMode="auto">
            <a:xfrm>
              <a:off x="1541463" y="5572126"/>
              <a:ext cx="7937" cy="9525"/>
            </a:xfrm>
            <a:custGeom>
              <a:avLst/>
              <a:gdLst>
                <a:gd name="T0" fmla="*/ 4 w 9"/>
                <a:gd name="T1" fmla="*/ 0 h 13"/>
                <a:gd name="T2" fmla="*/ 5 w 9"/>
                <a:gd name="T3" fmla="*/ 0 h 13"/>
                <a:gd name="T4" fmla="*/ 8 w 9"/>
                <a:gd name="T5" fmla="*/ 2 h 13"/>
                <a:gd name="T6" fmla="*/ 9 w 9"/>
                <a:gd name="T7" fmla="*/ 4 h 13"/>
                <a:gd name="T8" fmla="*/ 9 w 9"/>
                <a:gd name="T9" fmla="*/ 6 h 13"/>
                <a:gd name="T10" fmla="*/ 9 w 9"/>
                <a:gd name="T11" fmla="*/ 8 h 13"/>
                <a:gd name="T12" fmla="*/ 8 w 9"/>
                <a:gd name="T13" fmla="*/ 10 h 13"/>
                <a:gd name="T14" fmla="*/ 5 w 9"/>
                <a:gd name="T15" fmla="*/ 12 h 13"/>
                <a:gd name="T16" fmla="*/ 4 w 9"/>
                <a:gd name="T17" fmla="*/ 13 h 13"/>
                <a:gd name="T18" fmla="*/ 3 w 9"/>
                <a:gd name="T19" fmla="*/ 12 h 13"/>
                <a:gd name="T20" fmla="*/ 1 w 9"/>
                <a:gd name="T21" fmla="*/ 10 h 13"/>
                <a:gd name="T22" fmla="*/ 0 w 9"/>
                <a:gd name="T23" fmla="*/ 8 h 13"/>
                <a:gd name="T24" fmla="*/ 0 w 9"/>
                <a:gd name="T25" fmla="*/ 6 h 13"/>
                <a:gd name="T26" fmla="*/ 0 w 9"/>
                <a:gd name="T27" fmla="*/ 4 h 13"/>
                <a:gd name="T28" fmla="*/ 1 w 9"/>
                <a:gd name="T29" fmla="*/ 2 h 13"/>
                <a:gd name="T30" fmla="*/ 3 w 9"/>
                <a:gd name="T31" fmla="*/ 0 h 13"/>
                <a:gd name="T32" fmla="*/ 4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4" y="0"/>
                  </a:moveTo>
                  <a:lnTo>
                    <a:pt x="5" y="0"/>
                  </a:lnTo>
                  <a:lnTo>
                    <a:pt x="8" y="2"/>
                  </a:lnTo>
                  <a:lnTo>
                    <a:pt x="9" y="4"/>
                  </a:lnTo>
                  <a:lnTo>
                    <a:pt x="9" y="6"/>
                  </a:lnTo>
                  <a:lnTo>
                    <a:pt x="9" y="8"/>
                  </a:lnTo>
                  <a:lnTo>
                    <a:pt x="8" y="10"/>
                  </a:lnTo>
                  <a:lnTo>
                    <a:pt x="5" y="12"/>
                  </a:lnTo>
                  <a:lnTo>
                    <a:pt x="4" y="13"/>
                  </a:lnTo>
                  <a:lnTo>
                    <a:pt x="3" y="12"/>
                  </a:lnTo>
                  <a:lnTo>
                    <a:pt x="1" y="10"/>
                  </a:lnTo>
                  <a:lnTo>
                    <a:pt x="0" y="8"/>
                  </a:lnTo>
                  <a:lnTo>
                    <a:pt x="0" y="6"/>
                  </a:lnTo>
                  <a:lnTo>
                    <a:pt x="0" y="4"/>
                  </a:lnTo>
                  <a:lnTo>
                    <a:pt x="1" y="2"/>
                  </a:lnTo>
                  <a:lnTo>
                    <a:pt x="3" y="0"/>
                  </a:lnTo>
                  <a:lnTo>
                    <a:pt x="4"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653"/>
            <p:cNvSpPr>
              <a:spLocks/>
            </p:cNvSpPr>
            <p:nvPr/>
          </p:nvSpPr>
          <p:spPr bwMode="auto">
            <a:xfrm>
              <a:off x="1554163" y="5475288"/>
              <a:ext cx="9525" cy="11113"/>
            </a:xfrm>
            <a:custGeom>
              <a:avLst/>
              <a:gdLst>
                <a:gd name="T0" fmla="*/ 6 w 11"/>
                <a:gd name="T1" fmla="*/ 0 h 15"/>
                <a:gd name="T2" fmla="*/ 8 w 11"/>
                <a:gd name="T3" fmla="*/ 1 h 15"/>
                <a:gd name="T4" fmla="*/ 10 w 11"/>
                <a:gd name="T5" fmla="*/ 2 h 15"/>
                <a:gd name="T6" fmla="*/ 11 w 11"/>
                <a:gd name="T7" fmla="*/ 5 h 15"/>
                <a:gd name="T8" fmla="*/ 11 w 11"/>
                <a:gd name="T9" fmla="*/ 8 h 15"/>
                <a:gd name="T10" fmla="*/ 11 w 11"/>
                <a:gd name="T11" fmla="*/ 10 h 15"/>
                <a:gd name="T12" fmla="*/ 10 w 11"/>
                <a:gd name="T13" fmla="*/ 13 h 15"/>
                <a:gd name="T14" fmla="*/ 8 w 11"/>
                <a:gd name="T15" fmla="*/ 14 h 15"/>
                <a:gd name="T16" fmla="*/ 6 w 11"/>
                <a:gd name="T17" fmla="*/ 15 h 15"/>
                <a:gd name="T18" fmla="*/ 3 w 11"/>
                <a:gd name="T19" fmla="*/ 14 h 15"/>
                <a:gd name="T20" fmla="*/ 1 w 11"/>
                <a:gd name="T21" fmla="*/ 13 h 15"/>
                <a:gd name="T22" fmla="*/ 0 w 11"/>
                <a:gd name="T23" fmla="*/ 10 h 15"/>
                <a:gd name="T24" fmla="*/ 0 w 11"/>
                <a:gd name="T25" fmla="*/ 8 h 15"/>
                <a:gd name="T26" fmla="*/ 0 w 11"/>
                <a:gd name="T27" fmla="*/ 5 h 15"/>
                <a:gd name="T28" fmla="*/ 1 w 11"/>
                <a:gd name="T29" fmla="*/ 2 h 15"/>
                <a:gd name="T30" fmla="*/ 3 w 11"/>
                <a:gd name="T31" fmla="*/ 1 h 15"/>
                <a:gd name="T32" fmla="*/ 6 w 11"/>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5">
                  <a:moveTo>
                    <a:pt x="6" y="0"/>
                  </a:moveTo>
                  <a:lnTo>
                    <a:pt x="8" y="1"/>
                  </a:lnTo>
                  <a:lnTo>
                    <a:pt x="10" y="2"/>
                  </a:lnTo>
                  <a:lnTo>
                    <a:pt x="11" y="5"/>
                  </a:lnTo>
                  <a:lnTo>
                    <a:pt x="11" y="8"/>
                  </a:lnTo>
                  <a:lnTo>
                    <a:pt x="11" y="10"/>
                  </a:lnTo>
                  <a:lnTo>
                    <a:pt x="10" y="13"/>
                  </a:lnTo>
                  <a:lnTo>
                    <a:pt x="8" y="14"/>
                  </a:lnTo>
                  <a:lnTo>
                    <a:pt x="6" y="15"/>
                  </a:lnTo>
                  <a:lnTo>
                    <a:pt x="3" y="14"/>
                  </a:lnTo>
                  <a:lnTo>
                    <a:pt x="1" y="13"/>
                  </a:lnTo>
                  <a:lnTo>
                    <a:pt x="0" y="10"/>
                  </a:lnTo>
                  <a:lnTo>
                    <a:pt x="0" y="8"/>
                  </a:lnTo>
                  <a:lnTo>
                    <a:pt x="0" y="5"/>
                  </a:lnTo>
                  <a:lnTo>
                    <a:pt x="1" y="2"/>
                  </a:lnTo>
                  <a:lnTo>
                    <a:pt x="3" y="1"/>
                  </a:lnTo>
                  <a:lnTo>
                    <a:pt x="6" y="0"/>
                  </a:lnTo>
                  <a:close/>
                </a:path>
              </a:pathLst>
            </a:custGeom>
            <a:solidFill>
              <a:srgbClr val="5B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654"/>
            <p:cNvSpPr>
              <a:spLocks/>
            </p:cNvSpPr>
            <p:nvPr/>
          </p:nvSpPr>
          <p:spPr bwMode="auto">
            <a:xfrm>
              <a:off x="1341438" y="5332413"/>
              <a:ext cx="7937" cy="7938"/>
            </a:xfrm>
            <a:custGeom>
              <a:avLst/>
              <a:gdLst>
                <a:gd name="T0" fmla="*/ 5 w 9"/>
                <a:gd name="T1" fmla="*/ 0 h 12"/>
                <a:gd name="T2" fmla="*/ 6 w 9"/>
                <a:gd name="T3" fmla="*/ 0 h 12"/>
                <a:gd name="T4" fmla="*/ 8 w 9"/>
                <a:gd name="T5" fmla="*/ 1 h 12"/>
                <a:gd name="T6" fmla="*/ 9 w 9"/>
                <a:gd name="T7" fmla="*/ 3 h 12"/>
                <a:gd name="T8" fmla="*/ 9 w 9"/>
                <a:gd name="T9" fmla="*/ 6 h 12"/>
                <a:gd name="T10" fmla="*/ 9 w 9"/>
                <a:gd name="T11" fmla="*/ 8 h 12"/>
                <a:gd name="T12" fmla="*/ 8 w 9"/>
                <a:gd name="T13" fmla="*/ 10 h 12"/>
                <a:gd name="T14" fmla="*/ 6 w 9"/>
                <a:gd name="T15" fmla="*/ 12 h 12"/>
                <a:gd name="T16" fmla="*/ 5 w 9"/>
                <a:gd name="T17" fmla="*/ 12 h 12"/>
                <a:gd name="T18" fmla="*/ 3 w 9"/>
                <a:gd name="T19" fmla="*/ 12 h 12"/>
                <a:gd name="T20" fmla="*/ 1 w 9"/>
                <a:gd name="T21" fmla="*/ 10 h 12"/>
                <a:gd name="T22" fmla="*/ 0 w 9"/>
                <a:gd name="T23" fmla="*/ 8 h 12"/>
                <a:gd name="T24" fmla="*/ 0 w 9"/>
                <a:gd name="T25" fmla="*/ 6 h 12"/>
                <a:gd name="T26" fmla="*/ 0 w 9"/>
                <a:gd name="T27" fmla="*/ 3 h 12"/>
                <a:gd name="T28" fmla="*/ 1 w 9"/>
                <a:gd name="T29" fmla="*/ 1 h 12"/>
                <a:gd name="T30" fmla="*/ 3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6" y="0"/>
                  </a:lnTo>
                  <a:lnTo>
                    <a:pt x="8" y="1"/>
                  </a:lnTo>
                  <a:lnTo>
                    <a:pt x="9" y="3"/>
                  </a:lnTo>
                  <a:lnTo>
                    <a:pt x="9" y="6"/>
                  </a:lnTo>
                  <a:lnTo>
                    <a:pt x="9" y="8"/>
                  </a:lnTo>
                  <a:lnTo>
                    <a:pt x="8" y="10"/>
                  </a:lnTo>
                  <a:lnTo>
                    <a:pt x="6" y="12"/>
                  </a:lnTo>
                  <a:lnTo>
                    <a:pt x="5" y="12"/>
                  </a:lnTo>
                  <a:lnTo>
                    <a:pt x="3" y="12"/>
                  </a:lnTo>
                  <a:lnTo>
                    <a:pt x="1" y="10"/>
                  </a:lnTo>
                  <a:lnTo>
                    <a:pt x="0" y="8"/>
                  </a:lnTo>
                  <a:lnTo>
                    <a:pt x="0" y="6"/>
                  </a:lnTo>
                  <a:lnTo>
                    <a:pt x="0" y="3"/>
                  </a:lnTo>
                  <a:lnTo>
                    <a:pt x="1" y="1"/>
                  </a:lnTo>
                  <a:lnTo>
                    <a:pt x="3" y="0"/>
                  </a:lnTo>
                  <a:lnTo>
                    <a:pt x="5"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655"/>
            <p:cNvSpPr>
              <a:spLocks/>
            </p:cNvSpPr>
            <p:nvPr/>
          </p:nvSpPr>
          <p:spPr bwMode="auto">
            <a:xfrm>
              <a:off x="1398588" y="5487988"/>
              <a:ext cx="7937" cy="9525"/>
            </a:xfrm>
            <a:custGeom>
              <a:avLst/>
              <a:gdLst>
                <a:gd name="T0" fmla="*/ 4 w 9"/>
                <a:gd name="T1" fmla="*/ 0 h 12"/>
                <a:gd name="T2" fmla="*/ 7 w 9"/>
                <a:gd name="T3" fmla="*/ 0 h 12"/>
                <a:gd name="T4" fmla="*/ 8 w 9"/>
                <a:gd name="T5" fmla="*/ 1 h 12"/>
                <a:gd name="T6" fmla="*/ 9 w 9"/>
                <a:gd name="T7" fmla="*/ 4 h 12"/>
                <a:gd name="T8" fmla="*/ 9 w 9"/>
                <a:gd name="T9" fmla="*/ 6 h 12"/>
                <a:gd name="T10" fmla="*/ 9 w 9"/>
                <a:gd name="T11" fmla="*/ 8 h 12"/>
                <a:gd name="T12" fmla="*/ 8 w 9"/>
                <a:gd name="T13" fmla="*/ 10 h 12"/>
                <a:gd name="T14" fmla="*/ 7 w 9"/>
                <a:gd name="T15" fmla="*/ 12 h 12"/>
                <a:gd name="T16" fmla="*/ 4 w 9"/>
                <a:gd name="T17" fmla="*/ 12 h 12"/>
                <a:gd name="T18" fmla="*/ 3 w 9"/>
                <a:gd name="T19" fmla="*/ 12 h 12"/>
                <a:gd name="T20" fmla="*/ 1 w 9"/>
                <a:gd name="T21" fmla="*/ 10 h 12"/>
                <a:gd name="T22" fmla="*/ 0 w 9"/>
                <a:gd name="T23" fmla="*/ 8 h 12"/>
                <a:gd name="T24" fmla="*/ 0 w 9"/>
                <a:gd name="T25" fmla="*/ 6 h 12"/>
                <a:gd name="T26" fmla="*/ 0 w 9"/>
                <a:gd name="T27" fmla="*/ 4 h 12"/>
                <a:gd name="T28" fmla="*/ 1 w 9"/>
                <a:gd name="T29" fmla="*/ 1 h 12"/>
                <a:gd name="T30" fmla="*/ 3 w 9"/>
                <a:gd name="T31" fmla="*/ 0 h 12"/>
                <a:gd name="T32" fmla="*/ 4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4" y="0"/>
                  </a:moveTo>
                  <a:lnTo>
                    <a:pt x="7" y="0"/>
                  </a:lnTo>
                  <a:lnTo>
                    <a:pt x="8" y="1"/>
                  </a:lnTo>
                  <a:lnTo>
                    <a:pt x="9" y="4"/>
                  </a:lnTo>
                  <a:lnTo>
                    <a:pt x="9" y="6"/>
                  </a:lnTo>
                  <a:lnTo>
                    <a:pt x="9" y="8"/>
                  </a:lnTo>
                  <a:lnTo>
                    <a:pt x="8" y="10"/>
                  </a:lnTo>
                  <a:lnTo>
                    <a:pt x="7" y="12"/>
                  </a:lnTo>
                  <a:lnTo>
                    <a:pt x="4" y="12"/>
                  </a:lnTo>
                  <a:lnTo>
                    <a:pt x="3" y="12"/>
                  </a:lnTo>
                  <a:lnTo>
                    <a:pt x="1" y="10"/>
                  </a:lnTo>
                  <a:lnTo>
                    <a:pt x="0" y="8"/>
                  </a:lnTo>
                  <a:lnTo>
                    <a:pt x="0" y="6"/>
                  </a:lnTo>
                  <a:lnTo>
                    <a:pt x="0" y="4"/>
                  </a:lnTo>
                  <a:lnTo>
                    <a:pt x="1" y="1"/>
                  </a:lnTo>
                  <a:lnTo>
                    <a:pt x="3" y="0"/>
                  </a:lnTo>
                  <a:lnTo>
                    <a:pt x="4"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656"/>
            <p:cNvSpPr>
              <a:spLocks/>
            </p:cNvSpPr>
            <p:nvPr/>
          </p:nvSpPr>
          <p:spPr bwMode="auto">
            <a:xfrm>
              <a:off x="1435100" y="5513388"/>
              <a:ext cx="7937" cy="9525"/>
            </a:xfrm>
            <a:custGeom>
              <a:avLst/>
              <a:gdLst>
                <a:gd name="T0" fmla="*/ 5 w 9"/>
                <a:gd name="T1" fmla="*/ 0 h 12"/>
                <a:gd name="T2" fmla="*/ 6 w 9"/>
                <a:gd name="T3" fmla="*/ 0 h 12"/>
                <a:gd name="T4" fmla="*/ 8 w 9"/>
                <a:gd name="T5" fmla="*/ 2 h 12"/>
                <a:gd name="T6" fmla="*/ 9 w 9"/>
                <a:gd name="T7" fmla="*/ 4 h 12"/>
                <a:gd name="T8" fmla="*/ 9 w 9"/>
                <a:gd name="T9" fmla="*/ 6 h 12"/>
                <a:gd name="T10" fmla="*/ 9 w 9"/>
                <a:gd name="T11" fmla="*/ 8 h 12"/>
                <a:gd name="T12" fmla="*/ 8 w 9"/>
                <a:gd name="T13" fmla="*/ 11 h 12"/>
                <a:gd name="T14" fmla="*/ 6 w 9"/>
                <a:gd name="T15" fmla="*/ 12 h 12"/>
                <a:gd name="T16" fmla="*/ 5 w 9"/>
                <a:gd name="T17" fmla="*/ 12 h 12"/>
                <a:gd name="T18" fmla="*/ 3 w 9"/>
                <a:gd name="T19" fmla="*/ 12 h 12"/>
                <a:gd name="T20" fmla="*/ 1 w 9"/>
                <a:gd name="T21" fmla="*/ 11 h 12"/>
                <a:gd name="T22" fmla="*/ 0 w 9"/>
                <a:gd name="T23" fmla="*/ 8 h 12"/>
                <a:gd name="T24" fmla="*/ 0 w 9"/>
                <a:gd name="T25" fmla="*/ 6 h 12"/>
                <a:gd name="T26" fmla="*/ 0 w 9"/>
                <a:gd name="T27" fmla="*/ 4 h 12"/>
                <a:gd name="T28" fmla="*/ 1 w 9"/>
                <a:gd name="T29" fmla="*/ 2 h 12"/>
                <a:gd name="T30" fmla="*/ 3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6" y="0"/>
                  </a:lnTo>
                  <a:lnTo>
                    <a:pt x="8" y="2"/>
                  </a:lnTo>
                  <a:lnTo>
                    <a:pt x="9" y="4"/>
                  </a:lnTo>
                  <a:lnTo>
                    <a:pt x="9" y="6"/>
                  </a:lnTo>
                  <a:lnTo>
                    <a:pt x="9" y="8"/>
                  </a:lnTo>
                  <a:lnTo>
                    <a:pt x="8" y="11"/>
                  </a:lnTo>
                  <a:lnTo>
                    <a:pt x="6" y="12"/>
                  </a:lnTo>
                  <a:lnTo>
                    <a:pt x="5" y="12"/>
                  </a:lnTo>
                  <a:lnTo>
                    <a:pt x="3" y="12"/>
                  </a:lnTo>
                  <a:lnTo>
                    <a:pt x="1" y="11"/>
                  </a:lnTo>
                  <a:lnTo>
                    <a:pt x="0" y="8"/>
                  </a:lnTo>
                  <a:lnTo>
                    <a:pt x="0" y="6"/>
                  </a:lnTo>
                  <a:lnTo>
                    <a:pt x="0" y="4"/>
                  </a:lnTo>
                  <a:lnTo>
                    <a:pt x="1" y="2"/>
                  </a:lnTo>
                  <a:lnTo>
                    <a:pt x="3"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657"/>
            <p:cNvSpPr>
              <a:spLocks/>
            </p:cNvSpPr>
            <p:nvPr/>
          </p:nvSpPr>
          <p:spPr bwMode="auto">
            <a:xfrm>
              <a:off x="1301750" y="5337176"/>
              <a:ext cx="9525" cy="9525"/>
            </a:xfrm>
            <a:custGeom>
              <a:avLst/>
              <a:gdLst>
                <a:gd name="T0" fmla="*/ 4 w 10"/>
                <a:gd name="T1" fmla="*/ 0 h 11"/>
                <a:gd name="T2" fmla="*/ 7 w 10"/>
                <a:gd name="T3" fmla="*/ 0 h 11"/>
                <a:gd name="T4" fmla="*/ 9 w 10"/>
                <a:gd name="T5" fmla="*/ 1 h 11"/>
                <a:gd name="T6" fmla="*/ 10 w 10"/>
                <a:gd name="T7" fmla="*/ 3 h 11"/>
                <a:gd name="T8" fmla="*/ 10 w 10"/>
                <a:gd name="T9" fmla="*/ 6 h 11"/>
                <a:gd name="T10" fmla="*/ 10 w 10"/>
                <a:gd name="T11" fmla="*/ 8 h 11"/>
                <a:gd name="T12" fmla="*/ 9 w 10"/>
                <a:gd name="T13" fmla="*/ 10 h 11"/>
                <a:gd name="T14" fmla="*/ 7 w 10"/>
                <a:gd name="T15" fmla="*/ 11 h 11"/>
                <a:gd name="T16" fmla="*/ 4 w 10"/>
                <a:gd name="T17" fmla="*/ 11 h 11"/>
                <a:gd name="T18" fmla="*/ 3 w 10"/>
                <a:gd name="T19" fmla="*/ 11 h 11"/>
                <a:gd name="T20" fmla="*/ 1 w 10"/>
                <a:gd name="T21" fmla="*/ 10 h 11"/>
                <a:gd name="T22" fmla="*/ 0 w 10"/>
                <a:gd name="T23" fmla="*/ 8 h 11"/>
                <a:gd name="T24" fmla="*/ 0 w 10"/>
                <a:gd name="T25" fmla="*/ 6 h 11"/>
                <a:gd name="T26" fmla="*/ 0 w 10"/>
                <a:gd name="T27" fmla="*/ 3 h 11"/>
                <a:gd name="T28" fmla="*/ 1 w 10"/>
                <a:gd name="T29" fmla="*/ 1 h 11"/>
                <a:gd name="T30" fmla="*/ 3 w 10"/>
                <a:gd name="T31" fmla="*/ 0 h 11"/>
                <a:gd name="T32" fmla="*/ 4 w 1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4" y="0"/>
                  </a:moveTo>
                  <a:lnTo>
                    <a:pt x="7" y="0"/>
                  </a:lnTo>
                  <a:lnTo>
                    <a:pt x="9" y="1"/>
                  </a:lnTo>
                  <a:lnTo>
                    <a:pt x="10" y="3"/>
                  </a:lnTo>
                  <a:lnTo>
                    <a:pt x="10" y="6"/>
                  </a:lnTo>
                  <a:lnTo>
                    <a:pt x="10" y="8"/>
                  </a:lnTo>
                  <a:lnTo>
                    <a:pt x="9" y="10"/>
                  </a:lnTo>
                  <a:lnTo>
                    <a:pt x="7" y="11"/>
                  </a:lnTo>
                  <a:lnTo>
                    <a:pt x="4" y="11"/>
                  </a:lnTo>
                  <a:lnTo>
                    <a:pt x="3" y="11"/>
                  </a:lnTo>
                  <a:lnTo>
                    <a:pt x="1" y="10"/>
                  </a:lnTo>
                  <a:lnTo>
                    <a:pt x="0" y="8"/>
                  </a:lnTo>
                  <a:lnTo>
                    <a:pt x="0" y="6"/>
                  </a:lnTo>
                  <a:lnTo>
                    <a:pt x="0" y="3"/>
                  </a:lnTo>
                  <a:lnTo>
                    <a:pt x="1" y="1"/>
                  </a:lnTo>
                  <a:lnTo>
                    <a:pt x="3" y="0"/>
                  </a:lnTo>
                  <a:lnTo>
                    <a:pt x="4"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658"/>
            <p:cNvSpPr>
              <a:spLocks/>
            </p:cNvSpPr>
            <p:nvPr/>
          </p:nvSpPr>
          <p:spPr bwMode="auto">
            <a:xfrm>
              <a:off x="1281113" y="5481638"/>
              <a:ext cx="7937" cy="9525"/>
            </a:xfrm>
            <a:custGeom>
              <a:avLst/>
              <a:gdLst>
                <a:gd name="T0" fmla="*/ 5 w 9"/>
                <a:gd name="T1" fmla="*/ 0 h 12"/>
                <a:gd name="T2" fmla="*/ 6 w 9"/>
                <a:gd name="T3" fmla="*/ 0 h 12"/>
                <a:gd name="T4" fmla="*/ 8 w 9"/>
                <a:gd name="T5" fmla="*/ 1 h 12"/>
                <a:gd name="T6" fmla="*/ 9 w 9"/>
                <a:gd name="T7" fmla="*/ 3 h 12"/>
                <a:gd name="T8" fmla="*/ 9 w 9"/>
                <a:gd name="T9" fmla="*/ 6 h 12"/>
                <a:gd name="T10" fmla="*/ 9 w 9"/>
                <a:gd name="T11" fmla="*/ 8 h 12"/>
                <a:gd name="T12" fmla="*/ 8 w 9"/>
                <a:gd name="T13" fmla="*/ 10 h 12"/>
                <a:gd name="T14" fmla="*/ 6 w 9"/>
                <a:gd name="T15" fmla="*/ 12 h 12"/>
                <a:gd name="T16" fmla="*/ 5 w 9"/>
                <a:gd name="T17" fmla="*/ 12 h 12"/>
                <a:gd name="T18" fmla="*/ 4 w 9"/>
                <a:gd name="T19" fmla="*/ 12 h 12"/>
                <a:gd name="T20" fmla="*/ 1 w 9"/>
                <a:gd name="T21" fmla="*/ 10 h 12"/>
                <a:gd name="T22" fmla="*/ 0 w 9"/>
                <a:gd name="T23" fmla="*/ 8 h 12"/>
                <a:gd name="T24" fmla="*/ 0 w 9"/>
                <a:gd name="T25" fmla="*/ 6 h 12"/>
                <a:gd name="T26" fmla="*/ 0 w 9"/>
                <a:gd name="T27" fmla="*/ 3 h 12"/>
                <a:gd name="T28" fmla="*/ 1 w 9"/>
                <a:gd name="T29" fmla="*/ 1 h 12"/>
                <a:gd name="T30" fmla="*/ 4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6" y="0"/>
                  </a:lnTo>
                  <a:lnTo>
                    <a:pt x="8" y="1"/>
                  </a:lnTo>
                  <a:lnTo>
                    <a:pt x="9" y="3"/>
                  </a:lnTo>
                  <a:lnTo>
                    <a:pt x="9" y="6"/>
                  </a:lnTo>
                  <a:lnTo>
                    <a:pt x="9" y="8"/>
                  </a:lnTo>
                  <a:lnTo>
                    <a:pt x="8" y="10"/>
                  </a:lnTo>
                  <a:lnTo>
                    <a:pt x="6" y="12"/>
                  </a:lnTo>
                  <a:lnTo>
                    <a:pt x="5" y="12"/>
                  </a:lnTo>
                  <a:lnTo>
                    <a:pt x="4" y="12"/>
                  </a:lnTo>
                  <a:lnTo>
                    <a:pt x="1" y="10"/>
                  </a:lnTo>
                  <a:lnTo>
                    <a:pt x="0" y="8"/>
                  </a:lnTo>
                  <a:lnTo>
                    <a:pt x="0" y="6"/>
                  </a:lnTo>
                  <a:lnTo>
                    <a:pt x="0" y="3"/>
                  </a:lnTo>
                  <a:lnTo>
                    <a:pt x="1" y="1"/>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659"/>
            <p:cNvSpPr>
              <a:spLocks/>
            </p:cNvSpPr>
            <p:nvPr/>
          </p:nvSpPr>
          <p:spPr bwMode="auto">
            <a:xfrm>
              <a:off x="1228725" y="5545138"/>
              <a:ext cx="6350" cy="9525"/>
            </a:xfrm>
            <a:custGeom>
              <a:avLst/>
              <a:gdLst>
                <a:gd name="T0" fmla="*/ 5 w 10"/>
                <a:gd name="T1" fmla="*/ 0 h 11"/>
                <a:gd name="T2" fmla="*/ 6 w 10"/>
                <a:gd name="T3" fmla="*/ 0 h 11"/>
                <a:gd name="T4" fmla="*/ 8 w 10"/>
                <a:gd name="T5" fmla="*/ 1 h 11"/>
                <a:gd name="T6" fmla="*/ 10 w 10"/>
                <a:gd name="T7" fmla="*/ 3 h 11"/>
                <a:gd name="T8" fmla="*/ 10 w 10"/>
                <a:gd name="T9" fmla="*/ 5 h 11"/>
                <a:gd name="T10" fmla="*/ 10 w 10"/>
                <a:gd name="T11" fmla="*/ 8 h 11"/>
                <a:gd name="T12" fmla="*/ 8 w 10"/>
                <a:gd name="T13" fmla="*/ 10 h 11"/>
                <a:gd name="T14" fmla="*/ 6 w 10"/>
                <a:gd name="T15" fmla="*/ 11 h 11"/>
                <a:gd name="T16" fmla="*/ 5 w 10"/>
                <a:gd name="T17" fmla="*/ 11 h 11"/>
                <a:gd name="T18" fmla="*/ 4 w 10"/>
                <a:gd name="T19" fmla="*/ 11 h 11"/>
                <a:gd name="T20" fmla="*/ 1 w 10"/>
                <a:gd name="T21" fmla="*/ 10 h 11"/>
                <a:gd name="T22" fmla="*/ 0 w 10"/>
                <a:gd name="T23" fmla="*/ 8 h 11"/>
                <a:gd name="T24" fmla="*/ 0 w 10"/>
                <a:gd name="T25" fmla="*/ 5 h 11"/>
                <a:gd name="T26" fmla="*/ 0 w 10"/>
                <a:gd name="T27" fmla="*/ 3 h 11"/>
                <a:gd name="T28" fmla="*/ 1 w 10"/>
                <a:gd name="T29" fmla="*/ 1 h 11"/>
                <a:gd name="T30" fmla="*/ 4 w 10"/>
                <a:gd name="T31" fmla="*/ 0 h 11"/>
                <a:gd name="T32" fmla="*/ 5 w 1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5" y="0"/>
                  </a:moveTo>
                  <a:lnTo>
                    <a:pt x="6" y="0"/>
                  </a:lnTo>
                  <a:lnTo>
                    <a:pt x="8" y="1"/>
                  </a:lnTo>
                  <a:lnTo>
                    <a:pt x="10" y="3"/>
                  </a:lnTo>
                  <a:lnTo>
                    <a:pt x="10" y="5"/>
                  </a:lnTo>
                  <a:lnTo>
                    <a:pt x="10" y="8"/>
                  </a:lnTo>
                  <a:lnTo>
                    <a:pt x="8" y="10"/>
                  </a:lnTo>
                  <a:lnTo>
                    <a:pt x="6" y="11"/>
                  </a:lnTo>
                  <a:lnTo>
                    <a:pt x="5" y="11"/>
                  </a:lnTo>
                  <a:lnTo>
                    <a:pt x="4" y="11"/>
                  </a:lnTo>
                  <a:lnTo>
                    <a:pt x="1" y="10"/>
                  </a:lnTo>
                  <a:lnTo>
                    <a:pt x="0" y="8"/>
                  </a:lnTo>
                  <a:lnTo>
                    <a:pt x="0" y="5"/>
                  </a:lnTo>
                  <a:lnTo>
                    <a:pt x="0" y="3"/>
                  </a:lnTo>
                  <a:lnTo>
                    <a:pt x="1" y="1"/>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660"/>
            <p:cNvSpPr>
              <a:spLocks/>
            </p:cNvSpPr>
            <p:nvPr/>
          </p:nvSpPr>
          <p:spPr bwMode="auto">
            <a:xfrm>
              <a:off x="1228725" y="5545138"/>
              <a:ext cx="6350" cy="9525"/>
            </a:xfrm>
            <a:custGeom>
              <a:avLst/>
              <a:gdLst>
                <a:gd name="T0" fmla="*/ 5 w 10"/>
                <a:gd name="T1" fmla="*/ 0 h 11"/>
                <a:gd name="T2" fmla="*/ 6 w 10"/>
                <a:gd name="T3" fmla="*/ 0 h 11"/>
                <a:gd name="T4" fmla="*/ 8 w 10"/>
                <a:gd name="T5" fmla="*/ 1 h 11"/>
                <a:gd name="T6" fmla="*/ 10 w 10"/>
                <a:gd name="T7" fmla="*/ 3 h 11"/>
                <a:gd name="T8" fmla="*/ 10 w 10"/>
                <a:gd name="T9" fmla="*/ 5 h 11"/>
                <a:gd name="T10" fmla="*/ 10 w 10"/>
                <a:gd name="T11" fmla="*/ 8 h 11"/>
                <a:gd name="T12" fmla="*/ 8 w 10"/>
                <a:gd name="T13" fmla="*/ 10 h 11"/>
                <a:gd name="T14" fmla="*/ 6 w 10"/>
                <a:gd name="T15" fmla="*/ 11 h 11"/>
                <a:gd name="T16" fmla="*/ 5 w 10"/>
                <a:gd name="T17" fmla="*/ 11 h 11"/>
                <a:gd name="T18" fmla="*/ 4 w 10"/>
                <a:gd name="T19" fmla="*/ 11 h 11"/>
                <a:gd name="T20" fmla="*/ 1 w 10"/>
                <a:gd name="T21" fmla="*/ 10 h 11"/>
                <a:gd name="T22" fmla="*/ 0 w 10"/>
                <a:gd name="T23" fmla="*/ 8 h 11"/>
                <a:gd name="T24" fmla="*/ 0 w 10"/>
                <a:gd name="T25" fmla="*/ 5 h 11"/>
                <a:gd name="T26" fmla="*/ 0 w 10"/>
                <a:gd name="T27" fmla="*/ 3 h 11"/>
                <a:gd name="T28" fmla="*/ 1 w 10"/>
                <a:gd name="T29" fmla="*/ 1 h 11"/>
                <a:gd name="T30" fmla="*/ 4 w 10"/>
                <a:gd name="T31" fmla="*/ 0 h 11"/>
                <a:gd name="T32" fmla="*/ 5 w 1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5" y="0"/>
                  </a:moveTo>
                  <a:lnTo>
                    <a:pt x="6" y="0"/>
                  </a:lnTo>
                  <a:lnTo>
                    <a:pt x="8" y="1"/>
                  </a:lnTo>
                  <a:lnTo>
                    <a:pt x="10" y="3"/>
                  </a:lnTo>
                  <a:lnTo>
                    <a:pt x="10" y="5"/>
                  </a:lnTo>
                  <a:lnTo>
                    <a:pt x="10" y="8"/>
                  </a:lnTo>
                  <a:lnTo>
                    <a:pt x="8" y="10"/>
                  </a:lnTo>
                  <a:lnTo>
                    <a:pt x="6" y="11"/>
                  </a:lnTo>
                  <a:lnTo>
                    <a:pt x="5" y="11"/>
                  </a:lnTo>
                  <a:lnTo>
                    <a:pt x="4" y="11"/>
                  </a:lnTo>
                  <a:lnTo>
                    <a:pt x="1" y="10"/>
                  </a:lnTo>
                  <a:lnTo>
                    <a:pt x="0" y="8"/>
                  </a:lnTo>
                  <a:lnTo>
                    <a:pt x="0" y="5"/>
                  </a:lnTo>
                  <a:lnTo>
                    <a:pt x="0" y="3"/>
                  </a:lnTo>
                  <a:lnTo>
                    <a:pt x="1" y="1"/>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661"/>
            <p:cNvSpPr>
              <a:spLocks/>
            </p:cNvSpPr>
            <p:nvPr/>
          </p:nvSpPr>
          <p:spPr bwMode="auto">
            <a:xfrm>
              <a:off x="1511300" y="5445126"/>
              <a:ext cx="9525" cy="11113"/>
            </a:xfrm>
            <a:custGeom>
              <a:avLst/>
              <a:gdLst>
                <a:gd name="T0" fmla="*/ 5 w 11"/>
                <a:gd name="T1" fmla="*/ 0 h 15"/>
                <a:gd name="T2" fmla="*/ 8 w 11"/>
                <a:gd name="T3" fmla="*/ 1 h 15"/>
                <a:gd name="T4" fmla="*/ 10 w 11"/>
                <a:gd name="T5" fmla="*/ 2 h 15"/>
                <a:gd name="T6" fmla="*/ 11 w 11"/>
                <a:gd name="T7" fmla="*/ 5 h 15"/>
                <a:gd name="T8" fmla="*/ 11 w 11"/>
                <a:gd name="T9" fmla="*/ 8 h 15"/>
                <a:gd name="T10" fmla="*/ 11 w 11"/>
                <a:gd name="T11" fmla="*/ 10 h 15"/>
                <a:gd name="T12" fmla="*/ 10 w 11"/>
                <a:gd name="T13" fmla="*/ 13 h 15"/>
                <a:gd name="T14" fmla="*/ 8 w 11"/>
                <a:gd name="T15" fmla="*/ 14 h 15"/>
                <a:gd name="T16" fmla="*/ 5 w 11"/>
                <a:gd name="T17" fmla="*/ 15 h 15"/>
                <a:gd name="T18" fmla="*/ 3 w 11"/>
                <a:gd name="T19" fmla="*/ 14 h 15"/>
                <a:gd name="T20" fmla="*/ 1 w 11"/>
                <a:gd name="T21" fmla="*/ 13 h 15"/>
                <a:gd name="T22" fmla="*/ 0 w 11"/>
                <a:gd name="T23" fmla="*/ 10 h 15"/>
                <a:gd name="T24" fmla="*/ 0 w 11"/>
                <a:gd name="T25" fmla="*/ 8 h 15"/>
                <a:gd name="T26" fmla="*/ 0 w 11"/>
                <a:gd name="T27" fmla="*/ 5 h 15"/>
                <a:gd name="T28" fmla="*/ 1 w 11"/>
                <a:gd name="T29" fmla="*/ 2 h 15"/>
                <a:gd name="T30" fmla="*/ 3 w 11"/>
                <a:gd name="T31" fmla="*/ 1 h 15"/>
                <a:gd name="T32" fmla="*/ 5 w 11"/>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5">
                  <a:moveTo>
                    <a:pt x="5" y="0"/>
                  </a:moveTo>
                  <a:lnTo>
                    <a:pt x="8" y="1"/>
                  </a:lnTo>
                  <a:lnTo>
                    <a:pt x="10" y="2"/>
                  </a:lnTo>
                  <a:lnTo>
                    <a:pt x="11" y="5"/>
                  </a:lnTo>
                  <a:lnTo>
                    <a:pt x="11" y="8"/>
                  </a:lnTo>
                  <a:lnTo>
                    <a:pt x="11" y="10"/>
                  </a:lnTo>
                  <a:lnTo>
                    <a:pt x="10" y="13"/>
                  </a:lnTo>
                  <a:lnTo>
                    <a:pt x="8" y="14"/>
                  </a:lnTo>
                  <a:lnTo>
                    <a:pt x="5" y="15"/>
                  </a:lnTo>
                  <a:lnTo>
                    <a:pt x="3" y="14"/>
                  </a:lnTo>
                  <a:lnTo>
                    <a:pt x="1" y="13"/>
                  </a:lnTo>
                  <a:lnTo>
                    <a:pt x="0" y="10"/>
                  </a:lnTo>
                  <a:lnTo>
                    <a:pt x="0" y="8"/>
                  </a:lnTo>
                  <a:lnTo>
                    <a:pt x="0" y="5"/>
                  </a:lnTo>
                  <a:lnTo>
                    <a:pt x="1" y="2"/>
                  </a:lnTo>
                  <a:lnTo>
                    <a:pt x="3" y="1"/>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662"/>
            <p:cNvSpPr>
              <a:spLocks/>
            </p:cNvSpPr>
            <p:nvPr/>
          </p:nvSpPr>
          <p:spPr bwMode="auto">
            <a:xfrm>
              <a:off x="1582738" y="5568951"/>
              <a:ext cx="9525" cy="11113"/>
            </a:xfrm>
            <a:custGeom>
              <a:avLst/>
              <a:gdLst>
                <a:gd name="T0" fmla="*/ 5 w 11"/>
                <a:gd name="T1" fmla="*/ 0 h 14"/>
                <a:gd name="T2" fmla="*/ 8 w 11"/>
                <a:gd name="T3" fmla="*/ 1 h 14"/>
                <a:gd name="T4" fmla="*/ 10 w 11"/>
                <a:gd name="T5" fmla="*/ 2 h 14"/>
                <a:gd name="T6" fmla="*/ 11 w 11"/>
                <a:gd name="T7" fmla="*/ 4 h 14"/>
                <a:gd name="T8" fmla="*/ 11 w 11"/>
                <a:gd name="T9" fmla="*/ 8 h 14"/>
                <a:gd name="T10" fmla="*/ 11 w 11"/>
                <a:gd name="T11" fmla="*/ 10 h 14"/>
                <a:gd name="T12" fmla="*/ 10 w 11"/>
                <a:gd name="T13" fmla="*/ 12 h 14"/>
                <a:gd name="T14" fmla="*/ 8 w 11"/>
                <a:gd name="T15" fmla="*/ 13 h 14"/>
                <a:gd name="T16" fmla="*/ 5 w 11"/>
                <a:gd name="T17" fmla="*/ 14 h 14"/>
                <a:gd name="T18" fmla="*/ 3 w 11"/>
                <a:gd name="T19" fmla="*/ 13 h 14"/>
                <a:gd name="T20" fmla="*/ 2 w 11"/>
                <a:gd name="T21" fmla="*/ 12 h 14"/>
                <a:gd name="T22" fmla="*/ 1 w 11"/>
                <a:gd name="T23" fmla="*/ 10 h 14"/>
                <a:gd name="T24" fmla="*/ 0 w 11"/>
                <a:gd name="T25" fmla="*/ 8 h 14"/>
                <a:gd name="T26" fmla="*/ 1 w 11"/>
                <a:gd name="T27" fmla="*/ 4 h 14"/>
                <a:gd name="T28" fmla="*/ 2 w 11"/>
                <a:gd name="T29" fmla="*/ 2 h 14"/>
                <a:gd name="T30" fmla="*/ 3 w 11"/>
                <a:gd name="T31" fmla="*/ 1 h 14"/>
                <a:gd name="T32" fmla="*/ 5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5" y="0"/>
                  </a:moveTo>
                  <a:lnTo>
                    <a:pt x="8" y="1"/>
                  </a:lnTo>
                  <a:lnTo>
                    <a:pt x="10" y="2"/>
                  </a:lnTo>
                  <a:lnTo>
                    <a:pt x="11" y="4"/>
                  </a:lnTo>
                  <a:lnTo>
                    <a:pt x="11" y="8"/>
                  </a:lnTo>
                  <a:lnTo>
                    <a:pt x="11" y="10"/>
                  </a:lnTo>
                  <a:lnTo>
                    <a:pt x="10" y="12"/>
                  </a:lnTo>
                  <a:lnTo>
                    <a:pt x="8" y="13"/>
                  </a:lnTo>
                  <a:lnTo>
                    <a:pt x="5" y="14"/>
                  </a:lnTo>
                  <a:lnTo>
                    <a:pt x="3" y="13"/>
                  </a:lnTo>
                  <a:lnTo>
                    <a:pt x="2" y="12"/>
                  </a:lnTo>
                  <a:lnTo>
                    <a:pt x="1" y="10"/>
                  </a:lnTo>
                  <a:lnTo>
                    <a:pt x="0" y="8"/>
                  </a:lnTo>
                  <a:lnTo>
                    <a:pt x="1" y="4"/>
                  </a:lnTo>
                  <a:lnTo>
                    <a:pt x="2" y="2"/>
                  </a:lnTo>
                  <a:lnTo>
                    <a:pt x="3" y="1"/>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663"/>
            <p:cNvSpPr>
              <a:spLocks/>
            </p:cNvSpPr>
            <p:nvPr/>
          </p:nvSpPr>
          <p:spPr bwMode="auto">
            <a:xfrm>
              <a:off x="1606550" y="5472113"/>
              <a:ext cx="11112" cy="12700"/>
            </a:xfrm>
            <a:custGeom>
              <a:avLst/>
              <a:gdLst>
                <a:gd name="T0" fmla="*/ 7 w 14"/>
                <a:gd name="T1" fmla="*/ 0 h 18"/>
                <a:gd name="T2" fmla="*/ 10 w 14"/>
                <a:gd name="T3" fmla="*/ 2 h 18"/>
                <a:gd name="T4" fmla="*/ 12 w 14"/>
                <a:gd name="T5" fmla="*/ 3 h 18"/>
                <a:gd name="T6" fmla="*/ 13 w 14"/>
                <a:gd name="T7" fmla="*/ 5 h 18"/>
                <a:gd name="T8" fmla="*/ 14 w 14"/>
                <a:gd name="T9" fmla="*/ 8 h 18"/>
                <a:gd name="T10" fmla="*/ 13 w 14"/>
                <a:gd name="T11" fmla="*/ 12 h 18"/>
                <a:gd name="T12" fmla="*/ 12 w 14"/>
                <a:gd name="T13" fmla="*/ 14 h 18"/>
                <a:gd name="T14" fmla="*/ 10 w 14"/>
                <a:gd name="T15" fmla="*/ 16 h 18"/>
                <a:gd name="T16" fmla="*/ 7 w 14"/>
                <a:gd name="T17" fmla="*/ 18 h 18"/>
                <a:gd name="T18" fmla="*/ 4 w 14"/>
                <a:gd name="T19" fmla="*/ 16 h 18"/>
                <a:gd name="T20" fmla="*/ 3 w 14"/>
                <a:gd name="T21" fmla="*/ 14 h 18"/>
                <a:gd name="T22" fmla="*/ 0 w 14"/>
                <a:gd name="T23" fmla="*/ 12 h 18"/>
                <a:gd name="T24" fmla="*/ 0 w 14"/>
                <a:gd name="T25" fmla="*/ 8 h 18"/>
                <a:gd name="T26" fmla="*/ 0 w 14"/>
                <a:gd name="T27" fmla="*/ 5 h 18"/>
                <a:gd name="T28" fmla="*/ 3 w 14"/>
                <a:gd name="T29" fmla="*/ 3 h 18"/>
                <a:gd name="T30" fmla="*/ 4 w 14"/>
                <a:gd name="T31" fmla="*/ 2 h 18"/>
                <a:gd name="T32" fmla="*/ 7 w 14"/>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7" y="0"/>
                  </a:moveTo>
                  <a:lnTo>
                    <a:pt x="10" y="2"/>
                  </a:lnTo>
                  <a:lnTo>
                    <a:pt x="12" y="3"/>
                  </a:lnTo>
                  <a:lnTo>
                    <a:pt x="13" y="5"/>
                  </a:lnTo>
                  <a:lnTo>
                    <a:pt x="14" y="8"/>
                  </a:lnTo>
                  <a:lnTo>
                    <a:pt x="13" y="12"/>
                  </a:lnTo>
                  <a:lnTo>
                    <a:pt x="12" y="14"/>
                  </a:lnTo>
                  <a:lnTo>
                    <a:pt x="10" y="16"/>
                  </a:lnTo>
                  <a:lnTo>
                    <a:pt x="7" y="18"/>
                  </a:lnTo>
                  <a:lnTo>
                    <a:pt x="4" y="16"/>
                  </a:lnTo>
                  <a:lnTo>
                    <a:pt x="3" y="14"/>
                  </a:lnTo>
                  <a:lnTo>
                    <a:pt x="0" y="12"/>
                  </a:lnTo>
                  <a:lnTo>
                    <a:pt x="0" y="8"/>
                  </a:lnTo>
                  <a:lnTo>
                    <a:pt x="0" y="5"/>
                  </a:lnTo>
                  <a:lnTo>
                    <a:pt x="3" y="3"/>
                  </a:lnTo>
                  <a:lnTo>
                    <a:pt x="4" y="2"/>
                  </a:lnTo>
                  <a:lnTo>
                    <a:pt x="7" y="0"/>
                  </a:lnTo>
                  <a:close/>
                </a:path>
              </a:pathLst>
            </a:custGeom>
            <a:solidFill>
              <a:srgbClr val="5B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664"/>
            <p:cNvSpPr>
              <a:spLocks/>
            </p:cNvSpPr>
            <p:nvPr/>
          </p:nvSpPr>
          <p:spPr bwMode="auto">
            <a:xfrm>
              <a:off x="1382713" y="5327651"/>
              <a:ext cx="9525" cy="11113"/>
            </a:xfrm>
            <a:custGeom>
              <a:avLst/>
              <a:gdLst>
                <a:gd name="T0" fmla="*/ 6 w 12"/>
                <a:gd name="T1" fmla="*/ 0 h 14"/>
                <a:gd name="T2" fmla="*/ 8 w 12"/>
                <a:gd name="T3" fmla="*/ 2 h 14"/>
                <a:gd name="T4" fmla="*/ 11 w 12"/>
                <a:gd name="T5" fmla="*/ 3 h 14"/>
                <a:gd name="T6" fmla="*/ 12 w 12"/>
                <a:gd name="T7" fmla="*/ 5 h 14"/>
                <a:gd name="T8" fmla="*/ 12 w 12"/>
                <a:gd name="T9" fmla="*/ 7 h 14"/>
                <a:gd name="T10" fmla="*/ 12 w 12"/>
                <a:gd name="T11" fmla="*/ 11 h 14"/>
                <a:gd name="T12" fmla="*/ 11 w 12"/>
                <a:gd name="T13" fmla="*/ 12 h 14"/>
                <a:gd name="T14" fmla="*/ 8 w 12"/>
                <a:gd name="T15" fmla="*/ 14 h 14"/>
                <a:gd name="T16" fmla="*/ 6 w 12"/>
                <a:gd name="T17" fmla="*/ 14 h 14"/>
                <a:gd name="T18" fmla="*/ 4 w 12"/>
                <a:gd name="T19" fmla="*/ 14 h 14"/>
                <a:gd name="T20" fmla="*/ 1 w 12"/>
                <a:gd name="T21" fmla="*/ 12 h 14"/>
                <a:gd name="T22" fmla="*/ 0 w 12"/>
                <a:gd name="T23" fmla="*/ 11 h 14"/>
                <a:gd name="T24" fmla="*/ 0 w 12"/>
                <a:gd name="T25" fmla="*/ 7 h 14"/>
                <a:gd name="T26" fmla="*/ 0 w 12"/>
                <a:gd name="T27" fmla="*/ 5 h 14"/>
                <a:gd name="T28" fmla="*/ 1 w 12"/>
                <a:gd name="T29" fmla="*/ 3 h 14"/>
                <a:gd name="T30" fmla="*/ 4 w 12"/>
                <a:gd name="T31" fmla="*/ 2 h 14"/>
                <a:gd name="T32" fmla="*/ 6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6" y="0"/>
                  </a:moveTo>
                  <a:lnTo>
                    <a:pt x="8" y="2"/>
                  </a:lnTo>
                  <a:lnTo>
                    <a:pt x="11" y="3"/>
                  </a:lnTo>
                  <a:lnTo>
                    <a:pt x="12" y="5"/>
                  </a:lnTo>
                  <a:lnTo>
                    <a:pt x="12" y="7"/>
                  </a:lnTo>
                  <a:lnTo>
                    <a:pt x="12" y="11"/>
                  </a:lnTo>
                  <a:lnTo>
                    <a:pt x="11" y="12"/>
                  </a:lnTo>
                  <a:lnTo>
                    <a:pt x="8" y="14"/>
                  </a:lnTo>
                  <a:lnTo>
                    <a:pt x="6" y="14"/>
                  </a:lnTo>
                  <a:lnTo>
                    <a:pt x="4" y="14"/>
                  </a:lnTo>
                  <a:lnTo>
                    <a:pt x="1" y="12"/>
                  </a:lnTo>
                  <a:lnTo>
                    <a:pt x="0" y="11"/>
                  </a:lnTo>
                  <a:lnTo>
                    <a:pt x="0" y="7"/>
                  </a:lnTo>
                  <a:lnTo>
                    <a:pt x="0" y="5"/>
                  </a:lnTo>
                  <a:lnTo>
                    <a:pt x="1" y="3"/>
                  </a:lnTo>
                  <a:lnTo>
                    <a:pt x="4" y="2"/>
                  </a:lnTo>
                  <a:lnTo>
                    <a:pt x="6"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665"/>
            <p:cNvSpPr>
              <a:spLocks/>
            </p:cNvSpPr>
            <p:nvPr/>
          </p:nvSpPr>
          <p:spPr bwMode="auto">
            <a:xfrm>
              <a:off x="1441450" y="5484813"/>
              <a:ext cx="7937" cy="11113"/>
            </a:xfrm>
            <a:custGeom>
              <a:avLst/>
              <a:gdLst>
                <a:gd name="T0" fmla="*/ 5 w 10"/>
                <a:gd name="T1" fmla="*/ 0 h 14"/>
                <a:gd name="T2" fmla="*/ 7 w 10"/>
                <a:gd name="T3" fmla="*/ 2 h 14"/>
                <a:gd name="T4" fmla="*/ 9 w 10"/>
                <a:gd name="T5" fmla="*/ 3 h 14"/>
                <a:gd name="T6" fmla="*/ 10 w 10"/>
                <a:gd name="T7" fmla="*/ 5 h 14"/>
                <a:gd name="T8" fmla="*/ 10 w 10"/>
                <a:gd name="T9" fmla="*/ 7 h 14"/>
                <a:gd name="T10" fmla="*/ 10 w 10"/>
                <a:gd name="T11" fmla="*/ 10 h 14"/>
                <a:gd name="T12" fmla="*/ 9 w 10"/>
                <a:gd name="T13" fmla="*/ 12 h 14"/>
                <a:gd name="T14" fmla="*/ 7 w 10"/>
                <a:gd name="T15" fmla="*/ 13 h 14"/>
                <a:gd name="T16" fmla="*/ 5 w 10"/>
                <a:gd name="T17" fmla="*/ 14 h 14"/>
                <a:gd name="T18" fmla="*/ 3 w 10"/>
                <a:gd name="T19" fmla="*/ 13 h 14"/>
                <a:gd name="T20" fmla="*/ 1 w 10"/>
                <a:gd name="T21" fmla="*/ 12 h 14"/>
                <a:gd name="T22" fmla="*/ 0 w 10"/>
                <a:gd name="T23" fmla="*/ 10 h 14"/>
                <a:gd name="T24" fmla="*/ 0 w 10"/>
                <a:gd name="T25" fmla="*/ 7 h 14"/>
                <a:gd name="T26" fmla="*/ 0 w 10"/>
                <a:gd name="T27" fmla="*/ 5 h 14"/>
                <a:gd name="T28" fmla="*/ 1 w 10"/>
                <a:gd name="T29" fmla="*/ 3 h 14"/>
                <a:gd name="T30" fmla="*/ 3 w 10"/>
                <a:gd name="T31" fmla="*/ 2 h 14"/>
                <a:gd name="T32" fmla="*/ 5 w 10"/>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5" y="0"/>
                  </a:moveTo>
                  <a:lnTo>
                    <a:pt x="7" y="2"/>
                  </a:lnTo>
                  <a:lnTo>
                    <a:pt x="9" y="3"/>
                  </a:lnTo>
                  <a:lnTo>
                    <a:pt x="10" y="5"/>
                  </a:lnTo>
                  <a:lnTo>
                    <a:pt x="10" y="7"/>
                  </a:lnTo>
                  <a:lnTo>
                    <a:pt x="10" y="10"/>
                  </a:lnTo>
                  <a:lnTo>
                    <a:pt x="9" y="12"/>
                  </a:lnTo>
                  <a:lnTo>
                    <a:pt x="7" y="13"/>
                  </a:lnTo>
                  <a:lnTo>
                    <a:pt x="5" y="14"/>
                  </a:lnTo>
                  <a:lnTo>
                    <a:pt x="3" y="13"/>
                  </a:lnTo>
                  <a:lnTo>
                    <a:pt x="1" y="12"/>
                  </a:lnTo>
                  <a:lnTo>
                    <a:pt x="0" y="10"/>
                  </a:lnTo>
                  <a:lnTo>
                    <a:pt x="0" y="7"/>
                  </a:lnTo>
                  <a:lnTo>
                    <a:pt x="0" y="5"/>
                  </a:lnTo>
                  <a:lnTo>
                    <a:pt x="1" y="3"/>
                  </a:lnTo>
                  <a:lnTo>
                    <a:pt x="3" y="2"/>
                  </a:lnTo>
                  <a:lnTo>
                    <a:pt x="5"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666"/>
            <p:cNvSpPr>
              <a:spLocks/>
            </p:cNvSpPr>
            <p:nvPr/>
          </p:nvSpPr>
          <p:spPr bwMode="auto">
            <a:xfrm>
              <a:off x="1595438" y="5502276"/>
              <a:ext cx="9525" cy="11113"/>
            </a:xfrm>
            <a:custGeom>
              <a:avLst/>
              <a:gdLst>
                <a:gd name="T0" fmla="*/ 5 w 11"/>
                <a:gd name="T1" fmla="*/ 0 h 13"/>
                <a:gd name="T2" fmla="*/ 8 w 11"/>
                <a:gd name="T3" fmla="*/ 1 h 13"/>
                <a:gd name="T4" fmla="*/ 9 w 11"/>
                <a:gd name="T5" fmla="*/ 2 h 13"/>
                <a:gd name="T6" fmla="*/ 11 w 11"/>
                <a:gd name="T7" fmla="*/ 4 h 13"/>
                <a:gd name="T8" fmla="*/ 11 w 11"/>
                <a:gd name="T9" fmla="*/ 6 h 13"/>
                <a:gd name="T10" fmla="*/ 11 w 11"/>
                <a:gd name="T11" fmla="*/ 10 h 13"/>
                <a:gd name="T12" fmla="*/ 9 w 11"/>
                <a:gd name="T13" fmla="*/ 11 h 13"/>
                <a:gd name="T14" fmla="*/ 8 w 11"/>
                <a:gd name="T15" fmla="*/ 13 h 13"/>
                <a:gd name="T16" fmla="*/ 5 w 11"/>
                <a:gd name="T17" fmla="*/ 13 h 13"/>
                <a:gd name="T18" fmla="*/ 3 w 11"/>
                <a:gd name="T19" fmla="*/ 13 h 13"/>
                <a:gd name="T20" fmla="*/ 1 w 11"/>
                <a:gd name="T21" fmla="*/ 11 h 13"/>
                <a:gd name="T22" fmla="*/ 0 w 11"/>
                <a:gd name="T23" fmla="*/ 10 h 13"/>
                <a:gd name="T24" fmla="*/ 0 w 11"/>
                <a:gd name="T25" fmla="*/ 6 h 13"/>
                <a:gd name="T26" fmla="*/ 0 w 11"/>
                <a:gd name="T27" fmla="*/ 4 h 13"/>
                <a:gd name="T28" fmla="*/ 1 w 11"/>
                <a:gd name="T29" fmla="*/ 2 h 13"/>
                <a:gd name="T30" fmla="*/ 3 w 11"/>
                <a:gd name="T31" fmla="*/ 1 h 13"/>
                <a:gd name="T32" fmla="*/ 5 w 11"/>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5" y="0"/>
                  </a:moveTo>
                  <a:lnTo>
                    <a:pt x="8" y="1"/>
                  </a:lnTo>
                  <a:lnTo>
                    <a:pt x="9" y="2"/>
                  </a:lnTo>
                  <a:lnTo>
                    <a:pt x="11" y="4"/>
                  </a:lnTo>
                  <a:lnTo>
                    <a:pt x="11" y="6"/>
                  </a:lnTo>
                  <a:lnTo>
                    <a:pt x="11" y="10"/>
                  </a:lnTo>
                  <a:lnTo>
                    <a:pt x="9" y="11"/>
                  </a:lnTo>
                  <a:lnTo>
                    <a:pt x="8" y="13"/>
                  </a:lnTo>
                  <a:lnTo>
                    <a:pt x="5" y="13"/>
                  </a:lnTo>
                  <a:lnTo>
                    <a:pt x="3" y="13"/>
                  </a:lnTo>
                  <a:lnTo>
                    <a:pt x="1" y="11"/>
                  </a:lnTo>
                  <a:lnTo>
                    <a:pt x="0" y="10"/>
                  </a:lnTo>
                  <a:lnTo>
                    <a:pt x="0" y="6"/>
                  </a:lnTo>
                  <a:lnTo>
                    <a:pt x="0" y="4"/>
                  </a:lnTo>
                  <a:lnTo>
                    <a:pt x="1" y="2"/>
                  </a:lnTo>
                  <a:lnTo>
                    <a:pt x="3" y="1"/>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667"/>
            <p:cNvSpPr>
              <a:spLocks/>
            </p:cNvSpPr>
            <p:nvPr/>
          </p:nvSpPr>
          <p:spPr bwMode="auto">
            <a:xfrm>
              <a:off x="1544638" y="5664201"/>
              <a:ext cx="6350" cy="7938"/>
            </a:xfrm>
            <a:custGeom>
              <a:avLst/>
              <a:gdLst>
                <a:gd name="T0" fmla="*/ 5 w 9"/>
                <a:gd name="T1" fmla="*/ 0 h 12"/>
                <a:gd name="T2" fmla="*/ 6 w 9"/>
                <a:gd name="T3" fmla="*/ 0 h 12"/>
                <a:gd name="T4" fmla="*/ 8 w 9"/>
                <a:gd name="T5" fmla="*/ 2 h 12"/>
                <a:gd name="T6" fmla="*/ 9 w 9"/>
                <a:gd name="T7" fmla="*/ 4 h 12"/>
                <a:gd name="T8" fmla="*/ 9 w 9"/>
                <a:gd name="T9" fmla="*/ 6 h 12"/>
                <a:gd name="T10" fmla="*/ 9 w 9"/>
                <a:gd name="T11" fmla="*/ 8 h 12"/>
                <a:gd name="T12" fmla="*/ 8 w 9"/>
                <a:gd name="T13" fmla="*/ 11 h 12"/>
                <a:gd name="T14" fmla="*/ 6 w 9"/>
                <a:gd name="T15" fmla="*/ 12 h 12"/>
                <a:gd name="T16" fmla="*/ 5 w 9"/>
                <a:gd name="T17" fmla="*/ 12 h 12"/>
                <a:gd name="T18" fmla="*/ 3 w 9"/>
                <a:gd name="T19" fmla="*/ 12 h 12"/>
                <a:gd name="T20" fmla="*/ 1 w 9"/>
                <a:gd name="T21" fmla="*/ 11 h 12"/>
                <a:gd name="T22" fmla="*/ 0 w 9"/>
                <a:gd name="T23" fmla="*/ 8 h 12"/>
                <a:gd name="T24" fmla="*/ 0 w 9"/>
                <a:gd name="T25" fmla="*/ 6 h 12"/>
                <a:gd name="T26" fmla="*/ 0 w 9"/>
                <a:gd name="T27" fmla="*/ 4 h 12"/>
                <a:gd name="T28" fmla="*/ 1 w 9"/>
                <a:gd name="T29" fmla="*/ 2 h 12"/>
                <a:gd name="T30" fmla="*/ 3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6" y="0"/>
                  </a:lnTo>
                  <a:lnTo>
                    <a:pt x="8" y="2"/>
                  </a:lnTo>
                  <a:lnTo>
                    <a:pt x="9" y="4"/>
                  </a:lnTo>
                  <a:lnTo>
                    <a:pt x="9" y="6"/>
                  </a:lnTo>
                  <a:lnTo>
                    <a:pt x="9" y="8"/>
                  </a:lnTo>
                  <a:lnTo>
                    <a:pt x="8" y="11"/>
                  </a:lnTo>
                  <a:lnTo>
                    <a:pt x="6" y="12"/>
                  </a:lnTo>
                  <a:lnTo>
                    <a:pt x="5" y="12"/>
                  </a:lnTo>
                  <a:lnTo>
                    <a:pt x="3" y="12"/>
                  </a:lnTo>
                  <a:lnTo>
                    <a:pt x="1" y="11"/>
                  </a:lnTo>
                  <a:lnTo>
                    <a:pt x="0" y="8"/>
                  </a:lnTo>
                  <a:lnTo>
                    <a:pt x="0" y="6"/>
                  </a:lnTo>
                  <a:lnTo>
                    <a:pt x="0" y="4"/>
                  </a:lnTo>
                  <a:lnTo>
                    <a:pt x="1" y="2"/>
                  </a:lnTo>
                  <a:lnTo>
                    <a:pt x="3"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668"/>
            <p:cNvSpPr>
              <a:spLocks/>
            </p:cNvSpPr>
            <p:nvPr/>
          </p:nvSpPr>
          <p:spPr bwMode="auto">
            <a:xfrm>
              <a:off x="1368425" y="5724526"/>
              <a:ext cx="7937" cy="9525"/>
            </a:xfrm>
            <a:custGeom>
              <a:avLst/>
              <a:gdLst>
                <a:gd name="T0" fmla="*/ 4 w 9"/>
                <a:gd name="T1" fmla="*/ 0 h 13"/>
                <a:gd name="T2" fmla="*/ 6 w 9"/>
                <a:gd name="T3" fmla="*/ 2 h 13"/>
                <a:gd name="T4" fmla="*/ 8 w 9"/>
                <a:gd name="T5" fmla="*/ 3 h 13"/>
                <a:gd name="T6" fmla="*/ 9 w 9"/>
                <a:gd name="T7" fmla="*/ 5 h 13"/>
                <a:gd name="T8" fmla="*/ 9 w 9"/>
                <a:gd name="T9" fmla="*/ 7 h 13"/>
                <a:gd name="T10" fmla="*/ 9 w 9"/>
                <a:gd name="T11" fmla="*/ 10 h 13"/>
                <a:gd name="T12" fmla="*/ 8 w 9"/>
                <a:gd name="T13" fmla="*/ 11 h 13"/>
                <a:gd name="T14" fmla="*/ 6 w 9"/>
                <a:gd name="T15" fmla="*/ 12 h 13"/>
                <a:gd name="T16" fmla="*/ 4 w 9"/>
                <a:gd name="T17" fmla="*/ 13 h 13"/>
                <a:gd name="T18" fmla="*/ 2 w 9"/>
                <a:gd name="T19" fmla="*/ 12 h 13"/>
                <a:gd name="T20" fmla="*/ 1 w 9"/>
                <a:gd name="T21" fmla="*/ 11 h 13"/>
                <a:gd name="T22" fmla="*/ 0 w 9"/>
                <a:gd name="T23" fmla="*/ 10 h 13"/>
                <a:gd name="T24" fmla="*/ 0 w 9"/>
                <a:gd name="T25" fmla="*/ 7 h 13"/>
                <a:gd name="T26" fmla="*/ 0 w 9"/>
                <a:gd name="T27" fmla="*/ 5 h 13"/>
                <a:gd name="T28" fmla="*/ 1 w 9"/>
                <a:gd name="T29" fmla="*/ 3 h 13"/>
                <a:gd name="T30" fmla="*/ 2 w 9"/>
                <a:gd name="T31" fmla="*/ 2 h 13"/>
                <a:gd name="T32" fmla="*/ 4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4" y="0"/>
                  </a:moveTo>
                  <a:lnTo>
                    <a:pt x="6" y="2"/>
                  </a:lnTo>
                  <a:lnTo>
                    <a:pt x="8" y="3"/>
                  </a:lnTo>
                  <a:lnTo>
                    <a:pt x="9" y="5"/>
                  </a:lnTo>
                  <a:lnTo>
                    <a:pt x="9" y="7"/>
                  </a:lnTo>
                  <a:lnTo>
                    <a:pt x="9" y="10"/>
                  </a:lnTo>
                  <a:lnTo>
                    <a:pt x="8" y="11"/>
                  </a:lnTo>
                  <a:lnTo>
                    <a:pt x="6" y="12"/>
                  </a:lnTo>
                  <a:lnTo>
                    <a:pt x="4" y="13"/>
                  </a:lnTo>
                  <a:lnTo>
                    <a:pt x="2" y="12"/>
                  </a:lnTo>
                  <a:lnTo>
                    <a:pt x="1" y="11"/>
                  </a:lnTo>
                  <a:lnTo>
                    <a:pt x="0" y="10"/>
                  </a:lnTo>
                  <a:lnTo>
                    <a:pt x="0" y="7"/>
                  </a:lnTo>
                  <a:lnTo>
                    <a:pt x="0" y="5"/>
                  </a:lnTo>
                  <a:lnTo>
                    <a:pt x="1" y="3"/>
                  </a:lnTo>
                  <a:lnTo>
                    <a:pt x="2" y="2"/>
                  </a:lnTo>
                  <a:lnTo>
                    <a:pt x="4"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669"/>
            <p:cNvSpPr>
              <a:spLocks/>
            </p:cNvSpPr>
            <p:nvPr/>
          </p:nvSpPr>
          <p:spPr bwMode="auto">
            <a:xfrm>
              <a:off x="1325563" y="5573713"/>
              <a:ext cx="6350" cy="7938"/>
            </a:xfrm>
            <a:custGeom>
              <a:avLst/>
              <a:gdLst>
                <a:gd name="T0" fmla="*/ 4 w 9"/>
                <a:gd name="T1" fmla="*/ 0 h 12"/>
                <a:gd name="T2" fmla="*/ 5 w 9"/>
                <a:gd name="T3" fmla="*/ 0 h 12"/>
                <a:gd name="T4" fmla="*/ 8 w 9"/>
                <a:gd name="T5" fmla="*/ 1 h 12"/>
                <a:gd name="T6" fmla="*/ 9 w 9"/>
                <a:gd name="T7" fmla="*/ 4 h 12"/>
                <a:gd name="T8" fmla="*/ 9 w 9"/>
                <a:gd name="T9" fmla="*/ 6 h 12"/>
                <a:gd name="T10" fmla="*/ 9 w 9"/>
                <a:gd name="T11" fmla="*/ 8 h 12"/>
                <a:gd name="T12" fmla="*/ 8 w 9"/>
                <a:gd name="T13" fmla="*/ 11 h 12"/>
                <a:gd name="T14" fmla="*/ 5 w 9"/>
                <a:gd name="T15" fmla="*/ 12 h 12"/>
                <a:gd name="T16" fmla="*/ 4 w 9"/>
                <a:gd name="T17" fmla="*/ 12 h 12"/>
                <a:gd name="T18" fmla="*/ 2 w 9"/>
                <a:gd name="T19" fmla="*/ 12 h 12"/>
                <a:gd name="T20" fmla="*/ 1 w 9"/>
                <a:gd name="T21" fmla="*/ 11 h 12"/>
                <a:gd name="T22" fmla="*/ 0 w 9"/>
                <a:gd name="T23" fmla="*/ 8 h 12"/>
                <a:gd name="T24" fmla="*/ 0 w 9"/>
                <a:gd name="T25" fmla="*/ 6 h 12"/>
                <a:gd name="T26" fmla="*/ 0 w 9"/>
                <a:gd name="T27" fmla="*/ 4 h 12"/>
                <a:gd name="T28" fmla="*/ 1 w 9"/>
                <a:gd name="T29" fmla="*/ 1 h 12"/>
                <a:gd name="T30" fmla="*/ 2 w 9"/>
                <a:gd name="T31" fmla="*/ 0 h 12"/>
                <a:gd name="T32" fmla="*/ 4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4" y="0"/>
                  </a:moveTo>
                  <a:lnTo>
                    <a:pt x="5" y="0"/>
                  </a:lnTo>
                  <a:lnTo>
                    <a:pt x="8" y="1"/>
                  </a:lnTo>
                  <a:lnTo>
                    <a:pt x="9" y="4"/>
                  </a:lnTo>
                  <a:lnTo>
                    <a:pt x="9" y="6"/>
                  </a:lnTo>
                  <a:lnTo>
                    <a:pt x="9" y="8"/>
                  </a:lnTo>
                  <a:lnTo>
                    <a:pt x="8" y="11"/>
                  </a:lnTo>
                  <a:lnTo>
                    <a:pt x="5" y="12"/>
                  </a:lnTo>
                  <a:lnTo>
                    <a:pt x="4" y="12"/>
                  </a:lnTo>
                  <a:lnTo>
                    <a:pt x="2" y="12"/>
                  </a:lnTo>
                  <a:lnTo>
                    <a:pt x="1" y="11"/>
                  </a:lnTo>
                  <a:lnTo>
                    <a:pt x="0" y="8"/>
                  </a:lnTo>
                  <a:lnTo>
                    <a:pt x="0" y="6"/>
                  </a:lnTo>
                  <a:lnTo>
                    <a:pt x="0" y="4"/>
                  </a:lnTo>
                  <a:lnTo>
                    <a:pt x="1" y="1"/>
                  </a:lnTo>
                  <a:lnTo>
                    <a:pt x="2" y="0"/>
                  </a:lnTo>
                  <a:lnTo>
                    <a:pt x="4"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670"/>
            <p:cNvSpPr>
              <a:spLocks/>
            </p:cNvSpPr>
            <p:nvPr/>
          </p:nvSpPr>
          <p:spPr bwMode="auto">
            <a:xfrm>
              <a:off x="1557338" y="5588001"/>
              <a:ext cx="9525" cy="11113"/>
            </a:xfrm>
            <a:custGeom>
              <a:avLst/>
              <a:gdLst>
                <a:gd name="T0" fmla="*/ 6 w 12"/>
                <a:gd name="T1" fmla="*/ 0 h 14"/>
                <a:gd name="T2" fmla="*/ 8 w 12"/>
                <a:gd name="T3" fmla="*/ 0 h 14"/>
                <a:gd name="T4" fmla="*/ 10 w 12"/>
                <a:gd name="T5" fmla="*/ 1 h 14"/>
                <a:gd name="T6" fmla="*/ 12 w 12"/>
                <a:gd name="T7" fmla="*/ 3 h 14"/>
                <a:gd name="T8" fmla="*/ 12 w 12"/>
                <a:gd name="T9" fmla="*/ 7 h 14"/>
                <a:gd name="T10" fmla="*/ 12 w 12"/>
                <a:gd name="T11" fmla="*/ 9 h 14"/>
                <a:gd name="T12" fmla="*/ 10 w 12"/>
                <a:gd name="T13" fmla="*/ 11 h 14"/>
                <a:gd name="T14" fmla="*/ 8 w 12"/>
                <a:gd name="T15" fmla="*/ 12 h 14"/>
                <a:gd name="T16" fmla="*/ 6 w 12"/>
                <a:gd name="T17" fmla="*/ 14 h 14"/>
                <a:gd name="T18" fmla="*/ 4 w 12"/>
                <a:gd name="T19" fmla="*/ 12 h 14"/>
                <a:gd name="T20" fmla="*/ 1 w 12"/>
                <a:gd name="T21" fmla="*/ 11 h 14"/>
                <a:gd name="T22" fmla="*/ 0 w 12"/>
                <a:gd name="T23" fmla="*/ 9 h 14"/>
                <a:gd name="T24" fmla="*/ 0 w 12"/>
                <a:gd name="T25" fmla="*/ 7 h 14"/>
                <a:gd name="T26" fmla="*/ 0 w 12"/>
                <a:gd name="T27" fmla="*/ 3 h 14"/>
                <a:gd name="T28" fmla="*/ 1 w 12"/>
                <a:gd name="T29" fmla="*/ 1 h 14"/>
                <a:gd name="T30" fmla="*/ 4 w 12"/>
                <a:gd name="T31" fmla="*/ 0 h 14"/>
                <a:gd name="T32" fmla="*/ 6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6" y="0"/>
                  </a:moveTo>
                  <a:lnTo>
                    <a:pt x="8" y="0"/>
                  </a:lnTo>
                  <a:lnTo>
                    <a:pt x="10" y="1"/>
                  </a:lnTo>
                  <a:lnTo>
                    <a:pt x="12" y="3"/>
                  </a:lnTo>
                  <a:lnTo>
                    <a:pt x="12" y="7"/>
                  </a:lnTo>
                  <a:lnTo>
                    <a:pt x="12" y="9"/>
                  </a:lnTo>
                  <a:lnTo>
                    <a:pt x="10" y="11"/>
                  </a:lnTo>
                  <a:lnTo>
                    <a:pt x="8" y="12"/>
                  </a:lnTo>
                  <a:lnTo>
                    <a:pt x="6" y="14"/>
                  </a:lnTo>
                  <a:lnTo>
                    <a:pt x="4" y="12"/>
                  </a:lnTo>
                  <a:lnTo>
                    <a:pt x="1" y="11"/>
                  </a:lnTo>
                  <a:lnTo>
                    <a:pt x="0" y="9"/>
                  </a:lnTo>
                  <a:lnTo>
                    <a:pt x="0" y="7"/>
                  </a:lnTo>
                  <a:lnTo>
                    <a:pt x="0" y="3"/>
                  </a:lnTo>
                  <a:lnTo>
                    <a:pt x="1" y="1"/>
                  </a:lnTo>
                  <a:lnTo>
                    <a:pt x="4" y="0"/>
                  </a:lnTo>
                  <a:lnTo>
                    <a:pt x="6" y="0"/>
                  </a:lnTo>
                  <a:close/>
                </a:path>
              </a:pathLst>
            </a:custGeom>
            <a:solidFill>
              <a:srgbClr val="5B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671"/>
            <p:cNvSpPr>
              <a:spLocks/>
            </p:cNvSpPr>
            <p:nvPr/>
          </p:nvSpPr>
          <p:spPr bwMode="auto">
            <a:xfrm>
              <a:off x="1343025" y="5422901"/>
              <a:ext cx="7937" cy="9525"/>
            </a:xfrm>
            <a:custGeom>
              <a:avLst/>
              <a:gdLst>
                <a:gd name="T0" fmla="*/ 4 w 9"/>
                <a:gd name="T1" fmla="*/ 0 h 12"/>
                <a:gd name="T2" fmla="*/ 5 w 9"/>
                <a:gd name="T3" fmla="*/ 0 h 12"/>
                <a:gd name="T4" fmla="*/ 8 w 9"/>
                <a:gd name="T5" fmla="*/ 1 h 12"/>
                <a:gd name="T6" fmla="*/ 9 w 9"/>
                <a:gd name="T7" fmla="*/ 4 h 12"/>
                <a:gd name="T8" fmla="*/ 9 w 9"/>
                <a:gd name="T9" fmla="*/ 6 h 12"/>
                <a:gd name="T10" fmla="*/ 9 w 9"/>
                <a:gd name="T11" fmla="*/ 8 h 12"/>
                <a:gd name="T12" fmla="*/ 8 w 9"/>
                <a:gd name="T13" fmla="*/ 11 h 12"/>
                <a:gd name="T14" fmla="*/ 5 w 9"/>
                <a:gd name="T15" fmla="*/ 12 h 12"/>
                <a:gd name="T16" fmla="*/ 4 w 9"/>
                <a:gd name="T17" fmla="*/ 12 h 12"/>
                <a:gd name="T18" fmla="*/ 2 w 9"/>
                <a:gd name="T19" fmla="*/ 12 h 12"/>
                <a:gd name="T20" fmla="*/ 1 w 9"/>
                <a:gd name="T21" fmla="*/ 11 h 12"/>
                <a:gd name="T22" fmla="*/ 0 w 9"/>
                <a:gd name="T23" fmla="*/ 8 h 12"/>
                <a:gd name="T24" fmla="*/ 0 w 9"/>
                <a:gd name="T25" fmla="*/ 6 h 12"/>
                <a:gd name="T26" fmla="*/ 0 w 9"/>
                <a:gd name="T27" fmla="*/ 4 h 12"/>
                <a:gd name="T28" fmla="*/ 1 w 9"/>
                <a:gd name="T29" fmla="*/ 1 h 12"/>
                <a:gd name="T30" fmla="*/ 2 w 9"/>
                <a:gd name="T31" fmla="*/ 0 h 12"/>
                <a:gd name="T32" fmla="*/ 4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4" y="0"/>
                  </a:moveTo>
                  <a:lnTo>
                    <a:pt x="5" y="0"/>
                  </a:lnTo>
                  <a:lnTo>
                    <a:pt x="8" y="1"/>
                  </a:lnTo>
                  <a:lnTo>
                    <a:pt x="9" y="4"/>
                  </a:lnTo>
                  <a:lnTo>
                    <a:pt x="9" y="6"/>
                  </a:lnTo>
                  <a:lnTo>
                    <a:pt x="9" y="8"/>
                  </a:lnTo>
                  <a:lnTo>
                    <a:pt x="8" y="11"/>
                  </a:lnTo>
                  <a:lnTo>
                    <a:pt x="5" y="12"/>
                  </a:lnTo>
                  <a:lnTo>
                    <a:pt x="4" y="12"/>
                  </a:lnTo>
                  <a:lnTo>
                    <a:pt x="2" y="12"/>
                  </a:lnTo>
                  <a:lnTo>
                    <a:pt x="1" y="11"/>
                  </a:lnTo>
                  <a:lnTo>
                    <a:pt x="0" y="8"/>
                  </a:lnTo>
                  <a:lnTo>
                    <a:pt x="0" y="6"/>
                  </a:lnTo>
                  <a:lnTo>
                    <a:pt x="0" y="4"/>
                  </a:lnTo>
                  <a:lnTo>
                    <a:pt x="1" y="1"/>
                  </a:lnTo>
                  <a:lnTo>
                    <a:pt x="2" y="0"/>
                  </a:lnTo>
                  <a:lnTo>
                    <a:pt x="4"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672"/>
            <p:cNvSpPr>
              <a:spLocks/>
            </p:cNvSpPr>
            <p:nvPr/>
          </p:nvSpPr>
          <p:spPr bwMode="auto">
            <a:xfrm>
              <a:off x="1401763" y="5578476"/>
              <a:ext cx="6350" cy="9525"/>
            </a:xfrm>
            <a:custGeom>
              <a:avLst/>
              <a:gdLst>
                <a:gd name="T0" fmla="*/ 5 w 9"/>
                <a:gd name="T1" fmla="*/ 0 h 13"/>
                <a:gd name="T2" fmla="*/ 7 w 9"/>
                <a:gd name="T3" fmla="*/ 1 h 13"/>
                <a:gd name="T4" fmla="*/ 8 w 9"/>
                <a:gd name="T5" fmla="*/ 2 h 13"/>
                <a:gd name="T6" fmla="*/ 9 w 9"/>
                <a:gd name="T7" fmla="*/ 5 h 13"/>
                <a:gd name="T8" fmla="*/ 9 w 9"/>
                <a:gd name="T9" fmla="*/ 7 h 13"/>
                <a:gd name="T10" fmla="*/ 9 w 9"/>
                <a:gd name="T11" fmla="*/ 9 h 13"/>
                <a:gd name="T12" fmla="*/ 8 w 9"/>
                <a:gd name="T13" fmla="*/ 12 h 13"/>
                <a:gd name="T14" fmla="*/ 7 w 9"/>
                <a:gd name="T15" fmla="*/ 13 h 13"/>
                <a:gd name="T16" fmla="*/ 5 w 9"/>
                <a:gd name="T17" fmla="*/ 13 h 13"/>
                <a:gd name="T18" fmla="*/ 4 w 9"/>
                <a:gd name="T19" fmla="*/ 13 h 13"/>
                <a:gd name="T20" fmla="*/ 1 w 9"/>
                <a:gd name="T21" fmla="*/ 12 h 13"/>
                <a:gd name="T22" fmla="*/ 0 w 9"/>
                <a:gd name="T23" fmla="*/ 9 h 13"/>
                <a:gd name="T24" fmla="*/ 0 w 9"/>
                <a:gd name="T25" fmla="*/ 7 h 13"/>
                <a:gd name="T26" fmla="*/ 0 w 9"/>
                <a:gd name="T27" fmla="*/ 5 h 13"/>
                <a:gd name="T28" fmla="*/ 1 w 9"/>
                <a:gd name="T29" fmla="*/ 2 h 13"/>
                <a:gd name="T30" fmla="*/ 4 w 9"/>
                <a:gd name="T31" fmla="*/ 1 h 13"/>
                <a:gd name="T32" fmla="*/ 5 w 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3">
                  <a:moveTo>
                    <a:pt x="5" y="0"/>
                  </a:moveTo>
                  <a:lnTo>
                    <a:pt x="7" y="1"/>
                  </a:lnTo>
                  <a:lnTo>
                    <a:pt x="8" y="2"/>
                  </a:lnTo>
                  <a:lnTo>
                    <a:pt x="9" y="5"/>
                  </a:lnTo>
                  <a:lnTo>
                    <a:pt x="9" y="7"/>
                  </a:lnTo>
                  <a:lnTo>
                    <a:pt x="9" y="9"/>
                  </a:lnTo>
                  <a:lnTo>
                    <a:pt x="8" y="12"/>
                  </a:lnTo>
                  <a:lnTo>
                    <a:pt x="7" y="13"/>
                  </a:lnTo>
                  <a:lnTo>
                    <a:pt x="5" y="13"/>
                  </a:lnTo>
                  <a:lnTo>
                    <a:pt x="4" y="13"/>
                  </a:lnTo>
                  <a:lnTo>
                    <a:pt x="1" y="12"/>
                  </a:lnTo>
                  <a:lnTo>
                    <a:pt x="0" y="9"/>
                  </a:lnTo>
                  <a:lnTo>
                    <a:pt x="0" y="7"/>
                  </a:lnTo>
                  <a:lnTo>
                    <a:pt x="0" y="5"/>
                  </a:lnTo>
                  <a:lnTo>
                    <a:pt x="1" y="2"/>
                  </a:lnTo>
                  <a:lnTo>
                    <a:pt x="4" y="1"/>
                  </a:lnTo>
                  <a:lnTo>
                    <a:pt x="5" y="0"/>
                  </a:lnTo>
                  <a:close/>
                </a:path>
              </a:pathLst>
            </a:custGeom>
            <a:solidFill>
              <a:srgbClr val="D1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673"/>
            <p:cNvSpPr>
              <a:spLocks/>
            </p:cNvSpPr>
            <p:nvPr/>
          </p:nvSpPr>
          <p:spPr bwMode="auto">
            <a:xfrm>
              <a:off x="1438275" y="5605463"/>
              <a:ext cx="6350" cy="9525"/>
            </a:xfrm>
            <a:custGeom>
              <a:avLst/>
              <a:gdLst>
                <a:gd name="T0" fmla="*/ 5 w 10"/>
                <a:gd name="T1" fmla="*/ 0 h 11"/>
                <a:gd name="T2" fmla="*/ 6 w 10"/>
                <a:gd name="T3" fmla="*/ 0 h 11"/>
                <a:gd name="T4" fmla="*/ 8 w 10"/>
                <a:gd name="T5" fmla="*/ 1 h 11"/>
                <a:gd name="T6" fmla="*/ 10 w 10"/>
                <a:gd name="T7" fmla="*/ 3 h 11"/>
                <a:gd name="T8" fmla="*/ 10 w 10"/>
                <a:gd name="T9" fmla="*/ 5 h 11"/>
                <a:gd name="T10" fmla="*/ 10 w 10"/>
                <a:gd name="T11" fmla="*/ 8 h 11"/>
                <a:gd name="T12" fmla="*/ 8 w 10"/>
                <a:gd name="T13" fmla="*/ 10 h 11"/>
                <a:gd name="T14" fmla="*/ 6 w 10"/>
                <a:gd name="T15" fmla="*/ 11 h 11"/>
                <a:gd name="T16" fmla="*/ 5 w 10"/>
                <a:gd name="T17" fmla="*/ 11 h 11"/>
                <a:gd name="T18" fmla="*/ 4 w 10"/>
                <a:gd name="T19" fmla="*/ 11 h 11"/>
                <a:gd name="T20" fmla="*/ 1 w 10"/>
                <a:gd name="T21" fmla="*/ 10 h 11"/>
                <a:gd name="T22" fmla="*/ 0 w 10"/>
                <a:gd name="T23" fmla="*/ 8 h 11"/>
                <a:gd name="T24" fmla="*/ 0 w 10"/>
                <a:gd name="T25" fmla="*/ 5 h 11"/>
                <a:gd name="T26" fmla="*/ 0 w 10"/>
                <a:gd name="T27" fmla="*/ 3 h 11"/>
                <a:gd name="T28" fmla="*/ 1 w 10"/>
                <a:gd name="T29" fmla="*/ 1 h 11"/>
                <a:gd name="T30" fmla="*/ 4 w 10"/>
                <a:gd name="T31" fmla="*/ 0 h 11"/>
                <a:gd name="T32" fmla="*/ 5 w 1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5" y="0"/>
                  </a:moveTo>
                  <a:lnTo>
                    <a:pt x="6" y="0"/>
                  </a:lnTo>
                  <a:lnTo>
                    <a:pt x="8" y="1"/>
                  </a:lnTo>
                  <a:lnTo>
                    <a:pt x="10" y="3"/>
                  </a:lnTo>
                  <a:lnTo>
                    <a:pt x="10" y="5"/>
                  </a:lnTo>
                  <a:lnTo>
                    <a:pt x="10" y="8"/>
                  </a:lnTo>
                  <a:lnTo>
                    <a:pt x="8" y="10"/>
                  </a:lnTo>
                  <a:lnTo>
                    <a:pt x="6" y="11"/>
                  </a:lnTo>
                  <a:lnTo>
                    <a:pt x="5" y="11"/>
                  </a:lnTo>
                  <a:lnTo>
                    <a:pt x="4" y="11"/>
                  </a:lnTo>
                  <a:lnTo>
                    <a:pt x="1" y="10"/>
                  </a:lnTo>
                  <a:lnTo>
                    <a:pt x="0" y="8"/>
                  </a:lnTo>
                  <a:lnTo>
                    <a:pt x="0" y="5"/>
                  </a:lnTo>
                  <a:lnTo>
                    <a:pt x="0" y="3"/>
                  </a:lnTo>
                  <a:lnTo>
                    <a:pt x="1" y="1"/>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674"/>
            <p:cNvSpPr>
              <a:spLocks/>
            </p:cNvSpPr>
            <p:nvPr/>
          </p:nvSpPr>
          <p:spPr bwMode="auto">
            <a:xfrm>
              <a:off x="1303338" y="5427663"/>
              <a:ext cx="9525" cy="9525"/>
            </a:xfrm>
            <a:custGeom>
              <a:avLst/>
              <a:gdLst>
                <a:gd name="T0" fmla="*/ 5 w 10"/>
                <a:gd name="T1" fmla="*/ 0 h 13"/>
                <a:gd name="T2" fmla="*/ 7 w 10"/>
                <a:gd name="T3" fmla="*/ 1 h 13"/>
                <a:gd name="T4" fmla="*/ 9 w 10"/>
                <a:gd name="T5" fmla="*/ 2 h 13"/>
                <a:gd name="T6" fmla="*/ 10 w 10"/>
                <a:gd name="T7" fmla="*/ 5 h 13"/>
                <a:gd name="T8" fmla="*/ 10 w 10"/>
                <a:gd name="T9" fmla="*/ 7 h 13"/>
                <a:gd name="T10" fmla="*/ 10 w 10"/>
                <a:gd name="T11" fmla="*/ 9 h 13"/>
                <a:gd name="T12" fmla="*/ 9 w 10"/>
                <a:gd name="T13" fmla="*/ 12 h 13"/>
                <a:gd name="T14" fmla="*/ 7 w 10"/>
                <a:gd name="T15" fmla="*/ 13 h 13"/>
                <a:gd name="T16" fmla="*/ 5 w 10"/>
                <a:gd name="T17" fmla="*/ 13 h 13"/>
                <a:gd name="T18" fmla="*/ 3 w 10"/>
                <a:gd name="T19" fmla="*/ 13 h 13"/>
                <a:gd name="T20" fmla="*/ 1 w 10"/>
                <a:gd name="T21" fmla="*/ 12 h 13"/>
                <a:gd name="T22" fmla="*/ 0 w 10"/>
                <a:gd name="T23" fmla="*/ 9 h 13"/>
                <a:gd name="T24" fmla="*/ 0 w 10"/>
                <a:gd name="T25" fmla="*/ 7 h 13"/>
                <a:gd name="T26" fmla="*/ 0 w 10"/>
                <a:gd name="T27" fmla="*/ 5 h 13"/>
                <a:gd name="T28" fmla="*/ 1 w 10"/>
                <a:gd name="T29" fmla="*/ 2 h 13"/>
                <a:gd name="T30" fmla="*/ 3 w 10"/>
                <a:gd name="T31" fmla="*/ 1 h 13"/>
                <a:gd name="T32" fmla="*/ 5 w 1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3">
                  <a:moveTo>
                    <a:pt x="5" y="0"/>
                  </a:moveTo>
                  <a:lnTo>
                    <a:pt x="7" y="1"/>
                  </a:lnTo>
                  <a:lnTo>
                    <a:pt x="9" y="2"/>
                  </a:lnTo>
                  <a:lnTo>
                    <a:pt x="10" y="5"/>
                  </a:lnTo>
                  <a:lnTo>
                    <a:pt x="10" y="7"/>
                  </a:lnTo>
                  <a:lnTo>
                    <a:pt x="10" y="9"/>
                  </a:lnTo>
                  <a:lnTo>
                    <a:pt x="9" y="12"/>
                  </a:lnTo>
                  <a:lnTo>
                    <a:pt x="7" y="13"/>
                  </a:lnTo>
                  <a:lnTo>
                    <a:pt x="5" y="13"/>
                  </a:lnTo>
                  <a:lnTo>
                    <a:pt x="3" y="13"/>
                  </a:lnTo>
                  <a:lnTo>
                    <a:pt x="1" y="12"/>
                  </a:lnTo>
                  <a:lnTo>
                    <a:pt x="0" y="9"/>
                  </a:lnTo>
                  <a:lnTo>
                    <a:pt x="0" y="7"/>
                  </a:lnTo>
                  <a:lnTo>
                    <a:pt x="0" y="5"/>
                  </a:lnTo>
                  <a:lnTo>
                    <a:pt x="1" y="2"/>
                  </a:lnTo>
                  <a:lnTo>
                    <a:pt x="3" y="1"/>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675"/>
            <p:cNvSpPr>
              <a:spLocks/>
            </p:cNvSpPr>
            <p:nvPr/>
          </p:nvSpPr>
          <p:spPr bwMode="auto">
            <a:xfrm>
              <a:off x="1282700" y="5573713"/>
              <a:ext cx="7937" cy="7938"/>
            </a:xfrm>
            <a:custGeom>
              <a:avLst/>
              <a:gdLst>
                <a:gd name="T0" fmla="*/ 5 w 10"/>
                <a:gd name="T1" fmla="*/ 0 h 12"/>
                <a:gd name="T2" fmla="*/ 6 w 10"/>
                <a:gd name="T3" fmla="*/ 0 h 12"/>
                <a:gd name="T4" fmla="*/ 9 w 10"/>
                <a:gd name="T5" fmla="*/ 1 h 12"/>
                <a:gd name="T6" fmla="*/ 10 w 10"/>
                <a:gd name="T7" fmla="*/ 4 h 12"/>
                <a:gd name="T8" fmla="*/ 10 w 10"/>
                <a:gd name="T9" fmla="*/ 6 h 12"/>
                <a:gd name="T10" fmla="*/ 10 w 10"/>
                <a:gd name="T11" fmla="*/ 8 h 12"/>
                <a:gd name="T12" fmla="*/ 9 w 10"/>
                <a:gd name="T13" fmla="*/ 11 h 12"/>
                <a:gd name="T14" fmla="*/ 6 w 10"/>
                <a:gd name="T15" fmla="*/ 12 h 12"/>
                <a:gd name="T16" fmla="*/ 5 w 10"/>
                <a:gd name="T17" fmla="*/ 12 h 12"/>
                <a:gd name="T18" fmla="*/ 4 w 10"/>
                <a:gd name="T19" fmla="*/ 12 h 12"/>
                <a:gd name="T20" fmla="*/ 2 w 10"/>
                <a:gd name="T21" fmla="*/ 11 h 12"/>
                <a:gd name="T22" fmla="*/ 0 w 10"/>
                <a:gd name="T23" fmla="*/ 8 h 12"/>
                <a:gd name="T24" fmla="*/ 0 w 10"/>
                <a:gd name="T25" fmla="*/ 6 h 12"/>
                <a:gd name="T26" fmla="*/ 0 w 10"/>
                <a:gd name="T27" fmla="*/ 4 h 12"/>
                <a:gd name="T28" fmla="*/ 2 w 10"/>
                <a:gd name="T29" fmla="*/ 1 h 12"/>
                <a:gd name="T30" fmla="*/ 4 w 10"/>
                <a:gd name="T31" fmla="*/ 0 h 12"/>
                <a:gd name="T32" fmla="*/ 5 w 1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5" y="0"/>
                  </a:moveTo>
                  <a:lnTo>
                    <a:pt x="6" y="0"/>
                  </a:lnTo>
                  <a:lnTo>
                    <a:pt x="9" y="1"/>
                  </a:lnTo>
                  <a:lnTo>
                    <a:pt x="10" y="4"/>
                  </a:lnTo>
                  <a:lnTo>
                    <a:pt x="10" y="6"/>
                  </a:lnTo>
                  <a:lnTo>
                    <a:pt x="10" y="8"/>
                  </a:lnTo>
                  <a:lnTo>
                    <a:pt x="9" y="11"/>
                  </a:lnTo>
                  <a:lnTo>
                    <a:pt x="6" y="12"/>
                  </a:lnTo>
                  <a:lnTo>
                    <a:pt x="5" y="12"/>
                  </a:lnTo>
                  <a:lnTo>
                    <a:pt x="4" y="12"/>
                  </a:lnTo>
                  <a:lnTo>
                    <a:pt x="2" y="11"/>
                  </a:lnTo>
                  <a:lnTo>
                    <a:pt x="0" y="8"/>
                  </a:lnTo>
                  <a:lnTo>
                    <a:pt x="0" y="6"/>
                  </a:lnTo>
                  <a:lnTo>
                    <a:pt x="0" y="4"/>
                  </a:lnTo>
                  <a:lnTo>
                    <a:pt x="2" y="1"/>
                  </a:lnTo>
                  <a:lnTo>
                    <a:pt x="4" y="0"/>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676"/>
            <p:cNvSpPr>
              <a:spLocks/>
            </p:cNvSpPr>
            <p:nvPr/>
          </p:nvSpPr>
          <p:spPr bwMode="auto">
            <a:xfrm>
              <a:off x="1230313" y="5637213"/>
              <a:ext cx="6350" cy="9525"/>
            </a:xfrm>
            <a:custGeom>
              <a:avLst/>
              <a:gdLst>
                <a:gd name="T0" fmla="*/ 4 w 9"/>
                <a:gd name="T1" fmla="*/ 0 h 11"/>
                <a:gd name="T2" fmla="*/ 5 w 9"/>
                <a:gd name="T3" fmla="*/ 0 h 11"/>
                <a:gd name="T4" fmla="*/ 8 w 9"/>
                <a:gd name="T5" fmla="*/ 1 h 11"/>
                <a:gd name="T6" fmla="*/ 9 w 9"/>
                <a:gd name="T7" fmla="*/ 3 h 11"/>
                <a:gd name="T8" fmla="*/ 9 w 9"/>
                <a:gd name="T9" fmla="*/ 6 h 11"/>
                <a:gd name="T10" fmla="*/ 9 w 9"/>
                <a:gd name="T11" fmla="*/ 8 h 11"/>
                <a:gd name="T12" fmla="*/ 8 w 9"/>
                <a:gd name="T13" fmla="*/ 10 h 11"/>
                <a:gd name="T14" fmla="*/ 5 w 9"/>
                <a:gd name="T15" fmla="*/ 11 h 11"/>
                <a:gd name="T16" fmla="*/ 4 w 9"/>
                <a:gd name="T17" fmla="*/ 11 h 11"/>
                <a:gd name="T18" fmla="*/ 3 w 9"/>
                <a:gd name="T19" fmla="*/ 11 h 11"/>
                <a:gd name="T20" fmla="*/ 1 w 9"/>
                <a:gd name="T21" fmla="*/ 10 h 11"/>
                <a:gd name="T22" fmla="*/ 0 w 9"/>
                <a:gd name="T23" fmla="*/ 8 h 11"/>
                <a:gd name="T24" fmla="*/ 0 w 9"/>
                <a:gd name="T25" fmla="*/ 6 h 11"/>
                <a:gd name="T26" fmla="*/ 0 w 9"/>
                <a:gd name="T27" fmla="*/ 3 h 11"/>
                <a:gd name="T28" fmla="*/ 1 w 9"/>
                <a:gd name="T29" fmla="*/ 1 h 11"/>
                <a:gd name="T30" fmla="*/ 3 w 9"/>
                <a:gd name="T31" fmla="*/ 0 h 11"/>
                <a:gd name="T32" fmla="*/ 4 w 9"/>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4" y="0"/>
                  </a:moveTo>
                  <a:lnTo>
                    <a:pt x="5" y="0"/>
                  </a:lnTo>
                  <a:lnTo>
                    <a:pt x="8" y="1"/>
                  </a:lnTo>
                  <a:lnTo>
                    <a:pt x="9" y="3"/>
                  </a:lnTo>
                  <a:lnTo>
                    <a:pt x="9" y="6"/>
                  </a:lnTo>
                  <a:lnTo>
                    <a:pt x="9" y="8"/>
                  </a:lnTo>
                  <a:lnTo>
                    <a:pt x="8" y="10"/>
                  </a:lnTo>
                  <a:lnTo>
                    <a:pt x="5" y="11"/>
                  </a:lnTo>
                  <a:lnTo>
                    <a:pt x="4" y="11"/>
                  </a:lnTo>
                  <a:lnTo>
                    <a:pt x="3" y="11"/>
                  </a:lnTo>
                  <a:lnTo>
                    <a:pt x="1" y="10"/>
                  </a:lnTo>
                  <a:lnTo>
                    <a:pt x="0" y="8"/>
                  </a:lnTo>
                  <a:lnTo>
                    <a:pt x="0" y="6"/>
                  </a:lnTo>
                  <a:lnTo>
                    <a:pt x="0" y="3"/>
                  </a:lnTo>
                  <a:lnTo>
                    <a:pt x="1" y="1"/>
                  </a:lnTo>
                  <a:lnTo>
                    <a:pt x="3" y="0"/>
                  </a:lnTo>
                  <a:lnTo>
                    <a:pt x="4"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677"/>
            <p:cNvSpPr>
              <a:spLocks/>
            </p:cNvSpPr>
            <p:nvPr/>
          </p:nvSpPr>
          <p:spPr bwMode="auto">
            <a:xfrm>
              <a:off x="1230313" y="5637213"/>
              <a:ext cx="6350" cy="9525"/>
            </a:xfrm>
            <a:custGeom>
              <a:avLst/>
              <a:gdLst>
                <a:gd name="T0" fmla="*/ 4 w 9"/>
                <a:gd name="T1" fmla="*/ 0 h 11"/>
                <a:gd name="T2" fmla="*/ 5 w 9"/>
                <a:gd name="T3" fmla="*/ 0 h 11"/>
                <a:gd name="T4" fmla="*/ 8 w 9"/>
                <a:gd name="T5" fmla="*/ 1 h 11"/>
                <a:gd name="T6" fmla="*/ 9 w 9"/>
                <a:gd name="T7" fmla="*/ 3 h 11"/>
                <a:gd name="T8" fmla="*/ 9 w 9"/>
                <a:gd name="T9" fmla="*/ 6 h 11"/>
                <a:gd name="T10" fmla="*/ 9 w 9"/>
                <a:gd name="T11" fmla="*/ 8 h 11"/>
                <a:gd name="T12" fmla="*/ 8 w 9"/>
                <a:gd name="T13" fmla="*/ 10 h 11"/>
                <a:gd name="T14" fmla="*/ 5 w 9"/>
                <a:gd name="T15" fmla="*/ 11 h 11"/>
                <a:gd name="T16" fmla="*/ 4 w 9"/>
                <a:gd name="T17" fmla="*/ 11 h 11"/>
                <a:gd name="T18" fmla="*/ 3 w 9"/>
                <a:gd name="T19" fmla="*/ 11 h 11"/>
                <a:gd name="T20" fmla="*/ 1 w 9"/>
                <a:gd name="T21" fmla="*/ 10 h 11"/>
                <a:gd name="T22" fmla="*/ 0 w 9"/>
                <a:gd name="T23" fmla="*/ 8 h 11"/>
                <a:gd name="T24" fmla="*/ 0 w 9"/>
                <a:gd name="T25" fmla="*/ 6 h 11"/>
                <a:gd name="T26" fmla="*/ 0 w 9"/>
                <a:gd name="T27" fmla="*/ 3 h 11"/>
                <a:gd name="T28" fmla="*/ 1 w 9"/>
                <a:gd name="T29" fmla="*/ 1 h 11"/>
                <a:gd name="T30" fmla="*/ 3 w 9"/>
                <a:gd name="T31" fmla="*/ 0 h 11"/>
                <a:gd name="T32" fmla="*/ 4 w 9"/>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1">
                  <a:moveTo>
                    <a:pt x="4" y="0"/>
                  </a:moveTo>
                  <a:lnTo>
                    <a:pt x="5" y="0"/>
                  </a:lnTo>
                  <a:lnTo>
                    <a:pt x="8" y="1"/>
                  </a:lnTo>
                  <a:lnTo>
                    <a:pt x="9" y="3"/>
                  </a:lnTo>
                  <a:lnTo>
                    <a:pt x="9" y="6"/>
                  </a:lnTo>
                  <a:lnTo>
                    <a:pt x="9" y="8"/>
                  </a:lnTo>
                  <a:lnTo>
                    <a:pt x="8" y="10"/>
                  </a:lnTo>
                  <a:lnTo>
                    <a:pt x="5" y="11"/>
                  </a:lnTo>
                  <a:lnTo>
                    <a:pt x="4" y="11"/>
                  </a:lnTo>
                  <a:lnTo>
                    <a:pt x="3" y="11"/>
                  </a:lnTo>
                  <a:lnTo>
                    <a:pt x="1" y="10"/>
                  </a:lnTo>
                  <a:lnTo>
                    <a:pt x="0" y="8"/>
                  </a:lnTo>
                  <a:lnTo>
                    <a:pt x="0" y="6"/>
                  </a:lnTo>
                  <a:lnTo>
                    <a:pt x="0" y="3"/>
                  </a:lnTo>
                  <a:lnTo>
                    <a:pt x="1" y="1"/>
                  </a:lnTo>
                  <a:lnTo>
                    <a:pt x="3" y="0"/>
                  </a:lnTo>
                  <a:lnTo>
                    <a:pt x="4"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678"/>
            <p:cNvSpPr>
              <a:spLocks/>
            </p:cNvSpPr>
            <p:nvPr/>
          </p:nvSpPr>
          <p:spPr bwMode="auto">
            <a:xfrm>
              <a:off x="1479550" y="5402263"/>
              <a:ext cx="7937" cy="11113"/>
            </a:xfrm>
            <a:custGeom>
              <a:avLst/>
              <a:gdLst>
                <a:gd name="T0" fmla="*/ 6 w 12"/>
                <a:gd name="T1" fmla="*/ 0 h 15"/>
                <a:gd name="T2" fmla="*/ 8 w 12"/>
                <a:gd name="T3" fmla="*/ 1 h 15"/>
                <a:gd name="T4" fmla="*/ 11 w 12"/>
                <a:gd name="T5" fmla="*/ 2 h 15"/>
                <a:gd name="T6" fmla="*/ 12 w 12"/>
                <a:gd name="T7" fmla="*/ 4 h 15"/>
                <a:gd name="T8" fmla="*/ 12 w 12"/>
                <a:gd name="T9" fmla="*/ 7 h 15"/>
                <a:gd name="T10" fmla="*/ 12 w 12"/>
                <a:gd name="T11" fmla="*/ 10 h 15"/>
                <a:gd name="T12" fmla="*/ 11 w 12"/>
                <a:gd name="T13" fmla="*/ 12 h 15"/>
                <a:gd name="T14" fmla="*/ 8 w 12"/>
                <a:gd name="T15" fmla="*/ 14 h 15"/>
                <a:gd name="T16" fmla="*/ 6 w 12"/>
                <a:gd name="T17" fmla="*/ 15 h 15"/>
                <a:gd name="T18" fmla="*/ 4 w 12"/>
                <a:gd name="T19" fmla="*/ 14 h 15"/>
                <a:gd name="T20" fmla="*/ 1 w 12"/>
                <a:gd name="T21" fmla="*/ 12 h 15"/>
                <a:gd name="T22" fmla="*/ 0 w 12"/>
                <a:gd name="T23" fmla="*/ 10 h 15"/>
                <a:gd name="T24" fmla="*/ 0 w 12"/>
                <a:gd name="T25" fmla="*/ 7 h 15"/>
                <a:gd name="T26" fmla="*/ 0 w 12"/>
                <a:gd name="T27" fmla="*/ 4 h 15"/>
                <a:gd name="T28" fmla="*/ 1 w 12"/>
                <a:gd name="T29" fmla="*/ 2 h 15"/>
                <a:gd name="T30" fmla="*/ 4 w 12"/>
                <a:gd name="T31" fmla="*/ 1 h 15"/>
                <a:gd name="T32" fmla="*/ 6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6" y="0"/>
                  </a:moveTo>
                  <a:lnTo>
                    <a:pt x="8" y="1"/>
                  </a:lnTo>
                  <a:lnTo>
                    <a:pt x="11" y="2"/>
                  </a:lnTo>
                  <a:lnTo>
                    <a:pt x="12" y="4"/>
                  </a:lnTo>
                  <a:lnTo>
                    <a:pt x="12" y="7"/>
                  </a:lnTo>
                  <a:lnTo>
                    <a:pt x="12" y="10"/>
                  </a:lnTo>
                  <a:lnTo>
                    <a:pt x="11" y="12"/>
                  </a:lnTo>
                  <a:lnTo>
                    <a:pt x="8" y="14"/>
                  </a:lnTo>
                  <a:lnTo>
                    <a:pt x="6" y="15"/>
                  </a:lnTo>
                  <a:lnTo>
                    <a:pt x="4" y="14"/>
                  </a:lnTo>
                  <a:lnTo>
                    <a:pt x="1" y="12"/>
                  </a:lnTo>
                  <a:lnTo>
                    <a:pt x="0" y="10"/>
                  </a:lnTo>
                  <a:lnTo>
                    <a:pt x="0" y="7"/>
                  </a:lnTo>
                  <a:lnTo>
                    <a:pt x="0" y="4"/>
                  </a:lnTo>
                  <a:lnTo>
                    <a:pt x="1" y="2"/>
                  </a:lnTo>
                  <a:lnTo>
                    <a:pt x="4" y="1"/>
                  </a:lnTo>
                  <a:lnTo>
                    <a:pt x="6"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679"/>
            <p:cNvSpPr>
              <a:spLocks/>
            </p:cNvSpPr>
            <p:nvPr/>
          </p:nvSpPr>
          <p:spPr bwMode="auto">
            <a:xfrm>
              <a:off x="1355725" y="5475288"/>
              <a:ext cx="9525" cy="11113"/>
            </a:xfrm>
            <a:custGeom>
              <a:avLst/>
              <a:gdLst>
                <a:gd name="T0" fmla="*/ 5 w 11"/>
                <a:gd name="T1" fmla="*/ 0 h 14"/>
                <a:gd name="T2" fmla="*/ 8 w 11"/>
                <a:gd name="T3" fmla="*/ 1 h 14"/>
                <a:gd name="T4" fmla="*/ 10 w 11"/>
                <a:gd name="T5" fmla="*/ 2 h 14"/>
                <a:gd name="T6" fmla="*/ 11 w 11"/>
                <a:gd name="T7" fmla="*/ 5 h 14"/>
                <a:gd name="T8" fmla="*/ 11 w 11"/>
                <a:gd name="T9" fmla="*/ 7 h 14"/>
                <a:gd name="T10" fmla="*/ 11 w 11"/>
                <a:gd name="T11" fmla="*/ 10 h 14"/>
                <a:gd name="T12" fmla="*/ 10 w 11"/>
                <a:gd name="T13" fmla="*/ 11 h 14"/>
                <a:gd name="T14" fmla="*/ 8 w 11"/>
                <a:gd name="T15" fmla="*/ 14 h 14"/>
                <a:gd name="T16" fmla="*/ 5 w 11"/>
                <a:gd name="T17" fmla="*/ 14 h 14"/>
                <a:gd name="T18" fmla="*/ 3 w 11"/>
                <a:gd name="T19" fmla="*/ 14 h 14"/>
                <a:gd name="T20" fmla="*/ 1 w 11"/>
                <a:gd name="T21" fmla="*/ 11 h 14"/>
                <a:gd name="T22" fmla="*/ 0 w 11"/>
                <a:gd name="T23" fmla="*/ 10 h 14"/>
                <a:gd name="T24" fmla="*/ 0 w 11"/>
                <a:gd name="T25" fmla="*/ 7 h 14"/>
                <a:gd name="T26" fmla="*/ 0 w 11"/>
                <a:gd name="T27" fmla="*/ 5 h 14"/>
                <a:gd name="T28" fmla="*/ 1 w 11"/>
                <a:gd name="T29" fmla="*/ 2 h 14"/>
                <a:gd name="T30" fmla="*/ 3 w 11"/>
                <a:gd name="T31" fmla="*/ 1 h 14"/>
                <a:gd name="T32" fmla="*/ 5 w 11"/>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4">
                  <a:moveTo>
                    <a:pt x="5" y="0"/>
                  </a:moveTo>
                  <a:lnTo>
                    <a:pt x="8" y="1"/>
                  </a:lnTo>
                  <a:lnTo>
                    <a:pt x="10" y="2"/>
                  </a:lnTo>
                  <a:lnTo>
                    <a:pt x="11" y="5"/>
                  </a:lnTo>
                  <a:lnTo>
                    <a:pt x="11" y="7"/>
                  </a:lnTo>
                  <a:lnTo>
                    <a:pt x="11" y="10"/>
                  </a:lnTo>
                  <a:lnTo>
                    <a:pt x="10" y="11"/>
                  </a:lnTo>
                  <a:lnTo>
                    <a:pt x="8" y="14"/>
                  </a:lnTo>
                  <a:lnTo>
                    <a:pt x="5" y="14"/>
                  </a:lnTo>
                  <a:lnTo>
                    <a:pt x="3" y="14"/>
                  </a:lnTo>
                  <a:lnTo>
                    <a:pt x="1" y="11"/>
                  </a:lnTo>
                  <a:lnTo>
                    <a:pt x="0" y="10"/>
                  </a:lnTo>
                  <a:lnTo>
                    <a:pt x="0" y="7"/>
                  </a:lnTo>
                  <a:lnTo>
                    <a:pt x="0" y="5"/>
                  </a:lnTo>
                  <a:lnTo>
                    <a:pt x="1" y="2"/>
                  </a:lnTo>
                  <a:lnTo>
                    <a:pt x="3" y="1"/>
                  </a:lnTo>
                  <a:lnTo>
                    <a:pt x="5"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680"/>
            <p:cNvSpPr>
              <a:spLocks/>
            </p:cNvSpPr>
            <p:nvPr/>
          </p:nvSpPr>
          <p:spPr bwMode="auto">
            <a:xfrm>
              <a:off x="1273175" y="4918076"/>
              <a:ext cx="212725" cy="355600"/>
            </a:xfrm>
            <a:custGeom>
              <a:avLst/>
              <a:gdLst>
                <a:gd name="T0" fmla="*/ 202 w 266"/>
                <a:gd name="T1" fmla="*/ 427 h 447"/>
                <a:gd name="T2" fmla="*/ 164 w 266"/>
                <a:gd name="T3" fmla="*/ 429 h 447"/>
                <a:gd name="T4" fmla="*/ 184 w 266"/>
                <a:gd name="T5" fmla="*/ 447 h 447"/>
                <a:gd name="T6" fmla="*/ 243 w 266"/>
                <a:gd name="T7" fmla="*/ 439 h 447"/>
                <a:gd name="T8" fmla="*/ 266 w 266"/>
                <a:gd name="T9" fmla="*/ 418 h 447"/>
                <a:gd name="T10" fmla="*/ 233 w 266"/>
                <a:gd name="T11" fmla="*/ 418 h 447"/>
                <a:gd name="T12" fmla="*/ 225 w 266"/>
                <a:gd name="T13" fmla="*/ 377 h 447"/>
                <a:gd name="T14" fmla="*/ 202 w 266"/>
                <a:gd name="T15" fmla="*/ 310 h 447"/>
                <a:gd name="T16" fmla="*/ 18 w 266"/>
                <a:gd name="T17" fmla="*/ 0 h 447"/>
                <a:gd name="T18" fmla="*/ 0 w 266"/>
                <a:gd name="T19" fmla="*/ 40 h 447"/>
                <a:gd name="T20" fmla="*/ 184 w 266"/>
                <a:gd name="T21" fmla="*/ 377 h 447"/>
                <a:gd name="T22" fmla="*/ 202 w 266"/>
                <a:gd name="T23" fmla="*/ 42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6" h="447">
                  <a:moveTo>
                    <a:pt x="202" y="427"/>
                  </a:moveTo>
                  <a:lnTo>
                    <a:pt x="164" y="429"/>
                  </a:lnTo>
                  <a:lnTo>
                    <a:pt x="184" y="447"/>
                  </a:lnTo>
                  <a:lnTo>
                    <a:pt x="243" y="439"/>
                  </a:lnTo>
                  <a:lnTo>
                    <a:pt x="266" y="418"/>
                  </a:lnTo>
                  <a:lnTo>
                    <a:pt x="233" y="418"/>
                  </a:lnTo>
                  <a:lnTo>
                    <a:pt x="225" y="377"/>
                  </a:lnTo>
                  <a:lnTo>
                    <a:pt x="202" y="310"/>
                  </a:lnTo>
                  <a:lnTo>
                    <a:pt x="18" y="0"/>
                  </a:lnTo>
                  <a:lnTo>
                    <a:pt x="0" y="40"/>
                  </a:lnTo>
                  <a:lnTo>
                    <a:pt x="184" y="377"/>
                  </a:lnTo>
                  <a:lnTo>
                    <a:pt x="202" y="427"/>
                  </a:lnTo>
                  <a:close/>
                </a:path>
              </a:pathLst>
            </a:custGeom>
            <a:solidFill>
              <a:srgbClr val="443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Freeform 681"/>
            <p:cNvSpPr>
              <a:spLocks/>
            </p:cNvSpPr>
            <p:nvPr/>
          </p:nvSpPr>
          <p:spPr bwMode="auto">
            <a:xfrm>
              <a:off x="425450" y="4335463"/>
              <a:ext cx="1411287" cy="796925"/>
            </a:xfrm>
            <a:custGeom>
              <a:avLst/>
              <a:gdLst>
                <a:gd name="T0" fmla="*/ 177 w 1778"/>
                <a:gd name="T1" fmla="*/ 150 h 1004"/>
                <a:gd name="T2" fmla="*/ 524 w 1778"/>
                <a:gd name="T3" fmla="*/ 414 h 1004"/>
                <a:gd name="T4" fmla="*/ 784 w 1778"/>
                <a:gd name="T5" fmla="*/ 561 h 1004"/>
                <a:gd name="T6" fmla="*/ 1066 w 1778"/>
                <a:gd name="T7" fmla="*/ 595 h 1004"/>
                <a:gd name="T8" fmla="*/ 1258 w 1778"/>
                <a:gd name="T9" fmla="*/ 754 h 1004"/>
                <a:gd name="T10" fmla="*/ 1630 w 1778"/>
                <a:gd name="T11" fmla="*/ 959 h 1004"/>
                <a:gd name="T12" fmla="*/ 1778 w 1778"/>
                <a:gd name="T13" fmla="*/ 1004 h 1004"/>
                <a:gd name="T14" fmla="*/ 1766 w 1778"/>
                <a:gd name="T15" fmla="*/ 913 h 1004"/>
                <a:gd name="T16" fmla="*/ 1291 w 1778"/>
                <a:gd name="T17" fmla="*/ 709 h 1004"/>
                <a:gd name="T18" fmla="*/ 1089 w 1778"/>
                <a:gd name="T19" fmla="*/ 527 h 1004"/>
                <a:gd name="T20" fmla="*/ 1404 w 1778"/>
                <a:gd name="T21" fmla="*/ 561 h 1004"/>
                <a:gd name="T22" fmla="*/ 1676 w 1778"/>
                <a:gd name="T23" fmla="*/ 595 h 1004"/>
                <a:gd name="T24" fmla="*/ 1755 w 1778"/>
                <a:gd name="T25" fmla="*/ 583 h 1004"/>
                <a:gd name="T26" fmla="*/ 1743 w 1778"/>
                <a:gd name="T27" fmla="*/ 515 h 1004"/>
                <a:gd name="T28" fmla="*/ 1461 w 1778"/>
                <a:gd name="T29" fmla="*/ 515 h 1004"/>
                <a:gd name="T30" fmla="*/ 1044 w 1778"/>
                <a:gd name="T31" fmla="*/ 459 h 1004"/>
                <a:gd name="T32" fmla="*/ 908 w 1778"/>
                <a:gd name="T33" fmla="*/ 482 h 1004"/>
                <a:gd name="T34" fmla="*/ 603 w 1778"/>
                <a:gd name="T35" fmla="*/ 356 h 1004"/>
                <a:gd name="T36" fmla="*/ 173 w 1778"/>
                <a:gd name="T37" fmla="*/ 27 h 1004"/>
                <a:gd name="T38" fmla="*/ 0 w 1778"/>
                <a:gd name="T39" fmla="*/ 0 h 1004"/>
                <a:gd name="T40" fmla="*/ 6 w 1778"/>
                <a:gd name="T41" fmla="*/ 166 h 1004"/>
                <a:gd name="T42" fmla="*/ 177 w 1778"/>
                <a:gd name="T43" fmla="*/ 150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8" h="1004">
                  <a:moveTo>
                    <a:pt x="177" y="150"/>
                  </a:moveTo>
                  <a:lnTo>
                    <a:pt x="524" y="414"/>
                  </a:lnTo>
                  <a:lnTo>
                    <a:pt x="784" y="561"/>
                  </a:lnTo>
                  <a:lnTo>
                    <a:pt x="1066" y="595"/>
                  </a:lnTo>
                  <a:lnTo>
                    <a:pt x="1258" y="754"/>
                  </a:lnTo>
                  <a:lnTo>
                    <a:pt x="1630" y="959"/>
                  </a:lnTo>
                  <a:lnTo>
                    <a:pt x="1778" y="1004"/>
                  </a:lnTo>
                  <a:lnTo>
                    <a:pt x="1766" y="913"/>
                  </a:lnTo>
                  <a:lnTo>
                    <a:pt x="1291" y="709"/>
                  </a:lnTo>
                  <a:lnTo>
                    <a:pt x="1089" y="527"/>
                  </a:lnTo>
                  <a:lnTo>
                    <a:pt x="1404" y="561"/>
                  </a:lnTo>
                  <a:lnTo>
                    <a:pt x="1676" y="595"/>
                  </a:lnTo>
                  <a:lnTo>
                    <a:pt x="1755" y="583"/>
                  </a:lnTo>
                  <a:lnTo>
                    <a:pt x="1743" y="515"/>
                  </a:lnTo>
                  <a:lnTo>
                    <a:pt x="1461" y="515"/>
                  </a:lnTo>
                  <a:lnTo>
                    <a:pt x="1044" y="459"/>
                  </a:lnTo>
                  <a:lnTo>
                    <a:pt x="908" y="482"/>
                  </a:lnTo>
                  <a:lnTo>
                    <a:pt x="603" y="356"/>
                  </a:lnTo>
                  <a:lnTo>
                    <a:pt x="173" y="27"/>
                  </a:lnTo>
                  <a:lnTo>
                    <a:pt x="0" y="0"/>
                  </a:lnTo>
                  <a:lnTo>
                    <a:pt x="6" y="166"/>
                  </a:lnTo>
                  <a:lnTo>
                    <a:pt x="177" y="150"/>
                  </a:lnTo>
                  <a:close/>
                </a:path>
              </a:pathLst>
            </a:custGeom>
            <a:solidFill>
              <a:srgbClr val="443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0" name="Freeform 682"/>
            <p:cNvSpPr>
              <a:spLocks/>
            </p:cNvSpPr>
            <p:nvPr/>
          </p:nvSpPr>
          <p:spPr bwMode="auto">
            <a:xfrm>
              <a:off x="431800" y="4329113"/>
              <a:ext cx="1039812" cy="598488"/>
            </a:xfrm>
            <a:custGeom>
              <a:avLst/>
              <a:gdLst>
                <a:gd name="T0" fmla="*/ 0 w 1311"/>
                <a:gd name="T1" fmla="*/ 508 h 755"/>
                <a:gd name="T2" fmla="*/ 164 w 1311"/>
                <a:gd name="T3" fmla="*/ 508 h 755"/>
                <a:gd name="T4" fmla="*/ 178 w 1311"/>
                <a:gd name="T5" fmla="*/ 385 h 755"/>
                <a:gd name="T6" fmla="*/ 178 w 1311"/>
                <a:gd name="T7" fmla="*/ 233 h 755"/>
                <a:gd name="T8" fmla="*/ 273 w 1311"/>
                <a:gd name="T9" fmla="*/ 288 h 755"/>
                <a:gd name="T10" fmla="*/ 301 w 1311"/>
                <a:gd name="T11" fmla="*/ 453 h 755"/>
                <a:gd name="T12" fmla="*/ 493 w 1311"/>
                <a:gd name="T13" fmla="*/ 576 h 755"/>
                <a:gd name="T14" fmla="*/ 533 w 1311"/>
                <a:gd name="T15" fmla="*/ 439 h 755"/>
                <a:gd name="T16" fmla="*/ 547 w 1311"/>
                <a:gd name="T17" fmla="*/ 262 h 755"/>
                <a:gd name="T18" fmla="*/ 465 w 1311"/>
                <a:gd name="T19" fmla="*/ 97 h 755"/>
                <a:gd name="T20" fmla="*/ 656 w 1311"/>
                <a:gd name="T21" fmla="*/ 109 h 755"/>
                <a:gd name="T22" fmla="*/ 642 w 1311"/>
                <a:gd name="T23" fmla="*/ 262 h 755"/>
                <a:gd name="T24" fmla="*/ 642 w 1311"/>
                <a:gd name="T25" fmla="*/ 425 h 755"/>
                <a:gd name="T26" fmla="*/ 792 w 1311"/>
                <a:gd name="T27" fmla="*/ 385 h 755"/>
                <a:gd name="T28" fmla="*/ 806 w 1311"/>
                <a:gd name="T29" fmla="*/ 248 h 755"/>
                <a:gd name="T30" fmla="*/ 916 w 1311"/>
                <a:gd name="T31" fmla="*/ 274 h 755"/>
                <a:gd name="T32" fmla="*/ 780 w 1311"/>
                <a:gd name="T33" fmla="*/ 508 h 755"/>
                <a:gd name="T34" fmla="*/ 724 w 1311"/>
                <a:gd name="T35" fmla="*/ 604 h 755"/>
                <a:gd name="T36" fmla="*/ 710 w 1311"/>
                <a:gd name="T37" fmla="*/ 728 h 755"/>
                <a:gd name="T38" fmla="*/ 792 w 1311"/>
                <a:gd name="T39" fmla="*/ 673 h 755"/>
                <a:gd name="T40" fmla="*/ 848 w 1311"/>
                <a:gd name="T41" fmla="*/ 755 h 755"/>
                <a:gd name="T42" fmla="*/ 942 w 1311"/>
                <a:gd name="T43" fmla="*/ 755 h 755"/>
                <a:gd name="T44" fmla="*/ 1025 w 1311"/>
                <a:gd name="T45" fmla="*/ 673 h 755"/>
                <a:gd name="T46" fmla="*/ 1038 w 1311"/>
                <a:gd name="T47" fmla="*/ 508 h 755"/>
                <a:gd name="T48" fmla="*/ 984 w 1311"/>
                <a:gd name="T49" fmla="*/ 357 h 755"/>
                <a:gd name="T50" fmla="*/ 984 w 1311"/>
                <a:gd name="T51" fmla="*/ 179 h 755"/>
                <a:gd name="T52" fmla="*/ 1161 w 1311"/>
                <a:gd name="T53" fmla="*/ 316 h 755"/>
                <a:gd name="T54" fmla="*/ 1311 w 1311"/>
                <a:gd name="T55" fmla="*/ 233 h 755"/>
                <a:gd name="T56" fmla="*/ 1311 w 1311"/>
                <a:gd name="T57" fmla="*/ 0 h 755"/>
                <a:gd name="T58" fmla="*/ 110 w 1311"/>
                <a:gd name="T59" fmla="*/ 0 h 755"/>
                <a:gd name="T60" fmla="*/ 110 w 1311"/>
                <a:gd name="T61" fmla="*/ 123 h 755"/>
                <a:gd name="T62" fmla="*/ 0 w 1311"/>
                <a:gd name="T63" fmla="*/ 206 h 755"/>
                <a:gd name="T64" fmla="*/ 0 w 1311"/>
                <a:gd name="T65" fmla="*/ 255 h 755"/>
                <a:gd name="T66" fmla="*/ 0 w 1311"/>
                <a:gd name="T67" fmla="*/ 362 h 755"/>
                <a:gd name="T68" fmla="*/ 0 w 1311"/>
                <a:gd name="T69" fmla="*/ 467 h 755"/>
                <a:gd name="T70" fmla="*/ 0 w 1311"/>
                <a:gd name="T71" fmla="*/ 508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1" h="755">
                  <a:moveTo>
                    <a:pt x="0" y="508"/>
                  </a:moveTo>
                  <a:lnTo>
                    <a:pt x="164" y="508"/>
                  </a:lnTo>
                  <a:lnTo>
                    <a:pt x="178" y="385"/>
                  </a:lnTo>
                  <a:lnTo>
                    <a:pt x="178" y="233"/>
                  </a:lnTo>
                  <a:lnTo>
                    <a:pt x="273" y="288"/>
                  </a:lnTo>
                  <a:lnTo>
                    <a:pt x="301" y="453"/>
                  </a:lnTo>
                  <a:lnTo>
                    <a:pt x="493" y="576"/>
                  </a:lnTo>
                  <a:lnTo>
                    <a:pt x="533" y="439"/>
                  </a:lnTo>
                  <a:lnTo>
                    <a:pt x="547" y="262"/>
                  </a:lnTo>
                  <a:lnTo>
                    <a:pt x="465" y="97"/>
                  </a:lnTo>
                  <a:lnTo>
                    <a:pt x="656" y="109"/>
                  </a:lnTo>
                  <a:lnTo>
                    <a:pt x="642" y="262"/>
                  </a:lnTo>
                  <a:lnTo>
                    <a:pt x="642" y="425"/>
                  </a:lnTo>
                  <a:lnTo>
                    <a:pt x="792" y="385"/>
                  </a:lnTo>
                  <a:lnTo>
                    <a:pt x="806" y="248"/>
                  </a:lnTo>
                  <a:lnTo>
                    <a:pt x="916" y="274"/>
                  </a:lnTo>
                  <a:lnTo>
                    <a:pt x="780" y="508"/>
                  </a:lnTo>
                  <a:lnTo>
                    <a:pt x="724" y="604"/>
                  </a:lnTo>
                  <a:lnTo>
                    <a:pt x="710" y="728"/>
                  </a:lnTo>
                  <a:lnTo>
                    <a:pt x="792" y="673"/>
                  </a:lnTo>
                  <a:lnTo>
                    <a:pt x="848" y="755"/>
                  </a:lnTo>
                  <a:lnTo>
                    <a:pt x="942" y="755"/>
                  </a:lnTo>
                  <a:lnTo>
                    <a:pt x="1025" y="673"/>
                  </a:lnTo>
                  <a:lnTo>
                    <a:pt x="1038" y="508"/>
                  </a:lnTo>
                  <a:lnTo>
                    <a:pt x="984" y="357"/>
                  </a:lnTo>
                  <a:lnTo>
                    <a:pt x="984" y="179"/>
                  </a:lnTo>
                  <a:lnTo>
                    <a:pt x="1161" y="316"/>
                  </a:lnTo>
                  <a:lnTo>
                    <a:pt x="1311" y="233"/>
                  </a:lnTo>
                  <a:lnTo>
                    <a:pt x="1311" y="0"/>
                  </a:lnTo>
                  <a:lnTo>
                    <a:pt x="110" y="0"/>
                  </a:lnTo>
                  <a:lnTo>
                    <a:pt x="110" y="123"/>
                  </a:lnTo>
                  <a:lnTo>
                    <a:pt x="0" y="206"/>
                  </a:lnTo>
                  <a:lnTo>
                    <a:pt x="0" y="255"/>
                  </a:lnTo>
                  <a:lnTo>
                    <a:pt x="0" y="362"/>
                  </a:lnTo>
                  <a:lnTo>
                    <a:pt x="0" y="467"/>
                  </a:lnTo>
                  <a:lnTo>
                    <a:pt x="0" y="508"/>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Freeform 683"/>
            <p:cNvSpPr>
              <a:spLocks/>
            </p:cNvSpPr>
            <p:nvPr/>
          </p:nvSpPr>
          <p:spPr bwMode="auto">
            <a:xfrm>
              <a:off x="1458913" y="4608513"/>
              <a:ext cx="412750" cy="784225"/>
            </a:xfrm>
            <a:custGeom>
              <a:avLst/>
              <a:gdLst>
                <a:gd name="T0" fmla="*/ 191 w 519"/>
                <a:gd name="T1" fmla="*/ 426 h 989"/>
                <a:gd name="T2" fmla="*/ 177 w 519"/>
                <a:gd name="T3" fmla="*/ 577 h 989"/>
                <a:gd name="T4" fmla="*/ 82 w 519"/>
                <a:gd name="T5" fmla="*/ 728 h 989"/>
                <a:gd name="T6" fmla="*/ 123 w 519"/>
                <a:gd name="T7" fmla="*/ 892 h 989"/>
                <a:gd name="T8" fmla="*/ 191 w 519"/>
                <a:gd name="T9" fmla="*/ 989 h 989"/>
                <a:gd name="T10" fmla="*/ 273 w 519"/>
                <a:gd name="T11" fmla="*/ 851 h 989"/>
                <a:gd name="T12" fmla="*/ 369 w 519"/>
                <a:gd name="T13" fmla="*/ 714 h 989"/>
                <a:gd name="T14" fmla="*/ 315 w 519"/>
                <a:gd name="T15" fmla="*/ 549 h 989"/>
                <a:gd name="T16" fmla="*/ 465 w 519"/>
                <a:gd name="T17" fmla="*/ 714 h 989"/>
                <a:gd name="T18" fmla="*/ 519 w 519"/>
                <a:gd name="T19" fmla="*/ 591 h 989"/>
                <a:gd name="T20" fmla="*/ 519 w 519"/>
                <a:gd name="T21" fmla="*/ 453 h 989"/>
                <a:gd name="T22" fmla="*/ 519 w 519"/>
                <a:gd name="T23" fmla="*/ 28 h 989"/>
                <a:gd name="T24" fmla="*/ 219 w 519"/>
                <a:gd name="T25" fmla="*/ 0 h 989"/>
                <a:gd name="T26" fmla="*/ 109 w 519"/>
                <a:gd name="T27" fmla="*/ 96 h 989"/>
                <a:gd name="T28" fmla="*/ 245 w 519"/>
                <a:gd name="T29" fmla="*/ 138 h 989"/>
                <a:gd name="T30" fmla="*/ 177 w 519"/>
                <a:gd name="T31" fmla="*/ 247 h 989"/>
                <a:gd name="T32" fmla="*/ 41 w 519"/>
                <a:gd name="T33" fmla="*/ 302 h 989"/>
                <a:gd name="T34" fmla="*/ 0 w 519"/>
                <a:gd name="T35" fmla="*/ 563 h 989"/>
                <a:gd name="T36" fmla="*/ 191 w 519"/>
                <a:gd name="T37" fmla="*/ 426 h 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9" h="989">
                  <a:moveTo>
                    <a:pt x="191" y="426"/>
                  </a:moveTo>
                  <a:lnTo>
                    <a:pt x="177" y="577"/>
                  </a:lnTo>
                  <a:lnTo>
                    <a:pt x="82" y="728"/>
                  </a:lnTo>
                  <a:lnTo>
                    <a:pt x="123" y="892"/>
                  </a:lnTo>
                  <a:lnTo>
                    <a:pt x="191" y="989"/>
                  </a:lnTo>
                  <a:lnTo>
                    <a:pt x="273" y="851"/>
                  </a:lnTo>
                  <a:lnTo>
                    <a:pt x="369" y="714"/>
                  </a:lnTo>
                  <a:lnTo>
                    <a:pt x="315" y="549"/>
                  </a:lnTo>
                  <a:lnTo>
                    <a:pt x="465" y="714"/>
                  </a:lnTo>
                  <a:lnTo>
                    <a:pt x="519" y="591"/>
                  </a:lnTo>
                  <a:lnTo>
                    <a:pt x="519" y="453"/>
                  </a:lnTo>
                  <a:lnTo>
                    <a:pt x="519" y="28"/>
                  </a:lnTo>
                  <a:lnTo>
                    <a:pt x="219" y="0"/>
                  </a:lnTo>
                  <a:lnTo>
                    <a:pt x="109" y="96"/>
                  </a:lnTo>
                  <a:lnTo>
                    <a:pt x="245" y="138"/>
                  </a:lnTo>
                  <a:lnTo>
                    <a:pt x="177" y="247"/>
                  </a:lnTo>
                  <a:lnTo>
                    <a:pt x="41" y="302"/>
                  </a:lnTo>
                  <a:lnTo>
                    <a:pt x="0" y="563"/>
                  </a:lnTo>
                  <a:lnTo>
                    <a:pt x="191" y="426"/>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685"/>
            <p:cNvSpPr>
              <a:spLocks/>
            </p:cNvSpPr>
            <p:nvPr/>
          </p:nvSpPr>
          <p:spPr bwMode="auto">
            <a:xfrm>
              <a:off x="1081088" y="5135563"/>
              <a:ext cx="314325" cy="381000"/>
            </a:xfrm>
            <a:custGeom>
              <a:avLst/>
              <a:gdLst>
                <a:gd name="T0" fmla="*/ 327 w 395"/>
                <a:gd name="T1" fmla="*/ 0 h 481"/>
                <a:gd name="T2" fmla="*/ 191 w 395"/>
                <a:gd name="T3" fmla="*/ 41 h 481"/>
                <a:gd name="T4" fmla="*/ 82 w 395"/>
                <a:gd name="T5" fmla="*/ 165 h 481"/>
                <a:gd name="T6" fmla="*/ 0 w 395"/>
                <a:gd name="T7" fmla="*/ 481 h 481"/>
                <a:gd name="T8" fmla="*/ 150 w 395"/>
                <a:gd name="T9" fmla="*/ 302 h 481"/>
                <a:gd name="T10" fmla="*/ 327 w 395"/>
                <a:gd name="T11" fmla="*/ 206 h 481"/>
                <a:gd name="T12" fmla="*/ 395 w 395"/>
                <a:gd name="T13" fmla="*/ 55 h 481"/>
                <a:gd name="T14" fmla="*/ 327 w 395"/>
                <a:gd name="T15" fmla="*/ 0 h 4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5" h="481">
                  <a:moveTo>
                    <a:pt x="327" y="0"/>
                  </a:moveTo>
                  <a:lnTo>
                    <a:pt x="191" y="41"/>
                  </a:lnTo>
                  <a:lnTo>
                    <a:pt x="82" y="165"/>
                  </a:lnTo>
                  <a:lnTo>
                    <a:pt x="0" y="481"/>
                  </a:lnTo>
                  <a:lnTo>
                    <a:pt x="150" y="302"/>
                  </a:lnTo>
                  <a:lnTo>
                    <a:pt x="327" y="206"/>
                  </a:lnTo>
                  <a:lnTo>
                    <a:pt x="395" y="55"/>
                  </a:lnTo>
                  <a:lnTo>
                    <a:pt x="327"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686"/>
            <p:cNvSpPr>
              <a:spLocks/>
            </p:cNvSpPr>
            <p:nvPr/>
          </p:nvSpPr>
          <p:spPr bwMode="auto">
            <a:xfrm>
              <a:off x="1460500" y="4776788"/>
              <a:ext cx="314325" cy="260350"/>
            </a:xfrm>
            <a:custGeom>
              <a:avLst/>
              <a:gdLst>
                <a:gd name="T0" fmla="*/ 273 w 397"/>
                <a:gd name="T1" fmla="*/ 0 h 328"/>
                <a:gd name="T2" fmla="*/ 151 w 397"/>
                <a:gd name="T3" fmla="*/ 0 h 328"/>
                <a:gd name="T4" fmla="*/ 0 w 397"/>
                <a:gd name="T5" fmla="*/ 191 h 328"/>
                <a:gd name="T6" fmla="*/ 0 w 397"/>
                <a:gd name="T7" fmla="*/ 328 h 328"/>
                <a:gd name="T8" fmla="*/ 151 w 397"/>
                <a:gd name="T9" fmla="*/ 232 h 328"/>
                <a:gd name="T10" fmla="*/ 55 w 397"/>
                <a:gd name="T11" fmla="*/ 232 h 328"/>
                <a:gd name="T12" fmla="*/ 123 w 397"/>
                <a:gd name="T13" fmla="*/ 191 h 328"/>
                <a:gd name="T14" fmla="*/ 205 w 397"/>
                <a:gd name="T15" fmla="*/ 191 h 328"/>
                <a:gd name="T16" fmla="*/ 191 w 397"/>
                <a:gd name="T17" fmla="*/ 145 h 328"/>
                <a:gd name="T18" fmla="*/ 188 w 397"/>
                <a:gd name="T19" fmla="*/ 110 h 328"/>
                <a:gd name="T20" fmla="*/ 190 w 397"/>
                <a:gd name="T21" fmla="*/ 89 h 328"/>
                <a:gd name="T22" fmla="*/ 191 w 397"/>
                <a:gd name="T23" fmla="*/ 81 h 328"/>
                <a:gd name="T24" fmla="*/ 287 w 397"/>
                <a:gd name="T25" fmla="*/ 81 h 328"/>
                <a:gd name="T26" fmla="*/ 397 w 397"/>
                <a:gd name="T27" fmla="*/ 12 h 328"/>
                <a:gd name="T28" fmla="*/ 273 w 397"/>
                <a:gd name="T29"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7" h="328">
                  <a:moveTo>
                    <a:pt x="273" y="0"/>
                  </a:moveTo>
                  <a:lnTo>
                    <a:pt x="151" y="0"/>
                  </a:lnTo>
                  <a:lnTo>
                    <a:pt x="0" y="191"/>
                  </a:lnTo>
                  <a:lnTo>
                    <a:pt x="0" y="328"/>
                  </a:lnTo>
                  <a:lnTo>
                    <a:pt x="151" y="232"/>
                  </a:lnTo>
                  <a:lnTo>
                    <a:pt x="55" y="232"/>
                  </a:lnTo>
                  <a:lnTo>
                    <a:pt x="123" y="191"/>
                  </a:lnTo>
                  <a:lnTo>
                    <a:pt x="205" y="191"/>
                  </a:lnTo>
                  <a:lnTo>
                    <a:pt x="191" y="145"/>
                  </a:lnTo>
                  <a:lnTo>
                    <a:pt x="188" y="110"/>
                  </a:lnTo>
                  <a:lnTo>
                    <a:pt x="190" y="89"/>
                  </a:lnTo>
                  <a:lnTo>
                    <a:pt x="191" y="81"/>
                  </a:lnTo>
                  <a:lnTo>
                    <a:pt x="287" y="81"/>
                  </a:lnTo>
                  <a:lnTo>
                    <a:pt x="397" y="12"/>
                  </a:lnTo>
                  <a:lnTo>
                    <a:pt x="273" y="0"/>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687"/>
            <p:cNvSpPr>
              <a:spLocks/>
            </p:cNvSpPr>
            <p:nvPr/>
          </p:nvSpPr>
          <p:spPr bwMode="auto">
            <a:xfrm>
              <a:off x="1504950" y="4830763"/>
              <a:ext cx="280987" cy="217488"/>
            </a:xfrm>
            <a:custGeom>
              <a:avLst/>
              <a:gdLst>
                <a:gd name="T0" fmla="*/ 300 w 355"/>
                <a:gd name="T1" fmla="*/ 82 h 274"/>
                <a:gd name="T2" fmla="*/ 218 w 355"/>
                <a:gd name="T3" fmla="*/ 150 h 274"/>
                <a:gd name="T4" fmla="*/ 123 w 355"/>
                <a:gd name="T5" fmla="*/ 220 h 274"/>
                <a:gd name="T6" fmla="*/ 0 w 355"/>
                <a:gd name="T7" fmla="*/ 274 h 274"/>
                <a:gd name="T8" fmla="*/ 150 w 355"/>
                <a:gd name="T9" fmla="*/ 274 h 274"/>
                <a:gd name="T10" fmla="*/ 274 w 355"/>
                <a:gd name="T11" fmla="*/ 247 h 274"/>
                <a:gd name="T12" fmla="*/ 355 w 355"/>
                <a:gd name="T13" fmla="*/ 0 h 274"/>
                <a:gd name="T14" fmla="*/ 300 w 355"/>
                <a:gd name="T15" fmla="*/ 82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274">
                  <a:moveTo>
                    <a:pt x="300" y="82"/>
                  </a:moveTo>
                  <a:lnTo>
                    <a:pt x="218" y="150"/>
                  </a:lnTo>
                  <a:lnTo>
                    <a:pt x="123" y="220"/>
                  </a:lnTo>
                  <a:lnTo>
                    <a:pt x="0" y="274"/>
                  </a:lnTo>
                  <a:lnTo>
                    <a:pt x="150" y="274"/>
                  </a:lnTo>
                  <a:lnTo>
                    <a:pt x="274" y="247"/>
                  </a:lnTo>
                  <a:lnTo>
                    <a:pt x="355" y="0"/>
                  </a:lnTo>
                  <a:lnTo>
                    <a:pt x="300" y="82"/>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688"/>
            <p:cNvSpPr>
              <a:spLocks/>
            </p:cNvSpPr>
            <p:nvPr/>
          </p:nvSpPr>
          <p:spPr bwMode="auto">
            <a:xfrm>
              <a:off x="1114425" y="5146676"/>
              <a:ext cx="238125" cy="327025"/>
            </a:xfrm>
            <a:custGeom>
              <a:avLst/>
              <a:gdLst>
                <a:gd name="T0" fmla="*/ 301 w 301"/>
                <a:gd name="T1" fmla="*/ 0 h 412"/>
                <a:gd name="T2" fmla="*/ 96 w 301"/>
                <a:gd name="T3" fmla="*/ 96 h 412"/>
                <a:gd name="T4" fmla="*/ 14 w 301"/>
                <a:gd name="T5" fmla="*/ 233 h 412"/>
                <a:gd name="T6" fmla="*/ 0 w 301"/>
                <a:gd name="T7" fmla="*/ 412 h 412"/>
                <a:gd name="T8" fmla="*/ 178 w 301"/>
                <a:gd name="T9" fmla="*/ 124 h 412"/>
                <a:gd name="T10" fmla="*/ 184 w 301"/>
                <a:gd name="T11" fmla="*/ 118 h 412"/>
                <a:gd name="T12" fmla="*/ 199 w 301"/>
                <a:gd name="T13" fmla="*/ 104 h 412"/>
                <a:gd name="T14" fmla="*/ 220 w 301"/>
                <a:gd name="T15" fmla="*/ 84 h 412"/>
                <a:gd name="T16" fmla="*/ 245 w 301"/>
                <a:gd name="T17" fmla="*/ 61 h 412"/>
                <a:gd name="T18" fmla="*/ 268 w 301"/>
                <a:gd name="T19" fmla="*/ 39 h 412"/>
                <a:gd name="T20" fmla="*/ 287 w 301"/>
                <a:gd name="T21" fmla="*/ 20 h 412"/>
                <a:gd name="T22" fmla="*/ 300 w 301"/>
                <a:gd name="T23" fmla="*/ 6 h 412"/>
                <a:gd name="T24" fmla="*/ 301 w 301"/>
                <a:gd name="T25"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412">
                  <a:moveTo>
                    <a:pt x="301" y="0"/>
                  </a:moveTo>
                  <a:lnTo>
                    <a:pt x="96" y="96"/>
                  </a:lnTo>
                  <a:lnTo>
                    <a:pt x="14" y="233"/>
                  </a:lnTo>
                  <a:lnTo>
                    <a:pt x="0" y="412"/>
                  </a:lnTo>
                  <a:lnTo>
                    <a:pt x="178" y="124"/>
                  </a:lnTo>
                  <a:lnTo>
                    <a:pt x="184" y="118"/>
                  </a:lnTo>
                  <a:lnTo>
                    <a:pt x="199" y="104"/>
                  </a:lnTo>
                  <a:lnTo>
                    <a:pt x="220" y="84"/>
                  </a:lnTo>
                  <a:lnTo>
                    <a:pt x="245" y="61"/>
                  </a:lnTo>
                  <a:lnTo>
                    <a:pt x="268" y="39"/>
                  </a:lnTo>
                  <a:lnTo>
                    <a:pt x="287" y="20"/>
                  </a:lnTo>
                  <a:lnTo>
                    <a:pt x="300" y="6"/>
                  </a:lnTo>
                  <a:lnTo>
                    <a:pt x="301" y="0"/>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689"/>
            <p:cNvSpPr>
              <a:spLocks/>
            </p:cNvSpPr>
            <p:nvPr/>
          </p:nvSpPr>
          <p:spPr bwMode="auto">
            <a:xfrm>
              <a:off x="1060450" y="4591051"/>
              <a:ext cx="85725" cy="325438"/>
            </a:xfrm>
            <a:custGeom>
              <a:avLst/>
              <a:gdLst>
                <a:gd name="T0" fmla="*/ 96 w 110"/>
                <a:gd name="T1" fmla="*/ 0 h 411"/>
                <a:gd name="T2" fmla="*/ 0 w 110"/>
                <a:gd name="T3" fmla="*/ 83 h 411"/>
                <a:gd name="T4" fmla="*/ 0 w 110"/>
                <a:gd name="T5" fmla="*/ 206 h 411"/>
                <a:gd name="T6" fmla="*/ 0 w 110"/>
                <a:gd name="T7" fmla="*/ 329 h 411"/>
                <a:gd name="T8" fmla="*/ 110 w 110"/>
                <a:gd name="T9" fmla="*/ 411 h 411"/>
                <a:gd name="T10" fmla="*/ 110 w 110"/>
                <a:gd name="T11" fmla="*/ 246 h 411"/>
                <a:gd name="T12" fmla="*/ 56 w 110"/>
                <a:gd name="T13" fmla="*/ 315 h 411"/>
                <a:gd name="T14" fmla="*/ 82 w 110"/>
                <a:gd name="T15" fmla="*/ 178 h 411"/>
                <a:gd name="T16" fmla="*/ 110 w 110"/>
                <a:gd name="T17" fmla="*/ 83 h 411"/>
                <a:gd name="T18" fmla="*/ 96 w 110"/>
                <a:gd name="T19"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411">
                  <a:moveTo>
                    <a:pt x="96" y="0"/>
                  </a:moveTo>
                  <a:lnTo>
                    <a:pt x="0" y="83"/>
                  </a:lnTo>
                  <a:lnTo>
                    <a:pt x="0" y="206"/>
                  </a:lnTo>
                  <a:lnTo>
                    <a:pt x="0" y="329"/>
                  </a:lnTo>
                  <a:lnTo>
                    <a:pt x="110" y="411"/>
                  </a:lnTo>
                  <a:lnTo>
                    <a:pt x="110" y="246"/>
                  </a:lnTo>
                  <a:lnTo>
                    <a:pt x="56" y="315"/>
                  </a:lnTo>
                  <a:lnTo>
                    <a:pt x="82" y="178"/>
                  </a:lnTo>
                  <a:lnTo>
                    <a:pt x="110" y="83"/>
                  </a:lnTo>
                  <a:lnTo>
                    <a:pt x="96" y="0"/>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690"/>
            <p:cNvSpPr>
              <a:spLocks/>
            </p:cNvSpPr>
            <p:nvPr/>
          </p:nvSpPr>
          <p:spPr bwMode="auto">
            <a:xfrm>
              <a:off x="615950" y="4405313"/>
              <a:ext cx="195262" cy="371475"/>
            </a:xfrm>
            <a:custGeom>
              <a:avLst/>
              <a:gdLst>
                <a:gd name="T0" fmla="*/ 0 w 247"/>
                <a:gd name="T1" fmla="*/ 0 h 467"/>
                <a:gd name="T2" fmla="*/ 0 w 247"/>
                <a:gd name="T3" fmla="*/ 191 h 467"/>
                <a:gd name="T4" fmla="*/ 54 w 247"/>
                <a:gd name="T5" fmla="*/ 328 h 467"/>
                <a:gd name="T6" fmla="*/ 136 w 247"/>
                <a:gd name="T7" fmla="*/ 384 h 467"/>
                <a:gd name="T8" fmla="*/ 247 w 247"/>
                <a:gd name="T9" fmla="*/ 467 h 467"/>
                <a:gd name="T10" fmla="*/ 218 w 247"/>
                <a:gd name="T11" fmla="*/ 316 h 467"/>
                <a:gd name="T12" fmla="*/ 178 w 247"/>
                <a:gd name="T13" fmla="*/ 233 h 467"/>
                <a:gd name="T14" fmla="*/ 178 w 247"/>
                <a:gd name="T15" fmla="*/ 356 h 467"/>
                <a:gd name="T16" fmla="*/ 150 w 247"/>
                <a:gd name="T17" fmla="*/ 165 h 467"/>
                <a:gd name="T18" fmla="*/ 96 w 247"/>
                <a:gd name="T19" fmla="*/ 95 h 467"/>
                <a:gd name="T20" fmla="*/ 82 w 247"/>
                <a:gd name="T21" fmla="*/ 233 h 467"/>
                <a:gd name="T22" fmla="*/ 54 w 247"/>
                <a:gd name="T23" fmla="*/ 123 h 467"/>
                <a:gd name="T24" fmla="*/ 82 w 247"/>
                <a:gd name="T25" fmla="*/ 0 h 467"/>
                <a:gd name="T26" fmla="*/ 0 w 247"/>
                <a:gd name="T27"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7" h="467">
                  <a:moveTo>
                    <a:pt x="0" y="0"/>
                  </a:moveTo>
                  <a:lnTo>
                    <a:pt x="0" y="191"/>
                  </a:lnTo>
                  <a:lnTo>
                    <a:pt x="54" y="328"/>
                  </a:lnTo>
                  <a:lnTo>
                    <a:pt x="136" y="384"/>
                  </a:lnTo>
                  <a:lnTo>
                    <a:pt x="247" y="467"/>
                  </a:lnTo>
                  <a:lnTo>
                    <a:pt x="218" y="316"/>
                  </a:lnTo>
                  <a:lnTo>
                    <a:pt x="178" y="233"/>
                  </a:lnTo>
                  <a:lnTo>
                    <a:pt x="178" y="356"/>
                  </a:lnTo>
                  <a:lnTo>
                    <a:pt x="150" y="165"/>
                  </a:lnTo>
                  <a:lnTo>
                    <a:pt x="96" y="95"/>
                  </a:lnTo>
                  <a:lnTo>
                    <a:pt x="82" y="233"/>
                  </a:lnTo>
                  <a:lnTo>
                    <a:pt x="54" y="123"/>
                  </a:lnTo>
                  <a:lnTo>
                    <a:pt x="82" y="0"/>
                  </a:lnTo>
                  <a:lnTo>
                    <a:pt x="0" y="0"/>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691"/>
            <p:cNvSpPr>
              <a:spLocks/>
            </p:cNvSpPr>
            <p:nvPr/>
          </p:nvSpPr>
          <p:spPr bwMode="auto">
            <a:xfrm>
              <a:off x="919163" y="4362451"/>
              <a:ext cx="227012" cy="304800"/>
            </a:xfrm>
            <a:custGeom>
              <a:avLst/>
              <a:gdLst>
                <a:gd name="T0" fmla="*/ 123 w 287"/>
                <a:gd name="T1" fmla="*/ 28 h 384"/>
                <a:gd name="T2" fmla="*/ 14 w 287"/>
                <a:gd name="T3" fmla="*/ 110 h 384"/>
                <a:gd name="T4" fmla="*/ 0 w 287"/>
                <a:gd name="T5" fmla="*/ 207 h 384"/>
                <a:gd name="T6" fmla="*/ 41 w 287"/>
                <a:gd name="T7" fmla="*/ 384 h 384"/>
                <a:gd name="T8" fmla="*/ 68 w 287"/>
                <a:gd name="T9" fmla="*/ 247 h 384"/>
                <a:gd name="T10" fmla="*/ 287 w 287"/>
                <a:gd name="T11" fmla="*/ 0 h 384"/>
                <a:gd name="T12" fmla="*/ 281 w 287"/>
                <a:gd name="T13" fmla="*/ 2 h 384"/>
                <a:gd name="T14" fmla="*/ 267 w 287"/>
                <a:gd name="T15" fmla="*/ 3 h 384"/>
                <a:gd name="T16" fmla="*/ 246 w 287"/>
                <a:gd name="T17" fmla="*/ 5 h 384"/>
                <a:gd name="T18" fmla="*/ 221 w 287"/>
                <a:gd name="T19" fmla="*/ 9 h 384"/>
                <a:gd name="T20" fmla="*/ 193 w 287"/>
                <a:gd name="T21" fmla="*/ 13 h 384"/>
                <a:gd name="T22" fmla="*/ 166 w 287"/>
                <a:gd name="T23" fmla="*/ 18 h 384"/>
                <a:gd name="T24" fmla="*/ 141 w 287"/>
                <a:gd name="T25" fmla="*/ 24 h 384"/>
                <a:gd name="T26" fmla="*/ 123 w 287"/>
                <a:gd name="T27" fmla="*/ 2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7" h="384">
                  <a:moveTo>
                    <a:pt x="123" y="28"/>
                  </a:moveTo>
                  <a:lnTo>
                    <a:pt x="14" y="110"/>
                  </a:lnTo>
                  <a:lnTo>
                    <a:pt x="0" y="207"/>
                  </a:lnTo>
                  <a:lnTo>
                    <a:pt x="41" y="384"/>
                  </a:lnTo>
                  <a:lnTo>
                    <a:pt x="68" y="247"/>
                  </a:lnTo>
                  <a:lnTo>
                    <a:pt x="287" y="0"/>
                  </a:lnTo>
                  <a:lnTo>
                    <a:pt x="281" y="2"/>
                  </a:lnTo>
                  <a:lnTo>
                    <a:pt x="267" y="3"/>
                  </a:lnTo>
                  <a:lnTo>
                    <a:pt x="246" y="5"/>
                  </a:lnTo>
                  <a:lnTo>
                    <a:pt x="221" y="9"/>
                  </a:lnTo>
                  <a:lnTo>
                    <a:pt x="193" y="13"/>
                  </a:lnTo>
                  <a:lnTo>
                    <a:pt x="166" y="18"/>
                  </a:lnTo>
                  <a:lnTo>
                    <a:pt x="141" y="24"/>
                  </a:lnTo>
                  <a:lnTo>
                    <a:pt x="123" y="28"/>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692"/>
            <p:cNvSpPr>
              <a:spLocks/>
            </p:cNvSpPr>
            <p:nvPr/>
          </p:nvSpPr>
          <p:spPr bwMode="auto">
            <a:xfrm>
              <a:off x="1624013" y="4481513"/>
              <a:ext cx="247650" cy="109538"/>
            </a:xfrm>
            <a:custGeom>
              <a:avLst/>
              <a:gdLst>
                <a:gd name="T0" fmla="*/ 314 w 314"/>
                <a:gd name="T1" fmla="*/ 56 h 138"/>
                <a:gd name="T2" fmla="*/ 178 w 314"/>
                <a:gd name="T3" fmla="*/ 0 h 138"/>
                <a:gd name="T4" fmla="*/ 0 w 314"/>
                <a:gd name="T5" fmla="*/ 14 h 138"/>
                <a:gd name="T6" fmla="*/ 124 w 314"/>
                <a:gd name="T7" fmla="*/ 124 h 138"/>
                <a:gd name="T8" fmla="*/ 287 w 314"/>
                <a:gd name="T9" fmla="*/ 138 h 138"/>
                <a:gd name="T10" fmla="*/ 314 w 314"/>
                <a:gd name="T11" fmla="*/ 56 h 138"/>
              </a:gdLst>
              <a:ahLst/>
              <a:cxnLst>
                <a:cxn ang="0">
                  <a:pos x="T0" y="T1"/>
                </a:cxn>
                <a:cxn ang="0">
                  <a:pos x="T2" y="T3"/>
                </a:cxn>
                <a:cxn ang="0">
                  <a:pos x="T4" y="T5"/>
                </a:cxn>
                <a:cxn ang="0">
                  <a:pos x="T6" y="T7"/>
                </a:cxn>
                <a:cxn ang="0">
                  <a:pos x="T8" y="T9"/>
                </a:cxn>
                <a:cxn ang="0">
                  <a:pos x="T10" y="T11"/>
                </a:cxn>
              </a:cxnLst>
              <a:rect l="0" t="0" r="r" b="b"/>
              <a:pathLst>
                <a:path w="314" h="138">
                  <a:moveTo>
                    <a:pt x="314" y="56"/>
                  </a:moveTo>
                  <a:lnTo>
                    <a:pt x="178" y="0"/>
                  </a:lnTo>
                  <a:lnTo>
                    <a:pt x="0" y="14"/>
                  </a:lnTo>
                  <a:lnTo>
                    <a:pt x="124" y="124"/>
                  </a:lnTo>
                  <a:lnTo>
                    <a:pt x="287" y="138"/>
                  </a:lnTo>
                  <a:lnTo>
                    <a:pt x="314" y="56"/>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693"/>
            <p:cNvSpPr>
              <a:spLocks/>
            </p:cNvSpPr>
            <p:nvPr/>
          </p:nvSpPr>
          <p:spPr bwMode="auto">
            <a:xfrm>
              <a:off x="1536700" y="5048251"/>
              <a:ext cx="107950" cy="304800"/>
            </a:xfrm>
            <a:custGeom>
              <a:avLst/>
              <a:gdLst>
                <a:gd name="T0" fmla="*/ 69 w 137"/>
                <a:gd name="T1" fmla="*/ 0 h 385"/>
                <a:gd name="T2" fmla="*/ 0 w 137"/>
                <a:gd name="T3" fmla="*/ 137 h 385"/>
                <a:gd name="T4" fmla="*/ 0 w 137"/>
                <a:gd name="T5" fmla="*/ 261 h 385"/>
                <a:gd name="T6" fmla="*/ 55 w 137"/>
                <a:gd name="T7" fmla="*/ 385 h 385"/>
                <a:gd name="T8" fmla="*/ 82 w 137"/>
                <a:gd name="T9" fmla="*/ 261 h 385"/>
                <a:gd name="T10" fmla="*/ 137 w 137"/>
                <a:gd name="T11" fmla="*/ 124 h 385"/>
                <a:gd name="T12" fmla="*/ 137 w 137"/>
                <a:gd name="T13" fmla="*/ 27 h 385"/>
                <a:gd name="T14" fmla="*/ 69 w 137"/>
                <a:gd name="T15" fmla="*/ 0 h 3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385">
                  <a:moveTo>
                    <a:pt x="69" y="0"/>
                  </a:moveTo>
                  <a:lnTo>
                    <a:pt x="0" y="137"/>
                  </a:lnTo>
                  <a:lnTo>
                    <a:pt x="0" y="261"/>
                  </a:lnTo>
                  <a:lnTo>
                    <a:pt x="55" y="385"/>
                  </a:lnTo>
                  <a:lnTo>
                    <a:pt x="82" y="261"/>
                  </a:lnTo>
                  <a:lnTo>
                    <a:pt x="137" y="124"/>
                  </a:lnTo>
                  <a:lnTo>
                    <a:pt x="137" y="27"/>
                  </a:lnTo>
                  <a:lnTo>
                    <a:pt x="69" y="0"/>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694"/>
            <p:cNvSpPr>
              <a:spLocks/>
            </p:cNvSpPr>
            <p:nvPr/>
          </p:nvSpPr>
          <p:spPr bwMode="auto">
            <a:xfrm>
              <a:off x="420688" y="4416426"/>
              <a:ext cx="85725" cy="261938"/>
            </a:xfrm>
            <a:custGeom>
              <a:avLst/>
              <a:gdLst>
                <a:gd name="T0" fmla="*/ 108 w 108"/>
                <a:gd name="T1" fmla="*/ 0 h 330"/>
                <a:gd name="T2" fmla="*/ 0 w 108"/>
                <a:gd name="T3" fmla="*/ 83 h 330"/>
                <a:gd name="T4" fmla="*/ 12 w 108"/>
                <a:gd name="T5" fmla="*/ 330 h 330"/>
                <a:gd name="T6" fmla="*/ 94 w 108"/>
                <a:gd name="T7" fmla="*/ 207 h 330"/>
                <a:gd name="T8" fmla="*/ 108 w 108"/>
                <a:gd name="T9" fmla="*/ 0 h 330"/>
              </a:gdLst>
              <a:ahLst/>
              <a:cxnLst>
                <a:cxn ang="0">
                  <a:pos x="T0" y="T1"/>
                </a:cxn>
                <a:cxn ang="0">
                  <a:pos x="T2" y="T3"/>
                </a:cxn>
                <a:cxn ang="0">
                  <a:pos x="T4" y="T5"/>
                </a:cxn>
                <a:cxn ang="0">
                  <a:pos x="T6" y="T7"/>
                </a:cxn>
                <a:cxn ang="0">
                  <a:pos x="T8" y="T9"/>
                </a:cxn>
              </a:cxnLst>
              <a:rect l="0" t="0" r="r" b="b"/>
              <a:pathLst>
                <a:path w="108" h="330">
                  <a:moveTo>
                    <a:pt x="108" y="0"/>
                  </a:moveTo>
                  <a:lnTo>
                    <a:pt x="0" y="83"/>
                  </a:lnTo>
                  <a:lnTo>
                    <a:pt x="12" y="330"/>
                  </a:lnTo>
                  <a:lnTo>
                    <a:pt x="94" y="207"/>
                  </a:lnTo>
                  <a:lnTo>
                    <a:pt x="108" y="0"/>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695"/>
            <p:cNvSpPr>
              <a:spLocks/>
            </p:cNvSpPr>
            <p:nvPr/>
          </p:nvSpPr>
          <p:spPr bwMode="auto">
            <a:xfrm>
              <a:off x="1233488" y="4394201"/>
              <a:ext cx="238125" cy="174625"/>
            </a:xfrm>
            <a:custGeom>
              <a:avLst/>
              <a:gdLst>
                <a:gd name="T0" fmla="*/ 0 w 300"/>
                <a:gd name="T1" fmla="*/ 68 h 219"/>
                <a:gd name="T2" fmla="*/ 41 w 300"/>
                <a:gd name="T3" fmla="*/ 165 h 219"/>
                <a:gd name="T4" fmla="*/ 178 w 300"/>
                <a:gd name="T5" fmla="*/ 219 h 219"/>
                <a:gd name="T6" fmla="*/ 300 w 300"/>
                <a:gd name="T7" fmla="*/ 219 h 219"/>
                <a:gd name="T8" fmla="*/ 178 w 300"/>
                <a:gd name="T9" fmla="*/ 123 h 219"/>
                <a:gd name="T10" fmla="*/ 273 w 300"/>
                <a:gd name="T11" fmla="*/ 123 h 219"/>
                <a:gd name="T12" fmla="*/ 204 w 300"/>
                <a:gd name="T13" fmla="*/ 54 h 219"/>
                <a:gd name="T14" fmla="*/ 68 w 300"/>
                <a:gd name="T15" fmla="*/ 0 h 219"/>
                <a:gd name="T16" fmla="*/ 0 w 300"/>
                <a:gd name="T17" fmla="*/ 6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219">
                  <a:moveTo>
                    <a:pt x="0" y="68"/>
                  </a:moveTo>
                  <a:lnTo>
                    <a:pt x="41" y="165"/>
                  </a:lnTo>
                  <a:lnTo>
                    <a:pt x="178" y="219"/>
                  </a:lnTo>
                  <a:lnTo>
                    <a:pt x="300" y="219"/>
                  </a:lnTo>
                  <a:lnTo>
                    <a:pt x="178" y="123"/>
                  </a:lnTo>
                  <a:lnTo>
                    <a:pt x="273" y="123"/>
                  </a:lnTo>
                  <a:lnTo>
                    <a:pt x="204" y="54"/>
                  </a:lnTo>
                  <a:lnTo>
                    <a:pt x="68" y="0"/>
                  </a:lnTo>
                  <a:lnTo>
                    <a:pt x="0" y="68"/>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3" name="Group 1382"/>
          <p:cNvGrpSpPr/>
          <p:nvPr/>
        </p:nvGrpSpPr>
        <p:grpSpPr>
          <a:xfrm>
            <a:off x="-5219" y="1164093"/>
            <a:ext cx="1838782" cy="1293363"/>
            <a:chOff x="-5219" y="1591125"/>
            <a:chExt cx="1838782" cy="1293363"/>
          </a:xfrm>
        </p:grpSpPr>
        <p:sp>
          <p:nvSpPr>
            <p:cNvPr id="1162" name="Freeform 275"/>
            <p:cNvSpPr>
              <a:spLocks/>
            </p:cNvSpPr>
            <p:nvPr/>
          </p:nvSpPr>
          <p:spPr bwMode="auto">
            <a:xfrm>
              <a:off x="976313" y="2376488"/>
              <a:ext cx="504825" cy="465137"/>
            </a:xfrm>
            <a:custGeom>
              <a:avLst/>
              <a:gdLst>
                <a:gd name="T0" fmla="*/ 364 w 635"/>
                <a:gd name="T1" fmla="*/ 41 h 586"/>
                <a:gd name="T2" fmla="*/ 305 w 635"/>
                <a:gd name="T3" fmla="*/ 12 h 586"/>
                <a:gd name="T4" fmla="*/ 248 w 635"/>
                <a:gd name="T5" fmla="*/ 0 h 586"/>
                <a:gd name="T6" fmla="*/ 194 w 635"/>
                <a:gd name="T7" fmla="*/ 3 h 586"/>
                <a:gd name="T8" fmla="*/ 145 w 635"/>
                <a:gd name="T9" fmla="*/ 18 h 586"/>
                <a:gd name="T10" fmla="*/ 102 w 635"/>
                <a:gd name="T11" fmla="*/ 43 h 586"/>
                <a:gd name="T12" fmla="*/ 66 w 635"/>
                <a:gd name="T13" fmla="*/ 77 h 586"/>
                <a:gd name="T14" fmla="*/ 40 w 635"/>
                <a:gd name="T15" fmla="*/ 115 h 586"/>
                <a:gd name="T16" fmla="*/ 18 w 635"/>
                <a:gd name="T17" fmla="*/ 181 h 586"/>
                <a:gd name="T18" fmla="*/ 2 w 635"/>
                <a:gd name="T19" fmla="*/ 261 h 586"/>
                <a:gd name="T20" fmla="*/ 1 w 635"/>
                <a:gd name="T21" fmla="*/ 332 h 586"/>
                <a:gd name="T22" fmla="*/ 12 w 635"/>
                <a:gd name="T23" fmla="*/ 390 h 586"/>
                <a:gd name="T24" fmla="*/ 41 w 635"/>
                <a:gd name="T25" fmla="*/ 441 h 586"/>
                <a:gd name="T26" fmla="*/ 85 w 635"/>
                <a:gd name="T27" fmla="*/ 483 h 586"/>
                <a:gd name="T28" fmla="*/ 147 w 635"/>
                <a:gd name="T29" fmla="*/ 516 h 586"/>
                <a:gd name="T30" fmla="*/ 227 w 635"/>
                <a:gd name="T31" fmla="*/ 543 h 586"/>
                <a:gd name="T32" fmla="*/ 339 w 635"/>
                <a:gd name="T33" fmla="*/ 586 h 586"/>
                <a:gd name="T34" fmla="*/ 429 w 635"/>
                <a:gd name="T35" fmla="*/ 552 h 586"/>
                <a:gd name="T36" fmla="*/ 480 w 635"/>
                <a:gd name="T37" fmla="*/ 544 h 586"/>
                <a:gd name="T38" fmla="*/ 521 w 635"/>
                <a:gd name="T39" fmla="*/ 526 h 586"/>
                <a:gd name="T40" fmla="*/ 555 w 635"/>
                <a:gd name="T41" fmla="*/ 502 h 586"/>
                <a:gd name="T42" fmla="*/ 580 w 635"/>
                <a:gd name="T43" fmla="*/ 469 h 586"/>
                <a:gd name="T44" fmla="*/ 601 w 635"/>
                <a:gd name="T45" fmla="*/ 430 h 586"/>
                <a:gd name="T46" fmla="*/ 617 w 635"/>
                <a:gd name="T47" fmla="*/ 385 h 586"/>
                <a:gd name="T48" fmla="*/ 630 w 635"/>
                <a:gd name="T49" fmla="*/ 333 h 586"/>
                <a:gd name="T50" fmla="*/ 635 w 635"/>
                <a:gd name="T51" fmla="*/ 275 h 586"/>
                <a:gd name="T52" fmla="*/ 632 w 635"/>
                <a:gd name="T53" fmla="*/ 220 h 586"/>
                <a:gd name="T54" fmla="*/ 623 w 635"/>
                <a:gd name="T55" fmla="*/ 174 h 586"/>
                <a:gd name="T56" fmla="*/ 607 w 635"/>
                <a:gd name="T57" fmla="*/ 136 h 586"/>
                <a:gd name="T58" fmla="*/ 582 w 635"/>
                <a:gd name="T59" fmla="*/ 106 h 586"/>
                <a:gd name="T60" fmla="*/ 550 w 635"/>
                <a:gd name="T61" fmla="*/ 85 h 586"/>
                <a:gd name="T62" fmla="*/ 509 w 635"/>
                <a:gd name="T63" fmla="*/ 72 h 586"/>
                <a:gd name="T64" fmla="*/ 456 w 635"/>
                <a:gd name="T65" fmla="*/ 68 h 586"/>
                <a:gd name="T66" fmla="*/ 392 w 635"/>
                <a:gd name="T67" fmla="*/ 63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5" h="586">
                  <a:moveTo>
                    <a:pt x="392" y="63"/>
                  </a:moveTo>
                  <a:lnTo>
                    <a:pt x="364" y="41"/>
                  </a:lnTo>
                  <a:lnTo>
                    <a:pt x="334" y="24"/>
                  </a:lnTo>
                  <a:lnTo>
                    <a:pt x="305" y="12"/>
                  </a:lnTo>
                  <a:lnTo>
                    <a:pt x="276" y="4"/>
                  </a:lnTo>
                  <a:lnTo>
                    <a:pt x="248" y="0"/>
                  </a:lnTo>
                  <a:lnTo>
                    <a:pt x="221" y="0"/>
                  </a:lnTo>
                  <a:lnTo>
                    <a:pt x="194" y="3"/>
                  </a:lnTo>
                  <a:lnTo>
                    <a:pt x="169" y="9"/>
                  </a:lnTo>
                  <a:lnTo>
                    <a:pt x="145" y="18"/>
                  </a:lnTo>
                  <a:lnTo>
                    <a:pt x="123" y="30"/>
                  </a:lnTo>
                  <a:lnTo>
                    <a:pt x="102" y="43"/>
                  </a:lnTo>
                  <a:lnTo>
                    <a:pt x="84" y="60"/>
                  </a:lnTo>
                  <a:lnTo>
                    <a:pt x="66" y="77"/>
                  </a:lnTo>
                  <a:lnTo>
                    <a:pt x="53" y="95"/>
                  </a:lnTo>
                  <a:lnTo>
                    <a:pt x="40" y="115"/>
                  </a:lnTo>
                  <a:lnTo>
                    <a:pt x="31" y="136"/>
                  </a:lnTo>
                  <a:lnTo>
                    <a:pt x="18" y="181"/>
                  </a:lnTo>
                  <a:lnTo>
                    <a:pt x="9" y="222"/>
                  </a:lnTo>
                  <a:lnTo>
                    <a:pt x="2" y="261"/>
                  </a:lnTo>
                  <a:lnTo>
                    <a:pt x="0" y="298"/>
                  </a:lnTo>
                  <a:lnTo>
                    <a:pt x="1" y="332"/>
                  </a:lnTo>
                  <a:lnTo>
                    <a:pt x="4" y="363"/>
                  </a:lnTo>
                  <a:lnTo>
                    <a:pt x="12" y="390"/>
                  </a:lnTo>
                  <a:lnTo>
                    <a:pt x="25" y="417"/>
                  </a:lnTo>
                  <a:lnTo>
                    <a:pt x="41" y="441"/>
                  </a:lnTo>
                  <a:lnTo>
                    <a:pt x="61" y="462"/>
                  </a:lnTo>
                  <a:lnTo>
                    <a:pt x="85" y="483"/>
                  </a:lnTo>
                  <a:lnTo>
                    <a:pt x="114" y="500"/>
                  </a:lnTo>
                  <a:lnTo>
                    <a:pt x="147" y="516"/>
                  </a:lnTo>
                  <a:lnTo>
                    <a:pt x="184" y="530"/>
                  </a:lnTo>
                  <a:lnTo>
                    <a:pt x="227" y="543"/>
                  </a:lnTo>
                  <a:lnTo>
                    <a:pt x="274" y="553"/>
                  </a:lnTo>
                  <a:lnTo>
                    <a:pt x="339" y="586"/>
                  </a:lnTo>
                  <a:lnTo>
                    <a:pt x="400" y="552"/>
                  </a:lnTo>
                  <a:lnTo>
                    <a:pt x="429" y="552"/>
                  </a:lnTo>
                  <a:lnTo>
                    <a:pt x="456" y="548"/>
                  </a:lnTo>
                  <a:lnTo>
                    <a:pt x="480" y="544"/>
                  </a:lnTo>
                  <a:lnTo>
                    <a:pt x="502" y="536"/>
                  </a:lnTo>
                  <a:lnTo>
                    <a:pt x="521" y="526"/>
                  </a:lnTo>
                  <a:lnTo>
                    <a:pt x="539" y="515"/>
                  </a:lnTo>
                  <a:lnTo>
                    <a:pt x="555" y="502"/>
                  </a:lnTo>
                  <a:lnTo>
                    <a:pt x="569" y="486"/>
                  </a:lnTo>
                  <a:lnTo>
                    <a:pt x="580" y="469"/>
                  </a:lnTo>
                  <a:lnTo>
                    <a:pt x="591" y="450"/>
                  </a:lnTo>
                  <a:lnTo>
                    <a:pt x="601" y="430"/>
                  </a:lnTo>
                  <a:lnTo>
                    <a:pt x="609" y="408"/>
                  </a:lnTo>
                  <a:lnTo>
                    <a:pt x="617" y="385"/>
                  </a:lnTo>
                  <a:lnTo>
                    <a:pt x="624" y="359"/>
                  </a:lnTo>
                  <a:lnTo>
                    <a:pt x="630" y="333"/>
                  </a:lnTo>
                  <a:lnTo>
                    <a:pt x="635" y="305"/>
                  </a:lnTo>
                  <a:lnTo>
                    <a:pt x="635" y="275"/>
                  </a:lnTo>
                  <a:lnTo>
                    <a:pt x="634" y="246"/>
                  </a:lnTo>
                  <a:lnTo>
                    <a:pt x="632" y="220"/>
                  </a:lnTo>
                  <a:lnTo>
                    <a:pt x="627" y="196"/>
                  </a:lnTo>
                  <a:lnTo>
                    <a:pt x="623" y="174"/>
                  </a:lnTo>
                  <a:lnTo>
                    <a:pt x="616" y="154"/>
                  </a:lnTo>
                  <a:lnTo>
                    <a:pt x="607" y="136"/>
                  </a:lnTo>
                  <a:lnTo>
                    <a:pt x="596" y="119"/>
                  </a:lnTo>
                  <a:lnTo>
                    <a:pt x="582" y="106"/>
                  </a:lnTo>
                  <a:lnTo>
                    <a:pt x="568" y="94"/>
                  </a:lnTo>
                  <a:lnTo>
                    <a:pt x="550" y="85"/>
                  </a:lnTo>
                  <a:lnTo>
                    <a:pt x="531" y="78"/>
                  </a:lnTo>
                  <a:lnTo>
                    <a:pt x="509" y="72"/>
                  </a:lnTo>
                  <a:lnTo>
                    <a:pt x="483" y="69"/>
                  </a:lnTo>
                  <a:lnTo>
                    <a:pt x="456" y="68"/>
                  </a:lnTo>
                  <a:lnTo>
                    <a:pt x="425" y="69"/>
                  </a:lnTo>
                  <a:lnTo>
                    <a:pt x="392" y="63"/>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276"/>
            <p:cNvSpPr>
              <a:spLocks/>
            </p:cNvSpPr>
            <p:nvPr/>
          </p:nvSpPr>
          <p:spPr bwMode="auto">
            <a:xfrm>
              <a:off x="981076" y="2370138"/>
              <a:ext cx="334963" cy="363537"/>
            </a:xfrm>
            <a:custGeom>
              <a:avLst/>
              <a:gdLst>
                <a:gd name="T0" fmla="*/ 0 w 423"/>
                <a:gd name="T1" fmla="*/ 219 h 458"/>
                <a:gd name="T2" fmla="*/ 27 w 423"/>
                <a:gd name="T3" fmla="*/ 131 h 458"/>
                <a:gd name="T4" fmla="*/ 41 w 423"/>
                <a:gd name="T5" fmla="*/ 108 h 458"/>
                <a:gd name="T6" fmla="*/ 55 w 423"/>
                <a:gd name="T7" fmla="*/ 88 h 458"/>
                <a:gd name="T8" fmla="*/ 70 w 423"/>
                <a:gd name="T9" fmla="*/ 70 h 458"/>
                <a:gd name="T10" fmla="*/ 85 w 423"/>
                <a:gd name="T11" fmla="*/ 54 h 458"/>
                <a:gd name="T12" fmla="*/ 100 w 423"/>
                <a:gd name="T13" fmla="*/ 40 h 458"/>
                <a:gd name="T14" fmla="*/ 117 w 423"/>
                <a:gd name="T15" fmla="*/ 27 h 458"/>
                <a:gd name="T16" fmla="*/ 133 w 423"/>
                <a:gd name="T17" fmla="*/ 18 h 458"/>
                <a:gd name="T18" fmla="*/ 150 w 423"/>
                <a:gd name="T19" fmla="*/ 10 h 458"/>
                <a:gd name="T20" fmla="*/ 167 w 423"/>
                <a:gd name="T21" fmla="*/ 4 h 458"/>
                <a:gd name="T22" fmla="*/ 187 w 423"/>
                <a:gd name="T23" fmla="*/ 1 h 458"/>
                <a:gd name="T24" fmla="*/ 206 w 423"/>
                <a:gd name="T25" fmla="*/ 0 h 458"/>
                <a:gd name="T26" fmla="*/ 227 w 423"/>
                <a:gd name="T27" fmla="*/ 0 h 458"/>
                <a:gd name="T28" fmla="*/ 249 w 423"/>
                <a:gd name="T29" fmla="*/ 3 h 458"/>
                <a:gd name="T30" fmla="*/ 273 w 423"/>
                <a:gd name="T31" fmla="*/ 8 h 458"/>
                <a:gd name="T32" fmla="*/ 297 w 423"/>
                <a:gd name="T33" fmla="*/ 13 h 458"/>
                <a:gd name="T34" fmla="*/ 324 w 423"/>
                <a:gd name="T35" fmla="*/ 23 h 458"/>
                <a:gd name="T36" fmla="*/ 383 w 423"/>
                <a:gd name="T37" fmla="*/ 70 h 458"/>
                <a:gd name="T38" fmla="*/ 414 w 423"/>
                <a:gd name="T39" fmla="*/ 142 h 458"/>
                <a:gd name="T40" fmla="*/ 423 w 423"/>
                <a:gd name="T41" fmla="*/ 231 h 458"/>
                <a:gd name="T42" fmla="*/ 413 w 423"/>
                <a:gd name="T43" fmla="*/ 315 h 458"/>
                <a:gd name="T44" fmla="*/ 378 w 423"/>
                <a:gd name="T45" fmla="*/ 388 h 458"/>
                <a:gd name="T46" fmla="*/ 357 w 423"/>
                <a:gd name="T47" fmla="*/ 458 h 458"/>
                <a:gd name="T48" fmla="*/ 288 w 423"/>
                <a:gd name="T49" fmla="*/ 404 h 458"/>
                <a:gd name="T50" fmla="*/ 285 w 423"/>
                <a:gd name="T51" fmla="*/ 357 h 458"/>
                <a:gd name="T52" fmla="*/ 210 w 423"/>
                <a:gd name="T53" fmla="*/ 362 h 458"/>
                <a:gd name="T54" fmla="*/ 66 w 423"/>
                <a:gd name="T55" fmla="*/ 319 h 458"/>
                <a:gd name="T56" fmla="*/ 0 w 423"/>
                <a:gd name="T57" fmla="*/ 219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3" h="458">
                  <a:moveTo>
                    <a:pt x="0" y="219"/>
                  </a:moveTo>
                  <a:lnTo>
                    <a:pt x="27" y="131"/>
                  </a:lnTo>
                  <a:lnTo>
                    <a:pt x="41" y="108"/>
                  </a:lnTo>
                  <a:lnTo>
                    <a:pt x="55" y="88"/>
                  </a:lnTo>
                  <a:lnTo>
                    <a:pt x="70" y="70"/>
                  </a:lnTo>
                  <a:lnTo>
                    <a:pt x="85" y="54"/>
                  </a:lnTo>
                  <a:lnTo>
                    <a:pt x="100" y="40"/>
                  </a:lnTo>
                  <a:lnTo>
                    <a:pt x="117" y="27"/>
                  </a:lnTo>
                  <a:lnTo>
                    <a:pt x="133" y="18"/>
                  </a:lnTo>
                  <a:lnTo>
                    <a:pt x="150" y="10"/>
                  </a:lnTo>
                  <a:lnTo>
                    <a:pt x="167" y="4"/>
                  </a:lnTo>
                  <a:lnTo>
                    <a:pt x="187" y="1"/>
                  </a:lnTo>
                  <a:lnTo>
                    <a:pt x="206" y="0"/>
                  </a:lnTo>
                  <a:lnTo>
                    <a:pt x="227" y="0"/>
                  </a:lnTo>
                  <a:lnTo>
                    <a:pt x="249" y="3"/>
                  </a:lnTo>
                  <a:lnTo>
                    <a:pt x="273" y="8"/>
                  </a:lnTo>
                  <a:lnTo>
                    <a:pt x="297" y="13"/>
                  </a:lnTo>
                  <a:lnTo>
                    <a:pt x="324" y="23"/>
                  </a:lnTo>
                  <a:lnTo>
                    <a:pt x="383" y="70"/>
                  </a:lnTo>
                  <a:lnTo>
                    <a:pt x="414" y="142"/>
                  </a:lnTo>
                  <a:lnTo>
                    <a:pt x="423" y="231"/>
                  </a:lnTo>
                  <a:lnTo>
                    <a:pt x="413" y="315"/>
                  </a:lnTo>
                  <a:lnTo>
                    <a:pt x="378" y="388"/>
                  </a:lnTo>
                  <a:lnTo>
                    <a:pt x="357" y="458"/>
                  </a:lnTo>
                  <a:lnTo>
                    <a:pt x="288" y="404"/>
                  </a:lnTo>
                  <a:lnTo>
                    <a:pt x="285" y="357"/>
                  </a:lnTo>
                  <a:lnTo>
                    <a:pt x="210" y="362"/>
                  </a:lnTo>
                  <a:lnTo>
                    <a:pt x="66" y="319"/>
                  </a:lnTo>
                  <a:lnTo>
                    <a:pt x="0" y="219"/>
                  </a:lnTo>
                  <a:close/>
                </a:path>
              </a:pathLst>
            </a:custGeom>
            <a:solidFill>
              <a:srgbClr val="FFA5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277"/>
            <p:cNvSpPr>
              <a:spLocks/>
            </p:cNvSpPr>
            <p:nvPr/>
          </p:nvSpPr>
          <p:spPr bwMode="auto">
            <a:xfrm>
              <a:off x="976313" y="2530475"/>
              <a:ext cx="295275" cy="241300"/>
            </a:xfrm>
            <a:custGeom>
              <a:avLst/>
              <a:gdLst>
                <a:gd name="T0" fmla="*/ 15 w 372"/>
                <a:gd name="T1" fmla="*/ 0 h 306"/>
                <a:gd name="T2" fmla="*/ 64 w 372"/>
                <a:gd name="T3" fmla="*/ 83 h 306"/>
                <a:gd name="T4" fmla="*/ 152 w 372"/>
                <a:gd name="T5" fmla="*/ 107 h 306"/>
                <a:gd name="T6" fmla="*/ 198 w 372"/>
                <a:gd name="T7" fmla="*/ 111 h 306"/>
                <a:gd name="T8" fmla="*/ 215 w 372"/>
                <a:gd name="T9" fmla="*/ 60 h 306"/>
                <a:gd name="T10" fmla="*/ 289 w 372"/>
                <a:gd name="T11" fmla="*/ 56 h 306"/>
                <a:gd name="T12" fmla="*/ 326 w 372"/>
                <a:gd name="T13" fmla="*/ 103 h 306"/>
                <a:gd name="T14" fmla="*/ 326 w 372"/>
                <a:gd name="T15" fmla="*/ 170 h 306"/>
                <a:gd name="T16" fmla="*/ 372 w 372"/>
                <a:gd name="T17" fmla="*/ 216 h 306"/>
                <a:gd name="T18" fmla="*/ 337 w 372"/>
                <a:gd name="T19" fmla="*/ 306 h 306"/>
                <a:gd name="T20" fmla="*/ 210 w 372"/>
                <a:gd name="T21" fmla="*/ 260 h 306"/>
                <a:gd name="T22" fmla="*/ 42 w 372"/>
                <a:gd name="T23" fmla="*/ 156 h 306"/>
                <a:gd name="T24" fmla="*/ 0 w 372"/>
                <a:gd name="T25" fmla="*/ 76 h 306"/>
                <a:gd name="T26" fmla="*/ 15 w 372"/>
                <a:gd name="T27"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2" h="306">
                  <a:moveTo>
                    <a:pt x="15" y="0"/>
                  </a:moveTo>
                  <a:lnTo>
                    <a:pt x="64" y="83"/>
                  </a:lnTo>
                  <a:lnTo>
                    <a:pt x="152" y="107"/>
                  </a:lnTo>
                  <a:lnTo>
                    <a:pt x="198" y="111"/>
                  </a:lnTo>
                  <a:lnTo>
                    <a:pt x="215" y="60"/>
                  </a:lnTo>
                  <a:lnTo>
                    <a:pt x="289" y="56"/>
                  </a:lnTo>
                  <a:lnTo>
                    <a:pt x="326" y="103"/>
                  </a:lnTo>
                  <a:lnTo>
                    <a:pt x="326" y="170"/>
                  </a:lnTo>
                  <a:lnTo>
                    <a:pt x="372" y="216"/>
                  </a:lnTo>
                  <a:lnTo>
                    <a:pt x="337" y="306"/>
                  </a:lnTo>
                  <a:lnTo>
                    <a:pt x="210" y="260"/>
                  </a:lnTo>
                  <a:lnTo>
                    <a:pt x="42" y="156"/>
                  </a:lnTo>
                  <a:lnTo>
                    <a:pt x="0" y="76"/>
                  </a:lnTo>
                  <a:lnTo>
                    <a:pt x="15" y="0"/>
                  </a:lnTo>
                  <a:close/>
                </a:path>
              </a:pathLst>
            </a:custGeom>
            <a:solidFill>
              <a:srgbClr val="D34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278"/>
            <p:cNvSpPr>
              <a:spLocks/>
            </p:cNvSpPr>
            <p:nvPr/>
          </p:nvSpPr>
          <p:spPr bwMode="auto">
            <a:xfrm>
              <a:off x="1303338" y="2424113"/>
              <a:ext cx="171450" cy="228600"/>
            </a:xfrm>
            <a:custGeom>
              <a:avLst/>
              <a:gdLst>
                <a:gd name="T0" fmla="*/ 0 w 214"/>
                <a:gd name="T1" fmla="*/ 5 h 288"/>
                <a:gd name="T2" fmla="*/ 101 w 214"/>
                <a:gd name="T3" fmla="*/ 0 h 288"/>
                <a:gd name="T4" fmla="*/ 130 w 214"/>
                <a:gd name="T5" fmla="*/ 17 h 288"/>
                <a:gd name="T6" fmla="*/ 153 w 214"/>
                <a:gd name="T7" fmla="*/ 32 h 288"/>
                <a:gd name="T8" fmla="*/ 170 w 214"/>
                <a:gd name="T9" fmla="*/ 47 h 288"/>
                <a:gd name="T10" fmla="*/ 184 w 214"/>
                <a:gd name="T11" fmla="*/ 62 h 288"/>
                <a:gd name="T12" fmla="*/ 195 w 214"/>
                <a:gd name="T13" fmla="*/ 80 h 288"/>
                <a:gd name="T14" fmla="*/ 203 w 214"/>
                <a:gd name="T15" fmla="*/ 102 h 288"/>
                <a:gd name="T16" fmla="*/ 210 w 214"/>
                <a:gd name="T17" fmla="*/ 129 h 288"/>
                <a:gd name="T18" fmla="*/ 214 w 214"/>
                <a:gd name="T19" fmla="*/ 162 h 288"/>
                <a:gd name="T20" fmla="*/ 204 w 214"/>
                <a:gd name="T21" fmla="*/ 214 h 288"/>
                <a:gd name="T22" fmla="*/ 153 w 214"/>
                <a:gd name="T23" fmla="*/ 230 h 288"/>
                <a:gd name="T24" fmla="*/ 120 w 214"/>
                <a:gd name="T25" fmla="*/ 204 h 288"/>
                <a:gd name="T26" fmla="*/ 100 w 214"/>
                <a:gd name="T27" fmla="*/ 233 h 288"/>
                <a:gd name="T28" fmla="*/ 76 w 214"/>
                <a:gd name="T29" fmla="*/ 288 h 288"/>
                <a:gd name="T30" fmla="*/ 36 w 214"/>
                <a:gd name="T31" fmla="*/ 287 h 288"/>
                <a:gd name="T32" fmla="*/ 47 w 214"/>
                <a:gd name="T33" fmla="*/ 229 h 288"/>
                <a:gd name="T34" fmla="*/ 82 w 214"/>
                <a:gd name="T35" fmla="*/ 189 h 288"/>
                <a:gd name="T36" fmla="*/ 90 w 214"/>
                <a:gd name="T37" fmla="*/ 117 h 288"/>
                <a:gd name="T38" fmla="*/ 50 w 214"/>
                <a:gd name="T39" fmla="*/ 56 h 288"/>
                <a:gd name="T40" fmla="*/ 22 w 214"/>
                <a:gd name="T41" fmla="*/ 30 h 288"/>
                <a:gd name="T42" fmla="*/ 0 w 214"/>
                <a:gd name="T43" fmla="*/ 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4" h="288">
                  <a:moveTo>
                    <a:pt x="0" y="5"/>
                  </a:moveTo>
                  <a:lnTo>
                    <a:pt x="101" y="0"/>
                  </a:lnTo>
                  <a:lnTo>
                    <a:pt x="130" y="17"/>
                  </a:lnTo>
                  <a:lnTo>
                    <a:pt x="153" y="32"/>
                  </a:lnTo>
                  <a:lnTo>
                    <a:pt x="170" y="47"/>
                  </a:lnTo>
                  <a:lnTo>
                    <a:pt x="184" y="62"/>
                  </a:lnTo>
                  <a:lnTo>
                    <a:pt x="195" y="80"/>
                  </a:lnTo>
                  <a:lnTo>
                    <a:pt x="203" y="102"/>
                  </a:lnTo>
                  <a:lnTo>
                    <a:pt x="210" y="129"/>
                  </a:lnTo>
                  <a:lnTo>
                    <a:pt x="214" y="162"/>
                  </a:lnTo>
                  <a:lnTo>
                    <a:pt x="204" y="214"/>
                  </a:lnTo>
                  <a:lnTo>
                    <a:pt x="153" y="230"/>
                  </a:lnTo>
                  <a:lnTo>
                    <a:pt x="120" y="204"/>
                  </a:lnTo>
                  <a:lnTo>
                    <a:pt x="100" y="233"/>
                  </a:lnTo>
                  <a:lnTo>
                    <a:pt x="76" y="288"/>
                  </a:lnTo>
                  <a:lnTo>
                    <a:pt x="36" y="287"/>
                  </a:lnTo>
                  <a:lnTo>
                    <a:pt x="47" y="229"/>
                  </a:lnTo>
                  <a:lnTo>
                    <a:pt x="82" y="189"/>
                  </a:lnTo>
                  <a:lnTo>
                    <a:pt x="90" y="117"/>
                  </a:lnTo>
                  <a:lnTo>
                    <a:pt x="50" y="56"/>
                  </a:lnTo>
                  <a:lnTo>
                    <a:pt x="22" y="30"/>
                  </a:lnTo>
                  <a:lnTo>
                    <a:pt x="0" y="5"/>
                  </a:lnTo>
                  <a:close/>
                </a:path>
              </a:pathLst>
            </a:custGeom>
            <a:solidFill>
              <a:srgbClr val="B7A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279"/>
            <p:cNvSpPr>
              <a:spLocks/>
            </p:cNvSpPr>
            <p:nvPr/>
          </p:nvSpPr>
          <p:spPr bwMode="auto">
            <a:xfrm>
              <a:off x="1314451" y="2454275"/>
              <a:ext cx="166688" cy="233362"/>
            </a:xfrm>
            <a:custGeom>
              <a:avLst/>
              <a:gdLst>
                <a:gd name="T0" fmla="*/ 62 w 208"/>
                <a:gd name="T1" fmla="*/ 16 h 293"/>
                <a:gd name="T2" fmla="*/ 103 w 208"/>
                <a:gd name="T3" fmla="*/ 112 h 293"/>
                <a:gd name="T4" fmla="*/ 77 w 208"/>
                <a:gd name="T5" fmla="*/ 173 h 293"/>
                <a:gd name="T6" fmla="*/ 130 w 208"/>
                <a:gd name="T7" fmla="*/ 144 h 293"/>
                <a:gd name="T8" fmla="*/ 161 w 208"/>
                <a:gd name="T9" fmla="*/ 150 h 293"/>
                <a:gd name="T10" fmla="*/ 191 w 208"/>
                <a:gd name="T11" fmla="*/ 102 h 293"/>
                <a:gd name="T12" fmla="*/ 208 w 208"/>
                <a:gd name="T13" fmla="*/ 147 h 293"/>
                <a:gd name="T14" fmla="*/ 173 w 208"/>
                <a:gd name="T15" fmla="*/ 259 h 293"/>
                <a:gd name="T16" fmla="*/ 106 w 208"/>
                <a:gd name="T17" fmla="*/ 257 h 293"/>
                <a:gd name="T18" fmla="*/ 72 w 208"/>
                <a:gd name="T19" fmla="*/ 293 h 293"/>
                <a:gd name="T20" fmla="*/ 0 w 208"/>
                <a:gd name="T21" fmla="*/ 291 h 293"/>
                <a:gd name="T22" fmla="*/ 4 w 208"/>
                <a:gd name="T23" fmla="*/ 238 h 293"/>
                <a:gd name="T24" fmla="*/ 36 w 208"/>
                <a:gd name="T25" fmla="*/ 151 h 293"/>
                <a:gd name="T26" fmla="*/ 47 w 208"/>
                <a:gd name="T27" fmla="*/ 93 h 293"/>
                <a:gd name="T28" fmla="*/ 12 w 208"/>
                <a:gd name="T29" fmla="*/ 0 h 293"/>
                <a:gd name="T30" fmla="*/ 62 w 208"/>
                <a:gd name="T31" fmla="*/ 1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8" h="293">
                  <a:moveTo>
                    <a:pt x="62" y="16"/>
                  </a:moveTo>
                  <a:lnTo>
                    <a:pt x="103" y="112"/>
                  </a:lnTo>
                  <a:lnTo>
                    <a:pt x="77" y="173"/>
                  </a:lnTo>
                  <a:lnTo>
                    <a:pt x="130" y="144"/>
                  </a:lnTo>
                  <a:lnTo>
                    <a:pt x="161" y="150"/>
                  </a:lnTo>
                  <a:lnTo>
                    <a:pt x="191" y="102"/>
                  </a:lnTo>
                  <a:lnTo>
                    <a:pt x="208" y="147"/>
                  </a:lnTo>
                  <a:lnTo>
                    <a:pt x="173" y="259"/>
                  </a:lnTo>
                  <a:lnTo>
                    <a:pt x="106" y="257"/>
                  </a:lnTo>
                  <a:lnTo>
                    <a:pt x="72" y="293"/>
                  </a:lnTo>
                  <a:lnTo>
                    <a:pt x="0" y="291"/>
                  </a:lnTo>
                  <a:lnTo>
                    <a:pt x="4" y="238"/>
                  </a:lnTo>
                  <a:lnTo>
                    <a:pt x="36" y="151"/>
                  </a:lnTo>
                  <a:lnTo>
                    <a:pt x="47" y="93"/>
                  </a:lnTo>
                  <a:lnTo>
                    <a:pt x="12" y="0"/>
                  </a:lnTo>
                  <a:lnTo>
                    <a:pt x="62" y="16"/>
                  </a:lnTo>
                  <a:close/>
                </a:path>
              </a:pathLst>
            </a:custGeom>
            <a:solidFill>
              <a:srgbClr val="EA5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280"/>
            <p:cNvSpPr>
              <a:spLocks/>
            </p:cNvSpPr>
            <p:nvPr/>
          </p:nvSpPr>
          <p:spPr bwMode="auto">
            <a:xfrm>
              <a:off x="1339851" y="2463800"/>
              <a:ext cx="127000" cy="163512"/>
            </a:xfrm>
            <a:custGeom>
              <a:avLst/>
              <a:gdLst>
                <a:gd name="T0" fmla="*/ 69 w 160"/>
                <a:gd name="T1" fmla="*/ 47 h 208"/>
                <a:gd name="T2" fmla="*/ 98 w 160"/>
                <a:gd name="T3" fmla="*/ 106 h 208"/>
                <a:gd name="T4" fmla="*/ 160 w 160"/>
                <a:gd name="T5" fmla="*/ 92 h 208"/>
                <a:gd name="T6" fmla="*/ 152 w 160"/>
                <a:gd name="T7" fmla="*/ 165 h 208"/>
                <a:gd name="T8" fmla="*/ 104 w 160"/>
                <a:gd name="T9" fmla="*/ 208 h 208"/>
                <a:gd name="T10" fmla="*/ 24 w 160"/>
                <a:gd name="T11" fmla="*/ 205 h 208"/>
                <a:gd name="T12" fmla="*/ 37 w 160"/>
                <a:gd name="T13" fmla="*/ 141 h 208"/>
                <a:gd name="T14" fmla="*/ 30 w 160"/>
                <a:gd name="T15" fmla="*/ 80 h 208"/>
                <a:gd name="T16" fmla="*/ 0 w 160"/>
                <a:gd name="T17" fmla="*/ 0 h 208"/>
                <a:gd name="T18" fmla="*/ 3 w 160"/>
                <a:gd name="T19" fmla="*/ 2 h 208"/>
                <a:gd name="T20" fmla="*/ 11 w 160"/>
                <a:gd name="T21" fmla="*/ 7 h 208"/>
                <a:gd name="T22" fmla="*/ 23 w 160"/>
                <a:gd name="T23" fmla="*/ 14 h 208"/>
                <a:gd name="T24" fmla="*/ 36 w 160"/>
                <a:gd name="T25" fmla="*/ 22 h 208"/>
                <a:gd name="T26" fmla="*/ 48 w 160"/>
                <a:gd name="T27" fmla="*/ 30 h 208"/>
                <a:gd name="T28" fmla="*/ 59 w 160"/>
                <a:gd name="T29" fmla="*/ 37 h 208"/>
                <a:gd name="T30" fmla="*/ 67 w 160"/>
                <a:gd name="T31" fmla="*/ 44 h 208"/>
                <a:gd name="T32" fmla="*/ 69 w 160"/>
                <a:gd name="T33" fmla="*/ 4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208">
                  <a:moveTo>
                    <a:pt x="69" y="47"/>
                  </a:moveTo>
                  <a:lnTo>
                    <a:pt x="98" y="106"/>
                  </a:lnTo>
                  <a:lnTo>
                    <a:pt x="160" y="92"/>
                  </a:lnTo>
                  <a:lnTo>
                    <a:pt x="152" y="165"/>
                  </a:lnTo>
                  <a:lnTo>
                    <a:pt x="104" y="208"/>
                  </a:lnTo>
                  <a:lnTo>
                    <a:pt x="24" y="205"/>
                  </a:lnTo>
                  <a:lnTo>
                    <a:pt x="37" y="141"/>
                  </a:lnTo>
                  <a:lnTo>
                    <a:pt x="30" y="80"/>
                  </a:lnTo>
                  <a:lnTo>
                    <a:pt x="0" y="0"/>
                  </a:lnTo>
                  <a:lnTo>
                    <a:pt x="3" y="2"/>
                  </a:lnTo>
                  <a:lnTo>
                    <a:pt x="11" y="7"/>
                  </a:lnTo>
                  <a:lnTo>
                    <a:pt x="23" y="14"/>
                  </a:lnTo>
                  <a:lnTo>
                    <a:pt x="36" y="22"/>
                  </a:lnTo>
                  <a:lnTo>
                    <a:pt x="48" y="30"/>
                  </a:lnTo>
                  <a:lnTo>
                    <a:pt x="59" y="37"/>
                  </a:lnTo>
                  <a:lnTo>
                    <a:pt x="67" y="44"/>
                  </a:lnTo>
                  <a:lnTo>
                    <a:pt x="69" y="47"/>
                  </a:lnTo>
                  <a:close/>
                </a:path>
              </a:pathLst>
            </a:custGeom>
            <a:solidFill>
              <a:srgbClr val="FF8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281"/>
            <p:cNvSpPr>
              <a:spLocks/>
            </p:cNvSpPr>
            <p:nvPr/>
          </p:nvSpPr>
          <p:spPr bwMode="auto">
            <a:xfrm>
              <a:off x="990601" y="2493963"/>
              <a:ext cx="295275" cy="250825"/>
            </a:xfrm>
            <a:custGeom>
              <a:avLst/>
              <a:gdLst>
                <a:gd name="T0" fmla="*/ 7 w 372"/>
                <a:gd name="T1" fmla="*/ 0 h 315"/>
                <a:gd name="T2" fmla="*/ 44 w 372"/>
                <a:gd name="T3" fmla="*/ 81 h 315"/>
                <a:gd name="T4" fmla="*/ 85 w 372"/>
                <a:gd name="T5" fmla="*/ 69 h 315"/>
                <a:gd name="T6" fmla="*/ 107 w 372"/>
                <a:gd name="T7" fmla="*/ 27 h 315"/>
                <a:gd name="T8" fmla="*/ 157 w 372"/>
                <a:gd name="T9" fmla="*/ 78 h 315"/>
                <a:gd name="T10" fmla="*/ 146 w 372"/>
                <a:gd name="T11" fmla="*/ 128 h 315"/>
                <a:gd name="T12" fmla="*/ 198 w 372"/>
                <a:gd name="T13" fmla="*/ 72 h 315"/>
                <a:gd name="T14" fmla="*/ 271 w 372"/>
                <a:gd name="T15" fmla="*/ 74 h 315"/>
                <a:gd name="T16" fmla="*/ 290 w 372"/>
                <a:gd name="T17" fmla="*/ 111 h 315"/>
                <a:gd name="T18" fmla="*/ 313 w 372"/>
                <a:gd name="T19" fmla="*/ 156 h 315"/>
                <a:gd name="T20" fmla="*/ 358 w 372"/>
                <a:gd name="T21" fmla="*/ 98 h 315"/>
                <a:gd name="T22" fmla="*/ 372 w 372"/>
                <a:gd name="T23" fmla="*/ 161 h 315"/>
                <a:gd name="T24" fmla="*/ 351 w 372"/>
                <a:gd name="T25" fmla="*/ 231 h 315"/>
                <a:gd name="T26" fmla="*/ 309 w 372"/>
                <a:gd name="T27" fmla="*/ 315 h 315"/>
                <a:gd name="T28" fmla="*/ 265 w 372"/>
                <a:gd name="T29" fmla="*/ 200 h 315"/>
                <a:gd name="T30" fmla="*/ 222 w 372"/>
                <a:gd name="T31" fmla="*/ 150 h 315"/>
                <a:gd name="T32" fmla="*/ 205 w 372"/>
                <a:gd name="T33" fmla="*/ 201 h 315"/>
                <a:gd name="T34" fmla="*/ 71 w 372"/>
                <a:gd name="T35" fmla="*/ 173 h 315"/>
                <a:gd name="T36" fmla="*/ 8 w 372"/>
                <a:gd name="T37" fmla="*/ 127 h 315"/>
                <a:gd name="T38" fmla="*/ 0 w 372"/>
                <a:gd name="T39" fmla="*/ 65 h 315"/>
                <a:gd name="T40" fmla="*/ 7 w 372"/>
                <a:gd name="T41"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2" h="315">
                  <a:moveTo>
                    <a:pt x="7" y="0"/>
                  </a:moveTo>
                  <a:lnTo>
                    <a:pt x="44" y="81"/>
                  </a:lnTo>
                  <a:lnTo>
                    <a:pt x="85" y="69"/>
                  </a:lnTo>
                  <a:lnTo>
                    <a:pt x="107" y="27"/>
                  </a:lnTo>
                  <a:lnTo>
                    <a:pt x="157" y="78"/>
                  </a:lnTo>
                  <a:lnTo>
                    <a:pt x="146" y="128"/>
                  </a:lnTo>
                  <a:lnTo>
                    <a:pt x="198" y="72"/>
                  </a:lnTo>
                  <a:lnTo>
                    <a:pt x="271" y="74"/>
                  </a:lnTo>
                  <a:lnTo>
                    <a:pt x="290" y="111"/>
                  </a:lnTo>
                  <a:lnTo>
                    <a:pt x="313" y="156"/>
                  </a:lnTo>
                  <a:lnTo>
                    <a:pt x="358" y="98"/>
                  </a:lnTo>
                  <a:lnTo>
                    <a:pt x="372" y="161"/>
                  </a:lnTo>
                  <a:lnTo>
                    <a:pt x="351" y="231"/>
                  </a:lnTo>
                  <a:lnTo>
                    <a:pt x="309" y="315"/>
                  </a:lnTo>
                  <a:lnTo>
                    <a:pt x="265" y="200"/>
                  </a:lnTo>
                  <a:lnTo>
                    <a:pt x="222" y="150"/>
                  </a:lnTo>
                  <a:lnTo>
                    <a:pt x="205" y="201"/>
                  </a:lnTo>
                  <a:lnTo>
                    <a:pt x="71" y="173"/>
                  </a:lnTo>
                  <a:lnTo>
                    <a:pt x="8" y="127"/>
                  </a:lnTo>
                  <a:lnTo>
                    <a:pt x="0" y="65"/>
                  </a:lnTo>
                  <a:lnTo>
                    <a:pt x="7" y="0"/>
                  </a:lnTo>
                  <a:close/>
                </a:path>
              </a:pathLst>
            </a:custGeom>
            <a:solidFill>
              <a:srgbClr val="FF8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282"/>
            <p:cNvSpPr>
              <a:spLocks/>
            </p:cNvSpPr>
            <p:nvPr/>
          </p:nvSpPr>
          <p:spPr bwMode="auto">
            <a:xfrm>
              <a:off x="1298576" y="2430463"/>
              <a:ext cx="57150" cy="193675"/>
            </a:xfrm>
            <a:custGeom>
              <a:avLst/>
              <a:gdLst>
                <a:gd name="T0" fmla="*/ 0 w 73"/>
                <a:gd name="T1" fmla="*/ 0 h 243"/>
                <a:gd name="T2" fmla="*/ 45 w 73"/>
                <a:gd name="T3" fmla="*/ 47 h 243"/>
                <a:gd name="T4" fmla="*/ 73 w 73"/>
                <a:gd name="T5" fmla="*/ 142 h 243"/>
                <a:gd name="T6" fmla="*/ 58 w 73"/>
                <a:gd name="T7" fmla="*/ 211 h 243"/>
                <a:gd name="T8" fmla="*/ 30 w 73"/>
                <a:gd name="T9" fmla="*/ 243 h 243"/>
                <a:gd name="T10" fmla="*/ 37 w 73"/>
                <a:gd name="T11" fmla="*/ 152 h 243"/>
                <a:gd name="T12" fmla="*/ 20 w 73"/>
                <a:gd name="T13" fmla="*/ 68 h 243"/>
                <a:gd name="T14" fmla="*/ 17 w 73"/>
                <a:gd name="T15" fmla="*/ 57 h 243"/>
                <a:gd name="T16" fmla="*/ 13 w 73"/>
                <a:gd name="T17" fmla="*/ 34 h 243"/>
                <a:gd name="T18" fmla="*/ 7 w 73"/>
                <a:gd name="T19" fmla="*/ 11 h 243"/>
                <a:gd name="T20" fmla="*/ 0 w 73"/>
                <a:gd name="T21"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243">
                  <a:moveTo>
                    <a:pt x="0" y="0"/>
                  </a:moveTo>
                  <a:lnTo>
                    <a:pt x="45" y="47"/>
                  </a:lnTo>
                  <a:lnTo>
                    <a:pt x="73" y="142"/>
                  </a:lnTo>
                  <a:lnTo>
                    <a:pt x="58" y="211"/>
                  </a:lnTo>
                  <a:lnTo>
                    <a:pt x="30" y="243"/>
                  </a:lnTo>
                  <a:lnTo>
                    <a:pt x="37" y="152"/>
                  </a:lnTo>
                  <a:lnTo>
                    <a:pt x="20" y="68"/>
                  </a:lnTo>
                  <a:lnTo>
                    <a:pt x="17" y="57"/>
                  </a:lnTo>
                  <a:lnTo>
                    <a:pt x="13" y="34"/>
                  </a:lnTo>
                  <a:lnTo>
                    <a:pt x="7" y="11"/>
                  </a:lnTo>
                  <a:lnTo>
                    <a:pt x="0" y="0"/>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283"/>
            <p:cNvSpPr>
              <a:spLocks/>
            </p:cNvSpPr>
            <p:nvPr/>
          </p:nvSpPr>
          <p:spPr bwMode="auto">
            <a:xfrm>
              <a:off x="1089026" y="2403475"/>
              <a:ext cx="165100" cy="123825"/>
            </a:xfrm>
            <a:custGeom>
              <a:avLst/>
              <a:gdLst>
                <a:gd name="T0" fmla="*/ 111 w 208"/>
                <a:gd name="T1" fmla="*/ 0 h 157"/>
                <a:gd name="T2" fmla="*/ 188 w 208"/>
                <a:gd name="T3" fmla="*/ 37 h 157"/>
                <a:gd name="T4" fmla="*/ 208 w 208"/>
                <a:gd name="T5" fmla="*/ 103 h 157"/>
                <a:gd name="T6" fmla="*/ 197 w 208"/>
                <a:gd name="T7" fmla="*/ 157 h 157"/>
                <a:gd name="T8" fmla="*/ 136 w 208"/>
                <a:gd name="T9" fmla="*/ 144 h 157"/>
                <a:gd name="T10" fmla="*/ 59 w 208"/>
                <a:gd name="T11" fmla="*/ 112 h 157"/>
                <a:gd name="T12" fmla="*/ 26 w 208"/>
                <a:gd name="T13" fmla="*/ 87 h 157"/>
                <a:gd name="T14" fmla="*/ 6 w 208"/>
                <a:gd name="T15" fmla="*/ 65 h 157"/>
                <a:gd name="T16" fmla="*/ 0 w 208"/>
                <a:gd name="T17" fmla="*/ 46 h 157"/>
                <a:gd name="T18" fmla="*/ 6 w 208"/>
                <a:gd name="T19" fmla="*/ 32 h 157"/>
                <a:gd name="T20" fmla="*/ 21 w 208"/>
                <a:gd name="T21" fmla="*/ 21 h 157"/>
                <a:gd name="T22" fmla="*/ 45 w 208"/>
                <a:gd name="T23" fmla="*/ 12 h 157"/>
                <a:gd name="T24" fmla="*/ 75 w 208"/>
                <a:gd name="T25" fmla="*/ 5 h 157"/>
                <a:gd name="T26" fmla="*/ 111 w 208"/>
                <a:gd name="T2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157">
                  <a:moveTo>
                    <a:pt x="111" y="0"/>
                  </a:moveTo>
                  <a:lnTo>
                    <a:pt x="188" y="37"/>
                  </a:lnTo>
                  <a:lnTo>
                    <a:pt x="208" y="103"/>
                  </a:lnTo>
                  <a:lnTo>
                    <a:pt x="197" y="157"/>
                  </a:lnTo>
                  <a:lnTo>
                    <a:pt x="136" y="144"/>
                  </a:lnTo>
                  <a:lnTo>
                    <a:pt x="59" y="112"/>
                  </a:lnTo>
                  <a:lnTo>
                    <a:pt x="26" y="87"/>
                  </a:lnTo>
                  <a:lnTo>
                    <a:pt x="6" y="65"/>
                  </a:lnTo>
                  <a:lnTo>
                    <a:pt x="0" y="46"/>
                  </a:lnTo>
                  <a:lnTo>
                    <a:pt x="6" y="32"/>
                  </a:lnTo>
                  <a:lnTo>
                    <a:pt x="21" y="21"/>
                  </a:lnTo>
                  <a:lnTo>
                    <a:pt x="45" y="12"/>
                  </a:lnTo>
                  <a:lnTo>
                    <a:pt x="75" y="5"/>
                  </a:lnTo>
                  <a:lnTo>
                    <a:pt x="111" y="0"/>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284"/>
            <p:cNvSpPr>
              <a:spLocks/>
            </p:cNvSpPr>
            <p:nvPr/>
          </p:nvSpPr>
          <p:spPr bwMode="auto">
            <a:xfrm>
              <a:off x="1146176" y="2436813"/>
              <a:ext cx="65088" cy="46037"/>
            </a:xfrm>
            <a:custGeom>
              <a:avLst/>
              <a:gdLst>
                <a:gd name="T0" fmla="*/ 0 w 81"/>
                <a:gd name="T1" fmla="*/ 5 h 58"/>
                <a:gd name="T2" fmla="*/ 39 w 81"/>
                <a:gd name="T3" fmla="*/ 0 h 58"/>
                <a:gd name="T4" fmla="*/ 81 w 81"/>
                <a:gd name="T5" fmla="*/ 16 h 58"/>
                <a:gd name="T6" fmla="*/ 78 w 81"/>
                <a:gd name="T7" fmla="*/ 58 h 58"/>
                <a:gd name="T8" fmla="*/ 48 w 81"/>
                <a:gd name="T9" fmla="*/ 57 h 58"/>
                <a:gd name="T10" fmla="*/ 3 w 81"/>
                <a:gd name="T11" fmla="*/ 31 h 58"/>
                <a:gd name="T12" fmla="*/ 0 w 81"/>
                <a:gd name="T13" fmla="*/ 5 h 58"/>
              </a:gdLst>
              <a:ahLst/>
              <a:cxnLst>
                <a:cxn ang="0">
                  <a:pos x="T0" y="T1"/>
                </a:cxn>
                <a:cxn ang="0">
                  <a:pos x="T2" y="T3"/>
                </a:cxn>
                <a:cxn ang="0">
                  <a:pos x="T4" y="T5"/>
                </a:cxn>
                <a:cxn ang="0">
                  <a:pos x="T6" y="T7"/>
                </a:cxn>
                <a:cxn ang="0">
                  <a:pos x="T8" y="T9"/>
                </a:cxn>
                <a:cxn ang="0">
                  <a:pos x="T10" y="T11"/>
                </a:cxn>
                <a:cxn ang="0">
                  <a:pos x="T12" y="T13"/>
                </a:cxn>
              </a:cxnLst>
              <a:rect l="0" t="0" r="r" b="b"/>
              <a:pathLst>
                <a:path w="81" h="58">
                  <a:moveTo>
                    <a:pt x="0" y="5"/>
                  </a:moveTo>
                  <a:lnTo>
                    <a:pt x="39" y="0"/>
                  </a:lnTo>
                  <a:lnTo>
                    <a:pt x="81" y="16"/>
                  </a:lnTo>
                  <a:lnTo>
                    <a:pt x="78" y="58"/>
                  </a:lnTo>
                  <a:lnTo>
                    <a:pt x="48" y="57"/>
                  </a:lnTo>
                  <a:lnTo>
                    <a:pt x="3" y="31"/>
                  </a:lnTo>
                  <a:lnTo>
                    <a:pt x="0" y="5"/>
                  </a:lnTo>
                  <a:close/>
                </a:path>
              </a:pathLst>
            </a:custGeom>
            <a:solidFill>
              <a:srgbClr val="FF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285"/>
            <p:cNvSpPr>
              <a:spLocks/>
            </p:cNvSpPr>
            <p:nvPr/>
          </p:nvSpPr>
          <p:spPr bwMode="auto">
            <a:xfrm>
              <a:off x="1116013" y="2663825"/>
              <a:ext cx="261938" cy="179387"/>
            </a:xfrm>
            <a:custGeom>
              <a:avLst/>
              <a:gdLst>
                <a:gd name="T0" fmla="*/ 223 w 330"/>
                <a:gd name="T1" fmla="*/ 43 h 227"/>
                <a:gd name="T2" fmla="*/ 202 w 330"/>
                <a:gd name="T3" fmla="*/ 99 h 227"/>
                <a:gd name="T4" fmla="*/ 175 w 330"/>
                <a:gd name="T5" fmla="*/ 145 h 227"/>
                <a:gd name="T6" fmla="*/ 156 w 330"/>
                <a:gd name="T7" fmla="*/ 187 h 227"/>
                <a:gd name="T8" fmla="*/ 115 w 330"/>
                <a:gd name="T9" fmla="*/ 164 h 227"/>
                <a:gd name="T10" fmla="*/ 72 w 330"/>
                <a:gd name="T11" fmla="*/ 124 h 227"/>
                <a:gd name="T12" fmla="*/ 0 w 330"/>
                <a:gd name="T13" fmla="*/ 123 h 227"/>
                <a:gd name="T14" fmla="*/ 10 w 330"/>
                <a:gd name="T15" fmla="*/ 161 h 227"/>
                <a:gd name="T16" fmla="*/ 96 w 330"/>
                <a:gd name="T17" fmla="*/ 189 h 227"/>
                <a:gd name="T18" fmla="*/ 148 w 330"/>
                <a:gd name="T19" fmla="*/ 227 h 227"/>
                <a:gd name="T20" fmla="*/ 178 w 330"/>
                <a:gd name="T21" fmla="*/ 196 h 227"/>
                <a:gd name="T22" fmla="*/ 194 w 330"/>
                <a:gd name="T23" fmla="*/ 158 h 227"/>
                <a:gd name="T24" fmla="*/ 193 w 330"/>
                <a:gd name="T25" fmla="*/ 207 h 227"/>
                <a:gd name="T26" fmla="*/ 236 w 330"/>
                <a:gd name="T27" fmla="*/ 184 h 227"/>
                <a:gd name="T28" fmla="*/ 265 w 330"/>
                <a:gd name="T29" fmla="*/ 177 h 227"/>
                <a:gd name="T30" fmla="*/ 302 w 330"/>
                <a:gd name="T31" fmla="*/ 175 h 227"/>
                <a:gd name="T32" fmla="*/ 330 w 330"/>
                <a:gd name="T33" fmla="*/ 148 h 227"/>
                <a:gd name="T34" fmla="*/ 267 w 330"/>
                <a:gd name="T35" fmla="*/ 145 h 227"/>
                <a:gd name="T36" fmla="*/ 199 w 330"/>
                <a:gd name="T37" fmla="*/ 136 h 227"/>
                <a:gd name="T38" fmla="*/ 216 w 330"/>
                <a:gd name="T39" fmla="*/ 98 h 227"/>
                <a:gd name="T40" fmla="*/ 236 w 330"/>
                <a:gd name="T41" fmla="*/ 0 h 227"/>
                <a:gd name="T42" fmla="*/ 223 w 330"/>
                <a:gd name="T43" fmla="*/ 4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0" h="227">
                  <a:moveTo>
                    <a:pt x="223" y="43"/>
                  </a:moveTo>
                  <a:lnTo>
                    <a:pt x="202" y="99"/>
                  </a:lnTo>
                  <a:lnTo>
                    <a:pt x="175" y="145"/>
                  </a:lnTo>
                  <a:lnTo>
                    <a:pt x="156" y="187"/>
                  </a:lnTo>
                  <a:lnTo>
                    <a:pt x="115" y="164"/>
                  </a:lnTo>
                  <a:lnTo>
                    <a:pt x="72" y="124"/>
                  </a:lnTo>
                  <a:lnTo>
                    <a:pt x="0" y="123"/>
                  </a:lnTo>
                  <a:lnTo>
                    <a:pt x="10" y="161"/>
                  </a:lnTo>
                  <a:lnTo>
                    <a:pt x="96" y="189"/>
                  </a:lnTo>
                  <a:lnTo>
                    <a:pt x="148" y="227"/>
                  </a:lnTo>
                  <a:lnTo>
                    <a:pt x="178" y="196"/>
                  </a:lnTo>
                  <a:lnTo>
                    <a:pt x="194" y="158"/>
                  </a:lnTo>
                  <a:lnTo>
                    <a:pt x="193" y="207"/>
                  </a:lnTo>
                  <a:lnTo>
                    <a:pt x="236" y="184"/>
                  </a:lnTo>
                  <a:lnTo>
                    <a:pt x="265" y="177"/>
                  </a:lnTo>
                  <a:lnTo>
                    <a:pt x="302" y="175"/>
                  </a:lnTo>
                  <a:lnTo>
                    <a:pt x="330" y="148"/>
                  </a:lnTo>
                  <a:lnTo>
                    <a:pt x="267" y="145"/>
                  </a:lnTo>
                  <a:lnTo>
                    <a:pt x="199" y="136"/>
                  </a:lnTo>
                  <a:lnTo>
                    <a:pt x="216" y="98"/>
                  </a:lnTo>
                  <a:lnTo>
                    <a:pt x="236" y="0"/>
                  </a:lnTo>
                  <a:lnTo>
                    <a:pt x="223" y="43"/>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286"/>
            <p:cNvSpPr>
              <a:spLocks/>
            </p:cNvSpPr>
            <p:nvPr/>
          </p:nvSpPr>
          <p:spPr bwMode="auto">
            <a:xfrm>
              <a:off x="1273176" y="2344738"/>
              <a:ext cx="53975" cy="114300"/>
            </a:xfrm>
            <a:custGeom>
              <a:avLst/>
              <a:gdLst>
                <a:gd name="T0" fmla="*/ 24 w 69"/>
                <a:gd name="T1" fmla="*/ 20 h 145"/>
                <a:gd name="T2" fmla="*/ 0 w 69"/>
                <a:gd name="T3" fmla="*/ 56 h 145"/>
                <a:gd name="T4" fmla="*/ 1 w 69"/>
                <a:gd name="T5" fmla="*/ 107 h 145"/>
                <a:gd name="T6" fmla="*/ 22 w 69"/>
                <a:gd name="T7" fmla="*/ 145 h 145"/>
                <a:gd name="T8" fmla="*/ 56 w 69"/>
                <a:gd name="T9" fmla="*/ 118 h 145"/>
                <a:gd name="T10" fmla="*/ 17 w 69"/>
                <a:gd name="T11" fmla="*/ 88 h 145"/>
                <a:gd name="T12" fmla="*/ 69 w 69"/>
                <a:gd name="T13" fmla="*/ 0 h 145"/>
                <a:gd name="T14" fmla="*/ 67 w 69"/>
                <a:gd name="T15" fmla="*/ 0 h 145"/>
                <a:gd name="T16" fmla="*/ 61 w 69"/>
                <a:gd name="T17" fmla="*/ 3 h 145"/>
                <a:gd name="T18" fmla="*/ 54 w 69"/>
                <a:gd name="T19" fmla="*/ 5 h 145"/>
                <a:gd name="T20" fmla="*/ 45 w 69"/>
                <a:gd name="T21" fmla="*/ 7 h 145"/>
                <a:gd name="T22" fmla="*/ 37 w 69"/>
                <a:gd name="T23" fmla="*/ 11 h 145"/>
                <a:gd name="T24" fmla="*/ 30 w 69"/>
                <a:gd name="T25" fmla="*/ 14 h 145"/>
                <a:gd name="T26" fmla="*/ 25 w 69"/>
                <a:gd name="T27" fmla="*/ 18 h 145"/>
                <a:gd name="T28" fmla="*/ 24 w 69"/>
                <a:gd name="T29" fmla="*/ 2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45">
                  <a:moveTo>
                    <a:pt x="24" y="20"/>
                  </a:moveTo>
                  <a:lnTo>
                    <a:pt x="0" y="56"/>
                  </a:lnTo>
                  <a:lnTo>
                    <a:pt x="1" y="107"/>
                  </a:lnTo>
                  <a:lnTo>
                    <a:pt x="22" y="145"/>
                  </a:lnTo>
                  <a:lnTo>
                    <a:pt x="56" y="118"/>
                  </a:lnTo>
                  <a:lnTo>
                    <a:pt x="17" y="88"/>
                  </a:lnTo>
                  <a:lnTo>
                    <a:pt x="69" y="0"/>
                  </a:lnTo>
                  <a:lnTo>
                    <a:pt x="67" y="0"/>
                  </a:lnTo>
                  <a:lnTo>
                    <a:pt x="61" y="3"/>
                  </a:lnTo>
                  <a:lnTo>
                    <a:pt x="54" y="5"/>
                  </a:lnTo>
                  <a:lnTo>
                    <a:pt x="45" y="7"/>
                  </a:lnTo>
                  <a:lnTo>
                    <a:pt x="37" y="11"/>
                  </a:lnTo>
                  <a:lnTo>
                    <a:pt x="30" y="14"/>
                  </a:lnTo>
                  <a:lnTo>
                    <a:pt x="25" y="18"/>
                  </a:lnTo>
                  <a:lnTo>
                    <a:pt x="24" y="20"/>
                  </a:lnTo>
                  <a:close/>
                </a:path>
              </a:pathLst>
            </a:custGeom>
            <a:solidFill>
              <a:srgbClr val="443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287"/>
            <p:cNvSpPr>
              <a:spLocks/>
            </p:cNvSpPr>
            <p:nvPr/>
          </p:nvSpPr>
          <p:spPr bwMode="auto">
            <a:xfrm>
              <a:off x="996951" y="2465388"/>
              <a:ext cx="285750" cy="230187"/>
            </a:xfrm>
            <a:custGeom>
              <a:avLst/>
              <a:gdLst>
                <a:gd name="T0" fmla="*/ 25 w 360"/>
                <a:gd name="T1" fmla="*/ 0 h 291"/>
                <a:gd name="T2" fmla="*/ 22 w 360"/>
                <a:gd name="T3" fmla="*/ 42 h 291"/>
                <a:gd name="T4" fmla="*/ 49 w 360"/>
                <a:gd name="T5" fmla="*/ 68 h 291"/>
                <a:gd name="T6" fmla="*/ 93 w 360"/>
                <a:gd name="T7" fmla="*/ 43 h 291"/>
                <a:gd name="T8" fmla="*/ 121 w 360"/>
                <a:gd name="T9" fmla="*/ 49 h 291"/>
                <a:gd name="T10" fmla="*/ 170 w 360"/>
                <a:gd name="T11" fmla="*/ 97 h 291"/>
                <a:gd name="T12" fmla="*/ 195 w 360"/>
                <a:gd name="T13" fmla="*/ 81 h 291"/>
                <a:gd name="T14" fmla="*/ 264 w 360"/>
                <a:gd name="T15" fmla="*/ 91 h 291"/>
                <a:gd name="T16" fmla="*/ 309 w 360"/>
                <a:gd name="T17" fmla="*/ 142 h 291"/>
                <a:gd name="T18" fmla="*/ 354 w 360"/>
                <a:gd name="T19" fmla="*/ 131 h 291"/>
                <a:gd name="T20" fmla="*/ 360 w 360"/>
                <a:gd name="T21" fmla="*/ 178 h 291"/>
                <a:gd name="T22" fmla="*/ 352 w 360"/>
                <a:gd name="T23" fmla="*/ 215 h 291"/>
                <a:gd name="T24" fmla="*/ 333 w 360"/>
                <a:gd name="T25" fmla="*/ 291 h 291"/>
                <a:gd name="T26" fmla="*/ 341 w 360"/>
                <a:gd name="T27" fmla="*/ 208 h 291"/>
                <a:gd name="T28" fmla="*/ 289 w 360"/>
                <a:gd name="T29" fmla="*/ 198 h 291"/>
                <a:gd name="T30" fmla="*/ 260 w 360"/>
                <a:gd name="T31" fmla="*/ 170 h 291"/>
                <a:gd name="T32" fmla="*/ 207 w 360"/>
                <a:gd name="T33" fmla="*/ 143 h 291"/>
                <a:gd name="T34" fmla="*/ 176 w 360"/>
                <a:gd name="T35" fmla="*/ 170 h 291"/>
                <a:gd name="T36" fmla="*/ 134 w 360"/>
                <a:gd name="T37" fmla="*/ 174 h 291"/>
                <a:gd name="T38" fmla="*/ 129 w 360"/>
                <a:gd name="T39" fmla="*/ 135 h 291"/>
                <a:gd name="T40" fmla="*/ 97 w 360"/>
                <a:gd name="T41" fmla="*/ 130 h 291"/>
                <a:gd name="T42" fmla="*/ 54 w 360"/>
                <a:gd name="T43" fmla="*/ 133 h 291"/>
                <a:gd name="T44" fmla="*/ 9 w 360"/>
                <a:gd name="T45" fmla="*/ 82 h 291"/>
                <a:gd name="T46" fmla="*/ 0 w 360"/>
                <a:gd name="T47" fmla="*/ 45 h 291"/>
                <a:gd name="T48" fmla="*/ 25 w 360"/>
                <a:gd name="T4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291">
                  <a:moveTo>
                    <a:pt x="25" y="0"/>
                  </a:moveTo>
                  <a:lnTo>
                    <a:pt x="22" y="42"/>
                  </a:lnTo>
                  <a:lnTo>
                    <a:pt x="49" y="68"/>
                  </a:lnTo>
                  <a:lnTo>
                    <a:pt x="93" y="43"/>
                  </a:lnTo>
                  <a:lnTo>
                    <a:pt x="121" y="49"/>
                  </a:lnTo>
                  <a:lnTo>
                    <a:pt x="170" y="97"/>
                  </a:lnTo>
                  <a:lnTo>
                    <a:pt x="195" y="81"/>
                  </a:lnTo>
                  <a:lnTo>
                    <a:pt x="264" y="91"/>
                  </a:lnTo>
                  <a:lnTo>
                    <a:pt x="309" y="142"/>
                  </a:lnTo>
                  <a:lnTo>
                    <a:pt x="354" y="131"/>
                  </a:lnTo>
                  <a:lnTo>
                    <a:pt x="360" y="178"/>
                  </a:lnTo>
                  <a:lnTo>
                    <a:pt x="352" y="215"/>
                  </a:lnTo>
                  <a:lnTo>
                    <a:pt x="333" y="291"/>
                  </a:lnTo>
                  <a:lnTo>
                    <a:pt x="341" y="208"/>
                  </a:lnTo>
                  <a:lnTo>
                    <a:pt x="289" y="198"/>
                  </a:lnTo>
                  <a:lnTo>
                    <a:pt x="260" y="170"/>
                  </a:lnTo>
                  <a:lnTo>
                    <a:pt x="207" y="143"/>
                  </a:lnTo>
                  <a:lnTo>
                    <a:pt x="176" y="170"/>
                  </a:lnTo>
                  <a:lnTo>
                    <a:pt x="134" y="174"/>
                  </a:lnTo>
                  <a:lnTo>
                    <a:pt x="129" y="135"/>
                  </a:lnTo>
                  <a:lnTo>
                    <a:pt x="97" y="130"/>
                  </a:lnTo>
                  <a:lnTo>
                    <a:pt x="54" y="133"/>
                  </a:lnTo>
                  <a:lnTo>
                    <a:pt x="9" y="82"/>
                  </a:lnTo>
                  <a:lnTo>
                    <a:pt x="0" y="45"/>
                  </a:lnTo>
                  <a:lnTo>
                    <a:pt x="25" y="0"/>
                  </a:lnTo>
                  <a:close/>
                </a:path>
              </a:pathLst>
            </a:custGeom>
            <a:solidFill>
              <a:srgbClr val="FF8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288"/>
            <p:cNvSpPr>
              <a:spLocks/>
            </p:cNvSpPr>
            <p:nvPr/>
          </p:nvSpPr>
          <p:spPr bwMode="auto">
            <a:xfrm>
              <a:off x="1309688" y="2439988"/>
              <a:ext cx="166688" cy="128587"/>
            </a:xfrm>
            <a:custGeom>
              <a:avLst/>
              <a:gdLst>
                <a:gd name="T0" fmla="*/ 32 w 211"/>
                <a:gd name="T1" fmla="*/ 28 h 162"/>
                <a:gd name="T2" fmla="*/ 82 w 211"/>
                <a:gd name="T3" fmla="*/ 76 h 162"/>
                <a:gd name="T4" fmla="*/ 117 w 211"/>
                <a:gd name="T5" fmla="*/ 147 h 162"/>
                <a:gd name="T6" fmla="*/ 146 w 211"/>
                <a:gd name="T7" fmla="*/ 152 h 162"/>
                <a:gd name="T8" fmla="*/ 191 w 211"/>
                <a:gd name="T9" fmla="*/ 162 h 162"/>
                <a:gd name="T10" fmla="*/ 202 w 211"/>
                <a:gd name="T11" fmla="*/ 149 h 162"/>
                <a:gd name="T12" fmla="*/ 207 w 211"/>
                <a:gd name="T13" fmla="*/ 136 h 162"/>
                <a:gd name="T14" fmla="*/ 210 w 211"/>
                <a:gd name="T15" fmla="*/ 127 h 162"/>
                <a:gd name="T16" fmla="*/ 211 w 211"/>
                <a:gd name="T17" fmla="*/ 124 h 162"/>
                <a:gd name="T18" fmla="*/ 193 w 211"/>
                <a:gd name="T19" fmla="*/ 65 h 162"/>
                <a:gd name="T20" fmla="*/ 160 w 211"/>
                <a:gd name="T21" fmla="*/ 20 h 162"/>
                <a:gd name="T22" fmla="*/ 165 w 211"/>
                <a:gd name="T23" fmla="*/ 84 h 162"/>
                <a:gd name="T24" fmla="*/ 94 w 211"/>
                <a:gd name="T25" fmla="*/ 53 h 162"/>
                <a:gd name="T26" fmla="*/ 48 w 211"/>
                <a:gd name="T27" fmla="*/ 9 h 162"/>
                <a:gd name="T28" fmla="*/ 0 w 211"/>
                <a:gd name="T29" fmla="*/ 0 h 162"/>
                <a:gd name="T30" fmla="*/ 32 w 211"/>
                <a:gd name="T31" fmla="*/ 2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1" h="162">
                  <a:moveTo>
                    <a:pt x="32" y="28"/>
                  </a:moveTo>
                  <a:lnTo>
                    <a:pt x="82" y="76"/>
                  </a:lnTo>
                  <a:lnTo>
                    <a:pt x="117" y="147"/>
                  </a:lnTo>
                  <a:lnTo>
                    <a:pt x="146" y="152"/>
                  </a:lnTo>
                  <a:lnTo>
                    <a:pt x="191" y="162"/>
                  </a:lnTo>
                  <a:lnTo>
                    <a:pt x="202" y="149"/>
                  </a:lnTo>
                  <a:lnTo>
                    <a:pt x="207" y="136"/>
                  </a:lnTo>
                  <a:lnTo>
                    <a:pt x="210" y="127"/>
                  </a:lnTo>
                  <a:lnTo>
                    <a:pt x="211" y="124"/>
                  </a:lnTo>
                  <a:lnTo>
                    <a:pt x="193" y="65"/>
                  </a:lnTo>
                  <a:lnTo>
                    <a:pt x="160" y="20"/>
                  </a:lnTo>
                  <a:lnTo>
                    <a:pt x="165" y="84"/>
                  </a:lnTo>
                  <a:lnTo>
                    <a:pt x="94" y="53"/>
                  </a:lnTo>
                  <a:lnTo>
                    <a:pt x="48" y="9"/>
                  </a:lnTo>
                  <a:lnTo>
                    <a:pt x="0" y="0"/>
                  </a:lnTo>
                  <a:lnTo>
                    <a:pt x="32" y="28"/>
                  </a:lnTo>
                  <a:close/>
                </a:path>
              </a:pathLst>
            </a:custGeom>
            <a:solidFill>
              <a:srgbClr val="FF8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289"/>
            <p:cNvSpPr>
              <a:spLocks/>
            </p:cNvSpPr>
            <p:nvPr/>
          </p:nvSpPr>
          <p:spPr bwMode="auto">
            <a:xfrm>
              <a:off x="982663" y="2506663"/>
              <a:ext cx="312738" cy="247650"/>
            </a:xfrm>
            <a:custGeom>
              <a:avLst/>
              <a:gdLst>
                <a:gd name="T0" fmla="*/ 37 w 396"/>
                <a:gd name="T1" fmla="*/ 65 h 313"/>
                <a:gd name="T2" fmla="*/ 91 w 396"/>
                <a:gd name="T3" fmla="*/ 131 h 313"/>
                <a:gd name="T4" fmla="*/ 168 w 396"/>
                <a:gd name="T5" fmla="*/ 150 h 313"/>
                <a:gd name="T6" fmla="*/ 211 w 396"/>
                <a:gd name="T7" fmla="*/ 142 h 313"/>
                <a:gd name="T8" fmla="*/ 235 w 396"/>
                <a:gd name="T9" fmla="*/ 130 h 313"/>
                <a:gd name="T10" fmla="*/ 280 w 396"/>
                <a:gd name="T11" fmla="*/ 156 h 313"/>
                <a:gd name="T12" fmla="*/ 306 w 396"/>
                <a:gd name="T13" fmla="*/ 215 h 313"/>
                <a:gd name="T14" fmla="*/ 350 w 396"/>
                <a:gd name="T15" fmla="*/ 187 h 313"/>
                <a:gd name="T16" fmla="*/ 382 w 396"/>
                <a:gd name="T17" fmla="*/ 155 h 313"/>
                <a:gd name="T18" fmla="*/ 396 w 396"/>
                <a:gd name="T19" fmla="*/ 171 h 313"/>
                <a:gd name="T20" fmla="*/ 381 w 396"/>
                <a:gd name="T21" fmla="*/ 240 h 313"/>
                <a:gd name="T22" fmla="*/ 343 w 396"/>
                <a:gd name="T23" fmla="*/ 313 h 313"/>
                <a:gd name="T24" fmla="*/ 320 w 396"/>
                <a:gd name="T25" fmla="*/ 296 h 313"/>
                <a:gd name="T26" fmla="*/ 276 w 396"/>
                <a:gd name="T27" fmla="*/ 261 h 313"/>
                <a:gd name="T28" fmla="*/ 233 w 396"/>
                <a:gd name="T29" fmla="*/ 226 h 313"/>
                <a:gd name="T30" fmla="*/ 183 w 396"/>
                <a:gd name="T31" fmla="*/ 204 h 313"/>
                <a:gd name="T32" fmla="*/ 105 w 396"/>
                <a:gd name="T33" fmla="*/ 188 h 313"/>
                <a:gd name="T34" fmla="*/ 37 w 396"/>
                <a:gd name="T35" fmla="*/ 149 h 313"/>
                <a:gd name="T36" fmla="*/ 0 w 396"/>
                <a:gd name="T37" fmla="*/ 82 h 313"/>
                <a:gd name="T38" fmla="*/ 13 w 396"/>
                <a:gd name="T39" fmla="*/ 0 h 313"/>
                <a:gd name="T40" fmla="*/ 37 w 396"/>
                <a:gd name="T41" fmla="*/ 6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6" h="313">
                  <a:moveTo>
                    <a:pt x="37" y="65"/>
                  </a:moveTo>
                  <a:lnTo>
                    <a:pt x="91" y="131"/>
                  </a:lnTo>
                  <a:lnTo>
                    <a:pt x="168" y="150"/>
                  </a:lnTo>
                  <a:lnTo>
                    <a:pt x="211" y="142"/>
                  </a:lnTo>
                  <a:lnTo>
                    <a:pt x="235" y="130"/>
                  </a:lnTo>
                  <a:lnTo>
                    <a:pt x="280" y="156"/>
                  </a:lnTo>
                  <a:lnTo>
                    <a:pt x="306" y="215"/>
                  </a:lnTo>
                  <a:lnTo>
                    <a:pt x="350" y="187"/>
                  </a:lnTo>
                  <a:lnTo>
                    <a:pt x="382" y="155"/>
                  </a:lnTo>
                  <a:lnTo>
                    <a:pt x="396" y="171"/>
                  </a:lnTo>
                  <a:lnTo>
                    <a:pt x="381" y="240"/>
                  </a:lnTo>
                  <a:lnTo>
                    <a:pt x="343" y="313"/>
                  </a:lnTo>
                  <a:lnTo>
                    <a:pt x="320" y="296"/>
                  </a:lnTo>
                  <a:lnTo>
                    <a:pt x="276" y="261"/>
                  </a:lnTo>
                  <a:lnTo>
                    <a:pt x="233" y="226"/>
                  </a:lnTo>
                  <a:lnTo>
                    <a:pt x="183" y="204"/>
                  </a:lnTo>
                  <a:lnTo>
                    <a:pt x="105" y="188"/>
                  </a:lnTo>
                  <a:lnTo>
                    <a:pt x="37" y="149"/>
                  </a:lnTo>
                  <a:lnTo>
                    <a:pt x="0" y="82"/>
                  </a:lnTo>
                  <a:lnTo>
                    <a:pt x="13" y="0"/>
                  </a:lnTo>
                  <a:lnTo>
                    <a:pt x="37" y="65"/>
                  </a:lnTo>
                  <a:close/>
                </a:path>
              </a:pathLst>
            </a:custGeom>
            <a:solidFill>
              <a:srgbClr val="EA5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290"/>
            <p:cNvSpPr>
              <a:spLocks/>
            </p:cNvSpPr>
            <p:nvPr/>
          </p:nvSpPr>
          <p:spPr bwMode="auto">
            <a:xfrm>
              <a:off x="1276351" y="2439988"/>
              <a:ext cx="39688" cy="269875"/>
            </a:xfrm>
            <a:custGeom>
              <a:avLst/>
              <a:gdLst>
                <a:gd name="T0" fmla="*/ 0 w 50"/>
                <a:gd name="T1" fmla="*/ 0 h 339"/>
                <a:gd name="T2" fmla="*/ 10 w 50"/>
                <a:gd name="T3" fmla="*/ 35 h 339"/>
                <a:gd name="T4" fmla="*/ 19 w 50"/>
                <a:gd name="T5" fmla="*/ 64 h 339"/>
                <a:gd name="T6" fmla="*/ 27 w 50"/>
                <a:gd name="T7" fmla="*/ 89 h 339"/>
                <a:gd name="T8" fmla="*/ 32 w 50"/>
                <a:gd name="T9" fmla="*/ 113 h 339"/>
                <a:gd name="T10" fmla="*/ 34 w 50"/>
                <a:gd name="T11" fmla="*/ 136 h 339"/>
                <a:gd name="T12" fmla="*/ 33 w 50"/>
                <a:gd name="T13" fmla="*/ 162 h 339"/>
                <a:gd name="T14" fmla="*/ 28 w 50"/>
                <a:gd name="T15" fmla="*/ 190 h 339"/>
                <a:gd name="T16" fmla="*/ 18 w 50"/>
                <a:gd name="T17" fmla="*/ 224 h 339"/>
                <a:gd name="T18" fmla="*/ 3 w 50"/>
                <a:gd name="T19" fmla="*/ 339 h 339"/>
                <a:gd name="T20" fmla="*/ 40 w 50"/>
                <a:gd name="T21" fmla="*/ 241 h 339"/>
                <a:gd name="T22" fmla="*/ 50 w 50"/>
                <a:gd name="T23" fmla="*/ 179 h 339"/>
                <a:gd name="T24" fmla="*/ 50 w 50"/>
                <a:gd name="T25" fmla="*/ 121 h 339"/>
                <a:gd name="T26" fmla="*/ 42 w 50"/>
                <a:gd name="T27" fmla="*/ 64 h 339"/>
                <a:gd name="T28" fmla="*/ 26 w 50"/>
                <a:gd name="T29" fmla="*/ 1 h 339"/>
                <a:gd name="T30" fmla="*/ 0 w 50"/>
                <a:gd name="T31"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39">
                  <a:moveTo>
                    <a:pt x="0" y="0"/>
                  </a:moveTo>
                  <a:lnTo>
                    <a:pt x="10" y="35"/>
                  </a:lnTo>
                  <a:lnTo>
                    <a:pt x="19" y="64"/>
                  </a:lnTo>
                  <a:lnTo>
                    <a:pt x="27" y="89"/>
                  </a:lnTo>
                  <a:lnTo>
                    <a:pt x="32" y="113"/>
                  </a:lnTo>
                  <a:lnTo>
                    <a:pt x="34" y="136"/>
                  </a:lnTo>
                  <a:lnTo>
                    <a:pt x="33" y="162"/>
                  </a:lnTo>
                  <a:lnTo>
                    <a:pt x="28" y="190"/>
                  </a:lnTo>
                  <a:lnTo>
                    <a:pt x="18" y="224"/>
                  </a:lnTo>
                  <a:lnTo>
                    <a:pt x="3" y="339"/>
                  </a:lnTo>
                  <a:lnTo>
                    <a:pt x="40" y="241"/>
                  </a:lnTo>
                  <a:lnTo>
                    <a:pt x="50" y="179"/>
                  </a:lnTo>
                  <a:lnTo>
                    <a:pt x="50" y="121"/>
                  </a:lnTo>
                  <a:lnTo>
                    <a:pt x="42" y="64"/>
                  </a:lnTo>
                  <a:lnTo>
                    <a:pt x="26" y="1"/>
                  </a:lnTo>
                  <a:lnTo>
                    <a:pt x="0" y="0"/>
                  </a:lnTo>
                  <a:close/>
                </a:path>
              </a:pathLst>
            </a:custGeom>
            <a:solidFill>
              <a:srgbClr val="EA5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291"/>
            <p:cNvSpPr>
              <a:spLocks/>
            </p:cNvSpPr>
            <p:nvPr/>
          </p:nvSpPr>
          <p:spPr bwMode="auto">
            <a:xfrm>
              <a:off x="946151" y="1630363"/>
              <a:ext cx="601663" cy="339725"/>
            </a:xfrm>
            <a:custGeom>
              <a:avLst/>
              <a:gdLst>
                <a:gd name="T0" fmla="*/ 241 w 758"/>
                <a:gd name="T1" fmla="*/ 152 h 428"/>
                <a:gd name="T2" fmla="*/ 356 w 758"/>
                <a:gd name="T3" fmla="*/ 274 h 428"/>
                <a:gd name="T4" fmla="*/ 467 w 758"/>
                <a:gd name="T5" fmla="*/ 331 h 428"/>
                <a:gd name="T6" fmla="*/ 636 w 758"/>
                <a:gd name="T7" fmla="*/ 382 h 428"/>
                <a:gd name="T8" fmla="*/ 758 w 758"/>
                <a:gd name="T9" fmla="*/ 428 h 428"/>
                <a:gd name="T10" fmla="*/ 682 w 758"/>
                <a:gd name="T11" fmla="*/ 306 h 428"/>
                <a:gd name="T12" fmla="*/ 580 w 758"/>
                <a:gd name="T13" fmla="*/ 186 h 428"/>
                <a:gd name="T14" fmla="*/ 417 w 758"/>
                <a:gd name="T15" fmla="*/ 128 h 428"/>
                <a:gd name="T16" fmla="*/ 232 w 758"/>
                <a:gd name="T17" fmla="*/ 0 h 428"/>
                <a:gd name="T18" fmla="*/ 0 w 758"/>
                <a:gd name="T19" fmla="*/ 17 h 428"/>
                <a:gd name="T20" fmla="*/ 3 w 758"/>
                <a:gd name="T21" fmla="*/ 18 h 428"/>
                <a:gd name="T22" fmla="*/ 11 w 758"/>
                <a:gd name="T23" fmla="*/ 23 h 428"/>
                <a:gd name="T24" fmla="*/ 23 w 758"/>
                <a:gd name="T25" fmla="*/ 30 h 428"/>
                <a:gd name="T26" fmla="*/ 40 w 758"/>
                <a:gd name="T27" fmla="*/ 38 h 428"/>
                <a:gd name="T28" fmla="*/ 58 w 758"/>
                <a:gd name="T29" fmla="*/ 48 h 428"/>
                <a:gd name="T30" fmla="*/ 80 w 758"/>
                <a:gd name="T31" fmla="*/ 60 h 428"/>
                <a:gd name="T32" fmla="*/ 102 w 758"/>
                <a:gd name="T33" fmla="*/ 73 h 428"/>
                <a:gd name="T34" fmla="*/ 125 w 758"/>
                <a:gd name="T35" fmla="*/ 85 h 428"/>
                <a:gd name="T36" fmla="*/ 148 w 758"/>
                <a:gd name="T37" fmla="*/ 98 h 428"/>
                <a:gd name="T38" fmla="*/ 170 w 758"/>
                <a:gd name="T39" fmla="*/ 110 h 428"/>
                <a:gd name="T40" fmla="*/ 190 w 758"/>
                <a:gd name="T41" fmla="*/ 121 h 428"/>
                <a:gd name="T42" fmla="*/ 208 w 758"/>
                <a:gd name="T43" fmla="*/ 131 h 428"/>
                <a:gd name="T44" fmla="*/ 223 w 758"/>
                <a:gd name="T45" fmla="*/ 141 h 428"/>
                <a:gd name="T46" fmla="*/ 234 w 758"/>
                <a:gd name="T47" fmla="*/ 146 h 428"/>
                <a:gd name="T48" fmla="*/ 240 w 758"/>
                <a:gd name="T49" fmla="*/ 151 h 428"/>
                <a:gd name="T50" fmla="*/ 241 w 758"/>
                <a:gd name="T51" fmla="*/ 152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8" h="428">
                  <a:moveTo>
                    <a:pt x="241" y="152"/>
                  </a:moveTo>
                  <a:lnTo>
                    <a:pt x="356" y="274"/>
                  </a:lnTo>
                  <a:lnTo>
                    <a:pt x="467" y="331"/>
                  </a:lnTo>
                  <a:lnTo>
                    <a:pt x="636" y="382"/>
                  </a:lnTo>
                  <a:lnTo>
                    <a:pt x="758" y="428"/>
                  </a:lnTo>
                  <a:lnTo>
                    <a:pt x="682" y="306"/>
                  </a:lnTo>
                  <a:lnTo>
                    <a:pt x="580" y="186"/>
                  </a:lnTo>
                  <a:lnTo>
                    <a:pt x="417" y="128"/>
                  </a:lnTo>
                  <a:lnTo>
                    <a:pt x="232" y="0"/>
                  </a:lnTo>
                  <a:lnTo>
                    <a:pt x="0" y="17"/>
                  </a:lnTo>
                  <a:lnTo>
                    <a:pt x="3" y="18"/>
                  </a:lnTo>
                  <a:lnTo>
                    <a:pt x="11" y="23"/>
                  </a:lnTo>
                  <a:lnTo>
                    <a:pt x="23" y="30"/>
                  </a:lnTo>
                  <a:lnTo>
                    <a:pt x="40" y="38"/>
                  </a:lnTo>
                  <a:lnTo>
                    <a:pt x="58" y="48"/>
                  </a:lnTo>
                  <a:lnTo>
                    <a:pt x="80" y="60"/>
                  </a:lnTo>
                  <a:lnTo>
                    <a:pt x="102" y="73"/>
                  </a:lnTo>
                  <a:lnTo>
                    <a:pt x="125" y="85"/>
                  </a:lnTo>
                  <a:lnTo>
                    <a:pt x="148" y="98"/>
                  </a:lnTo>
                  <a:lnTo>
                    <a:pt x="170" y="110"/>
                  </a:lnTo>
                  <a:lnTo>
                    <a:pt x="190" y="121"/>
                  </a:lnTo>
                  <a:lnTo>
                    <a:pt x="208" y="131"/>
                  </a:lnTo>
                  <a:lnTo>
                    <a:pt x="223" y="141"/>
                  </a:lnTo>
                  <a:lnTo>
                    <a:pt x="234" y="146"/>
                  </a:lnTo>
                  <a:lnTo>
                    <a:pt x="240" y="151"/>
                  </a:lnTo>
                  <a:lnTo>
                    <a:pt x="241" y="152"/>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293"/>
            <p:cNvSpPr>
              <a:spLocks/>
            </p:cNvSpPr>
            <p:nvPr/>
          </p:nvSpPr>
          <p:spPr bwMode="auto">
            <a:xfrm>
              <a:off x="809626" y="1698625"/>
              <a:ext cx="466725" cy="396875"/>
            </a:xfrm>
            <a:custGeom>
              <a:avLst/>
              <a:gdLst>
                <a:gd name="T0" fmla="*/ 276 w 587"/>
                <a:gd name="T1" fmla="*/ 41 h 501"/>
                <a:gd name="T2" fmla="*/ 244 w 587"/>
                <a:gd name="T3" fmla="*/ 34 h 501"/>
                <a:gd name="T4" fmla="*/ 213 w 587"/>
                <a:gd name="T5" fmla="*/ 30 h 501"/>
                <a:gd name="T6" fmla="*/ 183 w 587"/>
                <a:gd name="T7" fmla="*/ 30 h 501"/>
                <a:gd name="T8" fmla="*/ 156 w 587"/>
                <a:gd name="T9" fmla="*/ 35 h 501"/>
                <a:gd name="T10" fmla="*/ 131 w 587"/>
                <a:gd name="T11" fmla="*/ 42 h 501"/>
                <a:gd name="T12" fmla="*/ 108 w 587"/>
                <a:gd name="T13" fmla="*/ 52 h 501"/>
                <a:gd name="T14" fmla="*/ 87 w 587"/>
                <a:gd name="T15" fmla="*/ 65 h 501"/>
                <a:gd name="T16" fmla="*/ 69 w 587"/>
                <a:gd name="T17" fmla="*/ 80 h 501"/>
                <a:gd name="T18" fmla="*/ 52 w 587"/>
                <a:gd name="T19" fmla="*/ 96 h 501"/>
                <a:gd name="T20" fmla="*/ 38 w 587"/>
                <a:gd name="T21" fmla="*/ 115 h 501"/>
                <a:gd name="T22" fmla="*/ 25 w 587"/>
                <a:gd name="T23" fmla="*/ 134 h 501"/>
                <a:gd name="T24" fmla="*/ 15 w 587"/>
                <a:gd name="T25" fmla="*/ 155 h 501"/>
                <a:gd name="T26" fmla="*/ 8 w 587"/>
                <a:gd name="T27" fmla="*/ 176 h 501"/>
                <a:gd name="T28" fmla="*/ 2 w 587"/>
                <a:gd name="T29" fmla="*/ 198 h 501"/>
                <a:gd name="T30" fmla="*/ 0 w 587"/>
                <a:gd name="T31" fmla="*/ 218 h 501"/>
                <a:gd name="T32" fmla="*/ 0 w 587"/>
                <a:gd name="T33" fmla="*/ 239 h 501"/>
                <a:gd name="T34" fmla="*/ 6 w 587"/>
                <a:gd name="T35" fmla="*/ 276 h 501"/>
                <a:gd name="T36" fmla="*/ 14 w 587"/>
                <a:gd name="T37" fmla="*/ 309 h 501"/>
                <a:gd name="T38" fmla="*/ 23 w 587"/>
                <a:gd name="T39" fmla="*/ 341 h 501"/>
                <a:gd name="T40" fmla="*/ 34 w 587"/>
                <a:gd name="T41" fmla="*/ 368 h 501"/>
                <a:gd name="T42" fmla="*/ 47 w 587"/>
                <a:gd name="T43" fmla="*/ 394 h 501"/>
                <a:gd name="T44" fmla="*/ 62 w 587"/>
                <a:gd name="T45" fmla="*/ 415 h 501"/>
                <a:gd name="T46" fmla="*/ 80 w 587"/>
                <a:gd name="T47" fmla="*/ 435 h 501"/>
                <a:gd name="T48" fmla="*/ 100 w 587"/>
                <a:gd name="T49" fmla="*/ 452 h 501"/>
                <a:gd name="T50" fmla="*/ 122 w 587"/>
                <a:gd name="T51" fmla="*/ 466 h 501"/>
                <a:gd name="T52" fmla="*/ 147 w 587"/>
                <a:gd name="T53" fmla="*/ 478 h 501"/>
                <a:gd name="T54" fmla="*/ 176 w 587"/>
                <a:gd name="T55" fmla="*/ 487 h 501"/>
                <a:gd name="T56" fmla="*/ 206 w 587"/>
                <a:gd name="T57" fmla="*/ 494 h 501"/>
                <a:gd name="T58" fmla="*/ 241 w 587"/>
                <a:gd name="T59" fmla="*/ 498 h 501"/>
                <a:gd name="T60" fmla="*/ 277 w 587"/>
                <a:gd name="T61" fmla="*/ 501 h 501"/>
                <a:gd name="T62" fmla="*/ 318 w 587"/>
                <a:gd name="T63" fmla="*/ 500 h 501"/>
                <a:gd name="T64" fmla="*/ 361 w 587"/>
                <a:gd name="T65" fmla="*/ 497 h 501"/>
                <a:gd name="T66" fmla="*/ 429 w 587"/>
                <a:gd name="T67" fmla="*/ 501 h 501"/>
                <a:gd name="T68" fmla="*/ 467 w 587"/>
                <a:gd name="T69" fmla="*/ 449 h 501"/>
                <a:gd name="T70" fmla="*/ 511 w 587"/>
                <a:gd name="T71" fmla="*/ 418 h 501"/>
                <a:gd name="T72" fmla="*/ 545 w 587"/>
                <a:gd name="T73" fmla="*/ 384 h 501"/>
                <a:gd name="T74" fmla="*/ 568 w 587"/>
                <a:gd name="T75" fmla="*/ 351 h 501"/>
                <a:gd name="T76" fmla="*/ 580 w 587"/>
                <a:gd name="T77" fmla="*/ 315 h 501"/>
                <a:gd name="T78" fmla="*/ 587 w 587"/>
                <a:gd name="T79" fmla="*/ 277 h 501"/>
                <a:gd name="T80" fmla="*/ 586 w 587"/>
                <a:gd name="T81" fmla="*/ 238 h 501"/>
                <a:gd name="T82" fmla="*/ 582 w 587"/>
                <a:gd name="T83" fmla="*/ 196 h 501"/>
                <a:gd name="T84" fmla="*/ 572 w 587"/>
                <a:gd name="T85" fmla="*/ 153 h 501"/>
                <a:gd name="T86" fmla="*/ 561 w 587"/>
                <a:gd name="T87" fmla="*/ 127 h 501"/>
                <a:gd name="T88" fmla="*/ 549 w 587"/>
                <a:gd name="T89" fmla="*/ 104 h 501"/>
                <a:gd name="T90" fmla="*/ 537 w 587"/>
                <a:gd name="T91" fmla="*/ 82 h 501"/>
                <a:gd name="T92" fmla="*/ 524 w 587"/>
                <a:gd name="T93" fmla="*/ 64 h 501"/>
                <a:gd name="T94" fmla="*/ 511 w 587"/>
                <a:gd name="T95" fmla="*/ 48 h 501"/>
                <a:gd name="T96" fmla="*/ 497 w 587"/>
                <a:gd name="T97" fmla="*/ 33 h 501"/>
                <a:gd name="T98" fmla="*/ 484 w 587"/>
                <a:gd name="T99" fmla="*/ 21 h 501"/>
                <a:gd name="T100" fmla="*/ 469 w 587"/>
                <a:gd name="T101" fmla="*/ 12 h 501"/>
                <a:gd name="T102" fmla="*/ 452 w 587"/>
                <a:gd name="T103" fmla="*/ 6 h 501"/>
                <a:gd name="T104" fmla="*/ 435 w 587"/>
                <a:gd name="T105" fmla="*/ 2 h 501"/>
                <a:gd name="T106" fmla="*/ 418 w 587"/>
                <a:gd name="T107" fmla="*/ 0 h 501"/>
                <a:gd name="T108" fmla="*/ 398 w 587"/>
                <a:gd name="T109" fmla="*/ 2 h 501"/>
                <a:gd name="T110" fmla="*/ 378 w 587"/>
                <a:gd name="T111" fmla="*/ 5 h 501"/>
                <a:gd name="T112" fmla="*/ 356 w 587"/>
                <a:gd name="T113" fmla="*/ 12 h 501"/>
                <a:gd name="T114" fmla="*/ 332 w 587"/>
                <a:gd name="T115" fmla="*/ 21 h 501"/>
                <a:gd name="T116" fmla="*/ 306 w 587"/>
                <a:gd name="T117" fmla="*/ 34 h 501"/>
                <a:gd name="T118" fmla="*/ 276 w 587"/>
                <a:gd name="T119" fmla="*/ 4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7" h="501">
                  <a:moveTo>
                    <a:pt x="276" y="41"/>
                  </a:moveTo>
                  <a:lnTo>
                    <a:pt x="244" y="34"/>
                  </a:lnTo>
                  <a:lnTo>
                    <a:pt x="213" y="30"/>
                  </a:lnTo>
                  <a:lnTo>
                    <a:pt x="183" y="30"/>
                  </a:lnTo>
                  <a:lnTo>
                    <a:pt x="156" y="35"/>
                  </a:lnTo>
                  <a:lnTo>
                    <a:pt x="131" y="42"/>
                  </a:lnTo>
                  <a:lnTo>
                    <a:pt x="108" y="52"/>
                  </a:lnTo>
                  <a:lnTo>
                    <a:pt x="87" y="65"/>
                  </a:lnTo>
                  <a:lnTo>
                    <a:pt x="69" y="80"/>
                  </a:lnTo>
                  <a:lnTo>
                    <a:pt x="52" y="96"/>
                  </a:lnTo>
                  <a:lnTo>
                    <a:pt x="38" y="115"/>
                  </a:lnTo>
                  <a:lnTo>
                    <a:pt x="25" y="134"/>
                  </a:lnTo>
                  <a:lnTo>
                    <a:pt x="15" y="155"/>
                  </a:lnTo>
                  <a:lnTo>
                    <a:pt x="8" y="176"/>
                  </a:lnTo>
                  <a:lnTo>
                    <a:pt x="2" y="198"/>
                  </a:lnTo>
                  <a:lnTo>
                    <a:pt x="0" y="218"/>
                  </a:lnTo>
                  <a:lnTo>
                    <a:pt x="0" y="239"/>
                  </a:lnTo>
                  <a:lnTo>
                    <a:pt x="6" y="276"/>
                  </a:lnTo>
                  <a:lnTo>
                    <a:pt x="14" y="309"/>
                  </a:lnTo>
                  <a:lnTo>
                    <a:pt x="23" y="341"/>
                  </a:lnTo>
                  <a:lnTo>
                    <a:pt x="34" y="368"/>
                  </a:lnTo>
                  <a:lnTo>
                    <a:pt x="47" y="394"/>
                  </a:lnTo>
                  <a:lnTo>
                    <a:pt x="62" y="415"/>
                  </a:lnTo>
                  <a:lnTo>
                    <a:pt x="80" y="435"/>
                  </a:lnTo>
                  <a:lnTo>
                    <a:pt x="100" y="452"/>
                  </a:lnTo>
                  <a:lnTo>
                    <a:pt x="122" y="466"/>
                  </a:lnTo>
                  <a:lnTo>
                    <a:pt x="147" y="478"/>
                  </a:lnTo>
                  <a:lnTo>
                    <a:pt x="176" y="487"/>
                  </a:lnTo>
                  <a:lnTo>
                    <a:pt x="206" y="494"/>
                  </a:lnTo>
                  <a:lnTo>
                    <a:pt x="241" y="498"/>
                  </a:lnTo>
                  <a:lnTo>
                    <a:pt x="277" y="501"/>
                  </a:lnTo>
                  <a:lnTo>
                    <a:pt x="318" y="500"/>
                  </a:lnTo>
                  <a:lnTo>
                    <a:pt x="361" y="497"/>
                  </a:lnTo>
                  <a:lnTo>
                    <a:pt x="429" y="501"/>
                  </a:lnTo>
                  <a:lnTo>
                    <a:pt x="467" y="449"/>
                  </a:lnTo>
                  <a:lnTo>
                    <a:pt x="511" y="418"/>
                  </a:lnTo>
                  <a:lnTo>
                    <a:pt x="545" y="384"/>
                  </a:lnTo>
                  <a:lnTo>
                    <a:pt x="568" y="351"/>
                  </a:lnTo>
                  <a:lnTo>
                    <a:pt x="580" y="315"/>
                  </a:lnTo>
                  <a:lnTo>
                    <a:pt x="587" y="277"/>
                  </a:lnTo>
                  <a:lnTo>
                    <a:pt x="586" y="238"/>
                  </a:lnTo>
                  <a:lnTo>
                    <a:pt x="582" y="196"/>
                  </a:lnTo>
                  <a:lnTo>
                    <a:pt x="572" y="153"/>
                  </a:lnTo>
                  <a:lnTo>
                    <a:pt x="561" y="127"/>
                  </a:lnTo>
                  <a:lnTo>
                    <a:pt x="549" y="104"/>
                  </a:lnTo>
                  <a:lnTo>
                    <a:pt x="537" y="82"/>
                  </a:lnTo>
                  <a:lnTo>
                    <a:pt x="524" y="64"/>
                  </a:lnTo>
                  <a:lnTo>
                    <a:pt x="511" y="48"/>
                  </a:lnTo>
                  <a:lnTo>
                    <a:pt x="497" y="33"/>
                  </a:lnTo>
                  <a:lnTo>
                    <a:pt x="484" y="21"/>
                  </a:lnTo>
                  <a:lnTo>
                    <a:pt x="469" y="12"/>
                  </a:lnTo>
                  <a:lnTo>
                    <a:pt x="452" y="6"/>
                  </a:lnTo>
                  <a:lnTo>
                    <a:pt x="435" y="2"/>
                  </a:lnTo>
                  <a:lnTo>
                    <a:pt x="418" y="0"/>
                  </a:lnTo>
                  <a:lnTo>
                    <a:pt x="398" y="2"/>
                  </a:lnTo>
                  <a:lnTo>
                    <a:pt x="378" y="5"/>
                  </a:lnTo>
                  <a:lnTo>
                    <a:pt x="356" y="12"/>
                  </a:lnTo>
                  <a:lnTo>
                    <a:pt x="332" y="21"/>
                  </a:lnTo>
                  <a:lnTo>
                    <a:pt x="306" y="34"/>
                  </a:lnTo>
                  <a:lnTo>
                    <a:pt x="276" y="41"/>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294"/>
            <p:cNvSpPr>
              <a:spLocks/>
            </p:cNvSpPr>
            <p:nvPr/>
          </p:nvSpPr>
          <p:spPr bwMode="auto">
            <a:xfrm>
              <a:off x="806451" y="1717675"/>
              <a:ext cx="317500" cy="280987"/>
            </a:xfrm>
            <a:custGeom>
              <a:avLst/>
              <a:gdLst>
                <a:gd name="T0" fmla="*/ 12 w 401"/>
                <a:gd name="T1" fmla="*/ 288 h 354"/>
                <a:gd name="T2" fmla="*/ 0 w 401"/>
                <a:gd name="T3" fmla="*/ 204 h 354"/>
                <a:gd name="T4" fmla="*/ 4 w 401"/>
                <a:gd name="T5" fmla="*/ 180 h 354"/>
                <a:gd name="T6" fmla="*/ 8 w 401"/>
                <a:gd name="T7" fmla="*/ 156 h 354"/>
                <a:gd name="T8" fmla="*/ 13 w 401"/>
                <a:gd name="T9" fmla="*/ 136 h 354"/>
                <a:gd name="T10" fmla="*/ 20 w 401"/>
                <a:gd name="T11" fmla="*/ 117 h 354"/>
                <a:gd name="T12" fmla="*/ 28 w 401"/>
                <a:gd name="T13" fmla="*/ 100 h 354"/>
                <a:gd name="T14" fmla="*/ 36 w 401"/>
                <a:gd name="T15" fmla="*/ 84 h 354"/>
                <a:gd name="T16" fmla="*/ 46 w 401"/>
                <a:gd name="T17" fmla="*/ 69 h 354"/>
                <a:gd name="T18" fmla="*/ 58 w 401"/>
                <a:gd name="T19" fmla="*/ 56 h 354"/>
                <a:gd name="T20" fmla="*/ 70 w 401"/>
                <a:gd name="T21" fmla="*/ 45 h 354"/>
                <a:gd name="T22" fmla="*/ 85 w 401"/>
                <a:gd name="T23" fmla="*/ 34 h 354"/>
                <a:gd name="T24" fmla="*/ 102 w 401"/>
                <a:gd name="T25" fmla="*/ 25 h 354"/>
                <a:gd name="T26" fmla="*/ 119 w 401"/>
                <a:gd name="T27" fmla="*/ 18 h 354"/>
                <a:gd name="T28" fmla="*/ 138 w 401"/>
                <a:gd name="T29" fmla="*/ 11 h 354"/>
                <a:gd name="T30" fmla="*/ 160 w 401"/>
                <a:gd name="T31" fmla="*/ 7 h 354"/>
                <a:gd name="T32" fmla="*/ 183 w 401"/>
                <a:gd name="T33" fmla="*/ 2 h 354"/>
                <a:gd name="T34" fmla="*/ 209 w 401"/>
                <a:gd name="T35" fmla="*/ 0 h 354"/>
                <a:gd name="T36" fmla="*/ 275 w 401"/>
                <a:gd name="T37" fmla="*/ 17 h 354"/>
                <a:gd name="T38" fmla="*/ 330 w 401"/>
                <a:gd name="T39" fmla="*/ 67 h 354"/>
                <a:gd name="T40" fmla="*/ 371 w 401"/>
                <a:gd name="T41" fmla="*/ 138 h 354"/>
                <a:gd name="T42" fmla="*/ 394 w 401"/>
                <a:gd name="T43" fmla="*/ 213 h 354"/>
                <a:gd name="T44" fmla="*/ 392 w 401"/>
                <a:gd name="T45" fmla="*/ 287 h 354"/>
                <a:gd name="T46" fmla="*/ 401 w 401"/>
                <a:gd name="T47" fmla="*/ 354 h 354"/>
                <a:gd name="T48" fmla="*/ 323 w 401"/>
                <a:gd name="T49" fmla="*/ 334 h 354"/>
                <a:gd name="T50" fmla="*/ 302 w 401"/>
                <a:gd name="T51" fmla="*/ 295 h 354"/>
                <a:gd name="T52" fmla="*/ 242 w 401"/>
                <a:gd name="T53" fmla="*/ 328 h 354"/>
                <a:gd name="T54" fmla="*/ 105 w 401"/>
                <a:gd name="T55" fmla="*/ 347 h 354"/>
                <a:gd name="T56" fmla="*/ 12 w 401"/>
                <a:gd name="T57" fmla="*/ 28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1" h="354">
                  <a:moveTo>
                    <a:pt x="12" y="288"/>
                  </a:moveTo>
                  <a:lnTo>
                    <a:pt x="0" y="204"/>
                  </a:lnTo>
                  <a:lnTo>
                    <a:pt x="4" y="180"/>
                  </a:lnTo>
                  <a:lnTo>
                    <a:pt x="8" y="156"/>
                  </a:lnTo>
                  <a:lnTo>
                    <a:pt x="13" y="136"/>
                  </a:lnTo>
                  <a:lnTo>
                    <a:pt x="20" y="117"/>
                  </a:lnTo>
                  <a:lnTo>
                    <a:pt x="28" y="100"/>
                  </a:lnTo>
                  <a:lnTo>
                    <a:pt x="36" y="84"/>
                  </a:lnTo>
                  <a:lnTo>
                    <a:pt x="46" y="69"/>
                  </a:lnTo>
                  <a:lnTo>
                    <a:pt x="58" y="56"/>
                  </a:lnTo>
                  <a:lnTo>
                    <a:pt x="70" y="45"/>
                  </a:lnTo>
                  <a:lnTo>
                    <a:pt x="85" y="34"/>
                  </a:lnTo>
                  <a:lnTo>
                    <a:pt x="102" y="25"/>
                  </a:lnTo>
                  <a:lnTo>
                    <a:pt x="119" y="18"/>
                  </a:lnTo>
                  <a:lnTo>
                    <a:pt x="138" y="11"/>
                  </a:lnTo>
                  <a:lnTo>
                    <a:pt x="160" y="7"/>
                  </a:lnTo>
                  <a:lnTo>
                    <a:pt x="183" y="2"/>
                  </a:lnTo>
                  <a:lnTo>
                    <a:pt x="209" y="0"/>
                  </a:lnTo>
                  <a:lnTo>
                    <a:pt x="275" y="17"/>
                  </a:lnTo>
                  <a:lnTo>
                    <a:pt x="330" y="67"/>
                  </a:lnTo>
                  <a:lnTo>
                    <a:pt x="371" y="138"/>
                  </a:lnTo>
                  <a:lnTo>
                    <a:pt x="394" y="213"/>
                  </a:lnTo>
                  <a:lnTo>
                    <a:pt x="392" y="287"/>
                  </a:lnTo>
                  <a:lnTo>
                    <a:pt x="401" y="354"/>
                  </a:lnTo>
                  <a:lnTo>
                    <a:pt x="323" y="334"/>
                  </a:lnTo>
                  <a:lnTo>
                    <a:pt x="302" y="295"/>
                  </a:lnTo>
                  <a:lnTo>
                    <a:pt x="242" y="328"/>
                  </a:lnTo>
                  <a:lnTo>
                    <a:pt x="105" y="347"/>
                  </a:lnTo>
                  <a:lnTo>
                    <a:pt x="12" y="288"/>
                  </a:lnTo>
                  <a:close/>
                </a:path>
              </a:pathLst>
            </a:custGeom>
            <a:solidFill>
              <a:srgbClr val="FFA5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295"/>
            <p:cNvSpPr>
              <a:spLocks/>
            </p:cNvSpPr>
            <p:nvPr/>
          </p:nvSpPr>
          <p:spPr bwMode="auto">
            <a:xfrm>
              <a:off x="815976" y="1885950"/>
              <a:ext cx="306388" cy="155575"/>
            </a:xfrm>
            <a:custGeom>
              <a:avLst/>
              <a:gdLst>
                <a:gd name="T0" fmla="*/ 0 w 387"/>
                <a:gd name="T1" fmla="*/ 56 h 196"/>
                <a:gd name="T2" fmla="*/ 74 w 387"/>
                <a:gd name="T3" fmla="*/ 108 h 196"/>
                <a:gd name="T4" fmla="*/ 156 w 387"/>
                <a:gd name="T5" fmla="*/ 95 h 196"/>
                <a:gd name="T6" fmla="*/ 196 w 387"/>
                <a:gd name="T7" fmla="*/ 79 h 196"/>
                <a:gd name="T8" fmla="*/ 191 w 387"/>
                <a:gd name="T9" fmla="*/ 32 h 196"/>
                <a:gd name="T10" fmla="*/ 251 w 387"/>
                <a:gd name="T11" fmla="*/ 0 h 196"/>
                <a:gd name="T12" fmla="*/ 300 w 387"/>
                <a:gd name="T13" fmla="*/ 25 h 196"/>
                <a:gd name="T14" fmla="*/ 326 w 387"/>
                <a:gd name="T15" fmla="*/ 82 h 196"/>
                <a:gd name="T16" fmla="*/ 372 w 387"/>
                <a:gd name="T17" fmla="*/ 127 h 196"/>
                <a:gd name="T18" fmla="*/ 387 w 387"/>
                <a:gd name="T19" fmla="*/ 191 h 196"/>
                <a:gd name="T20" fmla="*/ 233 w 387"/>
                <a:gd name="T21" fmla="*/ 189 h 196"/>
                <a:gd name="T22" fmla="*/ 128 w 387"/>
                <a:gd name="T23" fmla="*/ 196 h 196"/>
                <a:gd name="T24" fmla="*/ 18 w 387"/>
                <a:gd name="T25" fmla="*/ 107 h 196"/>
                <a:gd name="T26" fmla="*/ 0 w 387"/>
                <a:gd name="T27" fmla="*/ 5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7" h="196">
                  <a:moveTo>
                    <a:pt x="0" y="56"/>
                  </a:moveTo>
                  <a:lnTo>
                    <a:pt x="74" y="108"/>
                  </a:lnTo>
                  <a:lnTo>
                    <a:pt x="156" y="95"/>
                  </a:lnTo>
                  <a:lnTo>
                    <a:pt x="196" y="79"/>
                  </a:lnTo>
                  <a:lnTo>
                    <a:pt x="191" y="32"/>
                  </a:lnTo>
                  <a:lnTo>
                    <a:pt x="251" y="0"/>
                  </a:lnTo>
                  <a:lnTo>
                    <a:pt x="300" y="25"/>
                  </a:lnTo>
                  <a:lnTo>
                    <a:pt x="326" y="82"/>
                  </a:lnTo>
                  <a:lnTo>
                    <a:pt x="372" y="127"/>
                  </a:lnTo>
                  <a:lnTo>
                    <a:pt x="387" y="191"/>
                  </a:lnTo>
                  <a:lnTo>
                    <a:pt x="233" y="189"/>
                  </a:lnTo>
                  <a:lnTo>
                    <a:pt x="128" y="196"/>
                  </a:lnTo>
                  <a:lnTo>
                    <a:pt x="18" y="107"/>
                  </a:lnTo>
                  <a:lnTo>
                    <a:pt x="0" y="56"/>
                  </a:lnTo>
                  <a:close/>
                </a:path>
              </a:pathLst>
            </a:custGeom>
            <a:solidFill>
              <a:srgbClr val="EA5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296"/>
            <p:cNvSpPr>
              <a:spLocks/>
            </p:cNvSpPr>
            <p:nvPr/>
          </p:nvSpPr>
          <p:spPr bwMode="auto">
            <a:xfrm>
              <a:off x="1042988" y="1693863"/>
              <a:ext cx="198438" cy="209550"/>
            </a:xfrm>
            <a:custGeom>
              <a:avLst/>
              <a:gdLst>
                <a:gd name="T0" fmla="*/ 0 w 250"/>
                <a:gd name="T1" fmla="*/ 42 h 265"/>
                <a:gd name="T2" fmla="*/ 82 w 250"/>
                <a:gd name="T3" fmla="*/ 0 h 265"/>
                <a:gd name="T4" fmla="*/ 112 w 250"/>
                <a:gd name="T5" fmla="*/ 3 h 265"/>
                <a:gd name="T6" fmla="*/ 138 w 250"/>
                <a:gd name="T7" fmla="*/ 6 h 265"/>
                <a:gd name="T8" fmla="*/ 158 w 250"/>
                <a:gd name="T9" fmla="*/ 12 h 265"/>
                <a:gd name="T10" fmla="*/ 177 w 250"/>
                <a:gd name="T11" fmla="*/ 20 h 265"/>
                <a:gd name="T12" fmla="*/ 192 w 250"/>
                <a:gd name="T13" fmla="*/ 32 h 265"/>
                <a:gd name="T14" fmla="*/ 207 w 250"/>
                <a:gd name="T15" fmla="*/ 47 h 265"/>
                <a:gd name="T16" fmla="*/ 223 w 250"/>
                <a:gd name="T17" fmla="*/ 68 h 265"/>
                <a:gd name="T18" fmla="*/ 239 w 250"/>
                <a:gd name="T19" fmla="*/ 93 h 265"/>
                <a:gd name="T20" fmla="*/ 250 w 250"/>
                <a:gd name="T21" fmla="*/ 140 h 265"/>
                <a:gd name="T22" fmla="*/ 214 w 250"/>
                <a:gd name="T23" fmla="*/ 174 h 265"/>
                <a:gd name="T24" fmla="*/ 175 w 250"/>
                <a:gd name="T25" fmla="*/ 163 h 265"/>
                <a:gd name="T26" fmla="*/ 170 w 250"/>
                <a:gd name="T27" fmla="*/ 196 h 265"/>
                <a:gd name="T28" fmla="*/ 170 w 250"/>
                <a:gd name="T29" fmla="*/ 251 h 265"/>
                <a:gd name="T30" fmla="*/ 137 w 250"/>
                <a:gd name="T31" fmla="*/ 265 h 265"/>
                <a:gd name="T32" fmla="*/ 124 w 250"/>
                <a:gd name="T33" fmla="*/ 212 h 265"/>
                <a:gd name="T34" fmla="*/ 139 w 250"/>
                <a:gd name="T35" fmla="*/ 166 h 265"/>
                <a:gd name="T36" fmla="*/ 118 w 250"/>
                <a:gd name="T37" fmla="*/ 102 h 265"/>
                <a:gd name="T38" fmla="*/ 61 w 250"/>
                <a:gd name="T39" fmla="*/ 66 h 265"/>
                <a:gd name="T40" fmla="*/ 27 w 250"/>
                <a:gd name="T41" fmla="*/ 55 h 265"/>
                <a:gd name="T42" fmla="*/ 0 w 250"/>
                <a:gd name="T43" fmla="*/ 4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0" h="265">
                  <a:moveTo>
                    <a:pt x="0" y="42"/>
                  </a:moveTo>
                  <a:lnTo>
                    <a:pt x="82" y="0"/>
                  </a:lnTo>
                  <a:lnTo>
                    <a:pt x="112" y="3"/>
                  </a:lnTo>
                  <a:lnTo>
                    <a:pt x="138" y="6"/>
                  </a:lnTo>
                  <a:lnTo>
                    <a:pt x="158" y="12"/>
                  </a:lnTo>
                  <a:lnTo>
                    <a:pt x="177" y="20"/>
                  </a:lnTo>
                  <a:lnTo>
                    <a:pt x="192" y="32"/>
                  </a:lnTo>
                  <a:lnTo>
                    <a:pt x="207" y="47"/>
                  </a:lnTo>
                  <a:lnTo>
                    <a:pt x="223" y="68"/>
                  </a:lnTo>
                  <a:lnTo>
                    <a:pt x="239" y="93"/>
                  </a:lnTo>
                  <a:lnTo>
                    <a:pt x="250" y="140"/>
                  </a:lnTo>
                  <a:lnTo>
                    <a:pt x="214" y="174"/>
                  </a:lnTo>
                  <a:lnTo>
                    <a:pt x="175" y="163"/>
                  </a:lnTo>
                  <a:lnTo>
                    <a:pt x="170" y="196"/>
                  </a:lnTo>
                  <a:lnTo>
                    <a:pt x="170" y="251"/>
                  </a:lnTo>
                  <a:lnTo>
                    <a:pt x="137" y="265"/>
                  </a:lnTo>
                  <a:lnTo>
                    <a:pt x="124" y="212"/>
                  </a:lnTo>
                  <a:lnTo>
                    <a:pt x="139" y="166"/>
                  </a:lnTo>
                  <a:lnTo>
                    <a:pt x="118" y="102"/>
                  </a:lnTo>
                  <a:lnTo>
                    <a:pt x="61" y="66"/>
                  </a:lnTo>
                  <a:lnTo>
                    <a:pt x="27" y="55"/>
                  </a:lnTo>
                  <a:lnTo>
                    <a:pt x="0" y="42"/>
                  </a:lnTo>
                  <a:close/>
                </a:path>
              </a:pathLst>
            </a:custGeom>
            <a:solidFill>
              <a:srgbClr val="FFA5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297"/>
            <p:cNvSpPr>
              <a:spLocks/>
            </p:cNvSpPr>
            <p:nvPr/>
          </p:nvSpPr>
          <p:spPr bwMode="auto">
            <a:xfrm>
              <a:off x="1069976" y="1736725"/>
              <a:ext cx="184150" cy="201612"/>
            </a:xfrm>
            <a:custGeom>
              <a:avLst/>
              <a:gdLst>
                <a:gd name="T0" fmla="*/ 48 w 232"/>
                <a:gd name="T1" fmla="*/ 0 h 254"/>
                <a:gd name="T2" fmla="*/ 119 w 232"/>
                <a:gd name="T3" fmla="*/ 64 h 254"/>
                <a:gd name="T4" fmla="*/ 120 w 232"/>
                <a:gd name="T5" fmla="*/ 126 h 254"/>
                <a:gd name="T6" fmla="*/ 153 w 232"/>
                <a:gd name="T7" fmla="*/ 82 h 254"/>
                <a:gd name="T8" fmla="*/ 182 w 232"/>
                <a:gd name="T9" fmla="*/ 75 h 254"/>
                <a:gd name="T10" fmla="*/ 189 w 232"/>
                <a:gd name="T11" fmla="*/ 23 h 254"/>
                <a:gd name="T12" fmla="*/ 232 w 232"/>
                <a:gd name="T13" fmla="*/ 100 h 254"/>
                <a:gd name="T14" fmla="*/ 226 w 232"/>
                <a:gd name="T15" fmla="*/ 146 h 254"/>
                <a:gd name="T16" fmla="*/ 164 w 232"/>
                <a:gd name="T17" fmla="*/ 184 h 254"/>
                <a:gd name="T18" fmla="*/ 161 w 232"/>
                <a:gd name="T19" fmla="*/ 228 h 254"/>
                <a:gd name="T20" fmla="*/ 100 w 232"/>
                <a:gd name="T21" fmla="*/ 254 h 254"/>
                <a:gd name="T22" fmla="*/ 84 w 232"/>
                <a:gd name="T23" fmla="*/ 209 h 254"/>
                <a:gd name="T24" fmla="*/ 76 w 232"/>
                <a:gd name="T25" fmla="*/ 123 h 254"/>
                <a:gd name="T26" fmla="*/ 65 w 232"/>
                <a:gd name="T27" fmla="*/ 70 h 254"/>
                <a:gd name="T28" fmla="*/ 0 w 232"/>
                <a:gd name="T29" fmla="*/ 4 h 254"/>
                <a:gd name="T30" fmla="*/ 48 w 232"/>
                <a:gd name="T3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254">
                  <a:moveTo>
                    <a:pt x="48" y="0"/>
                  </a:moveTo>
                  <a:lnTo>
                    <a:pt x="119" y="64"/>
                  </a:lnTo>
                  <a:lnTo>
                    <a:pt x="120" y="126"/>
                  </a:lnTo>
                  <a:lnTo>
                    <a:pt x="153" y="82"/>
                  </a:lnTo>
                  <a:lnTo>
                    <a:pt x="182" y="75"/>
                  </a:lnTo>
                  <a:lnTo>
                    <a:pt x="189" y="23"/>
                  </a:lnTo>
                  <a:lnTo>
                    <a:pt x="232" y="100"/>
                  </a:lnTo>
                  <a:lnTo>
                    <a:pt x="226" y="146"/>
                  </a:lnTo>
                  <a:lnTo>
                    <a:pt x="164" y="184"/>
                  </a:lnTo>
                  <a:lnTo>
                    <a:pt x="161" y="228"/>
                  </a:lnTo>
                  <a:lnTo>
                    <a:pt x="100" y="254"/>
                  </a:lnTo>
                  <a:lnTo>
                    <a:pt x="84" y="209"/>
                  </a:lnTo>
                  <a:lnTo>
                    <a:pt x="76" y="123"/>
                  </a:lnTo>
                  <a:lnTo>
                    <a:pt x="65" y="70"/>
                  </a:lnTo>
                  <a:lnTo>
                    <a:pt x="0" y="4"/>
                  </a:lnTo>
                  <a:lnTo>
                    <a:pt x="48" y="0"/>
                  </a:lnTo>
                  <a:close/>
                </a:path>
              </a:pathLst>
            </a:custGeom>
            <a:solidFill>
              <a:srgbClr val="EA5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298"/>
            <p:cNvSpPr>
              <a:spLocks/>
            </p:cNvSpPr>
            <p:nvPr/>
          </p:nvSpPr>
          <p:spPr bwMode="auto">
            <a:xfrm>
              <a:off x="1085851" y="1743075"/>
              <a:ext cx="150813" cy="128587"/>
            </a:xfrm>
            <a:custGeom>
              <a:avLst/>
              <a:gdLst>
                <a:gd name="T0" fmla="*/ 76 w 190"/>
                <a:gd name="T1" fmla="*/ 12 h 162"/>
                <a:gd name="T2" fmla="*/ 122 w 190"/>
                <a:gd name="T3" fmla="*/ 52 h 162"/>
                <a:gd name="T4" fmla="*/ 169 w 190"/>
                <a:gd name="T5" fmla="*/ 16 h 162"/>
                <a:gd name="T6" fmla="*/ 190 w 190"/>
                <a:gd name="T7" fmla="*/ 79 h 162"/>
                <a:gd name="T8" fmla="*/ 166 w 190"/>
                <a:gd name="T9" fmla="*/ 135 h 162"/>
                <a:gd name="T10" fmla="*/ 98 w 190"/>
                <a:gd name="T11" fmla="*/ 162 h 162"/>
                <a:gd name="T12" fmla="*/ 85 w 190"/>
                <a:gd name="T13" fmla="*/ 104 h 162"/>
                <a:gd name="T14" fmla="*/ 55 w 190"/>
                <a:gd name="T15" fmla="*/ 55 h 162"/>
                <a:gd name="T16" fmla="*/ 0 w 190"/>
                <a:gd name="T17" fmla="*/ 0 h 162"/>
                <a:gd name="T18" fmla="*/ 3 w 190"/>
                <a:gd name="T19" fmla="*/ 0 h 162"/>
                <a:gd name="T20" fmla="*/ 11 w 190"/>
                <a:gd name="T21" fmla="*/ 1 h 162"/>
                <a:gd name="T22" fmla="*/ 24 w 190"/>
                <a:gd name="T23" fmla="*/ 2 h 162"/>
                <a:gd name="T24" fmla="*/ 38 w 190"/>
                <a:gd name="T25" fmla="*/ 4 h 162"/>
                <a:gd name="T26" fmla="*/ 52 w 190"/>
                <a:gd name="T27" fmla="*/ 6 h 162"/>
                <a:gd name="T28" fmla="*/ 63 w 190"/>
                <a:gd name="T29" fmla="*/ 8 h 162"/>
                <a:gd name="T30" fmla="*/ 72 w 190"/>
                <a:gd name="T31" fmla="*/ 10 h 162"/>
                <a:gd name="T32" fmla="*/ 76 w 190"/>
                <a:gd name="T33"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162">
                  <a:moveTo>
                    <a:pt x="76" y="12"/>
                  </a:moveTo>
                  <a:lnTo>
                    <a:pt x="122" y="52"/>
                  </a:lnTo>
                  <a:lnTo>
                    <a:pt x="169" y="16"/>
                  </a:lnTo>
                  <a:lnTo>
                    <a:pt x="190" y="79"/>
                  </a:lnTo>
                  <a:lnTo>
                    <a:pt x="166" y="135"/>
                  </a:lnTo>
                  <a:lnTo>
                    <a:pt x="98" y="162"/>
                  </a:lnTo>
                  <a:lnTo>
                    <a:pt x="85" y="104"/>
                  </a:lnTo>
                  <a:lnTo>
                    <a:pt x="55" y="55"/>
                  </a:lnTo>
                  <a:lnTo>
                    <a:pt x="0" y="0"/>
                  </a:lnTo>
                  <a:lnTo>
                    <a:pt x="3" y="0"/>
                  </a:lnTo>
                  <a:lnTo>
                    <a:pt x="11" y="1"/>
                  </a:lnTo>
                  <a:lnTo>
                    <a:pt x="24" y="2"/>
                  </a:lnTo>
                  <a:lnTo>
                    <a:pt x="38" y="4"/>
                  </a:lnTo>
                  <a:lnTo>
                    <a:pt x="52" y="6"/>
                  </a:lnTo>
                  <a:lnTo>
                    <a:pt x="63" y="8"/>
                  </a:lnTo>
                  <a:lnTo>
                    <a:pt x="72" y="10"/>
                  </a:lnTo>
                  <a:lnTo>
                    <a:pt x="76" y="12"/>
                  </a:lnTo>
                  <a:close/>
                </a:path>
              </a:pathLst>
            </a:custGeom>
            <a:solidFill>
              <a:srgbClr val="FF8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299"/>
            <p:cNvSpPr>
              <a:spLocks/>
            </p:cNvSpPr>
            <p:nvPr/>
          </p:nvSpPr>
          <p:spPr bwMode="auto">
            <a:xfrm>
              <a:off x="808038" y="1858963"/>
              <a:ext cx="300038" cy="158750"/>
            </a:xfrm>
            <a:custGeom>
              <a:avLst/>
              <a:gdLst>
                <a:gd name="T0" fmla="*/ 0 w 376"/>
                <a:gd name="T1" fmla="*/ 51 h 202"/>
                <a:gd name="T2" fmla="*/ 61 w 376"/>
                <a:gd name="T3" fmla="*/ 105 h 202"/>
                <a:gd name="T4" fmla="*/ 92 w 376"/>
                <a:gd name="T5" fmla="*/ 80 h 202"/>
                <a:gd name="T6" fmla="*/ 94 w 376"/>
                <a:gd name="T7" fmla="*/ 36 h 202"/>
                <a:gd name="T8" fmla="*/ 155 w 376"/>
                <a:gd name="T9" fmla="*/ 59 h 202"/>
                <a:gd name="T10" fmla="*/ 165 w 376"/>
                <a:gd name="T11" fmla="*/ 106 h 202"/>
                <a:gd name="T12" fmla="*/ 187 w 376"/>
                <a:gd name="T13" fmla="*/ 39 h 202"/>
                <a:gd name="T14" fmla="*/ 250 w 376"/>
                <a:gd name="T15" fmla="*/ 13 h 202"/>
                <a:gd name="T16" fmla="*/ 280 w 376"/>
                <a:gd name="T17" fmla="*/ 37 h 202"/>
                <a:gd name="T18" fmla="*/ 316 w 376"/>
                <a:gd name="T19" fmla="*/ 66 h 202"/>
                <a:gd name="T20" fmla="*/ 333 w 376"/>
                <a:gd name="T21" fmla="*/ 0 h 202"/>
                <a:gd name="T22" fmla="*/ 368 w 376"/>
                <a:gd name="T23" fmla="*/ 48 h 202"/>
                <a:gd name="T24" fmla="*/ 376 w 376"/>
                <a:gd name="T25" fmla="*/ 114 h 202"/>
                <a:gd name="T26" fmla="*/ 372 w 376"/>
                <a:gd name="T27" fmla="*/ 202 h 202"/>
                <a:gd name="T28" fmla="*/ 292 w 376"/>
                <a:gd name="T29" fmla="*/ 121 h 202"/>
                <a:gd name="T30" fmla="*/ 237 w 376"/>
                <a:gd name="T31" fmla="*/ 96 h 202"/>
                <a:gd name="T32" fmla="*/ 243 w 376"/>
                <a:gd name="T33" fmla="*/ 144 h 202"/>
                <a:gd name="T34" fmla="*/ 119 w 376"/>
                <a:gd name="T35" fmla="*/ 173 h 202"/>
                <a:gd name="T36" fmla="*/ 48 w 376"/>
                <a:gd name="T37" fmla="*/ 158 h 202"/>
                <a:gd name="T38" fmla="*/ 19 w 376"/>
                <a:gd name="T39" fmla="*/ 108 h 202"/>
                <a:gd name="T40" fmla="*/ 0 w 376"/>
                <a:gd name="T41" fmla="*/ 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202">
                  <a:moveTo>
                    <a:pt x="0" y="51"/>
                  </a:moveTo>
                  <a:lnTo>
                    <a:pt x="61" y="105"/>
                  </a:lnTo>
                  <a:lnTo>
                    <a:pt x="92" y="80"/>
                  </a:lnTo>
                  <a:lnTo>
                    <a:pt x="94" y="36"/>
                  </a:lnTo>
                  <a:lnTo>
                    <a:pt x="155" y="59"/>
                  </a:lnTo>
                  <a:lnTo>
                    <a:pt x="165" y="106"/>
                  </a:lnTo>
                  <a:lnTo>
                    <a:pt x="187" y="39"/>
                  </a:lnTo>
                  <a:lnTo>
                    <a:pt x="250" y="13"/>
                  </a:lnTo>
                  <a:lnTo>
                    <a:pt x="280" y="37"/>
                  </a:lnTo>
                  <a:lnTo>
                    <a:pt x="316" y="66"/>
                  </a:lnTo>
                  <a:lnTo>
                    <a:pt x="333" y="0"/>
                  </a:lnTo>
                  <a:lnTo>
                    <a:pt x="368" y="48"/>
                  </a:lnTo>
                  <a:lnTo>
                    <a:pt x="376" y="114"/>
                  </a:lnTo>
                  <a:lnTo>
                    <a:pt x="372" y="202"/>
                  </a:lnTo>
                  <a:lnTo>
                    <a:pt x="292" y="121"/>
                  </a:lnTo>
                  <a:lnTo>
                    <a:pt x="237" y="96"/>
                  </a:lnTo>
                  <a:lnTo>
                    <a:pt x="243" y="144"/>
                  </a:lnTo>
                  <a:lnTo>
                    <a:pt x="119" y="173"/>
                  </a:lnTo>
                  <a:lnTo>
                    <a:pt x="48" y="158"/>
                  </a:lnTo>
                  <a:lnTo>
                    <a:pt x="19" y="108"/>
                  </a:lnTo>
                  <a:lnTo>
                    <a:pt x="0" y="51"/>
                  </a:lnTo>
                  <a:close/>
                </a:path>
              </a:pathLst>
            </a:custGeom>
            <a:solidFill>
              <a:srgbClr val="FF8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300"/>
            <p:cNvSpPr>
              <a:spLocks/>
            </p:cNvSpPr>
            <p:nvPr/>
          </p:nvSpPr>
          <p:spPr bwMode="auto">
            <a:xfrm>
              <a:off x="1038226" y="1731963"/>
              <a:ext cx="103188" cy="152400"/>
            </a:xfrm>
            <a:custGeom>
              <a:avLst/>
              <a:gdLst>
                <a:gd name="T0" fmla="*/ 0 w 129"/>
                <a:gd name="T1" fmla="*/ 0 h 192"/>
                <a:gd name="T2" fmla="*/ 55 w 129"/>
                <a:gd name="T3" fmla="*/ 22 h 192"/>
                <a:gd name="T4" fmla="*/ 114 w 129"/>
                <a:gd name="T5" fmla="*/ 91 h 192"/>
                <a:gd name="T6" fmla="*/ 129 w 129"/>
                <a:gd name="T7" fmla="*/ 154 h 192"/>
                <a:gd name="T8" fmla="*/ 117 w 129"/>
                <a:gd name="T9" fmla="*/ 192 h 192"/>
                <a:gd name="T10" fmla="*/ 87 w 129"/>
                <a:gd name="T11" fmla="*/ 113 h 192"/>
                <a:gd name="T12" fmla="*/ 43 w 129"/>
                <a:gd name="T13" fmla="*/ 48 h 192"/>
                <a:gd name="T14" fmla="*/ 41 w 129"/>
                <a:gd name="T15" fmla="*/ 46 h 192"/>
                <a:gd name="T16" fmla="*/ 37 w 129"/>
                <a:gd name="T17" fmla="*/ 40 h 192"/>
                <a:gd name="T18" fmla="*/ 31 w 129"/>
                <a:gd name="T19" fmla="*/ 32 h 192"/>
                <a:gd name="T20" fmla="*/ 24 w 129"/>
                <a:gd name="T21" fmla="*/ 23 h 192"/>
                <a:gd name="T22" fmla="*/ 16 w 129"/>
                <a:gd name="T23" fmla="*/ 14 h 192"/>
                <a:gd name="T24" fmla="*/ 9 w 129"/>
                <a:gd name="T25" fmla="*/ 7 h 192"/>
                <a:gd name="T26" fmla="*/ 3 w 129"/>
                <a:gd name="T27" fmla="*/ 1 h 192"/>
                <a:gd name="T28" fmla="*/ 0 w 129"/>
                <a:gd name="T2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 h="192">
                  <a:moveTo>
                    <a:pt x="0" y="0"/>
                  </a:moveTo>
                  <a:lnTo>
                    <a:pt x="55" y="22"/>
                  </a:lnTo>
                  <a:lnTo>
                    <a:pt x="114" y="91"/>
                  </a:lnTo>
                  <a:lnTo>
                    <a:pt x="129" y="154"/>
                  </a:lnTo>
                  <a:lnTo>
                    <a:pt x="117" y="192"/>
                  </a:lnTo>
                  <a:lnTo>
                    <a:pt x="87" y="113"/>
                  </a:lnTo>
                  <a:lnTo>
                    <a:pt x="43" y="48"/>
                  </a:lnTo>
                  <a:lnTo>
                    <a:pt x="41" y="46"/>
                  </a:lnTo>
                  <a:lnTo>
                    <a:pt x="37" y="40"/>
                  </a:lnTo>
                  <a:lnTo>
                    <a:pt x="31" y="32"/>
                  </a:lnTo>
                  <a:lnTo>
                    <a:pt x="24" y="23"/>
                  </a:lnTo>
                  <a:lnTo>
                    <a:pt x="16" y="14"/>
                  </a:lnTo>
                  <a:lnTo>
                    <a:pt x="9" y="7"/>
                  </a:lnTo>
                  <a:lnTo>
                    <a:pt x="3" y="1"/>
                  </a:lnTo>
                  <a:lnTo>
                    <a:pt x="0" y="0"/>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301"/>
            <p:cNvSpPr>
              <a:spLocks/>
            </p:cNvSpPr>
            <p:nvPr/>
          </p:nvSpPr>
          <p:spPr bwMode="auto">
            <a:xfrm>
              <a:off x="866776" y="1754188"/>
              <a:ext cx="163513" cy="90487"/>
            </a:xfrm>
            <a:custGeom>
              <a:avLst/>
              <a:gdLst>
                <a:gd name="T0" fmla="*/ 76 w 208"/>
                <a:gd name="T1" fmla="*/ 0 h 114"/>
                <a:gd name="T2" fmla="*/ 155 w 208"/>
                <a:gd name="T3" fmla="*/ 2 h 114"/>
                <a:gd name="T4" fmla="*/ 197 w 208"/>
                <a:gd name="T5" fmla="*/ 50 h 114"/>
                <a:gd name="T6" fmla="*/ 208 w 208"/>
                <a:gd name="T7" fmla="*/ 99 h 114"/>
                <a:gd name="T8" fmla="*/ 152 w 208"/>
                <a:gd name="T9" fmla="*/ 111 h 114"/>
                <a:gd name="T10" fmla="*/ 75 w 208"/>
                <a:gd name="T11" fmla="*/ 114 h 114"/>
                <a:gd name="T12" fmla="*/ 37 w 208"/>
                <a:gd name="T13" fmla="*/ 105 h 114"/>
                <a:gd name="T14" fmla="*/ 13 w 208"/>
                <a:gd name="T15" fmla="*/ 94 h 114"/>
                <a:gd name="T16" fmla="*/ 1 w 208"/>
                <a:gd name="T17" fmla="*/ 81 h 114"/>
                <a:gd name="T18" fmla="*/ 0 w 208"/>
                <a:gd name="T19" fmla="*/ 67 h 114"/>
                <a:gd name="T20" fmla="*/ 9 w 208"/>
                <a:gd name="T21" fmla="*/ 52 h 114"/>
                <a:gd name="T22" fmla="*/ 26 w 208"/>
                <a:gd name="T23" fmla="*/ 35 h 114"/>
                <a:gd name="T24" fmla="*/ 49 w 208"/>
                <a:gd name="T25" fmla="*/ 18 h 114"/>
                <a:gd name="T26" fmla="*/ 76 w 208"/>
                <a:gd name="T2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114">
                  <a:moveTo>
                    <a:pt x="76" y="0"/>
                  </a:moveTo>
                  <a:lnTo>
                    <a:pt x="155" y="2"/>
                  </a:lnTo>
                  <a:lnTo>
                    <a:pt x="197" y="50"/>
                  </a:lnTo>
                  <a:lnTo>
                    <a:pt x="208" y="99"/>
                  </a:lnTo>
                  <a:lnTo>
                    <a:pt x="152" y="111"/>
                  </a:lnTo>
                  <a:lnTo>
                    <a:pt x="75" y="114"/>
                  </a:lnTo>
                  <a:lnTo>
                    <a:pt x="37" y="105"/>
                  </a:lnTo>
                  <a:lnTo>
                    <a:pt x="13" y="94"/>
                  </a:lnTo>
                  <a:lnTo>
                    <a:pt x="1" y="81"/>
                  </a:lnTo>
                  <a:lnTo>
                    <a:pt x="0" y="67"/>
                  </a:lnTo>
                  <a:lnTo>
                    <a:pt x="9" y="52"/>
                  </a:lnTo>
                  <a:lnTo>
                    <a:pt x="26" y="35"/>
                  </a:lnTo>
                  <a:lnTo>
                    <a:pt x="49" y="18"/>
                  </a:lnTo>
                  <a:lnTo>
                    <a:pt x="76" y="0"/>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302"/>
            <p:cNvSpPr>
              <a:spLocks/>
            </p:cNvSpPr>
            <p:nvPr/>
          </p:nvSpPr>
          <p:spPr bwMode="auto">
            <a:xfrm>
              <a:off x="914401" y="1781175"/>
              <a:ext cx="68263" cy="36512"/>
            </a:xfrm>
            <a:custGeom>
              <a:avLst/>
              <a:gdLst>
                <a:gd name="T0" fmla="*/ 0 w 85"/>
                <a:gd name="T1" fmla="*/ 20 h 46"/>
                <a:gd name="T2" fmla="*/ 31 w 85"/>
                <a:gd name="T3" fmla="*/ 1 h 46"/>
                <a:gd name="T4" fmla="*/ 74 w 85"/>
                <a:gd name="T5" fmla="*/ 0 h 46"/>
                <a:gd name="T6" fmla="*/ 85 w 85"/>
                <a:gd name="T7" fmla="*/ 36 h 46"/>
                <a:gd name="T8" fmla="*/ 61 w 85"/>
                <a:gd name="T9" fmla="*/ 46 h 46"/>
                <a:gd name="T10" fmla="*/ 13 w 85"/>
                <a:gd name="T11" fmla="*/ 41 h 46"/>
                <a:gd name="T12" fmla="*/ 0 w 85"/>
                <a:gd name="T13" fmla="*/ 20 h 46"/>
              </a:gdLst>
              <a:ahLst/>
              <a:cxnLst>
                <a:cxn ang="0">
                  <a:pos x="T0" y="T1"/>
                </a:cxn>
                <a:cxn ang="0">
                  <a:pos x="T2" y="T3"/>
                </a:cxn>
                <a:cxn ang="0">
                  <a:pos x="T4" y="T5"/>
                </a:cxn>
                <a:cxn ang="0">
                  <a:pos x="T6" y="T7"/>
                </a:cxn>
                <a:cxn ang="0">
                  <a:pos x="T8" y="T9"/>
                </a:cxn>
                <a:cxn ang="0">
                  <a:pos x="T10" y="T11"/>
                </a:cxn>
                <a:cxn ang="0">
                  <a:pos x="T12" y="T13"/>
                </a:cxn>
              </a:cxnLst>
              <a:rect l="0" t="0" r="r" b="b"/>
              <a:pathLst>
                <a:path w="85" h="46">
                  <a:moveTo>
                    <a:pt x="0" y="20"/>
                  </a:moveTo>
                  <a:lnTo>
                    <a:pt x="31" y="1"/>
                  </a:lnTo>
                  <a:lnTo>
                    <a:pt x="74" y="0"/>
                  </a:lnTo>
                  <a:lnTo>
                    <a:pt x="85" y="36"/>
                  </a:lnTo>
                  <a:lnTo>
                    <a:pt x="61" y="46"/>
                  </a:lnTo>
                  <a:lnTo>
                    <a:pt x="13" y="41"/>
                  </a:lnTo>
                  <a:lnTo>
                    <a:pt x="0" y="20"/>
                  </a:lnTo>
                  <a:close/>
                </a:path>
              </a:pathLst>
            </a:custGeom>
            <a:solidFill>
              <a:srgbClr val="FF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303"/>
            <p:cNvSpPr>
              <a:spLocks/>
            </p:cNvSpPr>
            <p:nvPr/>
          </p:nvSpPr>
          <p:spPr bwMode="auto">
            <a:xfrm>
              <a:off x="1009651" y="1924050"/>
              <a:ext cx="228600" cy="177800"/>
            </a:xfrm>
            <a:custGeom>
              <a:avLst/>
              <a:gdLst>
                <a:gd name="T0" fmla="*/ 158 w 288"/>
                <a:gd name="T1" fmla="*/ 43 h 225"/>
                <a:gd name="T2" fmla="*/ 161 w 288"/>
                <a:gd name="T3" fmla="*/ 97 h 225"/>
                <a:gd name="T4" fmla="*/ 156 w 288"/>
                <a:gd name="T5" fmla="*/ 145 h 225"/>
                <a:gd name="T6" fmla="*/ 157 w 288"/>
                <a:gd name="T7" fmla="*/ 188 h 225"/>
                <a:gd name="T8" fmla="*/ 114 w 288"/>
                <a:gd name="T9" fmla="*/ 186 h 225"/>
                <a:gd name="T10" fmla="*/ 62 w 288"/>
                <a:gd name="T11" fmla="*/ 167 h 225"/>
                <a:gd name="T12" fmla="*/ 0 w 288"/>
                <a:gd name="T13" fmla="*/ 194 h 225"/>
                <a:gd name="T14" fmla="*/ 24 w 288"/>
                <a:gd name="T15" fmla="*/ 223 h 225"/>
                <a:gd name="T16" fmla="*/ 107 w 288"/>
                <a:gd name="T17" fmla="*/ 212 h 225"/>
                <a:gd name="T18" fmla="*/ 165 w 288"/>
                <a:gd name="T19" fmla="*/ 225 h 225"/>
                <a:gd name="T20" fmla="*/ 179 w 288"/>
                <a:gd name="T21" fmla="*/ 188 h 225"/>
                <a:gd name="T22" fmla="*/ 177 w 288"/>
                <a:gd name="T23" fmla="*/ 149 h 225"/>
                <a:gd name="T24" fmla="*/ 196 w 288"/>
                <a:gd name="T25" fmla="*/ 193 h 225"/>
                <a:gd name="T26" fmla="*/ 222 w 288"/>
                <a:gd name="T27" fmla="*/ 157 h 225"/>
                <a:gd name="T28" fmla="*/ 244 w 288"/>
                <a:gd name="T29" fmla="*/ 138 h 225"/>
                <a:gd name="T30" fmla="*/ 274 w 288"/>
                <a:gd name="T31" fmla="*/ 123 h 225"/>
                <a:gd name="T32" fmla="*/ 288 w 288"/>
                <a:gd name="T33" fmla="*/ 90 h 225"/>
                <a:gd name="T34" fmla="*/ 233 w 288"/>
                <a:gd name="T35" fmla="*/ 111 h 225"/>
                <a:gd name="T36" fmla="*/ 173 w 288"/>
                <a:gd name="T37" fmla="*/ 129 h 225"/>
                <a:gd name="T38" fmla="*/ 173 w 288"/>
                <a:gd name="T39" fmla="*/ 90 h 225"/>
                <a:gd name="T40" fmla="*/ 153 w 288"/>
                <a:gd name="T41" fmla="*/ 0 h 225"/>
                <a:gd name="T42" fmla="*/ 158 w 288"/>
                <a:gd name="T43" fmla="*/ 4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225">
                  <a:moveTo>
                    <a:pt x="158" y="43"/>
                  </a:moveTo>
                  <a:lnTo>
                    <a:pt x="161" y="97"/>
                  </a:lnTo>
                  <a:lnTo>
                    <a:pt x="156" y="145"/>
                  </a:lnTo>
                  <a:lnTo>
                    <a:pt x="157" y="188"/>
                  </a:lnTo>
                  <a:lnTo>
                    <a:pt x="114" y="186"/>
                  </a:lnTo>
                  <a:lnTo>
                    <a:pt x="62" y="167"/>
                  </a:lnTo>
                  <a:lnTo>
                    <a:pt x="0" y="194"/>
                  </a:lnTo>
                  <a:lnTo>
                    <a:pt x="24" y="223"/>
                  </a:lnTo>
                  <a:lnTo>
                    <a:pt x="107" y="212"/>
                  </a:lnTo>
                  <a:lnTo>
                    <a:pt x="165" y="225"/>
                  </a:lnTo>
                  <a:lnTo>
                    <a:pt x="179" y="188"/>
                  </a:lnTo>
                  <a:lnTo>
                    <a:pt x="177" y="149"/>
                  </a:lnTo>
                  <a:lnTo>
                    <a:pt x="196" y="193"/>
                  </a:lnTo>
                  <a:lnTo>
                    <a:pt x="222" y="157"/>
                  </a:lnTo>
                  <a:lnTo>
                    <a:pt x="244" y="138"/>
                  </a:lnTo>
                  <a:lnTo>
                    <a:pt x="274" y="123"/>
                  </a:lnTo>
                  <a:lnTo>
                    <a:pt x="288" y="90"/>
                  </a:lnTo>
                  <a:lnTo>
                    <a:pt x="233" y="111"/>
                  </a:lnTo>
                  <a:lnTo>
                    <a:pt x="173" y="129"/>
                  </a:lnTo>
                  <a:lnTo>
                    <a:pt x="173" y="90"/>
                  </a:lnTo>
                  <a:lnTo>
                    <a:pt x="153" y="0"/>
                  </a:lnTo>
                  <a:lnTo>
                    <a:pt x="158" y="43"/>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304"/>
            <p:cNvSpPr>
              <a:spLocks/>
            </p:cNvSpPr>
            <p:nvPr/>
          </p:nvSpPr>
          <p:spPr bwMode="auto">
            <a:xfrm>
              <a:off x="382588" y="2074863"/>
              <a:ext cx="360363" cy="809625"/>
            </a:xfrm>
            <a:custGeom>
              <a:avLst/>
              <a:gdLst>
                <a:gd name="T0" fmla="*/ 137 w 454"/>
                <a:gd name="T1" fmla="*/ 436 h 1022"/>
                <a:gd name="T2" fmla="*/ 63 w 454"/>
                <a:gd name="T3" fmla="*/ 586 h 1022"/>
                <a:gd name="T4" fmla="*/ 63 w 454"/>
                <a:gd name="T5" fmla="*/ 723 h 1022"/>
                <a:gd name="T6" fmla="*/ 63 w 454"/>
                <a:gd name="T7" fmla="*/ 894 h 1022"/>
                <a:gd name="T8" fmla="*/ 0 w 454"/>
                <a:gd name="T9" fmla="*/ 1022 h 1022"/>
                <a:gd name="T10" fmla="*/ 115 w 454"/>
                <a:gd name="T11" fmla="*/ 936 h 1022"/>
                <a:gd name="T12" fmla="*/ 211 w 454"/>
                <a:gd name="T13" fmla="*/ 861 h 1022"/>
                <a:gd name="T14" fmla="*/ 274 w 454"/>
                <a:gd name="T15" fmla="*/ 702 h 1022"/>
                <a:gd name="T16" fmla="*/ 380 w 454"/>
                <a:gd name="T17" fmla="*/ 426 h 1022"/>
                <a:gd name="T18" fmla="*/ 454 w 454"/>
                <a:gd name="T19" fmla="*/ 128 h 1022"/>
                <a:gd name="T20" fmla="*/ 411 w 454"/>
                <a:gd name="T21" fmla="*/ 0 h 1022"/>
                <a:gd name="T22" fmla="*/ 348 w 454"/>
                <a:gd name="T23" fmla="*/ 32 h 1022"/>
                <a:gd name="T24" fmla="*/ 345 w 454"/>
                <a:gd name="T25" fmla="*/ 37 h 1022"/>
                <a:gd name="T26" fmla="*/ 338 w 454"/>
                <a:gd name="T27" fmla="*/ 50 h 1022"/>
                <a:gd name="T28" fmla="*/ 328 w 454"/>
                <a:gd name="T29" fmla="*/ 70 h 1022"/>
                <a:gd name="T30" fmla="*/ 314 w 454"/>
                <a:gd name="T31" fmla="*/ 97 h 1022"/>
                <a:gd name="T32" fmla="*/ 299 w 454"/>
                <a:gd name="T33" fmla="*/ 128 h 1022"/>
                <a:gd name="T34" fmla="*/ 281 w 454"/>
                <a:gd name="T35" fmla="*/ 163 h 1022"/>
                <a:gd name="T36" fmla="*/ 262 w 454"/>
                <a:gd name="T37" fmla="*/ 201 h 1022"/>
                <a:gd name="T38" fmla="*/ 243 w 454"/>
                <a:gd name="T39" fmla="*/ 239 h 1022"/>
                <a:gd name="T40" fmla="*/ 222 w 454"/>
                <a:gd name="T41" fmla="*/ 277 h 1022"/>
                <a:gd name="T42" fmla="*/ 204 w 454"/>
                <a:gd name="T43" fmla="*/ 314 h 1022"/>
                <a:gd name="T44" fmla="*/ 185 w 454"/>
                <a:gd name="T45" fmla="*/ 347 h 1022"/>
                <a:gd name="T46" fmla="*/ 170 w 454"/>
                <a:gd name="T47" fmla="*/ 378 h 1022"/>
                <a:gd name="T48" fmla="*/ 156 w 454"/>
                <a:gd name="T49" fmla="*/ 402 h 1022"/>
                <a:gd name="T50" fmla="*/ 146 w 454"/>
                <a:gd name="T51" fmla="*/ 422 h 1022"/>
                <a:gd name="T52" fmla="*/ 139 w 454"/>
                <a:gd name="T53" fmla="*/ 434 h 1022"/>
                <a:gd name="T54" fmla="*/ 137 w 454"/>
                <a:gd name="T55" fmla="*/ 436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4" h="1022">
                  <a:moveTo>
                    <a:pt x="137" y="436"/>
                  </a:moveTo>
                  <a:lnTo>
                    <a:pt x="63" y="586"/>
                  </a:lnTo>
                  <a:lnTo>
                    <a:pt x="63" y="723"/>
                  </a:lnTo>
                  <a:lnTo>
                    <a:pt x="63" y="894"/>
                  </a:lnTo>
                  <a:lnTo>
                    <a:pt x="0" y="1022"/>
                  </a:lnTo>
                  <a:lnTo>
                    <a:pt x="115" y="936"/>
                  </a:lnTo>
                  <a:lnTo>
                    <a:pt x="211" y="861"/>
                  </a:lnTo>
                  <a:lnTo>
                    <a:pt x="274" y="702"/>
                  </a:lnTo>
                  <a:lnTo>
                    <a:pt x="380" y="426"/>
                  </a:lnTo>
                  <a:lnTo>
                    <a:pt x="454" y="128"/>
                  </a:lnTo>
                  <a:lnTo>
                    <a:pt x="411" y="0"/>
                  </a:lnTo>
                  <a:lnTo>
                    <a:pt x="348" y="32"/>
                  </a:lnTo>
                  <a:lnTo>
                    <a:pt x="345" y="37"/>
                  </a:lnTo>
                  <a:lnTo>
                    <a:pt x="338" y="50"/>
                  </a:lnTo>
                  <a:lnTo>
                    <a:pt x="328" y="70"/>
                  </a:lnTo>
                  <a:lnTo>
                    <a:pt x="314" y="97"/>
                  </a:lnTo>
                  <a:lnTo>
                    <a:pt x="299" y="128"/>
                  </a:lnTo>
                  <a:lnTo>
                    <a:pt x="281" y="163"/>
                  </a:lnTo>
                  <a:lnTo>
                    <a:pt x="262" y="201"/>
                  </a:lnTo>
                  <a:lnTo>
                    <a:pt x="243" y="239"/>
                  </a:lnTo>
                  <a:lnTo>
                    <a:pt x="222" y="277"/>
                  </a:lnTo>
                  <a:lnTo>
                    <a:pt x="204" y="314"/>
                  </a:lnTo>
                  <a:lnTo>
                    <a:pt x="185" y="347"/>
                  </a:lnTo>
                  <a:lnTo>
                    <a:pt x="170" y="378"/>
                  </a:lnTo>
                  <a:lnTo>
                    <a:pt x="156" y="402"/>
                  </a:lnTo>
                  <a:lnTo>
                    <a:pt x="146" y="422"/>
                  </a:lnTo>
                  <a:lnTo>
                    <a:pt x="139" y="434"/>
                  </a:lnTo>
                  <a:lnTo>
                    <a:pt x="137" y="436"/>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305"/>
            <p:cNvSpPr>
              <a:spLocks/>
            </p:cNvSpPr>
            <p:nvPr/>
          </p:nvSpPr>
          <p:spPr bwMode="auto">
            <a:xfrm>
              <a:off x="4763" y="1633538"/>
              <a:ext cx="1828800" cy="871537"/>
            </a:xfrm>
            <a:custGeom>
              <a:avLst/>
              <a:gdLst>
                <a:gd name="T0" fmla="*/ 0 w 2304"/>
                <a:gd name="T1" fmla="*/ 597 h 1097"/>
                <a:gd name="T2" fmla="*/ 327 w 2304"/>
                <a:gd name="T3" fmla="*/ 470 h 1097"/>
                <a:gd name="T4" fmla="*/ 423 w 2304"/>
                <a:gd name="T5" fmla="*/ 342 h 1097"/>
                <a:gd name="T6" fmla="*/ 550 w 2304"/>
                <a:gd name="T7" fmla="*/ 236 h 1097"/>
                <a:gd name="T8" fmla="*/ 750 w 2304"/>
                <a:gd name="T9" fmla="*/ 236 h 1097"/>
                <a:gd name="T10" fmla="*/ 1109 w 2304"/>
                <a:gd name="T11" fmla="*/ 87 h 1097"/>
                <a:gd name="T12" fmla="*/ 1204 w 2304"/>
                <a:gd name="T13" fmla="*/ 0 h 1097"/>
                <a:gd name="T14" fmla="*/ 1282 w 2304"/>
                <a:gd name="T15" fmla="*/ 0 h 1097"/>
                <a:gd name="T16" fmla="*/ 1120 w 2304"/>
                <a:gd name="T17" fmla="*/ 140 h 1097"/>
                <a:gd name="T18" fmla="*/ 824 w 2304"/>
                <a:gd name="T19" fmla="*/ 257 h 1097"/>
                <a:gd name="T20" fmla="*/ 750 w 2304"/>
                <a:gd name="T21" fmla="*/ 320 h 1097"/>
                <a:gd name="T22" fmla="*/ 697 w 2304"/>
                <a:gd name="T23" fmla="*/ 342 h 1097"/>
                <a:gd name="T24" fmla="*/ 846 w 2304"/>
                <a:gd name="T25" fmla="*/ 395 h 1097"/>
                <a:gd name="T26" fmla="*/ 930 w 2304"/>
                <a:gd name="T27" fmla="*/ 533 h 1097"/>
                <a:gd name="T28" fmla="*/ 1405 w 2304"/>
                <a:gd name="T29" fmla="*/ 607 h 1097"/>
                <a:gd name="T30" fmla="*/ 1469 w 2304"/>
                <a:gd name="T31" fmla="*/ 703 h 1097"/>
                <a:gd name="T32" fmla="*/ 1690 w 2304"/>
                <a:gd name="T33" fmla="*/ 805 h 1097"/>
                <a:gd name="T34" fmla="*/ 1870 w 2304"/>
                <a:gd name="T35" fmla="*/ 831 h 1097"/>
                <a:gd name="T36" fmla="*/ 1964 w 2304"/>
                <a:gd name="T37" fmla="*/ 842 h 1097"/>
                <a:gd name="T38" fmla="*/ 2049 w 2304"/>
                <a:gd name="T39" fmla="*/ 607 h 1097"/>
                <a:gd name="T40" fmla="*/ 2049 w 2304"/>
                <a:gd name="T41" fmla="*/ 448 h 1097"/>
                <a:gd name="T42" fmla="*/ 2083 w 2304"/>
                <a:gd name="T43" fmla="*/ 612 h 1097"/>
                <a:gd name="T44" fmla="*/ 2024 w 2304"/>
                <a:gd name="T45" fmla="*/ 796 h 1097"/>
                <a:gd name="T46" fmla="*/ 2135 w 2304"/>
                <a:gd name="T47" fmla="*/ 743 h 1097"/>
                <a:gd name="T48" fmla="*/ 2226 w 2304"/>
                <a:gd name="T49" fmla="*/ 703 h 1097"/>
                <a:gd name="T50" fmla="*/ 2304 w 2304"/>
                <a:gd name="T51" fmla="*/ 623 h 1097"/>
                <a:gd name="T52" fmla="*/ 2304 w 2304"/>
                <a:gd name="T53" fmla="*/ 712 h 1097"/>
                <a:gd name="T54" fmla="*/ 2186 w 2304"/>
                <a:gd name="T55" fmla="*/ 767 h 1097"/>
                <a:gd name="T56" fmla="*/ 1945 w 2304"/>
                <a:gd name="T57" fmla="*/ 908 h 1097"/>
                <a:gd name="T58" fmla="*/ 1712 w 2304"/>
                <a:gd name="T59" fmla="*/ 894 h 1097"/>
                <a:gd name="T60" fmla="*/ 1553 w 2304"/>
                <a:gd name="T61" fmla="*/ 810 h 1097"/>
                <a:gd name="T62" fmla="*/ 1130 w 2304"/>
                <a:gd name="T63" fmla="*/ 639 h 1097"/>
                <a:gd name="T64" fmla="*/ 846 w 2304"/>
                <a:gd name="T65" fmla="*/ 607 h 1097"/>
                <a:gd name="T66" fmla="*/ 750 w 2304"/>
                <a:gd name="T67" fmla="*/ 480 h 1097"/>
                <a:gd name="T68" fmla="*/ 591 w 2304"/>
                <a:gd name="T69" fmla="*/ 438 h 1097"/>
                <a:gd name="T70" fmla="*/ 493 w 2304"/>
                <a:gd name="T71" fmla="*/ 523 h 1097"/>
                <a:gd name="T72" fmla="*/ 464 w 2304"/>
                <a:gd name="T73" fmla="*/ 607 h 1097"/>
                <a:gd name="T74" fmla="*/ 221 w 2304"/>
                <a:gd name="T75" fmla="*/ 841 h 1097"/>
                <a:gd name="T76" fmla="*/ 0 w 2304"/>
                <a:gd name="T77" fmla="*/ 1097 h 1097"/>
                <a:gd name="T78" fmla="*/ 0 w 2304"/>
                <a:gd name="T79" fmla="*/ 59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04" h="1097">
                  <a:moveTo>
                    <a:pt x="0" y="597"/>
                  </a:moveTo>
                  <a:lnTo>
                    <a:pt x="327" y="470"/>
                  </a:lnTo>
                  <a:lnTo>
                    <a:pt x="423" y="342"/>
                  </a:lnTo>
                  <a:lnTo>
                    <a:pt x="550" y="236"/>
                  </a:lnTo>
                  <a:lnTo>
                    <a:pt x="750" y="236"/>
                  </a:lnTo>
                  <a:lnTo>
                    <a:pt x="1109" y="87"/>
                  </a:lnTo>
                  <a:lnTo>
                    <a:pt x="1204" y="0"/>
                  </a:lnTo>
                  <a:lnTo>
                    <a:pt x="1282" y="0"/>
                  </a:lnTo>
                  <a:lnTo>
                    <a:pt x="1120" y="140"/>
                  </a:lnTo>
                  <a:lnTo>
                    <a:pt x="824" y="257"/>
                  </a:lnTo>
                  <a:lnTo>
                    <a:pt x="750" y="320"/>
                  </a:lnTo>
                  <a:lnTo>
                    <a:pt x="697" y="342"/>
                  </a:lnTo>
                  <a:lnTo>
                    <a:pt x="846" y="395"/>
                  </a:lnTo>
                  <a:lnTo>
                    <a:pt x="930" y="533"/>
                  </a:lnTo>
                  <a:lnTo>
                    <a:pt x="1405" y="607"/>
                  </a:lnTo>
                  <a:lnTo>
                    <a:pt x="1469" y="703"/>
                  </a:lnTo>
                  <a:lnTo>
                    <a:pt x="1690" y="805"/>
                  </a:lnTo>
                  <a:lnTo>
                    <a:pt x="1870" y="831"/>
                  </a:lnTo>
                  <a:lnTo>
                    <a:pt x="1964" y="842"/>
                  </a:lnTo>
                  <a:lnTo>
                    <a:pt x="2049" y="607"/>
                  </a:lnTo>
                  <a:lnTo>
                    <a:pt x="2049" y="448"/>
                  </a:lnTo>
                  <a:lnTo>
                    <a:pt x="2083" y="612"/>
                  </a:lnTo>
                  <a:lnTo>
                    <a:pt x="2024" y="796"/>
                  </a:lnTo>
                  <a:lnTo>
                    <a:pt x="2135" y="743"/>
                  </a:lnTo>
                  <a:lnTo>
                    <a:pt x="2226" y="703"/>
                  </a:lnTo>
                  <a:lnTo>
                    <a:pt x="2304" y="623"/>
                  </a:lnTo>
                  <a:lnTo>
                    <a:pt x="2304" y="712"/>
                  </a:lnTo>
                  <a:lnTo>
                    <a:pt x="2186" y="767"/>
                  </a:lnTo>
                  <a:lnTo>
                    <a:pt x="1945" y="908"/>
                  </a:lnTo>
                  <a:lnTo>
                    <a:pt x="1712" y="894"/>
                  </a:lnTo>
                  <a:lnTo>
                    <a:pt x="1553" y="810"/>
                  </a:lnTo>
                  <a:lnTo>
                    <a:pt x="1130" y="639"/>
                  </a:lnTo>
                  <a:lnTo>
                    <a:pt x="846" y="607"/>
                  </a:lnTo>
                  <a:lnTo>
                    <a:pt x="750" y="480"/>
                  </a:lnTo>
                  <a:lnTo>
                    <a:pt x="591" y="438"/>
                  </a:lnTo>
                  <a:lnTo>
                    <a:pt x="493" y="523"/>
                  </a:lnTo>
                  <a:lnTo>
                    <a:pt x="464" y="607"/>
                  </a:lnTo>
                  <a:lnTo>
                    <a:pt x="221" y="841"/>
                  </a:lnTo>
                  <a:lnTo>
                    <a:pt x="0" y="1097"/>
                  </a:lnTo>
                  <a:lnTo>
                    <a:pt x="0" y="597"/>
                  </a:lnTo>
                  <a:close/>
                </a:path>
              </a:pathLst>
            </a:custGeom>
            <a:solidFill>
              <a:srgbClr val="443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Freeform 306"/>
            <p:cNvSpPr>
              <a:spLocks/>
            </p:cNvSpPr>
            <p:nvPr/>
          </p:nvSpPr>
          <p:spPr bwMode="auto">
            <a:xfrm>
              <a:off x="823913" y="2112963"/>
              <a:ext cx="523875" cy="454025"/>
            </a:xfrm>
            <a:custGeom>
              <a:avLst/>
              <a:gdLst>
                <a:gd name="T0" fmla="*/ 28 w 659"/>
                <a:gd name="T1" fmla="*/ 49 h 572"/>
                <a:gd name="T2" fmla="*/ 105 w 659"/>
                <a:gd name="T3" fmla="*/ 0 h 572"/>
                <a:gd name="T4" fmla="*/ 133 w 659"/>
                <a:gd name="T5" fmla="*/ 0 h 572"/>
                <a:gd name="T6" fmla="*/ 159 w 659"/>
                <a:gd name="T7" fmla="*/ 1 h 572"/>
                <a:gd name="T8" fmla="*/ 185 w 659"/>
                <a:gd name="T9" fmla="*/ 2 h 572"/>
                <a:gd name="T10" fmla="*/ 208 w 659"/>
                <a:gd name="T11" fmla="*/ 3 h 572"/>
                <a:gd name="T12" fmla="*/ 229 w 659"/>
                <a:gd name="T13" fmla="*/ 7 h 572"/>
                <a:gd name="T14" fmla="*/ 249 w 659"/>
                <a:gd name="T15" fmla="*/ 11 h 572"/>
                <a:gd name="T16" fmla="*/ 267 w 659"/>
                <a:gd name="T17" fmla="*/ 17 h 572"/>
                <a:gd name="T18" fmla="*/ 286 w 659"/>
                <a:gd name="T19" fmla="*/ 24 h 572"/>
                <a:gd name="T20" fmla="*/ 302 w 659"/>
                <a:gd name="T21" fmla="*/ 33 h 572"/>
                <a:gd name="T22" fmla="*/ 317 w 659"/>
                <a:gd name="T23" fmla="*/ 45 h 572"/>
                <a:gd name="T24" fmla="*/ 331 w 659"/>
                <a:gd name="T25" fmla="*/ 59 h 572"/>
                <a:gd name="T26" fmla="*/ 343 w 659"/>
                <a:gd name="T27" fmla="*/ 75 h 572"/>
                <a:gd name="T28" fmla="*/ 355 w 659"/>
                <a:gd name="T29" fmla="*/ 93 h 572"/>
                <a:gd name="T30" fmla="*/ 365 w 659"/>
                <a:gd name="T31" fmla="*/ 115 h 572"/>
                <a:gd name="T32" fmla="*/ 375 w 659"/>
                <a:gd name="T33" fmla="*/ 140 h 572"/>
                <a:gd name="T34" fmla="*/ 384 w 659"/>
                <a:gd name="T35" fmla="*/ 168 h 572"/>
                <a:gd name="T36" fmla="*/ 425 w 659"/>
                <a:gd name="T37" fmla="*/ 245 h 572"/>
                <a:gd name="T38" fmla="*/ 600 w 659"/>
                <a:gd name="T39" fmla="*/ 357 h 572"/>
                <a:gd name="T40" fmla="*/ 656 w 659"/>
                <a:gd name="T41" fmla="*/ 463 h 572"/>
                <a:gd name="T42" fmla="*/ 659 w 659"/>
                <a:gd name="T43" fmla="*/ 463 h 572"/>
                <a:gd name="T44" fmla="*/ 657 w 659"/>
                <a:gd name="T45" fmla="*/ 504 h 572"/>
                <a:gd name="T46" fmla="*/ 651 w 659"/>
                <a:gd name="T47" fmla="*/ 520 h 572"/>
                <a:gd name="T48" fmla="*/ 643 w 659"/>
                <a:gd name="T49" fmla="*/ 535 h 572"/>
                <a:gd name="T50" fmla="*/ 635 w 659"/>
                <a:gd name="T51" fmla="*/ 572 h 572"/>
                <a:gd name="T52" fmla="*/ 628 w 659"/>
                <a:gd name="T53" fmla="*/ 535 h 572"/>
                <a:gd name="T54" fmla="*/ 626 w 659"/>
                <a:gd name="T55" fmla="*/ 539 h 572"/>
                <a:gd name="T56" fmla="*/ 621 w 659"/>
                <a:gd name="T57" fmla="*/ 544 h 572"/>
                <a:gd name="T58" fmla="*/ 607 w 659"/>
                <a:gd name="T59" fmla="*/ 505 h 572"/>
                <a:gd name="T60" fmla="*/ 468 w 659"/>
                <a:gd name="T61" fmla="*/ 427 h 572"/>
                <a:gd name="T62" fmla="*/ 244 w 659"/>
                <a:gd name="T63" fmla="*/ 266 h 572"/>
                <a:gd name="T64" fmla="*/ 0 w 659"/>
                <a:gd name="T65" fmla="*/ 118 h 572"/>
                <a:gd name="T66" fmla="*/ 28 w 659"/>
                <a:gd name="T67" fmla="*/ 49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9" h="572">
                  <a:moveTo>
                    <a:pt x="28" y="49"/>
                  </a:moveTo>
                  <a:lnTo>
                    <a:pt x="105" y="0"/>
                  </a:lnTo>
                  <a:lnTo>
                    <a:pt x="133" y="0"/>
                  </a:lnTo>
                  <a:lnTo>
                    <a:pt x="159" y="1"/>
                  </a:lnTo>
                  <a:lnTo>
                    <a:pt x="185" y="2"/>
                  </a:lnTo>
                  <a:lnTo>
                    <a:pt x="208" y="3"/>
                  </a:lnTo>
                  <a:lnTo>
                    <a:pt x="229" y="7"/>
                  </a:lnTo>
                  <a:lnTo>
                    <a:pt x="249" y="11"/>
                  </a:lnTo>
                  <a:lnTo>
                    <a:pt x="267" y="17"/>
                  </a:lnTo>
                  <a:lnTo>
                    <a:pt x="286" y="24"/>
                  </a:lnTo>
                  <a:lnTo>
                    <a:pt x="302" y="33"/>
                  </a:lnTo>
                  <a:lnTo>
                    <a:pt x="317" y="45"/>
                  </a:lnTo>
                  <a:lnTo>
                    <a:pt x="331" y="59"/>
                  </a:lnTo>
                  <a:lnTo>
                    <a:pt x="343" y="75"/>
                  </a:lnTo>
                  <a:lnTo>
                    <a:pt x="355" y="93"/>
                  </a:lnTo>
                  <a:lnTo>
                    <a:pt x="365" y="115"/>
                  </a:lnTo>
                  <a:lnTo>
                    <a:pt x="375" y="140"/>
                  </a:lnTo>
                  <a:lnTo>
                    <a:pt x="384" y="168"/>
                  </a:lnTo>
                  <a:lnTo>
                    <a:pt x="425" y="245"/>
                  </a:lnTo>
                  <a:lnTo>
                    <a:pt x="600" y="357"/>
                  </a:lnTo>
                  <a:lnTo>
                    <a:pt x="656" y="463"/>
                  </a:lnTo>
                  <a:lnTo>
                    <a:pt x="659" y="463"/>
                  </a:lnTo>
                  <a:lnTo>
                    <a:pt x="657" y="504"/>
                  </a:lnTo>
                  <a:lnTo>
                    <a:pt x="651" y="520"/>
                  </a:lnTo>
                  <a:lnTo>
                    <a:pt x="643" y="535"/>
                  </a:lnTo>
                  <a:lnTo>
                    <a:pt x="635" y="572"/>
                  </a:lnTo>
                  <a:lnTo>
                    <a:pt x="628" y="535"/>
                  </a:lnTo>
                  <a:lnTo>
                    <a:pt x="626" y="539"/>
                  </a:lnTo>
                  <a:lnTo>
                    <a:pt x="621" y="544"/>
                  </a:lnTo>
                  <a:lnTo>
                    <a:pt x="607" y="505"/>
                  </a:lnTo>
                  <a:lnTo>
                    <a:pt x="468" y="427"/>
                  </a:lnTo>
                  <a:lnTo>
                    <a:pt x="244" y="266"/>
                  </a:lnTo>
                  <a:lnTo>
                    <a:pt x="0" y="118"/>
                  </a:lnTo>
                  <a:lnTo>
                    <a:pt x="28" y="49"/>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307"/>
            <p:cNvSpPr>
              <a:spLocks/>
            </p:cNvSpPr>
            <p:nvPr/>
          </p:nvSpPr>
          <p:spPr bwMode="auto">
            <a:xfrm>
              <a:off x="495301" y="2152650"/>
              <a:ext cx="530225" cy="468312"/>
            </a:xfrm>
            <a:custGeom>
              <a:avLst/>
              <a:gdLst>
                <a:gd name="T0" fmla="*/ 329 w 667"/>
                <a:gd name="T1" fmla="*/ 21 h 592"/>
                <a:gd name="T2" fmla="*/ 262 w 667"/>
                <a:gd name="T3" fmla="*/ 2 h 592"/>
                <a:gd name="T4" fmla="*/ 201 w 667"/>
                <a:gd name="T5" fmla="*/ 2 h 592"/>
                <a:gd name="T6" fmla="*/ 146 w 667"/>
                <a:gd name="T7" fmla="*/ 17 h 592"/>
                <a:gd name="T8" fmla="*/ 99 w 667"/>
                <a:gd name="T9" fmla="*/ 44 h 592"/>
                <a:gd name="T10" fmla="*/ 60 w 667"/>
                <a:gd name="T11" fmla="*/ 80 h 592"/>
                <a:gd name="T12" fmla="*/ 30 w 667"/>
                <a:gd name="T13" fmla="*/ 121 h 592"/>
                <a:gd name="T14" fmla="*/ 10 w 667"/>
                <a:gd name="T15" fmla="*/ 167 h 592"/>
                <a:gd name="T16" fmla="*/ 1 w 667"/>
                <a:gd name="T17" fmla="*/ 240 h 592"/>
                <a:gd name="T18" fmla="*/ 2 w 667"/>
                <a:gd name="T19" fmla="*/ 326 h 592"/>
                <a:gd name="T20" fmla="*/ 13 w 667"/>
                <a:gd name="T21" fmla="*/ 399 h 592"/>
                <a:gd name="T22" fmla="*/ 40 w 667"/>
                <a:gd name="T23" fmla="*/ 458 h 592"/>
                <a:gd name="T24" fmla="*/ 79 w 667"/>
                <a:gd name="T25" fmla="*/ 504 h 592"/>
                <a:gd name="T26" fmla="*/ 133 w 667"/>
                <a:gd name="T27" fmla="*/ 537 h 592"/>
                <a:gd name="T28" fmla="*/ 205 w 667"/>
                <a:gd name="T29" fmla="*/ 559 h 592"/>
                <a:gd name="T30" fmla="*/ 293 w 667"/>
                <a:gd name="T31" fmla="*/ 570 h 592"/>
                <a:gd name="T32" fmla="*/ 419 w 667"/>
                <a:gd name="T33" fmla="*/ 592 h 592"/>
                <a:gd name="T34" fmla="*/ 504 w 667"/>
                <a:gd name="T35" fmla="*/ 536 h 592"/>
                <a:gd name="T36" fmla="*/ 555 w 667"/>
                <a:gd name="T37" fmla="*/ 518 h 592"/>
                <a:gd name="T38" fmla="*/ 594 w 667"/>
                <a:gd name="T39" fmla="*/ 492 h 592"/>
                <a:gd name="T40" fmla="*/ 623 w 667"/>
                <a:gd name="T41" fmla="*/ 459 h 592"/>
                <a:gd name="T42" fmla="*/ 644 w 667"/>
                <a:gd name="T43" fmla="*/ 421 h 592"/>
                <a:gd name="T44" fmla="*/ 656 w 667"/>
                <a:gd name="T45" fmla="*/ 375 h 592"/>
                <a:gd name="T46" fmla="*/ 663 w 667"/>
                <a:gd name="T47" fmla="*/ 324 h 592"/>
                <a:gd name="T48" fmla="*/ 667 w 667"/>
                <a:gd name="T49" fmla="*/ 269 h 592"/>
                <a:gd name="T50" fmla="*/ 660 w 667"/>
                <a:gd name="T51" fmla="*/ 208 h 592"/>
                <a:gd name="T52" fmla="*/ 645 w 667"/>
                <a:gd name="T53" fmla="*/ 151 h 592"/>
                <a:gd name="T54" fmla="*/ 625 w 667"/>
                <a:gd name="T55" fmla="*/ 105 h 592"/>
                <a:gd name="T56" fmla="*/ 601 w 667"/>
                <a:gd name="T57" fmla="*/ 69 h 592"/>
                <a:gd name="T58" fmla="*/ 570 w 667"/>
                <a:gd name="T59" fmla="*/ 44 h 592"/>
                <a:gd name="T60" fmla="*/ 532 w 667"/>
                <a:gd name="T61" fmla="*/ 28 h 592"/>
                <a:gd name="T62" fmla="*/ 486 w 667"/>
                <a:gd name="T63" fmla="*/ 23 h 592"/>
                <a:gd name="T64" fmla="*/ 430 w 667"/>
                <a:gd name="T65" fmla="*/ 30 h 592"/>
                <a:gd name="T66" fmla="*/ 364 w 667"/>
                <a:gd name="T67" fmla="*/ 37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7" h="592">
                  <a:moveTo>
                    <a:pt x="364" y="37"/>
                  </a:moveTo>
                  <a:lnTo>
                    <a:pt x="329" y="21"/>
                  </a:lnTo>
                  <a:lnTo>
                    <a:pt x="296" y="9"/>
                  </a:lnTo>
                  <a:lnTo>
                    <a:pt x="262" y="2"/>
                  </a:lnTo>
                  <a:lnTo>
                    <a:pt x="231" y="0"/>
                  </a:lnTo>
                  <a:lnTo>
                    <a:pt x="201" y="2"/>
                  </a:lnTo>
                  <a:lnTo>
                    <a:pt x="172" y="8"/>
                  </a:lnTo>
                  <a:lnTo>
                    <a:pt x="146" y="17"/>
                  </a:lnTo>
                  <a:lnTo>
                    <a:pt x="122" y="29"/>
                  </a:lnTo>
                  <a:lnTo>
                    <a:pt x="99" y="44"/>
                  </a:lnTo>
                  <a:lnTo>
                    <a:pt x="78" y="60"/>
                  </a:lnTo>
                  <a:lnTo>
                    <a:pt x="60" y="80"/>
                  </a:lnTo>
                  <a:lnTo>
                    <a:pt x="42" y="99"/>
                  </a:lnTo>
                  <a:lnTo>
                    <a:pt x="30" y="121"/>
                  </a:lnTo>
                  <a:lnTo>
                    <a:pt x="18" y="144"/>
                  </a:lnTo>
                  <a:lnTo>
                    <a:pt x="10" y="167"/>
                  </a:lnTo>
                  <a:lnTo>
                    <a:pt x="4" y="190"/>
                  </a:lnTo>
                  <a:lnTo>
                    <a:pt x="1" y="240"/>
                  </a:lnTo>
                  <a:lnTo>
                    <a:pt x="0" y="285"/>
                  </a:lnTo>
                  <a:lnTo>
                    <a:pt x="2" y="326"/>
                  </a:lnTo>
                  <a:lnTo>
                    <a:pt x="7" y="364"/>
                  </a:lnTo>
                  <a:lnTo>
                    <a:pt x="13" y="399"/>
                  </a:lnTo>
                  <a:lnTo>
                    <a:pt x="25" y="430"/>
                  </a:lnTo>
                  <a:lnTo>
                    <a:pt x="40" y="458"/>
                  </a:lnTo>
                  <a:lnTo>
                    <a:pt x="57" y="482"/>
                  </a:lnTo>
                  <a:lnTo>
                    <a:pt x="79" y="504"/>
                  </a:lnTo>
                  <a:lnTo>
                    <a:pt x="104" y="522"/>
                  </a:lnTo>
                  <a:lnTo>
                    <a:pt x="133" y="537"/>
                  </a:lnTo>
                  <a:lnTo>
                    <a:pt x="167" y="550"/>
                  </a:lnTo>
                  <a:lnTo>
                    <a:pt x="205" y="559"/>
                  </a:lnTo>
                  <a:lnTo>
                    <a:pt x="246" y="565"/>
                  </a:lnTo>
                  <a:lnTo>
                    <a:pt x="293" y="570"/>
                  </a:lnTo>
                  <a:lnTo>
                    <a:pt x="344" y="571"/>
                  </a:lnTo>
                  <a:lnTo>
                    <a:pt x="419" y="592"/>
                  </a:lnTo>
                  <a:lnTo>
                    <a:pt x="474" y="543"/>
                  </a:lnTo>
                  <a:lnTo>
                    <a:pt x="504" y="536"/>
                  </a:lnTo>
                  <a:lnTo>
                    <a:pt x="532" y="528"/>
                  </a:lnTo>
                  <a:lnTo>
                    <a:pt x="555" y="518"/>
                  </a:lnTo>
                  <a:lnTo>
                    <a:pt x="577" y="506"/>
                  </a:lnTo>
                  <a:lnTo>
                    <a:pt x="594" y="492"/>
                  </a:lnTo>
                  <a:lnTo>
                    <a:pt x="610" y="476"/>
                  </a:lnTo>
                  <a:lnTo>
                    <a:pt x="623" y="459"/>
                  </a:lnTo>
                  <a:lnTo>
                    <a:pt x="634" y="441"/>
                  </a:lnTo>
                  <a:lnTo>
                    <a:pt x="644" y="421"/>
                  </a:lnTo>
                  <a:lnTo>
                    <a:pt x="651" y="399"/>
                  </a:lnTo>
                  <a:lnTo>
                    <a:pt x="656" y="375"/>
                  </a:lnTo>
                  <a:lnTo>
                    <a:pt x="661" y="351"/>
                  </a:lnTo>
                  <a:lnTo>
                    <a:pt x="663" y="324"/>
                  </a:lnTo>
                  <a:lnTo>
                    <a:pt x="665" y="298"/>
                  </a:lnTo>
                  <a:lnTo>
                    <a:pt x="667" y="269"/>
                  </a:lnTo>
                  <a:lnTo>
                    <a:pt x="667" y="239"/>
                  </a:lnTo>
                  <a:lnTo>
                    <a:pt x="660" y="208"/>
                  </a:lnTo>
                  <a:lnTo>
                    <a:pt x="653" y="178"/>
                  </a:lnTo>
                  <a:lnTo>
                    <a:pt x="645" y="151"/>
                  </a:lnTo>
                  <a:lnTo>
                    <a:pt x="636" y="127"/>
                  </a:lnTo>
                  <a:lnTo>
                    <a:pt x="625" y="105"/>
                  </a:lnTo>
                  <a:lnTo>
                    <a:pt x="614" y="87"/>
                  </a:lnTo>
                  <a:lnTo>
                    <a:pt x="601" y="69"/>
                  </a:lnTo>
                  <a:lnTo>
                    <a:pt x="586" y="55"/>
                  </a:lnTo>
                  <a:lnTo>
                    <a:pt x="570" y="44"/>
                  </a:lnTo>
                  <a:lnTo>
                    <a:pt x="553" y="35"/>
                  </a:lnTo>
                  <a:lnTo>
                    <a:pt x="532" y="28"/>
                  </a:lnTo>
                  <a:lnTo>
                    <a:pt x="510" y="24"/>
                  </a:lnTo>
                  <a:lnTo>
                    <a:pt x="486" y="23"/>
                  </a:lnTo>
                  <a:lnTo>
                    <a:pt x="459" y="25"/>
                  </a:lnTo>
                  <a:lnTo>
                    <a:pt x="430" y="30"/>
                  </a:lnTo>
                  <a:lnTo>
                    <a:pt x="398" y="37"/>
                  </a:lnTo>
                  <a:lnTo>
                    <a:pt x="364" y="37"/>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308"/>
            <p:cNvSpPr>
              <a:spLocks/>
            </p:cNvSpPr>
            <p:nvPr/>
          </p:nvSpPr>
          <p:spPr bwMode="auto">
            <a:xfrm>
              <a:off x="490538" y="2149475"/>
              <a:ext cx="354013" cy="357187"/>
            </a:xfrm>
            <a:custGeom>
              <a:avLst/>
              <a:gdLst>
                <a:gd name="T0" fmla="*/ 0 w 447"/>
                <a:gd name="T1" fmla="*/ 276 h 449"/>
                <a:gd name="T2" fmla="*/ 9 w 447"/>
                <a:gd name="T3" fmla="*/ 180 h 449"/>
                <a:gd name="T4" fmla="*/ 19 w 447"/>
                <a:gd name="T5" fmla="*/ 153 h 449"/>
                <a:gd name="T6" fmla="*/ 30 w 447"/>
                <a:gd name="T7" fmla="*/ 129 h 449"/>
                <a:gd name="T8" fmla="*/ 41 w 447"/>
                <a:gd name="T9" fmla="*/ 107 h 449"/>
                <a:gd name="T10" fmla="*/ 53 w 447"/>
                <a:gd name="T11" fmla="*/ 87 h 449"/>
                <a:gd name="T12" fmla="*/ 65 w 447"/>
                <a:gd name="T13" fmla="*/ 70 h 449"/>
                <a:gd name="T14" fmla="*/ 79 w 447"/>
                <a:gd name="T15" fmla="*/ 54 h 449"/>
                <a:gd name="T16" fmla="*/ 94 w 447"/>
                <a:gd name="T17" fmla="*/ 40 h 449"/>
                <a:gd name="T18" fmla="*/ 110 w 447"/>
                <a:gd name="T19" fmla="*/ 28 h 449"/>
                <a:gd name="T20" fmla="*/ 129 w 447"/>
                <a:gd name="T21" fmla="*/ 19 h 449"/>
                <a:gd name="T22" fmla="*/ 147 w 447"/>
                <a:gd name="T23" fmla="*/ 11 h 449"/>
                <a:gd name="T24" fmla="*/ 168 w 447"/>
                <a:gd name="T25" fmla="*/ 5 h 449"/>
                <a:gd name="T26" fmla="*/ 190 w 447"/>
                <a:gd name="T27" fmla="*/ 2 h 449"/>
                <a:gd name="T28" fmla="*/ 213 w 447"/>
                <a:gd name="T29" fmla="*/ 0 h 449"/>
                <a:gd name="T30" fmla="*/ 238 w 447"/>
                <a:gd name="T31" fmla="*/ 0 h 449"/>
                <a:gd name="T32" fmla="*/ 266 w 447"/>
                <a:gd name="T33" fmla="*/ 1 h 449"/>
                <a:gd name="T34" fmla="*/ 295 w 447"/>
                <a:gd name="T35" fmla="*/ 4 h 449"/>
                <a:gd name="T36" fmla="*/ 364 w 447"/>
                <a:gd name="T37" fmla="*/ 40 h 449"/>
                <a:gd name="T38" fmla="*/ 412 w 447"/>
                <a:gd name="T39" fmla="*/ 110 h 449"/>
                <a:gd name="T40" fmla="*/ 440 w 447"/>
                <a:gd name="T41" fmla="*/ 200 h 449"/>
                <a:gd name="T42" fmla="*/ 447 w 447"/>
                <a:gd name="T43" fmla="*/ 290 h 449"/>
                <a:gd name="T44" fmla="*/ 426 w 447"/>
                <a:gd name="T45" fmla="*/ 373 h 449"/>
                <a:gd name="T46" fmla="*/ 419 w 447"/>
                <a:gd name="T47" fmla="*/ 449 h 449"/>
                <a:gd name="T48" fmla="*/ 337 w 447"/>
                <a:gd name="T49" fmla="*/ 408 h 449"/>
                <a:gd name="T50" fmla="*/ 323 w 447"/>
                <a:gd name="T51" fmla="*/ 359 h 449"/>
                <a:gd name="T52" fmla="*/ 247 w 447"/>
                <a:gd name="T53" fmla="*/ 380 h 449"/>
                <a:gd name="T54" fmla="*/ 90 w 447"/>
                <a:gd name="T55" fmla="*/ 366 h 449"/>
                <a:gd name="T56" fmla="*/ 0 w 447"/>
                <a:gd name="T57" fmla="*/ 276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7" h="449">
                  <a:moveTo>
                    <a:pt x="0" y="276"/>
                  </a:moveTo>
                  <a:lnTo>
                    <a:pt x="9" y="180"/>
                  </a:lnTo>
                  <a:lnTo>
                    <a:pt x="19" y="153"/>
                  </a:lnTo>
                  <a:lnTo>
                    <a:pt x="30" y="129"/>
                  </a:lnTo>
                  <a:lnTo>
                    <a:pt x="41" y="107"/>
                  </a:lnTo>
                  <a:lnTo>
                    <a:pt x="53" y="87"/>
                  </a:lnTo>
                  <a:lnTo>
                    <a:pt x="65" y="70"/>
                  </a:lnTo>
                  <a:lnTo>
                    <a:pt x="79" y="54"/>
                  </a:lnTo>
                  <a:lnTo>
                    <a:pt x="94" y="40"/>
                  </a:lnTo>
                  <a:lnTo>
                    <a:pt x="110" y="28"/>
                  </a:lnTo>
                  <a:lnTo>
                    <a:pt x="129" y="19"/>
                  </a:lnTo>
                  <a:lnTo>
                    <a:pt x="147" y="11"/>
                  </a:lnTo>
                  <a:lnTo>
                    <a:pt x="168" y="5"/>
                  </a:lnTo>
                  <a:lnTo>
                    <a:pt x="190" y="2"/>
                  </a:lnTo>
                  <a:lnTo>
                    <a:pt x="213" y="0"/>
                  </a:lnTo>
                  <a:lnTo>
                    <a:pt x="238" y="0"/>
                  </a:lnTo>
                  <a:lnTo>
                    <a:pt x="266" y="1"/>
                  </a:lnTo>
                  <a:lnTo>
                    <a:pt x="295" y="4"/>
                  </a:lnTo>
                  <a:lnTo>
                    <a:pt x="364" y="40"/>
                  </a:lnTo>
                  <a:lnTo>
                    <a:pt x="412" y="110"/>
                  </a:lnTo>
                  <a:lnTo>
                    <a:pt x="440" y="200"/>
                  </a:lnTo>
                  <a:lnTo>
                    <a:pt x="447" y="290"/>
                  </a:lnTo>
                  <a:lnTo>
                    <a:pt x="426" y="373"/>
                  </a:lnTo>
                  <a:lnTo>
                    <a:pt x="419" y="449"/>
                  </a:lnTo>
                  <a:lnTo>
                    <a:pt x="337" y="408"/>
                  </a:lnTo>
                  <a:lnTo>
                    <a:pt x="323" y="359"/>
                  </a:lnTo>
                  <a:lnTo>
                    <a:pt x="247" y="380"/>
                  </a:lnTo>
                  <a:lnTo>
                    <a:pt x="90" y="366"/>
                  </a:lnTo>
                  <a:lnTo>
                    <a:pt x="0" y="276"/>
                  </a:lnTo>
                  <a:close/>
                </a:path>
              </a:pathLst>
            </a:custGeom>
            <a:solidFill>
              <a:srgbClr val="FFA5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309"/>
            <p:cNvSpPr>
              <a:spLocks/>
            </p:cNvSpPr>
            <p:nvPr/>
          </p:nvSpPr>
          <p:spPr bwMode="auto">
            <a:xfrm>
              <a:off x="496888" y="2352675"/>
              <a:ext cx="328613" cy="196850"/>
            </a:xfrm>
            <a:custGeom>
              <a:avLst/>
              <a:gdLst>
                <a:gd name="T0" fmla="*/ 0 w 414"/>
                <a:gd name="T1" fmla="*/ 0 h 249"/>
                <a:gd name="T2" fmla="*/ 68 w 414"/>
                <a:gd name="T3" fmla="*/ 76 h 249"/>
                <a:gd name="T4" fmla="*/ 163 w 414"/>
                <a:gd name="T5" fmla="*/ 83 h 249"/>
                <a:gd name="T6" fmla="*/ 212 w 414"/>
                <a:gd name="T7" fmla="*/ 76 h 249"/>
                <a:gd name="T8" fmla="*/ 219 w 414"/>
                <a:gd name="T9" fmla="*/ 20 h 249"/>
                <a:gd name="T10" fmla="*/ 295 w 414"/>
                <a:gd name="T11" fmla="*/ 0 h 249"/>
                <a:gd name="T12" fmla="*/ 343 w 414"/>
                <a:gd name="T13" fmla="*/ 41 h 249"/>
                <a:gd name="T14" fmla="*/ 356 w 414"/>
                <a:gd name="T15" fmla="*/ 110 h 249"/>
                <a:gd name="T16" fmla="*/ 414 w 414"/>
                <a:gd name="T17" fmla="*/ 147 h 249"/>
                <a:gd name="T18" fmla="*/ 397 w 414"/>
                <a:gd name="T19" fmla="*/ 249 h 249"/>
                <a:gd name="T20" fmla="*/ 256 w 414"/>
                <a:gd name="T21" fmla="*/ 228 h 249"/>
                <a:gd name="T22" fmla="*/ 61 w 414"/>
                <a:gd name="T23" fmla="*/ 155 h 249"/>
                <a:gd name="T24" fmla="*/ 0 w 414"/>
                <a:gd name="T25" fmla="*/ 83 h 249"/>
                <a:gd name="T26" fmla="*/ 0 w 414"/>
                <a:gd name="T27"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4" h="249">
                  <a:moveTo>
                    <a:pt x="0" y="0"/>
                  </a:moveTo>
                  <a:lnTo>
                    <a:pt x="68" y="76"/>
                  </a:lnTo>
                  <a:lnTo>
                    <a:pt x="163" y="83"/>
                  </a:lnTo>
                  <a:lnTo>
                    <a:pt x="212" y="76"/>
                  </a:lnTo>
                  <a:lnTo>
                    <a:pt x="219" y="20"/>
                  </a:lnTo>
                  <a:lnTo>
                    <a:pt x="295" y="0"/>
                  </a:lnTo>
                  <a:lnTo>
                    <a:pt x="343" y="41"/>
                  </a:lnTo>
                  <a:lnTo>
                    <a:pt x="356" y="110"/>
                  </a:lnTo>
                  <a:lnTo>
                    <a:pt x="414" y="147"/>
                  </a:lnTo>
                  <a:lnTo>
                    <a:pt x="397" y="249"/>
                  </a:lnTo>
                  <a:lnTo>
                    <a:pt x="256" y="228"/>
                  </a:lnTo>
                  <a:lnTo>
                    <a:pt x="61" y="155"/>
                  </a:lnTo>
                  <a:lnTo>
                    <a:pt x="0" y="83"/>
                  </a:lnTo>
                  <a:lnTo>
                    <a:pt x="0" y="0"/>
                  </a:lnTo>
                  <a:close/>
                </a:path>
              </a:pathLst>
            </a:custGeom>
            <a:solidFill>
              <a:srgbClr val="D34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Freeform 310"/>
            <p:cNvSpPr>
              <a:spLocks/>
            </p:cNvSpPr>
            <p:nvPr/>
          </p:nvSpPr>
          <p:spPr bwMode="auto">
            <a:xfrm>
              <a:off x="801688" y="2160588"/>
              <a:ext cx="201613" cy="246062"/>
            </a:xfrm>
            <a:custGeom>
              <a:avLst/>
              <a:gdLst>
                <a:gd name="T0" fmla="*/ 0 w 255"/>
                <a:gd name="T1" fmla="*/ 26 h 311"/>
                <a:gd name="T2" fmla="*/ 104 w 255"/>
                <a:gd name="T3" fmla="*/ 0 h 311"/>
                <a:gd name="T4" fmla="*/ 137 w 255"/>
                <a:gd name="T5" fmla="*/ 11 h 311"/>
                <a:gd name="T6" fmla="*/ 164 w 255"/>
                <a:gd name="T7" fmla="*/ 21 h 311"/>
                <a:gd name="T8" fmla="*/ 186 w 255"/>
                <a:gd name="T9" fmla="*/ 33 h 311"/>
                <a:gd name="T10" fmla="*/ 204 w 255"/>
                <a:gd name="T11" fmla="*/ 47 h 311"/>
                <a:gd name="T12" fmla="*/ 218 w 255"/>
                <a:gd name="T13" fmla="*/ 64 h 311"/>
                <a:gd name="T14" fmla="*/ 231 w 255"/>
                <a:gd name="T15" fmla="*/ 85 h 311"/>
                <a:gd name="T16" fmla="*/ 243 w 255"/>
                <a:gd name="T17" fmla="*/ 111 h 311"/>
                <a:gd name="T18" fmla="*/ 255 w 255"/>
                <a:gd name="T19" fmla="*/ 145 h 311"/>
                <a:gd name="T20" fmla="*/ 255 w 255"/>
                <a:gd name="T21" fmla="*/ 200 h 311"/>
                <a:gd name="T22" fmla="*/ 207 w 255"/>
                <a:gd name="T23" fmla="*/ 228 h 311"/>
                <a:gd name="T24" fmla="*/ 166 w 255"/>
                <a:gd name="T25" fmla="*/ 207 h 311"/>
                <a:gd name="T26" fmla="*/ 152 w 255"/>
                <a:gd name="T27" fmla="*/ 242 h 311"/>
                <a:gd name="T28" fmla="*/ 139 w 255"/>
                <a:gd name="T29" fmla="*/ 304 h 311"/>
                <a:gd name="T30" fmla="*/ 97 w 255"/>
                <a:gd name="T31" fmla="*/ 311 h 311"/>
                <a:gd name="T32" fmla="*/ 97 w 255"/>
                <a:gd name="T33" fmla="*/ 249 h 311"/>
                <a:gd name="T34" fmla="*/ 125 w 255"/>
                <a:gd name="T35" fmla="*/ 200 h 311"/>
                <a:gd name="T36" fmla="*/ 118 w 255"/>
                <a:gd name="T37" fmla="*/ 124 h 311"/>
                <a:gd name="T38" fmla="*/ 63 w 255"/>
                <a:gd name="T39" fmla="*/ 69 h 311"/>
                <a:gd name="T40" fmla="*/ 28 w 255"/>
                <a:gd name="T41" fmla="*/ 48 h 311"/>
                <a:gd name="T42" fmla="*/ 0 w 255"/>
                <a:gd name="T43" fmla="*/ 2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5" h="311">
                  <a:moveTo>
                    <a:pt x="0" y="26"/>
                  </a:moveTo>
                  <a:lnTo>
                    <a:pt x="104" y="0"/>
                  </a:lnTo>
                  <a:lnTo>
                    <a:pt x="137" y="11"/>
                  </a:lnTo>
                  <a:lnTo>
                    <a:pt x="164" y="21"/>
                  </a:lnTo>
                  <a:lnTo>
                    <a:pt x="186" y="33"/>
                  </a:lnTo>
                  <a:lnTo>
                    <a:pt x="204" y="47"/>
                  </a:lnTo>
                  <a:lnTo>
                    <a:pt x="218" y="64"/>
                  </a:lnTo>
                  <a:lnTo>
                    <a:pt x="231" y="85"/>
                  </a:lnTo>
                  <a:lnTo>
                    <a:pt x="243" y="111"/>
                  </a:lnTo>
                  <a:lnTo>
                    <a:pt x="255" y="145"/>
                  </a:lnTo>
                  <a:lnTo>
                    <a:pt x="255" y="200"/>
                  </a:lnTo>
                  <a:lnTo>
                    <a:pt x="207" y="228"/>
                  </a:lnTo>
                  <a:lnTo>
                    <a:pt x="166" y="207"/>
                  </a:lnTo>
                  <a:lnTo>
                    <a:pt x="152" y="242"/>
                  </a:lnTo>
                  <a:lnTo>
                    <a:pt x="139" y="304"/>
                  </a:lnTo>
                  <a:lnTo>
                    <a:pt x="97" y="311"/>
                  </a:lnTo>
                  <a:lnTo>
                    <a:pt x="97" y="249"/>
                  </a:lnTo>
                  <a:lnTo>
                    <a:pt x="125" y="200"/>
                  </a:lnTo>
                  <a:lnTo>
                    <a:pt x="118" y="124"/>
                  </a:lnTo>
                  <a:lnTo>
                    <a:pt x="63" y="69"/>
                  </a:lnTo>
                  <a:lnTo>
                    <a:pt x="28" y="48"/>
                  </a:lnTo>
                  <a:lnTo>
                    <a:pt x="0" y="26"/>
                  </a:lnTo>
                  <a:close/>
                </a:path>
              </a:pathLst>
            </a:custGeom>
            <a:solidFill>
              <a:srgbClr val="FFA5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311"/>
            <p:cNvSpPr>
              <a:spLocks/>
            </p:cNvSpPr>
            <p:nvPr/>
          </p:nvSpPr>
          <p:spPr bwMode="auto">
            <a:xfrm>
              <a:off x="828676" y="2203450"/>
              <a:ext cx="185738" cy="242887"/>
            </a:xfrm>
            <a:custGeom>
              <a:avLst/>
              <a:gdLst>
                <a:gd name="T0" fmla="*/ 55 w 234"/>
                <a:gd name="T1" fmla="*/ 7 h 304"/>
                <a:gd name="T2" fmla="*/ 117 w 234"/>
                <a:gd name="T3" fmla="*/ 97 h 304"/>
                <a:gd name="T4" fmla="*/ 104 w 234"/>
                <a:gd name="T5" fmla="*/ 165 h 304"/>
                <a:gd name="T6" fmla="*/ 151 w 234"/>
                <a:gd name="T7" fmla="*/ 124 h 304"/>
                <a:gd name="T8" fmla="*/ 185 w 234"/>
                <a:gd name="T9" fmla="*/ 124 h 304"/>
                <a:gd name="T10" fmla="*/ 206 w 234"/>
                <a:gd name="T11" fmla="*/ 69 h 304"/>
                <a:gd name="T12" fmla="*/ 234 w 234"/>
                <a:gd name="T13" fmla="*/ 112 h 304"/>
                <a:gd name="T14" fmla="*/ 220 w 234"/>
                <a:gd name="T15" fmla="*/ 235 h 304"/>
                <a:gd name="T16" fmla="*/ 150 w 234"/>
                <a:gd name="T17" fmla="*/ 247 h 304"/>
                <a:gd name="T18" fmla="*/ 124 w 234"/>
                <a:gd name="T19" fmla="*/ 290 h 304"/>
                <a:gd name="T20" fmla="*/ 48 w 234"/>
                <a:gd name="T21" fmla="*/ 304 h 304"/>
                <a:gd name="T22" fmla="*/ 41 w 234"/>
                <a:gd name="T23" fmla="*/ 249 h 304"/>
                <a:gd name="T24" fmla="*/ 55 w 234"/>
                <a:gd name="T25" fmla="*/ 152 h 304"/>
                <a:gd name="T26" fmla="*/ 55 w 234"/>
                <a:gd name="T27" fmla="*/ 90 h 304"/>
                <a:gd name="T28" fmla="*/ 0 w 234"/>
                <a:gd name="T29" fmla="*/ 0 h 304"/>
                <a:gd name="T30" fmla="*/ 55 w 234"/>
                <a:gd name="T31" fmla="*/ 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304">
                  <a:moveTo>
                    <a:pt x="55" y="7"/>
                  </a:moveTo>
                  <a:lnTo>
                    <a:pt x="117" y="97"/>
                  </a:lnTo>
                  <a:lnTo>
                    <a:pt x="104" y="165"/>
                  </a:lnTo>
                  <a:lnTo>
                    <a:pt x="151" y="124"/>
                  </a:lnTo>
                  <a:lnTo>
                    <a:pt x="185" y="124"/>
                  </a:lnTo>
                  <a:lnTo>
                    <a:pt x="206" y="69"/>
                  </a:lnTo>
                  <a:lnTo>
                    <a:pt x="234" y="112"/>
                  </a:lnTo>
                  <a:lnTo>
                    <a:pt x="220" y="235"/>
                  </a:lnTo>
                  <a:lnTo>
                    <a:pt x="150" y="247"/>
                  </a:lnTo>
                  <a:lnTo>
                    <a:pt x="124" y="290"/>
                  </a:lnTo>
                  <a:lnTo>
                    <a:pt x="48" y="304"/>
                  </a:lnTo>
                  <a:lnTo>
                    <a:pt x="41" y="249"/>
                  </a:lnTo>
                  <a:lnTo>
                    <a:pt x="55" y="152"/>
                  </a:lnTo>
                  <a:lnTo>
                    <a:pt x="55" y="90"/>
                  </a:lnTo>
                  <a:lnTo>
                    <a:pt x="0" y="0"/>
                  </a:lnTo>
                  <a:lnTo>
                    <a:pt x="55" y="7"/>
                  </a:lnTo>
                  <a:close/>
                </a:path>
              </a:pathLst>
            </a:custGeom>
            <a:solidFill>
              <a:srgbClr val="EA5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312"/>
            <p:cNvSpPr>
              <a:spLocks/>
            </p:cNvSpPr>
            <p:nvPr/>
          </p:nvSpPr>
          <p:spPr bwMode="auto">
            <a:xfrm>
              <a:off x="844551" y="2209800"/>
              <a:ext cx="153988" cy="165100"/>
            </a:xfrm>
            <a:custGeom>
              <a:avLst/>
              <a:gdLst>
                <a:gd name="T0" fmla="*/ 83 w 192"/>
                <a:gd name="T1" fmla="*/ 34 h 207"/>
                <a:gd name="T2" fmla="*/ 123 w 192"/>
                <a:gd name="T3" fmla="*/ 90 h 207"/>
                <a:gd name="T4" fmla="*/ 185 w 192"/>
                <a:gd name="T5" fmla="*/ 62 h 207"/>
                <a:gd name="T6" fmla="*/ 192 w 192"/>
                <a:gd name="T7" fmla="*/ 138 h 207"/>
                <a:gd name="T8" fmla="*/ 151 w 192"/>
                <a:gd name="T9" fmla="*/ 193 h 207"/>
                <a:gd name="T10" fmla="*/ 69 w 192"/>
                <a:gd name="T11" fmla="*/ 207 h 207"/>
                <a:gd name="T12" fmla="*/ 69 w 192"/>
                <a:gd name="T13" fmla="*/ 138 h 207"/>
                <a:gd name="T14" fmla="*/ 48 w 192"/>
                <a:gd name="T15" fmla="*/ 76 h 207"/>
                <a:gd name="T16" fmla="*/ 0 w 192"/>
                <a:gd name="T17" fmla="*/ 0 h 207"/>
                <a:gd name="T18" fmla="*/ 3 w 192"/>
                <a:gd name="T19" fmla="*/ 1 h 207"/>
                <a:gd name="T20" fmla="*/ 12 w 192"/>
                <a:gd name="T21" fmla="*/ 4 h 207"/>
                <a:gd name="T22" fmla="*/ 26 w 192"/>
                <a:gd name="T23" fmla="*/ 9 h 207"/>
                <a:gd name="T24" fmla="*/ 41 w 192"/>
                <a:gd name="T25" fmla="*/ 15 h 207"/>
                <a:gd name="T26" fmla="*/ 56 w 192"/>
                <a:gd name="T27" fmla="*/ 21 h 207"/>
                <a:gd name="T28" fmla="*/ 70 w 192"/>
                <a:gd name="T29" fmla="*/ 26 h 207"/>
                <a:gd name="T30" fmla="*/ 79 w 192"/>
                <a:gd name="T31" fmla="*/ 31 h 207"/>
                <a:gd name="T32" fmla="*/ 83 w 192"/>
                <a:gd name="T33" fmla="*/ 3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207">
                  <a:moveTo>
                    <a:pt x="83" y="34"/>
                  </a:moveTo>
                  <a:lnTo>
                    <a:pt x="123" y="90"/>
                  </a:lnTo>
                  <a:lnTo>
                    <a:pt x="185" y="62"/>
                  </a:lnTo>
                  <a:lnTo>
                    <a:pt x="192" y="138"/>
                  </a:lnTo>
                  <a:lnTo>
                    <a:pt x="151" y="193"/>
                  </a:lnTo>
                  <a:lnTo>
                    <a:pt x="69" y="207"/>
                  </a:lnTo>
                  <a:lnTo>
                    <a:pt x="69" y="138"/>
                  </a:lnTo>
                  <a:lnTo>
                    <a:pt x="48" y="76"/>
                  </a:lnTo>
                  <a:lnTo>
                    <a:pt x="0" y="0"/>
                  </a:lnTo>
                  <a:lnTo>
                    <a:pt x="3" y="1"/>
                  </a:lnTo>
                  <a:lnTo>
                    <a:pt x="12" y="4"/>
                  </a:lnTo>
                  <a:lnTo>
                    <a:pt x="26" y="9"/>
                  </a:lnTo>
                  <a:lnTo>
                    <a:pt x="41" y="15"/>
                  </a:lnTo>
                  <a:lnTo>
                    <a:pt x="56" y="21"/>
                  </a:lnTo>
                  <a:lnTo>
                    <a:pt x="70" y="26"/>
                  </a:lnTo>
                  <a:lnTo>
                    <a:pt x="79" y="31"/>
                  </a:lnTo>
                  <a:lnTo>
                    <a:pt x="83" y="34"/>
                  </a:lnTo>
                  <a:close/>
                </a:path>
              </a:pathLst>
            </a:custGeom>
            <a:solidFill>
              <a:srgbClr val="FF8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313"/>
            <p:cNvSpPr>
              <a:spLocks/>
            </p:cNvSpPr>
            <p:nvPr/>
          </p:nvSpPr>
          <p:spPr bwMode="auto">
            <a:xfrm>
              <a:off x="496888" y="2314575"/>
              <a:ext cx="327025" cy="207962"/>
            </a:xfrm>
            <a:custGeom>
              <a:avLst/>
              <a:gdLst>
                <a:gd name="T0" fmla="*/ 0 w 411"/>
                <a:gd name="T1" fmla="*/ 0 h 263"/>
                <a:gd name="T2" fmla="*/ 54 w 411"/>
                <a:gd name="T3" fmla="*/ 76 h 263"/>
                <a:gd name="T4" fmla="*/ 95 w 411"/>
                <a:gd name="T5" fmla="*/ 56 h 263"/>
                <a:gd name="T6" fmla="*/ 109 w 411"/>
                <a:gd name="T7" fmla="*/ 7 h 263"/>
                <a:gd name="T8" fmla="*/ 170 w 411"/>
                <a:gd name="T9" fmla="*/ 49 h 263"/>
                <a:gd name="T10" fmla="*/ 170 w 411"/>
                <a:gd name="T11" fmla="*/ 104 h 263"/>
                <a:gd name="T12" fmla="*/ 212 w 411"/>
                <a:gd name="T13" fmla="*/ 35 h 263"/>
                <a:gd name="T14" fmla="*/ 288 w 411"/>
                <a:gd name="T15" fmla="*/ 21 h 263"/>
                <a:gd name="T16" fmla="*/ 315 w 411"/>
                <a:gd name="T17" fmla="*/ 56 h 263"/>
                <a:gd name="T18" fmla="*/ 349 w 411"/>
                <a:gd name="T19" fmla="*/ 97 h 263"/>
                <a:gd name="T20" fmla="*/ 383 w 411"/>
                <a:gd name="T21" fmla="*/ 27 h 263"/>
                <a:gd name="T22" fmla="*/ 411 w 411"/>
                <a:gd name="T23" fmla="*/ 90 h 263"/>
                <a:gd name="T24" fmla="*/ 404 w 411"/>
                <a:gd name="T25" fmla="*/ 166 h 263"/>
                <a:gd name="T26" fmla="*/ 376 w 411"/>
                <a:gd name="T27" fmla="*/ 263 h 263"/>
                <a:gd name="T28" fmla="*/ 309 w 411"/>
                <a:gd name="T29" fmla="*/ 152 h 263"/>
                <a:gd name="T30" fmla="*/ 253 w 411"/>
                <a:gd name="T31" fmla="*/ 111 h 263"/>
                <a:gd name="T32" fmla="*/ 246 w 411"/>
                <a:gd name="T33" fmla="*/ 166 h 263"/>
                <a:gd name="T34" fmla="*/ 102 w 411"/>
                <a:gd name="T35" fmla="*/ 166 h 263"/>
                <a:gd name="T36" fmla="*/ 26 w 411"/>
                <a:gd name="T37" fmla="*/ 132 h 263"/>
                <a:gd name="T38" fmla="*/ 6 w 411"/>
                <a:gd name="T39" fmla="*/ 69 h 263"/>
                <a:gd name="T40" fmla="*/ 0 w 411"/>
                <a:gd name="T4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1" h="263">
                  <a:moveTo>
                    <a:pt x="0" y="0"/>
                  </a:moveTo>
                  <a:lnTo>
                    <a:pt x="54" y="76"/>
                  </a:lnTo>
                  <a:lnTo>
                    <a:pt x="95" y="56"/>
                  </a:lnTo>
                  <a:lnTo>
                    <a:pt x="109" y="7"/>
                  </a:lnTo>
                  <a:lnTo>
                    <a:pt x="170" y="49"/>
                  </a:lnTo>
                  <a:lnTo>
                    <a:pt x="170" y="104"/>
                  </a:lnTo>
                  <a:lnTo>
                    <a:pt x="212" y="35"/>
                  </a:lnTo>
                  <a:lnTo>
                    <a:pt x="288" y="21"/>
                  </a:lnTo>
                  <a:lnTo>
                    <a:pt x="315" y="56"/>
                  </a:lnTo>
                  <a:lnTo>
                    <a:pt x="349" y="97"/>
                  </a:lnTo>
                  <a:lnTo>
                    <a:pt x="383" y="27"/>
                  </a:lnTo>
                  <a:lnTo>
                    <a:pt x="411" y="90"/>
                  </a:lnTo>
                  <a:lnTo>
                    <a:pt x="404" y="166"/>
                  </a:lnTo>
                  <a:lnTo>
                    <a:pt x="376" y="263"/>
                  </a:lnTo>
                  <a:lnTo>
                    <a:pt x="309" y="152"/>
                  </a:lnTo>
                  <a:lnTo>
                    <a:pt x="253" y="111"/>
                  </a:lnTo>
                  <a:lnTo>
                    <a:pt x="246" y="166"/>
                  </a:lnTo>
                  <a:lnTo>
                    <a:pt x="102" y="166"/>
                  </a:lnTo>
                  <a:lnTo>
                    <a:pt x="26" y="132"/>
                  </a:lnTo>
                  <a:lnTo>
                    <a:pt x="6" y="69"/>
                  </a:lnTo>
                  <a:lnTo>
                    <a:pt x="0" y="0"/>
                  </a:lnTo>
                  <a:close/>
                </a:path>
              </a:pathLst>
            </a:custGeom>
            <a:solidFill>
              <a:srgbClr val="FF8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314"/>
            <p:cNvSpPr>
              <a:spLocks/>
            </p:cNvSpPr>
            <p:nvPr/>
          </p:nvSpPr>
          <p:spPr bwMode="auto">
            <a:xfrm>
              <a:off x="795338" y="2185988"/>
              <a:ext cx="84138" cy="195262"/>
            </a:xfrm>
            <a:custGeom>
              <a:avLst/>
              <a:gdLst>
                <a:gd name="T0" fmla="*/ 0 w 105"/>
                <a:gd name="T1" fmla="*/ 0 h 245"/>
                <a:gd name="T2" fmla="*/ 58 w 105"/>
                <a:gd name="T3" fmla="*/ 39 h 245"/>
                <a:gd name="T4" fmla="*/ 105 w 105"/>
                <a:gd name="T5" fmla="*/ 131 h 245"/>
                <a:gd name="T6" fmla="*/ 105 w 105"/>
                <a:gd name="T7" fmla="*/ 205 h 245"/>
                <a:gd name="T8" fmla="*/ 83 w 105"/>
                <a:gd name="T9" fmla="*/ 245 h 245"/>
                <a:gd name="T10" fmla="*/ 71 w 105"/>
                <a:gd name="T11" fmla="*/ 149 h 245"/>
                <a:gd name="T12" fmla="*/ 36 w 105"/>
                <a:gd name="T13" fmla="*/ 65 h 245"/>
                <a:gd name="T14" fmla="*/ 35 w 105"/>
                <a:gd name="T15" fmla="*/ 63 h 245"/>
                <a:gd name="T16" fmla="*/ 32 w 105"/>
                <a:gd name="T17" fmla="*/ 55 h 245"/>
                <a:gd name="T18" fmla="*/ 27 w 105"/>
                <a:gd name="T19" fmla="*/ 45 h 245"/>
                <a:gd name="T20" fmla="*/ 22 w 105"/>
                <a:gd name="T21" fmla="*/ 32 h 245"/>
                <a:gd name="T22" fmla="*/ 15 w 105"/>
                <a:gd name="T23" fmla="*/ 21 h 245"/>
                <a:gd name="T24" fmla="*/ 10 w 105"/>
                <a:gd name="T25" fmla="*/ 10 h 245"/>
                <a:gd name="T26" fmla="*/ 5 w 105"/>
                <a:gd name="T27" fmla="*/ 2 h 245"/>
                <a:gd name="T28" fmla="*/ 0 w 105"/>
                <a:gd name="T2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245">
                  <a:moveTo>
                    <a:pt x="0" y="0"/>
                  </a:moveTo>
                  <a:lnTo>
                    <a:pt x="58" y="39"/>
                  </a:lnTo>
                  <a:lnTo>
                    <a:pt x="105" y="131"/>
                  </a:lnTo>
                  <a:lnTo>
                    <a:pt x="105" y="205"/>
                  </a:lnTo>
                  <a:lnTo>
                    <a:pt x="83" y="245"/>
                  </a:lnTo>
                  <a:lnTo>
                    <a:pt x="71" y="149"/>
                  </a:lnTo>
                  <a:lnTo>
                    <a:pt x="36" y="65"/>
                  </a:lnTo>
                  <a:lnTo>
                    <a:pt x="35" y="63"/>
                  </a:lnTo>
                  <a:lnTo>
                    <a:pt x="32" y="55"/>
                  </a:lnTo>
                  <a:lnTo>
                    <a:pt x="27" y="45"/>
                  </a:lnTo>
                  <a:lnTo>
                    <a:pt x="22" y="32"/>
                  </a:lnTo>
                  <a:lnTo>
                    <a:pt x="15" y="21"/>
                  </a:lnTo>
                  <a:lnTo>
                    <a:pt x="10" y="10"/>
                  </a:lnTo>
                  <a:lnTo>
                    <a:pt x="5" y="2"/>
                  </a:lnTo>
                  <a:lnTo>
                    <a:pt x="0" y="0"/>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315"/>
            <p:cNvSpPr>
              <a:spLocks/>
            </p:cNvSpPr>
            <p:nvPr/>
          </p:nvSpPr>
          <p:spPr bwMode="auto">
            <a:xfrm>
              <a:off x="581026" y="2181225"/>
              <a:ext cx="180975" cy="114300"/>
            </a:xfrm>
            <a:custGeom>
              <a:avLst/>
              <a:gdLst>
                <a:gd name="T0" fmla="*/ 105 w 227"/>
                <a:gd name="T1" fmla="*/ 0 h 144"/>
                <a:gd name="T2" fmla="*/ 191 w 227"/>
                <a:gd name="T3" fmla="*/ 23 h 144"/>
                <a:gd name="T4" fmla="*/ 227 w 227"/>
                <a:gd name="T5" fmla="*/ 89 h 144"/>
                <a:gd name="T6" fmla="*/ 227 w 227"/>
                <a:gd name="T7" fmla="*/ 144 h 144"/>
                <a:gd name="T8" fmla="*/ 161 w 227"/>
                <a:gd name="T9" fmla="*/ 144 h 144"/>
                <a:gd name="T10" fmla="*/ 74 w 227"/>
                <a:gd name="T11" fmla="*/ 128 h 144"/>
                <a:gd name="T12" fmla="*/ 33 w 227"/>
                <a:gd name="T13" fmla="*/ 108 h 144"/>
                <a:gd name="T14" fmla="*/ 9 w 227"/>
                <a:gd name="T15" fmla="*/ 90 h 144"/>
                <a:gd name="T16" fmla="*/ 0 w 227"/>
                <a:gd name="T17" fmla="*/ 73 h 144"/>
                <a:gd name="T18" fmla="*/ 2 w 227"/>
                <a:gd name="T19" fmla="*/ 57 h 144"/>
                <a:gd name="T20" fmla="*/ 16 w 227"/>
                <a:gd name="T21" fmla="*/ 42 h 144"/>
                <a:gd name="T22" fmla="*/ 39 w 227"/>
                <a:gd name="T23" fmla="*/ 27 h 144"/>
                <a:gd name="T24" fmla="*/ 69 w 227"/>
                <a:gd name="T25" fmla="*/ 13 h 144"/>
                <a:gd name="T26" fmla="*/ 105 w 227"/>
                <a:gd name="T2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144">
                  <a:moveTo>
                    <a:pt x="105" y="0"/>
                  </a:moveTo>
                  <a:lnTo>
                    <a:pt x="191" y="23"/>
                  </a:lnTo>
                  <a:lnTo>
                    <a:pt x="227" y="89"/>
                  </a:lnTo>
                  <a:lnTo>
                    <a:pt x="227" y="144"/>
                  </a:lnTo>
                  <a:lnTo>
                    <a:pt x="161" y="144"/>
                  </a:lnTo>
                  <a:lnTo>
                    <a:pt x="74" y="128"/>
                  </a:lnTo>
                  <a:lnTo>
                    <a:pt x="33" y="108"/>
                  </a:lnTo>
                  <a:lnTo>
                    <a:pt x="9" y="90"/>
                  </a:lnTo>
                  <a:lnTo>
                    <a:pt x="0" y="73"/>
                  </a:lnTo>
                  <a:lnTo>
                    <a:pt x="2" y="57"/>
                  </a:lnTo>
                  <a:lnTo>
                    <a:pt x="16" y="42"/>
                  </a:lnTo>
                  <a:lnTo>
                    <a:pt x="39" y="27"/>
                  </a:lnTo>
                  <a:lnTo>
                    <a:pt x="69" y="13"/>
                  </a:lnTo>
                  <a:lnTo>
                    <a:pt x="105" y="0"/>
                  </a:lnTo>
                  <a:close/>
                </a:path>
              </a:pathLst>
            </a:custGeom>
            <a:solidFill>
              <a:srgbClr val="FFC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316"/>
            <p:cNvSpPr>
              <a:spLocks/>
            </p:cNvSpPr>
            <p:nvPr/>
          </p:nvSpPr>
          <p:spPr bwMode="auto">
            <a:xfrm>
              <a:off x="639763" y="2216150"/>
              <a:ext cx="73025" cy="46037"/>
            </a:xfrm>
            <a:custGeom>
              <a:avLst/>
              <a:gdLst>
                <a:gd name="T0" fmla="*/ 0 w 92"/>
                <a:gd name="T1" fmla="*/ 13 h 56"/>
                <a:gd name="T2" fmla="*/ 39 w 92"/>
                <a:gd name="T3" fmla="*/ 0 h 56"/>
                <a:gd name="T4" fmla="*/ 87 w 92"/>
                <a:gd name="T5" fmla="*/ 9 h 56"/>
                <a:gd name="T6" fmla="*/ 92 w 92"/>
                <a:gd name="T7" fmla="*/ 53 h 56"/>
                <a:gd name="T8" fmla="*/ 61 w 92"/>
                <a:gd name="T9" fmla="*/ 56 h 56"/>
                <a:gd name="T10" fmla="*/ 9 w 92"/>
                <a:gd name="T11" fmla="*/ 39 h 56"/>
                <a:gd name="T12" fmla="*/ 0 w 92"/>
                <a:gd name="T13" fmla="*/ 13 h 56"/>
              </a:gdLst>
              <a:ahLst/>
              <a:cxnLst>
                <a:cxn ang="0">
                  <a:pos x="T0" y="T1"/>
                </a:cxn>
                <a:cxn ang="0">
                  <a:pos x="T2" y="T3"/>
                </a:cxn>
                <a:cxn ang="0">
                  <a:pos x="T4" y="T5"/>
                </a:cxn>
                <a:cxn ang="0">
                  <a:pos x="T6" y="T7"/>
                </a:cxn>
                <a:cxn ang="0">
                  <a:pos x="T8" y="T9"/>
                </a:cxn>
                <a:cxn ang="0">
                  <a:pos x="T10" y="T11"/>
                </a:cxn>
                <a:cxn ang="0">
                  <a:pos x="T12" y="T13"/>
                </a:cxn>
              </a:cxnLst>
              <a:rect l="0" t="0" r="r" b="b"/>
              <a:pathLst>
                <a:path w="92" h="56">
                  <a:moveTo>
                    <a:pt x="0" y="13"/>
                  </a:moveTo>
                  <a:lnTo>
                    <a:pt x="39" y="0"/>
                  </a:lnTo>
                  <a:lnTo>
                    <a:pt x="87" y="9"/>
                  </a:lnTo>
                  <a:lnTo>
                    <a:pt x="92" y="53"/>
                  </a:lnTo>
                  <a:lnTo>
                    <a:pt x="61" y="56"/>
                  </a:lnTo>
                  <a:lnTo>
                    <a:pt x="9" y="39"/>
                  </a:lnTo>
                  <a:lnTo>
                    <a:pt x="0" y="13"/>
                  </a:lnTo>
                  <a:close/>
                </a:path>
              </a:pathLst>
            </a:custGeom>
            <a:solidFill>
              <a:srgbClr val="FF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317"/>
            <p:cNvSpPr>
              <a:spLocks/>
            </p:cNvSpPr>
            <p:nvPr/>
          </p:nvSpPr>
          <p:spPr bwMode="auto">
            <a:xfrm>
              <a:off x="676276" y="2424113"/>
              <a:ext cx="276225" cy="203200"/>
            </a:xfrm>
            <a:custGeom>
              <a:avLst/>
              <a:gdLst>
                <a:gd name="T0" fmla="*/ 214 w 347"/>
                <a:gd name="T1" fmla="*/ 47 h 254"/>
                <a:gd name="T2" fmla="*/ 205 w 347"/>
                <a:gd name="T3" fmla="*/ 110 h 254"/>
                <a:gd name="T4" fmla="*/ 185 w 347"/>
                <a:gd name="T5" fmla="*/ 162 h 254"/>
                <a:gd name="T6" fmla="*/ 176 w 347"/>
                <a:gd name="T7" fmla="*/ 211 h 254"/>
                <a:gd name="T8" fmla="*/ 129 w 347"/>
                <a:gd name="T9" fmla="*/ 197 h 254"/>
                <a:gd name="T10" fmla="*/ 76 w 347"/>
                <a:gd name="T11" fmla="*/ 162 h 254"/>
                <a:gd name="T12" fmla="*/ 0 w 347"/>
                <a:gd name="T13" fmla="*/ 177 h 254"/>
                <a:gd name="T14" fmla="*/ 18 w 347"/>
                <a:gd name="T15" fmla="*/ 215 h 254"/>
                <a:gd name="T16" fmla="*/ 114 w 347"/>
                <a:gd name="T17" fmla="*/ 226 h 254"/>
                <a:gd name="T18" fmla="*/ 176 w 347"/>
                <a:gd name="T19" fmla="*/ 254 h 254"/>
                <a:gd name="T20" fmla="*/ 200 w 347"/>
                <a:gd name="T21" fmla="*/ 215 h 254"/>
                <a:gd name="T22" fmla="*/ 209 w 347"/>
                <a:gd name="T23" fmla="*/ 171 h 254"/>
                <a:gd name="T24" fmla="*/ 218 w 347"/>
                <a:gd name="T25" fmla="*/ 226 h 254"/>
                <a:gd name="T26" fmla="*/ 256 w 347"/>
                <a:gd name="T27" fmla="*/ 191 h 254"/>
                <a:gd name="T28" fmla="*/ 285 w 347"/>
                <a:gd name="T29" fmla="*/ 177 h 254"/>
                <a:gd name="T30" fmla="*/ 323 w 347"/>
                <a:gd name="T31" fmla="*/ 168 h 254"/>
                <a:gd name="T32" fmla="*/ 347 w 347"/>
                <a:gd name="T33" fmla="*/ 133 h 254"/>
                <a:gd name="T34" fmla="*/ 281 w 347"/>
                <a:gd name="T35" fmla="*/ 144 h 254"/>
                <a:gd name="T36" fmla="*/ 209 w 347"/>
                <a:gd name="T37" fmla="*/ 148 h 254"/>
                <a:gd name="T38" fmla="*/ 218 w 347"/>
                <a:gd name="T39" fmla="*/ 105 h 254"/>
                <a:gd name="T40" fmla="*/ 218 w 347"/>
                <a:gd name="T41" fmla="*/ 0 h 254"/>
                <a:gd name="T42" fmla="*/ 214 w 347"/>
                <a:gd name="T43" fmla="*/ 4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7" h="254">
                  <a:moveTo>
                    <a:pt x="214" y="47"/>
                  </a:moveTo>
                  <a:lnTo>
                    <a:pt x="205" y="110"/>
                  </a:lnTo>
                  <a:lnTo>
                    <a:pt x="185" y="162"/>
                  </a:lnTo>
                  <a:lnTo>
                    <a:pt x="176" y="211"/>
                  </a:lnTo>
                  <a:lnTo>
                    <a:pt x="129" y="197"/>
                  </a:lnTo>
                  <a:lnTo>
                    <a:pt x="76" y="162"/>
                  </a:lnTo>
                  <a:lnTo>
                    <a:pt x="0" y="177"/>
                  </a:lnTo>
                  <a:lnTo>
                    <a:pt x="18" y="215"/>
                  </a:lnTo>
                  <a:lnTo>
                    <a:pt x="114" y="226"/>
                  </a:lnTo>
                  <a:lnTo>
                    <a:pt x="176" y="254"/>
                  </a:lnTo>
                  <a:lnTo>
                    <a:pt x="200" y="215"/>
                  </a:lnTo>
                  <a:lnTo>
                    <a:pt x="209" y="171"/>
                  </a:lnTo>
                  <a:lnTo>
                    <a:pt x="218" y="226"/>
                  </a:lnTo>
                  <a:lnTo>
                    <a:pt x="256" y="191"/>
                  </a:lnTo>
                  <a:lnTo>
                    <a:pt x="285" y="177"/>
                  </a:lnTo>
                  <a:lnTo>
                    <a:pt x="323" y="168"/>
                  </a:lnTo>
                  <a:lnTo>
                    <a:pt x="347" y="133"/>
                  </a:lnTo>
                  <a:lnTo>
                    <a:pt x="281" y="144"/>
                  </a:lnTo>
                  <a:lnTo>
                    <a:pt x="209" y="148"/>
                  </a:lnTo>
                  <a:lnTo>
                    <a:pt x="218" y="105"/>
                  </a:lnTo>
                  <a:lnTo>
                    <a:pt x="218" y="0"/>
                  </a:lnTo>
                  <a:lnTo>
                    <a:pt x="214" y="47"/>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318"/>
            <p:cNvSpPr>
              <a:spLocks/>
            </p:cNvSpPr>
            <p:nvPr/>
          </p:nvSpPr>
          <p:spPr bwMode="auto">
            <a:xfrm>
              <a:off x="635001" y="1951038"/>
              <a:ext cx="749300" cy="234950"/>
            </a:xfrm>
            <a:custGeom>
              <a:avLst/>
              <a:gdLst>
                <a:gd name="T0" fmla="*/ 0 w 942"/>
                <a:gd name="T1" fmla="*/ 190 h 295"/>
                <a:gd name="T2" fmla="*/ 0 w 942"/>
                <a:gd name="T3" fmla="*/ 113 h 295"/>
                <a:gd name="T4" fmla="*/ 48 w 942"/>
                <a:gd name="T5" fmla="*/ 35 h 295"/>
                <a:gd name="T6" fmla="*/ 160 w 942"/>
                <a:gd name="T7" fmla="*/ 0 h 295"/>
                <a:gd name="T8" fmla="*/ 299 w 942"/>
                <a:gd name="T9" fmla="*/ 15 h 295"/>
                <a:gd name="T10" fmla="*/ 397 w 942"/>
                <a:gd name="T11" fmla="*/ 0 h 295"/>
                <a:gd name="T12" fmla="*/ 448 w 942"/>
                <a:gd name="T13" fmla="*/ 3 h 295"/>
                <a:gd name="T14" fmla="*/ 494 w 942"/>
                <a:gd name="T15" fmla="*/ 5 h 295"/>
                <a:gd name="T16" fmla="*/ 537 w 942"/>
                <a:gd name="T17" fmla="*/ 5 h 295"/>
                <a:gd name="T18" fmla="*/ 577 w 942"/>
                <a:gd name="T19" fmla="*/ 7 h 295"/>
                <a:gd name="T20" fmla="*/ 615 w 942"/>
                <a:gd name="T21" fmla="*/ 9 h 295"/>
                <a:gd name="T22" fmla="*/ 650 w 942"/>
                <a:gd name="T23" fmla="*/ 11 h 295"/>
                <a:gd name="T24" fmla="*/ 683 w 942"/>
                <a:gd name="T25" fmla="*/ 17 h 295"/>
                <a:gd name="T26" fmla="*/ 715 w 942"/>
                <a:gd name="T27" fmla="*/ 25 h 295"/>
                <a:gd name="T28" fmla="*/ 745 w 942"/>
                <a:gd name="T29" fmla="*/ 38 h 295"/>
                <a:gd name="T30" fmla="*/ 774 w 942"/>
                <a:gd name="T31" fmla="*/ 54 h 295"/>
                <a:gd name="T32" fmla="*/ 802 w 942"/>
                <a:gd name="T33" fmla="*/ 77 h 295"/>
                <a:gd name="T34" fmla="*/ 829 w 942"/>
                <a:gd name="T35" fmla="*/ 105 h 295"/>
                <a:gd name="T36" fmla="*/ 857 w 942"/>
                <a:gd name="T37" fmla="*/ 140 h 295"/>
                <a:gd name="T38" fmla="*/ 885 w 942"/>
                <a:gd name="T39" fmla="*/ 183 h 295"/>
                <a:gd name="T40" fmla="*/ 913 w 942"/>
                <a:gd name="T41" fmla="*/ 234 h 295"/>
                <a:gd name="T42" fmla="*/ 942 w 942"/>
                <a:gd name="T43" fmla="*/ 295 h 295"/>
                <a:gd name="T44" fmla="*/ 865 w 942"/>
                <a:gd name="T45" fmla="*/ 246 h 295"/>
                <a:gd name="T46" fmla="*/ 821 w 942"/>
                <a:gd name="T47" fmla="*/ 224 h 295"/>
                <a:gd name="T48" fmla="*/ 782 w 942"/>
                <a:gd name="T49" fmla="*/ 205 h 295"/>
                <a:gd name="T50" fmla="*/ 746 w 942"/>
                <a:gd name="T51" fmla="*/ 190 h 295"/>
                <a:gd name="T52" fmla="*/ 715 w 942"/>
                <a:gd name="T53" fmla="*/ 176 h 295"/>
                <a:gd name="T54" fmla="*/ 688 w 942"/>
                <a:gd name="T55" fmla="*/ 166 h 295"/>
                <a:gd name="T56" fmla="*/ 661 w 942"/>
                <a:gd name="T57" fmla="*/ 158 h 295"/>
                <a:gd name="T58" fmla="*/ 637 w 942"/>
                <a:gd name="T59" fmla="*/ 151 h 295"/>
                <a:gd name="T60" fmla="*/ 613 w 942"/>
                <a:gd name="T61" fmla="*/ 147 h 295"/>
                <a:gd name="T62" fmla="*/ 589 w 942"/>
                <a:gd name="T63" fmla="*/ 145 h 295"/>
                <a:gd name="T64" fmla="*/ 563 w 942"/>
                <a:gd name="T65" fmla="*/ 144 h 295"/>
                <a:gd name="T66" fmla="*/ 537 w 942"/>
                <a:gd name="T67" fmla="*/ 145 h 295"/>
                <a:gd name="T68" fmla="*/ 508 w 942"/>
                <a:gd name="T69" fmla="*/ 146 h 295"/>
                <a:gd name="T70" fmla="*/ 477 w 942"/>
                <a:gd name="T71" fmla="*/ 150 h 295"/>
                <a:gd name="T72" fmla="*/ 441 w 942"/>
                <a:gd name="T73" fmla="*/ 153 h 295"/>
                <a:gd name="T74" fmla="*/ 401 w 942"/>
                <a:gd name="T75" fmla="*/ 156 h 295"/>
                <a:gd name="T76" fmla="*/ 356 w 942"/>
                <a:gd name="T77" fmla="*/ 161 h 295"/>
                <a:gd name="T78" fmla="*/ 174 w 942"/>
                <a:gd name="T79" fmla="*/ 161 h 295"/>
                <a:gd name="T80" fmla="*/ 105 w 942"/>
                <a:gd name="T81" fmla="*/ 224 h 295"/>
                <a:gd name="T82" fmla="*/ 48 w 942"/>
                <a:gd name="T83" fmla="*/ 231 h 295"/>
                <a:gd name="T84" fmla="*/ 0 w 942"/>
                <a:gd name="T85" fmla="*/ 1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2" h="295">
                  <a:moveTo>
                    <a:pt x="0" y="190"/>
                  </a:moveTo>
                  <a:lnTo>
                    <a:pt x="0" y="113"/>
                  </a:lnTo>
                  <a:lnTo>
                    <a:pt x="48" y="35"/>
                  </a:lnTo>
                  <a:lnTo>
                    <a:pt x="160" y="0"/>
                  </a:lnTo>
                  <a:lnTo>
                    <a:pt x="299" y="15"/>
                  </a:lnTo>
                  <a:lnTo>
                    <a:pt x="397" y="0"/>
                  </a:lnTo>
                  <a:lnTo>
                    <a:pt x="448" y="3"/>
                  </a:lnTo>
                  <a:lnTo>
                    <a:pt x="494" y="5"/>
                  </a:lnTo>
                  <a:lnTo>
                    <a:pt x="537" y="5"/>
                  </a:lnTo>
                  <a:lnTo>
                    <a:pt x="577" y="7"/>
                  </a:lnTo>
                  <a:lnTo>
                    <a:pt x="615" y="9"/>
                  </a:lnTo>
                  <a:lnTo>
                    <a:pt x="650" y="11"/>
                  </a:lnTo>
                  <a:lnTo>
                    <a:pt x="683" y="17"/>
                  </a:lnTo>
                  <a:lnTo>
                    <a:pt x="715" y="25"/>
                  </a:lnTo>
                  <a:lnTo>
                    <a:pt x="745" y="38"/>
                  </a:lnTo>
                  <a:lnTo>
                    <a:pt x="774" y="54"/>
                  </a:lnTo>
                  <a:lnTo>
                    <a:pt x="802" y="77"/>
                  </a:lnTo>
                  <a:lnTo>
                    <a:pt x="829" y="105"/>
                  </a:lnTo>
                  <a:lnTo>
                    <a:pt x="857" y="140"/>
                  </a:lnTo>
                  <a:lnTo>
                    <a:pt x="885" y="183"/>
                  </a:lnTo>
                  <a:lnTo>
                    <a:pt x="913" y="234"/>
                  </a:lnTo>
                  <a:lnTo>
                    <a:pt x="942" y="295"/>
                  </a:lnTo>
                  <a:lnTo>
                    <a:pt x="865" y="246"/>
                  </a:lnTo>
                  <a:lnTo>
                    <a:pt x="821" y="224"/>
                  </a:lnTo>
                  <a:lnTo>
                    <a:pt x="782" y="205"/>
                  </a:lnTo>
                  <a:lnTo>
                    <a:pt x="746" y="190"/>
                  </a:lnTo>
                  <a:lnTo>
                    <a:pt x="715" y="176"/>
                  </a:lnTo>
                  <a:lnTo>
                    <a:pt x="688" y="166"/>
                  </a:lnTo>
                  <a:lnTo>
                    <a:pt x="661" y="158"/>
                  </a:lnTo>
                  <a:lnTo>
                    <a:pt x="637" y="151"/>
                  </a:lnTo>
                  <a:lnTo>
                    <a:pt x="613" y="147"/>
                  </a:lnTo>
                  <a:lnTo>
                    <a:pt x="589" y="145"/>
                  </a:lnTo>
                  <a:lnTo>
                    <a:pt x="563" y="144"/>
                  </a:lnTo>
                  <a:lnTo>
                    <a:pt x="537" y="145"/>
                  </a:lnTo>
                  <a:lnTo>
                    <a:pt x="508" y="146"/>
                  </a:lnTo>
                  <a:lnTo>
                    <a:pt x="477" y="150"/>
                  </a:lnTo>
                  <a:lnTo>
                    <a:pt x="441" y="153"/>
                  </a:lnTo>
                  <a:lnTo>
                    <a:pt x="401" y="156"/>
                  </a:lnTo>
                  <a:lnTo>
                    <a:pt x="356" y="161"/>
                  </a:lnTo>
                  <a:lnTo>
                    <a:pt x="174" y="161"/>
                  </a:lnTo>
                  <a:lnTo>
                    <a:pt x="105" y="224"/>
                  </a:lnTo>
                  <a:lnTo>
                    <a:pt x="48" y="231"/>
                  </a:lnTo>
                  <a:lnTo>
                    <a:pt x="0" y="19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319"/>
            <p:cNvSpPr>
              <a:spLocks/>
            </p:cNvSpPr>
            <p:nvPr/>
          </p:nvSpPr>
          <p:spPr bwMode="auto">
            <a:xfrm>
              <a:off x="1328738" y="2290763"/>
              <a:ext cx="434975" cy="576262"/>
            </a:xfrm>
            <a:custGeom>
              <a:avLst/>
              <a:gdLst>
                <a:gd name="T0" fmla="*/ 0 w 548"/>
                <a:gd name="T1" fmla="*/ 94 h 728"/>
                <a:gd name="T2" fmla="*/ 43 w 548"/>
                <a:gd name="T3" fmla="*/ 0 h 728"/>
                <a:gd name="T4" fmla="*/ 69 w 548"/>
                <a:gd name="T5" fmla="*/ 0 h 728"/>
                <a:gd name="T6" fmla="*/ 92 w 548"/>
                <a:gd name="T7" fmla="*/ 1 h 728"/>
                <a:gd name="T8" fmla="*/ 114 w 548"/>
                <a:gd name="T9" fmla="*/ 1 h 728"/>
                <a:gd name="T10" fmla="*/ 134 w 548"/>
                <a:gd name="T11" fmla="*/ 4 h 728"/>
                <a:gd name="T12" fmla="*/ 151 w 548"/>
                <a:gd name="T13" fmla="*/ 6 h 728"/>
                <a:gd name="T14" fmla="*/ 167 w 548"/>
                <a:gd name="T15" fmla="*/ 11 h 728"/>
                <a:gd name="T16" fmla="*/ 182 w 548"/>
                <a:gd name="T17" fmla="*/ 16 h 728"/>
                <a:gd name="T18" fmla="*/ 195 w 548"/>
                <a:gd name="T19" fmla="*/ 23 h 728"/>
                <a:gd name="T20" fmla="*/ 206 w 548"/>
                <a:gd name="T21" fmla="*/ 31 h 728"/>
                <a:gd name="T22" fmla="*/ 217 w 548"/>
                <a:gd name="T23" fmla="*/ 43 h 728"/>
                <a:gd name="T24" fmla="*/ 227 w 548"/>
                <a:gd name="T25" fmla="*/ 56 h 728"/>
                <a:gd name="T26" fmla="*/ 236 w 548"/>
                <a:gd name="T27" fmla="*/ 71 h 728"/>
                <a:gd name="T28" fmla="*/ 245 w 548"/>
                <a:gd name="T29" fmla="*/ 89 h 728"/>
                <a:gd name="T30" fmla="*/ 254 w 548"/>
                <a:gd name="T31" fmla="*/ 110 h 728"/>
                <a:gd name="T32" fmla="*/ 262 w 548"/>
                <a:gd name="T33" fmla="*/ 134 h 728"/>
                <a:gd name="T34" fmla="*/ 270 w 548"/>
                <a:gd name="T35" fmla="*/ 160 h 728"/>
                <a:gd name="T36" fmla="*/ 310 w 548"/>
                <a:gd name="T37" fmla="*/ 234 h 728"/>
                <a:gd name="T38" fmla="*/ 477 w 548"/>
                <a:gd name="T39" fmla="*/ 341 h 728"/>
                <a:gd name="T40" fmla="*/ 529 w 548"/>
                <a:gd name="T41" fmla="*/ 442 h 728"/>
                <a:gd name="T42" fmla="*/ 548 w 548"/>
                <a:gd name="T43" fmla="*/ 542 h 728"/>
                <a:gd name="T44" fmla="*/ 547 w 548"/>
                <a:gd name="T45" fmla="*/ 584 h 728"/>
                <a:gd name="T46" fmla="*/ 544 w 548"/>
                <a:gd name="T47" fmla="*/ 612 h 728"/>
                <a:gd name="T48" fmla="*/ 533 w 548"/>
                <a:gd name="T49" fmla="*/ 640 h 728"/>
                <a:gd name="T50" fmla="*/ 515 w 548"/>
                <a:gd name="T51" fmla="*/ 676 h 728"/>
                <a:gd name="T52" fmla="*/ 509 w 548"/>
                <a:gd name="T53" fmla="*/ 728 h 728"/>
                <a:gd name="T54" fmla="*/ 502 w 548"/>
                <a:gd name="T55" fmla="*/ 664 h 728"/>
                <a:gd name="T56" fmla="*/ 500 w 548"/>
                <a:gd name="T57" fmla="*/ 607 h 728"/>
                <a:gd name="T58" fmla="*/ 495 w 548"/>
                <a:gd name="T59" fmla="*/ 548 h 728"/>
                <a:gd name="T60" fmla="*/ 483 w 548"/>
                <a:gd name="T61" fmla="*/ 482 h 728"/>
                <a:gd name="T62" fmla="*/ 349 w 548"/>
                <a:gd name="T63" fmla="*/ 408 h 728"/>
                <a:gd name="T64" fmla="*/ 136 w 548"/>
                <a:gd name="T65" fmla="*/ 254 h 728"/>
                <a:gd name="T66" fmla="*/ 52 w 548"/>
                <a:gd name="T67" fmla="*/ 177 h 728"/>
                <a:gd name="T68" fmla="*/ 0 w 548"/>
                <a:gd name="T69" fmla="*/ 94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8" h="728">
                  <a:moveTo>
                    <a:pt x="0" y="94"/>
                  </a:moveTo>
                  <a:lnTo>
                    <a:pt x="43" y="0"/>
                  </a:lnTo>
                  <a:lnTo>
                    <a:pt x="69" y="0"/>
                  </a:lnTo>
                  <a:lnTo>
                    <a:pt x="92" y="1"/>
                  </a:lnTo>
                  <a:lnTo>
                    <a:pt x="114" y="1"/>
                  </a:lnTo>
                  <a:lnTo>
                    <a:pt x="134" y="4"/>
                  </a:lnTo>
                  <a:lnTo>
                    <a:pt x="151" y="6"/>
                  </a:lnTo>
                  <a:lnTo>
                    <a:pt x="167" y="11"/>
                  </a:lnTo>
                  <a:lnTo>
                    <a:pt x="182" y="16"/>
                  </a:lnTo>
                  <a:lnTo>
                    <a:pt x="195" y="23"/>
                  </a:lnTo>
                  <a:lnTo>
                    <a:pt x="206" y="31"/>
                  </a:lnTo>
                  <a:lnTo>
                    <a:pt x="217" y="43"/>
                  </a:lnTo>
                  <a:lnTo>
                    <a:pt x="227" y="56"/>
                  </a:lnTo>
                  <a:lnTo>
                    <a:pt x="236" y="71"/>
                  </a:lnTo>
                  <a:lnTo>
                    <a:pt x="245" y="89"/>
                  </a:lnTo>
                  <a:lnTo>
                    <a:pt x="254" y="110"/>
                  </a:lnTo>
                  <a:lnTo>
                    <a:pt x="262" y="134"/>
                  </a:lnTo>
                  <a:lnTo>
                    <a:pt x="270" y="160"/>
                  </a:lnTo>
                  <a:lnTo>
                    <a:pt x="310" y="234"/>
                  </a:lnTo>
                  <a:lnTo>
                    <a:pt x="477" y="341"/>
                  </a:lnTo>
                  <a:lnTo>
                    <a:pt x="529" y="442"/>
                  </a:lnTo>
                  <a:lnTo>
                    <a:pt x="548" y="542"/>
                  </a:lnTo>
                  <a:lnTo>
                    <a:pt x="547" y="584"/>
                  </a:lnTo>
                  <a:lnTo>
                    <a:pt x="544" y="612"/>
                  </a:lnTo>
                  <a:lnTo>
                    <a:pt x="533" y="640"/>
                  </a:lnTo>
                  <a:lnTo>
                    <a:pt x="515" y="676"/>
                  </a:lnTo>
                  <a:lnTo>
                    <a:pt x="509" y="728"/>
                  </a:lnTo>
                  <a:lnTo>
                    <a:pt x="502" y="664"/>
                  </a:lnTo>
                  <a:lnTo>
                    <a:pt x="500" y="607"/>
                  </a:lnTo>
                  <a:lnTo>
                    <a:pt x="495" y="548"/>
                  </a:lnTo>
                  <a:lnTo>
                    <a:pt x="483" y="482"/>
                  </a:lnTo>
                  <a:lnTo>
                    <a:pt x="349" y="408"/>
                  </a:lnTo>
                  <a:lnTo>
                    <a:pt x="136" y="254"/>
                  </a:lnTo>
                  <a:lnTo>
                    <a:pt x="52" y="177"/>
                  </a:lnTo>
                  <a:lnTo>
                    <a:pt x="0" y="94"/>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320"/>
            <p:cNvSpPr>
              <a:spLocks/>
            </p:cNvSpPr>
            <p:nvPr/>
          </p:nvSpPr>
          <p:spPr bwMode="auto">
            <a:xfrm>
              <a:off x="-5219" y="1591125"/>
              <a:ext cx="771982" cy="1125087"/>
            </a:xfrm>
            <a:custGeom>
              <a:avLst/>
              <a:gdLst>
                <a:gd name="T0" fmla="*/ 0 w 961"/>
                <a:gd name="T1" fmla="*/ 1 h 1361"/>
                <a:gd name="T2" fmla="*/ 712 w 961"/>
                <a:gd name="T3" fmla="*/ 0 h 1361"/>
                <a:gd name="T4" fmla="*/ 771 w 961"/>
                <a:gd name="T5" fmla="*/ 54 h 1361"/>
                <a:gd name="T6" fmla="*/ 824 w 961"/>
                <a:gd name="T7" fmla="*/ 128 h 1361"/>
                <a:gd name="T8" fmla="*/ 909 w 961"/>
                <a:gd name="T9" fmla="*/ 223 h 1361"/>
                <a:gd name="T10" fmla="*/ 961 w 961"/>
                <a:gd name="T11" fmla="*/ 362 h 1361"/>
                <a:gd name="T12" fmla="*/ 782 w 961"/>
                <a:gd name="T13" fmla="*/ 319 h 1361"/>
                <a:gd name="T14" fmla="*/ 687 w 961"/>
                <a:gd name="T15" fmla="*/ 160 h 1361"/>
                <a:gd name="T16" fmla="*/ 497 w 961"/>
                <a:gd name="T17" fmla="*/ 64 h 1361"/>
                <a:gd name="T18" fmla="*/ 380 w 961"/>
                <a:gd name="T19" fmla="*/ 75 h 1361"/>
                <a:gd name="T20" fmla="*/ 507 w 961"/>
                <a:gd name="T21" fmla="*/ 203 h 1361"/>
                <a:gd name="T22" fmla="*/ 560 w 961"/>
                <a:gd name="T23" fmla="*/ 384 h 1361"/>
                <a:gd name="T24" fmla="*/ 391 w 961"/>
                <a:gd name="T25" fmla="*/ 309 h 1361"/>
                <a:gd name="T26" fmla="*/ 327 w 961"/>
                <a:gd name="T27" fmla="*/ 245 h 1361"/>
                <a:gd name="T28" fmla="*/ 200 w 961"/>
                <a:gd name="T29" fmla="*/ 319 h 1361"/>
                <a:gd name="T30" fmla="*/ 200 w 961"/>
                <a:gd name="T31" fmla="*/ 426 h 1361"/>
                <a:gd name="T32" fmla="*/ 433 w 961"/>
                <a:gd name="T33" fmla="*/ 585 h 1361"/>
                <a:gd name="T34" fmla="*/ 539 w 961"/>
                <a:gd name="T35" fmla="*/ 681 h 1361"/>
                <a:gd name="T36" fmla="*/ 539 w 961"/>
                <a:gd name="T37" fmla="*/ 872 h 1361"/>
                <a:gd name="T38" fmla="*/ 560 w 961"/>
                <a:gd name="T39" fmla="*/ 1085 h 1361"/>
                <a:gd name="T40" fmla="*/ 423 w 961"/>
                <a:gd name="T41" fmla="*/ 905 h 1361"/>
                <a:gd name="T42" fmla="*/ 380 w 961"/>
                <a:gd name="T43" fmla="*/ 777 h 1361"/>
                <a:gd name="T44" fmla="*/ 264 w 961"/>
                <a:gd name="T45" fmla="*/ 691 h 1361"/>
                <a:gd name="T46" fmla="*/ 253 w 961"/>
                <a:gd name="T47" fmla="*/ 809 h 1361"/>
                <a:gd name="T48" fmla="*/ 253 w 961"/>
                <a:gd name="T49" fmla="*/ 968 h 1361"/>
                <a:gd name="T50" fmla="*/ 274 w 961"/>
                <a:gd name="T51" fmla="*/ 1139 h 1361"/>
                <a:gd name="T52" fmla="*/ 211 w 961"/>
                <a:gd name="T53" fmla="*/ 1298 h 1361"/>
                <a:gd name="T54" fmla="*/ 168 w 961"/>
                <a:gd name="T55" fmla="*/ 1361 h 1361"/>
                <a:gd name="T56" fmla="*/ 158 w 961"/>
                <a:gd name="T57" fmla="*/ 1192 h 1361"/>
                <a:gd name="T58" fmla="*/ 158 w 961"/>
                <a:gd name="T59" fmla="*/ 979 h 1361"/>
                <a:gd name="T60" fmla="*/ 158 w 961"/>
                <a:gd name="T61" fmla="*/ 809 h 1361"/>
                <a:gd name="T62" fmla="*/ 68 w 961"/>
                <a:gd name="T63" fmla="*/ 629 h 1361"/>
                <a:gd name="T64" fmla="*/ 0 w 961"/>
                <a:gd name="T65" fmla="*/ 1011 h 1361"/>
                <a:gd name="T66" fmla="*/ 0 w 961"/>
                <a:gd name="T67" fmla="*/ 1 h 1361"/>
                <a:gd name="connsiteX0" fmla="*/ 576 w 10576"/>
                <a:gd name="connsiteY0" fmla="*/ 566 h 10559"/>
                <a:gd name="connsiteX1" fmla="*/ 7985 w 10576"/>
                <a:gd name="connsiteY1" fmla="*/ 559 h 10559"/>
                <a:gd name="connsiteX2" fmla="*/ 8599 w 10576"/>
                <a:gd name="connsiteY2" fmla="*/ 956 h 10559"/>
                <a:gd name="connsiteX3" fmla="*/ 9150 w 10576"/>
                <a:gd name="connsiteY3" fmla="*/ 1499 h 10559"/>
                <a:gd name="connsiteX4" fmla="*/ 10035 w 10576"/>
                <a:gd name="connsiteY4" fmla="*/ 2198 h 10559"/>
                <a:gd name="connsiteX5" fmla="*/ 10576 w 10576"/>
                <a:gd name="connsiteY5" fmla="*/ 3219 h 10559"/>
                <a:gd name="connsiteX6" fmla="*/ 8713 w 10576"/>
                <a:gd name="connsiteY6" fmla="*/ 2903 h 10559"/>
                <a:gd name="connsiteX7" fmla="*/ 7725 w 10576"/>
                <a:gd name="connsiteY7" fmla="*/ 1735 h 10559"/>
                <a:gd name="connsiteX8" fmla="*/ 5748 w 10576"/>
                <a:gd name="connsiteY8" fmla="*/ 1029 h 10559"/>
                <a:gd name="connsiteX9" fmla="*/ 4530 w 10576"/>
                <a:gd name="connsiteY9" fmla="*/ 1110 h 10559"/>
                <a:gd name="connsiteX10" fmla="*/ 5852 w 10576"/>
                <a:gd name="connsiteY10" fmla="*/ 2051 h 10559"/>
                <a:gd name="connsiteX11" fmla="*/ 6403 w 10576"/>
                <a:gd name="connsiteY11" fmla="*/ 3380 h 10559"/>
                <a:gd name="connsiteX12" fmla="*/ 4645 w 10576"/>
                <a:gd name="connsiteY12" fmla="*/ 2829 h 10559"/>
                <a:gd name="connsiteX13" fmla="*/ 3979 w 10576"/>
                <a:gd name="connsiteY13" fmla="*/ 2359 h 10559"/>
                <a:gd name="connsiteX14" fmla="*/ 2657 w 10576"/>
                <a:gd name="connsiteY14" fmla="*/ 2903 h 10559"/>
                <a:gd name="connsiteX15" fmla="*/ 2657 w 10576"/>
                <a:gd name="connsiteY15" fmla="*/ 3689 h 10559"/>
                <a:gd name="connsiteX16" fmla="*/ 5082 w 10576"/>
                <a:gd name="connsiteY16" fmla="*/ 4857 h 10559"/>
                <a:gd name="connsiteX17" fmla="*/ 6185 w 10576"/>
                <a:gd name="connsiteY17" fmla="*/ 5563 h 10559"/>
                <a:gd name="connsiteX18" fmla="*/ 6185 w 10576"/>
                <a:gd name="connsiteY18" fmla="*/ 6966 h 10559"/>
                <a:gd name="connsiteX19" fmla="*/ 6403 w 10576"/>
                <a:gd name="connsiteY19" fmla="*/ 8531 h 10559"/>
                <a:gd name="connsiteX20" fmla="*/ 4978 w 10576"/>
                <a:gd name="connsiteY20" fmla="*/ 7209 h 10559"/>
                <a:gd name="connsiteX21" fmla="*/ 4530 w 10576"/>
                <a:gd name="connsiteY21" fmla="*/ 6268 h 10559"/>
                <a:gd name="connsiteX22" fmla="*/ 3323 w 10576"/>
                <a:gd name="connsiteY22" fmla="*/ 5636 h 10559"/>
                <a:gd name="connsiteX23" fmla="*/ 3209 w 10576"/>
                <a:gd name="connsiteY23" fmla="*/ 6503 h 10559"/>
                <a:gd name="connsiteX24" fmla="*/ 3209 w 10576"/>
                <a:gd name="connsiteY24" fmla="*/ 7671 h 10559"/>
                <a:gd name="connsiteX25" fmla="*/ 3427 w 10576"/>
                <a:gd name="connsiteY25" fmla="*/ 8928 h 10559"/>
                <a:gd name="connsiteX26" fmla="*/ 2772 w 10576"/>
                <a:gd name="connsiteY26" fmla="*/ 10096 h 10559"/>
                <a:gd name="connsiteX27" fmla="*/ 2324 w 10576"/>
                <a:gd name="connsiteY27" fmla="*/ 10559 h 10559"/>
                <a:gd name="connsiteX28" fmla="*/ 2220 w 10576"/>
                <a:gd name="connsiteY28" fmla="*/ 9317 h 10559"/>
                <a:gd name="connsiteX29" fmla="*/ 2220 w 10576"/>
                <a:gd name="connsiteY29" fmla="*/ 7752 h 10559"/>
                <a:gd name="connsiteX30" fmla="*/ 2220 w 10576"/>
                <a:gd name="connsiteY30" fmla="*/ 6503 h 10559"/>
                <a:gd name="connsiteX31" fmla="*/ 1284 w 10576"/>
                <a:gd name="connsiteY31" fmla="*/ 5181 h 10559"/>
                <a:gd name="connsiteX32" fmla="*/ 576 w 10576"/>
                <a:gd name="connsiteY32" fmla="*/ 7987 h 10559"/>
                <a:gd name="connsiteX33" fmla="*/ 576 w 10576"/>
                <a:gd name="connsiteY33" fmla="*/ 566 h 10559"/>
                <a:gd name="connsiteX0" fmla="*/ 774 w 10243"/>
                <a:gd name="connsiteY0" fmla="*/ 566 h 10559"/>
                <a:gd name="connsiteX1" fmla="*/ 7652 w 10243"/>
                <a:gd name="connsiteY1" fmla="*/ 559 h 10559"/>
                <a:gd name="connsiteX2" fmla="*/ 8266 w 10243"/>
                <a:gd name="connsiteY2" fmla="*/ 956 h 10559"/>
                <a:gd name="connsiteX3" fmla="*/ 8817 w 10243"/>
                <a:gd name="connsiteY3" fmla="*/ 1499 h 10559"/>
                <a:gd name="connsiteX4" fmla="*/ 9702 w 10243"/>
                <a:gd name="connsiteY4" fmla="*/ 2198 h 10559"/>
                <a:gd name="connsiteX5" fmla="*/ 10243 w 10243"/>
                <a:gd name="connsiteY5" fmla="*/ 3219 h 10559"/>
                <a:gd name="connsiteX6" fmla="*/ 8380 w 10243"/>
                <a:gd name="connsiteY6" fmla="*/ 2903 h 10559"/>
                <a:gd name="connsiteX7" fmla="*/ 7392 w 10243"/>
                <a:gd name="connsiteY7" fmla="*/ 1735 h 10559"/>
                <a:gd name="connsiteX8" fmla="*/ 5415 w 10243"/>
                <a:gd name="connsiteY8" fmla="*/ 1029 h 10559"/>
                <a:gd name="connsiteX9" fmla="*/ 4197 w 10243"/>
                <a:gd name="connsiteY9" fmla="*/ 1110 h 10559"/>
                <a:gd name="connsiteX10" fmla="*/ 5519 w 10243"/>
                <a:gd name="connsiteY10" fmla="*/ 2051 h 10559"/>
                <a:gd name="connsiteX11" fmla="*/ 6070 w 10243"/>
                <a:gd name="connsiteY11" fmla="*/ 3380 h 10559"/>
                <a:gd name="connsiteX12" fmla="*/ 4312 w 10243"/>
                <a:gd name="connsiteY12" fmla="*/ 2829 h 10559"/>
                <a:gd name="connsiteX13" fmla="*/ 3646 w 10243"/>
                <a:gd name="connsiteY13" fmla="*/ 2359 h 10559"/>
                <a:gd name="connsiteX14" fmla="*/ 2324 w 10243"/>
                <a:gd name="connsiteY14" fmla="*/ 2903 h 10559"/>
                <a:gd name="connsiteX15" fmla="*/ 2324 w 10243"/>
                <a:gd name="connsiteY15" fmla="*/ 3689 h 10559"/>
                <a:gd name="connsiteX16" fmla="*/ 4749 w 10243"/>
                <a:gd name="connsiteY16" fmla="*/ 4857 h 10559"/>
                <a:gd name="connsiteX17" fmla="*/ 5852 w 10243"/>
                <a:gd name="connsiteY17" fmla="*/ 5563 h 10559"/>
                <a:gd name="connsiteX18" fmla="*/ 5852 w 10243"/>
                <a:gd name="connsiteY18" fmla="*/ 6966 h 10559"/>
                <a:gd name="connsiteX19" fmla="*/ 6070 w 10243"/>
                <a:gd name="connsiteY19" fmla="*/ 8531 h 10559"/>
                <a:gd name="connsiteX20" fmla="*/ 4645 w 10243"/>
                <a:gd name="connsiteY20" fmla="*/ 7209 h 10559"/>
                <a:gd name="connsiteX21" fmla="*/ 4197 w 10243"/>
                <a:gd name="connsiteY21" fmla="*/ 6268 h 10559"/>
                <a:gd name="connsiteX22" fmla="*/ 2990 w 10243"/>
                <a:gd name="connsiteY22" fmla="*/ 5636 h 10559"/>
                <a:gd name="connsiteX23" fmla="*/ 2876 w 10243"/>
                <a:gd name="connsiteY23" fmla="*/ 6503 h 10559"/>
                <a:gd name="connsiteX24" fmla="*/ 2876 w 10243"/>
                <a:gd name="connsiteY24" fmla="*/ 7671 h 10559"/>
                <a:gd name="connsiteX25" fmla="*/ 3094 w 10243"/>
                <a:gd name="connsiteY25" fmla="*/ 8928 h 10559"/>
                <a:gd name="connsiteX26" fmla="*/ 2439 w 10243"/>
                <a:gd name="connsiteY26" fmla="*/ 10096 h 10559"/>
                <a:gd name="connsiteX27" fmla="*/ 1991 w 10243"/>
                <a:gd name="connsiteY27" fmla="*/ 10559 h 10559"/>
                <a:gd name="connsiteX28" fmla="*/ 1887 w 10243"/>
                <a:gd name="connsiteY28" fmla="*/ 9317 h 10559"/>
                <a:gd name="connsiteX29" fmla="*/ 1887 w 10243"/>
                <a:gd name="connsiteY29" fmla="*/ 7752 h 10559"/>
                <a:gd name="connsiteX30" fmla="*/ 1887 w 10243"/>
                <a:gd name="connsiteY30" fmla="*/ 6503 h 10559"/>
                <a:gd name="connsiteX31" fmla="*/ 951 w 10243"/>
                <a:gd name="connsiteY31" fmla="*/ 5181 h 10559"/>
                <a:gd name="connsiteX32" fmla="*/ 243 w 10243"/>
                <a:gd name="connsiteY32" fmla="*/ 7987 h 10559"/>
                <a:gd name="connsiteX33" fmla="*/ 774 w 10243"/>
                <a:gd name="connsiteY33" fmla="*/ 566 h 10559"/>
                <a:gd name="connsiteX0" fmla="*/ 999 w 10093"/>
                <a:gd name="connsiteY0" fmla="*/ 627 h 10422"/>
                <a:gd name="connsiteX1" fmla="*/ 7502 w 10093"/>
                <a:gd name="connsiteY1" fmla="*/ 422 h 10422"/>
                <a:gd name="connsiteX2" fmla="*/ 8116 w 10093"/>
                <a:gd name="connsiteY2" fmla="*/ 819 h 10422"/>
                <a:gd name="connsiteX3" fmla="*/ 8667 w 10093"/>
                <a:gd name="connsiteY3" fmla="*/ 1362 h 10422"/>
                <a:gd name="connsiteX4" fmla="*/ 9552 w 10093"/>
                <a:gd name="connsiteY4" fmla="*/ 2061 h 10422"/>
                <a:gd name="connsiteX5" fmla="*/ 10093 w 10093"/>
                <a:gd name="connsiteY5" fmla="*/ 3082 h 10422"/>
                <a:gd name="connsiteX6" fmla="*/ 8230 w 10093"/>
                <a:gd name="connsiteY6" fmla="*/ 2766 h 10422"/>
                <a:gd name="connsiteX7" fmla="*/ 7242 w 10093"/>
                <a:gd name="connsiteY7" fmla="*/ 1598 h 10422"/>
                <a:gd name="connsiteX8" fmla="*/ 5265 w 10093"/>
                <a:gd name="connsiteY8" fmla="*/ 892 h 10422"/>
                <a:gd name="connsiteX9" fmla="*/ 4047 w 10093"/>
                <a:gd name="connsiteY9" fmla="*/ 973 h 10422"/>
                <a:gd name="connsiteX10" fmla="*/ 5369 w 10093"/>
                <a:gd name="connsiteY10" fmla="*/ 1914 h 10422"/>
                <a:gd name="connsiteX11" fmla="*/ 5920 w 10093"/>
                <a:gd name="connsiteY11" fmla="*/ 3243 h 10422"/>
                <a:gd name="connsiteX12" fmla="*/ 4162 w 10093"/>
                <a:gd name="connsiteY12" fmla="*/ 2692 h 10422"/>
                <a:gd name="connsiteX13" fmla="*/ 3496 w 10093"/>
                <a:gd name="connsiteY13" fmla="*/ 2222 h 10422"/>
                <a:gd name="connsiteX14" fmla="*/ 2174 w 10093"/>
                <a:gd name="connsiteY14" fmla="*/ 2766 h 10422"/>
                <a:gd name="connsiteX15" fmla="*/ 2174 w 10093"/>
                <a:gd name="connsiteY15" fmla="*/ 3552 h 10422"/>
                <a:gd name="connsiteX16" fmla="*/ 4599 w 10093"/>
                <a:gd name="connsiteY16" fmla="*/ 4720 h 10422"/>
                <a:gd name="connsiteX17" fmla="*/ 5702 w 10093"/>
                <a:gd name="connsiteY17" fmla="*/ 5426 h 10422"/>
                <a:gd name="connsiteX18" fmla="*/ 5702 w 10093"/>
                <a:gd name="connsiteY18" fmla="*/ 6829 h 10422"/>
                <a:gd name="connsiteX19" fmla="*/ 5920 w 10093"/>
                <a:gd name="connsiteY19" fmla="*/ 8394 h 10422"/>
                <a:gd name="connsiteX20" fmla="*/ 4495 w 10093"/>
                <a:gd name="connsiteY20" fmla="*/ 7072 h 10422"/>
                <a:gd name="connsiteX21" fmla="*/ 4047 w 10093"/>
                <a:gd name="connsiteY21" fmla="*/ 6131 h 10422"/>
                <a:gd name="connsiteX22" fmla="*/ 2840 w 10093"/>
                <a:gd name="connsiteY22" fmla="*/ 5499 h 10422"/>
                <a:gd name="connsiteX23" fmla="*/ 2726 w 10093"/>
                <a:gd name="connsiteY23" fmla="*/ 6366 h 10422"/>
                <a:gd name="connsiteX24" fmla="*/ 2726 w 10093"/>
                <a:gd name="connsiteY24" fmla="*/ 7534 h 10422"/>
                <a:gd name="connsiteX25" fmla="*/ 2944 w 10093"/>
                <a:gd name="connsiteY25" fmla="*/ 8791 h 10422"/>
                <a:gd name="connsiteX26" fmla="*/ 2289 w 10093"/>
                <a:gd name="connsiteY26" fmla="*/ 9959 h 10422"/>
                <a:gd name="connsiteX27" fmla="*/ 1841 w 10093"/>
                <a:gd name="connsiteY27" fmla="*/ 10422 h 10422"/>
                <a:gd name="connsiteX28" fmla="*/ 1737 w 10093"/>
                <a:gd name="connsiteY28" fmla="*/ 9180 h 10422"/>
                <a:gd name="connsiteX29" fmla="*/ 1737 w 10093"/>
                <a:gd name="connsiteY29" fmla="*/ 7615 h 10422"/>
                <a:gd name="connsiteX30" fmla="*/ 1737 w 10093"/>
                <a:gd name="connsiteY30" fmla="*/ 6366 h 10422"/>
                <a:gd name="connsiteX31" fmla="*/ 801 w 10093"/>
                <a:gd name="connsiteY31" fmla="*/ 5044 h 10422"/>
                <a:gd name="connsiteX32" fmla="*/ 93 w 10093"/>
                <a:gd name="connsiteY32" fmla="*/ 7850 h 10422"/>
                <a:gd name="connsiteX33" fmla="*/ 999 w 10093"/>
                <a:gd name="connsiteY33" fmla="*/ 627 h 10422"/>
                <a:gd name="connsiteX0" fmla="*/ 912 w 10131"/>
                <a:gd name="connsiteY0" fmla="*/ 634 h 10407"/>
                <a:gd name="connsiteX1" fmla="*/ 7540 w 10131"/>
                <a:gd name="connsiteY1" fmla="*/ 407 h 10407"/>
                <a:gd name="connsiteX2" fmla="*/ 8154 w 10131"/>
                <a:gd name="connsiteY2" fmla="*/ 804 h 10407"/>
                <a:gd name="connsiteX3" fmla="*/ 8705 w 10131"/>
                <a:gd name="connsiteY3" fmla="*/ 1347 h 10407"/>
                <a:gd name="connsiteX4" fmla="*/ 9590 w 10131"/>
                <a:gd name="connsiteY4" fmla="*/ 2046 h 10407"/>
                <a:gd name="connsiteX5" fmla="*/ 10131 w 10131"/>
                <a:gd name="connsiteY5" fmla="*/ 3067 h 10407"/>
                <a:gd name="connsiteX6" fmla="*/ 8268 w 10131"/>
                <a:gd name="connsiteY6" fmla="*/ 2751 h 10407"/>
                <a:gd name="connsiteX7" fmla="*/ 7280 w 10131"/>
                <a:gd name="connsiteY7" fmla="*/ 1583 h 10407"/>
                <a:gd name="connsiteX8" fmla="*/ 5303 w 10131"/>
                <a:gd name="connsiteY8" fmla="*/ 877 h 10407"/>
                <a:gd name="connsiteX9" fmla="*/ 4085 w 10131"/>
                <a:gd name="connsiteY9" fmla="*/ 958 h 10407"/>
                <a:gd name="connsiteX10" fmla="*/ 5407 w 10131"/>
                <a:gd name="connsiteY10" fmla="*/ 1899 h 10407"/>
                <a:gd name="connsiteX11" fmla="*/ 5958 w 10131"/>
                <a:gd name="connsiteY11" fmla="*/ 3228 h 10407"/>
                <a:gd name="connsiteX12" fmla="*/ 4200 w 10131"/>
                <a:gd name="connsiteY12" fmla="*/ 2677 h 10407"/>
                <a:gd name="connsiteX13" fmla="*/ 3534 w 10131"/>
                <a:gd name="connsiteY13" fmla="*/ 2207 h 10407"/>
                <a:gd name="connsiteX14" fmla="*/ 2212 w 10131"/>
                <a:gd name="connsiteY14" fmla="*/ 2751 h 10407"/>
                <a:gd name="connsiteX15" fmla="*/ 2212 w 10131"/>
                <a:gd name="connsiteY15" fmla="*/ 3537 h 10407"/>
                <a:gd name="connsiteX16" fmla="*/ 4637 w 10131"/>
                <a:gd name="connsiteY16" fmla="*/ 4705 h 10407"/>
                <a:gd name="connsiteX17" fmla="*/ 5740 w 10131"/>
                <a:gd name="connsiteY17" fmla="*/ 5411 h 10407"/>
                <a:gd name="connsiteX18" fmla="*/ 5740 w 10131"/>
                <a:gd name="connsiteY18" fmla="*/ 6814 h 10407"/>
                <a:gd name="connsiteX19" fmla="*/ 5958 w 10131"/>
                <a:gd name="connsiteY19" fmla="*/ 8379 h 10407"/>
                <a:gd name="connsiteX20" fmla="*/ 4533 w 10131"/>
                <a:gd name="connsiteY20" fmla="*/ 7057 h 10407"/>
                <a:gd name="connsiteX21" fmla="*/ 4085 w 10131"/>
                <a:gd name="connsiteY21" fmla="*/ 6116 h 10407"/>
                <a:gd name="connsiteX22" fmla="*/ 2878 w 10131"/>
                <a:gd name="connsiteY22" fmla="*/ 5484 h 10407"/>
                <a:gd name="connsiteX23" fmla="*/ 2764 w 10131"/>
                <a:gd name="connsiteY23" fmla="*/ 6351 h 10407"/>
                <a:gd name="connsiteX24" fmla="*/ 2764 w 10131"/>
                <a:gd name="connsiteY24" fmla="*/ 7519 h 10407"/>
                <a:gd name="connsiteX25" fmla="*/ 2982 w 10131"/>
                <a:gd name="connsiteY25" fmla="*/ 8776 h 10407"/>
                <a:gd name="connsiteX26" fmla="*/ 2327 w 10131"/>
                <a:gd name="connsiteY26" fmla="*/ 9944 h 10407"/>
                <a:gd name="connsiteX27" fmla="*/ 1879 w 10131"/>
                <a:gd name="connsiteY27" fmla="*/ 10407 h 10407"/>
                <a:gd name="connsiteX28" fmla="*/ 1775 w 10131"/>
                <a:gd name="connsiteY28" fmla="*/ 9165 h 10407"/>
                <a:gd name="connsiteX29" fmla="*/ 1775 w 10131"/>
                <a:gd name="connsiteY29" fmla="*/ 7600 h 10407"/>
                <a:gd name="connsiteX30" fmla="*/ 1775 w 10131"/>
                <a:gd name="connsiteY30" fmla="*/ 6351 h 10407"/>
                <a:gd name="connsiteX31" fmla="*/ 839 w 10131"/>
                <a:gd name="connsiteY31" fmla="*/ 5029 h 10407"/>
                <a:gd name="connsiteX32" fmla="*/ 131 w 10131"/>
                <a:gd name="connsiteY32" fmla="*/ 7835 h 10407"/>
                <a:gd name="connsiteX33" fmla="*/ 912 w 10131"/>
                <a:gd name="connsiteY33" fmla="*/ 634 h 1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131" h="10407">
                  <a:moveTo>
                    <a:pt x="912" y="634"/>
                  </a:moveTo>
                  <a:cubicBezTo>
                    <a:pt x="2147" y="-604"/>
                    <a:pt x="6203" y="342"/>
                    <a:pt x="7540" y="407"/>
                  </a:cubicBezTo>
                  <a:lnTo>
                    <a:pt x="8154" y="804"/>
                  </a:lnTo>
                  <a:lnTo>
                    <a:pt x="8705" y="1347"/>
                  </a:lnTo>
                  <a:lnTo>
                    <a:pt x="9590" y="2046"/>
                  </a:lnTo>
                  <a:lnTo>
                    <a:pt x="10131" y="3067"/>
                  </a:lnTo>
                  <a:lnTo>
                    <a:pt x="8268" y="2751"/>
                  </a:lnTo>
                  <a:lnTo>
                    <a:pt x="7280" y="1583"/>
                  </a:lnTo>
                  <a:lnTo>
                    <a:pt x="5303" y="877"/>
                  </a:lnTo>
                  <a:lnTo>
                    <a:pt x="4085" y="958"/>
                  </a:lnTo>
                  <a:lnTo>
                    <a:pt x="5407" y="1899"/>
                  </a:lnTo>
                  <a:lnTo>
                    <a:pt x="5958" y="3228"/>
                  </a:lnTo>
                  <a:lnTo>
                    <a:pt x="4200" y="2677"/>
                  </a:lnTo>
                  <a:lnTo>
                    <a:pt x="3534" y="2207"/>
                  </a:lnTo>
                  <a:lnTo>
                    <a:pt x="2212" y="2751"/>
                  </a:lnTo>
                  <a:lnTo>
                    <a:pt x="2212" y="3537"/>
                  </a:lnTo>
                  <a:lnTo>
                    <a:pt x="4637" y="4705"/>
                  </a:lnTo>
                  <a:lnTo>
                    <a:pt x="5740" y="5411"/>
                  </a:lnTo>
                  <a:lnTo>
                    <a:pt x="5740" y="6814"/>
                  </a:lnTo>
                  <a:cubicBezTo>
                    <a:pt x="5813" y="7336"/>
                    <a:pt x="5885" y="7857"/>
                    <a:pt x="5958" y="8379"/>
                  </a:cubicBezTo>
                  <a:lnTo>
                    <a:pt x="4533" y="7057"/>
                  </a:lnTo>
                  <a:lnTo>
                    <a:pt x="4085" y="6116"/>
                  </a:lnTo>
                  <a:lnTo>
                    <a:pt x="2878" y="5484"/>
                  </a:lnTo>
                  <a:lnTo>
                    <a:pt x="2764" y="6351"/>
                  </a:lnTo>
                  <a:lnTo>
                    <a:pt x="2764" y="7519"/>
                  </a:lnTo>
                  <a:cubicBezTo>
                    <a:pt x="2837" y="7938"/>
                    <a:pt x="2909" y="8357"/>
                    <a:pt x="2982" y="8776"/>
                  </a:cubicBezTo>
                  <a:lnTo>
                    <a:pt x="2327" y="9944"/>
                  </a:lnTo>
                  <a:lnTo>
                    <a:pt x="1879" y="10407"/>
                  </a:lnTo>
                  <a:cubicBezTo>
                    <a:pt x="1844" y="9993"/>
                    <a:pt x="1810" y="9579"/>
                    <a:pt x="1775" y="9165"/>
                  </a:cubicBezTo>
                  <a:lnTo>
                    <a:pt x="1775" y="7600"/>
                  </a:lnTo>
                  <a:lnTo>
                    <a:pt x="1775" y="6351"/>
                  </a:lnTo>
                  <a:lnTo>
                    <a:pt x="839" y="5029"/>
                  </a:lnTo>
                  <a:lnTo>
                    <a:pt x="131" y="7835"/>
                  </a:lnTo>
                  <a:cubicBezTo>
                    <a:pt x="13" y="7066"/>
                    <a:pt x="-323" y="1872"/>
                    <a:pt x="912" y="634"/>
                  </a:cubicBez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321"/>
            <p:cNvSpPr>
              <a:spLocks/>
            </p:cNvSpPr>
            <p:nvPr/>
          </p:nvSpPr>
          <p:spPr bwMode="auto">
            <a:xfrm>
              <a:off x="1360488" y="2290763"/>
              <a:ext cx="400050" cy="549275"/>
            </a:xfrm>
            <a:custGeom>
              <a:avLst/>
              <a:gdLst>
                <a:gd name="T0" fmla="*/ 30 w 505"/>
                <a:gd name="T1" fmla="*/ 0 h 692"/>
                <a:gd name="T2" fmla="*/ 125 w 505"/>
                <a:gd name="T3" fmla="*/ 5 h 692"/>
                <a:gd name="T4" fmla="*/ 188 w 505"/>
                <a:gd name="T5" fmla="*/ 45 h 692"/>
                <a:gd name="T6" fmla="*/ 238 w 505"/>
                <a:gd name="T7" fmla="*/ 165 h 692"/>
                <a:gd name="T8" fmla="*/ 298 w 505"/>
                <a:gd name="T9" fmla="*/ 230 h 692"/>
                <a:gd name="T10" fmla="*/ 377 w 505"/>
                <a:gd name="T11" fmla="*/ 299 h 692"/>
                <a:gd name="T12" fmla="*/ 461 w 505"/>
                <a:gd name="T13" fmla="*/ 364 h 692"/>
                <a:gd name="T14" fmla="*/ 505 w 505"/>
                <a:gd name="T15" fmla="*/ 498 h 692"/>
                <a:gd name="T16" fmla="*/ 505 w 505"/>
                <a:gd name="T17" fmla="*/ 588 h 692"/>
                <a:gd name="T18" fmla="*/ 466 w 505"/>
                <a:gd name="T19" fmla="*/ 692 h 692"/>
                <a:gd name="T20" fmla="*/ 466 w 505"/>
                <a:gd name="T21" fmla="*/ 581 h 692"/>
                <a:gd name="T22" fmla="*/ 475 w 505"/>
                <a:gd name="T23" fmla="*/ 513 h 692"/>
                <a:gd name="T24" fmla="*/ 475 w 505"/>
                <a:gd name="T25" fmla="*/ 473 h 692"/>
                <a:gd name="T26" fmla="*/ 426 w 505"/>
                <a:gd name="T27" fmla="*/ 404 h 692"/>
                <a:gd name="T28" fmla="*/ 451 w 505"/>
                <a:gd name="T29" fmla="*/ 404 h 692"/>
                <a:gd name="T30" fmla="*/ 401 w 505"/>
                <a:gd name="T31" fmla="*/ 374 h 692"/>
                <a:gd name="T32" fmla="*/ 341 w 505"/>
                <a:gd name="T33" fmla="*/ 343 h 692"/>
                <a:gd name="T34" fmla="*/ 391 w 505"/>
                <a:gd name="T35" fmla="*/ 335 h 692"/>
                <a:gd name="T36" fmla="*/ 322 w 505"/>
                <a:gd name="T37" fmla="*/ 324 h 692"/>
                <a:gd name="T38" fmla="*/ 248 w 505"/>
                <a:gd name="T39" fmla="*/ 279 h 692"/>
                <a:gd name="T40" fmla="*/ 322 w 505"/>
                <a:gd name="T41" fmla="*/ 290 h 692"/>
                <a:gd name="T42" fmla="*/ 243 w 505"/>
                <a:gd name="T43" fmla="*/ 264 h 692"/>
                <a:gd name="T44" fmla="*/ 199 w 505"/>
                <a:gd name="T45" fmla="*/ 204 h 692"/>
                <a:gd name="T46" fmla="*/ 263 w 505"/>
                <a:gd name="T47" fmla="*/ 230 h 692"/>
                <a:gd name="T48" fmla="*/ 174 w 505"/>
                <a:gd name="T49" fmla="*/ 174 h 692"/>
                <a:gd name="T50" fmla="*/ 112 w 505"/>
                <a:gd name="T51" fmla="*/ 93 h 692"/>
                <a:gd name="T52" fmla="*/ 194 w 505"/>
                <a:gd name="T53" fmla="*/ 135 h 692"/>
                <a:gd name="T54" fmla="*/ 149 w 505"/>
                <a:gd name="T55" fmla="*/ 76 h 692"/>
                <a:gd name="T56" fmla="*/ 99 w 505"/>
                <a:gd name="T57" fmla="*/ 58 h 692"/>
                <a:gd name="T58" fmla="*/ 41 w 505"/>
                <a:gd name="T59" fmla="*/ 51 h 692"/>
                <a:gd name="T60" fmla="*/ 0 w 505"/>
                <a:gd name="T61" fmla="*/ 21 h 692"/>
                <a:gd name="T62" fmla="*/ 30 w 505"/>
                <a:gd name="T63" fmla="*/ 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5" h="692">
                  <a:moveTo>
                    <a:pt x="30" y="0"/>
                  </a:moveTo>
                  <a:lnTo>
                    <a:pt x="125" y="5"/>
                  </a:lnTo>
                  <a:lnTo>
                    <a:pt x="188" y="45"/>
                  </a:lnTo>
                  <a:lnTo>
                    <a:pt x="238" y="165"/>
                  </a:lnTo>
                  <a:lnTo>
                    <a:pt x="298" y="230"/>
                  </a:lnTo>
                  <a:lnTo>
                    <a:pt x="377" y="299"/>
                  </a:lnTo>
                  <a:lnTo>
                    <a:pt x="461" y="364"/>
                  </a:lnTo>
                  <a:lnTo>
                    <a:pt x="505" y="498"/>
                  </a:lnTo>
                  <a:lnTo>
                    <a:pt x="505" y="588"/>
                  </a:lnTo>
                  <a:lnTo>
                    <a:pt x="466" y="692"/>
                  </a:lnTo>
                  <a:lnTo>
                    <a:pt x="466" y="581"/>
                  </a:lnTo>
                  <a:lnTo>
                    <a:pt x="475" y="513"/>
                  </a:lnTo>
                  <a:lnTo>
                    <a:pt x="475" y="473"/>
                  </a:lnTo>
                  <a:lnTo>
                    <a:pt x="426" y="404"/>
                  </a:lnTo>
                  <a:lnTo>
                    <a:pt x="451" y="404"/>
                  </a:lnTo>
                  <a:lnTo>
                    <a:pt x="401" y="374"/>
                  </a:lnTo>
                  <a:lnTo>
                    <a:pt x="341" y="343"/>
                  </a:lnTo>
                  <a:lnTo>
                    <a:pt x="391" y="335"/>
                  </a:lnTo>
                  <a:lnTo>
                    <a:pt x="322" y="324"/>
                  </a:lnTo>
                  <a:lnTo>
                    <a:pt x="248" y="279"/>
                  </a:lnTo>
                  <a:lnTo>
                    <a:pt x="322" y="290"/>
                  </a:lnTo>
                  <a:lnTo>
                    <a:pt x="243" y="264"/>
                  </a:lnTo>
                  <a:lnTo>
                    <a:pt x="199" y="204"/>
                  </a:lnTo>
                  <a:lnTo>
                    <a:pt x="263" y="230"/>
                  </a:lnTo>
                  <a:lnTo>
                    <a:pt x="174" y="174"/>
                  </a:lnTo>
                  <a:lnTo>
                    <a:pt x="112" y="93"/>
                  </a:lnTo>
                  <a:lnTo>
                    <a:pt x="194" y="135"/>
                  </a:lnTo>
                  <a:lnTo>
                    <a:pt x="149" y="76"/>
                  </a:lnTo>
                  <a:lnTo>
                    <a:pt x="99" y="58"/>
                  </a:lnTo>
                  <a:lnTo>
                    <a:pt x="41" y="51"/>
                  </a:lnTo>
                  <a:lnTo>
                    <a:pt x="0" y="21"/>
                  </a:lnTo>
                  <a:lnTo>
                    <a:pt x="30"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322"/>
            <p:cNvSpPr>
              <a:spLocks/>
            </p:cNvSpPr>
            <p:nvPr/>
          </p:nvSpPr>
          <p:spPr bwMode="auto">
            <a:xfrm>
              <a:off x="1330326" y="2319338"/>
              <a:ext cx="368300" cy="334962"/>
            </a:xfrm>
            <a:custGeom>
              <a:avLst/>
              <a:gdLst>
                <a:gd name="T0" fmla="*/ 11 w 465"/>
                <a:gd name="T1" fmla="*/ 0 h 422"/>
                <a:gd name="T2" fmla="*/ 0 w 465"/>
                <a:gd name="T3" fmla="*/ 69 h 422"/>
                <a:gd name="T4" fmla="*/ 95 w 465"/>
                <a:gd name="T5" fmla="*/ 194 h 422"/>
                <a:gd name="T6" fmla="*/ 253 w 465"/>
                <a:gd name="T7" fmla="*/ 323 h 422"/>
                <a:gd name="T8" fmla="*/ 361 w 465"/>
                <a:gd name="T9" fmla="*/ 393 h 422"/>
                <a:gd name="T10" fmla="*/ 465 w 465"/>
                <a:gd name="T11" fmla="*/ 422 h 422"/>
                <a:gd name="T12" fmla="*/ 440 w 465"/>
                <a:gd name="T13" fmla="*/ 368 h 422"/>
                <a:gd name="T14" fmla="*/ 371 w 465"/>
                <a:gd name="T15" fmla="*/ 323 h 422"/>
                <a:gd name="T16" fmla="*/ 395 w 465"/>
                <a:gd name="T17" fmla="*/ 378 h 422"/>
                <a:gd name="T18" fmla="*/ 361 w 465"/>
                <a:gd name="T19" fmla="*/ 342 h 422"/>
                <a:gd name="T20" fmla="*/ 337 w 465"/>
                <a:gd name="T21" fmla="*/ 293 h 422"/>
                <a:gd name="T22" fmla="*/ 282 w 465"/>
                <a:gd name="T23" fmla="*/ 263 h 422"/>
                <a:gd name="T24" fmla="*/ 296 w 465"/>
                <a:gd name="T25" fmla="*/ 313 h 422"/>
                <a:gd name="T26" fmla="*/ 268 w 465"/>
                <a:gd name="T27" fmla="*/ 269 h 422"/>
                <a:gd name="T28" fmla="*/ 253 w 465"/>
                <a:gd name="T29" fmla="*/ 224 h 422"/>
                <a:gd name="T30" fmla="*/ 223 w 465"/>
                <a:gd name="T31" fmla="*/ 179 h 422"/>
                <a:gd name="T32" fmla="*/ 218 w 465"/>
                <a:gd name="T33" fmla="*/ 204 h 422"/>
                <a:gd name="T34" fmla="*/ 223 w 465"/>
                <a:gd name="T35" fmla="*/ 269 h 422"/>
                <a:gd name="T36" fmla="*/ 198 w 465"/>
                <a:gd name="T37" fmla="*/ 204 h 422"/>
                <a:gd name="T38" fmla="*/ 198 w 465"/>
                <a:gd name="T39" fmla="*/ 163 h 422"/>
                <a:gd name="T40" fmla="*/ 153 w 465"/>
                <a:gd name="T41" fmla="*/ 95 h 422"/>
                <a:gd name="T42" fmla="*/ 149 w 465"/>
                <a:gd name="T43" fmla="*/ 129 h 422"/>
                <a:gd name="T44" fmla="*/ 149 w 465"/>
                <a:gd name="T45" fmla="*/ 194 h 422"/>
                <a:gd name="T46" fmla="*/ 124 w 465"/>
                <a:gd name="T47" fmla="*/ 144 h 422"/>
                <a:gd name="T48" fmla="*/ 119 w 465"/>
                <a:gd name="T49" fmla="*/ 84 h 422"/>
                <a:gd name="T50" fmla="*/ 104 w 465"/>
                <a:gd name="T51" fmla="*/ 50 h 422"/>
                <a:gd name="T52" fmla="*/ 50 w 465"/>
                <a:gd name="T53" fmla="*/ 15 h 422"/>
                <a:gd name="T54" fmla="*/ 11 w 465"/>
                <a:gd name="T55"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5" h="422">
                  <a:moveTo>
                    <a:pt x="11" y="0"/>
                  </a:moveTo>
                  <a:lnTo>
                    <a:pt x="0" y="69"/>
                  </a:lnTo>
                  <a:lnTo>
                    <a:pt x="95" y="194"/>
                  </a:lnTo>
                  <a:lnTo>
                    <a:pt x="253" y="323"/>
                  </a:lnTo>
                  <a:lnTo>
                    <a:pt x="361" y="393"/>
                  </a:lnTo>
                  <a:lnTo>
                    <a:pt x="465" y="422"/>
                  </a:lnTo>
                  <a:lnTo>
                    <a:pt x="440" y="368"/>
                  </a:lnTo>
                  <a:lnTo>
                    <a:pt x="371" y="323"/>
                  </a:lnTo>
                  <a:lnTo>
                    <a:pt x="395" y="378"/>
                  </a:lnTo>
                  <a:lnTo>
                    <a:pt x="361" y="342"/>
                  </a:lnTo>
                  <a:lnTo>
                    <a:pt x="337" y="293"/>
                  </a:lnTo>
                  <a:lnTo>
                    <a:pt x="282" y="263"/>
                  </a:lnTo>
                  <a:lnTo>
                    <a:pt x="296" y="313"/>
                  </a:lnTo>
                  <a:lnTo>
                    <a:pt x="268" y="269"/>
                  </a:lnTo>
                  <a:lnTo>
                    <a:pt x="253" y="224"/>
                  </a:lnTo>
                  <a:lnTo>
                    <a:pt x="223" y="179"/>
                  </a:lnTo>
                  <a:lnTo>
                    <a:pt x="218" y="204"/>
                  </a:lnTo>
                  <a:lnTo>
                    <a:pt x="223" y="269"/>
                  </a:lnTo>
                  <a:lnTo>
                    <a:pt x="198" y="204"/>
                  </a:lnTo>
                  <a:lnTo>
                    <a:pt x="198" y="163"/>
                  </a:lnTo>
                  <a:lnTo>
                    <a:pt x="153" y="95"/>
                  </a:lnTo>
                  <a:lnTo>
                    <a:pt x="149" y="129"/>
                  </a:lnTo>
                  <a:lnTo>
                    <a:pt x="149" y="194"/>
                  </a:lnTo>
                  <a:lnTo>
                    <a:pt x="124" y="144"/>
                  </a:lnTo>
                  <a:lnTo>
                    <a:pt x="119" y="84"/>
                  </a:lnTo>
                  <a:lnTo>
                    <a:pt x="104" y="50"/>
                  </a:lnTo>
                  <a:lnTo>
                    <a:pt x="50" y="15"/>
                  </a:lnTo>
                  <a:lnTo>
                    <a:pt x="11"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323"/>
            <p:cNvSpPr>
              <a:spLocks/>
            </p:cNvSpPr>
            <p:nvPr/>
          </p:nvSpPr>
          <p:spPr bwMode="auto">
            <a:xfrm>
              <a:off x="665163" y="1993900"/>
              <a:ext cx="701675" cy="179387"/>
            </a:xfrm>
            <a:custGeom>
              <a:avLst/>
              <a:gdLst>
                <a:gd name="T0" fmla="*/ 15 w 883"/>
                <a:gd name="T1" fmla="*/ 145 h 225"/>
                <a:gd name="T2" fmla="*/ 44 w 883"/>
                <a:gd name="T3" fmla="*/ 66 h 225"/>
                <a:gd name="T4" fmla="*/ 94 w 883"/>
                <a:gd name="T5" fmla="*/ 37 h 225"/>
                <a:gd name="T6" fmla="*/ 137 w 883"/>
                <a:gd name="T7" fmla="*/ 59 h 225"/>
                <a:gd name="T8" fmla="*/ 244 w 883"/>
                <a:gd name="T9" fmla="*/ 87 h 225"/>
                <a:gd name="T10" fmla="*/ 144 w 883"/>
                <a:gd name="T11" fmla="*/ 44 h 225"/>
                <a:gd name="T12" fmla="*/ 281 w 883"/>
                <a:gd name="T13" fmla="*/ 22 h 225"/>
                <a:gd name="T14" fmla="*/ 324 w 883"/>
                <a:gd name="T15" fmla="*/ 51 h 225"/>
                <a:gd name="T16" fmla="*/ 439 w 883"/>
                <a:gd name="T17" fmla="*/ 72 h 225"/>
                <a:gd name="T18" fmla="*/ 317 w 883"/>
                <a:gd name="T19" fmla="*/ 15 h 225"/>
                <a:gd name="T20" fmla="*/ 432 w 883"/>
                <a:gd name="T21" fmla="*/ 15 h 225"/>
                <a:gd name="T22" fmla="*/ 488 w 883"/>
                <a:gd name="T23" fmla="*/ 51 h 225"/>
                <a:gd name="T24" fmla="*/ 481 w 883"/>
                <a:gd name="T25" fmla="*/ 0 h 225"/>
                <a:gd name="T26" fmla="*/ 590 w 883"/>
                <a:gd name="T27" fmla="*/ 8 h 225"/>
                <a:gd name="T28" fmla="*/ 619 w 883"/>
                <a:gd name="T29" fmla="*/ 72 h 225"/>
                <a:gd name="T30" fmla="*/ 632 w 883"/>
                <a:gd name="T31" fmla="*/ 22 h 225"/>
                <a:gd name="T32" fmla="*/ 676 w 883"/>
                <a:gd name="T33" fmla="*/ 51 h 225"/>
                <a:gd name="T34" fmla="*/ 733 w 883"/>
                <a:gd name="T35" fmla="*/ 87 h 225"/>
                <a:gd name="T36" fmla="*/ 883 w 883"/>
                <a:gd name="T37" fmla="*/ 225 h 225"/>
                <a:gd name="T38" fmla="*/ 697 w 883"/>
                <a:gd name="T39" fmla="*/ 101 h 225"/>
                <a:gd name="T40" fmla="*/ 525 w 883"/>
                <a:gd name="T41" fmla="*/ 66 h 225"/>
                <a:gd name="T42" fmla="*/ 439 w 883"/>
                <a:gd name="T43" fmla="*/ 79 h 225"/>
                <a:gd name="T44" fmla="*/ 324 w 883"/>
                <a:gd name="T45" fmla="*/ 87 h 225"/>
                <a:gd name="T46" fmla="*/ 230 w 883"/>
                <a:gd name="T47" fmla="*/ 101 h 225"/>
                <a:gd name="T48" fmla="*/ 101 w 883"/>
                <a:gd name="T49" fmla="*/ 101 h 225"/>
                <a:gd name="T50" fmla="*/ 79 w 883"/>
                <a:gd name="T51" fmla="*/ 159 h 225"/>
                <a:gd name="T52" fmla="*/ 0 w 883"/>
                <a:gd name="T53" fmla="*/ 196 h 225"/>
                <a:gd name="T54" fmla="*/ 15 w 883"/>
                <a:gd name="T55" fmla="*/ 14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3" h="225">
                  <a:moveTo>
                    <a:pt x="15" y="145"/>
                  </a:moveTo>
                  <a:lnTo>
                    <a:pt x="44" y="66"/>
                  </a:lnTo>
                  <a:lnTo>
                    <a:pt x="94" y="37"/>
                  </a:lnTo>
                  <a:lnTo>
                    <a:pt x="137" y="59"/>
                  </a:lnTo>
                  <a:lnTo>
                    <a:pt x="244" y="87"/>
                  </a:lnTo>
                  <a:lnTo>
                    <a:pt x="144" y="44"/>
                  </a:lnTo>
                  <a:lnTo>
                    <a:pt x="281" y="22"/>
                  </a:lnTo>
                  <a:lnTo>
                    <a:pt x="324" y="51"/>
                  </a:lnTo>
                  <a:lnTo>
                    <a:pt x="439" y="72"/>
                  </a:lnTo>
                  <a:lnTo>
                    <a:pt x="317" y="15"/>
                  </a:lnTo>
                  <a:lnTo>
                    <a:pt x="432" y="15"/>
                  </a:lnTo>
                  <a:lnTo>
                    <a:pt x="488" y="51"/>
                  </a:lnTo>
                  <a:lnTo>
                    <a:pt x="481" y="0"/>
                  </a:lnTo>
                  <a:lnTo>
                    <a:pt x="590" y="8"/>
                  </a:lnTo>
                  <a:lnTo>
                    <a:pt x="619" y="72"/>
                  </a:lnTo>
                  <a:lnTo>
                    <a:pt x="632" y="22"/>
                  </a:lnTo>
                  <a:lnTo>
                    <a:pt x="676" y="51"/>
                  </a:lnTo>
                  <a:lnTo>
                    <a:pt x="733" y="87"/>
                  </a:lnTo>
                  <a:lnTo>
                    <a:pt x="883" y="225"/>
                  </a:lnTo>
                  <a:lnTo>
                    <a:pt x="697" y="101"/>
                  </a:lnTo>
                  <a:lnTo>
                    <a:pt x="525" y="66"/>
                  </a:lnTo>
                  <a:lnTo>
                    <a:pt x="439" y="79"/>
                  </a:lnTo>
                  <a:lnTo>
                    <a:pt x="324" y="87"/>
                  </a:lnTo>
                  <a:lnTo>
                    <a:pt x="230" y="101"/>
                  </a:lnTo>
                  <a:lnTo>
                    <a:pt x="101" y="101"/>
                  </a:lnTo>
                  <a:lnTo>
                    <a:pt x="79" y="159"/>
                  </a:lnTo>
                  <a:lnTo>
                    <a:pt x="0" y="196"/>
                  </a:lnTo>
                  <a:lnTo>
                    <a:pt x="15" y="145"/>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324"/>
            <p:cNvSpPr>
              <a:spLocks/>
            </p:cNvSpPr>
            <p:nvPr/>
          </p:nvSpPr>
          <p:spPr bwMode="auto">
            <a:xfrm>
              <a:off x="388938" y="2581275"/>
              <a:ext cx="223838" cy="295275"/>
            </a:xfrm>
            <a:custGeom>
              <a:avLst/>
              <a:gdLst>
                <a:gd name="T0" fmla="*/ 282 w 282"/>
                <a:gd name="T1" fmla="*/ 51 h 372"/>
                <a:gd name="T2" fmla="*/ 259 w 282"/>
                <a:gd name="T3" fmla="*/ 176 h 372"/>
                <a:gd name="T4" fmla="*/ 181 w 282"/>
                <a:gd name="T5" fmla="*/ 270 h 372"/>
                <a:gd name="T6" fmla="*/ 87 w 282"/>
                <a:gd name="T7" fmla="*/ 334 h 372"/>
                <a:gd name="T8" fmla="*/ 0 w 282"/>
                <a:gd name="T9" fmla="*/ 372 h 372"/>
                <a:gd name="T10" fmla="*/ 51 w 282"/>
                <a:gd name="T11" fmla="*/ 302 h 372"/>
                <a:gd name="T12" fmla="*/ 120 w 282"/>
                <a:gd name="T13" fmla="*/ 222 h 372"/>
                <a:gd name="T14" fmla="*/ 120 w 282"/>
                <a:gd name="T15" fmla="*/ 256 h 372"/>
                <a:gd name="T16" fmla="*/ 144 w 282"/>
                <a:gd name="T17" fmla="*/ 217 h 372"/>
                <a:gd name="T18" fmla="*/ 144 w 282"/>
                <a:gd name="T19" fmla="*/ 153 h 372"/>
                <a:gd name="T20" fmla="*/ 171 w 282"/>
                <a:gd name="T21" fmla="*/ 101 h 372"/>
                <a:gd name="T22" fmla="*/ 171 w 282"/>
                <a:gd name="T23" fmla="*/ 195 h 372"/>
                <a:gd name="T24" fmla="*/ 185 w 282"/>
                <a:gd name="T25" fmla="*/ 139 h 372"/>
                <a:gd name="T26" fmla="*/ 185 w 282"/>
                <a:gd name="T27" fmla="*/ 72 h 372"/>
                <a:gd name="T28" fmla="*/ 213 w 282"/>
                <a:gd name="T29" fmla="*/ 0 h 372"/>
                <a:gd name="T30" fmla="*/ 268 w 282"/>
                <a:gd name="T31" fmla="*/ 14 h 372"/>
                <a:gd name="T32" fmla="*/ 282 w 282"/>
                <a:gd name="T33" fmla="*/ 5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372">
                  <a:moveTo>
                    <a:pt x="282" y="51"/>
                  </a:moveTo>
                  <a:lnTo>
                    <a:pt x="259" y="176"/>
                  </a:lnTo>
                  <a:lnTo>
                    <a:pt x="181" y="270"/>
                  </a:lnTo>
                  <a:lnTo>
                    <a:pt x="87" y="334"/>
                  </a:lnTo>
                  <a:lnTo>
                    <a:pt x="0" y="372"/>
                  </a:lnTo>
                  <a:lnTo>
                    <a:pt x="51" y="302"/>
                  </a:lnTo>
                  <a:lnTo>
                    <a:pt x="120" y="222"/>
                  </a:lnTo>
                  <a:lnTo>
                    <a:pt x="120" y="256"/>
                  </a:lnTo>
                  <a:lnTo>
                    <a:pt x="144" y="217"/>
                  </a:lnTo>
                  <a:lnTo>
                    <a:pt x="144" y="153"/>
                  </a:lnTo>
                  <a:lnTo>
                    <a:pt x="171" y="101"/>
                  </a:lnTo>
                  <a:lnTo>
                    <a:pt x="171" y="195"/>
                  </a:lnTo>
                  <a:lnTo>
                    <a:pt x="185" y="139"/>
                  </a:lnTo>
                  <a:lnTo>
                    <a:pt x="185" y="72"/>
                  </a:lnTo>
                  <a:lnTo>
                    <a:pt x="213" y="0"/>
                  </a:lnTo>
                  <a:lnTo>
                    <a:pt x="268" y="14"/>
                  </a:lnTo>
                  <a:lnTo>
                    <a:pt x="282" y="51"/>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325"/>
            <p:cNvSpPr>
              <a:spLocks/>
            </p:cNvSpPr>
            <p:nvPr/>
          </p:nvSpPr>
          <p:spPr bwMode="auto">
            <a:xfrm>
              <a:off x="863601" y="2108200"/>
              <a:ext cx="309563" cy="219075"/>
            </a:xfrm>
            <a:custGeom>
              <a:avLst/>
              <a:gdLst>
                <a:gd name="T0" fmla="*/ 89 w 388"/>
                <a:gd name="T1" fmla="*/ 0 h 274"/>
                <a:gd name="T2" fmla="*/ 178 w 388"/>
                <a:gd name="T3" fmla="*/ 0 h 274"/>
                <a:gd name="T4" fmla="*/ 256 w 388"/>
                <a:gd name="T5" fmla="*/ 38 h 274"/>
                <a:gd name="T6" fmla="*/ 306 w 388"/>
                <a:gd name="T7" fmla="*/ 112 h 274"/>
                <a:gd name="T8" fmla="*/ 349 w 388"/>
                <a:gd name="T9" fmla="*/ 184 h 274"/>
                <a:gd name="T10" fmla="*/ 388 w 388"/>
                <a:gd name="T11" fmla="*/ 254 h 274"/>
                <a:gd name="T12" fmla="*/ 354 w 388"/>
                <a:gd name="T13" fmla="*/ 274 h 274"/>
                <a:gd name="T14" fmla="*/ 264 w 388"/>
                <a:gd name="T15" fmla="*/ 192 h 274"/>
                <a:gd name="T16" fmla="*/ 320 w 388"/>
                <a:gd name="T17" fmla="*/ 219 h 274"/>
                <a:gd name="T18" fmla="*/ 248 w 388"/>
                <a:gd name="T19" fmla="*/ 167 h 274"/>
                <a:gd name="T20" fmla="*/ 208 w 388"/>
                <a:gd name="T21" fmla="*/ 98 h 274"/>
                <a:gd name="T22" fmla="*/ 256 w 388"/>
                <a:gd name="T23" fmla="*/ 120 h 274"/>
                <a:gd name="T24" fmla="*/ 234 w 388"/>
                <a:gd name="T25" fmla="*/ 82 h 274"/>
                <a:gd name="T26" fmla="*/ 148 w 388"/>
                <a:gd name="T27" fmla="*/ 68 h 274"/>
                <a:gd name="T28" fmla="*/ 85 w 388"/>
                <a:gd name="T29" fmla="*/ 55 h 274"/>
                <a:gd name="T30" fmla="*/ 123 w 388"/>
                <a:gd name="T31" fmla="*/ 38 h 274"/>
                <a:gd name="T32" fmla="*/ 68 w 388"/>
                <a:gd name="T33" fmla="*/ 38 h 274"/>
                <a:gd name="T34" fmla="*/ 0 w 388"/>
                <a:gd name="T35" fmla="*/ 47 h 274"/>
                <a:gd name="T36" fmla="*/ 30 w 388"/>
                <a:gd name="T37" fmla="*/ 25 h 274"/>
                <a:gd name="T38" fmla="*/ 89 w 388"/>
                <a:gd name="T3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8" h="274">
                  <a:moveTo>
                    <a:pt x="89" y="0"/>
                  </a:moveTo>
                  <a:lnTo>
                    <a:pt x="178" y="0"/>
                  </a:lnTo>
                  <a:lnTo>
                    <a:pt x="256" y="38"/>
                  </a:lnTo>
                  <a:lnTo>
                    <a:pt x="306" y="112"/>
                  </a:lnTo>
                  <a:lnTo>
                    <a:pt x="349" y="184"/>
                  </a:lnTo>
                  <a:lnTo>
                    <a:pt x="388" y="254"/>
                  </a:lnTo>
                  <a:lnTo>
                    <a:pt x="354" y="274"/>
                  </a:lnTo>
                  <a:lnTo>
                    <a:pt x="264" y="192"/>
                  </a:lnTo>
                  <a:lnTo>
                    <a:pt x="320" y="219"/>
                  </a:lnTo>
                  <a:lnTo>
                    <a:pt x="248" y="167"/>
                  </a:lnTo>
                  <a:lnTo>
                    <a:pt x="208" y="98"/>
                  </a:lnTo>
                  <a:lnTo>
                    <a:pt x="256" y="120"/>
                  </a:lnTo>
                  <a:lnTo>
                    <a:pt x="234" y="82"/>
                  </a:lnTo>
                  <a:lnTo>
                    <a:pt x="148" y="68"/>
                  </a:lnTo>
                  <a:lnTo>
                    <a:pt x="85" y="55"/>
                  </a:lnTo>
                  <a:lnTo>
                    <a:pt x="123" y="38"/>
                  </a:lnTo>
                  <a:lnTo>
                    <a:pt x="68" y="38"/>
                  </a:lnTo>
                  <a:lnTo>
                    <a:pt x="0" y="47"/>
                  </a:lnTo>
                  <a:lnTo>
                    <a:pt x="30" y="25"/>
                  </a:lnTo>
                  <a:lnTo>
                    <a:pt x="89"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326"/>
            <p:cNvSpPr>
              <a:spLocks/>
            </p:cNvSpPr>
            <p:nvPr/>
          </p:nvSpPr>
          <p:spPr bwMode="auto">
            <a:xfrm>
              <a:off x="485773" y="1620825"/>
              <a:ext cx="268289" cy="301638"/>
            </a:xfrm>
            <a:custGeom>
              <a:avLst/>
              <a:gdLst>
                <a:gd name="T0" fmla="*/ 69 w 294"/>
                <a:gd name="T1" fmla="*/ 0 h 366"/>
                <a:gd name="T2" fmla="*/ 156 w 294"/>
                <a:gd name="T3" fmla="*/ 65 h 366"/>
                <a:gd name="T4" fmla="*/ 244 w 294"/>
                <a:gd name="T5" fmla="*/ 162 h 366"/>
                <a:gd name="T6" fmla="*/ 271 w 294"/>
                <a:gd name="T7" fmla="*/ 237 h 366"/>
                <a:gd name="T8" fmla="*/ 294 w 294"/>
                <a:gd name="T9" fmla="*/ 366 h 366"/>
                <a:gd name="T10" fmla="*/ 239 w 294"/>
                <a:gd name="T11" fmla="*/ 283 h 366"/>
                <a:gd name="T12" fmla="*/ 179 w 294"/>
                <a:gd name="T13" fmla="*/ 209 h 366"/>
                <a:gd name="T14" fmla="*/ 244 w 294"/>
                <a:gd name="T15" fmla="*/ 232 h 366"/>
                <a:gd name="T16" fmla="*/ 179 w 294"/>
                <a:gd name="T17" fmla="*/ 191 h 366"/>
                <a:gd name="T18" fmla="*/ 110 w 294"/>
                <a:gd name="T19" fmla="*/ 111 h 366"/>
                <a:gd name="T20" fmla="*/ 156 w 294"/>
                <a:gd name="T21" fmla="*/ 120 h 366"/>
                <a:gd name="T22" fmla="*/ 110 w 294"/>
                <a:gd name="T23" fmla="*/ 79 h 366"/>
                <a:gd name="T24" fmla="*/ 59 w 294"/>
                <a:gd name="T25" fmla="*/ 60 h 366"/>
                <a:gd name="T26" fmla="*/ 0 w 294"/>
                <a:gd name="T27" fmla="*/ 5 h 366"/>
                <a:gd name="T28" fmla="*/ 69 w 294"/>
                <a:gd name="T29" fmla="*/ 0 h 366"/>
                <a:gd name="connsiteX0" fmla="*/ 3462 w 11115"/>
                <a:gd name="connsiteY0" fmla="*/ 440 h 10440"/>
                <a:gd name="connsiteX1" fmla="*/ 6421 w 11115"/>
                <a:gd name="connsiteY1" fmla="*/ 2216 h 10440"/>
                <a:gd name="connsiteX2" fmla="*/ 9414 w 11115"/>
                <a:gd name="connsiteY2" fmla="*/ 4866 h 10440"/>
                <a:gd name="connsiteX3" fmla="*/ 10333 w 11115"/>
                <a:gd name="connsiteY3" fmla="*/ 6915 h 10440"/>
                <a:gd name="connsiteX4" fmla="*/ 11115 w 11115"/>
                <a:gd name="connsiteY4" fmla="*/ 10440 h 10440"/>
                <a:gd name="connsiteX5" fmla="*/ 9244 w 11115"/>
                <a:gd name="connsiteY5" fmla="*/ 8172 h 10440"/>
                <a:gd name="connsiteX6" fmla="*/ 7203 w 11115"/>
                <a:gd name="connsiteY6" fmla="*/ 6150 h 10440"/>
                <a:gd name="connsiteX7" fmla="*/ 9414 w 11115"/>
                <a:gd name="connsiteY7" fmla="*/ 6779 h 10440"/>
                <a:gd name="connsiteX8" fmla="*/ 7203 w 11115"/>
                <a:gd name="connsiteY8" fmla="*/ 5659 h 10440"/>
                <a:gd name="connsiteX9" fmla="*/ 4856 w 11115"/>
                <a:gd name="connsiteY9" fmla="*/ 3473 h 10440"/>
                <a:gd name="connsiteX10" fmla="*/ 6421 w 11115"/>
                <a:gd name="connsiteY10" fmla="*/ 3719 h 10440"/>
                <a:gd name="connsiteX11" fmla="*/ 4856 w 11115"/>
                <a:gd name="connsiteY11" fmla="*/ 2598 h 10440"/>
                <a:gd name="connsiteX12" fmla="*/ 3122 w 11115"/>
                <a:gd name="connsiteY12" fmla="*/ 2079 h 10440"/>
                <a:gd name="connsiteX13" fmla="*/ 0 w 11115"/>
                <a:gd name="connsiteY13" fmla="*/ 0 h 10440"/>
                <a:gd name="connsiteX14" fmla="*/ 3462 w 11115"/>
                <a:gd name="connsiteY14" fmla="*/ 440 h 10440"/>
                <a:gd name="connsiteX0" fmla="*/ 3766 w 11419"/>
                <a:gd name="connsiteY0" fmla="*/ 440 h 10440"/>
                <a:gd name="connsiteX1" fmla="*/ 6725 w 11419"/>
                <a:gd name="connsiteY1" fmla="*/ 2216 h 10440"/>
                <a:gd name="connsiteX2" fmla="*/ 9718 w 11419"/>
                <a:gd name="connsiteY2" fmla="*/ 4866 h 10440"/>
                <a:gd name="connsiteX3" fmla="*/ 10637 w 11419"/>
                <a:gd name="connsiteY3" fmla="*/ 6915 h 10440"/>
                <a:gd name="connsiteX4" fmla="*/ 11419 w 11419"/>
                <a:gd name="connsiteY4" fmla="*/ 10440 h 10440"/>
                <a:gd name="connsiteX5" fmla="*/ 9548 w 11419"/>
                <a:gd name="connsiteY5" fmla="*/ 8172 h 10440"/>
                <a:gd name="connsiteX6" fmla="*/ 7507 w 11419"/>
                <a:gd name="connsiteY6" fmla="*/ 6150 h 10440"/>
                <a:gd name="connsiteX7" fmla="*/ 9718 w 11419"/>
                <a:gd name="connsiteY7" fmla="*/ 6779 h 10440"/>
                <a:gd name="connsiteX8" fmla="*/ 7507 w 11419"/>
                <a:gd name="connsiteY8" fmla="*/ 5659 h 10440"/>
                <a:gd name="connsiteX9" fmla="*/ 5160 w 11419"/>
                <a:gd name="connsiteY9" fmla="*/ 3473 h 10440"/>
                <a:gd name="connsiteX10" fmla="*/ 6725 w 11419"/>
                <a:gd name="connsiteY10" fmla="*/ 3719 h 10440"/>
                <a:gd name="connsiteX11" fmla="*/ 5160 w 11419"/>
                <a:gd name="connsiteY11" fmla="*/ 2598 h 10440"/>
                <a:gd name="connsiteX12" fmla="*/ 3426 w 11419"/>
                <a:gd name="connsiteY12" fmla="*/ 2079 h 10440"/>
                <a:gd name="connsiteX13" fmla="*/ 0 w 11419"/>
                <a:gd name="connsiteY13" fmla="*/ 0 h 10440"/>
                <a:gd name="connsiteX14" fmla="*/ 3766 w 11419"/>
                <a:gd name="connsiteY14" fmla="*/ 440 h 1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19" h="10440">
                  <a:moveTo>
                    <a:pt x="3766" y="440"/>
                  </a:moveTo>
                  <a:lnTo>
                    <a:pt x="6725" y="2216"/>
                  </a:lnTo>
                  <a:lnTo>
                    <a:pt x="9718" y="4866"/>
                  </a:lnTo>
                  <a:lnTo>
                    <a:pt x="10637" y="6915"/>
                  </a:lnTo>
                  <a:lnTo>
                    <a:pt x="11419" y="10440"/>
                  </a:lnTo>
                  <a:lnTo>
                    <a:pt x="9548" y="8172"/>
                  </a:lnTo>
                  <a:lnTo>
                    <a:pt x="7507" y="6150"/>
                  </a:lnTo>
                  <a:lnTo>
                    <a:pt x="9718" y="6779"/>
                  </a:lnTo>
                  <a:lnTo>
                    <a:pt x="7507" y="5659"/>
                  </a:lnTo>
                  <a:lnTo>
                    <a:pt x="5160" y="3473"/>
                  </a:lnTo>
                  <a:lnTo>
                    <a:pt x="6725" y="3719"/>
                  </a:lnTo>
                  <a:lnTo>
                    <a:pt x="5160" y="2598"/>
                  </a:lnTo>
                  <a:lnTo>
                    <a:pt x="3426" y="2079"/>
                  </a:lnTo>
                  <a:lnTo>
                    <a:pt x="0" y="0"/>
                  </a:lnTo>
                  <a:lnTo>
                    <a:pt x="3766" y="44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327"/>
            <p:cNvSpPr>
              <a:spLocks/>
            </p:cNvSpPr>
            <p:nvPr/>
          </p:nvSpPr>
          <p:spPr bwMode="auto">
            <a:xfrm>
              <a:off x="151600" y="1601802"/>
              <a:ext cx="280201" cy="328598"/>
            </a:xfrm>
            <a:custGeom>
              <a:avLst/>
              <a:gdLst>
                <a:gd name="T0" fmla="*/ 114 w 302"/>
                <a:gd name="T1" fmla="*/ 4 h 365"/>
                <a:gd name="T2" fmla="*/ 159 w 302"/>
                <a:gd name="T3" fmla="*/ 50 h 365"/>
                <a:gd name="T4" fmla="*/ 279 w 302"/>
                <a:gd name="T5" fmla="*/ 208 h 365"/>
                <a:gd name="T6" fmla="*/ 302 w 302"/>
                <a:gd name="T7" fmla="*/ 291 h 365"/>
                <a:gd name="T8" fmla="*/ 302 w 302"/>
                <a:gd name="T9" fmla="*/ 365 h 365"/>
                <a:gd name="T10" fmla="*/ 270 w 302"/>
                <a:gd name="T11" fmla="*/ 314 h 365"/>
                <a:gd name="T12" fmla="*/ 219 w 302"/>
                <a:gd name="T13" fmla="*/ 213 h 365"/>
                <a:gd name="T14" fmla="*/ 265 w 302"/>
                <a:gd name="T15" fmla="*/ 259 h 365"/>
                <a:gd name="T16" fmla="*/ 256 w 302"/>
                <a:gd name="T17" fmla="*/ 208 h 365"/>
                <a:gd name="T18" fmla="*/ 191 w 302"/>
                <a:gd name="T19" fmla="*/ 190 h 365"/>
                <a:gd name="T20" fmla="*/ 136 w 302"/>
                <a:gd name="T21" fmla="*/ 124 h 365"/>
                <a:gd name="T22" fmla="*/ 182 w 302"/>
                <a:gd name="T23" fmla="*/ 124 h 365"/>
                <a:gd name="T24" fmla="*/ 136 w 302"/>
                <a:gd name="T25" fmla="*/ 110 h 365"/>
                <a:gd name="T26" fmla="*/ 96 w 302"/>
                <a:gd name="T27" fmla="*/ 97 h 365"/>
                <a:gd name="T28" fmla="*/ 68 w 302"/>
                <a:gd name="T29" fmla="*/ 60 h 365"/>
                <a:gd name="T30" fmla="*/ 0 w 302"/>
                <a:gd name="T31" fmla="*/ 0 h 365"/>
                <a:gd name="T32" fmla="*/ 114 w 302"/>
                <a:gd name="T33" fmla="*/ 4 h 365"/>
                <a:gd name="connsiteX0" fmla="*/ 5464 w 11689"/>
                <a:gd name="connsiteY0" fmla="*/ 1421 h 11311"/>
                <a:gd name="connsiteX1" fmla="*/ 6954 w 11689"/>
                <a:gd name="connsiteY1" fmla="*/ 2681 h 11311"/>
                <a:gd name="connsiteX2" fmla="*/ 10927 w 11689"/>
                <a:gd name="connsiteY2" fmla="*/ 7010 h 11311"/>
                <a:gd name="connsiteX3" fmla="*/ 11689 w 11689"/>
                <a:gd name="connsiteY3" fmla="*/ 9284 h 11311"/>
                <a:gd name="connsiteX4" fmla="*/ 11689 w 11689"/>
                <a:gd name="connsiteY4" fmla="*/ 11311 h 11311"/>
                <a:gd name="connsiteX5" fmla="*/ 10629 w 11689"/>
                <a:gd name="connsiteY5" fmla="*/ 9914 h 11311"/>
                <a:gd name="connsiteX6" fmla="*/ 8941 w 11689"/>
                <a:gd name="connsiteY6" fmla="*/ 7147 h 11311"/>
                <a:gd name="connsiteX7" fmla="*/ 10464 w 11689"/>
                <a:gd name="connsiteY7" fmla="*/ 8407 h 11311"/>
                <a:gd name="connsiteX8" fmla="*/ 10166 w 11689"/>
                <a:gd name="connsiteY8" fmla="*/ 7010 h 11311"/>
                <a:gd name="connsiteX9" fmla="*/ 8014 w 11689"/>
                <a:gd name="connsiteY9" fmla="*/ 6516 h 11311"/>
                <a:gd name="connsiteX10" fmla="*/ 6192 w 11689"/>
                <a:gd name="connsiteY10" fmla="*/ 4708 h 11311"/>
                <a:gd name="connsiteX11" fmla="*/ 7715 w 11689"/>
                <a:gd name="connsiteY11" fmla="*/ 4708 h 11311"/>
                <a:gd name="connsiteX12" fmla="*/ 6192 w 11689"/>
                <a:gd name="connsiteY12" fmla="*/ 4325 h 11311"/>
                <a:gd name="connsiteX13" fmla="*/ 4868 w 11689"/>
                <a:gd name="connsiteY13" fmla="*/ 3969 h 11311"/>
                <a:gd name="connsiteX14" fmla="*/ 3941 w 11689"/>
                <a:gd name="connsiteY14" fmla="*/ 2955 h 11311"/>
                <a:gd name="connsiteX15" fmla="*/ 0 w 11689"/>
                <a:gd name="connsiteY15" fmla="*/ 0 h 11311"/>
                <a:gd name="connsiteX16" fmla="*/ 5464 w 11689"/>
                <a:gd name="connsiteY16" fmla="*/ 1421 h 11311"/>
                <a:gd name="connsiteX0" fmla="*/ 4173 w 11689"/>
                <a:gd name="connsiteY0" fmla="*/ 355 h 11311"/>
                <a:gd name="connsiteX1" fmla="*/ 6954 w 11689"/>
                <a:gd name="connsiteY1" fmla="*/ 2681 h 11311"/>
                <a:gd name="connsiteX2" fmla="*/ 10927 w 11689"/>
                <a:gd name="connsiteY2" fmla="*/ 7010 h 11311"/>
                <a:gd name="connsiteX3" fmla="*/ 11689 w 11689"/>
                <a:gd name="connsiteY3" fmla="*/ 9284 h 11311"/>
                <a:gd name="connsiteX4" fmla="*/ 11689 w 11689"/>
                <a:gd name="connsiteY4" fmla="*/ 11311 h 11311"/>
                <a:gd name="connsiteX5" fmla="*/ 10629 w 11689"/>
                <a:gd name="connsiteY5" fmla="*/ 9914 h 11311"/>
                <a:gd name="connsiteX6" fmla="*/ 8941 w 11689"/>
                <a:gd name="connsiteY6" fmla="*/ 7147 h 11311"/>
                <a:gd name="connsiteX7" fmla="*/ 10464 w 11689"/>
                <a:gd name="connsiteY7" fmla="*/ 8407 h 11311"/>
                <a:gd name="connsiteX8" fmla="*/ 10166 w 11689"/>
                <a:gd name="connsiteY8" fmla="*/ 7010 h 11311"/>
                <a:gd name="connsiteX9" fmla="*/ 8014 w 11689"/>
                <a:gd name="connsiteY9" fmla="*/ 6516 h 11311"/>
                <a:gd name="connsiteX10" fmla="*/ 6192 w 11689"/>
                <a:gd name="connsiteY10" fmla="*/ 4708 h 11311"/>
                <a:gd name="connsiteX11" fmla="*/ 7715 w 11689"/>
                <a:gd name="connsiteY11" fmla="*/ 4708 h 11311"/>
                <a:gd name="connsiteX12" fmla="*/ 6192 w 11689"/>
                <a:gd name="connsiteY12" fmla="*/ 4325 h 11311"/>
                <a:gd name="connsiteX13" fmla="*/ 4868 w 11689"/>
                <a:gd name="connsiteY13" fmla="*/ 3969 h 11311"/>
                <a:gd name="connsiteX14" fmla="*/ 3941 w 11689"/>
                <a:gd name="connsiteY14" fmla="*/ 2955 h 11311"/>
                <a:gd name="connsiteX15" fmla="*/ 0 w 11689"/>
                <a:gd name="connsiteY15" fmla="*/ 0 h 11311"/>
                <a:gd name="connsiteX16" fmla="*/ 4173 w 11689"/>
                <a:gd name="connsiteY16" fmla="*/ 355 h 11311"/>
                <a:gd name="connsiteX0" fmla="*/ 3875 w 11689"/>
                <a:gd name="connsiteY0" fmla="*/ 765 h 11311"/>
                <a:gd name="connsiteX1" fmla="*/ 6954 w 11689"/>
                <a:gd name="connsiteY1" fmla="*/ 2681 h 11311"/>
                <a:gd name="connsiteX2" fmla="*/ 10927 w 11689"/>
                <a:gd name="connsiteY2" fmla="*/ 7010 h 11311"/>
                <a:gd name="connsiteX3" fmla="*/ 11689 w 11689"/>
                <a:gd name="connsiteY3" fmla="*/ 9284 h 11311"/>
                <a:gd name="connsiteX4" fmla="*/ 11689 w 11689"/>
                <a:gd name="connsiteY4" fmla="*/ 11311 h 11311"/>
                <a:gd name="connsiteX5" fmla="*/ 10629 w 11689"/>
                <a:gd name="connsiteY5" fmla="*/ 9914 h 11311"/>
                <a:gd name="connsiteX6" fmla="*/ 8941 w 11689"/>
                <a:gd name="connsiteY6" fmla="*/ 7147 h 11311"/>
                <a:gd name="connsiteX7" fmla="*/ 10464 w 11689"/>
                <a:gd name="connsiteY7" fmla="*/ 8407 h 11311"/>
                <a:gd name="connsiteX8" fmla="*/ 10166 w 11689"/>
                <a:gd name="connsiteY8" fmla="*/ 7010 h 11311"/>
                <a:gd name="connsiteX9" fmla="*/ 8014 w 11689"/>
                <a:gd name="connsiteY9" fmla="*/ 6516 h 11311"/>
                <a:gd name="connsiteX10" fmla="*/ 6192 w 11689"/>
                <a:gd name="connsiteY10" fmla="*/ 4708 h 11311"/>
                <a:gd name="connsiteX11" fmla="*/ 7715 w 11689"/>
                <a:gd name="connsiteY11" fmla="*/ 4708 h 11311"/>
                <a:gd name="connsiteX12" fmla="*/ 6192 w 11689"/>
                <a:gd name="connsiteY12" fmla="*/ 4325 h 11311"/>
                <a:gd name="connsiteX13" fmla="*/ 4868 w 11689"/>
                <a:gd name="connsiteY13" fmla="*/ 3969 h 11311"/>
                <a:gd name="connsiteX14" fmla="*/ 3941 w 11689"/>
                <a:gd name="connsiteY14" fmla="*/ 2955 h 11311"/>
                <a:gd name="connsiteX15" fmla="*/ 0 w 11689"/>
                <a:gd name="connsiteY15" fmla="*/ 0 h 11311"/>
                <a:gd name="connsiteX16" fmla="*/ 3875 w 11689"/>
                <a:gd name="connsiteY16" fmla="*/ 765 h 1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89" h="11311">
                  <a:moveTo>
                    <a:pt x="3875" y="765"/>
                  </a:moveTo>
                  <a:lnTo>
                    <a:pt x="6954" y="2681"/>
                  </a:lnTo>
                  <a:lnTo>
                    <a:pt x="10927" y="7010"/>
                  </a:lnTo>
                  <a:lnTo>
                    <a:pt x="11689" y="9284"/>
                  </a:lnTo>
                  <a:lnTo>
                    <a:pt x="11689" y="11311"/>
                  </a:lnTo>
                  <a:lnTo>
                    <a:pt x="10629" y="9914"/>
                  </a:lnTo>
                  <a:lnTo>
                    <a:pt x="8941" y="7147"/>
                  </a:lnTo>
                  <a:lnTo>
                    <a:pt x="10464" y="8407"/>
                  </a:lnTo>
                  <a:cubicBezTo>
                    <a:pt x="10365" y="7941"/>
                    <a:pt x="10265" y="7476"/>
                    <a:pt x="10166" y="7010"/>
                  </a:cubicBezTo>
                  <a:lnTo>
                    <a:pt x="8014" y="6516"/>
                  </a:lnTo>
                  <a:lnTo>
                    <a:pt x="6192" y="4708"/>
                  </a:lnTo>
                  <a:lnTo>
                    <a:pt x="7715" y="4708"/>
                  </a:lnTo>
                  <a:lnTo>
                    <a:pt x="6192" y="4325"/>
                  </a:lnTo>
                  <a:lnTo>
                    <a:pt x="4868" y="3969"/>
                  </a:lnTo>
                  <a:lnTo>
                    <a:pt x="3941" y="2955"/>
                  </a:lnTo>
                  <a:lnTo>
                    <a:pt x="0" y="0"/>
                  </a:lnTo>
                  <a:lnTo>
                    <a:pt x="3875" y="765"/>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328"/>
            <p:cNvSpPr>
              <a:spLocks/>
            </p:cNvSpPr>
            <p:nvPr/>
          </p:nvSpPr>
          <p:spPr bwMode="auto">
            <a:xfrm>
              <a:off x="354011" y="1599393"/>
              <a:ext cx="369889" cy="316720"/>
            </a:xfrm>
            <a:custGeom>
              <a:avLst/>
              <a:gdLst>
                <a:gd name="T0" fmla="*/ 0 w 443"/>
                <a:gd name="T1" fmla="*/ 0 h 347"/>
                <a:gd name="T2" fmla="*/ 46 w 443"/>
                <a:gd name="T3" fmla="*/ 60 h 347"/>
                <a:gd name="T4" fmla="*/ 226 w 443"/>
                <a:gd name="T5" fmla="*/ 147 h 347"/>
                <a:gd name="T6" fmla="*/ 295 w 443"/>
                <a:gd name="T7" fmla="*/ 268 h 347"/>
                <a:gd name="T8" fmla="*/ 332 w 443"/>
                <a:gd name="T9" fmla="*/ 305 h 347"/>
                <a:gd name="T10" fmla="*/ 443 w 443"/>
                <a:gd name="T11" fmla="*/ 347 h 347"/>
                <a:gd name="T12" fmla="*/ 360 w 443"/>
                <a:gd name="T13" fmla="*/ 227 h 347"/>
                <a:gd name="T14" fmla="*/ 355 w 443"/>
                <a:gd name="T15" fmla="*/ 291 h 347"/>
                <a:gd name="T16" fmla="*/ 337 w 443"/>
                <a:gd name="T17" fmla="*/ 241 h 347"/>
                <a:gd name="T18" fmla="*/ 332 w 443"/>
                <a:gd name="T19" fmla="*/ 190 h 347"/>
                <a:gd name="T20" fmla="*/ 281 w 443"/>
                <a:gd name="T21" fmla="*/ 110 h 347"/>
                <a:gd name="T22" fmla="*/ 277 w 443"/>
                <a:gd name="T23" fmla="*/ 190 h 347"/>
                <a:gd name="T24" fmla="*/ 254 w 443"/>
                <a:gd name="T25" fmla="*/ 129 h 347"/>
                <a:gd name="T26" fmla="*/ 254 w 443"/>
                <a:gd name="T27" fmla="*/ 78 h 347"/>
                <a:gd name="T28" fmla="*/ 171 w 443"/>
                <a:gd name="T29" fmla="*/ 18 h 347"/>
                <a:gd name="T30" fmla="*/ 198 w 443"/>
                <a:gd name="T31" fmla="*/ 115 h 347"/>
                <a:gd name="T32" fmla="*/ 148 w 443"/>
                <a:gd name="T33" fmla="*/ 60 h 347"/>
                <a:gd name="T34" fmla="*/ 125 w 443"/>
                <a:gd name="T35" fmla="*/ 0 h 347"/>
                <a:gd name="T36" fmla="*/ 119 w 443"/>
                <a:gd name="T37" fmla="*/ 0 h 347"/>
                <a:gd name="T38" fmla="*/ 105 w 443"/>
                <a:gd name="T39" fmla="*/ 0 h 347"/>
                <a:gd name="T40" fmla="*/ 84 w 443"/>
                <a:gd name="T41" fmla="*/ 0 h 347"/>
                <a:gd name="T42" fmla="*/ 61 w 443"/>
                <a:gd name="T43" fmla="*/ 0 h 347"/>
                <a:gd name="T44" fmla="*/ 37 w 443"/>
                <a:gd name="T45" fmla="*/ 0 h 347"/>
                <a:gd name="T46" fmla="*/ 18 w 443"/>
                <a:gd name="T47" fmla="*/ 0 h 347"/>
                <a:gd name="T48" fmla="*/ 4 w 443"/>
                <a:gd name="T49" fmla="*/ 0 h 347"/>
                <a:gd name="T50" fmla="*/ 0 w 443"/>
                <a:gd name="T51" fmla="*/ 0 h 347"/>
                <a:gd name="connsiteX0" fmla="*/ 0 w 10543"/>
                <a:gd name="connsiteY0" fmla="*/ 0 h 11466"/>
                <a:gd name="connsiteX1" fmla="*/ 1581 w 10543"/>
                <a:gd name="connsiteY1" fmla="*/ 3195 h 11466"/>
                <a:gd name="connsiteX2" fmla="*/ 5645 w 10543"/>
                <a:gd name="connsiteY2" fmla="*/ 5702 h 11466"/>
                <a:gd name="connsiteX3" fmla="*/ 7202 w 10543"/>
                <a:gd name="connsiteY3" fmla="*/ 9189 h 11466"/>
                <a:gd name="connsiteX4" fmla="*/ 8037 w 10543"/>
                <a:gd name="connsiteY4" fmla="*/ 10256 h 11466"/>
                <a:gd name="connsiteX5" fmla="*/ 10543 w 10543"/>
                <a:gd name="connsiteY5" fmla="*/ 11466 h 11466"/>
                <a:gd name="connsiteX6" fmla="*/ 8669 w 10543"/>
                <a:gd name="connsiteY6" fmla="*/ 8008 h 11466"/>
                <a:gd name="connsiteX7" fmla="*/ 8557 w 10543"/>
                <a:gd name="connsiteY7" fmla="*/ 9852 h 11466"/>
                <a:gd name="connsiteX8" fmla="*/ 8150 w 10543"/>
                <a:gd name="connsiteY8" fmla="*/ 8411 h 11466"/>
                <a:gd name="connsiteX9" fmla="*/ 8037 w 10543"/>
                <a:gd name="connsiteY9" fmla="*/ 6942 h 11466"/>
                <a:gd name="connsiteX10" fmla="*/ 6886 w 10543"/>
                <a:gd name="connsiteY10" fmla="*/ 4636 h 11466"/>
                <a:gd name="connsiteX11" fmla="*/ 6796 w 10543"/>
                <a:gd name="connsiteY11" fmla="*/ 6942 h 11466"/>
                <a:gd name="connsiteX12" fmla="*/ 6277 w 10543"/>
                <a:gd name="connsiteY12" fmla="*/ 5184 h 11466"/>
                <a:gd name="connsiteX13" fmla="*/ 6277 w 10543"/>
                <a:gd name="connsiteY13" fmla="*/ 3714 h 11466"/>
                <a:gd name="connsiteX14" fmla="*/ 4403 w 10543"/>
                <a:gd name="connsiteY14" fmla="*/ 1985 h 11466"/>
                <a:gd name="connsiteX15" fmla="*/ 5013 w 10543"/>
                <a:gd name="connsiteY15" fmla="*/ 4780 h 11466"/>
                <a:gd name="connsiteX16" fmla="*/ 3884 w 10543"/>
                <a:gd name="connsiteY16" fmla="*/ 3195 h 11466"/>
                <a:gd name="connsiteX17" fmla="*/ 3365 w 10543"/>
                <a:gd name="connsiteY17" fmla="*/ 1466 h 11466"/>
                <a:gd name="connsiteX18" fmla="*/ 3229 w 10543"/>
                <a:gd name="connsiteY18" fmla="*/ 1466 h 11466"/>
                <a:gd name="connsiteX19" fmla="*/ 2913 w 10543"/>
                <a:gd name="connsiteY19" fmla="*/ 1466 h 11466"/>
                <a:gd name="connsiteX20" fmla="*/ 2439 w 10543"/>
                <a:gd name="connsiteY20" fmla="*/ 1466 h 11466"/>
                <a:gd name="connsiteX21" fmla="*/ 1920 w 10543"/>
                <a:gd name="connsiteY21" fmla="*/ 1466 h 11466"/>
                <a:gd name="connsiteX22" fmla="*/ 1378 w 10543"/>
                <a:gd name="connsiteY22" fmla="*/ 1466 h 11466"/>
                <a:gd name="connsiteX23" fmla="*/ 949 w 10543"/>
                <a:gd name="connsiteY23" fmla="*/ 1466 h 11466"/>
                <a:gd name="connsiteX24" fmla="*/ 633 w 10543"/>
                <a:gd name="connsiteY24" fmla="*/ 1466 h 11466"/>
                <a:gd name="connsiteX25" fmla="*/ 0 w 10543"/>
                <a:gd name="connsiteY25" fmla="*/ 0 h 11466"/>
                <a:gd name="connsiteX0" fmla="*/ 0 w 10543"/>
                <a:gd name="connsiteY0" fmla="*/ 0 h 11466"/>
                <a:gd name="connsiteX1" fmla="*/ 1581 w 10543"/>
                <a:gd name="connsiteY1" fmla="*/ 3195 h 11466"/>
                <a:gd name="connsiteX2" fmla="*/ 5645 w 10543"/>
                <a:gd name="connsiteY2" fmla="*/ 5702 h 11466"/>
                <a:gd name="connsiteX3" fmla="*/ 7202 w 10543"/>
                <a:gd name="connsiteY3" fmla="*/ 9189 h 11466"/>
                <a:gd name="connsiteX4" fmla="*/ 8037 w 10543"/>
                <a:gd name="connsiteY4" fmla="*/ 10256 h 11466"/>
                <a:gd name="connsiteX5" fmla="*/ 10543 w 10543"/>
                <a:gd name="connsiteY5" fmla="*/ 11466 h 11466"/>
                <a:gd name="connsiteX6" fmla="*/ 8669 w 10543"/>
                <a:gd name="connsiteY6" fmla="*/ 8008 h 11466"/>
                <a:gd name="connsiteX7" fmla="*/ 8557 w 10543"/>
                <a:gd name="connsiteY7" fmla="*/ 9852 h 11466"/>
                <a:gd name="connsiteX8" fmla="*/ 8150 w 10543"/>
                <a:gd name="connsiteY8" fmla="*/ 8411 h 11466"/>
                <a:gd name="connsiteX9" fmla="*/ 8037 w 10543"/>
                <a:gd name="connsiteY9" fmla="*/ 6942 h 11466"/>
                <a:gd name="connsiteX10" fmla="*/ 6886 w 10543"/>
                <a:gd name="connsiteY10" fmla="*/ 4636 h 11466"/>
                <a:gd name="connsiteX11" fmla="*/ 6796 w 10543"/>
                <a:gd name="connsiteY11" fmla="*/ 6942 h 11466"/>
                <a:gd name="connsiteX12" fmla="*/ 6277 w 10543"/>
                <a:gd name="connsiteY12" fmla="*/ 5184 h 11466"/>
                <a:gd name="connsiteX13" fmla="*/ 6277 w 10543"/>
                <a:gd name="connsiteY13" fmla="*/ 3714 h 11466"/>
                <a:gd name="connsiteX14" fmla="*/ 4403 w 10543"/>
                <a:gd name="connsiteY14" fmla="*/ 1985 h 11466"/>
                <a:gd name="connsiteX15" fmla="*/ 5013 w 10543"/>
                <a:gd name="connsiteY15" fmla="*/ 4780 h 11466"/>
                <a:gd name="connsiteX16" fmla="*/ 3884 w 10543"/>
                <a:gd name="connsiteY16" fmla="*/ 3195 h 11466"/>
                <a:gd name="connsiteX17" fmla="*/ 3365 w 10543"/>
                <a:gd name="connsiteY17" fmla="*/ 1466 h 11466"/>
                <a:gd name="connsiteX18" fmla="*/ 3229 w 10543"/>
                <a:gd name="connsiteY18" fmla="*/ 1466 h 11466"/>
                <a:gd name="connsiteX19" fmla="*/ 2913 w 10543"/>
                <a:gd name="connsiteY19" fmla="*/ 1466 h 11466"/>
                <a:gd name="connsiteX20" fmla="*/ 2439 w 10543"/>
                <a:gd name="connsiteY20" fmla="*/ 1466 h 11466"/>
                <a:gd name="connsiteX21" fmla="*/ 1920 w 10543"/>
                <a:gd name="connsiteY21" fmla="*/ 1466 h 11466"/>
                <a:gd name="connsiteX22" fmla="*/ 1378 w 10543"/>
                <a:gd name="connsiteY22" fmla="*/ 1466 h 11466"/>
                <a:gd name="connsiteX23" fmla="*/ 949 w 10543"/>
                <a:gd name="connsiteY23" fmla="*/ 1466 h 11466"/>
                <a:gd name="connsiteX24" fmla="*/ 0 w 10543"/>
                <a:gd name="connsiteY24" fmla="*/ 0 h 11466"/>
                <a:gd name="connsiteX0" fmla="*/ 0 w 10543"/>
                <a:gd name="connsiteY0" fmla="*/ 0 h 11466"/>
                <a:gd name="connsiteX1" fmla="*/ 1581 w 10543"/>
                <a:gd name="connsiteY1" fmla="*/ 3195 h 11466"/>
                <a:gd name="connsiteX2" fmla="*/ 5645 w 10543"/>
                <a:gd name="connsiteY2" fmla="*/ 5702 h 11466"/>
                <a:gd name="connsiteX3" fmla="*/ 7202 w 10543"/>
                <a:gd name="connsiteY3" fmla="*/ 9189 h 11466"/>
                <a:gd name="connsiteX4" fmla="*/ 8037 w 10543"/>
                <a:gd name="connsiteY4" fmla="*/ 10256 h 11466"/>
                <a:gd name="connsiteX5" fmla="*/ 10543 w 10543"/>
                <a:gd name="connsiteY5" fmla="*/ 11466 h 11466"/>
                <a:gd name="connsiteX6" fmla="*/ 8669 w 10543"/>
                <a:gd name="connsiteY6" fmla="*/ 8008 h 11466"/>
                <a:gd name="connsiteX7" fmla="*/ 8557 w 10543"/>
                <a:gd name="connsiteY7" fmla="*/ 9852 h 11466"/>
                <a:gd name="connsiteX8" fmla="*/ 8150 w 10543"/>
                <a:gd name="connsiteY8" fmla="*/ 8411 h 11466"/>
                <a:gd name="connsiteX9" fmla="*/ 8037 w 10543"/>
                <a:gd name="connsiteY9" fmla="*/ 6942 h 11466"/>
                <a:gd name="connsiteX10" fmla="*/ 6886 w 10543"/>
                <a:gd name="connsiteY10" fmla="*/ 4636 h 11466"/>
                <a:gd name="connsiteX11" fmla="*/ 6796 w 10543"/>
                <a:gd name="connsiteY11" fmla="*/ 6942 h 11466"/>
                <a:gd name="connsiteX12" fmla="*/ 6277 w 10543"/>
                <a:gd name="connsiteY12" fmla="*/ 5184 h 11466"/>
                <a:gd name="connsiteX13" fmla="*/ 6277 w 10543"/>
                <a:gd name="connsiteY13" fmla="*/ 3714 h 11466"/>
                <a:gd name="connsiteX14" fmla="*/ 4403 w 10543"/>
                <a:gd name="connsiteY14" fmla="*/ 1985 h 11466"/>
                <a:gd name="connsiteX15" fmla="*/ 5013 w 10543"/>
                <a:gd name="connsiteY15" fmla="*/ 4780 h 11466"/>
                <a:gd name="connsiteX16" fmla="*/ 3884 w 10543"/>
                <a:gd name="connsiteY16" fmla="*/ 3195 h 11466"/>
                <a:gd name="connsiteX17" fmla="*/ 3365 w 10543"/>
                <a:gd name="connsiteY17" fmla="*/ 1466 h 11466"/>
                <a:gd name="connsiteX18" fmla="*/ 3229 w 10543"/>
                <a:gd name="connsiteY18" fmla="*/ 1466 h 11466"/>
                <a:gd name="connsiteX19" fmla="*/ 2913 w 10543"/>
                <a:gd name="connsiteY19" fmla="*/ 1466 h 11466"/>
                <a:gd name="connsiteX20" fmla="*/ 2439 w 10543"/>
                <a:gd name="connsiteY20" fmla="*/ 1466 h 11466"/>
                <a:gd name="connsiteX21" fmla="*/ 1920 w 10543"/>
                <a:gd name="connsiteY21" fmla="*/ 1466 h 11466"/>
                <a:gd name="connsiteX22" fmla="*/ 949 w 10543"/>
                <a:gd name="connsiteY22" fmla="*/ 1466 h 11466"/>
                <a:gd name="connsiteX23" fmla="*/ 0 w 10543"/>
                <a:gd name="connsiteY23" fmla="*/ 0 h 11466"/>
                <a:gd name="connsiteX0" fmla="*/ 0 w 10543"/>
                <a:gd name="connsiteY0" fmla="*/ 0 h 11466"/>
                <a:gd name="connsiteX1" fmla="*/ 1581 w 10543"/>
                <a:gd name="connsiteY1" fmla="*/ 3195 h 11466"/>
                <a:gd name="connsiteX2" fmla="*/ 5645 w 10543"/>
                <a:gd name="connsiteY2" fmla="*/ 5702 h 11466"/>
                <a:gd name="connsiteX3" fmla="*/ 7202 w 10543"/>
                <a:gd name="connsiteY3" fmla="*/ 9189 h 11466"/>
                <a:gd name="connsiteX4" fmla="*/ 8037 w 10543"/>
                <a:gd name="connsiteY4" fmla="*/ 10256 h 11466"/>
                <a:gd name="connsiteX5" fmla="*/ 10543 w 10543"/>
                <a:gd name="connsiteY5" fmla="*/ 11466 h 11466"/>
                <a:gd name="connsiteX6" fmla="*/ 8669 w 10543"/>
                <a:gd name="connsiteY6" fmla="*/ 8008 h 11466"/>
                <a:gd name="connsiteX7" fmla="*/ 8557 w 10543"/>
                <a:gd name="connsiteY7" fmla="*/ 9852 h 11466"/>
                <a:gd name="connsiteX8" fmla="*/ 8150 w 10543"/>
                <a:gd name="connsiteY8" fmla="*/ 8411 h 11466"/>
                <a:gd name="connsiteX9" fmla="*/ 8037 w 10543"/>
                <a:gd name="connsiteY9" fmla="*/ 6942 h 11466"/>
                <a:gd name="connsiteX10" fmla="*/ 6886 w 10543"/>
                <a:gd name="connsiteY10" fmla="*/ 4636 h 11466"/>
                <a:gd name="connsiteX11" fmla="*/ 6796 w 10543"/>
                <a:gd name="connsiteY11" fmla="*/ 6942 h 11466"/>
                <a:gd name="connsiteX12" fmla="*/ 6277 w 10543"/>
                <a:gd name="connsiteY12" fmla="*/ 5184 h 11466"/>
                <a:gd name="connsiteX13" fmla="*/ 6277 w 10543"/>
                <a:gd name="connsiteY13" fmla="*/ 3714 h 11466"/>
                <a:gd name="connsiteX14" fmla="*/ 4403 w 10543"/>
                <a:gd name="connsiteY14" fmla="*/ 1985 h 11466"/>
                <a:gd name="connsiteX15" fmla="*/ 5013 w 10543"/>
                <a:gd name="connsiteY15" fmla="*/ 4780 h 11466"/>
                <a:gd name="connsiteX16" fmla="*/ 3884 w 10543"/>
                <a:gd name="connsiteY16" fmla="*/ 3195 h 11466"/>
                <a:gd name="connsiteX17" fmla="*/ 3365 w 10543"/>
                <a:gd name="connsiteY17" fmla="*/ 1466 h 11466"/>
                <a:gd name="connsiteX18" fmla="*/ 3229 w 10543"/>
                <a:gd name="connsiteY18" fmla="*/ 1466 h 11466"/>
                <a:gd name="connsiteX19" fmla="*/ 2913 w 10543"/>
                <a:gd name="connsiteY19" fmla="*/ 1466 h 11466"/>
                <a:gd name="connsiteX20" fmla="*/ 1920 w 10543"/>
                <a:gd name="connsiteY20" fmla="*/ 1466 h 11466"/>
                <a:gd name="connsiteX21" fmla="*/ 949 w 10543"/>
                <a:gd name="connsiteY21" fmla="*/ 1466 h 11466"/>
                <a:gd name="connsiteX22" fmla="*/ 0 w 10543"/>
                <a:gd name="connsiteY22" fmla="*/ 0 h 11466"/>
                <a:gd name="connsiteX0" fmla="*/ 0 w 10543"/>
                <a:gd name="connsiteY0" fmla="*/ 0 h 11466"/>
                <a:gd name="connsiteX1" fmla="*/ 1581 w 10543"/>
                <a:gd name="connsiteY1" fmla="*/ 3195 h 11466"/>
                <a:gd name="connsiteX2" fmla="*/ 5645 w 10543"/>
                <a:gd name="connsiteY2" fmla="*/ 5702 h 11466"/>
                <a:gd name="connsiteX3" fmla="*/ 7202 w 10543"/>
                <a:gd name="connsiteY3" fmla="*/ 9189 h 11466"/>
                <a:gd name="connsiteX4" fmla="*/ 8037 w 10543"/>
                <a:gd name="connsiteY4" fmla="*/ 10256 h 11466"/>
                <a:gd name="connsiteX5" fmla="*/ 10543 w 10543"/>
                <a:gd name="connsiteY5" fmla="*/ 11466 h 11466"/>
                <a:gd name="connsiteX6" fmla="*/ 8669 w 10543"/>
                <a:gd name="connsiteY6" fmla="*/ 8008 h 11466"/>
                <a:gd name="connsiteX7" fmla="*/ 8557 w 10543"/>
                <a:gd name="connsiteY7" fmla="*/ 9852 h 11466"/>
                <a:gd name="connsiteX8" fmla="*/ 8150 w 10543"/>
                <a:gd name="connsiteY8" fmla="*/ 8411 h 11466"/>
                <a:gd name="connsiteX9" fmla="*/ 8037 w 10543"/>
                <a:gd name="connsiteY9" fmla="*/ 6942 h 11466"/>
                <a:gd name="connsiteX10" fmla="*/ 6886 w 10543"/>
                <a:gd name="connsiteY10" fmla="*/ 4636 h 11466"/>
                <a:gd name="connsiteX11" fmla="*/ 6796 w 10543"/>
                <a:gd name="connsiteY11" fmla="*/ 6942 h 11466"/>
                <a:gd name="connsiteX12" fmla="*/ 6277 w 10543"/>
                <a:gd name="connsiteY12" fmla="*/ 5184 h 11466"/>
                <a:gd name="connsiteX13" fmla="*/ 6277 w 10543"/>
                <a:gd name="connsiteY13" fmla="*/ 3714 h 11466"/>
                <a:gd name="connsiteX14" fmla="*/ 4403 w 10543"/>
                <a:gd name="connsiteY14" fmla="*/ 1985 h 11466"/>
                <a:gd name="connsiteX15" fmla="*/ 5013 w 10543"/>
                <a:gd name="connsiteY15" fmla="*/ 4780 h 11466"/>
                <a:gd name="connsiteX16" fmla="*/ 3884 w 10543"/>
                <a:gd name="connsiteY16" fmla="*/ 3195 h 11466"/>
                <a:gd name="connsiteX17" fmla="*/ 3365 w 10543"/>
                <a:gd name="connsiteY17" fmla="*/ 1466 h 11466"/>
                <a:gd name="connsiteX18" fmla="*/ 3229 w 10543"/>
                <a:gd name="connsiteY18" fmla="*/ 1466 h 11466"/>
                <a:gd name="connsiteX19" fmla="*/ 1920 w 10543"/>
                <a:gd name="connsiteY19" fmla="*/ 1466 h 11466"/>
                <a:gd name="connsiteX20" fmla="*/ 949 w 10543"/>
                <a:gd name="connsiteY20" fmla="*/ 1466 h 11466"/>
                <a:gd name="connsiteX21" fmla="*/ 0 w 10543"/>
                <a:gd name="connsiteY21" fmla="*/ 0 h 11466"/>
                <a:gd name="connsiteX0" fmla="*/ 0 w 10543"/>
                <a:gd name="connsiteY0" fmla="*/ 0 h 11466"/>
                <a:gd name="connsiteX1" fmla="*/ 1581 w 10543"/>
                <a:gd name="connsiteY1" fmla="*/ 3195 h 11466"/>
                <a:gd name="connsiteX2" fmla="*/ 5645 w 10543"/>
                <a:gd name="connsiteY2" fmla="*/ 5702 h 11466"/>
                <a:gd name="connsiteX3" fmla="*/ 7202 w 10543"/>
                <a:gd name="connsiteY3" fmla="*/ 9189 h 11466"/>
                <a:gd name="connsiteX4" fmla="*/ 8037 w 10543"/>
                <a:gd name="connsiteY4" fmla="*/ 10256 h 11466"/>
                <a:gd name="connsiteX5" fmla="*/ 10543 w 10543"/>
                <a:gd name="connsiteY5" fmla="*/ 11466 h 11466"/>
                <a:gd name="connsiteX6" fmla="*/ 8669 w 10543"/>
                <a:gd name="connsiteY6" fmla="*/ 8008 h 11466"/>
                <a:gd name="connsiteX7" fmla="*/ 8557 w 10543"/>
                <a:gd name="connsiteY7" fmla="*/ 9852 h 11466"/>
                <a:gd name="connsiteX8" fmla="*/ 8150 w 10543"/>
                <a:gd name="connsiteY8" fmla="*/ 8411 h 11466"/>
                <a:gd name="connsiteX9" fmla="*/ 8037 w 10543"/>
                <a:gd name="connsiteY9" fmla="*/ 6942 h 11466"/>
                <a:gd name="connsiteX10" fmla="*/ 6886 w 10543"/>
                <a:gd name="connsiteY10" fmla="*/ 4636 h 11466"/>
                <a:gd name="connsiteX11" fmla="*/ 6796 w 10543"/>
                <a:gd name="connsiteY11" fmla="*/ 6942 h 11466"/>
                <a:gd name="connsiteX12" fmla="*/ 6277 w 10543"/>
                <a:gd name="connsiteY12" fmla="*/ 5184 h 11466"/>
                <a:gd name="connsiteX13" fmla="*/ 6277 w 10543"/>
                <a:gd name="connsiteY13" fmla="*/ 3714 h 11466"/>
                <a:gd name="connsiteX14" fmla="*/ 4403 w 10543"/>
                <a:gd name="connsiteY14" fmla="*/ 1985 h 11466"/>
                <a:gd name="connsiteX15" fmla="*/ 5013 w 10543"/>
                <a:gd name="connsiteY15" fmla="*/ 4780 h 11466"/>
                <a:gd name="connsiteX16" fmla="*/ 3884 w 10543"/>
                <a:gd name="connsiteY16" fmla="*/ 3195 h 11466"/>
                <a:gd name="connsiteX17" fmla="*/ 3365 w 10543"/>
                <a:gd name="connsiteY17" fmla="*/ 1466 h 11466"/>
                <a:gd name="connsiteX18" fmla="*/ 1920 w 10543"/>
                <a:gd name="connsiteY18" fmla="*/ 1466 h 11466"/>
                <a:gd name="connsiteX19" fmla="*/ 949 w 10543"/>
                <a:gd name="connsiteY19" fmla="*/ 1466 h 11466"/>
                <a:gd name="connsiteX20" fmla="*/ 0 w 10543"/>
                <a:gd name="connsiteY20" fmla="*/ 0 h 11466"/>
                <a:gd name="connsiteX0" fmla="*/ 0 w 10543"/>
                <a:gd name="connsiteY0" fmla="*/ 0 h 11466"/>
                <a:gd name="connsiteX1" fmla="*/ 1581 w 10543"/>
                <a:gd name="connsiteY1" fmla="*/ 3195 h 11466"/>
                <a:gd name="connsiteX2" fmla="*/ 5645 w 10543"/>
                <a:gd name="connsiteY2" fmla="*/ 5702 h 11466"/>
                <a:gd name="connsiteX3" fmla="*/ 7202 w 10543"/>
                <a:gd name="connsiteY3" fmla="*/ 9189 h 11466"/>
                <a:gd name="connsiteX4" fmla="*/ 8037 w 10543"/>
                <a:gd name="connsiteY4" fmla="*/ 10256 h 11466"/>
                <a:gd name="connsiteX5" fmla="*/ 10543 w 10543"/>
                <a:gd name="connsiteY5" fmla="*/ 11466 h 11466"/>
                <a:gd name="connsiteX6" fmla="*/ 8669 w 10543"/>
                <a:gd name="connsiteY6" fmla="*/ 8008 h 11466"/>
                <a:gd name="connsiteX7" fmla="*/ 8557 w 10543"/>
                <a:gd name="connsiteY7" fmla="*/ 9852 h 11466"/>
                <a:gd name="connsiteX8" fmla="*/ 8150 w 10543"/>
                <a:gd name="connsiteY8" fmla="*/ 8411 h 11466"/>
                <a:gd name="connsiteX9" fmla="*/ 8037 w 10543"/>
                <a:gd name="connsiteY9" fmla="*/ 6942 h 11466"/>
                <a:gd name="connsiteX10" fmla="*/ 6886 w 10543"/>
                <a:gd name="connsiteY10" fmla="*/ 4636 h 11466"/>
                <a:gd name="connsiteX11" fmla="*/ 6796 w 10543"/>
                <a:gd name="connsiteY11" fmla="*/ 6942 h 11466"/>
                <a:gd name="connsiteX12" fmla="*/ 6277 w 10543"/>
                <a:gd name="connsiteY12" fmla="*/ 5184 h 11466"/>
                <a:gd name="connsiteX13" fmla="*/ 6277 w 10543"/>
                <a:gd name="connsiteY13" fmla="*/ 3714 h 11466"/>
                <a:gd name="connsiteX14" fmla="*/ 4403 w 10543"/>
                <a:gd name="connsiteY14" fmla="*/ 1985 h 11466"/>
                <a:gd name="connsiteX15" fmla="*/ 5013 w 10543"/>
                <a:gd name="connsiteY15" fmla="*/ 4780 h 11466"/>
                <a:gd name="connsiteX16" fmla="*/ 3884 w 10543"/>
                <a:gd name="connsiteY16" fmla="*/ 3195 h 11466"/>
                <a:gd name="connsiteX17" fmla="*/ 3229 w 10543"/>
                <a:gd name="connsiteY17" fmla="*/ 604 h 11466"/>
                <a:gd name="connsiteX18" fmla="*/ 1920 w 10543"/>
                <a:gd name="connsiteY18" fmla="*/ 1466 h 11466"/>
                <a:gd name="connsiteX19" fmla="*/ 949 w 10543"/>
                <a:gd name="connsiteY19" fmla="*/ 1466 h 11466"/>
                <a:gd name="connsiteX20" fmla="*/ 0 w 10543"/>
                <a:gd name="connsiteY20" fmla="*/ 0 h 11466"/>
                <a:gd name="connsiteX0" fmla="*/ 0 w 10543"/>
                <a:gd name="connsiteY0" fmla="*/ 0 h 11466"/>
                <a:gd name="connsiteX1" fmla="*/ 1581 w 10543"/>
                <a:gd name="connsiteY1" fmla="*/ 3195 h 11466"/>
                <a:gd name="connsiteX2" fmla="*/ 5645 w 10543"/>
                <a:gd name="connsiteY2" fmla="*/ 5702 h 11466"/>
                <a:gd name="connsiteX3" fmla="*/ 7202 w 10543"/>
                <a:gd name="connsiteY3" fmla="*/ 9189 h 11466"/>
                <a:gd name="connsiteX4" fmla="*/ 8037 w 10543"/>
                <a:gd name="connsiteY4" fmla="*/ 10256 h 11466"/>
                <a:gd name="connsiteX5" fmla="*/ 10543 w 10543"/>
                <a:gd name="connsiteY5" fmla="*/ 11466 h 11466"/>
                <a:gd name="connsiteX6" fmla="*/ 8669 w 10543"/>
                <a:gd name="connsiteY6" fmla="*/ 8008 h 11466"/>
                <a:gd name="connsiteX7" fmla="*/ 8557 w 10543"/>
                <a:gd name="connsiteY7" fmla="*/ 9852 h 11466"/>
                <a:gd name="connsiteX8" fmla="*/ 8150 w 10543"/>
                <a:gd name="connsiteY8" fmla="*/ 8411 h 11466"/>
                <a:gd name="connsiteX9" fmla="*/ 8037 w 10543"/>
                <a:gd name="connsiteY9" fmla="*/ 6942 h 11466"/>
                <a:gd name="connsiteX10" fmla="*/ 6886 w 10543"/>
                <a:gd name="connsiteY10" fmla="*/ 4636 h 11466"/>
                <a:gd name="connsiteX11" fmla="*/ 6796 w 10543"/>
                <a:gd name="connsiteY11" fmla="*/ 6942 h 11466"/>
                <a:gd name="connsiteX12" fmla="*/ 6277 w 10543"/>
                <a:gd name="connsiteY12" fmla="*/ 5184 h 11466"/>
                <a:gd name="connsiteX13" fmla="*/ 6277 w 10543"/>
                <a:gd name="connsiteY13" fmla="*/ 3714 h 11466"/>
                <a:gd name="connsiteX14" fmla="*/ 4403 w 10543"/>
                <a:gd name="connsiteY14" fmla="*/ 1985 h 11466"/>
                <a:gd name="connsiteX15" fmla="*/ 5013 w 10543"/>
                <a:gd name="connsiteY15" fmla="*/ 4780 h 11466"/>
                <a:gd name="connsiteX16" fmla="*/ 3884 w 10543"/>
                <a:gd name="connsiteY16" fmla="*/ 3195 h 11466"/>
                <a:gd name="connsiteX17" fmla="*/ 3229 w 10543"/>
                <a:gd name="connsiteY17" fmla="*/ 604 h 11466"/>
                <a:gd name="connsiteX18" fmla="*/ 1852 w 10543"/>
                <a:gd name="connsiteY18" fmla="*/ 345 h 11466"/>
                <a:gd name="connsiteX19" fmla="*/ 949 w 10543"/>
                <a:gd name="connsiteY19" fmla="*/ 1466 h 11466"/>
                <a:gd name="connsiteX20" fmla="*/ 0 w 10543"/>
                <a:gd name="connsiteY20" fmla="*/ 0 h 11466"/>
                <a:gd name="connsiteX0" fmla="*/ 0 w 10543"/>
                <a:gd name="connsiteY0" fmla="*/ 0 h 11466"/>
                <a:gd name="connsiteX1" fmla="*/ 1581 w 10543"/>
                <a:gd name="connsiteY1" fmla="*/ 3195 h 11466"/>
                <a:gd name="connsiteX2" fmla="*/ 5645 w 10543"/>
                <a:gd name="connsiteY2" fmla="*/ 5702 h 11466"/>
                <a:gd name="connsiteX3" fmla="*/ 7202 w 10543"/>
                <a:gd name="connsiteY3" fmla="*/ 9189 h 11466"/>
                <a:gd name="connsiteX4" fmla="*/ 8037 w 10543"/>
                <a:gd name="connsiteY4" fmla="*/ 10256 h 11466"/>
                <a:gd name="connsiteX5" fmla="*/ 10543 w 10543"/>
                <a:gd name="connsiteY5" fmla="*/ 11466 h 11466"/>
                <a:gd name="connsiteX6" fmla="*/ 8669 w 10543"/>
                <a:gd name="connsiteY6" fmla="*/ 8008 h 11466"/>
                <a:gd name="connsiteX7" fmla="*/ 8557 w 10543"/>
                <a:gd name="connsiteY7" fmla="*/ 9852 h 11466"/>
                <a:gd name="connsiteX8" fmla="*/ 8150 w 10543"/>
                <a:gd name="connsiteY8" fmla="*/ 8411 h 11466"/>
                <a:gd name="connsiteX9" fmla="*/ 8037 w 10543"/>
                <a:gd name="connsiteY9" fmla="*/ 6942 h 11466"/>
                <a:gd name="connsiteX10" fmla="*/ 6886 w 10543"/>
                <a:gd name="connsiteY10" fmla="*/ 4636 h 11466"/>
                <a:gd name="connsiteX11" fmla="*/ 6796 w 10543"/>
                <a:gd name="connsiteY11" fmla="*/ 6942 h 11466"/>
                <a:gd name="connsiteX12" fmla="*/ 6277 w 10543"/>
                <a:gd name="connsiteY12" fmla="*/ 5184 h 11466"/>
                <a:gd name="connsiteX13" fmla="*/ 6277 w 10543"/>
                <a:gd name="connsiteY13" fmla="*/ 3714 h 11466"/>
                <a:gd name="connsiteX14" fmla="*/ 4403 w 10543"/>
                <a:gd name="connsiteY14" fmla="*/ 1985 h 11466"/>
                <a:gd name="connsiteX15" fmla="*/ 5013 w 10543"/>
                <a:gd name="connsiteY15" fmla="*/ 4780 h 11466"/>
                <a:gd name="connsiteX16" fmla="*/ 3884 w 10543"/>
                <a:gd name="connsiteY16" fmla="*/ 3195 h 11466"/>
                <a:gd name="connsiteX17" fmla="*/ 3229 w 10543"/>
                <a:gd name="connsiteY17" fmla="*/ 604 h 11466"/>
                <a:gd name="connsiteX18" fmla="*/ 1852 w 10543"/>
                <a:gd name="connsiteY18" fmla="*/ 345 h 11466"/>
                <a:gd name="connsiteX19" fmla="*/ 949 w 10543"/>
                <a:gd name="connsiteY19" fmla="*/ 259 h 11466"/>
                <a:gd name="connsiteX20" fmla="*/ 0 w 10543"/>
                <a:gd name="connsiteY20" fmla="*/ 0 h 1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43" h="11466">
                  <a:moveTo>
                    <a:pt x="0" y="0"/>
                  </a:moveTo>
                  <a:lnTo>
                    <a:pt x="1581" y="3195"/>
                  </a:lnTo>
                  <a:lnTo>
                    <a:pt x="5645" y="5702"/>
                  </a:lnTo>
                  <a:lnTo>
                    <a:pt x="7202" y="9189"/>
                  </a:lnTo>
                  <a:lnTo>
                    <a:pt x="8037" y="10256"/>
                  </a:lnTo>
                  <a:lnTo>
                    <a:pt x="10543" y="11466"/>
                  </a:lnTo>
                  <a:lnTo>
                    <a:pt x="8669" y="8008"/>
                  </a:lnTo>
                  <a:cubicBezTo>
                    <a:pt x="8632" y="8623"/>
                    <a:pt x="8594" y="9237"/>
                    <a:pt x="8557" y="9852"/>
                  </a:cubicBezTo>
                  <a:cubicBezTo>
                    <a:pt x="8421" y="9372"/>
                    <a:pt x="8286" y="8891"/>
                    <a:pt x="8150" y="8411"/>
                  </a:cubicBezTo>
                  <a:cubicBezTo>
                    <a:pt x="8112" y="7921"/>
                    <a:pt x="8075" y="7432"/>
                    <a:pt x="8037" y="6942"/>
                  </a:cubicBezTo>
                  <a:lnTo>
                    <a:pt x="6886" y="4636"/>
                  </a:lnTo>
                  <a:cubicBezTo>
                    <a:pt x="6856" y="5405"/>
                    <a:pt x="6826" y="6173"/>
                    <a:pt x="6796" y="6942"/>
                  </a:cubicBezTo>
                  <a:lnTo>
                    <a:pt x="6277" y="5184"/>
                  </a:lnTo>
                  <a:lnTo>
                    <a:pt x="6277" y="3714"/>
                  </a:lnTo>
                  <a:lnTo>
                    <a:pt x="4403" y="1985"/>
                  </a:lnTo>
                  <a:lnTo>
                    <a:pt x="5013" y="4780"/>
                  </a:lnTo>
                  <a:lnTo>
                    <a:pt x="3884" y="3195"/>
                  </a:lnTo>
                  <a:lnTo>
                    <a:pt x="3229" y="604"/>
                  </a:lnTo>
                  <a:lnTo>
                    <a:pt x="1852" y="345"/>
                  </a:lnTo>
                  <a:lnTo>
                    <a:pt x="949" y="259"/>
                  </a:lnTo>
                  <a:lnTo>
                    <a:pt x="0"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329"/>
            <p:cNvSpPr>
              <a:spLocks/>
            </p:cNvSpPr>
            <p:nvPr/>
          </p:nvSpPr>
          <p:spPr bwMode="auto">
            <a:xfrm>
              <a:off x="4763" y="1769269"/>
              <a:ext cx="271489" cy="289719"/>
            </a:xfrm>
            <a:custGeom>
              <a:avLst/>
              <a:gdLst>
                <a:gd name="T0" fmla="*/ 295 w 309"/>
                <a:gd name="T1" fmla="*/ 0 h 333"/>
                <a:gd name="T2" fmla="*/ 309 w 309"/>
                <a:gd name="T3" fmla="*/ 54 h 333"/>
                <a:gd name="T4" fmla="*/ 184 w 309"/>
                <a:gd name="T5" fmla="*/ 129 h 333"/>
                <a:gd name="T6" fmla="*/ 134 w 309"/>
                <a:gd name="T7" fmla="*/ 208 h 333"/>
                <a:gd name="T8" fmla="*/ 65 w 309"/>
                <a:gd name="T9" fmla="*/ 273 h 333"/>
                <a:gd name="T10" fmla="*/ 0 w 309"/>
                <a:gd name="T11" fmla="*/ 333 h 333"/>
                <a:gd name="T12" fmla="*/ 9 w 309"/>
                <a:gd name="T13" fmla="*/ 245 h 333"/>
                <a:gd name="T14" fmla="*/ 55 w 309"/>
                <a:gd name="T15" fmla="*/ 193 h 333"/>
                <a:gd name="T16" fmla="*/ 51 w 309"/>
                <a:gd name="T17" fmla="*/ 245 h 333"/>
                <a:gd name="T18" fmla="*/ 78 w 309"/>
                <a:gd name="T19" fmla="*/ 204 h 333"/>
                <a:gd name="T20" fmla="*/ 88 w 309"/>
                <a:gd name="T21" fmla="*/ 156 h 333"/>
                <a:gd name="T22" fmla="*/ 129 w 309"/>
                <a:gd name="T23" fmla="*/ 101 h 333"/>
                <a:gd name="T24" fmla="*/ 124 w 309"/>
                <a:gd name="T25" fmla="*/ 166 h 333"/>
                <a:gd name="T26" fmla="*/ 143 w 309"/>
                <a:gd name="T27" fmla="*/ 119 h 333"/>
                <a:gd name="T28" fmla="*/ 143 w 309"/>
                <a:gd name="T29" fmla="*/ 83 h 333"/>
                <a:gd name="T30" fmla="*/ 207 w 309"/>
                <a:gd name="T31" fmla="*/ 32 h 333"/>
                <a:gd name="T32" fmla="*/ 295 w 309"/>
                <a:gd name="T33" fmla="*/ 0 h 333"/>
                <a:gd name="connsiteX0" fmla="*/ 11105 w 11105"/>
                <a:gd name="connsiteY0" fmla="*/ 0 h 10994"/>
                <a:gd name="connsiteX1" fmla="*/ 10000 w 11105"/>
                <a:gd name="connsiteY1" fmla="*/ 2616 h 10994"/>
                <a:gd name="connsiteX2" fmla="*/ 5955 w 11105"/>
                <a:gd name="connsiteY2" fmla="*/ 4868 h 10994"/>
                <a:gd name="connsiteX3" fmla="*/ 4337 w 11105"/>
                <a:gd name="connsiteY3" fmla="*/ 7240 h 10994"/>
                <a:gd name="connsiteX4" fmla="*/ 2104 w 11105"/>
                <a:gd name="connsiteY4" fmla="*/ 9192 h 10994"/>
                <a:gd name="connsiteX5" fmla="*/ 0 w 11105"/>
                <a:gd name="connsiteY5" fmla="*/ 10994 h 10994"/>
                <a:gd name="connsiteX6" fmla="*/ 291 w 11105"/>
                <a:gd name="connsiteY6" fmla="*/ 8351 h 10994"/>
                <a:gd name="connsiteX7" fmla="*/ 1780 w 11105"/>
                <a:gd name="connsiteY7" fmla="*/ 6790 h 10994"/>
                <a:gd name="connsiteX8" fmla="*/ 1650 w 11105"/>
                <a:gd name="connsiteY8" fmla="*/ 8351 h 10994"/>
                <a:gd name="connsiteX9" fmla="*/ 2524 w 11105"/>
                <a:gd name="connsiteY9" fmla="*/ 7120 h 10994"/>
                <a:gd name="connsiteX10" fmla="*/ 2848 w 11105"/>
                <a:gd name="connsiteY10" fmla="*/ 5679 h 10994"/>
                <a:gd name="connsiteX11" fmla="*/ 4175 w 11105"/>
                <a:gd name="connsiteY11" fmla="*/ 4027 h 10994"/>
                <a:gd name="connsiteX12" fmla="*/ 4013 w 11105"/>
                <a:gd name="connsiteY12" fmla="*/ 5979 h 10994"/>
                <a:gd name="connsiteX13" fmla="*/ 4628 w 11105"/>
                <a:gd name="connsiteY13" fmla="*/ 4568 h 10994"/>
                <a:gd name="connsiteX14" fmla="*/ 4628 w 11105"/>
                <a:gd name="connsiteY14" fmla="*/ 3486 h 10994"/>
                <a:gd name="connsiteX15" fmla="*/ 6699 w 11105"/>
                <a:gd name="connsiteY15" fmla="*/ 1955 h 10994"/>
                <a:gd name="connsiteX16" fmla="*/ 11105 w 11105"/>
                <a:gd name="connsiteY16" fmla="*/ 0 h 10994"/>
                <a:gd name="connsiteX0" fmla="*/ 11105 w 11105"/>
                <a:gd name="connsiteY0" fmla="*/ 0 h 10994"/>
                <a:gd name="connsiteX1" fmla="*/ 10974 w 11105"/>
                <a:gd name="connsiteY1" fmla="*/ 2164 h 10994"/>
                <a:gd name="connsiteX2" fmla="*/ 5955 w 11105"/>
                <a:gd name="connsiteY2" fmla="*/ 4868 h 10994"/>
                <a:gd name="connsiteX3" fmla="*/ 4337 w 11105"/>
                <a:gd name="connsiteY3" fmla="*/ 7240 h 10994"/>
                <a:gd name="connsiteX4" fmla="*/ 2104 w 11105"/>
                <a:gd name="connsiteY4" fmla="*/ 9192 h 10994"/>
                <a:gd name="connsiteX5" fmla="*/ 0 w 11105"/>
                <a:gd name="connsiteY5" fmla="*/ 10994 h 10994"/>
                <a:gd name="connsiteX6" fmla="*/ 291 w 11105"/>
                <a:gd name="connsiteY6" fmla="*/ 8351 h 10994"/>
                <a:gd name="connsiteX7" fmla="*/ 1780 w 11105"/>
                <a:gd name="connsiteY7" fmla="*/ 6790 h 10994"/>
                <a:gd name="connsiteX8" fmla="*/ 1650 w 11105"/>
                <a:gd name="connsiteY8" fmla="*/ 8351 h 10994"/>
                <a:gd name="connsiteX9" fmla="*/ 2524 w 11105"/>
                <a:gd name="connsiteY9" fmla="*/ 7120 h 10994"/>
                <a:gd name="connsiteX10" fmla="*/ 2848 w 11105"/>
                <a:gd name="connsiteY10" fmla="*/ 5679 h 10994"/>
                <a:gd name="connsiteX11" fmla="*/ 4175 w 11105"/>
                <a:gd name="connsiteY11" fmla="*/ 4027 h 10994"/>
                <a:gd name="connsiteX12" fmla="*/ 4013 w 11105"/>
                <a:gd name="connsiteY12" fmla="*/ 5979 h 10994"/>
                <a:gd name="connsiteX13" fmla="*/ 4628 w 11105"/>
                <a:gd name="connsiteY13" fmla="*/ 4568 h 10994"/>
                <a:gd name="connsiteX14" fmla="*/ 4628 w 11105"/>
                <a:gd name="connsiteY14" fmla="*/ 3486 h 10994"/>
                <a:gd name="connsiteX15" fmla="*/ 6699 w 11105"/>
                <a:gd name="connsiteY15" fmla="*/ 1955 h 10994"/>
                <a:gd name="connsiteX16" fmla="*/ 11105 w 11105"/>
                <a:gd name="connsiteY16" fmla="*/ 0 h 1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05" h="10994">
                  <a:moveTo>
                    <a:pt x="11105" y="0"/>
                  </a:moveTo>
                  <a:cubicBezTo>
                    <a:pt x="11061" y="721"/>
                    <a:pt x="11018" y="1443"/>
                    <a:pt x="10974" y="2164"/>
                  </a:cubicBezTo>
                  <a:lnTo>
                    <a:pt x="5955" y="4868"/>
                  </a:lnTo>
                  <a:lnTo>
                    <a:pt x="4337" y="7240"/>
                  </a:lnTo>
                  <a:lnTo>
                    <a:pt x="2104" y="9192"/>
                  </a:lnTo>
                  <a:lnTo>
                    <a:pt x="0" y="10994"/>
                  </a:lnTo>
                  <a:lnTo>
                    <a:pt x="291" y="8351"/>
                  </a:lnTo>
                  <a:lnTo>
                    <a:pt x="1780" y="6790"/>
                  </a:lnTo>
                  <a:cubicBezTo>
                    <a:pt x="1737" y="7310"/>
                    <a:pt x="1693" y="7831"/>
                    <a:pt x="1650" y="8351"/>
                  </a:cubicBezTo>
                  <a:lnTo>
                    <a:pt x="2524" y="7120"/>
                  </a:lnTo>
                  <a:lnTo>
                    <a:pt x="2848" y="5679"/>
                  </a:lnTo>
                  <a:lnTo>
                    <a:pt x="4175" y="4027"/>
                  </a:lnTo>
                  <a:lnTo>
                    <a:pt x="4013" y="5979"/>
                  </a:lnTo>
                  <a:lnTo>
                    <a:pt x="4628" y="4568"/>
                  </a:lnTo>
                  <a:lnTo>
                    <a:pt x="4628" y="3486"/>
                  </a:lnTo>
                  <a:lnTo>
                    <a:pt x="6699" y="1955"/>
                  </a:lnTo>
                  <a:lnTo>
                    <a:pt x="11105"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330"/>
            <p:cNvSpPr>
              <a:spLocks/>
            </p:cNvSpPr>
            <p:nvPr/>
          </p:nvSpPr>
          <p:spPr bwMode="auto">
            <a:xfrm>
              <a:off x="7939" y="1678778"/>
              <a:ext cx="250828" cy="278607"/>
            </a:xfrm>
            <a:custGeom>
              <a:avLst/>
              <a:gdLst>
                <a:gd name="T0" fmla="*/ 193 w 244"/>
                <a:gd name="T1" fmla="*/ 0 h 270"/>
                <a:gd name="T2" fmla="*/ 87 w 244"/>
                <a:gd name="T3" fmla="*/ 79 h 270"/>
                <a:gd name="T4" fmla="*/ 0 w 244"/>
                <a:gd name="T5" fmla="*/ 181 h 270"/>
                <a:gd name="T6" fmla="*/ 0 w 244"/>
                <a:gd name="T7" fmla="*/ 270 h 270"/>
                <a:gd name="T8" fmla="*/ 46 w 244"/>
                <a:gd name="T9" fmla="*/ 241 h 270"/>
                <a:gd name="T10" fmla="*/ 13 w 244"/>
                <a:gd name="T11" fmla="*/ 213 h 270"/>
                <a:gd name="T12" fmla="*/ 60 w 244"/>
                <a:gd name="T13" fmla="*/ 208 h 270"/>
                <a:gd name="T14" fmla="*/ 101 w 244"/>
                <a:gd name="T15" fmla="*/ 153 h 270"/>
                <a:gd name="T16" fmla="*/ 55 w 244"/>
                <a:gd name="T17" fmla="*/ 158 h 270"/>
                <a:gd name="T18" fmla="*/ 78 w 244"/>
                <a:gd name="T19" fmla="*/ 144 h 270"/>
                <a:gd name="T20" fmla="*/ 129 w 244"/>
                <a:gd name="T21" fmla="*/ 130 h 270"/>
                <a:gd name="T22" fmla="*/ 171 w 244"/>
                <a:gd name="T23" fmla="*/ 102 h 270"/>
                <a:gd name="T24" fmla="*/ 244 w 244"/>
                <a:gd name="T25" fmla="*/ 56 h 270"/>
                <a:gd name="T26" fmla="*/ 193 w 244"/>
                <a:gd name="T27" fmla="*/ 0 h 270"/>
                <a:gd name="connsiteX0" fmla="*/ 10123 w 10123"/>
                <a:gd name="connsiteY0" fmla="*/ 0 h 11778"/>
                <a:gd name="connsiteX1" fmla="*/ 3566 w 10123"/>
                <a:gd name="connsiteY1" fmla="*/ 4704 h 11778"/>
                <a:gd name="connsiteX2" fmla="*/ 0 w 10123"/>
                <a:gd name="connsiteY2" fmla="*/ 8482 h 11778"/>
                <a:gd name="connsiteX3" fmla="*/ 0 w 10123"/>
                <a:gd name="connsiteY3" fmla="*/ 11778 h 11778"/>
                <a:gd name="connsiteX4" fmla="*/ 1885 w 10123"/>
                <a:gd name="connsiteY4" fmla="*/ 10704 h 11778"/>
                <a:gd name="connsiteX5" fmla="*/ 533 w 10123"/>
                <a:gd name="connsiteY5" fmla="*/ 9667 h 11778"/>
                <a:gd name="connsiteX6" fmla="*/ 2459 w 10123"/>
                <a:gd name="connsiteY6" fmla="*/ 9482 h 11778"/>
                <a:gd name="connsiteX7" fmla="*/ 4139 w 10123"/>
                <a:gd name="connsiteY7" fmla="*/ 7445 h 11778"/>
                <a:gd name="connsiteX8" fmla="*/ 2254 w 10123"/>
                <a:gd name="connsiteY8" fmla="*/ 7630 h 11778"/>
                <a:gd name="connsiteX9" fmla="*/ 3197 w 10123"/>
                <a:gd name="connsiteY9" fmla="*/ 7111 h 11778"/>
                <a:gd name="connsiteX10" fmla="*/ 5287 w 10123"/>
                <a:gd name="connsiteY10" fmla="*/ 6593 h 11778"/>
                <a:gd name="connsiteX11" fmla="*/ 7008 w 10123"/>
                <a:gd name="connsiteY11" fmla="*/ 5556 h 11778"/>
                <a:gd name="connsiteX12" fmla="*/ 10000 w 10123"/>
                <a:gd name="connsiteY12" fmla="*/ 3852 h 11778"/>
                <a:gd name="connsiteX13" fmla="*/ 10123 w 10123"/>
                <a:gd name="connsiteY13" fmla="*/ 0 h 11778"/>
                <a:gd name="connsiteX0" fmla="*/ 10123 w 12090"/>
                <a:gd name="connsiteY0" fmla="*/ 0 h 11778"/>
                <a:gd name="connsiteX1" fmla="*/ 3566 w 12090"/>
                <a:gd name="connsiteY1" fmla="*/ 4704 h 11778"/>
                <a:gd name="connsiteX2" fmla="*/ 0 w 12090"/>
                <a:gd name="connsiteY2" fmla="*/ 8482 h 11778"/>
                <a:gd name="connsiteX3" fmla="*/ 0 w 12090"/>
                <a:gd name="connsiteY3" fmla="*/ 11778 h 11778"/>
                <a:gd name="connsiteX4" fmla="*/ 1885 w 12090"/>
                <a:gd name="connsiteY4" fmla="*/ 10704 h 11778"/>
                <a:gd name="connsiteX5" fmla="*/ 533 w 12090"/>
                <a:gd name="connsiteY5" fmla="*/ 9667 h 11778"/>
                <a:gd name="connsiteX6" fmla="*/ 2459 w 12090"/>
                <a:gd name="connsiteY6" fmla="*/ 9482 h 11778"/>
                <a:gd name="connsiteX7" fmla="*/ 4139 w 12090"/>
                <a:gd name="connsiteY7" fmla="*/ 7445 h 11778"/>
                <a:gd name="connsiteX8" fmla="*/ 2254 w 12090"/>
                <a:gd name="connsiteY8" fmla="*/ 7630 h 11778"/>
                <a:gd name="connsiteX9" fmla="*/ 3197 w 12090"/>
                <a:gd name="connsiteY9" fmla="*/ 7111 h 11778"/>
                <a:gd name="connsiteX10" fmla="*/ 5287 w 12090"/>
                <a:gd name="connsiteY10" fmla="*/ 6593 h 11778"/>
                <a:gd name="connsiteX11" fmla="*/ 7008 w 12090"/>
                <a:gd name="connsiteY11" fmla="*/ 5556 h 11778"/>
                <a:gd name="connsiteX12" fmla="*/ 12090 w 12090"/>
                <a:gd name="connsiteY12" fmla="*/ 2630 h 11778"/>
                <a:gd name="connsiteX13" fmla="*/ 10123 w 12090"/>
                <a:gd name="connsiteY13" fmla="*/ 0 h 11778"/>
                <a:gd name="connsiteX0" fmla="*/ 10123 w 12951"/>
                <a:gd name="connsiteY0" fmla="*/ 0 h 11778"/>
                <a:gd name="connsiteX1" fmla="*/ 3566 w 12951"/>
                <a:gd name="connsiteY1" fmla="*/ 4704 h 11778"/>
                <a:gd name="connsiteX2" fmla="*/ 0 w 12951"/>
                <a:gd name="connsiteY2" fmla="*/ 8482 h 11778"/>
                <a:gd name="connsiteX3" fmla="*/ 0 w 12951"/>
                <a:gd name="connsiteY3" fmla="*/ 11778 h 11778"/>
                <a:gd name="connsiteX4" fmla="*/ 1885 w 12951"/>
                <a:gd name="connsiteY4" fmla="*/ 10704 h 11778"/>
                <a:gd name="connsiteX5" fmla="*/ 533 w 12951"/>
                <a:gd name="connsiteY5" fmla="*/ 9667 h 11778"/>
                <a:gd name="connsiteX6" fmla="*/ 2459 w 12951"/>
                <a:gd name="connsiteY6" fmla="*/ 9482 h 11778"/>
                <a:gd name="connsiteX7" fmla="*/ 4139 w 12951"/>
                <a:gd name="connsiteY7" fmla="*/ 7445 h 11778"/>
                <a:gd name="connsiteX8" fmla="*/ 2254 w 12951"/>
                <a:gd name="connsiteY8" fmla="*/ 7630 h 11778"/>
                <a:gd name="connsiteX9" fmla="*/ 3197 w 12951"/>
                <a:gd name="connsiteY9" fmla="*/ 7111 h 11778"/>
                <a:gd name="connsiteX10" fmla="*/ 5287 w 12951"/>
                <a:gd name="connsiteY10" fmla="*/ 6593 h 11778"/>
                <a:gd name="connsiteX11" fmla="*/ 7008 w 12951"/>
                <a:gd name="connsiteY11" fmla="*/ 5556 h 11778"/>
                <a:gd name="connsiteX12" fmla="*/ 12951 w 12951"/>
                <a:gd name="connsiteY12" fmla="*/ 1852 h 11778"/>
                <a:gd name="connsiteX13" fmla="*/ 10123 w 12951"/>
                <a:gd name="connsiteY13" fmla="*/ 0 h 11778"/>
                <a:gd name="connsiteX0" fmla="*/ 10000 w 12951"/>
                <a:gd name="connsiteY0" fmla="*/ 0 h 12111"/>
                <a:gd name="connsiteX1" fmla="*/ 3566 w 12951"/>
                <a:gd name="connsiteY1" fmla="*/ 5037 h 12111"/>
                <a:gd name="connsiteX2" fmla="*/ 0 w 12951"/>
                <a:gd name="connsiteY2" fmla="*/ 8815 h 12111"/>
                <a:gd name="connsiteX3" fmla="*/ 0 w 12951"/>
                <a:gd name="connsiteY3" fmla="*/ 12111 h 12111"/>
                <a:gd name="connsiteX4" fmla="*/ 1885 w 12951"/>
                <a:gd name="connsiteY4" fmla="*/ 11037 h 12111"/>
                <a:gd name="connsiteX5" fmla="*/ 533 w 12951"/>
                <a:gd name="connsiteY5" fmla="*/ 10000 h 12111"/>
                <a:gd name="connsiteX6" fmla="*/ 2459 w 12951"/>
                <a:gd name="connsiteY6" fmla="*/ 9815 h 12111"/>
                <a:gd name="connsiteX7" fmla="*/ 4139 w 12951"/>
                <a:gd name="connsiteY7" fmla="*/ 7778 h 12111"/>
                <a:gd name="connsiteX8" fmla="*/ 2254 w 12951"/>
                <a:gd name="connsiteY8" fmla="*/ 7963 h 12111"/>
                <a:gd name="connsiteX9" fmla="*/ 3197 w 12951"/>
                <a:gd name="connsiteY9" fmla="*/ 7444 h 12111"/>
                <a:gd name="connsiteX10" fmla="*/ 5287 w 12951"/>
                <a:gd name="connsiteY10" fmla="*/ 6926 h 12111"/>
                <a:gd name="connsiteX11" fmla="*/ 7008 w 12951"/>
                <a:gd name="connsiteY11" fmla="*/ 5889 h 12111"/>
                <a:gd name="connsiteX12" fmla="*/ 12951 w 12951"/>
                <a:gd name="connsiteY12" fmla="*/ 2185 h 12111"/>
                <a:gd name="connsiteX13" fmla="*/ 10000 w 12951"/>
                <a:gd name="connsiteY13" fmla="*/ 0 h 12111"/>
                <a:gd name="connsiteX0" fmla="*/ 10000 w 12951"/>
                <a:gd name="connsiteY0" fmla="*/ 0 h 12444"/>
                <a:gd name="connsiteX1" fmla="*/ 3566 w 12951"/>
                <a:gd name="connsiteY1" fmla="*/ 5370 h 12444"/>
                <a:gd name="connsiteX2" fmla="*/ 0 w 12951"/>
                <a:gd name="connsiteY2" fmla="*/ 9148 h 12444"/>
                <a:gd name="connsiteX3" fmla="*/ 0 w 12951"/>
                <a:gd name="connsiteY3" fmla="*/ 12444 h 12444"/>
                <a:gd name="connsiteX4" fmla="*/ 1885 w 12951"/>
                <a:gd name="connsiteY4" fmla="*/ 11370 h 12444"/>
                <a:gd name="connsiteX5" fmla="*/ 533 w 12951"/>
                <a:gd name="connsiteY5" fmla="*/ 10333 h 12444"/>
                <a:gd name="connsiteX6" fmla="*/ 2459 w 12951"/>
                <a:gd name="connsiteY6" fmla="*/ 10148 h 12444"/>
                <a:gd name="connsiteX7" fmla="*/ 4139 w 12951"/>
                <a:gd name="connsiteY7" fmla="*/ 8111 h 12444"/>
                <a:gd name="connsiteX8" fmla="*/ 2254 w 12951"/>
                <a:gd name="connsiteY8" fmla="*/ 8296 h 12444"/>
                <a:gd name="connsiteX9" fmla="*/ 3197 w 12951"/>
                <a:gd name="connsiteY9" fmla="*/ 7777 h 12444"/>
                <a:gd name="connsiteX10" fmla="*/ 5287 w 12951"/>
                <a:gd name="connsiteY10" fmla="*/ 7259 h 12444"/>
                <a:gd name="connsiteX11" fmla="*/ 7008 w 12951"/>
                <a:gd name="connsiteY11" fmla="*/ 6222 h 12444"/>
                <a:gd name="connsiteX12" fmla="*/ 12951 w 12951"/>
                <a:gd name="connsiteY12" fmla="*/ 2518 h 12444"/>
                <a:gd name="connsiteX13" fmla="*/ 10000 w 12951"/>
                <a:gd name="connsiteY13" fmla="*/ 0 h 12444"/>
                <a:gd name="connsiteX0" fmla="*/ 10000 w 12951"/>
                <a:gd name="connsiteY0" fmla="*/ 0 h 13000"/>
                <a:gd name="connsiteX1" fmla="*/ 3566 w 12951"/>
                <a:gd name="connsiteY1" fmla="*/ 5926 h 13000"/>
                <a:gd name="connsiteX2" fmla="*/ 0 w 12951"/>
                <a:gd name="connsiteY2" fmla="*/ 9704 h 13000"/>
                <a:gd name="connsiteX3" fmla="*/ 0 w 12951"/>
                <a:gd name="connsiteY3" fmla="*/ 13000 h 13000"/>
                <a:gd name="connsiteX4" fmla="*/ 1885 w 12951"/>
                <a:gd name="connsiteY4" fmla="*/ 11926 h 13000"/>
                <a:gd name="connsiteX5" fmla="*/ 533 w 12951"/>
                <a:gd name="connsiteY5" fmla="*/ 10889 h 13000"/>
                <a:gd name="connsiteX6" fmla="*/ 2459 w 12951"/>
                <a:gd name="connsiteY6" fmla="*/ 10704 h 13000"/>
                <a:gd name="connsiteX7" fmla="*/ 4139 w 12951"/>
                <a:gd name="connsiteY7" fmla="*/ 8667 h 13000"/>
                <a:gd name="connsiteX8" fmla="*/ 2254 w 12951"/>
                <a:gd name="connsiteY8" fmla="*/ 8852 h 13000"/>
                <a:gd name="connsiteX9" fmla="*/ 3197 w 12951"/>
                <a:gd name="connsiteY9" fmla="*/ 8333 h 13000"/>
                <a:gd name="connsiteX10" fmla="*/ 5287 w 12951"/>
                <a:gd name="connsiteY10" fmla="*/ 7815 h 13000"/>
                <a:gd name="connsiteX11" fmla="*/ 7008 w 12951"/>
                <a:gd name="connsiteY11" fmla="*/ 6778 h 13000"/>
                <a:gd name="connsiteX12" fmla="*/ 12951 w 12951"/>
                <a:gd name="connsiteY12" fmla="*/ 3074 h 13000"/>
                <a:gd name="connsiteX13" fmla="*/ 10000 w 12951"/>
                <a:gd name="connsiteY13" fmla="*/ 0 h 1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51" h="13000">
                  <a:moveTo>
                    <a:pt x="10000" y="0"/>
                  </a:moveTo>
                  <a:lnTo>
                    <a:pt x="3566" y="5926"/>
                  </a:lnTo>
                  <a:lnTo>
                    <a:pt x="0" y="9704"/>
                  </a:lnTo>
                  <a:lnTo>
                    <a:pt x="0" y="13000"/>
                  </a:lnTo>
                  <a:lnTo>
                    <a:pt x="1885" y="11926"/>
                  </a:lnTo>
                  <a:lnTo>
                    <a:pt x="533" y="10889"/>
                  </a:lnTo>
                  <a:lnTo>
                    <a:pt x="2459" y="10704"/>
                  </a:lnTo>
                  <a:lnTo>
                    <a:pt x="4139" y="8667"/>
                  </a:lnTo>
                  <a:lnTo>
                    <a:pt x="2254" y="8852"/>
                  </a:lnTo>
                  <a:lnTo>
                    <a:pt x="3197" y="8333"/>
                  </a:lnTo>
                  <a:lnTo>
                    <a:pt x="5287" y="7815"/>
                  </a:lnTo>
                  <a:lnTo>
                    <a:pt x="7008" y="6778"/>
                  </a:lnTo>
                  <a:lnTo>
                    <a:pt x="12951" y="3074"/>
                  </a:lnTo>
                  <a:lnTo>
                    <a:pt x="10000"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331"/>
            <p:cNvSpPr>
              <a:spLocks/>
            </p:cNvSpPr>
            <p:nvPr/>
          </p:nvSpPr>
          <p:spPr bwMode="auto">
            <a:xfrm>
              <a:off x="158751" y="1981200"/>
              <a:ext cx="290513" cy="495300"/>
            </a:xfrm>
            <a:custGeom>
              <a:avLst/>
              <a:gdLst>
                <a:gd name="T0" fmla="*/ 0 w 366"/>
                <a:gd name="T1" fmla="*/ 0 h 623"/>
                <a:gd name="T2" fmla="*/ 133 w 366"/>
                <a:gd name="T3" fmla="*/ 54 h 623"/>
                <a:gd name="T4" fmla="*/ 289 w 366"/>
                <a:gd name="T5" fmla="*/ 184 h 623"/>
                <a:gd name="T6" fmla="*/ 356 w 366"/>
                <a:gd name="T7" fmla="*/ 277 h 623"/>
                <a:gd name="T8" fmla="*/ 366 w 366"/>
                <a:gd name="T9" fmla="*/ 386 h 623"/>
                <a:gd name="T10" fmla="*/ 356 w 366"/>
                <a:gd name="T11" fmla="*/ 519 h 623"/>
                <a:gd name="T12" fmla="*/ 356 w 366"/>
                <a:gd name="T13" fmla="*/ 623 h 623"/>
                <a:gd name="T14" fmla="*/ 312 w 366"/>
                <a:gd name="T15" fmla="*/ 507 h 623"/>
                <a:gd name="T16" fmla="*/ 307 w 366"/>
                <a:gd name="T17" fmla="*/ 408 h 623"/>
                <a:gd name="T18" fmla="*/ 329 w 366"/>
                <a:gd name="T19" fmla="*/ 462 h 623"/>
                <a:gd name="T20" fmla="*/ 320 w 366"/>
                <a:gd name="T21" fmla="*/ 386 h 623"/>
                <a:gd name="T22" fmla="*/ 303 w 366"/>
                <a:gd name="T23" fmla="*/ 353 h 623"/>
                <a:gd name="T24" fmla="*/ 285 w 366"/>
                <a:gd name="T25" fmla="*/ 291 h 623"/>
                <a:gd name="T26" fmla="*/ 343 w 366"/>
                <a:gd name="T27" fmla="*/ 341 h 623"/>
                <a:gd name="T28" fmla="*/ 329 w 366"/>
                <a:gd name="T29" fmla="*/ 287 h 623"/>
                <a:gd name="T30" fmla="*/ 271 w 366"/>
                <a:gd name="T31" fmla="*/ 260 h 623"/>
                <a:gd name="T32" fmla="*/ 218 w 366"/>
                <a:gd name="T33" fmla="*/ 211 h 623"/>
                <a:gd name="T34" fmla="*/ 147 w 366"/>
                <a:gd name="T35" fmla="*/ 161 h 623"/>
                <a:gd name="T36" fmla="*/ 218 w 366"/>
                <a:gd name="T37" fmla="*/ 156 h 623"/>
                <a:gd name="T38" fmla="*/ 155 w 366"/>
                <a:gd name="T39" fmla="*/ 139 h 623"/>
                <a:gd name="T40" fmla="*/ 97 w 366"/>
                <a:gd name="T41" fmla="*/ 144 h 623"/>
                <a:gd name="T42" fmla="*/ 26 w 366"/>
                <a:gd name="T43" fmla="*/ 103 h 623"/>
                <a:gd name="T44" fmla="*/ 9 w 366"/>
                <a:gd name="T45" fmla="*/ 54 h 623"/>
                <a:gd name="T46" fmla="*/ 0 w 366"/>
                <a:gd name="T4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6" h="623">
                  <a:moveTo>
                    <a:pt x="0" y="0"/>
                  </a:moveTo>
                  <a:lnTo>
                    <a:pt x="133" y="54"/>
                  </a:lnTo>
                  <a:lnTo>
                    <a:pt x="289" y="184"/>
                  </a:lnTo>
                  <a:lnTo>
                    <a:pt x="356" y="277"/>
                  </a:lnTo>
                  <a:lnTo>
                    <a:pt x="366" y="386"/>
                  </a:lnTo>
                  <a:lnTo>
                    <a:pt x="356" y="519"/>
                  </a:lnTo>
                  <a:lnTo>
                    <a:pt x="356" y="623"/>
                  </a:lnTo>
                  <a:lnTo>
                    <a:pt x="312" y="507"/>
                  </a:lnTo>
                  <a:lnTo>
                    <a:pt x="307" y="408"/>
                  </a:lnTo>
                  <a:lnTo>
                    <a:pt x="329" y="462"/>
                  </a:lnTo>
                  <a:lnTo>
                    <a:pt x="320" y="386"/>
                  </a:lnTo>
                  <a:lnTo>
                    <a:pt x="303" y="353"/>
                  </a:lnTo>
                  <a:lnTo>
                    <a:pt x="285" y="291"/>
                  </a:lnTo>
                  <a:lnTo>
                    <a:pt x="343" y="341"/>
                  </a:lnTo>
                  <a:lnTo>
                    <a:pt x="329" y="287"/>
                  </a:lnTo>
                  <a:lnTo>
                    <a:pt x="271" y="260"/>
                  </a:lnTo>
                  <a:lnTo>
                    <a:pt x="218" y="211"/>
                  </a:lnTo>
                  <a:lnTo>
                    <a:pt x="147" y="161"/>
                  </a:lnTo>
                  <a:lnTo>
                    <a:pt x="218" y="156"/>
                  </a:lnTo>
                  <a:lnTo>
                    <a:pt x="155" y="139"/>
                  </a:lnTo>
                  <a:lnTo>
                    <a:pt x="97" y="144"/>
                  </a:lnTo>
                  <a:lnTo>
                    <a:pt x="26" y="103"/>
                  </a:lnTo>
                  <a:lnTo>
                    <a:pt x="9" y="54"/>
                  </a:lnTo>
                  <a:lnTo>
                    <a:pt x="0"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332"/>
            <p:cNvSpPr>
              <a:spLocks/>
            </p:cNvSpPr>
            <p:nvPr/>
          </p:nvSpPr>
          <p:spPr bwMode="auto">
            <a:xfrm>
              <a:off x="252413" y="1919288"/>
              <a:ext cx="152400" cy="152400"/>
            </a:xfrm>
            <a:custGeom>
              <a:avLst/>
              <a:gdLst>
                <a:gd name="T0" fmla="*/ 0 w 194"/>
                <a:gd name="T1" fmla="*/ 124 h 194"/>
                <a:gd name="T2" fmla="*/ 46 w 194"/>
                <a:gd name="T3" fmla="*/ 54 h 194"/>
                <a:gd name="T4" fmla="*/ 108 w 194"/>
                <a:gd name="T5" fmla="*/ 0 h 194"/>
                <a:gd name="T6" fmla="*/ 108 w 194"/>
                <a:gd name="T7" fmla="*/ 54 h 194"/>
                <a:gd name="T8" fmla="*/ 62 w 194"/>
                <a:gd name="T9" fmla="*/ 117 h 194"/>
                <a:gd name="T10" fmla="*/ 123 w 194"/>
                <a:gd name="T11" fmla="*/ 100 h 194"/>
                <a:gd name="T12" fmla="*/ 154 w 194"/>
                <a:gd name="T13" fmla="*/ 7 h 194"/>
                <a:gd name="T14" fmla="*/ 194 w 194"/>
                <a:gd name="T15" fmla="*/ 46 h 194"/>
                <a:gd name="T16" fmla="*/ 186 w 194"/>
                <a:gd name="T17" fmla="*/ 68 h 194"/>
                <a:gd name="T18" fmla="*/ 177 w 194"/>
                <a:gd name="T19" fmla="*/ 87 h 194"/>
                <a:gd name="T20" fmla="*/ 171 w 194"/>
                <a:gd name="T21" fmla="*/ 103 h 194"/>
                <a:gd name="T22" fmla="*/ 165 w 194"/>
                <a:gd name="T23" fmla="*/ 117 h 194"/>
                <a:gd name="T24" fmla="*/ 160 w 194"/>
                <a:gd name="T25" fmla="*/ 127 h 194"/>
                <a:gd name="T26" fmla="*/ 157 w 194"/>
                <a:gd name="T27" fmla="*/ 134 h 194"/>
                <a:gd name="T28" fmla="*/ 156 w 194"/>
                <a:gd name="T29" fmla="*/ 138 h 194"/>
                <a:gd name="T30" fmla="*/ 154 w 194"/>
                <a:gd name="T31" fmla="*/ 140 h 194"/>
                <a:gd name="T32" fmla="*/ 85 w 194"/>
                <a:gd name="T33" fmla="*/ 194 h 194"/>
                <a:gd name="T34" fmla="*/ 82 w 194"/>
                <a:gd name="T35" fmla="*/ 192 h 194"/>
                <a:gd name="T36" fmla="*/ 71 w 194"/>
                <a:gd name="T37" fmla="*/ 183 h 194"/>
                <a:gd name="T38" fmla="*/ 59 w 194"/>
                <a:gd name="T39" fmla="*/ 174 h 194"/>
                <a:gd name="T40" fmla="*/ 43 w 194"/>
                <a:gd name="T41" fmla="*/ 162 h 194"/>
                <a:gd name="T42" fmla="*/ 27 w 194"/>
                <a:gd name="T43" fmla="*/ 149 h 194"/>
                <a:gd name="T44" fmla="*/ 14 w 194"/>
                <a:gd name="T45" fmla="*/ 137 h 194"/>
                <a:gd name="T46" fmla="*/ 3 w 194"/>
                <a:gd name="T47" fmla="*/ 129 h 194"/>
                <a:gd name="T48" fmla="*/ 0 w 194"/>
                <a:gd name="T49" fmla="*/ 12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94">
                  <a:moveTo>
                    <a:pt x="0" y="124"/>
                  </a:moveTo>
                  <a:lnTo>
                    <a:pt x="46" y="54"/>
                  </a:lnTo>
                  <a:lnTo>
                    <a:pt x="108" y="0"/>
                  </a:lnTo>
                  <a:lnTo>
                    <a:pt x="108" y="54"/>
                  </a:lnTo>
                  <a:lnTo>
                    <a:pt x="62" y="117"/>
                  </a:lnTo>
                  <a:lnTo>
                    <a:pt x="123" y="100"/>
                  </a:lnTo>
                  <a:lnTo>
                    <a:pt x="154" y="7"/>
                  </a:lnTo>
                  <a:lnTo>
                    <a:pt x="194" y="46"/>
                  </a:lnTo>
                  <a:lnTo>
                    <a:pt x="186" y="68"/>
                  </a:lnTo>
                  <a:lnTo>
                    <a:pt x="177" y="87"/>
                  </a:lnTo>
                  <a:lnTo>
                    <a:pt x="171" y="103"/>
                  </a:lnTo>
                  <a:lnTo>
                    <a:pt x="165" y="117"/>
                  </a:lnTo>
                  <a:lnTo>
                    <a:pt x="160" y="127"/>
                  </a:lnTo>
                  <a:lnTo>
                    <a:pt x="157" y="134"/>
                  </a:lnTo>
                  <a:lnTo>
                    <a:pt x="156" y="138"/>
                  </a:lnTo>
                  <a:lnTo>
                    <a:pt x="154" y="140"/>
                  </a:lnTo>
                  <a:lnTo>
                    <a:pt x="85" y="194"/>
                  </a:lnTo>
                  <a:lnTo>
                    <a:pt x="82" y="192"/>
                  </a:lnTo>
                  <a:lnTo>
                    <a:pt x="71" y="183"/>
                  </a:lnTo>
                  <a:lnTo>
                    <a:pt x="59" y="174"/>
                  </a:lnTo>
                  <a:lnTo>
                    <a:pt x="43" y="162"/>
                  </a:lnTo>
                  <a:lnTo>
                    <a:pt x="27" y="149"/>
                  </a:lnTo>
                  <a:lnTo>
                    <a:pt x="14" y="137"/>
                  </a:lnTo>
                  <a:lnTo>
                    <a:pt x="3" y="129"/>
                  </a:lnTo>
                  <a:lnTo>
                    <a:pt x="0" y="124"/>
                  </a:lnTo>
                  <a:close/>
                </a:path>
              </a:pathLst>
            </a:custGeom>
            <a:solidFill>
              <a:srgbClr val="893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333"/>
            <p:cNvSpPr>
              <a:spLocks/>
            </p:cNvSpPr>
            <p:nvPr/>
          </p:nvSpPr>
          <p:spPr bwMode="auto">
            <a:xfrm>
              <a:off x="415926" y="1795463"/>
              <a:ext cx="153988" cy="103187"/>
            </a:xfrm>
            <a:custGeom>
              <a:avLst/>
              <a:gdLst>
                <a:gd name="T0" fmla="*/ 2 w 194"/>
                <a:gd name="T1" fmla="*/ 46 h 131"/>
                <a:gd name="T2" fmla="*/ 48 w 194"/>
                <a:gd name="T3" fmla="*/ 8 h 131"/>
                <a:gd name="T4" fmla="*/ 133 w 194"/>
                <a:gd name="T5" fmla="*/ 8 h 131"/>
                <a:gd name="T6" fmla="*/ 186 w 194"/>
                <a:gd name="T7" fmla="*/ 0 h 131"/>
                <a:gd name="T8" fmla="*/ 194 w 194"/>
                <a:gd name="T9" fmla="*/ 39 h 131"/>
                <a:gd name="T10" fmla="*/ 71 w 194"/>
                <a:gd name="T11" fmla="*/ 62 h 131"/>
                <a:gd name="T12" fmla="*/ 156 w 194"/>
                <a:gd name="T13" fmla="*/ 85 h 131"/>
                <a:gd name="T14" fmla="*/ 94 w 194"/>
                <a:gd name="T15" fmla="*/ 108 h 131"/>
                <a:gd name="T16" fmla="*/ 33 w 194"/>
                <a:gd name="T17" fmla="*/ 131 h 131"/>
                <a:gd name="T18" fmla="*/ 32 w 194"/>
                <a:gd name="T19" fmla="*/ 127 h 131"/>
                <a:gd name="T20" fmla="*/ 27 w 194"/>
                <a:gd name="T21" fmla="*/ 117 h 131"/>
                <a:gd name="T22" fmla="*/ 21 w 194"/>
                <a:gd name="T23" fmla="*/ 102 h 131"/>
                <a:gd name="T24" fmla="*/ 14 w 194"/>
                <a:gd name="T25" fmla="*/ 86 h 131"/>
                <a:gd name="T26" fmla="*/ 7 w 194"/>
                <a:gd name="T27" fmla="*/ 70 h 131"/>
                <a:gd name="T28" fmla="*/ 3 w 194"/>
                <a:gd name="T29" fmla="*/ 56 h 131"/>
                <a:gd name="T30" fmla="*/ 0 w 194"/>
                <a:gd name="T31" fmla="*/ 47 h 131"/>
                <a:gd name="T32" fmla="*/ 2 w 194"/>
                <a:gd name="T33" fmla="*/ 4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4" h="131">
                  <a:moveTo>
                    <a:pt x="2" y="46"/>
                  </a:moveTo>
                  <a:lnTo>
                    <a:pt x="48" y="8"/>
                  </a:lnTo>
                  <a:lnTo>
                    <a:pt x="133" y="8"/>
                  </a:lnTo>
                  <a:lnTo>
                    <a:pt x="186" y="0"/>
                  </a:lnTo>
                  <a:lnTo>
                    <a:pt x="194" y="39"/>
                  </a:lnTo>
                  <a:lnTo>
                    <a:pt x="71" y="62"/>
                  </a:lnTo>
                  <a:lnTo>
                    <a:pt x="156" y="85"/>
                  </a:lnTo>
                  <a:lnTo>
                    <a:pt x="94" y="108"/>
                  </a:lnTo>
                  <a:lnTo>
                    <a:pt x="33" y="131"/>
                  </a:lnTo>
                  <a:lnTo>
                    <a:pt x="32" y="127"/>
                  </a:lnTo>
                  <a:lnTo>
                    <a:pt x="27" y="117"/>
                  </a:lnTo>
                  <a:lnTo>
                    <a:pt x="21" y="102"/>
                  </a:lnTo>
                  <a:lnTo>
                    <a:pt x="14" y="86"/>
                  </a:lnTo>
                  <a:lnTo>
                    <a:pt x="7" y="70"/>
                  </a:lnTo>
                  <a:lnTo>
                    <a:pt x="3" y="56"/>
                  </a:lnTo>
                  <a:lnTo>
                    <a:pt x="0" y="47"/>
                  </a:lnTo>
                  <a:lnTo>
                    <a:pt x="2" y="46"/>
                  </a:lnTo>
                  <a:close/>
                </a:path>
              </a:pathLst>
            </a:custGeom>
            <a:solidFill>
              <a:srgbClr val="893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334"/>
            <p:cNvSpPr>
              <a:spLocks/>
            </p:cNvSpPr>
            <p:nvPr/>
          </p:nvSpPr>
          <p:spPr bwMode="auto">
            <a:xfrm>
              <a:off x="514351" y="1898650"/>
              <a:ext cx="160338" cy="106362"/>
            </a:xfrm>
            <a:custGeom>
              <a:avLst/>
              <a:gdLst>
                <a:gd name="T0" fmla="*/ 38 w 200"/>
                <a:gd name="T1" fmla="*/ 0 h 133"/>
                <a:gd name="T2" fmla="*/ 138 w 200"/>
                <a:gd name="T3" fmla="*/ 24 h 133"/>
                <a:gd name="T4" fmla="*/ 200 w 200"/>
                <a:gd name="T5" fmla="*/ 78 h 133"/>
                <a:gd name="T6" fmla="*/ 185 w 200"/>
                <a:gd name="T7" fmla="*/ 133 h 133"/>
                <a:gd name="T8" fmla="*/ 77 w 200"/>
                <a:gd name="T9" fmla="*/ 62 h 133"/>
                <a:gd name="T10" fmla="*/ 0 w 200"/>
                <a:gd name="T11" fmla="*/ 47 h 133"/>
                <a:gd name="T12" fmla="*/ 38 w 200"/>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200" h="133">
                  <a:moveTo>
                    <a:pt x="38" y="0"/>
                  </a:moveTo>
                  <a:lnTo>
                    <a:pt x="138" y="24"/>
                  </a:lnTo>
                  <a:lnTo>
                    <a:pt x="200" y="78"/>
                  </a:lnTo>
                  <a:lnTo>
                    <a:pt x="185" y="133"/>
                  </a:lnTo>
                  <a:lnTo>
                    <a:pt x="77" y="62"/>
                  </a:lnTo>
                  <a:lnTo>
                    <a:pt x="0" y="47"/>
                  </a:lnTo>
                  <a:lnTo>
                    <a:pt x="38" y="0"/>
                  </a:lnTo>
                  <a:close/>
                </a:path>
              </a:pathLst>
            </a:custGeom>
            <a:solidFill>
              <a:srgbClr val="965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335"/>
            <p:cNvSpPr>
              <a:spLocks/>
            </p:cNvSpPr>
            <p:nvPr/>
          </p:nvSpPr>
          <p:spPr bwMode="auto">
            <a:xfrm>
              <a:off x="911226" y="1682750"/>
              <a:ext cx="131763" cy="63500"/>
            </a:xfrm>
            <a:custGeom>
              <a:avLst/>
              <a:gdLst>
                <a:gd name="T0" fmla="*/ 45 w 166"/>
                <a:gd name="T1" fmla="*/ 0 h 80"/>
                <a:gd name="T2" fmla="*/ 151 w 166"/>
                <a:gd name="T3" fmla="*/ 30 h 80"/>
                <a:gd name="T4" fmla="*/ 166 w 166"/>
                <a:gd name="T5" fmla="*/ 65 h 80"/>
                <a:gd name="T6" fmla="*/ 151 w 166"/>
                <a:gd name="T7" fmla="*/ 80 h 80"/>
                <a:gd name="T8" fmla="*/ 145 w 166"/>
                <a:gd name="T9" fmla="*/ 50 h 80"/>
                <a:gd name="T10" fmla="*/ 0 w 166"/>
                <a:gd name="T11" fmla="*/ 11 h 80"/>
                <a:gd name="T12" fmla="*/ 30 w 166"/>
                <a:gd name="T13" fmla="*/ 0 h 80"/>
                <a:gd name="T14" fmla="*/ 45 w 166"/>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80">
                  <a:moveTo>
                    <a:pt x="45" y="0"/>
                  </a:moveTo>
                  <a:lnTo>
                    <a:pt x="151" y="30"/>
                  </a:lnTo>
                  <a:lnTo>
                    <a:pt x="166" y="65"/>
                  </a:lnTo>
                  <a:lnTo>
                    <a:pt x="151" y="80"/>
                  </a:lnTo>
                  <a:lnTo>
                    <a:pt x="145" y="50"/>
                  </a:lnTo>
                  <a:lnTo>
                    <a:pt x="0" y="11"/>
                  </a:lnTo>
                  <a:lnTo>
                    <a:pt x="30" y="0"/>
                  </a:lnTo>
                  <a:lnTo>
                    <a:pt x="45" y="0"/>
                  </a:lnTo>
                  <a:close/>
                </a:path>
              </a:pathLst>
            </a:custGeom>
            <a:solidFill>
              <a:srgbClr val="443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336"/>
            <p:cNvSpPr>
              <a:spLocks/>
            </p:cNvSpPr>
            <p:nvPr/>
          </p:nvSpPr>
          <p:spPr bwMode="auto">
            <a:xfrm>
              <a:off x="1285876" y="2259013"/>
              <a:ext cx="69850" cy="169862"/>
            </a:xfrm>
            <a:custGeom>
              <a:avLst/>
              <a:gdLst>
                <a:gd name="T0" fmla="*/ 0 w 89"/>
                <a:gd name="T1" fmla="*/ 53 h 213"/>
                <a:gd name="T2" fmla="*/ 0 w 89"/>
                <a:gd name="T3" fmla="*/ 107 h 213"/>
                <a:gd name="T4" fmla="*/ 47 w 89"/>
                <a:gd name="T5" fmla="*/ 196 h 213"/>
                <a:gd name="T6" fmla="*/ 89 w 89"/>
                <a:gd name="T7" fmla="*/ 213 h 213"/>
                <a:gd name="T8" fmla="*/ 41 w 89"/>
                <a:gd name="T9" fmla="*/ 136 h 213"/>
                <a:gd name="T10" fmla="*/ 23 w 89"/>
                <a:gd name="T11" fmla="*/ 0 h 213"/>
                <a:gd name="T12" fmla="*/ 18 w 89"/>
                <a:gd name="T13" fmla="*/ 9 h 213"/>
                <a:gd name="T14" fmla="*/ 9 w 89"/>
                <a:gd name="T15" fmla="*/ 29 h 213"/>
                <a:gd name="T16" fmla="*/ 1 w 89"/>
                <a:gd name="T17" fmla="*/ 47 h 213"/>
                <a:gd name="T18" fmla="*/ 0 w 89"/>
                <a:gd name="T19"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213">
                  <a:moveTo>
                    <a:pt x="0" y="53"/>
                  </a:moveTo>
                  <a:lnTo>
                    <a:pt x="0" y="107"/>
                  </a:lnTo>
                  <a:lnTo>
                    <a:pt x="47" y="196"/>
                  </a:lnTo>
                  <a:lnTo>
                    <a:pt x="89" y="213"/>
                  </a:lnTo>
                  <a:lnTo>
                    <a:pt x="41" y="136"/>
                  </a:lnTo>
                  <a:lnTo>
                    <a:pt x="23" y="0"/>
                  </a:lnTo>
                  <a:lnTo>
                    <a:pt x="18" y="9"/>
                  </a:lnTo>
                  <a:lnTo>
                    <a:pt x="9" y="29"/>
                  </a:lnTo>
                  <a:lnTo>
                    <a:pt x="1" y="47"/>
                  </a:lnTo>
                  <a:lnTo>
                    <a:pt x="0" y="53"/>
                  </a:lnTo>
                  <a:close/>
                </a:path>
              </a:pathLst>
            </a:custGeom>
            <a:solidFill>
              <a:srgbClr val="443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337"/>
            <p:cNvSpPr>
              <a:spLocks/>
            </p:cNvSpPr>
            <p:nvPr/>
          </p:nvSpPr>
          <p:spPr bwMode="auto">
            <a:xfrm>
              <a:off x="760413" y="2089150"/>
              <a:ext cx="55563" cy="127000"/>
            </a:xfrm>
            <a:custGeom>
              <a:avLst/>
              <a:gdLst>
                <a:gd name="T0" fmla="*/ 17 w 70"/>
                <a:gd name="T1" fmla="*/ 30 h 161"/>
                <a:gd name="T2" fmla="*/ 0 w 70"/>
                <a:gd name="T3" fmla="*/ 71 h 161"/>
                <a:gd name="T4" fmla="*/ 11 w 70"/>
                <a:gd name="T5" fmla="*/ 125 h 161"/>
                <a:gd name="T6" fmla="*/ 41 w 70"/>
                <a:gd name="T7" fmla="*/ 161 h 161"/>
                <a:gd name="T8" fmla="*/ 70 w 70"/>
                <a:gd name="T9" fmla="*/ 125 h 161"/>
                <a:gd name="T10" fmla="*/ 23 w 70"/>
                <a:gd name="T11" fmla="*/ 101 h 161"/>
                <a:gd name="T12" fmla="*/ 58 w 70"/>
                <a:gd name="T13" fmla="*/ 0 h 161"/>
                <a:gd name="T14" fmla="*/ 56 w 70"/>
                <a:gd name="T15" fmla="*/ 1 h 161"/>
                <a:gd name="T16" fmla="*/ 52 w 70"/>
                <a:gd name="T17" fmla="*/ 3 h 161"/>
                <a:gd name="T18" fmla="*/ 43 w 70"/>
                <a:gd name="T19" fmla="*/ 8 h 161"/>
                <a:gd name="T20" fmla="*/ 35 w 70"/>
                <a:gd name="T21" fmla="*/ 12 h 161"/>
                <a:gd name="T22" fmla="*/ 27 w 70"/>
                <a:gd name="T23" fmla="*/ 18 h 161"/>
                <a:gd name="T24" fmla="*/ 22 w 70"/>
                <a:gd name="T25" fmla="*/ 23 h 161"/>
                <a:gd name="T26" fmla="*/ 17 w 70"/>
                <a:gd name="T27" fmla="*/ 26 h 161"/>
                <a:gd name="T28" fmla="*/ 17 w 70"/>
                <a:gd name="T29" fmla="*/ 3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61">
                  <a:moveTo>
                    <a:pt x="17" y="30"/>
                  </a:moveTo>
                  <a:lnTo>
                    <a:pt x="0" y="71"/>
                  </a:lnTo>
                  <a:lnTo>
                    <a:pt x="11" y="125"/>
                  </a:lnTo>
                  <a:lnTo>
                    <a:pt x="41" y="161"/>
                  </a:lnTo>
                  <a:lnTo>
                    <a:pt x="70" y="125"/>
                  </a:lnTo>
                  <a:lnTo>
                    <a:pt x="23" y="101"/>
                  </a:lnTo>
                  <a:lnTo>
                    <a:pt x="58" y="0"/>
                  </a:lnTo>
                  <a:lnTo>
                    <a:pt x="56" y="1"/>
                  </a:lnTo>
                  <a:lnTo>
                    <a:pt x="52" y="3"/>
                  </a:lnTo>
                  <a:lnTo>
                    <a:pt x="43" y="8"/>
                  </a:lnTo>
                  <a:lnTo>
                    <a:pt x="35" y="12"/>
                  </a:lnTo>
                  <a:lnTo>
                    <a:pt x="27" y="18"/>
                  </a:lnTo>
                  <a:lnTo>
                    <a:pt x="22" y="23"/>
                  </a:lnTo>
                  <a:lnTo>
                    <a:pt x="17" y="26"/>
                  </a:lnTo>
                  <a:lnTo>
                    <a:pt x="17" y="30"/>
                  </a:lnTo>
                  <a:close/>
                </a:path>
              </a:pathLst>
            </a:custGeom>
            <a:solidFill>
              <a:srgbClr val="443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338"/>
            <p:cNvSpPr>
              <a:spLocks/>
            </p:cNvSpPr>
            <p:nvPr/>
          </p:nvSpPr>
          <p:spPr bwMode="auto">
            <a:xfrm>
              <a:off x="498476" y="2279650"/>
              <a:ext cx="317500" cy="187325"/>
            </a:xfrm>
            <a:custGeom>
              <a:avLst/>
              <a:gdLst>
                <a:gd name="T0" fmla="*/ 17 w 401"/>
                <a:gd name="T1" fmla="*/ 0 h 238"/>
                <a:gd name="T2" fmla="*/ 21 w 401"/>
                <a:gd name="T3" fmla="*/ 44 h 238"/>
                <a:gd name="T4" fmla="*/ 57 w 401"/>
                <a:gd name="T5" fmla="*/ 66 h 238"/>
                <a:gd name="T6" fmla="*/ 96 w 401"/>
                <a:gd name="T7" fmla="*/ 32 h 238"/>
                <a:gd name="T8" fmla="*/ 126 w 401"/>
                <a:gd name="T9" fmla="*/ 32 h 238"/>
                <a:gd name="T10" fmla="*/ 187 w 401"/>
                <a:gd name="T11" fmla="*/ 70 h 238"/>
                <a:gd name="T12" fmla="*/ 209 w 401"/>
                <a:gd name="T13" fmla="*/ 49 h 238"/>
                <a:gd name="T14" fmla="*/ 283 w 401"/>
                <a:gd name="T15" fmla="*/ 44 h 238"/>
                <a:gd name="T16" fmla="*/ 340 w 401"/>
                <a:gd name="T17" fmla="*/ 88 h 238"/>
                <a:gd name="T18" fmla="*/ 384 w 401"/>
                <a:gd name="T19" fmla="*/ 66 h 238"/>
                <a:gd name="T20" fmla="*/ 401 w 401"/>
                <a:gd name="T21" fmla="*/ 115 h 238"/>
                <a:gd name="T22" fmla="*/ 401 w 401"/>
                <a:gd name="T23" fmla="*/ 154 h 238"/>
                <a:gd name="T24" fmla="*/ 396 w 401"/>
                <a:gd name="T25" fmla="*/ 238 h 238"/>
                <a:gd name="T26" fmla="*/ 387 w 401"/>
                <a:gd name="T27" fmla="*/ 150 h 238"/>
                <a:gd name="T28" fmla="*/ 331 w 401"/>
                <a:gd name="T29" fmla="*/ 150 h 238"/>
                <a:gd name="T30" fmla="*/ 296 w 401"/>
                <a:gd name="T31" fmla="*/ 127 h 238"/>
                <a:gd name="T32" fmla="*/ 235 w 401"/>
                <a:gd name="T33" fmla="*/ 110 h 238"/>
                <a:gd name="T34" fmla="*/ 209 w 401"/>
                <a:gd name="T35" fmla="*/ 146 h 238"/>
                <a:gd name="T36" fmla="*/ 165 w 401"/>
                <a:gd name="T37" fmla="*/ 158 h 238"/>
                <a:gd name="T38" fmla="*/ 152 w 401"/>
                <a:gd name="T39" fmla="*/ 119 h 238"/>
                <a:gd name="T40" fmla="*/ 118 w 401"/>
                <a:gd name="T41" fmla="*/ 119 h 238"/>
                <a:gd name="T42" fmla="*/ 74 w 401"/>
                <a:gd name="T43" fmla="*/ 132 h 238"/>
                <a:gd name="T44" fmla="*/ 17 w 401"/>
                <a:gd name="T45" fmla="*/ 89 h 238"/>
                <a:gd name="T46" fmla="*/ 0 w 401"/>
                <a:gd name="T47" fmla="*/ 53 h 238"/>
                <a:gd name="T48" fmla="*/ 17 w 401"/>
                <a:gd name="T4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1" h="238">
                  <a:moveTo>
                    <a:pt x="17" y="0"/>
                  </a:moveTo>
                  <a:lnTo>
                    <a:pt x="21" y="44"/>
                  </a:lnTo>
                  <a:lnTo>
                    <a:pt x="57" y="66"/>
                  </a:lnTo>
                  <a:lnTo>
                    <a:pt x="96" y="32"/>
                  </a:lnTo>
                  <a:lnTo>
                    <a:pt x="126" y="32"/>
                  </a:lnTo>
                  <a:lnTo>
                    <a:pt x="187" y="70"/>
                  </a:lnTo>
                  <a:lnTo>
                    <a:pt x="209" y="49"/>
                  </a:lnTo>
                  <a:lnTo>
                    <a:pt x="283" y="44"/>
                  </a:lnTo>
                  <a:lnTo>
                    <a:pt x="340" y="88"/>
                  </a:lnTo>
                  <a:lnTo>
                    <a:pt x="384" y="66"/>
                  </a:lnTo>
                  <a:lnTo>
                    <a:pt x="401" y="115"/>
                  </a:lnTo>
                  <a:lnTo>
                    <a:pt x="401" y="154"/>
                  </a:lnTo>
                  <a:lnTo>
                    <a:pt x="396" y="238"/>
                  </a:lnTo>
                  <a:lnTo>
                    <a:pt x="387" y="150"/>
                  </a:lnTo>
                  <a:lnTo>
                    <a:pt x="331" y="150"/>
                  </a:lnTo>
                  <a:lnTo>
                    <a:pt x="296" y="127"/>
                  </a:lnTo>
                  <a:lnTo>
                    <a:pt x="235" y="110"/>
                  </a:lnTo>
                  <a:lnTo>
                    <a:pt x="209" y="146"/>
                  </a:lnTo>
                  <a:lnTo>
                    <a:pt x="165" y="158"/>
                  </a:lnTo>
                  <a:lnTo>
                    <a:pt x="152" y="119"/>
                  </a:lnTo>
                  <a:lnTo>
                    <a:pt x="118" y="119"/>
                  </a:lnTo>
                  <a:lnTo>
                    <a:pt x="74" y="132"/>
                  </a:lnTo>
                  <a:lnTo>
                    <a:pt x="17" y="89"/>
                  </a:lnTo>
                  <a:lnTo>
                    <a:pt x="0" y="53"/>
                  </a:lnTo>
                  <a:lnTo>
                    <a:pt x="17" y="0"/>
                  </a:lnTo>
                  <a:close/>
                </a:path>
              </a:pathLst>
            </a:custGeom>
            <a:solidFill>
              <a:srgbClr val="FF8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339"/>
            <p:cNvSpPr>
              <a:spLocks/>
            </p:cNvSpPr>
            <p:nvPr/>
          </p:nvSpPr>
          <p:spPr bwMode="auto">
            <a:xfrm>
              <a:off x="809626" y="2181225"/>
              <a:ext cx="193675" cy="111125"/>
            </a:xfrm>
            <a:custGeom>
              <a:avLst/>
              <a:gdLst>
                <a:gd name="T0" fmla="*/ 39 w 244"/>
                <a:gd name="T1" fmla="*/ 36 h 141"/>
                <a:gd name="T2" fmla="*/ 100 w 244"/>
                <a:gd name="T3" fmla="*/ 75 h 141"/>
                <a:gd name="T4" fmla="*/ 153 w 244"/>
                <a:gd name="T5" fmla="*/ 141 h 141"/>
                <a:gd name="T6" fmla="*/ 183 w 244"/>
                <a:gd name="T7" fmla="*/ 141 h 141"/>
                <a:gd name="T8" fmla="*/ 231 w 244"/>
                <a:gd name="T9" fmla="*/ 141 h 141"/>
                <a:gd name="T10" fmla="*/ 238 w 244"/>
                <a:gd name="T11" fmla="*/ 125 h 141"/>
                <a:gd name="T12" fmla="*/ 243 w 244"/>
                <a:gd name="T13" fmla="*/ 111 h 141"/>
                <a:gd name="T14" fmla="*/ 244 w 244"/>
                <a:gd name="T15" fmla="*/ 100 h 141"/>
                <a:gd name="T16" fmla="*/ 244 w 244"/>
                <a:gd name="T17" fmla="*/ 97 h 141"/>
                <a:gd name="T18" fmla="*/ 214 w 244"/>
                <a:gd name="T19" fmla="*/ 40 h 141"/>
                <a:gd name="T20" fmla="*/ 170 w 244"/>
                <a:gd name="T21" fmla="*/ 0 h 141"/>
                <a:gd name="T22" fmla="*/ 188 w 244"/>
                <a:gd name="T23" fmla="*/ 67 h 141"/>
                <a:gd name="T24" fmla="*/ 109 w 244"/>
                <a:gd name="T25" fmla="*/ 48 h 141"/>
                <a:gd name="T26" fmla="*/ 53 w 244"/>
                <a:gd name="T27" fmla="*/ 14 h 141"/>
                <a:gd name="T28" fmla="*/ 0 w 244"/>
                <a:gd name="T29" fmla="*/ 14 h 141"/>
                <a:gd name="T30" fmla="*/ 39 w 244"/>
                <a:gd name="T31" fmla="*/ 3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141">
                  <a:moveTo>
                    <a:pt x="39" y="36"/>
                  </a:moveTo>
                  <a:lnTo>
                    <a:pt x="100" y="75"/>
                  </a:lnTo>
                  <a:lnTo>
                    <a:pt x="153" y="141"/>
                  </a:lnTo>
                  <a:lnTo>
                    <a:pt x="183" y="141"/>
                  </a:lnTo>
                  <a:lnTo>
                    <a:pt x="231" y="141"/>
                  </a:lnTo>
                  <a:lnTo>
                    <a:pt x="238" y="125"/>
                  </a:lnTo>
                  <a:lnTo>
                    <a:pt x="243" y="111"/>
                  </a:lnTo>
                  <a:lnTo>
                    <a:pt x="244" y="100"/>
                  </a:lnTo>
                  <a:lnTo>
                    <a:pt x="244" y="97"/>
                  </a:lnTo>
                  <a:lnTo>
                    <a:pt x="214" y="40"/>
                  </a:lnTo>
                  <a:lnTo>
                    <a:pt x="170" y="0"/>
                  </a:lnTo>
                  <a:lnTo>
                    <a:pt x="188" y="67"/>
                  </a:lnTo>
                  <a:lnTo>
                    <a:pt x="109" y="48"/>
                  </a:lnTo>
                  <a:lnTo>
                    <a:pt x="53" y="14"/>
                  </a:lnTo>
                  <a:lnTo>
                    <a:pt x="0" y="14"/>
                  </a:lnTo>
                  <a:lnTo>
                    <a:pt x="39" y="36"/>
                  </a:lnTo>
                  <a:close/>
                </a:path>
              </a:pathLst>
            </a:custGeom>
            <a:solidFill>
              <a:srgbClr val="FF8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340"/>
            <p:cNvSpPr>
              <a:spLocks/>
            </p:cNvSpPr>
            <p:nvPr/>
          </p:nvSpPr>
          <p:spPr bwMode="auto">
            <a:xfrm>
              <a:off x="495301" y="2327275"/>
              <a:ext cx="341313" cy="211137"/>
            </a:xfrm>
            <a:custGeom>
              <a:avLst/>
              <a:gdLst>
                <a:gd name="T0" fmla="*/ 38 w 431"/>
                <a:gd name="T1" fmla="*/ 64 h 266"/>
                <a:gd name="T2" fmla="*/ 109 w 431"/>
                <a:gd name="T3" fmla="*/ 119 h 266"/>
                <a:gd name="T4" fmla="*/ 192 w 431"/>
                <a:gd name="T5" fmla="*/ 124 h 266"/>
                <a:gd name="T6" fmla="*/ 235 w 431"/>
                <a:gd name="T7" fmla="*/ 107 h 266"/>
                <a:gd name="T8" fmla="*/ 257 w 431"/>
                <a:gd name="T9" fmla="*/ 89 h 266"/>
                <a:gd name="T10" fmla="*/ 310 w 431"/>
                <a:gd name="T11" fmla="*/ 107 h 266"/>
                <a:gd name="T12" fmla="*/ 350 w 431"/>
                <a:gd name="T13" fmla="*/ 163 h 266"/>
                <a:gd name="T14" fmla="*/ 389 w 431"/>
                <a:gd name="T15" fmla="*/ 124 h 266"/>
                <a:gd name="T16" fmla="*/ 414 w 431"/>
                <a:gd name="T17" fmla="*/ 85 h 266"/>
                <a:gd name="T18" fmla="*/ 431 w 431"/>
                <a:gd name="T19" fmla="*/ 97 h 266"/>
                <a:gd name="T20" fmla="*/ 431 w 431"/>
                <a:gd name="T21" fmla="*/ 172 h 266"/>
                <a:gd name="T22" fmla="*/ 407 w 431"/>
                <a:gd name="T23" fmla="*/ 266 h 266"/>
                <a:gd name="T24" fmla="*/ 379 w 431"/>
                <a:gd name="T25" fmla="*/ 243 h 266"/>
                <a:gd name="T26" fmla="*/ 328 w 431"/>
                <a:gd name="T27" fmla="*/ 216 h 266"/>
                <a:gd name="T28" fmla="*/ 275 w 431"/>
                <a:gd name="T29" fmla="*/ 188 h 266"/>
                <a:gd name="T30" fmla="*/ 218 w 431"/>
                <a:gd name="T31" fmla="*/ 177 h 266"/>
                <a:gd name="T32" fmla="*/ 135 w 431"/>
                <a:gd name="T33" fmla="*/ 177 h 266"/>
                <a:gd name="T34" fmla="*/ 57 w 431"/>
                <a:gd name="T35" fmla="*/ 150 h 266"/>
                <a:gd name="T36" fmla="*/ 5 w 431"/>
                <a:gd name="T37" fmla="*/ 89 h 266"/>
                <a:gd name="T38" fmla="*/ 0 w 431"/>
                <a:gd name="T39" fmla="*/ 0 h 266"/>
                <a:gd name="T40" fmla="*/ 38 w 431"/>
                <a:gd name="T41" fmla="*/ 6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1" h="266">
                  <a:moveTo>
                    <a:pt x="38" y="64"/>
                  </a:moveTo>
                  <a:lnTo>
                    <a:pt x="109" y="119"/>
                  </a:lnTo>
                  <a:lnTo>
                    <a:pt x="192" y="124"/>
                  </a:lnTo>
                  <a:lnTo>
                    <a:pt x="235" y="107"/>
                  </a:lnTo>
                  <a:lnTo>
                    <a:pt x="257" y="89"/>
                  </a:lnTo>
                  <a:lnTo>
                    <a:pt x="310" y="107"/>
                  </a:lnTo>
                  <a:lnTo>
                    <a:pt x="350" y="163"/>
                  </a:lnTo>
                  <a:lnTo>
                    <a:pt x="389" y="124"/>
                  </a:lnTo>
                  <a:lnTo>
                    <a:pt x="414" y="85"/>
                  </a:lnTo>
                  <a:lnTo>
                    <a:pt x="431" y="97"/>
                  </a:lnTo>
                  <a:lnTo>
                    <a:pt x="431" y="172"/>
                  </a:lnTo>
                  <a:lnTo>
                    <a:pt x="407" y="266"/>
                  </a:lnTo>
                  <a:lnTo>
                    <a:pt x="379" y="243"/>
                  </a:lnTo>
                  <a:lnTo>
                    <a:pt x="328" y="216"/>
                  </a:lnTo>
                  <a:lnTo>
                    <a:pt x="275" y="188"/>
                  </a:lnTo>
                  <a:lnTo>
                    <a:pt x="218" y="177"/>
                  </a:lnTo>
                  <a:lnTo>
                    <a:pt x="135" y="177"/>
                  </a:lnTo>
                  <a:lnTo>
                    <a:pt x="57" y="150"/>
                  </a:lnTo>
                  <a:lnTo>
                    <a:pt x="5" y="89"/>
                  </a:lnTo>
                  <a:lnTo>
                    <a:pt x="0" y="0"/>
                  </a:lnTo>
                  <a:lnTo>
                    <a:pt x="38" y="64"/>
                  </a:lnTo>
                  <a:close/>
                </a:path>
              </a:pathLst>
            </a:custGeom>
            <a:solidFill>
              <a:srgbClr val="EA5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341"/>
            <p:cNvSpPr>
              <a:spLocks/>
            </p:cNvSpPr>
            <p:nvPr/>
          </p:nvSpPr>
          <p:spPr bwMode="auto">
            <a:xfrm>
              <a:off x="774701" y="2195513"/>
              <a:ext cx="73025" cy="282575"/>
            </a:xfrm>
            <a:custGeom>
              <a:avLst/>
              <a:gdLst>
                <a:gd name="T0" fmla="*/ 0 w 92"/>
                <a:gd name="T1" fmla="*/ 5 h 356"/>
                <a:gd name="T2" fmla="*/ 17 w 92"/>
                <a:gd name="T3" fmla="*/ 39 h 356"/>
                <a:gd name="T4" fmla="*/ 32 w 92"/>
                <a:gd name="T5" fmla="*/ 66 h 356"/>
                <a:gd name="T6" fmla="*/ 46 w 92"/>
                <a:gd name="T7" fmla="*/ 92 h 356"/>
                <a:gd name="T8" fmla="*/ 56 w 92"/>
                <a:gd name="T9" fmla="*/ 115 h 356"/>
                <a:gd name="T10" fmla="*/ 63 w 92"/>
                <a:gd name="T11" fmla="*/ 139 h 356"/>
                <a:gd name="T12" fmla="*/ 68 w 92"/>
                <a:gd name="T13" fmla="*/ 165 h 356"/>
                <a:gd name="T14" fmla="*/ 69 w 92"/>
                <a:gd name="T15" fmla="*/ 195 h 356"/>
                <a:gd name="T16" fmla="*/ 66 w 92"/>
                <a:gd name="T17" fmla="*/ 232 h 356"/>
                <a:gd name="T18" fmla="*/ 75 w 92"/>
                <a:gd name="T19" fmla="*/ 356 h 356"/>
                <a:gd name="T20" fmla="*/ 92 w 92"/>
                <a:gd name="T21" fmla="*/ 246 h 356"/>
                <a:gd name="T22" fmla="*/ 92 w 92"/>
                <a:gd name="T23" fmla="*/ 211 h 356"/>
                <a:gd name="T24" fmla="*/ 89 w 92"/>
                <a:gd name="T25" fmla="*/ 179 h 356"/>
                <a:gd name="T26" fmla="*/ 84 w 92"/>
                <a:gd name="T27" fmla="*/ 149 h 356"/>
                <a:gd name="T28" fmla="*/ 78 w 92"/>
                <a:gd name="T29" fmla="*/ 119 h 356"/>
                <a:gd name="T30" fmla="*/ 69 w 92"/>
                <a:gd name="T31" fmla="*/ 90 h 356"/>
                <a:gd name="T32" fmla="*/ 58 w 92"/>
                <a:gd name="T33" fmla="*/ 62 h 356"/>
                <a:gd name="T34" fmla="*/ 44 w 92"/>
                <a:gd name="T35" fmla="*/ 32 h 356"/>
                <a:gd name="T36" fmla="*/ 26 w 92"/>
                <a:gd name="T37" fmla="*/ 0 h 356"/>
                <a:gd name="T38" fmla="*/ 0 w 92"/>
                <a:gd name="T39" fmla="*/ 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356">
                  <a:moveTo>
                    <a:pt x="0" y="5"/>
                  </a:moveTo>
                  <a:lnTo>
                    <a:pt x="17" y="39"/>
                  </a:lnTo>
                  <a:lnTo>
                    <a:pt x="32" y="66"/>
                  </a:lnTo>
                  <a:lnTo>
                    <a:pt x="46" y="92"/>
                  </a:lnTo>
                  <a:lnTo>
                    <a:pt x="56" y="115"/>
                  </a:lnTo>
                  <a:lnTo>
                    <a:pt x="63" y="139"/>
                  </a:lnTo>
                  <a:lnTo>
                    <a:pt x="68" y="165"/>
                  </a:lnTo>
                  <a:lnTo>
                    <a:pt x="69" y="195"/>
                  </a:lnTo>
                  <a:lnTo>
                    <a:pt x="66" y="232"/>
                  </a:lnTo>
                  <a:lnTo>
                    <a:pt x="75" y="356"/>
                  </a:lnTo>
                  <a:lnTo>
                    <a:pt x="92" y="246"/>
                  </a:lnTo>
                  <a:lnTo>
                    <a:pt x="92" y="211"/>
                  </a:lnTo>
                  <a:lnTo>
                    <a:pt x="89" y="179"/>
                  </a:lnTo>
                  <a:lnTo>
                    <a:pt x="84" y="149"/>
                  </a:lnTo>
                  <a:lnTo>
                    <a:pt x="78" y="119"/>
                  </a:lnTo>
                  <a:lnTo>
                    <a:pt x="69" y="90"/>
                  </a:lnTo>
                  <a:lnTo>
                    <a:pt x="58" y="62"/>
                  </a:lnTo>
                  <a:lnTo>
                    <a:pt x="44" y="32"/>
                  </a:lnTo>
                  <a:lnTo>
                    <a:pt x="26" y="0"/>
                  </a:lnTo>
                  <a:lnTo>
                    <a:pt x="0" y="5"/>
                  </a:lnTo>
                  <a:close/>
                </a:path>
              </a:pathLst>
            </a:custGeom>
            <a:solidFill>
              <a:srgbClr val="EA5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82" name="Group 1381"/>
          <p:cNvGrpSpPr/>
          <p:nvPr/>
        </p:nvGrpSpPr>
        <p:grpSpPr>
          <a:xfrm>
            <a:off x="2179498" y="5703117"/>
            <a:ext cx="1213531" cy="1361320"/>
            <a:chOff x="2179498" y="5703117"/>
            <a:chExt cx="1213531" cy="1361320"/>
          </a:xfrm>
        </p:grpSpPr>
        <p:sp>
          <p:nvSpPr>
            <p:cNvPr id="1300" name="Freeform 414"/>
            <p:cNvSpPr>
              <a:spLocks/>
            </p:cNvSpPr>
            <p:nvPr/>
          </p:nvSpPr>
          <p:spPr bwMode="auto">
            <a:xfrm rot="2066694">
              <a:off x="2461097" y="5885809"/>
              <a:ext cx="449262" cy="688975"/>
            </a:xfrm>
            <a:custGeom>
              <a:avLst/>
              <a:gdLst>
                <a:gd name="T0" fmla="*/ 507 w 565"/>
                <a:gd name="T1" fmla="*/ 855 h 869"/>
                <a:gd name="T2" fmla="*/ 443 w 565"/>
                <a:gd name="T3" fmla="*/ 806 h 869"/>
                <a:gd name="T4" fmla="*/ 363 w 565"/>
                <a:gd name="T5" fmla="*/ 782 h 869"/>
                <a:gd name="T6" fmla="*/ 313 w 565"/>
                <a:gd name="T7" fmla="*/ 747 h 869"/>
                <a:gd name="T8" fmla="*/ 290 w 565"/>
                <a:gd name="T9" fmla="*/ 682 h 869"/>
                <a:gd name="T10" fmla="*/ 315 w 565"/>
                <a:gd name="T11" fmla="*/ 583 h 869"/>
                <a:gd name="T12" fmla="*/ 229 w 565"/>
                <a:gd name="T13" fmla="*/ 471 h 869"/>
                <a:gd name="T14" fmla="*/ 30 w 565"/>
                <a:gd name="T15" fmla="*/ 446 h 869"/>
                <a:gd name="T16" fmla="*/ 0 w 565"/>
                <a:gd name="T17" fmla="*/ 314 h 869"/>
                <a:gd name="T18" fmla="*/ 69 w 565"/>
                <a:gd name="T19" fmla="*/ 260 h 869"/>
                <a:gd name="T20" fmla="*/ 83 w 565"/>
                <a:gd name="T21" fmla="*/ 128 h 869"/>
                <a:gd name="T22" fmla="*/ 137 w 565"/>
                <a:gd name="T23" fmla="*/ 9 h 869"/>
                <a:gd name="T24" fmla="*/ 232 w 565"/>
                <a:gd name="T25" fmla="*/ 0 h 869"/>
                <a:gd name="T26" fmla="*/ 272 w 565"/>
                <a:gd name="T27" fmla="*/ 58 h 869"/>
                <a:gd name="T28" fmla="*/ 261 w 565"/>
                <a:gd name="T29" fmla="*/ 125 h 869"/>
                <a:gd name="T30" fmla="*/ 197 w 565"/>
                <a:gd name="T31" fmla="*/ 121 h 869"/>
                <a:gd name="T32" fmla="*/ 223 w 565"/>
                <a:gd name="T33" fmla="*/ 193 h 869"/>
                <a:gd name="T34" fmla="*/ 292 w 565"/>
                <a:gd name="T35" fmla="*/ 186 h 869"/>
                <a:gd name="T36" fmla="*/ 326 w 565"/>
                <a:gd name="T37" fmla="*/ 273 h 869"/>
                <a:gd name="T38" fmla="*/ 298 w 565"/>
                <a:gd name="T39" fmla="*/ 319 h 869"/>
                <a:gd name="T40" fmla="*/ 261 w 565"/>
                <a:gd name="T41" fmla="*/ 342 h 869"/>
                <a:gd name="T42" fmla="*/ 344 w 565"/>
                <a:gd name="T43" fmla="*/ 420 h 869"/>
                <a:gd name="T44" fmla="*/ 376 w 565"/>
                <a:gd name="T45" fmla="*/ 507 h 869"/>
                <a:gd name="T46" fmla="*/ 390 w 565"/>
                <a:gd name="T47" fmla="*/ 591 h 869"/>
                <a:gd name="T48" fmla="*/ 428 w 565"/>
                <a:gd name="T49" fmla="*/ 694 h 869"/>
                <a:gd name="T50" fmla="*/ 565 w 565"/>
                <a:gd name="T51" fmla="*/ 869 h 869"/>
                <a:gd name="T52" fmla="*/ 563 w 565"/>
                <a:gd name="T53" fmla="*/ 867 h 869"/>
                <a:gd name="T54" fmla="*/ 556 w 565"/>
                <a:gd name="T55" fmla="*/ 865 h 869"/>
                <a:gd name="T56" fmla="*/ 546 w 565"/>
                <a:gd name="T57" fmla="*/ 862 h 869"/>
                <a:gd name="T58" fmla="*/ 534 w 565"/>
                <a:gd name="T59" fmla="*/ 858 h 869"/>
                <a:gd name="T60" fmla="*/ 524 w 565"/>
                <a:gd name="T61" fmla="*/ 856 h 869"/>
                <a:gd name="T62" fmla="*/ 515 w 565"/>
                <a:gd name="T63" fmla="*/ 854 h 869"/>
                <a:gd name="T64" fmla="*/ 508 w 565"/>
                <a:gd name="T65" fmla="*/ 854 h 869"/>
                <a:gd name="T66" fmla="*/ 507 w 565"/>
                <a:gd name="T67" fmla="*/ 855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5" h="869">
                  <a:moveTo>
                    <a:pt x="507" y="855"/>
                  </a:moveTo>
                  <a:lnTo>
                    <a:pt x="443" y="806"/>
                  </a:lnTo>
                  <a:lnTo>
                    <a:pt x="363" y="782"/>
                  </a:lnTo>
                  <a:lnTo>
                    <a:pt x="313" y="747"/>
                  </a:lnTo>
                  <a:lnTo>
                    <a:pt x="290" y="682"/>
                  </a:lnTo>
                  <a:lnTo>
                    <a:pt x="315" y="583"/>
                  </a:lnTo>
                  <a:lnTo>
                    <a:pt x="229" y="471"/>
                  </a:lnTo>
                  <a:lnTo>
                    <a:pt x="30" y="446"/>
                  </a:lnTo>
                  <a:lnTo>
                    <a:pt x="0" y="314"/>
                  </a:lnTo>
                  <a:lnTo>
                    <a:pt x="69" y="260"/>
                  </a:lnTo>
                  <a:lnTo>
                    <a:pt x="83" y="128"/>
                  </a:lnTo>
                  <a:lnTo>
                    <a:pt x="137" y="9"/>
                  </a:lnTo>
                  <a:lnTo>
                    <a:pt x="232" y="0"/>
                  </a:lnTo>
                  <a:lnTo>
                    <a:pt x="272" y="58"/>
                  </a:lnTo>
                  <a:lnTo>
                    <a:pt x="261" y="125"/>
                  </a:lnTo>
                  <a:lnTo>
                    <a:pt x="197" y="121"/>
                  </a:lnTo>
                  <a:lnTo>
                    <a:pt x="223" y="193"/>
                  </a:lnTo>
                  <a:lnTo>
                    <a:pt x="292" y="186"/>
                  </a:lnTo>
                  <a:lnTo>
                    <a:pt x="326" y="273"/>
                  </a:lnTo>
                  <a:lnTo>
                    <a:pt x="298" y="319"/>
                  </a:lnTo>
                  <a:lnTo>
                    <a:pt x="261" y="342"/>
                  </a:lnTo>
                  <a:lnTo>
                    <a:pt x="344" y="420"/>
                  </a:lnTo>
                  <a:lnTo>
                    <a:pt x="376" y="507"/>
                  </a:lnTo>
                  <a:lnTo>
                    <a:pt x="390" y="591"/>
                  </a:lnTo>
                  <a:lnTo>
                    <a:pt x="428" y="694"/>
                  </a:lnTo>
                  <a:lnTo>
                    <a:pt x="565" y="869"/>
                  </a:lnTo>
                  <a:lnTo>
                    <a:pt x="563" y="867"/>
                  </a:lnTo>
                  <a:lnTo>
                    <a:pt x="556" y="865"/>
                  </a:lnTo>
                  <a:lnTo>
                    <a:pt x="546" y="862"/>
                  </a:lnTo>
                  <a:lnTo>
                    <a:pt x="534" y="858"/>
                  </a:lnTo>
                  <a:lnTo>
                    <a:pt x="524" y="856"/>
                  </a:lnTo>
                  <a:lnTo>
                    <a:pt x="515" y="854"/>
                  </a:lnTo>
                  <a:lnTo>
                    <a:pt x="508" y="854"/>
                  </a:lnTo>
                  <a:lnTo>
                    <a:pt x="507" y="855"/>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416"/>
            <p:cNvSpPr>
              <a:spLocks/>
            </p:cNvSpPr>
            <p:nvPr/>
          </p:nvSpPr>
          <p:spPr bwMode="auto">
            <a:xfrm rot="2066694">
              <a:off x="2768328" y="5877968"/>
              <a:ext cx="139700" cy="790575"/>
            </a:xfrm>
            <a:custGeom>
              <a:avLst/>
              <a:gdLst>
                <a:gd name="T0" fmla="*/ 148 w 177"/>
                <a:gd name="T1" fmla="*/ 914 h 996"/>
                <a:gd name="T2" fmla="*/ 97 w 177"/>
                <a:gd name="T3" fmla="*/ 823 h 996"/>
                <a:gd name="T4" fmla="*/ 72 w 177"/>
                <a:gd name="T5" fmla="*/ 712 h 996"/>
                <a:gd name="T6" fmla="*/ 58 w 177"/>
                <a:gd name="T7" fmla="*/ 552 h 996"/>
                <a:gd name="T8" fmla="*/ 20 w 177"/>
                <a:gd name="T9" fmla="*/ 343 h 996"/>
                <a:gd name="T10" fmla="*/ 51 w 177"/>
                <a:gd name="T11" fmla="*/ 0 h 996"/>
                <a:gd name="T12" fmla="*/ 0 w 177"/>
                <a:gd name="T13" fmla="*/ 138 h 996"/>
                <a:gd name="T14" fmla="*/ 2 w 177"/>
                <a:gd name="T15" fmla="*/ 355 h 996"/>
                <a:gd name="T16" fmla="*/ 12 w 177"/>
                <a:gd name="T17" fmla="*/ 460 h 996"/>
                <a:gd name="T18" fmla="*/ 51 w 177"/>
                <a:gd name="T19" fmla="*/ 703 h 996"/>
                <a:gd name="T20" fmla="*/ 67 w 177"/>
                <a:gd name="T21" fmla="*/ 806 h 996"/>
                <a:gd name="T22" fmla="*/ 172 w 177"/>
                <a:gd name="T23" fmla="*/ 996 h 996"/>
                <a:gd name="T24" fmla="*/ 177 w 177"/>
                <a:gd name="T25" fmla="*/ 960 h 996"/>
                <a:gd name="T26" fmla="*/ 172 w 177"/>
                <a:gd name="T27" fmla="*/ 955 h 996"/>
                <a:gd name="T28" fmla="*/ 161 w 177"/>
                <a:gd name="T29" fmla="*/ 944 h 996"/>
                <a:gd name="T30" fmla="*/ 150 w 177"/>
                <a:gd name="T31" fmla="*/ 929 h 996"/>
                <a:gd name="T32" fmla="*/ 148 w 177"/>
                <a:gd name="T33" fmla="*/ 914 h 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7" h="996">
                  <a:moveTo>
                    <a:pt x="148" y="914"/>
                  </a:moveTo>
                  <a:lnTo>
                    <a:pt x="97" y="823"/>
                  </a:lnTo>
                  <a:lnTo>
                    <a:pt x="72" y="712"/>
                  </a:lnTo>
                  <a:lnTo>
                    <a:pt x="58" y="552"/>
                  </a:lnTo>
                  <a:lnTo>
                    <a:pt x="20" y="343"/>
                  </a:lnTo>
                  <a:lnTo>
                    <a:pt x="51" y="0"/>
                  </a:lnTo>
                  <a:lnTo>
                    <a:pt x="0" y="138"/>
                  </a:lnTo>
                  <a:lnTo>
                    <a:pt x="2" y="355"/>
                  </a:lnTo>
                  <a:lnTo>
                    <a:pt x="12" y="460"/>
                  </a:lnTo>
                  <a:lnTo>
                    <a:pt x="51" y="703"/>
                  </a:lnTo>
                  <a:lnTo>
                    <a:pt x="67" y="806"/>
                  </a:lnTo>
                  <a:lnTo>
                    <a:pt x="172" y="996"/>
                  </a:lnTo>
                  <a:lnTo>
                    <a:pt x="177" y="960"/>
                  </a:lnTo>
                  <a:lnTo>
                    <a:pt x="172" y="955"/>
                  </a:lnTo>
                  <a:lnTo>
                    <a:pt x="161" y="944"/>
                  </a:lnTo>
                  <a:lnTo>
                    <a:pt x="150" y="929"/>
                  </a:lnTo>
                  <a:lnTo>
                    <a:pt x="148" y="914"/>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418"/>
            <p:cNvSpPr>
              <a:spLocks/>
            </p:cNvSpPr>
            <p:nvPr/>
          </p:nvSpPr>
          <p:spPr bwMode="auto">
            <a:xfrm rot="2066694">
              <a:off x="2734530" y="5753573"/>
              <a:ext cx="209550" cy="935038"/>
            </a:xfrm>
            <a:custGeom>
              <a:avLst/>
              <a:gdLst>
                <a:gd name="T0" fmla="*/ 198 w 264"/>
                <a:gd name="T1" fmla="*/ 1178 h 1178"/>
                <a:gd name="T2" fmla="*/ 264 w 264"/>
                <a:gd name="T3" fmla="*/ 1137 h 1178"/>
                <a:gd name="T4" fmla="*/ 264 w 264"/>
                <a:gd name="T5" fmla="*/ 992 h 1178"/>
                <a:gd name="T6" fmla="*/ 234 w 264"/>
                <a:gd name="T7" fmla="*/ 770 h 1178"/>
                <a:gd name="T8" fmla="*/ 182 w 264"/>
                <a:gd name="T9" fmla="*/ 581 h 1178"/>
                <a:gd name="T10" fmla="*/ 193 w 264"/>
                <a:gd name="T11" fmla="*/ 240 h 1178"/>
                <a:gd name="T12" fmla="*/ 233 w 264"/>
                <a:gd name="T13" fmla="*/ 66 h 1178"/>
                <a:gd name="T14" fmla="*/ 249 w 264"/>
                <a:gd name="T15" fmla="*/ 0 h 1178"/>
                <a:gd name="T16" fmla="*/ 151 w 264"/>
                <a:gd name="T17" fmla="*/ 87 h 1178"/>
                <a:gd name="T18" fmla="*/ 34 w 264"/>
                <a:gd name="T19" fmla="*/ 112 h 1178"/>
                <a:gd name="T20" fmla="*/ 15 w 264"/>
                <a:gd name="T21" fmla="*/ 182 h 1178"/>
                <a:gd name="T22" fmla="*/ 34 w 264"/>
                <a:gd name="T23" fmla="*/ 283 h 1178"/>
                <a:gd name="T24" fmla="*/ 61 w 264"/>
                <a:gd name="T25" fmla="*/ 354 h 1178"/>
                <a:gd name="T26" fmla="*/ 91 w 264"/>
                <a:gd name="T27" fmla="*/ 289 h 1178"/>
                <a:gd name="T28" fmla="*/ 109 w 264"/>
                <a:gd name="T29" fmla="*/ 337 h 1178"/>
                <a:gd name="T30" fmla="*/ 76 w 264"/>
                <a:gd name="T31" fmla="*/ 394 h 1178"/>
                <a:gd name="T32" fmla="*/ 31 w 264"/>
                <a:gd name="T33" fmla="*/ 393 h 1178"/>
                <a:gd name="T34" fmla="*/ 0 w 264"/>
                <a:gd name="T35" fmla="*/ 504 h 1178"/>
                <a:gd name="T36" fmla="*/ 33 w 264"/>
                <a:gd name="T37" fmla="*/ 618 h 1178"/>
                <a:gd name="T38" fmla="*/ 81 w 264"/>
                <a:gd name="T39" fmla="*/ 645 h 1178"/>
                <a:gd name="T40" fmla="*/ 135 w 264"/>
                <a:gd name="T41" fmla="*/ 598 h 1178"/>
                <a:gd name="T42" fmla="*/ 155 w 264"/>
                <a:gd name="T43" fmla="*/ 654 h 1178"/>
                <a:gd name="T44" fmla="*/ 137 w 264"/>
                <a:gd name="T45" fmla="*/ 662 h 1178"/>
                <a:gd name="T46" fmla="*/ 117 w 264"/>
                <a:gd name="T47" fmla="*/ 669 h 1178"/>
                <a:gd name="T48" fmla="*/ 97 w 264"/>
                <a:gd name="T49" fmla="*/ 674 h 1178"/>
                <a:gd name="T50" fmla="*/ 76 w 264"/>
                <a:gd name="T51" fmla="*/ 677 h 1178"/>
                <a:gd name="T52" fmla="*/ 59 w 264"/>
                <a:gd name="T53" fmla="*/ 680 h 1178"/>
                <a:gd name="T54" fmla="*/ 44 w 264"/>
                <a:gd name="T55" fmla="*/ 681 h 1178"/>
                <a:gd name="T56" fmla="*/ 34 w 264"/>
                <a:gd name="T57" fmla="*/ 682 h 1178"/>
                <a:gd name="T58" fmla="*/ 31 w 264"/>
                <a:gd name="T59" fmla="*/ 682 h 1178"/>
                <a:gd name="T60" fmla="*/ 38 w 264"/>
                <a:gd name="T61" fmla="*/ 725 h 1178"/>
                <a:gd name="T62" fmla="*/ 78 w 264"/>
                <a:gd name="T63" fmla="*/ 808 h 1178"/>
                <a:gd name="T64" fmla="*/ 173 w 264"/>
                <a:gd name="T65" fmla="*/ 774 h 1178"/>
                <a:gd name="T66" fmla="*/ 204 w 264"/>
                <a:gd name="T67" fmla="*/ 806 h 1178"/>
                <a:gd name="T68" fmla="*/ 221 w 264"/>
                <a:gd name="T69" fmla="*/ 854 h 1178"/>
                <a:gd name="T70" fmla="*/ 128 w 264"/>
                <a:gd name="T71" fmla="*/ 843 h 1178"/>
                <a:gd name="T72" fmla="*/ 92 w 264"/>
                <a:gd name="T73" fmla="*/ 893 h 1178"/>
                <a:gd name="T74" fmla="*/ 173 w 264"/>
                <a:gd name="T75" fmla="*/ 917 h 1178"/>
                <a:gd name="T76" fmla="*/ 210 w 264"/>
                <a:gd name="T77" fmla="*/ 966 h 1178"/>
                <a:gd name="T78" fmla="*/ 244 w 264"/>
                <a:gd name="T79" fmla="*/ 1108 h 1178"/>
                <a:gd name="T80" fmla="*/ 243 w 264"/>
                <a:gd name="T81" fmla="*/ 1111 h 1178"/>
                <a:gd name="T82" fmla="*/ 238 w 264"/>
                <a:gd name="T83" fmla="*/ 1118 h 1178"/>
                <a:gd name="T84" fmla="*/ 231 w 264"/>
                <a:gd name="T85" fmla="*/ 1130 h 1178"/>
                <a:gd name="T86" fmla="*/ 225 w 264"/>
                <a:gd name="T87" fmla="*/ 1143 h 1178"/>
                <a:gd name="T88" fmla="*/ 217 w 264"/>
                <a:gd name="T89" fmla="*/ 1155 h 1178"/>
                <a:gd name="T90" fmla="*/ 208 w 264"/>
                <a:gd name="T91" fmla="*/ 1167 h 1178"/>
                <a:gd name="T92" fmla="*/ 203 w 264"/>
                <a:gd name="T93" fmla="*/ 1175 h 1178"/>
                <a:gd name="T94" fmla="*/ 198 w 264"/>
                <a:gd name="T95" fmla="*/ 1178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4" h="1178">
                  <a:moveTo>
                    <a:pt x="198" y="1178"/>
                  </a:moveTo>
                  <a:lnTo>
                    <a:pt x="264" y="1137"/>
                  </a:lnTo>
                  <a:lnTo>
                    <a:pt x="264" y="992"/>
                  </a:lnTo>
                  <a:lnTo>
                    <a:pt x="234" y="770"/>
                  </a:lnTo>
                  <a:lnTo>
                    <a:pt x="182" y="581"/>
                  </a:lnTo>
                  <a:lnTo>
                    <a:pt x="193" y="240"/>
                  </a:lnTo>
                  <a:lnTo>
                    <a:pt x="233" y="66"/>
                  </a:lnTo>
                  <a:lnTo>
                    <a:pt x="249" y="0"/>
                  </a:lnTo>
                  <a:lnTo>
                    <a:pt x="151" y="87"/>
                  </a:lnTo>
                  <a:lnTo>
                    <a:pt x="34" y="112"/>
                  </a:lnTo>
                  <a:lnTo>
                    <a:pt x="15" y="182"/>
                  </a:lnTo>
                  <a:lnTo>
                    <a:pt x="34" y="283"/>
                  </a:lnTo>
                  <a:lnTo>
                    <a:pt x="61" y="354"/>
                  </a:lnTo>
                  <a:lnTo>
                    <a:pt x="91" y="289"/>
                  </a:lnTo>
                  <a:lnTo>
                    <a:pt x="109" y="337"/>
                  </a:lnTo>
                  <a:lnTo>
                    <a:pt x="76" y="394"/>
                  </a:lnTo>
                  <a:lnTo>
                    <a:pt x="31" y="393"/>
                  </a:lnTo>
                  <a:lnTo>
                    <a:pt x="0" y="504"/>
                  </a:lnTo>
                  <a:lnTo>
                    <a:pt x="33" y="618"/>
                  </a:lnTo>
                  <a:lnTo>
                    <a:pt x="81" y="645"/>
                  </a:lnTo>
                  <a:lnTo>
                    <a:pt x="135" y="598"/>
                  </a:lnTo>
                  <a:lnTo>
                    <a:pt x="155" y="654"/>
                  </a:lnTo>
                  <a:lnTo>
                    <a:pt x="137" y="662"/>
                  </a:lnTo>
                  <a:lnTo>
                    <a:pt x="117" y="669"/>
                  </a:lnTo>
                  <a:lnTo>
                    <a:pt x="97" y="674"/>
                  </a:lnTo>
                  <a:lnTo>
                    <a:pt x="76" y="677"/>
                  </a:lnTo>
                  <a:lnTo>
                    <a:pt x="59" y="680"/>
                  </a:lnTo>
                  <a:lnTo>
                    <a:pt x="44" y="681"/>
                  </a:lnTo>
                  <a:lnTo>
                    <a:pt x="34" y="682"/>
                  </a:lnTo>
                  <a:lnTo>
                    <a:pt x="31" y="682"/>
                  </a:lnTo>
                  <a:lnTo>
                    <a:pt x="38" y="725"/>
                  </a:lnTo>
                  <a:lnTo>
                    <a:pt x="78" y="808"/>
                  </a:lnTo>
                  <a:lnTo>
                    <a:pt x="173" y="774"/>
                  </a:lnTo>
                  <a:lnTo>
                    <a:pt x="204" y="806"/>
                  </a:lnTo>
                  <a:lnTo>
                    <a:pt x="221" y="854"/>
                  </a:lnTo>
                  <a:lnTo>
                    <a:pt x="128" y="843"/>
                  </a:lnTo>
                  <a:lnTo>
                    <a:pt x="92" y="893"/>
                  </a:lnTo>
                  <a:lnTo>
                    <a:pt x="173" y="917"/>
                  </a:lnTo>
                  <a:lnTo>
                    <a:pt x="210" y="966"/>
                  </a:lnTo>
                  <a:lnTo>
                    <a:pt x="244" y="1108"/>
                  </a:lnTo>
                  <a:lnTo>
                    <a:pt x="243" y="1111"/>
                  </a:lnTo>
                  <a:lnTo>
                    <a:pt x="238" y="1118"/>
                  </a:lnTo>
                  <a:lnTo>
                    <a:pt x="231" y="1130"/>
                  </a:lnTo>
                  <a:lnTo>
                    <a:pt x="225" y="1143"/>
                  </a:lnTo>
                  <a:lnTo>
                    <a:pt x="217" y="1155"/>
                  </a:lnTo>
                  <a:lnTo>
                    <a:pt x="208" y="1167"/>
                  </a:lnTo>
                  <a:lnTo>
                    <a:pt x="203" y="1175"/>
                  </a:lnTo>
                  <a:lnTo>
                    <a:pt x="198" y="1178"/>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420"/>
            <p:cNvSpPr>
              <a:spLocks/>
            </p:cNvSpPr>
            <p:nvPr/>
          </p:nvSpPr>
          <p:spPr bwMode="auto">
            <a:xfrm rot="2066694">
              <a:off x="2179498" y="5831142"/>
              <a:ext cx="742950" cy="700088"/>
            </a:xfrm>
            <a:custGeom>
              <a:avLst/>
              <a:gdLst>
                <a:gd name="T0" fmla="*/ 902 w 937"/>
                <a:gd name="T1" fmla="*/ 882 h 882"/>
                <a:gd name="T2" fmla="*/ 726 w 937"/>
                <a:gd name="T3" fmla="*/ 650 h 882"/>
                <a:gd name="T4" fmla="*/ 567 w 937"/>
                <a:gd name="T5" fmla="*/ 610 h 882"/>
                <a:gd name="T6" fmla="*/ 406 w 937"/>
                <a:gd name="T7" fmla="*/ 588 h 882"/>
                <a:gd name="T8" fmla="*/ 326 w 937"/>
                <a:gd name="T9" fmla="*/ 565 h 882"/>
                <a:gd name="T10" fmla="*/ 284 w 937"/>
                <a:gd name="T11" fmla="*/ 499 h 882"/>
                <a:gd name="T12" fmla="*/ 333 w 937"/>
                <a:gd name="T13" fmla="*/ 463 h 882"/>
                <a:gd name="T14" fmla="*/ 392 w 937"/>
                <a:gd name="T15" fmla="*/ 477 h 882"/>
                <a:gd name="T16" fmla="*/ 372 w 937"/>
                <a:gd name="T17" fmla="*/ 422 h 882"/>
                <a:gd name="T18" fmla="*/ 295 w 937"/>
                <a:gd name="T19" fmla="*/ 432 h 882"/>
                <a:gd name="T20" fmla="*/ 240 w 937"/>
                <a:gd name="T21" fmla="*/ 453 h 882"/>
                <a:gd name="T22" fmla="*/ 180 w 937"/>
                <a:gd name="T23" fmla="*/ 413 h 882"/>
                <a:gd name="T24" fmla="*/ 144 w 937"/>
                <a:gd name="T25" fmla="*/ 317 h 882"/>
                <a:gd name="T26" fmla="*/ 172 w 937"/>
                <a:gd name="T27" fmla="*/ 271 h 882"/>
                <a:gd name="T28" fmla="*/ 223 w 937"/>
                <a:gd name="T29" fmla="*/ 287 h 882"/>
                <a:gd name="T30" fmla="*/ 223 w 937"/>
                <a:gd name="T31" fmla="*/ 270 h 882"/>
                <a:gd name="T32" fmla="*/ 218 w 937"/>
                <a:gd name="T33" fmla="*/ 255 h 882"/>
                <a:gd name="T34" fmla="*/ 209 w 937"/>
                <a:gd name="T35" fmla="*/ 241 h 882"/>
                <a:gd name="T36" fmla="*/ 198 w 937"/>
                <a:gd name="T37" fmla="*/ 230 h 882"/>
                <a:gd name="T38" fmla="*/ 187 w 937"/>
                <a:gd name="T39" fmla="*/ 220 h 882"/>
                <a:gd name="T40" fmla="*/ 177 w 937"/>
                <a:gd name="T41" fmla="*/ 215 h 882"/>
                <a:gd name="T42" fmla="*/ 168 w 937"/>
                <a:gd name="T43" fmla="*/ 210 h 882"/>
                <a:gd name="T44" fmla="*/ 166 w 937"/>
                <a:gd name="T45" fmla="*/ 209 h 882"/>
                <a:gd name="T46" fmla="*/ 118 w 937"/>
                <a:gd name="T47" fmla="*/ 200 h 882"/>
                <a:gd name="T48" fmla="*/ 42 w 937"/>
                <a:gd name="T49" fmla="*/ 139 h 882"/>
                <a:gd name="T50" fmla="*/ 0 w 937"/>
                <a:gd name="T51" fmla="*/ 27 h 882"/>
                <a:gd name="T52" fmla="*/ 71 w 937"/>
                <a:gd name="T53" fmla="*/ 0 h 882"/>
                <a:gd name="T54" fmla="*/ 128 w 937"/>
                <a:gd name="T55" fmla="*/ 34 h 882"/>
                <a:gd name="T56" fmla="*/ 218 w 937"/>
                <a:gd name="T57" fmla="*/ 81 h 882"/>
                <a:gd name="T58" fmla="*/ 318 w 937"/>
                <a:gd name="T59" fmla="*/ 207 h 882"/>
                <a:gd name="T60" fmla="*/ 368 w 937"/>
                <a:gd name="T61" fmla="*/ 242 h 882"/>
                <a:gd name="T62" fmla="*/ 365 w 937"/>
                <a:gd name="T63" fmla="*/ 307 h 882"/>
                <a:gd name="T64" fmla="*/ 399 w 937"/>
                <a:gd name="T65" fmla="*/ 376 h 882"/>
                <a:gd name="T66" fmla="*/ 458 w 937"/>
                <a:gd name="T67" fmla="*/ 390 h 882"/>
                <a:gd name="T68" fmla="*/ 499 w 937"/>
                <a:gd name="T69" fmla="*/ 429 h 882"/>
                <a:gd name="T70" fmla="*/ 499 w 937"/>
                <a:gd name="T71" fmla="*/ 499 h 882"/>
                <a:gd name="T72" fmla="*/ 597 w 937"/>
                <a:gd name="T73" fmla="*/ 544 h 882"/>
                <a:gd name="T74" fmla="*/ 757 w 937"/>
                <a:gd name="T75" fmla="*/ 638 h 882"/>
                <a:gd name="T76" fmla="*/ 937 w 937"/>
                <a:gd name="T77" fmla="*/ 879 h 882"/>
                <a:gd name="T78" fmla="*/ 902 w 937"/>
                <a:gd name="T79" fmla="*/ 882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37" h="882">
                  <a:moveTo>
                    <a:pt x="902" y="882"/>
                  </a:moveTo>
                  <a:lnTo>
                    <a:pt x="726" y="650"/>
                  </a:lnTo>
                  <a:lnTo>
                    <a:pt x="567" y="610"/>
                  </a:lnTo>
                  <a:lnTo>
                    <a:pt x="406" y="588"/>
                  </a:lnTo>
                  <a:lnTo>
                    <a:pt x="326" y="565"/>
                  </a:lnTo>
                  <a:lnTo>
                    <a:pt x="284" y="499"/>
                  </a:lnTo>
                  <a:lnTo>
                    <a:pt x="333" y="463"/>
                  </a:lnTo>
                  <a:lnTo>
                    <a:pt x="392" y="477"/>
                  </a:lnTo>
                  <a:lnTo>
                    <a:pt x="372" y="422"/>
                  </a:lnTo>
                  <a:lnTo>
                    <a:pt x="295" y="432"/>
                  </a:lnTo>
                  <a:lnTo>
                    <a:pt x="240" y="453"/>
                  </a:lnTo>
                  <a:lnTo>
                    <a:pt x="180" y="413"/>
                  </a:lnTo>
                  <a:lnTo>
                    <a:pt x="144" y="317"/>
                  </a:lnTo>
                  <a:lnTo>
                    <a:pt x="172" y="271"/>
                  </a:lnTo>
                  <a:lnTo>
                    <a:pt x="223" y="287"/>
                  </a:lnTo>
                  <a:lnTo>
                    <a:pt x="223" y="270"/>
                  </a:lnTo>
                  <a:lnTo>
                    <a:pt x="218" y="255"/>
                  </a:lnTo>
                  <a:lnTo>
                    <a:pt x="209" y="241"/>
                  </a:lnTo>
                  <a:lnTo>
                    <a:pt x="198" y="230"/>
                  </a:lnTo>
                  <a:lnTo>
                    <a:pt x="187" y="220"/>
                  </a:lnTo>
                  <a:lnTo>
                    <a:pt x="177" y="215"/>
                  </a:lnTo>
                  <a:lnTo>
                    <a:pt x="168" y="210"/>
                  </a:lnTo>
                  <a:lnTo>
                    <a:pt x="166" y="209"/>
                  </a:lnTo>
                  <a:lnTo>
                    <a:pt x="118" y="200"/>
                  </a:lnTo>
                  <a:lnTo>
                    <a:pt x="42" y="139"/>
                  </a:lnTo>
                  <a:lnTo>
                    <a:pt x="0" y="27"/>
                  </a:lnTo>
                  <a:lnTo>
                    <a:pt x="71" y="0"/>
                  </a:lnTo>
                  <a:lnTo>
                    <a:pt x="128" y="34"/>
                  </a:lnTo>
                  <a:lnTo>
                    <a:pt x="218" y="81"/>
                  </a:lnTo>
                  <a:lnTo>
                    <a:pt x="318" y="207"/>
                  </a:lnTo>
                  <a:lnTo>
                    <a:pt x="368" y="242"/>
                  </a:lnTo>
                  <a:lnTo>
                    <a:pt x="365" y="307"/>
                  </a:lnTo>
                  <a:lnTo>
                    <a:pt x="399" y="376"/>
                  </a:lnTo>
                  <a:lnTo>
                    <a:pt x="458" y="390"/>
                  </a:lnTo>
                  <a:lnTo>
                    <a:pt x="499" y="429"/>
                  </a:lnTo>
                  <a:lnTo>
                    <a:pt x="499" y="499"/>
                  </a:lnTo>
                  <a:lnTo>
                    <a:pt x="597" y="544"/>
                  </a:lnTo>
                  <a:lnTo>
                    <a:pt x="757" y="638"/>
                  </a:lnTo>
                  <a:lnTo>
                    <a:pt x="937" y="879"/>
                  </a:lnTo>
                  <a:lnTo>
                    <a:pt x="902" y="882"/>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422"/>
            <p:cNvSpPr>
              <a:spLocks/>
            </p:cNvSpPr>
            <p:nvPr/>
          </p:nvSpPr>
          <p:spPr bwMode="auto">
            <a:xfrm rot="2066694">
              <a:off x="2409478" y="5719915"/>
              <a:ext cx="550862" cy="944563"/>
            </a:xfrm>
            <a:custGeom>
              <a:avLst/>
              <a:gdLst>
                <a:gd name="T0" fmla="*/ 670 w 693"/>
                <a:gd name="T1" fmla="*/ 1054 h 1190"/>
                <a:gd name="T2" fmla="*/ 577 w 693"/>
                <a:gd name="T3" fmla="*/ 998 h 1190"/>
                <a:gd name="T4" fmla="*/ 429 w 693"/>
                <a:gd name="T5" fmla="*/ 819 h 1190"/>
                <a:gd name="T6" fmla="*/ 450 w 693"/>
                <a:gd name="T7" fmla="*/ 729 h 1190"/>
                <a:gd name="T8" fmla="*/ 424 w 693"/>
                <a:gd name="T9" fmla="*/ 659 h 1190"/>
                <a:gd name="T10" fmla="*/ 372 w 693"/>
                <a:gd name="T11" fmla="*/ 570 h 1190"/>
                <a:gd name="T12" fmla="*/ 321 w 693"/>
                <a:gd name="T13" fmla="*/ 579 h 1190"/>
                <a:gd name="T14" fmla="*/ 361 w 693"/>
                <a:gd name="T15" fmla="*/ 663 h 1190"/>
                <a:gd name="T16" fmla="*/ 292 w 693"/>
                <a:gd name="T17" fmla="*/ 599 h 1190"/>
                <a:gd name="T18" fmla="*/ 306 w 693"/>
                <a:gd name="T19" fmla="*/ 540 h 1190"/>
                <a:gd name="T20" fmla="*/ 364 w 693"/>
                <a:gd name="T21" fmla="*/ 500 h 1190"/>
                <a:gd name="T22" fmla="*/ 348 w 693"/>
                <a:gd name="T23" fmla="*/ 434 h 1190"/>
                <a:gd name="T24" fmla="*/ 313 w 693"/>
                <a:gd name="T25" fmla="*/ 365 h 1190"/>
                <a:gd name="T26" fmla="*/ 260 w 693"/>
                <a:gd name="T27" fmla="*/ 368 h 1190"/>
                <a:gd name="T28" fmla="*/ 234 w 693"/>
                <a:gd name="T29" fmla="*/ 440 h 1190"/>
                <a:gd name="T30" fmla="*/ 192 w 693"/>
                <a:gd name="T31" fmla="*/ 402 h 1190"/>
                <a:gd name="T32" fmla="*/ 220 w 693"/>
                <a:gd name="T33" fmla="*/ 355 h 1190"/>
                <a:gd name="T34" fmla="*/ 314 w 693"/>
                <a:gd name="T35" fmla="*/ 320 h 1190"/>
                <a:gd name="T36" fmla="*/ 317 w 693"/>
                <a:gd name="T37" fmla="*/ 228 h 1190"/>
                <a:gd name="T38" fmla="*/ 294 w 693"/>
                <a:gd name="T39" fmla="*/ 165 h 1190"/>
                <a:gd name="T40" fmla="*/ 220 w 693"/>
                <a:gd name="T41" fmla="*/ 138 h 1190"/>
                <a:gd name="T42" fmla="*/ 105 w 693"/>
                <a:gd name="T43" fmla="*/ 0 h 1190"/>
                <a:gd name="T44" fmla="*/ 1 w 693"/>
                <a:gd name="T45" fmla="*/ 100 h 1190"/>
                <a:gd name="T46" fmla="*/ 0 w 693"/>
                <a:gd name="T47" fmla="*/ 220 h 1190"/>
                <a:gd name="T48" fmla="*/ 33 w 693"/>
                <a:gd name="T49" fmla="*/ 308 h 1190"/>
                <a:gd name="T50" fmla="*/ 71 w 693"/>
                <a:gd name="T51" fmla="*/ 411 h 1190"/>
                <a:gd name="T52" fmla="*/ 131 w 693"/>
                <a:gd name="T53" fmla="*/ 407 h 1190"/>
                <a:gd name="T54" fmla="*/ 182 w 693"/>
                <a:gd name="T55" fmla="*/ 469 h 1190"/>
                <a:gd name="T56" fmla="*/ 133 w 693"/>
                <a:gd name="T57" fmla="*/ 460 h 1190"/>
                <a:gd name="T58" fmla="*/ 148 w 693"/>
                <a:gd name="T59" fmla="*/ 526 h 1190"/>
                <a:gd name="T60" fmla="*/ 177 w 693"/>
                <a:gd name="T61" fmla="*/ 578 h 1190"/>
                <a:gd name="T62" fmla="*/ 250 w 693"/>
                <a:gd name="T63" fmla="*/ 579 h 1190"/>
                <a:gd name="T64" fmla="*/ 276 w 693"/>
                <a:gd name="T65" fmla="*/ 651 h 1190"/>
                <a:gd name="T66" fmla="*/ 207 w 693"/>
                <a:gd name="T67" fmla="*/ 658 h 1190"/>
                <a:gd name="T68" fmla="*/ 237 w 693"/>
                <a:gd name="T69" fmla="*/ 736 h 1190"/>
                <a:gd name="T70" fmla="*/ 298 w 693"/>
                <a:gd name="T71" fmla="*/ 804 h 1190"/>
                <a:gd name="T72" fmla="*/ 379 w 693"/>
                <a:gd name="T73" fmla="*/ 828 h 1190"/>
                <a:gd name="T74" fmla="*/ 434 w 693"/>
                <a:gd name="T75" fmla="*/ 880 h 1190"/>
                <a:gd name="T76" fmla="*/ 523 w 693"/>
                <a:gd name="T77" fmla="*/ 973 h 1190"/>
                <a:gd name="T78" fmla="*/ 612 w 693"/>
                <a:gd name="T79" fmla="*/ 1066 h 1190"/>
                <a:gd name="T80" fmla="*/ 693 w 693"/>
                <a:gd name="T81" fmla="*/ 1190 h 1190"/>
                <a:gd name="T82" fmla="*/ 670 w 693"/>
                <a:gd name="T83" fmla="*/ 1054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3" h="1190">
                  <a:moveTo>
                    <a:pt x="670" y="1054"/>
                  </a:moveTo>
                  <a:lnTo>
                    <a:pt x="577" y="998"/>
                  </a:lnTo>
                  <a:lnTo>
                    <a:pt x="429" y="819"/>
                  </a:lnTo>
                  <a:lnTo>
                    <a:pt x="450" y="729"/>
                  </a:lnTo>
                  <a:lnTo>
                    <a:pt x="424" y="659"/>
                  </a:lnTo>
                  <a:lnTo>
                    <a:pt x="372" y="570"/>
                  </a:lnTo>
                  <a:lnTo>
                    <a:pt x="321" y="579"/>
                  </a:lnTo>
                  <a:lnTo>
                    <a:pt x="361" y="663"/>
                  </a:lnTo>
                  <a:lnTo>
                    <a:pt x="292" y="599"/>
                  </a:lnTo>
                  <a:lnTo>
                    <a:pt x="306" y="540"/>
                  </a:lnTo>
                  <a:lnTo>
                    <a:pt x="364" y="500"/>
                  </a:lnTo>
                  <a:lnTo>
                    <a:pt x="348" y="434"/>
                  </a:lnTo>
                  <a:lnTo>
                    <a:pt x="313" y="365"/>
                  </a:lnTo>
                  <a:lnTo>
                    <a:pt x="260" y="368"/>
                  </a:lnTo>
                  <a:lnTo>
                    <a:pt x="234" y="440"/>
                  </a:lnTo>
                  <a:lnTo>
                    <a:pt x="192" y="402"/>
                  </a:lnTo>
                  <a:lnTo>
                    <a:pt x="220" y="355"/>
                  </a:lnTo>
                  <a:lnTo>
                    <a:pt x="314" y="320"/>
                  </a:lnTo>
                  <a:lnTo>
                    <a:pt x="317" y="228"/>
                  </a:lnTo>
                  <a:lnTo>
                    <a:pt x="294" y="165"/>
                  </a:lnTo>
                  <a:lnTo>
                    <a:pt x="220" y="138"/>
                  </a:lnTo>
                  <a:lnTo>
                    <a:pt x="105" y="0"/>
                  </a:lnTo>
                  <a:lnTo>
                    <a:pt x="1" y="100"/>
                  </a:lnTo>
                  <a:lnTo>
                    <a:pt x="0" y="220"/>
                  </a:lnTo>
                  <a:lnTo>
                    <a:pt x="33" y="308"/>
                  </a:lnTo>
                  <a:lnTo>
                    <a:pt x="71" y="411"/>
                  </a:lnTo>
                  <a:lnTo>
                    <a:pt x="131" y="407"/>
                  </a:lnTo>
                  <a:lnTo>
                    <a:pt x="182" y="469"/>
                  </a:lnTo>
                  <a:lnTo>
                    <a:pt x="133" y="460"/>
                  </a:lnTo>
                  <a:lnTo>
                    <a:pt x="148" y="526"/>
                  </a:lnTo>
                  <a:lnTo>
                    <a:pt x="177" y="578"/>
                  </a:lnTo>
                  <a:lnTo>
                    <a:pt x="250" y="579"/>
                  </a:lnTo>
                  <a:lnTo>
                    <a:pt x="276" y="651"/>
                  </a:lnTo>
                  <a:lnTo>
                    <a:pt x="207" y="658"/>
                  </a:lnTo>
                  <a:lnTo>
                    <a:pt x="237" y="736"/>
                  </a:lnTo>
                  <a:lnTo>
                    <a:pt x="298" y="804"/>
                  </a:lnTo>
                  <a:lnTo>
                    <a:pt x="379" y="828"/>
                  </a:lnTo>
                  <a:lnTo>
                    <a:pt x="434" y="880"/>
                  </a:lnTo>
                  <a:lnTo>
                    <a:pt x="523" y="973"/>
                  </a:lnTo>
                  <a:lnTo>
                    <a:pt x="612" y="1066"/>
                  </a:lnTo>
                  <a:lnTo>
                    <a:pt x="693" y="1190"/>
                  </a:lnTo>
                  <a:lnTo>
                    <a:pt x="670" y="1054"/>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Freeform 424"/>
            <p:cNvSpPr>
              <a:spLocks/>
            </p:cNvSpPr>
            <p:nvPr/>
          </p:nvSpPr>
          <p:spPr bwMode="auto">
            <a:xfrm rot="2066694">
              <a:off x="2876267" y="5808445"/>
              <a:ext cx="130175" cy="774700"/>
            </a:xfrm>
            <a:custGeom>
              <a:avLst/>
              <a:gdLst>
                <a:gd name="T0" fmla="*/ 112 w 166"/>
                <a:gd name="T1" fmla="*/ 69 h 975"/>
                <a:gd name="T2" fmla="*/ 116 w 166"/>
                <a:gd name="T3" fmla="*/ 176 h 975"/>
                <a:gd name="T4" fmla="*/ 146 w 166"/>
                <a:gd name="T5" fmla="*/ 256 h 975"/>
                <a:gd name="T6" fmla="*/ 133 w 166"/>
                <a:gd name="T7" fmla="*/ 315 h 975"/>
                <a:gd name="T8" fmla="*/ 56 w 166"/>
                <a:gd name="T9" fmla="*/ 307 h 975"/>
                <a:gd name="T10" fmla="*/ 43 w 166"/>
                <a:gd name="T11" fmla="*/ 412 h 975"/>
                <a:gd name="T12" fmla="*/ 112 w 166"/>
                <a:gd name="T13" fmla="*/ 477 h 975"/>
                <a:gd name="T14" fmla="*/ 119 w 166"/>
                <a:gd name="T15" fmla="*/ 546 h 975"/>
                <a:gd name="T16" fmla="*/ 70 w 166"/>
                <a:gd name="T17" fmla="*/ 582 h 975"/>
                <a:gd name="T18" fmla="*/ 70 w 166"/>
                <a:gd name="T19" fmla="*/ 655 h 975"/>
                <a:gd name="T20" fmla="*/ 136 w 166"/>
                <a:gd name="T21" fmla="*/ 711 h 975"/>
                <a:gd name="T22" fmla="*/ 166 w 166"/>
                <a:gd name="T23" fmla="*/ 791 h 975"/>
                <a:gd name="T24" fmla="*/ 131 w 166"/>
                <a:gd name="T25" fmla="*/ 866 h 975"/>
                <a:gd name="T26" fmla="*/ 127 w 166"/>
                <a:gd name="T27" fmla="*/ 975 h 975"/>
                <a:gd name="T28" fmla="*/ 51 w 166"/>
                <a:gd name="T29" fmla="*/ 653 h 975"/>
                <a:gd name="T30" fmla="*/ 0 w 166"/>
                <a:gd name="T31" fmla="*/ 419 h 975"/>
                <a:gd name="T32" fmla="*/ 46 w 166"/>
                <a:gd name="T33" fmla="*/ 158 h 975"/>
                <a:gd name="T34" fmla="*/ 105 w 166"/>
                <a:gd name="T35" fmla="*/ 0 h 975"/>
                <a:gd name="T36" fmla="*/ 112 w 166"/>
                <a:gd name="T37" fmla="*/ 69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975">
                  <a:moveTo>
                    <a:pt x="112" y="69"/>
                  </a:moveTo>
                  <a:lnTo>
                    <a:pt x="116" y="176"/>
                  </a:lnTo>
                  <a:lnTo>
                    <a:pt x="146" y="256"/>
                  </a:lnTo>
                  <a:lnTo>
                    <a:pt x="133" y="315"/>
                  </a:lnTo>
                  <a:lnTo>
                    <a:pt x="56" y="307"/>
                  </a:lnTo>
                  <a:lnTo>
                    <a:pt x="43" y="412"/>
                  </a:lnTo>
                  <a:lnTo>
                    <a:pt x="112" y="477"/>
                  </a:lnTo>
                  <a:lnTo>
                    <a:pt x="119" y="546"/>
                  </a:lnTo>
                  <a:lnTo>
                    <a:pt x="70" y="582"/>
                  </a:lnTo>
                  <a:lnTo>
                    <a:pt x="70" y="655"/>
                  </a:lnTo>
                  <a:lnTo>
                    <a:pt x="136" y="711"/>
                  </a:lnTo>
                  <a:lnTo>
                    <a:pt x="166" y="791"/>
                  </a:lnTo>
                  <a:lnTo>
                    <a:pt x="131" y="866"/>
                  </a:lnTo>
                  <a:lnTo>
                    <a:pt x="127" y="975"/>
                  </a:lnTo>
                  <a:lnTo>
                    <a:pt x="51" y="653"/>
                  </a:lnTo>
                  <a:lnTo>
                    <a:pt x="0" y="419"/>
                  </a:lnTo>
                  <a:lnTo>
                    <a:pt x="46" y="158"/>
                  </a:lnTo>
                  <a:lnTo>
                    <a:pt x="105" y="0"/>
                  </a:lnTo>
                  <a:lnTo>
                    <a:pt x="112" y="69"/>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426"/>
            <p:cNvSpPr>
              <a:spLocks/>
            </p:cNvSpPr>
            <p:nvPr/>
          </p:nvSpPr>
          <p:spPr bwMode="auto">
            <a:xfrm rot="2066694">
              <a:off x="2493006" y="6667998"/>
              <a:ext cx="357187" cy="333375"/>
            </a:xfrm>
            <a:custGeom>
              <a:avLst/>
              <a:gdLst>
                <a:gd name="T0" fmla="*/ 87 w 450"/>
                <a:gd name="T1" fmla="*/ 30 h 420"/>
                <a:gd name="T2" fmla="*/ 113 w 450"/>
                <a:gd name="T3" fmla="*/ 14 h 420"/>
                <a:gd name="T4" fmla="*/ 138 w 450"/>
                <a:gd name="T5" fmla="*/ 4 h 420"/>
                <a:gd name="T6" fmla="*/ 162 w 450"/>
                <a:gd name="T7" fmla="*/ 0 h 420"/>
                <a:gd name="T8" fmla="*/ 185 w 450"/>
                <a:gd name="T9" fmla="*/ 2 h 420"/>
                <a:gd name="T10" fmla="*/ 206 w 450"/>
                <a:gd name="T11" fmla="*/ 10 h 420"/>
                <a:gd name="T12" fmla="*/ 226 w 450"/>
                <a:gd name="T13" fmla="*/ 24 h 420"/>
                <a:gd name="T14" fmla="*/ 245 w 450"/>
                <a:gd name="T15" fmla="*/ 45 h 420"/>
                <a:gd name="T16" fmla="*/ 262 w 450"/>
                <a:gd name="T17" fmla="*/ 71 h 420"/>
                <a:gd name="T18" fmla="*/ 273 w 450"/>
                <a:gd name="T19" fmla="*/ 110 h 420"/>
                <a:gd name="T20" fmla="*/ 276 w 450"/>
                <a:gd name="T21" fmla="*/ 141 h 420"/>
                <a:gd name="T22" fmla="*/ 269 w 450"/>
                <a:gd name="T23" fmla="*/ 172 h 420"/>
                <a:gd name="T24" fmla="*/ 256 w 450"/>
                <a:gd name="T25" fmla="*/ 212 h 420"/>
                <a:gd name="T26" fmla="*/ 269 w 450"/>
                <a:gd name="T27" fmla="*/ 233 h 420"/>
                <a:gd name="T28" fmla="*/ 361 w 450"/>
                <a:gd name="T29" fmla="*/ 301 h 420"/>
                <a:gd name="T30" fmla="*/ 416 w 450"/>
                <a:gd name="T31" fmla="*/ 353 h 420"/>
                <a:gd name="T32" fmla="*/ 450 w 450"/>
                <a:gd name="T33" fmla="*/ 420 h 420"/>
                <a:gd name="T34" fmla="*/ 370 w 450"/>
                <a:gd name="T35" fmla="*/ 326 h 420"/>
                <a:gd name="T36" fmla="*/ 367 w 450"/>
                <a:gd name="T37" fmla="*/ 324 h 420"/>
                <a:gd name="T38" fmla="*/ 360 w 450"/>
                <a:gd name="T39" fmla="*/ 321 h 420"/>
                <a:gd name="T40" fmla="*/ 348 w 450"/>
                <a:gd name="T41" fmla="*/ 316 h 420"/>
                <a:gd name="T42" fmla="*/ 335 w 450"/>
                <a:gd name="T43" fmla="*/ 311 h 420"/>
                <a:gd name="T44" fmla="*/ 321 w 450"/>
                <a:gd name="T45" fmla="*/ 304 h 420"/>
                <a:gd name="T46" fmla="*/ 307 w 450"/>
                <a:gd name="T47" fmla="*/ 297 h 420"/>
                <a:gd name="T48" fmla="*/ 295 w 450"/>
                <a:gd name="T49" fmla="*/ 289 h 420"/>
                <a:gd name="T50" fmla="*/ 287 w 450"/>
                <a:gd name="T51" fmla="*/ 281 h 420"/>
                <a:gd name="T52" fmla="*/ 280 w 450"/>
                <a:gd name="T53" fmla="*/ 273 h 420"/>
                <a:gd name="T54" fmla="*/ 271 w 450"/>
                <a:gd name="T55" fmla="*/ 265 h 420"/>
                <a:gd name="T56" fmla="*/ 262 w 450"/>
                <a:gd name="T57" fmla="*/ 257 h 420"/>
                <a:gd name="T58" fmla="*/ 252 w 450"/>
                <a:gd name="T59" fmla="*/ 250 h 420"/>
                <a:gd name="T60" fmla="*/ 244 w 450"/>
                <a:gd name="T61" fmla="*/ 244 h 420"/>
                <a:gd name="T62" fmla="*/ 237 w 450"/>
                <a:gd name="T63" fmla="*/ 239 h 420"/>
                <a:gd name="T64" fmla="*/ 232 w 450"/>
                <a:gd name="T65" fmla="*/ 236 h 420"/>
                <a:gd name="T66" fmla="*/ 230 w 450"/>
                <a:gd name="T67" fmla="*/ 235 h 420"/>
                <a:gd name="T68" fmla="*/ 216 w 450"/>
                <a:gd name="T69" fmla="*/ 239 h 420"/>
                <a:gd name="T70" fmla="*/ 203 w 450"/>
                <a:gd name="T71" fmla="*/ 243 h 420"/>
                <a:gd name="T72" fmla="*/ 191 w 450"/>
                <a:gd name="T73" fmla="*/ 247 h 420"/>
                <a:gd name="T74" fmla="*/ 178 w 450"/>
                <a:gd name="T75" fmla="*/ 251 h 420"/>
                <a:gd name="T76" fmla="*/ 166 w 450"/>
                <a:gd name="T77" fmla="*/ 254 h 420"/>
                <a:gd name="T78" fmla="*/ 155 w 450"/>
                <a:gd name="T79" fmla="*/ 257 h 420"/>
                <a:gd name="T80" fmla="*/ 143 w 450"/>
                <a:gd name="T81" fmla="*/ 259 h 420"/>
                <a:gd name="T82" fmla="*/ 133 w 450"/>
                <a:gd name="T83" fmla="*/ 260 h 420"/>
                <a:gd name="T84" fmla="*/ 123 w 450"/>
                <a:gd name="T85" fmla="*/ 260 h 420"/>
                <a:gd name="T86" fmla="*/ 111 w 450"/>
                <a:gd name="T87" fmla="*/ 260 h 420"/>
                <a:gd name="T88" fmla="*/ 101 w 450"/>
                <a:gd name="T89" fmla="*/ 258 h 420"/>
                <a:gd name="T90" fmla="*/ 90 w 450"/>
                <a:gd name="T91" fmla="*/ 255 h 420"/>
                <a:gd name="T92" fmla="*/ 79 w 450"/>
                <a:gd name="T93" fmla="*/ 251 h 420"/>
                <a:gd name="T94" fmla="*/ 68 w 450"/>
                <a:gd name="T95" fmla="*/ 245 h 420"/>
                <a:gd name="T96" fmla="*/ 57 w 450"/>
                <a:gd name="T97" fmla="*/ 237 h 420"/>
                <a:gd name="T98" fmla="*/ 45 w 450"/>
                <a:gd name="T99" fmla="*/ 228 h 420"/>
                <a:gd name="T100" fmla="*/ 28 w 450"/>
                <a:gd name="T101" fmla="*/ 209 h 420"/>
                <a:gd name="T102" fmla="*/ 14 w 450"/>
                <a:gd name="T103" fmla="*/ 192 h 420"/>
                <a:gd name="T104" fmla="*/ 5 w 450"/>
                <a:gd name="T105" fmla="*/ 172 h 420"/>
                <a:gd name="T106" fmla="*/ 0 w 450"/>
                <a:gd name="T107" fmla="*/ 154 h 420"/>
                <a:gd name="T108" fmla="*/ 0 w 450"/>
                <a:gd name="T109" fmla="*/ 133 h 420"/>
                <a:gd name="T110" fmla="*/ 6 w 450"/>
                <a:gd name="T111" fmla="*/ 111 h 420"/>
                <a:gd name="T112" fmla="*/ 17 w 450"/>
                <a:gd name="T113" fmla="*/ 88 h 420"/>
                <a:gd name="T114" fmla="*/ 33 w 450"/>
                <a:gd name="T115" fmla="*/ 63 h 420"/>
                <a:gd name="T116" fmla="*/ 64 w 450"/>
                <a:gd name="T117" fmla="*/ 44 h 420"/>
                <a:gd name="T118" fmla="*/ 87 w 450"/>
                <a:gd name="T119" fmla="*/ 3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20">
                  <a:moveTo>
                    <a:pt x="87" y="30"/>
                  </a:moveTo>
                  <a:lnTo>
                    <a:pt x="113" y="14"/>
                  </a:lnTo>
                  <a:lnTo>
                    <a:pt x="138" y="4"/>
                  </a:lnTo>
                  <a:lnTo>
                    <a:pt x="162" y="0"/>
                  </a:lnTo>
                  <a:lnTo>
                    <a:pt x="185" y="2"/>
                  </a:lnTo>
                  <a:lnTo>
                    <a:pt x="206" y="10"/>
                  </a:lnTo>
                  <a:lnTo>
                    <a:pt x="226" y="24"/>
                  </a:lnTo>
                  <a:lnTo>
                    <a:pt x="245" y="45"/>
                  </a:lnTo>
                  <a:lnTo>
                    <a:pt x="262" y="71"/>
                  </a:lnTo>
                  <a:lnTo>
                    <a:pt x="273" y="110"/>
                  </a:lnTo>
                  <a:lnTo>
                    <a:pt x="276" y="141"/>
                  </a:lnTo>
                  <a:lnTo>
                    <a:pt x="269" y="172"/>
                  </a:lnTo>
                  <a:lnTo>
                    <a:pt x="256" y="212"/>
                  </a:lnTo>
                  <a:lnTo>
                    <a:pt x="269" y="233"/>
                  </a:lnTo>
                  <a:lnTo>
                    <a:pt x="361" y="301"/>
                  </a:lnTo>
                  <a:lnTo>
                    <a:pt x="416" y="353"/>
                  </a:lnTo>
                  <a:lnTo>
                    <a:pt x="450" y="420"/>
                  </a:lnTo>
                  <a:lnTo>
                    <a:pt x="370" y="326"/>
                  </a:lnTo>
                  <a:lnTo>
                    <a:pt x="367" y="324"/>
                  </a:lnTo>
                  <a:lnTo>
                    <a:pt x="360" y="321"/>
                  </a:lnTo>
                  <a:lnTo>
                    <a:pt x="348" y="316"/>
                  </a:lnTo>
                  <a:lnTo>
                    <a:pt x="335" y="311"/>
                  </a:lnTo>
                  <a:lnTo>
                    <a:pt x="321" y="304"/>
                  </a:lnTo>
                  <a:lnTo>
                    <a:pt x="307" y="297"/>
                  </a:lnTo>
                  <a:lnTo>
                    <a:pt x="295" y="289"/>
                  </a:lnTo>
                  <a:lnTo>
                    <a:pt x="287" y="281"/>
                  </a:lnTo>
                  <a:lnTo>
                    <a:pt x="280" y="273"/>
                  </a:lnTo>
                  <a:lnTo>
                    <a:pt x="271" y="265"/>
                  </a:lnTo>
                  <a:lnTo>
                    <a:pt x="262" y="257"/>
                  </a:lnTo>
                  <a:lnTo>
                    <a:pt x="252" y="250"/>
                  </a:lnTo>
                  <a:lnTo>
                    <a:pt x="244" y="244"/>
                  </a:lnTo>
                  <a:lnTo>
                    <a:pt x="237" y="239"/>
                  </a:lnTo>
                  <a:lnTo>
                    <a:pt x="232" y="236"/>
                  </a:lnTo>
                  <a:lnTo>
                    <a:pt x="230" y="235"/>
                  </a:lnTo>
                  <a:lnTo>
                    <a:pt x="216" y="239"/>
                  </a:lnTo>
                  <a:lnTo>
                    <a:pt x="203" y="243"/>
                  </a:lnTo>
                  <a:lnTo>
                    <a:pt x="191" y="247"/>
                  </a:lnTo>
                  <a:lnTo>
                    <a:pt x="178" y="251"/>
                  </a:lnTo>
                  <a:lnTo>
                    <a:pt x="166" y="254"/>
                  </a:lnTo>
                  <a:lnTo>
                    <a:pt x="155" y="257"/>
                  </a:lnTo>
                  <a:lnTo>
                    <a:pt x="143" y="259"/>
                  </a:lnTo>
                  <a:lnTo>
                    <a:pt x="133" y="260"/>
                  </a:lnTo>
                  <a:lnTo>
                    <a:pt x="123" y="260"/>
                  </a:lnTo>
                  <a:lnTo>
                    <a:pt x="111" y="260"/>
                  </a:lnTo>
                  <a:lnTo>
                    <a:pt x="101" y="258"/>
                  </a:lnTo>
                  <a:lnTo>
                    <a:pt x="90" y="255"/>
                  </a:lnTo>
                  <a:lnTo>
                    <a:pt x="79" y="251"/>
                  </a:lnTo>
                  <a:lnTo>
                    <a:pt x="68" y="245"/>
                  </a:lnTo>
                  <a:lnTo>
                    <a:pt x="57" y="237"/>
                  </a:lnTo>
                  <a:lnTo>
                    <a:pt x="45" y="228"/>
                  </a:lnTo>
                  <a:lnTo>
                    <a:pt x="28" y="209"/>
                  </a:lnTo>
                  <a:lnTo>
                    <a:pt x="14" y="192"/>
                  </a:lnTo>
                  <a:lnTo>
                    <a:pt x="5" y="172"/>
                  </a:lnTo>
                  <a:lnTo>
                    <a:pt x="0" y="154"/>
                  </a:lnTo>
                  <a:lnTo>
                    <a:pt x="0" y="133"/>
                  </a:lnTo>
                  <a:lnTo>
                    <a:pt x="6" y="111"/>
                  </a:lnTo>
                  <a:lnTo>
                    <a:pt x="17" y="88"/>
                  </a:lnTo>
                  <a:lnTo>
                    <a:pt x="33" y="63"/>
                  </a:lnTo>
                  <a:lnTo>
                    <a:pt x="64" y="44"/>
                  </a:lnTo>
                  <a:lnTo>
                    <a:pt x="87" y="3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428"/>
            <p:cNvSpPr>
              <a:spLocks/>
            </p:cNvSpPr>
            <p:nvPr/>
          </p:nvSpPr>
          <p:spPr bwMode="auto">
            <a:xfrm rot="2066694">
              <a:off x="2549760" y="6657288"/>
              <a:ext cx="198437" cy="179388"/>
            </a:xfrm>
            <a:custGeom>
              <a:avLst/>
              <a:gdLst>
                <a:gd name="T0" fmla="*/ 85 w 250"/>
                <a:gd name="T1" fmla="*/ 16 h 225"/>
                <a:gd name="T2" fmla="*/ 120 w 250"/>
                <a:gd name="T3" fmla="*/ 5 h 225"/>
                <a:gd name="T4" fmla="*/ 149 w 250"/>
                <a:gd name="T5" fmla="*/ 1 h 225"/>
                <a:gd name="T6" fmla="*/ 173 w 250"/>
                <a:gd name="T7" fmla="*/ 0 h 225"/>
                <a:gd name="T8" fmla="*/ 193 w 250"/>
                <a:gd name="T9" fmla="*/ 5 h 225"/>
                <a:gd name="T10" fmla="*/ 210 w 250"/>
                <a:gd name="T11" fmla="*/ 19 h 225"/>
                <a:gd name="T12" fmla="*/ 225 w 250"/>
                <a:gd name="T13" fmla="*/ 40 h 225"/>
                <a:gd name="T14" fmla="*/ 237 w 250"/>
                <a:gd name="T15" fmla="*/ 71 h 225"/>
                <a:gd name="T16" fmla="*/ 250 w 250"/>
                <a:gd name="T17" fmla="*/ 111 h 225"/>
                <a:gd name="T18" fmla="*/ 242 w 250"/>
                <a:gd name="T19" fmla="*/ 142 h 225"/>
                <a:gd name="T20" fmla="*/ 231 w 250"/>
                <a:gd name="T21" fmla="*/ 168 h 225"/>
                <a:gd name="T22" fmla="*/ 217 w 250"/>
                <a:gd name="T23" fmla="*/ 187 h 225"/>
                <a:gd name="T24" fmla="*/ 198 w 250"/>
                <a:gd name="T25" fmla="*/ 201 h 225"/>
                <a:gd name="T26" fmla="*/ 178 w 250"/>
                <a:gd name="T27" fmla="*/ 213 h 225"/>
                <a:gd name="T28" fmla="*/ 153 w 250"/>
                <a:gd name="T29" fmla="*/ 220 h 225"/>
                <a:gd name="T30" fmla="*/ 127 w 250"/>
                <a:gd name="T31" fmla="*/ 223 h 225"/>
                <a:gd name="T32" fmla="*/ 97 w 250"/>
                <a:gd name="T33" fmla="*/ 225 h 225"/>
                <a:gd name="T34" fmla="*/ 65 w 250"/>
                <a:gd name="T35" fmla="*/ 206 h 225"/>
                <a:gd name="T36" fmla="*/ 39 w 250"/>
                <a:gd name="T37" fmla="*/ 187 h 225"/>
                <a:gd name="T38" fmla="*/ 19 w 250"/>
                <a:gd name="T39" fmla="*/ 169 h 225"/>
                <a:gd name="T40" fmla="*/ 6 w 250"/>
                <a:gd name="T41" fmla="*/ 149 h 225"/>
                <a:gd name="T42" fmla="*/ 0 w 250"/>
                <a:gd name="T43" fmla="*/ 127 h 225"/>
                <a:gd name="T44" fmla="*/ 2 w 250"/>
                <a:gd name="T45" fmla="*/ 103 h 225"/>
                <a:gd name="T46" fmla="*/ 15 w 250"/>
                <a:gd name="T47" fmla="*/ 74 h 225"/>
                <a:gd name="T48" fmla="*/ 38 w 250"/>
                <a:gd name="T49" fmla="*/ 42 h 225"/>
                <a:gd name="T50" fmla="*/ 40 w 250"/>
                <a:gd name="T51" fmla="*/ 41 h 225"/>
                <a:gd name="T52" fmla="*/ 46 w 250"/>
                <a:gd name="T53" fmla="*/ 38 h 225"/>
                <a:gd name="T54" fmla="*/ 54 w 250"/>
                <a:gd name="T55" fmla="*/ 33 h 225"/>
                <a:gd name="T56" fmla="*/ 62 w 250"/>
                <a:gd name="T57" fmla="*/ 27 h 225"/>
                <a:gd name="T58" fmla="*/ 72 w 250"/>
                <a:gd name="T59" fmla="*/ 23 h 225"/>
                <a:gd name="T60" fmla="*/ 78 w 250"/>
                <a:gd name="T61" fmla="*/ 18 h 225"/>
                <a:gd name="T62" fmla="*/ 84 w 250"/>
                <a:gd name="T63" fmla="*/ 16 h 225"/>
                <a:gd name="T64" fmla="*/ 85 w 250"/>
                <a:gd name="T65" fmla="*/ 1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0" h="225">
                  <a:moveTo>
                    <a:pt x="85" y="16"/>
                  </a:moveTo>
                  <a:lnTo>
                    <a:pt x="120" y="5"/>
                  </a:lnTo>
                  <a:lnTo>
                    <a:pt x="149" y="1"/>
                  </a:lnTo>
                  <a:lnTo>
                    <a:pt x="173" y="0"/>
                  </a:lnTo>
                  <a:lnTo>
                    <a:pt x="193" y="5"/>
                  </a:lnTo>
                  <a:lnTo>
                    <a:pt x="210" y="19"/>
                  </a:lnTo>
                  <a:lnTo>
                    <a:pt x="225" y="40"/>
                  </a:lnTo>
                  <a:lnTo>
                    <a:pt x="237" y="71"/>
                  </a:lnTo>
                  <a:lnTo>
                    <a:pt x="250" y="111"/>
                  </a:lnTo>
                  <a:lnTo>
                    <a:pt x="242" y="142"/>
                  </a:lnTo>
                  <a:lnTo>
                    <a:pt x="231" y="168"/>
                  </a:lnTo>
                  <a:lnTo>
                    <a:pt x="217" y="187"/>
                  </a:lnTo>
                  <a:lnTo>
                    <a:pt x="198" y="201"/>
                  </a:lnTo>
                  <a:lnTo>
                    <a:pt x="178" y="213"/>
                  </a:lnTo>
                  <a:lnTo>
                    <a:pt x="153" y="220"/>
                  </a:lnTo>
                  <a:lnTo>
                    <a:pt x="127" y="223"/>
                  </a:lnTo>
                  <a:lnTo>
                    <a:pt x="97" y="225"/>
                  </a:lnTo>
                  <a:lnTo>
                    <a:pt x="65" y="206"/>
                  </a:lnTo>
                  <a:lnTo>
                    <a:pt x="39" y="187"/>
                  </a:lnTo>
                  <a:lnTo>
                    <a:pt x="19" y="169"/>
                  </a:lnTo>
                  <a:lnTo>
                    <a:pt x="6" y="149"/>
                  </a:lnTo>
                  <a:lnTo>
                    <a:pt x="0" y="127"/>
                  </a:lnTo>
                  <a:lnTo>
                    <a:pt x="2" y="103"/>
                  </a:lnTo>
                  <a:lnTo>
                    <a:pt x="15" y="74"/>
                  </a:lnTo>
                  <a:lnTo>
                    <a:pt x="38" y="42"/>
                  </a:lnTo>
                  <a:lnTo>
                    <a:pt x="40" y="41"/>
                  </a:lnTo>
                  <a:lnTo>
                    <a:pt x="46" y="38"/>
                  </a:lnTo>
                  <a:lnTo>
                    <a:pt x="54" y="33"/>
                  </a:lnTo>
                  <a:lnTo>
                    <a:pt x="62" y="27"/>
                  </a:lnTo>
                  <a:lnTo>
                    <a:pt x="72" y="23"/>
                  </a:lnTo>
                  <a:lnTo>
                    <a:pt x="78" y="18"/>
                  </a:lnTo>
                  <a:lnTo>
                    <a:pt x="84" y="16"/>
                  </a:lnTo>
                  <a:lnTo>
                    <a:pt x="85" y="16"/>
                  </a:lnTo>
                  <a:close/>
                </a:path>
              </a:pathLst>
            </a:custGeom>
            <a:solidFill>
              <a:srgbClr val="B50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430"/>
            <p:cNvSpPr>
              <a:spLocks/>
            </p:cNvSpPr>
            <p:nvPr/>
          </p:nvSpPr>
          <p:spPr bwMode="auto">
            <a:xfrm rot="2066694">
              <a:off x="2552822" y="6688018"/>
              <a:ext cx="180975" cy="142875"/>
            </a:xfrm>
            <a:custGeom>
              <a:avLst/>
              <a:gdLst>
                <a:gd name="T0" fmla="*/ 15 w 227"/>
                <a:gd name="T1" fmla="*/ 28 h 180"/>
                <a:gd name="T2" fmla="*/ 4 w 227"/>
                <a:gd name="T3" fmla="*/ 49 h 180"/>
                <a:gd name="T4" fmla="*/ 0 w 227"/>
                <a:gd name="T5" fmla="*/ 71 h 180"/>
                <a:gd name="T6" fmla="*/ 2 w 227"/>
                <a:gd name="T7" fmla="*/ 92 h 180"/>
                <a:gd name="T8" fmla="*/ 10 w 227"/>
                <a:gd name="T9" fmla="*/ 114 h 180"/>
                <a:gd name="T10" fmla="*/ 24 w 227"/>
                <a:gd name="T11" fmla="*/ 134 h 180"/>
                <a:gd name="T12" fmla="*/ 44 w 227"/>
                <a:gd name="T13" fmla="*/ 151 h 180"/>
                <a:gd name="T14" fmla="*/ 69 w 227"/>
                <a:gd name="T15" fmla="*/ 167 h 180"/>
                <a:gd name="T16" fmla="*/ 98 w 227"/>
                <a:gd name="T17" fmla="*/ 180 h 180"/>
                <a:gd name="T18" fmla="*/ 168 w 227"/>
                <a:gd name="T19" fmla="*/ 161 h 180"/>
                <a:gd name="T20" fmla="*/ 203 w 227"/>
                <a:gd name="T21" fmla="*/ 140 h 180"/>
                <a:gd name="T22" fmla="*/ 227 w 227"/>
                <a:gd name="T23" fmla="*/ 108 h 180"/>
                <a:gd name="T24" fmla="*/ 214 w 227"/>
                <a:gd name="T25" fmla="*/ 75 h 180"/>
                <a:gd name="T26" fmla="*/ 199 w 227"/>
                <a:gd name="T27" fmla="*/ 93 h 180"/>
                <a:gd name="T28" fmla="*/ 186 w 227"/>
                <a:gd name="T29" fmla="*/ 106 h 180"/>
                <a:gd name="T30" fmla="*/ 174 w 227"/>
                <a:gd name="T31" fmla="*/ 113 h 180"/>
                <a:gd name="T32" fmla="*/ 163 w 227"/>
                <a:gd name="T33" fmla="*/ 115 h 180"/>
                <a:gd name="T34" fmla="*/ 151 w 227"/>
                <a:gd name="T35" fmla="*/ 112 h 180"/>
                <a:gd name="T36" fmla="*/ 139 w 227"/>
                <a:gd name="T37" fmla="*/ 104 h 180"/>
                <a:gd name="T38" fmla="*/ 126 w 227"/>
                <a:gd name="T39" fmla="*/ 91 h 180"/>
                <a:gd name="T40" fmla="*/ 111 w 227"/>
                <a:gd name="T41" fmla="*/ 72 h 180"/>
                <a:gd name="T42" fmla="*/ 112 w 227"/>
                <a:gd name="T43" fmla="*/ 45 h 180"/>
                <a:gd name="T44" fmla="*/ 110 w 227"/>
                <a:gd name="T45" fmla="*/ 24 h 180"/>
                <a:gd name="T46" fmla="*/ 103 w 227"/>
                <a:gd name="T47" fmla="*/ 9 h 180"/>
                <a:gd name="T48" fmla="*/ 92 w 227"/>
                <a:gd name="T49" fmla="*/ 1 h 180"/>
                <a:gd name="T50" fmla="*/ 78 w 227"/>
                <a:gd name="T51" fmla="*/ 0 h 180"/>
                <a:gd name="T52" fmla="*/ 60 w 227"/>
                <a:gd name="T53" fmla="*/ 3 h 180"/>
                <a:gd name="T54" fmla="*/ 39 w 227"/>
                <a:gd name="T55" fmla="*/ 13 h 180"/>
                <a:gd name="T56" fmla="*/ 15 w 227"/>
                <a:gd name="T57" fmla="*/ 2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 h="180">
                  <a:moveTo>
                    <a:pt x="15" y="28"/>
                  </a:moveTo>
                  <a:lnTo>
                    <a:pt x="4" y="49"/>
                  </a:lnTo>
                  <a:lnTo>
                    <a:pt x="0" y="71"/>
                  </a:lnTo>
                  <a:lnTo>
                    <a:pt x="2" y="92"/>
                  </a:lnTo>
                  <a:lnTo>
                    <a:pt x="10" y="114"/>
                  </a:lnTo>
                  <a:lnTo>
                    <a:pt x="24" y="134"/>
                  </a:lnTo>
                  <a:lnTo>
                    <a:pt x="44" y="151"/>
                  </a:lnTo>
                  <a:lnTo>
                    <a:pt x="69" y="167"/>
                  </a:lnTo>
                  <a:lnTo>
                    <a:pt x="98" y="180"/>
                  </a:lnTo>
                  <a:lnTo>
                    <a:pt x="168" y="161"/>
                  </a:lnTo>
                  <a:lnTo>
                    <a:pt x="203" y="140"/>
                  </a:lnTo>
                  <a:lnTo>
                    <a:pt x="227" y="108"/>
                  </a:lnTo>
                  <a:lnTo>
                    <a:pt x="214" y="75"/>
                  </a:lnTo>
                  <a:lnTo>
                    <a:pt x="199" y="93"/>
                  </a:lnTo>
                  <a:lnTo>
                    <a:pt x="186" y="106"/>
                  </a:lnTo>
                  <a:lnTo>
                    <a:pt x="174" y="113"/>
                  </a:lnTo>
                  <a:lnTo>
                    <a:pt x="163" y="115"/>
                  </a:lnTo>
                  <a:lnTo>
                    <a:pt x="151" y="112"/>
                  </a:lnTo>
                  <a:lnTo>
                    <a:pt x="139" y="104"/>
                  </a:lnTo>
                  <a:lnTo>
                    <a:pt x="126" y="91"/>
                  </a:lnTo>
                  <a:lnTo>
                    <a:pt x="111" y="72"/>
                  </a:lnTo>
                  <a:lnTo>
                    <a:pt x="112" y="45"/>
                  </a:lnTo>
                  <a:lnTo>
                    <a:pt x="110" y="24"/>
                  </a:lnTo>
                  <a:lnTo>
                    <a:pt x="103" y="9"/>
                  </a:lnTo>
                  <a:lnTo>
                    <a:pt x="92" y="1"/>
                  </a:lnTo>
                  <a:lnTo>
                    <a:pt x="78" y="0"/>
                  </a:lnTo>
                  <a:lnTo>
                    <a:pt x="60" y="3"/>
                  </a:lnTo>
                  <a:lnTo>
                    <a:pt x="39" y="13"/>
                  </a:lnTo>
                  <a:lnTo>
                    <a:pt x="15" y="28"/>
                  </a:lnTo>
                  <a:close/>
                </a:path>
              </a:pathLst>
            </a:custGeom>
            <a:solidFill>
              <a:srgbClr val="CE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32"/>
            <p:cNvSpPr>
              <a:spLocks/>
            </p:cNvSpPr>
            <p:nvPr/>
          </p:nvSpPr>
          <p:spPr bwMode="auto">
            <a:xfrm rot="2066694">
              <a:off x="2662920" y="6695985"/>
              <a:ext cx="85725" cy="68263"/>
            </a:xfrm>
            <a:custGeom>
              <a:avLst/>
              <a:gdLst>
                <a:gd name="T0" fmla="*/ 0 w 107"/>
                <a:gd name="T1" fmla="*/ 0 h 86"/>
                <a:gd name="T2" fmla="*/ 25 w 107"/>
                <a:gd name="T3" fmla="*/ 6 h 86"/>
                <a:gd name="T4" fmla="*/ 45 w 107"/>
                <a:gd name="T5" fmla="*/ 12 h 86"/>
                <a:gd name="T6" fmla="*/ 60 w 107"/>
                <a:gd name="T7" fmla="*/ 16 h 86"/>
                <a:gd name="T8" fmla="*/ 73 w 107"/>
                <a:gd name="T9" fmla="*/ 23 h 86"/>
                <a:gd name="T10" fmla="*/ 82 w 107"/>
                <a:gd name="T11" fmla="*/ 33 h 86"/>
                <a:gd name="T12" fmla="*/ 90 w 107"/>
                <a:gd name="T13" fmla="*/ 45 h 86"/>
                <a:gd name="T14" fmla="*/ 98 w 107"/>
                <a:gd name="T15" fmla="*/ 62 h 86"/>
                <a:gd name="T16" fmla="*/ 107 w 107"/>
                <a:gd name="T17" fmla="*/ 86 h 86"/>
                <a:gd name="T18" fmla="*/ 105 w 107"/>
                <a:gd name="T19" fmla="*/ 60 h 86"/>
                <a:gd name="T20" fmla="*/ 100 w 107"/>
                <a:gd name="T21" fmla="*/ 39 h 86"/>
                <a:gd name="T22" fmla="*/ 92 w 107"/>
                <a:gd name="T23" fmla="*/ 25 h 86"/>
                <a:gd name="T24" fmla="*/ 81 w 107"/>
                <a:gd name="T25" fmla="*/ 14 h 86"/>
                <a:gd name="T26" fmla="*/ 66 w 107"/>
                <a:gd name="T27" fmla="*/ 7 h 86"/>
                <a:gd name="T28" fmla="*/ 47 w 107"/>
                <a:gd name="T29" fmla="*/ 3 h 86"/>
                <a:gd name="T30" fmla="*/ 25 w 107"/>
                <a:gd name="T31" fmla="*/ 0 h 86"/>
                <a:gd name="T32" fmla="*/ 0 w 107"/>
                <a:gd name="T3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86">
                  <a:moveTo>
                    <a:pt x="0" y="0"/>
                  </a:moveTo>
                  <a:lnTo>
                    <a:pt x="25" y="6"/>
                  </a:lnTo>
                  <a:lnTo>
                    <a:pt x="45" y="12"/>
                  </a:lnTo>
                  <a:lnTo>
                    <a:pt x="60" y="16"/>
                  </a:lnTo>
                  <a:lnTo>
                    <a:pt x="73" y="23"/>
                  </a:lnTo>
                  <a:lnTo>
                    <a:pt x="82" y="33"/>
                  </a:lnTo>
                  <a:lnTo>
                    <a:pt x="90" y="45"/>
                  </a:lnTo>
                  <a:lnTo>
                    <a:pt x="98" y="62"/>
                  </a:lnTo>
                  <a:lnTo>
                    <a:pt x="107" y="86"/>
                  </a:lnTo>
                  <a:lnTo>
                    <a:pt x="105" y="60"/>
                  </a:lnTo>
                  <a:lnTo>
                    <a:pt x="100" y="39"/>
                  </a:lnTo>
                  <a:lnTo>
                    <a:pt x="92" y="25"/>
                  </a:lnTo>
                  <a:lnTo>
                    <a:pt x="81" y="14"/>
                  </a:lnTo>
                  <a:lnTo>
                    <a:pt x="66" y="7"/>
                  </a:lnTo>
                  <a:lnTo>
                    <a:pt x="47" y="3"/>
                  </a:lnTo>
                  <a:lnTo>
                    <a:pt x="25" y="0"/>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4"/>
            <p:cNvSpPr>
              <a:spLocks/>
            </p:cNvSpPr>
            <p:nvPr/>
          </p:nvSpPr>
          <p:spPr bwMode="auto">
            <a:xfrm rot="2066694">
              <a:off x="2595190" y="6692169"/>
              <a:ext cx="25400" cy="30163"/>
            </a:xfrm>
            <a:custGeom>
              <a:avLst/>
              <a:gdLst>
                <a:gd name="T0" fmla="*/ 21 w 33"/>
                <a:gd name="T1" fmla="*/ 0 h 38"/>
                <a:gd name="T2" fmla="*/ 4 w 33"/>
                <a:gd name="T3" fmla="*/ 9 h 38"/>
                <a:gd name="T4" fmla="*/ 0 w 33"/>
                <a:gd name="T5" fmla="*/ 24 h 38"/>
                <a:gd name="T6" fmla="*/ 4 w 33"/>
                <a:gd name="T7" fmla="*/ 33 h 38"/>
                <a:gd name="T8" fmla="*/ 12 w 33"/>
                <a:gd name="T9" fmla="*/ 38 h 38"/>
                <a:gd name="T10" fmla="*/ 33 w 33"/>
                <a:gd name="T11" fmla="*/ 25 h 38"/>
                <a:gd name="T12" fmla="*/ 30 w 33"/>
                <a:gd name="T13" fmla="*/ 17 h 38"/>
                <a:gd name="T14" fmla="*/ 22 w 33"/>
                <a:gd name="T15" fmla="*/ 13 h 38"/>
                <a:gd name="T16" fmla="*/ 21 w 33"/>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8">
                  <a:moveTo>
                    <a:pt x="21" y="0"/>
                  </a:moveTo>
                  <a:lnTo>
                    <a:pt x="4" y="9"/>
                  </a:lnTo>
                  <a:lnTo>
                    <a:pt x="0" y="24"/>
                  </a:lnTo>
                  <a:lnTo>
                    <a:pt x="4" y="33"/>
                  </a:lnTo>
                  <a:lnTo>
                    <a:pt x="12" y="38"/>
                  </a:lnTo>
                  <a:lnTo>
                    <a:pt x="33" y="25"/>
                  </a:lnTo>
                  <a:lnTo>
                    <a:pt x="30" y="17"/>
                  </a:lnTo>
                  <a:lnTo>
                    <a:pt x="22" y="13"/>
                  </a:lnTo>
                  <a:lnTo>
                    <a:pt x="21" y="0"/>
                  </a:lnTo>
                  <a:close/>
                </a:path>
              </a:pathLst>
            </a:custGeom>
            <a:solidFill>
              <a:srgbClr val="CC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36"/>
            <p:cNvSpPr>
              <a:spLocks/>
            </p:cNvSpPr>
            <p:nvPr/>
          </p:nvSpPr>
          <p:spPr bwMode="auto">
            <a:xfrm rot="2066694">
              <a:off x="2546140" y="6811087"/>
              <a:ext cx="258762" cy="187325"/>
            </a:xfrm>
            <a:custGeom>
              <a:avLst/>
              <a:gdLst>
                <a:gd name="T0" fmla="*/ 144 w 326"/>
                <a:gd name="T1" fmla="*/ 0 h 236"/>
                <a:gd name="T2" fmla="*/ 117 w 326"/>
                <a:gd name="T3" fmla="*/ 32 h 236"/>
                <a:gd name="T4" fmla="*/ 105 w 326"/>
                <a:gd name="T5" fmla="*/ 43 h 236"/>
                <a:gd name="T6" fmla="*/ 91 w 326"/>
                <a:gd name="T7" fmla="*/ 51 h 236"/>
                <a:gd name="T8" fmla="*/ 77 w 326"/>
                <a:gd name="T9" fmla="*/ 59 h 236"/>
                <a:gd name="T10" fmla="*/ 62 w 326"/>
                <a:gd name="T11" fmla="*/ 65 h 236"/>
                <a:gd name="T12" fmla="*/ 48 w 326"/>
                <a:gd name="T13" fmla="*/ 70 h 236"/>
                <a:gd name="T14" fmla="*/ 32 w 326"/>
                <a:gd name="T15" fmla="*/ 75 h 236"/>
                <a:gd name="T16" fmla="*/ 16 w 326"/>
                <a:gd name="T17" fmla="*/ 78 h 236"/>
                <a:gd name="T18" fmla="*/ 0 w 326"/>
                <a:gd name="T19" fmla="*/ 81 h 236"/>
                <a:gd name="T20" fmla="*/ 12 w 326"/>
                <a:gd name="T21" fmla="*/ 84 h 236"/>
                <a:gd name="T22" fmla="*/ 25 w 326"/>
                <a:gd name="T23" fmla="*/ 85 h 236"/>
                <a:gd name="T24" fmla="*/ 39 w 326"/>
                <a:gd name="T25" fmla="*/ 85 h 236"/>
                <a:gd name="T26" fmla="*/ 53 w 326"/>
                <a:gd name="T27" fmla="*/ 84 h 236"/>
                <a:gd name="T28" fmla="*/ 67 w 326"/>
                <a:gd name="T29" fmla="*/ 82 h 236"/>
                <a:gd name="T30" fmla="*/ 82 w 326"/>
                <a:gd name="T31" fmla="*/ 80 h 236"/>
                <a:gd name="T32" fmla="*/ 94 w 326"/>
                <a:gd name="T33" fmla="*/ 77 h 236"/>
                <a:gd name="T34" fmla="*/ 108 w 326"/>
                <a:gd name="T35" fmla="*/ 75 h 236"/>
                <a:gd name="T36" fmla="*/ 132 w 326"/>
                <a:gd name="T37" fmla="*/ 82 h 236"/>
                <a:gd name="T38" fmla="*/ 176 w 326"/>
                <a:gd name="T39" fmla="*/ 116 h 236"/>
                <a:gd name="T40" fmla="*/ 197 w 326"/>
                <a:gd name="T41" fmla="*/ 136 h 236"/>
                <a:gd name="T42" fmla="*/ 231 w 326"/>
                <a:gd name="T43" fmla="*/ 153 h 236"/>
                <a:gd name="T44" fmla="*/ 257 w 326"/>
                <a:gd name="T45" fmla="*/ 168 h 236"/>
                <a:gd name="T46" fmla="*/ 326 w 326"/>
                <a:gd name="T47" fmla="*/ 236 h 236"/>
                <a:gd name="T48" fmla="*/ 282 w 326"/>
                <a:gd name="T49" fmla="*/ 173 h 236"/>
                <a:gd name="T50" fmla="*/ 185 w 326"/>
                <a:gd name="T51" fmla="*/ 92 h 236"/>
                <a:gd name="T52" fmla="*/ 142 w 326"/>
                <a:gd name="T53" fmla="*/ 60 h 236"/>
                <a:gd name="T54" fmla="*/ 146 w 326"/>
                <a:gd name="T55" fmla="*/ 22 h 236"/>
                <a:gd name="T56" fmla="*/ 144 w 326"/>
                <a:gd name="T5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6" h="236">
                  <a:moveTo>
                    <a:pt x="144" y="0"/>
                  </a:moveTo>
                  <a:lnTo>
                    <a:pt x="117" y="32"/>
                  </a:lnTo>
                  <a:lnTo>
                    <a:pt x="105" y="43"/>
                  </a:lnTo>
                  <a:lnTo>
                    <a:pt x="91" y="51"/>
                  </a:lnTo>
                  <a:lnTo>
                    <a:pt x="77" y="59"/>
                  </a:lnTo>
                  <a:lnTo>
                    <a:pt x="62" y="65"/>
                  </a:lnTo>
                  <a:lnTo>
                    <a:pt x="48" y="70"/>
                  </a:lnTo>
                  <a:lnTo>
                    <a:pt x="32" y="75"/>
                  </a:lnTo>
                  <a:lnTo>
                    <a:pt x="16" y="78"/>
                  </a:lnTo>
                  <a:lnTo>
                    <a:pt x="0" y="81"/>
                  </a:lnTo>
                  <a:lnTo>
                    <a:pt x="12" y="84"/>
                  </a:lnTo>
                  <a:lnTo>
                    <a:pt x="25" y="85"/>
                  </a:lnTo>
                  <a:lnTo>
                    <a:pt x="39" y="85"/>
                  </a:lnTo>
                  <a:lnTo>
                    <a:pt x="53" y="84"/>
                  </a:lnTo>
                  <a:lnTo>
                    <a:pt x="67" y="82"/>
                  </a:lnTo>
                  <a:lnTo>
                    <a:pt x="82" y="80"/>
                  </a:lnTo>
                  <a:lnTo>
                    <a:pt x="94" y="77"/>
                  </a:lnTo>
                  <a:lnTo>
                    <a:pt x="108" y="75"/>
                  </a:lnTo>
                  <a:lnTo>
                    <a:pt x="132" y="82"/>
                  </a:lnTo>
                  <a:lnTo>
                    <a:pt x="176" y="116"/>
                  </a:lnTo>
                  <a:lnTo>
                    <a:pt x="197" y="136"/>
                  </a:lnTo>
                  <a:lnTo>
                    <a:pt x="231" y="153"/>
                  </a:lnTo>
                  <a:lnTo>
                    <a:pt x="257" y="168"/>
                  </a:lnTo>
                  <a:lnTo>
                    <a:pt x="326" y="236"/>
                  </a:lnTo>
                  <a:lnTo>
                    <a:pt x="282" y="173"/>
                  </a:lnTo>
                  <a:lnTo>
                    <a:pt x="185" y="92"/>
                  </a:lnTo>
                  <a:lnTo>
                    <a:pt x="142" y="60"/>
                  </a:lnTo>
                  <a:lnTo>
                    <a:pt x="146" y="22"/>
                  </a:lnTo>
                  <a:lnTo>
                    <a:pt x="144" y="0"/>
                  </a:lnTo>
                  <a:close/>
                </a:path>
              </a:pathLst>
            </a:custGeom>
            <a:solidFill>
              <a:srgbClr val="CC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38"/>
            <p:cNvSpPr>
              <a:spLocks/>
            </p:cNvSpPr>
            <p:nvPr/>
          </p:nvSpPr>
          <p:spPr bwMode="auto">
            <a:xfrm rot="2066694">
              <a:off x="2612746" y="6853356"/>
              <a:ext cx="177800" cy="180975"/>
            </a:xfrm>
            <a:custGeom>
              <a:avLst/>
              <a:gdLst>
                <a:gd name="T0" fmla="*/ 23 w 224"/>
                <a:gd name="T1" fmla="*/ 15 h 228"/>
                <a:gd name="T2" fmla="*/ 7 w 224"/>
                <a:gd name="T3" fmla="*/ 33 h 228"/>
                <a:gd name="T4" fmla="*/ 0 w 224"/>
                <a:gd name="T5" fmla="*/ 45 h 228"/>
                <a:gd name="T6" fmla="*/ 31 w 224"/>
                <a:gd name="T7" fmla="*/ 56 h 228"/>
                <a:gd name="T8" fmla="*/ 83 w 224"/>
                <a:gd name="T9" fmla="*/ 110 h 228"/>
                <a:gd name="T10" fmla="*/ 149 w 224"/>
                <a:gd name="T11" fmla="*/ 142 h 228"/>
                <a:gd name="T12" fmla="*/ 206 w 224"/>
                <a:gd name="T13" fmla="*/ 203 h 228"/>
                <a:gd name="T14" fmla="*/ 224 w 224"/>
                <a:gd name="T15" fmla="*/ 228 h 228"/>
                <a:gd name="T16" fmla="*/ 192 w 224"/>
                <a:gd name="T17" fmla="*/ 170 h 228"/>
                <a:gd name="T18" fmla="*/ 116 w 224"/>
                <a:gd name="T19" fmla="*/ 95 h 228"/>
                <a:gd name="T20" fmla="*/ 79 w 224"/>
                <a:gd name="T21" fmla="*/ 63 h 228"/>
                <a:gd name="T22" fmla="*/ 40 w 224"/>
                <a:gd name="T23" fmla="*/ 36 h 228"/>
                <a:gd name="T24" fmla="*/ 33 w 224"/>
                <a:gd name="T25" fmla="*/ 0 h 228"/>
                <a:gd name="T26" fmla="*/ 31 w 224"/>
                <a:gd name="T27" fmla="*/ 2 h 228"/>
                <a:gd name="T28" fmla="*/ 27 w 224"/>
                <a:gd name="T29" fmla="*/ 6 h 228"/>
                <a:gd name="T30" fmla="*/ 24 w 224"/>
                <a:gd name="T31" fmla="*/ 11 h 228"/>
                <a:gd name="T32" fmla="*/ 23 w 224"/>
                <a:gd name="T33" fmla="*/ 1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28">
                  <a:moveTo>
                    <a:pt x="23" y="15"/>
                  </a:moveTo>
                  <a:lnTo>
                    <a:pt x="7" y="33"/>
                  </a:lnTo>
                  <a:lnTo>
                    <a:pt x="0" y="45"/>
                  </a:lnTo>
                  <a:lnTo>
                    <a:pt x="31" y="56"/>
                  </a:lnTo>
                  <a:lnTo>
                    <a:pt x="83" y="110"/>
                  </a:lnTo>
                  <a:lnTo>
                    <a:pt x="149" y="142"/>
                  </a:lnTo>
                  <a:lnTo>
                    <a:pt x="206" y="203"/>
                  </a:lnTo>
                  <a:lnTo>
                    <a:pt x="224" y="228"/>
                  </a:lnTo>
                  <a:lnTo>
                    <a:pt x="192" y="170"/>
                  </a:lnTo>
                  <a:lnTo>
                    <a:pt x="116" y="95"/>
                  </a:lnTo>
                  <a:lnTo>
                    <a:pt x="79" y="63"/>
                  </a:lnTo>
                  <a:lnTo>
                    <a:pt x="40" y="36"/>
                  </a:lnTo>
                  <a:lnTo>
                    <a:pt x="33" y="0"/>
                  </a:lnTo>
                  <a:lnTo>
                    <a:pt x="31" y="2"/>
                  </a:lnTo>
                  <a:lnTo>
                    <a:pt x="27" y="6"/>
                  </a:lnTo>
                  <a:lnTo>
                    <a:pt x="24" y="11"/>
                  </a:lnTo>
                  <a:lnTo>
                    <a:pt x="23" y="15"/>
                  </a:lnTo>
                  <a:close/>
                </a:path>
              </a:pathLst>
            </a:custGeom>
            <a:solidFill>
              <a:srgbClr val="E08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40"/>
            <p:cNvSpPr>
              <a:spLocks/>
            </p:cNvSpPr>
            <p:nvPr/>
          </p:nvSpPr>
          <p:spPr bwMode="auto">
            <a:xfrm rot="2066694">
              <a:off x="2686474" y="6885546"/>
              <a:ext cx="52387" cy="14288"/>
            </a:xfrm>
            <a:custGeom>
              <a:avLst/>
              <a:gdLst>
                <a:gd name="T0" fmla="*/ 6 w 67"/>
                <a:gd name="T1" fmla="*/ 7 h 19"/>
                <a:gd name="T2" fmla="*/ 0 w 67"/>
                <a:gd name="T3" fmla="*/ 0 h 19"/>
                <a:gd name="T4" fmla="*/ 39 w 67"/>
                <a:gd name="T5" fmla="*/ 1 h 19"/>
                <a:gd name="T6" fmla="*/ 67 w 67"/>
                <a:gd name="T7" fmla="*/ 19 h 19"/>
                <a:gd name="T8" fmla="*/ 36 w 67"/>
                <a:gd name="T9" fmla="*/ 5 h 19"/>
                <a:gd name="T10" fmla="*/ 6 w 67"/>
                <a:gd name="T11" fmla="*/ 7 h 19"/>
              </a:gdLst>
              <a:ahLst/>
              <a:cxnLst>
                <a:cxn ang="0">
                  <a:pos x="T0" y="T1"/>
                </a:cxn>
                <a:cxn ang="0">
                  <a:pos x="T2" y="T3"/>
                </a:cxn>
                <a:cxn ang="0">
                  <a:pos x="T4" y="T5"/>
                </a:cxn>
                <a:cxn ang="0">
                  <a:pos x="T6" y="T7"/>
                </a:cxn>
                <a:cxn ang="0">
                  <a:pos x="T8" y="T9"/>
                </a:cxn>
                <a:cxn ang="0">
                  <a:pos x="T10" y="T11"/>
                </a:cxn>
              </a:cxnLst>
              <a:rect l="0" t="0" r="r" b="b"/>
              <a:pathLst>
                <a:path w="67" h="19">
                  <a:moveTo>
                    <a:pt x="6" y="7"/>
                  </a:moveTo>
                  <a:lnTo>
                    <a:pt x="0" y="0"/>
                  </a:lnTo>
                  <a:lnTo>
                    <a:pt x="39" y="1"/>
                  </a:lnTo>
                  <a:lnTo>
                    <a:pt x="67" y="19"/>
                  </a:lnTo>
                  <a:lnTo>
                    <a:pt x="36" y="5"/>
                  </a:lnTo>
                  <a:lnTo>
                    <a:pt x="6" y="7"/>
                  </a:lnTo>
                  <a:close/>
                </a:path>
              </a:pathLst>
            </a:custGeom>
            <a:solidFill>
              <a:srgbClr val="FFE0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8" name="Freeform 442"/>
            <p:cNvSpPr>
              <a:spLocks/>
            </p:cNvSpPr>
            <p:nvPr/>
          </p:nvSpPr>
          <p:spPr bwMode="auto">
            <a:xfrm rot="2066694">
              <a:off x="2689627" y="6929100"/>
              <a:ext cx="60325" cy="15875"/>
            </a:xfrm>
            <a:custGeom>
              <a:avLst/>
              <a:gdLst>
                <a:gd name="T0" fmla="*/ 19 w 77"/>
                <a:gd name="T1" fmla="*/ 0 h 20"/>
                <a:gd name="T2" fmla="*/ 41 w 77"/>
                <a:gd name="T3" fmla="*/ 4 h 20"/>
                <a:gd name="T4" fmla="*/ 65 w 77"/>
                <a:gd name="T5" fmla="*/ 9 h 20"/>
                <a:gd name="T6" fmla="*/ 77 w 77"/>
                <a:gd name="T7" fmla="*/ 20 h 20"/>
                <a:gd name="T8" fmla="*/ 53 w 77"/>
                <a:gd name="T9" fmla="*/ 13 h 20"/>
                <a:gd name="T10" fmla="*/ 21 w 77"/>
                <a:gd name="T11" fmla="*/ 19 h 20"/>
                <a:gd name="T12" fmla="*/ 0 w 77"/>
                <a:gd name="T13" fmla="*/ 7 h 20"/>
                <a:gd name="T14" fmla="*/ 19 w 77"/>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20">
                  <a:moveTo>
                    <a:pt x="19" y="0"/>
                  </a:moveTo>
                  <a:lnTo>
                    <a:pt x="41" y="4"/>
                  </a:lnTo>
                  <a:lnTo>
                    <a:pt x="65" y="9"/>
                  </a:lnTo>
                  <a:lnTo>
                    <a:pt x="77" y="20"/>
                  </a:lnTo>
                  <a:lnTo>
                    <a:pt x="53" y="13"/>
                  </a:lnTo>
                  <a:lnTo>
                    <a:pt x="21" y="19"/>
                  </a:lnTo>
                  <a:lnTo>
                    <a:pt x="0" y="7"/>
                  </a:lnTo>
                  <a:lnTo>
                    <a:pt x="19" y="0"/>
                  </a:lnTo>
                  <a:close/>
                </a:path>
              </a:pathLst>
            </a:custGeom>
            <a:solidFill>
              <a:srgbClr val="FFE0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Freeform 444"/>
            <p:cNvSpPr>
              <a:spLocks/>
            </p:cNvSpPr>
            <p:nvPr/>
          </p:nvSpPr>
          <p:spPr bwMode="auto">
            <a:xfrm rot="2066694">
              <a:off x="2700505" y="6973032"/>
              <a:ext cx="20637" cy="52388"/>
            </a:xfrm>
            <a:custGeom>
              <a:avLst/>
              <a:gdLst>
                <a:gd name="T0" fmla="*/ 16 w 26"/>
                <a:gd name="T1" fmla="*/ 17 h 67"/>
                <a:gd name="T2" fmla="*/ 18 w 26"/>
                <a:gd name="T3" fmla="*/ 41 h 67"/>
                <a:gd name="T4" fmla="*/ 26 w 26"/>
                <a:gd name="T5" fmla="*/ 67 h 67"/>
                <a:gd name="T6" fmla="*/ 13 w 26"/>
                <a:gd name="T7" fmla="*/ 34 h 67"/>
                <a:gd name="T8" fmla="*/ 0 w 26"/>
                <a:gd name="T9" fmla="*/ 0 h 67"/>
                <a:gd name="T10" fmla="*/ 16 w 26"/>
                <a:gd name="T11" fmla="*/ 17 h 67"/>
              </a:gdLst>
              <a:ahLst/>
              <a:cxnLst>
                <a:cxn ang="0">
                  <a:pos x="T0" y="T1"/>
                </a:cxn>
                <a:cxn ang="0">
                  <a:pos x="T2" y="T3"/>
                </a:cxn>
                <a:cxn ang="0">
                  <a:pos x="T4" y="T5"/>
                </a:cxn>
                <a:cxn ang="0">
                  <a:pos x="T6" y="T7"/>
                </a:cxn>
                <a:cxn ang="0">
                  <a:pos x="T8" y="T9"/>
                </a:cxn>
                <a:cxn ang="0">
                  <a:pos x="T10" y="T11"/>
                </a:cxn>
              </a:cxnLst>
              <a:rect l="0" t="0" r="r" b="b"/>
              <a:pathLst>
                <a:path w="26" h="67">
                  <a:moveTo>
                    <a:pt x="16" y="17"/>
                  </a:moveTo>
                  <a:lnTo>
                    <a:pt x="18" y="41"/>
                  </a:lnTo>
                  <a:lnTo>
                    <a:pt x="26" y="67"/>
                  </a:lnTo>
                  <a:lnTo>
                    <a:pt x="13" y="34"/>
                  </a:lnTo>
                  <a:lnTo>
                    <a:pt x="0" y="0"/>
                  </a:lnTo>
                  <a:lnTo>
                    <a:pt x="16" y="17"/>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Freeform 446"/>
            <p:cNvSpPr>
              <a:spLocks/>
            </p:cNvSpPr>
            <p:nvPr/>
          </p:nvSpPr>
          <p:spPr bwMode="auto">
            <a:xfrm rot="2066694">
              <a:off x="2632117" y="6874696"/>
              <a:ext cx="142875" cy="115888"/>
            </a:xfrm>
            <a:custGeom>
              <a:avLst/>
              <a:gdLst>
                <a:gd name="T0" fmla="*/ 9 w 180"/>
                <a:gd name="T1" fmla="*/ 0 h 146"/>
                <a:gd name="T2" fmla="*/ 33 w 180"/>
                <a:gd name="T3" fmla="*/ 16 h 146"/>
                <a:gd name="T4" fmla="*/ 55 w 180"/>
                <a:gd name="T5" fmla="*/ 38 h 146"/>
                <a:gd name="T6" fmla="*/ 82 w 180"/>
                <a:gd name="T7" fmla="*/ 60 h 146"/>
                <a:gd name="T8" fmla="*/ 113 w 180"/>
                <a:gd name="T9" fmla="*/ 69 h 146"/>
                <a:gd name="T10" fmla="*/ 92 w 180"/>
                <a:gd name="T11" fmla="*/ 75 h 146"/>
                <a:gd name="T12" fmla="*/ 105 w 180"/>
                <a:gd name="T13" fmla="*/ 81 h 146"/>
                <a:gd name="T14" fmla="*/ 135 w 180"/>
                <a:gd name="T15" fmla="*/ 105 h 146"/>
                <a:gd name="T16" fmla="*/ 167 w 180"/>
                <a:gd name="T17" fmla="*/ 131 h 146"/>
                <a:gd name="T18" fmla="*/ 180 w 180"/>
                <a:gd name="T19" fmla="*/ 146 h 146"/>
                <a:gd name="T20" fmla="*/ 143 w 180"/>
                <a:gd name="T21" fmla="*/ 120 h 146"/>
                <a:gd name="T22" fmla="*/ 88 w 180"/>
                <a:gd name="T23" fmla="*/ 81 h 146"/>
                <a:gd name="T24" fmla="*/ 61 w 180"/>
                <a:gd name="T25" fmla="*/ 62 h 146"/>
                <a:gd name="T26" fmla="*/ 0 w 180"/>
                <a:gd name="T27" fmla="*/ 20 h 146"/>
                <a:gd name="T28" fmla="*/ 9 w 180"/>
                <a:gd name="T29"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146">
                  <a:moveTo>
                    <a:pt x="9" y="0"/>
                  </a:moveTo>
                  <a:lnTo>
                    <a:pt x="33" y="16"/>
                  </a:lnTo>
                  <a:lnTo>
                    <a:pt x="55" y="38"/>
                  </a:lnTo>
                  <a:lnTo>
                    <a:pt x="82" y="60"/>
                  </a:lnTo>
                  <a:lnTo>
                    <a:pt x="113" y="69"/>
                  </a:lnTo>
                  <a:lnTo>
                    <a:pt x="92" y="75"/>
                  </a:lnTo>
                  <a:lnTo>
                    <a:pt x="105" y="81"/>
                  </a:lnTo>
                  <a:lnTo>
                    <a:pt x="135" y="105"/>
                  </a:lnTo>
                  <a:lnTo>
                    <a:pt x="167" y="131"/>
                  </a:lnTo>
                  <a:lnTo>
                    <a:pt x="180" y="146"/>
                  </a:lnTo>
                  <a:lnTo>
                    <a:pt x="143" y="120"/>
                  </a:lnTo>
                  <a:lnTo>
                    <a:pt x="88" y="81"/>
                  </a:lnTo>
                  <a:lnTo>
                    <a:pt x="61" y="62"/>
                  </a:lnTo>
                  <a:lnTo>
                    <a:pt x="0" y="20"/>
                  </a:lnTo>
                  <a:lnTo>
                    <a:pt x="9" y="0"/>
                  </a:lnTo>
                  <a:close/>
                </a:path>
              </a:pathLst>
            </a:custGeom>
            <a:solidFill>
              <a:srgbClr val="FFE0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Freeform 448"/>
            <p:cNvSpPr>
              <a:spLocks/>
            </p:cNvSpPr>
            <p:nvPr/>
          </p:nvSpPr>
          <p:spPr bwMode="auto">
            <a:xfrm rot="2066694">
              <a:off x="2587413" y="6286961"/>
              <a:ext cx="214312" cy="349250"/>
            </a:xfrm>
            <a:custGeom>
              <a:avLst/>
              <a:gdLst>
                <a:gd name="T0" fmla="*/ 246 w 270"/>
                <a:gd name="T1" fmla="*/ 439 h 439"/>
                <a:gd name="T2" fmla="*/ 270 w 270"/>
                <a:gd name="T3" fmla="*/ 429 h 439"/>
                <a:gd name="T4" fmla="*/ 255 w 270"/>
                <a:gd name="T5" fmla="*/ 382 h 439"/>
                <a:gd name="T6" fmla="*/ 242 w 270"/>
                <a:gd name="T7" fmla="*/ 340 h 439"/>
                <a:gd name="T8" fmla="*/ 230 w 270"/>
                <a:gd name="T9" fmla="*/ 260 h 439"/>
                <a:gd name="T10" fmla="*/ 243 w 270"/>
                <a:gd name="T11" fmla="*/ 170 h 439"/>
                <a:gd name="T12" fmla="*/ 197 w 270"/>
                <a:gd name="T13" fmla="*/ 0 h 439"/>
                <a:gd name="T14" fmla="*/ 222 w 270"/>
                <a:gd name="T15" fmla="*/ 175 h 439"/>
                <a:gd name="T16" fmla="*/ 209 w 270"/>
                <a:gd name="T17" fmla="*/ 296 h 439"/>
                <a:gd name="T18" fmla="*/ 219 w 270"/>
                <a:gd name="T19" fmla="*/ 333 h 439"/>
                <a:gd name="T20" fmla="*/ 224 w 270"/>
                <a:gd name="T21" fmla="*/ 368 h 439"/>
                <a:gd name="T22" fmla="*/ 178 w 270"/>
                <a:gd name="T23" fmla="*/ 353 h 439"/>
                <a:gd name="T24" fmla="*/ 96 w 270"/>
                <a:gd name="T25" fmla="*/ 242 h 439"/>
                <a:gd name="T26" fmla="*/ 0 w 270"/>
                <a:gd name="T27" fmla="*/ 152 h 439"/>
                <a:gd name="T28" fmla="*/ 57 w 270"/>
                <a:gd name="T29" fmla="*/ 225 h 439"/>
                <a:gd name="T30" fmla="*/ 160 w 270"/>
                <a:gd name="T31" fmla="*/ 353 h 439"/>
                <a:gd name="T32" fmla="*/ 199 w 270"/>
                <a:gd name="T33" fmla="*/ 400 h 439"/>
                <a:gd name="T34" fmla="*/ 220 w 270"/>
                <a:gd name="T35" fmla="*/ 430 h 439"/>
                <a:gd name="T36" fmla="*/ 246 w 270"/>
                <a:gd name="T37"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0" h="439">
                  <a:moveTo>
                    <a:pt x="246" y="439"/>
                  </a:moveTo>
                  <a:lnTo>
                    <a:pt x="270" y="429"/>
                  </a:lnTo>
                  <a:lnTo>
                    <a:pt x="255" y="382"/>
                  </a:lnTo>
                  <a:lnTo>
                    <a:pt x="242" y="340"/>
                  </a:lnTo>
                  <a:lnTo>
                    <a:pt x="230" y="260"/>
                  </a:lnTo>
                  <a:lnTo>
                    <a:pt x="243" y="170"/>
                  </a:lnTo>
                  <a:lnTo>
                    <a:pt x="197" y="0"/>
                  </a:lnTo>
                  <a:lnTo>
                    <a:pt x="222" y="175"/>
                  </a:lnTo>
                  <a:lnTo>
                    <a:pt x="209" y="296"/>
                  </a:lnTo>
                  <a:lnTo>
                    <a:pt x="219" y="333"/>
                  </a:lnTo>
                  <a:lnTo>
                    <a:pt x="224" y="368"/>
                  </a:lnTo>
                  <a:lnTo>
                    <a:pt x="178" y="353"/>
                  </a:lnTo>
                  <a:lnTo>
                    <a:pt x="96" y="242"/>
                  </a:lnTo>
                  <a:lnTo>
                    <a:pt x="0" y="152"/>
                  </a:lnTo>
                  <a:lnTo>
                    <a:pt x="57" y="225"/>
                  </a:lnTo>
                  <a:lnTo>
                    <a:pt x="160" y="353"/>
                  </a:lnTo>
                  <a:lnTo>
                    <a:pt x="199" y="400"/>
                  </a:lnTo>
                  <a:lnTo>
                    <a:pt x="220" y="430"/>
                  </a:lnTo>
                  <a:lnTo>
                    <a:pt x="246" y="439"/>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455"/>
            <p:cNvSpPr>
              <a:spLocks/>
            </p:cNvSpPr>
            <p:nvPr/>
          </p:nvSpPr>
          <p:spPr bwMode="auto">
            <a:xfrm rot="2066694">
              <a:off x="2849735" y="5796412"/>
              <a:ext cx="182562" cy="482600"/>
            </a:xfrm>
            <a:custGeom>
              <a:avLst/>
              <a:gdLst>
                <a:gd name="T0" fmla="*/ 228 w 228"/>
                <a:gd name="T1" fmla="*/ 0 h 606"/>
                <a:gd name="T2" fmla="*/ 162 w 228"/>
                <a:gd name="T3" fmla="*/ 48 h 606"/>
                <a:gd name="T4" fmla="*/ 73 w 228"/>
                <a:gd name="T5" fmla="*/ 54 h 606"/>
                <a:gd name="T6" fmla="*/ 44 w 228"/>
                <a:gd name="T7" fmla="*/ 92 h 606"/>
                <a:gd name="T8" fmla="*/ 58 w 228"/>
                <a:gd name="T9" fmla="*/ 131 h 606"/>
                <a:gd name="T10" fmla="*/ 99 w 228"/>
                <a:gd name="T11" fmla="*/ 110 h 606"/>
                <a:gd name="T12" fmla="*/ 94 w 228"/>
                <a:gd name="T13" fmla="*/ 155 h 606"/>
                <a:gd name="T14" fmla="*/ 38 w 228"/>
                <a:gd name="T15" fmla="*/ 192 h 606"/>
                <a:gd name="T16" fmla="*/ 55 w 228"/>
                <a:gd name="T17" fmla="*/ 240 h 606"/>
                <a:gd name="T18" fmla="*/ 100 w 228"/>
                <a:gd name="T19" fmla="*/ 201 h 606"/>
                <a:gd name="T20" fmla="*/ 50 w 228"/>
                <a:gd name="T21" fmla="*/ 280 h 606"/>
                <a:gd name="T22" fmla="*/ 68 w 228"/>
                <a:gd name="T23" fmla="*/ 317 h 606"/>
                <a:gd name="T24" fmla="*/ 118 w 228"/>
                <a:gd name="T25" fmla="*/ 303 h 606"/>
                <a:gd name="T26" fmla="*/ 83 w 228"/>
                <a:gd name="T27" fmla="*/ 371 h 606"/>
                <a:gd name="T28" fmla="*/ 37 w 228"/>
                <a:gd name="T29" fmla="*/ 393 h 606"/>
                <a:gd name="T30" fmla="*/ 0 w 228"/>
                <a:gd name="T31" fmla="*/ 483 h 606"/>
                <a:gd name="T32" fmla="*/ 22 w 228"/>
                <a:gd name="T33" fmla="*/ 557 h 606"/>
                <a:gd name="T34" fmla="*/ 52 w 228"/>
                <a:gd name="T35" fmla="*/ 606 h 606"/>
                <a:gd name="T36" fmla="*/ 99 w 228"/>
                <a:gd name="T37" fmla="*/ 604 h 606"/>
                <a:gd name="T38" fmla="*/ 159 w 228"/>
                <a:gd name="T39" fmla="*/ 560 h 606"/>
                <a:gd name="T40" fmla="*/ 145 w 228"/>
                <a:gd name="T41" fmla="*/ 522 h 606"/>
                <a:gd name="T42" fmla="*/ 92 w 228"/>
                <a:gd name="T43" fmla="*/ 569 h 606"/>
                <a:gd name="T44" fmla="*/ 120 w 228"/>
                <a:gd name="T45" fmla="*/ 515 h 606"/>
                <a:gd name="T46" fmla="*/ 137 w 228"/>
                <a:gd name="T47" fmla="*/ 460 h 606"/>
                <a:gd name="T48" fmla="*/ 93 w 228"/>
                <a:gd name="T49" fmla="*/ 470 h 606"/>
                <a:gd name="T50" fmla="*/ 53 w 228"/>
                <a:gd name="T51" fmla="*/ 463 h 606"/>
                <a:gd name="T52" fmla="*/ 101 w 228"/>
                <a:gd name="T53" fmla="*/ 451 h 606"/>
                <a:gd name="T54" fmla="*/ 76 w 228"/>
                <a:gd name="T55" fmla="*/ 412 h 606"/>
                <a:gd name="T56" fmla="*/ 143 w 228"/>
                <a:gd name="T57" fmla="*/ 430 h 606"/>
                <a:gd name="T58" fmla="*/ 146 w 228"/>
                <a:gd name="T59" fmla="*/ 381 h 606"/>
                <a:gd name="T60" fmla="*/ 145 w 228"/>
                <a:gd name="T61" fmla="*/ 261 h 606"/>
                <a:gd name="T62" fmla="*/ 146 w 228"/>
                <a:gd name="T63" fmla="*/ 223 h 606"/>
                <a:gd name="T64" fmla="*/ 120 w 228"/>
                <a:gd name="T65" fmla="*/ 254 h 606"/>
                <a:gd name="T66" fmla="*/ 123 w 228"/>
                <a:gd name="T67" fmla="*/ 187 h 606"/>
                <a:gd name="T68" fmla="*/ 184 w 228"/>
                <a:gd name="T69" fmla="*/ 149 h 606"/>
                <a:gd name="T70" fmla="*/ 147 w 228"/>
                <a:gd name="T71" fmla="*/ 151 h 606"/>
                <a:gd name="T72" fmla="*/ 135 w 228"/>
                <a:gd name="T73" fmla="*/ 118 h 606"/>
                <a:gd name="T74" fmla="*/ 183 w 228"/>
                <a:gd name="T75" fmla="*/ 89 h 606"/>
                <a:gd name="T76" fmla="*/ 207 w 228"/>
                <a:gd name="T77" fmla="*/ 36 h 606"/>
                <a:gd name="T78" fmla="*/ 228 w 228"/>
                <a:gd name="T79" fmla="*/ 0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8" h="606">
                  <a:moveTo>
                    <a:pt x="228" y="0"/>
                  </a:moveTo>
                  <a:lnTo>
                    <a:pt x="162" y="48"/>
                  </a:lnTo>
                  <a:lnTo>
                    <a:pt x="73" y="54"/>
                  </a:lnTo>
                  <a:lnTo>
                    <a:pt x="44" y="92"/>
                  </a:lnTo>
                  <a:lnTo>
                    <a:pt x="58" y="131"/>
                  </a:lnTo>
                  <a:lnTo>
                    <a:pt x="99" y="110"/>
                  </a:lnTo>
                  <a:lnTo>
                    <a:pt x="94" y="155"/>
                  </a:lnTo>
                  <a:lnTo>
                    <a:pt x="38" y="192"/>
                  </a:lnTo>
                  <a:lnTo>
                    <a:pt x="55" y="240"/>
                  </a:lnTo>
                  <a:lnTo>
                    <a:pt x="100" y="201"/>
                  </a:lnTo>
                  <a:lnTo>
                    <a:pt x="50" y="280"/>
                  </a:lnTo>
                  <a:lnTo>
                    <a:pt x="68" y="317"/>
                  </a:lnTo>
                  <a:lnTo>
                    <a:pt x="118" y="303"/>
                  </a:lnTo>
                  <a:lnTo>
                    <a:pt x="83" y="371"/>
                  </a:lnTo>
                  <a:lnTo>
                    <a:pt x="37" y="393"/>
                  </a:lnTo>
                  <a:lnTo>
                    <a:pt x="0" y="483"/>
                  </a:lnTo>
                  <a:lnTo>
                    <a:pt x="22" y="557"/>
                  </a:lnTo>
                  <a:lnTo>
                    <a:pt x="52" y="606"/>
                  </a:lnTo>
                  <a:lnTo>
                    <a:pt x="99" y="604"/>
                  </a:lnTo>
                  <a:lnTo>
                    <a:pt x="159" y="560"/>
                  </a:lnTo>
                  <a:lnTo>
                    <a:pt x="145" y="522"/>
                  </a:lnTo>
                  <a:lnTo>
                    <a:pt x="92" y="569"/>
                  </a:lnTo>
                  <a:lnTo>
                    <a:pt x="120" y="515"/>
                  </a:lnTo>
                  <a:lnTo>
                    <a:pt x="137" y="460"/>
                  </a:lnTo>
                  <a:lnTo>
                    <a:pt x="93" y="470"/>
                  </a:lnTo>
                  <a:lnTo>
                    <a:pt x="53" y="463"/>
                  </a:lnTo>
                  <a:lnTo>
                    <a:pt x="101" y="451"/>
                  </a:lnTo>
                  <a:lnTo>
                    <a:pt x="76" y="412"/>
                  </a:lnTo>
                  <a:lnTo>
                    <a:pt x="143" y="430"/>
                  </a:lnTo>
                  <a:lnTo>
                    <a:pt x="146" y="381"/>
                  </a:lnTo>
                  <a:lnTo>
                    <a:pt x="145" y="261"/>
                  </a:lnTo>
                  <a:lnTo>
                    <a:pt x="146" y="223"/>
                  </a:lnTo>
                  <a:lnTo>
                    <a:pt x="120" y="254"/>
                  </a:lnTo>
                  <a:lnTo>
                    <a:pt x="123" y="187"/>
                  </a:lnTo>
                  <a:lnTo>
                    <a:pt x="184" y="149"/>
                  </a:lnTo>
                  <a:lnTo>
                    <a:pt x="147" y="151"/>
                  </a:lnTo>
                  <a:lnTo>
                    <a:pt x="135" y="118"/>
                  </a:lnTo>
                  <a:lnTo>
                    <a:pt x="183" y="89"/>
                  </a:lnTo>
                  <a:lnTo>
                    <a:pt x="207" y="36"/>
                  </a:lnTo>
                  <a:lnTo>
                    <a:pt x="228"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Freeform 457"/>
            <p:cNvSpPr>
              <a:spLocks/>
            </p:cNvSpPr>
            <p:nvPr/>
          </p:nvSpPr>
          <p:spPr bwMode="auto">
            <a:xfrm rot="2066694">
              <a:off x="2906270" y="6049696"/>
              <a:ext cx="79375" cy="261938"/>
            </a:xfrm>
            <a:custGeom>
              <a:avLst/>
              <a:gdLst>
                <a:gd name="T0" fmla="*/ 24 w 101"/>
                <a:gd name="T1" fmla="*/ 41 h 330"/>
                <a:gd name="T2" fmla="*/ 29 w 101"/>
                <a:gd name="T3" fmla="*/ 99 h 330"/>
                <a:gd name="T4" fmla="*/ 73 w 101"/>
                <a:gd name="T5" fmla="*/ 142 h 330"/>
                <a:gd name="T6" fmla="*/ 89 w 101"/>
                <a:gd name="T7" fmla="*/ 185 h 330"/>
                <a:gd name="T8" fmla="*/ 101 w 101"/>
                <a:gd name="T9" fmla="*/ 246 h 330"/>
                <a:gd name="T10" fmla="*/ 67 w 101"/>
                <a:gd name="T11" fmla="*/ 275 h 330"/>
                <a:gd name="T12" fmla="*/ 35 w 101"/>
                <a:gd name="T13" fmla="*/ 330 h 330"/>
                <a:gd name="T14" fmla="*/ 24 w 101"/>
                <a:gd name="T15" fmla="*/ 243 h 330"/>
                <a:gd name="T16" fmla="*/ 55 w 101"/>
                <a:gd name="T17" fmla="*/ 209 h 330"/>
                <a:gd name="T18" fmla="*/ 21 w 101"/>
                <a:gd name="T19" fmla="*/ 222 h 330"/>
                <a:gd name="T20" fmla="*/ 10 w 101"/>
                <a:gd name="T21" fmla="*/ 193 h 330"/>
                <a:gd name="T22" fmla="*/ 11 w 101"/>
                <a:gd name="T23" fmla="*/ 149 h 330"/>
                <a:gd name="T24" fmla="*/ 50 w 101"/>
                <a:gd name="T25" fmla="*/ 168 h 330"/>
                <a:gd name="T26" fmla="*/ 13 w 101"/>
                <a:gd name="T27" fmla="*/ 126 h 330"/>
                <a:gd name="T28" fmla="*/ 0 w 101"/>
                <a:gd name="T29" fmla="*/ 77 h 330"/>
                <a:gd name="T30" fmla="*/ 3 w 101"/>
                <a:gd name="T31" fmla="*/ 0 h 330"/>
                <a:gd name="T32" fmla="*/ 24 w 101"/>
                <a:gd name="T33" fmla="*/ 4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1" h="330">
                  <a:moveTo>
                    <a:pt x="24" y="41"/>
                  </a:moveTo>
                  <a:lnTo>
                    <a:pt x="29" y="99"/>
                  </a:lnTo>
                  <a:lnTo>
                    <a:pt x="73" y="142"/>
                  </a:lnTo>
                  <a:lnTo>
                    <a:pt x="89" y="185"/>
                  </a:lnTo>
                  <a:lnTo>
                    <a:pt x="101" y="246"/>
                  </a:lnTo>
                  <a:lnTo>
                    <a:pt x="67" y="275"/>
                  </a:lnTo>
                  <a:lnTo>
                    <a:pt x="35" y="330"/>
                  </a:lnTo>
                  <a:lnTo>
                    <a:pt x="24" y="243"/>
                  </a:lnTo>
                  <a:lnTo>
                    <a:pt x="55" y="209"/>
                  </a:lnTo>
                  <a:lnTo>
                    <a:pt x="21" y="222"/>
                  </a:lnTo>
                  <a:lnTo>
                    <a:pt x="10" y="193"/>
                  </a:lnTo>
                  <a:lnTo>
                    <a:pt x="11" y="149"/>
                  </a:lnTo>
                  <a:lnTo>
                    <a:pt x="50" y="168"/>
                  </a:lnTo>
                  <a:lnTo>
                    <a:pt x="13" y="126"/>
                  </a:lnTo>
                  <a:lnTo>
                    <a:pt x="0" y="77"/>
                  </a:lnTo>
                  <a:lnTo>
                    <a:pt x="3" y="0"/>
                  </a:lnTo>
                  <a:lnTo>
                    <a:pt x="24" y="41"/>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459"/>
            <p:cNvSpPr>
              <a:spLocks/>
            </p:cNvSpPr>
            <p:nvPr/>
          </p:nvSpPr>
          <p:spPr bwMode="auto">
            <a:xfrm rot="2066694">
              <a:off x="2389328" y="5757794"/>
              <a:ext cx="265112" cy="215900"/>
            </a:xfrm>
            <a:custGeom>
              <a:avLst/>
              <a:gdLst>
                <a:gd name="T0" fmla="*/ 0 w 335"/>
                <a:gd name="T1" fmla="*/ 1 h 272"/>
                <a:gd name="T2" fmla="*/ 75 w 335"/>
                <a:gd name="T3" fmla="*/ 0 h 272"/>
                <a:gd name="T4" fmla="*/ 153 w 335"/>
                <a:gd name="T5" fmla="*/ 36 h 272"/>
                <a:gd name="T6" fmla="*/ 179 w 335"/>
                <a:gd name="T7" fmla="*/ 75 h 272"/>
                <a:gd name="T8" fmla="*/ 204 w 335"/>
                <a:gd name="T9" fmla="*/ 142 h 272"/>
                <a:gd name="T10" fmla="*/ 258 w 335"/>
                <a:gd name="T11" fmla="*/ 171 h 272"/>
                <a:gd name="T12" fmla="*/ 322 w 335"/>
                <a:gd name="T13" fmla="*/ 212 h 272"/>
                <a:gd name="T14" fmla="*/ 335 w 335"/>
                <a:gd name="T15" fmla="*/ 266 h 272"/>
                <a:gd name="T16" fmla="*/ 279 w 335"/>
                <a:gd name="T17" fmla="*/ 272 h 272"/>
                <a:gd name="T18" fmla="*/ 304 w 335"/>
                <a:gd name="T19" fmla="*/ 251 h 272"/>
                <a:gd name="T20" fmla="*/ 249 w 335"/>
                <a:gd name="T21" fmla="*/ 234 h 272"/>
                <a:gd name="T22" fmla="*/ 218 w 335"/>
                <a:gd name="T23" fmla="*/ 208 h 272"/>
                <a:gd name="T24" fmla="*/ 183 w 335"/>
                <a:gd name="T25" fmla="*/ 160 h 272"/>
                <a:gd name="T26" fmla="*/ 135 w 335"/>
                <a:gd name="T27" fmla="*/ 130 h 272"/>
                <a:gd name="T28" fmla="*/ 164 w 335"/>
                <a:gd name="T29" fmla="*/ 92 h 272"/>
                <a:gd name="T30" fmla="*/ 114 w 335"/>
                <a:gd name="T31" fmla="*/ 105 h 272"/>
                <a:gd name="T32" fmla="*/ 98 w 335"/>
                <a:gd name="T33" fmla="*/ 62 h 272"/>
                <a:gd name="T34" fmla="*/ 66 w 335"/>
                <a:gd name="T35" fmla="*/ 64 h 272"/>
                <a:gd name="T36" fmla="*/ 15 w 335"/>
                <a:gd name="T37" fmla="*/ 44 h 272"/>
                <a:gd name="T38" fmla="*/ 0 w 335"/>
                <a:gd name="T39"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5" h="272">
                  <a:moveTo>
                    <a:pt x="0" y="1"/>
                  </a:moveTo>
                  <a:lnTo>
                    <a:pt x="75" y="0"/>
                  </a:lnTo>
                  <a:lnTo>
                    <a:pt x="153" y="36"/>
                  </a:lnTo>
                  <a:lnTo>
                    <a:pt x="179" y="75"/>
                  </a:lnTo>
                  <a:lnTo>
                    <a:pt x="204" y="142"/>
                  </a:lnTo>
                  <a:lnTo>
                    <a:pt x="258" y="171"/>
                  </a:lnTo>
                  <a:lnTo>
                    <a:pt x="322" y="212"/>
                  </a:lnTo>
                  <a:lnTo>
                    <a:pt x="335" y="266"/>
                  </a:lnTo>
                  <a:lnTo>
                    <a:pt x="279" y="272"/>
                  </a:lnTo>
                  <a:lnTo>
                    <a:pt x="304" y="251"/>
                  </a:lnTo>
                  <a:lnTo>
                    <a:pt x="249" y="234"/>
                  </a:lnTo>
                  <a:lnTo>
                    <a:pt x="218" y="208"/>
                  </a:lnTo>
                  <a:lnTo>
                    <a:pt x="183" y="160"/>
                  </a:lnTo>
                  <a:lnTo>
                    <a:pt x="135" y="130"/>
                  </a:lnTo>
                  <a:lnTo>
                    <a:pt x="164" y="92"/>
                  </a:lnTo>
                  <a:lnTo>
                    <a:pt x="114" y="105"/>
                  </a:lnTo>
                  <a:lnTo>
                    <a:pt x="98" y="62"/>
                  </a:lnTo>
                  <a:lnTo>
                    <a:pt x="66" y="64"/>
                  </a:lnTo>
                  <a:lnTo>
                    <a:pt x="15" y="44"/>
                  </a:lnTo>
                  <a:lnTo>
                    <a:pt x="0"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Freeform 461"/>
            <p:cNvSpPr>
              <a:spLocks/>
            </p:cNvSpPr>
            <p:nvPr/>
          </p:nvSpPr>
          <p:spPr bwMode="auto">
            <a:xfrm rot="2066694">
              <a:off x="2378227" y="5960618"/>
              <a:ext cx="184150" cy="120650"/>
            </a:xfrm>
            <a:custGeom>
              <a:avLst/>
              <a:gdLst>
                <a:gd name="T0" fmla="*/ 107 w 230"/>
                <a:gd name="T1" fmla="*/ 6 h 153"/>
                <a:gd name="T2" fmla="*/ 18 w 230"/>
                <a:gd name="T3" fmla="*/ 0 h 153"/>
                <a:gd name="T4" fmla="*/ 0 w 230"/>
                <a:gd name="T5" fmla="*/ 67 h 153"/>
                <a:gd name="T6" fmla="*/ 24 w 230"/>
                <a:gd name="T7" fmla="*/ 117 h 153"/>
                <a:gd name="T8" fmla="*/ 75 w 230"/>
                <a:gd name="T9" fmla="*/ 153 h 153"/>
                <a:gd name="T10" fmla="*/ 123 w 230"/>
                <a:gd name="T11" fmla="*/ 152 h 153"/>
                <a:gd name="T12" fmla="*/ 194 w 230"/>
                <a:gd name="T13" fmla="*/ 142 h 153"/>
                <a:gd name="T14" fmla="*/ 130 w 230"/>
                <a:gd name="T15" fmla="*/ 112 h 153"/>
                <a:gd name="T16" fmla="*/ 71 w 230"/>
                <a:gd name="T17" fmla="*/ 128 h 153"/>
                <a:gd name="T18" fmla="*/ 30 w 230"/>
                <a:gd name="T19" fmla="*/ 105 h 153"/>
                <a:gd name="T20" fmla="*/ 86 w 230"/>
                <a:gd name="T21" fmla="*/ 111 h 153"/>
                <a:gd name="T22" fmla="*/ 144 w 230"/>
                <a:gd name="T23" fmla="*/ 90 h 153"/>
                <a:gd name="T24" fmla="*/ 85 w 230"/>
                <a:gd name="T25" fmla="*/ 63 h 153"/>
                <a:gd name="T26" fmla="*/ 35 w 230"/>
                <a:gd name="T27" fmla="*/ 48 h 153"/>
                <a:gd name="T28" fmla="*/ 115 w 230"/>
                <a:gd name="T29" fmla="*/ 56 h 153"/>
                <a:gd name="T30" fmla="*/ 153 w 230"/>
                <a:gd name="T31" fmla="*/ 59 h 153"/>
                <a:gd name="T32" fmla="*/ 189 w 230"/>
                <a:gd name="T33" fmla="*/ 94 h 153"/>
                <a:gd name="T34" fmla="*/ 230 w 230"/>
                <a:gd name="T35" fmla="*/ 122 h 153"/>
                <a:gd name="T36" fmla="*/ 206 w 230"/>
                <a:gd name="T37" fmla="*/ 83 h 153"/>
                <a:gd name="T38" fmla="*/ 154 w 230"/>
                <a:gd name="T39" fmla="*/ 31 h 153"/>
                <a:gd name="T40" fmla="*/ 107 w 230"/>
                <a:gd name="T41"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153">
                  <a:moveTo>
                    <a:pt x="107" y="6"/>
                  </a:moveTo>
                  <a:lnTo>
                    <a:pt x="18" y="0"/>
                  </a:lnTo>
                  <a:lnTo>
                    <a:pt x="0" y="67"/>
                  </a:lnTo>
                  <a:lnTo>
                    <a:pt x="24" y="117"/>
                  </a:lnTo>
                  <a:lnTo>
                    <a:pt x="75" y="153"/>
                  </a:lnTo>
                  <a:lnTo>
                    <a:pt x="123" y="152"/>
                  </a:lnTo>
                  <a:lnTo>
                    <a:pt x="194" y="142"/>
                  </a:lnTo>
                  <a:lnTo>
                    <a:pt x="130" y="112"/>
                  </a:lnTo>
                  <a:lnTo>
                    <a:pt x="71" y="128"/>
                  </a:lnTo>
                  <a:lnTo>
                    <a:pt x="30" y="105"/>
                  </a:lnTo>
                  <a:lnTo>
                    <a:pt x="86" y="111"/>
                  </a:lnTo>
                  <a:lnTo>
                    <a:pt x="144" y="90"/>
                  </a:lnTo>
                  <a:lnTo>
                    <a:pt x="85" y="63"/>
                  </a:lnTo>
                  <a:lnTo>
                    <a:pt x="35" y="48"/>
                  </a:lnTo>
                  <a:lnTo>
                    <a:pt x="115" y="56"/>
                  </a:lnTo>
                  <a:lnTo>
                    <a:pt x="153" y="59"/>
                  </a:lnTo>
                  <a:lnTo>
                    <a:pt x="189" y="94"/>
                  </a:lnTo>
                  <a:lnTo>
                    <a:pt x="230" y="122"/>
                  </a:lnTo>
                  <a:lnTo>
                    <a:pt x="206" y="83"/>
                  </a:lnTo>
                  <a:lnTo>
                    <a:pt x="154" y="31"/>
                  </a:lnTo>
                  <a:lnTo>
                    <a:pt x="107" y="6"/>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Freeform 463"/>
            <p:cNvSpPr>
              <a:spLocks/>
            </p:cNvSpPr>
            <p:nvPr/>
          </p:nvSpPr>
          <p:spPr bwMode="auto">
            <a:xfrm rot="2066694">
              <a:off x="2937842" y="5817802"/>
              <a:ext cx="177800" cy="293688"/>
            </a:xfrm>
            <a:custGeom>
              <a:avLst/>
              <a:gdLst>
                <a:gd name="T0" fmla="*/ 1 w 224"/>
                <a:gd name="T1" fmla="*/ 0 h 371"/>
                <a:gd name="T2" fmla="*/ 72 w 224"/>
                <a:gd name="T3" fmla="*/ 27 h 371"/>
                <a:gd name="T4" fmla="*/ 132 w 224"/>
                <a:gd name="T5" fmla="*/ 90 h 371"/>
                <a:gd name="T6" fmla="*/ 141 w 224"/>
                <a:gd name="T7" fmla="*/ 136 h 371"/>
                <a:gd name="T8" fmla="*/ 140 w 224"/>
                <a:gd name="T9" fmla="*/ 207 h 371"/>
                <a:gd name="T10" fmla="*/ 179 w 224"/>
                <a:gd name="T11" fmla="*/ 253 h 371"/>
                <a:gd name="T12" fmla="*/ 224 w 224"/>
                <a:gd name="T13" fmla="*/ 316 h 371"/>
                <a:gd name="T14" fmla="*/ 217 w 224"/>
                <a:gd name="T15" fmla="*/ 371 h 371"/>
                <a:gd name="T16" fmla="*/ 161 w 224"/>
                <a:gd name="T17" fmla="*/ 355 h 371"/>
                <a:gd name="T18" fmla="*/ 193 w 224"/>
                <a:gd name="T19" fmla="*/ 345 h 371"/>
                <a:gd name="T20" fmla="*/ 148 w 224"/>
                <a:gd name="T21" fmla="*/ 309 h 371"/>
                <a:gd name="T22" fmla="*/ 128 w 224"/>
                <a:gd name="T23" fmla="*/ 273 h 371"/>
                <a:gd name="T24" fmla="*/ 114 w 224"/>
                <a:gd name="T25" fmla="*/ 217 h 371"/>
                <a:gd name="T26" fmla="*/ 80 w 224"/>
                <a:gd name="T27" fmla="*/ 170 h 371"/>
                <a:gd name="T28" fmla="*/ 120 w 224"/>
                <a:gd name="T29" fmla="*/ 145 h 371"/>
                <a:gd name="T30" fmla="*/ 69 w 224"/>
                <a:gd name="T31" fmla="*/ 139 h 371"/>
                <a:gd name="T32" fmla="*/ 70 w 224"/>
                <a:gd name="T33" fmla="*/ 93 h 371"/>
                <a:gd name="T34" fmla="*/ 40 w 224"/>
                <a:gd name="T35" fmla="*/ 83 h 371"/>
                <a:gd name="T36" fmla="*/ 0 w 224"/>
                <a:gd name="T37" fmla="*/ 46 h 371"/>
                <a:gd name="T38" fmla="*/ 1 w 224"/>
                <a:gd name="T3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371">
                  <a:moveTo>
                    <a:pt x="1" y="0"/>
                  </a:moveTo>
                  <a:lnTo>
                    <a:pt x="72" y="27"/>
                  </a:lnTo>
                  <a:lnTo>
                    <a:pt x="132" y="90"/>
                  </a:lnTo>
                  <a:lnTo>
                    <a:pt x="141" y="136"/>
                  </a:lnTo>
                  <a:lnTo>
                    <a:pt x="140" y="207"/>
                  </a:lnTo>
                  <a:lnTo>
                    <a:pt x="179" y="253"/>
                  </a:lnTo>
                  <a:lnTo>
                    <a:pt x="224" y="316"/>
                  </a:lnTo>
                  <a:lnTo>
                    <a:pt x="217" y="371"/>
                  </a:lnTo>
                  <a:lnTo>
                    <a:pt x="161" y="355"/>
                  </a:lnTo>
                  <a:lnTo>
                    <a:pt x="193" y="345"/>
                  </a:lnTo>
                  <a:lnTo>
                    <a:pt x="148" y="309"/>
                  </a:lnTo>
                  <a:lnTo>
                    <a:pt x="128" y="273"/>
                  </a:lnTo>
                  <a:lnTo>
                    <a:pt x="114" y="217"/>
                  </a:lnTo>
                  <a:lnTo>
                    <a:pt x="80" y="170"/>
                  </a:lnTo>
                  <a:lnTo>
                    <a:pt x="120" y="145"/>
                  </a:lnTo>
                  <a:lnTo>
                    <a:pt x="69" y="139"/>
                  </a:lnTo>
                  <a:lnTo>
                    <a:pt x="70" y="93"/>
                  </a:lnTo>
                  <a:lnTo>
                    <a:pt x="40" y="83"/>
                  </a:lnTo>
                  <a:lnTo>
                    <a:pt x="0" y="46"/>
                  </a:lnTo>
                  <a:lnTo>
                    <a:pt x="1"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Freeform 465"/>
            <p:cNvSpPr>
              <a:spLocks/>
            </p:cNvSpPr>
            <p:nvPr/>
          </p:nvSpPr>
          <p:spPr bwMode="auto">
            <a:xfrm rot="2066694">
              <a:off x="2841423" y="6004100"/>
              <a:ext cx="153987" cy="155575"/>
            </a:xfrm>
            <a:custGeom>
              <a:avLst/>
              <a:gdLst>
                <a:gd name="T0" fmla="*/ 121 w 195"/>
                <a:gd name="T1" fmla="*/ 38 h 195"/>
                <a:gd name="T2" fmla="*/ 42 w 195"/>
                <a:gd name="T3" fmla="*/ 0 h 195"/>
                <a:gd name="T4" fmla="*/ 0 w 195"/>
                <a:gd name="T5" fmla="*/ 55 h 195"/>
                <a:gd name="T6" fmla="*/ 4 w 195"/>
                <a:gd name="T7" fmla="*/ 111 h 195"/>
                <a:gd name="T8" fmla="*/ 38 w 195"/>
                <a:gd name="T9" fmla="*/ 163 h 195"/>
                <a:gd name="T10" fmla="*/ 83 w 195"/>
                <a:gd name="T11" fmla="*/ 179 h 195"/>
                <a:gd name="T12" fmla="*/ 155 w 195"/>
                <a:gd name="T13" fmla="*/ 195 h 195"/>
                <a:gd name="T14" fmla="*/ 104 w 195"/>
                <a:gd name="T15" fmla="*/ 144 h 195"/>
                <a:gd name="T16" fmla="*/ 44 w 195"/>
                <a:gd name="T17" fmla="*/ 138 h 195"/>
                <a:gd name="T18" fmla="*/ 14 w 195"/>
                <a:gd name="T19" fmla="*/ 102 h 195"/>
                <a:gd name="T20" fmla="*/ 65 w 195"/>
                <a:gd name="T21" fmla="*/ 127 h 195"/>
                <a:gd name="T22" fmla="*/ 125 w 195"/>
                <a:gd name="T23" fmla="*/ 129 h 195"/>
                <a:gd name="T24" fmla="*/ 80 w 195"/>
                <a:gd name="T25" fmla="*/ 82 h 195"/>
                <a:gd name="T26" fmla="*/ 41 w 195"/>
                <a:gd name="T27" fmla="*/ 51 h 195"/>
                <a:gd name="T28" fmla="*/ 111 w 195"/>
                <a:gd name="T29" fmla="*/ 88 h 195"/>
                <a:gd name="T30" fmla="*/ 145 w 195"/>
                <a:gd name="T31" fmla="*/ 104 h 195"/>
                <a:gd name="T32" fmla="*/ 165 w 195"/>
                <a:gd name="T33" fmla="*/ 150 h 195"/>
                <a:gd name="T34" fmla="*/ 195 w 195"/>
                <a:gd name="T35" fmla="*/ 192 h 195"/>
                <a:gd name="T36" fmla="*/ 186 w 195"/>
                <a:gd name="T37" fmla="*/ 146 h 195"/>
                <a:gd name="T38" fmla="*/ 157 w 195"/>
                <a:gd name="T39" fmla="*/ 79 h 195"/>
                <a:gd name="T40" fmla="*/ 121 w 195"/>
                <a:gd name="T41" fmla="*/ 3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5" h="195">
                  <a:moveTo>
                    <a:pt x="121" y="38"/>
                  </a:moveTo>
                  <a:lnTo>
                    <a:pt x="42" y="0"/>
                  </a:lnTo>
                  <a:lnTo>
                    <a:pt x="0" y="55"/>
                  </a:lnTo>
                  <a:lnTo>
                    <a:pt x="4" y="111"/>
                  </a:lnTo>
                  <a:lnTo>
                    <a:pt x="38" y="163"/>
                  </a:lnTo>
                  <a:lnTo>
                    <a:pt x="83" y="179"/>
                  </a:lnTo>
                  <a:lnTo>
                    <a:pt x="155" y="195"/>
                  </a:lnTo>
                  <a:lnTo>
                    <a:pt x="104" y="144"/>
                  </a:lnTo>
                  <a:lnTo>
                    <a:pt x="44" y="138"/>
                  </a:lnTo>
                  <a:lnTo>
                    <a:pt x="14" y="102"/>
                  </a:lnTo>
                  <a:lnTo>
                    <a:pt x="65" y="127"/>
                  </a:lnTo>
                  <a:lnTo>
                    <a:pt x="125" y="129"/>
                  </a:lnTo>
                  <a:lnTo>
                    <a:pt x="80" y="82"/>
                  </a:lnTo>
                  <a:lnTo>
                    <a:pt x="41" y="51"/>
                  </a:lnTo>
                  <a:lnTo>
                    <a:pt x="111" y="88"/>
                  </a:lnTo>
                  <a:lnTo>
                    <a:pt x="145" y="104"/>
                  </a:lnTo>
                  <a:lnTo>
                    <a:pt x="165" y="150"/>
                  </a:lnTo>
                  <a:lnTo>
                    <a:pt x="195" y="192"/>
                  </a:lnTo>
                  <a:lnTo>
                    <a:pt x="186" y="146"/>
                  </a:lnTo>
                  <a:lnTo>
                    <a:pt x="157" y="79"/>
                  </a:lnTo>
                  <a:lnTo>
                    <a:pt x="121" y="38"/>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Freeform 466"/>
            <p:cNvSpPr>
              <a:spLocks/>
            </p:cNvSpPr>
            <p:nvPr/>
          </p:nvSpPr>
          <p:spPr bwMode="auto">
            <a:xfrm rot="2066694">
              <a:off x="2733317" y="5887147"/>
              <a:ext cx="360362" cy="735013"/>
            </a:xfrm>
            <a:custGeom>
              <a:avLst/>
              <a:gdLst>
                <a:gd name="T0" fmla="*/ 398 w 454"/>
                <a:gd name="T1" fmla="*/ 900 h 925"/>
                <a:gd name="T2" fmla="*/ 345 w 454"/>
                <a:gd name="T3" fmla="*/ 840 h 925"/>
                <a:gd name="T4" fmla="*/ 270 w 454"/>
                <a:gd name="T5" fmla="*/ 802 h 925"/>
                <a:gd name="T6" fmla="*/ 229 w 454"/>
                <a:gd name="T7" fmla="*/ 757 h 925"/>
                <a:gd name="T8" fmla="*/ 217 w 454"/>
                <a:gd name="T9" fmla="*/ 691 h 925"/>
                <a:gd name="T10" fmla="*/ 261 w 454"/>
                <a:gd name="T11" fmla="*/ 599 h 925"/>
                <a:gd name="T12" fmla="*/ 197 w 454"/>
                <a:gd name="T13" fmla="*/ 472 h 925"/>
                <a:gd name="T14" fmla="*/ 7 w 454"/>
                <a:gd name="T15" fmla="*/ 410 h 925"/>
                <a:gd name="T16" fmla="*/ 0 w 454"/>
                <a:gd name="T17" fmla="*/ 274 h 925"/>
                <a:gd name="T18" fmla="*/ 79 w 454"/>
                <a:gd name="T19" fmla="*/ 235 h 925"/>
                <a:gd name="T20" fmla="*/ 117 w 454"/>
                <a:gd name="T21" fmla="*/ 108 h 925"/>
                <a:gd name="T22" fmla="*/ 192 w 454"/>
                <a:gd name="T23" fmla="*/ 0 h 925"/>
                <a:gd name="T24" fmla="*/ 288 w 454"/>
                <a:gd name="T25" fmla="*/ 10 h 925"/>
                <a:gd name="T26" fmla="*/ 317 w 454"/>
                <a:gd name="T27" fmla="*/ 74 h 925"/>
                <a:gd name="T28" fmla="*/ 293 w 454"/>
                <a:gd name="T29" fmla="*/ 138 h 925"/>
                <a:gd name="T30" fmla="*/ 231 w 454"/>
                <a:gd name="T31" fmla="*/ 123 h 925"/>
                <a:gd name="T32" fmla="*/ 244 w 454"/>
                <a:gd name="T33" fmla="*/ 198 h 925"/>
                <a:gd name="T34" fmla="*/ 313 w 454"/>
                <a:gd name="T35" fmla="*/ 204 h 925"/>
                <a:gd name="T36" fmla="*/ 329 w 454"/>
                <a:gd name="T37" fmla="*/ 295 h 925"/>
                <a:gd name="T38" fmla="*/ 292 w 454"/>
                <a:gd name="T39" fmla="*/ 335 h 925"/>
                <a:gd name="T40" fmla="*/ 253 w 454"/>
                <a:gd name="T41" fmla="*/ 351 h 925"/>
                <a:gd name="T42" fmla="*/ 320 w 454"/>
                <a:gd name="T43" fmla="*/ 442 h 925"/>
                <a:gd name="T44" fmla="*/ 335 w 454"/>
                <a:gd name="T45" fmla="*/ 534 h 925"/>
                <a:gd name="T46" fmla="*/ 333 w 454"/>
                <a:gd name="T47" fmla="*/ 620 h 925"/>
                <a:gd name="T48" fmla="*/ 352 w 454"/>
                <a:gd name="T49" fmla="*/ 727 h 925"/>
                <a:gd name="T50" fmla="*/ 454 w 454"/>
                <a:gd name="T51" fmla="*/ 925 h 925"/>
                <a:gd name="T52" fmla="*/ 451 w 454"/>
                <a:gd name="T53" fmla="*/ 924 h 925"/>
                <a:gd name="T54" fmla="*/ 444 w 454"/>
                <a:gd name="T55" fmla="*/ 921 h 925"/>
                <a:gd name="T56" fmla="*/ 436 w 454"/>
                <a:gd name="T57" fmla="*/ 915 h 925"/>
                <a:gd name="T58" fmla="*/ 426 w 454"/>
                <a:gd name="T59" fmla="*/ 909 h 925"/>
                <a:gd name="T60" fmla="*/ 416 w 454"/>
                <a:gd name="T61" fmla="*/ 905 h 925"/>
                <a:gd name="T62" fmla="*/ 406 w 454"/>
                <a:gd name="T63" fmla="*/ 900 h 925"/>
                <a:gd name="T64" fmla="*/ 401 w 454"/>
                <a:gd name="T65" fmla="*/ 899 h 925"/>
                <a:gd name="T66" fmla="*/ 398 w 454"/>
                <a:gd name="T67" fmla="*/ 90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4" h="925">
                  <a:moveTo>
                    <a:pt x="398" y="900"/>
                  </a:moveTo>
                  <a:lnTo>
                    <a:pt x="345" y="840"/>
                  </a:lnTo>
                  <a:lnTo>
                    <a:pt x="270" y="802"/>
                  </a:lnTo>
                  <a:lnTo>
                    <a:pt x="229" y="757"/>
                  </a:lnTo>
                  <a:lnTo>
                    <a:pt x="217" y="691"/>
                  </a:lnTo>
                  <a:lnTo>
                    <a:pt x="261" y="599"/>
                  </a:lnTo>
                  <a:lnTo>
                    <a:pt x="197" y="472"/>
                  </a:lnTo>
                  <a:lnTo>
                    <a:pt x="7" y="410"/>
                  </a:lnTo>
                  <a:lnTo>
                    <a:pt x="0" y="274"/>
                  </a:lnTo>
                  <a:lnTo>
                    <a:pt x="79" y="235"/>
                  </a:lnTo>
                  <a:lnTo>
                    <a:pt x="117" y="108"/>
                  </a:lnTo>
                  <a:lnTo>
                    <a:pt x="192" y="0"/>
                  </a:lnTo>
                  <a:lnTo>
                    <a:pt x="288" y="10"/>
                  </a:lnTo>
                  <a:lnTo>
                    <a:pt x="317" y="74"/>
                  </a:lnTo>
                  <a:lnTo>
                    <a:pt x="293" y="138"/>
                  </a:lnTo>
                  <a:lnTo>
                    <a:pt x="231" y="123"/>
                  </a:lnTo>
                  <a:lnTo>
                    <a:pt x="244" y="198"/>
                  </a:lnTo>
                  <a:lnTo>
                    <a:pt x="313" y="204"/>
                  </a:lnTo>
                  <a:lnTo>
                    <a:pt x="329" y="295"/>
                  </a:lnTo>
                  <a:lnTo>
                    <a:pt x="292" y="335"/>
                  </a:lnTo>
                  <a:lnTo>
                    <a:pt x="253" y="351"/>
                  </a:lnTo>
                  <a:lnTo>
                    <a:pt x="320" y="442"/>
                  </a:lnTo>
                  <a:lnTo>
                    <a:pt x="335" y="534"/>
                  </a:lnTo>
                  <a:lnTo>
                    <a:pt x="333" y="620"/>
                  </a:lnTo>
                  <a:lnTo>
                    <a:pt x="352" y="727"/>
                  </a:lnTo>
                  <a:lnTo>
                    <a:pt x="454" y="925"/>
                  </a:lnTo>
                  <a:lnTo>
                    <a:pt x="451" y="924"/>
                  </a:lnTo>
                  <a:lnTo>
                    <a:pt x="444" y="921"/>
                  </a:lnTo>
                  <a:lnTo>
                    <a:pt x="436" y="915"/>
                  </a:lnTo>
                  <a:lnTo>
                    <a:pt x="426" y="909"/>
                  </a:lnTo>
                  <a:lnTo>
                    <a:pt x="416" y="905"/>
                  </a:lnTo>
                  <a:lnTo>
                    <a:pt x="406" y="900"/>
                  </a:lnTo>
                  <a:lnTo>
                    <a:pt x="401" y="899"/>
                  </a:lnTo>
                  <a:lnTo>
                    <a:pt x="398" y="900"/>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467"/>
            <p:cNvSpPr>
              <a:spLocks/>
            </p:cNvSpPr>
            <p:nvPr/>
          </p:nvSpPr>
          <p:spPr bwMode="auto">
            <a:xfrm rot="2066694">
              <a:off x="3019665" y="5927775"/>
              <a:ext cx="106362" cy="795338"/>
            </a:xfrm>
            <a:custGeom>
              <a:avLst/>
              <a:gdLst>
                <a:gd name="T0" fmla="*/ 59 w 135"/>
                <a:gd name="T1" fmla="*/ 916 h 1001"/>
                <a:gd name="T2" fmla="*/ 27 w 135"/>
                <a:gd name="T3" fmla="*/ 818 h 1001"/>
                <a:gd name="T4" fmla="*/ 23 w 135"/>
                <a:gd name="T5" fmla="*/ 705 h 1001"/>
                <a:gd name="T6" fmla="*/ 39 w 135"/>
                <a:gd name="T7" fmla="*/ 544 h 1001"/>
                <a:gd name="T8" fmla="*/ 41 w 135"/>
                <a:gd name="T9" fmla="*/ 331 h 1001"/>
                <a:gd name="T10" fmla="*/ 135 w 135"/>
                <a:gd name="T11" fmla="*/ 0 h 1001"/>
                <a:gd name="T12" fmla="*/ 59 w 135"/>
                <a:gd name="T13" fmla="*/ 126 h 1001"/>
                <a:gd name="T14" fmla="*/ 20 w 135"/>
                <a:gd name="T15" fmla="*/ 340 h 1001"/>
                <a:gd name="T16" fmla="*/ 11 w 135"/>
                <a:gd name="T17" fmla="*/ 445 h 1001"/>
                <a:gd name="T18" fmla="*/ 5 w 135"/>
                <a:gd name="T19" fmla="*/ 691 h 1001"/>
                <a:gd name="T20" fmla="*/ 0 w 135"/>
                <a:gd name="T21" fmla="*/ 795 h 1001"/>
                <a:gd name="T22" fmla="*/ 68 w 135"/>
                <a:gd name="T23" fmla="*/ 1001 h 1001"/>
                <a:gd name="T24" fmla="*/ 79 w 135"/>
                <a:gd name="T25" fmla="*/ 967 h 1001"/>
                <a:gd name="T26" fmla="*/ 75 w 135"/>
                <a:gd name="T27" fmla="*/ 961 h 1001"/>
                <a:gd name="T28" fmla="*/ 66 w 135"/>
                <a:gd name="T29" fmla="*/ 948 h 1001"/>
                <a:gd name="T30" fmla="*/ 59 w 135"/>
                <a:gd name="T31" fmla="*/ 931 h 1001"/>
                <a:gd name="T32" fmla="*/ 59 w 135"/>
                <a:gd name="T33" fmla="*/ 916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5" h="1001">
                  <a:moveTo>
                    <a:pt x="59" y="916"/>
                  </a:moveTo>
                  <a:lnTo>
                    <a:pt x="27" y="818"/>
                  </a:lnTo>
                  <a:lnTo>
                    <a:pt x="23" y="705"/>
                  </a:lnTo>
                  <a:lnTo>
                    <a:pt x="39" y="544"/>
                  </a:lnTo>
                  <a:lnTo>
                    <a:pt x="41" y="331"/>
                  </a:lnTo>
                  <a:lnTo>
                    <a:pt x="135" y="0"/>
                  </a:lnTo>
                  <a:lnTo>
                    <a:pt x="59" y="126"/>
                  </a:lnTo>
                  <a:lnTo>
                    <a:pt x="20" y="340"/>
                  </a:lnTo>
                  <a:lnTo>
                    <a:pt x="11" y="445"/>
                  </a:lnTo>
                  <a:lnTo>
                    <a:pt x="5" y="691"/>
                  </a:lnTo>
                  <a:lnTo>
                    <a:pt x="0" y="795"/>
                  </a:lnTo>
                  <a:lnTo>
                    <a:pt x="68" y="1001"/>
                  </a:lnTo>
                  <a:lnTo>
                    <a:pt x="79" y="967"/>
                  </a:lnTo>
                  <a:lnTo>
                    <a:pt x="75" y="961"/>
                  </a:lnTo>
                  <a:lnTo>
                    <a:pt x="66" y="948"/>
                  </a:lnTo>
                  <a:lnTo>
                    <a:pt x="59" y="931"/>
                  </a:lnTo>
                  <a:lnTo>
                    <a:pt x="59" y="916"/>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468"/>
            <p:cNvSpPr>
              <a:spLocks/>
            </p:cNvSpPr>
            <p:nvPr/>
          </p:nvSpPr>
          <p:spPr bwMode="auto">
            <a:xfrm rot="2066694">
              <a:off x="2984400" y="5857024"/>
              <a:ext cx="271462" cy="911225"/>
            </a:xfrm>
            <a:custGeom>
              <a:avLst/>
              <a:gdLst>
                <a:gd name="T0" fmla="*/ 74 w 342"/>
                <a:gd name="T1" fmla="*/ 1148 h 1148"/>
                <a:gd name="T2" fmla="*/ 145 w 342"/>
                <a:gd name="T3" fmla="*/ 1119 h 1148"/>
                <a:gd name="T4" fmla="*/ 172 w 342"/>
                <a:gd name="T5" fmla="*/ 976 h 1148"/>
                <a:gd name="T6" fmla="*/ 184 w 342"/>
                <a:gd name="T7" fmla="*/ 751 h 1148"/>
                <a:gd name="T8" fmla="*/ 168 w 342"/>
                <a:gd name="T9" fmla="*/ 557 h 1148"/>
                <a:gd name="T10" fmla="*/ 243 w 342"/>
                <a:gd name="T11" fmla="*/ 224 h 1148"/>
                <a:gd name="T12" fmla="*/ 313 w 342"/>
                <a:gd name="T13" fmla="*/ 61 h 1148"/>
                <a:gd name="T14" fmla="*/ 342 w 342"/>
                <a:gd name="T15" fmla="*/ 0 h 1148"/>
                <a:gd name="T16" fmla="*/ 229 w 342"/>
                <a:gd name="T17" fmla="*/ 65 h 1148"/>
                <a:gd name="T18" fmla="*/ 111 w 342"/>
                <a:gd name="T19" fmla="*/ 69 h 1148"/>
                <a:gd name="T20" fmla="*/ 78 w 342"/>
                <a:gd name="T21" fmla="*/ 134 h 1148"/>
                <a:gd name="T22" fmla="*/ 79 w 342"/>
                <a:gd name="T23" fmla="*/ 237 h 1148"/>
                <a:gd name="T24" fmla="*/ 92 w 342"/>
                <a:gd name="T25" fmla="*/ 313 h 1148"/>
                <a:gd name="T26" fmla="*/ 134 w 342"/>
                <a:gd name="T27" fmla="*/ 254 h 1148"/>
                <a:gd name="T28" fmla="*/ 142 w 342"/>
                <a:gd name="T29" fmla="*/ 304 h 1148"/>
                <a:gd name="T30" fmla="*/ 99 w 342"/>
                <a:gd name="T31" fmla="*/ 354 h 1148"/>
                <a:gd name="T32" fmla="*/ 55 w 342"/>
                <a:gd name="T33" fmla="*/ 344 h 1148"/>
                <a:gd name="T34" fmla="*/ 5 w 342"/>
                <a:gd name="T35" fmla="*/ 448 h 1148"/>
                <a:gd name="T36" fmla="*/ 16 w 342"/>
                <a:gd name="T37" fmla="*/ 566 h 1148"/>
                <a:gd name="T38" fmla="*/ 56 w 342"/>
                <a:gd name="T39" fmla="*/ 602 h 1148"/>
                <a:gd name="T40" fmla="*/ 119 w 342"/>
                <a:gd name="T41" fmla="*/ 565 h 1148"/>
                <a:gd name="T42" fmla="*/ 128 w 342"/>
                <a:gd name="T43" fmla="*/ 624 h 1148"/>
                <a:gd name="T44" fmla="*/ 108 w 342"/>
                <a:gd name="T45" fmla="*/ 628 h 1148"/>
                <a:gd name="T46" fmla="*/ 87 w 342"/>
                <a:gd name="T47" fmla="*/ 632 h 1148"/>
                <a:gd name="T48" fmla="*/ 67 w 342"/>
                <a:gd name="T49" fmla="*/ 633 h 1148"/>
                <a:gd name="T50" fmla="*/ 46 w 342"/>
                <a:gd name="T51" fmla="*/ 633 h 1148"/>
                <a:gd name="T52" fmla="*/ 29 w 342"/>
                <a:gd name="T53" fmla="*/ 632 h 1148"/>
                <a:gd name="T54" fmla="*/ 14 w 342"/>
                <a:gd name="T55" fmla="*/ 629 h 1148"/>
                <a:gd name="T56" fmla="*/ 5 w 342"/>
                <a:gd name="T57" fmla="*/ 628 h 1148"/>
                <a:gd name="T58" fmla="*/ 1 w 342"/>
                <a:gd name="T59" fmla="*/ 628 h 1148"/>
                <a:gd name="T60" fmla="*/ 0 w 342"/>
                <a:gd name="T61" fmla="*/ 672 h 1148"/>
                <a:gd name="T62" fmla="*/ 24 w 342"/>
                <a:gd name="T63" fmla="*/ 762 h 1148"/>
                <a:gd name="T64" fmla="*/ 123 w 342"/>
                <a:gd name="T65" fmla="*/ 745 h 1148"/>
                <a:gd name="T66" fmla="*/ 147 w 342"/>
                <a:gd name="T67" fmla="*/ 784 h 1148"/>
                <a:gd name="T68" fmla="*/ 155 w 342"/>
                <a:gd name="T69" fmla="*/ 834 h 1148"/>
                <a:gd name="T70" fmla="*/ 66 w 342"/>
                <a:gd name="T71" fmla="*/ 807 h 1148"/>
                <a:gd name="T72" fmla="*/ 22 w 342"/>
                <a:gd name="T73" fmla="*/ 848 h 1148"/>
                <a:gd name="T74" fmla="*/ 97 w 342"/>
                <a:gd name="T75" fmla="*/ 886 h 1148"/>
                <a:gd name="T76" fmla="*/ 123 w 342"/>
                <a:gd name="T77" fmla="*/ 941 h 1148"/>
                <a:gd name="T78" fmla="*/ 131 w 342"/>
                <a:gd name="T79" fmla="*/ 1086 h 1148"/>
                <a:gd name="T80" fmla="*/ 129 w 342"/>
                <a:gd name="T81" fmla="*/ 1089 h 1148"/>
                <a:gd name="T82" fmla="*/ 123 w 342"/>
                <a:gd name="T83" fmla="*/ 1096 h 1148"/>
                <a:gd name="T84" fmla="*/ 115 w 342"/>
                <a:gd name="T85" fmla="*/ 1106 h 1148"/>
                <a:gd name="T86" fmla="*/ 106 w 342"/>
                <a:gd name="T87" fmla="*/ 1116 h 1148"/>
                <a:gd name="T88" fmla="*/ 96 w 342"/>
                <a:gd name="T89" fmla="*/ 1128 h 1148"/>
                <a:gd name="T90" fmla="*/ 86 w 342"/>
                <a:gd name="T91" fmla="*/ 1137 h 1148"/>
                <a:gd name="T92" fmla="*/ 78 w 342"/>
                <a:gd name="T93" fmla="*/ 1144 h 1148"/>
                <a:gd name="T94" fmla="*/ 74 w 342"/>
                <a:gd name="T95" fmla="*/ 1148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2" h="1148">
                  <a:moveTo>
                    <a:pt x="74" y="1148"/>
                  </a:moveTo>
                  <a:lnTo>
                    <a:pt x="145" y="1119"/>
                  </a:lnTo>
                  <a:lnTo>
                    <a:pt x="172" y="976"/>
                  </a:lnTo>
                  <a:lnTo>
                    <a:pt x="184" y="751"/>
                  </a:lnTo>
                  <a:lnTo>
                    <a:pt x="168" y="557"/>
                  </a:lnTo>
                  <a:lnTo>
                    <a:pt x="243" y="224"/>
                  </a:lnTo>
                  <a:lnTo>
                    <a:pt x="313" y="61"/>
                  </a:lnTo>
                  <a:lnTo>
                    <a:pt x="342" y="0"/>
                  </a:lnTo>
                  <a:lnTo>
                    <a:pt x="229" y="65"/>
                  </a:lnTo>
                  <a:lnTo>
                    <a:pt x="111" y="69"/>
                  </a:lnTo>
                  <a:lnTo>
                    <a:pt x="78" y="134"/>
                  </a:lnTo>
                  <a:lnTo>
                    <a:pt x="79" y="237"/>
                  </a:lnTo>
                  <a:lnTo>
                    <a:pt x="92" y="313"/>
                  </a:lnTo>
                  <a:lnTo>
                    <a:pt x="134" y="254"/>
                  </a:lnTo>
                  <a:lnTo>
                    <a:pt x="142" y="304"/>
                  </a:lnTo>
                  <a:lnTo>
                    <a:pt x="99" y="354"/>
                  </a:lnTo>
                  <a:lnTo>
                    <a:pt x="55" y="344"/>
                  </a:lnTo>
                  <a:lnTo>
                    <a:pt x="5" y="448"/>
                  </a:lnTo>
                  <a:lnTo>
                    <a:pt x="16" y="566"/>
                  </a:lnTo>
                  <a:lnTo>
                    <a:pt x="56" y="602"/>
                  </a:lnTo>
                  <a:lnTo>
                    <a:pt x="119" y="565"/>
                  </a:lnTo>
                  <a:lnTo>
                    <a:pt x="128" y="624"/>
                  </a:lnTo>
                  <a:lnTo>
                    <a:pt x="108" y="628"/>
                  </a:lnTo>
                  <a:lnTo>
                    <a:pt x="87" y="632"/>
                  </a:lnTo>
                  <a:lnTo>
                    <a:pt x="67" y="633"/>
                  </a:lnTo>
                  <a:lnTo>
                    <a:pt x="46" y="633"/>
                  </a:lnTo>
                  <a:lnTo>
                    <a:pt x="29" y="632"/>
                  </a:lnTo>
                  <a:lnTo>
                    <a:pt x="14" y="629"/>
                  </a:lnTo>
                  <a:lnTo>
                    <a:pt x="5" y="628"/>
                  </a:lnTo>
                  <a:lnTo>
                    <a:pt x="1" y="628"/>
                  </a:lnTo>
                  <a:lnTo>
                    <a:pt x="0" y="672"/>
                  </a:lnTo>
                  <a:lnTo>
                    <a:pt x="24" y="762"/>
                  </a:lnTo>
                  <a:lnTo>
                    <a:pt x="123" y="745"/>
                  </a:lnTo>
                  <a:lnTo>
                    <a:pt x="147" y="784"/>
                  </a:lnTo>
                  <a:lnTo>
                    <a:pt x="155" y="834"/>
                  </a:lnTo>
                  <a:lnTo>
                    <a:pt x="66" y="807"/>
                  </a:lnTo>
                  <a:lnTo>
                    <a:pt x="22" y="848"/>
                  </a:lnTo>
                  <a:lnTo>
                    <a:pt x="97" y="886"/>
                  </a:lnTo>
                  <a:lnTo>
                    <a:pt x="123" y="941"/>
                  </a:lnTo>
                  <a:lnTo>
                    <a:pt x="131" y="1086"/>
                  </a:lnTo>
                  <a:lnTo>
                    <a:pt x="129" y="1089"/>
                  </a:lnTo>
                  <a:lnTo>
                    <a:pt x="123" y="1096"/>
                  </a:lnTo>
                  <a:lnTo>
                    <a:pt x="115" y="1106"/>
                  </a:lnTo>
                  <a:lnTo>
                    <a:pt x="106" y="1116"/>
                  </a:lnTo>
                  <a:lnTo>
                    <a:pt x="96" y="1128"/>
                  </a:lnTo>
                  <a:lnTo>
                    <a:pt x="86" y="1137"/>
                  </a:lnTo>
                  <a:lnTo>
                    <a:pt x="78" y="1144"/>
                  </a:lnTo>
                  <a:lnTo>
                    <a:pt x="74" y="1148"/>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469"/>
            <p:cNvSpPr>
              <a:spLocks/>
            </p:cNvSpPr>
            <p:nvPr/>
          </p:nvSpPr>
          <p:spPr bwMode="auto">
            <a:xfrm rot="2066694">
              <a:off x="2511583" y="5780806"/>
              <a:ext cx="604837" cy="811213"/>
            </a:xfrm>
            <a:custGeom>
              <a:avLst/>
              <a:gdLst>
                <a:gd name="T0" fmla="*/ 727 w 762"/>
                <a:gd name="T1" fmla="*/ 1022 h 1024"/>
                <a:gd name="T2" fmla="*/ 597 w 762"/>
                <a:gd name="T3" fmla="*/ 760 h 1024"/>
                <a:gd name="T4" fmla="*/ 449 w 762"/>
                <a:gd name="T5" fmla="*/ 692 h 1024"/>
                <a:gd name="T6" fmla="*/ 294 w 762"/>
                <a:gd name="T7" fmla="*/ 642 h 1024"/>
                <a:gd name="T8" fmla="*/ 219 w 762"/>
                <a:gd name="T9" fmla="*/ 602 h 1024"/>
                <a:gd name="T10" fmla="*/ 190 w 762"/>
                <a:gd name="T11" fmla="*/ 530 h 1024"/>
                <a:gd name="T12" fmla="*/ 246 w 762"/>
                <a:gd name="T13" fmla="*/ 503 h 1024"/>
                <a:gd name="T14" fmla="*/ 301 w 762"/>
                <a:gd name="T15" fmla="*/ 529 h 1024"/>
                <a:gd name="T16" fmla="*/ 291 w 762"/>
                <a:gd name="T17" fmla="*/ 470 h 1024"/>
                <a:gd name="T18" fmla="*/ 213 w 762"/>
                <a:gd name="T19" fmla="*/ 467 h 1024"/>
                <a:gd name="T20" fmla="*/ 155 w 762"/>
                <a:gd name="T21" fmla="*/ 476 h 1024"/>
                <a:gd name="T22" fmla="*/ 104 w 762"/>
                <a:gd name="T23" fmla="*/ 425 h 1024"/>
                <a:gd name="T24" fmla="*/ 87 w 762"/>
                <a:gd name="T25" fmla="*/ 325 h 1024"/>
                <a:gd name="T26" fmla="*/ 122 w 762"/>
                <a:gd name="T27" fmla="*/ 285 h 1024"/>
                <a:gd name="T28" fmla="*/ 170 w 762"/>
                <a:gd name="T29" fmla="*/ 310 h 1024"/>
                <a:gd name="T30" fmla="*/ 173 w 762"/>
                <a:gd name="T31" fmla="*/ 293 h 1024"/>
                <a:gd name="T32" fmla="*/ 171 w 762"/>
                <a:gd name="T33" fmla="*/ 277 h 1024"/>
                <a:gd name="T34" fmla="*/ 164 w 762"/>
                <a:gd name="T35" fmla="*/ 262 h 1024"/>
                <a:gd name="T36" fmla="*/ 156 w 762"/>
                <a:gd name="T37" fmla="*/ 249 h 1024"/>
                <a:gd name="T38" fmla="*/ 146 w 762"/>
                <a:gd name="T39" fmla="*/ 238 h 1024"/>
                <a:gd name="T40" fmla="*/ 137 w 762"/>
                <a:gd name="T41" fmla="*/ 229 h 1024"/>
                <a:gd name="T42" fmla="*/ 131 w 762"/>
                <a:gd name="T43" fmla="*/ 225 h 1024"/>
                <a:gd name="T44" fmla="*/ 128 w 762"/>
                <a:gd name="T45" fmla="*/ 223 h 1024"/>
                <a:gd name="T46" fmla="*/ 83 w 762"/>
                <a:gd name="T47" fmla="*/ 205 h 1024"/>
                <a:gd name="T48" fmla="*/ 19 w 762"/>
                <a:gd name="T49" fmla="*/ 130 h 1024"/>
                <a:gd name="T50" fmla="*/ 0 w 762"/>
                <a:gd name="T51" fmla="*/ 13 h 1024"/>
                <a:gd name="T52" fmla="*/ 73 w 762"/>
                <a:gd name="T53" fmla="*/ 0 h 1024"/>
                <a:gd name="T54" fmla="*/ 124 w 762"/>
                <a:gd name="T55" fmla="*/ 43 h 1024"/>
                <a:gd name="T56" fmla="*/ 203 w 762"/>
                <a:gd name="T57" fmla="*/ 107 h 1024"/>
                <a:gd name="T58" fmla="*/ 278 w 762"/>
                <a:gd name="T59" fmla="*/ 249 h 1024"/>
                <a:gd name="T60" fmla="*/ 321 w 762"/>
                <a:gd name="T61" fmla="*/ 293 h 1024"/>
                <a:gd name="T62" fmla="*/ 306 w 762"/>
                <a:gd name="T63" fmla="*/ 356 h 1024"/>
                <a:gd name="T64" fmla="*/ 326 w 762"/>
                <a:gd name="T65" fmla="*/ 430 h 1024"/>
                <a:gd name="T66" fmla="*/ 382 w 762"/>
                <a:gd name="T67" fmla="*/ 455 h 1024"/>
                <a:gd name="T68" fmla="*/ 415 w 762"/>
                <a:gd name="T69" fmla="*/ 500 h 1024"/>
                <a:gd name="T70" fmla="*/ 402 w 762"/>
                <a:gd name="T71" fmla="*/ 571 h 1024"/>
                <a:gd name="T72" fmla="*/ 490 w 762"/>
                <a:gd name="T73" fmla="*/ 634 h 1024"/>
                <a:gd name="T74" fmla="*/ 631 w 762"/>
                <a:gd name="T75" fmla="*/ 754 h 1024"/>
                <a:gd name="T76" fmla="*/ 762 w 762"/>
                <a:gd name="T77" fmla="*/ 1024 h 1024"/>
                <a:gd name="T78" fmla="*/ 727 w 762"/>
                <a:gd name="T79" fmla="*/ 1022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2" h="1024">
                  <a:moveTo>
                    <a:pt x="727" y="1022"/>
                  </a:moveTo>
                  <a:lnTo>
                    <a:pt x="597" y="760"/>
                  </a:lnTo>
                  <a:lnTo>
                    <a:pt x="449" y="692"/>
                  </a:lnTo>
                  <a:lnTo>
                    <a:pt x="294" y="642"/>
                  </a:lnTo>
                  <a:lnTo>
                    <a:pt x="219" y="602"/>
                  </a:lnTo>
                  <a:lnTo>
                    <a:pt x="190" y="530"/>
                  </a:lnTo>
                  <a:lnTo>
                    <a:pt x="246" y="503"/>
                  </a:lnTo>
                  <a:lnTo>
                    <a:pt x="301" y="529"/>
                  </a:lnTo>
                  <a:lnTo>
                    <a:pt x="291" y="470"/>
                  </a:lnTo>
                  <a:lnTo>
                    <a:pt x="213" y="467"/>
                  </a:lnTo>
                  <a:lnTo>
                    <a:pt x="155" y="476"/>
                  </a:lnTo>
                  <a:lnTo>
                    <a:pt x="104" y="425"/>
                  </a:lnTo>
                  <a:lnTo>
                    <a:pt x="87" y="325"/>
                  </a:lnTo>
                  <a:lnTo>
                    <a:pt x="122" y="285"/>
                  </a:lnTo>
                  <a:lnTo>
                    <a:pt x="170" y="310"/>
                  </a:lnTo>
                  <a:lnTo>
                    <a:pt x="173" y="293"/>
                  </a:lnTo>
                  <a:lnTo>
                    <a:pt x="171" y="277"/>
                  </a:lnTo>
                  <a:lnTo>
                    <a:pt x="164" y="262"/>
                  </a:lnTo>
                  <a:lnTo>
                    <a:pt x="156" y="249"/>
                  </a:lnTo>
                  <a:lnTo>
                    <a:pt x="146" y="238"/>
                  </a:lnTo>
                  <a:lnTo>
                    <a:pt x="137" y="229"/>
                  </a:lnTo>
                  <a:lnTo>
                    <a:pt x="131" y="225"/>
                  </a:lnTo>
                  <a:lnTo>
                    <a:pt x="128" y="223"/>
                  </a:lnTo>
                  <a:lnTo>
                    <a:pt x="83" y="205"/>
                  </a:lnTo>
                  <a:lnTo>
                    <a:pt x="19" y="130"/>
                  </a:lnTo>
                  <a:lnTo>
                    <a:pt x="0" y="13"/>
                  </a:lnTo>
                  <a:lnTo>
                    <a:pt x="73" y="0"/>
                  </a:lnTo>
                  <a:lnTo>
                    <a:pt x="124" y="43"/>
                  </a:lnTo>
                  <a:lnTo>
                    <a:pt x="203" y="107"/>
                  </a:lnTo>
                  <a:lnTo>
                    <a:pt x="278" y="249"/>
                  </a:lnTo>
                  <a:lnTo>
                    <a:pt x="321" y="293"/>
                  </a:lnTo>
                  <a:lnTo>
                    <a:pt x="306" y="356"/>
                  </a:lnTo>
                  <a:lnTo>
                    <a:pt x="326" y="430"/>
                  </a:lnTo>
                  <a:lnTo>
                    <a:pt x="382" y="455"/>
                  </a:lnTo>
                  <a:lnTo>
                    <a:pt x="415" y="500"/>
                  </a:lnTo>
                  <a:lnTo>
                    <a:pt x="402" y="571"/>
                  </a:lnTo>
                  <a:lnTo>
                    <a:pt x="490" y="634"/>
                  </a:lnTo>
                  <a:lnTo>
                    <a:pt x="631" y="754"/>
                  </a:lnTo>
                  <a:lnTo>
                    <a:pt x="762" y="1024"/>
                  </a:lnTo>
                  <a:lnTo>
                    <a:pt x="727" y="1022"/>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Freeform 470"/>
            <p:cNvSpPr>
              <a:spLocks/>
            </p:cNvSpPr>
            <p:nvPr/>
          </p:nvSpPr>
          <p:spPr bwMode="auto">
            <a:xfrm rot="2066694">
              <a:off x="2729582" y="5710538"/>
              <a:ext cx="400050" cy="1016000"/>
            </a:xfrm>
            <a:custGeom>
              <a:avLst/>
              <a:gdLst>
                <a:gd name="T0" fmla="*/ 505 w 505"/>
                <a:gd name="T1" fmla="*/ 1141 h 1279"/>
                <a:gd name="T2" fmla="*/ 423 w 505"/>
                <a:gd name="T3" fmla="*/ 1068 h 1279"/>
                <a:gd name="T4" fmla="*/ 311 w 505"/>
                <a:gd name="T5" fmla="*/ 866 h 1279"/>
                <a:gd name="T6" fmla="*/ 348 w 505"/>
                <a:gd name="T7" fmla="*/ 782 h 1279"/>
                <a:gd name="T8" fmla="*/ 335 w 505"/>
                <a:gd name="T9" fmla="*/ 707 h 1279"/>
                <a:gd name="T10" fmla="*/ 302 w 505"/>
                <a:gd name="T11" fmla="*/ 610 h 1279"/>
                <a:gd name="T12" fmla="*/ 250 w 505"/>
                <a:gd name="T13" fmla="*/ 610 h 1279"/>
                <a:gd name="T14" fmla="*/ 274 w 505"/>
                <a:gd name="T15" fmla="*/ 700 h 1279"/>
                <a:gd name="T16" fmla="*/ 219 w 505"/>
                <a:gd name="T17" fmla="*/ 624 h 1279"/>
                <a:gd name="T18" fmla="*/ 243 w 505"/>
                <a:gd name="T19" fmla="*/ 569 h 1279"/>
                <a:gd name="T20" fmla="*/ 307 w 505"/>
                <a:gd name="T21" fmla="*/ 540 h 1279"/>
                <a:gd name="T22" fmla="*/ 304 w 505"/>
                <a:gd name="T23" fmla="*/ 472 h 1279"/>
                <a:gd name="T24" fmla="*/ 282 w 505"/>
                <a:gd name="T25" fmla="*/ 398 h 1279"/>
                <a:gd name="T26" fmla="*/ 229 w 505"/>
                <a:gd name="T27" fmla="*/ 390 h 1279"/>
                <a:gd name="T28" fmla="*/ 190 w 505"/>
                <a:gd name="T29" fmla="*/ 457 h 1279"/>
                <a:gd name="T30" fmla="*/ 157 w 505"/>
                <a:gd name="T31" fmla="*/ 411 h 1279"/>
                <a:gd name="T32" fmla="*/ 193 w 505"/>
                <a:gd name="T33" fmla="*/ 371 h 1279"/>
                <a:gd name="T34" fmla="*/ 292 w 505"/>
                <a:gd name="T35" fmla="*/ 353 h 1279"/>
                <a:gd name="T36" fmla="*/ 311 w 505"/>
                <a:gd name="T37" fmla="*/ 265 h 1279"/>
                <a:gd name="T38" fmla="*/ 300 w 505"/>
                <a:gd name="T39" fmla="*/ 198 h 1279"/>
                <a:gd name="T40" fmla="*/ 233 w 505"/>
                <a:gd name="T41" fmla="*/ 158 h 1279"/>
                <a:gd name="T42" fmla="*/ 144 w 505"/>
                <a:gd name="T43" fmla="*/ 0 h 1279"/>
                <a:gd name="T44" fmla="*/ 23 w 505"/>
                <a:gd name="T45" fmla="*/ 79 h 1279"/>
                <a:gd name="T46" fmla="*/ 0 w 505"/>
                <a:gd name="T47" fmla="*/ 197 h 1279"/>
                <a:gd name="T48" fmla="*/ 16 w 505"/>
                <a:gd name="T49" fmla="*/ 289 h 1279"/>
                <a:gd name="T50" fmla="*/ 35 w 505"/>
                <a:gd name="T51" fmla="*/ 397 h 1279"/>
                <a:gd name="T52" fmla="*/ 96 w 505"/>
                <a:gd name="T53" fmla="*/ 404 h 1279"/>
                <a:gd name="T54" fmla="*/ 134 w 505"/>
                <a:gd name="T55" fmla="*/ 476 h 1279"/>
                <a:gd name="T56" fmla="*/ 88 w 505"/>
                <a:gd name="T57" fmla="*/ 457 h 1279"/>
                <a:gd name="T58" fmla="*/ 91 w 505"/>
                <a:gd name="T59" fmla="*/ 526 h 1279"/>
                <a:gd name="T60" fmla="*/ 110 w 505"/>
                <a:gd name="T61" fmla="*/ 583 h 1279"/>
                <a:gd name="T62" fmla="*/ 180 w 505"/>
                <a:gd name="T63" fmla="*/ 596 h 1279"/>
                <a:gd name="T64" fmla="*/ 193 w 505"/>
                <a:gd name="T65" fmla="*/ 671 h 1279"/>
                <a:gd name="T66" fmla="*/ 123 w 505"/>
                <a:gd name="T67" fmla="*/ 667 h 1279"/>
                <a:gd name="T68" fmla="*/ 137 w 505"/>
                <a:gd name="T69" fmla="*/ 750 h 1279"/>
                <a:gd name="T70" fmla="*/ 186 w 505"/>
                <a:gd name="T71" fmla="*/ 828 h 1279"/>
                <a:gd name="T72" fmla="*/ 260 w 505"/>
                <a:gd name="T73" fmla="*/ 866 h 1279"/>
                <a:gd name="T74" fmla="*/ 305 w 505"/>
                <a:gd name="T75" fmla="*/ 926 h 1279"/>
                <a:gd name="T76" fmla="*/ 375 w 505"/>
                <a:gd name="T77" fmla="*/ 1034 h 1279"/>
                <a:gd name="T78" fmla="*/ 445 w 505"/>
                <a:gd name="T79" fmla="*/ 1142 h 1279"/>
                <a:gd name="T80" fmla="*/ 502 w 505"/>
                <a:gd name="T81" fmla="*/ 1279 h 1279"/>
                <a:gd name="T82" fmla="*/ 505 w 505"/>
                <a:gd name="T83" fmla="*/ 1141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5" h="1279">
                  <a:moveTo>
                    <a:pt x="505" y="1141"/>
                  </a:moveTo>
                  <a:lnTo>
                    <a:pt x="423" y="1068"/>
                  </a:lnTo>
                  <a:lnTo>
                    <a:pt x="311" y="866"/>
                  </a:lnTo>
                  <a:lnTo>
                    <a:pt x="348" y="782"/>
                  </a:lnTo>
                  <a:lnTo>
                    <a:pt x="335" y="707"/>
                  </a:lnTo>
                  <a:lnTo>
                    <a:pt x="302" y="610"/>
                  </a:lnTo>
                  <a:lnTo>
                    <a:pt x="250" y="610"/>
                  </a:lnTo>
                  <a:lnTo>
                    <a:pt x="274" y="700"/>
                  </a:lnTo>
                  <a:lnTo>
                    <a:pt x="219" y="624"/>
                  </a:lnTo>
                  <a:lnTo>
                    <a:pt x="243" y="569"/>
                  </a:lnTo>
                  <a:lnTo>
                    <a:pt x="307" y="540"/>
                  </a:lnTo>
                  <a:lnTo>
                    <a:pt x="304" y="472"/>
                  </a:lnTo>
                  <a:lnTo>
                    <a:pt x="282" y="398"/>
                  </a:lnTo>
                  <a:lnTo>
                    <a:pt x="229" y="390"/>
                  </a:lnTo>
                  <a:lnTo>
                    <a:pt x="190" y="457"/>
                  </a:lnTo>
                  <a:lnTo>
                    <a:pt x="157" y="411"/>
                  </a:lnTo>
                  <a:lnTo>
                    <a:pt x="193" y="371"/>
                  </a:lnTo>
                  <a:lnTo>
                    <a:pt x="292" y="353"/>
                  </a:lnTo>
                  <a:lnTo>
                    <a:pt x="311" y="265"/>
                  </a:lnTo>
                  <a:lnTo>
                    <a:pt x="300" y="198"/>
                  </a:lnTo>
                  <a:lnTo>
                    <a:pt x="233" y="158"/>
                  </a:lnTo>
                  <a:lnTo>
                    <a:pt x="144" y="0"/>
                  </a:lnTo>
                  <a:lnTo>
                    <a:pt x="23" y="79"/>
                  </a:lnTo>
                  <a:lnTo>
                    <a:pt x="0" y="197"/>
                  </a:lnTo>
                  <a:lnTo>
                    <a:pt x="16" y="289"/>
                  </a:lnTo>
                  <a:lnTo>
                    <a:pt x="35" y="397"/>
                  </a:lnTo>
                  <a:lnTo>
                    <a:pt x="96" y="404"/>
                  </a:lnTo>
                  <a:lnTo>
                    <a:pt x="134" y="476"/>
                  </a:lnTo>
                  <a:lnTo>
                    <a:pt x="88" y="457"/>
                  </a:lnTo>
                  <a:lnTo>
                    <a:pt x="91" y="526"/>
                  </a:lnTo>
                  <a:lnTo>
                    <a:pt x="110" y="583"/>
                  </a:lnTo>
                  <a:lnTo>
                    <a:pt x="180" y="596"/>
                  </a:lnTo>
                  <a:lnTo>
                    <a:pt x="193" y="671"/>
                  </a:lnTo>
                  <a:lnTo>
                    <a:pt x="123" y="667"/>
                  </a:lnTo>
                  <a:lnTo>
                    <a:pt x="137" y="750"/>
                  </a:lnTo>
                  <a:lnTo>
                    <a:pt x="186" y="828"/>
                  </a:lnTo>
                  <a:lnTo>
                    <a:pt x="260" y="866"/>
                  </a:lnTo>
                  <a:lnTo>
                    <a:pt x="305" y="926"/>
                  </a:lnTo>
                  <a:lnTo>
                    <a:pt x="375" y="1034"/>
                  </a:lnTo>
                  <a:lnTo>
                    <a:pt x="445" y="1142"/>
                  </a:lnTo>
                  <a:lnTo>
                    <a:pt x="502" y="1279"/>
                  </a:lnTo>
                  <a:lnTo>
                    <a:pt x="505" y="1141"/>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Freeform 471"/>
            <p:cNvSpPr>
              <a:spLocks/>
            </p:cNvSpPr>
            <p:nvPr/>
          </p:nvSpPr>
          <p:spPr bwMode="auto">
            <a:xfrm rot="2066694">
              <a:off x="3137782" y="5902602"/>
              <a:ext cx="142875" cy="765175"/>
            </a:xfrm>
            <a:custGeom>
              <a:avLst/>
              <a:gdLst>
                <a:gd name="T0" fmla="*/ 175 w 181"/>
                <a:gd name="T1" fmla="*/ 70 h 963"/>
                <a:gd name="T2" fmla="*/ 159 w 181"/>
                <a:gd name="T3" fmla="*/ 176 h 963"/>
                <a:gd name="T4" fmla="*/ 174 w 181"/>
                <a:gd name="T5" fmla="*/ 259 h 963"/>
                <a:gd name="T6" fmla="*/ 150 w 181"/>
                <a:gd name="T7" fmla="*/ 315 h 963"/>
                <a:gd name="T8" fmla="*/ 77 w 181"/>
                <a:gd name="T9" fmla="*/ 293 h 963"/>
                <a:gd name="T10" fmla="*/ 43 w 181"/>
                <a:gd name="T11" fmla="*/ 394 h 963"/>
                <a:gd name="T12" fmla="*/ 99 w 181"/>
                <a:gd name="T13" fmla="*/ 470 h 963"/>
                <a:gd name="T14" fmla="*/ 93 w 181"/>
                <a:gd name="T15" fmla="*/ 540 h 963"/>
                <a:gd name="T16" fmla="*/ 38 w 181"/>
                <a:gd name="T17" fmla="*/ 566 h 963"/>
                <a:gd name="T18" fmla="*/ 25 w 181"/>
                <a:gd name="T19" fmla="*/ 636 h 963"/>
                <a:gd name="T20" fmla="*/ 80 w 181"/>
                <a:gd name="T21" fmla="*/ 706 h 963"/>
                <a:gd name="T22" fmla="*/ 93 w 181"/>
                <a:gd name="T23" fmla="*/ 788 h 963"/>
                <a:gd name="T24" fmla="*/ 46 w 181"/>
                <a:gd name="T25" fmla="*/ 856 h 963"/>
                <a:gd name="T26" fmla="*/ 21 w 181"/>
                <a:gd name="T27" fmla="*/ 963 h 963"/>
                <a:gd name="T28" fmla="*/ 7 w 181"/>
                <a:gd name="T29" fmla="*/ 632 h 963"/>
                <a:gd name="T30" fmla="*/ 0 w 181"/>
                <a:gd name="T31" fmla="*/ 392 h 963"/>
                <a:gd name="T32" fmla="*/ 95 w 181"/>
                <a:gd name="T33" fmla="*/ 144 h 963"/>
                <a:gd name="T34" fmla="*/ 181 w 181"/>
                <a:gd name="T35" fmla="*/ 0 h 963"/>
                <a:gd name="T36" fmla="*/ 175 w 181"/>
                <a:gd name="T37" fmla="*/ 7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1" h="963">
                  <a:moveTo>
                    <a:pt x="175" y="70"/>
                  </a:moveTo>
                  <a:lnTo>
                    <a:pt x="159" y="176"/>
                  </a:lnTo>
                  <a:lnTo>
                    <a:pt x="174" y="259"/>
                  </a:lnTo>
                  <a:lnTo>
                    <a:pt x="150" y="315"/>
                  </a:lnTo>
                  <a:lnTo>
                    <a:pt x="77" y="293"/>
                  </a:lnTo>
                  <a:lnTo>
                    <a:pt x="43" y="394"/>
                  </a:lnTo>
                  <a:lnTo>
                    <a:pt x="99" y="470"/>
                  </a:lnTo>
                  <a:lnTo>
                    <a:pt x="93" y="540"/>
                  </a:lnTo>
                  <a:lnTo>
                    <a:pt x="38" y="566"/>
                  </a:lnTo>
                  <a:lnTo>
                    <a:pt x="25" y="636"/>
                  </a:lnTo>
                  <a:lnTo>
                    <a:pt x="80" y="706"/>
                  </a:lnTo>
                  <a:lnTo>
                    <a:pt x="93" y="788"/>
                  </a:lnTo>
                  <a:lnTo>
                    <a:pt x="46" y="856"/>
                  </a:lnTo>
                  <a:lnTo>
                    <a:pt x="21" y="963"/>
                  </a:lnTo>
                  <a:lnTo>
                    <a:pt x="7" y="632"/>
                  </a:lnTo>
                  <a:lnTo>
                    <a:pt x="0" y="392"/>
                  </a:lnTo>
                  <a:lnTo>
                    <a:pt x="95" y="144"/>
                  </a:lnTo>
                  <a:lnTo>
                    <a:pt x="181" y="0"/>
                  </a:lnTo>
                  <a:lnTo>
                    <a:pt x="175" y="70"/>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472"/>
            <p:cNvSpPr>
              <a:spLocks/>
            </p:cNvSpPr>
            <p:nvPr/>
          </p:nvSpPr>
          <p:spPr bwMode="auto">
            <a:xfrm rot="2066694">
              <a:off x="2641506" y="6667467"/>
              <a:ext cx="311150" cy="369888"/>
            </a:xfrm>
            <a:custGeom>
              <a:avLst/>
              <a:gdLst>
                <a:gd name="T0" fmla="*/ 108 w 393"/>
                <a:gd name="T1" fmla="*/ 15 h 467"/>
                <a:gd name="T2" fmla="*/ 137 w 393"/>
                <a:gd name="T3" fmla="*/ 5 h 467"/>
                <a:gd name="T4" fmla="*/ 164 w 393"/>
                <a:gd name="T5" fmla="*/ 0 h 467"/>
                <a:gd name="T6" fmla="*/ 188 w 393"/>
                <a:gd name="T7" fmla="*/ 0 h 467"/>
                <a:gd name="T8" fmla="*/ 210 w 393"/>
                <a:gd name="T9" fmla="*/ 6 h 467"/>
                <a:gd name="T10" fmla="*/ 229 w 393"/>
                <a:gd name="T11" fmla="*/ 18 h 467"/>
                <a:gd name="T12" fmla="*/ 246 w 393"/>
                <a:gd name="T13" fmla="*/ 36 h 467"/>
                <a:gd name="T14" fmla="*/ 260 w 393"/>
                <a:gd name="T15" fmla="*/ 59 h 467"/>
                <a:gd name="T16" fmla="*/ 273 w 393"/>
                <a:gd name="T17" fmla="*/ 89 h 467"/>
                <a:gd name="T18" fmla="*/ 277 w 393"/>
                <a:gd name="T19" fmla="*/ 111 h 467"/>
                <a:gd name="T20" fmla="*/ 278 w 393"/>
                <a:gd name="T21" fmla="*/ 129 h 467"/>
                <a:gd name="T22" fmla="*/ 277 w 393"/>
                <a:gd name="T23" fmla="*/ 145 h 467"/>
                <a:gd name="T24" fmla="*/ 273 w 393"/>
                <a:gd name="T25" fmla="*/ 160 h 467"/>
                <a:gd name="T26" fmla="*/ 269 w 393"/>
                <a:gd name="T27" fmla="*/ 174 h 467"/>
                <a:gd name="T28" fmla="*/ 262 w 393"/>
                <a:gd name="T29" fmla="*/ 189 h 467"/>
                <a:gd name="T30" fmla="*/ 252 w 393"/>
                <a:gd name="T31" fmla="*/ 206 h 467"/>
                <a:gd name="T32" fmla="*/ 242 w 393"/>
                <a:gd name="T33" fmla="*/ 226 h 467"/>
                <a:gd name="T34" fmla="*/ 250 w 393"/>
                <a:gd name="T35" fmla="*/ 250 h 467"/>
                <a:gd name="T36" fmla="*/ 327 w 393"/>
                <a:gd name="T37" fmla="*/ 334 h 467"/>
                <a:gd name="T38" fmla="*/ 372 w 393"/>
                <a:gd name="T39" fmla="*/ 394 h 467"/>
                <a:gd name="T40" fmla="*/ 393 w 393"/>
                <a:gd name="T41" fmla="*/ 467 h 467"/>
                <a:gd name="T42" fmla="*/ 332 w 393"/>
                <a:gd name="T43" fmla="*/ 358 h 467"/>
                <a:gd name="T44" fmla="*/ 330 w 393"/>
                <a:gd name="T45" fmla="*/ 357 h 467"/>
                <a:gd name="T46" fmla="*/ 323 w 393"/>
                <a:gd name="T47" fmla="*/ 353 h 467"/>
                <a:gd name="T48" fmla="*/ 312 w 393"/>
                <a:gd name="T49" fmla="*/ 346 h 467"/>
                <a:gd name="T50" fmla="*/ 300 w 393"/>
                <a:gd name="T51" fmla="*/ 338 h 467"/>
                <a:gd name="T52" fmla="*/ 287 w 393"/>
                <a:gd name="T53" fmla="*/ 328 h 467"/>
                <a:gd name="T54" fmla="*/ 275 w 393"/>
                <a:gd name="T55" fmla="*/ 318 h 467"/>
                <a:gd name="T56" fmla="*/ 265 w 393"/>
                <a:gd name="T57" fmla="*/ 308 h 467"/>
                <a:gd name="T58" fmla="*/ 258 w 393"/>
                <a:gd name="T59" fmla="*/ 299 h 467"/>
                <a:gd name="T60" fmla="*/ 252 w 393"/>
                <a:gd name="T61" fmla="*/ 289 h 467"/>
                <a:gd name="T62" fmla="*/ 246 w 393"/>
                <a:gd name="T63" fmla="*/ 280 h 467"/>
                <a:gd name="T64" fmla="*/ 237 w 393"/>
                <a:gd name="T65" fmla="*/ 271 h 467"/>
                <a:gd name="T66" fmla="*/ 229 w 393"/>
                <a:gd name="T67" fmla="*/ 262 h 467"/>
                <a:gd name="T68" fmla="*/ 222 w 393"/>
                <a:gd name="T69" fmla="*/ 255 h 467"/>
                <a:gd name="T70" fmla="*/ 217 w 393"/>
                <a:gd name="T71" fmla="*/ 249 h 467"/>
                <a:gd name="T72" fmla="*/ 212 w 393"/>
                <a:gd name="T73" fmla="*/ 244 h 467"/>
                <a:gd name="T74" fmla="*/ 211 w 393"/>
                <a:gd name="T75" fmla="*/ 243 h 467"/>
                <a:gd name="T76" fmla="*/ 183 w 393"/>
                <a:gd name="T77" fmla="*/ 247 h 467"/>
                <a:gd name="T78" fmla="*/ 158 w 393"/>
                <a:gd name="T79" fmla="*/ 249 h 467"/>
                <a:gd name="T80" fmla="*/ 134 w 393"/>
                <a:gd name="T81" fmla="*/ 251 h 467"/>
                <a:gd name="T82" fmla="*/ 111 w 393"/>
                <a:gd name="T83" fmla="*/ 250 h 467"/>
                <a:gd name="T84" fmla="*/ 90 w 393"/>
                <a:gd name="T85" fmla="*/ 246 h 467"/>
                <a:gd name="T86" fmla="*/ 70 w 393"/>
                <a:gd name="T87" fmla="*/ 238 h 467"/>
                <a:gd name="T88" fmla="*/ 51 w 393"/>
                <a:gd name="T89" fmla="*/ 223 h 467"/>
                <a:gd name="T90" fmla="*/ 31 w 393"/>
                <a:gd name="T91" fmla="*/ 202 h 467"/>
                <a:gd name="T92" fmla="*/ 17 w 393"/>
                <a:gd name="T93" fmla="*/ 181 h 467"/>
                <a:gd name="T94" fmla="*/ 7 w 393"/>
                <a:gd name="T95" fmla="*/ 160 h 467"/>
                <a:gd name="T96" fmla="*/ 1 w 393"/>
                <a:gd name="T97" fmla="*/ 141 h 467"/>
                <a:gd name="T98" fmla="*/ 0 w 393"/>
                <a:gd name="T99" fmla="*/ 121 h 467"/>
                <a:gd name="T100" fmla="*/ 5 w 393"/>
                <a:gd name="T101" fmla="*/ 102 h 467"/>
                <a:gd name="T102" fmla="*/ 14 w 393"/>
                <a:gd name="T103" fmla="*/ 82 h 467"/>
                <a:gd name="T104" fmla="*/ 29 w 393"/>
                <a:gd name="T105" fmla="*/ 60 h 467"/>
                <a:gd name="T106" fmla="*/ 48 w 393"/>
                <a:gd name="T107" fmla="*/ 38 h 467"/>
                <a:gd name="T108" fmla="*/ 83 w 393"/>
                <a:gd name="T109" fmla="*/ 25 h 467"/>
                <a:gd name="T110" fmla="*/ 108 w 393"/>
                <a:gd name="T111" fmla="*/ 1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3" h="467">
                  <a:moveTo>
                    <a:pt x="108" y="15"/>
                  </a:moveTo>
                  <a:lnTo>
                    <a:pt x="137" y="5"/>
                  </a:lnTo>
                  <a:lnTo>
                    <a:pt x="164" y="0"/>
                  </a:lnTo>
                  <a:lnTo>
                    <a:pt x="188" y="0"/>
                  </a:lnTo>
                  <a:lnTo>
                    <a:pt x="210" y="6"/>
                  </a:lnTo>
                  <a:lnTo>
                    <a:pt x="229" y="18"/>
                  </a:lnTo>
                  <a:lnTo>
                    <a:pt x="246" y="36"/>
                  </a:lnTo>
                  <a:lnTo>
                    <a:pt x="260" y="59"/>
                  </a:lnTo>
                  <a:lnTo>
                    <a:pt x="273" y="89"/>
                  </a:lnTo>
                  <a:lnTo>
                    <a:pt x="277" y="111"/>
                  </a:lnTo>
                  <a:lnTo>
                    <a:pt x="278" y="129"/>
                  </a:lnTo>
                  <a:lnTo>
                    <a:pt x="277" y="145"/>
                  </a:lnTo>
                  <a:lnTo>
                    <a:pt x="273" y="160"/>
                  </a:lnTo>
                  <a:lnTo>
                    <a:pt x="269" y="174"/>
                  </a:lnTo>
                  <a:lnTo>
                    <a:pt x="262" y="189"/>
                  </a:lnTo>
                  <a:lnTo>
                    <a:pt x="252" y="206"/>
                  </a:lnTo>
                  <a:lnTo>
                    <a:pt x="242" y="226"/>
                  </a:lnTo>
                  <a:lnTo>
                    <a:pt x="250" y="250"/>
                  </a:lnTo>
                  <a:lnTo>
                    <a:pt x="327" y="334"/>
                  </a:lnTo>
                  <a:lnTo>
                    <a:pt x="372" y="394"/>
                  </a:lnTo>
                  <a:lnTo>
                    <a:pt x="393" y="467"/>
                  </a:lnTo>
                  <a:lnTo>
                    <a:pt x="332" y="358"/>
                  </a:lnTo>
                  <a:lnTo>
                    <a:pt x="330" y="357"/>
                  </a:lnTo>
                  <a:lnTo>
                    <a:pt x="323" y="353"/>
                  </a:lnTo>
                  <a:lnTo>
                    <a:pt x="312" y="346"/>
                  </a:lnTo>
                  <a:lnTo>
                    <a:pt x="300" y="338"/>
                  </a:lnTo>
                  <a:lnTo>
                    <a:pt x="287" y="328"/>
                  </a:lnTo>
                  <a:lnTo>
                    <a:pt x="275" y="318"/>
                  </a:lnTo>
                  <a:lnTo>
                    <a:pt x="265" y="308"/>
                  </a:lnTo>
                  <a:lnTo>
                    <a:pt x="258" y="299"/>
                  </a:lnTo>
                  <a:lnTo>
                    <a:pt x="252" y="289"/>
                  </a:lnTo>
                  <a:lnTo>
                    <a:pt x="246" y="280"/>
                  </a:lnTo>
                  <a:lnTo>
                    <a:pt x="237" y="271"/>
                  </a:lnTo>
                  <a:lnTo>
                    <a:pt x="229" y="262"/>
                  </a:lnTo>
                  <a:lnTo>
                    <a:pt x="222" y="255"/>
                  </a:lnTo>
                  <a:lnTo>
                    <a:pt x="217" y="249"/>
                  </a:lnTo>
                  <a:lnTo>
                    <a:pt x="212" y="244"/>
                  </a:lnTo>
                  <a:lnTo>
                    <a:pt x="211" y="243"/>
                  </a:lnTo>
                  <a:lnTo>
                    <a:pt x="183" y="247"/>
                  </a:lnTo>
                  <a:lnTo>
                    <a:pt x="158" y="249"/>
                  </a:lnTo>
                  <a:lnTo>
                    <a:pt x="134" y="251"/>
                  </a:lnTo>
                  <a:lnTo>
                    <a:pt x="111" y="250"/>
                  </a:lnTo>
                  <a:lnTo>
                    <a:pt x="90" y="246"/>
                  </a:lnTo>
                  <a:lnTo>
                    <a:pt x="70" y="238"/>
                  </a:lnTo>
                  <a:lnTo>
                    <a:pt x="51" y="223"/>
                  </a:lnTo>
                  <a:lnTo>
                    <a:pt x="31" y="202"/>
                  </a:lnTo>
                  <a:lnTo>
                    <a:pt x="17" y="181"/>
                  </a:lnTo>
                  <a:lnTo>
                    <a:pt x="7" y="160"/>
                  </a:lnTo>
                  <a:lnTo>
                    <a:pt x="1" y="141"/>
                  </a:lnTo>
                  <a:lnTo>
                    <a:pt x="0" y="121"/>
                  </a:lnTo>
                  <a:lnTo>
                    <a:pt x="5" y="102"/>
                  </a:lnTo>
                  <a:lnTo>
                    <a:pt x="14" y="82"/>
                  </a:lnTo>
                  <a:lnTo>
                    <a:pt x="29" y="60"/>
                  </a:lnTo>
                  <a:lnTo>
                    <a:pt x="48" y="38"/>
                  </a:lnTo>
                  <a:lnTo>
                    <a:pt x="83" y="25"/>
                  </a:lnTo>
                  <a:lnTo>
                    <a:pt x="108" y="1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Freeform 473"/>
            <p:cNvSpPr>
              <a:spLocks/>
            </p:cNvSpPr>
            <p:nvPr/>
          </p:nvSpPr>
          <p:spPr bwMode="auto">
            <a:xfrm rot="2066694">
              <a:off x="2706933" y="6673225"/>
              <a:ext cx="196850" cy="171450"/>
            </a:xfrm>
            <a:custGeom>
              <a:avLst/>
              <a:gdLst>
                <a:gd name="T0" fmla="*/ 105 w 249"/>
                <a:gd name="T1" fmla="*/ 4 h 217"/>
                <a:gd name="T2" fmla="*/ 140 w 249"/>
                <a:gd name="T3" fmla="*/ 0 h 217"/>
                <a:gd name="T4" fmla="*/ 169 w 249"/>
                <a:gd name="T5" fmla="*/ 0 h 217"/>
                <a:gd name="T6" fmla="*/ 193 w 249"/>
                <a:gd name="T7" fmla="*/ 4 h 217"/>
                <a:gd name="T8" fmla="*/ 212 w 249"/>
                <a:gd name="T9" fmla="*/ 14 h 217"/>
                <a:gd name="T10" fmla="*/ 226 w 249"/>
                <a:gd name="T11" fmla="*/ 30 h 217"/>
                <a:gd name="T12" fmla="*/ 236 w 249"/>
                <a:gd name="T13" fmla="*/ 53 h 217"/>
                <a:gd name="T14" fmla="*/ 244 w 249"/>
                <a:gd name="T15" fmla="*/ 85 h 217"/>
                <a:gd name="T16" fmla="*/ 249 w 249"/>
                <a:gd name="T17" fmla="*/ 128 h 217"/>
                <a:gd name="T18" fmla="*/ 235 w 249"/>
                <a:gd name="T19" fmla="*/ 157 h 217"/>
                <a:gd name="T20" fmla="*/ 219 w 249"/>
                <a:gd name="T21" fmla="*/ 180 h 217"/>
                <a:gd name="T22" fmla="*/ 202 w 249"/>
                <a:gd name="T23" fmla="*/ 196 h 217"/>
                <a:gd name="T24" fmla="*/ 181 w 249"/>
                <a:gd name="T25" fmla="*/ 207 h 217"/>
                <a:gd name="T26" fmla="*/ 159 w 249"/>
                <a:gd name="T27" fmla="*/ 214 h 217"/>
                <a:gd name="T28" fmla="*/ 134 w 249"/>
                <a:gd name="T29" fmla="*/ 217 h 217"/>
                <a:gd name="T30" fmla="*/ 107 w 249"/>
                <a:gd name="T31" fmla="*/ 216 h 217"/>
                <a:gd name="T32" fmla="*/ 77 w 249"/>
                <a:gd name="T33" fmla="*/ 212 h 217"/>
                <a:gd name="T34" fmla="*/ 49 w 249"/>
                <a:gd name="T35" fmla="*/ 187 h 217"/>
                <a:gd name="T36" fmla="*/ 28 w 249"/>
                <a:gd name="T37" fmla="*/ 164 h 217"/>
                <a:gd name="T38" fmla="*/ 10 w 249"/>
                <a:gd name="T39" fmla="*/ 142 h 217"/>
                <a:gd name="T40" fmla="*/ 1 w 249"/>
                <a:gd name="T41" fmla="*/ 120 h 217"/>
                <a:gd name="T42" fmla="*/ 0 w 249"/>
                <a:gd name="T43" fmla="*/ 98 h 217"/>
                <a:gd name="T44" fmla="*/ 7 w 249"/>
                <a:gd name="T45" fmla="*/ 74 h 217"/>
                <a:gd name="T46" fmla="*/ 24 w 249"/>
                <a:gd name="T47" fmla="*/ 49 h 217"/>
                <a:gd name="T48" fmla="*/ 53 w 249"/>
                <a:gd name="T49" fmla="*/ 21 h 217"/>
                <a:gd name="T50" fmla="*/ 55 w 249"/>
                <a:gd name="T51" fmla="*/ 20 h 217"/>
                <a:gd name="T52" fmla="*/ 61 w 249"/>
                <a:gd name="T53" fmla="*/ 18 h 217"/>
                <a:gd name="T54" fmla="*/ 70 w 249"/>
                <a:gd name="T55" fmla="*/ 15 h 217"/>
                <a:gd name="T56" fmla="*/ 79 w 249"/>
                <a:gd name="T57" fmla="*/ 12 h 217"/>
                <a:gd name="T58" fmla="*/ 90 w 249"/>
                <a:gd name="T59" fmla="*/ 8 h 217"/>
                <a:gd name="T60" fmla="*/ 98 w 249"/>
                <a:gd name="T61" fmla="*/ 5 h 217"/>
                <a:gd name="T62" fmla="*/ 104 w 249"/>
                <a:gd name="T63" fmla="*/ 4 h 217"/>
                <a:gd name="T64" fmla="*/ 105 w 249"/>
                <a:gd name="T65" fmla="*/ 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9" h="217">
                  <a:moveTo>
                    <a:pt x="105" y="4"/>
                  </a:moveTo>
                  <a:lnTo>
                    <a:pt x="140" y="0"/>
                  </a:lnTo>
                  <a:lnTo>
                    <a:pt x="169" y="0"/>
                  </a:lnTo>
                  <a:lnTo>
                    <a:pt x="193" y="4"/>
                  </a:lnTo>
                  <a:lnTo>
                    <a:pt x="212" y="14"/>
                  </a:lnTo>
                  <a:lnTo>
                    <a:pt x="226" y="30"/>
                  </a:lnTo>
                  <a:lnTo>
                    <a:pt x="236" y="53"/>
                  </a:lnTo>
                  <a:lnTo>
                    <a:pt x="244" y="85"/>
                  </a:lnTo>
                  <a:lnTo>
                    <a:pt x="249" y="128"/>
                  </a:lnTo>
                  <a:lnTo>
                    <a:pt x="235" y="157"/>
                  </a:lnTo>
                  <a:lnTo>
                    <a:pt x="219" y="180"/>
                  </a:lnTo>
                  <a:lnTo>
                    <a:pt x="202" y="196"/>
                  </a:lnTo>
                  <a:lnTo>
                    <a:pt x="181" y="207"/>
                  </a:lnTo>
                  <a:lnTo>
                    <a:pt x="159" y="214"/>
                  </a:lnTo>
                  <a:lnTo>
                    <a:pt x="134" y="217"/>
                  </a:lnTo>
                  <a:lnTo>
                    <a:pt x="107" y="216"/>
                  </a:lnTo>
                  <a:lnTo>
                    <a:pt x="77" y="212"/>
                  </a:lnTo>
                  <a:lnTo>
                    <a:pt x="49" y="187"/>
                  </a:lnTo>
                  <a:lnTo>
                    <a:pt x="28" y="164"/>
                  </a:lnTo>
                  <a:lnTo>
                    <a:pt x="10" y="142"/>
                  </a:lnTo>
                  <a:lnTo>
                    <a:pt x="1" y="120"/>
                  </a:lnTo>
                  <a:lnTo>
                    <a:pt x="0" y="98"/>
                  </a:lnTo>
                  <a:lnTo>
                    <a:pt x="7" y="74"/>
                  </a:lnTo>
                  <a:lnTo>
                    <a:pt x="24" y="49"/>
                  </a:lnTo>
                  <a:lnTo>
                    <a:pt x="53" y="21"/>
                  </a:lnTo>
                  <a:lnTo>
                    <a:pt x="55" y="20"/>
                  </a:lnTo>
                  <a:lnTo>
                    <a:pt x="61" y="18"/>
                  </a:lnTo>
                  <a:lnTo>
                    <a:pt x="70" y="15"/>
                  </a:lnTo>
                  <a:lnTo>
                    <a:pt x="79" y="12"/>
                  </a:lnTo>
                  <a:lnTo>
                    <a:pt x="90" y="8"/>
                  </a:lnTo>
                  <a:lnTo>
                    <a:pt x="98" y="5"/>
                  </a:lnTo>
                  <a:lnTo>
                    <a:pt x="104" y="4"/>
                  </a:lnTo>
                  <a:lnTo>
                    <a:pt x="105" y="4"/>
                  </a:lnTo>
                  <a:close/>
                </a:path>
              </a:pathLst>
            </a:custGeom>
            <a:solidFill>
              <a:srgbClr val="B50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Freeform 474"/>
            <p:cNvSpPr>
              <a:spLocks/>
            </p:cNvSpPr>
            <p:nvPr/>
          </p:nvSpPr>
          <p:spPr bwMode="auto">
            <a:xfrm rot="2066694">
              <a:off x="2713556" y="6694058"/>
              <a:ext cx="174625" cy="142875"/>
            </a:xfrm>
            <a:custGeom>
              <a:avLst/>
              <a:gdLst>
                <a:gd name="T0" fmla="*/ 25 w 219"/>
                <a:gd name="T1" fmla="*/ 16 h 181"/>
                <a:gd name="T2" fmla="*/ 10 w 219"/>
                <a:gd name="T3" fmla="*/ 35 h 181"/>
                <a:gd name="T4" fmla="*/ 2 w 219"/>
                <a:gd name="T5" fmla="*/ 55 h 181"/>
                <a:gd name="T6" fmla="*/ 0 w 219"/>
                <a:gd name="T7" fmla="*/ 77 h 181"/>
                <a:gd name="T8" fmla="*/ 5 w 219"/>
                <a:gd name="T9" fmla="*/ 99 h 181"/>
                <a:gd name="T10" fmla="*/ 15 w 219"/>
                <a:gd name="T11" fmla="*/ 121 h 181"/>
                <a:gd name="T12" fmla="*/ 31 w 219"/>
                <a:gd name="T13" fmla="*/ 143 h 181"/>
                <a:gd name="T14" fmla="*/ 52 w 219"/>
                <a:gd name="T15" fmla="*/ 162 h 181"/>
                <a:gd name="T16" fmla="*/ 78 w 219"/>
                <a:gd name="T17" fmla="*/ 181 h 181"/>
                <a:gd name="T18" fmla="*/ 151 w 219"/>
                <a:gd name="T19" fmla="*/ 175 h 181"/>
                <a:gd name="T20" fmla="*/ 189 w 219"/>
                <a:gd name="T21" fmla="*/ 161 h 181"/>
                <a:gd name="T22" fmla="*/ 219 w 219"/>
                <a:gd name="T23" fmla="*/ 134 h 181"/>
                <a:gd name="T24" fmla="*/ 212 w 219"/>
                <a:gd name="T25" fmla="*/ 98 h 181"/>
                <a:gd name="T26" fmla="*/ 193 w 219"/>
                <a:gd name="T27" fmla="*/ 113 h 181"/>
                <a:gd name="T28" fmla="*/ 178 w 219"/>
                <a:gd name="T29" fmla="*/ 123 h 181"/>
                <a:gd name="T30" fmla="*/ 165 w 219"/>
                <a:gd name="T31" fmla="*/ 129 h 181"/>
                <a:gd name="T32" fmla="*/ 153 w 219"/>
                <a:gd name="T33" fmla="*/ 129 h 181"/>
                <a:gd name="T34" fmla="*/ 143 w 219"/>
                <a:gd name="T35" fmla="*/ 123 h 181"/>
                <a:gd name="T36" fmla="*/ 134 w 219"/>
                <a:gd name="T37" fmla="*/ 113 h 181"/>
                <a:gd name="T38" fmla="*/ 123 w 219"/>
                <a:gd name="T39" fmla="*/ 98 h 181"/>
                <a:gd name="T40" fmla="*/ 112 w 219"/>
                <a:gd name="T41" fmla="*/ 77 h 181"/>
                <a:gd name="T42" fmla="*/ 119 w 219"/>
                <a:gd name="T43" fmla="*/ 50 h 181"/>
                <a:gd name="T44" fmla="*/ 119 w 219"/>
                <a:gd name="T45" fmla="*/ 29 h 181"/>
                <a:gd name="T46" fmla="*/ 115 w 219"/>
                <a:gd name="T47" fmla="*/ 14 h 181"/>
                <a:gd name="T48" fmla="*/ 106 w 219"/>
                <a:gd name="T49" fmla="*/ 3 h 181"/>
                <a:gd name="T50" fmla="*/ 92 w 219"/>
                <a:gd name="T51" fmla="*/ 0 h 181"/>
                <a:gd name="T52" fmla="*/ 75 w 219"/>
                <a:gd name="T53" fmla="*/ 0 h 181"/>
                <a:gd name="T54" fmla="*/ 52 w 219"/>
                <a:gd name="T55" fmla="*/ 6 h 181"/>
                <a:gd name="T56" fmla="*/ 25 w 219"/>
                <a:gd name="T57" fmla="*/ 1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9" h="181">
                  <a:moveTo>
                    <a:pt x="25" y="16"/>
                  </a:moveTo>
                  <a:lnTo>
                    <a:pt x="10" y="35"/>
                  </a:lnTo>
                  <a:lnTo>
                    <a:pt x="2" y="55"/>
                  </a:lnTo>
                  <a:lnTo>
                    <a:pt x="0" y="77"/>
                  </a:lnTo>
                  <a:lnTo>
                    <a:pt x="5" y="99"/>
                  </a:lnTo>
                  <a:lnTo>
                    <a:pt x="15" y="121"/>
                  </a:lnTo>
                  <a:lnTo>
                    <a:pt x="31" y="143"/>
                  </a:lnTo>
                  <a:lnTo>
                    <a:pt x="52" y="162"/>
                  </a:lnTo>
                  <a:lnTo>
                    <a:pt x="78" y="181"/>
                  </a:lnTo>
                  <a:lnTo>
                    <a:pt x="151" y="175"/>
                  </a:lnTo>
                  <a:lnTo>
                    <a:pt x="189" y="161"/>
                  </a:lnTo>
                  <a:lnTo>
                    <a:pt x="219" y="134"/>
                  </a:lnTo>
                  <a:lnTo>
                    <a:pt x="212" y="98"/>
                  </a:lnTo>
                  <a:lnTo>
                    <a:pt x="193" y="113"/>
                  </a:lnTo>
                  <a:lnTo>
                    <a:pt x="178" y="123"/>
                  </a:lnTo>
                  <a:lnTo>
                    <a:pt x="165" y="129"/>
                  </a:lnTo>
                  <a:lnTo>
                    <a:pt x="153" y="129"/>
                  </a:lnTo>
                  <a:lnTo>
                    <a:pt x="143" y="123"/>
                  </a:lnTo>
                  <a:lnTo>
                    <a:pt x="134" y="113"/>
                  </a:lnTo>
                  <a:lnTo>
                    <a:pt x="123" y="98"/>
                  </a:lnTo>
                  <a:lnTo>
                    <a:pt x="112" y="77"/>
                  </a:lnTo>
                  <a:lnTo>
                    <a:pt x="119" y="50"/>
                  </a:lnTo>
                  <a:lnTo>
                    <a:pt x="119" y="29"/>
                  </a:lnTo>
                  <a:lnTo>
                    <a:pt x="115" y="14"/>
                  </a:lnTo>
                  <a:lnTo>
                    <a:pt x="106" y="3"/>
                  </a:lnTo>
                  <a:lnTo>
                    <a:pt x="92" y="0"/>
                  </a:lnTo>
                  <a:lnTo>
                    <a:pt x="75" y="0"/>
                  </a:lnTo>
                  <a:lnTo>
                    <a:pt x="52" y="6"/>
                  </a:lnTo>
                  <a:lnTo>
                    <a:pt x="25"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475"/>
            <p:cNvSpPr>
              <a:spLocks/>
            </p:cNvSpPr>
            <p:nvPr/>
          </p:nvSpPr>
          <p:spPr bwMode="auto">
            <a:xfrm rot="2066694">
              <a:off x="2832327" y="6712920"/>
              <a:ext cx="73025" cy="80963"/>
            </a:xfrm>
            <a:custGeom>
              <a:avLst/>
              <a:gdLst>
                <a:gd name="T0" fmla="*/ 0 w 93"/>
                <a:gd name="T1" fmla="*/ 0 h 103"/>
                <a:gd name="T2" fmla="*/ 25 w 93"/>
                <a:gd name="T3" fmla="*/ 11 h 103"/>
                <a:gd name="T4" fmla="*/ 43 w 93"/>
                <a:gd name="T5" fmla="*/ 19 h 103"/>
                <a:gd name="T6" fmla="*/ 57 w 93"/>
                <a:gd name="T7" fmla="*/ 27 h 103"/>
                <a:gd name="T8" fmla="*/ 67 w 93"/>
                <a:gd name="T9" fmla="*/ 35 h 103"/>
                <a:gd name="T10" fmla="*/ 74 w 93"/>
                <a:gd name="T11" fmla="*/ 45 h 103"/>
                <a:gd name="T12" fmla="*/ 80 w 93"/>
                <a:gd name="T13" fmla="*/ 59 h 103"/>
                <a:gd name="T14" fmla="*/ 84 w 93"/>
                <a:gd name="T15" fmla="*/ 78 h 103"/>
                <a:gd name="T16" fmla="*/ 89 w 93"/>
                <a:gd name="T17" fmla="*/ 103 h 103"/>
                <a:gd name="T18" fmla="*/ 93 w 93"/>
                <a:gd name="T19" fmla="*/ 77 h 103"/>
                <a:gd name="T20" fmla="*/ 91 w 93"/>
                <a:gd name="T21" fmla="*/ 57 h 103"/>
                <a:gd name="T22" fmla="*/ 86 w 93"/>
                <a:gd name="T23" fmla="*/ 40 h 103"/>
                <a:gd name="T24" fmla="*/ 76 w 93"/>
                <a:gd name="T25" fmla="*/ 29 h 103"/>
                <a:gd name="T26" fmla="*/ 64 w 93"/>
                <a:gd name="T27" fmla="*/ 19 h 103"/>
                <a:gd name="T28" fmla="*/ 46 w 93"/>
                <a:gd name="T29" fmla="*/ 12 h 103"/>
                <a:gd name="T30" fmla="*/ 26 w 93"/>
                <a:gd name="T31" fmla="*/ 6 h 103"/>
                <a:gd name="T32" fmla="*/ 0 w 93"/>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103">
                  <a:moveTo>
                    <a:pt x="0" y="0"/>
                  </a:moveTo>
                  <a:lnTo>
                    <a:pt x="25" y="11"/>
                  </a:lnTo>
                  <a:lnTo>
                    <a:pt x="43" y="19"/>
                  </a:lnTo>
                  <a:lnTo>
                    <a:pt x="57" y="27"/>
                  </a:lnTo>
                  <a:lnTo>
                    <a:pt x="67" y="35"/>
                  </a:lnTo>
                  <a:lnTo>
                    <a:pt x="74" y="45"/>
                  </a:lnTo>
                  <a:lnTo>
                    <a:pt x="80" y="59"/>
                  </a:lnTo>
                  <a:lnTo>
                    <a:pt x="84" y="78"/>
                  </a:lnTo>
                  <a:lnTo>
                    <a:pt x="89" y="103"/>
                  </a:lnTo>
                  <a:lnTo>
                    <a:pt x="93" y="77"/>
                  </a:lnTo>
                  <a:lnTo>
                    <a:pt x="91" y="57"/>
                  </a:lnTo>
                  <a:lnTo>
                    <a:pt x="86" y="40"/>
                  </a:lnTo>
                  <a:lnTo>
                    <a:pt x="76" y="29"/>
                  </a:lnTo>
                  <a:lnTo>
                    <a:pt x="64" y="19"/>
                  </a:lnTo>
                  <a:lnTo>
                    <a:pt x="46" y="12"/>
                  </a:lnTo>
                  <a:lnTo>
                    <a:pt x="26" y="6"/>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Freeform 476"/>
            <p:cNvSpPr>
              <a:spLocks/>
            </p:cNvSpPr>
            <p:nvPr/>
          </p:nvSpPr>
          <p:spPr bwMode="auto">
            <a:xfrm rot="2066694">
              <a:off x="2761128" y="6698012"/>
              <a:ext cx="25400" cy="28575"/>
            </a:xfrm>
            <a:custGeom>
              <a:avLst/>
              <a:gdLst>
                <a:gd name="T0" fmla="*/ 24 w 31"/>
                <a:gd name="T1" fmla="*/ 0 h 35"/>
                <a:gd name="T2" fmla="*/ 5 w 31"/>
                <a:gd name="T3" fmla="*/ 5 h 35"/>
                <a:gd name="T4" fmla="*/ 0 w 31"/>
                <a:gd name="T5" fmla="*/ 19 h 35"/>
                <a:gd name="T6" fmla="*/ 2 w 31"/>
                <a:gd name="T7" fmla="*/ 29 h 35"/>
                <a:gd name="T8" fmla="*/ 8 w 31"/>
                <a:gd name="T9" fmla="*/ 35 h 35"/>
                <a:gd name="T10" fmla="*/ 31 w 31"/>
                <a:gd name="T11" fmla="*/ 27 h 35"/>
                <a:gd name="T12" fmla="*/ 30 w 31"/>
                <a:gd name="T13" fmla="*/ 18 h 35"/>
                <a:gd name="T14" fmla="*/ 23 w 31"/>
                <a:gd name="T15" fmla="*/ 14 h 35"/>
                <a:gd name="T16" fmla="*/ 24 w 31"/>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5">
                  <a:moveTo>
                    <a:pt x="24" y="0"/>
                  </a:moveTo>
                  <a:lnTo>
                    <a:pt x="5" y="5"/>
                  </a:lnTo>
                  <a:lnTo>
                    <a:pt x="0" y="19"/>
                  </a:lnTo>
                  <a:lnTo>
                    <a:pt x="2" y="29"/>
                  </a:lnTo>
                  <a:lnTo>
                    <a:pt x="8" y="35"/>
                  </a:lnTo>
                  <a:lnTo>
                    <a:pt x="31" y="27"/>
                  </a:lnTo>
                  <a:lnTo>
                    <a:pt x="30" y="18"/>
                  </a:lnTo>
                  <a:lnTo>
                    <a:pt x="23" y="14"/>
                  </a:lnTo>
                  <a:lnTo>
                    <a:pt x="24" y="0"/>
                  </a:lnTo>
                  <a:close/>
                </a:path>
              </a:pathLst>
            </a:custGeom>
            <a:solidFill>
              <a:srgbClr val="CC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Freeform 477"/>
            <p:cNvSpPr>
              <a:spLocks/>
            </p:cNvSpPr>
            <p:nvPr/>
          </p:nvSpPr>
          <p:spPr bwMode="auto">
            <a:xfrm rot="2066694">
              <a:off x="2678494" y="6818140"/>
              <a:ext cx="231775" cy="211138"/>
            </a:xfrm>
            <a:custGeom>
              <a:avLst/>
              <a:gdLst>
                <a:gd name="T0" fmla="*/ 158 w 292"/>
                <a:gd name="T1" fmla="*/ 0 h 266"/>
                <a:gd name="T2" fmla="*/ 126 w 292"/>
                <a:gd name="T3" fmla="*/ 27 h 266"/>
                <a:gd name="T4" fmla="*/ 111 w 292"/>
                <a:gd name="T5" fmla="*/ 34 h 266"/>
                <a:gd name="T6" fmla="*/ 96 w 292"/>
                <a:gd name="T7" fmla="*/ 40 h 266"/>
                <a:gd name="T8" fmla="*/ 81 w 292"/>
                <a:gd name="T9" fmla="*/ 46 h 266"/>
                <a:gd name="T10" fmla="*/ 65 w 292"/>
                <a:gd name="T11" fmla="*/ 49 h 266"/>
                <a:gd name="T12" fmla="*/ 50 w 292"/>
                <a:gd name="T13" fmla="*/ 51 h 266"/>
                <a:gd name="T14" fmla="*/ 33 w 292"/>
                <a:gd name="T15" fmla="*/ 53 h 266"/>
                <a:gd name="T16" fmla="*/ 16 w 292"/>
                <a:gd name="T17" fmla="*/ 54 h 266"/>
                <a:gd name="T18" fmla="*/ 0 w 292"/>
                <a:gd name="T19" fmla="*/ 53 h 266"/>
                <a:gd name="T20" fmla="*/ 13 w 292"/>
                <a:gd name="T21" fmla="*/ 58 h 266"/>
                <a:gd name="T22" fmla="*/ 25 w 292"/>
                <a:gd name="T23" fmla="*/ 62 h 266"/>
                <a:gd name="T24" fmla="*/ 39 w 292"/>
                <a:gd name="T25" fmla="*/ 64 h 266"/>
                <a:gd name="T26" fmla="*/ 53 w 292"/>
                <a:gd name="T27" fmla="*/ 65 h 266"/>
                <a:gd name="T28" fmla="*/ 67 w 292"/>
                <a:gd name="T29" fmla="*/ 66 h 266"/>
                <a:gd name="T30" fmla="*/ 81 w 292"/>
                <a:gd name="T31" fmla="*/ 66 h 266"/>
                <a:gd name="T32" fmla="*/ 95 w 292"/>
                <a:gd name="T33" fmla="*/ 66 h 266"/>
                <a:gd name="T34" fmla="*/ 108 w 292"/>
                <a:gd name="T35" fmla="*/ 66 h 266"/>
                <a:gd name="T36" fmla="*/ 130 w 292"/>
                <a:gd name="T37" fmla="*/ 78 h 266"/>
                <a:gd name="T38" fmla="*/ 167 w 292"/>
                <a:gd name="T39" fmla="*/ 119 h 266"/>
                <a:gd name="T40" fmla="*/ 184 w 292"/>
                <a:gd name="T41" fmla="*/ 144 h 266"/>
                <a:gd name="T42" fmla="*/ 214 w 292"/>
                <a:gd name="T43" fmla="*/ 167 h 266"/>
                <a:gd name="T44" fmla="*/ 237 w 292"/>
                <a:gd name="T45" fmla="*/ 186 h 266"/>
                <a:gd name="T46" fmla="*/ 292 w 292"/>
                <a:gd name="T47" fmla="*/ 266 h 266"/>
                <a:gd name="T48" fmla="*/ 260 w 292"/>
                <a:gd name="T49" fmla="*/ 195 h 266"/>
                <a:gd name="T50" fmla="*/ 181 w 292"/>
                <a:gd name="T51" fmla="*/ 98 h 266"/>
                <a:gd name="T52" fmla="*/ 144 w 292"/>
                <a:gd name="T53" fmla="*/ 58 h 266"/>
                <a:gd name="T54" fmla="*/ 154 w 292"/>
                <a:gd name="T55" fmla="*/ 22 h 266"/>
                <a:gd name="T56" fmla="*/ 158 w 292"/>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2" h="266">
                  <a:moveTo>
                    <a:pt x="158" y="0"/>
                  </a:moveTo>
                  <a:lnTo>
                    <a:pt x="126" y="27"/>
                  </a:lnTo>
                  <a:lnTo>
                    <a:pt x="111" y="34"/>
                  </a:lnTo>
                  <a:lnTo>
                    <a:pt x="96" y="40"/>
                  </a:lnTo>
                  <a:lnTo>
                    <a:pt x="81" y="46"/>
                  </a:lnTo>
                  <a:lnTo>
                    <a:pt x="65" y="49"/>
                  </a:lnTo>
                  <a:lnTo>
                    <a:pt x="50" y="51"/>
                  </a:lnTo>
                  <a:lnTo>
                    <a:pt x="33" y="53"/>
                  </a:lnTo>
                  <a:lnTo>
                    <a:pt x="16" y="54"/>
                  </a:lnTo>
                  <a:lnTo>
                    <a:pt x="0" y="53"/>
                  </a:lnTo>
                  <a:lnTo>
                    <a:pt x="13" y="58"/>
                  </a:lnTo>
                  <a:lnTo>
                    <a:pt x="25" y="62"/>
                  </a:lnTo>
                  <a:lnTo>
                    <a:pt x="39" y="64"/>
                  </a:lnTo>
                  <a:lnTo>
                    <a:pt x="53" y="65"/>
                  </a:lnTo>
                  <a:lnTo>
                    <a:pt x="67" y="66"/>
                  </a:lnTo>
                  <a:lnTo>
                    <a:pt x="81" y="66"/>
                  </a:lnTo>
                  <a:lnTo>
                    <a:pt x="95" y="66"/>
                  </a:lnTo>
                  <a:lnTo>
                    <a:pt x="108" y="66"/>
                  </a:lnTo>
                  <a:lnTo>
                    <a:pt x="130" y="78"/>
                  </a:lnTo>
                  <a:lnTo>
                    <a:pt x="167" y="119"/>
                  </a:lnTo>
                  <a:lnTo>
                    <a:pt x="184" y="144"/>
                  </a:lnTo>
                  <a:lnTo>
                    <a:pt x="214" y="167"/>
                  </a:lnTo>
                  <a:lnTo>
                    <a:pt x="237" y="186"/>
                  </a:lnTo>
                  <a:lnTo>
                    <a:pt x="292" y="266"/>
                  </a:lnTo>
                  <a:lnTo>
                    <a:pt x="260" y="195"/>
                  </a:lnTo>
                  <a:lnTo>
                    <a:pt x="181" y="98"/>
                  </a:lnTo>
                  <a:lnTo>
                    <a:pt x="144" y="58"/>
                  </a:lnTo>
                  <a:lnTo>
                    <a:pt x="154" y="22"/>
                  </a:lnTo>
                  <a:lnTo>
                    <a:pt x="158" y="0"/>
                  </a:lnTo>
                  <a:close/>
                </a:path>
              </a:pathLst>
            </a:custGeom>
            <a:solidFill>
              <a:srgbClr val="CC3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Freeform 478"/>
            <p:cNvSpPr>
              <a:spLocks/>
            </p:cNvSpPr>
            <p:nvPr/>
          </p:nvSpPr>
          <p:spPr bwMode="auto">
            <a:xfrm rot="2066694">
              <a:off x="2745827" y="6858062"/>
              <a:ext cx="147637" cy="206375"/>
            </a:xfrm>
            <a:custGeom>
              <a:avLst/>
              <a:gdLst>
                <a:gd name="T0" fmla="*/ 28 w 187"/>
                <a:gd name="T1" fmla="*/ 13 h 259"/>
                <a:gd name="T2" fmla="*/ 8 w 187"/>
                <a:gd name="T3" fmla="*/ 26 h 259"/>
                <a:gd name="T4" fmla="*/ 0 w 187"/>
                <a:gd name="T5" fmla="*/ 38 h 259"/>
                <a:gd name="T6" fmla="*/ 28 w 187"/>
                <a:gd name="T7" fmla="*/ 54 h 259"/>
                <a:gd name="T8" fmla="*/ 69 w 187"/>
                <a:gd name="T9" fmla="*/ 116 h 259"/>
                <a:gd name="T10" fmla="*/ 128 w 187"/>
                <a:gd name="T11" fmla="*/ 161 h 259"/>
                <a:gd name="T12" fmla="*/ 173 w 187"/>
                <a:gd name="T13" fmla="*/ 231 h 259"/>
                <a:gd name="T14" fmla="*/ 187 w 187"/>
                <a:gd name="T15" fmla="*/ 259 h 259"/>
                <a:gd name="T16" fmla="*/ 165 w 187"/>
                <a:gd name="T17" fmla="*/ 196 h 259"/>
                <a:gd name="T18" fmla="*/ 105 w 187"/>
                <a:gd name="T19" fmla="*/ 108 h 259"/>
                <a:gd name="T20" fmla="*/ 74 w 187"/>
                <a:gd name="T21" fmla="*/ 70 h 259"/>
                <a:gd name="T22" fmla="*/ 40 w 187"/>
                <a:gd name="T23" fmla="*/ 37 h 259"/>
                <a:gd name="T24" fmla="*/ 40 w 187"/>
                <a:gd name="T25" fmla="*/ 0 h 259"/>
                <a:gd name="T26" fmla="*/ 38 w 187"/>
                <a:gd name="T27" fmla="*/ 1 h 259"/>
                <a:gd name="T28" fmla="*/ 33 w 187"/>
                <a:gd name="T29" fmla="*/ 4 h 259"/>
                <a:gd name="T30" fmla="*/ 29 w 187"/>
                <a:gd name="T31" fmla="*/ 9 h 259"/>
                <a:gd name="T32" fmla="*/ 28 w 187"/>
                <a:gd name="T33" fmla="*/ 1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7" h="259">
                  <a:moveTo>
                    <a:pt x="28" y="13"/>
                  </a:moveTo>
                  <a:lnTo>
                    <a:pt x="8" y="26"/>
                  </a:lnTo>
                  <a:lnTo>
                    <a:pt x="0" y="38"/>
                  </a:lnTo>
                  <a:lnTo>
                    <a:pt x="28" y="54"/>
                  </a:lnTo>
                  <a:lnTo>
                    <a:pt x="69" y="116"/>
                  </a:lnTo>
                  <a:lnTo>
                    <a:pt x="128" y="161"/>
                  </a:lnTo>
                  <a:lnTo>
                    <a:pt x="173" y="231"/>
                  </a:lnTo>
                  <a:lnTo>
                    <a:pt x="187" y="259"/>
                  </a:lnTo>
                  <a:lnTo>
                    <a:pt x="165" y="196"/>
                  </a:lnTo>
                  <a:lnTo>
                    <a:pt x="105" y="108"/>
                  </a:lnTo>
                  <a:lnTo>
                    <a:pt x="74" y="70"/>
                  </a:lnTo>
                  <a:lnTo>
                    <a:pt x="40" y="37"/>
                  </a:lnTo>
                  <a:lnTo>
                    <a:pt x="40" y="0"/>
                  </a:lnTo>
                  <a:lnTo>
                    <a:pt x="38" y="1"/>
                  </a:lnTo>
                  <a:lnTo>
                    <a:pt x="33" y="4"/>
                  </a:lnTo>
                  <a:lnTo>
                    <a:pt x="29" y="9"/>
                  </a:lnTo>
                  <a:lnTo>
                    <a:pt x="28" y="13"/>
                  </a:lnTo>
                  <a:close/>
                </a:path>
              </a:pathLst>
            </a:custGeom>
            <a:solidFill>
              <a:srgbClr val="E08C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479"/>
            <p:cNvSpPr>
              <a:spLocks/>
            </p:cNvSpPr>
            <p:nvPr/>
          </p:nvSpPr>
          <p:spPr bwMode="auto">
            <a:xfrm rot="2066694">
              <a:off x="2819124" y="6902755"/>
              <a:ext cx="47625" cy="23813"/>
            </a:xfrm>
            <a:custGeom>
              <a:avLst/>
              <a:gdLst>
                <a:gd name="T0" fmla="*/ 3 w 61"/>
                <a:gd name="T1" fmla="*/ 7 h 30"/>
                <a:gd name="T2" fmla="*/ 0 w 61"/>
                <a:gd name="T3" fmla="*/ 0 h 30"/>
                <a:gd name="T4" fmla="*/ 38 w 61"/>
                <a:gd name="T5" fmla="*/ 8 h 30"/>
                <a:gd name="T6" fmla="*/ 61 w 61"/>
                <a:gd name="T7" fmla="*/ 30 h 30"/>
                <a:gd name="T8" fmla="*/ 35 w 61"/>
                <a:gd name="T9" fmla="*/ 11 h 30"/>
                <a:gd name="T10" fmla="*/ 3 w 61"/>
                <a:gd name="T11" fmla="*/ 7 h 30"/>
              </a:gdLst>
              <a:ahLst/>
              <a:cxnLst>
                <a:cxn ang="0">
                  <a:pos x="T0" y="T1"/>
                </a:cxn>
                <a:cxn ang="0">
                  <a:pos x="T2" y="T3"/>
                </a:cxn>
                <a:cxn ang="0">
                  <a:pos x="T4" y="T5"/>
                </a:cxn>
                <a:cxn ang="0">
                  <a:pos x="T6" y="T7"/>
                </a:cxn>
                <a:cxn ang="0">
                  <a:pos x="T8" y="T9"/>
                </a:cxn>
                <a:cxn ang="0">
                  <a:pos x="T10" y="T11"/>
                </a:cxn>
              </a:cxnLst>
              <a:rect l="0" t="0" r="r" b="b"/>
              <a:pathLst>
                <a:path w="61" h="30">
                  <a:moveTo>
                    <a:pt x="3" y="7"/>
                  </a:moveTo>
                  <a:lnTo>
                    <a:pt x="0" y="0"/>
                  </a:lnTo>
                  <a:lnTo>
                    <a:pt x="38" y="8"/>
                  </a:lnTo>
                  <a:lnTo>
                    <a:pt x="61" y="30"/>
                  </a:lnTo>
                  <a:lnTo>
                    <a:pt x="35" y="11"/>
                  </a:lnTo>
                  <a:lnTo>
                    <a:pt x="3" y="7"/>
                  </a:lnTo>
                  <a:close/>
                </a:path>
              </a:pathLst>
            </a:custGeom>
            <a:solidFill>
              <a:srgbClr val="FFE0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Freeform 480"/>
            <p:cNvSpPr>
              <a:spLocks/>
            </p:cNvSpPr>
            <p:nvPr/>
          </p:nvSpPr>
          <p:spPr bwMode="auto">
            <a:xfrm rot="2066694">
              <a:off x="2812449" y="6947644"/>
              <a:ext cx="57150" cy="23813"/>
            </a:xfrm>
            <a:custGeom>
              <a:avLst/>
              <a:gdLst>
                <a:gd name="T0" fmla="*/ 19 w 74"/>
                <a:gd name="T1" fmla="*/ 0 h 29"/>
                <a:gd name="T2" fmla="*/ 39 w 74"/>
                <a:gd name="T3" fmla="*/ 6 h 29"/>
                <a:gd name="T4" fmla="*/ 62 w 74"/>
                <a:gd name="T5" fmla="*/ 16 h 29"/>
                <a:gd name="T6" fmla="*/ 74 w 74"/>
                <a:gd name="T7" fmla="*/ 29 h 29"/>
                <a:gd name="T8" fmla="*/ 50 w 74"/>
                <a:gd name="T9" fmla="*/ 18 h 29"/>
                <a:gd name="T10" fmla="*/ 18 w 74"/>
                <a:gd name="T11" fmla="*/ 17 h 29"/>
                <a:gd name="T12" fmla="*/ 0 w 74"/>
                <a:gd name="T13" fmla="*/ 3 h 29"/>
                <a:gd name="T14" fmla="*/ 19 w 74"/>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9">
                  <a:moveTo>
                    <a:pt x="19" y="0"/>
                  </a:moveTo>
                  <a:lnTo>
                    <a:pt x="39" y="6"/>
                  </a:lnTo>
                  <a:lnTo>
                    <a:pt x="62" y="16"/>
                  </a:lnTo>
                  <a:lnTo>
                    <a:pt x="74" y="29"/>
                  </a:lnTo>
                  <a:lnTo>
                    <a:pt x="50" y="18"/>
                  </a:lnTo>
                  <a:lnTo>
                    <a:pt x="18" y="17"/>
                  </a:lnTo>
                  <a:lnTo>
                    <a:pt x="0" y="3"/>
                  </a:lnTo>
                  <a:lnTo>
                    <a:pt x="19" y="0"/>
                  </a:lnTo>
                  <a:close/>
                </a:path>
              </a:pathLst>
            </a:custGeom>
            <a:solidFill>
              <a:srgbClr val="FFE0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Freeform 481"/>
            <p:cNvSpPr>
              <a:spLocks/>
            </p:cNvSpPr>
            <p:nvPr/>
          </p:nvSpPr>
          <p:spPr bwMode="auto">
            <a:xfrm rot="2066694">
              <a:off x="2817579" y="6989636"/>
              <a:ext cx="7937" cy="55563"/>
            </a:xfrm>
            <a:custGeom>
              <a:avLst/>
              <a:gdLst>
                <a:gd name="T0" fmla="*/ 12 w 12"/>
                <a:gd name="T1" fmla="*/ 19 h 69"/>
                <a:gd name="T2" fmla="*/ 9 w 12"/>
                <a:gd name="T3" fmla="*/ 44 h 69"/>
                <a:gd name="T4" fmla="*/ 12 w 12"/>
                <a:gd name="T5" fmla="*/ 69 h 69"/>
                <a:gd name="T6" fmla="*/ 6 w 12"/>
                <a:gd name="T7" fmla="*/ 36 h 69"/>
                <a:gd name="T8" fmla="*/ 0 w 12"/>
                <a:gd name="T9" fmla="*/ 0 h 69"/>
                <a:gd name="T10" fmla="*/ 12 w 12"/>
                <a:gd name="T11" fmla="*/ 19 h 69"/>
              </a:gdLst>
              <a:ahLst/>
              <a:cxnLst>
                <a:cxn ang="0">
                  <a:pos x="T0" y="T1"/>
                </a:cxn>
                <a:cxn ang="0">
                  <a:pos x="T2" y="T3"/>
                </a:cxn>
                <a:cxn ang="0">
                  <a:pos x="T4" y="T5"/>
                </a:cxn>
                <a:cxn ang="0">
                  <a:pos x="T6" y="T7"/>
                </a:cxn>
                <a:cxn ang="0">
                  <a:pos x="T8" y="T9"/>
                </a:cxn>
                <a:cxn ang="0">
                  <a:pos x="T10" y="T11"/>
                </a:cxn>
              </a:cxnLst>
              <a:rect l="0" t="0" r="r" b="b"/>
              <a:pathLst>
                <a:path w="12" h="69">
                  <a:moveTo>
                    <a:pt x="12" y="19"/>
                  </a:moveTo>
                  <a:lnTo>
                    <a:pt x="9" y="44"/>
                  </a:lnTo>
                  <a:lnTo>
                    <a:pt x="12" y="69"/>
                  </a:lnTo>
                  <a:lnTo>
                    <a:pt x="6" y="36"/>
                  </a:lnTo>
                  <a:lnTo>
                    <a:pt x="0" y="0"/>
                  </a:lnTo>
                  <a:lnTo>
                    <a:pt x="12" y="19"/>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Freeform 482"/>
            <p:cNvSpPr>
              <a:spLocks/>
            </p:cNvSpPr>
            <p:nvPr/>
          </p:nvSpPr>
          <p:spPr bwMode="auto">
            <a:xfrm rot="2066694">
              <a:off x="2765849" y="6880478"/>
              <a:ext cx="120650" cy="139700"/>
            </a:xfrm>
            <a:custGeom>
              <a:avLst/>
              <a:gdLst>
                <a:gd name="T0" fmla="*/ 13 w 153"/>
                <a:gd name="T1" fmla="*/ 0 h 176"/>
                <a:gd name="T2" fmla="*/ 33 w 153"/>
                <a:gd name="T3" fmla="*/ 21 h 176"/>
                <a:gd name="T4" fmla="*/ 51 w 153"/>
                <a:gd name="T5" fmla="*/ 46 h 176"/>
                <a:gd name="T6" fmla="*/ 73 w 153"/>
                <a:gd name="T7" fmla="*/ 73 h 176"/>
                <a:gd name="T8" fmla="*/ 101 w 153"/>
                <a:gd name="T9" fmla="*/ 88 h 176"/>
                <a:gd name="T10" fmla="*/ 80 w 153"/>
                <a:gd name="T11" fmla="*/ 89 h 176"/>
                <a:gd name="T12" fmla="*/ 92 w 153"/>
                <a:gd name="T13" fmla="*/ 98 h 176"/>
                <a:gd name="T14" fmla="*/ 116 w 153"/>
                <a:gd name="T15" fmla="*/ 127 h 176"/>
                <a:gd name="T16" fmla="*/ 143 w 153"/>
                <a:gd name="T17" fmla="*/ 159 h 176"/>
                <a:gd name="T18" fmla="*/ 153 w 153"/>
                <a:gd name="T19" fmla="*/ 176 h 176"/>
                <a:gd name="T20" fmla="*/ 121 w 153"/>
                <a:gd name="T21" fmla="*/ 143 h 176"/>
                <a:gd name="T22" fmla="*/ 76 w 153"/>
                <a:gd name="T23" fmla="*/ 95 h 176"/>
                <a:gd name="T24" fmla="*/ 48 w 153"/>
                <a:gd name="T25" fmla="*/ 62 h 176"/>
                <a:gd name="T26" fmla="*/ 0 w 153"/>
                <a:gd name="T27" fmla="*/ 19 h 176"/>
                <a:gd name="T28" fmla="*/ 13 w 153"/>
                <a:gd name="T2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76">
                  <a:moveTo>
                    <a:pt x="13" y="0"/>
                  </a:moveTo>
                  <a:lnTo>
                    <a:pt x="33" y="21"/>
                  </a:lnTo>
                  <a:lnTo>
                    <a:pt x="51" y="46"/>
                  </a:lnTo>
                  <a:lnTo>
                    <a:pt x="73" y="73"/>
                  </a:lnTo>
                  <a:lnTo>
                    <a:pt x="101" y="88"/>
                  </a:lnTo>
                  <a:lnTo>
                    <a:pt x="80" y="89"/>
                  </a:lnTo>
                  <a:lnTo>
                    <a:pt x="92" y="98"/>
                  </a:lnTo>
                  <a:lnTo>
                    <a:pt x="116" y="127"/>
                  </a:lnTo>
                  <a:lnTo>
                    <a:pt x="143" y="159"/>
                  </a:lnTo>
                  <a:lnTo>
                    <a:pt x="153" y="176"/>
                  </a:lnTo>
                  <a:lnTo>
                    <a:pt x="121" y="143"/>
                  </a:lnTo>
                  <a:lnTo>
                    <a:pt x="76" y="95"/>
                  </a:lnTo>
                  <a:lnTo>
                    <a:pt x="48" y="62"/>
                  </a:lnTo>
                  <a:lnTo>
                    <a:pt x="0" y="19"/>
                  </a:lnTo>
                  <a:lnTo>
                    <a:pt x="13" y="0"/>
                  </a:lnTo>
                  <a:close/>
                </a:path>
              </a:pathLst>
            </a:custGeom>
            <a:solidFill>
              <a:srgbClr val="FFE0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Freeform 483"/>
            <p:cNvSpPr>
              <a:spLocks/>
            </p:cNvSpPr>
            <p:nvPr/>
          </p:nvSpPr>
          <p:spPr bwMode="auto">
            <a:xfrm rot="2066694">
              <a:off x="2803221" y="6321771"/>
              <a:ext cx="187325" cy="349250"/>
            </a:xfrm>
            <a:custGeom>
              <a:avLst/>
              <a:gdLst>
                <a:gd name="T0" fmla="*/ 186 w 235"/>
                <a:gd name="T1" fmla="*/ 440 h 440"/>
                <a:gd name="T2" fmla="*/ 213 w 235"/>
                <a:gd name="T3" fmla="*/ 433 h 440"/>
                <a:gd name="T4" fmla="*/ 207 w 235"/>
                <a:gd name="T5" fmla="*/ 385 h 440"/>
                <a:gd name="T6" fmla="*/ 202 w 235"/>
                <a:gd name="T7" fmla="*/ 341 h 440"/>
                <a:gd name="T8" fmla="*/ 205 w 235"/>
                <a:gd name="T9" fmla="*/ 260 h 440"/>
                <a:gd name="T10" fmla="*/ 235 w 235"/>
                <a:gd name="T11" fmla="*/ 175 h 440"/>
                <a:gd name="T12" fmla="*/ 221 w 235"/>
                <a:gd name="T13" fmla="*/ 0 h 440"/>
                <a:gd name="T14" fmla="*/ 213 w 235"/>
                <a:gd name="T15" fmla="*/ 176 h 440"/>
                <a:gd name="T16" fmla="*/ 177 w 235"/>
                <a:gd name="T17" fmla="*/ 293 h 440"/>
                <a:gd name="T18" fmla="*/ 182 w 235"/>
                <a:gd name="T19" fmla="*/ 331 h 440"/>
                <a:gd name="T20" fmla="*/ 179 w 235"/>
                <a:gd name="T21" fmla="*/ 365 h 440"/>
                <a:gd name="T22" fmla="*/ 136 w 235"/>
                <a:gd name="T23" fmla="*/ 341 h 440"/>
                <a:gd name="T24" fmla="*/ 76 w 235"/>
                <a:gd name="T25" fmla="*/ 218 h 440"/>
                <a:gd name="T26" fmla="*/ 0 w 235"/>
                <a:gd name="T27" fmla="*/ 113 h 440"/>
                <a:gd name="T28" fmla="*/ 41 w 235"/>
                <a:gd name="T29" fmla="*/ 194 h 440"/>
                <a:gd name="T30" fmla="*/ 119 w 235"/>
                <a:gd name="T31" fmla="*/ 339 h 440"/>
                <a:gd name="T32" fmla="*/ 147 w 235"/>
                <a:gd name="T33" fmla="*/ 393 h 440"/>
                <a:gd name="T34" fmla="*/ 164 w 235"/>
                <a:gd name="T35" fmla="*/ 426 h 440"/>
                <a:gd name="T36" fmla="*/ 186 w 235"/>
                <a:gd name="T3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440">
                  <a:moveTo>
                    <a:pt x="186" y="440"/>
                  </a:moveTo>
                  <a:lnTo>
                    <a:pt x="213" y="433"/>
                  </a:lnTo>
                  <a:lnTo>
                    <a:pt x="207" y="385"/>
                  </a:lnTo>
                  <a:lnTo>
                    <a:pt x="202" y="341"/>
                  </a:lnTo>
                  <a:lnTo>
                    <a:pt x="205" y="260"/>
                  </a:lnTo>
                  <a:lnTo>
                    <a:pt x="235" y="175"/>
                  </a:lnTo>
                  <a:lnTo>
                    <a:pt x="221" y="0"/>
                  </a:lnTo>
                  <a:lnTo>
                    <a:pt x="213" y="176"/>
                  </a:lnTo>
                  <a:lnTo>
                    <a:pt x="177" y="293"/>
                  </a:lnTo>
                  <a:lnTo>
                    <a:pt x="182" y="331"/>
                  </a:lnTo>
                  <a:lnTo>
                    <a:pt x="179" y="365"/>
                  </a:lnTo>
                  <a:lnTo>
                    <a:pt x="136" y="341"/>
                  </a:lnTo>
                  <a:lnTo>
                    <a:pt x="76" y="218"/>
                  </a:lnTo>
                  <a:lnTo>
                    <a:pt x="0" y="113"/>
                  </a:lnTo>
                  <a:lnTo>
                    <a:pt x="41" y="194"/>
                  </a:lnTo>
                  <a:lnTo>
                    <a:pt x="119" y="339"/>
                  </a:lnTo>
                  <a:lnTo>
                    <a:pt x="147" y="393"/>
                  </a:lnTo>
                  <a:lnTo>
                    <a:pt x="164" y="426"/>
                  </a:lnTo>
                  <a:lnTo>
                    <a:pt x="186" y="44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Freeform 484"/>
            <p:cNvSpPr>
              <a:spLocks/>
            </p:cNvSpPr>
            <p:nvPr/>
          </p:nvSpPr>
          <p:spPr bwMode="auto">
            <a:xfrm rot="2066694">
              <a:off x="3028628" y="5756710"/>
              <a:ext cx="142875" cy="314325"/>
            </a:xfrm>
            <a:custGeom>
              <a:avLst/>
              <a:gdLst>
                <a:gd name="T0" fmla="*/ 26 w 181"/>
                <a:gd name="T1" fmla="*/ 0 h 397"/>
                <a:gd name="T2" fmla="*/ 90 w 181"/>
                <a:gd name="T3" fmla="*/ 56 h 397"/>
                <a:gd name="T4" fmla="*/ 115 w 181"/>
                <a:gd name="T5" fmla="*/ 110 h 397"/>
                <a:gd name="T6" fmla="*/ 167 w 181"/>
                <a:gd name="T7" fmla="*/ 147 h 397"/>
                <a:gd name="T8" fmla="*/ 181 w 181"/>
                <a:gd name="T9" fmla="*/ 224 h 397"/>
                <a:gd name="T10" fmla="*/ 157 w 181"/>
                <a:gd name="T11" fmla="*/ 324 h 397"/>
                <a:gd name="T12" fmla="*/ 95 w 181"/>
                <a:gd name="T13" fmla="*/ 352 h 397"/>
                <a:gd name="T14" fmla="*/ 64 w 181"/>
                <a:gd name="T15" fmla="*/ 315 h 397"/>
                <a:gd name="T16" fmla="*/ 43 w 181"/>
                <a:gd name="T17" fmla="*/ 344 h 397"/>
                <a:gd name="T18" fmla="*/ 53 w 181"/>
                <a:gd name="T19" fmla="*/ 381 h 397"/>
                <a:gd name="T20" fmla="*/ 28 w 181"/>
                <a:gd name="T21" fmla="*/ 397 h 397"/>
                <a:gd name="T22" fmla="*/ 16 w 181"/>
                <a:gd name="T23" fmla="*/ 336 h 397"/>
                <a:gd name="T24" fmla="*/ 43 w 181"/>
                <a:gd name="T25" fmla="*/ 269 h 397"/>
                <a:gd name="T26" fmla="*/ 81 w 181"/>
                <a:gd name="T27" fmla="*/ 271 h 397"/>
                <a:gd name="T28" fmla="*/ 118 w 181"/>
                <a:gd name="T29" fmla="*/ 290 h 397"/>
                <a:gd name="T30" fmla="*/ 69 w 181"/>
                <a:gd name="T31" fmla="*/ 252 h 397"/>
                <a:gd name="T32" fmla="*/ 110 w 181"/>
                <a:gd name="T33" fmla="*/ 245 h 397"/>
                <a:gd name="T34" fmla="*/ 157 w 181"/>
                <a:gd name="T35" fmla="*/ 254 h 397"/>
                <a:gd name="T36" fmla="*/ 125 w 181"/>
                <a:gd name="T37" fmla="*/ 234 h 397"/>
                <a:gd name="T38" fmla="*/ 168 w 181"/>
                <a:gd name="T39" fmla="*/ 201 h 397"/>
                <a:gd name="T40" fmla="*/ 126 w 181"/>
                <a:gd name="T41" fmla="*/ 221 h 397"/>
                <a:gd name="T42" fmla="*/ 98 w 181"/>
                <a:gd name="T43" fmla="*/ 230 h 397"/>
                <a:gd name="T44" fmla="*/ 119 w 181"/>
                <a:gd name="T45" fmla="*/ 201 h 397"/>
                <a:gd name="T46" fmla="*/ 127 w 181"/>
                <a:gd name="T47" fmla="*/ 154 h 397"/>
                <a:gd name="T48" fmla="*/ 102 w 181"/>
                <a:gd name="T49" fmla="*/ 200 h 397"/>
                <a:gd name="T50" fmla="*/ 87 w 181"/>
                <a:gd name="T51" fmla="*/ 232 h 397"/>
                <a:gd name="T52" fmla="*/ 62 w 181"/>
                <a:gd name="T53" fmla="*/ 240 h 397"/>
                <a:gd name="T54" fmla="*/ 61 w 181"/>
                <a:gd name="T55" fmla="*/ 217 h 397"/>
                <a:gd name="T56" fmla="*/ 62 w 181"/>
                <a:gd name="T57" fmla="*/ 189 h 397"/>
                <a:gd name="T58" fmla="*/ 64 w 181"/>
                <a:gd name="T59" fmla="*/ 165 h 397"/>
                <a:gd name="T60" fmla="*/ 65 w 181"/>
                <a:gd name="T61" fmla="*/ 156 h 397"/>
                <a:gd name="T62" fmla="*/ 53 w 181"/>
                <a:gd name="T63" fmla="*/ 208 h 397"/>
                <a:gd name="T64" fmla="*/ 43 w 181"/>
                <a:gd name="T65" fmla="*/ 244 h 397"/>
                <a:gd name="T66" fmla="*/ 16 w 181"/>
                <a:gd name="T67" fmla="*/ 286 h 397"/>
                <a:gd name="T68" fmla="*/ 4 w 181"/>
                <a:gd name="T69" fmla="*/ 238 h 397"/>
                <a:gd name="T70" fmla="*/ 13 w 181"/>
                <a:gd name="T71" fmla="*/ 140 h 397"/>
                <a:gd name="T72" fmla="*/ 52 w 181"/>
                <a:gd name="T73" fmla="*/ 128 h 397"/>
                <a:gd name="T74" fmla="*/ 97 w 181"/>
                <a:gd name="T75" fmla="*/ 122 h 397"/>
                <a:gd name="T76" fmla="*/ 51 w 181"/>
                <a:gd name="T77" fmla="*/ 120 h 397"/>
                <a:gd name="T78" fmla="*/ 13 w 181"/>
                <a:gd name="T79" fmla="*/ 119 h 397"/>
                <a:gd name="T80" fmla="*/ 5 w 181"/>
                <a:gd name="T81" fmla="*/ 70 h 397"/>
                <a:gd name="T82" fmla="*/ 0 w 181"/>
                <a:gd name="T83" fmla="*/ 20 h 397"/>
                <a:gd name="T84" fmla="*/ 26 w 181"/>
                <a:gd name="T8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397">
                  <a:moveTo>
                    <a:pt x="26" y="0"/>
                  </a:moveTo>
                  <a:lnTo>
                    <a:pt x="90" y="56"/>
                  </a:lnTo>
                  <a:lnTo>
                    <a:pt x="115" y="110"/>
                  </a:lnTo>
                  <a:lnTo>
                    <a:pt x="167" y="147"/>
                  </a:lnTo>
                  <a:lnTo>
                    <a:pt x="181" y="224"/>
                  </a:lnTo>
                  <a:lnTo>
                    <a:pt x="157" y="324"/>
                  </a:lnTo>
                  <a:lnTo>
                    <a:pt x="95" y="352"/>
                  </a:lnTo>
                  <a:lnTo>
                    <a:pt x="64" y="315"/>
                  </a:lnTo>
                  <a:lnTo>
                    <a:pt x="43" y="344"/>
                  </a:lnTo>
                  <a:lnTo>
                    <a:pt x="53" y="381"/>
                  </a:lnTo>
                  <a:lnTo>
                    <a:pt x="28" y="397"/>
                  </a:lnTo>
                  <a:lnTo>
                    <a:pt x="16" y="336"/>
                  </a:lnTo>
                  <a:lnTo>
                    <a:pt x="43" y="269"/>
                  </a:lnTo>
                  <a:lnTo>
                    <a:pt x="81" y="271"/>
                  </a:lnTo>
                  <a:lnTo>
                    <a:pt x="118" y="290"/>
                  </a:lnTo>
                  <a:lnTo>
                    <a:pt x="69" y="252"/>
                  </a:lnTo>
                  <a:lnTo>
                    <a:pt x="110" y="245"/>
                  </a:lnTo>
                  <a:lnTo>
                    <a:pt x="157" y="254"/>
                  </a:lnTo>
                  <a:lnTo>
                    <a:pt x="125" y="234"/>
                  </a:lnTo>
                  <a:lnTo>
                    <a:pt x="168" y="201"/>
                  </a:lnTo>
                  <a:lnTo>
                    <a:pt x="126" y="221"/>
                  </a:lnTo>
                  <a:lnTo>
                    <a:pt x="98" y="230"/>
                  </a:lnTo>
                  <a:lnTo>
                    <a:pt x="119" y="201"/>
                  </a:lnTo>
                  <a:lnTo>
                    <a:pt x="127" y="154"/>
                  </a:lnTo>
                  <a:lnTo>
                    <a:pt x="102" y="200"/>
                  </a:lnTo>
                  <a:lnTo>
                    <a:pt x="87" y="232"/>
                  </a:lnTo>
                  <a:lnTo>
                    <a:pt x="62" y="240"/>
                  </a:lnTo>
                  <a:lnTo>
                    <a:pt x="61" y="217"/>
                  </a:lnTo>
                  <a:lnTo>
                    <a:pt x="62" y="189"/>
                  </a:lnTo>
                  <a:lnTo>
                    <a:pt x="64" y="165"/>
                  </a:lnTo>
                  <a:lnTo>
                    <a:pt x="65" y="156"/>
                  </a:lnTo>
                  <a:lnTo>
                    <a:pt x="53" y="208"/>
                  </a:lnTo>
                  <a:lnTo>
                    <a:pt x="43" y="244"/>
                  </a:lnTo>
                  <a:lnTo>
                    <a:pt x="16" y="286"/>
                  </a:lnTo>
                  <a:lnTo>
                    <a:pt x="4" y="238"/>
                  </a:lnTo>
                  <a:lnTo>
                    <a:pt x="13" y="140"/>
                  </a:lnTo>
                  <a:lnTo>
                    <a:pt x="52" y="128"/>
                  </a:lnTo>
                  <a:lnTo>
                    <a:pt x="97" y="122"/>
                  </a:lnTo>
                  <a:lnTo>
                    <a:pt x="51" y="120"/>
                  </a:lnTo>
                  <a:lnTo>
                    <a:pt x="13" y="119"/>
                  </a:lnTo>
                  <a:lnTo>
                    <a:pt x="5" y="70"/>
                  </a:lnTo>
                  <a:lnTo>
                    <a:pt x="0" y="20"/>
                  </a:lnTo>
                  <a:lnTo>
                    <a:pt x="26"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485"/>
            <p:cNvSpPr>
              <a:spLocks/>
            </p:cNvSpPr>
            <p:nvPr/>
          </p:nvSpPr>
          <p:spPr bwMode="auto">
            <a:xfrm rot="2066694">
              <a:off x="2929091" y="6015654"/>
              <a:ext cx="123825" cy="176213"/>
            </a:xfrm>
            <a:custGeom>
              <a:avLst/>
              <a:gdLst>
                <a:gd name="T0" fmla="*/ 32 w 156"/>
                <a:gd name="T1" fmla="*/ 51 h 223"/>
                <a:gd name="T2" fmla="*/ 46 w 156"/>
                <a:gd name="T3" fmla="*/ 10 h 223"/>
                <a:gd name="T4" fmla="*/ 107 w 156"/>
                <a:gd name="T5" fmla="*/ 0 h 223"/>
                <a:gd name="T6" fmla="*/ 146 w 156"/>
                <a:gd name="T7" fmla="*/ 35 h 223"/>
                <a:gd name="T8" fmla="*/ 156 w 156"/>
                <a:gd name="T9" fmla="*/ 92 h 223"/>
                <a:gd name="T10" fmla="*/ 128 w 156"/>
                <a:gd name="T11" fmla="*/ 143 h 223"/>
                <a:gd name="T12" fmla="*/ 80 w 156"/>
                <a:gd name="T13" fmla="*/ 184 h 223"/>
                <a:gd name="T14" fmla="*/ 49 w 156"/>
                <a:gd name="T15" fmla="*/ 223 h 223"/>
                <a:gd name="T16" fmla="*/ 45 w 156"/>
                <a:gd name="T17" fmla="*/ 195 h 223"/>
                <a:gd name="T18" fmla="*/ 62 w 156"/>
                <a:gd name="T19" fmla="*/ 150 h 223"/>
                <a:gd name="T20" fmla="*/ 106 w 156"/>
                <a:gd name="T21" fmla="*/ 138 h 223"/>
                <a:gd name="T22" fmla="*/ 67 w 156"/>
                <a:gd name="T23" fmla="*/ 132 h 223"/>
                <a:gd name="T24" fmla="*/ 82 w 156"/>
                <a:gd name="T25" fmla="*/ 97 h 223"/>
                <a:gd name="T26" fmla="*/ 132 w 156"/>
                <a:gd name="T27" fmla="*/ 100 h 223"/>
                <a:gd name="T28" fmla="*/ 109 w 156"/>
                <a:gd name="T29" fmla="*/ 83 h 223"/>
                <a:gd name="T30" fmla="*/ 75 w 156"/>
                <a:gd name="T31" fmla="*/ 81 h 223"/>
                <a:gd name="T32" fmla="*/ 49 w 156"/>
                <a:gd name="T33" fmla="*/ 147 h 223"/>
                <a:gd name="T34" fmla="*/ 11 w 156"/>
                <a:gd name="T35" fmla="*/ 124 h 223"/>
                <a:gd name="T36" fmla="*/ 52 w 156"/>
                <a:gd name="T37" fmla="*/ 63 h 223"/>
                <a:gd name="T38" fmla="*/ 90 w 156"/>
                <a:gd name="T39" fmla="*/ 45 h 223"/>
                <a:gd name="T40" fmla="*/ 67 w 156"/>
                <a:gd name="T41" fmla="*/ 32 h 223"/>
                <a:gd name="T42" fmla="*/ 7 w 156"/>
                <a:gd name="T43" fmla="*/ 97 h 223"/>
                <a:gd name="T44" fmla="*/ 0 w 156"/>
                <a:gd name="T45" fmla="*/ 55 h 223"/>
                <a:gd name="T46" fmla="*/ 32 w 156"/>
                <a:gd name="T47" fmla="*/ 5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6" h="223">
                  <a:moveTo>
                    <a:pt x="32" y="51"/>
                  </a:moveTo>
                  <a:lnTo>
                    <a:pt x="46" y="10"/>
                  </a:lnTo>
                  <a:lnTo>
                    <a:pt x="107" y="0"/>
                  </a:lnTo>
                  <a:lnTo>
                    <a:pt x="146" y="35"/>
                  </a:lnTo>
                  <a:lnTo>
                    <a:pt x="156" y="92"/>
                  </a:lnTo>
                  <a:lnTo>
                    <a:pt x="128" y="143"/>
                  </a:lnTo>
                  <a:lnTo>
                    <a:pt x="80" y="184"/>
                  </a:lnTo>
                  <a:lnTo>
                    <a:pt x="49" y="223"/>
                  </a:lnTo>
                  <a:lnTo>
                    <a:pt x="45" y="195"/>
                  </a:lnTo>
                  <a:lnTo>
                    <a:pt x="62" y="150"/>
                  </a:lnTo>
                  <a:lnTo>
                    <a:pt x="106" y="138"/>
                  </a:lnTo>
                  <a:lnTo>
                    <a:pt x="67" y="132"/>
                  </a:lnTo>
                  <a:lnTo>
                    <a:pt x="82" y="97"/>
                  </a:lnTo>
                  <a:lnTo>
                    <a:pt x="132" y="100"/>
                  </a:lnTo>
                  <a:lnTo>
                    <a:pt x="109" y="83"/>
                  </a:lnTo>
                  <a:lnTo>
                    <a:pt x="75" y="81"/>
                  </a:lnTo>
                  <a:lnTo>
                    <a:pt x="49" y="147"/>
                  </a:lnTo>
                  <a:lnTo>
                    <a:pt x="11" y="124"/>
                  </a:lnTo>
                  <a:lnTo>
                    <a:pt x="52" y="63"/>
                  </a:lnTo>
                  <a:lnTo>
                    <a:pt x="90" y="45"/>
                  </a:lnTo>
                  <a:lnTo>
                    <a:pt x="67" y="32"/>
                  </a:lnTo>
                  <a:lnTo>
                    <a:pt x="7" y="97"/>
                  </a:lnTo>
                  <a:lnTo>
                    <a:pt x="0" y="55"/>
                  </a:lnTo>
                  <a:lnTo>
                    <a:pt x="32" y="51"/>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Freeform 486"/>
            <p:cNvSpPr>
              <a:spLocks/>
            </p:cNvSpPr>
            <p:nvPr/>
          </p:nvSpPr>
          <p:spPr bwMode="auto">
            <a:xfrm rot="2066694">
              <a:off x="2842272" y="6168176"/>
              <a:ext cx="104775" cy="258763"/>
            </a:xfrm>
            <a:custGeom>
              <a:avLst/>
              <a:gdLst>
                <a:gd name="T0" fmla="*/ 37 w 133"/>
                <a:gd name="T1" fmla="*/ 81 h 326"/>
                <a:gd name="T2" fmla="*/ 17 w 133"/>
                <a:gd name="T3" fmla="*/ 43 h 326"/>
                <a:gd name="T4" fmla="*/ 30 w 133"/>
                <a:gd name="T5" fmla="*/ 0 h 326"/>
                <a:gd name="T6" fmla="*/ 88 w 133"/>
                <a:gd name="T7" fmla="*/ 1 h 326"/>
                <a:gd name="T8" fmla="*/ 128 w 133"/>
                <a:gd name="T9" fmla="*/ 76 h 326"/>
                <a:gd name="T10" fmla="*/ 133 w 133"/>
                <a:gd name="T11" fmla="*/ 144 h 326"/>
                <a:gd name="T12" fmla="*/ 126 w 133"/>
                <a:gd name="T13" fmla="*/ 199 h 326"/>
                <a:gd name="T14" fmla="*/ 121 w 133"/>
                <a:gd name="T15" fmla="*/ 255 h 326"/>
                <a:gd name="T16" fmla="*/ 131 w 133"/>
                <a:gd name="T17" fmla="*/ 326 h 326"/>
                <a:gd name="T18" fmla="*/ 100 w 133"/>
                <a:gd name="T19" fmla="*/ 286 h 326"/>
                <a:gd name="T20" fmla="*/ 62 w 133"/>
                <a:gd name="T21" fmla="*/ 245 h 326"/>
                <a:gd name="T22" fmla="*/ 60 w 133"/>
                <a:gd name="T23" fmla="*/ 179 h 326"/>
                <a:gd name="T24" fmla="*/ 105 w 133"/>
                <a:gd name="T25" fmla="*/ 202 h 326"/>
                <a:gd name="T26" fmla="*/ 75 w 133"/>
                <a:gd name="T27" fmla="*/ 167 h 326"/>
                <a:gd name="T28" fmla="*/ 92 w 133"/>
                <a:gd name="T29" fmla="*/ 140 h 326"/>
                <a:gd name="T30" fmla="*/ 120 w 133"/>
                <a:gd name="T31" fmla="*/ 149 h 326"/>
                <a:gd name="T32" fmla="*/ 95 w 133"/>
                <a:gd name="T33" fmla="*/ 123 h 326"/>
                <a:gd name="T34" fmla="*/ 102 w 133"/>
                <a:gd name="T35" fmla="*/ 84 h 326"/>
                <a:gd name="T36" fmla="*/ 87 w 133"/>
                <a:gd name="T37" fmla="*/ 134 h 326"/>
                <a:gd name="T38" fmla="*/ 82 w 133"/>
                <a:gd name="T39" fmla="*/ 105 h 326"/>
                <a:gd name="T40" fmla="*/ 75 w 133"/>
                <a:gd name="T41" fmla="*/ 64 h 326"/>
                <a:gd name="T42" fmla="*/ 70 w 133"/>
                <a:gd name="T43" fmla="*/ 114 h 326"/>
                <a:gd name="T44" fmla="*/ 59 w 133"/>
                <a:gd name="T45" fmla="*/ 149 h 326"/>
                <a:gd name="T46" fmla="*/ 43 w 133"/>
                <a:gd name="T47" fmla="*/ 193 h 326"/>
                <a:gd name="T48" fmla="*/ 29 w 133"/>
                <a:gd name="T49" fmla="*/ 117 h 326"/>
                <a:gd name="T50" fmla="*/ 28 w 133"/>
                <a:gd name="T51" fmla="*/ 189 h 326"/>
                <a:gd name="T52" fmla="*/ 10 w 133"/>
                <a:gd name="T53" fmla="*/ 157 h 326"/>
                <a:gd name="T54" fmla="*/ 0 w 133"/>
                <a:gd name="T55" fmla="*/ 105 h 326"/>
                <a:gd name="T56" fmla="*/ 5 w 133"/>
                <a:gd name="T57" fmla="*/ 70 h 326"/>
                <a:gd name="T58" fmla="*/ 37 w 133"/>
                <a:gd name="T59" fmla="*/ 8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3" h="326">
                  <a:moveTo>
                    <a:pt x="37" y="81"/>
                  </a:moveTo>
                  <a:lnTo>
                    <a:pt x="17" y="43"/>
                  </a:lnTo>
                  <a:lnTo>
                    <a:pt x="30" y="0"/>
                  </a:lnTo>
                  <a:lnTo>
                    <a:pt x="88" y="1"/>
                  </a:lnTo>
                  <a:lnTo>
                    <a:pt x="128" y="76"/>
                  </a:lnTo>
                  <a:lnTo>
                    <a:pt x="133" y="144"/>
                  </a:lnTo>
                  <a:lnTo>
                    <a:pt x="126" y="199"/>
                  </a:lnTo>
                  <a:lnTo>
                    <a:pt x="121" y="255"/>
                  </a:lnTo>
                  <a:lnTo>
                    <a:pt x="131" y="326"/>
                  </a:lnTo>
                  <a:lnTo>
                    <a:pt x="100" y="286"/>
                  </a:lnTo>
                  <a:lnTo>
                    <a:pt x="62" y="245"/>
                  </a:lnTo>
                  <a:lnTo>
                    <a:pt x="60" y="179"/>
                  </a:lnTo>
                  <a:lnTo>
                    <a:pt x="105" y="202"/>
                  </a:lnTo>
                  <a:lnTo>
                    <a:pt x="75" y="167"/>
                  </a:lnTo>
                  <a:lnTo>
                    <a:pt x="92" y="140"/>
                  </a:lnTo>
                  <a:lnTo>
                    <a:pt x="120" y="149"/>
                  </a:lnTo>
                  <a:lnTo>
                    <a:pt x="95" y="123"/>
                  </a:lnTo>
                  <a:lnTo>
                    <a:pt x="102" y="84"/>
                  </a:lnTo>
                  <a:lnTo>
                    <a:pt x="87" y="134"/>
                  </a:lnTo>
                  <a:lnTo>
                    <a:pt x="82" y="105"/>
                  </a:lnTo>
                  <a:lnTo>
                    <a:pt x="75" y="64"/>
                  </a:lnTo>
                  <a:lnTo>
                    <a:pt x="70" y="114"/>
                  </a:lnTo>
                  <a:lnTo>
                    <a:pt x="59" y="149"/>
                  </a:lnTo>
                  <a:lnTo>
                    <a:pt x="43" y="193"/>
                  </a:lnTo>
                  <a:lnTo>
                    <a:pt x="29" y="117"/>
                  </a:lnTo>
                  <a:lnTo>
                    <a:pt x="28" y="189"/>
                  </a:lnTo>
                  <a:lnTo>
                    <a:pt x="10" y="157"/>
                  </a:lnTo>
                  <a:lnTo>
                    <a:pt x="0" y="105"/>
                  </a:lnTo>
                  <a:lnTo>
                    <a:pt x="5" y="70"/>
                  </a:lnTo>
                  <a:lnTo>
                    <a:pt x="37" y="81"/>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487"/>
            <p:cNvSpPr>
              <a:spLocks/>
            </p:cNvSpPr>
            <p:nvPr/>
          </p:nvSpPr>
          <p:spPr bwMode="auto">
            <a:xfrm rot="2066694">
              <a:off x="2931163" y="5703117"/>
              <a:ext cx="122237" cy="306388"/>
            </a:xfrm>
            <a:custGeom>
              <a:avLst/>
              <a:gdLst>
                <a:gd name="T0" fmla="*/ 130 w 153"/>
                <a:gd name="T1" fmla="*/ 0 h 384"/>
                <a:gd name="T2" fmla="*/ 138 w 153"/>
                <a:gd name="T3" fmla="*/ 85 h 384"/>
                <a:gd name="T4" fmla="*/ 116 w 153"/>
                <a:gd name="T5" fmla="*/ 66 h 384"/>
                <a:gd name="T6" fmla="*/ 101 w 153"/>
                <a:gd name="T7" fmla="*/ 38 h 384"/>
                <a:gd name="T8" fmla="*/ 114 w 153"/>
                <a:gd name="T9" fmla="*/ 93 h 384"/>
                <a:gd name="T10" fmla="*/ 132 w 153"/>
                <a:gd name="T11" fmla="*/ 115 h 384"/>
                <a:gd name="T12" fmla="*/ 132 w 153"/>
                <a:gd name="T13" fmla="*/ 157 h 384"/>
                <a:gd name="T14" fmla="*/ 129 w 153"/>
                <a:gd name="T15" fmla="*/ 241 h 384"/>
                <a:gd name="T16" fmla="*/ 114 w 153"/>
                <a:gd name="T17" fmla="*/ 215 h 384"/>
                <a:gd name="T18" fmla="*/ 104 w 153"/>
                <a:gd name="T19" fmla="*/ 180 h 384"/>
                <a:gd name="T20" fmla="*/ 96 w 153"/>
                <a:gd name="T21" fmla="*/ 132 h 384"/>
                <a:gd name="T22" fmla="*/ 92 w 153"/>
                <a:gd name="T23" fmla="*/ 176 h 384"/>
                <a:gd name="T24" fmla="*/ 69 w 153"/>
                <a:gd name="T25" fmla="*/ 147 h 384"/>
                <a:gd name="T26" fmla="*/ 62 w 153"/>
                <a:gd name="T27" fmla="*/ 101 h 384"/>
                <a:gd name="T28" fmla="*/ 60 w 153"/>
                <a:gd name="T29" fmla="*/ 152 h 384"/>
                <a:gd name="T30" fmla="*/ 35 w 153"/>
                <a:gd name="T31" fmla="*/ 127 h 384"/>
                <a:gd name="T32" fmla="*/ 51 w 153"/>
                <a:gd name="T33" fmla="*/ 164 h 384"/>
                <a:gd name="T34" fmla="*/ 79 w 153"/>
                <a:gd name="T35" fmla="*/ 185 h 384"/>
                <a:gd name="T36" fmla="*/ 38 w 153"/>
                <a:gd name="T37" fmla="*/ 170 h 384"/>
                <a:gd name="T38" fmla="*/ 75 w 153"/>
                <a:gd name="T39" fmla="*/ 200 h 384"/>
                <a:gd name="T40" fmla="*/ 108 w 153"/>
                <a:gd name="T41" fmla="*/ 226 h 384"/>
                <a:gd name="T42" fmla="*/ 129 w 153"/>
                <a:gd name="T43" fmla="*/ 265 h 384"/>
                <a:gd name="T44" fmla="*/ 139 w 153"/>
                <a:gd name="T45" fmla="*/ 303 h 384"/>
                <a:gd name="T46" fmla="*/ 149 w 153"/>
                <a:gd name="T47" fmla="*/ 356 h 384"/>
                <a:gd name="T48" fmla="*/ 153 w 153"/>
                <a:gd name="T49" fmla="*/ 384 h 384"/>
                <a:gd name="T50" fmla="*/ 126 w 153"/>
                <a:gd name="T51" fmla="*/ 368 h 384"/>
                <a:gd name="T52" fmla="*/ 91 w 153"/>
                <a:gd name="T53" fmla="*/ 355 h 384"/>
                <a:gd name="T54" fmla="*/ 54 w 153"/>
                <a:gd name="T55" fmla="*/ 351 h 384"/>
                <a:gd name="T56" fmla="*/ 25 w 153"/>
                <a:gd name="T57" fmla="*/ 309 h 384"/>
                <a:gd name="T58" fmla="*/ 3 w 153"/>
                <a:gd name="T59" fmla="*/ 198 h 384"/>
                <a:gd name="T60" fmla="*/ 0 w 153"/>
                <a:gd name="T61" fmla="*/ 119 h 384"/>
                <a:gd name="T62" fmla="*/ 50 w 153"/>
                <a:gd name="T63" fmla="*/ 49 h 384"/>
                <a:gd name="T64" fmla="*/ 75 w 153"/>
                <a:gd name="T65" fmla="*/ 95 h 384"/>
                <a:gd name="T66" fmla="*/ 70 w 153"/>
                <a:gd name="T67" fmla="*/ 49 h 384"/>
                <a:gd name="T68" fmla="*/ 96 w 153"/>
                <a:gd name="T69" fmla="*/ 27 h 384"/>
                <a:gd name="T70" fmla="*/ 130 w 153"/>
                <a:gd name="T7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384">
                  <a:moveTo>
                    <a:pt x="130" y="0"/>
                  </a:moveTo>
                  <a:lnTo>
                    <a:pt x="138" y="85"/>
                  </a:lnTo>
                  <a:lnTo>
                    <a:pt x="116" y="66"/>
                  </a:lnTo>
                  <a:lnTo>
                    <a:pt x="101" y="38"/>
                  </a:lnTo>
                  <a:lnTo>
                    <a:pt x="114" y="93"/>
                  </a:lnTo>
                  <a:lnTo>
                    <a:pt x="132" y="115"/>
                  </a:lnTo>
                  <a:lnTo>
                    <a:pt x="132" y="157"/>
                  </a:lnTo>
                  <a:lnTo>
                    <a:pt x="129" y="241"/>
                  </a:lnTo>
                  <a:lnTo>
                    <a:pt x="114" y="215"/>
                  </a:lnTo>
                  <a:lnTo>
                    <a:pt x="104" y="180"/>
                  </a:lnTo>
                  <a:lnTo>
                    <a:pt x="96" y="132"/>
                  </a:lnTo>
                  <a:lnTo>
                    <a:pt x="92" y="176"/>
                  </a:lnTo>
                  <a:lnTo>
                    <a:pt x="69" y="147"/>
                  </a:lnTo>
                  <a:lnTo>
                    <a:pt x="62" y="101"/>
                  </a:lnTo>
                  <a:lnTo>
                    <a:pt x="60" y="152"/>
                  </a:lnTo>
                  <a:lnTo>
                    <a:pt x="35" y="127"/>
                  </a:lnTo>
                  <a:lnTo>
                    <a:pt x="51" y="164"/>
                  </a:lnTo>
                  <a:lnTo>
                    <a:pt x="79" y="185"/>
                  </a:lnTo>
                  <a:lnTo>
                    <a:pt x="38" y="170"/>
                  </a:lnTo>
                  <a:lnTo>
                    <a:pt x="75" y="200"/>
                  </a:lnTo>
                  <a:lnTo>
                    <a:pt x="108" y="226"/>
                  </a:lnTo>
                  <a:lnTo>
                    <a:pt x="129" y="265"/>
                  </a:lnTo>
                  <a:lnTo>
                    <a:pt x="139" y="303"/>
                  </a:lnTo>
                  <a:lnTo>
                    <a:pt x="149" y="356"/>
                  </a:lnTo>
                  <a:lnTo>
                    <a:pt x="153" y="384"/>
                  </a:lnTo>
                  <a:lnTo>
                    <a:pt x="126" y="368"/>
                  </a:lnTo>
                  <a:lnTo>
                    <a:pt x="91" y="355"/>
                  </a:lnTo>
                  <a:lnTo>
                    <a:pt x="54" y="351"/>
                  </a:lnTo>
                  <a:lnTo>
                    <a:pt x="25" y="309"/>
                  </a:lnTo>
                  <a:lnTo>
                    <a:pt x="3" y="198"/>
                  </a:lnTo>
                  <a:lnTo>
                    <a:pt x="0" y="119"/>
                  </a:lnTo>
                  <a:lnTo>
                    <a:pt x="50" y="49"/>
                  </a:lnTo>
                  <a:lnTo>
                    <a:pt x="75" y="95"/>
                  </a:lnTo>
                  <a:lnTo>
                    <a:pt x="70" y="49"/>
                  </a:lnTo>
                  <a:lnTo>
                    <a:pt x="96" y="27"/>
                  </a:lnTo>
                  <a:lnTo>
                    <a:pt x="130" y="0"/>
                  </a:lnTo>
                  <a:close/>
                </a:path>
              </a:pathLst>
            </a:custGeom>
            <a:solidFill>
              <a:srgbClr val="007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Freeform 488"/>
            <p:cNvSpPr>
              <a:spLocks/>
            </p:cNvSpPr>
            <p:nvPr/>
          </p:nvSpPr>
          <p:spPr bwMode="auto">
            <a:xfrm rot="2066694">
              <a:off x="2861239" y="6017864"/>
              <a:ext cx="101600" cy="127000"/>
            </a:xfrm>
            <a:custGeom>
              <a:avLst/>
              <a:gdLst>
                <a:gd name="T0" fmla="*/ 0 w 128"/>
                <a:gd name="T1" fmla="*/ 0 h 162"/>
                <a:gd name="T2" fmla="*/ 47 w 128"/>
                <a:gd name="T3" fmla="*/ 6 h 162"/>
                <a:gd name="T4" fmla="*/ 72 w 128"/>
                <a:gd name="T5" fmla="*/ 32 h 162"/>
                <a:gd name="T6" fmla="*/ 46 w 128"/>
                <a:gd name="T7" fmla="*/ 43 h 162"/>
                <a:gd name="T8" fmla="*/ 70 w 128"/>
                <a:gd name="T9" fmla="*/ 57 h 162"/>
                <a:gd name="T10" fmla="*/ 108 w 128"/>
                <a:gd name="T11" fmla="*/ 72 h 162"/>
                <a:gd name="T12" fmla="*/ 125 w 128"/>
                <a:gd name="T13" fmla="*/ 109 h 162"/>
                <a:gd name="T14" fmla="*/ 76 w 128"/>
                <a:gd name="T15" fmla="*/ 91 h 162"/>
                <a:gd name="T16" fmla="*/ 121 w 128"/>
                <a:gd name="T17" fmla="*/ 120 h 162"/>
                <a:gd name="T18" fmla="*/ 128 w 128"/>
                <a:gd name="T19" fmla="*/ 162 h 162"/>
                <a:gd name="T20" fmla="*/ 72 w 128"/>
                <a:gd name="T21" fmla="*/ 157 h 162"/>
                <a:gd name="T22" fmla="*/ 35 w 128"/>
                <a:gd name="T23" fmla="*/ 124 h 162"/>
                <a:gd name="T24" fmla="*/ 23 w 128"/>
                <a:gd name="T25" fmla="*/ 72 h 162"/>
                <a:gd name="T26" fmla="*/ 70 w 128"/>
                <a:gd name="T27" fmla="*/ 96 h 162"/>
                <a:gd name="T28" fmla="*/ 53 w 128"/>
                <a:gd name="T29" fmla="*/ 64 h 162"/>
                <a:gd name="T30" fmla="*/ 11 w 128"/>
                <a:gd name="T31" fmla="*/ 45 h 162"/>
                <a:gd name="T32" fmla="*/ 9 w 128"/>
                <a:gd name="T33" fmla="*/ 38 h 162"/>
                <a:gd name="T34" fmla="*/ 4 w 128"/>
                <a:gd name="T35" fmla="*/ 25 h 162"/>
                <a:gd name="T36" fmla="*/ 0 w 128"/>
                <a:gd name="T37" fmla="*/ 10 h 162"/>
                <a:gd name="T38" fmla="*/ 0 w 128"/>
                <a:gd name="T3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162">
                  <a:moveTo>
                    <a:pt x="0" y="0"/>
                  </a:moveTo>
                  <a:lnTo>
                    <a:pt x="47" y="6"/>
                  </a:lnTo>
                  <a:lnTo>
                    <a:pt x="72" y="32"/>
                  </a:lnTo>
                  <a:lnTo>
                    <a:pt x="46" y="43"/>
                  </a:lnTo>
                  <a:lnTo>
                    <a:pt x="70" y="57"/>
                  </a:lnTo>
                  <a:lnTo>
                    <a:pt x="108" y="72"/>
                  </a:lnTo>
                  <a:lnTo>
                    <a:pt x="125" y="109"/>
                  </a:lnTo>
                  <a:lnTo>
                    <a:pt x="76" y="91"/>
                  </a:lnTo>
                  <a:lnTo>
                    <a:pt x="121" y="120"/>
                  </a:lnTo>
                  <a:lnTo>
                    <a:pt x="128" y="162"/>
                  </a:lnTo>
                  <a:lnTo>
                    <a:pt x="72" y="157"/>
                  </a:lnTo>
                  <a:lnTo>
                    <a:pt x="35" y="124"/>
                  </a:lnTo>
                  <a:lnTo>
                    <a:pt x="23" y="72"/>
                  </a:lnTo>
                  <a:lnTo>
                    <a:pt x="70" y="96"/>
                  </a:lnTo>
                  <a:lnTo>
                    <a:pt x="53" y="64"/>
                  </a:lnTo>
                  <a:lnTo>
                    <a:pt x="11" y="45"/>
                  </a:lnTo>
                  <a:lnTo>
                    <a:pt x="9" y="38"/>
                  </a:lnTo>
                  <a:lnTo>
                    <a:pt x="4" y="25"/>
                  </a:lnTo>
                  <a:lnTo>
                    <a:pt x="0" y="10"/>
                  </a:lnTo>
                  <a:lnTo>
                    <a:pt x="0" y="0"/>
                  </a:lnTo>
                  <a:close/>
                </a:path>
              </a:pathLst>
            </a:custGeom>
            <a:solidFill>
              <a:srgbClr val="007F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489"/>
            <p:cNvSpPr>
              <a:spLocks/>
            </p:cNvSpPr>
            <p:nvPr/>
          </p:nvSpPr>
          <p:spPr bwMode="auto">
            <a:xfrm rot="2066694">
              <a:off x="3106294" y="5899636"/>
              <a:ext cx="249237" cy="452438"/>
            </a:xfrm>
            <a:custGeom>
              <a:avLst/>
              <a:gdLst>
                <a:gd name="T0" fmla="*/ 315 w 315"/>
                <a:gd name="T1" fmla="*/ 0 h 571"/>
                <a:gd name="T2" fmla="*/ 241 w 315"/>
                <a:gd name="T3" fmla="*/ 37 h 571"/>
                <a:gd name="T4" fmla="*/ 151 w 315"/>
                <a:gd name="T5" fmla="*/ 25 h 571"/>
                <a:gd name="T6" fmla="*/ 116 w 315"/>
                <a:gd name="T7" fmla="*/ 57 h 571"/>
                <a:gd name="T8" fmla="*/ 123 w 315"/>
                <a:gd name="T9" fmla="*/ 98 h 571"/>
                <a:gd name="T10" fmla="*/ 168 w 315"/>
                <a:gd name="T11" fmla="*/ 85 h 571"/>
                <a:gd name="T12" fmla="*/ 154 w 315"/>
                <a:gd name="T13" fmla="*/ 129 h 571"/>
                <a:gd name="T14" fmla="*/ 91 w 315"/>
                <a:gd name="T15" fmla="*/ 155 h 571"/>
                <a:gd name="T16" fmla="*/ 101 w 315"/>
                <a:gd name="T17" fmla="*/ 205 h 571"/>
                <a:gd name="T18" fmla="*/ 151 w 315"/>
                <a:gd name="T19" fmla="*/ 176 h 571"/>
                <a:gd name="T20" fmla="*/ 86 w 315"/>
                <a:gd name="T21" fmla="*/ 244 h 571"/>
                <a:gd name="T22" fmla="*/ 98 w 315"/>
                <a:gd name="T23" fmla="*/ 283 h 571"/>
                <a:gd name="T24" fmla="*/ 149 w 315"/>
                <a:gd name="T25" fmla="*/ 280 h 571"/>
                <a:gd name="T26" fmla="*/ 103 w 315"/>
                <a:gd name="T27" fmla="*/ 339 h 571"/>
                <a:gd name="T28" fmla="*/ 53 w 315"/>
                <a:gd name="T29" fmla="*/ 352 h 571"/>
                <a:gd name="T30" fmla="*/ 0 w 315"/>
                <a:gd name="T31" fmla="*/ 434 h 571"/>
                <a:gd name="T32" fmla="*/ 9 w 315"/>
                <a:gd name="T33" fmla="*/ 510 h 571"/>
                <a:gd name="T34" fmla="*/ 28 w 315"/>
                <a:gd name="T35" fmla="*/ 564 h 571"/>
                <a:gd name="T36" fmla="*/ 75 w 315"/>
                <a:gd name="T37" fmla="*/ 571 h 571"/>
                <a:gd name="T38" fmla="*/ 142 w 315"/>
                <a:gd name="T39" fmla="*/ 539 h 571"/>
                <a:gd name="T40" fmla="*/ 135 w 315"/>
                <a:gd name="T41" fmla="*/ 498 h 571"/>
                <a:gd name="T42" fmla="*/ 74 w 315"/>
                <a:gd name="T43" fmla="*/ 535 h 571"/>
                <a:gd name="T44" fmla="*/ 112 w 315"/>
                <a:gd name="T45" fmla="*/ 487 h 571"/>
                <a:gd name="T46" fmla="*/ 140 w 315"/>
                <a:gd name="T47" fmla="*/ 436 h 571"/>
                <a:gd name="T48" fmla="*/ 94 w 315"/>
                <a:gd name="T49" fmla="*/ 438 h 571"/>
                <a:gd name="T50" fmla="*/ 56 w 315"/>
                <a:gd name="T51" fmla="*/ 425 h 571"/>
                <a:gd name="T52" fmla="*/ 106 w 315"/>
                <a:gd name="T53" fmla="*/ 421 h 571"/>
                <a:gd name="T54" fmla="*/ 89 w 315"/>
                <a:gd name="T55" fmla="*/ 377 h 571"/>
                <a:gd name="T56" fmla="*/ 150 w 315"/>
                <a:gd name="T57" fmla="*/ 409 h 571"/>
                <a:gd name="T58" fmla="*/ 163 w 315"/>
                <a:gd name="T59" fmla="*/ 360 h 571"/>
                <a:gd name="T60" fmla="*/ 184 w 315"/>
                <a:gd name="T61" fmla="*/ 243 h 571"/>
                <a:gd name="T62" fmla="*/ 193 w 315"/>
                <a:gd name="T63" fmla="*/ 205 h 571"/>
                <a:gd name="T64" fmla="*/ 161 w 315"/>
                <a:gd name="T65" fmla="*/ 231 h 571"/>
                <a:gd name="T66" fmla="*/ 176 w 315"/>
                <a:gd name="T67" fmla="*/ 167 h 571"/>
                <a:gd name="T68" fmla="*/ 244 w 315"/>
                <a:gd name="T69" fmla="*/ 139 h 571"/>
                <a:gd name="T70" fmla="*/ 207 w 315"/>
                <a:gd name="T71" fmla="*/ 136 h 571"/>
                <a:gd name="T72" fmla="*/ 201 w 315"/>
                <a:gd name="T73" fmla="*/ 100 h 571"/>
                <a:gd name="T74" fmla="*/ 254 w 315"/>
                <a:gd name="T75" fmla="*/ 80 h 571"/>
                <a:gd name="T76" fmla="*/ 286 w 315"/>
                <a:gd name="T77" fmla="*/ 33 h 571"/>
                <a:gd name="T78" fmla="*/ 315 w 315"/>
                <a:gd name="T79"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571">
                  <a:moveTo>
                    <a:pt x="315" y="0"/>
                  </a:moveTo>
                  <a:lnTo>
                    <a:pt x="241" y="37"/>
                  </a:lnTo>
                  <a:lnTo>
                    <a:pt x="151" y="25"/>
                  </a:lnTo>
                  <a:lnTo>
                    <a:pt x="116" y="57"/>
                  </a:lnTo>
                  <a:lnTo>
                    <a:pt x="123" y="98"/>
                  </a:lnTo>
                  <a:lnTo>
                    <a:pt x="168" y="85"/>
                  </a:lnTo>
                  <a:lnTo>
                    <a:pt x="154" y="129"/>
                  </a:lnTo>
                  <a:lnTo>
                    <a:pt x="91" y="155"/>
                  </a:lnTo>
                  <a:lnTo>
                    <a:pt x="101" y="205"/>
                  </a:lnTo>
                  <a:lnTo>
                    <a:pt x="151" y="176"/>
                  </a:lnTo>
                  <a:lnTo>
                    <a:pt x="86" y="244"/>
                  </a:lnTo>
                  <a:lnTo>
                    <a:pt x="98" y="283"/>
                  </a:lnTo>
                  <a:lnTo>
                    <a:pt x="149" y="280"/>
                  </a:lnTo>
                  <a:lnTo>
                    <a:pt x="103" y="339"/>
                  </a:lnTo>
                  <a:lnTo>
                    <a:pt x="53" y="352"/>
                  </a:lnTo>
                  <a:lnTo>
                    <a:pt x="0" y="434"/>
                  </a:lnTo>
                  <a:lnTo>
                    <a:pt x="9" y="510"/>
                  </a:lnTo>
                  <a:lnTo>
                    <a:pt x="28" y="564"/>
                  </a:lnTo>
                  <a:lnTo>
                    <a:pt x="75" y="571"/>
                  </a:lnTo>
                  <a:lnTo>
                    <a:pt x="142" y="539"/>
                  </a:lnTo>
                  <a:lnTo>
                    <a:pt x="135" y="498"/>
                  </a:lnTo>
                  <a:lnTo>
                    <a:pt x="74" y="535"/>
                  </a:lnTo>
                  <a:lnTo>
                    <a:pt x="112" y="487"/>
                  </a:lnTo>
                  <a:lnTo>
                    <a:pt x="140" y="436"/>
                  </a:lnTo>
                  <a:lnTo>
                    <a:pt x="94" y="438"/>
                  </a:lnTo>
                  <a:lnTo>
                    <a:pt x="56" y="425"/>
                  </a:lnTo>
                  <a:lnTo>
                    <a:pt x="106" y="421"/>
                  </a:lnTo>
                  <a:lnTo>
                    <a:pt x="89" y="377"/>
                  </a:lnTo>
                  <a:lnTo>
                    <a:pt x="150" y="409"/>
                  </a:lnTo>
                  <a:lnTo>
                    <a:pt x="163" y="360"/>
                  </a:lnTo>
                  <a:lnTo>
                    <a:pt x="184" y="243"/>
                  </a:lnTo>
                  <a:lnTo>
                    <a:pt x="193" y="205"/>
                  </a:lnTo>
                  <a:lnTo>
                    <a:pt x="161" y="231"/>
                  </a:lnTo>
                  <a:lnTo>
                    <a:pt x="176" y="167"/>
                  </a:lnTo>
                  <a:lnTo>
                    <a:pt x="244" y="139"/>
                  </a:lnTo>
                  <a:lnTo>
                    <a:pt x="207" y="136"/>
                  </a:lnTo>
                  <a:lnTo>
                    <a:pt x="201" y="100"/>
                  </a:lnTo>
                  <a:lnTo>
                    <a:pt x="254" y="80"/>
                  </a:lnTo>
                  <a:lnTo>
                    <a:pt x="286" y="33"/>
                  </a:lnTo>
                  <a:lnTo>
                    <a:pt x="315"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Freeform 490"/>
            <p:cNvSpPr>
              <a:spLocks/>
            </p:cNvSpPr>
            <p:nvPr/>
          </p:nvSpPr>
          <p:spPr bwMode="auto">
            <a:xfrm rot="2066694">
              <a:off x="3171749" y="6120460"/>
              <a:ext cx="63500" cy="261938"/>
            </a:xfrm>
            <a:custGeom>
              <a:avLst/>
              <a:gdLst>
                <a:gd name="T0" fmla="*/ 44 w 81"/>
                <a:gd name="T1" fmla="*/ 44 h 331"/>
                <a:gd name="T2" fmla="*/ 38 w 81"/>
                <a:gd name="T3" fmla="*/ 103 h 331"/>
                <a:gd name="T4" fmla="*/ 72 w 81"/>
                <a:gd name="T5" fmla="*/ 153 h 331"/>
                <a:gd name="T6" fmla="*/ 81 w 81"/>
                <a:gd name="T7" fmla="*/ 198 h 331"/>
                <a:gd name="T8" fmla="*/ 81 w 81"/>
                <a:gd name="T9" fmla="*/ 260 h 331"/>
                <a:gd name="T10" fmla="*/ 44 w 81"/>
                <a:gd name="T11" fmla="*/ 282 h 331"/>
                <a:gd name="T12" fmla="*/ 0 w 81"/>
                <a:gd name="T13" fmla="*/ 331 h 331"/>
                <a:gd name="T14" fmla="*/ 6 w 81"/>
                <a:gd name="T15" fmla="*/ 242 h 331"/>
                <a:gd name="T16" fmla="*/ 43 w 81"/>
                <a:gd name="T17" fmla="*/ 215 h 331"/>
                <a:gd name="T18" fmla="*/ 7 w 81"/>
                <a:gd name="T19" fmla="*/ 221 h 331"/>
                <a:gd name="T20" fmla="*/ 2 w 81"/>
                <a:gd name="T21" fmla="*/ 191 h 331"/>
                <a:gd name="T22" fmla="*/ 10 w 81"/>
                <a:gd name="T23" fmla="*/ 149 h 331"/>
                <a:gd name="T24" fmla="*/ 45 w 81"/>
                <a:gd name="T25" fmla="*/ 173 h 331"/>
                <a:gd name="T26" fmla="*/ 16 w 81"/>
                <a:gd name="T27" fmla="*/ 127 h 331"/>
                <a:gd name="T28" fmla="*/ 13 w 81"/>
                <a:gd name="T29" fmla="*/ 75 h 331"/>
                <a:gd name="T30" fmla="*/ 31 w 81"/>
                <a:gd name="T31" fmla="*/ 0 h 331"/>
                <a:gd name="T32" fmla="*/ 44 w 81"/>
                <a:gd name="T33" fmla="*/ 4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331">
                  <a:moveTo>
                    <a:pt x="44" y="44"/>
                  </a:moveTo>
                  <a:lnTo>
                    <a:pt x="38" y="103"/>
                  </a:lnTo>
                  <a:lnTo>
                    <a:pt x="72" y="153"/>
                  </a:lnTo>
                  <a:lnTo>
                    <a:pt x="81" y="198"/>
                  </a:lnTo>
                  <a:lnTo>
                    <a:pt x="81" y="260"/>
                  </a:lnTo>
                  <a:lnTo>
                    <a:pt x="44" y="282"/>
                  </a:lnTo>
                  <a:lnTo>
                    <a:pt x="0" y="331"/>
                  </a:lnTo>
                  <a:lnTo>
                    <a:pt x="6" y="242"/>
                  </a:lnTo>
                  <a:lnTo>
                    <a:pt x="43" y="215"/>
                  </a:lnTo>
                  <a:lnTo>
                    <a:pt x="7" y="221"/>
                  </a:lnTo>
                  <a:lnTo>
                    <a:pt x="2" y="191"/>
                  </a:lnTo>
                  <a:lnTo>
                    <a:pt x="10" y="149"/>
                  </a:lnTo>
                  <a:lnTo>
                    <a:pt x="45" y="173"/>
                  </a:lnTo>
                  <a:lnTo>
                    <a:pt x="16" y="127"/>
                  </a:lnTo>
                  <a:lnTo>
                    <a:pt x="13" y="75"/>
                  </a:lnTo>
                  <a:lnTo>
                    <a:pt x="31" y="0"/>
                  </a:lnTo>
                  <a:lnTo>
                    <a:pt x="44" y="44"/>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Freeform 491"/>
            <p:cNvSpPr>
              <a:spLocks/>
            </p:cNvSpPr>
            <p:nvPr/>
          </p:nvSpPr>
          <p:spPr bwMode="auto">
            <a:xfrm rot="2066694">
              <a:off x="2735783" y="5739248"/>
              <a:ext cx="223837" cy="257175"/>
            </a:xfrm>
            <a:custGeom>
              <a:avLst/>
              <a:gdLst>
                <a:gd name="T0" fmla="*/ 0 w 282"/>
                <a:gd name="T1" fmla="*/ 0 h 324"/>
                <a:gd name="T2" fmla="*/ 74 w 282"/>
                <a:gd name="T3" fmla="*/ 13 h 324"/>
                <a:gd name="T4" fmla="*/ 145 w 282"/>
                <a:gd name="T5" fmla="*/ 63 h 324"/>
                <a:gd name="T6" fmla="*/ 162 w 282"/>
                <a:gd name="T7" fmla="*/ 107 h 324"/>
                <a:gd name="T8" fmla="*/ 175 w 282"/>
                <a:gd name="T9" fmla="*/ 177 h 324"/>
                <a:gd name="T10" fmla="*/ 222 w 282"/>
                <a:gd name="T11" fmla="*/ 215 h 324"/>
                <a:gd name="T12" fmla="*/ 277 w 282"/>
                <a:gd name="T13" fmla="*/ 268 h 324"/>
                <a:gd name="T14" fmla="*/ 282 w 282"/>
                <a:gd name="T15" fmla="*/ 324 h 324"/>
                <a:gd name="T16" fmla="*/ 224 w 282"/>
                <a:gd name="T17" fmla="*/ 318 h 324"/>
                <a:gd name="T18" fmla="*/ 252 w 282"/>
                <a:gd name="T19" fmla="*/ 302 h 324"/>
                <a:gd name="T20" fmla="*/ 201 w 282"/>
                <a:gd name="T21" fmla="*/ 276 h 324"/>
                <a:gd name="T22" fmla="*/ 176 w 282"/>
                <a:gd name="T23" fmla="*/ 244 h 324"/>
                <a:gd name="T24" fmla="*/ 151 w 282"/>
                <a:gd name="T25" fmla="*/ 191 h 324"/>
                <a:gd name="T26" fmla="*/ 108 w 282"/>
                <a:gd name="T27" fmla="*/ 152 h 324"/>
                <a:gd name="T28" fmla="*/ 144 w 282"/>
                <a:gd name="T29" fmla="*/ 120 h 324"/>
                <a:gd name="T30" fmla="*/ 93 w 282"/>
                <a:gd name="T31" fmla="*/ 124 h 324"/>
                <a:gd name="T32" fmla="*/ 85 w 282"/>
                <a:gd name="T33" fmla="*/ 78 h 324"/>
                <a:gd name="T34" fmla="*/ 54 w 282"/>
                <a:gd name="T35" fmla="*/ 73 h 324"/>
                <a:gd name="T36" fmla="*/ 8 w 282"/>
                <a:gd name="T37" fmla="*/ 44 h 324"/>
                <a:gd name="T38" fmla="*/ 0 w 282"/>
                <a:gd name="T3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2" h="324">
                  <a:moveTo>
                    <a:pt x="0" y="0"/>
                  </a:moveTo>
                  <a:lnTo>
                    <a:pt x="74" y="13"/>
                  </a:lnTo>
                  <a:lnTo>
                    <a:pt x="145" y="63"/>
                  </a:lnTo>
                  <a:lnTo>
                    <a:pt x="162" y="107"/>
                  </a:lnTo>
                  <a:lnTo>
                    <a:pt x="175" y="177"/>
                  </a:lnTo>
                  <a:lnTo>
                    <a:pt x="222" y="215"/>
                  </a:lnTo>
                  <a:lnTo>
                    <a:pt x="277" y="268"/>
                  </a:lnTo>
                  <a:lnTo>
                    <a:pt x="282" y="324"/>
                  </a:lnTo>
                  <a:lnTo>
                    <a:pt x="224" y="318"/>
                  </a:lnTo>
                  <a:lnTo>
                    <a:pt x="252" y="302"/>
                  </a:lnTo>
                  <a:lnTo>
                    <a:pt x="201" y="276"/>
                  </a:lnTo>
                  <a:lnTo>
                    <a:pt x="176" y="244"/>
                  </a:lnTo>
                  <a:lnTo>
                    <a:pt x="151" y="191"/>
                  </a:lnTo>
                  <a:lnTo>
                    <a:pt x="108" y="152"/>
                  </a:lnTo>
                  <a:lnTo>
                    <a:pt x="144" y="120"/>
                  </a:lnTo>
                  <a:lnTo>
                    <a:pt x="93" y="124"/>
                  </a:lnTo>
                  <a:lnTo>
                    <a:pt x="85" y="78"/>
                  </a:lnTo>
                  <a:lnTo>
                    <a:pt x="54" y="73"/>
                  </a:lnTo>
                  <a:lnTo>
                    <a:pt x="8" y="44"/>
                  </a:lnTo>
                  <a:lnTo>
                    <a:pt x="0"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Freeform 492"/>
            <p:cNvSpPr>
              <a:spLocks/>
            </p:cNvSpPr>
            <p:nvPr/>
          </p:nvSpPr>
          <p:spPr bwMode="auto">
            <a:xfrm rot="2066694">
              <a:off x="2682005" y="5937224"/>
              <a:ext cx="171450" cy="136525"/>
            </a:xfrm>
            <a:custGeom>
              <a:avLst/>
              <a:gdLst>
                <a:gd name="T0" fmla="*/ 116 w 217"/>
                <a:gd name="T1" fmla="*/ 22 h 171"/>
                <a:gd name="T2" fmla="*/ 30 w 217"/>
                <a:gd name="T3" fmla="*/ 0 h 171"/>
                <a:gd name="T4" fmla="*/ 0 w 217"/>
                <a:gd name="T5" fmla="*/ 62 h 171"/>
                <a:gd name="T6" fmla="*/ 14 w 217"/>
                <a:gd name="T7" fmla="*/ 116 h 171"/>
                <a:gd name="T8" fmla="*/ 58 w 217"/>
                <a:gd name="T9" fmla="*/ 161 h 171"/>
                <a:gd name="T10" fmla="*/ 105 w 217"/>
                <a:gd name="T11" fmla="*/ 168 h 171"/>
                <a:gd name="T12" fmla="*/ 177 w 217"/>
                <a:gd name="T13" fmla="*/ 171 h 171"/>
                <a:gd name="T14" fmla="*/ 119 w 217"/>
                <a:gd name="T15" fmla="*/ 129 h 171"/>
                <a:gd name="T16" fmla="*/ 59 w 217"/>
                <a:gd name="T17" fmla="*/ 135 h 171"/>
                <a:gd name="T18" fmla="*/ 22 w 217"/>
                <a:gd name="T19" fmla="*/ 105 h 171"/>
                <a:gd name="T20" fmla="*/ 76 w 217"/>
                <a:gd name="T21" fmla="*/ 121 h 171"/>
                <a:gd name="T22" fmla="*/ 136 w 217"/>
                <a:gd name="T23" fmla="*/ 110 h 171"/>
                <a:gd name="T24" fmla="*/ 84 w 217"/>
                <a:gd name="T25" fmla="*/ 74 h 171"/>
                <a:gd name="T26" fmla="*/ 39 w 217"/>
                <a:gd name="T27" fmla="*/ 51 h 171"/>
                <a:gd name="T28" fmla="*/ 114 w 217"/>
                <a:gd name="T29" fmla="*/ 74 h 171"/>
                <a:gd name="T30" fmla="*/ 152 w 217"/>
                <a:gd name="T31" fmla="*/ 83 h 171"/>
                <a:gd name="T32" fmla="*/ 180 w 217"/>
                <a:gd name="T33" fmla="*/ 124 h 171"/>
                <a:gd name="T34" fmla="*/ 217 w 217"/>
                <a:gd name="T35" fmla="*/ 159 h 171"/>
                <a:gd name="T36" fmla="*/ 199 w 217"/>
                <a:gd name="T37" fmla="*/ 116 h 171"/>
                <a:gd name="T38" fmla="*/ 158 w 217"/>
                <a:gd name="T39" fmla="*/ 55 h 171"/>
                <a:gd name="T40" fmla="*/ 116 w 217"/>
                <a:gd name="T41" fmla="*/ 2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 h="171">
                  <a:moveTo>
                    <a:pt x="116" y="22"/>
                  </a:moveTo>
                  <a:lnTo>
                    <a:pt x="30" y="0"/>
                  </a:lnTo>
                  <a:lnTo>
                    <a:pt x="0" y="62"/>
                  </a:lnTo>
                  <a:lnTo>
                    <a:pt x="14" y="116"/>
                  </a:lnTo>
                  <a:lnTo>
                    <a:pt x="58" y="161"/>
                  </a:lnTo>
                  <a:lnTo>
                    <a:pt x="105" y="168"/>
                  </a:lnTo>
                  <a:lnTo>
                    <a:pt x="177" y="171"/>
                  </a:lnTo>
                  <a:lnTo>
                    <a:pt x="119" y="129"/>
                  </a:lnTo>
                  <a:lnTo>
                    <a:pt x="59" y="135"/>
                  </a:lnTo>
                  <a:lnTo>
                    <a:pt x="22" y="105"/>
                  </a:lnTo>
                  <a:lnTo>
                    <a:pt x="76" y="121"/>
                  </a:lnTo>
                  <a:lnTo>
                    <a:pt x="136" y="110"/>
                  </a:lnTo>
                  <a:lnTo>
                    <a:pt x="84" y="74"/>
                  </a:lnTo>
                  <a:lnTo>
                    <a:pt x="39" y="51"/>
                  </a:lnTo>
                  <a:lnTo>
                    <a:pt x="114" y="74"/>
                  </a:lnTo>
                  <a:lnTo>
                    <a:pt x="152" y="83"/>
                  </a:lnTo>
                  <a:lnTo>
                    <a:pt x="180" y="124"/>
                  </a:lnTo>
                  <a:lnTo>
                    <a:pt x="217" y="159"/>
                  </a:lnTo>
                  <a:lnTo>
                    <a:pt x="199" y="116"/>
                  </a:lnTo>
                  <a:lnTo>
                    <a:pt x="158" y="55"/>
                  </a:lnTo>
                  <a:lnTo>
                    <a:pt x="116" y="2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Freeform 493"/>
            <p:cNvSpPr>
              <a:spLocks/>
            </p:cNvSpPr>
            <p:nvPr/>
          </p:nvSpPr>
          <p:spPr bwMode="auto">
            <a:xfrm rot="2066694">
              <a:off x="3258092" y="5900494"/>
              <a:ext cx="134937" cy="320675"/>
            </a:xfrm>
            <a:custGeom>
              <a:avLst/>
              <a:gdLst>
                <a:gd name="T0" fmla="*/ 9 w 169"/>
                <a:gd name="T1" fmla="*/ 0 h 404"/>
                <a:gd name="T2" fmla="*/ 73 w 169"/>
                <a:gd name="T3" fmla="*/ 39 h 404"/>
                <a:gd name="T4" fmla="*/ 121 w 169"/>
                <a:gd name="T5" fmla="*/ 112 h 404"/>
                <a:gd name="T6" fmla="*/ 121 w 169"/>
                <a:gd name="T7" fmla="*/ 159 h 404"/>
                <a:gd name="T8" fmla="*/ 107 w 169"/>
                <a:gd name="T9" fmla="*/ 228 h 404"/>
                <a:gd name="T10" fmla="*/ 137 w 169"/>
                <a:gd name="T11" fmla="*/ 282 h 404"/>
                <a:gd name="T12" fmla="*/ 169 w 169"/>
                <a:gd name="T13" fmla="*/ 351 h 404"/>
                <a:gd name="T14" fmla="*/ 152 w 169"/>
                <a:gd name="T15" fmla="*/ 404 h 404"/>
                <a:gd name="T16" fmla="*/ 101 w 169"/>
                <a:gd name="T17" fmla="*/ 379 h 404"/>
                <a:gd name="T18" fmla="*/ 132 w 169"/>
                <a:gd name="T19" fmla="*/ 374 h 404"/>
                <a:gd name="T20" fmla="*/ 95 w 169"/>
                <a:gd name="T21" fmla="*/ 330 h 404"/>
                <a:gd name="T22" fmla="*/ 83 w 169"/>
                <a:gd name="T23" fmla="*/ 291 h 404"/>
                <a:gd name="T24" fmla="*/ 79 w 169"/>
                <a:gd name="T25" fmla="*/ 234 h 404"/>
                <a:gd name="T26" fmla="*/ 54 w 169"/>
                <a:gd name="T27" fmla="*/ 181 h 404"/>
                <a:gd name="T28" fmla="*/ 99 w 169"/>
                <a:gd name="T29" fmla="*/ 165 h 404"/>
                <a:gd name="T30" fmla="*/ 50 w 169"/>
                <a:gd name="T31" fmla="*/ 150 h 404"/>
                <a:gd name="T32" fmla="*/ 60 w 169"/>
                <a:gd name="T33" fmla="*/ 105 h 404"/>
                <a:gd name="T34" fmla="*/ 32 w 169"/>
                <a:gd name="T35" fmla="*/ 89 h 404"/>
                <a:gd name="T36" fmla="*/ 0 w 169"/>
                <a:gd name="T37" fmla="*/ 45 h 404"/>
                <a:gd name="T38" fmla="*/ 9 w 169"/>
                <a:gd name="T39"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404">
                  <a:moveTo>
                    <a:pt x="9" y="0"/>
                  </a:moveTo>
                  <a:lnTo>
                    <a:pt x="73" y="39"/>
                  </a:lnTo>
                  <a:lnTo>
                    <a:pt x="121" y="112"/>
                  </a:lnTo>
                  <a:lnTo>
                    <a:pt x="121" y="159"/>
                  </a:lnTo>
                  <a:lnTo>
                    <a:pt x="107" y="228"/>
                  </a:lnTo>
                  <a:lnTo>
                    <a:pt x="137" y="282"/>
                  </a:lnTo>
                  <a:lnTo>
                    <a:pt x="169" y="351"/>
                  </a:lnTo>
                  <a:lnTo>
                    <a:pt x="152" y="404"/>
                  </a:lnTo>
                  <a:lnTo>
                    <a:pt x="101" y="379"/>
                  </a:lnTo>
                  <a:lnTo>
                    <a:pt x="132" y="374"/>
                  </a:lnTo>
                  <a:lnTo>
                    <a:pt x="95" y="330"/>
                  </a:lnTo>
                  <a:lnTo>
                    <a:pt x="83" y="291"/>
                  </a:lnTo>
                  <a:lnTo>
                    <a:pt x="79" y="234"/>
                  </a:lnTo>
                  <a:lnTo>
                    <a:pt x="54" y="181"/>
                  </a:lnTo>
                  <a:lnTo>
                    <a:pt x="99" y="165"/>
                  </a:lnTo>
                  <a:lnTo>
                    <a:pt x="50" y="150"/>
                  </a:lnTo>
                  <a:lnTo>
                    <a:pt x="60" y="105"/>
                  </a:lnTo>
                  <a:lnTo>
                    <a:pt x="32" y="89"/>
                  </a:lnTo>
                  <a:lnTo>
                    <a:pt x="0" y="45"/>
                  </a:lnTo>
                  <a:lnTo>
                    <a:pt x="9"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Freeform 494"/>
            <p:cNvSpPr>
              <a:spLocks/>
            </p:cNvSpPr>
            <p:nvPr/>
          </p:nvSpPr>
          <p:spPr bwMode="auto">
            <a:xfrm rot="2066694">
              <a:off x="3120557" y="6066667"/>
              <a:ext cx="138112" cy="171450"/>
            </a:xfrm>
            <a:custGeom>
              <a:avLst/>
              <a:gdLst>
                <a:gd name="T0" fmla="*/ 130 w 172"/>
                <a:gd name="T1" fmla="*/ 51 h 216"/>
                <a:gd name="T2" fmla="*/ 57 w 172"/>
                <a:gd name="T3" fmla="*/ 0 h 216"/>
                <a:gd name="T4" fmla="*/ 6 w 172"/>
                <a:gd name="T5" fmla="*/ 46 h 216"/>
                <a:gd name="T6" fmla="*/ 0 w 172"/>
                <a:gd name="T7" fmla="*/ 102 h 216"/>
                <a:gd name="T8" fmla="*/ 24 w 172"/>
                <a:gd name="T9" fmla="*/ 160 h 216"/>
                <a:gd name="T10" fmla="*/ 65 w 172"/>
                <a:gd name="T11" fmla="*/ 184 h 216"/>
                <a:gd name="T12" fmla="*/ 132 w 172"/>
                <a:gd name="T13" fmla="*/ 212 h 216"/>
                <a:gd name="T14" fmla="*/ 93 w 172"/>
                <a:gd name="T15" fmla="*/ 153 h 216"/>
                <a:gd name="T16" fmla="*/ 34 w 172"/>
                <a:gd name="T17" fmla="*/ 135 h 216"/>
                <a:gd name="T18" fmla="*/ 12 w 172"/>
                <a:gd name="T19" fmla="*/ 94 h 216"/>
                <a:gd name="T20" fmla="*/ 56 w 172"/>
                <a:gd name="T21" fmla="*/ 130 h 216"/>
                <a:gd name="T22" fmla="*/ 116 w 172"/>
                <a:gd name="T23" fmla="*/ 142 h 216"/>
                <a:gd name="T24" fmla="*/ 80 w 172"/>
                <a:gd name="T25" fmla="*/ 87 h 216"/>
                <a:gd name="T26" fmla="*/ 47 w 172"/>
                <a:gd name="T27" fmla="*/ 49 h 216"/>
                <a:gd name="T28" fmla="*/ 109 w 172"/>
                <a:gd name="T29" fmla="*/ 99 h 216"/>
                <a:gd name="T30" fmla="*/ 141 w 172"/>
                <a:gd name="T31" fmla="*/ 122 h 216"/>
                <a:gd name="T32" fmla="*/ 152 w 172"/>
                <a:gd name="T33" fmla="*/ 170 h 216"/>
                <a:gd name="T34" fmla="*/ 172 w 172"/>
                <a:gd name="T35" fmla="*/ 216 h 216"/>
                <a:gd name="T36" fmla="*/ 172 w 172"/>
                <a:gd name="T37" fmla="*/ 169 h 216"/>
                <a:gd name="T38" fmla="*/ 156 w 172"/>
                <a:gd name="T39" fmla="*/ 99 h 216"/>
                <a:gd name="T40" fmla="*/ 130 w 172"/>
                <a:gd name="T41" fmla="*/ 5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 h="216">
                  <a:moveTo>
                    <a:pt x="130" y="51"/>
                  </a:moveTo>
                  <a:lnTo>
                    <a:pt x="57" y="0"/>
                  </a:lnTo>
                  <a:lnTo>
                    <a:pt x="6" y="46"/>
                  </a:lnTo>
                  <a:lnTo>
                    <a:pt x="0" y="102"/>
                  </a:lnTo>
                  <a:lnTo>
                    <a:pt x="24" y="160"/>
                  </a:lnTo>
                  <a:lnTo>
                    <a:pt x="65" y="184"/>
                  </a:lnTo>
                  <a:lnTo>
                    <a:pt x="132" y="212"/>
                  </a:lnTo>
                  <a:lnTo>
                    <a:pt x="93" y="153"/>
                  </a:lnTo>
                  <a:lnTo>
                    <a:pt x="34" y="135"/>
                  </a:lnTo>
                  <a:lnTo>
                    <a:pt x="12" y="94"/>
                  </a:lnTo>
                  <a:lnTo>
                    <a:pt x="56" y="130"/>
                  </a:lnTo>
                  <a:lnTo>
                    <a:pt x="116" y="142"/>
                  </a:lnTo>
                  <a:lnTo>
                    <a:pt x="80" y="87"/>
                  </a:lnTo>
                  <a:lnTo>
                    <a:pt x="47" y="49"/>
                  </a:lnTo>
                  <a:lnTo>
                    <a:pt x="109" y="99"/>
                  </a:lnTo>
                  <a:lnTo>
                    <a:pt x="141" y="122"/>
                  </a:lnTo>
                  <a:lnTo>
                    <a:pt x="152" y="170"/>
                  </a:lnTo>
                  <a:lnTo>
                    <a:pt x="172" y="216"/>
                  </a:lnTo>
                  <a:lnTo>
                    <a:pt x="172" y="169"/>
                  </a:lnTo>
                  <a:lnTo>
                    <a:pt x="156" y="99"/>
                  </a:lnTo>
                  <a:lnTo>
                    <a:pt x="130" y="5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95" name="Group 1294"/>
          <p:cNvGrpSpPr/>
          <p:nvPr/>
        </p:nvGrpSpPr>
        <p:grpSpPr>
          <a:xfrm>
            <a:off x="4006850" y="5068888"/>
            <a:ext cx="906463" cy="1814512"/>
            <a:chOff x="4006850" y="5068888"/>
            <a:chExt cx="906463" cy="1814512"/>
          </a:xfrm>
        </p:grpSpPr>
        <p:sp>
          <p:nvSpPr>
            <p:cNvPr id="1230" name="AutoShape 343"/>
            <p:cNvSpPr>
              <a:spLocks noChangeAspect="1" noChangeArrowheads="1" noTextEdit="1"/>
            </p:cNvSpPr>
            <p:nvPr/>
          </p:nvSpPr>
          <p:spPr bwMode="auto">
            <a:xfrm>
              <a:off x="4006850" y="5068888"/>
              <a:ext cx="906463" cy="181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346"/>
            <p:cNvSpPr>
              <a:spLocks/>
            </p:cNvSpPr>
            <p:nvPr/>
          </p:nvSpPr>
          <p:spPr bwMode="auto">
            <a:xfrm>
              <a:off x="4370388" y="5287963"/>
              <a:ext cx="400050" cy="1066800"/>
            </a:xfrm>
            <a:custGeom>
              <a:avLst/>
              <a:gdLst>
                <a:gd name="T0" fmla="*/ 503 w 503"/>
                <a:gd name="T1" fmla="*/ 0 h 1345"/>
                <a:gd name="T2" fmla="*/ 500 w 503"/>
                <a:gd name="T3" fmla="*/ 5 h 1345"/>
                <a:gd name="T4" fmla="*/ 488 w 503"/>
                <a:gd name="T5" fmla="*/ 20 h 1345"/>
                <a:gd name="T6" fmla="*/ 470 w 503"/>
                <a:gd name="T7" fmla="*/ 47 h 1345"/>
                <a:gd name="T8" fmla="*/ 446 w 503"/>
                <a:gd name="T9" fmla="*/ 84 h 1345"/>
                <a:gd name="T10" fmla="*/ 417 w 503"/>
                <a:gd name="T11" fmla="*/ 131 h 1345"/>
                <a:gd name="T12" fmla="*/ 384 w 503"/>
                <a:gd name="T13" fmla="*/ 190 h 1345"/>
                <a:gd name="T14" fmla="*/ 347 w 503"/>
                <a:gd name="T15" fmla="*/ 258 h 1345"/>
                <a:gd name="T16" fmla="*/ 308 w 503"/>
                <a:gd name="T17" fmla="*/ 336 h 1345"/>
                <a:gd name="T18" fmla="*/ 267 w 503"/>
                <a:gd name="T19" fmla="*/ 426 h 1345"/>
                <a:gd name="T20" fmla="*/ 225 w 503"/>
                <a:gd name="T21" fmla="*/ 526 h 1345"/>
                <a:gd name="T22" fmla="*/ 183 w 503"/>
                <a:gd name="T23" fmla="*/ 636 h 1345"/>
                <a:gd name="T24" fmla="*/ 141 w 503"/>
                <a:gd name="T25" fmla="*/ 757 h 1345"/>
                <a:gd name="T26" fmla="*/ 102 w 503"/>
                <a:gd name="T27" fmla="*/ 888 h 1345"/>
                <a:gd name="T28" fmla="*/ 64 w 503"/>
                <a:gd name="T29" fmla="*/ 1030 h 1345"/>
                <a:gd name="T30" fmla="*/ 30 w 503"/>
                <a:gd name="T31" fmla="*/ 1182 h 1345"/>
                <a:gd name="T32" fmla="*/ 0 w 503"/>
                <a:gd name="T33" fmla="*/ 1345 h 1345"/>
                <a:gd name="T34" fmla="*/ 50 w 503"/>
                <a:gd name="T35" fmla="*/ 1325 h 1345"/>
                <a:gd name="T36" fmla="*/ 51 w 503"/>
                <a:gd name="T37" fmla="*/ 1317 h 1345"/>
                <a:gd name="T38" fmla="*/ 54 w 503"/>
                <a:gd name="T39" fmla="*/ 1294 h 1345"/>
                <a:gd name="T40" fmla="*/ 58 w 503"/>
                <a:gd name="T41" fmla="*/ 1257 h 1345"/>
                <a:gd name="T42" fmla="*/ 65 w 503"/>
                <a:gd name="T43" fmla="*/ 1208 h 1345"/>
                <a:gd name="T44" fmla="*/ 76 w 503"/>
                <a:gd name="T45" fmla="*/ 1145 h 1345"/>
                <a:gd name="T46" fmla="*/ 89 w 503"/>
                <a:gd name="T47" fmla="*/ 1073 h 1345"/>
                <a:gd name="T48" fmla="*/ 107 w 503"/>
                <a:gd name="T49" fmla="*/ 991 h 1345"/>
                <a:gd name="T50" fmla="*/ 129 w 503"/>
                <a:gd name="T51" fmla="*/ 900 h 1345"/>
                <a:gd name="T52" fmla="*/ 155 w 503"/>
                <a:gd name="T53" fmla="*/ 802 h 1345"/>
                <a:gd name="T54" fmla="*/ 186 w 503"/>
                <a:gd name="T55" fmla="*/ 698 h 1345"/>
                <a:gd name="T56" fmla="*/ 223 w 503"/>
                <a:gd name="T57" fmla="*/ 587 h 1345"/>
                <a:gd name="T58" fmla="*/ 265 w 503"/>
                <a:gd name="T59" fmla="*/ 474 h 1345"/>
                <a:gd name="T60" fmla="*/ 315 w 503"/>
                <a:gd name="T61" fmla="*/ 357 h 1345"/>
                <a:gd name="T62" fmla="*/ 370 w 503"/>
                <a:gd name="T63" fmla="*/ 238 h 1345"/>
                <a:gd name="T64" fmla="*/ 433 w 503"/>
                <a:gd name="T65" fmla="*/ 119 h 1345"/>
                <a:gd name="T66" fmla="*/ 503 w 503"/>
                <a:gd name="T67" fmla="*/ 0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3" h="1345">
                  <a:moveTo>
                    <a:pt x="503" y="0"/>
                  </a:moveTo>
                  <a:lnTo>
                    <a:pt x="500" y="5"/>
                  </a:lnTo>
                  <a:lnTo>
                    <a:pt x="488" y="20"/>
                  </a:lnTo>
                  <a:lnTo>
                    <a:pt x="470" y="47"/>
                  </a:lnTo>
                  <a:lnTo>
                    <a:pt x="446" y="84"/>
                  </a:lnTo>
                  <a:lnTo>
                    <a:pt x="417" y="131"/>
                  </a:lnTo>
                  <a:lnTo>
                    <a:pt x="384" y="190"/>
                  </a:lnTo>
                  <a:lnTo>
                    <a:pt x="347" y="258"/>
                  </a:lnTo>
                  <a:lnTo>
                    <a:pt x="308" y="336"/>
                  </a:lnTo>
                  <a:lnTo>
                    <a:pt x="267" y="426"/>
                  </a:lnTo>
                  <a:lnTo>
                    <a:pt x="225" y="526"/>
                  </a:lnTo>
                  <a:lnTo>
                    <a:pt x="183" y="636"/>
                  </a:lnTo>
                  <a:lnTo>
                    <a:pt x="141" y="757"/>
                  </a:lnTo>
                  <a:lnTo>
                    <a:pt x="102" y="888"/>
                  </a:lnTo>
                  <a:lnTo>
                    <a:pt x="64" y="1030"/>
                  </a:lnTo>
                  <a:lnTo>
                    <a:pt x="30" y="1182"/>
                  </a:lnTo>
                  <a:lnTo>
                    <a:pt x="0" y="1345"/>
                  </a:lnTo>
                  <a:lnTo>
                    <a:pt x="50" y="1325"/>
                  </a:lnTo>
                  <a:lnTo>
                    <a:pt x="51" y="1317"/>
                  </a:lnTo>
                  <a:lnTo>
                    <a:pt x="54" y="1294"/>
                  </a:lnTo>
                  <a:lnTo>
                    <a:pt x="58" y="1257"/>
                  </a:lnTo>
                  <a:lnTo>
                    <a:pt x="65" y="1208"/>
                  </a:lnTo>
                  <a:lnTo>
                    <a:pt x="76" y="1145"/>
                  </a:lnTo>
                  <a:lnTo>
                    <a:pt x="89" y="1073"/>
                  </a:lnTo>
                  <a:lnTo>
                    <a:pt x="107" y="991"/>
                  </a:lnTo>
                  <a:lnTo>
                    <a:pt x="129" y="900"/>
                  </a:lnTo>
                  <a:lnTo>
                    <a:pt x="155" y="802"/>
                  </a:lnTo>
                  <a:lnTo>
                    <a:pt x="186" y="698"/>
                  </a:lnTo>
                  <a:lnTo>
                    <a:pt x="223" y="587"/>
                  </a:lnTo>
                  <a:lnTo>
                    <a:pt x="265" y="474"/>
                  </a:lnTo>
                  <a:lnTo>
                    <a:pt x="315" y="357"/>
                  </a:lnTo>
                  <a:lnTo>
                    <a:pt x="370" y="238"/>
                  </a:lnTo>
                  <a:lnTo>
                    <a:pt x="433" y="119"/>
                  </a:lnTo>
                  <a:lnTo>
                    <a:pt x="503" y="0"/>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347"/>
            <p:cNvSpPr>
              <a:spLocks/>
            </p:cNvSpPr>
            <p:nvPr/>
          </p:nvSpPr>
          <p:spPr bwMode="auto">
            <a:xfrm>
              <a:off x="4281488" y="5238750"/>
              <a:ext cx="173038" cy="1028700"/>
            </a:xfrm>
            <a:custGeom>
              <a:avLst/>
              <a:gdLst>
                <a:gd name="T0" fmla="*/ 0 w 218"/>
                <a:gd name="T1" fmla="*/ 0 h 1296"/>
                <a:gd name="T2" fmla="*/ 5 w 218"/>
                <a:gd name="T3" fmla="*/ 6 h 1296"/>
                <a:gd name="T4" fmla="*/ 16 w 218"/>
                <a:gd name="T5" fmla="*/ 25 h 1296"/>
                <a:gd name="T6" fmla="*/ 35 w 218"/>
                <a:gd name="T7" fmla="*/ 53 h 1296"/>
                <a:gd name="T8" fmla="*/ 58 w 218"/>
                <a:gd name="T9" fmla="*/ 94 h 1296"/>
                <a:gd name="T10" fmla="*/ 83 w 218"/>
                <a:gd name="T11" fmla="*/ 145 h 1296"/>
                <a:gd name="T12" fmla="*/ 111 w 218"/>
                <a:gd name="T13" fmla="*/ 206 h 1296"/>
                <a:gd name="T14" fmla="*/ 138 w 218"/>
                <a:gd name="T15" fmla="*/ 277 h 1296"/>
                <a:gd name="T16" fmla="*/ 163 w 218"/>
                <a:gd name="T17" fmla="*/ 358 h 1296"/>
                <a:gd name="T18" fmla="*/ 185 w 218"/>
                <a:gd name="T19" fmla="*/ 448 h 1296"/>
                <a:gd name="T20" fmla="*/ 203 w 218"/>
                <a:gd name="T21" fmla="*/ 546 h 1296"/>
                <a:gd name="T22" fmla="*/ 214 w 218"/>
                <a:gd name="T23" fmla="*/ 653 h 1296"/>
                <a:gd name="T24" fmla="*/ 218 w 218"/>
                <a:gd name="T25" fmla="*/ 767 h 1296"/>
                <a:gd name="T26" fmla="*/ 211 w 218"/>
                <a:gd name="T27" fmla="*/ 889 h 1296"/>
                <a:gd name="T28" fmla="*/ 193 w 218"/>
                <a:gd name="T29" fmla="*/ 1018 h 1296"/>
                <a:gd name="T30" fmla="*/ 163 w 218"/>
                <a:gd name="T31" fmla="*/ 1154 h 1296"/>
                <a:gd name="T32" fmla="*/ 119 w 218"/>
                <a:gd name="T33" fmla="*/ 1296 h 1296"/>
                <a:gd name="T34" fmla="*/ 121 w 218"/>
                <a:gd name="T35" fmla="*/ 1288 h 1296"/>
                <a:gd name="T36" fmla="*/ 128 w 218"/>
                <a:gd name="T37" fmla="*/ 1266 h 1296"/>
                <a:gd name="T38" fmla="*/ 138 w 218"/>
                <a:gd name="T39" fmla="*/ 1229 h 1296"/>
                <a:gd name="T40" fmla="*/ 151 w 218"/>
                <a:gd name="T41" fmla="*/ 1180 h 1296"/>
                <a:gd name="T42" fmla="*/ 163 w 218"/>
                <a:gd name="T43" fmla="*/ 1119 h 1296"/>
                <a:gd name="T44" fmla="*/ 175 w 218"/>
                <a:gd name="T45" fmla="*/ 1048 h 1296"/>
                <a:gd name="T46" fmla="*/ 186 w 218"/>
                <a:gd name="T47" fmla="*/ 968 h 1296"/>
                <a:gd name="T48" fmla="*/ 193 w 218"/>
                <a:gd name="T49" fmla="*/ 878 h 1296"/>
                <a:gd name="T50" fmla="*/ 197 w 218"/>
                <a:gd name="T51" fmla="*/ 782 h 1296"/>
                <a:gd name="T52" fmla="*/ 195 w 218"/>
                <a:gd name="T53" fmla="*/ 679 h 1296"/>
                <a:gd name="T54" fmla="*/ 186 w 218"/>
                <a:gd name="T55" fmla="*/ 572 h 1296"/>
                <a:gd name="T56" fmla="*/ 169 w 218"/>
                <a:gd name="T57" fmla="*/ 462 h 1296"/>
                <a:gd name="T58" fmla="*/ 144 w 218"/>
                <a:gd name="T59" fmla="*/ 347 h 1296"/>
                <a:gd name="T60" fmla="*/ 108 w 218"/>
                <a:gd name="T61" fmla="*/ 232 h 1296"/>
                <a:gd name="T62" fmla="*/ 60 w 218"/>
                <a:gd name="T63" fmla="*/ 116 h 1296"/>
                <a:gd name="T64" fmla="*/ 0 w 218"/>
                <a:gd name="T6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1296">
                  <a:moveTo>
                    <a:pt x="0" y="0"/>
                  </a:moveTo>
                  <a:lnTo>
                    <a:pt x="5" y="6"/>
                  </a:lnTo>
                  <a:lnTo>
                    <a:pt x="16" y="25"/>
                  </a:lnTo>
                  <a:lnTo>
                    <a:pt x="35" y="53"/>
                  </a:lnTo>
                  <a:lnTo>
                    <a:pt x="58" y="94"/>
                  </a:lnTo>
                  <a:lnTo>
                    <a:pt x="83" y="145"/>
                  </a:lnTo>
                  <a:lnTo>
                    <a:pt x="111" y="206"/>
                  </a:lnTo>
                  <a:lnTo>
                    <a:pt x="138" y="277"/>
                  </a:lnTo>
                  <a:lnTo>
                    <a:pt x="163" y="358"/>
                  </a:lnTo>
                  <a:lnTo>
                    <a:pt x="185" y="448"/>
                  </a:lnTo>
                  <a:lnTo>
                    <a:pt x="203" y="546"/>
                  </a:lnTo>
                  <a:lnTo>
                    <a:pt x="214" y="653"/>
                  </a:lnTo>
                  <a:lnTo>
                    <a:pt x="218" y="767"/>
                  </a:lnTo>
                  <a:lnTo>
                    <a:pt x="211" y="889"/>
                  </a:lnTo>
                  <a:lnTo>
                    <a:pt x="193" y="1018"/>
                  </a:lnTo>
                  <a:lnTo>
                    <a:pt x="163" y="1154"/>
                  </a:lnTo>
                  <a:lnTo>
                    <a:pt x="119" y="1296"/>
                  </a:lnTo>
                  <a:lnTo>
                    <a:pt x="121" y="1288"/>
                  </a:lnTo>
                  <a:lnTo>
                    <a:pt x="128" y="1266"/>
                  </a:lnTo>
                  <a:lnTo>
                    <a:pt x="138" y="1229"/>
                  </a:lnTo>
                  <a:lnTo>
                    <a:pt x="151" y="1180"/>
                  </a:lnTo>
                  <a:lnTo>
                    <a:pt x="163" y="1119"/>
                  </a:lnTo>
                  <a:lnTo>
                    <a:pt x="175" y="1048"/>
                  </a:lnTo>
                  <a:lnTo>
                    <a:pt x="186" y="968"/>
                  </a:lnTo>
                  <a:lnTo>
                    <a:pt x="193" y="878"/>
                  </a:lnTo>
                  <a:lnTo>
                    <a:pt x="197" y="782"/>
                  </a:lnTo>
                  <a:lnTo>
                    <a:pt x="195" y="679"/>
                  </a:lnTo>
                  <a:lnTo>
                    <a:pt x="186" y="572"/>
                  </a:lnTo>
                  <a:lnTo>
                    <a:pt x="169" y="462"/>
                  </a:lnTo>
                  <a:lnTo>
                    <a:pt x="144" y="347"/>
                  </a:lnTo>
                  <a:lnTo>
                    <a:pt x="108" y="232"/>
                  </a:lnTo>
                  <a:lnTo>
                    <a:pt x="60" y="116"/>
                  </a:lnTo>
                  <a:lnTo>
                    <a:pt x="0" y="0"/>
                  </a:lnTo>
                  <a:close/>
                </a:path>
              </a:pathLst>
            </a:custGeom>
            <a:solidFill>
              <a:srgbClr val="D8B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348"/>
            <p:cNvSpPr>
              <a:spLocks/>
            </p:cNvSpPr>
            <p:nvPr/>
          </p:nvSpPr>
          <p:spPr bwMode="auto">
            <a:xfrm>
              <a:off x="4287838" y="5646738"/>
              <a:ext cx="150813" cy="803275"/>
            </a:xfrm>
            <a:custGeom>
              <a:avLst/>
              <a:gdLst>
                <a:gd name="T0" fmla="*/ 0 w 190"/>
                <a:gd name="T1" fmla="*/ 0 h 1012"/>
                <a:gd name="T2" fmla="*/ 7 w 190"/>
                <a:gd name="T3" fmla="*/ 3 h 1012"/>
                <a:gd name="T4" fmla="*/ 26 w 190"/>
                <a:gd name="T5" fmla="*/ 12 h 1012"/>
                <a:gd name="T6" fmla="*/ 52 w 190"/>
                <a:gd name="T7" fmla="*/ 32 h 1012"/>
                <a:gd name="T8" fmla="*/ 81 w 190"/>
                <a:gd name="T9" fmla="*/ 63 h 1012"/>
                <a:gd name="T10" fmla="*/ 108 w 190"/>
                <a:gd name="T11" fmla="*/ 107 h 1012"/>
                <a:gd name="T12" fmla="*/ 130 w 190"/>
                <a:gd name="T13" fmla="*/ 164 h 1012"/>
                <a:gd name="T14" fmla="*/ 143 w 190"/>
                <a:gd name="T15" fmla="*/ 241 h 1012"/>
                <a:gd name="T16" fmla="*/ 141 w 190"/>
                <a:gd name="T17" fmla="*/ 335 h 1012"/>
                <a:gd name="T18" fmla="*/ 129 w 190"/>
                <a:gd name="T19" fmla="*/ 443 h 1012"/>
                <a:gd name="T20" fmla="*/ 116 w 190"/>
                <a:gd name="T21" fmla="*/ 558 h 1012"/>
                <a:gd name="T22" fmla="*/ 101 w 190"/>
                <a:gd name="T23" fmla="*/ 672 h 1012"/>
                <a:gd name="T24" fmla="*/ 88 w 190"/>
                <a:gd name="T25" fmla="*/ 778 h 1012"/>
                <a:gd name="T26" fmla="*/ 75 w 190"/>
                <a:gd name="T27" fmla="*/ 871 h 1012"/>
                <a:gd name="T28" fmla="*/ 63 w 190"/>
                <a:gd name="T29" fmla="*/ 945 h 1012"/>
                <a:gd name="T30" fmla="*/ 57 w 190"/>
                <a:gd name="T31" fmla="*/ 994 h 1012"/>
                <a:gd name="T32" fmla="*/ 54 w 190"/>
                <a:gd name="T33" fmla="*/ 1012 h 1012"/>
                <a:gd name="T34" fmla="*/ 58 w 190"/>
                <a:gd name="T35" fmla="*/ 1001 h 1012"/>
                <a:gd name="T36" fmla="*/ 68 w 190"/>
                <a:gd name="T37" fmla="*/ 971 h 1012"/>
                <a:gd name="T38" fmla="*/ 83 w 190"/>
                <a:gd name="T39" fmla="*/ 925 h 1012"/>
                <a:gd name="T40" fmla="*/ 101 w 190"/>
                <a:gd name="T41" fmla="*/ 864 h 1012"/>
                <a:gd name="T42" fmla="*/ 121 w 190"/>
                <a:gd name="T43" fmla="*/ 792 h 1012"/>
                <a:gd name="T44" fmla="*/ 141 w 190"/>
                <a:gd name="T45" fmla="*/ 711 h 1012"/>
                <a:gd name="T46" fmla="*/ 159 w 190"/>
                <a:gd name="T47" fmla="*/ 624 h 1012"/>
                <a:gd name="T48" fmla="*/ 175 w 190"/>
                <a:gd name="T49" fmla="*/ 533 h 1012"/>
                <a:gd name="T50" fmla="*/ 185 w 190"/>
                <a:gd name="T51" fmla="*/ 442 h 1012"/>
                <a:gd name="T52" fmla="*/ 190 w 190"/>
                <a:gd name="T53" fmla="*/ 352 h 1012"/>
                <a:gd name="T54" fmla="*/ 187 w 190"/>
                <a:gd name="T55" fmla="*/ 267 h 1012"/>
                <a:gd name="T56" fmla="*/ 175 w 190"/>
                <a:gd name="T57" fmla="*/ 190 h 1012"/>
                <a:gd name="T58" fmla="*/ 151 w 190"/>
                <a:gd name="T59" fmla="*/ 121 h 1012"/>
                <a:gd name="T60" fmla="*/ 115 w 190"/>
                <a:gd name="T61" fmla="*/ 64 h 1012"/>
                <a:gd name="T62" fmla="*/ 66 w 190"/>
                <a:gd name="T63" fmla="*/ 24 h 1012"/>
                <a:gd name="T64" fmla="*/ 0 w 190"/>
                <a:gd name="T65" fmla="*/ 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0" h="1012">
                  <a:moveTo>
                    <a:pt x="0" y="0"/>
                  </a:moveTo>
                  <a:lnTo>
                    <a:pt x="7" y="3"/>
                  </a:lnTo>
                  <a:lnTo>
                    <a:pt x="26" y="12"/>
                  </a:lnTo>
                  <a:lnTo>
                    <a:pt x="52" y="32"/>
                  </a:lnTo>
                  <a:lnTo>
                    <a:pt x="81" y="63"/>
                  </a:lnTo>
                  <a:lnTo>
                    <a:pt x="108" y="107"/>
                  </a:lnTo>
                  <a:lnTo>
                    <a:pt x="130" y="164"/>
                  </a:lnTo>
                  <a:lnTo>
                    <a:pt x="143" y="241"/>
                  </a:lnTo>
                  <a:lnTo>
                    <a:pt x="141" y="335"/>
                  </a:lnTo>
                  <a:lnTo>
                    <a:pt x="129" y="443"/>
                  </a:lnTo>
                  <a:lnTo>
                    <a:pt x="116" y="558"/>
                  </a:lnTo>
                  <a:lnTo>
                    <a:pt x="101" y="672"/>
                  </a:lnTo>
                  <a:lnTo>
                    <a:pt x="88" y="778"/>
                  </a:lnTo>
                  <a:lnTo>
                    <a:pt x="75" y="871"/>
                  </a:lnTo>
                  <a:lnTo>
                    <a:pt x="63" y="945"/>
                  </a:lnTo>
                  <a:lnTo>
                    <a:pt x="57" y="994"/>
                  </a:lnTo>
                  <a:lnTo>
                    <a:pt x="54" y="1012"/>
                  </a:lnTo>
                  <a:lnTo>
                    <a:pt x="58" y="1001"/>
                  </a:lnTo>
                  <a:lnTo>
                    <a:pt x="68" y="971"/>
                  </a:lnTo>
                  <a:lnTo>
                    <a:pt x="83" y="925"/>
                  </a:lnTo>
                  <a:lnTo>
                    <a:pt x="101" y="864"/>
                  </a:lnTo>
                  <a:lnTo>
                    <a:pt x="121" y="792"/>
                  </a:lnTo>
                  <a:lnTo>
                    <a:pt x="141" y="711"/>
                  </a:lnTo>
                  <a:lnTo>
                    <a:pt x="159" y="624"/>
                  </a:lnTo>
                  <a:lnTo>
                    <a:pt x="175" y="533"/>
                  </a:lnTo>
                  <a:lnTo>
                    <a:pt x="185" y="442"/>
                  </a:lnTo>
                  <a:lnTo>
                    <a:pt x="190" y="352"/>
                  </a:lnTo>
                  <a:lnTo>
                    <a:pt x="187" y="267"/>
                  </a:lnTo>
                  <a:lnTo>
                    <a:pt x="175" y="190"/>
                  </a:lnTo>
                  <a:lnTo>
                    <a:pt x="151" y="121"/>
                  </a:lnTo>
                  <a:lnTo>
                    <a:pt x="115" y="64"/>
                  </a:lnTo>
                  <a:lnTo>
                    <a:pt x="66" y="24"/>
                  </a:lnTo>
                  <a:lnTo>
                    <a:pt x="0" y="0"/>
                  </a:lnTo>
                  <a:close/>
                </a:path>
              </a:pathLst>
            </a:custGeom>
            <a:solidFill>
              <a:srgbClr val="D8B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349"/>
            <p:cNvSpPr>
              <a:spLocks/>
            </p:cNvSpPr>
            <p:nvPr/>
          </p:nvSpPr>
          <p:spPr bwMode="auto">
            <a:xfrm>
              <a:off x="4770438" y="5091113"/>
              <a:ext cx="90488" cy="152400"/>
            </a:xfrm>
            <a:custGeom>
              <a:avLst/>
              <a:gdLst>
                <a:gd name="T0" fmla="*/ 13 w 114"/>
                <a:gd name="T1" fmla="*/ 191 h 191"/>
                <a:gd name="T2" fmla="*/ 12 w 114"/>
                <a:gd name="T3" fmla="*/ 188 h 191"/>
                <a:gd name="T4" fmla="*/ 7 w 114"/>
                <a:gd name="T5" fmla="*/ 180 h 191"/>
                <a:gd name="T6" fmla="*/ 4 w 114"/>
                <a:gd name="T7" fmla="*/ 166 h 191"/>
                <a:gd name="T8" fmla="*/ 0 w 114"/>
                <a:gd name="T9" fmla="*/ 150 h 191"/>
                <a:gd name="T10" fmla="*/ 2 w 114"/>
                <a:gd name="T11" fmla="*/ 129 h 191"/>
                <a:gd name="T12" fmla="*/ 6 w 114"/>
                <a:gd name="T13" fmla="*/ 107 h 191"/>
                <a:gd name="T14" fmla="*/ 17 w 114"/>
                <a:gd name="T15" fmla="*/ 84 h 191"/>
                <a:gd name="T16" fmla="*/ 36 w 114"/>
                <a:gd name="T17" fmla="*/ 60 h 191"/>
                <a:gd name="T18" fmla="*/ 56 w 114"/>
                <a:gd name="T19" fmla="*/ 41 h 191"/>
                <a:gd name="T20" fmla="*/ 72 w 114"/>
                <a:gd name="T21" fmla="*/ 27 h 191"/>
                <a:gd name="T22" fmla="*/ 86 w 114"/>
                <a:gd name="T23" fmla="*/ 16 h 191"/>
                <a:gd name="T24" fmla="*/ 96 w 114"/>
                <a:gd name="T25" fmla="*/ 9 h 191"/>
                <a:gd name="T26" fmla="*/ 104 w 114"/>
                <a:gd name="T27" fmla="*/ 4 h 191"/>
                <a:gd name="T28" fmla="*/ 110 w 114"/>
                <a:gd name="T29" fmla="*/ 1 h 191"/>
                <a:gd name="T30" fmla="*/ 113 w 114"/>
                <a:gd name="T31" fmla="*/ 0 h 191"/>
                <a:gd name="T32" fmla="*/ 114 w 114"/>
                <a:gd name="T33" fmla="*/ 0 h 191"/>
                <a:gd name="T34" fmla="*/ 113 w 114"/>
                <a:gd name="T35" fmla="*/ 7 h 191"/>
                <a:gd name="T36" fmla="*/ 109 w 114"/>
                <a:gd name="T37" fmla="*/ 27 h 191"/>
                <a:gd name="T38" fmla="*/ 103 w 114"/>
                <a:gd name="T39" fmla="*/ 57 h 191"/>
                <a:gd name="T40" fmla="*/ 97 w 114"/>
                <a:gd name="T41" fmla="*/ 94 h 191"/>
                <a:gd name="T42" fmla="*/ 92 w 114"/>
                <a:gd name="T43" fmla="*/ 113 h 191"/>
                <a:gd name="T44" fmla="*/ 87 w 114"/>
                <a:gd name="T45" fmla="*/ 129 h 191"/>
                <a:gd name="T46" fmla="*/ 77 w 114"/>
                <a:gd name="T47" fmla="*/ 143 h 191"/>
                <a:gd name="T48" fmla="*/ 66 w 114"/>
                <a:gd name="T49" fmla="*/ 157 h 191"/>
                <a:gd name="T50" fmla="*/ 54 w 114"/>
                <a:gd name="T51" fmla="*/ 167 h 191"/>
                <a:gd name="T52" fmla="*/ 41 w 114"/>
                <a:gd name="T53" fmla="*/ 177 h 191"/>
                <a:gd name="T54" fmla="*/ 27 w 114"/>
                <a:gd name="T55" fmla="*/ 184 h 191"/>
                <a:gd name="T56" fmla="*/ 13 w 114"/>
                <a:gd name="T57"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191">
                  <a:moveTo>
                    <a:pt x="13" y="191"/>
                  </a:moveTo>
                  <a:lnTo>
                    <a:pt x="12" y="188"/>
                  </a:lnTo>
                  <a:lnTo>
                    <a:pt x="7" y="180"/>
                  </a:lnTo>
                  <a:lnTo>
                    <a:pt x="4" y="166"/>
                  </a:lnTo>
                  <a:lnTo>
                    <a:pt x="0" y="150"/>
                  </a:lnTo>
                  <a:lnTo>
                    <a:pt x="2" y="129"/>
                  </a:lnTo>
                  <a:lnTo>
                    <a:pt x="6" y="107"/>
                  </a:lnTo>
                  <a:lnTo>
                    <a:pt x="17" y="84"/>
                  </a:lnTo>
                  <a:lnTo>
                    <a:pt x="36" y="60"/>
                  </a:lnTo>
                  <a:lnTo>
                    <a:pt x="56" y="41"/>
                  </a:lnTo>
                  <a:lnTo>
                    <a:pt x="72" y="27"/>
                  </a:lnTo>
                  <a:lnTo>
                    <a:pt x="86" y="16"/>
                  </a:lnTo>
                  <a:lnTo>
                    <a:pt x="96" y="9"/>
                  </a:lnTo>
                  <a:lnTo>
                    <a:pt x="104" y="4"/>
                  </a:lnTo>
                  <a:lnTo>
                    <a:pt x="110" y="1"/>
                  </a:lnTo>
                  <a:lnTo>
                    <a:pt x="113" y="0"/>
                  </a:lnTo>
                  <a:lnTo>
                    <a:pt x="114" y="0"/>
                  </a:lnTo>
                  <a:lnTo>
                    <a:pt x="113" y="7"/>
                  </a:lnTo>
                  <a:lnTo>
                    <a:pt x="109" y="27"/>
                  </a:lnTo>
                  <a:lnTo>
                    <a:pt x="103" y="57"/>
                  </a:lnTo>
                  <a:lnTo>
                    <a:pt x="97" y="94"/>
                  </a:lnTo>
                  <a:lnTo>
                    <a:pt x="92" y="113"/>
                  </a:lnTo>
                  <a:lnTo>
                    <a:pt x="87" y="129"/>
                  </a:lnTo>
                  <a:lnTo>
                    <a:pt x="77" y="143"/>
                  </a:lnTo>
                  <a:lnTo>
                    <a:pt x="66" y="157"/>
                  </a:lnTo>
                  <a:lnTo>
                    <a:pt x="54" y="167"/>
                  </a:lnTo>
                  <a:lnTo>
                    <a:pt x="41" y="177"/>
                  </a:lnTo>
                  <a:lnTo>
                    <a:pt x="27" y="184"/>
                  </a:lnTo>
                  <a:lnTo>
                    <a:pt x="13" y="191"/>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350"/>
            <p:cNvSpPr>
              <a:spLocks/>
            </p:cNvSpPr>
            <p:nvPr/>
          </p:nvSpPr>
          <p:spPr bwMode="auto">
            <a:xfrm>
              <a:off x="4779963" y="5116513"/>
              <a:ext cx="55563" cy="100012"/>
            </a:xfrm>
            <a:custGeom>
              <a:avLst/>
              <a:gdLst>
                <a:gd name="T0" fmla="*/ 56 w 69"/>
                <a:gd name="T1" fmla="*/ 18 h 126"/>
                <a:gd name="T2" fmla="*/ 54 w 69"/>
                <a:gd name="T3" fmla="*/ 21 h 126"/>
                <a:gd name="T4" fmla="*/ 48 w 69"/>
                <a:gd name="T5" fmla="*/ 28 h 126"/>
                <a:gd name="T6" fmla="*/ 39 w 69"/>
                <a:gd name="T7" fmla="*/ 38 h 126"/>
                <a:gd name="T8" fmla="*/ 29 w 69"/>
                <a:gd name="T9" fmla="*/ 52 h 126"/>
                <a:gd name="T10" fmla="*/ 18 w 69"/>
                <a:gd name="T11" fmla="*/ 68 h 126"/>
                <a:gd name="T12" fmla="*/ 10 w 69"/>
                <a:gd name="T13" fmla="*/ 86 h 126"/>
                <a:gd name="T14" fmla="*/ 4 w 69"/>
                <a:gd name="T15" fmla="*/ 106 h 126"/>
                <a:gd name="T16" fmla="*/ 0 w 69"/>
                <a:gd name="T17" fmla="*/ 126 h 126"/>
                <a:gd name="T18" fmla="*/ 0 w 69"/>
                <a:gd name="T19" fmla="*/ 122 h 126"/>
                <a:gd name="T20" fmla="*/ 0 w 69"/>
                <a:gd name="T21" fmla="*/ 114 h 126"/>
                <a:gd name="T22" fmla="*/ 1 w 69"/>
                <a:gd name="T23" fmla="*/ 101 h 126"/>
                <a:gd name="T24" fmla="*/ 5 w 69"/>
                <a:gd name="T25" fmla="*/ 84 h 126"/>
                <a:gd name="T26" fmla="*/ 13 w 69"/>
                <a:gd name="T27" fmla="*/ 65 h 126"/>
                <a:gd name="T28" fmla="*/ 25 w 69"/>
                <a:gd name="T29" fmla="*/ 44 h 126"/>
                <a:gd name="T30" fmla="*/ 44 w 69"/>
                <a:gd name="T31" fmla="*/ 22 h 126"/>
                <a:gd name="T32" fmla="*/ 69 w 69"/>
                <a:gd name="T33" fmla="*/ 0 h 126"/>
                <a:gd name="T34" fmla="*/ 56 w 69"/>
                <a:gd name="T35" fmla="*/ 1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126">
                  <a:moveTo>
                    <a:pt x="56" y="18"/>
                  </a:moveTo>
                  <a:lnTo>
                    <a:pt x="54" y="21"/>
                  </a:lnTo>
                  <a:lnTo>
                    <a:pt x="48" y="28"/>
                  </a:lnTo>
                  <a:lnTo>
                    <a:pt x="39" y="38"/>
                  </a:lnTo>
                  <a:lnTo>
                    <a:pt x="29" y="52"/>
                  </a:lnTo>
                  <a:lnTo>
                    <a:pt x="18" y="68"/>
                  </a:lnTo>
                  <a:lnTo>
                    <a:pt x="10" y="86"/>
                  </a:lnTo>
                  <a:lnTo>
                    <a:pt x="4" y="106"/>
                  </a:lnTo>
                  <a:lnTo>
                    <a:pt x="0" y="126"/>
                  </a:lnTo>
                  <a:lnTo>
                    <a:pt x="0" y="122"/>
                  </a:lnTo>
                  <a:lnTo>
                    <a:pt x="0" y="114"/>
                  </a:lnTo>
                  <a:lnTo>
                    <a:pt x="1" y="101"/>
                  </a:lnTo>
                  <a:lnTo>
                    <a:pt x="5" y="84"/>
                  </a:lnTo>
                  <a:lnTo>
                    <a:pt x="13" y="65"/>
                  </a:lnTo>
                  <a:lnTo>
                    <a:pt x="25" y="44"/>
                  </a:lnTo>
                  <a:lnTo>
                    <a:pt x="44" y="22"/>
                  </a:lnTo>
                  <a:lnTo>
                    <a:pt x="69" y="0"/>
                  </a:lnTo>
                  <a:lnTo>
                    <a:pt x="56" y="18"/>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351"/>
            <p:cNvSpPr>
              <a:spLocks/>
            </p:cNvSpPr>
            <p:nvPr/>
          </p:nvSpPr>
          <p:spPr bwMode="auto">
            <a:xfrm>
              <a:off x="4779963" y="5072063"/>
              <a:ext cx="95250" cy="171450"/>
            </a:xfrm>
            <a:custGeom>
              <a:avLst/>
              <a:gdLst>
                <a:gd name="T0" fmla="*/ 120 w 120"/>
                <a:gd name="T1" fmla="*/ 0 h 217"/>
                <a:gd name="T2" fmla="*/ 117 w 120"/>
                <a:gd name="T3" fmla="*/ 0 h 217"/>
                <a:gd name="T4" fmla="*/ 113 w 120"/>
                <a:gd name="T5" fmla="*/ 4 h 217"/>
                <a:gd name="T6" fmla="*/ 106 w 120"/>
                <a:gd name="T7" fmla="*/ 13 h 217"/>
                <a:gd name="T8" fmla="*/ 100 w 120"/>
                <a:gd name="T9" fmla="*/ 29 h 217"/>
                <a:gd name="T10" fmla="*/ 97 w 120"/>
                <a:gd name="T11" fmla="*/ 52 h 217"/>
                <a:gd name="T12" fmla="*/ 96 w 120"/>
                <a:gd name="T13" fmla="*/ 77 h 217"/>
                <a:gd name="T14" fmla="*/ 92 w 120"/>
                <a:gd name="T15" fmla="*/ 102 h 217"/>
                <a:gd name="T16" fmla="*/ 85 w 120"/>
                <a:gd name="T17" fmla="*/ 130 h 217"/>
                <a:gd name="T18" fmla="*/ 81 w 120"/>
                <a:gd name="T19" fmla="*/ 143 h 217"/>
                <a:gd name="T20" fmla="*/ 74 w 120"/>
                <a:gd name="T21" fmla="*/ 157 h 217"/>
                <a:gd name="T22" fmla="*/ 64 w 120"/>
                <a:gd name="T23" fmla="*/ 170 h 217"/>
                <a:gd name="T24" fmla="*/ 55 w 120"/>
                <a:gd name="T25" fmla="*/ 181 h 217"/>
                <a:gd name="T26" fmla="*/ 43 w 120"/>
                <a:gd name="T27" fmla="*/ 193 h 217"/>
                <a:gd name="T28" fmla="*/ 30 w 120"/>
                <a:gd name="T29" fmla="*/ 202 h 217"/>
                <a:gd name="T30" fmla="*/ 16 w 120"/>
                <a:gd name="T31" fmla="*/ 210 h 217"/>
                <a:gd name="T32" fmla="*/ 0 w 120"/>
                <a:gd name="T33" fmla="*/ 217 h 217"/>
                <a:gd name="T34" fmla="*/ 1 w 120"/>
                <a:gd name="T35" fmla="*/ 216 h 217"/>
                <a:gd name="T36" fmla="*/ 4 w 120"/>
                <a:gd name="T37" fmla="*/ 210 h 217"/>
                <a:gd name="T38" fmla="*/ 6 w 120"/>
                <a:gd name="T39" fmla="*/ 199 h 217"/>
                <a:gd name="T40" fmla="*/ 8 w 120"/>
                <a:gd name="T41" fmla="*/ 183 h 217"/>
                <a:gd name="T42" fmla="*/ 9 w 120"/>
                <a:gd name="T43" fmla="*/ 172 h 217"/>
                <a:gd name="T44" fmla="*/ 10 w 120"/>
                <a:gd name="T45" fmla="*/ 162 h 217"/>
                <a:gd name="T46" fmla="*/ 13 w 120"/>
                <a:gd name="T47" fmla="*/ 150 h 217"/>
                <a:gd name="T48" fmla="*/ 15 w 120"/>
                <a:gd name="T49" fmla="*/ 139 h 217"/>
                <a:gd name="T50" fmla="*/ 20 w 120"/>
                <a:gd name="T51" fmla="*/ 127 h 217"/>
                <a:gd name="T52" fmla="*/ 25 w 120"/>
                <a:gd name="T53" fmla="*/ 115 h 217"/>
                <a:gd name="T54" fmla="*/ 32 w 120"/>
                <a:gd name="T55" fmla="*/ 101 h 217"/>
                <a:gd name="T56" fmla="*/ 43 w 120"/>
                <a:gd name="T57" fmla="*/ 87 h 217"/>
                <a:gd name="T58" fmla="*/ 54 w 120"/>
                <a:gd name="T59" fmla="*/ 72 h 217"/>
                <a:gd name="T60" fmla="*/ 66 w 120"/>
                <a:gd name="T61" fmla="*/ 57 h 217"/>
                <a:gd name="T62" fmla="*/ 76 w 120"/>
                <a:gd name="T63" fmla="*/ 42 h 217"/>
                <a:gd name="T64" fmla="*/ 87 w 120"/>
                <a:gd name="T65" fmla="*/ 28 h 217"/>
                <a:gd name="T66" fmla="*/ 97 w 120"/>
                <a:gd name="T67" fmla="*/ 17 h 217"/>
                <a:gd name="T68" fmla="*/ 106 w 120"/>
                <a:gd name="T69" fmla="*/ 7 h 217"/>
                <a:gd name="T70" fmla="*/ 114 w 120"/>
                <a:gd name="T71" fmla="*/ 2 h 217"/>
                <a:gd name="T72" fmla="*/ 120 w 120"/>
                <a:gd name="T7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17">
                  <a:moveTo>
                    <a:pt x="120" y="0"/>
                  </a:moveTo>
                  <a:lnTo>
                    <a:pt x="117" y="0"/>
                  </a:lnTo>
                  <a:lnTo>
                    <a:pt x="113" y="4"/>
                  </a:lnTo>
                  <a:lnTo>
                    <a:pt x="106" y="13"/>
                  </a:lnTo>
                  <a:lnTo>
                    <a:pt x="100" y="29"/>
                  </a:lnTo>
                  <a:lnTo>
                    <a:pt x="97" y="52"/>
                  </a:lnTo>
                  <a:lnTo>
                    <a:pt x="96" y="77"/>
                  </a:lnTo>
                  <a:lnTo>
                    <a:pt x="92" y="102"/>
                  </a:lnTo>
                  <a:lnTo>
                    <a:pt x="85" y="130"/>
                  </a:lnTo>
                  <a:lnTo>
                    <a:pt x="81" y="143"/>
                  </a:lnTo>
                  <a:lnTo>
                    <a:pt x="74" y="157"/>
                  </a:lnTo>
                  <a:lnTo>
                    <a:pt x="64" y="170"/>
                  </a:lnTo>
                  <a:lnTo>
                    <a:pt x="55" y="181"/>
                  </a:lnTo>
                  <a:lnTo>
                    <a:pt x="43" y="193"/>
                  </a:lnTo>
                  <a:lnTo>
                    <a:pt x="30" y="202"/>
                  </a:lnTo>
                  <a:lnTo>
                    <a:pt x="16" y="210"/>
                  </a:lnTo>
                  <a:lnTo>
                    <a:pt x="0" y="217"/>
                  </a:lnTo>
                  <a:lnTo>
                    <a:pt x="1" y="216"/>
                  </a:lnTo>
                  <a:lnTo>
                    <a:pt x="4" y="210"/>
                  </a:lnTo>
                  <a:lnTo>
                    <a:pt x="6" y="199"/>
                  </a:lnTo>
                  <a:lnTo>
                    <a:pt x="8" y="183"/>
                  </a:lnTo>
                  <a:lnTo>
                    <a:pt x="9" y="172"/>
                  </a:lnTo>
                  <a:lnTo>
                    <a:pt x="10" y="162"/>
                  </a:lnTo>
                  <a:lnTo>
                    <a:pt x="13" y="150"/>
                  </a:lnTo>
                  <a:lnTo>
                    <a:pt x="15" y="139"/>
                  </a:lnTo>
                  <a:lnTo>
                    <a:pt x="20" y="127"/>
                  </a:lnTo>
                  <a:lnTo>
                    <a:pt x="25" y="115"/>
                  </a:lnTo>
                  <a:lnTo>
                    <a:pt x="32" y="101"/>
                  </a:lnTo>
                  <a:lnTo>
                    <a:pt x="43" y="87"/>
                  </a:lnTo>
                  <a:lnTo>
                    <a:pt x="54" y="72"/>
                  </a:lnTo>
                  <a:lnTo>
                    <a:pt x="66" y="57"/>
                  </a:lnTo>
                  <a:lnTo>
                    <a:pt x="76" y="42"/>
                  </a:lnTo>
                  <a:lnTo>
                    <a:pt x="87" y="28"/>
                  </a:lnTo>
                  <a:lnTo>
                    <a:pt x="97" y="17"/>
                  </a:lnTo>
                  <a:lnTo>
                    <a:pt x="106" y="7"/>
                  </a:lnTo>
                  <a:lnTo>
                    <a:pt x="114" y="2"/>
                  </a:lnTo>
                  <a:lnTo>
                    <a:pt x="120"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352"/>
            <p:cNvSpPr>
              <a:spLocks/>
            </p:cNvSpPr>
            <p:nvPr/>
          </p:nvSpPr>
          <p:spPr bwMode="auto">
            <a:xfrm>
              <a:off x="4797425" y="5119688"/>
              <a:ext cx="57150" cy="114300"/>
            </a:xfrm>
            <a:custGeom>
              <a:avLst/>
              <a:gdLst>
                <a:gd name="T0" fmla="*/ 0 w 72"/>
                <a:gd name="T1" fmla="*/ 144 h 144"/>
                <a:gd name="T2" fmla="*/ 3 w 72"/>
                <a:gd name="T3" fmla="*/ 141 h 144"/>
                <a:gd name="T4" fmla="*/ 13 w 72"/>
                <a:gd name="T5" fmla="*/ 136 h 144"/>
                <a:gd name="T6" fmla="*/ 25 w 72"/>
                <a:gd name="T7" fmla="*/ 125 h 144"/>
                <a:gd name="T8" fmla="*/ 39 w 72"/>
                <a:gd name="T9" fmla="*/ 111 h 144"/>
                <a:gd name="T10" fmla="*/ 53 w 72"/>
                <a:gd name="T11" fmla="*/ 92 h 144"/>
                <a:gd name="T12" fmla="*/ 64 w 72"/>
                <a:gd name="T13" fmla="*/ 66 h 144"/>
                <a:gd name="T14" fmla="*/ 71 w 72"/>
                <a:gd name="T15" fmla="*/ 35 h 144"/>
                <a:gd name="T16" fmla="*/ 72 w 72"/>
                <a:gd name="T17" fmla="*/ 0 h 144"/>
                <a:gd name="T18" fmla="*/ 70 w 72"/>
                <a:gd name="T19" fmla="*/ 1 h 144"/>
                <a:gd name="T20" fmla="*/ 63 w 72"/>
                <a:gd name="T21" fmla="*/ 5 h 144"/>
                <a:gd name="T22" fmla="*/ 53 w 72"/>
                <a:gd name="T23" fmla="*/ 13 h 144"/>
                <a:gd name="T24" fmla="*/ 40 w 72"/>
                <a:gd name="T25" fmla="*/ 26 h 144"/>
                <a:gd name="T26" fmla="*/ 28 w 72"/>
                <a:gd name="T27" fmla="*/ 45 h 144"/>
                <a:gd name="T28" fmla="*/ 16 w 72"/>
                <a:gd name="T29" fmla="*/ 70 h 144"/>
                <a:gd name="T30" fmla="*/ 7 w 72"/>
                <a:gd name="T31" fmla="*/ 102 h 144"/>
                <a:gd name="T32" fmla="*/ 0 w 72"/>
                <a:gd name="T3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44">
                  <a:moveTo>
                    <a:pt x="0" y="144"/>
                  </a:moveTo>
                  <a:lnTo>
                    <a:pt x="3" y="141"/>
                  </a:lnTo>
                  <a:lnTo>
                    <a:pt x="13" y="136"/>
                  </a:lnTo>
                  <a:lnTo>
                    <a:pt x="25" y="125"/>
                  </a:lnTo>
                  <a:lnTo>
                    <a:pt x="39" y="111"/>
                  </a:lnTo>
                  <a:lnTo>
                    <a:pt x="53" y="92"/>
                  </a:lnTo>
                  <a:lnTo>
                    <a:pt x="64" y="66"/>
                  </a:lnTo>
                  <a:lnTo>
                    <a:pt x="71" y="35"/>
                  </a:lnTo>
                  <a:lnTo>
                    <a:pt x="72" y="0"/>
                  </a:lnTo>
                  <a:lnTo>
                    <a:pt x="70" y="1"/>
                  </a:lnTo>
                  <a:lnTo>
                    <a:pt x="63" y="5"/>
                  </a:lnTo>
                  <a:lnTo>
                    <a:pt x="53" y="13"/>
                  </a:lnTo>
                  <a:lnTo>
                    <a:pt x="40" y="26"/>
                  </a:lnTo>
                  <a:lnTo>
                    <a:pt x="28" y="45"/>
                  </a:lnTo>
                  <a:lnTo>
                    <a:pt x="16" y="70"/>
                  </a:lnTo>
                  <a:lnTo>
                    <a:pt x="7" y="102"/>
                  </a:lnTo>
                  <a:lnTo>
                    <a:pt x="0" y="144"/>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353"/>
            <p:cNvSpPr>
              <a:spLocks/>
            </p:cNvSpPr>
            <p:nvPr/>
          </p:nvSpPr>
          <p:spPr bwMode="auto">
            <a:xfrm>
              <a:off x="4745038" y="5202238"/>
              <a:ext cx="146050" cy="114300"/>
            </a:xfrm>
            <a:custGeom>
              <a:avLst/>
              <a:gdLst>
                <a:gd name="T0" fmla="*/ 0 w 184"/>
                <a:gd name="T1" fmla="*/ 132 h 144"/>
                <a:gd name="T2" fmla="*/ 4 w 184"/>
                <a:gd name="T3" fmla="*/ 134 h 144"/>
                <a:gd name="T4" fmla="*/ 12 w 184"/>
                <a:gd name="T5" fmla="*/ 137 h 144"/>
                <a:gd name="T6" fmla="*/ 26 w 184"/>
                <a:gd name="T7" fmla="*/ 142 h 144"/>
                <a:gd name="T8" fmla="*/ 43 w 184"/>
                <a:gd name="T9" fmla="*/ 144 h 144"/>
                <a:gd name="T10" fmla="*/ 62 w 184"/>
                <a:gd name="T11" fmla="*/ 143 h 144"/>
                <a:gd name="T12" fmla="*/ 84 w 184"/>
                <a:gd name="T13" fmla="*/ 136 h 144"/>
                <a:gd name="T14" fmla="*/ 107 w 184"/>
                <a:gd name="T15" fmla="*/ 121 h 144"/>
                <a:gd name="T16" fmla="*/ 130 w 184"/>
                <a:gd name="T17" fmla="*/ 97 h 144"/>
                <a:gd name="T18" fmla="*/ 147 w 184"/>
                <a:gd name="T19" fmla="*/ 73 h 144"/>
                <a:gd name="T20" fmla="*/ 160 w 184"/>
                <a:gd name="T21" fmla="*/ 53 h 144"/>
                <a:gd name="T22" fmla="*/ 170 w 184"/>
                <a:gd name="T23" fmla="*/ 36 h 144"/>
                <a:gd name="T24" fmla="*/ 176 w 184"/>
                <a:gd name="T25" fmla="*/ 22 h 144"/>
                <a:gd name="T26" fmla="*/ 181 w 184"/>
                <a:gd name="T27" fmla="*/ 13 h 144"/>
                <a:gd name="T28" fmla="*/ 183 w 184"/>
                <a:gd name="T29" fmla="*/ 6 h 144"/>
                <a:gd name="T30" fmla="*/ 184 w 184"/>
                <a:gd name="T31" fmla="*/ 1 h 144"/>
                <a:gd name="T32" fmla="*/ 184 w 184"/>
                <a:gd name="T33" fmla="*/ 0 h 144"/>
                <a:gd name="T34" fmla="*/ 182 w 184"/>
                <a:gd name="T35" fmla="*/ 1 h 144"/>
                <a:gd name="T36" fmla="*/ 177 w 184"/>
                <a:gd name="T37" fmla="*/ 2 h 144"/>
                <a:gd name="T38" fmla="*/ 169 w 184"/>
                <a:gd name="T39" fmla="*/ 5 h 144"/>
                <a:gd name="T40" fmla="*/ 158 w 184"/>
                <a:gd name="T41" fmla="*/ 8 h 144"/>
                <a:gd name="T42" fmla="*/ 144 w 184"/>
                <a:gd name="T43" fmla="*/ 12 h 144"/>
                <a:gd name="T44" fmla="*/ 129 w 184"/>
                <a:gd name="T45" fmla="*/ 16 h 144"/>
                <a:gd name="T46" fmla="*/ 112 w 184"/>
                <a:gd name="T47" fmla="*/ 21 h 144"/>
                <a:gd name="T48" fmla="*/ 93 w 184"/>
                <a:gd name="T49" fmla="*/ 24 h 144"/>
                <a:gd name="T50" fmla="*/ 75 w 184"/>
                <a:gd name="T51" fmla="*/ 30 h 144"/>
                <a:gd name="T52" fmla="*/ 59 w 184"/>
                <a:gd name="T53" fmla="*/ 39 h 144"/>
                <a:gd name="T54" fmla="*/ 45 w 184"/>
                <a:gd name="T55" fmla="*/ 52 h 144"/>
                <a:gd name="T56" fmla="*/ 34 w 184"/>
                <a:gd name="T57" fmla="*/ 66 h 144"/>
                <a:gd name="T58" fmla="*/ 22 w 184"/>
                <a:gd name="T59" fmla="*/ 81 h 144"/>
                <a:gd name="T60" fmla="*/ 14 w 184"/>
                <a:gd name="T61" fmla="*/ 97 h 144"/>
                <a:gd name="T62" fmla="*/ 6 w 184"/>
                <a:gd name="T63" fmla="*/ 114 h 144"/>
                <a:gd name="T64" fmla="*/ 0 w 184"/>
                <a:gd name="T65" fmla="*/ 1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4" h="144">
                  <a:moveTo>
                    <a:pt x="0" y="132"/>
                  </a:moveTo>
                  <a:lnTo>
                    <a:pt x="4" y="134"/>
                  </a:lnTo>
                  <a:lnTo>
                    <a:pt x="12" y="137"/>
                  </a:lnTo>
                  <a:lnTo>
                    <a:pt x="26" y="142"/>
                  </a:lnTo>
                  <a:lnTo>
                    <a:pt x="43" y="144"/>
                  </a:lnTo>
                  <a:lnTo>
                    <a:pt x="62" y="143"/>
                  </a:lnTo>
                  <a:lnTo>
                    <a:pt x="84" y="136"/>
                  </a:lnTo>
                  <a:lnTo>
                    <a:pt x="107" y="121"/>
                  </a:lnTo>
                  <a:lnTo>
                    <a:pt x="130" y="97"/>
                  </a:lnTo>
                  <a:lnTo>
                    <a:pt x="147" y="73"/>
                  </a:lnTo>
                  <a:lnTo>
                    <a:pt x="160" y="53"/>
                  </a:lnTo>
                  <a:lnTo>
                    <a:pt x="170" y="36"/>
                  </a:lnTo>
                  <a:lnTo>
                    <a:pt x="176" y="22"/>
                  </a:lnTo>
                  <a:lnTo>
                    <a:pt x="181" y="13"/>
                  </a:lnTo>
                  <a:lnTo>
                    <a:pt x="183" y="6"/>
                  </a:lnTo>
                  <a:lnTo>
                    <a:pt x="184" y="1"/>
                  </a:lnTo>
                  <a:lnTo>
                    <a:pt x="184" y="0"/>
                  </a:lnTo>
                  <a:lnTo>
                    <a:pt x="182" y="1"/>
                  </a:lnTo>
                  <a:lnTo>
                    <a:pt x="177" y="2"/>
                  </a:lnTo>
                  <a:lnTo>
                    <a:pt x="169" y="5"/>
                  </a:lnTo>
                  <a:lnTo>
                    <a:pt x="158" y="8"/>
                  </a:lnTo>
                  <a:lnTo>
                    <a:pt x="144" y="12"/>
                  </a:lnTo>
                  <a:lnTo>
                    <a:pt x="129" y="16"/>
                  </a:lnTo>
                  <a:lnTo>
                    <a:pt x="112" y="21"/>
                  </a:lnTo>
                  <a:lnTo>
                    <a:pt x="93" y="24"/>
                  </a:lnTo>
                  <a:lnTo>
                    <a:pt x="75" y="30"/>
                  </a:lnTo>
                  <a:lnTo>
                    <a:pt x="59" y="39"/>
                  </a:lnTo>
                  <a:lnTo>
                    <a:pt x="45" y="52"/>
                  </a:lnTo>
                  <a:lnTo>
                    <a:pt x="34" y="66"/>
                  </a:lnTo>
                  <a:lnTo>
                    <a:pt x="22" y="81"/>
                  </a:lnTo>
                  <a:lnTo>
                    <a:pt x="14" y="97"/>
                  </a:lnTo>
                  <a:lnTo>
                    <a:pt x="6" y="114"/>
                  </a:lnTo>
                  <a:lnTo>
                    <a:pt x="0" y="132"/>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354"/>
            <p:cNvSpPr>
              <a:spLocks/>
            </p:cNvSpPr>
            <p:nvPr/>
          </p:nvSpPr>
          <p:spPr bwMode="auto">
            <a:xfrm>
              <a:off x="4772025" y="5233988"/>
              <a:ext cx="95250" cy="71437"/>
            </a:xfrm>
            <a:custGeom>
              <a:avLst/>
              <a:gdLst>
                <a:gd name="T0" fmla="*/ 102 w 119"/>
                <a:gd name="T1" fmla="*/ 16 h 89"/>
                <a:gd name="T2" fmla="*/ 100 w 119"/>
                <a:gd name="T3" fmla="*/ 19 h 89"/>
                <a:gd name="T4" fmla="*/ 93 w 119"/>
                <a:gd name="T5" fmla="*/ 26 h 89"/>
                <a:gd name="T6" fmla="*/ 84 w 119"/>
                <a:gd name="T7" fmla="*/ 38 h 89"/>
                <a:gd name="T8" fmla="*/ 70 w 119"/>
                <a:gd name="T9" fmla="*/ 50 h 89"/>
                <a:gd name="T10" fmla="*/ 55 w 119"/>
                <a:gd name="T11" fmla="*/ 64 h 89"/>
                <a:gd name="T12" fmla="*/ 38 w 119"/>
                <a:gd name="T13" fmla="*/ 76 h 89"/>
                <a:gd name="T14" fmla="*/ 19 w 119"/>
                <a:gd name="T15" fmla="*/ 85 h 89"/>
                <a:gd name="T16" fmla="*/ 0 w 119"/>
                <a:gd name="T17" fmla="*/ 89 h 89"/>
                <a:gd name="T18" fmla="*/ 3 w 119"/>
                <a:gd name="T19" fmla="*/ 89 h 89"/>
                <a:gd name="T20" fmla="*/ 11 w 119"/>
                <a:gd name="T21" fmla="*/ 89 h 89"/>
                <a:gd name="T22" fmla="*/ 24 w 119"/>
                <a:gd name="T23" fmla="*/ 87 h 89"/>
                <a:gd name="T24" fmla="*/ 40 w 119"/>
                <a:gd name="T25" fmla="*/ 81 h 89"/>
                <a:gd name="T26" fmla="*/ 59 w 119"/>
                <a:gd name="T27" fmla="*/ 71 h 89"/>
                <a:gd name="T28" fmla="*/ 78 w 119"/>
                <a:gd name="T29" fmla="*/ 55 h 89"/>
                <a:gd name="T30" fmla="*/ 99 w 119"/>
                <a:gd name="T31" fmla="*/ 32 h 89"/>
                <a:gd name="T32" fmla="*/ 119 w 119"/>
                <a:gd name="T33" fmla="*/ 0 h 89"/>
                <a:gd name="T34" fmla="*/ 102 w 119"/>
                <a:gd name="T35"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89">
                  <a:moveTo>
                    <a:pt x="102" y="16"/>
                  </a:moveTo>
                  <a:lnTo>
                    <a:pt x="100" y="19"/>
                  </a:lnTo>
                  <a:lnTo>
                    <a:pt x="93" y="26"/>
                  </a:lnTo>
                  <a:lnTo>
                    <a:pt x="84" y="38"/>
                  </a:lnTo>
                  <a:lnTo>
                    <a:pt x="70" y="50"/>
                  </a:lnTo>
                  <a:lnTo>
                    <a:pt x="55" y="64"/>
                  </a:lnTo>
                  <a:lnTo>
                    <a:pt x="38" y="76"/>
                  </a:lnTo>
                  <a:lnTo>
                    <a:pt x="19" y="85"/>
                  </a:lnTo>
                  <a:lnTo>
                    <a:pt x="0" y="89"/>
                  </a:lnTo>
                  <a:lnTo>
                    <a:pt x="3" y="89"/>
                  </a:lnTo>
                  <a:lnTo>
                    <a:pt x="11" y="89"/>
                  </a:lnTo>
                  <a:lnTo>
                    <a:pt x="24" y="87"/>
                  </a:lnTo>
                  <a:lnTo>
                    <a:pt x="40" y="81"/>
                  </a:lnTo>
                  <a:lnTo>
                    <a:pt x="59" y="71"/>
                  </a:lnTo>
                  <a:lnTo>
                    <a:pt x="78" y="55"/>
                  </a:lnTo>
                  <a:lnTo>
                    <a:pt x="99" y="32"/>
                  </a:lnTo>
                  <a:lnTo>
                    <a:pt x="119" y="0"/>
                  </a:lnTo>
                  <a:lnTo>
                    <a:pt x="102" y="16"/>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355"/>
            <p:cNvSpPr>
              <a:spLocks/>
            </p:cNvSpPr>
            <p:nvPr/>
          </p:nvSpPr>
          <p:spPr bwMode="auto">
            <a:xfrm>
              <a:off x="4745038" y="5181600"/>
              <a:ext cx="165100" cy="123825"/>
            </a:xfrm>
            <a:custGeom>
              <a:avLst/>
              <a:gdLst>
                <a:gd name="T0" fmla="*/ 208 w 208"/>
                <a:gd name="T1" fmla="*/ 0 h 156"/>
                <a:gd name="T2" fmla="*/ 208 w 208"/>
                <a:gd name="T3" fmla="*/ 2 h 156"/>
                <a:gd name="T4" fmla="*/ 206 w 208"/>
                <a:gd name="T5" fmla="*/ 8 h 156"/>
                <a:gd name="T6" fmla="*/ 198 w 208"/>
                <a:gd name="T7" fmla="*/ 16 h 156"/>
                <a:gd name="T8" fmla="*/ 182 w 208"/>
                <a:gd name="T9" fmla="*/ 24 h 156"/>
                <a:gd name="T10" fmla="*/ 172 w 208"/>
                <a:gd name="T11" fmla="*/ 28 h 156"/>
                <a:gd name="T12" fmla="*/ 160 w 208"/>
                <a:gd name="T13" fmla="*/ 30 h 156"/>
                <a:gd name="T14" fmla="*/ 147 w 208"/>
                <a:gd name="T15" fmla="*/ 31 h 156"/>
                <a:gd name="T16" fmla="*/ 136 w 208"/>
                <a:gd name="T17" fmla="*/ 33 h 156"/>
                <a:gd name="T18" fmla="*/ 123 w 208"/>
                <a:gd name="T19" fmla="*/ 36 h 156"/>
                <a:gd name="T20" fmla="*/ 109 w 208"/>
                <a:gd name="T21" fmla="*/ 38 h 156"/>
                <a:gd name="T22" fmla="*/ 97 w 208"/>
                <a:gd name="T23" fmla="*/ 41 h 156"/>
                <a:gd name="T24" fmla="*/ 83 w 208"/>
                <a:gd name="T25" fmla="*/ 47 h 156"/>
                <a:gd name="T26" fmla="*/ 69 w 208"/>
                <a:gd name="T27" fmla="*/ 54 h 156"/>
                <a:gd name="T28" fmla="*/ 57 w 208"/>
                <a:gd name="T29" fmla="*/ 65 h 156"/>
                <a:gd name="T30" fmla="*/ 44 w 208"/>
                <a:gd name="T31" fmla="*/ 75 h 156"/>
                <a:gd name="T32" fmla="*/ 34 w 208"/>
                <a:gd name="T33" fmla="*/ 88 h 156"/>
                <a:gd name="T34" fmla="*/ 22 w 208"/>
                <a:gd name="T35" fmla="*/ 103 h 156"/>
                <a:gd name="T36" fmla="*/ 14 w 208"/>
                <a:gd name="T37" fmla="*/ 119 h 156"/>
                <a:gd name="T38" fmla="*/ 6 w 208"/>
                <a:gd name="T39" fmla="*/ 136 h 156"/>
                <a:gd name="T40" fmla="*/ 0 w 208"/>
                <a:gd name="T41" fmla="*/ 156 h 156"/>
                <a:gd name="T42" fmla="*/ 0 w 208"/>
                <a:gd name="T43" fmla="*/ 156 h 156"/>
                <a:gd name="T44" fmla="*/ 1 w 208"/>
                <a:gd name="T45" fmla="*/ 154 h 156"/>
                <a:gd name="T46" fmla="*/ 4 w 208"/>
                <a:gd name="T47" fmla="*/ 153 h 156"/>
                <a:gd name="T48" fmla="*/ 7 w 208"/>
                <a:gd name="T49" fmla="*/ 151 h 156"/>
                <a:gd name="T50" fmla="*/ 12 w 208"/>
                <a:gd name="T51" fmla="*/ 149 h 156"/>
                <a:gd name="T52" fmla="*/ 19 w 208"/>
                <a:gd name="T53" fmla="*/ 148 h 156"/>
                <a:gd name="T54" fmla="*/ 26 w 208"/>
                <a:gd name="T55" fmla="*/ 145 h 156"/>
                <a:gd name="T56" fmla="*/ 35 w 208"/>
                <a:gd name="T57" fmla="*/ 144 h 156"/>
                <a:gd name="T58" fmla="*/ 45 w 208"/>
                <a:gd name="T59" fmla="*/ 142 h 156"/>
                <a:gd name="T60" fmla="*/ 55 w 208"/>
                <a:gd name="T61" fmla="*/ 141 h 156"/>
                <a:gd name="T62" fmla="*/ 66 w 208"/>
                <a:gd name="T63" fmla="*/ 137 h 156"/>
                <a:gd name="T64" fmla="*/ 77 w 208"/>
                <a:gd name="T65" fmla="*/ 134 h 156"/>
                <a:gd name="T66" fmla="*/ 89 w 208"/>
                <a:gd name="T67" fmla="*/ 128 h 156"/>
                <a:gd name="T68" fmla="*/ 101 w 208"/>
                <a:gd name="T69" fmla="*/ 121 h 156"/>
                <a:gd name="T70" fmla="*/ 114 w 208"/>
                <a:gd name="T71" fmla="*/ 111 h 156"/>
                <a:gd name="T72" fmla="*/ 128 w 208"/>
                <a:gd name="T73" fmla="*/ 98 h 156"/>
                <a:gd name="T74" fmla="*/ 142 w 208"/>
                <a:gd name="T75" fmla="*/ 83 h 156"/>
                <a:gd name="T76" fmla="*/ 157 w 208"/>
                <a:gd name="T77" fmla="*/ 69 h 156"/>
                <a:gd name="T78" fmla="*/ 170 w 208"/>
                <a:gd name="T79" fmla="*/ 54 h 156"/>
                <a:gd name="T80" fmla="*/ 183 w 208"/>
                <a:gd name="T81" fmla="*/ 40 h 156"/>
                <a:gd name="T82" fmla="*/ 195 w 208"/>
                <a:gd name="T83" fmla="*/ 28 h 156"/>
                <a:gd name="T84" fmla="*/ 203 w 208"/>
                <a:gd name="T85" fmla="*/ 17 h 156"/>
                <a:gd name="T86" fmla="*/ 207 w 208"/>
                <a:gd name="T87" fmla="*/ 7 h 156"/>
                <a:gd name="T88" fmla="*/ 208 w 208"/>
                <a:gd name="T8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 h="156">
                  <a:moveTo>
                    <a:pt x="208" y="0"/>
                  </a:moveTo>
                  <a:lnTo>
                    <a:pt x="208" y="2"/>
                  </a:lnTo>
                  <a:lnTo>
                    <a:pt x="206" y="8"/>
                  </a:lnTo>
                  <a:lnTo>
                    <a:pt x="198" y="16"/>
                  </a:lnTo>
                  <a:lnTo>
                    <a:pt x="182" y="24"/>
                  </a:lnTo>
                  <a:lnTo>
                    <a:pt x="172" y="28"/>
                  </a:lnTo>
                  <a:lnTo>
                    <a:pt x="160" y="30"/>
                  </a:lnTo>
                  <a:lnTo>
                    <a:pt x="147" y="31"/>
                  </a:lnTo>
                  <a:lnTo>
                    <a:pt x="136" y="33"/>
                  </a:lnTo>
                  <a:lnTo>
                    <a:pt x="123" y="36"/>
                  </a:lnTo>
                  <a:lnTo>
                    <a:pt x="109" y="38"/>
                  </a:lnTo>
                  <a:lnTo>
                    <a:pt x="97" y="41"/>
                  </a:lnTo>
                  <a:lnTo>
                    <a:pt x="83" y="47"/>
                  </a:lnTo>
                  <a:lnTo>
                    <a:pt x="69" y="54"/>
                  </a:lnTo>
                  <a:lnTo>
                    <a:pt x="57" y="65"/>
                  </a:lnTo>
                  <a:lnTo>
                    <a:pt x="44" y="75"/>
                  </a:lnTo>
                  <a:lnTo>
                    <a:pt x="34" y="88"/>
                  </a:lnTo>
                  <a:lnTo>
                    <a:pt x="22" y="103"/>
                  </a:lnTo>
                  <a:lnTo>
                    <a:pt x="14" y="119"/>
                  </a:lnTo>
                  <a:lnTo>
                    <a:pt x="6" y="136"/>
                  </a:lnTo>
                  <a:lnTo>
                    <a:pt x="0" y="156"/>
                  </a:lnTo>
                  <a:lnTo>
                    <a:pt x="0" y="156"/>
                  </a:lnTo>
                  <a:lnTo>
                    <a:pt x="1" y="154"/>
                  </a:lnTo>
                  <a:lnTo>
                    <a:pt x="4" y="153"/>
                  </a:lnTo>
                  <a:lnTo>
                    <a:pt x="7" y="151"/>
                  </a:lnTo>
                  <a:lnTo>
                    <a:pt x="12" y="149"/>
                  </a:lnTo>
                  <a:lnTo>
                    <a:pt x="19" y="148"/>
                  </a:lnTo>
                  <a:lnTo>
                    <a:pt x="26" y="145"/>
                  </a:lnTo>
                  <a:lnTo>
                    <a:pt x="35" y="144"/>
                  </a:lnTo>
                  <a:lnTo>
                    <a:pt x="45" y="142"/>
                  </a:lnTo>
                  <a:lnTo>
                    <a:pt x="55" y="141"/>
                  </a:lnTo>
                  <a:lnTo>
                    <a:pt x="66" y="137"/>
                  </a:lnTo>
                  <a:lnTo>
                    <a:pt x="77" y="134"/>
                  </a:lnTo>
                  <a:lnTo>
                    <a:pt x="89" y="128"/>
                  </a:lnTo>
                  <a:lnTo>
                    <a:pt x="101" y="121"/>
                  </a:lnTo>
                  <a:lnTo>
                    <a:pt x="114" y="111"/>
                  </a:lnTo>
                  <a:lnTo>
                    <a:pt x="128" y="98"/>
                  </a:lnTo>
                  <a:lnTo>
                    <a:pt x="142" y="83"/>
                  </a:lnTo>
                  <a:lnTo>
                    <a:pt x="157" y="69"/>
                  </a:lnTo>
                  <a:lnTo>
                    <a:pt x="170" y="54"/>
                  </a:lnTo>
                  <a:lnTo>
                    <a:pt x="183" y="40"/>
                  </a:lnTo>
                  <a:lnTo>
                    <a:pt x="195" y="28"/>
                  </a:lnTo>
                  <a:lnTo>
                    <a:pt x="203" y="17"/>
                  </a:lnTo>
                  <a:lnTo>
                    <a:pt x="207" y="7"/>
                  </a:lnTo>
                  <a:lnTo>
                    <a:pt x="208"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356"/>
            <p:cNvSpPr>
              <a:spLocks/>
            </p:cNvSpPr>
            <p:nvPr/>
          </p:nvSpPr>
          <p:spPr bwMode="auto">
            <a:xfrm>
              <a:off x="4752975" y="5208588"/>
              <a:ext cx="109538" cy="74612"/>
            </a:xfrm>
            <a:custGeom>
              <a:avLst/>
              <a:gdLst>
                <a:gd name="T0" fmla="*/ 0 w 138"/>
                <a:gd name="T1" fmla="*/ 95 h 95"/>
                <a:gd name="T2" fmla="*/ 1 w 138"/>
                <a:gd name="T3" fmla="*/ 90 h 95"/>
                <a:gd name="T4" fmla="*/ 7 w 138"/>
                <a:gd name="T5" fmla="*/ 80 h 95"/>
                <a:gd name="T6" fmla="*/ 16 w 138"/>
                <a:gd name="T7" fmla="*/ 64 h 95"/>
                <a:gd name="T8" fmla="*/ 30 w 138"/>
                <a:gd name="T9" fmla="*/ 46 h 95"/>
                <a:gd name="T10" fmla="*/ 48 w 138"/>
                <a:gd name="T11" fmla="*/ 29 h 95"/>
                <a:gd name="T12" fmla="*/ 72 w 138"/>
                <a:gd name="T13" fmla="*/ 14 h 95"/>
                <a:gd name="T14" fmla="*/ 102 w 138"/>
                <a:gd name="T15" fmla="*/ 4 h 95"/>
                <a:gd name="T16" fmla="*/ 138 w 138"/>
                <a:gd name="T17" fmla="*/ 0 h 95"/>
                <a:gd name="T18" fmla="*/ 137 w 138"/>
                <a:gd name="T19" fmla="*/ 4 h 95"/>
                <a:gd name="T20" fmla="*/ 133 w 138"/>
                <a:gd name="T21" fmla="*/ 13 h 95"/>
                <a:gd name="T22" fmla="*/ 125 w 138"/>
                <a:gd name="T23" fmla="*/ 26 h 95"/>
                <a:gd name="T24" fmla="*/ 114 w 138"/>
                <a:gd name="T25" fmla="*/ 41 h 95"/>
                <a:gd name="T26" fmla="*/ 95 w 138"/>
                <a:gd name="T27" fmla="*/ 57 h 95"/>
                <a:gd name="T28" fmla="*/ 71 w 138"/>
                <a:gd name="T29" fmla="*/ 72 h 95"/>
                <a:gd name="T30" fmla="*/ 40 w 138"/>
                <a:gd name="T31" fmla="*/ 86 h 95"/>
                <a:gd name="T32" fmla="*/ 0 w 138"/>
                <a:gd name="T3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95">
                  <a:moveTo>
                    <a:pt x="0" y="95"/>
                  </a:moveTo>
                  <a:lnTo>
                    <a:pt x="1" y="90"/>
                  </a:lnTo>
                  <a:lnTo>
                    <a:pt x="7" y="80"/>
                  </a:lnTo>
                  <a:lnTo>
                    <a:pt x="16" y="64"/>
                  </a:lnTo>
                  <a:lnTo>
                    <a:pt x="30" y="46"/>
                  </a:lnTo>
                  <a:lnTo>
                    <a:pt x="48" y="29"/>
                  </a:lnTo>
                  <a:lnTo>
                    <a:pt x="72" y="14"/>
                  </a:lnTo>
                  <a:lnTo>
                    <a:pt x="102" y="4"/>
                  </a:lnTo>
                  <a:lnTo>
                    <a:pt x="138" y="0"/>
                  </a:lnTo>
                  <a:lnTo>
                    <a:pt x="137" y="4"/>
                  </a:lnTo>
                  <a:lnTo>
                    <a:pt x="133" y="13"/>
                  </a:lnTo>
                  <a:lnTo>
                    <a:pt x="125" y="26"/>
                  </a:lnTo>
                  <a:lnTo>
                    <a:pt x="114" y="41"/>
                  </a:lnTo>
                  <a:lnTo>
                    <a:pt x="95" y="57"/>
                  </a:lnTo>
                  <a:lnTo>
                    <a:pt x="71" y="72"/>
                  </a:lnTo>
                  <a:lnTo>
                    <a:pt x="40" y="86"/>
                  </a:lnTo>
                  <a:lnTo>
                    <a:pt x="0" y="95"/>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357"/>
            <p:cNvSpPr>
              <a:spLocks/>
            </p:cNvSpPr>
            <p:nvPr/>
          </p:nvSpPr>
          <p:spPr bwMode="auto">
            <a:xfrm>
              <a:off x="4713288" y="5122863"/>
              <a:ext cx="63500" cy="174625"/>
            </a:xfrm>
            <a:custGeom>
              <a:avLst/>
              <a:gdLst>
                <a:gd name="T0" fmla="*/ 39 w 81"/>
                <a:gd name="T1" fmla="*/ 220 h 220"/>
                <a:gd name="T2" fmla="*/ 37 w 81"/>
                <a:gd name="T3" fmla="*/ 218 h 220"/>
                <a:gd name="T4" fmla="*/ 30 w 81"/>
                <a:gd name="T5" fmla="*/ 212 h 220"/>
                <a:gd name="T6" fmla="*/ 21 w 81"/>
                <a:gd name="T7" fmla="*/ 202 h 220"/>
                <a:gd name="T8" fmla="*/ 13 w 81"/>
                <a:gd name="T9" fmla="*/ 188 h 220"/>
                <a:gd name="T10" fmla="*/ 5 w 81"/>
                <a:gd name="T11" fmla="*/ 169 h 220"/>
                <a:gd name="T12" fmla="*/ 0 w 81"/>
                <a:gd name="T13" fmla="*/ 148 h 220"/>
                <a:gd name="T14" fmla="*/ 1 w 81"/>
                <a:gd name="T15" fmla="*/ 121 h 220"/>
                <a:gd name="T16" fmla="*/ 9 w 81"/>
                <a:gd name="T17" fmla="*/ 90 h 220"/>
                <a:gd name="T18" fmla="*/ 20 w 81"/>
                <a:gd name="T19" fmla="*/ 65 h 220"/>
                <a:gd name="T20" fmla="*/ 29 w 81"/>
                <a:gd name="T21" fmla="*/ 44 h 220"/>
                <a:gd name="T22" fmla="*/ 37 w 81"/>
                <a:gd name="T23" fmla="*/ 28 h 220"/>
                <a:gd name="T24" fmla="*/ 44 w 81"/>
                <a:gd name="T25" fmla="*/ 16 h 220"/>
                <a:gd name="T26" fmla="*/ 48 w 81"/>
                <a:gd name="T27" fmla="*/ 8 h 220"/>
                <a:gd name="T28" fmla="*/ 53 w 81"/>
                <a:gd name="T29" fmla="*/ 3 h 220"/>
                <a:gd name="T30" fmla="*/ 55 w 81"/>
                <a:gd name="T31" fmla="*/ 1 h 220"/>
                <a:gd name="T32" fmla="*/ 56 w 81"/>
                <a:gd name="T33" fmla="*/ 0 h 220"/>
                <a:gd name="T34" fmla="*/ 58 w 81"/>
                <a:gd name="T35" fmla="*/ 7 h 220"/>
                <a:gd name="T36" fmla="*/ 62 w 81"/>
                <a:gd name="T37" fmla="*/ 27 h 220"/>
                <a:gd name="T38" fmla="*/ 69 w 81"/>
                <a:gd name="T39" fmla="*/ 57 h 220"/>
                <a:gd name="T40" fmla="*/ 77 w 81"/>
                <a:gd name="T41" fmla="*/ 92 h 220"/>
                <a:gd name="T42" fmla="*/ 81 w 81"/>
                <a:gd name="T43" fmla="*/ 111 h 220"/>
                <a:gd name="T44" fmla="*/ 81 w 81"/>
                <a:gd name="T45" fmla="*/ 129 h 220"/>
                <a:gd name="T46" fmla="*/ 78 w 81"/>
                <a:gd name="T47" fmla="*/ 146 h 220"/>
                <a:gd name="T48" fmla="*/ 74 w 81"/>
                <a:gd name="T49" fmla="*/ 163 h 220"/>
                <a:gd name="T50" fmla="*/ 67 w 81"/>
                <a:gd name="T51" fmla="*/ 179 h 220"/>
                <a:gd name="T52" fmla="*/ 59 w 81"/>
                <a:gd name="T53" fmla="*/ 194 h 220"/>
                <a:gd name="T54" fmla="*/ 50 w 81"/>
                <a:gd name="T55" fmla="*/ 208 h 220"/>
                <a:gd name="T56" fmla="*/ 39 w 81"/>
                <a:gd name="T5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220">
                  <a:moveTo>
                    <a:pt x="39" y="220"/>
                  </a:moveTo>
                  <a:lnTo>
                    <a:pt x="37" y="218"/>
                  </a:lnTo>
                  <a:lnTo>
                    <a:pt x="30" y="212"/>
                  </a:lnTo>
                  <a:lnTo>
                    <a:pt x="21" y="202"/>
                  </a:lnTo>
                  <a:lnTo>
                    <a:pt x="13" y="188"/>
                  </a:lnTo>
                  <a:lnTo>
                    <a:pt x="5" y="169"/>
                  </a:lnTo>
                  <a:lnTo>
                    <a:pt x="0" y="148"/>
                  </a:lnTo>
                  <a:lnTo>
                    <a:pt x="1" y="121"/>
                  </a:lnTo>
                  <a:lnTo>
                    <a:pt x="9" y="90"/>
                  </a:lnTo>
                  <a:lnTo>
                    <a:pt x="20" y="65"/>
                  </a:lnTo>
                  <a:lnTo>
                    <a:pt x="29" y="44"/>
                  </a:lnTo>
                  <a:lnTo>
                    <a:pt x="37" y="28"/>
                  </a:lnTo>
                  <a:lnTo>
                    <a:pt x="44" y="16"/>
                  </a:lnTo>
                  <a:lnTo>
                    <a:pt x="48" y="8"/>
                  </a:lnTo>
                  <a:lnTo>
                    <a:pt x="53" y="3"/>
                  </a:lnTo>
                  <a:lnTo>
                    <a:pt x="55" y="1"/>
                  </a:lnTo>
                  <a:lnTo>
                    <a:pt x="56" y="0"/>
                  </a:lnTo>
                  <a:lnTo>
                    <a:pt x="58" y="7"/>
                  </a:lnTo>
                  <a:lnTo>
                    <a:pt x="62" y="27"/>
                  </a:lnTo>
                  <a:lnTo>
                    <a:pt x="69" y="57"/>
                  </a:lnTo>
                  <a:lnTo>
                    <a:pt x="77" y="92"/>
                  </a:lnTo>
                  <a:lnTo>
                    <a:pt x="81" y="111"/>
                  </a:lnTo>
                  <a:lnTo>
                    <a:pt x="81" y="129"/>
                  </a:lnTo>
                  <a:lnTo>
                    <a:pt x="78" y="146"/>
                  </a:lnTo>
                  <a:lnTo>
                    <a:pt x="74" y="163"/>
                  </a:lnTo>
                  <a:lnTo>
                    <a:pt x="67" y="179"/>
                  </a:lnTo>
                  <a:lnTo>
                    <a:pt x="59" y="194"/>
                  </a:lnTo>
                  <a:lnTo>
                    <a:pt x="50" y="208"/>
                  </a:lnTo>
                  <a:lnTo>
                    <a:pt x="39" y="220"/>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358"/>
            <p:cNvSpPr>
              <a:spLocks/>
            </p:cNvSpPr>
            <p:nvPr/>
          </p:nvSpPr>
          <p:spPr bwMode="auto">
            <a:xfrm>
              <a:off x="4722813" y="5156200"/>
              <a:ext cx="22225" cy="117475"/>
            </a:xfrm>
            <a:custGeom>
              <a:avLst/>
              <a:gdLst>
                <a:gd name="T0" fmla="*/ 23 w 26"/>
                <a:gd name="T1" fmla="*/ 22 h 146"/>
                <a:gd name="T2" fmla="*/ 18 w 26"/>
                <a:gd name="T3" fmla="*/ 34 h 146"/>
                <a:gd name="T4" fmla="*/ 11 w 26"/>
                <a:gd name="T5" fmla="*/ 65 h 146"/>
                <a:gd name="T6" fmla="*/ 7 w 26"/>
                <a:gd name="T7" fmla="*/ 106 h 146"/>
                <a:gd name="T8" fmla="*/ 12 w 26"/>
                <a:gd name="T9" fmla="*/ 146 h 146"/>
                <a:gd name="T10" fmla="*/ 11 w 26"/>
                <a:gd name="T11" fmla="*/ 144 h 146"/>
                <a:gd name="T12" fmla="*/ 8 w 26"/>
                <a:gd name="T13" fmla="*/ 136 h 146"/>
                <a:gd name="T14" fmla="*/ 3 w 26"/>
                <a:gd name="T15" fmla="*/ 123 h 146"/>
                <a:gd name="T16" fmla="*/ 1 w 26"/>
                <a:gd name="T17" fmla="*/ 107 h 146"/>
                <a:gd name="T18" fmla="*/ 0 w 26"/>
                <a:gd name="T19" fmla="*/ 85 h 146"/>
                <a:gd name="T20" fmla="*/ 3 w 26"/>
                <a:gd name="T21" fmla="*/ 61 h 146"/>
                <a:gd name="T22" fmla="*/ 11 w 26"/>
                <a:gd name="T23" fmla="*/ 32 h 146"/>
                <a:gd name="T24" fmla="*/ 26 w 26"/>
                <a:gd name="T25" fmla="*/ 0 h 146"/>
                <a:gd name="T26" fmla="*/ 23 w 26"/>
                <a:gd name="T27" fmla="*/ 2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46">
                  <a:moveTo>
                    <a:pt x="23" y="22"/>
                  </a:moveTo>
                  <a:lnTo>
                    <a:pt x="18" y="34"/>
                  </a:lnTo>
                  <a:lnTo>
                    <a:pt x="11" y="65"/>
                  </a:lnTo>
                  <a:lnTo>
                    <a:pt x="7" y="106"/>
                  </a:lnTo>
                  <a:lnTo>
                    <a:pt x="12" y="146"/>
                  </a:lnTo>
                  <a:lnTo>
                    <a:pt x="11" y="144"/>
                  </a:lnTo>
                  <a:lnTo>
                    <a:pt x="8" y="136"/>
                  </a:lnTo>
                  <a:lnTo>
                    <a:pt x="3" y="123"/>
                  </a:lnTo>
                  <a:lnTo>
                    <a:pt x="1" y="107"/>
                  </a:lnTo>
                  <a:lnTo>
                    <a:pt x="0" y="85"/>
                  </a:lnTo>
                  <a:lnTo>
                    <a:pt x="3" y="61"/>
                  </a:lnTo>
                  <a:lnTo>
                    <a:pt x="11" y="32"/>
                  </a:lnTo>
                  <a:lnTo>
                    <a:pt x="26" y="0"/>
                  </a:lnTo>
                  <a:lnTo>
                    <a:pt x="23" y="22"/>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359"/>
            <p:cNvSpPr>
              <a:spLocks/>
            </p:cNvSpPr>
            <p:nvPr/>
          </p:nvSpPr>
          <p:spPr bwMode="auto">
            <a:xfrm>
              <a:off x="4730750" y="5097463"/>
              <a:ext cx="47625" cy="200025"/>
            </a:xfrm>
            <a:custGeom>
              <a:avLst/>
              <a:gdLst>
                <a:gd name="T0" fmla="*/ 43 w 61"/>
                <a:gd name="T1" fmla="*/ 0 h 252"/>
                <a:gd name="T2" fmla="*/ 41 w 61"/>
                <a:gd name="T3" fmla="*/ 1 h 252"/>
                <a:gd name="T4" fmla="*/ 38 w 61"/>
                <a:gd name="T5" fmla="*/ 7 h 252"/>
                <a:gd name="T6" fmla="*/ 34 w 61"/>
                <a:gd name="T7" fmla="*/ 17 h 252"/>
                <a:gd name="T8" fmla="*/ 36 w 61"/>
                <a:gd name="T9" fmla="*/ 34 h 252"/>
                <a:gd name="T10" fmla="*/ 41 w 61"/>
                <a:gd name="T11" fmla="*/ 56 h 252"/>
                <a:gd name="T12" fmla="*/ 48 w 61"/>
                <a:gd name="T13" fmla="*/ 79 h 252"/>
                <a:gd name="T14" fmla="*/ 56 w 61"/>
                <a:gd name="T15" fmla="*/ 105 h 252"/>
                <a:gd name="T16" fmla="*/ 61 w 61"/>
                <a:gd name="T17" fmla="*/ 132 h 252"/>
                <a:gd name="T18" fmla="*/ 61 w 61"/>
                <a:gd name="T19" fmla="*/ 147 h 252"/>
                <a:gd name="T20" fmla="*/ 60 w 61"/>
                <a:gd name="T21" fmla="*/ 163 h 252"/>
                <a:gd name="T22" fmla="*/ 57 w 61"/>
                <a:gd name="T23" fmla="*/ 178 h 252"/>
                <a:gd name="T24" fmla="*/ 53 w 61"/>
                <a:gd name="T25" fmla="*/ 195 h 252"/>
                <a:gd name="T26" fmla="*/ 46 w 61"/>
                <a:gd name="T27" fmla="*/ 210 h 252"/>
                <a:gd name="T28" fmla="*/ 38 w 61"/>
                <a:gd name="T29" fmla="*/ 225 h 252"/>
                <a:gd name="T30" fmla="*/ 29 w 61"/>
                <a:gd name="T31" fmla="*/ 240 h 252"/>
                <a:gd name="T32" fmla="*/ 17 w 61"/>
                <a:gd name="T33" fmla="*/ 252 h 252"/>
                <a:gd name="T34" fmla="*/ 17 w 61"/>
                <a:gd name="T35" fmla="*/ 250 h 252"/>
                <a:gd name="T36" fmla="*/ 18 w 61"/>
                <a:gd name="T37" fmla="*/ 244 h 252"/>
                <a:gd name="T38" fmla="*/ 16 w 61"/>
                <a:gd name="T39" fmla="*/ 233 h 252"/>
                <a:gd name="T40" fmla="*/ 11 w 61"/>
                <a:gd name="T41" fmla="*/ 216 h 252"/>
                <a:gd name="T42" fmla="*/ 6 w 61"/>
                <a:gd name="T43" fmla="*/ 197 h 252"/>
                <a:gd name="T44" fmla="*/ 1 w 61"/>
                <a:gd name="T45" fmla="*/ 174 h 252"/>
                <a:gd name="T46" fmla="*/ 0 w 61"/>
                <a:gd name="T47" fmla="*/ 147 h 252"/>
                <a:gd name="T48" fmla="*/ 5 w 61"/>
                <a:gd name="T49" fmla="*/ 114 h 252"/>
                <a:gd name="T50" fmla="*/ 9 w 61"/>
                <a:gd name="T51" fmla="*/ 95 h 252"/>
                <a:gd name="T52" fmla="*/ 14 w 61"/>
                <a:gd name="T53" fmla="*/ 76 h 252"/>
                <a:gd name="T54" fmla="*/ 18 w 61"/>
                <a:gd name="T55" fmla="*/ 57 h 252"/>
                <a:gd name="T56" fmla="*/ 23 w 61"/>
                <a:gd name="T57" fmla="*/ 40 h 252"/>
                <a:gd name="T58" fmla="*/ 28 w 61"/>
                <a:gd name="T59" fmla="*/ 25 h 252"/>
                <a:gd name="T60" fmla="*/ 32 w 61"/>
                <a:gd name="T61" fmla="*/ 12 h 252"/>
                <a:gd name="T62" fmla="*/ 37 w 61"/>
                <a:gd name="T63" fmla="*/ 3 h 252"/>
                <a:gd name="T64" fmla="*/ 43 w 61"/>
                <a:gd name="T65"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252">
                  <a:moveTo>
                    <a:pt x="43" y="0"/>
                  </a:moveTo>
                  <a:lnTo>
                    <a:pt x="41" y="1"/>
                  </a:lnTo>
                  <a:lnTo>
                    <a:pt x="38" y="7"/>
                  </a:lnTo>
                  <a:lnTo>
                    <a:pt x="34" y="17"/>
                  </a:lnTo>
                  <a:lnTo>
                    <a:pt x="36" y="34"/>
                  </a:lnTo>
                  <a:lnTo>
                    <a:pt x="41" y="56"/>
                  </a:lnTo>
                  <a:lnTo>
                    <a:pt x="48" y="79"/>
                  </a:lnTo>
                  <a:lnTo>
                    <a:pt x="56" y="105"/>
                  </a:lnTo>
                  <a:lnTo>
                    <a:pt x="61" y="132"/>
                  </a:lnTo>
                  <a:lnTo>
                    <a:pt x="61" y="147"/>
                  </a:lnTo>
                  <a:lnTo>
                    <a:pt x="60" y="163"/>
                  </a:lnTo>
                  <a:lnTo>
                    <a:pt x="57" y="178"/>
                  </a:lnTo>
                  <a:lnTo>
                    <a:pt x="53" y="195"/>
                  </a:lnTo>
                  <a:lnTo>
                    <a:pt x="46" y="210"/>
                  </a:lnTo>
                  <a:lnTo>
                    <a:pt x="38" y="225"/>
                  </a:lnTo>
                  <a:lnTo>
                    <a:pt x="29" y="240"/>
                  </a:lnTo>
                  <a:lnTo>
                    <a:pt x="17" y="252"/>
                  </a:lnTo>
                  <a:lnTo>
                    <a:pt x="17" y="250"/>
                  </a:lnTo>
                  <a:lnTo>
                    <a:pt x="18" y="244"/>
                  </a:lnTo>
                  <a:lnTo>
                    <a:pt x="16" y="233"/>
                  </a:lnTo>
                  <a:lnTo>
                    <a:pt x="11" y="216"/>
                  </a:lnTo>
                  <a:lnTo>
                    <a:pt x="6" y="197"/>
                  </a:lnTo>
                  <a:lnTo>
                    <a:pt x="1" y="174"/>
                  </a:lnTo>
                  <a:lnTo>
                    <a:pt x="0" y="147"/>
                  </a:lnTo>
                  <a:lnTo>
                    <a:pt x="5" y="114"/>
                  </a:lnTo>
                  <a:lnTo>
                    <a:pt x="9" y="95"/>
                  </a:lnTo>
                  <a:lnTo>
                    <a:pt x="14" y="76"/>
                  </a:lnTo>
                  <a:lnTo>
                    <a:pt x="18" y="57"/>
                  </a:lnTo>
                  <a:lnTo>
                    <a:pt x="23" y="40"/>
                  </a:lnTo>
                  <a:lnTo>
                    <a:pt x="28" y="25"/>
                  </a:lnTo>
                  <a:lnTo>
                    <a:pt x="32" y="12"/>
                  </a:lnTo>
                  <a:lnTo>
                    <a:pt x="37" y="3"/>
                  </a:lnTo>
                  <a:lnTo>
                    <a:pt x="43"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360"/>
            <p:cNvSpPr>
              <a:spLocks/>
            </p:cNvSpPr>
            <p:nvPr/>
          </p:nvSpPr>
          <p:spPr bwMode="auto">
            <a:xfrm>
              <a:off x="4745038" y="5149850"/>
              <a:ext cx="33338" cy="131762"/>
            </a:xfrm>
            <a:custGeom>
              <a:avLst/>
              <a:gdLst>
                <a:gd name="T0" fmla="*/ 15 w 43"/>
                <a:gd name="T1" fmla="*/ 164 h 164"/>
                <a:gd name="T2" fmla="*/ 18 w 43"/>
                <a:gd name="T3" fmla="*/ 161 h 164"/>
                <a:gd name="T4" fmla="*/ 23 w 43"/>
                <a:gd name="T5" fmla="*/ 152 h 164"/>
                <a:gd name="T6" fmla="*/ 30 w 43"/>
                <a:gd name="T7" fmla="*/ 137 h 164"/>
                <a:gd name="T8" fmla="*/ 37 w 43"/>
                <a:gd name="T9" fmla="*/ 116 h 164"/>
                <a:gd name="T10" fmla="*/ 42 w 43"/>
                <a:gd name="T11" fmla="*/ 92 h 164"/>
                <a:gd name="T12" fmla="*/ 43 w 43"/>
                <a:gd name="T13" fmla="*/ 64 h 164"/>
                <a:gd name="T14" fmla="*/ 37 w 43"/>
                <a:gd name="T15" fmla="*/ 33 h 164"/>
                <a:gd name="T16" fmla="*/ 25 w 43"/>
                <a:gd name="T17" fmla="*/ 0 h 164"/>
                <a:gd name="T18" fmla="*/ 22 w 43"/>
                <a:gd name="T19" fmla="*/ 2 h 164"/>
                <a:gd name="T20" fmla="*/ 18 w 43"/>
                <a:gd name="T21" fmla="*/ 9 h 164"/>
                <a:gd name="T22" fmla="*/ 12 w 43"/>
                <a:gd name="T23" fmla="*/ 22 h 164"/>
                <a:gd name="T24" fmla="*/ 6 w 43"/>
                <a:gd name="T25" fmla="*/ 39 h 164"/>
                <a:gd name="T26" fmla="*/ 2 w 43"/>
                <a:gd name="T27" fmla="*/ 62 h 164"/>
                <a:gd name="T28" fmla="*/ 0 w 43"/>
                <a:gd name="T29" fmla="*/ 90 h 164"/>
                <a:gd name="T30" fmla="*/ 5 w 43"/>
                <a:gd name="T31" fmla="*/ 124 h 164"/>
                <a:gd name="T32" fmla="*/ 15 w 43"/>
                <a:gd name="T3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164">
                  <a:moveTo>
                    <a:pt x="15" y="164"/>
                  </a:moveTo>
                  <a:lnTo>
                    <a:pt x="18" y="161"/>
                  </a:lnTo>
                  <a:lnTo>
                    <a:pt x="23" y="152"/>
                  </a:lnTo>
                  <a:lnTo>
                    <a:pt x="30" y="137"/>
                  </a:lnTo>
                  <a:lnTo>
                    <a:pt x="37" y="116"/>
                  </a:lnTo>
                  <a:lnTo>
                    <a:pt x="42" y="92"/>
                  </a:lnTo>
                  <a:lnTo>
                    <a:pt x="43" y="64"/>
                  </a:lnTo>
                  <a:lnTo>
                    <a:pt x="37" y="33"/>
                  </a:lnTo>
                  <a:lnTo>
                    <a:pt x="25" y="0"/>
                  </a:lnTo>
                  <a:lnTo>
                    <a:pt x="22" y="2"/>
                  </a:lnTo>
                  <a:lnTo>
                    <a:pt x="18" y="9"/>
                  </a:lnTo>
                  <a:lnTo>
                    <a:pt x="12" y="22"/>
                  </a:lnTo>
                  <a:lnTo>
                    <a:pt x="6" y="39"/>
                  </a:lnTo>
                  <a:lnTo>
                    <a:pt x="2" y="62"/>
                  </a:lnTo>
                  <a:lnTo>
                    <a:pt x="0" y="90"/>
                  </a:lnTo>
                  <a:lnTo>
                    <a:pt x="5" y="124"/>
                  </a:lnTo>
                  <a:lnTo>
                    <a:pt x="15" y="164"/>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361"/>
            <p:cNvSpPr>
              <a:spLocks/>
            </p:cNvSpPr>
            <p:nvPr/>
          </p:nvSpPr>
          <p:spPr bwMode="auto">
            <a:xfrm>
              <a:off x="4659313" y="5165725"/>
              <a:ext cx="76200" cy="215900"/>
            </a:xfrm>
            <a:custGeom>
              <a:avLst/>
              <a:gdLst>
                <a:gd name="T0" fmla="*/ 65 w 98"/>
                <a:gd name="T1" fmla="*/ 272 h 272"/>
                <a:gd name="T2" fmla="*/ 61 w 98"/>
                <a:gd name="T3" fmla="*/ 270 h 272"/>
                <a:gd name="T4" fmla="*/ 52 w 98"/>
                <a:gd name="T5" fmla="*/ 264 h 272"/>
                <a:gd name="T6" fmla="*/ 39 w 98"/>
                <a:gd name="T7" fmla="*/ 255 h 272"/>
                <a:gd name="T8" fmla="*/ 25 w 98"/>
                <a:gd name="T9" fmla="*/ 240 h 272"/>
                <a:gd name="T10" fmla="*/ 13 w 98"/>
                <a:gd name="T11" fmla="*/ 219 h 272"/>
                <a:gd name="T12" fmla="*/ 4 w 98"/>
                <a:gd name="T13" fmla="*/ 193 h 272"/>
                <a:gd name="T14" fmla="*/ 0 w 98"/>
                <a:gd name="T15" fmla="*/ 160 h 272"/>
                <a:gd name="T16" fmla="*/ 4 w 98"/>
                <a:gd name="T17" fmla="*/ 121 h 272"/>
                <a:gd name="T18" fmla="*/ 10 w 98"/>
                <a:gd name="T19" fmla="*/ 88 h 272"/>
                <a:gd name="T20" fmla="*/ 19 w 98"/>
                <a:gd name="T21" fmla="*/ 60 h 272"/>
                <a:gd name="T22" fmla="*/ 25 w 98"/>
                <a:gd name="T23" fmla="*/ 39 h 272"/>
                <a:gd name="T24" fmla="*/ 31 w 98"/>
                <a:gd name="T25" fmla="*/ 23 h 272"/>
                <a:gd name="T26" fmla="*/ 36 w 98"/>
                <a:gd name="T27" fmla="*/ 13 h 272"/>
                <a:gd name="T28" fmla="*/ 40 w 98"/>
                <a:gd name="T29" fmla="*/ 5 h 272"/>
                <a:gd name="T30" fmla="*/ 43 w 98"/>
                <a:gd name="T31" fmla="*/ 1 h 272"/>
                <a:gd name="T32" fmla="*/ 44 w 98"/>
                <a:gd name="T33" fmla="*/ 0 h 272"/>
                <a:gd name="T34" fmla="*/ 45 w 98"/>
                <a:gd name="T35" fmla="*/ 3 h 272"/>
                <a:gd name="T36" fmla="*/ 47 w 98"/>
                <a:gd name="T37" fmla="*/ 9 h 272"/>
                <a:gd name="T38" fmla="*/ 51 w 98"/>
                <a:gd name="T39" fmla="*/ 20 h 272"/>
                <a:gd name="T40" fmla="*/ 55 w 98"/>
                <a:gd name="T41" fmla="*/ 32 h 272"/>
                <a:gd name="T42" fmla="*/ 62 w 98"/>
                <a:gd name="T43" fmla="*/ 49 h 272"/>
                <a:gd name="T44" fmla="*/ 69 w 98"/>
                <a:gd name="T45" fmla="*/ 67 h 272"/>
                <a:gd name="T46" fmla="*/ 77 w 98"/>
                <a:gd name="T47" fmla="*/ 87 h 272"/>
                <a:gd name="T48" fmla="*/ 86 w 98"/>
                <a:gd name="T49" fmla="*/ 107 h 272"/>
                <a:gd name="T50" fmla="*/ 94 w 98"/>
                <a:gd name="T51" fmla="*/ 129 h 272"/>
                <a:gd name="T52" fmla="*/ 98 w 98"/>
                <a:gd name="T53" fmla="*/ 151 h 272"/>
                <a:gd name="T54" fmla="*/ 98 w 98"/>
                <a:gd name="T55" fmla="*/ 173 h 272"/>
                <a:gd name="T56" fmla="*/ 96 w 98"/>
                <a:gd name="T57" fmla="*/ 195 h 272"/>
                <a:gd name="T58" fmla="*/ 91 w 98"/>
                <a:gd name="T59" fmla="*/ 216 h 272"/>
                <a:gd name="T60" fmla="*/ 83 w 98"/>
                <a:gd name="T61" fmla="*/ 237 h 272"/>
                <a:gd name="T62" fmla="*/ 75 w 98"/>
                <a:gd name="T63" fmla="*/ 255 h 272"/>
                <a:gd name="T64" fmla="*/ 65 w 98"/>
                <a:gd name="T65"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72">
                  <a:moveTo>
                    <a:pt x="65" y="272"/>
                  </a:moveTo>
                  <a:lnTo>
                    <a:pt x="61" y="270"/>
                  </a:lnTo>
                  <a:lnTo>
                    <a:pt x="52" y="264"/>
                  </a:lnTo>
                  <a:lnTo>
                    <a:pt x="39" y="255"/>
                  </a:lnTo>
                  <a:lnTo>
                    <a:pt x="25" y="240"/>
                  </a:lnTo>
                  <a:lnTo>
                    <a:pt x="13" y="219"/>
                  </a:lnTo>
                  <a:lnTo>
                    <a:pt x="4" y="193"/>
                  </a:lnTo>
                  <a:lnTo>
                    <a:pt x="0" y="160"/>
                  </a:lnTo>
                  <a:lnTo>
                    <a:pt x="4" y="121"/>
                  </a:lnTo>
                  <a:lnTo>
                    <a:pt x="10" y="88"/>
                  </a:lnTo>
                  <a:lnTo>
                    <a:pt x="19" y="60"/>
                  </a:lnTo>
                  <a:lnTo>
                    <a:pt x="25" y="39"/>
                  </a:lnTo>
                  <a:lnTo>
                    <a:pt x="31" y="23"/>
                  </a:lnTo>
                  <a:lnTo>
                    <a:pt x="36" y="13"/>
                  </a:lnTo>
                  <a:lnTo>
                    <a:pt x="40" y="5"/>
                  </a:lnTo>
                  <a:lnTo>
                    <a:pt x="43" y="1"/>
                  </a:lnTo>
                  <a:lnTo>
                    <a:pt x="44" y="0"/>
                  </a:lnTo>
                  <a:lnTo>
                    <a:pt x="45" y="3"/>
                  </a:lnTo>
                  <a:lnTo>
                    <a:pt x="47" y="9"/>
                  </a:lnTo>
                  <a:lnTo>
                    <a:pt x="51" y="20"/>
                  </a:lnTo>
                  <a:lnTo>
                    <a:pt x="55" y="32"/>
                  </a:lnTo>
                  <a:lnTo>
                    <a:pt x="62" y="49"/>
                  </a:lnTo>
                  <a:lnTo>
                    <a:pt x="69" y="67"/>
                  </a:lnTo>
                  <a:lnTo>
                    <a:pt x="77" y="87"/>
                  </a:lnTo>
                  <a:lnTo>
                    <a:pt x="86" y="107"/>
                  </a:lnTo>
                  <a:lnTo>
                    <a:pt x="94" y="129"/>
                  </a:lnTo>
                  <a:lnTo>
                    <a:pt x="98" y="151"/>
                  </a:lnTo>
                  <a:lnTo>
                    <a:pt x="98" y="173"/>
                  </a:lnTo>
                  <a:lnTo>
                    <a:pt x="96" y="195"/>
                  </a:lnTo>
                  <a:lnTo>
                    <a:pt x="91" y="216"/>
                  </a:lnTo>
                  <a:lnTo>
                    <a:pt x="83" y="237"/>
                  </a:lnTo>
                  <a:lnTo>
                    <a:pt x="75" y="255"/>
                  </a:lnTo>
                  <a:lnTo>
                    <a:pt x="65" y="272"/>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362"/>
            <p:cNvSpPr>
              <a:spLocks/>
            </p:cNvSpPr>
            <p:nvPr/>
          </p:nvSpPr>
          <p:spPr bwMode="auto">
            <a:xfrm>
              <a:off x="4670425" y="5210175"/>
              <a:ext cx="20638" cy="142875"/>
            </a:xfrm>
            <a:custGeom>
              <a:avLst/>
              <a:gdLst>
                <a:gd name="T0" fmla="*/ 15 w 27"/>
                <a:gd name="T1" fmla="*/ 27 h 180"/>
                <a:gd name="T2" fmla="*/ 13 w 27"/>
                <a:gd name="T3" fmla="*/ 43 h 180"/>
                <a:gd name="T4" fmla="*/ 9 w 27"/>
                <a:gd name="T5" fmla="*/ 83 h 180"/>
                <a:gd name="T6" fmla="*/ 12 w 27"/>
                <a:gd name="T7" fmla="*/ 132 h 180"/>
                <a:gd name="T8" fmla="*/ 27 w 27"/>
                <a:gd name="T9" fmla="*/ 180 h 180"/>
                <a:gd name="T10" fmla="*/ 24 w 27"/>
                <a:gd name="T11" fmla="*/ 177 h 180"/>
                <a:gd name="T12" fmla="*/ 18 w 27"/>
                <a:gd name="T13" fmla="*/ 168 h 180"/>
                <a:gd name="T14" fmla="*/ 12 w 27"/>
                <a:gd name="T15" fmla="*/ 154 h 180"/>
                <a:gd name="T16" fmla="*/ 6 w 27"/>
                <a:gd name="T17" fmla="*/ 135 h 180"/>
                <a:gd name="T18" fmla="*/ 1 w 27"/>
                <a:gd name="T19" fmla="*/ 110 h 180"/>
                <a:gd name="T20" fmla="*/ 0 w 27"/>
                <a:gd name="T21" fmla="*/ 79 h 180"/>
                <a:gd name="T22" fmla="*/ 5 w 27"/>
                <a:gd name="T23" fmla="*/ 42 h 180"/>
                <a:gd name="T24" fmla="*/ 16 w 27"/>
                <a:gd name="T25" fmla="*/ 0 h 180"/>
                <a:gd name="T26" fmla="*/ 15 w 27"/>
                <a:gd name="T27" fmla="*/ 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0">
                  <a:moveTo>
                    <a:pt x="15" y="27"/>
                  </a:moveTo>
                  <a:lnTo>
                    <a:pt x="13" y="43"/>
                  </a:lnTo>
                  <a:lnTo>
                    <a:pt x="9" y="83"/>
                  </a:lnTo>
                  <a:lnTo>
                    <a:pt x="12" y="132"/>
                  </a:lnTo>
                  <a:lnTo>
                    <a:pt x="27" y="180"/>
                  </a:lnTo>
                  <a:lnTo>
                    <a:pt x="24" y="177"/>
                  </a:lnTo>
                  <a:lnTo>
                    <a:pt x="18" y="168"/>
                  </a:lnTo>
                  <a:lnTo>
                    <a:pt x="12" y="154"/>
                  </a:lnTo>
                  <a:lnTo>
                    <a:pt x="6" y="135"/>
                  </a:lnTo>
                  <a:lnTo>
                    <a:pt x="1" y="110"/>
                  </a:lnTo>
                  <a:lnTo>
                    <a:pt x="0" y="79"/>
                  </a:lnTo>
                  <a:lnTo>
                    <a:pt x="5" y="42"/>
                  </a:lnTo>
                  <a:lnTo>
                    <a:pt x="16" y="0"/>
                  </a:lnTo>
                  <a:lnTo>
                    <a:pt x="15" y="27"/>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363"/>
            <p:cNvSpPr>
              <a:spLocks/>
            </p:cNvSpPr>
            <p:nvPr/>
          </p:nvSpPr>
          <p:spPr bwMode="auto">
            <a:xfrm>
              <a:off x="4678363" y="5133975"/>
              <a:ext cx="58738" cy="247650"/>
            </a:xfrm>
            <a:custGeom>
              <a:avLst/>
              <a:gdLst>
                <a:gd name="T0" fmla="*/ 23 w 75"/>
                <a:gd name="T1" fmla="*/ 0 h 312"/>
                <a:gd name="T2" fmla="*/ 21 w 75"/>
                <a:gd name="T3" fmla="*/ 2 h 312"/>
                <a:gd name="T4" fmla="*/ 19 w 75"/>
                <a:gd name="T5" fmla="*/ 9 h 312"/>
                <a:gd name="T6" fmla="*/ 18 w 75"/>
                <a:gd name="T7" fmla="*/ 23 h 312"/>
                <a:gd name="T8" fmla="*/ 21 w 75"/>
                <a:gd name="T9" fmla="*/ 44 h 312"/>
                <a:gd name="T10" fmla="*/ 26 w 75"/>
                <a:gd name="T11" fmla="*/ 56 h 312"/>
                <a:gd name="T12" fmla="*/ 32 w 75"/>
                <a:gd name="T13" fmla="*/ 69 h 312"/>
                <a:gd name="T14" fmla="*/ 39 w 75"/>
                <a:gd name="T15" fmla="*/ 82 h 312"/>
                <a:gd name="T16" fmla="*/ 46 w 75"/>
                <a:gd name="T17" fmla="*/ 96 h 312"/>
                <a:gd name="T18" fmla="*/ 53 w 75"/>
                <a:gd name="T19" fmla="*/ 109 h 312"/>
                <a:gd name="T20" fmla="*/ 60 w 75"/>
                <a:gd name="T21" fmla="*/ 124 h 312"/>
                <a:gd name="T22" fmla="*/ 66 w 75"/>
                <a:gd name="T23" fmla="*/ 139 h 312"/>
                <a:gd name="T24" fmla="*/ 70 w 75"/>
                <a:gd name="T25" fmla="*/ 157 h 312"/>
                <a:gd name="T26" fmla="*/ 74 w 75"/>
                <a:gd name="T27" fmla="*/ 175 h 312"/>
                <a:gd name="T28" fmla="*/ 75 w 75"/>
                <a:gd name="T29" fmla="*/ 194 h 312"/>
                <a:gd name="T30" fmla="*/ 75 w 75"/>
                <a:gd name="T31" fmla="*/ 213 h 312"/>
                <a:gd name="T32" fmla="*/ 73 w 75"/>
                <a:gd name="T33" fmla="*/ 234 h 312"/>
                <a:gd name="T34" fmla="*/ 68 w 75"/>
                <a:gd name="T35" fmla="*/ 253 h 312"/>
                <a:gd name="T36" fmla="*/ 61 w 75"/>
                <a:gd name="T37" fmla="*/ 274 h 312"/>
                <a:gd name="T38" fmla="*/ 52 w 75"/>
                <a:gd name="T39" fmla="*/ 294 h 312"/>
                <a:gd name="T40" fmla="*/ 41 w 75"/>
                <a:gd name="T41" fmla="*/ 312 h 312"/>
                <a:gd name="T42" fmla="*/ 41 w 75"/>
                <a:gd name="T43" fmla="*/ 310 h 312"/>
                <a:gd name="T44" fmla="*/ 39 w 75"/>
                <a:gd name="T45" fmla="*/ 302 h 312"/>
                <a:gd name="T46" fmla="*/ 36 w 75"/>
                <a:gd name="T47" fmla="*/ 289 h 312"/>
                <a:gd name="T48" fmla="*/ 27 w 75"/>
                <a:gd name="T49" fmla="*/ 271 h 312"/>
                <a:gd name="T50" fmla="*/ 15 w 75"/>
                <a:gd name="T51" fmla="*/ 248 h 312"/>
                <a:gd name="T52" fmla="*/ 6 w 75"/>
                <a:gd name="T53" fmla="*/ 221 h 312"/>
                <a:gd name="T54" fmla="*/ 0 w 75"/>
                <a:gd name="T55" fmla="*/ 189 h 312"/>
                <a:gd name="T56" fmla="*/ 0 w 75"/>
                <a:gd name="T57" fmla="*/ 147 h 312"/>
                <a:gd name="T58" fmla="*/ 4 w 75"/>
                <a:gd name="T59" fmla="*/ 100 h 312"/>
                <a:gd name="T60" fmla="*/ 7 w 75"/>
                <a:gd name="T61" fmla="*/ 54 h 312"/>
                <a:gd name="T62" fmla="*/ 13 w 75"/>
                <a:gd name="T63" fmla="*/ 17 h 312"/>
                <a:gd name="T64" fmla="*/ 23 w 75"/>
                <a:gd name="T6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312">
                  <a:moveTo>
                    <a:pt x="23" y="0"/>
                  </a:moveTo>
                  <a:lnTo>
                    <a:pt x="21" y="2"/>
                  </a:lnTo>
                  <a:lnTo>
                    <a:pt x="19" y="9"/>
                  </a:lnTo>
                  <a:lnTo>
                    <a:pt x="18" y="23"/>
                  </a:lnTo>
                  <a:lnTo>
                    <a:pt x="21" y="44"/>
                  </a:lnTo>
                  <a:lnTo>
                    <a:pt x="26" y="56"/>
                  </a:lnTo>
                  <a:lnTo>
                    <a:pt x="32" y="69"/>
                  </a:lnTo>
                  <a:lnTo>
                    <a:pt x="39" y="82"/>
                  </a:lnTo>
                  <a:lnTo>
                    <a:pt x="46" y="96"/>
                  </a:lnTo>
                  <a:lnTo>
                    <a:pt x="53" y="109"/>
                  </a:lnTo>
                  <a:lnTo>
                    <a:pt x="60" y="124"/>
                  </a:lnTo>
                  <a:lnTo>
                    <a:pt x="66" y="139"/>
                  </a:lnTo>
                  <a:lnTo>
                    <a:pt x="70" y="157"/>
                  </a:lnTo>
                  <a:lnTo>
                    <a:pt x="74" y="175"/>
                  </a:lnTo>
                  <a:lnTo>
                    <a:pt x="75" y="194"/>
                  </a:lnTo>
                  <a:lnTo>
                    <a:pt x="75" y="213"/>
                  </a:lnTo>
                  <a:lnTo>
                    <a:pt x="73" y="234"/>
                  </a:lnTo>
                  <a:lnTo>
                    <a:pt x="68" y="253"/>
                  </a:lnTo>
                  <a:lnTo>
                    <a:pt x="61" y="274"/>
                  </a:lnTo>
                  <a:lnTo>
                    <a:pt x="52" y="294"/>
                  </a:lnTo>
                  <a:lnTo>
                    <a:pt x="41" y="312"/>
                  </a:lnTo>
                  <a:lnTo>
                    <a:pt x="41" y="310"/>
                  </a:lnTo>
                  <a:lnTo>
                    <a:pt x="39" y="302"/>
                  </a:lnTo>
                  <a:lnTo>
                    <a:pt x="36" y="289"/>
                  </a:lnTo>
                  <a:lnTo>
                    <a:pt x="27" y="271"/>
                  </a:lnTo>
                  <a:lnTo>
                    <a:pt x="15" y="248"/>
                  </a:lnTo>
                  <a:lnTo>
                    <a:pt x="6" y="221"/>
                  </a:lnTo>
                  <a:lnTo>
                    <a:pt x="0" y="189"/>
                  </a:lnTo>
                  <a:lnTo>
                    <a:pt x="0" y="147"/>
                  </a:lnTo>
                  <a:lnTo>
                    <a:pt x="4" y="100"/>
                  </a:lnTo>
                  <a:lnTo>
                    <a:pt x="7" y="54"/>
                  </a:lnTo>
                  <a:lnTo>
                    <a:pt x="13" y="17"/>
                  </a:lnTo>
                  <a:lnTo>
                    <a:pt x="23"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364"/>
            <p:cNvSpPr>
              <a:spLocks/>
            </p:cNvSpPr>
            <p:nvPr/>
          </p:nvSpPr>
          <p:spPr bwMode="auto">
            <a:xfrm>
              <a:off x="4692650" y="5199063"/>
              <a:ext cx="44450" cy="158750"/>
            </a:xfrm>
            <a:custGeom>
              <a:avLst/>
              <a:gdLst>
                <a:gd name="T0" fmla="*/ 35 w 55"/>
                <a:gd name="T1" fmla="*/ 200 h 200"/>
                <a:gd name="T2" fmla="*/ 38 w 55"/>
                <a:gd name="T3" fmla="*/ 196 h 200"/>
                <a:gd name="T4" fmla="*/ 42 w 55"/>
                <a:gd name="T5" fmla="*/ 183 h 200"/>
                <a:gd name="T6" fmla="*/ 49 w 55"/>
                <a:gd name="T7" fmla="*/ 163 h 200"/>
                <a:gd name="T8" fmla="*/ 54 w 55"/>
                <a:gd name="T9" fmla="*/ 137 h 200"/>
                <a:gd name="T10" fmla="*/ 55 w 55"/>
                <a:gd name="T11" fmla="*/ 107 h 200"/>
                <a:gd name="T12" fmla="*/ 50 w 55"/>
                <a:gd name="T13" fmla="*/ 72 h 200"/>
                <a:gd name="T14" fmla="*/ 39 w 55"/>
                <a:gd name="T15" fmla="*/ 37 h 200"/>
                <a:gd name="T16" fmla="*/ 17 w 55"/>
                <a:gd name="T17" fmla="*/ 0 h 200"/>
                <a:gd name="T18" fmla="*/ 15 w 55"/>
                <a:gd name="T19" fmla="*/ 3 h 200"/>
                <a:gd name="T20" fmla="*/ 10 w 55"/>
                <a:gd name="T21" fmla="*/ 12 h 200"/>
                <a:gd name="T22" fmla="*/ 6 w 55"/>
                <a:gd name="T23" fmla="*/ 29 h 200"/>
                <a:gd name="T24" fmla="*/ 1 w 55"/>
                <a:gd name="T25" fmla="*/ 52 h 200"/>
                <a:gd name="T26" fmla="*/ 0 w 55"/>
                <a:gd name="T27" fmla="*/ 79 h 200"/>
                <a:gd name="T28" fmla="*/ 4 w 55"/>
                <a:gd name="T29" fmla="*/ 114 h 200"/>
                <a:gd name="T30" fmla="*/ 16 w 55"/>
                <a:gd name="T31" fmla="*/ 154 h 200"/>
                <a:gd name="T32" fmla="*/ 35 w 55"/>
                <a:gd name="T3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200">
                  <a:moveTo>
                    <a:pt x="35" y="200"/>
                  </a:moveTo>
                  <a:lnTo>
                    <a:pt x="38" y="196"/>
                  </a:lnTo>
                  <a:lnTo>
                    <a:pt x="42" y="183"/>
                  </a:lnTo>
                  <a:lnTo>
                    <a:pt x="49" y="163"/>
                  </a:lnTo>
                  <a:lnTo>
                    <a:pt x="54" y="137"/>
                  </a:lnTo>
                  <a:lnTo>
                    <a:pt x="55" y="107"/>
                  </a:lnTo>
                  <a:lnTo>
                    <a:pt x="50" y="72"/>
                  </a:lnTo>
                  <a:lnTo>
                    <a:pt x="39" y="37"/>
                  </a:lnTo>
                  <a:lnTo>
                    <a:pt x="17" y="0"/>
                  </a:lnTo>
                  <a:lnTo>
                    <a:pt x="15" y="3"/>
                  </a:lnTo>
                  <a:lnTo>
                    <a:pt x="10" y="12"/>
                  </a:lnTo>
                  <a:lnTo>
                    <a:pt x="6" y="29"/>
                  </a:lnTo>
                  <a:lnTo>
                    <a:pt x="1" y="52"/>
                  </a:lnTo>
                  <a:lnTo>
                    <a:pt x="0" y="79"/>
                  </a:lnTo>
                  <a:lnTo>
                    <a:pt x="4" y="114"/>
                  </a:lnTo>
                  <a:lnTo>
                    <a:pt x="16" y="154"/>
                  </a:lnTo>
                  <a:lnTo>
                    <a:pt x="35" y="200"/>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365"/>
            <p:cNvSpPr>
              <a:spLocks/>
            </p:cNvSpPr>
            <p:nvPr/>
          </p:nvSpPr>
          <p:spPr bwMode="auto">
            <a:xfrm>
              <a:off x="4699000" y="5275263"/>
              <a:ext cx="163513" cy="128587"/>
            </a:xfrm>
            <a:custGeom>
              <a:avLst/>
              <a:gdLst>
                <a:gd name="T0" fmla="*/ 0 w 206"/>
                <a:gd name="T1" fmla="*/ 147 h 161"/>
                <a:gd name="T2" fmla="*/ 3 w 206"/>
                <a:gd name="T3" fmla="*/ 149 h 161"/>
                <a:gd name="T4" fmla="*/ 12 w 206"/>
                <a:gd name="T5" fmla="*/ 154 h 161"/>
                <a:gd name="T6" fmla="*/ 27 w 206"/>
                <a:gd name="T7" fmla="*/ 159 h 161"/>
                <a:gd name="T8" fmla="*/ 47 w 206"/>
                <a:gd name="T9" fmla="*/ 161 h 161"/>
                <a:gd name="T10" fmla="*/ 69 w 206"/>
                <a:gd name="T11" fmla="*/ 160 h 161"/>
                <a:gd name="T12" fmla="*/ 93 w 206"/>
                <a:gd name="T13" fmla="*/ 152 h 161"/>
                <a:gd name="T14" fmla="*/ 119 w 206"/>
                <a:gd name="T15" fmla="*/ 136 h 161"/>
                <a:gd name="T16" fmla="*/ 145 w 206"/>
                <a:gd name="T17" fmla="*/ 108 h 161"/>
                <a:gd name="T18" fmla="*/ 164 w 206"/>
                <a:gd name="T19" fmla="*/ 81 h 161"/>
                <a:gd name="T20" fmla="*/ 178 w 206"/>
                <a:gd name="T21" fmla="*/ 58 h 161"/>
                <a:gd name="T22" fmla="*/ 189 w 206"/>
                <a:gd name="T23" fmla="*/ 40 h 161"/>
                <a:gd name="T24" fmla="*/ 196 w 206"/>
                <a:gd name="T25" fmla="*/ 25 h 161"/>
                <a:gd name="T26" fmla="*/ 201 w 206"/>
                <a:gd name="T27" fmla="*/ 13 h 161"/>
                <a:gd name="T28" fmla="*/ 204 w 206"/>
                <a:gd name="T29" fmla="*/ 5 h 161"/>
                <a:gd name="T30" fmla="*/ 206 w 206"/>
                <a:gd name="T31" fmla="*/ 1 h 161"/>
                <a:gd name="T32" fmla="*/ 206 w 206"/>
                <a:gd name="T33" fmla="*/ 0 h 161"/>
                <a:gd name="T34" fmla="*/ 203 w 206"/>
                <a:gd name="T35" fmla="*/ 1 h 161"/>
                <a:gd name="T36" fmla="*/ 198 w 206"/>
                <a:gd name="T37" fmla="*/ 2 h 161"/>
                <a:gd name="T38" fmla="*/ 188 w 206"/>
                <a:gd name="T39" fmla="*/ 5 h 161"/>
                <a:gd name="T40" fmla="*/ 176 w 206"/>
                <a:gd name="T41" fmla="*/ 9 h 161"/>
                <a:gd name="T42" fmla="*/ 161 w 206"/>
                <a:gd name="T43" fmla="*/ 13 h 161"/>
                <a:gd name="T44" fmla="*/ 143 w 206"/>
                <a:gd name="T45" fmla="*/ 18 h 161"/>
                <a:gd name="T46" fmla="*/ 124 w 206"/>
                <a:gd name="T47" fmla="*/ 23 h 161"/>
                <a:gd name="T48" fmla="*/ 103 w 206"/>
                <a:gd name="T49" fmla="*/ 27 h 161"/>
                <a:gd name="T50" fmla="*/ 83 w 206"/>
                <a:gd name="T51" fmla="*/ 34 h 161"/>
                <a:gd name="T52" fmla="*/ 65 w 206"/>
                <a:gd name="T53" fmla="*/ 44 h 161"/>
                <a:gd name="T54" fmla="*/ 49 w 206"/>
                <a:gd name="T55" fmla="*/ 57 h 161"/>
                <a:gd name="T56" fmla="*/ 35 w 206"/>
                <a:gd name="T57" fmla="*/ 73 h 161"/>
                <a:gd name="T58" fmla="*/ 24 w 206"/>
                <a:gd name="T59" fmla="*/ 91 h 161"/>
                <a:gd name="T60" fmla="*/ 14 w 206"/>
                <a:gd name="T61" fmla="*/ 109 h 161"/>
                <a:gd name="T62" fmla="*/ 5 w 206"/>
                <a:gd name="T63" fmla="*/ 127 h 161"/>
                <a:gd name="T64" fmla="*/ 0 w 206"/>
                <a:gd name="T65" fmla="*/ 14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6" h="161">
                  <a:moveTo>
                    <a:pt x="0" y="147"/>
                  </a:moveTo>
                  <a:lnTo>
                    <a:pt x="3" y="149"/>
                  </a:lnTo>
                  <a:lnTo>
                    <a:pt x="12" y="154"/>
                  </a:lnTo>
                  <a:lnTo>
                    <a:pt x="27" y="159"/>
                  </a:lnTo>
                  <a:lnTo>
                    <a:pt x="47" y="161"/>
                  </a:lnTo>
                  <a:lnTo>
                    <a:pt x="69" y="160"/>
                  </a:lnTo>
                  <a:lnTo>
                    <a:pt x="93" y="152"/>
                  </a:lnTo>
                  <a:lnTo>
                    <a:pt x="119" y="136"/>
                  </a:lnTo>
                  <a:lnTo>
                    <a:pt x="145" y="108"/>
                  </a:lnTo>
                  <a:lnTo>
                    <a:pt x="164" y="81"/>
                  </a:lnTo>
                  <a:lnTo>
                    <a:pt x="178" y="58"/>
                  </a:lnTo>
                  <a:lnTo>
                    <a:pt x="189" y="40"/>
                  </a:lnTo>
                  <a:lnTo>
                    <a:pt x="196" y="25"/>
                  </a:lnTo>
                  <a:lnTo>
                    <a:pt x="201" y="13"/>
                  </a:lnTo>
                  <a:lnTo>
                    <a:pt x="204" y="5"/>
                  </a:lnTo>
                  <a:lnTo>
                    <a:pt x="206" y="1"/>
                  </a:lnTo>
                  <a:lnTo>
                    <a:pt x="206" y="0"/>
                  </a:lnTo>
                  <a:lnTo>
                    <a:pt x="203" y="1"/>
                  </a:lnTo>
                  <a:lnTo>
                    <a:pt x="198" y="2"/>
                  </a:lnTo>
                  <a:lnTo>
                    <a:pt x="188" y="5"/>
                  </a:lnTo>
                  <a:lnTo>
                    <a:pt x="176" y="9"/>
                  </a:lnTo>
                  <a:lnTo>
                    <a:pt x="161" y="13"/>
                  </a:lnTo>
                  <a:lnTo>
                    <a:pt x="143" y="18"/>
                  </a:lnTo>
                  <a:lnTo>
                    <a:pt x="124" y="23"/>
                  </a:lnTo>
                  <a:lnTo>
                    <a:pt x="103" y="27"/>
                  </a:lnTo>
                  <a:lnTo>
                    <a:pt x="83" y="34"/>
                  </a:lnTo>
                  <a:lnTo>
                    <a:pt x="65" y="44"/>
                  </a:lnTo>
                  <a:lnTo>
                    <a:pt x="49" y="57"/>
                  </a:lnTo>
                  <a:lnTo>
                    <a:pt x="35" y="73"/>
                  </a:lnTo>
                  <a:lnTo>
                    <a:pt x="24" y="91"/>
                  </a:lnTo>
                  <a:lnTo>
                    <a:pt x="14" y="109"/>
                  </a:lnTo>
                  <a:lnTo>
                    <a:pt x="5" y="127"/>
                  </a:lnTo>
                  <a:lnTo>
                    <a:pt x="0" y="147"/>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366"/>
            <p:cNvSpPr>
              <a:spLocks/>
            </p:cNvSpPr>
            <p:nvPr/>
          </p:nvSpPr>
          <p:spPr bwMode="auto">
            <a:xfrm>
              <a:off x="4729163" y="5311775"/>
              <a:ext cx="107950" cy="79375"/>
            </a:xfrm>
            <a:custGeom>
              <a:avLst/>
              <a:gdLst>
                <a:gd name="T0" fmla="*/ 115 w 134"/>
                <a:gd name="T1" fmla="*/ 18 h 101"/>
                <a:gd name="T2" fmla="*/ 113 w 134"/>
                <a:gd name="T3" fmla="*/ 21 h 101"/>
                <a:gd name="T4" fmla="*/ 106 w 134"/>
                <a:gd name="T5" fmla="*/ 30 h 101"/>
                <a:gd name="T6" fmla="*/ 94 w 134"/>
                <a:gd name="T7" fmla="*/ 42 h 101"/>
                <a:gd name="T8" fmla="*/ 79 w 134"/>
                <a:gd name="T9" fmla="*/ 57 h 101"/>
                <a:gd name="T10" fmla="*/ 62 w 134"/>
                <a:gd name="T11" fmla="*/ 72 h 101"/>
                <a:gd name="T12" fmla="*/ 42 w 134"/>
                <a:gd name="T13" fmla="*/ 86 h 101"/>
                <a:gd name="T14" fmla="*/ 22 w 134"/>
                <a:gd name="T15" fmla="*/ 95 h 101"/>
                <a:gd name="T16" fmla="*/ 0 w 134"/>
                <a:gd name="T17" fmla="*/ 101 h 101"/>
                <a:gd name="T18" fmla="*/ 3 w 134"/>
                <a:gd name="T19" fmla="*/ 101 h 101"/>
                <a:gd name="T20" fmla="*/ 12 w 134"/>
                <a:gd name="T21" fmla="*/ 101 h 101"/>
                <a:gd name="T22" fmla="*/ 26 w 134"/>
                <a:gd name="T23" fmla="*/ 98 h 101"/>
                <a:gd name="T24" fmla="*/ 45 w 134"/>
                <a:gd name="T25" fmla="*/ 93 h 101"/>
                <a:gd name="T26" fmla="*/ 65 w 134"/>
                <a:gd name="T27" fmla="*/ 81 h 101"/>
                <a:gd name="T28" fmla="*/ 88 w 134"/>
                <a:gd name="T29" fmla="*/ 64 h 101"/>
                <a:gd name="T30" fmla="*/ 111 w 134"/>
                <a:gd name="T31" fmla="*/ 37 h 101"/>
                <a:gd name="T32" fmla="*/ 134 w 134"/>
                <a:gd name="T33" fmla="*/ 0 h 101"/>
                <a:gd name="T34" fmla="*/ 115 w 134"/>
                <a:gd name="T35"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01">
                  <a:moveTo>
                    <a:pt x="115" y="18"/>
                  </a:moveTo>
                  <a:lnTo>
                    <a:pt x="113" y="21"/>
                  </a:lnTo>
                  <a:lnTo>
                    <a:pt x="106" y="30"/>
                  </a:lnTo>
                  <a:lnTo>
                    <a:pt x="94" y="42"/>
                  </a:lnTo>
                  <a:lnTo>
                    <a:pt x="79" y="57"/>
                  </a:lnTo>
                  <a:lnTo>
                    <a:pt x="62" y="72"/>
                  </a:lnTo>
                  <a:lnTo>
                    <a:pt x="42" y="86"/>
                  </a:lnTo>
                  <a:lnTo>
                    <a:pt x="22" y="95"/>
                  </a:lnTo>
                  <a:lnTo>
                    <a:pt x="0" y="101"/>
                  </a:lnTo>
                  <a:lnTo>
                    <a:pt x="3" y="101"/>
                  </a:lnTo>
                  <a:lnTo>
                    <a:pt x="12" y="101"/>
                  </a:lnTo>
                  <a:lnTo>
                    <a:pt x="26" y="98"/>
                  </a:lnTo>
                  <a:lnTo>
                    <a:pt x="45" y="93"/>
                  </a:lnTo>
                  <a:lnTo>
                    <a:pt x="65" y="81"/>
                  </a:lnTo>
                  <a:lnTo>
                    <a:pt x="88" y="64"/>
                  </a:lnTo>
                  <a:lnTo>
                    <a:pt x="111" y="37"/>
                  </a:lnTo>
                  <a:lnTo>
                    <a:pt x="134" y="0"/>
                  </a:lnTo>
                  <a:lnTo>
                    <a:pt x="115" y="18"/>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367"/>
            <p:cNvSpPr>
              <a:spLocks/>
            </p:cNvSpPr>
            <p:nvPr/>
          </p:nvSpPr>
          <p:spPr bwMode="auto">
            <a:xfrm>
              <a:off x="4699000" y="5253038"/>
              <a:ext cx="185738" cy="139700"/>
            </a:xfrm>
            <a:custGeom>
              <a:avLst/>
              <a:gdLst>
                <a:gd name="T0" fmla="*/ 233 w 233"/>
                <a:gd name="T1" fmla="*/ 0 h 175"/>
                <a:gd name="T2" fmla="*/ 233 w 233"/>
                <a:gd name="T3" fmla="*/ 2 h 175"/>
                <a:gd name="T4" fmla="*/ 230 w 233"/>
                <a:gd name="T5" fmla="*/ 10 h 175"/>
                <a:gd name="T6" fmla="*/ 221 w 233"/>
                <a:gd name="T7" fmla="*/ 18 h 175"/>
                <a:gd name="T8" fmla="*/ 202 w 233"/>
                <a:gd name="T9" fmla="*/ 28 h 175"/>
                <a:gd name="T10" fmla="*/ 191 w 233"/>
                <a:gd name="T11" fmla="*/ 31 h 175"/>
                <a:gd name="T12" fmla="*/ 178 w 233"/>
                <a:gd name="T13" fmla="*/ 33 h 175"/>
                <a:gd name="T14" fmla="*/ 164 w 233"/>
                <a:gd name="T15" fmla="*/ 36 h 175"/>
                <a:gd name="T16" fmla="*/ 150 w 233"/>
                <a:gd name="T17" fmla="*/ 37 h 175"/>
                <a:gd name="T18" fmla="*/ 137 w 233"/>
                <a:gd name="T19" fmla="*/ 40 h 175"/>
                <a:gd name="T20" fmla="*/ 122 w 233"/>
                <a:gd name="T21" fmla="*/ 43 h 175"/>
                <a:gd name="T22" fmla="*/ 107 w 233"/>
                <a:gd name="T23" fmla="*/ 47 h 175"/>
                <a:gd name="T24" fmla="*/ 92 w 233"/>
                <a:gd name="T25" fmla="*/ 54 h 175"/>
                <a:gd name="T26" fmla="*/ 77 w 233"/>
                <a:gd name="T27" fmla="*/ 62 h 175"/>
                <a:gd name="T28" fmla="*/ 62 w 233"/>
                <a:gd name="T29" fmla="*/ 72 h 175"/>
                <a:gd name="T30" fmla="*/ 48 w 233"/>
                <a:gd name="T31" fmla="*/ 85 h 175"/>
                <a:gd name="T32" fmla="*/ 35 w 233"/>
                <a:gd name="T33" fmla="*/ 99 h 175"/>
                <a:gd name="T34" fmla="*/ 24 w 233"/>
                <a:gd name="T35" fmla="*/ 115 h 175"/>
                <a:gd name="T36" fmla="*/ 15 w 233"/>
                <a:gd name="T37" fmla="*/ 134 h 175"/>
                <a:gd name="T38" fmla="*/ 5 w 233"/>
                <a:gd name="T39" fmla="*/ 153 h 175"/>
                <a:gd name="T40" fmla="*/ 0 w 233"/>
                <a:gd name="T41" fmla="*/ 175 h 175"/>
                <a:gd name="T42" fmla="*/ 0 w 233"/>
                <a:gd name="T43" fmla="*/ 175 h 175"/>
                <a:gd name="T44" fmla="*/ 2 w 233"/>
                <a:gd name="T45" fmla="*/ 174 h 175"/>
                <a:gd name="T46" fmla="*/ 4 w 233"/>
                <a:gd name="T47" fmla="*/ 172 h 175"/>
                <a:gd name="T48" fmla="*/ 8 w 233"/>
                <a:gd name="T49" fmla="*/ 169 h 175"/>
                <a:gd name="T50" fmla="*/ 12 w 233"/>
                <a:gd name="T51" fmla="*/ 168 h 175"/>
                <a:gd name="T52" fmla="*/ 19 w 233"/>
                <a:gd name="T53" fmla="*/ 166 h 175"/>
                <a:gd name="T54" fmla="*/ 27 w 233"/>
                <a:gd name="T55" fmla="*/ 164 h 175"/>
                <a:gd name="T56" fmla="*/ 38 w 233"/>
                <a:gd name="T57" fmla="*/ 161 h 175"/>
                <a:gd name="T58" fmla="*/ 49 w 233"/>
                <a:gd name="T59" fmla="*/ 159 h 175"/>
                <a:gd name="T60" fmla="*/ 61 w 233"/>
                <a:gd name="T61" fmla="*/ 158 h 175"/>
                <a:gd name="T62" fmla="*/ 73 w 233"/>
                <a:gd name="T63" fmla="*/ 154 h 175"/>
                <a:gd name="T64" fmla="*/ 86 w 233"/>
                <a:gd name="T65" fmla="*/ 150 h 175"/>
                <a:gd name="T66" fmla="*/ 99 w 233"/>
                <a:gd name="T67" fmla="*/ 144 h 175"/>
                <a:gd name="T68" fmla="*/ 112 w 233"/>
                <a:gd name="T69" fmla="*/ 136 h 175"/>
                <a:gd name="T70" fmla="*/ 126 w 233"/>
                <a:gd name="T71" fmla="*/ 124 h 175"/>
                <a:gd name="T72" fmla="*/ 141 w 233"/>
                <a:gd name="T73" fmla="*/ 111 h 175"/>
                <a:gd name="T74" fmla="*/ 157 w 233"/>
                <a:gd name="T75" fmla="*/ 94 h 175"/>
                <a:gd name="T76" fmla="*/ 173 w 233"/>
                <a:gd name="T77" fmla="*/ 78 h 175"/>
                <a:gd name="T78" fmla="*/ 189 w 233"/>
                <a:gd name="T79" fmla="*/ 62 h 175"/>
                <a:gd name="T80" fmla="*/ 204 w 233"/>
                <a:gd name="T81" fmla="*/ 46 h 175"/>
                <a:gd name="T82" fmla="*/ 217 w 233"/>
                <a:gd name="T83" fmla="*/ 32 h 175"/>
                <a:gd name="T84" fmla="*/ 226 w 233"/>
                <a:gd name="T85" fmla="*/ 19 h 175"/>
                <a:gd name="T86" fmla="*/ 232 w 233"/>
                <a:gd name="T87" fmla="*/ 8 h 175"/>
                <a:gd name="T88" fmla="*/ 233 w 233"/>
                <a:gd name="T8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3" h="175">
                  <a:moveTo>
                    <a:pt x="233" y="0"/>
                  </a:moveTo>
                  <a:lnTo>
                    <a:pt x="233" y="2"/>
                  </a:lnTo>
                  <a:lnTo>
                    <a:pt x="230" y="10"/>
                  </a:lnTo>
                  <a:lnTo>
                    <a:pt x="221" y="18"/>
                  </a:lnTo>
                  <a:lnTo>
                    <a:pt x="202" y="28"/>
                  </a:lnTo>
                  <a:lnTo>
                    <a:pt x="191" y="31"/>
                  </a:lnTo>
                  <a:lnTo>
                    <a:pt x="178" y="33"/>
                  </a:lnTo>
                  <a:lnTo>
                    <a:pt x="164" y="36"/>
                  </a:lnTo>
                  <a:lnTo>
                    <a:pt x="150" y="37"/>
                  </a:lnTo>
                  <a:lnTo>
                    <a:pt x="137" y="40"/>
                  </a:lnTo>
                  <a:lnTo>
                    <a:pt x="122" y="43"/>
                  </a:lnTo>
                  <a:lnTo>
                    <a:pt x="107" y="47"/>
                  </a:lnTo>
                  <a:lnTo>
                    <a:pt x="92" y="54"/>
                  </a:lnTo>
                  <a:lnTo>
                    <a:pt x="77" y="62"/>
                  </a:lnTo>
                  <a:lnTo>
                    <a:pt x="62" y="72"/>
                  </a:lnTo>
                  <a:lnTo>
                    <a:pt x="48" y="85"/>
                  </a:lnTo>
                  <a:lnTo>
                    <a:pt x="35" y="99"/>
                  </a:lnTo>
                  <a:lnTo>
                    <a:pt x="24" y="115"/>
                  </a:lnTo>
                  <a:lnTo>
                    <a:pt x="15" y="134"/>
                  </a:lnTo>
                  <a:lnTo>
                    <a:pt x="5" y="153"/>
                  </a:lnTo>
                  <a:lnTo>
                    <a:pt x="0" y="175"/>
                  </a:lnTo>
                  <a:lnTo>
                    <a:pt x="0" y="175"/>
                  </a:lnTo>
                  <a:lnTo>
                    <a:pt x="2" y="174"/>
                  </a:lnTo>
                  <a:lnTo>
                    <a:pt x="4" y="172"/>
                  </a:lnTo>
                  <a:lnTo>
                    <a:pt x="8" y="169"/>
                  </a:lnTo>
                  <a:lnTo>
                    <a:pt x="12" y="168"/>
                  </a:lnTo>
                  <a:lnTo>
                    <a:pt x="19" y="166"/>
                  </a:lnTo>
                  <a:lnTo>
                    <a:pt x="27" y="164"/>
                  </a:lnTo>
                  <a:lnTo>
                    <a:pt x="38" y="161"/>
                  </a:lnTo>
                  <a:lnTo>
                    <a:pt x="49" y="159"/>
                  </a:lnTo>
                  <a:lnTo>
                    <a:pt x="61" y="158"/>
                  </a:lnTo>
                  <a:lnTo>
                    <a:pt x="73" y="154"/>
                  </a:lnTo>
                  <a:lnTo>
                    <a:pt x="86" y="150"/>
                  </a:lnTo>
                  <a:lnTo>
                    <a:pt x="99" y="144"/>
                  </a:lnTo>
                  <a:lnTo>
                    <a:pt x="112" y="136"/>
                  </a:lnTo>
                  <a:lnTo>
                    <a:pt x="126" y="124"/>
                  </a:lnTo>
                  <a:lnTo>
                    <a:pt x="141" y="111"/>
                  </a:lnTo>
                  <a:lnTo>
                    <a:pt x="157" y="94"/>
                  </a:lnTo>
                  <a:lnTo>
                    <a:pt x="173" y="78"/>
                  </a:lnTo>
                  <a:lnTo>
                    <a:pt x="189" y="62"/>
                  </a:lnTo>
                  <a:lnTo>
                    <a:pt x="204" y="46"/>
                  </a:lnTo>
                  <a:lnTo>
                    <a:pt x="217" y="32"/>
                  </a:lnTo>
                  <a:lnTo>
                    <a:pt x="226" y="19"/>
                  </a:lnTo>
                  <a:lnTo>
                    <a:pt x="232" y="8"/>
                  </a:lnTo>
                  <a:lnTo>
                    <a:pt x="233"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368"/>
            <p:cNvSpPr>
              <a:spLocks/>
            </p:cNvSpPr>
            <p:nvPr/>
          </p:nvSpPr>
          <p:spPr bwMode="auto">
            <a:xfrm>
              <a:off x="4708525" y="5283200"/>
              <a:ext cx="122238" cy="84137"/>
            </a:xfrm>
            <a:custGeom>
              <a:avLst/>
              <a:gdLst>
                <a:gd name="T0" fmla="*/ 0 w 155"/>
                <a:gd name="T1" fmla="*/ 106 h 106"/>
                <a:gd name="T2" fmla="*/ 3 w 155"/>
                <a:gd name="T3" fmla="*/ 101 h 106"/>
                <a:gd name="T4" fmla="*/ 8 w 155"/>
                <a:gd name="T5" fmla="*/ 89 h 106"/>
                <a:gd name="T6" fmla="*/ 19 w 155"/>
                <a:gd name="T7" fmla="*/ 71 h 106"/>
                <a:gd name="T8" fmla="*/ 35 w 155"/>
                <a:gd name="T9" fmla="*/ 51 h 106"/>
                <a:gd name="T10" fmla="*/ 55 w 155"/>
                <a:gd name="T11" fmla="*/ 31 h 106"/>
                <a:gd name="T12" fmla="*/ 82 w 155"/>
                <a:gd name="T13" fmla="*/ 15 h 106"/>
                <a:gd name="T14" fmla="*/ 115 w 155"/>
                <a:gd name="T15" fmla="*/ 3 h 106"/>
                <a:gd name="T16" fmla="*/ 155 w 155"/>
                <a:gd name="T17" fmla="*/ 0 h 106"/>
                <a:gd name="T18" fmla="*/ 154 w 155"/>
                <a:gd name="T19" fmla="*/ 3 h 106"/>
                <a:gd name="T20" fmla="*/ 150 w 155"/>
                <a:gd name="T21" fmla="*/ 14 h 106"/>
                <a:gd name="T22" fmla="*/ 142 w 155"/>
                <a:gd name="T23" fmla="*/ 28 h 106"/>
                <a:gd name="T24" fmla="*/ 128 w 155"/>
                <a:gd name="T25" fmla="*/ 45 h 106"/>
                <a:gd name="T26" fmla="*/ 108 w 155"/>
                <a:gd name="T27" fmla="*/ 63 h 106"/>
                <a:gd name="T28" fmla="*/ 81 w 155"/>
                <a:gd name="T29" fmla="*/ 81 h 106"/>
                <a:gd name="T30" fmla="*/ 45 w 155"/>
                <a:gd name="T31" fmla="*/ 96 h 106"/>
                <a:gd name="T32" fmla="*/ 0 w 155"/>
                <a:gd name="T3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06">
                  <a:moveTo>
                    <a:pt x="0" y="106"/>
                  </a:moveTo>
                  <a:lnTo>
                    <a:pt x="3" y="101"/>
                  </a:lnTo>
                  <a:lnTo>
                    <a:pt x="8" y="89"/>
                  </a:lnTo>
                  <a:lnTo>
                    <a:pt x="19" y="71"/>
                  </a:lnTo>
                  <a:lnTo>
                    <a:pt x="35" y="51"/>
                  </a:lnTo>
                  <a:lnTo>
                    <a:pt x="55" y="31"/>
                  </a:lnTo>
                  <a:lnTo>
                    <a:pt x="82" y="15"/>
                  </a:lnTo>
                  <a:lnTo>
                    <a:pt x="115" y="3"/>
                  </a:lnTo>
                  <a:lnTo>
                    <a:pt x="155" y="0"/>
                  </a:lnTo>
                  <a:lnTo>
                    <a:pt x="154" y="3"/>
                  </a:lnTo>
                  <a:lnTo>
                    <a:pt x="150" y="14"/>
                  </a:lnTo>
                  <a:lnTo>
                    <a:pt x="142" y="28"/>
                  </a:lnTo>
                  <a:lnTo>
                    <a:pt x="128" y="45"/>
                  </a:lnTo>
                  <a:lnTo>
                    <a:pt x="108" y="63"/>
                  </a:lnTo>
                  <a:lnTo>
                    <a:pt x="81" y="81"/>
                  </a:lnTo>
                  <a:lnTo>
                    <a:pt x="45" y="96"/>
                  </a:lnTo>
                  <a:lnTo>
                    <a:pt x="0" y="106"/>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369"/>
            <p:cNvSpPr>
              <a:spLocks/>
            </p:cNvSpPr>
            <p:nvPr/>
          </p:nvSpPr>
          <p:spPr bwMode="auto">
            <a:xfrm>
              <a:off x="4651375" y="5370513"/>
              <a:ext cx="163513" cy="127000"/>
            </a:xfrm>
            <a:custGeom>
              <a:avLst/>
              <a:gdLst>
                <a:gd name="T0" fmla="*/ 0 w 206"/>
                <a:gd name="T1" fmla="*/ 148 h 162"/>
                <a:gd name="T2" fmla="*/ 3 w 206"/>
                <a:gd name="T3" fmla="*/ 150 h 162"/>
                <a:gd name="T4" fmla="*/ 14 w 206"/>
                <a:gd name="T5" fmla="*/ 155 h 162"/>
                <a:gd name="T6" fmla="*/ 29 w 206"/>
                <a:gd name="T7" fmla="*/ 159 h 162"/>
                <a:gd name="T8" fmla="*/ 47 w 206"/>
                <a:gd name="T9" fmla="*/ 162 h 162"/>
                <a:gd name="T10" fmla="*/ 70 w 206"/>
                <a:gd name="T11" fmla="*/ 161 h 162"/>
                <a:gd name="T12" fmla="*/ 94 w 206"/>
                <a:gd name="T13" fmla="*/ 154 h 162"/>
                <a:gd name="T14" fmla="*/ 120 w 206"/>
                <a:gd name="T15" fmla="*/ 137 h 162"/>
                <a:gd name="T16" fmla="*/ 145 w 206"/>
                <a:gd name="T17" fmla="*/ 110 h 162"/>
                <a:gd name="T18" fmla="*/ 164 w 206"/>
                <a:gd name="T19" fmla="*/ 82 h 162"/>
                <a:gd name="T20" fmla="*/ 179 w 206"/>
                <a:gd name="T21" fmla="*/ 59 h 162"/>
                <a:gd name="T22" fmla="*/ 190 w 206"/>
                <a:gd name="T23" fmla="*/ 41 h 162"/>
                <a:gd name="T24" fmla="*/ 198 w 206"/>
                <a:gd name="T25" fmla="*/ 26 h 162"/>
                <a:gd name="T26" fmla="*/ 202 w 206"/>
                <a:gd name="T27" fmla="*/ 14 h 162"/>
                <a:gd name="T28" fmla="*/ 205 w 206"/>
                <a:gd name="T29" fmla="*/ 6 h 162"/>
                <a:gd name="T30" fmla="*/ 206 w 206"/>
                <a:gd name="T31" fmla="*/ 1 h 162"/>
                <a:gd name="T32" fmla="*/ 206 w 206"/>
                <a:gd name="T33" fmla="*/ 0 h 162"/>
                <a:gd name="T34" fmla="*/ 203 w 206"/>
                <a:gd name="T35" fmla="*/ 1 h 162"/>
                <a:gd name="T36" fmla="*/ 198 w 206"/>
                <a:gd name="T37" fmla="*/ 3 h 162"/>
                <a:gd name="T38" fmla="*/ 189 w 206"/>
                <a:gd name="T39" fmla="*/ 6 h 162"/>
                <a:gd name="T40" fmla="*/ 176 w 206"/>
                <a:gd name="T41" fmla="*/ 9 h 162"/>
                <a:gd name="T42" fmla="*/ 161 w 206"/>
                <a:gd name="T43" fmla="*/ 14 h 162"/>
                <a:gd name="T44" fmla="*/ 144 w 206"/>
                <a:gd name="T45" fmla="*/ 19 h 162"/>
                <a:gd name="T46" fmla="*/ 124 w 206"/>
                <a:gd name="T47" fmla="*/ 23 h 162"/>
                <a:gd name="T48" fmla="*/ 103 w 206"/>
                <a:gd name="T49" fmla="*/ 28 h 162"/>
                <a:gd name="T50" fmla="*/ 84 w 206"/>
                <a:gd name="T51" fmla="*/ 35 h 162"/>
                <a:gd name="T52" fmla="*/ 65 w 206"/>
                <a:gd name="T53" fmla="*/ 45 h 162"/>
                <a:gd name="T54" fmla="*/ 49 w 206"/>
                <a:gd name="T55" fmla="*/ 58 h 162"/>
                <a:gd name="T56" fmla="*/ 37 w 206"/>
                <a:gd name="T57" fmla="*/ 74 h 162"/>
                <a:gd name="T58" fmla="*/ 24 w 206"/>
                <a:gd name="T59" fmla="*/ 91 h 162"/>
                <a:gd name="T60" fmla="*/ 15 w 206"/>
                <a:gd name="T61" fmla="*/ 110 h 162"/>
                <a:gd name="T62" fmla="*/ 7 w 206"/>
                <a:gd name="T63" fmla="*/ 128 h 162"/>
                <a:gd name="T64" fmla="*/ 0 w 206"/>
                <a:gd name="T65" fmla="*/ 14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6" h="162">
                  <a:moveTo>
                    <a:pt x="0" y="148"/>
                  </a:moveTo>
                  <a:lnTo>
                    <a:pt x="3" y="150"/>
                  </a:lnTo>
                  <a:lnTo>
                    <a:pt x="14" y="155"/>
                  </a:lnTo>
                  <a:lnTo>
                    <a:pt x="29" y="159"/>
                  </a:lnTo>
                  <a:lnTo>
                    <a:pt x="47" y="162"/>
                  </a:lnTo>
                  <a:lnTo>
                    <a:pt x="70" y="161"/>
                  </a:lnTo>
                  <a:lnTo>
                    <a:pt x="94" y="154"/>
                  </a:lnTo>
                  <a:lnTo>
                    <a:pt x="120" y="137"/>
                  </a:lnTo>
                  <a:lnTo>
                    <a:pt x="145" y="110"/>
                  </a:lnTo>
                  <a:lnTo>
                    <a:pt x="164" y="82"/>
                  </a:lnTo>
                  <a:lnTo>
                    <a:pt x="179" y="59"/>
                  </a:lnTo>
                  <a:lnTo>
                    <a:pt x="190" y="41"/>
                  </a:lnTo>
                  <a:lnTo>
                    <a:pt x="198" y="26"/>
                  </a:lnTo>
                  <a:lnTo>
                    <a:pt x="202" y="14"/>
                  </a:lnTo>
                  <a:lnTo>
                    <a:pt x="205" y="6"/>
                  </a:lnTo>
                  <a:lnTo>
                    <a:pt x="206" y="1"/>
                  </a:lnTo>
                  <a:lnTo>
                    <a:pt x="206" y="0"/>
                  </a:lnTo>
                  <a:lnTo>
                    <a:pt x="203" y="1"/>
                  </a:lnTo>
                  <a:lnTo>
                    <a:pt x="198" y="3"/>
                  </a:lnTo>
                  <a:lnTo>
                    <a:pt x="189" y="6"/>
                  </a:lnTo>
                  <a:lnTo>
                    <a:pt x="176" y="9"/>
                  </a:lnTo>
                  <a:lnTo>
                    <a:pt x="161" y="14"/>
                  </a:lnTo>
                  <a:lnTo>
                    <a:pt x="144" y="19"/>
                  </a:lnTo>
                  <a:lnTo>
                    <a:pt x="124" y="23"/>
                  </a:lnTo>
                  <a:lnTo>
                    <a:pt x="103" y="28"/>
                  </a:lnTo>
                  <a:lnTo>
                    <a:pt x="84" y="35"/>
                  </a:lnTo>
                  <a:lnTo>
                    <a:pt x="65" y="45"/>
                  </a:lnTo>
                  <a:lnTo>
                    <a:pt x="49" y="58"/>
                  </a:lnTo>
                  <a:lnTo>
                    <a:pt x="37" y="74"/>
                  </a:lnTo>
                  <a:lnTo>
                    <a:pt x="24" y="91"/>
                  </a:lnTo>
                  <a:lnTo>
                    <a:pt x="15" y="110"/>
                  </a:lnTo>
                  <a:lnTo>
                    <a:pt x="7" y="128"/>
                  </a:lnTo>
                  <a:lnTo>
                    <a:pt x="0" y="148"/>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370"/>
            <p:cNvSpPr>
              <a:spLocks/>
            </p:cNvSpPr>
            <p:nvPr/>
          </p:nvSpPr>
          <p:spPr bwMode="auto">
            <a:xfrm>
              <a:off x="4683125" y="5405438"/>
              <a:ext cx="106363" cy="80962"/>
            </a:xfrm>
            <a:custGeom>
              <a:avLst/>
              <a:gdLst>
                <a:gd name="T0" fmla="*/ 116 w 136"/>
                <a:gd name="T1" fmla="*/ 19 h 102"/>
                <a:gd name="T2" fmla="*/ 114 w 136"/>
                <a:gd name="T3" fmla="*/ 22 h 102"/>
                <a:gd name="T4" fmla="*/ 107 w 136"/>
                <a:gd name="T5" fmla="*/ 30 h 102"/>
                <a:gd name="T6" fmla="*/ 95 w 136"/>
                <a:gd name="T7" fmla="*/ 43 h 102"/>
                <a:gd name="T8" fmla="*/ 81 w 136"/>
                <a:gd name="T9" fmla="*/ 58 h 102"/>
                <a:gd name="T10" fmla="*/ 63 w 136"/>
                <a:gd name="T11" fmla="*/ 73 h 102"/>
                <a:gd name="T12" fmla="*/ 44 w 136"/>
                <a:gd name="T13" fmla="*/ 86 h 102"/>
                <a:gd name="T14" fmla="*/ 22 w 136"/>
                <a:gd name="T15" fmla="*/ 96 h 102"/>
                <a:gd name="T16" fmla="*/ 0 w 136"/>
                <a:gd name="T17" fmla="*/ 102 h 102"/>
                <a:gd name="T18" fmla="*/ 3 w 136"/>
                <a:gd name="T19" fmla="*/ 102 h 102"/>
                <a:gd name="T20" fmla="*/ 13 w 136"/>
                <a:gd name="T21" fmla="*/ 102 h 102"/>
                <a:gd name="T22" fmla="*/ 28 w 136"/>
                <a:gd name="T23" fmla="*/ 99 h 102"/>
                <a:gd name="T24" fmla="*/ 46 w 136"/>
                <a:gd name="T25" fmla="*/ 92 h 102"/>
                <a:gd name="T26" fmla="*/ 67 w 136"/>
                <a:gd name="T27" fmla="*/ 81 h 102"/>
                <a:gd name="T28" fmla="*/ 90 w 136"/>
                <a:gd name="T29" fmla="*/ 64 h 102"/>
                <a:gd name="T30" fmla="*/ 113 w 136"/>
                <a:gd name="T31" fmla="*/ 37 h 102"/>
                <a:gd name="T32" fmla="*/ 136 w 136"/>
                <a:gd name="T33" fmla="*/ 0 h 102"/>
                <a:gd name="T34" fmla="*/ 116 w 136"/>
                <a:gd name="T35" fmla="*/ 1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02">
                  <a:moveTo>
                    <a:pt x="116" y="19"/>
                  </a:moveTo>
                  <a:lnTo>
                    <a:pt x="114" y="22"/>
                  </a:lnTo>
                  <a:lnTo>
                    <a:pt x="107" y="30"/>
                  </a:lnTo>
                  <a:lnTo>
                    <a:pt x="95" y="43"/>
                  </a:lnTo>
                  <a:lnTo>
                    <a:pt x="81" y="58"/>
                  </a:lnTo>
                  <a:lnTo>
                    <a:pt x="63" y="73"/>
                  </a:lnTo>
                  <a:lnTo>
                    <a:pt x="44" y="86"/>
                  </a:lnTo>
                  <a:lnTo>
                    <a:pt x="22" y="96"/>
                  </a:lnTo>
                  <a:lnTo>
                    <a:pt x="0" y="102"/>
                  </a:lnTo>
                  <a:lnTo>
                    <a:pt x="3" y="102"/>
                  </a:lnTo>
                  <a:lnTo>
                    <a:pt x="13" y="102"/>
                  </a:lnTo>
                  <a:lnTo>
                    <a:pt x="28" y="99"/>
                  </a:lnTo>
                  <a:lnTo>
                    <a:pt x="46" y="92"/>
                  </a:lnTo>
                  <a:lnTo>
                    <a:pt x="67" y="81"/>
                  </a:lnTo>
                  <a:lnTo>
                    <a:pt x="90" y="64"/>
                  </a:lnTo>
                  <a:lnTo>
                    <a:pt x="113" y="37"/>
                  </a:lnTo>
                  <a:lnTo>
                    <a:pt x="136" y="0"/>
                  </a:lnTo>
                  <a:lnTo>
                    <a:pt x="116" y="19"/>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371"/>
            <p:cNvSpPr>
              <a:spLocks/>
            </p:cNvSpPr>
            <p:nvPr/>
          </p:nvSpPr>
          <p:spPr bwMode="auto">
            <a:xfrm>
              <a:off x="4651375" y="5348288"/>
              <a:ext cx="185738" cy="138112"/>
            </a:xfrm>
            <a:custGeom>
              <a:avLst/>
              <a:gdLst>
                <a:gd name="T0" fmla="*/ 233 w 233"/>
                <a:gd name="T1" fmla="*/ 0 h 175"/>
                <a:gd name="T2" fmla="*/ 233 w 233"/>
                <a:gd name="T3" fmla="*/ 2 h 175"/>
                <a:gd name="T4" fmla="*/ 230 w 233"/>
                <a:gd name="T5" fmla="*/ 10 h 175"/>
                <a:gd name="T6" fmla="*/ 221 w 233"/>
                <a:gd name="T7" fmla="*/ 18 h 175"/>
                <a:gd name="T8" fmla="*/ 203 w 233"/>
                <a:gd name="T9" fmla="*/ 27 h 175"/>
                <a:gd name="T10" fmla="*/ 192 w 233"/>
                <a:gd name="T11" fmla="*/ 31 h 175"/>
                <a:gd name="T12" fmla="*/ 179 w 233"/>
                <a:gd name="T13" fmla="*/ 33 h 175"/>
                <a:gd name="T14" fmla="*/ 166 w 233"/>
                <a:gd name="T15" fmla="*/ 35 h 175"/>
                <a:gd name="T16" fmla="*/ 152 w 233"/>
                <a:gd name="T17" fmla="*/ 38 h 175"/>
                <a:gd name="T18" fmla="*/ 138 w 233"/>
                <a:gd name="T19" fmla="*/ 40 h 175"/>
                <a:gd name="T20" fmla="*/ 123 w 233"/>
                <a:gd name="T21" fmla="*/ 43 h 175"/>
                <a:gd name="T22" fmla="*/ 108 w 233"/>
                <a:gd name="T23" fmla="*/ 48 h 175"/>
                <a:gd name="T24" fmla="*/ 93 w 233"/>
                <a:gd name="T25" fmla="*/ 54 h 175"/>
                <a:gd name="T26" fmla="*/ 78 w 233"/>
                <a:gd name="T27" fmla="*/ 62 h 175"/>
                <a:gd name="T28" fmla="*/ 63 w 233"/>
                <a:gd name="T29" fmla="*/ 72 h 175"/>
                <a:gd name="T30" fmla="*/ 49 w 233"/>
                <a:gd name="T31" fmla="*/ 85 h 175"/>
                <a:gd name="T32" fmla="*/ 37 w 233"/>
                <a:gd name="T33" fmla="*/ 99 h 175"/>
                <a:gd name="T34" fmla="*/ 25 w 233"/>
                <a:gd name="T35" fmla="*/ 115 h 175"/>
                <a:gd name="T36" fmla="*/ 15 w 233"/>
                <a:gd name="T37" fmla="*/ 133 h 175"/>
                <a:gd name="T38" fmla="*/ 7 w 233"/>
                <a:gd name="T39" fmla="*/ 153 h 175"/>
                <a:gd name="T40" fmla="*/ 0 w 233"/>
                <a:gd name="T41" fmla="*/ 175 h 175"/>
                <a:gd name="T42" fmla="*/ 0 w 233"/>
                <a:gd name="T43" fmla="*/ 175 h 175"/>
                <a:gd name="T44" fmla="*/ 2 w 233"/>
                <a:gd name="T45" fmla="*/ 174 h 175"/>
                <a:gd name="T46" fmla="*/ 5 w 233"/>
                <a:gd name="T47" fmla="*/ 171 h 175"/>
                <a:gd name="T48" fmla="*/ 8 w 233"/>
                <a:gd name="T49" fmla="*/ 169 h 175"/>
                <a:gd name="T50" fmla="*/ 14 w 233"/>
                <a:gd name="T51" fmla="*/ 168 h 175"/>
                <a:gd name="T52" fmla="*/ 21 w 233"/>
                <a:gd name="T53" fmla="*/ 166 h 175"/>
                <a:gd name="T54" fmla="*/ 29 w 233"/>
                <a:gd name="T55" fmla="*/ 163 h 175"/>
                <a:gd name="T56" fmla="*/ 39 w 233"/>
                <a:gd name="T57" fmla="*/ 161 h 175"/>
                <a:gd name="T58" fmla="*/ 51 w 233"/>
                <a:gd name="T59" fmla="*/ 160 h 175"/>
                <a:gd name="T60" fmla="*/ 62 w 233"/>
                <a:gd name="T61" fmla="*/ 158 h 175"/>
                <a:gd name="T62" fmla="*/ 74 w 233"/>
                <a:gd name="T63" fmla="*/ 155 h 175"/>
                <a:gd name="T64" fmla="*/ 86 w 233"/>
                <a:gd name="T65" fmla="*/ 151 h 175"/>
                <a:gd name="T66" fmla="*/ 99 w 233"/>
                <a:gd name="T67" fmla="*/ 144 h 175"/>
                <a:gd name="T68" fmla="*/ 113 w 233"/>
                <a:gd name="T69" fmla="*/ 136 h 175"/>
                <a:gd name="T70" fmla="*/ 128 w 233"/>
                <a:gd name="T71" fmla="*/ 124 h 175"/>
                <a:gd name="T72" fmla="*/ 143 w 233"/>
                <a:gd name="T73" fmla="*/ 110 h 175"/>
                <a:gd name="T74" fmla="*/ 159 w 233"/>
                <a:gd name="T75" fmla="*/ 94 h 175"/>
                <a:gd name="T76" fmla="*/ 175 w 233"/>
                <a:gd name="T77" fmla="*/ 78 h 175"/>
                <a:gd name="T78" fmla="*/ 190 w 233"/>
                <a:gd name="T79" fmla="*/ 62 h 175"/>
                <a:gd name="T80" fmla="*/ 205 w 233"/>
                <a:gd name="T81" fmla="*/ 46 h 175"/>
                <a:gd name="T82" fmla="*/ 217 w 233"/>
                <a:gd name="T83" fmla="*/ 32 h 175"/>
                <a:gd name="T84" fmla="*/ 226 w 233"/>
                <a:gd name="T85" fmla="*/ 19 h 175"/>
                <a:gd name="T86" fmla="*/ 232 w 233"/>
                <a:gd name="T87" fmla="*/ 8 h 175"/>
                <a:gd name="T88" fmla="*/ 233 w 233"/>
                <a:gd name="T8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3" h="175">
                  <a:moveTo>
                    <a:pt x="233" y="0"/>
                  </a:moveTo>
                  <a:lnTo>
                    <a:pt x="233" y="2"/>
                  </a:lnTo>
                  <a:lnTo>
                    <a:pt x="230" y="10"/>
                  </a:lnTo>
                  <a:lnTo>
                    <a:pt x="221" y="18"/>
                  </a:lnTo>
                  <a:lnTo>
                    <a:pt x="203" y="27"/>
                  </a:lnTo>
                  <a:lnTo>
                    <a:pt x="192" y="31"/>
                  </a:lnTo>
                  <a:lnTo>
                    <a:pt x="179" y="33"/>
                  </a:lnTo>
                  <a:lnTo>
                    <a:pt x="166" y="35"/>
                  </a:lnTo>
                  <a:lnTo>
                    <a:pt x="152" y="38"/>
                  </a:lnTo>
                  <a:lnTo>
                    <a:pt x="138" y="40"/>
                  </a:lnTo>
                  <a:lnTo>
                    <a:pt x="123" y="43"/>
                  </a:lnTo>
                  <a:lnTo>
                    <a:pt x="108" y="48"/>
                  </a:lnTo>
                  <a:lnTo>
                    <a:pt x="93" y="54"/>
                  </a:lnTo>
                  <a:lnTo>
                    <a:pt x="78" y="62"/>
                  </a:lnTo>
                  <a:lnTo>
                    <a:pt x="63" y="72"/>
                  </a:lnTo>
                  <a:lnTo>
                    <a:pt x="49" y="85"/>
                  </a:lnTo>
                  <a:lnTo>
                    <a:pt x="37" y="99"/>
                  </a:lnTo>
                  <a:lnTo>
                    <a:pt x="25" y="115"/>
                  </a:lnTo>
                  <a:lnTo>
                    <a:pt x="15" y="133"/>
                  </a:lnTo>
                  <a:lnTo>
                    <a:pt x="7" y="153"/>
                  </a:lnTo>
                  <a:lnTo>
                    <a:pt x="0" y="175"/>
                  </a:lnTo>
                  <a:lnTo>
                    <a:pt x="0" y="175"/>
                  </a:lnTo>
                  <a:lnTo>
                    <a:pt x="2" y="174"/>
                  </a:lnTo>
                  <a:lnTo>
                    <a:pt x="5" y="171"/>
                  </a:lnTo>
                  <a:lnTo>
                    <a:pt x="8" y="169"/>
                  </a:lnTo>
                  <a:lnTo>
                    <a:pt x="14" y="168"/>
                  </a:lnTo>
                  <a:lnTo>
                    <a:pt x="21" y="166"/>
                  </a:lnTo>
                  <a:lnTo>
                    <a:pt x="29" y="163"/>
                  </a:lnTo>
                  <a:lnTo>
                    <a:pt x="39" y="161"/>
                  </a:lnTo>
                  <a:lnTo>
                    <a:pt x="51" y="160"/>
                  </a:lnTo>
                  <a:lnTo>
                    <a:pt x="62" y="158"/>
                  </a:lnTo>
                  <a:lnTo>
                    <a:pt x="74" y="155"/>
                  </a:lnTo>
                  <a:lnTo>
                    <a:pt x="86" y="151"/>
                  </a:lnTo>
                  <a:lnTo>
                    <a:pt x="99" y="144"/>
                  </a:lnTo>
                  <a:lnTo>
                    <a:pt x="113" y="136"/>
                  </a:lnTo>
                  <a:lnTo>
                    <a:pt x="128" y="124"/>
                  </a:lnTo>
                  <a:lnTo>
                    <a:pt x="143" y="110"/>
                  </a:lnTo>
                  <a:lnTo>
                    <a:pt x="159" y="94"/>
                  </a:lnTo>
                  <a:lnTo>
                    <a:pt x="175" y="78"/>
                  </a:lnTo>
                  <a:lnTo>
                    <a:pt x="190" y="62"/>
                  </a:lnTo>
                  <a:lnTo>
                    <a:pt x="205" y="46"/>
                  </a:lnTo>
                  <a:lnTo>
                    <a:pt x="217" y="32"/>
                  </a:lnTo>
                  <a:lnTo>
                    <a:pt x="226" y="19"/>
                  </a:lnTo>
                  <a:lnTo>
                    <a:pt x="232" y="8"/>
                  </a:lnTo>
                  <a:lnTo>
                    <a:pt x="233"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372"/>
            <p:cNvSpPr>
              <a:spLocks/>
            </p:cNvSpPr>
            <p:nvPr/>
          </p:nvSpPr>
          <p:spPr bwMode="auto">
            <a:xfrm>
              <a:off x="4660900" y="5378450"/>
              <a:ext cx="122238" cy="84137"/>
            </a:xfrm>
            <a:custGeom>
              <a:avLst/>
              <a:gdLst>
                <a:gd name="T0" fmla="*/ 0 w 154"/>
                <a:gd name="T1" fmla="*/ 106 h 106"/>
                <a:gd name="T2" fmla="*/ 2 w 154"/>
                <a:gd name="T3" fmla="*/ 101 h 106"/>
                <a:gd name="T4" fmla="*/ 8 w 154"/>
                <a:gd name="T5" fmla="*/ 88 h 106"/>
                <a:gd name="T6" fmla="*/ 18 w 154"/>
                <a:gd name="T7" fmla="*/ 71 h 106"/>
                <a:gd name="T8" fmla="*/ 34 w 154"/>
                <a:gd name="T9" fmla="*/ 52 h 106"/>
                <a:gd name="T10" fmla="*/ 55 w 154"/>
                <a:gd name="T11" fmla="*/ 32 h 106"/>
                <a:gd name="T12" fmla="*/ 81 w 154"/>
                <a:gd name="T13" fmla="*/ 15 h 106"/>
                <a:gd name="T14" fmla="*/ 115 w 154"/>
                <a:gd name="T15" fmla="*/ 3 h 106"/>
                <a:gd name="T16" fmla="*/ 154 w 154"/>
                <a:gd name="T17" fmla="*/ 0 h 106"/>
                <a:gd name="T18" fmla="*/ 153 w 154"/>
                <a:gd name="T19" fmla="*/ 3 h 106"/>
                <a:gd name="T20" fmla="*/ 148 w 154"/>
                <a:gd name="T21" fmla="*/ 13 h 106"/>
                <a:gd name="T22" fmla="*/ 140 w 154"/>
                <a:gd name="T23" fmla="*/ 27 h 106"/>
                <a:gd name="T24" fmla="*/ 127 w 154"/>
                <a:gd name="T25" fmla="*/ 45 h 106"/>
                <a:gd name="T26" fmla="*/ 107 w 154"/>
                <a:gd name="T27" fmla="*/ 63 h 106"/>
                <a:gd name="T28" fmla="*/ 80 w 154"/>
                <a:gd name="T29" fmla="*/ 80 h 106"/>
                <a:gd name="T30" fmla="*/ 44 w 154"/>
                <a:gd name="T31" fmla="*/ 95 h 106"/>
                <a:gd name="T32" fmla="*/ 0 w 154"/>
                <a:gd name="T3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06">
                  <a:moveTo>
                    <a:pt x="0" y="106"/>
                  </a:moveTo>
                  <a:lnTo>
                    <a:pt x="2" y="101"/>
                  </a:lnTo>
                  <a:lnTo>
                    <a:pt x="8" y="88"/>
                  </a:lnTo>
                  <a:lnTo>
                    <a:pt x="18" y="71"/>
                  </a:lnTo>
                  <a:lnTo>
                    <a:pt x="34" y="52"/>
                  </a:lnTo>
                  <a:lnTo>
                    <a:pt x="55" y="32"/>
                  </a:lnTo>
                  <a:lnTo>
                    <a:pt x="81" y="15"/>
                  </a:lnTo>
                  <a:lnTo>
                    <a:pt x="115" y="3"/>
                  </a:lnTo>
                  <a:lnTo>
                    <a:pt x="154" y="0"/>
                  </a:lnTo>
                  <a:lnTo>
                    <a:pt x="153" y="3"/>
                  </a:lnTo>
                  <a:lnTo>
                    <a:pt x="148" y="13"/>
                  </a:lnTo>
                  <a:lnTo>
                    <a:pt x="140" y="27"/>
                  </a:lnTo>
                  <a:lnTo>
                    <a:pt x="127" y="45"/>
                  </a:lnTo>
                  <a:lnTo>
                    <a:pt x="107" y="63"/>
                  </a:lnTo>
                  <a:lnTo>
                    <a:pt x="80" y="80"/>
                  </a:lnTo>
                  <a:lnTo>
                    <a:pt x="44" y="95"/>
                  </a:lnTo>
                  <a:lnTo>
                    <a:pt x="0" y="106"/>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373"/>
            <p:cNvSpPr>
              <a:spLocks/>
            </p:cNvSpPr>
            <p:nvPr/>
          </p:nvSpPr>
          <p:spPr bwMode="auto">
            <a:xfrm>
              <a:off x="4600575" y="5468938"/>
              <a:ext cx="163513" cy="128587"/>
            </a:xfrm>
            <a:custGeom>
              <a:avLst/>
              <a:gdLst>
                <a:gd name="T0" fmla="*/ 0 w 206"/>
                <a:gd name="T1" fmla="*/ 147 h 161"/>
                <a:gd name="T2" fmla="*/ 3 w 206"/>
                <a:gd name="T3" fmla="*/ 150 h 161"/>
                <a:gd name="T4" fmla="*/ 13 w 206"/>
                <a:gd name="T5" fmla="*/ 154 h 161"/>
                <a:gd name="T6" fmla="*/ 28 w 206"/>
                <a:gd name="T7" fmla="*/ 159 h 161"/>
                <a:gd name="T8" fmla="*/ 47 w 206"/>
                <a:gd name="T9" fmla="*/ 161 h 161"/>
                <a:gd name="T10" fmla="*/ 70 w 206"/>
                <a:gd name="T11" fmla="*/ 160 h 161"/>
                <a:gd name="T12" fmla="*/ 94 w 206"/>
                <a:gd name="T13" fmla="*/ 152 h 161"/>
                <a:gd name="T14" fmla="*/ 119 w 206"/>
                <a:gd name="T15" fmla="*/ 136 h 161"/>
                <a:gd name="T16" fmla="*/ 145 w 206"/>
                <a:gd name="T17" fmla="*/ 108 h 161"/>
                <a:gd name="T18" fmla="*/ 164 w 206"/>
                <a:gd name="T19" fmla="*/ 82 h 161"/>
                <a:gd name="T20" fmla="*/ 179 w 206"/>
                <a:gd name="T21" fmla="*/ 59 h 161"/>
                <a:gd name="T22" fmla="*/ 189 w 206"/>
                <a:gd name="T23" fmla="*/ 40 h 161"/>
                <a:gd name="T24" fmla="*/ 197 w 206"/>
                <a:gd name="T25" fmla="*/ 25 h 161"/>
                <a:gd name="T26" fmla="*/ 202 w 206"/>
                <a:gd name="T27" fmla="*/ 14 h 161"/>
                <a:gd name="T28" fmla="*/ 204 w 206"/>
                <a:gd name="T29" fmla="*/ 6 h 161"/>
                <a:gd name="T30" fmla="*/ 206 w 206"/>
                <a:gd name="T31" fmla="*/ 1 h 161"/>
                <a:gd name="T32" fmla="*/ 206 w 206"/>
                <a:gd name="T33" fmla="*/ 0 h 161"/>
                <a:gd name="T34" fmla="*/ 203 w 206"/>
                <a:gd name="T35" fmla="*/ 1 h 161"/>
                <a:gd name="T36" fmla="*/ 197 w 206"/>
                <a:gd name="T37" fmla="*/ 2 h 161"/>
                <a:gd name="T38" fmla="*/ 188 w 206"/>
                <a:gd name="T39" fmla="*/ 6 h 161"/>
                <a:gd name="T40" fmla="*/ 176 w 206"/>
                <a:gd name="T41" fmla="*/ 9 h 161"/>
                <a:gd name="T42" fmla="*/ 161 w 206"/>
                <a:gd name="T43" fmla="*/ 14 h 161"/>
                <a:gd name="T44" fmla="*/ 143 w 206"/>
                <a:gd name="T45" fmla="*/ 18 h 161"/>
                <a:gd name="T46" fmla="*/ 124 w 206"/>
                <a:gd name="T47" fmla="*/ 23 h 161"/>
                <a:gd name="T48" fmla="*/ 103 w 206"/>
                <a:gd name="T49" fmla="*/ 27 h 161"/>
                <a:gd name="T50" fmla="*/ 84 w 206"/>
                <a:gd name="T51" fmla="*/ 34 h 161"/>
                <a:gd name="T52" fmla="*/ 65 w 206"/>
                <a:gd name="T53" fmla="*/ 45 h 161"/>
                <a:gd name="T54" fmla="*/ 49 w 206"/>
                <a:gd name="T55" fmla="*/ 57 h 161"/>
                <a:gd name="T56" fmla="*/ 36 w 206"/>
                <a:gd name="T57" fmla="*/ 74 h 161"/>
                <a:gd name="T58" fmla="*/ 24 w 206"/>
                <a:gd name="T59" fmla="*/ 91 h 161"/>
                <a:gd name="T60" fmla="*/ 15 w 206"/>
                <a:gd name="T61" fmla="*/ 109 h 161"/>
                <a:gd name="T62" fmla="*/ 7 w 206"/>
                <a:gd name="T63" fmla="*/ 128 h 161"/>
                <a:gd name="T64" fmla="*/ 0 w 206"/>
                <a:gd name="T65" fmla="*/ 14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6" h="161">
                  <a:moveTo>
                    <a:pt x="0" y="147"/>
                  </a:moveTo>
                  <a:lnTo>
                    <a:pt x="3" y="150"/>
                  </a:lnTo>
                  <a:lnTo>
                    <a:pt x="13" y="154"/>
                  </a:lnTo>
                  <a:lnTo>
                    <a:pt x="28" y="159"/>
                  </a:lnTo>
                  <a:lnTo>
                    <a:pt x="47" y="161"/>
                  </a:lnTo>
                  <a:lnTo>
                    <a:pt x="70" y="160"/>
                  </a:lnTo>
                  <a:lnTo>
                    <a:pt x="94" y="152"/>
                  </a:lnTo>
                  <a:lnTo>
                    <a:pt x="119" y="136"/>
                  </a:lnTo>
                  <a:lnTo>
                    <a:pt x="145" y="108"/>
                  </a:lnTo>
                  <a:lnTo>
                    <a:pt x="164" y="82"/>
                  </a:lnTo>
                  <a:lnTo>
                    <a:pt x="179" y="59"/>
                  </a:lnTo>
                  <a:lnTo>
                    <a:pt x="189" y="40"/>
                  </a:lnTo>
                  <a:lnTo>
                    <a:pt x="197" y="25"/>
                  </a:lnTo>
                  <a:lnTo>
                    <a:pt x="202" y="14"/>
                  </a:lnTo>
                  <a:lnTo>
                    <a:pt x="204" y="6"/>
                  </a:lnTo>
                  <a:lnTo>
                    <a:pt x="206" y="1"/>
                  </a:lnTo>
                  <a:lnTo>
                    <a:pt x="206" y="0"/>
                  </a:lnTo>
                  <a:lnTo>
                    <a:pt x="203" y="1"/>
                  </a:lnTo>
                  <a:lnTo>
                    <a:pt x="197" y="2"/>
                  </a:lnTo>
                  <a:lnTo>
                    <a:pt x="188" y="6"/>
                  </a:lnTo>
                  <a:lnTo>
                    <a:pt x="176" y="9"/>
                  </a:lnTo>
                  <a:lnTo>
                    <a:pt x="161" y="14"/>
                  </a:lnTo>
                  <a:lnTo>
                    <a:pt x="143" y="18"/>
                  </a:lnTo>
                  <a:lnTo>
                    <a:pt x="124" y="23"/>
                  </a:lnTo>
                  <a:lnTo>
                    <a:pt x="103" y="27"/>
                  </a:lnTo>
                  <a:lnTo>
                    <a:pt x="84" y="34"/>
                  </a:lnTo>
                  <a:lnTo>
                    <a:pt x="65" y="45"/>
                  </a:lnTo>
                  <a:lnTo>
                    <a:pt x="49" y="57"/>
                  </a:lnTo>
                  <a:lnTo>
                    <a:pt x="36" y="74"/>
                  </a:lnTo>
                  <a:lnTo>
                    <a:pt x="24" y="91"/>
                  </a:lnTo>
                  <a:lnTo>
                    <a:pt x="15" y="109"/>
                  </a:lnTo>
                  <a:lnTo>
                    <a:pt x="7" y="128"/>
                  </a:lnTo>
                  <a:lnTo>
                    <a:pt x="0" y="147"/>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374"/>
            <p:cNvSpPr>
              <a:spLocks/>
            </p:cNvSpPr>
            <p:nvPr/>
          </p:nvSpPr>
          <p:spPr bwMode="auto">
            <a:xfrm>
              <a:off x="4632325" y="5503863"/>
              <a:ext cx="107950" cy="80962"/>
            </a:xfrm>
            <a:custGeom>
              <a:avLst/>
              <a:gdLst>
                <a:gd name="T0" fmla="*/ 116 w 135"/>
                <a:gd name="T1" fmla="*/ 17 h 100"/>
                <a:gd name="T2" fmla="*/ 114 w 135"/>
                <a:gd name="T3" fmla="*/ 20 h 100"/>
                <a:gd name="T4" fmla="*/ 107 w 135"/>
                <a:gd name="T5" fmla="*/ 30 h 100"/>
                <a:gd name="T6" fmla="*/ 95 w 135"/>
                <a:gd name="T7" fmla="*/ 41 h 100"/>
                <a:gd name="T8" fmla="*/ 80 w 135"/>
                <a:gd name="T9" fmla="*/ 56 h 100"/>
                <a:gd name="T10" fmla="*/ 63 w 135"/>
                <a:gd name="T11" fmla="*/ 71 h 100"/>
                <a:gd name="T12" fmla="*/ 43 w 135"/>
                <a:gd name="T13" fmla="*/ 85 h 100"/>
                <a:gd name="T14" fmla="*/ 22 w 135"/>
                <a:gd name="T15" fmla="*/ 94 h 100"/>
                <a:gd name="T16" fmla="*/ 0 w 135"/>
                <a:gd name="T17" fmla="*/ 100 h 100"/>
                <a:gd name="T18" fmla="*/ 3 w 135"/>
                <a:gd name="T19" fmla="*/ 100 h 100"/>
                <a:gd name="T20" fmla="*/ 12 w 135"/>
                <a:gd name="T21" fmla="*/ 100 h 100"/>
                <a:gd name="T22" fmla="*/ 27 w 135"/>
                <a:gd name="T23" fmla="*/ 98 h 100"/>
                <a:gd name="T24" fmla="*/ 46 w 135"/>
                <a:gd name="T25" fmla="*/ 92 h 100"/>
                <a:gd name="T26" fmla="*/ 66 w 135"/>
                <a:gd name="T27" fmla="*/ 80 h 100"/>
                <a:gd name="T28" fmla="*/ 89 w 135"/>
                <a:gd name="T29" fmla="*/ 63 h 100"/>
                <a:gd name="T30" fmla="*/ 112 w 135"/>
                <a:gd name="T31" fmla="*/ 37 h 100"/>
                <a:gd name="T32" fmla="*/ 135 w 135"/>
                <a:gd name="T33" fmla="*/ 0 h 100"/>
                <a:gd name="T34" fmla="*/ 116 w 135"/>
                <a:gd name="T35" fmla="*/ 1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100">
                  <a:moveTo>
                    <a:pt x="116" y="17"/>
                  </a:moveTo>
                  <a:lnTo>
                    <a:pt x="114" y="20"/>
                  </a:lnTo>
                  <a:lnTo>
                    <a:pt x="107" y="30"/>
                  </a:lnTo>
                  <a:lnTo>
                    <a:pt x="95" y="41"/>
                  </a:lnTo>
                  <a:lnTo>
                    <a:pt x="80" y="56"/>
                  </a:lnTo>
                  <a:lnTo>
                    <a:pt x="63" y="71"/>
                  </a:lnTo>
                  <a:lnTo>
                    <a:pt x="43" y="85"/>
                  </a:lnTo>
                  <a:lnTo>
                    <a:pt x="22" y="94"/>
                  </a:lnTo>
                  <a:lnTo>
                    <a:pt x="0" y="100"/>
                  </a:lnTo>
                  <a:lnTo>
                    <a:pt x="3" y="100"/>
                  </a:lnTo>
                  <a:lnTo>
                    <a:pt x="12" y="100"/>
                  </a:lnTo>
                  <a:lnTo>
                    <a:pt x="27" y="98"/>
                  </a:lnTo>
                  <a:lnTo>
                    <a:pt x="46" y="92"/>
                  </a:lnTo>
                  <a:lnTo>
                    <a:pt x="66" y="80"/>
                  </a:lnTo>
                  <a:lnTo>
                    <a:pt x="89" y="63"/>
                  </a:lnTo>
                  <a:lnTo>
                    <a:pt x="112" y="37"/>
                  </a:lnTo>
                  <a:lnTo>
                    <a:pt x="135" y="0"/>
                  </a:lnTo>
                  <a:lnTo>
                    <a:pt x="116" y="17"/>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375"/>
            <p:cNvSpPr>
              <a:spLocks/>
            </p:cNvSpPr>
            <p:nvPr/>
          </p:nvSpPr>
          <p:spPr bwMode="auto">
            <a:xfrm>
              <a:off x="4600575" y="5446713"/>
              <a:ext cx="185738" cy="139700"/>
            </a:xfrm>
            <a:custGeom>
              <a:avLst/>
              <a:gdLst>
                <a:gd name="T0" fmla="*/ 233 w 233"/>
                <a:gd name="T1" fmla="*/ 0 h 175"/>
                <a:gd name="T2" fmla="*/ 233 w 233"/>
                <a:gd name="T3" fmla="*/ 2 h 175"/>
                <a:gd name="T4" fmla="*/ 230 w 233"/>
                <a:gd name="T5" fmla="*/ 10 h 175"/>
                <a:gd name="T6" fmla="*/ 220 w 233"/>
                <a:gd name="T7" fmla="*/ 19 h 175"/>
                <a:gd name="T8" fmla="*/ 203 w 233"/>
                <a:gd name="T9" fmla="*/ 28 h 175"/>
                <a:gd name="T10" fmla="*/ 192 w 233"/>
                <a:gd name="T11" fmla="*/ 31 h 175"/>
                <a:gd name="T12" fmla="*/ 179 w 233"/>
                <a:gd name="T13" fmla="*/ 34 h 175"/>
                <a:gd name="T14" fmla="*/ 165 w 233"/>
                <a:gd name="T15" fmla="*/ 36 h 175"/>
                <a:gd name="T16" fmla="*/ 151 w 233"/>
                <a:gd name="T17" fmla="*/ 37 h 175"/>
                <a:gd name="T18" fmla="*/ 138 w 233"/>
                <a:gd name="T19" fmla="*/ 40 h 175"/>
                <a:gd name="T20" fmla="*/ 123 w 233"/>
                <a:gd name="T21" fmla="*/ 43 h 175"/>
                <a:gd name="T22" fmla="*/ 108 w 233"/>
                <a:gd name="T23" fmla="*/ 47 h 175"/>
                <a:gd name="T24" fmla="*/ 93 w 233"/>
                <a:gd name="T25" fmla="*/ 54 h 175"/>
                <a:gd name="T26" fmla="*/ 78 w 233"/>
                <a:gd name="T27" fmla="*/ 62 h 175"/>
                <a:gd name="T28" fmla="*/ 63 w 233"/>
                <a:gd name="T29" fmla="*/ 73 h 175"/>
                <a:gd name="T30" fmla="*/ 49 w 233"/>
                <a:gd name="T31" fmla="*/ 85 h 175"/>
                <a:gd name="T32" fmla="*/ 36 w 233"/>
                <a:gd name="T33" fmla="*/ 99 h 175"/>
                <a:gd name="T34" fmla="*/ 25 w 233"/>
                <a:gd name="T35" fmla="*/ 115 h 175"/>
                <a:gd name="T36" fmla="*/ 15 w 233"/>
                <a:gd name="T37" fmla="*/ 134 h 175"/>
                <a:gd name="T38" fmla="*/ 7 w 233"/>
                <a:gd name="T39" fmla="*/ 153 h 175"/>
                <a:gd name="T40" fmla="*/ 0 w 233"/>
                <a:gd name="T41" fmla="*/ 175 h 175"/>
                <a:gd name="T42" fmla="*/ 0 w 233"/>
                <a:gd name="T43" fmla="*/ 175 h 175"/>
                <a:gd name="T44" fmla="*/ 2 w 233"/>
                <a:gd name="T45" fmla="*/ 174 h 175"/>
                <a:gd name="T46" fmla="*/ 4 w 233"/>
                <a:gd name="T47" fmla="*/ 172 h 175"/>
                <a:gd name="T48" fmla="*/ 8 w 233"/>
                <a:gd name="T49" fmla="*/ 170 h 175"/>
                <a:gd name="T50" fmla="*/ 13 w 233"/>
                <a:gd name="T51" fmla="*/ 168 h 175"/>
                <a:gd name="T52" fmla="*/ 20 w 233"/>
                <a:gd name="T53" fmla="*/ 166 h 175"/>
                <a:gd name="T54" fmla="*/ 28 w 233"/>
                <a:gd name="T55" fmla="*/ 164 h 175"/>
                <a:gd name="T56" fmla="*/ 39 w 233"/>
                <a:gd name="T57" fmla="*/ 161 h 175"/>
                <a:gd name="T58" fmla="*/ 50 w 233"/>
                <a:gd name="T59" fmla="*/ 159 h 175"/>
                <a:gd name="T60" fmla="*/ 62 w 233"/>
                <a:gd name="T61" fmla="*/ 158 h 175"/>
                <a:gd name="T62" fmla="*/ 73 w 233"/>
                <a:gd name="T63" fmla="*/ 155 h 175"/>
                <a:gd name="T64" fmla="*/ 86 w 233"/>
                <a:gd name="T65" fmla="*/ 150 h 175"/>
                <a:gd name="T66" fmla="*/ 99 w 233"/>
                <a:gd name="T67" fmla="*/ 144 h 175"/>
                <a:gd name="T68" fmla="*/ 112 w 233"/>
                <a:gd name="T69" fmla="*/ 136 h 175"/>
                <a:gd name="T70" fmla="*/ 127 w 233"/>
                <a:gd name="T71" fmla="*/ 125 h 175"/>
                <a:gd name="T72" fmla="*/ 142 w 233"/>
                <a:gd name="T73" fmla="*/ 111 h 175"/>
                <a:gd name="T74" fmla="*/ 158 w 233"/>
                <a:gd name="T75" fmla="*/ 95 h 175"/>
                <a:gd name="T76" fmla="*/ 174 w 233"/>
                <a:gd name="T77" fmla="*/ 78 h 175"/>
                <a:gd name="T78" fmla="*/ 189 w 233"/>
                <a:gd name="T79" fmla="*/ 62 h 175"/>
                <a:gd name="T80" fmla="*/ 204 w 233"/>
                <a:gd name="T81" fmla="*/ 46 h 175"/>
                <a:gd name="T82" fmla="*/ 217 w 233"/>
                <a:gd name="T83" fmla="*/ 32 h 175"/>
                <a:gd name="T84" fmla="*/ 226 w 233"/>
                <a:gd name="T85" fmla="*/ 20 h 175"/>
                <a:gd name="T86" fmla="*/ 232 w 233"/>
                <a:gd name="T87" fmla="*/ 8 h 175"/>
                <a:gd name="T88" fmla="*/ 233 w 233"/>
                <a:gd name="T8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3" h="175">
                  <a:moveTo>
                    <a:pt x="233" y="0"/>
                  </a:moveTo>
                  <a:lnTo>
                    <a:pt x="233" y="2"/>
                  </a:lnTo>
                  <a:lnTo>
                    <a:pt x="230" y="10"/>
                  </a:lnTo>
                  <a:lnTo>
                    <a:pt x="220" y="19"/>
                  </a:lnTo>
                  <a:lnTo>
                    <a:pt x="203" y="28"/>
                  </a:lnTo>
                  <a:lnTo>
                    <a:pt x="192" y="31"/>
                  </a:lnTo>
                  <a:lnTo>
                    <a:pt x="179" y="34"/>
                  </a:lnTo>
                  <a:lnTo>
                    <a:pt x="165" y="36"/>
                  </a:lnTo>
                  <a:lnTo>
                    <a:pt x="151" y="37"/>
                  </a:lnTo>
                  <a:lnTo>
                    <a:pt x="138" y="40"/>
                  </a:lnTo>
                  <a:lnTo>
                    <a:pt x="123" y="43"/>
                  </a:lnTo>
                  <a:lnTo>
                    <a:pt x="108" y="47"/>
                  </a:lnTo>
                  <a:lnTo>
                    <a:pt x="93" y="54"/>
                  </a:lnTo>
                  <a:lnTo>
                    <a:pt x="78" y="62"/>
                  </a:lnTo>
                  <a:lnTo>
                    <a:pt x="63" y="73"/>
                  </a:lnTo>
                  <a:lnTo>
                    <a:pt x="49" y="85"/>
                  </a:lnTo>
                  <a:lnTo>
                    <a:pt x="36" y="99"/>
                  </a:lnTo>
                  <a:lnTo>
                    <a:pt x="25" y="115"/>
                  </a:lnTo>
                  <a:lnTo>
                    <a:pt x="15" y="134"/>
                  </a:lnTo>
                  <a:lnTo>
                    <a:pt x="7" y="153"/>
                  </a:lnTo>
                  <a:lnTo>
                    <a:pt x="0" y="175"/>
                  </a:lnTo>
                  <a:lnTo>
                    <a:pt x="0" y="175"/>
                  </a:lnTo>
                  <a:lnTo>
                    <a:pt x="2" y="174"/>
                  </a:lnTo>
                  <a:lnTo>
                    <a:pt x="4" y="172"/>
                  </a:lnTo>
                  <a:lnTo>
                    <a:pt x="8" y="170"/>
                  </a:lnTo>
                  <a:lnTo>
                    <a:pt x="13" y="168"/>
                  </a:lnTo>
                  <a:lnTo>
                    <a:pt x="20" y="166"/>
                  </a:lnTo>
                  <a:lnTo>
                    <a:pt x="28" y="164"/>
                  </a:lnTo>
                  <a:lnTo>
                    <a:pt x="39" y="161"/>
                  </a:lnTo>
                  <a:lnTo>
                    <a:pt x="50" y="159"/>
                  </a:lnTo>
                  <a:lnTo>
                    <a:pt x="62" y="158"/>
                  </a:lnTo>
                  <a:lnTo>
                    <a:pt x="73" y="155"/>
                  </a:lnTo>
                  <a:lnTo>
                    <a:pt x="86" y="150"/>
                  </a:lnTo>
                  <a:lnTo>
                    <a:pt x="99" y="144"/>
                  </a:lnTo>
                  <a:lnTo>
                    <a:pt x="112" y="136"/>
                  </a:lnTo>
                  <a:lnTo>
                    <a:pt x="127" y="125"/>
                  </a:lnTo>
                  <a:lnTo>
                    <a:pt x="142" y="111"/>
                  </a:lnTo>
                  <a:lnTo>
                    <a:pt x="158" y="95"/>
                  </a:lnTo>
                  <a:lnTo>
                    <a:pt x="174" y="78"/>
                  </a:lnTo>
                  <a:lnTo>
                    <a:pt x="189" y="62"/>
                  </a:lnTo>
                  <a:lnTo>
                    <a:pt x="204" y="46"/>
                  </a:lnTo>
                  <a:lnTo>
                    <a:pt x="217" y="32"/>
                  </a:lnTo>
                  <a:lnTo>
                    <a:pt x="226" y="20"/>
                  </a:lnTo>
                  <a:lnTo>
                    <a:pt x="232" y="8"/>
                  </a:lnTo>
                  <a:lnTo>
                    <a:pt x="233"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376"/>
            <p:cNvSpPr>
              <a:spLocks/>
            </p:cNvSpPr>
            <p:nvPr/>
          </p:nvSpPr>
          <p:spPr bwMode="auto">
            <a:xfrm>
              <a:off x="4611688" y="5475288"/>
              <a:ext cx="122238" cy="85725"/>
            </a:xfrm>
            <a:custGeom>
              <a:avLst/>
              <a:gdLst>
                <a:gd name="T0" fmla="*/ 0 w 154"/>
                <a:gd name="T1" fmla="*/ 107 h 107"/>
                <a:gd name="T2" fmla="*/ 3 w 154"/>
                <a:gd name="T3" fmla="*/ 103 h 107"/>
                <a:gd name="T4" fmla="*/ 8 w 154"/>
                <a:gd name="T5" fmla="*/ 90 h 107"/>
                <a:gd name="T6" fmla="*/ 19 w 154"/>
                <a:gd name="T7" fmla="*/ 73 h 107"/>
                <a:gd name="T8" fmla="*/ 35 w 154"/>
                <a:gd name="T9" fmla="*/ 52 h 107"/>
                <a:gd name="T10" fmla="*/ 56 w 154"/>
                <a:gd name="T11" fmla="*/ 32 h 107"/>
                <a:gd name="T12" fmla="*/ 82 w 154"/>
                <a:gd name="T13" fmla="*/ 15 h 107"/>
                <a:gd name="T14" fmla="*/ 115 w 154"/>
                <a:gd name="T15" fmla="*/ 3 h 107"/>
                <a:gd name="T16" fmla="*/ 154 w 154"/>
                <a:gd name="T17" fmla="*/ 0 h 107"/>
                <a:gd name="T18" fmla="*/ 153 w 154"/>
                <a:gd name="T19" fmla="*/ 3 h 107"/>
                <a:gd name="T20" fmla="*/ 149 w 154"/>
                <a:gd name="T21" fmla="*/ 14 h 107"/>
                <a:gd name="T22" fmla="*/ 141 w 154"/>
                <a:gd name="T23" fmla="*/ 28 h 107"/>
                <a:gd name="T24" fmla="*/ 128 w 154"/>
                <a:gd name="T25" fmla="*/ 45 h 107"/>
                <a:gd name="T26" fmla="*/ 107 w 154"/>
                <a:gd name="T27" fmla="*/ 63 h 107"/>
                <a:gd name="T28" fmla="*/ 81 w 154"/>
                <a:gd name="T29" fmla="*/ 81 h 107"/>
                <a:gd name="T30" fmla="*/ 45 w 154"/>
                <a:gd name="T31" fmla="*/ 97 h 107"/>
                <a:gd name="T32" fmla="*/ 0 w 154"/>
                <a:gd name="T3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07">
                  <a:moveTo>
                    <a:pt x="0" y="107"/>
                  </a:moveTo>
                  <a:lnTo>
                    <a:pt x="3" y="103"/>
                  </a:lnTo>
                  <a:lnTo>
                    <a:pt x="8" y="90"/>
                  </a:lnTo>
                  <a:lnTo>
                    <a:pt x="19" y="73"/>
                  </a:lnTo>
                  <a:lnTo>
                    <a:pt x="35" y="52"/>
                  </a:lnTo>
                  <a:lnTo>
                    <a:pt x="56" y="32"/>
                  </a:lnTo>
                  <a:lnTo>
                    <a:pt x="82" y="15"/>
                  </a:lnTo>
                  <a:lnTo>
                    <a:pt x="115" y="3"/>
                  </a:lnTo>
                  <a:lnTo>
                    <a:pt x="154" y="0"/>
                  </a:lnTo>
                  <a:lnTo>
                    <a:pt x="153" y="3"/>
                  </a:lnTo>
                  <a:lnTo>
                    <a:pt x="149" y="14"/>
                  </a:lnTo>
                  <a:lnTo>
                    <a:pt x="141" y="28"/>
                  </a:lnTo>
                  <a:lnTo>
                    <a:pt x="128" y="45"/>
                  </a:lnTo>
                  <a:lnTo>
                    <a:pt x="107" y="63"/>
                  </a:lnTo>
                  <a:lnTo>
                    <a:pt x="81" y="81"/>
                  </a:lnTo>
                  <a:lnTo>
                    <a:pt x="45" y="97"/>
                  </a:lnTo>
                  <a:lnTo>
                    <a:pt x="0" y="107"/>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377"/>
            <p:cNvSpPr>
              <a:spLocks/>
            </p:cNvSpPr>
            <p:nvPr/>
          </p:nvSpPr>
          <p:spPr bwMode="auto">
            <a:xfrm>
              <a:off x="4622800" y="5235575"/>
              <a:ext cx="76200" cy="217487"/>
            </a:xfrm>
            <a:custGeom>
              <a:avLst/>
              <a:gdLst>
                <a:gd name="T0" fmla="*/ 58 w 98"/>
                <a:gd name="T1" fmla="*/ 272 h 272"/>
                <a:gd name="T2" fmla="*/ 54 w 98"/>
                <a:gd name="T3" fmla="*/ 270 h 272"/>
                <a:gd name="T4" fmla="*/ 45 w 98"/>
                <a:gd name="T5" fmla="*/ 264 h 272"/>
                <a:gd name="T6" fmla="*/ 33 w 98"/>
                <a:gd name="T7" fmla="*/ 252 h 272"/>
                <a:gd name="T8" fmla="*/ 21 w 98"/>
                <a:gd name="T9" fmla="*/ 236 h 272"/>
                <a:gd name="T10" fmla="*/ 9 w 98"/>
                <a:gd name="T11" fmla="*/ 216 h 272"/>
                <a:gd name="T12" fmla="*/ 1 w 98"/>
                <a:gd name="T13" fmla="*/ 189 h 272"/>
                <a:gd name="T14" fmla="*/ 0 w 98"/>
                <a:gd name="T15" fmla="*/ 157 h 272"/>
                <a:gd name="T16" fmla="*/ 6 w 98"/>
                <a:gd name="T17" fmla="*/ 118 h 272"/>
                <a:gd name="T18" fmla="*/ 15 w 98"/>
                <a:gd name="T19" fmla="*/ 84 h 272"/>
                <a:gd name="T20" fmla="*/ 24 w 98"/>
                <a:gd name="T21" fmla="*/ 59 h 272"/>
                <a:gd name="T22" fmla="*/ 31 w 98"/>
                <a:gd name="T23" fmla="*/ 38 h 272"/>
                <a:gd name="T24" fmla="*/ 38 w 98"/>
                <a:gd name="T25" fmla="*/ 22 h 272"/>
                <a:gd name="T26" fmla="*/ 44 w 98"/>
                <a:gd name="T27" fmla="*/ 11 h 272"/>
                <a:gd name="T28" fmla="*/ 48 w 98"/>
                <a:gd name="T29" fmla="*/ 5 h 272"/>
                <a:gd name="T30" fmla="*/ 51 w 98"/>
                <a:gd name="T31" fmla="*/ 1 h 272"/>
                <a:gd name="T32" fmla="*/ 52 w 98"/>
                <a:gd name="T33" fmla="*/ 0 h 272"/>
                <a:gd name="T34" fmla="*/ 53 w 98"/>
                <a:gd name="T35" fmla="*/ 2 h 272"/>
                <a:gd name="T36" fmla="*/ 54 w 98"/>
                <a:gd name="T37" fmla="*/ 9 h 272"/>
                <a:gd name="T38" fmla="*/ 58 w 98"/>
                <a:gd name="T39" fmla="*/ 20 h 272"/>
                <a:gd name="T40" fmla="*/ 62 w 98"/>
                <a:gd name="T41" fmla="*/ 32 h 272"/>
                <a:gd name="T42" fmla="*/ 68 w 98"/>
                <a:gd name="T43" fmla="*/ 50 h 272"/>
                <a:gd name="T44" fmla="*/ 74 w 98"/>
                <a:gd name="T45" fmla="*/ 68 h 272"/>
                <a:gd name="T46" fmla="*/ 82 w 98"/>
                <a:gd name="T47" fmla="*/ 88 h 272"/>
                <a:gd name="T48" fmla="*/ 90 w 98"/>
                <a:gd name="T49" fmla="*/ 109 h 272"/>
                <a:gd name="T50" fmla="*/ 96 w 98"/>
                <a:gd name="T51" fmla="*/ 133 h 272"/>
                <a:gd name="T52" fmla="*/ 98 w 98"/>
                <a:gd name="T53" fmla="*/ 154 h 272"/>
                <a:gd name="T54" fmla="*/ 97 w 98"/>
                <a:gd name="T55" fmla="*/ 176 h 272"/>
                <a:gd name="T56" fmla="*/ 93 w 98"/>
                <a:gd name="T57" fmla="*/ 197 h 272"/>
                <a:gd name="T58" fmla="*/ 86 w 98"/>
                <a:gd name="T59" fmla="*/ 218 h 272"/>
                <a:gd name="T60" fmla="*/ 78 w 98"/>
                <a:gd name="T61" fmla="*/ 237 h 272"/>
                <a:gd name="T62" fmla="*/ 68 w 98"/>
                <a:gd name="T63" fmla="*/ 256 h 272"/>
                <a:gd name="T64" fmla="*/ 58 w 98"/>
                <a:gd name="T65"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72">
                  <a:moveTo>
                    <a:pt x="58" y="272"/>
                  </a:moveTo>
                  <a:lnTo>
                    <a:pt x="54" y="270"/>
                  </a:lnTo>
                  <a:lnTo>
                    <a:pt x="45" y="264"/>
                  </a:lnTo>
                  <a:lnTo>
                    <a:pt x="33" y="252"/>
                  </a:lnTo>
                  <a:lnTo>
                    <a:pt x="21" y="236"/>
                  </a:lnTo>
                  <a:lnTo>
                    <a:pt x="9" y="216"/>
                  </a:lnTo>
                  <a:lnTo>
                    <a:pt x="1" y="189"/>
                  </a:lnTo>
                  <a:lnTo>
                    <a:pt x="0" y="157"/>
                  </a:lnTo>
                  <a:lnTo>
                    <a:pt x="6" y="118"/>
                  </a:lnTo>
                  <a:lnTo>
                    <a:pt x="15" y="84"/>
                  </a:lnTo>
                  <a:lnTo>
                    <a:pt x="24" y="59"/>
                  </a:lnTo>
                  <a:lnTo>
                    <a:pt x="31" y="38"/>
                  </a:lnTo>
                  <a:lnTo>
                    <a:pt x="38" y="22"/>
                  </a:lnTo>
                  <a:lnTo>
                    <a:pt x="44" y="11"/>
                  </a:lnTo>
                  <a:lnTo>
                    <a:pt x="48" y="5"/>
                  </a:lnTo>
                  <a:lnTo>
                    <a:pt x="51" y="1"/>
                  </a:lnTo>
                  <a:lnTo>
                    <a:pt x="52" y="0"/>
                  </a:lnTo>
                  <a:lnTo>
                    <a:pt x="53" y="2"/>
                  </a:lnTo>
                  <a:lnTo>
                    <a:pt x="54" y="9"/>
                  </a:lnTo>
                  <a:lnTo>
                    <a:pt x="58" y="20"/>
                  </a:lnTo>
                  <a:lnTo>
                    <a:pt x="62" y="32"/>
                  </a:lnTo>
                  <a:lnTo>
                    <a:pt x="68" y="50"/>
                  </a:lnTo>
                  <a:lnTo>
                    <a:pt x="74" y="68"/>
                  </a:lnTo>
                  <a:lnTo>
                    <a:pt x="82" y="88"/>
                  </a:lnTo>
                  <a:lnTo>
                    <a:pt x="90" y="109"/>
                  </a:lnTo>
                  <a:lnTo>
                    <a:pt x="96" y="133"/>
                  </a:lnTo>
                  <a:lnTo>
                    <a:pt x="98" y="154"/>
                  </a:lnTo>
                  <a:lnTo>
                    <a:pt x="97" y="176"/>
                  </a:lnTo>
                  <a:lnTo>
                    <a:pt x="93" y="197"/>
                  </a:lnTo>
                  <a:lnTo>
                    <a:pt x="86" y="218"/>
                  </a:lnTo>
                  <a:lnTo>
                    <a:pt x="78" y="237"/>
                  </a:lnTo>
                  <a:lnTo>
                    <a:pt x="68" y="256"/>
                  </a:lnTo>
                  <a:lnTo>
                    <a:pt x="58" y="272"/>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378"/>
            <p:cNvSpPr>
              <a:spLocks/>
            </p:cNvSpPr>
            <p:nvPr/>
          </p:nvSpPr>
          <p:spPr bwMode="auto">
            <a:xfrm>
              <a:off x="4633913" y="5280025"/>
              <a:ext cx="17463" cy="142875"/>
            </a:xfrm>
            <a:custGeom>
              <a:avLst/>
              <a:gdLst>
                <a:gd name="T0" fmla="*/ 20 w 22"/>
                <a:gd name="T1" fmla="*/ 27 h 180"/>
                <a:gd name="T2" fmla="*/ 16 w 22"/>
                <a:gd name="T3" fmla="*/ 43 h 180"/>
                <a:gd name="T4" fmla="*/ 10 w 22"/>
                <a:gd name="T5" fmla="*/ 82 h 180"/>
                <a:gd name="T6" fmla="*/ 9 w 22"/>
                <a:gd name="T7" fmla="*/ 132 h 180"/>
                <a:gd name="T8" fmla="*/ 22 w 22"/>
                <a:gd name="T9" fmla="*/ 180 h 180"/>
                <a:gd name="T10" fmla="*/ 20 w 22"/>
                <a:gd name="T11" fmla="*/ 177 h 180"/>
                <a:gd name="T12" fmla="*/ 15 w 22"/>
                <a:gd name="T13" fmla="*/ 169 h 180"/>
                <a:gd name="T14" fmla="*/ 9 w 22"/>
                <a:gd name="T15" fmla="*/ 154 h 180"/>
                <a:gd name="T16" fmla="*/ 4 w 22"/>
                <a:gd name="T17" fmla="*/ 134 h 180"/>
                <a:gd name="T18" fmla="*/ 0 w 22"/>
                <a:gd name="T19" fmla="*/ 109 h 180"/>
                <a:gd name="T20" fmla="*/ 1 w 22"/>
                <a:gd name="T21" fmla="*/ 78 h 180"/>
                <a:gd name="T22" fmla="*/ 8 w 22"/>
                <a:gd name="T23" fmla="*/ 42 h 180"/>
                <a:gd name="T24" fmla="*/ 22 w 22"/>
                <a:gd name="T25" fmla="*/ 0 h 180"/>
                <a:gd name="T26" fmla="*/ 20 w 22"/>
                <a:gd name="T27" fmla="*/ 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80">
                  <a:moveTo>
                    <a:pt x="20" y="27"/>
                  </a:moveTo>
                  <a:lnTo>
                    <a:pt x="16" y="43"/>
                  </a:lnTo>
                  <a:lnTo>
                    <a:pt x="10" y="82"/>
                  </a:lnTo>
                  <a:lnTo>
                    <a:pt x="9" y="132"/>
                  </a:lnTo>
                  <a:lnTo>
                    <a:pt x="22" y="180"/>
                  </a:lnTo>
                  <a:lnTo>
                    <a:pt x="20" y="177"/>
                  </a:lnTo>
                  <a:lnTo>
                    <a:pt x="15" y="169"/>
                  </a:lnTo>
                  <a:lnTo>
                    <a:pt x="9" y="154"/>
                  </a:lnTo>
                  <a:lnTo>
                    <a:pt x="4" y="134"/>
                  </a:lnTo>
                  <a:lnTo>
                    <a:pt x="0" y="109"/>
                  </a:lnTo>
                  <a:lnTo>
                    <a:pt x="1" y="78"/>
                  </a:lnTo>
                  <a:lnTo>
                    <a:pt x="8" y="42"/>
                  </a:lnTo>
                  <a:lnTo>
                    <a:pt x="22" y="0"/>
                  </a:lnTo>
                  <a:lnTo>
                    <a:pt x="20" y="27"/>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379"/>
            <p:cNvSpPr>
              <a:spLocks/>
            </p:cNvSpPr>
            <p:nvPr/>
          </p:nvSpPr>
          <p:spPr bwMode="auto">
            <a:xfrm>
              <a:off x="4641850" y="5203825"/>
              <a:ext cx="58738" cy="249237"/>
            </a:xfrm>
            <a:custGeom>
              <a:avLst/>
              <a:gdLst>
                <a:gd name="T0" fmla="*/ 34 w 75"/>
                <a:gd name="T1" fmla="*/ 0 h 312"/>
                <a:gd name="T2" fmla="*/ 31 w 75"/>
                <a:gd name="T3" fmla="*/ 2 h 312"/>
                <a:gd name="T4" fmla="*/ 29 w 75"/>
                <a:gd name="T5" fmla="*/ 9 h 312"/>
                <a:gd name="T6" fmla="*/ 27 w 75"/>
                <a:gd name="T7" fmla="*/ 22 h 312"/>
                <a:gd name="T8" fmla="*/ 30 w 75"/>
                <a:gd name="T9" fmla="*/ 43 h 312"/>
                <a:gd name="T10" fmla="*/ 35 w 75"/>
                <a:gd name="T11" fmla="*/ 56 h 312"/>
                <a:gd name="T12" fmla="*/ 39 w 75"/>
                <a:gd name="T13" fmla="*/ 70 h 312"/>
                <a:gd name="T14" fmla="*/ 45 w 75"/>
                <a:gd name="T15" fmla="*/ 83 h 312"/>
                <a:gd name="T16" fmla="*/ 52 w 75"/>
                <a:gd name="T17" fmla="*/ 96 h 312"/>
                <a:gd name="T18" fmla="*/ 58 w 75"/>
                <a:gd name="T19" fmla="*/ 110 h 312"/>
                <a:gd name="T20" fmla="*/ 64 w 75"/>
                <a:gd name="T21" fmla="*/ 126 h 312"/>
                <a:gd name="T22" fmla="*/ 69 w 75"/>
                <a:gd name="T23" fmla="*/ 143 h 312"/>
                <a:gd name="T24" fmla="*/ 73 w 75"/>
                <a:gd name="T25" fmla="*/ 160 h 312"/>
                <a:gd name="T26" fmla="*/ 75 w 75"/>
                <a:gd name="T27" fmla="*/ 178 h 312"/>
                <a:gd name="T28" fmla="*/ 75 w 75"/>
                <a:gd name="T29" fmla="*/ 197 h 312"/>
                <a:gd name="T30" fmla="*/ 74 w 75"/>
                <a:gd name="T31" fmla="*/ 216 h 312"/>
                <a:gd name="T32" fmla="*/ 70 w 75"/>
                <a:gd name="T33" fmla="*/ 236 h 312"/>
                <a:gd name="T34" fmla="*/ 65 w 75"/>
                <a:gd name="T35" fmla="*/ 256 h 312"/>
                <a:gd name="T36" fmla="*/ 57 w 75"/>
                <a:gd name="T37" fmla="*/ 275 h 312"/>
                <a:gd name="T38" fmla="*/ 46 w 75"/>
                <a:gd name="T39" fmla="*/ 295 h 312"/>
                <a:gd name="T40" fmla="*/ 34 w 75"/>
                <a:gd name="T41" fmla="*/ 312 h 312"/>
                <a:gd name="T42" fmla="*/ 34 w 75"/>
                <a:gd name="T43" fmla="*/ 310 h 312"/>
                <a:gd name="T44" fmla="*/ 34 w 75"/>
                <a:gd name="T45" fmla="*/ 302 h 312"/>
                <a:gd name="T46" fmla="*/ 30 w 75"/>
                <a:gd name="T47" fmla="*/ 289 h 312"/>
                <a:gd name="T48" fmla="*/ 23 w 75"/>
                <a:gd name="T49" fmla="*/ 269 h 312"/>
                <a:gd name="T50" fmla="*/ 13 w 75"/>
                <a:gd name="T51" fmla="*/ 246 h 312"/>
                <a:gd name="T52" fmla="*/ 5 w 75"/>
                <a:gd name="T53" fmla="*/ 219 h 312"/>
                <a:gd name="T54" fmla="*/ 0 w 75"/>
                <a:gd name="T55" fmla="*/ 186 h 312"/>
                <a:gd name="T56" fmla="*/ 3 w 75"/>
                <a:gd name="T57" fmla="*/ 145 h 312"/>
                <a:gd name="T58" fmla="*/ 8 w 75"/>
                <a:gd name="T59" fmla="*/ 98 h 312"/>
                <a:gd name="T60" fmla="*/ 15 w 75"/>
                <a:gd name="T61" fmla="*/ 51 h 312"/>
                <a:gd name="T62" fmla="*/ 23 w 75"/>
                <a:gd name="T63" fmla="*/ 16 h 312"/>
                <a:gd name="T64" fmla="*/ 34 w 75"/>
                <a:gd name="T6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312">
                  <a:moveTo>
                    <a:pt x="34" y="0"/>
                  </a:moveTo>
                  <a:lnTo>
                    <a:pt x="31" y="2"/>
                  </a:lnTo>
                  <a:lnTo>
                    <a:pt x="29" y="9"/>
                  </a:lnTo>
                  <a:lnTo>
                    <a:pt x="27" y="22"/>
                  </a:lnTo>
                  <a:lnTo>
                    <a:pt x="30" y="43"/>
                  </a:lnTo>
                  <a:lnTo>
                    <a:pt x="35" y="56"/>
                  </a:lnTo>
                  <a:lnTo>
                    <a:pt x="39" y="70"/>
                  </a:lnTo>
                  <a:lnTo>
                    <a:pt x="45" y="83"/>
                  </a:lnTo>
                  <a:lnTo>
                    <a:pt x="52" y="96"/>
                  </a:lnTo>
                  <a:lnTo>
                    <a:pt x="58" y="110"/>
                  </a:lnTo>
                  <a:lnTo>
                    <a:pt x="64" y="126"/>
                  </a:lnTo>
                  <a:lnTo>
                    <a:pt x="69" y="143"/>
                  </a:lnTo>
                  <a:lnTo>
                    <a:pt x="73" y="160"/>
                  </a:lnTo>
                  <a:lnTo>
                    <a:pt x="75" y="178"/>
                  </a:lnTo>
                  <a:lnTo>
                    <a:pt x="75" y="197"/>
                  </a:lnTo>
                  <a:lnTo>
                    <a:pt x="74" y="216"/>
                  </a:lnTo>
                  <a:lnTo>
                    <a:pt x="70" y="236"/>
                  </a:lnTo>
                  <a:lnTo>
                    <a:pt x="65" y="256"/>
                  </a:lnTo>
                  <a:lnTo>
                    <a:pt x="57" y="275"/>
                  </a:lnTo>
                  <a:lnTo>
                    <a:pt x="46" y="295"/>
                  </a:lnTo>
                  <a:lnTo>
                    <a:pt x="34" y="312"/>
                  </a:lnTo>
                  <a:lnTo>
                    <a:pt x="34" y="310"/>
                  </a:lnTo>
                  <a:lnTo>
                    <a:pt x="34" y="302"/>
                  </a:lnTo>
                  <a:lnTo>
                    <a:pt x="30" y="289"/>
                  </a:lnTo>
                  <a:lnTo>
                    <a:pt x="23" y="269"/>
                  </a:lnTo>
                  <a:lnTo>
                    <a:pt x="13" y="246"/>
                  </a:lnTo>
                  <a:lnTo>
                    <a:pt x="5" y="219"/>
                  </a:lnTo>
                  <a:lnTo>
                    <a:pt x="0" y="186"/>
                  </a:lnTo>
                  <a:lnTo>
                    <a:pt x="3" y="145"/>
                  </a:lnTo>
                  <a:lnTo>
                    <a:pt x="8" y="98"/>
                  </a:lnTo>
                  <a:lnTo>
                    <a:pt x="15" y="51"/>
                  </a:lnTo>
                  <a:lnTo>
                    <a:pt x="23" y="16"/>
                  </a:lnTo>
                  <a:lnTo>
                    <a:pt x="34"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380"/>
            <p:cNvSpPr>
              <a:spLocks/>
            </p:cNvSpPr>
            <p:nvPr/>
          </p:nvSpPr>
          <p:spPr bwMode="auto">
            <a:xfrm>
              <a:off x="4659313" y="5268913"/>
              <a:ext cx="41275" cy="161925"/>
            </a:xfrm>
            <a:custGeom>
              <a:avLst/>
              <a:gdLst>
                <a:gd name="T0" fmla="*/ 29 w 53"/>
                <a:gd name="T1" fmla="*/ 203 h 203"/>
                <a:gd name="T2" fmla="*/ 31 w 53"/>
                <a:gd name="T3" fmla="*/ 199 h 203"/>
                <a:gd name="T4" fmla="*/ 37 w 53"/>
                <a:gd name="T5" fmla="*/ 186 h 203"/>
                <a:gd name="T6" fmla="*/ 44 w 53"/>
                <a:gd name="T7" fmla="*/ 166 h 203"/>
                <a:gd name="T8" fmla="*/ 51 w 53"/>
                <a:gd name="T9" fmla="*/ 141 h 203"/>
                <a:gd name="T10" fmla="*/ 53 w 53"/>
                <a:gd name="T11" fmla="*/ 111 h 203"/>
                <a:gd name="T12" fmla="*/ 51 w 53"/>
                <a:gd name="T13" fmla="*/ 77 h 203"/>
                <a:gd name="T14" fmla="*/ 40 w 53"/>
                <a:gd name="T15" fmla="*/ 40 h 203"/>
                <a:gd name="T16" fmla="*/ 21 w 53"/>
                <a:gd name="T17" fmla="*/ 0 h 203"/>
                <a:gd name="T18" fmla="*/ 19 w 53"/>
                <a:gd name="T19" fmla="*/ 4 h 203"/>
                <a:gd name="T20" fmla="*/ 14 w 53"/>
                <a:gd name="T21" fmla="*/ 13 h 203"/>
                <a:gd name="T22" fmla="*/ 8 w 53"/>
                <a:gd name="T23" fmla="*/ 29 h 203"/>
                <a:gd name="T24" fmla="*/ 2 w 53"/>
                <a:gd name="T25" fmla="*/ 51 h 203"/>
                <a:gd name="T26" fmla="*/ 0 w 53"/>
                <a:gd name="T27" fmla="*/ 80 h 203"/>
                <a:gd name="T28" fmla="*/ 2 w 53"/>
                <a:gd name="T29" fmla="*/ 115 h 203"/>
                <a:gd name="T30" fmla="*/ 12 w 53"/>
                <a:gd name="T31" fmla="*/ 156 h 203"/>
                <a:gd name="T32" fmla="*/ 29 w 53"/>
                <a:gd name="T33"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203">
                  <a:moveTo>
                    <a:pt x="29" y="203"/>
                  </a:moveTo>
                  <a:lnTo>
                    <a:pt x="31" y="199"/>
                  </a:lnTo>
                  <a:lnTo>
                    <a:pt x="37" y="186"/>
                  </a:lnTo>
                  <a:lnTo>
                    <a:pt x="44" y="166"/>
                  </a:lnTo>
                  <a:lnTo>
                    <a:pt x="51" y="141"/>
                  </a:lnTo>
                  <a:lnTo>
                    <a:pt x="53" y="111"/>
                  </a:lnTo>
                  <a:lnTo>
                    <a:pt x="51" y="77"/>
                  </a:lnTo>
                  <a:lnTo>
                    <a:pt x="40" y="40"/>
                  </a:lnTo>
                  <a:lnTo>
                    <a:pt x="21" y="0"/>
                  </a:lnTo>
                  <a:lnTo>
                    <a:pt x="19" y="4"/>
                  </a:lnTo>
                  <a:lnTo>
                    <a:pt x="14" y="13"/>
                  </a:lnTo>
                  <a:lnTo>
                    <a:pt x="8" y="29"/>
                  </a:lnTo>
                  <a:lnTo>
                    <a:pt x="2" y="51"/>
                  </a:lnTo>
                  <a:lnTo>
                    <a:pt x="0" y="80"/>
                  </a:lnTo>
                  <a:lnTo>
                    <a:pt x="2" y="115"/>
                  </a:lnTo>
                  <a:lnTo>
                    <a:pt x="12" y="156"/>
                  </a:lnTo>
                  <a:lnTo>
                    <a:pt x="29" y="203"/>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381"/>
            <p:cNvSpPr>
              <a:spLocks/>
            </p:cNvSpPr>
            <p:nvPr/>
          </p:nvSpPr>
          <p:spPr bwMode="auto">
            <a:xfrm>
              <a:off x="4578350" y="5311775"/>
              <a:ext cx="77788" cy="215900"/>
            </a:xfrm>
            <a:custGeom>
              <a:avLst/>
              <a:gdLst>
                <a:gd name="T0" fmla="*/ 61 w 98"/>
                <a:gd name="T1" fmla="*/ 273 h 273"/>
                <a:gd name="T2" fmla="*/ 57 w 98"/>
                <a:gd name="T3" fmla="*/ 270 h 273"/>
                <a:gd name="T4" fmla="*/ 48 w 98"/>
                <a:gd name="T5" fmla="*/ 264 h 273"/>
                <a:gd name="T6" fmla="*/ 37 w 98"/>
                <a:gd name="T7" fmla="*/ 254 h 273"/>
                <a:gd name="T8" fmla="*/ 23 w 98"/>
                <a:gd name="T9" fmla="*/ 239 h 273"/>
                <a:gd name="T10" fmla="*/ 11 w 98"/>
                <a:gd name="T11" fmla="*/ 218 h 273"/>
                <a:gd name="T12" fmla="*/ 2 w 98"/>
                <a:gd name="T13" fmla="*/ 192 h 273"/>
                <a:gd name="T14" fmla="*/ 0 w 98"/>
                <a:gd name="T15" fmla="*/ 160 h 273"/>
                <a:gd name="T16" fmla="*/ 5 w 98"/>
                <a:gd name="T17" fmla="*/ 120 h 273"/>
                <a:gd name="T18" fmla="*/ 13 w 98"/>
                <a:gd name="T19" fmla="*/ 87 h 273"/>
                <a:gd name="T20" fmla="*/ 21 w 98"/>
                <a:gd name="T21" fmla="*/ 59 h 273"/>
                <a:gd name="T22" fmla="*/ 28 w 98"/>
                <a:gd name="T23" fmla="*/ 39 h 273"/>
                <a:gd name="T24" fmla="*/ 34 w 98"/>
                <a:gd name="T25" fmla="*/ 24 h 273"/>
                <a:gd name="T26" fmla="*/ 39 w 98"/>
                <a:gd name="T27" fmla="*/ 12 h 273"/>
                <a:gd name="T28" fmla="*/ 44 w 98"/>
                <a:gd name="T29" fmla="*/ 5 h 273"/>
                <a:gd name="T30" fmla="*/ 46 w 98"/>
                <a:gd name="T31" fmla="*/ 2 h 273"/>
                <a:gd name="T32" fmla="*/ 47 w 98"/>
                <a:gd name="T33" fmla="*/ 0 h 273"/>
                <a:gd name="T34" fmla="*/ 48 w 98"/>
                <a:gd name="T35" fmla="*/ 3 h 273"/>
                <a:gd name="T36" fmla="*/ 51 w 98"/>
                <a:gd name="T37" fmla="*/ 10 h 273"/>
                <a:gd name="T38" fmla="*/ 54 w 98"/>
                <a:gd name="T39" fmla="*/ 20 h 273"/>
                <a:gd name="T40" fmla="*/ 59 w 98"/>
                <a:gd name="T41" fmla="*/ 33 h 273"/>
                <a:gd name="T42" fmla="*/ 64 w 98"/>
                <a:gd name="T43" fmla="*/ 49 h 273"/>
                <a:gd name="T44" fmla="*/ 71 w 98"/>
                <a:gd name="T45" fmla="*/ 67 h 273"/>
                <a:gd name="T46" fmla="*/ 78 w 98"/>
                <a:gd name="T47" fmla="*/ 88 h 273"/>
                <a:gd name="T48" fmla="*/ 87 w 98"/>
                <a:gd name="T49" fmla="*/ 109 h 273"/>
                <a:gd name="T50" fmla="*/ 94 w 98"/>
                <a:gd name="T51" fmla="*/ 131 h 273"/>
                <a:gd name="T52" fmla="*/ 98 w 98"/>
                <a:gd name="T53" fmla="*/ 153 h 273"/>
                <a:gd name="T54" fmla="*/ 98 w 98"/>
                <a:gd name="T55" fmla="*/ 176 h 273"/>
                <a:gd name="T56" fmla="*/ 94 w 98"/>
                <a:gd name="T57" fmla="*/ 196 h 273"/>
                <a:gd name="T58" fmla="*/ 88 w 98"/>
                <a:gd name="T59" fmla="*/ 217 h 273"/>
                <a:gd name="T60" fmla="*/ 80 w 98"/>
                <a:gd name="T61" fmla="*/ 237 h 273"/>
                <a:gd name="T62" fmla="*/ 71 w 98"/>
                <a:gd name="T63" fmla="*/ 255 h 273"/>
                <a:gd name="T64" fmla="*/ 61 w 98"/>
                <a:gd name="T65"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73">
                  <a:moveTo>
                    <a:pt x="61" y="273"/>
                  </a:moveTo>
                  <a:lnTo>
                    <a:pt x="57" y="270"/>
                  </a:lnTo>
                  <a:lnTo>
                    <a:pt x="48" y="264"/>
                  </a:lnTo>
                  <a:lnTo>
                    <a:pt x="37" y="254"/>
                  </a:lnTo>
                  <a:lnTo>
                    <a:pt x="23" y="239"/>
                  </a:lnTo>
                  <a:lnTo>
                    <a:pt x="11" y="218"/>
                  </a:lnTo>
                  <a:lnTo>
                    <a:pt x="2" y="192"/>
                  </a:lnTo>
                  <a:lnTo>
                    <a:pt x="0" y="160"/>
                  </a:lnTo>
                  <a:lnTo>
                    <a:pt x="5" y="120"/>
                  </a:lnTo>
                  <a:lnTo>
                    <a:pt x="13" y="87"/>
                  </a:lnTo>
                  <a:lnTo>
                    <a:pt x="21" y="59"/>
                  </a:lnTo>
                  <a:lnTo>
                    <a:pt x="28" y="39"/>
                  </a:lnTo>
                  <a:lnTo>
                    <a:pt x="34" y="24"/>
                  </a:lnTo>
                  <a:lnTo>
                    <a:pt x="39" y="12"/>
                  </a:lnTo>
                  <a:lnTo>
                    <a:pt x="44" y="5"/>
                  </a:lnTo>
                  <a:lnTo>
                    <a:pt x="46" y="2"/>
                  </a:lnTo>
                  <a:lnTo>
                    <a:pt x="47" y="0"/>
                  </a:lnTo>
                  <a:lnTo>
                    <a:pt x="48" y="3"/>
                  </a:lnTo>
                  <a:lnTo>
                    <a:pt x="51" y="10"/>
                  </a:lnTo>
                  <a:lnTo>
                    <a:pt x="54" y="20"/>
                  </a:lnTo>
                  <a:lnTo>
                    <a:pt x="59" y="33"/>
                  </a:lnTo>
                  <a:lnTo>
                    <a:pt x="64" y="49"/>
                  </a:lnTo>
                  <a:lnTo>
                    <a:pt x="71" y="67"/>
                  </a:lnTo>
                  <a:lnTo>
                    <a:pt x="78" y="88"/>
                  </a:lnTo>
                  <a:lnTo>
                    <a:pt x="87" y="109"/>
                  </a:lnTo>
                  <a:lnTo>
                    <a:pt x="94" y="131"/>
                  </a:lnTo>
                  <a:lnTo>
                    <a:pt x="98" y="153"/>
                  </a:lnTo>
                  <a:lnTo>
                    <a:pt x="98" y="176"/>
                  </a:lnTo>
                  <a:lnTo>
                    <a:pt x="94" y="196"/>
                  </a:lnTo>
                  <a:lnTo>
                    <a:pt x="88" y="217"/>
                  </a:lnTo>
                  <a:lnTo>
                    <a:pt x="80" y="237"/>
                  </a:lnTo>
                  <a:lnTo>
                    <a:pt x="71" y="255"/>
                  </a:lnTo>
                  <a:lnTo>
                    <a:pt x="61" y="273"/>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382"/>
            <p:cNvSpPr>
              <a:spLocks/>
            </p:cNvSpPr>
            <p:nvPr/>
          </p:nvSpPr>
          <p:spPr bwMode="auto">
            <a:xfrm>
              <a:off x="4589463" y="5354638"/>
              <a:ext cx="20638" cy="144462"/>
            </a:xfrm>
            <a:custGeom>
              <a:avLst/>
              <a:gdLst>
                <a:gd name="T0" fmla="*/ 17 w 25"/>
                <a:gd name="T1" fmla="*/ 27 h 181"/>
                <a:gd name="T2" fmla="*/ 14 w 25"/>
                <a:gd name="T3" fmla="*/ 44 h 181"/>
                <a:gd name="T4" fmla="*/ 9 w 25"/>
                <a:gd name="T5" fmla="*/ 83 h 181"/>
                <a:gd name="T6" fmla="*/ 11 w 25"/>
                <a:gd name="T7" fmla="*/ 134 h 181"/>
                <a:gd name="T8" fmla="*/ 25 w 25"/>
                <a:gd name="T9" fmla="*/ 181 h 181"/>
                <a:gd name="T10" fmla="*/ 23 w 25"/>
                <a:gd name="T11" fmla="*/ 179 h 181"/>
                <a:gd name="T12" fmla="*/ 17 w 25"/>
                <a:gd name="T13" fmla="*/ 169 h 181"/>
                <a:gd name="T14" fmla="*/ 11 w 25"/>
                <a:gd name="T15" fmla="*/ 155 h 181"/>
                <a:gd name="T16" fmla="*/ 4 w 25"/>
                <a:gd name="T17" fmla="*/ 135 h 181"/>
                <a:gd name="T18" fmla="*/ 0 w 25"/>
                <a:gd name="T19" fmla="*/ 109 h 181"/>
                <a:gd name="T20" fmla="*/ 0 w 25"/>
                <a:gd name="T21" fmla="*/ 78 h 181"/>
                <a:gd name="T22" fmla="*/ 6 w 25"/>
                <a:gd name="T23" fmla="*/ 42 h 181"/>
                <a:gd name="T24" fmla="*/ 18 w 25"/>
                <a:gd name="T25" fmla="*/ 0 h 181"/>
                <a:gd name="T26" fmla="*/ 17 w 25"/>
                <a:gd name="T27" fmla="*/ 2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81">
                  <a:moveTo>
                    <a:pt x="17" y="27"/>
                  </a:moveTo>
                  <a:lnTo>
                    <a:pt x="14" y="44"/>
                  </a:lnTo>
                  <a:lnTo>
                    <a:pt x="9" y="83"/>
                  </a:lnTo>
                  <a:lnTo>
                    <a:pt x="11" y="134"/>
                  </a:lnTo>
                  <a:lnTo>
                    <a:pt x="25" y="181"/>
                  </a:lnTo>
                  <a:lnTo>
                    <a:pt x="23" y="179"/>
                  </a:lnTo>
                  <a:lnTo>
                    <a:pt x="17" y="169"/>
                  </a:lnTo>
                  <a:lnTo>
                    <a:pt x="11" y="155"/>
                  </a:lnTo>
                  <a:lnTo>
                    <a:pt x="4" y="135"/>
                  </a:lnTo>
                  <a:lnTo>
                    <a:pt x="0" y="109"/>
                  </a:lnTo>
                  <a:lnTo>
                    <a:pt x="0" y="78"/>
                  </a:lnTo>
                  <a:lnTo>
                    <a:pt x="6" y="42"/>
                  </a:lnTo>
                  <a:lnTo>
                    <a:pt x="18" y="0"/>
                  </a:lnTo>
                  <a:lnTo>
                    <a:pt x="17" y="27"/>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383"/>
            <p:cNvSpPr>
              <a:spLocks/>
            </p:cNvSpPr>
            <p:nvPr/>
          </p:nvSpPr>
          <p:spPr bwMode="auto">
            <a:xfrm>
              <a:off x="4595813" y="5280025"/>
              <a:ext cx="60325" cy="247650"/>
            </a:xfrm>
            <a:custGeom>
              <a:avLst/>
              <a:gdLst>
                <a:gd name="T0" fmla="*/ 28 w 76"/>
                <a:gd name="T1" fmla="*/ 0 h 313"/>
                <a:gd name="T2" fmla="*/ 25 w 76"/>
                <a:gd name="T3" fmla="*/ 2 h 313"/>
                <a:gd name="T4" fmla="*/ 23 w 76"/>
                <a:gd name="T5" fmla="*/ 9 h 313"/>
                <a:gd name="T6" fmla="*/ 22 w 76"/>
                <a:gd name="T7" fmla="*/ 22 h 313"/>
                <a:gd name="T8" fmla="*/ 25 w 76"/>
                <a:gd name="T9" fmla="*/ 44 h 313"/>
                <a:gd name="T10" fmla="*/ 30 w 76"/>
                <a:gd name="T11" fmla="*/ 57 h 313"/>
                <a:gd name="T12" fmla="*/ 36 w 76"/>
                <a:gd name="T13" fmla="*/ 69 h 313"/>
                <a:gd name="T14" fmla="*/ 42 w 76"/>
                <a:gd name="T15" fmla="*/ 82 h 313"/>
                <a:gd name="T16" fmla="*/ 49 w 76"/>
                <a:gd name="T17" fmla="*/ 96 h 313"/>
                <a:gd name="T18" fmla="*/ 56 w 76"/>
                <a:gd name="T19" fmla="*/ 110 h 313"/>
                <a:gd name="T20" fmla="*/ 62 w 76"/>
                <a:gd name="T21" fmla="*/ 125 h 313"/>
                <a:gd name="T22" fmla="*/ 68 w 76"/>
                <a:gd name="T23" fmla="*/ 141 h 313"/>
                <a:gd name="T24" fmla="*/ 72 w 76"/>
                <a:gd name="T25" fmla="*/ 158 h 313"/>
                <a:gd name="T26" fmla="*/ 75 w 76"/>
                <a:gd name="T27" fmla="*/ 177 h 313"/>
                <a:gd name="T28" fmla="*/ 76 w 76"/>
                <a:gd name="T29" fmla="*/ 195 h 313"/>
                <a:gd name="T30" fmla="*/ 75 w 76"/>
                <a:gd name="T31" fmla="*/ 215 h 313"/>
                <a:gd name="T32" fmla="*/ 72 w 76"/>
                <a:gd name="T33" fmla="*/ 235 h 313"/>
                <a:gd name="T34" fmla="*/ 67 w 76"/>
                <a:gd name="T35" fmla="*/ 255 h 313"/>
                <a:gd name="T36" fmla="*/ 60 w 76"/>
                <a:gd name="T37" fmla="*/ 275 h 313"/>
                <a:gd name="T38" fmla="*/ 51 w 76"/>
                <a:gd name="T39" fmla="*/ 294 h 313"/>
                <a:gd name="T40" fmla="*/ 38 w 76"/>
                <a:gd name="T41" fmla="*/ 313 h 313"/>
                <a:gd name="T42" fmla="*/ 38 w 76"/>
                <a:gd name="T43" fmla="*/ 310 h 313"/>
                <a:gd name="T44" fmla="*/ 38 w 76"/>
                <a:gd name="T45" fmla="*/ 302 h 313"/>
                <a:gd name="T46" fmla="*/ 34 w 76"/>
                <a:gd name="T47" fmla="*/ 289 h 313"/>
                <a:gd name="T48" fmla="*/ 26 w 76"/>
                <a:gd name="T49" fmla="*/ 270 h 313"/>
                <a:gd name="T50" fmla="*/ 15 w 76"/>
                <a:gd name="T51" fmla="*/ 247 h 313"/>
                <a:gd name="T52" fmla="*/ 6 w 76"/>
                <a:gd name="T53" fmla="*/ 220 h 313"/>
                <a:gd name="T54" fmla="*/ 0 w 76"/>
                <a:gd name="T55" fmla="*/ 188 h 313"/>
                <a:gd name="T56" fmla="*/ 1 w 76"/>
                <a:gd name="T57" fmla="*/ 147 h 313"/>
                <a:gd name="T58" fmla="*/ 6 w 76"/>
                <a:gd name="T59" fmla="*/ 99 h 313"/>
                <a:gd name="T60" fmla="*/ 11 w 76"/>
                <a:gd name="T61" fmla="*/ 53 h 313"/>
                <a:gd name="T62" fmla="*/ 17 w 76"/>
                <a:gd name="T63" fmla="*/ 17 h 313"/>
                <a:gd name="T64" fmla="*/ 28 w 76"/>
                <a:gd name="T6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313">
                  <a:moveTo>
                    <a:pt x="28" y="0"/>
                  </a:moveTo>
                  <a:lnTo>
                    <a:pt x="25" y="2"/>
                  </a:lnTo>
                  <a:lnTo>
                    <a:pt x="23" y="9"/>
                  </a:lnTo>
                  <a:lnTo>
                    <a:pt x="22" y="22"/>
                  </a:lnTo>
                  <a:lnTo>
                    <a:pt x="25" y="44"/>
                  </a:lnTo>
                  <a:lnTo>
                    <a:pt x="30" y="57"/>
                  </a:lnTo>
                  <a:lnTo>
                    <a:pt x="36" y="69"/>
                  </a:lnTo>
                  <a:lnTo>
                    <a:pt x="42" y="82"/>
                  </a:lnTo>
                  <a:lnTo>
                    <a:pt x="49" y="96"/>
                  </a:lnTo>
                  <a:lnTo>
                    <a:pt x="56" y="110"/>
                  </a:lnTo>
                  <a:lnTo>
                    <a:pt x="62" y="125"/>
                  </a:lnTo>
                  <a:lnTo>
                    <a:pt x="68" y="141"/>
                  </a:lnTo>
                  <a:lnTo>
                    <a:pt x="72" y="158"/>
                  </a:lnTo>
                  <a:lnTo>
                    <a:pt x="75" y="177"/>
                  </a:lnTo>
                  <a:lnTo>
                    <a:pt x="76" y="195"/>
                  </a:lnTo>
                  <a:lnTo>
                    <a:pt x="75" y="215"/>
                  </a:lnTo>
                  <a:lnTo>
                    <a:pt x="72" y="235"/>
                  </a:lnTo>
                  <a:lnTo>
                    <a:pt x="67" y="255"/>
                  </a:lnTo>
                  <a:lnTo>
                    <a:pt x="60" y="275"/>
                  </a:lnTo>
                  <a:lnTo>
                    <a:pt x="51" y="294"/>
                  </a:lnTo>
                  <a:lnTo>
                    <a:pt x="38" y="313"/>
                  </a:lnTo>
                  <a:lnTo>
                    <a:pt x="38" y="310"/>
                  </a:lnTo>
                  <a:lnTo>
                    <a:pt x="38" y="302"/>
                  </a:lnTo>
                  <a:lnTo>
                    <a:pt x="34" y="289"/>
                  </a:lnTo>
                  <a:lnTo>
                    <a:pt x="26" y="270"/>
                  </a:lnTo>
                  <a:lnTo>
                    <a:pt x="15" y="247"/>
                  </a:lnTo>
                  <a:lnTo>
                    <a:pt x="6" y="220"/>
                  </a:lnTo>
                  <a:lnTo>
                    <a:pt x="0" y="188"/>
                  </a:lnTo>
                  <a:lnTo>
                    <a:pt x="1" y="147"/>
                  </a:lnTo>
                  <a:lnTo>
                    <a:pt x="6" y="99"/>
                  </a:lnTo>
                  <a:lnTo>
                    <a:pt x="11" y="53"/>
                  </a:lnTo>
                  <a:lnTo>
                    <a:pt x="17" y="17"/>
                  </a:lnTo>
                  <a:lnTo>
                    <a:pt x="28"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384"/>
            <p:cNvSpPr>
              <a:spLocks/>
            </p:cNvSpPr>
            <p:nvPr/>
          </p:nvSpPr>
          <p:spPr bwMode="auto">
            <a:xfrm>
              <a:off x="4613275" y="5343525"/>
              <a:ext cx="42863" cy="160337"/>
            </a:xfrm>
            <a:custGeom>
              <a:avLst/>
              <a:gdLst>
                <a:gd name="T0" fmla="*/ 32 w 54"/>
                <a:gd name="T1" fmla="*/ 202 h 202"/>
                <a:gd name="T2" fmla="*/ 34 w 54"/>
                <a:gd name="T3" fmla="*/ 197 h 202"/>
                <a:gd name="T4" fmla="*/ 40 w 54"/>
                <a:gd name="T5" fmla="*/ 184 h 202"/>
                <a:gd name="T6" fmla="*/ 46 w 54"/>
                <a:gd name="T7" fmla="*/ 165 h 202"/>
                <a:gd name="T8" fmla="*/ 52 w 54"/>
                <a:gd name="T9" fmla="*/ 138 h 202"/>
                <a:gd name="T10" fmla="*/ 54 w 54"/>
                <a:gd name="T11" fmla="*/ 108 h 202"/>
                <a:gd name="T12" fmla="*/ 50 w 54"/>
                <a:gd name="T13" fmla="*/ 74 h 202"/>
                <a:gd name="T14" fmla="*/ 39 w 54"/>
                <a:gd name="T15" fmla="*/ 38 h 202"/>
                <a:gd name="T16" fmla="*/ 18 w 54"/>
                <a:gd name="T17" fmla="*/ 0 h 202"/>
                <a:gd name="T18" fmla="*/ 16 w 54"/>
                <a:gd name="T19" fmla="*/ 3 h 202"/>
                <a:gd name="T20" fmla="*/ 11 w 54"/>
                <a:gd name="T21" fmla="*/ 13 h 202"/>
                <a:gd name="T22" fmla="*/ 6 w 54"/>
                <a:gd name="T23" fmla="*/ 29 h 202"/>
                <a:gd name="T24" fmla="*/ 1 w 54"/>
                <a:gd name="T25" fmla="*/ 51 h 202"/>
                <a:gd name="T26" fmla="*/ 0 w 54"/>
                <a:gd name="T27" fmla="*/ 80 h 202"/>
                <a:gd name="T28" fmla="*/ 3 w 54"/>
                <a:gd name="T29" fmla="*/ 114 h 202"/>
                <a:gd name="T30" fmla="*/ 14 w 54"/>
                <a:gd name="T31" fmla="*/ 154 h 202"/>
                <a:gd name="T32" fmla="*/ 32 w 54"/>
                <a:gd name="T3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02">
                  <a:moveTo>
                    <a:pt x="32" y="202"/>
                  </a:moveTo>
                  <a:lnTo>
                    <a:pt x="34" y="197"/>
                  </a:lnTo>
                  <a:lnTo>
                    <a:pt x="40" y="184"/>
                  </a:lnTo>
                  <a:lnTo>
                    <a:pt x="46" y="165"/>
                  </a:lnTo>
                  <a:lnTo>
                    <a:pt x="52" y="138"/>
                  </a:lnTo>
                  <a:lnTo>
                    <a:pt x="54" y="108"/>
                  </a:lnTo>
                  <a:lnTo>
                    <a:pt x="50" y="74"/>
                  </a:lnTo>
                  <a:lnTo>
                    <a:pt x="39" y="38"/>
                  </a:lnTo>
                  <a:lnTo>
                    <a:pt x="18" y="0"/>
                  </a:lnTo>
                  <a:lnTo>
                    <a:pt x="16" y="3"/>
                  </a:lnTo>
                  <a:lnTo>
                    <a:pt x="11" y="13"/>
                  </a:lnTo>
                  <a:lnTo>
                    <a:pt x="6" y="29"/>
                  </a:lnTo>
                  <a:lnTo>
                    <a:pt x="1" y="51"/>
                  </a:lnTo>
                  <a:lnTo>
                    <a:pt x="0" y="80"/>
                  </a:lnTo>
                  <a:lnTo>
                    <a:pt x="3" y="114"/>
                  </a:lnTo>
                  <a:lnTo>
                    <a:pt x="14" y="154"/>
                  </a:lnTo>
                  <a:lnTo>
                    <a:pt x="32" y="202"/>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385"/>
            <p:cNvSpPr>
              <a:spLocks/>
            </p:cNvSpPr>
            <p:nvPr/>
          </p:nvSpPr>
          <p:spPr bwMode="auto">
            <a:xfrm>
              <a:off x="4537075" y="5400675"/>
              <a:ext cx="79375" cy="215900"/>
            </a:xfrm>
            <a:custGeom>
              <a:avLst/>
              <a:gdLst>
                <a:gd name="T0" fmla="*/ 67 w 99"/>
                <a:gd name="T1" fmla="*/ 272 h 272"/>
                <a:gd name="T2" fmla="*/ 63 w 99"/>
                <a:gd name="T3" fmla="*/ 270 h 272"/>
                <a:gd name="T4" fmla="*/ 54 w 99"/>
                <a:gd name="T5" fmla="*/ 265 h 272"/>
                <a:gd name="T6" fmla="*/ 42 w 99"/>
                <a:gd name="T7" fmla="*/ 255 h 272"/>
                <a:gd name="T8" fmla="*/ 28 w 99"/>
                <a:gd name="T9" fmla="*/ 240 h 272"/>
                <a:gd name="T10" fmla="*/ 14 w 99"/>
                <a:gd name="T11" fmla="*/ 220 h 272"/>
                <a:gd name="T12" fmla="*/ 5 w 99"/>
                <a:gd name="T13" fmla="*/ 194 h 272"/>
                <a:gd name="T14" fmla="*/ 0 w 99"/>
                <a:gd name="T15" fmla="*/ 162 h 272"/>
                <a:gd name="T16" fmla="*/ 4 w 99"/>
                <a:gd name="T17" fmla="*/ 123 h 272"/>
                <a:gd name="T18" fmla="*/ 11 w 99"/>
                <a:gd name="T19" fmla="*/ 89 h 272"/>
                <a:gd name="T20" fmla="*/ 17 w 99"/>
                <a:gd name="T21" fmla="*/ 61 h 272"/>
                <a:gd name="T22" fmla="*/ 23 w 99"/>
                <a:gd name="T23" fmla="*/ 41 h 272"/>
                <a:gd name="T24" fmla="*/ 30 w 99"/>
                <a:gd name="T25" fmla="*/ 25 h 272"/>
                <a:gd name="T26" fmla="*/ 35 w 99"/>
                <a:gd name="T27" fmla="*/ 13 h 272"/>
                <a:gd name="T28" fmla="*/ 38 w 99"/>
                <a:gd name="T29" fmla="*/ 5 h 272"/>
                <a:gd name="T30" fmla="*/ 40 w 99"/>
                <a:gd name="T31" fmla="*/ 1 h 272"/>
                <a:gd name="T32" fmla="*/ 42 w 99"/>
                <a:gd name="T33" fmla="*/ 0 h 272"/>
                <a:gd name="T34" fmla="*/ 43 w 99"/>
                <a:gd name="T35" fmla="*/ 3 h 272"/>
                <a:gd name="T36" fmla="*/ 45 w 99"/>
                <a:gd name="T37" fmla="*/ 8 h 272"/>
                <a:gd name="T38" fmla="*/ 48 w 99"/>
                <a:gd name="T39" fmla="*/ 19 h 272"/>
                <a:gd name="T40" fmla="*/ 54 w 99"/>
                <a:gd name="T41" fmla="*/ 33 h 272"/>
                <a:gd name="T42" fmla="*/ 61 w 99"/>
                <a:gd name="T43" fmla="*/ 49 h 272"/>
                <a:gd name="T44" fmla="*/ 68 w 99"/>
                <a:gd name="T45" fmla="*/ 66 h 272"/>
                <a:gd name="T46" fmla="*/ 77 w 99"/>
                <a:gd name="T47" fmla="*/ 87 h 272"/>
                <a:gd name="T48" fmla="*/ 86 w 99"/>
                <a:gd name="T49" fmla="*/ 108 h 272"/>
                <a:gd name="T50" fmla="*/ 94 w 99"/>
                <a:gd name="T51" fmla="*/ 129 h 272"/>
                <a:gd name="T52" fmla="*/ 98 w 99"/>
                <a:gd name="T53" fmla="*/ 151 h 272"/>
                <a:gd name="T54" fmla="*/ 99 w 99"/>
                <a:gd name="T55" fmla="*/ 172 h 272"/>
                <a:gd name="T56" fmla="*/ 97 w 99"/>
                <a:gd name="T57" fmla="*/ 194 h 272"/>
                <a:gd name="T58" fmla="*/ 92 w 99"/>
                <a:gd name="T59" fmla="*/ 216 h 272"/>
                <a:gd name="T60" fmla="*/ 85 w 99"/>
                <a:gd name="T61" fmla="*/ 235 h 272"/>
                <a:gd name="T62" fmla="*/ 76 w 99"/>
                <a:gd name="T63" fmla="*/ 255 h 272"/>
                <a:gd name="T64" fmla="*/ 67 w 99"/>
                <a:gd name="T65"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272">
                  <a:moveTo>
                    <a:pt x="67" y="272"/>
                  </a:moveTo>
                  <a:lnTo>
                    <a:pt x="63" y="270"/>
                  </a:lnTo>
                  <a:lnTo>
                    <a:pt x="54" y="265"/>
                  </a:lnTo>
                  <a:lnTo>
                    <a:pt x="42" y="255"/>
                  </a:lnTo>
                  <a:lnTo>
                    <a:pt x="28" y="240"/>
                  </a:lnTo>
                  <a:lnTo>
                    <a:pt x="14" y="220"/>
                  </a:lnTo>
                  <a:lnTo>
                    <a:pt x="5" y="194"/>
                  </a:lnTo>
                  <a:lnTo>
                    <a:pt x="0" y="162"/>
                  </a:lnTo>
                  <a:lnTo>
                    <a:pt x="4" y="123"/>
                  </a:lnTo>
                  <a:lnTo>
                    <a:pt x="11" y="89"/>
                  </a:lnTo>
                  <a:lnTo>
                    <a:pt x="17" y="61"/>
                  </a:lnTo>
                  <a:lnTo>
                    <a:pt x="23" y="41"/>
                  </a:lnTo>
                  <a:lnTo>
                    <a:pt x="30" y="25"/>
                  </a:lnTo>
                  <a:lnTo>
                    <a:pt x="35" y="13"/>
                  </a:lnTo>
                  <a:lnTo>
                    <a:pt x="38" y="5"/>
                  </a:lnTo>
                  <a:lnTo>
                    <a:pt x="40" y="1"/>
                  </a:lnTo>
                  <a:lnTo>
                    <a:pt x="42" y="0"/>
                  </a:lnTo>
                  <a:lnTo>
                    <a:pt x="43" y="3"/>
                  </a:lnTo>
                  <a:lnTo>
                    <a:pt x="45" y="8"/>
                  </a:lnTo>
                  <a:lnTo>
                    <a:pt x="48" y="19"/>
                  </a:lnTo>
                  <a:lnTo>
                    <a:pt x="54" y="33"/>
                  </a:lnTo>
                  <a:lnTo>
                    <a:pt x="61" y="49"/>
                  </a:lnTo>
                  <a:lnTo>
                    <a:pt x="68" y="66"/>
                  </a:lnTo>
                  <a:lnTo>
                    <a:pt x="77" y="87"/>
                  </a:lnTo>
                  <a:lnTo>
                    <a:pt x="86" y="108"/>
                  </a:lnTo>
                  <a:lnTo>
                    <a:pt x="94" y="129"/>
                  </a:lnTo>
                  <a:lnTo>
                    <a:pt x="98" y="151"/>
                  </a:lnTo>
                  <a:lnTo>
                    <a:pt x="99" y="172"/>
                  </a:lnTo>
                  <a:lnTo>
                    <a:pt x="97" y="194"/>
                  </a:lnTo>
                  <a:lnTo>
                    <a:pt x="92" y="216"/>
                  </a:lnTo>
                  <a:lnTo>
                    <a:pt x="85" y="235"/>
                  </a:lnTo>
                  <a:lnTo>
                    <a:pt x="76" y="255"/>
                  </a:lnTo>
                  <a:lnTo>
                    <a:pt x="67" y="272"/>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386"/>
            <p:cNvSpPr>
              <a:spLocks/>
            </p:cNvSpPr>
            <p:nvPr/>
          </p:nvSpPr>
          <p:spPr bwMode="auto">
            <a:xfrm>
              <a:off x="4549775" y="5445125"/>
              <a:ext cx="22225" cy="142875"/>
            </a:xfrm>
            <a:custGeom>
              <a:avLst/>
              <a:gdLst>
                <a:gd name="T0" fmla="*/ 15 w 29"/>
                <a:gd name="T1" fmla="*/ 27 h 180"/>
                <a:gd name="T2" fmla="*/ 13 w 29"/>
                <a:gd name="T3" fmla="*/ 44 h 180"/>
                <a:gd name="T4" fmla="*/ 9 w 29"/>
                <a:gd name="T5" fmla="*/ 83 h 180"/>
                <a:gd name="T6" fmla="*/ 13 w 29"/>
                <a:gd name="T7" fmla="*/ 134 h 180"/>
                <a:gd name="T8" fmla="*/ 29 w 29"/>
                <a:gd name="T9" fmla="*/ 180 h 180"/>
                <a:gd name="T10" fmla="*/ 27 w 29"/>
                <a:gd name="T11" fmla="*/ 177 h 180"/>
                <a:gd name="T12" fmla="*/ 21 w 29"/>
                <a:gd name="T13" fmla="*/ 168 h 180"/>
                <a:gd name="T14" fmla="*/ 14 w 29"/>
                <a:gd name="T15" fmla="*/ 154 h 180"/>
                <a:gd name="T16" fmla="*/ 7 w 29"/>
                <a:gd name="T17" fmla="*/ 135 h 180"/>
                <a:gd name="T18" fmla="*/ 1 w 29"/>
                <a:gd name="T19" fmla="*/ 110 h 180"/>
                <a:gd name="T20" fmla="*/ 0 w 29"/>
                <a:gd name="T21" fmla="*/ 79 h 180"/>
                <a:gd name="T22" fmla="*/ 4 w 29"/>
                <a:gd name="T23" fmla="*/ 42 h 180"/>
                <a:gd name="T24" fmla="*/ 15 w 29"/>
                <a:gd name="T25" fmla="*/ 0 h 180"/>
                <a:gd name="T26" fmla="*/ 15 w 29"/>
                <a:gd name="T27" fmla="*/ 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80">
                  <a:moveTo>
                    <a:pt x="15" y="27"/>
                  </a:moveTo>
                  <a:lnTo>
                    <a:pt x="13" y="44"/>
                  </a:lnTo>
                  <a:lnTo>
                    <a:pt x="9" y="83"/>
                  </a:lnTo>
                  <a:lnTo>
                    <a:pt x="13" y="134"/>
                  </a:lnTo>
                  <a:lnTo>
                    <a:pt x="29" y="180"/>
                  </a:lnTo>
                  <a:lnTo>
                    <a:pt x="27" y="177"/>
                  </a:lnTo>
                  <a:lnTo>
                    <a:pt x="21" y="168"/>
                  </a:lnTo>
                  <a:lnTo>
                    <a:pt x="14" y="154"/>
                  </a:lnTo>
                  <a:lnTo>
                    <a:pt x="7" y="135"/>
                  </a:lnTo>
                  <a:lnTo>
                    <a:pt x="1" y="110"/>
                  </a:lnTo>
                  <a:lnTo>
                    <a:pt x="0" y="79"/>
                  </a:lnTo>
                  <a:lnTo>
                    <a:pt x="4" y="42"/>
                  </a:lnTo>
                  <a:lnTo>
                    <a:pt x="15" y="0"/>
                  </a:lnTo>
                  <a:lnTo>
                    <a:pt x="15" y="27"/>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387"/>
            <p:cNvSpPr>
              <a:spLocks/>
            </p:cNvSpPr>
            <p:nvPr/>
          </p:nvSpPr>
          <p:spPr bwMode="auto">
            <a:xfrm>
              <a:off x="4556125" y="5367338"/>
              <a:ext cx="60325" cy="249237"/>
            </a:xfrm>
            <a:custGeom>
              <a:avLst/>
              <a:gdLst>
                <a:gd name="T0" fmla="*/ 21 w 77"/>
                <a:gd name="T1" fmla="*/ 0 h 312"/>
                <a:gd name="T2" fmla="*/ 20 w 77"/>
                <a:gd name="T3" fmla="*/ 2 h 312"/>
                <a:gd name="T4" fmla="*/ 16 w 77"/>
                <a:gd name="T5" fmla="*/ 9 h 312"/>
                <a:gd name="T6" fmla="*/ 16 w 77"/>
                <a:gd name="T7" fmla="*/ 23 h 312"/>
                <a:gd name="T8" fmla="*/ 21 w 77"/>
                <a:gd name="T9" fmla="*/ 44 h 312"/>
                <a:gd name="T10" fmla="*/ 25 w 77"/>
                <a:gd name="T11" fmla="*/ 56 h 312"/>
                <a:gd name="T12" fmla="*/ 32 w 77"/>
                <a:gd name="T13" fmla="*/ 69 h 312"/>
                <a:gd name="T14" fmla="*/ 39 w 77"/>
                <a:gd name="T15" fmla="*/ 82 h 312"/>
                <a:gd name="T16" fmla="*/ 46 w 77"/>
                <a:gd name="T17" fmla="*/ 94 h 312"/>
                <a:gd name="T18" fmla="*/ 53 w 77"/>
                <a:gd name="T19" fmla="*/ 109 h 312"/>
                <a:gd name="T20" fmla="*/ 60 w 77"/>
                <a:gd name="T21" fmla="*/ 123 h 312"/>
                <a:gd name="T22" fmla="*/ 67 w 77"/>
                <a:gd name="T23" fmla="*/ 139 h 312"/>
                <a:gd name="T24" fmla="*/ 71 w 77"/>
                <a:gd name="T25" fmla="*/ 157 h 312"/>
                <a:gd name="T26" fmla="*/ 75 w 77"/>
                <a:gd name="T27" fmla="*/ 174 h 312"/>
                <a:gd name="T28" fmla="*/ 77 w 77"/>
                <a:gd name="T29" fmla="*/ 194 h 312"/>
                <a:gd name="T30" fmla="*/ 76 w 77"/>
                <a:gd name="T31" fmla="*/ 213 h 312"/>
                <a:gd name="T32" fmla="*/ 75 w 77"/>
                <a:gd name="T33" fmla="*/ 233 h 312"/>
                <a:gd name="T34" fmla="*/ 70 w 77"/>
                <a:gd name="T35" fmla="*/ 252 h 312"/>
                <a:gd name="T36" fmla="*/ 63 w 77"/>
                <a:gd name="T37" fmla="*/ 273 h 312"/>
                <a:gd name="T38" fmla="*/ 55 w 77"/>
                <a:gd name="T39" fmla="*/ 293 h 312"/>
                <a:gd name="T40" fmla="*/ 44 w 77"/>
                <a:gd name="T41" fmla="*/ 312 h 312"/>
                <a:gd name="T42" fmla="*/ 44 w 77"/>
                <a:gd name="T43" fmla="*/ 310 h 312"/>
                <a:gd name="T44" fmla="*/ 43 w 77"/>
                <a:gd name="T45" fmla="*/ 302 h 312"/>
                <a:gd name="T46" fmla="*/ 38 w 77"/>
                <a:gd name="T47" fmla="*/ 288 h 312"/>
                <a:gd name="T48" fmla="*/ 29 w 77"/>
                <a:gd name="T49" fmla="*/ 270 h 312"/>
                <a:gd name="T50" fmla="*/ 17 w 77"/>
                <a:gd name="T51" fmla="*/ 248 h 312"/>
                <a:gd name="T52" fmla="*/ 7 w 77"/>
                <a:gd name="T53" fmla="*/ 221 h 312"/>
                <a:gd name="T54" fmla="*/ 0 w 77"/>
                <a:gd name="T55" fmla="*/ 189 h 312"/>
                <a:gd name="T56" fmla="*/ 0 w 77"/>
                <a:gd name="T57" fmla="*/ 149 h 312"/>
                <a:gd name="T58" fmla="*/ 4 w 77"/>
                <a:gd name="T59" fmla="*/ 100 h 312"/>
                <a:gd name="T60" fmla="*/ 6 w 77"/>
                <a:gd name="T61" fmla="*/ 54 h 312"/>
                <a:gd name="T62" fmla="*/ 12 w 77"/>
                <a:gd name="T63" fmla="*/ 18 h 312"/>
                <a:gd name="T64" fmla="*/ 21 w 77"/>
                <a:gd name="T65"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312">
                  <a:moveTo>
                    <a:pt x="21" y="0"/>
                  </a:moveTo>
                  <a:lnTo>
                    <a:pt x="20" y="2"/>
                  </a:lnTo>
                  <a:lnTo>
                    <a:pt x="16" y="9"/>
                  </a:lnTo>
                  <a:lnTo>
                    <a:pt x="16" y="23"/>
                  </a:lnTo>
                  <a:lnTo>
                    <a:pt x="21" y="44"/>
                  </a:lnTo>
                  <a:lnTo>
                    <a:pt x="25" y="56"/>
                  </a:lnTo>
                  <a:lnTo>
                    <a:pt x="32" y="69"/>
                  </a:lnTo>
                  <a:lnTo>
                    <a:pt x="39" y="82"/>
                  </a:lnTo>
                  <a:lnTo>
                    <a:pt x="46" y="94"/>
                  </a:lnTo>
                  <a:lnTo>
                    <a:pt x="53" y="109"/>
                  </a:lnTo>
                  <a:lnTo>
                    <a:pt x="60" y="123"/>
                  </a:lnTo>
                  <a:lnTo>
                    <a:pt x="67" y="139"/>
                  </a:lnTo>
                  <a:lnTo>
                    <a:pt x="71" y="157"/>
                  </a:lnTo>
                  <a:lnTo>
                    <a:pt x="75" y="174"/>
                  </a:lnTo>
                  <a:lnTo>
                    <a:pt x="77" y="194"/>
                  </a:lnTo>
                  <a:lnTo>
                    <a:pt x="76" y="213"/>
                  </a:lnTo>
                  <a:lnTo>
                    <a:pt x="75" y="233"/>
                  </a:lnTo>
                  <a:lnTo>
                    <a:pt x="70" y="252"/>
                  </a:lnTo>
                  <a:lnTo>
                    <a:pt x="63" y="273"/>
                  </a:lnTo>
                  <a:lnTo>
                    <a:pt x="55" y="293"/>
                  </a:lnTo>
                  <a:lnTo>
                    <a:pt x="44" y="312"/>
                  </a:lnTo>
                  <a:lnTo>
                    <a:pt x="44" y="310"/>
                  </a:lnTo>
                  <a:lnTo>
                    <a:pt x="43" y="302"/>
                  </a:lnTo>
                  <a:lnTo>
                    <a:pt x="38" y="288"/>
                  </a:lnTo>
                  <a:lnTo>
                    <a:pt x="29" y="270"/>
                  </a:lnTo>
                  <a:lnTo>
                    <a:pt x="17" y="248"/>
                  </a:lnTo>
                  <a:lnTo>
                    <a:pt x="7" y="221"/>
                  </a:lnTo>
                  <a:lnTo>
                    <a:pt x="0" y="189"/>
                  </a:lnTo>
                  <a:lnTo>
                    <a:pt x="0" y="149"/>
                  </a:lnTo>
                  <a:lnTo>
                    <a:pt x="4" y="100"/>
                  </a:lnTo>
                  <a:lnTo>
                    <a:pt x="6" y="54"/>
                  </a:lnTo>
                  <a:lnTo>
                    <a:pt x="12" y="18"/>
                  </a:lnTo>
                  <a:lnTo>
                    <a:pt x="21"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388"/>
            <p:cNvSpPr>
              <a:spLocks/>
            </p:cNvSpPr>
            <p:nvPr/>
          </p:nvSpPr>
          <p:spPr bwMode="auto">
            <a:xfrm>
              <a:off x="4572000" y="5432425"/>
              <a:ext cx="44450" cy="160337"/>
            </a:xfrm>
            <a:custGeom>
              <a:avLst/>
              <a:gdLst>
                <a:gd name="T0" fmla="*/ 37 w 55"/>
                <a:gd name="T1" fmla="*/ 201 h 201"/>
                <a:gd name="T2" fmla="*/ 39 w 55"/>
                <a:gd name="T3" fmla="*/ 197 h 201"/>
                <a:gd name="T4" fmla="*/ 44 w 55"/>
                <a:gd name="T5" fmla="*/ 184 h 201"/>
                <a:gd name="T6" fmla="*/ 49 w 55"/>
                <a:gd name="T7" fmla="*/ 163 h 201"/>
                <a:gd name="T8" fmla="*/ 54 w 55"/>
                <a:gd name="T9" fmla="*/ 138 h 201"/>
                <a:gd name="T10" fmla="*/ 55 w 55"/>
                <a:gd name="T11" fmla="*/ 107 h 201"/>
                <a:gd name="T12" fmla="*/ 49 w 55"/>
                <a:gd name="T13" fmla="*/ 73 h 201"/>
                <a:gd name="T14" fmla="*/ 37 w 55"/>
                <a:gd name="T15" fmla="*/ 37 h 201"/>
                <a:gd name="T16" fmla="*/ 15 w 55"/>
                <a:gd name="T17" fmla="*/ 0 h 201"/>
                <a:gd name="T18" fmla="*/ 13 w 55"/>
                <a:gd name="T19" fmla="*/ 3 h 201"/>
                <a:gd name="T20" fmla="*/ 9 w 55"/>
                <a:gd name="T21" fmla="*/ 13 h 201"/>
                <a:gd name="T22" fmla="*/ 3 w 55"/>
                <a:gd name="T23" fmla="*/ 30 h 201"/>
                <a:gd name="T24" fmla="*/ 0 w 55"/>
                <a:gd name="T25" fmla="*/ 52 h 201"/>
                <a:gd name="T26" fmla="*/ 0 w 55"/>
                <a:gd name="T27" fmla="*/ 80 h 201"/>
                <a:gd name="T28" fmla="*/ 4 w 55"/>
                <a:gd name="T29" fmla="*/ 115 h 201"/>
                <a:gd name="T30" fmla="*/ 16 w 55"/>
                <a:gd name="T31" fmla="*/ 155 h 201"/>
                <a:gd name="T32" fmla="*/ 37 w 55"/>
                <a:gd name="T3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201">
                  <a:moveTo>
                    <a:pt x="37" y="201"/>
                  </a:moveTo>
                  <a:lnTo>
                    <a:pt x="39" y="197"/>
                  </a:lnTo>
                  <a:lnTo>
                    <a:pt x="44" y="184"/>
                  </a:lnTo>
                  <a:lnTo>
                    <a:pt x="49" y="163"/>
                  </a:lnTo>
                  <a:lnTo>
                    <a:pt x="54" y="138"/>
                  </a:lnTo>
                  <a:lnTo>
                    <a:pt x="55" y="107"/>
                  </a:lnTo>
                  <a:lnTo>
                    <a:pt x="49" y="73"/>
                  </a:lnTo>
                  <a:lnTo>
                    <a:pt x="37" y="37"/>
                  </a:lnTo>
                  <a:lnTo>
                    <a:pt x="15" y="0"/>
                  </a:lnTo>
                  <a:lnTo>
                    <a:pt x="13" y="3"/>
                  </a:lnTo>
                  <a:lnTo>
                    <a:pt x="9" y="13"/>
                  </a:lnTo>
                  <a:lnTo>
                    <a:pt x="3" y="30"/>
                  </a:lnTo>
                  <a:lnTo>
                    <a:pt x="0" y="52"/>
                  </a:lnTo>
                  <a:lnTo>
                    <a:pt x="0" y="80"/>
                  </a:lnTo>
                  <a:lnTo>
                    <a:pt x="4" y="115"/>
                  </a:lnTo>
                  <a:lnTo>
                    <a:pt x="16" y="155"/>
                  </a:lnTo>
                  <a:lnTo>
                    <a:pt x="37" y="201"/>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389"/>
            <p:cNvSpPr>
              <a:spLocks/>
            </p:cNvSpPr>
            <p:nvPr/>
          </p:nvSpPr>
          <p:spPr bwMode="auto">
            <a:xfrm>
              <a:off x="4497388" y="5502275"/>
              <a:ext cx="79375" cy="215900"/>
            </a:xfrm>
            <a:custGeom>
              <a:avLst/>
              <a:gdLst>
                <a:gd name="T0" fmla="*/ 69 w 99"/>
                <a:gd name="T1" fmla="*/ 271 h 271"/>
                <a:gd name="T2" fmla="*/ 65 w 99"/>
                <a:gd name="T3" fmla="*/ 270 h 271"/>
                <a:gd name="T4" fmla="*/ 56 w 99"/>
                <a:gd name="T5" fmla="*/ 264 h 271"/>
                <a:gd name="T6" fmla="*/ 43 w 99"/>
                <a:gd name="T7" fmla="*/ 255 h 271"/>
                <a:gd name="T8" fmla="*/ 28 w 99"/>
                <a:gd name="T9" fmla="*/ 240 h 271"/>
                <a:gd name="T10" fmla="*/ 16 w 99"/>
                <a:gd name="T11" fmla="*/ 221 h 271"/>
                <a:gd name="T12" fmla="*/ 5 w 99"/>
                <a:gd name="T13" fmla="*/ 194 h 271"/>
                <a:gd name="T14" fmla="*/ 0 w 99"/>
                <a:gd name="T15" fmla="*/ 162 h 271"/>
                <a:gd name="T16" fmla="*/ 2 w 99"/>
                <a:gd name="T17" fmla="*/ 123 h 271"/>
                <a:gd name="T18" fmla="*/ 8 w 99"/>
                <a:gd name="T19" fmla="*/ 89 h 271"/>
                <a:gd name="T20" fmla="*/ 15 w 99"/>
                <a:gd name="T21" fmla="*/ 62 h 271"/>
                <a:gd name="T22" fmla="*/ 20 w 99"/>
                <a:gd name="T23" fmla="*/ 41 h 271"/>
                <a:gd name="T24" fmla="*/ 26 w 99"/>
                <a:gd name="T25" fmla="*/ 25 h 271"/>
                <a:gd name="T26" fmla="*/ 31 w 99"/>
                <a:gd name="T27" fmla="*/ 13 h 271"/>
                <a:gd name="T28" fmla="*/ 34 w 99"/>
                <a:gd name="T29" fmla="*/ 5 h 271"/>
                <a:gd name="T30" fmla="*/ 37 w 99"/>
                <a:gd name="T31" fmla="*/ 2 h 271"/>
                <a:gd name="T32" fmla="*/ 38 w 99"/>
                <a:gd name="T33" fmla="*/ 0 h 271"/>
                <a:gd name="T34" fmla="*/ 39 w 99"/>
                <a:gd name="T35" fmla="*/ 3 h 271"/>
                <a:gd name="T36" fmla="*/ 41 w 99"/>
                <a:gd name="T37" fmla="*/ 8 h 271"/>
                <a:gd name="T38" fmla="*/ 46 w 99"/>
                <a:gd name="T39" fmla="*/ 19 h 271"/>
                <a:gd name="T40" fmla="*/ 51 w 99"/>
                <a:gd name="T41" fmla="*/ 32 h 271"/>
                <a:gd name="T42" fmla="*/ 57 w 99"/>
                <a:gd name="T43" fmla="*/ 48 h 271"/>
                <a:gd name="T44" fmla="*/ 65 w 99"/>
                <a:gd name="T45" fmla="*/ 65 h 271"/>
                <a:gd name="T46" fmla="*/ 74 w 99"/>
                <a:gd name="T47" fmla="*/ 85 h 271"/>
                <a:gd name="T48" fmla="*/ 85 w 99"/>
                <a:gd name="T49" fmla="*/ 105 h 271"/>
                <a:gd name="T50" fmla="*/ 93 w 99"/>
                <a:gd name="T51" fmla="*/ 127 h 271"/>
                <a:gd name="T52" fmla="*/ 97 w 99"/>
                <a:gd name="T53" fmla="*/ 149 h 271"/>
                <a:gd name="T54" fmla="*/ 99 w 99"/>
                <a:gd name="T55" fmla="*/ 171 h 271"/>
                <a:gd name="T56" fmla="*/ 97 w 99"/>
                <a:gd name="T57" fmla="*/ 192 h 271"/>
                <a:gd name="T58" fmla="*/ 93 w 99"/>
                <a:gd name="T59" fmla="*/ 214 h 271"/>
                <a:gd name="T60" fmla="*/ 86 w 99"/>
                <a:gd name="T61" fmla="*/ 234 h 271"/>
                <a:gd name="T62" fmla="*/ 78 w 99"/>
                <a:gd name="T63" fmla="*/ 253 h 271"/>
                <a:gd name="T64" fmla="*/ 69 w 99"/>
                <a:gd name="T65"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271">
                  <a:moveTo>
                    <a:pt x="69" y="271"/>
                  </a:moveTo>
                  <a:lnTo>
                    <a:pt x="65" y="270"/>
                  </a:lnTo>
                  <a:lnTo>
                    <a:pt x="56" y="264"/>
                  </a:lnTo>
                  <a:lnTo>
                    <a:pt x="43" y="255"/>
                  </a:lnTo>
                  <a:lnTo>
                    <a:pt x="28" y="240"/>
                  </a:lnTo>
                  <a:lnTo>
                    <a:pt x="16" y="221"/>
                  </a:lnTo>
                  <a:lnTo>
                    <a:pt x="5" y="194"/>
                  </a:lnTo>
                  <a:lnTo>
                    <a:pt x="0" y="162"/>
                  </a:lnTo>
                  <a:lnTo>
                    <a:pt x="2" y="123"/>
                  </a:lnTo>
                  <a:lnTo>
                    <a:pt x="8" y="89"/>
                  </a:lnTo>
                  <a:lnTo>
                    <a:pt x="15" y="62"/>
                  </a:lnTo>
                  <a:lnTo>
                    <a:pt x="20" y="41"/>
                  </a:lnTo>
                  <a:lnTo>
                    <a:pt x="26" y="25"/>
                  </a:lnTo>
                  <a:lnTo>
                    <a:pt x="31" y="13"/>
                  </a:lnTo>
                  <a:lnTo>
                    <a:pt x="34" y="5"/>
                  </a:lnTo>
                  <a:lnTo>
                    <a:pt x="37" y="2"/>
                  </a:lnTo>
                  <a:lnTo>
                    <a:pt x="38" y="0"/>
                  </a:lnTo>
                  <a:lnTo>
                    <a:pt x="39" y="3"/>
                  </a:lnTo>
                  <a:lnTo>
                    <a:pt x="41" y="8"/>
                  </a:lnTo>
                  <a:lnTo>
                    <a:pt x="46" y="19"/>
                  </a:lnTo>
                  <a:lnTo>
                    <a:pt x="51" y="32"/>
                  </a:lnTo>
                  <a:lnTo>
                    <a:pt x="57" y="48"/>
                  </a:lnTo>
                  <a:lnTo>
                    <a:pt x="65" y="65"/>
                  </a:lnTo>
                  <a:lnTo>
                    <a:pt x="74" y="85"/>
                  </a:lnTo>
                  <a:lnTo>
                    <a:pt x="85" y="105"/>
                  </a:lnTo>
                  <a:lnTo>
                    <a:pt x="93" y="127"/>
                  </a:lnTo>
                  <a:lnTo>
                    <a:pt x="97" y="149"/>
                  </a:lnTo>
                  <a:lnTo>
                    <a:pt x="99" y="171"/>
                  </a:lnTo>
                  <a:lnTo>
                    <a:pt x="97" y="192"/>
                  </a:lnTo>
                  <a:lnTo>
                    <a:pt x="93" y="214"/>
                  </a:lnTo>
                  <a:lnTo>
                    <a:pt x="86" y="234"/>
                  </a:lnTo>
                  <a:lnTo>
                    <a:pt x="78" y="253"/>
                  </a:lnTo>
                  <a:lnTo>
                    <a:pt x="69" y="271"/>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390"/>
            <p:cNvSpPr>
              <a:spLocks/>
            </p:cNvSpPr>
            <p:nvPr/>
          </p:nvSpPr>
          <p:spPr bwMode="auto">
            <a:xfrm>
              <a:off x="4510088" y="5546725"/>
              <a:ext cx="23813" cy="142875"/>
            </a:xfrm>
            <a:custGeom>
              <a:avLst/>
              <a:gdLst>
                <a:gd name="T0" fmla="*/ 12 w 31"/>
                <a:gd name="T1" fmla="*/ 28 h 180"/>
                <a:gd name="T2" fmla="*/ 11 w 31"/>
                <a:gd name="T3" fmla="*/ 32 h 180"/>
                <a:gd name="T4" fmla="*/ 10 w 31"/>
                <a:gd name="T5" fmla="*/ 44 h 180"/>
                <a:gd name="T6" fmla="*/ 9 w 31"/>
                <a:gd name="T7" fmla="*/ 61 h 180"/>
                <a:gd name="T8" fmla="*/ 9 w 31"/>
                <a:gd name="T9" fmla="*/ 83 h 180"/>
                <a:gd name="T10" fmla="*/ 10 w 31"/>
                <a:gd name="T11" fmla="*/ 108 h 180"/>
                <a:gd name="T12" fmla="*/ 13 w 31"/>
                <a:gd name="T13" fmla="*/ 134 h 180"/>
                <a:gd name="T14" fmla="*/ 20 w 31"/>
                <a:gd name="T15" fmla="*/ 158 h 180"/>
                <a:gd name="T16" fmla="*/ 31 w 31"/>
                <a:gd name="T17" fmla="*/ 180 h 180"/>
                <a:gd name="T18" fmla="*/ 28 w 31"/>
                <a:gd name="T19" fmla="*/ 177 h 180"/>
                <a:gd name="T20" fmla="*/ 23 w 31"/>
                <a:gd name="T21" fmla="*/ 169 h 180"/>
                <a:gd name="T22" fmla="*/ 15 w 31"/>
                <a:gd name="T23" fmla="*/ 156 h 180"/>
                <a:gd name="T24" fmla="*/ 8 w 31"/>
                <a:gd name="T25" fmla="*/ 136 h 180"/>
                <a:gd name="T26" fmla="*/ 2 w 31"/>
                <a:gd name="T27" fmla="*/ 111 h 180"/>
                <a:gd name="T28" fmla="*/ 0 w 31"/>
                <a:gd name="T29" fmla="*/ 79 h 180"/>
                <a:gd name="T30" fmla="*/ 2 w 31"/>
                <a:gd name="T31" fmla="*/ 43 h 180"/>
                <a:gd name="T32" fmla="*/ 12 w 31"/>
                <a:gd name="T33" fmla="*/ 0 h 180"/>
                <a:gd name="T34" fmla="*/ 12 w 31"/>
                <a:gd name="T35" fmla="*/ 2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180">
                  <a:moveTo>
                    <a:pt x="12" y="28"/>
                  </a:moveTo>
                  <a:lnTo>
                    <a:pt x="11" y="32"/>
                  </a:lnTo>
                  <a:lnTo>
                    <a:pt x="10" y="44"/>
                  </a:lnTo>
                  <a:lnTo>
                    <a:pt x="9" y="61"/>
                  </a:lnTo>
                  <a:lnTo>
                    <a:pt x="9" y="83"/>
                  </a:lnTo>
                  <a:lnTo>
                    <a:pt x="10" y="108"/>
                  </a:lnTo>
                  <a:lnTo>
                    <a:pt x="13" y="134"/>
                  </a:lnTo>
                  <a:lnTo>
                    <a:pt x="20" y="158"/>
                  </a:lnTo>
                  <a:lnTo>
                    <a:pt x="31" y="180"/>
                  </a:lnTo>
                  <a:lnTo>
                    <a:pt x="28" y="177"/>
                  </a:lnTo>
                  <a:lnTo>
                    <a:pt x="23" y="169"/>
                  </a:lnTo>
                  <a:lnTo>
                    <a:pt x="15" y="156"/>
                  </a:lnTo>
                  <a:lnTo>
                    <a:pt x="8" y="136"/>
                  </a:lnTo>
                  <a:lnTo>
                    <a:pt x="2" y="111"/>
                  </a:lnTo>
                  <a:lnTo>
                    <a:pt x="0" y="79"/>
                  </a:lnTo>
                  <a:lnTo>
                    <a:pt x="2" y="43"/>
                  </a:lnTo>
                  <a:lnTo>
                    <a:pt x="12" y="0"/>
                  </a:lnTo>
                  <a:lnTo>
                    <a:pt x="12" y="28"/>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391"/>
            <p:cNvSpPr>
              <a:spLocks/>
            </p:cNvSpPr>
            <p:nvPr/>
          </p:nvSpPr>
          <p:spPr bwMode="auto">
            <a:xfrm>
              <a:off x="4514850" y="5470525"/>
              <a:ext cx="61913" cy="247650"/>
            </a:xfrm>
            <a:custGeom>
              <a:avLst/>
              <a:gdLst>
                <a:gd name="T0" fmla="*/ 17 w 78"/>
                <a:gd name="T1" fmla="*/ 0 h 311"/>
                <a:gd name="T2" fmla="*/ 15 w 78"/>
                <a:gd name="T3" fmla="*/ 2 h 311"/>
                <a:gd name="T4" fmla="*/ 12 w 78"/>
                <a:gd name="T5" fmla="*/ 9 h 311"/>
                <a:gd name="T6" fmla="*/ 11 w 78"/>
                <a:gd name="T7" fmla="*/ 22 h 311"/>
                <a:gd name="T8" fmla="*/ 17 w 78"/>
                <a:gd name="T9" fmla="*/ 43 h 311"/>
                <a:gd name="T10" fmla="*/ 23 w 78"/>
                <a:gd name="T11" fmla="*/ 55 h 311"/>
                <a:gd name="T12" fmla="*/ 28 w 78"/>
                <a:gd name="T13" fmla="*/ 68 h 311"/>
                <a:gd name="T14" fmla="*/ 36 w 78"/>
                <a:gd name="T15" fmla="*/ 81 h 311"/>
                <a:gd name="T16" fmla="*/ 44 w 78"/>
                <a:gd name="T17" fmla="*/ 93 h 311"/>
                <a:gd name="T18" fmla="*/ 51 w 78"/>
                <a:gd name="T19" fmla="*/ 107 h 311"/>
                <a:gd name="T20" fmla="*/ 59 w 78"/>
                <a:gd name="T21" fmla="*/ 122 h 311"/>
                <a:gd name="T22" fmla="*/ 65 w 78"/>
                <a:gd name="T23" fmla="*/ 137 h 311"/>
                <a:gd name="T24" fmla="*/ 71 w 78"/>
                <a:gd name="T25" fmla="*/ 155 h 311"/>
                <a:gd name="T26" fmla="*/ 74 w 78"/>
                <a:gd name="T27" fmla="*/ 172 h 311"/>
                <a:gd name="T28" fmla="*/ 77 w 78"/>
                <a:gd name="T29" fmla="*/ 191 h 311"/>
                <a:gd name="T30" fmla="*/ 78 w 78"/>
                <a:gd name="T31" fmla="*/ 211 h 311"/>
                <a:gd name="T32" fmla="*/ 75 w 78"/>
                <a:gd name="T33" fmla="*/ 231 h 311"/>
                <a:gd name="T34" fmla="*/ 72 w 78"/>
                <a:gd name="T35" fmla="*/ 251 h 311"/>
                <a:gd name="T36" fmla="*/ 66 w 78"/>
                <a:gd name="T37" fmla="*/ 271 h 311"/>
                <a:gd name="T38" fmla="*/ 57 w 78"/>
                <a:gd name="T39" fmla="*/ 292 h 311"/>
                <a:gd name="T40" fmla="*/ 47 w 78"/>
                <a:gd name="T41" fmla="*/ 311 h 311"/>
                <a:gd name="T42" fmla="*/ 47 w 78"/>
                <a:gd name="T43" fmla="*/ 309 h 311"/>
                <a:gd name="T44" fmla="*/ 46 w 78"/>
                <a:gd name="T45" fmla="*/ 301 h 311"/>
                <a:gd name="T46" fmla="*/ 41 w 78"/>
                <a:gd name="T47" fmla="*/ 288 h 311"/>
                <a:gd name="T48" fmla="*/ 32 w 78"/>
                <a:gd name="T49" fmla="*/ 270 h 311"/>
                <a:gd name="T50" fmla="*/ 26 w 78"/>
                <a:gd name="T51" fmla="*/ 259 h 311"/>
                <a:gd name="T52" fmla="*/ 19 w 78"/>
                <a:gd name="T53" fmla="*/ 248 h 311"/>
                <a:gd name="T54" fmla="*/ 13 w 78"/>
                <a:gd name="T55" fmla="*/ 235 h 311"/>
                <a:gd name="T56" fmla="*/ 9 w 78"/>
                <a:gd name="T57" fmla="*/ 221 h 311"/>
                <a:gd name="T58" fmla="*/ 4 w 78"/>
                <a:gd name="T59" fmla="*/ 206 h 311"/>
                <a:gd name="T60" fmla="*/ 2 w 78"/>
                <a:gd name="T61" fmla="*/ 190 h 311"/>
                <a:gd name="T62" fmla="*/ 0 w 78"/>
                <a:gd name="T63" fmla="*/ 171 h 311"/>
                <a:gd name="T64" fmla="*/ 0 w 78"/>
                <a:gd name="T65" fmla="*/ 149 h 311"/>
                <a:gd name="T66" fmla="*/ 2 w 78"/>
                <a:gd name="T67" fmla="*/ 100 h 311"/>
                <a:gd name="T68" fmla="*/ 3 w 78"/>
                <a:gd name="T69" fmla="*/ 54 h 311"/>
                <a:gd name="T70" fmla="*/ 8 w 78"/>
                <a:gd name="T71" fmla="*/ 19 h 311"/>
                <a:gd name="T72" fmla="*/ 17 w 78"/>
                <a:gd name="T7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311">
                  <a:moveTo>
                    <a:pt x="17" y="0"/>
                  </a:moveTo>
                  <a:lnTo>
                    <a:pt x="15" y="2"/>
                  </a:lnTo>
                  <a:lnTo>
                    <a:pt x="12" y="9"/>
                  </a:lnTo>
                  <a:lnTo>
                    <a:pt x="11" y="22"/>
                  </a:lnTo>
                  <a:lnTo>
                    <a:pt x="17" y="43"/>
                  </a:lnTo>
                  <a:lnTo>
                    <a:pt x="23" y="55"/>
                  </a:lnTo>
                  <a:lnTo>
                    <a:pt x="28" y="68"/>
                  </a:lnTo>
                  <a:lnTo>
                    <a:pt x="36" y="81"/>
                  </a:lnTo>
                  <a:lnTo>
                    <a:pt x="44" y="93"/>
                  </a:lnTo>
                  <a:lnTo>
                    <a:pt x="51" y="107"/>
                  </a:lnTo>
                  <a:lnTo>
                    <a:pt x="59" y="122"/>
                  </a:lnTo>
                  <a:lnTo>
                    <a:pt x="65" y="137"/>
                  </a:lnTo>
                  <a:lnTo>
                    <a:pt x="71" y="155"/>
                  </a:lnTo>
                  <a:lnTo>
                    <a:pt x="74" y="172"/>
                  </a:lnTo>
                  <a:lnTo>
                    <a:pt x="77" y="191"/>
                  </a:lnTo>
                  <a:lnTo>
                    <a:pt x="78" y="211"/>
                  </a:lnTo>
                  <a:lnTo>
                    <a:pt x="75" y="231"/>
                  </a:lnTo>
                  <a:lnTo>
                    <a:pt x="72" y="251"/>
                  </a:lnTo>
                  <a:lnTo>
                    <a:pt x="66" y="271"/>
                  </a:lnTo>
                  <a:lnTo>
                    <a:pt x="57" y="292"/>
                  </a:lnTo>
                  <a:lnTo>
                    <a:pt x="47" y="311"/>
                  </a:lnTo>
                  <a:lnTo>
                    <a:pt x="47" y="309"/>
                  </a:lnTo>
                  <a:lnTo>
                    <a:pt x="46" y="301"/>
                  </a:lnTo>
                  <a:lnTo>
                    <a:pt x="41" y="288"/>
                  </a:lnTo>
                  <a:lnTo>
                    <a:pt x="32" y="270"/>
                  </a:lnTo>
                  <a:lnTo>
                    <a:pt x="26" y="259"/>
                  </a:lnTo>
                  <a:lnTo>
                    <a:pt x="19" y="248"/>
                  </a:lnTo>
                  <a:lnTo>
                    <a:pt x="13" y="235"/>
                  </a:lnTo>
                  <a:lnTo>
                    <a:pt x="9" y="221"/>
                  </a:lnTo>
                  <a:lnTo>
                    <a:pt x="4" y="206"/>
                  </a:lnTo>
                  <a:lnTo>
                    <a:pt x="2" y="190"/>
                  </a:lnTo>
                  <a:lnTo>
                    <a:pt x="0" y="171"/>
                  </a:lnTo>
                  <a:lnTo>
                    <a:pt x="0" y="149"/>
                  </a:lnTo>
                  <a:lnTo>
                    <a:pt x="2" y="100"/>
                  </a:lnTo>
                  <a:lnTo>
                    <a:pt x="3" y="54"/>
                  </a:lnTo>
                  <a:lnTo>
                    <a:pt x="8" y="19"/>
                  </a:lnTo>
                  <a:lnTo>
                    <a:pt x="17"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392"/>
            <p:cNvSpPr>
              <a:spLocks/>
            </p:cNvSpPr>
            <p:nvPr/>
          </p:nvSpPr>
          <p:spPr bwMode="auto">
            <a:xfrm>
              <a:off x="4532313" y="5534025"/>
              <a:ext cx="44450" cy="158750"/>
            </a:xfrm>
            <a:custGeom>
              <a:avLst/>
              <a:gdLst>
                <a:gd name="T0" fmla="*/ 41 w 57"/>
                <a:gd name="T1" fmla="*/ 200 h 200"/>
                <a:gd name="T2" fmla="*/ 43 w 57"/>
                <a:gd name="T3" fmla="*/ 196 h 200"/>
                <a:gd name="T4" fmla="*/ 47 w 57"/>
                <a:gd name="T5" fmla="*/ 183 h 200"/>
                <a:gd name="T6" fmla="*/ 52 w 57"/>
                <a:gd name="T7" fmla="*/ 162 h 200"/>
                <a:gd name="T8" fmla="*/ 57 w 57"/>
                <a:gd name="T9" fmla="*/ 136 h 200"/>
                <a:gd name="T10" fmla="*/ 57 w 57"/>
                <a:gd name="T11" fmla="*/ 106 h 200"/>
                <a:gd name="T12" fmla="*/ 51 w 57"/>
                <a:gd name="T13" fmla="*/ 72 h 200"/>
                <a:gd name="T14" fmla="*/ 37 w 57"/>
                <a:gd name="T15" fmla="*/ 37 h 200"/>
                <a:gd name="T16" fmla="*/ 14 w 57"/>
                <a:gd name="T17" fmla="*/ 0 h 200"/>
                <a:gd name="T18" fmla="*/ 12 w 57"/>
                <a:gd name="T19" fmla="*/ 3 h 200"/>
                <a:gd name="T20" fmla="*/ 8 w 57"/>
                <a:gd name="T21" fmla="*/ 13 h 200"/>
                <a:gd name="T22" fmla="*/ 4 w 57"/>
                <a:gd name="T23" fmla="*/ 30 h 200"/>
                <a:gd name="T24" fmla="*/ 0 w 57"/>
                <a:gd name="T25" fmla="*/ 53 h 200"/>
                <a:gd name="T26" fmla="*/ 0 w 57"/>
                <a:gd name="T27" fmla="*/ 81 h 200"/>
                <a:gd name="T28" fmla="*/ 6 w 57"/>
                <a:gd name="T29" fmla="*/ 115 h 200"/>
                <a:gd name="T30" fmla="*/ 19 w 57"/>
                <a:gd name="T31" fmla="*/ 155 h 200"/>
                <a:gd name="T32" fmla="*/ 41 w 57"/>
                <a:gd name="T3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200">
                  <a:moveTo>
                    <a:pt x="41" y="200"/>
                  </a:moveTo>
                  <a:lnTo>
                    <a:pt x="43" y="196"/>
                  </a:lnTo>
                  <a:lnTo>
                    <a:pt x="47" y="183"/>
                  </a:lnTo>
                  <a:lnTo>
                    <a:pt x="52" y="162"/>
                  </a:lnTo>
                  <a:lnTo>
                    <a:pt x="57" y="136"/>
                  </a:lnTo>
                  <a:lnTo>
                    <a:pt x="57" y="106"/>
                  </a:lnTo>
                  <a:lnTo>
                    <a:pt x="51" y="72"/>
                  </a:lnTo>
                  <a:lnTo>
                    <a:pt x="37" y="37"/>
                  </a:lnTo>
                  <a:lnTo>
                    <a:pt x="14" y="0"/>
                  </a:lnTo>
                  <a:lnTo>
                    <a:pt x="12" y="3"/>
                  </a:lnTo>
                  <a:lnTo>
                    <a:pt x="8" y="13"/>
                  </a:lnTo>
                  <a:lnTo>
                    <a:pt x="4" y="30"/>
                  </a:lnTo>
                  <a:lnTo>
                    <a:pt x="0" y="53"/>
                  </a:lnTo>
                  <a:lnTo>
                    <a:pt x="0" y="81"/>
                  </a:lnTo>
                  <a:lnTo>
                    <a:pt x="6" y="115"/>
                  </a:lnTo>
                  <a:lnTo>
                    <a:pt x="19" y="155"/>
                  </a:lnTo>
                  <a:lnTo>
                    <a:pt x="41" y="200"/>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393"/>
            <p:cNvSpPr>
              <a:spLocks/>
            </p:cNvSpPr>
            <p:nvPr/>
          </p:nvSpPr>
          <p:spPr bwMode="auto">
            <a:xfrm>
              <a:off x="4465638" y="5605463"/>
              <a:ext cx="79375" cy="212725"/>
            </a:xfrm>
            <a:custGeom>
              <a:avLst/>
              <a:gdLst>
                <a:gd name="T0" fmla="*/ 75 w 99"/>
                <a:gd name="T1" fmla="*/ 268 h 268"/>
                <a:gd name="T2" fmla="*/ 72 w 99"/>
                <a:gd name="T3" fmla="*/ 267 h 268"/>
                <a:gd name="T4" fmla="*/ 61 w 99"/>
                <a:gd name="T5" fmla="*/ 262 h 268"/>
                <a:gd name="T6" fmla="*/ 49 w 99"/>
                <a:gd name="T7" fmla="*/ 253 h 268"/>
                <a:gd name="T8" fmla="*/ 34 w 99"/>
                <a:gd name="T9" fmla="*/ 239 h 268"/>
                <a:gd name="T10" fmla="*/ 19 w 99"/>
                <a:gd name="T11" fmla="*/ 221 h 268"/>
                <a:gd name="T12" fmla="*/ 7 w 99"/>
                <a:gd name="T13" fmla="*/ 196 h 268"/>
                <a:gd name="T14" fmla="*/ 0 w 99"/>
                <a:gd name="T15" fmla="*/ 163 h 268"/>
                <a:gd name="T16" fmla="*/ 0 w 99"/>
                <a:gd name="T17" fmla="*/ 124 h 268"/>
                <a:gd name="T18" fmla="*/ 10 w 99"/>
                <a:gd name="T19" fmla="*/ 62 h 268"/>
                <a:gd name="T20" fmla="*/ 19 w 99"/>
                <a:gd name="T21" fmla="*/ 24 h 268"/>
                <a:gd name="T22" fmla="*/ 26 w 99"/>
                <a:gd name="T23" fmla="*/ 5 h 268"/>
                <a:gd name="T24" fmla="*/ 29 w 99"/>
                <a:gd name="T25" fmla="*/ 0 h 268"/>
                <a:gd name="T26" fmla="*/ 30 w 99"/>
                <a:gd name="T27" fmla="*/ 2 h 268"/>
                <a:gd name="T28" fmla="*/ 33 w 99"/>
                <a:gd name="T29" fmla="*/ 8 h 268"/>
                <a:gd name="T30" fmla="*/ 37 w 99"/>
                <a:gd name="T31" fmla="*/ 18 h 268"/>
                <a:gd name="T32" fmla="*/ 44 w 99"/>
                <a:gd name="T33" fmla="*/ 30 h 268"/>
                <a:gd name="T34" fmla="*/ 52 w 99"/>
                <a:gd name="T35" fmla="*/ 46 h 268"/>
                <a:gd name="T36" fmla="*/ 60 w 99"/>
                <a:gd name="T37" fmla="*/ 63 h 268"/>
                <a:gd name="T38" fmla="*/ 71 w 99"/>
                <a:gd name="T39" fmla="*/ 81 h 268"/>
                <a:gd name="T40" fmla="*/ 82 w 99"/>
                <a:gd name="T41" fmla="*/ 102 h 268"/>
                <a:gd name="T42" fmla="*/ 91 w 99"/>
                <a:gd name="T43" fmla="*/ 123 h 268"/>
                <a:gd name="T44" fmla="*/ 97 w 99"/>
                <a:gd name="T45" fmla="*/ 145 h 268"/>
                <a:gd name="T46" fmla="*/ 99 w 99"/>
                <a:gd name="T47" fmla="*/ 166 h 268"/>
                <a:gd name="T48" fmla="*/ 99 w 99"/>
                <a:gd name="T49" fmla="*/ 187 h 268"/>
                <a:gd name="T50" fmla="*/ 96 w 99"/>
                <a:gd name="T51" fmla="*/ 209 h 268"/>
                <a:gd name="T52" fmla="*/ 90 w 99"/>
                <a:gd name="T53" fmla="*/ 230 h 268"/>
                <a:gd name="T54" fmla="*/ 83 w 99"/>
                <a:gd name="T55" fmla="*/ 250 h 268"/>
                <a:gd name="T56" fmla="*/ 75 w 99"/>
                <a:gd name="T5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9" h="268">
                  <a:moveTo>
                    <a:pt x="75" y="268"/>
                  </a:moveTo>
                  <a:lnTo>
                    <a:pt x="72" y="267"/>
                  </a:lnTo>
                  <a:lnTo>
                    <a:pt x="61" y="262"/>
                  </a:lnTo>
                  <a:lnTo>
                    <a:pt x="49" y="253"/>
                  </a:lnTo>
                  <a:lnTo>
                    <a:pt x="34" y="239"/>
                  </a:lnTo>
                  <a:lnTo>
                    <a:pt x="19" y="221"/>
                  </a:lnTo>
                  <a:lnTo>
                    <a:pt x="7" y="196"/>
                  </a:lnTo>
                  <a:lnTo>
                    <a:pt x="0" y="163"/>
                  </a:lnTo>
                  <a:lnTo>
                    <a:pt x="0" y="124"/>
                  </a:lnTo>
                  <a:lnTo>
                    <a:pt x="10" y="62"/>
                  </a:lnTo>
                  <a:lnTo>
                    <a:pt x="19" y="24"/>
                  </a:lnTo>
                  <a:lnTo>
                    <a:pt x="26" y="5"/>
                  </a:lnTo>
                  <a:lnTo>
                    <a:pt x="29" y="0"/>
                  </a:lnTo>
                  <a:lnTo>
                    <a:pt x="30" y="2"/>
                  </a:lnTo>
                  <a:lnTo>
                    <a:pt x="33" y="8"/>
                  </a:lnTo>
                  <a:lnTo>
                    <a:pt x="37" y="18"/>
                  </a:lnTo>
                  <a:lnTo>
                    <a:pt x="44" y="30"/>
                  </a:lnTo>
                  <a:lnTo>
                    <a:pt x="52" y="46"/>
                  </a:lnTo>
                  <a:lnTo>
                    <a:pt x="60" y="63"/>
                  </a:lnTo>
                  <a:lnTo>
                    <a:pt x="71" y="81"/>
                  </a:lnTo>
                  <a:lnTo>
                    <a:pt x="82" y="102"/>
                  </a:lnTo>
                  <a:lnTo>
                    <a:pt x="91" y="123"/>
                  </a:lnTo>
                  <a:lnTo>
                    <a:pt x="97" y="145"/>
                  </a:lnTo>
                  <a:lnTo>
                    <a:pt x="99" y="166"/>
                  </a:lnTo>
                  <a:lnTo>
                    <a:pt x="99" y="187"/>
                  </a:lnTo>
                  <a:lnTo>
                    <a:pt x="96" y="209"/>
                  </a:lnTo>
                  <a:lnTo>
                    <a:pt x="90" y="230"/>
                  </a:lnTo>
                  <a:lnTo>
                    <a:pt x="83" y="250"/>
                  </a:lnTo>
                  <a:lnTo>
                    <a:pt x="75" y="268"/>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394"/>
            <p:cNvSpPr>
              <a:spLocks/>
            </p:cNvSpPr>
            <p:nvPr/>
          </p:nvSpPr>
          <p:spPr bwMode="auto">
            <a:xfrm>
              <a:off x="4476750" y="5651500"/>
              <a:ext cx="26988" cy="139700"/>
            </a:xfrm>
            <a:custGeom>
              <a:avLst/>
              <a:gdLst>
                <a:gd name="T0" fmla="*/ 10 w 36"/>
                <a:gd name="T1" fmla="*/ 28 h 178"/>
                <a:gd name="T2" fmla="*/ 10 w 36"/>
                <a:gd name="T3" fmla="*/ 32 h 178"/>
                <a:gd name="T4" fmla="*/ 9 w 36"/>
                <a:gd name="T5" fmla="*/ 44 h 178"/>
                <a:gd name="T6" fmla="*/ 9 w 36"/>
                <a:gd name="T7" fmla="*/ 61 h 178"/>
                <a:gd name="T8" fmla="*/ 9 w 36"/>
                <a:gd name="T9" fmla="*/ 83 h 178"/>
                <a:gd name="T10" fmla="*/ 12 w 36"/>
                <a:gd name="T11" fmla="*/ 107 h 178"/>
                <a:gd name="T12" fmla="*/ 16 w 36"/>
                <a:gd name="T13" fmla="*/ 133 h 178"/>
                <a:gd name="T14" fmla="*/ 24 w 36"/>
                <a:gd name="T15" fmla="*/ 156 h 178"/>
                <a:gd name="T16" fmla="*/ 36 w 36"/>
                <a:gd name="T17" fmla="*/ 178 h 178"/>
                <a:gd name="T18" fmla="*/ 33 w 36"/>
                <a:gd name="T19" fmla="*/ 175 h 178"/>
                <a:gd name="T20" fmla="*/ 27 w 36"/>
                <a:gd name="T21" fmla="*/ 167 h 178"/>
                <a:gd name="T22" fmla="*/ 19 w 36"/>
                <a:gd name="T23" fmla="*/ 155 h 178"/>
                <a:gd name="T24" fmla="*/ 10 w 36"/>
                <a:gd name="T25" fmla="*/ 135 h 178"/>
                <a:gd name="T26" fmla="*/ 4 w 36"/>
                <a:gd name="T27" fmla="*/ 111 h 178"/>
                <a:gd name="T28" fmla="*/ 0 w 36"/>
                <a:gd name="T29" fmla="*/ 81 h 178"/>
                <a:gd name="T30" fmla="*/ 1 w 36"/>
                <a:gd name="T31" fmla="*/ 44 h 178"/>
                <a:gd name="T32" fmla="*/ 9 w 36"/>
                <a:gd name="T33" fmla="*/ 0 h 178"/>
                <a:gd name="T34" fmla="*/ 10 w 36"/>
                <a:gd name="T35" fmla="*/ 2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178">
                  <a:moveTo>
                    <a:pt x="10" y="28"/>
                  </a:moveTo>
                  <a:lnTo>
                    <a:pt x="10" y="32"/>
                  </a:lnTo>
                  <a:lnTo>
                    <a:pt x="9" y="44"/>
                  </a:lnTo>
                  <a:lnTo>
                    <a:pt x="9" y="61"/>
                  </a:lnTo>
                  <a:lnTo>
                    <a:pt x="9" y="83"/>
                  </a:lnTo>
                  <a:lnTo>
                    <a:pt x="12" y="107"/>
                  </a:lnTo>
                  <a:lnTo>
                    <a:pt x="16" y="133"/>
                  </a:lnTo>
                  <a:lnTo>
                    <a:pt x="24" y="156"/>
                  </a:lnTo>
                  <a:lnTo>
                    <a:pt x="36" y="178"/>
                  </a:lnTo>
                  <a:lnTo>
                    <a:pt x="33" y="175"/>
                  </a:lnTo>
                  <a:lnTo>
                    <a:pt x="27" y="167"/>
                  </a:lnTo>
                  <a:lnTo>
                    <a:pt x="19" y="155"/>
                  </a:lnTo>
                  <a:lnTo>
                    <a:pt x="10" y="135"/>
                  </a:lnTo>
                  <a:lnTo>
                    <a:pt x="4" y="111"/>
                  </a:lnTo>
                  <a:lnTo>
                    <a:pt x="0" y="81"/>
                  </a:lnTo>
                  <a:lnTo>
                    <a:pt x="1" y="44"/>
                  </a:lnTo>
                  <a:lnTo>
                    <a:pt x="9" y="0"/>
                  </a:lnTo>
                  <a:lnTo>
                    <a:pt x="10" y="28"/>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395"/>
            <p:cNvSpPr>
              <a:spLocks/>
            </p:cNvSpPr>
            <p:nvPr/>
          </p:nvSpPr>
          <p:spPr bwMode="auto">
            <a:xfrm>
              <a:off x="4479925" y="5573713"/>
              <a:ext cx="65088" cy="244475"/>
            </a:xfrm>
            <a:custGeom>
              <a:avLst/>
              <a:gdLst>
                <a:gd name="T0" fmla="*/ 11 w 83"/>
                <a:gd name="T1" fmla="*/ 0 h 309"/>
                <a:gd name="T2" fmla="*/ 10 w 83"/>
                <a:gd name="T3" fmla="*/ 2 h 309"/>
                <a:gd name="T4" fmla="*/ 8 w 83"/>
                <a:gd name="T5" fmla="*/ 9 h 309"/>
                <a:gd name="T6" fmla="*/ 8 w 83"/>
                <a:gd name="T7" fmla="*/ 23 h 309"/>
                <a:gd name="T8" fmla="*/ 14 w 83"/>
                <a:gd name="T9" fmla="*/ 44 h 309"/>
                <a:gd name="T10" fmla="*/ 19 w 83"/>
                <a:gd name="T11" fmla="*/ 56 h 309"/>
                <a:gd name="T12" fmla="*/ 27 w 83"/>
                <a:gd name="T13" fmla="*/ 68 h 309"/>
                <a:gd name="T14" fmla="*/ 34 w 83"/>
                <a:gd name="T15" fmla="*/ 80 h 309"/>
                <a:gd name="T16" fmla="*/ 43 w 83"/>
                <a:gd name="T17" fmla="*/ 92 h 309"/>
                <a:gd name="T18" fmla="*/ 51 w 83"/>
                <a:gd name="T19" fmla="*/ 105 h 309"/>
                <a:gd name="T20" fmla="*/ 58 w 83"/>
                <a:gd name="T21" fmla="*/ 120 h 309"/>
                <a:gd name="T22" fmla="*/ 66 w 83"/>
                <a:gd name="T23" fmla="*/ 135 h 309"/>
                <a:gd name="T24" fmla="*/ 72 w 83"/>
                <a:gd name="T25" fmla="*/ 151 h 309"/>
                <a:gd name="T26" fmla="*/ 81 w 83"/>
                <a:gd name="T27" fmla="*/ 187 h 309"/>
                <a:gd name="T28" fmla="*/ 83 w 83"/>
                <a:gd name="T29" fmla="*/ 227 h 309"/>
                <a:gd name="T30" fmla="*/ 74 w 83"/>
                <a:gd name="T31" fmla="*/ 269 h 309"/>
                <a:gd name="T32" fmla="*/ 57 w 83"/>
                <a:gd name="T33" fmla="*/ 309 h 309"/>
                <a:gd name="T34" fmla="*/ 57 w 83"/>
                <a:gd name="T35" fmla="*/ 307 h 309"/>
                <a:gd name="T36" fmla="*/ 55 w 83"/>
                <a:gd name="T37" fmla="*/ 299 h 309"/>
                <a:gd name="T38" fmla="*/ 50 w 83"/>
                <a:gd name="T39" fmla="*/ 286 h 309"/>
                <a:gd name="T40" fmla="*/ 40 w 83"/>
                <a:gd name="T41" fmla="*/ 269 h 309"/>
                <a:gd name="T42" fmla="*/ 33 w 83"/>
                <a:gd name="T43" fmla="*/ 258 h 309"/>
                <a:gd name="T44" fmla="*/ 26 w 83"/>
                <a:gd name="T45" fmla="*/ 247 h 309"/>
                <a:gd name="T46" fmla="*/ 19 w 83"/>
                <a:gd name="T47" fmla="*/ 235 h 309"/>
                <a:gd name="T48" fmla="*/ 14 w 83"/>
                <a:gd name="T49" fmla="*/ 223 h 309"/>
                <a:gd name="T50" fmla="*/ 9 w 83"/>
                <a:gd name="T51" fmla="*/ 208 h 309"/>
                <a:gd name="T52" fmla="*/ 4 w 83"/>
                <a:gd name="T53" fmla="*/ 190 h 309"/>
                <a:gd name="T54" fmla="*/ 2 w 83"/>
                <a:gd name="T55" fmla="*/ 172 h 309"/>
                <a:gd name="T56" fmla="*/ 1 w 83"/>
                <a:gd name="T57" fmla="*/ 150 h 309"/>
                <a:gd name="T58" fmla="*/ 0 w 83"/>
                <a:gd name="T59" fmla="*/ 102 h 309"/>
                <a:gd name="T60" fmla="*/ 0 w 83"/>
                <a:gd name="T61" fmla="*/ 56 h 309"/>
                <a:gd name="T62" fmla="*/ 3 w 83"/>
                <a:gd name="T63" fmla="*/ 19 h 309"/>
                <a:gd name="T64" fmla="*/ 11 w 83"/>
                <a:gd name="T6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309">
                  <a:moveTo>
                    <a:pt x="11" y="0"/>
                  </a:moveTo>
                  <a:lnTo>
                    <a:pt x="10" y="2"/>
                  </a:lnTo>
                  <a:lnTo>
                    <a:pt x="8" y="9"/>
                  </a:lnTo>
                  <a:lnTo>
                    <a:pt x="8" y="23"/>
                  </a:lnTo>
                  <a:lnTo>
                    <a:pt x="14" y="44"/>
                  </a:lnTo>
                  <a:lnTo>
                    <a:pt x="19" y="56"/>
                  </a:lnTo>
                  <a:lnTo>
                    <a:pt x="27" y="68"/>
                  </a:lnTo>
                  <a:lnTo>
                    <a:pt x="34" y="80"/>
                  </a:lnTo>
                  <a:lnTo>
                    <a:pt x="43" y="92"/>
                  </a:lnTo>
                  <a:lnTo>
                    <a:pt x="51" y="105"/>
                  </a:lnTo>
                  <a:lnTo>
                    <a:pt x="58" y="120"/>
                  </a:lnTo>
                  <a:lnTo>
                    <a:pt x="66" y="135"/>
                  </a:lnTo>
                  <a:lnTo>
                    <a:pt x="72" y="151"/>
                  </a:lnTo>
                  <a:lnTo>
                    <a:pt x="81" y="187"/>
                  </a:lnTo>
                  <a:lnTo>
                    <a:pt x="83" y="227"/>
                  </a:lnTo>
                  <a:lnTo>
                    <a:pt x="74" y="269"/>
                  </a:lnTo>
                  <a:lnTo>
                    <a:pt x="57" y="309"/>
                  </a:lnTo>
                  <a:lnTo>
                    <a:pt x="57" y="307"/>
                  </a:lnTo>
                  <a:lnTo>
                    <a:pt x="55" y="299"/>
                  </a:lnTo>
                  <a:lnTo>
                    <a:pt x="50" y="286"/>
                  </a:lnTo>
                  <a:lnTo>
                    <a:pt x="40" y="269"/>
                  </a:lnTo>
                  <a:lnTo>
                    <a:pt x="33" y="258"/>
                  </a:lnTo>
                  <a:lnTo>
                    <a:pt x="26" y="247"/>
                  </a:lnTo>
                  <a:lnTo>
                    <a:pt x="19" y="235"/>
                  </a:lnTo>
                  <a:lnTo>
                    <a:pt x="14" y="223"/>
                  </a:lnTo>
                  <a:lnTo>
                    <a:pt x="9" y="208"/>
                  </a:lnTo>
                  <a:lnTo>
                    <a:pt x="4" y="190"/>
                  </a:lnTo>
                  <a:lnTo>
                    <a:pt x="2" y="172"/>
                  </a:lnTo>
                  <a:lnTo>
                    <a:pt x="1" y="150"/>
                  </a:lnTo>
                  <a:lnTo>
                    <a:pt x="0" y="102"/>
                  </a:lnTo>
                  <a:lnTo>
                    <a:pt x="0" y="56"/>
                  </a:lnTo>
                  <a:lnTo>
                    <a:pt x="3" y="19"/>
                  </a:lnTo>
                  <a:lnTo>
                    <a:pt x="11"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396"/>
            <p:cNvSpPr>
              <a:spLocks/>
            </p:cNvSpPr>
            <p:nvPr/>
          </p:nvSpPr>
          <p:spPr bwMode="auto">
            <a:xfrm>
              <a:off x="4497388" y="5635625"/>
              <a:ext cx="47625" cy="158750"/>
            </a:xfrm>
            <a:custGeom>
              <a:avLst/>
              <a:gdLst>
                <a:gd name="T0" fmla="*/ 47 w 59"/>
                <a:gd name="T1" fmla="*/ 198 h 198"/>
                <a:gd name="T2" fmla="*/ 49 w 59"/>
                <a:gd name="T3" fmla="*/ 193 h 198"/>
                <a:gd name="T4" fmla="*/ 52 w 59"/>
                <a:gd name="T5" fmla="*/ 180 h 198"/>
                <a:gd name="T6" fmla="*/ 57 w 59"/>
                <a:gd name="T7" fmla="*/ 159 h 198"/>
                <a:gd name="T8" fmla="*/ 59 w 59"/>
                <a:gd name="T9" fmla="*/ 133 h 198"/>
                <a:gd name="T10" fmla="*/ 57 w 59"/>
                <a:gd name="T11" fmla="*/ 102 h 198"/>
                <a:gd name="T12" fmla="*/ 50 w 59"/>
                <a:gd name="T13" fmla="*/ 69 h 198"/>
                <a:gd name="T14" fmla="*/ 35 w 59"/>
                <a:gd name="T15" fmla="*/ 34 h 198"/>
                <a:gd name="T16" fmla="*/ 10 w 59"/>
                <a:gd name="T17" fmla="*/ 0 h 198"/>
                <a:gd name="T18" fmla="*/ 9 w 59"/>
                <a:gd name="T19" fmla="*/ 3 h 198"/>
                <a:gd name="T20" fmla="*/ 5 w 59"/>
                <a:gd name="T21" fmla="*/ 14 h 198"/>
                <a:gd name="T22" fmla="*/ 1 w 59"/>
                <a:gd name="T23" fmla="*/ 30 h 198"/>
                <a:gd name="T24" fmla="*/ 0 w 59"/>
                <a:gd name="T25" fmla="*/ 53 h 198"/>
                <a:gd name="T26" fmla="*/ 1 w 59"/>
                <a:gd name="T27" fmla="*/ 82 h 198"/>
                <a:gd name="T28" fmla="*/ 9 w 59"/>
                <a:gd name="T29" fmla="*/ 115 h 198"/>
                <a:gd name="T30" fmla="*/ 23 w 59"/>
                <a:gd name="T31" fmla="*/ 154 h 198"/>
                <a:gd name="T32" fmla="*/ 47 w 59"/>
                <a:gd name="T33"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98">
                  <a:moveTo>
                    <a:pt x="47" y="198"/>
                  </a:moveTo>
                  <a:lnTo>
                    <a:pt x="49" y="193"/>
                  </a:lnTo>
                  <a:lnTo>
                    <a:pt x="52" y="180"/>
                  </a:lnTo>
                  <a:lnTo>
                    <a:pt x="57" y="159"/>
                  </a:lnTo>
                  <a:lnTo>
                    <a:pt x="59" y="133"/>
                  </a:lnTo>
                  <a:lnTo>
                    <a:pt x="57" y="102"/>
                  </a:lnTo>
                  <a:lnTo>
                    <a:pt x="50" y="69"/>
                  </a:lnTo>
                  <a:lnTo>
                    <a:pt x="35" y="34"/>
                  </a:lnTo>
                  <a:lnTo>
                    <a:pt x="10" y="0"/>
                  </a:lnTo>
                  <a:lnTo>
                    <a:pt x="9" y="3"/>
                  </a:lnTo>
                  <a:lnTo>
                    <a:pt x="5" y="14"/>
                  </a:lnTo>
                  <a:lnTo>
                    <a:pt x="1" y="30"/>
                  </a:lnTo>
                  <a:lnTo>
                    <a:pt x="0" y="53"/>
                  </a:lnTo>
                  <a:lnTo>
                    <a:pt x="1" y="82"/>
                  </a:lnTo>
                  <a:lnTo>
                    <a:pt x="9" y="115"/>
                  </a:lnTo>
                  <a:lnTo>
                    <a:pt x="23" y="154"/>
                  </a:lnTo>
                  <a:lnTo>
                    <a:pt x="47" y="198"/>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397"/>
            <p:cNvSpPr>
              <a:spLocks/>
            </p:cNvSpPr>
            <p:nvPr/>
          </p:nvSpPr>
          <p:spPr bwMode="auto">
            <a:xfrm>
              <a:off x="4567238" y="5565775"/>
              <a:ext cx="153988" cy="139700"/>
            </a:xfrm>
            <a:custGeom>
              <a:avLst/>
              <a:gdLst>
                <a:gd name="T0" fmla="*/ 0 w 193"/>
                <a:gd name="T1" fmla="*/ 167 h 176"/>
                <a:gd name="T2" fmla="*/ 4 w 193"/>
                <a:gd name="T3" fmla="*/ 168 h 176"/>
                <a:gd name="T4" fmla="*/ 14 w 193"/>
                <a:gd name="T5" fmla="*/ 172 h 176"/>
                <a:gd name="T6" fmla="*/ 29 w 193"/>
                <a:gd name="T7" fmla="*/ 175 h 176"/>
                <a:gd name="T8" fmla="*/ 48 w 193"/>
                <a:gd name="T9" fmla="*/ 176 h 176"/>
                <a:gd name="T10" fmla="*/ 70 w 193"/>
                <a:gd name="T11" fmla="*/ 173 h 176"/>
                <a:gd name="T12" fmla="*/ 93 w 193"/>
                <a:gd name="T13" fmla="*/ 163 h 176"/>
                <a:gd name="T14" fmla="*/ 117 w 193"/>
                <a:gd name="T15" fmla="*/ 144 h 176"/>
                <a:gd name="T16" fmla="*/ 140 w 193"/>
                <a:gd name="T17" fmla="*/ 114 h 176"/>
                <a:gd name="T18" fmla="*/ 158 w 193"/>
                <a:gd name="T19" fmla="*/ 85 h 176"/>
                <a:gd name="T20" fmla="*/ 171 w 193"/>
                <a:gd name="T21" fmla="*/ 61 h 176"/>
                <a:gd name="T22" fmla="*/ 181 w 193"/>
                <a:gd name="T23" fmla="*/ 41 h 176"/>
                <a:gd name="T24" fmla="*/ 186 w 193"/>
                <a:gd name="T25" fmla="*/ 25 h 176"/>
                <a:gd name="T26" fmla="*/ 191 w 193"/>
                <a:gd name="T27" fmla="*/ 14 h 176"/>
                <a:gd name="T28" fmla="*/ 192 w 193"/>
                <a:gd name="T29" fmla="*/ 6 h 176"/>
                <a:gd name="T30" fmla="*/ 193 w 193"/>
                <a:gd name="T31" fmla="*/ 1 h 176"/>
                <a:gd name="T32" fmla="*/ 193 w 193"/>
                <a:gd name="T33" fmla="*/ 0 h 176"/>
                <a:gd name="T34" fmla="*/ 191 w 193"/>
                <a:gd name="T35" fmla="*/ 1 h 176"/>
                <a:gd name="T36" fmla="*/ 185 w 193"/>
                <a:gd name="T37" fmla="*/ 3 h 176"/>
                <a:gd name="T38" fmla="*/ 176 w 193"/>
                <a:gd name="T39" fmla="*/ 7 h 176"/>
                <a:gd name="T40" fmla="*/ 165 w 193"/>
                <a:gd name="T41" fmla="*/ 11 h 176"/>
                <a:gd name="T42" fmla="*/ 150 w 193"/>
                <a:gd name="T43" fmla="*/ 17 h 176"/>
                <a:gd name="T44" fmla="*/ 132 w 193"/>
                <a:gd name="T45" fmla="*/ 24 h 176"/>
                <a:gd name="T46" fmla="*/ 114 w 193"/>
                <a:gd name="T47" fmla="*/ 30 h 176"/>
                <a:gd name="T48" fmla="*/ 93 w 193"/>
                <a:gd name="T49" fmla="*/ 37 h 176"/>
                <a:gd name="T50" fmla="*/ 74 w 193"/>
                <a:gd name="T51" fmla="*/ 46 h 176"/>
                <a:gd name="T52" fmla="*/ 56 w 193"/>
                <a:gd name="T53" fmla="*/ 58 h 176"/>
                <a:gd name="T54" fmla="*/ 43 w 193"/>
                <a:gd name="T55" fmla="*/ 73 h 176"/>
                <a:gd name="T56" fmla="*/ 30 w 193"/>
                <a:gd name="T57" fmla="*/ 90 h 176"/>
                <a:gd name="T58" fmla="*/ 20 w 193"/>
                <a:gd name="T59" fmla="*/ 108 h 176"/>
                <a:gd name="T60" fmla="*/ 12 w 193"/>
                <a:gd name="T61" fmla="*/ 128 h 176"/>
                <a:gd name="T62" fmla="*/ 5 w 193"/>
                <a:gd name="T63" fmla="*/ 148 h 176"/>
                <a:gd name="T64" fmla="*/ 0 w 193"/>
                <a:gd name="T65" fmla="*/ 16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176">
                  <a:moveTo>
                    <a:pt x="0" y="167"/>
                  </a:moveTo>
                  <a:lnTo>
                    <a:pt x="4" y="168"/>
                  </a:lnTo>
                  <a:lnTo>
                    <a:pt x="14" y="172"/>
                  </a:lnTo>
                  <a:lnTo>
                    <a:pt x="29" y="175"/>
                  </a:lnTo>
                  <a:lnTo>
                    <a:pt x="48" y="176"/>
                  </a:lnTo>
                  <a:lnTo>
                    <a:pt x="70" y="173"/>
                  </a:lnTo>
                  <a:lnTo>
                    <a:pt x="93" y="163"/>
                  </a:lnTo>
                  <a:lnTo>
                    <a:pt x="117" y="144"/>
                  </a:lnTo>
                  <a:lnTo>
                    <a:pt x="140" y="114"/>
                  </a:lnTo>
                  <a:lnTo>
                    <a:pt x="158" y="85"/>
                  </a:lnTo>
                  <a:lnTo>
                    <a:pt x="171" y="61"/>
                  </a:lnTo>
                  <a:lnTo>
                    <a:pt x="181" y="41"/>
                  </a:lnTo>
                  <a:lnTo>
                    <a:pt x="186" y="25"/>
                  </a:lnTo>
                  <a:lnTo>
                    <a:pt x="191" y="14"/>
                  </a:lnTo>
                  <a:lnTo>
                    <a:pt x="192" y="6"/>
                  </a:lnTo>
                  <a:lnTo>
                    <a:pt x="193" y="1"/>
                  </a:lnTo>
                  <a:lnTo>
                    <a:pt x="193" y="0"/>
                  </a:lnTo>
                  <a:lnTo>
                    <a:pt x="191" y="1"/>
                  </a:lnTo>
                  <a:lnTo>
                    <a:pt x="185" y="3"/>
                  </a:lnTo>
                  <a:lnTo>
                    <a:pt x="176" y="7"/>
                  </a:lnTo>
                  <a:lnTo>
                    <a:pt x="165" y="11"/>
                  </a:lnTo>
                  <a:lnTo>
                    <a:pt x="150" y="17"/>
                  </a:lnTo>
                  <a:lnTo>
                    <a:pt x="132" y="24"/>
                  </a:lnTo>
                  <a:lnTo>
                    <a:pt x="114" y="30"/>
                  </a:lnTo>
                  <a:lnTo>
                    <a:pt x="93" y="37"/>
                  </a:lnTo>
                  <a:lnTo>
                    <a:pt x="74" y="46"/>
                  </a:lnTo>
                  <a:lnTo>
                    <a:pt x="56" y="58"/>
                  </a:lnTo>
                  <a:lnTo>
                    <a:pt x="43" y="73"/>
                  </a:lnTo>
                  <a:lnTo>
                    <a:pt x="30" y="90"/>
                  </a:lnTo>
                  <a:lnTo>
                    <a:pt x="20" y="108"/>
                  </a:lnTo>
                  <a:lnTo>
                    <a:pt x="12" y="128"/>
                  </a:lnTo>
                  <a:lnTo>
                    <a:pt x="5" y="148"/>
                  </a:lnTo>
                  <a:lnTo>
                    <a:pt x="0" y="167"/>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398"/>
            <p:cNvSpPr>
              <a:spLocks/>
            </p:cNvSpPr>
            <p:nvPr/>
          </p:nvSpPr>
          <p:spPr bwMode="auto">
            <a:xfrm>
              <a:off x="4598988" y="5603875"/>
              <a:ext cx="98425" cy="90487"/>
            </a:xfrm>
            <a:custGeom>
              <a:avLst/>
              <a:gdLst>
                <a:gd name="T0" fmla="*/ 108 w 126"/>
                <a:gd name="T1" fmla="*/ 19 h 113"/>
                <a:gd name="T2" fmla="*/ 106 w 126"/>
                <a:gd name="T3" fmla="*/ 22 h 113"/>
                <a:gd name="T4" fmla="*/ 99 w 126"/>
                <a:gd name="T5" fmla="*/ 32 h 113"/>
                <a:gd name="T6" fmla="*/ 89 w 126"/>
                <a:gd name="T7" fmla="*/ 45 h 113"/>
                <a:gd name="T8" fmla="*/ 76 w 126"/>
                <a:gd name="T9" fmla="*/ 61 h 113"/>
                <a:gd name="T10" fmla="*/ 60 w 126"/>
                <a:gd name="T11" fmla="*/ 79 h 113"/>
                <a:gd name="T12" fmla="*/ 42 w 126"/>
                <a:gd name="T13" fmla="*/ 94 h 113"/>
                <a:gd name="T14" fmla="*/ 21 w 126"/>
                <a:gd name="T15" fmla="*/ 106 h 113"/>
                <a:gd name="T16" fmla="*/ 0 w 126"/>
                <a:gd name="T17" fmla="*/ 113 h 113"/>
                <a:gd name="T18" fmla="*/ 4 w 126"/>
                <a:gd name="T19" fmla="*/ 113 h 113"/>
                <a:gd name="T20" fmla="*/ 13 w 126"/>
                <a:gd name="T21" fmla="*/ 112 h 113"/>
                <a:gd name="T22" fmla="*/ 27 w 126"/>
                <a:gd name="T23" fmla="*/ 109 h 113"/>
                <a:gd name="T24" fmla="*/ 44 w 126"/>
                <a:gd name="T25" fmla="*/ 101 h 113"/>
                <a:gd name="T26" fmla="*/ 65 w 126"/>
                <a:gd name="T27" fmla="*/ 87 h 113"/>
                <a:gd name="T28" fmla="*/ 85 w 126"/>
                <a:gd name="T29" fmla="*/ 67 h 113"/>
                <a:gd name="T30" fmla="*/ 106 w 126"/>
                <a:gd name="T31" fmla="*/ 38 h 113"/>
                <a:gd name="T32" fmla="*/ 126 w 126"/>
                <a:gd name="T33" fmla="*/ 0 h 113"/>
                <a:gd name="T34" fmla="*/ 108 w 126"/>
                <a:gd name="T35"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13">
                  <a:moveTo>
                    <a:pt x="108" y="19"/>
                  </a:moveTo>
                  <a:lnTo>
                    <a:pt x="106" y="22"/>
                  </a:lnTo>
                  <a:lnTo>
                    <a:pt x="99" y="32"/>
                  </a:lnTo>
                  <a:lnTo>
                    <a:pt x="89" y="45"/>
                  </a:lnTo>
                  <a:lnTo>
                    <a:pt x="76" y="61"/>
                  </a:lnTo>
                  <a:lnTo>
                    <a:pt x="60" y="79"/>
                  </a:lnTo>
                  <a:lnTo>
                    <a:pt x="42" y="94"/>
                  </a:lnTo>
                  <a:lnTo>
                    <a:pt x="21" y="106"/>
                  </a:lnTo>
                  <a:lnTo>
                    <a:pt x="0" y="113"/>
                  </a:lnTo>
                  <a:lnTo>
                    <a:pt x="4" y="113"/>
                  </a:lnTo>
                  <a:lnTo>
                    <a:pt x="13" y="112"/>
                  </a:lnTo>
                  <a:lnTo>
                    <a:pt x="27" y="109"/>
                  </a:lnTo>
                  <a:lnTo>
                    <a:pt x="44" y="101"/>
                  </a:lnTo>
                  <a:lnTo>
                    <a:pt x="65" y="87"/>
                  </a:lnTo>
                  <a:lnTo>
                    <a:pt x="85" y="67"/>
                  </a:lnTo>
                  <a:lnTo>
                    <a:pt x="106" y="38"/>
                  </a:lnTo>
                  <a:lnTo>
                    <a:pt x="126" y="0"/>
                  </a:lnTo>
                  <a:lnTo>
                    <a:pt x="108" y="19"/>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399"/>
            <p:cNvSpPr>
              <a:spLocks/>
            </p:cNvSpPr>
            <p:nvPr/>
          </p:nvSpPr>
          <p:spPr bwMode="auto">
            <a:xfrm>
              <a:off x="4567238" y="5541963"/>
              <a:ext cx="173038" cy="157162"/>
            </a:xfrm>
            <a:custGeom>
              <a:avLst/>
              <a:gdLst>
                <a:gd name="T0" fmla="*/ 219 w 219"/>
                <a:gd name="T1" fmla="*/ 0 h 197"/>
                <a:gd name="T2" fmla="*/ 219 w 219"/>
                <a:gd name="T3" fmla="*/ 2 h 197"/>
                <a:gd name="T4" fmla="*/ 215 w 219"/>
                <a:gd name="T5" fmla="*/ 9 h 197"/>
                <a:gd name="T6" fmla="*/ 207 w 219"/>
                <a:gd name="T7" fmla="*/ 20 h 197"/>
                <a:gd name="T8" fmla="*/ 190 w 219"/>
                <a:gd name="T9" fmla="*/ 30 h 197"/>
                <a:gd name="T10" fmla="*/ 178 w 219"/>
                <a:gd name="T11" fmla="*/ 35 h 197"/>
                <a:gd name="T12" fmla="*/ 166 w 219"/>
                <a:gd name="T13" fmla="*/ 38 h 197"/>
                <a:gd name="T14" fmla="*/ 153 w 219"/>
                <a:gd name="T15" fmla="*/ 41 h 197"/>
                <a:gd name="T16" fmla="*/ 139 w 219"/>
                <a:gd name="T17" fmla="*/ 45 h 197"/>
                <a:gd name="T18" fmla="*/ 125 w 219"/>
                <a:gd name="T19" fmla="*/ 48 h 197"/>
                <a:gd name="T20" fmla="*/ 111 w 219"/>
                <a:gd name="T21" fmla="*/ 53 h 197"/>
                <a:gd name="T22" fmla="*/ 97 w 219"/>
                <a:gd name="T23" fmla="*/ 59 h 197"/>
                <a:gd name="T24" fmla="*/ 82 w 219"/>
                <a:gd name="T25" fmla="*/ 67 h 197"/>
                <a:gd name="T26" fmla="*/ 68 w 219"/>
                <a:gd name="T27" fmla="*/ 76 h 197"/>
                <a:gd name="T28" fmla="*/ 54 w 219"/>
                <a:gd name="T29" fmla="*/ 89 h 197"/>
                <a:gd name="T30" fmla="*/ 42 w 219"/>
                <a:gd name="T31" fmla="*/ 103 h 197"/>
                <a:gd name="T32" fmla="*/ 30 w 219"/>
                <a:gd name="T33" fmla="*/ 118 h 197"/>
                <a:gd name="T34" fmla="*/ 20 w 219"/>
                <a:gd name="T35" fmla="*/ 135 h 197"/>
                <a:gd name="T36" fmla="*/ 12 w 219"/>
                <a:gd name="T37" fmla="*/ 154 h 197"/>
                <a:gd name="T38" fmla="*/ 5 w 219"/>
                <a:gd name="T39" fmla="*/ 175 h 197"/>
                <a:gd name="T40" fmla="*/ 0 w 219"/>
                <a:gd name="T41" fmla="*/ 197 h 197"/>
                <a:gd name="T42" fmla="*/ 0 w 219"/>
                <a:gd name="T43" fmla="*/ 197 h 197"/>
                <a:gd name="T44" fmla="*/ 1 w 219"/>
                <a:gd name="T45" fmla="*/ 195 h 197"/>
                <a:gd name="T46" fmla="*/ 5 w 219"/>
                <a:gd name="T47" fmla="*/ 194 h 197"/>
                <a:gd name="T48" fmla="*/ 8 w 219"/>
                <a:gd name="T49" fmla="*/ 191 h 197"/>
                <a:gd name="T50" fmla="*/ 13 w 219"/>
                <a:gd name="T51" fmla="*/ 188 h 197"/>
                <a:gd name="T52" fmla="*/ 19 w 219"/>
                <a:gd name="T53" fmla="*/ 186 h 197"/>
                <a:gd name="T54" fmla="*/ 27 w 219"/>
                <a:gd name="T55" fmla="*/ 182 h 197"/>
                <a:gd name="T56" fmla="*/ 37 w 219"/>
                <a:gd name="T57" fmla="*/ 180 h 197"/>
                <a:gd name="T58" fmla="*/ 48 w 219"/>
                <a:gd name="T59" fmla="*/ 178 h 197"/>
                <a:gd name="T60" fmla="*/ 60 w 219"/>
                <a:gd name="T61" fmla="*/ 174 h 197"/>
                <a:gd name="T62" fmla="*/ 71 w 219"/>
                <a:gd name="T63" fmla="*/ 169 h 197"/>
                <a:gd name="T64" fmla="*/ 84 w 219"/>
                <a:gd name="T65" fmla="*/ 164 h 197"/>
                <a:gd name="T66" fmla="*/ 97 w 219"/>
                <a:gd name="T67" fmla="*/ 157 h 197"/>
                <a:gd name="T68" fmla="*/ 109 w 219"/>
                <a:gd name="T69" fmla="*/ 146 h 197"/>
                <a:gd name="T70" fmla="*/ 122 w 219"/>
                <a:gd name="T71" fmla="*/ 135 h 197"/>
                <a:gd name="T72" fmla="*/ 136 w 219"/>
                <a:gd name="T73" fmla="*/ 119 h 197"/>
                <a:gd name="T74" fmla="*/ 151 w 219"/>
                <a:gd name="T75" fmla="*/ 101 h 197"/>
                <a:gd name="T76" fmla="*/ 166 w 219"/>
                <a:gd name="T77" fmla="*/ 83 h 197"/>
                <a:gd name="T78" fmla="*/ 181 w 219"/>
                <a:gd name="T79" fmla="*/ 66 h 197"/>
                <a:gd name="T80" fmla="*/ 193 w 219"/>
                <a:gd name="T81" fmla="*/ 48 h 197"/>
                <a:gd name="T82" fmla="*/ 205 w 219"/>
                <a:gd name="T83" fmla="*/ 33 h 197"/>
                <a:gd name="T84" fmla="*/ 214 w 219"/>
                <a:gd name="T85" fmla="*/ 20 h 197"/>
                <a:gd name="T86" fmla="*/ 219 w 219"/>
                <a:gd name="T87" fmla="*/ 8 h 197"/>
                <a:gd name="T88" fmla="*/ 219 w 219"/>
                <a:gd name="T8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9" h="197">
                  <a:moveTo>
                    <a:pt x="219" y="0"/>
                  </a:moveTo>
                  <a:lnTo>
                    <a:pt x="219" y="2"/>
                  </a:lnTo>
                  <a:lnTo>
                    <a:pt x="215" y="9"/>
                  </a:lnTo>
                  <a:lnTo>
                    <a:pt x="207" y="20"/>
                  </a:lnTo>
                  <a:lnTo>
                    <a:pt x="190" y="30"/>
                  </a:lnTo>
                  <a:lnTo>
                    <a:pt x="178" y="35"/>
                  </a:lnTo>
                  <a:lnTo>
                    <a:pt x="166" y="38"/>
                  </a:lnTo>
                  <a:lnTo>
                    <a:pt x="153" y="41"/>
                  </a:lnTo>
                  <a:lnTo>
                    <a:pt x="139" y="45"/>
                  </a:lnTo>
                  <a:lnTo>
                    <a:pt x="125" y="48"/>
                  </a:lnTo>
                  <a:lnTo>
                    <a:pt x="111" y="53"/>
                  </a:lnTo>
                  <a:lnTo>
                    <a:pt x="97" y="59"/>
                  </a:lnTo>
                  <a:lnTo>
                    <a:pt x="82" y="67"/>
                  </a:lnTo>
                  <a:lnTo>
                    <a:pt x="68" y="76"/>
                  </a:lnTo>
                  <a:lnTo>
                    <a:pt x="54" y="89"/>
                  </a:lnTo>
                  <a:lnTo>
                    <a:pt x="42" y="103"/>
                  </a:lnTo>
                  <a:lnTo>
                    <a:pt x="30" y="118"/>
                  </a:lnTo>
                  <a:lnTo>
                    <a:pt x="20" y="135"/>
                  </a:lnTo>
                  <a:lnTo>
                    <a:pt x="12" y="154"/>
                  </a:lnTo>
                  <a:lnTo>
                    <a:pt x="5" y="175"/>
                  </a:lnTo>
                  <a:lnTo>
                    <a:pt x="0" y="197"/>
                  </a:lnTo>
                  <a:lnTo>
                    <a:pt x="0" y="197"/>
                  </a:lnTo>
                  <a:lnTo>
                    <a:pt x="1" y="195"/>
                  </a:lnTo>
                  <a:lnTo>
                    <a:pt x="5" y="194"/>
                  </a:lnTo>
                  <a:lnTo>
                    <a:pt x="8" y="191"/>
                  </a:lnTo>
                  <a:lnTo>
                    <a:pt x="13" y="188"/>
                  </a:lnTo>
                  <a:lnTo>
                    <a:pt x="19" y="186"/>
                  </a:lnTo>
                  <a:lnTo>
                    <a:pt x="27" y="182"/>
                  </a:lnTo>
                  <a:lnTo>
                    <a:pt x="37" y="180"/>
                  </a:lnTo>
                  <a:lnTo>
                    <a:pt x="48" y="178"/>
                  </a:lnTo>
                  <a:lnTo>
                    <a:pt x="60" y="174"/>
                  </a:lnTo>
                  <a:lnTo>
                    <a:pt x="71" y="169"/>
                  </a:lnTo>
                  <a:lnTo>
                    <a:pt x="84" y="164"/>
                  </a:lnTo>
                  <a:lnTo>
                    <a:pt x="97" y="157"/>
                  </a:lnTo>
                  <a:lnTo>
                    <a:pt x="109" y="146"/>
                  </a:lnTo>
                  <a:lnTo>
                    <a:pt x="122" y="135"/>
                  </a:lnTo>
                  <a:lnTo>
                    <a:pt x="136" y="119"/>
                  </a:lnTo>
                  <a:lnTo>
                    <a:pt x="151" y="101"/>
                  </a:lnTo>
                  <a:lnTo>
                    <a:pt x="166" y="83"/>
                  </a:lnTo>
                  <a:lnTo>
                    <a:pt x="181" y="66"/>
                  </a:lnTo>
                  <a:lnTo>
                    <a:pt x="193" y="48"/>
                  </a:lnTo>
                  <a:lnTo>
                    <a:pt x="205" y="33"/>
                  </a:lnTo>
                  <a:lnTo>
                    <a:pt x="214" y="20"/>
                  </a:lnTo>
                  <a:lnTo>
                    <a:pt x="219" y="8"/>
                  </a:lnTo>
                  <a:lnTo>
                    <a:pt x="219"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400"/>
            <p:cNvSpPr>
              <a:spLocks/>
            </p:cNvSpPr>
            <p:nvPr/>
          </p:nvSpPr>
          <p:spPr bwMode="auto">
            <a:xfrm>
              <a:off x="4575175" y="5576888"/>
              <a:ext cx="115888" cy="95250"/>
            </a:xfrm>
            <a:custGeom>
              <a:avLst/>
              <a:gdLst>
                <a:gd name="T0" fmla="*/ 0 w 146"/>
                <a:gd name="T1" fmla="*/ 121 h 121"/>
                <a:gd name="T2" fmla="*/ 1 w 146"/>
                <a:gd name="T3" fmla="*/ 116 h 121"/>
                <a:gd name="T4" fmla="*/ 7 w 146"/>
                <a:gd name="T5" fmla="*/ 104 h 121"/>
                <a:gd name="T6" fmla="*/ 16 w 146"/>
                <a:gd name="T7" fmla="*/ 85 h 121"/>
                <a:gd name="T8" fmla="*/ 30 w 146"/>
                <a:gd name="T9" fmla="*/ 63 h 121"/>
                <a:gd name="T10" fmla="*/ 49 w 146"/>
                <a:gd name="T11" fmla="*/ 41 h 121"/>
                <a:gd name="T12" fmla="*/ 75 w 146"/>
                <a:gd name="T13" fmla="*/ 22 h 121"/>
                <a:gd name="T14" fmla="*/ 107 w 146"/>
                <a:gd name="T15" fmla="*/ 8 h 121"/>
                <a:gd name="T16" fmla="*/ 146 w 146"/>
                <a:gd name="T17" fmla="*/ 0 h 121"/>
                <a:gd name="T18" fmla="*/ 145 w 146"/>
                <a:gd name="T19" fmla="*/ 3 h 121"/>
                <a:gd name="T20" fmla="*/ 142 w 146"/>
                <a:gd name="T21" fmla="*/ 14 h 121"/>
                <a:gd name="T22" fmla="*/ 135 w 146"/>
                <a:gd name="T23" fmla="*/ 29 h 121"/>
                <a:gd name="T24" fmla="*/ 122 w 146"/>
                <a:gd name="T25" fmla="*/ 47 h 121"/>
                <a:gd name="T26" fmla="*/ 104 w 146"/>
                <a:gd name="T27" fmla="*/ 68 h 121"/>
                <a:gd name="T28" fmla="*/ 79 w 146"/>
                <a:gd name="T29" fmla="*/ 87 h 121"/>
                <a:gd name="T30" fmla="*/ 44 w 146"/>
                <a:gd name="T31" fmla="*/ 106 h 121"/>
                <a:gd name="T32" fmla="*/ 0 w 146"/>
                <a:gd name="T3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21">
                  <a:moveTo>
                    <a:pt x="0" y="121"/>
                  </a:moveTo>
                  <a:lnTo>
                    <a:pt x="1" y="116"/>
                  </a:lnTo>
                  <a:lnTo>
                    <a:pt x="7" y="104"/>
                  </a:lnTo>
                  <a:lnTo>
                    <a:pt x="16" y="85"/>
                  </a:lnTo>
                  <a:lnTo>
                    <a:pt x="30" y="63"/>
                  </a:lnTo>
                  <a:lnTo>
                    <a:pt x="49" y="41"/>
                  </a:lnTo>
                  <a:lnTo>
                    <a:pt x="75" y="22"/>
                  </a:lnTo>
                  <a:lnTo>
                    <a:pt x="107" y="8"/>
                  </a:lnTo>
                  <a:lnTo>
                    <a:pt x="146" y="0"/>
                  </a:lnTo>
                  <a:lnTo>
                    <a:pt x="145" y="3"/>
                  </a:lnTo>
                  <a:lnTo>
                    <a:pt x="142" y="14"/>
                  </a:lnTo>
                  <a:lnTo>
                    <a:pt x="135" y="29"/>
                  </a:lnTo>
                  <a:lnTo>
                    <a:pt x="122" y="47"/>
                  </a:lnTo>
                  <a:lnTo>
                    <a:pt x="104" y="68"/>
                  </a:lnTo>
                  <a:lnTo>
                    <a:pt x="79" y="87"/>
                  </a:lnTo>
                  <a:lnTo>
                    <a:pt x="44" y="106"/>
                  </a:lnTo>
                  <a:lnTo>
                    <a:pt x="0" y="121"/>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401"/>
            <p:cNvSpPr>
              <a:spLocks/>
            </p:cNvSpPr>
            <p:nvPr/>
          </p:nvSpPr>
          <p:spPr bwMode="auto">
            <a:xfrm>
              <a:off x="4518025" y="5672138"/>
              <a:ext cx="153988" cy="141287"/>
            </a:xfrm>
            <a:custGeom>
              <a:avLst/>
              <a:gdLst>
                <a:gd name="T0" fmla="*/ 0 w 194"/>
                <a:gd name="T1" fmla="*/ 168 h 177"/>
                <a:gd name="T2" fmla="*/ 3 w 194"/>
                <a:gd name="T3" fmla="*/ 169 h 177"/>
                <a:gd name="T4" fmla="*/ 14 w 194"/>
                <a:gd name="T5" fmla="*/ 173 h 177"/>
                <a:gd name="T6" fmla="*/ 29 w 194"/>
                <a:gd name="T7" fmla="*/ 176 h 177"/>
                <a:gd name="T8" fmla="*/ 48 w 194"/>
                <a:gd name="T9" fmla="*/ 177 h 177"/>
                <a:gd name="T10" fmla="*/ 70 w 194"/>
                <a:gd name="T11" fmla="*/ 174 h 177"/>
                <a:gd name="T12" fmla="*/ 94 w 194"/>
                <a:gd name="T13" fmla="*/ 164 h 177"/>
                <a:gd name="T14" fmla="*/ 118 w 194"/>
                <a:gd name="T15" fmla="*/ 145 h 177"/>
                <a:gd name="T16" fmla="*/ 141 w 194"/>
                <a:gd name="T17" fmla="*/ 115 h 177"/>
                <a:gd name="T18" fmla="*/ 159 w 194"/>
                <a:gd name="T19" fmla="*/ 86 h 177"/>
                <a:gd name="T20" fmla="*/ 171 w 194"/>
                <a:gd name="T21" fmla="*/ 62 h 177"/>
                <a:gd name="T22" fmla="*/ 181 w 194"/>
                <a:gd name="T23" fmla="*/ 41 h 177"/>
                <a:gd name="T24" fmla="*/ 187 w 194"/>
                <a:gd name="T25" fmla="*/ 26 h 177"/>
                <a:gd name="T26" fmla="*/ 191 w 194"/>
                <a:gd name="T27" fmla="*/ 14 h 177"/>
                <a:gd name="T28" fmla="*/ 193 w 194"/>
                <a:gd name="T29" fmla="*/ 6 h 177"/>
                <a:gd name="T30" fmla="*/ 194 w 194"/>
                <a:gd name="T31" fmla="*/ 1 h 177"/>
                <a:gd name="T32" fmla="*/ 194 w 194"/>
                <a:gd name="T33" fmla="*/ 0 h 177"/>
                <a:gd name="T34" fmla="*/ 192 w 194"/>
                <a:gd name="T35" fmla="*/ 1 h 177"/>
                <a:gd name="T36" fmla="*/ 186 w 194"/>
                <a:gd name="T37" fmla="*/ 3 h 177"/>
                <a:gd name="T38" fmla="*/ 177 w 194"/>
                <a:gd name="T39" fmla="*/ 7 h 177"/>
                <a:gd name="T40" fmla="*/ 166 w 194"/>
                <a:gd name="T41" fmla="*/ 11 h 177"/>
                <a:gd name="T42" fmla="*/ 151 w 194"/>
                <a:gd name="T43" fmla="*/ 18 h 177"/>
                <a:gd name="T44" fmla="*/ 133 w 194"/>
                <a:gd name="T45" fmla="*/ 24 h 177"/>
                <a:gd name="T46" fmla="*/ 115 w 194"/>
                <a:gd name="T47" fmla="*/ 31 h 177"/>
                <a:gd name="T48" fmla="*/ 94 w 194"/>
                <a:gd name="T49" fmla="*/ 38 h 177"/>
                <a:gd name="T50" fmla="*/ 75 w 194"/>
                <a:gd name="T51" fmla="*/ 47 h 177"/>
                <a:gd name="T52" fmla="*/ 58 w 194"/>
                <a:gd name="T53" fmla="*/ 59 h 177"/>
                <a:gd name="T54" fmla="*/ 43 w 194"/>
                <a:gd name="T55" fmla="*/ 74 h 177"/>
                <a:gd name="T56" fmla="*/ 30 w 194"/>
                <a:gd name="T57" fmla="*/ 90 h 177"/>
                <a:gd name="T58" fmla="*/ 20 w 194"/>
                <a:gd name="T59" fmla="*/ 108 h 177"/>
                <a:gd name="T60" fmla="*/ 12 w 194"/>
                <a:gd name="T61" fmla="*/ 128 h 177"/>
                <a:gd name="T62" fmla="*/ 5 w 194"/>
                <a:gd name="T63" fmla="*/ 149 h 177"/>
                <a:gd name="T64" fmla="*/ 0 w 194"/>
                <a:gd name="T65" fmla="*/ 16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4" h="177">
                  <a:moveTo>
                    <a:pt x="0" y="168"/>
                  </a:moveTo>
                  <a:lnTo>
                    <a:pt x="3" y="169"/>
                  </a:lnTo>
                  <a:lnTo>
                    <a:pt x="14" y="173"/>
                  </a:lnTo>
                  <a:lnTo>
                    <a:pt x="29" y="176"/>
                  </a:lnTo>
                  <a:lnTo>
                    <a:pt x="48" y="177"/>
                  </a:lnTo>
                  <a:lnTo>
                    <a:pt x="70" y="174"/>
                  </a:lnTo>
                  <a:lnTo>
                    <a:pt x="94" y="164"/>
                  </a:lnTo>
                  <a:lnTo>
                    <a:pt x="118" y="145"/>
                  </a:lnTo>
                  <a:lnTo>
                    <a:pt x="141" y="115"/>
                  </a:lnTo>
                  <a:lnTo>
                    <a:pt x="159" y="86"/>
                  </a:lnTo>
                  <a:lnTo>
                    <a:pt x="171" y="62"/>
                  </a:lnTo>
                  <a:lnTo>
                    <a:pt x="181" y="41"/>
                  </a:lnTo>
                  <a:lnTo>
                    <a:pt x="187" y="26"/>
                  </a:lnTo>
                  <a:lnTo>
                    <a:pt x="191" y="14"/>
                  </a:lnTo>
                  <a:lnTo>
                    <a:pt x="193" y="6"/>
                  </a:lnTo>
                  <a:lnTo>
                    <a:pt x="194" y="1"/>
                  </a:lnTo>
                  <a:lnTo>
                    <a:pt x="194" y="0"/>
                  </a:lnTo>
                  <a:lnTo>
                    <a:pt x="192" y="1"/>
                  </a:lnTo>
                  <a:lnTo>
                    <a:pt x="186" y="3"/>
                  </a:lnTo>
                  <a:lnTo>
                    <a:pt x="177" y="7"/>
                  </a:lnTo>
                  <a:lnTo>
                    <a:pt x="166" y="11"/>
                  </a:lnTo>
                  <a:lnTo>
                    <a:pt x="151" y="18"/>
                  </a:lnTo>
                  <a:lnTo>
                    <a:pt x="133" y="24"/>
                  </a:lnTo>
                  <a:lnTo>
                    <a:pt x="115" y="31"/>
                  </a:lnTo>
                  <a:lnTo>
                    <a:pt x="94" y="38"/>
                  </a:lnTo>
                  <a:lnTo>
                    <a:pt x="75" y="47"/>
                  </a:lnTo>
                  <a:lnTo>
                    <a:pt x="58" y="59"/>
                  </a:lnTo>
                  <a:lnTo>
                    <a:pt x="43" y="74"/>
                  </a:lnTo>
                  <a:lnTo>
                    <a:pt x="30" y="90"/>
                  </a:lnTo>
                  <a:lnTo>
                    <a:pt x="20" y="108"/>
                  </a:lnTo>
                  <a:lnTo>
                    <a:pt x="12" y="128"/>
                  </a:lnTo>
                  <a:lnTo>
                    <a:pt x="5" y="149"/>
                  </a:lnTo>
                  <a:lnTo>
                    <a:pt x="0" y="168"/>
                  </a:lnTo>
                  <a:close/>
                </a:path>
              </a:pathLst>
            </a:custGeom>
            <a:solidFill>
              <a:srgbClr val="AD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402"/>
            <p:cNvSpPr>
              <a:spLocks/>
            </p:cNvSpPr>
            <p:nvPr/>
          </p:nvSpPr>
          <p:spPr bwMode="auto">
            <a:xfrm>
              <a:off x="4549775" y="5711825"/>
              <a:ext cx="100013" cy="90487"/>
            </a:xfrm>
            <a:custGeom>
              <a:avLst/>
              <a:gdLst>
                <a:gd name="T0" fmla="*/ 109 w 127"/>
                <a:gd name="T1" fmla="*/ 20 h 114"/>
                <a:gd name="T2" fmla="*/ 107 w 127"/>
                <a:gd name="T3" fmla="*/ 23 h 114"/>
                <a:gd name="T4" fmla="*/ 100 w 127"/>
                <a:gd name="T5" fmla="*/ 33 h 114"/>
                <a:gd name="T6" fmla="*/ 90 w 127"/>
                <a:gd name="T7" fmla="*/ 46 h 114"/>
                <a:gd name="T8" fmla="*/ 77 w 127"/>
                <a:gd name="T9" fmla="*/ 63 h 114"/>
                <a:gd name="T10" fmla="*/ 60 w 127"/>
                <a:gd name="T11" fmla="*/ 79 h 114"/>
                <a:gd name="T12" fmla="*/ 42 w 127"/>
                <a:gd name="T13" fmla="*/ 95 h 114"/>
                <a:gd name="T14" fmla="*/ 22 w 127"/>
                <a:gd name="T15" fmla="*/ 106 h 114"/>
                <a:gd name="T16" fmla="*/ 0 w 127"/>
                <a:gd name="T17" fmla="*/ 114 h 114"/>
                <a:gd name="T18" fmla="*/ 4 w 127"/>
                <a:gd name="T19" fmla="*/ 114 h 114"/>
                <a:gd name="T20" fmla="*/ 13 w 127"/>
                <a:gd name="T21" fmla="*/ 113 h 114"/>
                <a:gd name="T22" fmla="*/ 27 w 127"/>
                <a:gd name="T23" fmla="*/ 109 h 114"/>
                <a:gd name="T24" fmla="*/ 45 w 127"/>
                <a:gd name="T25" fmla="*/ 101 h 114"/>
                <a:gd name="T26" fmla="*/ 65 w 127"/>
                <a:gd name="T27" fmla="*/ 88 h 114"/>
                <a:gd name="T28" fmla="*/ 85 w 127"/>
                <a:gd name="T29" fmla="*/ 67 h 114"/>
                <a:gd name="T30" fmla="*/ 107 w 127"/>
                <a:gd name="T31" fmla="*/ 38 h 114"/>
                <a:gd name="T32" fmla="*/ 127 w 127"/>
                <a:gd name="T33" fmla="*/ 0 h 114"/>
                <a:gd name="T34" fmla="*/ 109 w 127"/>
                <a:gd name="T35" fmla="*/ 2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114">
                  <a:moveTo>
                    <a:pt x="109" y="20"/>
                  </a:moveTo>
                  <a:lnTo>
                    <a:pt x="107" y="23"/>
                  </a:lnTo>
                  <a:lnTo>
                    <a:pt x="100" y="33"/>
                  </a:lnTo>
                  <a:lnTo>
                    <a:pt x="90" y="46"/>
                  </a:lnTo>
                  <a:lnTo>
                    <a:pt x="77" y="63"/>
                  </a:lnTo>
                  <a:lnTo>
                    <a:pt x="60" y="79"/>
                  </a:lnTo>
                  <a:lnTo>
                    <a:pt x="42" y="95"/>
                  </a:lnTo>
                  <a:lnTo>
                    <a:pt x="22" y="106"/>
                  </a:lnTo>
                  <a:lnTo>
                    <a:pt x="0" y="114"/>
                  </a:lnTo>
                  <a:lnTo>
                    <a:pt x="4" y="114"/>
                  </a:lnTo>
                  <a:lnTo>
                    <a:pt x="13" y="113"/>
                  </a:lnTo>
                  <a:lnTo>
                    <a:pt x="27" y="109"/>
                  </a:lnTo>
                  <a:lnTo>
                    <a:pt x="45" y="101"/>
                  </a:lnTo>
                  <a:lnTo>
                    <a:pt x="65" y="88"/>
                  </a:lnTo>
                  <a:lnTo>
                    <a:pt x="85" y="67"/>
                  </a:lnTo>
                  <a:lnTo>
                    <a:pt x="107" y="38"/>
                  </a:lnTo>
                  <a:lnTo>
                    <a:pt x="127" y="0"/>
                  </a:lnTo>
                  <a:lnTo>
                    <a:pt x="109" y="2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403"/>
            <p:cNvSpPr>
              <a:spLocks/>
            </p:cNvSpPr>
            <p:nvPr/>
          </p:nvSpPr>
          <p:spPr bwMode="auto">
            <a:xfrm>
              <a:off x="4518025" y="5648325"/>
              <a:ext cx="173038" cy="158750"/>
            </a:xfrm>
            <a:custGeom>
              <a:avLst/>
              <a:gdLst>
                <a:gd name="T0" fmla="*/ 219 w 219"/>
                <a:gd name="T1" fmla="*/ 0 h 198"/>
                <a:gd name="T2" fmla="*/ 219 w 219"/>
                <a:gd name="T3" fmla="*/ 3 h 198"/>
                <a:gd name="T4" fmla="*/ 216 w 219"/>
                <a:gd name="T5" fmla="*/ 10 h 198"/>
                <a:gd name="T6" fmla="*/ 208 w 219"/>
                <a:gd name="T7" fmla="*/ 21 h 198"/>
                <a:gd name="T8" fmla="*/ 191 w 219"/>
                <a:gd name="T9" fmla="*/ 31 h 198"/>
                <a:gd name="T10" fmla="*/ 179 w 219"/>
                <a:gd name="T11" fmla="*/ 36 h 198"/>
                <a:gd name="T12" fmla="*/ 167 w 219"/>
                <a:gd name="T13" fmla="*/ 39 h 198"/>
                <a:gd name="T14" fmla="*/ 154 w 219"/>
                <a:gd name="T15" fmla="*/ 43 h 198"/>
                <a:gd name="T16" fmla="*/ 140 w 219"/>
                <a:gd name="T17" fmla="*/ 46 h 198"/>
                <a:gd name="T18" fmla="*/ 125 w 219"/>
                <a:gd name="T19" fmla="*/ 49 h 198"/>
                <a:gd name="T20" fmla="*/ 112 w 219"/>
                <a:gd name="T21" fmla="*/ 54 h 198"/>
                <a:gd name="T22" fmla="*/ 97 w 219"/>
                <a:gd name="T23" fmla="*/ 60 h 198"/>
                <a:gd name="T24" fmla="*/ 83 w 219"/>
                <a:gd name="T25" fmla="*/ 68 h 198"/>
                <a:gd name="T26" fmla="*/ 69 w 219"/>
                <a:gd name="T27" fmla="*/ 77 h 198"/>
                <a:gd name="T28" fmla="*/ 55 w 219"/>
                <a:gd name="T29" fmla="*/ 89 h 198"/>
                <a:gd name="T30" fmla="*/ 43 w 219"/>
                <a:gd name="T31" fmla="*/ 102 h 198"/>
                <a:gd name="T32" fmla="*/ 31 w 219"/>
                <a:gd name="T33" fmla="*/ 119 h 198"/>
                <a:gd name="T34" fmla="*/ 21 w 219"/>
                <a:gd name="T35" fmla="*/ 136 h 198"/>
                <a:gd name="T36" fmla="*/ 12 w 219"/>
                <a:gd name="T37" fmla="*/ 154 h 198"/>
                <a:gd name="T38" fmla="*/ 5 w 219"/>
                <a:gd name="T39" fmla="*/ 175 h 198"/>
                <a:gd name="T40" fmla="*/ 0 w 219"/>
                <a:gd name="T41" fmla="*/ 198 h 198"/>
                <a:gd name="T42" fmla="*/ 0 w 219"/>
                <a:gd name="T43" fmla="*/ 198 h 198"/>
                <a:gd name="T44" fmla="*/ 2 w 219"/>
                <a:gd name="T45" fmla="*/ 196 h 198"/>
                <a:gd name="T46" fmla="*/ 5 w 219"/>
                <a:gd name="T47" fmla="*/ 195 h 198"/>
                <a:gd name="T48" fmla="*/ 8 w 219"/>
                <a:gd name="T49" fmla="*/ 192 h 198"/>
                <a:gd name="T50" fmla="*/ 13 w 219"/>
                <a:gd name="T51" fmla="*/ 189 h 198"/>
                <a:gd name="T52" fmla="*/ 20 w 219"/>
                <a:gd name="T53" fmla="*/ 185 h 198"/>
                <a:gd name="T54" fmla="*/ 28 w 219"/>
                <a:gd name="T55" fmla="*/ 183 h 198"/>
                <a:gd name="T56" fmla="*/ 38 w 219"/>
                <a:gd name="T57" fmla="*/ 180 h 198"/>
                <a:gd name="T58" fmla="*/ 49 w 219"/>
                <a:gd name="T59" fmla="*/ 177 h 198"/>
                <a:gd name="T60" fmla="*/ 60 w 219"/>
                <a:gd name="T61" fmla="*/ 174 h 198"/>
                <a:gd name="T62" fmla="*/ 72 w 219"/>
                <a:gd name="T63" fmla="*/ 169 h 198"/>
                <a:gd name="T64" fmla="*/ 84 w 219"/>
                <a:gd name="T65" fmla="*/ 165 h 198"/>
                <a:gd name="T66" fmla="*/ 97 w 219"/>
                <a:gd name="T67" fmla="*/ 157 h 198"/>
                <a:gd name="T68" fmla="*/ 110 w 219"/>
                <a:gd name="T69" fmla="*/ 147 h 198"/>
                <a:gd name="T70" fmla="*/ 123 w 219"/>
                <a:gd name="T71" fmla="*/ 135 h 198"/>
                <a:gd name="T72" fmla="*/ 137 w 219"/>
                <a:gd name="T73" fmla="*/ 119 h 198"/>
                <a:gd name="T74" fmla="*/ 151 w 219"/>
                <a:gd name="T75" fmla="*/ 101 h 198"/>
                <a:gd name="T76" fmla="*/ 166 w 219"/>
                <a:gd name="T77" fmla="*/ 83 h 198"/>
                <a:gd name="T78" fmla="*/ 181 w 219"/>
                <a:gd name="T79" fmla="*/ 66 h 198"/>
                <a:gd name="T80" fmla="*/ 194 w 219"/>
                <a:gd name="T81" fmla="*/ 48 h 198"/>
                <a:gd name="T82" fmla="*/ 206 w 219"/>
                <a:gd name="T83" fmla="*/ 33 h 198"/>
                <a:gd name="T84" fmla="*/ 214 w 219"/>
                <a:gd name="T85" fmla="*/ 19 h 198"/>
                <a:gd name="T86" fmla="*/ 219 w 219"/>
                <a:gd name="T87" fmla="*/ 8 h 198"/>
                <a:gd name="T88" fmla="*/ 219 w 219"/>
                <a:gd name="T8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9" h="198">
                  <a:moveTo>
                    <a:pt x="219" y="0"/>
                  </a:moveTo>
                  <a:lnTo>
                    <a:pt x="219" y="3"/>
                  </a:lnTo>
                  <a:lnTo>
                    <a:pt x="216" y="10"/>
                  </a:lnTo>
                  <a:lnTo>
                    <a:pt x="208" y="21"/>
                  </a:lnTo>
                  <a:lnTo>
                    <a:pt x="191" y="31"/>
                  </a:lnTo>
                  <a:lnTo>
                    <a:pt x="179" y="36"/>
                  </a:lnTo>
                  <a:lnTo>
                    <a:pt x="167" y="39"/>
                  </a:lnTo>
                  <a:lnTo>
                    <a:pt x="154" y="43"/>
                  </a:lnTo>
                  <a:lnTo>
                    <a:pt x="140" y="46"/>
                  </a:lnTo>
                  <a:lnTo>
                    <a:pt x="125" y="49"/>
                  </a:lnTo>
                  <a:lnTo>
                    <a:pt x="112" y="54"/>
                  </a:lnTo>
                  <a:lnTo>
                    <a:pt x="97" y="60"/>
                  </a:lnTo>
                  <a:lnTo>
                    <a:pt x="83" y="68"/>
                  </a:lnTo>
                  <a:lnTo>
                    <a:pt x="69" y="77"/>
                  </a:lnTo>
                  <a:lnTo>
                    <a:pt x="55" y="89"/>
                  </a:lnTo>
                  <a:lnTo>
                    <a:pt x="43" y="102"/>
                  </a:lnTo>
                  <a:lnTo>
                    <a:pt x="31" y="119"/>
                  </a:lnTo>
                  <a:lnTo>
                    <a:pt x="21" y="136"/>
                  </a:lnTo>
                  <a:lnTo>
                    <a:pt x="12" y="154"/>
                  </a:lnTo>
                  <a:lnTo>
                    <a:pt x="5" y="175"/>
                  </a:lnTo>
                  <a:lnTo>
                    <a:pt x="0" y="198"/>
                  </a:lnTo>
                  <a:lnTo>
                    <a:pt x="0" y="198"/>
                  </a:lnTo>
                  <a:lnTo>
                    <a:pt x="2" y="196"/>
                  </a:lnTo>
                  <a:lnTo>
                    <a:pt x="5" y="195"/>
                  </a:lnTo>
                  <a:lnTo>
                    <a:pt x="8" y="192"/>
                  </a:lnTo>
                  <a:lnTo>
                    <a:pt x="13" y="189"/>
                  </a:lnTo>
                  <a:lnTo>
                    <a:pt x="20" y="185"/>
                  </a:lnTo>
                  <a:lnTo>
                    <a:pt x="28" y="183"/>
                  </a:lnTo>
                  <a:lnTo>
                    <a:pt x="38" y="180"/>
                  </a:lnTo>
                  <a:lnTo>
                    <a:pt x="49" y="177"/>
                  </a:lnTo>
                  <a:lnTo>
                    <a:pt x="60" y="174"/>
                  </a:lnTo>
                  <a:lnTo>
                    <a:pt x="72" y="169"/>
                  </a:lnTo>
                  <a:lnTo>
                    <a:pt x="84" y="165"/>
                  </a:lnTo>
                  <a:lnTo>
                    <a:pt x="97" y="157"/>
                  </a:lnTo>
                  <a:lnTo>
                    <a:pt x="110" y="147"/>
                  </a:lnTo>
                  <a:lnTo>
                    <a:pt x="123" y="135"/>
                  </a:lnTo>
                  <a:lnTo>
                    <a:pt x="137" y="119"/>
                  </a:lnTo>
                  <a:lnTo>
                    <a:pt x="151" y="101"/>
                  </a:lnTo>
                  <a:lnTo>
                    <a:pt x="166" y="83"/>
                  </a:lnTo>
                  <a:lnTo>
                    <a:pt x="181" y="66"/>
                  </a:lnTo>
                  <a:lnTo>
                    <a:pt x="194" y="48"/>
                  </a:lnTo>
                  <a:lnTo>
                    <a:pt x="206" y="33"/>
                  </a:lnTo>
                  <a:lnTo>
                    <a:pt x="214" y="19"/>
                  </a:lnTo>
                  <a:lnTo>
                    <a:pt x="219" y="8"/>
                  </a:lnTo>
                  <a:lnTo>
                    <a:pt x="219" y="0"/>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404"/>
            <p:cNvSpPr>
              <a:spLocks/>
            </p:cNvSpPr>
            <p:nvPr/>
          </p:nvSpPr>
          <p:spPr bwMode="auto">
            <a:xfrm>
              <a:off x="4525963" y="5683250"/>
              <a:ext cx="115888" cy="96837"/>
            </a:xfrm>
            <a:custGeom>
              <a:avLst/>
              <a:gdLst>
                <a:gd name="T0" fmla="*/ 0 w 145"/>
                <a:gd name="T1" fmla="*/ 122 h 122"/>
                <a:gd name="T2" fmla="*/ 2 w 145"/>
                <a:gd name="T3" fmla="*/ 117 h 122"/>
                <a:gd name="T4" fmla="*/ 7 w 145"/>
                <a:gd name="T5" fmla="*/ 103 h 122"/>
                <a:gd name="T6" fmla="*/ 16 w 145"/>
                <a:gd name="T7" fmla="*/ 85 h 122"/>
                <a:gd name="T8" fmla="*/ 30 w 145"/>
                <a:gd name="T9" fmla="*/ 64 h 122"/>
                <a:gd name="T10" fmla="*/ 49 w 145"/>
                <a:gd name="T11" fmla="*/ 42 h 122"/>
                <a:gd name="T12" fmla="*/ 74 w 145"/>
                <a:gd name="T13" fmla="*/ 23 h 122"/>
                <a:gd name="T14" fmla="*/ 106 w 145"/>
                <a:gd name="T15" fmla="*/ 8 h 122"/>
                <a:gd name="T16" fmla="*/ 145 w 145"/>
                <a:gd name="T17" fmla="*/ 0 h 122"/>
                <a:gd name="T18" fmla="*/ 144 w 145"/>
                <a:gd name="T19" fmla="*/ 3 h 122"/>
                <a:gd name="T20" fmla="*/ 141 w 145"/>
                <a:gd name="T21" fmla="*/ 14 h 122"/>
                <a:gd name="T22" fmla="*/ 134 w 145"/>
                <a:gd name="T23" fmla="*/ 30 h 122"/>
                <a:gd name="T24" fmla="*/ 122 w 145"/>
                <a:gd name="T25" fmla="*/ 48 h 122"/>
                <a:gd name="T26" fmla="*/ 104 w 145"/>
                <a:gd name="T27" fmla="*/ 68 h 122"/>
                <a:gd name="T28" fmla="*/ 79 w 145"/>
                <a:gd name="T29" fmla="*/ 88 h 122"/>
                <a:gd name="T30" fmla="*/ 44 w 145"/>
                <a:gd name="T31" fmla="*/ 107 h 122"/>
                <a:gd name="T32" fmla="*/ 0 w 145"/>
                <a:gd name="T3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5" h="122">
                  <a:moveTo>
                    <a:pt x="0" y="122"/>
                  </a:moveTo>
                  <a:lnTo>
                    <a:pt x="2" y="117"/>
                  </a:lnTo>
                  <a:lnTo>
                    <a:pt x="7" y="103"/>
                  </a:lnTo>
                  <a:lnTo>
                    <a:pt x="16" y="85"/>
                  </a:lnTo>
                  <a:lnTo>
                    <a:pt x="30" y="64"/>
                  </a:lnTo>
                  <a:lnTo>
                    <a:pt x="49" y="42"/>
                  </a:lnTo>
                  <a:lnTo>
                    <a:pt x="74" y="23"/>
                  </a:lnTo>
                  <a:lnTo>
                    <a:pt x="106" y="8"/>
                  </a:lnTo>
                  <a:lnTo>
                    <a:pt x="145" y="0"/>
                  </a:lnTo>
                  <a:lnTo>
                    <a:pt x="144" y="3"/>
                  </a:lnTo>
                  <a:lnTo>
                    <a:pt x="141" y="14"/>
                  </a:lnTo>
                  <a:lnTo>
                    <a:pt x="134" y="30"/>
                  </a:lnTo>
                  <a:lnTo>
                    <a:pt x="122" y="48"/>
                  </a:lnTo>
                  <a:lnTo>
                    <a:pt x="104" y="68"/>
                  </a:lnTo>
                  <a:lnTo>
                    <a:pt x="79" y="88"/>
                  </a:lnTo>
                  <a:lnTo>
                    <a:pt x="44" y="107"/>
                  </a:lnTo>
                  <a:lnTo>
                    <a:pt x="0" y="122"/>
                  </a:lnTo>
                  <a:close/>
                </a:path>
              </a:pathLst>
            </a:custGeom>
            <a:solidFill>
              <a:srgbClr val="E8B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405"/>
            <p:cNvSpPr>
              <a:spLocks/>
            </p:cNvSpPr>
            <p:nvPr/>
          </p:nvSpPr>
          <p:spPr bwMode="auto">
            <a:xfrm>
              <a:off x="4294188" y="5830888"/>
              <a:ext cx="566738" cy="688975"/>
            </a:xfrm>
            <a:custGeom>
              <a:avLst/>
              <a:gdLst>
                <a:gd name="T0" fmla="*/ 4 w 714"/>
                <a:gd name="T1" fmla="*/ 861 h 869"/>
                <a:gd name="T2" fmla="*/ 26 w 714"/>
                <a:gd name="T3" fmla="*/ 802 h 869"/>
                <a:gd name="T4" fmla="*/ 65 w 714"/>
                <a:gd name="T5" fmla="*/ 700 h 869"/>
                <a:gd name="T6" fmla="*/ 119 w 714"/>
                <a:gd name="T7" fmla="*/ 567 h 869"/>
                <a:gd name="T8" fmla="*/ 181 w 714"/>
                <a:gd name="T9" fmla="*/ 422 h 869"/>
                <a:gd name="T10" fmla="*/ 249 w 714"/>
                <a:gd name="T11" fmla="*/ 278 h 869"/>
                <a:gd name="T12" fmla="*/ 317 w 714"/>
                <a:gd name="T13" fmla="*/ 151 h 869"/>
                <a:gd name="T14" fmla="*/ 381 w 714"/>
                <a:gd name="T15" fmla="*/ 57 h 869"/>
                <a:gd name="T16" fmla="*/ 433 w 714"/>
                <a:gd name="T17" fmla="*/ 12 h 869"/>
                <a:gd name="T18" fmla="*/ 480 w 714"/>
                <a:gd name="T19" fmla="*/ 0 h 869"/>
                <a:gd name="T20" fmla="*/ 521 w 714"/>
                <a:gd name="T21" fmla="*/ 2 h 869"/>
                <a:gd name="T22" fmla="*/ 549 w 714"/>
                <a:gd name="T23" fmla="*/ 9 h 869"/>
                <a:gd name="T24" fmla="*/ 552 w 714"/>
                <a:gd name="T25" fmla="*/ 28 h 869"/>
                <a:gd name="T26" fmla="*/ 561 w 714"/>
                <a:gd name="T27" fmla="*/ 149 h 869"/>
                <a:gd name="T28" fmla="*/ 593 w 714"/>
                <a:gd name="T29" fmla="*/ 337 h 869"/>
                <a:gd name="T30" fmla="*/ 662 w 714"/>
                <a:gd name="T31" fmla="*/ 540 h 869"/>
                <a:gd name="T32" fmla="*/ 712 w 714"/>
                <a:gd name="T33" fmla="*/ 626 h 869"/>
                <a:gd name="T34" fmla="*/ 691 w 714"/>
                <a:gd name="T35" fmla="*/ 604 h 869"/>
                <a:gd name="T36" fmla="*/ 657 w 714"/>
                <a:gd name="T37" fmla="*/ 562 h 869"/>
                <a:gd name="T38" fmla="*/ 612 w 714"/>
                <a:gd name="T39" fmla="*/ 502 h 869"/>
                <a:gd name="T40" fmla="*/ 563 w 714"/>
                <a:gd name="T41" fmla="*/ 429 h 869"/>
                <a:gd name="T42" fmla="*/ 514 w 714"/>
                <a:gd name="T43" fmla="*/ 344 h 869"/>
                <a:gd name="T44" fmla="*/ 472 w 714"/>
                <a:gd name="T45" fmla="*/ 251 h 869"/>
                <a:gd name="T46" fmla="*/ 442 w 714"/>
                <a:gd name="T47" fmla="*/ 155 h 869"/>
                <a:gd name="T48" fmla="*/ 429 w 714"/>
                <a:gd name="T49" fmla="*/ 112 h 869"/>
                <a:gd name="T50" fmla="*/ 404 w 714"/>
                <a:gd name="T51" fmla="*/ 162 h 869"/>
                <a:gd name="T52" fmla="*/ 359 w 714"/>
                <a:gd name="T53" fmla="*/ 250 h 869"/>
                <a:gd name="T54" fmla="*/ 299 w 714"/>
                <a:gd name="T55" fmla="*/ 364 h 869"/>
                <a:gd name="T56" fmla="*/ 230 w 714"/>
                <a:gd name="T57" fmla="*/ 492 h 869"/>
                <a:gd name="T58" fmla="*/ 159 w 714"/>
                <a:gd name="T59" fmla="*/ 621 h 869"/>
                <a:gd name="T60" fmla="*/ 89 w 714"/>
                <a:gd name="T61" fmla="*/ 739 h 869"/>
                <a:gd name="T62" fmla="*/ 27 w 714"/>
                <a:gd name="T63" fmla="*/ 835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4" h="869">
                  <a:moveTo>
                    <a:pt x="0" y="869"/>
                  </a:moveTo>
                  <a:lnTo>
                    <a:pt x="4" y="861"/>
                  </a:lnTo>
                  <a:lnTo>
                    <a:pt x="12" y="838"/>
                  </a:lnTo>
                  <a:lnTo>
                    <a:pt x="26" y="802"/>
                  </a:lnTo>
                  <a:lnTo>
                    <a:pt x="43" y="755"/>
                  </a:lnTo>
                  <a:lnTo>
                    <a:pt x="65" y="700"/>
                  </a:lnTo>
                  <a:lnTo>
                    <a:pt x="90" y="636"/>
                  </a:lnTo>
                  <a:lnTo>
                    <a:pt x="119" y="567"/>
                  </a:lnTo>
                  <a:lnTo>
                    <a:pt x="149" y="496"/>
                  </a:lnTo>
                  <a:lnTo>
                    <a:pt x="181" y="422"/>
                  </a:lnTo>
                  <a:lnTo>
                    <a:pt x="214" y="348"/>
                  </a:lnTo>
                  <a:lnTo>
                    <a:pt x="249" y="278"/>
                  </a:lnTo>
                  <a:lnTo>
                    <a:pt x="283" y="211"/>
                  </a:lnTo>
                  <a:lnTo>
                    <a:pt x="317" y="151"/>
                  </a:lnTo>
                  <a:lnTo>
                    <a:pt x="350" y="98"/>
                  </a:lnTo>
                  <a:lnTo>
                    <a:pt x="381" y="57"/>
                  </a:lnTo>
                  <a:lnTo>
                    <a:pt x="411" y="25"/>
                  </a:lnTo>
                  <a:lnTo>
                    <a:pt x="433" y="12"/>
                  </a:lnTo>
                  <a:lnTo>
                    <a:pt x="456" y="4"/>
                  </a:lnTo>
                  <a:lnTo>
                    <a:pt x="480" y="0"/>
                  </a:lnTo>
                  <a:lnTo>
                    <a:pt x="502" y="0"/>
                  </a:lnTo>
                  <a:lnTo>
                    <a:pt x="521" y="2"/>
                  </a:lnTo>
                  <a:lnTo>
                    <a:pt x="537" y="6"/>
                  </a:lnTo>
                  <a:lnTo>
                    <a:pt x="549" y="9"/>
                  </a:lnTo>
                  <a:lnTo>
                    <a:pt x="552" y="11"/>
                  </a:lnTo>
                  <a:lnTo>
                    <a:pt x="552" y="28"/>
                  </a:lnTo>
                  <a:lnTo>
                    <a:pt x="555" y="76"/>
                  </a:lnTo>
                  <a:lnTo>
                    <a:pt x="561" y="149"/>
                  </a:lnTo>
                  <a:lnTo>
                    <a:pt x="573" y="238"/>
                  </a:lnTo>
                  <a:lnTo>
                    <a:pt x="593" y="337"/>
                  </a:lnTo>
                  <a:lnTo>
                    <a:pt x="621" y="440"/>
                  </a:lnTo>
                  <a:lnTo>
                    <a:pt x="662" y="540"/>
                  </a:lnTo>
                  <a:lnTo>
                    <a:pt x="714" y="630"/>
                  </a:lnTo>
                  <a:lnTo>
                    <a:pt x="712" y="626"/>
                  </a:lnTo>
                  <a:lnTo>
                    <a:pt x="704" y="618"/>
                  </a:lnTo>
                  <a:lnTo>
                    <a:pt x="691" y="604"/>
                  </a:lnTo>
                  <a:lnTo>
                    <a:pt x="675" y="585"/>
                  </a:lnTo>
                  <a:lnTo>
                    <a:pt x="657" y="562"/>
                  </a:lnTo>
                  <a:lnTo>
                    <a:pt x="635" y="534"/>
                  </a:lnTo>
                  <a:lnTo>
                    <a:pt x="612" y="502"/>
                  </a:lnTo>
                  <a:lnTo>
                    <a:pt x="588" y="467"/>
                  </a:lnTo>
                  <a:lnTo>
                    <a:pt x="563" y="429"/>
                  </a:lnTo>
                  <a:lnTo>
                    <a:pt x="538" y="387"/>
                  </a:lnTo>
                  <a:lnTo>
                    <a:pt x="514" y="344"/>
                  </a:lnTo>
                  <a:lnTo>
                    <a:pt x="492" y="299"/>
                  </a:lnTo>
                  <a:lnTo>
                    <a:pt x="472" y="251"/>
                  </a:lnTo>
                  <a:lnTo>
                    <a:pt x="456" y="204"/>
                  </a:lnTo>
                  <a:lnTo>
                    <a:pt x="442" y="155"/>
                  </a:lnTo>
                  <a:lnTo>
                    <a:pt x="433" y="105"/>
                  </a:lnTo>
                  <a:lnTo>
                    <a:pt x="429" y="112"/>
                  </a:lnTo>
                  <a:lnTo>
                    <a:pt x="420" y="132"/>
                  </a:lnTo>
                  <a:lnTo>
                    <a:pt x="404" y="162"/>
                  </a:lnTo>
                  <a:lnTo>
                    <a:pt x="383" y="202"/>
                  </a:lnTo>
                  <a:lnTo>
                    <a:pt x="359" y="250"/>
                  </a:lnTo>
                  <a:lnTo>
                    <a:pt x="330" y="304"/>
                  </a:lnTo>
                  <a:lnTo>
                    <a:pt x="299" y="364"/>
                  </a:lnTo>
                  <a:lnTo>
                    <a:pt x="266" y="427"/>
                  </a:lnTo>
                  <a:lnTo>
                    <a:pt x="230" y="492"/>
                  </a:lnTo>
                  <a:lnTo>
                    <a:pt x="195" y="557"/>
                  </a:lnTo>
                  <a:lnTo>
                    <a:pt x="159" y="621"/>
                  </a:lnTo>
                  <a:lnTo>
                    <a:pt x="123" y="683"/>
                  </a:lnTo>
                  <a:lnTo>
                    <a:pt x="89" y="739"/>
                  </a:lnTo>
                  <a:lnTo>
                    <a:pt x="57" y="791"/>
                  </a:lnTo>
                  <a:lnTo>
                    <a:pt x="27" y="835"/>
                  </a:lnTo>
                  <a:lnTo>
                    <a:pt x="0" y="869"/>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406"/>
            <p:cNvSpPr>
              <a:spLocks/>
            </p:cNvSpPr>
            <p:nvPr/>
          </p:nvSpPr>
          <p:spPr bwMode="auto">
            <a:xfrm>
              <a:off x="4194175" y="5913438"/>
              <a:ext cx="249238" cy="969962"/>
            </a:xfrm>
            <a:custGeom>
              <a:avLst/>
              <a:gdLst>
                <a:gd name="T0" fmla="*/ 2 w 315"/>
                <a:gd name="T1" fmla="*/ 433 h 1222"/>
                <a:gd name="T2" fmla="*/ 15 w 315"/>
                <a:gd name="T3" fmla="*/ 405 h 1222"/>
                <a:gd name="T4" fmla="*/ 37 w 315"/>
                <a:gd name="T5" fmla="*/ 355 h 1222"/>
                <a:gd name="T6" fmla="*/ 66 w 315"/>
                <a:gd name="T7" fmla="*/ 292 h 1222"/>
                <a:gd name="T8" fmla="*/ 101 w 315"/>
                <a:gd name="T9" fmla="*/ 223 h 1222"/>
                <a:gd name="T10" fmla="*/ 135 w 315"/>
                <a:gd name="T11" fmla="*/ 155 h 1222"/>
                <a:gd name="T12" fmla="*/ 169 w 315"/>
                <a:gd name="T13" fmla="*/ 96 h 1222"/>
                <a:gd name="T14" fmla="*/ 198 w 315"/>
                <a:gd name="T15" fmla="*/ 53 h 1222"/>
                <a:gd name="T16" fmla="*/ 216 w 315"/>
                <a:gd name="T17" fmla="*/ 46 h 1222"/>
                <a:gd name="T18" fmla="*/ 210 w 315"/>
                <a:gd name="T19" fmla="*/ 131 h 1222"/>
                <a:gd name="T20" fmla="*/ 186 w 315"/>
                <a:gd name="T21" fmla="*/ 294 h 1222"/>
                <a:gd name="T22" fmla="*/ 147 w 315"/>
                <a:gd name="T23" fmla="*/ 502 h 1222"/>
                <a:gd name="T24" fmla="*/ 103 w 315"/>
                <a:gd name="T25" fmla="*/ 726 h 1222"/>
                <a:gd name="T26" fmla="*/ 60 w 315"/>
                <a:gd name="T27" fmla="*/ 938 h 1222"/>
                <a:gd name="T28" fmla="*/ 24 w 315"/>
                <a:gd name="T29" fmla="*/ 1109 h 1222"/>
                <a:gd name="T30" fmla="*/ 3 w 315"/>
                <a:gd name="T31" fmla="*/ 1208 h 1222"/>
                <a:gd name="T32" fmla="*/ 2 w 315"/>
                <a:gd name="T33" fmla="*/ 1217 h 1222"/>
                <a:gd name="T34" fmla="*/ 16 w 315"/>
                <a:gd name="T35" fmla="*/ 1178 h 1222"/>
                <a:gd name="T36" fmla="*/ 42 w 315"/>
                <a:gd name="T37" fmla="*/ 1108 h 1222"/>
                <a:gd name="T38" fmla="*/ 76 w 315"/>
                <a:gd name="T39" fmla="*/ 1009 h 1222"/>
                <a:gd name="T40" fmla="*/ 116 w 315"/>
                <a:gd name="T41" fmla="*/ 888 h 1222"/>
                <a:gd name="T42" fmla="*/ 158 w 315"/>
                <a:gd name="T43" fmla="*/ 752 h 1222"/>
                <a:gd name="T44" fmla="*/ 200 w 315"/>
                <a:gd name="T45" fmla="*/ 603 h 1222"/>
                <a:gd name="T46" fmla="*/ 238 w 315"/>
                <a:gd name="T47" fmla="*/ 451 h 1222"/>
                <a:gd name="T48" fmla="*/ 283 w 315"/>
                <a:gd name="T49" fmla="*/ 241 h 1222"/>
                <a:gd name="T50" fmla="*/ 311 w 315"/>
                <a:gd name="T51" fmla="*/ 80 h 1222"/>
                <a:gd name="T52" fmla="*/ 314 w 315"/>
                <a:gd name="T53" fmla="*/ 20 h 1222"/>
                <a:gd name="T54" fmla="*/ 301 w 315"/>
                <a:gd name="T55" fmla="*/ 13 h 1222"/>
                <a:gd name="T56" fmla="*/ 280 w 315"/>
                <a:gd name="T57" fmla="*/ 14 h 1222"/>
                <a:gd name="T58" fmla="*/ 248 w 315"/>
                <a:gd name="T59" fmla="*/ 10 h 1222"/>
                <a:gd name="T60" fmla="*/ 216 w 315"/>
                <a:gd name="T61" fmla="*/ 8 h 1222"/>
                <a:gd name="T62" fmla="*/ 195 w 315"/>
                <a:gd name="T63" fmla="*/ 5 h 1222"/>
                <a:gd name="T64" fmla="*/ 191 w 315"/>
                <a:gd name="T65" fmla="*/ 3 h 1222"/>
                <a:gd name="T66" fmla="*/ 180 w 315"/>
                <a:gd name="T67" fmla="*/ 0 h 1222"/>
                <a:gd name="T68" fmla="*/ 162 w 315"/>
                <a:gd name="T69" fmla="*/ 1 h 1222"/>
                <a:gd name="T70" fmla="*/ 137 w 315"/>
                <a:gd name="T71" fmla="*/ 14 h 1222"/>
                <a:gd name="T72" fmla="*/ 108 w 315"/>
                <a:gd name="T73" fmla="*/ 47 h 1222"/>
                <a:gd name="T74" fmla="*/ 76 w 315"/>
                <a:gd name="T75" fmla="*/ 108 h 1222"/>
                <a:gd name="T76" fmla="*/ 43 w 315"/>
                <a:gd name="T77" fmla="*/ 206 h 1222"/>
                <a:gd name="T78" fmla="*/ 14 w 315"/>
                <a:gd name="T79" fmla="*/ 347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5" h="1222">
                  <a:moveTo>
                    <a:pt x="0" y="437"/>
                  </a:moveTo>
                  <a:lnTo>
                    <a:pt x="2" y="433"/>
                  </a:lnTo>
                  <a:lnTo>
                    <a:pt x="7" y="422"/>
                  </a:lnTo>
                  <a:lnTo>
                    <a:pt x="15" y="405"/>
                  </a:lnTo>
                  <a:lnTo>
                    <a:pt x="25" y="382"/>
                  </a:lnTo>
                  <a:lnTo>
                    <a:pt x="37" y="355"/>
                  </a:lnTo>
                  <a:lnTo>
                    <a:pt x="52" y="324"/>
                  </a:lnTo>
                  <a:lnTo>
                    <a:pt x="66" y="292"/>
                  </a:lnTo>
                  <a:lnTo>
                    <a:pt x="84" y="257"/>
                  </a:lnTo>
                  <a:lnTo>
                    <a:pt x="101" y="223"/>
                  </a:lnTo>
                  <a:lnTo>
                    <a:pt x="118" y="188"/>
                  </a:lnTo>
                  <a:lnTo>
                    <a:pt x="135" y="155"/>
                  </a:lnTo>
                  <a:lnTo>
                    <a:pt x="153" y="123"/>
                  </a:lnTo>
                  <a:lnTo>
                    <a:pt x="169" y="96"/>
                  </a:lnTo>
                  <a:lnTo>
                    <a:pt x="184" y="72"/>
                  </a:lnTo>
                  <a:lnTo>
                    <a:pt x="198" y="53"/>
                  </a:lnTo>
                  <a:lnTo>
                    <a:pt x="209" y="40"/>
                  </a:lnTo>
                  <a:lnTo>
                    <a:pt x="216" y="46"/>
                  </a:lnTo>
                  <a:lnTo>
                    <a:pt x="216" y="77"/>
                  </a:lnTo>
                  <a:lnTo>
                    <a:pt x="210" y="131"/>
                  </a:lnTo>
                  <a:lnTo>
                    <a:pt x="200" y="205"/>
                  </a:lnTo>
                  <a:lnTo>
                    <a:pt x="186" y="294"/>
                  </a:lnTo>
                  <a:lnTo>
                    <a:pt x="168" y="393"/>
                  </a:lnTo>
                  <a:lnTo>
                    <a:pt x="147" y="502"/>
                  </a:lnTo>
                  <a:lnTo>
                    <a:pt x="125" y="613"/>
                  </a:lnTo>
                  <a:lnTo>
                    <a:pt x="103" y="726"/>
                  </a:lnTo>
                  <a:lnTo>
                    <a:pt x="81" y="836"/>
                  </a:lnTo>
                  <a:lnTo>
                    <a:pt x="60" y="938"/>
                  </a:lnTo>
                  <a:lnTo>
                    <a:pt x="40" y="1031"/>
                  </a:lnTo>
                  <a:lnTo>
                    <a:pt x="24" y="1109"/>
                  </a:lnTo>
                  <a:lnTo>
                    <a:pt x="11" y="1169"/>
                  </a:lnTo>
                  <a:lnTo>
                    <a:pt x="3" y="1208"/>
                  </a:lnTo>
                  <a:lnTo>
                    <a:pt x="0" y="1222"/>
                  </a:lnTo>
                  <a:lnTo>
                    <a:pt x="2" y="1217"/>
                  </a:lnTo>
                  <a:lnTo>
                    <a:pt x="8" y="1202"/>
                  </a:lnTo>
                  <a:lnTo>
                    <a:pt x="16" y="1178"/>
                  </a:lnTo>
                  <a:lnTo>
                    <a:pt x="27" y="1147"/>
                  </a:lnTo>
                  <a:lnTo>
                    <a:pt x="42" y="1108"/>
                  </a:lnTo>
                  <a:lnTo>
                    <a:pt x="58" y="1061"/>
                  </a:lnTo>
                  <a:lnTo>
                    <a:pt x="76" y="1009"/>
                  </a:lnTo>
                  <a:lnTo>
                    <a:pt x="95" y="951"/>
                  </a:lnTo>
                  <a:lnTo>
                    <a:pt x="116" y="888"/>
                  </a:lnTo>
                  <a:lnTo>
                    <a:pt x="137" y="821"/>
                  </a:lnTo>
                  <a:lnTo>
                    <a:pt x="158" y="752"/>
                  </a:lnTo>
                  <a:lnTo>
                    <a:pt x="179" y="678"/>
                  </a:lnTo>
                  <a:lnTo>
                    <a:pt x="200" y="603"/>
                  </a:lnTo>
                  <a:lnTo>
                    <a:pt x="219" y="527"/>
                  </a:lnTo>
                  <a:lnTo>
                    <a:pt x="238" y="451"/>
                  </a:lnTo>
                  <a:lnTo>
                    <a:pt x="255" y="374"/>
                  </a:lnTo>
                  <a:lnTo>
                    <a:pt x="283" y="241"/>
                  </a:lnTo>
                  <a:lnTo>
                    <a:pt x="300" y="145"/>
                  </a:lnTo>
                  <a:lnTo>
                    <a:pt x="311" y="80"/>
                  </a:lnTo>
                  <a:lnTo>
                    <a:pt x="315" y="40"/>
                  </a:lnTo>
                  <a:lnTo>
                    <a:pt x="314" y="20"/>
                  </a:lnTo>
                  <a:lnTo>
                    <a:pt x="309" y="13"/>
                  </a:lnTo>
                  <a:lnTo>
                    <a:pt x="301" y="13"/>
                  </a:lnTo>
                  <a:lnTo>
                    <a:pt x="292" y="14"/>
                  </a:lnTo>
                  <a:lnTo>
                    <a:pt x="280" y="14"/>
                  </a:lnTo>
                  <a:lnTo>
                    <a:pt x="265" y="13"/>
                  </a:lnTo>
                  <a:lnTo>
                    <a:pt x="248" y="10"/>
                  </a:lnTo>
                  <a:lnTo>
                    <a:pt x="232" y="9"/>
                  </a:lnTo>
                  <a:lnTo>
                    <a:pt x="216" y="8"/>
                  </a:lnTo>
                  <a:lnTo>
                    <a:pt x="203" y="6"/>
                  </a:lnTo>
                  <a:lnTo>
                    <a:pt x="195" y="5"/>
                  </a:lnTo>
                  <a:lnTo>
                    <a:pt x="192" y="5"/>
                  </a:lnTo>
                  <a:lnTo>
                    <a:pt x="191" y="3"/>
                  </a:lnTo>
                  <a:lnTo>
                    <a:pt x="186" y="2"/>
                  </a:lnTo>
                  <a:lnTo>
                    <a:pt x="180" y="0"/>
                  </a:lnTo>
                  <a:lnTo>
                    <a:pt x="172" y="0"/>
                  </a:lnTo>
                  <a:lnTo>
                    <a:pt x="162" y="1"/>
                  </a:lnTo>
                  <a:lnTo>
                    <a:pt x="150" y="6"/>
                  </a:lnTo>
                  <a:lnTo>
                    <a:pt x="137" y="14"/>
                  </a:lnTo>
                  <a:lnTo>
                    <a:pt x="123" y="28"/>
                  </a:lnTo>
                  <a:lnTo>
                    <a:pt x="108" y="47"/>
                  </a:lnTo>
                  <a:lnTo>
                    <a:pt x="92" y="74"/>
                  </a:lnTo>
                  <a:lnTo>
                    <a:pt x="76" y="108"/>
                  </a:lnTo>
                  <a:lnTo>
                    <a:pt x="60" y="152"/>
                  </a:lnTo>
                  <a:lnTo>
                    <a:pt x="43" y="206"/>
                  </a:lnTo>
                  <a:lnTo>
                    <a:pt x="29" y="271"/>
                  </a:lnTo>
                  <a:lnTo>
                    <a:pt x="14" y="347"/>
                  </a:lnTo>
                  <a:lnTo>
                    <a:pt x="0" y="437"/>
                  </a:lnTo>
                  <a:close/>
                </a:path>
              </a:pathLst>
            </a:custGeom>
            <a:solidFill>
              <a:srgbClr val="CC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407"/>
            <p:cNvSpPr>
              <a:spLocks/>
            </p:cNvSpPr>
            <p:nvPr/>
          </p:nvSpPr>
          <p:spPr bwMode="auto">
            <a:xfrm>
              <a:off x="4354513" y="5922963"/>
              <a:ext cx="90488" cy="255587"/>
            </a:xfrm>
            <a:custGeom>
              <a:avLst/>
              <a:gdLst>
                <a:gd name="T0" fmla="*/ 8 w 115"/>
                <a:gd name="T1" fmla="*/ 28 h 321"/>
                <a:gd name="T2" fmla="*/ 12 w 115"/>
                <a:gd name="T3" fmla="*/ 27 h 321"/>
                <a:gd name="T4" fmla="*/ 22 w 115"/>
                <a:gd name="T5" fmla="*/ 23 h 321"/>
                <a:gd name="T6" fmla="*/ 37 w 115"/>
                <a:gd name="T7" fmla="*/ 17 h 321"/>
                <a:gd name="T8" fmla="*/ 53 w 115"/>
                <a:gd name="T9" fmla="*/ 10 h 321"/>
                <a:gd name="T10" fmla="*/ 71 w 115"/>
                <a:gd name="T11" fmla="*/ 4 h 321"/>
                <a:gd name="T12" fmla="*/ 89 w 115"/>
                <a:gd name="T13" fmla="*/ 1 h 321"/>
                <a:gd name="T14" fmla="*/ 102 w 115"/>
                <a:gd name="T15" fmla="*/ 0 h 321"/>
                <a:gd name="T16" fmla="*/ 112 w 115"/>
                <a:gd name="T17" fmla="*/ 2 h 321"/>
                <a:gd name="T18" fmla="*/ 115 w 115"/>
                <a:gd name="T19" fmla="*/ 19 h 321"/>
                <a:gd name="T20" fmla="*/ 110 w 115"/>
                <a:gd name="T21" fmla="*/ 57 h 321"/>
                <a:gd name="T22" fmla="*/ 102 w 115"/>
                <a:gd name="T23" fmla="*/ 109 h 321"/>
                <a:gd name="T24" fmla="*/ 92 w 115"/>
                <a:gd name="T25" fmla="*/ 167 h 321"/>
                <a:gd name="T26" fmla="*/ 79 w 115"/>
                <a:gd name="T27" fmla="*/ 224 h 321"/>
                <a:gd name="T28" fmla="*/ 69 w 115"/>
                <a:gd name="T29" fmla="*/ 273 h 321"/>
                <a:gd name="T30" fmla="*/ 61 w 115"/>
                <a:gd name="T31" fmla="*/ 309 h 321"/>
                <a:gd name="T32" fmla="*/ 58 w 115"/>
                <a:gd name="T33" fmla="*/ 321 h 321"/>
                <a:gd name="T34" fmla="*/ 56 w 115"/>
                <a:gd name="T35" fmla="*/ 318 h 321"/>
                <a:gd name="T36" fmla="*/ 55 w 115"/>
                <a:gd name="T37" fmla="*/ 306 h 321"/>
                <a:gd name="T38" fmla="*/ 51 w 115"/>
                <a:gd name="T39" fmla="*/ 290 h 321"/>
                <a:gd name="T40" fmla="*/ 46 w 115"/>
                <a:gd name="T41" fmla="*/ 270 h 321"/>
                <a:gd name="T42" fmla="*/ 38 w 115"/>
                <a:gd name="T43" fmla="*/ 250 h 321"/>
                <a:gd name="T44" fmla="*/ 28 w 115"/>
                <a:gd name="T45" fmla="*/ 228 h 321"/>
                <a:gd name="T46" fmla="*/ 15 w 115"/>
                <a:gd name="T47" fmla="*/ 209 h 321"/>
                <a:gd name="T48" fmla="*/ 0 w 115"/>
                <a:gd name="T49" fmla="*/ 193 h 321"/>
                <a:gd name="T50" fmla="*/ 5 w 115"/>
                <a:gd name="T51" fmla="*/ 164 h 321"/>
                <a:gd name="T52" fmla="*/ 13 w 115"/>
                <a:gd name="T53" fmla="*/ 102 h 321"/>
                <a:gd name="T54" fmla="*/ 16 w 115"/>
                <a:gd name="T55" fmla="*/ 45 h 321"/>
                <a:gd name="T56" fmla="*/ 8 w 115"/>
                <a:gd name="T57" fmla="*/ 2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321">
                  <a:moveTo>
                    <a:pt x="8" y="28"/>
                  </a:moveTo>
                  <a:lnTo>
                    <a:pt x="12" y="27"/>
                  </a:lnTo>
                  <a:lnTo>
                    <a:pt x="22" y="23"/>
                  </a:lnTo>
                  <a:lnTo>
                    <a:pt x="37" y="17"/>
                  </a:lnTo>
                  <a:lnTo>
                    <a:pt x="53" y="10"/>
                  </a:lnTo>
                  <a:lnTo>
                    <a:pt x="71" y="4"/>
                  </a:lnTo>
                  <a:lnTo>
                    <a:pt x="89" y="1"/>
                  </a:lnTo>
                  <a:lnTo>
                    <a:pt x="102" y="0"/>
                  </a:lnTo>
                  <a:lnTo>
                    <a:pt x="112" y="2"/>
                  </a:lnTo>
                  <a:lnTo>
                    <a:pt x="115" y="19"/>
                  </a:lnTo>
                  <a:lnTo>
                    <a:pt x="110" y="57"/>
                  </a:lnTo>
                  <a:lnTo>
                    <a:pt x="102" y="109"/>
                  </a:lnTo>
                  <a:lnTo>
                    <a:pt x="92" y="167"/>
                  </a:lnTo>
                  <a:lnTo>
                    <a:pt x="79" y="224"/>
                  </a:lnTo>
                  <a:lnTo>
                    <a:pt x="69" y="273"/>
                  </a:lnTo>
                  <a:lnTo>
                    <a:pt x="61" y="309"/>
                  </a:lnTo>
                  <a:lnTo>
                    <a:pt x="58" y="321"/>
                  </a:lnTo>
                  <a:lnTo>
                    <a:pt x="56" y="318"/>
                  </a:lnTo>
                  <a:lnTo>
                    <a:pt x="55" y="306"/>
                  </a:lnTo>
                  <a:lnTo>
                    <a:pt x="51" y="290"/>
                  </a:lnTo>
                  <a:lnTo>
                    <a:pt x="46" y="270"/>
                  </a:lnTo>
                  <a:lnTo>
                    <a:pt x="38" y="250"/>
                  </a:lnTo>
                  <a:lnTo>
                    <a:pt x="28" y="228"/>
                  </a:lnTo>
                  <a:lnTo>
                    <a:pt x="15" y="209"/>
                  </a:lnTo>
                  <a:lnTo>
                    <a:pt x="0" y="193"/>
                  </a:lnTo>
                  <a:lnTo>
                    <a:pt x="5" y="164"/>
                  </a:lnTo>
                  <a:lnTo>
                    <a:pt x="13" y="102"/>
                  </a:lnTo>
                  <a:lnTo>
                    <a:pt x="16" y="45"/>
                  </a:lnTo>
                  <a:lnTo>
                    <a:pt x="8" y="28"/>
                  </a:lnTo>
                  <a:close/>
                </a:path>
              </a:pathLst>
            </a:custGeom>
            <a:solidFill>
              <a:srgbClr val="91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408"/>
            <p:cNvSpPr>
              <a:spLocks/>
            </p:cNvSpPr>
            <p:nvPr/>
          </p:nvSpPr>
          <p:spPr bwMode="auto">
            <a:xfrm>
              <a:off x="4497388" y="5848350"/>
              <a:ext cx="141288" cy="192087"/>
            </a:xfrm>
            <a:custGeom>
              <a:avLst/>
              <a:gdLst>
                <a:gd name="T0" fmla="*/ 0 w 177"/>
                <a:gd name="T1" fmla="*/ 242 h 242"/>
                <a:gd name="T2" fmla="*/ 3 w 177"/>
                <a:gd name="T3" fmla="*/ 239 h 242"/>
                <a:gd name="T4" fmla="*/ 11 w 177"/>
                <a:gd name="T5" fmla="*/ 230 h 242"/>
                <a:gd name="T6" fmla="*/ 24 w 177"/>
                <a:gd name="T7" fmla="*/ 217 h 242"/>
                <a:gd name="T8" fmla="*/ 39 w 177"/>
                <a:gd name="T9" fmla="*/ 202 h 242"/>
                <a:gd name="T10" fmla="*/ 54 w 177"/>
                <a:gd name="T11" fmla="*/ 188 h 242"/>
                <a:gd name="T12" fmla="*/ 68 w 177"/>
                <a:gd name="T13" fmla="*/ 177 h 242"/>
                <a:gd name="T14" fmla="*/ 80 w 177"/>
                <a:gd name="T15" fmla="*/ 170 h 242"/>
                <a:gd name="T16" fmla="*/ 87 w 177"/>
                <a:gd name="T17" fmla="*/ 170 h 242"/>
                <a:gd name="T18" fmla="*/ 91 w 177"/>
                <a:gd name="T19" fmla="*/ 180 h 242"/>
                <a:gd name="T20" fmla="*/ 88 w 177"/>
                <a:gd name="T21" fmla="*/ 193 h 242"/>
                <a:gd name="T22" fmla="*/ 83 w 177"/>
                <a:gd name="T23" fmla="*/ 204 h 242"/>
                <a:gd name="T24" fmla="*/ 80 w 177"/>
                <a:gd name="T25" fmla="*/ 209 h 242"/>
                <a:gd name="T26" fmla="*/ 81 w 177"/>
                <a:gd name="T27" fmla="*/ 207 h 242"/>
                <a:gd name="T28" fmla="*/ 86 w 177"/>
                <a:gd name="T29" fmla="*/ 200 h 242"/>
                <a:gd name="T30" fmla="*/ 93 w 177"/>
                <a:gd name="T31" fmla="*/ 190 h 242"/>
                <a:gd name="T32" fmla="*/ 102 w 177"/>
                <a:gd name="T33" fmla="*/ 179 h 242"/>
                <a:gd name="T34" fmla="*/ 111 w 177"/>
                <a:gd name="T35" fmla="*/ 168 h 242"/>
                <a:gd name="T36" fmla="*/ 122 w 177"/>
                <a:gd name="T37" fmla="*/ 160 h 242"/>
                <a:gd name="T38" fmla="*/ 132 w 177"/>
                <a:gd name="T39" fmla="*/ 155 h 242"/>
                <a:gd name="T40" fmla="*/ 141 w 177"/>
                <a:gd name="T41" fmla="*/ 154 h 242"/>
                <a:gd name="T42" fmla="*/ 176 w 177"/>
                <a:gd name="T43" fmla="*/ 82 h 242"/>
                <a:gd name="T44" fmla="*/ 176 w 177"/>
                <a:gd name="T45" fmla="*/ 74 h 242"/>
                <a:gd name="T46" fmla="*/ 177 w 177"/>
                <a:gd name="T47" fmla="*/ 56 h 242"/>
                <a:gd name="T48" fmla="*/ 176 w 177"/>
                <a:gd name="T49" fmla="*/ 34 h 242"/>
                <a:gd name="T50" fmla="*/ 171 w 177"/>
                <a:gd name="T51" fmla="*/ 14 h 242"/>
                <a:gd name="T52" fmla="*/ 166 w 177"/>
                <a:gd name="T53" fmla="*/ 2 h 242"/>
                <a:gd name="T54" fmla="*/ 161 w 177"/>
                <a:gd name="T55" fmla="*/ 0 h 242"/>
                <a:gd name="T56" fmla="*/ 154 w 177"/>
                <a:gd name="T57" fmla="*/ 5 h 242"/>
                <a:gd name="T58" fmla="*/ 141 w 177"/>
                <a:gd name="T59" fmla="*/ 16 h 242"/>
                <a:gd name="T60" fmla="*/ 132 w 177"/>
                <a:gd name="T61" fmla="*/ 27 h 242"/>
                <a:gd name="T62" fmla="*/ 118 w 177"/>
                <a:gd name="T63" fmla="*/ 42 h 242"/>
                <a:gd name="T64" fmla="*/ 101 w 177"/>
                <a:gd name="T65" fmla="*/ 64 h 242"/>
                <a:gd name="T66" fmla="*/ 83 w 177"/>
                <a:gd name="T67" fmla="*/ 90 h 242"/>
                <a:gd name="T68" fmla="*/ 62 w 177"/>
                <a:gd name="T69" fmla="*/ 122 h 242"/>
                <a:gd name="T70" fmla="*/ 41 w 177"/>
                <a:gd name="T71" fmla="*/ 158 h 242"/>
                <a:gd name="T72" fmla="*/ 20 w 177"/>
                <a:gd name="T73" fmla="*/ 198 h 242"/>
                <a:gd name="T74" fmla="*/ 0 w 177"/>
                <a:gd name="T75"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7" h="242">
                  <a:moveTo>
                    <a:pt x="0" y="242"/>
                  </a:moveTo>
                  <a:lnTo>
                    <a:pt x="3" y="239"/>
                  </a:lnTo>
                  <a:lnTo>
                    <a:pt x="11" y="230"/>
                  </a:lnTo>
                  <a:lnTo>
                    <a:pt x="24" y="217"/>
                  </a:lnTo>
                  <a:lnTo>
                    <a:pt x="39" y="202"/>
                  </a:lnTo>
                  <a:lnTo>
                    <a:pt x="54" y="188"/>
                  </a:lnTo>
                  <a:lnTo>
                    <a:pt x="68" y="177"/>
                  </a:lnTo>
                  <a:lnTo>
                    <a:pt x="80" y="170"/>
                  </a:lnTo>
                  <a:lnTo>
                    <a:pt x="87" y="170"/>
                  </a:lnTo>
                  <a:lnTo>
                    <a:pt x="91" y="180"/>
                  </a:lnTo>
                  <a:lnTo>
                    <a:pt x="88" y="193"/>
                  </a:lnTo>
                  <a:lnTo>
                    <a:pt x="83" y="204"/>
                  </a:lnTo>
                  <a:lnTo>
                    <a:pt x="80" y="209"/>
                  </a:lnTo>
                  <a:lnTo>
                    <a:pt x="81" y="207"/>
                  </a:lnTo>
                  <a:lnTo>
                    <a:pt x="86" y="200"/>
                  </a:lnTo>
                  <a:lnTo>
                    <a:pt x="93" y="190"/>
                  </a:lnTo>
                  <a:lnTo>
                    <a:pt x="102" y="179"/>
                  </a:lnTo>
                  <a:lnTo>
                    <a:pt x="111" y="168"/>
                  </a:lnTo>
                  <a:lnTo>
                    <a:pt x="122" y="160"/>
                  </a:lnTo>
                  <a:lnTo>
                    <a:pt x="132" y="155"/>
                  </a:lnTo>
                  <a:lnTo>
                    <a:pt x="141" y="154"/>
                  </a:lnTo>
                  <a:lnTo>
                    <a:pt x="176" y="82"/>
                  </a:lnTo>
                  <a:lnTo>
                    <a:pt x="176" y="74"/>
                  </a:lnTo>
                  <a:lnTo>
                    <a:pt x="177" y="56"/>
                  </a:lnTo>
                  <a:lnTo>
                    <a:pt x="176" y="34"/>
                  </a:lnTo>
                  <a:lnTo>
                    <a:pt x="171" y="14"/>
                  </a:lnTo>
                  <a:lnTo>
                    <a:pt x="166" y="2"/>
                  </a:lnTo>
                  <a:lnTo>
                    <a:pt x="161" y="0"/>
                  </a:lnTo>
                  <a:lnTo>
                    <a:pt x="154" y="5"/>
                  </a:lnTo>
                  <a:lnTo>
                    <a:pt x="141" y="16"/>
                  </a:lnTo>
                  <a:lnTo>
                    <a:pt x="132" y="27"/>
                  </a:lnTo>
                  <a:lnTo>
                    <a:pt x="118" y="42"/>
                  </a:lnTo>
                  <a:lnTo>
                    <a:pt x="101" y="64"/>
                  </a:lnTo>
                  <a:lnTo>
                    <a:pt x="83" y="90"/>
                  </a:lnTo>
                  <a:lnTo>
                    <a:pt x="62" y="122"/>
                  </a:lnTo>
                  <a:lnTo>
                    <a:pt x="41" y="158"/>
                  </a:lnTo>
                  <a:lnTo>
                    <a:pt x="20" y="198"/>
                  </a:lnTo>
                  <a:lnTo>
                    <a:pt x="0" y="242"/>
                  </a:lnTo>
                  <a:close/>
                </a:path>
              </a:pathLst>
            </a:custGeom>
            <a:solidFill>
              <a:srgbClr val="916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5" name="Picture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71999" y="5630147"/>
            <a:ext cx="1816729" cy="1264467"/>
          </a:xfrm>
          <a:prstGeom prst="rect">
            <a:avLst/>
          </a:prstGeom>
        </p:spPr>
      </p:pic>
      <p:grpSp>
        <p:nvGrpSpPr>
          <p:cNvPr id="1158" name="Group 1157"/>
          <p:cNvGrpSpPr/>
          <p:nvPr/>
        </p:nvGrpSpPr>
        <p:grpSpPr>
          <a:xfrm>
            <a:off x="6398912" y="5400675"/>
            <a:ext cx="1757362" cy="1457325"/>
            <a:chOff x="1808163" y="4048125"/>
            <a:chExt cx="1757362" cy="1457325"/>
          </a:xfrm>
        </p:grpSpPr>
        <p:sp>
          <p:nvSpPr>
            <p:cNvPr id="1086" name="AutoShape 198"/>
            <p:cNvSpPr>
              <a:spLocks noChangeAspect="1" noChangeArrowheads="1" noTextEdit="1"/>
            </p:cNvSpPr>
            <p:nvPr/>
          </p:nvSpPr>
          <p:spPr bwMode="auto">
            <a:xfrm>
              <a:off x="1808163" y="4048125"/>
              <a:ext cx="1757362" cy="145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201"/>
            <p:cNvSpPr>
              <a:spLocks/>
            </p:cNvSpPr>
            <p:nvPr/>
          </p:nvSpPr>
          <p:spPr bwMode="auto">
            <a:xfrm>
              <a:off x="2384425" y="4048125"/>
              <a:ext cx="504825" cy="1455738"/>
            </a:xfrm>
            <a:custGeom>
              <a:avLst/>
              <a:gdLst>
                <a:gd name="T0" fmla="*/ 23 w 636"/>
                <a:gd name="T1" fmla="*/ 112 h 1834"/>
                <a:gd name="T2" fmla="*/ 28 w 636"/>
                <a:gd name="T3" fmla="*/ 148 h 1834"/>
                <a:gd name="T4" fmla="*/ 17 w 636"/>
                <a:gd name="T5" fmla="*/ 217 h 1834"/>
                <a:gd name="T6" fmla="*/ 47 w 636"/>
                <a:gd name="T7" fmla="*/ 330 h 1834"/>
                <a:gd name="T8" fmla="*/ 56 w 636"/>
                <a:gd name="T9" fmla="*/ 357 h 1834"/>
                <a:gd name="T10" fmla="*/ 95 w 636"/>
                <a:gd name="T11" fmla="*/ 430 h 1834"/>
                <a:gd name="T12" fmla="*/ 94 w 636"/>
                <a:gd name="T13" fmla="*/ 466 h 1834"/>
                <a:gd name="T14" fmla="*/ 75 w 636"/>
                <a:gd name="T15" fmla="*/ 473 h 1834"/>
                <a:gd name="T16" fmla="*/ 115 w 636"/>
                <a:gd name="T17" fmla="*/ 505 h 1834"/>
                <a:gd name="T18" fmla="*/ 133 w 636"/>
                <a:gd name="T19" fmla="*/ 558 h 1834"/>
                <a:gd name="T20" fmla="*/ 129 w 636"/>
                <a:gd name="T21" fmla="*/ 606 h 1834"/>
                <a:gd name="T22" fmla="*/ 99 w 636"/>
                <a:gd name="T23" fmla="*/ 619 h 1834"/>
                <a:gd name="T24" fmla="*/ 145 w 636"/>
                <a:gd name="T25" fmla="*/ 659 h 1834"/>
                <a:gd name="T26" fmla="*/ 122 w 636"/>
                <a:gd name="T27" fmla="*/ 664 h 1834"/>
                <a:gd name="T28" fmla="*/ 124 w 636"/>
                <a:gd name="T29" fmla="*/ 682 h 1834"/>
                <a:gd name="T30" fmla="*/ 139 w 636"/>
                <a:gd name="T31" fmla="*/ 715 h 1834"/>
                <a:gd name="T32" fmla="*/ 98 w 636"/>
                <a:gd name="T33" fmla="*/ 720 h 1834"/>
                <a:gd name="T34" fmla="*/ 130 w 636"/>
                <a:gd name="T35" fmla="*/ 751 h 1834"/>
                <a:gd name="T36" fmla="*/ 165 w 636"/>
                <a:gd name="T37" fmla="*/ 828 h 1834"/>
                <a:gd name="T38" fmla="*/ 143 w 636"/>
                <a:gd name="T39" fmla="*/ 856 h 1834"/>
                <a:gd name="T40" fmla="*/ 157 w 636"/>
                <a:gd name="T41" fmla="*/ 886 h 1834"/>
                <a:gd name="T42" fmla="*/ 192 w 636"/>
                <a:gd name="T43" fmla="*/ 949 h 1834"/>
                <a:gd name="T44" fmla="*/ 153 w 636"/>
                <a:gd name="T45" fmla="*/ 960 h 1834"/>
                <a:gd name="T46" fmla="*/ 174 w 636"/>
                <a:gd name="T47" fmla="*/ 991 h 1834"/>
                <a:gd name="T48" fmla="*/ 186 w 636"/>
                <a:gd name="T49" fmla="*/ 1025 h 1834"/>
                <a:gd name="T50" fmla="*/ 157 w 636"/>
                <a:gd name="T51" fmla="*/ 1021 h 1834"/>
                <a:gd name="T52" fmla="*/ 178 w 636"/>
                <a:gd name="T53" fmla="*/ 1087 h 1834"/>
                <a:gd name="T54" fmla="*/ 282 w 636"/>
                <a:gd name="T55" fmla="*/ 1169 h 1834"/>
                <a:gd name="T56" fmla="*/ 339 w 636"/>
                <a:gd name="T57" fmla="*/ 1236 h 1834"/>
                <a:gd name="T58" fmla="*/ 366 w 636"/>
                <a:gd name="T59" fmla="*/ 1495 h 1834"/>
                <a:gd name="T60" fmla="*/ 311 w 636"/>
                <a:gd name="T61" fmla="*/ 1712 h 1834"/>
                <a:gd name="T62" fmla="*/ 314 w 636"/>
                <a:gd name="T63" fmla="*/ 1822 h 1834"/>
                <a:gd name="T64" fmla="*/ 355 w 636"/>
                <a:gd name="T65" fmla="*/ 1834 h 1834"/>
                <a:gd name="T66" fmla="*/ 447 w 636"/>
                <a:gd name="T67" fmla="*/ 1738 h 1834"/>
                <a:gd name="T68" fmla="*/ 483 w 636"/>
                <a:gd name="T69" fmla="*/ 1484 h 1834"/>
                <a:gd name="T70" fmla="*/ 487 w 636"/>
                <a:gd name="T71" fmla="*/ 1329 h 1834"/>
                <a:gd name="T72" fmla="*/ 509 w 636"/>
                <a:gd name="T73" fmla="*/ 1171 h 1834"/>
                <a:gd name="T74" fmla="*/ 598 w 636"/>
                <a:gd name="T75" fmla="*/ 1015 h 1834"/>
                <a:gd name="T76" fmla="*/ 615 w 636"/>
                <a:gd name="T77" fmla="*/ 923 h 1834"/>
                <a:gd name="T78" fmla="*/ 585 w 636"/>
                <a:gd name="T79" fmla="*/ 901 h 1834"/>
                <a:gd name="T80" fmla="*/ 592 w 636"/>
                <a:gd name="T81" fmla="*/ 819 h 1834"/>
                <a:gd name="T82" fmla="*/ 564 w 636"/>
                <a:gd name="T83" fmla="*/ 836 h 1834"/>
                <a:gd name="T84" fmla="*/ 555 w 636"/>
                <a:gd name="T85" fmla="*/ 784 h 1834"/>
                <a:gd name="T86" fmla="*/ 512 w 636"/>
                <a:gd name="T87" fmla="*/ 693 h 1834"/>
                <a:gd name="T88" fmla="*/ 506 w 636"/>
                <a:gd name="T89" fmla="*/ 594 h 1834"/>
                <a:gd name="T90" fmla="*/ 474 w 636"/>
                <a:gd name="T91" fmla="*/ 615 h 1834"/>
                <a:gd name="T92" fmla="*/ 472 w 636"/>
                <a:gd name="T93" fmla="*/ 475 h 1834"/>
                <a:gd name="T94" fmla="*/ 439 w 636"/>
                <a:gd name="T95" fmla="*/ 493 h 1834"/>
                <a:gd name="T96" fmla="*/ 409 w 636"/>
                <a:gd name="T97" fmla="*/ 406 h 1834"/>
                <a:gd name="T98" fmla="*/ 397 w 636"/>
                <a:gd name="T99" fmla="*/ 362 h 1834"/>
                <a:gd name="T100" fmla="*/ 367 w 636"/>
                <a:gd name="T101" fmla="*/ 373 h 1834"/>
                <a:gd name="T102" fmla="*/ 348 w 636"/>
                <a:gd name="T103" fmla="*/ 257 h 1834"/>
                <a:gd name="T104" fmla="*/ 329 w 636"/>
                <a:gd name="T105" fmla="*/ 252 h 1834"/>
                <a:gd name="T106" fmla="*/ 302 w 636"/>
                <a:gd name="T107" fmla="*/ 239 h 1834"/>
                <a:gd name="T108" fmla="*/ 305 w 636"/>
                <a:gd name="T109" fmla="*/ 116 h 1834"/>
                <a:gd name="T110" fmla="*/ 259 w 636"/>
                <a:gd name="T111" fmla="*/ 152 h 1834"/>
                <a:gd name="T112" fmla="*/ 219 w 636"/>
                <a:gd name="T113" fmla="*/ 104 h 1834"/>
                <a:gd name="T114" fmla="*/ 101 w 636"/>
                <a:gd name="T115" fmla="*/ 0 h 1834"/>
                <a:gd name="T116" fmla="*/ 64 w 636"/>
                <a:gd name="T117" fmla="*/ 80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6" h="1834">
                  <a:moveTo>
                    <a:pt x="60" y="109"/>
                  </a:moveTo>
                  <a:lnTo>
                    <a:pt x="53" y="114"/>
                  </a:lnTo>
                  <a:lnTo>
                    <a:pt x="46" y="116"/>
                  </a:lnTo>
                  <a:lnTo>
                    <a:pt x="38" y="116"/>
                  </a:lnTo>
                  <a:lnTo>
                    <a:pt x="31" y="114"/>
                  </a:lnTo>
                  <a:lnTo>
                    <a:pt x="23" y="112"/>
                  </a:lnTo>
                  <a:lnTo>
                    <a:pt x="15" y="109"/>
                  </a:lnTo>
                  <a:lnTo>
                    <a:pt x="8" y="107"/>
                  </a:lnTo>
                  <a:lnTo>
                    <a:pt x="0" y="106"/>
                  </a:lnTo>
                  <a:lnTo>
                    <a:pt x="9" y="120"/>
                  </a:lnTo>
                  <a:lnTo>
                    <a:pt x="18" y="134"/>
                  </a:lnTo>
                  <a:lnTo>
                    <a:pt x="28" y="148"/>
                  </a:lnTo>
                  <a:lnTo>
                    <a:pt x="36" y="164"/>
                  </a:lnTo>
                  <a:lnTo>
                    <a:pt x="45" y="179"/>
                  </a:lnTo>
                  <a:lnTo>
                    <a:pt x="54" y="196"/>
                  </a:lnTo>
                  <a:lnTo>
                    <a:pt x="62" y="212"/>
                  </a:lnTo>
                  <a:lnTo>
                    <a:pt x="71" y="229"/>
                  </a:lnTo>
                  <a:lnTo>
                    <a:pt x="17" y="217"/>
                  </a:lnTo>
                  <a:lnTo>
                    <a:pt x="79" y="340"/>
                  </a:lnTo>
                  <a:lnTo>
                    <a:pt x="74" y="339"/>
                  </a:lnTo>
                  <a:lnTo>
                    <a:pt x="67" y="337"/>
                  </a:lnTo>
                  <a:lnTo>
                    <a:pt x="61" y="334"/>
                  </a:lnTo>
                  <a:lnTo>
                    <a:pt x="54" y="332"/>
                  </a:lnTo>
                  <a:lnTo>
                    <a:pt x="47" y="330"/>
                  </a:lnTo>
                  <a:lnTo>
                    <a:pt x="40" y="328"/>
                  </a:lnTo>
                  <a:lnTo>
                    <a:pt x="34" y="328"/>
                  </a:lnTo>
                  <a:lnTo>
                    <a:pt x="29" y="328"/>
                  </a:lnTo>
                  <a:lnTo>
                    <a:pt x="38" y="338"/>
                  </a:lnTo>
                  <a:lnTo>
                    <a:pt x="47" y="347"/>
                  </a:lnTo>
                  <a:lnTo>
                    <a:pt x="56" y="357"/>
                  </a:lnTo>
                  <a:lnTo>
                    <a:pt x="64" y="368"/>
                  </a:lnTo>
                  <a:lnTo>
                    <a:pt x="72" y="379"/>
                  </a:lnTo>
                  <a:lnTo>
                    <a:pt x="79" y="391"/>
                  </a:lnTo>
                  <a:lnTo>
                    <a:pt x="86" y="405"/>
                  </a:lnTo>
                  <a:lnTo>
                    <a:pt x="92" y="418"/>
                  </a:lnTo>
                  <a:lnTo>
                    <a:pt x="95" y="430"/>
                  </a:lnTo>
                  <a:lnTo>
                    <a:pt x="100" y="441"/>
                  </a:lnTo>
                  <a:lnTo>
                    <a:pt x="105" y="453"/>
                  </a:lnTo>
                  <a:lnTo>
                    <a:pt x="109" y="466"/>
                  </a:lnTo>
                  <a:lnTo>
                    <a:pt x="105" y="466"/>
                  </a:lnTo>
                  <a:lnTo>
                    <a:pt x="99" y="466"/>
                  </a:lnTo>
                  <a:lnTo>
                    <a:pt x="94" y="466"/>
                  </a:lnTo>
                  <a:lnTo>
                    <a:pt x="90" y="466"/>
                  </a:lnTo>
                  <a:lnTo>
                    <a:pt x="84" y="466"/>
                  </a:lnTo>
                  <a:lnTo>
                    <a:pt x="79" y="466"/>
                  </a:lnTo>
                  <a:lnTo>
                    <a:pt x="75" y="466"/>
                  </a:lnTo>
                  <a:lnTo>
                    <a:pt x="70" y="467"/>
                  </a:lnTo>
                  <a:lnTo>
                    <a:pt x="75" y="473"/>
                  </a:lnTo>
                  <a:lnTo>
                    <a:pt x="82" y="477"/>
                  </a:lnTo>
                  <a:lnTo>
                    <a:pt x="89" y="482"/>
                  </a:lnTo>
                  <a:lnTo>
                    <a:pt x="95" y="486"/>
                  </a:lnTo>
                  <a:lnTo>
                    <a:pt x="102" y="492"/>
                  </a:lnTo>
                  <a:lnTo>
                    <a:pt x="108" y="498"/>
                  </a:lnTo>
                  <a:lnTo>
                    <a:pt x="115" y="505"/>
                  </a:lnTo>
                  <a:lnTo>
                    <a:pt x="120" y="512"/>
                  </a:lnTo>
                  <a:lnTo>
                    <a:pt x="124" y="519"/>
                  </a:lnTo>
                  <a:lnTo>
                    <a:pt x="128" y="527"/>
                  </a:lnTo>
                  <a:lnTo>
                    <a:pt x="130" y="534"/>
                  </a:lnTo>
                  <a:lnTo>
                    <a:pt x="131" y="542"/>
                  </a:lnTo>
                  <a:lnTo>
                    <a:pt x="133" y="558"/>
                  </a:lnTo>
                  <a:lnTo>
                    <a:pt x="139" y="574"/>
                  </a:lnTo>
                  <a:lnTo>
                    <a:pt x="146" y="590"/>
                  </a:lnTo>
                  <a:lnTo>
                    <a:pt x="154" y="607"/>
                  </a:lnTo>
                  <a:lnTo>
                    <a:pt x="146" y="607"/>
                  </a:lnTo>
                  <a:lnTo>
                    <a:pt x="137" y="607"/>
                  </a:lnTo>
                  <a:lnTo>
                    <a:pt x="129" y="606"/>
                  </a:lnTo>
                  <a:lnTo>
                    <a:pt x="121" y="606"/>
                  </a:lnTo>
                  <a:lnTo>
                    <a:pt x="112" y="607"/>
                  </a:lnTo>
                  <a:lnTo>
                    <a:pt x="104" y="609"/>
                  </a:lnTo>
                  <a:lnTo>
                    <a:pt x="97" y="611"/>
                  </a:lnTo>
                  <a:lnTo>
                    <a:pt x="90" y="614"/>
                  </a:lnTo>
                  <a:lnTo>
                    <a:pt x="99" y="619"/>
                  </a:lnTo>
                  <a:lnTo>
                    <a:pt x="108" y="625"/>
                  </a:lnTo>
                  <a:lnTo>
                    <a:pt x="117" y="630"/>
                  </a:lnTo>
                  <a:lnTo>
                    <a:pt x="125" y="637"/>
                  </a:lnTo>
                  <a:lnTo>
                    <a:pt x="132" y="644"/>
                  </a:lnTo>
                  <a:lnTo>
                    <a:pt x="139" y="651"/>
                  </a:lnTo>
                  <a:lnTo>
                    <a:pt x="145" y="659"/>
                  </a:lnTo>
                  <a:lnTo>
                    <a:pt x="148" y="668"/>
                  </a:lnTo>
                  <a:lnTo>
                    <a:pt x="143" y="668"/>
                  </a:lnTo>
                  <a:lnTo>
                    <a:pt x="138" y="667"/>
                  </a:lnTo>
                  <a:lnTo>
                    <a:pt x="132" y="666"/>
                  </a:lnTo>
                  <a:lnTo>
                    <a:pt x="128" y="665"/>
                  </a:lnTo>
                  <a:lnTo>
                    <a:pt x="122" y="664"/>
                  </a:lnTo>
                  <a:lnTo>
                    <a:pt x="117" y="664"/>
                  </a:lnTo>
                  <a:lnTo>
                    <a:pt x="112" y="665"/>
                  </a:lnTo>
                  <a:lnTo>
                    <a:pt x="107" y="667"/>
                  </a:lnTo>
                  <a:lnTo>
                    <a:pt x="113" y="672"/>
                  </a:lnTo>
                  <a:lnTo>
                    <a:pt x="119" y="678"/>
                  </a:lnTo>
                  <a:lnTo>
                    <a:pt x="124" y="682"/>
                  </a:lnTo>
                  <a:lnTo>
                    <a:pt x="130" y="688"/>
                  </a:lnTo>
                  <a:lnTo>
                    <a:pt x="136" y="694"/>
                  </a:lnTo>
                  <a:lnTo>
                    <a:pt x="140" y="700"/>
                  </a:lnTo>
                  <a:lnTo>
                    <a:pt x="144" y="707"/>
                  </a:lnTo>
                  <a:lnTo>
                    <a:pt x="146" y="713"/>
                  </a:lnTo>
                  <a:lnTo>
                    <a:pt x="139" y="715"/>
                  </a:lnTo>
                  <a:lnTo>
                    <a:pt x="132" y="715"/>
                  </a:lnTo>
                  <a:lnTo>
                    <a:pt x="125" y="716"/>
                  </a:lnTo>
                  <a:lnTo>
                    <a:pt x="117" y="716"/>
                  </a:lnTo>
                  <a:lnTo>
                    <a:pt x="110" y="717"/>
                  </a:lnTo>
                  <a:lnTo>
                    <a:pt x="105" y="718"/>
                  </a:lnTo>
                  <a:lnTo>
                    <a:pt x="98" y="720"/>
                  </a:lnTo>
                  <a:lnTo>
                    <a:pt x="92" y="723"/>
                  </a:lnTo>
                  <a:lnTo>
                    <a:pt x="98" y="728"/>
                  </a:lnTo>
                  <a:lnTo>
                    <a:pt x="106" y="734"/>
                  </a:lnTo>
                  <a:lnTo>
                    <a:pt x="114" y="740"/>
                  </a:lnTo>
                  <a:lnTo>
                    <a:pt x="122" y="746"/>
                  </a:lnTo>
                  <a:lnTo>
                    <a:pt x="130" y="751"/>
                  </a:lnTo>
                  <a:lnTo>
                    <a:pt x="137" y="758"/>
                  </a:lnTo>
                  <a:lnTo>
                    <a:pt x="143" y="766"/>
                  </a:lnTo>
                  <a:lnTo>
                    <a:pt x="147" y="776"/>
                  </a:lnTo>
                  <a:lnTo>
                    <a:pt x="155" y="793"/>
                  </a:lnTo>
                  <a:lnTo>
                    <a:pt x="160" y="810"/>
                  </a:lnTo>
                  <a:lnTo>
                    <a:pt x="165" y="828"/>
                  </a:lnTo>
                  <a:lnTo>
                    <a:pt x="169" y="846"/>
                  </a:lnTo>
                  <a:lnTo>
                    <a:pt x="163" y="848"/>
                  </a:lnTo>
                  <a:lnTo>
                    <a:pt x="159" y="851"/>
                  </a:lnTo>
                  <a:lnTo>
                    <a:pt x="153" y="853"/>
                  </a:lnTo>
                  <a:lnTo>
                    <a:pt x="148" y="854"/>
                  </a:lnTo>
                  <a:lnTo>
                    <a:pt x="143" y="856"/>
                  </a:lnTo>
                  <a:lnTo>
                    <a:pt x="138" y="857"/>
                  </a:lnTo>
                  <a:lnTo>
                    <a:pt x="132" y="857"/>
                  </a:lnTo>
                  <a:lnTo>
                    <a:pt x="127" y="857"/>
                  </a:lnTo>
                  <a:lnTo>
                    <a:pt x="137" y="866"/>
                  </a:lnTo>
                  <a:lnTo>
                    <a:pt x="147" y="876"/>
                  </a:lnTo>
                  <a:lnTo>
                    <a:pt x="157" y="886"/>
                  </a:lnTo>
                  <a:lnTo>
                    <a:pt x="166" y="898"/>
                  </a:lnTo>
                  <a:lnTo>
                    <a:pt x="174" y="911"/>
                  </a:lnTo>
                  <a:lnTo>
                    <a:pt x="182" y="922"/>
                  </a:lnTo>
                  <a:lnTo>
                    <a:pt x="190" y="935"/>
                  </a:lnTo>
                  <a:lnTo>
                    <a:pt x="198" y="946"/>
                  </a:lnTo>
                  <a:lnTo>
                    <a:pt x="192" y="949"/>
                  </a:lnTo>
                  <a:lnTo>
                    <a:pt x="186" y="951"/>
                  </a:lnTo>
                  <a:lnTo>
                    <a:pt x="180" y="953"/>
                  </a:lnTo>
                  <a:lnTo>
                    <a:pt x="173" y="955"/>
                  </a:lnTo>
                  <a:lnTo>
                    <a:pt x="166" y="957"/>
                  </a:lnTo>
                  <a:lnTo>
                    <a:pt x="160" y="959"/>
                  </a:lnTo>
                  <a:lnTo>
                    <a:pt x="153" y="960"/>
                  </a:lnTo>
                  <a:lnTo>
                    <a:pt x="146" y="961"/>
                  </a:lnTo>
                  <a:lnTo>
                    <a:pt x="151" y="966"/>
                  </a:lnTo>
                  <a:lnTo>
                    <a:pt x="157" y="970"/>
                  </a:lnTo>
                  <a:lnTo>
                    <a:pt x="162" y="977"/>
                  </a:lnTo>
                  <a:lnTo>
                    <a:pt x="168" y="984"/>
                  </a:lnTo>
                  <a:lnTo>
                    <a:pt x="174" y="991"/>
                  </a:lnTo>
                  <a:lnTo>
                    <a:pt x="178" y="998"/>
                  </a:lnTo>
                  <a:lnTo>
                    <a:pt x="182" y="1006"/>
                  </a:lnTo>
                  <a:lnTo>
                    <a:pt x="184" y="1014"/>
                  </a:lnTo>
                  <a:lnTo>
                    <a:pt x="184" y="1018"/>
                  </a:lnTo>
                  <a:lnTo>
                    <a:pt x="185" y="1021"/>
                  </a:lnTo>
                  <a:lnTo>
                    <a:pt x="186" y="1025"/>
                  </a:lnTo>
                  <a:lnTo>
                    <a:pt x="188" y="1028"/>
                  </a:lnTo>
                  <a:lnTo>
                    <a:pt x="182" y="1027"/>
                  </a:lnTo>
                  <a:lnTo>
                    <a:pt x="176" y="1026"/>
                  </a:lnTo>
                  <a:lnTo>
                    <a:pt x="169" y="1025"/>
                  </a:lnTo>
                  <a:lnTo>
                    <a:pt x="163" y="1023"/>
                  </a:lnTo>
                  <a:lnTo>
                    <a:pt x="157" y="1021"/>
                  </a:lnTo>
                  <a:lnTo>
                    <a:pt x="151" y="1020"/>
                  </a:lnTo>
                  <a:lnTo>
                    <a:pt x="146" y="1019"/>
                  </a:lnTo>
                  <a:lnTo>
                    <a:pt x="142" y="1018"/>
                  </a:lnTo>
                  <a:lnTo>
                    <a:pt x="154" y="1040"/>
                  </a:lnTo>
                  <a:lnTo>
                    <a:pt x="166" y="1063"/>
                  </a:lnTo>
                  <a:lnTo>
                    <a:pt x="178" y="1087"/>
                  </a:lnTo>
                  <a:lnTo>
                    <a:pt x="192" y="1109"/>
                  </a:lnTo>
                  <a:lnTo>
                    <a:pt x="208" y="1128"/>
                  </a:lnTo>
                  <a:lnTo>
                    <a:pt x="227" y="1143"/>
                  </a:lnTo>
                  <a:lnTo>
                    <a:pt x="250" y="1153"/>
                  </a:lnTo>
                  <a:lnTo>
                    <a:pt x="276" y="1155"/>
                  </a:lnTo>
                  <a:lnTo>
                    <a:pt x="282" y="1169"/>
                  </a:lnTo>
                  <a:lnTo>
                    <a:pt x="288" y="1183"/>
                  </a:lnTo>
                  <a:lnTo>
                    <a:pt x="295" y="1195"/>
                  </a:lnTo>
                  <a:lnTo>
                    <a:pt x="304" y="1208"/>
                  </a:lnTo>
                  <a:lnTo>
                    <a:pt x="313" y="1219"/>
                  </a:lnTo>
                  <a:lnTo>
                    <a:pt x="325" y="1229"/>
                  </a:lnTo>
                  <a:lnTo>
                    <a:pt x="339" y="1236"/>
                  </a:lnTo>
                  <a:lnTo>
                    <a:pt x="355" y="1238"/>
                  </a:lnTo>
                  <a:lnTo>
                    <a:pt x="360" y="1292"/>
                  </a:lnTo>
                  <a:lnTo>
                    <a:pt x="368" y="1346"/>
                  </a:lnTo>
                  <a:lnTo>
                    <a:pt x="374" y="1401"/>
                  </a:lnTo>
                  <a:lnTo>
                    <a:pt x="373" y="1457"/>
                  </a:lnTo>
                  <a:lnTo>
                    <a:pt x="366" y="1495"/>
                  </a:lnTo>
                  <a:lnTo>
                    <a:pt x="360" y="1533"/>
                  </a:lnTo>
                  <a:lnTo>
                    <a:pt x="355" y="1570"/>
                  </a:lnTo>
                  <a:lnTo>
                    <a:pt x="348" y="1605"/>
                  </a:lnTo>
                  <a:lnTo>
                    <a:pt x="339" y="1641"/>
                  </a:lnTo>
                  <a:lnTo>
                    <a:pt x="326" y="1677"/>
                  </a:lnTo>
                  <a:lnTo>
                    <a:pt x="311" y="1712"/>
                  </a:lnTo>
                  <a:lnTo>
                    <a:pt x="290" y="1745"/>
                  </a:lnTo>
                  <a:lnTo>
                    <a:pt x="286" y="1765"/>
                  </a:lnTo>
                  <a:lnTo>
                    <a:pt x="289" y="1783"/>
                  </a:lnTo>
                  <a:lnTo>
                    <a:pt x="297" y="1801"/>
                  </a:lnTo>
                  <a:lnTo>
                    <a:pt x="309" y="1818"/>
                  </a:lnTo>
                  <a:lnTo>
                    <a:pt x="314" y="1822"/>
                  </a:lnTo>
                  <a:lnTo>
                    <a:pt x="320" y="1826"/>
                  </a:lnTo>
                  <a:lnTo>
                    <a:pt x="327" y="1829"/>
                  </a:lnTo>
                  <a:lnTo>
                    <a:pt x="334" y="1831"/>
                  </a:lnTo>
                  <a:lnTo>
                    <a:pt x="340" y="1833"/>
                  </a:lnTo>
                  <a:lnTo>
                    <a:pt x="347" y="1834"/>
                  </a:lnTo>
                  <a:lnTo>
                    <a:pt x="355" y="1834"/>
                  </a:lnTo>
                  <a:lnTo>
                    <a:pt x="362" y="1834"/>
                  </a:lnTo>
                  <a:lnTo>
                    <a:pt x="383" y="1819"/>
                  </a:lnTo>
                  <a:lnTo>
                    <a:pt x="403" y="1801"/>
                  </a:lnTo>
                  <a:lnTo>
                    <a:pt x="419" y="1782"/>
                  </a:lnTo>
                  <a:lnTo>
                    <a:pt x="434" y="1761"/>
                  </a:lnTo>
                  <a:lnTo>
                    <a:pt x="447" y="1738"/>
                  </a:lnTo>
                  <a:lnTo>
                    <a:pt x="458" y="1714"/>
                  </a:lnTo>
                  <a:lnTo>
                    <a:pt x="469" y="1688"/>
                  </a:lnTo>
                  <a:lnTo>
                    <a:pt x="478" y="1662"/>
                  </a:lnTo>
                  <a:lnTo>
                    <a:pt x="484" y="1602"/>
                  </a:lnTo>
                  <a:lnTo>
                    <a:pt x="485" y="1543"/>
                  </a:lnTo>
                  <a:lnTo>
                    <a:pt x="483" y="1484"/>
                  </a:lnTo>
                  <a:lnTo>
                    <a:pt x="480" y="1426"/>
                  </a:lnTo>
                  <a:lnTo>
                    <a:pt x="477" y="1410"/>
                  </a:lnTo>
                  <a:lnTo>
                    <a:pt x="474" y="1395"/>
                  </a:lnTo>
                  <a:lnTo>
                    <a:pt x="473" y="1378"/>
                  </a:lnTo>
                  <a:lnTo>
                    <a:pt x="472" y="1362"/>
                  </a:lnTo>
                  <a:lnTo>
                    <a:pt x="487" y="1329"/>
                  </a:lnTo>
                  <a:lnTo>
                    <a:pt x="494" y="1294"/>
                  </a:lnTo>
                  <a:lnTo>
                    <a:pt x="493" y="1257"/>
                  </a:lnTo>
                  <a:lnTo>
                    <a:pt x="488" y="1223"/>
                  </a:lnTo>
                  <a:lnTo>
                    <a:pt x="499" y="1208"/>
                  </a:lnTo>
                  <a:lnTo>
                    <a:pt x="507" y="1189"/>
                  </a:lnTo>
                  <a:lnTo>
                    <a:pt x="509" y="1171"/>
                  </a:lnTo>
                  <a:lnTo>
                    <a:pt x="504" y="1154"/>
                  </a:lnTo>
                  <a:lnTo>
                    <a:pt x="538" y="1138"/>
                  </a:lnTo>
                  <a:lnTo>
                    <a:pt x="562" y="1113"/>
                  </a:lnTo>
                  <a:lnTo>
                    <a:pt x="578" y="1085"/>
                  </a:lnTo>
                  <a:lnTo>
                    <a:pt x="588" y="1050"/>
                  </a:lnTo>
                  <a:lnTo>
                    <a:pt x="598" y="1015"/>
                  </a:lnTo>
                  <a:lnTo>
                    <a:pt x="606" y="980"/>
                  </a:lnTo>
                  <a:lnTo>
                    <a:pt x="618" y="945"/>
                  </a:lnTo>
                  <a:lnTo>
                    <a:pt x="636" y="915"/>
                  </a:lnTo>
                  <a:lnTo>
                    <a:pt x="629" y="919"/>
                  </a:lnTo>
                  <a:lnTo>
                    <a:pt x="622" y="922"/>
                  </a:lnTo>
                  <a:lnTo>
                    <a:pt x="615" y="923"/>
                  </a:lnTo>
                  <a:lnTo>
                    <a:pt x="608" y="925"/>
                  </a:lnTo>
                  <a:lnTo>
                    <a:pt x="601" y="927"/>
                  </a:lnTo>
                  <a:lnTo>
                    <a:pt x="594" y="929"/>
                  </a:lnTo>
                  <a:lnTo>
                    <a:pt x="588" y="931"/>
                  </a:lnTo>
                  <a:lnTo>
                    <a:pt x="582" y="935"/>
                  </a:lnTo>
                  <a:lnTo>
                    <a:pt x="585" y="901"/>
                  </a:lnTo>
                  <a:lnTo>
                    <a:pt x="591" y="867"/>
                  </a:lnTo>
                  <a:lnTo>
                    <a:pt x="599" y="833"/>
                  </a:lnTo>
                  <a:lnTo>
                    <a:pt x="612" y="802"/>
                  </a:lnTo>
                  <a:lnTo>
                    <a:pt x="605" y="807"/>
                  </a:lnTo>
                  <a:lnTo>
                    <a:pt x="598" y="813"/>
                  </a:lnTo>
                  <a:lnTo>
                    <a:pt x="592" y="819"/>
                  </a:lnTo>
                  <a:lnTo>
                    <a:pt x="586" y="826"/>
                  </a:lnTo>
                  <a:lnTo>
                    <a:pt x="580" y="833"/>
                  </a:lnTo>
                  <a:lnTo>
                    <a:pt x="575" y="841"/>
                  </a:lnTo>
                  <a:lnTo>
                    <a:pt x="570" y="849"/>
                  </a:lnTo>
                  <a:lnTo>
                    <a:pt x="564" y="856"/>
                  </a:lnTo>
                  <a:lnTo>
                    <a:pt x="564" y="836"/>
                  </a:lnTo>
                  <a:lnTo>
                    <a:pt x="565" y="815"/>
                  </a:lnTo>
                  <a:lnTo>
                    <a:pt x="568" y="795"/>
                  </a:lnTo>
                  <a:lnTo>
                    <a:pt x="576" y="776"/>
                  </a:lnTo>
                  <a:lnTo>
                    <a:pt x="569" y="778"/>
                  </a:lnTo>
                  <a:lnTo>
                    <a:pt x="562" y="780"/>
                  </a:lnTo>
                  <a:lnTo>
                    <a:pt x="555" y="784"/>
                  </a:lnTo>
                  <a:lnTo>
                    <a:pt x="548" y="786"/>
                  </a:lnTo>
                  <a:lnTo>
                    <a:pt x="567" y="693"/>
                  </a:lnTo>
                  <a:lnTo>
                    <a:pt x="517" y="721"/>
                  </a:lnTo>
                  <a:lnTo>
                    <a:pt x="514" y="712"/>
                  </a:lnTo>
                  <a:lnTo>
                    <a:pt x="512" y="702"/>
                  </a:lnTo>
                  <a:lnTo>
                    <a:pt x="512" y="693"/>
                  </a:lnTo>
                  <a:lnTo>
                    <a:pt x="511" y="682"/>
                  </a:lnTo>
                  <a:lnTo>
                    <a:pt x="508" y="659"/>
                  </a:lnTo>
                  <a:lnTo>
                    <a:pt x="506" y="637"/>
                  </a:lnTo>
                  <a:lnTo>
                    <a:pt x="506" y="614"/>
                  </a:lnTo>
                  <a:lnTo>
                    <a:pt x="509" y="590"/>
                  </a:lnTo>
                  <a:lnTo>
                    <a:pt x="506" y="594"/>
                  </a:lnTo>
                  <a:lnTo>
                    <a:pt x="501" y="598"/>
                  </a:lnTo>
                  <a:lnTo>
                    <a:pt x="496" y="602"/>
                  </a:lnTo>
                  <a:lnTo>
                    <a:pt x="492" y="606"/>
                  </a:lnTo>
                  <a:lnTo>
                    <a:pt x="486" y="610"/>
                  </a:lnTo>
                  <a:lnTo>
                    <a:pt x="481" y="613"/>
                  </a:lnTo>
                  <a:lnTo>
                    <a:pt x="474" y="615"/>
                  </a:lnTo>
                  <a:lnTo>
                    <a:pt x="469" y="618"/>
                  </a:lnTo>
                  <a:lnTo>
                    <a:pt x="466" y="581"/>
                  </a:lnTo>
                  <a:lnTo>
                    <a:pt x="462" y="544"/>
                  </a:lnTo>
                  <a:lnTo>
                    <a:pt x="464" y="508"/>
                  </a:lnTo>
                  <a:lnTo>
                    <a:pt x="478" y="471"/>
                  </a:lnTo>
                  <a:lnTo>
                    <a:pt x="472" y="475"/>
                  </a:lnTo>
                  <a:lnTo>
                    <a:pt x="468" y="478"/>
                  </a:lnTo>
                  <a:lnTo>
                    <a:pt x="462" y="482"/>
                  </a:lnTo>
                  <a:lnTo>
                    <a:pt x="456" y="484"/>
                  </a:lnTo>
                  <a:lnTo>
                    <a:pt x="450" y="488"/>
                  </a:lnTo>
                  <a:lnTo>
                    <a:pt x="445" y="490"/>
                  </a:lnTo>
                  <a:lnTo>
                    <a:pt x="439" y="493"/>
                  </a:lnTo>
                  <a:lnTo>
                    <a:pt x="432" y="497"/>
                  </a:lnTo>
                  <a:lnTo>
                    <a:pt x="430" y="478"/>
                  </a:lnTo>
                  <a:lnTo>
                    <a:pt x="425" y="460"/>
                  </a:lnTo>
                  <a:lnTo>
                    <a:pt x="419" y="443"/>
                  </a:lnTo>
                  <a:lnTo>
                    <a:pt x="413" y="424"/>
                  </a:lnTo>
                  <a:lnTo>
                    <a:pt x="409" y="406"/>
                  </a:lnTo>
                  <a:lnTo>
                    <a:pt x="406" y="387"/>
                  </a:lnTo>
                  <a:lnTo>
                    <a:pt x="409" y="369"/>
                  </a:lnTo>
                  <a:lnTo>
                    <a:pt x="416" y="350"/>
                  </a:lnTo>
                  <a:lnTo>
                    <a:pt x="410" y="354"/>
                  </a:lnTo>
                  <a:lnTo>
                    <a:pt x="404" y="357"/>
                  </a:lnTo>
                  <a:lnTo>
                    <a:pt x="397" y="362"/>
                  </a:lnTo>
                  <a:lnTo>
                    <a:pt x="392" y="367"/>
                  </a:lnTo>
                  <a:lnTo>
                    <a:pt x="386" y="372"/>
                  </a:lnTo>
                  <a:lnTo>
                    <a:pt x="380" y="378"/>
                  </a:lnTo>
                  <a:lnTo>
                    <a:pt x="377" y="385"/>
                  </a:lnTo>
                  <a:lnTo>
                    <a:pt x="373" y="392"/>
                  </a:lnTo>
                  <a:lnTo>
                    <a:pt x="367" y="373"/>
                  </a:lnTo>
                  <a:lnTo>
                    <a:pt x="360" y="355"/>
                  </a:lnTo>
                  <a:lnTo>
                    <a:pt x="355" y="337"/>
                  </a:lnTo>
                  <a:lnTo>
                    <a:pt x="350" y="317"/>
                  </a:lnTo>
                  <a:lnTo>
                    <a:pt x="347" y="297"/>
                  </a:lnTo>
                  <a:lnTo>
                    <a:pt x="345" y="278"/>
                  </a:lnTo>
                  <a:lnTo>
                    <a:pt x="348" y="257"/>
                  </a:lnTo>
                  <a:lnTo>
                    <a:pt x="355" y="235"/>
                  </a:lnTo>
                  <a:lnTo>
                    <a:pt x="356" y="231"/>
                  </a:lnTo>
                  <a:lnTo>
                    <a:pt x="349" y="236"/>
                  </a:lnTo>
                  <a:lnTo>
                    <a:pt x="342" y="241"/>
                  </a:lnTo>
                  <a:lnTo>
                    <a:pt x="336" y="247"/>
                  </a:lnTo>
                  <a:lnTo>
                    <a:pt x="329" y="252"/>
                  </a:lnTo>
                  <a:lnTo>
                    <a:pt x="324" y="258"/>
                  </a:lnTo>
                  <a:lnTo>
                    <a:pt x="319" y="265"/>
                  </a:lnTo>
                  <a:lnTo>
                    <a:pt x="314" y="272"/>
                  </a:lnTo>
                  <a:lnTo>
                    <a:pt x="310" y="279"/>
                  </a:lnTo>
                  <a:lnTo>
                    <a:pt x="306" y="258"/>
                  </a:lnTo>
                  <a:lnTo>
                    <a:pt x="302" y="239"/>
                  </a:lnTo>
                  <a:lnTo>
                    <a:pt x="296" y="218"/>
                  </a:lnTo>
                  <a:lnTo>
                    <a:pt x="292" y="197"/>
                  </a:lnTo>
                  <a:lnTo>
                    <a:pt x="290" y="177"/>
                  </a:lnTo>
                  <a:lnTo>
                    <a:pt x="290" y="157"/>
                  </a:lnTo>
                  <a:lnTo>
                    <a:pt x="295" y="137"/>
                  </a:lnTo>
                  <a:lnTo>
                    <a:pt x="305" y="116"/>
                  </a:lnTo>
                  <a:lnTo>
                    <a:pt x="296" y="121"/>
                  </a:lnTo>
                  <a:lnTo>
                    <a:pt x="288" y="127"/>
                  </a:lnTo>
                  <a:lnTo>
                    <a:pt x="280" y="133"/>
                  </a:lnTo>
                  <a:lnTo>
                    <a:pt x="273" y="138"/>
                  </a:lnTo>
                  <a:lnTo>
                    <a:pt x="266" y="145"/>
                  </a:lnTo>
                  <a:lnTo>
                    <a:pt x="259" y="152"/>
                  </a:lnTo>
                  <a:lnTo>
                    <a:pt x="252" y="160"/>
                  </a:lnTo>
                  <a:lnTo>
                    <a:pt x="246" y="167"/>
                  </a:lnTo>
                  <a:lnTo>
                    <a:pt x="242" y="151"/>
                  </a:lnTo>
                  <a:lnTo>
                    <a:pt x="235" y="136"/>
                  </a:lnTo>
                  <a:lnTo>
                    <a:pt x="227" y="120"/>
                  </a:lnTo>
                  <a:lnTo>
                    <a:pt x="219" y="104"/>
                  </a:lnTo>
                  <a:lnTo>
                    <a:pt x="213" y="89"/>
                  </a:lnTo>
                  <a:lnTo>
                    <a:pt x="210" y="71"/>
                  </a:lnTo>
                  <a:lnTo>
                    <a:pt x="210" y="55"/>
                  </a:lnTo>
                  <a:lnTo>
                    <a:pt x="215" y="38"/>
                  </a:lnTo>
                  <a:lnTo>
                    <a:pt x="162" y="68"/>
                  </a:lnTo>
                  <a:lnTo>
                    <a:pt x="101" y="0"/>
                  </a:lnTo>
                  <a:lnTo>
                    <a:pt x="94" y="13"/>
                  </a:lnTo>
                  <a:lnTo>
                    <a:pt x="86" y="25"/>
                  </a:lnTo>
                  <a:lnTo>
                    <a:pt x="79" y="38"/>
                  </a:lnTo>
                  <a:lnTo>
                    <a:pt x="74" y="52"/>
                  </a:lnTo>
                  <a:lnTo>
                    <a:pt x="68" y="66"/>
                  </a:lnTo>
                  <a:lnTo>
                    <a:pt x="64" y="80"/>
                  </a:lnTo>
                  <a:lnTo>
                    <a:pt x="61" y="95"/>
                  </a:lnTo>
                  <a:lnTo>
                    <a:pt x="6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202"/>
            <p:cNvSpPr>
              <a:spLocks/>
            </p:cNvSpPr>
            <p:nvPr/>
          </p:nvSpPr>
          <p:spPr bwMode="auto">
            <a:xfrm>
              <a:off x="2468563" y="4095750"/>
              <a:ext cx="34925" cy="90488"/>
            </a:xfrm>
            <a:custGeom>
              <a:avLst/>
              <a:gdLst>
                <a:gd name="T0" fmla="*/ 7 w 42"/>
                <a:gd name="T1" fmla="*/ 77 h 114"/>
                <a:gd name="T2" fmla="*/ 10 w 42"/>
                <a:gd name="T3" fmla="*/ 83 h 114"/>
                <a:gd name="T4" fmla="*/ 14 w 42"/>
                <a:gd name="T5" fmla="*/ 89 h 114"/>
                <a:gd name="T6" fmla="*/ 17 w 42"/>
                <a:gd name="T7" fmla="*/ 94 h 114"/>
                <a:gd name="T8" fmla="*/ 22 w 42"/>
                <a:gd name="T9" fmla="*/ 99 h 114"/>
                <a:gd name="T10" fmla="*/ 26 w 42"/>
                <a:gd name="T11" fmla="*/ 103 h 114"/>
                <a:gd name="T12" fmla="*/ 32 w 42"/>
                <a:gd name="T13" fmla="*/ 107 h 114"/>
                <a:gd name="T14" fmla="*/ 37 w 42"/>
                <a:gd name="T15" fmla="*/ 111 h 114"/>
                <a:gd name="T16" fmla="*/ 42 w 42"/>
                <a:gd name="T17" fmla="*/ 114 h 114"/>
                <a:gd name="T18" fmla="*/ 40 w 42"/>
                <a:gd name="T19" fmla="*/ 85 h 114"/>
                <a:gd name="T20" fmla="*/ 34 w 42"/>
                <a:gd name="T21" fmla="*/ 55 h 114"/>
                <a:gd name="T22" fmla="*/ 25 w 42"/>
                <a:gd name="T23" fmla="*/ 28 h 114"/>
                <a:gd name="T24" fmla="*/ 10 w 42"/>
                <a:gd name="T25" fmla="*/ 0 h 114"/>
                <a:gd name="T26" fmla="*/ 2 w 42"/>
                <a:gd name="T27" fmla="*/ 20 h 114"/>
                <a:gd name="T28" fmla="*/ 0 w 42"/>
                <a:gd name="T29" fmla="*/ 39 h 114"/>
                <a:gd name="T30" fmla="*/ 2 w 42"/>
                <a:gd name="T31" fmla="*/ 59 h 114"/>
                <a:gd name="T32" fmla="*/ 7 w 42"/>
                <a:gd name="T33" fmla="*/ 7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14">
                  <a:moveTo>
                    <a:pt x="7" y="77"/>
                  </a:moveTo>
                  <a:lnTo>
                    <a:pt x="10" y="83"/>
                  </a:lnTo>
                  <a:lnTo>
                    <a:pt x="14" y="89"/>
                  </a:lnTo>
                  <a:lnTo>
                    <a:pt x="17" y="94"/>
                  </a:lnTo>
                  <a:lnTo>
                    <a:pt x="22" y="99"/>
                  </a:lnTo>
                  <a:lnTo>
                    <a:pt x="26" y="103"/>
                  </a:lnTo>
                  <a:lnTo>
                    <a:pt x="32" y="107"/>
                  </a:lnTo>
                  <a:lnTo>
                    <a:pt x="37" y="111"/>
                  </a:lnTo>
                  <a:lnTo>
                    <a:pt x="42" y="114"/>
                  </a:lnTo>
                  <a:lnTo>
                    <a:pt x="40" y="85"/>
                  </a:lnTo>
                  <a:lnTo>
                    <a:pt x="34" y="55"/>
                  </a:lnTo>
                  <a:lnTo>
                    <a:pt x="25" y="28"/>
                  </a:lnTo>
                  <a:lnTo>
                    <a:pt x="10" y="0"/>
                  </a:lnTo>
                  <a:lnTo>
                    <a:pt x="2" y="20"/>
                  </a:lnTo>
                  <a:lnTo>
                    <a:pt x="0" y="39"/>
                  </a:lnTo>
                  <a:lnTo>
                    <a:pt x="2" y="59"/>
                  </a:lnTo>
                  <a:lnTo>
                    <a:pt x="7" y="77"/>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203"/>
            <p:cNvSpPr>
              <a:spLocks/>
            </p:cNvSpPr>
            <p:nvPr/>
          </p:nvSpPr>
          <p:spPr bwMode="auto">
            <a:xfrm>
              <a:off x="2527300" y="4149725"/>
              <a:ext cx="31750" cy="92075"/>
            </a:xfrm>
            <a:custGeom>
              <a:avLst/>
              <a:gdLst>
                <a:gd name="T0" fmla="*/ 13 w 39"/>
                <a:gd name="T1" fmla="*/ 115 h 115"/>
                <a:gd name="T2" fmla="*/ 18 w 39"/>
                <a:gd name="T3" fmla="*/ 108 h 115"/>
                <a:gd name="T4" fmla="*/ 23 w 39"/>
                <a:gd name="T5" fmla="*/ 101 h 115"/>
                <a:gd name="T6" fmla="*/ 28 w 39"/>
                <a:gd name="T7" fmla="*/ 94 h 115"/>
                <a:gd name="T8" fmla="*/ 33 w 39"/>
                <a:gd name="T9" fmla="*/ 88 h 115"/>
                <a:gd name="T10" fmla="*/ 36 w 39"/>
                <a:gd name="T11" fmla="*/ 81 h 115"/>
                <a:gd name="T12" fmla="*/ 39 w 39"/>
                <a:gd name="T13" fmla="*/ 74 h 115"/>
                <a:gd name="T14" fmla="*/ 38 w 39"/>
                <a:gd name="T15" fmla="*/ 66 h 115"/>
                <a:gd name="T16" fmla="*/ 34 w 39"/>
                <a:gd name="T17" fmla="*/ 58 h 115"/>
                <a:gd name="T18" fmla="*/ 6 w 39"/>
                <a:gd name="T19" fmla="*/ 0 h 115"/>
                <a:gd name="T20" fmla="*/ 0 w 39"/>
                <a:gd name="T21" fmla="*/ 29 h 115"/>
                <a:gd name="T22" fmla="*/ 1 w 39"/>
                <a:gd name="T23" fmla="*/ 59 h 115"/>
                <a:gd name="T24" fmla="*/ 6 w 39"/>
                <a:gd name="T25" fmla="*/ 88 h 115"/>
                <a:gd name="T26" fmla="*/ 13 w 39"/>
                <a:gd name="T2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15">
                  <a:moveTo>
                    <a:pt x="13" y="115"/>
                  </a:moveTo>
                  <a:lnTo>
                    <a:pt x="18" y="108"/>
                  </a:lnTo>
                  <a:lnTo>
                    <a:pt x="23" y="101"/>
                  </a:lnTo>
                  <a:lnTo>
                    <a:pt x="28" y="94"/>
                  </a:lnTo>
                  <a:lnTo>
                    <a:pt x="33" y="88"/>
                  </a:lnTo>
                  <a:lnTo>
                    <a:pt x="36" y="81"/>
                  </a:lnTo>
                  <a:lnTo>
                    <a:pt x="39" y="74"/>
                  </a:lnTo>
                  <a:lnTo>
                    <a:pt x="38" y="66"/>
                  </a:lnTo>
                  <a:lnTo>
                    <a:pt x="34" y="58"/>
                  </a:lnTo>
                  <a:lnTo>
                    <a:pt x="6" y="0"/>
                  </a:lnTo>
                  <a:lnTo>
                    <a:pt x="0" y="29"/>
                  </a:lnTo>
                  <a:lnTo>
                    <a:pt x="1" y="59"/>
                  </a:lnTo>
                  <a:lnTo>
                    <a:pt x="6" y="88"/>
                  </a:lnTo>
                  <a:lnTo>
                    <a:pt x="13" y="115"/>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204"/>
            <p:cNvSpPr>
              <a:spLocks/>
            </p:cNvSpPr>
            <p:nvPr/>
          </p:nvSpPr>
          <p:spPr bwMode="auto">
            <a:xfrm>
              <a:off x="2457450" y="4198938"/>
              <a:ext cx="44450" cy="44450"/>
            </a:xfrm>
            <a:custGeom>
              <a:avLst/>
              <a:gdLst>
                <a:gd name="T0" fmla="*/ 0 w 55"/>
                <a:gd name="T1" fmla="*/ 1 h 58"/>
                <a:gd name="T2" fmla="*/ 1 w 55"/>
                <a:gd name="T3" fmla="*/ 10 h 58"/>
                <a:gd name="T4" fmla="*/ 4 w 55"/>
                <a:gd name="T5" fmla="*/ 18 h 58"/>
                <a:gd name="T6" fmla="*/ 8 w 55"/>
                <a:gd name="T7" fmla="*/ 27 h 58"/>
                <a:gd name="T8" fmla="*/ 14 w 55"/>
                <a:gd name="T9" fmla="*/ 35 h 58"/>
                <a:gd name="T10" fmla="*/ 19 w 55"/>
                <a:gd name="T11" fmla="*/ 42 h 58"/>
                <a:gd name="T12" fmla="*/ 26 w 55"/>
                <a:gd name="T13" fmla="*/ 47 h 58"/>
                <a:gd name="T14" fmla="*/ 34 w 55"/>
                <a:gd name="T15" fmla="*/ 52 h 58"/>
                <a:gd name="T16" fmla="*/ 44 w 55"/>
                <a:gd name="T17" fmla="*/ 55 h 58"/>
                <a:gd name="T18" fmla="*/ 51 w 55"/>
                <a:gd name="T19" fmla="*/ 58 h 58"/>
                <a:gd name="T20" fmla="*/ 55 w 55"/>
                <a:gd name="T21" fmla="*/ 48 h 58"/>
                <a:gd name="T22" fmla="*/ 55 w 55"/>
                <a:gd name="T23" fmla="*/ 40 h 58"/>
                <a:gd name="T24" fmla="*/ 53 w 55"/>
                <a:gd name="T25" fmla="*/ 31 h 58"/>
                <a:gd name="T26" fmla="*/ 52 w 55"/>
                <a:gd name="T27" fmla="*/ 23 h 58"/>
                <a:gd name="T28" fmla="*/ 47 w 55"/>
                <a:gd name="T29" fmla="*/ 16 h 58"/>
                <a:gd name="T30" fmla="*/ 42 w 55"/>
                <a:gd name="T31" fmla="*/ 12 h 58"/>
                <a:gd name="T32" fmla="*/ 36 w 55"/>
                <a:gd name="T33" fmla="*/ 7 h 58"/>
                <a:gd name="T34" fmla="*/ 30 w 55"/>
                <a:gd name="T35" fmla="*/ 3 h 58"/>
                <a:gd name="T36" fmla="*/ 22 w 55"/>
                <a:gd name="T37" fmla="*/ 1 h 58"/>
                <a:gd name="T38" fmla="*/ 15 w 55"/>
                <a:gd name="T39" fmla="*/ 0 h 58"/>
                <a:gd name="T40" fmla="*/ 7 w 55"/>
                <a:gd name="T41" fmla="*/ 0 h 58"/>
                <a:gd name="T42" fmla="*/ 0 w 55"/>
                <a:gd name="T4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58">
                  <a:moveTo>
                    <a:pt x="0" y="1"/>
                  </a:moveTo>
                  <a:lnTo>
                    <a:pt x="1" y="10"/>
                  </a:lnTo>
                  <a:lnTo>
                    <a:pt x="4" y="18"/>
                  </a:lnTo>
                  <a:lnTo>
                    <a:pt x="8" y="27"/>
                  </a:lnTo>
                  <a:lnTo>
                    <a:pt x="14" y="35"/>
                  </a:lnTo>
                  <a:lnTo>
                    <a:pt x="19" y="42"/>
                  </a:lnTo>
                  <a:lnTo>
                    <a:pt x="26" y="47"/>
                  </a:lnTo>
                  <a:lnTo>
                    <a:pt x="34" y="52"/>
                  </a:lnTo>
                  <a:lnTo>
                    <a:pt x="44" y="55"/>
                  </a:lnTo>
                  <a:lnTo>
                    <a:pt x="51" y="58"/>
                  </a:lnTo>
                  <a:lnTo>
                    <a:pt x="55" y="48"/>
                  </a:lnTo>
                  <a:lnTo>
                    <a:pt x="55" y="40"/>
                  </a:lnTo>
                  <a:lnTo>
                    <a:pt x="53" y="31"/>
                  </a:lnTo>
                  <a:lnTo>
                    <a:pt x="52" y="23"/>
                  </a:lnTo>
                  <a:lnTo>
                    <a:pt x="47" y="16"/>
                  </a:lnTo>
                  <a:lnTo>
                    <a:pt x="42" y="12"/>
                  </a:lnTo>
                  <a:lnTo>
                    <a:pt x="36" y="7"/>
                  </a:lnTo>
                  <a:lnTo>
                    <a:pt x="30" y="3"/>
                  </a:lnTo>
                  <a:lnTo>
                    <a:pt x="22" y="1"/>
                  </a:lnTo>
                  <a:lnTo>
                    <a:pt x="15" y="0"/>
                  </a:lnTo>
                  <a:lnTo>
                    <a:pt x="7" y="0"/>
                  </a:lnTo>
                  <a:lnTo>
                    <a:pt x="0" y="1"/>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205"/>
            <p:cNvSpPr>
              <a:spLocks/>
            </p:cNvSpPr>
            <p:nvPr/>
          </p:nvSpPr>
          <p:spPr bwMode="auto">
            <a:xfrm>
              <a:off x="2568575" y="4246563"/>
              <a:ext cx="25400" cy="98425"/>
            </a:xfrm>
            <a:custGeom>
              <a:avLst/>
              <a:gdLst>
                <a:gd name="T0" fmla="*/ 12 w 34"/>
                <a:gd name="T1" fmla="*/ 123 h 123"/>
                <a:gd name="T2" fmla="*/ 20 w 34"/>
                <a:gd name="T3" fmla="*/ 110 h 123"/>
                <a:gd name="T4" fmla="*/ 27 w 34"/>
                <a:gd name="T5" fmla="*/ 93 h 123"/>
                <a:gd name="T6" fmla="*/ 31 w 34"/>
                <a:gd name="T7" fmla="*/ 76 h 123"/>
                <a:gd name="T8" fmla="*/ 34 w 34"/>
                <a:gd name="T9" fmla="*/ 60 h 123"/>
                <a:gd name="T10" fmla="*/ 13 w 34"/>
                <a:gd name="T11" fmla="*/ 0 h 123"/>
                <a:gd name="T12" fmla="*/ 0 w 34"/>
                <a:gd name="T13" fmla="*/ 30 h 123"/>
                <a:gd name="T14" fmla="*/ 0 w 34"/>
                <a:gd name="T15" fmla="*/ 61 h 123"/>
                <a:gd name="T16" fmla="*/ 5 w 34"/>
                <a:gd name="T17" fmla="*/ 93 h 123"/>
                <a:gd name="T18" fmla="*/ 12 w 34"/>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23">
                  <a:moveTo>
                    <a:pt x="12" y="123"/>
                  </a:moveTo>
                  <a:lnTo>
                    <a:pt x="20" y="110"/>
                  </a:lnTo>
                  <a:lnTo>
                    <a:pt x="27" y="93"/>
                  </a:lnTo>
                  <a:lnTo>
                    <a:pt x="31" y="76"/>
                  </a:lnTo>
                  <a:lnTo>
                    <a:pt x="34" y="60"/>
                  </a:lnTo>
                  <a:lnTo>
                    <a:pt x="13" y="0"/>
                  </a:lnTo>
                  <a:lnTo>
                    <a:pt x="0" y="30"/>
                  </a:lnTo>
                  <a:lnTo>
                    <a:pt x="0" y="61"/>
                  </a:lnTo>
                  <a:lnTo>
                    <a:pt x="5" y="93"/>
                  </a:lnTo>
                  <a:lnTo>
                    <a:pt x="12" y="123"/>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206"/>
            <p:cNvSpPr>
              <a:spLocks/>
            </p:cNvSpPr>
            <p:nvPr/>
          </p:nvSpPr>
          <p:spPr bwMode="auto">
            <a:xfrm>
              <a:off x="2613025" y="4313238"/>
              <a:ext cx="36512" cy="134938"/>
            </a:xfrm>
            <a:custGeom>
              <a:avLst/>
              <a:gdLst>
                <a:gd name="T0" fmla="*/ 9 w 45"/>
                <a:gd name="T1" fmla="*/ 170 h 170"/>
                <a:gd name="T2" fmla="*/ 13 w 45"/>
                <a:gd name="T3" fmla="*/ 159 h 170"/>
                <a:gd name="T4" fmla="*/ 18 w 45"/>
                <a:gd name="T5" fmla="*/ 150 h 170"/>
                <a:gd name="T6" fmla="*/ 25 w 45"/>
                <a:gd name="T7" fmla="*/ 140 h 170"/>
                <a:gd name="T8" fmla="*/ 32 w 45"/>
                <a:gd name="T9" fmla="*/ 129 h 170"/>
                <a:gd name="T10" fmla="*/ 38 w 45"/>
                <a:gd name="T11" fmla="*/ 119 h 170"/>
                <a:gd name="T12" fmla="*/ 42 w 45"/>
                <a:gd name="T13" fmla="*/ 107 h 170"/>
                <a:gd name="T14" fmla="*/ 45 w 45"/>
                <a:gd name="T15" fmla="*/ 96 h 170"/>
                <a:gd name="T16" fmla="*/ 44 w 45"/>
                <a:gd name="T17" fmla="*/ 82 h 170"/>
                <a:gd name="T18" fmla="*/ 25 w 45"/>
                <a:gd name="T19" fmla="*/ 0 h 170"/>
                <a:gd name="T20" fmla="*/ 14 w 45"/>
                <a:gd name="T21" fmla="*/ 19 h 170"/>
                <a:gd name="T22" fmla="*/ 6 w 45"/>
                <a:gd name="T23" fmla="*/ 38 h 170"/>
                <a:gd name="T24" fmla="*/ 2 w 45"/>
                <a:gd name="T25" fmla="*/ 59 h 170"/>
                <a:gd name="T26" fmla="*/ 0 w 45"/>
                <a:gd name="T27" fmla="*/ 81 h 170"/>
                <a:gd name="T28" fmla="*/ 1 w 45"/>
                <a:gd name="T29" fmla="*/ 104 h 170"/>
                <a:gd name="T30" fmla="*/ 3 w 45"/>
                <a:gd name="T31" fmla="*/ 126 h 170"/>
                <a:gd name="T32" fmla="*/ 6 w 45"/>
                <a:gd name="T33" fmla="*/ 149 h 170"/>
                <a:gd name="T34" fmla="*/ 9 w 45"/>
                <a:gd name="T3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170">
                  <a:moveTo>
                    <a:pt x="9" y="170"/>
                  </a:moveTo>
                  <a:lnTo>
                    <a:pt x="13" y="159"/>
                  </a:lnTo>
                  <a:lnTo>
                    <a:pt x="18" y="150"/>
                  </a:lnTo>
                  <a:lnTo>
                    <a:pt x="25" y="140"/>
                  </a:lnTo>
                  <a:lnTo>
                    <a:pt x="32" y="129"/>
                  </a:lnTo>
                  <a:lnTo>
                    <a:pt x="38" y="119"/>
                  </a:lnTo>
                  <a:lnTo>
                    <a:pt x="42" y="107"/>
                  </a:lnTo>
                  <a:lnTo>
                    <a:pt x="45" y="96"/>
                  </a:lnTo>
                  <a:lnTo>
                    <a:pt x="44" y="82"/>
                  </a:lnTo>
                  <a:lnTo>
                    <a:pt x="25" y="0"/>
                  </a:lnTo>
                  <a:lnTo>
                    <a:pt x="14" y="19"/>
                  </a:lnTo>
                  <a:lnTo>
                    <a:pt x="6" y="38"/>
                  </a:lnTo>
                  <a:lnTo>
                    <a:pt x="2" y="59"/>
                  </a:lnTo>
                  <a:lnTo>
                    <a:pt x="0" y="81"/>
                  </a:lnTo>
                  <a:lnTo>
                    <a:pt x="1" y="104"/>
                  </a:lnTo>
                  <a:lnTo>
                    <a:pt x="3" y="126"/>
                  </a:lnTo>
                  <a:lnTo>
                    <a:pt x="6" y="149"/>
                  </a:lnTo>
                  <a:lnTo>
                    <a:pt x="9" y="170"/>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207"/>
            <p:cNvSpPr>
              <a:spLocks/>
            </p:cNvSpPr>
            <p:nvPr/>
          </p:nvSpPr>
          <p:spPr bwMode="auto">
            <a:xfrm>
              <a:off x="2470150" y="4281488"/>
              <a:ext cx="69850" cy="58738"/>
            </a:xfrm>
            <a:custGeom>
              <a:avLst/>
              <a:gdLst>
                <a:gd name="T0" fmla="*/ 0 w 88"/>
                <a:gd name="T1" fmla="*/ 1 h 74"/>
                <a:gd name="T2" fmla="*/ 0 w 88"/>
                <a:gd name="T3" fmla="*/ 7 h 74"/>
                <a:gd name="T4" fmla="*/ 2 w 88"/>
                <a:gd name="T5" fmla="*/ 13 h 74"/>
                <a:gd name="T6" fmla="*/ 6 w 88"/>
                <a:gd name="T7" fmla="*/ 18 h 74"/>
                <a:gd name="T8" fmla="*/ 12 w 88"/>
                <a:gd name="T9" fmla="*/ 24 h 74"/>
                <a:gd name="T10" fmla="*/ 17 w 88"/>
                <a:gd name="T11" fmla="*/ 30 h 74"/>
                <a:gd name="T12" fmla="*/ 23 w 88"/>
                <a:gd name="T13" fmla="*/ 36 h 74"/>
                <a:gd name="T14" fmla="*/ 30 w 88"/>
                <a:gd name="T15" fmla="*/ 40 h 74"/>
                <a:gd name="T16" fmla="*/ 36 w 88"/>
                <a:gd name="T17" fmla="*/ 44 h 74"/>
                <a:gd name="T18" fmla="*/ 88 w 88"/>
                <a:gd name="T19" fmla="*/ 74 h 74"/>
                <a:gd name="T20" fmla="*/ 83 w 88"/>
                <a:gd name="T21" fmla="*/ 64 h 74"/>
                <a:gd name="T22" fmla="*/ 81 w 88"/>
                <a:gd name="T23" fmla="*/ 54 h 74"/>
                <a:gd name="T24" fmla="*/ 77 w 88"/>
                <a:gd name="T25" fmla="*/ 45 h 74"/>
                <a:gd name="T26" fmla="*/ 75 w 88"/>
                <a:gd name="T27" fmla="*/ 34 h 74"/>
                <a:gd name="T28" fmla="*/ 71 w 88"/>
                <a:gd name="T29" fmla="*/ 26 h 74"/>
                <a:gd name="T30" fmla="*/ 67 w 88"/>
                <a:gd name="T31" fmla="*/ 17 h 74"/>
                <a:gd name="T32" fmla="*/ 60 w 88"/>
                <a:gd name="T33" fmla="*/ 11 h 74"/>
                <a:gd name="T34" fmla="*/ 51 w 88"/>
                <a:gd name="T35" fmla="*/ 6 h 74"/>
                <a:gd name="T36" fmla="*/ 44 w 88"/>
                <a:gd name="T37" fmla="*/ 3 h 74"/>
                <a:gd name="T38" fmla="*/ 38 w 88"/>
                <a:gd name="T39" fmla="*/ 2 h 74"/>
                <a:gd name="T40" fmla="*/ 31 w 88"/>
                <a:gd name="T41" fmla="*/ 1 h 74"/>
                <a:gd name="T42" fmla="*/ 25 w 88"/>
                <a:gd name="T43" fmla="*/ 0 h 74"/>
                <a:gd name="T44" fmla="*/ 20 w 88"/>
                <a:gd name="T45" fmla="*/ 0 h 74"/>
                <a:gd name="T46" fmla="*/ 13 w 88"/>
                <a:gd name="T47" fmla="*/ 0 h 74"/>
                <a:gd name="T48" fmla="*/ 7 w 88"/>
                <a:gd name="T49" fmla="*/ 1 h 74"/>
                <a:gd name="T50" fmla="*/ 0 w 88"/>
                <a:gd name="T5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 h="74">
                  <a:moveTo>
                    <a:pt x="0" y="1"/>
                  </a:moveTo>
                  <a:lnTo>
                    <a:pt x="0" y="7"/>
                  </a:lnTo>
                  <a:lnTo>
                    <a:pt x="2" y="13"/>
                  </a:lnTo>
                  <a:lnTo>
                    <a:pt x="6" y="18"/>
                  </a:lnTo>
                  <a:lnTo>
                    <a:pt x="12" y="24"/>
                  </a:lnTo>
                  <a:lnTo>
                    <a:pt x="17" y="30"/>
                  </a:lnTo>
                  <a:lnTo>
                    <a:pt x="23" y="36"/>
                  </a:lnTo>
                  <a:lnTo>
                    <a:pt x="30" y="40"/>
                  </a:lnTo>
                  <a:lnTo>
                    <a:pt x="36" y="44"/>
                  </a:lnTo>
                  <a:lnTo>
                    <a:pt x="88" y="74"/>
                  </a:lnTo>
                  <a:lnTo>
                    <a:pt x="83" y="64"/>
                  </a:lnTo>
                  <a:lnTo>
                    <a:pt x="81" y="54"/>
                  </a:lnTo>
                  <a:lnTo>
                    <a:pt x="77" y="45"/>
                  </a:lnTo>
                  <a:lnTo>
                    <a:pt x="75" y="34"/>
                  </a:lnTo>
                  <a:lnTo>
                    <a:pt x="71" y="26"/>
                  </a:lnTo>
                  <a:lnTo>
                    <a:pt x="67" y="17"/>
                  </a:lnTo>
                  <a:lnTo>
                    <a:pt x="60" y="11"/>
                  </a:lnTo>
                  <a:lnTo>
                    <a:pt x="51" y="6"/>
                  </a:lnTo>
                  <a:lnTo>
                    <a:pt x="44" y="3"/>
                  </a:lnTo>
                  <a:lnTo>
                    <a:pt x="38" y="2"/>
                  </a:lnTo>
                  <a:lnTo>
                    <a:pt x="31" y="1"/>
                  </a:lnTo>
                  <a:lnTo>
                    <a:pt x="25" y="0"/>
                  </a:lnTo>
                  <a:lnTo>
                    <a:pt x="20" y="0"/>
                  </a:lnTo>
                  <a:lnTo>
                    <a:pt x="13" y="0"/>
                  </a:lnTo>
                  <a:lnTo>
                    <a:pt x="7" y="1"/>
                  </a:lnTo>
                  <a:lnTo>
                    <a:pt x="0" y="1"/>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208"/>
            <p:cNvSpPr>
              <a:spLocks/>
            </p:cNvSpPr>
            <p:nvPr/>
          </p:nvSpPr>
          <p:spPr bwMode="auto">
            <a:xfrm>
              <a:off x="2655888" y="4410075"/>
              <a:ext cx="34925" cy="104775"/>
            </a:xfrm>
            <a:custGeom>
              <a:avLst/>
              <a:gdLst>
                <a:gd name="T0" fmla="*/ 6 w 44"/>
                <a:gd name="T1" fmla="*/ 134 h 134"/>
                <a:gd name="T2" fmla="*/ 10 w 44"/>
                <a:gd name="T3" fmla="*/ 128 h 134"/>
                <a:gd name="T4" fmla="*/ 16 w 44"/>
                <a:gd name="T5" fmla="*/ 121 h 134"/>
                <a:gd name="T6" fmla="*/ 22 w 44"/>
                <a:gd name="T7" fmla="*/ 114 h 134"/>
                <a:gd name="T8" fmla="*/ 29 w 44"/>
                <a:gd name="T9" fmla="*/ 106 h 134"/>
                <a:gd name="T10" fmla="*/ 34 w 44"/>
                <a:gd name="T11" fmla="*/ 98 h 134"/>
                <a:gd name="T12" fmla="*/ 39 w 44"/>
                <a:gd name="T13" fmla="*/ 89 h 134"/>
                <a:gd name="T14" fmla="*/ 42 w 44"/>
                <a:gd name="T15" fmla="*/ 79 h 134"/>
                <a:gd name="T16" fmla="*/ 44 w 44"/>
                <a:gd name="T17" fmla="*/ 68 h 134"/>
                <a:gd name="T18" fmla="*/ 40 w 44"/>
                <a:gd name="T19" fmla="*/ 50 h 134"/>
                <a:gd name="T20" fmla="*/ 36 w 44"/>
                <a:gd name="T21" fmla="*/ 33 h 134"/>
                <a:gd name="T22" fmla="*/ 29 w 44"/>
                <a:gd name="T23" fmla="*/ 16 h 134"/>
                <a:gd name="T24" fmla="*/ 23 w 44"/>
                <a:gd name="T25" fmla="*/ 0 h 134"/>
                <a:gd name="T26" fmla="*/ 10 w 44"/>
                <a:gd name="T27" fmla="*/ 33 h 134"/>
                <a:gd name="T28" fmla="*/ 2 w 44"/>
                <a:gd name="T29" fmla="*/ 67 h 134"/>
                <a:gd name="T30" fmla="*/ 0 w 44"/>
                <a:gd name="T31" fmla="*/ 101 h 134"/>
                <a:gd name="T32" fmla="*/ 6 w 44"/>
                <a:gd name="T3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134">
                  <a:moveTo>
                    <a:pt x="6" y="134"/>
                  </a:moveTo>
                  <a:lnTo>
                    <a:pt x="10" y="128"/>
                  </a:lnTo>
                  <a:lnTo>
                    <a:pt x="16" y="121"/>
                  </a:lnTo>
                  <a:lnTo>
                    <a:pt x="22" y="114"/>
                  </a:lnTo>
                  <a:lnTo>
                    <a:pt x="29" y="106"/>
                  </a:lnTo>
                  <a:lnTo>
                    <a:pt x="34" y="98"/>
                  </a:lnTo>
                  <a:lnTo>
                    <a:pt x="39" y="89"/>
                  </a:lnTo>
                  <a:lnTo>
                    <a:pt x="42" y="79"/>
                  </a:lnTo>
                  <a:lnTo>
                    <a:pt x="44" y="68"/>
                  </a:lnTo>
                  <a:lnTo>
                    <a:pt x="40" y="50"/>
                  </a:lnTo>
                  <a:lnTo>
                    <a:pt x="36" y="33"/>
                  </a:lnTo>
                  <a:lnTo>
                    <a:pt x="29" y="16"/>
                  </a:lnTo>
                  <a:lnTo>
                    <a:pt x="23" y="0"/>
                  </a:lnTo>
                  <a:lnTo>
                    <a:pt x="10" y="33"/>
                  </a:lnTo>
                  <a:lnTo>
                    <a:pt x="2" y="67"/>
                  </a:lnTo>
                  <a:lnTo>
                    <a:pt x="0" y="101"/>
                  </a:lnTo>
                  <a:lnTo>
                    <a:pt x="6" y="134"/>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209"/>
            <p:cNvSpPr>
              <a:spLocks/>
            </p:cNvSpPr>
            <p:nvPr/>
          </p:nvSpPr>
          <p:spPr bwMode="auto">
            <a:xfrm>
              <a:off x="2490788" y="4364038"/>
              <a:ext cx="85725" cy="79375"/>
            </a:xfrm>
            <a:custGeom>
              <a:avLst/>
              <a:gdLst>
                <a:gd name="T0" fmla="*/ 0 w 109"/>
                <a:gd name="T1" fmla="*/ 0 h 99"/>
                <a:gd name="T2" fmla="*/ 11 w 109"/>
                <a:gd name="T3" fmla="*/ 15 h 99"/>
                <a:gd name="T4" fmla="*/ 22 w 109"/>
                <a:gd name="T5" fmla="*/ 30 h 99"/>
                <a:gd name="T6" fmla="*/ 34 w 109"/>
                <a:gd name="T7" fmla="*/ 45 h 99"/>
                <a:gd name="T8" fmla="*/ 46 w 109"/>
                <a:gd name="T9" fmla="*/ 57 h 99"/>
                <a:gd name="T10" fmla="*/ 60 w 109"/>
                <a:gd name="T11" fmla="*/ 70 h 99"/>
                <a:gd name="T12" fmla="*/ 75 w 109"/>
                <a:gd name="T13" fmla="*/ 82 h 99"/>
                <a:gd name="T14" fmla="*/ 91 w 109"/>
                <a:gd name="T15" fmla="*/ 91 h 99"/>
                <a:gd name="T16" fmla="*/ 109 w 109"/>
                <a:gd name="T17" fmla="*/ 99 h 99"/>
                <a:gd name="T18" fmla="*/ 104 w 109"/>
                <a:gd name="T19" fmla="*/ 86 h 99"/>
                <a:gd name="T20" fmla="*/ 101 w 109"/>
                <a:gd name="T21" fmla="*/ 72 h 99"/>
                <a:gd name="T22" fmla="*/ 96 w 109"/>
                <a:gd name="T23" fmla="*/ 57 h 99"/>
                <a:gd name="T24" fmla="*/ 90 w 109"/>
                <a:gd name="T25" fmla="*/ 45 h 99"/>
                <a:gd name="T26" fmla="*/ 83 w 109"/>
                <a:gd name="T27" fmla="*/ 32 h 99"/>
                <a:gd name="T28" fmla="*/ 73 w 109"/>
                <a:gd name="T29" fmla="*/ 22 h 99"/>
                <a:gd name="T30" fmla="*/ 61 w 109"/>
                <a:gd name="T31" fmla="*/ 15 h 99"/>
                <a:gd name="T32" fmla="*/ 46 w 109"/>
                <a:gd name="T33" fmla="*/ 10 h 99"/>
                <a:gd name="T34" fmla="*/ 0 w 109"/>
                <a:gd name="T3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99">
                  <a:moveTo>
                    <a:pt x="0" y="0"/>
                  </a:moveTo>
                  <a:lnTo>
                    <a:pt x="11" y="15"/>
                  </a:lnTo>
                  <a:lnTo>
                    <a:pt x="22" y="30"/>
                  </a:lnTo>
                  <a:lnTo>
                    <a:pt x="34" y="45"/>
                  </a:lnTo>
                  <a:lnTo>
                    <a:pt x="46" y="57"/>
                  </a:lnTo>
                  <a:lnTo>
                    <a:pt x="60" y="70"/>
                  </a:lnTo>
                  <a:lnTo>
                    <a:pt x="75" y="82"/>
                  </a:lnTo>
                  <a:lnTo>
                    <a:pt x="91" y="91"/>
                  </a:lnTo>
                  <a:lnTo>
                    <a:pt x="109" y="99"/>
                  </a:lnTo>
                  <a:lnTo>
                    <a:pt x="104" y="86"/>
                  </a:lnTo>
                  <a:lnTo>
                    <a:pt x="101" y="72"/>
                  </a:lnTo>
                  <a:lnTo>
                    <a:pt x="96" y="57"/>
                  </a:lnTo>
                  <a:lnTo>
                    <a:pt x="90" y="45"/>
                  </a:lnTo>
                  <a:lnTo>
                    <a:pt x="83" y="32"/>
                  </a:lnTo>
                  <a:lnTo>
                    <a:pt x="73" y="22"/>
                  </a:lnTo>
                  <a:lnTo>
                    <a:pt x="61" y="15"/>
                  </a:lnTo>
                  <a:lnTo>
                    <a:pt x="46" y="10"/>
                  </a:lnTo>
                  <a:lnTo>
                    <a:pt x="0" y="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210"/>
            <p:cNvSpPr>
              <a:spLocks/>
            </p:cNvSpPr>
            <p:nvPr/>
          </p:nvSpPr>
          <p:spPr bwMode="auto">
            <a:xfrm>
              <a:off x="2686050" y="4505325"/>
              <a:ext cx="34925" cy="93663"/>
            </a:xfrm>
            <a:custGeom>
              <a:avLst/>
              <a:gdLst>
                <a:gd name="T0" fmla="*/ 3 w 44"/>
                <a:gd name="T1" fmla="*/ 119 h 119"/>
                <a:gd name="T2" fmla="*/ 8 w 44"/>
                <a:gd name="T3" fmla="*/ 111 h 119"/>
                <a:gd name="T4" fmla="*/ 14 w 44"/>
                <a:gd name="T5" fmla="*/ 104 h 119"/>
                <a:gd name="T6" fmla="*/ 22 w 44"/>
                <a:gd name="T7" fmla="*/ 99 h 119"/>
                <a:gd name="T8" fmla="*/ 30 w 44"/>
                <a:gd name="T9" fmla="*/ 93 h 119"/>
                <a:gd name="T10" fmla="*/ 37 w 44"/>
                <a:gd name="T11" fmla="*/ 88 h 119"/>
                <a:gd name="T12" fmla="*/ 41 w 44"/>
                <a:gd name="T13" fmla="*/ 81 h 119"/>
                <a:gd name="T14" fmla="*/ 44 w 44"/>
                <a:gd name="T15" fmla="*/ 73 h 119"/>
                <a:gd name="T16" fmla="*/ 42 w 44"/>
                <a:gd name="T17" fmla="*/ 61 h 119"/>
                <a:gd name="T18" fmla="*/ 41 w 44"/>
                <a:gd name="T19" fmla="*/ 46 h 119"/>
                <a:gd name="T20" fmla="*/ 39 w 44"/>
                <a:gd name="T21" fmla="*/ 31 h 119"/>
                <a:gd name="T22" fmla="*/ 37 w 44"/>
                <a:gd name="T23" fmla="*/ 16 h 119"/>
                <a:gd name="T24" fmla="*/ 36 w 44"/>
                <a:gd name="T25" fmla="*/ 0 h 119"/>
                <a:gd name="T26" fmla="*/ 27 w 44"/>
                <a:gd name="T27" fmla="*/ 13 h 119"/>
                <a:gd name="T28" fmla="*/ 19 w 44"/>
                <a:gd name="T29" fmla="*/ 27 h 119"/>
                <a:gd name="T30" fmla="*/ 13 w 44"/>
                <a:gd name="T31" fmla="*/ 42 h 119"/>
                <a:gd name="T32" fmla="*/ 7 w 44"/>
                <a:gd name="T33" fmla="*/ 57 h 119"/>
                <a:gd name="T34" fmla="*/ 2 w 44"/>
                <a:gd name="T35" fmla="*/ 73 h 119"/>
                <a:gd name="T36" fmla="*/ 0 w 44"/>
                <a:gd name="T37" fmla="*/ 88 h 119"/>
                <a:gd name="T38" fmla="*/ 0 w 44"/>
                <a:gd name="T39" fmla="*/ 104 h 119"/>
                <a:gd name="T40" fmla="*/ 3 w 44"/>
                <a:gd name="T4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19">
                  <a:moveTo>
                    <a:pt x="3" y="119"/>
                  </a:moveTo>
                  <a:lnTo>
                    <a:pt x="8" y="111"/>
                  </a:lnTo>
                  <a:lnTo>
                    <a:pt x="14" y="104"/>
                  </a:lnTo>
                  <a:lnTo>
                    <a:pt x="22" y="99"/>
                  </a:lnTo>
                  <a:lnTo>
                    <a:pt x="30" y="93"/>
                  </a:lnTo>
                  <a:lnTo>
                    <a:pt x="37" y="88"/>
                  </a:lnTo>
                  <a:lnTo>
                    <a:pt x="41" y="81"/>
                  </a:lnTo>
                  <a:lnTo>
                    <a:pt x="44" y="73"/>
                  </a:lnTo>
                  <a:lnTo>
                    <a:pt x="42" y="61"/>
                  </a:lnTo>
                  <a:lnTo>
                    <a:pt x="41" y="46"/>
                  </a:lnTo>
                  <a:lnTo>
                    <a:pt x="39" y="31"/>
                  </a:lnTo>
                  <a:lnTo>
                    <a:pt x="37" y="16"/>
                  </a:lnTo>
                  <a:lnTo>
                    <a:pt x="36" y="0"/>
                  </a:lnTo>
                  <a:lnTo>
                    <a:pt x="27" y="13"/>
                  </a:lnTo>
                  <a:lnTo>
                    <a:pt x="19" y="27"/>
                  </a:lnTo>
                  <a:lnTo>
                    <a:pt x="13" y="42"/>
                  </a:lnTo>
                  <a:lnTo>
                    <a:pt x="7" y="57"/>
                  </a:lnTo>
                  <a:lnTo>
                    <a:pt x="2" y="73"/>
                  </a:lnTo>
                  <a:lnTo>
                    <a:pt x="0" y="88"/>
                  </a:lnTo>
                  <a:lnTo>
                    <a:pt x="0" y="104"/>
                  </a:lnTo>
                  <a:lnTo>
                    <a:pt x="3" y="119"/>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211"/>
            <p:cNvSpPr>
              <a:spLocks/>
            </p:cNvSpPr>
            <p:nvPr/>
          </p:nvSpPr>
          <p:spPr bwMode="auto">
            <a:xfrm>
              <a:off x="2532063" y="4465638"/>
              <a:ext cx="77787" cy="85725"/>
            </a:xfrm>
            <a:custGeom>
              <a:avLst/>
              <a:gdLst>
                <a:gd name="T0" fmla="*/ 0 w 98"/>
                <a:gd name="T1" fmla="*/ 0 h 108"/>
                <a:gd name="T2" fmla="*/ 5 w 98"/>
                <a:gd name="T3" fmla="*/ 19 h 108"/>
                <a:gd name="T4" fmla="*/ 12 w 98"/>
                <a:gd name="T5" fmla="*/ 38 h 108"/>
                <a:gd name="T6" fmla="*/ 23 w 98"/>
                <a:gd name="T7" fmla="*/ 53 h 108"/>
                <a:gd name="T8" fmla="*/ 36 w 98"/>
                <a:gd name="T9" fmla="*/ 65 h 108"/>
                <a:gd name="T10" fmla="*/ 51 w 98"/>
                <a:gd name="T11" fmla="*/ 78 h 108"/>
                <a:gd name="T12" fmla="*/ 66 w 98"/>
                <a:gd name="T13" fmla="*/ 88 h 108"/>
                <a:gd name="T14" fmla="*/ 82 w 98"/>
                <a:gd name="T15" fmla="*/ 99 h 108"/>
                <a:gd name="T16" fmla="*/ 98 w 98"/>
                <a:gd name="T17" fmla="*/ 108 h 108"/>
                <a:gd name="T18" fmla="*/ 92 w 98"/>
                <a:gd name="T19" fmla="*/ 89 h 108"/>
                <a:gd name="T20" fmla="*/ 86 w 98"/>
                <a:gd name="T21" fmla="*/ 72 h 108"/>
                <a:gd name="T22" fmla="*/ 75 w 98"/>
                <a:gd name="T23" fmla="*/ 56 h 108"/>
                <a:gd name="T24" fmla="*/ 64 w 98"/>
                <a:gd name="T25" fmla="*/ 41 h 108"/>
                <a:gd name="T26" fmla="*/ 50 w 98"/>
                <a:gd name="T27" fmla="*/ 27 h 108"/>
                <a:gd name="T28" fmla="*/ 35 w 98"/>
                <a:gd name="T29" fmla="*/ 16 h 108"/>
                <a:gd name="T30" fmla="*/ 18 w 98"/>
                <a:gd name="T31" fmla="*/ 6 h 108"/>
                <a:gd name="T32" fmla="*/ 0 w 98"/>
                <a:gd name="T3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108">
                  <a:moveTo>
                    <a:pt x="0" y="0"/>
                  </a:moveTo>
                  <a:lnTo>
                    <a:pt x="5" y="19"/>
                  </a:lnTo>
                  <a:lnTo>
                    <a:pt x="12" y="38"/>
                  </a:lnTo>
                  <a:lnTo>
                    <a:pt x="23" y="53"/>
                  </a:lnTo>
                  <a:lnTo>
                    <a:pt x="36" y="65"/>
                  </a:lnTo>
                  <a:lnTo>
                    <a:pt x="51" y="78"/>
                  </a:lnTo>
                  <a:lnTo>
                    <a:pt x="66" y="88"/>
                  </a:lnTo>
                  <a:lnTo>
                    <a:pt x="82" y="99"/>
                  </a:lnTo>
                  <a:lnTo>
                    <a:pt x="98" y="108"/>
                  </a:lnTo>
                  <a:lnTo>
                    <a:pt x="92" y="89"/>
                  </a:lnTo>
                  <a:lnTo>
                    <a:pt x="86" y="72"/>
                  </a:lnTo>
                  <a:lnTo>
                    <a:pt x="75" y="56"/>
                  </a:lnTo>
                  <a:lnTo>
                    <a:pt x="64" y="41"/>
                  </a:lnTo>
                  <a:lnTo>
                    <a:pt x="50" y="27"/>
                  </a:lnTo>
                  <a:lnTo>
                    <a:pt x="35" y="16"/>
                  </a:lnTo>
                  <a:lnTo>
                    <a:pt x="18" y="6"/>
                  </a:lnTo>
                  <a:lnTo>
                    <a:pt x="0" y="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212"/>
            <p:cNvSpPr>
              <a:spLocks/>
            </p:cNvSpPr>
            <p:nvPr/>
          </p:nvSpPr>
          <p:spPr bwMode="auto">
            <a:xfrm>
              <a:off x="2690813" y="4602163"/>
              <a:ext cx="55562" cy="130175"/>
            </a:xfrm>
            <a:custGeom>
              <a:avLst/>
              <a:gdLst>
                <a:gd name="T0" fmla="*/ 0 w 70"/>
                <a:gd name="T1" fmla="*/ 102 h 165"/>
                <a:gd name="T2" fmla="*/ 1 w 70"/>
                <a:gd name="T3" fmla="*/ 118 h 165"/>
                <a:gd name="T4" fmla="*/ 3 w 70"/>
                <a:gd name="T5" fmla="*/ 135 h 165"/>
                <a:gd name="T6" fmla="*/ 8 w 70"/>
                <a:gd name="T7" fmla="*/ 150 h 165"/>
                <a:gd name="T8" fmla="*/ 17 w 70"/>
                <a:gd name="T9" fmla="*/ 165 h 165"/>
                <a:gd name="T10" fmla="*/ 35 w 70"/>
                <a:gd name="T11" fmla="*/ 150 h 165"/>
                <a:gd name="T12" fmla="*/ 47 w 70"/>
                <a:gd name="T13" fmla="*/ 132 h 165"/>
                <a:gd name="T14" fmla="*/ 54 w 70"/>
                <a:gd name="T15" fmla="*/ 112 h 165"/>
                <a:gd name="T16" fmla="*/ 57 w 70"/>
                <a:gd name="T17" fmla="*/ 89 h 165"/>
                <a:gd name="T18" fmla="*/ 60 w 70"/>
                <a:gd name="T19" fmla="*/ 67 h 165"/>
                <a:gd name="T20" fmla="*/ 61 w 70"/>
                <a:gd name="T21" fmla="*/ 44 h 165"/>
                <a:gd name="T22" fmla="*/ 64 w 70"/>
                <a:gd name="T23" fmla="*/ 21 h 165"/>
                <a:gd name="T24" fmla="*/ 70 w 70"/>
                <a:gd name="T25" fmla="*/ 0 h 165"/>
                <a:gd name="T26" fmla="*/ 55 w 70"/>
                <a:gd name="T27" fmla="*/ 8 h 165"/>
                <a:gd name="T28" fmla="*/ 42 w 70"/>
                <a:gd name="T29" fmla="*/ 18 h 165"/>
                <a:gd name="T30" fmla="*/ 31 w 70"/>
                <a:gd name="T31" fmla="*/ 29 h 165"/>
                <a:gd name="T32" fmla="*/ 21 w 70"/>
                <a:gd name="T33" fmla="*/ 41 h 165"/>
                <a:gd name="T34" fmla="*/ 12 w 70"/>
                <a:gd name="T35" fmla="*/ 54 h 165"/>
                <a:gd name="T36" fmla="*/ 7 w 70"/>
                <a:gd name="T37" fmla="*/ 68 h 165"/>
                <a:gd name="T38" fmla="*/ 2 w 70"/>
                <a:gd name="T39" fmla="*/ 84 h 165"/>
                <a:gd name="T40" fmla="*/ 0 w 70"/>
                <a:gd name="T41" fmla="*/ 10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65">
                  <a:moveTo>
                    <a:pt x="0" y="102"/>
                  </a:moveTo>
                  <a:lnTo>
                    <a:pt x="1" y="118"/>
                  </a:lnTo>
                  <a:lnTo>
                    <a:pt x="3" y="135"/>
                  </a:lnTo>
                  <a:lnTo>
                    <a:pt x="8" y="150"/>
                  </a:lnTo>
                  <a:lnTo>
                    <a:pt x="17" y="165"/>
                  </a:lnTo>
                  <a:lnTo>
                    <a:pt x="35" y="150"/>
                  </a:lnTo>
                  <a:lnTo>
                    <a:pt x="47" y="132"/>
                  </a:lnTo>
                  <a:lnTo>
                    <a:pt x="54" y="112"/>
                  </a:lnTo>
                  <a:lnTo>
                    <a:pt x="57" y="89"/>
                  </a:lnTo>
                  <a:lnTo>
                    <a:pt x="60" y="67"/>
                  </a:lnTo>
                  <a:lnTo>
                    <a:pt x="61" y="44"/>
                  </a:lnTo>
                  <a:lnTo>
                    <a:pt x="64" y="21"/>
                  </a:lnTo>
                  <a:lnTo>
                    <a:pt x="70" y="0"/>
                  </a:lnTo>
                  <a:lnTo>
                    <a:pt x="55" y="8"/>
                  </a:lnTo>
                  <a:lnTo>
                    <a:pt x="42" y="18"/>
                  </a:lnTo>
                  <a:lnTo>
                    <a:pt x="31" y="29"/>
                  </a:lnTo>
                  <a:lnTo>
                    <a:pt x="21" y="41"/>
                  </a:lnTo>
                  <a:lnTo>
                    <a:pt x="12" y="54"/>
                  </a:lnTo>
                  <a:lnTo>
                    <a:pt x="7" y="68"/>
                  </a:lnTo>
                  <a:lnTo>
                    <a:pt x="2" y="84"/>
                  </a:lnTo>
                  <a:lnTo>
                    <a:pt x="0" y="102"/>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213"/>
            <p:cNvSpPr>
              <a:spLocks/>
            </p:cNvSpPr>
            <p:nvPr/>
          </p:nvSpPr>
          <p:spPr bwMode="auto">
            <a:xfrm>
              <a:off x="2549525" y="4559300"/>
              <a:ext cx="76200" cy="84138"/>
            </a:xfrm>
            <a:custGeom>
              <a:avLst/>
              <a:gdLst>
                <a:gd name="T0" fmla="*/ 0 w 97"/>
                <a:gd name="T1" fmla="*/ 0 h 107"/>
                <a:gd name="T2" fmla="*/ 13 w 97"/>
                <a:gd name="T3" fmla="*/ 15 h 107"/>
                <a:gd name="T4" fmla="*/ 22 w 97"/>
                <a:gd name="T5" fmla="*/ 31 h 107"/>
                <a:gd name="T6" fmla="*/ 30 w 97"/>
                <a:gd name="T7" fmla="*/ 49 h 107"/>
                <a:gd name="T8" fmla="*/ 39 w 97"/>
                <a:gd name="T9" fmla="*/ 65 h 107"/>
                <a:gd name="T10" fmla="*/ 49 w 97"/>
                <a:gd name="T11" fmla="*/ 81 h 107"/>
                <a:gd name="T12" fmla="*/ 61 w 97"/>
                <a:gd name="T13" fmla="*/ 93 h 107"/>
                <a:gd name="T14" fmla="*/ 76 w 97"/>
                <a:gd name="T15" fmla="*/ 103 h 107"/>
                <a:gd name="T16" fmla="*/ 97 w 97"/>
                <a:gd name="T17" fmla="*/ 107 h 107"/>
                <a:gd name="T18" fmla="*/ 97 w 97"/>
                <a:gd name="T19" fmla="*/ 96 h 107"/>
                <a:gd name="T20" fmla="*/ 96 w 97"/>
                <a:gd name="T21" fmla="*/ 84 h 107"/>
                <a:gd name="T22" fmla="*/ 94 w 97"/>
                <a:gd name="T23" fmla="*/ 73 h 107"/>
                <a:gd name="T24" fmla="*/ 89 w 97"/>
                <a:gd name="T25" fmla="*/ 61 h 107"/>
                <a:gd name="T26" fmla="*/ 82 w 97"/>
                <a:gd name="T27" fmla="*/ 51 h 107"/>
                <a:gd name="T28" fmla="*/ 75 w 97"/>
                <a:gd name="T29" fmla="*/ 42 h 107"/>
                <a:gd name="T30" fmla="*/ 67 w 97"/>
                <a:gd name="T31" fmla="*/ 34 h 107"/>
                <a:gd name="T32" fmla="*/ 57 w 97"/>
                <a:gd name="T33" fmla="*/ 27 h 107"/>
                <a:gd name="T34" fmla="*/ 50 w 97"/>
                <a:gd name="T35" fmla="*/ 23 h 107"/>
                <a:gd name="T36" fmla="*/ 43 w 97"/>
                <a:gd name="T37" fmla="*/ 20 h 107"/>
                <a:gd name="T38" fmla="*/ 36 w 97"/>
                <a:gd name="T39" fmla="*/ 16 h 107"/>
                <a:gd name="T40" fmla="*/ 30 w 97"/>
                <a:gd name="T41" fmla="*/ 12 h 107"/>
                <a:gd name="T42" fmla="*/ 23 w 97"/>
                <a:gd name="T43" fmla="*/ 8 h 107"/>
                <a:gd name="T44" fmla="*/ 16 w 97"/>
                <a:gd name="T45" fmla="*/ 5 h 107"/>
                <a:gd name="T46" fmla="*/ 8 w 97"/>
                <a:gd name="T47" fmla="*/ 1 h 107"/>
                <a:gd name="T48" fmla="*/ 0 w 97"/>
                <a:gd name="T4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107">
                  <a:moveTo>
                    <a:pt x="0" y="0"/>
                  </a:moveTo>
                  <a:lnTo>
                    <a:pt x="13" y="15"/>
                  </a:lnTo>
                  <a:lnTo>
                    <a:pt x="22" y="31"/>
                  </a:lnTo>
                  <a:lnTo>
                    <a:pt x="30" y="49"/>
                  </a:lnTo>
                  <a:lnTo>
                    <a:pt x="39" y="65"/>
                  </a:lnTo>
                  <a:lnTo>
                    <a:pt x="49" y="81"/>
                  </a:lnTo>
                  <a:lnTo>
                    <a:pt x="61" y="93"/>
                  </a:lnTo>
                  <a:lnTo>
                    <a:pt x="76" y="103"/>
                  </a:lnTo>
                  <a:lnTo>
                    <a:pt x="97" y="107"/>
                  </a:lnTo>
                  <a:lnTo>
                    <a:pt x="97" y="96"/>
                  </a:lnTo>
                  <a:lnTo>
                    <a:pt x="96" y="84"/>
                  </a:lnTo>
                  <a:lnTo>
                    <a:pt x="94" y="73"/>
                  </a:lnTo>
                  <a:lnTo>
                    <a:pt x="89" y="61"/>
                  </a:lnTo>
                  <a:lnTo>
                    <a:pt x="82" y="51"/>
                  </a:lnTo>
                  <a:lnTo>
                    <a:pt x="75" y="42"/>
                  </a:lnTo>
                  <a:lnTo>
                    <a:pt x="67" y="34"/>
                  </a:lnTo>
                  <a:lnTo>
                    <a:pt x="57" y="27"/>
                  </a:lnTo>
                  <a:lnTo>
                    <a:pt x="50" y="23"/>
                  </a:lnTo>
                  <a:lnTo>
                    <a:pt x="43" y="20"/>
                  </a:lnTo>
                  <a:lnTo>
                    <a:pt x="36" y="16"/>
                  </a:lnTo>
                  <a:lnTo>
                    <a:pt x="30" y="12"/>
                  </a:lnTo>
                  <a:lnTo>
                    <a:pt x="23" y="8"/>
                  </a:lnTo>
                  <a:lnTo>
                    <a:pt x="16" y="5"/>
                  </a:lnTo>
                  <a:lnTo>
                    <a:pt x="8" y="1"/>
                  </a:lnTo>
                  <a:lnTo>
                    <a:pt x="0" y="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214"/>
            <p:cNvSpPr>
              <a:spLocks/>
            </p:cNvSpPr>
            <p:nvPr/>
          </p:nvSpPr>
          <p:spPr bwMode="auto">
            <a:xfrm>
              <a:off x="2719388" y="4667250"/>
              <a:ext cx="74612" cy="144463"/>
            </a:xfrm>
            <a:custGeom>
              <a:avLst/>
              <a:gdLst>
                <a:gd name="T0" fmla="*/ 2 w 95"/>
                <a:gd name="T1" fmla="*/ 172 h 182"/>
                <a:gd name="T2" fmla="*/ 5 w 95"/>
                <a:gd name="T3" fmla="*/ 178 h 182"/>
                <a:gd name="T4" fmla="*/ 11 w 95"/>
                <a:gd name="T5" fmla="*/ 181 h 182"/>
                <a:gd name="T6" fmla="*/ 17 w 95"/>
                <a:gd name="T7" fmla="*/ 182 h 182"/>
                <a:gd name="T8" fmla="*/ 24 w 95"/>
                <a:gd name="T9" fmla="*/ 180 h 182"/>
                <a:gd name="T10" fmla="*/ 42 w 95"/>
                <a:gd name="T11" fmla="*/ 164 h 182"/>
                <a:gd name="T12" fmla="*/ 56 w 95"/>
                <a:gd name="T13" fmla="*/ 144 h 182"/>
                <a:gd name="T14" fmla="*/ 66 w 95"/>
                <a:gd name="T15" fmla="*/ 122 h 182"/>
                <a:gd name="T16" fmla="*/ 73 w 95"/>
                <a:gd name="T17" fmla="*/ 98 h 182"/>
                <a:gd name="T18" fmla="*/ 79 w 95"/>
                <a:gd name="T19" fmla="*/ 74 h 182"/>
                <a:gd name="T20" fmla="*/ 83 w 95"/>
                <a:gd name="T21" fmla="*/ 49 h 182"/>
                <a:gd name="T22" fmla="*/ 88 w 95"/>
                <a:gd name="T23" fmla="*/ 23 h 182"/>
                <a:gd name="T24" fmla="*/ 95 w 95"/>
                <a:gd name="T25" fmla="*/ 0 h 182"/>
                <a:gd name="T26" fmla="*/ 80 w 95"/>
                <a:gd name="T27" fmla="*/ 20 h 182"/>
                <a:gd name="T28" fmla="*/ 63 w 95"/>
                <a:gd name="T29" fmla="*/ 39 h 182"/>
                <a:gd name="T30" fmla="*/ 45 w 95"/>
                <a:gd name="T31" fmla="*/ 58 h 182"/>
                <a:gd name="T32" fmla="*/ 29 w 95"/>
                <a:gd name="T33" fmla="*/ 79 h 182"/>
                <a:gd name="T34" fmla="*/ 15 w 95"/>
                <a:gd name="T35" fmla="*/ 99 h 182"/>
                <a:gd name="T36" fmla="*/ 5 w 95"/>
                <a:gd name="T37" fmla="*/ 121 h 182"/>
                <a:gd name="T38" fmla="*/ 0 w 95"/>
                <a:gd name="T39" fmla="*/ 145 h 182"/>
                <a:gd name="T40" fmla="*/ 2 w 95"/>
                <a:gd name="T41" fmla="*/ 17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82">
                  <a:moveTo>
                    <a:pt x="2" y="172"/>
                  </a:moveTo>
                  <a:lnTo>
                    <a:pt x="5" y="178"/>
                  </a:lnTo>
                  <a:lnTo>
                    <a:pt x="11" y="181"/>
                  </a:lnTo>
                  <a:lnTo>
                    <a:pt x="17" y="182"/>
                  </a:lnTo>
                  <a:lnTo>
                    <a:pt x="24" y="180"/>
                  </a:lnTo>
                  <a:lnTo>
                    <a:pt x="42" y="164"/>
                  </a:lnTo>
                  <a:lnTo>
                    <a:pt x="56" y="144"/>
                  </a:lnTo>
                  <a:lnTo>
                    <a:pt x="66" y="122"/>
                  </a:lnTo>
                  <a:lnTo>
                    <a:pt x="73" y="98"/>
                  </a:lnTo>
                  <a:lnTo>
                    <a:pt x="79" y="74"/>
                  </a:lnTo>
                  <a:lnTo>
                    <a:pt x="83" y="49"/>
                  </a:lnTo>
                  <a:lnTo>
                    <a:pt x="88" y="23"/>
                  </a:lnTo>
                  <a:lnTo>
                    <a:pt x="95" y="0"/>
                  </a:lnTo>
                  <a:lnTo>
                    <a:pt x="80" y="20"/>
                  </a:lnTo>
                  <a:lnTo>
                    <a:pt x="63" y="39"/>
                  </a:lnTo>
                  <a:lnTo>
                    <a:pt x="45" y="58"/>
                  </a:lnTo>
                  <a:lnTo>
                    <a:pt x="29" y="79"/>
                  </a:lnTo>
                  <a:lnTo>
                    <a:pt x="15" y="99"/>
                  </a:lnTo>
                  <a:lnTo>
                    <a:pt x="5" y="121"/>
                  </a:lnTo>
                  <a:lnTo>
                    <a:pt x="0" y="145"/>
                  </a:lnTo>
                  <a:lnTo>
                    <a:pt x="2" y="172"/>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215"/>
            <p:cNvSpPr>
              <a:spLocks/>
            </p:cNvSpPr>
            <p:nvPr/>
          </p:nvSpPr>
          <p:spPr bwMode="auto">
            <a:xfrm>
              <a:off x="2538413" y="4643438"/>
              <a:ext cx="117475" cy="92075"/>
            </a:xfrm>
            <a:custGeom>
              <a:avLst/>
              <a:gdLst>
                <a:gd name="T0" fmla="*/ 0 w 149"/>
                <a:gd name="T1" fmla="*/ 0 h 117"/>
                <a:gd name="T2" fmla="*/ 14 w 149"/>
                <a:gd name="T3" fmla="*/ 21 h 117"/>
                <a:gd name="T4" fmla="*/ 29 w 149"/>
                <a:gd name="T5" fmla="*/ 42 h 117"/>
                <a:gd name="T6" fmla="*/ 44 w 149"/>
                <a:gd name="T7" fmla="*/ 61 h 117"/>
                <a:gd name="T8" fmla="*/ 60 w 149"/>
                <a:gd name="T9" fmla="*/ 80 h 117"/>
                <a:gd name="T10" fmla="*/ 78 w 149"/>
                <a:gd name="T11" fmla="*/ 95 h 117"/>
                <a:gd name="T12" fmla="*/ 98 w 149"/>
                <a:gd name="T13" fmla="*/ 107 h 117"/>
                <a:gd name="T14" fmla="*/ 122 w 149"/>
                <a:gd name="T15" fmla="*/ 114 h 117"/>
                <a:gd name="T16" fmla="*/ 149 w 149"/>
                <a:gd name="T17" fmla="*/ 117 h 117"/>
                <a:gd name="T18" fmla="*/ 137 w 149"/>
                <a:gd name="T19" fmla="*/ 95 h 117"/>
                <a:gd name="T20" fmla="*/ 124 w 149"/>
                <a:gd name="T21" fmla="*/ 75 h 117"/>
                <a:gd name="T22" fmla="*/ 108 w 149"/>
                <a:gd name="T23" fmla="*/ 57 h 117"/>
                <a:gd name="T24" fmla="*/ 89 w 149"/>
                <a:gd name="T25" fmla="*/ 40 h 117"/>
                <a:gd name="T26" fmla="*/ 70 w 149"/>
                <a:gd name="T27" fmla="*/ 27 h 117"/>
                <a:gd name="T28" fmla="*/ 48 w 149"/>
                <a:gd name="T29" fmla="*/ 15 h 117"/>
                <a:gd name="T30" fmla="*/ 25 w 149"/>
                <a:gd name="T31" fmla="*/ 7 h 117"/>
                <a:gd name="T32" fmla="*/ 0 w 149"/>
                <a:gd name="T3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117">
                  <a:moveTo>
                    <a:pt x="0" y="0"/>
                  </a:moveTo>
                  <a:lnTo>
                    <a:pt x="14" y="21"/>
                  </a:lnTo>
                  <a:lnTo>
                    <a:pt x="29" y="42"/>
                  </a:lnTo>
                  <a:lnTo>
                    <a:pt x="44" y="61"/>
                  </a:lnTo>
                  <a:lnTo>
                    <a:pt x="60" y="80"/>
                  </a:lnTo>
                  <a:lnTo>
                    <a:pt x="78" y="95"/>
                  </a:lnTo>
                  <a:lnTo>
                    <a:pt x="98" y="107"/>
                  </a:lnTo>
                  <a:lnTo>
                    <a:pt x="122" y="114"/>
                  </a:lnTo>
                  <a:lnTo>
                    <a:pt x="149" y="117"/>
                  </a:lnTo>
                  <a:lnTo>
                    <a:pt x="137" y="95"/>
                  </a:lnTo>
                  <a:lnTo>
                    <a:pt x="124" y="75"/>
                  </a:lnTo>
                  <a:lnTo>
                    <a:pt x="108" y="57"/>
                  </a:lnTo>
                  <a:lnTo>
                    <a:pt x="89" y="40"/>
                  </a:lnTo>
                  <a:lnTo>
                    <a:pt x="70" y="27"/>
                  </a:lnTo>
                  <a:lnTo>
                    <a:pt x="48" y="15"/>
                  </a:lnTo>
                  <a:lnTo>
                    <a:pt x="25" y="7"/>
                  </a:lnTo>
                  <a:lnTo>
                    <a:pt x="0" y="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216"/>
            <p:cNvSpPr>
              <a:spLocks/>
            </p:cNvSpPr>
            <p:nvPr/>
          </p:nvSpPr>
          <p:spPr bwMode="auto">
            <a:xfrm>
              <a:off x="2732088" y="4784725"/>
              <a:ext cx="79375" cy="149225"/>
            </a:xfrm>
            <a:custGeom>
              <a:avLst/>
              <a:gdLst>
                <a:gd name="T0" fmla="*/ 0 w 102"/>
                <a:gd name="T1" fmla="*/ 172 h 189"/>
                <a:gd name="T2" fmla="*/ 6 w 102"/>
                <a:gd name="T3" fmla="*/ 178 h 189"/>
                <a:gd name="T4" fmla="*/ 12 w 102"/>
                <a:gd name="T5" fmla="*/ 184 h 189"/>
                <a:gd name="T6" fmla="*/ 19 w 102"/>
                <a:gd name="T7" fmla="*/ 189 h 189"/>
                <a:gd name="T8" fmla="*/ 27 w 102"/>
                <a:gd name="T9" fmla="*/ 188 h 189"/>
                <a:gd name="T10" fmla="*/ 38 w 102"/>
                <a:gd name="T11" fmla="*/ 177 h 189"/>
                <a:gd name="T12" fmla="*/ 49 w 102"/>
                <a:gd name="T13" fmla="*/ 167 h 189"/>
                <a:gd name="T14" fmla="*/ 59 w 102"/>
                <a:gd name="T15" fmla="*/ 154 h 189"/>
                <a:gd name="T16" fmla="*/ 67 w 102"/>
                <a:gd name="T17" fmla="*/ 140 h 189"/>
                <a:gd name="T18" fmla="*/ 73 w 102"/>
                <a:gd name="T19" fmla="*/ 125 h 189"/>
                <a:gd name="T20" fmla="*/ 79 w 102"/>
                <a:gd name="T21" fmla="*/ 110 h 189"/>
                <a:gd name="T22" fmla="*/ 82 w 102"/>
                <a:gd name="T23" fmla="*/ 95 h 189"/>
                <a:gd name="T24" fmla="*/ 83 w 102"/>
                <a:gd name="T25" fmla="*/ 79 h 189"/>
                <a:gd name="T26" fmla="*/ 89 w 102"/>
                <a:gd name="T27" fmla="*/ 63 h 189"/>
                <a:gd name="T28" fmla="*/ 94 w 102"/>
                <a:gd name="T29" fmla="*/ 46 h 189"/>
                <a:gd name="T30" fmla="*/ 96 w 102"/>
                <a:gd name="T31" fmla="*/ 27 h 189"/>
                <a:gd name="T32" fmla="*/ 100 w 102"/>
                <a:gd name="T33" fmla="*/ 9 h 189"/>
                <a:gd name="T34" fmla="*/ 102 w 102"/>
                <a:gd name="T35" fmla="*/ 0 h 189"/>
                <a:gd name="T36" fmla="*/ 85 w 102"/>
                <a:gd name="T37" fmla="*/ 17 h 189"/>
                <a:gd name="T38" fmla="*/ 68 w 102"/>
                <a:gd name="T39" fmla="*/ 36 h 189"/>
                <a:gd name="T40" fmla="*/ 53 w 102"/>
                <a:gd name="T41" fmla="*/ 55 h 189"/>
                <a:gd name="T42" fmla="*/ 41 w 102"/>
                <a:gd name="T43" fmla="*/ 77 h 189"/>
                <a:gd name="T44" fmla="*/ 28 w 102"/>
                <a:gd name="T45" fmla="*/ 99 h 189"/>
                <a:gd name="T46" fmla="*/ 18 w 102"/>
                <a:gd name="T47" fmla="*/ 122 h 189"/>
                <a:gd name="T48" fmla="*/ 9 w 102"/>
                <a:gd name="T49" fmla="*/ 146 h 189"/>
                <a:gd name="T50" fmla="*/ 0 w 102"/>
                <a:gd name="T51" fmla="*/ 17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89">
                  <a:moveTo>
                    <a:pt x="0" y="172"/>
                  </a:moveTo>
                  <a:lnTo>
                    <a:pt x="6" y="178"/>
                  </a:lnTo>
                  <a:lnTo>
                    <a:pt x="12" y="184"/>
                  </a:lnTo>
                  <a:lnTo>
                    <a:pt x="19" y="189"/>
                  </a:lnTo>
                  <a:lnTo>
                    <a:pt x="27" y="188"/>
                  </a:lnTo>
                  <a:lnTo>
                    <a:pt x="38" y="177"/>
                  </a:lnTo>
                  <a:lnTo>
                    <a:pt x="49" y="167"/>
                  </a:lnTo>
                  <a:lnTo>
                    <a:pt x="59" y="154"/>
                  </a:lnTo>
                  <a:lnTo>
                    <a:pt x="67" y="140"/>
                  </a:lnTo>
                  <a:lnTo>
                    <a:pt x="73" y="125"/>
                  </a:lnTo>
                  <a:lnTo>
                    <a:pt x="79" y="110"/>
                  </a:lnTo>
                  <a:lnTo>
                    <a:pt x="82" y="95"/>
                  </a:lnTo>
                  <a:lnTo>
                    <a:pt x="83" y="79"/>
                  </a:lnTo>
                  <a:lnTo>
                    <a:pt x="89" y="63"/>
                  </a:lnTo>
                  <a:lnTo>
                    <a:pt x="94" y="46"/>
                  </a:lnTo>
                  <a:lnTo>
                    <a:pt x="96" y="27"/>
                  </a:lnTo>
                  <a:lnTo>
                    <a:pt x="100" y="9"/>
                  </a:lnTo>
                  <a:lnTo>
                    <a:pt x="102" y="0"/>
                  </a:lnTo>
                  <a:lnTo>
                    <a:pt x="85" y="17"/>
                  </a:lnTo>
                  <a:lnTo>
                    <a:pt x="68" y="36"/>
                  </a:lnTo>
                  <a:lnTo>
                    <a:pt x="53" y="55"/>
                  </a:lnTo>
                  <a:lnTo>
                    <a:pt x="41" y="77"/>
                  </a:lnTo>
                  <a:lnTo>
                    <a:pt x="28" y="99"/>
                  </a:lnTo>
                  <a:lnTo>
                    <a:pt x="18" y="122"/>
                  </a:lnTo>
                  <a:lnTo>
                    <a:pt x="9" y="146"/>
                  </a:lnTo>
                  <a:lnTo>
                    <a:pt x="0" y="172"/>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217"/>
            <p:cNvSpPr>
              <a:spLocks/>
            </p:cNvSpPr>
            <p:nvPr/>
          </p:nvSpPr>
          <p:spPr bwMode="auto">
            <a:xfrm>
              <a:off x="2570163" y="4751388"/>
              <a:ext cx="106362" cy="80963"/>
            </a:xfrm>
            <a:custGeom>
              <a:avLst/>
              <a:gdLst>
                <a:gd name="T0" fmla="*/ 0 w 132"/>
                <a:gd name="T1" fmla="*/ 0 h 103"/>
                <a:gd name="T2" fmla="*/ 10 w 132"/>
                <a:gd name="T3" fmla="*/ 18 h 103"/>
                <a:gd name="T4" fmla="*/ 22 w 132"/>
                <a:gd name="T5" fmla="*/ 34 h 103"/>
                <a:gd name="T6" fmla="*/ 33 w 132"/>
                <a:gd name="T7" fmla="*/ 50 h 103"/>
                <a:gd name="T8" fmla="*/ 47 w 132"/>
                <a:gd name="T9" fmla="*/ 65 h 103"/>
                <a:gd name="T10" fmla="*/ 62 w 132"/>
                <a:gd name="T11" fmla="*/ 79 h 103"/>
                <a:gd name="T12" fmla="*/ 79 w 132"/>
                <a:gd name="T13" fmla="*/ 89 h 103"/>
                <a:gd name="T14" fmla="*/ 98 w 132"/>
                <a:gd name="T15" fmla="*/ 97 h 103"/>
                <a:gd name="T16" fmla="*/ 120 w 132"/>
                <a:gd name="T17" fmla="*/ 103 h 103"/>
                <a:gd name="T18" fmla="*/ 124 w 132"/>
                <a:gd name="T19" fmla="*/ 102 h 103"/>
                <a:gd name="T20" fmla="*/ 129 w 132"/>
                <a:gd name="T21" fmla="*/ 101 h 103"/>
                <a:gd name="T22" fmla="*/ 132 w 132"/>
                <a:gd name="T23" fmla="*/ 98 h 103"/>
                <a:gd name="T24" fmla="*/ 131 w 132"/>
                <a:gd name="T25" fmla="*/ 94 h 103"/>
                <a:gd name="T26" fmla="*/ 123 w 132"/>
                <a:gd name="T27" fmla="*/ 73 h 103"/>
                <a:gd name="T28" fmla="*/ 113 w 132"/>
                <a:gd name="T29" fmla="*/ 53 h 103"/>
                <a:gd name="T30" fmla="*/ 99 w 132"/>
                <a:gd name="T31" fmla="*/ 37 h 103"/>
                <a:gd name="T32" fmla="*/ 83 w 132"/>
                <a:gd name="T33" fmla="*/ 23 h 103"/>
                <a:gd name="T34" fmla="*/ 64 w 132"/>
                <a:gd name="T35" fmla="*/ 13 h 103"/>
                <a:gd name="T36" fmla="*/ 43 w 132"/>
                <a:gd name="T37" fmla="*/ 5 h 103"/>
                <a:gd name="T38" fmla="*/ 23 w 132"/>
                <a:gd name="T39" fmla="*/ 1 h 103"/>
                <a:gd name="T40" fmla="*/ 0 w 132"/>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 h="103">
                  <a:moveTo>
                    <a:pt x="0" y="0"/>
                  </a:moveTo>
                  <a:lnTo>
                    <a:pt x="10" y="18"/>
                  </a:lnTo>
                  <a:lnTo>
                    <a:pt x="22" y="34"/>
                  </a:lnTo>
                  <a:lnTo>
                    <a:pt x="33" y="50"/>
                  </a:lnTo>
                  <a:lnTo>
                    <a:pt x="47" y="65"/>
                  </a:lnTo>
                  <a:lnTo>
                    <a:pt x="62" y="79"/>
                  </a:lnTo>
                  <a:lnTo>
                    <a:pt x="79" y="89"/>
                  </a:lnTo>
                  <a:lnTo>
                    <a:pt x="98" y="97"/>
                  </a:lnTo>
                  <a:lnTo>
                    <a:pt x="120" y="103"/>
                  </a:lnTo>
                  <a:lnTo>
                    <a:pt x="124" y="102"/>
                  </a:lnTo>
                  <a:lnTo>
                    <a:pt x="129" y="101"/>
                  </a:lnTo>
                  <a:lnTo>
                    <a:pt x="132" y="98"/>
                  </a:lnTo>
                  <a:lnTo>
                    <a:pt x="131" y="94"/>
                  </a:lnTo>
                  <a:lnTo>
                    <a:pt x="123" y="73"/>
                  </a:lnTo>
                  <a:lnTo>
                    <a:pt x="113" y="53"/>
                  </a:lnTo>
                  <a:lnTo>
                    <a:pt x="99" y="37"/>
                  </a:lnTo>
                  <a:lnTo>
                    <a:pt x="83" y="23"/>
                  </a:lnTo>
                  <a:lnTo>
                    <a:pt x="64" y="13"/>
                  </a:lnTo>
                  <a:lnTo>
                    <a:pt x="43" y="5"/>
                  </a:lnTo>
                  <a:lnTo>
                    <a:pt x="23" y="1"/>
                  </a:lnTo>
                  <a:lnTo>
                    <a:pt x="0" y="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218"/>
            <p:cNvSpPr>
              <a:spLocks/>
            </p:cNvSpPr>
            <p:nvPr/>
          </p:nvSpPr>
          <p:spPr bwMode="auto">
            <a:xfrm>
              <a:off x="2565400" y="4829175"/>
              <a:ext cx="125412" cy="104775"/>
            </a:xfrm>
            <a:custGeom>
              <a:avLst/>
              <a:gdLst>
                <a:gd name="T0" fmla="*/ 0 w 158"/>
                <a:gd name="T1" fmla="*/ 0 h 133"/>
                <a:gd name="T2" fmla="*/ 13 w 158"/>
                <a:gd name="T3" fmla="*/ 19 h 133"/>
                <a:gd name="T4" fmla="*/ 23 w 158"/>
                <a:gd name="T5" fmla="*/ 41 h 133"/>
                <a:gd name="T6" fmla="*/ 32 w 158"/>
                <a:gd name="T7" fmla="*/ 64 h 133"/>
                <a:gd name="T8" fmla="*/ 43 w 158"/>
                <a:gd name="T9" fmla="*/ 87 h 133"/>
                <a:gd name="T10" fmla="*/ 55 w 158"/>
                <a:gd name="T11" fmla="*/ 106 h 133"/>
                <a:gd name="T12" fmla="*/ 70 w 158"/>
                <a:gd name="T13" fmla="*/ 122 h 133"/>
                <a:gd name="T14" fmla="*/ 91 w 158"/>
                <a:gd name="T15" fmla="*/ 132 h 133"/>
                <a:gd name="T16" fmla="*/ 117 w 158"/>
                <a:gd name="T17" fmla="*/ 133 h 133"/>
                <a:gd name="T18" fmla="*/ 123 w 158"/>
                <a:gd name="T19" fmla="*/ 131 h 133"/>
                <a:gd name="T20" fmla="*/ 129 w 158"/>
                <a:gd name="T21" fmla="*/ 129 h 133"/>
                <a:gd name="T22" fmla="*/ 135 w 158"/>
                <a:gd name="T23" fmla="*/ 126 h 133"/>
                <a:gd name="T24" fmla="*/ 140 w 158"/>
                <a:gd name="T25" fmla="*/ 124 h 133"/>
                <a:gd name="T26" fmla="*/ 146 w 158"/>
                <a:gd name="T27" fmla="*/ 120 h 133"/>
                <a:gd name="T28" fmla="*/ 151 w 158"/>
                <a:gd name="T29" fmla="*/ 117 h 133"/>
                <a:gd name="T30" fmla="*/ 154 w 158"/>
                <a:gd name="T31" fmla="*/ 112 h 133"/>
                <a:gd name="T32" fmla="*/ 157 w 158"/>
                <a:gd name="T33" fmla="*/ 106 h 133"/>
                <a:gd name="T34" fmla="*/ 158 w 158"/>
                <a:gd name="T35" fmla="*/ 99 h 133"/>
                <a:gd name="T36" fmla="*/ 157 w 158"/>
                <a:gd name="T37" fmla="*/ 92 h 133"/>
                <a:gd name="T38" fmla="*/ 153 w 158"/>
                <a:gd name="T39" fmla="*/ 86 h 133"/>
                <a:gd name="T40" fmla="*/ 150 w 158"/>
                <a:gd name="T41" fmla="*/ 80 h 133"/>
                <a:gd name="T42" fmla="*/ 139 w 158"/>
                <a:gd name="T43" fmla="*/ 73 h 133"/>
                <a:gd name="T44" fmla="*/ 129 w 158"/>
                <a:gd name="T45" fmla="*/ 65 h 133"/>
                <a:gd name="T46" fmla="*/ 119 w 158"/>
                <a:gd name="T47" fmla="*/ 58 h 133"/>
                <a:gd name="T48" fmla="*/ 108 w 158"/>
                <a:gd name="T49" fmla="*/ 51 h 133"/>
                <a:gd name="T50" fmla="*/ 98 w 158"/>
                <a:gd name="T51" fmla="*/ 44 h 133"/>
                <a:gd name="T52" fmla="*/ 89 w 158"/>
                <a:gd name="T53" fmla="*/ 37 h 133"/>
                <a:gd name="T54" fmla="*/ 78 w 158"/>
                <a:gd name="T55" fmla="*/ 30 h 133"/>
                <a:gd name="T56" fmla="*/ 69 w 158"/>
                <a:gd name="T57" fmla="*/ 23 h 133"/>
                <a:gd name="T58" fmla="*/ 61 w 158"/>
                <a:gd name="T59" fmla="*/ 20 h 133"/>
                <a:gd name="T60" fmla="*/ 53 w 158"/>
                <a:gd name="T61" fmla="*/ 15 h 133"/>
                <a:gd name="T62" fmla="*/ 44 w 158"/>
                <a:gd name="T63" fmla="*/ 12 h 133"/>
                <a:gd name="T64" fmla="*/ 36 w 158"/>
                <a:gd name="T65" fmla="*/ 8 h 133"/>
                <a:gd name="T66" fmla="*/ 26 w 158"/>
                <a:gd name="T67" fmla="*/ 6 h 133"/>
                <a:gd name="T68" fmla="*/ 18 w 158"/>
                <a:gd name="T69" fmla="*/ 4 h 133"/>
                <a:gd name="T70" fmla="*/ 9 w 158"/>
                <a:gd name="T71" fmla="*/ 1 h 133"/>
                <a:gd name="T72" fmla="*/ 0 w 158"/>
                <a:gd name="T7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8" h="133">
                  <a:moveTo>
                    <a:pt x="0" y="0"/>
                  </a:moveTo>
                  <a:lnTo>
                    <a:pt x="13" y="19"/>
                  </a:lnTo>
                  <a:lnTo>
                    <a:pt x="23" y="41"/>
                  </a:lnTo>
                  <a:lnTo>
                    <a:pt x="32" y="64"/>
                  </a:lnTo>
                  <a:lnTo>
                    <a:pt x="43" y="87"/>
                  </a:lnTo>
                  <a:lnTo>
                    <a:pt x="55" y="106"/>
                  </a:lnTo>
                  <a:lnTo>
                    <a:pt x="70" y="122"/>
                  </a:lnTo>
                  <a:lnTo>
                    <a:pt x="91" y="132"/>
                  </a:lnTo>
                  <a:lnTo>
                    <a:pt x="117" y="133"/>
                  </a:lnTo>
                  <a:lnTo>
                    <a:pt x="123" y="131"/>
                  </a:lnTo>
                  <a:lnTo>
                    <a:pt x="129" y="129"/>
                  </a:lnTo>
                  <a:lnTo>
                    <a:pt x="135" y="126"/>
                  </a:lnTo>
                  <a:lnTo>
                    <a:pt x="140" y="124"/>
                  </a:lnTo>
                  <a:lnTo>
                    <a:pt x="146" y="120"/>
                  </a:lnTo>
                  <a:lnTo>
                    <a:pt x="151" y="117"/>
                  </a:lnTo>
                  <a:lnTo>
                    <a:pt x="154" y="112"/>
                  </a:lnTo>
                  <a:lnTo>
                    <a:pt x="157" y="106"/>
                  </a:lnTo>
                  <a:lnTo>
                    <a:pt x="158" y="99"/>
                  </a:lnTo>
                  <a:lnTo>
                    <a:pt x="157" y="92"/>
                  </a:lnTo>
                  <a:lnTo>
                    <a:pt x="153" y="86"/>
                  </a:lnTo>
                  <a:lnTo>
                    <a:pt x="150" y="80"/>
                  </a:lnTo>
                  <a:lnTo>
                    <a:pt x="139" y="73"/>
                  </a:lnTo>
                  <a:lnTo>
                    <a:pt x="129" y="65"/>
                  </a:lnTo>
                  <a:lnTo>
                    <a:pt x="119" y="58"/>
                  </a:lnTo>
                  <a:lnTo>
                    <a:pt x="108" y="51"/>
                  </a:lnTo>
                  <a:lnTo>
                    <a:pt x="98" y="44"/>
                  </a:lnTo>
                  <a:lnTo>
                    <a:pt x="89" y="37"/>
                  </a:lnTo>
                  <a:lnTo>
                    <a:pt x="78" y="30"/>
                  </a:lnTo>
                  <a:lnTo>
                    <a:pt x="69" y="23"/>
                  </a:lnTo>
                  <a:lnTo>
                    <a:pt x="61" y="20"/>
                  </a:lnTo>
                  <a:lnTo>
                    <a:pt x="53" y="15"/>
                  </a:lnTo>
                  <a:lnTo>
                    <a:pt x="44" y="12"/>
                  </a:lnTo>
                  <a:lnTo>
                    <a:pt x="36" y="8"/>
                  </a:lnTo>
                  <a:lnTo>
                    <a:pt x="26" y="6"/>
                  </a:lnTo>
                  <a:lnTo>
                    <a:pt x="18" y="4"/>
                  </a:lnTo>
                  <a:lnTo>
                    <a:pt x="9" y="1"/>
                  </a:lnTo>
                  <a:lnTo>
                    <a:pt x="0" y="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219"/>
            <p:cNvSpPr>
              <a:spLocks/>
            </p:cNvSpPr>
            <p:nvPr/>
          </p:nvSpPr>
          <p:spPr bwMode="auto">
            <a:xfrm>
              <a:off x="2728913" y="4976813"/>
              <a:ext cx="25400" cy="36513"/>
            </a:xfrm>
            <a:custGeom>
              <a:avLst/>
              <a:gdLst>
                <a:gd name="T0" fmla="*/ 1 w 32"/>
                <a:gd name="T1" fmla="*/ 14 h 45"/>
                <a:gd name="T2" fmla="*/ 1 w 32"/>
                <a:gd name="T3" fmla="*/ 22 h 45"/>
                <a:gd name="T4" fmla="*/ 0 w 32"/>
                <a:gd name="T5" fmla="*/ 29 h 45"/>
                <a:gd name="T6" fmla="*/ 0 w 32"/>
                <a:gd name="T7" fmla="*/ 37 h 45"/>
                <a:gd name="T8" fmla="*/ 2 w 32"/>
                <a:gd name="T9" fmla="*/ 45 h 45"/>
                <a:gd name="T10" fmla="*/ 9 w 32"/>
                <a:gd name="T11" fmla="*/ 44 h 45"/>
                <a:gd name="T12" fmla="*/ 16 w 32"/>
                <a:gd name="T13" fmla="*/ 41 h 45"/>
                <a:gd name="T14" fmla="*/ 21 w 32"/>
                <a:gd name="T15" fmla="*/ 37 h 45"/>
                <a:gd name="T16" fmla="*/ 25 w 32"/>
                <a:gd name="T17" fmla="*/ 31 h 45"/>
                <a:gd name="T18" fmla="*/ 32 w 32"/>
                <a:gd name="T19" fmla="*/ 0 h 45"/>
                <a:gd name="T20" fmla="*/ 23 w 32"/>
                <a:gd name="T21" fmla="*/ 0 h 45"/>
                <a:gd name="T22" fmla="*/ 15 w 32"/>
                <a:gd name="T23" fmla="*/ 2 h 45"/>
                <a:gd name="T24" fmla="*/ 7 w 32"/>
                <a:gd name="T25" fmla="*/ 7 h 45"/>
                <a:gd name="T26" fmla="*/ 1 w 32"/>
                <a:gd name="T27"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45">
                  <a:moveTo>
                    <a:pt x="1" y="14"/>
                  </a:moveTo>
                  <a:lnTo>
                    <a:pt x="1" y="22"/>
                  </a:lnTo>
                  <a:lnTo>
                    <a:pt x="0" y="29"/>
                  </a:lnTo>
                  <a:lnTo>
                    <a:pt x="0" y="37"/>
                  </a:lnTo>
                  <a:lnTo>
                    <a:pt x="2" y="45"/>
                  </a:lnTo>
                  <a:lnTo>
                    <a:pt x="9" y="44"/>
                  </a:lnTo>
                  <a:lnTo>
                    <a:pt x="16" y="41"/>
                  </a:lnTo>
                  <a:lnTo>
                    <a:pt x="21" y="37"/>
                  </a:lnTo>
                  <a:lnTo>
                    <a:pt x="25" y="31"/>
                  </a:lnTo>
                  <a:lnTo>
                    <a:pt x="32" y="0"/>
                  </a:lnTo>
                  <a:lnTo>
                    <a:pt x="23" y="0"/>
                  </a:lnTo>
                  <a:lnTo>
                    <a:pt x="15" y="2"/>
                  </a:lnTo>
                  <a:lnTo>
                    <a:pt x="7" y="7"/>
                  </a:lnTo>
                  <a:lnTo>
                    <a:pt x="1" y="14"/>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220"/>
            <p:cNvSpPr>
              <a:spLocks/>
            </p:cNvSpPr>
            <p:nvPr/>
          </p:nvSpPr>
          <p:spPr bwMode="auto">
            <a:xfrm>
              <a:off x="2659063" y="4960938"/>
              <a:ext cx="22225" cy="28575"/>
            </a:xfrm>
            <a:custGeom>
              <a:avLst/>
              <a:gdLst>
                <a:gd name="T0" fmla="*/ 27 w 28"/>
                <a:gd name="T1" fmla="*/ 37 h 37"/>
                <a:gd name="T2" fmla="*/ 28 w 28"/>
                <a:gd name="T3" fmla="*/ 28 h 37"/>
                <a:gd name="T4" fmla="*/ 27 w 28"/>
                <a:gd name="T5" fmla="*/ 19 h 37"/>
                <a:gd name="T6" fmla="*/ 23 w 28"/>
                <a:gd name="T7" fmla="*/ 9 h 37"/>
                <a:gd name="T8" fmla="*/ 19 w 28"/>
                <a:gd name="T9" fmla="*/ 0 h 37"/>
                <a:gd name="T10" fmla="*/ 0 w 28"/>
                <a:gd name="T11" fmla="*/ 4 h 37"/>
                <a:gd name="T12" fmla="*/ 27 w 28"/>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8" h="37">
                  <a:moveTo>
                    <a:pt x="27" y="37"/>
                  </a:moveTo>
                  <a:lnTo>
                    <a:pt x="28" y="28"/>
                  </a:lnTo>
                  <a:lnTo>
                    <a:pt x="27" y="19"/>
                  </a:lnTo>
                  <a:lnTo>
                    <a:pt x="23" y="9"/>
                  </a:lnTo>
                  <a:lnTo>
                    <a:pt x="19" y="0"/>
                  </a:lnTo>
                  <a:lnTo>
                    <a:pt x="0" y="4"/>
                  </a:lnTo>
                  <a:lnTo>
                    <a:pt x="27" y="37"/>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221"/>
            <p:cNvSpPr>
              <a:spLocks/>
            </p:cNvSpPr>
            <p:nvPr/>
          </p:nvSpPr>
          <p:spPr bwMode="auto">
            <a:xfrm>
              <a:off x="2693988" y="5013325"/>
              <a:ext cx="15875" cy="17463"/>
            </a:xfrm>
            <a:custGeom>
              <a:avLst/>
              <a:gdLst>
                <a:gd name="T0" fmla="*/ 0 w 20"/>
                <a:gd name="T1" fmla="*/ 5 h 23"/>
                <a:gd name="T2" fmla="*/ 0 w 20"/>
                <a:gd name="T3" fmla="*/ 22 h 23"/>
                <a:gd name="T4" fmla="*/ 5 w 20"/>
                <a:gd name="T5" fmla="*/ 23 h 23"/>
                <a:gd name="T6" fmla="*/ 9 w 20"/>
                <a:gd name="T7" fmla="*/ 22 h 23"/>
                <a:gd name="T8" fmla="*/ 14 w 20"/>
                <a:gd name="T9" fmla="*/ 20 h 23"/>
                <a:gd name="T10" fmla="*/ 20 w 20"/>
                <a:gd name="T11" fmla="*/ 17 h 23"/>
                <a:gd name="T12" fmla="*/ 20 w 20"/>
                <a:gd name="T13" fmla="*/ 11 h 23"/>
                <a:gd name="T14" fmla="*/ 16 w 20"/>
                <a:gd name="T15" fmla="*/ 8 h 23"/>
                <a:gd name="T16" fmla="*/ 13 w 20"/>
                <a:gd name="T17" fmla="*/ 6 h 23"/>
                <a:gd name="T18" fmla="*/ 9 w 20"/>
                <a:gd name="T19" fmla="*/ 1 h 23"/>
                <a:gd name="T20" fmla="*/ 7 w 20"/>
                <a:gd name="T21" fmla="*/ 0 h 23"/>
                <a:gd name="T22" fmla="*/ 4 w 20"/>
                <a:gd name="T23" fmla="*/ 1 h 23"/>
                <a:gd name="T24" fmla="*/ 1 w 20"/>
                <a:gd name="T25" fmla="*/ 2 h 23"/>
                <a:gd name="T26" fmla="*/ 0 w 20"/>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3">
                  <a:moveTo>
                    <a:pt x="0" y="5"/>
                  </a:moveTo>
                  <a:lnTo>
                    <a:pt x="0" y="22"/>
                  </a:lnTo>
                  <a:lnTo>
                    <a:pt x="5" y="23"/>
                  </a:lnTo>
                  <a:lnTo>
                    <a:pt x="9" y="22"/>
                  </a:lnTo>
                  <a:lnTo>
                    <a:pt x="14" y="20"/>
                  </a:lnTo>
                  <a:lnTo>
                    <a:pt x="20" y="17"/>
                  </a:lnTo>
                  <a:lnTo>
                    <a:pt x="20" y="11"/>
                  </a:lnTo>
                  <a:lnTo>
                    <a:pt x="16" y="8"/>
                  </a:lnTo>
                  <a:lnTo>
                    <a:pt x="13" y="6"/>
                  </a:lnTo>
                  <a:lnTo>
                    <a:pt x="9" y="1"/>
                  </a:lnTo>
                  <a:lnTo>
                    <a:pt x="7" y="0"/>
                  </a:lnTo>
                  <a:lnTo>
                    <a:pt x="4" y="1"/>
                  </a:lnTo>
                  <a:lnTo>
                    <a:pt x="1" y="2"/>
                  </a:lnTo>
                  <a:lnTo>
                    <a:pt x="0" y="5"/>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222"/>
            <p:cNvSpPr>
              <a:spLocks/>
            </p:cNvSpPr>
            <p:nvPr/>
          </p:nvSpPr>
          <p:spPr bwMode="auto">
            <a:xfrm>
              <a:off x="2706688" y="5357813"/>
              <a:ext cx="23812" cy="41275"/>
            </a:xfrm>
            <a:custGeom>
              <a:avLst/>
              <a:gdLst>
                <a:gd name="T0" fmla="*/ 1 w 30"/>
                <a:gd name="T1" fmla="*/ 50 h 51"/>
                <a:gd name="T2" fmla="*/ 9 w 30"/>
                <a:gd name="T3" fmla="*/ 51 h 51"/>
                <a:gd name="T4" fmla="*/ 15 w 30"/>
                <a:gd name="T5" fmla="*/ 47 h 51"/>
                <a:gd name="T6" fmla="*/ 20 w 30"/>
                <a:gd name="T7" fmla="*/ 40 h 51"/>
                <a:gd name="T8" fmla="*/ 24 w 30"/>
                <a:gd name="T9" fmla="*/ 34 h 51"/>
                <a:gd name="T10" fmla="*/ 27 w 30"/>
                <a:gd name="T11" fmla="*/ 26 h 51"/>
                <a:gd name="T12" fmla="*/ 29 w 30"/>
                <a:gd name="T13" fmla="*/ 17 h 51"/>
                <a:gd name="T14" fmla="*/ 30 w 30"/>
                <a:gd name="T15" fmla="*/ 9 h 51"/>
                <a:gd name="T16" fmla="*/ 28 w 30"/>
                <a:gd name="T17" fmla="*/ 0 h 51"/>
                <a:gd name="T18" fmla="*/ 16 w 30"/>
                <a:gd name="T19" fmla="*/ 10 h 51"/>
                <a:gd name="T20" fmla="*/ 6 w 30"/>
                <a:gd name="T21" fmla="*/ 21 h 51"/>
                <a:gd name="T22" fmla="*/ 0 w 30"/>
                <a:gd name="T23" fmla="*/ 35 h 51"/>
                <a:gd name="T24" fmla="*/ 1 w 30"/>
                <a:gd name="T2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1">
                  <a:moveTo>
                    <a:pt x="1" y="50"/>
                  </a:moveTo>
                  <a:lnTo>
                    <a:pt x="9" y="51"/>
                  </a:lnTo>
                  <a:lnTo>
                    <a:pt x="15" y="47"/>
                  </a:lnTo>
                  <a:lnTo>
                    <a:pt x="20" y="40"/>
                  </a:lnTo>
                  <a:lnTo>
                    <a:pt x="24" y="34"/>
                  </a:lnTo>
                  <a:lnTo>
                    <a:pt x="27" y="26"/>
                  </a:lnTo>
                  <a:lnTo>
                    <a:pt x="29" y="17"/>
                  </a:lnTo>
                  <a:lnTo>
                    <a:pt x="30" y="9"/>
                  </a:lnTo>
                  <a:lnTo>
                    <a:pt x="28" y="0"/>
                  </a:lnTo>
                  <a:lnTo>
                    <a:pt x="16" y="10"/>
                  </a:lnTo>
                  <a:lnTo>
                    <a:pt x="6" y="21"/>
                  </a:lnTo>
                  <a:lnTo>
                    <a:pt x="0" y="35"/>
                  </a:lnTo>
                  <a:lnTo>
                    <a:pt x="1" y="5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223"/>
            <p:cNvSpPr>
              <a:spLocks/>
            </p:cNvSpPr>
            <p:nvPr/>
          </p:nvSpPr>
          <p:spPr bwMode="auto">
            <a:xfrm>
              <a:off x="2655888" y="5418138"/>
              <a:ext cx="25400" cy="47625"/>
            </a:xfrm>
            <a:custGeom>
              <a:avLst/>
              <a:gdLst>
                <a:gd name="T0" fmla="*/ 0 w 32"/>
                <a:gd name="T1" fmla="*/ 29 h 59"/>
                <a:gd name="T2" fmla="*/ 1 w 32"/>
                <a:gd name="T3" fmla="*/ 36 h 59"/>
                <a:gd name="T4" fmla="*/ 2 w 32"/>
                <a:gd name="T5" fmla="*/ 43 h 59"/>
                <a:gd name="T6" fmla="*/ 4 w 32"/>
                <a:gd name="T7" fmla="*/ 50 h 59"/>
                <a:gd name="T8" fmla="*/ 9 w 32"/>
                <a:gd name="T9" fmla="*/ 57 h 59"/>
                <a:gd name="T10" fmla="*/ 16 w 32"/>
                <a:gd name="T11" fmla="*/ 59 h 59"/>
                <a:gd name="T12" fmla="*/ 21 w 32"/>
                <a:gd name="T13" fmla="*/ 57 h 59"/>
                <a:gd name="T14" fmla="*/ 24 w 32"/>
                <a:gd name="T15" fmla="*/ 51 h 59"/>
                <a:gd name="T16" fmla="*/ 29 w 32"/>
                <a:gd name="T17" fmla="*/ 48 h 59"/>
                <a:gd name="T18" fmla="*/ 31 w 32"/>
                <a:gd name="T19" fmla="*/ 38 h 59"/>
                <a:gd name="T20" fmla="*/ 32 w 32"/>
                <a:gd name="T21" fmla="*/ 27 h 59"/>
                <a:gd name="T22" fmla="*/ 31 w 32"/>
                <a:gd name="T23" fmla="*/ 17 h 59"/>
                <a:gd name="T24" fmla="*/ 29 w 32"/>
                <a:gd name="T25" fmla="*/ 8 h 59"/>
                <a:gd name="T26" fmla="*/ 18 w 32"/>
                <a:gd name="T27" fmla="*/ 0 h 59"/>
                <a:gd name="T28" fmla="*/ 9 w 32"/>
                <a:gd name="T29" fmla="*/ 4 h 59"/>
                <a:gd name="T30" fmla="*/ 2 w 32"/>
                <a:gd name="T31" fmla="*/ 17 h 59"/>
                <a:gd name="T32" fmla="*/ 0 w 32"/>
                <a:gd name="T3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59">
                  <a:moveTo>
                    <a:pt x="0" y="29"/>
                  </a:moveTo>
                  <a:lnTo>
                    <a:pt x="1" y="36"/>
                  </a:lnTo>
                  <a:lnTo>
                    <a:pt x="2" y="43"/>
                  </a:lnTo>
                  <a:lnTo>
                    <a:pt x="4" y="50"/>
                  </a:lnTo>
                  <a:lnTo>
                    <a:pt x="9" y="57"/>
                  </a:lnTo>
                  <a:lnTo>
                    <a:pt x="16" y="59"/>
                  </a:lnTo>
                  <a:lnTo>
                    <a:pt x="21" y="57"/>
                  </a:lnTo>
                  <a:lnTo>
                    <a:pt x="24" y="51"/>
                  </a:lnTo>
                  <a:lnTo>
                    <a:pt x="29" y="48"/>
                  </a:lnTo>
                  <a:lnTo>
                    <a:pt x="31" y="38"/>
                  </a:lnTo>
                  <a:lnTo>
                    <a:pt x="32" y="27"/>
                  </a:lnTo>
                  <a:lnTo>
                    <a:pt x="31" y="17"/>
                  </a:lnTo>
                  <a:lnTo>
                    <a:pt x="29" y="8"/>
                  </a:lnTo>
                  <a:lnTo>
                    <a:pt x="18" y="0"/>
                  </a:lnTo>
                  <a:lnTo>
                    <a:pt x="9" y="4"/>
                  </a:lnTo>
                  <a:lnTo>
                    <a:pt x="2" y="17"/>
                  </a:lnTo>
                  <a:lnTo>
                    <a:pt x="0" y="29"/>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224"/>
            <p:cNvSpPr>
              <a:spLocks/>
            </p:cNvSpPr>
            <p:nvPr/>
          </p:nvSpPr>
          <p:spPr bwMode="auto">
            <a:xfrm>
              <a:off x="2657475" y="4687888"/>
              <a:ext cx="908050" cy="804863"/>
            </a:xfrm>
            <a:custGeom>
              <a:avLst/>
              <a:gdLst>
                <a:gd name="T0" fmla="*/ 1127 w 1144"/>
                <a:gd name="T1" fmla="*/ 148 h 1013"/>
                <a:gd name="T2" fmla="*/ 1105 w 1144"/>
                <a:gd name="T3" fmla="*/ 167 h 1013"/>
                <a:gd name="T4" fmla="*/ 1075 w 1144"/>
                <a:gd name="T5" fmla="*/ 213 h 1013"/>
                <a:gd name="T6" fmla="*/ 997 w 1144"/>
                <a:gd name="T7" fmla="*/ 265 h 1013"/>
                <a:gd name="T8" fmla="*/ 977 w 1144"/>
                <a:gd name="T9" fmla="*/ 276 h 1013"/>
                <a:gd name="T10" fmla="*/ 918 w 1144"/>
                <a:gd name="T11" fmla="*/ 296 h 1013"/>
                <a:gd name="T12" fmla="*/ 892 w 1144"/>
                <a:gd name="T13" fmla="*/ 310 h 1013"/>
                <a:gd name="T14" fmla="*/ 904 w 1144"/>
                <a:gd name="T15" fmla="*/ 335 h 1013"/>
                <a:gd name="T16" fmla="*/ 863 w 1144"/>
                <a:gd name="T17" fmla="*/ 333 h 1013"/>
                <a:gd name="T18" fmla="*/ 830 w 1144"/>
                <a:gd name="T19" fmla="*/ 350 h 1013"/>
                <a:gd name="T20" fmla="*/ 792 w 1144"/>
                <a:gd name="T21" fmla="*/ 370 h 1013"/>
                <a:gd name="T22" fmla="*/ 810 w 1144"/>
                <a:gd name="T23" fmla="*/ 396 h 1013"/>
                <a:gd name="T24" fmla="*/ 795 w 1144"/>
                <a:gd name="T25" fmla="*/ 407 h 1013"/>
                <a:gd name="T26" fmla="*/ 763 w 1144"/>
                <a:gd name="T27" fmla="*/ 418 h 1013"/>
                <a:gd name="T28" fmla="*/ 763 w 1144"/>
                <a:gd name="T29" fmla="*/ 434 h 1013"/>
                <a:gd name="T30" fmla="*/ 741 w 1144"/>
                <a:gd name="T31" fmla="*/ 449 h 1013"/>
                <a:gd name="T32" fmla="*/ 739 w 1144"/>
                <a:gd name="T33" fmla="*/ 473 h 1013"/>
                <a:gd name="T34" fmla="*/ 692 w 1144"/>
                <a:gd name="T35" fmla="*/ 480 h 1013"/>
                <a:gd name="T36" fmla="*/ 656 w 1144"/>
                <a:gd name="T37" fmla="*/ 505 h 1013"/>
                <a:gd name="T38" fmla="*/ 657 w 1144"/>
                <a:gd name="T39" fmla="*/ 536 h 1013"/>
                <a:gd name="T40" fmla="*/ 590 w 1144"/>
                <a:gd name="T41" fmla="*/ 550 h 1013"/>
                <a:gd name="T42" fmla="*/ 595 w 1144"/>
                <a:gd name="T43" fmla="*/ 589 h 1013"/>
                <a:gd name="T44" fmla="*/ 557 w 1144"/>
                <a:gd name="T45" fmla="*/ 597 h 1013"/>
                <a:gd name="T46" fmla="*/ 548 w 1144"/>
                <a:gd name="T47" fmla="*/ 612 h 1013"/>
                <a:gd name="T48" fmla="*/ 515 w 1144"/>
                <a:gd name="T49" fmla="*/ 646 h 1013"/>
                <a:gd name="T50" fmla="*/ 410 w 1144"/>
                <a:gd name="T51" fmla="*/ 641 h 1013"/>
                <a:gd name="T52" fmla="*/ 341 w 1144"/>
                <a:gd name="T53" fmla="*/ 650 h 1013"/>
                <a:gd name="T54" fmla="*/ 247 w 1144"/>
                <a:gd name="T55" fmla="*/ 714 h 1013"/>
                <a:gd name="T56" fmla="*/ 152 w 1144"/>
                <a:gd name="T57" fmla="*/ 840 h 1013"/>
                <a:gd name="T58" fmla="*/ 95 w 1144"/>
                <a:gd name="T59" fmla="*/ 988 h 1013"/>
                <a:gd name="T60" fmla="*/ 55 w 1144"/>
                <a:gd name="T61" fmla="*/ 1012 h 1013"/>
                <a:gd name="T62" fmla="*/ 21 w 1144"/>
                <a:gd name="T63" fmla="*/ 1005 h 1013"/>
                <a:gd name="T64" fmla="*/ 0 w 1144"/>
                <a:gd name="T65" fmla="*/ 932 h 1013"/>
                <a:gd name="T66" fmla="*/ 43 w 1144"/>
                <a:gd name="T67" fmla="*/ 810 h 1013"/>
                <a:gd name="T68" fmla="*/ 137 w 1144"/>
                <a:gd name="T69" fmla="*/ 705 h 1013"/>
                <a:gd name="T70" fmla="*/ 179 w 1144"/>
                <a:gd name="T71" fmla="*/ 667 h 1013"/>
                <a:gd name="T72" fmla="*/ 209 w 1144"/>
                <a:gd name="T73" fmla="*/ 614 h 1013"/>
                <a:gd name="T74" fmla="*/ 259 w 1144"/>
                <a:gd name="T75" fmla="*/ 548 h 1013"/>
                <a:gd name="T76" fmla="*/ 278 w 1144"/>
                <a:gd name="T77" fmla="*/ 432 h 1013"/>
                <a:gd name="T78" fmla="*/ 338 w 1144"/>
                <a:gd name="T79" fmla="*/ 311 h 1013"/>
                <a:gd name="T80" fmla="*/ 379 w 1144"/>
                <a:gd name="T81" fmla="*/ 308 h 1013"/>
                <a:gd name="T82" fmla="*/ 411 w 1144"/>
                <a:gd name="T83" fmla="*/ 259 h 1013"/>
                <a:gd name="T84" fmla="*/ 424 w 1144"/>
                <a:gd name="T85" fmla="*/ 284 h 1013"/>
                <a:gd name="T86" fmla="*/ 447 w 1144"/>
                <a:gd name="T87" fmla="*/ 253 h 1013"/>
                <a:gd name="T88" fmla="*/ 514 w 1144"/>
                <a:gd name="T89" fmla="*/ 244 h 1013"/>
                <a:gd name="T90" fmla="*/ 552 w 1144"/>
                <a:gd name="T91" fmla="*/ 210 h 1013"/>
                <a:gd name="T92" fmla="*/ 583 w 1144"/>
                <a:gd name="T93" fmla="*/ 183 h 1013"/>
                <a:gd name="T94" fmla="*/ 623 w 1144"/>
                <a:gd name="T95" fmla="*/ 182 h 1013"/>
                <a:gd name="T96" fmla="*/ 666 w 1144"/>
                <a:gd name="T97" fmla="*/ 130 h 1013"/>
                <a:gd name="T98" fmla="*/ 714 w 1144"/>
                <a:gd name="T99" fmla="*/ 133 h 1013"/>
                <a:gd name="T100" fmla="*/ 768 w 1144"/>
                <a:gd name="T101" fmla="*/ 92 h 1013"/>
                <a:gd name="T102" fmla="*/ 810 w 1144"/>
                <a:gd name="T103" fmla="*/ 105 h 1013"/>
                <a:gd name="T104" fmla="*/ 865 w 1144"/>
                <a:gd name="T105" fmla="*/ 40 h 1013"/>
                <a:gd name="T106" fmla="*/ 894 w 1144"/>
                <a:gd name="T107" fmla="*/ 75 h 1013"/>
                <a:gd name="T108" fmla="*/ 956 w 1144"/>
                <a:gd name="T109" fmla="*/ 0 h 1013"/>
                <a:gd name="T110" fmla="*/ 988 w 1144"/>
                <a:gd name="T111" fmla="*/ 49 h 1013"/>
                <a:gd name="T112" fmla="*/ 1052 w 1144"/>
                <a:gd name="T113" fmla="*/ 1 h 1013"/>
                <a:gd name="T114" fmla="*/ 1107 w 1144"/>
                <a:gd name="T115" fmla="*/ 127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44" h="1013">
                  <a:moveTo>
                    <a:pt x="1107" y="127"/>
                  </a:moveTo>
                  <a:lnTo>
                    <a:pt x="1108" y="133"/>
                  </a:lnTo>
                  <a:lnTo>
                    <a:pt x="1111" y="138"/>
                  </a:lnTo>
                  <a:lnTo>
                    <a:pt x="1115" y="143"/>
                  </a:lnTo>
                  <a:lnTo>
                    <a:pt x="1121" y="145"/>
                  </a:lnTo>
                  <a:lnTo>
                    <a:pt x="1127" y="148"/>
                  </a:lnTo>
                  <a:lnTo>
                    <a:pt x="1132" y="151"/>
                  </a:lnTo>
                  <a:lnTo>
                    <a:pt x="1138" y="153"/>
                  </a:lnTo>
                  <a:lnTo>
                    <a:pt x="1144" y="157"/>
                  </a:lnTo>
                  <a:lnTo>
                    <a:pt x="1131" y="160"/>
                  </a:lnTo>
                  <a:lnTo>
                    <a:pt x="1119" y="163"/>
                  </a:lnTo>
                  <a:lnTo>
                    <a:pt x="1105" y="167"/>
                  </a:lnTo>
                  <a:lnTo>
                    <a:pt x="1092" y="172"/>
                  </a:lnTo>
                  <a:lnTo>
                    <a:pt x="1078" y="176"/>
                  </a:lnTo>
                  <a:lnTo>
                    <a:pt x="1065" y="181"/>
                  </a:lnTo>
                  <a:lnTo>
                    <a:pt x="1050" y="186"/>
                  </a:lnTo>
                  <a:lnTo>
                    <a:pt x="1036" y="192"/>
                  </a:lnTo>
                  <a:lnTo>
                    <a:pt x="1075" y="213"/>
                  </a:lnTo>
                  <a:lnTo>
                    <a:pt x="971" y="253"/>
                  </a:lnTo>
                  <a:lnTo>
                    <a:pt x="976" y="256"/>
                  </a:lnTo>
                  <a:lnTo>
                    <a:pt x="980" y="258"/>
                  </a:lnTo>
                  <a:lnTo>
                    <a:pt x="986" y="260"/>
                  </a:lnTo>
                  <a:lnTo>
                    <a:pt x="992" y="263"/>
                  </a:lnTo>
                  <a:lnTo>
                    <a:pt x="997" y="265"/>
                  </a:lnTo>
                  <a:lnTo>
                    <a:pt x="1001" y="268"/>
                  </a:lnTo>
                  <a:lnTo>
                    <a:pt x="1005" y="271"/>
                  </a:lnTo>
                  <a:lnTo>
                    <a:pt x="1008" y="274"/>
                  </a:lnTo>
                  <a:lnTo>
                    <a:pt x="998" y="274"/>
                  </a:lnTo>
                  <a:lnTo>
                    <a:pt x="987" y="275"/>
                  </a:lnTo>
                  <a:lnTo>
                    <a:pt x="977" y="276"/>
                  </a:lnTo>
                  <a:lnTo>
                    <a:pt x="965" y="278"/>
                  </a:lnTo>
                  <a:lnTo>
                    <a:pt x="955" y="280"/>
                  </a:lnTo>
                  <a:lnTo>
                    <a:pt x="945" y="283"/>
                  </a:lnTo>
                  <a:lnTo>
                    <a:pt x="933" y="288"/>
                  </a:lnTo>
                  <a:lnTo>
                    <a:pt x="923" y="294"/>
                  </a:lnTo>
                  <a:lnTo>
                    <a:pt x="918" y="296"/>
                  </a:lnTo>
                  <a:lnTo>
                    <a:pt x="915" y="299"/>
                  </a:lnTo>
                  <a:lnTo>
                    <a:pt x="910" y="302"/>
                  </a:lnTo>
                  <a:lnTo>
                    <a:pt x="906" y="303"/>
                  </a:lnTo>
                  <a:lnTo>
                    <a:pt x="901" y="305"/>
                  </a:lnTo>
                  <a:lnTo>
                    <a:pt x="896" y="308"/>
                  </a:lnTo>
                  <a:lnTo>
                    <a:pt x="892" y="310"/>
                  </a:lnTo>
                  <a:lnTo>
                    <a:pt x="887" y="312"/>
                  </a:lnTo>
                  <a:lnTo>
                    <a:pt x="893" y="318"/>
                  </a:lnTo>
                  <a:lnTo>
                    <a:pt x="899" y="322"/>
                  </a:lnTo>
                  <a:lnTo>
                    <a:pt x="906" y="328"/>
                  </a:lnTo>
                  <a:lnTo>
                    <a:pt x="910" y="334"/>
                  </a:lnTo>
                  <a:lnTo>
                    <a:pt x="904" y="335"/>
                  </a:lnTo>
                  <a:lnTo>
                    <a:pt x="897" y="335"/>
                  </a:lnTo>
                  <a:lnTo>
                    <a:pt x="891" y="334"/>
                  </a:lnTo>
                  <a:lnTo>
                    <a:pt x="884" y="333"/>
                  </a:lnTo>
                  <a:lnTo>
                    <a:pt x="877" y="333"/>
                  </a:lnTo>
                  <a:lnTo>
                    <a:pt x="870" y="333"/>
                  </a:lnTo>
                  <a:lnTo>
                    <a:pt x="863" y="333"/>
                  </a:lnTo>
                  <a:lnTo>
                    <a:pt x="857" y="334"/>
                  </a:lnTo>
                  <a:lnTo>
                    <a:pt x="850" y="336"/>
                  </a:lnTo>
                  <a:lnTo>
                    <a:pt x="844" y="339"/>
                  </a:lnTo>
                  <a:lnTo>
                    <a:pt x="839" y="342"/>
                  </a:lnTo>
                  <a:lnTo>
                    <a:pt x="834" y="346"/>
                  </a:lnTo>
                  <a:lnTo>
                    <a:pt x="830" y="350"/>
                  </a:lnTo>
                  <a:lnTo>
                    <a:pt x="824" y="355"/>
                  </a:lnTo>
                  <a:lnTo>
                    <a:pt x="818" y="358"/>
                  </a:lnTo>
                  <a:lnTo>
                    <a:pt x="811" y="362"/>
                  </a:lnTo>
                  <a:lnTo>
                    <a:pt x="805" y="364"/>
                  </a:lnTo>
                  <a:lnTo>
                    <a:pt x="798" y="367"/>
                  </a:lnTo>
                  <a:lnTo>
                    <a:pt x="792" y="370"/>
                  </a:lnTo>
                  <a:lnTo>
                    <a:pt x="785" y="373"/>
                  </a:lnTo>
                  <a:lnTo>
                    <a:pt x="790" y="378"/>
                  </a:lnTo>
                  <a:lnTo>
                    <a:pt x="795" y="382"/>
                  </a:lnTo>
                  <a:lnTo>
                    <a:pt x="801" y="386"/>
                  </a:lnTo>
                  <a:lnTo>
                    <a:pt x="805" y="390"/>
                  </a:lnTo>
                  <a:lnTo>
                    <a:pt x="810" y="396"/>
                  </a:lnTo>
                  <a:lnTo>
                    <a:pt x="813" y="401"/>
                  </a:lnTo>
                  <a:lnTo>
                    <a:pt x="817" y="407"/>
                  </a:lnTo>
                  <a:lnTo>
                    <a:pt x="819" y="412"/>
                  </a:lnTo>
                  <a:lnTo>
                    <a:pt x="811" y="410"/>
                  </a:lnTo>
                  <a:lnTo>
                    <a:pt x="803" y="409"/>
                  </a:lnTo>
                  <a:lnTo>
                    <a:pt x="795" y="407"/>
                  </a:lnTo>
                  <a:lnTo>
                    <a:pt x="786" y="407"/>
                  </a:lnTo>
                  <a:lnTo>
                    <a:pt x="778" y="407"/>
                  </a:lnTo>
                  <a:lnTo>
                    <a:pt x="770" y="407"/>
                  </a:lnTo>
                  <a:lnTo>
                    <a:pt x="763" y="409"/>
                  </a:lnTo>
                  <a:lnTo>
                    <a:pt x="756" y="412"/>
                  </a:lnTo>
                  <a:lnTo>
                    <a:pt x="763" y="418"/>
                  </a:lnTo>
                  <a:lnTo>
                    <a:pt x="770" y="422"/>
                  </a:lnTo>
                  <a:lnTo>
                    <a:pt x="777" y="427"/>
                  </a:lnTo>
                  <a:lnTo>
                    <a:pt x="780" y="434"/>
                  </a:lnTo>
                  <a:lnTo>
                    <a:pt x="774" y="434"/>
                  </a:lnTo>
                  <a:lnTo>
                    <a:pt x="768" y="434"/>
                  </a:lnTo>
                  <a:lnTo>
                    <a:pt x="763" y="434"/>
                  </a:lnTo>
                  <a:lnTo>
                    <a:pt x="757" y="434"/>
                  </a:lnTo>
                  <a:lnTo>
                    <a:pt x="750" y="435"/>
                  </a:lnTo>
                  <a:lnTo>
                    <a:pt x="744" y="435"/>
                  </a:lnTo>
                  <a:lnTo>
                    <a:pt x="739" y="438"/>
                  </a:lnTo>
                  <a:lnTo>
                    <a:pt x="733" y="440"/>
                  </a:lnTo>
                  <a:lnTo>
                    <a:pt x="741" y="449"/>
                  </a:lnTo>
                  <a:lnTo>
                    <a:pt x="749" y="457"/>
                  </a:lnTo>
                  <a:lnTo>
                    <a:pt x="756" y="467"/>
                  </a:lnTo>
                  <a:lnTo>
                    <a:pt x="760" y="476"/>
                  </a:lnTo>
                  <a:lnTo>
                    <a:pt x="753" y="476"/>
                  </a:lnTo>
                  <a:lnTo>
                    <a:pt x="745" y="475"/>
                  </a:lnTo>
                  <a:lnTo>
                    <a:pt x="739" y="473"/>
                  </a:lnTo>
                  <a:lnTo>
                    <a:pt x="730" y="473"/>
                  </a:lnTo>
                  <a:lnTo>
                    <a:pt x="722" y="472"/>
                  </a:lnTo>
                  <a:lnTo>
                    <a:pt x="714" y="473"/>
                  </a:lnTo>
                  <a:lnTo>
                    <a:pt x="707" y="475"/>
                  </a:lnTo>
                  <a:lnTo>
                    <a:pt x="699" y="478"/>
                  </a:lnTo>
                  <a:lnTo>
                    <a:pt x="692" y="480"/>
                  </a:lnTo>
                  <a:lnTo>
                    <a:pt x="686" y="484"/>
                  </a:lnTo>
                  <a:lnTo>
                    <a:pt x="680" y="487"/>
                  </a:lnTo>
                  <a:lnTo>
                    <a:pt x="673" y="491"/>
                  </a:lnTo>
                  <a:lnTo>
                    <a:pt x="667" y="495"/>
                  </a:lnTo>
                  <a:lnTo>
                    <a:pt x="661" y="500"/>
                  </a:lnTo>
                  <a:lnTo>
                    <a:pt x="656" y="505"/>
                  </a:lnTo>
                  <a:lnTo>
                    <a:pt x="649" y="508"/>
                  </a:lnTo>
                  <a:lnTo>
                    <a:pt x="652" y="516"/>
                  </a:lnTo>
                  <a:lnTo>
                    <a:pt x="657" y="524"/>
                  </a:lnTo>
                  <a:lnTo>
                    <a:pt x="661" y="531"/>
                  </a:lnTo>
                  <a:lnTo>
                    <a:pt x="668" y="537"/>
                  </a:lnTo>
                  <a:lnTo>
                    <a:pt x="657" y="536"/>
                  </a:lnTo>
                  <a:lnTo>
                    <a:pt x="646" y="537"/>
                  </a:lnTo>
                  <a:lnTo>
                    <a:pt x="635" y="538"/>
                  </a:lnTo>
                  <a:lnTo>
                    <a:pt x="623" y="540"/>
                  </a:lnTo>
                  <a:lnTo>
                    <a:pt x="612" y="543"/>
                  </a:lnTo>
                  <a:lnTo>
                    <a:pt x="600" y="546"/>
                  </a:lnTo>
                  <a:lnTo>
                    <a:pt x="590" y="550"/>
                  </a:lnTo>
                  <a:lnTo>
                    <a:pt x="578" y="552"/>
                  </a:lnTo>
                  <a:lnTo>
                    <a:pt x="583" y="561"/>
                  </a:lnTo>
                  <a:lnTo>
                    <a:pt x="589" y="570"/>
                  </a:lnTo>
                  <a:lnTo>
                    <a:pt x="595" y="581"/>
                  </a:lnTo>
                  <a:lnTo>
                    <a:pt x="600" y="589"/>
                  </a:lnTo>
                  <a:lnTo>
                    <a:pt x="595" y="589"/>
                  </a:lnTo>
                  <a:lnTo>
                    <a:pt x="589" y="589"/>
                  </a:lnTo>
                  <a:lnTo>
                    <a:pt x="582" y="589"/>
                  </a:lnTo>
                  <a:lnTo>
                    <a:pt x="576" y="590"/>
                  </a:lnTo>
                  <a:lnTo>
                    <a:pt x="569" y="592"/>
                  </a:lnTo>
                  <a:lnTo>
                    <a:pt x="562" y="593"/>
                  </a:lnTo>
                  <a:lnTo>
                    <a:pt x="557" y="597"/>
                  </a:lnTo>
                  <a:lnTo>
                    <a:pt x="551" y="600"/>
                  </a:lnTo>
                  <a:lnTo>
                    <a:pt x="548" y="603"/>
                  </a:lnTo>
                  <a:lnTo>
                    <a:pt x="546" y="604"/>
                  </a:lnTo>
                  <a:lnTo>
                    <a:pt x="543" y="605"/>
                  </a:lnTo>
                  <a:lnTo>
                    <a:pt x="540" y="607"/>
                  </a:lnTo>
                  <a:lnTo>
                    <a:pt x="548" y="612"/>
                  </a:lnTo>
                  <a:lnTo>
                    <a:pt x="558" y="616"/>
                  </a:lnTo>
                  <a:lnTo>
                    <a:pt x="567" y="621"/>
                  </a:lnTo>
                  <a:lnTo>
                    <a:pt x="574" y="624"/>
                  </a:lnTo>
                  <a:lnTo>
                    <a:pt x="554" y="631"/>
                  </a:lnTo>
                  <a:lnTo>
                    <a:pt x="535" y="638"/>
                  </a:lnTo>
                  <a:lnTo>
                    <a:pt x="515" y="646"/>
                  </a:lnTo>
                  <a:lnTo>
                    <a:pt x="494" y="652"/>
                  </a:lnTo>
                  <a:lnTo>
                    <a:pt x="475" y="656"/>
                  </a:lnTo>
                  <a:lnTo>
                    <a:pt x="455" y="654"/>
                  </a:lnTo>
                  <a:lnTo>
                    <a:pt x="438" y="648"/>
                  </a:lnTo>
                  <a:lnTo>
                    <a:pt x="421" y="635"/>
                  </a:lnTo>
                  <a:lnTo>
                    <a:pt x="410" y="641"/>
                  </a:lnTo>
                  <a:lnTo>
                    <a:pt x="399" y="645"/>
                  </a:lnTo>
                  <a:lnTo>
                    <a:pt x="387" y="650"/>
                  </a:lnTo>
                  <a:lnTo>
                    <a:pt x="376" y="652"/>
                  </a:lnTo>
                  <a:lnTo>
                    <a:pt x="364" y="654"/>
                  </a:lnTo>
                  <a:lnTo>
                    <a:pt x="353" y="653"/>
                  </a:lnTo>
                  <a:lnTo>
                    <a:pt x="341" y="650"/>
                  </a:lnTo>
                  <a:lnTo>
                    <a:pt x="330" y="643"/>
                  </a:lnTo>
                  <a:lnTo>
                    <a:pt x="313" y="658"/>
                  </a:lnTo>
                  <a:lnTo>
                    <a:pt x="297" y="673"/>
                  </a:lnTo>
                  <a:lnTo>
                    <a:pt x="280" y="687"/>
                  </a:lnTo>
                  <a:lnTo>
                    <a:pt x="263" y="701"/>
                  </a:lnTo>
                  <a:lnTo>
                    <a:pt x="247" y="714"/>
                  </a:lnTo>
                  <a:lnTo>
                    <a:pt x="231" y="729"/>
                  </a:lnTo>
                  <a:lnTo>
                    <a:pt x="216" y="745"/>
                  </a:lnTo>
                  <a:lnTo>
                    <a:pt x="202" y="763"/>
                  </a:lnTo>
                  <a:lnTo>
                    <a:pt x="186" y="789"/>
                  </a:lnTo>
                  <a:lnTo>
                    <a:pt x="168" y="815"/>
                  </a:lnTo>
                  <a:lnTo>
                    <a:pt x="152" y="840"/>
                  </a:lnTo>
                  <a:lnTo>
                    <a:pt x="137" y="865"/>
                  </a:lnTo>
                  <a:lnTo>
                    <a:pt x="123" y="892"/>
                  </a:lnTo>
                  <a:lnTo>
                    <a:pt x="113" y="920"/>
                  </a:lnTo>
                  <a:lnTo>
                    <a:pt x="104" y="948"/>
                  </a:lnTo>
                  <a:lnTo>
                    <a:pt x="98" y="979"/>
                  </a:lnTo>
                  <a:lnTo>
                    <a:pt x="95" y="988"/>
                  </a:lnTo>
                  <a:lnTo>
                    <a:pt x="90" y="993"/>
                  </a:lnTo>
                  <a:lnTo>
                    <a:pt x="84" y="999"/>
                  </a:lnTo>
                  <a:lnTo>
                    <a:pt x="77" y="1002"/>
                  </a:lnTo>
                  <a:lnTo>
                    <a:pt x="70" y="1007"/>
                  </a:lnTo>
                  <a:lnTo>
                    <a:pt x="62" y="1009"/>
                  </a:lnTo>
                  <a:lnTo>
                    <a:pt x="55" y="1012"/>
                  </a:lnTo>
                  <a:lnTo>
                    <a:pt x="47" y="1013"/>
                  </a:lnTo>
                  <a:lnTo>
                    <a:pt x="42" y="1013"/>
                  </a:lnTo>
                  <a:lnTo>
                    <a:pt x="36" y="1012"/>
                  </a:lnTo>
                  <a:lnTo>
                    <a:pt x="31" y="1011"/>
                  </a:lnTo>
                  <a:lnTo>
                    <a:pt x="25" y="1008"/>
                  </a:lnTo>
                  <a:lnTo>
                    <a:pt x="21" y="1005"/>
                  </a:lnTo>
                  <a:lnTo>
                    <a:pt x="16" y="1002"/>
                  </a:lnTo>
                  <a:lnTo>
                    <a:pt x="12" y="999"/>
                  </a:lnTo>
                  <a:lnTo>
                    <a:pt x="8" y="994"/>
                  </a:lnTo>
                  <a:lnTo>
                    <a:pt x="2" y="974"/>
                  </a:lnTo>
                  <a:lnTo>
                    <a:pt x="0" y="953"/>
                  </a:lnTo>
                  <a:lnTo>
                    <a:pt x="0" y="932"/>
                  </a:lnTo>
                  <a:lnTo>
                    <a:pt x="4" y="911"/>
                  </a:lnTo>
                  <a:lnTo>
                    <a:pt x="7" y="892"/>
                  </a:lnTo>
                  <a:lnTo>
                    <a:pt x="14" y="871"/>
                  </a:lnTo>
                  <a:lnTo>
                    <a:pt x="21" y="850"/>
                  </a:lnTo>
                  <a:lnTo>
                    <a:pt x="29" y="830"/>
                  </a:lnTo>
                  <a:lnTo>
                    <a:pt x="43" y="810"/>
                  </a:lnTo>
                  <a:lnTo>
                    <a:pt x="58" y="790"/>
                  </a:lnTo>
                  <a:lnTo>
                    <a:pt x="73" y="773"/>
                  </a:lnTo>
                  <a:lnTo>
                    <a:pt x="89" y="755"/>
                  </a:lnTo>
                  <a:lnTo>
                    <a:pt x="105" y="739"/>
                  </a:lnTo>
                  <a:lnTo>
                    <a:pt x="121" y="721"/>
                  </a:lnTo>
                  <a:lnTo>
                    <a:pt x="137" y="705"/>
                  </a:lnTo>
                  <a:lnTo>
                    <a:pt x="153" y="688"/>
                  </a:lnTo>
                  <a:lnTo>
                    <a:pt x="159" y="684"/>
                  </a:lnTo>
                  <a:lnTo>
                    <a:pt x="165" y="680"/>
                  </a:lnTo>
                  <a:lnTo>
                    <a:pt x="169" y="676"/>
                  </a:lnTo>
                  <a:lnTo>
                    <a:pt x="174" y="672"/>
                  </a:lnTo>
                  <a:lnTo>
                    <a:pt x="179" y="667"/>
                  </a:lnTo>
                  <a:lnTo>
                    <a:pt x="183" y="664"/>
                  </a:lnTo>
                  <a:lnTo>
                    <a:pt x="188" y="659"/>
                  </a:lnTo>
                  <a:lnTo>
                    <a:pt x="193" y="654"/>
                  </a:lnTo>
                  <a:lnTo>
                    <a:pt x="196" y="641"/>
                  </a:lnTo>
                  <a:lnTo>
                    <a:pt x="202" y="627"/>
                  </a:lnTo>
                  <a:lnTo>
                    <a:pt x="209" y="614"/>
                  </a:lnTo>
                  <a:lnTo>
                    <a:pt x="217" y="601"/>
                  </a:lnTo>
                  <a:lnTo>
                    <a:pt x="226" y="591"/>
                  </a:lnTo>
                  <a:lnTo>
                    <a:pt x="236" y="581"/>
                  </a:lnTo>
                  <a:lnTo>
                    <a:pt x="247" y="570"/>
                  </a:lnTo>
                  <a:lnTo>
                    <a:pt x="257" y="562"/>
                  </a:lnTo>
                  <a:lnTo>
                    <a:pt x="259" y="548"/>
                  </a:lnTo>
                  <a:lnTo>
                    <a:pt x="264" y="533"/>
                  </a:lnTo>
                  <a:lnTo>
                    <a:pt x="273" y="520"/>
                  </a:lnTo>
                  <a:lnTo>
                    <a:pt x="285" y="513"/>
                  </a:lnTo>
                  <a:lnTo>
                    <a:pt x="273" y="485"/>
                  </a:lnTo>
                  <a:lnTo>
                    <a:pt x="272" y="458"/>
                  </a:lnTo>
                  <a:lnTo>
                    <a:pt x="278" y="432"/>
                  </a:lnTo>
                  <a:lnTo>
                    <a:pt x="289" y="407"/>
                  </a:lnTo>
                  <a:lnTo>
                    <a:pt x="303" y="380"/>
                  </a:lnTo>
                  <a:lnTo>
                    <a:pt x="317" y="355"/>
                  </a:lnTo>
                  <a:lnTo>
                    <a:pt x="327" y="328"/>
                  </a:lnTo>
                  <a:lnTo>
                    <a:pt x="333" y="301"/>
                  </a:lnTo>
                  <a:lnTo>
                    <a:pt x="338" y="311"/>
                  </a:lnTo>
                  <a:lnTo>
                    <a:pt x="345" y="320"/>
                  </a:lnTo>
                  <a:lnTo>
                    <a:pt x="350" y="331"/>
                  </a:lnTo>
                  <a:lnTo>
                    <a:pt x="356" y="341"/>
                  </a:lnTo>
                  <a:lnTo>
                    <a:pt x="363" y="329"/>
                  </a:lnTo>
                  <a:lnTo>
                    <a:pt x="371" y="319"/>
                  </a:lnTo>
                  <a:lnTo>
                    <a:pt x="379" y="308"/>
                  </a:lnTo>
                  <a:lnTo>
                    <a:pt x="386" y="295"/>
                  </a:lnTo>
                  <a:lnTo>
                    <a:pt x="393" y="283"/>
                  </a:lnTo>
                  <a:lnTo>
                    <a:pt x="399" y="271"/>
                  </a:lnTo>
                  <a:lnTo>
                    <a:pt x="403" y="258"/>
                  </a:lnTo>
                  <a:lnTo>
                    <a:pt x="408" y="245"/>
                  </a:lnTo>
                  <a:lnTo>
                    <a:pt x="411" y="259"/>
                  </a:lnTo>
                  <a:lnTo>
                    <a:pt x="410" y="274"/>
                  </a:lnTo>
                  <a:lnTo>
                    <a:pt x="409" y="289"/>
                  </a:lnTo>
                  <a:lnTo>
                    <a:pt x="408" y="303"/>
                  </a:lnTo>
                  <a:lnTo>
                    <a:pt x="414" y="296"/>
                  </a:lnTo>
                  <a:lnTo>
                    <a:pt x="418" y="290"/>
                  </a:lnTo>
                  <a:lnTo>
                    <a:pt x="424" y="284"/>
                  </a:lnTo>
                  <a:lnTo>
                    <a:pt x="429" y="278"/>
                  </a:lnTo>
                  <a:lnTo>
                    <a:pt x="433" y="272"/>
                  </a:lnTo>
                  <a:lnTo>
                    <a:pt x="438" y="265"/>
                  </a:lnTo>
                  <a:lnTo>
                    <a:pt x="441" y="257"/>
                  </a:lnTo>
                  <a:lnTo>
                    <a:pt x="444" y="249"/>
                  </a:lnTo>
                  <a:lnTo>
                    <a:pt x="447" y="253"/>
                  </a:lnTo>
                  <a:lnTo>
                    <a:pt x="449" y="259"/>
                  </a:lnTo>
                  <a:lnTo>
                    <a:pt x="452" y="265"/>
                  </a:lnTo>
                  <a:lnTo>
                    <a:pt x="455" y="271"/>
                  </a:lnTo>
                  <a:lnTo>
                    <a:pt x="493" y="205"/>
                  </a:lnTo>
                  <a:lnTo>
                    <a:pt x="507" y="249"/>
                  </a:lnTo>
                  <a:lnTo>
                    <a:pt x="514" y="244"/>
                  </a:lnTo>
                  <a:lnTo>
                    <a:pt x="520" y="238"/>
                  </a:lnTo>
                  <a:lnTo>
                    <a:pt x="525" y="233"/>
                  </a:lnTo>
                  <a:lnTo>
                    <a:pt x="531" y="228"/>
                  </a:lnTo>
                  <a:lnTo>
                    <a:pt x="538" y="222"/>
                  </a:lnTo>
                  <a:lnTo>
                    <a:pt x="545" y="215"/>
                  </a:lnTo>
                  <a:lnTo>
                    <a:pt x="552" y="210"/>
                  </a:lnTo>
                  <a:lnTo>
                    <a:pt x="559" y="204"/>
                  </a:lnTo>
                  <a:lnTo>
                    <a:pt x="566" y="197"/>
                  </a:lnTo>
                  <a:lnTo>
                    <a:pt x="571" y="190"/>
                  </a:lnTo>
                  <a:lnTo>
                    <a:pt x="577" y="182"/>
                  </a:lnTo>
                  <a:lnTo>
                    <a:pt x="582" y="174"/>
                  </a:lnTo>
                  <a:lnTo>
                    <a:pt x="583" y="183"/>
                  </a:lnTo>
                  <a:lnTo>
                    <a:pt x="584" y="193"/>
                  </a:lnTo>
                  <a:lnTo>
                    <a:pt x="586" y="203"/>
                  </a:lnTo>
                  <a:lnTo>
                    <a:pt x="591" y="213"/>
                  </a:lnTo>
                  <a:lnTo>
                    <a:pt x="601" y="203"/>
                  </a:lnTo>
                  <a:lnTo>
                    <a:pt x="613" y="192"/>
                  </a:lnTo>
                  <a:lnTo>
                    <a:pt x="623" y="182"/>
                  </a:lnTo>
                  <a:lnTo>
                    <a:pt x="635" y="172"/>
                  </a:lnTo>
                  <a:lnTo>
                    <a:pt x="644" y="161"/>
                  </a:lnTo>
                  <a:lnTo>
                    <a:pt x="653" y="148"/>
                  </a:lnTo>
                  <a:lnTo>
                    <a:pt x="660" y="136"/>
                  </a:lnTo>
                  <a:lnTo>
                    <a:pt x="664" y="120"/>
                  </a:lnTo>
                  <a:lnTo>
                    <a:pt x="666" y="130"/>
                  </a:lnTo>
                  <a:lnTo>
                    <a:pt x="669" y="139"/>
                  </a:lnTo>
                  <a:lnTo>
                    <a:pt x="674" y="150"/>
                  </a:lnTo>
                  <a:lnTo>
                    <a:pt x="677" y="160"/>
                  </a:lnTo>
                  <a:lnTo>
                    <a:pt x="689" y="150"/>
                  </a:lnTo>
                  <a:lnTo>
                    <a:pt x="702" y="142"/>
                  </a:lnTo>
                  <a:lnTo>
                    <a:pt x="714" y="133"/>
                  </a:lnTo>
                  <a:lnTo>
                    <a:pt x="728" y="125"/>
                  </a:lnTo>
                  <a:lnTo>
                    <a:pt x="740" y="117"/>
                  </a:lnTo>
                  <a:lnTo>
                    <a:pt x="751" y="107"/>
                  </a:lnTo>
                  <a:lnTo>
                    <a:pt x="759" y="95"/>
                  </a:lnTo>
                  <a:lnTo>
                    <a:pt x="765" y="80"/>
                  </a:lnTo>
                  <a:lnTo>
                    <a:pt x="768" y="92"/>
                  </a:lnTo>
                  <a:lnTo>
                    <a:pt x="771" y="104"/>
                  </a:lnTo>
                  <a:lnTo>
                    <a:pt x="772" y="116"/>
                  </a:lnTo>
                  <a:lnTo>
                    <a:pt x="768" y="128"/>
                  </a:lnTo>
                  <a:lnTo>
                    <a:pt x="782" y="120"/>
                  </a:lnTo>
                  <a:lnTo>
                    <a:pt x="796" y="113"/>
                  </a:lnTo>
                  <a:lnTo>
                    <a:pt x="810" y="105"/>
                  </a:lnTo>
                  <a:lnTo>
                    <a:pt x="823" y="97"/>
                  </a:lnTo>
                  <a:lnTo>
                    <a:pt x="835" y="86"/>
                  </a:lnTo>
                  <a:lnTo>
                    <a:pt x="846" y="75"/>
                  </a:lnTo>
                  <a:lnTo>
                    <a:pt x="855" y="61"/>
                  </a:lnTo>
                  <a:lnTo>
                    <a:pt x="863" y="45"/>
                  </a:lnTo>
                  <a:lnTo>
                    <a:pt x="865" y="40"/>
                  </a:lnTo>
                  <a:lnTo>
                    <a:pt x="868" y="54"/>
                  </a:lnTo>
                  <a:lnTo>
                    <a:pt x="870" y="68"/>
                  </a:lnTo>
                  <a:lnTo>
                    <a:pt x="870" y="82"/>
                  </a:lnTo>
                  <a:lnTo>
                    <a:pt x="868" y="94"/>
                  </a:lnTo>
                  <a:lnTo>
                    <a:pt x="880" y="84"/>
                  </a:lnTo>
                  <a:lnTo>
                    <a:pt x="894" y="75"/>
                  </a:lnTo>
                  <a:lnTo>
                    <a:pt x="908" y="65"/>
                  </a:lnTo>
                  <a:lnTo>
                    <a:pt x="921" y="55"/>
                  </a:lnTo>
                  <a:lnTo>
                    <a:pt x="933" y="45"/>
                  </a:lnTo>
                  <a:lnTo>
                    <a:pt x="944" y="32"/>
                  </a:lnTo>
                  <a:lnTo>
                    <a:pt x="952" y="17"/>
                  </a:lnTo>
                  <a:lnTo>
                    <a:pt x="956" y="0"/>
                  </a:lnTo>
                  <a:lnTo>
                    <a:pt x="961" y="15"/>
                  </a:lnTo>
                  <a:lnTo>
                    <a:pt x="963" y="31"/>
                  </a:lnTo>
                  <a:lnTo>
                    <a:pt x="964" y="46"/>
                  </a:lnTo>
                  <a:lnTo>
                    <a:pt x="964" y="62"/>
                  </a:lnTo>
                  <a:lnTo>
                    <a:pt x="976" y="55"/>
                  </a:lnTo>
                  <a:lnTo>
                    <a:pt x="988" y="49"/>
                  </a:lnTo>
                  <a:lnTo>
                    <a:pt x="1001" y="45"/>
                  </a:lnTo>
                  <a:lnTo>
                    <a:pt x="1014" y="39"/>
                  </a:lnTo>
                  <a:lnTo>
                    <a:pt x="1027" y="32"/>
                  </a:lnTo>
                  <a:lnTo>
                    <a:pt x="1037" y="25"/>
                  </a:lnTo>
                  <a:lnTo>
                    <a:pt x="1046" y="15"/>
                  </a:lnTo>
                  <a:lnTo>
                    <a:pt x="1052" y="1"/>
                  </a:lnTo>
                  <a:lnTo>
                    <a:pt x="1067" y="47"/>
                  </a:lnTo>
                  <a:lnTo>
                    <a:pt x="1139" y="39"/>
                  </a:lnTo>
                  <a:lnTo>
                    <a:pt x="1135" y="62"/>
                  </a:lnTo>
                  <a:lnTo>
                    <a:pt x="1129" y="85"/>
                  </a:lnTo>
                  <a:lnTo>
                    <a:pt x="1120" y="107"/>
                  </a:lnTo>
                  <a:lnTo>
                    <a:pt x="1107"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225"/>
            <p:cNvSpPr>
              <a:spLocks/>
            </p:cNvSpPr>
            <p:nvPr/>
          </p:nvSpPr>
          <p:spPr bwMode="auto">
            <a:xfrm>
              <a:off x="3467100" y="4741863"/>
              <a:ext cx="63500" cy="41275"/>
            </a:xfrm>
            <a:custGeom>
              <a:avLst/>
              <a:gdLst>
                <a:gd name="T0" fmla="*/ 40 w 79"/>
                <a:gd name="T1" fmla="*/ 48 h 53"/>
                <a:gd name="T2" fmla="*/ 35 w 79"/>
                <a:gd name="T3" fmla="*/ 50 h 53"/>
                <a:gd name="T4" fmla="*/ 30 w 79"/>
                <a:gd name="T5" fmla="*/ 51 h 53"/>
                <a:gd name="T6" fmla="*/ 25 w 79"/>
                <a:gd name="T7" fmla="*/ 53 h 53"/>
                <a:gd name="T8" fmla="*/ 19 w 79"/>
                <a:gd name="T9" fmla="*/ 53 h 53"/>
                <a:gd name="T10" fmla="*/ 15 w 79"/>
                <a:gd name="T11" fmla="*/ 53 h 53"/>
                <a:gd name="T12" fmla="*/ 9 w 79"/>
                <a:gd name="T13" fmla="*/ 53 h 53"/>
                <a:gd name="T14" fmla="*/ 4 w 79"/>
                <a:gd name="T15" fmla="*/ 51 h 53"/>
                <a:gd name="T16" fmla="*/ 0 w 79"/>
                <a:gd name="T17" fmla="*/ 50 h 53"/>
                <a:gd name="T18" fmla="*/ 8 w 79"/>
                <a:gd name="T19" fmla="*/ 42 h 53"/>
                <a:gd name="T20" fmla="*/ 17 w 79"/>
                <a:gd name="T21" fmla="*/ 35 h 53"/>
                <a:gd name="T22" fmla="*/ 26 w 79"/>
                <a:gd name="T23" fmla="*/ 27 h 53"/>
                <a:gd name="T24" fmla="*/ 35 w 79"/>
                <a:gd name="T25" fmla="*/ 20 h 53"/>
                <a:gd name="T26" fmla="*/ 46 w 79"/>
                <a:gd name="T27" fmla="*/ 15 h 53"/>
                <a:gd name="T28" fmla="*/ 56 w 79"/>
                <a:gd name="T29" fmla="*/ 9 h 53"/>
                <a:gd name="T30" fmla="*/ 68 w 79"/>
                <a:gd name="T31" fmla="*/ 3 h 53"/>
                <a:gd name="T32" fmla="*/ 79 w 79"/>
                <a:gd name="T33" fmla="*/ 0 h 53"/>
                <a:gd name="T34" fmla="*/ 77 w 79"/>
                <a:gd name="T35" fmla="*/ 8 h 53"/>
                <a:gd name="T36" fmla="*/ 73 w 79"/>
                <a:gd name="T37" fmla="*/ 16 h 53"/>
                <a:gd name="T38" fmla="*/ 69 w 79"/>
                <a:gd name="T39" fmla="*/ 23 h 53"/>
                <a:gd name="T40" fmla="*/ 64 w 79"/>
                <a:gd name="T41" fmla="*/ 28 h 53"/>
                <a:gd name="T42" fmla="*/ 58 w 79"/>
                <a:gd name="T43" fmla="*/ 34 h 53"/>
                <a:gd name="T44" fmla="*/ 53 w 79"/>
                <a:gd name="T45" fmla="*/ 40 h 53"/>
                <a:gd name="T46" fmla="*/ 47 w 79"/>
                <a:gd name="T47" fmla="*/ 43 h 53"/>
                <a:gd name="T48" fmla="*/ 40 w 79"/>
                <a:gd name="T4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53">
                  <a:moveTo>
                    <a:pt x="40" y="48"/>
                  </a:moveTo>
                  <a:lnTo>
                    <a:pt x="35" y="50"/>
                  </a:lnTo>
                  <a:lnTo>
                    <a:pt x="30" y="51"/>
                  </a:lnTo>
                  <a:lnTo>
                    <a:pt x="25" y="53"/>
                  </a:lnTo>
                  <a:lnTo>
                    <a:pt x="19" y="53"/>
                  </a:lnTo>
                  <a:lnTo>
                    <a:pt x="15" y="53"/>
                  </a:lnTo>
                  <a:lnTo>
                    <a:pt x="9" y="53"/>
                  </a:lnTo>
                  <a:lnTo>
                    <a:pt x="4" y="51"/>
                  </a:lnTo>
                  <a:lnTo>
                    <a:pt x="0" y="50"/>
                  </a:lnTo>
                  <a:lnTo>
                    <a:pt x="8" y="42"/>
                  </a:lnTo>
                  <a:lnTo>
                    <a:pt x="17" y="35"/>
                  </a:lnTo>
                  <a:lnTo>
                    <a:pt x="26" y="27"/>
                  </a:lnTo>
                  <a:lnTo>
                    <a:pt x="35" y="20"/>
                  </a:lnTo>
                  <a:lnTo>
                    <a:pt x="46" y="15"/>
                  </a:lnTo>
                  <a:lnTo>
                    <a:pt x="56" y="9"/>
                  </a:lnTo>
                  <a:lnTo>
                    <a:pt x="68" y="3"/>
                  </a:lnTo>
                  <a:lnTo>
                    <a:pt x="79" y="0"/>
                  </a:lnTo>
                  <a:lnTo>
                    <a:pt x="77" y="8"/>
                  </a:lnTo>
                  <a:lnTo>
                    <a:pt x="73" y="16"/>
                  </a:lnTo>
                  <a:lnTo>
                    <a:pt x="69" y="23"/>
                  </a:lnTo>
                  <a:lnTo>
                    <a:pt x="64" y="28"/>
                  </a:lnTo>
                  <a:lnTo>
                    <a:pt x="58" y="34"/>
                  </a:lnTo>
                  <a:lnTo>
                    <a:pt x="53" y="40"/>
                  </a:lnTo>
                  <a:lnTo>
                    <a:pt x="47" y="43"/>
                  </a:lnTo>
                  <a:lnTo>
                    <a:pt x="40" y="48"/>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226"/>
            <p:cNvSpPr>
              <a:spLocks/>
            </p:cNvSpPr>
            <p:nvPr/>
          </p:nvSpPr>
          <p:spPr bwMode="auto">
            <a:xfrm>
              <a:off x="3416300" y="4745038"/>
              <a:ext cx="50800" cy="50800"/>
            </a:xfrm>
            <a:custGeom>
              <a:avLst/>
              <a:gdLst>
                <a:gd name="T0" fmla="*/ 0 w 66"/>
                <a:gd name="T1" fmla="*/ 65 h 65"/>
                <a:gd name="T2" fmla="*/ 2 w 66"/>
                <a:gd name="T3" fmla="*/ 52 h 65"/>
                <a:gd name="T4" fmla="*/ 4 w 66"/>
                <a:gd name="T5" fmla="*/ 38 h 65"/>
                <a:gd name="T6" fmla="*/ 8 w 66"/>
                <a:gd name="T7" fmla="*/ 27 h 65"/>
                <a:gd name="T8" fmla="*/ 19 w 66"/>
                <a:gd name="T9" fmla="*/ 20 h 65"/>
                <a:gd name="T10" fmla="*/ 66 w 66"/>
                <a:gd name="T11" fmla="*/ 0 h 65"/>
                <a:gd name="T12" fmla="*/ 61 w 66"/>
                <a:gd name="T13" fmla="*/ 12 h 65"/>
                <a:gd name="T14" fmla="*/ 54 w 66"/>
                <a:gd name="T15" fmla="*/ 22 h 65"/>
                <a:gd name="T16" fmla="*/ 46 w 66"/>
                <a:gd name="T17" fmla="*/ 30 h 65"/>
                <a:gd name="T18" fmla="*/ 38 w 66"/>
                <a:gd name="T19" fmla="*/ 38 h 65"/>
                <a:gd name="T20" fmla="*/ 28 w 66"/>
                <a:gd name="T21" fmla="*/ 46 h 65"/>
                <a:gd name="T22" fmla="*/ 19 w 66"/>
                <a:gd name="T23" fmla="*/ 52 h 65"/>
                <a:gd name="T24" fmla="*/ 9 w 66"/>
                <a:gd name="T25" fmla="*/ 59 h 65"/>
                <a:gd name="T26" fmla="*/ 0 w 66"/>
                <a:gd name="T2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65">
                  <a:moveTo>
                    <a:pt x="0" y="65"/>
                  </a:moveTo>
                  <a:lnTo>
                    <a:pt x="2" y="52"/>
                  </a:lnTo>
                  <a:lnTo>
                    <a:pt x="4" y="38"/>
                  </a:lnTo>
                  <a:lnTo>
                    <a:pt x="8" y="27"/>
                  </a:lnTo>
                  <a:lnTo>
                    <a:pt x="19" y="20"/>
                  </a:lnTo>
                  <a:lnTo>
                    <a:pt x="66" y="0"/>
                  </a:lnTo>
                  <a:lnTo>
                    <a:pt x="61" y="12"/>
                  </a:lnTo>
                  <a:lnTo>
                    <a:pt x="54" y="22"/>
                  </a:lnTo>
                  <a:lnTo>
                    <a:pt x="46" y="30"/>
                  </a:lnTo>
                  <a:lnTo>
                    <a:pt x="38" y="38"/>
                  </a:lnTo>
                  <a:lnTo>
                    <a:pt x="28" y="46"/>
                  </a:lnTo>
                  <a:lnTo>
                    <a:pt x="19" y="52"/>
                  </a:lnTo>
                  <a:lnTo>
                    <a:pt x="9" y="59"/>
                  </a:lnTo>
                  <a:lnTo>
                    <a:pt x="0" y="65"/>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227"/>
            <p:cNvSpPr>
              <a:spLocks/>
            </p:cNvSpPr>
            <p:nvPr/>
          </p:nvSpPr>
          <p:spPr bwMode="auto">
            <a:xfrm>
              <a:off x="3440113" y="4800600"/>
              <a:ext cx="46037" cy="23813"/>
            </a:xfrm>
            <a:custGeom>
              <a:avLst/>
              <a:gdLst>
                <a:gd name="T0" fmla="*/ 60 w 60"/>
                <a:gd name="T1" fmla="*/ 16 h 30"/>
                <a:gd name="T2" fmla="*/ 54 w 60"/>
                <a:gd name="T3" fmla="*/ 20 h 30"/>
                <a:gd name="T4" fmla="*/ 48 w 60"/>
                <a:gd name="T5" fmla="*/ 24 h 30"/>
                <a:gd name="T6" fmla="*/ 42 w 60"/>
                <a:gd name="T7" fmla="*/ 26 h 30"/>
                <a:gd name="T8" fmla="*/ 35 w 60"/>
                <a:gd name="T9" fmla="*/ 28 h 30"/>
                <a:gd name="T10" fmla="*/ 27 w 60"/>
                <a:gd name="T11" fmla="*/ 30 h 30"/>
                <a:gd name="T12" fmla="*/ 20 w 60"/>
                <a:gd name="T13" fmla="*/ 30 h 30"/>
                <a:gd name="T14" fmla="*/ 12 w 60"/>
                <a:gd name="T15" fmla="*/ 27 h 30"/>
                <a:gd name="T16" fmla="*/ 5 w 60"/>
                <a:gd name="T17" fmla="*/ 25 h 30"/>
                <a:gd name="T18" fmla="*/ 0 w 60"/>
                <a:gd name="T19" fmla="*/ 23 h 30"/>
                <a:gd name="T20" fmla="*/ 1 w 60"/>
                <a:gd name="T21" fmla="*/ 16 h 30"/>
                <a:gd name="T22" fmla="*/ 6 w 60"/>
                <a:gd name="T23" fmla="*/ 10 h 30"/>
                <a:gd name="T24" fmla="*/ 12 w 60"/>
                <a:gd name="T25" fmla="*/ 6 h 30"/>
                <a:gd name="T26" fmla="*/ 17 w 60"/>
                <a:gd name="T27" fmla="*/ 2 h 30"/>
                <a:gd name="T28" fmla="*/ 23 w 60"/>
                <a:gd name="T29" fmla="*/ 0 h 30"/>
                <a:gd name="T30" fmla="*/ 29 w 60"/>
                <a:gd name="T31" fmla="*/ 0 h 30"/>
                <a:gd name="T32" fmla="*/ 35 w 60"/>
                <a:gd name="T33" fmla="*/ 1 h 30"/>
                <a:gd name="T34" fmla="*/ 40 w 60"/>
                <a:gd name="T35" fmla="*/ 2 h 30"/>
                <a:gd name="T36" fmla="*/ 46 w 60"/>
                <a:gd name="T37" fmla="*/ 4 h 30"/>
                <a:gd name="T38" fmla="*/ 52 w 60"/>
                <a:gd name="T39" fmla="*/ 8 h 30"/>
                <a:gd name="T40" fmla="*/ 56 w 60"/>
                <a:gd name="T41" fmla="*/ 11 h 30"/>
                <a:gd name="T42" fmla="*/ 60 w 60"/>
                <a:gd name="T43"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30">
                  <a:moveTo>
                    <a:pt x="60" y="16"/>
                  </a:moveTo>
                  <a:lnTo>
                    <a:pt x="54" y="20"/>
                  </a:lnTo>
                  <a:lnTo>
                    <a:pt x="48" y="24"/>
                  </a:lnTo>
                  <a:lnTo>
                    <a:pt x="42" y="26"/>
                  </a:lnTo>
                  <a:lnTo>
                    <a:pt x="35" y="28"/>
                  </a:lnTo>
                  <a:lnTo>
                    <a:pt x="27" y="30"/>
                  </a:lnTo>
                  <a:lnTo>
                    <a:pt x="20" y="30"/>
                  </a:lnTo>
                  <a:lnTo>
                    <a:pt x="12" y="27"/>
                  </a:lnTo>
                  <a:lnTo>
                    <a:pt x="5" y="25"/>
                  </a:lnTo>
                  <a:lnTo>
                    <a:pt x="0" y="23"/>
                  </a:lnTo>
                  <a:lnTo>
                    <a:pt x="1" y="16"/>
                  </a:lnTo>
                  <a:lnTo>
                    <a:pt x="6" y="10"/>
                  </a:lnTo>
                  <a:lnTo>
                    <a:pt x="12" y="6"/>
                  </a:lnTo>
                  <a:lnTo>
                    <a:pt x="17" y="2"/>
                  </a:lnTo>
                  <a:lnTo>
                    <a:pt x="23" y="0"/>
                  </a:lnTo>
                  <a:lnTo>
                    <a:pt x="29" y="0"/>
                  </a:lnTo>
                  <a:lnTo>
                    <a:pt x="35" y="1"/>
                  </a:lnTo>
                  <a:lnTo>
                    <a:pt x="40" y="2"/>
                  </a:lnTo>
                  <a:lnTo>
                    <a:pt x="46" y="4"/>
                  </a:lnTo>
                  <a:lnTo>
                    <a:pt x="52" y="8"/>
                  </a:lnTo>
                  <a:lnTo>
                    <a:pt x="56" y="11"/>
                  </a:lnTo>
                  <a:lnTo>
                    <a:pt x="60" y="16"/>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228"/>
            <p:cNvSpPr>
              <a:spLocks/>
            </p:cNvSpPr>
            <p:nvPr/>
          </p:nvSpPr>
          <p:spPr bwMode="auto">
            <a:xfrm>
              <a:off x="3338513" y="4778375"/>
              <a:ext cx="50800" cy="58738"/>
            </a:xfrm>
            <a:custGeom>
              <a:avLst/>
              <a:gdLst>
                <a:gd name="T0" fmla="*/ 0 w 65"/>
                <a:gd name="T1" fmla="*/ 75 h 75"/>
                <a:gd name="T2" fmla="*/ 2 w 65"/>
                <a:gd name="T3" fmla="*/ 61 h 75"/>
                <a:gd name="T4" fmla="*/ 7 w 65"/>
                <a:gd name="T5" fmla="*/ 48 h 75"/>
                <a:gd name="T6" fmla="*/ 13 w 65"/>
                <a:gd name="T7" fmla="*/ 35 h 75"/>
                <a:gd name="T8" fmla="*/ 21 w 65"/>
                <a:gd name="T9" fmla="*/ 24 h 75"/>
                <a:gd name="T10" fmla="*/ 65 w 65"/>
                <a:gd name="T11" fmla="*/ 0 h 75"/>
                <a:gd name="T12" fmla="*/ 61 w 65"/>
                <a:gd name="T13" fmla="*/ 12 h 75"/>
                <a:gd name="T14" fmla="*/ 57 w 65"/>
                <a:gd name="T15" fmla="*/ 24 h 75"/>
                <a:gd name="T16" fmla="*/ 49 w 65"/>
                <a:gd name="T17" fmla="*/ 34 h 75"/>
                <a:gd name="T18" fmla="*/ 40 w 65"/>
                <a:gd name="T19" fmla="*/ 44 h 75"/>
                <a:gd name="T20" fmla="*/ 30 w 65"/>
                <a:gd name="T21" fmla="*/ 52 h 75"/>
                <a:gd name="T22" fmla="*/ 20 w 65"/>
                <a:gd name="T23" fmla="*/ 60 h 75"/>
                <a:gd name="T24" fmla="*/ 11 w 65"/>
                <a:gd name="T25" fmla="*/ 67 h 75"/>
                <a:gd name="T26" fmla="*/ 0 w 65"/>
                <a:gd name="T2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75">
                  <a:moveTo>
                    <a:pt x="0" y="75"/>
                  </a:moveTo>
                  <a:lnTo>
                    <a:pt x="2" y="61"/>
                  </a:lnTo>
                  <a:lnTo>
                    <a:pt x="7" y="48"/>
                  </a:lnTo>
                  <a:lnTo>
                    <a:pt x="13" y="35"/>
                  </a:lnTo>
                  <a:lnTo>
                    <a:pt x="21" y="24"/>
                  </a:lnTo>
                  <a:lnTo>
                    <a:pt x="65" y="0"/>
                  </a:lnTo>
                  <a:lnTo>
                    <a:pt x="61" y="12"/>
                  </a:lnTo>
                  <a:lnTo>
                    <a:pt x="57" y="24"/>
                  </a:lnTo>
                  <a:lnTo>
                    <a:pt x="49" y="34"/>
                  </a:lnTo>
                  <a:lnTo>
                    <a:pt x="40" y="44"/>
                  </a:lnTo>
                  <a:lnTo>
                    <a:pt x="30" y="52"/>
                  </a:lnTo>
                  <a:lnTo>
                    <a:pt x="20" y="60"/>
                  </a:lnTo>
                  <a:lnTo>
                    <a:pt x="11" y="67"/>
                  </a:lnTo>
                  <a:lnTo>
                    <a:pt x="0" y="75"/>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229"/>
            <p:cNvSpPr>
              <a:spLocks/>
            </p:cNvSpPr>
            <p:nvPr/>
          </p:nvSpPr>
          <p:spPr bwMode="auto">
            <a:xfrm>
              <a:off x="3255963" y="4787900"/>
              <a:ext cx="65087" cy="87313"/>
            </a:xfrm>
            <a:custGeom>
              <a:avLst/>
              <a:gdLst>
                <a:gd name="T0" fmla="*/ 0 w 80"/>
                <a:gd name="T1" fmla="*/ 110 h 110"/>
                <a:gd name="T2" fmla="*/ 4 w 80"/>
                <a:gd name="T3" fmla="*/ 94 h 110"/>
                <a:gd name="T4" fmla="*/ 8 w 80"/>
                <a:gd name="T5" fmla="*/ 74 h 110"/>
                <a:gd name="T6" fmla="*/ 13 w 80"/>
                <a:gd name="T7" fmla="*/ 56 h 110"/>
                <a:gd name="T8" fmla="*/ 26 w 80"/>
                <a:gd name="T9" fmla="*/ 40 h 110"/>
                <a:gd name="T10" fmla="*/ 80 w 80"/>
                <a:gd name="T11" fmla="*/ 0 h 110"/>
                <a:gd name="T12" fmla="*/ 78 w 80"/>
                <a:gd name="T13" fmla="*/ 18 h 110"/>
                <a:gd name="T14" fmla="*/ 71 w 80"/>
                <a:gd name="T15" fmla="*/ 34 h 110"/>
                <a:gd name="T16" fmla="*/ 63 w 80"/>
                <a:gd name="T17" fmla="*/ 48 h 110"/>
                <a:gd name="T18" fmla="*/ 53 w 80"/>
                <a:gd name="T19" fmla="*/ 61 h 110"/>
                <a:gd name="T20" fmla="*/ 40 w 80"/>
                <a:gd name="T21" fmla="*/ 75 h 110"/>
                <a:gd name="T22" fmla="*/ 26 w 80"/>
                <a:gd name="T23" fmla="*/ 87 h 110"/>
                <a:gd name="T24" fmla="*/ 13 w 80"/>
                <a:gd name="T25" fmla="*/ 98 h 110"/>
                <a:gd name="T26" fmla="*/ 0 w 80"/>
                <a:gd name="T2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10">
                  <a:moveTo>
                    <a:pt x="0" y="110"/>
                  </a:moveTo>
                  <a:lnTo>
                    <a:pt x="4" y="94"/>
                  </a:lnTo>
                  <a:lnTo>
                    <a:pt x="8" y="74"/>
                  </a:lnTo>
                  <a:lnTo>
                    <a:pt x="13" y="56"/>
                  </a:lnTo>
                  <a:lnTo>
                    <a:pt x="26" y="40"/>
                  </a:lnTo>
                  <a:lnTo>
                    <a:pt x="80" y="0"/>
                  </a:lnTo>
                  <a:lnTo>
                    <a:pt x="78" y="18"/>
                  </a:lnTo>
                  <a:lnTo>
                    <a:pt x="71" y="34"/>
                  </a:lnTo>
                  <a:lnTo>
                    <a:pt x="63" y="48"/>
                  </a:lnTo>
                  <a:lnTo>
                    <a:pt x="53" y="61"/>
                  </a:lnTo>
                  <a:lnTo>
                    <a:pt x="40" y="75"/>
                  </a:lnTo>
                  <a:lnTo>
                    <a:pt x="26" y="87"/>
                  </a:lnTo>
                  <a:lnTo>
                    <a:pt x="13" y="98"/>
                  </a:lnTo>
                  <a:lnTo>
                    <a:pt x="0" y="110"/>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230"/>
            <p:cNvSpPr>
              <a:spLocks/>
            </p:cNvSpPr>
            <p:nvPr/>
          </p:nvSpPr>
          <p:spPr bwMode="auto">
            <a:xfrm>
              <a:off x="3362325" y="4837113"/>
              <a:ext cx="73025" cy="25400"/>
            </a:xfrm>
            <a:custGeom>
              <a:avLst/>
              <a:gdLst>
                <a:gd name="T0" fmla="*/ 91 w 91"/>
                <a:gd name="T1" fmla="*/ 26 h 34"/>
                <a:gd name="T2" fmla="*/ 88 w 91"/>
                <a:gd name="T3" fmla="*/ 29 h 34"/>
                <a:gd name="T4" fmla="*/ 84 w 91"/>
                <a:gd name="T5" fmla="*/ 32 h 34"/>
                <a:gd name="T6" fmla="*/ 79 w 91"/>
                <a:gd name="T7" fmla="*/ 33 h 34"/>
                <a:gd name="T8" fmla="*/ 73 w 91"/>
                <a:gd name="T9" fmla="*/ 34 h 34"/>
                <a:gd name="T10" fmla="*/ 66 w 91"/>
                <a:gd name="T11" fmla="*/ 34 h 34"/>
                <a:gd name="T12" fmla="*/ 59 w 91"/>
                <a:gd name="T13" fmla="*/ 34 h 34"/>
                <a:gd name="T14" fmla="*/ 53 w 91"/>
                <a:gd name="T15" fmla="*/ 34 h 34"/>
                <a:gd name="T16" fmla="*/ 48 w 91"/>
                <a:gd name="T17" fmla="*/ 33 h 34"/>
                <a:gd name="T18" fmla="*/ 0 w 91"/>
                <a:gd name="T19" fmla="*/ 22 h 34"/>
                <a:gd name="T20" fmla="*/ 7 w 91"/>
                <a:gd name="T21" fmla="*/ 19 h 34"/>
                <a:gd name="T22" fmla="*/ 15 w 91"/>
                <a:gd name="T23" fmla="*/ 15 h 34"/>
                <a:gd name="T24" fmla="*/ 22 w 91"/>
                <a:gd name="T25" fmla="*/ 11 h 34"/>
                <a:gd name="T26" fmla="*/ 28 w 91"/>
                <a:gd name="T27" fmla="*/ 6 h 34"/>
                <a:gd name="T28" fmla="*/ 35 w 91"/>
                <a:gd name="T29" fmla="*/ 3 h 34"/>
                <a:gd name="T30" fmla="*/ 43 w 91"/>
                <a:gd name="T31" fmla="*/ 0 h 34"/>
                <a:gd name="T32" fmla="*/ 51 w 91"/>
                <a:gd name="T33" fmla="*/ 0 h 34"/>
                <a:gd name="T34" fmla="*/ 59 w 91"/>
                <a:gd name="T35" fmla="*/ 3 h 34"/>
                <a:gd name="T36" fmla="*/ 68 w 91"/>
                <a:gd name="T37" fmla="*/ 7 h 34"/>
                <a:gd name="T38" fmla="*/ 77 w 91"/>
                <a:gd name="T39" fmla="*/ 12 h 34"/>
                <a:gd name="T40" fmla="*/ 84 w 91"/>
                <a:gd name="T41" fmla="*/ 19 h 34"/>
                <a:gd name="T42" fmla="*/ 91 w 91"/>
                <a:gd name="T43"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34">
                  <a:moveTo>
                    <a:pt x="91" y="26"/>
                  </a:moveTo>
                  <a:lnTo>
                    <a:pt x="88" y="29"/>
                  </a:lnTo>
                  <a:lnTo>
                    <a:pt x="84" y="32"/>
                  </a:lnTo>
                  <a:lnTo>
                    <a:pt x="79" y="33"/>
                  </a:lnTo>
                  <a:lnTo>
                    <a:pt x="73" y="34"/>
                  </a:lnTo>
                  <a:lnTo>
                    <a:pt x="66" y="34"/>
                  </a:lnTo>
                  <a:lnTo>
                    <a:pt x="59" y="34"/>
                  </a:lnTo>
                  <a:lnTo>
                    <a:pt x="53" y="34"/>
                  </a:lnTo>
                  <a:lnTo>
                    <a:pt x="48" y="33"/>
                  </a:lnTo>
                  <a:lnTo>
                    <a:pt x="0" y="22"/>
                  </a:lnTo>
                  <a:lnTo>
                    <a:pt x="7" y="19"/>
                  </a:lnTo>
                  <a:lnTo>
                    <a:pt x="15" y="15"/>
                  </a:lnTo>
                  <a:lnTo>
                    <a:pt x="22" y="11"/>
                  </a:lnTo>
                  <a:lnTo>
                    <a:pt x="28" y="6"/>
                  </a:lnTo>
                  <a:lnTo>
                    <a:pt x="35" y="3"/>
                  </a:lnTo>
                  <a:lnTo>
                    <a:pt x="43" y="0"/>
                  </a:lnTo>
                  <a:lnTo>
                    <a:pt x="51" y="0"/>
                  </a:lnTo>
                  <a:lnTo>
                    <a:pt x="59" y="3"/>
                  </a:lnTo>
                  <a:lnTo>
                    <a:pt x="68" y="7"/>
                  </a:lnTo>
                  <a:lnTo>
                    <a:pt x="77" y="12"/>
                  </a:lnTo>
                  <a:lnTo>
                    <a:pt x="84" y="19"/>
                  </a:lnTo>
                  <a:lnTo>
                    <a:pt x="91" y="26"/>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231"/>
            <p:cNvSpPr>
              <a:spLocks/>
            </p:cNvSpPr>
            <p:nvPr/>
          </p:nvSpPr>
          <p:spPr bwMode="auto">
            <a:xfrm>
              <a:off x="3197225" y="4824413"/>
              <a:ext cx="47625" cy="71438"/>
            </a:xfrm>
            <a:custGeom>
              <a:avLst/>
              <a:gdLst>
                <a:gd name="T0" fmla="*/ 0 w 61"/>
                <a:gd name="T1" fmla="*/ 90 h 90"/>
                <a:gd name="T2" fmla="*/ 1 w 61"/>
                <a:gd name="T3" fmla="*/ 76 h 90"/>
                <a:gd name="T4" fmla="*/ 1 w 61"/>
                <a:gd name="T5" fmla="*/ 61 h 90"/>
                <a:gd name="T6" fmla="*/ 4 w 61"/>
                <a:gd name="T7" fmla="*/ 45 h 90"/>
                <a:gd name="T8" fmla="*/ 12 w 61"/>
                <a:gd name="T9" fmla="*/ 30 h 90"/>
                <a:gd name="T10" fmla="*/ 18 w 61"/>
                <a:gd name="T11" fmla="*/ 26 h 90"/>
                <a:gd name="T12" fmla="*/ 24 w 61"/>
                <a:gd name="T13" fmla="*/ 21 h 90"/>
                <a:gd name="T14" fmla="*/ 30 w 61"/>
                <a:gd name="T15" fmla="*/ 18 h 90"/>
                <a:gd name="T16" fmla="*/ 35 w 61"/>
                <a:gd name="T17" fmla="*/ 14 h 90"/>
                <a:gd name="T18" fmla="*/ 42 w 61"/>
                <a:gd name="T19" fmla="*/ 11 h 90"/>
                <a:gd name="T20" fmla="*/ 48 w 61"/>
                <a:gd name="T21" fmla="*/ 7 h 90"/>
                <a:gd name="T22" fmla="*/ 55 w 61"/>
                <a:gd name="T23" fmla="*/ 4 h 90"/>
                <a:gd name="T24" fmla="*/ 61 w 61"/>
                <a:gd name="T25" fmla="*/ 0 h 90"/>
                <a:gd name="T26" fmla="*/ 56 w 61"/>
                <a:gd name="T27" fmla="*/ 14 h 90"/>
                <a:gd name="T28" fmla="*/ 52 w 61"/>
                <a:gd name="T29" fmla="*/ 27 h 90"/>
                <a:gd name="T30" fmla="*/ 45 w 61"/>
                <a:gd name="T31" fmla="*/ 40 h 90"/>
                <a:gd name="T32" fmla="*/ 38 w 61"/>
                <a:gd name="T33" fmla="*/ 52 h 90"/>
                <a:gd name="T34" fmla="*/ 30 w 61"/>
                <a:gd name="T35" fmla="*/ 63 h 90"/>
                <a:gd name="T36" fmla="*/ 21 w 61"/>
                <a:gd name="T37" fmla="*/ 73 h 90"/>
                <a:gd name="T38" fmla="*/ 10 w 61"/>
                <a:gd name="T39" fmla="*/ 82 h 90"/>
                <a:gd name="T40" fmla="*/ 0 w 61"/>
                <a:gd name="T41"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90">
                  <a:moveTo>
                    <a:pt x="0" y="90"/>
                  </a:moveTo>
                  <a:lnTo>
                    <a:pt x="1" y="76"/>
                  </a:lnTo>
                  <a:lnTo>
                    <a:pt x="1" y="61"/>
                  </a:lnTo>
                  <a:lnTo>
                    <a:pt x="4" y="45"/>
                  </a:lnTo>
                  <a:lnTo>
                    <a:pt x="12" y="30"/>
                  </a:lnTo>
                  <a:lnTo>
                    <a:pt x="18" y="26"/>
                  </a:lnTo>
                  <a:lnTo>
                    <a:pt x="24" y="21"/>
                  </a:lnTo>
                  <a:lnTo>
                    <a:pt x="30" y="18"/>
                  </a:lnTo>
                  <a:lnTo>
                    <a:pt x="35" y="14"/>
                  </a:lnTo>
                  <a:lnTo>
                    <a:pt x="42" y="11"/>
                  </a:lnTo>
                  <a:lnTo>
                    <a:pt x="48" y="7"/>
                  </a:lnTo>
                  <a:lnTo>
                    <a:pt x="55" y="4"/>
                  </a:lnTo>
                  <a:lnTo>
                    <a:pt x="61" y="0"/>
                  </a:lnTo>
                  <a:lnTo>
                    <a:pt x="56" y="14"/>
                  </a:lnTo>
                  <a:lnTo>
                    <a:pt x="52" y="27"/>
                  </a:lnTo>
                  <a:lnTo>
                    <a:pt x="45" y="40"/>
                  </a:lnTo>
                  <a:lnTo>
                    <a:pt x="38" y="52"/>
                  </a:lnTo>
                  <a:lnTo>
                    <a:pt x="30" y="63"/>
                  </a:lnTo>
                  <a:lnTo>
                    <a:pt x="21" y="73"/>
                  </a:lnTo>
                  <a:lnTo>
                    <a:pt x="10" y="82"/>
                  </a:lnTo>
                  <a:lnTo>
                    <a:pt x="0" y="90"/>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232"/>
            <p:cNvSpPr>
              <a:spLocks/>
            </p:cNvSpPr>
            <p:nvPr/>
          </p:nvSpPr>
          <p:spPr bwMode="auto">
            <a:xfrm>
              <a:off x="3286125" y="4875213"/>
              <a:ext cx="93662" cy="28575"/>
            </a:xfrm>
            <a:custGeom>
              <a:avLst/>
              <a:gdLst>
                <a:gd name="T0" fmla="*/ 117 w 117"/>
                <a:gd name="T1" fmla="*/ 25 h 36"/>
                <a:gd name="T2" fmla="*/ 102 w 117"/>
                <a:gd name="T3" fmla="*/ 29 h 36"/>
                <a:gd name="T4" fmla="*/ 88 w 117"/>
                <a:gd name="T5" fmla="*/ 32 h 36"/>
                <a:gd name="T6" fmla="*/ 73 w 117"/>
                <a:gd name="T7" fmla="*/ 34 h 36"/>
                <a:gd name="T8" fmla="*/ 58 w 117"/>
                <a:gd name="T9" fmla="*/ 36 h 36"/>
                <a:gd name="T10" fmla="*/ 43 w 117"/>
                <a:gd name="T11" fmla="*/ 36 h 36"/>
                <a:gd name="T12" fmla="*/ 29 w 117"/>
                <a:gd name="T13" fmla="*/ 34 h 36"/>
                <a:gd name="T14" fmla="*/ 14 w 117"/>
                <a:gd name="T15" fmla="*/ 32 h 36"/>
                <a:gd name="T16" fmla="*/ 0 w 117"/>
                <a:gd name="T17" fmla="*/ 28 h 36"/>
                <a:gd name="T18" fmla="*/ 9 w 117"/>
                <a:gd name="T19" fmla="*/ 22 h 36"/>
                <a:gd name="T20" fmla="*/ 19 w 117"/>
                <a:gd name="T21" fmla="*/ 15 h 36"/>
                <a:gd name="T22" fmla="*/ 28 w 117"/>
                <a:gd name="T23" fmla="*/ 9 h 36"/>
                <a:gd name="T24" fmla="*/ 40 w 117"/>
                <a:gd name="T25" fmla="*/ 5 h 36"/>
                <a:gd name="T26" fmla="*/ 50 w 117"/>
                <a:gd name="T27" fmla="*/ 1 h 36"/>
                <a:gd name="T28" fmla="*/ 62 w 117"/>
                <a:gd name="T29" fmla="*/ 0 h 36"/>
                <a:gd name="T30" fmla="*/ 72 w 117"/>
                <a:gd name="T31" fmla="*/ 1 h 36"/>
                <a:gd name="T32" fmla="*/ 84 w 117"/>
                <a:gd name="T33" fmla="*/ 7 h 36"/>
                <a:gd name="T34" fmla="*/ 117 w 117"/>
                <a:gd name="T3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36">
                  <a:moveTo>
                    <a:pt x="117" y="25"/>
                  </a:moveTo>
                  <a:lnTo>
                    <a:pt x="102" y="29"/>
                  </a:lnTo>
                  <a:lnTo>
                    <a:pt x="88" y="32"/>
                  </a:lnTo>
                  <a:lnTo>
                    <a:pt x="73" y="34"/>
                  </a:lnTo>
                  <a:lnTo>
                    <a:pt x="58" y="36"/>
                  </a:lnTo>
                  <a:lnTo>
                    <a:pt x="43" y="36"/>
                  </a:lnTo>
                  <a:lnTo>
                    <a:pt x="29" y="34"/>
                  </a:lnTo>
                  <a:lnTo>
                    <a:pt x="14" y="32"/>
                  </a:lnTo>
                  <a:lnTo>
                    <a:pt x="0" y="28"/>
                  </a:lnTo>
                  <a:lnTo>
                    <a:pt x="9" y="22"/>
                  </a:lnTo>
                  <a:lnTo>
                    <a:pt x="19" y="15"/>
                  </a:lnTo>
                  <a:lnTo>
                    <a:pt x="28" y="9"/>
                  </a:lnTo>
                  <a:lnTo>
                    <a:pt x="40" y="5"/>
                  </a:lnTo>
                  <a:lnTo>
                    <a:pt x="50" y="1"/>
                  </a:lnTo>
                  <a:lnTo>
                    <a:pt x="62" y="0"/>
                  </a:lnTo>
                  <a:lnTo>
                    <a:pt x="72" y="1"/>
                  </a:lnTo>
                  <a:lnTo>
                    <a:pt x="84" y="7"/>
                  </a:lnTo>
                  <a:lnTo>
                    <a:pt x="117" y="25"/>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233"/>
            <p:cNvSpPr>
              <a:spLocks/>
            </p:cNvSpPr>
            <p:nvPr/>
          </p:nvSpPr>
          <p:spPr bwMode="auto">
            <a:xfrm>
              <a:off x="3133725" y="4859338"/>
              <a:ext cx="36512" cy="71438"/>
            </a:xfrm>
            <a:custGeom>
              <a:avLst/>
              <a:gdLst>
                <a:gd name="T0" fmla="*/ 4 w 47"/>
                <a:gd name="T1" fmla="*/ 89 h 89"/>
                <a:gd name="T2" fmla="*/ 5 w 47"/>
                <a:gd name="T3" fmla="*/ 74 h 89"/>
                <a:gd name="T4" fmla="*/ 1 w 47"/>
                <a:gd name="T5" fmla="*/ 59 h 89"/>
                <a:gd name="T6" fmla="*/ 0 w 47"/>
                <a:gd name="T7" fmla="*/ 45 h 89"/>
                <a:gd name="T8" fmla="*/ 11 w 47"/>
                <a:gd name="T9" fmla="*/ 33 h 89"/>
                <a:gd name="T10" fmla="*/ 15 w 47"/>
                <a:gd name="T11" fmla="*/ 28 h 89"/>
                <a:gd name="T12" fmla="*/ 20 w 47"/>
                <a:gd name="T13" fmla="*/ 25 h 89"/>
                <a:gd name="T14" fmla="*/ 24 w 47"/>
                <a:gd name="T15" fmla="*/ 20 h 89"/>
                <a:gd name="T16" fmla="*/ 29 w 47"/>
                <a:gd name="T17" fmla="*/ 16 h 89"/>
                <a:gd name="T18" fmla="*/ 34 w 47"/>
                <a:gd name="T19" fmla="*/ 13 h 89"/>
                <a:gd name="T20" fmla="*/ 38 w 47"/>
                <a:gd name="T21" fmla="*/ 10 h 89"/>
                <a:gd name="T22" fmla="*/ 43 w 47"/>
                <a:gd name="T23" fmla="*/ 5 h 89"/>
                <a:gd name="T24" fmla="*/ 47 w 47"/>
                <a:gd name="T25" fmla="*/ 0 h 89"/>
                <a:gd name="T26" fmla="*/ 45 w 47"/>
                <a:gd name="T27" fmla="*/ 13 h 89"/>
                <a:gd name="T28" fmla="*/ 43 w 47"/>
                <a:gd name="T29" fmla="*/ 26 h 89"/>
                <a:gd name="T30" fmla="*/ 39 w 47"/>
                <a:gd name="T31" fmla="*/ 37 h 89"/>
                <a:gd name="T32" fmla="*/ 35 w 47"/>
                <a:gd name="T33" fmla="*/ 50 h 89"/>
                <a:gd name="T34" fmla="*/ 29 w 47"/>
                <a:gd name="T35" fmla="*/ 61 h 89"/>
                <a:gd name="T36" fmla="*/ 22 w 47"/>
                <a:gd name="T37" fmla="*/ 72 h 89"/>
                <a:gd name="T38" fmla="*/ 14 w 47"/>
                <a:gd name="T39" fmla="*/ 81 h 89"/>
                <a:gd name="T40" fmla="*/ 4 w 47"/>
                <a:gd name="T4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89">
                  <a:moveTo>
                    <a:pt x="4" y="89"/>
                  </a:moveTo>
                  <a:lnTo>
                    <a:pt x="5" y="74"/>
                  </a:lnTo>
                  <a:lnTo>
                    <a:pt x="1" y="59"/>
                  </a:lnTo>
                  <a:lnTo>
                    <a:pt x="0" y="45"/>
                  </a:lnTo>
                  <a:lnTo>
                    <a:pt x="11" y="33"/>
                  </a:lnTo>
                  <a:lnTo>
                    <a:pt x="15" y="28"/>
                  </a:lnTo>
                  <a:lnTo>
                    <a:pt x="20" y="25"/>
                  </a:lnTo>
                  <a:lnTo>
                    <a:pt x="24" y="20"/>
                  </a:lnTo>
                  <a:lnTo>
                    <a:pt x="29" y="16"/>
                  </a:lnTo>
                  <a:lnTo>
                    <a:pt x="34" y="13"/>
                  </a:lnTo>
                  <a:lnTo>
                    <a:pt x="38" y="10"/>
                  </a:lnTo>
                  <a:lnTo>
                    <a:pt x="43" y="5"/>
                  </a:lnTo>
                  <a:lnTo>
                    <a:pt x="47" y="0"/>
                  </a:lnTo>
                  <a:lnTo>
                    <a:pt x="45" y="13"/>
                  </a:lnTo>
                  <a:lnTo>
                    <a:pt x="43" y="26"/>
                  </a:lnTo>
                  <a:lnTo>
                    <a:pt x="39" y="37"/>
                  </a:lnTo>
                  <a:lnTo>
                    <a:pt x="35" y="50"/>
                  </a:lnTo>
                  <a:lnTo>
                    <a:pt x="29" y="61"/>
                  </a:lnTo>
                  <a:lnTo>
                    <a:pt x="22" y="72"/>
                  </a:lnTo>
                  <a:lnTo>
                    <a:pt x="14" y="81"/>
                  </a:lnTo>
                  <a:lnTo>
                    <a:pt x="4" y="89"/>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234"/>
            <p:cNvSpPr>
              <a:spLocks/>
            </p:cNvSpPr>
            <p:nvPr/>
          </p:nvSpPr>
          <p:spPr bwMode="auto">
            <a:xfrm>
              <a:off x="3208338" y="4926013"/>
              <a:ext cx="92075" cy="23813"/>
            </a:xfrm>
            <a:custGeom>
              <a:avLst/>
              <a:gdLst>
                <a:gd name="T0" fmla="*/ 116 w 116"/>
                <a:gd name="T1" fmla="*/ 11 h 30"/>
                <a:gd name="T2" fmla="*/ 102 w 116"/>
                <a:gd name="T3" fmla="*/ 20 h 30"/>
                <a:gd name="T4" fmla="*/ 88 w 116"/>
                <a:gd name="T5" fmla="*/ 27 h 30"/>
                <a:gd name="T6" fmla="*/ 74 w 116"/>
                <a:gd name="T7" fmla="*/ 29 h 30"/>
                <a:gd name="T8" fmla="*/ 59 w 116"/>
                <a:gd name="T9" fmla="*/ 30 h 30"/>
                <a:gd name="T10" fmla="*/ 45 w 116"/>
                <a:gd name="T11" fmla="*/ 30 h 30"/>
                <a:gd name="T12" fmla="*/ 28 w 116"/>
                <a:gd name="T13" fmla="*/ 28 h 30"/>
                <a:gd name="T14" fmla="*/ 15 w 116"/>
                <a:gd name="T15" fmla="*/ 26 h 30"/>
                <a:gd name="T16" fmla="*/ 0 w 116"/>
                <a:gd name="T17" fmla="*/ 23 h 30"/>
                <a:gd name="T18" fmla="*/ 12 w 116"/>
                <a:gd name="T19" fmla="*/ 15 h 30"/>
                <a:gd name="T20" fmla="*/ 27 w 116"/>
                <a:gd name="T21" fmla="*/ 8 h 30"/>
                <a:gd name="T22" fmla="*/ 41 w 116"/>
                <a:gd name="T23" fmla="*/ 4 h 30"/>
                <a:gd name="T24" fmla="*/ 56 w 116"/>
                <a:gd name="T25" fmla="*/ 1 h 30"/>
                <a:gd name="T26" fmla="*/ 72 w 116"/>
                <a:gd name="T27" fmla="*/ 0 h 30"/>
                <a:gd name="T28" fmla="*/ 87 w 116"/>
                <a:gd name="T29" fmla="*/ 1 h 30"/>
                <a:gd name="T30" fmla="*/ 102 w 116"/>
                <a:gd name="T31" fmla="*/ 5 h 30"/>
                <a:gd name="T32" fmla="*/ 116 w 116"/>
                <a:gd name="T33"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30">
                  <a:moveTo>
                    <a:pt x="116" y="11"/>
                  </a:moveTo>
                  <a:lnTo>
                    <a:pt x="102" y="20"/>
                  </a:lnTo>
                  <a:lnTo>
                    <a:pt x="88" y="27"/>
                  </a:lnTo>
                  <a:lnTo>
                    <a:pt x="74" y="29"/>
                  </a:lnTo>
                  <a:lnTo>
                    <a:pt x="59" y="30"/>
                  </a:lnTo>
                  <a:lnTo>
                    <a:pt x="45" y="30"/>
                  </a:lnTo>
                  <a:lnTo>
                    <a:pt x="28" y="28"/>
                  </a:lnTo>
                  <a:lnTo>
                    <a:pt x="15" y="26"/>
                  </a:lnTo>
                  <a:lnTo>
                    <a:pt x="0" y="23"/>
                  </a:lnTo>
                  <a:lnTo>
                    <a:pt x="12" y="15"/>
                  </a:lnTo>
                  <a:lnTo>
                    <a:pt x="27" y="8"/>
                  </a:lnTo>
                  <a:lnTo>
                    <a:pt x="41" y="4"/>
                  </a:lnTo>
                  <a:lnTo>
                    <a:pt x="56" y="1"/>
                  </a:lnTo>
                  <a:lnTo>
                    <a:pt x="72" y="0"/>
                  </a:lnTo>
                  <a:lnTo>
                    <a:pt x="87" y="1"/>
                  </a:lnTo>
                  <a:lnTo>
                    <a:pt x="102" y="5"/>
                  </a:lnTo>
                  <a:lnTo>
                    <a:pt x="116" y="11"/>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235"/>
            <p:cNvSpPr>
              <a:spLocks/>
            </p:cNvSpPr>
            <p:nvPr/>
          </p:nvSpPr>
          <p:spPr bwMode="auto">
            <a:xfrm>
              <a:off x="3052763" y="4900613"/>
              <a:ext cx="52387" cy="100013"/>
            </a:xfrm>
            <a:custGeom>
              <a:avLst/>
              <a:gdLst>
                <a:gd name="T0" fmla="*/ 47 w 67"/>
                <a:gd name="T1" fmla="*/ 98 h 127"/>
                <a:gd name="T2" fmla="*/ 42 w 67"/>
                <a:gd name="T3" fmla="*/ 103 h 127"/>
                <a:gd name="T4" fmla="*/ 38 w 67"/>
                <a:gd name="T5" fmla="*/ 107 h 127"/>
                <a:gd name="T6" fmla="*/ 33 w 67"/>
                <a:gd name="T7" fmla="*/ 112 h 127"/>
                <a:gd name="T8" fmla="*/ 27 w 67"/>
                <a:gd name="T9" fmla="*/ 115 h 127"/>
                <a:gd name="T10" fmla="*/ 22 w 67"/>
                <a:gd name="T11" fmla="*/ 120 h 127"/>
                <a:gd name="T12" fmla="*/ 16 w 67"/>
                <a:gd name="T13" fmla="*/ 122 h 127"/>
                <a:gd name="T14" fmla="*/ 10 w 67"/>
                <a:gd name="T15" fmla="*/ 126 h 127"/>
                <a:gd name="T16" fmla="*/ 3 w 67"/>
                <a:gd name="T17" fmla="*/ 127 h 127"/>
                <a:gd name="T18" fmla="*/ 0 w 67"/>
                <a:gd name="T19" fmla="*/ 109 h 127"/>
                <a:gd name="T20" fmla="*/ 3 w 67"/>
                <a:gd name="T21" fmla="*/ 91 h 127"/>
                <a:gd name="T22" fmla="*/ 9 w 67"/>
                <a:gd name="T23" fmla="*/ 75 h 127"/>
                <a:gd name="T24" fmla="*/ 19 w 67"/>
                <a:gd name="T25" fmla="*/ 60 h 127"/>
                <a:gd name="T26" fmla="*/ 30 w 67"/>
                <a:gd name="T27" fmla="*/ 45 h 127"/>
                <a:gd name="T28" fmla="*/ 41 w 67"/>
                <a:gd name="T29" fmla="*/ 30 h 127"/>
                <a:gd name="T30" fmla="*/ 52 w 67"/>
                <a:gd name="T31" fmla="*/ 15 h 127"/>
                <a:gd name="T32" fmla="*/ 60 w 67"/>
                <a:gd name="T33" fmla="*/ 0 h 127"/>
                <a:gd name="T34" fmla="*/ 67 w 67"/>
                <a:gd name="T35" fmla="*/ 26 h 127"/>
                <a:gd name="T36" fmla="*/ 67 w 67"/>
                <a:gd name="T37" fmla="*/ 50 h 127"/>
                <a:gd name="T38" fmla="*/ 61 w 67"/>
                <a:gd name="T39" fmla="*/ 74 h 127"/>
                <a:gd name="T40" fmla="*/ 47 w 67"/>
                <a:gd name="T41" fmla="*/ 9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127">
                  <a:moveTo>
                    <a:pt x="47" y="98"/>
                  </a:moveTo>
                  <a:lnTo>
                    <a:pt x="42" y="103"/>
                  </a:lnTo>
                  <a:lnTo>
                    <a:pt x="38" y="107"/>
                  </a:lnTo>
                  <a:lnTo>
                    <a:pt x="33" y="112"/>
                  </a:lnTo>
                  <a:lnTo>
                    <a:pt x="27" y="115"/>
                  </a:lnTo>
                  <a:lnTo>
                    <a:pt x="22" y="120"/>
                  </a:lnTo>
                  <a:lnTo>
                    <a:pt x="16" y="122"/>
                  </a:lnTo>
                  <a:lnTo>
                    <a:pt x="10" y="126"/>
                  </a:lnTo>
                  <a:lnTo>
                    <a:pt x="3" y="127"/>
                  </a:lnTo>
                  <a:lnTo>
                    <a:pt x="0" y="109"/>
                  </a:lnTo>
                  <a:lnTo>
                    <a:pt x="3" y="91"/>
                  </a:lnTo>
                  <a:lnTo>
                    <a:pt x="9" y="75"/>
                  </a:lnTo>
                  <a:lnTo>
                    <a:pt x="19" y="60"/>
                  </a:lnTo>
                  <a:lnTo>
                    <a:pt x="30" y="45"/>
                  </a:lnTo>
                  <a:lnTo>
                    <a:pt x="41" y="30"/>
                  </a:lnTo>
                  <a:lnTo>
                    <a:pt x="52" y="15"/>
                  </a:lnTo>
                  <a:lnTo>
                    <a:pt x="60" y="0"/>
                  </a:lnTo>
                  <a:lnTo>
                    <a:pt x="67" y="26"/>
                  </a:lnTo>
                  <a:lnTo>
                    <a:pt x="67" y="50"/>
                  </a:lnTo>
                  <a:lnTo>
                    <a:pt x="61" y="74"/>
                  </a:lnTo>
                  <a:lnTo>
                    <a:pt x="47" y="98"/>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236"/>
            <p:cNvSpPr>
              <a:spLocks/>
            </p:cNvSpPr>
            <p:nvPr/>
          </p:nvSpPr>
          <p:spPr bwMode="auto">
            <a:xfrm>
              <a:off x="3148013" y="4967288"/>
              <a:ext cx="92075" cy="30163"/>
            </a:xfrm>
            <a:custGeom>
              <a:avLst/>
              <a:gdLst>
                <a:gd name="T0" fmla="*/ 115 w 115"/>
                <a:gd name="T1" fmla="*/ 16 h 39"/>
                <a:gd name="T2" fmla="*/ 100 w 115"/>
                <a:gd name="T3" fmla="*/ 19 h 39"/>
                <a:gd name="T4" fmla="*/ 86 w 115"/>
                <a:gd name="T5" fmla="*/ 23 h 39"/>
                <a:gd name="T6" fmla="*/ 71 w 115"/>
                <a:gd name="T7" fmla="*/ 29 h 39"/>
                <a:gd name="T8" fmla="*/ 57 w 115"/>
                <a:gd name="T9" fmla="*/ 34 h 39"/>
                <a:gd name="T10" fmla="*/ 43 w 115"/>
                <a:gd name="T11" fmla="*/ 38 h 39"/>
                <a:gd name="T12" fmla="*/ 29 w 115"/>
                <a:gd name="T13" fmla="*/ 39 h 39"/>
                <a:gd name="T14" fmla="*/ 15 w 115"/>
                <a:gd name="T15" fmla="*/ 36 h 39"/>
                <a:gd name="T16" fmla="*/ 0 w 115"/>
                <a:gd name="T17" fmla="*/ 28 h 39"/>
                <a:gd name="T18" fmla="*/ 5 w 115"/>
                <a:gd name="T19" fmla="*/ 21 h 39"/>
                <a:gd name="T20" fmla="*/ 14 w 115"/>
                <a:gd name="T21" fmla="*/ 15 h 39"/>
                <a:gd name="T22" fmla="*/ 22 w 115"/>
                <a:gd name="T23" fmla="*/ 9 h 39"/>
                <a:gd name="T24" fmla="*/ 30 w 115"/>
                <a:gd name="T25" fmla="*/ 6 h 39"/>
                <a:gd name="T26" fmla="*/ 39 w 115"/>
                <a:gd name="T27" fmla="*/ 2 h 39"/>
                <a:gd name="T28" fmla="*/ 48 w 115"/>
                <a:gd name="T29" fmla="*/ 1 h 39"/>
                <a:gd name="T30" fmla="*/ 58 w 115"/>
                <a:gd name="T31" fmla="*/ 0 h 39"/>
                <a:gd name="T32" fmla="*/ 68 w 115"/>
                <a:gd name="T33" fmla="*/ 1 h 39"/>
                <a:gd name="T34" fmla="*/ 73 w 115"/>
                <a:gd name="T35" fmla="*/ 4 h 39"/>
                <a:gd name="T36" fmla="*/ 79 w 115"/>
                <a:gd name="T37" fmla="*/ 5 h 39"/>
                <a:gd name="T38" fmla="*/ 85 w 115"/>
                <a:gd name="T39" fmla="*/ 6 h 39"/>
                <a:gd name="T40" fmla="*/ 92 w 115"/>
                <a:gd name="T41" fmla="*/ 7 h 39"/>
                <a:gd name="T42" fmla="*/ 98 w 115"/>
                <a:gd name="T43" fmla="*/ 8 h 39"/>
                <a:gd name="T44" fmla="*/ 103 w 115"/>
                <a:gd name="T45" fmla="*/ 11 h 39"/>
                <a:gd name="T46" fmla="*/ 109 w 115"/>
                <a:gd name="T47" fmla="*/ 13 h 39"/>
                <a:gd name="T48" fmla="*/ 115 w 115"/>
                <a:gd name="T49" fmla="*/ 1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39">
                  <a:moveTo>
                    <a:pt x="115" y="16"/>
                  </a:moveTo>
                  <a:lnTo>
                    <a:pt x="100" y="19"/>
                  </a:lnTo>
                  <a:lnTo>
                    <a:pt x="86" y="23"/>
                  </a:lnTo>
                  <a:lnTo>
                    <a:pt x="71" y="29"/>
                  </a:lnTo>
                  <a:lnTo>
                    <a:pt x="57" y="34"/>
                  </a:lnTo>
                  <a:lnTo>
                    <a:pt x="43" y="38"/>
                  </a:lnTo>
                  <a:lnTo>
                    <a:pt x="29" y="39"/>
                  </a:lnTo>
                  <a:lnTo>
                    <a:pt x="15" y="36"/>
                  </a:lnTo>
                  <a:lnTo>
                    <a:pt x="0" y="28"/>
                  </a:lnTo>
                  <a:lnTo>
                    <a:pt x="5" y="21"/>
                  </a:lnTo>
                  <a:lnTo>
                    <a:pt x="14" y="15"/>
                  </a:lnTo>
                  <a:lnTo>
                    <a:pt x="22" y="9"/>
                  </a:lnTo>
                  <a:lnTo>
                    <a:pt x="30" y="6"/>
                  </a:lnTo>
                  <a:lnTo>
                    <a:pt x="39" y="2"/>
                  </a:lnTo>
                  <a:lnTo>
                    <a:pt x="48" y="1"/>
                  </a:lnTo>
                  <a:lnTo>
                    <a:pt x="58" y="0"/>
                  </a:lnTo>
                  <a:lnTo>
                    <a:pt x="68" y="1"/>
                  </a:lnTo>
                  <a:lnTo>
                    <a:pt x="73" y="4"/>
                  </a:lnTo>
                  <a:lnTo>
                    <a:pt x="79" y="5"/>
                  </a:lnTo>
                  <a:lnTo>
                    <a:pt x="85" y="6"/>
                  </a:lnTo>
                  <a:lnTo>
                    <a:pt x="92" y="7"/>
                  </a:lnTo>
                  <a:lnTo>
                    <a:pt x="98" y="8"/>
                  </a:lnTo>
                  <a:lnTo>
                    <a:pt x="103" y="11"/>
                  </a:lnTo>
                  <a:lnTo>
                    <a:pt x="109" y="13"/>
                  </a:lnTo>
                  <a:lnTo>
                    <a:pt x="115" y="16"/>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237"/>
            <p:cNvSpPr>
              <a:spLocks/>
            </p:cNvSpPr>
            <p:nvPr/>
          </p:nvSpPr>
          <p:spPr bwMode="auto">
            <a:xfrm>
              <a:off x="2990850" y="4913313"/>
              <a:ext cx="46037" cy="122238"/>
            </a:xfrm>
            <a:custGeom>
              <a:avLst/>
              <a:gdLst>
                <a:gd name="T0" fmla="*/ 20 w 56"/>
                <a:gd name="T1" fmla="*/ 154 h 155"/>
                <a:gd name="T2" fmla="*/ 15 w 56"/>
                <a:gd name="T3" fmla="*/ 155 h 155"/>
                <a:gd name="T4" fmla="*/ 10 w 56"/>
                <a:gd name="T5" fmla="*/ 154 h 155"/>
                <a:gd name="T6" fmla="*/ 5 w 56"/>
                <a:gd name="T7" fmla="*/ 150 h 155"/>
                <a:gd name="T8" fmla="*/ 3 w 56"/>
                <a:gd name="T9" fmla="*/ 147 h 155"/>
                <a:gd name="T10" fmla="*/ 0 w 56"/>
                <a:gd name="T11" fmla="*/ 127 h 155"/>
                <a:gd name="T12" fmla="*/ 2 w 56"/>
                <a:gd name="T13" fmla="*/ 107 h 155"/>
                <a:gd name="T14" fmla="*/ 8 w 56"/>
                <a:gd name="T15" fmla="*/ 89 h 155"/>
                <a:gd name="T16" fmla="*/ 16 w 56"/>
                <a:gd name="T17" fmla="*/ 71 h 155"/>
                <a:gd name="T18" fmla="*/ 26 w 56"/>
                <a:gd name="T19" fmla="*/ 53 h 155"/>
                <a:gd name="T20" fmla="*/ 38 w 56"/>
                <a:gd name="T21" fmla="*/ 36 h 155"/>
                <a:gd name="T22" fmla="*/ 48 w 56"/>
                <a:gd name="T23" fmla="*/ 18 h 155"/>
                <a:gd name="T24" fmla="*/ 56 w 56"/>
                <a:gd name="T25" fmla="*/ 0 h 155"/>
                <a:gd name="T26" fmla="*/ 55 w 56"/>
                <a:gd name="T27" fmla="*/ 20 h 155"/>
                <a:gd name="T28" fmla="*/ 55 w 56"/>
                <a:gd name="T29" fmla="*/ 41 h 155"/>
                <a:gd name="T30" fmla="*/ 55 w 56"/>
                <a:gd name="T31" fmla="*/ 61 h 155"/>
                <a:gd name="T32" fmla="*/ 54 w 56"/>
                <a:gd name="T33" fmla="*/ 82 h 155"/>
                <a:gd name="T34" fmla="*/ 51 w 56"/>
                <a:gd name="T35" fmla="*/ 102 h 155"/>
                <a:gd name="T36" fmla="*/ 45 w 56"/>
                <a:gd name="T37" fmla="*/ 121 h 155"/>
                <a:gd name="T38" fmla="*/ 35 w 56"/>
                <a:gd name="T39" fmla="*/ 139 h 155"/>
                <a:gd name="T40" fmla="*/ 20 w 56"/>
                <a:gd name="T41"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55">
                  <a:moveTo>
                    <a:pt x="20" y="154"/>
                  </a:moveTo>
                  <a:lnTo>
                    <a:pt x="15" y="155"/>
                  </a:lnTo>
                  <a:lnTo>
                    <a:pt x="10" y="154"/>
                  </a:lnTo>
                  <a:lnTo>
                    <a:pt x="5" y="150"/>
                  </a:lnTo>
                  <a:lnTo>
                    <a:pt x="3" y="147"/>
                  </a:lnTo>
                  <a:lnTo>
                    <a:pt x="0" y="127"/>
                  </a:lnTo>
                  <a:lnTo>
                    <a:pt x="2" y="107"/>
                  </a:lnTo>
                  <a:lnTo>
                    <a:pt x="8" y="89"/>
                  </a:lnTo>
                  <a:lnTo>
                    <a:pt x="16" y="71"/>
                  </a:lnTo>
                  <a:lnTo>
                    <a:pt x="26" y="53"/>
                  </a:lnTo>
                  <a:lnTo>
                    <a:pt x="38" y="36"/>
                  </a:lnTo>
                  <a:lnTo>
                    <a:pt x="48" y="18"/>
                  </a:lnTo>
                  <a:lnTo>
                    <a:pt x="56" y="0"/>
                  </a:lnTo>
                  <a:lnTo>
                    <a:pt x="55" y="20"/>
                  </a:lnTo>
                  <a:lnTo>
                    <a:pt x="55" y="41"/>
                  </a:lnTo>
                  <a:lnTo>
                    <a:pt x="55" y="61"/>
                  </a:lnTo>
                  <a:lnTo>
                    <a:pt x="54" y="82"/>
                  </a:lnTo>
                  <a:lnTo>
                    <a:pt x="51" y="102"/>
                  </a:lnTo>
                  <a:lnTo>
                    <a:pt x="45" y="121"/>
                  </a:lnTo>
                  <a:lnTo>
                    <a:pt x="35" y="139"/>
                  </a:lnTo>
                  <a:lnTo>
                    <a:pt x="20" y="154"/>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238"/>
            <p:cNvSpPr>
              <a:spLocks/>
            </p:cNvSpPr>
            <p:nvPr/>
          </p:nvSpPr>
          <p:spPr bwMode="auto">
            <a:xfrm>
              <a:off x="3081338" y="5016500"/>
              <a:ext cx="120650" cy="31750"/>
            </a:xfrm>
            <a:custGeom>
              <a:avLst/>
              <a:gdLst>
                <a:gd name="T0" fmla="*/ 151 w 151"/>
                <a:gd name="T1" fmla="*/ 23 h 39"/>
                <a:gd name="T2" fmla="*/ 131 w 151"/>
                <a:gd name="T3" fmla="*/ 27 h 39"/>
                <a:gd name="T4" fmla="*/ 111 w 151"/>
                <a:gd name="T5" fmla="*/ 32 h 39"/>
                <a:gd name="T6" fmla="*/ 92 w 151"/>
                <a:gd name="T7" fmla="*/ 36 h 39"/>
                <a:gd name="T8" fmla="*/ 72 w 151"/>
                <a:gd name="T9" fmla="*/ 39 h 39"/>
                <a:gd name="T10" fmla="*/ 54 w 151"/>
                <a:gd name="T11" fmla="*/ 39 h 39"/>
                <a:gd name="T12" fmla="*/ 34 w 151"/>
                <a:gd name="T13" fmla="*/ 35 h 39"/>
                <a:gd name="T14" fmla="*/ 17 w 151"/>
                <a:gd name="T15" fmla="*/ 27 h 39"/>
                <a:gd name="T16" fmla="*/ 0 w 151"/>
                <a:gd name="T17" fmla="*/ 13 h 39"/>
                <a:gd name="T18" fmla="*/ 18 w 151"/>
                <a:gd name="T19" fmla="*/ 6 h 39"/>
                <a:gd name="T20" fmla="*/ 36 w 151"/>
                <a:gd name="T21" fmla="*/ 2 h 39"/>
                <a:gd name="T22" fmla="*/ 56 w 151"/>
                <a:gd name="T23" fmla="*/ 0 h 39"/>
                <a:gd name="T24" fmla="*/ 76 w 151"/>
                <a:gd name="T25" fmla="*/ 0 h 39"/>
                <a:gd name="T26" fmla="*/ 95 w 151"/>
                <a:gd name="T27" fmla="*/ 2 h 39"/>
                <a:gd name="T28" fmla="*/ 114 w 151"/>
                <a:gd name="T29" fmla="*/ 6 h 39"/>
                <a:gd name="T30" fmla="*/ 132 w 151"/>
                <a:gd name="T31" fmla="*/ 13 h 39"/>
                <a:gd name="T32" fmla="*/ 151 w 151"/>
                <a:gd name="T33"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39">
                  <a:moveTo>
                    <a:pt x="151" y="23"/>
                  </a:moveTo>
                  <a:lnTo>
                    <a:pt x="131" y="27"/>
                  </a:lnTo>
                  <a:lnTo>
                    <a:pt x="111" y="32"/>
                  </a:lnTo>
                  <a:lnTo>
                    <a:pt x="92" y="36"/>
                  </a:lnTo>
                  <a:lnTo>
                    <a:pt x="72" y="39"/>
                  </a:lnTo>
                  <a:lnTo>
                    <a:pt x="54" y="39"/>
                  </a:lnTo>
                  <a:lnTo>
                    <a:pt x="34" y="35"/>
                  </a:lnTo>
                  <a:lnTo>
                    <a:pt x="17" y="27"/>
                  </a:lnTo>
                  <a:lnTo>
                    <a:pt x="0" y="13"/>
                  </a:lnTo>
                  <a:lnTo>
                    <a:pt x="18" y="6"/>
                  </a:lnTo>
                  <a:lnTo>
                    <a:pt x="36" y="2"/>
                  </a:lnTo>
                  <a:lnTo>
                    <a:pt x="56" y="0"/>
                  </a:lnTo>
                  <a:lnTo>
                    <a:pt x="76" y="0"/>
                  </a:lnTo>
                  <a:lnTo>
                    <a:pt x="95" y="2"/>
                  </a:lnTo>
                  <a:lnTo>
                    <a:pt x="114" y="6"/>
                  </a:lnTo>
                  <a:lnTo>
                    <a:pt x="132" y="13"/>
                  </a:lnTo>
                  <a:lnTo>
                    <a:pt x="151" y="23"/>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239"/>
            <p:cNvSpPr>
              <a:spLocks/>
            </p:cNvSpPr>
            <p:nvPr/>
          </p:nvSpPr>
          <p:spPr bwMode="auto">
            <a:xfrm>
              <a:off x="2917825" y="4973638"/>
              <a:ext cx="46037" cy="127000"/>
            </a:xfrm>
            <a:custGeom>
              <a:avLst/>
              <a:gdLst>
                <a:gd name="T0" fmla="*/ 27 w 59"/>
                <a:gd name="T1" fmla="*/ 157 h 159"/>
                <a:gd name="T2" fmla="*/ 20 w 59"/>
                <a:gd name="T3" fmla="*/ 158 h 159"/>
                <a:gd name="T4" fmla="*/ 13 w 59"/>
                <a:gd name="T5" fmla="*/ 159 h 159"/>
                <a:gd name="T6" fmla="*/ 7 w 59"/>
                <a:gd name="T7" fmla="*/ 158 h 159"/>
                <a:gd name="T8" fmla="*/ 3 w 59"/>
                <a:gd name="T9" fmla="*/ 153 h 159"/>
                <a:gd name="T10" fmla="*/ 0 w 59"/>
                <a:gd name="T11" fmla="*/ 128 h 159"/>
                <a:gd name="T12" fmla="*/ 4 w 59"/>
                <a:gd name="T13" fmla="*/ 103 h 159"/>
                <a:gd name="T14" fmla="*/ 13 w 59"/>
                <a:gd name="T15" fmla="*/ 80 h 159"/>
                <a:gd name="T16" fmla="*/ 26 w 59"/>
                <a:gd name="T17" fmla="*/ 58 h 159"/>
                <a:gd name="T18" fmla="*/ 31 w 59"/>
                <a:gd name="T19" fmla="*/ 45 h 159"/>
                <a:gd name="T20" fmla="*/ 38 w 59"/>
                <a:gd name="T21" fmla="*/ 33 h 159"/>
                <a:gd name="T22" fmla="*/ 46 w 59"/>
                <a:gd name="T23" fmla="*/ 21 h 159"/>
                <a:gd name="T24" fmla="*/ 54 w 59"/>
                <a:gd name="T25" fmla="*/ 8 h 159"/>
                <a:gd name="T26" fmla="*/ 58 w 59"/>
                <a:gd name="T27" fmla="*/ 0 h 159"/>
                <a:gd name="T28" fmla="*/ 59 w 59"/>
                <a:gd name="T29" fmla="*/ 20 h 159"/>
                <a:gd name="T30" fmla="*/ 59 w 59"/>
                <a:gd name="T31" fmla="*/ 40 h 159"/>
                <a:gd name="T32" fmla="*/ 57 w 59"/>
                <a:gd name="T33" fmla="*/ 59 h 159"/>
                <a:gd name="T34" fmla="*/ 53 w 59"/>
                <a:gd name="T35" fmla="*/ 79 h 159"/>
                <a:gd name="T36" fmla="*/ 49 w 59"/>
                <a:gd name="T37" fmla="*/ 98 h 159"/>
                <a:gd name="T38" fmla="*/ 43 w 59"/>
                <a:gd name="T39" fmla="*/ 118 h 159"/>
                <a:gd name="T40" fmla="*/ 35 w 59"/>
                <a:gd name="T41" fmla="*/ 138 h 159"/>
                <a:gd name="T42" fmla="*/ 27 w 59"/>
                <a:gd name="T43" fmla="*/ 15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159">
                  <a:moveTo>
                    <a:pt x="27" y="157"/>
                  </a:moveTo>
                  <a:lnTo>
                    <a:pt x="20" y="158"/>
                  </a:lnTo>
                  <a:lnTo>
                    <a:pt x="13" y="159"/>
                  </a:lnTo>
                  <a:lnTo>
                    <a:pt x="7" y="158"/>
                  </a:lnTo>
                  <a:lnTo>
                    <a:pt x="3" y="153"/>
                  </a:lnTo>
                  <a:lnTo>
                    <a:pt x="0" y="128"/>
                  </a:lnTo>
                  <a:lnTo>
                    <a:pt x="4" y="103"/>
                  </a:lnTo>
                  <a:lnTo>
                    <a:pt x="13" y="80"/>
                  </a:lnTo>
                  <a:lnTo>
                    <a:pt x="26" y="58"/>
                  </a:lnTo>
                  <a:lnTo>
                    <a:pt x="31" y="45"/>
                  </a:lnTo>
                  <a:lnTo>
                    <a:pt x="38" y="33"/>
                  </a:lnTo>
                  <a:lnTo>
                    <a:pt x="46" y="21"/>
                  </a:lnTo>
                  <a:lnTo>
                    <a:pt x="54" y="8"/>
                  </a:lnTo>
                  <a:lnTo>
                    <a:pt x="58" y="0"/>
                  </a:lnTo>
                  <a:lnTo>
                    <a:pt x="59" y="20"/>
                  </a:lnTo>
                  <a:lnTo>
                    <a:pt x="59" y="40"/>
                  </a:lnTo>
                  <a:lnTo>
                    <a:pt x="57" y="59"/>
                  </a:lnTo>
                  <a:lnTo>
                    <a:pt x="53" y="79"/>
                  </a:lnTo>
                  <a:lnTo>
                    <a:pt x="49" y="98"/>
                  </a:lnTo>
                  <a:lnTo>
                    <a:pt x="43" y="118"/>
                  </a:lnTo>
                  <a:lnTo>
                    <a:pt x="35" y="138"/>
                  </a:lnTo>
                  <a:lnTo>
                    <a:pt x="27" y="157"/>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240"/>
            <p:cNvSpPr>
              <a:spLocks/>
            </p:cNvSpPr>
            <p:nvPr/>
          </p:nvSpPr>
          <p:spPr bwMode="auto">
            <a:xfrm>
              <a:off x="3021013" y="5059363"/>
              <a:ext cx="103187" cy="34925"/>
            </a:xfrm>
            <a:custGeom>
              <a:avLst/>
              <a:gdLst>
                <a:gd name="T0" fmla="*/ 132 w 132"/>
                <a:gd name="T1" fmla="*/ 31 h 43"/>
                <a:gd name="T2" fmla="*/ 117 w 132"/>
                <a:gd name="T3" fmla="*/ 35 h 43"/>
                <a:gd name="T4" fmla="*/ 101 w 132"/>
                <a:gd name="T5" fmla="*/ 39 h 43"/>
                <a:gd name="T6" fmla="*/ 85 w 132"/>
                <a:gd name="T7" fmla="*/ 42 h 43"/>
                <a:gd name="T8" fmla="*/ 68 w 132"/>
                <a:gd name="T9" fmla="*/ 43 h 43"/>
                <a:gd name="T10" fmla="*/ 52 w 132"/>
                <a:gd name="T11" fmla="*/ 43 h 43"/>
                <a:gd name="T12" fmla="*/ 36 w 132"/>
                <a:gd name="T13" fmla="*/ 41 h 43"/>
                <a:gd name="T14" fmla="*/ 21 w 132"/>
                <a:gd name="T15" fmla="*/ 36 h 43"/>
                <a:gd name="T16" fmla="*/ 5 w 132"/>
                <a:gd name="T17" fmla="*/ 28 h 43"/>
                <a:gd name="T18" fmla="*/ 3 w 132"/>
                <a:gd name="T19" fmla="*/ 25 h 43"/>
                <a:gd name="T20" fmla="*/ 2 w 132"/>
                <a:gd name="T21" fmla="*/ 21 h 43"/>
                <a:gd name="T22" fmla="*/ 0 w 132"/>
                <a:gd name="T23" fmla="*/ 18 h 43"/>
                <a:gd name="T24" fmla="*/ 4 w 132"/>
                <a:gd name="T25" fmla="*/ 16 h 43"/>
                <a:gd name="T26" fmla="*/ 20 w 132"/>
                <a:gd name="T27" fmla="*/ 8 h 43"/>
                <a:gd name="T28" fmla="*/ 36 w 132"/>
                <a:gd name="T29" fmla="*/ 2 h 43"/>
                <a:gd name="T30" fmla="*/ 53 w 132"/>
                <a:gd name="T31" fmla="*/ 0 h 43"/>
                <a:gd name="T32" fmla="*/ 70 w 132"/>
                <a:gd name="T33" fmla="*/ 1 h 43"/>
                <a:gd name="T34" fmla="*/ 87 w 132"/>
                <a:gd name="T35" fmla="*/ 4 h 43"/>
                <a:gd name="T36" fmla="*/ 103 w 132"/>
                <a:gd name="T37" fmla="*/ 10 h 43"/>
                <a:gd name="T38" fmla="*/ 118 w 132"/>
                <a:gd name="T39" fmla="*/ 19 h 43"/>
                <a:gd name="T40" fmla="*/ 132 w 132"/>
                <a:gd name="T41"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2" h="43">
                  <a:moveTo>
                    <a:pt x="132" y="31"/>
                  </a:moveTo>
                  <a:lnTo>
                    <a:pt x="117" y="35"/>
                  </a:lnTo>
                  <a:lnTo>
                    <a:pt x="101" y="39"/>
                  </a:lnTo>
                  <a:lnTo>
                    <a:pt x="85" y="42"/>
                  </a:lnTo>
                  <a:lnTo>
                    <a:pt x="68" y="43"/>
                  </a:lnTo>
                  <a:lnTo>
                    <a:pt x="52" y="43"/>
                  </a:lnTo>
                  <a:lnTo>
                    <a:pt x="36" y="41"/>
                  </a:lnTo>
                  <a:lnTo>
                    <a:pt x="21" y="36"/>
                  </a:lnTo>
                  <a:lnTo>
                    <a:pt x="5" y="28"/>
                  </a:lnTo>
                  <a:lnTo>
                    <a:pt x="3" y="25"/>
                  </a:lnTo>
                  <a:lnTo>
                    <a:pt x="2" y="21"/>
                  </a:lnTo>
                  <a:lnTo>
                    <a:pt x="0" y="18"/>
                  </a:lnTo>
                  <a:lnTo>
                    <a:pt x="4" y="16"/>
                  </a:lnTo>
                  <a:lnTo>
                    <a:pt x="20" y="8"/>
                  </a:lnTo>
                  <a:lnTo>
                    <a:pt x="36" y="2"/>
                  </a:lnTo>
                  <a:lnTo>
                    <a:pt x="53" y="0"/>
                  </a:lnTo>
                  <a:lnTo>
                    <a:pt x="70" y="1"/>
                  </a:lnTo>
                  <a:lnTo>
                    <a:pt x="87" y="4"/>
                  </a:lnTo>
                  <a:lnTo>
                    <a:pt x="103" y="10"/>
                  </a:lnTo>
                  <a:lnTo>
                    <a:pt x="118" y="19"/>
                  </a:lnTo>
                  <a:lnTo>
                    <a:pt x="132" y="31"/>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241"/>
            <p:cNvSpPr>
              <a:spLocks/>
            </p:cNvSpPr>
            <p:nvPr/>
          </p:nvSpPr>
          <p:spPr bwMode="auto">
            <a:xfrm>
              <a:off x="2965450" y="5106988"/>
              <a:ext cx="120650" cy="52388"/>
            </a:xfrm>
            <a:custGeom>
              <a:avLst/>
              <a:gdLst>
                <a:gd name="T0" fmla="*/ 152 w 152"/>
                <a:gd name="T1" fmla="*/ 33 h 67"/>
                <a:gd name="T2" fmla="*/ 135 w 152"/>
                <a:gd name="T3" fmla="*/ 37 h 67"/>
                <a:gd name="T4" fmla="*/ 117 w 152"/>
                <a:gd name="T5" fmla="*/ 45 h 67"/>
                <a:gd name="T6" fmla="*/ 98 w 152"/>
                <a:gd name="T7" fmla="*/ 54 h 67"/>
                <a:gd name="T8" fmla="*/ 80 w 152"/>
                <a:gd name="T9" fmla="*/ 62 h 67"/>
                <a:gd name="T10" fmla="*/ 63 w 152"/>
                <a:gd name="T11" fmla="*/ 67 h 67"/>
                <a:gd name="T12" fmla="*/ 44 w 152"/>
                <a:gd name="T13" fmla="*/ 67 h 67"/>
                <a:gd name="T14" fmla="*/ 27 w 152"/>
                <a:gd name="T15" fmla="*/ 63 h 67"/>
                <a:gd name="T16" fmla="*/ 11 w 152"/>
                <a:gd name="T17" fmla="*/ 49 h 67"/>
                <a:gd name="T18" fmla="*/ 6 w 152"/>
                <a:gd name="T19" fmla="*/ 41 h 67"/>
                <a:gd name="T20" fmla="*/ 3 w 152"/>
                <a:gd name="T21" fmla="*/ 32 h 67"/>
                <a:gd name="T22" fmla="*/ 0 w 152"/>
                <a:gd name="T23" fmla="*/ 22 h 67"/>
                <a:gd name="T24" fmla="*/ 1 w 152"/>
                <a:gd name="T25" fmla="*/ 13 h 67"/>
                <a:gd name="T26" fmla="*/ 5 w 152"/>
                <a:gd name="T27" fmla="*/ 9 h 67"/>
                <a:gd name="T28" fmla="*/ 10 w 152"/>
                <a:gd name="T29" fmla="*/ 5 h 67"/>
                <a:gd name="T30" fmla="*/ 14 w 152"/>
                <a:gd name="T31" fmla="*/ 3 h 67"/>
                <a:gd name="T32" fmla="*/ 20 w 152"/>
                <a:gd name="T33" fmla="*/ 0 h 67"/>
                <a:gd name="T34" fmla="*/ 30 w 152"/>
                <a:gd name="T35" fmla="*/ 2 h 67"/>
                <a:gd name="T36" fmla="*/ 40 w 152"/>
                <a:gd name="T37" fmla="*/ 3 h 67"/>
                <a:gd name="T38" fmla="*/ 50 w 152"/>
                <a:gd name="T39" fmla="*/ 4 h 67"/>
                <a:gd name="T40" fmla="*/ 60 w 152"/>
                <a:gd name="T41" fmla="*/ 5 h 67"/>
                <a:gd name="T42" fmla="*/ 69 w 152"/>
                <a:gd name="T43" fmla="*/ 6 h 67"/>
                <a:gd name="T44" fmla="*/ 80 w 152"/>
                <a:gd name="T45" fmla="*/ 7 h 67"/>
                <a:gd name="T46" fmla="*/ 89 w 152"/>
                <a:gd name="T47" fmla="*/ 9 h 67"/>
                <a:gd name="T48" fmla="*/ 98 w 152"/>
                <a:gd name="T49" fmla="*/ 10 h 67"/>
                <a:gd name="T50" fmla="*/ 105 w 152"/>
                <a:gd name="T51" fmla="*/ 12 h 67"/>
                <a:gd name="T52" fmla="*/ 112 w 152"/>
                <a:gd name="T53" fmla="*/ 14 h 67"/>
                <a:gd name="T54" fmla="*/ 119 w 152"/>
                <a:gd name="T55" fmla="*/ 17 h 67"/>
                <a:gd name="T56" fmla="*/ 126 w 152"/>
                <a:gd name="T57" fmla="*/ 19 h 67"/>
                <a:gd name="T58" fmla="*/ 133 w 152"/>
                <a:gd name="T59" fmla="*/ 22 h 67"/>
                <a:gd name="T60" fmla="*/ 140 w 152"/>
                <a:gd name="T61" fmla="*/ 25 h 67"/>
                <a:gd name="T62" fmla="*/ 147 w 152"/>
                <a:gd name="T63" fmla="*/ 28 h 67"/>
                <a:gd name="T64" fmla="*/ 152 w 152"/>
                <a:gd name="T65"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67">
                  <a:moveTo>
                    <a:pt x="152" y="33"/>
                  </a:moveTo>
                  <a:lnTo>
                    <a:pt x="135" y="37"/>
                  </a:lnTo>
                  <a:lnTo>
                    <a:pt x="117" y="45"/>
                  </a:lnTo>
                  <a:lnTo>
                    <a:pt x="98" y="54"/>
                  </a:lnTo>
                  <a:lnTo>
                    <a:pt x="80" y="62"/>
                  </a:lnTo>
                  <a:lnTo>
                    <a:pt x="63" y="67"/>
                  </a:lnTo>
                  <a:lnTo>
                    <a:pt x="44" y="67"/>
                  </a:lnTo>
                  <a:lnTo>
                    <a:pt x="27" y="63"/>
                  </a:lnTo>
                  <a:lnTo>
                    <a:pt x="11" y="49"/>
                  </a:lnTo>
                  <a:lnTo>
                    <a:pt x="6" y="41"/>
                  </a:lnTo>
                  <a:lnTo>
                    <a:pt x="3" y="32"/>
                  </a:lnTo>
                  <a:lnTo>
                    <a:pt x="0" y="22"/>
                  </a:lnTo>
                  <a:lnTo>
                    <a:pt x="1" y="13"/>
                  </a:lnTo>
                  <a:lnTo>
                    <a:pt x="5" y="9"/>
                  </a:lnTo>
                  <a:lnTo>
                    <a:pt x="10" y="5"/>
                  </a:lnTo>
                  <a:lnTo>
                    <a:pt x="14" y="3"/>
                  </a:lnTo>
                  <a:lnTo>
                    <a:pt x="20" y="0"/>
                  </a:lnTo>
                  <a:lnTo>
                    <a:pt x="30" y="2"/>
                  </a:lnTo>
                  <a:lnTo>
                    <a:pt x="40" y="3"/>
                  </a:lnTo>
                  <a:lnTo>
                    <a:pt x="50" y="4"/>
                  </a:lnTo>
                  <a:lnTo>
                    <a:pt x="60" y="5"/>
                  </a:lnTo>
                  <a:lnTo>
                    <a:pt x="69" y="6"/>
                  </a:lnTo>
                  <a:lnTo>
                    <a:pt x="80" y="7"/>
                  </a:lnTo>
                  <a:lnTo>
                    <a:pt x="89" y="9"/>
                  </a:lnTo>
                  <a:lnTo>
                    <a:pt x="98" y="10"/>
                  </a:lnTo>
                  <a:lnTo>
                    <a:pt x="105" y="12"/>
                  </a:lnTo>
                  <a:lnTo>
                    <a:pt x="112" y="14"/>
                  </a:lnTo>
                  <a:lnTo>
                    <a:pt x="119" y="17"/>
                  </a:lnTo>
                  <a:lnTo>
                    <a:pt x="126" y="19"/>
                  </a:lnTo>
                  <a:lnTo>
                    <a:pt x="133" y="22"/>
                  </a:lnTo>
                  <a:lnTo>
                    <a:pt x="140" y="25"/>
                  </a:lnTo>
                  <a:lnTo>
                    <a:pt x="147" y="28"/>
                  </a:lnTo>
                  <a:lnTo>
                    <a:pt x="152" y="33"/>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242"/>
            <p:cNvSpPr>
              <a:spLocks/>
            </p:cNvSpPr>
            <p:nvPr/>
          </p:nvSpPr>
          <p:spPr bwMode="auto">
            <a:xfrm>
              <a:off x="2884488" y="5119688"/>
              <a:ext cx="19050" cy="34925"/>
            </a:xfrm>
            <a:custGeom>
              <a:avLst/>
              <a:gdLst>
                <a:gd name="T0" fmla="*/ 24 w 24"/>
                <a:gd name="T1" fmla="*/ 25 h 42"/>
                <a:gd name="T2" fmla="*/ 21 w 24"/>
                <a:gd name="T3" fmla="*/ 30 h 42"/>
                <a:gd name="T4" fmla="*/ 16 w 24"/>
                <a:gd name="T5" fmla="*/ 34 h 42"/>
                <a:gd name="T6" fmla="*/ 12 w 24"/>
                <a:gd name="T7" fmla="*/ 39 h 42"/>
                <a:gd name="T8" fmla="*/ 7 w 24"/>
                <a:gd name="T9" fmla="*/ 42 h 42"/>
                <a:gd name="T10" fmla="*/ 3 w 24"/>
                <a:gd name="T11" fmla="*/ 38 h 42"/>
                <a:gd name="T12" fmla="*/ 1 w 24"/>
                <a:gd name="T13" fmla="*/ 33 h 42"/>
                <a:gd name="T14" fmla="*/ 0 w 24"/>
                <a:gd name="T15" fmla="*/ 27 h 42"/>
                <a:gd name="T16" fmla="*/ 1 w 24"/>
                <a:gd name="T17" fmla="*/ 22 h 42"/>
                <a:gd name="T18" fmla="*/ 12 w 24"/>
                <a:gd name="T19" fmla="*/ 0 h 42"/>
                <a:gd name="T20" fmla="*/ 18 w 24"/>
                <a:gd name="T21" fmla="*/ 4 h 42"/>
                <a:gd name="T22" fmla="*/ 22 w 24"/>
                <a:gd name="T23" fmla="*/ 11 h 42"/>
                <a:gd name="T24" fmla="*/ 24 w 24"/>
                <a:gd name="T25" fmla="*/ 18 h 42"/>
                <a:gd name="T26" fmla="*/ 24 w 24"/>
                <a:gd name="T27"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2">
                  <a:moveTo>
                    <a:pt x="24" y="25"/>
                  </a:moveTo>
                  <a:lnTo>
                    <a:pt x="21" y="30"/>
                  </a:lnTo>
                  <a:lnTo>
                    <a:pt x="16" y="34"/>
                  </a:lnTo>
                  <a:lnTo>
                    <a:pt x="12" y="39"/>
                  </a:lnTo>
                  <a:lnTo>
                    <a:pt x="7" y="42"/>
                  </a:lnTo>
                  <a:lnTo>
                    <a:pt x="3" y="38"/>
                  </a:lnTo>
                  <a:lnTo>
                    <a:pt x="1" y="33"/>
                  </a:lnTo>
                  <a:lnTo>
                    <a:pt x="0" y="27"/>
                  </a:lnTo>
                  <a:lnTo>
                    <a:pt x="1" y="22"/>
                  </a:lnTo>
                  <a:lnTo>
                    <a:pt x="12" y="0"/>
                  </a:lnTo>
                  <a:lnTo>
                    <a:pt x="18" y="4"/>
                  </a:lnTo>
                  <a:lnTo>
                    <a:pt x="22" y="11"/>
                  </a:lnTo>
                  <a:lnTo>
                    <a:pt x="24" y="18"/>
                  </a:lnTo>
                  <a:lnTo>
                    <a:pt x="24" y="25"/>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243"/>
            <p:cNvSpPr>
              <a:spLocks/>
            </p:cNvSpPr>
            <p:nvPr/>
          </p:nvSpPr>
          <p:spPr bwMode="auto">
            <a:xfrm>
              <a:off x="2932113" y="5153025"/>
              <a:ext cx="26987" cy="14288"/>
            </a:xfrm>
            <a:custGeom>
              <a:avLst/>
              <a:gdLst>
                <a:gd name="T0" fmla="*/ 0 w 32"/>
                <a:gd name="T1" fmla="*/ 18 h 18"/>
                <a:gd name="T2" fmla="*/ 3 w 32"/>
                <a:gd name="T3" fmla="*/ 12 h 18"/>
                <a:gd name="T4" fmla="*/ 9 w 32"/>
                <a:gd name="T5" fmla="*/ 7 h 18"/>
                <a:gd name="T6" fmla="*/ 16 w 32"/>
                <a:gd name="T7" fmla="*/ 4 h 18"/>
                <a:gd name="T8" fmla="*/ 24 w 32"/>
                <a:gd name="T9" fmla="*/ 0 h 18"/>
                <a:gd name="T10" fmla="*/ 32 w 32"/>
                <a:gd name="T11" fmla="*/ 12 h 18"/>
                <a:gd name="T12" fmla="*/ 0 w 32"/>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2" h="18">
                  <a:moveTo>
                    <a:pt x="0" y="18"/>
                  </a:moveTo>
                  <a:lnTo>
                    <a:pt x="3" y="12"/>
                  </a:lnTo>
                  <a:lnTo>
                    <a:pt x="9" y="7"/>
                  </a:lnTo>
                  <a:lnTo>
                    <a:pt x="16" y="4"/>
                  </a:lnTo>
                  <a:lnTo>
                    <a:pt x="24" y="0"/>
                  </a:lnTo>
                  <a:lnTo>
                    <a:pt x="32" y="12"/>
                  </a:lnTo>
                  <a:lnTo>
                    <a:pt x="0" y="18"/>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244"/>
            <p:cNvSpPr>
              <a:spLocks/>
            </p:cNvSpPr>
            <p:nvPr/>
          </p:nvSpPr>
          <p:spPr bwMode="auto">
            <a:xfrm>
              <a:off x="2894013" y="5170488"/>
              <a:ext cx="15875" cy="14288"/>
            </a:xfrm>
            <a:custGeom>
              <a:avLst/>
              <a:gdLst>
                <a:gd name="T0" fmla="*/ 20 w 20"/>
                <a:gd name="T1" fmla="*/ 7 h 17"/>
                <a:gd name="T2" fmla="*/ 11 w 20"/>
                <a:gd name="T3" fmla="*/ 17 h 17"/>
                <a:gd name="T4" fmla="*/ 7 w 20"/>
                <a:gd name="T5" fmla="*/ 15 h 17"/>
                <a:gd name="T6" fmla="*/ 5 w 20"/>
                <a:gd name="T7" fmla="*/ 12 h 17"/>
                <a:gd name="T8" fmla="*/ 3 w 20"/>
                <a:gd name="T9" fmla="*/ 8 h 17"/>
                <a:gd name="T10" fmla="*/ 0 w 20"/>
                <a:gd name="T11" fmla="*/ 4 h 17"/>
                <a:gd name="T12" fmla="*/ 4 w 20"/>
                <a:gd name="T13" fmla="*/ 0 h 17"/>
                <a:gd name="T14" fmla="*/ 7 w 20"/>
                <a:gd name="T15" fmla="*/ 0 h 17"/>
                <a:gd name="T16" fmla="*/ 12 w 20"/>
                <a:gd name="T17" fmla="*/ 0 h 17"/>
                <a:gd name="T18" fmla="*/ 15 w 20"/>
                <a:gd name="T19" fmla="*/ 0 h 17"/>
                <a:gd name="T20" fmla="*/ 18 w 20"/>
                <a:gd name="T21" fmla="*/ 1 h 17"/>
                <a:gd name="T22" fmla="*/ 20 w 20"/>
                <a:gd name="T23" fmla="*/ 2 h 17"/>
                <a:gd name="T24" fmla="*/ 20 w 20"/>
                <a:gd name="T25" fmla="*/ 5 h 17"/>
                <a:gd name="T26" fmla="*/ 20 w 20"/>
                <a:gd name="T2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7">
                  <a:moveTo>
                    <a:pt x="20" y="7"/>
                  </a:moveTo>
                  <a:lnTo>
                    <a:pt x="11" y="17"/>
                  </a:lnTo>
                  <a:lnTo>
                    <a:pt x="7" y="15"/>
                  </a:lnTo>
                  <a:lnTo>
                    <a:pt x="5" y="12"/>
                  </a:lnTo>
                  <a:lnTo>
                    <a:pt x="3" y="8"/>
                  </a:lnTo>
                  <a:lnTo>
                    <a:pt x="0" y="4"/>
                  </a:lnTo>
                  <a:lnTo>
                    <a:pt x="4" y="0"/>
                  </a:lnTo>
                  <a:lnTo>
                    <a:pt x="7" y="0"/>
                  </a:lnTo>
                  <a:lnTo>
                    <a:pt x="12" y="0"/>
                  </a:lnTo>
                  <a:lnTo>
                    <a:pt x="15" y="0"/>
                  </a:lnTo>
                  <a:lnTo>
                    <a:pt x="18" y="1"/>
                  </a:lnTo>
                  <a:lnTo>
                    <a:pt x="20" y="2"/>
                  </a:lnTo>
                  <a:lnTo>
                    <a:pt x="20" y="5"/>
                  </a:lnTo>
                  <a:lnTo>
                    <a:pt x="20" y="7"/>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245"/>
            <p:cNvSpPr>
              <a:spLocks/>
            </p:cNvSpPr>
            <p:nvPr/>
          </p:nvSpPr>
          <p:spPr bwMode="auto">
            <a:xfrm>
              <a:off x="2727325" y="5183188"/>
              <a:ext cx="138112" cy="179388"/>
            </a:xfrm>
            <a:custGeom>
              <a:avLst/>
              <a:gdLst>
                <a:gd name="T0" fmla="*/ 0 w 174"/>
                <a:gd name="T1" fmla="*/ 226 h 226"/>
                <a:gd name="T2" fmla="*/ 7 w 174"/>
                <a:gd name="T3" fmla="*/ 208 h 226"/>
                <a:gd name="T4" fmla="*/ 15 w 174"/>
                <a:gd name="T5" fmla="*/ 190 h 226"/>
                <a:gd name="T6" fmla="*/ 24 w 174"/>
                <a:gd name="T7" fmla="*/ 174 h 226"/>
                <a:gd name="T8" fmla="*/ 34 w 174"/>
                <a:gd name="T9" fmla="*/ 159 h 226"/>
                <a:gd name="T10" fmla="*/ 46 w 174"/>
                <a:gd name="T11" fmla="*/ 145 h 226"/>
                <a:gd name="T12" fmla="*/ 57 w 174"/>
                <a:gd name="T13" fmla="*/ 130 h 226"/>
                <a:gd name="T14" fmla="*/ 68 w 174"/>
                <a:gd name="T15" fmla="*/ 115 h 226"/>
                <a:gd name="T16" fmla="*/ 78 w 174"/>
                <a:gd name="T17" fmla="*/ 99 h 226"/>
                <a:gd name="T18" fmla="*/ 90 w 174"/>
                <a:gd name="T19" fmla="*/ 87 h 226"/>
                <a:gd name="T20" fmla="*/ 101 w 174"/>
                <a:gd name="T21" fmla="*/ 74 h 226"/>
                <a:gd name="T22" fmla="*/ 114 w 174"/>
                <a:gd name="T23" fmla="*/ 62 h 226"/>
                <a:gd name="T24" fmla="*/ 127 w 174"/>
                <a:gd name="T25" fmla="*/ 50 h 226"/>
                <a:gd name="T26" fmla="*/ 138 w 174"/>
                <a:gd name="T27" fmla="*/ 37 h 226"/>
                <a:gd name="T28" fmla="*/ 151 w 174"/>
                <a:gd name="T29" fmla="*/ 26 h 226"/>
                <a:gd name="T30" fmla="*/ 162 w 174"/>
                <a:gd name="T31" fmla="*/ 13 h 226"/>
                <a:gd name="T32" fmla="*/ 174 w 174"/>
                <a:gd name="T33" fmla="*/ 0 h 226"/>
                <a:gd name="T34" fmla="*/ 156 w 174"/>
                <a:gd name="T35" fmla="*/ 34 h 226"/>
                <a:gd name="T36" fmla="*/ 137 w 174"/>
                <a:gd name="T37" fmla="*/ 64 h 226"/>
                <a:gd name="T38" fmla="*/ 114 w 174"/>
                <a:gd name="T39" fmla="*/ 91 h 226"/>
                <a:gd name="T40" fmla="*/ 90 w 174"/>
                <a:gd name="T41" fmla="*/ 118 h 226"/>
                <a:gd name="T42" fmla="*/ 65 w 174"/>
                <a:gd name="T43" fmla="*/ 144 h 226"/>
                <a:gd name="T44" fmla="*/ 41 w 174"/>
                <a:gd name="T45" fmla="*/ 170 h 226"/>
                <a:gd name="T46" fmla="*/ 19 w 174"/>
                <a:gd name="T47" fmla="*/ 197 h 226"/>
                <a:gd name="T48" fmla="*/ 0 w 174"/>
                <a:gd name="T49"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 h="226">
                  <a:moveTo>
                    <a:pt x="0" y="226"/>
                  </a:moveTo>
                  <a:lnTo>
                    <a:pt x="7" y="208"/>
                  </a:lnTo>
                  <a:lnTo>
                    <a:pt x="15" y="190"/>
                  </a:lnTo>
                  <a:lnTo>
                    <a:pt x="24" y="174"/>
                  </a:lnTo>
                  <a:lnTo>
                    <a:pt x="34" y="159"/>
                  </a:lnTo>
                  <a:lnTo>
                    <a:pt x="46" y="145"/>
                  </a:lnTo>
                  <a:lnTo>
                    <a:pt x="57" y="130"/>
                  </a:lnTo>
                  <a:lnTo>
                    <a:pt x="68" y="115"/>
                  </a:lnTo>
                  <a:lnTo>
                    <a:pt x="78" y="99"/>
                  </a:lnTo>
                  <a:lnTo>
                    <a:pt x="90" y="87"/>
                  </a:lnTo>
                  <a:lnTo>
                    <a:pt x="101" y="74"/>
                  </a:lnTo>
                  <a:lnTo>
                    <a:pt x="114" y="62"/>
                  </a:lnTo>
                  <a:lnTo>
                    <a:pt x="127" y="50"/>
                  </a:lnTo>
                  <a:lnTo>
                    <a:pt x="138" y="37"/>
                  </a:lnTo>
                  <a:lnTo>
                    <a:pt x="151" y="26"/>
                  </a:lnTo>
                  <a:lnTo>
                    <a:pt x="162" y="13"/>
                  </a:lnTo>
                  <a:lnTo>
                    <a:pt x="174" y="0"/>
                  </a:lnTo>
                  <a:lnTo>
                    <a:pt x="156" y="34"/>
                  </a:lnTo>
                  <a:lnTo>
                    <a:pt x="137" y="64"/>
                  </a:lnTo>
                  <a:lnTo>
                    <a:pt x="114" y="91"/>
                  </a:lnTo>
                  <a:lnTo>
                    <a:pt x="90" y="118"/>
                  </a:lnTo>
                  <a:lnTo>
                    <a:pt x="65" y="144"/>
                  </a:lnTo>
                  <a:lnTo>
                    <a:pt x="41" y="170"/>
                  </a:lnTo>
                  <a:lnTo>
                    <a:pt x="19" y="197"/>
                  </a:lnTo>
                  <a:lnTo>
                    <a:pt x="0" y="226"/>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246"/>
            <p:cNvSpPr>
              <a:spLocks/>
            </p:cNvSpPr>
            <p:nvPr/>
          </p:nvSpPr>
          <p:spPr bwMode="auto">
            <a:xfrm>
              <a:off x="1808163" y="4686300"/>
              <a:ext cx="898525" cy="814388"/>
            </a:xfrm>
            <a:custGeom>
              <a:avLst/>
              <a:gdLst>
                <a:gd name="T0" fmla="*/ 17 w 1132"/>
                <a:gd name="T1" fmla="*/ 147 h 1026"/>
                <a:gd name="T2" fmla="*/ 39 w 1132"/>
                <a:gd name="T3" fmla="*/ 166 h 1026"/>
                <a:gd name="T4" fmla="*/ 68 w 1132"/>
                <a:gd name="T5" fmla="*/ 212 h 1026"/>
                <a:gd name="T6" fmla="*/ 146 w 1132"/>
                <a:gd name="T7" fmla="*/ 265 h 1026"/>
                <a:gd name="T8" fmla="*/ 166 w 1132"/>
                <a:gd name="T9" fmla="*/ 277 h 1026"/>
                <a:gd name="T10" fmla="*/ 223 w 1132"/>
                <a:gd name="T11" fmla="*/ 298 h 1026"/>
                <a:gd name="T12" fmla="*/ 250 w 1132"/>
                <a:gd name="T13" fmla="*/ 312 h 1026"/>
                <a:gd name="T14" fmla="*/ 237 w 1132"/>
                <a:gd name="T15" fmla="*/ 337 h 1026"/>
                <a:gd name="T16" fmla="*/ 279 w 1132"/>
                <a:gd name="T17" fmla="*/ 336 h 1026"/>
                <a:gd name="T18" fmla="*/ 312 w 1132"/>
                <a:gd name="T19" fmla="*/ 353 h 1026"/>
                <a:gd name="T20" fmla="*/ 349 w 1132"/>
                <a:gd name="T21" fmla="*/ 374 h 1026"/>
                <a:gd name="T22" fmla="*/ 331 w 1132"/>
                <a:gd name="T23" fmla="*/ 399 h 1026"/>
                <a:gd name="T24" fmla="*/ 346 w 1132"/>
                <a:gd name="T25" fmla="*/ 411 h 1026"/>
                <a:gd name="T26" fmla="*/ 378 w 1132"/>
                <a:gd name="T27" fmla="*/ 421 h 1026"/>
                <a:gd name="T28" fmla="*/ 378 w 1132"/>
                <a:gd name="T29" fmla="*/ 437 h 1026"/>
                <a:gd name="T30" fmla="*/ 400 w 1132"/>
                <a:gd name="T31" fmla="*/ 453 h 1026"/>
                <a:gd name="T32" fmla="*/ 401 w 1132"/>
                <a:gd name="T33" fmla="*/ 477 h 1026"/>
                <a:gd name="T34" fmla="*/ 447 w 1132"/>
                <a:gd name="T35" fmla="*/ 486 h 1026"/>
                <a:gd name="T36" fmla="*/ 485 w 1132"/>
                <a:gd name="T37" fmla="*/ 510 h 1026"/>
                <a:gd name="T38" fmla="*/ 482 w 1132"/>
                <a:gd name="T39" fmla="*/ 541 h 1026"/>
                <a:gd name="T40" fmla="*/ 549 w 1132"/>
                <a:gd name="T41" fmla="*/ 556 h 1026"/>
                <a:gd name="T42" fmla="*/ 543 w 1132"/>
                <a:gd name="T43" fmla="*/ 595 h 1026"/>
                <a:gd name="T44" fmla="*/ 582 w 1132"/>
                <a:gd name="T45" fmla="*/ 603 h 1026"/>
                <a:gd name="T46" fmla="*/ 590 w 1132"/>
                <a:gd name="T47" fmla="*/ 618 h 1026"/>
                <a:gd name="T48" fmla="*/ 622 w 1132"/>
                <a:gd name="T49" fmla="*/ 654 h 1026"/>
                <a:gd name="T50" fmla="*/ 728 w 1132"/>
                <a:gd name="T51" fmla="*/ 649 h 1026"/>
                <a:gd name="T52" fmla="*/ 796 w 1132"/>
                <a:gd name="T53" fmla="*/ 658 h 1026"/>
                <a:gd name="T54" fmla="*/ 889 w 1132"/>
                <a:gd name="T55" fmla="*/ 725 h 1026"/>
                <a:gd name="T56" fmla="*/ 983 w 1132"/>
                <a:gd name="T57" fmla="*/ 852 h 1026"/>
                <a:gd name="T58" fmla="*/ 1038 w 1132"/>
                <a:gd name="T59" fmla="*/ 1001 h 1026"/>
                <a:gd name="T60" fmla="*/ 1077 w 1132"/>
                <a:gd name="T61" fmla="*/ 1025 h 1026"/>
                <a:gd name="T62" fmla="*/ 1112 w 1132"/>
                <a:gd name="T63" fmla="*/ 1019 h 1026"/>
                <a:gd name="T64" fmla="*/ 1132 w 1132"/>
                <a:gd name="T65" fmla="*/ 947 h 1026"/>
                <a:gd name="T66" fmla="*/ 1091 w 1132"/>
                <a:gd name="T67" fmla="*/ 823 h 1026"/>
                <a:gd name="T68" fmla="*/ 999 w 1132"/>
                <a:gd name="T69" fmla="*/ 717 h 1026"/>
                <a:gd name="T70" fmla="*/ 958 w 1132"/>
                <a:gd name="T71" fmla="*/ 679 h 1026"/>
                <a:gd name="T72" fmla="*/ 930 w 1132"/>
                <a:gd name="T73" fmla="*/ 625 h 1026"/>
                <a:gd name="T74" fmla="*/ 879 w 1132"/>
                <a:gd name="T75" fmla="*/ 558 h 1026"/>
                <a:gd name="T76" fmla="*/ 862 w 1132"/>
                <a:gd name="T77" fmla="*/ 443 h 1026"/>
                <a:gd name="T78" fmla="*/ 804 w 1132"/>
                <a:gd name="T79" fmla="*/ 321 h 1026"/>
                <a:gd name="T80" fmla="*/ 764 w 1132"/>
                <a:gd name="T81" fmla="*/ 316 h 1026"/>
                <a:gd name="T82" fmla="*/ 731 w 1132"/>
                <a:gd name="T83" fmla="*/ 268 h 1026"/>
                <a:gd name="T84" fmla="*/ 718 w 1132"/>
                <a:gd name="T85" fmla="*/ 293 h 1026"/>
                <a:gd name="T86" fmla="*/ 696 w 1132"/>
                <a:gd name="T87" fmla="*/ 262 h 1026"/>
                <a:gd name="T88" fmla="*/ 629 w 1132"/>
                <a:gd name="T89" fmla="*/ 252 h 1026"/>
                <a:gd name="T90" fmla="*/ 591 w 1132"/>
                <a:gd name="T91" fmla="*/ 217 h 1026"/>
                <a:gd name="T92" fmla="*/ 561 w 1132"/>
                <a:gd name="T93" fmla="*/ 189 h 1026"/>
                <a:gd name="T94" fmla="*/ 520 w 1132"/>
                <a:gd name="T95" fmla="*/ 188 h 1026"/>
                <a:gd name="T96" fmla="*/ 478 w 1132"/>
                <a:gd name="T97" fmla="*/ 135 h 1026"/>
                <a:gd name="T98" fmla="*/ 430 w 1132"/>
                <a:gd name="T99" fmla="*/ 139 h 1026"/>
                <a:gd name="T100" fmla="*/ 377 w 1132"/>
                <a:gd name="T101" fmla="*/ 95 h 1026"/>
                <a:gd name="T102" fmla="*/ 335 w 1132"/>
                <a:gd name="T103" fmla="*/ 108 h 1026"/>
                <a:gd name="T104" fmla="*/ 281 w 1132"/>
                <a:gd name="T105" fmla="*/ 43 h 1026"/>
                <a:gd name="T106" fmla="*/ 251 w 1132"/>
                <a:gd name="T107" fmla="*/ 78 h 1026"/>
                <a:gd name="T108" fmla="*/ 190 w 1132"/>
                <a:gd name="T109" fmla="*/ 1 h 1026"/>
                <a:gd name="T110" fmla="*/ 157 w 1132"/>
                <a:gd name="T111" fmla="*/ 50 h 1026"/>
                <a:gd name="T112" fmla="*/ 94 w 1132"/>
                <a:gd name="T113" fmla="*/ 0 h 1026"/>
                <a:gd name="T114" fmla="*/ 38 w 1132"/>
                <a:gd name="T115" fmla="*/ 126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2" h="1026">
                  <a:moveTo>
                    <a:pt x="38" y="126"/>
                  </a:moveTo>
                  <a:lnTo>
                    <a:pt x="37" y="133"/>
                  </a:lnTo>
                  <a:lnTo>
                    <a:pt x="33" y="137"/>
                  </a:lnTo>
                  <a:lnTo>
                    <a:pt x="29" y="141"/>
                  </a:lnTo>
                  <a:lnTo>
                    <a:pt x="24" y="144"/>
                  </a:lnTo>
                  <a:lnTo>
                    <a:pt x="17" y="147"/>
                  </a:lnTo>
                  <a:lnTo>
                    <a:pt x="12" y="149"/>
                  </a:lnTo>
                  <a:lnTo>
                    <a:pt x="6" y="152"/>
                  </a:lnTo>
                  <a:lnTo>
                    <a:pt x="0" y="156"/>
                  </a:lnTo>
                  <a:lnTo>
                    <a:pt x="13" y="158"/>
                  </a:lnTo>
                  <a:lnTo>
                    <a:pt x="25" y="162"/>
                  </a:lnTo>
                  <a:lnTo>
                    <a:pt x="39" y="166"/>
                  </a:lnTo>
                  <a:lnTo>
                    <a:pt x="53" y="170"/>
                  </a:lnTo>
                  <a:lnTo>
                    <a:pt x="66" y="176"/>
                  </a:lnTo>
                  <a:lnTo>
                    <a:pt x="79" y="180"/>
                  </a:lnTo>
                  <a:lnTo>
                    <a:pt x="94" y="186"/>
                  </a:lnTo>
                  <a:lnTo>
                    <a:pt x="108" y="192"/>
                  </a:lnTo>
                  <a:lnTo>
                    <a:pt x="68" y="212"/>
                  </a:lnTo>
                  <a:lnTo>
                    <a:pt x="170" y="254"/>
                  </a:lnTo>
                  <a:lnTo>
                    <a:pt x="166" y="256"/>
                  </a:lnTo>
                  <a:lnTo>
                    <a:pt x="161" y="258"/>
                  </a:lnTo>
                  <a:lnTo>
                    <a:pt x="157" y="261"/>
                  </a:lnTo>
                  <a:lnTo>
                    <a:pt x="151" y="263"/>
                  </a:lnTo>
                  <a:lnTo>
                    <a:pt x="146" y="265"/>
                  </a:lnTo>
                  <a:lnTo>
                    <a:pt x="142" y="269"/>
                  </a:lnTo>
                  <a:lnTo>
                    <a:pt x="137" y="271"/>
                  </a:lnTo>
                  <a:lnTo>
                    <a:pt x="134" y="275"/>
                  </a:lnTo>
                  <a:lnTo>
                    <a:pt x="144" y="275"/>
                  </a:lnTo>
                  <a:lnTo>
                    <a:pt x="156" y="276"/>
                  </a:lnTo>
                  <a:lnTo>
                    <a:pt x="166" y="277"/>
                  </a:lnTo>
                  <a:lnTo>
                    <a:pt x="177" y="279"/>
                  </a:lnTo>
                  <a:lnTo>
                    <a:pt x="188" y="282"/>
                  </a:lnTo>
                  <a:lnTo>
                    <a:pt x="198" y="285"/>
                  </a:lnTo>
                  <a:lnTo>
                    <a:pt x="210" y="290"/>
                  </a:lnTo>
                  <a:lnTo>
                    <a:pt x="220" y="295"/>
                  </a:lnTo>
                  <a:lnTo>
                    <a:pt x="223" y="298"/>
                  </a:lnTo>
                  <a:lnTo>
                    <a:pt x="228" y="301"/>
                  </a:lnTo>
                  <a:lnTo>
                    <a:pt x="233" y="303"/>
                  </a:lnTo>
                  <a:lnTo>
                    <a:pt x="237" y="305"/>
                  </a:lnTo>
                  <a:lnTo>
                    <a:pt x="241" y="307"/>
                  </a:lnTo>
                  <a:lnTo>
                    <a:pt x="245" y="309"/>
                  </a:lnTo>
                  <a:lnTo>
                    <a:pt x="250" y="312"/>
                  </a:lnTo>
                  <a:lnTo>
                    <a:pt x="255" y="314"/>
                  </a:lnTo>
                  <a:lnTo>
                    <a:pt x="249" y="320"/>
                  </a:lnTo>
                  <a:lnTo>
                    <a:pt x="243" y="324"/>
                  </a:lnTo>
                  <a:lnTo>
                    <a:pt x="236" y="330"/>
                  </a:lnTo>
                  <a:lnTo>
                    <a:pt x="232" y="336"/>
                  </a:lnTo>
                  <a:lnTo>
                    <a:pt x="237" y="337"/>
                  </a:lnTo>
                  <a:lnTo>
                    <a:pt x="244" y="337"/>
                  </a:lnTo>
                  <a:lnTo>
                    <a:pt x="251" y="336"/>
                  </a:lnTo>
                  <a:lnTo>
                    <a:pt x="258" y="335"/>
                  </a:lnTo>
                  <a:lnTo>
                    <a:pt x="265" y="335"/>
                  </a:lnTo>
                  <a:lnTo>
                    <a:pt x="272" y="335"/>
                  </a:lnTo>
                  <a:lnTo>
                    <a:pt x="279" y="336"/>
                  </a:lnTo>
                  <a:lnTo>
                    <a:pt x="285" y="337"/>
                  </a:lnTo>
                  <a:lnTo>
                    <a:pt x="291" y="339"/>
                  </a:lnTo>
                  <a:lnTo>
                    <a:pt x="297" y="341"/>
                  </a:lnTo>
                  <a:lnTo>
                    <a:pt x="303" y="345"/>
                  </a:lnTo>
                  <a:lnTo>
                    <a:pt x="308" y="348"/>
                  </a:lnTo>
                  <a:lnTo>
                    <a:pt x="312" y="353"/>
                  </a:lnTo>
                  <a:lnTo>
                    <a:pt x="317" y="358"/>
                  </a:lnTo>
                  <a:lnTo>
                    <a:pt x="323" y="361"/>
                  </a:lnTo>
                  <a:lnTo>
                    <a:pt x="329" y="365"/>
                  </a:lnTo>
                  <a:lnTo>
                    <a:pt x="335" y="368"/>
                  </a:lnTo>
                  <a:lnTo>
                    <a:pt x="342" y="370"/>
                  </a:lnTo>
                  <a:lnTo>
                    <a:pt x="349" y="374"/>
                  </a:lnTo>
                  <a:lnTo>
                    <a:pt x="356" y="377"/>
                  </a:lnTo>
                  <a:lnTo>
                    <a:pt x="351" y="382"/>
                  </a:lnTo>
                  <a:lnTo>
                    <a:pt x="346" y="385"/>
                  </a:lnTo>
                  <a:lnTo>
                    <a:pt x="341" y="390"/>
                  </a:lnTo>
                  <a:lnTo>
                    <a:pt x="335" y="394"/>
                  </a:lnTo>
                  <a:lnTo>
                    <a:pt x="331" y="399"/>
                  </a:lnTo>
                  <a:lnTo>
                    <a:pt x="327" y="404"/>
                  </a:lnTo>
                  <a:lnTo>
                    <a:pt x="324" y="409"/>
                  </a:lnTo>
                  <a:lnTo>
                    <a:pt x="321" y="415"/>
                  </a:lnTo>
                  <a:lnTo>
                    <a:pt x="329" y="413"/>
                  </a:lnTo>
                  <a:lnTo>
                    <a:pt x="338" y="412"/>
                  </a:lnTo>
                  <a:lnTo>
                    <a:pt x="346" y="411"/>
                  </a:lnTo>
                  <a:lnTo>
                    <a:pt x="355" y="409"/>
                  </a:lnTo>
                  <a:lnTo>
                    <a:pt x="363" y="409"/>
                  </a:lnTo>
                  <a:lnTo>
                    <a:pt x="371" y="411"/>
                  </a:lnTo>
                  <a:lnTo>
                    <a:pt x="378" y="413"/>
                  </a:lnTo>
                  <a:lnTo>
                    <a:pt x="385" y="416"/>
                  </a:lnTo>
                  <a:lnTo>
                    <a:pt x="378" y="421"/>
                  </a:lnTo>
                  <a:lnTo>
                    <a:pt x="371" y="424"/>
                  </a:lnTo>
                  <a:lnTo>
                    <a:pt x="364" y="430"/>
                  </a:lnTo>
                  <a:lnTo>
                    <a:pt x="359" y="437"/>
                  </a:lnTo>
                  <a:lnTo>
                    <a:pt x="365" y="437"/>
                  </a:lnTo>
                  <a:lnTo>
                    <a:pt x="371" y="437"/>
                  </a:lnTo>
                  <a:lnTo>
                    <a:pt x="378" y="437"/>
                  </a:lnTo>
                  <a:lnTo>
                    <a:pt x="384" y="438"/>
                  </a:lnTo>
                  <a:lnTo>
                    <a:pt x="391" y="438"/>
                  </a:lnTo>
                  <a:lnTo>
                    <a:pt x="396" y="439"/>
                  </a:lnTo>
                  <a:lnTo>
                    <a:pt x="402" y="442"/>
                  </a:lnTo>
                  <a:lnTo>
                    <a:pt x="408" y="444"/>
                  </a:lnTo>
                  <a:lnTo>
                    <a:pt x="400" y="453"/>
                  </a:lnTo>
                  <a:lnTo>
                    <a:pt x="392" y="461"/>
                  </a:lnTo>
                  <a:lnTo>
                    <a:pt x="385" y="471"/>
                  </a:lnTo>
                  <a:lnTo>
                    <a:pt x="379" y="480"/>
                  </a:lnTo>
                  <a:lnTo>
                    <a:pt x="386" y="480"/>
                  </a:lnTo>
                  <a:lnTo>
                    <a:pt x="394" y="479"/>
                  </a:lnTo>
                  <a:lnTo>
                    <a:pt x="401" y="477"/>
                  </a:lnTo>
                  <a:lnTo>
                    <a:pt x="409" y="477"/>
                  </a:lnTo>
                  <a:lnTo>
                    <a:pt x="417" y="476"/>
                  </a:lnTo>
                  <a:lnTo>
                    <a:pt x="425" y="477"/>
                  </a:lnTo>
                  <a:lnTo>
                    <a:pt x="432" y="479"/>
                  </a:lnTo>
                  <a:lnTo>
                    <a:pt x="440" y="482"/>
                  </a:lnTo>
                  <a:lnTo>
                    <a:pt x="447" y="486"/>
                  </a:lnTo>
                  <a:lnTo>
                    <a:pt x="454" y="488"/>
                  </a:lnTo>
                  <a:lnTo>
                    <a:pt x="460" y="492"/>
                  </a:lnTo>
                  <a:lnTo>
                    <a:pt x="467" y="496"/>
                  </a:lnTo>
                  <a:lnTo>
                    <a:pt x="472" y="501"/>
                  </a:lnTo>
                  <a:lnTo>
                    <a:pt x="478" y="505"/>
                  </a:lnTo>
                  <a:lnTo>
                    <a:pt x="485" y="510"/>
                  </a:lnTo>
                  <a:lnTo>
                    <a:pt x="491" y="513"/>
                  </a:lnTo>
                  <a:lnTo>
                    <a:pt x="487" y="521"/>
                  </a:lnTo>
                  <a:lnTo>
                    <a:pt x="483" y="529"/>
                  </a:lnTo>
                  <a:lnTo>
                    <a:pt x="477" y="536"/>
                  </a:lnTo>
                  <a:lnTo>
                    <a:pt x="471" y="542"/>
                  </a:lnTo>
                  <a:lnTo>
                    <a:pt x="482" y="541"/>
                  </a:lnTo>
                  <a:lnTo>
                    <a:pt x="493" y="542"/>
                  </a:lnTo>
                  <a:lnTo>
                    <a:pt x="505" y="544"/>
                  </a:lnTo>
                  <a:lnTo>
                    <a:pt x="516" y="547"/>
                  </a:lnTo>
                  <a:lnTo>
                    <a:pt x="526" y="549"/>
                  </a:lnTo>
                  <a:lnTo>
                    <a:pt x="538" y="552"/>
                  </a:lnTo>
                  <a:lnTo>
                    <a:pt x="549" y="556"/>
                  </a:lnTo>
                  <a:lnTo>
                    <a:pt x="561" y="558"/>
                  </a:lnTo>
                  <a:lnTo>
                    <a:pt x="555" y="567"/>
                  </a:lnTo>
                  <a:lnTo>
                    <a:pt x="549" y="577"/>
                  </a:lnTo>
                  <a:lnTo>
                    <a:pt x="544" y="586"/>
                  </a:lnTo>
                  <a:lnTo>
                    <a:pt x="537" y="595"/>
                  </a:lnTo>
                  <a:lnTo>
                    <a:pt x="543" y="595"/>
                  </a:lnTo>
                  <a:lnTo>
                    <a:pt x="548" y="595"/>
                  </a:lnTo>
                  <a:lnTo>
                    <a:pt x="555" y="595"/>
                  </a:lnTo>
                  <a:lnTo>
                    <a:pt x="562" y="596"/>
                  </a:lnTo>
                  <a:lnTo>
                    <a:pt x="569" y="598"/>
                  </a:lnTo>
                  <a:lnTo>
                    <a:pt x="576" y="600"/>
                  </a:lnTo>
                  <a:lnTo>
                    <a:pt x="582" y="603"/>
                  </a:lnTo>
                  <a:lnTo>
                    <a:pt x="587" y="607"/>
                  </a:lnTo>
                  <a:lnTo>
                    <a:pt x="590" y="609"/>
                  </a:lnTo>
                  <a:lnTo>
                    <a:pt x="592" y="610"/>
                  </a:lnTo>
                  <a:lnTo>
                    <a:pt x="594" y="612"/>
                  </a:lnTo>
                  <a:lnTo>
                    <a:pt x="597" y="613"/>
                  </a:lnTo>
                  <a:lnTo>
                    <a:pt x="590" y="618"/>
                  </a:lnTo>
                  <a:lnTo>
                    <a:pt x="581" y="624"/>
                  </a:lnTo>
                  <a:lnTo>
                    <a:pt x="571" y="627"/>
                  </a:lnTo>
                  <a:lnTo>
                    <a:pt x="563" y="631"/>
                  </a:lnTo>
                  <a:lnTo>
                    <a:pt x="583" y="638"/>
                  </a:lnTo>
                  <a:lnTo>
                    <a:pt x="602" y="646"/>
                  </a:lnTo>
                  <a:lnTo>
                    <a:pt x="622" y="654"/>
                  </a:lnTo>
                  <a:lnTo>
                    <a:pt x="643" y="660"/>
                  </a:lnTo>
                  <a:lnTo>
                    <a:pt x="662" y="663"/>
                  </a:lnTo>
                  <a:lnTo>
                    <a:pt x="682" y="662"/>
                  </a:lnTo>
                  <a:lnTo>
                    <a:pt x="700" y="656"/>
                  </a:lnTo>
                  <a:lnTo>
                    <a:pt x="718" y="643"/>
                  </a:lnTo>
                  <a:lnTo>
                    <a:pt x="728" y="649"/>
                  </a:lnTo>
                  <a:lnTo>
                    <a:pt x="738" y="654"/>
                  </a:lnTo>
                  <a:lnTo>
                    <a:pt x="750" y="658"/>
                  </a:lnTo>
                  <a:lnTo>
                    <a:pt x="761" y="661"/>
                  </a:lnTo>
                  <a:lnTo>
                    <a:pt x="773" y="663"/>
                  </a:lnTo>
                  <a:lnTo>
                    <a:pt x="786" y="662"/>
                  </a:lnTo>
                  <a:lnTo>
                    <a:pt x="796" y="658"/>
                  </a:lnTo>
                  <a:lnTo>
                    <a:pt x="807" y="652"/>
                  </a:lnTo>
                  <a:lnTo>
                    <a:pt x="824" y="666"/>
                  </a:lnTo>
                  <a:lnTo>
                    <a:pt x="840" y="681"/>
                  </a:lnTo>
                  <a:lnTo>
                    <a:pt x="856" y="696"/>
                  </a:lnTo>
                  <a:lnTo>
                    <a:pt x="873" y="710"/>
                  </a:lnTo>
                  <a:lnTo>
                    <a:pt x="889" y="725"/>
                  </a:lnTo>
                  <a:lnTo>
                    <a:pt x="905" y="740"/>
                  </a:lnTo>
                  <a:lnTo>
                    <a:pt x="920" y="758"/>
                  </a:lnTo>
                  <a:lnTo>
                    <a:pt x="934" y="775"/>
                  </a:lnTo>
                  <a:lnTo>
                    <a:pt x="950" y="801"/>
                  </a:lnTo>
                  <a:lnTo>
                    <a:pt x="966" y="827"/>
                  </a:lnTo>
                  <a:lnTo>
                    <a:pt x="983" y="852"/>
                  </a:lnTo>
                  <a:lnTo>
                    <a:pt x="996" y="879"/>
                  </a:lnTo>
                  <a:lnTo>
                    <a:pt x="1010" y="905"/>
                  </a:lnTo>
                  <a:lnTo>
                    <a:pt x="1021" y="933"/>
                  </a:lnTo>
                  <a:lnTo>
                    <a:pt x="1029" y="962"/>
                  </a:lnTo>
                  <a:lnTo>
                    <a:pt x="1034" y="993"/>
                  </a:lnTo>
                  <a:lnTo>
                    <a:pt x="1038" y="1001"/>
                  </a:lnTo>
                  <a:lnTo>
                    <a:pt x="1042" y="1006"/>
                  </a:lnTo>
                  <a:lnTo>
                    <a:pt x="1048" y="1012"/>
                  </a:lnTo>
                  <a:lnTo>
                    <a:pt x="1054" y="1016"/>
                  </a:lnTo>
                  <a:lnTo>
                    <a:pt x="1061" y="1020"/>
                  </a:lnTo>
                  <a:lnTo>
                    <a:pt x="1069" y="1023"/>
                  </a:lnTo>
                  <a:lnTo>
                    <a:pt x="1077" y="1025"/>
                  </a:lnTo>
                  <a:lnTo>
                    <a:pt x="1085" y="1026"/>
                  </a:lnTo>
                  <a:lnTo>
                    <a:pt x="1091" y="1026"/>
                  </a:lnTo>
                  <a:lnTo>
                    <a:pt x="1097" y="1025"/>
                  </a:lnTo>
                  <a:lnTo>
                    <a:pt x="1101" y="1024"/>
                  </a:lnTo>
                  <a:lnTo>
                    <a:pt x="1107" y="1021"/>
                  </a:lnTo>
                  <a:lnTo>
                    <a:pt x="1112" y="1019"/>
                  </a:lnTo>
                  <a:lnTo>
                    <a:pt x="1116" y="1016"/>
                  </a:lnTo>
                  <a:lnTo>
                    <a:pt x="1120" y="1012"/>
                  </a:lnTo>
                  <a:lnTo>
                    <a:pt x="1124" y="1008"/>
                  </a:lnTo>
                  <a:lnTo>
                    <a:pt x="1130" y="988"/>
                  </a:lnTo>
                  <a:lnTo>
                    <a:pt x="1132" y="967"/>
                  </a:lnTo>
                  <a:lnTo>
                    <a:pt x="1132" y="947"/>
                  </a:lnTo>
                  <a:lnTo>
                    <a:pt x="1130" y="926"/>
                  </a:lnTo>
                  <a:lnTo>
                    <a:pt x="1127" y="905"/>
                  </a:lnTo>
                  <a:lnTo>
                    <a:pt x="1120" y="885"/>
                  </a:lnTo>
                  <a:lnTo>
                    <a:pt x="1113" y="865"/>
                  </a:lnTo>
                  <a:lnTo>
                    <a:pt x="1105" y="844"/>
                  </a:lnTo>
                  <a:lnTo>
                    <a:pt x="1091" y="823"/>
                  </a:lnTo>
                  <a:lnTo>
                    <a:pt x="1077" y="805"/>
                  </a:lnTo>
                  <a:lnTo>
                    <a:pt x="1062" y="786"/>
                  </a:lnTo>
                  <a:lnTo>
                    <a:pt x="1047" y="768"/>
                  </a:lnTo>
                  <a:lnTo>
                    <a:pt x="1031" y="751"/>
                  </a:lnTo>
                  <a:lnTo>
                    <a:pt x="1015" y="734"/>
                  </a:lnTo>
                  <a:lnTo>
                    <a:pt x="999" y="717"/>
                  </a:lnTo>
                  <a:lnTo>
                    <a:pt x="983" y="700"/>
                  </a:lnTo>
                  <a:lnTo>
                    <a:pt x="977" y="696"/>
                  </a:lnTo>
                  <a:lnTo>
                    <a:pt x="972" y="692"/>
                  </a:lnTo>
                  <a:lnTo>
                    <a:pt x="968" y="688"/>
                  </a:lnTo>
                  <a:lnTo>
                    <a:pt x="963" y="684"/>
                  </a:lnTo>
                  <a:lnTo>
                    <a:pt x="958" y="679"/>
                  </a:lnTo>
                  <a:lnTo>
                    <a:pt x="954" y="676"/>
                  </a:lnTo>
                  <a:lnTo>
                    <a:pt x="949" y="671"/>
                  </a:lnTo>
                  <a:lnTo>
                    <a:pt x="945" y="666"/>
                  </a:lnTo>
                  <a:lnTo>
                    <a:pt x="941" y="652"/>
                  </a:lnTo>
                  <a:lnTo>
                    <a:pt x="937" y="638"/>
                  </a:lnTo>
                  <a:lnTo>
                    <a:pt x="930" y="625"/>
                  </a:lnTo>
                  <a:lnTo>
                    <a:pt x="922" y="612"/>
                  </a:lnTo>
                  <a:lnTo>
                    <a:pt x="912" y="602"/>
                  </a:lnTo>
                  <a:lnTo>
                    <a:pt x="902" y="592"/>
                  </a:lnTo>
                  <a:lnTo>
                    <a:pt x="892" y="581"/>
                  </a:lnTo>
                  <a:lnTo>
                    <a:pt x="881" y="573"/>
                  </a:lnTo>
                  <a:lnTo>
                    <a:pt x="879" y="558"/>
                  </a:lnTo>
                  <a:lnTo>
                    <a:pt x="874" y="543"/>
                  </a:lnTo>
                  <a:lnTo>
                    <a:pt x="866" y="530"/>
                  </a:lnTo>
                  <a:lnTo>
                    <a:pt x="855" y="522"/>
                  </a:lnTo>
                  <a:lnTo>
                    <a:pt x="866" y="495"/>
                  </a:lnTo>
                  <a:lnTo>
                    <a:pt x="869" y="468"/>
                  </a:lnTo>
                  <a:lnTo>
                    <a:pt x="862" y="443"/>
                  </a:lnTo>
                  <a:lnTo>
                    <a:pt x="851" y="416"/>
                  </a:lnTo>
                  <a:lnTo>
                    <a:pt x="837" y="390"/>
                  </a:lnTo>
                  <a:lnTo>
                    <a:pt x="825" y="365"/>
                  </a:lnTo>
                  <a:lnTo>
                    <a:pt x="814" y="338"/>
                  </a:lnTo>
                  <a:lnTo>
                    <a:pt x="809" y="310"/>
                  </a:lnTo>
                  <a:lnTo>
                    <a:pt x="804" y="321"/>
                  </a:lnTo>
                  <a:lnTo>
                    <a:pt x="797" y="330"/>
                  </a:lnTo>
                  <a:lnTo>
                    <a:pt x="790" y="340"/>
                  </a:lnTo>
                  <a:lnTo>
                    <a:pt x="786" y="351"/>
                  </a:lnTo>
                  <a:lnTo>
                    <a:pt x="779" y="339"/>
                  </a:lnTo>
                  <a:lnTo>
                    <a:pt x="771" y="329"/>
                  </a:lnTo>
                  <a:lnTo>
                    <a:pt x="764" y="316"/>
                  </a:lnTo>
                  <a:lnTo>
                    <a:pt x="757" y="305"/>
                  </a:lnTo>
                  <a:lnTo>
                    <a:pt x="750" y="292"/>
                  </a:lnTo>
                  <a:lnTo>
                    <a:pt x="744" y="279"/>
                  </a:lnTo>
                  <a:lnTo>
                    <a:pt x="738" y="267"/>
                  </a:lnTo>
                  <a:lnTo>
                    <a:pt x="735" y="254"/>
                  </a:lnTo>
                  <a:lnTo>
                    <a:pt x="731" y="268"/>
                  </a:lnTo>
                  <a:lnTo>
                    <a:pt x="731" y="283"/>
                  </a:lnTo>
                  <a:lnTo>
                    <a:pt x="733" y="298"/>
                  </a:lnTo>
                  <a:lnTo>
                    <a:pt x="734" y="312"/>
                  </a:lnTo>
                  <a:lnTo>
                    <a:pt x="728" y="305"/>
                  </a:lnTo>
                  <a:lnTo>
                    <a:pt x="723" y="299"/>
                  </a:lnTo>
                  <a:lnTo>
                    <a:pt x="718" y="293"/>
                  </a:lnTo>
                  <a:lnTo>
                    <a:pt x="713" y="286"/>
                  </a:lnTo>
                  <a:lnTo>
                    <a:pt x="708" y="280"/>
                  </a:lnTo>
                  <a:lnTo>
                    <a:pt x="705" y="273"/>
                  </a:lnTo>
                  <a:lnTo>
                    <a:pt x="702" y="265"/>
                  </a:lnTo>
                  <a:lnTo>
                    <a:pt x="699" y="257"/>
                  </a:lnTo>
                  <a:lnTo>
                    <a:pt x="696" y="262"/>
                  </a:lnTo>
                  <a:lnTo>
                    <a:pt x="693" y="267"/>
                  </a:lnTo>
                  <a:lnTo>
                    <a:pt x="691" y="272"/>
                  </a:lnTo>
                  <a:lnTo>
                    <a:pt x="688" y="278"/>
                  </a:lnTo>
                  <a:lnTo>
                    <a:pt x="651" y="212"/>
                  </a:lnTo>
                  <a:lnTo>
                    <a:pt x="636" y="255"/>
                  </a:lnTo>
                  <a:lnTo>
                    <a:pt x="629" y="252"/>
                  </a:lnTo>
                  <a:lnTo>
                    <a:pt x="623" y="246"/>
                  </a:lnTo>
                  <a:lnTo>
                    <a:pt x="617" y="240"/>
                  </a:lnTo>
                  <a:lnTo>
                    <a:pt x="612" y="234"/>
                  </a:lnTo>
                  <a:lnTo>
                    <a:pt x="605" y="229"/>
                  </a:lnTo>
                  <a:lnTo>
                    <a:pt x="598" y="223"/>
                  </a:lnTo>
                  <a:lnTo>
                    <a:pt x="591" y="217"/>
                  </a:lnTo>
                  <a:lnTo>
                    <a:pt x="584" y="210"/>
                  </a:lnTo>
                  <a:lnTo>
                    <a:pt x="577" y="203"/>
                  </a:lnTo>
                  <a:lnTo>
                    <a:pt x="571" y="196"/>
                  </a:lnTo>
                  <a:lnTo>
                    <a:pt x="566" y="188"/>
                  </a:lnTo>
                  <a:lnTo>
                    <a:pt x="561" y="180"/>
                  </a:lnTo>
                  <a:lnTo>
                    <a:pt x="561" y="189"/>
                  </a:lnTo>
                  <a:lnTo>
                    <a:pt x="560" y="199"/>
                  </a:lnTo>
                  <a:lnTo>
                    <a:pt x="556" y="209"/>
                  </a:lnTo>
                  <a:lnTo>
                    <a:pt x="552" y="218"/>
                  </a:lnTo>
                  <a:lnTo>
                    <a:pt x="541" y="208"/>
                  </a:lnTo>
                  <a:lnTo>
                    <a:pt x="531" y="197"/>
                  </a:lnTo>
                  <a:lnTo>
                    <a:pt x="520" y="188"/>
                  </a:lnTo>
                  <a:lnTo>
                    <a:pt x="509" y="178"/>
                  </a:lnTo>
                  <a:lnTo>
                    <a:pt x="499" y="166"/>
                  </a:lnTo>
                  <a:lnTo>
                    <a:pt x="491" y="155"/>
                  </a:lnTo>
                  <a:lnTo>
                    <a:pt x="484" y="141"/>
                  </a:lnTo>
                  <a:lnTo>
                    <a:pt x="480" y="125"/>
                  </a:lnTo>
                  <a:lnTo>
                    <a:pt x="478" y="135"/>
                  </a:lnTo>
                  <a:lnTo>
                    <a:pt x="475" y="144"/>
                  </a:lnTo>
                  <a:lnTo>
                    <a:pt x="470" y="154"/>
                  </a:lnTo>
                  <a:lnTo>
                    <a:pt x="467" y="164"/>
                  </a:lnTo>
                  <a:lnTo>
                    <a:pt x="455" y="155"/>
                  </a:lnTo>
                  <a:lnTo>
                    <a:pt x="442" y="146"/>
                  </a:lnTo>
                  <a:lnTo>
                    <a:pt x="430" y="139"/>
                  </a:lnTo>
                  <a:lnTo>
                    <a:pt x="417" y="131"/>
                  </a:lnTo>
                  <a:lnTo>
                    <a:pt x="404" y="121"/>
                  </a:lnTo>
                  <a:lnTo>
                    <a:pt x="394" y="111"/>
                  </a:lnTo>
                  <a:lnTo>
                    <a:pt x="386" y="98"/>
                  </a:lnTo>
                  <a:lnTo>
                    <a:pt x="380" y="83"/>
                  </a:lnTo>
                  <a:lnTo>
                    <a:pt x="377" y="95"/>
                  </a:lnTo>
                  <a:lnTo>
                    <a:pt x="373" y="106"/>
                  </a:lnTo>
                  <a:lnTo>
                    <a:pt x="373" y="119"/>
                  </a:lnTo>
                  <a:lnTo>
                    <a:pt x="376" y="132"/>
                  </a:lnTo>
                  <a:lnTo>
                    <a:pt x="363" y="124"/>
                  </a:lnTo>
                  <a:lnTo>
                    <a:pt x="349" y="116"/>
                  </a:lnTo>
                  <a:lnTo>
                    <a:pt x="335" y="108"/>
                  </a:lnTo>
                  <a:lnTo>
                    <a:pt x="323" y="98"/>
                  </a:lnTo>
                  <a:lnTo>
                    <a:pt x="310" y="88"/>
                  </a:lnTo>
                  <a:lnTo>
                    <a:pt x="300" y="76"/>
                  </a:lnTo>
                  <a:lnTo>
                    <a:pt x="290" y="63"/>
                  </a:lnTo>
                  <a:lnTo>
                    <a:pt x="282" y="46"/>
                  </a:lnTo>
                  <a:lnTo>
                    <a:pt x="281" y="43"/>
                  </a:lnTo>
                  <a:lnTo>
                    <a:pt x="278" y="56"/>
                  </a:lnTo>
                  <a:lnTo>
                    <a:pt x="276" y="69"/>
                  </a:lnTo>
                  <a:lnTo>
                    <a:pt x="275" y="83"/>
                  </a:lnTo>
                  <a:lnTo>
                    <a:pt x="278" y="97"/>
                  </a:lnTo>
                  <a:lnTo>
                    <a:pt x="265" y="87"/>
                  </a:lnTo>
                  <a:lnTo>
                    <a:pt x="251" y="78"/>
                  </a:lnTo>
                  <a:lnTo>
                    <a:pt x="237" y="67"/>
                  </a:lnTo>
                  <a:lnTo>
                    <a:pt x="225" y="58"/>
                  </a:lnTo>
                  <a:lnTo>
                    <a:pt x="212" y="46"/>
                  </a:lnTo>
                  <a:lnTo>
                    <a:pt x="202" y="34"/>
                  </a:lnTo>
                  <a:lnTo>
                    <a:pt x="195" y="19"/>
                  </a:lnTo>
                  <a:lnTo>
                    <a:pt x="190" y="1"/>
                  </a:lnTo>
                  <a:lnTo>
                    <a:pt x="184" y="16"/>
                  </a:lnTo>
                  <a:lnTo>
                    <a:pt x="182" y="31"/>
                  </a:lnTo>
                  <a:lnTo>
                    <a:pt x="181" y="48"/>
                  </a:lnTo>
                  <a:lnTo>
                    <a:pt x="181" y="63"/>
                  </a:lnTo>
                  <a:lnTo>
                    <a:pt x="169" y="56"/>
                  </a:lnTo>
                  <a:lnTo>
                    <a:pt x="157" y="50"/>
                  </a:lnTo>
                  <a:lnTo>
                    <a:pt x="144" y="44"/>
                  </a:lnTo>
                  <a:lnTo>
                    <a:pt x="131" y="38"/>
                  </a:lnTo>
                  <a:lnTo>
                    <a:pt x="119" y="33"/>
                  </a:lnTo>
                  <a:lnTo>
                    <a:pt x="108" y="25"/>
                  </a:lnTo>
                  <a:lnTo>
                    <a:pt x="100" y="14"/>
                  </a:lnTo>
                  <a:lnTo>
                    <a:pt x="94" y="0"/>
                  </a:lnTo>
                  <a:lnTo>
                    <a:pt x="78" y="46"/>
                  </a:lnTo>
                  <a:lnTo>
                    <a:pt x="6" y="37"/>
                  </a:lnTo>
                  <a:lnTo>
                    <a:pt x="10" y="60"/>
                  </a:lnTo>
                  <a:lnTo>
                    <a:pt x="16" y="83"/>
                  </a:lnTo>
                  <a:lnTo>
                    <a:pt x="25" y="105"/>
                  </a:lnTo>
                  <a:lnTo>
                    <a:pt x="38"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247"/>
            <p:cNvSpPr>
              <a:spLocks/>
            </p:cNvSpPr>
            <p:nvPr/>
          </p:nvSpPr>
          <p:spPr bwMode="auto">
            <a:xfrm>
              <a:off x="1846263" y="4738688"/>
              <a:ext cx="61912" cy="42863"/>
            </a:xfrm>
            <a:custGeom>
              <a:avLst/>
              <a:gdLst>
                <a:gd name="T0" fmla="*/ 38 w 79"/>
                <a:gd name="T1" fmla="*/ 48 h 54"/>
                <a:gd name="T2" fmla="*/ 43 w 79"/>
                <a:gd name="T3" fmla="*/ 51 h 54"/>
                <a:gd name="T4" fmla="*/ 47 w 79"/>
                <a:gd name="T5" fmla="*/ 52 h 54"/>
                <a:gd name="T6" fmla="*/ 53 w 79"/>
                <a:gd name="T7" fmla="*/ 53 h 54"/>
                <a:gd name="T8" fmla="*/ 58 w 79"/>
                <a:gd name="T9" fmla="*/ 53 h 54"/>
                <a:gd name="T10" fmla="*/ 64 w 79"/>
                <a:gd name="T11" fmla="*/ 54 h 54"/>
                <a:gd name="T12" fmla="*/ 68 w 79"/>
                <a:gd name="T13" fmla="*/ 53 h 54"/>
                <a:gd name="T14" fmla="*/ 74 w 79"/>
                <a:gd name="T15" fmla="*/ 53 h 54"/>
                <a:gd name="T16" fmla="*/ 79 w 79"/>
                <a:gd name="T17" fmla="*/ 52 h 54"/>
                <a:gd name="T18" fmla="*/ 70 w 79"/>
                <a:gd name="T19" fmla="*/ 44 h 54"/>
                <a:gd name="T20" fmla="*/ 61 w 79"/>
                <a:gd name="T21" fmla="*/ 36 h 54"/>
                <a:gd name="T22" fmla="*/ 52 w 79"/>
                <a:gd name="T23" fmla="*/ 29 h 54"/>
                <a:gd name="T24" fmla="*/ 43 w 79"/>
                <a:gd name="T25" fmla="*/ 21 h 54"/>
                <a:gd name="T26" fmla="*/ 32 w 79"/>
                <a:gd name="T27" fmla="*/ 15 h 54"/>
                <a:gd name="T28" fmla="*/ 22 w 79"/>
                <a:gd name="T29" fmla="*/ 9 h 54"/>
                <a:gd name="T30" fmla="*/ 12 w 79"/>
                <a:gd name="T31" fmla="*/ 3 h 54"/>
                <a:gd name="T32" fmla="*/ 0 w 79"/>
                <a:gd name="T33" fmla="*/ 0 h 54"/>
                <a:gd name="T34" fmla="*/ 3 w 79"/>
                <a:gd name="T35" fmla="*/ 8 h 54"/>
                <a:gd name="T36" fmla="*/ 5 w 79"/>
                <a:gd name="T37" fmla="*/ 16 h 54"/>
                <a:gd name="T38" fmla="*/ 9 w 79"/>
                <a:gd name="T39" fmla="*/ 23 h 54"/>
                <a:gd name="T40" fmla="*/ 14 w 79"/>
                <a:gd name="T41" fmla="*/ 29 h 54"/>
                <a:gd name="T42" fmla="*/ 20 w 79"/>
                <a:gd name="T43" fmla="*/ 35 h 54"/>
                <a:gd name="T44" fmla="*/ 26 w 79"/>
                <a:gd name="T45" fmla="*/ 39 h 54"/>
                <a:gd name="T46" fmla="*/ 31 w 79"/>
                <a:gd name="T47" fmla="*/ 44 h 54"/>
                <a:gd name="T48" fmla="*/ 38 w 79"/>
                <a:gd name="T49"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54">
                  <a:moveTo>
                    <a:pt x="38" y="48"/>
                  </a:moveTo>
                  <a:lnTo>
                    <a:pt x="43" y="51"/>
                  </a:lnTo>
                  <a:lnTo>
                    <a:pt x="47" y="52"/>
                  </a:lnTo>
                  <a:lnTo>
                    <a:pt x="53" y="53"/>
                  </a:lnTo>
                  <a:lnTo>
                    <a:pt x="58" y="53"/>
                  </a:lnTo>
                  <a:lnTo>
                    <a:pt x="64" y="54"/>
                  </a:lnTo>
                  <a:lnTo>
                    <a:pt x="68" y="53"/>
                  </a:lnTo>
                  <a:lnTo>
                    <a:pt x="74" y="53"/>
                  </a:lnTo>
                  <a:lnTo>
                    <a:pt x="79" y="52"/>
                  </a:lnTo>
                  <a:lnTo>
                    <a:pt x="70" y="44"/>
                  </a:lnTo>
                  <a:lnTo>
                    <a:pt x="61" y="36"/>
                  </a:lnTo>
                  <a:lnTo>
                    <a:pt x="52" y="29"/>
                  </a:lnTo>
                  <a:lnTo>
                    <a:pt x="43" y="21"/>
                  </a:lnTo>
                  <a:lnTo>
                    <a:pt x="32" y="15"/>
                  </a:lnTo>
                  <a:lnTo>
                    <a:pt x="22" y="9"/>
                  </a:lnTo>
                  <a:lnTo>
                    <a:pt x="12" y="3"/>
                  </a:lnTo>
                  <a:lnTo>
                    <a:pt x="0" y="0"/>
                  </a:lnTo>
                  <a:lnTo>
                    <a:pt x="3" y="8"/>
                  </a:lnTo>
                  <a:lnTo>
                    <a:pt x="5" y="16"/>
                  </a:lnTo>
                  <a:lnTo>
                    <a:pt x="9" y="23"/>
                  </a:lnTo>
                  <a:lnTo>
                    <a:pt x="14" y="29"/>
                  </a:lnTo>
                  <a:lnTo>
                    <a:pt x="20" y="35"/>
                  </a:lnTo>
                  <a:lnTo>
                    <a:pt x="26" y="39"/>
                  </a:lnTo>
                  <a:lnTo>
                    <a:pt x="31" y="44"/>
                  </a:lnTo>
                  <a:lnTo>
                    <a:pt x="38" y="48"/>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248"/>
            <p:cNvSpPr>
              <a:spLocks/>
            </p:cNvSpPr>
            <p:nvPr/>
          </p:nvSpPr>
          <p:spPr bwMode="auto">
            <a:xfrm>
              <a:off x="1906588" y="4741863"/>
              <a:ext cx="50800" cy="52388"/>
            </a:xfrm>
            <a:custGeom>
              <a:avLst/>
              <a:gdLst>
                <a:gd name="T0" fmla="*/ 65 w 65"/>
                <a:gd name="T1" fmla="*/ 65 h 65"/>
                <a:gd name="T2" fmla="*/ 64 w 65"/>
                <a:gd name="T3" fmla="*/ 53 h 65"/>
                <a:gd name="T4" fmla="*/ 63 w 65"/>
                <a:gd name="T5" fmla="*/ 39 h 65"/>
                <a:gd name="T6" fmla="*/ 58 w 65"/>
                <a:gd name="T7" fmla="*/ 26 h 65"/>
                <a:gd name="T8" fmla="*/ 46 w 65"/>
                <a:gd name="T9" fmla="*/ 19 h 65"/>
                <a:gd name="T10" fmla="*/ 0 w 65"/>
                <a:gd name="T11" fmla="*/ 0 h 65"/>
                <a:gd name="T12" fmla="*/ 5 w 65"/>
                <a:gd name="T13" fmla="*/ 11 h 65"/>
                <a:gd name="T14" fmla="*/ 12 w 65"/>
                <a:gd name="T15" fmla="*/ 20 h 65"/>
                <a:gd name="T16" fmla="*/ 19 w 65"/>
                <a:gd name="T17" fmla="*/ 30 h 65"/>
                <a:gd name="T18" fmla="*/ 28 w 65"/>
                <a:gd name="T19" fmla="*/ 38 h 65"/>
                <a:gd name="T20" fmla="*/ 37 w 65"/>
                <a:gd name="T21" fmla="*/ 46 h 65"/>
                <a:gd name="T22" fmla="*/ 46 w 65"/>
                <a:gd name="T23" fmla="*/ 53 h 65"/>
                <a:gd name="T24" fmla="*/ 56 w 65"/>
                <a:gd name="T25" fmla="*/ 60 h 65"/>
                <a:gd name="T26" fmla="*/ 65 w 65"/>
                <a:gd name="T2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65">
                  <a:moveTo>
                    <a:pt x="65" y="65"/>
                  </a:moveTo>
                  <a:lnTo>
                    <a:pt x="64" y="53"/>
                  </a:lnTo>
                  <a:lnTo>
                    <a:pt x="63" y="39"/>
                  </a:lnTo>
                  <a:lnTo>
                    <a:pt x="58" y="26"/>
                  </a:lnTo>
                  <a:lnTo>
                    <a:pt x="46" y="19"/>
                  </a:lnTo>
                  <a:lnTo>
                    <a:pt x="0" y="0"/>
                  </a:lnTo>
                  <a:lnTo>
                    <a:pt x="5" y="11"/>
                  </a:lnTo>
                  <a:lnTo>
                    <a:pt x="12" y="20"/>
                  </a:lnTo>
                  <a:lnTo>
                    <a:pt x="19" y="30"/>
                  </a:lnTo>
                  <a:lnTo>
                    <a:pt x="28" y="38"/>
                  </a:lnTo>
                  <a:lnTo>
                    <a:pt x="37" y="46"/>
                  </a:lnTo>
                  <a:lnTo>
                    <a:pt x="46" y="53"/>
                  </a:lnTo>
                  <a:lnTo>
                    <a:pt x="56" y="60"/>
                  </a:lnTo>
                  <a:lnTo>
                    <a:pt x="65" y="65"/>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249"/>
            <p:cNvSpPr>
              <a:spLocks/>
            </p:cNvSpPr>
            <p:nvPr/>
          </p:nvSpPr>
          <p:spPr bwMode="auto">
            <a:xfrm>
              <a:off x="1887538" y="4799013"/>
              <a:ext cx="46037" cy="23813"/>
            </a:xfrm>
            <a:custGeom>
              <a:avLst/>
              <a:gdLst>
                <a:gd name="T0" fmla="*/ 0 w 60"/>
                <a:gd name="T1" fmla="*/ 16 h 30"/>
                <a:gd name="T2" fmla="*/ 6 w 60"/>
                <a:gd name="T3" fmla="*/ 21 h 30"/>
                <a:gd name="T4" fmla="*/ 12 w 60"/>
                <a:gd name="T5" fmla="*/ 24 h 30"/>
                <a:gd name="T6" fmla="*/ 18 w 60"/>
                <a:gd name="T7" fmla="*/ 27 h 30"/>
                <a:gd name="T8" fmla="*/ 25 w 60"/>
                <a:gd name="T9" fmla="*/ 29 h 30"/>
                <a:gd name="T10" fmla="*/ 33 w 60"/>
                <a:gd name="T11" fmla="*/ 30 h 30"/>
                <a:gd name="T12" fmla="*/ 40 w 60"/>
                <a:gd name="T13" fmla="*/ 30 h 30"/>
                <a:gd name="T14" fmla="*/ 48 w 60"/>
                <a:gd name="T15" fmla="*/ 28 h 30"/>
                <a:gd name="T16" fmla="*/ 55 w 60"/>
                <a:gd name="T17" fmla="*/ 25 h 30"/>
                <a:gd name="T18" fmla="*/ 60 w 60"/>
                <a:gd name="T19" fmla="*/ 23 h 30"/>
                <a:gd name="T20" fmla="*/ 59 w 60"/>
                <a:gd name="T21" fmla="*/ 16 h 30"/>
                <a:gd name="T22" fmla="*/ 54 w 60"/>
                <a:gd name="T23" fmla="*/ 10 h 30"/>
                <a:gd name="T24" fmla="*/ 48 w 60"/>
                <a:gd name="T25" fmla="*/ 7 h 30"/>
                <a:gd name="T26" fmla="*/ 43 w 60"/>
                <a:gd name="T27" fmla="*/ 2 h 30"/>
                <a:gd name="T28" fmla="*/ 37 w 60"/>
                <a:gd name="T29" fmla="*/ 0 h 30"/>
                <a:gd name="T30" fmla="*/ 31 w 60"/>
                <a:gd name="T31" fmla="*/ 0 h 30"/>
                <a:gd name="T32" fmla="*/ 25 w 60"/>
                <a:gd name="T33" fmla="*/ 1 h 30"/>
                <a:gd name="T34" fmla="*/ 20 w 60"/>
                <a:gd name="T35" fmla="*/ 2 h 30"/>
                <a:gd name="T36" fmla="*/ 14 w 60"/>
                <a:gd name="T37" fmla="*/ 5 h 30"/>
                <a:gd name="T38" fmla="*/ 8 w 60"/>
                <a:gd name="T39" fmla="*/ 8 h 30"/>
                <a:gd name="T40" fmla="*/ 4 w 60"/>
                <a:gd name="T41" fmla="*/ 12 h 30"/>
                <a:gd name="T42" fmla="*/ 0 w 60"/>
                <a:gd name="T43"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30">
                  <a:moveTo>
                    <a:pt x="0" y="16"/>
                  </a:moveTo>
                  <a:lnTo>
                    <a:pt x="6" y="21"/>
                  </a:lnTo>
                  <a:lnTo>
                    <a:pt x="12" y="24"/>
                  </a:lnTo>
                  <a:lnTo>
                    <a:pt x="18" y="27"/>
                  </a:lnTo>
                  <a:lnTo>
                    <a:pt x="25" y="29"/>
                  </a:lnTo>
                  <a:lnTo>
                    <a:pt x="33" y="30"/>
                  </a:lnTo>
                  <a:lnTo>
                    <a:pt x="40" y="30"/>
                  </a:lnTo>
                  <a:lnTo>
                    <a:pt x="48" y="28"/>
                  </a:lnTo>
                  <a:lnTo>
                    <a:pt x="55" y="25"/>
                  </a:lnTo>
                  <a:lnTo>
                    <a:pt x="60" y="23"/>
                  </a:lnTo>
                  <a:lnTo>
                    <a:pt x="59" y="16"/>
                  </a:lnTo>
                  <a:lnTo>
                    <a:pt x="54" y="10"/>
                  </a:lnTo>
                  <a:lnTo>
                    <a:pt x="48" y="7"/>
                  </a:lnTo>
                  <a:lnTo>
                    <a:pt x="43" y="2"/>
                  </a:lnTo>
                  <a:lnTo>
                    <a:pt x="37" y="0"/>
                  </a:lnTo>
                  <a:lnTo>
                    <a:pt x="31" y="0"/>
                  </a:lnTo>
                  <a:lnTo>
                    <a:pt x="25" y="1"/>
                  </a:lnTo>
                  <a:lnTo>
                    <a:pt x="20" y="2"/>
                  </a:lnTo>
                  <a:lnTo>
                    <a:pt x="14" y="5"/>
                  </a:lnTo>
                  <a:lnTo>
                    <a:pt x="8" y="8"/>
                  </a:lnTo>
                  <a:lnTo>
                    <a:pt x="4" y="12"/>
                  </a:lnTo>
                  <a:lnTo>
                    <a:pt x="0" y="16"/>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250"/>
            <p:cNvSpPr>
              <a:spLocks/>
            </p:cNvSpPr>
            <p:nvPr/>
          </p:nvSpPr>
          <p:spPr bwMode="auto">
            <a:xfrm>
              <a:off x="1984375" y="4776788"/>
              <a:ext cx="50800" cy="58738"/>
            </a:xfrm>
            <a:custGeom>
              <a:avLst/>
              <a:gdLst>
                <a:gd name="T0" fmla="*/ 65 w 65"/>
                <a:gd name="T1" fmla="*/ 75 h 75"/>
                <a:gd name="T2" fmla="*/ 63 w 65"/>
                <a:gd name="T3" fmla="*/ 63 h 75"/>
                <a:gd name="T4" fmla="*/ 58 w 65"/>
                <a:gd name="T5" fmla="*/ 49 h 75"/>
                <a:gd name="T6" fmla="*/ 52 w 65"/>
                <a:gd name="T7" fmla="*/ 37 h 75"/>
                <a:gd name="T8" fmla="*/ 44 w 65"/>
                <a:gd name="T9" fmla="*/ 26 h 75"/>
                <a:gd name="T10" fmla="*/ 0 w 65"/>
                <a:gd name="T11" fmla="*/ 0 h 75"/>
                <a:gd name="T12" fmla="*/ 4 w 65"/>
                <a:gd name="T13" fmla="*/ 13 h 75"/>
                <a:gd name="T14" fmla="*/ 8 w 65"/>
                <a:gd name="T15" fmla="*/ 25 h 75"/>
                <a:gd name="T16" fmla="*/ 16 w 65"/>
                <a:gd name="T17" fmla="*/ 35 h 75"/>
                <a:gd name="T18" fmla="*/ 25 w 65"/>
                <a:gd name="T19" fmla="*/ 44 h 75"/>
                <a:gd name="T20" fmla="*/ 35 w 65"/>
                <a:gd name="T21" fmla="*/ 52 h 75"/>
                <a:gd name="T22" fmla="*/ 45 w 65"/>
                <a:gd name="T23" fmla="*/ 60 h 75"/>
                <a:gd name="T24" fmla="*/ 54 w 65"/>
                <a:gd name="T25" fmla="*/ 68 h 75"/>
                <a:gd name="T26" fmla="*/ 65 w 65"/>
                <a:gd name="T2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75">
                  <a:moveTo>
                    <a:pt x="65" y="75"/>
                  </a:moveTo>
                  <a:lnTo>
                    <a:pt x="63" y="63"/>
                  </a:lnTo>
                  <a:lnTo>
                    <a:pt x="58" y="49"/>
                  </a:lnTo>
                  <a:lnTo>
                    <a:pt x="52" y="37"/>
                  </a:lnTo>
                  <a:lnTo>
                    <a:pt x="44" y="26"/>
                  </a:lnTo>
                  <a:lnTo>
                    <a:pt x="0" y="0"/>
                  </a:lnTo>
                  <a:lnTo>
                    <a:pt x="4" y="13"/>
                  </a:lnTo>
                  <a:lnTo>
                    <a:pt x="8" y="25"/>
                  </a:lnTo>
                  <a:lnTo>
                    <a:pt x="16" y="35"/>
                  </a:lnTo>
                  <a:lnTo>
                    <a:pt x="25" y="44"/>
                  </a:lnTo>
                  <a:lnTo>
                    <a:pt x="35" y="52"/>
                  </a:lnTo>
                  <a:lnTo>
                    <a:pt x="45" y="60"/>
                  </a:lnTo>
                  <a:lnTo>
                    <a:pt x="54" y="68"/>
                  </a:lnTo>
                  <a:lnTo>
                    <a:pt x="65" y="75"/>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251"/>
            <p:cNvSpPr>
              <a:spLocks/>
            </p:cNvSpPr>
            <p:nvPr/>
          </p:nvSpPr>
          <p:spPr bwMode="auto">
            <a:xfrm>
              <a:off x="2052638" y="4787900"/>
              <a:ext cx="63500" cy="87313"/>
            </a:xfrm>
            <a:custGeom>
              <a:avLst/>
              <a:gdLst>
                <a:gd name="T0" fmla="*/ 79 w 79"/>
                <a:gd name="T1" fmla="*/ 111 h 111"/>
                <a:gd name="T2" fmla="*/ 75 w 79"/>
                <a:gd name="T3" fmla="*/ 94 h 111"/>
                <a:gd name="T4" fmla="*/ 72 w 79"/>
                <a:gd name="T5" fmla="*/ 75 h 111"/>
                <a:gd name="T6" fmla="*/ 67 w 79"/>
                <a:gd name="T7" fmla="*/ 56 h 111"/>
                <a:gd name="T8" fmla="*/ 54 w 79"/>
                <a:gd name="T9" fmla="*/ 41 h 111"/>
                <a:gd name="T10" fmla="*/ 0 w 79"/>
                <a:gd name="T11" fmla="*/ 0 h 111"/>
                <a:gd name="T12" fmla="*/ 2 w 79"/>
                <a:gd name="T13" fmla="*/ 18 h 111"/>
                <a:gd name="T14" fmla="*/ 8 w 79"/>
                <a:gd name="T15" fmla="*/ 34 h 111"/>
                <a:gd name="T16" fmla="*/ 17 w 79"/>
                <a:gd name="T17" fmla="*/ 49 h 111"/>
                <a:gd name="T18" fmla="*/ 27 w 79"/>
                <a:gd name="T19" fmla="*/ 62 h 111"/>
                <a:gd name="T20" fmla="*/ 40 w 79"/>
                <a:gd name="T21" fmla="*/ 75 h 111"/>
                <a:gd name="T22" fmla="*/ 53 w 79"/>
                <a:gd name="T23" fmla="*/ 88 h 111"/>
                <a:gd name="T24" fmla="*/ 67 w 79"/>
                <a:gd name="T25" fmla="*/ 99 h 111"/>
                <a:gd name="T26" fmla="*/ 79 w 79"/>
                <a:gd name="T2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111">
                  <a:moveTo>
                    <a:pt x="79" y="111"/>
                  </a:moveTo>
                  <a:lnTo>
                    <a:pt x="75" y="94"/>
                  </a:lnTo>
                  <a:lnTo>
                    <a:pt x="72" y="75"/>
                  </a:lnTo>
                  <a:lnTo>
                    <a:pt x="67" y="56"/>
                  </a:lnTo>
                  <a:lnTo>
                    <a:pt x="54" y="41"/>
                  </a:lnTo>
                  <a:lnTo>
                    <a:pt x="0" y="0"/>
                  </a:lnTo>
                  <a:lnTo>
                    <a:pt x="2" y="18"/>
                  </a:lnTo>
                  <a:lnTo>
                    <a:pt x="8" y="34"/>
                  </a:lnTo>
                  <a:lnTo>
                    <a:pt x="17" y="49"/>
                  </a:lnTo>
                  <a:lnTo>
                    <a:pt x="27" y="62"/>
                  </a:lnTo>
                  <a:lnTo>
                    <a:pt x="40" y="75"/>
                  </a:lnTo>
                  <a:lnTo>
                    <a:pt x="53" y="88"/>
                  </a:lnTo>
                  <a:lnTo>
                    <a:pt x="67" y="99"/>
                  </a:lnTo>
                  <a:lnTo>
                    <a:pt x="79" y="111"/>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252"/>
            <p:cNvSpPr>
              <a:spLocks/>
            </p:cNvSpPr>
            <p:nvPr/>
          </p:nvSpPr>
          <p:spPr bwMode="auto">
            <a:xfrm>
              <a:off x="1938338" y="4833938"/>
              <a:ext cx="71437" cy="26988"/>
            </a:xfrm>
            <a:custGeom>
              <a:avLst/>
              <a:gdLst>
                <a:gd name="T0" fmla="*/ 0 w 91"/>
                <a:gd name="T1" fmla="*/ 25 h 35"/>
                <a:gd name="T2" fmla="*/ 3 w 91"/>
                <a:gd name="T3" fmla="*/ 29 h 35"/>
                <a:gd name="T4" fmla="*/ 8 w 91"/>
                <a:gd name="T5" fmla="*/ 31 h 35"/>
                <a:gd name="T6" fmla="*/ 13 w 91"/>
                <a:gd name="T7" fmla="*/ 33 h 35"/>
                <a:gd name="T8" fmla="*/ 19 w 91"/>
                <a:gd name="T9" fmla="*/ 35 h 35"/>
                <a:gd name="T10" fmla="*/ 26 w 91"/>
                <a:gd name="T11" fmla="*/ 35 h 35"/>
                <a:gd name="T12" fmla="*/ 32 w 91"/>
                <a:gd name="T13" fmla="*/ 35 h 35"/>
                <a:gd name="T14" fmla="*/ 39 w 91"/>
                <a:gd name="T15" fmla="*/ 35 h 35"/>
                <a:gd name="T16" fmla="*/ 44 w 91"/>
                <a:gd name="T17" fmla="*/ 33 h 35"/>
                <a:gd name="T18" fmla="*/ 91 w 91"/>
                <a:gd name="T19" fmla="*/ 24 h 35"/>
                <a:gd name="T20" fmla="*/ 84 w 91"/>
                <a:gd name="T21" fmla="*/ 21 h 35"/>
                <a:gd name="T22" fmla="*/ 77 w 91"/>
                <a:gd name="T23" fmla="*/ 16 h 35"/>
                <a:gd name="T24" fmla="*/ 70 w 91"/>
                <a:gd name="T25" fmla="*/ 12 h 35"/>
                <a:gd name="T26" fmla="*/ 63 w 91"/>
                <a:gd name="T27" fmla="*/ 7 h 35"/>
                <a:gd name="T28" fmla="*/ 56 w 91"/>
                <a:gd name="T29" fmla="*/ 3 h 35"/>
                <a:gd name="T30" fmla="*/ 49 w 91"/>
                <a:gd name="T31" fmla="*/ 1 h 35"/>
                <a:gd name="T32" fmla="*/ 41 w 91"/>
                <a:gd name="T33" fmla="*/ 0 h 35"/>
                <a:gd name="T34" fmla="*/ 33 w 91"/>
                <a:gd name="T35" fmla="*/ 2 h 35"/>
                <a:gd name="T36" fmla="*/ 24 w 91"/>
                <a:gd name="T37" fmla="*/ 7 h 35"/>
                <a:gd name="T38" fmla="*/ 15 w 91"/>
                <a:gd name="T39" fmla="*/ 12 h 35"/>
                <a:gd name="T40" fmla="*/ 8 w 91"/>
                <a:gd name="T41" fmla="*/ 18 h 35"/>
                <a:gd name="T42" fmla="*/ 0 w 91"/>
                <a:gd name="T43"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35">
                  <a:moveTo>
                    <a:pt x="0" y="25"/>
                  </a:moveTo>
                  <a:lnTo>
                    <a:pt x="3" y="29"/>
                  </a:lnTo>
                  <a:lnTo>
                    <a:pt x="8" y="31"/>
                  </a:lnTo>
                  <a:lnTo>
                    <a:pt x="13" y="33"/>
                  </a:lnTo>
                  <a:lnTo>
                    <a:pt x="19" y="35"/>
                  </a:lnTo>
                  <a:lnTo>
                    <a:pt x="26" y="35"/>
                  </a:lnTo>
                  <a:lnTo>
                    <a:pt x="32" y="35"/>
                  </a:lnTo>
                  <a:lnTo>
                    <a:pt x="39" y="35"/>
                  </a:lnTo>
                  <a:lnTo>
                    <a:pt x="44" y="33"/>
                  </a:lnTo>
                  <a:lnTo>
                    <a:pt x="91" y="24"/>
                  </a:lnTo>
                  <a:lnTo>
                    <a:pt x="84" y="21"/>
                  </a:lnTo>
                  <a:lnTo>
                    <a:pt x="77" y="16"/>
                  </a:lnTo>
                  <a:lnTo>
                    <a:pt x="70" y="12"/>
                  </a:lnTo>
                  <a:lnTo>
                    <a:pt x="63" y="7"/>
                  </a:lnTo>
                  <a:lnTo>
                    <a:pt x="56" y="3"/>
                  </a:lnTo>
                  <a:lnTo>
                    <a:pt x="49" y="1"/>
                  </a:lnTo>
                  <a:lnTo>
                    <a:pt x="41" y="0"/>
                  </a:lnTo>
                  <a:lnTo>
                    <a:pt x="33" y="2"/>
                  </a:lnTo>
                  <a:lnTo>
                    <a:pt x="24" y="7"/>
                  </a:lnTo>
                  <a:lnTo>
                    <a:pt x="15" y="12"/>
                  </a:lnTo>
                  <a:lnTo>
                    <a:pt x="8" y="18"/>
                  </a:lnTo>
                  <a:lnTo>
                    <a:pt x="0" y="25"/>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253"/>
            <p:cNvSpPr>
              <a:spLocks/>
            </p:cNvSpPr>
            <p:nvPr/>
          </p:nvSpPr>
          <p:spPr bwMode="auto">
            <a:xfrm>
              <a:off x="2128838" y="4824413"/>
              <a:ext cx="47625" cy="71438"/>
            </a:xfrm>
            <a:custGeom>
              <a:avLst/>
              <a:gdLst>
                <a:gd name="T0" fmla="*/ 60 w 60"/>
                <a:gd name="T1" fmla="*/ 90 h 90"/>
                <a:gd name="T2" fmla="*/ 60 w 60"/>
                <a:gd name="T3" fmla="*/ 78 h 90"/>
                <a:gd name="T4" fmla="*/ 60 w 60"/>
                <a:gd name="T5" fmla="*/ 61 h 90"/>
                <a:gd name="T6" fmla="*/ 57 w 60"/>
                <a:gd name="T7" fmla="*/ 45 h 90"/>
                <a:gd name="T8" fmla="*/ 49 w 60"/>
                <a:gd name="T9" fmla="*/ 30 h 90"/>
                <a:gd name="T10" fmla="*/ 43 w 60"/>
                <a:gd name="T11" fmla="*/ 26 h 90"/>
                <a:gd name="T12" fmla="*/ 37 w 60"/>
                <a:gd name="T13" fmla="*/ 21 h 90"/>
                <a:gd name="T14" fmla="*/ 31 w 60"/>
                <a:gd name="T15" fmla="*/ 18 h 90"/>
                <a:gd name="T16" fmla="*/ 26 w 60"/>
                <a:gd name="T17" fmla="*/ 14 h 90"/>
                <a:gd name="T18" fmla="*/ 19 w 60"/>
                <a:gd name="T19" fmla="*/ 11 h 90"/>
                <a:gd name="T20" fmla="*/ 13 w 60"/>
                <a:gd name="T21" fmla="*/ 7 h 90"/>
                <a:gd name="T22" fmla="*/ 6 w 60"/>
                <a:gd name="T23" fmla="*/ 4 h 90"/>
                <a:gd name="T24" fmla="*/ 0 w 60"/>
                <a:gd name="T25" fmla="*/ 0 h 90"/>
                <a:gd name="T26" fmla="*/ 4 w 60"/>
                <a:gd name="T27" fmla="*/ 14 h 90"/>
                <a:gd name="T28" fmla="*/ 9 w 60"/>
                <a:gd name="T29" fmla="*/ 27 h 90"/>
                <a:gd name="T30" fmla="*/ 15 w 60"/>
                <a:gd name="T31" fmla="*/ 40 h 90"/>
                <a:gd name="T32" fmla="*/ 22 w 60"/>
                <a:gd name="T33" fmla="*/ 52 h 90"/>
                <a:gd name="T34" fmla="*/ 30 w 60"/>
                <a:gd name="T35" fmla="*/ 63 h 90"/>
                <a:gd name="T36" fmla="*/ 39 w 60"/>
                <a:gd name="T37" fmla="*/ 73 h 90"/>
                <a:gd name="T38" fmla="*/ 50 w 60"/>
                <a:gd name="T39" fmla="*/ 82 h 90"/>
                <a:gd name="T40" fmla="*/ 60 w 60"/>
                <a:gd name="T41"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 h="90">
                  <a:moveTo>
                    <a:pt x="60" y="90"/>
                  </a:moveTo>
                  <a:lnTo>
                    <a:pt x="60" y="78"/>
                  </a:lnTo>
                  <a:lnTo>
                    <a:pt x="60" y="61"/>
                  </a:lnTo>
                  <a:lnTo>
                    <a:pt x="57" y="45"/>
                  </a:lnTo>
                  <a:lnTo>
                    <a:pt x="49" y="30"/>
                  </a:lnTo>
                  <a:lnTo>
                    <a:pt x="43" y="26"/>
                  </a:lnTo>
                  <a:lnTo>
                    <a:pt x="37" y="21"/>
                  </a:lnTo>
                  <a:lnTo>
                    <a:pt x="31" y="18"/>
                  </a:lnTo>
                  <a:lnTo>
                    <a:pt x="26" y="14"/>
                  </a:lnTo>
                  <a:lnTo>
                    <a:pt x="19" y="11"/>
                  </a:lnTo>
                  <a:lnTo>
                    <a:pt x="13" y="7"/>
                  </a:lnTo>
                  <a:lnTo>
                    <a:pt x="6" y="4"/>
                  </a:lnTo>
                  <a:lnTo>
                    <a:pt x="0" y="0"/>
                  </a:lnTo>
                  <a:lnTo>
                    <a:pt x="4" y="14"/>
                  </a:lnTo>
                  <a:lnTo>
                    <a:pt x="9" y="27"/>
                  </a:lnTo>
                  <a:lnTo>
                    <a:pt x="15" y="40"/>
                  </a:lnTo>
                  <a:lnTo>
                    <a:pt x="22" y="52"/>
                  </a:lnTo>
                  <a:lnTo>
                    <a:pt x="30" y="63"/>
                  </a:lnTo>
                  <a:lnTo>
                    <a:pt x="39" y="73"/>
                  </a:lnTo>
                  <a:lnTo>
                    <a:pt x="50" y="82"/>
                  </a:lnTo>
                  <a:lnTo>
                    <a:pt x="60" y="90"/>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254"/>
            <p:cNvSpPr>
              <a:spLocks/>
            </p:cNvSpPr>
            <p:nvPr/>
          </p:nvSpPr>
          <p:spPr bwMode="auto">
            <a:xfrm>
              <a:off x="1993900" y="4873625"/>
              <a:ext cx="92075" cy="28575"/>
            </a:xfrm>
            <a:custGeom>
              <a:avLst/>
              <a:gdLst>
                <a:gd name="T0" fmla="*/ 0 w 116"/>
                <a:gd name="T1" fmla="*/ 25 h 36"/>
                <a:gd name="T2" fmla="*/ 15 w 116"/>
                <a:gd name="T3" fmla="*/ 28 h 36"/>
                <a:gd name="T4" fmla="*/ 29 w 116"/>
                <a:gd name="T5" fmla="*/ 32 h 36"/>
                <a:gd name="T6" fmla="*/ 44 w 116"/>
                <a:gd name="T7" fmla="*/ 34 h 36"/>
                <a:gd name="T8" fmla="*/ 59 w 116"/>
                <a:gd name="T9" fmla="*/ 36 h 36"/>
                <a:gd name="T10" fmla="*/ 72 w 116"/>
                <a:gd name="T11" fmla="*/ 36 h 36"/>
                <a:gd name="T12" fmla="*/ 87 w 116"/>
                <a:gd name="T13" fmla="*/ 35 h 36"/>
                <a:gd name="T14" fmla="*/ 101 w 116"/>
                <a:gd name="T15" fmla="*/ 33 h 36"/>
                <a:gd name="T16" fmla="*/ 116 w 116"/>
                <a:gd name="T17" fmla="*/ 28 h 36"/>
                <a:gd name="T18" fmla="*/ 107 w 116"/>
                <a:gd name="T19" fmla="*/ 23 h 36"/>
                <a:gd name="T20" fmla="*/ 98 w 116"/>
                <a:gd name="T21" fmla="*/ 16 h 36"/>
                <a:gd name="T22" fmla="*/ 87 w 116"/>
                <a:gd name="T23" fmla="*/ 10 h 36"/>
                <a:gd name="T24" fmla="*/ 77 w 116"/>
                <a:gd name="T25" fmla="*/ 5 h 36"/>
                <a:gd name="T26" fmla="*/ 67 w 116"/>
                <a:gd name="T27" fmla="*/ 2 h 36"/>
                <a:gd name="T28" fmla="*/ 55 w 116"/>
                <a:gd name="T29" fmla="*/ 0 h 36"/>
                <a:gd name="T30" fmla="*/ 45 w 116"/>
                <a:gd name="T31" fmla="*/ 2 h 36"/>
                <a:gd name="T32" fmla="*/ 33 w 116"/>
                <a:gd name="T33" fmla="*/ 7 h 36"/>
                <a:gd name="T34" fmla="*/ 0 w 116"/>
                <a:gd name="T35"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36">
                  <a:moveTo>
                    <a:pt x="0" y="25"/>
                  </a:moveTo>
                  <a:lnTo>
                    <a:pt x="15" y="28"/>
                  </a:lnTo>
                  <a:lnTo>
                    <a:pt x="29" y="32"/>
                  </a:lnTo>
                  <a:lnTo>
                    <a:pt x="44" y="34"/>
                  </a:lnTo>
                  <a:lnTo>
                    <a:pt x="59" y="36"/>
                  </a:lnTo>
                  <a:lnTo>
                    <a:pt x="72" y="36"/>
                  </a:lnTo>
                  <a:lnTo>
                    <a:pt x="87" y="35"/>
                  </a:lnTo>
                  <a:lnTo>
                    <a:pt x="101" y="33"/>
                  </a:lnTo>
                  <a:lnTo>
                    <a:pt x="116" y="28"/>
                  </a:lnTo>
                  <a:lnTo>
                    <a:pt x="107" y="23"/>
                  </a:lnTo>
                  <a:lnTo>
                    <a:pt x="98" y="16"/>
                  </a:lnTo>
                  <a:lnTo>
                    <a:pt x="87" y="10"/>
                  </a:lnTo>
                  <a:lnTo>
                    <a:pt x="77" y="5"/>
                  </a:lnTo>
                  <a:lnTo>
                    <a:pt x="67" y="2"/>
                  </a:lnTo>
                  <a:lnTo>
                    <a:pt x="55" y="0"/>
                  </a:lnTo>
                  <a:lnTo>
                    <a:pt x="45" y="2"/>
                  </a:lnTo>
                  <a:lnTo>
                    <a:pt x="33" y="7"/>
                  </a:lnTo>
                  <a:lnTo>
                    <a:pt x="0" y="25"/>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255"/>
            <p:cNvSpPr>
              <a:spLocks/>
            </p:cNvSpPr>
            <p:nvPr/>
          </p:nvSpPr>
          <p:spPr bwMode="auto">
            <a:xfrm>
              <a:off x="2201863" y="4860925"/>
              <a:ext cx="36512" cy="69850"/>
            </a:xfrm>
            <a:custGeom>
              <a:avLst/>
              <a:gdLst>
                <a:gd name="T0" fmla="*/ 44 w 47"/>
                <a:gd name="T1" fmla="*/ 89 h 89"/>
                <a:gd name="T2" fmla="*/ 42 w 47"/>
                <a:gd name="T3" fmla="*/ 74 h 89"/>
                <a:gd name="T4" fmla="*/ 45 w 47"/>
                <a:gd name="T5" fmla="*/ 59 h 89"/>
                <a:gd name="T6" fmla="*/ 47 w 47"/>
                <a:gd name="T7" fmla="*/ 45 h 89"/>
                <a:gd name="T8" fmla="*/ 36 w 47"/>
                <a:gd name="T9" fmla="*/ 34 h 89"/>
                <a:gd name="T10" fmla="*/ 32 w 47"/>
                <a:gd name="T11" fmla="*/ 29 h 89"/>
                <a:gd name="T12" fmla="*/ 28 w 47"/>
                <a:gd name="T13" fmla="*/ 26 h 89"/>
                <a:gd name="T14" fmla="*/ 24 w 47"/>
                <a:gd name="T15" fmla="*/ 21 h 89"/>
                <a:gd name="T16" fmla="*/ 19 w 47"/>
                <a:gd name="T17" fmla="*/ 18 h 89"/>
                <a:gd name="T18" fmla="*/ 14 w 47"/>
                <a:gd name="T19" fmla="*/ 14 h 89"/>
                <a:gd name="T20" fmla="*/ 10 w 47"/>
                <a:gd name="T21" fmla="*/ 10 h 89"/>
                <a:gd name="T22" fmla="*/ 5 w 47"/>
                <a:gd name="T23" fmla="*/ 6 h 89"/>
                <a:gd name="T24" fmla="*/ 0 w 47"/>
                <a:gd name="T25" fmla="*/ 0 h 89"/>
                <a:gd name="T26" fmla="*/ 3 w 47"/>
                <a:gd name="T27" fmla="*/ 13 h 89"/>
                <a:gd name="T28" fmla="*/ 5 w 47"/>
                <a:gd name="T29" fmla="*/ 26 h 89"/>
                <a:gd name="T30" fmla="*/ 9 w 47"/>
                <a:gd name="T31" fmla="*/ 38 h 89"/>
                <a:gd name="T32" fmla="*/ 13 w 47"/>
                <a:gd name="T33" fmla="*/ 50 h 89"/>
                <a:gd name="T34" fmla="*/ 19 w 47"/>
                <a:gd name="T35" fmla="*/ 62 h 89"/>
                <a:gd name="T36" fmla="*/ 26 w 47"/>
                <a:gd name="T37" fmla="*/ 73 h 89"/>
                <a:gd name="T38" fmla="*/ 34 w 47"/>
                <a:gd name="T39" fmla="*/ 82 h 89"/>
                <a:gd name="T40" fmla="*/ 44 w 47"/>
                <a:gd name="T4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89">
                  <a:moveTo>
                    <a:pt x="44" y="89"/>
                  </a:moveTo>
                  <a:lnTo>
                    <a:pt x="42" y="74"/>
                  </a:lnTo>
                  <a:lnTo>
                    <a:pt x="45" y="59"/>
                  </a:lnTo>
                  <a:lnTo>
                    <a:pt x="47" y="45"/>
                  </a:lnTo>
                  <a:lnTo>
                    <a:pt x="36" y="34"/>
                  </a:lnTo>
                  <a:lnTo>
                    <a:pt x="32" y="29"/>
                  </a:lnTo>
                  <a:lnTo>
                    <a:pt x="28" y="26"/>
                  </a:lnTo>
                  <a:lnTo>
                    <a:pt x="24" y="21"/>
                  </a:lnTo>
                  <a:lnTo>
                    <a:pt x="19" y="18"/>
                  </a:lnTo>
                  <a:lnTo>
                    <a:pt x="14" y="14"/>
                  </a:lnTo>
                  <a:lnTo>
                    <a:pt x="10" y="10"/>
                  </a:lnTo>
                  <a:lnTo>
                    <a:pt x="5" y="6"/>
                  </a:lnTo>
                  <a:lnTo>
                    <a:pt x="0" y="0"/>
                  </a:lnTo>
                  <a:lnTo>
                    <a:pt x="3" y="13"/>
                  </a:lnTo>
                  <a:lnTo>
                    <a:pt x="5" y="26"/>
                  </a:lnTo>
                  <a:lnTo>
                    <a:pt x="9" y="38"/>
                  </a:lnTo>
                  <a:lnTo>
                    <a:pt x="13" y="50"/>
                  </a:lnTo>
                  <a:lnTo>
                    <a:pt x="19" y="62"/>
                  </a:lnTo>
                  <a:lnTo>
                    <a:pt x="26" y="73"/>
                  </a:lnTo>
                  <a:lnTo>
                    <a:pt x="34" y="82"/>
                  </a:lnTo>
                  <a:lnTo>
                    <a:pt x="44" y="89"/>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Freeform 256"/>
            <p:cNvSpPr>
              <a:spLocks/>
            </p:cNvSpPr>
            <p:nvPr/>
          </p:nvSpPr>
          <p:spPr bwMode="auto">
            <a:xfrm>
              <a:off x="2071688" y="4926013"/>
              <a:ext cx="92075" cy="23813"/>
            </a:xfrm>
            <a:custGeom>
              <a:avLst/>
              <a:gdLst>
                <a:gd name="T0" fmla="*/ 0 w 116"/>
                <a:gd name="T1" fmla="*/ 10 h 30"/>
                <a:gd name="T2" fmla="*/ 14 w 116"/>
                <a:gd name="T3" fmla="*/ 20 h 30"/>
                <a:gd name="T4" fmla="*/ 27 w 116"/>
                <a:gd name="T5" fmla="*/ 26 h 30"/>
                <a:gd name="T6" fmla="*/ 41 w 116"/>
                <a:gd name="T7" fmla="*/ 29 h 30"/>
                <a:gd name="T8" fmla="*/ 56 w 116"/>
                <a:gd name="T9" fmla="*/ 30 h 30"/>
                <a:gd name="T10" fmla="*/ 71 w 116"/>
                <a:gd name="T11" fmla="*/ 30 h 30"/>
                <a:gd name="T12" fmla="*/ 87 w 116"/>
                <a:gd name="T13" fmla="*/ 28 h 30"/>
                <a:gd name="T14" fmla="*/ 101 w 116"/>
                <a:gd name="T15" fmla="*/ 26 h 30"/>
                <a:gd name="T16" fmla="*/ 116 w 116"/>
                <a:gd name="T17" fmla="*/ 23 h 30"/>
                <a:gd name="T18" fmla="*/ 103 w 116"/>
                <a:gd name="T19" fmla="*/ 15 h 30"/>
                <a:gd name="T20" fmla="*/ 90 w 116"/>
                <a:gd name="T21" fmla="*/ 8 h 30"/>
                <a:gd name="T22" fmla="*/ 75 w 116"/>
                <a:gd name="T23" fmla="*/ 4 h 30"/>
                <a:gd name="T24" fmla="*/ 60 w 116"/>
                <a:gd name="T25" fmla="*/ 0 h 30"/>
                <a:gd name="T26" fmla="*/ 45 w 116"/>
                <a:gd name="T27" fmla="*/ 0 h 30"/>
                <a:gd name="T28" fmla="*/ 30 w 116"/>
                <a:gd name="T29" fmla="*/ 1 h 30"/>
                <a:gd name="T30" fmla="*/ 15 w 116"/>
                <a:gd name="T31" fmla="*/ 5 h 30"/>
                <a:gd name="T32" fmla="*/ 0 w 116"/>
                <a:gd name="T33"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30">
                  <a:moveTo>
                    <a:pt x="0" y="10"/>
                  </a:moveTo>
                  <a:lnTo>
                    <a:pt x="14" y="20"/>
                  </a:lnTo>
                  <a:lnTo>
                    <a:pt x="27" y="26"/>
                  </a:lnTo>
                  <a:lnTo>
                    <a:pt x="41" y="29"/>
                  </a:lnTo>
                  <a:lnTo>
                    <a:pt x="56" y="30"/>
                  </a:lnTo>
                  <a:lnTo>
                    <a:pt x="71" y="30"/>
                  </a:lnTo>
                  <a:lnTo>
                    <a:pt x="87" y="28"/>
                  </a:lnTo>
                  <a:lnTo>
                    <a:pt x="101" y="26"/>
                  </a:lnTo>
                  <a:lnTo>
                    <a:pt x="116" y="23"/>
                  </a:lnTo>
                  <a:lnTo>
                    <a:pt x="103" y="15"/>
                  </a:lnTo>
                  <a:lnTo>
                    <a:pt x="90" y="8"/>
                  </a:lnTo>
                  <a:lnTo>
                    <a:pt x="75" y="4"/>
                  </a:lnTo>
                  <a:lnTo>
                    <a:pt x="60" y="0"/>
                  </a:lnTo>
                  <a:lnTo>
                    <a:pt x="45" y="0"/>
                  </a:lnTo>
                  <a:lnTo>
                    <a:pt x="30" y="1"/>
                  </a:lnTo>
                  <a:lnTo>
                    <a:pt x="15" y="5"/>
                  </a:lnTo>
                  <a:lnTo>
                    <a:pt x="0" y="1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257"/>
            <p:cNvSpPr>
              <a:spLocks/>
            </p:cNvSpPr>
            <p:nvPr/>
          </p:nvSpPr>
          <p:spPr bwMode="auto">
            <a:xfrm>
              <a:off x="2266950" y="4902200"/>
              <a:ext cx="50800" cy="101600"/>
            </a:xfrm>
            <a:custGeom>
              <a:avLst/>
              <a:gdLst>
                <a:gd name="T0" fmla="*/ 19 w 66"/>
                <a:gd name="T1" fmla="*/ 98 h 127"/>
                <a:gd name="T2" fmla="*/ 23 w 66"/>
                <a:gd name="T3" fmla="*/ 103 h 127"/>
                <a:gd name="T4" fmla="*/ 28 w 66"/>
                <a:gd name="T5" fmla="*/ 108 h 127"/>
                <a:gd name="T6" fmla="*/ 32 w 66"/>
                <a:gd name="T7" fmla="*/ 112 h 127"/>
                <a:gd name="T8" fmla="*/ 38 w 66"/>
                <a:gd name="T9" fmla="*/ 116 h 127"/>
                <a:gd name="T10" fmla="*/ 44 w 66"/>
                <a:gd name="T11" fmla="*/ 120 h 127"/>
                <a:gd name="T12" fmla="*/ 50 w 66"/>
                <a:gd name="T13" fmla="*/ 123 h 127"/>
                <a:gd name="T14" fmla="*/ 55 w 66"/>
                <a:gd name="T15" fmla="*/ 126 h 127"/>
                <a:gd name="T16" fmla="*/ 62 w 66"/>
                <a:gd name="T17" fmla="*/ 127 h 127"/>
                <a:gd name="T18" fmla="*/ 66 w 66"/>
                <a:gd name="T19" fmla="*/ 109 h 127"/>
                <a:gd name="T20" fmla="*/ 63 w 66"/>
                <a:gd name="T21" fmla="*/ 92 h 127"/>
                <a:gd name="T22" fmla="*/ 57 w 66"/>
                <a:gd name="T23" fmla="*/ 75 h 127"/>
                <a:gd name="T24" fmla="*/ 47 w 66"/>
                <a:gd name="T25" fmla="*/ 60 h 127"/>
                <a:gd name="T26" fmla="*/ 37 w 66"/>
                <a:gd name="T27" fmla="*/ 47 h 127"/>
                <a:gd name="T28" fmla="*/ 25 w 66"/>
                <a:gd name="T29" fmla="*/ 32 h 127"/>
                <a:gd name="T30" fmla="*/ 16 w 66"/>
                <a:gd name="T31" fmla="*/ 17 h 127"/>
                <a:gd name="T32" fmla="*/ 8 w 66"/>
                <a:gd name="T33" fmla="*/ 0 h 127"/>
                <a:gd name="T34" fmla="*/ 1 w 66"/>
                <a:gd name="T35" fmla="*/ 26 h 127"/>
                <a:gd name="T36" fmla="*/ 0 w 66"/>
                <a:gd name="T37" fmla="*/ 50 h 127"/>
                <a:gd name="T38" fmla="*/ 5 w 66"/>
                <a:gd name="T39" fmla="*/ 74 h 127"/>
                <a:gd name="T40" fmla="*/ 19 w 66"/>
                <a:gd name="T41" fmla="*/ 9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127">
                  <a:moveTo>
                    <a:pt x="19" y="98"/>
                  </a:moveTo>
                  <a:lnTo>
                    <a:pt x="23" y="103"/>
                  </a:lnTo>
                  <a:lnTo>
                    <a:pt x="28" y="108"/>
                  </a:lnTo>
                  <a:lnTo>
                    <a:pt x="32" y="112"/>
                  </a:lnTo>
                  <a:lnTo>
                    <a:pt x="38" y="116"/>
                  </a:lnTo>
                  <a:lnTo>
                    <a:pt x="44" y="120"/>
                  </a:lnTo>
                  <a:lnTo>
                    <a:pt x="50" y="123"/>
                  </a:lnTo>
                  <a:lnTo>
                    <a:pt x="55" y="126"/>
                  </a:lnTo>
                  <a:lnTo>
                    <a:pt x="62" y="127"/>
                  </a:lnTo>
                  <a:lnTo>
                    <a:pt x="66" y="109"/>
                  </a:lnTo>
                  <a:lnTo>
                    <a:pt x="63" y="92"/>
                  </a:lnTo>
                  <a:lnTo>
                    <a:pt x="57" y="75"/>
                  </a:lnTo>
                  <a:lnTo>
                    <a:pt x="47" y="60"/>
                  </a:lnTo>
                  <a:lnTo>
                    <a:pt x="37" y="47"/>
                  </a:lnTo>
                  <a:lnTo>
                    <a:pt x="25" y="32"/>
                  </a:lnTo>
                  <a:lnTo>
                    <a:pt x="16" y="17"/>
                  </a:lnTo>
                  <a:lnTo>
                    <a:pt x="8" y="0"/>
                  </a:lnTo>
                  <a:lnTo>
                    <a:pt x="1" y="26"/>
                  </a:lnTo>
                  <a:lnTo>
                    <a:pt x="0" y="50"/>
                  </a:lnTo>
                  <a:lnTo>
                    <a:pt x="5" y="74"/>
                  </a:lnTo>
                  <a:lnTo>
                    <a:pt x="19" y="98"/>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258"/>
            <p:cNvSpPr>
              <a:spLocks/>
            </p:cNvSpPr>
            <p:nvPr/>
          </p:nvSpPr>
          <p:spPr bwMode="auto">
            <a:xfrm>
              <a:off x="2130425" y="4967288"/>
              <a:ext cx="92075" cy="31750"/>
            </a:xfrm>
            <a:custGeom>
              <a:avLst/>
              <a:gdLst>
                <a:gd name="T0" fmla="*/ 0 w 115"/>
                <a:gd name="T1" fmla="*/ 15 h 39"/>
                <a:gd name="T2" fmla="*/ 15 w 115"/>
                <a:gd name="T3" fmla="*/ 18 h 39"/>
                <a:gd name="T4" fmla="*/ 30 w 115"/>
                <a:gd name="T5" fmla="*/ 22 h 39"/>
                <a:gd name="T6" fmla="*/ 43 w 115"/>
                <a:gd name="T7" fmla="*/ 28 h 39"/>
                <a:gd name="T8" fmla="*/ 57 w 115"/>
                <a:gd name="T9" fmla="*/ 34 h 39"/>
                <a:gd name="T10" fmla="*/ 71 w 115"/>
                <a:gd name="T11" fmla="*/ 38 h 39"/>
                <a:gd name="T12" fmla="*/ 86 w 115"/>
                <a:gd name="T13" fmla="*/ 39 h 39"/>
                <a:gd name="T14" fmla="*/ 100 w 115"/>
                <a:gd name="T15" fmla="*/ 37 h 39"/>
                <a:gd name="T16" fmla="*/ 115 w 115"/>
                <a:gd name="T17" fmla="*/ 29 h 39"/>
                <a:gd name="T18" fmla="*/ 109 w 115"/>
                <a:gd name="T19" fmla="*/ 22 h 39"/>
                <a:gd name="T20" fmla="*/ 102 w 115"/>
                <a:gd name="T21" fmla="*/ 15 h 39"/>
                <a:gd name="T22" fmla="*/ 94 w 115"/>
                <a:gd name="T23" fmla="*/ 10 h 39"/>
                <a:gd name="T24" fmla="*/ 85 w 115"/>
                <a:gd name="T25" fmla="*/ 6 h 39"/>
                <a:gd name="T26" fmla="*/ 77 w 115"/>
                <a:gd name="T27" fmla="*/ 3 h 39"/>
                <a:gd name="T28" fmla="*/ 68 w 115"/>
                <a:gd name="T29" fmla="*/ 1 h 39"/>
                <a:gd name="T30" fmla="*/ 57 w 115"/>
                <a:gd name="T31" fmla="*/ 0 h 39"/>
                <a:gd name="T32" fmla="*/ 48 w 115"/>
                <a:gd name="T33" fmla="*/ 1 h 39"/>
                <a:gd name="T34" fmla="*/ 42 w 115"/>
                <a:gd name="T35" fmla="*/ 4 h 39"/>
                <a:gd name="T36" fmla="*/ 36 w 115"/>
                <a:gd name="T37" fmla="*/ 5 h 39"/>
                <a:gd name="T38" fmla="*/ 30 w 115"/>
                <a:gd name="T39" fmla="*/ 6 h 39"/>
                <a:gd name="T40" fmla="*/ 24 w 115"/>
                <a:gd name="T41" fmla="*/ 6 h 39"/>
                <a:gd name="T42" fmla="*/ 18 w 115"/>
                <a:gd name="T43" fmla="*/ 7 h 39"/>
                <a:gd name="T44" fmla="*/ 12 w 115"/>
                <a:gd name="T45" fmla="*/ 10 h 39"/>
                <a:gd name="T46" fmla="*/ 5 w 115"/>
                <a:gd name="T47" fmla="*/ 12 h 39"/>
                <a:gd name="T48" fmla="*/ 0 w 115"/>
                <a:gd name="T4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39">
                  <a:moveTo>
                    <a:pt x="0" y="15"/>
                  </a:moveTo>
                  <a:lnTo>
                    <a:pt x="15" y="18"/>
                  </a:lnTo>
                  <a:lnTo>
                    <a:pt x="30" y="22"/>
                  </a:lnTo>
                  <a:lnTo>
                    <a:pt x="43" y="28"/>
                  </a:lnTo>
                  <a:lnTo>
                    <a:pt x="57" y="34"/>
                  </a:lnTo>
                  <a:lnTo>
                    <a:pt x="71" y="38"/>
                  </a:lnTo>
                  <a:lnTo>
                    <a:pt x="86" y="39"/>
                  </a:lnTo>
                  <a:lnTo>
                    <a:pt x="100" y="37"/>
                  </a:lnTo>
                  <a:lnTo>
                    <a:pt x="115" y="29"/>
                  </a:lnTo>
                  <a:lnTo>
                    <a:pt x="109" y="22"/>
                  </a:lnTo>
                  <a:lnTo>
                    <a:pt x="102" y="15"/>
                  </a:lnTo>
                  <a:lnTo>
                    <a:pt x="94" y="10"/>
                  </a:lnTo>
                  <a:lnTo>
                    <a:pt x="85" y="6"/>
                  </a:lnTo>
                  <a:lnTo>
                    <a:pt x="77" y="3"/>
                  </a:lnTo>
                  <a:lnTo>
                    <a:pt x="68" y="1"/>
                  </a:lnTo>
                  <a:lnTo>
                    <a:pt x="57" y="0"/>
                  </a:lnTo>
                  <a:lnTo>
                    <a:pt x="48" y="1"/>
                  </a:lnTo>
                  <a:lnTo>
                    <a:pt x="42" y="4"/>
                  </a:lnTo>
                  <a:lnTo>
                    <a:pt x="36" y="5"/>
                  </a:lnTo>
                  <a:lnTo>
                    <a:pt x="30" y="6"/>
                  </a:lnTo>
                  <a:lnTo>
                    <a:pt x="24" y="6"/>
                  </a:lnTo>
                  <a:lnTo>
                    <a:pt x="18" y="7"/>
                  </a:lnTo>
                  <a:lnTo>
                    <a:pt x="12" y="10"/>
                  </a:lnTo>
                  <a:lnTo>
                    <a:pt x="5" y="12"/>
                  </a:lnTo>
                  <a:lnTo>
                    <a:pt x="0" y="15"/>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259"/>
            <p:cNvSpPr>
              <a:spLocks/>
            </p:cNvSpPr>
            <p:nvPr/>
          </p:nvSpPr>
          <p:spPr bwMode="auto">
            <a:xfrm>
              <a:off x="2336800" y="4916488"/>
              <a:ext cx="42862" cy="122238"/>
            </a:xfrm>
            <a:custGeom>
              <a:avLst/>
              <a:gdLst>
                <a:gd name="T0" fmla="*/ 33 w 54"/>
                <a:gd name="T1" fmla="*/ 153 h 154"/>
                <a:gd name="T2" fmla="*/ 38 w 54"/>
                <a:gd name="T3" fmla="*/ 154 h 154"/>
                <a:gd name="T4" fmla="*/ 44 w 54"/>
                <a:gd name="T5" fmla="*/ 153 h 154"/>
                <a:gd name="T6" fmla="*/ 48 w 54"/>
                <a:gd name="T7" fmla="*/ 151 h 154"/>
                <a:gd name="T8" fmla="*/ 50 w 54"/>
                <a:gd name="T9" fmla="*/ 146 h 154"/>
                <a:gd name="T10" fmla="*/ 54 w 54"/>
                <a:gd name="T11" fmla="*/ 127 h 154"/>
                <a:gd name="T12" fmla="*/ 52 w 54"/>
                <a:gd name="T13" fmla="*/ 108 h 154"/>
                <a:gd name="T14" fmla="*/ 46 w 54"/>
                <a:gd name="T15" fmla="*/ 89 h 154"/>
                <a:gd name="T16" fmla="*/ 38 w 54"/>
                <a:gd name="T17" fmla="*/ 71 h 154"/>
                <a:gd name="T18" fmla="*/ 29 w 54"/>
                <a:gd name="T19" fmla="*/ 53 h 154"/>
                <a:gd name="T20" fmla="*/ 18 w 54"/>
                <a:gd name="T21" fmla="*/ 35 h 154"/>
                <a:gd name="T22" fmla="*/ 8 w 54"/>
                <a:gd name="T23" fmla="*/ 17 h 154"/>
                <a:gd name="T24" fmla="*/ 0 w 54"/>
                <a:gd name="T25" fmla="*/ 0 h 154"/>
                <a:gd name="T26" fmla="*/ 1 w 54"/>
                <a:gd name="T27" fmla="*/ 19 h 154"/>
                <a:gd name="T28" fmla="*/ 1 w 54"/>
                <a:gd name="T29" fmla="*/ 40 h 154"/>
                <a:gd name="T30" fmla="*/ 0 w 54"/>
                <a:gd name="T31" fmla="*/ 61 h 154"/>
                <a:gd name="T32" fmla="*/ 1 w 54"/>
                <a:gd name="T33" fmla="*/ 82 h 154"/>
                <a:gd name="T34" fmla="*/ 3 w 54"/>
                <a:gd name="T35" fmla="*/ 101 h 154"/>
                <a:gd name="T36" fmla="*/ 9 w 54"/>
                <a:gd name="T37" fmla="*/ 121 h 154"/>
                <a:gd name="T38" fmla="*/ 18 w 54"/>
                <a:gd name="T39" fmla="*/ 138 h 154"/>
                <a:gd name="T40" fmla="*/ 33 w 54"/>
                <a:gd name="T41"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154">
                  <a:moveTo>
                    <a:pt x="33" y="153"/>
                  </a:moveTo>
                  <a:lnTo>
                    <a:pt x="38" y="154"/>
                  </a:lnTo>
                  <a:lnTo>
                    <a:pt x="44" y="153"/>
                  </a:lnTo>
                  <a:lnTo>
                    <a:pt x="48" y="151"/>
                  </a:lnTo>
                  <a:lnTo>
                    <a:pt x="50" y="146"/>
                  </a:lnTo>
                  <a:lnTo>
                    <a:pt x="54" y="127"/>
                  </a:lnTo>
                  <a:lnTo>
                    <a:pt x="52" y="108"/>
                  </a:lnTo>
                  <a:lnTo>
                    <a:pt x="46" y="89"/>
                  </a:lnTo>
                  <a:lnTo>
                    <a:pt x="38" y="71"/>
                  </a:lnTo>
                  <a:lnTo>
                    <a:pt x="29" y="53"/>
                  </a:lnTo>
                  <a:lnTo>
                    <a:pt x="18" y="35"/>
                  </a:lnTo>
                  <a:lnTo>
                    <a:pt x="8" y="17"/>
                  </a:lnTo>
                  <a:lnTo>
                    <a:pt x="0" y="0"/>
                  </a:lnTo>
                  <a:lnTo>
                    <a:pt x="1" y="19"/>
                  </a:lnTo>
                  <a:lnTo>
                    <a:pt x="1" y="40"/>
                  </a:lnTo>
                  <a:lnTo>
                    <a:pt x="0" y="61"/>
                  </a:lnTo>
                  <a:lnTo>
                    <a:pt x="1" y="82"/>
                  </a:lnTo>
                  <a:lnTo>
                    <a:pt x="3" y="101"/>
                  </a:lnTo>
                  <a:lnTo>
                    <a:pt x="9" y="121"/>
                  </a:lnTo>
                  <a:lnTo>
                    <a:pt x="18" y="138"/>
                  </a:lnTo>
                  <a:lnTo>
                    <a:pt x="33" y="153"/>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260"/>
            <p:cNvSpPr>
              <a:spLocks/>
            </p:cNvSpPr>
            <p:nvPr/>
          </p:nvSpPr>
          <p:spPr bwMode="auto">
            <a:xfrm>
              <a:off x="2168525" y="5018088"/>
              <a:ext cx="119062" cy="30163"/>
            </a:xfrm>
            <a:custGeom>
              <a:avLst/>
              <a:gdLst>
                <a:gd name="T0" fmla="*/ 0 w 151"/>
                <a:gd name="T1" fmla="*/ 23 h 39"/>
                <a:gd name="T2" fmla="*/ 19 w 151"/>
                <a:gd name="T3" fmla="*/ 27 h 39"/>
                <a:gd name="T4" fmla="*/ 39 w 151"/>
                <a:gd name="T5" fmla="*/ 32 h 39"/>
                <a:gd name="T6" fmla="*/ 59 w 151"/>
                <a:gd name="T7" fmla="*/ 37 h 39"/>
                <a:gd name="T8" fmla="*/ 78 w 151"/>
                <a:gd name="T9" fmla="*/ 39 h 39"/>
                <a:gd name="T10" fmla="*/ 98 w 151"/>
                <a:gd name="T11" fmla="*/ 39 h 39"/>
                <a:gd name="T12" fmla="*/ 116 w 151"/>
                <a:gd name="T13" fmla="*/ 35 h 39"/>
                <a:gd name="T14" fmla="*/ 133 w 151"/>
                <a:gd name="T15" fmla="*/ 27 h 39"/>
                <a:gd name="T16" fmla="*/ 151 w 151"/>
                <a:gd name="T17" fmla="*/ 15 h 39"/>
                <a:gd name="T18" fmla="*/ 132 w 151"/>
                <a:gd name="T19" fmla="*/ 8 h 39"/>
                <a:gd name="T20" fmla="*/ 114 w 151"/>
                <a:gd name="T21" fmla="*/ 2 h 39"/>
                <a:gd name="T22" fmla="*/ 95 w 151"/>
                <a:gd name="T23" fmla="*/ 0 h 39"/>
                <a:gd name="T24" fmla="*/ 76 w 151"/>
                <a:gd name="T25" fmla="*/ 0 h 39"/>
                <a:gd name="T26" fmla="*/ 56 w 151"/>
                <a:gd name="T27" fmla="*/ 2 h 39"/>
                <a:gd name="T28" fmla="*/ 37 w 151"/>
                <a:gd name="T29" fmla="*/ 7 h 39"/>
                <a:gd name="T30" fmla="*/ 18 w 151"/>
                <a:gd name="T31" fmla="*/ 14 h 39"/>
                <a:gd name="T32" fmla="*/ 0 w 151"/>
                <a:gd name="T33"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39">
                  <a:moveTo>
                    <a:pt x="0" y="23"/>
                  </a:moveTo>
                  <a:lnTo>
                    <a:pt x="19" y="27"/>
                  </a:lnTo>
                  <a:lnTo>
                    <a:pt x="39" y="32"/>
                  </a:lnTo>
                  <a:lnTo>
                    <a:pt x="59" y="37"/>
                  </a:lnTo>
                  <a:lnTo>
                    <a:pt x="78" y="39"/>
                  </a:lnTo>
                  <a:lnTo>
                    <a:pt x="98" y="39"/>
                  </a:lnTo>
                  <a:lnTo>
                    <a:pt x="116" y="35"/>
                  </a:lnTo>
                  <a:lnTo>
                    <a:pt x="133" y="27"/>
                  </a:lnTo>
                  <a:lnTo>
                    <a:pt x="151" y="15"/>
                  </a:lnTo>
                  <a:lnTo>
                    <a:pt x="132" y="8"/>
                  </a:lnTo>
                  <a:lnTo>
                    <a:pt x="114" y="2"/>
                  </a:lnTo>
                  <a:lnTo>
                    <a:pt x="95" y="0"/>
                  </a:lnTo>
                  <a:lnTo>
                    <a:pt x="76" y="0"/>
                  </a:lnTo>
                  <a:lnTo>
                    <a:pt x="56" y="2"/>
                  </a:lnTo>
                  <a:lnTo>
                    <a:pt x="37" y="7"/>
                  </a:lnTo>
                  <a:lnTo>
                    <a:pt x="18" y="14"/>
                  </a:lnTo>
                  <a:lnTo>
                    <a:pt x="0" y="23"/>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261"/>
            <p:cNvSpPr>
              <a:spLocks/>
            </p:cNvSpPr>
            <p:nvPr/>
          </p:nvSpPr>
          <p:spPr bwMode="auto">
            <a:xfrm>
              <a:off x="2406650" y="4976813"/>
              <a:ext cx="46037" cy="128588"/>
            </a:xfrm>
            <a:custGeom>
              <a:avLst/>
              <a:gdLst>
                <a:gd name="T0" fmla="*/ 29 w 57"/>
                <a:gd name="T1" fmla="*/ 158 h 160"/>
                <a:gd name="T2" fmla="*/ 36 w 57"/>
                <a:gd name="T3" fmla="*/ 159 h 160"/>
                <a:gd name="T4" fmla="*/ 43 w 57"/>
                <a:gd name="T5" fmla="*/ 160 h 160"/>
                <a:gd name="T6" fmla="*/ 50 w 57"/>
                <a:gd name="T7" fmla="*/ 159 h 160"/>
                <a:gd name="T8" fmla="*/ 55 w 57"/>
                <a:gd name="T9" fmla="*/ 153 h 160"/>
                <a:gd name="T10" fmla="*/ 57 w 57"/>
                <a:gd name="T11" fmla="*/ 129 h 160"/>
                <a:gd name="T12" fmla="*/ 54 w 57"/>
                <a:gd name="T13" fmla="*/ 104 h 160"/>
                <a:gd name="T14" fmla="*/ 46 w 57"/>
                <a:gd name="T15" fmla="*/ 81 h 160"/>
                <a:gd name="T16" fmla="*/ 32 w 57"/>
                <a:gd name="T17" fmla="*/ 59 h 160"/>
                <a:gd name="T18" fmla="*/ 27 w 57"/>
                <a:gd name="T19" fmla="*/ 45 h 160"/>
                <a:gd name="T20" fmla="*/ 20 w 57"/>
                <a:gd name="T21" fmla="*/ 32 h 160"/>
                <a:gd name="T22" fmla="*/ 12 w 57"/>
                <a:gd name="T23" fmla="*/ 21 h 160"/>
                <a:gd name="T24" fmla="*/ 4 w 57"/>
                <a:gd name="T25" fmla="*/ 8 h 160"/>
                <a:gd name="T26" fmla="*/ 1 w 57"/>
                <a:gd name="T27" fmla="*/ 0 h 160"/>
                <a:gd name="T28" fmla="*/ 0 w 57"/>
                <a:gd name="T29" fmla="*/ 20 h 160"/>
                <a:gd name="T30" fmla="*/ 0 w 57"/>
                <a:gd name="T31" fmla="*/ 39 h 160"/>
                <a:gd name="T32" fmla="*/ 1 w 57"/>
                <a:gd name="T33" fmla="*/ 59 h 160"/>
                <a:gd name="T34" fmla="*/ 4 w 57"/>
                <a:gd name="T35" fmla="*/ 78 h 160"/>
                <a:gd name="T36" fmla="*/ 9 w 57"/>
                <a:gd name="T37" fmla="*/ 99 h 160"/>
                <a:gd name="T38" fmla="*/ 14 w 57"/>
                <a:gd name="T39" fmla="*/ 119 h 160"/>
                <a:gd name="T40" fmla="*/ 21 w 57"/>
                <a:gd name="T41" fmla="*/ 138 h 160"/>
                <a:gd name="T42" fmla="*/ 29 w 57"/>
                <a:gd name="T43" fmla="*/ 15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160">
                  <a:moveTo>
                    <a:pt x="29" y="158"/>
                  </a:moveTo>
                  <a:lnTo>
                    <a:pt x="36" y="159"/>
                  </a:lnTo>
                  <a:lnTo>
                    <a:pt x="43" y="160"/>
                  </a:lnTo>
                  <a:lnTo>
                    <a:pt x="50" y="159"/>
                  </a:lnTo>
                  <a:lnTo>
                    <a:pt x="55" y="153"/>
                  </a:lnTo>
                  <a:lnTo>
                    <a:pt x="57" y="129"/>
                  </a:lnTo>
                  <a:lnTo>
                    <a:pt x="54" y="104"/>
                  </a:lnTo>
                  <a:lnTo>
                    <a:pt x="46" y="81"/>
                  </a:lnTo>
                  <a:lnTo>
                    <a:pt x="32" y="59"/>
                  </a:lnTo>
                  <a:lnTo>
                    <a:pt x="27" y="45"/>
                  </a:lnTo>
                  <a:lnTo>
                    <a:pt x="20" y="32"/>
                  </a:lnTo>
                  <a:lnTo>
                    <a:pt x="12" y="21"/>
                  </a:lnTo>
                  <a:lnTo>
                    <a:pt x="4" y="8"/>
                  </a:lnTo>
                  <a:lnTo>
                    <a:pt x="1" y="0"/>
                  </a:lnTo>
                  <a:lnTo>
                    <a:pt x="0" y="20"/>
                  </a:lnTo>
                  <a:lnTo>
                    <a:pt x="0" y="39"/>
                  </a:lnTo>
                  <a:lnTo>
                    <a:pt x="1" y="59"/>
                  </a:lnTo>
                  <a:lnTo>
                    <a:pt x="4" y="78"/>
                  </a:lnTo>
                  <a:lnTo>
                    <a:pt x="9" y="99"/>
                  </a:lnTo>
                  <a:lnTo>
                    <a:pt x="14" y="119"/>
                  </a:lnTo>
                  <a:lnTo>
                    <a:pt x="21" y="138"/>
                  </a:lnTo>
                  <a:lnTo>
                    <a:pt x="29" y="158"/>
                  </a:lnTo>
                  <a:close/>
                </a:path>
              </a:pathLst>
            </a:custGeom>
            <a:solidFill>
              <a:srgbClr val="FFD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262"/>
            <p:cNvSpPr>
              <a:spLocks/>
            </p:cNvSpPr>
            <p:nvPr/>
          </p:nvSpPr>
          <p:spPr bwMode="auto">
            <a:xfrm>
              <a:off x="2244725" y="5062538"/>
              <a:ext cx="104775" cy="33338"/>
            </a:xfrm>
            <a:custGeom>
              <a:avLst/>
              <a:gdLst>
                <a:gd name="T0" fmla="*/ 0 w 131"/>
                <a:gd name="T1" fmla="*/ 29 h 44"/>
                <a:gd name="T2" fmla="*/ 15 w 131"/>
                <a:gd name="T3" fmla="*/ 33 h 44"/>
                <a:gd name="T4" fmla="*/ 31 w 131"/>
                <a:gd name="T5" fmla="*/ 38 h 44"/>
                <a:gd name="T6" fmla="*/ 47 w 131"/>
                <a:gd name="T7" fmla="*/ 42 h 44"/>
                <a:gd name="T8" fmla="*/ 63 w 131"/>
                <a:gd name="T9" fmla="*/ 44 h 44"/>
                <a:gd name="T10" fmla="*/ 79 w 131"/>
                <a:gd name="T11" fmla="*/ 44 h 44"/>
                <a:gd name="T12" fmla="*/ 95 w 131"/>
                <a:gd name="T13" fmla="*/ 42 h 44"/>
                <a:gd name="T14" fmla="*/ 110 w 131"/>
                <a:gd name="T15" fmla="*/ 37 h 44"/>
                <a:gd name="T16" fmla="*/ 126 w 131"/>
                <a:gd name="T17" fmla="*/ 29 h 44"/>
                <a:gd name="T18" fmla="*/ 129 w 131"/>
                <a:gd name="T19" fmla="*/ 25 h 44"/>
                <a:gd name="T20" fmla="*/ 131 w 131"/>
                <a:gd name="T21" fmla="*/ 22 h 44"/>
                <a:gd name="T22" fmla="*/ 131 w 131"/>
                <a:gd name="T23" fmla="*/ 20 h 44"/>
                <a:gd name="T24" fmla="*/ 127 w 131"/>
                <a:gd name="T25" fmla="*/ 17 h 44"/>
                <a:gd name="T26" fmla="*/ 113 w 131"/>
                <a:gd name="T27" fmla="*/ 8 h 44"/>
                <a:gd name="T28" fmla="*/ 96 w 131"/>
                <a:gd name="T29" fmla="*/ 2 h 44"/>
                <a:gd name="T30" fmla="*/ 79 w 131"/>
                <a:gd name="T31" fmla="*/ 0 h 44"/>
                <a:gd name="T32" fmla="*/ 62 w 131"/>
                <a:gd name="T33" fmla="*/ 0 h 44"/>
                <a:gd name="T34" fmla="*/ 46 w 131"/>
                <a:gd name="T35" fmla="*/ 3 h 44"/>
                <a:gd name="T36" fmla="*/ 30 w 131"/>
                <a:gd name="T37" fmla="*/ 9 h 44"/>
                <a:gd name="T38" fmla="*/ 13 w 131"/>
                <a:gd name="T39" fmla="*/ 17 h 44"/>
                <a:gd name="T40" fmla="*/ 0 w 131"/>
                <a:gd name="T4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44">
                  <a:moveTo>
                    <a:pt x="0" y="29"/>
                  </a:moveTo>
                  <a:lnTo>
                    <a:pt x="15" y="33"/>
                  </a:lnTo>
                  <a:lnTo>
                    <a:pt x="31" y="38"/>
                  </a:lnTo>
                  <a:lnTo>
                    <a:pt x="47" y="42"/>
                  </a:lnTo>
                  <a:lnTo>
                    <a:pt x="63" y="44"/>
                  </a:lnTo>
                  <a:lnTo>
                    <a:pt x="79" y="44"/>
                  </a:lnTo>
                  <a:lnTo>
                    <a:pt x="95" y="42"/>
                  </a:lnTo>
                  <a:lnTo>
                    <a:pt x="110" y="37"/>
                  </a:lnTo>
                  <a:lnTo>
                    <a:pt x="126" y="29"/>
                  </a:lnTo>
                  <a:lnTo>
                    <a:pt x="129" y="25"/>
                  </a:lnTo>
                  <a:lnTo>
                    <a:pt x="131" y="22"/>
                  </a:lnTo>
                  <a:lnTo>
                    <a:pt x="131" y="20"/>
                  </a:lnTo>
                  <a:lnTo>
                    <a:pt x="127" y="17"/>
                  </a:lnTo>
                  <a:lnTo>
                    <a:pt x="113" y="8"/>
                  </a:lnTo>
                  <a:lnTo>
                    <a:pt x="96" y="2"/>
                  </a:lnTo>
                  <a:lnTo>
                    <a:pt x="79" y="0"/>
                  </a:lnTo>
                  <a:lnTo>
                    <a:pt x="62" y="0"/>
                  </a:lnTo>
                  <a:lnTo>
                    <a:pt x="46" y="3"/>
                  </a:lnTo>
                  <a:lnTo>
                    <a:pt x="30" y="9"/>
                  </a:lnTo>
                  <a:lnTo>
                    <a:pt x="13" y="17"/>
                  </a:lnTo>
                  <a:lnTo>
                    <a:pt x="0" y="29"/>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263"/>
            <p:cNvSpPr>
              <a:spLocks/>
            </p:cNvSpPr>
            <p:nvPr/>
          </p:nvSpPr>
          <p:spPr bwMode="auto">
            <a:xfrm>
              <a:off x="2282825" y="5110163"/>
              <a:ext cx="120650" cy="52388"/>
            </a:xfrm>
            <a:custGeom>
              <a:avLst/>
              <a:gdLst>
                <a:gd name="T0" fmla="*/ 0 w 152"/>
                <a:gd name="T1" fmla="*/ 30 h 67"/>
                <a:gd name="T2" fmla="*/ 17 w 152"/>
                <a:gd name="T3" fmla="*/ 35 h 67"/>
                <a:gd name="T4" fmla="*/ 36 w 152"/>
                <a:gd name="T5" fmla="*/ 43 h 67"/>
                <a:gd name="T6" fmla="*/ 53 w 152"/>
                <a:gd name="T7" fmla="*/ 52 h 67"/>
                <a:gd name="T8" fmla="*/ 71 w 152"/>
                <a:gd name="T9" fmla="*/ 60 h 67"/>
                <a:gd name="T10" fmla="*/ 90 w 152"/>
                <a:gd name="T11" fmla="*/ 66 h 67"/>
                <a:gd name="T12" fmla="*/ 107 w 152"/>
                <a:gd name="T13" fmla="*/ 67 h 67"/>
                <a:gd name="T14" fmla="*/ 124 w 152"/>
                <a:gd name="T15" fmla="*/ 61 h 67"/>
                <a:gd name="T16" fmla="*/ 142 w 152"/>
                <a:gd name="T17" fmla="*/ 49 h 67"/>
                <a:gd name="T18" fmla="*/ 146 w 152"/>
                <a:gd name="T19" fmla="*/ 40 h 67"/>
                <a:gd name="T20" fmla="*/ 150 w 152"/>
                <a:gd name="T21" fmla="*/ 31 h 67"/>
                <a:gd name="T22" fmla="*/ 152 w 152"/>
                <a:gd name="T23" fmla="*/ 22 h 67"/>
                <a:gd name="T24" fmla="*/ 151 w 152"/>
                <a:gd name="T25" fmla="*/ 13 h 67"/>
                <a:gd name="T26" fmla="*/ 147 w 152"/>
                <a:gd name="T27" fmla="*/ 8 h 67"/>
                <a:gd name="T28" fmla="*/ 144 w 152"/>
                <a:gd name="T29" fmla="*/ 5 h 67"/>
                <a:gd name="T30" fmla="*/ 138 w 152"/>
                <a:gd name="T31" fmla="*/ 2 h 67"/>
                <a:gd name="T32" fmla="*/ 132 w 152"/>
                <a:gd name="T33" fmla="*/ 0 h 67"/>
                <a:gd name="T34" fmla="*/ 122 w 152"/>
                <a:gd name="T35" fmla="*/ 1 h 67"/>
                <a:gd name="T36" fmla="*/ 113 w 152"/>
                <a:gd name="T37" fmla="*/ 2 h 67"/>
                <a:gd name="T38" fmla="*/ 102 w 152"/>
                <a:gd name="T39" fmla="*/ 4 h 67"/>
                <a:gd name="T40" fmla="*/ 92 w 152"/>
                <a:gd name="T41" fmla="*/ 4 h 67"/>
                <a:gd name="T42" fmla="*/ 83 w 152"/>
                <a:gd name="T43" fmla="*/ 5 h 67"/>
                <a:gd name="T44" fmla="*/ 72 w 152"/>
                <a:gd name="T45" fmla="*/ 6 h 67"/>
                <a:gd name="T46" fmla="*/ 63 w 152"/>
                <a:gd name="T47" fmla="*/ 7 h 67"/>
                <a:gd name="T48" fmla="*/ 54 w 152"/>
                <a:gd name="T49" fmla="*/ 8 h 67"/>
                <a:gd name="T50" fmla="*/ 47 w 152"/>
                <a:gd name="T51" fmla="*/ 10 h 67"/>
                <a:gd name="T52" fmla="*/ 40 w 152"/>
                <a:gd name="T53" fmla="*/ 13 h 67"/>
                <a:gd name="T54" fmla="*/ 33 w 152"/>
                <a:gd name="T55" fmla="*/ 15 h 67"/>
                <a:gd name="T56" fmla="*/ 26 w 152"/>
                <a:gd name="T57" fmla="*/ 17 h 67"/>
                <a:gd name="T58" fmla="*/ 19 w 152"/>
                <a:gd name="T59" fmla="*/ 20 h 67"/>
                <a:gd name="T60" fmla="*/ 13 w 152"/>
                <a:gd name="T61" fmla="*/ 23 h 67"/>
                <a:gd name="T62" fmla="*/ 6 w 152"/>
                <a:gd name="T63" fmla="*/ 27 h 67"/>
                <a:gd name="T64" fmla="*/ 0 w 152"/>
                <a:gd name="T65" fmla="*/ 3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67">
                  <a:moveTo>
                    <a:pt x="0" y="30"/>
                  </a:moveTo>
                  <a:lnTo>
                    <a:pt x="17" y="35"/>
                  </a:lnTo>
                  <a:lnTo>
                    <a:pt x="36" y="43"/>
                  </a:lnTo>
                  <a:lnTo>
                    <a:pt x="53" y="52"/>
                  </a:lnTo>
                  <a:lnTo>
                    <a:pt x="71" y="60"/>
                  </a:lnTo>
                  <a:lnTo>
                    <a:pt x="90" y="66"/>
                  </a:lnTo>
                  <a:lnTo>
                    <a:pt x="107" y="67"/>
                  </a:lnTo>
                  <a:lnTo>
                    <a:pt x="124" y="61"/>
                  </a:lnTo>
                  <a:lnTo>
                    <a:pt x="142" y="49"/>
                  </a:lnTo>
                  <a:lnTo>
                    <a:pt x="146" y="40"/>
                  </a:lnTo>
                  <a:lnTo>
                    <a:pt x="150" y="31"/>
                  </a:lnTo>
                  <a:lnTo>
                    <a:pt x="152" y="22"/>
                  </a:lnTo>
                  <a:lnTo>
                    <a:pt x="151" y="13"/>
                  </a:lnTo>
                  <a:lnTo>
                    <a:pt x="147" y="8"/>
                  </a:lnTo>
                  <a:lnTo>
                    <a:pt x="144" y="5"/>
                  </a:lnTo>
                  <a:lnTo>
                    <a:pt x="138" y="2"/>
                  </a:lnTo>
                  <a:lnTo>
                    <a:pt x="132" y="0"/>
                  </a:lnTo>
                  <a:lnTo>
                    <a:pt x="122" y="1"/>
                  </a:lnTo>
                  <a:lnTo>
                    <a:pt x="113" y="2"/>
                  </a:lnTo>
                  <a:lnTo>
                    <a:pt x="102" y="4"/>
                  </a:lnTo>
                  <a:lnTo>
                    <a:pt x="92" y="4"/>
                  </a:lnTo>
                  <a:lnTo>
                    <a:pt x="83" y="5"/>
                  </a:lnTo>
                  <a:lnTo>
                    <a:pt x="72" y="6"/>
                  </a:lnTo>
                  <a:lnTo>
                    <a:pt x="63" y="7"/>
                  </a:lnTo>
                  <a:lnTo>
                    <a:pt x="54" y="8"/>
                  </a:lnTo>
                  <a:lnTo>
                    <a:pt x="47" y="10"/>
                  </a:lnTo>
                  <a:lnTo>
                    <a:pt x="40" y="13"/>
                  </a:lnTo>
                  <a:lnTo>
                    <a:pt x="33" y="15"/>
                  </a:lnTo>
                  <a:lnTo>
                    <a:pt x="26" y="17"/>
                  </a:lnTo>
                  <a:lnTo>
                    <a:pt x="19" y="20"/>
                  </a:lnTo>
                  <a:lnTo>
                    <a:pt x="13" y="23"/>
                  </a:lnTo>
                  <a:lnTo>
                    <a:pt x="6" y="27"/>
                  </a:lnTo>
                  <a:lnTo>
                    <a:pt x="0" y="3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264"/>
            <p:cNvSpPr>
              <a:spLocks/>
            </p:cNvSpPr>
            <p:nvPr/>
          </p:nvSpPr>
          <p:spPr bwMode="auto">
            <a:xfrm>
              <a:off x="2465388" y="5124450"/>
              <a:ext cx="19050" cy="34925"/>
            </a:xfrm>
            <a:custGeom>
              <a:avLst/>
              <a:gdLst>
                <a:gd name="T0" fmla="*/ 0 w 24"/>
                <a:gd name="T1" fmla="*/ 25 h 42"/>
                <a:gd name="T2" fmla="*/ 4 w 24"/>
                <a:gd name="T3" fmla="*/ 30 h 42"/>
                <a:gd name="T4" fmla="*/ 8 w 24"/>
                <a:gd name="T5" fmla="*/ 34 h 42"/>
                <a:gd name="T6" fmla="*/ 12 w 24"/>
                <a:gd name="T7" fmla="*/ 39 h 42"/>
                <a:gd name="T8" fmla="*/ 18 w 24"/>
                <a:gd name="T9" fmla="*/ 42 h 42"/>
                <a:gd name="T10" fmla="*/ 21 w 24"/>
                <a:gd name="T11" fmla="*/ 38 h 42"/>
                <a:gd name="T12" fmla="*/ 23 w 24"/>
                <a:gd name="T13" fmla="*/ 33 h 42"/>
                <a:gd name="T14" fmla="*/ 24 w 24"/>
                <a:gd name="T15" fmla="*/ 27 h 42"/>
                <a:gd name="T16" fmla="*/ 23 w 24"/>
                <a:gd name="T17" fmla="*/ 21 h 42"/>
                <a:gd name="T18" fmla="*/ 12 w 24"/>
                <a:gd name="T19" fmla="*/ 0 h 42"/>
                <a:gd name="T20" fmla="*/ 7 w 24"/>
                <a:gd name="T21" fmla="*/ 4 h 42"/>
                <a:gd name="T22" fmla="*/ 3 w 24"/>
                <a:gd name="T23" fmla="*/ 11 h 42"/>
                <a:gd name="T24" fmla="*/ 0 w 24"/>
                <a:gd name="T25" fmla="*/ 18 h 42"/>
                <a:gd name="T26" fmla="*/ 0 w 24"/>
                <a:gd name="T27"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2">
                  <a:moveTo>
                    <a:pt x="0" y="25"/>
                  </a:moveTo>
                  <a:lnTo>
                    <a:pt x="4" y="30"/>
                  </a:lnTo>
                  <a:lnTo>
                    <a:pt x="8" y="34"/>
                  </a:lnTo>
                  <a:lnTo>
                    <a:pt x="12" y="39"/>
                  </a:lnTo>
                  <a:lnTo>
                    <a:pt x="18" y="42"/>
                  </a:lnTo>
                  <a:lnTo>
                    <a:pt x="21" y="38"/>
                  </a:lnTo>
                  <a:lnTo>
                    <a:pt x="23" y="33"/>
                  </a:lnTo>
                  <a:lnTo>
                    <a:pt x="24" y="27"/>
                  </a:lnTo>
                  <a:lnTo>
                    <a:pt x="23" y="21"/>
                  </a:lnTo>
                  <a:lnTo>
                    <a:pt x="12" y="0"/>
                  </a:lnTo>
                  <a:lnTo>
                    <a:pt x="7" y="4"/>
                  </a:lnTo>
                  <a:lnTo>
                    <a:pt x="3" y="11"/>
                  </a:lnTo>
                  <a:lnTo>
                    <a:pt x="0" y="18"/>
                  </a:lnTo>
                  <a:lnTo>
                    <a:pt x="0" y="25"/>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265"/>
            <p:cNvSpPr>
              <a:spLocks/>
            </p:cNvSpPr>
            <p:nvPr/>
          </p:nvSpPr>
          <p:spPr bwMode="auto">
            <a:xfrm>
              <a:off x="2409825" y="5156200"/>
              <a:ext cx="25400" cy="15875"/>
            </a:xfrm>
            <a:custGeom>
              <a:avLst/>
              <a:gdLst>
                <a:gd name="T0" fmla="*/ 32 w 32"/>
                <a:gd name="T1" fmla="*/ 18 h 18"/>
                <a:gd name="T2" fmla="*/ 29 w 32"/>
                <a:gd name="T3" fmla="*/ 13 h 18"/>
                <a:gd name="T4" fmla="*/ 23 w 32"/>
                <a:gd name="T5" fmla="*/ 7 h 18"/>
                <a:gd name="T6" fmla="*/ 17 w 32"/>
                <a:gd name="T7" fmla="*/ 3 h 18"/>
                <a:gd name="T8" fmla="*/ 9 w 32"/>
                <a:gd name="T9" fmla="*/ 0 h 18"/>
                <a:gd name="T10" fmla="*/ 0 w 32"/>
                <a:gd name="T11" fmla="*/ 11 h 18"/>
                <a:gd name="T12" fmla="*/ 32 w 32"/>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32" h="18">
                  <a:moveTo>
                    <a:pt x="32" y="18"/>
                  </a:moveTo>
                  <a:lnTo>
                    <a:pt x="29" y="13"/>
                  </a:lnTo>
                  <a:lnTo>
                    <a:pt x="23" y="7"/>
                  </a:lnTo>
                  <a:lnTo>
                    <a:pt x="17" y="3"/>
                  </a:lnTo>
                  <a:lnTo>
                    <a:pt x="9" y="0"/>
                  </a:lnTo>
                  <a:lnTo>
                    <a:pt x="0" y="11"/>
                  </a:lnTo>
                  <a:lnTo>
                    <a:pt x="32" y="18"/>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266"/>
            <p:cNvSpPr>
              <a:spLocks/>
            </p:cNvSpPr>
            <p:nvPr/>
          </p:nvSpPr>
          <p:spPr bwMode="auto">
            <a:xfrm>
              <a:off x="2459038" y="5175250"/>
              <a:ext cx="14287" cy="14288"/>
            </a:xfrm>
            <a:custGeom>
              <a:avLst/>
              <a:gdLst>
                <a:gd name="T0" fmla="*/ 0 w 20"/>
                <a:gd name="T1" fmla="*/ 7 h 17"/>
                <a:gd name="T2" fmla="*/ 10 w 20"/>
                <a:gd name="T3" fmla="*/ 17 h 17"/>
                <a:gd name="T4" fmla="*/ 14 w 20"/>
                <a:gd name="T5" fmla="*/ 16 h 17"/>
                <a:gd name="T6" fmla="*/ 16 w 20"/>
                <a:gd name="T7" fmla="*/ 13 h 17"/>
                <a:gd name="T8" fmla="*/ 17 w 20"/>
                <a:gd name="T9" fmla="*/ 8 h 17"/>
                <a:gd name="T10" fmla="*/ 20 w 20"/>
                <a:gd name="T11" fmla="*/ 5 h 17"/>
                <a:gd name="T12" fmla="*/ 16 w 20"/>
                <a:gd name="T13" fmla="*/ 1 h 17"/>
                <a:gd name="T14" fmla="*/ 13 w 20"/>
                <a:gd name="T15" fmla="*/ 0 h 17"/>
                <a:gd name="T16" fmla="*/ 8 w 20"/>
                <a:gd name="T17" fmla="*/ 1 h 17"/>
                <a:gd name="T18" fmla="*/ 5 w 20"/>
                <a:gd name="T19" fmla="*/ 0 h 17"/>
                <a:gd name="T20" fmla="*/ 3 w 20"/>
                <a:gd name="T21" fmla="*/ 1 h 17"/>
                <a:gd name="T22" fmla="*/ 1 w 20"/>
                <a:gd name="T23" fmla="*/ 2 h 17"/>
                <a:gd name="T24" fmla="*/ 0 w 20"/>
                <a:gd name="T25" fmla="*/ 5 h 17"/>
                <a:gd name="T26" fmla="*/ 0 w 20"/>
                <a:gd name="T2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7">
                  <a:moveTo>
                    <a:pt x="0" y="7"/>
                  </a:moveTo>
                  <a:lnTo>
                    <a:pt x="10" y="17"/>
                  </a:lnTo>
                  <a:lnTo>
                    <a:pt x="14" y="16"/>
                  </a:lnTo>
                  <a:lnTo>
                    <a:pt x="16" y="13"/>
                  </a:lnTo>
                  <a:lnTo>
                    <a:pt x="17" y="8"/>
                  </a:lnTo>
                  <a:lnTo>
                    <a:pt x="20" y="5"/>
                  </a:lnTo>
                  <a:lnTo>
                    <a:pt x="16" y="1"/>
                  </a:lnTo>
                  <a:lnTo>
                    <a:pt x="13" y="0"/>
                  </a:lnTo>
                  <a:lnTo>
                    <a:pt x="8" y="1"/>
                  </a:lnTo>
                  <a:lnTo>
                    <a:pt x="5" y="0"/>
                  </a:lnTo>
                  <a:lnTo>
                    <a:pt x="3" y="1"/>
                  </a:lnTo>
                  <a:lnTo>
                    <a:pt x="1" y="2"/>
                  </a:lnTo>
                  <a:lnTo>
                    <a:pt x="0" y="5"/>
                  </a:lnTo>
                  <a:lnTo>
                    <a:pt x="0" y="7"/>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267"/>
            <p:cNvSpPr>
              <a:spLocks/>
            </p:cNvSpPr>
            <p:nvPr/>
          </p:nvSpPr>
          <p:spPr bwMode="auto">
            <a:xfrm>
              <a:off x="2503488" y="5187950"/>
              <a:ext cx="133350" cy="180975"/>
            </a:xfrm>
            <a:custGeom>
              <a:avLst/>
              <a:gdLst>
                <a:gd name="T0" fmla="*/ 170 w 170"/>
                <a:gd name="T1" fmla="*/ 227 h 227"/>
                <a:gd name="T2" fmla="*/ 164 w 170"/>
                <a:gd name="T3" fmla="*/ 209 h 227"/>
                <a:gd name="T4" fmla="*/ 156 w 170"/>
                <a:gd name="T5" fmla="*/ 191 h 227"/>
                <a:gd name="T6" fmla="*/ 147 w 170"/>
                <a:gd name="T7" fmla="*/ 176 h 227"/>
                <a:gd name="T8" fmla="*/ 136 w 170"/>
                <a:gd name="T9" fmla="*/ 161 h 227"/>
                <a:gd name="T10" fmla="*/ 126 w 170"/>
                <a:gd name="T11" fmla="*/ 146 h 227"/>
                <a:gd name="T12" fmla="*/ 115 w 170"/>
                <a:gd name="T13" fmla="*/ 131 h 227"/>
                <a:gd name="T14" fmla="*/ 104 w 170"/>
                <a:gd name="T15" fmla="*/ 116 h 227"/>
                <a:gd name="T16" fmla="*/ 94 w 170"/>
                <a:gd name="T17" fmla="*/ 100 h 227"/>
                <a:gd name="T18" fmla="*/ 82 w 170"/>
                <a:gd name="T19" fmla="*/ 88 h 227"/>
                <a:gd name="T20" fmla="*/ 71 w 170"/>
                <a:gd name="T21" fmla="*/ 75 h 227"/>
                <a:gd name="T22" fmla="*/ 59 w 170"/>
                <a:gd name="T23" fmla="*/ 62 h 227"/>
                <a:gd name="T24" fmla="*/ 47 w 170"/>
                <a:gd name="T25" fmla="*/ 50 h 227"/>
                <a:gd name="T26" fmla="*/ 35 w 170"/>
                <a:gd name="T27" fmla="*/ 38 h 227"/>
                <a:gd name="T28" fmla="*/ 24 w 170"/>
                <a:gd name="T29" fmla="*/ 25 h 227"/>
                <a:gd name="T30" fmla="*/ 12 w 170"/>
                <a:gd name="T31" fmla="*/ 13 h 227"/>
                <a:gd name="T32" fmla="*/ 0 w 170"/>
                <a:gd name="T33" fmla="*/ 0 h 227"/>
                <a:gd name="T34" fmla="*/ 17 w 170"/>
                <a:gd name="T35" fmla="*/ 33 h 227"/>
                <a:gd name="T36" fmla="*/ 36 w 170"/>
                <a:gd name="T37" fmla="*/ 63 h 227"/>
                <a:gd name="T38" fmla="*/ 58 w 170"/>
                <a:gd name="T39" fmla="*/ 91 h 227"/>
                <a:gd name="T40" fmla="*/ 82 w 170"/>
                <a:gd name="T41" fmla="*/ 119 h 227"/>
                <a:gd name="T42" fmla="*/ 105 w 170"/>
                <a:gd name="T43" fmla="*/ 144 h 227"/>
                <a:gd name="T44" fmla="*/ 128 w 170"/>
                <a:gd name="T45" fmla="*/ 171 h 227"/>
                <a:gd name="T46" fmla="*/ 150 w 170"/>
                <a:gd name="T47" fmla="*/ 198 h 227"/>
                <a:gd name="T48" fmla="*/ 170 w 170"/>
                <a:gd name="T49"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0" h="227">
                  <a:moveTo>
                    <a:pt x="170" y="227"/>
                  </a:moveTo>
                  <a:lnTo>
                    <a:pt x="164" y="209"/>
                  </a:lnTo>
                  <a:lnTo>
                    <a:pt x="156" y="191"/>
                  </a:lnTo>
                  <a:lnTo>
                    <a:pt x="147" y="176"/>
                  </a:lnTo>
                  <a:lnTo>
                    <a:pt x="136" y="161"/>
                  </a:lnTo>
                  <a:lnTo>
                    <a:pt x="126" y="146"/>
                  </a:lnTo>
                  <a:lnTo>
                    <a:pt x="115" y="131"/>
                  </a:lnTo>
                  <a:lnTo>
                    <a:pt x="104" y="116"/>
                  </a:lnTo>
                  <a:lnTo>
                    <a:pt x="94" y="100"/>
                  </a:lnTo>
                  <a:lnTo>
                    <a:pt x="82" y="88"/>
                  </a:lnTo>
                  <a:lnTo>
                    <a:pt x="71" y="75"/>
                  </a:lnTo>
                  <a:lnTo>
                    <a:pt x="59" y="62"/>
                  </a:lnTo>
                  <a:lnTo>
                    <a:pt x="47" y="50"/>
                  </a:lnTo>
                  <a:lnTo>
                    <a:pt x="35" y="38"/>
                  </a:lnTo>
                  <a:lnTo>
                    <a:pt x="24" y="25"/>
                  </a:lnTo>
                  <a:lnTo>
                    <a:pt x="12" y="13"/>
                  </a:lnTo>
                  <a:lnTo>
                    <a:pt x="0" y="0"/>
                  </a:lnTo>
                  <a:lnTo>
                    <a:pt x="17" y="33"/>
                  </a:lnTo>
                  <a:lnTo>
                    <a:pt x="36" y="63"/>
                  </a:lnTo>
                  <a:lnTo>
                    <a:pt x="58" y="91"/>
                  </a:lnTo>
                  <a:lnTo>
                    <a:pt x="82" y="119"/>
                  </a:lnTo>
                  <a:lnTo>
                    <a:pt x="105" y="144"/>
                  </a:lnTo>
                  <a:lnTo>
                    <a:pt x="128" y="171"/>
                  </a:lnTo>
                  <a:lnTo>
                    <a:pt x="150" y="198"/>
                  </a:lnTo>
                  <a:lnTo>
                    <a:pt x="170" y="227"/>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268"/>
            <p:cNvSpPr>
              <a:spLocks/>
            </p:cNvSpPr>
            <p:nvPr/>
          </p:nvSpPr>
          <p:spPr bwMode="auto">
            <a:xfrm>
              <a:off x="2652713" y="5435600"/>
              <a:ext cx="26987" cy="31750"/>
            </a:xfrm>
            <a:custGeom>
              <a:avLst/>
              <a:gdLst>
                <a:gd name="T0" fmla="*/ 8 w 35"/>
                <a:gd name="T1" fmla="*/ 28 h 41"/>
                <a:gd name="T2" fmla="*/ 13 w 35"/>
                <a:gd name="T3" fmla="*/ 33 h 41"/>
                <a:gd name="T4" fmla="*/ 18 w 35"/>
                <a:gd name="T5" fmla="*/ 36 h 41"/>
                <a:gd name="T6" fmla="*/ 22 w 35"/>
                <a:gd name="T7" fmla="*/ 38 h 41"/>
                <a:gd name="T8" fmla="*/ 28 w 35"/>
                <a:gd name="T9" fmla="*/ 41 h 41"/>
                <a:gd name="T10" fmla="*/ 34 w 35"/>
                <a:gd name="T11" fmla="*/ 39 h 41"/>
                <a:gd name="T12" fmla="*/ 35 w 35"/>
                <a:gd name="T13" fmla="*/ 35 h 41"/>
                <a:gd name="T14" fmla="*/ 35 w 35"/>
                <a:gd name="T15" fmla="*/ 29 h 41"/>
                <a:gd name="T16" fmla="*/ 35 w 35"/>
                <a:gd name="T17" fmla="*/ 24 h 41"/>
                <a:gd name="T18" fmla="*/ 31 w 35"/>
                <a:gd name="T19" fmla="*/ 18 h 41"/>
                <a:gd name="T20" fmla="*/ 27 w 35"/>
                <a:gd name="T21" fmla="*/ 11 h 41"/>
                <a:gd name="T22" fmla="*/ 21 w 35"/>
                <a:gd name="T23" fmla="*/ 5 h 41"/>
                <a:gd name="T24" fmla="*/ 14 w 35"/>
                <a:gd name="T25" fmla="*/ 0 h 41"/>
                <a:gd name="T26" fmla="*/ 4 w 35"/>
                <a:gd name="T27" fmla="*/ 0 h 41"/>
                <a:gd name="T28" fmla="*/ 0 w 35"/>
                <a:gd name="T29" fmla="*/ 8 h 41"/>
                <a:gd name="T30" fmla="*/ 3 w 35"/>
                <a:gd name="T31" fmla="*/ 20 h 41"/>
                <a:gd name="T32" fmla="*/ 8 w 35"/>
                <a:gd name="T33"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1">
                  <a:moveTo>
                    <a:pt x="8" y="28"/>
                  </a:moveTo>
                  <a:lnTo>
                    <a:pt x="13" y="33"/>
                  </a:lnTo>
                  <a:lnTo>
                    <a:pt x="18" y="36"/>
                  </a:lnTo>
                  <a:lnTo>
                    <a:pt x="22" y="38"/>
                  </a:lnTo>
                  <a:lnTo>
                    <a:pt x="28" y="41"/>
                  </a:lnTo>
                  <a:lnTo>
                    <a:pt x="34" y="39"/>
                  </a:lnTo>
                  <a:lnTo>
                    <a:pt x="35" y="35"/>
                  </a:lnTo>
                  <a:lnTo>
                    <a:pt x="35" y="29"/>
                  </a:lnTo>
                  <a:lnTo>
                    <a:pt x="35" y="24"/>
                  </a:lnTo>
                  <a:lnTo>
                    <a:pt x="31" y="18"/>
                  </a:lnTo>
                  <a:lnTo>
                    <a:pt x="27" y="11"/>
                  </a:lnTo>
                  <a:lnTo>
                    <a:pt x="21" y="5"/>
                  </a:lnTo>
                  <a:lnTo>
                    <a:pt x="14" y="0"/>
                  </a:lnTo>
                  <a:lnTo>
                    <a:pt x="4" y="0"/>
                  </a:lnTo>
                  <a:lnTo>
                    <a:pt x="0" y="8"/>
                  </a:lnTo>
                  <a:lnTo>
                    <a:pt x="3" y="20"/>
                  </a:lnTo>
                  <a:lnTo>
                    <a:pt x="8" y="28"/>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269"/>
            <p:cNvSpPr>
              <a:spLocks/>
            </p:cNvSpPr>
            <p:nvPr/>
          </p:nvSpPr>
          <p:spPr bwMode="auto">
            <a:xfrm>
              <a:off x="2671763" y="5072063"/>
              <a:ext cx="53975" cy="304800"/>
            </a:xfrm>
            <a:custGeom>
              <a:avLst/>
              <a:gdLst>
                <a:gd name="T0" fmla="*/ 26 w 68"/>
                <a:gd name="T1" fmla="*/ 0 h 383"/>
                <a:gd name="T2" fmla="*/ 28 w 68"/>
                <a:gd name="T3" fmla="*/ 5 h 383"/>
                <a:gd name="T4" fmla="*/ 35 w 68"/>
                <a:gd name="T5" fmla="*/ 25 h 383"/>
                <a:gd name="T6" fmla="*/ 42 w 68"/>
                <a:gd name="T7" fmla="*/ 55 h 383"/>
                <a:gd name="T8" fmla="*/ 47 w 68"/>
                <a:gd name="T9" fmla="*/ 98 h 383"/>
                <a:gd name="T10" fmla="*/ 48 w 68"/>
                <a:gd name="T11" fmla="*/ 152 h 383"/>
                <a:gd name="T12" fmla="*/ 42 w 68"/>
                <a:gd name="T13" fmla="*/ 218 h 383"/>
                <a:gd name="T14" fmla="*/ 27 w 68"/>
                <a:gd name="T15" fmla="*/ 295 h 383"/>
                <a:gd name="T16" fmla="*/ 0 w 68"/>
                <a:gd name="T17" fmla="*/ 383 h 383"/>
                <a:gd name="T18" fmla="*/ 5 w 68"/>
                <a:gd name="T19" fmla="*/ 372 h 383"/>
                <a:gd name="T20" fmla="*/ 19 w 68"/>
                <a:gd name="T21" fmla="*/ 340 h 383"/>
                <a:gd name="T22" fmla="*/ 36 w 68"/>
                <a:gd name="T23" fmla="*/ 292 h 383"/>
                <a:gd name="T24" fmla="*/ 54 w 68"/>
                <a:gd name="T25" fmla="*/ 235 h 383"/>
                <a:gd name="T26" fmla="*/ 65 w 68"/>
                <a:gd name="T27" fmla="*/ 171 h 383"/>
                <a:gd name="T28" fmla="*/ 68 w 68"/>
                <a:gd name="T29" fmla="*/ 108 h 383"/>
                <a:gd name="T30" fmla="*/ 56 w 68"/>
                <a:gd name="T31" fmla="*/ 49 h 383"/>
                <a:gd name="T32" fmla="*/ 26 w 68"/>
                <a:gd name="T3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383">
                  <a:moveTo>
                    <a:pt x="26" y="0"/>
                  </a:moveTo>
                  <a:lnTo>
                    <a:pt x="28" y="5"/>
                  </a:lnTo>
                  <a:lnTo>
                    <a:pt x="35" y="25"/>
                  </a:lnTo>
                  <a:lnTo>
                    <a:pt x="42" y="55"/>
                  </a:lnTo>
                  <a:lnTo>
                    <a:pt x="47" y="98"/>
                  </a:lnTo>
                  <a:lnTo>
                    <a:pt x="48" y="152"/>
                  </a:lnTo>
                  <a:lnTo>
                    <a:pt x="42" y="218"/>
                  </a:lnTo>
                  <a:lnTo>
                    <a:pt x="27" y="295"/>
                  </a:lnTo>
                  <a:lnTo>
                    <a:pt x="0" y="383"/>
                  </a:lnTo>
                  <a:lnTo>
                    <a:pt x="5" y="372"/>
                  </a:lnTo>
                  <a:lnTo>
                    <a:pt x="19" y="340"/>
                  </a:lnTo>
                  <a:lnTo>
                    <a:pt x="36" y="292"/>
                  </a:lnTo>
                  <a:lnTo>
                    <a:pt x="54" y="235"/>
                  </a:lnTo>
                  <a:lnTo>
                    <a:pt x="65" y="171"/>
                  </a:lnTo>
                  <a:lnTo>
                    <a:pt x="68" y="108"/>
                  </a:lnTo>
                  <a:lnTo>
                    <a:pt x="56" y="49"/>
                  </a:lnTo>
                  <a:lnTo>
                    <a:pt x="26" y="0"/>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270"/>
            <p:cNvSpPr>
              <a:spLocks/>
            </p:cNvSpPr>
            <p:nvPr/>
          </p:nvSpPr>
          <p:spPr bwMode="auto">
            <a:xfrm>
              <a:off x="2736850" y="5075238"/>
              <a:ext cx="14287" cy="14288"/>
            </a:xfrm>
            <a:custGeom>
              <a:avLst/>
              <a:gdLst>
                <a:gd name="T0" fmla="*/ 20 w 20"/>
                <a:gd name="T1" fmla="*/ 6 h 18"/>
                <a:gd name="T2" fmla="*/ 11 w 20"/>
                <a:gd name="T3" fmla="*/ 18 h 18"/>
                <a:gd name="T4" fmla="*/ 7 w 20"/>
                <a:gd name="T5" fmla="*/ 15 h 18"/>
                <a:gd name="T6" fmla="*/ 5 w 20"/>
                <a:gd name="T7" fmla="*/ 12 h 18"/>
                <a:gd name="T8" fmla="*/ 3 w 20"/>
                <a:gd name="T9" fmla="*/ 8 h 18"/>
                <a:gd name="T10" fmla="*/ 0 w 20"/>
                <a:gd name="T11" fmla="*/ 4 h 18"/>
                <a:gd name="T12" fmla="*/ 4 w 20"/>
                <a:gd name="T13" fmla="*/ 0 h 18"/>
                <a:gd name="T14" fmla="*/ 7 w 20"/>
                <a:gd name="T15" fmla="*/ 0 h 18"/>
                <a:gd name="T16" fmla="*/ 12 w 20"/>
                <a:gd name="T17" fmla="*/ 0 h 18"/>
                <a:gd name="T18" fmla="*/ 15 w 20"/>
                <a:gd name="T19" fmla="*/ 0 h 18"/>
                <a:gd name="T20" fmla="*/ 17 w 20"/>
                <a:gd name="T21" fmla="*/ 0 h 18"/>
                <a:gd name="T22" fmla="*/ 20 w 20"/>
                <a:gd name="T23" fmla="*/ 3 h 18"/>
                <a:gd name="T24" fmla="*/ 20 w 20"/>
                <a:gd name="T25" fmla="*/ 4 h 18"/>
                <a:gd name="T26" fmla="*/ 20 w 20"/>
                <a:gd name="T2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8">
                  <a:moveTo>
                    <a:pt x="20" y="6"/>
                  </a:moveTo>
                  <a:lnTo>
                    <a:pt x="11" y="18"/>
                  </a:lnTo>
                  <a:lnTo>
                    <a:pt x="7" y="15"/>
                  </a:lnTo>
                  <a:lnTo>
                    <a:pt x="5" y="12"/>
                  </a:lnTo>
                  <a:lnTo>
                    <a:pt x="3" y="8"/>
                  </a:lnTo>
                  <a:lnTo>
                    <a:pt x="0" y="4"/>
                  </a:lnTo>
                  <a:lnTo>
                    <a:pt x="4" y="0"/>
                  </a:lnTo>
                  <a:lnTo>
                    <a:pt x="7" y="0"/>
                  </a:lnTo>
                  <a:lnTo>
                    <a:pt x="12" y="0"/>
                  </a:lnTo>
                  <a:lnTo>
                    <a:pt x="15" y="0"/>
                  </a:lnTo>
                  <a:lnTo>
                    <a:pt x="17" y="0"/>
                  </a:lnTo>
                  <a:lnTo>
                    <a:pt x="20" y="3"/>
                  </a:lnTo>
                  <a:lnTo>
                    <a:pt x="20" y="4"/>
                  </a:lnTo>
                  <a:lnTo>
                    <a:pt x="20" y="6"/>
                  </a:lnTo>
                  <a:close/>
                </a:path>
              </a:pathLst>
            </a:custGeom>
            <a:solidFill>
              <a:srgbClr val="FFB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4" name="Group 1083"/>
          <p:cNvGrpSpPr/>
          <p:nvPr/>
        </p:nvGrpSpPr>
        <p:grpSpPr>
          <a:xfrm>
            <a:off x="3489035" y="5241925"/>
            <a:ext cx="914400" cy="1624013"/>
            <a:chOff x="8193088" y="5159375"/>
            <a:chExt cx="914400" cy="1624013"/>
          </a:xfrm>
        </p:grpSpPr>
        <p:sp>
          <p:nvSpPr>
            <p:cNvPr id="1015" name="AutoShape 127"/>
            <p:cNvSpPr>
              <a:spLocks noChangeAspect="1" noChangeArrowheads="1" noTextEdit="1"/>
            </p:cNvSpPr>
            <p:nvPr/>
          </p:nvSpPr>
          <p:spPr bwMode="auto">
            <a:xfrm>
              <a:off x="8193088" y="5159375"/>
              <a:ext cx="914400" cy="162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Freeform 132"/>
            <p:cNvSpPr>
              <a:spLocks/>
            </p:cNvSpPr>
            <p:nvPr/>
          </p:nvSpPr>
          <p:spPr bwMode="auto">
            <a:xfrm>
              <a:off x="8335963" y="5802313"/>
              <a:ext cx="701675" cy="981075"/>
            </a:xfrm>
            <a:custGeom>
              <a:avLst/>
              <a:gdLst>
                <a:gd name="T0" fmla="*/ 818 w 882"/>
                <a:gd name="T1" fmla="*/ 115 h 1235"/>
                <a:gd name="T2" fmla="*/ 771 w 882"/>
                <a:gd name="T3" fmla="*/ 170 h 1235"/>
                <a:gd name="T4" fmla="*/ 703 w 882"/>
                <a:gd name="T5" fmla="*/ 195 h 1235"/>
                <a:gd name="T6" fmla="*/ 635 w 882"/>
                <a:gd name="T7" fmla="*/ 221 h 1235"/>
                <a:gd name="T8" fmla="*/ 588 w 882"/>
                <a:gd name="T9" fmla="*/ 276 h 1235"/>
                <a:gd name="T10" fmla="*/ 559 w 882"/>
                <a:gd name="T11" fmla="*/ 391 h 1235"/>
                <a:gd name="T12" fmla="*/ 515 w 882"/>
                <a:gd name="T13" fmla="*/ 473 h 1235"/>
                <a:gd name="T14" fmla="*/ 461 w 882"/>
                <a:gd name="T15" fmla="*/ 496 h 1235"/>
                <a:gd name="T16" fmla="*/ 503 w 882"/>
                <a:gd name="T17" fmla="*/ 291 h 1235"/>
                <a:gd name="T18" fmla="*/ 568 w 882"/>
                <a:gd name="T19" fmla="*/ 68 h 1235"/>
                <a:gd name="T20" fmla="*/ 523 w 882"/>
                <a:gd name="T21" fmla="*/ 1 h 1235"/>
                <a:gd name="T22" fmla="*/ 505 w 882"/>
                <a:gd name="T23" fmla="*/ 48 h 1235"/>
                <a:gd name="T24" fmla="*/ 404 w 882"/>
                <a:gd name="T25" fmla="*/ 491 h 1235"/>
                <a:gd name="T26" fmla="*/ 360 w 882"/>
                <a:gd name="T27" fmla="*/ 567 h 1235"/>
                <a:gd name="T28" fmla="*/ 350 w 882"/>
                <a:gd name="T29" fmla="*/ 652 h 1235"/>
                <a:gd name="T30" fmla="*/ 350 w 882"/>
                <a:gd name="T31" fmla="*/ 736 h 1235"/>
                <a:gd name="T32" fmla="*/ 298 w 882"/>
                <a:gd name="T33" fmla="*/ 976 h 1235"/>
                <a:gd name="T34" fmla="*/ 263 w 882"/>
                <a:gd name="T35" fmla="*/ 1037 h 1235"/>
                <a:gd name="T36" fmla="*/ 248 w 882"/>
                <a:gd name="T37" fmla="*/ 936 h 1235"/>
                <a:gd name="T38" fmla="*/ 216 w 882"/>
                <a:gd name="T39" fmla="*/ 796 h 1235"/>
                <a:gd name="T40" fmla="*/ 193 w 882"/>
                <a:gd name="T41" fmla="*/ 666 h 1235"/>
                <a:gd name="T42" fmla="*/ 196 w 882"/>
                <a:gd name="T43" fmla="*/ 603 h 1235"/>
                <a:gd name="T44" fmla="*/ 226 w 882"/>
                <a:gd name="T45" fmla="*/ 565 h 1235"/>
                <a:gd name="T46" fmla="*/ 262 w 882"/>
                <a:gd name="T47" fmla="*/ 483 h 1235"/>
                <a:gd name="T48" fmla="*/ 243 w 882"/>
                <a:gd name="T49" fmla="*/ 419 h 1235"/>
                <a:gd name="T50" fmla="*/ 210 w 882"/>
                <a:gd name="T51" fmla="*/ 404 h 1235"/>
                <a:gd name="T52" fmla="*/ 170 w 882"/>
                <a:gd name="T53" fmla="*/ 416 h 1235"/>
                <a:gd name="T54" fmla="*/ 133 w 882"/>
                <a:gd name="T55" fmla="*/ 415 h 1235"/>
                <a:gd name="T56" fmla="*/ 96 w 882"/>
                <a:gd name="T57" fmla="*/ 246 h 1235"/>
                <a:gd name="T58" fmla="*/ 72 w 882"/>
                <a:gd name="T59" fmla="*/ 163 h 1235"/>
                <a:gd name="T60" fmla="*/ 43 w 882"/>
                <a:gd name="T61" fmla="*/ 163 h 1235"/>
                <a:gd name="T62" fmla="*/ 61 w 882"/>
                <a:gd name="T63" fmla="*/ 219 h 1235"/>
                <a:gd name="T64" fmla="*/ 84 w 882"/>
                <a:gd name="T65" fmla="*/ 359 h 1235"/>
                <a:gd name="T66" fmla="*/ 96 w 882"/>
                <a:gd name="T67" fmla="*/ 482 h 1235"/>
                <a:gd name="T68" fmla="*/ 108 w 882"/>
                <a:gd name="T69" fmla="*/ 587 h 1235"/>
                <a:gd name="T70" fmla="*/ 89 w 882"/>
                <a:gd name="T71" fmla="*/ 626 h 1235"/>
                <a:gd name="T72" fmla="*/ 12 w 882"/>
                <a:gd name="T73" fmla="*/ 756 h 1235"/>
                <a:gd name="T74" fmla="*/ 15 w 882"/>
                <a:gd name="T75" fmla="*/ 898 h 1235"/>
                <a:gd name="T76" fmla="*/ 71 w 882"/>
                <a:gd name="T77" fmla="*/ 1012 h 1235"/>
                <a:gd name="T78" fmla="*/ 107 w 882"/>
                <a:gd name="T79" fmla="*/ 1067 h 1235"/>
                <a:gd name="T80" fmla="*/ 141 w 882"/>
                <a:gd name="T81" fmla="*/ 1119 h 1235"/>
                <a:gd name="T82" fmla="*/ 76 w 882"/>
                <a:gd name="T83" fmla="*/ 978 h 1235"/>
                <a:gd name="T84" fmla="*/ 46 w 882"/>
                <a:gd name="T85" fmla="*/ 838 h 1235"/>
                <a:gd name="T86" fmla="*/ 89 w 882"/>
                <a:gd name="T87" fmla="*/ 723 h 1235"/>
                <a:gd name="T88" fmla="*/ 144 w 882"/>
                <a:gd name="T89" fmla="*/ 777 h 1235"/>
                <a:gd name="T90" fmla="*/ 154 w 882"/>
                <a:gd name="T91" fmla="*/ 841 h 1235"/>
                <a:gd name="T92" fmla="*/ 179 w 882"/>
                <a:gd name="T93" fmla="*/ 954 h 1235"/>
                <a:gd name="T94" fmla="*/ 202 w 882"/>
                <a:gd name="T95" fmla="*/ 1075 h 1235"/>
                <a:gd name="T96" fmla="*/ 228 w 882"/>
                <a:gd name="T97" fmla="*/ 1210 h 1235"/>
                <a:gd name="T98" fmla="*/ 317 w 882"/>
                <a:gd name="T99" fmla="*/ 1219 h 1235"/>
                <a:gd name="T100" fmla="*/ 339 w 882"/>
                <a:gd name="T101" fmla="*/ 1138 h 1235"/>
                <a:gd name="T102" fmla="*/ 359 w 882"/>
                <a:gd name="T103" fmla="*/ 1037 h 1235"/>
                <a:gd name="T104" fmla="*/ 381 w 882"/>
                <a:gd name="T105" fmla="*/ 915 h 1235"/>
                <a:gd name="T106" fmla="*/ 421 w 882"/>
                <a:gd name="T107" fmla="*/ 770 h 1235"/>
                <a:gd name="T108" fmla="*/ 447 w 882"/>
                <a:gd name="T109" fmla="*/ 652 h 1235"/>
                <a:gd name="T110" fmla="*/ 454 w 882"/>
                <a:gd name="T111" fmla="*/ 559 h 1235"/>
                <a:gd name="T112" fmla="*/ 516 w 882"/>
                <a:gd name="T113" fmla="*/ 527 h 1235"/>
                <a:gd name="T114" fmla="*/ 602 w 882"/>
                <a:gd name="T115" fmla="*/ 438 h 1235"/>
                <a:gd name="T116" fmla="*/ 644 w 882"/>
                <a:gd name="T117" fmla="*/ 283 h 1235"/>
                <a:gd name="T118" fmla="*/ 720 w 882"/>
                <a:gd name="T119" fmla="*/ 222 h 1235"/>
                <a:gd name="T120" fmla="*/ 801 w 882"/>
                <a:gd name="T121" fmla="*/ 176 h 1235"/>
                <a:gd name="T122" fmla="*/ 840 w 882"/>
                <a:gd name="T123" fmla="*/ 104 h 1235"/>
                <a:gd name="T124" fmla="*/ 858 w 882"/>
                <a:gd name="T125" fmla="*/ 59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2" h="1235">
                  <a:moveTo>
                    <a:pt x="851" y="66"/>
                  </a:moveTo>
                  <a:lnTo>
                    <a:pt x="841" y="78"/>
                  </a:lnTo>
                  <a:lnTo>
                    <a:pt x="832" y="89"/>
                  </a:lnTo>
                  <a:lnTo>
                    <a:pt x="825" y="102"/>
                  </a:lnTo>
                  <a:lnTo>
                    <a:pt x="818" y="115"/>
                  </a:lnTo>
                  <a:lnTo>
                    <a:pt x="811" y="129"/>
                  </a:lnTo>
                  <a:lnTo>
                    <a:pt x="804" y="141"/>
                  </a:lnTo>
                  <a:lnTo>
                    <a:pt x="795" y="153"/>
                  </a:lnTo>
                  <a:lnTo>
                    <a:pt x="783" y="163"/>
                  </a:lnTo>
                  <a:lnTo>
                    <a:pt x="771" y="170"/>
                  </a:lnTo>
                  <a:lnTo>
                    <a:pt x="758" y="177"/>
                  </a:lnTo>
                  <a:lnTo>
                    <a:pt x="744" y="181"/>
                  </a:lnTo>
                  <a:lnTo>
                    <a:pt x="730" y="187"/>
                  </a:lnTo>
                  <a:lnTo>
                    <a:pt x="717" y="191"/>
                  </a:lnTo>
                  <a:lnTo>
                    <a:pt x="703" y="195"/>
                  </a:lnTo>
                  <a:lnTo>
                    <a:pt x="688" y="199"/>
                  </a:lnTo>
                  <a:lnTo>
                    <a:pt x="674" y="203"/>
                  </a:lnTo>
                  <a:lnTo>
                    <a:pt x="660" y="208"/>
                  </a:lnTo>
                  <a:lnTo>
                    <a:pt x="648" y="214"/>
                  </a:lnTo>
                  <a:lnTo>
                    <a:pt x="635" y="221"/>
                  </a:lnTo>
                  <a:lnTo>
                    <a:pt x="623" y="229"/>
                  </a:lnTo>
                  <a:lnTo>
                    <a:pt x="613" y="238"/>
                  </a:lnTo>
                  <a:lnTo>
                    <a:pt x="603" y="248"/>
                  </a:lnTo>
                  <a:lnTo>
                    <a:pt x="595" y="261"/>
                  </a:lnTo>
                  <a:lnTo>
                    <a:pt x="588" y="276"/>
                  </a:lnTo>
                  <a:lnTo>
                    <a:pt x="581" y="299"/>
                  </a:lnTo>
                  <a:lnTo>
                    <a:pt x="575" y="322"/>
                  </a:lnTo>
                  <a:lnTo>
                    <a:pt x="569" y="345"/>
                  </a:lnTo>
                  <a:lnTo>
                    <a:pt x="565" y="368"/>
                  </a:lnTo>
                  <a:lnTo>
                    <a:pt x="559" y="391"/>
                  </a:lnTo>
                  <a:lnTo>
                    <a:pt x="552" y="414"/>
                  </a:lnTo>
                  <a:lnTo>
                    <a:pt x="543" y="436"/>
                  </a:lnTo>
                  <a:lnTo>
                    <a:pt x="533" y="457"/>
                  </a:lnTo>
                  <a:lnTo>
                    <a:pt x="524" y="466"/>
                  </a:lnTo>
                  <a:lnTo>
                    <a:pt x="515" y="473"/>
                  </a:lnTo>
                  <a:lnTo>
                    <a:pt x="505" y="480"/>
                  </a:lnTo>
                  <a:lnTo>
                    <a:pt x="495" y="484"/>
                  </a:lnTo>
                  <a:lnTo>
                    <a:pt x="484" y="489"/>
                  </a:lnTo>
                  <a:lnTo>
                    <a:pt x="473" y="492"/>
                  </a:lnTo>
                  <a:lnTo>
                    <a:pt x="461" y="496"/>
                  </a:lnTo>
                  <a:lnTo>
                    <a:pt x="451" y="499"/>
                  </a:lnTo>
                  <a:lnTo>
                    <a:pt x="463" y="447"/>
                  </a:lnTo>
                  <a:lnTo>
                    <a:pt x="476" y="396"/>
                  </a:lnTo>
                  <a:lnTo>
                    <a:pt x="489" y="343"/>
                  </a:lnTo>
                  <a:lnTo>
                    <a:pt x="503" y="291"/>
                  </a:lnTo>
                  <a:lnTo>
                    <a:pt x="515" y="239"/>
                  </a:lnTo>
                  <a:lnTo>
                    <a:pt x="528" y="186"/>
                  </a:lnTo>
                  <a:lnTo>
                    <a:pt x="541" y="134"/>
                  </a:lnTo>
                  <a:lnTo>
                    <a:pt x="554" y="82"/>
                  </a:lnTo>
                  <a:lnTo>
                    <a:pt x="568" y="68"/>
                  </a:lnTo>
                  <a:lnTo>
                    <a:pt x="575" y="48"/>
                  </a:lnTo>
                  <a:lnTo>
                    <a:pt x="581" y="28"/>
                  </a:lnTo>
                  <a:lnTo>
                    <a:pt x="588" y="10"/>
                  </a:lnTo>
                  <a:lnTo>
                    <a:pt x="523" y="0"/>
                  </a:lnTo>
                  <a:lnTo>
                    <a:pt x="523" y="1"/>
                  </a:lnTo>
                  <a:lnTo>
                    <a:pt x="523" y="2"/>
                  </a:lnTo>
                  <a:lnTo>
                    <a:pt x="521" y="4"/>
                  </a:lnTo>
                  <a:lnTo>
                    <a:pt x="520" y="9"/>
                  </a:lnTo>
                  <a:lnTo>
                    <a:pt x="508" y="27"/>
                  </a:lnTo>
                  <a:lnTo>
                    <a:pt x="505" y="48"/>
                  </a:lnTo>
                  <a:lnTo>
                    <a:pt x="505" y="70"/>
                  </a:lnTo>
                  <a:lnTo>
                    <a:pt x="500" y="91"/>
                  </a:lnTo>
                  <a:lnTo>
                    <a:pt x="412" y="452"/>
                  </a:lnTo>
                  <a:lnTo>
                    <a:pt x="407" y="472"/>
                  </a:lnTo>
                  <a:lnTo>
                    <a:pt x="404" y="491"/>
                  </a:lnTo>
                  <a:lnTo>
                    <a:pt x="400" y="511"/>
                  </a:lnTo>
                  <a:lnTo>
                    <a:pt x="393" y="529"/>
                  </a:lnTo>
                  <a:lnTo>
                    <a:pt x="381" y="541"/>
                  </a:lnTo>
                  <a:lnTo>
                    <a:pt x="369" y="553"/>
                  </a:lnTo>
                  <a:lnTo>
                    <a:pt x="360" y="567"/>
                  </a:lnTo>
                  <a:lnTo>
                    <a:pt x="354" y="583"/>
                  </a:lnTo>
                  <a:lnTo>
                    <a:pt x="350" y="599"/>
                  </a:lnTo>
                  <a:lnTo>
                    <a:pt x="347" y="617"/>
                  </a:lnTo>
                  <a:lnTo>
                    <a:pt x="347" y="634"/>
                  </a:lnTo>
                  <a:lnTo>
                    <a:pt x="350" y="652"/>
                  </a:lnTo>
                  <a:lnTo>
                    <a:pt x="352" y="662"/>
                  </a:lnTo>
                  <a:lnTo>
                    <a:pt x="356" y="670"/>
                  </a:lnTo>
                  <a:lnTo>
                    <a:pt x="360" y="679"/>
                  </a:lnTo>
                  <a:lnTo>
                    <a:pt x="361" y="689"/>
                  </a:lnTo>
                  <a:lnTo>
                    <a:pt x="350" y="736"/>
                  </a:lnTo>
                  <a:lnTo>
                    <a:pt x="339" y="784"/>
                  </a:lnTo>
                  <a:lnTo>
                    <a:pt x="329" y="832"/>
                  </a:lnTo>
                  <a:lnTo>
                    <a:pt x="320" y="880"/>
                  </a:lnTo>
                  <a:lnTo>
                    <a:pt x="309" y="928"/>
                  </a:lnTo>
                  <a:lnTo>
                    <a:pt x="298" y="976"/>
                  </a:lnTo>
                  <a:lnTo>
                    <a:pt x="285" y="1023"/>
                  </a:lnTo>
                  <a:lnTo>
                    <a:pt x="271" y="1069"/>
                  </a:lnTo>
                  <a:lnTo>
                    <a:pt x="269" y="1059"/>
                  </a:lnTo>
                  <a:lnTo>
                    <a:pt x="267" y="1047"/>
                  </a:lnTo>
                  <a:lnTo>
                    <a:pt x="263" y="1037"/>
                  </a:lnTo>
                  <a:lnTo>
                    <a:pt x="261" y="1027"/>
                  </a:lnTo>
                  <a:lnTo>
                    <a:pt x="257" y="1005"/>
                  </a:lnTo>
                  <a:lnTo>
                    <a:pt x="255" y="982"/>
                  </a:lnTo>
                  <a:lnTo>
                    <a:pt x="252" y="959"/>
                  </a:lnTo>
                  <a:lnTo>
                    <a:pt x="248" y="936"/>
                  </a:lnTo>
                  <a:lnTo>
                    <a:pt x="238" y="909"/>
                  </a:lnTo>
                  <a:lnTo>
                    <a:pt x="230" y="883"/>
                  </a:lnTo>
                  <a:lnTo>
                    <a:pt x="224" y="854"/>
                  </a:lnTo>
                  <a:lnTo>
                    <a:pt x="219" y="825"/>
                  </a:lnTo>
                  <a:lnTo>
                    <a:pt x="216" y="796"/>
                  </a:lnTo>
                  <a:lnTo>
                    <a:pt x="214" y="766"/>
                  </a:lnTo>
                  <a:lnTo>
                    <a:pt x="210" y="738"/>
                  </a:lnTo>
                  <a:lnTo>
                    <a:pt x="207" y="709"/>
                  </a:lnTo>
                  <a:lnTo>
                    <a:pt x="200" y="688"/>
                  </a:lnTo>
                  <a:lnTo>
                    <a:pt x="193" y="666"/>
                  </a:lnTo>
                  <a:lnTo>
                    <a:pt x="185" y="645"/>
                  </a:lnTo>
                  <a:lnTo>
                    <a:pt x="178" y="625"/>
                  </a:lnTo>
                  <a:lnTo>
                    <a:pt x="185" y="618"/>
                  </a:lnTo>
                  <a:lnTo>
                    <a:pt x="191" y="611"/>
                  </a:lnTo>
                  <a:lnTo>
                    <a:pt x="196" y="603"/>
                  </a:lnTo>
                  <a:lnTo>
                    <a:pt x="201" y="595"/>
                  </a:lnTo>
                  <a:lnTo>
                    <a:pt x="206" y="587"/>
                  </a:lnTo>
                  <a:lnTo>
                    <a:pt x="211" y="579"/>
                  </a:lnTo>
                  <a:lnTo>
                    <a:pt x="218" y="572"/>
                  </a:lnTo>
                  <a:lnTo>
                    <a:pt x="226" y="565"/>
                  </a:lnTo>
                  <a:lnTo>
                    <a:pt x="237" y="551"/>
                  </a:lnTo>
                  <a:lnTo>
                    <a:pt x="247" y="535"/>
                  </a:lnTo>
                  <a:lnTo>
                    <a:pt x="254" y="519"/>
                  </a:lnTo>
                  <a:lnTo>
                    <a:pt x="259" y="500"/>
                  </a:lnTo>
                  <a:lnTo>
                    <a:pt x="262" y="483"/>
                  </a:lnTo>
                  <a:lnTo>
                    <a:pt x="261" y="465"/>
                  </a:lnTo>
                  <a:lnTo>
                    <a:pt x="259" y="447"/>
                  </a:lnTo>
                  <a:lnTo>
                    <a:pt x="252" y="430"/>
                  </a:lnTo>
                  <a:lnTo>
                    <a:pt x="247" y="424"/>
                  </a:lnTo>
                  <a:lnTo>
                    <a:pt x="243" y="419"/>
                  </a:lnTo>
                  <a:lnTo>
                    <a:pt x="237" y="414"/>
                  </a:lnTo>
                  <a:lnTo>
                    <a:pt x="231" y="411"/>
                  </a:lnTo>
                  <a:lnTo>
                    <a:pt x="224" y="407"/>
                  </a:lnTo>
                  <a:lnTo>
                    <a:pt x="217" y="405"/>
                  </a:lnTo>
                  <a:lnTo>
                    <a:pt x="210" y="404"/>
                  </a:lnTo>
                  <a:lnTo>
                    <a:pt x="202" y="404"/>
                  </a:lnTo>
                  <a:lnTo>
                    <a:pt x="194" y="405"/>
                  </a:lnTo>
                  <a:lnTo>
                    <a:pt x="186" y="408"/>
                  </a:lnTo>
                  <a:lnTo>
                    <a:pt x="177" y="412"/>
                  </a:lnTo>
                  <a:lnTo>
                    <a:pt x="170" y="416"/>
                  </a:lnTo>
                  <a:lnTo>
                    <a:pt x="161" y="423"/>
                  </a:lnTo>
                  <a:lnTo>
                    <a:pt x="154" y="431"/>
                  </a:lnTo>
                  <a:lnTo>
                    <a:pt x="146" y="441"/>
                  </a:lnTo>
                  <a:lnTo>
                    <a:pt x="140" y="450"/>
                  </a:lnTo>
                  <a:lnTo>
                    <a:pt x="133" y="415"/>
                  </a:lnTo>
                  <a:lnTo>
                    <a:pt x="125" y="382"/>
                  </a:lnTo>
                  <a:lnTo>
                    <a:pt x="117" y="348"/>
                  </a:lnTo>
                  <a:lnTo>
                    <a:pt x="109" y="314"/>
                  </a:lnTo>
                  <a:lnTo>
                    <a:pt x="102" y="281"/>
                  </a:lnTo>
                  <a:lnTo>
                    <a:pt x="96" y="246"/>
                  </a:lnTo>
                  <a:lnTo>
                    <a:pt x="92" y="210"/>
                  </a:lnTo>
                  <a:lnTo>
                    <a:pt x="89" y="175"/>
                  </a:lnTo>
                  <a:lnTo>
                    <a:pt x="84" y="167"/>
                  </a:lnTo>
                  <a:lnTo>
                    <a:pt x="78" y="165"/>
                  </a:lnTo>
                  <a:lnTo>
                    <a:pt x="72" y="163"/>
                  </a:lnTo>
                  <a:lnTo>
                    <a:pt x="66" y="162"/>
                  </a:lnTo>
                  <a:lnTo>
                    <a:pt x="61" y="161"/>
                  </a:lnTo>
                  <a:lnTo>
                    <a:pt x="55" y="161"/>
                  </a:lnTo>
                  <a:lnTo>
                    <a:pt x="49" y="161"/>
                  </a:lnTo>
                  <a:lnTo>
                    <a:pt x="43" y="163"/>
                  </a:lnTo>
                  <a:lnTo>
                    <a:pt x="39" y="168"/>
                  </a:lnTo>
                  <a:lnTo>
                    <a:pt x="38" y="183"/>
                  </a:lnTo>
                  <a:lnTo>
                    <a:pt x="43" y="195"/>
                  </a:lnTo>
                  <a:lnTo>
                    <a:pt x="53" y="208"/>
                  </a:lnTo>
                  <a:lnTo>
                    <a:pt x="61" y="219"/>
                  </a:lnTo>
                  <a:lnTo>
                    <a:pt x="65" y="247"/>
                  </a:lnTo>
                  <a:lnTo>
                    <a:pt x="71" y="275"/>
                  </a:lnTo>
                  <a:lnTo>
                    <a:pt x="74" y="302"/>
                  </a:lnTo>
                  <a:lnTo>
                    <a:pt x="79" y="331"/>
                  </a:lnTo>
                  <a:lnTo>
                    <a:pt x="84" y="359"/>
                  </a:lnTo>
                  <a:lnTo>
                    <a:pt x="88" y="386"/>
                  </a:lnTo>
                  <a:lnTo>
                    <a:pt x="93" y="415"/>
                  </a:lnTo>
                  <a:lnTo>
                    <a:pt x="98" y="443"/>
                  </a:lnTo>
                  <a:lnTo>
                    <a:pt x="100" y="464"/>
                  </a:lnTo>
                  <a:lnTo>
                    <a:pt x="96" y="482"/>
                  </a:lnTo>
                  <a:lnTo>
                    <a:pt x="91" y="502"/>
                  </a:lnTo>
                  <a:lnTo>
                    <a:pt x="88" y="521"/>
                  </a:lnTo>
                  <a:lnTo>
                    <a:pt x="98" y="542"/>
                  </a:lnTo>
                  <a:lnTo>
                    <a:pt x="104" y="564"/>
                  </a:lnTo>
                  <a:lnTo>
                    <a:pt x="108" y="587"/>
                  </a:lnTo>
                  <a:lnTo>
                    <a:pt x="109" y="610"/>
                  </a:lnTo>
                  <a:lnTo>
                    <a:pt x="103" y="612"/>
                  </a:lnTo>
                  <a:lnTo>
                    <a:pt x="99" y="616"/>
                  </a:lnTo>
                  <a:lnTo>
                    <a:pt x="94" y="621"/>
                  </a:lnTo>
                  <a:lnTo>
                    <a:pt x="89" y="626"/>
                  </a:lnTo>
                  <a:lnTo>
                    <a:pt x="74" y="652"/>
                  </a:lnTo>
                  <a:lnTo>
                    <a:pt x="57" y="678"/>
                  </a:lnTo>
                  <a:lnTo>
                    <a:pt x="40" y="703"/>
                  </a:lnTo>
                  <a:lnTo>
                    <a:pt x="25" y="730"/>
                  </a:lnTo>
                  <a:lnTo>
                    <a:pt x="12" y="756"/>
                  </a:lnTo>
                  <a:lnTo>
                    <a:pt x="3" y="785"/>
                  </a:lnTo>
                  <a:lnTo>
                    <a:pt x="0" y="815"/>
                  </a:lnTo>
                  <a:lnTo>
                    <a:pt x="3" y="847"/>
                  </a:lnTo>
                  <a:lnTo>
                    <a:pt x="8" y="872"/>
                  </a:lnTo>
                  <a:lnTo>
                    <a:pt x="15" y="898"/>
                  </a:lnTo>
                  <a:lnTo>
                    <a:pt x="23" y="922"/>
                  </a:lnTo>
                  <a:lnTo>
                    <a:pt x="32" y="946"/>
                  </a:lnTo>
                  <a:lnTo>
                    <a:pt x="43" y="969"/>
                  </a:lnTo>
                  <a:lnTo>
                    <a:pt x="56" y="991"/>
                  </a:lnTo>
                  <a:lnTo>
                    <a:pt x="71" y="1012"/>
                  </a:lnTo>
                  <a:lnTo>
                    <a:pt x="87" y="1032"/>
                  </a:lnTo>
                  <a:lnTo>
                    <a:pt x="85" y="1035"/>
                  </a:lnTo>
                  <a:lnTo>
                    <a:pt x="93" y="1045"/>
                  </a:lnTo>
                  <a:lnTo>
                    <a:pt x="100" y="1055"/>
                  </a:lnTo>
                  <a:lnTo>
                    <a:pt x="107" y="1067"/>
                  </a:lnTo>
                  <a:lnTo>
                    <a:pt x="114" y="1077"/>
                  </a:lnTo>
                  <a:lnTo>
                    <a:pt x="119" y="1088"/>
                  </a:lnTo>
                  <a:lnTo>
                    <a:pt x="126" y="1098"/>
                  </a:lnTo>
                  <a:lnTo>
                    <a:pt x="133" y="1108"/>
                  </a:lnTo>
                  <a:lnTo>
                    <a:pt x="141" y="1119"/>
                  </a:lnTo>
                  <a:lnTo>
                    <a:pt x="131" y="1083"/>
                  </a:lnTo>
                  <a:lnTo>
                    <a:pt x="117" y="1057"/>
                  </a:lnTo>
                  <a:lnTo>
                    <a:pt x="103" y="1030"/>
                  </a:lnTo>
                  <a:lnTo>
                    <a:pt x="88" y="1005"/>
                  </a:lnTo>
                  <a:lnTo>
                    <a:pt x="76" y="978"/>
                  </a:lnTo>
                  <a:lnTo>
                    <a:pt x="63" y="951"/>
                  </a:lnTo>
                  <a:lnTo>
                    <a:pt x="54" y="923"/>
                  </a:lnTo>
                  <a:lnTo>
                    <a:pt x="47" y="894"/>
                  </a:lnTo>
                  <a:lnTo>
                    <a:pt x="43" y="863"/>
                  </a:lnTo>
                  <a:lnTo>
                    <a:pt x="46" y="838"/>
                  </a:lnTo>
                  <a:lnTo>
                    <a:pt x="49" y="812"/>
                  </a:lnTo>
                  <a:lnTo>
                    <a:pt x="56" y="788"/>
                  </a:lnTo>
                  <a:lnTo>
                    <a:pt x="65" y="765"/>
                  </a:lnTo>
                  <a:lnTo>
                    <a:pt x="76" y="743"/>
                  </a:lnTo>
                  <a:lnTo>
                    <a:pt x="89" y="723"/>
                  </a:lnTo>
                  <a:lnTo>
                    <a:pt x="106" y="704"/>
                  </a:lnTo>
                  <a:lnTo>
                    <a:pt x="124" y="687"/>
                  </a:lnTo>
                  <a:lnTo>
                    <a:pt x="129" y="717"/>
                  </a:lnTo>
                  <a:lnTo>
                    <a:pt x="137" y="747"/>
                  </a:lnTo>
                  <a:lnTo>
                    <a:pt x="144" y="777"/>
                  </a:lnTo>
                  <a:lnTo>
                    <a:pt x="148" y="807"/>
                  </a:lnTo>
                  <a:lnTo>
                    <a:pt x="149" y="816"/>
                  </a:lnTo>
                  <a:lnTo>
                    <a:pt x="152" y="824"/>
                  </a:lnTo>
                  <a:lnTo>
                    <a:pt x="154" y="832"/>
                  </a:lnTo>
                  <a:lnTo>
                    <a:pt x="154" y="841"/>
                  </a:lnTo>
                  <a:lnTo>
                    <a:pt x="159" y="863"/>
                  </a:lnTo>
                  <a:lnTo>
                    <a:pt x="164" y="886"/>
                  </a:lnTo>
                  <a:lnTo>
                    <a:pt x="169" y="908"/>
                  </a:lnTo>
                  <a:lnTo>
                    <a:pt x="175" y="931"/>
                  </a:lnTo>
                  <a:lnTo>
                    <a:pt x="179" y="954"/>
                  </a:lnTo>
                  <a:lnTo>
                    <a:pt x="183" y="976"/>
                  </a:lnTo>
                  <a:lnTo>
                    <a:pt x="186" y="1000"/>
                  </a:lnTo>
                  <a:lnTo>
                    <a:pt x="188" y="1023"/>
                  </a:lnTo>
                  <a:lnTo>
                    <a:pt x="195" y="1048"/>
                  </a:lnTo>
                  <a:lnTo>
                    <a:pt x="202" y="1075"/>
                  </a:lnTo>
                  <a:lnTo>
                    <a:pt x="208" y="1103"/>
                  </a:lnTo>
                  <a:lnTo>
                    <a:pt x="213" y="1129"/>
                  </a:lnTo>
                  <a:lnTo>
                    <a:pt x="217" y="1156"/>
                  </a:lnTo>
                  <a:lnTo>
                    <a:pt x="222" y="1183"/>
                  </a:lnTo>
                  <a:lnTo>
                    <a:pt x="228" y="1210"/>
                  </a:lnTo>
                  <a:lnTo>
                    <a:pt x="234" y="1235"/>
                  </a:lnTo>
                  <a:lnTo>
                    <a:pt x="314" y="1235"/>
                  </a:lnTo>
                  <a:lnTo>
                    <a:pt x="315" y="1229"/>
                  </a:lnTo>
                  <a:lnTo>
                    <a:pt x="316" y="1225"/>
                  </a:lnTo>
                  <a:lnTo>
                    <a:pt x="317" y="1219"/>
                  </a:lnTo>
                  <a:lnTo>
                    <a:pt x="318" y="1214"/>
                  </a:lnTo>
                  <a:lnTo>
                    <a:pt x="325" y="1196"/>
                  </a:lnTo>
                  <a:lnTo>
                    <a:pt x="331" y="1177"/>
                  </a:lnTo>
                  <a:lnTo>
                    <a:pt x="336" y="1158"/>
                  </a:lnTo>
                  <a:lnTo>
                    <a:pt x="339" y="1138"/>
                  </a:lnTo>
                  <a:lnTo>
                    <a:pt x="341" y="1118"/>
                  </a:lnTo>
                  <a:lnTo>
                    <a:pt x="345" y="1097"/>
                  </a:lnTo>
                  <a:lnTo>
                    <a:pt x="348" y="1077"/>
                  </a:lnTo>
                  <a:lnTo>
                    <a:pt x="354" y="1057"/>
                  </a:lnTo>
                  <a:lnTo>
                    <a:pt x="359" y="1037"/>
                  </a:lnTo>
                  <a:lnTo>
                    <a:pt x="365" y="1017"/>
                  </a:lnTo>
                  <a:lnTo>
                    <a:pt x="369" y="998"/>
                  </a:lnTo>
                  <a:lnTo>
                    <a:pt x="375" y="978"/>
                  </a:lnTo>
                  <a:lnTo>
                    <a:pt x="376" y="946"/>
                  </a:lnTo>
                  <a:lnTo>
                    <a:pt x="381" y="915"/>
                  </a:lnTo>
                  <a:lnTo>
                    <a:pt x="386" y="885"/>
                  </a:lnTo>
                  <a:lnTo>
                    <a:pt x="393" y="856"/>
                  </a:lnTo>
                  <a:lnTo>
                    <a:pt x="401" y="826"/>
                  </a:lnTo>
                  <a:lnTo>
                    <a:pt x="411" y="797"/>
                  </a:lnTo>
                  <a:lnTo>
                    <a:pt x="421" y="770"/>
                  </a:lnTo>
                  <a:lnTo>
                    <a:pt x="430" y="741"/>
                  </a:lnTo>
                  <a:lnTo>
                    <a:pt x="436" y="719"/>
                  </a:lnTo>
                  <a:lnTo>
                    <a:pt x="442" y="696"/>
                  </a:lnTo>
                  <a:lnTo>
                    <a:pt x="446" y="674"/>
                  </a:lnTo>
                  <a:lnTo>
                    <a:pt x="447" y="652"/>
                  </a:lnTo>
                  <a:lnTo>
                    <a:pt x="445" y="631"/>
                  </a:lnTo>
                  <a:lnTo>
                    <a:pt x="439" y="610"/>
                  </a:lnTo>
                  <a:lnTo>
                    <a:pt x="437" y="589"/>
                  </a:lnTo>
                  <a:lnTo>
                    <a:pt x="443" y="568"/>
                  </a:lnTo>
                  <a:lnTo>
                    <a:pt x="454" y="559"/>
                  </a:lnTo>
                  <a:lnTo>
                    <a:pt x="466" y="552"/>
                  </a:lnTo>
                  <a:lnTo>
                    <a:pt x="478" y="545"/>
                  </a:lnTo>
                  <a:lnTo>
                    <a:pt x="491" y="538"/>
                  </a:lnTo>
                  <a:lnTo>
                    <a:pt x="504" y="533"/>
                  </a:lnTo>
                  <a:lnTo>
                    <a:pt x="516" y="527"/>
                  </a:lnTo>
                  <a:lnTo>
                    <a:pt x="529" y="521"/>
                  </a:lnTo>
                  <a:lnTo>
                    <a:pt x="542" y="514"/>
                  </a:lnTo>
                  <a:lnTo>
                    <a:pt x="569" y="492"/>
                  </a:lnTo>
                  <a:lnTo>
                    <a:pt x="589" y="467"/>
                  </a:lnTo>
                  <a:lnTo>
                    <a:pt x="602" y="438"/>
                  </a:lnTo>
                  <a:lnTo>
                    <a:pt x="611" y="407"/>
                  </a:lnTo>
                  <a:lnTo>
                    <a:pt x="618" y="375"/>
                  </a:lnTo>
                  <a:lnTo>
                    <a:pt x="623" y="343"/>
                  </a:lnTo>
                  <a:lnTo>
                    <a:pt x="631" y="312"/>
                  </a:lnTo>
                  <a:lnTo>
                    <a:pt x="644" y="283"/>
                  </a:lnTo>
                  <a:lnTo>
                    <a:pt x="656" y="264"/>
                  </a:lnTo>
                  <a:lnTo>
                    <a:pt x="669" y="251"/>
                  </a:lnTo>
                  <a:lnTo>
                    <a:pt x="686" y="239"/>
                  </a:lnTo>
                  <a:lnTo>
                    <a:pt x="703" y="230"/>
                  </a:lnTo>
                  <a:lnTo>
                    <a:pt x="720" y="222"/>
                  </a:lnTo>
                  <a:lnTo>
                    <a:pt x="739" y="214"/>
                  </a:lnTo>
                  <a:lnTo>
                    <a:pt x="757" y="206"/>
                  </a:lnTo>
                  <a:lnTo>
                    <a:pt x="774" y="198"/>
                  </a:lnTo>
                  <a:lnTo>
                    <a:pt x="788" y="187"/>
                  </a:lnTo>
                  <a:lnTo>
                    <a:pt x="801" y="176"/>
                  </a:lnTo>
                  <a:lnTo>
                    <a:pt x="811" y="163"/>
                  </a:lnTo>
                  <a:lnTo>
                    <a:pt x="820" y="149"/>
                  </a:lnTo>
                  <a:lnTo>
                    <a:pt x="828" y="135"/>
                  </a:lnTo>
                  <a:lnTo>
                    <a:pt x="835" y="120"/>
                  </a:lnTo>
                  <a:lnTo>
                    <a:pt x="840" y="104"/>
                  </a:lnTo>
                  <a:lnTo>
                    <a:pt x="844" y="89"/>
                  </a:lnTo>
                  <a:lnTo>
                    <a:pt x="882" y="41"/>
                  </a:lnTo>
                  <a:lnTo>
                    <a:pt x="873" y="47"/>
                  </a:lnTo>
                  <a:lnTo>
                    <a:pt x="866" y="53"/>
                  </a:lnTo>
                  <a:lnTo>
                    <a:pt x="858" y="59"/>
                  </a:lnTo>
                  <a:lnTo>
                    <a:pt x="851" y="66"/>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Freeform 133"/>
            <p:cNvSpPr>
              <a:spLocks/>
            </p:cNvSpPr>
            <p:nvPr/>
          </p:nvSpPr>
          <p:spPr bwMode="auto">
            <a:xfrm>
              <a:off x="8461376" y="6165850"/>
              <a:ext cx="38100" cy="77788"/>
            </a:xfrm>
            <a:custGeom>
              <a:avLst/>
              <a:gdLst>
                <a:gd name="T0" fmla="*/ 7 w 49"/>
                <a:gd name="T1" fmla="*/ 99 h 99"/>
                <a:gd name="T2" fmla="*/ 4 w 49"/>
                <a:gd name="T3" fmla="*/ 75 h 99"/>
                <a:gd name="T4" fmla="*/ 0 w 49"/>
                <a:gd name="T5" fmla="*/ 50 h 99"/>
                <a:gd name="T6" fmla="*/ 0 w 49"/>
                <a:gd name="T7" fmla="*/ 27 h 99"/>
                <a:gd name="T8" fmla="*/ 13 w 49"/>
                <a:gd name="T9" fmla="*/ 8 h 99"/>
                <a:gd name="T10" fmla="*/ 15 w 49"/>
                <a:gd name="T11" fmla="*/ 7 h 99"/>
                <a:gd name="T12" fmla="*/ 19 w 49"/>
                <a:gd name="T13" fmla="*/ 4 h 99"/>
                <a:gd name="T14" fmla="*/ 22 w 49"/>
                <a:gd name="T15" fmla="*/ 2 h 99"/>
                <a:gd name="T16" fmla="*/ 25 w 49"/>
                <a:gd name="T17" fmla="*/ 1 h 99"/>
                <a:gd name="T18" fmla="*/ 27 w 49"/>
                <a:gd name="T19" fmla="*/ 0 h 99"/>
                <a:gd name="T20" fmla="*/ 29 w 49"/>
                <a:gd name="T21" fmla="*/ 0 h 99"/>
                <a:gd name="T22" fmla="*/ 33 w 49"/>
                <a:gd name="T23" fmla="*/ 0 h 99"/>
                <a:gd name="T24" fmla="*/ 35 w 49"/>
                <a:gd name="T25" fmla="*/ 0 h 99"/>
                <a:gd name="T26" fmla="*/ 39 w 49"/>
                <a:gd name="T27" fmla="*/ 7 h 99"/>
                <a:gd name="T28" fmla="*/ 44 w 49"/>
                <a:gd name="T29" fmla="*/ 13 h 99"/>
                <a:gd name="T30" fmla="*/ 46 w 49"/>
                <a:gd name="T31" fmla="*/ 23 h 99"/>
                <a:gd name="T32" fmla="*/ 49 w 49"/>
                <a:gd name="T33" fmla="*/ 31 h 99"/>
                <a:gd name="T34" fmla="*/ 49 w 49"/>
                <a:gd name="T35" fmla="*/ 41 h 99"/>
                <a:gd name="T36" fmla="*/ 46 w 49"/>
                <a:gd name="T37" fmla="*/ 51 h 99"/>
                <a:gd name="T38" fmla="*/ 42 w 49"/>
                <a:gd name="T39" fmla="*/ 60 h 99"/>
                <a:gd name="T40" fmla="*/ 36 w 49"/>
                <a:gd name="T41" fmla="*/ 68 h 99"/>
                <a:gd name="T42" fmla="*/ 29 w 49"/>
                <a:gd name="T43" fmla="*/ 76 h 99"/>
                <a:gd name="T44" fmla="*/ 21 w 49"/>
                <a:gd name="T45" fmla="*/ 84 h 99"/>
                <a:gd name="T46" fmla="*/ 14 w 49"/>
                <a:gd name="T47" fmla="*/ 91 h 99"/>
                <a:gd name="T48" fmla="*/ 7 w 49"/>
                <a:gd name="T4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99">
                  <a:moveTo>
                    <a:pt x="7" y="99"/>
                  </a:moveTo>
                  <a:lnTo>
                    <a:pt x="4" y="75"/>
                  </a:lnTo>
                  <a:lnTo>
                    <a:pt x="0" y="50"/>
                  </a:lnTo>
                  <a:lnTo>
                    <a:pt x="0" y="27"/>
                  </a:lnTo>
                  <a:lnTo>
                    <a:pt x="13" y="8"/>
                  </a:lnTo>
                  <a:lnTo>
                    <a:pt x="15" y="7"/>
                  </a:lnTo>
                  <a:lnTo>
                    <a:pt x="19" y="4"/>
                  </a:lnTo>
                  <a:lnTo>
                    <a:pt x="22" y="2"/>
                  </a:lnTo>
                  <a:lnTo>
                    <a:pt x="25" y="1"/>
                  </a:lnTo>
                  <a:lnTo>
                    <a:pt x="27" y="0"/>
                  </a:lnTo>
                  <a:lnTo>
                    <a:pt x="29" y="0"/>
                  </a:lnTo>
                  <a:lnTo>
                    <a:pt x="33" y="0"/>
                  </a:lnTo>
                  <a:lnTo>
                    <a:pt x="35" y="0"/>
                  </a:lnTo>
                  <a:lnTo>
                    <a:pt x="39" y="7"/>
                  </a:lnTo>
                  <a:lnTo>
                    <a:pt x="44" y="13"/>
                  </a:lnTo>
                  <a:lnTo>
                    <a:pt x="46" y="23"/>
                  </a:lnTo>
                  <a:lnTo>
                    <a:pt x="49" y="31"/>
                  </a:lnTo>
                  <a:lnTo>
                    <a:pt x="49" y="41"/>
                  </a:lnTo>
                  <a:lnTo>
                    <a:pt x="46" y="51"/>
                  </a:lnTo>
                  <a:lnTo>
                    <a:pt x="42" y="60"/>
                  </a:lnTo>
                  <a:lnTo>
                    <a:pt x="36" y="68"/>
                  </a:lnTo>
                  <a:lnTo>
                    <a:pt x="29" y="76"/>
                  </a:lnTo>
                  <a:lnTo>
                    <a:pt x="21" y="84"/>
                  </a:lnTo>
                  <a:lnTo>
                    <a:pt x="14" y="91"/>
                  </a:lnTo>
                  <a:lnTo>
                    <a:pt x="7" y="99"/>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Freeform 134"/>
            <p:cNvSpPr>
              <a:spLocks/>
            </p:cNvSpPr>
            <p:nvPr/>
          </p:nvSpPr>
          <p:spPr bwMode="auto">
            <a:xfrm>
              <a:off x="8721726" y="5181600"/>
              <a:ext cx="307975" cy="628650"/>
            </a:xfrm>
            <a:custGeom>
              <a:avLst/>
              <a:gdLst>
                <a:gd name="T0" fmla="*/ 15 w 389"/>
                <a:gd name="T1" fmla="*/ 740 h 792"/>
                <a:gd name="T2" fmla="*/ 0 w 389"/>
                <a:gd name="T3" fmla="*/ 685 h 792"/>
                <a:gd name="T4" fmla="*/ 8 w 389"/>
                <a:gd name="T5" fmla="*/ 532 h 792"/>
                <a:gd name="T6" fmla="*/ 30 w 389"/>
                <a:gd name="T7" fmla="*/ 350 h 792"/>
                <a:gd name="T8" fmla="*/ 57 w 389"/>
                <a:gd name="T9" fmla="*/ 263 h 792"/>
                <a:gd name="T10" fmla="*/ 81 w 389"/>
                <a:gd name="T11" fmla="*/ 207 h 792"/>
                <a:gd name="T12" fmla="*/ 61 w 389"/>
                <a:gd name="T13" fmla="*/ 279 h 792"/>
                <a:gd name="T14" fmla="*/ 43 w 389"/>
                <a:gd name="T15" fmla="*/ 403 h 792"/>
                <a:gd name="T16" fmla="*/ 54 w 389"/>
                <a:gd name="T17" fmla="*/ 378 h 792"/>
                <a:gd name="T18" fmla="*/ 88 w 389"/>
                <a:gd name="T19" fmla="*/ 269 h 792"/>
                <a:gd name="T20" fmla="*/ 119 w 389"/>
                <a:gd name="T21" fmla="*/ 182 h 792"/>
                <a:gd name="T22" fmla="*/ 119 w 389"/>
                <a:gd name="T23" fmla="*/ 197 h 792"/>
                <a:gd name="T24" fmla="*/ 91 w 389"/>
                <a:gd name="T25" fmla="*/ 299 h 792"/>
                <a:gd name="T26" fmla="*/ 118 w 389"/>
                <a:gd name="T27" fmla="*/ 281 h 792"/>
                <a:gd name="T28" fmla="*/ 182 w 389"/>
                <a:gd name="T29" fmla="*/ 134 h 792"/>
                <a:gd name="T30" fmla="*/ 202 w 389"/>
                <a:gd name="T31" fmla="*/ 112 h 792"/>
                <a:gd name="T32" fmla="*/ 161 w 389"/>
                <a:gd name="T33" fmla="*/ 209 h 792"/>
                <a:gd name="T34" fmla="*/ 159 w 389"/>
                <a:gd name="T35" fmla="*/ 229 h 792"/>
                <a:gd name="T36" fmla="*/ 220 w 389"/>
                <a:gd name="T37" fmla="*/ 111 h 792"/>
                <a:gd name="T38" fmla="*/ 288 w 389"/>
                <a:gd name="T39" fmla="*/ 0 h 792"/>
                <a:gd name="T40" fmla="*/ 264 w 389"/>
                <a:gd name="T41" fmla="*/ 47 h 792"/>
                <a:gd name="T42" fmla="*/ 238 w 389"/>
                <a:gd name="T43" fmla="*/ 95 h 792"/>
                <a:gd name="T44" fmla="*/ 206 w 389"/>
                <a:gd name="T45" fmla="*/ 187 h 792"/>
                <a:gd name="T46" fmla="*/ 174 w 389"/>
                <a:gd name="T47" fmla="*/ 281 h 792"/>
                <a:gd name="T48" fmla="*/ 194 w 389"/>
                <a:gd name="T49" fmla="*/ 244 h 792"/>
                <a:gd name="T50" fmla="*/ 219 w 389"/>
                <a:gd name="T51" fmla="*/ 193 h 792"/>
                <a:gd name="T52" fmla="*/ 203 w 389"/>
                <a:gd name="T53" fmla="*/ 277 h 792"/>
                <a:gd name="T54" fmla="*/ 213 w 389"/>
                <a:gd name="T55" fmla="*/ 270 h 792"/>
                <a:gd name="T56" fmla="*/ 235 w 389"/>
                <a:gd name="T57" fmla="*/ 202 h 792"/>
                <a:gd name="T58" fmla="*/ 258 w 389"/>
                <a:gd name="T59" fmla="*/ 129 h 792"/>
                <a:gd name="T60" fmla="*/ 275 w 389"/>
                <a:gd name="T61" fmla="*/ 84 h 792"/>
                <a:gd name="T62" fmla="*/ 295 w 389"/>
                <a:gd name="T63" fmla="*/ 49 h 792"/>
                <a:gd name="T64" fmla="*/ 269 w 389"/>
                <a:gd name="T65" fmla="*/ 122 h 792"/>
                <a:gd name="T66" fmla="*/ 243 w 389"/>
                <a:gd name="T67" fmla="*/ 235 h 792"/>
                <a:gd name="T68" fmla="*/ 269 w 389"/>
                <a:gd name="T69" fmla="*/ 195 h 792"/>
                <a:gd name="T70" fmla="*/ 305 w 389"/>
                <a:gd name="T71" fmla="*/ 100 h 792"/>
                <a:gd name="T72" fmla="*/ 312 w 389"/>
                <a:gd name="T73" fmla="*/ 101 h 792"/>
                <a:gd name="T74" fmla="*/ 278 w 389"/>
                <a:gd name="T75" fmla="*/ 224 h 792"/>
                <a:gd name="T76" fmla="*/ 286 w 389"/>
                <a:gd name="T77" fmla="*/ 244 h 792"/>
                <a:gd name="T78" fmla="*/ 321 w 389"/>
                <a:gd name="T79" fmla="*/ 153 h 792"/>
                <a:gd name="T80" fmla="*/ 333 w 389"/>
                <a:gd name="T81" fmla="*/ 140 h 792"/>
                <a:gd name="T82" fmla="*/ 309 w 389"/>
                <a:gd name="T83" fmla="*/ 214 h 792"/>
                <a:gd name="T84" fmla="*/ 284 w 389"/>
                <a:gd name="T85" fmla="*/ 300 h 792"/>
                <a:gd name="T86" fmla="*/ 301 w 389"/>
                <a:gd name="T87" fmla="*/ 293 h 792"/>
                <a:gd name="T88" fmla="*/ 344 w 389"/>
                <a:gd name="T89" fmla="*/ 188 h 792"/>
                <a:gd name="T90" fmla="*/ 355 w 389"/>
                <a:gd name="T91" fmla="*/ 179 h 792"/>
                <a:gd name="T92" fmla="*/ 319 w 389"/>
                <a:gd name="T93" fmla="*/ 283 h 792"/>
                <a:gd name="T94" fmla="*/ 275 w 389"/>
                <a:gd name="T95" fmla="*/ 404 h 792"/>
                <a:gd name="T96" fmla="*/ 291 w 389"/>
                <a:gd name="T97" fmla="*/ 393 h 792"/>
                <a:gd name="T98" fmla="*/ 351 w 389"/>
                <a:gd name="T99" fmla="*/ 249 h 792"/>
                <a:gd name="T100" fmla="*/ 371 w 389"/>
                <a:gd name="T101" fmla="*/ 231 h 792"/>
                <a:gd name="T102" fmla="*/ 335 w 389"/>
                <a:gd name="T103" fmla="*/ 334 h 792"/>
                <a:gd name="T104" fmla="*/ 305 w 389"/>
                <a:gd name="T105" fmla="*/ 437 h 792"/>
                <a:gd name="T106" fmla="*/ 282 w 389"/>
                <a:gd name="T107" fmla="*/ 545 h 792"/>
                <a:gd name="T108" fmla="*/ 241 w 389"/>
                <a:gd name="T109" fmla="*/ 652 h 792"/>
                <a:gd name="T110" fmla="*/ 172 w 389"/>
                <a:gd name="T111" fmla="*/ 757 h 792"/>
                <a:gd name="T112" fmla="*/ 113 w 389"/>
                <a:gd name="T113" fmla="*/ 791 h 792"/>
                <a:gd name="T114" fmla="*/ 66 w 389"/>
                <a:gd name="T115" fmla="*/ 788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9" h="792">
                  <a:moveTo>
                    <a:pt x="42" y="775"/>
                  </a:moveTo>
                  <a:lnTo>
                    <a:pt x="31" y="764"/>
                  </a:lnTo>
                  <a:lnTo>
                    <a:pt x="22" y="753"/>
                  </a:lnTo>
                  <a:lnTo>
                    <a:pt x="15" y="740"/>
                  </a:lnTo>
                  <a:lnTo>
                    <a:pt x="9" y="727"/>
                  </a:lnTo>
                  <a:lnTo>
                    <a:pt x="4" y="713"/>
                  </a:lnTo>
                  <a:lnTo>
                    <a:pt x="1" y="700"/>
                  </a:lnTo>
                  <a:lnTo>
                    <a:pt x="0" y="685"/>
                  </a:lnTo>
                  <a:lnTo>
                    <a:pt x="0" y="670"/>
                  </a:lnTo>
                  <a:lnTo>
                    <a:pt x="4" y="624"/>
                  </a:lnTo>
                  <a:lnTo>
                    <a:pt x="6" y="578"/>
                  </a:lnTo>
                  <a:lnTo>
                    <a:pt x="8" y="532"/>
                  </a:lnTo>
                  <a:lnTo>
                    <a:pt x="12" y="484"/>
                  </a:lnTo>
                  <a:lnTo>
                    <a:pt x="16" y="439"/>
                  </a:lnTo>
                  <a:lnTo>
                    <a:pt x="22" y="395"/>
                  </a:lnTo>
                  <a:lnTo>
                    <a:pt x="30" y="350"/>
                  </a:lnTo>
                  <a:lnTo>
                    <a:pt x="40" y="307"/>
                  </a:lnTo>
                  <a:lnTo>
                    <a:pt x="46" y="293"/>
                  </a:lnTo>
                  <a:lnTo>
                    <a:pt x="52" y="278"/>
                  </a:lnTo>
                  <a:lnTo>
                    <a:pt x="57" y="263"/>
                  </a:lnTo>
                  <a:lnTo>
                    <a:pt x="62" y="249"/>
                  </a:lnTo>
                  <a:lnTo>
                    <a:pt x="68" y="235"/>
                  </a:lnTo>
                  <a:lnTo>
                    <a:pt x="74" y="221"/>
                  </a:lnTo>
                  <a:lnTo>
                    <a:pt x="81" y="207"/>
                  </a:lnTo>
                  <a:lnTo>
                    <a:pt x="88" y="193"/>
                  </a:lnTo>
                  <a:lnTo>
                    <a:pt x="77" y="222"/>
                  </a:lnTo>
                  <a:lnTo>
                    <a:pt x="68" y="251"/>
                  </a:lnTo>
                  <a:lnTo>
                    <a:pt x="61" y="279"/>
                  </a:lnTo>
                  <a:lnTo>
                    <a:pt x="55" y="309"/>
                  </a:lnTo>
                  <a:lnTo>
                    <a:pt x="51" y="340"/>
                  </a:lnTo>
                  <a:lnTo>
                    <a:pt x="46" y="372"/>
                  </a:lnTo>
                  <a:lnTo>
                    <a:pt x="43" y="403"/>
                  </a:lnTo>
                  <a:lnTo>
                    <a:pt x="40" y="434"/>
                  </a:lnTo>
                  <a:lnTo>
                    <a:pt x="42" y="435"/>
                  </a:lnTo>
                  <a:lnTo>
                    <a:pt x="47" y="406"/>
                  </a:lnTo>
                  <a:lnTo>
                    <a:pt x="54" y="378"/>
                  </a:lnTo>
                  <a:lnTo>
                    <a:pt x="61" y="351"/>
                  </a:lnTo>
                  <a:lnTo>
                    <a:pt x="70" y="323"/>
                  </a:lnTo>
                  <a:lnTo>
                    <a:pt x="78" y="297"/>
                  </a:lnTo>
                  <a:lnTo>
                    <a:pt x="88" y="269"/>
                  </a:lnTo>
                  <a:lnTo>
                    <a:pt x="96" y="243"/>
                  </a:lnTo>
                  <a:lnTo>
                    <a:pt x="105" y="215"/>
                  </a:lnTo>
                  <a:lnTo>
                    <a:pt x="112" y="198"/>
                  </a:lnTo>
                  <a:lnTo>
                    <a:pt x="119" y="182"/>
                  </a:lnTo>
                  <a:lnTo>
                    <a:pt x="127" y="164"/>
                  </a:lnTo>
                  <a:lnTo>
                    <a:pt x="135" y="148"/>
                  </a:lnTo>
                  <a:lnTo>
                    <a:pt x="127" y="172"/>
                  </a:lnTo>
                  <a:lnTo>
                    <a:pt x="119" y="197"/>
                  </a:lnTo>
                  <a:lnTo>
                    <a:pt x="111" y="222"/>
                  </a:lnTo>
                  <a:lnTo>
                    <a:pt x="104" y="247"/>
                  </a:lnTo>
                  <a:lnTo>
                    <a:pt x="97" y="273"/>
                  </a:lnTo>
                  <a:lnTo>
                    <a:pt x="91" y="299"/>
                  </a:lnTo>
                  <a:lnTo>
                    <a:pt x="88" y="327"/>
                  </a:lnTo>
                  <a:lnTo>
                    <a:pt x="84" y="353"/>
                  </a:lnTo>
                  <a:lnTo>
                    <a:pt x="101" y="316"/>
                  </a:lnTo>
                  <a:lnTo>
                    <a:pt x="118" y="281"/>
                  </a:lnTo>
                  <a:lnTo>
                    <a:pt x="133" y="244"/>
                  </a:lnTo>
                  <a:lnTo>
                    <a:pt x="149" y="207"/>
                  </a:lnTo>
                  <a:lnTo>
                    <a:pt x="165" y="170"/>
                  </a:lnTo>
                  <a:lnTo>
                    <a:pt x="182" y="134"/>
                  </a:lnTo>
                  <a:lnTo>
                    <a:pt x="199" y="99"/>
                  </a:lnTo>
                  <a:lnTo>
                    <a:pt x="219" y="64"/>
                  </a:lnTo>
                  <a:lnTo>
                    <a:pt x="211" y="88"/>
                  </a:lnTo>
                  <a:lnTo>
                    <a:pt x="202" y="112"/>
                  </a:lnTo>
                  <a:lnTo>
                    <a:pt x="191" y="137"/>
                  </a:lnTo>
                  <a:lnTo>
                    <a:pt x="182" y="161"/>
                  </a:lnTo>
                  <a:lnTo>
                    <a:pt x="172" y="185"/>
                  </a:lnTo>
                  <a:lnTo>
                    <a:pt x="161" y="209"/>
                  </a:lnTo>
                  <a:lnTo>
                    <a:pt x="152" y="233"/>
                  </a:lnTo>
                  <a:lnTo>
                    <a:pt x="143" y="258"/>
                  </a:lnTo>
                  <a:lnTo>
                    <a:pt x="144" y="259"/>
                  </a:lnTo>
                  <a:lnTo>
                    <a:pt x="159" y="229"/>
                  </a:lnTo>
                  <a:lnTo>
                    <a:pt x="173" y="199"/>
                  </a:lnTo>
                  <a:lnTo>
                    <a:pt x="189" y="170"/>
                  </a:lnTo>
                  <a:lnTo>
                    <a:pt x="204" y="140"/>
                  </a:lnTo>
                  <a:lnTo>
                    <a:pt x="220" y="111"/>
                  </a:lnTo>
                  <a:lnTo>
                    <a:pt x="236" y="83"/>
                  </a:lnTo>
                  <a:lnTo>
                    <a:pt x="252" y="54"/>
                  </a:lnTo>
                  <a:lnTo>
                    <a:pt x="269" y="25"/>
                  </a:lnTo>
                  <a:lnTo>
                    <a:pt x="288" y="0"/>
                  </a:lnTo>
                  <a:lnTo>
                    <a:pt x="282" y="12"/>
                  </a:lnTo>
                  <a:lnTo>
                    <a:pt x="276" y="24"/>
                  </a:lnTo>
                  <a:lnTo>
                    <a:pt x="269" y="35"/>
                  </a:lnTo>
                  <a:lnTo>
                    <a:pt x="264" y="47"/>
                  </a:lnTo>
                  <a:lnTo>
                    <a:pt x="257" y="60"/>
                  </a:lnTo>
                  <a:lnTo>
                    <a:pt x="250" y="71"/>
                  </a:lnTo>
                  <a:lnTo>
                    <a:pt x="244" y="83"/>
                  </a:lnTo>
                  <a:lnTo>
                    <a:pt x="238" y="95"/>
                  </a:lnTo>
                  <a:lnTo>
                    <a:pt x="230" y="118"/>
                  </a:lnTo>
                  <a:lnTo>
                    <a:pt x="221" y="141"/>
                  </a:lnTo>
                  <a:lnTo>
                    <a:pt x="214" y="164"/>
                  </a:lnTo>
                  <a:lnTo>
                    <a:pt x="206" y="187"/>
                  </a:lnTo>
                  <a:lnTo>
                    <a:pt x="198" y="210"/>
                  </a:lnTo>
                  <a:lnTo>
                    <a:pt x="190" y="235"/>
                  </a:lnTo>
                  <a:lnTo>
                    <a:pt x="182" y="258"/>
                  </a:lnTo>
                  <a:lnTo>
                    <a:pt x="174" y="281"/>
                  </a:lnTo>
                  <a:lnTo>
                    <a:pt x="175" y="282"/>
                  </a:lnTo>
                  <a:lnTo>
                    <a:pt x="181" y="269"/>
                  </a:lnTo>
                  <a:lnTo>
                    <a:pt x="188" y="256"/>
                  </a:lnTo>
                  <a:lnTo>
                    <a:pt x="194" y="244"/>
                  </a:lnTo>
                  <a:lnTo>
                    <a:pt x="199" y="231"/>
                  </a:lnTo>
                  <a:lnTo>
                    <a:pt x="205" y="218"/>
                  </a:lnTo>
                  <a:lnTo>
                    <a:pt x="212" y="205"/>
                  </a:lnTo>
                  <a:lnTo>
                    <a:pt x="219" y="193"/>
                  </a:lnTo>
                  <a:lnTo>
                    <a:pt x="226" y="180"/>
                  </a:lnTo>
                  <a:lnTo>
                    <a:pt x="217" y="211"/>
                  </a:lnTo>
                  <a:lnTo>
                    <a:pt x="210" y="244"/>
                  </a:lnTo>
                  <a:lnTo>
                    <a:pt x="203" y="277"/>
                  </a:lnTo>
                  <a:lnTo>
                    <a:pt x="200" y="311"/>
                  </a:lnTo>
                  <a:lnTo>
                    <a:pt x="206" y="298"/>
                  </a:lnTo>
                  <a:lnTo>
                    <a:pt x="210" y="284"/>
                  </a:lnTo>
                  <a:lnTo>
                    <a:pt x="213" y="270"/>
                  </a:lnTo>
                  <a:lnTo>
                    <a:pt x="217" y="256"/>
                  </a:lnTo>
                  <a:lnTo>
                    <a:pt x="222" y="238"/>
                  </a:lnTo>
                  <a:lnTo>
                    <a:pt x="229" y="220"/>
                  </a:lnTo>
                  <a:lnTo>
                    <a:pt x="235" y="202"/>
                  </a:lnTo>
                  <a:lnTo>
                    <a:pt x="241" y="184"/>
                  </a:lnTo>
                  <a:lnTo>
                    <a:pt x="246" y="165"/>
                  </a:lnTo>
                  <a:lnTo>
                    <a:pt x="252" y="147"/>
                  </a:lnTo>
                  <a:lnTo>
                    <a:pt x="258" y="129"/>
                  </a:lnTo>
                  <a:lnTo>
                    <a:pt x="263" y="110"/>
                  </a:lnTo>
                  <a:lnTo>
                    <a:pt x="267" y="101"/>
                  </a:lnTo>
                  <a:lnTo>
                    <a:pt x="272" y="93"/>
                  </a:lnTo>
                  <a:lnTo>
                    <a:pt x="275" y="84"/>
                  </a:lnTo>
                  <a:lnTo>
                    <a:pt x="280" y="74"/>
                  </a:lnTo>
                  <a:lnTo>
                    <a:pt x="283" y="65"/>
                  </a:lnTo>
                  <a:lnTo>
                    <a:pt x="289" y="57"/>
                  </a:lnTo>
                  <a:lnTo>
                    <a:pt x="295" y="49"/>
                  </a:lnTo>
                  <a:lnTo>
                    <a:pt x="302" y="41"/>
                  </a:lnTo>
                  <a:lnTo>
                    <a:pt x="290" y="68"/>
                  </a:lnTo>
                  <a:lnTo>
                    <a:pt x="279" y="94"/>
                  </a:lnTo>
                  <a:lnTo>
                    <a:pt x="269" y="122"/>
                  </a:lnTo>
                  <a:lnTo>
                    <a:pt x="260" y="149"/>
                  </a:lnTo>
                  <a:lnTo>
                    <a:pt x="253" y="177"/>
                  </a:lnTo>
                  <a:lnTo>
                    <a:pt x="248" y="206"/>
                  </a:lnTo>
                  <a:lnTo>
                    <a:pt x="243" y="235"/>
                  </a:lnTo>
                  <a:lnTo>
                    <a:pt x="241" y="264"/>
                  </a:lnTo>
                  <a:lnTo>
                    <a:pt x="251" y="241"/>
                  </a:lnTo>
                  <a:lnTo>
                    <a:pt x="260" y="218"/>
                  </a:lnTo>
                  <a:lnTo>
                    <a:pt x="269" y="195"/>
                  </a:lnTo>
                  <a:lnTo>
                    <a:pt x="279" y="171"/>
                  </a:lnTo>
                  <a:lnTo>
                    <a:pt x="288" y="148"/>
                  </a:lnTo>
                  <a:lnTo>
                    <a:pt x="296" y="124"/>
                  </a:lnTo>
                  <a:lnTo>
                    <a:pt x="305" y="100"/>
                  </a:lnTo>
                  <a:lnTo>
                    <a:pt x="314" y="77"/>
                  </a:lnTo>
                  <a:lnTo>
                    <a:pt x="336" y="42"/>
                  </a:lnTo>
                  <a:lnTo>
                    <a:pt x="324" y="71"/>
                  </a:lnTo>
                  <a:lnTo>
                    <a:pt x="312" y="101"/>
                  </a:lnTo>
                  <a:lnTo>
                    <a:pt x="302" y="131"/>
                  </a:lnTo>
                  <a:lnTo>
                    <a:pt x="293" y="162"/>
                  </a:lnTo>
                  <a:lnTo>
                    <a:pt x="284" y="193"/>
                  </a:lnTo>
                  <a:lnTo>
                    <a:pt x="278" y="224"/>
                  </a:lnTo>
                  <a:lnTo>
                    <a:pt x="272" y="256"/>
                  </a:lnTo>
                  <a:lnTo>
                    <a:pt x="267" y="289"/>
                  </a:lnTo>
                  <a:lnTo>
                    <a:pt x="276" y="266"/>
                  </a:lnTo>
                  <a:lnTo>
                    <a:pt x="286" y="244"/>
                  </a:lnTo>
                  <a:lnTo>
                    <a:pt x="295" y="221"/>
                  </a:lnTo>
                  <a:lnTo>
                    <a:pt x="303" y="198"/>
                  </a:lnTo>
                  <a:lnTo>
                    <a:pt x="312" y="176"/>
                  </a:lnTo>
                  <a:lnTo>
                    <a:pt x="321" y="153"/>
                  </a:lnTo>
                  <a:lnTo>
                    <a:pt x="332" y="131"/>
                  </a:lnTo>
                  <a:lnTo>
                    <a:pt x="342" y="109"/>
                  </a:lnTo>
                  <a:lnTo>
                    <a:pt x="339" y="125"/>
                  </a:lnTo>
                  <a:lnTo>
                    <a:pt x="333" y="140"/>
                  </a:lnTo>
                  <a:lnTo>
                    <a:pt x="327" y="155"/>
                  </a:lnTo>
                  <a:lnTo>
                    <a:pt x="321" y="170"/>
                  </a:lnTo>
                  <a:lnTo>
                    <a:pt x="316" y="192"/>
                  </a:lnTo>
                  <a:lnTo>
                    <a:pt x="309" y="214"/>
                  </a:lnTo>
                  <a:lnTo>
                    <a:pt x="303" y="236"/>
                  </a:lnTo>
                  <a:lnTo>
                    <a:pt x="296" y="258"/>
                  </a:lnTo>
                  <a:lnTo>
                    <a:pt x="290" y="279"/>
                  </a:lnTo>
                  <a:lnTo>
                    <a:pt x="284" y="300"/>
                  </a:lnTo>
                  <a:lnTo>
                    <a:pt x="280" y="323"/>
                  </a:lnTo>
                  <a:lnTo>
                    <a:pt x="276" y="345"/>
                  </a:lnTo>
                  <a:lnTo>
                    <a:pt x="289" y="320"/>
                  </a:lnTo>
                  <a:lnTo>
                    <a:pt x="301" y="293"/>
                  </a:lnTo>
                  <a:lnTo>
                    <a:pt x="312" y="268"/>
                  </a:lnTo>
                  <a:lnTo>
                    <a:pt x="322" y="241"/>
                  </a:lnTo>
                  <a:lnTo>
                    <a:pt x="334" y="215"/>
                  </a:lnTo>
                  <a:lnTo>
                    <a:pt x="344" y="188"/>
                  </a:lnTo>
                  <a:lnTo>
                    <a:pt x="355" y="163"/>
                  </a:lnTo>
                  <a:lnTo>
                    <a:pt x="366" y="137"/>
                  </a:lnTo>
                  <a:lnTo>
                    <a:pt x="362" y="159"/>
                  </a:lnTo>
                  <a:lnTo>
                    <a:pt x="355" y="179"/>
                  </a:lnTo>
                  <a:lnTo>
                    <a:pt x="347" y="201"/>
                  </a:lnTo>
                  <a:lnTo>
                    <a:pt x="339" y="222"/>
                  </a:lnTo>
                  <a:lnTo>
                    <a:pt x="329" y="253"/>
                  </a:lnTo>
                  <a:lnTo>
                    <a:pt x="319" y="283"/>
                  </a:lnTo>
                  <a:lnTo>
                    <a:pt x="307" y="313"/>
                  </a:lnTo>
                  <a:lnTo>
                    <a:pt x="296" y="343"/>
                  </a:lnTo>
                  <a:lnTo>
                    <a:pt x="286" y="374"/>
                  </a:lnTo>
                  <a:lnTo>
                    <a:pt x="275" y="404"/>
                  </a:lnTo>
                  <a:lnTo>
                    <a:pt x="268" y="435"/>
                  </a:lnTo>
                  <a:lnTo>
                    <a:pt x="263" y="467"/>
                  </a:lnTo>
                  <a:lnTo>
                    <a:pt x="278" y="430"/>
                  </a:lnTo>
                  <a:lnTo>
                    <a:pt x="291" y="393"/>
                  </a:lnTo>
                  <a:lnTo>
                    <a:pt x="305" y="358"/>
                  </a:lnTo>
                  <a:lnTo>
                    <a:pt x="320" y="321"/>
                  </a:lnTo>
                  <a:lnTo>
                    <a:pt x="335" y="284"/>
                  </a:lnTo>
                  <a:lnTo>
                    <a:pt x="351" y="249"/>
                  </a:lnTo>
                  <a:lnTo>
                    <a:pt x="370" y="214"/>
                  </a:lnTo>
                  <a:lnTo>
                    <a:pt x="389" y="180"/>
                  </a:lnTo>
                  <a:lnTo>
                    <a:pt x="380" y="206"/>
                  </a:lnTo>
                  <a:lnTo>
                    <a:pt x="371" y="231"/>
                  </a:lnTo>
                  <a:lnTo>
                    <a:pt x="362" y="256"/>
                  </a:lnTo>
                  <a:lnTo>
                    <a:pt x="352" y="283"/>
                  </a:lnTo>
                  <a:lnTo>
                    <a:pt x="344" y="308"/>
                  </a:lnTo>
                  <a:lnTo>
                    <a:pt x="335" y="334"/>
                  </a:lnTo>
                  <a:lnTo>
                    <a:pt x="327" y="360"/>
                  </a:lnTo>
                  <a:lnTo>
                    <a:pt x="319" y="385"/>
                  </a:lnTo>
                  <a:lnTo>
                    <a:pt x="311" y="411"/>
                  </a:lnTo>
                  <a:lnTo>
                    <a:pt x="305" y="437"/>
                  </a:lnTo>
                  <a:lnTo>
                    <a:pt x="299" y="465"/>
                  </a:lnTo>
                  <a:lnTo>
                    <a:pt x="294" y="491"/>
                  </a:lnTo>
                  <a:lnTo>
                    <a:pt x="288" y="519"/>
                  </a:lnTo>
                  <a:lnTo>
                    <a:pt x="282" y="545"/>
                  </a:lnTo>
                  <a:lnTo>
                    <a:pt x="275" y="572"/>
                  </a:lnTo>
                  <a:lnTo>
                    <a:pt x="266" y="597"/>
                  </a:lnTo>
                  <a:lnTo>
                    <a:pt x="253" y="625"/>
                  </a:lnTo>
                  <a:lnTo>
                    <a:pt x="241" y="652"/>
                  </a:lnTo>
                  <a:lnTo>
                    <a:pt x="227" y="681"/>
                  </a:lnTo>
                  <a:lnTo>
                    <a:pt x="211" y="709"/>
                  </a:lnTo>
                  <a:lnTo>
                    <a:pt x="192" y="734"/>
                  </a:lnTo>
                  <a:lnTo>
                    <a:pt x="172" y="757"/>
                  </a:lnTo>
                  <a:lnTo>
                    <a:pt x="149" y="776"/>
                  </a:lnTo>
                  <a:lnTo>
                    <a:pt x="121" y="789"/>
                  </a:lnTo>
                  <a:lnTo>
                    <a:pt x="119" y="789"/>
                  </a:lnTo>
                  <a:lnTo>
                    <a:pt x="113" y="791"/>
                  </a:lnTo>
                  <a:lnTo>
                    <a:pt x="104" y="792"/>
                  </a:lnTo>
                  <a:lnTo>
                    <a:pt x="92" y="792"/>
                  </a:lnTo>
                  <a:lnTo>
                    <a:pt x="80" y="791"/>
                  </a:lnTo>
                  <a:lnTo>
                    <a:pt x="66" y="788"/>
                  </a:lnTo>
                  <a:lnTo>
                    <a:pt x="53" y="783"/>
                  </a:lnTo>
                  <a:lnTo>
                    <a:pt x="42" y="775"/>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Freeform 135"/>
            <p:cNvSpPr>
              <a:spLocks/>
            </p:cNvSpPr>
            <p:nvPr/>
          </p:nvSpPr>
          <p:spPr bwMode="auto">
            <a:xfrm>
              <a:off x="8897938" y="5405438"/>
              <a:ext cx="17463" cy="69850"/>
            </a:xfrm>
            <a:custGeom>
              <a:avLst/>
              <a:gdLst>
                <a:gd name="T0" fmla="*/ 0 w 22"/>
                <a:gd name="T1" fmla="*/ 87 h 87"/>
                <a:gd name="T2" fmla="*/ 0 w 22"/>
                <a:gd name="T3" fmla="*/ 63 h 87"/>
                <a:gd name="T4" fmla="*/ 4 w 22"/>
                <a:gd name="T5" fmla="*/ 41 h 87"/>
                <a:gd name="T6" fmla="*/ 11 w 22"/>
                <a:gd name="T7" fmla="*/ 19 h 87"/>
                <a:gd name="T8" fmla="*/ 22 w 22"/>
                <a:gd name="T9" fmla="*/ 0 h 87"/>
                <a:gd name="T10" fmla="*/ 22 w 22"/>
                <a:gd name="T11" fmla="*/ 23 h 87"/>
                <a:gd name="T12" fmla="*/ 19 w 22"/>
                <a:gd name="T13" fmla="*/ 46 h 87"/>
                <a:gd name="T14" fmla="*/ 12 w 22"/>
                <a:gd name="T15" fmla="*/ 68 h 87"/>
                <a:gd name="T16" fmla="*/ 0 w 22"/>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7">
                  <a:moveTo>
                    <a:pt x="0" y="87"/>
                  </a:moveTo>
                  <a:lnTo>
                    <a:pt x="0" y="63"/>
                  </a:lnTo>
                  <a:lnTo>
                    <a:pt x="4" y="41"/>
                  </a:lnTo>
                  <a:lnTo>
                    <a:pt x="11" y="19"/>
                  </a:lnTo>
                  <a:lnTo>
                    <a:pt x="22" y="0"/>
                  </a:lnTo>
                  <a:lnTo>
                    <a:pt x="22" y="23"/>
                  </a:lnTo>
                  <a:lnTo>
                    <a:pt x="19" y="46"/>
                  </a:lnTo>
                  <a:lnTo>
                    <a:pt x="12" y="68"/>
                  </a:lnTo>
                  <a:lnTo>
                    <a:pt x="0" y="87"/>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Freeform 136"/>
            <p:cNvSpPr>
              <a:spLocks/>
            </p:cNvSpPr>
            <p:nvPr/>
          </p:nvSpPr>
          <p:spPr bwMode="auto">
            <a:xfrm>
              <a:off x="8821738" y="5411788"/>
              <a:ext cx="14288" cy="52388"/>
            </a:xfrm>
            <a:custGeom>
              <a:avLst/>
              <a:gdLst>
                <a:gd name="T0" fmla="*/ 1 w 17"/>
                <a:gd name="T1" fmla="*/ 66 h 66"/>
                <a:gd name="T2" fmla="*/ 0 w 17"/>
                <a:gd name="T3" fmla="*/ 47 h 66"/>
                <a:gd name="T4" fmla="*/ 2 w 17"/>
                <a:gd name="T5" fmla="*/ 31 h 66"/>
                <a:gd name="T6" fmla="*/ 8 w 17"/>
                <a:gd name="T7" fmla="*/ 15 h 66"/>
                <a:gd name="T8" fmla="*/ 17 w 17"/>
                <a:gd name="T9" fmla="*/ 0 h 66"/>
                <a:gd name="T10" fmla="*/ 16 w 17"/>
                <a:gd name="T11" fmla="*/ 17 h 66"/>
                <a:gd name="T12" fmla="*/ 12 w 17"/>
                <a:gd name="T13" fmla="*/ 33 h 66"/>
                <a:gd name="T14" fmla="*/ 7 w 17"/>
                <a:gd name="T15" fmla="*/ 49 h 66"/>
                <a:gd name="T16" fmla="*/ 1 w 17"/>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6">
                  <a:moveTo>
                    <a:pt x="1" y="66"/>
                  </a:moveTo>
                  <a:lnTo>
                    <a:pt x="0" y="47"/>
                  </a:lnTo>
                  <a:lnTo>
                    <a:pt x="2" y="31"/>
                  </a:lnTo>
                  <a:lnTo>
                    <a:pt x="8" y="15"/>
                  </a:lnTo>
                  <a:lnTo>
                    <a:pt x="17" y="0"/>
                  </a:lnTo>
                  <a:lnTo>
                    <a:pt x="16" y="17"/>
                  </a:lnTo>
                  <a:lnTo>
                    <a:pt x="12" y="33"/>
                  </a:lnTo>
                  <a:lnTo>
                    <a:pt x="7" y="49"/>
                  </a:lnTo>
                  <a:lnTo>
                    <a:pt x="1" y="66"/>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Freeform 137"/>
            <p:cNvSpPr>
              <a:spLocks/>
            </p:cNvSpPr>
            <p:nvPr/>
          </p:nvSpPr>
          <p:spPr bwMode="auto">
            <a:xfrm>
              <a:off x="8850313" y="5421313"/>
              <a:ext cx="9525" cy="23813"/>
            </a:xfrm>
            <a:custGeom>
              <a:avLst/>
              <a:gdLst>
                <a:gd name="T0" fmla="*/ 12 w 13"/>
                <a:gd name="T1" fmla="*/ 20 h 30"/>
                <a:gd name="T2" fmla="*/ 11 w 13"/>
                <a:gd name="T3" fmla="*/ 23 h 30"/>
                <a:gd name="T4" fmla="*/ 9 w 13"/>
                <a:gd name="T5" fmla="*/ 26 h 30"/>
                <a:gd name="T6" fmla="*/ 6 w 13"/>
                <a:gd name="T7" fmla="*/ 28 h 30"/>
                <a:gd name="T8" fmla="*/ 4 w 13"/>
                <a:gd name="T9" fmla="*/ 30 h 30"/>
                <a:gd name="T10" fmla="*/ 2 w 13"/>
                <a:gd name="T11" fmla="*/ 27 h 30"/>
                <a:gd name="T12" fmla="*/ 0 w 13"/>
                <a:gd name="T13" fmla="*/ 22 h 30"/>
                <a:gd name="T14" fmla="*/ 0 w 13"/>
                <a:gd name="T15" fmla="*/ 19 h 30"/>
                <a:gd name="T16" fmla="*/ 2 w 13"/>
                <a:gd name="T17" fmla="*/ 14 h 30"/>
                <a:gd name="T18" fmla="*/ 9 w 13"/>
                <a:gd name="T19" fmla="*/ 0 h 30"/>
                <a:gd name="T20" fmla="*/ 12 w 13"/>
                <a:gd name="T21" fmla="*/ 4 h 30"/>
                <a:gd name="T22" fmla="*/ 13 w 13"/>
                <a:gd name="T23" fmla="*/ 10 h 30"/>
                <a:gd name="T24" fmla="*/ 12 w 13"/>
                <a:gd name="T25" fmla="*/ 15 h 30"/>
                <a:gd name="T26" fmla="*/ 12 w 13"/>
                <a:gd name="T27"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30">
                  <a:moveTo>
                    <a:pt x="12" y="20"/>
                  </a:moveTo>
                  <a:lnTo>
                    <a:pt x="11" y="23"/>
                  </a:lnTo>
                  <a:lnTo>
                    <a:pt x="9" y="26"/>
                  </a:lnTo>
                  <a:lnTo>
                    <a:pt x="6" y="28"/>
                  </a:lnTo>
                  <a:lnTo>
                    <a:pt x="4" y="30"/>
                  </a:lnTo>
                  <a:lnTo>
                    <a:pt x="2" y="27"/>
                  </a:lnTo>
                  <a:lnTo>
                    <a:pt x="0" y="22"/>
                  </a:lnTo>
                  <a:lnTo>
                    <a:pt x="0" y="19"/>
                  </a:lnTo>
                  <a:lnTo>
                    <a:pt x="2" y="14"/>
                  </a:lnTo>
                  <a:lnTo>
                    <a:pt x="9" y="0"/>
                  </a:lnTo>
                  <a:lnTo>
                    <a:pt x="12" y="4"/>
                  </a:lnTo>
                  <a:lnTo>
                    <a:pt x="13" y="10"/>
                  </a:lnTo>
                  <a:lnTo>
                    <a:pt x="12" y="15"/>
                  </a:lnTo>
                  <a:lnTo>
                    <a:pt x="12" y="20"/>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138"/>
            <p:cNvSpPr>
              <a:spLocks/>
            </p:cNvSpPr>
            <p:nvPr/>
          </p:nvSpPr>
          <p:spPr bwMode="auto">
            <a:xfrm>
              <a:off x="8742363" y="5445125"/>
              <a:ext cx="176213" cy="331788"/>
            </a:xfrm>
            <a:custGeom>
              <a:avLst/>
              <a:gdLst>
                <a:gd name="T0" fmla="*/ 176 w 221"/>
                <a:gd name="T1" fmla="*/ 56 h 417"/>
                <a:gd name="T2" fmla="*/ 191 w 221"/>
                <a:gd name="T3" fmla="*/ 51 h 417"/>
                <a:gd name="T4" fmla="*/ 171 w 221"/>
                <a:gd name="T5" fmla="*/ 68 h 417"/>
                <a:gd name="T6" fmla="*/ 153 w 221"/>
                <a:gd name="T7" fmla="*/ 87 h 417"/>
                <a:gd name="T8" fmla="*/ 139 w 221"/>
                <a:gd name="T9" fmla="*/ 107 h 417"/>
                <a:gd name="T10" fmla="*/ 132 w 221"/>
                <a:gd name="T11" fmla="*/ 127 h 417"/>
                <a:gd name="T12" fmla="*/ 151 w 221"/>
                <a:gd name="T13" fmla="*/ 119 h 417"/>
                <a:gd name="T14" fmla="*/ 143 w 221"/>
                <a:gd name="T15" fmla="*/ 141 h 417"/>
                <a:gd name="T16" fmla="*/ 132 w 221"/>
                <a:gd name="T17" fmla="*/ 162 h 417"/>
                <a:gd name="T18" fmla="*/ 146 w 221"/>
                <a:gd name="T19" fmla="*/ 162 h 417"/>
                <a:gd name="T20" fmla="*/ 123 w 221"/>
                <a:gd name="T21" fmla="*/ 196 h 417"/>
                <a:gd name="T22" fmla="*/ 125 w 221"/>
                <a:gd name="T23" fmla="*/ 203 h 417"/>
                <a:gd name="T24" fmla="*/ 147 w 221"/>
                <a:gd name="T25" fmla="*/ 182 h 417"/>
                <a:gd name="T26" fmla="*/ 178 w 221"/>
                <a:gd name="T27" fmla="*/ 125 h 417"/>
                <a:gd name="T28" fmla="*/ 209 w 221"/>
                <a:gd name="T29" fmla="*/ 67 h 417"/>
                <a:gd name="T30" fmla="*/ 214 w 221"/>
                <a:gd name="T31" fmla="*/ 68 h 417"/>
                <a:gd name="T32" fmla="*/ 191 w 221"/>
                <a:gd name="T33" fmla="*/ 126 h 417"/>
                <a:gd name="T34" fmla="*/ 163 w 221"/>
                <a:gd name="T35" fmla="*/ 181 h 417"/>
                <a:gd name="T36" fmla="*/ 146 w 221"/>
                <a:gd name="T37" fmla="*/ 227 h 417"/>
                <a:gd name="T38" fmla="*/ 134 w 221"/>
                <a:gd name="T39" fmla="*/ 269 h 417"/>
                <a:gd name="T40" fmla="*/ 107 w 221"/>
                <a:gd name="T41" fmla="*/ 302 h 417"/>
                <a:gd name="T42" fmla="*/ 109 w 221"/>
                <a:gd name="T43" fmla="*/ 292 h 417"/>
                <a:gd name="T44" fmla="*/ 94 w 221"/>
                <a:gd name="T45" fmla="*/ 302 h 417"/>
                <a:gd name="T46" fmla="*/ 83 w 221"/>
                <a:gd name="T47" fmla="*/ 322 h 417"/>
                <a:gd name="T48" fmla="*/ 79 w 221"/>
                <a:gd name="T49" fmla="*/ 327 h 417"/>
                <a:gd name="T50" fmla="*/ 99 w 221"/>
                <a:gd name="T51" fmla="*/ 324 h 417"/>
                <a:gd name="T52" fmla="*/ 119 w 221"/>
                <a:gd name="T53" fmla="*/ 324 h 417"/>
                <a:gd name="T54" fmla="*/ 140 w 221"/>
                <a:gd name="T55" fmla="*/ 302 h 417"/>
                <a:gd name="T56" fmla="*/ 168 w 221"/>
                <a:gd name="T57" fmla="*/ 230 h 417"/>
                <a:gd name="T58" fmla="*/ 201 w 221"/>
                <a:gd name="T59" fmla="*/ 160 h 417"/>
                <a:gd name="T60" fmla="*/ 192 w 221"/>
                <a:gd name="T61" fmla="*/ 194 h 417"/>
                <a:gd name="T62" fmla="*/ 163 w 221"/>
                <a:gd name="T63" fmla="*/ 279 h 417"/>
                <a:gd name="T64" fmla="*/ 138 w 221"/>
                <a:gd name="T65" fmla="*/ 367 h 417"/>
                <a:gd name="T66" fmla="*/ 115 w 221"/>
                <a:gd name="T67" fmla="*/ 398 h 417"/>
                <a:gd name="T68" fmla="*/ 79 w 221"/>
                <a:gd name="T69" fmla="*/ 413 h 417"/>
                <a:gd name="T70" fmla="*/ 47 w 221"/>
                <a:gd name="T71" fmla="*/ 416 h 417"/>
                <a:gd name="T72" fmla="*/ 30 w 221"/>
                <a:gd name="T73" fmla="*/ 409 h 417"/>
                <a:gd name="T74" fmla="*/ 24 w 221"/>
                <a:gd name="T75" fmla="*/ 349 h 417"/>
                <a:gd name="T76" fmla="*/ 8 w 221"/>
                <a:gd name="T77" fmla="*/ 356 h 417"/>
                <a:gd name="T78" fmla="*/ 0 w 221"/>
                <a:gd name="T79" fmla="*/ 342 h 417"/>
                <a:gd name="T80" fmla="*/ 21 w 221"/>
                <a:gd name="T81" fmla="*/ 231 h 417"/>
                <a:gd name="T82" fmla="*/ 59 w 221"/>
                <a:gd name="T83" fmla="*/ 127 h 417"/>
                <a:gd name="T84" fmla="*/ 88 w 221"/>
                <a:gd name="T85" fmla="*/ 57 h 417"/>
                <a:gd name="T86" fmla="*/ 77 w 221"/>
                <a:gd name="T87" fmla="*/ 102 h 417"/>
                <a:gd name="T88" fmla="*/ 60 w 221"/>
                <a:gd name="T89" fmla="*/ 147 h 417"/>
                <a:gd name="T90" fmla="*/ 65 w 221"/>
                <a:gd name="T91" fmla="*/ 167 h 417"/>
                <a:gd name="T92" fmla="*/ 80 w 221"/>
                <a:gd name="T93" fmla="*/ 179 h 417"/>
                <a:gd name="T94" fmla="*/ 95 w 221"/>
                <a:gd name="T95" fmla="*/ 189 h 417"/>
                <a:gd name="T96" fmla="*/ 90 w 221"/>
                <a:gd name="T97" fmla="*/ 149 h 417"/>
                <a:gd name="T98" fmla="*/ 105 w 221"/>
                <a:gd name="T99" fmla="*/ 150 h 417"/>
                <a:gd name="T100" fmla="*/ 110 w 221"/>
                <a:gd name="T101" fmla="*/ 112 h 417"/>
                <a:gd name="T102" fmla="*/ 118 w 221"/>
                <a:gd name="T103" fmla="*/ 109 h 417"/>
                <a:gd name="T104" fmla="*/ 129 w 221"/>
                <a:gd name="T105" fmla="*/ 103 h 417"/>
                <a:gd name="T106" fmla="*/ 124 w 221"/>
                <a:gd name="T107" fmla="*/ 46 h 417"/>
                <a:gd name="T108" fmla="*/ 117 w 221"/>
                <a:gd name="T109" fmla="*/ 64 h 417"/>
                <a:gd name="T110" fmla="*/ 111 w 221"/>
                <a:gd name="T111" fmla="*/ 73 h 417"/>
                <a:gd name="T112" fmla="*/ 117 w 221"/>
                <a:gd name="T113" fmla="*/ 27 h 417"/>
                <a:gd name="T114" fmla="*/ 119 w 221"/>
                <a:gd name="T115" fmla="*/ 25 h 417"/>
                <a:gd name="T116" fmla="*/ 130 w 221"/>
                <a:gd name="T117" fmla="*/ 33 h 417"/>
                <a:gd name="T118" fmla="*/ 141 w 221"/>
                <a:gd name="T119" fmla="*/ 34 h 417"/>
                <a:gd name="T120" fmla="*/ 157 w 221"/>
                <a:gd name="T121" fmla="*/ 0 h 417"/>
                <a:gd name="T122" fmla="*/ 169 w 221"/>
                <a:gd name="T123" fmla="*/ 41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 h="417">
                  <a:moveTo>
                    <a:pt x="169" y="56"/>
                  </a:moveTo>
                  <a:lnTo>
                    <a:pt x="171" y="58"/>
                  </a:lnTo>
                  <a:lnTo>
                    <a:pt x="176" y="56"/>
                  </a:lnTo>
                  <a:lnTo>
                    <a:pt x="182" y="54"/>
                  </a:lnTo>
                  <a:lnTo>
                    <a:pt x="186" y="52"/>
                  </a:lnTo>
                  <a:lnTo>
                    <a:pt x="191" y="51"/>
                  </a:lnTo>
                  <a:lnTo>
                    <a:pt x="185" y="57"/>
                  </a:lnTo>
                  <a:lnTo>
                    <a:pt x="178" y="63"/>
                  </a:lnTo>
                  <a:lnTo>
                    <a:pt x="171" y="68"/>
                  </a:lnTo>
                  <a:lnTo>
                    <a:pt x="166" y="74"/>
                  </a:lnTo>
                  <a:lnTo>
                    <a:pt x="159" y="80"/>
                  </a:lnTo>
                  <a:lnTo>
                    <a:pt x="153" y="87"/>
                  </a:lnTo>
                  <a:lnTo>
                    <a:pt x="147" y="94"/>
                  </a:lnTo>
                  <a:lnTo>
                    <a:pt x="143" y="101"/>
                  </a:lnTo>
                  <a:lnTo>
                    <a:pt x="139" y="107"/>
                  </a:lnTo>
                  <a:lnTo>
                    <a:pt x="137" y="113"/>
                  </a:lnTo>
                  <a:lnTo>
                    <a:pt x="134" y="120"/>
                  </a:lnTo>
                  <a:lnTo>
                    <a:pt x="132" y="127"/>
                  </a:lnTo>
                  <a:lnTo>
                    <a:pt x="138" y="125"/>
                  </a:lnTo>
                  <a:lnTo>
                    <a:pt x="144" y="121"/>
                  </a:lnTo>
                  <a:lnTo>
                    <a:pt x="151" y="119"/>
                  </a:lnTo>
                  <a:lnTo>
                    <a:pt x="157" y="119"/>
                  </a:lnTo>
                  <a:lnTo>
                    <a:pt x="151" y="130"/>
                  </a:lnTo>
                  <a:lnTo>
                    <a:pt x="143" y="141"/>
                  </a:lnTo>
                  <a:lnTo>
                    <a:pt x="134" y="151"/>
                  </a:lnTo>
                  <a:lnTo>
                    <a:pt x="128" y="163"/>
                  </a:lnTo>
                  <a:lnTo>
                    <a:pt x="132" y="162"/>
                  </a:lnTo>
                  <a:lnTo>
                    <a:pt x="137" y="160"/>
                  </a:lnTo>
                  <a:lnTo>
                    <a:pt x="141" y="159"/>
                  </a:lnTo>
                  <a:lnTo>
                    <a:pt x="146" y="162"/>
                  </a:lnTo>
                  <a:lnTo>
                    <a:pt x="143" y="175"/>
                  </a:lnTo>
                  <a:lnTo>
                    <a:pt x="134" y="186"/>
                  </a:lnTo>
                  <a:lnTo>
                    <a:pt x="123" y="196"/>
                  </a:lnTo>
                  <a:lnTo>
                    <a:pt x="113" y="206"/>
                  </a:lnTo>
                  <a:lnTo>
                    <a:pt x="118" y="205"/>
                  </a:lnTo>
                  <a:lnTo>
                    <a:pt x="125" y="203"/>
                  </a:lnTo>
                  <a:lnTo>
                    <a:pt x="132" y="202"/>
                  </a:lnTo>
                  <a:lnTo>
                    <a:pt x="139" y="202"/>
                  </a:lnTo>
                  <a:lnTo>
                    <a:pt x="147" y="182"/>
                  </a:lnTo>
                  <a:lnTo>
                    <a:pt x="157" y="163"/>
                  </a:lnTo>
                  <a:lnTo>
                    <a:pt x="168" y="143"/>
                  </a:lnTo>
                  <a:lnTo>
                    <a:pt x="178" y="125"/>
                  </a:lnTo>
                  <a:lnTo>
                    <a:pt x="190" y="105"/>
                  </a:lnTo>
                  <a:lnTo>
                    <a:pt x="200" y="87"/>
                  </a:lnTo>
                  <a:lnTo>
                    <a:pt x="209" y="67"/>
                  </a:lnTo>
                  <a:lnTo>
                    <a:pt x="218" y="48"/>
                  </a:lnTo>
                  <a:lnTo>
                    <a:pt x="221" y="49"/>
                  </a:lnTo>
                  <a:lnTo>
                    <a:pt x="214" y="68"/>
                  </a:lnTo>
                  <a:lnTo>
                    <a:pt x="206" y="88"/>
                  </a:lnTo>
                  <a:lnTo>
                    <a:pt x="199" y="106"/>
                  </a:lnTo>
                  <a:lnTo>
                    <a:pt x="191" y="126"/>
                  </a:lnTo>
                  <a:lnTo>
                    <a:pt x="182" y="144"/>
                  </a:lnTo>
                  <a:lnTo>
                    <a:pt x="174" y="163"/>
                  </a:lnTo>
                  <a:lnTo>
                    <a:pt x="163" y="181"/>
                  </a:lnTo>
                  <a:lnTo>
                    <a:pt x="154" y="200"/>
                  </a:lnTo>
                  <a:lnTo>
                    <a:pt x="149" y="213"/>
                  </a:lnTo>
                  <a:lnTo>
                    <a:pt x="146" y="227"/>
                  </a:lnTo>
                  <a:lnTo>
                    <a:pt x="144" y="241"/>
                  </a:lnTo>
                  <a:lnTo>
                    <a:pt x="139" y="256"/>
                  </a:lnTo>
                  <a:lnTo>
                    <a:pt x="134" y="269"/>
                  </a:lnTo>
                  <a:lnTo>
                    <a:pt x="128" y="281"/>
                  </a:lnTo>
                  <a:lnTo>
                    <a:pt x="118" y="293"/>
                  </a:lnTo>
                  <a:lnTo>
                    <a:pt x="107" y="302"/>
                  </a:lnTo>
                  <a:lnTo>
                    <a:pt x="106" y="299"/>
                  </a:lnTo>
                  <a:lnTo>
                    <a:pt x="107" y="295"/>
                  </a:lnTo>
                  <a:lnTo>
                    <a:pt x="109" y="292"/>
                  </a:lnTo>
                  <a:lnTo>
                    <a:pt x="110" y="288"/>
                  </a:lnTo>
                  <a:lnTo>
                    <a:pt x="101" y="294"/>
                  </a:lnTo>
                  <a:lnTo>
                    <a:pt x="94" y="302"/>
                  </a:lnTo>
                  <a:lnTo>
                    <a:pt x="88" y="311"/>
                  </a:lnTo>
                  <a:lnTo>
                    <a:pt x="83" y="320"/>
                  </a:lnTo>
                  <a:lnTo>
                    <a:pt x="83" y="322"/>
                  </a:lnTo>
                  <a:lnTo>
                    <a:pt x="82" y="324"/>
                  </a:lnTo>
                  <a:lnTo>
                    <a:pt x="80" y="325"/>
                  </a:lnTo>
                  <a:lnTo>
                    <a:pt x="79" y="327"/>
                  </a:lnTo>
                  <a:lnTo>
                    <a:pt x="85" y="326"/>
                  </a:lnTo>
                  <a:lnTo>
                    <a:pt x="92" y="325"/>
                  </a:lnTo>
                  <a:lnTo>
                    <a:pt x="99" y="324"/>
                  </a:lnTo>
                  <a:lnTo>
                    <a:pt x="106" y="324"/>
                  </a:lnTo>
                  <a:lnTo>
                    <a:pt x="113" y="324"/>
                  </a:lnTo>
                  <a:lnTo>
                    <a:pt x="119" y="324"/>
                  </a:lnTo>
                  <a:lnTo>
                    <a:pt x="126" y="325"/>
                  </a:lnTo>
                  <a:lnTo>
                    <a:pt x="132" y="326"/>
                  </a:lnTo>
                  <a:lnTo>
                    <a:pt x="140" y="302"/>
                  </a:lnTo>
                  <a:lnTo>
                    <a:pt x="148" y="277"/>
                  </a:lnTo>
                  <a:lnTo>
                    <a:pt x="157" y="254"/>
                  </a:lnTo>
                  <a:lnTo>
                    <a:pt x="168" y="230"/>
                  </a:lnTo>
                  <a:lnTo>
                    <a:pt x="179" y="206"/>
                  </a:lnTo>
                  <a:lnTo>
                    <a:pt x="190" y="183"/>
                  </a:lnTo>
                  <a:lnTo>
                    <a:pt x="201" y="160"/>
                  </a:lnTo>
                  <a:lnTo>
                    <a:pt x="213" y="137"/>
                  </a:lnTo>
                  <a:lnTo>
                    <a:pt x="202" y="165"/>
                  </a:lnTo>
                  <a:lnTo>
                    <a:pt x="192" y="194"/>
                  </a:lnTo>
                  <a:lnTo>
                    <a:pt x="182" y="223"/>
                  </a:lnTo>
                  <a:lnTo>
                    <a:pt x="172" y="250"/>
                  </a:lnTo>
                  <a:lnTo>
                    <a:pt x="163" y="279"/>
                  </a:lnTo>
                  <a:lnTo>
                    <a:pt x="154" y="308"/>
                  </a:lnTo>
                  <a:lnTo>
                    <a:pt x="146" y="338"/>
                  </a:lnTo>
                  <a:lnTo>
                    <a:pt x="138" y="367"/>
                  </a:lnTo>
                  <a:lnTo>
                    <a:pt x="132" y="378"/>
                  </a:lnTo>
                  <a:lnTo>
                    <a:pt x="124" y="388"/>
                  </a:lnTo>
                  <a:lnTo>
                    <a:pt x="115" y="398"/>
                  </a:lnTo>
                  <a:lnTo>
                    <a:pt x="103" y="403"/>
                  </a:lnTo>
                  <a:lnTo>
                    <a:pt x="92" y="409"/>
                  </a:lnTo>
                  <a:lnTo>
                    <a:pt x="79" y="413"/>
                  </a:lnTo>
                  <a:lnTo>
                    <a:pt x="67" y="416"/>
                  </a:lnTo>
                  <a:lnTo>
                    <a:pt x="54" y="417"/>
                  </a:lnTo>
                  <a:lnTo>
                    <a:pt x="47" y="416"/>
                  </a:lnTo>
                  <a:lnTo>
                    <a:pt x="40" y="416"/>
                  </a:lnTo>
                  <a:lnTo>
                    <a:pt x="34" y="414"/>
                  </a:lnTo>
                  <a:lnTo>
                    <a:pt x="30" y="409"/>
                  </a:lnTo>
                  <a:lnTo>
                    <a:pt x="32" y="388"/>
                  </a:lnTo>
                  <a:lnTo>
                    <a:pt x="30" y="368"/>
                  </a:lnTo>
                  <a:lnTo>
                    <a:pt x="24" y="349"/>
                  </a:lnTo>
                  <a:lnTo>
                    <a:pt x="17" y="331"/>
                  </a:lnTo>
                  <a:lnTo>
                    <a:pt x="12" y="343"/>
                  </a:lnTo>
                  <a:lnTo>
                    <a:pt x="8" y="356"/>
                  </a:lnTo>
                  <a:lnTo>
                    <a:pt x="4" y="369"/>
                  </a:lnTo>
                  <a:lnTo>
                    <a:pt x="2" y="381"/>
                  </a:lnTo>
                  <a:lnTo>
                    <a:pt x="0" y="342"/>
                  </a:lnTo>
                  <a:lnTo>
                    <a:pt x="3" y="303"/>
                  </a:lnTo>
                  <a:lnTo>
                    <a:pt x="10" y="268"/>
                  </a:lnTo>
                  <a:lnTo>
                    <a:pt x="21" y="231"/>
                  </a:lnTo>
                  <a:lnTo>
                    <a:pt x="33" y="196"/>
                  </a:lnTo>
                  <a:lnTo>
                    <a:pt x="46" y="162"/>
                  </a:lnTo>
                  <a:lnTo>
                    <a:pt x="59" y="127"/>
                  </a:lnTo>
                  <a:lnTo>
                    <a:pt x="70" y="91"/>
                  </a:lnTo>
                  <a:lnTo>
                    <a:pt x="90" y="42"/>
                  </a:lnTo>
                  <a:lnTo>
                    <a:pt x="88" y="57"/>
                  </a:lnTo>
                  <a:lnTo>
                    <a:pt x="86" y="73"/>
                  </a:lnTo>
                  <a:lnTo>
                    <a:pt x="82" y="87"/>
                  </a:lnTo>
                  <a:lnTo>
                    <a:pt x="77" y="102"/>
                  </a:lnTo>
                  <a:lnTo>
                    <a:pt x="71" y="117"/>
                  </a:lnTo>
                  <a:lnTo>
                    <a:pt x="65" y="132"/>
                  </a:lnTo>
                  <a:lnTo>
                    <a:pt x="60" y="147"/>
                  </a:lnTo>
                  <a:lnTo>
                    <a:pt x="55" y="162"/>
                  </a:lnTo>
                  <a:lnTo>
                    <a:pt x="61" y="164"/>
                  </a:lnTo>
                  <a:lnTo>
                    <a:pt x="65" y="167"/>
                  </a:lnTo>
                  <a:lnTo>
                    <a:pt x="70" y="171"/>
                  </a:lnTo>
                  <a:lnTo>
                    <a:pt x="76" y="174"/>
                  </a:lnTo>
                  <a:lnTo>
                    <a:pt x="80" y="179"/>
                  </a:lnTo>
                  <a:lnTo>
                    <a:pt x="85" y="182"/>
                  </a:lnTo>
                  <a:lnTo>
                    <a:pt x="90" y="186"/>
                  </a:lnTo>
                  <a:lnTo>
                    <a:pt x="95" y="189"/>
                  </a:lnTo>
                  <a:lnTo>
                    <a:pt x="96" y="175"/>
                  </a:lnTo>
                  <a:lnTo>
                    <a:pt x="94" y="162"/>
                  </a:lnTo>
                  <a:lnTo>
                    <a:pt x="90" y="149"/>
                  </a:lnTo>
                  <a:lnTo>
                    <a:pt x="84" y="137"/>
                  </a:lnTo>
                  <a:lnTo>
                    <a:pt x="86" y="134"/>
                  </a:lnTo>
                  <a:lnTo>
                    <a:pt x="105" y="150"/>
                  </a:lnTo>
                  <a:lnTo>
                    <a:pt x="110" y="140"/>
                  </a:lnTo>
                  <a:lnTo>
                    <a:pt x="111" y="126"/>
                  </a:lnTo>
                  <a:lnTo>
                    <a:pt x="110" y="112"/>
                  </a:lnTo>
                  <a:lnTo>
                    <a:pt x="109" y="99"/>
                  </a:lnTo>
                  <a:lnTo>
                    <a:pt x="114" y="104"/>
                  </a:lnTo>
                  <a:lnTo>
                    <a:pt x="118" y="109"/>
                  </a:lnTo>
                  <a:lnTo>
                    <a:pt x="121" y="114"/>
                  </a:lnTo>
                  <a:lnTo>
                    <a:pt x="124" y="120"/>
                  </a:lnTo>
                  <a:lnTo>
                    <a:pt x="129" y="103"/>
                  </a:lnTo>
                  <a:lnTo>
                    <a:pt x="130" y="83"/>
                  </a:lnTo>
                  <a:lnTo>
                    <a:pt x="128" y="65"/>
                  </a:lnTo>
                  <a:lnTo>
                    <a:pt x="124" y="46"/>
                  </a:lnTo>
                  <a:lnTo>
                    <a:pt x="124" y="45"/>
                  </a:lnTo>
                  <a:lnTo>
                    <a:pt x="119" y="54"/>
                  </a:lnTo>
                  <a:lnTo>
                    <a:pt x="117" y="64"/>
                  </a:lnTo>
                  <a:lnTo>
                    <a:pt x="117" y="75"/>
                  </a:lnTo>
                  <a:lnTo>
                    <a:pt x="118" y="86"/>
                  </a:lnTo>
                  <a:lnTo>
                    <a:pt x="111" y="73"/>
                  </a:lnTo>
                  <a:lnTo>
                    <a:pt x="110" y="58"/>
                  </a:lnTo>
                  <a:lnTo>
                    <a:pt x="114" y="42"/>
                  </a:lnTo>
                  <a:lnTo>
                    <a:pt x="117" y="27"/>
                  </a:lnTo>
                  <a:lnTo>
                    <a:pt x="117" y="26"/>
                  </a:lnTo>
                  <a:lnTo>
                    <a:pt x="118" y="25"/>
                  </a:lnTo>
                  <a:lnTo>
                    <a:pt x="119" y="25"/>
                  </a:lnTo>
                  <a:lnTo>
                    <a:pt x="119" y="23"/>
                  </a:lnTo>
                  <a:lnTo>
                    <a:pt x="125" y="27"/>
                  </a:lnTo>
                  <a:lnTo>
                    <a:pt x="130" y="33"/>
                  </a:lnTo>
                  <a:lnTo>
                    <a:pt x="132" y="38"/>
                  </a:lnTo>
                  <a:lnTo>
                    <a:pt x="136" y="44"/>
                  </a:lnTo>
                  <a:lnTo>
                    <a:pt x="141" y="34"/>
                  </a:lnTo>
                  <a:lnTo>
                    <a:pt x="148" y="23"/>
                  </a:lnTo>
                  <a:lnTo>
                    <a:pt x="154" y="13"/>
                  </a:lnTo>
                  <a:lnTo>
                    <a:pt x="157" y="0"/>
                  </a:lnTo>
                  <a:lnTo>
                    <a:pt x="164" y="12"/>
                  </a:lnTo>
                  <a:lnTo>
                    <a:pt x="168" y="26"/>
                  </a:lnTo>
                  <a:lnTo>
                    <a:pt x="169" y="41"/>
                  </a:lnTo>
                  <a:lnTo>
                    <a:pt x="169" y="56"/>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6" name="Freeform 139"/>
            <p:cNvSpPr>
              <a:spLocks/>
            </p:cNvSpPr>
            <p:nvPr/>
          </p:nvSpPr>
          <p:spPr bwMode="auto">
            <a:xfrm>
              <a:off x="8858251" y="5473700"/>
              <a:ext cx="9525" cy="28575"/>
            </a:xfrm>
            <a:custGeom>
              <a:avLst/>
              <a:gdLst>
                <a:gd name="T0" fmla="*/ 0 w 11"/>
                <a:gd name="T1" fmla="*/ 36 h 36"/>
                <a:gd name="T2" fmla="*/ 1 w 11"/>
                <a:gd name="T3" fmla="*/ 27 h 36"/>
                <a:gd name="T4" fmla="*/ 5 w 11"/>
                <a:gd name="T5" fmla="*/ 17 h 36"/>
                <a:gd name="T6" fmla="*/ 8 w 11"/>
                <a:gd name="T7" fmla="*/ 9 h 36"/>
                <a:gd name="T8" fmla="*/ 11 w 11"/>
                <a:gd name="T9" fmla="*/ 0 h 36"/>
                <a:gd name="T10" fmla="*/ 10 w 11"/>
                <a:gd name="T11" fmla="*/ 9 h 36"/>
                <a:gd name="T12" fmla="*/ 9 w 11"/>
                <a:gd name="T13" fmla="*/ 20 h 36"/>
                <a:gd name="T14" fmla="*/ 7 w 11"/>
                <a:gd name="T15" fmla="*/ 29 h 36"/>
                <a:gd name="T16" fmla="*/ 0 w 11"/>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6">
                  <a:moveTo>
                    <a:pt x="0" y="36"/>
                  </a:moveTo>
                  <a:lnTo>
                    <a:pt x="1" y="27"/>
                  </a:lnTo>
                  <a:lnTo>
                    <a:pt x="5" y="17"/>
                  </a:lnTo>
                  <a:lnTo>
                    <a:pt x="8" y="9"/>
                  </a:lnTo>
                  <a:lnTo>
                    <a:pt x="11" y="0"/>
                  </a:lnTo>
                  <a:lnTo>
                    <a:pt x="10" y="9"/>
                  </a:lnTo>
                  <a:lnTo>
                    <a:pt x="9" y="20"/>
                  </a:lnTo>
                  <a:lnTo>
                    <a:pt x="7" y="29"/>
                  </a:lnTo>
                  <a:lnTo>
                    <a:pt x="0" y="36"/>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Freeform 140"/>
            <p:cNvSpPr>
              <a:spLocks/>
            </p:cNvSpPr>
            <p:nvPr/>
          </p:nvSpPr>
          <p:spPr bwMode="auto">
            <a:xfrm>
              <a:off x="8742363" y="5495925"/>
              <a:ext cx="42863" cy="144463"/>
            </a:xfrm>
            <a:custGeom>
              <a:avLst/>
              <a:gdLst>
                <a:gd name="T0" fmla="*/ 23 w 54"/>
                <a:gd name="T1" fmla="*/ 110 h 182"/>
                <a:gd name="T2" fmla="*/ 18 w 54"/>
                <a:gd name="T3" fmla="*/ 129 h 182"/>
                <a:gd name="T4" fmla="*/ 15 w 54"/>
                <a:gd name="T5" fmla="*/ 147 h 182"/>
                <a:gd name="T6" fmla="*/ 9 w 54"/>
                <a:gd name="T7" fmla="*/ 165 h 182"/>
                <a:gd name="T8" fmla="*/ 2 w 54"/>
                <a:gd name="T9" fmla="*/ 182 h 182"/>
                <a:gd name="T10" fmla="*/ 0 w 54"/>
                <a:gd name="T11" fmla="*/ 179 h 182"/>
                <a:gd name="T12" fmla="*/ 1 w 54"/>
                <a:gd name="T13" fmla="*/ 154 h 182"/>
                <a:gd name="T14" fmla="*/ 4 w 54"/>
                <a:gd name="T15" fmla="*/ 130 h 182"/>
                <a:gd name="T16" fmla="*/ 9 w 54"/>
                <a:gd name="T17" fmla="*/ 107 h 182"/>
                <a:gd name="T18" fmla="*/ 16 w 54"/>
                <a:gd name="T19" fmla="*/ 85 h 182"/>
                <a:gd name="T20" fmla="*/ 24 w 54"/>
                <a:gd name="T21" fmla="*/ 63 h 182"/>
                <a:gd name="T22" fmla="*/ 33 w 54"/>
                <a:gd name="T23" fmla="*/ 41 h 182"/>
                <a:gd name="T24" fmla="*/ 43 w 54"/>
                <a:gd name="T25" fmla="*/ 21 h 182"/>
                <a:gd name="T26" fmla="*/ 54 w 54"/>
                <a:gd name="T27" fmla="*/ 0 h 182"/>
                <a:gd name="T28" fmla="*/ 49 w 54"/>
                <a:gd name="T29" fmla="*/ 29 h 182"/>
                <a:gd name="T30" fmla="*/ 40 w 54"/>
                <a:gd name="T31" fmla="*/ 56 h 182"/>
                <a:gd name="T32" fmla="*/ 31 w 54"/>
                <a:gd name="T33" fmla="*/ 83 h 182"/>
                <a:gd name="T34" fmla="*/ 23 w 54"/>
                <a:gd name="T35" fmla="*/ 11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182">
                  <a:moveTo>
                    <a:pt x="23" y="110"/>
                  </a:moveTo>
                  <a:lnTo>
                    <a:pt x="18" y="129"/>
                  </a:lnTo>
                  <a:lnTo>
                    <a:pt x="15" y="147"/>
                  </a:lnTo>
                  <a:lnTo>
                    <a:pt x="9" y="165"/>
                  </a:lnTo>
                  <a:lnTo>
                    <a:pt x="2" y="182"/>
                  </a:lnTo>
                  <a:lnTo>
                    <a:pt x="0" y="179"/>
                  </a:lnTo>
                  <a:lnTo>
                    <a:pt x="1" y="154"/>
                  </a:lnTo>
                  <a:lnTo>
                    <a:pt x="4" y="130"/>
                  </a:lnTo>
                  <a:lnTo>
                    <a:pt x="9" y="107"/>
                  </a:lnTo>
                  <a:lnTo>
                    <a:pt x="16" y="85"/>
                  </a:lnTo>
                  <a:lnTo>
                    <a:pt x="24" y="63"/>
                  </a:lnTo>
                  <a:lnTo>
                    <a:pt x="33" y="41"/>
                  </a:lnTo>
                  <a:lnTo>
                    <a:pt x="43" y="21"/>
                  </a:lnTo>
                  <a:lnTo>
                    <a:pt x="54" y="0"/>
                  </a:lnTo>
                  <a:lnTo>
                    <a:pt x="49" y="29"/>
                  </a:lnTo>
                  <a:lnTo>
                    <a:pt x="40" y="56"/>
                  </a:lnTo>
                  <a:lnTo>
                    <a:pt x="31" y="83"/>
                  </a:lnTo>
                  <a:lnTo>
                    <a:pt x="23" y="110"/>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Freeform 141"/>
            <p:cNvSpPr>
              <a:spLocks/>
            </p:cNvSpPr>
            <p:nvPr/>
          </p:nvSpPr>
          <p:spPr bwMode="auto">
            <a:xfrm>
              <a:off x="8869363" y="5505450"/>
              <a:ext cx="15875" cy="19050"/>
            </a:xfrm>
            <a:custGeom>
              <a:avLst/>
              <a:gdLst>
                <a:gd name="T0" fmla="*/ 17 w 19"/>
                <a:gd name="T1" fmla="*/ 16 h 24"/>
                <a:gd name="T2" fmla="*/ 14 w 19"/>
                <a:gd name="T3" fmla="*/ 20 h 24"/>
                <a:gd name="T4" fmla="*/ 9 w 19"/>
                <a:gd name="T5" fmla="*/ 23 h 24"/>
                <a:gd name="T6" fmla="*/ 4 w 19"/>
                <a:gd name="T7" fmla="*/ 24 h 24"/>
                <a:gd name="T8" fmla="*/ 0 w 19"/>
                <a:gd name="T9" fmla="*/ 24 h 24"/>
                <a:gd name="T10" fmla="*/ 1 w 19"/>
                <a:gd name="T11" fmla="*/ 17 h 24"/>
                <a:gd name="T12" fmla="*/ 4 w 19"/>
                <a:gd name="T13" fmla="*/ 11 h 24"/>
                <a:gd name="T14" fmla="*/ 9 w 19"/>
                <a:gd name="T15" fmla="*/ 6 h 24"/>
                <a:gd name="T16" fmla="*/ 14 w 19"/>
                <a:gd name="T17" fmla="*/ 0 h 24"/>
                <a:gd name="T18" fmla="*/ 17 w 19"/>
                <a:gd name="T19" fmla="*/ 4 h 24"/>
                <a:gd name="T20" fmla="*/ 19 w 19"/>
                <a:gd name="T21" fmla="*/ 7 h 24"/>
                <a:gd name="T22" fmla="*/ 19 w 19"/>
                <a:gd name="T23" fmla="*/ 12 h 24"/>
                <a:gd name="T24" fmla="*/ 17 w 19"/>
                <a:gd name="T2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17" y="16"/>
                  </a:moveTo>
                  <a:lnTo>
                    <a:pt x="14" y="20"/>
                  </a:lnTo>
                  <a:lnTo>
                    <a:pt x="9" y="23"/>
                  </a:lnTo>
                  <a:lnTo>
                    <a:pt x="4" y="24"/>
                  </a:lnTo>
                  <a:lnTo>
                    <a:pt x="0" y="24"/>
                  </a:lnTo>
                  <a:lnTo>
                    <a:pt x="1" y="17"/>
                  </a:lnTo>
                  <a:lnTo>
                    <a:pt x="4" y="11"/>
                  </a:lnTo>
                  <a:lnTo>
                    <a:pt x="9" y="6"/>
                  </a:lnTo>
                  <a:lnTo>
                    <a:pt x="14" y="0"/>
                  </a:lnTo>
                  <a:lnTo>
                    <a:pt x="17" y="4"/>
                  </a:lnTo>
                  <a:lnTo>
                    <a:pt x="19" y="7"/>
                  </a:lnTo>
                  <a:lnTo>
                    <a:pt x="19" y="12"/>
                  </a:lnTo>
                  <a:lnTo>
                    <a:pt x="17" y="16"/>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142"/>
            <p:cNvSpPr>
              <a:spLocks/>
            </p:cNvSpPr>
            <p:nvPr/>
          </p:nvSpPr>
          <p:spPr bwMode="auto">
            <a:xfrm>
              <a:off x="8810626" y="5522913"/>
              <a:ext cx="7938" cy="17463"/>
            </a:xfrm>
            <a:custGeom>
              <a:avLst/>
              <a:gdLst>
                <a:gd name="T0" fmla="*/ 9 w 10"/>
                <a:gd name="T1" fmla="*/ 16 h 22"/>
                <a:gd name="T2" fmla="*/ 9 w 10"/>
                <a:gd name="T3" fmla="*/ 18 h 22"/>
                <a:gd name="T4" fmla="*/ 7 w 10"/>
                <a:gd name="T5" fmla="*/ 20 h 22"/>
                <a:gd name="T6" fmla="*/ 6 w 10"/>
                <a:gd name="T7" fmla="*/ 21 h 22"/>
                <a:gd name="T8" fmla="*/ 5 w 10"/>
                <a:gd name="T9" fmla="*/ 22 h 22"/>
                <a:gd name="T10" fmla="*/ 3 w 10"/>
                <a:gd name="T11" fmla="*/ 21 h 22"/>
                <a:gd name="T12" fmla="*/ 2 w 10"/>
                <a:gd name="T13" fmla="*/ 21 h 22"/>
                <a:gd name="T14" fmla="*/ 0 w 10"/>
                <a:gd name="T15" fmla="*/ 20 h 22"/>
                <a:gd name="T16" fmla="*/ 0 w 10"/>
                <a:gd name="T17" fmla="*/ 19 h 22"/>
                <a:gd name="T18" fmla="*/ 0 w 10"/>
                <a:gd name="T19" fmla="*/ 14 h 22"/>
                <a:gd name="T20" fmla="*/ 1 w 10"/>
                <a:gd name="T21" fmla="*/ 9 h 22"/>
                <a:gd name="T22" fmla="*/ 3 w 10"/>
                <a:gd name="T23" fmla="*/ 5 h 22"/>
                <a:gd name="T24" fmla="*/ 6 w 10"/>
                <a:gd name="T25" fmla="*/ 0 h 22"/>
                <a:gd name="T26" fmla="*/ 8 w 10"/>
                <a:gd name="T27" fmla="*/ 4 h 22"/>
                <a:gd name="T28" fmla="*/ 9 w 10"/>
                <a:gd name="T29" fmla="*/ 7 h 22"/>
                <a:gd name="T30" fmla="*/ 10 w 10"/>
                <a:gd name="T31" fmla="*/ 12 h 22"/>
                <a:gd name="T32" fmla="*/ 9 w 10"/>
                <a:gd name="T33"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2">
                  <a:moveTo>
                    <a:pt x="9" y="16"/>
                  </a:moveTo>
                  <a:lnTo>
                    <a:pt x="9" y="18"/>
                  </a:lnTo>
                  <a:lnTo>
                    <a:pt x="7" y="20"/>
                  </a:lnTo>
                  <a:lnTo>
                    <a:pt x="6" y="21"/>
                  </a:lnTo>
                  <a:lnTo>
                    <a:pt x="5" y="22"/>
                  </a:lnTo>
                  <a:lnTo>
                    <a:pt x="3" y="21"/>
                  </a:lnTo>
                  <a:lnTo>
                    <a:pt x="2" y="21"/>
                  </a:lnTo>
                  <a:lnTo>
                    <a:pt x="0" y="20"/>
                  </a:lnTo>
                  <a:lnTo>
                    <a:pt x="0" y="19"/>
                  </a:lnTo>
                  <a:lnTo>
                    <a:pt x="0" y="14"/>
                  </a:lnTo>
                  <a:lnTo>
                    <a:pt x="1" y="9"/>
                  </a:lnTo>
                  <a:lnTo>
                    <a:pt x="3" y="5"/>
                  </a:lnTo>
                  <a:lnTo>
                    <a:pt x="6" y="0"/>
                  </a:lnTo>
                  <a:lnTo>
                    <a:pt x="8" y="4"/>
                  </a:lnTo>
                  <a:lnTo>
                    <a:pt x="9" y="7"/>
                  </a:lnTo>
                  <a:lnTo>
                    <a:pt x="10" y="12"/>
                  </a:lnTo>
                  <a:lnTo>
                    <a:pt x="9" y="16"/>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Freeform 143"/>
            <p:cNvSpPr>
              <a:spLocks/>
            </p:cNvSpPr>
            <p:nvPr/>
          </p:nvSpPr>
          <p:spPr bwMode="auto">
            <a:xfrm>
              <a:off x="8875713" y="5572125"/>
              <a:ext cx="44450" cy="112713"/>
            </a:xfrm>
            <a:custGeom>
              <a:avLst/>
              <a:gdLst>
                <a:gd name="T0" fmla="*/ 28 w 56"/>
                <a:gd name="T1" fmla="*/ 124 h 142"/>
                <a:gd name="T2" fmla="*/ 23 w 56"/>
                <a:gd name="T3" fmla="*/ 129 h 142"/>
                <a:gd name="T4" fmla="*/ 16 w 56"/>
                <a:gd name="T5" fmla="*/ 135 h 142"/>
                <a:gd name="T6" fmla="*/ 8 w 56"/>
                <a:gd name="T7" fmla="*/ 140 h 142"/>
                <a:gd name="T8" fmla="*/ 0 w 56"/>
                <a:gd name="T9" fmla="*/ 142 h 142"/>
                <a:gd name="T10" fmla="*/ 9 w 56"/>
                <a:gd name="T11" fmla="*/ 126 h 142"/>
                <a:gd name="T12" fmla="*/ 16 w 56"/>
                <a:gd name="T13" fmla="*/ 109 h 142"/>
                <a:gd name="T14" fmla="*/ 23 w 56"/>
                <a:gd name="T15" fmla="*/ 90 h 142"/>
                <a:gd name="T16" fmla="*/ 28 w 56"/>
                <a:gd name="T17" fmla="*/ 72 h 142"/>
                <a:gd name="T18" fmla="*/ 35 w 56"/>
                <a:gd name="T19" fmla="*/ 53 h 142"/>
                <a:gd name="T20" fmla="*/ 41 w 56"/>
                <a:gd name="T21" fmla="*/ 35 h 142"/>
                <a:gd name="T22" fmla="*/ 48 w 56"/>
                <a:gd name="T23" fmla="*/ 18 h 142"/>
                <a:gd name="T24" fmla="*/ 56 w 56"/>
                <a:gd name="T25" fmla="*/ 0 h 142"/>
                <a:gd name="T26" fmla="*/ 51 w 56"/>
                <a:gd name="T27" fmla="*/ 32 h 142"/>
                <a:gd name="T28" fmla="*/ 48 w 56"/>
                <a:gd name="T29" fmla="*/ 64 h 142"/>
                <a:gd name="T30" fmla="*/ 41 w 56"/>
                <a:gd name="T31" fmla="*/ 95 h 142"/>
                <a:gd name="T32" fmla="*/ 28 w 56"/>
                <a:gd name="T33" fmla="*/ 12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42">
                  <a:moveTo>
                    <a:pt x="28" y="124"/>
                  </a:moveTo>
                  <a:lnTo>
                    <a:pt x="23" y="129"/>
                  </a:lnTo>
                  <a:lnTo>
                    <a:pt x="16" y="135"/>
                  </a:lnTo>
                  <a:lnTo>
                    <a:pt x="8" y="140"/>
                  </a:lnTo>
                  <a:lnTo>
                    <a:pt x="0" y="142"/>
                  </a:lnTo>
                  <a:lnTo>
                    <a:pt x="9" y="126"/>
                  </a:lnTo>
                  <a:lnTo>
                    <a:pt x="16" y="109"/>
                  </a:lnTo>
                  <a:lnTo>
                    <a:pt x="23" y="90"/>
                  </a:lnTo>
                  <a:lnTo>
                    <a:pt x="28" y="72"/>
                  </a:lnTo>
                  <a:lnTo>
                    <a:pt x="35" y="53"/>
                  </a:lnTo>
                  <a:lnTo>
                    <a:pt x="41" y="35"/>
                  </a:lnTo>
                  <a:lnTo>
                    <a:pt x="48" y="18"/>
                  </a:lnTo>
                  <a:lnTo>
                    <a:pt x="56" y="0"/>
                  </a:lnTo>
                  <a:lnTo>
                    <a:pt x="51" y="32"/>
                  </a:lnTo>
                  <a:lnTo>
                    <a:pt x="48" y="64"/>
                  </a:lnTo>
                  <a:lnTo>
                    <a:pt x="41" y="95"/>
                  </a:lnTo>
                  <a:lnTo>
                    <a:pt x="28" y="124"/>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144"/>
            <p:cNvSpPr>
              <a:spLocks/>
            </p:cNvSpPr>
            <p:nvPr/>
          </p:nvSpPr>
          <p:spPr bwMode="auto">
            <a:xfrm>
              <a:off x="8926513" y="5576888"/>
              <a:ext cx="7938" cy="23813"/>
            </a:xfrm>
            <a:custGeom>
              <a:avLst/>
              <a:gdLst>
                <a:gd name="T0" fmla="*/ 9 w 9"/>
                <a:gd name="T1" fmla="*/ 0 h 30"/>
                <a:gd name="T2" fmla="*/ 9 w 9"/>
                <a:gd name="T3" fmla="*/ 8 h 30"/>
                <a:gd name="T4" fmla="*/ 8 w 9"/>
                <a:gd name="T5" fmla="*/ 15 h 30"/>
                <a:gd name="T6" fmla="*/ 5 w 9"/>
                <a:gd name="T7" fmla="*/ 23 h 30"/>
                <a:gd name="T8" fmla="*/ 1 w 9"/>
                <a:gd name="T9" fmla="*/ 30 h 30"/>
                <a:gd name="T10" fmla="*/ 0 w 9"/>
                <a:gd name="T11" fmla="*/ 22 h 30"/>
                <a:gd name="T12" fmla="*/ 0 w 9"/>
                <a:gd name="T13" fmla="*/ 13 h 30"/>
                <a:gd name="T14" fmla="*/ 2 w 9"/>
                <a:gd name="T15" fmla="*/ 5 h 30"/>
                <a:gd name="T16" fmla="*/ 9 w 9"/>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0">
                  <a:moveTo>
                    <a:pt x="9" y="0"/>
                  </a:moveTo>
                  <a:lnTo>
                    <a:pt x="9" y="8"/>
                  </a:lnTo>
                  <a:lnTo>
                    <a:pt x="8" y="15"/>
                  </a:lnTo>
                  <a:lnTo>
                    <a:pt x="5" y="23"/>
                  </a:lnTo>
                  <a:lnTo>
                    <a:pt x="1" y="30"/>
                  </a:lnTo>
                  <a:lnTo>
                    <a:pt x="0" y="22"/>
                  </a:lnTo>
                  <a:lnTo>
                    <a:pt x="0" y="13"/>
                  </a:lnTo>
                  <a:lnTo>
                    <a:pt x="2" y="5"/>
                  </a:lnTo>
                  <a:lnTo>
                    <a:pt x="9" y="0"/>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145"/>
            <p:cNvSpPr>
              <a:spLocks/>
            </p:cNvSpPr>
            <p:nvPr/>
          </p:nvSpPr>
          <p:spPr bwMode="auto">
            <a:xfrm>
              <a:off x="8778876" y="5580063"/>
              <a:ext cx="33338" cy="39688"/>
            </a:xfrm>
            <a:custGeom>
              <a:avLst/>
              <a:gdLst>
                <a:gd name="T0" fmla="*/ 37 w 40"/>
                <a:gd name="T1" fmla="*/ 29 h 49"/>
                <a:gd name="T2" fmla="*/ 38 w 40"/>
                <a:gd name="T3" fmla="*/ 33 h 49"/>
                <a:gd name="T4" fmla="*/ 39 w 40"/>
                <a:gd name="T5" fmla="*/ 38 h 49"/>
                <a:gd name="T6" fmla="*/ 40 w 40"/>
                <a:gd name="T7" fmla="*/ 44 h 49"/>
                <a:gd name="T8" fmla="*/ 40 w 40"/>
                <a:gd name="T9" fmla="*/ 49 h 49"/>
                <a:gd name="T10" fmla="*/ 37 w 40"/>
                <a:gd name="T11" fmla="*/ 45 h 49"/>
                <a:gd name="T12" fmla="*/ 32 w 40"/>
                <a:gd name="T13" fmla="*/ 40 h 49"/>
                <a:gd name="T14" fmla="*/ 27 w 40"/>
                <a:gd name="T15" fmla="*/ 37 h 49"/>
                <a:gd name="T16" fmla="*/ 22 w 40"/>
                <a:gd name="T17" fmla="*/ 34 h 49"/>
                <a:gd name="T18" fmla="*/ 17 w 40"/>
                <a:gd name="T19" fmla="*/ 31 h 49"/>
                <a:gd name="T20" fmla="*/ 11 w 40"/>
                <a:gd name="T21" fmla="*/ 30 h 49"/>
                <a:gd name="T22" fmla="*/ 6 w 40"/>
                <a:gd name="T23" fmla="*/ 27 h 49"/>
                <a:gd name="T24" fmla="*/ 0 w 40"/>
                <a:gd name="T25" fmla="*/ 26 h 49"/>
                <a:gd name="T26" fmla="*/ 8 w 40"/>
                <a:gd name="T27" fmla="*/ 0 h 49"/>
                <a:gd name="T28" fmla="*/ 16 w 40"/>
                <a:gd name="T29" fmla="*/ 6 h 49"/>
                <a:gd name="T30" fmla="*/ 25 w 40"/>
                <a:gd name="T31" fmla="*/ 12 h 49"/>
                <a:gd name="T32" fmla="*/ 32 w 40"/>
                <a:gd name="T33" fmla="*/ 19 h 49"/>
                <a:gd name="T34" fmla="*/ 37 w 40"/>
                <a:gd name="T35"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37" y="29"/>
                  </a:moveTo>
                  <a:lnTo>
                    <a:pt x="38" y="33"/>
                  </a:lnTo>
                  <a:lnTo>
                    <a:pt x="39" y="38"/>
                  </a:lnTo>
                  <a:lnTo>
                    <a:pt x="40" y="44"/>
                  </a:lnTo>
                  <a:lnTo>
                    <a:pt x="40" y="49"/>
                  </a:lnTo>
                  <a:lnTo>
                    <a:pt x="37" y="45"/>
                  </a:lnTo>
                  <a:lnTo>
                    <a:pt x="32" y="40"/>
                  </a:lnTo>
                  <a:lnTo>
                    <a:pt x="27" y="37"/>
                  </a:lnTo>
                  <a:lnTo>
                    <a:pt x="22" y="34"/>
                  </a:lnTo>
                  <a:lnTo>
                    <a:pt x="17" y="31"/>
                  </a:lnTo>
                  <a:lnTo>
                    <a:pt x="11" y="30"/>
                  </a:lnTo>
                  <a:lnTo>
                    <a:pt x="6" y="27"/>
                  </a:lnTo>
                  <a:lnTo>
                    <a:pt x="0" y="26"/>
                  </a:lnTo>
                  <a:lnTo>
                    <a:pt x="8" y="0"/>
                  </a:lnTo>
                  <a:lnTo>
                    <a:pt x="16" y="6"/>
                  </a:lnTo>
                  <a:lnTo>
                    <a:pt x="25" y="12"/>
                  </a:lnTo>
                  <a:lnTo>
                    <a:pt x="32" y="19"/>
                  </a:lnTo>
                  <a:lnTo>
                    <a:pt x="37" y="29"/>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146"/>
            <p:cNvSpPr>
              <a:spLocks/>
            </p:cNvSpPr>
            <p:nvPr/>
          </p:nvSpPr>
          <p:spPr bwMode="auto">
            <a:xfrm>
              <a:off x="8772526" y="5611813"/>
              <a:ext cx="28575" cy="41275"/>
            </a:xfrm>
            <a:custGeom>
              <a:avLst/>
              <a:gdLst>
                <a:gd name="T0" fmla="*/ 33 w 35"/>
                <a:gd name="T1" fmla="*/ 22 h 53"/>
                <a:gd name="T2" fmla="*/ 34 w 35"/>
                <a:gd name="T3" fmla="*/ 30 h 53"/>
                <a:gd name="T4" fmla="*/ 35 w 35"/>
                <a:gd name="T5" fmla="*/ 37 h 53"/>
                <a:gd name="T6" fmla="*/ 35 w 35"/>
                <a:gd name="T7" fmla="*/ 45 h 53"/>
                <a:gd name="T8" fmla="*/ 35 w 35"/>
                <a:gd name="T9" fmla="*/ 53 h 53"/>
                <a:gd name="T10" fmla="*/ 32 w 35"/>
                <a:gd name="T11" fmla="*/ 47 h 53"/>
                <a:gd name="T12" fmla="*/ 28 w 35"/>
                <a:gd name="T13" fmla="*/ 43 h 53"/>
                <a:gd name="T14" fmla="*/ 24 w 35"/>
                <a:gd name="T15" fmla="*/ 39 h 53"/>
                <a:gd name="T16" fmla="*/ 19 w 35"/>
                <a:gd name="T17" fmla="*/ 34 h 53"/>
                <a:gd name="T18" fmla="*/ 15 w 35"/>
                <a:gd name="T19" fmla="*/ 31 h 53"/>
                <a:gd name="T20" fmla="*/ 10 w 35"/>
                <a:gd name="T21" fmla="*/ 28 h 53"/>
                <a:gd name="T22" fmla="*/ 4 w 35"/>
                <a:gd name="T23" fmla="*/ 25 h 53"/>
                <a:gd name="T24" fmla="*/ 0 w 35"/>
                <a:gd name="T25" fmla="*/ 22 h 53"/>
                <a:gd name="T26" fmla="*/ 7 w 35"/>
                <a:gd name="T27" fmla="*/ 0 h 53"/>
                <a:gd name="T28" fmla="*/ 15 w 35"/>
                <a:gd name="T29" fmla="*/ 3 h 53"/>
                <a:gd name="T30" fmla="*/ 22 w 35"/>
                <a:gd name="T31" fmla="*/ 8 h 53"/>
                <a:gd name="T32" fmla="*/ 28 w 35"/>
                <a:gd name="T33" fmla="*/ 15 h 53"/>
                <a:gd name="T34" fmla="*/ 33 w 35"/>
                <a:gd name="T35" fmla="*/ 2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53">
                  <a:moveTo>
                    <a:pt x="33" y="22"/>
                  </a:moveTo>
                  <a:lnTo>
                    <a:pt x="34" y="30"/>
                  </a:lnTo>
                  <a:lnTo>
                    <a:pt x="35" y="37"/>
                  </a:lnTo>
                  <a:lnTo>
                    <a:pt x="35" y="45"/>
                  </a:lnTo>
                  <a:lnTo>
                    <a:pt x="35" y="53"/>
                  </a:lnTo>
                  <a:lnTo>
                    <a:pt x="32" y="47"/>
                  </a:lnTo>
                  <a:lnTo>
                    <a:pt x="28" y="43"/>
                  </a:lnTo>
                  <a:lnTo>
                    <a:pt x="24" y="39"/>
                  </a:lnTo>
                  <a:lnTo>
                    <a:pt x="19" y="34"/>
                  </a:lnTo>
                  <a:lnTo>
                    <a:pt x="15" y="31"/>
                  </a:lnTo>
                  <a:lnTo>
                    <a:pt x="10" y="28"/>
                  </a:lnTo>
                  <a:lnTo>
                    <a:pt x="4" y="25"/>
                  </a:lnTo>
                  <a:lnTo>
                    <a:pt x="0" y="22"/>
                  </a:lnTo>
                  <a:lnTo>
                    <a:pt x="7" y="0"/>
                  </a:lnTo>
                  <a:lnTo>
                    <a:pt x="15" y="3"/>
                  </a:lnTo>
                  <a:lnTo>
                    <a:pt x="22" y="8"/>
                  </a:lnTo>
                  <a:lnTo>
                    <a:pt x="28" y="15"/>
                  </a:lnTo>
                  <a:lnTo>
                    <a:pt x="33" y="22"/>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147"/>
            <p:cNvSpPr>
              <a:spLocks/>
            </p:cNvSpPr>
            <p:nvPr/>
          </p:nvSpPr>
          <p:spPr bwMode="auto">
            <a:xfrm>
              <a:off x="8821738" y="5611813"/>
              <a:ext cx="28575" cy="26988"/>
            </a:xfrm>
            <a:custGeom>
              <a:avLst/>
              <a:gdLst>
                <a:gd name="T0" fmla="*/ 15 w 34"/>
                <a:gd name="T1" fmla="*/ 28 h 34"/>
                <a:gd name="T2" fmla="*/ 0 w 34"/>
                <a:gd name="T3" fmla="*/ 34 h 34"/>
                <a:gd name="T4" fmla="*/ 34 w 34"/>
                <a:gd name="T5" fmla="*/ 0 h 34"/>
                <a:gd name="T6" fmla="*/ 33 w 34"/>
                <a:gd name="T7" fmla="*/ 9 h 34"/>
                <a:gd name="T8" fmla="*/ 30 w 34"/>
                <a:gd name="T9" fmla="*/ 17 h 34"/>
                <a:gd name="T10" fmla="*/ 24 w 34"/>
                <a:gd name="T11" fmla="*/ 24 h 34"/>
                <a:gd name="T12" fmla="*/ 15 w 34"/>
                <a:gd name="T13" fmla="*/ 28 h 34"/>
              </a:gdLst>
              <a:ahLst/>
              <a:cxnLst>
                <a:cxn ang="0">
                  <a:pos x="T0" y="T1"/>
                </a:cxn>
                <a:cxn ang="0">
                  <a:pos x="T2" y="T3"/>
                </a:cxn>
                <a:cxn ang="0">
                  <a:pos x="T4" y="T5"/>
                </a:cxn>
                <a:cxn ang="0">
                  <a:pos x="T6" y="T7"/>
                </a:cxn>
                <a:cxn ang="0">
                  <a:pos x="T8" y="T9"/>
                </a:cxn>
                <a:cxn ang="0">
                  <a:pos x="T10" y="T11"/>
                </a:cxn>
                <a:cxn ang="0">
                  <a:pos x="T12" y="T13"/>
                </a:cxn>
              </a:cxnLst>
              <a:rect l="0" t="0" r="r" b="b"/>
              <a:pathLst>
                <a:path w="34" h="34">
                  <a:moveTo>
                    <a:pt x="15" y="28"/>
                  </a:moveTo>
                  <a:lnTo>
                    <a:pt x="0" y="34"/>
                  </a:lnTo>
                  <a:lnTo>
                    <a:pt x="34" y="0"/>
                  </a:lnTo>
                  <a:lnTo>
                    <a:pt x="33" y="9"/>
                  </a:lnTo>
                  <a:lnTo>
                    <a:pt x="30" y="17"/>
                  </a:lnTo>
                  <a:lnTo>
                    <a:pt x="24" y="24"/>
                  </a:lnTo>
                  <a:lnTo>
                    <a:pt x="15" y="28"/>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148"/>
            <p:cNvSpPr>
              <a:spLocks/>
            </p:cNvSpPr>
            <p:nvPr/>
          </p:nvSpPr>
          <p:spPr bwMode="auto">
            <a:xfrm>
              <a:off x="8766176" y="5637213"/>
              <a:ext cx="26988" cy="60325"/>
            </a:xfrm>
            <a:custGeom>
              <a:avLst/>
              <a:gdLst>
                <a:gd name="T0" fmla="*/ 33 w 33"/>
                <a:gd name="T1" fmla="*/ 61 h 76"/>
                <a:gd name="T2" fmla="*/ 27 w 33"/>
                <a:gd name="T3" fmla="*/ 76 h 76"/>
                <a:gd name="T4" fmla="*/ 25 w 33"/>
                <a:gd name="T5" fmla="*/ 67 h 76"/>
                <a:gd name="T6" fmla="*/ 20 w 33"/>
                <a:gd name="T7" fmla="*/ 58 h 76"/>
                <a:gd name="T8" fmla="*/ 15 w 33"/>
                <a:gd name="T9" fmla="*/ 50 h 76"/>
                <a:gd name="T10" fmla="*/ 9 w 33"/>
                <a:gd name="T11" fmla="*/ 41 h 76"/>
                <a:gd name="T12" fmla="*/ 3 w 33"/>
                <a:gd name="T13" fmla="*/ 33 h 76"/>
                <a:gd name="T14" fmla="*/ 1 w 33"/>
                <a:gd name="T15" fmla="*/ 25 h 76"/>
                <a:gd name="T16" fmla="*/ 0 w 33"/>
                <a:gd name="T17" fmla="*/ 15 h 76"/>
                <a:gd name="T18" fmla="*/ 4 w 33"/>
                <a:gd name="T19" fmla="*/ 5 h 76"/>
                <a:gd name="T20" fmla="*/ 5 w 33"/>
                <a:gd name="T21" fmla="*/ 0 h 76"/>
                <a:gd name="T22" fmla="*/ 18 w 33"/>
                <a:gd name="T23" fmla="*/ 13 h 76"/>
                <a:gd name="T24" fmla="*/ 29 w 33"/>
                <a:gd name="T25" fmla="*/ 27 h 76"/>
                <a:gd name="T26" fmla="*/ 33 w 33"/>
                <a:gd name="T27" fmla="*/ 43 h 76"/>
                <a:gd name="T28" fmla="*/ 33 w 33"/>
                <a:gd name="T29" fmla="*/ 6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76">
                  <a:moveTo>
                    <a:pt x="33" y="61"/>
                  </a:moveTo>
                  <a:lnTo>
                    <a:pt x="27" y="76"/>
                  </a:lnTo>
                  <a:lnTo>
                    <a:pt x="25" y="67"/>
                  </a:lnTo>
                  <a:lnTo>
                    <a:pt x="20" y="58"/>
                  </a:lnTo>
                  <a:lnTo>
                    <a:pt x="15" y="50"/>
                  </a:lnTo>
                  <a:lnTo>
                    <a:pt x="9" y="41"/>
                  </a:lnTo>
                  <a:lnTo>
                    <a:pt x="3" y="33"/>
                  </a:lnTo>
                  <a:lnTo>
                    <a:pt x="1" y="25"/>
                  </a:lnTo>
                  <a:lnTo>
                    <a:pt x="0" y="15"/>
                  </a:lnTo>
                  <a:lnTo>
                    <a:pt x="4" y="5"/>
                  </a:lnTo>
                  <a:lnTo>
                    <a:pt x="5" y="0"/>
                  </a:lnTo>
                  <a:lnTo>
                    <a:pt x="18" y="13"/>
                  </a:lnTo>
                  <a:lnTo>
                    <a:pt x="29" y="27"/>
                  </a:lnTo>
                  <a:lnTo>
                    <a:pt x="33" y="43"/>
                  </a:lnTo>
                  <a:lnTo>
                    <a:pt x="33" y="61"/>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149"/>
            <p:cNvSpPr>
              <a:spLocks/>
            </p:cNvSpPr>
            <p:nvPr/>
          </p:nvSpPr>
          <p:spPr bwMode="auto">
            <a:xfrm>
              <a:off x="8812213" y="5641975"/>
              <a:ext cx="26988" cy="33338"/>
            </a:xfrm>
            <a:custGeom>
              <a:avLst/>
              <a:gdLst>
                <a:gd name="T0" fmla="*/ 0 w 34"/>
                <a:gd name="T1" fmla="*/ 43 h 43"/>
                <a:gd name="T2" fmla="*/ 7 w 34"/>
                <a:gd name="T3" fmla="*/ 31 h 43"/>
                <a:gd name="T4" fmla="*/ 15 w 34"/>
                <a:gd name="T5" fmla="*/ 20 h 43"/>
                <a:gd name="T6" fmla="*/ 23 w 34"/>
                <a:gd name="T7" fmla="*/ 9 h 43"/>
                <a:gd name="T8" fmla="*/ 34 w 34"/>
                <a:gd name="T9" fmla="*/ 0 h 43"/>
                <a:gd name="T10" fmla="*/ 34 w 34"/>
                <a:gd name="T11" fmla="*/ 7 h 43"/>
                <a:gd name="T12" fmla="*/ 32 w 34"/>
                <a:gd name="T13" fmla="*/ 14 h 43"/>
                <a:gd name="T14" fmla="*/ 28 w 34"/>
                <a:gd name="T15" fmla="*/ 20 h 43"/>
                <a:gd name="T16" fmla="*/ 23 w 34"/>
                <a:gd name="T17" fmla="*/ 24 h 43"/>
                <a:gd name="T18" fmla="*/ 18 w 34"/>
                <a:gd name="T19" fmla="*/ 29 h 43"/>
                <a:gd name="T20" fmla="*/ 11 w 34"/>
                <a:gd name="T21" fmla="*/ 33 h 43"/>
                <a:gd name="T22" fmla="*/ 5 w 34"/>
                <a:gd name="T23" fmla="*/ 38 h 43"/>
                <a:gd name="T24" fmla="*/ 0 w 34"/>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43">
                  <a:moveTo>
                    <a:pt x="0" y="43"/>
                  </a:moveTo>
                  <a:lnTo>
                    <a:pt x="7" y="31"/>
                  </a:lnTo>
                  <a:lnTo>
                    <a:pt x="15" y="20"/>
                  </a:lnTo>
                  <a:lnTo>
                    <a:pt x="23" y="9"/>
                  </a:lnTo>
                  <a:lnTo>
                    <a:pt x="34" y="0"/>
                  </a:lnTo>
                  <a:lnTo>
                    <a:pt x="34" y="7"/>
                  </a:lnTo>
                  <a:lnTo>
                    <a:pt x="32" y="14"/>
                  </a:lnTo>
                  <a:lnTo>
                    <a:pt x="28" y="20"/>
                  </a:lnTo>
                  <a:lnTo>
                    <a:pt x="23" y="24"/>
                  </a:lnTo>
                  <a:lnTo>
                    <a:pt x="18" y="29"/>
                  </a:lnTo>
                  <a:lnTo>
                    <a:pt x="11" y="33"/>
                  </a:lnTo>
                  <a:lnTo>
                    <a:pt x="5" y="38"/>
                  </a:lnTo>
                  <a:lnTo>
                    <a:pt x="0" y="43"/>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150"/>
            <p:cNvSpPr>
              <a:spLocks/>
            </p:cNvSpPr>
            <p:nvPr/>
          </p:nvSpPr>
          <p:spPr bwMode="auto">
            <a:xfrm>
              <a:off x="8755063" y="5668963"/>
              <a:ext cx="23813" cy="53975"/>
            </a:xfrm>
            <a:custGeom>
              <a:avLst/>
              <a:gdLst>
                <a:gd name="T0" fmla="*/ 28 w 29"/>
                <a:gd name="T1" fmla="*/ 68 h 68"/>
                <a:gd name="T2" fmla="*/ 24 w 29"/>
                <a:gd name="T3" fmla="*/ 63 h 68"/>
                <a:gd name="T4" fmla="*/ 19 w 29"/>
                <a:gd name="T5" fmla="*/ 58 h 68"/>
                <a:gd name="T6" fmla="*/ 14 w 29"/>
                <a:gd name="T7" fmla="*/ 53 h 68"/>
                <a:gd name="T8" fmla="*/ 8 w 29"/>
                <a:gd name="T9" fmla="*/ 48 h 68"/>
                <a:gd name="T10" fmla="*/ 3 w 29"/>
                <a:gd name="T11" fmla="*/ 43 h 68"/>
                <a:gd name="T12" fmla="*/ 1 w 29"/>
                <a:gd name="T13" fmla="*/ 36 h 68"/>
                <a:gd name="T14" fmla="*/ 0 w 29"/>
                <a:gd name="T15" fmla="*/ 30 h 68"/>
                <a:gd name="T16" fmla="*/ 3 w 29"/>
                <a:gd name="T17" fmla="*/ 22 h 68"/>
                <a:gd name="T18" fmla="*/ 10 w 29"/>
                <a:gd name="T19" fmla="*/ 0 h 68"/>
                <a:gd name="T20" fmla="*/ 21 w 29"/>
                <a:gd name="T21" fmla="*/ 14 h 68"/>
                <a:gd name="T22" fmla="*/ 26 w 29"/>
                <a:gd name="T23" fmla="*/ 32 h 68"/>
                <a:gd name="T24" fmla="*/ 29 w 29"/>
                <a:gd name="T25" fmla="*/ 50 h 68"/>
                <a:gd name="T26" fmla="*/ 28 w 29"/>
                <a:gd name="T2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68">
                  <a:moveTo>
                    <a:pt x="28" y="68"/>
                  </a:moveTo>
                  <a:lnTo>
                    <a:pt x="24" y="63"/>
                  </a:lnTo>
                  <a:lnTo>
                    <a:pt x="19" y="58"/>
                  </a:lnTo>
                  <a:lnTo>
                    <a:pt x="14" y="53"/>
                  </a:lnTo>
                  <a:lnTo>
                    <a:pt x="8" y="48"/>
                  </a:lnTo>
                  <a:lnTo>
                    <a:pt x="3" y="43"/>
                  </a:lnTo>
                  <a:lnTo>
                    <a:pt x="1" y="36"/>
                  </a:lnTo>
                  <a:lnTo>
                    <a:pt x="0" y="30"/>
                  </a:lnTo>
                  <a:lnTo>
                    <a:pt x="3" y="22"/>
                  </a:lnTo>
                  <a:lnTo>
                    <a:pt x="10" y="0"/>
                  </a:lnTo>
                  <a:lnTo>
                    <a:pt x="21" y="14"/>
                  </a:lnTo>
                  <a:lnTo>
                    <a:pt x="26" y="32"/>
                  </a:lnTo>
                  <a:lnTo>
                    <a:pt x="29" y="50"/>
                  </a:lnTo>
                  <a:lnTo>
                    <a:pt x="28" y="68"/>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151"/>
            <p:cNvSpPr>
              <a:spLocks/>
            </p:cNvSpPr>
            <p:nvPr/>
          </p:nvSpPr>
          <p:spPr bwMode="auto">
            <a:xfrm>
              <a:off x="8859838" y="5684838"/>
              <a:ext cx="26988" cy="66675"/>
            </a:xfrm>
            <a:custGeom>
              <a:avLst/>
              <a:gdLst>
                <a:gd name="T0" fmla="*/ 5 w 35"/>
                <a:gd name="T1" fmla="*/ 79 h 84"/>
                <a:gd name="T2" fmla="*/ 0 w 35"/>
                <a:gd name="T3" fmla="*/ 84 h 84"/>
                <a:gd name="T4" fmla="*/ 8 w 35"/>
                <a:gd name="T5" fmla="*/ 67 h 84"/>
                <a:gd name="T6" fmla="*/ 13 w 35"/>
                <a:gd name="T7" fmla="*/ 48 h 84"/>
                <a:gd name="T8" fmla="*/ 17 w 35"/>
                <a:gd name="T9" fmla="*/ 29 h 84"/>
                <a:gd name="T10" fmla="*/ 21 w 35"/>
                <a:gd name="T11" fmla="*/ 9 h 84"/>
                <a:gd name="T12" fmla="*/ 24 w 35"/>
                <a:gd name="T13" fmla="*/ 6 h 84"/>
                <a:gd name="T14" fmla="*/ 28 w 35"/>
                <a:gd name="T15" fmla="*/ 3 h 84"/>
                <a:gd name="T16" fmla="*/ 31 w 35"/>
                <a:gd name="T17" fmla="*/ 1 h 84"/>
                <a:gd name="T18" fmla="*/ 35 w 35"/>
                <a:gd name="T19" fmla="*/ 0 h 84"/>
                <a:gd name="T20" fmla="*/ 31 w 35"/>
                <a:gd name="T21" fmla="*/ 22 h 84"/>
                <a:gd name="T22" fmla="*/ 23 w 35"/>
                <a:gd name="T23" fmla="*/ 41 h 84"/>
                <a:gd name="T24" fmla="*/ 14 w 35"/>
                <a:gd name="T25" fmla="*/ 60 h 84"/>
                <a:gd name="T26" fmla="*/ 5 w 35"/>
                <a:gd name="T2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84">
                  <a:moveTo>
                    <a:pt x="5" y="79"/>
                  </a:moveTo>
                  <a:lnTo>
                    <a:pt x="0" y="84"/>
                  </a:lnTo>
                  <a:lnTo>
                    <a:pt x="8" y="67"/>
                  </a:lnTo>
                  <a:lnTo>
                    <a:pt x="13" y="48"/>
                  </a:lnTo>
                  <a:lnTo>
                    <a:pt x="17" y="29"/>
                  </a:lnTo>
                  <a:lnTo>
                    <a:pt x="21" y="9"/>
                  </a:lnTo>
                  <a:lnTo>
                    <a:pt x="24" y="6"/>
                  </a:lnTo>
                  <a:lnTo>
                    <a:pt x="28" y="3"/>
                  </a:lnTo>
                  <a:lnTo>
                    <a:pt x="31" y="1"/>
                  </a:lnTo>
                  <a:lnTo>
                    <a:pt x="35" y="0"/>
                  </a:lnTo>
                  <a:lnTo>
                    <a:pt x="31" y="22"/>
                  </a:lnTo>
                  <a:lnTo>
                    <a:pt x="23" y="41"/>
                  </a:lnTo>
                  <a:lnTo>
                    <a:pt x="14" y="60"/>
                  </a:lnTo>
                  <a:lnTo>
                    <a:pt x="5" y="79"/>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152"/>
            <p:cNvSpPr>
              <a:spLocks/>
            </p:cNvSpPr>
            <p:nvPr/>
          </p:nvSpPr>
          <p:spPr bwMode="auto">
            <a:xfrm>
              <a:off x="8801101" y="5708650"/>
              <a:ext cx="42863" cy="22225"/>
            </a:xfrm>
            <a:custGeom>
              <a:avLst/>
              <a:gdLst>
                <a:gd name="T0" fmla="*/ 55 w 55"/>
                <a:gd name="T1" fmla="*/ 2 h 28"/>
                <a:gd name="T2" fmla="*/ 53 w 55"/>
                <a:gd name="T3" fmla="*/ 7 h 28"/>
                <a:gd name="T4" fmla="*/ 52 w 55"/>
                <a:gd name="T5" fmla="*/ 13 h 28"/>
                <a:gd name="T6" fmla="*/ 50 w 55"/>
                <a:gd name="T7" fmla="*/ 17 h 28"/>
                <a:gd name="T8" fmla="*/ 46 w 55"/>
                <a:gd name="T9" fmla="*/ 22 h 28"/>
                <a:gd name="T10" fmla="*/ 41 w 55"/>
                <a:gd name="T11" fmla="*/ 22 h 28"/>
                <a:gd name="T12" fmla="*/ 35 w 55"/>
                <a:gd name="T13" fmla="*/ 22 h 28"/>
                <a:gd name="T14" fmla="*/ 29 w 55"/>
                <a:gd name="T15" fmla="*/ 23 h 28"/>
                <a:gd name="T16" fmla="*/ 23 w 55"/>
                <a:gd name="T17" fmla="*/ 23 h 28"/>
                <a:gd name="T18" fmla="*/ 18 w 55"/>
                <a:gd name="T19" fmla="*/ 24 h 28"/>
                <a:gd name="T20" fmla="*/ 12 w 55"/>
                <a:gd name="T21" fmla="*/ 25 h 28"/>
                <a:gd name="T22" fmla="*/ 6 w 55"/>
                <a:gd name="T23" fmla="*/ 26 h 28"/>
                <a:gd name="T24" fmla="*/ 0 w 55"/>
                <a:gd name="T25" fmla="*/ 28 h 28"/>
                <a:gd name="T26" fmla="*/ 5 w 55"/>
                <a:gd name="T27" fmla="*/ 22 h 28"/>
                <a:gd name="T28" fmla="*/ 11 w 55"/>
                <a:gd name="T29" fmla="*/ 16 h 28"/>
                <a:gd name="T30" fmla="*/ 18 w 55"/>
                <a:gd name="T31" fmla="*/ 11 h 28"/>
                <a:gd name="T32" fmla="*/ 25 w 55"/>
                <a:gd name="T33" fmla="*/ 6 h 28"/>
                <a:gd name="T34" fmla="*/ 32 w 55"/>
                <a:gd name="T35" fmla="*/ 2 h 28"/>
                <a:gd name="T36" fmla="*/ 38 w 55"/>
                <a:gd name="T37" fmla="*/ 0 h 28"/>
                <a:gd name="T38" fmla="*/ 46 w 55"/>
                <a:gd name="T39" fmla="*/ 0 h 28"/>
                <a:gd name="T40" fmla="*/ 55 w 55"/>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28">
                  <a:moveTo>
                    <a:pt x="55" y="2"/>
                  </a:moveTo>
                  <a:lnTo>
                    <a:pt x="53" y="7"/>
                  </a:lnTo>
                  <a:lnTo>
                    <a:pt x="52" y="13"/>
                  </a:lnTo>
                  <a:lnTo>
                    <a:pt x="50" y="17"/>
                  </a:lnTo>
                  <a:lnTo>
                    <a:pt x="46" y="22"/>
                  </a:lnTo>
                  <a:lnTo>
                    <a:pt x="41" y="22"/>
                  </a:lnTo>
                  <a:lnTo>
                    <a:pt x="35" y="22"/>
                  </a:lnTo>
                  <a:lnTo>
                    <a:pt x="29" y="23"/>
                  </a:lnTo>
                  <a:lnTo>
                    <a:pt x="23" y="23"/>
                  </a:lnTo>
                  <a:lnTo>
                    <a:pt x="18" y="24"/>
                  </a:lnTo>
                  <a:lnTo>
                    <a:pt x="12" y="25"/>
                  </a:lnTo>
                  <a:lnTo>
                    <a:pt x="6" y="26"/>
                  </a:lnTo>
                  <a:lnTo>
                    <a:pt x="0" y="28"/>
                  </a:lnTo>
                  <a:lnTo>
                    <a:pt x="5" y="22"/>
                  </a:lnTo>
                  <a:lnTo>
                    <a:pt x="11" y="16"/>
                  </a:lnTo>
                  <a:lnTo>
                    <a:pt x="18" y="11"/>
                  </a:lnTo>
                  <a:lnTo>
                    <a:pt x="25" y="6"/>
                  </a:lnTo>
                  <a:lnTo>
                    <a:pt x="32" y="2"/>
                  </a:lnTo>
                  <a:lnTo>
                    <a:pt x="38" y="0"/>
                  </a:lnTo>
                  <a:lnTo>
                    <a:pt x="46" y="0"/>
                  </a:lnTo>
                  <a:lnTo>
                    <a:pt x="55" y="2"/>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Freeform 153"/>
            <p:cNvSpPr>
              <a:spLocks/>
            </p:cNvSpPr>
            <p:nvPr/>
          </p:nvSpPr>
          <p:spPr bwMode="auto">
            <a:xfrm>
              <a:off x="8794751" y="5732463"/>
              <a:ext cx="39688" cy="26988"/>
            </a:xfrm>
            <a:custGeom>
              <a:avLst/>
              <a:gdLst>
                <a:gd name="T0" fmla="*/ 51 w 51"/>
                <a:gd name="T1" fmla="*/ 0 h 34"/>
                <a:gd name="T2" fmla="*/ 49 w 51"/>
                <a:gd name="T3" fmla="*/ 7 h 34"/>
                <a:gd name="T4" fmla="*/ 44 w 51"/>
                <a:gd name="T5" fmla="*/ 14 h 34"/>
                <a:gd name="T6" fmla="*/ 39 w 51"/>
                <a:gd name="T7" fmla="*/ 19 h 34"/>
                <a:gd name="T8" fmla="*/ 34 w 51"/>
                <a:gd name="T9" fmla="*/ 24 h 34"/>
                <a:gd name="T10" fmla="*/ 28 w 51"/>
                <a:gd name="T11" fmla="*/ 29 h 34"/>
                <a:gd name="T12" fmla="*/ 21 w 51"/>
                <a:gd name="T13" fmla="*/ 31 h 34"/>
                <a:gd name="T14" fmla="*/ 14 w 51"/>
                <a:gd name="T15" fmla="*/ 33 h 34"/>
                <a:gd name="T16" fmla="*/ 6 w 51"/>
                <a:gd name="T17" fmla="*/ 34 h 34"/>
                <a:gd name="T18" fmla="*/ 0 w 51"/>
                <a:gd name="T19" fmla="*/ 34 h 34"/>
                <a:gd name="T20" fmla="*/ 4 w 51"/>
                <a:gd name="T21" fmla="*/ 28 h 34"/>
                <a:gd name="T22" fmla="*/ 9 w 51"/>
                <a:gd name="T23" fmla="*/ 22 h 34"/>
                <a:gd name="T24" fmla="*/ 15 w 51"/>
                <a:gd name="T25" fmla="*/ 16 h 34"/>
                <a:gd name="T26" fmla="*/ 22 w 51"/>
                <a:gd name="T27" fmla="*/ 11 h 34"/>
                <a:gd name="T28" fmla="*/ 29 w 51"/>
                <a:gd name="T29" fmla="*/ 7 h 34"/>
                <a:gd name="T30" fmla="*/ 36 w 51"/>
                <a:gd name="T31" fmla="*/ 5 h 34"/>
                <a:gd name="T32" fmla="*/ 44 w 51"/>
                <a:gd name="T33" fmla="*/ 1 h 34"/>
                <a:gd name="T34" fmla="*/ 51 w 51"/>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34">
                  <a:moveTo>
                    <a:pt x="51" y="0"/>
                  </a:moveTo>
                  <a:lnTo>
                    <a:pt x="49" y="7"/>
                  </a:lnTo>
                  <a:lnTo>
                    <a:pt x="44" y="14"/>
                  </a:lnTo>
                  <a:lnTo>
                    <a:pt x="39" y="19"/>
                  </a:lnTo>
                  <a:lnTo>
                    <a:pt x="34" y="24"/>
                  </a:lnTo>
                  <a:lnTo>
                    <a:pt x="28" y="29"/>
                  </a:lnTo>
                  <a:lnTo>
                    <a:pt x="21" y="31"/>
                  </a:lnTo>
                  <a:lnTo>
                    <a:pt x="14" y="33"/>
                  </a:lnTo>
                  <a:lnTo>
                    <a:pt x="6" y="34"/>
                  </a:lnTo>
                  <a:lnTo>
                    <a:pt x="0" y="34"/>
                  </a:lnTo>
                  <a:lnTo>
                    <a:pt x="4" y="28"/>
                  </a:lnTo>
                  <a:lnTo>
                    <a:pt x="9" y="22"/>
                  </a:lnTo>
                  <a:lnTo>
                    <a:pt x="15" y="16"/>
                  </a:lnTo>
                  <a:lnTo>
                    <a:pt x="22" y="11"/>
                  </a:lnTo>
                  <a:lnTo>
                    <a:pt x="29" y="7"/>
                  </a:lnTo>
                  <a:lnTo>
                    <a:pt x="36" y="5"/>
                  </a:lnTo>
                  <a:lnTo>
                    <a:pt x="44" y="1"/>
                  </a:lnTo>
                  <a:lnTo>
                    <a:pt x="51" y="0"/>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154"/>
            <p:cNvSpPr>
              <a:spLocks/>
            </p:cNvSpPr>
            <p:nvPr/>
          </p:nvSpPr>
          <p:spPr bwMode="auto">
            <a:xfrm>
              <a:off x="8748713" y="5748338"/>
              <a:ext cx="15875" cy="17463"/>
            </a:xfrm>
            <a:custGeom>
              <a:avLst/>
              <a:gdLst>
                <a:gd name="T0" fmla="*/ 19 w 19"/>
                <a:gd name="T1" fmla="*/ 14 h 24"/>
                <a:gd name="T2" fmla="*/ 14 w 19"/>
                <a:gd name="T3" fmla="*/ 15 h 24"/>
                <a:gd name="T4" fmla="*/ 11 w 19"/>
                <a:gd name="T5" fmla="*/ 19 h 24"/>
                <a:gd name="T6" fmla="*/ 8 w 19"/>
                <a:gd name="T7" fmla="*/ 22 h 24"/>
                <a:gd name="T8" fmla="*/ 4 w 19"/>
                <a:gd name="T9" fmla="*/ 24 h 24"/>
                <a:gd name="T10" fmla="*/ 2 w 19"/>
                <a:gd name="T11" fmla="*/ 18 h 24"/>
                <a:gd name="T12" fmla="*/ 1 w 19"/>
                <a:gd name="T13" fmla="*/ 12 h 24"/>
                <a:gd name="T14" fmla="*/ 0 w 19"/>
                <a:gd name="T15" fmla="*/ 6 h 24"/>
                <a:gd name="T16" fmla="*/ 1 w 19"/>
                <a:gd name="T17" fmla="*/ 0 h 24"/>
                <a:gd name="T18" fmla="*/ 7 w 19"/>
                <a:gd name="T19" fmla="*/ 3 h 24"/>
                <a:gd name="T20" fmla="*/ 11 w 19"/>
                <a:gd name="T21" fmla="*/ 5 h 24"/>
                <a:gd name="T22" fmla="*/ 16 w 19"/>
                <a:gd name="T23" fmla="*/ 10 h 24"/>
                <a:gd name="T24" fmla="*/ 19 w 19"/>
                <a:gd name="T2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19" y="14"/>
                  </a:moveTo>
                  <a:lnTo>
                    <a:pt x="14" y="15"/>
                  </a:lnTo>
                  <a:lnTo>
                    <a:pt x="11" y="19"/>
                  </a:lnTo>
                  <a:lnTo>
                    <a:pt x="8" y="22"/>
                  </a:lnTo>
                  <a:lnTo>
                    <a:pt x="4" y="24"/>
                  </a:lnTo>
                  <a:lnTo>
                    <a:pt x="2" y="18"/>
                  </a:lnTo>
                  <a:lnTo>
                    <a:pt x="1" y="12"/>
                  </a:lnTo>
                  <a:lnTo>
                    <a:pt x="0" y="6"/>
                  </a:lnTo>
                  <a:lnTo>
                    <a:pt x="1" y="0"/>
                  </a:lnTo>
                  <a:lnTo>
                    <a:pt x="7" y="3"/>
                  </a:lnTo>
                  <a:lnTo>
                    <a:pt x="11" y="5"/>
                  </a:lnTo>
                  <a:lnTo>
                    <a:pt x="16" y="10"/>
                  </a:lnTo>
                  <a:lnTo>
                    <a:pt x="19" y="14"/>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155"/>
            <p:cNvSpPr>
              <a:spLocks/>
            </p:cNvSpPr>
            <p:nvPr/>
          </p:nvSpPr>
          <p:spPr bwMode="auto">
            <a:xfrm>
              <a:off x="8753476" y="5811838"/>
              <a:ext cx="25400" cy="44450"/>
            </a:xfrm>
            <a:custGeom>
              <a:avLst/>
              <a:gdLst>
                <a:gd name="T0" fmla="*/ 33 w 33"/>
                <a:gd name="T1" fmla="*/ 7 h 55"/>
                <a:gd name="T2" fmla="*/ 29 w 33"/>
                <a:gd name="T3" fmla="*/ 21 h 55"/>
                <a:gd name="T4" fmla="*/ 22 w 33"/>
                <a:gd name="T5" fmla="*/ 35 h 55"/>
                <a:gd name="T6" fmla="*/ 13 w 33"/>
                <a:gd name="T7" fmla="*/ 46 h 55"/>
                <a:gd name="T8" fmla="*/ 0 w 33"/>
                <a:gd name="T9" fmla="*/ 55 h 55"/>
                <a:gd name="T10" fmla="*/ 3 w 33"/>
                <a:gd name="T11" fmla="*/ 40 h 55"/>
                <a:gd name="T12" fmla="*/ 6 w 33"/>
                <a:gd name="T13" fmla="*/ 27 h 55"/>
                <a:gd name="T14" fmla="*/ 11 w 33"/>
                <a:gd name="T15" fmla="*/ 13 h 55"/>
                <a:gd name="T16" fmla="*/ 18 w 33"/>
                <a:gd name="T17" fmla="*/ 0 h 55"/>
                <a:gd name="T18" fmla="*/ 22 w 33"/>
                <a:gd name="T19" fmla="*/ 0 h 55"/>
                <a:gd name="T20" fmla="*/ 27 w 33"/>
                <a:gd name="T21" fmla="*/ 1 h 55"/>
                <a:gd name="T22" fmla="*/ 30 w 33"/>
                <a:gd name="T23" fmla="*/ 4 h 55"/>
                <a:gd name="T24" fmla="*/ 33 w 33"/>
                <a:gd name="T25" fmla="*/ 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55">
                  <a:moveTo>
                    <a:pt x="33" y="7"/>
                  </a:moveTo>
                  <a:lnTo>
                    <a:pt x="29" y="21"/>
                  </a:lnTo>
                  <a:lnTo>
                    <a:pt x="22" y="35"/>
                  </a:lnTo>
                  <a:lnTo>
                    <a:pt x="13" y="46"/>
                  </a:lnTo>
                  <a:lnTo>
                    <a:pt x="0" y="55"/>
                  </a:lnTo>
                  <a:lnTo>
                    <a:pt x="3" y="40"/>
                  </a:lnTo>
                  <a:lnTo>
                    <a:pt x="6" y="27"/>
                  </a:lnTo>
                  <a:lnTo>
                    <a:pt x="11" y="13"/>
                  </a:lnTo>
                  <a:lnTo>
                    <a:pt x="18" y="0"/>
                  </a:lnTo>
                  <a:lnTo>
                    <a:pt x="22" y="0"/>
                  </a:lnTo>
                  <a:lnTo>
                    <a:pt x="27" y="1"/>
                  </a:lnTo>
                  <a:lnTo>
                    <a:pt x="30" y="4"/>
                  </a:lnTo>
                  <a:lnTo>
                    <a:pt x="33" y="7"/>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156"/>
            <p:cNvSpPr>
              <a:spLocks/>
            </p:cNvSpPr>
            <p:nvPr/>
          </p:nvSpPr>
          <p:spPr bwMode="auto">
            <a:xfrm>
              <a:off x="8751888" y="5864225"/>
              <a:ext cx="9525" cy="25400"/>
            </a:xfrm>
            <a:custGeom>
              <a:avLst/>
              <a:gdLst>
                <a:gd name="T0" fmla="*/ 14 w 14"/>
                <a:gd name="T1" fmla="*/ 8 h 31"/>
                <a:gd name="T2" fmla="*/ 13 w 14"/>
                <a:gd name="T3" fmla="*/ 15 h 31"/>
                <a:gd name="T4" fmla="*/ 11 w 14"/>
                <a:gd name="T5" fmla="*/ 22 h 31"/>
                <a:gd name="T6" fmla="*/ 6 w 14"/>
                <a:gd name="T7" fmla="*/ 26 h 31"/>
                <a:gd name="T8" fmla="*/ 0 w 14"/>
                <a:gd name="T9" fmla="*/ 31 h 31"/>
                <a:gd name="T10" fmla="*/ 6 w 14"/>
                <a:gd name="T11" fmla="*/ 0 h 31"/>
                <a:gd name="T12" fmla="*/ 8 w 14"/>
                <a:gd name="T13" fmla="*/ 2 h 31"/>
                <a:gd name="T14" fmla="*/ 11 w 14"/>
                <a:gd name="T15" fmla="*/ 3 h 31"/>
                <a:gd name="T16" fmla="*/ 12 w 14"/>
                <a:gd name="T17" fmla="*/ 6 h 31"/>
                <a:gd name="T18" fmla="*/ 14 w 14"/>
                <a:gd name="T1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31">
                  <a:moveTo>
                    <a:pt x="14" y="8"/>
                  </a:moveTo>
                  <a:lnTo>
                    <a:pt x="13" y="15"/>
                  </a:lnTo>
                  <a:lnTo>
                    <a:pt x="11" y="22"/>
                  </a:lnTo>
                  <a:lnTo>
                    <a:pt x="6" y="26"/>
                  </a:lnTo>
                  <a:lnTo>
                    <a:pt x="0" y="31"/>
                  </a:lnTo>
                  <a:lnTo>
                    <a:pt x="6" y="0"/>
                  </a:lnTo>
                  <a:lnTo>
                    <a:pt x="8" y="2"/>
                  </a:lnTo>
                  <a:lnTo>
                    <a:pt x="11" y="3"/>
                  </a:lnTo>
                  <a:lnTo>
                    <a:pt x="12" y="6"/>
                  </a:lnTo>
                  <a:lnTo>
                    <a:pt x="14" y="8"/>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157"/>
            <p:cNvSpPr>
              <a:spLocks/>
            </p:cNvSpPr>
            <p:nvPr/>
          </p:nvSpPr>
          <p:spPr bwMode="auto">
            <a:xfrm>
              <a:off x="8737601" y="5907088"/>
              <a:ext cx="9525" cy="23813"/>
            </a:xfrm>
            <a:custGeom>
              <a:avLst/>
              <a:gdLst>
                <a:gd name="T0" fmla="*/ 10 w 13"/>
                <a:gd name="T1" fmla="*/ 21 h 30"/>
                <a:gd name="T2" fmla="*/ 8 w 13"/>
                <a:gd name="T3" fmla="*/ 23 h 30"/>
                <a:gd name="T4" fmla="*/ 6 w 13"/>
                <a:gd name="T5" fmla="*/ 26 h 30"/>
                <a:gd name="T6" fmla="*/ 3 w 13"/>
                <a:gd name="T7" fmla="*/ 29 h 30"/>
                <a:gd name="T8" fmla="*/ 1 w 13"/>
                <a:gd name="T9" fmla="*/ 30 h 30"/>
                <a:gd name="T10" fmla="*/ 0 w 13"/>
                <a:gd name="T11" fmla="*/ 22 h 30"/>
                <a:gd name="T12" fmla="*/ 1 w 13"/>
                <a:gd name="T13" fmla="*/ 15 h 30"/>
                <a:gd name="T14" fmla="*/ 3 w 13"/>
                <a:gd name="T15" fmla="*/ 8 h 30"/>
                <a:gd name="T16" fmla="*/ 5 w 13"/>
                <a:gd name="T17" fmla="*/ 0 h 30"/>
                <a:gd name="T18" fmla="*/ 9 w 13"/>
                <a:gd name="T19" fmla="*/ 3 h 30"/>
                <a:gd name="T20" fmla="*/ 13 w 13"/>
                <a:gd name="T21" fmla="*/ 8 h 30"/>
                <a:gd name="T22" fmla="*/ 13 w 13"/>
                <a:gd name="T23" fmla="*/ 15 h 30"/>
                <a:gd name="T24" fmla="*/ 10 w 13"/>
                <a:gd name="T25"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0">
                  <a:moveTo>
                    <a:pt x="10" y="21"/>
                  </a:moveTo>
                  <a:lnTo>
                    <a:pt x="8" y="23"/>
                  </a:lnTo>
                  <a:lnTo>
                    <a:pt x="6" y="26"/>
                  </a:lnTo>
                  <a:lnTo>
                    <a:pt x="3" y="29"/>
                  </a:lnTo>
                  <a:lnTo>
                    <a:pt x="1" y="30"/>
                  </a:lnTo>
                  <a:lnTo>
                    <a:pt x="0" y="22"/>
                  </a:lnTo>
                  <a:lnTo>
                    <a:pt x="1" y="15"/>
                  </a:lnTo>
                  <a:lnTo>
                    <a:pt x="3" y="8"/>
                  </a:lnTo>
                  <a:lnTo>
                    <a:pt x="5" y="0"/>
                  </a:lnTo>
                  <a:lnTo>
                    <a:pt x="9" y="3"/>
                  </a:lnTo>
                  <a:lnTo>
                    <a:pt x="13" y="8"/>
                  </a:lnTo>
                  <a:lnTo>
                    <a:pt x="13" y="15"/>
                  </a:lnTo>
                  <a:lnTo>
                    <a:pt x="10" y="21"/>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158"/>
            <p:cNvSpPr>
              <a:spLocks/>
            </p:cNvSpPr>
            <p:nvPr/>
          </p:nvSpPr>
          <p:spPr bwMode="auto">
            <a:xfrm>
              <a:off x="8669338" y="5940425"/>
              <a:ext cx="65088" cy="268288"/>
            </a:xfrm>
            <a:custGeom>
              <a:avLst/>
              <a:gdLst>
                <a:gd name="T0" fmla="*/ 16 w 80"/>
                <a:gd name="T1" fmla="*/ 295 h 338"/>
                <a:gd name="T2" fmla="*/ 0 w 80"/>
                <a:gd name="T3" fmla="*/ 338 h 338"/>
                <a:gd name="T4" fmla="*/ 7 w 80"/>
                <a:gd name="T5" fmla="*/ 296 h 338"/>
                <a:gd name="T6" fmla="*/ 14 w 80"/>
                <a:gd name="T7" fmla="*/ 254 h 338"/>
                <a:gd name="T8" fmla="*/ 20 w 80"/>
                <a:gd name="T9" fmla="*/ 210 h 338"/>
                <a:gd name="T10" fmla="*/ 29 w 80"/>
                <a:gd name="T11" fmla="*/ 166 h 338"/>
                <a:gd name="T12" fmla="*/ 38 w 80"/>
                <a:gd name="T13" fmla="*/ 122 h 338"/>
                <a:gd name="T14" fmla="*/ 49 w 80"/>
                <a:gd name="T15" fmla="*/ 81 h 338"/>
                <a:gd name="T16" fmla="*/ 63 w 80"/>
                <a:gd name="T17" fmla="*/ 40 h 338"/>
                <a:gd name="T18" fmla="*/ 80 w 80"/>
                <a:gd name="T19" fmla="*/ 0 h 338"/>
                <a:gd name="T20" fmla="*/ 72 w 80"/>
                <a:gd name="T21" fmla="*/ 36 h 338"/>
                <a:gd name="T22" fmla="*/ 63 w 80"/>
                <a:gd name="T23" fmla="*/ 73 h 338"/>
                <a:gd name="T24" fmla="*/ 55 w 80"/>
                <a:gd name="T25" fmla="*/ 110 h 338"/>
                <a:gd name="T26" fmla="*/ 47 w 80"/>
                <a:gd name="T27" fmla="*/ 147 h 338"/>
                <a:gd name="T28" fmla="*/ 39 w 80"/>
                <a:gd name="T29" fmla="*/ 185 h 338"/>
                <a:gd name="T30" fmla="*/ 32 w 80"/>
                <a:gd name="T31" fmla="*/ 221 h 338"/>
                <a:gd name="T32" fmla="*/ 24 w 80"/>
                <a:gd name="T33" fmla="*/ 258 h 338"/>
                <a:gd name="T34" fmla="*/ 16 w 80"/>
                <a:gd name="T35" fmla="*/ 29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338">
                  <a:moveTo>
                    <a:pt x="16" y="295"/>
                  </a:moveTo>
                  <a:lnTo>
                    <a:pt x="0" y="338"/>
                  </a:lnTo>
                  <a:lnTo>
                    <a:pt x="7" y="296"/>
                  </a:lnTo>
                  <a:lnTo>
                    <a:pt x="14" y="254"/>
                  </a:lnTo>
                  <a:lnTo>
                    <a:pt x="20" y="210"/>
                  </a:lnTo>
                  <a:lnTo>
                    <a:pt x="29" y="166"/>
                  </a:lnTo>
                  <a:lnTo>
                    <a:pt x="38" y="122"/>
                  </a:lnTo>
                  <a:lnTo>
                    <a:pt x="49" y="81"/>
                  </a:lnTo>
                  <a:lnTo>
                    <a:pt x="63" y="40"/>
                  </a:lnTo>
                  <a:lnTo>
                    <a:pt x="80" y="0"/>
                  </a:lnTo>
                  <a:lnTo>
                    <a:pt x="72" y="36"/>
                  </a:lnTo>
                  <a:lnTo>
                    <a:pt x="63" y="73"/>
                  </a:lnTo>
                  <a:lnTo>
                    <a:pt x="55" y="110"/>
                  </a:lnTo>
                  <a:lnTo>
                    <a:pt x="47" y="147"/>
                  </a:lnTo>
                  <a:lnTo>
                    <a:pt x="39" y="185"/>
                  </a:lnTo>
                  <a:lnTo>
                    <a:pt x="32" y="221"/>
                  </a:lnTo>
                  <a:lnTo>
                    <a:pt x="24" y="258"/>
                  </a:lnTo>
                  <a:lnTo>
                    <a:pt x="16" y="295"/>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159"/>
            <p:cNvSpPr>
              <a:spLocks/>
            </p:cNvSpPr>
            <p:nvPr/>
          </p:nvSpPr>
          <p:spPr bwMode="auto">
            <a:xfrm>
              <a:off x="8378826" y="5948363"/>
              <a:ext cx="17463" cy="19050"/>
            </a:xfrm>
            <a:custGeom>
              <a:avLst/>
              <a:gdLst>
                <a:gd name="T0" fmla="*/ 16 w 20"/>
                <a:gd name="T1" fmla="*/ 12 h 23"/>
                <a:gd name="T2" fmla="*/ 20 w 20"/>
                <a:gd name="T3" fmla="*/ 23 h 23"/>
                <a:gd name="T4" fmla="*/ 14 w 20"/>
                <a:gd name="T5" fmla="*/ 19 h 23"/>
                <a:gd name="T6" fmla="*/ 7 w 20"/>
                <a:gd name="T7" fmla="*/ 14 h 23"/>
                <a:gd name="T8" fmla="*/ 2 w 20"/>
                <a:gd name="T9" fmla="*/ 7 h 23"/>
                <a:gd name="T10" fmla="*/ 0 w 20"/>
                <a:gd name="T11" fmla="*/ 0 h 23"/>
                <a:gd name="T12" fmla="*/ 6 w 20"/>
                <a:gd name="T13" fmla="*/ 0 h 23"/>
                <a:gd name="T14" fmla="*/ 10 w 20"/>
                <a:gd name="T15" fmla="*/ 3 h 23"/>
                <a:gd name="T16" fmla="*/ 14 w 20"/>
                <a:gd name="T17" fmla="*/ 8 h 23"/>
                <a:gd name="T18" fmla="*/ 16 w 20"/>
                <a:gd name="T19"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3">
                  <a:moveTo>
                    <a:pt x="16" y="12"/>
                  </a:moveTo>
                  <a:lnTo>
                    <a:pt x="20" y="23"/>
                  </a:lnTo>
                  <a:lnTo>
                    <a:pt x="14" y="19"/>
                  </a:lnTo>
                  <a:lnTo>
                    <a:pt x="7" y="14"/>
                  </a:lnTo>
                  <a:lnTo>
                    <a:pt x="2" y="7"/>
                  </a:lnTo>
                  <a:lnTo>
                    <a:pt x="0" y="0"/>
                  </a:lnTo>
                  <a:lnTo>
                    <a:pt x="6" y="0"/>
                  </a:lnTo>
                  <a:lnTo>
                    <a:pt x="10" y="3"/>
                  </a:lnTo>
                  <a:lnTo>
                    <a:pt x="14" y="8"/>
                  </a:lnTo>
                  <a:lnTo>
                    <a:pt x="16" y="12"/>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160"/>
            <p:cNvSpPr>
              <a:spLocks/>
            </p:cNvSpPr>
            <p:nvPr/>
          </p:nvSpPr>
          <p:spPr bwMode="auto">
            <a:xfrm>
              <a:off x="8813801" y="5994400"/>
              <a:ext cx="42863" cy="52388"/>
            </a:xfrm>
            <a:custGeom>
              <a:avLst/>
              <a:gdLst>
                <a:gd name="T0" fmla="*/ 0 w 54"/>
                <a:gd name="T1" fmla="*/ 67 h 67"/>
                <a:gd name="T2" fmla="*/ 1 w 54"/>
                <a:gd name="T3" fmla="*/ 55 h 67"/>
                <a:gd name="T4" fmla="*/ 4 w 54"/>
                <a:gd name="T5" fmla="*/ 46 h 67"/>
                <a:gd name="T6" fmla="*/ 10 w 54"/>
                <a:gd name="T7" fmla="*/ 36 h 67"/>
                <a:gd name="T8" fmla="*/ 18 w 54"/>
                <a:gd name="T9" fmla="*/ 27 h 67"/>
                <a:gd name="T10" fmla="*/ 26 w 54"/>
                <a:gd name="T11" fmla="*/ 19 h 67"/>
                <a:gd name="T12" fmla="*/ 35 w 54"/>
                <a:gd name="T13" fmla="*/ 12 h 67"/>
                <a:gd name="T14" fmla="*/ 44 w 54"/>
                <a:gd name="T15" fmla="*/ 6 h 67"/>
                <a:gd name="T16" fmla="*/ 54 w 54"/>
                <a:gd name="T17" fmla="*/ 0 h 67"/>
                <a:gd name="T18" fmla="*/ 47 w 54"/>
                <a:gd name="T19" fmla="*/ 8 h 67"/>
                <a:gd name="T20" fmla="*/ 40 w 54"/>
                <a:gd name="T21" fmla="*/ 16 h 67"/>
                <a:gd name="T22" fmla="*/ 34 w 54"/>
                <a:gd name="T23" fmla="*/ 24 h 67"/>
                <a:gd name="T24" fmla="*/ 28 w 54"/>
                <a:gd name="T25" fmla="*/ 34 h 67"/>
                <a:gd name="T26" fmla="*/ 21 w 54"/>
                <a:gd name="T27" fmla="*/ 43 h 67"/>
                <a:gd name="T28" fmla="*/ 16 w 54"/>
                <a:gd name="T29" fmla="*/ 51 h 67"/>
                <a:gd name="T30" fmla="*/ 8 w 54"/>
                <a:gd name="T31" fmla="*/ 59 h 67"/>
                <a:gd name="T32" fmla="*/ 0 w 54"/>
                <a:gd name="T3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67">
                  <a:moveTo>
                    <a:pt x="0" y="67"/>
                  </a:moveTo>
                  <a:lnTo>
                    <a:pt x="1" y="55"/>
                  </a:lnTo>
                  <a:lnTo>
                    <a:pt x="4" y="46"/>
                  </a:lnTo>
                  <a:lnTo>
                    <a:pt x="10" y="36"/>
                  </a:lnTo>
                  <a:lnTo>
                    <a:pt x="18" y="27"/>
                  </a:lnTo>
                  <a:lnTo>
                    <a:pt x="26" y="19"/>
                  </a:lnTo>
                  <a:lnTo>
                    <a:pt x="35" y="12"/>
                  </a:lnTo>
                  <a:lnTo>
                    <a:pt x="44" y="6"/>
                  </a:lnTo>
                  <a:lnTo>
                    <a:pt x="54" y="0"/>
                  </a:lnTo>
                  <a:lnTo>
                    <a:pt x="47" y="8"/>
                  </a:lnTo>
                  <a:lnTo>
                    <a:pt x="40" y="16"/>
                  </a:lnTo>
                  <a:lnTo>
                    <a:pt x="34" y="24"/>
                  </a:lnTo>
                  <a:lnTo>
                    <a:pt x="28" y="34"/>
                  </a:lnTo>
                  <a:lnTo>
                    <a:pt x="21" y="43"/>
                  </a:lnTo>
                  <a:lnTo>
                    <a:pt x="16" y="51"/>
                  </a:lnTo>
                  <a:lnTo>
                    <a:pt x="8" y="59"/>
                  </a:lnTo>
                  <a:lnTo>
                    <a:pt x="0" y="67"/>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161"/>
            <p:cNvSpPr>
              <a:spLocks/>
            </p:cNvSpPr>
            <p:nvPr/>
          </p:nvSpPr>
          <p:spPr bwMode="auto">
            <a:xfrm>
              <a:off x="8794751" y="6062663"/>
              <a:ext cx="12700" cy="53975"/>
            </a:xfrm>
            <a:custGeom>
              <a:avLst/>
              <a:gdLst>
                <a:gd name="T0" fmla="*/ 13 w 17"/>
                <a:gd name="T1" fmla="*/ 67 h 67"/>
                <a:gd name="T2" fmla="*/ 4 w 17"/>
                <a:gd name="T3" fmla="*/ 54 h 67"/>
                <a:gd name="T4" fmla="*/ 0 w 17"/>
                <a:gd name="T5" fmla="*/ 38 h 67"/>
                <a:gd name="T6" fmla="*/ 2 w 17"/>
                <a:gd name="T7" fmla="*/ 20 h 67"/>
                <a:gd name="T8" fmla="*/ 4 w 17"/>
                <a:gd name="T9" fmla="*/ 4 h 67"/>
                <a:gd name="T10" fmla="*/ 7 w 17"/>
                <a:gd name="T11" fmla="*/ 0 h 67"/>
                <a:gd name="T12" fmla="*/ 14 w 17"/>
                <a:gd name="T13" fmla="*/ 15 h 67"/>
                <a:gd name="T14" fmla="*/ 17 w 17"/>
                <a:gd name="T15" fmla="*/ 32 h 67"/>
                <a:gd name="T16" fmla="*/ 15 w 17"/>
                <a:gd name="T17" fmla="*/ 50 h 67"/>
                <a:gd name="T18" fmla="*/ 13 w 17"/>
                <a:gd name="T1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7">
                  <a:moveTo>
                    <a:pt x="13" y="67"/>
                  </a:moveTo>
                  <a:lnTo>
                    <a:pt x="4" y="54"/>
                  </a:lnTo>
                  <a:lnTo>
                    <a:pt x="0" y="38"/>
                  </a:lnTo>
                  <a:lnTo>
                    <a:pt x="2" y="20"/>
                  </a:lnTo>
                  <a:lnTo>
                    <a:pt x="4" y="4"/>
                  </a:lnTo>
                  <a:lnTo>
                    <a:pt x="7" y="0"/>
                  </a:lnTo>
                  <a:lnTo>
                    <a:pt x="14" y="15"/>
                  </a:lnTo>
                  <a:lnTo>
                    <a:pt x="17" y="32"/>
                  </a:lnTo>
                  <a:lnTo>
                    <a:pt x="15" y="50"/>
                  </a:lnTo>
                  <a:lnTo>
                    <a:pt x="13" y="67"/>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162"/>
            <p:cNvSpPr>
              <a:spLocks/>
            </p:cNvSpPr>
            <p:nvPr/>
          </p:nvSpPr>
          <p:spPr bwMode="auto">
            <a:xfrm>
              <a:off x="8418513" y="6084888"/>
              <a:ext cx="15875" cy="84138"/>
            </a:xfrm>
            <a:custGeom>
              <a:avLst/>
              <a:gdLst>
                <a:gd name="T0" fmla="*/ 14 w 21"/>
                <a:gd name="T1" fmla="*/ 107 h 107"/>
                <a:gd name="T2" fmla="*/ 9 w 21"/>
                <a:gd name="T3" fmla="*/ 81 h 107"/>
                <a:gd name="T4" fmla="*/ 5 w 21"/>
                <a:gd name="T5" fmla="*/ 55 h 107"/>
                <a:gd name="T6" fmla="*/ 1 w 21"/>
                <a:gd name="T7" fmla="*/ 28 h 107"/>
                <a:gd name="T8" fmla="*/ 0 w 21"/>
                <a:gd name="T9" fmla="*/ 0 h 107"/>
                <a:gd name="T10" fmla="*/ 14 w 21"/>
                <a:gd name="T11" fmla="*/ 24 h 107"/>
                <a:gd name="T12" fmla="*/ 21 w 21"/>
                <a:gd name="T13" fmla="*/ 52 h 107"/>
                <a:gd name="T14" fmla="*/ 21 w 21"/>
                <a:gd name="T15" fmla="*/ 81 h 107"/>
                <a:gd name="T16" fmla="*/ 14 w 21"/>
                <a:gd name="T1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7">
                  <a:moveTo>
                    <a:pt x="14" y="107"/>
                  </a:moveTo>
                  <a:lnTo>
                    <a:pt x="9" y="81"/>
                  </a:lnTo>
                  <a:lnTo>
                    <a:pt x="5" y="55"/>
                  </a:lnTo>
                  <a:lnTo>
                    <a:pt x="1" y="28"/>
                  </a:lnTo>
                  <a:lnTo>
                    <a:pt x="0" y="0"/>
                  </a:lnTo>
                  <a:lnTo>
                    <a:pt x="14" y="24"/>
                  </a:lnTo>
                  <a:lnTo>
                    <a:pt x="21" y="52"/>
                  </a:lnTo>
                  <a:lnTo>
                    <a:pt x="21" y="81"/>
                  </a:lnTo>
                  <a:lnTo>
                    <a:pt x="14" y="107"/>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163"/>
            <p:cNvSpPr>
              <a:spLocks/>
            </p:cNvSpPr>
            <p:nvPr/>
          </p:nvSpPr>
          <p:spPr bwMode="auto">
            <a:xfrm>
              <a:off x="8791576" y="6121400"/>
              <a:ext cx="4763" cy="19050"/>
            </a:xfrm>
            <a:custGeom>
              <a:avLst/>
              <a:gdLst>
                <a:gd name="T0" fmla="*/ 6 w 7"/>
                <a:gd name="T1" fmla="*/ 25 h 25"/>
                <a:gd name="T2" fmla="*/ 2 w 7"/>
                <a:gd name="T3" fmla="*/ 20 h 25"/>
                <a:gd name="T4" fmla="*/ 0 w 7"/>
                <a:gd name="T5" fmla="*/ 14 h 25"/>
                <a:gd name="T6" fmla="*/ 0 w 7"/>
                <a:gd name="T7" fmla="*/ 7 h 25"/>
                <a:gd name="T8" fmla="*/ 1 w 7"/>
                <a:gd name="T9" fmla="*/ 0 h 25"/>
                <a:gd name="T10" fmla="*/ 4 w 7"/>
                <a:gd name="T11" fmla="*/ 6 h 25"/>
                <a:gd name="T12" fmla="*/ 6 w 7"/>
                <a:gd name="T13" fmla="*/ 12 h 25"/>
                <a:gd name="T14" fmla="*/ 7 w 7"/>
                <a:gd name="T15" fmla="*/ 18 h 25"/>
                <a:gd name="T16" fmla="*/ 6 w 7"/>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5">
                  <a:moveTo>
                    <a:pt x="6" y="25"/>
                  </a:moveTo>
                  <a:lnTo>
                    <a:pt x="2" y="20"/>
                  </a:lnTo>
                  <a:lnTo>
                    <a:pt x="0" y="14"/>
                  </a:lnTo>
                  <a:lnTo>
                    <a:pt x="0" y="7"/>
                  </a:lnTo>
                  <a:lnTo>
                    <a:pt x="1" y="0"/>
                  </a:lnTo>
                  <a:lnTo>
                    <a:pt x="4" y="6"/>
                  </a:lnTo>
                  <a:lnTo>
                    <a:pt x="6" y="12"/>
                  </a:lnTo>
                  <a:lnTo>
                    <a:pt x="7" y="18"/>
                  </a:lnTo>
                  <a:lnTo>
                    <a:pt x="6" y="25"/>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164"/>
            <p:cNvSpPr>
              <a:spLocks/>
            </p:cNvSpPr>
            <p:nvPr/>
          </p:nvSpPr>
          <p:spPr bwMode="auto">
            <a:xfrm>
              <a:off x="8375651" y="6129338"/>
              <a:ext cx="165100" cy="276225"/>
            </a:xfrm>
            <a:custGeom>
              <a:avLst/>
              <a:gdLst>
                <a:gd name="T0" fmla="*/ 209 w 209"/>
                <a:gd name="T1" fmla="*/ 78 h 346"/>
                <a:gd name="T2" fmla="*/ 198 w 209"/>
                <a:gd name="T3" fmla="*/ 106 h 346"/>
                <a:gd name="T4" fmla="*/ 182 w 209"/>
                <a:gd name="T5" fmla="*/ 131 h 346"/>
                <a:gd name="T6" fmla="*/ 161 w 209"/>
                <a:gd name="T7" fmla="*/ 155 h 346"/>
                <a:gd name="T8" fmla="*/ 138 w 209"/>
                <a:gd name="T9" fmla="*/ 177 h 346"/>
                <a:gd name="T10" fmla="*/ 114 w 209"/>
                <a:gd name="T11" fmla="*/ 199 h 346"/>
                <a:gd name="T12" fmla="*/ 91 w 209"/>
                <a:gd name="T13" fmla="*/ 221 h 346"/>
                <a:gd name="T14" fmla="*/ 70 w 209"/>
                <a:gd name="T15" fmla="*/ 245 h 346"/>
                <a:gd name="T16" fmla="*/ 53 w 209"/>
                <a:gd name="T17" fmla="*/ 270 h 346"/>
                <a:gd name="T18" fmla="*/ 47 w 209"/>
                <a:gd name="T19" fmla="*/ 281 h 346"/>
                <a:gd name="T20" fmla="*/ 41 w 209"/>
                <a:gd name="T21" fmla="*/ 290 h 346"/>
                <a:gd name="T22" fmla="*/ 36 w 209"/>
                <a:gd name="T23" fmla="*/ 300 h 346"/>
                <a:gd name="T24" fmla="*/ 29 w 209"/>
                <a:gd name="T25" fmla="*/ 309 h 346"/>
                <a:gd name="T26" fmla="*/ 23 w 209"/>
                <a:gd name="T27" fmla="*/ 320 h 346"/>
                <a:gd name="T28" fmla="*/ 16 w 209"/>
                <a:gd name="T29" fmla="*/ 329 h 346"/>
                <a:gd name="T30" fmla="*/ 8 w 209"/>
                <a:gd name="T31" fmla="*/ 338 h 346"/>
                <a:gd name="T32" fmla="*/ 0 w 209"/>
                <a:gd name="T33" fmla="*/ 346 h 346"/>
                <a:gd name="T34" fmla="*/ 0 w 209"/>
                <a:gd name="T35" fmla="*/ 343 h 346"/>
                <a:gd name="T36" fmla="*/ 10 w 209"/>
                <a:gd name="T37" fmla="*/ 324 h 346"/>
                <a:gd name="T38" fmla="*/ 20 w 209"/>
                <a:gd name="T39" fmla="*/ 305 h 346"/>
                <a:gd name="T40" fmla="*/ 29 w 209"/>
                <a:gd name="T41" fmla="*/ 286 h 346"/>
                <a:gd name="T42" fmla="*/ 38 w 209"/>
                <a:gd name="T43" fmla="*/ 267 h 346"/>
                <a:gd name="T44" fmla="*/ 47 w 209"/>
                <a:gd name="T45" fmla="*/ 248 h 346"/>
                <a:gd name="T46" fmla="*/ 58 w 209"/>
                <a:gd name="T47" fmla="*/ 230 h 346"/>
                <a:gd name="T48" fmla="*/ 71 w 209"/>
                <a:gd name="T49" fmla="*/ 212 h 346"/>
                <a:gd name="T50" fmla="*/ 86 w 209"/>
                <a:gd name="T51" fmla="*/ 195 h 346"/>
                <a:gd name="T52" fmla="*/ 96 w 209"/>
                <a:gd name="T53" fmla="*/ 186 h 346"/>
                <a:gd name="T54" fmla="*/ 105 w 209"/>
                <a:gd name="T55" fmla="*/ 177 h 346"/>
                <a:gd name="T56" fmla="*/ 115 w 209"/>
                <a:gd name="T57" fmla="*/ 169 h 346"/>
                <a:gd name="T58" fmla="*/ 124 w 209"/>
                <a:gd name="T59" fmla="*/ 160 h 346"/>
                <a:gd name="T60" fmla="*/ 134 w 209"/>
                <a:gd name="T61" fmla="*/ 153 h 346"/>
                <a:gd name="T62" fmla="*/ 144 w 209"/>
                <a:gd name="T63" fmla="*/ 145 h 346"/>
                <a:gd name="T64" fmla="*/ 154 w 209"/>
                <a:gd name="T65" fmla="*/ 138 h 346"/>
                <a:gd name="T66" fmla="*/ 165 w 209"/>
                <a:gd name="T67" fmla="*/ 132 h 346"/>
                <a:gd name="T68" fmla="*/ 171 w 209"/>
                <a:gd name="T69" fmla="*/ 121 h 346"/>
                <a:gd name="T70" fmla="*/ 178 w 209"/>
                <a:gd name="T71" fmla="*/ 109 h 346"/>
                <a:gd name="T72" fmla="*/ 185 w 209"/>
                <a:gd name="T73" fmla="*/ 98 h 346"/>
                <a:gd name="T74" fmla="*/ 190 w 209"/>
                <a:gd name="T75" fmla="*/ 85 h 346"/>
                <a:gd name="T76" fmla="*/ 193 w 209"/>
                <a:gd name="T77" fmla="*/ 72 h 346"/>
                <a:gd name="T78" fmla="*/ 195 w 209"/>
                <a:gd name="T79" fmla="*/ 58 h 346"/>
                <a:gd name="T80" fmla="*/ 193 w 209"/>
                <a:gd name="T81" fmla="*/ 46 h 346"/>
                <a:gd name="T82" fmla="*/ 189 w 209"/>
                <a:gd name="T83" fmla="*/ 32 h 346"/>
                <a:gd name="T84" fmla="*/ 168 w 209"/>
                <a:gd name="T85" fmla="*/ 0 h 346"/>
                <a:gd name="T86" fmla="*/ 178 w 209"/>
                <a:gd name="T87" fmla="*/ 6 h 346"/>
                <a:gd name="T88" fmla="*/ 188 w 209"/>
                <a:gd name="T89" fmla="*/ 14 h 346"/>
                <a:gd name="T90" fmla="*/ 195 w 209"/>
                <a:gd name="T91" fmla="*/ 22 h 346"/>
                <a:gd name="T92" fmla="*/ 200 w 209"/>
                <a:gd name="T93" fmla="*/ 32 h 346"/>
                <a:gd name="T94" fmla="*/ 204 w 209"/>
                <a:gd name="T95" fmla="*/ 42 h 346"/>
                <a:gd name="T96" fmla="*/ 207 w 209"/>
                <a:gd name="T97" fmla="*/ 54 h 346"/>
                <a:gd name="T98" fmla="*/ 209 w 209"/>
                <a:gd name="T99" fmla="*/ 67 h 346"/>
                <a:gd name="T100" fmla="*/ 209 w 209"/>
                <a:gd name="T101" fmla="*/ 7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9" h="346">
                  <a:moveTo>
                    <a:pt x="209" y="78"/>
                  </a:moveTo>
                  <a:lnTo>
                    <a:pt x="198" y="106"/>
                  </a:lnTo>
                  <a:lnTo>
                    <a:pt x="182" y="131"/>
                  </a:lnTo>
                  <a:lnTo>
                    <a:pt x="161" y="155"/>
                  </a:lnTo>
                  <a:lnTo>
                    <a:pt x="138" y="177"/>
                  </a:lnTo>
                  <a:lnTo>
                    <a:pt x="114" y="199"/>
                  </a:lnTo>
                  <a:lnTo>
                    <a:pt x="91" y="221"/>
                  </a:lnTo>
                  <a:lnTo>
                    <a:pt x="70" y="245"/>
                  </a:lnTo>
                  <a:lnTo>
                    <a:pt x="53" y="270"/>
                  </a:lnTo>
                  <a:lnTo>
                    <a:pt x="47" y="281"/>
                  </a:lnTo>
                  <a:lnTo>
                    <a:pt x="41" y="290"/>
                  </a:lnTo>
                  <a:lnTo>
                    <a:pt x="36" y="300"/>
                  </a:lnTo>
                  <a:lnTo>
                    <a:pt x="29" y="309"/>
                  </a:lnTo>
                  <a:lnTo>
                    <a:pt x="23" y="320"/>
                  </a:lnTo>
                  <a:lnTo>
                    <a:pt x="16" y="329"/>
                  </a:lnTo>
                  <a:lnTo>
                    <a:pt x="8" y="338"/>
                  </a:lnTo>
                  <a:lnTo>
                    <a:pt x="0" y="346"/>
                  </a:lnTo>
                  <a:lnTo>
                    <a:pt x="0" y="343"/>
                  </a:lnTo>
                  <a:lnTo>
                    <a:pt x="10" y="324"/>
                  </a:lnTo>
                  <a:lnTo>
                    <a:pt x="20" y="305"/>
                  </a:lnTo>
                  <a:lnTo>
                    <a:pt x="29" y="286"/>
                  </a:lnTo>
                  <a:lnTo>
                    <a:pt x="38" y="267"/>
                  </a:lnTo>
                  <a:lnTo>
                    <a:pt x="47" y="248"/>
                  </a:lnTo>
                  <a:lnTo>
                    <a:pt x="58" y="230"/>
                  </a:lnTo>
                  <a:lnTo>
                    <a:pt x="71" y="212"/>
                  </a:lnTo>
                  <a:lnTo>
                    <a:pt x="86" y="195"/>
                  </a:lnTo>
                  <a:lnTo>
                    <a:pt x="96" y="186"/>
                  </a:lnTo>
                  <a:lnTo>
                    <a:pt x="105" y="177"/>
                  </a:lnTo>
                  <a:lnTo>
                    <a:pt x="115" y="169"/>
                  </a:lnTo>
                  <a:lnTo>
                    <a:pt x="124" y="160"/>
                  </a:lnTo>
                  <a:lnTo>
                    <a:pt x="134" y="153"/>
                  </a:lnTo>
                  <a:lnTo>
                    <a:pt x="144" y="145"/>
                  </a:lnTo>
                  <a:lnTo>
                    <a:pt x="154" y="138"/>
                  </a:lnTo>
                  <a:lnTo>
                    <a:pt x="165" y="132"/>
                  </a:lnTo>
                  <a:lnTo>
                    <a:pt x="171" y="121"/>
                  </a:lnTo>
                  <a:lnTo>
                    <a:pt x="178" y="109"/>
                  </a:lnTo>
                  <a:lnTo>
                    <a:pt x="185" y="98"/>
                  </a:lnTo>
                  <a:lnTo>
                    <a:pt x="190" y="85"/>
                  </a:lnTo>
                  <a:lnTo>
                    <a:pt x="193" y="72"/>
                  </a:lnTo>
                  <a:lnTo>
                    <a:pt x="195" y="58"/>
                  </a:lnTo>
                  <a:lnTo>
                    <a:pt x="193" y="46"/>
                  </a:lnTo>
                  <a:lnTo>
                    <a:pt x="189" y="32"/>
                  </a:lnTo>
                  <a:lnTo>
                    <a:pt x="168" y="0"/>
                  </a:lnTo>
                  <a:lnTo>
                    <a:pt x="178" y="6"/>
                  </a:lnTo>
                  <a:lnTo>
                    <a:pt x="188" y="14"/>
                  </a:lnTo>
                  <a:lnTo>
                    <a:pt x="195" y="22"/>
                  </a:lnTo>
                  <a:lnTo>
                    <a:pt x="200" y="32"/>
                  </a:lnTo>
                  <a:lnTo>
                    <a:pt x="204" y="42"/>
                  </a:lnTo>
                  <a:lnTo>
                    <a:pt x="207" y="54"/>
                  </a:lnTo>
                  <a:lnTo>
                    <a:pt x="209" y="67"/>
                  </a:lnTo>
                  <a:lnTo>
                    <a:pt x="209" y="78"/>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165"/>
            <p:cNvSpPr>
              <a:spLocks/>
            </p:cNvSpPr>
            <p:nvPr/>
          </p:nvSpPr>
          <p:spPr bwMode="auto">
            <a:xfrm>
              <a:off x="8761413" y="6164263"/>
              <a:ext cx="23813" cy="22225"/>
            </a:xfrm>
            <a:custGeom>
              <a:avLst/>
              <a:gdLst>
                <a:gd name="T0" fmla="*/ 26 w 30"/>
                <a:gd name="T1" fmla="*/ 12 h 27"/>
                <a:gd name="T2" fmla="*/ 21 w 30"/>
                <a:gd name="T3" fmla="*/ 18 h 27"/>
                <a:gd name="T4" fmla="*/ 14 w 30"/>
                <a:gd name="T5" fmla="*/ 21 h 27"/>
                <a:gd name="T6" fmla="*/ 7 w 30"/>
                <a:gd name="T7" fmla="*/ 25 h 27"/>
                <a:gd name="T8" fmla="*/ 0 w 30"/>
                <a:gd name="T9" fmla="*/ 27 h 27"/>
                <a:gd name="T10" fmla="*/ 6 w 30"/>
                <a:gd name="T11" fmla="*/ 19 h 27"/>
                <a:gd name="T12" fmla="*/ 13 w 30"/>
                <a:gd name="T13" fmla="*/ 12 h 27"/>
                <a:gd name="T14" fmla="*/ 21 w 30"/>
                <a:gd name="T15" fmla="*/ 6 h 27"/>
                <a:gd name="T16" fmla="*/ 26 w 30"/>
                <a:gd name="T17" fmla="*/ 0 h 27"/>
                <a:gd name="T18" fmla="*/ 29 w 30"/>
                <a:gd name="T19" fmla="*/ 3 h 27"/>
                <a:gd name="T20" fmla="*/ 30 w 30"/>
                <a:gd name="T21" fmla="*/ 5 h 27"/>
                <a:gd name="T22" fmla="*/ 29 w 30"/>
                <a:gd name="T23" fmla="*/ 9 h 27"/>
                <a:gd name="T24" fmla="*/ 26 w 30"/>
                <a:gd name="T25"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7">
                  <a:moveTo>
                    <a:pt x="26" y="12"/>
                  </a:moveTo>
                  <a:lnTo>
                    <a:pt x="21" y="18"/>
                  </a:lnTo>
                  <a:lnTo>
                    <a:pt x="14" y="21"/>
                  </a:lnTo>
                  <a:lnTo>
                    <a:pt x="7" y="25"/>
                  </a:lnTo>
                  <a:lnTo>
                    <a:pt x="0" y="27"/>
                  </a:lnTo>
                  <a:lnTo>
                    <a:pt x="6" y="19"/>
                  </a:lnTo>
                  <a:lnTo>
                    <a:pt x="13" y="12"/>
                  </a:lnTo>
                  <a:lnTo>
                    <a:pt x="21" y="6"/>
                  </a:lnTo>
                  <a:lnTo>
                    <a:pt x="26" y="0"/>
                  </a:lnTo>
                  <a:lnTo>
                    <a:pt x="29" y="3"/>
                  </a:lnTo>
                  <a:lnTo>
                    <a:pt x="30" y="5"/>
                  </a:lnTo>
                  <a:lnTo>
                    <a:pt x="29" y="9"/>
                  </a:lnTo>
                  <a:lnTo>
                    <a:pt x="26" y="12"/>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166"/>
            <p:cNvSpPr>
              <a:spLocks/>
            </p:cNvSpPr>
            <p:nvPr/>
          </p:nvSpPr>
          <p:spPr bwMode="auto">
            <a:xfrm>
              <a:off x="8643938" y="6192838"/>
              <a:ext cx="104775" cy="123825"/>
            </a:xfrm>
            <a:custGeom>
              <a:avLst/>
              <a:gdLst>
                <a:gd name="T0" fmla="*/ 132 w 132"/>
                <a:gd name="T1" fmla="*/ 0 h 158"/>
                <a:gd name="T2" fmla="*/ 115 w 132"/>
                <a:gd name="T3" fmla="*/ 7 h 158"/>
                <a:gd name="T4" fmla="*/ 95 w 132"/>
                <a:gd name="T5" fmla="*/ 16 h 158"/>
                <a:gd name="T6" fmla="*/ 78 w 132"/>
                <a:gd name="T7" fmla="*/ 25 h 158"/>
                <a:gd name="T8" fmla="*/ 59 w 132"/>
                <a:gd name="T9" fmla="*/ 38 h 158"/>
                <a:gd name="T10" fmla="*/ 44 w 132"/>
                <a:gd name="T11" fmla="*/ 51 h 158"/>
                <a:gd name="T12" fmla="*/ 31 w 132"/>
                <a:gd name="T13" fmla="*/ 67 h 158"/>
                <a:gd name="T14" fmla="*/ 20 w 132"/>
                <a:gd name="T15" fmla="*/ 84 h 158"/>
                <a:gd name="T16" fmla="*/ 14 w 132"/>
                <a:gd name="T17" fmla="*/ 104 h 158"/>
                <a:gd name="T18" fmla="*/ 14 w 132"/>
                <a:gd name="T19" fmla="*/ 117 h 158"/>
                <a:gd name="T20" fmla="*/ 14 w 132"/>
                <a:gd name="T21" fmla="*/ 131 h 158"/>
                <a:gd name="T22" fmla="*/ 14 w 132"/>
                <a:gd name="T23" fmla="*/ 145 h 158"/>
                <a:gd name="T24" fmla="*/ 13 w 132"/>
                <a:gd name="T25" fmla="*/ 158 h 158"/>
                <a:gd name="T26" fmla="*/ 6 w 132"/>
                <a:gd name="T27" fmla="*/ 138 h 158"/>
                <a:gd name="T28" fmla="*/ 1 w 132"/>
                <a:gd name="T29" fmla="*/ 115 h 158"/>
                <a:gd name="T30" fmla="*/ 0 w 132"/>
                <a:gd name="T31" fmla="*/ 92 h 158"/>
                <a:gd name="T32" fmla="*/ 5 w 132"/>
                <a:gd name="T33" fmla="*/ 70 h 158"/>
                <a:gd name="T34" fmla="*/ 17 w 132"/>
                <a:gd name="T35" fmla="*/ 55 h 158"/>
                <a:gd name="T36" fmla="*/ 31 w 132"/>
                <a:gd name="T37" fmla="*/ 43 h 158"/>
                <a:gd name="T38" fmla="*/ 46 w 132"/>
                <a:gd name="T39" fmla="*/ 33 h 158"/>
                <a:gd name="T40" fmla="*/ 62 w 132"/>
                <a:gd name="T41" fmla="*/ 25 h 158"/>
                <a:gd name="T42" fmla="*/ 78 w 132"/>
                <a:gd name="T43" fmla="*/ 18 h 158"/>
                <a:gd name="T44" fmla="*/ 94 w 132"/>
                <a:gd name="T45" fmla="*/ 13 h 158"/>
                <a:gd name="T46" fmla="*/ 111 w 132"/>
                <a:gd name="T47" fmla="*/ 7 h 158"/>
                <a:gd name="T48" fmla="*/ 127 w 132"/>
                <a:gd name="T49" fmla="*/ 0 h 158"/>
                <a:gd name="T50" fmla="*/ 132 w 132"/>
                <a:gd name="T5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2" h="158">
                  <a:moveTo>
                    <a:pt x="132" y="0"/>
                  </a:moveTo>
                  <a:lnTo>
                    <a:pt x="115" y="7"/>
                  </a:lnTo>
                  <a:lnTo>
                    <a:pt x="95" y="16"/>
                  </a:lnTo>
                  <a:lnTo>
                    <a:pt x="78" y="25"/>
                  </a:lnTo>
                  <a:lnTo>
                    <a:pt x="59" y="38"/>
                  </a:lnTo>
                  <a:lnTo>
                    <a:pt x="44" y="51"/>
                  </a:lnTo>
                  <a:lnTo>
                    <a:pt x="31" y="67"/>
                  </a:lnTo>
                  <a:lnTo>
                    <a:pt x="20" y="84"/>
                  </a:lnTo>
                  <a:lnTo>
                    <a:pt x="14" y="104"/>
                  </a:lnTo>
                  <a:lnTo>
                    <a:pt x="14" y="117"/>
                  </a:lnTo>
                  <a:lnTo>
                    <a:pt x="14" y="131"/>
                  </a:lnTo>
                  <a:lnTo>
                    <a:pt x="14" y="145"/>
                  </a:lnTo>
                  <a:lnTo>
                    <a:pt x="13" y="158"/>
                  </a:lnTo>
                  <a:lnTo>
                    <a:pt x="6" y="138"/>
                  </a:lnTo>
                  <a:lnTo>
                    <a:pt x="1" y="115"/>
                  </a:lnTo>
                  <a:lnTo>
                    <a:pt x="0" y="92"/>
                  </a:lnTo>
                  <a:lnTo>
                    <a:pt x="5" y="70"/>
                  </a:lnTo>
                  <a:lnTo>
                    <a:pt x="17" y="55"/>
                  </a:lnTo>
                  <a:lnTo>
                    <a:pt x="31" y="43"/>
                  </a:lnTo>
                  <a:lnTo>
                    <a:pt x="46" y="33"/>
                  </a:lnTo>
                  <a:lnTo>
                    <a:pt x="62" y="25"/>
                  </a:lnTo>
                  <a:lnTo>
                    <a:pt x="78" y="18"/>
                  </a:lnTo>
                  <a:lnTo>
                    <a:pt x="94" y="13"/>
                  </a:lnTo>
                  <a:lnTo>
                    <a:pt x="111" y="7"/>
                  </a:lnTo>
                  <a:lnTo>
                    <a:pt x="127" y="0"/>
                  </a:lnTo>
                  <a:lnTo>
                    <a:pt x="132" y="0"/>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167"/>
            <p:cNvSpPr>
              <a:spLocks/>
            </p:cNvSpPr>
            <p:nvPr/>
          </p:nvSpPr>
          <p:spPr bwMode="auto">
            <a:xfrm>
              <a:off x="8424863" y="6207125"/>
              <a:ext cx="23813" cy="38100"/>
            </a:xfrm>
            <a:custGeom>
              <a:avLst/>
              <a:gdLst>
                <a:gd name="T0" fmla="*/ 27 w 30"/>
                <a:gd name="T1" fmla="*/ 10 h 48"/>
                <a:gd name="T2" fmla="*/ 29 w 30"/>
                <a:gd name="T3" fmla="*/ 19 h 48"/>
                <a:gd name="T4" fmla="*/ 30 w 30"/>
                <a:gd name="T5" fmla="*/ 28 h 48"/>
                <a:gd name="T6" fmla="*/ 29 w 30"/>
                <a:gd name="T7" fmla="*/ 39 h 48"/>
                <a:gd name="T8" fmla="*/ 24 w 30"/>
                <a:gd name="T9" fmla="*/ 48 h 48"/>
                <a:gd name="T10" fmla="*/ 18 w 30"/>
                <a:gd name="T11" fmla="*/ 39 h 48"/>
                <a:gd name="T12" fmla="*/ 11 w 30"/>
                <a:gd name="T13" fmla="*/ 30 h 48"/>
                <a:gd name="T14" fmla="*/ 5 w 30"/>
                <a:gd name="T15" fmla="*/ 20 h 48"/>
                <a:gd name="T16" fmla="*/ 0 w 30"/>
                <a:gd name="T17" fmla="*/ 11 h 48"/>
                <a:gd name="T18" fmla="*/ 0 w 30"/>
                <a:gd name="T19" fmla="*/ 8 h 48"/>
                <a:gd name="T20" fmla="*/ 1 w 30"/>
                <a:gd name="T21" fmla="*/ 4 h 48"/>
                <a:gd name="T22" fmla="*/ 4 w 30"/>
                <a:gd name="T23" fmla="*/ 2 h 48"/>
                <a:gd name="T24" fmla="*/ 6 w 30"/>
                <a:gd name="T25" fmla="*/ 1 h 48"/>
                <a:gd name="T26" fmla="*/ 12 w 30"/>
                <a:gd name="T27" fmla="*/ 0 h 48"/>
                <a:gd name="T28" fmla="*/ 19 w 30"/>
                <a:gd name="T29" fmla="*/ 1 h 48"/>
                <a:gd name="T30" fmla="*/ 23 w 30"/>
                <a:gd name="T31" fmla="*/ 4 h 48"/>
                <a:gd name="T32" fmla="*/ 27 w 30"/>
                <a:gd name="T33"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48">
                  <a:moveTo>
                    <a:pt x="27" y="10"/>
                  </a:moveTo>
                  <a:lnTo>
                    <a:pt x="29" y="19"/>
                  </a:lnTo>
                  <a:lnTo>
                    <a:pt x="30" y="28"/>
                  </a:lnTo>
                  <a:lnTo>
                    <a:pt x="29" y="39"/>
                  </a:lnTo>
                  <a:lnTo>
                    <a:pt x="24" y="48"/>
                  </a:lnTo>
                  <a:lnTo>
                    <a:pt x="18" y="39"/>
                  </a:lnTo>
                  <a:lnTo>
                    <a:pt x="11" y="30"/>
                  </a:lnTo>
                  <a:lnTo>
                    <a:pt x="5" y="20"/>
                  </a:lnTo>
                  <a:lnTo>
                    <a:pt x="0" y="11"/>
                  </a:lnTo>
                  <a:lnTo>
                    <a:pt x="0" y="8"/>
                  </a:lnTo>
                  <a:lnTo>
                    <a:pt x="1" y="4"/>
                  </a:lnTo>
                  <a:lnTo>
                    <a:pt x="4" y="2"/>
                  </a:lnTo>
                  <a:lnTo>
                    <a:pt x="6" y="1"/>
                  </a:lnTo>
                  <a:lnTo>
                    <a:pt x="12" y="0"/>
                  </a:lnTo>
                  <a:lnTo>
                    <a:pt x="19" y="1"/>
                  </a:lnTo>
                  <a:lnTo>
                    <a:pt x="23" y="4"/>
                  </a:lnTo>
                  <a:lnTo>
                    <a:pt x="27" y="10"/>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168"/>
            <p:cNvSpPr>
              <a:spLocks/>
            </p:cNvSpPr>
            <p:nvPr/>
          </p:nvSpPr>
          <p:spPr bwMode="auto">
            <a:xfrm>
              <a:off x="8655051" y="6283325"/>
              <a:ext cx="12700" cy="49213"/>
            </a:xfrm>
            <a:custGeom>
              <a:avLst/>
              <a:gdLst>
                <a:gd name="T0" fmla="*/ 15 w 16"/>
                <a:gd name="T1" fmla="*/ 9 h 61"/>
                <a:gd name="T2" fmla="*/ 16 w 16"/>
                <a:gd name="T3" fmla="*/ 22 h 61"/>
                <a:gd name="T4" fmla="*/ 16 w 16"/>
                <a:gd name="T5" fmla="*/ 36 h 61"/>
                <a:gd name="T6" fmla="*/ 14 w 16"/>
                <a:gd name="T7" fmla="*/ 49 h 61"/>
                <a:gd name="T8" fmla="*/ 11 w 16"/>
                <a:gd name="T9" fmla="*/ 61 h 61"/>
                <a:gd name="T10" fmla="*/ 7 w 16"/>
                <a:gd name="T11" fmla="*/ 60 h 61"/>
                <a:gd name="T12" fmla="*/ 5 w 16"/>
                <a:gd name="T13" fmla="*/ 58 h 61"/>
                <a:gd name="T14" fmla="*/ 4 w 16"/>
                <a:gd name="T15" fmla="*/ 55 h 61"/>
                <a:gd name="T16" fmla="*/ 1 w 16"/>
                <a:gd name="T17" fmla="*/ 52 h 61"/>
                <a:gd name="T18" fmla="*/ 0 w 16"/>
                <a:gd name="T19" fmla="*/ 38 h 61"/>
                <a:gd name="T20" fmla="*/ 1 w 16"/>
                <a:gd name="T21" fmla="*/ 26 h 61"/>
                <a:gd name="T22" fmla="*/ 5 w 16"/>
                <a:gd name="T23" fmla="*/ 13 h 61"/>
                <a:gd name="T24" fmla="*/ 7 w 16"/>
                <a:gd name="T25" fmla="*/ 0 h 61"/>
                <a:gd name="T26" fmla="*/ 11 w 16"/>
                <a:gd name="T27" fmla="*/ 1 h 61"/>
                <a:gd name="T28" fmla="*/ 13 w 16"/>
                <a:gd name="T29" fmla="*/ 4 h 61"/>
                <a:gd name="T30" fmla="*/ 14 w 16"/>
                <a:gd name="T31" fmla="*/ 6 h 61"/>
                <a:gd name="T32" fmla="*/ 15 w 16"/>
                <a:gd name="T33"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61">
                  <a:moveTo>
                    <a:pt x="15" y="9"/>
                  </a:moveTo>
                  <a:lnTo>
                    <a:pt x="16" y="22"/>
                  </a:lnTo>
                  <a:lnTo>
                    <a:pt x="16" y="36"/>
                  </a:lnTo>
                  <a:lnTo>
                    <a:pt x="14" y="49"/>
                  </a:lnTo>
                  <a:lnTo>
                    <a:pt x="11" y="61"/>
                  </a:lnTo>
                  <a:lnTo>
                    <a:pt x="7" y="60"/>
                  </a:lnTo>
                  <a:lnTo>
                    <a:pt x="5" y="58"/>
                  </a:lnTo>
                  <a:lnTo>
                    <a:pt x="4" y="55"/>
                  </a:lnTo>
                  <a:lnTo>
                    <a:pt x="1" y="52"/>
                  </a:lnTo>
                  <a:lnTo>
                    <a:pt x="0" y="38"/>
                  </a:lnTo>
                  <a:lnTo>
                    <a:pt x="1" y="26"/>
                  </a:lnTo>
                  <a:lnTo>
                    <a:pt x="5" y="13"/>
                  </a:lnTo>
                  <a:lnTo>
                    <a:pt x="7" y="0"/>
                  </a:lnTo>
                  <a:lnTo>
                    <a:pt x="11" y="1"/>
                  </a:lnTo>
                  <a:lnTo>
                    <a:pt x="13" y="4"/>
                  </a:lnTo>
                  <a:lnTo>
                    <a:pt x="14" y="6"/>
                  </a:lnTo>
                  <a:lnTo>
                    <a:pt x="15" y="9"/>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169"/>
            <p:cNvSpPr>
              <a:spLocks/>
            </p:cNvSpPr>
            <p:nvPr/>
          </p:nvSpPr>
          <p:spPr bwMode="auto">
            <a:xfrm>
              <a:off x="8664576" y="6323013"/>
              <a:ext cx="14288" cy="23813"/>
            </a:xfrm>
            <a:custGeom>
              <a:avLst/>
              <a:gdLst>
                <a:gd name="T0" fmla="*/ 17 w 17"/>
                <a:gd name="T1" fmla="*/ 7 h 30"/>
                <a:gd name="T2" fmla="*/ 15 w 17"/>
                <a:gd name="T3" fmla="*/ 14 h 30"/>
                <a:gd name="T4" fmla="*/ 11 w 17"/>
                <a:gd name="T5" fmla="*/ 19 h 30"/>
                <a:gd name="T6" fmla="*/ 8 w 17"/>
                <a:gd name="T7" fmla="*/ 25 h 30"/>
                <a:gd name="T8" fmla="*/ 2 w 17"/>
                <a:gd name="T9" fmla="*/ 30 h 30"/>
                <a:gd name="T10" fmla="*/ 2 w 17"/>
                <a:gd name="T11" fmla="*/ 28 h 30"/>
                <a:gd name="T12" fmla="*/ 2 w 17"/>
                <a:gd name="T13" fmla="*/ 26 h 30"/>
                <a:gd name="T14" fmla="*/ 2 w 17"/>
                <a:gd name="T15" fmla="*/ 25 h 30"/>
                <a:gd name="T16" fmla="*/ 2 w 17"/>
                <a:gd name="T17" fmla="*/ 24 h 30"/>
                <a:gd name="T18" fmla="*/ 0 w 17"/>
                <a:gd name="T19" fmla="*/ 24 h 30"/>
                <a:gd name="T20" fmla="*/ 8 w 17"/>
                <a:gd name="T21" fmla="*/ 0 h 30"/>
                <a:gd name="T22" fmla="*/ 10 w 17"/>
                <a:gd name="T23" fmla="*/ 1 h 30"/>
                <a:gd name="T24" fmla="*/ 14 w 17"/>
                <a:gd name="T25" fmla="*/ 2 h 30"/>
                <a:gd name="T26" fmla="*/ 16 w 17"/>
                <a:gd name="T27" fmla="*/ 4 h 30"/>
                <a:gd name="T28" fmla="*/ 17 w 17"/>
                <a:gd name="T29"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30">
                  <a:moveTo>
                    <a:pt x="17" y="7"/>
                  </a:moveTo>
                  <a:lnTo>
                    <a:pt x="15" y="14"/>
                  </a:lnTo>
                  <a:lnTo>
                    <a:pt x="11" y="19"/>
                  </a:lnTo>
                  <a:lnTo>
                    <a:pt x="8" y="25"/>
                  </a:lnTo>
                  <a:lnTo>
                    <a:pt x="2" y="30"/>
                  </a:lnTo>
                  <a:lnTo>
                    <a:pt x="2" y="28"/>
                  </a:lnTo>
                  <a:lnTo>
                    <a:pt x="2" y="26"/>
                  </a:lnTo>
                  <a:lnTo>
                    <a:pt x="2" y="25"/>
                  </a:lnTo>
                  <a:lnTo>
                    <a:pt x="2" y="24"/>
                  </a:lnTo>
                  <a:lnTo>
                    <a:pt x="0" y="24"/>
                  </a:lnTo>
                  <a:lnTo>
                    <a:pt x="8" y="0"/>
                  </a:lnTo>
                  <a:lnTo>
                    <a:pt x="10" y="1"/>
                  </a:lnTo>
                  <a:lnTo>
                    <a:pt x="14" y="2"/>
                  </a:lnTo>
                  <a:lnTo>
                    <a:pt x="16" y="4"/>
                  </a:lnTo>
                  <a:lnTo>
                    <a:pt x="17" y="7"/>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170"/>
            <p:cNvSpPr>
              <a:spLocks/>
            </p:cNvSpPr>
            <p:nvPr/>
          </p:nvSpPr>
          <p:spPr bwMode="auto">
            <a:xfrm>
              <a:off x="8456613" y="6340475"/>
              <a:ext cx="57150" cy="288925"/>
            </a:xfrm>
            <a:custGeom>
              <a:avLst/>
              <a:gdLst>
                <a:gd name="T0" fmla="*/ 43 w 71"/>
                <a:gd name="T1" fmla="*/ 133 h 363"/>
                <a:gd name="T2" fmla="*/ 49 w 71"/>
                <a:gd name="T3" fmla="*/ 191 h 363"/>
                <a:gd name="T4" fmla="*/ 56 w 71"/>
                <a:gd name="T5" fmla="*/ 249 h 363"/>
                <a:gd name="T6" fmla="*/ 62 w 71"/>
                <a:gd name="T7" fmla="*/ 307 h 363"/>
                <a:gd name="T8" fmla="*/ 71 w 71"/>
                <a:gd name="T9" fmla="*/ 363 h 363"/>
                <a:gd name="T10" fmla="*/ 61 w 71"/>
                <a:gd name="T11" fmla="*/ 322 h 363"/>
                <a:gd name="T12" fmla="*/ 51 w 71"/>
                <a:gd name="T13" fmla="*/ 281 h 363"/>
                <a:gd name="T14" fmla="*/ 43 w 71"/>
                <a:gd name="T15" fmla="*/ 238 h 363"/>
                <a:gd name="T16" fmla="*/ 36 w 71"/>
                <a:gd name="T17" fmla="*/ 195 h 363"/>
                <a:gd name="T18" fmla="*/ 30 w 71"/>
                <a:gd name="T19" fmla="*/ 153 h 363"/>
                <a:gd name="T20" fmla="*/ 21 w 71"/>
                <a:gd name="T21" fmla="*/ 110 h 363"/>
                <a:gd name="T22" fmla="*/ 13 w 71"/>
                <a:gd name="T23" fmla="*/ 68 h 363"/>
                <a:gd name="T24" fmla="*/ 3 w 71"/>
                <a:gd name="T25" fmla="*/ 26 h 363"/>
                <a:gd name="T26" fmla="*/ 0 w 71"/>
                <a:gd name="T27" fmla="*/ 0 h 363"/>
                <a:gd name="T28" fmla="*/ 7 w 71"/>
                <a:gd name="T29" fmla="*/ 16 h 363"/>
                <a:gd name="T30" fmla="*/ 12 w 71"/>
                <a:gd name="T31" fmla="*/ 32 h 363"/>
                <a:gd name="T32" fmla="*/ 19 w 71"/>
                <a:gd name="T33" fmla="*/ 48 h 363"/>
                <a:gd name="T34" fmla="*/ 26 w 71"/>
                <a:gd name="T35" fmla="*/ 64 h 363"/>
                <a:gd name="T36" fmla="*/ 32 w 71"/>
                <a:gd name="T37" fmla="*/ 80 h 363"/>
                <a:gd name="T38" fmla="*/ 38 w 71"/>
                <a:gd name="T39" fmla="*/ 97 h 363"/>
                <a:gd name="T40" fmla="*/ 41 w 71"/>
                <a:gd name="T41" fmla="*/ 115 h 363"/>
                <a:gd name="T42" fmla="*/ 43 w 71"/>
                <a:gd name="T43" fmla="*/ 13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363">
                  <a:moveTo>
                    <a:pt x="43" y="133"/>
                  </a:moveTo>
                  <a:lnTo>
                    <a:pt x="49" y="191"/>
                  </a:lnTo>
                  <a:lnTo>
                    <a:pt x="56" y="249"/>
                  </a:lnTo>
                  <a:lnTo>
                    <a:pt x="62" y="307"/>
                  </a:lnTo>
                  <a:lnTo>
                    <a:pt x="71" y="363"/>
                  </a:lnTo>
                  <a:lnTo>
                    <a:pt x="61" y="322"/>
                  </a:lnTo>
                  <a:lnTo>
                    <a:pt x="51" y="281"/>
                  </a:lnTo>
                  <a:lnTo>
                    <a:pt x="43" y="238"/>
                  </a:lnTo>
                  <a:lnTo>
                    <a:pt x="36" y="195"/>
                  </a:lnTo>
                  <a:lnTo>
                    <a:pt x="30" y="153"/>
                  </a:lnTo>
                  <a:lnTo>
                    <a:pt x="21" y="110"/>
                  </a:lnTo>
                  <a:lnTo>
                    <a:pt x="13" y="68"/>
                  </a:lnTo>
                  <a:lnTo>
                    <a:pt x="3" y="26"/>
                  </a:lnTo>
                  <a:lnTo>
                    <a:pt x="0" y="0"/>
                  </a:lnTo>
                  <a:lnTo>
                    <a:pt x="7" y="16"/>
                  </a:lnTo>
                  <a:lnTo>
                    <a:pt x="12" y="32"/>
                  </a:lnTo>
                  <a:lnTo>
                    <a:pt x="19" y="48"/>
                  </a:lnTo>
                  <a:lnTo>
                    <a:pt x="26" y="64"/>
                  </a:lnTo>
                  <a:lnTo>
                    <a:pt x="32" y="80"/>
                  </a:lnTo>
                  <a:lnTo>
                    <a:pt x="38" y="97"/>
                  </a:lnTo>
                  <a:lnTo>
                    <a:pt x="41" y="115"/>
                  </a:lnTo>
                  <a:lnTo>
                    <a:pt x="43" y="133"/>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171"/>
            <p:cNvSpPr>
              <a:spLocks/>
            </p:cNvSpPr>
            <p:nvPr/>
          </p:nvSpPr>
          <p:spPr bwMode="auto">
            <a:xfrm>
              <a:off x="8551863" y="6364288"/>
              <a:ext cx="87313" cy="381000"/>
            </a:xfrm>
            <a:custGeom>
              <a:avLst/>
              <a:gdLst>
                <a:gd name="T0" fmla="*/ 69 w 110"/>
                <a:gd name="T1" fmla="*/ 206 h 480"/>
                <a:gd name="T2" fmla="*/ 64 w 110"/>
                <a:gd name="T3" fmla="*/ 241 h 480"/>
                <a:gd name="T4" fmla="*/ 59 w 110"/>
                <a:gd name="T5" fmla="*/ 277 h 480"/>
                <a:gd name="T6" fmla="*/ 52 w 110"/>
                <a:gd name="T7" fmla="*/ 312 h 480"/>
                <a:gd name="T8" fmla="*/ 46 w 110"/>
                <a:gd name="T9" fmla="*/ 346 h 480"/>
                <a:gd name="T10" fmla="*/ 38 w 110"/>
                <a:gd name="T11" fmla="*/ 381 h 480"/>
                <a:gd name="T12" fmla="*/ 29 w 110"/>
                <a:gd name="T13" fmla="*/ 415 h 480"/>
                <a:gd name="T14" fmla="*/ 18 w 110"/>
                <a:gd name="T15" fmla="*/ 447 h 480"/>
                <a:gd name="T16" fmla="*/ 4 w 110"/>
                <a:gd name="T17" fmla="*/ 480 h 480"/>
                <a:gd name="T18" fmla="*/ 4 w 110"/>
                <a:gd name="T19" fmla="*/ 477 h 480"/>
                <a:gd name="T20" fmla="*/ 5 w 110"/>
                <a:gd name="T21" fmla="*/ 474 h 480"/>
                <a:gd name="T22" fmla="*/ 4 w 110"/>
                <a:gd name="T23" fmla="*/ 470 h 480"/>
                <a:gd name="T24" fmla="*/ 0 w 110"/>
                <a:gd name="T25" fmla="*/ 468 h 480"/>
                <a:gd name="T26" fmla="*/ 8 w 110"/>
                <a:gd name="T27" fmla="*/ 420 h 480"/>
                <a:gd name="T28" fmla="*/ 19 w 110"/>
                <a:gd name="T29" fmla="*/ 373 h 480"/>
                <a:gd name="T30" fmla="*/ 29 w 110"/>
                <a:gd name="T31" fmla="*/ 325 h 480"/>
                <a:gd name="T32" fmla="*/ 41 w 110"/>
                <a:gd name="T33" fmla="*/ 278 h 480"/>
                <a:gd name="T34" fmla="*/ 52 w 110"/>
                <a:gd name="T35" fmla="*/ 232 h 480"/>
                <a:gd name="T36" fmla="*/ 62 w 110"/>
                <a:gd name="T37" fmla="*/ 185 h 480"/>
                <a:gd name="T38" fmla="*/ 73 w 110"/>
                <a:gd name="T39" fmla="*/ 138 h 480"/>
                <a:gd name="T40" fmla="*/ 81 w 110"/>
                <a:gd name="T41" fmla="*/ 89 h 480"/>
                <a:gd name="T42" fmla="*/ 110 w 110"/>
                <a:gd name="T43" fmla="*/ 0 h 480"/>
                <a:gd name="T44" fmla="*/ 106 w 110"/>
                <a:gd name="T45" fmla="*/ 26 h 480"/>
                <a:gd name="T46" fmla="*/ 100 w 110"/>
                <a:gd name="T47" fmla="*/ 51 h 480"/>
                <a:gd name="T48" fmla="*/ 95 w 110"/>
                <a:gd name="T49" fmla="*/ 78 h 480"/>
                <a:gd name="T50" fmla="*/ 89 w 110"/>
                <a:gd name="T51" fmla="*/ 102 h 480"/>
                <a:gd name="T52" fmla="*/ 82 w 110"/>
                <a:gd name="T53" fmla="*/ 127 h 480"/>
                <a:gd name="T54" fmla="*/ 77 w 110"/>
                <a:gd name="T55" fmla="*/ 154 h 480"/>
                <a:gd name="T56" fmla="*/ 73 w 110"/>
                <a:gd name="T57" fmla="*/ 179 h 480"/>
                <a:gd name="T58" fmla="*/ 69 w 110"/>
                <a:gd name="T59" fmla="*/ 20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0" h="480">
                  <a:moveTo>
                    <a:pt x="69" y="206"/>
                  </a:moveTo>
                  <a:lnTo>
                    <a:pt x="64" y="241"/>
                  </a:lnTo>
                  <a:lnTo>
                    <a:pt x="59" y="277"/>
                  </a:lnTo>
                  <a:lnTo>
                    <a:pt x="52" y="312"/>
                  </a:lnTo>
                  <a:lnTo>
                    <a:pt x="46" y="346"/>
                  </a:lnTo>
                  <a:lnTo>
                    <a:pt x="38" y="381"/>
                  </a:lnTo>
                  <a:lnTo>
                    <a:pt x="29" y="415"/>
                  </a:lnTo>
                  <a:lnTo>
                    <a:pt x="18" y="447"/>
                  </a:lnTo>
                  <a:lnTo>
                    <a:pt x="4" y="480"/>
                  </a:lnTo>
                  <a:lnTo>
                    <a:pt x="4" y="477"/>
                  </a:lnTo>
                  <a:lnTo>
                    <a:pt x="5" y="474"/>
                  </a:lnTo>
                  <a:lnTo>
                    <a:pt x="4" y="470"/>
                  </a:lnTo>
                  <a:lnTo>
                    <a:pt x="0" y="468"/>
                  </a:lnTo>
                  <a:lnTo>
                    <a:pt x="8" y="420"/>
                  </a:lnTo>
                  <a:lnTo>
                    <a:pt x="19" y="373"/>
                  </a:lnTo>
                  <a:lnTo>
                    <a:pt x="29" y="325"/>
                  </a:lnTo>
                  <a:lnTo>
                    <a:pt x="41" y="278"/>
                  </a:lnTo>
                  <a:lnTo>
                    <a:pt x="52" y="232"/>
                  </a:lnTo>
                  <a:lnTo>
                    <a:pt x="62" y="185"/>
                  </a:lnTo>
                  <a:lnTo>
                    <a:pt x="73" y="138"/>
                  </a:lnTo>
                  <a:lnTo>
                    <a:pt x="81" y="89"/>
                  </a:lnTo>
                  <a:lnTo>
                    <a:pt x="110" y="0"/>
                  </a:lnTo>
                  <a:lnTo>
                    <a:pt x="106" y="26"/>
                  </a:lnTo>
                  <a:lnTo>
                    <a:pt x="100" y="51"/>
                  </a:lnTo>
                  <a:lnTo>
                    <a:pt x="95" y="78"/>
                  </a:lnTo>
                  <a:lnTo>
                    <a:pt x="89" y="102"/>
                  </a:lnTo>
                  <a:lnTo>
                    <a:pt x="82" y="127"/>
                  </a:lnTo>
                  <a:lnTo>
                    <a:pt x="77" y="154"/>
                  </a:lnTo>
                  <a:lnTo>
                    <a:pt x="73" y="179"/>
                  </a:lnTo>
                  <a:lnTo>
                    <a:pt x="69" y="206"/>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172"/>
            <p:cNvSpPr>
              <a:spLocks/>
            </p:cNvSpPr>
            <p:nvPr/>
          </p:nvSpPr>
          <p:spPr bwMode="auto">
            <a:xfrm>
              <a:off x="8634413" y="6365875"/>
              <a:ext cx="15875" cy="69850"/>
            </a:xfrm>
            <a:custGeom>
              <a:avLst/>
              <a:gdLst>
                <a:gd name="T0" fmla="*/ 0 w 19"/>
                <a:gd name="T1" fmla="*/ 87 h 87"/>
                <a:gd name="T2" fmla="*/ 3 w 19"/>
                <a:gd name="T3" fmla="*/ 65 h 87"/>
                <a:gd name="T4" fmla="*/ 8 w 19"/>
                <a:gd name="T5" fmla="*/ 42 h 87"/>
                <a:gd name="T6" fmla="*/ 13 w 19"/>
                <a:gd name="T7" fmla="*/ 21 h 87"/>
                <a:gd name="T8" fmla="*/ 18 w 19"/>
                <a:gd name="T9" fmla="*/ 0 h 87"/>
                <a:gd name="T10" fmla="*/ 19 w 19"/>
                <a:gd name="T11" fmla="*/ 24 h 87"/>
                <a:gd name="T12" fmla="*/ 17 w 19"/>
                <a:gd name="T13" fmla="*/ 46 h 87"/>
                <a:gd name="T14" fmla="*/ 10 w 19"/>
                <a:gd name="T15" fmla="*/ 68 h 87"/>
                <a:gd name="T16" fmla="*/ 0 w 19"/>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87">
                  <a:moveTo>
                    <a:pt x="0" y="87"/>
                  </a:moveTo>
                  <a:lnTo>
                    <a:pt x="3" y="65"/>
                  </a:lnTo>
                  <a:lnTo>
                    <a:pt x="8" y="42"/>
                  </a:lnTo>
                  <a:lnTo>
                    <a:pt x="13" y="21"/>
                  </a:lnTo>
                  <a:lnTo>
                    <a:pt x="18" y="0"/>
                  </a:lnTo>
                  <a:lnTo>
                    <a:pt x="19" y="24"/>
                  </a:lnTo>
                  <a:lnTo>
                    <a:pt x="17" y="46"/>
                  </a:lnTo>
                  <a:lnTo>
                    <a:pt x="10" y="68"/>
                  </a:lnTo>
                  <a:lnTo>
                    <a:pt x="0" y="87"/>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173"/>
            <p:cNvSpPr>
              <a:spLocks/>
            </p:cNvSpPr>
            <p:nvPr/>
          </p:nvSpPr>
          <p:spPr bwMode="auto">
            <a:xfrm>
              <a:off x="8351838" y="6426200"/>
              <a:ext cx="14288" cy="30163"/>
            </a:xfrm>
            <a:custGeom>
              <a:avLst/>
              <a:gdLst>
                <a:gd name="T0" fmla="*/ 19 w 19"/>
                <a:gd name="T1" fmla="*/ 8 h 38"/>
                <a:gd name="T2" fmla="*/ 18 w 19"/>
                <a:gd name="T3" fmla="*/ 16 h 38"/>
                <a:gd name="T4" fmla="*/ 15 w 19"/>
                <a:gd name="T5" fmla="*/ 23 h 38"/>
                <a:gd name="T6" fmla="*/ 13 w 19"/>
                <a:gd name="T7" fmla="*/ 31 h 38"/>
                <a:gd name="T8" fmla="*/ 9 w 19"/>
                <a:gd name="T9" fmla="*/ 38 h 38"/>
                <a:gd name="T10" fmla="*/ 5 w 19"/>
                <a:gd name="T11" fmla="*/ 30 h 38"/>
                <a:gd name="T12" fmla="*/ 1 w 19"/>
                <a:gd name="T13" fmla="*/ 22 h 38"/>
                <a:gd name="T14" fmla="*/ 0 w 19"/>
                <a:gd name="T15" fmla="*/ 14 h 38"/>
                <a:gd name="T16" fmla="*/ 0 w 19"/>
                <a:gd name="T17" fmla="*/ 4 h 38"/>
                <a:gd name="T18" fmla="*/ 1 w 19"/>
                <a:gd name="T19" fmla="*/ 2 h 38"/>
                <a:gd name="T20" fmla="*/ 4 w 19"/>
                <a:gd name="T21" fmla="*/ 1 h 38"/>
                <a:gd name="T22" fmla="*/ 6 w 19"/>
                <a:gd name="T23" fmla="*/ 1 h 38"/>
                <a:gd name="T24" fmla="*/ 8 w 19"/>
                <a:gd name="T25" fmla="*/ 0 h 38"/>
                <a:gd name="T26" fmla="*/ 13 w 19"/>
                <a:gd name="T27" fmla="*/ 0 h 38"/>
                <a:gd name="T28" fmla="*/ 16 w 19"/>
                <a:gd name="T29" fmla="*/ 1 h 38"/>
                <a:gd name="T30" fmla="*/ 19 w 19"/>
                <a:gd name="T31" fmla="*/ 4 h 38"/>
                <a:gd name="T32" fmla="*/ 19 w 19"/>
                <a:gd name="T33"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8">
                  <a:moveTo>
                    <a:pt x="19" y="8"/>
                  </a:moveTo>
                  <a:lnTo>
                    <a:pt x="18" y="16"/>
                  </a:lnTo>
                  <a:lnTo>
                    <a:pt x="15" y="23"/>
                  </a:lnTo>
                  <a:lnTo>
                    <a:pt x="13" y="31"/>
                  </a:lnTo>
                  <a:lnTo>
                    <a:pt x="9" y="38"/>
                  </a:lnTo>
                  <a:lnTo>
                    <a:pt x="5" y="30"/>
                  </a:lnTo>
                  <a:lnTo>
                    <a:pt x="1" y="22"/>
                  </a:lnTo>
                  <a:lnTo>
                    <a:pt x="0" y="14"/>
                  </a:lnTo>
                  <a:lnTo>
                    <a:pt x="0" y="4"/>
                  </a:lnTo>
                  <a:lnTo>
                    <a:pt x="1" y="2"/>
                  </a:lnTo>
                  <a:lnTo>
                    <a:pt x="4" y="1"/>
                  </a:lnTo>
                  <a:lnTo>
                    <a:pt x="6" y="1"/>
                  </a:lnTo>
                  <a:lnTo>
                    <a:pt x="8" y="0"/>
                  </a:lnTo>
                  <a:lnTo>
                    <a:pt x="13" y="0"/>
                  </a:lnTo>
                  <a:lnTo>
                    <a:pt x="16" y="1"/>
                  </a:lnTo>
                  <a:lnTo>
                    <a:pt x="19" y="4"/>
                  </a:lnTo>
                  <a:lnTo>
                    <a:pt x="19" y="8"/>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174"/>
            <p:cNvSpPr>
              <a:spLocks/>
            </p:cNvSpPr>
            <p:nvPr/>
          </p:nvSpPr>
          <p:spPr bwMode="auto">
            <a:xfrm>
              <a:off x="8521701" y="6607175"/>
              <a:ext cx="11113" cy="65088"/>
            </a:xfrm>
            <a:custGeom>
              <a:avLst/>
              <a:gdLst>
                <a:gd name="T0" fmla="*/ 11 w 14"/>
                <a:gd name="T1" fmla="*/ 83 h 83"/>
                <a:gd name="T2" fmla="*/ 4 w 14"/>
                <a:gd name="T3" fmla="*/ 63 h 83"/>
                <a:gd name="T4" fmla="*/ 0 w 14"/>
                <a:gd name="T5" fmla="*/ 42 h 83"/>
                <a:gd name="T6" fmla="*/ 0 w 14"/>
                <a:gd name="T7" fmla="*/ 21 h 83"/>
                <a:gd name="T8" fmla="*/ 5 w 14"/>
                <a:gd name="T9" fmla="*/ 0 h 83"/>
                <a:gd name="T10" fmla="*/ 11 w 14"/>
                <a:gd name="T11" fmla="*/ 19 h 83"/>
                <a:gd name="T12" fmla="*/ 14 w 14"/>
                <a:gd name="T13" fmla="*/ 40 h 83"/>
                <a:gd name="T14" fmla="*/ 14 w 14"/>
                <a:gd name="T15" fmla="*/ 62 h 83"/>
                <a:gd name="T16" fmla="*/ 11 w 14"/>
                <a:gd name="T1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83">
                  <a:moveTo>
                    <a:pt x="11" y="83"/>
                  </a:moveTo>
                  <a:lnTo>
                    <a:pt x="4" y="63"/>
                  </a:lnTo>
                  <a:lnTo>
                    <a:pt x="0" y="42"/>
                  </a:lnTo>
                  <a:lnTo>
                    <a:pt x="0" y="21"/>
                  </a:lnTo>
                  <a:lnTo>
                    <a:pt x="5" y="0"/>
                  </a:lnTo>
                  <a:lnTo>
                    <a:pt x="11" y="19"/>
                  </a:lnTo>
                  <a:lnTo>
                    <a:pt x="14" y="40"/>
                  </a:lnTo>
                  <a:lnTo>
                    <a:pt x="14" y="62"/>
                  </a:lnTo>
                  <a:lnTo>
                    <a:pt x="11" y="83"/>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175"/>
            <p:cNvSpPr>
              <a:spLocks/>
            </p:cNvSpPr>
            <p:nvPr/>
          </p:nvSpPr>
          <p:spPr bwMode="auto">
            <a:xfrm>
              <a:off x="8526463" y="6681788"/>
              <a:ext cx="12700" cy="33338"/>
            </a:xfrm>
            <a:custGeom>
              <a:avLst/>
              <a:gdLst>
                <a:gd name="T0" fmla="*/ 16 w 16"/>
                <a:gd name="T1" fmla="*/ 43 h 43"/>
                <a:gd name="T2" fmla="*/ 10 w 16"/>
                <a:gd name="T3" fmla="*/ 39 h 43"/>
                <a:gd name="T4" fmla="*/ 7 w 16"/>
                <a:gd name="T5" fmla="*/ 35 h 43"/>
                <a:gd name="T6" fmla="*/ 2 w 16"/>
                <a:gd name="T7" fmla="*/ 30 h 43"/>
                <a:gd name="T8" fmla="*/ 0 w 16"/>
                <a:gd name="T9" fmla="*/ 24 h 43"/>
                <a:gd name="T10" fmla="*/ 0 w 16"/>
                <a:gd name="T11" fmla="*/ 18 h 43"/>
                <a:gd name="T12" fmla="*/ 0 w 16"/>
                <a:gd name="T13" fmla="*/ 12 h 43"/>
                <a:gd name="T14" fmla="*/ 1 w 16"/>
                <a:gd name="T15" fmla="*/ 6 h 43"/>
                <a:gd name="T16" fmla="*/ 2 w 16"/>
                <a:gd name="T17" fmla="*/ 0 h 43"/>
                <a:gd name="T18" fmla="*/ 10 w 16"/>
                <a:gd name="T19" fmla="*/ 9 h 43"/>
                <a:gd name="T20" fmla="*/ 15 w 16"/>
                <a:gd name="T21" fmla="*/ 20 h 43"/>
                <a:gd name="T22" fmla="*/ 16 w 16"/>
                <a:gd name="T23" fmla="*/ 31 h 43"/>
                <a:gd name="T24" fmla="*/ 16 w 16"/>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3">
                  <a:moveTo>
                    <a:pt x="16" y="43"/>
                  </a:moveTo>
                  <a:lnTo>
                    <a:pt x="10" y="39"/>
                  </a:lnTo>
                  <a:lnTo>
                    <a:pt x="7" y="35"/>
                  </a:lnTo>
                  <a:lnTo>
                    <a:pt x="2" y="30"/>
                  </a:lnTo>
                  <a:lnTo>
                    <a:pt x="0" y="24"/>
                  </a:lnTo>
                  <a:lnTo>
                    <a:pt x="0" y="18"/>
                  </a:lnTo>
                  <a:lnTo>
                    <a:pt x="0" y="12"/>
                  </a:lnTo>
                  <a:lnTo>
                    <a:pt x="1" y="6"/>
                  </a:lnTo>
                  <a:lnTo>
                    <a:pt x="2" y="0"/>
                  </a:lnTo>
                  <a:lnTo>
                    <a:pt x="10" y="9"/>
                  </a:lnTo>
                  <a:lnTo>
                    <a:pt x="15" y="20"/>
                  </a:lnTo>
                  <a:lnTo>
                    <a:pt x="16" y="31"/>
                  </a:lnTo>
                  <a:lnTo>
                    <a:pt x="16" y="43"/>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176"/>
            <p:cNvSpPr>
              <a:spLocks/>
            </p:cNvSpPr>
            <p:nvPr/>
          </p:nvSpPr>
          <p:spPr bwMode="auto">
            <a:xfrm>
              <a:off x="8248651" y="5295900"/>
              <a:ext cx="241300" cy="650875"/>
            </a:xfrm>
            <a:custGeom>
              <a:avLst/>
              <a:gdLst>
                <a:gd name="T0" fmla="*/ 98 w 304"/>
                <a:gd name="T1" fmla="*/ 795 h 818"/>
                <a:gd name="T2" fmla="*/ 70 w 304"/>
                <a:gd name="T3" fmla="*/ 763 h 818"/>
                <a:gd name="T4" fmla="*/ 55 w 304"/>
                <a:gd name="T5" fmla="*/ 722 h 818"/>
                <a:gd name="T6" fmla="*/ 27 w 304"/>
                <a:gd name="T7" fmla="*/ 586 h 818"/>
                <a:gd name="T8" fmla="*/ 5 w 304"/>
                <a:gd name="T9" fmla="*/ 450 h 818"/>
                <a:gd name="T10" fmla="*/ 4 w 304"/>
                <a:gd name="T11" fmla="*/ 330 h 818"/>
                <a:gd name="T12" fmla="*/ 16 w 304"/>
                <a:gd name="T13" fmla="*/ 238 h 818"/>
                <a:gd name="T14" fmla="*/ 23 w 304"/>
                <a:gd name="T15" fmla="*/ 421 h 818"/>
                <a:gd name="T16" fmla="*/ 32 w 304"/>
                <a:gd name="T17" fmla="*/ 426 h 818"/>
                <a:gd name="T18" fmla="*/ 38 w 304"/>
                <a:gd name="T19" fmla="*/ 255 h 818"/>
                <a:gd name="T20" fmla="*/ 46 w 304"/>
                <a:gd name="T21" fmla="*/ 201 h 818"/>
                <a:gd name="T22" fmla="*/ 46 w 304"/>
                <a:gd name="T23" fmla="*/ 286 h 818"/>
                <a:gd name="T24" fmla="*/ 61 w 304"/>
                <a:gd name="T25" fmla="*/ 354 h 818"/>
                <a:gd name="T26" fmla="*/ 78 w 304"/>
                <a:gd name="T27" fmla="*/ 236 h 818"/>
                <a:gd name="T28" fmla="*/ 99 w 304"/>
                <a:gd name="T29" fmla="*/ 119 h 818"/>
                <a:gd name="T30" fmla="*/ 98 w 304"/>
                <a:gd name="T31" fmla="*/ 183 h 818"/>
                <a:gd name="T32" fmla="*/ 88 w 304"/>
                <a:gd name="T33" fmla="*/ 286 h 818"/>
                <a:gd name="T34" fmla="*/ 107 w 304"/>
                <a:gd name="T35" fmla="*/ 190 h 818"/>
                <a:gd name="T36" fmla="*/ 131 w 304"/>
                <a:gd name="T37" fmla="*/ 93 h 818"/>
                <a:gd name="T38" fmla="*/ 159 w 304"/>
                <a:gd name="T39" fmla="*/ 0 h 818"/>
                <a:gd name="T40" fmla="*/ 141 w 304"/>
                <a:gd name="T41" fmla="*/ 78 h 818"/>
                <a:gd name="T42" fmla="*/ 129 w 304"/>
                <a:gd name="T43" fmla="*/ 202 h 818"/>
                <a:gd name="T44" fmla="*/ 123 w 304"/>
                <a:gd name="T45" fmla="*/ 301 h 818"/>
                <a:gd name="T46" fmla="*/ 138 w 304"/>
                <a:gd name="T47" fmla="*/ 217 h 818"/>
                <a:gd name="T48" fmla="*/ 148 w 304"/>
                <a:gd name="T49" fmla="*/ 255 h 818"/>
                <a:gd name="T50" fmla="*/ 158 w 304"/>
                <a:gd name="T51" fmla="*/ 308 h 818"/>
                <a:gd name="T52" fmla="*/ 157 w 304"/>
                <a:gd name="T53" fmla="*/ 266 h 818"/>
                <a:gd name="T54" fmla="*/ 162 w 304"/>
                <a:gd name="T55" fmla="*/ 152 h 818"/>
                <a:gd name="T56" fmla="*/ 171 w 304"/>
                <a:gd name="T57" fmla="*/ 73 h 818"/>
                <a:gd name="T58" fmla="*/ 174 w 304"/>
                <a:gd name="T59" fmla="*/ 93 h 818"/>
                <a:gd name="T60" fmla="*/ 183 w 304"/>
                <a:gd name="T61" fmla="*/ 268 h 818"/>
                <a:gd name="T62" fmla="*/ 199 w 304"/>
                <a:gd name="T63" fmla="*/ 118 h 818"/>
                <a:gd name="T64" fmla="*/ 210 w 304"/>
                <a:gd name="T65" fmla="*/ 92 h 818"/>
                <a:gd name="T66" fmla="*/ 214 w 304"/>
                <a:gd name="T67" fmla="*/ 284 h 818"/>
                <a:gd name="T68" fmla="*/ 232 w 304"/>
                <a:gd name="T69" fmla="*/ 139 h 818"/>
                <a:gd name="T70" fmla="*/ 238 w 304"/>
                <a:gd name="T71" fmla="*/ 124 h 818"/>
                <a:gd name="T72" fmla="*/ 235 w 304"/>
                <a:gd name="T73" fmla="*/ 201 h 818"/>
                <a:gd name="T74" fmla="*/ 237 w 304"/>
                <a:gd name="T75" fmla="*/ 336 h 818"/>
                <a:gd name="T76" fmla="*/ 263 w 304"/>
                <a:gd name="T77" fmla="*/ 168 h 818"/>
                <a:gd name="T78" fmla="*/ 271 w 304"/>
                <a:gd name="T79" fmla="*/ 156 h 818"/>
                <a:gd name="T80" fmla="*/ 261 w 304"/>
                <a:gd name="T81" fmla="*/ 266 h 818"/>
                <a:gd name="T82" fmla="*/ 256 w 304"/>
                <a:gd name="T83" fmla="*/ 458 h 818"/>
                <a:gd name="T84" fmla="*/ 268 w 304"/>
                <a:gd name="T85" fmla="*/ 341 h 818"/>
                <a:gd name="T86" fmla="*/ 286 w 304"/>
                <a:gd name="T87" fmla="*/ 224 h 818"/>
                <a:gd name="T88" fmla="*/ 299 w 304"/>
                <a:gd name="T89" fmla="*/ 202 h 818"/>
                <a:gd name="T90" fmla="*/ 289 w 304"/>
                <a:gd name="T91" fmla="*/ 364 h 818"/>
                <a:gd name="T92" fmla="*/ 296 w 304"/>
                <a:gd name="T93" fmla="*/ 528 h 818"/>
                <a:gd name="T94" fmla="*/ 283 w 304"/>
                <a:gd name="T95" fmla="*/ 642 h 818"/>
                <a:gd name="T96" fmla="*/ 258 w 304"/>
                <a:gd name="T97" fmla="*/ 733 h 818"/>
                <a:gd name="T98" fmla="*/ 204 w 304"/>
                <a:gd name="T99" fmla="*/ 805 h 818"/>
                <a:gd name="T100" fmla="*/ 188 w 304"/>
                <a:gd name="T101" fmla="*/ 811 h 818"/>
                <a:gd name="T102" fmla="*/ 150 w 304"/>
                <a:gd name="T103" fmla="*/ 81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4" h="818">
                  <a:moveTo>
                    <a:pt x="122" y="811"/>
                  </a:moveTo>
                  <a:lnTo>
                    <a:pt x="110" y="803"/>
                  </a:lnTo>
                  <a:lnTo>
                    <a:pt x="98" y="795"/>
                  </a:lnTo>
                  <a:lnTo>
                    <a:pt x="88" y="786"/>
                  </a:lnTo>
                  <a:lnTo>
                    <a:pt x="78" y="775"/>
                  </a:lnTo>
                  <a:lnTo>
                    <a:pt x="70" y="763"/>
                  </a:lnTo>
                  <a:lnTo>
                    <a:pt x="63" y="750"/>
                  </a:lnTo>
                  <a:lnTo>
                    <a:pt x="59" y="737"/>
                  </a:lnTo>
                  <a:lnTo>
                    <a:pt x="55" y="722"/>
                  </a:lnTo>
                  <a:lnTo>
                    <a:pt x="46" y="677"/>
                  </a:lnTo>
                  <a:lnTo>
                    <a:pt x="37" y="631"/>
                  </a:lnTo>
                  <a:lnTo>
                    <a:pt x="27" y="586"/>
                  </a:lnTo>
                  <a:lnTo>
                    <a:pt x="19" y="540"/>
                  </a:lnTo>
                  <a:lnTo>
                    <a:pt x="11" y="495"/>
                  </a:lnTo>
                  <a:lnTo>
                    <a:pt x="5" y="450"/>
                  </a:lnTo>
                  <a:lnTo>
                    <a:pt x="1" y="405"/>
                  </a:lnTo>
                  <a:lnTo>
                    <a:pt x="0" y="361"/>
                  </a:lnTo>
                  <a:lnTo>
                    <a:pt x="4" y="330"/>
                  </a:lnTo>
                  <a:lnTo>
                    <a:pt x="7" y="299"/>
                  </a:lnTo>
                  <a:lnTo>
                    <a:pt x="11" y="268"/>
                  </a:lnTo>
                  <a:lnTo>
                    <a:pt x="16" y="238"/>
                  </a:lnTo>
                  <a:lnTo>
                    <a:pt x="13" y="298"/>
                  </a:lnTo>
                  <a:lnTo>
                    <a:pt x="15" y="359"/>
                  </a:lnTo>
                  <a:lnTo>
                    <a:pt x="23" y="421"/>
                  </a:lnTo>
                  <a:lnTo>
                    <a:pt x="34" y="483"/>
                  </a:lnTo>
                  <a:lnTo>
                    <a:pt x="35" y="483"/>
                  </a:lnTo>
                  <a:lnTo>
                    <a:pt x="32" y="426"/>
                  </a:lnTo>
                  <a:lnTo>
                    <a:pt x="34" y="369"/>
                  </a:lnTo>
                  <a:lnTo>
                    <a:pt x="36" y="312"/>
                  </a:lnTo>
                  <a:lnTo>
                    <a:pt x="38" y="255"/>
                  </a:lnTo>
                  <a:lnTo>
                    <a:pt x="40" y="237"/>
                  </a:lnTo>
                  <a:lnTo>
                    <a:pt x="43" y="218"/>
                  </a:lnTo>
                  <a:lnTo>
                    <a:pt x="46" y="201"/>
                  </a:lnTo>
                  <a:lnTo>
                    <a:pt x="51" y="183"/>
                  </a:lnTo>
                  <a:lnTo>
                    <a:pt x="47" y="233"/>
                  </a:lnTo>
                  <a:lnTo>
                    <a:pt x="46" y="286"/>
                  </a:lnTo>
                  <a:lnTo>
                    <a:pt x="47" y="341"/>
                  </a:lnTo>
                  <a:lnTo>
                    <a:pt x="54" y="393"/>
                  </a:lnTo>
                  <a:lnTo>
                    <a:pt x="61" y="354"/>
                  </a:lnTo>
                  <a:lnTo>
                    <a:pt x="67" y="315"/>
                  </a:lnTo>
                  <a:lnTo>
                    <a:pt x="73" y="275"/>
                  </a:lnTo>
                  <a:lnTo>
                    <a:pt x="78" y="236"/>
                  </a:lnTo>
                  <a:lnTo>
                    <a:pt x="84" y="197"/>
                  </a:lnTo>
                  <a:lnTo>
                    <a:pt x="91" y="157"/>
                  </a:lnTo>
                  <a:lnTo>
                    <a:pt x="99" y="119"/>
                  </a:lnTo>
                  <a:lnTo>
                    <a:pt x="110" y="80"/>
                  </a:lnTo>
                  <a:lnTo>
                    <a:pt x="105" y="132"/>
                  </a:lnTo>
                  <a:lnTo>
                    <a:pt x="98" y="183"/>
                  </a:lnTo>
                  <a:lnTo>
                    <a:pt x="91" y="235"/>
                  </a:lnTo>
                  <a:lnTo>
                    <a:pt x="87" y="286"/>
                  </a:lnTo>
                  <a:lnTo>
                    <a:pt x="88" y="286"/>
                  </a:lnTo>
                  <a:lnTo>
                    <a:pt x="93" y="254"/>
                  </a:lnTo>
                  <a:lnTo>
                    <a:pt x="100" y="222"/>
                  </a:lnTo>
                  <a:lnTo>
                    <a:pt x="107" y="190"/>
                  </a:lnTo>
                  <a:lnTo>
                    <a:pt x="115" y="157"/>
                  </a:lnTo>
                  <a:lnTo>
                    <a:pt x="123" y="125"/>
                  </a:lnTo>
                  <a:lnTo>
                    <a:pt x="131" y="93"/>
                  </a:lnTo>
                  <a:lnTo>
                    <a:pt x="139" y="61"/>
                  </a:lnTo>
                  <a:lnTo>
                    <a:pt x="149" y="28"/>
                  </a:lnTo>
                  <a:lnTo>
                    <a:pt x="159" y="0"/>
                  </a:lnTo>
                  <a:lnTo>
                    <a:pt x="154" y="26"/>
                  </a:lnTo>
                  <a:lnTo>
                    <a:pt x="148" y="53"/>
                  </a:lnTo>
                  <a:lnTo>
                    <a:pt x="141" y="78"/>
                  </a:lnTo>
                  <a:lnTo>
                    <a:pt x="136" y="104"/>
                  </a:lnTo>
                  <a:lnTo>
                    <a:pt x="133" y="154"/>
                  </a:lnTo>
                  <a:lnTo>
                    <a:pt x="129" y="202"/>
                  </a:lnTo>
                  <a:lnTo>
                    <a:pt x="126" y="251"/>
                  </a:lnTo>
                  <a:lnTo>
                    <a:pt x="122" y="300"/>
                  </a:lnTo>
                  <a:lnTo>
                    <a:pt x="123" y="301"/>
                  </a:lnTo>
                  <a:lnTo>
                    <a:pt x="129" y="274"/>
                  </a:lnTo>
                  <a:lnTo>
                    <a:pt x="134" y="245"/>
                  </a:lnTo>
                  <a:lnTo>
                    <a:pt x="138" y="217"/>
                  </a:lnTo>
                  <a:lnTo>
                    <a:pt x="146" y="190"/>
                  </a:lnTo>
                  <a:lnTo>
                    <a:pt x="146" y="223"/>
                  </a:lnTo>
                  <a:lnTo>
                    <a:pt x="148" y="255"/>
                  </a:lnTo>
                  <a:lnTo>
                    <a:pt x="150" y="289"/>
                  </a:lnTo>
                  <a:lnTo>
                    <a:pt x="156" y="322"/>
                  </a:lnTo>
                  <a:lnTo>
                    <a:pt x="158" y="308"/>
                  </a:lnTo>
                  <a:lnTo>
                    <a:pt x="158" y="294"/>
                  </a:lnTo>
                  <a:lnTo>
                    <a:pt x="157" y="281"/>
                  </a:lnTo>
                  <a:lnTo>
                    <a:pt x="157" y="266"/>
                  </a:lnTo>
                  <a:lnTo>
                    <a:pt x="159" y="228"/>
                  </a:lnTo>
                  <a:lnTo>
                    <a:pt x="161" y="190"/>
                  </a:lnTo>
                  <a:lnTo>
                    <a:pt x="162" y="152"/>
                  </a:lnTo>
                  <a:lnTo>
                    <a:pt x="164" y="113"/>
                  </a:lnTo>
                  <a:lnTo>
                    <a:pt x="168" y="93"/>
                  </a:lnTo>
                  <a:lnTo>
                    <a:pt x="171" y="73"/>
                  </a:lnTo>
                  <a:lnTo>
                    <a:pt x="175" y="55"/>
                  </a:lnTo>
                  <a:lnTo>
                    <a:pt x="183" y="37"/>
                  </a:lnTo>
                  <a:lnTo>
                    <a:pt x="174" y="93"/>
                  </a:lnTo>
                  <a:lnTo>
                    <a:pt x="172" y="151"/>
                  </a:lnTo>
                  <a:lnTo>
                    <a:pt x="174" y="209"/>
                  </a:lnTo>
                  <a:lnTo>
                    <a:pt x="183" y="268"/>
                  </a:lnTo>
                  <a:lnTo>
                    <a:pt x="190" y="218"/>
                  </a:lnTo>
                  <a:lnTo>
                    <a:pt x="196" y="168"/>
                  </a:lnTo>
                  <a:lnTo>
                    <a:pt x="199" y="118"/>
                  </a:lnTo>
                  <a:lnTo>
                    <a:pt x="205" y="68"/>
                  </a:lnTo>
                  <a:lnTo>
                    <a:pt x="218" y="28"/>
                  </a:lnTo>
                  <a:lnTo>
                    <a:pt x="210" y="92"/>
                  </a:lnTo>
                  <a:lnTo>
                    <a:pt x="206" y="155"/>
                  </a:lnTo>
                  <a:lnTo>
                    <a:pt x="207" y="220"/>
                  </a:lnTo>
                  <a:lnTo>
                    <a:pt x="214" y="284"/>
                  </a:lnTo>
                  <a:lnTo>
                    <a:pt x="220" y="236"/>
                  </a:lnTo>
                  <a:lnTo>
                    <a:pt x="226" y="187"/>
                  </a:lnTo>
                  <a:lnTo>
                    <a:pt x="232" y="139"/>
                  </a:lnTo>
                  <a:lnTo>
                    <a:pt x="240" y="91"/>
                  </a:lnTo>
                  <a:lnTo>
                    <a:pt x="241" y="108"/>
                  </a:lnTo>
                  <a:lnTo>
                    <a:pt x="238" y="124"/>
                  </a:lnTo>
                  <a:lnTo>
                    <a:pt x="236" y="140"/>
                  </a:lnTo>
                  <a:lnTo>
                    <a:pt x="235" y="156"/>
                  </a:lnTo>
                  <a:lnTo>
                    <a:pt x="235" y="201"/>
                  </a:lnTo>
                  <a:lnTo>
                    <a:pt x="233" y="246"/>
                  </a:lnTo>
                  <a:lnTo>
                    <a:pt x="233" y="291"/>
                  </a:lnTo>
                  <a:lnTo>
                    <a:pt x="237" y="336"/>
                  </a:lnTo>
                  <a:lnTo>
                    <a:pt x="248" y="281"/>
                  </a:lnTo>
                  <a:lnTo>
                    <a:pt x="256" y="224"/>
                  </a:lnTo>
                  <a:lnTo>
                    <a:pt x="263" y="168"/>
                  </a:lnTo>
                  <a:lnTo>
                    <a:pt x="271" y="111"/>
                  </a:lnTo>
                  <a:lnTo>
                    <a:pt x="272" y="133"/>
                  </a:lnTo>
                  <a:lnTo>
                    <a:pt x="271" y="156"/>
                  </a:lnTo>
                  <a:lnTo>
                    <a:pt x="267" y="178"/>
                  </a:lnTo>
                  <a:lnTo>
                    <a:pt x="265" y="201"/>
                  </a:lnTo>
                  <a:lnTo>
                    <a:pt x="261" y="266"/>
                  </a:lnTo>
                  <a:lnTo>
                    <a:pt x="256" y="329"/>
                  </a:lnTo>
                  <a:lnTo>
                    <a:pt x="252" y="393"/>
                  </a:lnTo>
                  <a:lnTo>
                    <a:pt x="256" y="458"/>
                  </a:lnTo>
                  <a:lnTo>
                    <a:pt x="260" y="419"/>
                  </a:lnTo>
                  <a:lnTo>
                    <a:pt x="264" y="380"/>
                  </a:lnTo>
                  <a:lnTo>
                    <a:pt x="268" y="341"/>
                  </a:lnTo>
                  <a:lnTo>
                    <a:pt x="273" y="301"/>
                  </a:lnTo>
                  <a:lnTo>
                    <a:pt x="279" y="263"/>
                  </a:lnTo>
                  <a:lnTo>
                    <a:pt x="286" y="224"/>
                  </a:lnTo>
                  <a:lnTo>
                    <a:pt x="294" y="186"/>
                  </a:lnTo>
                  <a:lnTo>
                    <a:pt x="304" y="148"/>
                  </a:lnTo>
                  <a:lnTo>
                    <a:pt x="299" y="202"/>
                  </a:lnTo>
                  <a:lnTo>
                    <a:pt x="295" y="255"/>
                  </a:lnTo>
                  <a:lnTo>
                    <a:pt x="291" y="309"/>
                  </a:lnTo>
                  <a:lnTo>
                    <a:pt x="289" y="364"/>
                  </a:lnTo>
                  <a:lnTo>
                    <a:pt x="289" y="419"/>
                  </a:lnTo>
                  <a:lnTo>
                    <a:pt x="293" y="473"/>
                  </a:lnTo>
                  <a:lnTo>
                    <a:pt x="296" y="528"/>
                  </a:lnTo>
                  <a:lnTo>
                    <a:pt x="294" y="582"/>
                  </a:lnTo>
                  <a:lnTo>
                    <a:pt x="289" y="612"/>
                  </a:lnTo>
                  <a:lnTo>
                    <a:pt x="283" y="642"/>
                  </a:lnTo>
                  <a:lnTo>
                    <a:pt x="278" y="673"/>
                  </a:lnTo>
                  <a:lnTo>
                    <a:pt x="270" y="704"/>
                  </a:lnTo>
                  <a:lnTo>
                    <a:pt x="258" y="733"/>
                  </a:lnTo>
                  <a:lnTo>
                    <a:pt x="244" y="761"/>
                  </a:lnTo>
                  <a:lnTo>
                    <a:pt x="227" y="785"/>
                  </a:lnTo>
                  <a:lnTo>
                    <a:pt x="204" y="805"/>
                  </a:lnTo>
                  <a:lnTo>
                    <a:pt x="202" y="806"/>
                  </a:lnTo>
                  <a:lnTo>
                    <a:pt x="196" y="808"/>
                  </a:lnTo>
                  <a:lnTo>
                    <a:pt x="188" y="811"/>
                  </a:lnTo>
                  <a:lnTo>
                    <a:pt x="176" y="815"/>
                  </a:lnTo>
                  <a:lnTo>
                    <a:pt x="164" y="817"/>
                  </a:lnTo>
                  <a:lnTo>
                    <a:pt x="150" y="818"/>
                  </a:lnTo>
                  <a:lnTo>
                    <a:pt x="136" y="816"/>
                  </a:lnTo>
                  <a:lnTo>
                    <a:pt x="122" y="811"/>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177"/>
            <p:cNvSpPr>
              <a:spLocks/>
            </p:cNvSpPr>
            <p:nvPr/>
          </p:nvSpPr>
          <p:spPr bwMode="auto">
            <a:xfrm>
              <a:off x="8394701" y="5521325"/>
              <a:ext cx="12700" cy="71438"/>
            </a:xfrm>
            <a:custGeom>
              <a:avLst/>
              <a:gdLst>
                <a:gd name="T0" fmla="*/ 8 w 16"/>
                <a:gd name="T1" fmla="*/ 91 h 91"/>
                <a:gd name="T2" fmla="*/ 2 w 16"/>
                <a:gd name="T3" fmla="*/ 68 h 91"/>
                <a:gd name="T4" fmla="*/ 0 w 16"/>
                <a:gd name="T5" fmla="*/ 45 h 91"/>
                <a:gd name="T6" fmla="*/ 1 w 16"/>
                <a:gd name="T7" fmla="*/ 22 h 91"/>
                <a:gd name="T8" fmla="*/ 7 w 16"/>
                <a:gd name="T9" fmla="*/ 0 h 91"/>
                <a:gd name="T10" fmla="*/ 13 w 16"/>
                <a:gd name="T11" fmla="*/ 23 h 91"/>
                <a:gd name="T12" fmla="*/ 16 w 16"/>
                <a:gd name="T13" fmla="*/ 46 h 91"/>
                <a:gd name="T14" fmla="*/ 15 w 16"/>
                <a:gd name="T15" fmla="*/ 69 h 91"/>
                <a:gd name="T16" fmla="*/ 8 w 16"/>
                <a:gd name="T1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1">
                  <a:moveTo>
                    <a:pt x="8" y="91"/>
                  </a:moveTo>
                  <a:lnTo>
                    <a:pt x="2" y="68"/>
                  </a:lnTo>
                  <a:lnTo>
                    <a:pt x="0" y="45"/>
                  </a:lnTo>
                  <a:lnTo>
                    <a:pt x="1" y="22"/>
                  </a:lnTo>
                  <a:lnTo>
                    <a:pt x="7" y="0"/>
                  </a:lnTo>
                  <a:lnTo>
                    <a:pt x="13" y="23"/>
                  </a:lnTo>
                  <a:lnTo>
                    <a:pt x="16" y="46"/>
                  </a:lnTo>
                  <a:lnTo>
                    <a:pt x="15" y="69"/>
                  </a:lnTo>
                  <a:lnTo>
                    <a:pt x="8" y="91"/>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178"/>
            <p:cNvSpPr>
              <a:spLocks/>
            </p:cNvSpPr>
            <p:nvPr/>
          </p:nvSpPr>
          <p:spPr bwMode="auto">
            <a:xfrm>
              <a:off x="8320088" y="5548313"/>
              <a:ext cx="7938" cy="53975"/>
            </a:xfrm>
            <a:custGeom>
              <a:avLst/>
              <a:gdLst>
                <a:gd name="T0" fmla="*/ 7 w 10"/>
                <a:gd name="T1" fmla="*/ 68 h 68"/>
                <a:gd name="T2" fmla="*/ 1 w 10"/>
                <a:gd name="T3" fmla="*/ 51 h 68"/>
                <a:gd name="T4" fmla="*/ 0 w 10"/>
                <a:gd name="T5" fmla="*/ 34 h 68"/>
                <a:gd name="T6" fmla="*/ 1 w 10"/>
                <a:gd name="T7" fmla="*/ 18 h 68"/>
                <a:gd name="T8" fmla="*/ 6 w 10"/>
                <a:gd name="T9" fmla="*/ 0 h 68"/>
                <a:gd name="T10" fmla="*/ 9 w 10"/>
                <a:gd name="T11" fmla="*/ 18 h 68"/>
                <a:gd name="T12" fmla="*/ 10 w 10"/>
                <a:gd name="T13" fmla="*/ 34 h 68"/>
                <a:gd name="T14" fmla="*/ 9 w 10"/>
                <a:gd name="T15" fmla="*/ 51 h 68"/>
                <a:gd name="T16" fmla="*/ 7 w 10"/>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68">
                  <a:moveTo>
                    <a:pt x="7" y="68"/>
                  </a:moveTo>
                  <a:lnTo>
                    <a:pt x="1" y="51"/>
                  </a:lnTo>
                  <a:lnTo>
                    <a:pt x="0" y="34"/>
                  </a:lnTo>
                  <a:lnTo>
                    <a:pt x="1" y="18"/>
                  </a:lnTo>
                  <a:lnTo>
                    <a:pt x="6" y="0"/>
                  </a:lnTo>
                  <a:lnTo>
                    <a:pt x="9" y="18"/>
                  </a:lnTo>
                  <a:lnTo>
                    <a:pt x="10" y="34"/>
                  </a:lnTo>
                  <a:lnTo>
                    <a:pt x="9" y="51"/>
                  </a:lnTo>
                  <a:lnTo>
                    <a:pt x="7" y="68"/>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179"/>
            <p:cNvSpPr>
              <a:spLocks/>
            </p:cNvSpPr>
            <p:nvPr/>
          </p:nvSpPr>
          <p:spPr bwMode="auto">
            <a:xfrm>
              <a:off x="8345488" y="5551488"/>
              <a:ext cx="7938" cy="23813"/>
            </a:xfrm>
            <a:custGeom>
              <a:avLst/>
              <a:gdLst>
                <a:gd name="T0" fmla="*/ 12 w 12"/>
                <a:gd name="T1" fmla="*/ 18 h 30"/>
                <a:gd name="T2" fmla="*/ 12 w 12"/>
                <a:gd name="T3" fmla="*/ 22 h 30"/>
                <a:gd name="T4" fmla="*/ 10 w 12"/>
                <a:gd name="T5" fmla="*/ 25 h 30"/>
                <a:gd name="T6" fmla="*/ 8 w 12"/>
                <a:gd name="T7" fmla="*/ 28 h 30"/>
                <a:gd name="T8" fmla="*/ 7 w 12"/>
                <a:gd name="T9" fmla="*/ 30 h 30"/>
                <a:gd name="T10" fmla="*/ 3 w 12"/>
                <a:gd name="T11" fmla="*/ 28 h 30"/>
                <a:gd name="T12" fmla="*/ 2 w 12"/>
                <a:gd name="T13" fmla="*/ 24 h 30"/>
                <a:gd name="T14" fmla="*/ 0 w 12"/>
                <a:gd name="T15" fmla="*/ 20 h 30"/>
                <a:gd name="T16" fmla="*/ 0 w 12"/>
                <a:gd name="T17" fmla="*/ 15 h 30"/>
                <a:gd name="T18" fmla="*/ 3 w 12"/>
                <a:gd name="T19" fmla="*/ 0 h 30"/>
                <a:gd name="T20" fmla="*/ 7 w 12"/>
                <a:gd name="T21" fmla="*/ 3 h 30"/>
                <a:gd name="T22" fmla="*/ 9 w 12"/>
                <a:gd name="T23" fmla="*/ 8 h 30"/>
                <a:gd name="T24" fmla="*/ 10 w 12"/>
                <a:gd name="T25" fmla="*/ 14 h 30"/>
                <a:gd name="T26" fmla="*/ 12 w 12"/>
                <a:gd name="T2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30">
                  <a:moveTo>
                    <a:pt x="12" y="18"/>
                  </a:moveTo>
                  <a:lnTo>
                    <a:pt x="12" y="22"/>
                  </a:lnTo>
                  <a:lnTo>
                    <a:pt x="10" y="25"/>
                  </a:lnTo>
                  <a:lnTo>
                    <a:pt x="8" y="28"/>
                  </a:lnTo>
                  <a:lnTo>
                    <a:pt x="7" y="30"/>
                  </a:lnTo>
                  <a:lnTo>
                    <a:pt x="3" y="28"/>
                  </a:lnTo>
                  <a:lnTo>
                    <a:pt x="2" y="24"/>
                  </a:lnTo>
                  <a:lnTo>
                    <a:pt x="0" y="20"/>
                  </a:lnTo>
                  <a:lnTo>
                    <a:pt x="0" y="15"/>
                  </a:lnTo>
                  <a:lnTo>
                    <a:pt x="3" y="0"/>
                  </a:lnTo>
                  <a:lnTo>
                    <a:pt x="7" y="3"/>
                  </a:lnTo>
                  <a:lnTo>
                    <a:pt x="9" y="8"/>
                  </a:lnTo>
                  <a:lnTo>
                    <a:pt x="10" y="14"/>
                  </a:lnTo>
                  <a:lnTo>
                    <a:pt x="12" y="18"/>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180"/>
            <p:cNvSpPr>
              <a:spLocks/>
            </p:cNvSpPr>
            <p:nvPr/>
          </p:nvSpPr>
          <p:spPr bwMode="auto">
            <a:xfrm>
              <a:off x="8307388" y="5572125"/>
              <a:ext cx="128588" cy="342900"/>
            </a:xfrm>
            <a:custGeom>
              <a:avLst/>
              <a:gdLst>
                <a:gd name="T0" fmla="*/ 105 w 162"/>
                <a:gd name="T1" fmla="*/ 49 h 432"/>
                <a:gd name="T2" fmla="*/ 118 w 162"/>
                <a:gd name="T3" fmla="*/ 41 h 432"/>
                <a:gd name="T4" fmla="*/ 103 w 162"/>
                <a:gd name="T5" fmla="*/ 63 h 432"/>
                <a:gd name="T6" fmla="*/ 90 w 162"/>
                <a:gd name="T7" fmla="*/ 86 h 432"/>
                <a:gd name="T8" fmla="*/ 83 w 162"/>
                <a:gd name="T9" fmla="*/ 109 h 432"/>
                <a:gd name="T10" fmla="*/ 82 w 162"/>
                <a:gd name="T11" fmla="*/ 129 h 432"/>
                <a:gd name="T12" fmla="*/ 97 w 162"/>
                <a:gd name="T13" fmla="*/ 117 h 432"/>
                <a:gd name="T14" fmla="*/ 94 w 162"/>
                <a:gd name="T15" fmla="*/ 140 h 432"/>
                <a:gd name="T16" fmla="*/ 90 w 162"/>
                <a:gd name="T17" fmla="*/ 163 h 432"/>
                <a:gd name="T18" fmla="*/ 103 w 162"/>
                <a:gd name="T19" fmla="*/ 159 h 432"/>
                <a:gd name="T20" fmla="*/ 91 w 162"/>
                <a:gd name="T21" fmla="*/ 198 h 432"/>
                <a:gd name="T22" fmla="*/ 94 w 162"/>
                <a:gd name="T23" fmla="*/ 204 h 432"/>
                <a:gd name="T24" fmla="*/ 111 w 162"/>
                <a:gd name="T25" fmla="*/ 178 h 432"/>
                <a:gd name="T26" fmla="*/ 125 w 162"/>
                <a:gd name="T27" fmla="*/ 114 h 432"/>
                <a:gd name="T28" fmla="*/ 140 w 162"/>
                <a:gd name="T29" fmla="*/ 51 h 432"/>
                <a:gd name="T30" fmla="*/ 143 w 162"/>
                <a:gd name="T31" fmla="*/ 72 h 432"/>
                <a:gd name="T32" fmla="*/ 121 w 162"/>
                <a:gd name="T33" fmla="*/ 193 h 432"/>
                <a:gd name="T34" fmla="*/ 117 w 162"/>
                <a:gd name="T35" fmla="*/ 279 h 432"/>
                <a:gd name="T36" fmla="*/ 100 w 162"/>
                <a:gd name="T37" fmla="*/ 299 h 432"/>
                <a:gd name="T38" fmla="*/ 94 w 162"/>
                <a:gd name="T39" fmla="*/ 299 h 432"/>
                <a:gd name="T40" fmla="*/ 84 w 162"/>
                <a:gd name="T41" fmla="*/ 329 h 432"/>
                <a:gd name="T42" fmla="*/ 83 w 162"/>
                <a:gd name="T43" fmla="*/ 334 h 432"/>
                <a:gd name="T44" fmla="*/ 93 w 162"/>
                <a:gd name="T45" fmla="*/ 331 h 432"/>
                <a:gd name="T46" fmla="*/ 114 w 162"/>
                <a:gd name="T47" fmla="*/ 325 h 432"/>
                <a:gd name="T48" fmla="*/ 133 w 162"/>
                <a:gd name="T49" fmla="*/ 322 h 432"/>
                <a:gd name="T50" fmla="*/ 152 w 162"/>
                <a:gd name="T51" fmla="*/ 169 h 432"/>
                <a:gd name="T52" fmla="*/ 152 w 162"/>
                <a:gd name="T53" fmla="*/ 238 h 432"/>
                <a:gd name="T54" fmla="*/ 146 w 162"/>
                <a:gd name="T55" fmla="*/ 371 h 432"/>
                <a:gd name="T56" fmla="*/ 125 w 162"/>
                <a:gd name="T57" fmla="*/ 403 h 432"/>
                <a:gd name="T58" fmla="*/ 92 w 162"/>
                <a:gd name="T59" fmla="*/ 425 h 432"/>
                <a:gd name="T60" fmla="*/ 67 w 162"/>
                <a:gd name="T61" fmla="*/ 432 h 432"/>
                <a:gd name="T62" fmla="*/ 52 w 162"/>
                <a:gd name="T63" fmla="*/ 407 h 432"/>
                <a:gd name="T64" fmla="*/ 23 w 162"/>
                <a:gd name="T65" fmla="*/ 356 h 432"/>
                <a:gd name="T66" fmla="*/ 21 w 162"/>
                <a:gd name="T67" fmla="*/ 395 h 432"/>
                <a:gd name="T68" fmla="*/ 2 w 162"/>
                <a:gd name="T69" fmla="*/ 333 h 432"/>
                <a:gd name="T70" fmla="*/ 2 w 162"/>
                <a:gd name="T71" fmla="*/ 223 h 432"/>
                <a:gd name="T72" fmla="*/ 11 w 162"/>
                <a:gd name="T73" fmla="*/ 111 h 432"/>
                <a:gd name="T74" fmla="*/ 21 w 162"/>
                <a:gd name="T75" fmla="*/ 120 h 432"/>
                <a:gd name="T76" fmla="*/ 22 w 162"/>
                <a:gd name="T77" fmla="*/ 183 h 432"/>
                <a:gd name="T78" fmla="*/ 39 w 162"/>
                <a:gd name="T79" fmla="*/ 190 h 432"/>
                <a:gd name="T80" fmla="*/ 55 w 162"/>
                <a:gd name="T81" fmla="*/ 197 h 432"/>
                <a:gd name="T82" fmla="*/ 54 w 162"/>
                <a:gd name="T83" fmla="*/ 173 h 432"/>
                <a:gd name="T84" fmla="*/ 38 w 162"/>
                <a:gd name="T85" fmla="*/ 149 h 432"/>
                <a:gd name="T86" fmla="*/ 61 w 162"/>
                <a:gd name="T87" fmla="*/ 134 h 432"/>
                <a:gd name="T88" fmla="*/ 57 w 162"/>
                <a:gd name="T89" fmla="*/ 111 h 432"/>
                <a:gd name="T90" fmla="*/ 72 w 162"/>
                <a:gd name="T91" fmla="*/ 125 h 432"/>
                <a:gd name="T92" fmla="*/ 61 w 162"/>
                <a:gd name="T93" fmla="*/ 70 h 432"/>
                <a:gd name="T94" fmla="*/ 49 w 162"/>
                <a:gd name="T95" fmla="*/ 63 h 432"/>
                <a:gd name="T96" fmla="*/ 56 w 162"/>
                <a:gd name="T97" fmla="*/ 93 h 432"/>
                <a:gd name="T98" fmla="*/ 40 w 162"/>
                <a:gd name="T99" fmla="*/ 52 h 432"/>
                <a:gd name="T100" fmla="*/ 41 w 162"/>
                <a:gd name="T101" fmla="*/ 35 h 432"/>
                <a:gd name="T102" fmla="*/ 49 w 162"/>
                <a:gd name="T103" fmla="*/ 34 h 432"/>
                <a:gd name="T104" fmla="*/ 63 w 162"/>
                <a:gd name="T105" fmla="*/ 49 h 432"/>
                <a:gd name="T106" fmla="*/ 72 w 162"/>
                <a:gd name="T107" fmla="*/ 13 h 432"/>
                <a:gd name="T108" fmla="*/ 90 w 162"/>
                <a:gd name="T109" fmla="*/ 2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 h="432">
                  <a:moveTo>
                    <a:pt x="98" y="51"/>
                  </a:moveTo>
                  <a:lnTo>
                    <a:pt x="100" y="52"/>
                  </a:lnTo>
                  <a:lnTo>
                    <a:pt x="105" y="49"/>
                  </a:lnTo>
                  <a:lnTo>
                    <a:pt x="109" y="46"/>
                  </a:lnTo>
                  <a:lnTo>
                    <a:pt x="114" y="43"/>
                  </a:lnTo>
                  <a:lnTo>
                    <a:pt x="118" y="41"/>
                  </a:lnTo>
                  <a:lnTo>
                    <a:pt x="114" y="48"/>
                  </a:lnTo>
                  <a:lnTo>
                    <a:pt x="109" y="56"/>
                  </a:lnTo>
                  <a:lnTo>
                    <a:pt x="103" y="63"/>
                  </a:lnTo>
                  <a:lnTo>
                    <a:pt x="99" y="70"/>
                  </a:lnTo>
                  <a:lnTo>
                    <a:pt x="94" y="78"/>
                  </a:lnTo>
                  <a:lnTo>
                    <a:pt x="90" y="86"/>
                  </a:lnTo>
                  <a:lnTo>
                    <a:pt x="86" y="94"/>
                  </a:lnTo>
                  <a:lnTo>
                    <a:pt x="84" y="102"/>
                  </a:lnTo>
                  <a:lnTo>
                    <a:pt x="83" y="109"/>
                  </a:lnTo>
                  <a:lnTo>
                    <a:pt x="82" y="116"/>
                  </a:lnTo>
                  <a:lnTo>
                    <a:pt x="82" y="122"/>
                  </a:lnTo>
                  <a:lnTo>
                    <a:pt x="82" y="129"/>
                  </a:lnTo>
                  <a:lnTo>
                    <a:pt x="86" y="125"/>
                  </a:lnTo>
                  <a:lnTo>
                    <a:pt x="91" y="120"/>
                  </a:lnTo>
                  <a:lnTo>
                    <a:pt x="97" y="117"/>
                  </a:lnTo>
                  <a:lnTo>
                    <a:pt x="103" y="114"/>
                  </a:lnTo>
                  <a:lnTo>
                    <a:pt x="100" y="127"/>
                  </a:lnTo>
                  <a:lnTo>
                    <a:pt x="94" y="140"/>
                  </a:lnTo>
                  <a:lnTo>
                    <a:pt x="90" y="152"/>
                  </a:lnTo>
                  <a:lnTo>
                    <a:pt x="86" y="165"/>
                  </a:lnTo>
                  <a:lnTo>
                    <a:pt x="90" y="163"/>
                  </a:lnTo>
                  <a:lnTo>
                    <a:pt x="94" y="160"/>
                  </a:lnTo>
                  <a:lnTo>
                    <a:pt x="99" y="158"/>
                  </a:lnTo>
                  <a:lnTo>
                    <a:pt x="103" y="159"/>
                  </a:lnTo>
                  <a:lnTo>
                    <a:pt x="103" y="173"/>
                  </a:lnTo>
                  <a:lnTo>
                    <a:pt x="99" y="186"/>
                  </a:lnTo>
                  <a:lnTo>
                    <a:pt x="91" y="198"/>
                  </a:lnTo>
                  <a:lnTo>
                    <a:pt x="83" y="211"/>
                  </a:lnTo>
                  <a:lnTo>
                    <a:pt x="88" y="209"/>
                  </a:lnTo>
                  <a:lnTo>
                    <a:pt x="94" y="204"/>
                  </a:lnTo>
                  <a:lnTo>
                    <a:pt x="100" y="201"/>
                  </a:lnTo>
                  <a:lnTo>
                    <a:pt x="108" y="200"/>
                  </a:lnTo>
                  <a:lnTo>
                    <a:pt x="111" y="178"/>
                  </a:lnTo>
                  <a:lnTo>
                    <a:pt x="115" y="157"/>
                  </a:lnTo>
                  <a:lnTo>
                    <a:pt x="120" y="135"/>
                  </a:lnTo>
                  <a:lnTo>
                    <a:pt x="125" y="114"/>
                  </a:lnTo>
                  <a:lnTo>
                    <a:pt x="131" y="94"/>
                  </a:lnTo>
                  <a:lnTo>
                    <a:pt x="136" y="73"/>
                  </a:lnTo>
                  <a:lnTo>
                    <a:pt x="140" y="51"/>
                  </a:lnTo>
                  <a:lnTo>
                    <a:pt x="144" y="30"/>
                  </a:lnTo>
                  <a:lnTo>
                    <a:pt x="146" y="32"/>
                  </a:lnTo>
                  <a:lnTo>
                    <a:pt x="143" y="72"/>
                  </a:lnTo>
                  <a:lnTo>
                    <a:pt x="137" y="112"/>
                  </a:lnTo>
                  <a:lnTo>
                    <a:pt x="130" y="152"/>
                  </a:lnTo>
                  <a:lnTo>
                    <a:pt x="121" y="193"/>
                  </a:lnTo>
                  <a:lnTo>
                    <a:pt x="121" y="221"/>
                  </a:lnTo>
                  <a:lnTo>
                    <a:pt x="122" y="251"/>
                  </a:lnTo>
                  <a:lnTo>
                    <a:pt x="117" y="279"/>
                  </a:lnTo>
                  <a:lnTo>
                    <a:pt x="102" y="304"/>
                  </a:lnTo>
                  <a:lnTo>
                    <a:pt x="101" y="302"/>
                  </a:lnTo>
                  <a:lnTo>
                    <a:pt x="100" y="299"/>
                  </a:lnTo>
                  <a:lnTo>
                    <a:pt x="101" y="295"/>
                  </a:lnTo>
                  <a:lnTo>
                    <a:pt x="101" y="291"/>
                  </a:lnTo>
                  <a:lnTo>
                    <a:pt x="94" y="299"/>
                  </a:lnTo>
                  <a:lnTo>
                    <a:pt x="90" y="308"/>
                  </a:lnTo>
                  <a:lnTo>
                    <a:pt x="86" y="318"/>
                  </a:lnTo>
                  <a:lnTo>
                    <a:pt x="84" y="329"/>
                  </a:lnTo>
                  <a:lnTo>
                    <a:pt x="84" y="331"/>
                  </a:lnTo>
                  <a:lnTo>
                    <a:pt x="83" y="332"/>
                  </a:lnTo>
                  <a:lnTo>
                    <a:pt x="83" y="334"/>
                  </a:lnTo>
                  <a:lnTo>
                    <a:pt x="82" y="337"/>
                  </a:lnTo>
                  <a:lnTo>
                    <a:pt x="87" y="334"/>
                  </a:lnTo>
                  <a:lnTo>
                    <a:pt x="93" y="331"/>
                  </a:lnTo>
                  <a:lnTo>
                    <a:pt x="100" y="329"/>
                  </a:lnTo>
                  <a:lnTo>
                    <a:pt x="107" y="326"/>
                  </a:lnTo>
                  <a:lnTo>
                    <a:pt x="114" y="325"/>
                  </a:lnTo>
                  <a:lnTo>
                    <a:pt x="120" y="323"/>
                  </a:lnTo>
                  <a:lnTo>
                    <a:pt x="126" y="322"/>
                  </a:lnTo>
                  <a:lnTo>
                    <a:pt x="133" y="322"/>
                  </a:lnTo>
                  <a:lnTo>
                    <a:pt x="136" y="270"/>
                  </a:lnTo>
                  <a:lnTo>
                    <a:pt x="143" y="219"/>
                  </a:lnTo>
                  <a:lnTo>
                    <a:pt x="152" y="169"/>
                  </a:lnTo>
                  <a:lnTo>
                    <a:pt x="162" y="118"/>
                  </a:lnTo>
                  <a:lnTo>
                    <a:pt x="156" y="178"/>
                  </a:lnTo>
                  <a:lnTo>
                    <a:pt x="152" y="238"/>
                  </a:lnTo>
                  <a:lnTo>
                    <a:pt x="149" y="299"/>
                  </a:lnTo>
                  <a:lnTo>
                    <a:pt x="149" y="359"/>
                  </a:lnTo>
                  <a:lnTo>
                    <a:pt x="146" y="371"/>
                  </a:lnTo>
                  <a:lnTo>
                    <a:pt x="141" y="384"/>
                  </a:lnTo>
                  <a:lnTo>
                    <a:pt x="135" y="394"/>
                  </a:lnTo>
                  <a:lnTo>
                    <a:pt x="125" y="403"/>
                  </a:lnTo>
                  <a:lnTo>
                    <a:pt x="115" y="411"/>
                  </a:lnTo>
                  <a:lnTo>
                    <a:pt x="105" y="420"/>
                  </a:lnTo>
                  <a:lnTo>
                    <a:pt x="92" y="425"/>
                  </a:lnTo>
                  <a:lnTo>
                    <a:pt x="80" y="430"/>
                  </a:lnTo>
                  <a:lnTo>
                    <a:pt x="74" y="431"/>
                  </a:lnTo>
                  <a:lnTo>
                    <a:pt x="67" y="432"/>
                  </a:lnTo>
                  <a:lnTo>
                    <a:pt x="61" y="431"/>
                  </a:lnTo>
                  <a:lnTo>
                    <a:pt x="55" y="428"/>
                  </a:lnTo>
                  <a:lnTo>
                    <a:pt x="52" y="407"/>
                  </a:lnTo>
                  <a:lnTo>
                    <a:pt x="45" y="388"/>
                  </a:lnTo>
                  <a:lnTo>
                    <a:pt x="34" y="372"/>
                  </a:lnTo>
                  <a:lnTo>
                    <a:pt x="23" y="356"/>
                  </a:lnTo>
                  <a:lnTo>
                    <a:pt x="22" y="370"/>
                  </a:lnTo>
                  <a:lnTo>
                    <a:pt x="21" y="383"/>
                  </a:lnTo>
                  <a:lnTo>
                    <a:pt x="21" y="395"/>
                  </a:lnTo>
                  <a:lnTo>
                    <a:pt x="22" y="409"/>
                  </a:lnTo>
                  <a:lnTo>
                    <a:pt x="9" y="371"/>
                  </a:lnTo>
                  <a:lnTo>
                    <a:pt x="2" y="333"/>
                  </a:lnTo>
                  <a:lnTo>
                    <a:pt x="0" y="296"/>
                  </a:lnTo>
                  <a:lnTo>
                    <a:pt x="0" y="259"/>
                  </a:lnTo>
                  <a:lnTo>
                    <a:pt x="2" y="223"/>
                  </a:lnTo>
                  <a:lnTo>
                    <a:pt x="7" y="185"/>
                  </a:lnTo>
                  <a:lnTo>
                    <a:pt x="9" y="148"/>
                  </a:lnTo>
                  <a:lnTo>
                    <a:pt x="11" y="111"/>
                  </a:lnTo>
                  <a:lnTo>
                    <a:pt x="18" y="58"/>
                  </a:lnTo>
                  <a:lnTo>
                    <a:pt x="22" y="89"/>
                  </a:lnTo>
                  <a:lnTo>
                    <a:pt x="21" y="120"/>
                  </a:lnTo>
                  <a:lnTo>
                    <a:pt x="18" y="151"/>
                  </a:lnTo>
                  <a:lnTo>
                    <a:pt x="16" y="182"/>
                  </a:lnTo>
                  <a:lnTo>
                    <a:pt x="22" y="183"/>
                  </a:lnTo>
                  <a:lnTo>
                    <a:pt x="27" y="185"/>
                  </a:lnTo>
                  <a:lnTo>
                    <a:pt x="33" y="187"/>
                  </a:lnTo>
                  <a:lnTo>
                    <a:pt x="39" y="190"/>
                  </a:lnTo>
                  <a:lnTo>
                    <a:pt x="44" y="193"/>
                  </a:lnTo>
                  <a:lnTo>
                    <a:pt x="49" y="195"/>
                  </a:lnTo>
                  <a:lnTo>
                    <a:pt x="55" y="197"/>
                  </a:lnTo>
                  <a:lnTo>
                    <a:pt x="61" y="198"/>
                  </a:lnTo>
                  <a:lnTo>
                    <a:pt x="59" y="185"/>
                  </a:lnTo>
                  <a:lnTo>
                    <a:pt x="54" y="173"/>
                  </a:lnTo>
                  <a:lnTo>
                    <a:pt x="46" y="162"/>
                  </a:lnTo>
                  <a:lnTo>
                    <a:pt x="37" y="151"/>
                  </a:lnTo>
                  <a:lnTo>
                    <a:pt x="38" y="149"/>
                  </a:lnTo>
                  <a:lnTo>
                    <a:pt x="60" y="159"/>
                  </a:lnTo>
                  <a:lnTo>
                    <a:pt x="62" y="147"/>
                  </a:lnTo>
                  <a:lnTo>
                    <a:pt x="61" y="134"/>
                  </a:lnTo>
                  <a:lnTo>
                    <a:pt x="56" y="121"/>
                  </a:lnTo>
                  <a:lnTo>
                    <a:pt x="52" y="109"/>
                  </a:lnTo>
                  <a:lnTo>
                    <a:pt x="57" y="111"/>
                  </a:lnTo>
                  <a:lnTo>
                    <a:pt x="62" y="116"/>
                  </a:lnTo>
                  <a:lnTo>
                    <a:pt x="67" y="120"/>
                  </a:lnTo>
                  <a:lnTo>
                    <a:pt x="72" y="125"/>
                  </a:lnTo>
                  <a:lnTo>
                    <a:pt x="71" y="106"/>
                  </a:lnTo>
                  <a:lnTo>
                    <a:pt x="68" y="88"/>
                  </a:lnTo>
                  <a:lnTo>
                    <a:pt x="61" y="70"/>
                  </a:lnTo>
                  <a:lnTo>
                    <a:pt x="53" y="53"/>
                  </a:lnTo>
                  <a:lnTo>
                    <a:pt x="52" y="53"/>
                  </a:lnTo>
                  <a:lnTo>
                    <a:pt x="49" y="63"/>
                  </a:lnTo>
                  <a:lnTo>
                    <a:pt x="49" y="73"/>
                  </a:lnTo>
                  <a:lnTo>
                    <a:pt x="52" y="83"/>
                  </a:lnTo>
                  <a:lnTo>
                    <a:pt x="56" y="93"/>
                  </a:lnTo>
                  <a:lnTo>
                    <a:pt x="46" y="82"/>
                  </a:lnTo>
                  <a:lnTo>
                    <a:pt x="41" y="68"/>
                  </a:lnTo>
                  <a:lnTo>
                    <a:pt x="40" y="52"/>
                  </a:lnTo>
                  <a:lnTo>
                    <a:pt x="40" y="37"/>
                  </a:lnTo>
                  <a:lnTo>
                    <a:pt x="40" y="36"/>
                  </a:lnTo>
                  <a:lnTo>
                    <a:pt x="41" y="35"/>
                  </a:lnTo>
                  <a:lnTo>
                    <a:pt x="41" y="34"/>
                  </a:lnTo>
                  <a:lnTo>
                    <a:pt x="42" y="33"/>
                  </a:lnTo>
                  <a:lnTo>
                    <a:pt x="49" y="34"/>
                  </a:lnTo>
                  <a:lnTo>
                    <a:pt x="54" y="38"/>
                  </a:lnTo>
                  <a:lnTo>
                    <a:pt x="59" y="44"/>
                  </a:lnTo>
                  <a:lnTo>
                    <a:pt x="63" y="49"/>
                  </a:lnTo>
                  <a:lnTo>
                    <a:pt x="65" y="37"/>
                  </a:lnTo>
                  <a:lnTo>
                    <a:pt x="70" y="26"/>
                  </a:lnTo>
                  <a:lnTo>
                    <a:pt x="72" y="13"/>
                  </a:lnTo>
                  <a:lnTo>
                    <a:pt x="72" y="0"/>
                  </a:lnTo>
                  <a:lnTo>
                    <a:pt x="83" y="10"/>
                  </a:lnTo>
                  <a:lnTo>
                    <a:pt x="90" y="22"/>
                  </a:lnTo>
                  <a:lnTo>
                    <a:pt x="94" y="37"/>
                  </a:lnTo>
                  <a:lnTo>
                    <a:pt x="98" y="51"/>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181"/>
            <p:cNvSpPr>
              <a:spLocks/>
            </p:cNvSpPr>
            <p:nvPr/>
          </p:nvSpPr>
          <p:spPr bwMode="auto">
            <a:xfrm>
              <a:off x="8370888" y="5599113"/>
              <a:ext cx="4763" cy="30163"/>
            </a:xfrm>
            <a:custGeom>
              <a:avLst/>
              <a:gdLst>
                <a:gd name="T0" fmla="*/ 1 w 6"/>
                <a:gd name="T1" fmla="*/ 37 h 37"/>
                <a:gd name="T2" fmla="*/ 0 w 6"/>
                <a:gd name="T3" fmla="*/ 28 h 37"/>
                <a:gd name="T4" fmla="*/ 0 w 6"/>
                <a:gd name="T5" fmla="*/ 18 h 37"/>
                <a:gd name="T6" fmla="*/ 1 w 6"/>
                <a:gd name="T7" fmla="*/ 9 h 37"/>
                <a:gd name="T8" fmla="*/ 3 w 6"/>
                <a:gd name="T9" fmla="*/ 0 h 37"/>
                <a:gd name="T10" fmla="*/ 4 w 6"/>
                <a:gd name="T11" fmla="*/ 9 h 37"/>
                <a:gd name="T12" fmla="*/ 6 w 6"/>
                <a:gd name="T13" fmla="*/ 20 h 37"/>
                <a:gd name="T14" fmla="*/ 5 w 6"/>
                <a:gd name="T15" fmla="*/ 29 h 37"/>
                <a:gd name="T16" fmla="*/ 1 w 6"/>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7">
                  <a:moveTo>
                    <a:pt x="1" y="37"/>
                  </a:moveTo>
                  <a:lnTo>
                    <a:pt x="0" y="28"/>
                  </a:lnTo>
                  <a:lnTo>
                    <a:pt x="0" y="18"/>
                  </a:lnTo>
                  <a:lnTo>
                    <a:pt x="1" y="9"/>
                  </a:lnTo>
                  <a:lnTo>
                    <a:pt x="3" y="0"/>
                  </a:lnTo>
                  <a:lnTo>
                    <a:pt x="4" y="9"/>
                  </a:lnTo>
                  <a:lnTo>
                    <a:pt x="6" y="20"/>
                  </a:lnTo>
                  <a:lnTo>
                    <a:pt x="5" y="29"/>
                  </a:lnTo>
                  <a:lnTo>
                    <a:pt x="1" y="37"/>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182"/>
            <p:cNvSpPr>
              <a:spLocks/>
            </p:cNvSpPr>
            <p:nvPr/>
          </p:nvSpPr>
          <p:spPr bwMode="auto">
            <a:xfrm>
              <a:off x="8286751" y="5643563"/>
              <a:ext cx="14288" cy="150813"/>
            </a:xfrm>
            <a:custGeom>
              <a:avLst/>
              <a:gdLst>
                <a:gd name="T0" fmla="*/ 13 w 19"/>
                <a:gd name="T1" fmla="*/ 114 h 189"/>
                <a:gd name="T2" fmla="*/ 14 w 19"/>
                <a:gd name="T3" fmla="*/ 133 h 189"/>
                <a:gd name="T4" fmla="*/ 15 w 19"/>
                <a:gd name="T5" fmla="*/ 152 h 189"/>
                <a:gd name="T6" fmla="*/ 15 w 19"/>
                <a:gd name="T7" fmla="*/ 171 h 189"/>
                <a:gd name="T8" fmla="*/ 13 w 19"/>
                <a:gd name="T9" fmla="*/ 189 h 189"/>
                <a:gd name="T10" fmla="*/ 10 w 19"/>
                <a:gd name="T11" fmla="*/ 187 h 189"/>
                <a:gd name="T12" fmla="*/ 2 w 19"/>
                <a:gd name="T13" fmla="*/ 140 h 189"/>
                <a:gd name="T14" fmla="*/ 0 w 19"/>
                <a:gd name="T15" fmla="*/ 92 h 189"/>
                <a:gd name="T16" fmla="*/ 6 w 19"/>
                <a:gd name="T17" fmla="*/ 46 h 189"/>
                <a:gd name="T18" fmla="*/ 15 w 19"/>
                <a:gd name="T19" fmla="*/ 0 h 189"/>
                <a:gd name="T20" fmla="*/ 19 w 19"/>
                <a:gd name="T21" fmla="*/ 29 h 189"/>
                <a:gd name="T22" fmla="*/ 16 w 19"/>
                <a:gd name="T23" fmla="*/ 58 h 189"/>
                <a:gd name="T24" fmla="*/ 14 w 19"/>
                <a:gd name="T25" fmla="*/ 85 h 189"/>
                <a:gd name="T26" fmla="*/ 13 w 19"/>
                <a:gd name="T27" fmla="*/ 1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9">
                  <a:moveTo>
                    <a:pt x="13" y="114"/>
                  </a:moveTo>
                  <a:lnTo>
                    <a:pt x="14" y="133"/>
                  </a:lnTo>
                  <a:lnTo>
                    <a:pt x="15" y="152"/>
                  </a:lnTo>
                  <a:lnTo>
                    <a:pt x="15" y="171"/>
                  </a:lnTo>
                  <a:lnTo>
                    <a:pt x="13" y="189"/>
                  </a:lnTo>
                  <a:lnTo>
                    <a:pt x="10" y="187"/>
                  </a:lnTo>
                  <a:lnTo>
                    <a:pt x="2" y="140"/>
                  </a:lnTo>
                  <a:lnTo>
                    <a:pt x="0" y="92"/>
                  </a:lnTo>
                  <a:lnTo>
                    <a:pt x="6" y="46"/>
                  </a:lnTo>
                  <a:lnTo>
                    <a:pt x="15" y="0"/>
                  </a:lnTo>
                  <a:lnTo>
                    <a:pt x="19" y="29"/>
                  </a:lnTo>
                  <a:lnTo>
                    <a:pt x="16" y="58"/>
                  </a:lnTo>
                  <a:lnTo>
                    <a:pt x="14" y="85"/>
                  </a:lnTo>
                  <a:lnTo>
                    <a:pt x="13" y="114"/>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183"/>
            <p:cNvSpPr>
              <a:spLocks/>
            </p:cNvSpPr>
            <p:nvPr/>
          </p:nvSpPr>
          <p:spPr bwMode="auto">
            <a:xfrm>
              <a:off x="8385176" y="5626100"/>
              <a:ext cx="12700" cy="22225"/>
            </a:xfrm>
            <a:custGeom>
              <a:avLst/>
              <a:gdLst>
                <a:gd name="T0" fmla="*/ 16 w 16"/>
                <a:gd name="T1" fmla="*/ 14 h 28"/>
                <a:gd name="T2" fmla="*/ 14 w 16"/>
                <a:gd name="T3" fmla="*/ 19 h 28"/>
                <a:gd name="T4" fmla="*/ 10 w 16"/>
                <a:gd name="T5" fmla="*/ 23 h 28"/>
                <a:gd name="T6" fmla="*/ 6 w 16"/>
                <a:gd name="T7" fmla="*/ 27 h 28"/>
                <a:gd name="T8" fmla="*/ 1 w 16"/>
                <a:gd name="T9" fmla="*/ 28 h 28"/>
                <a:gd name="T10" fmla="*/ 0 w 16"/>
                <a:gd name="T11" fmla="*/ 20 h 28"/>
                <a:gd name="T12" fmla="*/ 2 w 16"/>
                <a:gd name="T13" fmla="*/ 13 h 28"/>
                <a:gd name="T14" fmla="*/ 6 w 16"/>
                <a:gd name="T15" fmla="*/ 6 h 28"/>
                <a:gd name="T16" fmla="*/ 9 w 16"/>
                <a:gd name="T17" fmla="*/ 0 h 28"/>
                <a:gd name="T18" fmla="*/ 12 w 16"/>
                <a:gd name="T19" fmla="*/ 3 h 28"/>
                <a:gd name="T20" fmla="*/ 15 w 16"/>
                <a:gd name="T21" fmla="*/ 6 h 28"/>
                <a:gd name="T22" fmla="*/ 16 w 16"/>
                <a:gd name="T23" fmla="*/ 10 h 28"/>
                <a:gd name="T24" fmla="*/ 16 w 16"/>
                <a:gd name="T25"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8">
                  <a:moveTo>
                    <a:pt x="16" y="14"/>
                  </a:moveTo>
                  <a:lnTo>
                    <a:pt x="14" y="19"/>
                  </a:lnTo>
                  <a:lnTo>
                    <a:pt x="10" y="23"/>
                  </a:lnTo>
                  <a:lnTo>
                    <a:pt x="6" y="27"/>
                  </a:lnTo>
                  <a:lnTo>
                    <a:pt x="1" y="28"/>
                  </a:lnTo>
                  <a:lnTo>
                    <a:pt x="0" y="20"/>
                  </a:lnTo>
                  <a:lnTo>
                    <a:pt x="2" y="13"/>
                  </a:lnTo>
                  <a:lnTo>
                    <a:pt x="6" y="6"/>
                  </a:lnTo>
                  <a:lnTo>
                    <a:pt x="9" y="0"/>
                  </a:lnTo>
                  <a:lnTo>
                    <a:pt x="12" y="3"/>
                  </a:lnTo>
                  <a:lnTo>
                    <a:pt x="15" y="6"/>
                  </a:lnTo>
                  <a:lnTo>
                    <a:pt x="16" y="10"/>
                  </a:lnTo>
                  <a:lnTo>
                    <a:pt x="16" y="14"/>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184"/>
            <p:cNvSpPr>
              <a:spLocks/>
            </p:cNvSpPr>
            <p:nvPr/>
          </p:nvSpPr>
          <p:spPr bwMode="auto">
            <a:xfrm>
              <a:off x="8332788" y="5661025"/>
              <a:ext cx="7938" cy="17463"/>
            </a:xfrm>
            <a:custGeom>
              <a:avLst/>
              <a:gdLst>
                <a:gd name="T0" fmla="*/ 9 w 9"/>
                <a:gd name="T1" fmla="*/ 15 h 22"/>
                <a:gd name="T2" fmla="*/ 9 w 9"/>
                <a:gd name="T3" fmla="*/ 16 h 22"/>
                <a:gd name="T4" fmla="*/ 8 w 9"/>
                <a:gd name="T5" fmla="*/ 19 h 22"/>
                <a:gd name="T6" fmla="*/ 7 w 9"/>
                <a:gd name="T7" fmla="*/ 20 h 22"/>
                <a:gd name="T8" fmla="*/ 6 w 9"/>
                <a:gd name="T9" fmla="*/ 22 h 22"/>
                <a:gd name="T10" fmla="*/ 5 w 9"/>
                <a:gd name="T11" fmla="*/ 22 h 22"/>
                <a:gd name="T12" fmla="*/ 4 w 9"/>
                <a:gd name="T13" fmla="*/ 21 h 22"/>
                <a:gd name="T14" fmla="*/ 1 w 9"/>
                <a:gd name="T15" fmla="*/ 21 h 22"/>
                <a:gd name="T16" fmla="*/ 1 w 9"/>
                <a:gd name="T17" fmla="*/ 20 h 22"/>
                <a:gd name="T18" fmla="*/ 0 w 9"/>
                <a:gd name="T19" fmla="*/ 15 h 22"/>
                <a:gd name="T20" fmla="*/ 0 w 9"/>
                <a:gd name="T21" fmla="*/ 9 h 22"/>
                <a:gd name="T22" fmla="*/ 0 w 9"/>
                <a:gd name="T23" fmla="*/ 5 h 22"/>
                <a:gd name="T24" fmla="*/ 1 w 9"/>
                <a:gd name="T25" fmla="*/ 0 h 22"/>
                <a:gd name="T26" fmla="*/ 5 w 9"/>
                <a:gd name="T27" fmla="*/ 4 h 22"/>
                <a:gd name="T28" fmla="*/ 7 w 9"/>
                <a:gd name="T29" fmla="*/ 7 h 22"/>
                <a:gd name="T30" fmla="*/ 9 w 9"/>
                <a:gd name="T31" fmla="*/ 10 h 22"/>
                <a:gd name="T32" fmla="*/ 9 w 9"/>
                <a:gd name="T3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2">
                  <a:moveTo>
                    <a:pt x="9" y="15"/>
                  </a:moveTo>
                  <a:lnTo>
                    <a:pt x="9" y="16"/>
                  </a:lnTo>
                  <a:lnTo>
                    <a:pt x="8" y="19"/>
                  </a:lnTo>
                  <a:lnTo>
                    <a:pt x="7" y="20"/>
                  </a:lnTo>
                  <a:lnTo>
                    <a:pt x="6" y="22"/>
                  </a:lnTo>
                  <a:lnTo>
                    <a:pt x="5" y="22"/>
                  </a:lnTo>
                  <a:lnTo>
                    <a:pt x="4" y="21"/>
                  </a:lnTo>
                  <a:lnTo>
                    <a:pt x="1" y="21"/>
                  </a:lnTo>
                  <a:lnTo>
                    <a:pt x="1" y="20"/>
                  </a:lnTo>
                  <a:lnTo>
                    <a:pt x="0" y="15"/>
                  </a:lnTo>
                  <a:lnTo>
                    <a:pt x="0" y="9"/>
                  </a:lnTo>
                  <a:lnTo>
                    <a:pt x="0" y="5"/>
                  </a:lnTo>
                  <a:lnTo>
                    <a:pt x="1" y="0"/>
                  </a:lnTo>
                  <a:lnTo>
                    <a:pt x="5" y="4"/>
                  </a:lnTo>
                  <a:lnTo>
                    <a:pt x="7" y="7"/>
                  </a:lnTo>
                  <a:lnTo>
                    <a:pt x="9" y="10"/>
                  </a:lnTo>
                  <a:lnTo>
                    <a:pt x="9" y="15"/>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Freeform 185"/>
            <p:cNvSpPr>
              <a:spLocks/>
            </p:cNvSpPr>
            <p:nvPr/>
          </p:nvSpPr>
          <p:spPr bwMode="auto">
            <a:xfrm>
              <a:off x="8434388" y="5681663"/>
              <a:ext cx="22225" cy="119063"/>
            </a:xfrm>
            <a:custGeom>
              <a:avLst/>
              <a:gdLst>
                <a:gd name="T0" fmla="*/ 23 w 27"/>
                <a:gd name="T1" fmla="*/ 127 h 151"/>
                <a:gd name="T2" fmla="*/ 18 w 27"/>
                <a:gd name="T3" fmla="*/ 135 h 151"/>
                <a:gd name="T4" fmla="*/ 14 w 27"/>
                <a:gd name="T5" fmla="*/ 141 h 151"/>
                <a:gd name="T6" fmla="*/ 7 w 27"/>
                <a:gd name="T7" fmla="*/ 147 h 151"/>
                <a:gd name="T8" fmla="*/ 0 w 27"/>
                <a:gd name="T9" fmla="*/ 151 h 151"/>
                <a:gd name="T10" fmla="*/ 7 w 27"/>
                <a:gd name="T11" fmla="*/ 114 h 151"/>
                <a:gd name="T12" fmla="*/ 10 w 27"/>
                <a:gd name="T13" fmla="*/ 76 h 151"/>
                <a:gd name="T14" fmla="*/ 12 w 27"/>
                <a:gd name="T15" fmla="*/ 38 h 151"/>
                <a:gd name="T16" fmla="*/ 18 w 27"/>
                <a:gd name="T17" fmla="*/ 0 h 151"/>
                <a:gd name="T18" fmla="*/ 22 w 27"/>
                <a:gd name="T19" fmla="*/ 33 h 151"/>
                <a:gd name="T20" fmla="*/ 26 w 27"/>
                <a:gd name="T21" fmla="*/ 65 h 151"/>
                <a:gd name="T22" fmla="*/ 27 w 27"/>
                <a:gd name="T23" fmla="*/ 96 h 151"/>
                <a:gd name="T24" fmla="*/ 23 w 27"/>
                <a:gd name="T25" fmla="*/ 12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51">
                  <a:moveTo>
                    <a:pt x="23" y="127"/>
                  </a:moveTo>
                  <a:lnTo>
                    <a:pt x="18" y="135"/>
                  </a:lnTo>
                  <a:lnTo>
                    <a:pt x="14" y="141"/>
                  </a:lnTo>
                  <a:lnTo>
                    <a:pt x="7" y="147"/>
                  </a:lnTo>
                  <a:lnTo>
                    <a:pt x="0" y="151"/>
                  </a:lnTo>
                  <a:lnTo>
                    <a:pt x="7" y="114"/>
                  </a:lnTo>
                  <a:lnTo>
                    <a:pt x="10" y="76"/>
                  </a:lnTo>
                  <a:lnTo>
                    <a:pt x="12" y="38"/>
                  </a:lnTo>
                  <a:lnTo>
                    <a:pt x="18" y="0"/>
                  </a:lnTo>
                  <a:lnTo>
                    <a:pt x="22" y="33"/>
                  </a:lnTo>
                  <a:lnTo>
                    <a:pt x="26" y="65"/>
                  </a:lnTo>
                  <a:lnTo>
                    <a:pt x="27" y="96"/>
                  </a:lnTo>
                  <a:lnTo>
                    <a:pt x="23" y="127"/>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186"/>
            <p:cNvSpPr>
              <a:spLocks/>
            </p:cNvSpPr>
            <p:nvPr/>
          </p:nvSpPr>
          <p:spPr bwMode="auto">
            <a:xfrm>
              <a:off x="8458201" y="5681663"/>
              <a:ext cx="6350" cy="25400"/>
            </a:xfrm>
            <a:custGeom>
              <a:avLst/>
              <a:gdLst>
                <a:gd name="T0" fmla="*/ 5 w 7"/>
                <a:gd name="T1" fmla="*/ 0 h 31"/>
                <a:gd name="T2" fmla="*/ 7 w 7"/>
                <a:gd name="T3" fmla="*/ 8 h 31"/>
                <a:gd name="T4" fmla="*/ 7 w 7"/>
                <a:gd name="T5" fmla="*/ 15 h 31"/>
                <a:gd name="T6" fmla="*/ 6 w 7"/>
                <a:gd name="T7" fmla="*/ 23 h 31"/>
                <a:gd name="T8" fmla="*/ 5 w 7"/>
                <a:gd name="T9" fmla="*/ 31 h 31"/>
                <a:gd name="T10" fmla="*/ 1 w 7"/>
                <a:gd name="T11" fmla="*/ 24 h 31"/>
                <a:gd name="T12" fmla="*/ 0 w 7"/>
                <a:gd name="T13" fmla="*/ 15 h 31"/>
                <a:gd name="T14" fmla="*/ 0 w 7"/>
                <a:gd name="T15" fmla="*/ 6 h 31"/>
                <a:gd name="T16" fmla="*/ 5 w 7"/>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1">
                  <a:moveTo>
                    <a:pt x="5" y="0"/>
                  </a:moveTo>
                  <a:lnTo>
                    <a:pt x="7" y="8"/>
                  </a:lnTo>
                  <a:lnTo>
                    <a:pt x="7" y="15"/>
                  </a:lnTo>
                  <a:lnTo>
                    <a:pt x="6" y="23"/>
                  </a:lnTo>
                  <a:lnTo>
                    <a:pt x="5" y="31"/>
                  </a:lnTo>
                  <a:lnTo>
                    <a:pt x="1" y="24"/>
                  </a:lnTo>
                  <a:lnTo>
                    <a:pt x="0" y="15"/>
                  </a:lnTo>
                  <a:lnTo>
                    <a:pt x="0" y="6"/>
                  </a:lnTo>
                  <a:lnTo>
                    <a:pt x="5" y="0"/>
                  </a:lnTo>
                  <a:close/>
                </a:path>
              </a:pathLst>
            </a:custGeom>
            <a:solidFill>
              <a:srgbClr val="FFC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187"/>
            <p:cNvSpPr>
              <a:spLocks/>
            </p:cNvSpPr>
            <p:nvPr/>
          </p:nvSpPr>
          <p:spPr bwMode="auto">
            <a:xfrm>
              <a:off x="8320088" y="5724525"/>
              <a:ext cx="34925" cy="31750"/>
            </a:xfrm>
            <a:custGeom>
              <a:avLst/>
              <a:gdLst>
                <a:gd name="T0" fmla="*/ 37 w 45"/>
                <a:gd name="T1" fmla="*/ 19 h 39"/>
                <a:gd name="T2" fmla="*/ 39 w 45"/>
                <a:gd name="T3" fmla="*/ 23 h 39"/>
                <a:gd name="T4" fmla="*/ 41 w 45"/>
                <a:gd name="T5" fmla="*/ 27 h 39"/>
                <a:gd name="T6" fmla="*/ 43 w 45"/>
                <a:gd name="T7" fmla="*/ 33 h 39"/>
                <a:gd name="T8" fmla="*/ 45 w 45"/>
                <a:gd name="T9" fmla="*/ 39 h 39"/>
                <a:gd name="T10" fmla="*/ 40 w 45"/>
                <a:gd name="T11" fmla="*/ 35 h 39"/>
                <a:gd name="T12" fmla="*/ 34 w 45"/>
                <a:gd name="T13" fmla="*/ 32 h 39"/>
                <a:gd name="T14" fmla="*/ 30 w 45"/>
                <a:gd name="T15" fmla="*/ 30 h 39"/>
                <a:gd name="T16" fmla="*/ 24 w 45"/>
                <a:gd name="T17" fmla="*/ 28 h 39"/>
                <a:gd name="T18" fmla="*/ 18 w 45"/>
                <a:gd name="T19" fmla="*/ 27 h 39"/>
                <a:gd name="T20" fmla="*/ 11 w 45"/>
                <a:gd name="T21" fmla="*/ 26 h 39"/>
                <a:gd name="T22" fmla="*/ 6 w 45"/>
                <a:gd name="T23" fmla="*/ 26 h 39"/>
                <a:gd name="T24" fmla="*/ 0 w 45"/>
                <a:gd name="T25" fmla="*/ 26 h 39"/>
                <a:gd name="T26" fmla="*/ 1 w 45"/>
                <a:gd name="T27" fmla="*/ 0 h 39"/>
                <a:gd name="T28" fmla="*/ 6 w 45"/>
                <a:gd name="T29" fmla="*/ 1 h 39"/>
                <a:gd name="T30" fmla="*/ 11 w 45"/>
                <a:gd name="T31" fmla="*/ 3 h 39"/>
                <a:gd name="T32" fmla="*/ 16 w 45"/>
                <a:gd name="T33" fmla="*/ 4 h 39"/>
                <a:gd name="T34" fmla="*/ 21 w 45"/>
                <a:gd name="T35" fmla="*/ 7 h 39"/>
                <a:gd name="T36" fmla="*/ 25 w 45"/>
                <a:gd name="T37" fmla="*/ 9 h 39"/>
                <a:gd name="T38" fmla="*/ 30 w 45"/>
                <a:gd name="T39" fmla="*/ 11 h 39"/>
                <a:gd name="T40" fmla="*/ 33 w 45"/>
                <a:gd name="T41" fmla="*/ 15 h 39"/>
                <a:gd name="T42" fmla="*/ 37 w 45"/>
                <a:gd name="T43"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9">
                  <a:moveTo>
                    <a:pt x="37" y="19"/>
                  </a:moveTo>
                  <a:lnTo>
                    <a:pt x="39" y="23"/>
                  </a:lnTo>
                  <a:lnTo>
                    <a:pt x="41" y="27"/>
                  </a:lnTo>
                  <a:lnTo>
                    <a:pt x="43" y="33"/>
                  </a:lnTo>
                  <a:lnTo>
                    <a:pt x="45" y="39"/>
                  </a:lnTo>
                  <a:lnTo>
                    <a:pt x="40" y="35"/>
                  </a:lnTo>
                  <a:lnTo>
                    <a:pt x="34" y="32"/>
                  </a:lnTo>
                  <a:lnTo>
                    <a:pt x="30" y="30"/>
                  </a:lnTo>
                  <a:lnTo>
                    <a:pt x="24" y="28"/>
                  </a:lnTo>
                  <a:lnTo>
                    <a:pt x="18" y="27"/>
                  </a:lnTo>
                  <a:lnTo>
                    <a:pt x="11" y="26"/>
                  </a:lnTo>
                  <a:lnTo>
                    <a:pt x="6" y="26"/>
                  </a:lnTo>
                  <a:lnTo>
                    <a:pt x="0" y="26"/>
                  </a:lnTo>
                  <a:lnTo>
                    <a:pt x="1" y="0"/>
                  </a:lnTo>
                  <a:lnTo>
                    <a:pt x="6" y="1"/>
                  </a:lnTo>
                  <a:lnTo>
                    <a:pt x="11" y="3"/>
                  </a:lnTo>
                  <a:lnTo>
                    <a:pt x="16" y="4"/>
                  </a:lnTo>
                  <a:lnTo>
                    <a:pt x="21" y="7"/>
                  </a:lnTo>
                  <a:lnTo>
                    <a:pt x="25" y="9"/>
                  </a:lnTo>
                  <a:lnTo>
                    <a:pt x="30" y="11"/>
                  </a:lnTo>
                  <a:lnTo>
                    <a:pt x="33" y="15"/>
                  </a:lnTo>
                  <a:lnTo>
                    <a:pt x="37" y="19"/>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188"/>
            <p:cNvSpPr>
              <a:spLocks/>
            </p:cNvSpPr>
            <p:nvPr/>
          </p:nvSpPr>
          <p:spPr bwMode="auto">
            <a:xfrm>
              <a:off x="8320088" y="5757863"/>
              <a:ext cx="33338" cy="33338"/>
            </a:xfrm>
            <a:custGeom>
              <a:avLst/>
              <a:gdLst>
                <a:gd name="T0" fmla="*/ 32 w 43"/>
                <a:gd name="T1" fmla="*/ 14 h 43"/>
                <a:gd name="T2" fmla="*/ 36 w 43"/>
                <a:gd name="T3" fmla="*/ 21 h 43"/>
                <a:gd name="T4" fmla="*/ 39 w 43"/>
                <a:gd name="T5" fmla="*/ 28 h 43"/>
                <a:gd name="T6" fmla="*/ 41 w 43"/>
                <a:gd name="T7" fmla="*/ 35 h 43"/>
                <a:gd name="T8" fmla="*/ 43 w 43"/>
                <a:gd name="T9" fmla="*/ 43 h 43"/>
                <a:gd name="T10" fmla="*/ 38 w 43"/>
                <a:gd name="T11" fmla="*/ 39 h 43"/>
                <a:gd name="T12" fmla="*/ 33 w 43"/>
                <a:gd name="T13" fmla="*/ 36 h 43"/>
                <a:gd name="T14" fmla="*/ 29 w 43"/>
                <a:gd name="T15" fmla="*/ 32 h 43"/>
                <a:gd name="T16" fmla="*/ 23 w 43"/>
                <a:gd name="T17" fmla="*/ 30 h 43"/>
                <a:gd name="T18" fmla="*/ 17 w 43"/>
                <a:gd name="T19" fmla="*/ 28 h 43"/>
                <a:gd name="T20" fmla="*/ 11 w 43"/>
                <a:gd name="T21" fmla="*/ 25 h 43"/>
                <a:gd name="T22" fmla="*/ 6 w 43"/>
                <a:gd name="T23" fmla="*/ 24 h 43"/>
                <a:gd name="T24" fmla="*/ 0 w 43"/>
                <a:gd name="T25" fmla="*/ 22 h 43"/>
                <a:gd name="T26" fmla="*/ 1 w 43"/>
                <a:gd name="T27" fmla="*/ 0 h 43"/>
                <a:gd name="T28" fmla="*/ 9 w 43"/>
                <a:gd name="T29" fmla="*/ 1 h 43"/>
                <a:gd name="T30" fmla="*/ 18 w 43"/>
                <a:gd name="T31" fmla="*/ 3 h 43"/>
                <a:gd name="T32" fmla="*/ 26 w 43"/>
                <a:gd name="T33" fmla="*/ 8 h 43"/>
                <a:gd name="T34" fmla="*/ 32 w 43"/>
                <a:gd name="T35"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43">
                  <a:moveTo>
                    <a:pt x="32" y="14"/>
                  </a:moveTo>
                  <a:lnTo>
                    <a:pt x="36" y="21"/>
                  </a:lnTo>
                  <a:lnTo>
                    <a:pt x="39" y="28"/>
                  </a:lnTo>
                  <a:lnTo>
                    <a:pt x="41" y="35"/>
                  </a:lnTo>
                  <a:lnTo>
                    <a:pt x="43" y="43"/>
                  </a:lnTo>
                  <a:lnTo>
                    <a:pt x="38" y="39"/>
                  </a:lnTo>
                  <a:lnTo>
                    <a:pt x="33" y="36"/>
                  </a:lnTo>
                  <a:lnTo>
                    <a:pt x="29" y="32"/>
                  </a:lnTo>
                  <a:lnTo>
                    <a:pt x="23" y="30"/>
                  </a:lnTo>
                  <a:lnTo>
                    <a:pt x="17" y="28"/>
                  </a:lnTo>
                  <a:lnTo>
                    <a:pt x="11" y="25"/>
                  </a:lnTo>
                  <a:lnTo>
                    <a:pt x="6" y="24"/>
                  </a:lnTo>
                  <a:lnTo>
                    <a:pt x="0" y="22"/>
                  </a:lnTo>
                  <a:lnTo>
                    <a:pt x="1" y="0"/>
                  </a:lnTo>
                  <a:lnTo>
                    <a:pt x="9" y="1"/>
                  </a:lnTo>
                  <a:lnTo>
                    <a:pt x="18" y="3"/>
                  </a:lnTo>
                  <a:lnTo>
                    <a:pt x="26" y="8"/>
                  </a:lnTo>
                  <a:lnTo>
                    <a:pt x="32" y="14"/>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189"/>
            <p:cNvSpPr>
              <a:spLocks/>
            </p:cNvSpPr>
            <p:nvPr/>
          </p:nvSpPr>
          <p:spPr bwMode="auto">
            <a:xfrm>
              <a:off x="8370888" y="5737225"/>
              <a:ext cx="20638" cy="34925"/>
            </a:xfrm>
            <a:custGeom>
              <a:avLst/>
              <a:gdLst>
                <a:gd name="T0" fmla="*/ 13 w 26"/>
                <a:gd name="T1" fmla="*/ 32 h 42"/>
                <a:gd name="T2" fmla="*/ 0 w 26"/>
                <a:gd name="T3" fmla="*/ 42 h 42"/>
                <a:gd name="T4" fmla="*/ 26 w 26"/>
                <a:gd name="T5" fmla="*/ 0 h 42"/>
                <a:gd name="T6" fmla="*/ 26 w 26"/>
                <a:gd name="T7" fmla="*/ 9 h 42"/>
                <a:gd name="T8" fmla="*/ 25 w 26"/>
                <a:gd name="T9" fmla="*/ 17 h 42"/>
                <a:gd name="T10" fmla="*/ 21 w 26"/>
                <a:gd name="T11" fmla="*/ 25 h 42"/>
                <a:gd name="T12" fmla="*/ 13 w 26"/>
                <a:gd name="T13" fmla="*/ 32 h 42"/>
              </a:gdLst>
              <a:ahLst/>
              <a:cxnLst>
                <a:cxn ang="0">
                  <a:pos x="T0" y="T1"/>
                </a:cxn>
                <a:cxn ang="0">
                  <a:pos x="T2" y="T3"/>
                </a:cxn>
                <a:cxn ang="0">
                  <a:pos x="T4" y="T5"/>
                </a:cxn>
                <a:cxn ang="0">
                  <a:pos x="T6" y="T7"/>
                </a:cxn>
                <a:cxn ang="0">
                  <a:pos x="T8" y="T9"/>
                </a:cxn>
                <a:cxn ang="0">
                  <a:pos x="T10" y="T11"/>
                </a:cxn>
                <a:cxn ang="0">
                  <a:pos x="T12" y="T13"/>
                </a:cxn>
              </a:cxnLst>
              <a:rect l="0" t="0" r="r" b="b"/>
              <a:pathLst>
                <a:path w="26" h="42">
                  <a:moveTo>
                    <a:pt x="13" y="32"/>
                  </a:moveTo>
                  <a:lnTo>
                    <a:pt x="0" y="42"/>
                  </a:lnTo>
                  <a:lnTo>
                    <a:pt x="26" y="0"/>
                  </a:lnTo>
                  <a:lnTo>
                    <a:pt x="26" y="9"/>
                  </a:lnTo>
                  <a:lnTo>
                    <a:pt x="25" y="17"/>
                  </a:lnTo>
                  <a:lnTo>
                    <a:pt x="21" y="25"/>
                  </a:lnTo>
                  <a:lnTo>
                    <a:pt x="13" y="32"/>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190"/>
            <p:cNvSpPr>
              <a:spLocks/>
            </p:cNvSpPr>
            <p:nvPr/>
          </p:nvSpPr>
          <p:spPr bwMode="auto">
            <a:xfrm>
              <a:off x="8320088" y="5781675"/>
              <a:ext cx="34925" cy="53975"/>
            </a:xfrm>
            <a:custGeom>
              <a:avLst/>
              <a:gdLst>
                <a:gd name="T0" fmla="*/ 44 w 44"/>
                <a:gd name="T1" fmla="*/ 52 h 68"/>
                <a:gd name="T2" fmla="*/ 43 w 44"/>
                <a:gd name="T3" fmla="*/ 68 h 68"/>
                <a:gd name="T4" fmla="*/ 38 w 44"/>
                <a:gd name="T5" fmla="*/ 60 h 68"/>
                <a:gd name="T6" fmla="*/ 31 w 44"/>
                <a:gd name="T7" fmla="*/ 53 h 68"/>
                <a:gd name="T8" fmla="*/ 23 w 44"/>
                <a:gd name="T9" fmla="*/ 46 h 68"/>
                <a:gd name="T10" fmla="*/ 15 w 44"/>
                <a:gd name="T11" fmla="*/ 40 h 68"/>
                <a:gd name="T12" fmla="*/ 8 w 44"/>
                <a:gd name="T13" fmla="*/ 33 h 68"/>
                <a:gd name="T14" fmla="*/ 3 w 44"/>
                <a:gd name="T15" fmla="*/ 27 h 68"/>
                <a:gd name="T16" fmla="*/ 0 w 44"/>
                <a:gd name="T17" fmla="*/ 17 h 68"/>
                <a:gd name="T18" fmla="*/ 1 w 44"/>
                <a:gd name="T19" fmla="*/ 6 h 68"/>
                <a:gd name="T20" fmla="*/ 1 w 44"/>
                <a:gd name="T21" fmla="*/ 0 h 68"/>
                <a:gd name="T22" fmla="*/ 9 w 44"/>
                <a:gd name="T23" fmla="*/ 4 h 68"/>
                <a:gd name="T24" fmla="*/ 17 w 44"/>
                <a:gd name="T25" fmla="*/ 8 h 68"/>
                <a:gd name="T26" fmla="*/ 24 w 44"/>
                <a:gd name="T27" fmla="*/ 14 h 68"/>
                <a:gd name="T28" fmla="*/ 30 w 44"/>
                <a:gd name="T29" fmla="*/ 21 h 68"/>
                <a:gd name="T30" fmla="*/ 34 w 44"/>
                <a:gd name="T31" fmla="*/ 28 h 68"/>
                <a:gd name="T32" fmla="*/ 39 w 44"/>
                <a:gd name="T33" fmla="*/ 35 h 68"/>
                <a:gd name="T34" fmla="*/ 41 w 44"/>
                <a:gd name="T35" fmla="*/ 43 h 68"/>
                <a:gd name="T36" fmla="*/ 44 w 44"/>
                <a:gd name="T37"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68">
                  <a:moveTo>
                    <a:pt x="44" y="52"/>
                  </a:moveTo>
                  <a:lnTo>
                    <a:pt x="43" y="68"/>
                  </a:lnTo>
                  <a:lnTo>
                    <a:pt x="38" y="60"/>
                  </a:lnTo>
                  <a:lnTo>
                    <a:pt x="31" y="53"/>
                  </a:lnTo>
                  <a:lnTo>
                    <a:pt x="23" y="46"/>
                  </a:lnTo>
                  <a:lnTo>
                    <a:pt x="15" y="40"/>
                  </a:lnTo>
                  <a:lnTo>
                    <a:pt x="8" y="33"/>
                  </a:lnTo>
                  <a:lnTo>
                    <a:pt x="3" y="27"/>
                  </a:lnTo>
                  <a:lnTo>
                    <a:pt x="0" y="17"/>
                  </a:lnTo>
                  <a:lnTo>
                    <a:pt x="1" y="6"/>
                  </a:lnTo>
                  <a:lnTo>
                    <a:pt x="1" y="0"/>
                  </a:lnTo>
                  <a:lnTo>
                    <a:pt x="9" y="4"/>
                  </a:lnTo>
                  <a:lnTo>
                    <a:pt x="17" y="8"/>
                  </a:lnTo>
                  <a:lnTo>
                    <a:pt x="24" y="14"/>
                  </a:lnTo>
                  <a:lnTo>
                    <a:pt x="30" y="21"/>
                  </a:lnTo>
                  <a:lnTo>
                    <a:pt x="34" y="28"/>
                  </a:lnTo>
                  <a:lnTo>
                    <a:pt x="39" y="35"/>
                  </a:lnTo>
                  <a:lnTo>
                    <a:pt x="41" y="43"/>
                  </a:lnTo>
                  <a:lnTo>
                    <a:pt x="44" y="52"/>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191"/>
            <p:cNvSpPr>
              <a:spLocks/>
            </p:cNvSpPr>
            <p:nvPr/>
          </p:nvSpPr>
          <p:spPr bwMode="auto">
            <a:xfrm>
              <a:off x="8370888" y="5770563"/>
              <a:ext cx="17463" cy="38100"/>
            </a:xfrm>
            <a:custGeom>
              <a:avLst/>
              <a:gdLst>
                <a:gd name="T0" fmla="*/ 0 w 23"/>
                <a:gd name="T1" fmla="*/ 50 h 50"/>
                <a:gd name="T2" fmla="*/ 5 w 23"/>
                <a:gd name="T3" fmla="*/ 37 h 50"/>
                <a:gd name="T4" fmla="*/ 9 w 23"/>
                <a:gd name="T5" fmla="*/ 24 h 50"/>
                <a:gd name="T6" fmla="*/ 14 w 23"/>
                <a:gd name="T7" fmla="*/ 12 h 50"/>
                <a:gd name="T8" fmla="*/ 22 w 23"/>
                <a:gd name="T9" fmla="*/ 0 h 50"/>
                <a:gd name="T10" fmla="*/ 23 w 23"/>
                <a:gd name="T11" fmla="*/ 14 h 50"/>
                <a:gd name="T12" fmla="*/ 18 w 23"/>
                <a:gd name="T13" fmla="*/ 27 h 50"/>
                <a:gd name="T14" fmla="*/ 8 w 23"/>
                <a:gd name="T15" fmla="*/ 38 h 50"/>
                <a:gd name="T16" fmla="*/ 0 w 23"/>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0">
                  <a:moveTo>
                    <a:pt x="0" y="50"/>
                  </a:moveTo>
                  <a:lnTo>
                    <a:pt x="5" y="37"/>
                  </a:lnTo>
                  <a:lnTo>
                    <a:pt x="9" y="24"/>
                  </a:lnTo>
                  <a:lnTo>
                    <a:pt x="14" y="12"/>
                  </a:lnTo>
                  <a:lnTo>
                    <a:pt x="22" y="0"/>
                  </a:lnTo>
                  <a:lnTo>
                    <a:pt x="23" y="14"/>
                  </a:lnTo>
                  <a:lnTo>
                    <a:pt x="18" y="27"/>
                  </a:lnTo>
                  <a:lnTo>
                    <a:pt x="8" y="38"/>
                  </a:lnTo>
                  <a:lnTo>
                    <a:pt x="0" y="50"/>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192"/>
            <p:cNvSpPr>
              <a:spLocks/>
            </p:cNvSpPr>
            <p:nvPr/>
          </p:nvSpPr>
          <p:spPr bwMode="auto">
            <a:xfrm>
              <a:off x="8321676" y="5815013"/>
              <a:ext cx="26988" cy="49213"/>
            </a:xfrm>
            <a:custGeom>
              <a:avLst/>
              <a:gdLst>
                <a:gd name="T0" fmla="*/ 36 w 36"/>
                <a:gd name="T1" fmla="*/ 62 h 62"/>
                <a:gd name="T2" fmla="*/ 31 w 36"/>
                <a:gd name="T3" fmla="*/ 57 h 62"/>
                <a:gd name="T4" fmla="*/ 25 w 36"/>
                <a:gd name="T5" fmla="*/ 54 h 62"/>
                <a:gd name="T6" fmla="*/ 19 w 36"/>
                <a:gd name="T7" fmla="*/ 50 h 62"/>
                <a:gd name="T8" fmla="*/ 12 w 36"/>
                <a:gd name="T9" fmla="*/ 46 h 62"/>
                <a:gd name="T10" fmla="*/ 6 w 36"/>
                <a:gd name="T11" fmla="*/ 42 h 62"/>
                <a:gd name="T12" fmla="*/ 2 w 36"/>
                <a:gd name="T13" fmla="*/ 37 h 62"/>
                <a:gd name="T14" fmla="*/ 0 w 36"/>
                <a:gd name="T15" fmla="*/ 31 h 62"/>
                <a:gd name="T16" fmla="*/ 1 w 36"/>
                <a:gd name="T17" fmla="*/ 23 h 62"/>
                <a:gd name="T18" fmla="*/ 2 w 36"/>
                <a:gd name="T19" fmla="*/ 0 h 62"/>
                <a:gd name="T20" fmla="*/ 16 w 36"/>
                <a:gd name="T21" fmla="*/ 11 h 62"/>
                <a:gd name="T22" fmla="*/ 27 w 36"/>
                <a:gd name="T23" fmla="*/ 26 h 62"/>
                <a:gd name="T24" fmla="*/ 32 w 36"/>
                <a:gd name="T25" fmla="*/ 43 h 62"/>
                <a:gd name="T26" fmla="*/ 36 w 36"/>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62">
                  <a:moveTo>
                    <a:pt x="36" y="62"/>
                  </a:moveTo>
                  <a:lnTo>
                    <a:pt x="31" y="57"/>
                  </a:lnTo>
                  <a:lnTo>
                    <a:pt x="25" y="54"/>
                  </a:lnTo>
                  <a:lnTo>
                    <a:pt x="19" y="50"/>
                  </a:lnTo>
                  <a:lnTo>
                    <a:pt x="12" y="46"/>
                  </a:lnTo>
                  <a:lnTo>
                    <a:pt x="6" y="42"/>
                  </a:lnTo>
                  <a:lnTo>
                    <a:pt x="2" y="37"/>
                  </a:lnTo>
                  <a:lnTo>
                    <a:pt x="0" y="31"/>
                  </a:lnTo>
                  <a:lnTo>
                    <a:pt x="1" y="23"/>
                  </a:lnTo>
                  <a:lnTo>
                    <a:pt x="2" y="0"/>
                  </a:lnTo>
                  <a:lnTo>
                    <a:pt x="16" y="11"/>
                  </a:lnTo>
                  <a:lnTo>
                    <a:pt x="27" y="26"/>
                  </a:lnTo>
                  <a:lnTo>
                    <a:pt x="32" y="43"/>
                  </a:lnTo>
                  <a:lnTo>
                    <a:pt x="36" y="62"/>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193"/>
            <p:cNvSpPr>
              <a:spLocks/>
            </p:cNvSpPr>
            <p:nvPr/>
          </p:nvSpPr>
          <p:spPr bwMode="auto">
            <a:xfrm>
              <a:off x="8435976" y="5797550"/>
              <a:ext cx="11113" cy="73025"/>
            </a:xfrm>
            <a:custGeom>
              <a:avLst/>
              <a:gdLst>
                <a:gd name="T0" fmla="*/ 4 w 14"/>
                <a:gd name="T1" fmla="*/ 85 h 91"/>
                <a:gd name="T2" fmla="*/ 0 w 14"/>
                <a:gd name="T3" fmla="*/ 91 h 91"/>
                <a:gd name="T4" fmla="*/ 4 w 14"/>
                <a:gd name="T5" fmla="*/ 72 h 91"/>
                <a:gd name="T6" fmla="*/ 4 w 14"/>
                <a:gd name="T7" fmla="*/ 53 h 91"/>
                <a:gd name="T8" fmla="*/ 2 w 14"/>
                <a:gd name="T9" fmla="*/ 33 h 91"/>
                <a:gd name="T10" fmla="*/ 1 w 14"/>
                <a:gd name="T11" fmla="*/ 14 h 91"/>
                <a:gd name="T12" fmla="*/ 2 w 14"/>
                <a:gd name="T13" fmla="*/ 9 h 91"/>
                <a:gd name="T14" fmla="*/ 6 w 14"/>
                <a:gd name="T15" fmla="*/ 6 h 91"/>
                <a:gd name="T16" fmla="*/ 9 w 14"/>
                <a:gd name="T17" fmla="*/ 2 h 91"/>
                <a:gd name="T18" fmla="*/ 13 w 14"/>
                <a:gd name="T19" fmla="*/ 0 h 91"/>
                <a:gd name="T20" fmla="*/ 14 w 14"/>
                <a:gd name="T21" fmla="*/ 22 h 91"/>
                <a:gd name="T22" fmla="*/ 12 w 14"/>
                <a:gd name="T23" fmla="*/ 44 h 91"/>
                <a:gd name="T24" fmla="*/ 7 w 14"/>
                <a:gd name="T25" fmla="*/ 64 h 91"/>
                <a:gd name="T26" fmla="*/ 4 w 14"/>
                <a:gd name="T27"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91">
                  <a:moveTo>
                    <a:pt x="4" y="85"/>
                  </a:moveTo>
                  <a:lnTo>
                    <a:pt x="0" y="91"/>
                  </a:lnTo>
                  <a:lnTo>
                    <a:pt x="4" y="72"/>
                  </a:lnTo>
                  <a:lnTo>
                    <a:pt x="4" y="53"/>
                  </a:lnTo>
                  <a:lnTo>
                    <a:pt x="2" y="33"/>
                  </a:lnTo>
                  <a:lnTo>
                    <a:pt x="1" y="14"/>
                  </a:lnTo>
                  <a:lnTo>
                    <a:pt x="2" y="9"/>
                  </a:lnTo>
                  <a:lnTo>
                    <a:pt x="6" y="6"/>
                  </a:lnTo>
                  <a:lnTo>
                    <a:pt x="9" y="2"/>
                  </a:lnTo>
                  <a:lnTo>
                    <a:pt x="13" y="0"/>
                  </a:lnTo>
                  <a:lnTo>
                    <a:pt x="14" y="22"/>
                  </a:lnTo>
                  <a:lnTo>
                    <a:pt x="12" y="44"/>
                  </a:lnTo>
                  <a:lnTo>
                    <a:pt x="7" y="64"/>
                  </a:lnTo>
                  <a:lnTo>
                    <a:pt x="4" y="85"/>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194"/>
            <p:cNvSpPr>
              <a:spLocks/>
            </p:cNvSpPr>
            <p:nvPr/>
          </p:nvSpPr>
          <p:spPr bwMode="auto">
            <a:xfrm>
              <a:off x="8375651" y="5834063"/>
              <a:ext cx="36513" cy="30163"/>
            </a:xfrm>
            <a:custGeom>
              <a:avLst/>
              <a:gdLst>
                <a:gd name="T0" fmla="*/ 45 w 46"/>
                <a:gd name="T1" fmla="*/ 0 h 39"/>
                <a:gd name="T2" fmla="*/ 46 w 46"/>
                <a:gd name="T3" fmla="*/ 5 h 39"/>
                <a:gd name="T4" fmla="*/ 46 w 46"/>
                <a:gd name="T5" fmla="*/ 11 h 39"/>
                <a:gd name="T6" fmla="*/ 45 w 46"/>
                <a:gd name="T7" fmla="*/ 16 h 39"/>
                <a:gd name="T8" fmla="*/ 44 w 46"/>
                <a:gd name="T9" fmla="*/ 22 h 39"/>
                <a:gd name="T10" fmla="*/ 38 w 46"/>
                <a:gd name="T11" fmla="*/ 23 h 39"/>
                <a:gd name="T12" fmla="*/ 32 w 46"/>
                <a:gd name="T13" fmla="*/ 25 h 39"/>
                <a:gd name="T14" fmla="*/ 26 w 46"/>
                <a:gd name="T15" fmla="*/ 26 h 39"/>
                <a:gd name="T16" fmla="*/ 21 w 46"/>
                <a:gd name="T17" fmla="*/ 29 h 39"/>
                <a:gd name="T18" fmla="*/ 15 w 46"/>
                <a:gd name="T19" fmla="*/ 31 h 39"/>
                <a:gd name="T20" fmla="*/ 10 w 46"/>
                <a:gd name="T21" fmla="*/ 33 h 39"/>
                <a:gd name="T22" fmla="*/ 5 w 46"/>
                <a:gd name="T23" fmla="*/ 35 h 39"/>
                <a:gd name="T24" fmla="*/ 0 w 46"/>
                <a:gd name="T25" fmla="*/ 39 h 39"/>
                <a:gd name="T26" fmla="*/ 3 w 46"/>
                <a:gd name="T27" fmla="*/ 32 h 39"/>
                <a:gd name="T28" fmla="*/ 7 w 46"/>
                <a:gd name="T29" fmla="*/ 25 h 39"/>
                <a:gd name="T30" fmla="*/ 12 w 46"/>
                <a:gd name="T31" fmla="*/ 19 h 39"/>
                <a:gd name="T32" fmla="*/ 17 w 46"/>
                <a:gd name="T33" fmla="*/ 12 h 39"/>
                <a:gd name="T34" fmla="*/ 23 w 46"/>
                <a:gd name="T35" fmla="*/ 7 h 39"/>
                <a:gd name="T36" fmla="*/ 29 w 46"/>
                <a:gd name="T37" fmla="*/ 2 h 39"/>
                <a:gd name="T38" fmla="*/ 37 w 46"/>
                <a:gd name="T39" fmla="*/ 0 h 39"/>
                <a:gd name="T40" fmla="*/ 45 w 46"/>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39">
                  <a:moveTo>
                    <a:pt x="45" y="0"/>
                  </a:moveTo>
                  <a:lnTo>
                    <a:pt x="46" y="5"/>
                  </a:lnTo>
                  <a:lnTo>
                    <a:pt x="46" y="11"/>
                  </a:lnTo>
                  <a:lnTo>
                    <a:pt x="45" y="16"/>
                  </a:lnTo>
                  <a:lnTo>
                    <a:pt x="44" y="22"/>
                  </a:lnTo>
                  <a:lnTo>
                    <a:pt x="38" y="23"/>
                  </a:lnTo>
                  <a:lnTo>
                    <a:pt x="32" y="25"/>
                  </a:lnTo>
                  <a:lnTo>
                    <a:pt x="26" y="26"/>
                  </a:lnTo>
                  <a:lnTo>
                    <a:pt x="21" y="29"/>
                  </a:lnTo>
                  <a:lnTo>
                    <a:pt x="15" y="31"/>
                  </a:lnTo>
                  <a:lnTo>
                    <a:pt x="10" y="33"/>
                  </a:lnTo>
                  <a:lnTo>
                    <a:pt x="5" y="35"/>
                  </a:lnTo>
                  <a:lnTo>
                    <a:pt x="0" y="39"/>
                  </a:lnTo>
                  <a:lnTo>
                    <a:pt x="3" y="32"/>
                  </a:lnTo>
                  <a:lnTo>
                    <a:pt x="7" y="25"/>
                  </a:lnTo>
                  <a:lnTo>
                    <a:pt x="12" y="19"/>
                  </a:lnTo>
                  <a:lnTo>
                    <a:pt x="17" y="12"/>
                  </a:lnTo>
                  <a:lnTo>
                    <a:pt x="23" y="7"/>
                  </a:lnTo>
                  <a:lnTo>
                    <a:pt x="29" y="2"/>
                  </a:lnTo>
                  <a:lnTo>
                    <a:pt x="37" y="0"/>
                  </a:lnTo>
                  <a:lnTo>
                    <a:pt x="45" y="0"/>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195"/>
            <p:cNvSpPr>
              <a:spLocks/>
            </p:cNvSpPr>
            <p:nvPr/>
          </p:nvSpPr>
          <p:spPr bwMode="auto">
            <a:xfrm>
              <a:off x="8375651" y="5857875"/>
              <a:ext cx="31750" cy="36513"/>
            </a:xfrm>
            <a:custGeom>
              <a:avLst/>
              <a:gdLst>
                <a:gd name="T0" fmla="*/ 39 w 39"/>
                <a:gd name="T1" fmla="*/ 0 h 47"/>
                <a:gd name="T2" fmla="*/ 38 w 39"/>
                <a:gd name="T3" fmla="*/ 8 h 47"/>
                <a:gd name="T4" fmla="*/ 36 w 39"/>
                <a:gd name="T5" fmla="*/ 15 h 47"/>
                <a:gd name="T6" fmla="*/ 34 w 39"/>
                <a:gd name="T7" fmla="*/ 22 h 47"/>
                <a:gd name="T8" fmla="*/ 29 w 39"/>
                <a:gd name="T9" fmla="*/ 28 h 47"/>
                <a:gd name="T10" fmla="*/ 24 w 39"/>
                <a:gd name="T11" fmla="*/ 34 h 47"/>
                <a:gd name="T12" fmla="*/ 19 w 39"/>
                <a:gd name="T13" fmla="*/ 39 h 47"/>
                <a:gd name="T14" fmla="*/ 12 w 39"/>
                <a:gd name="T15" fmla="*/ 42 h 47"/>
                <a:gd name="T16" fmla="*/ 5 w 39"/>
                <a:gd name="T17" fmla="*/ 46 h 47"/>
                <a:gd name="T18" fmla="*/ 0 w 39"/>
                <a:gd name="T19" fmla="*/ 47 h 47"/>
                <a:gd name="T20" fmla="*/ 1 w 39"/>
                <a:gd name="T21" fmla="*/ 39 h 47"/>
                <a:gd name="T22" fmla="*/ 5 w 39"/>
                <a:gd name="T23" fmla="*/ 32 h 47"/>
                <a:gd name="T24" fmla="*/ 9 w 39"/>
                <a:gd name="T25" fmla="*/ 25 h 47"/>
                <a:gd name="T26" fmla="*/ 14 w 39"/>
                <a:gd name="T27" fmla="*/ 19 h 47"/>
                <a:gd name="T28" fmla="*/ 20 w 39"/>
                <a:gd name="T29" fmla="*/ 13 h 47"/>
                <a:gd name="T30" fmla="*/ 27 w 39"/>
                <a:gd name="T31" fmla="*/ 8 h 47"/>
                <a:gd name="T32" fmla="*/ 32 w 39"/>
                <a:gd name="T33" fmla="*/ 3 h 47"/>
                <a:gd name="T34" fmla="*/ 39 w 39"/>
                <a:gd name="T3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7">
                  <a:moveTo>
                    <a:pt x="39" y="0"/>
                  </a:moveTo>
                  <a:lnTo>
                    <a:pt x="38" y="8"/>
                  </a:lnTo>
                  <a:lnTo>
                    <a:pt x="36" y="15"/>
                  </a:lnTo>
                  <a:lnTo>
                    <a:pt x="34" y="22"/>
                  </a:lnTo>
                  <a:lnTo>
                    <a:pt x="29" y="28"/>
                  </a:lnTo>
                  <a:lnTo>
                    <a:pt x="24" y="34"/>
                  </a:lnTo>
                  <a:lnTo>
                    <a:pt x="19" y="39"/>
                  </a:lnTo>
                  <a:lnTo>
                    <a:pt x="12" y="42"/>
                  </a:lnTo>
                  <a:lnTo>
                    <a:pt x="5" y="46"/>
                  </a:lnTo>
                  <a:lnTo>
                    <a:pt x="0" y="47"/>
                  </a:lnTo>
                  <a:lnTo>
                    <a:pt x="1" y="39"/>
                  </a:lnTo>
                  <a:lnTo>
                    <a:pt x="5" y="32"/>
                  </a:lnTo>
                  <a:lnTo>
                    <a:pt x="9" y="25"/>
                  </a:lnTo>
                  <a:lnTo>
                    <a:pt x="14" y="19"/>
                  </a:lnTo>
                  <a:lnTo>
                    <a:pt x="20" y="13"/>
                  </a:lnTo>
                  <a:lnTo>
                    <a:pt x="27" y="8"/>
                  </a:lnTo>
                  <a:lnTo>
                    <a:pt x="32" y="3"/>
                  </a:lnTo>
                  <a:lnTo>
                    <a:pt x="39" y="0"/>
                  </a:lnTo>
                  <a:close/>
                </a:path>
              </a:pathLst>
            </a:custGeom>
            <a:solidFill>
              <a:srgbClr val="3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196"/>
            <p:cNvSpPr>
              <a:spLocks/>
            </p:cNvSpPr>
            <p:nvPr/>
          </p:nvSpPr>
          <p:spPr bwMode="auto">
            <a:xfrm>
              <a:off x="8329613" y="5894388"/>
              <a:ext cx="17463" cy="17463"/>
            </a:xfrm>
            <a:custGeom>
              <a:avLst/>
              <a:gdLst>
                <a:gd name="T0" fmla="*/ 20 w 20"/>
                <a:gd name="T1" fmla="*/ 8 h 21"/>
                <a:gd name="T2" fmla="*/ 16 w 20"/>
                <a:gd name="T3" fmla="*/ 10 h 21"/>
                <a:gd name="T4" fmla="*/ 13 w 20"/>
                <a:gd name="T5" fmla="*/ 15 h 21"/>
                <a:gd name="T6" fmla="*/ 12 w 20"/>
                <a:gd name="T7" fmla="*/ 19 h 21"/>
                <a:gd name="T8" fmla="*/ 8 w 20"/>
                <a:gd name="T9" fmla="*/ 21 h 21"/>
                <a:gd name="T10" fmla="*/ 4 w 20"/>
                <a:gd name="T11" fmla="*/ 16 h 21"/>
                <a:gd name="T12" fmla="*/ 2 w 20"/>
                <a:gd name="T13" fmla="*/ 11 h 21"/>
                <a:gd name="T14" fmla="*/ 1 w 20"/>
                <a:gd name="T15" fmla="*/ 6 h 21"/>
                <a:gd name="T16" fmla="*/ 0 w 20"/>
                <a:gd name="T17" fmla="*/ 0 h 21"/>
                <a:gd name="T18" fmla="*/ 5 w 20"/>
                <a:gd name="T19" fmla="*/ 1 h 21"/>
                <a:gd name="T20" fmla="*/ 11 w 20"/>
                <a:gd name="T21" fmla="*/ 2 h 21"/>
                <a:gd name="T22" fmla="*/ 16 w 20"/>
                <a:gd name="T23" fmla="*/ 4 h 21"/>
                <a:gd name="T24" fmla="*/ 20 w 20"/>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20" y="8"/>
                  </a:moveTo>
                  <a:lnTo>
                    <a:pt x="16" y="10"/>
                  </a:lnTo>
                  <a:lnTo>
                    <a:pt x="13" y="15"/>
                  </a:lnTo>
                  <a:lnTo>
                    <a:pt x="12" y="19"/>
                  </a:lnTo>
                  <a:lnTo>
                    <a:pt x="8" y="21"/>
                  </a:lnTo>
                  <a:lnTo>
                    <a:pt x="4" y="16"/>
                  </a:lnTo>
                  <a:lnTo>
                    <a:pt x="2" y="11"/>
                  </a:lnTo>
                  <a:lnTo>
                    <a:pt x="1" y="6"/>
                  </a:lnTo>
                  <a:lnTo>
                    <a:pt x="0" y="0"/>
                  </a:lnTo>
                  <a:lnTo>
                    <a:pt x="5" y="1"/>
                  </a:lnTo>
                  <a:lnTo>
                    <a:pt x="11" y="2"/>
                  </a:lnTo>
                  <a:lnTo>
                    <a:pt x="16" y="4"/>
                  </a:lnTo>
                  <a:lnTo>
                    <a:pt x="20" y="8"/>
                  </a:lnTo>
                  <a:close/>
                </a:path>
              </a:pathLst>
            </a:custGeom>
            <a:solidFill>
              <a:srgbClr val="FF9E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13" name="Group 1012"/>
          <p:cNvGrpSpPr/>
          <p:nvPr/>
        </p:nvGrpSpPr>
        <p:grpSpPr>
          <a:xfrm>
            <a:off x="15531" y="5299075"/>
            <a:ext cx="1524000" cy="1558925"/>
            <a:chOff x="61913" y="5299075"/>
            <a:chExt cx="1524000" cy="1558925"/>
          </a:xfrm>
        </p:grpSpPr>
        <p:sp>
          <p:nvSpPr>
            <p:cNvPr id="36" name="Freeform 6"/>
            <p:cNvSpPr>
              <a:spLocks/>
            </p:cNvSpPr>
            <p:nvPr/>
          </p:nvSpPr>
          <p:spPr bwMode="auto">
            <a:xfrm>
              <a:off x="452438" y="5632450"/>
              <a:ext cx="428625" cy="1152525"/>
            </a:xfrm>
            <a:custGeom>
              <a:avLst/>
              <a:gdLst>
                <a:gd name="T0" fmla="*/ 204 w 270"/>
                <a:gd name="T1" fmla="*/ 726 h 726"/>
                <a:gd name="T2" fmla="*/ 204 w 270"/>
                <a:gd name="T3" fmla="*/ 726 h 726"/>
                <a:gd name="T4" fmla="*/ 268 w 270"/>
                <a:gd name="T5" fmla="*/ 724 h 726"/>
                <a:gd name="T6" fmla="*/ 268 w 270"/>
                <a:gd name="T7" fmla="*/ 724 h 726"/>
                <a:gd name="T8" fmla="*/ 270 w 270"/>
                <a:gd name="T9" fmla="*/ 688 h 726"/>
                <a:gd name="T10" fmla="*/ 268 w 270"/>
                <a:gd name="T11" fmla="*/ 650 h 726"/>
                <a:gd name="T12" fmla="*/ 264 w 270"/>
                <a:gd name="T13" fmla="*/ 614 h 726"/>
                <a:gd name="T14" fmla="*/ 258 w 270"/>
                <a:gd name="T15" fmla="*/ 578 h 726"/>
                <a:gd name="T16" fmla="*/ 258 w 270"/>
                <a:gd name="T17" fmla="*/ 578 h 726"/>
                <a:gd name="T18" fmla="*/ 248 w 270"/>
                <a:gd name="T19" fmla="*/ 526 h 726"/>
                <a:gd name="T20" fmla="*/ 236 w 270"/>
                <a:gd name="T21" fmla="*/ 474 h 726"/>
                <a:gd name="T22" fmla="*/ 218 w 270"/>
                <a:gd name="T23" fmla="*/ 424 h 726"/>
                <a:gd name="T24" fmla="*/ 196 w 270"/>
                <a:gd name="T25" fmla="*/ 374 h 726"/>
                <a:gd name="T26" fmla="*/ 196 w 270"/>
                <a:gd name="T27" fmla="*/ 374 h 726"/>
                <a:gd name="T28" fmla="*/ 172 w 270"/>
                <a:gd name="T29" fmla="*/ 326 h 726"/>
                <a:gd name="T30" fmla="*/ 142 w 270"/>
                <a:gd name="T31" fmla="*/ 282 h 726"/>
                <a:gd name="T32" fmla="*/ 84 w 270"/>
                <a:gd name="T33" fmla="*/ 192 h 726"/>
                <a:gd name="T34" fmla="*/ 56 w 270"/>
                <a:gd name="T35" fmla="*/ 146 h 726"/>
                <a:gd name="T36" fmla="*/ 32 w 270"/>
                <a:gd name="T37" fmla="*/ 100 h 726"/>
                <a:gd name="T38" fmla="*/ 22 w 270"/>
                <a:gd name="T39" fmla="*/ 76 h 726"/>
                <a:gd name="T40" fmla="*/ 14 w 270"/>
                <a:gd name="T41" fmla="*/ 52 h 726"/>
                <a:gd name="T42" fmla="*/ 6 w 270"/>
                <a:gd name="T43" fmla="*/ 26 h 726"/>
                <a:gd name="T44" fmla="*/ 2 w 270"/>
                <a:gd name="T45" fmla="*/ 0 h 726"/>
                <a:gd name="T46" fmla="*/ 2 w 270"/>
                <a:gd name="T47" fmla="*/ 0 h 726"/>
                <a:gd name="T48" fmla="*/ 0 w 270"/>
                <a:gd name="T49" fmla="*/ 0 h 726"/>
                <a:gd name="T50" fmla="*/ 0 w 270"/>
                <a:gd name="T51" fmla="*/ 0 h 726"/>
                <a:gd name="T52" fmla="*/ 0 w 270"/>
                <a:gd name="T53" fmla="*/ 0 h 726"/>
                <a:gd name="T54" fmla="*/ 2 w 270"/>
                <a:gd name="T55" fmla="*/ 22 h 726"/>
                <a:gd name="T56" fmla="*/ 6 w 270"/>
                <a:gd name="T57" fmla="*/ 46 h 726"/>
                <a:gd name="T58" fmla="*/ 12 w 270"/>
                <a:gd name="T59" fmla="*/ 68 h 726"/>
                <a:gd name="T60" fmla="*/ 18 w 270"/>
                <a:gd name="T61" fmla="*/ 90 h 726"/>
                <a:gd name="T62" fmla="*/ 36 w 270"/>
                <a:gd name="T63" fmla="*/ 132 h 726"/>
                <a:gd name="T64" fmla="*/ 56 w 270"/>
                <a:gd name="T65" fmla="*/ 174 h 726"/>
                <a:gd name="T66" fmla="*/ 80 w 270"/>
                <a:gd name="T67" fmla="*/ 216 h 726"/>
                <a:gd name="T68" fmla="*/ 104 w 270"/>
                <a:gd name="T69" fmla="*/ 258 h 726"/>
                <a:gd name="T70" fmla="*/ 152 w 270"/>
                <a:gd name="T71" fmla="*/ 338 h 726"/>
                <a:gd name="T72" fmla="*/ 152 w 270"/>
                <a:gd name="T73" fmla="*/ 338 h 726"/>
                <a:gd name="T74" fmla="*/ 176 w 270"/>
                <a:gd name="T75" fmla="*/ 384 h 726"/>
                <a:gd name="T76" fmla="*/ 186 w 270"/>
                <a:gd name="T77" fmla="*/ 406 h 726"/>
                <a:gd name="T78" fmla="*/ 194 w 270"/>
                <a:gd name="T79" fmla="*/ 430 h 726"/>
                <a:gd name="T80" fmla="*/ 202 w 270"/>
                <a:gd name="T81" fmla="*/ 454 h 726"/>
                <a:gd name="T82" fmla="*/ 208 w 270"/>
                <a:gd name="T83" fmla="*/ 480 h 726"/>
                <a:gd name="T84" fmla="*/ 212 w 270"/>
                <a:gd name="T85" fmla="*/ 508 h 726"/>
                <a:gd name="T86" fmla="*/ 216 w 270"/>
                <a:gd name="T87" fmla="*/ 540 h 726"/>
                <a:gd name="T88" fmla="*/ 216 w 270"/>
                <a:gd name="T89" fmla="*/ 540 h 726"/>
                <a:gd name="T90" fmla="*/ 218 w 270"/>
                <a:gd name="T91" fmla="*/ 566 h 726"/>
                <a:gd name="T92" fmla="*/ 220 w 270"/>
                <a:gd name="T93" fmla="*/ 592 h 726"/>
                <a:gd name="T94" fmla="*/ 218 w 270"/>
                <a:gd name="T95" fmla="*/ 638 h 726"/>
                <a:gd name="T96" fmla="*/ 212 w 270"/>
                <a:gd name="T97" fmla="*/ 682 h 726"/>
                <a:gd name="T98" fmla="*/ 204 w 270"/>
                <a:gd name="T99" fmla="*/ 726 h 726"/>
                <a:gd name="T100" fmla="*/ 204 w 270"/>
                <a:gd name="T101" fmla="*/ 72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0" h="726">
                  <a:moveTo>
                    <a:pt x="204" y="726"/>
                  </a:moveTo>
                  <a:lnTo>
                    <a:pt x="204" y="726"/>
                  </a:lnTo>
                  <a:lnTo>
                    <a:pt x="268" y="724"/>
                  </a:lnTo>
                  <a:lnTo>
                    <a:pt x="268" y="724"/>
                  </a:lnTo>
                  <a:lnTo>
                    <a:pt x="270" y="688"/>
                  </a:lnTo>
                  <a:lnTo>
                    <a:pt x="268" y="650"/>
                  </a:lnTo>
                  <a:lnTo>
                    <a:pt x="264" y="614"/>
                  </a:lnTo>
                  <a:lnTo>
                    <a:pt x="258" y="578"/>
                  </a:lnTo>
                  <a:lnTo>
                    <a:pt x="258" y="578"/>
                  </a:lnTo>
                  <a:lnTo>
                    <a:pt x="248" y="526"/>
                  </a:lnTo>
                  <a:lnTo>
                    <a:pt x="236" y="474"/>
                  </a:lnTo>
                  <a:lnTo>
                    <a:pt x="218" y="424"/>
                  </a:lnTo>
                  <a:lnTo>
                    <a:pt x="196" y="374"/>
                  </a:lnTo>
                  <a:lnTo>
                    <a:pt x="196" y="374"/>
                  </a:lnTo>
                  <a:lnTo>
                    <a:pt x="172" y="326"/>
                  </a:lnTo>
                  <a:lnTo>
                    <a:pt x="142" y="282"/>
                  </a:lnTo>
                  <a:lnTo>
                    <a:pt x="84" y="192"/>
                  </a:lnTo>
                  <a:lnTo>
                    <a:pt x="56" y="146"/>
                  </a:lnTo>
                  <a:lnTo>
                    <a:pt x="32" y="100"/>
                  </a:lnTo>
                  <a:lnTo>
                    <a:pt x="22" y="76"/>
                  </a:lnTo>
                  <a:lnTo>
                    <a:pt x="14" y="52"/>
                  </a:lnTo>
                  <a:lnTo>
                    <a:pt x="6" y="26"/>
                  </a:lnTo>
                  <a:lnTo>
                    <a:pt x="2" y="0"/>
                  </a:lnTo>
                  <a:lnTo>
                    <a:pt x="2" y="0"/>
                  </a:lnTo>
                  <a:lnTo>
                    <a:pt x="0" y="0"/>
                  </a:lnTo>
                  <a:lnTo>
                    <a:pt x="0" y="0"/>
                  </a:lnTo>
                  <a:lnTo>
                    <a:pt x="0" y="0"/>
                  </a:lnTo>
                  <a:lnTo>
                    <a:pt x="2" y="22"/>
                  </a:lnTo>
                  <a:lnTo>
                    <a:pt x="6" y="46"/>
                  </a:lnTo>
                  <a:lnTo>
                    <a:pt x="12" y="68"/>
                  </a:lnTo>
                  <a:lnTo>
                    <a:pt x="18" y="90"/>
                  </a:lnTo>
                  <a:lnTo>
                    <a:pt x="36" y="132"/>
                  </a:lnTo>
                  <a:lnTo>
                    <a:pt x="56" y="174"/>
                  </a:lnTo>
                  <a:lnTo>
                    <a:pt x="80" y="216"/>
                  </a:lnTo>
                  <a:lnTo>
                    <a:pt x="104" y="258"/>
                  </a:lnTo>
                  <a:lnTo>
                    <a:pt x="152" y="338"/>
                  </a:lnTo>
                  <a:lnTo>
                    <a:pt x="152" y="338"/>
                  </a:lnTo>
                  <a:lnTo>
                    <a:pt x="176" y="384"/>
                  </a:lnTo>
                  <a:lnTo>
                    <a:pt x="186" y="406"/>
                  </a:lnTo>
                  <a:lnTo>
                    <a:pt x="194" y="430"/>
                  </a:lnTo>
                  <a:lnTo>
                    <a:pt x="202" y="454"/>
                  </a:lnTo>
                  <a:lnTo>
                    <a:pt x="208" y="480"/>
                  </a:lnTo>
                  <a:lnTo>
                    <a:pt x="212" y="508"/>
                  </a:lnTo>
                  <a:lnTo>
                    <a:pt x="216" y="540"/>
                  </a:lnTo>
                  <a:lnTo>
                    <a:pt x="216" y="540"/>
                  </a:lnTo>
                  <a:lnTo>
                    <a:pt x="218" y="566"/>
                  </a:lnTo>
                  <a:lnTo>
                    <a:pt x="220" y="592"/>
                  </a:lnTo>
                  <a:lnTo>
                    <a:pt x="218" y="638"/>
                  </a:lnTo>
                  <a:lnTo>
                    <a:pt x="212" y="682"/>
                  </a:lnTo>
                  <a:lnTo>
                    <a:pt x="204" y="726"/>
                  </a:lnTo>
                  <a:lnTo>
                    <a:pt x="204" y="726"/>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
            <p:cNvSpPr>
              <a:spLocks/>
            </p:cNvSpPr>
            <p:nvPr/>
          </p:nvSpPr>
          <p:spPr bwMode="auto">
            <a:xfrm>
              <a:off x="392113" y="5826125"/>
              <a:ext cx="174625" cy="120650"/>
            </a:xfrm>
            <a:custGeom>
              <a:avLst/>
              <a:gdLst>
                <a:gd name="T0" fmla="*/ 0 w 110"/>
                <a:gd name="T1" fmla="*/ 2 h 76"/>
                <a:gd name="T2" fmla="*/ 0 w 110"/>
                <a:gd name="T3" fmla="*/ 2 h 76"/>
                <a:gd name="T4" fmla="*/ 14 w 110"/>
                <a:gd name="T5" fmla="*/ 16 h 76"/>
                <a:gd name="T6" fmla="*/ 28 w 110"/>
                <a:gd name="T7" fmla="*/ 28 h 76"/>
                <a:gd name="T8" fmla="*/ 44 w 110"/>
                <a:gd name="T9" fmla="*/ 40 h 76"/>
                <a:gd name="T10" fmla="*/ 60 w 110"/>
                <a:gd name="T11" fmla="*/ 50 h 76"/>
                <a:gd name="T12" fmla="*/ 60 w 110"/>
                <a:gd name="T13" fmla="*/ 50 h 76"/>
                <a:gd name="T14" fmla="*/ 76 w 110"/>
                <a:gd name="T15" fmla="*/ 60 h 76"/>
                <a:gd name="T16" fmla="*/ 94 w 110"/>
                <a:gd name="T17" fmla="*/ 68 h 76"/>
                <a:gd name="T18" fmla="*/ 94 w 110"/>
                <a:gd name="T19" fmla="*/ 68 h 76"/>
                <a:gd name="T20" fmla="*/ 98 w 110"/>
                <a:gd name="T21" fmla="*/ 72 h 76"/>
                <a:gd name="T22" fmla="*/ 100 w 110"/>
                <a:gd name="T23" fmla="*/ 76 h 76"/>
                <a:gd name="T24" fmla="*/ 104 w 110"/>
                <a:gd name="T25" fmla="*/ 76 h 76"/>
                <a:gd name="T26" fmla="*/ 104 w 110"/>
                <a:gd name="T27" fmla="*/ 76 h 76"/>
                <a:gd name="T28" fmla="*/ 108 w 110"/>
                <a:gd name="T29" fmla="*/ 76 h 76"/>
                <a:gd name="T30" fmla="*/ 110 w 110"/>
                <a:gd name="T31" fmla="*/ 74 h 76"/>
                <a:gd name="T32" fmla="*/ 110 w 110"/>
                <a:gd name="T33" fmla="*/ 72 h 76"/>
                <a:gd name="T34" fmla="*/ 110 w 110"/>
                <a:gd name="T35" fmla="*/ 68 h 76"/>
                <a:gd name="T36" fmla="*/ 106 w 110"/>
                <a:gd name="T37" fmla="*/ 62 h 76"/>
                <a:gd name="T38" fmla="*/ 104 w 110"/>
                <a:gd name="T39" fmla="*/ 58 h 76"/>
                <a:gd name="T40" fmla="*/ 104 w 110"/>
                <a:gd name="T41" fmla="*/ 58 h 76"/>
                <a:gd name="T42" fmla="*/ 88 w 110"/>
                <a:gd name="T43" fmla="*/ 56 h 76"/>
                <a:gd name="T44" fmla="*/ 74 w 110"/>
                <a:gd name="T45" fmla="*/ 50 h 76"/>
                <a:gd name="T46" fmla="*/ 50 w 110"/>
                <a:gd name="T47" fmla="*/ 36 h 76"/>
                <a:gd name="T48" fmla="*/ 50 w 110"/>
                <a:gd name="T49" fmla="*/ 36 h 76"/>
                <a:gd name="T50" fmla="*/ 24 w 110"/>
                <a:gd name="T51" fmla="*/ 20 h 76"/>
                <a:gd name="T52" fmla="*/ 12 w 110"/>
                <a:gd name="T53" fmla="*/ 10 h 76"/>
                <a:gd name="T54" fmla="*/ 2 w 110"/>
                <a:gd name="T55" fmla="*/ 0 h 76"/>
                <a:gd name="T56" fmla="*/ 2 w 110"/>
                <a:gd name="T57" fmla="*/ 0 h 76"/>
                <a:gd name="T58" fmla="*/ 0 w 110"/>
                <a:gd name="T59" fmla="*/ 2 h 76"/>
                <a:gd name="T60" fmla="*/ 0 w 110"/>
                <a:gd name="T61"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0" h="76">
                  <a:moveTo>
                    <a:pt x="0" y="2"/>
                  </a:moveTo>
                  <a:lnTo>
                    <a:pt x="0" y="2"/>
                  </a:lnTo>
                  <a:lnTo>
                    <a:pt x="14" y="16"/>
                  </a:lnTo>
                  <a:lnTo>
                    <a:pt x="28" y="28"/>
                  </a:lnTo>
                  <a:lnTo>
                    <a:pt x="44" y="40"/>
                  </a:lnTo>
                  <a:lnTo>
                    <a:pt x="60" y="50"/>
                  </a:lnTo>
                  <a:lnTo>
                    <a:pt x="60" y="50"/>
                  </a:lnTo>
                  <a:lnTo>
                    <a:pt x="76" y="60"/>
                  </a:lnTo>
                  <a:lnTo>
                    <a:pt x="94" y="68"/>
                  </a:lnTo>
                  <a:lnTo>
                    <a:pt x="94" y="68"/>
                  </a:lnTo>
                  <a:lnTo>
                    <a:pt x="98" y="72"/>
                  </a:lnTo>
                  <a:lnTo>
                    <a:pt x="100" y="76"/>
                  </a:lnTo>
                  <a:lnTo>
                    <a:pt x="104" y="76"/>
                  </a:lnTo>
                  <a:lnTo>
                    <a:pt x="104" y="76"/>
                  </a:lnTo>
                  <a:lnTo>
                    <a:pt x="108" y="76"/>
                  </a:lnTo>
                  <a:lnTo>
                    <a:pt x="110" y="74"/>
                  </a:lnTo>
                  <a:lnTo>
                    <a:pt x="110" y="72"/>
                  </a:lnTo>
                  <a:lnTo>
                    <a:pt x="110" y="68"/>
                  </a:lnTo>
                  <a:lnTo>
                    <a:pt x="106" y="62"/>
                  </a:lnTo>
                  <a:lnTo>
                    <a:pt x="104" y="58"/>
                  </a:lnTo>
                  <a:lnTo>
                    <a:pt x="104" y="58"/>
                  </a:lnTo>
                  <a:lnTo>
                    <a:pt x="88" y="56"/>
                  </a:lnTo>
                  <a:lnTo>
                    <a:pt x="74" y="50"/>
                  </a:lnTo>
                  <a:lnTo>
                    <a:pt x="50" y="36"/>
                  </a:lnTo>
                  <a:lnTo>
                    <a:pt x="50" y="36"/>
                  </a:lnTo>
                  <a:lnTo>
                    <a:pt x="24" y="20"/>
                  </a:lnTo>
                  <a:lnTo>
                    <a:pt x="12" y="10"/>
                  </a:lnTo>
                  <a:lnTo>
                    <a:pt x="2" y="0"/>
                  </a:lnTo>
                  <a:lnTo>
                    <a:pt x="2" y="0"/>
                  </a:lnTo>
                  <a:lnTo>
                    <a:pt x="0" y="2"/>
                  </a:lnTo>
                  <a:lnTo>
                    <a:pt x="0" y="2"/>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
            <p:cNvSpPr>
              <a:spLocks/>
            </p:cNvSpPr>
            <p:nvPr/>
          </p:nvSpPr>
          <p:spPr bwMode="auto">
            <a:xfrm>
              <a:off x="674688" y="5848350"/>
              <a:ext cx="63500" cy="330200"/>
            </a:xfrm>
            <a:custGeom>
              <a:avLst/>
              <a:gdLst>
                <a:gd name="T0" fmla="*/ 38 w 40"/>
                <a:gd name="T1" fmla="*/ 0 h 208"/>
                <a:gd name="T2" fmla="*/ 38 w 40"/>
                <a:gd name="T3" fmla="*/ 0 h 208"/>
                <a:gd name="T4" fmla="*/ 28 w 40"/>
                <a:gd name="T5" fmla="*/ 24 h 208"/>
                <a:gd name="T6" fmla="*/ 18 w 40"/>
                <a:gd name="T7" fmla="*/ 48 h 208"/>
                <a:gd name="T8" fmla="*/ 10 w 40"/>
                <a:gd name="T9" fmla="*/ 76 h 208"/>
                <a:gd name="T10" fmla="*/ 4 w 40"/>
                <a:gd name="T11" fmla="*/ 102 h 208"/>
                <a:gd name="T12" fmla="*/ 0 w 40"/>
                <a:gd name="T13" fmla="*/ 130 h 208"/>
                <a:gd name="T14" fmla="*/ 0 w 40"/>
                <a:gd name="T15" fmla="*/ 156 h 208"/>
                <a:gd name="T16" fmla="*/ 2 w 40"/>
                <a:gd name="T17" fmla="*/ 168 h 208"/>
                <a:gd name="T18" fmla="*/ 6 w 40"/>
                <a:gd name="T19" fmla="*/ 182 h 208"/>
                <a:gd name="T20" fmla="*/ 12 w 40"/>
                <a:gd name="T21" fmla="*/ 194 h 208"/>
                <a:gd name="T22" fmla="*/ 18 w 40"/>
                <a:gd name="T23" fmla="*/ 204 h 208"/>
                <a:gd name="T24" fmla="*/ 18 w 40"/>
                <a:gd name="T25" fmla="*/ 204 h 208"/>
                <a:gd name="T26" fmla="*/ 22 w 40"/>
                <a:gd name="T27" fmla="*/ 208 h 208"/>
                <a:gd name="T28" fmla="*/ 26 w 40"/>
                <a:gd name="T29" fmla="*/ 208 h 208"/>
                <a:gd name="T30" fmla="*/ 28 w 40"/>
                <a:gd name="T31" fmla="*/ 204 h 208"/>
                <a:gd name="T32" fmla="*/ 30 w 40"/>
                <a:gd name="T33" fmla="*/ 200 h 208"/>
                <a:gd name="T34" fmla="*/ 30 w 40"/>
                <a:gd name="T35" fmla="*/ 200 h 208"/>
                <a:gd name="T36" fmla="*/ 18 w 40"/>
                <a:gd name="T37" fmla="*/ 154 h 208"/>
                <a:gd name="T38" fmla="*/ 14 w 40"/>
                <a:gd name="T39" fmla="*/ 132 h 208"/>
                <a:gd name="T40" fmla="*/ 14 w 40"/>
                <a:gd name="T41" fmla="*/ 108 h 208"/>
                <a:gd name="T42" fmla="*/ 14 w 40"/>
                <a:gd name="T43" fmla="*/ 108 h 208"/>
                <a:gd name="T44" fmla="*/ 16 w 40"/>
                <a:gd name="T45" fmla="*/ 82 h 208"/>
                <a:gd name="T46" fmla="*/ 22 w 40"/>
                <a:gd name="T47" fmla="*/ 54 h 208"/>
                <a:gd name="T48" fmla="*/ 40 w 40"/>
                <a:gd name="T49" fmla="*/ 2 h 208"/>
                <a:gd name="T50" fmla="*/ 40 w 40"/>
                <a:gd name="T51" fmla="*/ 2 h 208"/>
                <a:gd name="T52" fmla="*/ 38 w 40"/>
                <a:gd name="T53" fmla="*/ 0 h 208"/>
                <a:gd name="T54" fmla="*/ 38 w 40"/>
                <a:gd name="T5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08">
                  <a:moveTo>
                    <a:pt x="38" y="0"/>
                  </a:moveTo>
                  <a:lnTo>
                    <a:pt x="38" y="0"/>
                  </a:lnTo>
                  <a:lnTo>
                    <a:pt x="28" y="24"/>
                  </a:lnTo>
                  <a:lnTo>
                    <a:pt x="18" y="48"/>
                  </a:lnTo>
                  <a:lnTo>
                    <a:pt x="10" y="76"/>
                  </a:lnTo>
                  <a:lnTo>
                    <a:pt x="4" y="102"/>
                  </a:lnTo>
                  <a:lnTo>
                    <a:pt x="0" y="130"/>
                  </a:lnTo>
                  <a:lnTo>
                    <a:pt x="0" y="156"/>
                  </a:lnTo>
                  <a:lnTo>
                    <a:pt x="2" y="168"/>
                  </a:lnTo>
                  <a:lnTo>
                    <a:pt x="6" y="182"/>
                  </a:lnTo>
                  <a:lnTo>
                    <a:pt x="12" y="194"/>
                  </a:lnTo>
                  <a:lnTo>
                    <a:pt x="18" y="204"/>
                  </a:lnTo>
                  <a:lnTo>
                    <a:pt x="18" y="204"/>
                  </a:lnTo>
                  <a:lnTo>
                    <a:pt x="22" y="208"/>
                  </a:lnTo>
                  <a:lnTo>
                    <a:pt x="26" y="208"/>
                  </a:lnTo>
                  <a:lnTo>
                    <a:pt x="28" y="204"/>
                  </a:lnTo>
                  <a:lnTo>
                    <a:pt x="30" y="200"/>
                  </a:lnTo>
                  <a:lnTo>
                    <a:pt x="30" y="200"/>
                  </a:lnTo>
                  <a:lnTo>
                    <a:pt x="18" y="154"/>
                  </a:lnTo>
                  <a:lnTo>
                    <a:pt x="14" y="132"/>
                  </a:lnTo>
                  <a:lnTo>
                    <a:pt x="14" y="108"/>
                  </a:lnTo>
                  <a:lnTo>
                    <a:pt x="14" y="108"/>
                  </a:lnTo>
                  <a:lnTo>
                    <a:pt x="16" y="82"/>
                  </a:lnTo>
                  <a:lnTo>
                    <a:pt x="22" y="54"/>
                  </a:lnTo>
                  <a:lnTo>
                    <a:pt x="40" y="2"/>
                  </a:lnTo>
                  <a:lnTo>
                    <a:pt x="40" y="2"/>
                  </a:lnTo>
                  <a:lnTo>
                    <a:pt x="38" y="0"/>
                  </a:lnTo>
                  <a:lnTo>
                    <a:pt x="38"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9"/>
            <p:cNvSpPr>
              <a:spLocks/>
            </p:cNvSpPr>
            <p:nvPr/>
          </p:nvSpPr>
          <p:spPr bwMode="auto">
            <a:xfrm>
              <a:off x="785813" y="5588000"/>
              <a:ext cx="177800" cy="860425"/>
            </a:xfrm>
            <a:custGeom>
              <a:avLst/>
              <a:gdLst>
                <a:gd name="T0" fmla="*/ 112 w 112"/>
                <a:gd name="T1" fmla="*/ 0 h 542"/>
                <a:gd name="T2" fmla="*/ 112 w 112"/>
                <a:gd name="T3" fmla="*/ 0 h 542"/>
                <a:gd name="T4" fmla="*/ 92 w 112"/>
                <a:gd name="T5" fmla="*/ 32 h 542"/>
                <a:gd name="T6" fmla="*/ 76 w 112"/>
                <a:gd name="T7" fmla="*/ 64 h 542"/>
                <a:gd name="T8" fmla="*/ 60 w 112"/>
                <a:gd name="T9" fmla="*/ 96 h 542"/>
                <a:gd name="T10" fmla="*/ 46 w 112"/>
                <a:gd name="T11" fmla="*/ 128 h 542"/>
                <a:gd name="T12" fmla="*/ 36 w 112"/>
                <a:gd name="T13" fmla="*/ 162 h 542"/>
                <a:gd name="T14" fmla="*/ 26 w 112"/>
                <a:gd name="T15" fmla="*/ 196 h 542"/>
                <a:gd name="T16" fmla="*/ 16 w 112"/>
                <a:gd name="T17" fmla="*/ 230 h 542"/>
                <a:gd name="T18" fmla="*/ 10 w 112"/>
                <a:gd name="T19" fmla="*/ 264 h 542"/>
                <a:gd name="T20" fmla="*/ 10 w 112"/>
                <a:gd name="T21" fmla="*/ 264 h 542"/>
                <a:gd name="T22" fmla="*/ 6 w 112"/>
                <a:gd name="T23" fmla="*/ 296 h 542"/>
                <a:gd name="T24" fmla="*/ 4 w 112"/>
                <a:gd name="T25" fmla="*/ 326 h 542"/>
                <a:gd name="T26" fmla="*/ 0 w 112"/>
                <a:gd name="T27" fmla="*/ 388 h 542"/>
                <a:gd name="T28" fmla="*/ 0 w 112"/>
                <a:gd name="T29" fmla="*/ 388 h 542"/>
                <a:gd name="T30" fmla="*/ 0 w 112"/>
                <a:gd name="T31" fmla="*/ 424 h 542"/>
                <a:gd name="T32" fmla="*/ 2 w 112"/>
                <a:gd name="T33" fmla="*/ 462 h 542"/>
                <a:gd name="T34" fmla="*/ 6 w 112"/>
                <a:gd name="T35" fmla="*/ 498 h 542"/>
                <a:gd name="T36" fmla="*/ 12 w 112"/>
                <a:gd name="T37" fmla="*/ 534 h 542"/>
                <a:gd name="T38" fmla="*/ 12 w 112"/>
                <a:gd name="T39" fmla="*/ 534 h 542"/>
                <a:gd name="T40" fmla="*/ 14 w 112"/>
                <a:gd name="T41" fmla="*/ 538 h 542"/>
                <a:gd name="T42" fmla="*/ 18 w 112"/>
                <a:gd name="T43" fmla="*/ 540 h 542"/>
                <a:gd name="T44" fmla="*/ 22 w 112"/>
                <a:gd name="T45" fmla="*/ 542 h 542"/>
                <a:gd name="T46" fmla="*/ 28 w 112"/>
                <a:gd name="T47" fmla="*/ 540 h 542"/>
                <a:gd name="T48" fmla="*/ 34 w 112"/>
                <a:gd name="T49" fmla="*/ 538 h 542"/>
                <a:gd name="T50" fmla="*/ 40 w 112"/>
                <a:gd name="T51" fmla="*/ 534 h 542"/>
                <a:gd name="T52" fmla="*/ 44 w 112"/>
                <a:gd name="T53" fmla="*/ 532 h 542"/>
                <a:gd name="T54" fmla="*/ 46 w 112"/>
                <a:gd name="T55" fmla="*/ 526 h 542"/>
                <a:gd name="T56" fmla="*/ 46 w 112"/>
                <a:gd name="T57" fmla="*/ 526 h 542"/>
                <a:gd name="T58" fmla="*/ 46 w 112"/>
                <a:gd name="T59" fmla="*/ 512 h 542"/>
                <a:gd name="T60" fmla="*/ 44 w 112"/>
                <a:gd name="T61" fmla="*/ 496 h 542"/>
                <a:gd name="T62" fmla="*/ 36 w 112"/>
                <a:gd name="T63" fmla="*/ 466 h 542"/>
                <a:gd name="T64" fmla="*/ 28 w 112"/>
                <a:gd name="T65" fmla="*/ 434 h 542"/>
                <a:gd name="T66" fmla="*/ 24 w 112"/>
                <a:gd name="T67" fmla="*/ 420 h 542"/>
                <a:gd name="T68" fmla="*/ 22 w 112"/>
                <a:gd name="T69" fmla="*/ 404 h 542"/>
                <a:gd name="T70" fmla="*/ 22 w 112"/>
                <a:gd name="T71" fmla="*/ 404 h 542"/>
                <a:gd name="T72" fmla="*/ 22 w 112"/>
                <a:gd name="T73" fmla="*/ 342 h 542"/>
                <a:gd name="T74" fmla="*/ 24 w 112"/>
                <a:gd name="T75" fmla="*/ 282 h 542"/>
                <a:gd name="T76" fmla="*/ 24 w 112"/>
                <a:gd name="T77" fmla="*/ 282 h 542"/>
                <a:gd name="T78" fmla="*/ 28 w 112"/>
                <a:gd name="T79" fmla="*/ 244 h 542"/>
                <a:gd name="T80" fmla="*/ 34 w 112"/>
                <a:gd name="T81" fmla="*/ 208 h 542"/>
                <a:gd name="T82" fmla="*/ 40 w 112"/>
                <a:gd name="T83" fmla="*/ 172 h 542"/>
                <a:gd name="T84" fmla="*/ 50 w 112"/>
                <a:gd name="T85" fmla="*/ 136 h 542"/>
                <a:gd name="T86" fmla="*/ 62 w 112"/>
                <a:gd name="T87" fmla="*/ 102 h 542"/>
                <a:gd name="T88" fmla="*/ 76 w 112"/>
                <a:gd name="T89" fmla="*/ 68 h 542"/>
                <a:gd name="T90" fmla="*/ 92 w 112"/>
                <a:gd name="T91" fmla="*/ 34 h 542"/>
                <a:gd name="T92" fmla="*/ 112 w 112"/>
                <a:gd name="T93" fmla="*/ 0 h 542"/>
                <a:gd name="T94" fmla="*/ 112 w 112"/>
                <a:gd name="T95" fmla="*/ 0 h 542"/>
                <a:gd name="T96" fmla="*/ 112 w 112"/>
                <a:gd name="T97" fmla="*/ 0 h 542"/>
                <a:gd name="T98" fmla="*/ 112 w 112"/>
                <a:gd name="T99"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542">
                  <a:moveTo>
                    <a:pt x="112" y="0"/>
                  </a:moveTo>
                  <a:lnTo>
                    <a:pt x="112" y="0"/>
                  </a:lnTo>
                  <a:lnTo>
                    <a:pt x="92" y="32"/>
                  </a:lnTo>
                  <a:lnTo>
                    <a:pt x="76" y="64"/>
                  </a:lnTo>
                  <a:lnTo>
                    <a:pt x="60" y="96"/>
                  </a:lnTo>
                  <a:lnTo>
                    <a:pt x="46" y="128"/>
                  </a:lnTo>
                  <a:lnTo>
                    <a:pt x="36" y="162"/>
                  </a:lnTo>
                  <a:lnTo>
                    <a:pt x="26" y="196"/>
                  </a:lnTo>
                  <a:lnTo>
                    <a:pt x="16" y="230"/>
                  </a:lnTo>
                  <a:lnTo>
                    <a:pt x="10" y="264"/>
                  </a:lnTo>
                  <a:lnTo>
                    <a:pt x="10" y="264"/>
                  </a:lnTo>
                  <a:lnTo>
                    <a:pt x="6" y="296"/>
                  </a:lnTo>
                  <a:lnTo>
                    <a:pt x="4" y="326"/>
                  </a:lnTo>
                  <a:lnTo>
                    <a:pt x="0" y="388"/>
                  </a:lnTo>
                  <a:lnTo>
                    <a:pt x="0" y="388"/>
                  </a:lnTo>
                  <a:lnTo>
                    <a:pt x="0" y="424"/>
                  </a:lnTo>
                  <a:lnTo>
                    <a:pt x="2" y="462"/>
                  </a:lnTo>
                  <a:lnTo>
                    <a:pt x="6" y="498"/>
                  </a:lnTo>
                  <a:lnTo>
                    <a:pt x="12" y="534"/>
                  </a:lnTo>
                  <a:lnTo>
                    <a:pt x="12" y="534"/>
                  </a:lnTo>
                  <a:lnTo>
                    <a:pt x="14" y="538"/>
                  </a:lnTo>
                  <a:lnTo>
                    <a:pt x="18" y="540"/>
                  </a:lnTo>
                  <a:lnTo>
                    <a:pt x="22" y="542"/>
                  </a:lnTo>
                  <a:lnTo>
                    <a:pt x="28" y="540"/>
                  </a:lnTo>
                  <a:lnTo>
                    <a:pt x="34" y="538"/>
                  </a:lnTo>
                  <a:lnTo>
                    <a:pt x="40" y="534"/>
                  </a:lnTo>
                  <a:lnTo>
                    <a:pt x="44" y="532"/>
                  </a:lnTo>
                  <a:lnTo>
                    <a:pt x="46" y="526"/>
                  </a:lnTo>
                  <a:lnTo>
                    <a:pt x="46" y="526"/>
                  </a:lnTo>
                  <a:lnTo>
                    <a:pt x="46" y="512"/>
                  </a:lnTo>
                  <a:lnTo>
                    <a:pt x="44" y="496"/>
                  </a:lnTo>
                  <a:lnTo>
                    <a:pt x="36" y="466"/>
                  </a:lnTo>
                  <a:lnTo>
                    <a:pt x="28" y="434"/>
                  </a:lnTo>
                  <a:lnTo>
                    <a:pt x="24" y="420"/>
                  </a:lnTo>
                  <a:lnTo>
                    <a:pt x="22" y="404"/>
                  </a:lnTo>
                  <a:lnTo>
                    <a:pt x="22" y="404"/>
                  </a:lnTo>
                  <a:lnTo>
                    <a:pt x="22" y="342"/>
                  </a:lnTo>
                  <a:lnTo>
                    <a:pt x="24" y="282"/>
                  </a:lnTo>
                  <a:lnTo>
                    <a:pt x="24" y="282"/>
                  </a:lnTo>
                  <a:lnTo>
                    <a:pt x="28" y="244"/>
                  </a:lnTo>
                  <a:lnTo>
                    <a:pt x="34" y="208"/>
                  </a:lnTo>
                  <a:lnTo>
                    <a:pt x="40" y="172"/>
                  </a:lnTo>
                  <a:lnTo>
                    <a:pt x="50" y="136"/>
                  </a:lnTo>
                  <a:lnTo>
                    <a:pt x="62" y="102"/>
                  </a:lnTo>
                  <a:lnTo>
                    <a:pt x="76" y="68"/>
                  </a:lnTo>
                  <a:lnTo>
                    <a:pt x="92" y="34"/>
                  </a:lnTo>
                  <a:lnTo>
                    <a:pt x="112" y="0"/>
                  </a:lnTo>
                  <a:lnTo>
                    <a:pt x="112" y="0"/>
                  </a:lnTo>
                  <a:lnTo>
                    <a:pt x="112" y="0"/>
                  </a:lnTo>
                  <a:lnTo>
                    <a:pt x="112"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0"/>
            <p:cNvSpPr>
              <a:spLocks/>
            </p:cNvSpPr>
            <p:nvPr/>
          </p:nvSpPr>
          <p:spPr bwMode="auto">
            <a:xfrm>
              <a:off x="779463" y="5667375"/>
              <a:ext cx="34925" cy="349250"/>
            </a:xfrm>
            <a:custGeom>
              <a:avLst/>
              <a:gdLst>
                <a:gd name="T0" fmla="*/ 0 w 22"/>
                <a:gd name="T1" fmla="*/ 0 h 220"/>
                <a:gd name="T2" fmla="*/ 0 w 22"/>
                <a:gd name="T3" fmla="*/ 0 h 220"/>
                <a:gd name="T4" fmla="*/ 10 w 22"/>
                <a:gd name="T5" fmla="*/ 110 h 220"/>
                <a:gd name="T6" fmla="*/ 20 w 22"/>
                <a:gd name="T7" fmla="*/ 220 h 220"/>
                <a:gd name="T8" fmla="*/ 20 w 22"/>
                <a:gd name="T9" fmla="*/ 220 h 220"/>
                <a:gd name="T10" fmla="*/ 20 w 22"/>
                <a:gd name="T11" fmla="*/ 220 h 220"/>
                <a:gd name="T12" fmla="*/ 22 w 22"/>
                <a:gd name="T13" fmla="*/ 220 h 220"/>
                <a:gd name="T14" fmla="*/ 22 w 22"/>
                <a:gd name="T15" fmla="*/ 220 h 220"/>
                <a:gd name="T16" fmla="*/ 22 w 22"/>
                <a:gd name="T17" fmla="*/ 192 h 220"/>
                <a:gd name="T18" fmla="*/ 22 w 22"/>
                <a:gd name="T19" fmla="*/ 166 h 220"/>
                <a:gd name="T20" fmla="*/ 18 w 22"/>
                <a:gd name="T21" fmla="*/ 110 h 220"/>
                <a:gd name="T22" fmla="*/ 10 w 22"/>
                <a:gd name="T23" fmla="*/ 56 h 220"/>
                <a:gd name="T24" fmla="*/ 0 w 22"/>
                <a:gd name="T25" fmla="*/ 0 h 220"/>
                <a:gd name="T26" fmla="*/ 0 w 22"/>
                <a:gd name="T27" fmla="*/ 0 h 220"/>
                <a:gd name="T28" fmla="*/ 0 w 22"/>
                <a:gd name="T29" fmla="*/ 0 h 220"/>
                <a:gd name="T30" fmla="*/ 0 w 22"/>
                <a:gd name="T3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20">
                  <a:moveTo>
                    <a:pt x="0" y="0"/>
                  </a:moveTo>
                  <a:lnTo>
                    <a:pt x="0" y="0"/>
                  </a:lnTo>
                  <a:lnTo>
                    <a:pt x="10" y="110"/>
                  </a:lnTo>
                  <a:lnTo>
                    <a:pt x="20" y="220"/>
                  </a:lnTo>
                  <a:lnTo>
                    <a:pt x="20" y="220"/>
                  </a:lnTo>
                  <a:lnTo>
                    <a:pt x="20" y="220"/>
                  </a:lnTo>
                  <a:lnTo>
                    <a:pt x="22" y="220"/>
                  </a:lnTo>
                  <a:lnTo>
                    <a:pt x="22" y="220"/>
                  </a:lnTo>
                  <a:lnTo>
                    <a:pt x="22" y="192"/>
                  </a:lnTo>
                  <a:lnTo>
                    <a:pt x="22" y="166"/>
                  </a:lnTo>
                  <a:lnTo>
                    <a:pt x="18" y="110"/>
                  </a:lnTo>
                  <a:lnTo>
                    <a:pt x="10" y="56"/>
                  </a:lnTo>
                  <a:lnTo>
                    <a:pt x="0" y="0"/>
                  </a:lnTo>
                  <a:lnTo>
                    <a:pt x="0" y="0"/>
                  </a:lnTo>
                  <a:lnTo>
                    <a:pt x="0" y="0"/>
                  </a:lnTo>
                  <a:lnTo>
                    <a:pt x="0"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1"/>
            <p:cNvSpPr>
              <a:spLocks/>
            </p:cNvSpPr>
            <p:nvPr/>
          </p:nvSpPr>
          <p:spPr bwMode="auto">
            <a:xfrm>
              <a:off x="681038" y="5686425"/>
              <a:ext cx="117475" cy="114300"/>
            </a:xfrm>
            <a:custGeom>
              <a:avLst/>
              <a:gdLst>
                <a:gd name="T0" fmla="*/ 0 w 74"/>
                <a:gd name="T1" fmla="*/ 2 h 72"/>
                <a:gd name="T2" fmla="*/ 0 w 74"/>
                <a:gd name="T3" fmla="*/ 2 h 72"/>
                <a:gd name="T4" fmla="*/ 18 w 74"/>
                <a:gd name="T5" fmla="*/ 14 h 72"/>
                <a:gd name="T6" fmla="*/ 32 w 74"/>
                <a:gd name="T7" fmla="*/ 26 h 72"/>
                <a:gd name="T8" fmla="*/ 54 w 74"/>
                <a:gd name="T9" fmla="*/ 50 h 72"/>
                <a:gd name="T10" fmla="*/ 74 w 74"/>
                <a:gd name="T11" fmla="*/ 72 h 72"/>
                <a:gd name="T12" fmla="*/ 74 w 74"/>
                <a:gd name="T13" fmla="*/ 72 h 72"/>
                <a:gd name="T14" fmla="*/ 74 w 74"/>
                <a:gd name="T15" fmla="*/ 66 h 72"/>
                <a:gd name="T16" fmla="*/ 72 w 74"/>
                <a:gd name="T17" fmla="*/ 62 h 72"/>
                <a:gd name="T18" fmla="*/ 66 w 74"/>
                <a:gd name="T19" fmla="*/ 52 h 72"/>
                <a:gd name="T20" fmla="*/ 50 w 74"/>
                <a:gd name="T21" fmla="*/ 34 h 72"/>
                <a:gd name="T22" fmla="*/ 50 w 74"/>
                <a:gd name="T23" fmla="*/ 34 h 72"/>
                <a:gd name="T24" fmla="*/ 38 w 74"/>
                <a:gd name="T25" fmla="*/ 26 h 72"/>
                <a:gd name="T26" fmla="*/ 26 w 74"/>
                <a:gd name="T27" fmla="*/ 16 h 72"/>
                <a:gd name="T28" fmla="*/ 2 w 74"/>
                <a:gd name="T29" fmla="*/ 0 h 72"/>
                <a:gd name="T30" fmla="*/ 2 w 74"/>
                <a:gd name="T31" fmla="*/ 0 h 72"/>
                <a:gd name="T32" fmla="*/ 0 w 74"/>
                <a:gd name="T33" fmla="*/ 0 h 72"/>
                <a:gd name="T34" fmla="*/ 0 w 74"/>
                <a:gd name="T35" fmla="*/ 2 h 72"/>
                <a:gd name="T36" fmla="*/ 0 w 74"/>
                <a:gd name="T37"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2">
                  <a:moveTo>
                    <a:pt x="0" y="2"/>
                  </a:moveTo>
                  <a:lnTo>
                    <a:pt x="0" y="2"/>
                  </a:lnTo>
                  <a:lnTo>
                    <a:pt x="18" y="14"/>
                  </a:lnTo>
                  <a:lnTo>
                    <a:pt x="32" y="26"/>
                  </a:lnTo>
                  <a:lnTo>
                    <a:pt x="54" y="50"/>
                  </a:lnTo>
                  <a:lnTo>
                    <a:pt x="74" y="72"/>
                  </a:lnTo>
                  <a:lnTo>
                    <a:pt x="74" y="72"/>
                  </a:lnTo>
                  <a:lnTo>
                    <a:pt x="74" y="66"/>
                  </a:lnTo>
                  <a:lnTo>
                    <a:pt x="72" y="62"/>
                  </a:lnTo>
                  <a:lnTo>
                    <a:pt x="66" y="52"/>
                  </a:lnTo>
                  <a:lnTo>
                    <a:pt x="50" y="34"/>
                  </a:lnTo>
                  <a:lnTo>
                    <a:pt x="50" y="34"/>
                  </a:lnTo>
                  <a:lnTo>
                    <a:pt x="38" y="26"/>
                  </a:lnTo>
                  <a:lnTo>
                    <a:pt x="26" y="16"/>
                  </a:lnTo>
                  <a:lnTo>
                    <a:pt x="2" y="0"/>
                  </a:lnTo>
                  <a:lnTo>
                    <a:pt x="2" y="0"/>
                  </a:lnTo>
                  <a:lnTo>
                    <a:pt x="0" y="0"/>
                  </a:lnTo>
                  <a:lnTo>
                    <a:pt x="0" y="2"/>
                  </a:lnTo>
                  <a:lnTo>
                    <a:pt x="0" y="2"/>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2"/>
            <p:cNvSpPr>
              <a:spLocks/>
            </p:cNvSpPr>
            <p:nvPr/>
          </p:nvSpPr>
          <p:spPr bwMode="auto">
            <a:xfrm>
              <a:off x="820738" y="5829300"/>
              <a:ext cx="409575" cy="952500"/>
            </a:xfrm>
            <a:custGeom>
              <a:avLst/>
              <a:gdLst>
                <a:gd name="T0" fmla="*/ 30 w 258"/>
                <a:gd name="T1" fmla="*/ 600 h 600"/>
                <a:gd name="T2" fmla="*/ 30 w 258"/>
                <a:gd name="T3" fmla="*/ 600 h 600"/>
                <a:gd name="T4" fmla="*/ 50 w 258"/>
                <a:gd name="T5" fmla="*/ 600 h 600"/>
                <a:gd name="T6" fmla="*/ 50 w 258"/>
                <a:gd name="T7" fmla="*/ 600 h 600"/>
                <a:gd name="T8" fmla="*/ 50 w 258"/>
                <a:gd name="T9" fmla="*/ 592 h 600"/>
                <a:gd name="T10" fmla="*/ 48 w 258"/>
                <a:gd name="T11" fmla="*/ 570 h 600"/>
                <a:gd name="T12" fmla="*/ 46 w 258"/>
                <a:gd name="T13" fmla="*/ 542 h 600"/>
                <a:gd name="T14" fmla="*/ 46 w 258"/>
                <a:gd name="T15" fmla="*/ 512 h 600"/>
                <a:gd name="T16" fmla="*/ 46 w 258"/>
                <a:gd name="T17" fmla="*/ 512 h 600"/>
                <a:gd name="T18" fmla="*/ 48 w 258"/>
                <a:gd name="T19" fmla="*/ 460 h 600"/>
                <a:gd name="T20" fmla="*/ 50 w 258"/>
                <a:gd name="T21" fmla="*/ 420 h 600"/>
                <a:gd name="T22" fmla="*/ 52 w 258"/>
                <a:gd name="T23" fmla="*/ 380 h 600"/>
                <a:gd name="T24" fmla="*/ 60 w 258"/>
                <a:gd name="T25" fmla="*/ 328 h 600"/>
                <a:gd name="T26" fmla="*/ 60 w 258"/>
                <a:gd name="T27" fmla="*/ 328 h 600"/>
                <a:gd name="T28" fmla="*/ 66 w 258"/>
                <a:gd name="T29" fmla="*/ 306 h 600"/>
                <a:gd name="T30" fmla="*/ 72 w 258"/>
                <a:gd name="T31" fmla="*/ 284 h 600"/>
                <a:gd name="T32" fmla="*/ 78 w 258"/>
                <a:gd name="T33" fmla="*/ 262 h 600"/>
                <a:gd name="T34" fmla="*/ 88 w 258"/>
                <a:gd name="T35" fmla="*/ 240 h 600"/>
                <a:gd name="T36" fmla="*/ 108 w 258"/>
                <a:gd name="T37" fmla="*/ 196 h 600"/>
                <a:gd name="T38" fmla="*/ 134 w 258"/>
                <a:gd name="T39" fmla="*/ 152 h 600"/>
                <a:gd name="T40" fmla="*/ 162 w 258"/>
                <a:gd name="T41" fmla="*/ 110 h 600"/>
                <a:gd name="T42" fmla="*/ 192 w 258"/>
                <a:gd name="T43" fmla="*/ 70 h 600"/>
                <a:gd name="T44" fmla="*/ 224 w 258"/>
                <a:gd name="T45" fmla="*/ 34 h 600"/>
                <a:gd name="T46" fmla="*/ 258 w 258"/>
                <a:gd name="T47" fmla="*/ 0 h 600"/>
                <a:gd name="T48" fmla="*/ 258 w 258"/>
                <a:gd name="T49" fmla="*/ 0 h 600"/>
                <a:gd name="T50" fmla="*/ 258 w 258"/>
                <a:gd name="T51" fmla="*/ 0 h 600"/>
                <a:gd name="T52" fmla="*/ 258 w 258"/>
                <a:gd name="T53" fmla="*/ 0 h 600"/>
                <a:gd name="T54" fmla="*/ 222 w 258"/>
                <a:gd name="T55" fmla="*/ 30 h 600"/>
                <a:gd name="T56" fmla="*/ 188 w 258"/>
                <a:gd name="T57" fmla="*/ 62 h 600"/>
                <a:gd name="T58" fmla="*/ 156 w 258"/>
                <a:gd name="T59" fmla="*/ 96 h 600"/>
                <a:gd name="T60" fmla="*/ 124 w 258"/>
                <a:gd name="T61" fmla="*/ 132 h 600"/>
                <a:gd name="T62" fmla="*/ 96 w 258"/>
                <a:gd name="T63" fmla="*/ 168 h 600"/>
                <a:gd name="T64" fmla="*/ 70 w 258"/>
                <a:gd name="T65" fmla="*/ 206 h 600"/>
                <a:gd name="T66" fmla="*/ 48 w 258"/>
                <a:gd name="T67" fmla="*/ 246 h 600"/>
                <a:gd name="T68" fmla="*/ 28 w 258"/>
                <a:gd name="T69" fmla="*/ 288 h 600"/>
                <a:gd name="T70" fmla="*/ 28 w 258"/>
                <a:gd name="T71" fmla="*/ 288 h 600"/>
                <a:gd name="T72" fmla="*/ 16 w 258"/>
                <a:gd name="T73" fmla="*/ 322 h 600"/>
                <a:gd name="T74" fmla="*/ 8 w 258"/>
                <a:gd name="T75" fmla="*/ 348 h 600"/>
                <a:gd name="T76" fmla="*/ 4 w 258"/>
                <a:gd name="T77" fmla="*/ 372 h 600"/>
                <a:gd name="T78" fmla="*/ 0 w 258"/>
                <a:gd name="T79" fmla="*/ 408 h 600"/>
                <a:gd name="T80" fmla="*/ 0 w 258"/>
                <a:gd name="T81" fmla="*/ 408 h 600"/>
                <a:gd name="T82" fmla="*/ 0 w 258"/>
                <a:gd name="T83" fmla="*/ 420 h 600"/>
                <a:gd name="T84" fmla="*/ 0 w 258"/>
                <a:gd name="T85" fmla="*/ 436 h 600"/>
                <a:gd name="T86" fmla="*/ 4 w 258"/>
                <a:gd name="T87" fmla="*/ 474 h 600"/>
                <a:gd name="T88" fmla="*/ 12 w 258"/>
                <a:gd name="T89" fmla="*/ 540 h 600"/>
                <a:gd name="T90" fmla="*/ 12 w 258"/>
                <a:gd name="T91" fmla="*/ 540 h 600"/>
                <a:gd name="T92" fmla="*/ 20 w 258"/>
                <a:gd name="T93" fmla="*/ 570 h 600"/>
                <a:gd name="T94" fmla="*/ 30 w 258"/>
                <a:gd name="T95" fmla="*/ 600 h 600"/>
                <a:gd name="T96" fmla="*/ 30 w 258"/>
                <a:gd name="T97"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8" h="600">
                  <a:moveTo>
                    <a:pt x="30" y="600"/>
                  </a:moveTo>
                  <a:lnTo>
                    <a:pt x="30" y="600"/>
                  </a:lnTo>
                  <a:lnTo>
                    <a:pt x="50" y="600"/>
                  </a:lnTo>
                  <a:lnTo>
                    <a:pt x="50" y="600"/>
                  </a:lnTo>
                  <a:lnTo>
                    <a:pt x="50" y="592"/>
                  </a:lnTo>
                  <a:lnTo>
                    <a:pt x="48" y="570"/>
                  </a:lnTo>
                  <a:lnTo>
                    <a:pt x="46" y="542"/>
                  </a:lnTo>
                  <a:lnTo>
                    <a:pt x="46" y="512"/>
                  </a:lnTo>
                  <a:lnTo>
                    <a:pt x="46" y="512"/>
                  </a:lnTo>
                  <a:lnTo>
                    <a:pt x="48" y="460"/>
                  </a:lnTo>
                  <a:lnTo>
                    <a:pt x="50" y="420"/>
                  </a:lnTo>
                  <a:lnTo>
                    <a:pt x="52" y="380"/>
                  </a:lnTo>
                  <a:lnTo>
                    <a:pt x="60" y="328"/>
                  </a:lnTo>
                  <a:lnTo>
                    <a:pt x="60" y="328"/>
                  </a:lnTo>
                  <a:lnTo>
                    <a:pt x="66" y="306"/>
                  </a:lnTo>
                  <a:lnTo>
                    <a:pt x="72" y="284"/>
                  </a:lnTo>
                  <a:lnTo>
                    <a:pt x="78" y="262"/>
                  </a:lnTo>
                  <a:lnTo>
                    <a:pt x="88" y="240"/>
                  </a:lnTo>
                  <a:lnTo>
                    <a:pt x="108" y="196"/>
                  </a:lnTo>
                  <a:lnTo>
                    <a:pt x="134" y="152"/>
                  </a:lnTo>
                  <a:lnTo>
                    <a:pt x="162" y="110"/>
                  </a:lnTo>
                  <a:lnTo>
                    <a:pt x="192" y="70"/>
                  </a:lnTo>
                  <a:lnTo>
                    <a:pt x="224" y="34"/>
                  </a:lnTo>
                  <a:lnTo>
                    <a:pt x="258" y="0"/>
                  </a:lnTo>
                  <a:lnTo>
                    <a:pt x="258" y="0"/>
                  </a:lnTo>
                  <a:lnTo>
                    <a:pt x="258" y="0"/>
                  </a:lnTo>
                  <a:lnTo>
                    <a:pt x="258" y="0"/>
                  </a:lnTo>
                  <a:lnTo>
                    <a:pt x="222" y="30"/>
                  </a:lnTo>
                  <a:lnTo>
                    <a:pt x="188" y="62"/>
                  </a:lnTo>
                  <a:lnTo>
                    <a:pt x="156" y="96"/>
                  </a:lnTo>
                  <a:lnTo>
                    <a:pt x="124" y="132"/>
                  </a:lnTo>
                  <a:lnTo>
                    <a:pt x="96" y="168"/>
                  </a:lnTo>
                  <a:lnTo>
                    <a:pt x="70" y="206"/>
                  </a:lnTo>
                  <a:lnTo>
                    <a:pt x="48" y="246"/>
                  </a:lnTo>
                  <a:lnTo>
                    <a:pt x="28" y="288"/>
                  </a:lnTo>
                  <a:lnTo>
                    <a:pt x="28" y="288"/>
                  </a:lnTo>
                  <a:lnTo>
                    <a:pt x="16" y="322"/>
                  </a:lnTo>
                  <a:lnTo>
                    <a:pt x="8" y="348"/>
                  </a:lnTo>
                  <a:lnTo>
                    <a:pt x="4" y="372"/>
                  </a:lnTo>
                  <a:lnTo>
                    <a:pt x="0" y="408"/>
                  </a:lnTo>
                  <a:lnTo>
                    <a:pt x="0" y="408"/>
                  </a:lnTo>
                  <a:lnTo>
                    <a:pt x="0" y="420"/>
                  </a:lnTo>
                  <a:lnTo>
                    <a:pt x="0" y="436"/>
                  </a:lnTo>
                  <a:lnTo>
                    <a:pt x="4" y="474"/>
                  </a:lnTo>
                  <a:lnTo>
                    <a:pt x="12" y="540"/>
                  </a:lnTo>
                  <a:lnTo>
                    <a:pt x="12" y="540"/>
                  </a:lnTo>
                  <a:lnTo>
                    <a:pt x="20" y="570"/>
                  </a:lnTo>
                  <a:lnTo>
                    <a:pt x="30" y="600"/>
                  </a:lnTo>
                  <a:lnTo>
                    <a:pt x="30" y="60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3"/>
            <p:cNvSpPr>
              <a:spLocks/>
            </p:cNvSpPr>
            <p:nvPr/>
          </p:nvSpPr>
          <p:spPr bwMode="auto">
            <a:xfrm>
              <a:off x="966788" y="5813425"/>
              <a:ext cx="57150" cy="323850"/>
            </a:xfrm>
            <a:custGeom>
              <a:avLst/>
              <a:gdLst>
                <a:gd name="T0" fmla="*/ 8 w 36"/>
                <a:gd name="T1" fmla="*/ 0 h 204"/>
                <a:gd name="T2" fmla="*/ 8 w 36"/>
                <a:gd name="T3" fmla="*/ 0 h 204"/>
                <a:gd name="T4" fmla="*/ 14 w 36"/>
                <a:gd name="T5" fmla="*/ 24 h 204"/>
                <a:gd name="T6" fmla="*/ 18 w 36"/>
                <a:gd name="T7" fmla="*/ 48 h 204"/>
                <a:gd name="T8" fmla="*/ 20 w 36"/>
                <a:gd name="T9" fmla="*/ 94 h 204"/>
                <a:gd name="T10" fmla="*/ 20 w 36"/>
                <a:gd name="T11" fmla="*/ 94 h 204"/>
                <a:gd name="T12" fmla="*/ 20 w 36"/>
                <a:gd name="T13" fmla="*/ 108 h 204"/>
                <a:gd name="T14" fmla="*/ 20 w 36"/>
                <a:gd name="T15" fmla="*/ 122 h 204"/>
                <a:gd name="T16" fmla="*/ 14 w 36"/>
                <a:gd name="T17" fmla="*/ 148 h 204"/>
                <a:gd name="T18" fmla="*/ 6 w 36"/>
                <a:gd name="T19" fmla="*/ 174 h 204"/>
                <a:gd name="T20" fmla="*/ 0 w 36"/>
                <a:gd name="T21" fmla="*/ 200 h 204"/>
                <a:gd name="T22" fmla="*/ 0 w 36"/>
                <a:gd name="T23" fmla="*/ 200 h 204"/>
                <a:gd name="T24" fmla="*/ 2 w 36"/>
                <a:gd name="T25" fmla="*/ 204 h 204"/>
                <a:gd name="T26" fmla="*/ 4 w 36"/>
                <a:gd name="T27" fmla="*/ 204 h 204"/>
                <a:gd name="T28" fmla="*/ 4 w 36"/>
                <a:gd name="T29" fmla="*/ 202 h 204"/>
                <a:gd name="T30" fmla="*/ 4 w 36"/>
                <a:gd name="T31" fmla="*/ 202 h 204"/>
                <a:gd name="T32" fmla="*/ 14 w 36"/>
                <a:gd name="T33" fmla="*/ 192 h 204"/>
                <a:gd name="T34" fmla="*/ 22 w 36"/>
                <a:gd name="T35" fmla="*/ 182 h 204"/>
                <a:gd name="T36" fmla="*/ 28 w 36"/>
                <a:gd name="T37" fmla="*/ 170 h 204"/>
                <a:gd name="T38" fmla="*/ 32 w 36"/>
                <a:gd name="T39" fmla="*/ 158 h 204"/>
                <a:gd name="T40" fmla="*/ 34 w 36"/>
                <a:gd name="T41" fmla="*/ 144 h 204"/>
                <a:gd name="T42" fmla="*/ 36 w 36"/>
                <a:gd name="T43" fmla="*/ 132 h 204"/>
                <a:gd name="T44" fmla="*/ 36 w 36"/>
                <a:gd name="T45" fmla="*/ 104 h 204"/>
                <a:gd name="T46" fmla="*/ 32 w 36"/>
                <a:gd name="T47" fmla="*/ 76 h 204"/>
                <a:gd name="T48" fmla="*/ 24 w 36"/>
                <a:gd name="T49" fmla="*/ 50 h 204"/>
                <a:gd name="T50" fmla="*/ 16 w 36"/>
                <a:gd name="T51" fmla="*/ 24 h 204"/>
                <a:gd name="T52" fmla="*/ 8 w 36"/>
                <a:gd name="T53" fmla="*/ 0 h 204"/>
                <a:gd name="T54" fmla="*/ 8 w 36"/>
                <a:gd name="T55" fmla="*/ 0 h 204"/>
                <a:gd name="T56" fmla="*/ 8 w 36"/>
                <a:gd name="T57" fmla="*/ 0 h 204"/>
                <a:gd name="T58" fmla="*/ 8 w 36"/>
                <a:gd name="T5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04">
                  <a:moveTo>
                    <a:pt x="8" y="0"/>
                  </a:moveTo>
                  <a:lnTo>
                    <a:pt x="8" y="0"/>
                  </a:lnTo>
                  <a:lnTo>
                    <a:pt x="14" y="24"/>
                  </a:lnTo>
                  <a:lnTo>
                    <a:pt x="18" y="48"/>
                  </a:lnTo>
                  <a:lnTo>
                    <a:pt x="20" y="94"/>
                  </a:lnTo>
                  <a:lnTo>
                    <a:pt x="20" y="94"/>
                  </a:lnTo>
                  <a:lnTo>
                    <a:pt x="20" y="108"/>
                  </a:lnTo>
                  <a:lnTo>
                    <a:pt x="20" y="122"/>
                  </a:lnTo>
                  <a:lnTo>
                    <a:pt x="14" y="148"/>
                  </a:lnTo>
                  <a:lnTo>
                    <a:pt x="6" y="174"/>
                  </a:lnTo>
                  <a:lnTo>
                    <a:pt x="0" y="200"/>
                  </a:lnTo>
                  <a:lnTo>
                    <a:pt x="0" y="200"/>
                  </a:lnTo>
                  <a:lnTo>
                    <a:pt x="2" y="204"/>
                  </a:lnTo>
                  <a:lnTo>
                    <a:pt x="4" y="204"/>
                  </a:lnTo>
                  <a:lnTo>
                    <a:pt x="4" y="202"/>
                  </a:lnTo>
                  <a:lnTo>
                    <a:pt x="4" y="202"/>
                  </a:lnTo>
                  <a:lnTo>
                    <a:pt x="14" y="192"/>
                  </a:lnTo>
                  <a:lnTo>
                    <a:pt x="22" y="182"/>
                  </a:lnTo>
                  <a:lnTo>
                    <a:pt x="28" y="170"/>
                  </a:lnTo>
                  <a:lnTo>
                    <a:pt x="32" y="158"/>
                  </a:lnTo>
                  <a:lnTo>
                    <a:pt x="34" y="144"/>
                  </a:lnTo>
                  <a:lnTo>
                    <a:pt x="36" y="132"/>
                  </a:lnTo>
                  <a:lnTo>
                    <a:pt x="36" y="104"/>
                  </a:lnTo>
                  <a:lnTo>
                    <a:pt x="32" y="76"/>
                  </a:lnTo>
                  <a:lnTo>
                    <a:pt x="24" y="50"/>
                  </a:lnTo>
                  <a:lnTo>
                    <a:pt x="16" y="24"/>
                  </a:lnTo>
                  <a:lnTo>
                    <a:pt x="8" y="0"/>
                  </a:lnTo>
                  <a:lnTo>
                    <a:pt x="8" y="0"/>
                  </a:lnTo>
                  <a:lnTo>
                    <a:pt x="8" y="0"/>
                  </a:lnTo>
                  <a:lnTo>
                    <a:pt x="8"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4"/>
            <p:cNvSpPr>
              <a:spLocks/>
            </p:cNvSpPr>
            <p:nvPr/>
          </p:nvSpPr>
          <p:spPr bwMode="auto">
            <a:xfrm>
              <a:off x="1008063" y="5734050"/>
              <a:ext cx="88900" cy="212725"/>
            </a:xfrm>
            <a:custGeom>
              <a:avLst/>
              <a:gdLst>
                <a:gd name="T0" fmla="*/ 56 w 56"/>
                <a:gd name="T1" fmla="*/ 0 h 134"/>
                <a:gd name="T2" fmla="*/ 56 w 56"/>
                <a:gd name="T3" fmla="*/ 0 h 134"/>
                <a:gd name="T4" fmla="*/ 38 w 56"/>
                <a:gd name="T5" fmla="*/ 20 h 134"/>
                <a:gd name="T6" fmla="*/ 26 w 56"/>
                <a:gd name="T7" fmla="*/ 34 h 134"/>
                <a:gd name="T8" fmla="*/ 16 w 56"/>
                <a:gd name="T9" fmla="*/ 50 h 134"/>
                <a:gd name="T10" fmla="*/ 8 w 56"/>
                <a:gd name="T11" fmla="*/ 68 h 134"/>
                <a:gd name="T12" fmla="*/ 2 w 56"/>
                <a:gd name="T13" fmla="*/ 88 h 134"/>
                <a:gd name="T14" fmla="*/ 0 w 56"/>
                <a:gd name="T15" fmla="*/ 110 h 134"/>
                <a:gd name="T16" fmla="*/ 0 w 56"/>
                <a:gd name="T17" fmla="*/ 120 h 134"/>
                <a:gd name="T18" fmla="*/ 2 w 56"/>
                <a:gd name="T19" fmla="*/ 134 h 134"/>
                <a:gd name="T20" fmla="*/ 2 w 56"/>
                <a:gd name="T21" fmla="*/ 134 h 134"/>
                <a:gd name="T22" fmla="*/ 4 w 56"/>
                <a:gd name="T23" fmla="*/ 134 h 134"/>
                <a:gd name="T24" fmla="*/ 4 w 56"/>
                <a:gd name="T25" fmla="*/ 132 h 134"/>
                <a:gd name="T26" fmla="*/ 4 w 56"/>
                <a:gd name="T27" fmla="*/ 132 h 134"/>
                <a:gd name="T28" fmla="*/ 6 w 56"/>
                <a:gd name="T29" fmla="*/ 116 h 134"/>
                <a:gd name="T30" fmla="*/ 8 w 56"/>
                <a:gd name="T31" fmla="*/ 98 h 134"/>
                <a:gd name="T32" fmla="*/ 14 w 56"/>
                <a:gd name="T33" fmla="*/ 80 h 134"/>
                <a:gd name="T34" fmla="*/ 18 w 56"/>
                <a:gd name="T35" fmla="*/ 64 h 134"/>
                <a:gd name="T36" fmla="*/ 26 w 56"/>
                <a:gd name="T37" fmla="*/ 46 h 134"/>
                <a:gd name="T38" fmla="*/ 34 w 56"/>
                <a:gd name="T39" fmla="*/ 30 h 134"/>
                <a:gd name="T40" fmla="*/ 44 w 56"/>
                <a:gd name="T41" fmla="*/ 14 h 134"/>
                <a:gd name="T42" fmla="*/ 56 w 56"/>
                <a:gd name="T43" fmla="*/ 0 h 134"/>
                <a:gd name="T44" fmla="*/ 56 w 56"/>
                <a:gd name="T45" fmla="*/ 0 h 134"/>
                <a:gd name="T46" fmla="*/ 56 w 56"/>
                <a:gd name="T47" fmla="*/ 0 h 134"/>
                <a:gd name="T48" fmla="*/ 56 w 56"/>
                <a:gd name="T4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34">
                  <a:moveTo>
                    <a:pt x="56" y="0"/>
                  </a:moveTo>
                  <a:lnTo>
                    <a:pt x="56" y="0"/>
                  </a:lnTo>
                  <a:lnTo>
                    <a:pt x="38" y="20"/>
                  </a:lnTo>
                  <a:lnTo>
                    <a:pt x="26" y="34"/>
                  </a:lnTo>
                  <a:lnTo>
                    <a:pt x="16" y="50"/>
                  </a:lnTo>
                  <a:lnTo>
                    <a:pt x="8" y="68"/>
                  </a:lnTo>
                  <a:lnTo>
                    <a:pt x="2" y="88"/>
                  </a:lnTo>
                  <a:lnTo>
                    <a:pt x="0" y="110"/>
                  </a:lnTo>
                  <a:lnTo>
                    <a:pt x="0" y="120"/>
                  </a:lnTo>
                  <a:lnTo>
                    <a:pt x="2" y="134"/>
                  </a:lnTo>
                  <a:lnTo>
                    <a:pt x="2" y="134"/>
                  </a:lnTo>
                  <a:lnTo>
                    <a:pt x="4" y="134"/>
                  </a:lnTo>
                  <a:lnTo>
                    <a:pt x="4" y="132"/>
                  </a:lnTo>
                  <a:lnTo>
                    <a:pt x="4" y="132"/>
                  </a:lnTo>
                  <a:lnTo>
                    <a:pt x="6" y="116"/>
                  </a:lnTo>
                  <a:lnTo>
                    <a:pt x="8" y="98"/>
                  </a:lnTo>
                  <a:lnTo>
                    <a:pt x="14" y="80"/>
                  </a:lnTo>
                  <a:lnTo>
                    <a:pt x="18" y="64"/>
                  </a:lnTo>
                  <a:lnTo>
                    <a:pt x="26" y="46"/>
                  </a:lnTo>
                  <a:lnTo>
                    <a:pt x="34" y="30"/>
                  </a:lnTo>
                  <a:lnTo>
                    <a:pt x="44" y="14"/>
                  </a:lnTo>
                  <a:lnTo>
                    <a:pt x="56" y="0"/>
                  </a:lnTo>
                  <a:lnTo>
                    <a:pt x="56" y="0"/>
                  </a:lnTo>
                  <a:lnTo>
                    <a:pt x="56" y="0"/>
                  </a:lnTo>
                  <a:lnTo>
                    <a:pt x="56"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
            <p:cNvSpPr>
              <a:spLocks/>
            </p:cNvSpPr>
            <p:nvPr/>
          </p:nvSpPr>
          <p:spPr bwMode="auto">
            <a:xfrm>
              <a:off x="871538" y="5565775"/>
              <a:ext cx="12700" cy="190500"/>
            </a:xfrm>
            <a:custGeom>
              <a:avLst/>
              <a:gdLst>
                <a:gd name="T0" fmla="*/ 0 w 8"/>
                <a:gd name="T1" fmla="*/ 2 h 120"/>
                <a:gd name="T2" fmla="*/ 0 w 8"/>
                <a:gd name="T3" fmla="*/ 2 h 120"/>
                <a:gd name="T4" fmla="*/ 0 w 8"/>
                <a:gd name="T5" fmla="*/ 16 h 120"/>
                <a:gd name="T6" fmla="*/ 0 w 8"/>
                <a:gd name="T7" fmla="*/ 32 h 120"/>
                <a:gd name="T8" fmla="*/ 2 w 8"/>
                <a:gd name="T9" fmla="*/ 62 h 120"/>
                <a:gd name="T10" fmla="*/ 2 w 8"/>
                <a:gd name="T11" fmla="*/ 62 h 120"/>
                <a:gd name="T12" fmla="*/ 4 w 8"/>
                <a:gd name="T13" fmla="*/ 120 h 120"/>
                <a:gd name="T14" fmla="*/ 4 w 8"/>
                <a:gd name="T15" fmla="*/ 120 h 120"/>
                <a:gd name="T16" fmla="*/ 4 w 8"/>
                <a:gd name="T17" fmla="*/ 120 h 120"/>
                <a:gd name="T18" fmla="*/ 6 w 8"/>
                <a:gd name="T19" fmla="*/ 120 h 120"/>
                <a:gd name="T20" fmla="*/ 6 w 8"/>
                <a:gd name="T21" fmla="*/ 120 h 120"/>
                <a:gd name="T22" fmla="*/ 8 w 8"/>
                <a:gd name="T23" fmla="*/ 108 h 120"/>
                <a:gd name="T24" fmla="*/ 8 w 8"/>
                <a:gd name="T25" fmla="*/ 94 h 120"/>
                <a:gd name="T26" fmla="*/ 6 w 8"/>
                <a:gd name="T27" fmla="*/ 68 h 120"/>
                <a:gd name="T28" fmla="*/ 6 w 8"/>
                <a:gd name="T29" fmla="*/ 68 h 120"/>
                <a:gd name="T30" fmla="*/ 0 w 8"/>
                <a:gd name="T31" fmla="*/ 2 h 120"/>
                <a:gd name="T32" fmla="*/ 0 w 8"/>
                <a:gd name="T33" fmla="*/ 2 h 120"/>
                <a:gd name="T34" fmla="*/ 0 w 8"/>
                <a:gd name="T35" fmla="*/ 0 h 120"/>
                <a:gd name="T36" fmla="*/ 0 w 8"/>
                <a:gd name="T37" fmla="*/ 2 h 120"/>
                <a:gd name="T38" fmla="*/ 0 w 8"/>
                <a:gd name="T39"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120">
                  <a:moveTo>
                    <a:pt x="0" y="2"/>
                  </a:moveTo>
                  <a:lnTo>
                    <a:pt x="0" y="2"/>
                  </a:lnTo>
                  <a:lnTo>
                    <a:pt x="0" y="16"/>
                  </a:lnTo>
                  <a:lnTo>
                    <a:pt x="0" y="32"/>
                  </a:lnTo>
                  <a:lnTo>
                    <a:pt x="2" y="62"/>
                  </a:lnTo>
                  <a:lnTo>
                    <a:pt x="2" y="62"/>
                  </a:lnTo>
                  <a:lnTo>
                    <a:pt x="4" y="120"/>
                  </a:lnTo>
                  <a:lnTo>
                    <a:pt x="4" y="120"/>
                  </a:lnTo>
                  <a:lnTo>
                    <a:pt x="4" y="120"/>
                  </a:lnTo>
                  <a:lnTo>
                    <a:pt x="6" y="120"/>
                  </a:lnTo>
                  <a:lnTo>
                    <a:pt x="6" y="120"/>
                  </a:lnTo>
                  <a:lnTo>
                    <a:pt x="8" y="108"/>
                  </a:lnTo>
                  <a:lnTo>
                    <a:pt x="8" y="94"/>
                  </a:lnTo>
                  <a:lnTo>
                    <a:pt x="6" y="68"/>
                  </a:lnTo>
                  <a:lnTo>
                    <a:pt x="6" y="68"/>
                  </a:lnTo>
                  <a:lnTo>
                    <a:pt x="0" y="2"/>
                  </a:lnTo>
                  <a:lnTo>
                    <a:pt x="0" y="2"/>
                  </a:lnTo>
                  <a:lnTo>
                    <a:pt x="0" y="0"/>
                  </a:lnTo>
                  <a:lnTo>
                    <a:pt x="0" y="2"/>
                  </a:lnTo>
                  <a:lnTo>
                    <a:pt x="0" y="2"/>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6"/>
            <p:cNvSpPr>
              <a:spLocks/>
            </p:cNvSpPr>
            <p:nvPr/>
          </p:nvSpPr>
          <p:spPr bwMode="auto">
            <a:xfrm>
              <a:off x="515938" y="5616575"/>
              <a:ext cx="47625" cy="219075"/>
            </a:xfrm>
            <a:custGeom>
              <a:avLst/>
              <a:gdLst>
                <a:gd name="T0" fmla="*/ 28 w 30"/>
                <a:gd name="T1" fmla="*/ 0 h 138"/>
                <a:gd name="T2" fmla="*/ 28 w 30"/>
                <a:gd name="T3" fmla="*/ 0 h 138"/>
                <a:gd name="T4" fmla="*/ 20 w 30"/>
                <a:gd name="T5" fmla="*/ 14 h 138"/>
                <a:gd name="T6" fmla="*/ 12 w 30"/>
                <a:gd name="T7" fmla="*/ 30 h 138"/>
                <a:gd name="T8" fmla="*/ 8 w 30"/>
                <a:gd name="T9" fmla="*/ 46 h 138"/>
                <a:gd name="T10" fmla="*/ 4 w 30"/>
                <a:gd name="T11" fmla="*/ 64 h 138"/>
                <a:gd name="T12" fmla="*/ 2 w 30"/>
                <a:gd name="T13" fmla="*/ 82 h 138"/>
                <a:gd name="T14" fmla="*/ 0 w 30"/>
                <a:gd name="T15" fmla="*/ 102 h 138"/>
                <a:gd name="T16" fmla="*/ 2 w 30"/>
                <a:gd name="T17" fmla="*/ 138 h 138"/>
                <a:gd name="T18" fmla="*/ 2 w 30"/>
                <a:gd name="T19" fmla="*/ 138 h 138"/>
                <a:gd name="T20" fmla="*/ 2 w 30"/>
                <a:gd name="T21" fmla="*/ 138 h 138"/>
                <a:gd name="T22" fmla="*/ 4 w 30"/>
                <a:gd name="T23" fmla="*/ 138 h 138"/>
                <a:gd name="T24" fmla="*/ 4 w 30"/>
                <a:gd name="T25" fmla="*/ 138 h 138"/>
                <a:gd name="T26" fmla="*/ 4 w 30"/>
                <a:gd name="T27" fmla="*/ 102 h 138"/>
                <a:gd name="T28" fmla="*/ 8 w 30"/>
                <a:gd name="T29" fmla="*/ 68 h 138"/>
                <a:gd name="T30" fmla="*/ 10 w 30"/>
                <a:gd name="T31" fmla="*/ 52 h 138"/>
                <a:gd name="T32" fmla="*/ 14 w 30"/>
                <a:gd name="T33" fmla="*/ 34 h 138"/>
                <a:gd name="T34" fmla="*/ 20 w 30"/>
                <a:gd name="T35" fmla="*/ 18 h 138"/>
                <a:gd name="T36" fmla="*/ 30 w 30"/>
                <a:gd name="T37" fmla="*/ 2 h 138"/>
                <a:gd name="T38" fmla="*/ 30 w 30"/>
                <a:gd name="T39" fmla="*/ 2 h 138"/>
                <a:gd name="T40" fmla="*/ 28 w 30"/>
                <a:gd name="T41" fmla="*/ 0 h 138"/>
                <a:gd name="T42" fmla="*/ 28 w 30"/>
                <a:gd name="T4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38">
                  <a:moveTo>
                    <a:pt x="28" y="0"/>
                  </a:moveTo>
                  <a:lnTo>
                    <a:pt x="28" y="0"/>
                  </a:lnTo>
                  <a:lnTo>
                    <a:pt x="20" y="14"/>
                  </a:lnTo>
                  <a:lnTo>
                    <a:pt x="12" y="30"/>
                  </a:lnTo>
                  <a:lnTo>
                    <a:pt x="8" y="46"/>
                  </a:lnTo>
                  <a:lnTo>
                    <a:pt x="4" y="64"/>
                  </a:lnTo>
                  <a:lnTo>
                    <a:pt x="2" y="82"/>
                  </a:lnTo>
                  <a:lnTo>
                    <a:pt x="0" y="102"/>
                  </a:lnTo>
                  <a:lnTo>
                    <a:pt x="2" y="138"/>
                  </a:lnTo>
                  <a:lnTo>
                    <a:pt x="2" y="138"/>
                  </a:lnTo>
                  <a:lnTo>
                    <a:pt x="2" y="138"/>
                  </a:lnTo>
                  <a:lnTo>
                    <a:pt x="4" y="138"/>
                  </a:lnTo>
                  <a:lnTo>
                    <a:pt x="4" y="138"/>
                  </a:lnTo>
                  <a:lnTo>
                    <a:pt x="4" y="102"/>
                  </a:lnTo>
                  <a:lnTo>
                    <a:pt x="8" y="68"/>
                  </a:lnTo>
                  <a:lnTo>
                    <a:pt x="10" y="52"/>
                  </a:lnTo>
                  <a:lnTo>
                    <a:pt x="14" y="34"/>
                  </a:lnTo>
                  <a:lnTo>
                    <a:pt x="20" y="18"/>
                  </a:lnTo>
                  <a:lnTo>
                    <a:pt x="30" y="2"/>
                  </a:lnTo>
                  <a:lnTo>
                    <a:pt x="30" y="2"/>
                  </a:lnTo>
                  <a:lnTo>
                    <a:pt x="28" y="0"/>
                  </a:lnTo>
                  <a:lnTo>
                    <a:pt x="28"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
            <p:cNvSpPr>
              <a:spLocks/>
            </p:cNvSpPr>
            <p:nvPr/>
          </p:nvSpPr>
          <p:spPr bwMode="auto">
            <a:xfrm>
              <a:off x="306388" y="6010275"/>
              <a:ext cx="384175" cy="142875"/>
            </a:xfrm>
            <a:custGeom>
              <a:avLst/>
              <a:gdLst>
                <a:gd name="T0" fmla="*/ 2 w 242"/>
                <a:gd name="T1" fmla="*/ 6 h 90"/>
                <a:gd name="T2" fmla="*/ 2 w 242"/>
                <a:gd name="T3" fmla="*/ 6 h 90"/>
                <a:gd name="T4" fmla="*/ 64 w 242"/>
                <a:gd name="T5" fmla="*/ 12 h 90"/>
                <a:gd name="T6" fmla="*/ 94 w 242"/>
                <a:gd name="T7" fmla="*/ 16 h 90"/>
                <a:gd name="T8" fmla="*/ 124 w 242"/>
                <a:gd name="T9" fmla="*/ 22 h 90"/>
                <a:gd name="T10" fmla="*/ 124 w 242"/>
                <a:gd name="T11" fmla="*/ 22 h 90"/>
                <a:gd name="T12" fmla="*/ 142 w 242"/>
                <a:gd name="T13" fmla="*/ 28 h 90"/>
                <a:gd name="T14" fmla="*/ 160 w 242"/>
                <a:gd name="T15" fmla="*/ 36 h 90"/>
                <a:gd name="T16" fmla="*/ 176 w 242"/>
                <a:gd name="T17" fmla="*/ 44 h 90"/>
                <a:gd name="T18" fmla="*/ 192 w 242"/>
                <a:gd name="T19" fmla="*/ 54 h 90"/>
                <a:gd name="T20" fmla="*/ 218 w 242"/>
                <a:gd name="T21" fmla="*/ 72 h 90"/>
                <a:gd name="T22" fmla="*/ 238 w 242"/>
                <a:gd name="T23" fmla="*/ 88 h 90"/>
                <a:gd name="T24" fmla="*/ 238 w 242"/>
                <a:gd name="T25" fmla="*/ 88 h 90"/>
                <a:gd name="T26" fmla="*/ 240 w 242"/>
                <a:gd name="T27" fmla="*/ 90 h 90"/>
                <a:gd name="T28" fmla="*/ 242 w 242"/>
                <a:gd name="T29" fmla="*/ 88 h 90"/>
                <a:gd name="T30" fmla="*/ 242 w 242"/>
                <a:gd name="T31" fmla="*/ 88 h 90"/>
                <a:gd name="T32" fmla="*/ 242 w 242"/>
                <a:gd name="T33" fmla="*/ 86 h 90"/>
                <a:gd name="T34" fmla="*/ 242 w 242"/>
                <a:gd name="T35" fmla="*/ 86 h 90"/>
                <a:gd name="T36" fmla="*/ 236 w 242"/>
                <a:gd name="T37" fmla="*/ 72 h 90"/>
                <a:gd name="T38" fmla="*/ 226 w 242"/>
                <a:gd name="T39" fmla="*/ 62 h 90"/>
                <a:gd name="T40" fmla="*/ 216 w 242"/>
                <a:gd name="T41" fmla="*/ 50 h 90"/>
                <a:gd name="T42" fmla="*/ 202 w 242"/>
                <a:gd name="T43" fmla="*/ 42 h 90"/>
                <a:gd name="T44" fmla="*/ 188 w 242"/>
                <a:gd name="T45" fmla="*/ 34 h 90"/>
                <a:gd name="T46" fmla="*/ 172 w 242"/>
                <a:gd name="T47" fmla="*/ 26 h 90"/>
                <a:gd name="T48" fmla="*/ 140 w 242"/>
                <a:gd name="T49" fmla="*/ 14 h 90"/>
                <a:gd name="T50" fmla="*/ 104 w 242"/>
                <a:gd name="T51" fmla="*/ 6 h 90"/>
                <a:gd name="T52" fmla="*/ 68 w 242"/>
                <a:gd name="T53" fmla="*/ 2 h 90"/>
                <a:gd name="T54" fmla="*/ 34 w 242"/>
                <a:gd name="T55" fmla="*/ 0 h 90"/>
                <a:gd name="T56" fmla="*/ 2 w 242"/>
                <a:gd name="T57" fmla="*/ 2 h 90"/>
                <a:gd name="T58" fmla="*/ 2 w 242"/>
                <a:gd name="T59" fmla="*/ 2 h 90"/>
                <a:gd name="T60" fmla="*/ 0 w 242"/>
                <a:gd name="T61" fmla="*/ 4 h 90"/>
                <a:gd name="T62" fmla="*/ 0 w 242"/>
                <a:gd name="T63" fmla="*/ 4 h 90"/>
                <a:gd name="T64" fmla="*/ 2 w 242"/>
                <a:gd name="T65" fmla="*/ 6 h 90"/>
                <a:gd name="T66" fmla="*/ 2 w 242"/>
                <a:gd name="T67" fmla="*/ 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2" h="90">
                  <a:moveTo>
                    <a:pt x="2" y="6"/>
                  </a:moveTo>
                  <a:lnTo>
                    <a:pt x="2" y="6"/>
                  </a:lnTo>
                  <a:lnTo>
                    <a:pt x="64" y="12"/>
                  </a:lnTo>
                  <a:lnTo>
                    <a:pt x="94" y="16"/>
                  </a:lnTo>
                  <a:lnTo>
                    <a:pt x="124" y="22"/>
                  </a:lnTo>
                  <a:lnTo>
                    <a:pt x="124" y="22"/>
                  </a:lnTo>
                  <a:lnTo>
                    <a:pt x="142" y="28"/>
                  </a:lnTo>
                  <a:lnTo>
                    <a:pt x="160" y="36"/>
                  </a:lnTo>
                  <a:lnTo>
                    <a:pt x="176" y="44"/>
                  </a:lnTo>
                  <a:lnTo>
                    <a:pt x="192" y="54"/>
                  </a:lnTo>
                  <a:lnTo>
                    <a:pt x="218" y="72"/>
                  </a:lnTo>
                  <a:lnTo>
                    <a:pt x="238" y="88"/>
                  </a:lnTo>
                  <a:lnTo>
                    <a:pt x="238" y="88"/>
                  </a:lnTo>
                  <a:lnTo>
                    <a:pt x="240" y="90"/>
                  </a:lnTo>
                  <a:lnTo>
                    <a:pt x="242" y="88"/>
                  </a:lnTo>
                  <a:lnTo>
                    <a:pt x="242" y="88"/>
                  </a:lnTo>
                  <a:lnTo>
                    <a:pt x="242" y="86"/>
                  </a:lnTo>
                  <a:lnTo>
                    <a:pt x="242" y="86"/>
                  </a:lnTo>
                  <a:lnTo>
                    <a:pt x="236" y="72"/>
                  </a:lnTo>
                  <a:lnTo>
                    <a:pt x="226" y="62"/>
                  </a:lnTo>
                  <a:lnTo>
                    <a:pt x="216" y="50"/>
                  </a:lnTo>
                  <a:lnTo>
                    <a:pt x="202" y="42"/>
                  </a:lnTo>
                  <a:lnTo>
                    <a:pt x="188" y="34"/>
                  </a:lnTo>
                  <a:lnTo>
                    <a:pt x="172" y="26"/>
                  </a:lnTo>
                  <a:lnTo>
                    <a:pt x="140" y="14"/>
                  </a:lnTo>
                  <a:lnTo>
                    <a:pt x="104" y="6"/>
                  </a:lnTo>
                  <a:lnTo>
                    <a:pt x="68" y="2"/>
                  </a:lnTo>
                  <a:lnTo>
                    <a:pt x="34" y="0"/>
                  </a:lnTo>
                  <a:lnTo>
                    <a:pt x="2" y="2"/>
                  </a:lnTo>
                  <a:lnTo>
                    <a:pt x="2" y="2"/>
                  </a:lnTo>
                  <a:lnTo>
                    <a:pt x="0" y="4"/>
                  </a:lnTo>
                  <a:lnTo>
                    <a:pt x="0" y="4"/>
                  </a:lnTo>
                  <a:lnTo>
                    <a:pt x="2" y="6"/>
                  </a:lnTo>
                  <a:lnTo>
                    <a:pt x="2" y="6"/>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8"/>
            <p:cNvSpPr>
              <a:spLocks/>
            </p:cNvSpPr>
            <p:nvPr/>
          </p:nvSpPr>
          <p:spPr bwMode="auto">
            <a:xfrm>
              <a:off x="334963" y="5943600"/>
              <a:ext cx="79375" cy="76200"/>
            </a:xfrm>
            <a:custGeom>
              <a:avLst/>
              <a:gdLst>
                <a:gd name="T0" fmla="*/ 0 w 50"/>
                <a:gd name="T1" fmla="*/ 0 h 48"/>
                <a:gd name="T2" fmla="*/ 0 w 50"/>
                <a:gd name="T3" fmla="*/ 0 h 48"/>
                <a:gd name="T4" fmla="*/ 20 w 50"/>
                <a:gd name="T5" fmla="*/ 26 h 48"/>
                <a:gd name="T6" fmla="*/ 20 w 50"/>
                <a:gd name="T7" fmla="*/ 26 h 48"/>
                <a:gd name="T8" fmla="*/ 32 w 50"/>
                <a:gd name="T9" fmla="*/ 38 h 48"/>
                <a:gd name="T10" fmla="*/ 38 w 50"/>
                <a:gd name="T11" fmla="*/ 44 h 48"/>
                <a:gd name="T12" fmla="*/ 46 w 50"/>
                <a:gd name="T13" fmla="*/ 48 h 48"/>
                <a:gd name="T14" fmla="*/ 46 w 50"/>
                <a:gd name="T15" fmla="*/ 48 h 48"/>
                <a:gd name="T16" fmla="*/ 50 w 50"/>
                <a:gd name="T17" fmla="*/ 48 h 48"/>
                <a:gd name="T18" fmla="*/ 50 w 50"/>
                <a:gd name="T19" fmla="*/ 46 h 48"/>
                <a:gd name="T20" fmla="*/ 50 w 50"/>
                <a:gd name="T21" fmla="*/ 44 h 48"/>
                <a:gd name="T22" fmla="*/ 50 w 50"/>
                <a:gd name="T23" fmla="*/ 44 h 48"/>
                <a:gd name="T24" fmla="*/ 38 w 50"/>
                <a:gd name="T25" fmla="*/ 36 h 48"/>
                <a:gd name="T26" fmla="*/ 26 w 50"/>
                <a:gd name="T27" fmla="*/ 26 h 48"/>
                <a:gd name="T28" fmla="*/ 26 w 50"/>
                <a:gd name="T29" fmla="*/ 26 h 48"/>
                <a:gd name="T30" fmla="*/ 12 w 50"/>
                <a:gd name="T31" fmla="*/ 12 h 48"/>
                <a:gd name="T32" fmla="*/ 0 w 50"/>
                <a:gd name="T33" fmla="*/ 0 h 48"/>
                <a:gd name="T34" fmla="*/ 0 w 50"/>
                <a:gd name="T35" fmla="*/ 0 h 48"/>
                <a:gd name="T36" fmla="*/ 0 w 50"/>
                <a:gd name="T37" fmla="*/ 0 h 48"/>
                <a:gd name="T38" fmla="*/ 0 w 50"/>
                <a:gd name="T39" fmla="*/ 0 h 48"/>
                <a:gd name="T40" fmla="*/ 0 w 50"/>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8">
                  <a:moveTo>
                    <a:pt x="0" y="0"/>
                  </a:moveTo>
                  <a:lnTo>
                    <a:pt x="0" y="0"/>
                  </a:lnTo>
                  <a:lnTo>
                    <a:pt x="20" y="26"/>
                  </a:lnTo>
                  <a:lnTo>
                    <a:pt x="20" y="26"/>
                  </a:lnTo>
                  <a:lnTo>
                    <a:pt x="32" y="38"/>
                  </a:lnTo>
                  <a:lnTo>
                    <a:pt x="38" y="44"/>
                  </a:lnTo>
                  <a:lnTo>
                    <a:pt x="46" y="48"/>
                  </a:lnTo>
                  <a:lnTo>
                    <a:pt x="46" y="48"/>
                  </a:lnTo>
                  <a:lnTo>
                    <a:pt x="50" y="48"/>
                  </a:lnTo>
                  <a:lnTo>
                    <a:pt x="50" y="46"/>
                  </a:lnTo>
                  <a:lnTo>
                    <a:pt x="50" y="44"/>
                  </a:lnTo>
                  <a:lnTo>
                    <a:pt x="50" y="44"/>
                  </a:lnTo>
                  <a:lnTo>
                    <a:pt x="38" y="36"/>
                  </a:lnTo>
                  <a:lnTo>
                    <a:pt x="26" y="26"/>
                  </a:lnTo>
                  <a:lnTo>
                    <a:pt x="26" y="26"/>
                  </a:lnTo>
                  <a:lnTo>
                    <a:pt x="12" y="12"/>
                  </a:lnTo>
                  <a:lnTo>
                    <a:pt x="0" y="0"/>
                  </a:lnTo>
                  <a:lnTo>
                    <a:pt x="0" y="0"/>
                  </a:lnTo>
                  <a:lnTo>
                    <a:pt x="0" y="0"/>
                  </a:lnTo>
                  <a:lnTo>
                    <a:pt x="0" y="0"/>
                  </a:lnTo>
                  <a:lnTo>
                    <a:pt x="0"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9"/>
            <p:cNvSpPr>
              <a:spLocks/>
            </p:cNvSpPr>
            <p:nvPr/>
          </p:nvSpPr>
          <p:spPr bwMode="auto">
            <a:xfrm>
              <a:off x="1141413" y="5711825"/>
              <a:ext cx="57150" cy="196850"/>
            </a:xfrm>
            <a:custGeom>
              <a:avLst/>
              <a:gdLst>
                <a:gd name="T0" fmla="*/ 32 w 36"/>
                <a:gd name="T1" fmla="*/ 0 h 124"/>
                <a:gd name="T2" fmla="*/ 32 w 36"/>
                <a:gd name="T3" fmla="*/ 0 h 124"/>
                <a:gd name="T4" fmla="*/ 34 w 36"/>
                <a:gd name="T5" fmla="*/ 18 h 124"/>
                <a:gd name="T6" fmla="*/ 32 w 36"/>
                <a:gd name="T7" fmla="*/ 34 h 124"/>
                <a:gd name="T8" fmla="*/ 30 w 36"/>
                <a:gd name="T9" fmla="*/ 48 h 124"/>
                <a:gd name="T10" fmla="*/ 26 w 36"/>
                <a:gd name="T11" fmla="*/ 64 h 124"/>
                <a:gd name="T12" fmla="*/ 16 w 36"/>
                <a:gd name="T13" fmla="*/ 94 h 124"/>
                <a:gd name="T14" fmla="*/ 0 w 36"/>
                <a:gd name="T15" fmla="*/ 124 h 124"/>
                <a:gd name="T16" fmla="*/ 0 w 36"/>
                <a:gd name="T17" fmla="*/ 124 h 124"/>
                <a:gd name="T18" fmla="*/ 0 w 36"/>
                <a:gd name="T19" fmla="*/ 124 h 124"/>
                <a:gd name="T20" fmla="*/ 2 w 36"/>
                <a:gd name="T21" fmla="*/ 124 h 124"/>
                <a:gd name="T22" fmla="*/ 2 w 36"/>
                <a:gd name="T23" fmla="*/ 124 h 124"/>
                <a:gd name="T24" fmla="*/ 12 w 36"/>
                <a:gd name="T25" fmla="*/ 112 h 124"/>
                <a:gd name="T26" fmla="*/ 20 w 36"/>
                <a:gd name="T27" fmla="*/ 98 h 124"/>
                <a:gd name="T28" fmla="*/ 28 w 36"/>
                <a:gd name="T29" fmla="*/ 82 h 124"/>
                <a:gd name="T30" fmla="*/ 32 w 36"/>
                <a:gd name="T31" fmla="*/ 66 h 124"/>
                <a:gd name="T32" fmla="*/ 34 w 36"/>
                <a:gd name="T33" fmla="*/ 50 h 124"/>
                <a:gd name="T34" fmla="*/ 36 w 36"/>
                <a:gd name="T35" fmla="*/ 32 h 124"/>
                <a:gd name="T36" fmla="*/ 34 w 36"/>
                <a:gd name="T37" fmla="*/ 16 h 124"/>
                <a:gd name="T38" fmla="*/ 34 w 36"/>
                <a:gd name="T39" fmla="*/ 0 h 124"/>
                <a:gd name="T40" fmla="*/ 34 w 36"/>
                <a:gd name="T41" fmla="*/ 0 h 124"/>
                <a:gd name="T42" fmla="*/ 32 w 36"/>
                <a:gd name="T43" fmla="*/ 0 h 124"/>
                <a:gd name="T44" fmla="*/ 32 w 36"/>
                <a:gd name="T4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24">
                  <a:moveTo>
                    <a:pt x="32" y="0"/>
                  </a:moveTo>
                  <a:lnTo>
                    <a:pt x="32" y="0"/>
                  </a:lnTo>
                  <a:lnTo>
                    <a:pt x="34" y="18"/>
                  </a:lnTo>
                  <a:lnTo>
                    <a:pt x="32" y="34"/>
                  </a:lnTo>
                  <a:lnTo>
                    <a:pt x="30" y="48"/>
                  </a:lnTo>
                  <a:lnTo>
                    <a:pt x="26" y="64"/>
                  </a:lnTo>
                  <a:lnTo>
                    <a:pt x="16" y="94"/>
                  </a:lnTo>
                  <a:lnTo>
                    <a:pt x="0" y="124"/>
                  </a:lnTo>
                  <a:lnTo>
                    <a:pt x="0" y="124"/>
                  </a:lnTo>
                  <a:lnTo>
                    <a:pt x="0" y="124"/>
                  </a:lnTo>
                  <a:lnTo>
                    <a:pt x="2" y="124"/>
                  </a:lnTo>
                  <a:lnTo>
                    <a:pt x="2" y="124"/>
                  </a:lnTo>
                  <a:lnTo>
                    <a:pt x="12" y="112"/>
                  </a:lnTo>
                  <a:lnTo>
                    <a:pt x="20" y="98"/>
                  </a:lnTo>
                  <a:lnTo>
                    <a:pt x="28" y="82"/>
                  </a:lnTo>
                  <a:lnTo>
                    <a:pt x="32" y="66"/>
                  </a:lnTo>
                  <a:lnTo>
                    <a:pt x="34" y="50"/>
                  </a:lnTo>
                  <a:lnTo>
                    <a:pt x="36" y="32"/>
                  </a:lnTo>
                  <a:lnTo>
                    <a:pt x="34" y="16"/>
                  </a:lnTo>
                  <a:lnTo>
                    <a:pt x="34" y="0"/>
                  </a:lnTo>
                  <a:lnTo>
                    <a:pt x="34" y="0"/>
                  </a:lnTo>
                  <a:lnTo>
                    <a:pt x="32" y="0"/>
                  </a:lnTo>
                  <a:lnTo>
                    <a:pt x="32"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20"/>
            <p:cNvSpPr>
              <a:spLocks/>
            </p:cNvSpPr>
            <p:nvPr/>
          </p:nvSpPr>
          <p:spPr bwMode="auto">
            <a:xfrm>
              <a:off x="877888" y="5988050"/>
              <a:ext cx="495300" cy="323850"/>
            </a:xfrm>
            <a:custGeom>
              <a:avLst/>
              <a:gdLst>
                <a:gd name="T0" fmla="*/ 312 w 312"/>
                <a:gd name="T1" fmla="*/ 0 h 204"/>
                <a:gd name="T2" fmla="*/ 312 w 312"/>
                <a:gd name="T3" fmla="*/ 0 h 204"/>
                <a:gd name="T4" fmla="*/ 288 w 312"/>
                <a:gd name="T5" fmla="*/ 12 h 204"/>
                <a:gd name="T6" fmla="*/ 264 w 312"/>
                <a:gd name="T7" fmla="*/ 24 h 204"/>
                <a:gd name="T8" fmla="*/ 212 w 312"/>
                <a:gd name="T9" fmla="*/ 44 h 204"/>
                <a:gd name="T10" fmla="*/ 162 w 312"/>
                <a:gd name="T11" fmla="*/ 64 h 204"/>
                <a:gd name="T12" fmla="*/ 136 w 312"/>
                <a:gd name="T13" fmla="*/ 76 h 204"/>
                <a:gd name="T14" fmla="*/ 112 w 312"/>
                <a:gd name="T15" fmla="*/ 86 h 204"/>
                <a:gd name="T16" fmla="*/ 112 w 312"/>
                <a:gd name="T17" fmla="*/ 86 h 204"/>
                <a:gd name="T18" fmla="*/ 76 w 312"/>
                <a:gd name="T19" fmla="*/ 108 h 204"/>
                <a:gd name="T20" fmla="*/ 58 w 312"/>
                <a:gd name="T21" fmla="*/ 120 h 204"/>
                <a:gd name="T22" fmla="*/ 40 w 312"/>
                <a:gd name="T23" fmla="*/ 134 h 204"/>
                <a:gd name="T24" fmla="*/ 24 w 312"/>
                <a:gd name="T25" fmla="*/ 148 h 204"/>
                <a:gd name="T26" fmla="*/ 12 w 312"/>
                <a:gd name="T27" fmla="*/ 164 h 204"/>
                <a:gd name="T28" fmla="*/ 8 w 312"/>
                <a:gd name="T29" fmla="*/ 174 h 204"/>
                <a:gd name="T30" fmla="*/ 4 w 312"/>
                <a:gd name="T31" fmla="*/ 182 h 204"/>
                <a:gd name="T32" fmla="*/ 2 w 312"/>
                <a:gd name="T33" fmla="*/ 192 h 204"/>
                <a:gd name="T34" fmla="*/ 0 w 312"/>
                <a:gd name="T35" fmla="*/ 200 h 204"/>
                <a:gd name="T36" fmla="*/ 0 w 312"/>
                <a:gd name="T37" fmla="*/ 200 h 204"/>
                <a:gd name="T38" fmla="*/ 2 w 312"/>
                <a:gd name="T39" fmla="*/ 204 h 204"/>
                <a:gd name="T40" fmla="*/ 4 w 312"/>
                <a:gd name="T41" fmla="*/ 204 h 204"/>
                <a:gd name="T42" fmla="*/ 6 w 312"/>
                <a:gd name="T43" fmla="*/ 204 h 204"/>
                <a:gd name="T44" fmla="*/ 10 w 312"/>
                <a:gd name="T45" fmla="*/ 204 h 204"/>
                <a:gd name="T46" fmla="*/ 10 w 312"/>
                <a:gd name="T47" fmla="*/ 204 h 204"/>
                <a:gd name="T48" fmla="*/ 24 w 312"/>
                <a:gd name="T49" fmla="*/ 188 h 204"/>
                <a:gd name="T50" fmla="*/ 36 w 312"/>
                <a:gd name="T51" fmla="*/ 172 h 204"/>
                <a:gd name="T52" fmla="*/ 50 w 312"/>
                <a:gd name="T53" fmla="*/ 156 h 204"/>
                <a:gd name="T54" fmla="*/ 62 w 312"/>
                <a:gd name="T55" fmla="*/ 140 h 204"/>
                <a:gd name="T56" fmla="*/ 62 w 312"/>
                <a:gd name="T57" fmla="*/ 140 h 204"/>
                <a:gd name="T58" fmla="*/ 80 w 312"/>
                <a:gd name="T59" fmla="*/ 124 h 204"/>
                <a:gd name="T60" fmla="*/ 100 w 312"/>
                <a:gd name="T61" fmla="*/ 112 h 204"/>
                <a:gd name="T62" fmla="*/ 122 w 312"/>
                <a:gd name="T63" fmla="*/ 98 h 204"/>
                <a:gd name="T64" fmla="*/ 144 w 312"/>
                <a:gd name="T65" fmla="*/ 88 h 204"/>
                <a:gd name="T66" fmla="*/ 144 w 312"/>
                <a:gd name="T67" fmla="*/ 88 h 204"/>
                <a:gd name="T68" fmla="*/ 230 w 312"/>
                <a:gd name="T69" fmla="*/ 46 h 204"/>
                <a:gd name="T70" fmla="*/ 272 w 312"/>
                <a:gd name="T71" fmla="*/ 24 h 204"/>
                <a:gd name="T72" fmla="*/ 312 w 312"/>
                <a:gd name="T73" fmla="*/ 0 h 204"/>
                <a:gd name="T74" fmla="*/ 312 w 312"/>
                <a:gd name="T75" fmla="*/ 0 h 204"/>
                <a:gd name="T76" fmla="*/ 312 w 312"/>
                <a:gd name="T77" fmla="*/ 0 h 204"/>
                <a:gd name="T78" fmla="*/ 312 w 312"/>
                <a:gd name="T79"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2" h="204">
                  <a:moveTo>
                    <a:pt x="312" y="0"/>
                  </a:moveTo>
                  <a:lnTo>
                    <a:pt x="312" y="0"/>
                  </a:lnTo>
                  <a:lnTo>
                    <a:pt x="288" y="12"/>
                  </a:lnTo>
                  <a:lnTo>
                    <a:pt x="264" y="24"/>
                  </a:lnTo>
                  <a:lnTo>
                    <a:pt x="212" y="44"/>
                  </a:lnTo>
                  <a:lnTo>
                    <a:pt x="162" y="64"/>
                  </a:lnTo>
                  <a:lnTo>
                    <a:pt x="136" y="76"/>
                  </a:lnTo>
                  <a:lnTo>
                    <a:pt x="112" y="86"/>
                  </a:lnTo>
                  <a:lnTo>
                    <a:pt x="112" y="86"/>
                  </a:lnTo>
                  <a:lnTo>
                    <a:pt x="76" y="108"/>
                  </a:lnTo>
                  <a:lnTo>
                    <a:pt x="58" y="120"/>
                  </a:lnTo>
                  <a:lnTo>
                    <a:pt x="40" y="134"/>
                  </a:lnTo>
                  <a:lnTo>
                    <a:pt x="24" y="148"/>
                  </a:lnTo>
                  <a:lnTo>
                    <a:pt x="12" y="164"/>
                  </a:lnTo>
                  <a:lnTo>
                    <a:pt x="8" y="174"/>
                  </a:lnTo>
                  <a:lnTo>
                    <a:pt x="4" y="182"/>
                  </a:lnTo>
                  <a:lnTo>
                    <a:pt x="2" y="192"/>
                  </a:lnTo>
                  <a:lnTo>
                    <a:pt x="0" y="200"/>
                  </a:lnTo>
                  <a:lnTo>
                    <a:pt x="0" y="200"/>
                  </a:lnTo>
                  <a:lnTo>
                    <a:pt x="2" y="204"/>
                  </a:lnTo>
                  <a:lnTo>
                    <a:pt x="4" y="204"/>
                  </a:lnTo>
                  <a:lnTo>
                    <a:pt x="6" y="204"/>
                  </a:lnTo>
                  <a:lnTo>
                    <a:pt x="10" y="204"/>
                  </a:lnTo>
                  <a:lnTo>
                    <a:pt x="10" y="204"/>
                  </a:lnTo>
                  <a:lnTo>
                    <a:pt x="24" y="188"/>
                  </a:lnTo>
                  <a:lnTo>
                    <a:pt x="36" y="172"/>
                  </a:lnTo>
                  <a:lnTo>
                    <a:pt x="50" y="156"/>
                  </a:lnTo>
                  <a:lnTo>
                    <a:pt x="62" y="140"/>
                  </a:lnTo>
                  <a:lnTo>
                    <a:pt x="62" y="140"/>
                  </a:lnTo>
                  <a:lnTo>
                    <a:pt x="80" y="124"/>
                  </a:lnTo>
                  <a:lnTo>
                    <a:pt x="100" y="112"/>
                  </a:lnTo>
                  <a:lnTo>
                    <a:pt x="122" y="98"/>
                  </a:lnTo>
                  <a:lnTo>
                    <a:pt x="144" y="88"/>
                  </a:lnTo>
                  <a:lnTo>
                    <a:pt x="144" y="88"/>
                  </a:lnTo>
                  <a:lnTo>
                    <a:pt x="230" y="46"/>
                  </a:lnTo>
                  <a:lnTo>
                    <a:pt x="272" y="24"/>
                  </a:lnTo>
                  <a:lnTo>
                    <a:pt x="312" y="0"/>
                  </a:lnTo>
                  <a:lnTo>
                    <a:pt x="312" y="0"/>
                  </a:lnTo>
                  <a:lnTo>
                    <a:pt x="312" y="0"/>
                  </a:lnTo>
                  <a:lnTo>
                    <a:pt x="312"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1"/>
            <p:cNvSpPr>
              <a:spLocks/>
            </p:cNvSpPr>
            <p:nvPr/>
          </p:nvSpPr>
          <p:spPr bwMode="auto">
            <a:xfrm>
              <a:off x="1195388" y="5949950"/>
              <a:ext cx="95250" cy="120650"/>
            </a:xfrm>
            <a:custGeom>
              <a:avLst/>
              <a:gdLst>
                <a:gd name="T0" fmla="*/ 58 w 60"/>
                <a:gd name="T1" fmla="*/ 0 h 76"/>
                <a:gd name="T2" fmla="*/ 58 w 60"/>
                <a:gd name="T3" fmla="*/ 0 h 76"/>
                <a:gd name="T4" fmla="*/ 34 w 60"/>
                <a:gd name="T5" fmla="*/ 38 h 76"/>
                <a:gd name="T6" fmla="*/ 34 w 60"/>
                <a:gd name="T7" fmla="*/ 38 h 76"/>
                <a:gd name="T8" fmla="*/ 26 w 60"/>
                <a:gd name="T9" fmla="*/ 48 h 76"/>
                <a:gd name="T10" fmla="*/ 18 w 60"/>
                <a:gd name="T11" fmla="*/ 56 h 76"/>
                <a:gd name="T12" fmla="*/ 0 w 60"/>
                <a:gd name="T13" fmla="*/ 74 h 76"/>
                <a:gd name="T14" fmla="*/ 0 w 60"/>
                <a:gd name="T15" fmla="*/ 74 h 76"/>
                <a:gd name="T16" fmla="*/ 0 w 60"/>
                <a:gd name="T17" fmla="*/ 74 h 76"/>
                <a:gd name="T18" fmla="*/ 2 w 60"/>
                <a:gd name="T19" fmla="*/ 76 h 76"/>
                <a:gd name="T20" fmla="*/ 2 w 60"/>
                <a:gd name="T21" fmla="*/ 76 h 76"/>
                <a:gd name="T22" fmla="*/ 12 w 60"/>
                <a:gd name="T23" fmla="*/ 70 h 76"/>
                <a:gd name="T24" fmla="*/ 22 w 60"/>
                <a:gd name="T25" fmla="*/ 62 h 76"/>
                <a:gd name="T26" fmla="*/ 30 w 60"/>
                <a:gd name="T27" fmla="*/ 52 h 76"/>
                <a:gd name="T28" fmla="*/ 38 w 60"/>
                <a:gd name="T29" fmla="*/ 42 h 76"/>
                <a:gd name="T30" fmla="*/ 50 w 60"/>
                <a:gd name="T31" fmla="*/ 22 h 76"/>
                <a:gd name="T32" fmla="*/ 60 w 60"/>
                <a:gd name="T33" fmla="*/ 2 h 76"/>
                <a:gd name="T34" fmla="*/ 60 w 60"/>
                <a:gd name="T35" fmla="*/ 2 h 76"/>
                <a:gd name="T36" fmla="*/ 58 w 60"/>
                <a:gd name="T37" fmla="*/ 0 h 76"/>
                <a:gd name="T38" fmla="*/ 58 w 60"/>
                <a:gd name="T3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76">
                  <a:moveTo>
                    <a:pt x="58" y="0"/>
                  </a:moveTo>
                  <a:lnTo>
                    <a:pt x="58" y="0"/>
                  </a:lnTo>
                  <a:lnTo>
                    <a:pt x="34" y="38"/>
                  </a:lnTo>
                  <a:lnTo>
                    <a:pt x="34" y="38"/>
                  </a:lnTo>
                  <a:lnTo>
                    <a:pt x="26" y="48"/>
                  </a:lnTo>
                  <a:lnTo>
                    <a:pt x="18" y="56"/>
                  </a:lnTo>
                  <a:lnTo>
                    <a:pt x="0" y="74"/>
                  </a:lnTo>
                  <a:lnTo>
                    <a:pt x="0" y="74"/>
                  </a:lnTo>
                  <a:lnTo>
                    <a:pt x="0" y="74"/>
                  </a:lnTo>
                  <a:lnTo>
                    <a:pt x="2" y="76"/>
                  </a:lnTo>
                  <a:lnTo>
                    <a:pt x="2" y="76"/>
                  </a:lnTo>
                  <a:lnTo>
                    <a:pt x="12" y="70"/>
                  </a:lnTo>
                  <a:lnTo>
                    <a:pt x="22" y="62"/>
                  </a:lnTo>
                  <a:lnTo>
                    <a:pt x="30" y="52"/>
                  </a:lnTo>
                  <a:lnTo>
                    <a:pt x="38" y="42"/>
                  </a:lnTo>
                  <a:lnTo>
                    <a:pt x="50" y="22"/>
                  </a:lnTo>
                  <a:lnTo>
                    <a:pt x="60" y="2"/>
                  </a:lnTo>
                  <a:lnTo>
                    <a:pt x="60" y="2"/>
                  </a:lnTo>
                  <a:lnTo>
                    <a:pt x="58" y="0"/>
                  </a:lnTo>
                  <a:lnTo>
                    <a:pt x="58"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2"/>
            <p:cNvSpPr>
              <a:spLocks/>
            </p:cNvSpPr>
            <p:nvPr/>
          </p:nvSpPr>
          <p:spPr bwMode="auto">
            <a:xfrm>
              <a:off x="331788" y="6035675"/>
              <a:ext cx="209550" cy="107950"/>
            </a:xfrm>
            <a:custGeom>
              <a:avLst/>
              <a:gdLst>
                <a:gd name="T0" fmla="*/ 2 w 132"/>
                <a:gd name="T1" fmla="*/ 68 h 68"/>
                <a:gd name="T2" fmla="*/ 2 w 132"/>
                <a:gd name="T3" fmla="*/ 68 h 68"/>
                <a:gd name="T4" fmla="*/ 14 w 132"/>
                <a:gd name="T5" fmla="*/ 52 h 68"/>
                <a:gd name="T6" fmla="*/ 28 w 132"/>
                <a:gd name="T7" fmla="*/ 38 h 68"/>
                <a:gd name="T8" fmla="*/ 44 w 132"/>
                <a:gd name="T9" fmla="*/ 28 h 68"/>
                <a:gd name="T10" fmla="*/ 58 w 132"/>
                <a:gd name="T11" fmla="*/ 18 h 68"/>
                <a:gd name="T12" fmla="*/ 58 w 132"/>
                <a:gd name="T13" fmla="*/ 18 h 68"/>
                <a:gd name="T14" fmla="*/ 70 w 132"/>
                <a:gd name="T15" fmla="*/ 16 h 68"/>
                <a:gd name="T16" fmla="*/ 82 w 132"/>
                <a:gd name="T17" fmla="*/ 12 h 68"/>
                <a:gd name="T18" fmla="*/ 106 w 132"/>
                <a:gd name="T19" fmla="*/ 8 h 68"/>
                <a:gd name="T20" fmla="*/ 106 w 132"/>
                <a:gd name="T21" fmla="*/ 8 h 68"/>
                <a:gd name="T22" fmla="*/ 114 w 132"/>
                <a:gd name="T23" fmla="*/ 8 h 68"/>
                <a:gd name="T24" fmla="*/ 118 w 132"/>
                <a:gd name="T25" fmla="*/ 8 h 68"/>
                <a:gd name="T26" fmla="*/ 124 w 132"/>
                <a:gd name="T27" fmla="*/ 8 h 68"/>
                <a:gd name="T28" fmla="*/ 130 w 132"/>
                <a:gd name="T29" fmla="*/ 6 h 68"/>
                <a:gd name="T30" fmla="*/ 130 w 132"/>
                <a:gd name="T31" fmla="*/ 6 h 68"/>
                <a:gd name="T32" fmla="*/ 132 w 132"/>
                <a:gd name="T33" fmla="*/ 4 h 68"/>
                <a:gd name="T34" fmla="*/ 132 w 132"/>
                <a:gd name="T35" fmla="*/ 2 h 68"/>
                <a:gd name="T36" fmla="*/ 130 w 132"/>
                <a:gd name="T37" fmla="*/ 2 h 68"/>
                <a:gd name="T38" fmla="*/ 130 w 132"/>
                <a:gd name="T39" fmla="*/ 2 h 68"/>
                <a:gd name="T40" fmla="*/ 114 w 132"/>
                <a:gd name="T41" fmla="*/ 0 h 68"/>
                <a:gd name="T42" fmla="*/ 94 w 132"/>
                <a:gd name="T43" fmla="*/ 2 h 68"/>
                <a:gd name="T44" fmla="*/ 74 w 132"/>
                <a:gd name="T45" fmla="*/ 8 h 68"/>
                <a:gd name="T46" fmla="*/ 58 w 132"/>
                <a:gd name="T47" fmla="*/ 14 h 68"/>
                <a:gd name="T48" fmla="*/ 58 w 132"/>
                <a:gd name="T49" fmla="*/ 14 h 68"/>
                <a:gd name="T50" fmla="*/ 40 w 132"/>
                <a:gd name="T51" fmla="*/ 24 h 68"/>
                <a:gd name="T52" fmla="*/ 24 w 132"/>
                <a:gd name="T53" fmla="*/ 36 h 68"/>
                <a:gd name="T54" fmla="*/ 12 w 132"/>
                <a:gd name="T55" fmla="*/ 50 h 68"/>
                <a:gd name="T56" fmla="*/ 0 w 132"/>
                <a:gd name="T57" fmla="*/ 68 h 68"/>
                <a:gd name="T58" fmla="*/ 0 w 132"/>
                <a:gd name="T59" fmla="*/ 68 h 68"/>
                <a:gd name="T60" fmla="*/ 0 w 132"/>
                <a:gd name="T61" fmla="*/ 68 h 68"/>
                <a:gd name="T62" fmla="*/ 2 w 132"/>
                <a:gd name="T63" fmla="*/ 68 h 68"/>
                <a:gd name="T64" fmla="*/ 2 w 132"/>
                <a:gd name="T6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68">
                  <a:moveTo>
                    <a:pt x="2" y="68"/>
                  </a:moveTo>
                  <a:lnTo>
                    <a:pt x="2" y="68"/>
                  </a:lnTo>
                  <a:lnTo>
                    <a:pt x="14" y="52"/>
                  </a:lnTo>
                  <a:lnTo>
                    <a:pt x="28" y="38"/>
                  </a:lnTo>
                  <a:lnTo>
                    <a:pt x="44" y="28"/>
                  </a:lnTo>
                  <a:lnTo>
                    <a:pt x="58" y="18"/>
                  </a:lnTo>
                  <a:lnTo>
                    <a:pt x="58" y="18"/>
                  </a:lnTo>
                  <a:lnTo>
                    <a:pt x="70" y="16"/>
                  </a:lnTo>
                  <a:lnTo>
                    <a:pt x="82" y="12"/>
                  </a:lnTo>
                  <a:lnTo>
                    <a:pt x="106" y="8"/>
                  </a:lnTo>
                  <a:lnTo>
                    <a:pt x="106" y="8"/>
                  </a:lnTo>
                  <a:lnTo>
                    <a:pt x="114" y="8"/>
                  </a:lnTo>
                  <a:lnTo>
                    <a:pt x="118" y="8"/>
                  </a:lnTo>
                  <a:lnTo>
                    <a:pt x="124" y="8"/>
                  </a:lnTo>
                  <a:lnTo>
                    <a:pt x="130" y="6"/>
                  </a:lnTo>
                  <a:lnTo>
                    <a:pt x="130" y="6"/>
                  </a:lnTo>
                  <a:lnTo>
                    <a:pt x="132" y="4"/>
                  </a:lnTo>
                  <a:lnTo>
                    <a:pt x="132" y="2"/>
                  </a:lnTo>
                  <a:lnTo>
                    <a:pt x="130" y="2"/>
                  </a:lnTo>
                  <a:lnTo>
                    <a:pt x="130" y="2"/>
                  </a:lnTo>
                  <a:lnTo>
                    <a:pt x="114" y="0"/>
                  </a:lnTo>
                  <a:lnTo>
                    <a:pt x="94" y="2"/>
                  </a:lnTo>
                  <a:lnTo>
                    <a:pt x="74" y="8"/>
                  </a:lnTo>
                  <a:lnTo>
                    <a:pt x="58" y="14"/>
                  </a:lnTo>
                  <a:lnTo>
                    <a:pt x="58" y="14"/>
                  </a:lnTo>
                  <a:lnTo>
                    <a:pt x="40" y="24"/>
                  </a:lnTo>
                  <a:lnTo>
                    <a:pt x="24" y="36"/>
                  </a:lnTo>
                  <a:lnTo>
                    <a:pt x="12" y="50"/>
                  </a:lnTo>
                  <a:lnTo>
                    <a:pt x="0" y="68"/>
                  </a:lnTo>
                  <a:lnTo>
                    <a:pt x="0" y="68"/>
                  </a:lnTo>
                  <a:lnTo>
                    <a:pt x="0" y="68"/>
                  </a:lnTo>
                  <a:lnTo>
                    <a:pt x="2" y="68"/>
                  </a:lnTo>
                  <a:lnTo>
                    <a:pt x="2" y="68"/>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23"/>
            <p:cNvSpPr>
              <a:spLocks/>
            </p:cNvSpPr>
            <p:nvPr/>
          </p:nvSpPr>
          <p:spPr bwMode="auto">
            <a:xfrm>
              <a:off x="1255713" y="6051550"/>
              <a:ext cx="117475" cy="25400"/>
            </a:xfrm>
            <a:custGeom>
              <a:avLst/>
              <a:gdLst>
                <a:gd name="T0" fmla="*/ 0 w 74"/>
                <a:gd name="T1" fmla="*/ 2 h 16"/>
                <a:gd name="T2" fmla="*/ 0 w 74"/>
                <a:gd name="T3" fmla="*/ 2 h 16"/>
                <a:gd name="T4" fmla="*/ 20 w 74"/>
                <a:gd name="T5" fmla="*/ 2 h 16"/>
                <a:gd name="T6" fmla="*/ 38 w 74"/>
                <a:gd name="T7" fmla="*/ 2 h 16"/>
                <a:gd name="T8" fmla="*/ 56 w 74"/>
                <a:gd name="T9" fmla="*/ 6 h 16"/>
                <a:gd name="T10" fmla="*/ 66 w 74"/>
                <a:gd name="T11" fmla="*/ 10 h 16"/>
                <a:gd name="T12" fmla="*/ 74 w 74"/>
                <a:gd name="T13" fmla="*/ 16 h 16"/>
                <a:gd name="T14" fmla="*/ 74 w 74"/>
                <a:gd name="T15" fmla="*/ 16 h 16"/>
                <a:gd name="T16" fmla="*/ 74 w 74"/>
                <a:gd name="T17" fmla="*/ 14 h 16"/>
                <a:gd name="T18" fmla="*/ 74 w 74"/>
                <a:gd name="T19" fmla="*/ 14 h 16"/>
                <a:gd name="T20" fmla="*/ 66 w 74"/>
                <a:gd name="T21" fmla="*/ 8 h 16"/>
                <a:gd name="T22" fmla="*/ 58 w 74"/>
                <a:gd name="T23" fmla="*/ 4 h 16"/>
                <a:gd name="T24" fmla="*/ 50 w 74"/>
                <a:gd name="T25" fmla="*/ 2 h 16"/>
                <a:gd name="T26" fmla="*/ 40 w 74"/>
                <a:gd name="T27" fmla="*/ 0 h 16"/>
                <a:gd name="T28" fmla="*/ 20 w 74"/>
                <a:gd name="T29" fmla="*/ 0 h 16"/>
                <a:gd name="T30" fmla="*/ 0 w 74"/>
                <a:gd name="T31" fmla="*/ 0 h 16"/>
                <a:gd name="T32" fmla="*/ 0 w 74"/>
                <a:gd name="T33" fmla="*/ 0 h 16"/>
                <a:gd name="T34" fmla="*/ 0 w 74"/>
                <a:gd name="T35" fmla="*/ 2 h 16"/>
                <a:gd name="T36" fmla="*/ 0 w 74"/>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6">
                  <a:moveTo>
                    <a:pt x="0" y="2"/>
                  </a:moveTo>
                  <a:lnTo>
                    <a:pt x="0" y="2"/>
                  </a:lnTo>
                  <a:lnTo>
                    <a:pt x="20" y="2"/>
                  </a:lnTo>
                  <a:lnTo>
                    <a:pt x="38" y="2"/>
                  </a:lnTo>
                  <a:lnTo>
                    <a:pt x="56" y="6"/>
                  </a:lnTo>
                  <a:lnTo>
                    <a:pt x="66" y="10"/>
                  </a:lnTo>
                  <a:lnTo>
                    <a:pt x="74" y="16"/>
                  </a:lnTo>
                  <a:lnTo>
                    <a:pt x="74" y="16"/>
                  </a:lnTo>
                  <a:lnTo>
                    <a:pt x="74" y="14"/>
                  </a:lnTo>
                  <a:lnTo>
                    <a:pt x="74" y="14"/>
                  </a:lnTo>
                  <a:lnTo>
                    <a:pt x="66" y="8"/>
                  </a:lnTo>
                  <a:lnTo>
                    <a:pt x="58" y="4"/>
                  </a:lnTo>
                  <a:lnTo>
                    <a:pt x="50" y="2"/>
                  </a:lnTo>
                  <a:lnTo>
                    <a:pt x="40" y="0"/>
                  </a:lnTo>
                  <a:lnTo>
                    <a:pt x="20" y="0"/>
                  </a:lnTo>
                  <a:lnTo>
                    <a:pt x="0" y="0"/>
                  </a:lnTo>
                  <a:lnTo>
                    <a:pt x="0" y="0"/>
                  </a:lnTo>
                  <a:lnTo>
                    <a:pt x="0" y="2"/>
                  </a:lnTo>
                  <a:lnTo>
                    <a:pt x="0" y="2"/>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24"/>
            <p:cNvSpPr>
              <a:spLocks/>
            </p:cNvSpPr>
            <p:nvPr/>
          </p:nvSpPr>
          <p:spPr bwMode="auto">
            <a:xfrm>
              <a:off x="1068388" y="6111875"/>
              <a:ext cx="149225" cy="31750"/>
            </a:xfrm>
            <a:custGeom>
              <a:avLst/>
              <a:gdLst>
                <a:gd name="T0" fmla="*/ 94 w 94"/>
                <a:gd name="T1" fmla="*/ 18 h 20"/>
                <a:gd name="T2" fmla="*/ 94 w 94"/>
                <a:gd name="T3" fmla="*/ 18 h 20"/>
                <a:gd name="T4" fmla="*/ 72 w 94"/>
                <a:gd name="T5" fmla="*/ 10 h 20"/>
                <a:gd name="T6" fmla="*/ 46 w 94"/>
                <a:gd name="T7" fmla="*/ 2 h 20"/>
                <a:gd name="T8" fmla="*/ 34 w 94"/>
                <a:gd name="T9" fmla="*/ 0 h 20"/>
                <a:gd name="T10" fmla="*/ 22 w 94"/>
                <a:gd name="T11" fmla="*/ 0 h 20"/>
                <a:gd name="T12" fmla="*/ 10 w 94"/>
                <a:gd name="T13" fmla="*/ 2 h 20"/>
                <a:gd name="T14" fmla="*/ 0 w 94"/>
                <a:gd name="T15" fmla="*/ 8 h 20"/>
                <a:gd name="T16" fmla="*/ 0 w 94"/>
                <a:gd name="T17" fmla="*/ 8 h 20"/>
                <a:gd name="T18" fmla="*/ 0 w 94"/>
                <a:gd name="T19" fmla="*/ 10 h 20"/>
                <a:gd name="T20" fmla="*/ 0 w 94"/>
                <a:gd name="T21" fmla="*/ 10 h 20"/>
                <a:gd name="T22" fmla="*/ 2 w 94"/>
                <a:gd name="T23" fmla="*/ 12 h 20"/>
                <a:gd name="T24" fmla="*/ 2 w 94"/>
                <a:gd name="T25" fmla="*/ 12 h 20"/>
                <a:gd name="T26" fmla="*/ 24 w 94"/>
                <a:gd name="T27" fmla="*/ 12 h 20"/>
                <a:gd name="T28" fmla="*/ 44 w 94"/>
                <a:gd name="T29" fmla="*/ 12 h 20"/>
                <a:gd name="T30" fmla="*/ 44 w 94"/>
                <a:gd name="T31" fmla="*/ 12 h 20"/>
                <a:gd name="T32" fmla="*/ 68 w 94"/>
                <a:gd name="T33" fmla="*/ 16 h 20"/>
                <a:gd name="T34" fmla="*/ 92 w 94"/>
                <a:gd name="T35" fmla="*/ 20 h 20"/>
                <a:gd name="T36" fmla="*/ 92 w 94"/>
                <a:gd name="T37" fmla="*/ 20 h 20"/>
                <a:gd name="T38" fmla="*/ 94 w 94"/>
                <a:gd name="T39" fmla="*/ 20 h 20"/>
                <a:gd name="T40" fmla="*/ 94 w 94"/>
                <a:gd name="T41" fmla="*/ 18 h 20"/>
                <a:gd name="T42" fmla="*/ 94 w 94"/>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20">
                  <a:moveTo>
                    <a:pt x="94" y="18"/>
                  </a:moveTo>
                  <a:lnTo>
                    <a:pt x="94" y="18"/>
                  </a:lnTo>
                  <a:lnTo>
                    <a:pt x="72" y="10"/>
                  </a:lnTo>
                  <a:lnTo>
                    <a:pt x="46" y="2"/>
                  </a:lnTo>
                  <a:lnTo>
                    <a:pt x="34" y="0"/>
                  </a:lnTo>
                  <a:lnTo>
                    <a:pt x="22" y="0"/>
                  </a:lnTo>
                  <a:lnTo>
                    <a:pt x="10" y="2"/>
                  </a:lnTo>
                  <a:lnTo>
                    <a:pt x="0" y="8"/>
                  </a:lnTo>
                  <a:lnTo>
                    <a:pt x="0" y="8"/>
                  </a:lnTo>
                  <a:lnTo>
                    <a:pt x="0" y="10"/>
                  </a:lnTo>
                  <a:lnTo>
                    <a:pt x="0" y="10"/>
                  </a:lnTo>
                  <a:lnTo>
                    <a:pt x="2" y="12"/>
                  </a:lnTo>
                  <a:lnTo>
                    <a:pt x="2" y="12"/>
                  </a:lnTo>
                  <a:lnTo>
                    <a:pt x="24" y="12"/>
                  </a:lnTo>
                  <a:lnTo>
                    <a:pt x="44" y="12"/>
                  </a:lnTo>
                  <a:lnTo>
                    <a:pt x="44" y="12"/>
                  </a:lnTo>
                  <a:lnTo>
                    <a:pt x="68" y="16"/>
                  </a:lnTo>
                  <a:lnTo>
                    <a:pt x="92" y="20"/>
                  </a:lnTo>
                  <a:lnTo>
                    <a:pt x="92" y="20"/>
                  </a:lnTo>
                  <a:lnTo>
                    <a:pt x="94" y="20"/>
                  </a:lnTo>
                  <a:lnTo>
                    <a:pt x="94" y="18"/>
                  </a:lnTo>
                  <a:lnTo>
                    <a:pt x="94" y="18"/>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25"/>
            <p:cNvSpPr>
              <a:spLocks/>
            </p:cNvSpPr>
            <p:nvPr/>
          </p:nvSpPr>
          <p:spPr bwMode="auto">
            <a:xfrm>
              <a:off x="820738" y="5886450"/>
              <a:ext cx="117475" cy="146050"/>
            </a:xfrm>
            <a:custGeom>
              <a:avLst/>
              <a:gdLst>
                <a:gd name="T0" fmla="*/ 74 w 74"/>
                <a:gd name="T1" fmla="*/ 0 h 92"/>
                <a:gd name="T2" fmla="*/ 74 w 74"/>
                <a:gd name="T3" fmla="*/ 0 h 92"/>
                <a:gd name="T4" fmla="*/ 50 w 74"/>
                <a:gd name="T5" fmla="*/ 18 h 92"/>
                <a:gd name="T6" fmla="*/ 26 w 74"/>
                <a:gd name="T7" fmla="*/ 38 h 92"/>
                <a:gd name="T8" fmla="*/ 16 w 74"/>
                <a:gd name="T9" fmla="*/ 48 h 92"/>
                <a:gd name="T10" fmla="*/ 8 w 74"/>
                <a:gd name="T11" fmla="*/ 60 h 92"/>
                <a:gd name="T12" fmla="*/ 2 w 74"/>
                <a:gd name="T13" fmla="*/ 72 h 92"/>
                <a:gd name="T14" fmla="*/ 0 w 74"/>
                <a:gd name="T15" fmla="*/ 86 h 92"/>
                <a:gd name="T16" fmla="*/ 0 w 74"/>
                <a:gd name="T17" fmla="*/ 86 h 92"/>
                <a:gd name="T18" fmla="*/ 0 w 74"/>
                <a:gd name="T19" fmla="*/ 92 h 92"/>
                <a:gd name="T20" fmla="*/ 0 w 74"/>
                <a:gd name="T21" fmla="*/ 92 h 92"/>
                <a:gd name="T22" fmla="*/ 2 w 74"/>
                <a:gd name="T23" fmla="*/ 92 h 92"/>
                <a:gd name="T24" fmla="*/ 6 w 74"/>
                <a:gd name="T25" fmla="*/ 82 h 92"/>
                <a:gd name="T26" fmla="*/ 6 w 74"/>
                <a:gd name="T27" fmla="*/ 82 h 92"/>
                <a:gd name="T28" fmla="*/ 12 w 74"/>
                <a:gd name="T29" fmla="*/ 70 h 92"/>
                <a:gd name="T30" fmla="*/ 18 w 74"/>
                <a:gd name="T31" fmla="*/ 58 h 92"/>
                <a:gd name="T32" fmla="*/ 36 w 74"/>
                <a:gd name="T33" fmla="*/ 38 h 92"/>
                <a:gd name="T34" fmla="*/ 54 w 74"/>
                <a:gd name="T35" fmla="*/ 18 h 92"/>
                <a:gd name="T36" fmla="*/ 74 w 74"/>
                <a:gd name="T37" fmla="*/ 0 h 92"/>
                <a:gd name="T38" fmla="*/ 74 w 74"/>
                <a:gd name="T39" fmla="*/ 0 h 92"/>
                <a:gd name="T40" fmla="*/ 74 w 74"/>
                <a:gd name="T41" fmla="*/ 0 h 92"/>
                <a:gd name="T42" fmla="*/ 74 w 74"/>
                <a:gd name="T4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 h="92">
                  <a:moveTo>
                    <a:pt x="74" y="0"/>
                  </a:moveTo>
                  <a:lnTo>
                    <a:pt x="74" y="0"/>
                  </a:lnTo>
                  <a:lnTo>
                    <a:pt x="50" y="18"/>
                  </a:lnTo>
                  <a:lnTo>
                    <a:pt x="26" y="38"/>
                  </a:lnTo>
                  <a:lnTo>
                    <a:pt x="16" y="48"/>
                  </a:lnTo>
                  <a:lnTo>
                    <a:pt x="8" y="60"/>
                  </a:lnTo>
                  <a:lnTo>
                    <a:pt x="2" y="72"/>
                  </a:lnTo>
                  <a:lnTo>
                    <a:pt x="0" y="86"/>
                  </a:lnTo>
                  <a:lnTo>
                    <a:pt x="0" y="86"/>
                  </a:lnTo>
                  <a:lnTo>
                    <a:pt x="0" y="92"/>
                  </a:lnTo>
                  <a:lnTo>
                    <a:pt x="0" y="92"/>
                  </a:lnTo>
                  <a:lnTo>
                    <a:pt x="2" y="92"/>
                  </a:lnTo>
                  <a:lnTo>
                    <a:pt x="6" y="82"/>
                  </a:lnTo>
                  <a:lnTo>
                    <a:pt x="6" y="82"/>
                  </a:lnTo>
                  <a:lnTo>
                    <a:pt x="12" y="70"/>
                  </a:lnTo>
                  <a:lnTo>
                    <a:pt x="18" y="58"/>
                  </a:lnTo>
                  <a:lnTo>
                    <a:pt x="36" y="38"/>
                  </a:lnTo>
                  <a:lnTo>
                    <a:pt x="54" y="18"/>
                  </a:lnTo>
                  <a:lnTo>
                    <a:pt x="74" y="0"/>
                  </a:lnTo>
                  <a:lnTo>
                    <a:pt x="74" y="0"/>
                  </a:lnTo>
                  <a:lnTo>
                    <a:pt x="74" y="0"/>
                  </a:lnTo>
                  <a:lnTo>
                    <a:pt x="74"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6"/>
            <p:cNvSpPr>
              <a:spLocks/>
            </p:cNvSpPr>
            <p:nvPr/>
          </p:nvSpPr>
          <p:spPr bwMode="auto">
            <a:xfrm>
              <a:off x="420688" y="6169025"/>
              <a:ext cx="371475" cy="196850"/>
            </a:xfrm>
            <a:custGeom>
              <a:avLst/>
              <a:gdLst>
                <a:gd name="T0" fmla="*/ 0 w 234"/>
                <a:gd name="T1" fmla="*/ 0 h 124"/>
                <a:gd name="T2" fmla="*/ 0 w 234"/>
                <a:gd name="T3" fmla="*/ 0 h 124"/>
                <a:gd name="T4" fmla="*/ 10 w 234"/>
                <a:gd name="T5" fmla="*/ 12 h 124"/>
                <a:gd name="T6" fmla="*/ 22 w 234"/>
                <a:gd name="T7" fmla="*/ 22 h 124"/>
                <a:gd name="T8" fmla="*/ 34 w 234"/>
                <a:gd name="T9" fmla="*/ 30 h 124"/>
                <a:gd name="T10" fmla="*/ 48 w 234"/>
                <a:gd name="T11" fmla="*/ 38 h 124"/>
                <a:gd name="T12" fmla="*/ 78 w 234"/>
                <a:gd name="T13" fmla="*/ 48 h 124"/>
                <a:gd name="T14" fmla="*/ 108 w 234"/>
                <a:gd name="T15" fmla="*/ 56 h 124"/>
                <a:gd name="T16" fmla="*/ 108 w 234"/>
                <a:gd name="T17" fmla="*/ 56 h 124"/>
                <a:gd name="T18" fmla="*/ 144 w 234"/>
                <a:gd name="T19" fmla="*/ 66 h 124"/>
                <a:gd name="T20" fmla="*/ 162 w 234"/>
                <a:gd name="T21" fmla="*/ 72 h 124"/>
                <a:gd name="T22" fmla="*/ 178 w 234"/>
                <a:gd name="T23" fmla="*/ 78 h 124"/>
                <a:gd name="T24" fmla="*/ 192 w 234"/>
                <a:gd name="T25" fmla="*/ 86 h 124"/>
                <a:gd name="T26" fmla="*/ 206 w 234"/>
                <a:gd name="T27" fmla="*/ 96 h 124"/>
                <a:gd name="T28" fmla="*/ 220 w 234"/>
                <a:gd name="T29" fmla="*/ 108 h 124"/>
                <a:gd name="T30" fmla="*/ 232 w 234"/>
                <a:gd name="T31" fmla="*/ 124 h 124"/>
                <a:gd name="T32" fmla="*/ 232 w 234"/>
                <a:gd name="T33" fmla="*/ 124 h 124"/>
                <a:gd name="T34" fmla="*/ 234 w 234"/>
                <a:gd name="T35" fmla="*/ 124 h 124"/>
                <a:gd name="T36" fmla="*/ 234 w 234"/>
                <a:gd name="T37" fmla="*/ 122 h 124"/>
                <a:gd name="T38" fmla="*/ 234 w 234"/>
                <a:gd name="T39" fmla="*/ 122 h 124"/>
                <a:gd name="T40" fmla="*/ 232 w 234"/>
                <a:gd name="T41" fmla="*/ 108 h 124"/>
                <a:gd name="T42" fmla="*/ 224 w 234"/>
                <a:gd name="T43" fmla="*/ 96 h 124"/>
                <a:gd name="T44" fmla="*/ 214 w 234"/>
                <a:gd name="T45" fmla="*/ 84 h 124"/>
                <a:gd name="T46" fmla="*/ 204 w 234"/>
                <a:gd name="T47" fmla="*/ 74 h 124"/>
                <a:gd name="T48" fmla="*/ 190 w 234"/>
                <a:gd name="T49" fmla="*/ 68 h 124"/>
                <a:gd name="T50" fmla="*/ 176 w 234"/>
                <a:gd name="T51" fmla="*/ 60 h 124"/>
                <a:gd name="T52" fmla="*/ 148 w 234"/>
                <a:gd name="T53" fmla="*/ 52 h 124"/>
                <a:gd name="T54" fmla="*/ 148 w 234"/>
                <a:gd name="T55" fmla="*/ 52 h 124"/>
                <a:gd name="T56" fmla="*/ 110 w 234"/>
                <a:gd name="T57" fmla="*/ 42 h 124"/>
                <a:gd name="T58" fmla="*/ 70 w 234"/>
                <a:gd name="T59" fmla="*/ 34 h 124"/>
                <a:gd name="T60" fmla="*/ 50 w 234"/>
                <a:gd name="T61" fmla="*/ 30 h 124"/>
                <a:gd name="T62" fmla="*/ 32 w 234"/>
                <a:gd name="T63" fmla="*/ 22 h 124"/>
                <a:gd name="T64" fmla="*/ 16 w 234"/>
                <a:gd name="T65" fmla="*/ 12 h 124"/>
                <a:gd name="T66" fmla="*/ 0 w 234"/>
                <a:gd name="T67" fmla="*/ 0 h 124"/>
                <a:gd name="T68" fmla="*/ 0 w 234"/>
                <a:gd name="T69" fmla="*/ 0 h 124"/>
                <a:gd name="T70" fmla="*/ 0 w 234"/>
                <a:gd name="T71" fmla="*/ 0 h 124"/>
                <a:gd name="T72" fmla="*/ 0 w 234"/>
                <a:gd name="T7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4" h="124">
                  <a:moveTo>
                    <a:pt x="0" y="0"/>
                  </a:moveTo>
                  <a:lnTo>
                    <a:pt x="0" y="0"/>
                  </a:lnTo>
                  <a:lnTo>
                    <a:pt x="10" y="12"/>
                  </a:lnTo>
                  <a:lnTo>
                    <a:pt x="22" y="22"/>
                  </a:lnTo>
                  <a:lnTo>
                    <a:pt x="34" y="30"/>
                  </a:lnTo>
                  <a:lnTo>
                    <a:pt x="48" y="38"/>
                  </a:lnTo>
                  <a:lnTo>
                    <a:pt x="78" y="48"/>
                  </a:lnTo>
                  <a:lnTo>
                    <a:pt x="108" y="56"/>
                  </a:lnTo>
                  <a:lnTo>
                    <a:pt x="108" y="56"/>
                  </a:lnTo>
                  <a:lnTo>
                    <a:pt x="144" y="66"/>
                  </a:lnTo>
                  <a:lnTo>
                    <a:pt x="162" y="72"/>
                  </a:lnTo>
                  <a:lnTo>
                    <a:pt x="178" y="78"/>
                  </a:lnTo>
                  <a:lnTo>
                    <a:pt x="192" y="86"/>
                  </a:lnTo>
                  <a:lnTo>
                    <a:pt x="206" y="96"/>
                  </a:lnTo>
                  <a:lnTo>
                    <a:pt x="220" y="108"/>
                  </a:lnTo>
                  <a:lnTo>
                    <a:pt x="232" y="124"/>
                  </a:lnTo>
                  <a:lnTo>
                    <a:pt x="232" y="124"/>
                  </a:lnTo>
                  <a:lnTo>
                    <a:pt x="234" y="124"/>
                  </a:lnTo>
                  <a:lnTo>
                    <a:pt x="234" y="122"/>
                  </a:lnTo>
                  <a:lnTo>
                    <a:pt x="234" y="122"/>
                  </a:lnTo>
                  <a:lnTo>
                    <a:pt x="232" y="108"/>
                  </a:lnTo>
                  <a:lnTo>
                    <a:pt x="224" y="96"/>
                  </a:lnTo>
                  <a:lnTo>
                    <a:pt x="214" y="84"/>
                  </a:lnTo>
                  <a:lnTo>
                    <a:pt x="204" y="74"/>
                  </a:lnTo>
                  <a:lnTo>
                    <a:pt x="190" y="68"/>
                  </a:lnTo>
                  <a:lnTo>
                    <a:pt x="176" y="60"/>
                  </a:lnTo>
                  <a:lnTo>
                    <a:pt x="148" y="52"/>
                  </a:lnTo>
                  <a:lnTo>
                    <a:pt x="148" y="52"/>
                  </a:lnTo>
                  <a:lnTo>
                    <a:pt x="110" y="42"/>
                  </a:lnTo>
                  <a:lnTo>
                    <a:pt x="70" y="34"/>
                  </a:lnTo>
                  <a:lnTo>
                    <a:pt x="50" y="30"/>
                  </a:lnTo>
                  <a:lnTo>
                    <a:pt x="32" y="22"/>
                  </a:lnTo>
                  <a:lnTo>
                    <a:pt x="16" y="12"/>
                  </a:lnTo>
                  <a:lnTo>
                    <a:pt x="0" y="0"/>
                  </a:lnTo>
                  <a:lnTo>
                    <a:pt x="0" y="0"/>
                  </a:lnTo>
                  <a:lnTo>
                    <a:pt x="0" y="0"/>
                  </a:lnTo>
                  <a:lnTo>
                    <a:pt x="0"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27"/>
            <p:cNvSpPr>
              <a:spLocks/>
            </p:cNvSpPr>
            <p:nvPr/>
          </p:nvSpPr>
          <p:spPr bwMode="auto">
            <a:xfrm>
              <a:off x="455613" y="6245225"/>
              <a:ext cx="171450" cy="50800"/>
            </a:xfrm>
            <a:custGeom>
              <a:avLst/>
              <a:gdLst>
                <a:gd name="T0" fmla="*/ 2 w 108"/>
                <a:gd name="T1" fmla="*/ 32 h 32"/>
                <a:gd name="T2" fmla="*/ 2 w 108"/>
                <a:gd name="T3" fmla="*/ 32 h 32"/>
                <a:gd name="T4" fmla="*/ 26 w 108"/>
                <a:gd name="T5" fmla="*/ 26 h 32"/>
                <a:gd name="T6" fmla="*/ 50 w 108"/>
                <a:gd name="T7" fmla="*/ 16 h 32"/>
                <a:gd name="T8" fmla="*/ 50 w 108"/>
                <a:gd name="T9" fmla="*/ 16 h 32"/>
                <a:gd name="T10" fmla="*/ 64 w 108"/>
                <a:gd name="T11" fmla="*/ 14 h 32"/>
                <a:gd name="T12" fmla="*/ 78 w 108"/>
                <a:gd name="T13" fmla="*/ 12 h 32"/>
                <a:gd name="T14" fmla="*/ 106 w 108"/>
                <a:gd name="T15" fmla="*/ 12 h 32"/>
                <a:gd name="T16" fmla="*/ 106 w 108"/>
                <a:gd name="T17" fmla="*/ 12 h 32"/>
                <a:gd name="T18" fmla="*/ 108 w 108"/>
                <a:gd name="T19" fmla="*/ 12 h 32"/>
                <a:gd name="T20" fmla="*/ 108 w 108"/>
                <a:gd name="T21" fmla="*/ 10 h 32"/>
                <a:gd name="T22" fmla="*/ 108 w 108"/>
                <a:gd name="T23" fmla="*/ 10 h 32"/>
                <a:gd name="T24" fmla="*/ 102 w 108"/>
                <a:gd name="T25" fmla="*/ 6 h 32"/>
                <a:gd name="T26" fmla="*/ 94 w 108"/>
                <a:gd name="T27" fmla="*/ 2 h 32"/>
                <a:gd name="T28" fmla="*/ 82 w 108"/>
                <a:gd name="T29" fmla="*/ 0 h 32"/>
                <a:gd name="T30" fmla="*/ 68 w 108"/>
                <a:gd name="T31" fmla="*/ 2 h 32"/>
                <a:gd name="T32" fmla="*/ 54 w 108"/>
                <a:gd name="T33" fmla="*/ 6 h 32"/>
                <a:gd name="T34" fmla="*/ 26 w 108"/>
                <a:gd name="T35" fmla="*/ 20 h 32"/>
                <a:gd name="T36" fmla="*/ 0 w 108"/>
                <a:gd name="T37" fmla="*/ 32 h 32"/>
                <a:gd name="T38" fmla="*/ 0 w 108"/>
                <a:gd name="T39" fmla="*/ 32 h 32"/>
                <a:gd name="T40" fmla="*/ 2 w 108"/>
                <a:gd name="T41" fmla="*/ 32 h 32"/>
                <a:gd name="T42" fmla="*/ 2 w 108"/>
                <a:gd name="T4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32">
                  <a:moveTo>
                    <a:pt x="2" y="32"/>
                  </a:moveTo>
                  <a:lnTo>
                    <a:pt x="2" y="32"/>
                  </a:lnTo>
                  <a:lnTo>
                    <a:pt x="26" y="26"/>
                  </a:lnTo>
                  <a:lnTo>
                    <a:pt x="50" y="16"/>
                  </a:lnTo>
                  <a:lnTo>
                    <a:pt x="50" y="16"/>
                  </a:lnTo>
                  <a:lnTo>
                    <a:pt x="64" y="14"/>
                  </a:lnTo>
                  <a:lnTo>
                    <a:pt x="78" y="12"/>
                  </a:lnTo>
                  <a:lnTo>
                    <a:pt x="106" y="12"/>
                  </a:lnTo>
                  <a:lnTo>
                    <a:pt x="106" y="12"/>
                  </a:lnTo>
                  <a:lnTo>
                    <a:pt x="108" y="12"/>
                  </a:lnTo>
                  <a:lnTo>
                    <a:pt x="108" y="10"/>
                  </a:lnTo>
                  <a:lnTo>
                    <a:pt x="108" y="10"/>
                  </a:lnTo>
                  <a:lnTo>
                    <a:pt x="102" y="6"/>
                  </a:lnTo>
                  <a:lnTo>
                    <a:pt x="94" y="2"/>
                  </a:lnTo>
                  <a:lnTo>
                    <a:pt x="82" y="0"/>
                  </a:lnTo>
                  <a:lnTo>
                    <a:pt x="68" y="2"/>
                  </a:lnTo>
                  <a:lnTo>
                    <a:pt x="54" y="6"/>
                  </a:lnTo>
                  <a:lnTo>
                    <a:pt x="26" y="20"/>
                  </a:lnTo>
                  <a:lnTo>
                    <a:pt x="0" y="32"/>
                  </a:lnTo>
                  <a:lnTo>
                    <a:pt x="0" y="32"/>
                  </a:lnTo>
                  <a:lnTo>
                    <a:pt x="2" y="32"/>
                  </a:lnTo>
                  <a:lnTo>
                    <a:pt x="2" y="32"/>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28"/>
            <p:cNvSpPr>
              <a:spLocks/>
            </p:cNvSpPr>
            <p:nvPr/>
          </p:nvSpPr>
          <p:spPr bwMode="auto">
            <a:xfrm>
              <a:off x="874713" y="6245225"/>
              <a:ext cx="368300" cy="161925"/>
            </a:xfrm>
            <a:custGeom>
              <a:avLst/>
              <a:gdLst>
                <a:gd name="T0" fmla="*/ 232 w 232"/>
                <a:gd name="T1" fmla="*/ 0 h 102"/>
                <a:gd name="T2" fmla="*/ 232 w 232"/>
                <a:gd name="T3" fmla="*/ 0 h 102"/>
                <a:gd name="T4" fmla="*/ 224 w 232"/>
                <a:gd name="T5" fmla="*/ 6 h 102"/>
                <a:gd name="T6" fmla="*/ 216 w 232"/>
                <a:gd name="T7" fmla="*/ 8 h 102"/>
                <a:gd name="T8" fmla="*/ 204 w 232"/>
                <a:gd name="T9" fmla="*/ 10 h 102"/>
                <a:gd name="T10" fmla="*/ 194 w 232"/>
                <a:gd name="T11" fmla="*/ 12 h 102"/>
                <a:gd name="T12" fmla="*/ 172 w 232"/>
                <a:gd name="T13" fmla="*/ 10 h 102"/>
                <a:gd name="T14" fmla="*/ 152 w 232"/>
                <a:gd name="T15" fmla="*/ 6 h 102"/>
                <a:gd name="T16" fmla="*/ 152 w 232"/>
                <a:gd name="T17" fmla="*/ 6 h 102"/>
                <a:gd name="T18" fmla="*/ 136 w 232"/>
                <a:gd name="T19" fmla="*/ 4 h 102"/>
                <a:gd name="T20" fmla="*/ 122 w 232"/>
                <a:gd name="T21" fmla="*/ 4 h 102"/>
                <a:gd name="T22" fmla="*/ 106 w 232"/>
                <a:gd name="T23" fmla="*/ 4 h 102"/>
                <a:gd name="T24" fmla="*/ 90 w 232"/>
                <a:gd name="T25" fmla="*/ 8 h 102"/>
                <a:gd name="T26" fmla="*/ 90 w 232"/>
                <a:gd name="T27" fmla="*/ 8 h 102"/>
                <a:gd name="T28" fmla="*/ 76 w 232"/>
                <a:gd name="T29" fmla="*/ 12 h 102"/>
                <a:gd name="T30" fmla="*/ 60 w 232"/>
                <a:gd name="T31" fmla="*/ 20 h 102"/>
                <a:gd name="T32" fmla="*/ 46 w 232"/>
                <a:gd name="T33" fmla="*/ 30 h 102"/>
                <a:gd name="T34" fmla="*/ 32 w 232"/>
                <a:gd name="T35" fmla="*/ 42 h 102"/>
                <a:gd name="T36" fmla="*/ 20 w 232"/>
                <a:gd name="T37" fmla="*/ 56 h 102"/>
                <a:gd name="T38" fmla="*/ 10 w 232"/>
                <a:gd name="T39" fmla="*/ 70 h 102"/>
                <a:gd name="T40" fmla="*/ 4 w 232"/>
                <a:gd name="T41" fmla="*/ 84 h 102"/>
                <a:gd name="T42" fmla="*/ 0 w 232"/>
                <a:gd name="T43" fmla="*/ 100 h 102"/>
                <a:gd name="T44" fmla="*/ 0 w 232"/>
                <a:gd name="T45" fmla="*/ 100 h 102"/>
                <a:gd name="T46" fmla="*/ 2 w 232"/>
                <a:gd name="T47" fmla="*/ 102 h 102"/>
                <a:gd name="T48" fmla="*/ 2 w 232"/>
                <a:gd name="T49" fmla="*/ 102 h 102"/>
                <a:gd name="T50" fmla="*/ 6 w 232"/>
                <a:gd name="T51" fmla="*/ 102 h 102"/>
                <a:gd name="T52" fmla="*/ 6 w 232"/>
                <a:gd name="T53" fmla="*/ 102 h 102"/>
                <a:gd name="T54" fmla="*/ 18 w 232"/>
                <a:gd name="T55" fmla="*/ 88 h 102"/>
                <a:gd name="T56" fmla="*/ 28 w 232"/>
                <a:gd name="T57" fmla="*/ 74 h 102"/>
                <a:gd name="T58" fmla="*/ 38 w 232"/>
                <a:gd name="T59" fmla="*/ 58 h 102"/>
                <a:gd name="T60" fmla="*/ 50 w 232"/>
                <a:gd name="T61" fmla="*/ 44 h 102"/>
                <a:gd name="T62" fmla="*/ 50 w 232"/>
                <a:gd name="T63" fmla="*/ 44 h 102"/>
                <a:gd name="T64" fmla="*/ 58 w 232"/>
                <a:gd name="T65" fmla="*/ 36 h 102"/>
                <a:gd name="T66" fmla="*/ 68 w 232"/>
                <a:gd name="T67" fmla="*/ 30 h 102"/>
                <a:gd name="T68" fmla="*/ 78 w 232"/>
                <a:gd name="T69" fmla="*/ 24 h 102"/>
                <a:gd name="T70" fmla="*/ 88 w 232"/>
                <a:gd name="T71" fmla="*/ 20 h 102"/>
                <a:gd name="T72" fmla="*/ 110 w 232"/>
                <a:gd name="T73" fmla="*/ 14 h 102"/>
                <a:gd name="T74" fmla="*/ 122 w 232"/>
                <a:gd name="T75" fmla="*/ 14 h 102"/>
                <a:gd name="T76" fmla="*/ 134 w 232"/>
                <a:gd name="T77" fmla="*/ 14 h 102"/>
                <a:gd name="T78" fmla="*/ 134 w 232"/>
                <a:gd name="T79" fmla="*/ 14 h 102"/>
                <a:gd name="T80" fmla="*/ 158 w 232"/>
                <a:gd name="T81" fmla="*/ 18 h 102"/>
                <a:gd name="T82" fmla="*/ 186 w 232"/>
                <a:gd name="T83" fmla="*/ 20 h 102"/>
                <a:gd name="T84" fmla="*/ 200 w 232"/>
                <a:gd name="T85" fmla="*/ 18 h 102"/>
                <a:gd name="T86" fmla="*/ 212 w 232"/>
                <a:gd name="T87" fmla="*/ 16 h 102"/>
                <a:gd name="T88" fmla="*/ 222 w 232"/>
                <a:gd name="T89" fmla="*/ 10 h 102"/>
                <a:gd name="T90" fmla="*/ 232 w 232"/>
                <a:gd name="T91" fmla="*/ 0 h 102"/>
                <a:gd name="T92" fmla="*/ 232 w 232"/>
                <a:gd name="T93" fmla="*/ 0 h 102"/>
                <a:gd name="T94" fmla="*/ 232 w 232"/>
                <a:gd name="T95" fmla="*/ 0 h 102"/>
                <a:gd name="T96" fmla="*/ 232 w 23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2" h="102">
                  <a:moveTo>
                    <a:pt x="232" y="0"/>
                  </a:moveTo>
                  <a:lnTo>
                    <a:pt x="232" y="0"/>
                  </a:lnTo>
                  <a:lnTo>
                    <a:pt x="224" y="6"/>
                  </a:lnTo>
                  <a:lnTo>
                    <a:pt x="216" y="8"/>
                  </a:lnTo>
                  <a:lnTo>
                    <a:pt x="204" y="10"/>
                  </a:lnTo>
                  <a:lnTo>
                    <a:pt x="194" y="12"/>
                  </a:lnTo>
                  <a:lnTo>
                    <a:pt x="172" y="10"/>
                  </a:lnTo>
                  <a:lnTo>
                    <a:pt x="152" y="6"/>
                  </a:lnTo>
                  <a:lnTo>
                    <a:pt x="152" y="6"/>
                  </a:lnTo>
                  <a:lnTo>
                    <a:pt x="136" y="4"/>
                  </a:lnTo>
                  <a:lnTo>
                    <a:pt x="122" y="4"/>
                  </a:lnTo>
                  <a:lnTo>
                    <a:pt x="106" y="4"/>
                  </a:lnTo>
                  <a:lnTo>
                    <a:pt x="90" y="8"/>
                  </a:lnTo>
                  <a:lnTo>
                    <a:pt x="90" y="8"/>
                  </a:lnTo>
                  <a:lnTo>
                    <a:pt x="76" y="12"/>
                  </a:lnTo>
                  <a:lnTo>
                    <a:pt x="60" y="20"/>
                  </a:lnTo>
                  <a:lnTo>
                    <a:pt x="46" y="30"/>
                  </a:lnTo>
                  <a:lnTo>
                    <a:pt x="32" y="42"/>
                  </a:lnTo>
                  <a:lnTo>
                    <a:pt x="20" y="56"/>
                  </a:lnTo>
                  <a:lnTo>
                    <a:pt x="10" y="70"/>
                  </a:lnTo>
                  <a:lnTo>
                    <a:pt x="4" y="84"/>
                  </a:lnTo>
                  <a:lnTo>
                    <a:pt x="0" y="100"/>
                  </a:lnTo>
                  <a:lnTo>
                    <a:pt x="0" y="100"/>
                  </a:lnTo>
                  <a:lnTo>
                    <a:pt x="2" y="102"/>
                  </a:lnTo>
                  <a:lnTo>
                    <a:pt x="2" y="102"/>
                  </a:lnTo>
                  <a:lnTo>
                    <a:pt x="6" y="102"/>
                  </a:lnTo>
                  <a:lnTo>
                    <a:pt x="6" y="102"/>
                  </a:lnTo>
                  <a:lnTo>
                    <a:pt x="18" y="88"/>
                  </a:lnTo>
                  <a:lnTo>
                    <a:pt x="28" y="74"/>
                  </a:lnTo>
                  <a:lnTo>
                    <a:pt x="38" y="58"/>
                  </a:lnTo>
                  <a:lnTo>
                    <a:pt x="50" y="44"/>
                  </a:lnTo>
                  <a:lnTo>
                    <a:pt x="50" y="44"/>
                  </a:lnTo>
                  <a:lnTo>
                    <a:pt x="58" y="36"/>
                  </a:lnTo>
                  <a:lnTo>
                    <a:pt x="68" y="30"/>
                  </a:lnTo>
                  <a:lnTo>
                    <a:pt x="78" y="24"/>
                  </a:lnTo>
                  <a:lnTo>
                    <a:pt x="88" y="20"/>
                  </a:lnTo>
                  <a:lnTo>
                    <a:pt x="110" y="14"/>
                  </a:lnTo>
                  <a:lnTo>
                    <a:pt x="122" y="14"/>
                  </a:lnTo>
                  <a:lnTo>
                    <a:pt x="134" y="14"/>
                  </a:lnTo>
                  <a:lnTo>
                    <a:pt x="134" y="14"/>
                  </a:lnTo>
                  <a:lnTo>
                    <a:pt x="158" y="18"/>
                  </a:lnTo>
                  <a:lnTo>
                    <a:pt x="186" y="20"/>
                  </a:lnTo>
                  <a:lnTo>
                    <a:pt x="200" y="18"/>
                  </a:lnTo>
                  <a:lnTo>
                    <a:pt x="212" y="16"/>
                  </a:lnTo>
                  <a:lnTo>
                    <a:pt x="222" y="10"/>
                  </a:lnTo>
                  <a:lnTo>
                    <a:pt x="232" y="0"/>
                  </a:lnTo>
                  <a:lnTo>
                    <a:pt x="232" y="0"/>
                  </a:lnTo>
                  <a:lnTo>
                    <a:pt x="232" y="0"/>
                  </a:lnTo>
                  <a:lnTo>
                    <a:pt x="232"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29"/>
            <p:cNvSpPr>
              <a:spLocks/>
            </p:cNvSpPr>
            <p:nvPr/>
          </p:nvSpPr>
          <p:spPr bwMode="auto">
            <a:xfrm>
              <a:off x="1093788" y="6210300"/>
              <a:ext cx="79375" cy="53975"/>
            </a:xfrm>
            <a:custGeom>
              <a:avLst/>
              <a:gdLst>
                <a:gd name="T0" fmla="*/ 50 w 50"/>
                <a:gd name="T1" fmla="*/ 0 h 34"/>
                <a:gd name="T2" fmla="*/ 50 w 50"/>
                <a:gd name="T3" fmla="*/ 0 h 34"/>
                <a:gd name="T4" fmla="*/ 46 w 50"/>
                <a:gd name="T5" fmla="*/ 6 h 34"/>
                <a:gd name="T6" fmla="*/ 40 w 50"/>
                <a:gd name="T7" fmla="*/ 12 h 34"/>
                <a:gd name="T8" fmla="*/ 26 w 50"/>
                <a:gd name="T9" fmla="*/ 18 h 34"/>
                <a:gd name="T10" fmla="*/ 14 w 50"/>
                <a:gd name="T11" fmla="*/ 24 h 34"/>
                <a:gd name="T12" fmla="*/ 0 w 50"/>
                <a:gd name="T13" fmla="*/ 32 h 34"/>
                <a:gd name="T14" fmla="*/ 0 w 50"/>
                <a:gd name="T15" fmla="*/ 32 h 34"/>
                <a:gd name="T16" fmla="*/ 0 w 50"/>
                <a:gd name="T17" fmla="*/ 34 h 34"/>
                <a:gd name="T18" fmla="*/ 0 w 50"/>
                <a:gd name="T19" fmla="*/ 34 h 34"/>
                <a:gd name="T20" fmla="*/ 0 w 50"/>
                <a:gd name="T21" fmla="*/ 34 h 34"/>
                <a:gd name="T22" fmla="*/ 16 w 50"/>
                <a:gd name="T23" fmla="*/ 30 h 34"/>
                <a:gd name="T24" fmla="*/ 30 w 50"/>
                <a:gd name="T25" fmla="*/ 24 h 34"/>
                <a:gd name="T26" fmla="*/ 42 w 50"/>
                <a:gd name="T27" fmla="*/ 14 h 34"/>
                <a:gd name="T28" fmla="*/ 50 w 50"/>
                <a:gd name="T29" fmla="*/ 2 h 34"/>
                <a:gd name="T30" fmla="*/ 50 w 50"/>
                <a:gd name="T31" fmla="*/ 2 h 34"/>
                <a:gd name="T32" fmla="*/ 50 w 50"/>
                <a:gd name="T33" fmla="*/ 0 h 34"/>
                <a:gd name="T34" fmla="*/ 50 w 50"/>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34">
                  <a:moveTo>
                    <a:pt x="50" y="0"/>
                  </a:moveTo>
                  <a:lnTo>
                    <a:pt x="50" y="0"/>
                  </a:lnTo>
                  <a:lnTo>
                    <a:pt x="46" y="6"/>
                  </a:lnTo>
                  <a:lnTo>
                    <a:pt x="40" y="12"/>
                  </a:lnTo>
                  <a:lnTo>
                    <a:pt x="26" y="18"/>
                  </a:lnTo>
                  <a:lnTo>
                    <a:pt x="14" y="24"/>
                  </a:lnTo>
                  <a:lnTo>
                    <a:pt x="0" y="32"/>
                  </a:lnTo>
                  <a:lnTo>
                    <a:pt x="0" y="32"/>
                  </a:lnTo>
                  <a:lnTo>
                    <a:pt x="0" y="34"/>
                  </a:lnTo>
                  <a:lnTo>
                    <a:pt x="0" y="34"/>
                  </a:lnTo>
                  <a:lnTo>
                    <a:pt x="0" y="34"/>
                  </a:lnTo>
                  <a:lnTo>
                    <a:pt x="16" y="30"/>
                  </a:lnTo>
                  <a:lnTo>
                    <a:pt x="30" y="24"/>
                  </a:lnTo>
                  <a:lnTo>
                    <a:pt x="42" y="14"/>
                  </a:lnTo>
                  <a:lnTo>
                    <a:pt x="50" y="2"/>
                  </a:lnTo>
                  <a:lnTo>
                    <a:pt x="50" y="2"/>
                  </a:lnTo>
                  <a:lnTo>
                    <a:pt x="50" y="0"/>
                  </a:lnTo>
                  <a:lnTo>
                    <a:pt x="50"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30"/>
            <p:cNvSpPr>
              <a:spLocks/>
            </p:cNvSpPr>
            <p:nvPr/>
          </p:nvSpPr>
          <p:spPr bwMode="auto">
            <a:xfrm>
              <a:off x="1001713" y="5864225"/>
              <a:ext cx="82550" cy="130175"/>
            </a:xfrm>
            <a:custGeom>
              <a:avLst/>
              <a:gdLst>
                <a:gd name="T0" fmla="*/ 52 w 52"/>
                <a:gd name="T1" fmla="*/ 0 h 82"/>
                <a:gd name="T2" fmla="*/ 52 w 52"/>
                <a:gd name="T3" fmla="*/ 0 h 82"/>
                <a:gd name="T4" fmla="*/ 48 w 52"/>
                <a:gd name="T5" fmla="*/ 6 h 82"/>
                <a:gd name="T6" fmla="*/ 44 w 52"/>
                <a:gd name="T7" fmla="*/ 12 h 82"/>
                <a:gd name="T8" fmla="*/ 34 w 52"/>
                <a:gd name="T9" fmla="*/ 22 h 82"/>
                <a:gd name="T10" fmla="*/ 24 w 52"/>
                <a:gd name="T11" fmla="*/ 32 h 82"/>
                <a:gd name="T12" fmla="*/ 14 w 52"/>
                <a:gd name="T13" fmla="*/ 42 h 82"/>
                <a:gd name="T14" fmla="*/ 14 w 52"/>
                <a:gd name="T15" fmla="*/ 42 h 82"/>
                <a:gd name="T16" fmla="*/ 8 w 52"/>
                <a:gd name="T17" fmla="*/ 50 h 82"/>
                <a:gd name="T18" fmla="*/ 4 w 52"/>
                <a:gd name="T19" fmla="*/ 60 h 82"/>
                <a:gd name="T20" fmla="*/ 0 w 52"/>
                <a:gd name="T21" fmla="*/ 70 h 82"/>
                <a:gd name="T22" fmla="*/ 0 w 52"/>
                <a:gd name="T23" fmla="*/ 80 h 82"/>
                <a:gd name="T24" fmla="*/ 0 w 52"/>
                <a:gd name="T25" fmla="*/ 80 h 82"/>
                <a:gd name="T26" fmla="*/ 2 w 52"/>
                <a:gd name="T27" fmla="*/ 82 h 82"/>
                <a:gd name="T28" fmla="*/ 2 w 52"/>
                <a:gd name="T29" fmla="*/ 80 h 82"/>
                <a:gd name="T30" fmla="*/ 2 w 52"/>
                <a:gd name="T31" fmla="*/ 80 h 82"/>
                <a:gd name="T32" fmla="*/ 14 w 52"/>
                <a:gd name="T33" fmla="*/ 58 h 82"/>
                <a:gd name="T34" fmla="*/ 20 w 52"/>
                <a:gd name="T35" fmla="*/ 48 h 82"/>
                <a:gd name="T36" fmla="*/ 28 w 52"/>
                <a:gd name="T37" fmla="*/ 38 h 82"/>
                <a:gd name="T38" fmla="*/ 28 w 52"/>
                <a:gd name="T39" fmla="*/ 38 h 82"/>
                <a:gd name="T40" fmla="*/ 42 w 52"/>
                <a:gd name="T41" fmla="*/ 20 h 82"/>
                <a:gd name="T42" fmla="*/ 48 w 52"/>
                <a:gd name="T43" fmla="*/ 12 h 82"/>
                <a:gd name="T44" fmla="*/ 52 w 52"/>
                <a:gd name="T45" fmla="*/ 0 h 82"/>
                <a:gd name="T46" fmla="*/ 52 w 52"/>
                <a:gd name="T47" fmla="*/ 0 h 82"/>
                <a:gd name="T48" fmla="*/ 52 w 52"/>
                <a:gd name="T49" fmla="*/ 0 h 82"/>
                <a:gd name="T50" fmla="*/ 52 w 52"/>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82">
                  <a:moveTo>
                    <a:pt x="52" y="0"/>
                  </a:moveTo>
                  <a:lnTo>
                    <a:pt x="52" y="0"/>
                  </a:lnTo>
                  <a:lnTo>
                    <a:pt x="48" y="6"/>
                  </a:lnTo>
                  <a:lnTo>
                    <a:pt x="44" y="12"/>
                  </a:lnTo>
                  <a:lnTo>
                    <a:pt x="34" y="22"/>
                  </a:lnTo>
                  <a:lnTo>
                    <a:pt x="24" y="32"/>
                  </a:lnTo>
                  <a:lnTo>
                    <a:pt x="14" y="42"/>
                  </a:lnTo>
                  <a:lnTo>
                    <a:pt x="14" y="42"/>
                  </a:lnTo>
                  <a:lnTo>
                    <a:pt x="8" y="50"/>
                  </a:lnTo>
                  <a:lnTo>
                    <a:pt x="4" y="60"/>
                  </a:lnTo>
                  <a:lnTo>
                    <a:pt x="0" y="70"/>
                  </a:lnTo>
                  <a:lnTo>
                    <a:pt x="0" y="80"/>
                  </a:lnTo>
                  <a:lnTo>
                    <a:pt x="0" y="80"/>
                  </a:lnTo>
                  <a:lnTo>
                    <a:pt x="2" y="82"/>
                  </a:lnTo>
                  <a:lnTo>
                    <a:pt x="2" y="80"/>
                  </a:lnTo>
                  <a:lnTo>
                    <a:pt x="2" y="80"/>
                  </a:lnTo>
                  <a:lnTo>
                    <a:pt x="14" y="58"/>
                  </a:lnTo>
                  <a:lnTo>
                    <a:pt x="20" y="48"/>
                  </a:lnTo>
                  <a:lnTo>
                    <a:pt x="28" y="38"/>
                  </a:lnTo>
                  <a:lnTo>
                    <a:pt x="28" y="38"/>
                  </a:lnTo>
                  <a:lnTo>
                    <a:pt x="42" y="20"/>
                  </a:lnTo>
                  <a:lnTo>
                    <a:pt x="48" y="12"/>
                  </a:lnTo>
                  <a:lnTo>
                    <a:pt x="52" y="0"/>
                  </a:lnTo>
                  <a:lnTo>
                    <a:pt x="52" y="0"/>
                  </a:lnTo>
                  <a:lnTo>
                    <a:pt x="52" y="0"/>
                  </a:lnTo>
                  <a:lnTo>
                    <a:pt x="52"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31"/>
            <p:cNvSpPr>
              <a:spLocks/>
            </p:cNvSpPr>
            <p:nvPr/>
          </p:nvSpPr>
          <p:spPr bwMode="auto">
            <a:xfrm>
              <a:off x="490538" y="5664200"/>
              <a:ext cx="34925" cy="66675"/>
            </a:xfrm>
            <a:custGeom>
              <a:avLst/>
              <a:gdLst>
                <a:gd name="T0" fmla="*/ 0 w 22"/>
                <a:gd name="T1" fmla="*/ 0 h 42"/>
                <a:gd name="T2" fmla="*/ 0 w 22"/>
                <a:gd name="T3" fmla="*/ 0 h 42"/>
                <a:gd name="T4" fmla="*/ 8 w 22"/>
                <a:gd name="T5" fmla="*/ 22 h 42"/>
                <a:gd name="T6" fmla="*/ 12 w 22"/>
                <a:gd name="T7" fmla="*/ 34 h 42"/>
                <a:gd name="T8" fmla="*/ 18 w 22"/>
                <a:gd name="T9" fmla="*/ 42 h 42"/>
                <a:gd name="T10" fmla="*/ 18 w 22"/>
                <a:gd name="T11" fmla="*/ 42 h 42"/>
                <a:gd name="T12" fmla="*/ 20 w 22"/>
                <a:gd name="T13" fmla="*/ 42 h 42"/>
                <a:gd name="T14" fmla="*/ 22 w 22"/>
                <a:gd name="T15" fmla="*/ 40 h 42"/>
                <a:gd name="T16" fmla="*/ 22 w 22"/>
                <a:gd name="T17" fmla="*/ 40 h 42"/>
                <a:gd name="T18" fmla="*/ 14 w 22"/>
                <a:gd name="T19" fmla="*/ 32 h 42"/>
                <a:gd name="T20" fmla="*/ 8 w 22"/>
                <a:gd name="T21" fmla="*/ 22 h 42"/>
                <a:gd name="T22" fmla="*/ 0 w 22"/>
                <a:gd name="T23" fmla="*/ 0 h 42"/>
                <a:gd name="T24" fmla="*/ 0 w 22"/>
                <a:gd name="T25" fmla="*/ 0 h 42"/>
                <a:gd name="T26" fmla="*/ 0 w 22"/>
                <a:gd name="T27" fmla="*/ 0 h 42"/>
                <a:gd name="T28" fmla="*/ 0 w 22"/>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42">
                  <a:moveTo>
                    <a:pt x="0" y="0"/>
                  </a:moveTo>
                  <a:lnTo>
                    <a:pt x="0" y="0"/>
                  </a:lnTo>
                  <a:lnTo>
                    <a:pt x="8" y="22"/>
                  </a:lnTo>
                  <a:lnTo>
                    <a:pt x="12" y="34"/>
                  </a:lnTo>
                  <a:lnTo>
                    <a:pt x="18" y="42"/>
                  </a:lnTo>
                  <a:lnTo>
                    <a:pt x="18" y="42"/>
                  </a:lnTo>
                  <a:lnTo>
                    <a:pt x="20" y="42"/>
                  </a:lnTo>
                  <a:lnTo>
                    <a:pt x="22" y="40"/>
                  </a:lnTo>
                  <a:lnTo>
                    <a:pt x="22" y="40"/>
                  </a:lnTo>
                  <a:lnTo>
                    <a:pt x="14" y="32"/>
                  </a:lnTo>
                  <a:lnTo>
                    <a:pt x="8" y="22"/>
                  </a:lnTo>
                  <a:lnTo>
                    <a:pt x="0" y="0"/>
                  </a:lnTo>
                  <a:lnTo>
                    <a:pt x="0" y="0"/>
                  </a:lnTo>
                  <a:lnTo>
                    <a:pt x="0" y="0"/>
                  </a:lnTo>
                  <a:lnTo>
                    <a:pt x="0"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32"/>
            <p:cNvSpPr>
              <a:spLocks/>
            </p:cNvSpPr>
            <p:nvPr/>
          </p:nvSpPr>
          <p:spPr bwMode="auto">
            <a:xfrm>
              <a:off x="404813" y="5781675"/>
              <a:ext cx="63500" cy="104775"/>
            </a:xfrm>
            <a:custGeom>
              <a:avLst/>
              <a:gdLst>
                <a:gd name="T0" fmla="*/ 0 w 40"/>
                <a:gd name="T1" fmla="*/ 0 h 66"/>
                <a:gd name="T2" fmla="*/ 0 w 40"/>
                <a:gd name="T3" fmla="*/ 0 h 66"/>
                <a:gd name="T4" fmla="*/ 20 w 40"/>
                <a:gd name="T5" fmla="*/ 28 h 66"/>
                <a:gd name="T6" fmla="*/ 20 w 40"/>
                <a:gd name="T7" fmla="*/ 28 h 66"/>
                <a:gd name="T8" fmla="*/ 24 w 40"/>
                <a:gd name="T9" fmla="*/ 36 h 66"/>
                <a:gd name="T10" fmla="*/ 28 w 40"/>
                <a:gd name="T11" fmla="*/ 46 h 66"/>
                <a:gd name="T12" fmla="*/ 32 w 40"/>
                <a:gd name="T13" fmla="*/ 56 h 66"/>
                <a:gd name="T14" fmla="*/ 36 w 40"/>
                <a:gd name="T15" fmla="*/ 64 h 66"/>
                <a:gd name="T16" fmla="*/ 36 w 40"/>
                <a:gd name="T17" fmla="*/ 64 h 66"/>
                <a:gd name="T18" fmla="*/ 38 w 40"/>
                <a:gd name="T19" fmla="*/ 66 h 66"/>
                <a:gd name="T20" fmla="*/ 40 w 40"/>
                <a:gd name="T21" fmla="*/ 64 h 66"/>
                <a:gd name="T22" fmla="*/ 40 w 40"/>
                <a:gd name="T23" fmla="*/ 64 h 66"/>
                <a:gd name="T24" fmla="*/ 38 w 40"/>
                <a:gd name="T25" fmla="*/ 54 h 66"/>
                <a:gd name="T26" fmla="*/ 36 w 40"/>
                <a:gd name="T27" fmla="*/ 46 h 66"/>
                <a:gd name="T28" fmla="*/ 26 w 40"/>
                <a:gd name="T29" fmla="*/ 28 h 66"/>
                <a:gd name="T30" fmla="*/ 26 w 40"/>
                <a:gd name="T31" fmla="*/ 28 h 66"/>
                <a:gd name="T32" fmla="*/ 14 w 40"/>
                <a:gd name="T33" fmla="*/ 12 h 66"/>
                <a:gd name="T34" fmla="*/ 2 w 40"/>
                <a:gd name="T35" fmla="*/ 0 h 66"/>
                <a:gd name="T36" fmla="*/ 2 w 40"/>
                <a:gd name="T37" fmla="*/ 0 h 66"/>
                <a:gd name="T38" fmla="*/ 0 w 40"/>
                <a:gd name="T39" fmla="*/ 0 h 66"/>
                <a:gd name="T40" fmla="*/ 0 w 40"/>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66">
                  <a:moveTo>
                    <a:pt x="0" y="0"/>
                  </a:moveTo>
                  <a:lnTo>
                    <a:pt x="0" y="0"/>
                  </a:lnTo>
                  <a:lnTo>
                    <a:pt x="20" y="28"/>
                  </a:lnTo>
                  <a:lnTo>
                    <a:pt x="20" y="28"/>
                  </a:lnTo>
                  <a:lnTo>
                    <a:pt x="24" y="36"/>
                  </a:lnTo>
                  <a:lnTo>
                    <a:pt x="28" y="46"/>
                  </a:lnTo>
                  <a:lnTo>
                    <a:pt x="32" y="56"/>
                  </a:lnTo>
                  <a:lnTo>
                    <a:pt x="36" y="64"/>
                  </a:lnTo>
                  <a:lnTo>
                    <a:pt x="36" y="64"/>
                  </a:lnTo>
                  <a:lnTo>
                    <a:pt x="38" y="66"/>
                  </a:lnTo>
                  <a:lnTo>
                    <a:pt x="40" y="64"/>
                  </a:lnTo>
                  <a:lnTo>
                    <a:pt x="40" y="64"/>
                  </a:lnTo>
                  <a:lnTo>
                    <a:pt x="38" y="54"/>
                  </a:lnTo>
                  <a:lnTo>
                    <a:pt x="36" y="46"/>
                  </a:lnTo>
                  <a:lnTo>
                    <a:pt x="26" y="28"/>
                  </a:lnTo>
                  <a:lnTo>
                    <a:pt x="26" y="28"/>
                  </a:lnTo>
                  <a:lnTo>
                    <a:pt x="14" y="12"/>
                  </a:lnTo>
                  <a:lnTo>
                    <a:pt x="2" y="0"/>
                  </a:lnTo>
                  <a:lnTo>
                    <a:pt x="2" y="0"/>
                  </a:lnTo>
                  <a:lnTo>
                    <a:pt x="0" y="0"/>
                  </a:lnTo>
                  <a:lnTo>
                    <a:pt x="0"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33"/>
            <p:cNvSpPr>
              <a:spLocks/>
            </p:cNvSpPr>
            <p:nvPr/>
          </p:nvSpPr>
          <p:spPr bwMode="auto">
            <a:xfrm>
              <a:off x="430213" y="5965825"/>
              <a:ext cx="50800" cy="66675"/>
            </a:xfrm>
            <a:custGeom>
              <a:avLst/>
              <a:gdLst>
                <a:gd name="T0" fmla="*/ 0 w 32"/>
                <a:gd name="T1" fmla="*/ 0 h 42"/>
                <a:gd name="T2" fmla="*/ 0 w 32"/>
                <a:gd name="T3" fmla="*/ 0 h 42"/>
                <a:gd name="T4" fmla="*/ 8 w 32"/>
                <a:gd name="T5" fmla="*/ 10 h 42"/>
                <a:gd name="T6" fmla="*/ 16 w 32"/>
                <a:gd name="T7" fmla="*/ 22 h 42"/>
                <a:gd name="T8" fmla="*/ 16 w 32"/>
                <a:gd name="T9" fmla="*/ 22 h 42"/>
                <a:gd name="T10" fmla="*/ 22 w 32"/>
                <a:gd name="T11" fmla="*/ 32 h 42"/>
                <a:gd name="T12" fmla="*/ 30 w 32"/>
                <a:gd name="T13" fmla="*/ 42 h 42"/>
                <a:gd name="T14" fmla="*/ 30 w 32"/>
                <a:gd name="T15" fmla="*/ 42 h 42"/>
                <a:gd name="T16" fmla="*/ 30 w 32"/>
                <a:gd name="T17" fmla="*/ 42 h 42"/>
                <a:gd name="T18" fmla="*/ 32 w 32"/>
                <a:gd name="T19" fmla="*/ 40 h 42"/>
                <a:gd name="T20" fmla="*/ 32 w 32"/>
                <a:gd name="T21" fmla="*/ 40 h 42"/>
                <a:gd name="T22" fmla="*/ 28 w 32"/>
                <a:gd name="T23" fmla="*/ 30 h 42"/>
                <a:gd name="T24" fmla="*/ 22 w 32"/>
                <a:gd name="T25" fmla="*/ 20 h 42"/>
                <a:gd name="T26" fmla="*/ 22 w 32"/>
                <a:gd name="T27" fmla="*/ 20 h 42"/>
                <a:gd name="T28" fmla="*/ 12 w 32"/>
                <a:gd name="T29" fmla="*/ 10 h 42"/>
                <a:gd name="T30" fmla="*/ 2 w 32"/>
                <a:gd name="T31" fmla="*/ 0 h 42"/>
                <a:gd name="T32" fmla="*/ 2 w 32"/>
                <a:gd name="T33" fmla="*/ 0 h 42"/>
                <a:gd name="T34" fmla="*/ 0 w 32"/>
                <a:gd name="T35" fmla="*/ 0 h 42"/>
                <a:gd name="T36" fmla="*/ 0 w 32"/>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42">
                  <a:moveTo>
                    <a:pt x="0" y="0"/>
                  </a:moveTo>
                  <a:lnTo>
                    <a:pt x="0" y="0"/>
                  </a:lnTo>
                  <a:lnTo>
                    <a:pt x="8" y="10"/>
                  </a:lnTo>
                  <a:lnTo>
                    <a:pt x="16" y="22"/>
                  </a:lnTo>
                  <a:lnTo>
                    <a:pt x="16" y="22"/>
                  </a:lnTo>
                  <a:lnTo>
                    <a:pt x="22" y="32"/>
                  </a:lnTo>
                  <a:lnTo>
                    <a:pt x="30" y="42"/>
                  </a:lnTo>
                  <a:lnTo>
                    <a:pt x="30" y="42"/>
                  </a:lnTo>
                  <a:lnTo>
                    <a:pt x="30" y="42"/>
                  </a:lnTo>
                  <a:lnTo>
                    <a:pt x="32" y="40"/>
                  </a:lnTo>
                  <a:lnTo>
                    <a:pt x="32" y="40"/>
                  </a:lnTo>
                  <a:lnTo>
                    <a:pt x="28" y="30"/>
                  </a:lnTo>
                  <a:lnTo>
                    <a:pt x="22" y="20"/>
                  </a:lnTo>
                  <a:lnTo>
                    <a:pt x="22" y="20"/>
                  </a:lnTo>
                  <a:lnTo>
                    <a:pt x="12" y="10"/>
                  </a:lnTo>
                  <a:lnTo>
                    <a:pt x="2" y="0"/>
                  </a:lnTo>
                  <a:lnTo>
                    <a:pt x="2" y="0"/>
                  </a:lnTo>
                  <a:lnTo>
                    <a:pt x="0" y="0"/>
                  </a:lnTo>
                  <a:lnTo>
                    <a:pt x="0"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34"/>
            <p:cNvSpPr>
              <a:spLocks/>
            </p:cNvSpPr>
            <p:nvPr/>
          </p:nvSpPr>
          <p:spPr bwMode="auto">
            <a:xfrm>
              <a:off x="998538" y="5753100"/>
              <a:ext cx="34925" cy="82550"/>
            </a:xfrm>
            <a:custGeom>
              <a:avLst/>
              <a:gdLst>
                <a:gd name="T0" fmla="*/ 0 w 22"/>
                <a:gd name="T1" fmla="*/ 2 h 52"/>
                <a:gd name="T2" fmla="*/ 0 w 22"/>
                <a:gd name="T3" fmla="*/ 2 h 52"/>
                <a:gd name="T4" fmla="*/ 2 w 22"/>
                <a:gd name="T5" fmla="*/ 16 h 52"/>
                <a:gd name="T6" fmla="*/ 6 w 22"/>
                <a:gd name="T7" fmla="*/ 32 h 52"/>
                <a:gd name="T8" fmla="*/ 6 w 22"/>
                <a:gd name="T9" fmla="*/ 32 h 52"/>
                <a:gd name="T10" fmla="*/ 10 w 22"/>
                <a:gd name="T11" fmla="*/ 44 h 52"/>
                <a:gd name="T12" fmla="*/ 14 w 22"/>
                <a:gd name="T13" fmla="*/ 48 h 52"/>
                <a:gd name="T14" fmla="*/ 18 w 22"/>
                <a:gd name="T15" fmla="*/ 52 h 52"/>
                <a:gd name="T16" fmla="*/ 18 w 22"/>
                <a:gd name="T17" fmla="*/ 52 h 52"/>
                <a:gd name="T18" fmla="*/ 20 w 22"/>
                <a:gd name="T19" fmla="*/ 52 h 52"/>
                <a:gd name="T20" fmla="*/ 22 w 22"/>
                <a:gd name="T21" fmla="*/ 50 h 52"/>
                <a:gd name="T22" fmla="*/ 22 w 22"/>
                <a:gd name="T23" fmla="*/ 50 h 52"/>
                <a:gd name="T24" fmla="*/ 20 w 22"/>
                <a:gd name="T25" fmla="*/ 44 h 52"/>
                <a:gd name="T26" fmla="*/ 18 w 22"/>
                <a:gd name="T27" fmla="*/ 38 h 52"/>
                <a:gd name="T28" fmla="*/ 10 w 22"/>
                <a:gd name="T29" fmla="*/ 28 h 52"/>
                <a:gd name="T30" fmla="*/ 10 w 22"/>
                <a:gd name="T31" fmla="*/ 28 h 52"/>
                <a:gd name="T32" fmla="*/ 2 w 22"/>
                <a:gd name="T33" fmla="*/ 2 h 52"/>
                <a:gd name="T34" fmla="*/ 2 w 22"/>
                <a:gd name="T35" fmla="*/ 2 h 52"/>
                <a:gd name="T36" fmla="*/ 2 w 22"/>
                <a:gd name="T37" fmla="*/ 0 h 52"/>
                <a:gd name="T38" fmla="*/ 0 w 22"/>
                <a:gd name="T39" fmla="*/ 2 h 52"/>
                <a:gd name="T40" fmla="*/ 0 w 22"/>
                <a:gd name="T4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52">
                  <a:moveTo>
                    <a:pt x="0" y="2"/>
                  </a:moveTo>
                  <a:lnTo>
                    <a:pt x="0" y="2"/>
                  </a:lnTo>
                  <a:lnTo>
                    <a:pt x="2" y="16"/>
                  </a:lnTo>
                  <a:lnTo>
                    <a:pt x="6" y="32"/>
                  </a:lnTo>
                  <a:lnTo>
                    <a:pt x="6" y="32"/>
                  </a:lnTo>
                  <a:lnTo>
                    <a:pt x="10" y="44"/>
                  </a:lnTo>
                  <a:lnTo>
                    <a:pt x="14" y="48"/>
                  </a:lnTo>
                  <a:lnTo>
                    <a:pt x="18" y="52"/>
                  </a:lnTo>
                  <a:lnTo>
                    <a:pt x="18" y="52"/>
                  </a:lnTo>
                  <a:lnTo>
                    <a:pt x="20" y="52"/>
                  </a:lnTo>
                  <a:lnTo>
                    <a:pt x="22" y="50"/>
                  </a:lnTo>
                  <a:lnTo>
                    <a:pt x="22" y="50"/>
                  </a:lnTo>
                  <a:lnTo>
                    <a:pt x="20" y="44"/>
                  </a:lnTo>
                  <a:lnTo>
                    <a:pt x="18" y="38"/>
                  </a:lnTo>
                  <a:lnTo>
                    <a:pt x="10" y="28"/>
                  </a:lnTo>
                  <a:lnTo>
                    <a:pt x="10" y="28"/>
                  </a:lnTo>
                  <a:lnTo>
                    <a:pt x="2" y="2"/>
                  </a:lnTo>
                  <a:lnTo>
                    <a:pt x="2" y="2"/>
                  </a:lnTo>
                  <a:lnTo>
                    <a:pt x="2" y="0"/>
                  </a:lnTo>
                  <a:lnTo>
                    <a:pt x="0" y="2"/>
                  </a:lnTo>
                  <a:lnTo>
                    <a:pt x="0" y="2"/>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35"/>
            <p:cNvSpPr>
              <a:spLocks/>
            </p:cNvSpPr>
            <p:nvPr/>
          </p:nvSpPr>
          <p:spPr bwMode="auto">
            <a:xfrm>
              <a:off x="1192213" y="5743575"/>
              <a:ext cx="28575" cy="41275"/>
            </a:xfrm>
            <a:custGeom>
              <a:avLst/>
              <a:gdLst>
                <a:gd name="T0" fmla="*/ 18 w 18"/>
                <a:gd name="T1" fmla="*/ 0 h 26"/>
                <a:gd name="T2" fmla="*/ 18 w 18"/>
                <a:gd name="T3" fmla="*/ 0 h 26"/>
                <a:gd name="T4" fmla="*/ 10 w 18"/>
                <a:gd name="T5" fmla="*/ 14 h 26"/>
                <a:gd name="T6" fmla="*/ 0 w 18"/>
                <a:gd name="T7" fmla="*/ 26 h 26"/>
                <a:gd name="T8" fmla="*/ 0 w 18"/>
                <a:gd name="T9" fmla="*/ 26 h 26"/>
                <a:gd name="T10" fmla="*/ 0 w 18"/>
                <a:gd name="T11" fmla="*/ 26 h 26"/>
                <a:gd name="T12" fmla="*/ 0 w 18"/>
                <a:gd name="T13" fmla="*/ 26 h 26"/>
                <a:gd name="T14" fmla="*/ 10 w 18"/>
                <a:gd name="T15" fmla="*/ 14 h 26"/>
                <a:gd name="T16" fmla="*/ 18 w 18"/>
                <a:gd name="T17" fmla="*/ 0 h 26"/>
                <a:gd name="T18" fmla="*/ 18 w 18"/>
                <a:gd name="T19" fmla="*/ 0 h 26"/>
                <a:gd name="T20" fmla="*/ 18 w 18"/>
                <a:gd name="T21" fmla="*/ 0 h 26"/>
                <a:gd name="T22" fmla="*/ 18 w 18"/>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6">
                  <a:moveTo>
                    <a:pt x="18" y="0"/>
                  </a:moveTo>
                  <a:lnTo>
                    <a:pt x="18" y="0"/>
                  </a:lnTo>
                  <a:lnTo>
                    <a:pt x="10" y="14"/>
                  </a:lnTo>
                  <a:lnTo>
                    <a:pt x="0" y="26"/>
                  </a:lnTo>
                  <a:lnTo>
                    <a:pt x="0" y="26"/>
                  </a:lnTo>
                  <a:lnTo>
                    <a:pt x="0" y="26"/>
                  </a:lnTo>
                  <a:lnTo>
                    <a:pt x="0" y="26"/>
                  </a:lnTo>
                  <a:lnTo>
                    <a:pt x="10" y="14"/>
                  </a:lnTo>
                  <a:lnTo>
                    <a:pt x="18" y="0"/>
                  </a:lnTo>
                  <a:lnTo>
                    <a:pt x="18" y="0"/>
                  </a:lnTo>
                  <a:lnTo>
                    <a:pt x="18" y="0"/>
                  </a:lnTo>
                  <a:lnTo>
                    <a:pt x="18" y="0"/>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36"/>
            <p:cNvSpPr>
              <a:spLocks/>
            </p:cNvSpPr>
            <p:nvPr/>
          </p:nvSpPr>
          <p:spPr bwMode="auto">
            <a:xfrm>
              <a:off x="1144588" y="6270625"/>
              <a:ext cx="95250" cy="44450"/>
            </a:xfrm>
            <a:custGeom>
              <a:avLst/>
              <a:gdLst>
                <a:gd name="T0" fmla="*/ 60 w 60"/>
                <a:gd name="T1" fmla="*/ 26 h 28"/>
                <a:gd name="T2" fmla="*/ 60 w 60"/>
                <a:gd name="T3" fmla="*/ 26 h 28"/>
                <a:gd name="T4" fmla="*/ 50 w 60"/>
                <a:gd name="T5" fmla="*/ 26 h 28"/>
                <a:gd name="T6" fmla="*/ 42 w 60"/>
                <a:gd name="T7" fmla="*/ 22 h 28"/>
                <a:gd name="T8" fmla="*/ 26 w 60"/>
                <a:gd name="T9" fmla="*/ 14 h 28"/>
                <a:gd name="T10" fmla="*/ 26 w 60"/>
                <a:gd name="T11" fmla="*/ 14 h 28"/>
                <a:gd name="T12" fmla="*/ 16 w 60"/>
                <a:gd name="T13" fmla="*/ 6 h 28"/>
                <a:gd name="T14" fmla="*/ 10 w 60"/>
                <a:gd name="T15" fmla="*/ 2 h 28"/>
                <a:gd name="T16" fmla="*/ 2 w 60"/>
                <a:gd name="T17" fmla="*/ 0 h 28"/>
                <a:gd name="T18" fmla="*/ 2 w 60"/>
                <a:gd name="T19" fmla="*/ 0 h 28"/>
                <a:gd name="T20" fmla="*/ 2 w 60"/>
                <a:gd name="T21" fmla="*/ 0 h 28"/>
                <a:gd name="T22" fmla="*/ 0 w 60"/>
                <a:gd name="T23" fmla="*/ 2 h 28"/>
                <a:gd name="T24" fmla="*/ 0 w 60"/>
                <a:gd name="T25" fmla="*/ 2 h 28"/>
                <a:gd name="T26" fmla="*/ 6 w 60"/>
                <a:gd name="T27" fmla="*/ 8 h 28"/>
                <a:gd name="T28" fmla="*/ 12 w 60"/>
                <a:gd name="T29" fmla="*/ 14 h 28"/>
                <a:gd name="T30" fmla="*/ 26 w 60"/>
                <a:gd name="T31" fmla="*/ 22 h 28"/>
                <a:gd name="T32" fmla="*/ 26 w 60"/>
                <a:gd name="T33" fmla="*/ 22 h 28"/>
                <a:gd name="T34" fmla="*/ 34 w 60"/>
                <a:gd name="T35" fmla="*/ 26 h 28"/>
                <a:gd name="T36" fmla="*/ 42 w 60"/>
                <a:gd name="T37" fmla="*/ 28 h 28"/>
                <a:gd name="T38" fmla="*/ 50 w 60"/>
                <a:gd name="T39" fmla="*/ 28 h 28"/>
                <a:gd name="T40" fmla="*/ 60 w 60"/>
                <a:gd name="T41" fmla="*/ 28 h 28"/>
                <a:gd name="T42" fmla="*/ 60 w 60"/>
                <a:gd name="T43" fmla="*/ 28 h 28"/>
                <a:gd name="T44" fmla="*/ 60 w 60"/>
                <a:gd name="T45" fmla="*/ 26 h 28"/>
                <a:gd name="T46" fmla="*/ 60 w 60"/>
                <a:gd name="T4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 h="28">
                  <a:moveTo>
                    <a:pt x="60" y="26"/>
                  </a:moveTo>
                  <a:lnTo>
                    <a:pt x="60" y="26"/>
                  </a:lnTo>
                  <a:lnTo>
                    <a:pt x="50" y="26"/>
                  </a:lnTo>
                  <a:lnTo>
                    <a:pt x="42" y="22"/>
                  </a:lnTo>
                  <a:lnTo>
                    <a:pt x="26" y="14"/>
                  </a:lnTo>
                  <a:lnTo>
                    <a:pt x="26" y="14"/>
                  </a:lnTo>
                  <a:lnTo>
                    <a:pt x="16" y="6"/>
                  </a:lnTo>
                  <a:lnTo>
                    <a:pt x="10" y="2"/>
                  </a:lnTo>
                  <a:lnTo>
                    <a:pt x="2" y="0"/>
                  </a:lnTo>
                  <a:lnTo>
                    <a:pt x="2" y="0"/>
                  </a:lnTo>
                  <a:lnTo>
                    <a:pt x="2" y="0"/>
                  </a:lnTo>
                  <a:lnTo>
                    <a:pt x="0" y="2"/>
                  </a:lnTo>
                  <a:lnTo>
                    <a:pt x="0" y="2"/>
                  </a:lnTo>
                  <a:lnTo>
                    <a:pt x="6" y="8"/>
                  </a:lnTo>
                  <a:lnTo>
                    <a:pt x="12" y="14"/>
                  </a:lnTo>
                  <a:lnTo>
                    <a:pt x="26" y="22"/>
                  </a:lnTo>
                  <a:lnTo>
                    <a:pt x="26" y="22"/>
                  </a:lnTo>
                  <a:lnTo>
                    <a:pt x="34" y="26"/>
                  </a:lnTo>
                  <a:lnTo>
                    <a:pt x="42" y="28"/>
                  </a:lnTo>
                  <a:lnTo>
                    <a:pt x="50" y="28"/>
                  </a:lnTo>
                  <a:lnTo>
                    <a:pt x="60" y="28"/>
                  </a:lnTo>
                  <a:lnTo>
                    <a:pt x="60" y="28"/>
                  </a:lnTo>
                  <a:lnTo>
                    <a:pt x="60" y="26"/>
                  </a:lnTo>
                  <a:lnTo>
                    <a:pt x="60" y="26"/>
                  </a:lnTo>
                  <a:close/>
                </a:path>
              </a:pathLst>
            </a:custGeom>
            <a:solidFill>
              <a:srgbClr val="9A6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47"/>
            <p:cNvSpPr>
              <a:spLocks/>
            </p:cNvSpPr>
            <p:nvPr/>
          </p:nvSpPr>
          <p:spPr bwMode="auto">
            <a:xfrm>
              <a:off x="950913" y="5413375"/>
              <a:ext cx="95250" cy="104775"/>
            </a:xfrm>
            <a:custGeom>
              <a:avLst/>
              <a:gdLst>
                <a:gd name="T0" fmla="*/ 60 w 60"/>
                <a:gd name="T1" fmla="*/ 0 h 66"/>
                <a:gd name="T2" fmla="*/ 60 w 60"/>
                <a:gd name="T3" fmla="*/ 0 h 66"/>
                <a:gd name="T4" fmla="*/ 48 w 60"/>
                <a:gd name="T5" fmla="*/ 2 h 66"/>
                <a:gd name="T6" fmla="*/ 38 w 60"/>
                <a:gd name="T7" fmla="*/ 6 h 66"/>
                <a:gd name="T8" fmla="*/ 26 w 60"/>
                <a:gd name="T9" fmla="*/ 12 h 66"/>
                <a:gd name="T10" fmla="*/ 16 w 60"/>
                <a:gd name="T11" fmla="*/ 20 h 66"/>
                <a:gd name="T12" fmla="*/ 6 w 60"/>
                <a:gd name="T13" fmla="*/ 32 h 66"/>
                <a:gd name="T14" fmla="*/ 2 w 60"/>
                <a:gd name="T15" fmla="*/ 38 h 66"/>
                <a:gd name="T16" fmla="*/ 0 w 60"/>
                <a:gd name="T17" fmla="*/ 46 h 66"/>
                <a:gd name="T18" fmla="*/ 0 w 60"/>
                <a:gd name="T19" fmla="*/ 56 h 66"/>
                <a:gd name="T20" fmla="*/ 0 w 60"/>
                <a:gd name="T21" fmla="*/ 66 h 66"/>
                <a:gd name="T22" fmla="*/ 0 w 60"/>
                <a:gd name="T23" fmla="*/ 66 h 66"/>
                <a:gd name="T24" fmla="*/ 8 w 60"/>
                <a:gd name="T25" fmla="*/ 66 h 66"/>
                <a:gd name="T26" fmla="*/ 14 w 60"/>
                <a:gd name="T27" fmla="*/ 64 h 66"/>
                <a:gd name="T28" fmla="*/ 24 w 60"/>
                <a:gd name="T29" fmla="*/ 60 h 66"/>
                <a:gd name="T30" fmla="*/ 34 w 60"/>
                <a:gd name="T31" fmla="*/ 52 h 66"/>
                <a:gd name="T32" fmla="*/ 44 w 60"/>
                <a:gd name="T33" fmla="*/ 40 h 66"/>
                <a:gd name="T34" fmla="*/ 52 w 60"/>
                <a:gd name="T35" fmla="*/ 22 h 66"/>
                <a:gd name="T36" fmla="*/ 60 w 60"/>
                <a:gd name="T37" fmla="*/ 0 h 66"/>
                <a:gd name="T38" fmla="*/ 60 w 60"/>
                <a:gd name="T3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66">
                  <a:moveTo>
                    <a:pt x="60" y="0"/>
                  </a:moveTo>
                  <a:lnTo>
                    <a:pt x="60" y="0"/>
                  </a:lnTo>
                  <a:lnTo>
                    <a:pt x="48" y="2"/>
                  </a:lnTo>
                  <a:lnTo>
                    <a:pt x="38" y="6"/>
                  </a:lnTo>
                  <a:lnTo>
                    <a:pt x="26" y="12"/>
                  </a:lnTo>
                  <a:lnTo>
                    <a:pt x="16" y="20"/>
                  </a:lnTo>
                  <a:lnTo>
                    <a:pt x="6" y="32"/>
                  </a:lnTo>
                  <a:lnTo>
                    <a:pt x="2" y="38"/>
                  </a:lnTo>
                  <a:lnTo>
                    <a:pt x="0" y="46"/>
                  </a:lnTo>
                  <a:lnTo>
                    <a:pt x="0" y="56"/>
                  </a:lnTo>
                  <a:lnTo>
                    <a:pt x="0" y="66"/>
                  </a:lnTo>
                  <a:lnTo>
                    <a:pt x="0" y="66"/>
                  </a:lnTo>
                  <a:lnTo>
                    <a:pt x="8" y="66"/>
                  </a:lnTo>
                  <a:lnTo>
                    <a:pt x="14" y="64"/>
                  </a:lnTo>
                  <a:lnTo>
                    <a:pt x="24" y="60"/>
                  </a:lnTo>
                  <a:lnTo>
                    <a:pt x="34" y="52"/>
                  </a:lnTo>
                  <a:lnTo>
                    <a:pt x="44" y="40"/>
                  </a:lnTo>
                  <a:lnTo>
                    <a:pt x="52" y="22"/>
                  </a:lnTo>
                  <a:lnTo>
                    <a:pt x="60" y="0"/>
                  </a:lnTo>
                  <a:lnTo>
                    <a:pt x="6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48"/>
            <p:cNvSpPr>
              <a:spLocks/>
            </p:cNvSpPr>
            <p:nvPr/>
          </p:nvSpPr>
          <p:spPr bwMode="auto">
            <a:xfrm>
              <a:off x="998538" y="5502275"/>
              <a:ext cx="76200" cy="28575"/>
            </a:xfrm>
            <a:custGeom>
              <a:avLst/>
              <a:gdLst>
                <a:gd name="T0" fmla="*/ 0 w 48"/>
                <a:gd name="T1" fmla="*/ 10 h 18"/>
                <a:gd name="T2" fmla="*/ 0 w 48"/>
                <a:gd name="T3" fmla="*/ 10 h 18"/>
                <a:gd name="T4" fmla="*/ 4 w 48"/>
                <a:gd name="T5" fmla="*/ 8 h 18"/>
                <a:gd name="T6" fmla="*/ 12 w 48"/>
                <a:gd name="T7" fmla="*/ 2 h 18"/>
                <a:gd name="T8" fmla="*/ 18 w 48"/>
                <a:gd name="T9" fmla="*/ 0 h 18"/>
                <a:gd name="T10" fmla="*/ 28 w 48"/>
                <a:gd name="T11" fmla="*/ 0 h 18"/>
                <a:gd name="T12" fmla="*/ 36 w 48"/>
                <a:gd name="T13" fmla="*/ 2 h 18"/>
                <a:gd name="T14" fmla="*/ 48 w 48"/>
                <a:gd name="T15" fmla="*/ 8 h 18"/>
                <a:gd name="T16" fmla="*/ 48 w 48"/>
                <a:gd name="T17" fmla="*/ 8 h 18"/>
                <a:gd name="T18" fmla="*/ 44 w 48"/>
                <a:gd name="T19" fmla="*/ 12 h 18"/>
                <a:gd name="T20" fmla="*/ 34 w 48"/>
                <a:gd name="T21" fmla="*/ 16 h 18"/>
                <a:gd name="T22" fmla="*/ 26 w 48"/>
                <a:gd name="T23" fmla="*/ 18 h 18"/>
                <a:gd name="T24" fmla="*/ 18 w 48"/>
                <a:gd name="T25" fmla="*/ 18 h 18"/>
                <a:gd name="T26" fmla="*/ 10 w 48"/>
                <a:gd name="T27" fmla="*/ 16 h 18"/>
                <a:gd name="T28" fmla="*/ 0 w 48"/>
                <a:gd name="T29" fmla="*/ 10 h 18"/>
                <a:gd name="T30" fmla="*/ 0 w 48"/>
                <a:gd name="T3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18">
                  <a:moveTo>
                    <a:pt x="0" y="10"/>
                  </a:moveTo>
                  <a:lnTo>
                    <a:pt x="0" y="10"/>
                  </a:lnTo>
                  <a:lnTo>
                    <a:pt x="4" y="8"/>
                  </a:lnTo>
                  <a:lnTo>
                    <a:pt x="12" y="2"/>
                  </a:lnTo>
                  <a:lnTo>
                    <a:pt x="18" y="0"/>
                  </a:lnTo>
                  <a:lnTo>
                    <a:pt x="28" y="0"/>
                  </a:lnTo>
                  <a:lnTo>
                    <a:pt x="36" y="2"/>
                  </a:lnTo>
                  <a:lnTo>
                    <a:pt x="48" y="8"/>
                  </a:lnTo>
                  <a:lnTo>
                    <a:pt x="48" y="8"/>
                  </a:lnTo>
                  <a:lnTo>
                    <a:pt x="44" y="12"/>
                  </a:lnTo>
                  <a:lnTo>
                    <a:pt x="34" y="16"/>
                  </a:lnTo>
                  <a:lnTo>
                    <a:pt x="26" y="18"/>
                  </a:lnTo>
                  <a:lnTo>
                    <a:pt x="18" y="18"/>
                  </a:lnTo>
                  <a:lnTo>
                    <a:pt x="10" y="16"/>
                  </a:lnTo>
                  <a:lnTo>
                    <a:pt x="0" y="10"/>
                  </a:lnTo>
                  <a:lnTo>
                    <a:pt x="0" y="1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49"/>
            <p:cNvSpPr>
              <a:spLocks/>
            </p:cNvSpPr>
            <p:nvPr/>
          </p:nvSpPr>
          <p:spPr bwMode="auto">
            <a:xfrm>
              <a:off x="919163" y="5527675"/>
              <a:ext cx="95250" cy="73025"/>
            </a:xfrm>
            <a:custGeom>
              <a:avLst/>
              <a:gdLst>
                <a:gd name="T0" fmla="*/ 0 w 60"/>
                <a:gd name="T1" fmla="*/ 2 h 46"/>
                <a:gd name="T2" fmla="*/ 0 w 60"/>
                <a:gd name="T3" fmla="*/ 2 h 46"/>
                <a:gd name="T4" fmla="*/ 8 w 60"/>
                <a:gd name="T5" fmla="*/ 0 h 46"/>
                <a:gd name="T6" fmla="*/ 16 w 60"/>
                <a:gd name="T7" fmla="*/ 2 h 46"/>
                <a:gd name="T8" fmla="*/ 26 w 60"/>
                <a:gd name="T9" fmla="*/ 4 h 46"/>
                <a:gd name="T10" fmla="*/ 36 w 60"/>
                <a:gd name="T11" fmla="*/ 8 h 46"/>
                <a:gd name="T12" fmla="*/ 46 w 60"/>
                <a:gd name="T13" fmla="*/ 16 h 46"/>
                <a:gd name="T14" fmla="*/ 54 w 60"/>
                <a:gd name="T15" fmla="*/ 28 h 46"/>
                <a:gd name="T16" fmla="*/ 58 w 60"/>
                <a:gd name="T17" fmla="*/ 36 h 46"/>
                <a:gd name="T18" fmla="*/ 60 w 60"/>
                <a:gd name="T19" fmla="*/ 46 h 46"/>
                <a:gd name="T20" fmla="*/ 60 w 60"/>
                <a:gd name="T21" fmla="*/ 46 h 46"/>
                <a:gd name="T22" fmla="*/ 52 w 60"/>
                <a:gd name="T23" fmla="*/ 46 h 46"/>
                <a:gd name="T24" fmla="*/ 44 w 60"/>
                <a:gd name="T25" fmla="*/ 44 h 46"/>
                <a:gd name="T26" fmla="*/ 34 w 60"/>
                <a:gd name="T27" fmla="*/ 42 h 46"/>
                <a:gd name="T28" fmla="*/ 24 w 60"/>
                <a:gd name="T29" fmla="*/ 36 h 46"/>
                <a:gd name="T30" fmla="*/ 14 w 60"/>
                <a:gd name="T31" fmla="*/ 28 h 46"/>
                <a:gd name="T32" fmla="*/ 6 w 60"/>
                <a:gd name="T33" fmla="*/ 16 h 46"/>
                <a:gd name="T34" fmla="*/ 0 w 60"/>
                <a:gd name="T35" fmla="*/ 2 h 46"/>
                <a:gd name="T36" fmla="*/ 0 w 60"/>
                <a:gd name="T3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46">
                  <a:moveTo>
                    <a:pt x="0" y="2"/>
                  </a:moveTo>
                  <a:lnTo>
                    <a:pt x="0" y="2"/>
                  </a:lnTo>
                  <a:lnTo>
                    <a:pt x="8" y="0"/>
                  </a:lnTo>
                  <a:lnTo>
                    <a:pt x="16" y="2"/>
                  </a:lnTo>
                  <a:lnTo>
                    <a:pt x="26" y="4"/>
                  </a:lnTo>
                  <a:lnTo>
                    <a:pt x="36" y="8"/>
                  </a:lnTo>
                  <a:lnTo>
                    <a:pt x="46" y="16"/>
                  </a:lnTo>
                  <a:lnTo>
                    <a:pt x="54" y="28"/>
                  </a:lnTo>
                  <a:lnTo>
                    <a:pt x="58" y="36"/>
                  </a:lnTo>
                  <a:lnTo>
                    <a:pt x="60" y="46"/>
                  </a:lnTo>
                  <a:lnTo>
                    <a:pt x="60" y="46"/>
                  </a:lnTo>
                  <a:lnTo>
                    <a:pt x="52" y="46"/>
                  </a:lnTo>
                  <a:lnTo>
                    <a:pt x="44" y="44"/>
                  </a:lnTo>
                  <a:lnTo>
                    <a:pt x="34" y="42"/>
                  </a:lnTo>
                  <a:lnTo>
                    <a:pt x="24" y="36"/>
                  </a:lnTo>
                  <a:lnTo>
                    <a:pt x="14" y="28"/>
                  </a:lnTo>
                  <a:lnTo>
                    <a:pt x="6" y="16"/>
                  </a:lnTo>
                  <a:lnTo>
                    <a:pt x="0" y="2"/>
                  </a:lnTo>
                  <a:lnTo>
                    <a:pt x="0" y="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50"/>
            <p:cNvSpPr>
              <a:spLocks/>
            </p:cNvSpPr>
            <p:nvPr/>
          </p:nvSpPr>
          <p:spPr bwMode="auto">
            <a:xfrm>
              <a:off x="1173163" y="5629275"/>
              <a:ext cx="82550" cy="149225"/>
            </a:xfrm>
            <a:custGeom>
              <a:avLst/>
              <a:gdLst>
                <a:gd name="T0" fmla="*/ 4 w 52"/>
                <a:gd name="T1" fmla="*/ 0 h 94"/>
                <a:gd name="T2" fmla="*/ 4 w 52"/>
                <a:gd name="T3" fmla="*/ 0 h 94"/>
                <a:gd name="T4" fmla="*/ 2 w 52"/>
                <a:gd name="T5" fmla="*/ 12 h 94"/>
                <a:gd name="T6" fmla="*/ 0 w 52"/>
                <a:gd name="T7" fmla="*/ 26 h 94"/>
                <a:gd name="T8" fmla="*/ 2 w 52"/>
                <a:gd name="T9" fmla="*/ 40 h 94"/>
                <a:gd name="T10" fmla="*/ 6 w 52"/>
                <a:gd name="T11" fmla="*/ 56 h 94"/>
                <a:gd name="T12" fmla="*/ 10 w 52"/>
                <a:gd name="T13" fmla="*/ 64 h 94"/>
                <a:gd name="T14" fmla="*/ 14 w 52"/>
                <a:gd name="T15" fmla="*/ 72 h 94"/>
                <a:gd name="T16" fmla="*/ 20 w 52"/>
                <a:gd name="T17" fmla="*/ 78 h 94"/>
                <a:gd name="T18" fmla="*/ 28 w 52"/>
                <a:gd name="T19" fmla="*/ 84 h 94"/>
                <a:gd name="T20" fmla="*/ 38 w 52"/>
                <a:gd name="T21" fmla="*/ 90 h 94"/>
                <a:gd name="T22" fmla="*/ 48 w 52"/>
                <a:gd name="T23" fmla="*/ 94 h 94"/>
                <a:gd name="T24" fmla="*/ 48 w 52"/>
                <a:gd name="T25" fmla="*/ 94 h 94"/>
                <a:gd name="T26" fmla="*/ 52 w 52"/>
                <a:gd name="T27" fmla="*/ 86 h 94"/>
                <a:gd name="T28" fmla="*/ 52 w 52"/>
                <a:gd name="T29" fmla="*/ 78 h 94"/>
                <a:gd name="T30" fmla="*/ 52 w 52"/>
                <a:gd name="T31" fmla="*/ 66 h 94"/>
                <a:gd name="T32" fmla="*/ 48 w 52"/>
                <a:gd name="T33" fmla="*/ 52 h 94"/>
                <a:gd name="T34" fmla="*/ 40 w 52"/>
                <a:gd name="T35" fmla="*/ 36 h 94"/>
                <a:gd name="T36" fmla="*/ 26 w 52"/>
                <a:gd name="T37" fmla="*/ 18 h 94"/>
                <a:gd name="T38" fmla="*/ 16 w 52"/>
                <a:gd name="T39" fmla="*/ 10 h 94"/>
                <a:gd name="T40" fmla="*/ 4 w 52"/>
                <a:gd name="T41" fmla="*/ 0 h 94"/>
                <a:gd name="T42" fmla="*/ 4 w 52"/>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94">
                  <a:moveTo>
                    <a:pt x="4" y="0"/>
                  </a:moveTo>
                  <a:lnTo>
                    <a:pt x="4" y="0"/>
                  </a:lnTo>
                  <a:lnTo>
                    <a:pt x="2" y="12"/>
                  </a:lnTo>
                  <a:lnTo>
                    <a:pt x="0" y="26"/>
                  </a:lnTo>
                  <a:lnTo>
                    <a:pt x="2" y="40"/>
                  </a:lnTo>
                  <a:lnTo>
                    <a:pt x="6" y="56"/>
                  </a:lnTo>
                  <a:lnTo>
                    <a:pt x="10" y="64"/>
                  </a:lnTo>
                  <a:lnTo>
                    <a:pt x="14" y="72"/>
                  </a:lnTo>
                  <a:lnTo>
                    <a:pt x="20" y="78"/>
                  </a:lnTo>
                  <a:lnTo>
                    <a:pt x="28" y="84"/>
                  </a:lnTo>
                  <a:lnTo>
                    <a:pt x="38" y="90"/>
                  </a:lnTo>
                  <a:lnTo>
                    <a:pt x="48" y="94"/>
                  </a:lnTo>
                  <a:lnTo>
                    <a:pt x="48" y="94"/>
                  </a:lnTo>
                  <a:lnTo>
                    <a:pt x="52" y="86"/>
                  </a:lnTo>
                  <a:lnTo>
                    <a:pt x="52" y="78"/>
                  </a:lnTo>
                  <a:lnTo>
                    <a:pt x="52" y="66"/>
                  </a:lnTo>
                  <a:lnTo>
                    <a:pt x="48" y="52"/>
                  </a:lnTo>
                  <a:lnTo>
                    <a:pt x="40" y="36"/>
                  </a:lnTo>
                  <a:lnTo>
                    <a:pt x="26" y="18"/>
                  </a:lnTo>
                  <a:lnTo>
                    <a:pt x="16" y="10"/>
                  </a:lnTo>
                  <a:lnTo>
                    <a:pt x="4" y="0"/>
                  </a:lnTo>
                  <a:lnTo>
                    <a:pt x="4"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51"/>
            <p:cNvSpPr>
              <a:spLocks/>
            </p:cNvSpPr>
            <p:nvPr/>
          </p:nvSpPr>
          <p:spPr bwMode="auto">
            <a:xfrm>
              <a:off x="1265238" y="5641975"/>
              <a:ext cx="41275" cy="85725"/>
            </a:xfrm>
            <a:custGeom>
              <a:avLst/>
              <a:gdLst>
                <a:gd name="T0" fmla="*/ 4 w 26"/>
                <a:gd name="T1" fmla="*/ 54 h 54"/>
                <a:gd name="T2" fmla="*/ 4 w 26"/>
                <a:gd name="T3" fmla="*/ 54 h 54"/>
                <a:gd name="T4" fmla="*/ 2 w 26"/>
                <a:gd name="T5" fmla="*/ 48 h 54"/>
                <a:gd name="T6" fmla="*/ 2 w 26"/>
                <a:gd name="T7" fmla="*/ 44 h 54"/>
                <a:gd name="T8" fmla="*/ 0 w 26"/>
                <a:gd name="T9" fmla="*/ 36 h 54"/>
                <a:gd name="T10" fmla="*/ 2 w 26"/>
                <a:gd name="T11" fmla="*/ 28 h 54"/>
                <a:gd name="T12" fmla="*/ 6 w 26"/>
                <a:gd name="T13" fmla="*/ 20 h 54"/>
                <a:gd name="T14" fmla="*/ 12 w 26"/>
                <a:gd name="T15" fmla="*/ 10 h 54"/>
                <a:gd name="T16" fmla="*/ 24 w 26"/>
                <a:gd name="T17" fmla="*/ 0 h 54"/>
                <a:gd name="T18" fmla="*/ 24 w 26"/>
                <a:gd name="T19" fmla="*/ 0 h 54"/>
                <a:gd name="T20" fmla="*/ 26 w 26"/>
                <a:gd name="T21" fmla="*/ 6 h 54"/>
                <a:gd name="T22" fmla="*/ 26 w 26"/>
                <a:gd name="T23" fmla="*/ 20 h 54"/>
                <a:gd name="T24" fmla="*/ 24 w 26"/>
                <a:gd name="T25" fmla="*/ 28 h 54"/>
                <a:gd name="T26" fmla="*/ 20 w 26"/>
                <a:gd name="T27" fmla="*/ 36 h 54"/>
                <a:gd name="T28" fmla="*/ 14 w 26"/>
                <a:gd name="T29" fmla="*/ 46 h 54"/>
                <a:gd name="T30" fmla="*/ 4 w 26"/>
                <a:gd name="T31" fmla="*/ 54 h 54"/>
                <a:gd name="T32" fmla="*/ 4 w 26"/>
                <a:gd name="T3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54">
                  <a:moveTo>
                    <a:pt x="4" y="54"/>
                  </a:moveTo>
                  <a:lnTo>
                    <a:pt x="4" y="54"/>
                  </a:lnTo>
                  <a:lnTo>
                    <a:pt x="2" y="48"/>
                  </a:lnTo>
                  <a:lnTo>
                    <a:pt x="2" y="44"/>
                  </a:lnTo>
                  <a:lnTo>
                    <a:pt x="0" y="36"/>
                  </a:lnTo>
                  <a:lnTo>
                    <a:pt x="2" y="28"/>
                  </a:lnTo>
                  <a:lnTo>
                    <a:pt x="6" y="20"/>
                  </a:lnTo>
                  <a:lnTo>
                    <a:pt x="12" y="10"/>
                  </a:lnTo>
                  <a:lnTo>
                    <a:pt x="24" y="0"/>
                  </a:lnTo>
                  <a:lnTo>
                    <a:pt x="24" y="0"/>
                  </a:lnTo>
                  <a:lnTo>
                    <a:pt x="26" y="6"/>
                  </a:lnTo>
                  <a:lnTo>
                    <a:pt x="26" y="20"/>
                  </a:lnTo>
                  <a:lnTo>
                    <a:pt x="24" y="28"/>
                  </a:lnTo>
                  <a:lnTo>
                    <a:pt x="20" y="36"/>
                  </a:lnTo>
                  <a:lnTo>
                    <a:pt x="14" y="46"/>
                  </a:lnTo>
                  <a:lnTo>
                    <a:pt x="4" y="54"/>
                  </a:lnTo>
                  <a:lnTo>
                    <a:pt x="4" y="5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52"/>
            <p:cNvSpPr>
              <a:spLocks/>
            </p:cNvSpPr>
            <p:nvPr/>
          </p:nvSpPr>
          <p:spPr bwMode="auto">
            <a:xfrm>
              <a:off x="1249363" y="5743575"/>
              <a:ext cx="120650" cy="76200"/>
            </a:xfrm>
            <a:custGeom>
              <a:avLst/>
              <a:gdLst>
                <a:gd name="T0" fmla="*/ 0 w 76"/>
                <a:gd name="T1" fmla="*/ 48 h 48"/>
                <a:gd name="T2" fmla="*/ 0 w 76"/>
                <a:gd name="T3" fmla="*/ 48 h 48"/>
                <a:gd name="T4" fmla="*/ 2 w 76"/>
                <a:gd name="T5" fmla="*/ 38 h 48"/>
                <a:gd name="T6" fmla="*/ 8 w 76"/>
                <a:gd name="T7" fmla="*/ 30 h 48"/>
                <a:gd name="T8" fmla="*/ 14 w 76"/>
                <a:gd name="T9" fmla="*/ 20 h 48"/>
                <a:gd name="T10" fmla="*/ 24 w 76"/>
                <a:gd name="T11" fmla="*/ 10 h 48"/>
                <a:gd name="T12" fmla="*/ 36 w 76"/>
                <a:gd name="T13" fmla="*/ 4 h 48"/>
                <a:gd name="T14" fmla="*/ 44 w 76"/>
                <a:gd name="T15" fmla="*/ 0 h 48"/>
                <a:gd name="T16" fmla="*/ 54 w 76"/>
                <a:gd name="T17" fmla="*/ 0 h 48"/>
                <a:gd name="T18" fmla="*/ 64 w 76"/>
                <a:gd name="T19" fmla="*/ 0 h 48"/>
                <a:gd name="T20" fmla="*/ 76 w 76"/>
                <a:gd name="T21" fmla="*/ 2 h 48"/>
                <a:gd name="T22" fmla="*/ 76 w 76"/>
                <a:gd name="T23" fmla="*/ 2 h 48"/>
                <a:gd name="T24" fmla="*/ 72 w 76"/>
                <a:gd name="T25" fmla="*/ 10 h 48"/>
                <a:gd name="T26" fmla="*/ 66 w 76"/>
                <a:gd name="T27" fmla="*/ 18 h 48"/>
                <a:gd name="T28" fmla="*/ 58 w 76"/>
                <a:gd name="T29" fmla="*/ 26 h 48"/>
                <a:gd name="T30" fmla="*/ 48 w 76"/>
                <a:gd name="T31" fmla="*/ 36 h 48"/>
                <a:gd name="T32" fmla="*/ 36 w 76"/>
                <a:gd name="T33" fmla="*/ 44 h 48"/>
                <a:gd name="T34" fmla="*/ 20 w 76"/>
                <a:gd name="T35" fmla="*/ 48 h 48"/>
                <a:gd name="T36" fmla="*/ 10 w 76"/>
                <a:gd name="T37" fmla="*/ 48 h 48"/>
                <a:gd name="T38" fmla="*/ 0 w 76"/>
                <a:gd name="T39" fmla="*/ 48 h 48"/>
                <a:gd name="T40" fmla="*/ 0 w 76"/>
                <a:gd name="T4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48">
                  <a:moveTo>
                    <a:pt x="0" y="48"/>
                  </a:moveTo>
                  <a:lnTo>
                    <a:pt x="0" y="48"/>
                  </a:lnTo>
                  <a:lnTo>
                    <a:pt x="2" y="38"/>
                  </a:lnTo>
                  <a:lnTo>
                    <a:pt x="8" y="30"/>
                  </a:lnTo>
                  <a:lnTo>
                    <a:pt x="14" y="20"/>
                  </a:lnTo>
                  <a:lnTo>
                    <a:pt x="24" y="10"/>
                  </a:lnTo>
                  <a:lnTo>
                    <a:pt x="36" y="4"/>
                  </a:lnTo>
                  <a:lnTo>
                    <a:pt x="44" y="0"/>
                  </a:lnTo>
                  <a:lnTo>
                    <a:pt x="54" y="0"/>
                  </a:lnTo>
                  <a:lnTo>
                    <a:pt x="64" y="0"/>
                  </a:lnTo>
                  <a:lnTo>
                    <a:pt x="76" y="2"/>
                  </a:lnTo>
                  <a:lnTo>
                    <a:pt x="76" y="2"/>
                  </a:lnTo>
                  <a:lnTo>
                    <a:pt x="72" y="10"/>
                  </a:lnTo>
                  <a:lnTo>
                    <a:pt x="66" y="18"/>
                  </a:lnTo>
                  <a:lnTo>
                    <a:pt x="58" y="26"/>
                  </a:lnTo>
                  <a:lnTo>
                    <a:pt x="48" y="36"/>
                  </a:lnTo>
                  <a:lnTo>
                    <a:pt x="36" y="44"/>
                  </a:lnTo>
                  <a:lnTo>
                    <a:pt x="20" y="48"/>
                  </a:lnTo>
                  <a:lnTo>
                    <a:pt x="10" y="48"/>
                  </a:lnTo>
                  <a:lnTo>
                    <a:pt x="0" y="48"/>
                  </a:lnTo>
                  <a:lnTo>
                    <a:pt x="0" y="4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53"/>
            <p:cNvSpPr>
              <a:spLocks/>
            </p:cNvSpPr>
            <p:nvPr/>
          </p:nvSpPr>
          <p:spPr bwMode="auto">
            <a:xfrm>
              <a:off x="493713" y="5419725"/>
              <a:ext cx="73025" cy="158750"/>
            </a:xfrm>
            <a:custGeom>
              <a:avLst/>
              <a:gdLst>
                <a:gd name="T0" fmla="*/ 12 w 46"/>
                <a:gd name="T1" fmla="*/ 0 h 100"/>
                <a:gd name="T2" fmla="*/ 12 w 46"/>
                <a:gd name="T3" fmla="*/ 0 h 100"/>
                <a:gd name="T4" fmla="*/ 6 w 46"/>
                <a:gd name="T5" fmla="*/ 10 h 100"/>
                <a:gd name="T6" fmla="*/ 4 w 46"/>
                <a:gd name="T7" fmla="*/ 22 h 100"/>
                <a:gd name="T8" fmla="*/ 0 w 46"/>
                <a:gd name="T9" fmla="*/ 38 h 100"/>
                <a:gd name="T10" fmla="*/ 2 w 46"/>
                <a:gd name="T11" fmla="*/ 54 h 100"/>
                <a:gd name="T12" fmla="*/ 4 w 46"/>
                <a:gd name="T13" fmla="*/ 62 h 100"/>
                <a:gd name="T14" fmla="*/ 6 w 46"/>
                <a:gd name="T15" fmla="*/ 72 h 100"/>
                <a:gd name="T16" fmla="*/ 10 w 46"/>
                <a:gd name="T17" fmla="*/ 80 h 100"/>
                <a:gd name="T18" fmla="*/ 18 w 46"/>
                <a:gd name="T19" fmla="*/ 86 h 100"/>
                <a:gd name="T20" fmla="*/ 26 w 46"/>
                <a:gd name="T21" fmla="*/ 94 h 100"/>
                <a:gd name="T22" fmla="*/ 36 w 46"/>
                <a:gd name="T23" fmla="*/ 100 h 100"/>
                <a:gd name="T24" fmla="*/ 36 w 46"/>
                <a:gd name="T25" fmla="*/ 100 h 100"/>
                <a:gd name="T26" fmla="*/ 40 w 46"/>
                <a:gd name="T27" fmla="*/ 94 h 100"/>
                <a:gd name="T28" fmla="*/ 44 w 46"/>
                <a:gd name="T29" fmla="*/ 84 h 100"/>
                <a:gd name="T30" fmla="*/ 46 w 46"/>
                <a:gd name="T31" fmla="*/ 74 h 100"/>
                <a:gd name="T32" fmla="*/ 44 w 46"/>
                <a:gd name="T33" fmla="*/ 58 h 100"/>
                <a:gd name="T34" fmla="*/ 40 w 46"/>
                <a:gd name="T35" fmla="*/ 42 h 100"/>
                <a:gd name="T36" fmla="*/ 30 w 46"/>
                <a:gd name="T37" fmla="*/ 22 h 100"/>
                <a:gd name="T38" fmla="*/ 22 w 46"/>
                <a:gd name="T39" fmla="*/ 10 h 100"/>
                <a:gd name="T40" fmla="*/ 12 w 46"/>
                <a:gd name="T41" fmla="*/ 0 h 100"/>
                <a:gd name="T42" fmla="*/ 12 w 46"/>
                <a:gd name="T4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100">
                  <a:moveTo>
                    <a:pt x="12" y="0"/>
                  </a:moveTo>
                  <a:lnTo>
                    <a:pt x="12" y="0"/>
                  </a:lnTo>
                  <a:lnTo>
                    <a:pt x="6" y="10"/>
                  </a:lnTo>
                  <a:lnTo>
                    <a:pt x="4" y="22"/>
                  </a:lnTo>
                  <a:lnTo>
                    <a:pt x="0" y="38"/>
                  </a:lnTo>
                  <a:lnTo>
                    <a:pt x="2" y="54"/>
                  </a:lnTo>
                  <a:lnTo>
                    <a:pt x="4" y="62"/>
                  </a:lnTo>
                  <a:lnTo>
                    <a:pt x="6" y="72"/>
                  </a:lnTo>
                  <a:lnTo>
                    <a:pt x="10" y="80"/>
                  </a:lnTo>
                  <a:lnTo>
                    <a:pt x="18" y="86"/>
                  </a:lnTo>
                  <a:lnTo>
                    <a:pt x="26" y="94"/>
                  </a:lnTo>
                  <a:lnTo>
                    <a:pt x="36" y="100"/>
                  </a:lnTo>
                  <a:lnTo>
                    <a:pt x="36" y="100"/>
                  </a:lnTo>
                  <a:lnTo>
                    <a:pt x="40" y="94"/>
                  </a:lnTo>
                  <a:lnTo>
                    <a:pt x="44" y="84"/>
                  </a:lnTo>
                  <a:lnTo>
                    <a:pt x="46" y="74"/>
                  </a:lnTo>
                  <a:lnTo>
                    <a:pt x="44" y="58"/>
                  </a:lnTo>
                  <a:lnTo>
                    <a:pt x="40" y="42"/>
                  </a:lnTo>
                  <a:lnTo>
                    <a:pt x="30" y="22"/>
                  </a:lnTo>
                  <a:lnTo>
                    <a:pt x="22" y="10"/>
                  </a:lnTo>
                  <a:lnTo>
                    <a:pt x="12" y="0"/>
                  </a:lnTo>
                  <a:lnTo>
                    <a:pt x="12"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54"/>
            <p:cNvSpPr>
              <a:spLocks/>
            </p:cNvSpPr>
            <p:nvPr/>
          </p:nvSpPr>
          <p:spPr bwMode="auto">
            <a:xfrm>
              <a:off x="579438" y="5457825"/>
              <a:ext cx="53975" cy="76200"/>
            </a:xfrm>
            <a:custGeom>
              <a:avLst/>
              <a:gdLst>
                <a:gd name="T0" fmla="*/ 2 w 34"/>
                <a:gd name="T1" fmla="*/ 48 h 48"/>
                <a:gd name="T2" fmla="*/ 2 w 34"/>
                <a:gd name="T3" fmla="*/ 48 h 48"/>
                <a:gd name="T4" fmla="*/ 2 w 34"/>
                <a:gd name="T5" fmla="*/ 42 h 48"/>
                <a:gd name="T6" fmla="*/ 0 w 34"/>
                <a:gd name="T7" fmla="*/ 38 h 48"/>
                <a:gd name="T8" fmla="*/ 2 w 34"/>
                <a:gd name="T9" fmla="*/ 30 h 48"/>
                <a:gd name="T10" fmla="*/ 4 w 34"/>
                <a:gd name="T11" fmla="*/ 24 h 48"/>
                <a:gd name="T12" fmla="*/ 10 w 34"/>
                <a:gd name="T13" fmla="*/ 16 h 48"/>
                <a:gd name="T14" fmla="*/ 20 w 34"/>
                <a:gd name="T15" fmla="*/ 8 h 48"/>
                <a:gd name="T16" fmla="*/ 34 w 34"/>
                <a:gd name="T17" fmla="*/ 0 h 48"/>
                <a:gd name="T18" fmla="*/ 34 w 34"/>
                <a:gd name="T19" fmla="*/ 0 h 48"/>
                <a:gd name="T20" fmla="*/ 34 w 34"/>
                <a:gd name="T21" fmla="*/ 6 h 48"/>
                <a:gd name="T22" fmla="*/ 30 w 34"/>
                <a:gd name="T23" fmla="*/ 20 h 48"/>
                <a:gd name="T24" fmla="*/ 28 w 34"/>
                <a:gd name="T25" fmla="*/ 28 h 48"/>
                <a:gd name="T26" fmla="*/ 22 w 34"/>
                <a:gd name="T27" fmla="*/ 36 h 48"/>
                <a:gd name="T28" fmla="*/ 14 w 34"/>
                <a:gd name="T29" fmla="*/ 42 h 48"/>
                <a:gd name="T30" fmla="*/ 2 w 34"/>
                <a:gd name="T31" fmla="*/ 48 h 48"/>
                <a:gd name="T32" fmla="*/ 2 w 34"/>
                <a:gd name="T3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8">
                  <a:moveTo>
                    <a:pt x="2" y="48"/>
                  </a:moveTo>
                  <a:lnTo>
                    <a:pt x="2" y="48"/>
                  </a:lnTo>
                  <a:lnTo>
                    <a:pt x="2" y="42"/>
                  </a:lnTo>
                  <a:lnTo>
                    <a:pt x="0" y="38"/>
                  </a:lnTo>
                  <a:lnTo>
                    <a:pt x="2" y="30"/>
                  </a:lnTo>
                  <a:lnTo>
                    <a:pt x="4" y="24"/>
                  </a:lnTo>
                  <a:lnTo>
                    <a:pt x="10" y="16"/>
                  </a:lnTo>
                  <a:lnTo>
                    <a:pt x="20" y="8"/>
                  </a:lnTo>
                  <a:lnTo>
                    <a:pt x="34" y="0"/>
                  </a:lnTo>
                  <a:lnTo>
                    <a:pt x="34" y="0"/>
                  </a:lnTo>
                  <a:lnTo>
                    <a:pt x="34" y="6"/>
                  </a:lnTo>
                  <a:lnTo>
                    <a:pt x="30" y="20"/>
                  </a:lnTo>
                  <a:lnTo>
                    <a:pt x="28" y="28"/>
                  </a:lnTo>
                  <a:lnTo>
                    <a:pt x="22" y="36"/>
                  </a:lnTo>
                  <a:lnTo>
                    <a:pt x="14" y="42"/>
                  </a:lnTo>
                  <a:lnTo>
                    <a:pt x="2" y="48"/>
                  </a:lnTo>
                  <a:lnTo>
                    <a:pt x="2" y="4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55"/>
            <p:cNvSpPr>
              <a:spLocks/>
            </p:cNvSpPr>
            <p:nvPr/>
          </p:nvSpPr>
          <p:spPr bwMode="auto">
            <a:xfrm>
              <a:off x="538163" y="5562600"/>
              <a:ext cx="133350" cy="63500"/>
            </a:xfrm>
            <a:custGeom>
              <a:avLst/>
              <a:gdLst>
                <a:gd name="T0" fmla="*/ 0 w 84"/>
                <a:gd name="T1" fmla="*/ 36 h 40"/>
                <a:gd name="T2" fmla="*/ 0 w 84"/>
                <a:gd name="T3" fmla="*/ 36 h 40"/>
                <a:gd name="T4" fmla="*/ 6 w 84"/>
                <a:gd name="T5" fmla="*/ 28 h 40"/>
                <a:gd name="T6" fmla="*/ 12 w 84"/>
                <a:gd name="T7" fmla="*/ 20 h 40"/>
                <a:gd name="T8" fmla="*/ 20 w 84"/>
                <a:gd name="T9" fmla="*/ 12 h 40"/>
                <a:gd name="T10" fmla="*/ 32 w 84"/>
                <a:gd name="T11" fmla="*/ 4 h 40"/>
                <a:gd name="T12" fmla="*/ 46 w 84"/>
                <a:gd name="T13" fmla="*/ 0 h 40"/>
                <a:gd name="T14" fmla="*/ 56 w 84"/>
                <a:gd name="T15" fmla="*/ 0 h 40"/>
                <a:gd name="T16" fmla="*/ 64 w 84"/>
                <a:gd name="T17" fmla="*/ 0 h 40"/>
                <a:gd name="T18" fmla="*/ 74 w 84"/>
                <a:gd name="T19" fmla="*/ 2 h 40"/>
                <a:gd name="T20" fmla="*/ 84 w 84"/>
                <a:gd name="T21" fmla="*/ 6 h 40"/>
                <a:gd name="T22" fmla="*/ 84 w 84"/>
                <a:gd name="T23" fmla="*/ 6 h 40"/>
                <a:gd name="T24" fmla="*/ 80 w 84"/>
                <a:gd name="T25" fmla="*/ 14 h 40"/>
                <a:gd name="T26" fmla="*/ 72 w 84"/>
                <a:gd name="T27" fmla="*/ 20 h 40"/>
                <a:gd name="T28" fmla="*/ 62 w 84"/>
                <a:gd name="T29" fmla="*/ 28 h 40"/>
                <a:gd name="T30" fmla="*/ 50 w 84"/>
                <a:gd name="T31" fmla="*/ 34 h 40"/>
                <a:gd name="T32" fmla="*/ 36 w 84"/>
                <a:gd name="T33" fmla="*/ 38 h 40"/>
                <a:gd name="T34" fmla="*/ 20 w 84"/>
                <a:gd name="T35" fmla="*/ 40 h 40"/>
                <a:gd name="T36" fmla="*/ 10 w 84"/>
                <a:gd name="T37" fmla="*/ 38 h 40"/>
                <a:gd name="T38" fmla="*/ 0 w 84"/>
                <a:gd name="T39" fmla="*/ 36 h 40"/>
                <a:gd name="T40" fmla="*/ 0 w 84"/>
                <a:gd name="T4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40">
                  <a:moveTo>
                    <a:pt x="0" y="36"/>
                  </a:moveTo>
                  <a:lnTo>
                    <a:pt x="0" y="36"/>
                  </a:lnTo>
                  <a:lnTo>
                    <a:pt x="6" y="28"/>
                  </a:lnTo>
                  <a:lnTo>
                    <a:pt x="12" y="20"/>
                  </a:lnTo>
                  <a:lnTo>
                    <a:pt x="20" y="12"/>
                  </a:lnTo>
                  <a:lnTo>
                    <a:pt x="32" y="4"/>
                  </a:lnTo>
                  <a:lnTo>
                    <a:pt x="46" y="0"/>
                  </a:lnTo>
                  <a:lnTo>
                    <a:pt x="56" y="0"/>
                  </a:lnTo>
                  <a:lnTo>
                    <a:pt x="64" y="0"/>
                  </a:lnTo>
                  <a:lnTo>
                    <a:pt x="74" y="2"/>
                  </a:lnTo>
                  <a:lnTo>
                    <a:pt x="84" y="6"/>
                  </a:lnTo>
                  <a:lnTo>
                    <a:pt x="84" y="6"/>
                  </a:lnTo>
                  <a:lnTo>
                    <a:pt x="80" y="14"/>
                  </a:lnTo>
                  <a:lnTo>
                    <a:pt x="72" y="20"/>
                  </a:lnTo>
                  <a:lnTo>
                    <a:pt x="62" y="28"/>
                  </a:lnTo>
                  <a:lnTo>
                    <a:pt x="50" y="34"/>
                  </a:lnTo>
                  <a:lnTo>
                    <a:pt x="36" y="38"/>
                  </a:lnTo>
                  <a:lnTo>
                    <a:pt x="20" y="40"/>
                  </a:lnTo>
                  <a:lnTo>
                    <a:pt x="10" y="38"/>
                  </a:lnTo>
                  <a:lnTo>
                    <a:pt x="0" y="36"/>
                  </a:lnTo>
                  <a:lnTo>
                    <a:pt x="0" y="3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56"/>
            <p:cNvSpPr>
              <a:spLocks/>
            </p:cNvSpPr>
            <p:nvPr/>
          </p:nvSpPr>
          <p:spPr bwMode="auto">
            <a:xfrm>
              <a:off x="106363" y="5927725"/>
              <a:ext cx="139700" cy="88900"/>
            </a:xfrm>
            <a:custGeom>
              <a:avLst/>
              <a:gdLst>
                <a:gd name="T0" fmla="*/ 0 w 88"/>
                <a:gd name="T1" fmla="*/ 56 h 56"/>
                <a:gd name="T2" fmla="*/ 0 w 88"/>
                <a:gd name="T3" fmla="*/ 56 h 56"/>
                <a:gd name="T4" fmla="*/ 12 w 88"/>
                <a:gd name="T5" fmla="*/ 56 h 56"/>
                <a:gd name="T6" fmla="*/ 24 w 88"/>
                <a:gd name="T7" fmla="*/ 56 h 56"/>
                <a:gd name="T8" fmla="*/ 40 w 88"/>
                <a:gd name="T9" fmla="*/ 54 h 56"/>
                <a:gd name="T10" fmla="*/ 54 w 88"/>
                <a:gd name="T11" fmla="*/ 48 h 56"/>
                <a:gd name="T12" fmla="*/ 62 w 88"/>
                <a:gd name="T13" fmla="*/ 44 h 56"/>
                <a:gd name="T14" fmla="*/ 68 w 88"/>
                <a:gd name="T15" fmla="*/ 38 h 56"/>
                <a:gd name="T16" fmla="*/ 76 w 88"/>
                <a:gd name="T17" fmla="*/ 32 h 56"/>
                <a:gd name="T18" fmla="*/ 80 w 88"/>
                <a:gd name="T19" fmla="*/ 24 h 56"/>
                <a:gd name="T20" fmla="*/ 84 w 88"/>
                <a:gd name="T21" fmla="*/ 14 h 56"/>
                <a:gd name="T22" fmla="*/ 88 w 88"/>
                <a:gd name="T23" fmla="*/ 2 h 56"/>
                <a:gd name="T24" fmla="*/ 88 w 88"/>
                <a:gd name="T25" fmla="*/ 2 h 56"/>
                <a:gd name="T26" fmla="*/ 80 w 88"/>
                <a:gd name="T27" fmla="*/ 0 h 56"/>
                <a:gd name="T28" fmla="*/ 70 w 88"/>
                <a:gd name="T29" fmla="*/ 0 h 56"/>
                <a:gd name="T30" fmla="*/ 58 w 88"/>
                <a:gd name="T31" fmla="*/ 2 h 56"/>
                <a:gd name="T32" fmla="*/ 46 w 88"/>
                <a:gd name="T33" fmla="*/ 6 h 56"/>
                <a:gd name="T34" fmla="*/ 30 w 88"/>
                <a:gd name="T35" fmla="*/ 16 h 56"/>
                <a:gd name="T36" fmla="*/ 16 w 88"/>
                <a:gd name="T37" fmla="*/ 32 h 56"/>
                <a:gd name="T38" fmla="*/ 8 w 88"/>
                <a:gd name="T39" fmla="*/ 44 h 56"/>
                <a:gd name="T40" fmla="*/ 0 w 88"/>
                <a:gd name="T41" fmla="*/ 56 h 56"/>
                <a:gd name="T42" fmla="*/ 0 w 88"/>
                <a:gd name="T4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56">
                  <a:moveTo>
                    <a:pt x="0" y="56"/>
                  </a:moveTo>
                  <a:lnTo>
                    <a:pt x="0" y="56"/>
                  </a:lnTo>
                  <a:lnTo>
                    <a:pt x="12" y="56"/>
                  </a:lnTo>
                  <a:lnTo>
                    <a:pt x="24" y="56"/>
                  </a:lnTo>
                  <a:lnTo>
                    <a:pt x="40" y="54"/>
                  </a:lnTo>
                  <a:lnTo>
                    <a:pt x="54" y="48"/>
                  </a:lnTo>
                  <a:lnTo>
                    <a:pt x="62" y="44"/>
                  </a:lnTo>
                  <a:lnTo>
                    <a:pt x="68" y="38"/>
                  </a:lnTo>
                  <a:lnTo>
                    <a:pt x="76" y="32"/>
                  </a:lnTo>
                  <a:lnTo>
                    <a:pt x="80" y="24"/>
                  </a:lnTo>
                  <a:lnTo>
                    <a:pt x="84" y="14"/>
                  </a:lnTo>
                  <a:lnTo>
                    <a:pt x="88" y="2"/>
                  </a:lnTo>
                  <a:lnTo>
                    <a:pt x="88" y="2"/>
                  </a:lnTo>
                  <a:lnTo>
                    <a:pt x="80" y="0"/>
                  </a:lnTo>
                  <a:lnTo>
                    <a:pt x="70" y="0"/>
                  </a:lnTo>
                  <a:lnTo>
                    <a:pt x="58" y="2"/>
                  </a:lnTo>
                  <a:lnTo>
                    <a:pt x="46" y="6"/>
                  </a:lnTo>
                  <a:lnTo>
                    <a:pt x="30" y="16"/>
                  </a:lnTo>
                  <a:lnTo>
                    <a:pt x="16" y="32"/>
                  </a:lnTo>
                  <a:lnTo>
                    <a:pt x="8" y="44"/>
                  </a:lnTo>
                  <a:lnTo>
                    <a:pt x="0" y="56"/>
                  </a:lnTo>
                  <a:lnTo>
                    <a:pt x="0" y="5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57"/>
            <p:cNvSpPr>
              <a:spLocks/>
            </p:cNvSpPr>
            <p:nvPr/>
          </p:nvSpPr>
          <p:spPr bwMode="auto">
            <a:xfrm>
              <a:off x="106363" y="5886450"/>
              <a:ext cx="85725" cy="38100"/>
            </a:xfrm>
            <a:custGeom>
              <a:avLst/>
              <a:gdLst>
                <a:gd name="T0" fmla="*/ 54 w 54"/>
                <a:gd name="T1" fmla="*/ 18 h 24"/>
                <a:gd name="T2" fmla="*/ 54 w 54"/>
                <a:gd name="T3" fmla="*/ 18 h 24"/>
                <a:gd name="T4" fmla="*/ 50 w 54"/>
                <a:gd name="T5" fmla="*/ 20 h 24"/>
                <a:gd name="T6" fmla="*/ 44 w 54"/>
                <a:gd name="T7" fmla="*/ 22 h 24"/>
                <a:gd name="T8" fmla="*/ 38 w 54"/>
                <a:gd name="T9" fmla="*/ 24 h 24"/>
                <a:gd name="T10" fmla="*/ 30 w 54"/>
                <a:gd name="T11" fmla="*/ 22 h 24"/>
                <a:gd name="T12" fmla="*/ 20 w 54"/>
                <a:gd name="T13" fmla="*/ 20 h 24"/>
                <a:gd name="T14" fmla="*/ 10 w 54"/>
                <a:gd name="T15" fmla="*/ 14 h 24"/>
                <a:gd name="T16" fmla="*/ 0 w 54"/>
                <a:gd name="T17" fmla="*/ 4 h 24"/>
                <a:gd name="T18" fmla="*/ 0 w 54"/>
                <a:gd name="T19" fmla="*/ 4 h 24"/>
                <a:gd name="T20" fmla="*/ 4 w 54"/>
                <a:gd name="T21" fmla="*/ 2 h 24"/>
                <a:gd name="T22" fmla="*/ 18 w 54"/>
                <a:gd name="T23" fmla="*/ 0 h 24"/>
                <a:gd name="T24" fmla="*/ 26 w 54"/>
                <a:gd name="T25" fmla="*/ 0 h 24"/>
                <a:gd name="T26" fmla="*/ 36 w 54"/>
                <a:gd name="T27" fmla="*/ 4 h 24"/>
                <a:gd name="T28" fmla="*/ 44 w 54"/>
                <a:gd name="T29" fmla="*/ 8 h 24"/>
                <a:gd name="T30" fmla="*/ 54 w 54"/>
                <a:gd name="T31" fmla="*/ 18 h 24"/>
                <a:gd name="T32" fmla="*/ 54 w 54"/>
                <a:gd name="T3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4">
                  <a:moveTo>
                    <a:pt x="54" y="18"/>
                  </a:moveTo>
                  <a:lnTo>
                    <a:pt x="54" y="18"/>
                  </a:lnTo>
                  <a:lnTo>
                    <a:pt x="50" y="20"/>
                  </a:lnTo>
                  <a:lnTo>
                    <a:pt x="44" y="22"/>
                  </a:lnTo>
                  <a:lnTo>
                    <a:pt x="38" y="24"/>
                  </a:lnTo>
                  <a:lnTo>
                    <a:pt x="30" y="22"/>
                  </a:lnTo>
                  <a:lnTo>
                    <a:pt x="20" y="20"/>
                  </a:lnTo>
                  <a:lnTo>
                    <a:pt x="10" y="14"/>
                  </a:lnTo>
                  <a:lnTo>
                    <a:pt x="0" y="4"/>
                  </a:lnTo>
                  <a:lnTo>
                    <a:pt x="0" y="4"/>
                  </a:lnTo>
                  <a:lnTo>
                    <a:pt x="4" y="2"/>
                  </a:lnTo>
                  <a:lnTo>
                    <a:pt x="18" y="0"/>
                  </a:lnTo>
                  <a:lnTo>
                    <a:pt x="26" y="0"/>
                  </a:lnTo>
                  <a:lnTo>
                    <a:pt x="36" y="4"/>
                  </a:lnTo>
                  <a:lnTo>
                    <a:pt x="44" y="8"/>
                  </a:lnTo>
                  <a:lnTo>
                    <a:pt x="54" y="18"/>
                  </a:lnTo>
                  <a:lnTo>
                    <a:pt x="54" y="1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58"/>
            <p:cNvSpPr>
              <a:spLocks/>
            </p:cNvSpPr>
            <p:nvPr/>
          </p:nvSpPr>
          <p:spPr bwMode="auto">
            <a:xfrm>
              <a:off x="201613" y="5816600"/>
              <a:ext cx="82550" cy="111125"/>
            </a:xfrm>
            <a:custGeom>
              <a:avLst/>
              <a:gdLst>
                <a:gd name="T0" fmla="*/ 52 w 52"/>
                <a:gd name="T1" fmla="*/ 70 h 70"/>
                <a:gd name="T2" fmla="*/ 52 w 52"/>
                <a:gd name="T3" fmla="*/ 70 h 70"/>
                <a:gd name="T4" fmla="*/ 44 w 52"/>
                <a:gd name="T5" fmla="*/ 68 h 70"/>
                <a:gd name="T6" fmla="*/ 34 w 52"/>
                <a:gd name="T7" fmla="*/ 66 h 70"/>
                <a:gd name="T8" fmla="*/ 24 w 52"/>
                <a:gd name="T9" fmla="*/ 60 h 70"/>
                <a:gd name="T10" fmla="*/ 14 w 52"/>
                <a:gd name="T11" fmla="*/ 50 h 70"/>
                <a:gd name="T12" fmla="*/ 6 w 52"/>
                <a:gd name="T13" fmla="*/ 38 h 70"/>
                <a:gd name="T14" fmla="*/ 2 w 52"/>
                <a:gd name="T15" fmla="*/ 30 h 70"/>
                <a:gd name="T16" fmla="*/ 0 w 52"/>
                <a:gd name="T17" fmla="*/ 22 h 70"/>
                <a:gd name="T18" fmla="*/ 0 w 52"/>
                <a:gd name="T19" fmla="*/ 12 h 70"/>
                <a:gd name="T20" fmla="*/ 0 w 52"/>
                <a:gd name="T21" fmla="*/ 0 h 70"/>
                <a:gd name="T22" fmla="*/ 0 w 52"/>
                <a:gd name="T23" fmla="*/ 0 h 70"/>
                <a:gd name="T24" fmla="*/ 8 w 52"/>
                <a:gd name="T25" fmla="*/ 4 h 70"/>
                <a:gd name="T26" fmla="*/ 16 w 52"/>
                <a:gd name="T27" fmla="*/ 8 h 70"/>
                <a:gd name="T28" fmla="*/ 26 w 52"/>
                <a:gd name="T29" fmla="*/ 14 h 70"/>
                <a:gd name="T30" fmla="*/ 36 w 52"/>
                <a:gd name="T31" fmla="*/ 24 h 70"/>
                <a:gd name="T32" fmla="*/ 44 w 52"/>
                <a:gd name="T33" fmla="*/ 36 h 70"/>
                <a:gd name="T34" fmla="*/ 50 w 52"/>
                <a:gd name="T35" fmla="*/ 52 h 70"/>
                <a:gd name="T36" fmla="*/ 52 w 52"/>
                <a:gd name="T37" fmla="*/ 60 h 70"/>
                <a:gd name="T38" fmla="*/ 52 w 52"/>
                <a:gd name="T39" fmla="*/ 70 h 70"/>
                <a:gd name="T40" fmla="*/ 52 w 52"/>
                <a:gd name="T4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70">
                  <a:moveTo>
                    <a:pt x="52" y="70"/>
                  </a:moveTo>
                  <a:lnTo>
                    <a:pt x="52" y="70"/>
                  </a:lnTo>
                  <a:lnTo>
                    <a:pt x="44" y="68"/>
                  </a:lnTo>
                  <a:lnTo>
                    <a:pt x="34" y="66"/>
                  </a:lnTo>
                  <a:lnTo>
                    <a:pt x="24" y="60"/>
                  </a:lnTo>
                  <a:lnTo>
                    <a:pt x="14" y="50"/>
                  </a:lnTo>
                  <a:lnTo>
                    <a:pt x="6" y="38"/>
                  </a:lnTo>
                  <a:lnTo>
                    <a:pt x="2" y="30"/>
                  </a:lnTo>
                  <a:lnTo>
                    <a:pt x="0" y="22"/>
                  </a:lnTo>
                  <a:lnTo>
                    <a:pt x="0" y="12"/>
                  </a:lnTo>
                  <a:lnTo>
                    <a:pt x="0" y="0"/>
                  </a:lnTo>
                  <a:lnTo>
                    <a:pt x="0" y="0"/>
                  </a:lnTo>
                  <a:lnTo>
                    <a:pt x="8" y="4"/>
                  </a:lnTo>
                  <a:lnTo>
                    <a:pt x="16" y="8"/>
                  </a:lnTo>
                  <a:lnTo>
                    <a:pt x="26" y="14"/>
                  </a:lnTo>
                  <a:lnTo>
                    <a:pt x="36" y="24"/>
                  </a:lnTo>
                  <a:lnTo>
                    <a:pt x="44" y="36"/>
                  </a:lnTo>
                  <a:lnTo>
                    <a:pt x="50" y="52"/>
                  </a:lnTo>
                  <a:lnTo>
                    <a:pt x="52" y="60"/>
                  </a:lnTo>
                  <a:lnTo>
                    <a:pt x="52" y="70"/>
                  </a:lnTo>
                  <a:lnTo>
                    <a:pt x="52" y="7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59"/>
            <p:cNvSpPr>
              <a:spLocks/>
            </p:cNvSpPr>
            <p:nvPr/>
          </p:nvSpPr>
          <p:spPr bwMode="auto">
            <a:xfrm>
              <a:off x="217488" y="5597525"/>
              <a:ext cx="123825" cy="57150"/>
            </a:xfrm>
            <a:custGeom>
              <a:avLst/>
              <a:gdLst>
                <a:gd name="T0" fmla="*/ 0 w 78"/>
                <a:gd name="T1" fmla="*/ 32 h 36"/>
                <a:gd name="T2" fmla="*/ 0 w 78"/>
                <a:gd name="T3" fmla="*/ 32 h 36"/>
                <a:gd name="T4" fmla="*/ 10 w 78"/>
                <a:gd name="T5" fmla="*/ 34 h 36"/>
                <a:gd name="T6" fmla="*/ 20 w 78"/>
                <a:gd name="T7" fmla="*/ 36 h 36"/>
                <a:gd name="T8" fmla="*/ 32 w 78"/>
                <a:gd name="T9" fmla="*/ 36 h 36"/>
                <a:gd name="T10" fmla="*/ 44 w 78"/>
                <a:gd name="T11" fmla="*/ 36 h 36"/>
                <a:gd name="T12" fmla="*/ 58 w 78"/>
                <a:gd name="T13" fmla="*/ 30 h 36"/>
                <a:gd name="T14" fmla="*/ 64 w 78"/>
                <a:gd name="T15" fmla="*/ 26 h 36"/>
                <a:gd name="T16" fmla="*/ 70 w 78"/>
                <a:gd name="T17" fmla="*/ 20 h 36"/>
                <a:gd name="T18" fmla="*/ 74 w 78"/>
                <a:gd name="T19" fmla="*/ 14 h 36"/>
                <a:gd name="T20" fmla="*/ 78 w 78"/>
                <a:gd name="T21" fmla="*/ 6 h 36"/>
                <a:gd name="T22" fmla="*/ 78 w 78"/>
                <a:gd name="T23" fmla="*/ 6 h 36"/>
                <a:gd name="T24" fmla="*/ 72 w 78"/>
                <a:gd name="T25" fmla="*/ 2 h 36"/>
                <a:gd name="T26" fmla="*/ 66 w 78"/>
                <a:gd name="T27" fmla="*/ 0 h 36"/>
                <a:gd name="T28" fmla="*/ 56 w 78"/>
                <a:gd name="T29" fmla="*/ 0 h 36"/>
                <a:gd name="T30" fmla="*/ 46 w 78"/>
                <a:gd name="T31" fmla="*/ 2 h 36"/>
                <a:gd name="T32" fmla="*/ 32 w 78"/>
                <a:gd name="T33" fmla="*/ 6 h 36"/>
                <a:gd name="T34" fmla="*/ 16 w 78"/>
                <a:gd name="T35" fmla="*/ 16 h 36"/>
                <a:gd name="T36" fmla="*/ 0 w 78"/>
                <a:gd name="T37" fmla="*/ 32 h 36"/>
                <a:gd name="T38" fmla="*/ 0 w 78"/>
                <a:gd name="T3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36">
                  <a:moveTo>
                    <a:pt x="0" y="32"/>
                  </a:moveTo>
                  <a:lnTo>
                    <a:pt x="0" y="32"/>
                  </a:lnTo>
                  <a:lnTo>
                    <a:pt x="10" y="34"/>
                  </a:lnTo>
                  <a:lnTo>
                    <a:pt x="20" y="36"/>
                  </a:lnTo>
                  <a:lnTo>
                    <a:pt x="32" y="36"/>
                  </a:lnTo>
                  <a:lnTo>
                    <a:pt x="44" y="36"/>
                  </a:lnTo>
                  <a:lnTo>
                    <a:pt x="58" y="30"/>
                  </a:lnTo>
                  <a:lnTo>
                    <a:pt x="64" y="26"/>
                  </a:lnTo>
                  <a:lnTo>
                    <a:pt x="70" y="20"/>
                  </a:lnTo>
                  <a:lnTo>
                    <a:pt x="74" y="14"/>
                  </a:lnTo>
                  <a:lnTo>
                    <a:pt x="78" y="6"/>
                  </a:lnTo>
                  <a:lnTo>
                    <a:pt x="78" y="6"/>
                  </a:lnTo>
                  <a:lnTo>
                    <a:pt x="72" y="2"/>
                  </a:lnTo>
                  <a:lnTo>
                    <a:pt x="66" y="0"/>
                  </a:lnTo>
                  <a:lnTo>
                    <a:pt x="56" y="0"/>
                  </a:lnTo>
                  <a:lnTo>
                    <a:pt x="46" y="2"/>
                  </a:lnTo>
                  <a:lnTo>
                    <a:pt x="32" y="6"/>
                  </a:lnTo>
                  <a:lnTo>
                    <a:pt x="16" y="16"/>
                  </a:lnTo>
                  <a:lnTo>
                    <a:pt x="0" y="32"/>
                  </a:lnTo>
                  <a:lnTo>
                    <a:pt x="0" y="3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60"/>
            <p:cNvSpPr>
              <a:spLocks/>
            </p:cNvSpPr>
            <p:nvPr/>
          </p:nvSpPr>
          <p:spPr bwMode="auto">
            <a:xfrm>
              <a:off x="242888" y="5549900"/>
              <a:ext cx="60325" cy="34925"/>
            </a:xfrm>
            <a:custGeom>
              <a:avLst/>
              <a:gdLst>
                <a:gd name="T0" fmla="*/ 38 w 38"/>
                <a:gd name="T1" fmla="*/ 22 h 22"/>
                <a:gd name="T2" fmla="*/ 38 w 38"/>
                <a:gd name="T3" fmla="*/ 22 h 22"/>
                <a:gd name="T4" fmla="*/ 34 w 38"/>
                <a:gd name="T5" fmla="*/ 22 h 22"/>
                <a:gd name="T6" fmla="*/ 26 w 38"/>
                <a:gd name="T7" fmla="*/ 22 h 22"/>
                <a:gd name="T8" fmla="*/ 18 w 38"/>
                <a:gd name="T9" fmla="*/ 20 h 22"/>
                <a:gd name="T10" fmla="*/ 12 w 38"/>
                <a:gd name="T11" fmla="*/ 16 h 22"/>
                <a:gd name="T12" fmla="*/ 6 w 38"/>
                <a:gd name="T13" fmla="*/ 10 h 22"/>
                <a:gd name="T14" fmla="*/ 0 w 38"/>
                <a:gd name="T15" fmla="*/ 0 h 22"/>
                <a:gd name="T16" fmla="*/ 0 w 38"/>
                <a:gd name="T17" fmla="*/ 0 h 22"/>
                <a:gd name="T18" fmla="*/ 4 w 38"/>
                <a:gd name="T19" fmla="*/ 0 h 22"/>
                <a:gd name="T20" fmla="*/ 14 w 38"/>
                <a:gd name="T21" fmla="*/ 0 h 22"/>
                <a:gd name="T22" fmla="*/ 20 w 38"/>
                <a:gd name="T23" fmla="*/ 2 h 22"/>
                <a:gd name="T24" fmla="*/ 28 w 38"/>
                <a:gd name="T25" fmla="*/ 6 h 22"/>
                <a:gd name="T26" fmla="*/ 34 w 38"/>
                <a:gd name="T27" fmla="*/ 12 h 22"/>
                <a:gd name="T28" fmla="*/ 38 w 38"/>
                <a:gd name="T29" fmla="*/ 22 h 22"/>
                <a:gd name="T30" fmla="*/ 38 w 38"/>
                <a:gd name="T3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2">
                  <a:moveTo>
                    <a:pt x="38" y="22"/>
                  </a:moveTo>
                  <a:lnTo>
                    <a:pt x="38" y="22"/>
                  </a:lnTo>
                  <a:lnTo>
                    <a:pt x="34" y="22"/>
                  </a:lnTo>
                  <a:lnTo>
                    <a:pt x="26" y="22"/>
                  </a:lnTo>
                  <a:lnTo>
                    <a:pt x="18" y="20"/>
                  </a:lnTo>
                  <a:lnTo>
                    <a:pt x="12" y="16"/>
                  </a:lnTo>
                  <a:lnTo>
                    <a:pt x="6" y="10"/>
                  </a:lnTo>
                  <a:lnTo>
                    <a:pt x="0" y="0"/>
                  </a:lnTo>
                  <a:lnTo>
                    <a:pt x="0" y="0"/>
                  </a:lnTo>
                  <a:lnTo>
                    <a:pt x="4" y="0"/>
                  </a:lnTo>
                  <a:lnTo>
                    <a:pt x="14" y="0"/>
                  </a:lnTo>
                  <a:lnTo>
                    <a:pt x="20" y="2"/>
                  </a:lnTo>
                  <a:lnTo>
                    <a:pt x="28" y="6"/>
                  </a:lnTo>
                  <a:lnTo>
                    <a:pt x="34" y="12"/>
                  </a:lnTo>
                  <a:lnTo>
                    <a:pt x="38" y="22"/>
                  </a:lnTo>
                  <a:lnTo>
                    <a:pt x="38" y="2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61"/>
            <p:cNvSpPr>
              <a:spLocks/>
            </p:cNvSpPr>
            <p:nvPr/>
          </p:nvSpPr>
          <p:spPr bwMode="auto">
            <a:xfrm>
              <a:off x="322263" y="5508625"/>
              <a:ext cx="53975" cy="101600"/>
            </a:xfrm>
            <a:custGeom>
              <a:avLst/>
              <a:gdLst>
                <a:gd name="T0" fmla="*/ 32 w 34"/>
                <a:gd name="T1" fmla="*/ 64 h 64"/>
                <a:gd name="T2" fmla="*/ 32 w 34"/>
                <a:gd name="T3" fmla="*/ 64 h 64"/>
                <a:gd name="T4" fmla="*/ 26 w 34"/>
                <a:gd name="T5" fmla="*/ 62 h 64"/>
                <a:gd name="T6" fmla="*/ 20 w 34"/>
                <a:gd name="T7" fmla="*/ 58 h 64"/>
                <a:gd name="T8" fmla="*/ 12 w 34"/>
                <a:gd name="T9" fmla="*/ 52 h 64"/>
                <a:gd name="T10" fmla="*/ 6 w 34"/>
                <a:gd name="T11" fmla="*/ 42 h 64"/>
                <a:gd name="T12" fmla="*/ 2 w 34"/>
                <a:gd name="T13" fmla="*/ 32 h 64"/>
                <a:gd name="T14" fmla="*/ 0 w 34"/>
                <a:gd name="T15" fmla="*/ 18 h 64"/>
                <a:gd name="T16" fmla="*/ 4 w 34"/>
                <a:gd name="T17" fmla="*/ 0 h 64"/>
                <a:gd name="T18" fmla="*/ 4 w 34"/>
                <a:gd name="T19" fmla="*/ 0 h 64"/>
                <a:gd name="T20" fmla="*/ 10 w 34"/>
                <a:gd name="T21" fmla="*/ 4 h 64"/>
                <a:gd name="T22" fmla="*/ 16 w 34"/>
                <a:gd name="T23" fmla="*/ 10 h 64"/>
                <a:gd name="T24" fmla="*/ 22 w 34"/>
                <a:gd name="T25" fmla="*/ 16 h 64"/>
                <a:gd name="T26" fmla="*/ 28 w 34"/>
                <a:gd name="T27" fmla="*/ 26 h 64"/>
                <a:gd name="T28" fmla="*/ 32 w 34"/>
                <a:gd name="T29" fmla="*/ 36 h 64"/>
                <a:gd name="T30" fmla="*/ 34 w 34"/>
                <a:gd name="T31" fmla="*/ 50 h 64"/>
                <a:gd name="T32" fmla="*/ 32 w 34"/>
                <a:gd name="T33" fmla="*/ 64 h 64"/>
                <a:gd name="T34" fmla="*/ 32 w 34"/>
                <a:gd name="T3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64">
                  <a:moveTo>
                    <a:pt x="32" y="64"/>
                  </a:moveTo>
                  <a:lnTo>
                    <a:pt x="32" y="64"/>
                  </a:lnTo>
                  <a:lnTo>
                    <a:pt x="26" y="62"/>
                  </a:lnTo>
                  <a:lnTo>
                    <a:pt x="20" y="58"/>
                  </a:lnTo>
                  <a:lnTo>
                    <a:pt x="12" y="52"/>
                  </a:lnTo>
                  <a:lnTo>
                    <a:pt x="6" y="42"/>
                  </a:lnTo>
                  <a:lnTo>
                    <a:pt x="2" y="32"/>
                  </a:lnTo>
                  <a:lnTo>
                    <a:pt x="0" y="18"/>
                  </a:lnTo>
                  <a:lnTo>
                    <a:pt x="4" y="0"/>
                  </a:lnTo>
                  <a:lnTo>
                    <a:pt x="4" y="0"/>
                  </a:lnTo>
                  <a:lnTo>
                    <a:pt x="10" y="4"/>
                  </a:lnTo>
                  <a:lnTo>
                    <a:pt x="16" y="10"/>
                  </a:lnTo>
                  <a:lnTo>
                    <a:pt x="22" y="16"/>
                  </a:lnTo>
                  <a:lnTo>
                    <a:pt x="28" y="26"/>
                  </a:lnTo>
                  <a:lnTo>
                    <a:pt x="32" y="36"/>
                  </a:lnTo>
                  <a:lnTo>
                    <a:pt x="34" y="50"/>
                  </a:lnTo>
                  <a:lnTo>
                    <a:pt x="32" y="64"/>
                  </a:lnTo>
                  <a:lnTo>
                    <a:pt x="32" y="6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62"/>
            <p:cNvSpPr>
              <a:spLocks/>
            </p:cNvSpPr>
            <p:nvPr/>
          </p:nvSpPr>
          <p:spPr bwMode="auto">
            <a:xfrm>
              <a:off x="1452563" y="5940425"/>
              <a:ext cx="92075" cy="117475"/>
            </a:xfrm>
            <a:custGeom>
              <a:avLst/>
              <a:gdLst>
                <a:gd name="T0" fmla="*/ 58 w 58"/>
                <a:gd name="T1" fmla="*/ 0 h 74"/>
                <a:gd name="T2" fmla="*/ 58 w 58"/>
                <a:gd name="T3" fmla="*/ 0 h 74"/>
                <a:gd name="T4" fmla="*/ 48 w 58"/>
                <a:gd name="T5" fmla="*/ 2 h 74"/>
                <a:gd name="T6" fmla="*/ 36 w 58"/>
                <a:gd name="T7" fmla="*/ 8 h 74"/>
                <a:gd name="T8" fmla="*/ 24 w 58"/>
                <a:gd name="T9" fmla="*/ 14 h 74"/>
                <a:gd name="T10" fmla="*/ 14 w 58"/>
                <a:gd name="T11" fmla="*/ 24 h 74"/>
                <a:gd name="T12" fmla="*/ 8 w 58"/>
                <a:gd name="T13" fmla="*/ 30 h 74"/>
                <a:gd name="T14" fmla="*/ 4 w 58"/>
                <a:gd name="T15" fmla="*/ 38 h 74"/>
                <a:gd name="T16" fmla="*/ 2 w 58"/>
                <a:gd name="T17" fmla="*/ 46 h 74"/>
                <a:gd name="T18" fmla="*/ 0 w 58"/>
                <a:gd name="T19" fmla="*/ 54 h 74"/>
                <a:gd name="T20" fmla="*/ 0 w 58"/>
                <a:gd name="T21" fmla="*/ 64 h 74"/>
                <a:gd name="T22" fmla="*/ 0 w 58"/>
                <a:gd name="T23" fmla="*/ 74 h 74"/>
                <a:gd name="T24" fmla="*/ 0 w 58"/>
                <a:gd name="T25" fmla="*/ 74 h 74"/>
                <a:gd name="T26" fmla="*/ 8 w 58"/>
                <a:gd name="T27" fmla="*/ 74 h 74"/>
                <a:gd name="T28" fmla="*/ 16 w 58"/>
                <a:gd name="T29" fmla="*/ 72 h 74"/>
                <a:gd name="T30" fmla="*/ 26 w 58"/>
                <a:gd name="T31" fmla="*/ 66 h 74"/>
                <a:gd name="T32" fmla="*/ 36 w 58"/>
                <a:gd name="T33" fmla="*/ 56 h 74"/>
                <a:gd name="T34" fmla="*/ 44 w 58"/>
                <a:gd name="T35" fmla="*/ 44 h 74"/>
                <a:gd name="T36" fmla="*/ 52 w 58"/>
                <a:gd name="T37" fmla="*/ 24 h 74"/>
                <a:gd name="T38" fmla="*/ 58 w 58"/>
                <a:gd name="T39" fmla="*/ 0 h 74"/>
                <a:gd name="T40" fmla="*/ 58 w 58"/>
                <a:gd name="T4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74">
                  <a:moveTo>
                    <a:pt x="58" y="0"/>
                  </a:moveTo>
                  <a:lnTo>
                    <a:pt x="58" y="0"/>
                  </a:lnTo>
                  <a:lnTo>
                    <a:pt x="48" y="2"/>
                  </a:lnTo>
                  <a:lnTo>
                    <a:pt x="36" y="8"/>
                  </a:lnTo>
                  <a:lnTo>
                    <a:pt x="24" y="14"/>
                  </a:lnTo>
                  <a:lnTo>
                    <a:pt x="14" y="24"/>
                  </a:lnTo>
                  <a:lnTo>
                    <a:pt x="8" y="30"/>
                  </a:lnTo>
                  <a:lnTo>
                    <a:pt x="4" y="38"/>
                  </a:lnTo>
                  <a:lnTo>
                    <a:pt x="2" y="46"/>
                  </a:lnTo>
                  <a:lnTo>
                    <a:pt x="0" y="54"/>
                  </a:lnTo>
                  <a:lnTo>
                    <a:pt x="0" y="64"/>
                  </a:lnTo>
                  <a:lnTo>
                    <a:pt x="0" y="74"/>
                  </a:lnTo>
                  <a:lnTo>
                    <a:pt x="0" y="74"/>
                  </a:lnTo>
                  <a:lnTo>
                    <a:pt x="8" y="74"/>
                  </a:lnTo>
                  <a:lnTo>
                    <a:pt x="16" y="72"/>
                  </a:lnTo>
                  <a:lnTo>
                    <a:pt x="26" y="66"/>
                  </a:lnTo>
                  <a:lnTo>
                    <a:pt x="36" y="56"/>
                  </a:lnTo>
                  <a:lnTo>
                    <a:pt x="44" y="44"/>
                  </a:lnTo>
                  <a:lnTo>
                    <a:pt x="52" y="24"/>
                  </a:lnTo>
                  <a:lnTo>
                    <a:pt x="58" y="0"/>
                  </a:lnTo>
                  <a:lnTo>
                    <a:pt x="58"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63"/>
            <p:cNvSpPr>
              <a:spLocks/>
            </p:cNvSpPr>
            <p:nvPr/>
          </p:nvSpPr>
          <p:spPr bwMode="auto">
            <a:xfrm>
              <a:off x="1506538" y="6035675"/>
              <a:ext cx="79375" cy="28575"/>
            </a:xfrm>
            <a:custGeom>
              <a:avLst/>
              <a:gdLst>
                <a:gd name="T0" fmla="*/ 0 w 50"/>
                <a:gd name="T1" fmla="*/ 12 h 18"/>
                <a:gd name="T2" fmla="*/ 0 w 50"/>
                <a:gd name="T3" fmla="*/ 12 h 18"/>
                <a:gd name="T4" fmla="*/ 2 w 50"/>
                <a:gd name="T5" fmla="*/ 8 h 18"/>
                <a:gd name="T6" fmla="*/ 6 w 50"/>
                <a:gd name="T7" fmla="*/ 6 h 18"/>
                <a:gd name="T8" fmla="*/ 10 w 50"/>
                <a:gd name="T9" fmla="*/ 2 h 18"/>
                <a:gd name="T10" fmla="*/ 18 w 50"/>
                <a:gd name="T11" fmla="*/ 0 h 18"/>
                <a:gd name="T12" fmla="*/ 26 w 50"/>
                <a:gd name="T13" fmla="*/ 0 h 18"/>
                <a:gd name="T14" fmla="*/ 38 w 50"/>
                <a:gd name="T15" fmla="*/ 2 h 18"/>
                <a:gd name="T16" fmla="*/ 50 w 50"/>
                <a:gd name="T17" fmla="*/ 6 h 18"/>
                <a:gd name="T18" fmla="*/ 50 w 50"/>
                <a:gd name="T19" fmla="*/ 6 h 18"/>
                <a:gd name="T20" fmla="*/ 46 w 50"/>
                <a:gd name="T21" fmla="*/ 10 h 18"/>
                <a:gd name="T22" fmla="*/ 36 w 50"/>
                <a:gd name="T23" fmla="*/ 16 h 18"/>
                <a:gd name="T24" fmla="*/ 28 w 50"/>
                <a:gd name="T25" fmla="*/ 18 h 18"/>
                <a:gd name="T26" fmla="*/ 20 w 50"/>
                <a:gd name="T27" fmla="*/ 18 h 18"/>
                <a:gd name="T28" fmla="*/ 10 w 50"/>
                <a:gd name="T29" fmla="*/ 18 h 18"/>
                <a:gd name="T30" fmla="*/ 0 w 50"/>
                <a:gd name="T31" fmla="*/ 12 h 18"/>
                <a:gd name="T32" fmla="*/ 0 w 50"/>
                <a:gd name="T3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18">
                  <a:moveTo>
                    <a:pt x="0" y="12"/>
                  </a:moveTo>
                  <a:lnTo>
                    <a:pt x="0" y="12"/>
                  </a:lnTo>
                  <a:lnTo>
                    <a:pt x="2" y="8"/>
                  </a:lnTo>
                  <a:lnTo>
                    <a:pt x="6" y="6"/>
                  </a:lnTo>
                  <a:lnTo>
                    <a:pt x="10" y="2"/>
                  </a:lnTo>
                  <a:lnTo>
                    <a:pt x="18" y="0"/>
                  </a:lnTo>
                  <a:lnTo>
                    <a:pt x="26" y="0"/>
                  </a:lnTo>
                  <a:lnTo>
                    <a:pt x="38" y="2"/>
                  </a:lnTo>
                  <a:lnTo>
                    <a:pt x="50" y="6"/>
                  </a:lnTo>
                  <a:lnTo>
                    <a:pt x="50" y="6"/>
                  </a:lnTo>
                  <a:lnTo>
                    <a:pt x="46" y="10"/>
                  </a:lnTo>
                  <a:lnTo>
                    <a:pt x="36" y="16"/>
                  </a:lnTo>
                  <a:lnTo>
                    <a:pt x="28" y="18"/>
                  </a:lnTo>
                  <a:lnTo>
                    <a:pt x="20" y="18"/>
                  </a:lnTo>
                  <a:lnTo>
                    <a:pt x="10" y="18"/>
                  </a:lnTo>
                  <a:lnTo>
                    <a:pt x="0" y="12"/>
                  </a:lnTo>
                  <a:lnTo>
                    <a:pt x="0" y="1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64"/>
            <p:cNvSpPr>
              <a:spLocks/>
            </p:cNvSpPr>
            <p:nvPr/>
          </p:nvSpPr>
          <p:spPr bwMode="auto">
            <a:xfrm>
              <a:off x="1420813" y="6073775"/>
              <a:ext cx="107950" cy="69850"/>
            </a:xfrm>
            <a:custGeom>
              <a:avLst/>
              <a:gdLst>
                <a:gd name="T0" fmla="*/ 0 w 68"/>
                <a:gd name="T1" fmla="*/ 0 h 44"/>
                <a:gd name="T2" fmla="*/ 0 w 68"/>
                <a:gd name="T3" fmla="*/ 0 h 44"/>
                <a:gd name="T4" fmla="*/ 8 w 68"/>
                <a:gd name="T5" fmla="*/ 0 h 44"/>
                <a:gd name="T6" fmla="*/ 18 w 68"/>
                <a:gd name="T7" fmla="*/ 0 h 44"/>
                <a:gd name="T8" fmla="*/ 28 w 68"/>
                <a:gd name="T9" fmla="*/ 0 h 44"/>
                <a:gd name="T10" fmla="*/ 40 w 68"/>
                <a:gd name="T11" fmla="*/ 4 h 44"/>
                <a:gd name="T12" fmla="*/ 50 w 68"/>
                <a:gd name="T13" fmla="*/ 12 h 44"/>
                <a:gd name="T14" fmla="*/ 56 w 68"/>
                <a:gd name="T15" fmla="*/ 18 h 44"/>
                <a:gd name="T16" fmla="*/ 60 w 68"/>
                <a:gd name="T17" fmla="*/ 24 h 44"/>
                <a:gd name="T18" fmla="*/ 64 w 68"/>
                <a:gd name="T19" fmla="*/ 34 h 44"/>
                <a:gd name="T20" fmla="*/ 68 w 68"/>
                <a:gd name="T21" fmla="*/ 42 h 44"/>
                <a:gd name="T22" fmla="*/ 68 w 68"/>
                <a:gd name="T23" fmla="*/ 42 h 44"/>
                <a:gd name="T24" fmla="*/ 60 w 68"/>
                <a:gd name="T25" fmla="*/ 44 h 44"/>
                <a:gd name="T26" fmla="*/ 52 w 68"/>
                <a:gd name="T27" fmla="*/ 42 h 44"/>
                <a:gd name="T28" fmla="*/ 40 w 68"/>
                <a:gd name="T29" fmla="*/ 40 h 44"/>
                <a:gd name="T30" fmla="*/ 30 w 68"/>
                <a:gd name="T31" fmla="*/ 36 h 44"/>
                <a:gd name="T32" fmla="*/ 18 w 68"/>
                <a:gd name="T33" fmla="*/ 28 h 44"/>
                <a:gd name="T34" fmla="*/ 8 w 68"/>
                <a:gd name="T35" fmla="*/ 16 h 44"/>
                <a:gd name="T36" fmla="*/ 0 w 68"/>
                <a:gd name="T37" fmla="*/ 0 h 44"/>
                <a:gd name="T38" fmla="*/ 0 w 68"/>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44">
                  <a:moveTo>
                    <a:pt x="0" y="0"/>
                  </a:moveTo>
                  <a:lnTo>
                    <a:pt x="0" y="0"/>
                  </a:lnTo>
                  <a:lnTo>
                    <a:pt x="8" y="0"/>
                  </a:lnTo>
                  <a:lnTo>
                    <a:pt x="18" y="0"/>
                  </a:lnTo>
                  <a:lnTo>
                    <a:pt x="28" y="0"/>
                  </a:lnTo>
                  <a:lnTo>
                    <a:pt x="40" y="4"/>
                  </a:lnTo>
                  <a:lnTo>
                    <a:pt x="50" y="12"/>
                  </a:lnTo>
                  <a:lnTo>
                    <a:pt x="56" y="18"/>
                  </a:lnTo>
                  <a:lnTo>
                    <a:pt x="60" y="24"/>
                  </a:lnTo>
                  <a:lnTo>
                    <a:pt x="64" y="34"/>
                  </a:lnTo>
                  <a:lnTo>
                    <a:pt x="68" y="42"/>
                  </a:lnTo>
                  <a:lnTo>
                    <a:pt x="68" y="42"/>
                  </a:lnTo>
                  <a:lnTo>
                    <a:pt x="60" y="44"/>
                  </a:lnTo>
                  <a:lnTo>
                    <a:pt x="52" y="42"/>
                  </a:lnTo>
                  <a:lnTo>
                    <a:pt x="40" y="40"/>
                  </a:lnTo>
                  <a:lnTo>
                    <a:pt x="30" y="36"/>
                  </a:lnTo>
                  <a:lnTo>
                    <a:pt x="18" y="28"/>
                  </a:lnTo>
                  <a:lnTo>
                    <a:pt x="8" y="16"/>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65"/>
            <p:cNvSpPr>
              <a:spLocks/>
            </p:cNvSpPr>
            <p:nvPr/>
          </p:nvSpPr>
          <p:spPr bwMode="auto">
            <a:xfrm>
              <a:off x="525463" y="5670550"/>
              <a:ext cx="136525" cy="79375"/>
            </a:xfrm>
            <a:custGeom>
              <a:avLst/>
              <a:gdLst>
                <a:gd name="T0" fmla="*/ 86 w 86"/>
                <a:gd name="T1" fmla="*/ 4 h 50"/>
                <a:gd name="T2" fmla="*/ 86 w 86"/>
                <a:gd name="T3" fmla="*/ 4 h 50"/>
                <a:gd name="T4" fmla="*/ 74 w 86"/>
                <a:gd name="T5" fmla="*/ 2 h 50"/>
                <a:gd name="T6" fmla="*/ 62 w 86"/>
                <a:gd name="T7" fmla="*/ 0 h 50"/>
                <a:gd name="T8" fmla="*/ 48 w 86"/>
                <a:gd name="T9" fmla="*/ 2 h 50"/>
                <a:gd name="T10" fmla="*/ 34 w 86"/>
                <a:gd name="T11" fmla="*/ 6 h 50"/>
                <a:gd name="T12" fmla="*/ 26 w 86"/>
                <a:gd name="T13" fmla="*/ 10 h 50"/>
                <a:gd name="T14" fmla="*/ 20 w 86"/>
                <a:gd name="T15" fmla="*/ 14 h 50"/>
                <a:gd name="T16" fmla="*/ 14 w 86"/>
                <a:gd name="T17" fmla="*/ 20 h 50"/>
                <a:gd name="T18" fmla="*/ 8 w 86"/>
                <a:gd name="T19" fmla="*/ 28 h 50"/>
                <a:gd name="T20" fmla="*/ 4 w 86"/>
                <a:gd name="T21" fmla="*/ 36 h 50"/>
                <a:gd name="T22" fmla="*/ 0 w 86"/>
                <a:gd name="T23" fmla="*/ 46 h 50"/>
                <a:gd name="T24" fmla="*/ 0 w 86"/>
                <a:gd name="T25" fmla="*/ 46 h 50"/>
                <a:gd name="T26" fmla="*/ 8 w 86"/>
                <a:gd name="T27" fmla="*/ 48 h 50"/>
                <a:gd name="T28" fmla="*/ 16 w 86"/>
                <a:gd name="T29" fmla="*/ 50 h 50"/>
                <a:gd name="T30" fmla="*/ 26 w 86"/>
                <a:gd name="T31" fmla="*/ 50 h 50"/>
                <a:gd name="T32" fmla="*/ 40 w 86"/>
                <a:gd name="T33" fmla="*/ 46 h 50"/>
                <a:gd name="T34" fmla="*/ 54 w 86"/>
                <a:gd name="T35" fmla="*/ 38 h 50"/>
                <a:gd name="T36" fmla="*/ 70 w 86"/>
                <a:gd name="T37" fmla="*/ 24 h 50"/>
                <a:gd name="T38" fmla="*/ 86 w 86"/>
                <a:gd name="T39" fmla="*/ 4 h 50"/>
                <a:gd name="T40" fmla="*/ 86 w 86"/>
                <a:gd name="T41"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50">
                  <a:moveTo>
                    <a:pt x="86" y="4"/>
                  </a:moveTo>
                  <a:lnTo>
                    <a:pt x="86" y="4"/>
                  </a:lnTo>
                  <a:lnTo>
                    <a:pt x="74" y="2"/>
                  </a:lnTo>
                  <a:lnTo>
                    <a:pt x="62" y="0"/>
                  </a:lnTo>
                  <a:lnTo>
                    <a:pt x="48" y="2"/>
                  </a:lnTo>
                  <a:lnTo>
                    <a:pt x="34" y="6"/>
                  </a:lnTo>
                  <a:lnTo>
                    <a:pt x="26" y="10"/>
                  </a:lnTo>
                  <a:lnTo>
                    <a:pt x="20" y="14"/>
                  </a:lnTo>
                  <a:lnTo>
                    <a:pt x="14" y="20"/>
                  </a:lnTo>
                  <a:lnTo>
                    <a:pt x="8" y="28"/>
                  </a:lnTo>
                  <a:lnTo>
                    <a:pt x="4" y="36"/>
                  </a:lnTo>
                  <a:lnTo>
                    <a:pt x="0" y="46"/>
                  </a:lnTo>
                  <a:lnTo>
                    <a:pt x="0" y="46"/>
                  </a:lnTo>
                  <a:lnTo>
                    <a:pt x="8" y="48"/>
                  </a:lnTo>
                  <a:lnTo>
                    <a:pt x="16" y="50"/>
                  </a:lnTo>
                  <a:lnTo>
                    <a:pt x="26" y="50"/>
                  </a:lnTo>
                  <a:lnTo>
                    <a:pt x="40" y="46"/>
                  </a:lnTo>
                  <a:lnTo>
                    <a:pt x="54" y="38"/>
                  </a:lnTo>
                  <a:lnTo>
                    <a:pt x="70" y="24"/>
                  </a:lnTo>
                  <a:lnTo>
                    <a:pt x="86" y="4"/>
                  </a:lnTo>
                  <a:lnTo>
                    <a:pt x="86" y="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66"/>
            <p:cNvSpPr>
              <a:spLocks/>
            </p:cNvSpPr>
            <p:nvPr/>
          </p:nvSpPr>
          <p:spPr bwMode="auto">
            <a:xfrm>
              <a:off x="573088" y="5756275"/>
              <a:ext cx="79375" cy="38100"/>
            </a:xfrm>
            <a:custGeom>
              <a:avLst/>
              <a:gdLst>
                <a:gd name="T0" fmla="*/ 0 w 50"/>
                <a:gd name="T1" fmla="*/ 4 h 24"/>
                <a:gd name="T2" fmla="*/ 0 w 50"/>
                <a:gd name="T3" fmla="*/ 4 h 24"/>
                <a:gd name="T4" fmla="*/ 4 w 50"/>
                <a:gd name="T5" fmla="*/ 2 h 24"/>
                <a:gd name="T6" fmla="*/ 10 w 50"/>
                <a:gd name="T7" fmla="*/ 2 h 24"/>
                <a:gd name="T8" fmla="*/ 16 w 50"/>
                <a:gd name="T9" fmla="*/ 0 h 24"/>
                <a:gd name="T10" fmla="*/ 22 w 50"/>
                <a:gd name="T11" fmla="*/ 2 h 24"/>
                <a:gd name="T12" fmla="*/ 32 w 50"/>
                <a:gd name="T13" fmla="*/ 6 h 24"/>
                <a:gd name="T14" fmla="*/ 40 w 50"/>
                <a:gd name="T15" fmla="*/ 12 h 24"/>
                <a:gd name="T16" fmla="*/ 50 w 50"/>
                <a:gd name="T17" fmla="*/ 22 h 24"/>
                <a:gd name="T18" fmla="*/ 50 w 50"/>
                <a:gd name="T19" fmla="*/ 22 h 24"/>
                <a:gd name="T20" fmla="*/ 44 w 50"/>
                <a:gd name="T21" fmla="*/ 24 h 24"/>
                <a:gd name="T22" fmla="*/ 32 w 50"/>
                <a:gd name="T23" fmla="*/ 24 h 24"/>
                <a:gd name="T24" fmla="*/ 24 w 50"/>
                <a:gd name="T25" fmla="*/ 22 h 24"/>
                <a:gd name="T26" fmla="*/ 16 w 50"/>
                <a:gd name="T27" fmla="*/ 20 h 24"/>
                <a:gd name="T28" fmla="*/ 8 w 50"/>
                <a:gd name="T29" fmla="*/ 14 h 24"/>
                <a:gd name="T30" fmla="*/ 0 w 50"/>
                <a:gd name="T31" fmla="*/ 4 h 24"/>
                <a:gd name="T32" fmla="*/ 0 w 50"/>
                <a:gd name="T33"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24">
                  <a:moveTo>
                    <a:pt x="0" y="4"/>
                  </a:moveTo>
                  <a:lnTo>
                    <a:pt x="0" y="4"/>
                  </a:lnTo>
                  <a:lnTo>
                    <a:pt x="4" y="2"/>
                  </a:lnTo>
                  <a:lnTo>
                    <a:pt x="10" y="2"/>
                  </a:lnTo>
                  <a:lnTo>
                    <a:pt x="16" y="0"/>
                  </a:lnTo>
                  <a:lnTo>
                    <a:pt x="22" y="2"/>
                  </a:lnTo>
                  <a:lnTo>
                    <a:pt x="32" y="6"/>
                  </a:lnTo>
                  <a:lnTo>
                    <a:pt x="40" y="12"/>
                  </a:lnTo>
                  <a:lnTo>
                    <a:pt x="50" y="22"/>
                  </a:lnTo>
                  <a:lnTo>
                    <a:pt x="50" y="22"/>
                  </a:lnTo>
                  <a:lnTo>
                    <a:pt x="44" y="24"/>
                  </a:lnTo>
                  <a:lnTo>
                    <a:pt x="32" y="24"/>
                  </a:lnTo>
                  <a:lnTo>
                    <a:pt x="24" y="22"/>
                  </a:lnTo>
                  <a:lnTo>
                    <a:pt x="16" y="20"/>
                  </a:lnTo>
                  <a:lnTo>
                    <a:pt x="8" y="14"/>
                  </a:lnTo>
                  <a:lnTo>
                    <a:pt x="0" y="4"/>
                  </a:lnTo>
                  <a:lnTo>
                    <a:pt x="0" y="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67"/>
            <p:cNvSpPr>
              <a:spLocks/>
            </p:cNvSpPr>
            <p:nvPr/>
          </p:nvSpPr>
          <p:spPr bwMode="auto">
            <a:xfrm>
              <a:off x="487363" y="5743575"/>
              <a:ext cx="73025" cy="111125"/>
            </a:xfrm>
            <a:custGeom>
              <a:avLst/>
              <a:gdLst>
                <a:gd name="T0" fmla="*/ 0 w 46"/>
                <a:gd name="T1" fmla="*/ 0 h 70"/>
                <a:gd name="T2" fmla="*/ 0 w 46"/>
                <a:gd name="T3" fmla="*/ 0 h 70"/>
                <a:gd name="T4" fmla="*/ 8 w 46"/>
                <a:gd name="T5" fmla="*/ 2 h 70"/>
                <a:gd name="T6" fmla="*/ 16 w 46"/>
                <a:gd name="T7" fmla="*/ 6 h 70"/>
                <a:gd name="T8" fmla="*/ 26 w 46"/>
                <a:gd name="T9" fmla="*/ 12 h 70"/>
                <a:gd name="T10" fmla="*/ 34 w 46"/>
                <a:gd name="T11" fmla="*/ 22 h 70"/>
                <a:gd name="T12" fmla="*/ 42 w 46"/>
                <a:gd name="T13" fmla="*/ 34 h 70"/>
                <a:gd name="T14" fmla="*/ 44 w 46"/>
                <a:gd name="T15" fmla="*/ 42 h 70"/>
                <a:gd name="T16" fmla="*/ 46 w 46"/>
                <a:gd name="T17" fmla="*/ 50 h 70"/>
                <a:gd name="T18" fmla="*/ 46 w 46"/>
                <a:gd name="T19" fmla="*/ 58 h 70"/>
                <a:gd name="T20" fmla="*/ 44 w 46"/>
                <a:gd name="T21" fmla="*/ 70 h 70"/>
                <a:gd name="T22" fmla="*/ 44 w 46"/>
                <a:gd name="T23" fmla="*/ 70 h 70"/>
                <a:gd name="T24" fmla="*/ 36 w 46"/>
                <a:gd name="T25" fmla="*/ 66 h 70"/>
                <a:gd name="T26" fmla="*/ 28 w 46"/>
                <a:gd name="T27" fmla="*/ 62 h 70"/>
                <a:gd name="T28" fmla="*/ 20 w 46"/>
                <a:gd name="T29" fmla="*/ 54 h 70"/>
                <a:gd name="T30" fmla="*/ 12 w 46"/>
                <a:gd name="T31" fmla="*/ 44 h 70"/>
                <a:gd name="T32" fmla="*/ 4 w 46"/>
                <a:gd name="T33" fmla="*/ 32 h 70"/>
                <a:gd name="T34" fmla="*/ 0 w 46"/>
                <a:gd name="T35" fmla="*/ 18 h 70"/>
                <a:gd name="T36" fmla="*/ 0 w 46"/>
                <a:gd name="T37" fmla="*/ 0 h 70"/>
                <a:gd name="T38" fmla="*/ 0 w 46"/>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70">
                  <a:moveTo>
                    <a:pt x="0" y="0"/>
                  </a:moveTo>
                  <a:lnTo>
                    <a:pt x="0" y="0"/>
                  </a:lnTo>
                  <a:lnTo>
                    <a:pt x="8" y="2"/>
                  </a:lnTo>
                  <a:lnTo>
                    <a:pt x="16" y="6"/>
                  </a:lnTo>
                  <a:lnTo>
                    <a:pt x="26" y="12"/>
                  </a:lnTo>
                  <a:lnTo>
                    <a:pt x="34" y="22"/>
                  </a:lnTo>
                  <a:lnTo>
                    <a:pt x="42" y="34"/>
                  </a:lnTo>
                  <a:lnTo>
                    <a:pt x="44" y="42"/>
                  </a:lnTo>
                  <a:lnTo>
                    <a:pt x="46" y="50"/>
                  </a:lnTo>
                  <a:lnTo>
                    <a:pt x="46" y="58"/>
                  </a:lnTo>
                  <a:lnTo>
                    <a:pt x="44" y="70"/>
                  </a:lnTo>
                  <a:lnTo>
                    <a:pt x="44" y="70"/>
                  </a:lnTo>
                  <a:lnTo>
                    <a:pt x="36" y="66"/>
                  </a:lnTo>
                  <a:lnTo>
                    <a:pt x="28" y="62"/>
                  </a:lnTo>
                  <a:lnTo>
                    <a:pt x="20" y="54"/>
                  </a:lnTo>
                  <a:lnTo>
                    <a:pt x="12" y="44"/>
                  </a:lnTo>
                  <a:lnTo>
                    <a:pt x="4" y="32"/>
                  </a:lnTo>
                  <a:lnTo>
                    <a:pt x="0" y="18"/>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68"/>
            <p:cNvSpPr>
              <a:spLocks/>
            </p:cNvSpPr>
            <p:nvPr/>
          </p:nvSpPr>
          <p:spPr bwMode="auto">
            <a:xfrm>
              <a:off x="728663" y="5492750"/>
              <a:ext cx="120650" cy="85725"/>
            </a:xfrm>
            <a:custGeom>
              <a:avLst/>
              <a:gdLst>
                <a:gd name="T0" fmla="*/ 76 w 76"/>
                <a:gd name="T1" fmla="*/ 0 h 54"/>
                <a:gd name="T2" fmla="*/ 76 w 76"/>
                <a:gd name="T3" fmla="*/ 0 h 54"/>
                <a:gd name="T4" fmla="*/ 66 w 76"/>
                <a:gd name="T5" fmla="*/ 0 h 54"/>
                <a:gd name="T6" fmla="*/ 54 w 76"/>
                <a:gd name="T7" fmla="*/ 2 h 54"/>
                <a:gd name="T8" fmla="*/ 40 w 76"/>
                <a:gd name="T9" fmla="*/ 4 h 54"/>
                <a:gd name="T10" fmla="*/ 28 w 76"/>
                <a:gd name="T11" fmla="*/ 10 h 54"/>
                <a:gd name="T12" fmla="*/ 16 w 76"/>
                <a:gd name="T13" fmla="*/ 20 h 54"/>
                <a:gd name="T14" fmla="*/ 10 w 76"/>
                <a:gd name="T15" fmla="*/ 26 h 54"/>
                <a:gd name="T16" fmla="*/ 6 w 76"/>
                <a:gd name="T17" fmla="*/ 34 h 54"/>
                <a:gd name="T18" fmla="*/ 2 w 76"/>
                <a:gd name="T19" fmla="*/ 44 h 54"/>
                <a:gd name="T20" fmla="*/ 0 w 76"/>
                <a:gd name="T21" fmla="*/ 54 h 54"/>
                <a:gd name="T22" fmla="*/ 0 w 76"/>
                <a:gd name="T23" fmla="*/ 54 h 54"/>
                <a:gd name="T24" fmla="*/ 8 w 76"/>
                <a:gd name="T25" fmla="*/ 54 h 54"/>
                <a:gd name="T26" fmla="*/ 16 w 76"/>
                <a:gd name="T27" fmla="*/ 54 h 54"/>
                <a:gd name="T28" fmla="*/ 26 w 76"/>
                <a:gd name="T29" fmla="*/ 52 h 54"/>
                <a:gd name="T30" fmla="*/ 38 w 76"/>
                <a:gd name="T31" fmla="*/ 48 h 54"/>
                <a:gd name="T32" fmla="*/ 50 w 76"/>
                <a:gd name="T33" fmla="*/ 38 h 54"/>
                <a:gd name="T34" fmla="*/ 64 w 76"/>
                <a:gd name="T35" fmla="*/ 22 h 54"/>
                <a:gd name="T36" fmla="*/ 76 w 76"/>
                <a:gd name="T37" fmla="*/ 0 h 54"/>
                <a:gd name="T38" fmla="*/ 76 w 76"/>
                <a:gd name="T3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54">
                  <a:moveTo>
                    <a:pt x="76" y="0"/>
                  </a:moveTo>
                  <a:lnTo>
                    <a:pt x="76" y="0"/>
                  </a:lnTo>
                  <a:lnTo>
                    <a:pt x="66" y="0"/>
                  </a:lnTo>
                  <a:lnTo>
                    <a:pt x="54" y="2"/>
                  </a:lnTo>
                  <a:lnTo>
                    <a:pt x="40" y="4"/>
                  </a:lnTo>
                  <a:lnTo>
                    <a:pt x="28" y="10"/>
                  </a:lnTo>
                  <a:lnTo>
                    <a:pt x="16" y="20"/>
                  </a:lnTo>
                  <a:lnTo>
                    <a:pt x="10" y="26"/>
                  </a:lnTo>
                  <a:lnTo>
                    <a:pt x="6" y="34"/>
                  </a:lnTo>
                  <a:lnTo>
                    <a:pt x="2" y="44"/>
                  </a:lnTo>
                  <a:lnTo>
                    <a:pt x="0" y="54"/>
                  </a:lnTo>
                  <a:lnTo>
                    <a:pt x="0" y="54"/>
                  </a:lnTo>
                  <a:lnTo>
                    <a:pt x="8" y="54"/>
                  </a:lnTo>
                  <a:lnTo>
                    <a:pt x="16" y="54"/>
                  </a:lnTo>
                  <a:lnTo>
                    <a:pt x="26" y="52"/>
                  </a:lnTo>
                  <a:lnTo>
                    <a:pt x="38" y="48"/>
                  </a:lnTo>
                  <a:lnTo>
                    <a:pt x="50" y="38"/>
                  </a:lnTo>
                  <a:lnTo>
                    <a:pt x="64" y="22"/>
                  </a:lnTo>
                  <a:lnTo>
                    <a:pt x="76" y="0"/>
                  </a:lnTo>
                  <a:lnTo>
                    <a:pt x="76"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69"/>
            <p:cNvSpPr>
              <a:spLocks/>
            </p:cNvSpPr>
            <p:nvPr/>
          </p:nvSpPr>
          <p:spPr bwMode="auto">
            <a:xfrm>
              <a:off x="779463" y="5581650"/>
              <a:ext cx="76200" cy="31750"/>
            </a:xfrm>
            <a:custGeom>
              <a:avLst/>
              <a:gdLst>
                <a:gd name="T0" fmla="*/ 0 w 48"/>
                <a:gd name="T1" fmla="*/ 6 h 20"/>
                <a:gd name="T2" fmla="*/ 0 w 48"/>
                <a:gd name="T3" fmla="*/ 6 h 20"/>
                <a:gd name="T4" fmla="*/ 2 w 48"/>
                <a:gd name="T5" fmla="*/ 2 h 20"/>
                <a:gd name="T6" fmla="*/ 8 w 48"/>
                <a:gd name="T7" fmla="*/ 0 h 20"/>
                <a:gd name="T8" fmla="*/ 14 w 48"/>
                <a:gd name="T9" fmla="*/ 0 h 20"/>
                <a:gd name="T10" fmla="*/ 20 w 48"/>
                <a:gd name="T11" fmla="*/ 0 h 20"/>
                <a:gd name="T12" fmla="*/ 28 w 48"/>
                <a:gd name="T13" fmla="*/ 2 h 20"/>
                <a:gd name="T14" fmla="*/ 38 w 48"/>
                <a:gd name="T15" fmla="*/ 6 h 20"/>
                <a:gd name="T16" fmla="*/ 48 w 48"/>
                <a:gd name="T17" fmla="*/ 16 h 20"/>
                <a:gd name="T18" fmla="*/ 48 w 48"/>
                <a:gd name="T19" fmla="*/ 16 h 20"/>
                <a:gd name="T20" fmla="*/ 44 w 48"/>
                <a:gd name="T21" fmla="*/ 18 h 20"/>
                <a:gd name="T22" fmla="*/ 32 w 48"/>
                <a:gd name="T23" fmla="*/ 20 h 20"/>
                <a:gd name="T24" fmla="*/ 24 w 48"/>
                <a:gd name="T25" fmla="*/ 20 h 20"/>
                <a:gd name="T26" fmla="*/ 16 w 48"/>
                <a:gd name="T27" fmla="*/ 18 h 20"/>
                <a:gd name="T28" fmla="*/ 8 w 48"/>
                <a:gd name="T29" fmla="*/ 12 h 20"/>
                <a:gd name="T30" fmla="*/ 0 w 48"/>
                <a:gd name="T31" fmla="*/ 6 h 20"/>
                <a:gd name="T32" fmla="*/ 0 w 48"/>
                <a:gd name="T3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20">
                  <a:moveTo>
                    <a:pt x="0" y="6"/>
                  </a:moveTo>
                  <a:lnTo>
                    <a:pt x="0" y="6"/>
                  </a:lnTo>
                  <a:lnTo>
                    <a:pt x="2" y="2"/>
                  </a:lnTo>
                  <a:lnTo>
                    <a:pt x="8" y="0"/>
                  </a:lnTo>
                  <a:lnTo>
                    <a:pt x="14" y="0"/>
                  </a:lnTo>
                  <a:lnTo>
                    <a:pt x="20" y="0"/>
                  </a:lnTo>
                  <a:lnTo>
                    <a:pt x="28" y="2"/>
                  </a:lnTo>
                  <a:lnTo>
                    <a:pt x="38" y="6"/>
                  </a:lnTo>
                  <a:lnTo>
                    <a:pt x="48" y="16"/>
                  </a:lnTo>
                  <a:lnTo>
                    <a:pt x="48" y="16"/>
                  </a:lnTo>
                  <a:lnTo>
                    <a:pt x="44" y="18"/>
                  </a:lnTo>
                  <a:lnTo>
                    <a:pt x="32" y="20"/>
                  </a:lnTo>
                  <a:lnTo>
                    <a:pt x="24" y="20"/>
                  </a:lnTo>
                  <a:lnTo>
                    <a:pt x="16" y="18"/>
                  </a:lnTo>
                  <a:lnTo>
                    <a:pt x="8" y="12"/>
                  </a:lnTo>
                  <a:lnTo>
                    <a:pt x="0" y="6"/>
                  </a:lnTo>
                  <a:lnTo>
                    <a:pt x="0" y="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70"/>
            <p:cNvSpPr>
              <a:spLocks/>
            </p:cNvSpPr>
            <p:nvPr/>
          </p:nvSpPr>
          <p:spPr bwMode="auto">
            <a:xfrm>
              <a:off x="693738" y="5581650"/>
              <a:ext cx="82550" cy="95250"/>
            </a:xfrm>
            <a:custGeom>
              <a:avLst/>
              <a:gdLst>
                <a:gd name="T0" fmla="*/ 0 w 52"/>
                <a:gd name="T1" fmla="*/ 0 h 60"/>
                <a:gd name="T2" fmla="*/ 0 w 52"/>
                <a:gd name="T3" fmla="*/ 0 h 60"/>
                <a:gd name="T4" fmla="*/ 8 w 52"/>
                <a:gd name="T5" fmla="*/ 2 h 60"/>
                <a:gd name="T6" fmla="*/ 16 w 52"/>
                <a:gd name="T7" fmla="*/ 4 h 60"/>
                <a:gd name="T8" fmla="*/ 26 w 52"/>
                <a:gd name="T9" fmla="*/ 8 h 60"/>
                <a:gd name="T10" fmla="*/ 36 w 52"/>
                <a:gd name="T11" fmla="*/ 16 h 60"/>
                <a:gd name="T12" fmla="*/ 44 w 52"/>
                <a:gd name="T13" fmla="*/ 26 h 60"/>
                <a:gd name="T14" fmla="*/ 50 w 52"/>
                <a:gd name="T15" fmla="*/ 42 h 60"/>
                <a:gd name="T16" fmla="*/ 50 w 52"/>
                <a:gd name="T17" fmla="*/ 50 h 60"/>
                <a:gd name="T18" fmla="*/ 52 w 52"/>
                <a:gd name="T19" fmla="*/ 60 h 60"/>
                <a:gd name="T20" fmla="*/ 52 w 52"/>
                <a:gd name="T21" fmla="*/ 60 h 60"/>
                <a:gd name="T22" fmla="*/ 44 w 52"/>
                <a:gd name="T23" fmla="*/ 58 h 60"/>
                <a:gd name="T24" fmla="*/ 36 w 52"/>
                <a:gd name="T25" fmla="*/ 54 h 60"/>
                <a:gd name="T26" fmla="*/ 26 w 52"/>
                <a:gd name="T27" fmla="*/ 50 h 60"/>
                <a:gd name="T28" fmla="*/ 16 w 52"/>
                <a:gd name="T29" fmla="*/ 42 h 60"/>
                <a:gd name="T30" fmla="*/ 8 w 52"/>
                <a:gd name="T31" fmla="*/ 32 h 60"/>
                <a:gd name="T32" fmla="*/ 2 w 52"/>
                <a:gd name="T33" fmla="*/ 18 h 60"/>
                <a:gd name="T34" fmla="*/ 0 w 52"/>
                <a:gd name="T35" fmla="*/ 0 h 60"/>
                <a:gd name="T36" fmla="*/ 0 w 52"/>
                <a:gd name="T3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60">
                  <a:moveTo>
                    <a:pt x="0" y="0"/>
                  </a:moveTo>
                  <a:lnTo>
                    <a:pt x="0" y="0"/>
                  </a:lnTo>
                  <a:lnTo>
                    <a:pt x="8" y="2"/>
                  </a:lnTo>
                  <a:lnTo>
                    <a:pt x="16" y="4"/>
                  </a:lnTo>
                  <a:lnTo>
                    <a:pt x="26" y="8"/>
                  </a:lnTo>
                  <a:lnTo>
                    <a:pt x="36" y="16"/>
                  </a:lnTo>
                  <a:lnTo>
                    <a:pt x="44" y="26"/>
                  </a:lnTo>
                  <a:lnTo>
                    <a:pt x="50" y="42"/>
                  </a:lnTo>
                  <a:lnTo>
                    <a:pt x="50" y="50"/>
                  </a:lnTo>
                  <a:lnTo>
                    <a:pt x="52" y="60"/>
                  </a:lnTo>
                  <a:lnTo>
                    <a:pt x="52" y="60"/>
                  </a:lnTo>
                  <a:lnTo>
                    <a:pt x="44" y="58"/>
                  </a:lnTo>
                  <a:lnTo>
                    <a:pt x="36" y="54"/>
                  </a:lnTo>
                  <a:lnTo>
                    <a:pt x="26" y="50"/>
                  </a:lnTo>
                  <a:lnTo>
                    <a:pt x="16" y="42"/>
                  </a:lnTo>
                  <a:lnTo>
                    <a:pt x="8" y="32"/>
                  </a:lnTo>
                  <a:lnTo>
                    <a:pt x="2" y="18"/>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71"/>
            <p:cNvSpPr>
              <a:spLocks/>
            </p:cNvSpPr>
            <p:nvPr/>
          </p:nvSpPr>
          <p:spPr bwMode="auto">
            <a:xfrm>
              <a:off x="919163" y="5657850"/>
              <a:ext cx="133350" cy="101600"/>
            </a:xfrm>
            <a:custGeom>
              <a:avLst/>
              <a:gdLst>
                <a:gd name="T0" fmla="*/ 0 w 84"/>
                <a:gd name="T1" fmla="*/ 0 h 64"/>
                <a:gd name="T2" fmla="*/ 0 w 84"/>
                <a:gd name="T3" fmla="*/ 0 h 64"/>
                <a:gd name="T4" fmla="*/ 2 w 84"/>
                <a:gd name="T5" fmla="*/ 12 h 64"/>
                <a:gd name="T6" fmla="*/ 8 w 84"/>
                <a:gd name="T7" fmla="*/ 24 h 64"/>
                <a:gd name="T8" fmla="*/ 16 w 84"/>
                <a:gd name="T9" fmla="*/ 38 h 64"/>
                <a:gd name="T10" fmla="*/ 28 w 84"/>
                <a:gd name="T11" fmla="*/ 50 h 64"/>
                <a:gd name="T12" fmla="*/ 34 w 84"/>
                <a:gd name="T13" fmla="*/ 54 h 64"/>
                <a:gd name="T14" fmla="*/ 42 w 84"/>
                <a:gd name="T15" fmla="*/ 60 h 64"/>
                <a:gd name="T16" fmla="*/ 50 w 84"/>
                <a:gd name="T17" fmla="*/ 62 h 64"/>
                <a:gd name="T18" fmla="*/ 60 w 84"/>
                <a:gd name="T19" fmla="*/ 64 h 64"/>
                <a:gd name="T20" fmla="*/ 72 w 84"/>
                <a:gd name="T21" fmla="*/ 64 h 64"/>
                <a:gd name="T22" fmla="*/ 84 w 84"/>
                <a:gd name="T23" fmla="*/ 62 h 64"/>
                <a:gd name="T24" fmla="*/ 84 w 84"/>
                <a:gd name="T25" fmla="*/ 62 h 64"/>
                <a:gd name="T26" fmla="*/ 82 w 84"/>
                <a:gd name="T27" fmla="*/ 54 h 64"/>
                <a:gd name="T28" fmla="*/ 80 w 84"/>
                <a:gd name="T29" fmla="*/ 46 h 64"/>
                <a:gd name="T30" fmla="*/ 74 w 84"/>
                <a:gd name="T31" fmla="*/ 36 h 64"/>
                <a:gd name="T32" fmla="*/ 64 w 84"/>
                <a:gd name="T33" fmla="*/ 24 h 64"/>
                <a:gd name="T34" fmla="*/ 48 w 84"/>
                <a:gd name="T35" fmla="*/ 14 h 64"/>
                <a:gd name="T36" fmla="*/ 28 w 84"/>
                <a:gd name="T37" fmla="*/ 6 h 64"/>
                <a:gd name="T38" fmla="*/ 14 w 84"/>
                <a:gd name="T39" fmla="*/ 2 h 64"/>
                <a:gd name="T40" fmla="*/ 0 w 84"/>
                <a:gd name="T41" fmla="*/ 0 h 64"/>
                <a:gd name="T42" fmla="*/ 0 w 84"/>
                <a:gd name="T4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4">
                  <a:moveTo>
                    <a:pt x="0" y="0"/>
                  </a:moveTo>
                  <a:lnTo>
                    <a:pt x="0" y="0"/>
                  </a:lnTo>
                  <a:lnTo>
                    <a:pt x="2" y="12"/>
                  </a:lnTo>
                  <a:lnTo>
                    <a:pt x="8" y="24"/>
                  </a:lnTo>
                  <a:lnTo>
                    <a:pt x="16" y="38"/>
                  </a:lnTo>
                  <a:lnTo>
                    <a:pt x="28" y="50"/>
                  </a:lnTo>
                  <a:lnTo>
                    <a:pt x="34" y="54"/>
                  </a:lnTo>
                  <a:lnTo>
                    <a:pt x="42" y="60"/>
                  </a:lnTo>
                  <a:lnTo>
                    <a:pt x="50" y="62"/>
                  </a:lnTo>
                  <a:lnTo>
                    <a:pt x="60" y="64"/>
                  </a:lnTo>
                  <a:lnTo>
                    <a:pt x="72" y="64"/>
                  </a:lnTo>
                  <a:lnTo>
                    <a:pt x="84" y="62"/>
                  </a:lnTo>
                  <a:lnTo>
                    <a:pt x="84" y="62"/>
                  </a:lnTo>
                  <a:lnTo>
                    <a:pt x="82" y="54"/>
                  </a:lnTo>
                  <a:lnTo>
                    <a:pt x="80" y="46"/>
                  </a:lnTo>
                  <a:lnTo>
                    <a:pt x="74" y="36"/>
                  </a:lnTo>
                  <a:lnTo>
                    <a:pt x="64" y="24"/>
                  </a:lnTo>
                  <a:lnTo>
                    <a:pt x="48" y="14"/>
                  </a:lnTo>
                  <a:lnTo>
                    <a:pt x="28" y="6"/>
                  </a:lnTo>
                  <a:lnTo>
                    <a:pt x="14" y="2"/>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72"/>
            <p:cNvSpPr>
              <a:spLocks/>
            </p:cNvSpPr>
            <p:nvPr/>
          </p:nvSpPr>
          <p:spPr bwMode="auto">
            <a:xfrm>
              <a:off x="1023938" y="5610225"/>
              <a:ext cx="34925" cy="88900"/>
            </a:xfrm>
            <a:custGeom>
              <a:avLst/>
              <a:gdLst>
                <a:gd name="T0" fmla="*/ 14 w 22"/>
                <a:gd name="T1" fmla="*/ 56 h 56"/>
                <a:gd name="T2" fmla="*/ 14 w 22"/>
                <a:gd name="T3" fmla="*/ 56 h 56"/>
                <a:gd name="T4" fmla="*/ 10 w 22"/>
                <a:gd name="T5" fmla="*/ 54 h 56"/>
                <a:gd name="T6" fmla="*/ 6 w 22"/>
                <a:gd name="T7" fmla="*/ 50 h 56"/>
                <a:gd name="T8" fmla="*/ 4 w 22"/>
                <a:gd name="T9" fmla="*/ 44 h 56"/>
                <a:gd name="T10" fmla="*/ 0 w 22"/>
                <a:gd name="T11" fmla="*/ 36 h 56"/>
                <a:gd name="T12" fmla="*/ 0 w 22"/>
                <a:gd name="T13" fmla="*/ 26 h 56"/>
                <a:gd name="T14" fmla="*/ 2 w 22"/>
                <a:gd name="T15" fmla="*/ 14 h 56"/>
                <a:gd name="T16" fmla="*/ 8 w 22"/>
                <a:gd name="T17" fmla="*/ 0 h 56"/>
                <a:gd name="T18" fmla="*/ 8 w 22"/>
                <a:gd name="T19" fmla="*/ 0 h 56"/>
                <a:gd name="T20" fmla="*/ 10 w 22"/>
                <a:gd name="T21" fmla="*/ 4 h 56"/>
                <a:gd name="T22" fmla="*/ 18 w 22"/>
                <a:gd name="T23" fmla="*/ 16 h 56"/>
                <a:gd name="T24" fmla="*/ 20 w 22"/>
                <a:gd name="T25" fmla="*/ 24 h 56"/>
                <a:gd name="T26" fmla="*/ 22 w 22"/>
                <a:gd name="T27" fmla="*/ 34 h 56"/>
                <a:gd name="T28" fmla="*/ 20 w 22"/>
                <a:gd name="T29" fmla="*/ 44 h 56"/>
                <a:gd name="T30" fmla="*/ 14 w 22"/>
                <a:gd name="T31" fmla="*/ 56 h 56"/>
                <a:gd name="T32" fmla="*/ 14 w 22"/>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6">
                  <a:moveTo>
                    <a:pt x="14" y="56"/>
                  </a:moveTo>
                  <a:lnTo>
                    <a:pt x="14" y="56"/>
                  </a:lnTo>
                  <a:lnTo>
                    <a:pt x="10" y="54"/>
                  </a:lnTo>
                  <a:lnTo>
                    <a:pt x="6" y="50"/>
                  </a:lnTo>
                  <a:lnTo>
                    <a:pt x="4" y="44"/>
                  </a:lnTo>
                  <a:lnTo>
                    <a:pt x="0" y="36"/>
                  </a:lnTo>
                  <a:lnTo>
                    <a:pt x="0" y="26"/>
                  </a:lnTo>
                  <a:lnTo>
                    <a:pt x="2" y="14"/>
                  </a:lnTo>
                  <a:lnTo>
                    <a:pt x="8" y="0"/>
                  </a:lnTo>
                  <a:lnTo>
                    <a:pt x="8" y="0"/>
                  </a:lnTo>
                  <a:lnTo>
                    <a:pt x="10" y="4"/>
                  </a:lnTo>
                  <a:lnTo>
                    <a:pt x="18" y="16"/>
                  </a:lnTo>
                  <a:lnTo>
                    <a:pt x="20" y="24"/>
                  </a:lnTo>
                  <a:lnTo>
                    <a:pt x="22" y="34"/>
                  </a:lnTo>
                  <a:lnTo>
                    <a:pt x="20" y="44"/>
                  </a:lnTo>
                  <a:lnTo>
                    <a:pt x="14" y="56"/>
                  </a:lnTo>
                  <a:lnTo>
                    <a:pt x="14" y="5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73"/>
            <p:cNvSpPr>
              <a:spLocks/>
            </p:cNvSpPr>
            <p:nvPr/>
          </p:nvSpPr>
          <p:spPr bwMode="auto">
            <a:xfrm>
              <a:off x="1065213" y="5670550"/>
              <a:ext cx="76200" cy="123825"/>
            </a:xfrm>
            <a:custGeom>
              <a:avLst/>
              <a:gdLst>
                <a:gd name="T0" fmla="*/ 2 w 48"/>
                <a:gd name="T1" fmla="*/ 78 h 78"/>
                <a:gd name="T2" fmla="*/ 2 w 48"/>
                <a:gd name="T3" fmla="*/ 78 h 78"/>
                <a:gd name="T4" fmla="*/ 2 w 48"/>
                <a:gd name="T5" fmla="*/ 68 h 78"/>
                <a:gd name="T6" fmla="*/ 0 w 48"/>
                <a:gd name="T7" fmla="*/ 58 h 78"/>
                <a:gd name="T8" fmla="*/ 2 w 48"/>
                <a:gd name="T9" fmla="*/ 46 h 78"/>
                <a:gd name="T10" fmla="*/ 6 w 48"/>
                <a:gd name="T11" fmla="*/ 34 h 78"/>
                <a:gd name="T12" fmla="*/ 16 w 48"/>
                <a:gd name="T13" fmla="*/ 20 h 78"/>
                <a:gd name="T14" fmla="*/ 22 w 48"/>
                <a:gd name="T15" fmla="*/ 14 h 78"/>
                <a:gd name="T16" fmla="*/ 28 w 48"/>
                <a:gd name="T17" fmla="*/ 10 h 78"/>
                <a:gd name="T18" fmla="*/ 38 w 48"/>
                <a:gd name="T19" fmla="*/ 4 h 78"/>
                <a:gd name="T20" fmla="*/ 48 w 48"/>
                <a:gd name="T21" fmla="*/ 0 h 78"/>
                <a:gd name="T22" fmla="*/ 48 w 48"/>
                <a:gd name="T23" fmla="*/ 0 h 78"/>
                <a:gd name="T24" fmla="*/ 48 w 48"/>
                <a:gd name="T25" fmla="*/ 10 h 78"/>
                <a:gd name="T26" fmla="*/ 48 w 48"/>
                <a:gd name="T27" fmla="*/ 20 h 78"/>
                <a:gd name="T28" fmla="*/ 46 w 48"/>
                <a:gd name="T29" fmla="*/ 32 h 78"/>
                <a:gd name="T30" fmla="*/ 40 w 48"/>
                <a:gd name="T31" fmla="*/ 44 h 78"/>
                <a:gd name="T32" fmla="*/ 32 w 48"/>
                <a:gd name="T33" fmla="*/ 58 h 78"/>
                <a:gd name="T34" fmla="*/ 20 w 48"/>
                <a:gd name="T35" fmla="*/ 68 h 78"/>
                <a:gd name="T36" fmla="*/ 12 w 48"/>
                <a:gd name="T37" fmla="*/ 74 h 78"/>
                <a:gd name="T38" fmla="*/ 2 w 48"/>
                <a:gd name="T39" fmla="*/ 78 h 78"/>
                <a:gd name="T40" fmla="*/ 2 w 48"/>
                <a:gd name="T4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78">
                  <a:moveTo>
                    <a:pt x="2" y="78"/>
                  </a:moveTo>
                  <a:lnTo>
                    <a:pt x="2" y="78"/>
                  </a:lnTo>
                  <a:lnTo>
                    <a:pt x="2" y="68"/>
                  </a:lnTo>
                  <a:lnTo>
                    <a:pt x="0" y="58"/>
                  </a:lnTo>
                  <a:lnTo>
                    <a:pt x="2" y="46"/>
                  </a:lnTo>
                  <a:lnTo>
                    <a:pt x="6" y="34"/>
                  </a:lnTo>
                  <a:lnTo>
                    <a:pt x="16" y="20"/>
                  </a:lnTo>
                  <a:lnTo>
                    <a:pt x="22" y="14"/>
                  </a:lnTo>
                  <a:lnTo>
                    <a:pt x="28" y="10"/>
                  </a:lnTo>
                  <a:lnTo>
                    <a:pt x="38" y="4"/>
                  </a:lnTo>
                  <a:lnTo>
                    <a:pt x="48" y="0"/>
                  </a:lnTo>
                  <a:lnTo>
                    <a:pt x="48" y="0"/>
                  </a:lnTo>
                  <a:lnTo>
                    <a:pt x="48" y="10"/>
                  </a:lnTo>
                  <a:lnTo>
                    <a:pt x="48" y="20"/>
                  </a:lnTo>
                  <a:lnTo>
                    <a:pt x="46" y="32"/>
                  </a:lnTo>
                  <a:lnTo>
                    <a:pt x="40" y="44"/>
                  </a:lnTo>
                  <a:lnTo>
                    <a:pt x="32" y="58"/>
                  </a:lnTo>
                  <a:lnTo>
                    <a:pt x="20" y="68"/>
                  </a:lnTo>
                  <a:lnTo>
                    <a:pt x="12" y="74"/>
                  </a:lnTo>
                  <a:lnTo>
                    <a:pt x="2" y="78"/>
                  </a:lnTo>
                  <a:lnTo>
                    <a:pt x="2" y="7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74"/>
            <p:cNvSpPr>
              <a:spLocks/>
            </p:cNvSpPr>
            <p:nvPr/>
          </p:nvSpPr>
          <p:spPr bwMode="auto">
            <a:xfrm>
              <a:off x="1090613" y="5387975"/>
              <a:ext cx="66675" cy="168275"/>
            </a:xfrm>
            <a:custGeom>
              <a:avLst/>
              <a:gdLst>
                <a:gd name="T0" fmla="*/ 32 w 42"/>
                <a:gd name="T1" fmla="*/ 0 h 106"/>
                <a:gd name="T2" fmla="*/ 32 w 42"/>
                <a:gd name="T3" fmla="*/ 0 h 106"/>
                <a:gd name="T4" fmla="*/ 22 w 42"/>
                <a:gd name="T5" fmla="*/ 10 h 106"/>
                <a:gd name="T6" fmla="*/ 14 w 42"/>
                <a:gd name="T7" fmla="*/ 20 h 106"/>
                <a:gd name="T8" fmla="*/ 6 w 42"/>
                <a:gd name="T9" fmla="*/ 34 h 106"/>
                <a:gd name="T10" fmla="*/ 0 w 42"/>
                <a:gd name="T11" fmla="*/ 50 h 106"/>
                <a:gd name="T12" fmla="*/ 0 w 42"/>
                <a:gd name="T13" fmla="*/ 58 h 106"/>
                <a:gd name="T14" fmla="*/ 0 w 42"/>
                <a:gd name="T15" fmla="*/ 68 h 106"/>
                <a:gd name="T16" fmla="*/ 0 w 42"/>
                <a:gd name="T17" fmla="*/ 76 h 106"/>
                <a:gd name="T18" fmla="*/ 4 w 42"/>
                <a:gd name="T19" fmla="*/ 86 h 106"/>
                <a:gd name="T20" fmla="*/ 8 w 42"/>
                <a:gd name="T21" fmla="*/ 96 h 106"/>
                <a:gd name="T22" fmla="*/ 16 w 42"/>
                <a:gd name="T23" fmla="*/ 106 h 106"/>
                <a:gd name="T24" fmla="*/ 16 w 42"/>
                <a:gd name="T25" fmla="*/ 106 h 106"/>
                <a:gd name="T26" fmla="*/ 22 w 42"/>
                <a:gd name="T27" fmla="*/ 100 h 106"/>
                <a:gd name="T28" fmla="*/ 30 w 42"/>
                <a:gd name="T29" fmla="*/ 94 h 106"/>
                <a:gd name="T30" fmla="*/ 36 w 42"/>
                <a:gd name="T31" fmla="*/ 84 h 106"/>
                <a:gd name="T32" fmla="*/ 40 w 42"/>
                <a:gd name="T33" fmla="*/ 70 h 106"/>
                <a:gd name="T34" fmla="*/ 42 w 42"/>
                <a:gd name="T35" fmla="*/ 52 h 106"/>
                <a:gd name="T36" fmla="*/ 42 w 42"/>
                <a:gd name="T37" fmla="*/ 40 h 106"/>
                <a:gd name="T38" fmla="*/ 40 w 42"/>
                <a:gd name="T39" fmla="*/ 28 h 106"/>
                <a:gd name="T40" fmla="*/ 36 w 42"/>
                <a:gd name="T41" fmla="*/ 16 h 106"/>
                <a:gd name="T42" fmla="*/ 32 w 42"/>
                <a:gd name="T43" fmla="*/ 0 h 106"/>
                <a:gd name="T44" fmla="*/ 32 w 42"/>
                <a:gd name="T4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106">
                  <a:moveTo>
                    <a:pt x="32" y="0"/>
                  </a:moveTo>
                  <a:lnTo>
                    <a:pt x="32" y="0"/>
                  </a:lnTo>
                  <a:lnTo>
                    <a:pt x="22" y="10"/>
                  </a:lnTo>
                  <a:lnTo>
                    <a:pt x="14" y="20"/>
                  </a:lnTo>
                  <a:lnTo>
                    <a:pt x="6" y="34"/>
                  </a:lnTo>
                  <a:lnTo>
                    <a:pt x="0" y="50"/>
                  </a:lnTo>
                  <a:lnTo>
                    <a:pt x="0" y="58"/>
                  </a:lnTo>
                  <a:lnTo>
                    <a:pt x="0" y="68"/>
                  </a:lnTo>
                  <a:lnTo>
                    <a:pt x="0" y="76"/>
                  </a:lnTo>
                  <a:lnTo>
                    <a:pt x="4" y="86"/>
                  </a:lnTo>
                  <a:lnTo>
                    <a:pt x="8" y="96"/>
                  </a:lnTo>
                  <a:lnTo>
                    <a:pt x="16" y="106"/>
                  </a:lnTo>
                  <a:lnTo>
                    <a:pt x="16" y="106"/>
                  </a:lnTo>
                  <a:lnTo>
                    <a:pt x="22" y="100"/>
                  </a:lnTo>
                  <a:lnTo>
                    <a:pt x="30" y="94"/>
                  </a:lnTo>
                  <a:lnTo>
                    <a:pt x="36" y="84"/>
                  </a:lnTo>
                  <a:lnTo>
                    <a:pt x="40" y="70"/>
                  </a:lnTo>
                  <a:lnTo>
                    <a:pt x="42" y="52"/>
                  </a:lnTo>
                  <a:lnTo>
                    <a:pt x="42" y="40"/>
                  </a:lnTo>
                  <a:lnTo>
                    <a:pt x="40" y="28"/>
                  </a:lnTo>
                  <a:lnTo>
                    <a:pt x="36" y="16"/>
                  </a:lnTo>
                  <a:lnTo>
                    <a:pt x="32" y="0"/>
                  </a:lnTo>
                  <a:lnTo>
                    <a:pt x="32"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75"/>
            <p:cNvSpPr>
              <a:spLocks/>
            </p:cNvSpPr>
            <p:nvPr/>
          </p:nvSpPr>
          <p:spPr bwMode="auto">
            <a:xfrm>
              <a:off x="1163638" y="5470525"/>
              <a:ext cx="76200" cy="53975"/>
            </a:xfrm>
            <a:custGeom>
              <a:avLst/>
              <a:gdLst>
                <a:gd name="T0" fmla="*/ 0 w 48"/>
                <a:gd name="T1" fmla="*/ 34 h 34"/>
                <a:gd name="T2" fmla="*/ 0 w 48"/>
                <a:gd name="T3" fmla="*/ 34 h 34"/>
                <a:gd name="T4" fmla="*/ 2 w 48"/>
                <a:gd name="T5" fmla="*/ 30 h 34"/>
                <a:gd name="T6" fmla="*/ 4 w 48"/>
                <a:gd name="T7" fmla="*/ 24 h 34"/>
                <a:gd name="T8" fmla="*/ 6 w 48"/>
                <a:gd name="T9" fmla="*/ 18 h 34"/>
                <a:gd name="T10" fmla="*/ 12 w 48"/>
                <a:gd name="T11" fmla="*/ 12 h 34"/>
                <a:gd name="T12" fmla="*/ 20 w 48"/>
                <a:gd name="T13" fmla="*/ 6 h 34"/>
                <a:gd name="T14" fmla="*/ 32 w 48"/>
                <a:gd name="T15" fmla="*/ 2 h 34"/>
                <a:gd name="T16" fmla="*/ 48 w 48"/>
                <a:gd name="T17" fmla="*/ 0 h 34"/>
                <a:gd name="T18" fmla="*/ 48 w 48"/>
                <a:gd name="T19" fmla="*/ 0 h 34"/>
                <a:gd name="T20" fmla="*/ 46 w 48"/>
                <a:gd name="T21" fmla="*/ 6 h 34"/>
                <a:gd name="T22" fmla="*/ 38 w 48"/>
                <a:gd name="T23" fmla="*/ 18 h 34"/>
                <a:gd name="T24" fmla="*/ 32 w 48"/>
                <a:gd name="T25" fmla="*/ 24 h 34"/>
                <a:gd name="T26" fmla="*/ 24 w 48"/>
                <a:gd name="T27" fmla="*/ 30 h 34"/>
                <a:gd name="T28" fmla="*/ 14 w 48"/>
                <a:gd name="T29" fmla="*/ 34 h 34"/>
                <a:gd name="T30" fmla="*/ 0 w 48"/>
                <a:gd name="T31" fmla="*/ 34 h 34"/>
                <a:gd name="T32" fmla="*/ 0 w 48"/>
                <a:gd name="T3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34">
                  <a:moveTo>
                    <a:pt x="0" y="34"/>
                  </a:moveTo>
                  <a:lnTo>
                    <a:pt x="0" y="34"/>
                  </a:lnTo>
                  <a:lnTo>
                    <a:pt x="2" y="30"/>
                  </a:lnTo>
                  <a:lnTo>
                    <a:pt x="4" y="24"/>
                  </a:lnTo>
                  <a:lnTo>
                    <a:pt x="6" y="18"/>
                  </a:lnTo>
                  <a:lnTo>
                    <a:pt x="12" y="12"/>
                  </a:lnTo>
                  <a:lnTo>
                    <a:pt x="20" y="6"/>
                  </a:lnTo>
                  <a:lnTo>
                    <a:pt x="32" y="2"/>
                  </a:lnTo>
                  <a:lnTo>
                    <a:pt x="48" y="0"/>
                  </a:lnTo>
                  <a:lnTo>
                    <a:pt x="48" y="0"/>
                  </a:lnTo>
                  <a:lnTo>
                    <a:pt x="46" y="6"/>
                  </a:lnTo>
                  <a:lnTo>
                    <a:pt x="38" y="18"/>
                  </a:lnTo>
                  <a:lnTo>
                    <a:pt x="32" y="24"/>
                  </a:lnTo>
                  <a:lnTo>
                    <a:pt x="24" y="30"/>
                  </a:lnTo>
                  <a:lnTo>
                    <a:pt x="14" y="34"/>
                  </a:lnTo>
                  <a:lnTo>
                    <a:pt x="0" y="34"/>
                  </a:lnTo>
                  <a:lnTo>
                    <a:pt x="0" y="3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76"/>
            <p:cNvSpPr>
              <a:spLocks/>
            </p:cNvSpPr>
            <p:nvPr/>
          </p:nvSpPr>
          <p:spPr bwMode="auto">
            <a:xfrm>
              <a:off x="1090613" y="5562600"/>
              <a:ext cx="146050" cy="57150"/>
            </a:xfrm>
            <a:custGeom>
              <a:avLst/>
              <a:gdLst>
                <a:gd name="T0" fmla="*/ 0 w 92"/>
                <a:gd name="T1" fmla="*/ 16 h 36"/>
                <a:gd name="T2" fmla="*/ 0 w 92"/>
                <a:gd name="T3" fmla="*/ 16 h 36"/>
                <a:gd name="T4" fmla="*/ 8 w 92"/>
                <a:gd name="T5" fmla="*/ 12 h 36"/>
                <a:gd name="T6" fmla="*/ 16 w 92"/>
                <a:gd name="T7" fmla="*/ 6 h 36"/>
                <a:gd name="T8" fmla="*/ 28 w 92"/>
                <a:gd name="T9" fmla="*/ 2 h 36"/>
                <a:gd name="T10" fmla="*/ 42 w 92"/>
                <a:gd name="T11" fmla="*/ 0 h 36"/>
                <a:gd name="T12" fmla="*/ 58 w 92"/>
                <a:gd name="T13" fmla="*/ 0 h 36"/>
                <a:gd name="T14" fmla="*/ 66 w 92"/>
                <a:gd name="T15" fmla="*/ 4 h 36"/>
                <a:gd name="T16" fmla="*/ 74 w 92"/>
                <a:gd name="T17" fmla="*/ 8 h 36"/>
                <a:gd name="T18" fmla="*/ 82 w 92"/>
                <a:gd name="T19" fmla="*/ 14 h 36"/>
                <a:gd name="T20" fmla="*/ 92 w 92"/>
                <a:gd name="T21" fmla="*/ 22 h 36"/>
                <a:gd name="T22" fmla="*/ 92 w 92"/>
                <a:gd name="T23" fmla="*/ 22 h 36"/>
                <a:gd name="T24" fmla="*/ 84 w 92"/>
                <a:gd name="T25" fmla="*/ 26 h 36"/>
                <a:gd name="T26" fmla="*/ 74 w 92"/>
                <a:gd name="T27" fmla="*/ 30 h 36"/>
                <a:gd name="T28" fmla="*/ 62 w 92"/>
                <a:gd name="T29" fmla="*/ 34 h 36"/>
                <a:gd name="T30" fmla="*/ 48 w 92"/>
                <a:gd name="T31" fmla="*/ 36 h 36"/>
                <a:gd name="T32" fmla="*/ 32 w 92"/>
                <a:gd name="T33" fmla="*/ 34 h 36"/>
                <a:gd name="T34" fmla="*/ 16 w 92"/>
                <a:gd name="T35" fmla="*/ 28 h 36"/>
                <a:gd name="T36" fmla="*/ 8 w 92"/>
                <a:gd name="T37" fmla="*/ 24 h 36"/>
                <a:gd name="T38" fmla="*/ 0 w 92"/>
                <a:gd name="T39" fmla="*/ 16 h 36"/>
                <a:gd name="T40" fmla="*/ 0 w 92"/>
                <a:gd name="T41"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36">
                  <a:moveTo>
                    <a:pt x="0" y="16"/>
                  </a:moveTo>
                  <a:lnTo>
                    <a:pt x="0" y="16"/>
                  </a:lnTo>
                  <a:lnTo>
                    <a:pt x="8" y="12"/>
                  </a:lnTo>
                  <a:lnTo>
                    <a:pt x="16" y="6"/>
                  </a:lnTo>
                  <a:lnTo>
                    <a:pt x="28" y="2"/>
                  </a:lnTo>
                  <a:lnTo>
                    <a:pt x="42" y="0"/>
                  </a:lnTo>
                  <a:lnTo>
                    <a:pt x="58" y="0"/>
                  </a:lnTo>
                  <a:lnTo>
                    <a:pt x="66" y="4"/>
                  </a:lnTo>
                  <a:lnTo>
                    <a:pt x="74" y="8"/>
                  </a:lnTo>
                  <a:lnTo>
                    <a:pt x="82" y="14"/>
                  </a:lnTo>
                  <a:lnTo>
                    <a:pt x="92" y="22"/>
                  </a:lnTo>
                  <a:lnTo>
                    <a:pt x="92" y="22"/>
                  </a:lnTo>
                  <a:lnTo>
                    <a:pt x="84" y="26"/>
                  </a:lnTo>
                  <a:lnTo>
                    <a:pt x="74" y="30"/>
                  </a:lnTo>
                  <a:lnTo>
                    <a:pt x="62" y="34"/>
                  </a:lnTo>
                  <a:lnTo>
                    <a:pt x="48" y="36"/>
                  </a:lnTo>
                  <a:lnTo>
                    <a:pt x="32" y="34"/>
                  </a:lnTo>
                  <a:lnTo>
                    <a:pt x="16" y="28"/>
                  </a:lnTo>
                  <a:lnTo>
                    <a:pt x="8" y="24"/>
                  </a:lnTo>
                  <a:lnTo>
                    <a:pt x="0" y="16"/>
                  </a:lnTo>
                  <a:lnTo>
                    <a:pt x="0" y="1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77"/>
            <p:cNvSpPr>
              <a:spLocks/>
            </p:cNvSpPr>
            <p:nvPr/>
          </p:nvSpPr>
          <p:spPr bwMode="auto">
            <a:xfrm>
              <a:off x="1198563" y="5873750"/>
              <a:ext cx="98425" cy="104775"/>
            </a:xfrm>
            <a:custGeom>
              <a:avLst/>
              <a:gdLst>
                <a:gd name="T0" fmla="*/ 0 w 62"/>
                <a:gd name="T1" fmla="*/ 0 h 66"/>
                <a:gd name="T2" fmla="*/ 0 w 62"/>
                <a:gd name="T3" fmla="*/ 0 h 66"/>
                <a:gd name="T4" fmla="*/ 2 w 62"/>
                <a:gd name="T5" fmla="*/ 10 h 66"/>
                <a:gd name="T6" fmla="*/ 4 w 62"/>
                <a:gd name="T7" fmla="*/ 22 h 66"/>
                <a:gd name="T8" fmla="*/ 8 w 62"/>
                <a:gd name="T9" fmla="*/ 34 h 66"/>
                <a:gd name="T10" fmla="*/ 16 w 62"/>
                <a:gd name="T11" fmla="*/ 46 h 66"/>
                <a:gd name="T12" fmla="*/ 26 w 62"/>
                <a:gd name="T13" fmla="*/ 56 h 66"/>
                <a:gd name="T14" fmla="*/ 34 w 62"/>
                <a:gd name="T15" fmla="*/ 62 h 66"/>
                <a:gd name="T16" fmla="*/ 42 w 62"/>
                <a:gd name="T17" fmla="*/ 64 h 66"/>
                <a:gd name="T18" fmla="*/ 50 w 62"/>
                <a:gd name="T19" fmla="*/ 66 h 66"/>
                <a:gd name="T20" fmla="*/ 62 w 62"/>
                <a:gd name="T21" fmla="*/ 66 h 66"/>
                <a:gd name="T22" fmla="*/ 62 w 62"/>
                <a:gd name="T23" fmla="*/ 66 h 66"/>
                <a:gd name="T24" fmla="*/ 62 w 62"/>
                <a:gd name="T25" fmla="*/ 60 h 66"/>
                <a:gd name="T26" fmla="*/ 60 w 62"/>
                <a:gd name="T27" fmla="*/ 52 h 66"/>
                <a:gd name="T28" fmla="*/ 58 w 62"/>
                <a:gd name="T29" fmla="*/ 42 h 66"/>
                <a:gd name="T30" fmla="*/ 50 w 62"/>
                <a:gd name="T31" fmla="*/ 32 h 66"/>
                <a:gd name="T32" fmla="*/ 40 w 62"/>
                <a:gd name="T33" fmla="*/ 20 h 66"/>
                <a:gd name="T34" fmla="*/ 22 w 62"/>
                <a:gd name="T35" fmla="*/ 10 h 66"/>
                <a:gd name="T36" fmla="*/ 0 w 62"/>
                <a:gd name="T37" fmla="*/ 0 h 66"/>
                <a:gd name="T38" fmla="*/ 0 w 62"/>
                <a:gd name="T3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66">
                  <a:moveTo>
                    <a:pt x="0" y="0"/>
                  </a:moveTo>
                  <a:lnTo>
                    <a:pt x="0" y="0"/>
                  </a:lnTo>
                  <a:lnTo>
                    <a:pt x="2" y="10"/>
                  </a:lnTo>
                  <a:lnTo>
                    <a:pt x="4" y="22"/>
                  </a:lnTo>
                  <a:lnTo>
                    <a:pt x="8" y="34"/>
                  </a:lnTo>
                  <a:lnTo>
                    <a:pt x="16" y="46"/>
                  </a:lnTo>
                  <a:lnTo>
                    <a:pt x="26" y="56"/>
                  </a:lnTo>
                  <a:lnTo>
                    <a:pt x="34" y="62"/>
                  </a:lnTo>
                  <a:lnTo>
                    <a:pt x="42" y="64"/>
                  </a:lnTo>
                  <a:lnTo>
                    <a:pt x="50" y="66"/>
                  </a:lnTo>
                  <a:lnTo>
                    <a:pt x="62" y="66"/>
                  </a:lnTo>
                  <a:lnTo>
                    <a:pt x="62" y="66"/>
                  </a:lnTo>
                  <a:lnTo>
                    <a:pt x="62" y="60"/>
                  </a:lnTo>
                  <a:lnTo>
                    <a:pt x="60" y="52"/>
                  </a:lnTo>
                  <a:lnTo>
                    <a:pt x="58" y="42"/>
                  </a:lnTo>
                  <a:lnTo>
                    <a:pt x="50" y="32"/>
                  </a:lnTo>
                  <a:lnTo>
                    <a:pt x="40" y="20"/>
                  </a:lnTo>
                  <a:lnTo>
                    <a:pt x="22" y="10"/>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78"/>
            <p:cNvSpPr>
              <a:spLocks/>
            </p:cNvSpPr>
            <p:nvPr/>
          </p:nvSpPr>
          <p:spPr bwMode="auto">
            <a:xfrm>
              <a:off x="1287463" y="5851525"/>
              <a:ext cx="31750" cy="79375"/>
            </a:xfrm>
            <a:custGeom>
              <a:avLst/>
              <a:gdLst>
                <a:gd name="T0" fmla="*/ 8 w 20"/>
                <a:gd name="T1" fmla="*/ 50 h 50"/>
                <a:gd name="T2" fmla="*/ 8 w 20"/>
                <a:gd name="T3" fmla="*/ 50 h 50"/>
                <a:gd name="T4" fmla="*/ 6 w 20"/>
                <a:gd name="T5" fmla="*/ 46 h 50"/>
                <a:gd name="T6" fmla="*/ 4 w 20"/>
                <a:gd name="T7" fmla="*/ 42 h 50"/>
                <a:gd name="T8" fmla="*/ 2 w 20"/>
                <a:gd name="T9" fmla="*/ 38 h 50"/>
                <a:gd name="T10" fmla="*/ 0 w 20"/>
                <a:gd name="T11" fmla="*/ 30 h 50"/>
                <a:gd name="T12" fmla="*/ 2 w 20"/>
                <a:gd name="T13" fmla="*/ 22 h 50"/>
                <a:gd name="T14" fmla="*/ 6 w 20"/>
                <a:gd name="T15" fmla="*/ 12 h 50"/>
                <a:gd name="T16" fmla="*/ 12 w 20"/>
                <a:gd name="T17" fmla="*/ 0 h 50"/>
                <a:gd name="T18" fmla="*/ 12 w 20"/>
                <a:gd name="T19" fmla="*/ 0 h 50"/>
                <a:gd name="T20" fmla="*/ 14 w 20"/>
                <a:gd name="T21" fmla="*/ 4 h 50"/>
                <a:gd name="T22" fmla="*/ 18 w 20"/>
                <a:gd name="T23" fmla="*/ 16 h 50"/>
                <a:gd name="T24" fmla="*/ 20 w 20"/>
                <a:gd name="T25" fmla="*/ 24 h 50"/>
                <a:gd name="T26" fmla="*/ 18 w 20"/>
                <a:gd name="T27" fmla="*/ 32 h 50"/>
                <a:gd name="T28" fmla="*/ 16 w 20"/>
                <a:gd name="T29" fmla="*/ 40 h 50"/>
                <a:gd name="T30" fmla="*/ 8 w 20"/>
                <a:gd name="T31" fmla="*/ 50 h 50"/>
                <a:gd name="T32" fmla="*/ 8 w 20"/>
                <a:gd name="T3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8" y="50"/>
                  </a:moveTo>
                  <a:lnTo>
                    <a:pt x="8" y="50"/>
                  </a:lnTo>
                  <a:lnTo>
                    <a:pt x="6" y="46"/>
                  </a:lnTo>
                  <a:lnTo>
                    <a:pt x="4" y="42"/>
                  </a:lnTo>
                  <a:lnTo>
                    <a:pt x="2" y="38"/>
                  </a:lnTo>
                  <a:lnTo>
                    <a:pt x="0" y="30"/>
                  </a:lnTo>
                  <a:lnTo>
                    <a:pt x="2" y="22"/>
                  </a:lnTo>
                  <a:lnTo>
                    <a:pt x="6" y="12"/>
                  </a:lnTo>
                  <a:lnTo>
                    <a:pt x="12" y="0"/>
                  </a:lnTo>
                  <a:lnTo>
                    <a:pt x="12" y="0"/>
                  </a:lnTo>
                  <a:lnTo>
                    <a:pt x="14" y="4"/>
                  </a:lnTo>
                  <a:lnTo>
                    <a:pt x="18" y="16"/>
                  </a:lnTo>
                  <a:lnTo>
                    <a:pt x="20" y="24"/>
                  </a:lnTo>
                  <a:lnTo>
                    <a:pt x="18" y="32"/>
                  </a:lnTo>
                  <a:lnTo>
                    <a:pt x="16" y="40"/>
                  </a:lnTo>
                  <a:lnTo>
                    <a:pt x="8" y="50"/>
                  </a:lnTo>
                  <a:lnTo>
                    <a:pt x="8" y="5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79"/>
            <p:cNvSpPr>
              <a:spLocks/>
            </p:cNvSpPr>
            <p:nvPr/>
          </p:nvSpPr>
          <p:spPr bwMode="auto">
            <a:xfrm>
              <a:off x="1306513" y="5921375"/>
              <a:ext cx="79375" cy="92075"/>
            </a:xfrm>
            <a:custGeom>
              <a:avLst/>
              <a:gdLst>
                <a:gd name="T0" fmla="*/ 0 w 50"/>
                <a:gd name="T1" fmla="*/ 58 h 58"/>
                <a:gd name="T2" fmla="*/ 0 w 50"/>
                <a:gd name="T3" fmla="*/ 58 h 58"/>
                <a:gd name="T4" fmla="*/ 0 w 50"/>
                <a:gd name="T5" fmla="*/ 50 h 58"/>
                <a:gd name="T6" fmla="*/ 0 w 50"/>
                <a:gd name="T7" fmla="*/ 42 h 58"/>
                <a:gd name="T8" fmla="*/ 4 w 50"/>
                <a:gd name="T9" fmla="*/ 32 h 58"/>
                <a:gd name="T10" fmla="*/ 10 w 50"/>
                <a:gd name="T11" fmla="*/ 22 h 58"/>
                <a:gd name="T12" fmla="*/ 20 w 50"/>
                <a:gd name="T13" fmla="*/ 12 h 58"/>
                <a:gd name="T14" fmla="*/ 32 w 50"/>
                <a:gd name="T15" fmla="*/ 4 h 58"/>
                <a:gd name="T16" fmla="*/ 40 w 50"/>
                <a:gd name="T17" fmla="*/ 2 h 58"/>
                <a:gd name="T18" fmla="*/ 50 w 50"/>
                <a:gd name="T19" fmla="*/ 0 h 58"/>
                <a:gd name="T20" fmla="*/ 50 w 50"/>
                <a:gd name="T21" fmla="*/ 0 h 58"/>
                <a:gd name="T22" fmla="*/ 50 w 50"/>
                <a:gd name="T23" fmla="*/ 8 h 58"/>
                <a:gd name="T24" fmla="*/ 48 w 50"/>
                <a:gd name="T25" fmla="*/ 16 h 58"/>
                <a:gd name="T26" fmla="*/ 44 w 50"/>
                <a:gd name="T27" fmla="*/ 26 h 58"/>
                <a:gd name="T28" fmla="*/ 36 w 50"/>
                <a:gd name="T29" fmla="*/ 36 h 58"/>
                <a:gd name="T30" fmla="*/ 28 w 50"/>
                <a:gd name="T31" fmla="*/ 46 h 58"/>
                <a:gd name="T32" fmla="*/ 16 w 50"/>
                <a:gd name="T33" fmla="*/ 54 h 58"/>
                <a:gd name="T34" fmla="*/ 0 w 50"/>
                <a:gd name="T35" fmla="*/ 58 h 58"/>
                <a:gd name="T36" fmla="*/ 0 w 50"/>
                <a:gd name="T3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58">
                  <a:moveTo>
                    <a:pt x="0" y="58"/>
                  </a:moveTo>
                  <a:lnTo>
                    <a:pt x="0" y="58"/>
                  </a:lnTo>
                  <a:lnTo>
                    <a:pt x="0" y="50"/>
                  </a:lnTo>
                  <a:lnTo>
                    <a:pt x="0" y="42"/>
                  </a:lnTo>
                  <a:lnTo>
                    <a:pt x="4" y="32"/>
                  </a:lnTo>
                  <a:lnTo>
                    <a:pt x="10" y="22"/>
                  </a:lnTo>
                  <a:lnTo>
                    <a:pt x="20" y="12"/>
                  </a:lnTo>
                  <a:lnTo>
                    <a:pt x="32" y="4"/>
                  </a:lnTo>
                  <a:lnTo>
                    <a:pt x="40" y="2"/>
                  </a:lnTo>
                  <a:lnTo>
                    <a:pt x="50" y="0"/>
                  </a:lnTo>
                  <a:lnTo>
                    <a:pt x="50" y="0"/>
                  </a:lnTo>
                  <a:lnTo>
                    <a:pt x="50" y="8"/>
                  </a:lnTo>
                  <a:lnTo>
                    <a:pt x="48" y="16"/>
                  </a:lnTo>
                  <a:lnTo>
                    <a:pt x="44" y="26"/>
                  </a:lnTo>
                  <a:lnTo>
                    <a:pt x="36" y="36"/>
                  </a:lnTo>
                  <a:lnTo>
                    <a:pt x="28" y="46"/>
                  </a:lnTo>
                  <a:lnTo>
                    <a:pt x="16" y="54"/>
                  </a:lnTo>
                  <a:lnTo>
                    <a:pt x="0" y="58"/>
                  </a:lnTo>
                  <a:lnTo>
                    <a:pt x="0" y="5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80"/>
            <p:cNvSpPr>
              <a:spLocks/>
            </p:cNvSpPr>
            <p:nvPr/>
          </p:nvSpPr>
          <p:spPr bwMode="auto">
            <a:xfrm>
              <a:off x="709613" y="5756275"/>
              <a:ext cx="158750" cy="66675"/>
            </a:xfrm>
            <a:custGeom>
              <a:avLst/>
              <a:gdLst>
                <a:gd name="T0" fmla="*/ 0 w 100"/>
                <a:gd name="T1" fmla="*/ 28 h 42"/>
                <a:gd name="T2" fmla="*/ 0 w 100"/>
                <a:gd name="T3" fmla="*/ 28 h 42"/>
                <a:gd name="T4" fmla="*/ 12 w 100"/>
                <a:gd name="T5" fmla="*/ 34 h 42"/>
                <a:gd name="T6" fmla="*/ 22 w 100"/>
                <a:gd name="T7" fmla="*/ 38 h 42"/>
                <a:gd name="T8" fmla="*/ 38 w 100"/>
                <a:gd name="T9" fmla="*/ 40 h 42"/>
                <a:gd name="T10" fmla="*/ 52 w 100"/>
                <a:gd name="T11" fmla="*/ 42 h 42"/>
                <a:gd name="T12" fmla="*/ 62 w 100"/>
                <a:gd name="T13" fmla="*/ 40 h 42"/>
                <a:gd name="T14" fmla="*/ 70 w 100"/>
                <a:gd name="T15" fmla="*/ 38 h 42"/>
                <a:gd name="T16" fmla="*/ 78 w 100"/>
                <a:gd name="T17" fmla="*/ 34 h 42"/>
                <a:gd name="T18" fmla="*/ 86 w 100"/>
                <a:gd name="T19" fmla="*/ 28 h 42"/>
                <a:gd name="T20" fmla="*/ 92 w 100"/>
                <a:gd name="T21" fmla="*/ 22 h 42"/>
                <a:gd name="T22" fmla="*/ 100 w 100"/>
                <a:gd name="T23" fmla="*/ 12 h 42"/>
                <a:gd name="T24" fmla="*/ 100 w 100"/>
                <a:gd name="T25" fmla="*/ 12 h 42"/>
                <a:gd name="T26" fmla="*/ 92 w 100"/>
                <a:gd name="T27" fmla="*/ 8 h 42"/>
                <a:gd name="T28" fmla="*/ 84 w 100"/>
                <a:gd name="T29" fmla="*/ 4 h 42"/>
                <a:gd name="T30" fmla="*/ 74 w 100"/>
                <a:gd name="T31" fmla="*/ 0 h 42"/>
                <a:gd name="T32" fmla="*/ 60 w 100"/>
                <a:gd name="T33" fmla="*/ 0 h 42"/>
                <a:gd name="T34" fmla="*/ 44 w 100"/>
                <a:gd name="T35" fmla="*/ 4 h 42"/>
                <a:gd name="T36" fmla="*/ 24 w 100"/>
                <a:gd name="T37" fmla="*/ 12 h 42"/>
                <a:gd name="T38" fmla="*/ 0 w 100"/>
                <a:gd name="T39" fmla="*/ 28 h 42"/>
                <a:gd name="T40" fmla="*/ 0 w 100"/>
                <a:gd name="T4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0" h="42">
                  <a:moveTo>
                    <a:pt x="0" y="28"/>
                  </a:moveTo>
                  <a:lnTo>
                    <a:pt x="0" y="28"/>
                  </a:lnTo>
                  <a:lnTo>
                    <a:pt x="12" y="34"/>
                  </a:lnTo>
                  <a:lnTo>
                    <a:pt x="22" y="38"/>
                  </a:lnTo>
                  <a:lnTo>
                    <a:pt x="38" y="40"/>
                  </a:lnTo>
                  <a:lnTo>
                    <a:pt x="52" y="42"/>
                  </a:lnTo>
                  <a:lnTo>
                    <a:pt x="62" y="40"/>
                  </a:lnTo>
                  <a:lnTo>
                    <a:pt x="70" y="38"/>
                  </a:lnTo>
                  <a:lnTo>
                    <a:pt x="78" y="34"/>
                  </a:lnTo>
                  <a:lnTo>
                    <a:pt x="86" y="28"/>
                  </a:lnTo>
                  <a:lnTo>
                    <a:pt x="92" y="22"/>
                  </a:lnTo>
                  <a:lnTo>
                    <a:pt x="100" y="12"/>
                  </a:lnTo>
                  <a:lnTo>
                    <a:pt x="100" y="12"/>
                  </a:lnTo>
                  <a:lnTo>
                    <a:pt x="92" y="8"/>
                  </a:lnTo>
                  <a:lnTo>
                    <a:pt x="84" y="4"/>
                  </a:lnTo>
                  <a:lnTo>
                    <a:pt x="74" y="0"/>
                  </a:lnTo>
                  <a:lnTo>
                    <a:pt x="60" y="0"/>
                  </a:lnTo>
                  <a:lnTo>
                    <a:pt x="44" y="4"/>
                  </a:lnTo>
                  <a:lnTo>
                    <a:pt x="24" y="12"/>
                  </a:lnTo>
                  <a:lnTo>
                    <a:pt x="0" y="28"/>
                  </a:lnTo>
                  <a:lnTo>
                    <a:pt x="0" y="2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81"/>
            <p:cNvSpPr>
              <a:spLocks/>
            </p:cNvSpPr>
            <p:nvPr/>
          </p:nvSpPr>
          <p:spPr bwMode="auto">
            <a:xfrm>
              <a:off x="801688" y="5664200"/>
              <a:ext cx="69850" cy="53975"/>
            </a:xfrm>
            <a:custGeom>
              <a:avLst/>
              <a:gdLst>
                <a:gd name="T0" fmla="*/ 44 w 44"/>
                <a:gd name="T1" fmla="*/ 34 h 34"/>
                <a:gd name="T2" fmla="*/ 44 w 44"/>
                <a:gd name="T3" fmla="*/ 34 h 34"/>
                <a:gd name="T4" fmla="*/ 40 w 44"/>
                <a:gd name="T5" fmla="*/ 34 h 34"/>
                <a:gd name="T6" fmla="*/ 34 w 44"/>
                <a:gd name="T7" fmla="*/ 34 h 34"/>
                <a:gd name="T8" fmla="*/ 28 w 44"/>
                <a:gd name="T9" fmla="*/ 32 h 34"/>
                <a:gd name="T10" fmla="*/ 22 w 44"/>
                <a:gd name="T11" fmla="*/ 30 h 34"/>
                <a:gd name="T12" fmla="*/ 14 w 44"/>
                <a:gd name="T13" fmla="*/ 24 h 34"/>
                <a:gd name="T14" fmla="*/ 8 w 44"/>
                <a:gd name="T15" fmla="*/ 14 h 34"/>
                <a:gd name="T16" fmla="*/ 0 w 44"/>
                <a:gd name="T17" fmla="*/ 0 h 34"/>
                <a:gd name="T18" fmla="*/ 0 w 44"/>
                <a:gd name="T19" fmla="*/ 0 h 34"/>
                <a:gd name="T20" fmla="*/ 6 w 44"/>
                <a:gd name="T21" fmla="*/ 0 h 34"/>
                <a:gd name="T22" fmla="*/ 20 w 44"/>
                <a:gd name="T23" fmla="*/ 4 h 34"/>
                <a:gd name="T24" fmla="*/ 26 w 44"/>
                <a:gd name="T25" fmla="*/ 8 h 34"/>
                <a:gd name="T26" fmla="*/ 34 w 44"/>
                <a:gd name="T27" fmla="*/ 14 h 34"/>
                <a:gd name="T28" fmla="*/ 40 w 44"/>
                <a:gd name="T29" fmla="*/ 22 h 34"/>
                <a:gd name="T30" fmla="*/ 44 w 44"/>
                <a:gd name="T31" fmla="*/ 34 h 34"/>
                <a:gd name="T32" fmla="*/ 44 w 44"/>
                <a:gd name="T3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4">
                  <a:moveTo>
                    <a:pt x="44" y="34"/>
                  </a:moveTo>
                  <a:lnTo>
                    <a:pt x="44" y="34"/>
                  </a:lnTo>
                  <a:lnTo>
                    <a:pt x="40" y="34"/>
                  </a:lnTo>
                  <a:lnTo>
                    <a:pt x="34" y="34"/>
                  </a:lnTo>
                  <a:lnTo>
                    <a:pt x="28" y="32"/>
                  </a:lnTo>
                  <a:lnTo>
                    <a:pt x="22" y="30"/>
                  </a:lnTo>
                  <a:lnTo>
                    <a:pt x="14" y="24"/>
                  </a:lnTo>
                  <a:lnTo>
                    <a:pt x="8" y="14"/>
                  </a:lnTo>
                  <a:lnTo>
                    <a:pt x="0" y="0"/>
                  </a:lnTo>
                  <a:lnTo>
                    <a:pt x="0" y="0"/>
                  </a:lnTo>
                  <a:lnTo>
                    <a:pt x="6" y="0"/>
                  </a:lnTo>
                  <a:lnTo>
                    <a:pt x="20" y="4"/>
                  </a:lnTo>
                  <a:lnTo>
                    <a:pt x="26" y="8"/>
                  </a:lnTo>
                  <a:lnTo>
                    <a:pt x="34" y="14"/>
                  </a:lnTo>
                  <a:lnTo>
                    <a:pt x="40" y="22"/>
                  </a:lnTo>
                  <a:lnTo>
                    <a:pt x="44" y="34"/>
                  </a:lnTo>
                  <a:lnTo>
                    <a:pt x="44" y="3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82"/>
            <p:cNvSpPr>
              <a:spLocks/>
            </p:cNvSpPr>
            <p:nvPr/>
          </p:nvSpPr>
          <p:spPr bwMode="auto">
            <a:xfrm>
              <a:off x="900113" y="5708650"/>
              <a:ext cx="63500" cy="127000"/>
            </a:xfrm>
            <a:custGeom>
              <a:avLst/>
              <a:gdLst>
                <a:gd name="T0" fmla="*/ 36 w 40"/>
                <a:gd name="T1" fmla="*/ 80 h 80"/>
                <a:gd name="T2" fmla="*/ 36 w 40"/>
                <a:gd name="T3" fmla="*/ 80 h 80"/>
                <a:gd name="T4" fmla="*/ 28 w 40"/>
                <a:gd name="T5" fmla="*/ 76 h 80"/>
                <a:gd name="T6" fmla="*/ 20 w 40"/>
                <a:gd name="T7" fmla="*/ 70 h 80"/>
                <a:gd name="T8" fmla="*/ 12 w 40"/>
                <a:gd name="T9" fmla="*/ 62 h 80"/>
                <a:gd name="T10" fmla="*/ 6 w 40"/>
                <a:gd name="T11" fmla="*/ 50 h 80"/>
                <a:gd name="T12" fmla="*/ 2 w 40"/>
                <a:gd name="T13" fmla="*/ 36 h 80"/>
                <a:gd name="T14" fmla="*/ 0 w 40"/>
                <a:gd name="T15" fmla="*/ 28 h 80"/>
                <a:gd name="T16" fmla="*/ 0 w 40"/>
                <a:gd name="T17" fmla="*/ 20 h 80"/>
                <a:gd name="T18" fmla="*/ 2 w 40"/>
                <a:gd name="T19" fmla="*/ 10 h 80"/>
                <a:gd name="T20" fmla="*/ 6 w 40"/>
                <a:gd name="T21" fmla="*/ 0 h 80"/>
                <a:gd name="T22" fmla="*/ 6 w 40"/>
                <a:gd name="T23" fmla="*/ 0 h 80"/>
                <a:gd name="T24" fmla="*/ 14 w 40"/>
                <a:gd name="T25" fmla="*/ 6 h 80"/>
                <a:gd name="T26" fmla="*/ 20 w 40"/>
                <a:gd name="T27" fmla="*/ 12 h 80"/>
                <a:gd name="T28" fmla="*/ 28 w 40"/>
                <a:gd name="T29" fmla="*/ 20 h 80"/>
                <a:gd name="T30" fmla="*/ 34 w 40"/>
                <a:gd name="T31" fmla="*/ 32 h 80"/>
                <a:gd name="T32" fmla="*/ 38 w 40"/>
                <a:gd name="T33" fmla="*/ 46 h 80"/>
                <a:gd name="T34" fmla="*/ 40 w 40"/>
                <a:gd name="T35" fmla="*/ 62 h 80"/>
                <a:gd name="T36" fmla="*/ 38 w 40"/>
                <a:gd name="T37" fmla="*/ 70 h 80"/>
                <a:gd name="T38" fmla="*/ 36 w 40"/>
                <a:gd name="T39" fmla="*/ 80 h 80"/>
                <a:gd name="T40" fmla="*/ 36 w 40"/>
                <a:gd name="T4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80">
                  <a:moveTo>
                    <a:pt x="36" y="80"/>
                  </a:moveTo>
                  <a:lnTo>
                    <a:pt x="36" y="80"/>
                  </a:lnTo>
                  <a:lnTo>
                    <a:pt x="28" y="76"/>
                  </a:lnTo>
                  <a:lnTo>
                    <a:pt x="20" y="70"/>
                  </a:lnTo>
                  <a:lnTo>
                    <a:pt x="12" y="62"/>
                  </a:lnTo>
                  <a:lnTo>
                    <a:pt x="6" y="50"/>
                  </a:lnTo>
                  <a:lnTo>
                    <a:pt x="2" y="36"/>
                  </a:lnTo>
                  <a:lnTo>
                    <a:pt x="0" y="28"/>
                  </a:lnTo>
                  <a:lnTo>
                    <a:pt x="0" y="20"/>
                  </a:lnTo>
                  <a:lnTo>
                    <a:pt x="2" y="10"/>
                  </a:lnTo>
                  <a:lnTo>
                    <a:pt x="6" y="0"/>
                  </a:lnTo>
                  <a:lnTo>
                    <a:pt x="6" y="0"/>
                  </a:lnTo>
                  <a:lnTo>
                    <a:pt x="14" y="6"/>
                  </a:lnTo>
                  <a:lnTo>
                    <a:pt x="20" y="12"/>
                  </a:lnTo>
                  <a:lnTo>
                    <a:pt x="28" y="20"/>
                  </a:lnTo>
                  <a:lnTo>
                    <a:pt x="34" y="32"/>
                  </a:lnTo>
                  <a:lnTo>
                    <a:pt x="38" y="46"/>
                  </a:lnTo>
                  <a:lnTo>
                    <a:pt x="40" y="62"/>
                  </a:lnTo>
                  <a:lnTo>
                    <a:pt x="38" y="70"/>
                  </a:lnTo>
                  <a:lnTo>
                    <a:pt x="36" y="80"/>
                  </a:lnTo>
                  <a:lnTo>
                    <a:pt x="36" y="8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83"/>
            <p:cNvSpPr>
              <a:spLocks/>
            </p:cNvSpPr>
            <p:nvPr/>
          </p:nvSpPr>
          <p:spPr bwMode="auto">
            <a:xfrm>
              <a:off x="538163" y="6057900"/>
              <a:ext cx="69850" cy="161925"/>
            </a:xfrm>
            <a:custGeom>
              <a:avLst/>
              <a:gdLst>
                <a:gd name="T0" fmla="*/ 10 w 44"/>
                <a:gd name="T1" fmla="*/ 0 h 102"/>
                <a:gd name="T2" fmla="*/ 10 w 44"/>
                <a:gd name="T3" fmla="*/ 0 h 102"/>
                <a:gd name="T4" fmla="*/ 6 w 44"/>
                <a:gd name="T5" fmla="*/ 12 h 102"/>
                <a:gd name="T6" fmla="*/ 2 w 44"/>
                <a:gd name="T7" fmla="*/ 24 h 102"/>
                <a:gd name="T8" fmla="*/ 0 w 44"/>
                <a:gd name="T9" fmla="*/ 40 h 102"/>
                <a:gd name="T10" fmla="*/ 0 w 44"/>
                <a:gd name="T11" fmla="*/ 56 h 102"/>
                <a:gd name="T12" fmla="*/ 2 w 44"/>
                <a:gd name="T13" fmla="*/ 64 h 102"/>
                <a:gd name="T14" fmla="*/ 4 w 44"/>
                <a:gd name="T15" fmla="*/ 72 h 102"/>
                <a:gd name="T16" fmla="*/ 10 w 44"/>
                <a:gd name="T17" fmla="*/ 80 h 102"/>
                <a:gd name="T18" fmla="*/ 16 w 44"/>
                <a:gd name="T19" fmla="*/ 88 h 102"/>
                <a:gd name="T20" fmla="*/ 24 w 44"/>
                <a:gd name="T21" fmla="*/ 96 h 102"/>
                <a:gd name="T22" fmla="*/ 34 w 44"/>
                <a:gd name="T23" fmla="*/ 102 h 102"/>
                <a:gd name="T24" fmla="*/ 34 w 44"/>
                <a:gd name="T25" fmla="*/ 102 h 102"/>
                <a:gd name="T26" fmla="*/ 38 w 44"/>
                <a:gd name="T27" fmla="*/ 94 h 102"/>
                <a:gd name="T28" fmla="*/ 42 w 44"/>
                <a:gd name="T29" fmla="*/ 86 h 102"/>
                <a:gd name="T30" fmla="*/ 44 w 44"/>
                <a:gd name="T31" fmla="*/ 74 h 102"/>
                <a:gd name="T32" fmla="*/ 42 w 44"/>
                <a:gd name="T33" fmla="*/ 60 h 102"/>
                <a:gd name="T34" fmla="*/ 38 w 44"/>
                <a:gd name="T35" fmla="*/ 42 h 102"/>
                <a:gd name="T36" fmla="*/ 28 w 44"/>
                <a:gd name="T37" fmla="*/ 22 h 102"/>
                <a:gd name="T38" fmla="*/ 20 w 44"/>
                <a:gd name="T39" fmla="*/ 12 h 102"/>
                <a:gd name="T40" fmla="*/ 10 w 44"/>
                <a:gd name="T41" fmla="*/ 0 h 102"/>
                <a:gd name="T42" fmla="*/ 10 w 44"/>
                <a:gd name="T4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102">
                  <a:moveTo>
                    <a:pt x="10" y="0"/>
                  </a:moveTo>
                  <a:lnTo>
                    <a:pt x="10" y="0"/>
                  </a:lnTo>
                  <a:lnTo>
                    <a:pt x="6" y="12"/>
                  </a:lnTo>
                  <a:lnTo>
                    <a:pt x="2" y="24"/>
                  </a:lnTo>
                  <a:lnTo>
                    <a:pt x="0" y="40"/>
                  </a:lnTo>
                  <a:lnTo>
                    <a:pt x="0" y="56"/>
                  </a:lnTo>
                  <a:lnTo>
                    <a:pt x="2" y="64"/>
                  </a:lnTo>
                  <a:lnTo>
                    <a:pt x="4" y="72"/>
                  </a:lnTo>
                  <a:lnTo>
                    <a:pt x="10" y="80"/>
                  </a:lnTo>
                  <a:lnTo>
                    <a:pt x="16" y="88"/>
                  </a:lnTo>
                  <a:lnTo>
                    <a:pt x="24" y="96"/>
                  </a:lnTo>
                  <a:lnTo>
                    <a:pt x="34" y="102"/>
                  </a:lnTo>
                  <a:lnTo>
                    <a:pt x="34" y="102"/>
                  </a:lnTo>
                  <a:lnTo>
                    <a:pt x="38" y="94"/>
                  </a:lnTo>
                  <a:lnTo>
                    <a:pt x="42" y="86"/>
                  </a:lnTo>
                  <a:lnTo>
                    <a:pt x="44" y="74"/>
                  </a:lnTo>
                  <a:lnTo>
                    <a:pt x="42" y="60"/>
                  </a:lnTo>
                  <a:lnTo>
                    <a:pt x="38" y="42"/>
                  </a:lnTo>
                  <a:lnTo>
                    <a:pt x="28" y="22"/>
                  </a:lnTo>
                  <a:lnTo>
                    <a:pt x="20" y="12"/>
                  </a:lnTo>
                  <a:lnTo>
                    <a:pt x="10" y="0"/>
                  </a:lnTo>
                  <a:lnTo>
                    <a:pt x="1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Freeform 84"/>
            <p:cNvSpPr>
              <a:spLocks/>
            </p:cNvSpPr>
            <p:nvPr/>
          </p:nvSpPr>
          <p:spPr bwMode="auto">
            <a:xfrm>
              <a:off x="623888" y="6099175"/>
              <a:ext cx="50800" cy="76200"/>
            </a:xfrm>
            <a:custGeom>
              <a:avLst/>
              <a:gdLst>
                <a:gd name="T0" fmla="*/ 0 w 32"/>
                <a:gd name="T1" fmla="*/ 48 h 48"/>
                <a:gd name="T2" fmla="*/ 0 w 32"/>
                <a:gd name="T3" fmla="*/ 48 h 48"/>
                <a:gd name="T4" fmla="*/ 0 w 32"/>
                <a:gd name="T5" fmla="*/ 42 h 48"/>
                <a:gd name="T6" fmla="*/ 0 w 32"/>
                <a:gd name="T7" fmla="*/ 36 h 48"/>
                <a:gd name="T8" fmla="*/ 0 w 32"/>
                <a:gd name="T9" fmla="*/ 30 h 48"/>
                <a:gd name="T10" fmla="*/ 4 w 32"/>
                <a:gd name="T11" fmla="*/ 22 h 48"/>
                <a:gd name="T12" fmla="*/ 10 w 32"/>
                <a:gd name="T13" fmla="*/ 14 h 48"/>
                <a:gd name="T14" fmla="*/ 18 w 32"/>
                <a:gd name="T15" fmla="*/ 8 h 48"/>
                <a:gd name="T16" fmla="*/ 32 w 32"/>
                <a:gd name="T17" fmla="*/ 0 h 48"/>
                <a:gd name="T18" fmla="*/ 32 w 32"/>
                <a:gd name="T19" fmla="*/ 0 h 48"/>
                <a:gd name="T20" fmla="*/ 32 w 32"/>
                <a:gd name="T21" fmla="*/ 6 h 48"/>
                <a:gd name="T22" fmla="*/ 30 w 32"/>
                <a:gd name="T23" fmla="*/ 20 h 48"/>
                <a:gd name="T24" fmla="*/ 26 w 32"/>
                <a:gd name="T25" fmla="*/ 28 h 48"/>
                <a:gd name="T26" fmla="*/ 20 w 32"/>
                <a:gd name="T27" fmla="*/ 34 h 48"/>
                <a:gd name="T28" fmla="*/ 12 w 32"/>
                <a:gd name="T29" fmla="*/ 42 h 48"/>
                <a:gd name="T30" fmla="*/ 0 w 32"/>
                <a:gd name="T31" fmla="*/ 48 h 48"/>
                <a:gd name="T32" fmla="*/ 0 w 32"/>
                <a:gd name="T3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8">
                  <a:moveTo>
                    <a:pt x="0" y="48"/>
                  </a:moveTo>
                  <a:lnTo>
                    <a:pt x="0" y="48"/>
                  </a:lnTo>
                  <a:lnTo>
                    <a:pt x="0" y="42"/>
                  </a:lnTo>
                  <a:lnTo>
                    <a:pt x="0" y="36"/>
                  </a:lnTo>
                  <a:lnTo>
                    <a:pt x="0" y="30"/>
                  </a:lnTo>
                  <a:lnTo>
                    <a:pt x="4" y="22"/>
                  </a:lnTo>
                  <a:lnTo>
                    <a:pt x="10" y="14"/>
                  </a:lnTo>
                  <a:lnTo>
                    <a:pt x="18" y="8"/>
                  </a:lnTo>
                  <a:lnTo>
                    <a:pt x="32" y="0"/>
                  </a:lnTo>
                  <a:lnTo>
                    <a:pt x="32" y="0"/>
                  </a:lnTo>
                  <a:lnTo>
                    <a:pt x="32" y="6"/>
                  </a:lnTo>
                  <a:lnTo>
                    <a:pt x="30" y="20"/>
                  </a:lnTo>
                  <a:lnTo>
                    <a:pt x="26" y="28"/>
                  </a:lnTo>
                  <a:lnTo>
                    <a:pt x="20" y="34"/>
                  </a:lnTo>
                  <a:lnTo>
                    <a:pt x="12" y="42"/>
                  </a:lnTo>
                  <a:lnTo>
                    <a:pt x="0" y="48"/>
                  </a:lnTo>
                  <a:lnTo>
                    <a:pt x="0" y="4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Freeform 85"/>
            <p:cNvSpPr>
              <a:spLocks/>
            </p:cNvSpPr>
            <p:nvPr/>
          </p:nvSpPr>
          <p:spPr bwMode="auto">
            <a:xfrm>
              <a:off x="579438" y="6203950"/>
              <a:ext cx="136525" cy="63500"/>
            </a:xfrm>
            <a:custGeom>
              <a:avLst/>
              <a:gdLst>
                <a:gd name="T0" fmla="*/ 0 w 86"/>
                <a:gd name="T1" fmla="*/ 34 h 40"/>
                <a:gd name="T2" fmla="*/ 0 w 86"/>
                <a:gd name="T3" fmla="*/ 34 h 40"/>
                <a:gd name="T4" fmla="*/ 6 w 86"/>
                <a:gd name="T5" fmla="*/ 26 h 40"/>
                <a:gd name="T6" fmla="*/ 12 w 86"/>
                <a:gd name="T7" fmla="*/ 18 h 40"/>
                <a:gd name="T8" fmla="*/ 20 w 86"/>
                <a:gd name="T9" fmla="*/ 10 h 40"/>
                <a:gd name="T10" fmla="*/ 32 w 86"/>
                <a:gd name="T11" fmla="*/ 4 h 40"/>
                <a:gd name="T12" fmla="*/ 48 w 86"/>
                <a:gd name="T13" fmla="*/ 0 h 40"/>
                <a:gd name="T14" fmla="*/ 56 w 86"/>
                <a:gd name="T15" fmla="*/ 0 h 40"/>
                <a:gd name="T16" fmla="*/ 64 w 86"/>
                <a:gd name="T17" fmla="*/ 0 h 40"/>
                <a:gd name="T18" fmla="*/ 74 w 86"/>
                <a:gd name="T19" fmla="*/ 4 h 40"/>
                <a:gd name="T20" fmla="*/ 86 w 86"/>
                <a:gd name="T21" fmla="*/ 8 h 40"/>
                <a:gd name="T22" fmla="*/ 86 w 86"/>
                <a:gd name="T23" fmla="*/ 8 h 40"/>
                <a:gd name="T24" fmla="*/ 80 w 86"/>
                <a:gd name="T25" fmla="*/ 14 h 40"/>
                <a:gd name="T26" fmla="*/ 72 w 86"/>
                <a:gd name="T27" fmla="*/ 22 h 40"/>
                <a:gd name="T28" fmla="*/ 62 w 86"/>
                <a:gd name="T29" fmla="*/ 28 h 40"/>
                <a:gd name="T30" fmla="*/ 50 w 86"/>
                <a:gd name="T31" fmla="*/ 34 h 40"/>
                <a:gd name="T32" fmla="*/ 36 w 86"/>
                <a:gd name="T33" fmla="*/ 38 h 40"/>
                <a:gd name="T34" fmla="*/ 20 w 86"/>
                <a:gd name="T35" fmla="*/ 40 h 40"/>
                <a:gd name="T36" fmla="*/ 10 w 86"/>
                <a:gd name="T37" fmla="*/ 38 h 40"/>
                <a:gd name="T38" fmla="*/ 0 w 86"/>
                <a:gd name="T39" fmla="*/ 34 h 40"/>
                <a:gd name="T40" fmla="*/ 0 w 86"/>
                <a:gd name="T41"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40">
                  <a:moveTo>
                    <a:pt x="0" y="34"/>
                  </a:moveTo>
                  <a:lnTo>
                    <a:pt x="0" y="34"/>
                  </a:lnTo>
                  <a:lnTo>
                    <a:pt x="6" y="26"/>
                  </a:lnTo>
                  <a:lnTo>
                    <a:pt x="12" y="18"/>
                  </a:lnTo>
                  <a:lnTo>
                    <a:pt x="20" y="10"/>
                  </a:lnTo>
                  <a:lnTo>
                    <a:pt x="32" y="4"/>
                  </a:lnTo>
                  <a:lnTo>
                    <a:pt x="48" y="0"/>
                  </a:lnTo>
                  <a:lnTo>
                    <a:pt x="56" y="0"/>
                  </a:lnTo>
                  <a:lnTo>
                    <a:pt x="64" y="0"/>
                  </a:lnTo>
                  <a:lnTo>
                    <a:pt x="74" y="4"/>
                  </a:lnTo>
                  <a:lnTo>
                    <a:pt x="86" y="8"/>
                  </a:lnTo>
                  <a:lnTo>
                    <a:pt x="86" y="8"/>
                  </a:lnTo>
                  <a:lnTo>
                    <a:pt x="80" y="14"/>
                  </a:lnTo>
                  <a:lnTo>
                    <a:pt x="72" y="22"/>
                  </a:lnTo>
                  <a:lnTo>
                    <a:pt x="62" y="28"/>
                  </a:lnTo>
                  <a:lnTo>
                    <a:pt x="50" y="34"/>
                  </a:lnTo>
                  <a:lnTo>
                    <a:pt x="36" y="38"/>
                  </a:lnTo>
                  <a:lnTo>
                    <a:pt x="20" y="40"/>
                  </a:lnTo>
                  <a:lnTo>
                    <a:pt x="10" y="38"/>
                  </a:lnTo>
                  <a:lnTo>
                    <a:pt x="0" y="34"/>
                  </a:lnTo>
                  <a:lnTo>
                    <a:pt x="0" y="3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Freeform 86"/>
            <p:cNvSpPr>
              <a:spLocks/>
            </p:cNvSpPr>
            <p:nvPr/>
          </p:nvSpPr>
          <p:spPr bwMode="auto">
            <a:xfrm>
              <a:off x="642938" y="5937250"/>
              <a:ext cx="158750" cy="76200"/>
            </a:xfrm>
            <a:custGeom>
              <a:avLst/>
              <a:gdLst>
                <a:gd name="T0" fmla="*/ 0 w 100"/>
                <a:gd name="T1" fmla="*/ 0 h 48"/>
                <a:gd name="T2" fmla="*/ 0 w 100"/>
                <a:gd name="T3" fmla="*/ 0 h 48"/>
                <a:gd name="T4" fmla="*/ 6 w 100"/>
                <a:gd name="T5" fmla="*/ 12 h 48"/>
                <a:gd name="T6" fmla="*/ 16 w 100"/>
                <a:gd name="T7" fmla="*/ 22 h 48"/>
                <a:gd name="T8" fmla="*/ 26 w 100"/>
                <a:gd name="T9" fmla="*/ 32 h 48"/>
                <a:gd name="T10" fmla="*/ 40 w 100"/>
                <a:gd name="T11" fmla="*/ 42 h 48"/>
                <a:gd name="T12" fmla="*/ 48 w 100"/>
                <a:gd name="T13" fmla="*/ 46 h 48"/>
                <a:gd name="T14" fmla="*/ 58 w 100"/>
                <a:gd name="T15" fmla="*/ 48 h 48"/>
                <a:gd name="T16" fmla="*/ 66 w 100"/>
                <a:gd name="T17" fmla="*/ 48 h 48"/>
                <a:gd name="T18" fmla="*/ 78 w 100"/>
                <a:gd name="T19" fmla="*/ 48 h 48"/>
                <a:gd name="T20" fmla="*/ 88 w 100"/>
                <a:gd name="T21" fmla="*/ 46 h 48"/>
                <a:gd name="T22" fmla="*/ 100 w 100"/>
                <a:gd name="T23" fmla="*/ 40 h 48"/>
                <a:gd name="T24" fmla="*/ 100 w 100"/>
                <a:gd name="T25" fmla="*/ 40 h 48"/>
                <a:gd name="T26" fmla="*/ 96 w 100"/>
                <a:gd name="T27" fmla="*/ 32 h 48"/>
                <a:gd name="T28" fmla="*/ 90 w 100"/>
                <a:gd name="T29" fmla="*/ 24 h 48"/>
                <a:gd name="T30" fmla="*/ 82 w 100"/>
                <a:gd name="T31" fmla="*/ 16 h 48"/>
                <a:gd name="T32" fmla="*/ 70 w 100"/>
                <a:gd name="T33" fmla="*/ 8 h 48"/>
                <a:gd name="T34" fmla="*/ 52 w 100"/>
                <a:gd name="T35" fmla="*/ 2 h 48"/>
                <a:gd name="T36" fmla="*/ 42 w 100"/>
                <a:gd name="T37" fmla="*/ 0 h 48"/>
                <a:gd name="T38" fmla="*/ 30 w 100"/>
                <a:gd name="T39" fmla="*/ 0 h 48"/>
                <a:gd name="T40" fmla="*/ 16 w 100"/>
                <a:gd name="T41" fmla="*/ 0 h 48"/>
                <a:gd name="T42" fmla="*/ 0 w 100"/>
                <a:gd name="T43" fmla="*/ 0 h 48"/>
                <a:gd name="T44" fmla="*/ 0 w 100"/>
                <a:gd name="T4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48">
                  <a:moveTo>
                    <a:pt x="0" y="0"/>
                  </a:moveTo>
                  <a:lnTo>
                    <a:pt x="0" y="0"/>
                  </a:lnTo>
                  <a:lnTo>
                    <a:pt x="6" y="12"/>
                  </a:lnTo>
                  <a:lnTo>
                    <a:pt x="16" y="22"/>
                  </a:lnTo>
                  <a:lnTo>
                    <a:pt x="26" y="32"/>
                  </a:lnTo>
                  <a:lnTo>
                    <a:pt x="40" y="42"/>
                  </a:lnTo>
                  <a:lnTo>
                    <a:pt x="48" y="46"/>
                  </a:lnTo>
                  <a:lnTo>
                    <a:pt x="58" y="48"/>
                  </a:lnTo>
                  <a:lnTo>
                    <a:pt x="66" y="48"/>
                  </a:lnTo>
                  <a:lnTo>
                    <a:pt x="78" y="48"/>
                  </a:lnTo>
                  <a:lnTo>
                    <a:pt x="88" y="46"/>
                  </a:lnTo>
                  <a:lnTo>
                    <a:pt x="100" y="40"/>
                  </a:lnTo>
                  <a:lnTo>
                    <a:pt x="100" y="40"/>
                  </a:lnTo>
                  <a:lnTo>
                    <a:pt x="96" y="32"/>
                  </a:lnTo>
                  <a:lnTo>
                    <a:pt x="90" y="24"/>
                  </a:lnTo>
                  <a:lnTo>
                    <a:pt x="82" y="16"/>
                  </a:lnTo>
                  <a:lnTo>
                    <a:pt x="70" y="8"/>
                  </a:lnTo>
                  <a:lnTo>
                    <a:pt x="52" y="2"/>
                  </a:lnTo>
                  <a:lnTo>
                    <a:pt x="42" y="0"/>
                  </a:lnTo>
                  <a:lnTo>
                    <a:pt x="30" y="0"/>
                  </a:lnTo>
                  <a:lnTo>
                    <a:pt x="16" y="0"/>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Freeform 87"/>
            <p:cNvSpPr>
              <a:spLocks/>
            </p:cNvSpPr>
            <p:nvPr/>
          </p:nvSpPr>
          <p:spPr bwMode="auto">
            <a:xfrm>
              <a:off x="744538" y="5861050"/>
              <a:ext cx="41275" cy="85725"/>
            </a:xfrm>
            <a:custGeom>
              <a:avLst/>
              <a:gdLst>
                <a:gd name="T0" fmla="*/ 24 w 26"/>
                <a:gd name="T1" fmla="*/ 54 h 54"/>
                <a:gd name="T2" fmla="*/ 24 w 26"/>
                <a:gd name="T3" fmla="*/ 54 h 54"/>
                <a:gd name="T4" fmla="*/ 18 w 26"/>
                <a:gd name="T5" fmla="*/ 52 h 54"/>
                <a:gd name="T6" fmla="*/ 14 w 26"/>
                <a:gd name="T7" fmla="*/ 48 h 54"/>
                <a:gd name="T8" fmla="*/ 8 w 26"/>
                <a:gd name="T9" fmla="*/ 44 h 54"/>
                <a:gd name="T10" fmla="*/ 4 w 26"/>
                <a:gd name="T11" fmla="*/ 38 h 54"/>
                <a:gd name="T12" fmla="*/ 0 w 26"/>
                <a:gd name="T13" fmla="*/ 28 h 54"/>
                <a:gd name="T14" fmla="*/ 0 w 26"/>
                <a:gd name="T15" fmla="*/ 16 h 54"/>
                <a:gd name="T16" fmla="*/ 2 w 26"/>
                <a:gd name="T17" fmla="*/ 0 h 54"/>
                <a:gd name="T18" fmla="*/ 2 w 26"/>
                <a:gd name="T19" fmla="*/ 0 h 54"/>
                <a:gd name="T20" fmla="*/ 6 w 26"/>
                <a:gd name="T21" fmla="*/ 4 h 54"/>
                <a:gd name="T22" fmla="*/ 16 w 26"/>
                <a:gd name="T23" fmla="*/ 14 h 54"/>
                <a:gd name="T24" fmla="*/ 20 w 26"/>
                <a:gd name="T25" fmla="*/ 20 h 54"/>
                <a:gd name="T26" fmla="*/ 24 w 26"/>
                <a:gd name="T27" fmla="*/ 30 h 54"/>
                <a:gd name="T28" fmla="*/ 26 w 26"/>
                <a:gd name="T29" fmla="*/ 42 h 54"/>
                <a:gd name="T30" fmla="*/ 24 w 26"/>
                <a:gd name="T31" fmla="*/ 54 h 54"/>
                <a:gd name="T32" fmla="*/ 24 w 26"/>
                <a:gd name="T3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54">
                  <a:moveTo>
                    <a:pt x="24" y="54"/>
                  </a:moveTo>
                  <a:lnTo>
                    <a:pt x="24" y="54"/>
                  </a:lnTo>
                  <a:lnTo>
                    <a:pt x="18" y="52"/>
                  </a:lnTo>
                  <a:lnTo>
                    <a:pt x="14" y="48"/>
                  </a:lnTo>
                  <a:lnTo>
                    <a:pt x="8" y="44"/>
                  </a:lnTo>
                  <a:lnTo>
                    <a:pt x="4" y="38"/>
                  </a:lnTo>
                  <a:lnTo>
                    <a:pt x="0" y="28"/>
                  </a:lnTo>
                  <a:lnTo>
                    <a:pt x="0" y="16"/>
                  </a:lnTo>
                  <a:lnTo>
                    <a:pt x="2" y="0"/>
                  </a:lnTo>
                  <a:lnTo>
                    <a:pt x="2" y="0"/>
                  </a:lnTo>
                  <a:lnTo>
                    <a:pt x="6" y="4"/>
                  </a:lnTo>
                  <a:lnTo>
                    <a:pt x="16" y="14"/>
                  </a:lnTo>
                  <a:lnTo>
                    <a:pt x="20" y="20"/>
                  </a:lnTo>
                  <a:lnTo>
                    <a:pt x="24" y="30"/>
                  </a:lnTo>
                  <a:lnTo>
                    <a:pt x="26" y="42"/>
                  </a:lnTo>
                  <a:lnTo>
                    <a:pt x="24" y="54"/>
                  </a:lnTo>
                  <a:lnTo>
                    <a:pt x="24" y="5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Freeform 88"/>
            <p:cNvSpPr>
              <a:spLocks/>
            </p:cNvSpPr>
            <p:nvPr/>
          </p:nvSpPr>
          <p:spPr bwMode="auto">
            <a:xfrm>
              <a:off x="814388" y="5895975"/>
              <a:ext cx="60325" cy="136525"/>
            </a:xfrm>
            <a:custGeom>
              <a:avLst/>
              <a:gdLst>
                <a:gd name="T0" fmla="*/ 8 w 38"/>
                <a:gd name="T1" fmla="*/ 86 h 86"/>
                <a:gd name="T2" fmla="*/ 8 w 38"/>
                <a:gd name="T3" fmla="*/ 86 h 86"/>
                <a:gd name="T4" fmla="*/ 4 w 38"/>
                <a:gd name="T5" fmla="*/ 78 h 86"/>
                <a:gd name="T6" fmla="*/ 2 w 38"/>
                <a:gd name="T7" fmla="*/ 68 h 86"/>
                <a:gd name="T8" fmla="*/ 0 w 38"/>
                <a:gd name="T9" fmla="*/ 56 h 86"/>
                <a:gd name="T10" fmla="*/ 0 w 38"/>
                <a:gd name="T11" fmla="*/ 42 h 86"/>
                <a:gd name="T12" fmla="*/ 6 w 38"/>
                <a:gd name="T13" fmla="*/ 28 h 86"/>
                <a:gd name="T14" fmla="*/ 10 w 38"/>
                <a:gd name="T15" fmla="*/ 20 h 86"/>
                <a:gd name="T16" fmla="*/ 16 w 38"/>
                <a:gd name="T17" fmla="*/ 12 h 86"/>
                <a:gd name="T18" fmla="*/ 24 w 38"/>
                <a:gd name="T19" fmla="*/ 6 h 86"/>
                <a:gd name="T20" fmla="*/ 34 w 38"/>
                <a:gd name="T21" fmla="*/ 0 h 86"/>
                <a:gd name="T22" fmla="*/ 34 w 38"/>
                <a:gd name="T23" fmla="*/ 0 h 86"/>
                <a:gd name="T24" fmla="*/ 36 w 38"/>
                <a:gd name="T25" fmla="*/ 8 h 86"/>
                <a:gd name="T26" fmla="*/ 38 w 38"/>
                <a:gd name="T27" fmla="*/ 18 h 86"/>
                <a:gd name="T28" fmla="*/ 38 w 38"/>
                <a:gd name="T29" fmla="*/ 30 h 86"/>
                <a:gd name="T30" fmla="*/ 38 w 38"/>
                <a:gd name="T31" fmla="*/ 44 h 86"/>
                <a:gd name="T32" fmla="*/ 32 w 38"/>
                <a:gd name="T33" fmla="*/ 58 h 86"/>
                <a:gd name="T34" fmla="*/ 22 w 38"/>
                <a:gd name="T35" fmla="*/ 74 h 86"/>
                <a:gd name="T36" fmla="*/ 16 w 38"/>
                <a:gd name="T37" fmla="*/ 80 h 86"/>
                <a:gd name="T38" fmla="*/ 8 w 38"/>
                <a:gd name="T39" fmla="*/ 86 h 86"/>
                <a:gd name="T40" fmla="*/ 8 w 38"/>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86">
                  <a:moveTo>
                    <a:pt x="8" y="86"/>
                  </a:moveTo>
                  <a:lnTo>
                    <a:pt x="8" y="86"/>
                  </a:lnTo>
                  <a:lnTo>
                    <a:pt x="4" y="78"/>
                  </a:lnTo>
                  <a:lnTo>
                    <a:pt x="2" y="68"/>
                  </a:lnTo>
                  <a:lnTo>
                    <a:pt x="0" y="56"/>
                  </a:lnTo>
                  <a:lnTo>
                    <a:pt x="0" y="42"/>
                  </a:lnTo>
                  <a:lnTo>
                    <a:pt x="6" y="28"/>
                  </a:lnTo>
                  <a:lnTo>
                    <a:pt x="10" y="20"/>
                  </a:lnTo>
                  <a:lnTo>
                    <a:pt x="16" y="12"/>
                  </a:lnTo>
                  <a:lnTo>
                    <a:pt x="24" y="6"/>
                  </a:lnTo>
                  <a:lnTo>
                    <a:pt x="34" y="0"/>
                  </a:lnTo>
                  <a:lnTo>
                    <a:pt x="34" y="0"/>
                  </a:lnTo>
                  <a:lnTo>
                    <a:pt x="36" y="8"/>
                  </a:lnTo>
                  <a:lnTo>
                    <a:pt x="38" y="18"/>
                  </a:lnTo>
                  <a:lnTo>
                    <a:pt x="38" y="30"/>
                  </a:lnTo>
                  <a:lnTo>
                    <a:pt x="38" y="44"/>
                  </a:lnTo>
                  <a:lnTo>
                    <a:pt x="32" y="58"/>
                  </a:lnTo>
                  <a:lnTo>
                    <a:pt x="22" y="74"/>
                  </a:lnTo>
                  <a:lnTo>
                    <a:pt x="16" y="80"/>
                  </a:lnTo>
                  <a:lnTo>
                    <a:pt x="8" y="86"/>
                  </a:lnTo>
                  <a:lnTo>
                    <a:pt x="8" y="8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Freeform 89"/>
            <p:cNvSpPr>
              <a:spLocks/>
            </p:cNvSpPr>
            <p:nvPr/>
          </p:nvSpPr>
          <p:spPr bwMode="auto">
            <a:xfrm>
              <a:off x="265113" y="5762625"/>
              <a:ext cx="139700" cy="57150"/>
            </a:xfrm>
            <a:custGeom>
              <a:avLst/>
              <a:gdLst>
                <a:gd name="T0" fmla="*/ 0 w 88"/>
                <a:gd name="T1" fmla="*/ 6 h 36"/>
                <a:gd name="T2" fmla="*/ 0 w 88"/>
                <a:gd name="T3" fmla="*/ 6 h 36"/>
                <a:gd name="T4" fmla="*/ 6 w 88"/>
                <a:gd name="T5" fmla="*/ 14 h 36"/>
                <a:gd name="T6" fmla="*/ 14 w 88"/>
                <a:gd name="T7" fmla="*/ 22 h 36"/>
                <a:gd name="T8" fmla="*/ 26 w 88"/>
                <a:gd name="T9" fmla="*/ 30 h 36"/>
                <a:gd name="T10" fmla="*/ 38 w 88"/>
                <a:gd name="T11" fmla="*/ 34 h 36"/>
                <a:gd name="T12" fmla="*/ 54 w 88"/>
                <a:gd name="T13" fmla="*/ 36 h 36"/>
                <a:gd name="T14" fmla="*/ 62 w 88"/>
                <a:gd name="T15" fmla="*/ 36 h 36"/>
                <a:gd name="T16" fmla="*/ 70 w 88"/>
                <a:gd name="T17" fmla="*/ 34 h 36"/>
                <a:gd name="T18" fmla="*/ 78 w 88"/>
                <a:gd name="T19" fmla="*/ 30 h 36"/>
                <a:gd name="T20" fmla="*/ 88 w 88"/>
                <a:gd name="T21" fmla="*/ 24 h 36"/>
                <a:gd name="T22" fmla="*/ 88 w 88"/>
                <a:gd name="T23" fmla="*/ 24 h 36"/>
                <a:gd name="T24" fmla="*/ 84 w 88"/>
                <a:gd name="T25" fmla="*/ 18 h 36"/>
                <a:gd name="T26" fmla="*/ 78 w 88"/>
                <a:gd name="T27" fmla="*/ 12 h 36"/>
                <a:gd name="T28" fmla="*/ 70 w 88"/>
                <a:gd name="T29" fmla="*/ 6 h 36"/>
                <a:gd name="T30" fmla="*/ 58 w 88"/>
                <a:gd name="T31" fmla="*/ 2 h 36"/>
                <a:gd name="T32" fmla="*/ 42 w 88"/>
                <a:gd name="T33" fmla="*/ 0 h 36"/>
                <a:gd name="T34" fmla="*/ 24 w 88"/>
                <a:gd name="T35" fmla="*/ 0 h 36"/>
                <a:gd name="T36" fmla="*/ 0 w 88"/>
                <a:gd name="T37" fmla="*/ 6 h 36"/>
                <a:gd name="T38" fmla="*/ 0 w 88"/>
                <a:gd name="T39"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36">
                  <a:moveTo>
                    <a:pt x="0" y="6"/>
                  </a:moveTo>
                  <a:lnTo>
                    <a:pt x="0" y="6"/>
                  </a:lnTo>
                  <a:lnTo>
                    <a:pt x="6" y="14"/>
                  </a:lnTo>
                  <a:lnTo>
                    <a:pt x="14" y="22"/>
                  </a:lnTo>
                  <a:lnTo>
                    <a:pt x="26" y="30"/>
                  </a:lnTo>
                  <a:lnTo>
                    <a:pt x="38" y="34"/>
                  </a:lnTo>
                  <a:lnTo>
                    <a:pt x="54" y="36"/>
                  </a:lnTo>
                  <a:lnTo>
                    <a:pt x="62" y="36"/>
                  </a:lnTo>
                  <a:lnTo>
                    <a:pt x="70" y="34"/>
                  </a:lnTo>
                  <a:lnTo>
                    <a:pt x="78" y="30"/>
                  </a:lnTo>
                  <a:lnTo>
                    <a:pt x="88" y="24"/>
                  </a:lnTo>
                  <a:lnTo>
                    <a:pt x="88" y="24"/>
                  </a:lnTo>
                  <a:lnTo>
                    <a:pt x="84" y="18"/>
                  </a:lnTo>
                  <a:lnTo>
                    <a:pt x="78" y="12"/>
                  </a:lnTo>
                  <a:lnTo>
                    <a:pt x="70" y="6"/>
                  </a:lnTo>
                  <a:lnTo>
                    <a:pt x="58" y="2"/>
                  </a:lnTo>
                  <a:lnTo>
                    <a:pt x="42" y="0"/>
                  </a:lnTo>
                  <a:lnTo>
                    <a:pt x="24" y="0"/>
                  </a:lnTo>
                  <a:lnTo>
                    <a:pt x="0" y="6"/>
                  </a:lnTo>
                  <a:lnTo>
                    <a:pt x="0" y="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Freeform 90"/>
            <p:cNvSpPr>
              <a:spLocks/>
            </p:cNvSpPr>
            <p:nvPr/>
          </p:nvSpPr>
          <p:spPr bwMode="auto">
            <a:xfrm>
              <a:off x="338138" y="5692775"/>
              <a:ext cx="41275" cy="66675"/>
            </a:xfrm>
            <a:custGeom>
              <a:avLst/>
              <a:gdLst>
                <a:gd name="T0" fmla="*/ 26 w 26"/>
                <a:gd name="T1" fmla="*/ 42 h 42"/>
                <a:gd name="T2" fmla="*/ 26 w 26"/>
                <a:gd name="T3" fmla="*/ 42 h 42"/>
                <a:gd name="T4" fmla="*/ 22 w 26"/>
                <a:gd name="T5" fmla="*/ 40 h 42"/>
                <a:gd name="T6" fmla="*/ 12 w 26"/>
                <a:gd name="T7" fmla="*/ 36 h 42"/>
                <a:gd name="T8" fmla="*/ 8 w 26"/>
                <a:gd name="T9" fmla="*/ 30 h 42"/>
                <a:gd name="T10" fmla="*/ 4 w 26"/>
                <a:gd name="T11" fmla="*/ 24 h 42"/>
                <a:gd name="T12" fmla="*/ 0 w 26"/>
                <a:gd name="T13" fmla="*/ 14 h 42"/>
                <a:gd name="T14" fmla="*/ 0 w 26"/>
                <a:gd name="T15" fmla="*/ 0 h 42"/>
                <a:gd name="T16" fmla="*/ 0 w 26"/>
                <a:gd name="T17" fmla="*/ 0 h 42"/>
                <a:gd name="T18" fmla="*/ 4 w 26"/>
                <a:gd name="T19" fmla="*/ 2 h 42"/>
                <a:gd name="T20" fmla="*/ 14 w 26"/>
                <a:gd name="T21" fmla="*/ 10 h 42"/>
                <a:gd name="T22" fmla="*/ 20 w 26"/>
                <a:gd name="T23" fmla="*/ 14 h 42"/>
                <a:gd name="T24" fmla="*/ 24 w 26"/>
                <a:gd name="T25" fmla="*/ 22 h 42"/>
                <a:gd name="T26" fmla="*/ 26 w 26"/>
                <a:gd name="T27" fmla="*/ 30 h 42"/>
                <a:gd name="T28" fmla="*/ 26 w 26"/>
                <a:gd name="T29" fmla="*/ 42 h 42"/>
                <a:gd name="T30" fmla="*/ 26 w 26"/>
                <a:gd name="T3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42">
                  <a:moveTo>
                    <a:pt x="26" y="42"/>
                  </a:moveTo>
                  <a:lnTo>
                    <a:pt x="26" y="42"/>
                  </a:lnTo>
                  <a:lnTo>
                    <a:pt x="22" y="40"/>
                  </a:lnTo>
                  <a:lnTo>
                    <a:pt x="12" y="36"/>
                  </a:lnTo>
                  <a:lnTo>
                    <a:pt x="8" y="30"/>
                  </a:lnTo>
                  <a:lnTo>
                    <a:pt x="4" y="24"/>
                  </a:lnTo>
                  <a:lnTo>
                    <a:pt x="0" y="14"/>
                  </a:lnTo>
                  <a:lnTo>
                    <a:pt x="0" y="0"/>
                  </a:lnTo>
                  <a:lnTo>
                    <a:pt x="0" y="0"/>
                  </a:lnTo>
                  <a:lnTo>
                    <a:pt x="4" y="2"/>
                  </a:lnTo>
                  <a:lnTo>
                    <a:pt x="14" y="10"/>
                  </a:lnTo>
                  <a:lnTo>
                    <a:pt x="20" y="14"/>
                  </a:lnTo>
                  <a:lnTo>
                    <a:pt x="24" y="22"/>
                  </a:lnTo>
                  <a:lnTo>
                    <a:pt x="26" y="30"/>
                  </a:lnTo>
                  <a:lnTo>
                    <a:pt x="26" y="42"/>
                  </a:lnTo>
                  <a:lnTo>
                    <a:pt x="26" y="4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Freeform 91"/>
            <p:cNvSpPr>
              <a:spLocks/>
            </p:cNvSpPr>
            <p:nvPr/>
          </p:nvSpPr>
          <p:spPr bwMode="auto">
            <a:xfrm>
              <a:off x="411163" y="5702300"/>
              <a:ext cx="47625" cy="120650"/>
            </a:xfrm>
            <a:custGeom>
              <a:avLst/>
              <a:gdLst>
                <a:gd name="T0" fmla="*/ 12 w 30"/>
                <a:gd name="T1" fmla="*/ 76 h 76"/>
                <a:gd name="T2" fmla="*/ 12 w 30"/>
                <a:gd name="T3" fmla="*/ 76 h 76"/>
                <a:gd name="T4" fmla="*/ 8 w 30"/>
                <a:gd name="T5" fmla="*/ 70 h 76"/>
                <a:gd name="T6" fmla="*/ 4 w 30"/>
                <a:gd name="T7" fmla="*/ 62 h 76"/>
                <a:gd name="T8" fmla="*/ 0 w 30"/>
                <a:gd name="T9" fmla="*/ 52 h 76"/>
                <a:gd name="T10" fmla="*/ 0 w 30"/>
                <a:gd name="T11" fmla="*/ 40 h 76"/>
                <a:gd name="T12" fmla="*/ 2 w 30"/>
                <a:gd name="T13" fmla="*/ 28 h 76"/>
                <a:gd name="T14" fmla="*/ 8 w 30"/>
                <a:gd name="T15" fmla="*/ 14 h 76"/>
                <a:gd name="T16" fmla="*/ 14 w 30"/>
                <a:gd name="T17" fmla="*/ 8 h 76"/>
                <a:gd name="T18" fmla="*/ 20 w 30"/>
                <a:gd name="T19" fmla="*/ 0 h 76"/>
                <a:gd name="T20" fmla="*/ 20 w 30"/>
                <a:gd name="T21" fmla="*/ 0 h 76"/>
                <a:gd name="T22" fmla="*/ 24 w 30"/>
                <a:gd name="T23" fmla="*/ 8 h 76"/>
                <a:gd name="T24" fmla="*/ 28 w 30"/>
                <a:gd name="T25" fmla="*/ 16 h 76"/>
                <a:gd name="T26" fmla="*/ 30 w 30"/>
                <a:gd name="T27" fmla="*/ 26 h 76"/>
                <a:gd name="T28" fmla="*/ 30 w 30"/>
                <a:gd name="T29" fmla="*/ 36 h 76"/>
                <a:gd name="T30" fmla="*/ 28 w 30"/>
                <a:gd name="T31" fmla="*/ 50 h 76"/>
                <a:gd name="T32" fmla="*/ 22 w 30"/>
                <a:gd name="T33" fmla="*/ 64 h 76"/>
                <a:gd name="T34" fmla="*/ 12 w 30"/>
                <a:gd name="T35" fmla="*/ 76 h 76"/>
                <a:gd name="T36" fmla="*/ 12 w 30"/>
                <a:gd name="T3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76">
                  <a:moveTo>
                    <a:pt x="12" y="76"/>
                  </a:moveTo>
                  <a:lnTo>
                    <a:pt x="12" y="76"/>
                  </a:lnTo>
                  <a:lnTo>
                    <a:pt x="8" y="70"/>
                  </a:lnTo>
                  <a:lnTo>
                    <a:pt x="4" y="62"/>
                  </a:lnTo>
                  <a:lnTo>
                    <a:pt x="0" y="52"/>
                  </a:lnTo>
                  <a:lnTo>
                    <a:pt x="0" y="40"/>
                  </a:lnTo>
                  <a:lnTo>
                    <a:pt x="2" y="28"/>
                  </a:lnTo>
                  <a:lnTo>
                    <a:pt x="8" y="14"/>
                  </a:lnTo>
                  <a:lnTo>
                    <a:pt x="14" y="8"/>
                  </a:lnTo>
                  <a:lnTo>
                    <a:pt x="20" y="0"/>
                  </a:lnTo>
                  <a:lnTo>
                    <a:pt x="20" y="0"/>
                  </a:lnTo>
                  <a:lnTo>
                    <a:pt x="24" y="8"/>
                  </a:lnTo>
                  <a:lnTo>
                    <a:pt x="28" y="16"/>
                  </a:lnTo>
                  <a:lnTo>
                    <a:pt x="30" y="26"/>
                  </a:lnTo>
                  <a:lnTo>
                    <a:pt x="30" y="36"/>
                  </a:lnTo>
                  <a:lnTo>
                    <a:pt x="28" y="50"/>
                  </a:lnTo>
                  <a:lnTo>
                    <a:pt x="22" y="64"/>
                  </a:lnTo>
                  <a:lnTo>
                    <a:pt x="12" y="76"/>
                  </a:lnTo>
                  <a:lnTo>
                    <a:pt x="12" y="7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Freeform 92"/>
            <p:cNvSpPr>
              <a:spLocks/>
            </p:cNvSpPr>
            <p:nvPr/>
          </p:nvSpPr>
          <p:spPr bwMode="auto">
            <a:xfrm>
              <a:off x="769938" y="5299075"/>
              <a:ext cx="60325" cy="152400"/>
            </a:xfrm>
            <a:custGeom>
              <a:avLst/>
              <a:gdLst>
                <a:gd name="T0" fmla="*/ 20 w 38"/>
                <a:gd name="T1" fmla="*/ 0 h 96"/>
                <a:gd name="T2" fmla="*/ 20 w 38"/>
                <a:gd name="T3" fmla="*/ 0 h 96"/>
                <a:gd name="T4" fmla="*/ 12 w 38"/>
                <a:gd name="T5" fmla="*/ 8 h 96"/>
                <a:gd name="T6" fmla="*/ 8 w 38"/>
                <a:gd name="T7" fmla="*/ 20 h 96"/>
                <a:gd name="T8" fmla="*/ 2 w 38"/>
                <a:gd name="T9" fmla="*/ 32 h 96"/>
                <a:gd name="T10" fmla="*/ 0 w 38"/>
                <a:gd name="T11" fmla="*/ 48 h 96"/>
                <a:gd name="T12" fmla="*/ 0 w 38"/>
                <a:gd name="T13" fmla="*/ 56 h 96"/>
                <a:gd name="T14" fmla="*/ 2 w 38"/>
                <a:gd name="T15" fmla="*/ 64 h 96"/>
                <a:gd name="T16" fmla="*/ 4 w 38"/>
                <a:gd name="T17" fmla="*/ 72 h 96"/>
                <a:gd name="T18" fmla="*/ 8 w 38"/>
                <a:gd name="T19" fmla="*/ 80 h 96"/>
                <a:gd name="T20" fmla="*/ 16 w 38"/>
                <a:gd name="T21" fmla="*/ 88 h 96"/>
                <a:gd name="T22" fmla="*/ 24 w 38"/>
                <a:gd name="T23" fmla="*/ 96 h 96"/>
                <a:gd name="T24" fmla="*/ 24 w 38"/>
                <a:gd name="T25" fmla="*/ 96 h 96"/>
                <a:gd name="T26" fmla="*/ 28 w 38"/>
                <a:gd name="T27" fmla="*/ 90 h 96"/>
                <a:gd name="T28" fmla="*/ 34 w 38"/>
                <a:gd name="T29" fmla="*/ 84 h 96"/>
                <a:gd name="T30" fmla="*/ 38 w 38"/>
                <a:gd name="T31" fmla="*/ 74 h 96"/>
                <a:gd name="T32" fmla="*/ 38 w 38"/>
                <a:gd name="T33" fmla="*/ 60 h 96"/>
                <a:gd name="T34" fmla="*/ 38 w 38"/>
                <a:gd name="T35" fmla="*/ 42 h 96"/>
                <a:gd name="T36" fmla="*/ 32 w 38"/>
                <a:gd name="T37" fmla="*/ 22 h 96"/>
                <a:gd name="T38" fmla="*/ 20 w 38"/>
                <a:gd name="T39" fmla="*/ 0 h 96"/>
                <a:gd name="T40" fmla="*/ 20 w 38"/>
                <a:gd name="T4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96">
                  <a:moveTo>
                    <a:pt x="20" y="0"/>
                  </a:moveTo>
                  <a:lnTo>
                    <a:pt x="20" y="0"/>
                  </a:lnTo>
                  <a:lnTo>
                    <a:pt x="12" y="8"/>
                  </a:lnTo>
                  <a:lnTo>
                    <a:pt x="8" y="20"/>
                  </a:lnTo>
                  <a:lnTo>
                    <a:pt x="2" y="32"/>
                  </a:lnTo>
                  <a:lnTo>
                    <a:pt x="0" y="48"/>
                  </a:lnTo>
                  <a:lnTo>
                    <a:pt x="0" y="56"/>
                  </a:lnTo>
                  <a:lnTo>
                    <a:pt x="2" y="64"/>
                  </a:lnTo>
                  <a:lnTo>
                    <a:pt x="4" y="72"/>
                  </a:lnTo>
                  <a:lnTo>
                    <a:pt x="8" y="80"/>
                  </a:lnTo>
                  <a:lnTo>
                    <a:pt x="16" y="88"/>
                  </a:lnTo>
                  <a:lnTo>
                    <a:pt x="24" y="96"/>
                  </a:lnTo>
                  <a:lnTo>
                    <a:pt x="24" y="96"/>
                  </a:lnTo>
                  <a:lnTo>
                    <a:pt x="28" y="90"/>
                  </a:lnTo>
                  <a:lnTo>
                    <a:pt x="34" y="84"/>
                  </a:lnTo>
                  <a:lnTo>
                    <a:pt x="38" y="74"/>
                  </a:lnTo>
                  <a:lnTo>
                    <a:pt x="38" y="60"/>
                  </a:lnTo>
                  <a:lnTo>
                    <a:pt x="38" y="42"/>
                  </a:lnTo>
                  <a:lnTo>
                    <a:pt x="32" y="22"/>
                  </a:lnTo>
                  <a:lnTo>
                    <a:pt x="20" y="0"/>
                  </a:lnTo>
                  <a:lnTo>
                    <a:pt x="2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Freeform 93"/>
            <p:cNvSpPr>
              <a:spLocks/>
            </p:cNvSpPr>
            <p:nvPr/>
          </p:nvSpPr>
          <p:spPr bwMode="auto">
            <a:xfrm>
              <a:off x="846138" y="5356225"/>
              <a:ext cx="57150" cy="60325"/>
            </a:xfrm>
            <a:custGeom>
              <a:avLst/>
              <a:gdLst>
                <a:gd name="T0" fmla="*/ 0 w 36"/>
                <a:gd name="T1" fmla="*/ 38 h 38"/>
                <a:gd name="T2" fmla="*/ 0 w 36"/>
                <a:gd name="T3" fmla="*/ 38 h 38"/>
                <a:gd name="T4" fmla="*/ 0 w 36"/>
                <a:gd name="T5" fmla="*/ 32 h 38"/>
                <a:gd name="T6" fmla="*/ 0 w 36"/>
                <a:gd name="T7" fmla="*/ 28 h 38"/>
                <a:gd name="T8" fmla="*/ 2 w 36"/>
                <a:gd name="T9" fmla="*/ 22 h 38"/>
                <a:gd name="T10" fmla="*/ 6 w 36"/>
                <a:gd name="T11" fmla="*/ 16 h 38"/>
                <a:gd name="T12" fmla="*/ 12 w 36"/>
                <a:gd name="T13" fmla="*/ 10 h 38"/>
                <a:gd name="T14" fmla="*/ 22 w 36"/>
                <a:gd name="T15" fmla="*/ 4 h 38"/>
                <a:gd name="T16" fmla="*/ 36 w 36"/>
                <a:gd name="T17" fmla="*/ 0 h 38"/>
                <a:gd name="T18" fmla="*/ 36 w 36"/>
                <a:gd name="T19" fmla="*/ 0 h 38"/>
                <a:gd name="T20" fmla="*/ 36 w 36"/>
                <a:gd name="T21" fmla="*/ 4 h 38"/>
                <a:gd name="T22" fmla="*/ 30 w 36"/>
                <a:gd name="T23" fmla="*/ 16 h 38"/>
                <a:gd name="T24" fmla="*/ 26 w 36"/>
                <a:gd name="T25" fmla="*/ 24 h 38"/>
                <a:gd name="T26" fmla="*/ 20 w 36"/>
                <a:gd name="T27" fmla="*/ 30 h 38"/>
                <a:gd name="T28" fmla="*/ 10 w 36"/>
                <a:gd name="T29" fmla="*/ 34 h 38"/>
                <a:gd name="T30" fmla="*/ 0 w 36"/>
                <a:gd name="T31" fmla="*/ 38 h 38"/>
                <a:gd name="T32" fmla="*/ 0 w 36"/>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8">
                  <a:moveTo>
                    <a:pt x="0" y="38"/>
                  </a:moveTo>
                  <a:lnTo>
                    <a:pt x="0" y="38"/>
                  </a:lnTo>
                  <a:lnTo>
                    <a:pt x="0" y="32"/>
                  </a:lnTo>
                  <a:lnTo>
                    <a:pt x="0" y="28"/>
                  </a:lnTo>
                  <a:lnTo>
                    <a:pt x="2" y="22"/>
                  </a:lnTo>
                  <a:lnTo>
                    <a:pt x="6" y="16"/>
                  </a:lnTo>
                  <a:lnTo>
                    <a:pt x="12" y="10"/>
                  </a:lnTo>
                  <a:lnTo>
                    <a:pt x="22" y="4"/>
                  </a:lnTo>
                  <a:lnTo>
                    <a:pt x="36" y="0"/>
                  </a:lnTo>
                  <a:lnTo>
                    <a:pt x="36" y="0"/>
                  </a:lnTo>
                  <a:lnTo>
                    <a:pt x="36" y="4"/>
                  </a:lnTo>
                  <a:lnTo>
                    <a:pt x="30" y="16"/>
                  </a:lnTo>
                  <a:lnTo>
                    <a:pt x="26" y="24"/>
                  </a:lnTo>
                  <a:lnTo>
                    <a:pt x="20" y="30"/>
                  </a:lnTo>
                  <a:lnTo>
                    <a:pt x="10" y="34"/>
                  </a:lnTo>
                  <a:lnTo>
                    <a:pt x="0" y="38"/>
                  </a:lnTo>
                  <a:lnTo>
                    <a:pt x="0" y="3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Freeform 94"/>
            <p:cNvSpPr>
              <a:spLocks/>
            </p:cNvSpPr>
            <p:nvPr/>
          </p:nvSpPr>
          <p:spPr bwMode="auto">
            <a:xfrm>
              <a:off x="792163" y="5448300"/>
              <a:ext cx="127000" cy="53975"/>
            </a:xfrm>
            <a:custGeom>
              <a:avLst/>
              <a:gdLst>
                <a:gd name="T0" fmla="*/ 0 w 80"/>
                <a:gd name="T1" fmla="*/ 24 h 34"/>
                <a:gd name="T2" fmla="*/ 0 w 80"/>
                <a:gd name="T3" fmla="*/ 24 h 34"/>
                <a:gd name="T4" fmla="*/ 4 w 80"/>
                <a:gd name="T5" fmla="*/ 18 h 34"/>
                <a:gd name="T6" fmla="*/ 12 w 80"/>
                <a:gd name="T7" fmla="*/ 12 h 34"/>
                <a:gd name="T8" fmla="*/ 22 w 80"/>
                <a:gd name="T9" fmla="*/ 6 h 34"/>
                <a:gd name="T10" fmla="*/ 34 w 80"/>
                <a:gd name="T11" fmla="*/ 2 h 34"/>
                <a:gd name="T12" fmla="*/ 48 w 80"/>
                <a:gd name="T13" fmla="*/ 0 h 34"/>
                <a:gd name="T14" fmla="*/ 54 w 80"/>
                <a:gd name="T15" fmla="*/ 0 h 34"/>
                <a:gd name="T16" fmla="*/ 64 w 80"/>
                <a:gd name="T17" fmla="*/ 4 h 34"/>
                <a:gd name="T18" fmla="*/ 72 w 80"/>
                <a:gd name="T19" fmla="*/ 8 h 34"/>
                <a:gd name="T20" fmla="*/ 80 w 80"/>
                <a:gd name="T21" fmla="*/ 12 h 34"/>
                <a:gd name="T22" fmla="*/ 80 w 80"/>
                <a:gd name="T23" fmla="*/ 12 h 34"/>
                <a:gd name="T24" fmla="*/ 74 w 80"/>
                <a:gd name="T25" fmla="*/ 18 h 34"/>
                <a:gd name="T26" fmla="*/ 68 w 80"/>
                <a:gd name="T27" fmla="*/ 24 h 34"/>
                <a:gd name="T28" fmla="*/ 58 w 80"/>
                <a:gd name="T29" fmla="*/ 28 h 34"/>
                <a:gd name="T30" fmla="*/ 44 w 80"/>
                <a:gd name="T31" fmla="*/ 32 h 34"/>
                <a:gd name="T32" fmla="*/ 30 w 80"/>
                <a:gd name="T33" fmla="*/ 34 h 34"/>
                <a:gd name="T34" fmla="*/ 16 w 80"/>
                <a:gd name="T35" fmla="*/ 30 h 34"/>
                <a:gd name="T36" fmla="*/ 8 w 80"/>
                <a:gd name="T37" fmla="*/ 28 h 34"/>
                <a:gd name="T38" fmla="*/ 0 w 80"/>
                <a:gd name="T39" fmla="*/ 24 h 34"/>
                <a:gd name="T40" fmla="*/ 0 w 80"/>
                <a:gd name="T4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34">
                  <a:moveTo>
                    <a:pt x="0" y="24"/>
                  </a:moveTo>
                  <a:lnTo>
                    <a:pt x="0" y="24"/>
                  </a:lnTo>
                  <a:lnTo>
                    <a:pt x="4" y="18"/>
                  </a:lnTo>
                  <a:lnTo>
                    <a:pt x="12" y="12"/>
                  </a:lnTo>
                  <a:lnTo>
                    <a:pt x="22" y="6"/>
                  </a:lnTo>
                  <a:lnTo>
                    <a:pt x="34" y="2"/>
                  </a:lnTo>
                  <a:lnTo>
                    <a:pt x="48" y="0"/>
                  </a:lnTo>
                  <a:lnTo>
                    <a:pt x="54" y="0"/>
                  </a:lnTo>
                  <a:lnTo>
                    <a:pt x="64" y="4"/>
                  </a:lnTo>
                  <a:lnTo>
                    <a:pt x="72" y="8"/>
                  </a:lnTo>
                  <a:lnTo>
                    <a:pt x="80" y="12"/>
                  </a:lnTo>
                  <a:lnTo>
                    <a:pt x="80" y="12"/>
                  </a:lnTo>
                  <a:lnTo>
                    <a:pt x="74" y="18"/>
                  </a:lnTo>
                  <a:lnTo>
                    <a:pt x="68" y="24"/>
                  </a:lnTo>
                  <a:lnTo>
                    <a:pt x="58" y="28"/>
                  </a:lnTo>
                  <a:lnTo>
                    <a:pt x="44" y="32"/>
                  </a:lnTo>
                  <a:lnTo>
                    <a:pt x="30" y="34"/>
                  </a:lnTo>
                  <a:lnTo>
                    <a:pt x="16" y="30"/>
                  </a:lnTo>
                  <a:lnTo>
                    <a:pt x="8" y="28"/>
                  </a:lnTo>
                  <a:lnTo>
                    <a:pt x="0" y="24"/>
                  </a:lnTo>
                  <a:lnTo>
                    <a:pt x="0" y="2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1" name="Freeform 95"/>
            <p:cNvSpPr>
              <a:spLocks/>
            </p:cNvSpPr>
            <p:nvPr/>
          </p:nvSpPr>
          <p:spPr bwMode="auto">
            <a:xfrm>
              <a:off x="1265238" y="6181725"/>
              <a:ext cx="101600" cy="114300"/>
            </a:xfrm>
            <a:custGeom>
              <a:avLst/>
              <a:gdLst>
                <a:gd name="T0" fmla="*/ 64 w 64"/>
                <a:gd name="T1" fmla="*/ 0 h 72"/>
                <a:gd name="T2" fmla="*/ 64 w 64"/>
                <a:gd name="T3" fmla="*/ 0 h 72"/>
                <a:gd name="T4" fmla="*/ 54 w 64"/>
                <a:gd name="T5" fmla="*/ 2 h 72"/>
                <a:gd name="T6" fmla="*/ 42 w 64"/>
                <a:gd name="T7" fmla="*/ 6 h 72"/>
                <a:gd name="T8" fmla="*/ 30 w 64"/>
                <a:gd name="T9" fmla="*/ 12 h 72"/>
                <a:gd name="T10" fmla="*/ 18 w 64"/>
                <a:gd name="T11" fmla="*/ 22 h 72"/>
                <a:gd name="T12" fmla="*/ 12 w 64"/>
                <a:gd name="T13" fmla="*/ 28 h 72"/>
                <a:gd name="T14" fmla="*/ 8 w 64"/>
                <a:gd name="T15" fmla="*/ 34 h 72"/>
                <a:gd name="T16" fmla="*/ 4 w 64"/>
                <a:gd name="T17" fmla="*/ 42 h 72"/>
                <a:gd name="T18" fmla="*/ 0 w 64"/>
                <a:gd name="T19" fmla="*/ 50 h 72"/>
                <a:gd name="T20" fmla="*/ 0 w 64"/>
                <a:gd name="T21" fmla="*/ 60 h 72"/>
                <a:gd name="T22" fmla="*/ 0 w 64"/>
                <a:gd name="T23" fmla="*/ 72 h 72"/>
                <a:gd name="T24" fmla="*/ 0 w 64"/>
                <a:gd name="T25" fmla="*/ 72 h 72"/>
                <a:gd name="T26" fmla="*/ 8 w 64"/>
                <a:gd name="T27" fmla="*/ 72 h 72"/>
                <a:gd name="T28" fmla="*/ 16 w 64"/>
                <a:gd name="T29" fmla="*/ 70 h 72"/>
                <a:gd name="T30" fmla="*/ 26 w 64"/>
                <a:gd name="T31" fmla="*/ 66 h 72"/>
                <a:gd name="T32" fmla="*/ 36 w 64"/>
                <a:gd name="T33" fmla="*/ 56 h 72"/>
                <a:gd name="T34" fmla="*/ 48 w 64"/>
                <a:gd name="T35" fmla="*/ 44 h 72"/>
                <a:gd name="T36" fmla="*/ 58 w 64"/>
                <a:gd name="T37" fmla="*/ 26 h 72"/>
                <a:gd name="T38" fmla="*/ 64 w 64"/>
                <a:gd name="T39" fmla="*/ 0 h 72"/>
                <a:gd name="T40" fmla="*/ 64 w 64"/>
                <a:gd name="T4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72">
                  <a:moveTo>
                    <a:pt x="64" y="0"/>
                  </a:moveTo>
                  <a:lnTo>
                    <a:pt x="64" y="0"/>
                  </a:lnTo>
                  <a:lnTo>
                    <a:pt x="54" y="2"/>
                  </a:lnTo>
                  <a:lnTo>
                    <a:pt x="42" y="6"/>
                  </a:lnTo>
                  <a:lnTo>
                    <a:pt x="30" y="12"/>
                  </a:lnTo>
                  <a:lnTo>
                    <a:pt x="18" y="22"/>
                  </a:lnTo>
                  <a:lnTo>
                    <a:pt x="12" y="28"/>
                  </a:lnTo>
                  <a:lnTo>
                    <a:pt x="8" y="34"/>
                  </a:lnTo>
                  <a:lnTo>
                    <a:pt x="4" y="42"/>
                  </a:lnTo>
                  <a:lnTo>
                    <a:pt x="0" y="50"/>
                  </a:lnTo>
                  <a:lnTo>
                    <a:pt x="0" y="60"/>
                  </a:lnTo>
                  <a:lnTo>
                    <a:pt x="0" y="72"/>
                  </a:lnTo>
                  <a:lnTo>
                    <a:pt x="0" y="72"/>
                  </a:lnTo>
                  <a:lnTo>
                    <a:pt x="8" y="72"/>
                  </a:lnTo>
                  <a:lnTo>
                    <a:pt x="16" y="70"/>
                  </a:lnTo>
                  <a:lnTo>
                    <a:pt x="26" y="66"/>
                  </a:lnTo>
                  <a:lnTo>
                    <a:pt x="36" y="56"/>
                  </a:lnTo>
                  <a:lnTo>
                    <a:pt x="48" y="44"/>
                  </a:lnTo>
                  <a:lnTo>
                    <a:pt x="58" y="26"/>
                  </a:lnTo>
                  <a:lnTo>
                    <a:pt x="64" y="0"/>
                  </a:lnTo>
                  <a:lnTo>
                    <a:pt x="64"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Freeform 96"/>
            <p:cNvSpPr>
              <a:spLocks/>
            </p:cNvSpPr>
            <p:nvPr/>
          </p:nvSpPr>
          <p:spPr bwMode="auto">
            <a:xfrm>
              <a:off x="1319213" y="6280150"/>
              <a:ext cx="82550" cy="28575"/>
            </a:xfrm>
            <a:custGeom>
              <a:avLst/>
              <a:gdLst>
                <a:gd name="T0" fmla="*/ 0 w 52"/>
                <a:gd name="T1" fmla="*/ 10 h 18"/>
                <a:gd name="T2" fmla="*/ 0 w 52"/>
                <a:gd name="T3" fmla="*/ 10 h 18"/>
                <a:gd name="T4" fmla="*/ 2 w 52"/>
                <a:gd name="T5" fmla="*/ 8 h 18"/>
                <a:gd name="T6" fmla="*/ 6 w 52"/>
                <a:gd name="T7" fmla="*/ 4 h 18"/>
                <a:gd name="T8" fmla="*/ 12 w 52"/>
                <a:gd name="T9" fmla="*/ 2 h 18"/>
                <a:gd name="T10" fmla="*/ 20 w 52"/>
                <a:gd name="T11" fmla="*/ 0 h 18"/>
                <a:gd name="T12" fmla="*/ 28 w 52"/>
                <a:gd name="T13" fmla="*/ 0 h 18"/>
                <a:gd name="T14" fmla="*/ 40 w 52"/>
                <a:gd name="T15" fmla="*/ 2 h 18"/>
                <a:gd name="T16" fmla="*/ 52 w 52"/>
                <a:gd name="T17" fmla="*/ 8 h 18"/>
                <a:gd name="T18" fmla="*/ 52 w 52"/>
                <a:gd name="T19" fmla="*/ 8 h 18"/>
                <a:gd name="T20" fmla="*/ 48 w 52"/>
                <a:gd name="T21" fmla="*/ 12 h 18"/>
                <a:gd name="T22" fmla="*/ 36 w 52"/>
                <a:gd name="T23" fmla="*/ 18 h 18"/>
                <a:gd name="T24" fmla="*/ 28 w 52"/>
                <a:gd name="T25" fmla="*/ 18 h 18"/>
                <a:gd name="T26" fmla="*/ 20 w 52"/>
                <a:gd name="T27" fmla="*/ 18 h 18"/>
                <a:gd name="T28" fmla="*/ 10 w 52"/>
                <a:gd name="T29" fmla="*/ 16 h 18"/>
                <a:gd name="T30" fmla="*/ 0 w 52"/>
                <a:gd name="T31" fmla="*/ 10 h 18"/>
                <a:gd name="T32" fmla="*/ 0 w 52"/>
                <a:gd name="T3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8">
                  <a:moveTo>
                    <a:pt x="0" y="10"/>
                  </a:moveTo>
                  <a:lnTo>
                    <a:pt x="0" y="10"/>
                  </a:lnTo>
                  <a:lnTo>
                    <a:pt x="2" y="8"/>
                  </a:lnTo>
                  <a:lnTo>
                    <a:pt x="6" y="4"/>
                  </a:lnTo>
                  <a:lnTo>
                    <a:pt x="12" y="2"/>
                  </a:lnTo>
                  <a:lnTo>
                    <a:pt x="20" y="0"/>
                  </a:lnTo>
                  <a:lnTo>
                    <a:pt x="28" y="0"/>
                  </a:lnTo>
                  <a:lnTo>
                    <a:pt x="40" y="2"/>
                  </a:lnTo>
                  <a:lnTo>
                    <a:pt x="52" y="8"/>
                  </a:lnTo>
                  <a:lnTo>
                    <a:pt x="52" y="8"/>
                  </a:lnTo>
                  <a:lnTo>
                    <a:pt x="48" y="12"/>
                  </a:lnTo>
                  <a:lnTo>
                    <a:pt x="36" y="18"/>
                  </a:lnTo>
                  <a:lnTo>
                    <a:pt x="28" y="18"/>
                  </a:lnTo>
                  <a:lnTo>
                    <a:pt x="20" y="18"/>
                  </a:lnTo>
                  <a:lnTo>
                    <a:pt x="10" y="16"/>
                  </a:lnTo>
                  <a:lnTo>
                    <a:pt x="0" y="10"/>
                  </a:lnTo>
                  <a:lnTo>
                    <a:pt x="0" y="1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Freeform 97"/>
            <p:cNvSpPr>
              <a:spLocks/>
            </p:cNvSpPr>
            <p:nvPr/>
          </p:nvSpPr>
          <p:spPr bwMode="auto">
            <a:xfrm>
              <a:off x="1230313" y="6308725"/>
              <a:ext cx="104775" cy="76200"/>
            </a:xfrm>
            <a:custGeom>
              <a:avLst/>
              <a:gdLst>
                <a:gd name="T0" fmla="*/ 0 w 66"/>
                <a:gd name="T1" fmla="*/ 0 h 48"/>
                <a:gd name="T2" fmla="*/ 0 w 66"/>
                <a:gd name="T3" fmla="*/ 0 h 48"/>
                <a:gd name="T4" fmla="*/ 8 w 66"/>
                <a:gd name="T5" fmla="*/ 0 h 48"/>
                <a:gd name="T6" fmla="*/ 18 w 66"/>
                <a:gd name="T7" fmla="*/ 0 h 48"/>
                <a:gd name="T8" fmla="*/ 28 w 66"/>
                <a:gd name="T9" fmla="*/ 2 h 48"/>
                <a:gd name="T10" fmla="*/ 40 w 66"/>
                <a:gd name="T11" fmla="*/ 8 h 48"/>
                <a:gd name="T12" fmla="*/ 50 w 66"/>
                <a:gd name="T13" fmla="*/ 16 h 48"/>
                <a:gd name="T14" fmla="*/ 56 w 66"/>
                <a:gd name="T15" fmla="*/ 22 h 48"/>
                <a:gd name="T16" fmla="*/ 60 w 66"/>
                <a:gd name="T17" fmla="*/ 30 h 48"/>
                <a:gd name="T18" fmla="*/ 64 w 66"/>
                <a:gd name="T19" fmla="*/ 38 h 48"/>
                <a:gd name="T20" fmla="*/ 66 w 66"/>
                <a:gd name="T21" fmla="*/ 48 h 48"/>
                <a:gd name="T22" fmla="*/ 66 w 66"/>
                <a:gd name="T23" fmla="*/ 48 h 48"/>
                <a:gd name="T24" fmla="*/ 58 w 66"/>
                <a:gd name="T25" fmla="*/ 48 h 48"/>
                <a:gd name="T26" fmla="*/ 48 w 66"/>
                <a:gd name="T27" fmla="*/ 46 h 48"/>
                <a:gd name="T28" fmla="*/ 38 w 66"/>
                <a:gd name="T29" fmla="*/ 44 h 48"/>
                <a:gd name="T30" fmla="*/ 26 w 66"/>
                <a:gd name="T31" fmla="*/ 38 h 48"/>
                <a:gd name="T32" fmla="*/ 16 w 66"/>
                <a:gd name="T33" fmla="*/ 28 h 48"/>
                <a:gd name="T34" fmla="*/ 6 w 66"/>
                <a:gd name="T35" fmla="*/ 16 h 48"/>
                <a:gd name="T36" fmla="*/ 0 w 66"/>
                <a:gd name="T37" fmla="*/ 0 h 48"/>
                <a:gd name="T38" fmla="*/ 0 w 66"/>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48">
                  <a:moveTo>
                    <a:pt x="0" y="0"/>
                  </a:moveTo>
                  <a:lnTo>
                    <a:pt x="0" y="0"/>
                  </a:lnTo>
                  <a:lnTo>
                    <a:pt x="8" y="0"/>
                  </a:lnTo>
                  <a:lnTo>
                    <a:pt x="18" y="0"/>
                  </a:lnTo>
                  <a:lnTo>
                    <a:pt x="28" y="2"/>
                  </a:lnTo>
                  <a:lnTo>
                    <a:pt x="40" y="8"/>
                  </a:lnTo>
                  <a:lnTo>
                    <a:pt x="50" y="16"/>
                  </a:lnTo>
                  <a:lnTo>
                    <a:pt x="56" y="22"/>
                  </a:lnTo>
                  <a:lnTo>
                    <a:pt x="60" y="30"/>
                  </a:lnTo>
                  <a:lnTo>
                    <a:pt x="64" y="38"/>
                  </a:lnTo>
                  <a:lnTo>
                    <a:pt x="66" y="48"/>
                  </a:lnTo>
                  <a:lnTo>
                    <a:pt x="66" y="48"/>
                  </a:lnTo>
                  <a:lnTo>
                    <a:pt x="58" y="48"/>
                  </a:lnTo>
                  <a:lnTo>
                    <a:pt x="48" y="46"/>
                  </a:lnTo>
                  <a:lnTo>
                    <a:pt x="38" y="44"/>
                  </a:lnTo>
                  <a:lnTo>
                    <a:pt x="26" y="38"/>
                  </a:lnTo>
                  <a:lnTo>
                    <a:pt x="16" y="28"/>
                  </a:lnTo>
                  <a:lnTo>
                    <a:pt x="6" y="16"/>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Freeform 98"/>
            <p:cNvSpPr>
              <a:spLocks/>
            </p:cNvSpPr>
            <p:nvPr/>
          </p:nvSpPr>
          <p:spPr bwMode="auto">
            <a:xfrm>
              <a:off x="233363" y="6257925"/>
              <a:ext cx="130175" cy="107950"/>
            </a:xfrm>
            <a:custGeom>
              <a:avLst/>
              <a:gdLst>
                <a:gd name="T0" fmla="*/ 0 w 82"/>
                <a:gd name="T1" fmla="*/ 68 h 68"/>
                <a:gd name="T2" fmla="*/ 0 w 82"/>
                <a:gd name="T3" fmla="*/ 68 h 68"/>
                <a:gd name="T4" fmla="*/ 12 w 82"/>
                <a:gd name="T5" fmla="*/ 66 h 68"/>
                <a:gd name="T6" fmla="*/ 26 w 82"/>
                <a:gd name="T7" fmla="*/ 64 h 68"/>
                <a:gd name="T8" fmla="*/ 40 w 82"/>
                <a:gd name="T9" fmla="*/ 60 h 68"/>
                <a:gd name="T10" fmla="*/ 56 w 82"/>
                <a:gd name="T11" fmla="*/ 52 h 68"/>
                <a:gd name="T12" fmla="*/ 62 w 82"/>
                <a:gd name="T13" fmla="*/ 48 h 68"/>
                <a:gd name="T14" fmla="*/ 68 w 82"/>
                <a:gd name="T15" fmla="*/ 40 h 68"/>
                <a:gd name="T16" fmla="*/ 74 w 82"/>
                <a:gd name="T17" fmla="*/ 34 h 68"/>
                <a:gd name="T18" fmla="*/ 78 w 82"/>
                <a:gd name="T19" fmla="*/ 24 h 68"/>
                <a:gd name="T20" fmla="*/ 82 w 82"/>
                <a:gd name="T21" fmla="*/ 14 h 68"/>
                <a:gd name="T22" fmla="*/ 82 w 82"/>
                <a:gd name="T23" fmla="*/ 2 h 68"/>
                <a:gd name="T24" fmla="*/ 82 w 82"/>
                <a:gd name="T25" fmla="*/ 2 h 68"/>
                <a:gd name="T26" fmla="*/ 74 w 82"/>
                <a:gd name="T27" fmla="*/ 0 h 68"/>
                <a:gd name="T28" fmla="*/ 64 w 82"/>
                <a:gd name="T29" fmla="*/ 2 h 68"/>
                <a:gd name="T30" fmla="*/ 54 w 82"/>
                <a:gd name="T31" fmla="*/ 4 h 68"/>
                <a:gd name="T32" fmla="*/ 40 w 82"/>
                <a:gd name="T33" fmla="*/ 12 h 68"/>
                <a:gd name="T34" fmla="*/ 26 w 82"/>
                <a:gd name="T35" fmla="*/ 24 h 68"/>
                <a:gd name="T36" fmla="*/ 14 w 82"/>
                <a:gd name="T37" fmla="*/ 42 h 68"/>
                <a:gd name="T38" fmla="*/ 6 w 82"/>
                <a:gd name="T39" fmla="*/ 54 h 68"/>
                <a:gd name="T40" fmla="*/ 0 w 82"/>
                <a:gd name="T41" fmla="*/ 68 h 68"/>
                <a:gd name="T42" fmla="*/ 0 w 82"/>
                <a:gd name="T4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68">
                  <a:moveTo>
                    <a:pt x="0" y="68"/>
                  </a:moveTo>
                  <a:lnTo>
                    <a:pt x="0" y="68"/>
                  </a:lnTo>
                  <a:lnTo>
                    <a:pt x="12" y="66"/>
                  </a:lnTo>
                  <a:lnTo>
                    <a:pt x="26" y="64"/>
                  </a:lnTo>
                  <a:lnTo>
                    <a:pt x="40" y="60"/>
                  </a:lnTo>
                  <a:lnTo>
                    <a:pt x="56" y="52"/>
                  </a:lnTo>
                  <a:lnTo>
                    <a:pt x="62" y="48"/>
                  </a:lnTo>
                  <a:lnTo>
                    <a:pt x="68" y="40"/>
                  </a:lnTo>
                  <a:lnTo>
                    <a:pt x="74" y="34"/>
                  </a:lnTo>
                  <a:lnTo>
                    <a:pt x="78" y="24"/>
                  </a:lnTo>
                  <a:lnTo>
                    <a:pt x="82" y="14"/>
                  </a:lnTo>
                  <a:lnTo>
                    <a:pt x="82" y="2"/>
                  </a:lnTo>
                  <a:lnTo>
                    <a:pt x="82" y="2"/>
                  </a:lnTo>
                  <a:lnTo>
                    <a:pt x="74" y="0"/>
                  </a:lnTo>
                  <a:lnTo>
                    <a:pt x="64" y="2"/>
                  </a:lnTo>
                  <a:lnTo>
                    <a:pt x="54" y="4"/>
                  </a:lnTo>
                  <a:lnTo>
                    <a:pt x="40" y="12"/>
                  </a:lnTo>
                  <a:lnTo>
                    <a:pt x="26" y="24"/>
                  </a:lnTo>
                  <a:lnTo>
                    <a:pt x="14" y="42"/>
                  </a:lnTo>
                  <a:lnTo>
                    <a:pt x="6" y="54"/>
                  </a:lnTo>
                  <a:lnTo>
                    <a:pt x="0" y="68"/>
                  </a:lnTo>
                  <a:lnTo>
                    <a:pt x="0" y="6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Freeform 99"/>
            <p:cNvSpPr>
              <a:spLocks/>
            </p:cNvSpPr>
            <p:nvPr/>
          </p:nvSpPr>
          <p:spPr bwMode="auto">
            <a:xfrm>
              <a:off x="217488" y="6226175"/>
              <a:ext cx="88900" cy="38100"/>
            </a:xfrm>
            <a:custGeom>
              <a:avLst/>
              <a:gdLst>
                <a:gd name="T0" fmla="*/ 56 w 56"/>
                <a:gd name="T1" fmla="*/ 14 h 24"/>
                <a:gd name="T2" fmla="*/ 56 w 56"/>
                <a:gd name="T3" fmla="*/ 14 h 24"/>
                <a:gd name="T4" fmla="*/ 52 w 56"/>
                <a:gd name="T5" fmla="*/ 18 h 24"/>
                <a:gd name="T6" fmla="*/ 48 w 56"/>
                <a:gd name="T7" fmla="*/ 20 h 24"/>
                <a:gd name="T8" fmla="*/ 42 w 56"/>
                <a:gd name="T9" fmla="*/ 22 h 24"/>
                <a:gd name="T10" fmla="*/ 34 w 56"/>
                <a:gd name="T11" fmla="*/ 24 h 24"/>
                <a:gd name="T12" fmla="*/ 24 w 56"/>
                <a:gd name="T13" fmla="*/ 22 h 24"/>
                <a:gd name="T14" fmla="*/ 12 w 56"/>
                <a:gd name="T15" fmla="*/ 16 h 24"/>
                <a:gd name="T16" fmla="*/ 0 w 56"/>
                <a:gd name="T17" fmla="*/ 8 h 24"/>
                <a:gd name="T18" fmla="*/ 0 w 56"/>
                <a:gd name="T19" fmla="*/ 8 h 24"/>
                <a:gd name="T20" fmla="*/ 6 w 56"/>
                <a:gd name="T21" fmla="*/ 6 h 24"/>
                <a:gd name="T22" fmla="*/ 18 w 56"/>
                <a:gd name="T23" fmla="*/ 2 h 24"/>
                <a:gd name="T24" fmla="*/ 28 w 56"/>
                <a:gd name="T25" fmla="*/ 0 h 24"/>
                <a:gd name="T26" fmla="*/ 36 w 56"/>
                <a:gd name="T27" fmla="*/ 2 h 24"/>
                <a:gd name="T28" fmla="*/ 46 w 56"/>
                <a:gd name="T29" fmla="*/ 6 h 24"/>
                <a:gd name="T30" fmla="*/ 56 w 56"/>
                <a:gd name="T31" fmla="*/ 14 h 24"/>
                <a:gd name="T32" fmla="*/ 56 w 56"/>
                <a:gd name="T3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4">
                  <a:moveTo>
                    <a:pt x="56" y="14"/>
                  </a:moveTo>
                  <a:lnTo>
                    <a:pt x="56" y="14"/>
                  </a:lnTo>
                  <a:lnTo>
                    <a:pt x="52" y="18"/>
                  </a:lnTo>
                  <a:lnTo>
                    <a:pt x="48" y="20"/>
                  </a:lnTo>
                  <a:lnTo>
                    <a:pt x="42" y="22"/>
                  </a:lnTo>
                  <a:lnTo>
                    <a:pt x="34" y="24"/>
                  </a:lnTo>
                  <a:lnTo>
                    <a:pt x="24" y="22"/>
                  </a:lnTo>
                  <a:lnTo>
                    <a:pt x="12" y="16"/>
                  </a:lnTo>
                  <a:lnTo>
                    <a:pt x="0" y="8"/>
                  </a:lnTo>
                  <a:lnTo>
                    <a:pt x="0" y="8"/>
                  </a:lnTo>
                  <a:lnTo>
                    <a:pt x="6" y="6"/>
                  </a:lnTo>
                  <a:lnTo>
                    <a:pt x="18" y="2"/>
                  </a:lnTo>
                  <a:lnTo>
                    <a:pt x="28" y="0"/>
                  </a:lnTo>
                  <a:lnTo>
                    <a:pt x="36" y="2"/>
                  </a:lnTo>
                  <a:lnTo>
                    <a:pt x="46" y="6"/>
                  </a:lnTo>
                  <a:lnTo>
                    <a:pt x="56" y="14"/>
                  </a:lnTo>
                  <a:lnTo>
                    <a:pt x="56" y="1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Freeform 100"/>
            <p:cNvSpPr>
              <a:spLocks/>
            </p:cNvSpPr>
            <p:nvPr/>
          </p:nvSpPr>
          <p:spPr bwMode="auto">
            <a:xfrm>
              <a:off x="306388" y="6149975"/>
              <a:ext cx="98425" cy="101600"/>
            </a:xfrm>
            <a:custGeom>
              <a:avLst/>
              <a:gdLst>
                <a:gd name="T0" fmla="*/ 62 w 62"/>
                <a:gd name="T1" fmla="*/ 64 h 64"/>
                <a:gd name="T2" fmla="*/ 62 w 62"/>
                <a:gd name="T3" fmla="*/ 64 h 64"/>
                <a:gd name="T4" fmla="*/ 52 w 62"/>
                <a:gd name="T5" fmla="*/ 64 h 64"/>
                <a:gd name="T6" fmla="*/ 42 w 62"/>
                <a:gd name="T7" fmla="*/ 62 h 64"/>
                <a:gd name="T8" fmla="*/ 32 w 62"/>
                <a:gd name="T9" fmla="*/ 56 h 64"/>
                <a:gd name="T10" fmla="*/ 20 w 62"/>
                <a:gd name="T11" fmla="*/ 50 h 64"/>
                <a:gd name="T12" fmla="*/ 10 w 62"/>
                <a:gd name="T13" fmla="*/ 38 h 64"/>
                <a:gd name="T14" fmla="*/ 6 w 62"/>
                <a:gd name="T15" fmla="*/ 30 h 64"/>
                <a:gd name="T16" fmla="*/ 2 w 62"/>
                <a:gd name="T17" fmla="*/ 22 h 64"/>
                <a:gd name="T18" fmla="*/ 0 w 62"/>
                <a:gd name="T19" fmla="*/ 12 h 64"/>
                <a:gd name="T20" fmla="*/ 0 w 62"/>
                <a:gd name="T21" fmla="*/ 0 h 64"/>
                <a:gd name="T22" fmla="*/ 0 w 62"/>
                <a:gd name="T23" fmla="*/ 0 h 64"/>
                <a:gd name="T24" fmla="*/ 8 w 62"/>
                <a:gd name="T25" fmla="*/ 2 h 64"/>
                <a:gd name="T26" fmla="*/ 18 w 62"/>
                <a:gd name="T27" fmla="*/ 6 h 64"/>
                <a:gd name="T28" fmla="*/ 28 w 62"/>
                <a:gd name="T29" fmla="*/ 10 h 64"/>
                <a:gd name="T30" fmla="*/ 40 w 62"/>
                <a:gd name="T31" fmla="*/ 18 h 64"/>
                <a:gd name="T32" fmla="*/ 50 w 62"/>
                <a:gd name="T33" fmla="*/ 30 h 64"/>
                <a:gd name="T34" fmla="*/ 58 w 62"/>
                <a:gd name="T35" fmla="*/ 46 h 64"/>
                <a:gd name="T36" fmla="*/ 60 w 62"/>
                <a:gd name="T37" fmla="*/ 54 h 64"/>
                <a:gd name="T38" fmla="*/ 62 w 62"/>
                <a:gd name="T39" fmla="*/ 64 h 64"/>
                <a:gd name="T40" fmla="*/ 62 w 62"/>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4">
                  <a:moveTo>
                    <a:pt x="62" y="64"/>
                  </a:moveTo>
                  <a:lnTo>
                    <a:pt x="62" y="64"/>
                  </a:lnTo>
                  <a:lnTo>
                    <a:pt x="52" y="64"/>
                  </a:lnTo>
                  <a:lnTo>
                    <a:pt x="42" y="62"/>
                  </a:lnTo>
                  <a:lnTo>
                    <a:pt x="32" y="56"/>
                  </a:lnTo>
                  <a:lnTo>
                    <a:pt x="20" y="50"/>
                  </a:lnTo>
                  <a:lnTo>
                    <a:pt x="10" y="38"/>
                  </a:lnTo>
                  <a:lnTo>
                    <a:pt x="6" y="30"/>
                  </a:lnTo>
                  <a:lnTo>
                    <a:pt x="2" y="22"/>
                  </a:lnTo>
                  <a:lnTo>
                    <a:pt x="0" y="12"/>
                  </a:lnTo>
                  <a:lnTo>
                    <a:pt x="0" y="0"/>
                  </a:lnTo>
                  <a:lnTo>
                    <a:pt x="0" y="0"/>
                  </a:lnTo>
                  <a:lnTo>
                    <a:pt x="8" y="2"/>
                  </a:lnTo>
                  <a:lnTo>
                    <a:pt x="18" y="6"/>
                  </a:lnTo>
                  <a:lnTo>
                    <a:pt x="28" y="10"/>
                  </a:lnTo>
                  <a:lnTo>
                    <a:pt x="40" y="18"/>
                  </a:lnTo>
                  <a:lnTo>
                    <a:pt x="50" y="30"/>
                  </a:lnTo>
                  <a:lnTo>
                    <a:pt x="58" y="46"/>
                  </a:lnTo>
                  <a:lnTo>
                    <a:pt x="60" y="54"/>
                  </a:lnTo>
                  <a:lnTo>
                    <a:pt x="62" y="64"/>
                  </a:lnTo>
                  <a:lnTo>
                    <a:pt x="62" y="6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Freeform 101"/>
            <p:cNvSpPr>
              <a:spLocks/>
            </p:cNvSpPr>
            <p:nvPr/>
          </p:nvSpPr>
          <p:spPr bwMode="auto">
            <a:xfrm>
              <a:off x="1458913" y="5699125"/>
              <a:ext cx="79375" cy="107950"/>
            </a:xfrm>
            <a:custGeom>
              <a:avLst/>
              <a:gdLst>
                <a:gd name="T0" fmla="*/ 50 w 50"/>
                <a:gd name="T1" fmla="*/ 0 h 68"/>
                <a:gd name="T2" fmla="*/ 50 w 50"/>
                <a:gd name="T3" fmla="*/ 0 h 68"/>
                <a:gd name="T4" fmla="*/ 40 w 50"/>
                <a:gd name="T5" fmla="*/ 2 h 68"/>
                <a:gd name="T6" fmla="*/ 30 w 50"/>
                <a:gd name="T7" fmla="*/ 8 h 68"/>
                <a:gd name="T8" fmla="*/ 20 w 50"/>
                <a:gd name="T9" fmla="*/ 14 h 68"/>
                <a:gd name="T10" fmla="*/ 10 w 50"/>
                <a:gd name="T11" fmla="*/ 24 h 68"/>
                <a:gd name="T12" fmla="*/ 4 w 50"/>
                <a:gd name="T13" fmla="*/ 36 h 68"/>
                <a:gd name="T14" fmla="*/ 0 w 50"/>
                <a:gd name="T15" fmla="*/ 42 h 68"/>
                <a:gd name="T16" fmla="*/ 0 w 50"/>
                <a:gd name="T17" fmla="*/ 50 h 68"/>
                <a:gd name="T18" fmla="*/ 0 w 50"/>
                <a:gd name="T19" fmla="*/ 60 h 68"/>
                <a:gd name="T20" fmla="*/ 2 w 50"/>
                <a:gd name="T21" fmla="*/ 68 h 68"/>
                <a:gd name="T22" fmla="*/ 2 w 50"/>
                <a:gd name="T23" fmla="*/ 68 h 68"/>
                <a:gd name="T24" fmla="*/ 8 w 50"/>
                <a:gd name="T25" fmla="*/ 68 h 68"/>
                <a:gd name="T26" fmla="*/ 16 w 50"/>
                <a:gd name="T27" fmla="*/ 66 h 68"/>
                <a:gd name="T28" fmla="*/ 24 w 50"/>
                <a:gd name="T29" fmla="*/ 60 h 68"/>
                <a:gd name="T30" fmla="*/ 32 w 50"/>
                <a:gd name="T31" fmla="*/ 52 h 68"/>
                <a:gd name="T32" fmla="*/ 40 w 50"/>
                <a:gd name="T33" fmla="*/ 40 h 68"/>
                <a:gd name="T34" fmla="*/ 46 w 50"/>
                <a:gd name="T35" fmla="*/ 22 h 68"/>
                <a:gd name="T36" fmla="*/ 50 w 50"/>
                <a:gd name="T37" fmla="*/ 0 h 68"/>
                <a:gd name="T38" fmla="*/ 50 w 50"/>
                <a:gd name="T3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68">
                  <a:moveTo>
                    <a:pt x="50" y="0"/>
                  </a:moveTo>
                  <a:lnTo>
                    <a:pt x="50" y="0"/>
                  </a:lnTo>
                  <a:lnTo>
                    <a:pt x="40" y="2"/>
                  </a:lnTo>
                  <a:lnTo>
                    <a:pt x="30" y="8"/>
                  </a:lnTo>
                  <a:lnTo>
                    <a:pt x="20" y="14"/>
                  </a:lnTo>
                  <a:lnTo>
                    <a:pt x="10" y="24"/>
                  </a:lnTo>
                  <a:lnTo>
                    <a:pt x="4" y="36"/>
                  </a:lnTo>
                  <a:lnTo>
                    <a:pt x="0" y="42"/>
                  </a:lnTo>
                  <a:lnTo>
                    <a:pt x="0" y="50"/>
                  </a:lnTo>
                  <a:lnTo>
                    <a:pt x="0" y="60"/>
                  </a:lnTo>
                  <a:lnTo>
                    <a:pt x="2" y="68"/>
                  </a:lnTo>
                  <a:lnTo>
                    <a:pt x="2" y="68"/>
                  </a:lnTo>
                  <a:lnTo>
                    <a:pt x="8" y="68"/>
                  </a:lnTo>
                  <a:lnTo>
                    <a:pt x="16" y="66"/>
                  </a:lnTo>
                  <a:lnTo>
                    <a:pt x="24" y="60"/>
                  </a:lnTo>
                  <a:lnTo>
                    <a:pt x="32" y="52"/>
                  </a:lnTo>
                  <a:lnTo>
                    <a:pt x="40" y="40"/>
                  </a:lnTo>
                  <a:lnTo>
                    <a:pt x="46" y="22"/>
                  </a:lnTo>
                  <a:lnTo>
                    <a:pt x="50" y="0"/>
                  </a:lnTo>
                  <a:lnTo>
                    <a:pt x="5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Freeform 102"/>
            <p:cNvSpPr>
              <a:spLocks/>
            </p:cNvSpPr>
            <p:nvPr/>
          </p:nvSpPr>
          <p:spPr bwMode="auto">
            <a:xfrm>
              <a:off x="1506538" y="5784850"/>
              <a:ext cx="73025" cy="25400"/>
            </a:xfrm>
            <a:custGeom>
              <a:avLst/>
              <a:gdLst>
                <a:gd name="T0" fmla="*/ 0 w 46"/>
                <a:gd name="T1" fmla="*/ 12 h 16"/>
                <a:gd name="T2" fmla="*/ 0 w 46"/>
                <a:gd name="T3" fmla="*/ 12 h 16"/>
                <a:gd name="T4" fmla="*/ 2 w 46"/>
                <a:gd name="T5" fmla="*/ 8 h 16"/>
                <a:gd name="T6" fmla="*/ 10 w 46"/>
                <a:gd name="T7" fmla="*/ 2 h 16"/>
                <a:gd name="T8" fmla="*/ 16 w 46"/>
                <a:gd name="T9" fmla="*/ 0 h 16"/>
                <a:gd name="T10" fmla="*/ 24 w 46"/>
                <a:gd name="T11" fmla="*/ 0 h 16"/>
                <a:gd name="T12" fmla="*/ 34 w 46"/>
                <a:gd name="T13" fmla="*/ 0 h 16"/>
                <a:gd name="T14" fmla="*/ 46 w 46"/>
                <a:gd name="T15" fmla="*/ 4 h 16"/>
                <a:gd name="T16" fmla="*/ 46 w 46"/>
                <a:gd name="T17" fmla="*/ 4 h 16"/>
                <a:gd name="T18" fmla="*/ 42 w 46"/>
                <a:gd name="T19" fmla="*/ 8 h 16"/>
                <a:gd name="T20" fmla="*/ 32 w 46"/>
                <a:gd name="T21" fmla="*/ 14 h 16"/>
                <a:gd name="T22" fmla="*/ 26 w 46"/>
                <a:gd name="T23" fmla="*/ 16 h 16"/>
                <a:gd name="T24" fmla="*/ 18 w 46"/>
                <a:gd name="T25" fmla="*/ 16 h 16"/>
                <a:gd name="T26" fmla="*/ 10 w 46"/>
                <a:gd name="T27" fmla="*/ 16 h 16"/>
                <a:gd name="T28" fmla="*/ 0 w 46"/>
                <a:gd name="T29" fmla="*/ 12 h 16"/>
                <a:gd name="T30" fmla="*/ 0 w 46"/>
                <a:gd name="T3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16">
                  <a:moveTo>
                    <a:pt x="0" y="12"/>
                  </a:moveTo>
                  <a:lnTo>
                    <a:pt x="0" y="12"/>
                  </a:lnTo>
                  <a:lnTo>
                    <a:pt x="2" y="8"/>
                  </a:lnTo>
                  <a:lnTo>
                    <a:pt x="10" y="2"/>
                  </a:lnTo>
                  <a:lnTo>
                    <a:pt x="16" y="0"/>
                  </a:lnTo>
                  <a:lnTo>
                    <a:pt x="24" y="0"/>
                  </a:lnTo>
                  <a:lnTo>
                    <a:pt x="34" y="0"/>
                  </a:lnTo>
                  <a:lnTo>
                    <a:pt x="46" y="4"/>
                  </a:lnTo>
                  <a:lnTo>
                    <a:pt x="46" y="4"/>
                  </a:lnTo>
                  <a:lnTo>
                    <a:pt x="42" y="8"/>
                  </a:lnTo>
                  <a:lnTo>
                    <a:pt x="32" y="14"/>
                  </a:lnTo>
                  <a:lnTo>
                    <a:pt x="26" y="16"/>
                  </a:lnTo>
                  <a:lnTo>
                    <a:pt x="18" y="16"/>
                  </a:lnTo>
                  <a:lnTo>
                    <a:pt x="10" y="16"/>
                  </a:lnTo>
                  <a:lnTo>
                    <a:pt x="0" y="12"/>
                  </a:lnTo>
                  <a:lnTo>
                    <a:pt x="0" y="1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Freeform 103"/>
            <p:cNvSpPr>
              <a:spLocks/>
            </p:cNvSpPr>
            <p:nvPr/>
          </p:nvSpPr>
          <p:spPr bwMode="auto">
            <a:xfrm>
              <a:off x="1433513" y="5819775"/>
              <a:ext cx="98425" cy="60325"/>
            </a:xfrm>
            <a:custGeom>
              <a:avLst/>
              <a:gdLst>
                <a:gd name="T0" fmla="*/ 0 w 62"/>
                <a:gd name="T1" fmla="*/ 2 h 38"/>
                <a:gd name="T2" fmla="*/ 0 w 62"/>
                <a:gd name="T3" fmla="*/ 2 h 38"/>
                <a:gd name="T4" fmla="*/ 6 w 62"/>
                <a:gd name="T5" fmla="*/ 0 h 38"/>
                <a:gd name="T6" fmla="*/ 14 w 62"/>
                <a:gd name="T7" fmla="*/ 0 h 38"/>
                <a:gd name="T8" fmla="*/ 24 w 62"/>
                <a:gd name="T9" fmla="*/ 2 h 38"/>
                <a:gd name="T10" fmla="*/ 34 w 62"/>
                <a:gd name="T11" fmla="*/ 4 h 38"/>
                <a:gd name="T12" fmla="*/ 46 w 62"/>
                <a:gd name="T13" fmla="*/ 12 h 38"/>
                <a:gd name="T14" fmla="*/ 54 w 62"/>
                <a:gd name="T15" fmla="*/ 22 h 38"/>
                <a:gd name="T16" fmla="*/ 62 w 62"/>
                <a:gd name="T17" fmla="*/ 38 h 38"/>
                <a:gd name="T18" fmla="*/ 62 w 62"/>
                <a:gd name="T19" fmla="*/ 38 h 38"/>
                <a:gd name="T20" fmla="*/ 54 w 62"/>
                <a:gd name="T21" fmla="*/ 38 h 38"/>
                <a:gd name="T22" fmla="*/ 46 w 62"/>
                <a:gd name="T23" fmla="*/ 38 h 38"/>
                <a:gd name="T24" fmla="*/ 38 w 62"/>
                <a:gd name="T25" fmla="*/ 36 h 38"/>
                <a:gd name="T26" fmla="*/ 26 w 62"/>
                <a:gd name="T27" fmla="*/ 32 h 38"/>
                <a:gd name="T28" fmla="*/ 16 w 62"/>
                <a:gd name="T29" fmla="*/ 26 h 38"/>
                <a:gd name="T30" fmla="*/ 6 w 62"/>
                <a:gd name="T31" fmla="*/ 16 h 38"/>
                <a:gd name="T32" fmla="*/ 0 w 62"/>
                <a:gd name="T33" fmla="*/ 2 h 38"/>
                <a:gd name="T34" fmla="*/ 0 w 62"/>
                <a:gd name="T3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38">
                  <a:moveTo>
                    <a:pt x="0" y="2"/>
                  </a:moveTo>
                  <a:lnTo>
                    <a:pt x="0" y="2"/>
                  </a:lnTo>
                  <a:lnTo>
                    <a:pt x="6" y="0"/>
                  </a:lnTo>
                  <a:lnTo>
                    <a:pt x="14" y="0"/>
                  </a:lnTo>
                  <a:lnTo>
                    <a:pt x="24" y="2"/>
                  </a:lnTo>
                  <a:lnTo>
                    <a:pt x="34" y="4"/>
                  </a:lnTo>
                  <a:lnTo>
                    <a:pt x="46" y="12"/>
                  </a:lnTo>
                  <a:lnTo>
                    <a:pt x="54" y="22"/>
                  </a:lnTo>
                  <a:lnTo>
                    <a:pt x="62" y="38"/>
                  </a:lnTo>
                  <a:lnTo>
                    <a:pt x="62" y="38"/>
                  </a:lnTo>
                  <a:lnTo>
                    <a:pt x="54" y="38"/>
                  </a:lnTo>
                  <a:lnTo>
                    <a:pt x="46" y="38"/>
                  </a:lnTo>
                  <a:lnTo>
                    <a:pt x="38" y="36"/>
                  </a:lnTo>
                  <a:lnTo>
                    <a:pt x="26" y="32"/>
                  </a:lnTo>
                  <a:lnTo>
                    <a:pt x="16" y="26"/>
                  </a:lnTo>
                  <a:lnTo>
                    <a:pt x="6" y="16"/>
                  </a:lnTo>
                  <a:lnTo>
                    <a:pt x="0" y="2"/>
                  </a:lnTo>
                  <a:lnTo>
                    <a:pt x="0" y="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Freeform 104"/>
            <p:cNvSpPr>
              <a:spLocks/>
            </p:cNvSpPr>
            <p:nvPr/>
          </p:nvSpPr>
          <p:spPr bwMode="auto">
            <a:xfrm>
              <a:off x="1217613" y="5511800"/>
              <a:ext cx="95250" cy="136525"/>
            </a:xfrm>
            <a:custGeom>
              <a:avLst/>
              <a:gdLst>
                <a:gd name="T0" fmla="*/ 0 w 60"/>
                <a:gd name="T1" fmla="*/ 0 h 86"/>
                <a:gd name="T2" fmla="*/ 0 w 60"/>
                <a:gd name="T3" fmla="*/ 0 h 86"/>
                <a:gd name="T4" fmla="*/ 0 w 60"/>
                <a:gd name="T5" fmla="*/ 12 h 86"/>
                <a:gd name="T6" fmla="*/ 0 w 60"/>
                <a:gd name="T7" fmla="*/ 26 h 86"/>
                <a:gd name="T8" fmla="*/ 4 w 60"/>
                <a:gd name="T9" fmla="*/ 40 h 86"/>
                <a:gd name="T10" fmla="*/ 10 w 60"/>
                <a:gd name="T11" fmla="*/ 56 h 86"/>
                <a:gd name="T12" fmla="*/ 14 w 60"/>
                <a:gd name="T13" fmla="*/ 64 h 86"/>
                <a:gd name="T14" fmla="*/ 20 w 60"/>
                <a:gd name="T15" fmla="*/ 70 h 86"/>
                <a:gd name="T16" fmla="*/ 28 w 60"/>
                <a:gd name="T17" fmla="*/ 76 h 86"/>
                <a:gd name="T18" fmla="*/ 38 w 60"/>
                <a:gd name="T19" fmla="*/ 80 h 86"/>
                <a:gd name="T20" fmla="*/ 48 w 60"/>
                <a:gd name="T21" fmla="*/ 84 h 86"/>
                <a:gd name="T22" fmla="*/ 60 w 60"/>
                <a:gd name="T23" fmla="*/ 86 h 86"/>
                <a:gd name="T24" fmla="*/ 60 w 60"/>
                <a:gd name="T25" fmla="*/ 86 h 86"/>
                <a:gd name="T26" fmla="*/ 60 w 60"/>
                <a:gd name="T27" fmla="*/ 78 h 86"/>
                <a:gd name="T28" fmla="*/ 60 w 60"/>
                <a:gd name="T29" fmla="*/ 70 h 86"/>
                <a:gd name="T30" fmla="*/ 58 w 60"/>
                <a:gd name="T31" fmla="*/ 58 h 86"/>
                <a:gd name="T32" fmla="*/ 52 w 60"/>
                <a:gd name="T33" fmla="*/ 44 h 86"/>
                <a:gd name="T34" fmla="*/ 42 w 60"/>
                <a:gd name="T35" fmla="*/ 30 h 86"/>
                <a:gd name="T36" fmla="*/ 24 w 60"/>
                <a:gd name="T37" fmla="*/ 14 h 86"/>
                <a:gd name="T38" fmla="*/ 12 w 60"/>
                <a:gd name="T39" fmla="*/ 8 h 86"/>
                <a:gd name="T40" fmla="*/ 0 w 60"/>
                <a:gd name="T41" fmla="*/ 0 h 86"/>
                <a:gd name="T42" fmla="*/ 0 w 60"/>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86">
                  <a:moveTo>
                    <a:pt x="0" y="0"/>
                  </a:moveTo>
                  <a:lnTo>
                    <a:pt x="0" y="0"/>
                  </a:lnTo>
                  <a:lnTo>
                    <a:pt x="0" y="12"/>
                  </a:lnTo>
                  <a:lnTo>
                    <a:pt x="0" y="26"/>
                  </a:lnTo>
                  <a:lnTo>
                    <a:pt x="4" y="40"/>
                  </a:lnTo>
                  <a:lnTo>
                    <a:pt x="10" y="56"/>
                  </a:lnTo>
                  <a:lnTo>
                    <a:pt x="14" y="64"/>
                  </a:lnTo>
                  <a:lnTo>
                    <a:pt x="20" y="70"/>
                  </a:lnTo>
                  <a:lnTo>
                    <a:pt x="28" y="76"/>
                  </a:lnTo>
                  <a:lnTo>
                    <a:pt x="38" y="80"/>
                  </a:lnTo>
                  <a:lnTo>
                    <a:pt x="48" y="84"/>
                  </a:lnTo>
                  <a:lnTo>
                    <a:pt x="60" y="86"/>
                  </a:lnTo>
                  <a:lnTo>
                    <a:pt x="60" y="86"/>
                  </a:lnTo>
                  <a:lnTo>
                    <a:pt x="60" y="78"/>
                  </a:lnTo>
                  <a:lnTo>
                    <a:pt x="60" y="70"/>
                  </a:lnTo>
                  <a:lnTo>
                    <a:pt x="58" y="58"/>
                  </a:lnTo>
                  <a:lnTo>
                    <a:pt x="52" y="44"/>
                  </a:lnTo>
                  <a:lnTo>
                    <a:pt x="42" y="30"/>
                  </a:lnTo>
                  <a:lnTo>
                    <a:pt x="24" y="14"/>
                  </a:lnTo>
                  <a:lnTo>
                    <a:pt x="12" y="8"/>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Freeform 105"/>
            <p:cNvSpPr>
              <a:spLocks/>
            </p:cNvSpPr>
            <p:nvPr/>
          </p:nvSpPr>
          <p:spPr bwMode="auto">
            <a:xfrm>
              <a:off x="1316038" y="5505450"/>
              <a:ext cx="34925" cy="88900"/>
            </a:xfrm>
            <a:custGeom>
              <a:avLst/>
              <a:gdLst>
                <a:gd name="T0" fmla="*/ 6 w 22"/>
                <a:gd name="T1" fmla="*/ 56 h 56"/>
                <a:gd name="T2" fmla="*/ 6 w 22"/>
                <a:gd name="T3" fmla="*/ 56 h 56"/>
                <a:gd name="T4" fmla="*/ 4 w 22"/>
                <a:gd name="T5" fmla="*/ 52 h 56"/>
                <a:gd name="T6" fmla="*/ 2 w 22"/>
                <a:gd name="T7" fmla="*/ 46 h 56"/>
                <a:gd name="T8" fmla="*/ 0 w 22"/>
                <a:gd name="T9" fmla="*/ 40 h 56"/>
                <a:gd name="T10" fmla="*/ 0 w 22"/>
                <a:gd name="T11" fmla="*/ 32 h 56"/>
                <a:gd name="T12" fmla="*/ 2 w 22"/>
                <a:gd name="T13" fmla="*/ 22 h 56"/>
                <a:gd name="T14" fmla="*/ 8 w 22"/>
                <a:gd name="T15" fmla="*/ 12 h 56"/>
                <a:gd name="T16" fmla="*/ 18 w 22"/>
                <a:gd name="T17" fmla="*/ 0 h 56"/>
                <a:gd name="T18" fmla="*/ 18 w 22"/>
                <a:gd name="T19" fmla="*/ 0 h 56"/>
                <a:gd name="T20" fmla="*/ 20 w 22"/>
                <a:gd name="T21" fmla="*/ 4 h 56"/>
                <a:gd name="T22" fmla="*/ 22 w 22"/>
                <a:gd name="T23" fmla="*/ 18 h 56"/>
                <a:gd name="T24" fmla="*/ 22 w 22"/>
                <a:gd name="T25" fmla="*/ 28 h 56"/>
                <a:gd name="T26" fmla="*/ 20 w 22"/>
                <a:gd name="T27" fmla="*/ 36 h 56"/>
                <a:gd name="T28" fmla="*/ 14 w 22"/>
                <a:gd name="T29" fmla="*/ 46 h 56"/>
                <a:gd name="T30" fmla="*/ 6 w 22"/>
                <a:gd name="T31" fmla="*/ 56 h 56"/>
                <a:gd name="T32" fmla="*/ 6 w 22"/>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6">
                  <a:moveTo>
                    <a:pt x="6" y="56"/>
                  </a:moveTo>
                  <a:lnTo>
                    <a:pt x="6" y="56"/>
                  </a:lnTo>
                  <a:lnTo>
                    <a:pt x="4" y="52"/>
                  </a:lnTo>
                  <a:lnTo>
                    <a:pt x="2" y="46"/>
                  </a:lnTo>
                  <a:lnTo>
                    <a:pt x="0" y="40"/>
                  </a:lnTo>
                  <a:lnTo>
                    <a:pt x="0" y="32"/>
                  </a:lnTo>
                  <a:lnTo>
                    <a:pt x="2" y="22"/>
                  </a:lnTo>
                  <a:lnTo>
                    <a:pt x="8" y="12"/>
                  </a:lnTo>
                  <a:lnTo>
                    <a:pt x="18" y="0"/>
                  </a:lnTo>
                  <a:lnTo>
                    <a:pt x="18" y="0"/>
                  </a:lnTo>
                  <a:lnTo>
                    <a:pt x="20" y="4"/>
                  </a:lnTo>
                  <a:lnTo>
                    <a:pt x="22" y="18"/>
                  </a:lnTo>
                  <a:lnTo>
                    <a:pt x="22" y="28"/>
                  </a:lnTo>
                  <a:lnTo>
                    <a:pt x="20" y="36"/>
                  </a:lnTo>
                  <a:lnTo>
                    <a:pt x="14" y="46"/>
                  </a:lnTo>
                  <a:lnTo>
                    <a:pt x="6" y="56"/>
                  </a:lnTo>
                  <a:lnTo>
                    <a:pt x="6" y="5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Freeform 106"/>
            <p:cNvSpPr>
              <a:spLocks/>
            </p:cNvSpPr>
            <p:nvPr/>
          </p:nvSpPr>
          <p:spPr bwMode="auto">
            <a:xfrm>
              <a:off x="1316038" y="5597525"/>
              <a:ext cx="111125" cy="92075"/>
            </a:xfrm>
            <a:custGeom>
              <a:avLst/>
              <a:gdLst>
                <a:gd name="T0" fmla="*/ 0 w 70"/>
                <a:gd name="T1" fmla="*/ 58 h 58"/>
                <a:gd name="T2" fmla="*/ 0 w 70"/>
                <a:gd name="T3" fmla="*/ 58 h 58"/>
                <a:gd name="T4" fmla="*/ 2 w 70"/>
                <a:gd name="T5" fmla="*/ 50 h 58"/>
                <a:gd name="T6" fmla="*/ 4 w 70"/>
                <a:gd name="T7" fmla="*/ 40 h 58"/>
                <a:gd name="T8" fmla="*/ 10 w 70"/>
                <a:gd name="T9" fmla="*/ 28 h 58"/>
                <a:gd name="T10" fmla="*/ 18 w 70"/>
                <a:gd name="T11" fmla="*/ 18 h 58"/>
                <a:gd name="T12" fmla="*/ 30 w 70"/>
                <a:gd name="T13" fmla="*/ 8 h 58"/>
                <a:gd name="T14" fmla="*/ 38 w 70"/>
                <a:gd name="T15" fmla="*/ 4 h 58"/>
                <a:gd name="T16" fmla="*/ 48 w 70"/>
                <a:gd name="T17" fmla="*/ 2 h 58"/>
                <a:gd name="T18" fmla="*/ 58 w 70"/>
                <a:gd name="T19" fmla="*/ 0 h 58"/>
                <a:gd name="T20" fmla="*/ 70 w 70"/>
                <a:gd name="T21" fmla="*/ 0 h 58"/>
                <a:gd name="T22" fmla="*/ 70 w 70"/>
                <a:gd name="T23" fmla="*/ 0 h 58"/>
                <a:gd name="T24" fmla="*/ 66 w 70"/>
                <a:gd name="T25" fmla="*/ 10 h 58"/>
                <a:gd name="T26" fmla="*/ 62 w 70"/>
                <a:gd name="T27" fmla="*/ 18 h 58"/>
                <a:gd name="T28" fmla="*/ 56 w 70"/>
                <a:gd name="T29" fmla="*/ 28 h 58"/>
                <a:gd name="T30" fmla="*/ 48 w 70"/>
                <a:gd name="T31" fmla="*/ 40 h 58"/>
                <a:gd name="T32" fmla="*/ 36 w 70"/>
                <a:gd name="T33" fmla="*/ 48 h 58"/>
                <a:gd name="T34" fmla="*/ 20 w 70"/>
                <a:gd name="T35" fmla="*/ 56 h 58"/>
                <a:gd name="T36" fmla="*/ 10 w 70"/>
                <a:gd name="T37" fmla="*/ 58 h 58"/>
                <a:gd name="T38" fmla="*/ 0 w 70"/>
                <a:gd name="T39" fmla="*/ 58 h 58"/>
                <a:gd name="T40" fmla="*/ 0 w 70"/>
                <a:gd name="T41"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58">
                  <a:moveTo>
                    <a:pt x="0" y="58"/>
                  </a:moveTo>
                  <a:lnTo>
                    <a:pt x="0" y="58"/>
                  </a:lnTo>
                  <a:lnTo>
                    <a:pt x="2" y="50"/>
                  </a:lnTo>
                  <a:lnTo>
                    <a:pt x="4" y="40"/>
                  </a:lnTo>
                  <a:lnTo>
                    <a:pt x="10" y="28"/>
                  </a:lnTo>
                  <a:lnTo>
                    <a:pt x="18" y="18"/>
                  </a:lnTo>
                  <a:lnTo>
                    <a:pt x="30" y="8"/>
                  </a:lnTo>
                  <a:lnTo>
                    <a:pt x="38" y="4"/>
                  </a:lnTo>
                  <a:lnTo>
                    <a:pt x="48" y="2"/>
                  </a:lnTo>
                  <a:lnTo>
                    <a:pt x="58" y="0"/>
                  </a:lnTo>
                  <a:lnTo>
                    <a:pt x="70" y="0"/>
                  </a:lnTo>
                  <a:lnTo>
                    <a:pt x="70" y="0"/>
                  </a:lnTo>
                  <a:lnTo>
                    <a:pt x="66" y="10"/>
                  </a:lnTo>
                  <a:lnTo>
                    <a:pt x="62" y="18"/>
                  </a:lnTo>
                  <a:lnTo>
                    <a:pt x="56" y="28"/>
                  </a:lnTo>
                  <a:lnTo>
                    <a:pt x="48" y="40"/>
                  </a:lnTo>
                  <a:lnTo>
                    <a:pt x="36" y="48"/>
                  </a:lnTo>
                  <a:lnTo>
                    <a:pt x="20" y="56"/>
                  </a:lnTo>
                  <a:lnTo>
                    <a:pt x="10" y="58"/>
                  </a:lnTo>
                  <a:lnTo>
                    <a:pt x="0" y="58"/>
                  </a:lnTo>
                  <a:lnTo>
                    <a:pt x="0" y="5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Freeform 107"/>
            <p:cNvSpPr>
              <a:spLocks/>
            </p:cNvSpPr>
            <p:nvPr/>
          </p:nvSpPr>
          <p:spPr bwMode="auto">
            <a:xfrm>
              <a:off x="534988" y="5429250"/>
              <a:ext cx="133350" cy="57150"/>
            </a:xfrm>
            <a:custGeom>
              <a:avLst/>
              <a:gdLst>
                <a:gd name="T0" fmla="*/ 0 w 84"/>
                <a:gd name="T1" fmla="*/ 10 h 36"/>
                <a:gd name="T2" fmla="*/ 0 w 84"/>
                <a:gd name="T3" fmla="*/ 10 h 36"/>
                <a:gd name="T4" fmla="*/ 8 w 84"/>
                <a:gd name="T5" fmla="*/ 16 h 36"/>
                <a:gd name="T6" fmla="*/ 16 w 84"/>
                <a:gd name="T7" fmla="*/ 24 h 36"/>
                <a:gd name="T8" fmla="*/ 26 w 84"/>
                <a:gd name="T9" fmla="*/ 30 h 36"/>
                <a:gd name="T10" fmla="*/ 38 w 84"/>
                <a:gd name="T11" fmla="*/ 34 h 36"/>
                <a:gd name="T12" fmla="*/ 54 w 84"/>
                <a:gd name="T13" fmla="*/ 36 h 36"/>
                <a:gd name="T14" fmla="*/ 60 w 84"/>
                <a:gd name="T15" fmla="*/ 34 h 36"/>
                <a:gd name="T16" fmla="*/ 68 w 84"/>
                <a:gd name="T17" fmla="*/ 32 h 36"/>
                <a:gd name="T18" fmla="*/ 76 w 84"/>
                <a:gd name="T19" fmla="*/ 28 h 36"/>
                <a:gd name="T20" fmla="*/ 84 w 84"/>
                <a:gd name="T21" fmla="*/ 22 h 36"/>
                <a:gd name="T22" fmla="*/ 84 w 84"/>
                <a:gd name="T23" fmla="*/ 22 h 36"/>
                <a:gd name="T24" fmla="*/ 80 w 84"/>
                <a:gd name="T25" fmla="*/ 16 h 36"/>
                <a:gd name="T26" fmla="*/ 74 w 84"/>
                <a:gd name="T27" fmla="*/ 12 h 36"/>
                <a:gd name="T28" fmla="*/ 66 w 84"/>
                <a:gd name="T29" fmla="*/ 6 h 36"/>
                <a:gd name="T30" fmla="*/ 54 w 84"/>
                <a:gd name="T31" fmla="*/ 2 h 36"/>
                <a:gd name="T32" fmla="*/ 40 w 84"/>
                <a:gd name="T33" fmla="*/ 0 h 36"/>
                <a:gd name="T34" fmla="*/ 22 w 84"/>
                <a:gd name="T35" fmla="*/ 2 h 36"/>
                <a:gd name="T36" fmla="*/ 0 w 84"/>
                <a:gd name="T37" fmla="*/ 10 h 36"/>
                <a:gd name="T38" fmla="*/ 0 w 84"/>
                <a:gd name="T3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36">
                  <a:moveTo>
                    <a:pt x="0" y="10"/>
                  </a:moveTo>
                  <a:lnTo>
                    <a:pt x="0" y="10"/>
                  </a:lnTo>
                  <a:lnTo>
                    <a:pt x="8" y="16"/>
                  </a:lnTo>
                  <a:lnTo>
                    <a:pt x="16" y="24"/>
                  </a:lnTo>
                  <a:lnTo>
                    <a:pt x="26" y="30"/>
                  </a:lnTo>
                  <a:lnTo>
                    <a:pt x="38" y="34"/>
                  </a:lnTo>
                  <a:lnTo>
                    <a:pt x="54" y="36"/>
                  </a:lnTo>
                  <a:lnTo>
                    <a:pt x="60" y="34"/>
                  </a:lnTo>
                  <a:lnTo>
                    <a:pt x="68" y="32"/>
                  </a:lnTo>
                  <a:lnTo>
                    <a:pt x="76" y="28"/>
                  </a:lnTo>
                  <a:lnTo>
                    <a:pt x="84" y="22"/>
                  </a:lnTo>
                  <a:lnTo>
                    <a:pt x="84" y="22"/>
                  </a:lnTo>
                  <a:lnTo>
                    <a:pt x="80" y="16"/>
                  </a:lnTo>
                  <a:lnTo>
                    <a:pt x="74" y="12"/>
                  </a:lnTo>
                  <a:lnTo>
                    <a:pt x="66" y="6"/>
                  </a:lnTo>
                  <a:lnTo>
                    <a:pt x="54" y="2"/>
                  </a:lnTo>
                  <a:lnTo>
                    <a:pt x="40" y="0"/>
                  </a:lnTo>
                  <a:lnTo>
                    <a:pt x="22" y="2"/>
                  </a:lnTo>
                  <a:lnTo>
                    <a:pt x="0" y="10"/>
                  </a:lnTo>
                  <a:lnTo>
                    <a:pt x="0" y="1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Freeform 108"/>
            <p:cNvSpPr>
              <a:spLocks/>
            </p:cNvSpPr>
            <p:nvPr/>
          </p:nvSpPr>
          <p:spPr bwMode="auto">
            <a:xfrm>
              <a:off x="598488" y="5365750"/>
              <a:ext cx="44450" cy="60325"/>
            </a:xfrm>
            <a:custGeom>
              <a:avLst/>
              <a:gdLst>
                <a:gd name="T0" fmla="*/ 28 w 28"/>
                <a:gd name="T1" fmla="*/ 38 h 38"/>
                <a:gd name="T2" fmla="*/ 28 w 28"/>
                <a:gd name="T3" fmla="*/ 38 h 38"/>
                <a:gd name="T4" fmla="*/ 24 w 28"/>
                <a:gd name="T5" fmla="*/ 36 h 38"/>
                <a:gd name="T6" fmla="*/ 14 w 28"/>
                <a:gd name="T7" fmla="*/ 32 h 38"/>
                <a:gd name="T8" fmla="*/ 10 w 28"/>
                <a:gd name="T9" fmla="*/ 28 h 38"/>
                <a:gd name="T10" fmla="*/ 6 w 28"/>
                <a:gd name="T11" fmla="*/ 22 h 38"/>
                <a:gd name="T12" fmla="*/ 2 w 28"/>
                <a:gd name="T13" fmla="*/ 12 h 38"/>
                <a:gd name="T14" fmla="*/ 0 w 28"/>
                <a:gd name="T15" fmla="*/ 0 h 38"/>
                <a:gd name="T16" fmla="*/ 0 w 28"/>
                <a:gd name="T17" fmla="*/ 0 h 38"/>
                <a:gd name="T18" fmla="*/ 6 w 28"/>
                <a:gd name="T19" fmla="*/ 2 h 38"/>
                <a:gd name="T20" fmla="*/ 14 w 28"/>
                <a:gd name="T21" fmla="*/ 8 h 38"/>
                <a:gd name="T22" fmla="*/ 20 w 28"/>
                <a:gd name="T23" fmla="*/ 12 h 38"/>
                <a:gd name="T24" fmla="*/ 24 w 28"/>
                <a:gd name="T25" fmla="*/ 18 h 38"/>
                <a:gd name="T26" fmla="*/ 28 w 28"/>
                <a:gd name="T27" fmla="*/ 26 h 38"/>
                <a:gd name="T28" fmla="*/ 28 w 28"/>
                <a:gd name="T29" fmla="*/ 38 h 38"/>
                <a:gd name="T30" fmla="*/ 28 w 28"/>
                <a:gd name="T3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8">
                  <a:moveTo>
                    <a:pt x="28" y="38"/>
                  </a:moveTo>
                  <a:lnTo>
                    <a:pt x="28" y="38"/>
                  </a:lnTo>
                  <a:lnTo>
                    <a:pt x="24" y="36"/>
                  </a:lnTo>
                  <a:lnTo>
                    <a:pt x="14" y="32"/>
                  </a:lnTo>
                  <a:lnTo>
                    <a:pt x="10" y="28"/>
                  </a:lnTo>
                  <a:lnTo>
                    <a:pt x="6" y="22"/>
                  </a:lnTo>
                  <a:lnTo>
                    <a:pt x="2" y="12"/>
                  </a:lnTo>
                  <a:lnTo>
                    <a:pt x="0" y="0"/>
                  </a:lnTo>
                  <a:lnTo>
                    <a:pt x="0" y="0"/>
                  </a:lnTo>
                  <a:lnTo>
                    <a:pt x="6" y="2"/>
                  </a:lnTo>
                  <a:lnTo>
                    <a:pt x="14" y="8"/>
                  </a:lnTo>
                  <a:lnTo>
                    <a:pt x="20" y="12"/>
                  </a:lnTo>
                  <a:lnTo>
                    <a:pt x="24" y="18"/>
                  </a:lnTo>
                  <a:lnTo>
                    <a:pt x="28" y="26"/>
                  </a:lnTo>
                  <a:lnTo>
                    <a:pt x="28" y="38"/>
                  </a:lnTo>
                  <a:lnTo>
                    <a:pt x="28" y="38"/>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Freeform 109"/>
            <p:cNvSpPr>
              <a:spLocks/>
            </p:cNvSpPr>
            <p:nvPr/>
          </p:nvSpPr>
          <p:spPr bwMode="auto">
            <a:xfrm>
              <a:off x="671513" y="5368925"/>
              <a:ext cx="47625" cy="114300"/>
            </a:xfrm>
            <a:custGeom>
              <a:avLst/>
              <a:gdLst>
                <a:gd name="T0" fmla="*/ 14 w 30"/>
                <a:gd name="T1" fmla="*/ 72 h 72"/>
                <a:gd name="T2" fmla="*/ 14 w 30"/>
                <a:gd name="T3" fmla="*/ 72 h 72"/>
                <a:gd name="T4" fmla="*/ 10 w 30"/>
                <a:gd name="T5" fmla="*/ 66 h 72"/>
                <a:gd name="T6" fmla="*/ 6 w 30"/>
                <a:gd name="T7" fmla="*/ 58 h 72"/>
                <a:gd name="T8" fmla="*/ 2 w 30"/>
                <a:gd name="T9" fmla="*/ 50 h 72"/>
                <a:gd name="T10" fmla="*/ 0 w 30"/>
                <a:gd name="T11" fmla="*/ 38 h 72"/>
                <a:gd name="T12" fmla="*/ 2 w 30"/>
                <a:gd name="T13" fmla="*/ 26 h 72"/>
                <a:gd name="T14" fmla="*/ 8 w 30"/>
                <a:gd name="T15" fmla="*/ 14 h 72"/>
                <a:gd name="T16" fmla="*/ 18 w 30"/>
                <a:gd name="T17" fmla="*/ 0 h 72"/>
                <a:gd name="T18" fmla="*/ 18 w 30"/>
                <a:gd name="T19" fmla="*/ 0 h 72"/>
                <a:gd name="T20" fmla="*/ 22 w 30"/>
                <a:gd name="T21" fmla="*/ 6 h 72"/>
                <a:gd name="T22" fmla="*/ 24 w 30"/>
                <a:gd name="T23" fmla="*/ 14 h 72"/>
                <a:gd name="T24" fmla="*/ 28 w 30"/>
                <a:gd name="T25" fmla="*/ 22 h 72"/>
                <a:gd name="T26" fmla="*/ 30 w 30"/>
                <a:gd name="T27" fmla="*/ 34 h 72"/>
                <a:gd name="T28" fmla="*/ 28 w 30"/>
                <a:gd name="T29" fmla="*/ 46 h 72"/>
                <a:gd name="T30" fmla="*/ 24 w 30"/>
                <a:gd name="T31" fmla="*/ 58 h 72"/>
                <a:gd name="T32" fmla="*/ 14 w 30"/>
                <a:gd name="T33" fmla="*/ 72 h 72"/>
                <a:gd name="T34" fmla="*/ 14 w 30"/>
                <a:gd name="T3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72">
                  <a:moveTo>
                    <a:pt x="14" y="72"/>
                  </a:moveTo>
                  <a:lnTo>
                    <a:pt x="14" y="72"/>
                  </a:lnTo>
                  <a:lnTo>
                    <a:pt x="10" y="66"/>
                  </a:lnTo>
                  <a:lnTo>
                    <a:pt x="6" y="58"/>
                  </a:lnTo>
                  <a:lnTo>
                    <a:pt x="2" y="50"/>
                  </a:lnTo>
                  <a:lnTo>
                    <a:pt x="0" y="38"/>
                  </a:lnTo>
                  <a:lnTo>
                    <a:pt x="2" y="26"/>
                  </a:lnTo>
                  <a:lnTo>
                    <a:pt x="8" y="14"/>
                  </a:lnTo>
                  <a:lnTo>
                    <a:pt x="18" y="0"/>
                  </a:lnTo>
                  <a:lnTo>
                    <a:pt x="18" y="0"/>
                  </a:lnTo>
                  <a:lnTo>
                    <a:pt x="22" y="6"/>
                  </a:lnTo>
                  <a:lnTo>
                    <a:pt x="24" y="14"/>
                  </a:lnTo>
                  <a:lnTo>
                    <a:pt x="28" y="22"/>
                  </a:lnTo>
                  <a:lnTo>
                    <a:pt x="30" y="34"/>
                  </a:lnTo>
                  <a:lnTo>
                    <a:pt x="28" y="46"/>
                  </a:lnTo>
                  <a:lnTo>
                    <a:pt x="24" y="58"/>
                  </a:lnTo>
                  <a:lnTo>
                    <a:pt x="14" y="72"/>
                  </a:lnTo>
                  <a:lnTo>
                    <a:pt x="14" y="7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Freeform 110"/>
            <p:cNvSpPr>
              <a:spLocks/>
            </p:cNvSpPr>
            <p:nvPr/>
          </p:nvSpPr>
          <p:spPr bwMode="auto">
            <a:xfrm>
              <a:off x="306388" y="5461000"/>
              <a:ext cx="92075" cy="120650"/>
            </a:xfrm>
            <a:custGeom>
              <a:avLst/>
              <a:gdLst>
                <a:gd name="T0" fmla="*/ 0 w 58"/>
                <a:gd name="T1" fmla="*/ 0 h 76"/>
                <a:gd name="T2" fmla="*/ 0 w 58"/>
                <a:gd name="T3" fmla="*/ 0 h 76"/>
                <a:gd name="T4" fmla="*/ 0 w 58"/>
                <a:gd name="T5" fmla="*/ 12 h 76"/>
                <a:gd name="T6" fmla="*/ 2 w 58"/>
                <a:gd name="T7" fmla="*/ 24 h 76"/>
                <a:gd name="T8" fmla="*/ 6 w 58"/>
                <a:gd name="T9" fmla="*/ 36 h 76"/>
                <a:gd name="T10" fmla="*/ 12 w 58"/>
                <a:gd name="T11" fmla="*/ 50 h 76"/>
                <a:gd name="T12" fmla="*/ 18 w 58"/>
                <a:gd name="T13" fmla="*/ 56 h 76"/>
                <a:gd name="T14" fmla="*/ 22 w 58"/>
                <a:gd name="T15" fmla="*/ 62 h 76"/>
                <a:gd name="T16" fmla="*/ 30 w 58"/>
                <a:gd name="T17" fmla="*/ 68 h 76"/>
                <a:gd name="T18" fmla="*/ 38 w 58"/>
                <a:gd name="T19" fmla="*/ 72 h 76"/>
                <a:gd name="T20" fmla="*/ 48 w 58"/>
                <a:gd name="T21" fmla="*/ 74 h 76"/>
                <a:gd name="T22" fmla="*/ 58 w 58"/>
                <a:gd name="T23" fmla="*/ 76 h 76"/>
                <a:gd name="T24" fmla="*/ 58 w 58"/>
                <a:gd name="T25" fmla="*/ 76 h 76"/>
                <a:gd name="T26" fmla="*/ 58 w 58"/>
                <a:gd name="T27" fmla="*/ 68 h 76"/>
                <a:gd name="T28" fmla="*/ 58 w 58"/>
                <a:gd name="T29" fmla="*/ 60 h 76"/>
                <a:gd name="T30" fmla="*/ 56 w 58"/>
                <a:gd name="T31" fmla="*/ 50 h 76"/>
                <a:gd name="T32" fmla="*/ 50 w 58"/>
                <a:gd name="T33" fmla="*/ 38 h 76"/>
                <a:gd name="T34" fmla="*/ 40 w 58"/>
                <a:gd name="T35" fmla="*/ 26 h 76"/>
                <a:gd name="T36" fmla="*/ 24 w 58"/>
                <a:gd name="T37" fmla="*/ 12 h 76"/>
                <a:gd name="T38" fmla="*/ 0 w 58"/>
                <a:gd name="T39" fmla="*/ 0 h 76"/>
                <a:gd name="T40" fmla="*/ 0 w 58"/>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76">
                  <a:moveTo>
                    <a:pt x="0" y="0"/>
                  </a:moveTo>
                  <a:lnTo>
                    <a:pt x="0" y="0"/>
                  </a:lnTo>
                  <a:lnTo>
                    <a:pt x="0" y="12"/>
                  </a:lnTo>
                  <a:lnTo>
                    <a:pt x="2" y="24"/>
                  </a:lnTo>
                  <a:lnTo>
                    <a:pt x="6" y="36"/>
                  </a:lnTo>
                  <a:lnTo>
                    <a:pt x="12" y="50"/>
                  </a:lnTo>
                  <a:lnTo>
                    <a:pt x="18" y="56"/>
                  </a:lnTo>
                  <a:lnTo>
                    <a:pt x="22" y="62"/>
                  </a:lnTo>
                  <a:lnTo>
                    <a:pt x="30" y="68"/>
                  </a:lnTo>
                  <a:lnTo>
                    <a:pt x="38" y="72"/>
                  </a:lnTo>
                  <a:lnTo>
                    <a:pt x="48" y="74"/>
                  </a:lnTo>
                  <a:lnTo>
                    <a:pt x="58" y="76"/>
                  </a:lnTo>
                  <a:lnTo>
                    <a:pt x="58" y="76"/>
                  </a:lnTo>
                  <a:lnTo>
                    <a:pt x="58" y="68"/>
                  </a:lnTo>
                  <a:lnTo>
                    <a:pt x="58" y="60"/>
                  </a:lnTo>
                  <a:lnTo>
                    <a:pt x="56" y="50"/>
                  </a:lnTo>
                  <a:lnTo>
                    <a:pt x="50" y="38"/>
                  </a:lnTo>
                  <a:lnTo>
                    <a:pt x="40" y="26"/>
                  </a:lnTo>
                  <a:lnTo>
                    <a:pt x="24" y="12"/>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Freeform 111"/>
            <p:cNvSpPr>
              <a:spLocks/>
            </p:cNvSpPr>
            <p:nvPr/>
          </p:nvSpPr>
          <p:spPr bwMode="auto">
            <a:xfrm>
              <a:off x="398463" y="5451475"/>
              <a:ext cx="31750" cy="79375"/>
            </a:xfrm>
            <a:custGeom>
              <a:avLst/>
              <a:gdLst>
                <a:gd name="T0" fmla="*/ 6 w 20"/>
                <a:gd name="T1" fmla="*/ 50 h 50"/>
                <a:gd name="T2" fmla="*/ 6 w 20"/>
                <a:gd name="T3" fmla="*/ 50 h 50"/>
                <a:gd name="T4" fmla="*/ 4 w 20"/>
                <a:gd name="T5" fmla="*/ 46 h 50"/>
                <a:gd name="T6" fmla="*/ 2 w 20"/>
                <a:gd name="T7" fmla="*/ 42 h 50"/>
                <a:gd name="T8" fmla="*/ 0 w 20"/>
                <a:gd name="T9" fmla="*/ 36 h 50"/>
                <a:gd name="T10" fmla="*/ 0 w 20"/>
                <a:gd name="T11" fmla="*/ 28 h 50"/>
                <a:gd name="T12" fmla="*/ 2 w 20"/>
                <a:gd name="T13" fmla="*/ 20 h 50"/>
                <a:gd name="T14" fmla="*/ 6 w 20"/>
                <a:gd name="T15" fmla="*/ 10 h 50"/>
                <a:gd name="T16" fmla="*/ 14 w 20"/>
                <a:gd name="T17" fmla="*/ 0 h 50"/>
                <a:gd name="T18" fmla="*/ 14 w 20"/>
                <a:gd name="T19" fmla="*/ 0 h 50"/>
                <a:gd name="T20" fmla="*/ 16 w 20"/>
                <a:gd name="T21" fmla="*/ 4 h 50"/>
                <a:gd name="T22" fmla="*/ 20 w 20"/>
                <a:gd name="T23" fmla="*/ 16 h 50"/>
                <a:gd name="T24" fmla="*/ 20 w 20"/>
                <a:gd name="T25" fmla="*/ 24 h 50"/>
                <a:gd name="T26" fmla="*/ 18 w 20"/>
                <a:gd name="T27" fmla="*/ 32 h 50"/>
                <a:gd name="T28" fmla="*/ 14 w 20"/>
                <a:gd name="T29" fmla="*/ 42 h 50"/>
                <a:gd name="T30" fmla="*/ 6 w 20"/>
                <a:gd name="T31" fmla="*/ 50 h 50"/>
                <a:gd name="T32" fmla="*/ 6 w 20"/>
                <a:gd name="T3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50">
                  <a:moveTo>
                    <a:pt x="6" y="50"/>
                  </a:moveTo>
                  <a:lnTo>
                    <a:pt x="6" y="50"/>
                  </a:lnTo>
                  <a:lnTo>
                    <a:pt x="4" y="46"/>
                  </a:lnTo>
                  <a:lnTo>
                    <a:pt x="2" y="42"/>
                  </a:lnTo>
                  <a:lnTo>
                    <a:pt x="0" y="36"/>
                  </a:lnTo>
                  <a:lnTo>
                    <a:pt x="0" y="28"/>
                  </a:lnTo>
                  <a:lnTo>
                    <a:pt x="2" y="20"/>
                  </a:lnTo>
                  <a:lnTo>
                    <a:pt x="6" y="10"/>
                  </a:lnTo>
                  <a:lnTo>
                    <a:pt x="14" y="0"/>
                  </a:lnTo>
                  <a:lnTo>
                    <a:pt x="14" y="0"/>
                  </a:lnTo>
                  <a:lnTo>
                    <a:pt x="16" y="4"/>
                  </a:lnTo>
                  <a:lnTo>
                    <a:pt x="20" y="16"/>
                  </a:lnTo>
                  <a:lnTo>
                    <a:pt x="20" y="24"/>
                  </a:lnTo>
                  <a:lnTo>
                    <a:pt x="18" y="32"/>
                  </a:lnTo>
                  <a:lnTo>
                    <a:pt x="14" y="42"/>
                  </a:lnTo>
                  <a:lnTo>
                    <a:pt x="6" y="50"/>
                  </a:lnTo>
                  <a:lnTo>
                    <a:pt x="6" y="5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Freeform 112"/>
            <p:cNvSpPr>
              <a:spLocks/>
            </p:cNvSpPr>
            <p:nvPr/>
          </p:nvSpPr>
          <p:spPr bwMode="auto">
            <a:xfrm>
              <a:off x="404813" y="5530850"/>
              <a:ext cx="92075" cy="85725"/>
            </a:xfrm>
            <a:custGeom>
              <a:avLst/>
              <a:gdLst>
                <a:gd name="T0" fmla="*/ 0 w 58"/>
                <a:gd name="T1" fmla="*/ 54 h 54"/>
                <a:gd name="T2" fmla="*/ 0 w 58"/>
                <a:gd name="T3" fmla="*/ 54 h 54"/>
                <a:gd name="T4" fmla="*/ 0 w 58"/>
                <a:gd name="T5" fmla="*/ 46 h 54"/>
                <a:gd name="T6" fmla="*/ 2 w 58"/>
                <a:gd name="T7" fmla="*/ 38 h 54"/>
                <a:gd name="T8" fmla="*/ 8 w 58"/>
                <a:gd name="T9" fmla="*/ 28 h 54"/>
                <a:gd name="T10" fmla="*/ 14 w 58"/>
                <a:gd name="T11" fmla="*/ 18 h 54"/>
                <a:gd name="T12" fmla="*/ 24 w 58"/>
                <a:gd name="T13" fmla="*/ 8 h 54"/>
                <a:gd name="T14" fmla="*/ 32 w 58"/>
                <a:gd name="T15" fmla="*/ 6 h 54"/>
                <a:gd name="T16" fmla="*/ 40 w 58"/>
                <a:gd name="T17" fmla="*/ 2 h 54"/>
                <a:gd name="T18" fmla="*/ 48 w 58"/>
                <a:gd name="T19" fmla="*/ 0 h 54"/>
                <a:gd name="T20" fmla="*/ 58 w 58"/>
                <a:gd name="T21" fmla="*/ 0 h 54"/>
                <a:gd name="T22" fmla="*/ 58 w 58"/>
                <a:gd name="T23" fmla="*/ 0 h 54"/>
                <a:gd name="T24" fmla="*/ 56 w 58"/>
                <a:gd name="T25" fmla="*/ 8 h 54"/>
                <a:gd name="T26" fmla="*/ 54 w 58"/>
                <a:gd name="T27" fmla="*/ 16 h 54"/>
                <a:gd name="T28" fmla="*/ 48 w 58"/>
                <a:gd name="T29" fmla="*/ 26 h 54"/>
                <a:gd name="T30" fmla="*/ 40 w 58"/>
                <a:gd name="T31" fmla="*/ 36 h 54"/>
                <a:gd name="T32" fmla="*/ 30 w 58"/>
                <a:gd name="T33" fmla="*/ 44 h 54"/>
                <a:gd name="T34" fmla="*/ 18 w 58"/>
                <a:gd name="T35" fmla="*/ 52 h 54"/>
                <a:gd name="T36" fmla="*/ 0 w 58"/>
                <a:gd name="T37" fmla="*/ 54 h 54"/>
                <a:gd name="T38" fmla="*/ 0 w 58"/>
                <a:gd name="T3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4">
                  <a:moveTo>
                    <a:pt x="0" y="54"/>
                  </a:moveTo>
                  <a:lnTo>
                    <a:pt x="0" y="54"/>
                  </a:lnTo>
                  <a:lnTo>
                    <a:pt x="0" y="46"/>
                  </a:lnTo>
                  <a:lnTo>
                    <a:pt x="2" y="38"/>
                  </a:lnTo>
                  <a:lnTo>
                    <a:pt x="8" y="28"/>
                  </a:lnTo>
                  <a:lnTo>
                    <a:pt x="14" y="18"/>
                  </a:lnTo>
                  <a:lnTo>
                    <a:pt x="24" y="8"/>
                  </a:lnTo>
                  <a:lnTo>
                    <a:pt x="32" y="6"/>
                  </a:lnTo>
                  <a:lnTo>
                    <a:pt x="40" y="2"/>
                  </a:lnTo>
                  <a:lnTo>
                    <a:pt x="48" y="0"/>
                  </a:lnTo>
                  <a:lnTo>
                    <a:pt x="58" y="0"/>
                  </a:lnTo>
                  <a:lnTo>
                    <a:pt x="58" y="0"/>
                  </a:lnTo>
                  <a:lnTo>
                    <a:pt x="56" y="8"/>
                  </a:lnTo>
                  <a:lnTo>
                    <a:pt x="54" y="16"/>
                  </a:lnTo>
                  <a:lnTo>
                    <a:pt x="48" y="26"/>
                  </a:lnTo>
                  <a:lnTo>
                    <a:pt x="40" y="36"/>
                  </a:lnTo>
                  <a:lnTo>
                    <a:pt x="30" y="44"/>
                  </a:lnTo>
                  <a:lnTo>
                    <a:pt x="18" y="52"/>
                  </a:lnTo>
                  <a:lnTo>
                    <a:pt x="0" y="54"/>
                  </a:lnTo>
                  <a:lnTo>
                    <a:pt x="0" y="5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Freeform 113"/>
            <p:cNvSpPr>
              <a:spLocks/>
            </p:cNvSpPr>
            <p:nvPr/>
          </p:nvSpPr>
          <p:spPr bwMode="auto">
            <a:xfrm>
              <a:off x="858838" y="5997575"/>
              <a:ext cx="104775" cy="120650"/>
            </a:xfrm>
            <a:custGeom>
              <a:avLst/>
              <a:gdLst>
                <a:gd name="T0" fmla="*/ 66 w 66"/>
                <a:gd name="T1" fmla="*/ 0 h 76"/>
                <a:gd name="T2" fmla="*/ 66 w 66"/>
                <a:gd name="T3" fmla="*/ 0 h 76"/>
                <a:gd name="T4" fmla="*/ 54 w 66"/>
                <a:gd name="T5" fmla="*/ 4 h 76"/>
                <a:gd name="T6" fmla="*/ 44 w 66"/>
                <a:gd name="T7" fmla="*/ 8 h 76"/>
                <a:gd name="T8" fmla="*/ 30 w 66"/>
                <a:gd name="T9" fmla="*/ 14 h 76"/>
                <a:gd name="T10" fmla="*/ 18 w 66"/>
                <a:gd name="T11" fmla="*/ 24 h 76"/>
                <a:gd name="T12" fmla="*/ 12 w 66"/>
                <a:gd name="T13" fmla="*/ 30 h 76"/>
                <a:gd name="T14" fmla="*/ 8 w 66"/>
                <a:gd name="T15" fmla="*/ 36 h 76"/>
                <a:gd name="T16" fmla="*/ 4 w 66"/>
                <a:gd name="T17" fmla="*/ 44 h 76"/>
                <a:gd name="T18" fmla="*/ 2 w 66"/>
                <a:gd name="T19" fmla="*/ 54 h 76"/>
                <a:gd name="T20" fmla="*/ 0 w 66"/>
                <a:gd name="T21" fmla="*/ 64 h 76"/>
                <a:gd name="T22" fmla="*/ 2 w 66"/>
                <a:gd name="T23" fmla="*/ 76 h 76"/>
                <a:gd name="T24" fmla="*/ 2 w 66"/>
                <a:gd name="T25" fmla="*/ 76 h 76"/>
                <a:gd name="T26" fmla="*/ 10 w 66"/>
                <a:gd name="T27" fmla="*/ 74 h 76"/>
                <a:gd name="T28" fmla="*/ 18 w 66"/>
                <a:gd name="T29" fmla="*/ 72 h 76"/>
                <a:gd name="T30" fmla="*/ 28 w 66"/>
                <a:gd name="T31" fmla="*/ 68 h 76"/>
                <a:gd name="T32" fmla="*/ 38 w 66"/>
                <a:gd name="T33" fmla="*/ 58 h 76"/>
                <a:gd name="T34" fmla="*/ 50 w 66"/>
                <a:gd name="T35" fmla="*/ 46 h 76"/>
                <a:gd name="T36" fmla="*/ 58 w 66"/>
                <a:gd name="T37" fmla="*/ 26 h 76"/>
                <a:gd name="T38" fmla="*/ 66 w 66"/>
                <a:gd name="T39" fmla="*/ 0 h 76"/>
                <a:gd name="T40" fmla="*/ 66 w 66"/>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76">
                  <a:moveTo>
                    <a:pt x="66" y="0"/>
                  </a:moveTo>
                  <a:lnTo>
                    <a:pt x="66" y="0"/>
                  </a:lnTo>
                  <a:lnTo>
                    <a:pt x="54" y="4"/>
                  </a:lnTo>
                  <a:lnTo>
                    <a:pt x="44" y="8"/>
                  </a:lnTo>
                  <a:lnTo>
                    <a:pt x="30" y="14"/>
                  </a:lnTo>
                  <a:lnTo>
                    <a:pt x="18" y="24"/>
                  </a:lnTo>
                  <a:lnTo>
                    <a:pt x="12" y="30"/>
                  </a:lnTo>
                  <a:lnTo>
                    <a:pt x="8" y="36"/>
                  </a:lnTo>
                  <a:lnTo>
                    <a:pt x="4" y="44"/>
                  </a:lnTo>
                  <a:lnTo>
                    <a:pt x="2" y="54"/>
                  </a:lnTo>
                  <a:lnTo>
                    <a:pt x="0" y="64"/>
                  </a:lnTo>
                  <a:lnTo>
                    <a:pt x="2" y="76"/>
                  </a:lnTo>
                  <a:lnTo>
                    <a:pt x="2" y="76"/>
                  </a:lnTo>
                  <a:lnTo>
                    <a:pt x="10" y="74"/>
                  </a:lnTo>
                  <a:lnTo>
                    <a:pt x="18" y="72"/>
                  </a:lnTo>
                  <a:lnTo>
                    <a:pt x="28" y="68"/>
                  </a:lnTo>
                  <a:lnTo>
                    <a:pt x="38" y="58"/>
                  </a:lnTo>
                  <a:lnTo>
                    <a:pt x="50" y="46"/>
                  </a:lnTo>
                  <a:lnTo>
                    <a:pt x="58" y="26"/>
                  </a:lnTo>
                  <a:lnTo>
                    <a:pt x="66" y="0"/>
                  </a:lnTo>
                  <a:lnTo>
                    <a:pt x="66"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Freeform 114"/>
            <p:cNvSpPr>
              <a:spLocks/>
            </p:cNvSpPr>
            <p:nvPr/>
          </p:nvSpPr>
          <p:spPr bwMode="auto">
            <a:xfrm>
              <a:off x="915988" y="6099175"/>
              <a:ext cx="82550" cy="31750"/>
            </a:xfrm>
            <a:custGeom>
              <a:avLst/>
              <a:gdLst>
                <a:gd name="T0" fmla="*/ 0 w 52"/>
                <a:gd name="T1" fmla="*/ 12 h 20"/>
                <a:gd name="T2" fmla="*/ 0 w 52"/>
                <a:gd name="T3" fmla="*/ 12 h 20"/>
                <a:gd name="T4" fmla="*/ 2 w 52"/>
                <a:gd name="T5" fmla="*/ 8 h 20"/>
                <a:gd name="T6" fmla="*/ 6 w 52"/>
                <a:gd name="T7" fmla="*/ 4 h 20"/>
                <a:gd name="T8" fmla="*/ 12 w 52"/>
                <a:gd name="T9" fmla="*/ 2 h 20"/>
                <a:gd name="T10" fmla="*/ 20 w 52"/>
                <a:gd name="T11" fmla="*/ 0 h 20"/>
                <a:gd name="T12" fmla="*/ 28 w 52"/>
                <a:gd name="T13" fmla="*/ 0 h 20"/>
                <a:gd name="T14" fmla="*/ 40 w 52"/>
                <a:gd name="T15" fmla="*/ 2 h 20"/>
                <a:gd name="T16" fmla="*/ 52 w 52"/>
                <a:gd name="T17" fmla="*/ 8 h 20"/>
                <a:gd name="T18" fmla="*/ 52 w 52"/>
                <a:gd name="T19" fmla="*/ 8 h 20"/>
                <a:gd name="T20" fmla="*/ 48 w 52"/>
                <a:gd name="T21" fmla="*/ 12 h 20"/>
                <a:gd name="T22" fmla="*/ 36 w 52"/>
                <a:gd name="T23" fmla="*/ 18 h 20"/>
                <a:gd name="T24" fmla="*/ 28 w 52"/>
                <a:gd name="T25" fmla="*/ 20 h 20"/>
                <a:gd name="T26" fmla="*/ 20 w 52"/>
                <a:gd name="T27" fmla="*/ 20 h 20"/>
                <a:gd name="T28" fmla="*/ 10 w 52"/>
                <a:gd name="T29" fmla="*/ 16 h 20"/>
                <a:gd name="T30" fmla="*/ 0 w 52"/>
                <a:gd name="T31" fmla="*/ 12 h 20"/>
                <a:gd name="T32" fmla="*/ 0 w 52"/>
                <a:gd name="T33"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20">
                  <a:moveTo>
                    <a:pt x="0" y="12"/>
                  </a:moveTo>
                  <a:lnTo>
                    <a:pt x="0" y="12"/>
                  </a:lnTo>
                  <a:lnTo>
                    <a:pt x="2" y="8"/>
                  </a:lnTo>
                  <a:lnTo>
                    <a:pt x="6" y="4"/>
                  </a:lnTo>
                  <a:lnTo>
                    <a:pt x="12" y="2"/>
                  </a:lnTo>
                  <a:lnTo>
                    <a:pt x="20" y="0"/>
                  </a:lnTo>
                  <a:lnTo>
                    <a:pt x="28" y="0"/>
                  </a:lnTo>
                  <a:lnTo>
                    <a:pt x="40" y="2"/>
                  </a:lnTo>
                  <a:lnTo>
                    <a:pt x="52" y="8"/>
                  </a:lnTo>
                  <a:lnTo>
                    <a:pt x="52" y="8"/>
                  </a:lnTo>
                  <a:lnTo>
                    <a:pt x="48" y="12"/>
                  </a:lnTo>
                  <a:lnTo>
                    <a:pt x="36" y="18"/>
                  </a:lnTo>
                  <a:lnTo>
                    <a:pt x="28" y="20"/>
                  </a:lnTo>
                  <a:lnTo>
                    <a:pt x="20" y="20"/>
                  </a:lnTo>
                  <a:lnTo>
                    <a:pt x="10" y="16"/>
                  </a:lnTo>
                  <a:lnTo>
                    <a:pt x="0" y="12"/>
                  </a:lnTo>
                  <a:lnTo>
                    <a:pt x="0" y="1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Freeform 115"/>
            <p:cNvSpPr>
              <a:spLocks/>
            </p:cNvSpPr>
            <p:nvPr/>
          </p:nvSpPr>
          <p:spPr bwMode="auto">
            <a:xfrm>
              <a:off x="823913" y="6130925"/>
              <a:ext cx="107950" cy="79375"/>
            </a:xfrm>
            <a:custGeom>
              <a:avLst/>
              <a:gdLst>
                <a:gd name="T0" fmla="*/ 0 w 68"/>
                <a:gd name="T1" fmla="*/ 0 h 50"/>
                <a:gd name="T2" fmla="*/ 0 w 68"/>
                <a:gd name="T3" fmla="*/ 0 h 50"/>
                <a:gd name="T4" fmla="*/ 10 w 68"/>
                <a:gd name="T5" fmla="*/ 0 h 50"/>
                <a:gd name="T6" fmla="*/ 18 w 68"/>
                <a:gd name="T7" fmla="*/ 0 h 50"/>
                <a:gd name="T8" fmla="*/ 30 w 68"/>
                <a:gd name="T9" fmla="*/ 2 h 50"/>
                <a:gd name="T10" fmla="*/ 42 w 68"/>
                <a:gd name="T11" fmla="*/ 8 h 50"/>
                <a:gd name="T12" fmla="*/ 52 w 68"/>
                <a:gd name="T13" fmla="*/ 16 h 50"/>
                <a:gd name="T14" fmla="*/ 58 w 68"/>
                <a:gd name="T15" fmla="*/ 22 h 50"/>
                <a:gd name="T16" fmla="*/ 62 w 68"/>
                <a:gd name="T17" fmla="*/ 30 h 50"/>
                <a:gd name="T18" fmla="*/ 66 w 68"/>
                <a:gd name="T19" fmla="*/ 38 h 50"/>
                <a:gd name="T20" fmla="*/ 68 w 68"/>
                <a:gd name="T21" fmla="*/ 50 h 50"/>
                <a:gd name="T22" fmla="*/ 68 w 68"/>
                <a:gd name="T23" fmla="*/ 50 h 50"/>
                <a:gd name="T24" fmla="*/ 60 w 68"/>
                <a:gd name="T25" fmla="*/ 48 h 50"/>
                <a:gd name="T26" fmla="*/ 52 w 68"/>
                <a:gd name="T27" fmla="*/ 48 h 50"/>
                <a:gd name="T28" fmla="*/ 40 w 68"/>
                <a:gd name="T29" fmla="*/ 44 h 50"/>
                <a:gd name="T30" fmla="*/ 28 w 68"/>
                <a:gd name="T31" fmla="*/ 38 h 50"/>
                <a:gd name="T32" fmla="*/ 18 w 68"/>
                <a:gd name="T33" fmla="*/ 30 h 50"/>
                <a:gd name="T34" fmla="*/ 8 w 68"/>
                <a:gd name="T35" fmla="*/ 16 h 50"/>
                <a:gd name="T36" fmla="*/ 4 w 68"/>
                <a:gd name="T37" fmla="*/ 8 h 50"/>
                <a:gd name="T38" fmla="*/ 0 w 68"/>
                <a:gd name="T39" fmla="*/ 0 h 50"/>
                <a:gd name="T40" fmla="*/ 0 w 68"/>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50">
                  <a:moveTo>
                    <a:pt x="0" y="0"/>
                  </a:moveTo>
                  <a:lnTo>
                    <a:pt x="0" y="0"/>
                  </a:lnTo>
                  <a:lnTo>
                    <a:pt x="10" y="0"/>
                  </a:lnTo>
                  <a:lnTo>
                    <a:pt x="18" y="0"/>
                  </a:lnTo>
                  <a:lnTo>
                    <a:pt x="30" y="2"/>
                  </a:lnTo>
                  <a:lnTo>
                    <a:pt x="42" y="8"/>
                  </a:lnTo>
                  <a:lnTo>
                    <a:pt x="52" y="16"/>
                  </a:lnTo>
                  <a:lnTo>
                    <a:pt x="58" y="22"/>
                  </a:lnTo>
                  <a:lnTo>
                    <a:pt x="62" y="30"/>
                  </a:lnTo>
                  <a:lnTo>
                    <a:pt x="66" y="38"/>
                  </a:lnTo>
                  <a:lnTo>
                    <a:pt x="68" y="50"/>
                  </a:lnTo>
                  <a:lnTo>
                    <a:pt x="68" y="50"/>
                  </a:lnTo>
                  <a:lnTo>
                    <a:pt x="60" y="48"/>
                  </a:lnTo>
                  <a:lnTo>
                    <a:pt x="52" y="48"/>
                  </a:lnTo>
                  <a:lnTo>
                    <a:pt x="40" y="44"/>
                  </a:lnTo>
                  <a:lnTo>
                    <a:pt x="28" y="38"/>
                  </a:lnTo>
                  <a:lnTo>
                    <a:pt x="18" y="30"/>
                  </a:lnTo>
                  <a:lnTo>
                    <a:pt x="8" y="16"/>
                  </a:lnTo>
                  <a:lnTo>
                    <a:pt x="4" y="8"/>
                  </a:lnTo>
                  <a:lnTo>
                    <a:pt x="0" y="0"/>
                  </a:lnTo>
                  <a:lnTo>
                    <a:pt x="0" y="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Freeform 116"/>
            <p:cNvSpPr>
              <a:spLocks/>
            </p:cNvSpPr>
            <p:nvPr/>
          </p:nvSpPr>
          <p:spPr bwMode="auto">
            <a:xfrm>
              <a:off x="61913" y="5715000"/>
              <a:ext cx="155575" cy="73025"/>
            </a:xfrm>
            <a:custGeom>
              <a:avLst/>
              <a:gdLst>
                <a:gd name="T0" fmla="*/ 0 w 98"/>
                <a:gd name="T1" fmla="*/ 2 h 46"/>
                <a:gd name="T2" fmla="*/ 0 w 98"/>
                <a:gd name="T3" fmla="*/ 2 h 46"/>
                <a:gd name="T4" fmla="*/ 8 w 98"/>
                <a:gd name="T5" fmla="*/ 12 h 46"/>
                <a:gd name="T6" fmla="*/ 16 w 98"/>
                <a:gd name="T7" fmla="*/ 22 h 46"/>
                <a:gd name="T8" fmla="*/ 28 w 98"/>
                <a:gd name="T9" fmla="*/ 32 h 46"/>
                <a:gd name="T10" fmla="*/ 42 w 98"/>
                <a:gd name="T11" fmla="*/ 40 h 46"/>
                <a:gd name="T12" fmla="*/ 50 w 98"/>
                <a:gd name="T13" fmla="*/ 44 h 46"/>
                <a:gd name="T14" fmla="*/ 58 w 98"/>
                <a:gd name="T15" fmla="*/ 44 h 46"/>
                <a:gd name="T16" fmla="*/ 68 w 98"/>
                <a:gd name="T17" fmla="*/ 46 h 46"/>
                <a:gd name="T18" fmla="*/ 78 w 98"/>
                <a:gd name="T19" fmla="*/ 44 h 46"/>
                <a:gd name="T20" fmla="*/ 88 w 98"/>
                <a:gd name="T21" fmla="*/ 40 h 46"/>
                <a:gd name="T22" fmla="*/ 98 w 98"/>
                <a:gd name="T23" fmla="*/ 36 h 46"/>
                <a:gd name="T24" fmla="*/ 98 w 98"/>
                <a:gd name="T25" fmla="*/ 36 h 46"/>
                <a:gd name="T26" fmla="*/ 94 w 98"/>
                <a:gd name="T27" fmla="*/ 28 h 46"/>
                <a:gd name="T28" fmla="*/ 90 w 98"/>
                <a:gd name="T29" fmla="*/ 22 h 46"/>
                <a:gd name="T30" fmla="*/ 80 w 98"/>
                <a:gd name="T31" fmla="*/ 14 h 46"/>
                <a:gd name="T32" fmla="*/ 68 w 98"/>
                <a:gd name="T33" fmla="*/ 6 h 46"/>
                <a:gd name="T34" fmla="*/ 50 w 98"/>
                <a:gd name="T35" fmla="*/ 2 h 46"/>
                <a:gd name="T36" fmla="*/ 28 w 98"/>
                <a:gd name="T37" fmla="*/ 0 h 46"/>
                <a:gd name="T38" fmla="*/ 16 w 98"/>
                <a:gd name="T39" fmla="*/ 0 h 46"/>
                <a:gd name="T40" fmla="*/ 0 w 98"/>
                <a:gd name="T41" fmla="*/ 2 h 46"/>
                <a:gd name="T42" fmla="*/ 0 w 98"/>
                <a:gd name="T4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46">
                  <a:moveTo>
                    <a:pt x="0" y="2"/>
                  </a:moveTo>
                  <a:lnTo>
                    <a:pt x="0" y="2"/>
                  </a:lnTo>
                  <a:lnTo>
                    <a:pt x="8" y="12"/>
                  </a:lnTo>
                  <a:lnTo>
                    <a:pt x="16" y="22"/>
                  </a:lnTo>
                  <a:lnTo>
                    <a:pt x="28" y="32"/>
                  </a:lnTo>
                  <a:lnTo>
                    <a:pt x="42" y="40"/>
                  </a:lnTo>
                  <a:lnTo>
                    <a:pt x="50" y="44"/>
                  </a:lnTo>
                  <a:lnTo>
                    <a:pt x="58" y="44"/>
                  </a:lnTo>
                  <a:lnTo>
                    <a:pt x="68" y="46"/>
                  </a:lnTo>
                  <a:lnTo>
                    <a:pt x="78" y="44"/>
                  </a:lnTo>
                  <a:lnTo>
                    <a:pt x="88" y="40"/>
                  </a:lnTo>
                  <a:lnTo>
                    <a:pt x="98" y="36"/>
                  </a:lnTo>
                  <a:lnTo>
                    <a:pt x="98" y="36"/>
                  </a:lnTo>
                  <a:lnTo>
                    <a:pt x="94" y="28"/>
                  </a:lnTo>
                  <a:lnTo>
                    <a:pt x="90" y="22"/>
                  </a:lnTo>
                  <a:lnTo>
                    <a:pt x="80" y="14"/>
                  </a:lnTo>
                  <a:lnTo>
                    <a:pt x="68" y="6"/>
                  </a:lnTo>
                  <a:lnTo>
                    <a:pt x="50" y="2"/>
                  </a:lnTo>
                  <a:lnTo>
                    <a:pt x="28" y="0"/>
                  </a:lnTo>
                  <a:lnTo>
                    <a:pt x="16" y="0"/>
                  </a:lnTo>
                  <a:lnTo>
                    <a:pt x="0" y="2"/>
                  </a:lnTo>
                  <a:lnTo>
                    <a:pt x="0" y="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Freeform 117"/>
            <p:cNvSpPr>
              <a:spLocks/>
            </p:cNvSpPr>
            <p:nvPr/>
          </p:nvSpPr>
          <p:spPr bwMode="auto">
            <a:xfrm>
              <a:off x="157163" y="5638800"/>
              <a:ext cx="41275" cy="79375"/>
            </a:xfrm>
            <a:custGeom>
              <a:avLst/>
              <a:gdLst>
                <a:gd name="T0" fmla="*/ 26 w 26"/>
                <a:gd name="T1" fmla="*/ 50 h 50"/>
                <a:gd name="T2" fmla="*/ 26 w 26"/>
                <a:gd name="T3" fmla="*/ 50 h 50"/>
                <a:gd name="T4" fmla="*/ 20 w 26"/>
                <a:gd name="T5" fmla="*/ 50 h 50"/>
                <a:gd name="T6" fmla="*/ 16 w 26"/>
                <a:gd name="T7" fmla="*/ 46 h 50"/>
                <a:gd name="T8" fmla="*/ 10 w 26"/>
                <a:gd name="T9" fmla="*/ 42 h 50"/>
                <a:gd name="T10" fmla="*/ 6 w 26"/>
                <a:gd name="T11" fmla="*/ 36 h 50"/>
                <a:gd name="T12" fmla="*/ 2 w 26"/>
                <a:gd name="T13" fmla="*/ 26 h 50"/>
                <a:gd name="T14" fmla="*/ 0 w 26"/>
                <a:gd name="T15" fmla="*/ 16 h 50"/>
                <a:gd name="T16" fmla="*/ 2 w 26"/>
                <a:gd name="T17" fmla="*/ 0 h 50"/>
                <a:gd name="T18" fmla="*/ 2 w 26"/>
                <a:gd name="T19" fmla="*/ 0 h 50"/>
                <a:gd name="T20" fmla="*/ 6 w 26"/>
                <a:gd name="T21" fmla="*/ 4 h 50"/>
                <a:gd name="T22" fmla="*/ 16 w 26"/>
                <a:gd name="T23" fmla="*/ 12 h 50"/>
                <a:gd name="T24" fmla="*/ 22 w 26"/>
                <a:gd name="T25" fmla="*/ 20 h 50"/>
                <a:gd name="T26" fmla="*/ 24 w 26"/>
                <a:gd name="T27" fmla="*/ 28 h 50"/>
                <a:gd name="T28" fmla="*/ 26 w 26"/>
                <a:gd name="T29" fmla="*/ 38 h 50"/>
                <a:gd name="T30" fmla="*/ 26 w 26"/>
                <a:gd name="T31" fmla="*/ 50 h 50"/>
                <a:gd name="T32" fmla="*/ 26 w 26"/>
                <a:gd name="T3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50">
                  <a:moveTo>
                    <a:pt x="26" y="50"/>
                  </a:moveTo>
                  <a:lnTo>
                    <a:pt x="26" y="50"/>
                  </a:lnTo>
                  <a:lnTo>
                    <a:pt x="20" y="50"/>
                  </a:lnTo>
                  <a:lnTo>
                    <a:pt x="16" y="46"/>
                  </a:lnTo>
                  <a:lnTo>
                    <a:pt x="10" y="42"/>
                  </a:lnTo>
                  <a:lnTo>
                    <a:pt x="6" y="36"/>
                  </a:lnTo>
                  <a:lnTo>
                    <a:pt x="2" y="26"/>
                  </a:lnTo>
                  <a:lnTo>
                    <a:pt x="0" y="16"/>
                  </a:lnTo>
                  <a:lnTo>
                    <a:pt x="2" y="0"/>
                  </a:lnTo>
                  <a:lnTo>
                    <a:pt x="2" y="0"/>
                  </a:lnTo>
                  <a:lnTo>
                    <a:pt x="6" y="4"/>
                  </a:lnTo>
                  <a:lnTo>
                    <a:pt x="16" y="12"/>
                  </a:lnTo>
                  <a:lnTo>
                    <a:pt x="22" y="20"/>
                  </a:lnTo>
                  <a:lnTo>
                    <a:pt x="24" y="28"/>
                  </a:lnTo>
                  <a:lnTo>
                    <a:pt x="26" y="38"/>
                  </a:lnTo>
                  <a:lnTo>
                    <a:pt x="26" y="50"/>
                  </a:lnTo>
                  <a:lnTo>
                    <a:pt x="26" y="5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Freeform 118"/>
            <p:cNvSpPr>
              <a:spLocks/>
            </p:cNvSpPr>
            <p:nvPr/>
          </p:nvSpPr>
          <p:spPr bwMode="auto">
            <a:xfrm>
              <a:off x="230188" y="5664200"/>
              <a:ext cx="57150" cy="136525"/>
            </a:xfrm>
            <a:custGeom>
              <a:avLst/>
              <a:gdLst>
                <a:gd name="T0" fmla="*/ 10 w 36"/>
                <a:gd name="T1" fmla="*/ 86 h 86"/>
                <a:gd name="T2" fmla="*/ 10 w 36"/>
                <a:gd name="T3" fmla="*/ 86 h 86"/>
                <a:gd name="T4" fmla="*/ 6 w 36"/>
                <a:gd name="T5" fmla="*/ 78 h 86"/>
                <a:gd name="T6" fmla="*/ 2 w 36"/>
                <a:gd name="T7" fmla="*/ 68 h 86"/>
                <a:gd name="T8" fmla="*/ 0 w 36"/>
                <a:gd name="T9" fmla="*/ 56 h 86"/>
                <a:gd name="T10" fmla="*/ 0 w 36"/>
                <a:gd name="T11" fmla="*/ 44 h 86"/>
                <a:gd name="T12" fmla="*/ 4 w 36"/>
                <a:gd name="T13" fmla="*/ 30 h 86"/>
                <a:gd name="T14" fmla="*/ 8 w 36"/>
                <a:gd name="T15" fmla="*/ 22 h 86"/>
                <a:gd name="T16" fmla="*/ 14 w 36"/>
                <a:gd name="T17" fmla="*/ 14 h 86"/>
                <a:gd name="T18" fmla="*/ 22 w 36"/>
                <a:gd name="T19" fmla="*/ 8 h 86"/>
                <a:gd name="T20" fmla="*/ 30 w 36"/>
                <a:gd name="T21" fmla="*/ 0 h 86"/>
                <a:gd name="T22" fmla="*/ 30 w 36"/>
                <a:gd name="T23" fmla="*/ 0 h 86"/>
                <a:gd name="T24" fmla="*/ 34 w 36"/>
                <a:gd name="T25" fmla="*/ 8 h 86"/>
                <a:gd name="T26" fmla="*/ 36 w 36"/>
                <a:gd name="T27" fmla="*/ 18 h 86"/>
                <a:gd name="T28" fmla="*/ 36 w 36"/>
                <a:gd name="T29" fmla="*/ 30 h 86"/>
                <a:gd name="T30" fmla="*/ 36 w 36"/>
                <a:gd name="T31" fmla="*/ 44 h 86"/>
                <a:gd name="T32" fmla="*/ 32 w 36"/>
                <a:gd name="T33" fmla="*/ 58 h 86"/>
                <a:gd name="T34" fmla="*/ 24 w 36"/>
                <a:gd name="T35" fmla="*/ 72 h 86"/>
                <a:gd name="T36" fmla="*/ 18 w 36"/>
                <a:gd name="T37" fmla="*/ 80 h 86"/>
                <a:gd name="T38" fmla="*/ 10 w 36"/>
                <a:gd name="T39" fmla="*/ 86 h 86"/>
                <a:gd name="T40" fmla="*/ 10 w 36"/>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86">
                  <a:moveTo>
                    <a:pt x="10" y="86"/>
                  </a:moveTo>
                  <a:lnTo>
                    <a:pt x="10" y="86"/>
                  </a:lnTo>
                  <a:lnTo>
                    <a:pt x="6" y="78"/>
                  </a:lnTo>
                  <a:lnTo>
                    <a:pt x="2" y="68"/>
                  </a:lnTo>
                  <a:lnTo>
                    <a:pt x="0" y="56"/>
                  </a:lnTo>
                  <a:lnTo>
                    <a:pt x="0" y="44"/>
                  </a:lnTo>
                  <a:lnTo>
                    <a:pt x="4" y="30"/>
                  </a:lnTo>
                  <a:lnTo>
                    <a:pt x="8" y="22"/>
                  </a:lnTo>
                  <a:lnTo>
                    <a:pt x="14" y="14"/>
                  </a:lnTo>
                  <a:lnTo>
                    <a:pt x="22" y="8"/>
                  </a:lnTo>
                  <a:lnTo>
                    <a:pt x="30" y="0"/>
                  </a:lnTo>
                  <a:lnTo>
                    <a:pt x="30" y="0"/>
                  </a:lnTo>
                  <a:lnTo>
                    <a:pt x="34" y="8"/>
                  </a:lnTo>
                  <a:lnTo>
                    <a:pt x="36" y="18"/>
                  </a:lnTo>
                  <a:lnTo>
                    <a:pt x="36" y="30"/>
                  </a:lnTo>
                  <a:lnTo>
                    <a:pt x="36" y="44"/>
                  </a:lnTo>
                  <a:lnTo>
                    <a:pt x="32" y="58"/>
                  </a:lnTo>
                  <a:lnTo>
                    <a:pt x="24" y="72"/>
                  </a:lnTo>
                  <a:lnTo>
                    <a:pt x="18" y="80"/>
                  </a:lnTo>
                  <a:lnTo>
                    <a:pt x="10" y="86"/>
                  </a:lnTo>
                  <a:lnTo>
                    <a:pt x="10" y="8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Freeform 119"/>
            <p:cNvSpPr>
              <a:spLocks/>
            </p:cNvSpPr>
            <p:nvPr/>
          </p:nvSpPr>
          <p:spPr bwMode="auto">
            <a:xfrm>
              <a:off x="157163" y="6076950"/>
              <a:ext cx="165100" cy="69850"/>
            </a:xfrm>
            <a:custGeom>
              <a:avLst/>
              <a:gdLst>
                <a:gd name="T0" fmla="*/ 0 w 104"/>
                <a:gd name="T1" fmla="*/ 32 h 44"/>
                <a:gd name="T2" fmla="*/ 0 w 104"/>
                <a:gd name="T3" fmla="*/ 32 h 44"/>
                <a:gd name="T4" fmla="*/ 12 w 104"/>
                <a:gd name="T5" fmla="*/ 38 h 44"/>
                <a:gd name="T6" fmla="*/ 24 w 104"/>
                <a:gd name="T7" fmla="*/ 40 h 44"/>
                <a:gd name="T8" fmla="*/ 40 w 104"/>
                <a:gd name="T9" fmla="*/ 44 h 44"/>
                <a:gd name="T10" fmla="*/ 56 w 104"/>
                <a:gd name="T11" fmla="*/ 44 h 44"/>
                <a:gd name="T12" fmla="*/ 66 w 104"/>
                <a:gd name="T13" fmla="*/ 42 h 44"/>
                <a:gd name="T14" fmla="*/ 74 w 104"/>
                <a:gd name="T15" fmla="*/ 38 h 44"/>
                <a:gd name="T16" fmla="*/ 82 w 104"/>
                <a:gd name="T17" fmla="*/ 34 h 44"/>
                <a:gd name="T18" fmla="*/ 90 w 104"/>
                <a:gd name="T19" fmla="*/ 28 h 44"/>
                <a:gd name="T20" fmla="*/ 98 w 104"/>
                <a:gd name="T21" fmla="*/ 20 h 44"/>
                <a:gd name="T22" fmla="*/ 104 w 104"/>
                <a:gd name="T23" fmla="*/ 10 h 44"/>
                <a:gd name="T24" fmla="*/ 104 w 104"/>
                <a:gd name="T25" fmla="*/ 10 h 44"/>
                <a:gd name="T26" fmla="*/ 96 w 104"/>
                <a:gd name="T27" fmla="*/ 4 h 44"/>
                <a:gd name="T28" fmla="*/ 88 w 104"/>
                <a:gd name="T29" fmla="*/ 2 h 44"/>
                <a:gd name="T30" fmla="*/ 76 w 104"/>
                <a:gd name="T31" fmla="*/ 0 h 44"/>
                <a:gd name="T32" fmla="*/ 62 w 104"/>
                <a:gd name="T33" fmla="*/ 0 h 44"/>
                <a:gd name="T34" fmla="*/ 44 w 104"/>
                <a:gd name="T35" fmla="*/ 4 h 44"/>
                <a:gd name="T36" fmla="*/ 24 w 104"/>
                <a:gd name="T37" fmla="*/ 14 h 44"/>
                <a:gd name="T38" fmla="*/ 12 w 104"/>
                <a:gd name="T39" fmla="*/ 22 h 44"/>
                <a:gd name="T40" fmla="*/ 0 w 104"/>
                <a:gd name="T41" fmla="*/ 32 h 44"/>
                <a:gd name="T42" fmla="*/ 0 w 104"/>
                <a:gd name="T43"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44">
                  <a:moveTo>
                    <a:pt x="0" y="32"/>
                  </a:moveTo>
                  <a:lnTo>
                    <a:pt x="0" y="32"/>
                  </a:lnTo>
                  <a:lnTo>
                    <a:pt x="12" y="38"/>
                  </a:lnTo>
                  <a:lnTo>
                    <a:pt x="24" y="40"/>
                  </a:lnTo>
                  <a:lnTo>
                    <a:pt x="40" y="44"/>
                  </a:lnTo>
                  <a:lnTo>
                    <a:pt x="56" y="44"/>
                  </a:lnTo>
                  <a:lnTo>
                    <a:pt x="66" y="42"/>
                  </a:lnTo>
                  <a:lnTo>
                    <a:pt x="74" y="38"/>
                  </a:lnTo>
                  <a:lnTo>
                    <a:pt x="82" y="34"/>
                  </a:lnTo>
                  <a:lnTo>
                    <a:pt x="90" y="28"/>
                  </a:lnTo>
                  <a:lnTo>
                    <a:pt x="98" y="20"/>
                  </a:lnTo>
                  <a:lnTo>
                    <a:pt x="104" y="10"/>
                  </a:lnTo>
                  <a:lnTo>
                    <a:pt x="104" y="10"/>
                  </a:lnTo>
                  <a:lnTo>
                    <a:pt x="96" y="4"/>
                  </a:lnTo>
                  <a:lnTo>
                    <a:pt x="88" y="2"/>
                  </a:lnTo>
                  <a:lnTo>
                    <a:pt x="76" y="0"/>
                  </a:lnTo>
                  <a:lnTo>
                    <a:pt x="62" y="0"/>
                  </a:lnTo>
                  <a:lnTo>
                    <a:pt x="44" y="4"/>
                  </a:lnTo>
                  <a:lnTo>
                    <a:pt x="24" y="14"/>
                  </a:lnTo>
                  <a:lnTo>
                    <a:pt x="12" y="22"/>
                  </a:lnTo>
                  <a:lnTo>
                    <a:pt x="0" y="32"/>
                  </a:lnTo>
                  <a:lnTo>
                    <a:pt x="0" y="3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Freeform 120"/>
            <p:cNvSpPr>
              <a:spLocks/>
            </p:cNvSpPr>
            <p:nvPr/>
          </p:nvSpPr>
          <p:spPr bwMode="auto">
            <a:xfrm>
              <a:off x="201613" y="6007100"/>
              <a:ext cx="73025" cy="53975"/>
            </a:xfrm>
            <a:custGeom>
              <a:avLst/>
              <a:gdLst>
                <a:gd name="T0" fmla="*/ 46 w 46"/>
                <a:gd name="T1" fmla="*/ 32 h 34"/>
                <a:gd name="T2" fmla="*/ 46 w 46"/>
                <a:gd name="T3" fmla="*/ 32 h 34"/>
                <a:gd name="T4" fmla="*/ 42 w 46"/>
                <a:gd name="T5" fmla="*/ 32 h 34"/>
                <a:gd name="T6" fmla="*/ 36 w 46"/>
                <a:gd name="T7" fmla="*/ 34 h 34"/>
                <a:gd name="T8" fmla="*/ 30 w 46"/>
                <a:gd name="T9" fmla="*/ 32 h 34"/>
                <a:gd name="T10" fmla="*/ 22 w 46"/>
                <a:gd name="T11" fmla="*/ 28 h 34"/>
                <a:gd name="T12" fmla="*/ 14 w 46"/>
                <a:gd name="T13" fmla="*/ 22 h 34"/>
                <a:gd name="T14" fmla="*/ 6 w 46"/>
                <a:gd name="T15" fmla="*/ 14 h 34"/>
                <a:gd name="T16" fmla="*/ 0 w 46"/>
                <a:gd name="T17" fmla="*/ 0 h 34"/>
                <a:gd name="T18" fmla="*/ 0 w 46"/>
                <a:gd name="T19" fmla="*/ 0 h 34"/>
                <a:gd name="T20" fmla="*/ 4 w 46"/>
                <a:gd name="T21" fmla="*/ 0 h 34"/>
                <a:gd name="T22" fmla="*/ 18 w 46"/>
                <a:gd name="T23" fmla="*/ 2 h 34"/>
                <a:gd name="T24" fmla="*/ 26 w 46"/>
                <a:gd name="T25" fmla="*/ 6 h 34"/>
                <a:gd name="T26" fmla="*/ 34 w 46"/>
                <a:gd name="T27" fmla="*/ 12 h 34"/>
                <a:gd name="T28" fmla="*/ 42 w 46"/>
                <a:gd name="T29" fmla="*/ 20 h 34"/>
                <a:gd name="T30" fmla="*/ 46 w 46"/>
                <a:gd name="T31" fmla="*/ 32 h 34"/>
                <a:gd name="T32" fmla="*/ 46 w 46"/>
                <a:gd name="T3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34">
                  <a:moveTo>
                    <a:pt x="46" y="32"/>
                  </a:moveTo>
                  <a:lnTo>
                    <a:pt x="46" y="32"/>
                  </a:lnTo>
                  <a:lnTo>
                    <a:pt x="42" y="32"/>
                  </a:lnTo>
                  <a:lnTo>
                    <a:pt x="36" y="34"/>
                  </a:lnTo>
                  <a:lnTo>
                    <a:pt x="30" y="32"/>
                  </a:lnTo>
                  <a:lnTo>
                    <a:pt x="22" y="28"/>
                  </a:lnTo>
                  <a:lnTo>
                    <a:pt x="14" y="22"/>
                  </a:lnTo>
                  <a:lnTo>
                    <a:pt x="6" y="14"/>
                  </a:lnTo>
                  <a:lnTo>
                    <a:pt x="0" y="0"/>
                  </a:lnTo>
                  <a:lnTo>
                    <a:pt x="0" y="0"/>
                  </a:lnTo>
                  <a:lnTo>
                    <a:pt x="4" y="0"/>
                  </a:lnTo>
                  <a:lnTo>
                    <a:pt x="18" y="2"/>
                  </a:lnTo>
                  <a:lnTo>
                    <a:pt x="26" y="6"/>
                  </a:lnTo>
                  <a:lnTo>
                    <a:pt x="34" y="12"/>
                  </a:lnTo>
                  <a:lnTo>
                    <a:pt x="42" y="20"/>
                  </a:lnTo>
                  <a:lnTo>
                    <a:pt x="46" y="32"/>
                  </a:lnTo>
                  <a:lnTo>
                    <a:pt x="46" y="3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Freeform 121"/>
            <p:cNvSpPr>
              <a:spLocks/>
            </p:cNvSpPr>
            <p:nvPr/>
          </p:nvSpPr>
          <p:spPr bwMode="auto">
            <a:xfrm>
              <a:off x="306388" y="5965825"/>
              <a:ext cx="63500" cy="136525"/>
            </a:xfrm>
            <a:custGeom>
              <a:avLst/>
              <a:gdLst>
                <a:gd name="T0" fmla="*/ 34 w 40"/>
                <a:gd name="T1" fmla="*/ 86 h 86"/>
                <a:gd name="T2" fmla="*/ 34 w 40"/>
                <a:gd name="T3" fmla="*/ 86 h 86"/>
                <a:gd name="T4" fmla="*/ 26 w 40"/>
                <a:gd name="T5" fmla="*/ 82 h 86"/>
                <a:gd name="T6" fmla="*/ 18 w 40"/>
                <a:gd name="T7" fmla="*/ 74 h 86"/>
                <a:gd name="T8" fmla="*/ 10 w 40"/>
                <a:gd name="T9" fmla="*/ 66 h 86"/>
                <a:gd name="T10" fmla="*/ 4 w 40"/>
                <a:gd name="T11" fmla="*/ 54 h 86"/>
                <a:gd name="T12" fmla="*/ 0 w 40"/>
                <a:gd name="T13" fmla="*/ 40 h 86"/>
                <a:gd name="T14" fmla="*/ 0 w 40"/>
                <a:gd name="T15" fmla="*/ 30 h 86"/>
                <a:gd name="T16" fmla="*/ 0 w 40"/>
                <a:gd name="T17" fmla="*/ 22 h 86"/>
                <a:gd name="T18" fmla="*/ 4 w 40"/>
                <a:gd name="T19" fmla="*/ 12 h 86"/>
                <a:gd name="T20" fmla="*/ 8 w 40"/>
                <a:gd name="T21" fmla="*/ 0 h 86"/>
                <a:gd name="T22" fmla="*/ 8 w 40"/>
                <a:gd name="T23" fmla="*/ 0 h 86"/>
                <a:gd name="T24" fmla="*/ 14 w 40"/>
                <a:gd name="T25" fmla="*/ 6 h 86"/>
                <a:gd name="T26" fmla="*/ 22 w 40"/>
                <a:gd name="T27" fmla="*/ 14 h 86"/>
                <a:gd name="T28" fmla="*/ 28 w 40"/>
                <a:gd name="T29" fmla="*/ 24 h 86"/>
                <a:gd name="T30" fmla="*/ 34 w 40"/>
                <a:gd name="T31" fmla="*/ 36 h 86"/>
                <a:gd name="T32" fmla="*/ 38 w 40"/>
                <a:gd name="T33" fmla="*/ 50 h 86"/>
                <a:gd name="T34" fmla="*/ 40 w 40"/>
                <a:gd name="T35" fmla="*/ 68 h 86"/>
                <a:gd name="T36" fmla="*/ 38 w 40"/>
                <a:gd name="T37" fmla="*/ 76 h 86"/>
                <a:gd name="T38" fmla="*/ 34 w 40"/>
                <a:gd name="T39" fmla="*/ 86 h 86"/>
                <a:gd name="T40" fmla="*/ 34 w 40"/>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86">
                  <a:moveTo>
                    <a:pt x="34" y="86"/>
                  </a:moveTo>
                  <a:lnTo>
                    <a:pt x="34" y="86"/>
                  </a:lnTo>
                  <a:lnTo>
                    <a:pt x="26" y="82"/>
                  </a:lnTo>
                  <a:lnTo>
                    <a:pt x="18" y="74"/>
                  </a:lnTo>
                  <a:lnTo>
                    <a:pt x="10" y="66"/>
                  </a:lnTo>
                  <a:lnTo>
                    <a:pt x="4" y="54"/>
                  </a:lnTo>
                  <a:lnTo>
                    <a:pt x="0" y="40"/>
                  </a:lnTo>
                  <a:lnTo>
                    <a:pt x="0" y="30"/>
                  </a:lnTo>
                  <a:lnTo>
                    <a:pt x="0" y="22"/>
                  </a:lnTo>
                  <a:lnTo>
                    <a:pt x="4" y="12"/>
                  </a:lnTo>
                  <a:lnTo>
                    <a:pt x="8" y="0"/>
                  </a:lnTo>
                  <a:lnTo>
                    <a:pt x="8" y="0"/>
                  </a:lnTo>
                  <a:lnTo>
                    <a:pt x="14" y="6"/>
                  </a:lnTo>
                  <a:lnTo>
                    <a:pt x="22" y="14"/>
                  </a:lnTo>
                  <a:lnTo>
                    <a:pt x="28" y="24"/>
                  </a:lnTo>
                  <a:lnTo>
                    <a:pt x="34" y="36"/>
                  </a:lnTo>
                  <a:lnTo>
                    <a:pt x="38" y="50"/>
                  </a:lnTo>
                  <a:lnTo>
                    <a:pt x="40" y="68"/>
                  </a:lnTo>
                  <a:lnTo>
                    <a:pt x="38" y="76"/>
                  </a:lnTo>
                  <a:lnTo>
                    <a:pt x="34" y="86"/>
                  </a:lnTo>
                  <a:lnTo>
                    <a:pt x="34" y="86"/>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Freeform 122"/>
            <p:cNvSpPr>
              <a:spLocks/>
            </p:cNvSpPr>
            <p:nvPr/>
          </p:nvSpPr>
          <p:spPr bwMode="auto">
            <a:xfrm>
              <a:off x="1122363" y="6073775"/>
              <a:ext cx="152400" cy="60325"/>
            </a:xfrm>
            <a:custGeom>
              <a:avLst/>
              <a:gdLst>
                <a:gd name="T0" fmla="*/ 0 w 96"/>
                <a:gd name="T1" fmla="*/ 20 h 38"/>
                <a:gd name="T2" fmla="*/ 0 w 96"/>
                <a:gd name="T3" fmla="*/ 20 h 38"/>
                <a:gd name="T4" fmla="*/ 10 w 96"/>
                <a:gd name="T5" fmla="*/ 26 h 38"/>
                <a:gd name="T6" fmla="*/ 20 w 96"/>
                <a:gd name="T7" fmla="*/ 32 h 38"/>
                <a:gd name="T8" fmla="*/ 34 w 96"/>
                <a:gd name="T9" fmla="*/ 36 h 38"/>
                <a:gd name="T10" fmla="*/ 50 w 96"/>
                <a:gd name="T11" fmla="*/ 38 h 38"/>
                <a:gd name="T12" fmla="*/ 58 w 96"/>
                <a:gd name="T13" fmla="*/ 38 h 38"/>
                <a:gd name="T14" fmla="*/ 66 w 96"/>
                <a:gd name="T15" fmla="*/ 36 h 38"/>
                <a:gd name="T16" fmla="*/ 74 w 96"/>
                <a:gd name="T17" fmla="*/ 34 h 38"/>
                <a:gd name="T18" fmla="*/ 82 w 96"/>
                <a:gd name="T19" fmla="*/ 28 h 38"/>
                <a:gd name="T20" fmla="*/ 88 w 96"/>
                <a:gd name="T21" fmla="*/ 22 h 38"/>
                <a:gd name="T22" fmla="*/ 96 w 96"/>
                <a:gd name="T23" fmla="*/ 14 h 38"/>
                <a:gd name="T24" fmla="*/ 96 w 96"/>
                <a:gd name="T25" fmla="*/ 14 h 38"/>
                <a:gd name="T26" fmla="*/ 90 w 96"/>
                <a:gd name="T27" fmla="*/ 8 h 38"/>
                <a:gd name="T28" fmla="*/ 84 w 96"/>
                <a:gd name="T29" fmla="*/ 4 h 38"/>
                <a:gd name="T30" fmla="*/ 72 w 96"/>
                <a:gd name="T31" fmla="*/ 0 h 38"/>
                <a:gd name="T32" fmla="*/ 60 w 96"/>
                <a:gd name="T33" fmla="*/ 0 h 38"/>
                <a:gd name="T34" fmla="*/ 44 w 96"/>
                <a:gd name="T35" fmla="*/ 0 h 38"/>
                <a:gd name="T36" fmla="*/ 24 w 96"/>
                <a:gd name="T37" fmla="*/ 8 h 38"/>
                <a:gd name="T38" fmla="*/ 0 w 96"/>
                <a:gd name="T39" fmla="*/ 20 h 38"/>
                <a:gd name="T40" fmla="*/ 0 w 96"/>
                <a:gd name="T41"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38">
                  <a:moveTo>
                    <a:pt x="0" y="20"/>
                  </a:moveTo>
                  <a:lnTo>
                    <a:pt x="0" y="20"/>
                  </a:lnTo>
                  <a:lnTo>
                    <a:pt x="10" y="26"/>
                  </a:lnTo>
                  <a:lnTo>
                    <a:pt x="20" y="32"/>
                  </a:lnTo>
                  <a:lnTo>
                    <a:pt x="34" y="36"/>
                  </a:lnTo>
                  <a:lnTo>
                    <a:pt x="50" y="38"/>
                  </a:lnTo>
                  <a:lnTo>
                    <a:pt x="58" y="38"/>
                  </a:lnTo>
                  <a:lnTo>
                    <a:pt x="66" y="36"/>
                  </a:lnTo>
                  <a:lnTo>
                    <a:pt x="74" y="34"/>
                  </a:lnTo>
                  <a:lnTo>
                    <a:pt x="82" y="28"/>
                  </a:lnTo>
                  <a:lnTo>
                    <a:pt x="88" y="22"/>
                  </a:lnTo>
                  <a:lnTo>
                    <a:pt x="96" y="14"/>
                  </a:lnTo>
                  <a:lnTo>
                    <a:pt x="96" y="14"/>
                  </a:lnTo>
                  <a:lnTo>
                    <a:pt x="90" y="8"/>
                  </a:lnTo>
                  <a:lnTo>
                    <a:pt x="84" y="4"/>
                  </a:lnTo>
                  <a:lnTo>
                    <a:pt x="72" y="0"/>
                  </a:lnTo>
                  <a:lnTo>
                    <a:pt x="60" y="0"/>
                  </a:lnTo>
                  <a:lnTo>
                    <a:pt x="44" y="0"/>
                  </a:lnTo>
                  <a:lnTo>
                    <a:pt x="24" y="8"/>
                  </a:lnTo>
                  <a:lnTo>
                    <a:pt x="0" y="20"/>
                  </a:lnTo>
                  <a:lnTo>
                    <a:pt x="0" y="2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Freeform 123"/>
            <p:cNvSpPr>
              <a:spLocks/>
            </p:cNvSpPr>
            <p:nvPr/>
          </p:nvSpPr>
          <p:spPr bwMode="auto">
            <a:xfrm>
              <a:off x="1176338" y="6003925"/>
              <a:ext cx="63500" cy="53975"/>
            </a:xfrm>
            <a:custGeom>
              <a:avLst/>
              <a:gdLst>
                <a:gd name="T0" fmla="*/ 40 w 40"/>
                <a:gd name="T1" fmla="*/ 34 h 34"/>
                <a:gd name="T2" fmla="*/ 40 w 40"/>
                <a:gd name="T3" fmla="*/ 34 h 34"/>
                <a:gd name="T4" fmla="*/ 34 w 40"/>
                <a:gd name="T5" fmla="*/ 34 h 34"/>
                <a:gd name="T6" fmla="*/ 30 w 40"/>
                <a:gd name="T7" fmla="*/ 34 h 34"/>
                <a:gd name="T8" fmla="*/ 24 w 40"/>
                <a:gd name="T9" fmla="*/ 32 h 34"/>
                <a:gd name="T10" fmla="*/ 18 w 40"/>
                <a:gd name="T11" fmla="*/ 28 h 34"/>
                <a:gd name="T12" fmla="*/ 10 w 40"/>
                <a:gd name="T13" fmla="*/ 22 h 34"/>
                <a:gd name="T14" fmla="*/ 6 w 40"/>
                <a:gd name="T15" fmla="*/ 12 h 34"/>
                <a:gd name="T16" fmla="*/ 0 w 40"/>
                <a:gd name="T17" fmla="*/ 0 h 34"/>
                <a:gd name="T18" fmla="*/ 0 w 40"/>
                <a:gd name="T19" fmla="*/ 0 h 34"/>
                <a:gd name="T20" fmla="*/ 6 w 40"/>
                <a:gd name="T21" fmla="*/ 0 h 34"/>
                <a:gd name="T22" fmla="*/ 18 w 40"/>
                <a:gd name="T23" fmla="*/ 4 h 34"/>
                <a:gd name="T24" fmla="*/ 24 w 40"/>
                <a:gd name="T25" fmla="*/ 8 h 34"/>
                <a:gd name="T26" fmla="*/ 30 w 40"/>
                <a:gd name="T27" fmla="*/ 14 h 34"/>
                <a:gd name="T28" fmla="*/ 36 w 40"/>
                <a:gd name="T29" fmla="*/ 24 h 34"/>
                <a:gd name="T30" fmla="*/ 40 w 40"/>
                <a:gd name="T31" fmla="*/ 34 h 34"/>
                <a:gd name="T32" fmla="*/ 40 w 40"/>
                <a:gd name="T3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4">
                  <a:moveTo>
                    <a:pt x="40" y="34"/>
                  </a:moveTo>
                  <a:lnTo>
                    <a:pt x="40" y="34"/>
                  </a:lnTo>
                  <a:lnTo>
                    <a:pt x="34" y="34"/>
                  </a:lnTo>
                  <a:lnTo>
                    <a:pt x="30" y="34"/>
                  </a:lnTo>
                  <a:lnTo>
                    <a:pt x="24" y="32"/>
                  </a:lnTo>
                  <a:lnTo>
                    <a:pt x="18" y="28"/>
                  </a:lnTo>
                  <a:lnTo>
                    <a:pt x="10" y="22"/>
                  </a:lnTo>
                  <a:lnTo>
                    <a:pt x="6" y="12"/>
                  </a:lnTo>
                  <a:lnTo>
                    <a:pt x="0" y="0"/>
                  </a:lnTo>
                  <a:lnTo>
                    <a:pt x="0" y="0"/>
                  </a:lnTo>
                  <a:lnTo>
                    <a:pt x="6" y="0"/>
                  </a:lnTo>
                  <a:lnTo>
                    <a:pt x="18" y="4"/>
                  </a:lnTo>
                  <a:lnTo>
                    <a:pt x="24" y="8"/>
                  </a:lnTo>
                  <a:lnTo>
                    <a:pt x="30" y="14"/>
                  </a:lnTo>
                  <a:lnTo>
                    <a:pt x="36" y="24"/>
                  </a:lnTo>
                  <a:lnTo>
                    <a:pt x="40" y="34"/>
                  </a:lnTo>
                  <a:lnTo>
                    <a:pt x="40" y="34"/>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Freeform 124"/>
            <p:cNvSpPr>
              <a:spLocks/>
            </p:cNvSpPr>
            <p:nvPr/>
          </p:nvSpPr>
          <p:spPr bwMode="auto">
            <a:xfrm>
              <a:off x="1271588" y="5981700"/>
              <a:ext cx="50800" cy="130175"/>
            </a:xfrm>
            <a:custGeom>
              <a:avLst/>
              <a:gdLst>
                <a:gd name="T0" fmla="*/ 24 w 32"/>
                <a:gd name="T1" fmla="*/ 82 h 82"/>
                <a:gd name="T2" fmla="*/ 24 w 32"/>
                <a:gd name="T3" fmla="*/ 82 h 82"/>
                <a:gd name="T4" fmla="*/ 18 w 32"/>
                <a:gd name="T5" fmla="*/ 76 h 82"/>
                <a:gd name="T6" fmla="*/ 12 w 32"/>
                <a:gd name="T7" fmla="*/ 70 h 82"/>
                <a:gd name="T8" fmla="*/ 6 w 32"/>
                <a:gd name="T9" fmla="*/ 60 h 82"/>
                <a:gd name="T10" fmla="*/ 0 w 32"/>
                <a:gd name="T11" fmla="*/ 48 h 82"/>
                <a:gd name="T12" fmla="*/ 0 w 32"/>
                <a:gd name="T13" fmla="*/ 34 h 82"/>
                <a:gd name="T14" fmla="*/ 0 w 32"/>
                <a:gd name="T15" fmla="*/ 26 h 82"/>
                <a:gd name="T16" fmla="*/ 2 w 32"/>
                <a:gd name="T17" fmla="*/ 18 h 82"/>
                <a:gd name="T18" fmla="*/ 6 w 32"/>
                <a:gd name="T19" fmla="*/ 10 h 82"/>
                <a:gd name="T20" fmla="*/ 12 w 32"/>
                <a:gd name="T21" fmla="*/ 0 h 82"/>
                <a:gd name="T22" fmla="*/ 12 w 32"/>
                <a:gd name="T23" fmla="*/ 0 h 82"/>
                <a:gd name="T24" fmla="*/ 16 w 32"/>
                <a:gd name="T25" fmla="*/ 8 h 82"/>
                <a:gd name="T26" fmla="*/ 22 w 32"/>
                <a:gd name="T27" fmla="*/ 14 h 82"/>
                <a:gd name="T28" fmla="*/ 28 w 32"/>
                <a:gd name="T29" fmla="*/ 24 h 82"/>
                <a:gd name="T30" fmla="*/ 30 w 32"/>
                <a:gd name="T31" fmla="*/ 36 h 82"/>
                <a:gd name="T32" fmla="*/ 32 w 32"/>
                <a:gd name="T33" fmla="*/ 50 h 82"/>
                <a:gd name="T34" fmla="*/ 30 w 32"/>
                <a:gd name="T35" fmla="*/ 66 h 82"/>
                <a:gd name="T36" fmla="*/ 24 w 32"/>
                <a:gd name="T37" fmla="*/ 82 h 82"/>
                <a:gd name="T38" fmla="*/ 24 w 32"/>
                <a:gd name="T3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82">
                  <a:moveTo>
                    <a:pt x="24" y="82"/>
                  </a:moveTo>
                  <a:lnTo>
                    <a:pt x="24" y="82"/>
                  </a:lnTo>
                  <a:lnTo>
                    <a:pt x="18" y="76"/>
                  </a:lnTo>
                  <a:lnTo>
                    <a:pt x="12" y="70"/>
                  </a:lnTo>
                  <a:lnTo>
                    <a:pt x="6" y="60"/>
                  </a:lnTo>
                  <a:lnTo>
                    <a:pt x="0" y="48"/>
                  </a:lnTo>
                  <a:lnTo>
                    <a:pt x="0" y="34"/>
                  </a:lnTo>
                  <a:lnTo>
                    <a:pt x="0" y="26"/>
                  </a:lnTo>
                  <a:lnTo>
                    <a:pt x="2" y="18"/>
                  </a:lnTo>
                  <a:lnTo>
                    <a:pt x="6" y="10"/>
                  </a:lnTo>
                  <a:lnTo>
                    <a:pt x="12" y="0"/>
                  </a:lnTo>
                  <a:lnTo>
                    <a:pt x="12" y="0"/>
                  </a:lnTo>
                  <a:lnTo>
                    <a:pt x="16" y="8"/>
                  </a:lnTo>
                  <a:lnTo>
                    <a:pt x="22" y="14"/>
                  </a:lnTo>
                  <a:lnTo>
                    <a:pt x="28" y="24"/>
                  </a:lnTo>
                  <a:lnTo>
                    <a:pt x="30" y="36"/>
                  </a:lnTo>
                  <a:lnTo>
                    <a:pt x="32" y="50"/>
                  </a:lnTo>
                  <a:lnTo>
                    <a:pt x="30" y="66"/>
                  </a:lnTo>
                  <a:lnTo>
                    <a:pt x="24" y="82"/>
                  </a:lnTo>
                  <a:lnTo>
                    <a:pt x="24" y="82"/>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Freeform 125"/>
            <p:cNvSpPr>
              <a:spLocks/>
            </p:cNvSpPr>
            <p:nvPr/>
          </p:nvSpPr>
          <p:spPr bwMode="auto">
            <a:xfrm>
              <a:off x="347663" y="6699250"/>
              <a:ext cx="993775" cy="158750"/>
            </a:xfrm>
            <a:custGeom>
              <a:avLst/>
              <a:gdLst>
                <a:gd name="T0" fmla="*/ 626 w 626"/>
                <a:gd name="T1" fmla="*/ 100 h 100"/>
                <a:gd name="T2" fmla="*/ 626 w 626"/>
                <a:gd name="T3" fmla="*/ 100 h 100"/>
                <a:gd name="T4" fmla="*/ 620 w 626"/>
                <a:gd name="T5" fmla="*/ 88 h 100"/>
                <a:gd name="T6" fmla="*/ 612 w 626"/>
                <a:gd name="T7" fmla="*/ 78 h 100"/>
                <a:gd name="T8" fmla="*/ 602 w 626"/>
                <a:gd name="T9" fmla="*/ 70 h 100"/>
                <a:gd name="T10" fmla="*/ 590 w 626"/>
                <a:gd name="T11" fmla="*/ 60 h 100"/>
                <a:gd name="T12" fmla="*/ 576 w 626"/>
                <a:gd name="T13" fmla="*/ 52 h 100"/>
                <a:gd name="T14" fmla="*/ 560 w 626"/>
                <a:gd name="T15" fmla="*/ 44 h 100"/>
                <a:gd name="T16" fmla="*/ 522 w 626"/>
                <a:gd name="T17" fmla="*/ 28 h 100"/>
                <a:gd name="T18" fmla="*/ 476 w 626"/>
                <a:gd name="T19" fmla="*/ 16 h 100"/>
                <a:gd name="T20" fmla="*/ 426 w 626"/>
                <a:gd name="T21" fmla="*/ 8 h 100"/>
                <a:gd name="T22" fmla="*/ 372 w 626"/>
                <a:gd name="T23" fmla="*/ 2 h 100"/>
                <a:gd name="T24" fmla="*/ 312 w 626"/>
                <a:gd name="T25" fmla="*/ 0 h 100"/>
                <a:gd name="T26" fmla="*/ 312 w 626"/>
                <a:gd name="T27" fmla="*/ 0 h 100"/>
                <a:gd name="T28" fmla="*/ 254 w 626"/>
                <a:gd name="T29" fmla="*/ 2 h 100"/>
                <a:gd name="T30" fmla="*/ 200 w 626"/>
                <a:gd name="T31" fmla="*/ 8 h 100"/>
                <a:gd name="T32" fmla="*/ 150 w 626"/>
                <a:gd name="T33" fmla="*/ 16 h 100"/>
                <a:gd name="T34" fmla="*/ 104 w 626"/>
                <a:gd name="T35" fmla="*/ 28 h 100"/>
                <a:gd name="T36" fmla="*/ 66 w 626"/>
                <a:gd name="T37" fmla="*/ 44 h 100"/>
                <a:gd name="T38" fmla="*/ 50 w 626"/>
                <a:gd name="T39" fmla="*/ 52 h 100"/>
                <a:gd name="T40" fmla="*/ 36 w 626"/>
                <a:gd name="T41" fmla="*/ 60 h 100"/>
                <a:gd name="T42" fmla="*/ 24 w 626"/>
                <a:gd name="T43" fmla="*/ 70 h 100"/>
                <a:gd name="T44" fmla="*/ 14 w 626"/>
                <a:gd name="T45" fmla="*/ 78 h 100"/>
                <a:gd name="T46" fmla="*/ 6 w 626"/>
                <a:gd name="T47" fmla="*/ 88 h 100"/>
                <a:gd name="T48" fmla="*/ 0 w 626"/>
                <a:gd name="T49" fmla="*/ 100 h 100"/>
                <a:gd name="T50" fmla="*/ 626 w 626"/>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6" h="100">
                  <a:moveTo>
                    <a:pt x="626" y="100"/>
                  </a:moveTo>
                  <a:lnTo>
                    <a:pt x="626" y="100"/>
                  </a:lnTo>
                  <a:lnTo>
                    <a:pt x="620" y="88"/>
                  </a:lnTo>
                  <a:lnTo>
                    <a:pt x="612" y="78"/>
                  </a:lnTo>
                  <a:lnTo>
                    <a:pt x="602" y="70"/>
                  </a:lnTo>
                  <a:lnTo>
                    <a:pt x="590" y="60"/>
                  </a:lnTo>
                  <a:lnTo>
                    <a:pt x="576" y="52"/>
                  </a:lnTo>
                  <a:lnTo>
                    <a:pt x="560" y="44"/>
                  </a:lnTo>
                  <a:lnTo>
                    <a:pt x="522" y="28"/>
                  </a:lnTo>
                  <a:lnTo>
                    <a:pt x="476" y="16"/>
                  </a:lnTo>
                  <a:lnTo>
                    <a:pt x="426" y="8"/>
                  </a:lnTo>
                  <a:lnTo>
                    <a:pt x="372" y="2"/>
                  </a:lnTo>
                  <a:lnTo>
                    <a:pt x="312" y="0"/>
                  </a:lnTo>
                  <a:lnTo>
                    <a:pt x="312" y="0"/>
                  </a:lnTo>
                  <a:lnTo>
                    <a:pt x="254" y="2"/>
                  </a:lnTo>
                  <a:lnTo>
                    <a:pt x="200" y="8"/>
                  </a:lnTo>
                  <a:lnTo>
                    <a:pt x="150" y="16"/>
                  </a:lnTo>
                  <a:lnTo>
                    <a:pt x="104" y="28"/>
                  </a:lnTo>
                  <a:lnTo>
                    <a:pt x="66" y="44"/>
                  </a:lnTo>
                  <a:lnTo>
                    <a:pt x="50" y="52"/>
                  </a:lnTo>
                  <a:lnTo>
                    <a:pt x="36" y="60"/>
                  </a:lnTo>
                  <a:lnTo>
                    <a:pt x="24" y="70"/>
                  </a:lnTo>
                  <a:lnTo>
                    <a:pt x="14" y="78"/>
                  </a:lnTo>
                  <a:lnTo>
                    <a:pt x="6" y="88"/>
                  </a:lnTo>
                  <a:lnTo>
                    <a:pt x="0" y="100"/>
                  </a:lnTo>
                  <a:lnTo>
                    <a:pt x="626" y="100"/>
                  </a:lnTo>
                  <a:close/>
                </a:path>
              </a:pathLst>
            </a:custGeom>
            <a:solidFill>
              <a:srgbClr val="A1C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 name="Group 3"/>
          <p:cNvGrpSpPr/>
          <p:nvPr/>
        </p:nvGrpSpPr>
        <p:grpSpPr>
          <a:xfrm>
            <a:off x="1854846" y="-29284"/>
            <a:ext cx="1886159" cy="1771626"/>
            <a:chOff x="147638" y="4070350"/>
            <a:chExt cx="1886159" cy="1771626"/>
          </a:xfrm>
        </p:grpSpPr>
        <p:sp>
          <p:nvSpPr>
            <p:cNvPr id="771" name="Freeform 700"/>
            <p:cNvSpPr>
              <a:spLocks/>
            </p:cNvSpPr>
            <p:nvPr/>
          </p:nvSpPr>
          <p:spPr bwMode="auto">
            <a:xfrm>
              <a:off x="176213" y="4187826"/>
              <a:ext cx="1789113" cy="1648656"/>
            </a:xfrm>
            <a:custGeom>
              <a:avLst/>
              <a:gdLst>
                <a:gd name="T0" fmla="*/ 85 w 2254"/>
                <a:gd name="T1" fmla="*/ 590 h 2136"/>
                <a:gd name="T2" fmla="*/ 568 w 2254"/>
                <a:gd name="T3" fmla="*/ 0 h 2136"/>
                <a:gd name="T4" fmla="*/ 489 w 2254"/>
                <a:gd name="T5" fmla="*/ 262 h 2136"/>
                <a:gd name="T6" fmla="*/ 813 w 2254"/>
                <a:gd name="T7" fmla="*/ 359 h 2136"/>
                <a:gd name="T8" fmla="*/ 1088 w 2254"/>
                <a:gd name="T9" fmla="*/ 608 h 2136"/>
                <a:gd name="T10" fmla="*/ 994 w 2254"/>
                <a:gd name="T11" fmla="*/ 717 h 2136"/>
                <a:gd name="T12" fmla="*/ 1255 w 2254"/>
                <a:gd name="T13" fmla="*/ 610 h 2136"/>
                <a:gd name="T14" fmla="*/ 1487 w 2254"/>
                <a:gd name="T15" fmla="*/ 462 h 2136"/>
                <a:gd name="T16" fmla="*/ 1427 w 2254"/>
                <a:gd name="T17" fmla="*/ 659 h 2136"/>
                <a:gd name="T18" fmla="*/ 1347 w 2254"/>
                <a:gd name="T19" fmla="*/ 771 h 2136"/>
                <a:gd name="T20" fmla="*/ 1678 w 2254"/>
                <a:gd name="T21" fmla="*/ 813 h 2136"/>
                <a:gd name="T22" fmla="*/ 1314 w 2254"/>
                <a:gd name="T23" fmla="*/ 897 h 2136"/>
                <a:gd name="T24" fmla="*/ 1519 w 2254"/>
                <a:gd name="T25" fmla="*/ 1204 h 2136"/>
                <a:gd name="T26" fmla="*/ 1968 w 2254"/>
                <a:gd name="T27" fmla="*/ 952 h 2136"/>
                <a:gd name="T28" fmla="*/ 2254 w 2254"/>
                <a:gd name="T29" fmla="*/ 1127 h 2136"/>
                <a:gd name="T30" fmla="*/ 2003 w 2254"/>
                <a:gd name="T31" fmla="*/ 1208 h 2136"/>
                <a:gd name="T32" fmla="*/ 2073 w 2254"/>
                <a:gd name="T33" fmla="*/ 1404 h 2136"/>
                <a:gd name="T34" fmla="*/ 2136 w 2254"/>
                <a:gd name="T35" fmla="*/ 1570 h 2136"/>
                <a:gd name="T36" fmla="*/ 1809 w 2254"/>
                <a:gd name="T37" fmla="*/ 1426 h 2136"/>
                <a:gd name="T38" fmla="*/ 1582 w 2254"/>
                <a:gd name="T39" fmla="*/ 1454 h 2136"/>
                <a:gd name="T40" fmla="*/ 1649 w 2254"/>
                <a:gd name="T41" fmla="*/ 1823 h 2136"/>
                <a:gd name="T42" fmla="*/ 1584 w 2254"/>
                <a:gd name="T43" fmla="*/ 2131 h 2136"/>
                <a:gd name="T44" fmla="*/ 1491 w 2254"/>
                <a:gd name="T45" fmla="*/ 1825 h 2136"/>
                <a:gd name="T46" fmla="*/ 1261 w 2254"/>
                <a:gd name="T47" fmla="*/ 1803 h 2136"/>
                <a:gd name="T48" fmla="*/ 911 w 2254"/>
                <a:gd name="T49" fmla="*/ 2077 h 2136"/>
                <a:gd name="T50" fmla="*/ 1229 w 2254"/>
                <a:gd name="T51" fmla="*/ 1658 h 2136"/>
                <a:gd name="T52" fmla="*/ 931 w 2254"/>
                <a:gd name="T53" fmla="*/ 1548 h 2136"/>
                <a:gd name="T54" fmla="*/ 772 w 2254"/>
                <a:gd name="T55" fmla="*/ 1321 h 2136"/>
                <a:gd name="T56" fmla="*/ 1155 w 2254"/>
                <a:gd name="T57" fmla="*/ 821 h 2136"/>
                <a:gd name="T58" fmla="*/ 919 w 2254"/>
                <a:gd name="T59" fmla="*/ 875 h 2136"/>
                <a:gd name="T60" fmla="*/ 729 w 2254"/>
                <a:gd name="T61" fmla="*/ 823 h 2136"/>
                <a:gd name="T62" fmla="*/ 484 w 2254"/>
                <a:gd name="T63" fmla="*/ 848 h 2136"/>
                <a:gd name="T64" fmla="*/ 253 w 2254"/>
                <a:gd name="T65" fmla="*/ 873 h 2136"/>
                <a:gd name="T66" fmla="*/ 21 w 2254"/>
                <a:gd name="T67" fmla="*/ 780 h 2136"/>
                <a:gd name="connsiteX0" fmla="*/ 93 w 10000"/>
                <a:gd name="connsiteY0" fmla="*/ 3652 h 10000"/>
                <a:gd name="connsiteX1" fmla="*/ 377 w 10000"/>
                <a:gd name="connsiteY1" fmla="*/ 2762 h 10000"/>
                <a:gd name="connsiteX2" fmla="*/ 1486 w 10000"/>
                <a:gd name="connsiteY2" fmla="*/ 698 h 10000"/>
                <a:gd name="connsiteX3" fmla="*/ 2520 w 10000"/>
                <a:gd name="connsiteY3" fmla="*/ 0 h 10000"/>
                <a:gd name="connsiteX4" fmla="*/ 2822 w 10000"/>
                <a:gd name="connsiteY4" fmla="*/ 609 h 10000"/>
                <a:gd name="connsiteX5" fmla="*/ 2169 w 10000"/>
                <a:gd name="connsiteY5" fmla="*/ 1227 h 10000"/>
                <a:gd name="connsiteX6" fmla="*/ 2675 w 10000"/>
                <a:gd name="connsiteY6" fmla="*/ 1901 h 10000"/>
                <a:gd name="connsiteX7" fmla="*/ 3607 w 10000"/>
                <a:gd name="connsiteY7" fmla="*/ 1681 h 10000"/>
                <a:gd name="connsiteX8" fmla="*/ 4122 w 10000"/>
                <a:gd name="connsiteY8" fmla="*/ 1877 h 10000"/>
                <a:gd name="connsiteX9" fmla="*/ 4827 w 10000"/>
                <a:gd name="connsiteY9" fmla="*/ 2846 h 10000"/>
                <a:gd name="connsiteX10" fmla="*/ 4099 w 10000"/>
                <a:gd name="connsiteY10" fmla="*/ 2832 h 10000"/>
                <a:gd name="connsiteX11" fmla="*/ 4410 w 10000"/>
                <a:gd name="connsiteY11" fmla="*/ 3357 h 10000"/>
                <a:gd name="connsiteX12" fmla="*/ 4991 w 10000"/>
                <a:gd name="connsiteY12" fmla="*/ 3567 h 10000"/>
                <a:gd name="connsiteX13" fmla="*/ 5568 w 10000"/>
                <a:gd name="connsiteY13" fmla="*/ 2856 h 10000"/>
                <a:gd name="connsiteX14" fmla="*/ 5772 w 10000"/>
                <a:gd name="connsiteY14" fmla="*/ 2140 h 10000"/>
                <a:gd name="connsiteX15" fmla="*/ 6597 w 10000"/>
                <a:gd name="connsiteY15" fmla="*/ 2163 h 10000"/>
                <a:gd name="connsiteX16" fmla="*/ 6739 w 10000"/>
                <a:gd name="connsiteY16" fmla="*/ 2753 h 10000"/>
                <a:gd name="connsiteX17" fmla="*/ 6331 w 10000"/>
                <a:gd name="connsiteY17" fmla="*/ 3085 h 10000"/>
                <a:gd name="connsiteX18" fmla="*/ 5599 w 10000"/>
                <a:gd name="connsiteY18" fmla="*/ 3296 h 10000"/>
                <a:gd name="connsiteX19" fmla="*/ 5976 w 10000"/>
                <a:gd name="connsiteY19" fmla="*/ 3610 h 10000"/>
                <a:gd name="connsiteX20" fmla="*/ 7050 w 10000"/>
                <a:gd name="connsiteY20" fmla="*/ 3272 h 10000"/>
                <a:gd name="connsiteX21" fmla="*/ 7445 w 10000"/>
                <a:gd name="connsiteY21" fmla="*/ 3806 h 10000"/>
                <a:gd name="connsiteX22" fmla="*/ 7134 w 10000"/>
                <a:gd name="connsiteY22" fmla="*/ 4068 h 10000"/>
                <a:gd name="connsiteX23" fmla="*/ 5830 w 10000"/>
                <a:gd name="connsiteY23" fmla="*/ 4199 h 10000"/>
                <a:gd name="connsiteX24" fmla="*/ 6131 w 10000"/>
                <a:gd name="connsiteY24" fmla="*/ 4808 h 10000"/>
                <a:gd name="connsiteX25" fmla="*/ 6739 w 10000"/>
                <a:gd name="connsiteY25" fmla="*/ 5637 h 10000"/>
                <a:gd name="connsiteX26" fmla="*/ 7906 w 10000"/>
                <a:gd name="connsiteY26" fmla="*/ 5220 h 10000"/>
                <a:gd name="connsiteX27" fmla="*/ 8731 w 10000"/>
                <a:gd name="connsiteY27" fmla="*/ 4457 h 10000"/>
                <a:gd name="connsiteX28" fmla="*/ 9698 w 10000"/>
                <a:gd name="connsiteY28" fmla="*/ 4672 h 10000"/>
                <a:gd name="connsiteX29" fmla="*/ 10000 w 10000"/>
                <a:gd name="connsiteY29" fmla="*/ 5276 h 10000"/>
                <a:gd name="connsiteX30" fmla="*/ 9627 w 10000"/>
                <a:gd name="connsiteY30" fmla="*/ 5665 h 10000"/>
                <a:gd name="connsiteX31" fmla="*/ 8886 w 10000"/>
                <a:gd name="connsiteY31" fmla="*/ 5655 h 10000"/>
                <a:gd name="connsiteX32" fmla="*/ 8651 w 10000"/>
                <a:gd name="connsiteY32" fmla="*/ 5932 h 10000"/>
                <a:gd name="connsiteX33" fmla="*/ 9197 w 10000"/>
                <a:gd name="connsiteY33" fmla="*/ 6573 h 10000"/>
                <a:gd name="connsiteX34" fmla="*/ 9956 w 10000"/>
                <a:gd name="connsiteY34" fmla="*/ 6807 h 10000"/>
                <a:gd name="connsiteX35" fmla="*/ 9476 w 10000"/>
                <a:gd name="connsiteY35" fmla="*/ 7350 h 10000"/>
                <a:gd name="connsiteX36" fmla="*/ 8727 w 10000"/>
                <a:gd name="connsiteY36" fmla="*/ 7425 h 10000"/>
                <a:gd name="connsiteX37" fmla="*/ 8026 w 10000"/>
                <a:gd name="connsiteY37" fmla="*/ 6676 h 10000"/>
                <a:gd name="connsiteX38" fmla="*/ 7520 w 10000"/>
                <a:gd name="connsiteY38" fmla="*/ 6390 h 10000"/>
                <a:gd name="connsiteX39" fmla="*/ 7019 w 10000"/>
                <a:gd name="connsiteY39" fmla="*/ 6807 h 10000"/>
                <a:gd name="connsiteX40" fmla="*/ 7014 w 10000"/>
                <a:gd name="connsiteY40" fmla="*/ 8291 h 10000"/>
                <a:gd name="connsiteX41" fmla="*/ 7316 w 10000"/>
                <a:gd name="connsiteY41" fmla="*/ 8535 h 10000"/>
                <a:gd name="connsiteX42" fmla="*/ 7409 w 10000"/>
                <a:gd name="connsiteY42" fmla="*/ 9396 h 10000"/>
                <a:gd name="connsiteX43" fmla="*/ 5612 w 10000"/>
                <a:gd name="connsiteY43" fmla="*/ 10000 h 10000"/>
                <a:gd name="connsiteX44" fmla="*/ 6615 w 10000"/>
                <a:gd name="connsiteY44" fmla="*/ 8544 h 10000"/>
                <a:gd name="connsiteX45" fmla="*/ 6233 w 10000"/>
                <a:gd name="connsiteY45" fmla="*/ 7921 h 10000"/>
                <a:gd name="connsiteX46" fmla="*/ 5594 w 10000"/>
                <a:gd name="connsiteY46" fmla="*/ 8441 h 10000"/>
                <a:gd name="connsiteX47" fmla="*/ 4898 w 10000"/>
                <a:gd name="connsiteY47" fmla="*/ 9494 h 10000"/>
                <a:gd name="connsiteX48" fmla="*/ 4042 w 10000"/>
                <a:gd name="connsiteY48" fmla="*/ 9724 h 10000"/>
                <a:gd name="connsiteX49" fmla="*/ 4423 w 10000"/>
                <a:gd name="connsiteY49" fmla="*/ 8338 h 10000"/>
                <a:gd name="connsiteX50" fmla="*/ 5453 w 10000"/>
                <a:gd name="connsiteY50" fmla="*/ 7762 h 10000"/>
                <a:gd name="connsiteX51" fmla="*/ 5280 w 10000"/>
                <a:gd name="connsiteY51" fmla="*/ 7228 h 10000"/>
                <a:gd name="connsiteX52" fmla="*/ 4130 w 10000"/>
                <a:gd name="connsiteY52" fmla="*/ 7247 h 10000"/>
                <a:gd name="connsiteX53" fmla="*/ 3500 w 10000"/>
                <a:gd name="connsiteY53" fmla="*/ 6990 h 10000"/>
                <a:gd name="connsiteX54" fmla="*/ 3425 w 10000"/>
                <a:gd name="connsiteY54" fmla="*/ 6184 h 10000"/>
                <a:gd name="connsiteX55" fmla="*/ 4521 w 10000"/>
                <a:gd name="connsiteY55" fmla="*/ 4902 h 10000"/>
                <a:gd name="connsiteX56" fmla="*/ 5124 w 10000"/>
                <a:gd name="connsiteY56" fmla="*/ 3844 h 10000"/>
                <a:gd name="connsiteX57" fmla="*/ 4224 w 10000"/>
                <a:gd name="connsiteY57" fmla="*/ 3502 h 10000"/>
                <a:gd name="connsiteX58" fmla="*/ 4077 w 10000"/>
                <a:gd name="connsiteY58" fmla="*/ 4096 h 10000"/>
                <a:gd name="connsiteX59" fmla="*/ 3314 w 10000"/>
                <a:gd name="connsiteY59" fmla="*/ 3169 h 10000"/>
                <a:gd name="connsiteX60" fmla="*/ 3234 w 10000"/>
                <a:gd name="connsiteY60" fmla="*/ 3853 h 10000"/>
                <a:gd name="connsiteX61" fmla="*/ 3168 w 10000"/>
                <a:gd name="connsiteY61" fmla="*/ 5548 h 10000"/>
                <a:gd name="connsiteX62" fmla="*/ 2147 w 10000"/>
                <a:gd name="connsiteY62" fmla="*/ 3970 h 10000"/>
                <a:gd name="connsiteX63" fmla="*/ 1690 w 10000"/>
                <a:gd name="connsiteY63" fmla="*/ 3254 h 10000"/>
                <a:gd name="connsiteX64" fmla="*/ 1122 w 10000"/>
                <a:gd name="connsiteY64" fmla="*/ 4087 h 10000"/>
                <a:gd name="connsiteX65" fmla="*/ 0 w 10000"/>
                <a:gd name="connsiteY65" fmla="*/ 4382 h 10000"/>
                <a:gd name="connsiteX66" fmla="*/ 93 w 10000"/>
                <a:gd name="connsiteY66" fmla="*/ 3652 h 10000"/>
                <a:gd name="connsiteX0" fmla="*/ 93 w 10000"/>
                <a:gd name="connsiteY0" fmla="*/ 3652 h 9724"/>
                <a:gd name="connsiteX1" fmla="*/ 377 w 10000"/>
                <a:gd name="connsiteY1" fmla="*/ 2762 h 9724"/>
                <a:gd name="connsiteX2" fmla="*/ 1486 w 10000"/>
                <a:gd name="connsiteY2" fmla="*/ 698 h 9724"/>
                <a:gd name="connsiteX3" fmla="*/ 2520 w 10000"/>
                <a:gd name="connsiteY3" fmla="*/ 0 h 9724"/>
                <a:gd name="connsiteX4" fmla="*/ 2822 w 10000"/>
                <a:gd name="connsiteY4" fmla="*/ 609 h 9724"/>
                <a:gd name="connsiteX5" fmla="*/ 2169 w 10000"/>
                <a:gd name="connsiteY5" fmla="*/ 1227 h 9724"/>
                <a:gd name="connsiteX6" fmla="*/ 2675 w 10000"/>
                <a:gd name="connsiteY6" fmla="*/ 1901 h 9724"/>
                <a:gd name="connsiteX7" fmla="*/ 3607 w 10000"/>
                <a:gd name="connsiteY7" fmla="*/ 1681 h 9724"/>
                <a:gd name="connsiteX8" fmla="*/ 4122 w 10000"/>
                <a:gd name="connsiteY8" fmla="*/ 1877 h 9724"/>
                <a:gd name="connsiteX9" fmla="*/ 4827 w 10000"/>
                <a:gd name="connsiteY9" fmla="*/ 2846 h 9724"/>
                <a:gd name="connsiteX10" fmla="*/ 4099 w 10000"/>
                <a:gd name="connsiteY10" fmla="*/ 2832 h 9724"/>
                <a:gd name="connsiteX11" fmla="*/ 4410 w 10000"/>
                <a:gd name="connsiteY11" fmla="*/ 3357 h 9724"/>
                <a:gd name="connsiteX12" fmla="*/ 4991 w 10000"/>
                <a:gd name="connsiteY12" fmla="*/ 3567 h 9724"/>
                <a:gd name="connsiteX13" fmla="*/ 5568 w 10000"/>
                <a:gd name="connsiteY13" fmla="*/ 2856 h 9724"/>
                <a:gd name="connsiteX14" fmla="*/ 5772 w 10000"/>
                <a:gd name="connsiteY14" fmla="*/ 2140 h 9724"/>
                <a:gd name="connsiteX15" fmla="*/ 6597 w 10000"/>
                <a:gd name="connsiteY15" fmla="*/ 2163 h 9724"/>
                <a:gd name="connsiteX16" fmla="*/ 6739 w 10000"/>
                <a:gd name="connsiteY16" fmla="*/ 2753 h 9724"/>
                <a:gd name="connsiteX17" fmla="*/ 6331 w 10000"/>
                <a:gd name="connsiteY17" fmla="*/ 3085 h 9724"/>
                <a:gd name="connsiteX18" fmla="*/ 5599 w 10000"/>
                <a:gd name="connsiteY18" fmla="*/ 3296 h 9724"/>
                <a:gd name="connsiteX19" fmla="*/ 5976 w 10000"/>
                <a:gd name="connsiteY19" fmla="*/ 3610 h 9724"/>
                <a:gd name="connsiteX20" fmla="*/ 7050 w 10000"/>
                <a:gd name="connsiteY20" fmla="*/ 3272 h 9724"/>
                <a:gd name="connsiteX21" fmla="*/ 7445 w 10000"/>
                <a:gd name="connsiteY21" fmla="*/ 3806 h 9724"/>
                <a:gd name="connsiteX22" fmla="*/ 7134 w 10000"/>
                <a:gd name="connsiteY22" fmla="*/ 4068 h 9724"/>
                <a:gd name="connsiteX23" fmla="*/ 5830 w 10000"/>
                <a:gd name="connsiteY23" fmla="*/ 4199 h 9724"/>
                <a:gd name="connsiteX24" fmla="*/ 6131 w 10000"/>
                <a:gd name="connsiteY24" fmla="*/ 4808 h 9724"/>
                <a:gd name="connsiteX25" fmla="*/ 6739 w 10000"/>
                <a:gd name="connsiteY25" fmla="*/ 5637 h 9724"/>
                <a:gd name="connsiteX26" fmla="*/ 7906 w 10000"/>
                <a:gd name="connsiteY26" fmla="*/ 5220 h 9724"/>
                <a:gd name="connsiteX27" fmla="*/ 8731 w 10000"/>
                <a:gd name="connsiteY27" fmla="*/ 4457 h 9724"/>
                <a:gd name="connsiteX28" fmla="*/ 9698 w 10000"/>
                <a:gd name="connsiteY28" fmla="*/ 4672 h 9724"/>
                <a:gd name="connsiteX29" fmla="*/ 10000 w 10000"/>
                <a:gd name="connsiteY29" fmla="*/ 5276 h 9724"/>
                <a:gd name="connsiteX30" fmla="*/ 9627 w 10000"/>
                <a:gd name="connsiteY30" fmla="*/ 5665 h 9724"/>
                <a:gd name="connsiteX31" fmla="*/ 8886 w 10000"/>
                <a:gd name="connsiteY31" fmla="*/ 5655 h 9724"/>
                <a:gd name="connsiteX32" fmla="*/ 8651 w 10000"/>
                <a:gd name="connsiteY32" fmla="*/ 5932 h 9724"/>
                <a:gd name="connsiteX33" fmla="*/ 9197 w 10000"/>
                <a:gd name="connsiteY33" fmla="*/ 6573 h 9724"/>
                <a:gd name="connsiteX34" fmla="*/ 9956 w 10000"/>
                <a:gd name="connsiteY34" fmla="*/ 6807 h 9724"/>
                <a:gd name="connsiteX35" fmla="*/ 9476 w 10000"/>
                <a:gd name="connsiteY35" fmla="*/ 7350 h 9724"/>
                <a:gd name="connsiteX36" fmla="*/ 8727 w 10000"/>
                <a:gd name="connsiteY36" fmla="*/ 7425 h 9724"/>
                <a:gd name="connsiteX37" fmla="*/ 8026 w 10000"/>
                <a:gd name="connsiteY37" fmla="*/ 6676 h 9724"/>
                <a:gd name="connsiteX38" fmla="*/ 7520 w 10000"/>
                <a:gd name="connsiteY38" fmla="*/ 6390 h 9724"/>
                <a:gd name="connsiteX39" fmla="*/ 7019 w 10000"/>
                <a:gd name="connsiteY39" fmla="*/ 6807 h 9724"/>
                <a:gd name="connsiteX40" fmla="*/ 7014 w 10000"/>
                <a:gd name="connsiteY40" fmla="*/ 8291 h 9724"/>
                <a:gd name="connsiteX41" fmla="*/ 7316 w 10000"/>
                <a:gd name="connsiteY41" fmla="*/ 8535 h 9724"/>
                <a:gd name="connsiteX42" fmla="*/ 7409 w 10000"/>
                <a:gd name="connsiteY42" fmla="*/ 9396 h 9724"/>
                <a:gd name="connsiteX43" fmla="*/ 6615 w 10000"/>
                <a:gd name="connsiteY43" fmla="*/ 8544 h 9724"/>
                <a:gd name="connsiteX44" fmla="*/ 6233 w 10000"/>
                <a:gd name="connsiteY44" fmla="*/ 7921 h 9724"/>
                <a:gd name="connsiteX45" fmla="*/ 5594 w 10000"/>
                <a:gd name="connsiteY45" fmla="*/ 8441 h 9724"/>
                <a:gd name="connsiteX46" fmla="*/ 4898 w 10000"/>
                <a:gd name="connsiteY46" fmla="*/ 9494 h 9724"/>
                <a:gd name="connsiteX47" fmla="*/ 4042 w 10000"/>
                <a:gd name="connsiteY47" fmla="*/ 9724 h 9724"/>
                <a:gd name="connsiteX48" fmla="*/ 4423 w 10000"/>
                <a:gd name="connsiteY48" fmla="*/ 8338 h 9724"/>
                <a:gd name="connsiteX49" fmla="*/ 5453 w 10000"/>
                <a:gd name="connsiteY49" fmla="*/ 7762 h 9724"/>
                <a:gd name="connsiteX50" fmla="*/ 5280 w 10000"/>
                <a:gd name="connsiteY50" fmla="*/ 7228 h 9724"/>
                <a:gd name="connsiteX51" fmla="*/ 4130 w 10000"/>
                <a:gd name="connsiteY51" fmla="*/ 7247 h 9724"/>
                <a:gd name="connsiteX52" fmla="*/ 3500 w 10000"/>
                <a:gd name="connsiteY52" fmla="*/ 6990 h 9724"/>
                <a:gd name="connsiteX53" fmla="*/ 3425 w 10000"/>
                <a:gd name="connsiteY53" fmla="*/ 6184 h 9724"/>
                <a:gd name="connsiteX54" fmla="*/ 4521 w 10000"/>
                <a:gd name="connsiteY54" fmla="*/ 4902 h 9724"/>
                <a:gd name="connsiteX55" fmla="*/ 5124 w 10000"/>
                <a:gd name="connsiteY55" fmla="*/ 3844 h 9724"/>
                <a:gd name="connsiteX56" fmla="*/ 4224 w 10000"/>
                <a:gd name="connsiteY56" fmla="*/ 3502 h 9724"/>
                <a:gd name="connsiteX57" fmla="*/ 4077 w 10000"/>
                <a:gd name="connsiteY57" fmla="*/ 4096 h 9724"/>
                <a:gd name="connsiteX58" fmla="*/ 3314 w 10000"/>
                <a:gd name="connsiteY58" fmla="*/ 3169 h 9724"/>
                <a:gd name="connsiteX59" fmla="*/ 3234 w 10000"/>
                <a:gd name="connsiteY59" fmla="*/ 3853 h 9724"/>
                <a:gd name="connsiteX60" fmla="*/ 3168 w 10000"/>
                <a:gd name="connsiteY60" fmla="*/ 5548 h 9724"/>
                <a:gd name="connsiteX61" fmla="*/ 2147 w 10000"/>
                <a:gd name="connsiteY61" fmla="*/ 3970 h 9724"/>
                <a:gd name="connsiteX62" fmla="*/ 1690 w 10000"/>
                <a:gd name="connsiteY62" fmla="*/ 3254 h 9724"/>
                <a:gd name="connsiteX63" fmla="*/ 1122 w 10000"/>
                <a:gd name="connsiteY63" fmla="*/ 4087 h 9724"/>
                <a:gd name="connsiteX64" fmla="*/ 0 w 10000"/>
                <a:gd name="connsiteY64" fmla="*/ 4382 h 9724"/>
                <a:gd name="connsiteX65" fmla="*/ 93 w 10000"/>
                <a:gd name="connsiteY65" fmla="*/ 3652 h 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000" h="9724">
                  <a:moveTo>
                    <a:pt x="93" y="3652"/>
                  </a:moveTo>
                  <a:lnTo>
                    <a:pt x="377" y="2762"/>
                  </a:lnTo>
                  <a:lnTo>
                    <a:pt x="1486" y="698"/>
                  </a:lnTo>
                  <a:lnTo>
                    <a:pt x="2520" y="0"/>
                  </a:lnTo>
                  <a:lnTo>
                    <a:pt x="2822" y="609"/>
                  </a:lnTo>
                  <a:lnTo>
                    <a:pt x="2169" y="1227"/>
                  </a:lnTo>
                  <a:lnTo>
                    <a:pt x="2675" y="1901"/>
                  </a:lnTo>
                  <a:lnTo>
                    <a:pt x="3607" y="1681"/>
                  </a:lnTo>
                  <a:lnTo>
                    <a:pt x="4122" y="1877"/>
                  </a:lnTo>
                  <a:lnTo>
                    <a:pt x="4827" y="2846"/>
                  </a:lnTo>
                  <a:lnTo>
                    <a:pt x="4099" y="2832"/>
                  </a:lnTo>
                  <a:lnTo>
                    <a:pt x="4410" y="3357"/>
                  </a:lnTo>
                  <a:lnTo>
                    <a:pt x="4991" y="3567"/>
                  </a:lnTo>
                  <a:lnTo>
                    <a:pt x="5568" y="2856"/>
                  </a:lnTo>
                  <a:lnTo>
                    <a:pt x="5772" y="2140"/>
                  </a:lnTo>
                  <a:lnTo>
                    <a:pt x="6597" y="2163"/>
                  </a:lnTo>
                  <a:cubicBezTo>
                    <a:pt x="6644" y="2360"/>
                    <a:pt x="6692" y="2556"/>
                    <a:pt x="6739" y="2753"/>
                  </a:cubicBezTo>
                  <a:lnTo>
                    <a:pt x="6331" y="3085"/>
                  </a:lnTo>
                  <a:lnTo>
                    <a:pt x="5599" y="3296"/>
                  </a:lnTo>
                  <a:lnTo>
                    <a:pt x="5976" y="3610"/>
                  </a:lnTo>
                  <a:lnTo>
                    <a:pt x="7050" y="3272"/>
                  </a:lnTo>
                  <a:lnTo>
                    <a:pt x="7445" y="3806"/>
                  </a:lnTo>
                  <a:lnTo>
                    <a:pt x="7134" y="4068"/>
                  </a:lnTo>
                  <a:lnTo>
                    <a:pt x="5830" y="4199"/>
                  </a:lnTo>
                  <a:lnTo>
                    <a:pt x="6131" y="4808"/>
                  </a:lnTo>
                  <a:lnTo>
                    <a:pt x="6739" y="5637"/>
                  </a:lnTo>
                  <a:lnTo>
                    <a:pt x="7906" y="5220"/>
                  </a:lnTo>
                  <a:lnTo>
                    <a:pt x="8731" y="4457"/>
                  </a:lnTo>
                  <a:lnTo>
                    <a:pt x="9698" y="4672"/>
                  </a:lnTo>
                  <a:lnTo>
                    <a:pt x="10000" y="5276"/>
                  </a:lnTo>
                  <a:lnTo>
                    <a:pt x="9627" y="5665"/>
                  </a:lnTo>
                  <a:lnTo>
                    <a:pt x="8886" y="5655"/>
                  </a:lnTo>
                  <a:lnTo>
                    <a:pt x="8651" y="5932"/>
                  </a:lnTo>
                  <a:lnTo>
                    <a:pt x="9197" y="6573"/>
                  </a:lnTo>
                  <a:lnTo>
                    <a:pt x="9956" y="6807"/>
                  </a:lnTo>
                  <a:lnTo>
                    <a:pt x="9476" y="7350"/>
                  </a:lnTo>
                  <a:lnTo>
                    <a:pt x="8727" y="7425"/>
                  </a:lnTo>
                  <a:lnTo>
                    <a:pt x="8026" y="6676"/>
                  </a:lnTo>
                  <a:lnTo>
                    <a:pt x="7520" y="6390"/>
                  </a:lnTo>
                  <a:lnTo>
                    <a:pt x="7019" y="6807"/>
                  </a:lnTo>
                  <a:cubicBezTo>
                    <a:pt x="7017" y="7302"/>
                    <a:pt x="7016" y="7796"/>
                    <a:pt x="7014" y="8291"/>
                  </a:cubicBezTo>
                  <a:lnTo>
                    <a:pt x="7316" y="8535"/>
                  </a:lnTo>
                  <a:lnTo>
                    <a:pt x="7409" y="9396"/>
                  </a:lnTo>
                  <a:lnTo>
                    <a:pt x="6615" y="8544"/>
                  </a:lnTo>
                  <a:lnTo>
                    <a:pt x="6233" y="7921"/>
                  </a:lnTo>
                  <a:lnTo>
                    <a:pt x="5594" y="8441"/>
                  </a:lnTo>
                  <a:lnTo>
                    <a:pt x="4898" y="9494"/>
                  </a:lnTo>
                  <a:lnTo>
                    <a:pt x="4042" y="9724"/>
                  </a:lnTo>
                  <a:lnTo>
                    <a:pt x="4423" y="8338"/>
                  </a:lnTo>
                  <a:lnTo>
                    <a:pt x="5453" y="7762"/>
                  </a:lnTo>
                  <a:cubicBezTo>
                    <a:pt x="5395" y="7584"/>
                    <a:pt x="5338" y="7406"/>
                    <a:pt x="5280" y="7228"/>
                  </a:cubicBezTo>
                  <a:lnTo>
                    <a:pt x="4130" y="7247"/>
                  </a:lnTo>
                  <a:lnTo>
                    <a:pt x="3500" y="6990"/>
                  </a:lnTo>
                  <a:cubicBezTo>
                    <a:pt x="3475" y="6721"/>
                    <a:pt x="3450" y="6453"/>
                    <a:pt x="3425" y="6184"/>
                  </a:cubicBezTo>
                  <a:lnTo>
                    <a:pt x="4521" y="4902"/>
                  </a:lnTo>
                  <a:lnTo>
                    <a:pt x="5124" y="3844"/>
                  </a:lnTo>
                  <a:lnTo>
                    <a:pt x="4224" y="3502"/>
                  </a:lnTo>
                  <a:lnTo>
                    <a:pt x="4077" y="4096"/>
                  </a:lnTo>
                  <a:lnTo>
                    <a:pt x="3314" y="3169"/>
                  </a:lnTo>
                  <a:cubicBezTo>
                    <a:pt x="3287" y="3397"/>
                    <a:pt x="3261" y="3625"/>
                    <a:pt x="3234" y="3853"/>
                  </a:cubicBezTo>
                  <a:lnTo>
                    <a:pt x="3168" y="5548"/>
                  </a:lnTo>
                  <a:lnTo>
                    <a:pt x="2147" y="3970"/>
                  </a:lnTo>
                  <a:lnTo>
                    <a:pt x="1690" y="3254"/>
                  </a:lnTo>
                  <a:lnTo>
                    <a:pt x="1122" y="4087"/>
                  </a:lnTo>
                  <a:lnTo>
                    <a:pt x="0" y="4382"/>
                  </a:lnTo>
                  <a:cubicBezTo>
                    <a:pt x="31" y="4139"/>
                    <a:pt x="62" y="3895"/>
                    <a:pt x="93" y="3652"/>
                  </a:cubicBez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701"/>
            <p:cNvSpPr>
              <a:spLocks/>
            </p:cNvSpPr>
            <p:nvPr/>
          </p:nvSpPr>
          <p:spPr bwMode="auto">
            <a:xfrm>
              <a:off x="147638" y="4071937"/>
              <a:ext cx="1422400" cy="1770039"/>
            </a:xfrm>
            <a:custGeom>
              <a:avLst/>
              <a:gdLst>
                <a:gd name="T0" fmla="*/ 392 w 1792"/>
                <a:gd name="T1" fmla="*/ 183 h 2282"/>
                <a:gd name="T2" fmla="*/ 1061 w 1792"/>
                <a:gd name="T3" fmla="*/ 4 h 2282"/>
                <a:gd name="T4" fmla="*/ 911 w 1792"/>
                <a:gd name="T5" fmla="*/ 248 h 2282"/>
                <a:gd name="T6" fmla="*/ 1031 w 1792"/>
                <a:gd name="T7" fmla="*/ 457 h 2282"/>
                <a:gd name="T8" fmla="*/ 1094 w 1792"/>
                <a:gd name="T9" fmla="*/ 826 h 2282"/>
                <a:gd name="T10" fmla="*/ 953 w 1792"/>
                <a:gd name="T11" fmla="*/ 853 h 2282"/>
                <a:gd name="T12" fmla="*/ 1223 w 1792"/>
                <a:gd name="T13" fmla="*/ 931 h 2282"/>
                <a:gd name="T14" fmla="*/ 1497 w 1792"/>
                <a:gd name="T15" fmla="*/ 958 h 2282"/>
                <a:gd name="T16" fmla="*/ 1328 w 1792"/>
                <a:gd name="T17" fmla="*/ 1075 h 2282"/>
                <a:gd name="T18" fmla="*/ 1198 w 1792"/>
                <a:gd name="T19" fmla="*/ 1116 h 2282"/>
                <a:gd name="T20" fmla="*/ 1432 w 1792"/>
                <a:gd name="T21" fmla="*/ 1352 h 2282"/>
                <a:gd name="T22" fmla="*/ 1094 w 1792"/>
                <a:gd name="T23" fmla="*/ 1194 h 2282"/>
                <a:gd name="T24" fmla="*/ 1069 w 1792"/>
                <a:gd name="T25" fmla="*/ 1561 h 2282"/>
                <a:gd name="T26" fmla="*/ 1540 w 1792"/>
                <a:gd name="T27" fmla="*/ 1622 h 2282"/>
                <a:gd name="T28" fmla="*/ 1792 w 1792"/>
                <a:gd name="T29" fmla="*/ 2034 h 2282"/>
                <a:gd name="T30" fmla="*/ 1445 w 1792"/>
                <a:gd name="T31" fmla="*/ 1864 h 2282"/>
                <a:gd name="T32" fmla="*/ 1380 w 1792"/>
                <a:gd name="T33" fmla="*/ 2060 h 2282"/>
                <a:gd name="T34" fmla="*/ 1328 w 1792"/>
                <a:gd name="T35" fmla="*/ 2230 h 2282"/>
                <a:gd name="T36" fmla="*/ 1159 w 1792"/>
                <a:gd name="T37" fmla="*/ 1916 h 2282"/>
                <a:gd name="T38" fmla="*/ 965 w 1792"/>
                <a:gd name="T39" fmla="*/ 1798 h 2282"/>
                <a:gd name="T40" fmla="*/ 730 w 1792"/>
                <a:gd name="T41" fmla="*/ 2165 h 2282"/>
                <a:gd name="T42" fmla="*/ 261 w 1792"/>
                <a:gd name="T43" fmla="*/ 2271 h 2282"/>
                <a:gd name="T44" fmla="*/ 666 w 1792"/>
                <a:gd name="T45" fmla="*/ 2034 h 2282"/>
                <a:gd name="T46" fmla="*/ 496 w 1792"/>
                <a:gd name="T47" fmla="*/ 1876 h 2282"/>
                <a:gd name="T48" fmla="*/ 51 w 1792"/>
                <a:gd name="T49" fmla="*/ 1875 h 2282"/>
                <a:gd name="T50" fmla="*/ 561 w 1792"/>
                <a:gd name="T51" fmla="*/ 1743 h 2282"/>
                <a:gd name="T52" fmla="*/ 392 w 1792"/>
                <a:gd name="T53" fmla="*/ 1470 h 2282"/>
                <a:gd name="T54" fmla="*/ 404 w 1792"/>
                <a:gd name="T55" fmla="*/ 1194 h 2282"/>
                <a:gd name="T56" fmla="*/ 1017 w 1792"/>
                <a:gd name="T57" fmla="*/ 1036 h 2282"/>
                <a:gd name="T58" fmla="*/ 796 w 1792"/>
                <a:gd name="T59" fmla="*/ 931 h 2282"/>
                <a:gd name="T60" fmla="*/ 678 w 1792"/>
                <a:gd name="T61" fmla="*/ 774 h 2282"/>
                <a:gd name="T62" fmla="*/ 470 w 1792"/>
                <a:gd name="T63" fmla="*/ 643 h 2282"/>
                <a:gd name="T64" fmla="*/ 248 w 1792"/>
                <a:gd name="T65" fmla="*/ 577 h 2282"/>
                <a:gd name="T66" fmla="*/ 0 w 1792"/>
                <a:gd name="T67" fmla="*/ 380 h 2282"/>
                <a:gd name="connsiteX0" fmla="*/ 0 w 10000"/>
                <a:gd name="connsiteY0" fmla="*/ 1665 h 10000"/>
                <a:gd name="connsiteX1" fmla="*/ 2188 w 10000"/>
                <a:gd name="connsiteY1" fmla="*/ 802 h 10000"/>
                <a:gd name="connsiteX2" fmla="*/ 4364 w 10000"/>
                <a:gd name="connsiteY2" fmla="*/ 0 h 10000"/>
                <a:gd name="connsiteX3" fmla="*/ 5921 w 10000"/>
                <a:gd name="connsiteY3" fmla="*/ 18 h 10000"/>
                <a:gd name="connsiteX4" fmla="*/ 5753 w 10000"/>
                <a:gd name="connsiteY4" fmla="*/ 745 h 10000"/>
                <a:gd name="connsiteX5" fmla="*/ 5084 w 10000"/>
                <a:gd name="connsiteY5" fmla="*/ 1087 h 10000"/>
                <a:gd name="connsiteX6" fmla="*/ 4660 w 10000"/>
                <a:gd name="connsiteY6" fmla="*/ 1613 h 10000"/>
                <a:gd name="connsiteX7" fmla="*/ 5753 w 10000"/>
                <a:gd name="connsiteY7" fmla="*/ 2003 h 10000"/>
                <a:gd name="connsiteX8" fmla="*/ 6105 w 10000"/>
                <a:gd name="connsiteY8" fmla="*/ 2472 h 10000"/>
                <a:gd name="connsiteX9" fmla="*/ 6105 w 10000"/>
                <a:gd name="connsiteY9" fmla="*/ 3620 h 10000"/>
                <a:gd name="connsiteX10" fmla="*/ 5385 w 10000"/>
                <a:gd name="connsiteY10" fmla="*/ 3160 h 10000"/>
                <a:gd name="connsiteX11" fmla="*/ 5318 w 10000"/>
                <a:gd name="connsiteY11" fmla="*/ 3738 h 10000"/>
                <a:gd name="connsiteX12" fmla="*/ 5753 w 10000"/>
                <a:gd name="connsiteY12" fmla="*/ 4251 h 10000"/>
                <a:gd name="connsiteX13" fmla="*/ 6825 w 10000"/>
                <a:gd name="connsiteY13" fmla="*/ 4080 h 10000"/>
                <a:gd name="connsiteX14" fmla="*/ 7561 w 10000"/>
                <a:gd name="connsiteY14" fmla="*/ 3681 h 10000"/>
                <a:gd name="connsiteX15" fmla="*/ 8354 w 10000"/>
                <a:gd name="connsiteY15" fmla="*/ 4198 h 10000"/>
                <a:gd name="connsiteX16" fmla="*/ 8064 w 10000"/>
                <a:gd name="connsiteY16" fmla="*/ 4711 h 10000"/>
                <a:gd name="connsiteX17" fmla="*/ 7411 w 10000"/>
                <a:gd name="connsiteY17" fmla="*/ 4711 h 10000"/>
                <a:gd name="connsiteX18" fmla="*/ 6535 w 10000"/>
                <a:gd name="connsiteY18" fmla="*/ 4430 h 10000"/>
                <a:gd name="connsiteX19" fmla="*/ 6685 w 10000"/>
                <a:gd name="connsiteY19" fmla="*/ 4890 h 10000"/>
                <a:gd name="connsiteX20" fmla="*/ 7991 w 10000"/>
                <a:gd name="connsiteY20" fmla="*/ 5289 h 10000"/>
                <a:gd name="connsiteX21" fmla="*/ 7991 w 10000"/>
                <a:gd name="connsiteY21" fmla="*/ 5925 h 10000"/>
                <a:gd name="connsiteX22" fmla="*/ 7483 w 10000"/>
                <a:gd name="connsiteY22" fmla="*/ 5925 h 10000"/>
                <a:gd name="connsiteX23" fmla="*/ 6105 w 10000"/>
                <a:gd name="connsiteY23" fmla="*/ 5232 h 10000"/>
                <a:gd name="connsiteX24" fmla="*/ 5965 w 10000"/>
                <a:gd name="connsiteY24" fmla="*/ 5863 h 10000"/>
                <a:gd name="connsiteX25" fmla="*/ 5965 w 10000"/>
                <a:gd name="connsiteY25" fmla="*/ 6840 h 10000"/>
                <a:gd name="connsiteX26" fmla="*/ 7411 w 10000"/>
                <a:gd name="connsiteY26" fmla="*/ 7244 h 10000"/>
                <a:gd name="connsiteX27" fmla="*/ 8594 w 10000"/>
                <a:gd name="connsiteY27" fmla="*/ 7108 h 10000"/>
                <a:gd name="connsiteX28" fmla="*/ 9587 w 10000"/>
                <a:gd name="connsiteY28" fmla="*/ 7936 h 10000"/>
                <a:gd name="connsiteX29" fmla="*/ 10000 w 10000"/>
                <a:gd name="connsiteY29" fmla="*/ 8913 h 10000"/>
                <a:gd name="connsiteX30" fmla="*/ 8795 w 10000"/>
                <a:gd name="connsiteY30" fmla="*/ 8628 h 10000"/>
                <a:gd name="connsiteX31" fmla="*/ 8064 w 10000"/>
                <a:gd name="connsiteY31" fmla="*/ 8168 h 10000"/>
                <a:gd name="connsiteX32" fmla="*/ 7628 w 10000"/>
                <a:gd name="connsiteY32" fmla="*/ 8221 h 10000"/>
                <a:gd name="connsiteX33" fmla="*/ 7701 w 10000"/>
                <a:gd name="connsiteY33" fmla="*/ 9027 h 10000"/>
                <a:gd name="connsiteX34" fmla="*/ 8287 w 10000"/>
                <a:gd name="connsiteY34" fmla="*/ 9663 h 10000"/>
                <a:gd name="connsiteX35" fmla="*/ 7411 w 10000"/>
                <a:gd name="connsiteY35" fmla="*/ 9772 h 10000"/>
                <a:gd name="connsiteX36" fmla="*/ 6607 w 10000"/>
                <a:gd name="connsiteY36" fmla="*/ 9369 h 10000"/>
                <a:gd name="connsiteX37" fmla="*/ 6468 w 10000"/>
                <a:gd name="connsiteY37" fmla="*/ 8396 h 10000"/>
                <a:gd name="connsiteX38" fmla="*/ 6172 w 10000"/>
                <a:gd name="connsiteY38" fmla="*/ 7879 h 10000"/>
                <a:gd name="connsiteX39" fmla="*/ 5385 w 10000"/>
                <a:gd name="connsiteY39" fmla="*/ 7879 h 10000"/>
                <a:gd name="connsiteX40" fmla="*/ 4291 w 10000"/>
                <a:gd name="connsiteY40" fmla="*/ 8970 h 10000"/>
                <a:gd name="connsiteX41" fmla="*/ 4074 w 10000"/>
                <a:gd name="connsiteY41" fmla="*/ 9487 h 10000"/>
                <a:gd name="connsiteX42" fmla="*/ 4074 w 10000"/>
                <a:gd name="connsiteY42" fmla="*/ 10000 h 10000"/>
                <a:gd name="connsiteX43" fmla="*/ 1819 w 10000"/>
                <a:gd name="connsiteY43" fmla="*/ 9202 h 10000"/>
                <a:gd name="connsiteX44" fmla="*/ 3717 w 10000"/>
                <a:gd name="connsiteY44" fmla="*/ 8913 h 10000"/>
                <a:gd name="connsiteX45" fmla="*/ 3783 w 10000"/>
                <a:gd name="connsiteY45" fmla="*/ 8221 h 10000"/>
                <a:gd name="connsiteX46" fmla="*/ 2768 w 10000"/>
                <a:gd name="connsiteY46" fmla="*/ 8221 h 10000"/>
                <a:gd name="connsiteX47" fmla="*/ 1311 w 10000"/>
                <a:gd name="connsiteY47" fmla="*/ 8567 h 10000"/>
                <a:gd name="connsiteX48" fmla="*/ 285 w 10000"/>
                <a:gd name="connsiteY48" fmla="*/ 8216 h 10000"/>
                <a:gd name="connsiteX49" fmla="*/ 1680 w 10000"/>
                <a:gd name="connsiteY49" fmla="*/ 7423 h 10000"/>
                <a:gd name="connsiteX50" fmla="*/ 3131 w 10000"/>
                <a:gd name="connsiteY50" fmla="*/ 7638 h 10000"/>
                <a:gd name="connsiteX51" fmla="*/ 3348 w 10000"/>
                <a:gd name="connsiteY51" fmla="*/ 7130 h 10000"/>
                <a:gd name="connsiteX52" fmla="*/ 2188 w 10000"/>
                <a:gd name="connsiteY52" fmla="*/ 6442 h 10000"/>
                <a:gd name="connsiteX53" fmla="*/ 1747 w 10000"/>
                <a:gd name="connsiteY53" fmla="*/ 5863 h 10000"/>
                <a:gd name="connsiteX54" fmla="*/ 2254 w 10000"/>
                <a:gd name="connsiteY54" fmla="*/ 5232 h 10000"/>
                <a:gd name="connsiteX55" fmla="*/ 4291 w 10000"/>
                <a:gd name="connsiteY55" fmla="*/ 4943 h 10000"/>
                <a:gd name="connsiteX56" fmla="*/ 5675 w 10000"/>
                <a:gd name="connsiteY56" fmla="*/ 4540 h 10000"/>
                <a:gd name="connsiteX57" fmla="*/ 5022 w 10000"/>
                <a:gd name="connsiteY57" fmla="*/ 3738 h 10000"/>
                <a:gd name="connsiteX58" fmla="*/ 4442 w 10000"/>
                <a:gd name="connsiteY58" fmla="*/ 4080 h 10000"/>
                <a:gd name="connsiteX59" fmla="*/ 4364 w 10000"/>
                <a:gd name="connsiteY59" fmla="*/ 2927 h 10000"/>
                <a:gd name="connsiteX60" fmla="*/ 3783 w 10000"/>
                <a:gd name="connsiteY60" fmla="*/ 3392 h 10000"/>
                <a:gd name="connsiteX61" fmla="*/ 2472 w 10000"/>
                <a:gd name="connsiteY61" fmla="*/ 4601 h 10000"/>
                <a:gd name="connsiteX62" fmla="*/ 2623 w 10000"/>
                <a:gd name="connsiteY62" fmla="*/ 2818 h 10000"/>
                <a:gd name="connsiteX63" fmla="*/ 2695 w 10000"/>
                <a:gd name="connsiteY63" fmla="*/ 2003 h 10000"/>
                <a:gd name="connsiteX64" fmla="*/ 1384 w 10000"/>
                <a:gd name="connsiteY64" fmla="*/ 2528 h 10000"/>
                <a:gd name="connsiteX65" fmla="*/ 0 w 10000"/>
                <a:gd name="connsiteY65" fmla="*/ 3160 h 10000"/>
                <a:gd name="connsiteX66" fmla="*/ 0 w 10000"/>
                <a:gd name="connsiteY66" fmla="*/ 1665 h 10000"/>
                <a:gd name="connsiteX0" fmla="*/ 0 w 10000"/>
                <a:gd name="connsiteY0" fmla="*/ 1665 h 9772"/>
                <a:gd name="connsiteX1" fmla="*/ 2188 w 10000"/>
                <a:gd name="connsiteY1" fmla="*/ 802 h 9772"/>
                <a:gd name="connsiteX2" fmla="*/ 4364 w 10000"/>
                <a:gd name="connsiteY2" fmla="*/ 0 h 9772"/>
                <a:gd name="connsiteX3" fmla="*/ 5921 w 10000"/>
                <a:gd name="connsiteY3" fmla="*/ 18 h 9772"/>
                <a:gd name="connsiteX4" fmla="*/ 5753 w 10000"/>
                <a:gd name="connsiteY4" fmla="*/ 745 h 9772"/>
                <a:gd name="connsiteX5" fmla="*/ 5084 w 10000"/>
                <a:gd name="connsiteY5" fmla="*/ 1087 h 9772"/>
                <a:gd name="connsiteX6" fmla="*/ 4660 w 10000"/>
                <a:gd name="connsiteY6" fmla="*/ 1613 h 9772"/>
                <a:gd name="connsiteX7" fmla="*/ 5753 w 10000"/>
                <a:gd name="connsiteY7" fmla="*/ 2003 h 9772"/>
                <a:gd name="connsiteX8" fmla="*/ 6105 w 10000"/>
                <a:gd name="connsiteY8" fmla="*/ 2472 h 9772"/>
                <a:gd name="connsiteX9" fmla="*/ 6105 w 10000"/>
                <a:gd name="connsiteY9" fmla="*/ 3620 h 9772"/>
                <a:gd name="connsiteX10" fmla="*/ 5385 w 10000"/>
                <a:gd name="connsiteY10" fmla="*/ 3160 h 9772"/>
                <a:gd name="connsiteX11" fmla="*/ 5318 w 10000"/>
                <a:gd name="connsiteY11" fmla="*/ 3738 h 9772"/>
                <a:gd name="connsiteX12" fmla="*/ 5753 w 10000"/>
                <a:gd name="connsiteY12" fmla="*/ 4251 h 9772"/>
                <a:gd name="connsiteX13" fmla="*/ 6825 w 10000"/>
                <a:gd name="connsiteY13" fmla="*/ 4080 h 9772"/>
                <a:gd name="connsiteX14" fmla="*/ 7561 w 10000"/>
                <a:gd name="connsiteY14" fmla="*/ 3681 h 9772"/>
                <a:gd name="connsiteX15" fmla="*/ 8354 w 10000"/>
                <a:gd name="connsiteY15" fmla="*/ 4198 h 9772"/>
                <a:gd name="connsiteX16" fmla="*/ 8064 w 10000"/>
                <a:gd name="connsiteY16" fmla="*/ 4711 h 9772"/>
                <a:gd name="connsiteX17" fmla="*/ 7411 w 10000"/>
                <a:gd name="connsiteY17" fmla="*/ 4711 h 9772"/>
                <a:gd name="connsiteX18" fmla="*/ 6535 w 10000"/>
                <a:gd name="connsiteY18" fmla="*/ 4430 h 9772"/>
                <a:gd name="connsiteX19" fmla="*/ 6685 w 10000"/>
                <a:gd name="connsiteY19" fmla="*/ 4890 h 9772"/>
                <a:gd name="connsiteX20" fmla="*/ 7991 w 10000"/>
                <a:gd name="connsiteY20" fmla="*/ 5289 h 9772"/>
                <a:gd name="connsiteX21" fmla="*/ 7991 w 10000"/>
                <a:gd name="connsiteY21" fmla="*/ 5925 h 9772"/>
                <a:gd name="connsiteX22" fmla="*/ 7483 w 10000"/>
                <a:gd name="connsiteY22" fmla="*/ 5925 h 9772"/>
                <a:gd name="connsiteX23" fmla="*/ 6105 w 10000"/>
                <a:gd name="connsiteY23" fmla="*/ 5232 h 9772"/>
                <a:gd name="connsiteX24" fmla="*/ 5965 w 10000"/>
                <a:gd name="connsiteY24" fmla="*/ 5863 h 9772"/>
                <a:gd name="connsiteX25" fmla="*/ 5965 w 10000"/>
                <a:gd name="connsiteY25" fmla="*/ 6840 h 9772"/>
                <a:gd name="connsiteX26" fmla="*/ 7411 w 10000"/>
                <a:gd name="connsiteY26" fmla="*/ 7244 h 9772"/>
                <a:gd name="connsiteX27" fmla="*/ 8594 w 10000"/>
                <a:gd name="connsiteY27" fmla="*/ 7108 h 9772"/>
                <a:gd name="connsiteX28" fmla="*/ 9587 w 10000"/>
                <a:gd name="connsiteY28" fmla="*/ 7936 h 9772"/>
                <a:gd name="connsiteX29" fmla="*/ 10000 w 10000"/>
                <a:gd name="connsiteY29" fmla="*/ 8913 h 9772"/>
                <a:gd name="connsiteX30" fmla="*/ 8795 w 10000"/>
                <a:gd name="connsiteY30" fmla="*/ 8628 h 9772"/>
                <a:gd name="connsiteX31" fmla="*/ 8064 w 10000"/>
                <a:gd name="connsiteY31" fmla="*/ 8168 h 9772"/>
                <a:gd name="connsiteX32" fmla="*/ 7628 w 10000"/>
                <a:gd name="connsiteY32" fmla="*/ 8221 h 9772"/>
                <a:gd name="connsiteX33" fmla="*/ 7701 w 10000"/>
                <a:gd name="connsiteY33" fmla="*/ 9027 h 9772"/>
                <a:gd name="connsiteX34" fmla="*/ 8287 w 10000"/>
                <a:gd name="connsiteY34" fmla="*/ 9663 h 9772"/>
                <a:gd name="connsiteX35" fmla="*/ 7411 w 10000"/>
                <a:gd name="connsiteY35" fmla="*/ 9772 h 9772"/>
                <a:gd name="connsiteX36" fmla="*/ 6607 w 10000"/>
                <a:gd name="connsiteY36" fmla="*/ 9369 h 9772"/>
                <a:gd name="connsiteX37" fmla="*/ 6468 w 10000"/>
                <a:gd name="connsiteY37" fmla="*/ 8396 h 9772"/>
                <a:gd name="connsiteX38" fmla="*/ 6172 w 10000"/>
                <a:gd name="connsiteY38" fmla="*/ 7879 h 9772"/>
                <a:gd name="connsiteX39" fmla="*/ 5385 w 10000"/>
                <a:gd name="connsiteY39" fmla="*/ 7879 h 9772"/>
                <a:gd name="connsiteX40" fmla="*/ 4291 w 10000"/>
                <a:gd name="connsiteY40" fmla="*/ 8970 h 9772"/>
                <a:gd name="connsiteX41" fmla="*/ 4074 w 10000"/>
                <a:gd name="connsiteY41" fmla="*/ 9487 h 9772"/>
                <a:gd name="connsiteX42" fmla="*/ 1819 w 10000"/>
                <a:gd name="connsiteY42" fmla="*/ 9202 h 9772"/>
                <a:gd name="connsiteX43" fmla="*/ 3717 w 10000"/>
                <a:gd name="connsiteY43" fmla="*/ 8913 h 9772"/>
                <a:gd name="connsiteX44" fmla="*/ 3783 w 10000"/>
                <a:gd name="connsiteY44" fmla="*/ 8221 h 9772"/>
                <a:gd name="connsiteX45" fmla="*/ 2768 w 10000"/>
                <a:gd name="connsiteY45" fmla="*/ 8221 h 9772"/>
                <a:gd name="connsiteX46" fmla="*/ 1311 w 10000"/>
                <a:gd name="connsiteY46" fmla="*/ 8567 h 9772"/>
                <a:gd name="connsiteX47" fmla="*/ 285 w 10000"/>
                <a:gd name="connsiteY47" fmla="*/ 8216 h 9772"/>
                <a:gd name="connsiteX48" fmla="*/ 1680 w 10000"/>
                <a:gd name="connsiteY48" fmla="*/ 7423 h 9772"/>
                <a:gd name="connsiteX49" fmla="*/ 3131 w 10000"/>
                <a:gd name="connsiteY49" fmla="*/ 7638 h 9772"/>
                <a:gd name="connsiteX50" fmla="*/ 3348 w 10000"/>
                <a:gd name="connsiteY50" fmla="*/ 7130 h 9772"/>
                <a:gd name="connsiteX51" fmla="*/ 2188 w 10000"/>
                <a:gd name="connsiteY51" fmla="*/ 6442 h 9772"/>
                <a:gd name="connsiteX52" fmla="*/ 1747 w 10000"/>
                <a:gd name="connsiteY52" fmla="*/ 5863 h 9772"/>
                <a:gd name="connsiteX53" fmla="*/ 2254 w 10000"/>
                <a:gd name="connsiteY53" fmla="*/ 5232 h 9772"/>
                <a:gd name="connsiteX54" fmla="*/ 4291 w 10000"/>
                <a:gd name="connsiteY54" fmla="*/ 4943 h 9772"/>
                <a:gd name="connsiteX55" fmla="*/ 5675 w 10000"/>
                <a:gd name="connsiteY55" fmla="*/ 4540 h 9772"/>
                <a:gd name="connsiteX56" fmla="*/ 5022 w 10000"/>
                <a:gd name="connsiteY56" fmla="*/ 3738 h 9772"/>
                <a:gd name="connsiteX57" fmla="*/ 4442 w 10000"/>
                <a:gd name="connsiteY57" fmla="*/ 4080 h 9772"/>
                <a:gd name="connsiteX58" fmla="*/ 4364 w 10000"/>
                <a:gd name="connsiteY58" fmla="*/ 2927 h 9772"/>
                <a:gd name="connsiteX59" fmla="*/ 3783 w 10000"/>
                <a:gd name="connsiteY59" fmla="*/ 3392 h 9772"/>
                <a:gd name="connsiteX60" fmla="*/ 2472 w 10000"/>
                <a:gd name="connsiteY60" fmla="*/ 4601 h 9772"/>
                <a:gd name="connsiteX61" fmla="*/ 2623 w 10000"/>
                <a:gd name="connsiteY61" fmla="*/ 2818 h 9772"/>
                <a:gd name="connsiteX62" fmla="*/ 2695 w 10000"/>
                <a:gd name="connsiteY62" fmla="*/ 2003 h 9772"/>
                <a:gd name="connsiteX63" fmla="*/ 1384 w 10000"/>
                <a:gd name="connsiteY63" fmla="*/ 2528 h 9772"/>
                <a:gd name="connsiteX64" fmla="*/ 0 w 10000"/>
                <a:gd name="connsiteY64" fmla="*/ 3160 h 9772"/>
                <a:gd name="connsiteX65" fmla="*/ 0 w 10000"/>
                <a:gd name="connsiteY65" fmla="*/ 1665 h 9772"/>
                <a:gd name="connsiteX0" fmla="*/ 0 w 10000"/>
                <a:gd name="connsiteY0" fmla="*/ 1704 h 10000"/>
                <a:gd name="connsiteX1" fmla="*/ 2188 w 10000"/>
                <a:gd name="connsiteY1" fmla="*/ 821 h 10000"/>
                <a:gd name="connsiteX2" fmla="*/ 4364 w 10000"/>
                <a:gd name="connsiteY2" fmla="*/ 0 h 10000"/>
                <a:gd name="connsiteX3" fmla="*/ 5921 w 10000"/>
                <a:gd name="connsiteY3" fmla="*/ 18 h 10000"/>
                <a:gd name="connsiteX4" fmla="*/ 5753 w 10000"/>
                <a:gd name="connsiteY4" fmla="*/ 762 h 10000"/>
                <a:gd name="connsiteX5" fmla="*/ 5084 w 10000"/>
                <a:gd name="connsiteY5" fmla="*/ 1112 h 10000"/>
                <a:gd name="connsiteX6" fmla="*/ 4660 w 10000"/>
                <a:gd name="connsiteY6" fmla="*/ 1651 h 10000"/>
                <a:gd name="connsiteX7" fmla="*/ 5753 w 10000"/>
                <a:gd name="connsiteY7" fmla="*/ 2050 h 10000"/>
                <a:gd name="connsiteX8" fmla="*/ 6105 w 10000"/>
                <a:gd name="connsiteY8" fmla="*/ 2530 h 10000"/>
                <a:gd name="connsiteX9" fmla="*/ 6105 w 10000"/>
                <a:gd name="connsiteY9" fmla="*/ 3704 h 10000"/>
                <a:gd name="connsiteX10" fmla="*/ 5385 w 10000"/>
                <a:gd name="connsiteY10" fmla="*/ 3234 h 10000"/>
                <a:gd name="connsiteX11" fmla="*/ 5318 w 10000"/>
                <a:gd name="connsiteY11" fmla="*/ 3825 h 10000"/>
                <a:gd name="connsiteX12" fmla="*/ 5753 w 10000"/>
                <a:gd name="connsiteY12" fmla="*/ 4350 h 10000"/>
                <a:gd name="connsiteX13" fmla="*/ 6825 w 10000"/>
                <a:gd name="connsiteY13" fmla="*/ 4175 h 10000"/>
                <a:gd name="connsiteX14" fmla="*/ 7561 w 10000"/>
                <a:gd name="connsiteY14" fmla="*/ 3767 h 10000"/>
                <a:gd name="connsiteX15" fmla="*/ 8354 w 10000"/>
                <a:gd name="connsiteY15" fmla="*/ 4296 h 10000"/>
                <a:gd name="connsiteX16" fmla="*/ 8064 w 10000"/>
                <a:gd name="connsiteY16" fmla="*/ 4821 h 10000"/>
                <a:gd name="connsiteX17" fmla="*/ 7411 w 10000"/>
                <a:gd name="connsiteY17" fmla="*/ 4821 h 10000"/>
                <a:gd name="connsiteX18" fmla="*/ 6535 w 10000"/>
                <a:gd name="connsiteY18" fmla="*/ 4533 h 10000"/>
                <a:gd name="connsiteX19" fmla="*/ 6685 w 10000"/>
                <a:gd name="connsiteY19" fmla="*/ 5004 h 10000"/>
                <a:gd name="connsiteX20" fmla="*/ 7991 w 10000"/>
                <a:gd name="connsiteY20" fmla="*/ 5412 h 10000"/>
                <a:gd name="connsiteX21" fmla="*/ 7991 w 10000"/>
                <a:gd name="connsiteY21" fmla="*/ 6063 h 10000"/>
                <a:gd name="connsiteX22" fmla="*/ 7483 w 10000"/>
                <a:gd name="connsiteY22" fmla="*/ 6063 h 10000"/>
                <a:gd name="connsiteX23" fmla="*/ 6105 w 10000"/>
                <a:gd name="connsiteY23" fmla="*/ 5354 h 10000"/>
                <a:gd name="connsiteX24" fmla="*/ 5965 w 10000"/>
                <a:gd name="connsiteY24" fmla="*/ 6000 h 10000"/>
                <a:gd name="connsiteX25" fmla="*/ 5965 w 10000"/>
                <a:gd name="connsiteY25" fmla="*/ 7000 h 10000"/>
                <a:gd name="connsiteX26" fmla="*/ 7411 w 10000"/>
                <a:gd name="connsiteY26" fmla="*/ 7413 h 10000"/>
                <a:gd name="connsiteX27" fmla="*/ 8594 w 10000"/>
                <a:gd name="connsiteY27" fmla="*/ 7274 h 10000"/>
                <a:gd name="connsiteX28" fmla="*/ 9587 w 10000"/>
                <a:gd name="connsiteY28" fmla="*/ 8121 h 10000"/>
                <a:gd name="connsiteX29" fmla="*/ 10000 w 10000"/>
                <a:gd name="connsiteY29" fmla="*/ 9121 h 10000"/>
                <a:gd name="connsiteX30" fmla="*/ 8795 w 10000"/>
                <a:gd name="connsiteY30" fmla="*/ 8829 h 10000"/>
                <a:gd name="connsiteX31" fmla="*/ 8064 w 10000"/>
                <a:gd name="connsiteY31" fmla="*/ 8359 h 10000"/>
                <a:gd name="connsiteX32" fmla="*/ 7628 w 10000"/>
                <a:gd name="connsiteY32" fmla="*/ 8413 h 10000"/>
                <a:gd name="connsiteX33" fmla="*/ 7701 w 10000"/>
                <a:gd name="connsiteY33" fmla="*/ 9238 h 10000"/>
                <a:gd name="connsiteX34" fmla="*/ 8287 w 10000"/>
                <a:gd name="connsiteY34" fmla="*/ 9888 h 10000"/>
                <a:gd name="connsiteX35" fmla="*/ 7411 w 10000"/>
                <a:gd name="connsiteY35" fmla="*/ 10000 h 10000"/>
                <a:gd name="connsiteX36" fmla="*/ 6607 w 10000"/>
                <a:gd name="connsiteY36" fmla="*/ 9588 h 10000"/>
                <a:gd name="connsiteX37" fmla="*/ 6468 w 10000"/>
                <a:gd name="connsiteY37" fmla="*/ 8592 h 10000"/>
                <a:gd name="connsiteX38" fmla="*/ 6172 w 10000"/>
                <a:gd name="connsiteY38" fmla="*/ 8063 h 10000"/>
                <a:gd name="connsiteX39" fmla="*/ 5385 w 10000"/>
                <a:gd name="connsiteY39" fmla="*/ 8063 h 10000"/>
                <a:gd name="connsiteX40" fmla="*/ 4291 w 10000"/>
                <a:gd name="connsiteY40" fmla="*/ 9179 h 10000"/>
                <a:gd name="connsiteX41" fmla="*/ 4074 w 10000"/>
                <a:gd name="connsiteY41" fmla="*/ 9708 h 10000"/>
                <a:gd name="connsiteX42" fmla="*/ 3717 w 10000"/>
                <a:gd name="connsiteY42" fmla="*/ 9121 h 10000"/>
                <a:gd name="connsiteX43" fmla="*/ 3783 w 10000"/>
                <a:gd name="connsiteY43" fmla="*/ 8413 h 10000"/>
                <a:gd name="connsiteX44" fmla="*/ 2768 w 10000"/>
                <a:gd name="connsiteY44" fmla="*/ 8413 h 10000"/>
                <a:gd name="connsiteX45" fmla="*/ 1311 w 10000"/>
                <a:gd name="connsiteY45" fmla="*/ 8767 h 10000"/>
                <a:gd name="connsiteX46" fmla="*/ 285 w 10000"/>
                <a:gd name="connsiteY46" fmla="*/ 8408 h 10000"/>
                <a:gd name="connsiteX47" fmla="*/ 1680 w 10000"/>
                <a:gd name="connsiteY47" fmla="*/ 7596 h 10000"/>
                <a:gd name="connsiteX48" fmla="*/ 3131 w 10000"/>
                <a:gd name="connsiteY48" fmla="*/ 7816 h 10000"/>
                <a:gd name="connsiteX49" fmla="*/ 3348 w 10000"/>
                <a:gd name="connsiteY49" fmla="*/ 7296 h 10000"/>
                <a:gd name="connsiteX50" fmla="*/ 2188 w 10000"/>
                <a:gd name="connsiteY50" fmla="*/ 6592 h 10000"/>
                <a:gd name="connsiteX51" fmla="*/ 1747 w 10000"/>
                <a:gd name="connsiteY51" fmla="*/ 6000 h 10000"/>
                <a:gd name="connsiteX52" fmla="*/ 2254 w 10000"/>
                <a:gd name="connsiteY52" fmla="*/ 5354 h 10000"/>
                <a:gd name="connsiteX53" fmla="*/ 4291 w 10000"/>
                <a:gd name="connsiteY53" fmla="*/ 5058 h 10000"/>
                <a:gd name="connsiteX54" fmla="*/ 5675 w 10000"/>
                <a:gd name="connsiteY54" fmla="*/ 4646 h 10000"/>
                <a:gd name="connsiteX55" fmla="*/ 5022 w 10000"/>
                <a:gd name="connsiteY55" fmla="*/ 3825 h 10000"/>
                <a:gd name="connsiteX56" fmla="*/ 4442 w 10000"/>
                <a:gd name="connsiteY56" fmla="*/ 4175 h 10000"/>
                <a:gd name="connsiteX57" fmla="*/ 4364 w 10000"/>
                <a:gd name="connsiteY57" fmla="*/ 2995 h 10000"/>
                <a:gd name="connsiteX58" fmla="*/ 3783 w 10000"/>
                <a:gd name="connsiteY58" fmla="*/ 3471 h 10000"/>
                <a:gd name="connsiteX59" fmla="*/ 2472 w 10000"/>
                <a:gd name="connsiteY59" fmla="*/ 4708 h 10000"/>
                <a:gd name="connsiteX60" fmla="*/ 2623 w 10000"/>
                <a:gd name="connsiteY60" fmla="*/ 2884 h 10000"/>
                <a:gd name="connsiteX61" fmla="*/ 2695 w 10000"/>
                <a:gd name="connsiteY61" fmla="*/ 2050 h 10000"/>
                <a:gd name="connsiteX62" fmla="*/ 1384 w 10000"/>
                <a:gd name="connsiteY62" fmla="*/ 2587 h 10000"/>
                <a:gd name="connsiteX63" fmla="*/ 0 w 10000"/>
                <a:gd name="connsiteY63" fmla="*/ 3234 h 10000"/>
                <a:gd name="connsiteX64" fmla="*/ 0 w 10000"/>
                <a:gd name="connsiteY64" fmla="*/ 1704 h 10000"/>
                <a:gd name="connsiteX0" fmla="*/ 0 w 10000"/>
                <a:gd name="connsiteY0" fmla="*/ 1704 h 10000"/>
                <a:gd name="connsiteX1" fmla="*/ 2188 w 10000"/>
                <a:gd name="connsiteY1" fmla="*/ 821 h 10000"/>
                <a:gd name="connsiteX2" fmla="*/ 4364 w 10000"/>
                <a:gd name="connsiteY2" fmla="*/ 0 h 10000"/>
                <a:gd name="connsiteX3" fmla="*/ 5921 w 10000"/>
                <a:gd name="connsiteY3" fmla="*/ 18 h 10000"/>
                <a:gd name="connsiteX4" fmla="*/ 5753 w 10000"/>
                <a:gd name="connsiteY4" fmla="*/ 762 h 10000"/>
                <a:gd name="connsiteX5" fmla="*/ 5084 w 10000"/>
                <a:gd name="connsiteY5" fmla="*/ 1112 h 10000"/>
                <a:gd name="connsiteX6" fmla="*/ 4660 w 10000"/>
                <a:gd name="connsiteY6" fmla="*/ 1651 h 10000"/>
                <a:gd name="connsiteX7" fmla="*/ 5753 w 10000"/>
                <a:gd name="connsiteY7" fmla="*/ 2050 h 10000"/>
                <a:gd name="connsiteX8" fmla="*/ 6105 w 10000"/>
                <a:gd name="connsiteY8" fmla="*/ 2530 h 10000"/>
                <a:gd name="connsiteX9" fmla="*/ 6105 w 10000"/>
                <a:gd name="connsiteY9" fmla="*/ 3704 h 10000"/>
                <a:gd name="connsiteX10" fmla="*/ 5385 w 10000"/>
                <a:gd name="connsiteY10" fmla="*/ 3234 h 10000"/>
                <a:gd name="connsiteX11" fmla="*/ 5318 w 10000"/>
                <a:gd name="connsiteY11" fmla="*/ 3825 h 10000"/>
                <a:gd name="connsiteX12" fmla="*/ 5753 w 10000"/>
                <a:gd name="connsiteY12" fmla="*/ 4350 h 10000"/>
                <a:gd name="connsiteX13" fmla="*/ 6825 w 10000"/>
                <a:gd name="connsiteY13" fmla="*/ 4175 h 10000"/>
                <a:gd name="connsiteX14" fmla="*/ 7561 w 10000"/>
                <a:gd name="connsiteY14" fmla="*/ 3767 h 10000"/>
                <a:gd name="connsiteX15" fmla="*/ 8354 w 10000"/>
                <a:gd name="connsiteY15" fmla="*/ 4296 h 10000"/>
                <a:gd name="connsiteX16" fmla="*/ 8064 w 10000"/>
                <a:gd name="connsiteY16" fmla="*/ 4821 h 10000"/>
                <a:gd name="connsiteX17" fmla="*/ 7411 w 10000"/>
                <a:gd name="connsiteY17" fmla="*/ 4821 h 10000"/>
                <a:gd name="connsiteX18" fmla="*/ 6535 w 10000"/>
                <a:gd name="connsiteY18" fmla="*/ 4533 h 10000"/>
                <a:gd name="connsiteX19" fmla="*/ 6685 w 10000"/>
                <a:gd name="connsiteY19" fmla="*/ 5004 h 10000"/>
                <a:gd name="connsiteX20" fmla="*/ 7991 w 10000"/>
                <a:gd name="connsiteY20" fmla="*/ 5412 h 10000"/>
                <a:gd name="connsiteX21" fmla="*/ 7991 w 10000"/>
                <a:gd name="connsiteY21" fmla="*/ 6063 h 10000"/>
                <a:gd name="connsiteX22" fmla="*/ 7483 w 10000"/>
                <a:gd name="connsiteY22" fmla="*/ 6063 h 10000"/>
                <a:gd name="connsiteX23" fmla="*/ 6105 w 10000"/>
                <a:gd name="connsiteY23" fmla="*/ 5354 h 10000"/>
                <a:gd name="connsiteX24" fmla="*/ 5965 w 10000"/>
                <a:gd name="connsiteY24" fmla="*/ 6000 h 10000"/>
                <a:gd name="connsiteX25" fmla="*/ 5965 w 10000"/>
                <a:gd name="connsiteY25" fmla="*/ 7000 h 10000"/>
                <a:gd name="connsiteX26" fmla="*/ 7411 w 10000"/>
                <a:gd name="connsiteY26" fmla="*/ 7413 h 10000"/>
                <a:gd name="connsiteX27" fmla="*/ 8594 w 10000"/>
                <a:gd name="connsiteY27" fmla="*/ 7274 h 10000"/>
                <a:gd name="connsiteX28" fmla="*/ 9587 w 10000"/>
                <a:gd name="connsiteY28" fmla="*/ 8121 h 10000"/>
                <a:gd name="connsiteX29" fmla="*/ 10000 w 10000"/>
                <a:gd name="connsiteY29" fmla="*/ 9121 h 10000"/>
                <a:gd name="connsiteX30" fmla="*/ 8795 w 10000"/>
                <a:gd name="connsiteY30" fmla="*/ 8829 h 10000"/>
                <a:gd name="connsiteX31" fmla="*/ 8064 w 10000"/>
                <a:gd name="connsiteY31" fmla="*/ 8359 h 10000"/>
                <a:gd name="connsiteX32" fmla="*/ 7628 w 10000"/>
                <a:gd name="connsiteY32" fmla="*/ 8413 h 10000"/>
                <a:gd name="connsiteX33" fmla="*/ 7701 w 10000"/>
                <a:gd name="connsiteY33" fmla="*/ 9238 h 10000"/>
                <a:gd name="connsiteX34" fmla="*/ 8287 w 10000"/>
                <a:gd name="connsiteY34" fmla="*/ 9888 h 10000"/>
                <a:gd name="connsiteX35" fmla="*/ 7411 w 10000"/>
                <a:gd name="connsiteY35" fmla="*/ 10000 h 10000"/>
                <a:gd name="connsiteX36" fmla="*/ 6607 w 10000"/>
                <a:gd name="connsiteY36" fmla="*/ 9588 h 10000"/>
                <a:gd name="connsiteX37" fmla="*/ 6468 w 10000"/>
                <a:gd name="connsiteY37" fmla="*/ 8592 h 10000"/>
                <a:gd name="connsiteX38" fmla="*/ 6172 w 10000"/>
                <a:gd name="connsiteY38" fmla="*/ 8063 h 10000"/>
                <a:gd name="connsiteX39" fmla="*/ 5385 w 10000"/>
                <a:gd name="connsiteY39" fmla="*/ 8063 h 10000"/>
                <a:gd name="connsiteX40" fmla="*/ 4291 w 10000"/>
                <a:gd name="connsiteY40" fmla="*/ 9179 h 10000"/>
                <a:gd name="connsiteX41" fmla="*/ 3717 w 10000"/>
                <a:gd name="connsiteY41" fmla="*/ 9121 h 10000"/>
                <a:gd name="connsiteX42" fmla="*/ 3783 w 10000"/>
                <a:gd name="connsiteY42" fmla="*/ 8413 h 10000"/>
                <a:gd name="connsiteX43" fmla="*/ 2768 w 10000"/>
                <a:gd name="connsiteY43" fmla="*/ 8413 h 10000"/>
                <a:gd name="connsiteX44" fmla="*/ 1311 w 10000"/>
                <a:gd name="connsiteY44" fmla="*/ 8767 h 10000"/>
                <a:gd name="connsiteX45" fmla="*/ 285 w 10000"/>
                <a:gd name="connsiteY45" fmla="*/ 8408 h 10000"/>
                <a:gd name="connsiteX46" fmla="*/ 1680 w 10000"/>
                <a:gd name="connsiteY46" fmla="*/ 7596 h 10000"/>
                <a:gd name="connsiteX47" fmla="*/ 3131 w 10000"/>
                <a:gd name="connsiteY47" fmla="*/ 7816 h 10000"/>
                <a:gd name="connsiteX48" fmla="*/ 3348 w 10000"/>
                <a:gd name="connsiteY48" fmla="*/ 7296 h 10000"/>
                <a:gd name="connsiteX49" fmla="*/ 2188 w 10000"/>
                <a:gd name="connsiteY49" fmla="*/ 6592 h 10000"/>
                <a:gd name="connsiteX50" fmla="*/ 1747 w 10000"/>
                <a:gd name="connsiteY50" fmla="*/ 6000 h 10000"/>
                <a:gd name="connsiteX51" fmla="*/ 2254 w 10000"/>
                <a:gd name="connsiteY51" fmla="*/ 5354 h 10000"/>
                <a:gd name="connsiteX52" fmla="*/ 4291 w 10000"/>
                <a:gd name="connsiteY52" fmla="*/ 5058 h 10000"/>
                <a:gd name="connsiteX53" fmla="*/ 5675 w 10000"/>
                <a:gd name="connsiteY53" fmla="*/ 4646 h 10000"/>
                <a:gd name="connsiteX54" fmla="*/ 5022 w 10000"/>
                <a:gd name="connsiteY54" fmla="*/ 3825 h 10000"/>
                <a:gd name="connsiteX55" fmla="*/ 4442 w 10000"/>
                <a:gd name="connsiteY55" fmla="*/ 4175 h 10000"/>
                <a:gd name="connsiteX56" fmla="*/ 4364 w 10000"/>
                <a:gd name="connsiteY56" fmla="*/ 2995 h 10000"/>
                <a:gd name="connsiteX57" fmla="*/ 3783 w 10000"/>
                <a:gd name="connsiteY57" fmla="*/ 3471 h 10000"/>
                <a:gd name="connsiteX58" fmla="*/ 2472 w 10000"/>
                <a:gd name="connsiteY58" fmla="*/ 4708 h 10000"/>
                <a:gd name="connsiteX59" fmla="*/ 2623 w 10000"/>
                <a:gd name="connsiteY59" fmla="*/ 2884 h 10000"/>
                <a:gd name="connsiteX60" fmla="*/ 2695 w 10000"/>
                <a:gd name="connsiteY60" fmla="*/ 2050 h 10000"/>
                <a:gd name="connsiteX61" fmla="*/ 1384 w 10000"/>
                <a:gd name="connsiteY61" fmla="*/ 2587 h 10000"/>
                <a:gd name="connsiteX62" fmla="*/ 0 w 10000"/>
                <a:gd name="connsiteY62" fmla="*/ 3234 h 10000"/>
                <a:gd name="connsiteX63" fmla="*/ 0 w 10000"/>
                <a:gd name="connsiteY63" fmla="*/ 1704 h 10000"/>
                <a:gd name="connsiteX0" fmla="*/ 0 w 10000"/>
                <a:gd name="connsiteY0" fmla="*/ 3234 h 10000"/>
                <a:gd name="connsiteX1" fmla="*/ 2188 w 10000"/>
                <a:gd name="connsiteY1" fmla="*/ 821 h 10000"/>
                <a:gd name="connsiteX2" fmla="*/ 4364 w 10000"/>
                <a:gd name="connsiteY2" fmla="*/ 0 h 10000"/>
                <a:gd name="connsiteX3" fmla="*/ 5921 w 10000"/>
                <a:gd name="connsiteY3" fmla="*/ 18 h 10000"/>
                <a:gd name="connsiteX4" fmla="*/ 5753 w 10000"/>
                <a:gd name="connsiteY4" fmla="*/ 762 h 10000"/>
                <a:gd name="connsiteX5" fmla="*/ 5084 w 10000"/>
                <a:gd name="connsiteY5" fmla="*/ 1112 h 10000"/>
                <a:gd name="connsiteX6" fmla="*/ 4660 w 10000"/>
                <a:gd name="connsiteY6" fmla="*/ 1651 h 10000"/>
                <a:gd name="connsiteX7" fmla="*/ 5753 w 10000"/>
                <a:gd name="connsiteY7" fmla="*/ 2050 h 10000"/>
                <a:gd name="connsiteX8" fmla="*/ 6105 w 10000"/>
                <a:gd name="connsiteY8" fmla="*/ 2530 h 10000"/>
                <a:gd name="connsiteX9" fmla="*/ 6105 w 10000"/>
                <a:gd name="connsiteY9" fmla="*/ 3704 h 10000"/>
                <a:gd name="connsiteX10" fmla="*/ 5385 w 10000"/>
                <a:gd name="connsiteY10" fmla="*/ 3234 h 10000"/>
                <a:gd name="connsiteX11" fmla="*/ 5318 w 10000"/>
                <a:gd name="connsiteY11" fmla="*/ 3825 h 10000"/>
                <a:gd name="connsiteX12" fmla="*/ 5753 w 10000"/>
                <a:gd name="connsiteY12" fmla="*/ 4350 h 10000"/>
                <a:gd name="connsiteX13" fmla="*/ 6825 w 10000"/>
                <a:gd name="connsiteY13" fmla="*/ 4175 h 10000"/>
                <a:gd name="connsiteX14" fmla="*/ 7561 w 10000"/>
                <a:gd name="connsiteY14" fmla="*/ 3767 h 10000"/>
                <a:gd name="connsiteX15" fmla="*/ 8354 w 10000"/>
                <a:gd name="connsiteY15" fmla="*/ 4296 h 10000"/>
                <a:gd name="connsiteX16" fmla="*/ 8064 w 10000"/>
                <a:gd name="connsiteY16" fmla="*/ 4821 h 10000"/>
                <a:gd name="connsiteX17" fmla="*/ 7411 w 10000"/>
                <a:gd name="connsiteY17" fmla="*/ 4821 h 10000"/>
                <a:gd name="connsiteX18" fmla="*/ 6535 w 10000"/>
                <a:gd name="connsiteY18" fmla="*/ 4533 h 10000"/>
                <a:gd name="connsiteX19" fmla="*/ 6685 w 10000"/>
                <a:gd name="connsiteY19" fmla="*/ 5004 h 10000"/>
                <a:gd name="connsiteX20" fmla="*/ 7991 w 10000"/>
                <a:gd name="connsiteY20" fmla="*/ 5412 h 10000"/>
                <a:gd name="connsiteX21" fmla="*/ 7991 w 10000"/>
                <a:gd name="connsiteY21" fmla="*/ 6063 h 10000"/>
                <a:gd name="connsiteX22" fmla="*/ 7483 w 10000"/>
                <a:gd name="connsiteY22" fmla="*/ 6063 h 10000"/>
                <a:gd name="connsiteX23" fmla="*/ 6105 w 10000"/>
                <a:gd name="connsiteY23" fmla="*/ 5354 h 10000"/>
                <a:gd name="connsiteX24" fmla="*/ 5965 w 10000"/>
                <a:gd name="connsiteY24" fmla="*/ 6000 h 10000"/>
                <a:gd name="connsiteX25" fmla="*/ 5965 w 10000"/>
                <a:gd name="connsiteY25" fmla="*/ 7000 h 10000"/>
                <a:gd name="connsiteX26" fmla="*/ 7411 w 10000"/>
                <a:gd name="connsiteY26" fmla="*/ 7413 h 10000"/>
                <a:gd name="connsiteX27" fmla="*/ 8594 w 10000"/>
                <a:gd name="connsiteY27" fmla="*/ 7274 h 10000"/>
                <a:gd name="connsiteX28" fmla="*/ 9587 w 10000"/>
                <a:gd name="connsiteY28" fmla="*/ 8121 h 10000"/>
                <a:gd name="connsiteX29" fmla="*/ 10000 w 10000"/>
                <a:gd name="connsiteY29" fmla="*/ 9121 h 10000"/>
                <a:gd name="connsiteX30" fmla="*/ 8795 w 10000"/>
                <a:gd name="connsiteY30" fmla="*/ 8829 h 10000"/>
                <a:gd name="connsiteX31" fmla="*/ 8064 w 10000"/>
                <a:gd name="connsiteY31" fmla="*/ 8359 h 10000"/>
                <a:gd name="connsiteX32" fmla="*/ 7628 w 10000"/>
                <a:gd name="connsiteY32" fmla="*/ 8413 h 10000"/>
                <a:gd name="connsiteX33" fmla="*/ 7701 w 10000"/>
                <a:gd name="connsiteY33" fmla="*/ 9238 h 10000"/>
                <a:gd name="connsiteX34" fmla="*/ 8287 w 10000"/>
                <a:gd name="connsiteY34" fmla="*/ 9888 h 10000"/>
                <a:gd name="connsiteX35" fmla="*/ 7411 w 10000"/>
                <a:gd name="connsiteY35" fmla="*/ 10000 h 10000"/>
                <a:gd name="connsiteX36" fmla="*/ 6607 w 10000"/>
                <a:gd name="connsiteY36" fmla="*/ 9588 h 10000"/>
                <a:gd name="connsiteX37" fmla="*/ 6468 w 10000"/>
                <a:gd name="connsiteY37" fmla="*/ 8592 h 10000"/>
                <a:gd name="connsiteX38" fmla="*/ 6172 w 10000"/>
                <a:gd name="connsiteY38" fmla="*/ 8063 h 10000"/>
                <a:gd name="connsiteX39" fmla="*/ 5385 w 10000"/>
                <a:gd name="connsiteY39" fmla="*/ 8063 h 10000"/>
                <a:gd name="connsiteX40" fmla="*/ 4291 w 10000"/>
                <a:gd name="connsiteY40" fmla="*/ 9179 h 10000"/>
                <a:gd name="connsiteX41" fmla="*/ 3717 w 10000"/>
                <a:gd name="connsiteY41" fmla="*/ 9121 h 10000"/>
                <a:gd name="connsiteX42" fmla="*/ 3783 w 10000"/>
                <a:gd name="connsiteY42" fmla="*/ 8413 h 10000"/>
                <a:gd name="connsiteX43" fmla="*/ 2768 w 10000"/>
                <a:gd name="connsiteY43" fmla="*/ 8413 h 10000"/>
                <a:gd name="connsiteX44" fmla="*/ 1311 w 10000"/>
                <a:gd name="connsiteY44" fmla="*/ 8767 h 10000"/>
                <a:gd name="connsiteX45" fmla="*/ 285 w 10000"/>
                <a:gd name="connsiteY45" fmla="*/ 8408 h 10000"/>
                <a:gd name="connsiteX46" fmla="*/ 1680 w 10000"/>
                <a:gd name="connsiteY46" fmla="*/ 7596 h 10000"/>
                <a:gd name="connsiteX47" fmla="*/ 3131 w 10000"/>
                <a:gd name="connsiteY47" fmla="*/ 7816 h 10000"/>
                <a:gd name="connsiteX48" fmla="*/ 3348 w 10000"/>
                <a:gd name="connsiteY48" fmla="*/ 7296 h 10000"/>
                <a:gd name="connsiteX49" fmla="*/ 2188 w 10000"/>
                <a:gd name="connsiteY49" fmla="*/ 6592 h 10000"/>
                <a:gd name="connsiteX50" fmla="*/ 1747 w 10000"/>
                <a:gd name="connsiteY50" fmla="*/ 6000 h 10000"/>
                <a:gd name="connsiteX51" fmla="*/ 2254 w 10000"/>
                <a:gd name="connsiteY51" fmla="*/ 5354 h 10000"/>
                <a:gd name="connsiteX52" fmla="*/ 4291 w 10000"/>
                <a:gd name="connsiteY52" fmla="*/ 5058 h 10000"/>
                <a:gd name="connsiteX53" fmla="*/ 5675 w 10000"/>
                <a:gd name="connsiteY53" fmla="*/ 4646 h 10000"/>
                <a:gd name="connsiteX54" fmla="*/ 5022 w 10000"/>
                <a:gd name="connsiteY54" fmla="*/ 3825 h 10000"/>
                <a:gd name="connsiteX55" fmla="*/ 4442 w 10000"/>
                <a:gd name="connsiteY55" fmla="*/ 4175 h 10000"/>
                <a:gd name="connsiteX56" fmla="*/ 4364 w 10000"/>
                <a:gd name="connsiteY56" fmla="*/ 2995 h 10000"/>
                <a:gd name="connsiteX57" fmla="*/ 3783 w 10000"/>
                <a:gd name="connsiteY57" fmla="*/ 3471 h 10000"/>
                <a:gd name="connsiteX58" fmla="*/ 2472 w 10000"/>
                <a:gd name="connsiteY58" fmla="*/ 4708 h 10000"/>
                <a:gd name="connsiteX59" fmla="*/ 2623 w 10000"/>
                <a:gd name="connsiteY59" fmla="*/ 2884 h 10000"/>
                <a:gd name="connsiteX60" fmla="*/ 2695 w 10000"/>
                <a:gd name="connsiteY60" fmla="*/ 2050 h 10000"/>
                <a:gd name="connsiteX61" fmla="*/ 1384 w 10000"/>
                <a:gd name="connsiteY61" fmla="*/ 2587 h 10000"/>
                <a:gd name="connsiteX62" fmla="*/ 0 w 10000"/>
                <a:gd name="connsiteY62" fmla="*/ 323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000" h="10000">
                  <a:moveTo>
                    <a:pt x="0" y="3234"/>
                  </a:moveTo>
                  <a:lnTo>
                    <a:pt x="2188" y="821"/>
                  </a:lnTo>
                  <a:lnTo>
                    <a:pt x="4364" y="0"/>
                  </a:lnTo>
                  <a:lnTo>
                    <a:pt x="5921" y="18"/>
                  </a:lnTo>
                  <a:lnTo>
                    <a:pt x="5753" y="762"/>
                  </a:lnTo>
                  <a:lnTo>
                    <a:pt x="5084" y="1112"/>
                  </a:lnTo>
                  <a:lnTo>
                    <a:pt x="4660" y="1651"/>
                  </a:lnTo>
                  <a:lnTo>
                    <a:pt x="5753" y="2050"/>
                  </a:lnTo>
                  <a:lnTo>
                    <a:pt x="6105" y="2530"/>
                  </a:lnTo>
                  <a:lnTo>
                    <a:pt x="6105" y="3704"/>
                  </a:lnTo>
                  <a:lnTo>
                    <a:pt x="5385" y="3234"/>
                  </a:lnTo>
                  <a:cubicBezTo>
                    <a:pt x="5363" y="3431"/>
                    <a:pt x="5340" y="3628"/>
                    <a:pt x="5318" y="3825"/>
                  </a:cubicBezTo>
                  <a:lnTo>
                    <a:pt x="5753" y="4350"/>
                  </a:lnTo>
                  <a:lnTo>
                    <a:pt x="6825" y="4175"/>
                  </a:lnTo>
                  <a:lnTo>
                    <a:pt x="7561" y="3767"/>
                  </a:lnTo>
                  <a:lnTo>
                    <a:pt x="8354" y="4296"/>
                  </a:lnTo>
                  <a:lnTo>
                    <a:pt x="8064" y="4821"/>
                  </a:lnTo>
                  <a:lnTo>
                    <a:pt x="7411" y="4821"/>
                  </a:lnTo>
                  <a:lnTo>
                    <a:pt x="6535" y="4533"/>
                  </a:lnTo>
                  <a:lnTo>
                    <a:pt x="6685" y="5004"/>
                  </a:lnTo>
                  <a:lnTo>
                    <a:pt x="7991" y="5412"/>
                  </a:lnTo>
                  <a:lnTo>
                    <a:pt x="7991" y="6063"/>
                  </a:lnTo>
                  <a:lnTo>
                    <a:pt x="7483" y="6063"/>
                  </a:lnTo>
                  <a:lnTo>
                    <a:pt x="6105" y="5354"/>
                  </a:lnTo>
                  <a:cubicBezTo>
                    <a:pt x="6058" y="5569"/>
                    <a:pt x="6012" y="5785"/>
                    <a:pt x="5965" y="6000"/>
                  </a:cubicBezTo>
                  <a:lnTo>
                    <a:pt x="5965" y="7000"/>
                  </a:lnTo>
                  <a:lnTo>
                    <a:pt x="7411" y="7413"/>
                  </a:lnTo>
                  <a:lnTo>
                    <a:pt x="8594" y="7274"/>
                  </a:lnTo>
                  <a:lnTo>
                    <a:pt x="9587" y="8121"/>
                  </a:lnTo>
                  <a:lnTo>
                    <a:pt x="10000" y="9121"/>
                  </a:lnTo>
                  <a:lnTo>
                    <a:pt x="8795" y="8829"/>
                  </a:lnTo>
                  <a:lnTo>
                    <a:pt x="8064" y="8359"/>
                  </a:lnTo>
                  <a:lnTo>
                    <a:pt x="7628" y="8413"/>
                  </a:lnTo>
                  <a:cubicBezTo>
                    <a:pt x="7652" y="8688"/>
                    <a:pt x="7677" y="8962"/>
                    <a:pt x="7701" y="9238"/>
                  </a:cubicBezTo>
                  <a:lnTo>
                    <a:pt x="8287" y="9888"/>
                  </a:lnTo>
                  <a:lnTo>
                    <a:pt x="7411" y="10000"/>
                  </a:lnTo>
                  <a:lnTo>
                    <a:pt x="6607" y="9588"/>
                  </a:lnTo>
                  <a:cubicBezTo>
                    <a:pt x="6561" y="9256"/>
                    <a:pt x="6514" y="8923"/>
                    <a:pt x="6468" y="8592"/>
                  </a:cubicBezTo>
                  <a:lnTo>
                    <a:pt x="6172" y="8063"/>
                  </a:lnTo>
                  <a:lnTo>
                    <a:pt x="5385" y="8063"/>
                  </a:lnTo>
                  <a:lnTo>
                    <a:pt x="4291" y="9179"/>
                  </a:lnTo>
                  <a:lnTo>
                    <a:pt x="3717" y="9121"/>
                  </a:lnTo>
                  <a:lnTo>
                    <a:pt x="3783" y="8413"/>
                  </a:lnTo>
                  <a:lnTo>
                    <a:pt x="2768" y="8413"/>
                  </a:lnTo>
                  <a:lnTo>
                    <a:pt x="1311" y="8767"/>
                  </a:lnTo>
                  <a:lnTo>
                    <a:pt x="285" y="8408"/>
                  </a:lnTo>
                  <a:lnTo>
                    <a:pt x="1680" y="7596"/>
                  </a:lnTo>
                  <a:lnTo>
                    <a:pt x="3131" y="7816"/>
                  </a:lnTo>
                  <a:lnTo>
                    <a:pt x="3348" y="7296"/>
                  </a:lnTo>
                  <a:lnTo>
                    <a:pt x="2188" y="6592"/>
                  </a:lnTo>
                  <a:lnTo>
                    <a:pt x="1747" y="6000"/>
                  </a:lnTo>
                  <a:lnTo>
                    <a:pt x="2254" y="5354"/>
                  </a:lnTo>
                  <a:lnTo>
                    <a:pt x="4291" y="5058"/>
                  </a:lnTo>
                  <a:lnTo>
                    <a:pt x="5675" y="4646"/>
                  </a:lnTo>
                  <a:lnTo>
                    <a:pt x="5022" y="3825"/>
                  </a:lnTo>
                  <a:lnTo>
                    <a:pt x="4442" y="4175"/>
                  </a:lnTo>
                  <a:cubicBezTo>
                    <a:pt x="4416" y="3782"/>
                    <a:pt x="4390" y="3388"/>
                    <a:pt x="4364" y="2995"/>
                  </a:cubicBezTo>
                  <a:lnTo>
                    <a:pt x="3783" y="3471"/>
                  </a:lnTo>
                  <a:lnTo>
                    <a:pt x="2472" y="4708"/>
                  </a:lnTo>
                  <a:cubicBezTo>
                    <a:pt x="2522" y="4100"/>
                    <a:pt x="2573" y="3492"/>
                    <a:pt x="2623" y="2884"/>
                  </a:cubicBezTo>
                  <a:cubicBezTo>
                    <a:pt x="2647" y="2605"/>
                    <a:pt x="2671" y="2328"/>
                    <a:pt x="2695" y="2050"/>
                  </a:cubicBezTo>
                  <a:lnTo>
                    <a:pt x="1384" y="2587"/>
                  </a:lnTo>
                  <a:lnTo>
                    <a:pt x="0" y="3234"/>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702"/>
            <p:cNvSpPr>
              <a:spLocks/>
            </p:cNvSpPr>
            <p:nvPr/>
          </p:nvSpPr>
          <p:spPr bwMode="auto">
            <a:xfrm>
              <a:off x="552451" y="4071937"/>
              <a:ext cx="1425575" cy="937345"/>
            </a:xfrm>
            <a:custGeom>
              <a:avLst/>
              <a:gdLst>
                <a:gd name="T0" fmla="*/ 430 w 1797"/>
                <a:gd name="T1" fmla="*/ 4 h 1496"/>
                <a:gd name="T2" fmla="*/ 508 w 1797"/>
                <a:gd name="T3" fmla="*/ 275 h 1496"/>
                <a:gd name="T4" fmla="*/ 456 w 1797"/>
                <a:gd name="T5" fmla="*/ 524 h 1496"/>
                <a:gd name="T6" fmla="*/ 78 w 1797"/>
                <a:gd name="T7" fmla="*/ 485 h 1496"/>
                <a:gd name="T8" fmla="*/ 248 w 1797"/>
                <a:gd name="T9" fmla="*/ 656 h 1496"/>
                <a:gd name="T10" fmla="*/ 365 w 1797"/>
                <a:gd name="T11" fmla="*/ 734 h 1496"/>
                <a:gd name="T12" fmla="*/ 456 w 1797"/>
                <a:gd name="T13" fmla="*/ 774 h 1496"/>
                <a:gd name="T14" fmla="*/ 597 w 1797"/>
                <a:gd name="T15" fmla="*/ 538 h 1496"/>
                <a:gd name="T16" fmla="*/ 846 w 1797"/>
                <a:gd name="T17" fmla="*/ 564 h 1496"/>
                <a:gd name="T18" fmla="*/ 675 w 1797"/>
                <a:gd name="T19" fmla="*/ 787 h 1496"/>
                <a:gd name="T20" fmla="*/ 949 w 1797"/>
                <a:gd name="T21" fmla="*/ 643 h 1496"/>
                <a:gd name="T22" fmla="*/ 1079 w 1797"/>
                <a:gd name="T23" fmla="*/ 617 h 1496"/>
                <a:gd name="T24" fmla="*/ 1366 w 1797"/>
                <a:gd name="T25" fmla="*/ 905 h 1496"/>
                <a:gd name="T26" fmla="*/ 1353 w 1797"/>
                <a:gd name="T27" fmla="*/ 617 h 1496"/>
                <a:gd name="T28" fmla="*/ 1628 w 1797"/>
                <a:gd name="T29" fmla="*/ 748 h 1496"/>
                <a:gd name="T30" fmla="*/ 1614 w 1797"/>
                <a:gd name="T31" fmla="*/ 958 h 1496"/>
                <a:gd name="T32" fmla="*/ 1405 w 1797"/>
                <a:gd name="T33" fmla="*/ 1181 h 1496"/>
                <a:gd name="T34" fmla="*/ 1679 w 1797"/>
                <a:gd name="T35" fmla="*/ 1023 h 1496"/>
                <a:gd name="T36" fmla="*/ 1601 w 1797"/>
                <a:gd name="T37" fmla="*/ 1312 h 1496"/>
                <a:gd name="T38" fmla="*/ 1797 w 1797"/>
                <a:gd name="T39" fmla="*/ 1391 h 1496"/>
                <a:gd name="T40" fmla="*/ 1679 w 1797"/>
                <a:gd name="T41" fmla="*/ 945 h 1496"/>
                <a:gd name="T42" fmla="*/ 1797 w 1797"/>
                <a:gd name="T43" fmla="*/ 866 h 1496"/>
                <a:gd name="T44" fmla="*/ 1692 w 1797"/>
                <a:gd name="T45" fmla="*/ 485 h 1496"/>
                <a:gd name="T46" fmla="*/ 1444 w 1797"/>
                <a:gd name="T47" fmla="*/ 564 h 1496"/>
                <a:gd name="T48" fmla="*/ 1327 w 1797"/>
                <a:gd name="T49" fmla="*/ 485 h 1496"/>
                <a:gd name="T50" fmla="*/ 1106 w 1797"/>
                <a:gd name="T51" fmla="*/ 354 h 1496"/>
                <a:gd name="T52" fmla="*/ 1393 w 1797"/>
                <a:gd name="T53" fmla="*/ 302 h 1496"/>
                <a:gd name="T54" fmla="*/ 1653 w 1797"/>
                <a:gd name="T55" fmla="*/ 210 h 1496"/>
                <a:gd name="T56" fmla="*/ 1797 w 1797"/>
                <a:gd name="T57" fmla="*/ 263 h 1496"/>
                <a:gd name="T58" fmla="*/ 1067 w 1797"/>
                <a:gd name="T59" fmla="*/ 4 h 1496"/>
                <a:gd name="T60" fmla="*/ 1015 w 1797"/>
                <a:gd name="T61" fmla="*/ 249 h 1496"/>
                <a:gd name="T62" fmla="*/ 871 w 1797"/>
                <a:gd name="T63" fmla="*/ 327 h 1496"/>
                <a:gd name="T64" fmla="*/ 871 w 1797"/>
                <a:gd name="T65" fmla="*/ 117 h 1496"/>
                <a:gd name="T66" fmla="*/ 667 w 1797"/>
                <a:gd name="T67" fmla="*/ 0 h 1496"/>
                <a:gd name="connsiteX0" fmla="*/ 3712 w 10000"/>
                <a:gd name="connsiteY0" fmla="*/ 0 h 9298"/>
                <a:gd name="connsiteX1" fmla="*/ 2393 w 10000"/>
                <a:gd name="connsiteY1" fmla="*/ 27 h 9298"/>
                <a:gd name="connsiteX2" fmla="*/ 2393 w 10000"/>
                <a:gd name="connsiteY2" fmla="*/ 1049 h 9298"/>
                <a:gd name="connsiteX3" fmla="*/ 2827 w 10000"/>
                <a:gd name="connsiteY3" fmla="*/ 1838 h 9298"/>
                <a:gd name="connsiteX4" fmla="*/ 3044 w 10000"/>
                <a:gd name="connsiteY4" fmla="*/ 2981 h 9298"/>
                <a:gd name="connsiteX5" fmla="*/ 2538 w 10000"/>
                <a:gd name="connsiteY5" fmla="*/ 3503 h 9298"/>
                <a:gd name="connsiteX6" fmla="*/ 1736 w 10000"/>
                <a:gd name="connsiteY6" fmla="*/ 2721 h 9298"/>
                <a:gd name="connsiteX7" fmla="*/ 434 w 10000"/>
                <a:gd name="connsiteY7" fmla="*/ 3242 h 9298"/>
                <a:gd name="connsiteX8" fmla="*/ 0 w 10000"/>
                <a:gd name="connsiteY8" fmla="*/ 4124 h 9298"/>
                <a:gd name="connsiteX9" fmla="*/ 1380 w 10000"/>
                <a:gd name="connsiteY9" fmla="*/ 4385 h 9298"/>
                <a:gd name="connsiteX10" fmla="*/ 2104 w 10000"/>
                <a:gd name="connsiteY10" fmla="*/ 4205 h 9298"/>
                <a:gd name="connsiteX11" fmla="*/ 2031 w 10000"/>
                <a:gd name="connsiteY11" fmla="*/ 4906 h 9298"/>
                <a:gd name="connsiteX12" fmla="*/ 1953 w 10000"/>
                <a:gd name="connsiteY12" fmla="*/ 5702 h 9298"/>
                <a:gd name="connsiteX13" fmla="*/ 2538 w 10000"/>
                <a:gd name="connsiteY13" fmla="*/ 5174 h 9298"/>
                <a:gd name="connsiteX14" fmla="*/ 2977 w 10000"/>
                <a:gd name="connsiteY14" fmla="*/ 4465 h 9298"/>
                <a:gd name="connsiteX15" fmla="*/ 3322 w 10000"/>
                <a:gd name="connsiteY15" fmla="*/ 3596 h 9298"/>
                <a:gd name="connsiteX16" fmla="*/ 3973 w 10000"/>
                <a:gd name="connsiteY16" fmla="*/ 2981 h 9298"/>
                <a:gd name="connsiteX17" fmla="*/ 4708 w 10000"/>
                <a:gd name="connsiteY17" fmla="*/ 3770 h 9298"/>
                <a:gd name="connsiteX18" fmla="*/ 3834 w 10000"/>
                <a:gd name="connsiteY18" fmla="*/ 3944 h 9298"/>
                <a:gd name="connsiteX19" fmla="*/ 3756 w 10000"/>
                <a:gd name="connsiteY19" fmla="*/ 5261 h 9298"/>
                <a:gd name="connsiteX20" fmla="*/ 4708 w 10000"/>
                <a:gd name="connsiteY20" fmla="*/ 4906 h 9298"/>
                <a:gd name="connsiteX21" fmla="*/ 5281 w 10000"/>
                <a:gd name="connsiteY21" fmla="*/ 4298 h 9298"/>
                <a:gd name="connsiteX22" fmla="*/ 5431 w 10000"/>
                <a:gd name="connsiteY22" fmla="*/ 3242 h 9298"/>
                <a:gd name="connsiteX23" fmla="*/ 6004 w 10000"/>
                <a:gd name="connsiteY23" fmla="*/ 4124 h 9298"/>
                <a:gd name="connsiteX24" fmla="*/ 6516 w 10000"/>
                <a:gd name="connsiteY24" fmla="*/ 5087 h 9298"/>
                <a:gd name="connsiteX25" fmla="*/ 7602 w 10000"/>
                <a:gd name="connsiteY25" fmla="*/ 6049 h 9298"/>
                <a:gd name="connsiteX26" fmla="*/ 8186 w 10000"/>
                <a:gd name="connsiteY26" fmla="*/ 5521 h 9298"/>
                <a:gd name="connsiteX27" fmla="*/ 7529 w 10000"/>
                <a:gd name="connsiteY27" fmla="*/ 4124 h 9298"/>
                <a:gd name="connsiteX28" fmla="*/ 8542 w 10000"/>
                <a:gd name="connsiteY28" fmla="*/ 3944 h 9298"/>
                <a:gd name="connsiteX29" fmla="*/ 9060 w 10000"/>
                <a:gd name="connsiteY29" fmla="*/ 5000 h 9298"/>
                <a:gd name="connsiteX30" fmla="*/ 9126 w 10000"/>
                <a:gd name="connsiteY30" fmla="*/ 5702 h 9298"/>
                <a:gd name="connsiteX31" fmla="*/ 8982 w 10000"/>
                <a:gd name="connsiteY31" fmla="*/ 6404 h 9298"/>
                <a:gd name="connsiteX32" fmla="*/ 8036 w 10000"/>
                <a:gd name="connsiteY32" fmla="*/ 6664 h 9298"/>
                <a:gd name="connsiteX33" fmla="*/ 7819 w 10000"/>
                <a:gd name="connsiteY33" fmla="*/ 7894 h 9298"/>
                <a:gd name="connsiteX34" fmla="*/ 8692 w 10000"/>
                <a:gd name="connsiteY34" fmla="*/ 7627 h 9298"/>
                <a:gd name="connsiteX35" fmla="*/ 9343 w 10000"/>
                <a:gd name="connsiteY35" fmla="*/ 6838 h 9298"/>
                <a:gd name="connsiteX36" fmla="*/ 9343 w 10000"/>
                <a:gd name="connsiteY36" fmla="*/ 7807 h 9298"/>
                <a:gd name="connsiteX37" fmla="*/ 8909 w 10000"/>
                <a:gd name="connsiteY37" fmla="*/ 8770 h 9298"/>
                <a:gd name="connsiteX38" fmla="*/ 10000 w 10000"/>
                <a:gd name="connsiteY38" fmla="*/ 9298 h 9298"/>
                <a:gd name="connsiteX39" fmla="*/ 10000 w 10000"/>
                <a:gd name="connsiteY39" fmla="*/ 7019 h 9298"/>
                <a:gd name="connsiteX40" fmla="*/ 9343 w 10000"/>
                <a:gd name="connsiteY40" fmla="*/ 6317 h 9298"/>
                <a:gd name="connsiteX41" fmla="*/ 9494 w 10000"/>
                <a:gd name="connsiteY41" fmla="*/ 5348 h 9298"/>
                <a:gd name="connsiteX42" fmla="*/ 10000 w 10000"/>
                <a:gd name="connsiteY42" fmla="*/ 5789 h 9298"/>
                <a:gd name="connsiteX43" fmla="*/ 10000 w 10000"/>
                <a:gd name="connsiteY43" fmla="*/ 4037 h 9298"/>
                <a:gd name="connsiteX44" fmla="*/ 9416 w 10000"/>
                <a:gd name="connsiteY44" fmla="*/ 3242 h 9298"/>
                <a:gd name="connsiteX45" fmla="*/ 8620 w 10000"/>
                <a:gd name="connsiteY45" fmla="*/ 3329 h 9298"/>
                <a:gd name="connsiteX46" fmla="*/ 8036 w 10000"/>
                <a:gd name="connsiteY46" fmla="*/ 3770 h 9298"/>
                <a:gd name="connsiteX47" fmla="*/ 7385 w 10000"/>
                <a:gd name="connsiteY47" fmla="*/ 3770 h 9298"/>
                <a:gd name="connsiteX48" fmla="*/ 7385 w 10000"/>
                <a:gd name="connsiteY48" fmla="*/ 3242 h 9298"/>
                <a:gd name="connsiteX49" fmla="*/ 6878 w 10000"/>
                <a:gd name="connsiteY49" fmla="*/ 2627 h 9298"/>
                <a:gd name="connsiteX50" fmla="*/ 6155 w 10000"/>
                <a:gd name="connsiteY50" fmla="*/ 2366 h 9298"/>
                <a:gd name="connsiteX51" fmla="*/ 7023 w 10000"/>
                <a:gd name="connsiteY51" fmla="*/ 1758 h 9298"/>
                <a:gd name="connsiteX52" fmla="*/ 7752 w 10000"/>
                <a:gd name="connsiteY52" fmla="*/ 2019 h 9298"/>
                <a:gd name="connsiteX53" fmla="*/ 8542 w 10000"/>
                <a:gd name="connsiteY53" fmla="*/ 2019 h 9298"/>
                <a:gd name="connsiteX54" fmla="*/ 9199 w 10000"/>
                <a:gd name="connsiteY54" fmla="*/ 1404 h 9298"/>
                <a:gd name="connsiteX55" fmla="*/ 8909 w 10000"/>
                <a:gd name="connsiteY55" fmla="*/ 702 h 9298"/>
                <a:gd name="connsiteX56" fmla="*/ 10000 w 10000"/>
                <a:gd name="connsiteY56" fmla="*/ 1758 h 9298"/>
                <a:gd name="connsiteX57" fmla="*/ 9928 w 10000"/>
                <a:gd name="connsiteY57" fmla="*/ 0 h 9298"/>
                <a:gd name="connsiteX58" fmla="*/ 5938 w 10000"/>
                <a:gd name="connsiteY58" fmla="*/ 27 h 9298"/>
                <a:gd name="connsiteX59" fmla="*/ 5648 w 10000"/>
                <a:gd name="connsiteY59" fmla="*/ 782 h 9298"/>
                <a:gd name="connsiteX60" fmla="*/ 5648 w 10000"/>
                <a:gd name="connsiteY60" fmla="*/ 1664 h 9298"/>
                <a:gd name="connsiteX61" fmla="*/ 5648 w 10000"/>
                <a:gd name="connsiteY61" fmla="*/ 2366 h 9298"/>
                <a:gd name="connsiteX62" fmla="*/ 4847 w 10000"/>
                <a:gd name="connsiteY62" fmla="*/ 2186 h 9298"/>
                <a:gd name="connsiteX63" fmla="*/ 4413 w 10000"/>
                <a:gd name="connsiteY63" fmla="*/ 1578 h 9298"/>
                <a:gd name="connsiteX64" fmla="*/ 4847 w 10000"/>
                <a:gd name="connsiteY64" fmla="*/ 782 h 9298"/>
                <a:gd name="connsiteX65" fmla="*/ 4847 w 10000"/>
                <a:gd name="connsiteY65" fmla="*/ 0 h 9298"/>
                <a:gd name="connsiteX66" fmla="*/ 3712 w 10000"/>
                <a:gd name="connsiteY66" fmla="*/ 0 h 9298"/>
                <a:gd name="connsiteX0" fmla="*/ 3712 w 10000"/>
                <a:gd name="connsiteY0" fmla="*/ 0 h 9432"/>
                <a:gd name="connsiteX1" fmla="*/ 2393 w 10000"/>
                <a:gd name="connsiteY1" fmla="*/ 29 h 9432"/>
                <a:gd name="connsiteX2" fmla="*/ 2393 w 10000"/>
                <a:gd name="connsiteY2" fmla="*/ 1128 h 9432"/>
                <a:gd name="connsiteX3" fmla="*/ 2827 w 10000"/>
                <a:gd name="connsiteY3" fmla="*/ 1977 h 9432"/>
                <a:gd name="connsiteX4" fmla="*/ 3044 w 10000"/>
                <a:gd name="connsiteY4" fmla="*/ 3206 h 9432"/>
                <a:gd name="connsiteX5" fmla="*/ 2538 w 10000"/>
                <a:gd name="connsiteY5" fmla="*/ 3767 h 9432"/>
                <a:gd name="connsiteX6" fmla="*/ 1736 w 10000"/>
                <a:gd name="connsiteY6" fmla="*/ 2926 h 9432"/>
                <a:gd name="connsiteX7" fmla="*/ 434 w 10000"/>
                <a:gd name="connsiteY7" fmla="*/ 3487 h 9432"/>
                <a:gd name="connsiteX8" fmla="*/ 0 w 10000"/>
                <a:gd name="connsiteY8" fmla="*/ 4435 h 9432"/>
                <a:gd name="connsiteX9" fmla="*/ 1380 w 10000"/>
                <a:gd name="connsiteY9" fmla="*/ 4716 h 9432"/>
                <a:gd name="connsiteX10" fmla="*/ 2104 w 10000"/>
                <a:gd name="connsiteY10" fmla="*/ 4522 h 9432"/>
                <a:gd name="connsiteX11" fmla="*/ 2031 w 10000"/>
                <a:gd name="connsiteY11" fmla="*/ 5276 h 9432"/>
                <a:gd name="connsiteX12" fmla="*/ 1953 w 10000"/>
                <a:gd name="connsiteY12" fmla="*/ 6133 h 9432"/>
                <a:gd name="connsiteX13" fmla="*/ 2538 w 10000"/>
                <a:gd name="connsiteY13" fmla="*/ 5565 h 9432"/>
                <a:gd name="connsiteX14" fmla="*/ 2977 w 10000"/>
                <a:gd name="connsiteY14" fmla="*/ 4802 h 9432"/>
                <a:gd name="connsiteX15" fmla="*/ 3322 w 10000"/>
                <a:gd name="connsiteY15" fmla="*/ 3867 h 9432"/>
                <a:gd name="connsiteX16" fmla="*/ 3973 w 10000"/>
                <a:gd name="connsiteY16" fmla="*/ 3206 h 9432"/>
                <a:gd name="connsiteX17" fmla="*/ 4708 w 10000"/>
                <a:gd name="connsiteY17" fmla="*/ 4055 h 9432"/>
                <a:gd name="connsiteX18" fmla="*/ 3834 w 10000"/>
                <a:gd name="connsiteY18" fmla="*/ 4242 h 9432"/>
                <a:gd name="connsiteX19" fmla="*/ 3756 w 10000"/>
                <a:gd name="connsiteY19" fmla="*/ 5658 h 9432"/>
                <a:gd name="connsiteX20" fmla="*/ 4708 w 10000"/>
                <a:gd name="connsiteY20" fmla="*/ 5276 h 9432"/>
                <a:gd name="connsiteX21" fmla="*/ 5281 w 10000"/>
                <a:gd name="connsiteY21" fmla="*/ 4622 h 9432"/>
                <a:gd name="connsiteX22" fmla="*/ 5431 w 10000"/>
                <a:gd name="connsiteY22" fmla="*/ 3487 h 9432"/>
                <a:gd name="connsiteX23" fmla="*/ 6004 w 10000"/>
                <a:gd name="connsiteY23" fmla="*/ 4435 h 9432"/>
                <a:gd name="connsiteX24" fmla="*/ 6516 w 10000"/>
                <a:gd name="connsiteY24" fmla="*/ 5471 h 9432"/>
                <a:gd name="connsiteX25" fmla="*/ 7602 w 10000"/>
                <a:gd name="connsiteY25" fmla="*/ 6506 h 9432"/>
                <a:gd name="connsiteX26" fmla="*/ 8186 w 10000"/>
                <a:gd name="connsiteY26" fmla="*/ 5938 h 9432"/>
                <a:gd name="connsiteX27" fmla="*/ 7529 w 10000"/>
                <a:gd name="connsiteY27" fmla="*/ 4435 h 9432"/>
                <a:gd name="connsiteX28" fmla="*/ 8542 w 10000"/>
                <a:gd name="connsiteY28" fmla="*/ 4242 h 9432"/>
                <a:gd name="connsiteX29" fmla="*/ 9060 w 10000"/>
                <a:gd name="connsiteY29" fmla="*/ 5378 h 9432"/>
                <a:gd name="connsiteX30" fmla="*/ 9126 w 10000"/>
                <a:gd name="connsiteY30" fmla="*/ 6133 h 9432"/>
                <a:gd name="connsiteX31" fmla="*/ 8982 w 10000"/>
                <a:gd name="connsiteY31" fmla="*/ 6888 h 9432"/>
                <a:gd name="connsiteX32" fmla="*/ 8036 w 10000"/>
                <a:gd name="connsiteY32" fmla="*/ 7167 h 9432"/>
                <a:gd name="connsiteX33" fmla="*/ 7819 w 10000"/>
                <a:gd name="connsiteY33" fmla="*/ 8490 h 9432"/>
                <a:gd name="connsiteX34" fmla="*/ 8692 w 10000"/>
                <a:gd name="connsiteY34" fmla="*/ 8203 h 9432"/>
                <a:gd name="connsiteX35" fmla="*/ 9343 w 10000"/>
                <a:gd name="connsiteY35" fmla="*/ 7354 h 9432"/>
                <a:gd name="connsiteX36" fmla="*/ 9343 w 10000"/>
                <a:gd name="connsiteY36" fmla="*/ 8396 h 9432"/>
                <a:gd name="connsiteX37" fmla="*/ 8909 w 10000"/>
                <a:gd name="connsiteY37" fmla="*/ 9432 h 9432"/>
                <a:gd name="connsiteX38" fmla="*/ 10000 w 10000"/>
                <a:gd name="connsiteY38" fmla="*/ 7549 h 9432"/>
                <a:gd name="connsiteX39" fmla="*/ 9343 w 10000"/>
                <a:gd name="connsiteY39" fmla="*/ 6794 h 9432"/>
                <a:gd name="connsiteX40" fmla="*/ 9494 w 10000"/>
                <a:gd name="connsiteY40" fmla="*/ 5752 h 9432"/>
                <a:gd name="connsiteX41" fmla="*/ 10000 w 10000"/>
                <a:gd name="connsiteY41" fmla="*/ 6226 h 9432"/>
                <a:gd name="connsiteX42" fmla="*/ 10000 w 10000"/>
                <a:gd name="connsiteY42" fmla="*/ 4342 h 9432"/>
                <a:gd name="connsiteX43" fmla="*/ 9416 w 10000"/>
                <a:gd name="connsiteY43" fmla="*/ 3487 h 9432"/>
                <a:gd name="connsiteX44" fmla="*/ 8620 w 10000"/>
                <a:gd name="connsiteY44" fmla="*/ 3580 h 9432"/>
                <a:gd name="connsiteX45" fmla="*/ 8036 w 10000"/>
                <a:gd name="connsiteY45" fmla="*/ 4055 h 9432"/>
                <a:gd name="connsiteX46" fmla="*/ 7385 w 10000"/>
                <a:gd name="connsiteY46" fmla="*/ 4055 h 9432"/>
                <a:gd name="connsiteX47" fmla="*/ 7385 w 10000"/>
                <a:gd name="connsiteY47" fmla="*/ 3487 h 9432"/>
                <a:gd name="connsiteX48" fmla="*/ 6878 w 10000"/>
                <a:gd name="connsiteY48" fmla="*/ 2825 h 9432"/>
                <a:gd name="connsiteX49" fmla="*/ 6155 w 10000"/>
                <a:gd name="connsiteY49" fmla="*/ 2545 h 9432"/>
                <a:gd name="connsiteX50" fmla="*/ 7023 w 10000"/>
                <a:gd name="connsiteY50" fmla="*/ 1891 h 9432"/>
                <a:gd name="connsiteX51" fmla="*/ 7752 w 10000"/>
                <a:gd name="connsiteY51" fmla="*/ 2171 h 9432"/>
                <a:gd name="connsiteX52" fmla="*/ 8542 w 10000"/>
                <a:gd name="connsiteY52" fmla="*/ 2171 h 9432"/>
                <a:gd name="connsiteX53" fmla="*/ 9199 w 10000"/>
                <a:gd name="connsiteY53" fmla="*/ 1510 h 9432"/>
                <a:gd name="connsiteX54" fmla="*/ 8909 w 10000"/>
                <a:gd name="connsiteY54" fmla="*/ 755 h 9432"/>
                <a:gd name="connsiteX55" fmla="*/ 10000 w 10000"/>
                <a:gd name="connsiteY55" fmla="*/ 1891 h 9432"/>
                <a:gd name="connsiteX56" fmla="*/ 9928 w 10000"/>
                <a:gd name="connsiteY56" fmla="*/ 0 h 9432"/>
                <a:gd name="connsiteX57" fmla="*/ 5938 w 10000"/>
                <a:gd name="connsiteY57" fmla="*/ 29 h 9432"/>
                <a:gd name="connsiteX58" fmla="*/ 5648 w 10000"/>
                <a:gd name="connsiteY58" fmla="*/ 841 h 9432"/>
                <a:gd name="connsiteX59" fmla="*/ 5648 w 10000"/>
                <a:gd name="connsiteY59" fmla="*/ 1790 h 9432"/>
                <a:gd name="connsiteX60" fmla="*/ 5648 w 10000"/>
                <a:gd name="connsiteY60" fmla="*/ 2545 h 9432"/>
                <a:gd name="connsiteX61" fmla="*/ 4847 w 10000"/>
                <a:gd name="connsiteY61" fmla="*/ 2351 h 9432"/>
                <a:gd name="connsiteX62" fmla="*/ 4413 w 10000"/>
                <a:gd name="connsiteY62" fmla="*/ 1697 h 9432"/>
                <a:gd name="connsiteX63" fmla="*/ 4847 w 10000"/>
                <a:gd name="connsiteY63" fmla="*/ 841 h 9432"/>
                <a:gd name="connsiteX64" fmla="*/ 4847 w 10000"/>
                <a:gd name="connsiteY64" fmla="*/ 0 h 9432"/>
                <a:gd name="connsiteX65" fmla="*/ 3712 w 10000"/>
                <a:gd name="connsiteY65" fmla="*/ 0 h 9432"/>
                <a:gd name="connsiteX0" fmla="*/ 3712 w 10000"/>
                <a:gd name="connsiteY0" fmla="*/ 0 h 9001"/>
                <a:gd name="connsiteX1" fmla="*/ 2393 w 10000"/>
                <a:gd name="connsiteY1" fmla="*/ 31 h 9001"/>
                <a:gd name="connsiteX2" fmla="*/ 2393 w 10000"/>
                <a:gd name="connsiteY2" fmla="*/ 1196 h 9001"/>
                <a:gd name="connsiteX3" fmla="*/ 2827 w 10000"/>
                <a:gd name="connsiteY3" fmla="*/ 2096 h 9001"/>
                <a:gd name="connsiteX4" fmla="*/ 3044 w 10000"/>
                <a:gd name="connsiteY4" fmla="*/ 3399 h 9001"/>
                <a:gd name="connsiteX5" fmla="*/ 2538 w 10000"/>
                <a:gd name="connsiteY5" fmla="*/ 3994 h 9001"/>
                <a:gd name="connsiteX6" fmla="*/ 1736 w 10000"/>
                <a:gd name="connsiteY6" fmla="*/ 3102 h 9001"/>
                <a:gd name="connsiteX7" fmla="*/ 434 w 10000"/>
                <a:gd name="connsiteY7" fmla="*/ 3697 h 9001"/>
                <a:gd name="connsiteX8" fmla="*/ 0 w 10000"/>
                <a:gd name="connsiteY8" fmla="*/ 4702 h 9001"/>
                <a:gd name="connsiteX9" fmla="*/ 1380 w 10000"/>
                <a:gd name="connsiteY9" fmla="*/ 5000 h 9001"/>
                <a:gd name="connsiteX10" fmla="*/ 2104 w 10000"/>
                <a:gd name="connsiteY10" fmla="*/ 4794 h 9001"/>
                <a:gd name="connsiteX11" fmla="*/ 2031 w 10000"/>
                <a:gd name="connsiteY11" fmla="*/ 5594 h 9001"/>
                <a:gd name="connsiteX12" fmla="*/ 1953 w 10000"/>
                <a:gd name="connsiteY12" fmla="*/ 6502 h 9001"/>
                <a:gd name="connsiteX13" fmla="*/ 2538 w 10000"/>
                <a:gd name="connsiteY13" fmla="*/ 5900 h 9001"/>
                <a:gd name="connsiteX14" fmla="*/ 2977 w 10000"/>
                <a:gd name="connsiteY14" fmla="*/ 5091 h 9001"/>
                <a:gd name="connsiteX15" fmla="*/ 3322 w 10000"/>
                <a:gd name="connsiteY15" fmla="*/ 4100 h 9001"/>
                <a:gd name="connsiteX16" fmla="*/ 3973 w 10000"/>
                <a:gd name="connsiteY16" fmla="*/ 3399 h 9001"/>
                <a:gd name="connsiteX17" fmla="*/ 4708 w 10000"/>
                <a:gd name="connsiteY17" fmla="*/ 4299 h 9001"/>
                <a:gd name="connsiteX18" fmla="*/ 3834 w 10000"/>
                <a:gd name="connsiteY18" fmla="*/ 4497 h 9001"/>
                <a:gd name="connsiteX19" fmla="*/ 3756 w 10000"/>
                <a:gd name="connsiteY19" fmla="*/ 5999 h 9001"/>
                <a:gd name="connsiteX20" fmla="*/ 4708 w 10000"/>
                <a:gd name="connsiteY20" fmla="*/ 5594 h 9001"/>
                <a:gd name="connsiteX21" fmla="*/ 5281 w 10000"/>
                <a:gd name="connsiteY21" fmla="*/ 4900 h 9001"/>
                <a:gd name="connsiteX22" fmla="*/ 5431 w 10000"/>
                <a:gd name="connsiteY22" fmla="*/ 3697 h 9001"/>
                <a:gd name="connsiteX23" fmla="*/ 6004 w 10000"/>
                <a:gd name="connsiteY23" fmla="*/ 4702 h 9001"/>
                <a:gd name="connsiteX24" fmla="*/ 6516 w 10000"/>
                <a:gd name="connsiteY24" fmla="*/ 5800 h 9001"/>
                <a:gd name="connsiteX25" fmla="*/ 7602 w 10000"/>
                <a:gd name="connsiteY25" fmla="*/ 6898 h 9001"/>
                <a:gd name="connsiteX26" fmla="*/ 8186 w 10000"/>
                <a:gd name="connsiteY26" fmla="*/ 6296 h 9001"/>
                <a:gd name="connsiteX27" fmla="*/ 7529 w 10000"/>
                <a:gd name="connsiteY27" fmla="*/ 4702 h 9001"/>
                <a:gd name="connsiteX28" fmla="*/ 8542 w 10000"/>
                <a:gd name="connsiteY28" fmla="*/ 4497 h 9001"/>
                <a:gd name="connsiteX29" fmla="*/ 9060 w 10000"/>
                <a:gd name="connsiteY29" fmla="*/ 5702 h 9001"/>
                <a:gd name="connsiteX30" fmla="*/ 9126 w 10000"/>
                <a:gd name="connsiteY30" fmla="*/ 6502 h 9001"/>
                <a:gd name="connsiteX31" fmla="*/ 8982 w 10000"/>
                <a:gd name="connsiteY31" fmla="*/ 7303 h 9001"/>
                <a:gd name="connsiteX32" fmla="*/ 8036 w 10000"/>
                <a:gd name="connsiteY32" fmla="*/ 7599 h 9001"/>
                <a:gd name="connsiteX33" fmla="*/ 7819 w 10000"/>
                <a:gd name="connsiteY33" fmla="*/ 9001 h 9001"/>
                <a:gd name="connsiteX34" fmla="*/ 8692 w 10000"/>
                <a:gd name="connsiteY34" fmla="*/ 8697 h 9001"/>
                <a:gd name="connsiteX35" fmla="*/ 9343 w 10000"/>
                <a:gd name="connsiteY35" fmla="*/ 7797 h 9001"/>
                <a:gd name="connsiteX36" fmla="*/ 9343 w 10000"/>
                <a:gd name="connsiteY36" fmla="*/ 8902 h 9001"/>
                <a:gd name="connsiteX37" fmla="*/ 10000 w 10000"/>
                <a:gd name="connsiteY37" fmla="*/ 8004 h 9001"/>
                <a:gd name="connsiteX38" fmla="*/ 9343 w 10000"/>
                <a:gd name="connsiteY38" fmla="*/ 7203 h 9001"/>
                <a:gd name="connsiteX39" fmla="*/ 9494 w 10000"/>
                <a:gd name="connsiteY39" fmla="*/ 6098 h 9001"/>
                <a:gd name="connsiteX40" fmla="*/ 10000 w 10000"/>
                <a:gd name="connsiteY40" fmla="*/ 6601 h 9001"/>
                <a:gd name="connsiteX41" fmla="*/ 10000 w 10000"/>
                <a:gd name="connsiteY41" fmla="*/ 4603 h 9001"/>
                <a:gd name="connsiteX42" fmla="*/ 9416 w 10000"/>
                <a:gd name="connsiteY42" fmla="*/ 3697 h 9001"/>
                <a:gd name="connsiteX43" fmla="*/ 8620 w 10000"/>
                <a:gd name="connsiteY43" fmla="*/ 3796 h 9001"/>
                <a:gd name="connsiteX44" fmla="*/ 8036 w 10000"/>
                <a:gd name="connsiteY44" fmla="*/ 4299 h 9001"/>
                <a:gd name="connsiteX45" fmla="*/ 7385 w 10000"/>
                <a:gd name="connsiteY45" fmla="*/ 4299 h 9001"/>
                <a:gd name="connsiteX46" fmla="*/ 7385 w 10000"/>
                <a:gd name="connsiteY46" fmla="*/ 3697 h 9001"/>
                <a:gd name="connsiteX47" fmla="*/ 6878 w 10000"/>
                <a:gd name="connsiteY47" fmla="*/ 2995 h 9001"/>
                <a:gd name="connsiteX48" fmla="*/ 6155 w 10000"/>
                <a:gd name="connsiteY48" fmla="*/ 2698 h 9001"/>
                <a:gd name="connsiteX49" fmla="*/ 7023 w 10000"/>
                <a:gd name="connsiteY49" fmla="*/ 2005 h 9001"/>
                <a:gd name="connsiteX50" fmla="*/ 7752 w 10000"/>
                <a:gd name="connsiteY50" fmla="*/ 2302 h 9001"/>
                <a:gd name="connsiteX51" fmla="*/ 8542 w 10000"/>
                <a:gd name="connsiteY51" fmla="*/ 2302 h 9001"/>
                <a:gd name="connsiteX52" fmla="*/ 9199 w 10000"/>
                <a:gd name="connsiteY52" fmla="*/ 1601 h 9001"/>
                <a:gd name="connsiteX53" fmla="*/ 8909 w 10000"/>
                <a:gd name="connsiteY53" fmla="*/ 800 h 9001"/>
                <a:gd name="connsiteX54" fmla="*/ 10000 w 10000"/>
                <a:gd name="connsiteY54" fmla="*/ 2005 h 9001"/>
                <a:gd name="connsiteX55" fmla="*/ 9928 w 10000"/>
                <a:gd name="connsiteY55" fmla="*/ 0 h 9001"/>
                <a:gd name="connsiteX56" fmla="*/ 5938 w 10000"/>
                <a:gd name="connsiteY56" fmla="*/ 31 h 9001"/>
                <a:gd name="connsiteX57" fmla="*/ 5648 w 10000"/>
                <a:gd name="connsiteY57" fmla="*/ 892 h 9001"/>
                <a:gd name="connsiteX58" fmla="*/ 5648 w 10000"/>
                <a:gd name="connsiteY58" fmla="*/ 1898 h 9001"/>
                <a:gd name="connsiteX59" fmla="*/ 5648 w 10000"/>
                <a:gd name="connsiteY59" fmla="*/ 2698 h 9001"/>
                <a:gd name="connsiteX60" fmla="*/ 4847 w 10000"/>
                <a:gd name="connsiteY60" fmla="*/ 2493 h 9001"/>
                <a:gd name="connsiteX61" fmla="*/ 4413 w 10000"/>
                <a:gd name="connsiteY61" fmla="*/ 1799 h 9001"/>
                <a:gd name="connsiteX62" fmla="*/ 4847 w 10000"/>
                <a:gd name="connsiteY62" fmla="*/ 892 h 9001"/>
                <a:gd name="connsiteX63" fmla="*/ 4847 w 10000"/>
                <a:gd name="connsiteY63" fmla="*/ 0 h 9001"/>
                <a:gd name="connsiteX64" fmla="*/ 3712 w 10000"/>
                <a:gd name="connsiteY64" fmla="*/ 0 h 9001"/>
                <a:gd name="connsiteX0" fmla="*/ 3712 w 10000"/>
                <a:gd name="connsiteY0" fmla="*/ 0 h 10000"/>
                <a:gd name="connsiteX1" fmla="*/ 2393 w 10000"/>
                <a:gd name="connsiteY1" fmla="*/ 34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10000 w 10000"/>
                <a:gd name="connsiteY36" fmla="*/ 8892 h 10000"/>
                <a:gd name="connsiteX37" fmla="*/ 9343 w 10000"/>
                <a:gd name="connsiteY37" fmla="*/ 8002 h 10000"/>
                <a:gd name="connsiteX38" fmla="*/ 9494 w 10000"/>
                <a:gd name="connsiteY38" fmla="*/ 6775 h 10000"/>
                <a:gd name="connsiteX39" fmla="*/ 10000 w 10000"/>
                <a:gd name="connsiteY39" fmla="*/ 7334 h 10000"/>
                <a:gd name="connsiteX40" fmla="*/ 10000 w 10000"/>
                <a:gd name="connsiteY40" fmla="*/ 5114 h 10000"/>
                <a:gd name="connsiteX41" fmla="*/ 9416 w 10000"/>
                <a:gd name="connsiteY41" fmla="*/ 4107 h 10000"/>
                <a:gd name="connsiteX42" fmla="*/ 8620 w 10000"/>
                <a:gd name="connsiteY42" fmla="*/ 4217 h 10000"/>
                <a:gd name="connsiteX43" fmla="*/ 8036 w 10000"/>
                <a:gd name="connsiteY43" fmla="*/ 4776 h 10000"/>
                <a:gd name="connsiteX44" fmla="*/ 7385 w 10000"/>
                <a:gd name="connsiteY44" fmla="*/ 4776 h 10000"/>
                <a:gd name="connsiteX45" fmla="*/ 7385 w 10000"/>
                <a:gd name="connsiteY45" fmla="*/ 4107 h 10000"/>
                <a:gd name="connsiteX46" fmla="*/ 6878 w 10000"/>
                <a:gd name="connsiteY46" fmla="*/ 3327 h 10000"/>
                <a:gd name="connsiteX47" fmla="*/ 6155 w 10000"/>
                <a:gd name="connsiteY47" fmla="*/ 2997 h 10000"/>
                <a:gd name="connsiteX48" fmla="*/ 7023 w 10000"/>
                <a:gd name="connsiteY48" fmla="*/ 2228 h 10000"/>
                <a:gd name="connsiteX49" fmla="*/ 7752 w 10000"/>
                <a:gd name="connsiteY49" fmla="*/ 2557 h 10000"/>
                <a:gd name="connsiteX50" fmla="*/ 8542 w 10000"/>
                <a:gd name="connsiteY50" fmla="*/ 2557 h 10000"/>
                <a:gd name="connsiteX51" fmla="*/ 9199 w 10000"/>
                <a:gd name="connsiteY51" fmla="*/ 1779 h 10000"/>
                <a:gd name="connsiteX52" fmla="*/ 8909 w 10000"/>
                <a:gd name="connsiteY52" fmla="*/ 889 h 10000"/>
                <a:gd name="connsiteX53" fmla="*/ 10000 w 10000"/>
                <a:gd name="connsiteY53" fmla="*/ 2228 h 10000"/>
                <a:gd name="connsiteX54" fmla="*/ 9928 w 10000"/>
                <a:gd name="connsiteY54" fmla="*/ 0 h 10000"/>
                <a:gd name="connsiteX55" fmla="*/ 5938 w 10000"/>
                <a:gd name="connsiteY55" fmla="*/ 34 h 10000"/>
                <a:gd name="connsiteX56" fmla="*/ 5648 w 10000"/>
                <a:gd name="connsiteY56" fmla="*/ 991 h 10000"/>
                <a:gd name="connsiteX57" fmla="*/ 5648 w 10000"/>
                <a:gd name="connsiteY57" fmla="*/ 2109 h 10000"/>
                <a:gd name="connsiteX58" fmla="*/ 5648 w 10000"/>
                <a:gd name="connsiteY58" fmla="*/ 2997 h 10000"/>
                <a:gd name="connsiteX59" fmla="*/ 4847 w 10000"/>
                <a:gd name="connsiteY59" fmla="*/ 2770 h 10000"/>
                <a:gd name="connsiteX60" fmla="*/ 4413 w 10000"/>
                <a:gd name="connsiteY60" fmla="*/ 1999 h 10000"/>
                <a:gd name="connsiteX61" fmla="*/ 4847 w 10000"/>
                <a:gd name="connsiteY61" fmla="*/ 991 h 10000"/>
                <a:gd name="connsiteX62" fmla="*/ 4847 w 10000"/>
                <a:gd name="connsiteY62" fmla="*/ 0 h 10000"/>
                <a:gd name="connsiteX63" fmla="*/ 3712 w 10000"/>
                <a:gd name="connsiteY63" fmla="*/ 0 h 10000"/>
                <a:gd name="connsiteX0" fmla="*/ 3712 w 10000"/>
                <a:gd name="connsiteY0" fmla="*/ 0 h 10000"/>
                <a:gd name="connsiteX1" fmla="*/ 2393 w 10000"/>
                <a:gd name="connsiteY1" fmla="*/ 34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9343 w 10000"/>
                <a:gd name="connsiteY36" fmla="*/ 8002 h 10000"/>
                <a:gd name="connsiteX37" fmla="*/ 9494 w 10000"/>
                <a:gd name="connsiteY37" fmla="*/ 6775 h 10000"/>
                <a:gd name="connsiteX38" fmla="*/ 10000 w 10000"/>
                <a:gd name="connsiteY38" fmla="*/ 7334 h 10000"/>
                <a:gd name="connsiteX39" fmla="*/ 10000 w 10000"/>
                <a:gd name="connsiteY39" fmla="*/ 5114 h 10000"/>
                <a:gd name="connsiteX40" fmla="*/ 9416 w 10000"/>
                <a:gd name="connsiteY40" fmla="*/ 4107 h 10000"/>
                <a:gd name="connsiteX41" fmla="*/ 8620 w 10000"/>
                <a:gd name="connsiteY41" fmla="*/ 4217 h 10000"/>
                <a:gd name="connsiteX42" fmla="*/ 8036 w 10000"/>
                <a:gd name="connsiteY42" fmla="*/ 4776 h 10000"/>
                <a:gd name="connsiteX43" fmla="*/ 7385 w 10000"/>
                <a:gd name="connsiteY43" fmla="*/ 4776 h 10000"/>
                <a:gd name="connsiteX44" fmla="*/ 7385 w 10000"/>
                <a:gd name="connsiteY44" fmla="*/ 4107 h 10000"/>
                <a:gd name="connsiteX45" fmla="*/ 6878 w 10000"/>
                <a:gd name="connsiteY45" fmla="*/ 3327 h 10000"/>
                <a:gd name="connsiteX46" fmla="*/ 6155 w 10000"/>
                <a:gd name="connsiteY46" fmla="*/ 2997 h 10000"/>
                <a:gd name="connsiteX47" fmla="*/ 7023 w 10000"/>
                <a:gd name="connsiteY47" fmla="*/ 2228 h 10000"/>
                <a:gd name="connsiteX48" fmla="*/ 7752 w 10000"/>
                <a:gd name="connsiteY48" fmla="*/ 2557 h 10000"/>
                <a:gd name="connsiteX49" fmla="*/ 8542 w 10000"/>
                <a:gd name="connsiteY49" fmla="*/ 2557 h 10000"/>
                <a:gd name="connsiteX50" fmla="*/ 9199 w 10000"/>
                <a:gd name="connsiteY50" fmla="*/ 1779 h 10000"/>
                <a:gd name="connsiteX51" fmla="*/ 8909 w 10000"/>
                <a:gd name="connsiteY51" fmla="*/ 889 h 10000"/>
                <a:gd name="connsiteX52" fmla="*/ 10000 w 10000"/>
                <a:gd name="connsiteY52" fmla="*/ 2228 h 10000"/>
                <a:gd name="connsiteX53" fmla="*/ 9928 w 10000"/>
                <a:gd name="connsiteY53" fmla="*/ 0 h 10000"/>
                <a:gd name="connsiteX54" fmla="*/ 5938 w 10000"/>
                <a:gd name="connsiteY54" fmla="*/ 34 h 10000"/>
                <a:gd name="connsiteX55" fmla="*/ 5648 w 10000"/>
                <a:gd name="connsiteY55" fmla="*/ 991 h 10000"/>
                <a:gd name="connsiteX56" fmla="*/ 5648 w 10000"/>
                <a:gd name="connsiteY56" fmla="*/ 2109 h 10000"/>
                <a:gd name="connsiteX57" fmla="*/ 5648 w 10000"/>
                <a:gd name="connsiteY57" fmla="*/ 2997 h 10000"/>
                <a:gd name="connsiteX58" fmla="*/ 4847 w 10000"/>
                <a:gd name="connsiteY58" fmla="*/ 2770 h 10000"/>
                <a:gd name="connsiteX59" fmla="*/ 4413 w 10000"/>
                <a:gd name="connsiteY59" fmla="*/ 1999 h 10000"/>
                <a:gd name="connsiteX60" fmla="*/ 4847 w 10000"/>
                <a:gd name="connsiteY60" fmla="*/ 991 h 10000"/>
                <a:gd name="connsiteX61" fmla="*/ 4847 w 10000"/>
                <a:gd name="connsiteY61" fmla="*/ 0 h 10000"/>
                <a:gd name="connsiteX62" fmla="*/ 3712 w 10000"/>
                <a:gd name="connsiteY62" fmla="*/ 0 h 10000"/>
                <a:gd name="connsiteX0" fmla="*/ 3712 w 10000"/>
                <a:gd name="connsiteY0" fmla="*/ 0 h 10000"/>
                <a:gd name="connsiteX1" fmla="*/ 2393 w 10000"/>
                <a:gd name="connsiteY1" fmla="*/ 34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9343 w 10000"/>
                <a:gd name="connsiteY36" fmla="*/ 8002 h 10000"/>
                <a:gd name="connsiteX37" fmla="*/ 9494 w 10000"/>
                <a:gd name="connsiteY37" fmla="*/ 6775 h 10000"/>
                <a:gd name="connsiteX38" fmla="*/ 10000 w 10000"/>
                <a:gd name="connsiteY38" fmla="*/ 7334 h 10000"/>
                <a:gd name="connsiteX39" fmla="*/ 9845 w 10000"/>
                <a:gd name="connsiteY39" fmla="*/ 5271 h 10000"/>
                <a:gd name="connsiteX40" fmla="*/ 9416 w 10000"/>
                <a:gd name="connsiteY40" fmla="*/ 4107 h 10000"/>
                <a:gd name="connsiteX41" fmla="*/ 8620 w 10000"/>
                <a:gd name="connsiteY41" fmla="*/ 4217 h 10000"/>
                <a:gd name="connsiteX42" fmla="*/ 8036 w 10000"/>
                <a:gd name="connsiteY42" fmla="*/ 4776 h 10000"/>
                <a:gd name="connsiteX43" fmla="*/ 7385 w 10000"/>
                <a:gd name="connsiteY43" fmla="*/ 4776 h 10000"/>
                <a:gd name="connsiteX44" fmla="*/ 7385 w 10000"/>
                <a:gd name="connsiteY44" fmla="*/ 4107 h 10000"/>
                <a:gd name="connsiteX45" fmla="*/ 6878 w 10000"/>
                <a:gd name="connsiteY45" fmla="*/ 3327 h 10000"/>
                <a:gd name="connsiteX46" fmla="*/ 6155 w 10000"/>
                <a:gd name="connsiteY46" fmla="*/ 2997 h 10000"/>
                <a:gd name="connsiteX47" fmla="*/ 7023 w 10000"/>
                <a:gd name="connsiteY47" fmla="*/ 2228 h 10000"/>
                <a:gd name="connsiteX48" fmla="*/ 7752 w 10000"/>
                <a:gd name="connsiteY48" fmla="*/ 2557 h 10000"/>
                <a:gd name="connsiteX49" fmla="*/ 8542 w 10000"/>
                <a:gd name="connsiteY49" fmla="*/ 2557 h 10000"/>
                <a:gd name="connsiteX50" fmla="*/ 9199 w 10000"/>
                <a:gd name="connsiteY50" fmla="*/ 1779 h 10000"/>
                <a:gd name="connsiteX51" fmla="*/ 8909 w 10000"/>
                <a:gd name="connsiteY51" fmla="*/ 889 h 10000"/>
                <a:gd name="connsiteX52" fmla="*/ 10000 w 10000"/>
                <a:gd name="connsiteY52" fmla="*/ 2228 h 10000"/>
                <a:gd name="connsiteX53" fmla="*/ 9928 w 10000"/>
                <a:gd name="connsiteY53" fmla="*/ 0 h 10000"/>
                <a:gd name="connsiteX54" fmla="*/ 5938 w 10000"/>
                <a:gd name="connsiteY54" fmla="*/ 34 h 10000"/>
                <a:gd name="connsiteX55" fmla="*/ 5648 w 10000"/>
                <a:gd name="connsiteY55" fmla="*/ 991 h 10000"/>
                <a:gd name="connsiteX56" fmla="*/ 5648 w 10000"/>
                <a:gd name="connsiteY56" fmla="*/ 2109 h 10000"/>
                <a:gd name="connsiteX57" fmla="*/ 5648 w 10000"/>
                <a:gd name="connsiteY57" fmla="*/ 2997 h 10000"/>
                <a:gd name="connsiteX58" fmla="*/ 4847 w 10000"/>
                <a:gd name="connsiteY58" fmla="*/ 2770 h 10000"/>
                <a:gd name="connsiteX59" fmla="*/ 4413 w 10000"/>
                <a:gd name="connsiteY59" fmla="*/ 1999 h 10000"/>
                <a:gd name="connsiteX60" fmla="*/ 4847 w 10000"/>
                <a:gd name="connsiteY60" fmla="*/ 991 h 10000"/>
                <a:gd name="connsiteX61" fmla="*/ 4847 w 10000"/>
                <a:gd name="connsiteY61" fmla="*/ 0 h 10000"/>
                <a:gd name="connsiteX62" fmla="*/ 3712 w 10000"/>
                <a:gd name="connsiteY62" fmla="*/ 0 h 10000"/>
                <a:gd name="connsiteX0" fmla="*/ 3712 w 10000"/>
                <a:gd name="connsiteY0" fmla="*/ 0 h 10000"/>
                <a:gd name="connsiteX1" fmla="*/ 2393 w 10000"/>
                <a:gd name="connsiteY1" fmla="*/ 34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9343 w 10000"/>
                <a:gd name="connsiteY36" fmla="*/ 8002 h 10000"/>
                <a:gd name="connsiteX37" fmla="*/ 9494 w 10000"/>
                <a:gd name="connsiteY37" fmla="*/ 6775 h 10000"/>
                <a:gd name="connsiteX38" fmla="*/ 10000 w 10000"/>
                <a:gd name="connsiteY38" fmla="*/ 7334 h 10000"/>
                <a:gd name="connsiteX39" fmla="*/ 9845 w 10000"/>
                <a:gd name="connsiteY39" fmla="*/ 5271 h 10000"/>
                <a:gd name="connsiteX40" fmla="*/ 9390 w 10000"/>
                <a:gd name="connsiteY40" fmla="*/ 4381 h 10000"/>
                <a:gd name="connsiteX41" fmla="*/ 8620 w 10000"/>
                <a:gd name="connsiteY41" fmla="*/ 4217 h 10000"/>
                <a:gd name="connsiteX42" fmla="*/ 8036 w 10000"/>
                <a:gd name="connsiteY42" fmla="*/ 4776 h 10000"/>
                <a:gd name="connsiteX43" fmla="*/ 7385 w 10000"/>
                <a:gd name="connsiteY43" fmla="*/ 4776 h 10000"/>
                <a:gd name="connsiteX44" fmla="*/ 7385 w 10000"/>
                <a:gd name="connsiteY44" fmla="*/ 4107 h 10000"/>
                <a:gd name="connsiteX45" fmla="*/ 6878 w 10000"/>
                <a:gd name="connsiteY45" fmla="*/ 3327 h 10000"/>
                <a:gd name="connsiteX46" fmla="*/ 6155 w 10000"/>
                <a:gd name="connsiteY46" fmla="*/ 2997 h 10000"/>
                <a:gd name="connsiteX47" fmla="*/ 7023 w 10000"/>
                <a:gd name="connsiteY47" fmla="*/ 2228 h 10000"/>
                <a:gd name="connsiteX48" fmla="*/ 7752 w 10000"/>
                <a:gd name="connsiteY48" fmla="*/ 2557 h 10000"/>
                <a:gd name="connsiteX49" fmla="*/ 8542 w 10000"/>
                <a:gd name="connsiteY49" fmla="*/ 2557 h 10000"/>
                <a:gd name="connsiteX50" fmla="*/ 9199 w 10000"/>
                <a:gd name="connsiteY50" fmla="*/ 1779 h 10000"/>
                <a:gd name="connsiteX51" fmla="*/ 8909 w 10000"/>
                <a:gd name="connsiteY51" fmla="*/ 889 h 10000"/>
                <a:gd name="connsiteX52" fmla="*/ 10000 w 10000"/>
                <a:gd name="connsiteY52" fmla="*/ 2228 h 10000"/>
                <a:gd name="connsiteX53" fmla="*/ 9928 w 10000"/>
                <a:gd name="connsiteY53" fmla="*/ 0 h 10000"/>
                <a:gd name="connsiteX54" fmla="*/ 5938 w 10000"/>
                <a:gd name="connsiteY54" fmla="*/ 34 h 10000"/>
                <a:gd name="connsiteX55" fmla="*/ 5648 w 10000"/>
                <a:gd name="connsiteY55" fmla="*/ 991 h 10000"/>
                <a:gd name="connsiteX56" fmla="*/ 5648 w 10000"/>
                <a:gd name="connsiteY56" fmla="*/ 2109 h 10000"/>
                <a:gd name="connsiteX57" fmla="*/ 5648 w 10000"/>
                <a:gd name="connsiteY57" fmla="*/ 2997 h 10000"/>
                <a:gd name="connsiteX58" fmla="*/ 4847 w 10000"/>
                <a:gd name="connsiteY58" fmla="*/ 2770 h 10000"/>
                <a:gd name="connsiteX59" fmla="*/ 4413 w 10000"/>
                <a:gd name="connsiteY59" fmla="*/ 1999 h 10000"/>
                <a:gd name="connsiteX60" fmla="*/ 4847 w 10000"/>
                <a:gd name="connsiteY60" fmla="*/ 991 h 10000"/>
                <a:gd name="connsiteX61" fmla="*/ 4847 w 10000"/>
                <a:gd name="connsiteY61" fmla="*/ 0 h 10000"/>
                <a:gd name="connsiteX62" fmla="*/ 3712 w 10000"/>
                <a:gd name="connsiteY62" fmla="*/ 0 h 10000"/>
                <a:gd name="connsiteX0" fmla="*/ 3712 w 10000"/>
                <a:gd name="connsiteY0" fmla="*/ 0 h 10000"/>
                <a:gd name="connsiteX1" fmla="*/ 2393 w 10000"/>
                <a:gd name="connsiteY1" fmla="*/ 34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9343 w 10000"/>
                <a:gd name="connsiteY36" fmla="*/ 8002 h 10000"/>
                <a:gd name="connsiteX37" fmla="*/ 9494 w 10000"/>
                <a:gd name="connsiteY37" fmla="*/ 6775 h 10000"/>
                <a:gd name="connsiteX38" fmla="*/ 10000 w 10000"/>
                <a:gd name="connsiteY38" fmla="*/ 7334 h 10000"/>
                <a:gd name="connsiteX39" fmla="*/ 9845 w 10000"/>
                <a:gd name="connsiteY39" fmla="*/ 5271 h 10000"/>
                <a:gd name="connsiteX40" fmla="*/ 9390 w 10000"/>
                <a:gd name="connsiteY40" fmla="*/ 4381 h 10000"/>
                <a:gd name="connsiteX41" fmla="*/ 8620 w 10000"/>
                <a:gd name="connsiteY41" fmla="*/ 4217 h 10000"/>
                <a:gd name="connsiteX42" fmla="*/ 8036 w 10000"/>
                <a:gd name="connsiteY42" fmla="*/ 4776 h 10000"/>
                <a:gd name="connsiteX43" fmla="*/ 7385 w 10000"/>
                <a:gd name="connsiteY43" fmla="*/ 4776 h 10000"/>
                <a:gd name="connsiteX44" fmla="*/ 7385 w 10000"/>
                <a:gd name="connsiteY44" fmla="*/ 4107 h 10000"/>
                <a:gd name="connsiteX45" fmla="*/ 6878 w 10000"/>
                <a:gd name="connsiteY45" fmla="*/ 3327 h 10000"/>
                <a:gd name="connsiteX46" fmla="*/ 6155 w 10000"/>
                <a:gd name="connsiteY46" fmla="*/ 2997 h 10000"/>
                <a:gd name="connsiteX47" fmla="*/ 7023 w 10000"/>
                <a:gd name="connsiteY47" fmla="*/ 2228 h 10000"/>
                <a:gd name="connsiteX48" fmla="*/ 7752 w 10000"/>
                <a:gd name="connsiteY48" fmla="*/ 2557 h 10000"/>
                <a:gd name="connsiteX49" fmla="*/ 8542 w 10000"/>
                <a:gd name="connsiteY49" fmla="*/ 2557 h 10000"/>
                <a:gd name="connsiteX50" fmla="*/ 9199 w 10000"/>
                <a:gd name="connsiteY50" fmla="*/ 1779 h 10000"/>
                <a:gd name="connsiteX51" fmla="*/ 8909 w 10000"/>
                <a:gd name="connsiteY51" fmla="*/ 889 h 10000"/>
                <a:gd name="connsiteX52" fmla="*/ 10000 w 10000"/>
                <a:gd name="connsiteY52" fmla="*/ 2228 h 10000"/>
                <a:gd name="connsiteX53" fmla="*/ 5938 w 10000"/>
                <a:gd name="connsiteY53" fmla="*/ 34 h 10000"/>
                <a:gd name="connsiteX54" fmla="*/ 5648 w 10000"/>
                <a:gd name="connsiteY54" fmla="*/ 991 h 10000"/>
                <a:gd name="connsiteX55" fmla="*/ 5648 w 10000"/>
                <a:gd name="connsiteY55" fmla="*/ 2109 h 10000"/>
                <a:gd name="connsiteX56" fmla="*/ 5648 w 10000"/>
                <a:gd name="connsiteY56" fmla="*/ 2997 h 10000"/>
                <a:gd name="connsiteX57" fmla="*/ 4847 w 10000"/>
                <a:gd name="connsiteY57" fmla="*/ 2770 h 10000"/>
                <a:gd name="connsiteX58" fmla="*/ 4413 w 10000"/>
                <a:gd name="connsiteY58" fmla="*/ 1999 h 10000"/>
                <a:gd name="connsiteX59" fmla="*/ 4847 w 10000"/>
                <a:gd name="connsiteY59" fmla="*/ 991 h 10000"/>
                <a:gd name="connsiteX60" fmla="*/ 4847 w 10000"/>
                <a:gd name="connsiteY60" fmla="*/ 0 h 10000"/>
                <a:gd name="connsiteX61" fmla="*/ 3712 w 10000"/>
                <a:gd name="connsiteY61" fmla="*/ 0 h 10000"/>
                <a:gd name="connsiteX0" fmla="*/ 3712 w 10000"/>
                <a:gd name="connsiteY0" fmla="*/ 0 h 10000"/>
                <a:gd name="connsiteX1" fmla="*/ 2393 w 10000"/>
                <a:gd name="connsiteY1" fmla="*/ 34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9343 w 10000"/>
                <a:gd name="connsiteY36" fmla="*/ 8002 h 10000"/>
                <a:gd name="connsiteX37" fmla="*/ 9494 w 10000"/>
                <a:gd name="connsiteY37" fmla="*/ 6775 h 10000"/>
                <a:gd name="connsiteX38" fmla="*/ 10000 w 10000"/>
                <a:gd name="connsiteY38" fmla="*/ 7334 h 10000"/>
                <a:gd name="connsiteX39" fmla="*/ 9845 w 10000"/>
                <a:gd name="connsiteY39" fmla="*/ 5271 h 10000"/>
                <a:gd name="connsiteX40" fmla="*/ 9390 w 10000"/>
                <a:gd name="connsiteY40" fmla="*/ 4381 h 10000"/>
                <a:gd name="connsiteX41" fmla="*/ 8620 w 10000"/>
                <a:gd name="connsiteY41" fmla="*/ 4217 h 10000"/>
                <a:gd name="connsiteX42" fmla="*/ 8036 w 10000"/>
                <a:gd name="connsiteY42" fmla="*/ 4776 h 10000"/>
                <a:gd name="connsiteX43" fmla="*/ 7385 w 10000"/>
                <a:gd name="connsiteY43" fmla="*/ 4776 h 10000"/>
                <a:gd name="connsiteX44" fmla="*/ 7385 w 10000"/>
                <a:gd name="connsiteY44" fmla="*/ 4107 h 10000"/>
                <a:gd name="connsiteX45" fmla="*/ 6878 w 10000"/>
                <a:gd name="connsiteY45" fmla="*/ 3327 h 10000"/>
                <a:gd name="connsiteX46" fmla="*/ 6155 w 10000"/>
                <a:gd name="connsiteY46" fmla="*/ 2997 h 10000"/>
                <a:gd name="connsiteX47" fmla="*/ 7023 w 10000"/>
                <a:gd name="connsiteY47" fmla="*/ 2228 h 10000"/>
                <a:gd name="connsiteX48" fmla="*/ 7752 w 10000"/>
                <a:gd name="connsiteY48" fmla="*/ 2557 h 10000"/>
                <a:gd name="connsiteX49" fmla="*/ 8542 w 10000"/>
                <a:gd name="connsiteY49" fmla="*/ 2557 h 10000"/>
                <a:gd name="connsiteX50" fmla="*/ 9199 w 10000"/>
                <a:gd name="connsiteY50" fmla="*/ 1779 h 10000"/>
                <a:gd name="connsiteX51" fmla="*/ 10000 w 10000"/>
                <a:gd name="connsiteY51" fmla="*/ 2228 h 10000"/>
                <a:gd name="connsiteX52" fmla="*/ 5938 w 10000"/>
                <a:gd name="connsiteY52" fmla="*/ 34 h 10000"/>
                <a:gd name="connsiteX53" fmla="*/ 5648 w 10000"/>
                <a:gd name="connsiteY53" fmla="*/ 991 h 10000"/>
                <a:gd name="connsiteX54" fmla="*/ 5648 w 10000"/>
                <a:gd name="connsiteY54" fmla="*/ 2109 h 10000"/>
                <a:gd name="connsiteX55" fmla="*/ 5648 w 10000"/>
                <a:gd name="connsiteY55" fmla="*/ 2997 h 10000"/>
                <a:gd name="connsiteX56" fmla="*/ 4847 w 10000"/>
                <a:gd name="connsiteY56" fmla="*/ 2770 h 10000"/>
                <a:gd name="connsiteX57" fmla="*/ 4413 w 10000"/>
                <a:gd name="connsiteY57" fmla="*/ 1999 h 10000"/>
                <a:gd name="connsiteX58" fmla="*/ 4847 w 10000"/>
                <a:gd name="connsiteY58" fmla="*/ 991 h 10000"/>
                <a:gd name="connsiteX59" fmla="*/ 4847 w 10000"/>
                <a:gd name="connsiteY59" fmla="*/ 0 h 10000"/>
                <a:gd name="connsiteX60" fmla="*/ 3712 w 10000"/>
                <a:gd name="connsiteY60" fmla="*/ 0 h 10000"/>
                <a:gd name="connsiteX0" fmla="*/ 3712 w 10000"/>
                <a:gd name="connsiteY0" fmla="*/ 0 h 10000"/>
                <a:gd name="connsiteX1" fmla="*/ 2393 w 10000"/>
                <a:gd name="connsiteY1" fmla="*/ 34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9343 w 10000"/>
                <a:gd name="connsiteY36" fmla="*/ 8002 h 10000"/>
                <a:gd name="connsiteX37" fmla="*/ 9494 w 10000"/>
                <a:gd name="connsiteY37" fmla="*/ 6775 h 10000"/>
                <a:gd name="connsiteX38" fmla="*/ 10000 w 10000"/>
                <a:gd name="connsiteY38" fmla="*/ 7334 h 10000"/>
                <a:gd name="connsiteX39" fmla="*/ 9845 w 10000"/>
                <a:gd name="connsiteY39" fmla="*/ 5271 h 10000"/>
                <a:gd name="connsiteX40" fmla="*/ 9390 w 10000"/>
                <a:gd name="connsiteY40" fmla="*/ 4381 h 10000"/>
                <a:gd name="connsiteX41" fmla="*/ 8620 w 10000"/>
                <a:gd name="connsiteY41" fmla="*/ 4217 h 10000"/>
                <a:gd name="connsiteX42" fmla="*/ 8036 w 10000"/>
                <a:gd name="connsiteY42" fmla="*/ 4776 h 10000"/>
                <a:gd name="connsiteX43" fmla="*/ 7385 w 10000"/>
                <a:gd name="connsiteY43" fmla="*/ 4776 h 10000"/>
                <a:gd name="connsiteX44" fmla="*/ 7385 w 10000"/>
                <a:gd name="connsiteY44" fmla="*/ 4107 h 10000"/>
                <a:gd name="connsiteX45" fmla="*/ 6878 w 10000"/>
                <a:gd name="connsiteY45" fmla="*/ 3327 h 10000"/>
                <a:gd name="connsiteX46" fmla="*/ 6155 w 10000"/>
                <a:gd name="connsiteY46" fmla="*/ 2997 h 10000"/>
                <a:gd name="connsiteX47" fmla="*/ 7023 w 10000"/>
                <a:gd name="connsiteY47" fmla="*/ 2228 h 10000"/>
                <a:gd name="connsiteX48" fmla="*/ 7752 w 10000"/>
                <a:gd name="connsiteY48" fmla="*/ 2557 h 10000"/>
                <a:gd name="connsiteX49" fmla="*/ 8542 w 10000"/>
                <a:gd name="connsiteY49" fmla="*/ 2557 h 10000"/>
                <a:gd name="connsiteX50" fmla="*/ 9199 w 10000"/>
                <a:gd name="connsiteY50" fmla="*/ 1779 h 10000"/>
                <a:gd name="connsiteX51" fmla="*/ 5938 w 10000"/>
                <a:gd name="connsiteY51" fmla="*/ 34 h 10000"/>
                <a:gd name="connsiteX52" fmla="*/ 5648 w 10000"/>
                <a:gd name="connsiteY52" fmla="*/ 991 h 10000"/>
                <a:gd name="connsiteX53" fmla="*/ 5648 w 10000"/>
                <a:gd name="connsiteY53" fmla="*/ 2109 h 10000"/>
                <a:gd name="connsiteX54" fmla="*/ 5648 w 10000"/>
                <a:gd name="connsiteY54" fmla="*/ 2997 h 10000"/>
                <a:gd name="connsiteX55" fmla="*/ 4847 w 10000"/>
                <a:gd name="connsiteY55" fmla="*/ 2770 h 10000"/>
                <a:gd name="connsiteX56" fmla="*/ 4413 w 10000"/>
                <a:gd name="connsiteY56" fmla="*/ 1999 h 10000"/>
                <a:gd name="connsiteX57" fmla="*/ 4847 w 10000"/>
                <a:gd name="connsiteY57" fmla="*/ 991 h 10000"/>
                <a:gd name="connsiteX58" fmla="*/ 4847 w 10000"/>
                <a:gd name="connsiteY58" fmla="*/ 0 h 10000"/>
                <a:gd name="connsiteX59" fmla="*/ 3712 w 10000"/>
                <a:gd name="connsiteY59" fmla="*/ 0 h 10000"/>
                <a:gd name="connsiteX0" fmla="*/ 3712 w 10000"/>
                <a:gd name="connsiteY0" fmla="*/ 0 h 10000"/>
                <a:gd name="connsiteX1" fmla="*/ 2393 w 10000"/>
                <a:gd name="connsiteY1" fmla="*/ 34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9343 w 10000"/>
                <a:gd name="connsiteY36" fmla="*/ 8002 h 10000"/>
                <a:gd name="connsiteX37" fmla="*/ 9494 w 10000"/>
                <a:gd name="connsiteY37" fmla="*/ 6775 h 10000"/>
                <a:gd name="connsiteX38" fmla="*/ 10000 w 10000"/>
                <a:gd name="connsiteY38" fmla="*/ 7334 h 10000"/>
                <a:gd name="connsiteX39" fmla="*/ 9845 w 10000"/>
                <a:gd name="connsiteY39" fmla="*/ 5271 h 10000"/>
                <a:gd name="connsiteX40" fmla="*/ 9390 w 10000"/>
                <a:gd name="connsiteY40" fmla="*/ 4381 h 10000"/>
                <a:gd name="connsiteX41" fmla="*/ 8620 w 10000"/>
                <a:gd name="connsiteY41" fmla="*/ 4217 h 10000"/>
                <a:gd name="connsiteX42" fmla="*/ 8036 w 10000"/>
                <a:gd name="connsiteY42" fmla="*/ 4776 h 10000"/>
                <a:gd name="connsiteX43" fmla="*/ 7385 w 10000"/>
                <a:gd name="connsiteY43" fmla="*/ 4776 h 10000"/>
                <a:gd name="connsiteX44" fmla="*/ 7385 w 10000"/>
                <a:gd name="connsiteY44" fmla="*/ 4107 h 10000"/>
                <a:gd name="connsiteX45" fmla="*/ 6878 w 10000"/>
                <a:gd name="connsiteY45" fmla="*/ 3327 h 10000"/>
                <a:gd name="connsiteX46" fmla="*/ 6155 w 10000"/>
                <a:gd name="connsiteY46" fmla="*/ 2997 h 10000"/>
                <a:gd name="connsiteX47" fmla="*/ 7023 w 10000"/>
                <a:gd name="connsiteY47" fmla="*/ 2228 h 10000"/>
                <a:gd name="connsiteX48" fmla="*/ 7752 w 10000"/>
                <a:gd name="connsiteY48" fmla="*/ 2557 h 10000"/>
                <a:gd name="connsiteX49" fmla="*/ 8542 w 10000"/>
                <a:gd name="connsiteY49" fmla="*/ 2557 h 10000"/>
                <a:gd name="connsiteX50" fmla="*/ 9199 w 10000"/>
                <a:gd name="connsiteY50" fmla="*/ 1779 h 10000"/>
                <a:gd name="connsiteX51" fmla="*/ 5938 w 10000"/>
                <a:gd name="connsiteY51" fmla="*/ 34 h 10000"/>
                <a:gd name="connsiteX52" fmla="*/ 5648 w 10000"/>
                <a:gd name="connsiteY52" fmla="*/ 991 h 10000"/>
                <a:gd name="connsiteX53" fmla="*/ 5648 w 10000"/>
                <a:gd name="connsiteY53" fmla="*/ 2109 h 10000"/>
                <a:gd name="connsiteX54" fmla="*/ 5648 w 10000"/>
                <a:gd name="connsiteY54" fmla="*/ 2997 h 10000"/>
                <a:gd name="connsiteX55" fmla="*/ 4847 w 10000"/>
                <a:gd name="connsiteY55" fmla="*/ 2770 h 10000"/>
                <a:gd name="connsiteX56" fmla="*/ 4413 w 10000"/>
                <a:gd name="connsiteY56" fmla="*/ 1999 h 10000"/>
                <a:gd name="connsiteX57" fmla="*/ 4847 w 10000"/>
                <a:gd name="connsiteY57" fmla="*/ 991 h 10000"/>
                <a:gd name="connsiteX58" fmla="*/ 3712 w 10000"/>
                <a:gd name="connsiteY58" fmla="*/ 0 h 10000"/>
                <a:gd name="connsiteX0" fmla="*/ 3712 w 10000"/>
                <a:gd name="connsiteY0" fmla="*/ 0 h 10000"/>
                <a:gd name="connsiteX1" fmla="*/ 2393 w 10000"/>
                <a:gd name="connsiteY1" fmla="*/ 34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9343 w 10000"/>
                <a:gd name="connsiteY36" fmla="*/ 8002 h 10000"/>
                <a:gd name="connsiteX37" fmla="*/ 9494 w 10000"/>
                <a:gd name="connsiteY37" fmla="*/ 6775 h 10000"/>
                <a:gd name="connsiteX38" fmla="*/ 10000 w 10000"/>
                <a:gd name="connsiteY38" fmla="*/ 7334 h 10000"/>
                <a:gd name="connsiteX39" fmla="*/ 9845 w 10000"/>
                <a:gd name="connsiteY39" fmla="*/ 5271 h 10000"/>
                <a:gd name="connsiteX40" fmla="*/ 9390 w 10000"/>
                <a:gd name="connsiteY40" fmla="*/ 4381 h 10000"/>
                <a:gd name="connsiteX41" fmla="*/ 8620 w 10000"/>
                <a:gd name="connsiteY41" fmla="*/ 4217 h 10000"/>
                <a:gd name="connsiteX42" fmla="*/ 8036 w 10000"/>
                <a:gd name="connsiteY42" fmla="*/ 4776 h 10000"/>
                <a:gd name="connsiteX43" fmla="*/ 7385 w 10000"/>
                <a:gd name="connsiteY43" fmla="*/ 4776 h 10000"/>
                <a:gd name="connsiteX44" fmla="*/ 7385 w 10000"/>
                <a:gd name="connsiteY44" fmla="*/ 4107 h 10000"/>
                <a:gd name="connsiteX45" fmla="*/ 6878 w 10000"/>
                <a:gd name="connsiteY45" fmla="*/ 3327 h 10000"/>
                <a:gd name="connsiteX46" fmla="*/ 6155 w 10000"/>
                <a:gd name="connsiteY46" fmla="*/ 2997 h 10000"/>
                <a:gd name="connsiteX47" fmla="*/ 7023 w 10000"/>
                <a:gd name="connsiteY47" fmla="*/ 2228 h 10000"/>
                <a:gd name="connsiteX48" fmla="*/ 7752 w 10000"/>
                <a:gd name="connsiteY48" fmla="*/ 2557 h 10000"/>
                <a:gd name="connsiteX49" fmla="*/ 8542 w 10000"/>
                <a:gd name="connsiteY49" fmla="*/ 2557 h 10000"/>
                <a:gd name="connsiteX50" fmla="*/ 9199 w 10000"/>
                <a:gd name="connsiteY50" fmla="*/ 1779 h 10000"/>
                <a:gd name="connsiteX51" fmla="*/ 5938 w 10000"/>
                <a:gd name="connsiteY51" fmla="*/ 34 h 10000"/>
                <a:gd name="connsiteX52" fmla="*/ 5648 w 10000"/>
                <a:gd name="connsiteY52" fmla="*/ 991 h 10000"/>
                <a:gd name="connsiteX53" fmla="*/ 5648 w 10000"/>
                <a:gd name="connsiteY53" fmla="*/ 2109 h 10000"/>
                <a:gd name="connsiteX54" fmla="*/ 5648 w 10000"/>
                <a:gd name="connsiteY54" fmla="*/ 2997 h 10000"/>
                <a:gd name="connsiteX55" fmla="*/ 4847 w 10000"/>
                <a:gd name="connsiteY55" fmla="*/ 2770 h 10000"/>
                <a:gd name="connsiteX56" fmla="*/ 4413 w 10000"/>
                <a:gd name="connsiteY56" fmla="*/ 1999 h 10000"/>
                <a:gd name="connsiteX57" fmla="*/ 4203 w 10000"/>
                <a:gd name="connsiteY57" fmla="*/ 678 h 10000"/>
                <a:gd name="connsiteX58" fmla="*/ 3712 w 10000"/>
                <a:gd name="connsiteY58" fmla="*/ 0 h 10000"/>
                <a:gd name="connsiteX0" fmla="*/ 3712 w 10000"/>
                <a:gd name="connsiteY0" fmla="*/ 0 h 10000"/>
                <a:gd name="connsiteX1" fmla="*/ 3140 w 10000"/>
                <a:gd name="connsiteY1" fmla="*/ 582 h 10000"/>
                <a:gd name="connsiteX2" fmla="*/ 2393 w 10000"/>
                <a:gd name="connsiteY2" fmla="*/ 1329 h 10000"/>
                <a:gd name="connsiteX3" fmla="*/ 2827 w 10000"/>
                <a:gd name="connsiteY3" fmla="*/ 2329 h 10000"/>
                <a:gd name="connsiteX4" fmla="*/ 3044 w 10000"/>
                <a:gd name="connsiteY4" fmla="*/ 3776 h 10000"/>
                <a:gd name="connsiteX5" fmla="*/ 2538 w 10000"/>
                <a:gd name="connsiteY5" fmla="*/ 4437 h 10000"/>
                <a:gd name="connsiteX6" fmla="*/ 1736 w 10000"/>
                <a:gd name="connsiteY6" fmla="*/ 3446 h 10000"/>
                <a:gd name="connsiteX7" fmla="*/ 434 w 10000"/>
                <a:gd name="connsiteY7" fmla="*/ 4107 h 10000"/>
                <a:gd name="connsiteX8" fmla="*/ 0 w 10000"/>
                <a:gd name="connsiteY8" fmla="*/ 5224 h 10000"/>
                <a:gd name="connsiteX9" fmla="*/ 1380 w 10000"/>
                <a:gd name="connsiteY9" fmla="*/ 5555 h 10000"/>
                <a:gd name="connsiteX10" fmla="*/ 2104 w 10000"/>
                <a:gd name="connsiteY10" fmla="*/ 5326 h 10000"/>
                <a:gd name="connsiteX11" fmla="*/ 2031 w 10000"/>
                <a:gd name="connsiteY11" fmla="*/ 6215 h 10000"/>
                <a:gd name="connsiteX12" fmla="*/ 1953 w 10000"/>
                <a:gd name="connsiteY12" fmla="*/ 7224 h 10000"/>
                <a:gd name="connsiteX13" fmla="*/ 2538 w 10000"/>
                <a:gd name="connsiteY13" fmla="*/ 6555 h 10000"/>
                <a:gd name="connsiteX14" fmla="*/ 2977 w 10000"/>
                <a:gd name="connsiteY14" fmla="*/ 5656 h 10000"/>
                <a:gd name="connsiteX15" fmla="*/ 3322 w 10000"/>
                <a:gd name="connsiteY15" fmla="*/ 4555 h 10000"/>
                <a:gd name="connsiteX16" fmla="*/ 3973 w 10000"/>
                <a:gd name="connsiteY16" fmla="*/ 3776 h 10000"/>
                <a:gd name="connsiteX17" fmla="*/ 4708 w 10000"/>
                <a:gd name="connsiteY17" fmla="*/ 4776 h 10000"/>
                <a:gd name="connsiteX18" fmla="*/ 3834 w 10000"/>
                <a:gd name="connsiteY18" fmla="*/ 4996 h 10000"/>
                <a:gd name="connsiteX19" fmla="*/ 3756 w 10000"/>
                <a:gd name="connsiteY19" fmla="*/ 6665 h 10000"/>
                <a:gd name="connsiteX20" fmla="*/ 4708 w 10000"/>
                <a:gd name="connsiteY20" fmla="*/ 6215 h 10000"/>
                <a:gd name="connsiteX21" fmla="*/ 5281 w 10000"/>
                <a:gd name="connsiteY21" fmla="*/ 5444 h 10000"/>
                <a:gd name="connsiteX22" fmla="*/ 5431 w 10000"/>
                <a:gd name="connsiteY22" fmla="*/ 4107 h 10000"/>
                <a:gd name="connsiteX23" fmla="*/ 6004 w 10000"/>
                <a:gd name="connsiteY23" fmla="*/ 5224 h 10000"/>
                <a:gd name="connsiteX24" fmla="*/ 6516 w 10000"/>
                <a:gd name="connsiteY24" fmla="*/ 6444 h 10000"/>
                <a:gd name="connsiteX25" fmla="*/ 7602 w 10000"/>
                <a:gd name="connsiteY25" fmla="*/ 7664 h 10000"/>
                <a:gd name="connsiteX26" fmla="*/ 8186 w 10000"/>
                <a:gd name="connsiteY26" fmla="*/ 6995 h 10000"/>
                <a:gd name="connsiteX27" fmla="*/ 7529 w 10000"/>
                <a:gd name="connsiteY27" fmla="*/ 5224 h 10000"/>
                <a:gd name="connsiteX28" fmla="*/ 8542 w 10000"/>
                <a:gd name="connsiteY28" fmla="*/ 4996 h 10000"/>
                <a:gd name="connsiteX29" fmla="*/ 9060 w 10000"/>
                <a:gd name="connsiteY29" fmla="*/ 6335 h 10000"/>
                <a:gd name="connsiteX30" fmla="*/ 9126 w 10000"/>
                <a:gd name="connsiteY30" fmla="*/ 7224 h 10000"/>
                <a:gd name="connsiteX31" fmla="*/ 8982 w 10000"/>
                <a:gd name="connsiteY31" fmla="*/ 8114 h 10000"/>
                <a:gd name="connsiteX32" fmla="*/ 8036 w 10000"/>
                <a:gd name="connsiteY32" fmla="*/ 8442 h 10000"/>
                <a:gd name="connsiteX33" fmla="*/ 7819 w 10000"/>
                <a:gd name="connsiteY33" fmla="*/ 10000 h 10000"/>
                <a:gd name="connsiteX34" fmla="*/ 8692 w 10000"/>
                <a:gd name="connsiteY34" fmla="*/ 9662 h 10000"/>
                <a:gd name="connsiteX35" fmla="*/ 9343 w 10000"/>
                <a:gd name="connsiteY35" fmla="*/ 8662 h 10000"/>
                <a:gd name="connsiteX36" fmla="*/ 9343 w 10000"/>
                <a:gd name="connsiteY36" fmla="*/ 8002 h 10000"/>
                <a:gd name="connsiteX37" fmla="*/ 9494 w 10000"/>
                <a:gd name="connsiteY37" fmla="*/ 6775 h 10000"/>
                <a:gd name="connsiteX38" fmla="*/ 10000 w 10000"/>
                <a:gd name="connsiteY38" fmla="*/ 7334 h 10000"/>
                <a:gd name="connsiteX39" fmla="*/ 9845 w 10000"/>
                <a:gd name="connsiteY39" fmla="*/ 5271 h 10000"/>
                <a:gd name="connsiteX40" fmla="*/ 9390 w 10000"/>
                <a:gd name="connsiteY40" fmla="*/ 4381 h 10000"/>
                <a:gd name="connsiteX41" fmla="*/ 8620 w 10000"/>
                <a:gd name="connsiteY41" fmla="*/ 4217 h 10000"/>
                <a:gd name="connsiteX42" fmla="*/ 8036 w 10000"/>
                <a:gd name="connsiteY42" fmla="*/ 4776 h 10000"/>
                <a:gd name="connsiteX43" fmla="*/ 7385 w 10000"/>
                <a:gd name="connsiteY43" fmla="*/ 4776 h 10000"/>
                <a:gd name="connsiteX44" fmla="*/ 7385 w 10000"/>
                <a:gd name="connsiteY44" fmla="*/ 4107 h 10000"/>
                <a:gd name="connsiteX45" fmla="*/ 6878 w 10000"/>
                <a:gd name="connsiteY45" fmla="*/ 3327 h 10000"/>
                <a:gd name="connsiteX46" fmla="*/ 6155 w 10000"/>
                <a:gd name="connsiteY46" fmla="*/ 2997 h 10000"/>
                <a:gd name="connsiteX47" fmla="*/ 7023 w 10000"/>
                <a:gd name="connsiteY47" fmla="*/ 2228 h 10000"/>
                <a:gd name="connsiteX48" fmla="*/ 7752 w 10000"/>
                <a:gd name="connsiteY48" fmla="*/ 2557 h 10000"/>
                <a:gd name="connsiteX49" fmla="*/ 8542 w 10000"/>
                <a:gd name="connsiteY49" fmla="*/ 2557 h 10000"/>
                <a:gd name="connsiteX50" fmla="*/ 9199 w 10000"/>
                <a:gd name="connsiteY50" fmla="*/ 1779 h 10000"/>
                <a:gd name="connsiteX51" fmla="*/ 5938 w 10000"/>
                <a:gd name="connsiteY51" fmla="*/ 34 h 10000"/>
                <a:gd name="connsiteX52" fmla="*/ 5648 w 10000"/>
                <a:gd name="connsiteY52" fmla="*/ 991 h 10000"/>
                <a:gd name="connsiteX53" fmla="*/ 5648 w 10000"/>
                <a:gd name="connsiteY53" fmla="*/ 2109 h 10000"/>
                <a:gd name="connsiteX54" fmla="*/ 5648 w 10000"/>
                <a:gd name="connsiteY54" fmla="*/ 2997 h 10000"/>
                <a:gd name="connsiteX55" fmla="*/ 4847 w 10000"/>
                <a:gd name="connsiteY55" fmla="*/ 2770 h 10000"/>
                <a:gd name="connsiteX56" fmla="*/ 4413 w 10000"/>
                <a:gd name="connsiteY56" fmla="*/ 1999 h 10000"/>
                <a:gd name="connsiteX57" fmla="*/ 4203 w 10000"/>
                <a:gd name="connsiteY57" fmla="*/ 678 h 10000"/>
                <a:gd name="connsiteX58" fmla="*/ 3712 w 10000"/>
                <a:gd name="connsiteY5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000" h="10000">
                  <a:moveTo>
                    <a:pt x="3712" y="0"/>
                  </a:moveTo>
                  <a:lnTo>
                    <a:pt x="3140" y="582"/>
                  </a:lnTo>
                  <a:lnTo>
                    <a:pt x="2393" y="1329"/>
                  </a:lnTo>
                  <a:lnTo>
                    <a:pt x="2827" y="2329"/>
                  </a:lnTo>
                  <a:cubicBezTo>
                    <a:pt x="2899" y="2812"/>
                    <a:pt x="2972" y="3293"/>
                    <a:pt x="3044" y="3776"/>
                  </a:cubicBezTo>
                  <a:lnTo>
                    <a:pt x="2538" y="4437"/>
                  </a:lnTo>
                  <a:lnTo>
                    <a:pt x="1736" y="3446"/>
                  </a:lnTo>
                  <a:lnTo>
                    <a:pt x="434" y="4107"/>
                  </a:lnTo>
                  <a:lnTo>
                    <a:pt x="0" y="5224"/>
                  </a:lnTo>
                  <a:lnTo>
                    <a:pt x="1380" y="5555"/>
                  </a:lnTo>
                  <a:lnTo>
                    <a:pt x="2104" y="5326"/>
                  </a:lnTo>
                  <a:cubicBezTo>
                    <a:pt x="2080" y="5623"/>
                    <a:pt x="2055" y="5919"/>
                    <a:pt x="2031" y="6215"/>
                  </a:cubicBezTo>
                  <a:cubicBezTo>
                    <a:pt x="2005" y="6550"/>
                    <a:pt x="1979" y="6887"/>
                    <a:pt x="1953" y="7224"/>
                  </a:cubicBezTo>
                  <a:lnTo>
                    <a:pt x="2538" y="6555"/>
                  </a:lnTo>
                  <a:lnTo>
                    <a:pt x="2977" y="5656"/>
                  </a:lnTo>
                  <a:lnTo>
                    <a:pt x="3322" y="4555"/>
                  </a:lnTo>
                  <a:lnTo>
                    <a:pt x="3973" y="3776"/>
                  </a:lnTo>
                  <a:lnTo>
                    <a:pt x="4708" y="4776"/>
                  </a:lnTo>
                  <a:lnTo>
                    <a:pt x="3834" y="4996"/>
                  </a:lnTo>
                  <a:cubicBezTo>
                    <a:pt x="3808" y="5553"/>
                    <a:pt x="3782" y="6108"/>
                    <a:pt x="3756" y="6665"/>
                  </a:cubicBezTo>
                  <a:lnTo>
                    <a:pt x="4708" y="6215"/>
                  </a:lnTo>
                  <a:lnTo>
                    <a:pt x="5281" y="5444"/>
                  </a:lnTo>
                  <a:lnTo>
                    <a:pt x="5431" y="4107"/>
                  </a:lnTo>
                  <a:lnTo>
                    <a:pt x="6004" y="5224"/>
                  </a:lnTo>
                  <a:lnTo>
                    <a:pt x="6516" y="6444"/>
                  </a:lnTo>
                  <a:lnTo>
                    <a:pt x="7602" y="7664"/>
                  </a:lnTo>
                  <a:lnTo>
                    <a:pt x="8186" y="6995"/>
                  </a:lnTo>
                  <a:lnTo>
                    <a:pt x="7529" y="5224"/>
                  </a:lnTo>
                  <a:lnTo>
                    <a:pt x="8542" y="4996"/>
                  </a:lnTo>
                  <a:lnTo>
                    <a:pt x="9060" y="6335"/>
                  </a:lnTo>
                  <a:cubicBezTo>
                    <a:pt x="9082" y="6631"/>
                    <a:pt x="9104" y="6927"/>
                    <a:pt x="9126" y="7224"/>
                  </a:cubicBezTo>
                  <a:lnTo>
                    <a:pt x="8982" y="8114"/>
                  </a:lnTo>
                  <a:lnTo>
                    <a:pt x="8036" y="8442"/>
                  </a:lnTo>
                  <a:cubicBezTo>
                    <a:pt x="7964" y="8961"/>
                    <a:pt x="7891" y="9481"/>
                    <a:pt x="7819" y="10000"/>
                  </a:cubicBezTo>
                  <a:lnTo>
                    <a:pt x="8692" y="9662"/>
                  </a:lnTo>
                  <a:lnTo>
                    <a:pt x="9343" y="8662"/>
                  </a:lnTo>
                  <a:lnTo>
                    <a:pt x="9343" y="8002"/>
                  </a:lnTo>
                  <a:cubicBezTo>
                    <a:pt x="9393" y="7594"/>
                    <a:pt x="9444" y="7184"/>
                    <a:pt x="9494" y="6775"/>
                  </a:cubicBezTo>
                  <a:lnTo>
                    <a:pt x="10000" y="7334"/>
                  </a:lnTo>
                  <a:cubicBezTo>
                    <a:pt x="9948" y="6646"/>
                    <a:pt x="9897" y="5959"/>
                    <a:pt x="9845" y="5271"/>
                  </a:cubicBezTo>
                  <a:lnTo>
                    <a:pt x="9390" y="4381"/>
                  </a:lnTo>
                  <a:lnTo>
                    <a:pt x="8620" y="4217"/>
                  </a:lnTo>
                  <a:lnTo>
                    <a:pt x="8036" y="4776"/>
                  </a:lnTo>
                  <a:lnTo>
                    <a:pt x="7385" y="4776"/>
                  </a:lnTo>
                  <a:lnTo>
                    <a:pt x="7385" y="4107"/>
                  </a:lnTo>
                  <a:lnTo>
                    <a:pt x="6878" y="3327"/>
                  </a:lnTo>
                  <a:lnTo>
                    <a:pt x="6155" y="2997"/>
                  </a:lnTo>
                  <a:lnTo>
                    <a:pt x="7023" y="2228"/>
                  </a:lnTo>
                  <a:lnTo>
                    <a:pt x="7752" y="2557"/>
                  </a:lnTo>
                  <a:lnTo>
                    <a:pt x="8542" y="2557"/>
                  </a:lnTo>
                  <a:lnTo>
                    <a:pt x="9199" y="1779"/>
                  </a:lnTo>
                  <a:lnTo>
                    <a:pt x="5938" y="34"/>
                  </a:lnTo>
                  <a:cubicBezTo>
                    <a:pt x="5841" y="353"/>
                    <a:pt x="5745" y="672"/>
                    <a:pt x="5648" y="991"/>
                  </a:cubicBezTo>
                  <a:lnTo>
                    <a:pt x="5648" y="2109"/>
                  </a:lnTo>
                  <a:lnTo>
                    <a:pt x="5648" y="2997"/>
                  </a:lnTo>
                  <a:lnTo>
                    <a:pt x="4847" y="2770"/>
                  </a:lnTo>
                  <a:lnTo>
                    <a:pt x="4413" y="1999"/>
                  </a:lnTo>
                  <a:lnTo>
                    <a:pt x="4203" y="678"/>
                  </a:lnTo>
                  <a:lnTo>
                    <a:pt x="3712" y="0"/>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703"/>
            <p:cNvSpPr>
              <a:spLocks/>
            </p:cNvSpPr>
            <p:nvPr/>
          </p:nvSpPr>
          <p:spPr bwMode="auto">
            <a:xfrm>
              <a:off x="147638" y="4071938"/>
              <a:ext cx="1830388" cy="593725"/>
            </a:xfrm>
            <a:custGeom>
              <a:avLst/>
              <a:gdLst>
                <a:gd name="T0" fmla="*/ 0 w 2306"/>
                <a:gd name="T1" fmla="*/ 564 h 748"/>
                <a:gd name="T2" fmla="*/ 183 w 2306"/>
                <a:gd name="T3" fmla="*/ 433 h 748"/>
                <a:gd name="T4" fmla="*/ 418 w 2306"/>
                <a:gd name="T5" fmla="*/ 302 h 748"/>
                <a:gd name="T6" fmla="*/ 587 w 2306"/>
                <a:gd name="T7" fmla="*/ 105 h 748"/>
                <a:gd name="T8" fmla="*/ 657 w 2306"/>
                <a:gd name="T9" fmla="*/ 0 h 748"/>
                <a:gd name="T10" fmla="*/ 835 w 2306"/>
                <a:gd name="T11" fmla="*/ 0 h 748"/>
                <a:gd name="T12" fmla="*/ 796 w 2306"/>
                <a:gd name="T13" fmla="*/ 105 h 748"/>
                <a:gd name="T14" fmla="*/ 744 w 2306"/>
                <a:gd name="T15" fmla="*/ 183 h 748"/>
                <a:gd name="T16" fmla="*/ 600 w 2306"/>
                <a:gd name="T17" fmla="*/ 313 h 748"/>
                <a:gd name="T18" fmla="*/ 887 w 2306"/>
                <a:gd name="T19" fmla="*/ 341 h 748"/>
                <a:gd name="T20" fmla="*/ 1289 w 2306"/>
                <a:gd name="T21" fmla="*/ 236 h 748"/>
                <a:gd name="T22" fmla="*/ 1445 w 2306"/>
                <a:gd name="T23" fmla="*/ 92 h 748"/>
                <a:gd name="T24" fmla="*/ 1850 w 2306"/>
                <a:gd name="T25" fmla="*/ 39 h 748"/>
                <a:gd name="T26" fmla="*/ 2176 w 2306"/>
                <a:gd name="T27" fmla="*/ 13 h 748"/>
                <a:gd name="T28" fmla="*/ 2228 w 2306"/>
                <a:gd name="T29" fmla="*/ 78 h 748"/>
                <a:gd name="T30" fmla="*/ 2306 w 2306"/>
                <a:gd name="T31" fmla="*/ 66 h 748"/>
                <a:gd name="T32" fmla="*/ 2306 w 2306"/>
                <a:gd name="T33" fmla="*/ 183 h 748"/>
                <a:gd name="T34" fmla="*/ 2215 w 2306"/>
                <a:gd name="T35" fmla="*/ 157 h 748"/>
                <a:gd name="T36" fmla="*/ 2071 w 2306"/>
                <a:gd name="T37" fmla="*/ 92 h 748"/>
                <a:gd name="T38" fmla="*/ 1953 w 2306"/>
                <a:gd name="T39" fmla="*/ 92 h 748"/>
                <a:gd name="T40" fmla="*/ 1993 w 2306"/>
                <a:gd name="T41" fmla="*/ 170 h 748"/>
                <a:gd name="T42" fmla="*/ 2254 w 2306"/>
                <a:gd name="T43" fmla="*/ 341 h 748"/>
                <a:gd name="T44" fmla="*/ 2306 w 2306"/>
                <a:gd name="T45" fmla="*/ 446 h 748"/>
                <a:gd name="T46" fmla="*/ 2149 w 2306"/>
                <a:gd name="T47" fmla="*/ 327 h 748"/>
                <a:gd name="T48" fmla="*/ 1953 w 2306"/>
                <a:gd name="T49" fmla="*/ 222 h 748"/>
                <a:gd name="T50" fmla="*/ 1875 w 2306"/>
                <a:gd name="T51" fmla="*/ 157 h 748"/>
                <a:gd name="T52" fmla="*/ 1797 w 2306"/>
                <a:gd name="T53" fmla="*/ 144 h 748"/>
                <a:gd name="T54" fmla="*/ 1563 w 2306"/>
                <a:gd name="T55" fmla="*/ 144 h 748"/>
                <a:gd name="T56" fmla="*/ 1211 w 2306"/>
                <a:gd name="T57" fmla="*/ 341 h 748"/>
                <a:gd name="T58" fmla="*/ 926 w 2306"/>
                <a:gd name="T59" fmla="*/ 433 h 748"/>
                <a:gd name="T60" fmla="*/ 522 w 2306"/>
                <a:gd name="T61" fmla="*/ 407 h 748"/>
                <a:gd name="T62" fmla="*/ 456 w 2306"/>
                <a:gd name="T63" fmla="*/ 419 h 748"/>
                <a:gd name="T64" fmla="*/ 287 w 2306"/>
                <a:gd name="T65" fmla="*/ 512 h 748"/>
                <a:gd name="T66" fmla="*/ 404 w 2306"/>
                <a:gd name="T67" fmla="*/ 524 h 748"/>
                <a:gd name="T68" fmla="*/ 613 w 2306"/>
                <a:gd name="T69" fmla="*/ 538 h 748"/>
                <a:gd name="T70" fmla="*/ 782 w 2306"/>
                <a:gd name="T71" fmla="*/ 604 h 748"/>
                <a:gd name="T72" fmla="*/ 939 w 2306"/>
                <a:gd name="T73" fmla="*/ 617 h 748"/>
                <a:gd name="T74" fmla="*/ 1106 w 2306"/>
                <a:gd name="T75" fmla="*/ 604 h 748"/>
                <a:gd name="T76" fmla="*/ 1302 w 2306"/>
                <a:gd name="T77" fmla="*/ 682 h 748"/>
                <a:gd name="T78" fmla="*/ 1132 w 2306"/>
                <a:gd name="T79" fmla="*/ 695 h 748"/>
                <a:gd name="T80" fmla="*/ 939 w 2306"/>
                <a:gd name="T81" fmla="*/ 682 h 748"/>
                <a:gd name="T82" fmla="*/ 730 w 2306"/>
                <a:gd name="T83" fmla="*/ 629 h 748"/>
                <a:gd name="T84" fmla="*/ 509 w 2306"/>
                <a:gd name="T85" fmla="*/ 590 h 748"/>
                <a:gd name="T86" fmla="*/ 301 w 2306"/>
                <a:gd name="T87" fmla="*/ 590 h 748"/>
                <a:gd name="T88" fmla="*/ 0 w 2306"/>
                <a:gd name="T89" fmla="*/ 748 h 748"/>
                <a:gd name="T90" fmla="*/ 0 w 2306"/>
                <a:gd name="T91" fmla="*/ 564 h 748"/>
                <a:gd name="connsiteX0" fmla="*/ 0 w 10000"/>
                <a:gd name="connsiteY0" fmla="*/ 7540 h 10000"/>
                <a:gd name="connsiteX1" fmla="*/ 794 w 10000"/>
                <a:gd name="connsiteY1" fmla="*/ 5789 h 10000"/>
                <a:gd name="connsiteX2" fmla="*/ 1813 w 10000"/>
                <a:gd name="connsiteY2" fmla="*/ 4037 h 10000"/>
                <a:gd name="connsiteX3" fmla="*/ 2546 w 10000"/>
                <a:gd name="connsiteY3" fmla="*/ 1404 h 10000"/>
                <a:gd name="connsiteX4" fmla="*/ 2849 w 10000"/>
                <a:gd name="connsiteY4" fmla="*/ 0 h 10000"/>
                <a:gd name="connsiteX5" fmla="*/ 3621 w 10000"/>
                <a:gd name="connsiteY5" fmla="*/ 0 h 10000"/>
                <a:gd name="connsiteX6" fmla="*/ 3452 w 10000"/>
                <a:gd name="connsiteY6" fmla="*/ 1404 h 10000"/>
                <a:gd name="connsiteX7" fmla="*/ 3226 w 10000"/>
                <a:gd name="connsiteY7" fmla="*/ 2447 h 10000"/>
                <a:gd name="connsiteX8" fmla="*/ 2602 w 10000"/>
                <a:gd name="connsiteY8" fmla="*/ 4184 h 10000"/>
                <a:gd name="connsiteX9" fmla="*/ 3846 w 10000"/>
                <a:gd name="connsiteY9" fmla="*/ 4559 h 10000"/>
                <a:gd name="connsiteX10" fmla="*/ 5590 w 10000"/>
                <a:gd name="connsiteY10" fmla="*/ 3155 h 10000"/>
                <a:gd name="connsiteX11" fmla="*/ 6266 w 10000"/>
                <a:gd name="connsiteY11" fmla="*/ 1230 h 10000"/>
                <a:gd name="connsiteX12" fmla="*/ 8023 w 10000"/>
                <a:gd name="connsiteY12" fmla="*/ 521 h 10000"/>
                <a:gd name="connsiteX13" fmla="*/ 9436 w 10000"/>
                <a:gd name="connsiteY13" fmla="*/ 174 h 10000"/>
                <a:gd name="connsiteX14" fmla="*/ 9662 w 10000"/>
                <a:gd name="connsiteY14" fmla="*/ 1043 h 10000"/>
                <a:gd name="connsiteX15" fmla="*/ 10000 w 10000"/>
                <a:gd name="connsiteY15" fmla="*/ 2447 h 10000"/>
                <a:gd name="connsiteX16" fmla="*/ 9605 w 10000"/>
                <a:gd name="connsiteY16" fmla="*/ 2099 h 10000"/>
                <a:gd name="connsiteX17" fmla="*/ 8981 w 10000"/>
                <a:gd name="connsiteY17" fmla="*/ 1230 h 10000"/>
                <a:gd name="connsiteX18" fmla="*/ 8469 w 10000"/>
                <a:gd name="connsiteY18" fmla="*/ 1230 h 10000"/>
                <a:gd name="connsiteX19" fmla="*/ 8643 w 10000"/>
                <a:gd name="connsiteY19" fmla="*/ 2273 h 10000"/>
                <a:gd name="connsiteX20" fmla="*/ 9775 w 10000"/>
                <a:gd name="connsiteY20" fmla="*/ 4559 h 10000"/>
                <a:gd name="connsiteX21" fmla="*/ 10000 w 10000"/>
                <a:gd name="connsiteY21" fmla="*/ 5963 h 10000"/>
                <a:gd name="connsiteX22" fmla="*/ 9319 w 10000"/>
                <a:gd name="connsiteY22" fmla="*/ 4372 h 10000"/>
                <a:gd name="connsiteX23" fmla="*/ 8469 w 10000"/>
                <a:gd name="connsiteY23" fmla="*/ 2968 h 10000"/>
                <a:gd name="connsiteX24" fmla="*/ 8131 w 10000"/>
                <a:gd name="connsiteY24" fmla="*/ 2099 h 10000"/>
                <a:gd name="connsiteX25" fmla="*/ 7793 w 10000"/>
                <a:gd name="connsiteY25" fmla="*/ 1925 h 10000"/>
                <a:gd name="connsiteX26" fmla="*/ 6778 w 10000"/>
                <a:gd name="connsiteY26" fmla="*/ 1925 h 10000"/>
                <a:gd name="connsiteX27" fmla="*/ 5252 w 10000"/>
                <a:gd name="connsiteY27" fmla="*/ 4559 h 10000"/>
                <a:gd name="connsiteX28" fmla="*/ 4016 w 10000"/>
                <a:gd name="connsiteY28" fmla="*/ 5789 h 10000"/>
                <a:gd name="connsiteX29" fmla="*/ 2264 w 10000"/>
                <a:gd name="connsiteY29" fmla="*/ 5441 h 10000"/>
                <a:gd name="connsiteX30" fmla="*/ 1977 w 10000"/>
                <a:gd name="connsiteY30" fmla="*/ 5602 h 10000"/>
                <a:gd name="connsiteX31" fmla="*/ 1245 w 10000"/>
                <a:gd name="connsiteY31" fmla="*/ 6845 h 10000"/>
                <a:gd name="connsiteX32" fmla="*/ 1752 w 10000"/>
                <a:gd name="connsiteY32" fmla="*/ 7005 h 10000"/>
                <a:gd name="connsiteX33" fmla="*/ 2658 w 10000"/>
                <a:gd name="connsiteY33" fmla="*/ 7193 h 10000"/>
                <a:gd name="connsiteX34" fmla="*/ 3391 w 10000"/>
                <a:gd name="connsiteY34" fmla="*/ 8075 h 10000"/>
                <a:gd name="connsiteX35" fmla="*/ 4072 w 10000"/>
                <a:gd name="connsiteY35" fmla="*/ 8249 h 10000"/>
                <a:gd name="connsiteX36" fmla="*/ 4796 w 10000"/>
                <a:gd name="connsiteY36" fmla="*/ 8075 h 10000"/>
                <a:gd name="connsiteX37" fmla="*/ 5646 w 10000"/>
                <a:gd name="connsiteY37" fmla="*/ 9118 h 10000"/>
                <a:gd name="connsiteX38" fmla="*/ 4909 w 10000"/>
                <a:gd name="connsiteY38" fmla="*/ 9291 h 10000"/>
                <a:gd name="connsiteX39" fmla="*/ 4072 w 10000"/>
                <a:gd name="connsiteY39" fmla="*/ 9118 h 10000"/>
                <a:gd name="connsiteX40" fmla="*/ 3166 w 10000"/>
                <a:gd name="connsiteY40" fmla="*/ 8409 h 10000"/>
                <a:gd name="connsiteX41" fmla="*/ 2207 w 10000"/>
                <a:gd name="connsiteY41" fmla="*/ 7888 h 10000"/>
                <a:gd name="connsiteX42" fmla="*/ 1305 w 10000"/>
                <a:gd name="connsiteY42" fmla="*/ 7888 h 10000"/>
                <a:gd name="connsiteX43" fmla="*/ 0 w 10000"/>
                <a:gd name="connsiteY43" fmla="*/ 10000 h 10000"/>
                <a:gd name="connsiteX44" fmla="*/ 0 w 10000"/>
                <a:gd name="connsiteY44" fmla="*/ 7540 h 10000"/>
                <a:gd name="connsiteX0" fmla="*/ 0 w 10000"/>
                <a:gd name="connsiteY0" fmla="*/ 7540 h 10000"/>
                <a:gd name="connsiteX1" fmla="*/ 794 w 10000"/>
                <a:gd name="connsiteY1" fmla="*/ 5789 h 10000"/>
                <a:gd name="connsiteX2" fmla="*/ 1813 w 10000"/>
                <a:gd name="connsiteY2" fmla="*/ 4037 h 10000"/>
                <a:gd name="connsiteX3" fmla="*/ 2546 w 10000"/>
                <a:gd name="connsiteY3" fmla="*/ 1404 h 10000"/>
                <a:gd name="connsiteX4" fmla="*/ 3110 w 10000"/>
                <a:gd name="connsiteY4" fmla="*/ 309 h 10000"/>
                <a:gd name="connsiteX5" fmla="*/ 3621 w 10000"/>
                <a:gd name="connsiteY5" fmla="*/ 0 h 10000"/>
                <a:gd name="connsiteX6" fmla="*/ 3452 w 10000"/>
                <a:gd name="connsiteY6" fmla="*/ 1404 h 10000"/>
                <a:gd name="connsiteX7" fmla="*/ 3226 w 10000"/>
                <a:gd name="connsiteY7" fmla="*/ 2447 h 10000"/>
                <a:gd name="connsiteX8" fmla="*/ 2602 w 10000"/>
                <a:gd name="connsiteY8" fmla="*/ 4184 h 10000"/>
                <a:gd name="connsiteX9" fmla="*/ 3846 w 10000"/>
                <a:gd name="connsiteY9" fmla="*/ 4559 h 10000"/>
                <a:gd name="connsiteX10" fmla="*/ 5590 w 10000"/>
                <a:gd name="connsiteY10" fmla="*/ 3155 h 10000"/>
                <a:gd name="connsiteX11" fmla="*/ 6266 w 10000"/>
                <a:gd name="connsiteY11" fmla="*/ 1230 h 10000"/>
                <a:gd name="connsiteX12" fmla="*/ 8023 w 10000"/>
                <a:gd name="connsiteY12" fmla="*/ 521 h 10000"/>
                <a:gd name="connsiteX13" fmla="*/ 9436 w 10000"/>
                <a:gd name="connsiteY13" fmla="*/ 174 h 10000"/>
                <a:gd name="connsiteX14" fmla="*/ 9662 w 10000"/>
                <a:gd name="connsiteY14" fmla="*/ 1043 h 10000"/>
                <a:gd name="connsiteX15" fmla="*/ 10000 w 10000"/>
                <a:gd name="connsiteY15" fmla="*/ 2447 h 10000"/>
                <a:gd name="connsiteX16" fmla="*/ 9605 w 10000"/>
                <a:gd name="connsiteY16" fmla="*/ 2099 h 10000"/>
                <a:gd name="connsiteX17" fmla="*/ 8981 w 10000"/>
                <a:gd name="connsiteY17" fmla="*/ 1230 h 10000"/>
                <a:gd name="connsiteX18" fmla="*/ 8469 w 10000"/>
                <a:gd name="connsiteY18" fmla="*/ 1230 h 10000"/>
                <a:gd name="connsiteX19" fmla="*/ 8643 w 10000"/>
                <a:gd name="connsiteY19" fmla="*/ 2273 h 10000"/>
                <a:gd name="connsiteX20" fmla="*/ 9775 w 10000"/>
                <a:gd name="connsiteY20" fmla="*/ 4559 h 10000"/>
                <a:gd name="connsiteX21" fmla="*/ 10000 w 10000"/>
                <a:gd name="connsiteY21" fmla="*/ 5963 h 10000"/>
                <a:gd name="connsiteX22" fmla="*/ 9319 w 10000"/>
                <a:gd name="connsiteY22" fmla="*/ 4372 h 10000"/>
                <a:gd name="connsiteX23" fmla="*/ 8469 w 10000"/>
                <a:gd name="connsiteY23" fmla="*/ 2968 h 10000"/>
                <a:gd name="connsiteX24" fmla="*/ 8131 w 10000"/>
                <a:gd name="connsiteY24" fmla="*/ 2099 h 10000"/>
                <a:gd name="connsiteX25" fmla="*/ 7793 w 10000"/>
                <a:gd name="connsiteY25" fmla="*/ 1925 h 10000"/>
                <a:gd name="connsiteX26" fmla="*/ 6778 w 10000"/>
                <a:gd name="connsiteY26" fmla="*/ 1925 h 10000"/>
                <a:gd name="connsiteX27" fmla="*/ 5252 w 10000"/>
                <a:gd name="connsiteY27" fmla="*/ 4559 h 10000"/>
                <a:gd name="connsiteX28" fmla="*/ 4016 w 10000"/>
                <a:gd name="connsiteY28" fmla="*/ 5789 h 10000"/>
                <a:gd name="connsiteX29" fmla="*/ 2264 w 10000"/>
                <a:gd name="connsiteY29" fmla="*/ 5441 h 10000"/>
                <a:gd name="connsiteX30" fmla="*/ 1977 w 10000"/>
                <a:gd name="connsiteY30" fmla="*/ 5602 h 10000"/>
                <a:gd name="connsiteX31" fmla="*/ 1245 w 10000"/>
                <a:gd name="connsiteY31" fmla="*/ 6845 h 10000"/>
                <a:gd name="connsiteX32" fmla="*/ 1752 w 10000"/>
                <a:gd name="connsiteY32" fmla="*/ 7005 h 10000"/>
                <a:gd name="connsiteX33" fmla="*/ 2658 w 10000"/>
                <a:gd name="connsiteY33" fmla="*/ 7193 h 10000"/>
                <a:gd name="connsiteX34" fmla="*/ 3391 w 10000"/>
                <a:gd name="connsiteY34" fmla="*/ 8075 h 10000"/>
                <a:gd name="connsiteX35" fmla="*/ 4072 w 10000"/>
                <a:gd name="connsiteY35" fmla="*/ 8249 h 10000"/>
                <a:gd name="connsiteX36" fmla="*/ 4796 w 10000"/>
                <a:gd name="connsiteY36" fmla="*/ 8075 h 10000"/>
                <a:gd name="connsiteX37" fmla="*/ 5646 w 10000"/>
                <a:gd name="connsiteY37" fmla="*/ 9118 h 10000"/>
                <a:gd name="connsiteX38" fmla="*/ 4909 w 10000"/>
                <a:gd name="connsiteY38" fmla="*/ 9291 h 10000"/>
                <a:gd name="connsiteX39" fmla="*/ 4072 w 10000"/>
                <a:gd name="connsiteY39" fmla="*/ 9118 h 10000"/>
                <a:gd name="connsiteX40" fmla="*/ 3166 w 10000"/>
                <a:gd name="connsiteY40" fmla="*/ 8409 h 10000"/>
                <a:gd name="connsiteX41" fmla="*/ 2207 w 10000"/>
                <a:gd name="connsiteY41" fmla="*/ 7888 h 10000"/>
                <a:gd name="connsiteX42" fmla="*/ 1305 w 10000"/>
                <a:gd name="connsiteY42" fmla="*/ 7888 h 10000"/>
                <a:gd name="connsiteX43" fmla="*/ 0 w 10000"/>
                <a:gd name="connsiteY43" fmla="*/ 10000 h 10000"/>
                <a:gd name="connsiteX44" fmla="*/ 0 w 10000"/>
                <a:gd name="connsiteY44" fmla="*/ 7540 h 10000"/>
                <a:gd name="connsiteX0" fmla="*/ 0 w 10000"/>
                <a:gd name="connsiteY0" fmla="*/ 7540 h 10000"/>
                <a:gd name="connsiteX1" fmla="*/ 794 w 10000"/>
                <a:gd name="connsiteY1" fmla="*/ 5789 h 10000"/>
                <a:gd name="connsiteX2" fmla="*/ 1813 w 10000"/>
                <a:gd name="connsiteY2" fmla="*/ 4037 h 10000"/>
                <a:gd name="connsiteX3" fmla="*/ 2546 w 10000"/>
                <a:gd name="connsiteY3" fmla="*/ 1404 h 10000"/>
                <a:gd name="connsiteX4" fmla="*/ 3110 w 10000"/>
                <a:gd name="connsiteY4" fmla="*/ 309 h 10000"/>
                <a:gd name="connsiteX5" fmla="*/ 3621 w 10000"/>
                <a:gd name="connsiteY5" fmla="*/ 0 h 10000"/>
                <a:gd name="connsiteX6" fmla="*/ 3452 w 10000"/>
                <a:gd name="connsiteY6" fmla="*/ 1404 h 10000"/>
                <a:gd name="connsiteX7" fmla="*/ 3226 w 10000"/>
                <a:gd name="connsiteY7" fmla="*/ 2447 h 10000"/>
                <a:gd name="connsiteX8" fmla="*/ 2602 w 10000"/>
                <a:gd name="connsiteY8" fmla="*/ 4184 h 10000"/>
                <a:gd name="connsiteX9" fmla="*/ 3846 w 10000"/>
                <a:gd name="connsiteY9" fmla="*/ 4559 h 10000"/>
                <a:gd name="connsiteX10" fmla="*/ 5590 w 10000"/>
                <a:gd name="connsiteY10" fmla="*/ 3155 h 10000"/>
                <a:gd name="connsiteX11" fmla="*/ 6266 w 10000"/>
                <a:gd name="connsiteY11" fmla="*/ 1230 h 10000"/>
                <a:gd name="connsiteX12" fmla="*/ 8023 w 10000"/>
                <a:gd name="connsiteY12" fmla="*/ 521 h 10000"/>
                <a:gd name="connsiteX13" fmla="*/ 9436 w 10000"/>
                <a:gd name="connsiteY13" fmla="*/ 174 h 10000"/>
                <a:gd name="connsiteX14" fmla="*/ 9662 w 10000"/>
                <a:gd name="connsiteY14" fmla="*/ 1043 h 10000"/>
                <a:gd name="connsiteX15" fmla="*/ 10000 w 10000"/>
                <a:gd name="connsiteY15" fmla="*/ 2447 h 10000"/>
                <a:gd name="connsiteX16" fmla="*/ 9605 w 10000"/>
                <a:gd name="connsiteY16" fmla="*/ 2099 h 10000"/>
                <a:gd name="connsiteX17" fmla="*/ 8981 w 10000"/>
                <a:gd name="connsiteY17" fmla="*/ 1230 h 10000"/>
                <a:gd name="connsiteX18" fmla="*/ 8469 w 10000"/>
                <a:gd name="connsiteY18" fmla="*/ 1230 h 10000"/>
                <a:gd name="connsiteX19" fmla="*/ 8643 w 10000"/>
                <a:gd name="connsiteY19" fmla="*/ 2273 h 10000"/>
                <a:gd name="connsiteX20" fmla="*/ 9775 w 10000"/>
                <a:gd name="connsiteY20" fmla="*/ 4559 h 10000"/>
                <a:gd name="connsiteX21" fmla="*/ 10000 w 10000"/>
                <a:gd name="connsiteY21" fmla="*/ 5963 h 10000"/>
                <a:gd name="connsiteX22" fmla="*/ 9319 w 10000"/>
                <a:gd name="connsiteY22" fmla="*/ 4372 h 10000"/>
                <a:gd name="connsiteX23" fmla="*/ 8469 w 10000"/>
                <a:gd name="connsiteY23" fmla="*/ 2968 h 10000"/>
                <a:gd name="connsiteX24" fmla="*/ 8131 w 10000"/>
                <a:gd name="connsiteY24" fmla="*/ 2099 h 10000"/>
                <a:gd name="connsiteX25" fmla="*/ 7793 w 10000"/>
                <a:gd name="connsiteY25" fmla="*/ 1925 h 10000"/>
                <a:gd name="connsiteX26" fmla="*/ 6778 w 10000"/>
                <a:gd name="connsiteY26" fmla="*/ 1925 h 10000"/>
                <a:gd name="connsiteX27" fmla="*/ 5252 w 10000"/>
                <a:gd name="connsiteY27" fmla="*/ 4559 h 10000"/>
                <a:gd name="connsiteX28" fmla="*/ 4016 w 10000"/>
                <a:gd name="connsiteY28" fmla="*/ 5789 h 10000"/>
                <a:gd name="connsiteX29" fmla="*/ 2264 w 10000"/>
                <a:gd name="connsiteY29" fmla="*/ 5441 h 10000"/>
                <a:gd name="connsiteX30" fmla="*/ 1977 w 10000"/>
                <a:gd name="connsiteY30" fmla="*/ 5602 h 10000"/>
                <a:gd name="connsiteX31" fmla="*/ 1245 w 10000"/>
                <a:gd name="connsiteY31" fmla="*/ 6845 h 10000"/>
                <a:gd name="connsiteX32" fmla="*/ 1752 w 10000"/>
                <a:gd name="connsiteY32" fmla="*/ 7005 h 10000"/>
                <a:gd name="connsiteX33" fmla="*/ 2658 w 10000"/>
                <a:gd name="connsiteY33" fmla="*/ 7193 h 10000"/>
                <a:gd name="connsiteX34" fmla="*/ 3391 w 10000"/>
                <a:gd name="connsiteY34" fmla="*/ 8075 h 10000"/>
                <a:gd name="connsiteX35" fmla="*/ 4072 w 10000"/>
                <a:gd name="connsiteY35" fmla="*/ 8249 h 10000"/>
                <a:gd name="connsiteX36" fmla="*/ 4796 w 10000"/>
                <a:gd name="connsiteY36" fmla="*/ 8075 h 10000"/>
                <a:gd name="connsiteX37" fmla="*/ 5646 w 10000"/>
                <a:gd name="connsiteY37" fmla="*/ 9118 h 10000"/>
                <a:gd name="connsiteX38" fmla="*/ 4909 w 10000"/>
                <a:gd name="connsiteY38" fmla="*/ 9291 h 10000"/>
                <a:gd name="connsiteX39" fmla="*/ 4072 w 10000"/>
                <a:gd name="connsiteY39" fmla="*/ 9118 h 10000"/>
                <a:gd name="connsiteX40" fmla="*/ 3166 w 10000"/>
                <a:gd name="connsiteY40" fmla="*/ 8409 h 10000"/>
                <a:gd name="connsiteX41" fmla="*/ 2207 w 10000"/>
                <a:gd name="connsiteY41" fmla="*/ 7888 h 10000"/>
                <a:gd name="connsiteX42" fmla="*/ 1305 w 10000"/>
                <a:gd name="connsiteY42" fmla="*/ 7888 h 10000"/>
                <a:gd name="connsiteX43" fmla="*/ 0 w 10000"/>
                <a:gd name="connsiteY43" fmla="*/ 10000 h 10000"/>
                <a:gd name="connsiteX44" fmla="*/ 0 w 10000"/>
                <a:gd name="connsiteY44" fmla="*/ 7540 h 10000"/>
                <a:gd name="connsiteX0" fmla="*/ 0 w 10000"/>
                <a:gd name="connsiteY0" fmla="*/ 7540 h 10000"/>
                <a:gd name="connsiteX1" fmla="*/ 794 w 10000"/>
                <a:gd name="connsiteY1" fmla="*/ 5789 h 10000"/>
                <a:gd name="connsiteX2" fmla="*/ 1813 w 10000"/>
                <a:gd name="connsiteY2" fmla="*/ 4037 h 10000"/>
                <a:gd name="connsiteX3" fmla="*/ 2626 w 10000"/>
                <a:gd name="connsiteY3" fmla="*/ 1775 h 10000"/>
                <a:gd name="connsiteX4" fmla="*/ 3110 w 10000"/>
                <a:gd name="connsiteY4" fmla="*/ 309 h 10000"/>
                <a:gd name="connsiteX5" fmla="*/ 3621 w 10000"/>
                <a:gd name="connsiteY5" fmla="*/ 0 h 10000"/>
                <a:gd name="connsiteX6" fmla="*/ 3452 w 10000"/>
                <a:gd name="connsiteY6" fmla="*/ 1404 h 10000"/>
                <a:gd name="connsiteX7" fmla="*/ 3226 w 10000"/>
                <a:gd name="connsiteY7" fmla="*/ 2447 h 10000"/>
                <a:gd name="connsiteX8" fmla="*/ 2602 w 10000"/>
                <a:gd name="connsiteY8" fmla="*/ 4184 h 10000"/>
                <a:gd name="connsiteX9" fmla="*/ 3846 w 10000"/>
                <a:gd name="connsiteY9" fmla="*/ 4559 h 10000"/>
                <a:gd name="connsiteX10" fmla="*/ 5590 w 10000"/>
                <a:gd name="connsiteY10" fmla="*/ 3155 h 10000"/>
                <a:gd name="connsiteX11" fmla="*/ 6266 w 10000"/>
                <a:gd name="connsiteY11" fmla="*/ 1230 h 10000"/>
                <a:gd name="connsiteX12" fmla="*/ 8023 w 10000"/>
                <a:gd name="connsiteY12" fmla="*/ 521 h 10000"/>
                <a:gd name="connsiteX13" fmla="*/ 9436 w 10000"/>
                <a:gd name="connsiteY13" fmla="*/ 174 h 10000"/>
                <a:gd name="connsiteX14" fmla="*/ 9662 w 10000"/>
                <a:gd name="connsiteY14" fmla="*/ 1043 h 10000"/>
                <a:gd name="connsiteX15" fmla="*/ 10000 w 10000"/>
                <a:gd name="connsiteY15" fmla="*/ 2447 h 10000"/>
                <a:gd name="connsiteX16" fmla="*/ 9605 w 10000"/>
                <a:gd name="connsiteY16" fmla="*/ 2099 h 10000"/>
                <a:gd name="connsiteX17" fmla="*/ 8981 w 10000"/>
                <a:gd name="connsiteY17" fmla="*/ 1230 h 10000"/>
                <a:gd name="connsiteX18" fmla="*/ 8469 w 10000"/>
                <a:gd name="connsiteY18" fmla="*/ 1230 h 10000"/>
                <a:gd name="connsiteX19" fmla="*/ 8643 w 10000"/>
                <a:gd name="connsiteY19" fmla="*/ 2273 h 10000"/>
                <a:gd name="connsiteX20" fmla="*/ 9775 w 10000"/>
                <a:gd name="connsiteY20" fmla="*/ 4559 h 10000"/>
                <a:gd name="connsiteX21" fmla="*/ 10000 w 10000"/>
                <a:gd name="connsiteY21" fmla="*/ 5963 h 10000"/>
                <a:gd name="connsiteX22" fmla="*/ 9319 w 10000"/>
                <a:gd name="connsiteY22" fmla="*/ 4372 h 10000"/>
                <a:gd name="connsiteX23" fmla="*/ 8469 w 10000"/>
                <a:gd name="connsiteY23" fmla="*/ 2968 h 10000"/>
                <a:gd name="connsiteX24" fmla="*/ 8131 w 10000"/>
                <a:gd name="connsiteY24" fmla="*/ 2099 h 10000"/>
                <a:gd name="connsiteX25" fmla="*/ 7793 w 10000"/>
                <a:gd name="connsiteY25" fmla="*/ 1925 h 10000"/>
                <a:gd name="connsiteX26" fmla="*/ 6778 w 10000"/>
                <a:gd name="connsiteY26" fmla="*/ 1925 h 10000"/>
                <a:gd name="connsiteX27" fmla="*/ 5252 w 10000"/>
                <a:gd name="connsiteY27" fmla="*/ 4559 h 10000"/>
                <a:gd name="connsiteX28" fmla="*/ 4016 w 10000"/>
                <a:gd name="connsiteY28" fmla="*/ 5789 h 10000"/>
                <a:gd name="connsiteX29" fmla="*/ 2264 w 10000"/>
                <a:gd name="connsiteY29" fmla="*/ 5441 h 10000"/>
                <a:gd name="connsiteX30" fmla="*/ 1977 w 10000"/>
                <a:gd name="connsiteY30" fmla="*/ 5602 h 10000"/>
                <a:gd name="connsiteX31" fmla="*/ 1245 w 10000"/>
                <a:gd name="connsiteY31" fmla="*/ 6845 h 10000"/>
                <a:gd name="connsiteX32" fmla="*/ 1752 w 10000"/>
                <a:gd name="connsiteY32" fmla="*/ 7005 h 10000"/>
                <a:gd name="connsiteX33" fmla="*/ 2658 w 10000"/>
                <a:gd name="connsiteY33" fmla="*/ 7193 h 10000"/>
                <a:gd name="connsiteX34" fmla="*/ 3391 w 10000"/>
                <a:gd name="connsiteY34" fmla="*/ 8075 h 10000"/>
                <a:gd name="connsiteX35" fmla="*/ 4072 w 10000"/>
                <a:gd name="connsiteY35" fmla="*/ 8249 h 10000"/>
                <a:gd name="connsiteX36" fmla="*/ 4796 w 10000"/>
                <a:gd name="connsiteY36" fmla="*/ 8075 h 10000"/>
                <a:gd name="connsiteX37" fmla="*/ 5646 w 10000"/>
                <a:gd name="connsiteY37" fmla="*/ 9118 h 10000"/>
                <a:gd name="connsiteX38" fmla="*/ 4909 w 10000"/>
                <a:gd name="connsiteY38" fmla="*/ 9291 h 10000"/>
                <a:gd name="connsiteX39" fmla="*/ 4072 w 10000"/>
                <a:gd name="connsiteY39" fmla="*/ 9118 h 10000"/>
                <a:gd name="connsiteX40" fmla="*/ 3166 w 10000"/>
                <a:gd name="connsiteY40" fmla="*/ 8409 h 10000"/>
                <a:gd name="connsiteX41" fmla="*/ 2207 w 10000"/>
                <a:gd name="connsiteY41" fmla="*/ 7888 h 10000"/>
                <a:gd name="connsiteX42" fmla="*/ 1305 w 10000"/>
                <a:gd name="connsiteY42" fmla="*/ 7888 h 10000"/>
                <a:gd name="connsiteX43" fmla="*/ 0 w 10000"/>
                <a:gd name="connsiteY43" fmla="*/ 10000 h 10000"/>
                <a:gd name="connsiteX44" fmla="*/ 0 w 10000"/>
                <a:gd name="connsiteY44" fmla="*/ 7540 h 10000"/>
                <a:gd name="connsiteX0" fmla="*/ 0 w 10000"/>
                <a:gd name="connsiteY0" fmla="*/ 7540 h 10000"/>
                <a:gd name="connsiteX1" fmla="*/ 794 w 10000"/>
                <a:gd name="connsiteY1" fmla="*/ 5789 h 10000"/>
                <a:gd name="connsiteX2" fmla="*/ 1813 w 10000"/>
                <a:gd name="connsiteY2" fmla="*/ 4037 h 10000"/>
                <a:gd name="connsiteX3" fmla="*/ 2626 w 10000"/>
                <a:gd name="connsiteY3" fmla="*/ 1775 h 10000"/>
                <a:gd name="connsiteX4" fmla="*/ 3170 w 10000"/>
                <a:gd name="connsiteY4" fmla="*/ 433 h 10000"/>
                <a:gd name="connsiteX5" fmla="*/ 3621 w 10000"/>
                <a:gd name="connsiteY5" fmla="*/ 0 h 10000"/>
                <a:gd name="connsiteX6" fmla="*/ 3452 w 10000"/>
                <a:gd name="connsiteY6" fmla="*/ 1404 h 10000"/>
                <a:gd name="connsiteX7" fmla="*/ 3226 w 10000"/>
                <a:gd name="connsiteY7" fmla="*/ 2447 h 10000"/>
                <a:gd name="connsiteX8" fmla="*/ 2602 w 10000"/>
                <a:gd name="connsiteY8" fmla="*/ 4184 h 10000"/>
                <a:gd name="connsiteX9" fmla="*/ 3846 w 10000"/>
                <a:gd name="connsiteY9" fmla="*/ 4559 h 10000"/>
                <a:gd name="connsiteX10" fmla="*/ 5590 w 10000"/>
                <a:gd name="connsiteY10" fmla="*/ 3155 h 10000"/>
                <a:gd name="connsiteX11" fmla="*/ 6266 w 10000"/>
                <a:gd name="connsiteY11" fmla="*/ 1230 h 10000"/>
                <a:gd name="connsiteX12" fmla="*/ 8023 w 10000"/>
                <a:gd name="connsiteY12" fmla="*/ 521 h 10000"/>
                <a:gd name="connsiteX13" fmla="*/ 9436 w 10000"/>
                <a:gd name="connsiteY13" fmla="*/ 174 h 10000"/>
                <a:gd name="connsiteX14" fmla="*/ 9662 w 10000"/>
                <a:gd name="connsiteY14" fmla="*/ 1043 h 10000"/>
                <a:gd name="connsiteX15" fmla="*/ 10000 w 10000"/>
                <a:gd name="connsiteY15" fmla="*/ 2447 h 10000"/>
                <a:gd name="connsiteX16" fmla="*/ 9605 w 10000"/>
                <a:gd name="connsiteY16" fmla="*/ 2099 h 10000"/>
                <a:gd name="connsiteX17" fmla="*/ 8981 w 10000"/>
                <a:gd name="connsiteY17" fmla="*/ 1230 h 10000"/>
                <a:gd name="connsiteX18" fmla="*/ 8469 w 10000"/>
                <a:gd name="connsiteY18" fmla="*/ 1230 h 10000"/>
                <a:gd name="connsiteX19" fmla="*/ 8643 w 10000"/>
                <a:gd name="connsiteY19" fmla="*/ 2273 h 10000"/>
                <a:gd name="connsiteX20" fmla="*/ 9775 w 10000"/>
                <a:gd name="connsiteY20" fmla="*/ 4559 h 10000"/>
                <a:gd name="connsiteX21" fmla="*/ 10000 w 10000"/>
                <a:gd name="connsiteY21" fmla="*/ 5963 h 10000"/>
                <a:gd name="connsiteX22" fmla="*/ 9319 w 10000"/>
                <a:gd name="connsiteY22" fmla="*/ 4372 h 10000"/>
                <a:gd name="connsiteX23" fmla="*/ 8469 w 10000"/>
                <a:gd name="connsiteY23" fmla="*/ 2968 h 10000"/>
                <a:gd name="connsiteX24" fmla="*/ 8131 w 10000"/>
                <a:gd name="connsiteY24" fmla="*/ 2099 h 10000"/>
                <a:gd name="connsiteX25" fmla="*/ 7793 w 10000"/>
                <a:gd name="connsiteY25" fmla="*/ 1925 h 10000"/>
                <a:gd name="connsiteX26" fmla="*/ 6778 w 10000"/>
                <a:gd name="connsiteY26" fmla="*/ 1925 h 10000"/>
                <a:gd name="connsiteX27" fmla="*/ 5252 w 10000"/>
                <a:gd name="connsiteY27" fmla="*/ 4559 h 10000"/>
                <a:gd name="connsiteX28" fmla="*/ 4016 w 10000"/>
                <a:gd name="connsiteY28" fmla="*/ 5789 h 10000"/>
                <a:gd name="connsiteX29" fmla="*/ 2264 w 10000"/>
                <a:gd name="connsiteY29" fmla="*/ 5441 h 10000"/>
                <a:gd name="connsiteX30" fmla="*/ 1977 w 10000"/>
                <a:gd name="connsiteY30" fmla="*/ 5602 h 10000"/>
                <a:gd name="connsiteX31" fmla="*/ 1245 w 10000"/>
                <a:gd name="connsiteY31" fmla="*/ 6845 h 10000"/>
                <a:gd name="connsiteX32" fmla="*/ 1752 w 10000"/>
                <a:gd name="connsiteY32" fmla="*/ 7005 h 10000"/>
                <a:gd name="connsiteX33" fmla="*/ 2658 w 10000"/>
                <a:gd name="connsiteY33" fmla="*/ 7193 h 10000"/>
                <a:gd name="connsiteX34" fmla="*/ 3391 w 10000"/>
                <a:gd name="connsiteY34" fmla="*/ 8075 h 10000"/>
                <a:gd name="connsiteX35" fmla="*/ 4072 w 10000"/>
                <a:gd name="connsiteY35" fmla="*/ 8249 h 10000"/>
                <a:gd name="connsiteX36" fmla="*/ 4796 w 10000"/>
                <a:gd name="connsiteY36" fmla="*/ 8075 h 10000"/>
                <a:gd name="connsiteX37" fmla="*/ 5646 w 10000"/>
                <a:gd name="connsiteY37" fmla="*/ 9118 h 10000"/>
                <a:gd name="connsiteX38" fmla="*/ 4909 w 10000"/>
                <a:gd name="connsiteY38" fmla="*/ 9291 h 10000"/>
                <a:gd name="connsiteX39" fmla="*/ 4072 w 10000"/>
                <a:gd name="connsiteY39" fmla="*/ 9118 h 10000"/>
                <a:gd name="connsiteX40" fmla="*/ 3166 w 10000"/>
                <a:gd name="connsiteY40" fmla="*/ 8409 h 10000"/>
                <a:gd name="connsiteX41" fmla="*/ 2207 w 10000"/>
                <a:gd name="connsiteY41" fmla="*/ 7888 h 10000"/>
                <a:gd name="connsiteX42" fmla="*/ 1305 w 10000"/>
                <a:gd name="connsiteY42" fmla="*/ 7888 h 10000"/>
                <a:gd name="connsiteX43" fmla="*/ 0 w 10000"/>
                <a:gd name="connsiteY43" fmla="*/ 10000 h 10000"/>
                <a:gd name="connsiteX44" fmla="*/ 0 w 10000"/>
                <a:gd name="connsiteY44" fmla="*/ 754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000" h="10000">
                  <a:moveTo>
                    <a:pt x="0" y="7540"/>
                  </a:moveTo>
                  <a:lnTo>
                    <a:pt x="794" y="5789"/>
                  </a:lnTo>
                  <a:lnTo>
                    <a:pt x="1813" y="4037"/>
                  </a:lnTo>
                  <a:lnTo>
                    <a:pt x="2626" y="1775"/>
                  </a:lnTo>
                  <a:lnTo>
                    <a:pt x="3170" y="433"/>
                  </a:lnTo>
                  <a:lnTo>
                    <a:pt x="3621" y="0"/>
                  </a:lnTo>
                  <a:cubicBezTo>
                    <a:pt x="3565" y="468"/>
                    <a:pt x="3508" y="936"/>
                    <a:pt x="3452" y="1404"/>
                  </a:cubicBezTo>
                  <a:cubicBezTo>
                    <a:pt x="3377" y="1752"/>
                    <a:pt x="3301" y="2099"/>
                    <a:pt x="3226" y="2447"/>
                  </a:cubicBezTo>
                  <a:lnTo>
                    <a:pt x="2602" y="4184"/>
                  </a:lnTo>
                  <a:lnTo>
                    <a:pt x="3846" y="4559"/>
                  </a:lnTo>
                  <a:lnTo>
                    <a:pt x="5590" y="3155"/>
                  </a:lnTo>
                  <a:lnTo>
                    <a:pt x="6266" y="1230"/>
                  </a:lnTo>
                  <a:lnTo>
                    <a:pt x="8023" y="521"/>
                  </a:lnTo>
                  <a:lnTo>
                    <a:pt x="9436" y="174"/>
                  </a:lnTo>
                  <a:cubicBezTo>
                    <a:pt x="9511" y="464"/>
                    <a:pt x="9587" y="753"/>
                    <a:pt x="9662" y="1043"/>
                  </a:cubicBezTo>
                  <a:cubicBezTo>
                    <a:pt x="9775" y="1511"/>
                    <a:pt x="9887" y="1979"/>
                    <a:pt x="10000" y="2447"/>
                  </a:cubicBezTo>
                  <a:lnTo>
                    <a:pt x="9605" y="2099"/>
                  </a:lnTo>
                  <a:lnTo>
                    <a:pt x="8981" y="1230"/>
                  </a:lnTo>
                  <a:lnTo>
                    <a:pt x="8469" y="1230"/>
                  </a:lnTo>
                  <a:lnTo>
                    <a:pt x="8643" y="2273"/>
                  </a:lnTo>
                  <a:lnTo>
                    <a:pt x="9775" y="4559"/>
                  </a:lnTo>
                  <a:lnTo>
                    <a:pt x="10000" y="5963"/>
                  </a:lnTo>
                  <a:lnTo>
                    <a:pt x="9319" y="4372"/>
                  </a:lnTo>
                  <a:lnTo>
                    <a:pt x="8469" y="2968"/>
                  </a:lnTo>
                  <a:lnTo>
                    <a:pt x="8131" y="2099"/>
                  </a:lnTo>
                  <a:lnTo>
                    <a:pt x="7793" y="1925"/>
                  </a:lnTo>
                  <a:lnTo>
                    <a:pt x="6778" y="1925"/>
                  </a:lnTo>
                  <a:lnTo>
                    <a:pt x="5252" y="4559"/>
                  </a:lnTo>
                  <a:lnTo>
                    <a:pt x="4016" y="5789"/>
                  </a:lnTo>
                  <a:lnTo>
                    <a:pt x="2264" y="5441"/>
                  </a:lnTo>
                  <a:lnTo>
                    <a:pt x="1977" y="5602"/>
                  </a:lnTo>
                  <a:lnTo>
                    <a:pt x="1245" y="6845"/>
                  </a:lnTo>
                  <a:lnTo>
                    <a:pt x="1752" y="7005"/>
                  </a:lnTo>
                  <a:lnTo>
                    <a:pt x="2658" y="7193"/>
                  </a:lnTo>
                  <a:lnTo>
                    <a:pt x="3391" y="8075"/>
                  </a:lnTo>
                  <a:lnTo>
                    <a:pt x="4072" y="8249"/>
                  </a:lnTo>
                  <a:lnTo>
                    <a:pt x="4796" y="8075"/>
                  </a:lnTo>
                  <a:lnTo>
                    <a:pt x="5646" y="9118"/>
                  </a:lnTo>
                  <a:lnTo>
                    <a:pt x="4909" y="9291"/>
                  </a:lnTo>
                  <a:lnTo>
                    <a:pt x="4072" y="9118"/>
                  </a:lnTo>
                  <a:lnTo>
                    <a:pt x="3166" y="8409"/>
                  </a:lnTo>
                  <a:lnTo>
                    <a:pt x="2207" y="7888"/>
                  </a:lnTo>
                  <a:lnTo>
                    <a:pt x="1305" y="7888"/>
                  </a:lnTo>
                  <a:lnTo>
                    <a:pt x="0" y="10000"/>
                  </a:lnTo>
                  <a:lnTo>
                    <a:pt x="0" y="7540"/>
                  </a:lnTo>
                  <a:close/>
                </a:path>
              </a:pathLst>
            </a:custGeom>
            <a:solidFill>
              <a:srgbClr val="511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704"/>
            <p:cNvSpPr>
              <a:spLocks/>
            </p:cNvSpPr>
            <p:nvPr/>
          </p:nvSpPr>
          <p:spPr bwMode="auto">
            <a:xfrm>
              <a:off x="579438" y="4776788"/>
              <a:ext cx="677863" cy="990600"/>
            </a:xfrm>
            <a:custGeom>
              <a:avLst/>
              <a:gdLst>
                <a:gd name="T0" fmla="*/ 185 w 853"/>
                <a:gd name="T1" fmla="*/ 0 h 1248"/>
                <a:gd name="T2" fmla="*/ 129 w 853"/>
                <a:gd name="T3" fmla="*/ 12 h 1248"/>
                <a:gd name="T4" fmla="*/ 87 w 853"/>
                <a:gd name="T5" fmla="*/ 24 h 1248"/>
                <a:gd name="T6" fmla="*/ 57 w 853"/>
                <a:gd name="T7" fmla="*/ 39 h 1248"/>
                <a:gd name="T8" fmla="*/ 35 w 853"/>
                <a:gd name="T9" fmla="*/ 57 h 1248"/>
                <a:gd name="T10" fmla="*/ 22 w 853"/>
                <a:gd name="T11" fmla="*/ 83 h 1248"/>
                <a:gd name="T12" fmla="*/ 13 w 853"/>
                <a:gd name="T13" fmla="*/ 115 h 1248"/>
                <a:gd name="T14" fmla="*/ 7 w 853"/>
                <a:gd name="T15" fmla="*/ 159 h 1248"/>
                <a:gd name="T16" fmla="*/ 0 w 853"/>
                <a:gd name="T17" fmla="*/ 215 h 1248"/>
                <a:gd name="T18" fmla="*/ 51 w 853"/>
                <a:gd name="T19" fmla="*/ 638 h 1248"/>
                <a:gd name="T20" fmla="*/ 23 w 853"/>
                <a:gd name="T21" fmla="*/ 933 h 1248"/>
                <a:gd name="T22" fmla="*/ 37 w 853"/>
                <a:gd name="T23" fmla="*/ 1013 h 1248"/>
                <a:gd name="T24" fmla="*/ 70 w 853"/>
                <a:gd name="T25" fmla="*/ 1088 h 1248"/>
                <a:gd name="T26" fmla="*/ 122 w 853"/>
                <a:gd name="T27" fmla="*/ 1155 h 1248"/>
                <a:gd name="T28" fmla="*/ 187 w 853"/>
                <a:gd name="T29" fmla="*/ 1208 h 1248"/>
                <a:gd name="T30" fmla="*/ 263 w 853"/>
                <a:gd name="T31" fmla="*/ 1240 h 1248"/>
                <a:gd name="T32" fmla="*/ 345 w 853"/>
                <a:gd name="T33" fmla="*/ 1248 h 1248"/>
                <a:gd name="T34" fmla="*/ 429 w 853"/>
                <a:gd name="T35" fmla="*/ 1226 h 1248"/>
                <a:gd name="T36" fmla="*/ 577 w 853"/>
                <a:gd name="T37" fmla="*/ 1102 h 1248"/>
                <a:gd name="T38" fmla="*/ 653 w 853"/>
                <a:gd name="T39" fmla="*/ 1076 h 1248"/>
                <a:gd name="T40" fmla="*/ 715 w 853"/>
                <a:gd name="T41" fmla="*/ 1041 h 1248"/>
                <a:gd name="T42" fmla="*/ 764 w 853"/>
                <a:gd name="T43" fmla="*/ 999 h 1248"/>
                <a:gd name="T44" fmla="*/ 802 w 853"/>
                <a:gd name="T45" fmla="*/ 949 h 1248"/>
                <a:gd name="T46" fmla="*/ 829 w 853"/>
                <a:gd name="T47" fmla="*/ 895 h 1248"/>
                <a:gd name="T48" fmla="*/ 845 w 853"/>
                <a:gd name="T49" fmla="*/ 836 h 1248"/>
                <a:gd name="T50" fmla="*/ 852 w 853"/>
                <a:gd name="T51" fmla="*/ 775 h 1248"/>
                <a:gd name="T52" fmla="*/ 851 w 853"/>
                <a:gd name="T53" fmla="*/ 713 h 1248"/>
                <a:gd name="T54" fmla="*/ 643 w 853"/>
                <a:gd name="T55" fmla="*/ 463 h 1248"/>
                <a:gd name="T56" fmla="*/ 504 w 853"/>
                <a:gd name="T57" fmla="*/ 355 h 1248"/>
                <a:gd name="T58" fmla="*/ 467 w 853"/>
                <a:gd name="T59" fmla="*/ 314 h 1248"/>
                <a:gd name="T60" fmla="*/ 435 w 853"/>
                <a:gd name="T61" fmla="*/ 276 h 1248"/>
                <a:gd name="T62" fmla="*/ 406 w 853"/>
                <a:gd name="T63" fmla="*/ 238 h 1248"/>
                <a:gd name="T64" fmla="*/ 380 w 853"/>
                <a:gd name="T65" fmla="*/ 200 h 1248"/>
                <a:gd name="T66" fmla="*/ 354 w 853"/>
                <a:gd name="T67" fmla="*/ 160 h 1248"/>
                <a:gd name="T68" fmla="*/ 328 w 853"/>
                <a:gd name="T69" fmla="*/ 115 h 1248"/>
                <a:gd name="T70" fmla="*/ 300 w 853"/>
                <a:gd name="T71" fmla="*/ 66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3" h="1248">
                  <a:moveTo>
                    <a:pt x="285" y="40"/>
                  </a:moveTo>
                  <a:lnTo>
                    <a:pt x="185" y="0"/>
                  </a:lnTo>
                  <a:lnTo>
                    <a:pt x="155" y="5"/>
                  </a:lnTo>
                  <a:lnTo>
                    <a:pt x="129" y="12"/>
                  </a:lnTo>
                  <a:lnTo>
                    <a:pt x="107" y="18"/>
                  </a:lnTo>
                  <a:lnTo>
                    <a:pt x="87" y="24"/>
                  </a:lnTo>
                  <a:lnTo>
                    <a:pt x="71" y="31"/>
                  </a:lnTo>
                  <a:lnTo>
                    <a:pt x="57" y="39"/>
                  </a:lnTo>
                  <a:lnTo>
                    <a:pt x="46" y="47"/>
                  </a:lnTo>
                  <a:lnTo>
                    <a:pt x="35" y="57"/>
                  </a:lnTo>
                  <a:lnTo>
                    <a:pt x="28" y="69"/>
                  </a:lnTo>
                  <a:lnTo>
                    <a:pt x="22" y="83"/>
                  </a:lnTo>
                  <a:lnTo>
                    <a:pt x="17" y="98"/>
                  </a:lnTo>
                  <a:lnTo>
                    <a:pt x="13" y="115"/>
                  </a:lnTo>
                  <a:lnTo>
                    <a:pt x="9" y="136"/>
                  </a:lnTo>
                  <a:lnTo>
                    <a:pt x="7" y="159"/>
                  </a:lnTo>
                  <a:lnTo>
                    <a:pt x="3" y="185"/>
                  </a:lnTo>
                  <a:lnTo>
                    <a:pt x="0" y="215"/>
                  </a:lnTo>
                  <a:lnTo>
                    <a:pt x="32" y="498"/>
                  </a:lnTo>
                  <a:lnTo>
                    <a:pt x="51" y="638"/>
                  </a:lnTo>
                  <a:lnTo>
                    <a:pt x="25" y="894"/>
                  </a:lnTo>
                  <a:lnTo>
                    <a:pt x="23" y="933"/>
                  </a:lnTo>
                  <a:lnTo>
                    <a:pt x="26" y="974"/>
                  </a:lnTo>
                  <a:lnTo>
                    <a:pt x="37" y="1013"/>
                  </a:lnTo>
                  <a:lnTo>
                    <a:pt x="50" y="1051"/>
                  </a:lnTo>
                  <a:lnTo>
                    <a:pt x="70" y="1088"/>
                  </a:lnTo>
                  <a:lnTo>
                    <a:pt x="94" y="1123"/>
                  </a:lnTo>
                  <a:lnTo>
                    <a:pt x="122" y="1155"/>
                  </a:lnTo>
                  <a:lnTo>
                    <a:pt x="154" y="1183"/>
                  </a:lnTo>
                  <a:lnTo>
                    <a:pt x="187" y="1208"/>
                  </a:lnTo>
                  <a:lnTo>
                    <a:pt x="224" y="1226"/>
                  </a:lnTo>
                  <a:lnTo>
                    <a:pt x="263" y="1240"/>
                  </a:lnTo>
                  <a:lnTo>
                    <a:pt x="304" y="1248"/>
                  </a:lnTo>
                  <a:lnTo>
                    <a:pt x="345" y="1248"/>
                  </a:lnTo>
                  <a:lnTo>
                    <a:pt x="388" y="1241"/>
                  </a:lnTo>
                  <a:lnTo>
                    <a:pt x="429" y="1226"/>
                  </a:lnTo>
                  <a:lnTo>
                    <a:pt x="472" y="1202"/>
                  </a:lnTo>
                  <a:lnTo>
                    <a:pt x="577" y="1102"/>
                  </a:lnTo>
                  <a:lnTo>
                    <a:pt x="616" y="1090"/>
                  </a:lnTo>
                  <a:lnTo>
                    <a:pt x="653" y="1076"/>
                  </a:lnTo>
                  <a:lnTo>
                    <a:pt x="685" y="1060"/>
                  </a:lnTo>
                  <a:lnTo>
                    <a:pt x="715" y="1041"/>
                  </a:lnTo>
                  <a:lnTo>
                    <a:pt x="741" y="1021"/>
                  </a:lnTo>
                  <a:lnTo>
                    <a:pt x="764" y="999"/>
                  </a:lnTo>
                  <a:lnTo>
                    <a:pt x="785" y="975"/>
                  </a:lnTo>
                  <a:lnTo>
                    <a:pt x="802" y="949"/>
                  </a:lnTo>
                  <a:lnTo>
                    <a:pt x="817" y="923"/>
                  </a:lnTo>
                  <a:lnTo>
                    <a:pt x="829" y="895"/>
                  </a:lnTo>
                  <a:lnTo>
                    <a:pt x="838" y="866"/>
                  </a:lnTo>
                  <a:lnTo>
                    <a:pt x="845" y="836"/>
                  </a:lnTo>
                  <a:lnTo>
                    <a:pt x="850" y="806"/>
                  </a:lnTo>
                  <a:lnTo>
                    <a:pt x="852" y="775"/>
                  </a:lnTo>
                  <a:lnTo>
                    <a:pt x="853" y="744"/>
                  </a:lnTo>
                  <a:lnTo>
                    <a:pt x="851" y="713"/>
                  </a:lnTo>
                  <a:lnTo>
                    <a:pt x="770" y="571"/>
                  </a:lnTo>
                  <a:lnTo>
                    <a:pt x="643" y="463"/>
                  </a:lnTo>
                  <a:lnTo>
                    <a:pt x="525" y="377"/>
                  </a:lnTo>
                  <a:lnTo>
                    <a:pt x="504" y="355"/>
                  </a:lnTo>
                  <a:lnTo>
                    <a:pt x="485" y="335"/>
                  </a:lnTo>
                  <a:lnTo>
                    <a:pt x="467" y="314"/>
                  </a:lnTo>
                  <a:lnTo>
                    <a:pt x="450" y="296"/>
                  </a:lnTo>
                  <a:lnTo>
                    <a:pt x="435" y="276"/>
                  </a:lnTo>
                  <a:lnTo>
                    <a:pt x="420" y="258"/>
                  </a:lnTo>
                  <a:lnTo>
                    <a:pt x="406" y="238"/>
                  </a:lnTo>
                  <a:lnTo>
                    <a:pt x="394" y="220"/>
                  </a:lnTo>
                  <a:lnTo>
                    <a:pt x="380" y="200"/>
                  </a:lnTo>
                  <a:lnTo>
                    <a:pt x="367" y="181"/>
                  </a:lnTo>
                  <a:lnTo>
                    <a:pt x="354" y="160"/>
                  </a:lnTo>
                  <a:lnTo>
                    <a:pt x="342" y="138"/>
                  </a:lnTo>
                  <a:lnTo>
                    <a:pt x="328" y="115"/>
                  </a:lnTo>
                  <a:lnTo>
                    <a:pt x="315" y="92"/>
                  </a:lnTo>
                  <a:lnTo>
                    <a:pt x="300" y="66"/>
                  </a:lnTo>
                  <a:lnTo>
                    <a:pt x="285" y="40"/>
                  </a:lnTo>
                  <a:close/>
                </a:path>
              </a:pathLst>
            </a:custGeom>
            <a:solidFill>
              <a:srgbClr val="9B8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705"/>
            <p:cNvSpPr>
              <a:spLocks/>
            </p:cNvSpPr>
            <p:nvPr/>
          </p:nvSpPr>
          <p:spPr bwMode="auto">
            <a:xfrm>
              <a:off x="584201" y="4784726"/>
              <a:ext cx="669925" cy="974725"/>
            </a:xfrm>
            <a:custGeom>
              <a:avLst/>
              <a:gdLst>
                <a:gd name="T0" fmla="*/ 273 w 846"/>
                <a:gd name="T1" fmla="*/ 36 h 1229"/>
                <a:gd name="T2" fmla="*/ 248 w 846"/>
                <a:gd name="T3" fmla="*/ 25 h 1229"/>
                <a:gd name="T4" fmla="*/ 223 w 846"/>
                <a:gd name="T5" fmla="*/ 15 h 1229"/>
                <a:gd name="T6" fmla="*/ 199 w 846"/>
                <a:gd name="T7" fmla="*/ 4 h 1229"/>
                <a:gd name="T8" fmla="*/ 156 w 846"/>
                <a:gd name="T9" fmla="*/ 6 h 1229"/>
                <a:gd name="T10" fmla="*/ 109 w 846"/>
                <a:gd name="T11" fmla="*/ 18 h 1229"/>
                <a:gd name="T12" fmla="*/ 73 w 846"/>
                <a:gd name="T13" fmla="*/ 31 h 1229"/>
                <a:gd name="T14" fmla="*/ 48 w 846"/>
                <a:gd name="T15" fmla="*/ 47 h 1229"/>
                <a:gd name="T16" fmla="*/ 30 w 846"/>
                <a:gd name="T17" fmla="*/ 68 h 1229"/>
                <a:gd name="T18" fmla="*/ 19 w 846"/>
                <a:gd name="T19" fmla="*/ 97 h 1229"/>
                <a:gd name="T20" fmla="*/ 11 w 846"/>
                <a:gd name="T21" fmla="*/ 134 h 1229"/>
                <a:gd name="T22" fmla="*/ 4 w 846"/>
                <a:gd name="T23" fmla="*/ 183 h 1229"/>
                <a:gd name="T24" fmla="*/ 8 w 846"/>
                <a:gd name="T25" fmla="*/ 281 h 1229"/>
                <a:gd name="T26" fmla="*/ 26 w 846"/>
                <a:gd name="T27" fmla="*/ 419 h 1229"/>
                <a:gd name="T28" fmla="*/ 40 w 846"/>
                <a:gd name="T29" fmla="*/ 524 h 1229"/>
                <a:gd name="T30" fmla="*/ 49 w 846"/>
                <a:gd name="T31" fmla="*/ 593 h 1229"/>
                <a:gd name="T32" fmla="*/ 46 w 846"/>
                <a:gd name="T33" fmla="*/ 691 h 1229"/>
                <a:gd name="T34" fmla="*/ 34 w 846"/>
                <a:gd name="T35" fmla="*/ 816 h 1229"/>
                <a:gd name="T36" fmla="*/ 26 w 846"/>
                <a:gd name="T37" fmla="*/ 919 h 1229"/>
                <a:gd name="T38" fmla="*/ 40 w 846"/>
                <a:gd name="T39" fmla="*/ 997 h 1229"/>
                <a:gd name="T40" fmla="*/ 74 w 846"/>
                <a:gd name="T41" fmla="*/ 1072 h 1229"/>
                <a:gd name="T42" fmla="*/ 125 w 846"/>
                <a:gd name="T43" fmla="*/ 1136 h 1229"/>
                <a:gd name="T44" fmla="*/ 188 w 846"/>
                <a:gd name="T45" fmla="*/ 1188 h 1229"/>
                <a:gd name="T46" fmla="*/ 262 w 846"/>
                <a:gd name="T47" fmla="*/ 1221 h 1229"/>
                <a:gd name="T48" fmla="*/ 342 w 846"/>
                <a:gd name="T49" fmla="*/ 1229 h 1229"/>
                <a:gd name="T50" fmla="*/ 427 w 846"/>
                <a:gd name="T51" fmla="*/ 1207 h 1229"/>
                <a:gd name="T52" fmla="*/ 482 w 846"/>
                <a:gd name="T53" fmla="*/ 1171 h 1229"/>
                <a:gd name="T54" fmla="*/ 507 w 846"/>
                <a:gd name="T55" fmla="*/ 1147 h 1229"/>
                <a:gd name="T56" fmla="*/ 533 w 846"/>
                <a:gd name="T57" fmla="*/ 1121 h 1229"/>
                <a:gd name="T58" fmla="*/ 558 w 846"/>
                <a:gd name="T59" fmla="*/ 1097 h 1229"/>
                <a:gd name="T60" fmla="*/ 610 w 846"/>
                <a:gd name="T61" fmla="*/ 1074 h 1229"/>
                <a:gd name="T62" fmla="*/ 679 w 846"/>
                <a:gd name="T63" fmla="*/ 1045 h 1229"/>
                <a:gd name="T64" fmla="*/ 734 w 846"/>
                <a:gd name="T65" fmla="*/ 1007 h 1229"/>
                <a:gd name="T66" fmla="*/ 778 w 846"/>
                <a:gd name="T67" fmla="*/ 963 h 1229"/>
                <a:gd name="T68" fmla="*/ 809 w 846"/>
                <a:gd name="T69" fmla="*/ 914 h 1229"/>
                <a:gd name="T70" fmla="*/ 831 w 846"/>
                <a:gd name="T71" fmla="*/ 859 h 1229"/>
                <a:gd name="T72" fmla="*/ 842 w 846"/>
                <a:gd name="T73" fmla="*/ 800 h 1229"/>
                <a:gd name="T74" fmla="*/ 846 w 846"/>
                <a:gd name="T75" fmla="*/ 739 h 1229"/>
                <a:gd name="T76" fmla="*/ 835 w 846"/>
                <a:gd name="T77" fmla="*/ 690 h 1229"/>
                <a:gd name="T78" fmla="*/ 817 w 846"/>
                <a:gd name="T79" fmla="*/ 655 h 1229"/>
                <a:gd name="T80" fmla="*/ 797 w 846"/>
                <a:gd name="T81" fmla="*/ 618 h 1229"/>
                <a:gd name="T82" fmla="*/ 777 w 846"/>
                <a:gd name="T83" fmla="*/ 582 h 1229"/>
                <a:gd name="T84" fmla="*/ 750 w 846"/>
                <a:gd name="T85" fmla="*/ 550 h 1229"/>
                <a:gd name="T86" fmla="*/ 719 w 846"/>
                <a:gd name="T87" fmla="*/ 523 h 1229"/>
                <a:gd name="T88" fmla="*/ 688 w 846"/>
                <a:gd name="T89" fmla="*/ 497 h 1229"/>
                <a:gd name="T90" fmla="*/ 657 w 846"/>
                <a:gd name="T91" fmla="*/ 470 h 1229"/>
                <a:gd name="T92" fmla="*/ 626 w 846"/>
                <a:gd name="T93" fmla="*/ 446 h 1229"/>
                <a:gd name="T94" fmla="*/ 596 w 846"/>
                <a:gd name="T95" fmla="*/ 424 h 1229"/>
                <a:gd name="T96" fmla="*/ 565 w 846"/>
                <a:gd name="T97" fmla="*/ 401 h 1229"/>
                <a:gd name="T98" fmla="*/ 535 w 846"/>
                <a:gd name="T99" fmla="*/ 379 h 1229"/>
                <a:gd name="T100" fmla="*/ 500 w 846"/>
                <a:gd name="T101" fmla="*/ 348 h 1229"/>
                <a:gd name="T102" fmla="*/ 463 w 846"/>
                <a:gd name="T103" fmla="*/ 309 h 1229"/>
                <a:gd name="T104" fmla="*/ 432 w 846"/>
                <a:gd name="T105" fmla="*/ 271 h 1229"/>
                <a:gd name="T106" fmla="*/ 405 w 846"/>
                <a:gd name="T107" fmla="*/ 234 h 1229"/>
                <a:gd name="T108" fmla="*/ 378 w 846"/>
                <a:gd name="T109" fmla="*/ 196 h 1229"/>
                <a:gd name="T110" fmla="*/ 354 w 846"/>
                <a:gd name="T111" fmla="*/ 157 h 1229"/>
                <a:gd name="T112" fmla="*/ 328 w 846"/>
                <a:gd name="T113" fmla="*/ 114 h 1229"/>
                <a:gd name="T114" fmla="*/ 301 w 846"/>
                <a:gd name="T115" fmla="*/ 67 h 1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6" h="1229">
                  <a:moveTo>
                    <a:pt x="286" y="40"/>
                  </a:moveTo>
                  <a:lnTo>
                    <a:pt x="273" y="36"/>
                  </a:lnTo>
                  <a:lnTo>
                    <a:pt x="261" y="30"/>
                  </a:lnTo>
                  <a:lnTo>
                    <a:pt x="248" y="25"/>
                  </a:lnTo>
                  <a:lnTo>
                    <a:pt x="235" y="19"/>
                  </a:lnTo>
                  <a:lnTo>
                    <a:pt x="223" y="15"/>
                  </a:lnTo>
                  <a:lnTo>
                    <a:pt x="210" y="10"/>
                  </a:lnTo>
                  <a:lnTo>
                    <a:pt x="199" y="4"/>
                  </a:lnTo>
                  <a:lnTo>
                    <a:pt x="186" y="0"/>
                  </a:lnTo>
                  <a:lnTo>
                    <a:pt x="156" y="6"/>
                  </a:lnTo>
                  <a:lnTo>
                    <a:pt x="131" y="12"/>
                  </a:lnTo>
                  <a:lnTo>
                    <a:pt x="109" y="18"/>
                  </a:lnTo>
                  <a:lnTo>
                    <a:pt x="89" y="24"/>
                  </a:lnTo>
                  <a:lnTo>
                    <a:pt x="73" y="31"/>
                  </a:lnTo>
                  <a:lnTo>
                    <a:pt x="59" y="38"/>
                  </a:lnTo>
                  <a:lnTo>
                    <a:pt x="48" y="47"/>
                  </a:lnTo>
                  <a:lnTo>
                    <a:pt x="38" y="56"/>
                  </a:lnTo>
                  <a:lnTo>
                    <a:pt x="30" y="68"/>
                  </a:lnTo>
                  <a:lnTo>
                    <a:pt x="25" y="80"/>
                  </a:lnTo>
                  <a:lnTo>
                    <a:pt x="19" y="97"/>
                  </a:lnTo>
                  <a:lnTo>
                    <a:pt x="14" y="114"/>
                  </a:lnTo>
                  <a:lnTo>
                    <a:pt x="11" y="134"/>
                  </a:lnTo>
                  <a:lnTo>
                    <a:pt x="7" y="157"/>
                  </a:lnTo>
                  <a:lnTo>
                    <a:pt x="4" y="183"/>
                  </a:lnTo>
                  <a:lnTo>
                    <a:pt x="0" y="212"/>
                  </a:lnTo>
                  <a:lnTo>
                    <a:pt x="8" y="281"/>
                  </a:lnTo>
                  <a:lnTo>
                    <a:pt x="18" y="350"/>
                  </a:lnTo>
                  <a:lnTo>
                    <a:pt x="26" y="419"/>
                  </a:lnTo>
                  <a:lnTo>
                    <a:pt x="34" y="490"/>
                  </a:lnTo>
                  <a:lnTo>
                    <a:pt x="40" y="524"/>
                  </a:lnTo>
                  <a:lnTo>
                    <a:pt x="44" y="559"/>
                  </a:lnTo>
                  <a:lnTo>
                    <a:pt x="49" y="593"/>
                  </a:lnTo>
                  <a:lnTo>
                    <a:pt x="53" y="628"/>
                  </a:lnTo>
                  <a:lnTo>
                    <a:pt x="46" y="691"/>
                  </a:lnTo>
                  <a:lnTo>
                    <a:pt x="41" y="754"/>
                  </a:lnTo>
                  <a:lnTo>
                    <a:pt x="34" y="816"/>
                  </a:lnTo>
                  <a:lnTo>
                    <a:pt x="27" y="879"/>
                  </a:lnTo>
                  <a:lnTo>
                    <a:pt x="26" y="919"/>
                  </a:lnTo>
                  <a:lnTo>
                    <a:pt x="30" y="958"/>
                  </a:lnTo>
                  <a:lnTo>
                    <a:pt x="40" y="997"/>
                  </a:lnTo>
                  <a:lnTo>
                    <a:pt x="55" y="1035"/>
                  </a:lnTo>
                  <a:lnTo>
                    <a:pt x="74" y="1072"/>
                  </a:lnTo>
                  <a:lnTo>
                    <a:pt x="97" y="1105"/>
                  </a:lnTo>
                  <a:lnTo>
                    <a:pt x="125" y="1136"/>
                  </a:lnTo>
                  <a:lnTo>
                    <a:pt x="155" y="1164"/>
                  </a:lnTo>
                  <a:lnTo>
                    <a:pt x="188" y="1188"/>
                  </a:lnTo>
                  <a:lnTo>
                    <a:pt x="224" y="1207"/>
                  </a:lnTo>
                  <a:lnTo>
                    <a:pt x="262" y="1221"/>
                  </a:lnTo>
                  <a:lnTo>
                    <a:pt x="302" y="1227"/>
                  </a:lnTo>
                  <a:lnTo>
                    <a:pt x="342" y="1229"/>
                  </a:lnTo>
                  <a:lnTo>
                    <a:pt x="384" y="1222"/>
                  </a:lnTo>
                  <a:lnTo>
                    <a:pt x="427" y="1207"/>
                  </a:lnTo>
                  <a:lnTo>
                    <a:pt x="469" y="1184"/>
                  </a:lnTo>
                  <a:lnTo>
                    <a:pt x="482" y="1171"/>
                  </a:lnTo>
                  <a:lnTo>
                    <a:pt x="495" y="1158"/>
                  </a:lnTo>
                  <a:lnTo>
                    <a:pt x="507" y="1147"/>
                  </a:lnTo>
                  <a:lnTo>
                    <a:pt x="520" y="1134"/>
                  </a:lnTo>
                  <a:lnTo>
                    <a:pt x="533" y="1121"/>
                  </a:lnTo>
                  <a:lnTo>
                    <a:pt x="545" y="1110"/>
                  </a:lnTo>
                  <a:lnTo>
                    <a:pt x="558" y="1097"/>
                  </a:lnTo>
                  <a:lnTo>
                    <a:pt x="571" y="1085"/>
                  </a:lnTo>
                  <a:lnTo>
                    <a:pt x="610" y="1074"/>
                  </a:lnTo>
                  <a:lnTo>
                    <a:pt x="647" y="1060"/>
                  </a:lnTo>
                  <a:lnTo>
                    <a:pt x="679" y="1045"/>
                  </a:lnTo>
                  <a:lnTo>
                    <a:pt x="708" y="1027"/>
                  </a:lnTo>
                  <a:lnTo>
                    <a:pt x="734" y="1007"/>
                  </a:lnTo>
                  <a:lnTo>
                    <a:pt x="757" y="987"/>
                  </a:lnTo>
                  <a:lnTo>
                    <a:pt x="778" y="963"/>
                  </a:lnTo>
                  <a:lnTo>
                    <a:pt x="795" y="939"/>
                  </a:lnTo>
                  <a:lnTo>
                    <a:pt x="809" y="914"/>
                  </a:lnTo>
                  <a:lnTo>
                    <a:pt x="822" y="886"/>
                  </a:lnTo>
                  <a:lnTo>
                    <a:pt x="831" y="859"/>
                  </a:lnTo>
                  <a:lnTo>
                    <a:pt x="838" y="830"/>
                  </a:lnTo>
                  <a:lnTo>
                    <a:pt x="842" y="800"/>
                  </a:lnTo>
                  <a:lnTo>
                    <a:pt x="846" y="770"/>
                  </a:lnTo>
                  <a:lnTo>
                    <a:pt x="846" y="739"/>
                  </a:lnTo>
                  <a:lnTo>
                    <a:pt x="845" y="708"/>
                  </a:lnTo>
                  <a:lnTo>
                    <a:pt x="835" y="690"/>
                  </a:lnTo>
                  <a:lnTo>
                    <a:pt x="826" y="672"/>
                  </a:lnTo>
                  <a:lnTo>
                    <a:pt x="817" y="655"/>
                  </a:lnTo>
                  <a:lnTo>
                    <a:pt x="808" y="636"/>
                  </a:lnTo>
                  <a:lnTo>
                    <a:pt x="797" y="618"/>
                  </a:lnTo>
                  <a:lnTo>
                    <a:pt x="787" y="599"/>
                  </a:lnTo>
                  <a:lnTo>
                    <a:pt x="777" y="582"/>
                  </a:lnTo>
                  <a:lnTo>
                    <a:pt x="766" y="563"/>
                  </a:lnTo>
                  <a:lnTo>
                    <a:pt x="750" y="550"/>
                  </a:lnTo>
                  <a:lnTo>
                    <a:pt x="735" y="537"/>
                  </a:lnTo>
                  <a:lnTo>
                    <a:pt x="719" y="523"/>
                  </a:lnTo>
                  <a:lnTo>
                    <a:pt x="704" y="509"/>
                  </a:lnTo>
                  <a:lnTo>
                    <a:pt x="688" y="497"/>
                  </a:lnTo>
                  <a:lnTo>
                    <a:pt x="673" y="483"/>
                  </a:lnTo>
                  <a:lnTo>
                    <a:pt x="657" y="470"/>
                  </a:lnTo>
                  <a:lnTo>
                    <a:pt x="641" y="456"/>
                  </a:lnTo>
                  <a:lnTo>
                    <a:pt x="626" y="446"/>
                  </a:lnTo>
                  <a:lnTo>
                    <a:pt x="611" y="434"/>
                  </a:lnTo>
                  <a:lnTo>
                    <a:pt x="596" y="424"/>
                  </a:lnTo>
                  <a:lnTo>
                    <a:pt x="581" y="412"/>
                  </a:lnTo>
                  <a:lnTo>
                    <a:pt x="565" y="401"/>
                  </a:lnTo>
                  <a:lnTo>
                    <a:pt x="550" y="391"/>
                  </a:lnTo>
                  <a:lnTo>
                    <a:pt x="535" y="379"/>
                  </a:lnTo>
                  <a:lnTo>
                    <a:pt x="520" y="369"/>
                  </a:lnTo>
                  <a:lnTo>
                    <a:pt x="500" y="348"/>
                  </a:lnTo>
                  <a:lnTo>
                    <a:pt x="481" y="327"/>
                  </a:lnTo>
                  <a:lnTo>
                    <a:pt x="463" y="309"/>
                  </a:lnTo>
                  <a:lnTo>
                    <a:pt x="447" y="289"/>
                  </a:lnTo>
                  <a:lnTo>
                    <a:pt x="432" y="271"/>
                  </a:lnTo>
                  <a:lnTo>
                    <a:pt x="419" y="252"/>
                  </a:lnTo>
                  <a:lnTo>
                    <a:pt x="405" y="234"/>
                  </a:lnTo>
                  <a:lnTo>
                    <a:pt x="391" y="215"/>
                  </a:lnTo>
                  <a:lnTo>
                    <a:pt x="378" y="196"/>
                  </a:lnTo>
                  <a:lnTo>
                    <a:pt x="366" y="177"/>
                  </a:lnTo>
                  <a:lnTo>
                    <a:pt x="354" y="157"/>
                  </a:lnTo>
                  <a:lnTo>
                    <a:pt x="341" y="136"/>
                  </a:lnTo>
                  <a:lnTo>
                    <a:pt x="328" y="114"/>
                  </a:lnTo>
                  <a:lnTo>
                    <a:pt x="315" y="91"/>
                  </a:lnTo>
                  <a:lnTo>
                    <a:pt x="301" y="67"/>
                  </a:lnTo>
                  <a:lnTo>
                    <a:pt x="286" y="40"/>
                  </a:lnTo>
                  <a:close/>
                </a:path>
              </a:pathLst>
            </a:custGeom>
            <a:solidFill>
              <a:srgbClr val="A08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706"/>
            <p:cNvSpPr>
              <a:spLocks/>
            </p:cNvSpPr>
            <p:nvPr/>
          </p:nvSpPr>
          <p:spPr bwMode="auto">
            <a:xfrm>
              <a:off x="590551" y="4792663"/>
              <a:ext cx="663575" cy="958850"/>
            </a:xfrm>
            <a:custGeom>
              <a:avLst/>
              <a:gdLst>
                <a:gd name="T0" fmla="*/ 271 w 838"/>
                <a:gd name="T1" fmla="*/ 35 h 1208"/>
                <a:gd name="T2" fmla="*/ 246 w 838"/>
                <a:gd name="T3" fmla="*/ 25 h 1208"/>
                <a:gd name="T4" fmla="*/ 220 w 838"/>
                <a:gd name="T5" fmla="*/ 15 h 1208"/>
                <a:gd name="T6" fmla="*/ 194 w 838"/>
                <a:gd name="T7" fmla="*/ 5 h 1208"/>
                <a:gd name="T8" fmla="*/ 127 w 838"/>
                <a:gd name="T9" fmla="*/ 12 h 1208"/>
                <a:gd name="T10" fmla="*/ 57 w 838"/>
                <a:gd name="T11" fmla="*/ 37 h 1208"/>
                <a:gd name="T12" fmla="*/ 24 w 838"/>
                <a:gd name="T13" fmla="*/ 80 h 1208"/>
                <a:gd name="T14" fmla="*/ 7 w 838"/>
                <a:gd name="T15" fmla="*/ 154 h 1208"/>
                <a:gd name="T16" fmla="*/ 9 w 838"/>
                <a:gd name="T17" fmla="*/ 277 h 1208"/>
                <a:gd name="T18" fmla="*/ 26 w 838"/>
                <a:gd name="T19" fmla="*/ 414 h 1208"/>
                <a:gd name="T20" fmla="*/ 38 w 838"/>
                <a:gd name="T21" fmla="*/ 515 h 1208"/>
                <a:gd name="T22" fmla="*/ 48 w 838"/>
                <a:gd name="T23" fmla="*/ 584 h 1208"/>
                <a:gd name="T24" fmla="*/ 47 w 838"/>
                <a:gd name="T25" fmla="*/ 680 h 1208"/>
                <a:gd name="T26" fmla="*/ 33 w 838"/>
                <a:gd name="T27" fmla="*/ 803 h 1208"/>
                <a:gd name="T28" fmla="*/ 27 w 838"/>
                <a:gd name="T29" fmla="*/ 905 h 1208"/>
                <a:gd name="T30" fmla="*/ 42 w 838"/>
                <a:gd name="T31" fmla="*/ 982 h 1208"/>
                <a:gd name="T32" fmla="*/ 75 w 838"/>
                <a:gd name="T33" fmla="*/ 1056 h 1208"/>
                <a:gd name="T34" fmla="*/ 125 w 838"/>
                <a:gd name="T35" fmla="*/ 1119 h 1208"/>
                <a:gd name="T36" fmla="*/ 187 w 838"/>
                <a:gd name="T37" fmla="*/ 1169 h 1208"/>
                <a:gd name="T38" fmla="*/ 258 w 838"/>
                <a:gd name="T39" fmla="*/ 1200 h 1208"/>
                <a:gd name="T40" fmla="*/ 338 w 838"/>
                <a:gd name="T41" fmla="*/ 1208 h 1208"/>
                <a:gd name="T42" fmla="*/ 421 w 838"/>
                <a:gd name="T43" fmla="*/ 1187 h 1208"/>
                <a:gd name="T44" fmla="*/ 475 w 838"/>
                <a:gd name="T45" fmla="*/ 1152 h 1208"/>
                <a:gd name="T46" fmla="*/ 499 w 838"/>
                <a:gd name="T47" fmla="*/ 1127 h 1208"/>
                <a:gd name="T48" fmla="*/ 523 w 838"/>
                <a:gd name="T49" fmla="*/ 1103 h 1208"/>
                <a:gd name="T50" fmla="*/ 549 w 838"/>
                <a:gd name="T51" fmla="*/ 1079 h 1208"/>
                <a:gd name="T52" fmla="*/ 601 w 838"/>
                <a:gd name="T53" fmla="*/ 1056 h 1208"/>
                <a:gd name="T54" fmla="*/ 670 w 838"/>
                <a:gd name="T55" fmla="*/ 1029 h 1208"/>
                <a:gd name="T56" fmla="*/ 724 w 838"/>
                <a:gd name="T57" fmla="*/ 995 h 1208"/>
                <a:gd name="T58" fmla="*/ 768 w 838"/>
                <a:gd name="T59" fmla="*/ 952 h 1208"/>
                <a:gd name="T60" fmla="*/ 799 w 838"/>
                <a:gd name="T61" fmla="*/ 905 h 1208"/>
                <a:gd name="T62" fmla="*/ 821 w 838"/>
                <a:gd name="T63" fmla="*/ 851 h 1208"/>
                <a:gd name="T64" fmla="*/ 833 w 838"/>
                <a:gd name="T65" fmla="*/ 793 h 1208"/>
                <a:gd name="T66" fmla="*/ 838 w 838"/>
                <a:gd name="T67" fmla="*/ 733 h 1208"/>
                <a:gd name="T68" fmla="*/ 829 w 838"/>
                <a:gd name="T69" fmla="*/ 684 h 1208"/>
                <a:gd name="T70" fmla="*/ 811 w 838"/>
                <a:gd name="T71" fmla="*/ 648 h 1208"/>
                <a:gd name="T72" fmla="*/ 792 w 838"/>
                <a:gd name="T73" fmla="*/ 611 h 1208"/>
                <a:gd name="T74" fmla="*/ 771 w 838"/>
                <a:gd name="T75" fmla="*/ 574 h 1208"/>
                <a:gd name="T76" fmla="*/ 745 w 838"/>
                <a:gd name="T77" fmla="*/ 542 h 1208"/>
                <a:gd name="T78" fmla="*/ 713 w 838"/>
                <a:gd name="T79" fmla="*/ 515 h 1208"/>
                <a:gd name="T80" fmla="*/ 682 w 838"/>
                <a:gd name="T81" fmla="*/ 489 h 1208"/>
                <a:gd name="T82" fmla="*/ 651 w 838"/>
                <a:gd name="T83" fmla="*/ 462 h 1208"/>
                <a:gd name="T84" fmla="*/ 621 w 838"/>
                <a:gd name="T85" fmla="*/ 438 h 1208"/>
                <a:gd name="T86" fmla="*/ 590 w 838"/>
                <a:gd name="T87" fmla="*/ 416 h 1208"/>
                <a:gd name="T88" fmla="*/ 559 w 838"/>
                <a:gd name="T89" fmla="*/ 394 h 1208"/>
                <a:gd name="T90" fmla="*/ 528 w 838"/>
                <a:gd name="T91" fmla="*/ 372 h 1208"/>
                <a:gd name="T92" fmla="*/ 493 w 838"/>
                <a:gd name="T93" fmla="*/ 340 h 1208"/>
                <a:gd name="T94" fmla="*/ 459 w 838"/>
                <a:gd name="T95" fmla="*/ 302 h 1208"/>
                <a:gd name="T96" fmla="*/ 428 w 838"/>
                <a:gd name="T97" fmla="*/ 265 h 1208"/>
                <a:gd name="T98" fmla="*/ 400 w 838"/>
                <a:gd name="T99" fmla="*/ 229 h 1208"/>
                <a:gd name="T100" fmla="*/ 375 w 838"/>
                <a:gd name="T101" fmla="*/ 193 h 1208"/>
                <a:gd name="T102" fmla="*/ 351 w 838"/>
                <a:gd name="T103" fmla="*/ 153 h 1208"/>
                <a:gd name="T104" fmla="*/ 325 w 838"/>
                <a:gd name="T105" fmla="*/ 111 h 1208"/>
                <a:gd name="T106" fmla="*/ 299 w 838"/>
                <a:gd name="T107" fmla="*/ 65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8" h="1208">
                  <a:moveTo>
                    <a:pt x="284" y="39"/>
                  </a:moveTo>
                  <a:lnTo>
                    <a:pt x="271" y="35"/>
                  </a:lnTo>
                  <a:lnTo>
                    <a:pt x="258" y="30"/>
                  </a:lnTo>
                  <a:lnTo>
                    <a:pt x="246" y="25"/>
                  </a:lnTo>
                  <a:lnTo>
                    <a:pt x="233" y="20"/>
                  </a:lnTo>
                  <a:lnTo>
                    <a:pt x="220" y="15"/>
                  </a:lnTo>
                  <a:lnTo>
                    <a:pt x="207" y="10"/>
                  </a:lnTo>
                  <a:lnTo>
                    <a:pt x="194" y="5"/>
                  </a:lnTo>
                  <a:lnTo>
                    <a:pt x="181" y="0"/>
                  </a:lnTo>
                  <a:lnTo>
                    <a:pt x="127" y="12"/>
                  </a:lnTo>
                  <a:lnTo>
                    <a:pt x="87" y="23"/>
                  </a:lnTo>
                  <a:lnTo>
                    <a:pt x="57" y="37"/>
                  </a:lnTo>
                  <a:lnTo>
                    <a:pt x="37" y="55"/>
                  </a:lnTo>
                  <a:lnTo>
                    <a:pt x="24" y="80"/>
                  </a:lnTo>
                  <a:lnTo>
                    <a:pt x="14" y="112"/>
                  </a:lnTo>
                  <a:lnTo>
                    <a:pt x="7" y="154"/>
                  </a:lnTo>
                  <a:lnTo>
                    <a:pt x="0" y="209"/>
                  </a:lnTo>
                  <a:lnTo>
                    <a:pt x="9" y="277"/>
                  </a:lnTo>
                  <a:lnTo>
                    <a:pt x="18" y="345"/>
                  </a:lnTo>
                  <a:lnTo>
                    <a:pt x="26" y="414"/>
                  </a:lnTo>
                  <a:lnTo>
                    <a:pt x="34" y="482"/>
                  </a:lnTo>
                  <a:lnTo>
                    <a:pt x="38" y="515"/>
                  </a:lnTo>
                  <a:lnTo>
                    <a:pt x="43" y="550"/>
                  </a:lnTo>
                  <a:lnTo>
                    <a:pt x="48" y="584"/>
                  </a:lnTo>
                  <a:lnTo>
                    <a:pt x="52" y="618"/>
                  </a:lnTo>
                  <a:lnTo>
                    <a:pt x="47" y="680"/>
                  </a:lnTo>
                  <a:lnTo>
                    <a:pt x="40" y="741"/>
                  </a:lnTo>
                  <a:lnTo>
                    <a:pt x="33" y="803"/>
                  </a:lnTo>
                  <a:lnTo>
                    <a:pt x="27" y="866"/>
                  </a:lnTo>
                  <a:lnTo>
                    <a:pt x="27" y="905"/>
                  </a:lnTo>
                  <a:lnTo>
                    <a:pt x="32" y="944"/>
                  </a:lnTo>
                  <a:lnTo>
                    <a:pt x="42" y="982"/>
                  </a:lnTo>
                  <a:lnTo>
                    <a:pt x="57" y="1020"/>
                  </a:lnTo>
                  <a:lnTo>
                    <a:pt x="75" y="1056"/>
                  </a:lnTo>
                  <a:lnTo>
                    <a:pt x="98" y="1089"/>
                  </a:lnTo>
                  <a:lnTo>
                    <a:pt x="125" y="1119"/>
                  </a:lnTo>
                  <a:lnTo>
                    <a:pt x="154" y="1146"/>
                  </a:lnTo>
                  <a:lnTo>
                    <a:pt x="187" y="1169"/>
                  </a:lnTo>
                  <a:lnTo>
                    <a:pt x="222" y="1187"/>
                  </a:lnTo>
                  <a:lnTo>
                    <a:pt x="258" y="1200"/>
                  </a:lnTo>
                  <a:lnTo>
                    <a:pt x="298" y="1207"/>
                  </a:lnTo>
                  <a:lnTo>
                    <a:pt x="338" y="1208"/>
                  </a:lnTo>
                  <a:lnTo>
                    <a:pt x="379" y="1201"/>
                  </a:lnTo>
                  <a:lnTo>
                    <a:pt x="421" y="1187"/>
                  </a:lnTo>
                  <a:lnTo>
                    <a:pt x="463" y="1164"/>
                  </a:lnTo>
                  <a:lnTo>
                    <a:pt x="475" y="1152"/>
                  </a:lnTo>
                  <a:lnTo>
                    <a:pt x="488" y="1140"/>
                  </a:lnTo>
                  <a:lnTo>
                    <a:pt x="499" y="1127"/>
                  </a:lnTo>
                  <a:lnTo>
                    <a:pt x="512" y="1116"/>
                  </a:lnTo>
                  <a:lnTo>
                    <a:pt x="523" y="1103"/>
                  </a:lnTo>
                  <a:lnTo>
                    <a:pt x="536" y="1092"/>
                  </a:lnTo>
                  <a:lnTo>
                    <a:pt x="549" y="1079"/>
                  </a:lnTo>
                  <a:lnTo>
                    <a:pt x="561" y="1066"/>
                  </a:lnTo>
                  <a:lnTo>
                    <a:pt x="601" y="1056"/>
                  </a:lnTo>
                  <a:lnTo>
                    <a:pt x="636" y="1044"/>
                  </a:lnTo>
                  <a:lnTo>
                    <a:pt x="670" y="1029"/>
                  </a:lnTo>
                  <a:lnTo>
                    <a:pt x="698" y="1013"/>
                  </a:lnTo>
                  <a:lnTo>
                    <a:pt x="724" y="995"/>
                  </a:lnTo>
                  <a:lnTo>
                    <a:pt x="747" y="974"/>
                  </a:lnTo>
                  <a:lnTo>
                    <a:pt x="768" y="952"/>
                  </a:lnTo>
                  <a:lnTo>
                    <a:pt x="785" y="929"/>
                  </a:lnTo>
                  <a:lnTo>
                    <a:pt x="799" y="905"/>
                  </a:lnTo>
                  <a:lnTo>
                    <a:pt x="811" y="878"/>
                  </a:lnTo>
                  <a:lnTo>
                    <a:pt x="821" y="851"/>
                  </a:lnTo>
                  <a:lnTo>
                    <a:pt x="827" y="823"/>
                  </a:lnTo>
                  <a:lnTo>
                    <a:pt x="833" y="793"/>
                  </a:lnTo>
                  <a:lnTo>
                    <a:pt x="837" y="764"/>
                  </a:lnTo>
                  <a:lnTo>
                    <a:pt x="838" y="733"/>
                  </a:lnTo>
                  <a:lnTo>
                    <a:pt x="837" y="702"/>
                  </a:lnTo>
                  <a:lnTo>
                    <a:pt x="829" y="684"/>
                  </a:lnTo>
                  <a:lnTo>
                    <a:pt x="821" y="665"/>
                  </a:lnTo>
                  <a:lnTo>
                    <a:pt x="811" y="648"/>
                  </a:lnTo>
                  <a:lnTo>
                    <a:pt x="802" y="629"/>
                  </a:lnTo>
                  <a:lnTo>
                    <a:pt x="792" y="611"/>
                  </a:lnTo>
                  <a:lnTo>
                    <a:pt x="781" y="593"/>
                  </a:lnTo>
                  <a:lnTo>
                    <a:pt x="771" y="574"/>
                  </a:lnTo>
                  <a:lnTo>
                    <a:pt x="759" y="556"/>
                  </a:lnTo>
                  <a:lnTo>
                    <a:pt x="745" y="542"/>
                  </a:lnTo>
                  <a:lnTo>
                    <a:pt x="730" y="529"/>
                  </a:lnTo>
                  <a:lnTo>
                    <a:pt x="713" y="515"/>
                  </a:lnTo>
                  <a:lnTo>
                    <a:pt x="698" y="501"/>
                  </a:lnTo>
                  <a:lnTo>
                    <a:pt x="682" y="489"/>
                  </a:lnTo>
                  <a:lnTo>
                    <a:pt x="667" y="475"/>
                  </a:lnTo>
                  <a:lnTo>
                    <a:pt x="651" y="462"/>
                  </a:lnTo>
                  <a:lnTo>
                    <a:pt x="636" y="448"/>
                  </a:lnTo>
                  <a:lnTo>
                    <a:pt x="621" y="438"/>
                  </a:lnTo>
                  <a:lnTo>
                    <a:pt x="605" y="427"/>
                  </a:lnTo>
                  <a:lnTo>
                    <a:pt x="590" y="416"/>
                  </a:lnTo>
                  <a:lnTo>
                    <a:pt x="575" y="405"/>
                  </a:lnTo>
                  <a:lnTo>
                    <a:pt x="559" y="394"/>
                  </a:lnTo>
                  <a:lnTo>
                    <a:pt x="544" y="383"/>
                  </a:lnTo>
                  <a:lnTo>
                    <a:pt x="528" y="372"/>
                  </a:lnTo>
                  <a:lnTo>
                    <a:pt x="513" y="361"/>
                  </a:lnTo>
                  <a:lnTo>
                    <a:pt x="493" y="340"/>
                  </a:lnTo>
                  <a:lnTo>
                    <a:pt x="475" y="320"/>
                  </a:lnTo>
                  <a:lnTo>
                    <a:pt x="459" y="302"/>
                  </a:lnTo>
                  <a:lnTo>
                    <a:pt x="443" y="284"/>
                  </a:lnTo>
                  <a:lnTo>
                    <a:pt x="428" y="265"/>
                  </a:lnTo>
                  <a:lnTo>
                    <a:pt x="414" y="247"/>
                  </a:lnTo>
                  <a:lnTo>
                    <a:pt x="400" y="229"/>
                  </a:lnTo>
                  <a:lnTo>
                    <a:pt x="387" y="211"/>
                  </a:lnTo>
                  <a:lnTo>
                    <a:pt x="375" y="193"/>
                  </a:lnTo>
                  <a:lnTo>
                    <a:pt x="363" y="173"/>
                  </a:lnTo>
                  <a:lnTo>
                    <a:pt x="351" y="153"/>
                  </a:lnTo>
                  <a:lnTo>
                    <a:pt x="338" y="133"/>
                  </a:lnTo>
                  <a:lnTo>
                    <a:pt x="325" y="111"/>
                  </a:lnTo>
                  <a:lnTo>
                    <a:pt x="313" y="89"/>
                  </a:lnTo>
                  <a:lnTo>
                    <a:pt x="299" y="65"/>
                  </a:lnTo>
                  <a:lnTo>
                    <a:pt x="284" y="39"/>
                  </a:lnTo>
                  <a:close/>
                </a:path>
              </a:pathLst>
            </a:custGeom>
            <a:solidFill>
              <a:srgbClr val="A39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707"/>
            <p:cNvSpPr>
              <a:spLocks/>
            </p:cNvSpPr>
            <p:nvPr/>
          </p:nvSpPr>
          <p:spPr bwMode="auto">
            <a:xfrm>
              <a:off x="596901" y="4800601"/>
              <a:ext cx="657225" cy="939800"/>
            </a:xfrm>
            <a:custGeom>
              <a:avLst/>
              <a:gdLst>
                <a:gd name="T0" fmla="*/ 267 w 827"/>
                <a:gd name="T1" fmla="*/ 34 h 1185"/>
                <a:gd name="T2" fmla="*/ 240 w 827"/>
                <a:gd name="T3" fmla="*/ 25 h 1185"/>
                <a:gd name="T4" fmla="*/ 215 w 827"/>
                <a:gd name="T5" fmla="*/ 14 h 1185"/>
                <a:gd name="T6" fmla="*/ 190 w 827"/>
                <a:gd name="T7" fmla="*/ 5 h 1185"/>
                <a:gd name="T8" fmla="*/ 124 w 827"/>
                <a:gd name="T9" fmla="*/ 12 h 1185"/>
                <a:gd name="T10" fmla="*/ 55 w 827"/>
                <a:gd name="T11" fmla="*/ 37 h 1185"/>
                <a:gd name="T12" fmla="*/ 22 w 827"/>
                <a:gd name="T13" fmla="*/ 78 h 1185"/>
                <a:gd name="T14" fmla="*/ 5 w 827"/>
                <a:gd name="T15" fmla="*/ 151 h 1185"/>
                <a:gd name="T16" fmla="*/ 7 w 827"/>
                <a:gd name="T17" fmla="*/ 271 h 1185"/>
                <a:gd name="T18" fmla="*/ 23 w 827"/>
                <a:gd name="T19" fmla="*/ 406 h 1185"/>
                <a:gd name="T20" fmla="*/ 35 w 827"/>
                <a:gd name="T21" fmla="*/ 506 h 1185"/>
                <a:gd name="T22" fmla="*/ 45 w 827"/>
                <a:gd name="T23" fmla="*/ 573 h 1185"/>
                <a:gd name="T24" fmla="*/ 43 w 827"/>
                <a:gd name="T25" fmla="*/ 668 h 1185"/>
                <a:gd name="T26" fmla="*/ 31 w 827"/>
                <a:gd name="T27" fmla="*/ 789 h 1185"/>
                <a:gd name="T28" fmla="*/ 24 w 827"/>
                <a:gd name="T29" fmla="*/ 889 h 1185"/>
                <a:gd name="T30" fmla="*/ 40 w 827"/>
                <a:gd name="T31" fmla="*/ 966 h 1185"/>
                <a:gd name="T32" fmla="*/ 73 w 827"/>
                <a:gd name="T33" fmla="*/ 1038 h 1185"/>
                <a:gd name="T34" fmla="*/ 121 w 827"/>
                <a:gd name="T35" fmla="*/ 1100 h 1185"/>
                <a:gd name="T36" fmla="*/ 182 w 827"/>
                <a:gd name="T37" fmla="*/ 1149 h 1185"/>
                <a:gd name="T38" fmla="*/ 252 w 827"/>
                <a:gd name="T39" fmla="*/ 1178 h 1185"/>
                <a:gd name="T40" fmla="*/ 330 w 827"/>
                <a:gd name="T41" fmla="*/ 1185 h 1185"/>
                <a:gd name="T42" fmla="*/ 413 w 827"/>
                <a:gd name="T43" fmla="*/ 1166 h 1185"/>
                <a:gd name="T44" fmla="*/ 467 w 827"/>
                <a:gd name="T45" fmla="*/ 1132 h 1185"/>
                <a:gd name="T46" fmla="*/ 490 w 827"/>
                <a:gd name="T47" fmla="*/ 1108 h 1185"/>
                <a:gd name="T48" fmla="*/ 513 w 827"/>
                <a:gd name="T49" fmla="*/ 1084 h 1185"/>
                <a:gd name="T50" fmla="*/ 538 w 827"/>
                <a:gd name="T51" fmla="*/ 1060 h 1185"/>
                <a:gd name="T52" fmla="*/ 588 w 827"/>
                <a:gd name="T53" fmla="*/ 1039 h 1185"/>
                <a:gd name="T54" fmla="*/ 657 w 827"/>
                <a:gd name="T55" fmla="*/ 1014 h 1185"/>
                <a:gd name="T56" fmla="*/ 713 w 827"/>
                <a:gd name="T57" fmla="*/ 980 h 1185"/>
                <a:gd name="T58" fmla="*/ 755 w 827"/>
                <a:gd name="T59" fmla="*/ 940 h 1185"/>
                <a:gd name="T60" fmla="*/ 786 w 827"/>
                <a:gd name="T61" fmla="*/ 894 h 1185"/>
                <a:gd name="T62" fmla="*/ 808 w 827"/>
                <a:gd name="T63" fmla="*/ 842 h 1185"/>
                <a:gd name="T64" fmla="*/ 821 w 827"/>
                <a:gd name="T65" fmla="*/ 787 h 1185"/>
                <a:gd name="T66" fmla="*/ 827 w 827"/>
                <a:gd name="T67" fmla="*/ 727 h 1185"/>
                <a:gd name="T68" fmla="*/ 820 w 827"/>
                <a:gd name="T69" fmla="*/ 677 h 1185"/>
                <a:gd name="T70" fmla="*/ 804 w 827"/>
                <a:gd name="T71" fmla="*/ 640 h 1185"/>
                <a:gd name="T72" fmla="*/ 785 w 827"/>
                <a:gd name="T73" fmla="*/ 603 h 1185"/>
                <a:gd name="T74" fmla="*/ 763 w 827"/>
                <a:gd name="T75" fmla="*/ 565 h 1185"/>
                <a:gd name="T76" fmla="*/ 737 w 827"/>
                <a:gd name="T77" fmla="*/ 533 h 1185"/>
                <a:gd name="T78" fmla="*/ 706 w 827"/>
                <a:gd name="T79" fmla="*/ 506 h 1185"/>
                <a:gd name="T80" fmla="*/ 676 w 827"/>
                <a:gd name="T81" fmla="*/ 481 h 1185"/>
                <a:gd name="T82" fmla="*/ 645 w 827"/>
                <a:gd name="T83" fmla="*/ 455 h 1185"/>
                <a:gd name="T84" fmla="*/ 614 w 827"/>
                <a:gd name="T85" fmla="*/ 429 h 1185"/>
                <a:gd name="T86" fmla="*/ 582 w 827"/>
                <a:gd name="T87" fmla="*/ 407 h 1185"/>
                <a:gd name="T88" fmla="*/ 551 w 827"/>
                <a:gd name="T89" fmla="*/ 385 h 1185"/>
                <a:gd name="T90" fmla="*/ 520 w 827"/>
                <a:gd name="T91" fmla="*/ 364 h 1185"/>
                <a:gd name="T92" fmla="*/ 486 w 827"/>
                <a:gd name="T93" fmla="*/ 332 h 1185"/>
                <a:gd name="T94" fmla="*/ 451 w 827"/>
                <a:gd name="T95" fmla="*/ 294 h 1185"/>
                <a:gd name="T96" fmla="*/ 421 w 827"/>
                <a:gd name="T97" fmla="*/ 259 h 1185"/>
                <a:gd name="T98" fmla="*/ 395 w 827"/>
                <a:gd name="T99" fmla="*/ 223 h 1185"/>
                <a:gd name="T100" fmla="*/ 369 w 827"/>
                <a:gd name="T101" fmla="*/ 187 h 1185"/>
                <a:gd name="T102" fmla="*/ 345 w 827"/>
                <a:gd name="T103" fmla="*/ 149 h 1185"/>
                <a:gd name="T104" fmla="*/ 320 w 827"/>
                <a:gd name="T105" fmla="*/ 109 h 1185"/>
                <a:gd name="T106" fmla="*/ 293 w 827"/>
                <a:gd name="T107" fmla="*/ 63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7" h="1185">
                  <a:moveTo>
                    <a:pt x="280" y="38"/>
                  </a:moveTo>
                  <a:lnTo>
                    <a:pt x="267" y="34"/>
                  </a:lnTo>
                  <a:lnTo>
                    <a:pt x="254" y="29"/>
                  </a:lnTo>
                  <a:lnTo>
                    <a:pt x="240" y="25"/>
                  </a:lnTo>
                  <a:lnTo>
                    <a:pt x="228" y="19"/>
                  </a:lnTo>
                  <a:lnTo>
                    <a:pt x="215" y="14"/>
                  </a:lnTo>
                  <a:lnTo>
                    <a:pt x="202" y="10"/>
                  </a:lnTo>
                  <a:lnTo>
                    <a:pt x="190" y="5"/>
                  </a:lnTo>
                  <a:lnTo>
                    <a:pt x="177" y="0"/>
                  </a:lnTo>
                  <a:lnTo>
                    <a:pt x="124" y="12"/>
                  </a:lnTo>
                  <a:lnTo>
                    <a:pt x="84" y="23"/>
                  </a:lnTo>
                  <a:lnTo>
                    <a:pt x="55" y="37"/>
                  </a:lnTo>
                  <a:lnTo>
                    <a:pt x="34" y="55"/>
                  </a:lnTo>
                  <a:lnTo>
                    <a:pt x="22" y="78"/>
                  </a:lnTo>
                  <a:lnTo>
                    <a:pt x="12" y="110"/>
                  </a:lnTo>
                  <a:lnTo>
                    <a:pt x="5" y="151"/>
                  </a:lnTo>
                  <a:lnTo>
                    <a:pt x="0" y="204"/>
                  </a:lnTo>
                  <a:lnTo>
                    <a:pt x="7" y="271"/>
                  </a:lnTo>
                  <a:lnTo>
                    <a:pt x="15" y="338"/>
                  </a:lnTo>
                  <a:lnTo>
                    <a:pt x="23" y="406"/>
                  </a:lnTo>
                  <a:lnTo>
                    <a:pt x="31" y="473"/>
                  </a:lnTo>
                  <a:lnTo>
                    <a:pt x="35" y="506"/>
                  </a:lnTo>
                  <a:lnTo>
                    <a:pt x="40" y="540"/>
                  </a:lnTo>
                  <a:lnTo>
                    <a:pt x="45" y="573"/>
                  </a:lnTo>
                  <a:lnTo>
                    <a:pt x="49" y="607"/>
                  </a:lnTo>
                  <a:lnTo>
                    <a:pt x="43" y="668"/>
                  </a:lnTo>
                  <a:lnTo>
                    <a:pt x="37" y="729"/>
                  </a:lnTo>
                  <a:lnTo>
                    <a:pt x="31" y="789"/>
                  </a:lnTo>
                  <a:lnTo>
                    <a:pt x="24" y="850"/>
                  </a:lnTo>
                  <a:lnTo>
                    <a:pt x="24" y="889"/>
                  </a:lnTo>
                  <a:lnTo>
                    <a:pt x="30" y="928"/>
                  </a:lnTo>
                  <a:lnTo>
                    <a:pt x="40" y="966"/>
                  </a:lnTo>
                  <a:lnTo>
                    <a:pt x="55" y="1003"/>
                  </a:lnTo>
                  <a:lnTo>
                    <a:pt x="73" y="1038"/>
                  </a:lnTo>
                  <a:lnTo>
                    <a:pt x="95" y="1070"/>
                  </a:lnTo>
                  <a:lnTo>
                    <a:pt x="121" y="1100"/>
                  </a:lnTo>
                  <a:lnTo>
                    <a:pt x="151" y="1127"/>
                  </a:lnTo>
                  <a:lnTo>
                    <a:pt x="182" y="1149"/>
                  </a:lnTo>
                  <a:lnTo>
                    <a:pt x="216" y="1166"/>
                  </a:lnTo>
                  <a:lnTo>
                    <a:pt x="252" y="1178"/>
                  </a:lnTo>
                  <a:lnTo>
                    <a:pt x="290" y="1185"/>
                  </a:lnTo>
                  <a:lnTo>
                    <a:pt x="330" y="1185"/>
                  </a:lnTo>
                  <a:lnTo>
                    <a:pt x="372" y="1180"/>
                  </a:lnTo>
                  <a:lnTo>
                    <a:pt x="413" y="1166"/>
                  </a:lnTo>
                  <a:lnTo>
                    <a:pt x="456" y="1144"/>
                  </a:lnTo>
                  <a:lnTo>
                    <a:pt x="467" y="1132"/>
                  </a:lnTo>
                  <a:lnTo>
                    <a:pt x="479" y="1120"/>
                  </a:lnTo>
                  <a:lnTo>
                    <a:pt x="490" y="1108"/>
                  </a:lnTo>
                  <a:lnTo>
                    <a:pt x="502" y="1095"/>
                  </a:lnTo>
                  <a:lnTo>
                    <a:pt x="513" y="1084"/>
                  </a:lnTo>
                  <a:lnTo>
                    <a:pt x="525" y="1071"/>
                  </a:lnTo>
                  <a:lnTo>
                    <a:pt x="538" y="1060"/>
                  </a:lnTo>
                  <a:lnTo>
                    <a:pt x="549" y="1048"/>
                  </a:lnTo>
                  <a:lnTo>
                    <a:pt x="588" y="1039"/>
                  </a:lnTo>
                  <a:lnTo>
                    <a:pt x="625" y="1027"/>
                  </a:lnTo>
                  <a:lnTo>
                    <a:pt x="657" y="1014"/>
                  </a:lnTo>
                  <a:lnTo>
                    <a:pt x="686" y="998"/>
                  </a:lnTo>
                  <a:lnTo>
                    <a:pt x="713" y="980"/>
                  </a:lnTo>
                  <a:lnTo>
                    <a:pt x="735" y="961"/>
                  </a:lnTo>
                  <a:lnTo>
                    <a:pt x="755" y="940"/>
                  </a:lnTo>
                  <a:lnTo>
                    <a:pt x="773" y="918"/>
                  </a:lnTo>
                  <a:lnTo>
                    <a:pt x="786" y="894"/>
                  </a:lnTo>
                  <a:lnTo>
                    <a:pt x="799" y="868"/>
                  </a:lnTo>
                  <a:lnTo>
                    <a:pt x="808" y="842"/>
                  </a:lnTo>
                  <a:lnTo>
                    <a:pt x="816" y="814"/>
                  </a:lnTo>
                  <a:lnTo>
                    <a:pt x="821" y="787"/>
                  </a:lnTo>
                  <a:lnTo>
                    <a:pt x="824" y="757"/>
                  </a:lnTo>
                  <a:lnTo>
                    <a:pt x="827" y="727"/>
                  </a:lnTo>
                  <a:lnTo>
                    <a:pt x="827" y="696"/>
                  </a:lnTo>
                  <a:lnTo>
                    <a:pt x="820" y="677"/>
                  </a:lnTo>
                  <a:lnTo>
                    <a:pt x="812" y="659"/>
                  </a:lnTo>
                  <a:lnTo>
                    <a:pt x="804" y="640"/>
                  </a:lnTo>
                  <a:lnTo>
                    <a:pt x="794" y="622"/>
                  </a:lnTo>
                  <a:lnTo>
                    <a:pt x="785" y="603"/>
                  </a:lnTo>
                  <a:lnTo>
                    <a:pt x="775" y="585"/>
                  </a:lnTo>
                  <a:lnTo>
                    <a:pt x="763" y="565"/>
                  </a:lnTo>
                  <a:lnTo>
                    <a:pt x="752" y="547"/>
                  </a:lnTo>
                  <a:lnTo>
                    <a:pt x="737" y="533"/>
                  </a:lnTo>
                  <a:lnTo>
                    <a:pt x="721" y="520"/>
                  </a:lnTo>
                  <a:lnTo>
                    <a:pt x="706" y="506"/>
                  </a:lnTo>
                  <a:lnTo>
                    <a:pt x="691" y="494"/>
                  </a:lnTo>
                  <a:lnTo>
                    <a:pt x="676" y="481"/>
                  </a:lnTo>
                  <a:lnTo>
                    <a:pt x="660" y="467"/>
                  </a:lnTo>
                  <a:lnTo>
                    <a:pt x="645" y="455"/>
                  </a:lnTo>
                  <a:lnTo>
                    <a:pt x="629" y="441"/>
                  </a:lnTo>
                  <a:lnTo>
                    <a:pt x="614" y="429"/>
                  </a:lnTo>
                  <a:lnTo>
                    <a:pt x="597" y="419"/>
                  </a:lnTo>
                  <a:lnTo>
                    <a:pt x="582" y="407"/>
                  </a:lnTo>
                  <a:lnTo>
                    <a:pt x="568" y="396"/>
                  </a:lnTo>
                  <a:lnTo>
                    <a:pt x="551" y="385"/>
                  </a:lnTo>
                  <a:lnTo>
                    <a:pt x="536" y="374"/>
                  </a:lnTo>
                  <a:lnTo>
                    <a:pt x="520" y="364"/>
                  </a:lnTo>
                  <a:lnTo>
                    <a:pt x="505" y="352"/>
                  </a:lnTo>
                  <a:lnTo>
                    <a:pt x="486" y="332"/>
                  </a:lnTo>
                  <a:lnTo>
                    <a:pt x="468" y="313"/>
                  </a:lnTo>
                  <a:lnTo>
                    <a:pt x="451" y="294"/>
                  </a:lnTo>
                  <a:lnTo>
                    <a:pt x="436" y="276"/>
                  </a:lnTo>
                  <a:lnTo>
                    <a:pt x="421" y="259"/>
                  </a:lnTo>
                  <a:lnTo>
                    <a:pt x="407" y="241"/>
                  </a:lnTo>
                  <a:lnTo>
                    <a:pt x="395" y="223"/>
                  </a:lnTo>
                  <a:lnTo>
                    <a:pt x="382" y="206"/>
                  </a:lnTo>
                  <a:lnTo>
                    <a:pt x="369" y="187"/>
                  </a:lnTo>
                  <a:lnTo>
                    <a:pt x="357" y="169"/>
                  </a:lnTo>
                  <a:lnTo>
                    <a:pt x="345" y="149"/>
                  </a:lnTo>
                  <a:lnTo>
                    <a:pt x="333" y="130"/>
                  </a:lnTo>
                  <a:lnTo>
                    <a:pt x="320" y="109"/>
                  </a:lnTo>
                  <a:lnTo>
                    <a:pt x="307" y="87"/>
                  </a:lnTo>
                  <a:lnTo>
                    <a:pt x="293" y="63"/>
                  </a:lnTo>
                  <a:lnTo>
                    <a:pt x="280" y="38"/>
                  </a:lnTo>
                  <a:close/>
                </a:path>
              </a:pathLst>
            </a:custGeom>
            <a:solidFill>
              <a:srgbClr val="A89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708"/>
            <p:cNvSpPr>
              <a:spLocks/>
            </p:cNvSpPr>
            <p:nvPr/>
          </p:nvSpPr>
          <p:spPr bwMode="auto">
            <a:xfrm>
              <a:off x="603251" y="4806951"/>
              <a:ext cx="650875" cy="923925"/>
            </a:xfrm>
            <a:custGeom>
              <a:avLst/>
              <a:gdLst>
                <a:gd name="T0" fmla="*/ 265 w 820"/>
                <a:gd name="T1" fmla="*/ 32 h 1164"/>
                <a:gd name="T2" fmla="*/ 239 w 820"/>
                <a:gd name="T3" fmla="*/ 23 h 1164"/>
                <a:gd name="T4" fmla="*/ 214 w 820"/>
                <a:gd name="T5" fmla="*/ 13 h 1164"/>
                <a:gd name="T6" fmla="*/ 188 w 820"/>
                <a:gd name="T7" fmla="*/ 4 h 1164"/>
                <a:gd name="T8" fmla="*/ 123 w 820"/>
                <a:gd name="T9" fmla="*/ 11 h 1164"/>
                <a:gd name="T10" fmla="*/ 55 w 820"/>
                <a:gd name="T11" fmla="*/ 35 h 1164"/>
                <a:gd name="T12" fmla="*/ 21 w 820"/>
                <a:gd name="T13" fmla="*/ 77 h 1164"/>
                <a:gd name="T14" fmla="*/ 7 w 820"/>
                <a:gd name="T15" fmla="*/ 148 h 1164"/>
                <a:gd name="T16" fmla="*/ 8 w 820"/>
                <a:gd name="T17" fmla="*/ 266 h 1164"/>
                <a:gd name="T18" fmla="*/ 23 w 820"/>
                <a:gd name="T19" fmla="*/ 398 h 1164"/>
                <a:gd name="T20" fmla="*/ 35 w 820"/>
                <a:gd name="T21" fmla="*/ 496 h 1164"/>
                <a:gd name="T22" fmla="*/ 45 w 820"/>
                <a:gd name="T23" fmla="*/ 562 h 1164"/>
                <a:gd name="T24" fmla="*/ 43 w 820"/>
                <a:gd name="T25" fmla="*/ 656 h 1164"/>
                <a:gd name="T26" fmla="*/ 31 w 820"/>
                <a:gd name="T27" fmla="*/ 775 h 1164"/>
                <a:gd name="T28" fmla="*/ 26 w 820"/>
                <a:gd name="T29" fmla="*/ 875 h 1164"/>
                <a:gd name="T30" fmla="*/ 42 w 820"/>
                <a:gd name="T31" fmla="*/ 951 h 1164"/>
                <a:gd name="T32" fmla="*/ 74 w 820"/>
                <a:gd name="T33" fmla="*/ 1021 h 1164"/>
                <a:gd name="T34" fmla="*/ 122 w 820"/>
                <a:gd name="T35" fmla="*/ 1082 h 1164"/>
                <a:gd name="T36" fmla="*/ 180 w 820"/>
                <a:gd name="T37" fmla="*/ 1128 h 1164"/>
                <a:gd name="T38" fmla="*/ 248 w 820"/>
                <a:gd name="T39" fmla="*/ 1157 h 1164"/>
                <a:gd name="T40" fmla="*/ 326 w 820"/>
                <a:gd name="T41" fmla="*/ 1164 h 1164"/>
                <a:gd name="T42" fmla="*/ 407 w 820"/>
                <a:gd name="T43" fmla="*/ 1144 h 1164"/>
                <a:gd name="T44" fmla="*/ 461 w 820"/>
                <a:gd name="T45" fmla="*/ 1112 h 1164"/>
                <a:gd name="T46" fmla="*/ 484 w 820"/>
                <a:gd name="T47" fmla="*/ 1089 h 1164"/>
                <a:gd name="T48" fmla="*/ 506 w 820"/>
                <a:gd name="T49" fmla="*/ 1065 h 1164"/>
                <a:gd name="T50" fmla="*/ 528 w 820"/>
                <a:gd name="T51" fmla="*/ 1041 h 1164"/>
                <a:gd name="T52" fmla="*/ 579 w 820"/>
                <a:gd name="T53" fmla="*/ 1021 h 1164"/>
                <a:gd name="T54" fmla="*/ 648 w 820"/>
                <a:gd name="T55" fmla="*/ 997 h 1164"/>
                <a:gd name="T56" fmla="*/ 702 w 820"/>
                <a:gd name="T57" fmla="*/ 966 h 1164"/>
                <a:gd name="T58" fmla="*/ 746 w 820"/>
                <a:gd name="T59" fmla="*/ 928 h 1164"/>
                <a:gd name="T60" fmla="*/ 777 w 820"/>
                <a:gd name="T61" fmla="*/ 884 h 1164"/>
                <a:gd name="T62" fmla="*/ 799 w 820"/>
                <a:gd name="T63" fmla="*/ 834 h 1164"/>
                <a:gd name="T64" fmla="*/ 813 w 820"/>
                <a:gd name="T65" fmla="*/ 779 h 1164"/>
                <a:gd name="T66" fmla="*/ 819 w 820"/>
                <a:gd name="T67" fmla="*/ 720 h 1164"/>
                <a:gd name="T68" fmla="*/ 814 w 820"/>
                <a:gd name="T69" fmla="*/ 671 h 1164"/>
                <a:gd name="T70" fmla="*/ 799 w 820"/>
                <a:gd name="T71" fmla="*/ 635 h 1164"/>
                <a:gd name="T72" fmla="*/ 781 w 820"/>
                <a:gd name="T73" fmla="*/ 597 h 1164"/>
                <a:gd name="T74" fmla="*/ 759 w 820"/>
                <a:gd name="T75" fmla="*/ 558 h 1164"/>
                <a:gd name="T76" fmla="*/ 731 w 820"/>
                <a:gd name="T77" fmla="*/ 524 h 1164"/>
                <a:gd name="T78" fmla="*/ 701 w 820"/>
                <a:gd name="T79" fmla="*/ 498 h 1164"/>
                <a:gd name="T80" fmla="*/ 670 w 820"/>
                <a:gd name="T81" fmla="*/ 472 h 1164"/>
                <a:gd name="T82" fmla="*/ 639 w 820"/>
                <a:gd name="T83" fmla="*/ 446 h 1164"/>
                <a:gd name="T84" fmla="*/ 609 w 820"/>
                <a:gd name="T85" fmla="*/ 422 h 1164"/>
                <a:gd name="T86" fmla="*/ 578 w 820"/>
                <a:gd name="T87" fmla="*/ 400 h 1164"/>
                <a:gd name="T88" fmla="*/ 547 w 820"/>
                <a:gd name="T89" fmla="*/ 377 h 1164"/>
                <a:gd name="T90" fmla="*/ 516 w 820"/>
                <a:gd name="T91" fmla="*/ 355 h 1164"/>
                <a:gd name="T92" fmla="*/ 481 w 820"/>
                <a:gd name="T93" fmla="*/ 325 h 1164"/>
                <a:gd name="T94" fmla="*/ 446 w 820"/>
                <a:gd name="T95" fmla="*/ 288 h 1164"/>
                <a:gd name="T96" fmla="*/ 418 w 820"/>
                <a:gd name="T97" fmla="*/ 253 h 1164"/>
                <a:gd name="T98" fmla="*/ 391 w 820"/>
                <a:gd name="T99" fmla="*/ 219 h 1164"/>
                <a:gd name="T100" fmla="*/ 366 w 820"/>
                <a:gd name="T101" fmla="*/ 183 h 1164"/>
                <a:gd name="T102" fmla="*/ 343 w 820"/>
                <a:gd name="T103" fmla="*/ 146 h 1164"/>
                <a:gd name="T104" fmla="*/ 317 w 820"/>
                <a:gd name="T105" fmla="*/ 106 h 1164"/>
                <a:gd name="T106" fmla="*/ 291 w 820"/>
                <a:gd name="T107" fmla="*/ 61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0" h="1164">
                  <a:moveTo>
                    <a:pt x="277" y="37"/>
                  </a:moveTo>
                  <a:lnTo>
                    <a:pt x="265" y="32"/>
                  </a:lnTo>
                  <a:lnTo>
                    <a:pt x="252" y="27"/>
                  </a:lnTo>
                  <a:lnTo>
                    <a:pt x="239" y="23"/>
                  </a:lnTo>
                  <a:lnTo>
                    <a:pt x="226" y="18"/>
                  </a:lnTo>
                  <a:lnTo>
                    <a:pt x="214" y="13"/>
                  </a:lnTo>
                  <a:lnTo>
                    <a:pt x="201" y="9"/>
                  </a:lnTo>
                  <a:lnTo>
                    <a:pt x="188" y="4"/>
                  </a:lnTo>
                  <a:lnTo>
                    <a:pt x="175" y="0"/>
                  </a:lnTo>
                  <a:lnTo>
                    <a:pt x="123" y="11"/>
                  </a:lnTo>
                  <a:lnTo>
                    <a:pt x="84" y="23"/>
                  </a:lnTo>
                  <a:lnTo>
                    <a:pt x="55" y="35"/>
                  </a:lnTo>
                  <a:lnTo>
                    <a:pt x="35" y="53"/>
                  </a:lnTo>
                  <a:lnTo>
                    <a:pt x="21" y="77"/>
                  </a:lnTo>
                  <a:lnTo>
                    <a:pt x="13" y="107"/>
                  </a:lnTo>
                  <a:lnTo>
                    <a:pt x="7" y="148"/>
                  </a:lnTo>
                  <a:lnTo>
                    <a:pt x="0" y="200"/>
                  </a:lnTo>
                  <a:lnTo>
                    <a:pt x="8" y="266"/>
                  </a:lnTo>
                  <a:lnTo>
                    <a:pt x="16" y="332"/>
                  </a:lnTo>
                  <a:lnTo>
                    <a:pt x="23" y="398"/>
                  </a:lnTo>
                  <a:lnTo>
                    <a:pt x="31" y="464"/>
                  </a:lnTo>
                  <a:lnTo>
                    <a:pt x="35" y="496"/>
                  </a:lnTo>
                  <a:lnTo>
                    <a:pt x="40" y="530"/>
                  </a:lnTo>
                  <a:lnTo>
                    <a:pt x="45" y="562"/>
                  </a:lnTo>
                  <a:lnTo>
                    <a:pt x="49" y="596"/>
                  </a:lnTo>
                  <a:lnTo>
                    <a:pt x="43" y="656"/>
                  </a:lnTo>
                  <a:lnTo>
                    <a:pt x="38" y="715"/>
                  </a:lnTo>
                  <a:lnTo>
                    <a:pt x="31" y="775"/>
                  </a:lnTo>
                  <a:lnTo>
                    <a:pt x="25" y="835"/>
                  </a:lnTo>
                  <a:lnTo>
                    <a:pt x="26" y="875"/>
                  </a:lnTo>
                  <a:lnTo>
                    <a:pt x="32" y="913"/>
                  </a:lnTo>
                  <a:lnTo>
                    <a:pt x="42" y="951"/>
                  </a:lnTo>
                  <a:lnTo>
                    <a:pt x="57" y="986"/>
                  </a:lnTo>
                  <a:lnTo>
                    <a:pt x="74" y="1021"/>
                  </a:lnTo>
                  <a:lnTo>
                    <a:pt x="96" y="1053"/>
                  </a:lnTo>
                  <a:lnTo>
                    <a:pt x="122" y="1082"/>
                  </a:lnTo>
                  <a:lnTo>
                    <a:pt x="149" y="1107"/>
                  </a:lnTo>
                  <a:lnTo>
                    <a:pt x="180" y="1128"/>
                  </a:lnTo>
                  <a:lnTo>
                    <a:pt x="213" y="1145"/>
                  </a:lnTo>
                  <a:lnTo>
                    <a:pt x="248" y="1157"/>
                  </a:lnTo>
                  <a:lnTo>
                    <a:pt x="286" y="1164"/>
                  </a:lnTo>
                  <a:lnTo>
                    <a:pt x="326" y="1164"/>
                  </a:lnTo>
                  <a:lnTo>
                    <a:pt x="366" y="1158"/>
                  </a:lnTo>
                  <a:lnTo>
                    <a:pt x="407" y="1144"/>
                  </a:lnTo>
                  <a:lnTo>
                    <a:pt x="450" y="1124"/>
                  </a:lnTo>
                  <a:lnTo>
                    <a:pt x="461" y="1112"/>
                  </a:lnTo>
                  <a:lnTo>
                    <a:pt x="473" y="1100"/>
                  </a:lnTo>
                  <a:lnTo>
                    <a:pt x="484" y="1089"/>
                  </a:lnTo>
                  <a:lnTo>
                    <a:pt x="495" y="1076"/>
                  </a:lnTo>
                  <a:lnTo>
                    <a:pt x="506" y="1065"/>
                  </a:lnTo>
                  <a:lnTo>
                    <a:pt x="518" y="1053"/>
                  </a:lnTo>
                  <a:lnTo>
                    <a:pt x="528" y="1041"/>
                  </a:lnTo>
                  <a:lnTo>
                    <a:pt x="540" y="1029"/>
                  </a:lnTo>
                  <a:lnTo>
                    <a:pt x="579" y="1021"/>
                  </a:lnTo>
                  <a:lnTo>
                    <a:pt x="616" y="1009"/>
                  </a:lnTo>
                  <a:lnTo>
                    <a:pt x="648" y="997"/>
                  </a:lnTo>
                  <a:lnTo>
                    <a:pt x="677" y="983"/>
                  </a:lnTo>
                  <a:lnTo>
                    <a:pt x="702" y="966"/>
                  </a:lnTo>
                  <a:lnTo>
                    <a:pt x="725" y="948"/>
                  </a:lnTo>
                  <a:lnTo>
                    <a:pt x="746" y="928"/>
                  </a:lnTo>
                  <a:lnTo>
                    <a:pt x="763" y="907"/>
                  </a:lnTo>
                  <a:lnTo>
                    <a:pt x="777" y="884"/>
                  </a:lnTo>
                  <a:lnTo>
                    <a:pt x="790" y="860"/>
                  </a:lnTo>
                  <a:lnTo>
                    <a:pt x="799" y="834"/>
                  </a:lnTo>
                  <a:lnTo>
                    <a:pt x="807" y="807"/>
                  </a:lnTo>
                  <a:lnTo>
                    <a:pt x="813" y="779"/>
                  </a:lnTo>
                  <a:lnTo>
                    <a:pt x="816" y="750"/>
                  </a:lnTo>
                  <a:lnTo>
                    <a:pt x="819" y="720"/>
                  </a:lnTo>
                  <a:lnTo>
                    <a:pt x="820" y="689"/>
                  </a:lnTo>
                  <a:lnTo>
                    <a:pt x="814" y="671"/>
                  </a:lnTo>
                  <a:lnTo>
                    <a:pt x="807" y="653"/>
                  </a:lnTo>
                  <a:lnTo>
                    <a:pt x="799" y="635"/>
                  </a:lnTo>
                  <a:lnTo>
                    <a:pt x="790" y="615"/>
                  </a:lnTo>
                  <a:lnTo>
                    <a:pt x="781" y="597"/>
                  </a:lnTo>
                  <a:lnTo>
                    <a:pt x="770" y="577"/>
                  </a:lnTo>
                  <a:lnTo>
                    <a:pt x="759" y="558"/>
                  </a:lnTo>
                  <a:lnTo>
                    <a:pt x="746" y="538"/>
                  </a:lnTo>
                  <a:lnTo>
                    <a:pt x="731" y="524"/>
                  </a:lnTo>
                  <a:lnTo>
                    <a:pt x="716" y="511"/>
                  </a:lnTo>
                  <a:lnTo>
                    <a:pt x="701" y="498"/>
                  </a:lnTo>
                  <a:lnTo>
                    <a:pt x="685" y="485"/>
                  </a:lnTo>
                  <a:lnTo>
                    <a:pt x="670" y="472"/>
                  </a:lnTo>
                  <a:lnTo>
                    <a:pt x="655" y="458"/>
                  </a:lnTo>
                  <a:lnTo>
                    <a:pt x="639" y="446"/>
                  </a:lnTo>
                  <a:lnTo>
                    <a:pt x="624" y="432"/>
                  </a:lnTo>
                  <a:lnTo>
                    <a:pt x="609" y="422"/>
                  </a:lnTo>
                  <a:lnTo>
                    <a:pt x="593" y="410"/>
                  </a:lnTo>
                  <a:lnTo>
                    <a:pt x="578" y="400"/>
                  </a:lnTo>
                  <a:lnTo>
                    <a:pt x="562" y="388"/>
                  </a:lnTo>
                  <a:lnTo>
                    <a:pt x="547" y="377"/>
                  </a:lnTo>
                  <a:lnTo>
                    <a:pt x="531" y="366"/>
                  </a:lnTo>
                  <a:lnTo>
                    <a:pt x="516" y="355"/>
                  </a:lnTo>
                  <a:lnTo>
                    <a:pt x="499" y="344"/>
                  </a:lnTo>
                  <a:lnTo>
                    <a:pt x="481" y="325"/>
                  </a:lnTo>
                  <a:lnTo>
                    <a:pt x="463" y="306"/>
                  </a:lnTo>
                  <a:lnTo>
                    <a:pt x="446" y="288"/>
                  </a:lnTo>
                  <a:lnTo>
                    <a:pt x="432" y="271"/>
                  </a:lnTo>
                  <a:lnTo>
                    <a:pt x="418" y="253"/>
                  </a:lnTo>
                  <a:lnTo>
                    <a:pt x="404" y="236"/>
                  </a:lnTo>
                  <a:lnTo>
                    <a:pt x="391" y="219"/>
                  </a:lnTo>
                  <a:lnTo>
                    <a:pt x="379" y="200"/>
                  </a:lnTo>
                  <a:lnTo>
                    <a:pt x="366" y="183"/>
                  </a:lnTo>
                  <a:lnTo>
                    <a:pt x="354" y="164"/>
                  </a:lnTo>
                  <a:lnTo>
                    <a:pt x="343" y="146"/>
                  </a:lnTo>
                  <a:lnTo>
                    <a:pt x="330" y="126"/>
                  </a:lnTo>
                  <a:lnTo>
                    <a:pt x="317" y="106"/>
                  </a:lnTo>
                  <a:lnTo>
                    <a:pt x="305" y="84"/>
                  </a:lnTo>
                  <a:lnTo>
                    <a:pt x="291" y="61"/>
                  </a:lnTo>
                  <a:lnTo>
                    <a:pt x="277" y="37"/>
                  </a:lnTo>
                  <a:close/>
                </a:path>
              </a:pathLst>
            </a:custGeom>
            <a:solidFill>
              <a:srgbClr val="ADA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709"/>
            <p:cNvSpPr>
              <a:spLocks/>
            </p:cNvSpPr>
            <p:nvPr/>
          </p:nvSpPr>
          <p:spPr bwMode="auto">
            <a:xfrm>
              <a:off x="609601" y="4814888"/>
              <a:ext cx="644525" cy="906463"/>
            </a:xfrm>
            <a:custGeom>
              <a:avLst/>
              <a:gdLst>
                <a:gd name="T0" fmla="*/ 262 w 812"/>
                <a:gd name="T1" fmla="*/ 32 h 1142"/>
                <a:gd name="T2" fmla="*/ 236 w 812"/>
                <a:gd name="T3" fmla="*/ 23 h 1142"/>
                <a:gd name="T4" fmla="*/ 210 w 812"/>
                <a:gd name="T5" fmla="*/ 14 h 1142"/>
                <a:gd name="T6" fmla="*/ 184 w 812"/>
                <a:gd name="T7" fmla="*/ 4 h 1142"/>
                <a:gd name="T8" fmla="*/ 119 w 812"/>
                <a:gd name="T9" fmla="*/ 11 h 1142"/>
                <a:gd name="T10" fmla="*/ 53 w 812"/>
                <a:gd name="T11" fmla="*/ 36 h 1142"/>
                <a:gd name="T12" fmla="*/ 20 w 812"/>
                <a:gd name="T13" fmla="*/ 75 h 1142"/>
                <a:gd name="T14" fmla="*/ 5 w 812"/>
                <a:gd name="T15" fmla="*/ 145 h 1142"/>
                <a:gd name="T16" fmla="*/ 8 w 812"/>
                <a:gd name="T17" fmla="*/ 262 h 1142"/>
                <a:gd name="T18" fmla="*/ 23 w 812"/>
                <a:gd name="T19" fmla="*/ 392 h 1142"/>
                <a:gd name="T20" fmla="*/ 34 w 812"/>
                <a:gd name="T21" fmla="*/ 489 h 1142"/>
                <a:gd name="T22" fmla="*/ 43 w 812"/>
                <a:gd name="T23" fmla="*/ 554 h 1142"/>
                <a:gd name="T24" fmla="*/ 42 w 812"/>
                <a:gd name="T25" fmla="*/ 644 h 1142"/>
                <a:gd name="T26" fmla="*/ 30 w 812"/>
                <a:gd name="T27" fmla="*/ 762 h 1142"/>
                <a:gd name="T28" fmla="*/ 26 w 812"/>
                <a:gd name="T29" fmla="*/ 860 h 1142"/>
                <a:gd name="T30" fmla="*/ 43 w 812"/>
                <a:gd name="T31" fmla="*/ 935 h 1142"/>
                <a:gd name="T32" fmla="*/ 76 w 812"/>
                <a:gd name="T33" fmla="*/ 1004 h 1142"/>
                <a:gd name="T34" fmla="*/ 121 w 812"/>
                <a:gd name="T35" fmla="*/ 1064 h 1142"/>
                <a:gd name="T36" fmla="*/ 178 w 812"/>
                <a:gd name="T37" fmla="*/ 1109 h 1142"/>
                <a:gd name="T38" fmla="*/ 245 w 812"/>
                <a:gd name="T39" fmla="*/ 1136 h 1142"/>
                <a:gd name="T40" fmla="*/ 320 w 812"/>
                <a:gd name="T41" fmla="*/ 1142 h 1142"/>
                <a:gd name="T42" fmla="*/ 402 w 812"/>
                <a:gd name="T43" fmla="*/ 1124 h 1142"/>
                <a:gd name="T44" fmla="*/ 455 w 812"/>
                <a:gd name="T45" fmla="*/ 1093 h 1142"/>
                <a:gd name="T46" fmla="*/ 476 w 812"/>
                <a:gd name="T47" fmla="*/ 1070 h 1142"/>
                <a:gd name="T48" fmla="*/ 497 w 812"/>
                <a:gd name="T49" fmla="*/ 1047 h 1142"/>
                <a:gd name="T50" fmla="*/ 519 w 812"/>
                <a:gd name="T51" fmla="*/ 1022 h 1142"/>
                <a:gd name="T52" fmla="*/ 570 w 812"/>
                <a:gd name="T53" fmla="*/ 1003 h 1142"/>
                <a:gd name="T54" fmla="*/ 638 w 812"/>
                <a:gd name="T55" fmla="*/ 981 h 1142"/>
                <a:gd name="T56" fmla="*/ 693 w 812"/>
                <a:gd name="T57" fmla="*/ 952 h 1142"/>
                <a:gd name="T58" fmla="*/ 736 w 812"/>
                <a:gd name="T59" fmla="*/ 916 h 1142"/>
                <a:gd name="T60" fmla="*/ 767 w 812"/>
                <a:gd name="T61" fmla="*/ 874 h 1142"/>
                <a:gd name="T62" fmla="*/ 789 w 812"/>
                <a:gd name="T63" fmla="*/ 826 h 1142"/>
                <a:gd name="T64" fmla="*/ 802 w 812"/>
                <a:gd name="T65" fmla="*/ 772 h 1142"/>
                <a:gd name="T66" fmla="*/ 811 w 812"/>
                <a:gd name="T67" fmla="*/ 715 h 1142"/>
                <a:gd name="T68" fmla="*/ 807 w 812"/>
                <a:gd name="T69" fmla="*/ 665 h 1142"/>
                <a:gd name="T70" fmla="*/ 793 w 812"/>
                <a:gd name="T71" fmla="*/ 629 h 1142"/>
                <a:gd name="T72" fmla="*/ 775 w 812"/>
                <a:gd name="T73" fmla="*/ 590 h 1142"/>
                <a:gd name="T74" fmla="*/ 752 w 812"/>
                <a:gd name="T75" fmla="*/ 551 h 1142"/>
                <a:gd name="T76" fmla="*/ 724 w 812"/>
                <a:gd name="T77" fmla="*/ 517 h 1142"/>
                <a:gd name="T78" fmla="*/ 694 w 812"/>
                <a:gd name="T79" fmla="*/ 491 h 1142"/>
                <a:gd name="T80" fmla="*/ 664 w 812"/>
                <a:gd name="T81" fmla="*/ 464 h 1142"/>
                <a:gd name="T82" fmla="*/ 634 w 812"/>
                <a:gd name="T83" fmla="*/ 438 h 1142"/>
                <a:gd name="T84" fmla="*/ 603 w 812"/>
                <a:gd name="T85" fmla="*/ 414 h 1142"/>
                <a:gd name="T86" fmla="*/ 572 w 812"/>
                <a:gd name="T87" fmla="*/ 392 h 1142"/>
                <a:gd name="T88" fmla="*/ 541 w 812"/>
                <a:gd name="T89" fmla="*/ 370 h 1142"/>
                <a:gd name="T90" fmla="*/ 510 w 812"/>
                <a:gd name="T91" fmla="*/ 348 h 1142"/>
                <a:gd name="T92" fmla="*/ 475 w 812"/>
                <a:gd name="T93" fmla="*/ 317 h 1142"/>
                <a:gd name="T94" fmla="*/ 442 w 812"/>
                <a:gd name="T95" fmla="*/ 281 h 1142"/>
                <a:gd name="T96" fmla="*/ 412 w 812"/>
                <a:gd name="T97" fmla="*/ 248 h 1142"/>
                <a:gd name="T98" fmla="*/ 387 w 812"/>
                <a:gd name="T99" fmla="*/ 213 h 1142"/>
                <a:gd name="T100" fmla="*/ 362 w 812"/>
                <a:gd name="T101" fmla="*/ 180 h 1142"/>
                <a:gd name="T102" fmla="*/ 338 w 812"/>
                <a:gd name="T103" fmla="*/ 143 h 1142"/>
                <a:gd name="T104" fmla="*/ 314 w 812"/>
                <a:gd name="T105" fmla="*/ 104 h 1142"/>
                <a:gd name="T106" fmla="*/ 289 w 812"/>
                <a:gd name="T107" fmla="*/ 61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2" h="1142">
                  <a:moveTo>
                    <a:pt x="275" y="37"/>
                  </a:moveTo>
                  <a:lnTo>
                    <a:pt x="262" y="32"/>
                  </a:lnTo>
                  <a:lnTo>
                    <a:pt x="250" y="28"/>
                  </a:lnTo>
                  <a:lnTo>
                    <a:pt x="236" y="23"/>
                  </a:lnTo>
                  <a:lnTo>
                    <a:pt x="223" y="18"/>
                  </a:lnTo>
                  <a:lnTo>
                    <a:pt x="210" y="14"/>
                  </a:lnTo>
                  <a:lnTo>
                    <a:pt x="198" y="9"/>
                  </a:lnTo>
                  <a:lnTo>
                    <a:pt x="184" y="4"/>
                  </a:lnTo>
                  <a:lnTo>
                    <a:pt x="171" y="0"/>
                  </a:lnTo>
                  <a:lnTo>
                    <a:pt x="119" y="11"/>
                  </a:lnTo>
                  <a:lnTo>
                    <a:pt x="81" y="22"/>
                  </a:lnTo>
                  <a:lnTo>
                    <a:pt x="53" y="36"/>
                  </a:lnTo>
                  <a:lnTo>
                    <a:pt x="34" y="52"/>
                  </a:lnTo>
                  <a:lnTo>
                    <a:pt x="20" y="75"/>
                  </a:lnTo>
                  <a:lnTo>
                    <a:pt x="12" y="105"/>
                  </a:lnTo>
                  <a:lnTo>
                    <a:pt x="5" y="145"/>
                  </a:lnTo>
                  <a:lnTo>
                    <a:pt x="0" y="196"/>
                  </a:lnTo>
                  <a:lnTo>
                    <a:pt x="8" y="262"/>
                  </a:lnTo>
                  <a:lnTo>
                    <a:pt x="15" y="326"/>
                  </a:lnTo>
                  <a:lnTo>
                    <a:pt x="23" y="392"/>
                  </a:lnTo>
                  <a:lnTo>
                    <a:pt x="30" y="456"/>
                  </a:lnTo>
                  <a:lnTo>
                    <a:pt x="34" y="489"/>
                  </a:lnTo>
                  <a:lnTo>
                    <a:pt x="39" y="521"/>
                  </a:lnTo>
                  <a:lnTo>
                    <a:pt x="43" y="554"/>
                  </a:lnTo>
                  <a:lnTo>
                    <a:pt x="48" y="587"/>
                  </a:lnTo>
                  <a:lnTo>
                    <a:pt x="42" y="644"/>
                  </a:lnTo>
                  <a:lnTo>
                    <a:pt x="37" y="703"/>
                  </a:lnTo>
                  <a:lnTo>
                    <a:pt x="30" y="762"/>
                  </a:lnTo>
                  <a:lnTo>
                    <a:pt x="24" y="821"/>
                  </a:lnTo>
                  <a:lnTo>
                    <a:pt x="26" y="860"/>
                  </a:lnTo>
                  <a:lnTo>
                    <a:pt x="33" y="898"/>
                  </a:lnTo>
                  <a:lnTo>
                    <a:pt x="43" y="935"/>
                  </a:lnTo>
                  <a:lnTo>
                    <a:pt x="57" y="970"/>
                  </a:lnTo>
                  <a:lnTo>
                    <a:pt x="76" y="1004"/>
                  </a:lnTo>
                  <a:lnTo>
                    <a:pt x="96" y="1035"/>
                  </a:lnTo>
                  <a:lnTo>
                    <a:pt x="121" y="1064"/>
                  </a:lnTo>
                  <a:lnTo>
                    <a:pt x="148" y="1088"/>
                  </a:lnTo>
                  <a:lnTo>
                    <a:pt x="178" y="1109"/>
                  </a:lnTo>
                  <a:lnTo>
                    <a:pt x="210" y="1125"/>
                  </a:lnTo>
                  <a:lnTo>
                    <a:pt x="245" y="1136"/>
                  </a:lnTo>
                  <a:lnTo>
                    <a:pt x="282" y="1142"/>
                  </a:lnTo>
                  <a:lnTo>
                    <a:pt x="320" y="1142"/>
                  </a:lnTo>
                  <a:lnTo>
                    <a:pt x="360" y="1136"/>
                  </a:lnTo>
                  <a:lnTo>
                    <a:pt x="402" y="1124"/>
                  </a:lnTo>
                  <a:lnTo>
                    <a:pt x="444" y="1103"/>
                  </a:lnTo>
                  <a:lnTo>
                    <a:pt x="455" y="1093"/>
                  </a:lnTo>
                  <a:lnTo>
                    <a:pt x="466" y="1081"/>
                  </a:lnTo>
                  <a:lnTo>
                    <a:pt x="476" y="1070"/>
                  </a:lnTo>
                  <a:lnTo>
                    <a:pt x="487" y="1058"/>
                  </a:lnTo>
                  <a:lnTo>
                    <a:pt x="497" y="1047"/>
                  </a:lnTo>
                  <a:lnTo>
                    <a:pt x="509" y="1035"/>
                  </a:lnTo>
                  <a:lnTo>
                    <a:pt x="519" y="1022"/>
                  </a:lnTo>
                  <a:lnTo>
                    <a:pt x="531" y="1011"/>
                  </a:lnTo>
                  <a:lnTo>
                    <a:pt x="570" y="1003"/>
                  </a:lnTo>
                  <a:lnTo>
                    <a:pt x="605" y="994"/>
                  </a:lnTo>
                  <a:lnTo>
                    <a:pt x="638" y="981"/>
                  </a:lnTo>
                  <a:lnTo>
                    <a:pt x="668" y="968"/>
                  </a:lnTo>
                  <a:lnTo>
                    <a:pt x="693" y="952"/>
                  </a:lnTo>
                  <a:lnTo>
                    <a:pt x="716" y="935"/>
                  </a:lnTo>
                  <a:lnTo>
                    <a:pt x="736" y="916"/>
                  </a:lnTo>
                  <a:lnTo>
                    <a:pt x="753" y="896"/>
                  </a:lnTo>
                  <a:lnTo>
                    <a:pt x="767" y="874"/>
                  </a:lnTo>
                  <a:lnTo>
                    <a:pt x="779" y="851"/>
                  </a:lnTo>
                  <a:lnTo>
                    <a:pt x="789" y="826"/>
                  </a:lnTo>
                  <a:lnTo>
                    <a:pt x="797" y="800"/>
                  </a:lnTo>
                  <a:lnTo>
                    <a:pt x="802" y="772"/>
                  </a:lnTo>
                  <a:lnTo>
                    <a:pt x="807" y="745"/>
                  </a:lnTo>
                  <a:lnTo>
                    <a:pt x="811" y="715"/>
                  </a:lnTo>
                  <a:lnTo>
                    <a:pt x="812" y="683"/>
                  </a:lnTo>
                  <a:lnTo>
                    <a:pt x="807" y="665"/>
                  </a:lnTo>
                  <a:lnTo>
                    <a:pt x="800" y="648"/>
                  </a:lnTo>
                  <a:lnTo>
                    <a:pt x="793" y="629"/>
                  </a:lnTo>
                  <a:lnTo>
                    <a:pt x="785" y="610"/>
                  </a:lnTo>
                  <a:lnTo>
                    <a:pt x="775" y="590"/>
                  </a:lnTo>
                  <a:lnTo>
                    <a:pt x="764" y="570"/>
                  </a:lnTo>
                  <a:lnTo>
                    <a:pt x="752" y="551"/>
                  </a:lnTo>
                  <a:lnTo>
                    <a:pt x="739" y="530"/>
                  </a:lnTo>
                  <a:lnTo>
                    <a:pt x="724" y="517"/>
                  </a:lnTo>
                  <a:lnTo>
                    <a:pt x="709" y="504"/>
                  </a:lnTo>
                  <a:lnTo>
                    <a:pt x="694" y="491"/>
                  </a:lnTo>
                  <a:lnTo>
                    <a:pt x="679" y="477"/>
                  </a:lnTo>
                  <a:lnTo>
                    <a:pt x="664" y="464"/>
                  </a:lnTo>
                  <a:lnTo>
                    <a:pt x="649" y="452"/>
                  </a:lnTo>
                  <a:lnTo>
                    <a:pt x="634" y="438"/>
                  </a:lnTo>
                  <a:lnTo>
                    <a:pt x="619" y="425"/>
                  </a:lnTo>
                  <a:lnTo>
                    <a:pt x="603" y="414"/>
                  </a:lnTo>
                  <a:lnTo>
                    <a:pt x="588" y="403"/>
                  </a:lnTo>
                  <a:lnTo>
                    <a:pt x="572" y="392"/>
                  </a:lnTo>
                  <a:lnTo>
                    <a:pt x="557" y="380"/>
                  </a:lnTo>
                  <a:lnTo>
                    <a:pt x="541" y="370"/>
                  </a:lnTo>
                  <a:lnTo>
                    <a:pt x="526" y="358"/>
                  </a:lnTo>
                  <a:lnTo>
                    <a:pt x="510" y="348"/>
                  </a:lnTo>
                  <a:lnTo>
                    <a:pt x="494" y="336"/>
                  </a:lnTo>
                  <a:lnTo>
                    <a:pt x="475" y="317"/>
                  </a:lnTo>
                  <a:lnTo>
                    <a:pt x="458" y="300"/>
                  </a:lnTo>
                  <a:lnTo>
                    <a:pt x="442" y="281"/>
                  </a:lnTo>
                  <a:lnTo>
                    <a:pt x="427" y="264"/>
                  </a:lnTo>
                  <a:lnTo>
                    <a:pt x="412" y="248"/>
                  </a:lnTo>
                  <a:lnTo>
                    <a:pt x="399" y="230"/>
                  </a:lnTo>
                  <a:lnTo>
                    <a:pt x="387" y="213"/>
                  </a:lnTo>
                  <a:lnTo>
                    <a:pt x="374" y="197"/>
                  </a:lnTo>
                  <a:lnTo>
                    <a:pt x="362" y="180"/>
                  </a:lnTo>
                  <a:lnTo>
                    <a:pt x="350" y="161"/>
                  </a:lnTo>
                  <a:lnTo>
                    <a:pt x="338" y="143"/>
                  </a:lnTo>
                  <a:lnTo>
                    <a:pt x="327" y="124"/>
                  </a:lnTo>
                  <a:lnTo>
                    <a:pt x="314" y="104"/>
                  </a:lnTo>
                  <a:lnTo>
                    <a:pt x="301" y="83"/>
                  </a:lnTo>
                  <a:lnTo>
                    <a:pt x="289" y="61"/>
                  </a:lnTo>
                  <a:lnTo>
                    <a:pt x="275" y="37"/>
                  </a:lnTo>
                  <a:close/>
                </a:path>
              </a:pathLst>
            </a:custGeom>
            <a:solidFill>
              <a:srgbClr val="B2A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710"/>
            <p:cNvSpPr>
              <a:spLocks/>
            </p:cNvSpPr>
            <p:nvPr/>
          </p:nvSpPr>
          <p:spPr bwMode="auto">
            <a:xfrm>
              <a:off x="615951" y="4822826"/>
              <a:ext cx="638175" cy="890588"/>
            </a:xfrm>
            <a:custGeom>
              <a:avLst/>
              <a:gdLst>
                <a:gd name="T0" fmla="*/ 259 w 803"/>
                <a:gd name="T1" fmla="*/ 32 h 1123"/>
                <a:gd name="T2" fmla="*/ 233 w 803"/>
                <a:gd name="T3" fmla="*/ 23 h 1123"/>
                <a:gd name="T4" fmla="*/ 206 w 803"/>
                <a:gd name="T5" fmla="*/ 14 h 1123"/>
                <a:gd name="T6" fmla="*/ 180 w 803"/>
                <a:gd name="T7" fmla="*/ 5 h 1123"/>
                <a:gd name="T8" fmla="*/ 116 w 803"/>
                <a:gd name="T9" fmla="*/ 12 h 1123"/>
                <a:gd name="T10" fmla="*/ 52 w 803"/>
                <a:gd name="T11" fmla="*/ 35 h 1123"/>
                <a:gd name="T12" fmla="*/ 19 w 803"/>
                <a:gd name="T13" fmla="*/ 74 h 1123"/>
                <a:gd name="T14" fmla="*/ 6 w 803"/>
                <a:gd name="T15" fmla="*/ 143 h 1123"/>
                <a:gd name="T16" fmla="*/ 7 w 803"/>
                <a:gd name="T17" fmla="*/ 257 h 1123"/>
                <a:gd name="T18" fmla="*/ 21 w 803"/>
                <a:gd name="T19" fmla="*/ 385 h 1123"/>
                <a:gd name="T20" fmla="*/ 33 w 803"/>
                <a:gd name="T21" fmla="*/ 481 h 1123"/>
                <a:gd name="T22" fmla="*/ 42 w 803"/>
                <a:gd name="T23" fmla="*/ 544 h 1123"/>
                <a:gd name="T24" fmla="*/ 41 w 803"/>
                <a:gd name="T25" fmla="*/ 634 h 1123"/>
                <a:gd name="T26" fmla="*/ 29 w 803"/>
                <a:gd name="T27" fmla="*/ 749 h 1123"/>
                <a:gd name="T28" fmla="*/ 26 w 803"/>
                <a:gd name="T29" fmla="*/ 846 h 1123"/>
                <a:gd name="T30" fmla="*/ 44 w 803"/>
                <a:gd name="T31" fmla="*/ 920 h 1123"/>
                <a:gd name="T32" fmla="*/ 75 w 803"/>
                <a:gd name="T33" fmla="*/ 988 h 1123"/>
                <a:gd name="T34" fmla="*/ 119 w 803"/>
                <a:gd name="T35" fmla="*/ 1046 h 1123"/>
                <a:gd name="T36" fmla="*/ 174 w 803"/>
                <a:gd name="T37" fmla="*/ 1091 h 1123"/>
                <a:gd name="T38" fmla="*/ 239 w 803"/>
                <a:gd name="T39" fmla="*/ 1117 h 1123"/>
                <a:gd name="T40" fmla="*/ 313 w 803"/>
                <a:gd name="T41" fmla="*/ 1123 h 1123"/>
                <a:gd name="T42" fmla="*/ 394 w 803"/>
                <a:gd name="T43" fmla="*/ 1104 h 1123"/>
                <a:gd name="T44" fmla="*/ 447 w 803"/>
                <a:gd name="T45" fmla="*/ 1073 h 1123"/>
                <a:gd name="T46" fmla="*/ 467 w 803"/>
                <a:gd name="T47" fmla="*/ 1051 h 1123"/>
                <a:gd name="T48" fmla="*/ 489 w 803"/>
                <a:gd name="T49" fmla="*/ 1028 h 1123"/>
                <a:gd name="T50" fmla="*/ 510 w 803"/>
                <a:gd name="T51" fmla="*/ 1006 h 1123"/>
                <a:gd name="T52" fmla="*/ 560 w 803"/>
                <a:gd name="T53" fmla="*/ 988 h 1123"/>
                <a:gd name="T54" fmla="*/ 628 w 803"/>
                <a:gd name="T55" fmla="*/ 967 h 1123"/>
                <a:gd name="T56" fmla="*/ 682 w 803"/>
                <a:gd name="T57" fmla="*/ 940 h 1123"/>
                <a:gd name="T58" fmla="*/ 724 w 803"/>
                <a:gd name="T59" fmla="*/ 906 h 1123"/>
                <a:gd name="T60" fmla="*/ 755 w 803"/>
                <a:gd name="T61" fmla="*/ 865 h 1123"/>
                <a:gd name="T62" fmla="*/ 778 w 803"/>
                <a:gd name="T63" fmla="*/ 819 h 1123"/>
                <a:gd name="T64" fmla="*/ 792 w 803"/>
                <a:gd name="T65" fmla="*/ 767 h 1123"/>
                <a:gd name="T66" fmla="*/ 800 w 803"/>
                <a:gd name="T67" fmla="*/ 709 h 1123"/>
                <a:gd name="T68" fmla="*/ 798 w 803"/>
                <a:gd name="T69" fmla="*/ 659 h 1123"/>
                <a:gd name="T70" fmla="*/ 787 w 803"/>
                <a:gd name="T71" fmla="*/ 623 h 1123"/>
                <a:gd name="T72" fmla="*/ 768 w 803"/>
                <a:gd name="T73" fmla="*/ 583 h 1123"/>
                <a:gd name="T74" fmla="*/ 745 w 803"/>
                <a:gd name="T75" fmla="*/ 543 h 1123"/>
                <a:gd name="T76" fmla="*/ 716 w 803"/>
                <a:gd name="T77" fmla="*/ 508 h 1123"/>
                <a:gd name="T78" fmla="*/ 687 w 803"/>
                <a:gd name="T79" fmla="*/ 483 h 1123"/>
                <a:gd name="T80" fmla="*/ 658 w 803"/>
                <a:gd name="T81" fmla="*/ 457 h 1123"/>
                <a:gd name="T82" fmla="*/ 628 w 803"/>
                <a:gd name="T83" fmla="*/ 431 h 1123"/>
                <a:gd name="T84" fmla="*/ 596 w 803"/>
                <a:gd name="T85" fmla="*/ 407 h 1123"/>
                <a:gd name="T86" fmla="*/ 565 w 803"/>
                <a:gd name="T87" fmla="*/ 384 h 1123"/>
                <a:gd name="T88" fmla="*/ 534 w 803"/>
                <a:gd name="T89" fmla="*/ 362 h 1123"/>
                <a:gd name="T90" fmla="*/ 502 w 803"/>
                <a:gd name="T91" fmla="*/ 339 h 1123"/>
                <a:gd name="T92" fmla="*/ 467 w 803"/>
                <a:gd name="T93" fmla="*/ 309 h 1123"/>
                <a:gd name="T94" fmla="*/ 435 w 803"/>
                <a:gd name="T95" fmla="*/ 274 h 1123"/>
                <a:gd name="T96" fmla="*/ 406 w 803"/>
                <a:gd name="T97" fmla="*/ 242 h 1123"/>
                <a:gd name="T98" fmla="*/ 381 w 803"/>
                <a:gd name="T99" fmla="*/ 209 h 1123"/>
                <a:gd name="T100" fmla="*/ 357 w 803"/>
                <a:gd name="T101" fmla="*/ 175 h 1123"/>
                <a:gd name="T102" fmla="*/ 334 w 803"/>
                <a:gd name="T103" fmla="*/ 141 h 1123"/>
                <a:gd name="T104" fmla="*/ 311 w 803"/>
                <a:gd name="T105" fmla="*/ 103 h 1123"/>
                <a:gd name="T106" fmla="*/ 286 w 803"/>
                <a:gd name="T107" fmla="*/ 60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1123">
                  <a:moveTo>
                    <a:pt x="272" y="37"/>
                  </a:moveTo>
                  <a:lnTo>
                    <a:pt x="259" y="32"/>
                  </a:lnTo>
                  <a:lnTo>
                    <a:pt x="245" y="28"/>
                  </a:lnTo>
                  <a:lnTo>
                    <a:pt x="233" y="23"/>
                  </a:lnTo>
                  <a:lnTo>
                    <a:pt x="220" y="19"/>
                  </a:lnTo>
                  <a:lnTo>
                    <a:pt x="206" y="14"/>
                  </a:lnTo>
                  <a:lnTo>
                    <a:pt x="193" y="9"/>
                  </a:lnTo>
                  <a:lnTo>
                    <a:pt x="180" y="5"/>
                  </a:lnTo>
                  <a:lnTo>
                    <a:pt x="167" y="0"/>
                  </a:lnTo>
                  <a:lnTo>
                    <a:pt x="116" y="12"/>
                  </a:lnTo>
                  <a:lnTo>
                    <a:pt x="78" y="22"/>
                  </a:lnTo>
                  <a:lnTo>
                    <a:pt x="52" y="35"/>
                  </a:lnTo>
                  <a:lnTo>
                    <a:pt x="32" y="52"/>
                  </a:lnTo>
                  <a:lnTo>
                    <a:pt x="19" y="74"/>
                  </a:lnTo>
                  <a:lnTo>
                    <a:pt x="11" y="104"/>
                  </a:lnTo>
                  <a:lnTo>
                    <a:pt x="6" y="143"/>
                  </a:lnTo>
                  <a:lnTo>
                    <a:pt x="0" y="194"/>
                  </a:lnTo>
                  <a:lnTo>
                    <a:pt x="7" y="257"/>
                  </a:lnTo>
                  <a:lnTo>
                    <a:pt x="14" y="322"/>
                  </a:lnTo>
                  <a:lnTo>
                    <a:pt x="21" y="385"/>
                  </a:lnTo>
                  <a:lnTo>
                    <a:pt x="29" y="448"/>
                  </a:lnTo>
                  <a:lnTo>
                    <a:pt x="33" y="481"/>
                  </a:lnTo>
                  <a:lnTo>
                    <a:pt x="38" y="512"/>
                  </a:lnTo>
                  <a:lnTo>
                    <a:pt x="42" y="544"/>
                  </a:lnTo>
                  <a:lnTo>
                    <a:pt x="47" y="576"/>
                  </a:lnTo>
                  <a:lnTo>
                    <a:pt x="41" y="634"/>
                  </a:lnTo>
                  <a:lnTo>
                    <a:pt x="36" y="692"/>
                  </a:lnTo>
                  <a:lnTo>
                    <a:pt x="29" y="749"/>
                  </a:lnTo>
                  <a:lnTo>
                    <a:pt x="23" y="807"/>
                  </a:lnTo>
                  <a:lnTo>
                    <a:pt x="26" y="846"/>
                  </a:lnTo>
                  <a:lnTo>
                    <a:pt x="33" y="883"/>
                  </a:lnTo>
                  <a:lnTo>
                    <a:pt x="44" y="920"/>
                  </a:lnTo>
                  <a:lnTo>
                    <a:pt x="57" y="956"/>
                  </a:lnTo>
                  <a:lnTo>
                    <a:pt x="75" y="988"/>
                  </a:lnTo>
                  <a:lnTo>
                    <a:pt x="95" y="1019"/>
                  </a:lnTo>
                  <a:lnTo>
                    <a:pt x="119" y="1046"/>
                  </a:lnTo>
                  <a:lnTo>
                    <a:pt x="145" y="1070"/>
                  </a:lnTo>
                  <a:lnTo>
                    <a:pt x="174" y="1091"/>
                  </a:lnTo>
                  <a:lnTo>
                    <a:pt x="205" y="1106"/>
                  </a:lnTo>
                  <a:lnTo>
                    <a:pt x="239" y="1117"/>
                  </a:lnTo>
                  <a:lnTo>
                    <a:pt x="275" y="1123"/>
                  </a:lnTo>
                  <a:lnTo>
                    <a:pt x="313" y="1123"/>
                  </a:lnTo>
                  <a:lnTo>
                    <a:pt x="352" y="1117"/>
                  </a:lnTo>
                  <a:lnTo>
                    <a:pt x="394" y="1104"/>
                  </a:lnTo>
                  <a:lnTo>
                    <a:pt x="436" y="1085"/>
                  </a:lnTo>
                  <a:lnTo>
                    <a:pt x="447" y="1073"/>
                  </a:lnTo>
                  <a:lnTo>
                    <a:pt x="457" y="1062"/>
                  </a:lnTo>
                  <a:lnTo>
                    <a:pt x="467" y="1051"/>
                  </a:lnTo>
                  <a:lnTo>
                    <a:pt x="479" y="1040"/>
                  </a:lnTo>
                  <a:lnTo>
                    <a:pt x="489" y="1028"/>
                  </a:lnTo>
                  <a:lnTo>
                    <a:pt x="500" y="1017"/>
                  </a:lnTo>
                  <a:lnTo>
                    <a:pt x="510" y="1006"/>
                  </a:lnTo>
                  <a:lnTo>
                    <a:pt x="520" y="995"/>
                  </a:lnTo>
                  <a:lnTo>
                    <a:pt x="560" y="988"/>
                  </a:lnTo>
                  <a:lnTo>
                    <a:pt x="595" y="979"/>
                  </a:lnTo>
                  <a:lnTo>
                    <a:pt x="628" y="967"/>
                  </a:lnTo>
                  <a:lnTo>
                    <a:pt x="656" y="955"/>
                  </a:lnTo>
                  <a:lnTo>
                    <a:pt x="682" y="940"/>
                  </a:lnTo>
                  <a:lnTo>
                    <a:pt x="705" y="923"/>
                  </a:lnTo>
                  <a:lnTo>
                    <a:pt x="724" y="906"/>
                  </a:lnTo>
                  <a:lnTo>
                    <a:pt x="742" y="887"/>
                  </a:lnTo>
                  <a:lnTo>
                    <a:pt x="755" y="865"/>
                  </a:lnTo>
                  <a:lnTo>
                    <a:pt x="768" y="843"/>
                  </a:lnTo>
                  <a:lnTo>
                    <a:pt x="778" y="819"/>
                  </a:lnTo>
                  <a:lnTo>
                    <a:pt x="787" y="793"/>
                  </a:lnTo>
                  <a:lnTo>
                    <a:pt x="792" y="767"/>
                  </a:lnTo>
                  <a:lnTo>
                    <a:pt x="797" y="738"/>
                  </a:lnTo>
                  <a:lnTo>
                    <a:pt x="800" y="709"/>
                  </a:lnTo>
                  <a:lnTo>
                    <a:pt x="803" y="678"/>
                  </a:lnTo>
                  <a:lnTo>
                    <a:pt x="798" y="659"/>
                  </a:lnTo>
                  <a:lnTo>
                    <a:pt x="793" y="641"/>
                  </a:lnTo>
                  <a:lnTo>
                    <a:pt x="787" y="623"/>
                  </a:lnTo>
                  <a:lnTo>
                    <a:pt x="778" y="603"/>
                  </a:lnTo>
                  <a:lnTo>
                    <a:pt x="768" y="583"/>
                  </a:lnTo>
                  <a:lnTo>
                    <a:pt x="758" y="564"/>
                  </a:lnTo>
                  <a:lnTo>
                    <a:pt x="745" y="543"/>
                  </a:lnTo>
                  <a:lnTo>
                    <a:pt x="731" y="521"/>
                  </a:lnTo>
                  <a:lnTo>
                    <a:pt x="716" y="508"/>
                  </a:lnTo>
                  <a:lnTo>
                    <a:pt x="701" y="496"/>
                  </a:lnTo>
                  <a:lnTo>
                    <a:pt x="687" y="483"/>
                  </a:lnTo>
                  <a:lnTo>
                    <a:pt x="673" y="470"/>
                  </a:lnTo>
                  <a:lnTo>
                    <a:pt x="658" y="457"/>
                  </a:lnTo>
                  <a:lnTo>
                    <a:pt x="643" y="444"/>
                  </a:lnTo>
                  <a:lnTo>
                    <a:pt x="628" y="431"/>
                  </a:lnTo>
                  <a:lnTo>
                    <a:pt x="613" y="417"/>
                  </a:lnTo>
                  <a:lnTo>
                    <a:pt x="596" y="407"/>
                  </a:lnTo>
                  <a:lnTo>
                    <a:pt x="582" y="395"/>
                  </a:lnTo>
                  <a:lnTo>
                    <a:pt x="565" y="384"/>
                  </a:lnTo>
                  <a:lnTo>
                    <a:pt x="549" y="374"/>
                  </a:lnTo>
                  <a:lnTo>
                    <a:pt x="534" y="362"/>
                  </a:lnTo>
                  <a:lnTo>
                    <a:pt x="518" y="351"/>
                  </a:lnTo>
                  <a:lnTo>
                    <a:pt x="502" y="339"/>
                  </a:lnTo>
                  <a:lnTo>
                    <a:pt x="486" y="327"/>
                  </a:lnTo>
                  <a:lnTo>
                    <a:pt x="467" y="309"/>
                  </a:lnTo>
                  <a:lnTo>
                    <a:pt x="450" y="292"/>
                  </a:lnTo>
                  <a:lnTo>
                    <a:pt x="435" y="274"/>
                  </a:lnTo>
                  <a:lnTo>
                    <a:pt x="420" y="258"/>
                  </a:lnTo>
                  <a:lnTo>
                    <a:pt x="406" y="242"/>
                  </a:lnTo>
                  <a:lnTo>
                    <a:pt x="394" y="225"/>
                  </a:lnTo>
                  <a:lnTo>
                    <a:pt x="381" y="209"/>
                  </a:lnTo>
                  <a:lnTo>
                    <a:pt x="368" y="193"/>
                  </a:lnTo>
                  <a:lnTo>
                    <a:pt x="357" y="175"/>
                  </a:lnTo>
                  <a:lnTo>
                    <a:pt x="345" y="158"/>
                  </a:lnTo>
                  <a:lnTo>
                    <a:pt x="334" y="141"/>
                  </a:lnTo>
                  <a:lnTo>
                    <a:pt x="322" y="122"/>
                  </a:lnTo>
                  <a:lnTo>
                    <a:pt x="311" y="103"/>
                  </a:lnTo>
                  <a:lnTo>
                    <a:pt x="298" y="82"/>
                  </a:lnTo>
                  <a:lnTo>
                    <a:pt x="286" y="60"/>
                  </a:lnTo>
                  <a:lnTo>
                    <a:pt x="272" y="37"/>
                  </a:lnTo>
                  <a:close/>
                </a:path>
              </a:pathLst>
            </a:custGeom>
            <a:solidFill>
              <a:srgbClr val="B5A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711"/>
            <p:cNvSpPr>
              <a:spLocks/>
            </p:cNvSpPr>
            <p:nvPr/>
          </p:nvSpPr>
          <p:spPr bwMode="auto">
            <a:xfrm>
              <a:off x="622301" y="4829176"/>
              <a:ext cx="631825" cy="874713"/>
            </a:xfrm>
            <a:custGeom>
              <a:avLst/>
              <a:gdLst>
                <a:gd name="T0" fmla="*/ 257 w 796"/>
                <a:gd name="T1" fmla="*/ 31 h 1102"/>
                <a:gd name="T2" fmla="*/ 230 w 796"/>
                <a:gd name="T3" fmla="*/ 22 h 1102"/>
                <a:gd name="T4" fmla="*/ 205 w 796"/>
                <a:gd name="T5" fmla="*/ 14 h 1102"/>
                <a:gd name="T6" fmla="*/ 178 w 796"/>
                <a:gd name="T7" fmla="*/ 5 h 1102"/>
                <a:gd name="T8" fmla="*/ 115 w 796"/>
                <a:gd name="T9" fmla="*/ 12 h 1102"/>
                <a:gd name="T10" fmla="*/ 50 w 796"/>
                <a:gd name="T11" fmla="*/ 35 h 1102"/>
                <a:gd name="T12" fmla="*/ 21 w 796"/>
                <a:gd name="T13" fmla="*/ 73 h 1102"/>
                <a:gd name="T14" fmla="*/ 6 w 796"/>
                <a:gd name="T15" fmla="*/ 141 h 1102"/>
                <a:gd name="T16" fmla="*/ 7 w 796"/>
                <a:gd name="T17" fmla="*/ 253 h 1102"/>
                <a:gd name="T18" fmla="*/ 22 w 796"/>
                <a:gd name="T19" fmla="*/ 378 h 1102"/>
                <a:gd name="T20" fmla="*/ 33 w 796"/>
                <a:gd name="T21" fmla="*/ 472 h 1102"/>
                <a:gd name="T22" fmla="*/ 42 w 796"/>
                <a:gd name="T23" fmla="*/ 535 h 1102"/>
                <a:gd name="T24" fmla="*/ 41 w 796"/>
                <a:gd name="T25" fmla="*/ 623 h 1102"/>
                <a:gd name="T26" fmla="*/ 29 w 796"/>
                <a:gd name="T27" fmla="*/ 736 h 1102"/>
                <a:gd name="T28" fmla="*/ 27 w 796"/>
                <a:gd name="T29" fmla="*/ 830 h 1102"/>
                <a:gd name="T30" fmla="*/ 46 w 796"/>
                <a:gd name="T31" fmla="*/ 904 h 1102"/>
                <a:gd name="T32" fmla="*/ 77 w 796"/>
                <a:gd name="T33" fmla="*/ 971 h 1102"/>
                <a:gd name="T34" fmla="*/ 120 w 796"/>
                <a:gd name="T35" fmla="*/ 1027 h 1102"/>
                <a:gd name="T36" fmla="*/ 173 w 796"/>
                <a:gd name="T37" fmla="*/ 1070 h 1102"/>
                <a:gd name="T38" fmla="*/ 236 w 796"/>
                <a:gd name="T39" fmla="*/ 1097 h 1102"/>
                <a:gd name="T40" fmla="*/ 308 w 796"/>
                <a:gd name="T41" fmla="*/ 1102 h 1102"/>
                <a:gd name="T42" fmla="*/ 389 w 796"/>
                <a:gd name="T43" fmla="*/ 1085 h 1102"/>
                <a:gd name="T44" fmla="*/ 442 w 796"/>
                <a:gd name="T45" fmla="*/ 1055 h 1102"/>
                <a:gd name="T46" fmla="*/ 462 w 796"/>
                <a:gd name="T47" fmla="*/ 1033 h 1102"/>
                <a:gd name="T48" fmla="*/ 481 w 796"/>
                <a:gd name="T49" fmla="*/ 1010 h 1102"/>
                <a:gd name="T50" fmla="*/ 501 w 796"/>
                <a:gd name="T51" fmla="*/ 988 h 1102"/>
                <a:gd name="T52" fmla="*/ 550 w 796"/>
                <a:gd name="T53" fmla="*/ 970 h 1102"/>
                <a:gd name="T54" fmla="*/ 619 w 796"/>
                <a:gd name="T55" fmla="*/ 951 h 1102"/>
                <a:gd name="T56" fmla="*/ 674 w 796"/>
                <a:gd name="T57" fmla="*/ 927 h 1102"/>
                <a:gd name="T58" fmla="*/ 715 w 796"/>
                <a:gd name="T59" fmla="*/ 895 h 1102"/>
                <a:gd name="T60" fmla="*/ 747 w 796"/>
                <a:gd name="T61" fmla="*/ 857 h 1102"/>
                <a:gd name="T62" fmla="*/ 769 w 796"/>
                <a:gd name="T63" fmla="*/ 812 h 1102"/>
                <a:gd name="T64" fmla="*/ 784 w 796"/>
                <a:gd name="T65" fmla="*/ 760 h 1102"/>
                <a:gd name="T66" fmla="*/ 793 w 796"/>
                <a:gd name="T67" fmla="*/ 703 h 1102"/>
                <a:gd name="T68" fmla="*/ 792 w 796"/>
                <a:gd name="T69" fmla="*/ 654 h 1102"/>
                <a:gd name="T70" fmla="*/ 781 w 796"/>
                <a:gd name="T71" fmla="*/ 617 h 1102"/>
                <a:gd name="T72" fmla="*/ 763 w 796"/>
                <a:gd name="T73" fmla="*/ 578 h 1102"/>
                <a:gd name="T74" fmla="*/ 740 w 796"/>
                <a:gd name="T75" fmla="*/ 536 h 1102"/>
                <a:gd name="T76" fmla="*/ 713 w 796"/>
                <a:gd name="T77" fmla="*/ 502 h 1102"/>
                <a:gd name="T78" fmla="*/ 683 w 796"/>
                <a:gd name="T79" fmla="*/ 475 h 1102"/>
                <a:gd name="T80" fmla="*/ 654 w 796"/>
                <a:gd name="T81" fmla="*/ 450 h 1102"/>
                <a:gd name="T82" fmla="*/ 624 w 796"/>
                <a:gd name="T83" fmla="*/ 423 h 1102"/>
                <a:gd name="T84" fmla="*/ 593 w 796"/>
                <a:gd name="T85" fmla="*/ 399 h 1102"/>
                <a:gd name="T86" fmla="*/ 562 w 796"/>
                <a:gd name="T87" fmla="*/ 377 h 1102"/>
                <a:gd name="T88" fmla="*/ 530 w 796"/>
                <a:gd name="T89" fmla="*/ 354 h 1102"/>
                <a:gd name="T90" fmla="*/ 497 w 796"/>
                <a:gd name="T91" fmla="*/ 331 h 1102"/>
                <a:gd name="T92" fmla="*/ 463 w 796"/>
                <a:gd name="T93" fmla="*/ 302 h 1102"/>
                <a:gd name="T94" fmla="*/ 431 w 796"/>
                <a:gd name="T95" fmla="*/ 268 h 1102"/>
                <a:gd name="T96" fmla="*/ 403 w 796"/>
                <a:gd name="T97" fmla="*/ 235 h 1102"/>
                <a:gd name="T98" fmla="*/ 378 w 796"/>
                <a:gd name="T99" fmla="*/ 204 h 1102"/>
                <a:gd name="T100" fmla="*/ 355 w 796"/>
                <a:gd name="T101" fmla="*/ 172 h 1102"/>
                <a:gd name="T102" fmla="*/ 331 w 796"/>
                <a:gd name="T103" fmla="*/ 137 h 1102"/>
                <a:gd name="T104" fmla="*/ 308 w 796"/>
                <a:gd name="T105" fmla="*/ 99 h 1102"/>
                <a:gd name="T106" fmla="*/ 284 w 796"/>
                <a:gd name="T107" fmla="*/ 58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6" h="1102">
                  <a:moveTo>
                    <a:pt x="270" y="35"/>
                  </a:moveTo>
                  <a:lnTo>
                    <a:pt x="257" y="31"/>
                  </a:lnTo>
                  <a:lnTo>
                    <a:pt x="244" y="27"/>
                  </a:lnTo>
                  <a:lnTo>
                    <a:pt x="230" y="22"/>
                  </a:lnTo>
                  <a:lnTo>
                    <a:pt x="217" y="19"/>
                  </a:lnTo>
                  <a:lnTo>
                    <a:pt x="205" y="14"/>
                  </a:lnTo>
                  <a:lnTo>
                    <a:pt x="191" y="10"/>
                  </a:lnTo>
                  <a:lnTo>
                    <a:pt x="178" y="5"/>
                  </a:lnTo>
                  <a:lnTo>
                    <a:pt x="164" y="0"/>
                  </a:lnTo>
                  <a:lnTo>
                    <a:pt x="115" y="12"/>
                  </a:lnTo>
                  <a:lnTo>
                    <a:pt x="78" y="22"/>
                  </a:lnTo>
                  <a:lnTo>
                    <a:pt x="50" y="35"/>
                  </a:lnTo>
                  <a:lnTo>
                    <a:pt x="32" y="51"/>
                  </a:lnTo>
                  <a:lnTo>
                    <a:pt x="21" y="73"/>
                  </a:lnTo>
                  <a:lnTo>
                    <a:pt x="12" y="103"/>
                  </a:lnTo>
                  <a:lnTo>
                    <a:pt x="6" y="141"/>
                  </a:lnTo>
                  <a:lnTo>
                    <a:pt x="0" y="190"/>
                  </a:lnTo>
                  <a:lnTo>
                    <a:pt x="7" y="253"/>
                  </a:lnTo>
                  <a:lnTo>
                    <a:pt x="15" y="315"/>
                  </a:lnTo>
                  <a:lnTo>
                    <a:pt x="22" y="378"/>
                  </a:lnTo>
                  <a:lnTo>
                    <a:pt x="29" y="441"/>
                  </a:lnTo>
                  <a:lnTo>
                    <a:pt x="33" y="472"/>
                  </a:lnTo>
                  <a:lnTo>
                    <a:pt x="38" y="503"/>
                  </a:lnTo>
                  <a:lnTo>
                    <a:pt x="42" y="535"/>
                  </a:lnTo>
                  <a:lnTo>
                    <a:pt x="47" y="566"/>
                  </a:lnTo>
                  <a:lnTo>
                    <a:pt x="41" y="623"/>
                  </a:lnTo>
                  <a:lnTo>
                    <a:pt x="35" y="679"/>
                  </a:lnTo>
                  <a:lnTo>
                    <a:pt x="29" y="736"/>
                  </a:lnTo>
                  <a:lnTo>
                    <a:pt x="23" y="792"/>
                  </a:lnTo>
                  <a:lnTo>
                    <a:pt x="27" y="830"/>
                  </a:lnTo>
                  <a:lnTo>
                    <a:pt x="34" y="868"/>
                  </a:lnTo>
                  <a:lnTo>
                    <a:pt x="46" y="904"/>
                  </a:lnTo>
                  <a:lnTo>
                    <a:pt x="60" y="939"/>
                  </a:lnTo>
                  <a:lnTo>
                    <a:pt x="77" y="971"/>
                  </a:lnTo>
                  <a:lnTo>
                    <a:pt x="97" y="1001"/>
                  </a:lnTo>
                  <a:lnTo>
                    <a:pt x="120" y="1027"/>
                  </a:lnTo>
                  <a:lnTo>
                    <a:pt x="145" y="1050"/>
                  </a:lnTo>
                  <a:lnTo>
                    <a:pt x="173" y="1070"/>
                  </a:lnTo>
                  <a:lnTo>
                    <a:pt x="204" y="1086"/>
                  </a:lnTo>
                  <a:lnTo>
                    <a:pt x="236" y="1097"/>
                  </a:lnTo>
                  <a:lnTo>
                    <a:pt x="272" y="1102"/>
                  </a:lnTo>
                  <a:lnTo>
                    <a:pt x="308" y="1102"/>
                  </a:lnTo>
                  <a:lnTo>
                    <a:pt x="348" y="1097"/>
                  </a:lnTo>
                  <a:lnTo>
                    <a:pt x="389" y="1085"/>
                  </a:lnTo>
                  <a:lnTo>
                    <a:pt x="432" y="1067"/>
                  </a:lnTo>
                  <a:lnTo>
                    <a:pt x="442" y="1055"/>
                  </a:lnTo>
                  <a:lnTo>
                    <a:pt x="452" y="1044"/>
                  </a:lnTo>
                  <a:lnTo>
                    <a:pt x="462" y="1033"/>
                  </a:lnTo>
                  <a:lnTo>
                    <a:pt x="472" y="1022"/>
                  </a:lnTo>
                  <a:lnTo>
                    <a:pt x="481" y="1010"/>
                  </a:lnTo>
                  <a:lnTo>
                    <a:pt x="492" y="999"/>
                  </a:lnTo>
                  <a:lnTo>
                    <a:pt x="501" y="988"/>
                  </a:lnTo>
                  <a:lnTo>
                    <a:pt x="511" y="977"/>
                  </a:lnTo>
                  <a:lnTo>
                    <a:pt x="550" y="970"/>
                  </a:lnTo>
                  <a:lnTo>
                    <a:pt x="587" y="962"/>
                  </a:lnTo>
                  <a:lnTo>
                    <a:pt x="619" y="951"/>
                  </a:lnTo>
                  <a:lnTo>
                    <a:pt x="648" y="940"/>
                  </a:lnTo>
                  <a:lnTo>
                    <a:pt x="674" y="927"/>
                  </a:lnTo>
                  <a:lnTo>
                    <a:pt x="695" y="912"/>
                  </a:lnTo>
                  <a:lnTo>
                    <a:pt x="715" y="895"/>
                  </a:lnTo>
                  <a:lnTo>
                    <a:pt x="732" y="876"/>
                  </a:lnTo>
                  <a:lnTo>
                    <a:pt x="747" y="857"/>
                  </a:lnTo>
                  <a:lnTo>
                    <a:pt x="759" y="835"/>
                  </a:lnTo>
                  <a:lnTo>
                    <a:pt x="769" y="812"/>
                  </a:lnTo>
                  <a:lnTo>
                    <a:pt x="777" y="786"/>
                  </a:lnTo>
                  <a:lnTo>
                    <a:pt x="784" y="760"/>
                  </a:lnTo>
                  <a:lnTo>
                    <a:pt x="789" y="732"/>
                  </a:lnTo>
                  <a:lnTo>
                    <a:pt x="793" y="703"/>
                  </a:lnTo>
                  <a:lnTo>
                    <a:pt x="796" y="672"/>
                  </a:lnTo>
                  <a:lnTo>
                    <a:pt x="792" y="654"/>
                  </a:lnTo>
                  <a:lnTo>
                    <a:pt x="788" y="635"/>
                  </a:lnTo>
                  <a:lnTo>
                    <a:pt x="781" y="617"/>
                  </a:lnTo>
                  <a:lnTo>
                    <a:pt x="774" y="597"/>
                  </a:lnTo>
                  <a:lnTo>
                    <a:pt x="763" y="578"/>
                  </a:lnTo>
                  <a:lnTo>
                    <a:pt x="753" y="557"/>
                  </a:lnTo>
                  <a:lnTo>
                    <a:pt x="740" y="536"/>
                  </a:lnTo>
                  <a:lnTo>
                    <a:pt x="727" y="514"/>
                  </a:lnTo>
                  <a:lnTo>
                    <a:pt x="713" y="502"/>
                  </a:lnTo>
                  <a:lnTo>
                    <a:pt x="698" y="488"/>
                  </a:lnTo>
                  <a:lnTo>
                    <a:pt x="683" y="475"/>
                  </a:lnTo>
                  <a:lnTo>
                    <a:pt x="668" y="463"/>
                  </a:lnTo>
                  <a:lnTo>
                    <a:pt x="654" y="450"/>
                  </a:lnTo>
                  <a:lnTo>
                    <a:pt x="639" y="436"/>
                  </a:lnTo>
                  <a:lnTo>
                    <a:pt x="624" y="423"/>
                  </a:lnTo>
                  <a:lnTo>
                    <a:pt x="609" y="411"/>
                  </a:lnTo>
                  <a:lnTo>
                    <a:pt x="593" y="399"/>
                  </a:lnTo>
                  <a:lnTo>
                    <a:pt x="578" y="388"/>
                  </a:lnTo>
                  <a:lnTo>
                    <a:pt x="562" y="377"/>
                  </a:lnTo>
                  <a:lnTo>
                    <a:pt x="546" y="366"/>
                  </a:lnTo>
                  <a:lnTo>
                    <a:pt x="530" y="354"/>
                  </a:lnTo>
                  <a:lnTo>
                    <a:pt x="513" y="343"/>
                  </a:lnTo>
                  <a:lnTo>
                    <a:pt x="497" y="331"/>
                  </a:lnTo>
                  <a:lnTo>
                    <a:pt x="481" y="320"/>
                  </a:lnTo>
                  <a:lnTo>
                    <a:pt x="463" y="302"/>
                  </a:lnTo>
                  <a:lnTo>
                    <a:pt x="447" y="285"/>
                  </a:lnTo>
                  <a:lnTo>
                    <a:pt x="431" y="268"/>
                  </a:lnTo>
                  <a:lnTo>
                    <a:pt x="417" y="252"/>
                  </a:lnTo>
                  <a:lnTo>
                    <a:pt x="403" y="235"/>
                  </a:lnTo>
                  <a:lnTo>
                    <a:pt x="390" y="220"/>
                  </a:lnTo>
                  <a:lnTo>
                    <a:pt x="378" y="204"/>
                  </a:lnTo>
                  <a:lnTo>
                    <a:pt x="366" y="188"/>
                  </a:lnTo>
                  <a:lnTo>
                    <a:pt x="355" y="172"/>
                  </a:lnTo>
                  <a:lnTo>
                    <a:pt x="343" y="155"/>
                  </a:lnTo>
                  <a:lnTo>
                    <a:pt x="331" y="137"/>
                  </a:lnTo>
                  <a:lnTo>
                    <a:pt x="320" y="119"/>
                  </a:lnTo>
                  <a:lnTo>
                    <a:pt x="308" y="99"/>
                  </a:lnTo>
                  <a:lnTo>
                    <a:pt x="297" y="79"/>
                  </a:lnTo>
                  <a:lnTo>
                    <a:pt x="284" y="58"/>
                  </a:lnTo>
                  <a:lnTo>
                    <a:pt x="270" y="35"/>
                  </a:lnTo>
                  <a:close/>
                </a:path>
              </a:pathLst>
            </a:custGeom>
            <a:solidFill>
              <a:srgbClr val="BAB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712"/>
            <p:cNvSpPr>
              <a:spLocks/>
            </p:cNvSpPr>
            <p:nvPr/>
          </p:nvSpPr>
          <p:spPr bwMode="auto">
            <a:xfrm>
              <a:off x="627063" y="4837113"/>
              <a:ext cx="627063" cy="857250"/>
            </a:xfrm>
            <a:custGeom>
              <a:avLst/>
              <a:gdLst>
                <a:gd name="T0" fmla="*/ 255 w 789"/>
                <a:gd name="T1" fmla="*/ 31 h 1081"/>
                <a:gd name="T2" fmla="*/ 229 w 789"/>
                <a:gd name="T3" fmla="*/ 23 h 1081"/>
                <a:gd name="T4" fmla="*/ 202 w 789"/>
                <a:gd name="T5" fmla="*/ 13 h 1081"/>
                <a:gd name="T6" fmla="*/ 176 w 789"/>
                <a:gd name="T7" fmla="*/ 4 h 1081"/>
                <a:gd name="T8" fmla="*/ 115 w 789"/>
                <a:gd name="T9" fmla="*/ 10 h 1081"/>
                <a:gd name="T10" fmla="*/ 52 w 789"/>
                <a:gd name="T11" fmla="*/ 34 h 1081"/>
                <a:gd name="T12" fmla="*/ 20 w 789"/>
                <a:gd name="T13" fmla="*/ 71 h 1081"/>
                <a:gd name="T14" fmla="*/ 5 w 789"/>
                <a:gd name="T15" fmla="*/ 139 h 1081"/>
                <a:gd name="T16" fmla="*/ 8 w 789"/>
                <a:gd name="T17" fmla="*/ 249 h 1081"/>
                <a:gd name="T18" fmla="*/ 22 w 789"/>
                <a:gd name="T19" fmla="*/ 371 h 1081"/>
                <a:gd name="T20" fmla="*/ 34 w 789"/>
                <a:gd name="T21" fmla="*/ 463 h 1081"/>
                <a:gd name="T22" fmla="*/ 42 w 789"/>
                <a:gd name="T23" fmla="*/ 524 h 1081"/>
                <a:gd name="T24" fmla="*/ 41 w 789"/>
                <a:gd name="T25" fmla="*/ 610 h 1081"/>
                <a:gd name="T26" fmla="*/ 30 w 789"/>
                <a:gd name="T27" fmla="*/ 721 h 1081"/>
                <a:gd name="T28" fmla="*/ 28 w 789"/>
                <a:gd name="T29" fmla="*/ 814 h 1081"/>
                <a:gd name="T30" fmla="*/ 47 w 789"/>
                <a:gd name="T31" fmla="*/ 888 h 1081"/>
                <a:gd name="T32" fmla="*/ 78 w 789"/>
                <a:gd name="T33" fmla="*/ 954 h 1081"/>
                <a:gd name="T34" fmla="*/ 119 w 789"/>
                <a:gd name="T35" fmla="*/ 1009 h 1081"/>
                <a:gd name="T36" fmla="*/ 171 w 789"/>
                <a:gd name="T37" fmla="*/ 1051 h 1081"/>
                <a:gd name="T38" fmla="*/ 232 w 789"/>
                <a:gd name="T39" fmla="*/ 1075 h 1081"/>
                <a:gd name="T40" fmla="*/ 304 w 789"/>
                <a:gd name="T41" fmla="*/ 1081 h 1081"/>
                <a:gd name="T42" fmla="*/ 384 w 789"/>
                <a:gd name="T43" fmla="*/ 1063 h 1081"/>
                <a:gd name="T44" fmla="*/ 436 w 789"/>
                <a:gd name="T45" fmla="*/ 1035 h 1081"/>
                <a:gd name="T46" fmla="*/ 455 w 789"/>
                <a:gd name="T47" fmla="*/ 1013 h 1081"/>
                <a:gd name="T48" fmla="*/ 474 w 789"/>
                <a:gd name="T49" fmla="*/ 991 h 1081"/>
                <a:gd name="T50" fmla="*/ 493 w 789"/>
                <a:gd name="T51" fmla="*/ 969 h 1081"/>
                <a:gd name="T52" fmla="*/ 542 w 789"/>
                <a:gd name="T53" fmla="*/ 953 h 1081"/>
                <a:gd name="T54" fmla="*/ 610 w 789"/>
                <a:gd name="T55" fmla="*/ 936 h 1081"/>
                <a:gd name="T56" fmla="*/ 664 w 789"/>
                <a:gd name="T57" fmla="*/ 912 h 1081"/>
                <a:gd name="T58" fmla="*/ 706 w 789"/>
                <a:gd name="T59" fmla="*/ 883 h 1081"/>
                <a:gd name="T60" fmla="*/ 737 w 789"/>
                <a:gd name="T61" fmla="*/ 846 h 1081"/>
                <a:gd name="T62" fmla="*/ 760 w 789"/>
                <a:gd name="T63" fmla="*/ 803 h 1081"/>
                <a:gd name="T64" fmla="*/ 775 w 789"/>
                <a:gd name="T65" fmla="*/ 753 h 1081"/>
                <a:gd name="T66" fmla="*/ 785 w 789"/>
                <a:gd name="T67" fmla="*/ 697 h 1081"/>
                <a:gd name="T68" fmla="*/ 786 w 789"/>
                <a:gd name="T69" fmla="*/ 649 h 1081"/>
                <a:gd name="T70" fmla="*/ 777 w 789"/>
                <a:gd name="T71" fmla="*/ 610 h 1081"/>
                <a:gd name="T72" fmla="*/ 760 w 789"/>
                <a:gd name="T73" fmla="*/ 570 h 1081"/>
                <a:gd name="T74" fmla="*/ 736 w 789"/>
                <a:gd name="T75" fmla="*/ 527 h 1081"/>
                <a:gd name="T76" fmla="*/ 706 w 789"/>
                <a:gd name="T77" fmla="*/ 493 h 1081"/>
                <a:gd name="T78" fmla="*/ 677 w 789"/>
                <a:gd name="T79" fmla="*/ 466 h 1081"/>
                <a:gd name="T80" fmla="*/ 648 w 789"/>
                <a:gd name="T81" fmla="*/ 441 h 1081"/>
                <a:gd name="T82" fmla="*/ 619 w 789"/>
                <a:gd name="T83" fmla="*/ 414 h 1081"/>
                <a:gd name="T84" fmla="*/ 588 w 789"/>
                <a:gd name="T85" fmla="*/ 390 h 1081"/>
                <a:gd name="T86" fmla="*/ 556 w 789"/>
                <a:gd name="T87" fmla="*/ 368 h 1081"/>
                <a:gd name="T88" fmla="*/ 524 w 789"/>
                <a:gd name="T89" fmla="*/ 345 h 1081"/>
                <a:gd name="T90" fmla="*/ 492 w 789"/>
                <a:gd name="T91" fmla="*/ 323 h 1081"/>
                <a:gd name="T92" fmla="*/ 458 w 789"/>
                <a:gd name="T93" fmla="*/ 295 h 1081"/>
                <a:gd name="T94" fmla="*/ 426 w 789"/>
                <a:gd name="T95" fmla="*/ 261 h 1081"/>
                <a:gd name="T96" fmla="*/ 399 w 789"/>
                <a:gd name="T97" fmla="*/ 230 h 1081"/>
                <a:gd name="T98" fmla="*/ 374 w 789"/>
                <a:gd name="T99" fmla="*/ 199 h 1081"/>
                <a:gd name="T100" fmla="*/ 352 w 789"/>
                <a:gd name="T101" fmla="*/ 168 h 1081"/>
                <a:gd name="T102" fmla="*/ 329 w 789"/>
                <a:gd name="T103" fmla="*/ 134 h 1081"/>
                <a:gd name="T104" fmla="*/ 307 w 789"/>
                <a:gd name="T105" fmla="*/ 97 h 1081"/>
                <a:gd name="T106" fmla="*/ 282 w 789"/>
                <a:gd name="T107" fmla="*/ 57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9" h="1081">
                  <a:moveTo>
                    <a:pt x="269" y="35"/>
                  </a:moveTo>
                  <a:lnTo>
                    <a:pt x="255" y="31"/>
                  </a:lnTo>
                  <a:lnTo>
                    <a:pt x="243" y="26"/>
                  </a:lnTo>
                  <a:lnTo>
                    <a:pt x="229" y="23"/>
                  </a:lnTo>
                  <a:lnTo>
                    <a:pt x="216" y="18"/>
                  </a:lnTo>
                  <a:lnTo>
                    <a:pt x="202" y="13"/>
                  </a:lnTo>
                  <a:lnTo>
                    <a:pt x="190" y="9"/>
                  </a:lnTo>
                  <a:lnTo>
                    <a:pt x="176" y="4"/>
                  </a:lnTo>
                  <a:lnTo>
                    <a:pt x="163" y="0"/>
                  </a:lnTo>
                  <a:lnTo>
                    <a:pt x="115" y="10"/>
                  </a:lnTo>
                  <a:lnTo>
                    <a:pt x="78" y="21"/>
                  </a:lnTo>
                  <a:lnTo>
                    <a:pt x="52" y="34"/>
                  </a:lnTo>
                  <a:lnTo>
                    <a:pt x="33" y="50"/>
                  </a:lnTo>
                  <a:lnTo>
                    <a:pt x="20" y="71"/>
                  </a:lnTo>
                  <a:lnTo>
                    <a:pt x="12" y="101"/>
                  </a:lnTo>
                  <a:lnTo>
                    <a:pt x="5" y="139"/>
                  </a:lnTo>
                  <a:lnTo>
                    <a:pt x="0" y="187"/>
                  </a:lnTo>
                  <a:lnTo>
                    <a:pt x="8" y="249"/>
                  </a:lnTo>
                  <a:lnTo>
                    <a:pt x="15" y="310"/>
                  </a:lnTo>
                  <a:lnTo>
                    <a:pt x="22" y="371"/>
                  </a:lnTo>
                  <a:lnTo>
                    <a:pt x="30" y="432"/>
                  </a:lnTo>
                  <a:lnTo>
                    <a:pt x="34" y="463"/>
                  </a:lnTo>
                  <a:lnTo>
                    <a:pt x="39" y="493"/>
                  </a:lnTo>
                  <a:lnTo>
                    <a:pt x="42" y="524"/>
                  </a:lnTo>
                  <a:lnTo>
                    <a:pt x="47" y="555"/>
                  </a:lnTo>
                  <a:lnTo>
                    <a:pt x="41" y="610"/>
                  </a:lnTo>
                  <a:lnTo>
                    <a:pt x="35" y="666"/>
                  </a:lnTo>
                  <a:lnTo>
                    <a:pt x="30" y="721"/>
                  </a:lnTo>
                  <a:lnTo>
                    <a:pt x="24" y="776"/>
                  </a:lnTo>
                  <a:lnTo>
                    <a:pt x="28" y="814"/>
                  </a:lnTo>
                  <a:lnTo>
                    <a:pt x="37" y="853"/>
                  </a:lnTo>
                  <a:lnTo>
                    <a:pt x="47" y="888"/>
                  </a:lnTo>
                  <a:lnTo>
                    <a:pt x="61" y="922"/>
                  </a:lnTo>
                  <a:lnTo>
                    <a:pt x="78" y="954"/>
                  </a:lnTo>
                  <a:lnTo>
                    <a:pt x="98" y="983"/>
                  </a:lnTo>
                  <a:lnTo>
                    <a:pt x="119" y="1009"/>
                  </a:lnTo>
                  <a:lnTo>
                    <a:pt x="144" y="1031"/>
                  </a:lnTo>
                  <a:lnTo>
                    <a:pt x="171" y="1051"/>
                  </a:lnTo>
                  <a:lnTo>
                    <a:pt x="201" y="1065"/>
                  </a:lnTo>
                  <a:lnTo>
                    <a:pt x="232" y="1075"/>
                  </a:lnTo>
                  <a:lnTo>
                    <a:pt x="267" y="1081"/>
                  </a:lnTo>
                  <a:lnTo>
                    <a:pt x="304" y="1081"/>
                  </a:lnTo>
                  <a:lnTo>
                    <a:pt x="343" y="1075"/>
                  </a:lnTo>
                  <a:lnTo>
                    <a:pt x="384" y="1063"/>
                  </a:lnTo>
                  <a:lnTo>
                    <a:pt x="427" y="1046"/>
                  </a:lnTo>
                  <a:lnTo>
                    <a:pt x="436" y="1035"/>
                  </a:lnTo>
                  <a:lnTo>
                    <a:pt x="445" y="1024"/>
                  </a:lnTo>
                  <a:lnTo>
                    <a:pt x="455" y="1013"/>
                  </a:lnTo>
                  <a:lnTo>
                    <a:pt x="465" y="1002"/>
                  </a:lnTo>
                  <a:lnTo>
                    <a:pt x="474" y="991"/>
                  </a:lnTo>
                  <a:lnTo>
                    <a:pt x="483" y="980"/>
                  </a:lnTo>
                  <a:lnTo>
                    <a:pt x="493" y="969"/>
                  </a:lnTo>
                  <a:lnTo>
                    <a:pt x="503" y="959"/>
                  </a:lnTo>
                  <a:lnTo>
                    <a:pt x="542" y="953"/>
                  </a:lnTo>
                  <a:lnTo>
                    <a:pt x="578" y="945"/>
                  </a:lnTo>
                  <a:lnTo>
                    <a:pt x="610" y="936"/>
                  </a:lnTo>
                  <a:lnTo>
                    <a:pt x="639" y="925"/>
                  </a:lnTo>
                  <a:lnTo>
                    <a:pt x="664" y="912"/>
                  </a:lnTo>
                  <a:lnTo>
                    <a:pt x="686" y="899"/>
                  </a:lnTo>
                  <a:lnTo>
                    <a:pt x="706" y="883"/>
                  </a:lnTo>
                  <a:lnTo>
                    <a:pt x="723" y="865"/>
                  </a:lnTo>
                  <a:lnTo>
                    <a:pt x="737" y="846"/>
                  </a:lnTo>
                  <a:lnTo>
                    <a:pt x="750" y="825"/>
                  </a:lnTo>
                  <a:lnTo>
                    <a:pt x="760" y="803"/>
                  </a:lnTo>
                  <a:lnTo>
                    <a:pt x="768" y="779"/>
                  </a:lnTo>
                  <a:lnTo>
                    <a:pt x="775" y="753"/>
                  </a:lnTo>
                  <a:lnTo>
                    <a:pt x="781" y="726"/>
                  </a:lnTo>
                  <a:lnTo>
                    <a:pt x="785" y="697"/>
                  </a:lnTo>
                  <a:lnTo>
                    <a:pt x="789" y="666"/>
                  </a:lnTo>
                  <a:lnTo>
                    <a:pt x="786" y="649"/>
                  </a:lnTo>
                  <a:lnTo>
                    <a:pt x="783" y="630"/>
                  </a:lnTo>
                  <a:lnTo>
                    <a:pt x="777" y="610"/>
                  </a:lnTo>
                  <a:lnTo>
                    <a:pt x="769" y="591"/>
                  </a:lnTo>
                  <a:lnTo>
                    <a:pt x="760" y="570"/>
                  </a:lnTo>
                  <a:lnTo>
                    <a:pt x="748" y="549"/>
                  </a:lnTo>
                  <a:lnTo>
                    <a:pt x="736" y="527"/>
                  </a:lnTo>
                  <a:lnTo>
                    <a:pt x="721" y="506"/>
                  </a:lnTo>
                  <a:lnTo>
                    <a:pt x="706" y="493"/>
                  </a:lnTo>
                  <a:lnTo>
                    <a:pt x="692" y="479"/>
                  </a:lnTo>
                  <a:lnTo>
                    <a:pt x="677" y="466"/>
                  </a:lnTo>
                  <a:lnTo>
                    <a:pt x="663" y="454"/>
                  </a:lnTo>
                  <a:lnTo>
                    <a:pt x="648" y="441"/>
                  </a:lnTo>
                  <a:lnTo>
                    <a:pt x="633" y="427"/>
                  </a:lnTo>
                  <a:lnTo>
                    <a:pt x="619" y="414"/>
                  </a:lnTo>
                  <a:lnTo>
                    <a:pt x="604" y="402"/>
                  </a:lnTo>
                  <a:lnTo>
                    <a:pt x="588" y="390"/>
                  </a:lnTo>
                  <a:lnTo>
                    <a:pt x="572" y="379"/>
                  </a:lnTo>
                  <a:lnTo>
                    <a:pt x="556" y="368"/>
                  </a:lnTo>
                  <a:lnTo>
                    <a:pt x="540" y="357"/>
                  </a:lnTo>
                  <a:lnTo>
                    <a:pt x="524" y="345"/>
                  </a:lnTo>
                  <a:lnTo>
                    <a:pt x="508" y="334"/>
                  </a:lnTo>
                  <a:lnTo>
                    <a:pt x="492" y="323"/>
                  </a:lnTo>
                  <a:lnTo>
                    <a:pt x="475" y="312"/>
                  </a:lnTo>
                  <a:lnTo>
                    <a:pt x="458" y="295"/>
                  </a:lnTo>
                  <a:lnTo>
                    <a:pt x="441" y="277"/>
                  </a:lnTo>
                  <a:lnTo>
                    <a:pt x="426" y="261"/>
                  </a:lnTo>
                  <a:lnTo>
                    <a:pt x="412" y="246"/>
                  </a:lnTo>
                  <a:lnTo>
                    <a:pt x="399" y="230"/>
                  </a:lnTo>
                  <a:lnTo>
                    <a:pt x="387" y="215"/>
                  </a:lnTo>
                  <a:lnTo>
                    <a:pt x="374" y="199"/>
                  </a:lnTo>
                  <a:lnTo>
                    <a:pt x="363" y="184"/>
                  </a:lnTo>
                  <a:lnTo>
                    <a:pt x="352" y="168"/>
                  </a:lnTo>
                  <a:lnTo>
                    <a:pt x="341" y="151"/>
                  </a:lnTo>
                  <a:lnTo>
                    <a:pt x="329" y="134"/>
                  </a:lnTo>
                  <a:lnTo>
                    <a:pt x="319" y="116"/>
                  </a:lnTo>
                  <a:lnTo>
                    <a:pt x="307" y="97"/>
                  </a:lnTo>
                  <a:lnTo>
                    <a:pt x="295" y="78"/>
                  </a:lnTo>
                  <a:lnTo>
                    <a:pt x="282" y="57"/>
                  </a:lnTo>
                  <a:lnTo>
                    <a:pt x="269" y="35"/>
                  </a:lnTo>
                  <a:close/>
                </a:path>
              </a:pathLst>
            </a:custGeom>
            <a:solidFill>
              <a:srgbClr val="BFB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713"/>
            <p:cNvSpPr>
              <a:spLocks/>
            </p:cNvSpPr>
            <p:nvPr/>
          </p:nvSpPr>
          <p:spPr bwMode="auto">
            <a:xfrm>
              <a:off x="633413" y="4845051"/>
              <a:ext cx="619125" cy="841375"/>
            </a:xfrm>
            <a:custGeom>
              <a:avLst/>
              <a:gdLst>
                <a:gd name="T0" fmla="*/ 253 w 780"/>
                <a:gd name="T1" fmla="*/ 29 h 1059"/>
                <a:gd name="T2" fmla="*/ 227 w 780"/>
                <a:gd name="T3" fmla="*/ 21 h 1059"/>
                <a:gd name="T4" fmla="*/ 200 w 780"/>
                <a:gd name="T5" fmla="*/ 11 h 1059"/>
                <a:gd name="T6" fmla="*/ 174 w 780"/>
                <a:gd name="T7" fmla="*/ 3 h 1059"/>
                <a:gd name="T8" fmla="*/ 113 w 780"/>
                <a:gd name="T9" fmla="*/ 10 h 1059"/>
                <a:gd name="T10" fmla="*/ 50 w 780"/>
                <a:gd name="T11" fmla="*/ 32 h 1059"/>
                <a:gd name="T12" fmla="*/ 20 w 780"/>
                <a:gd name="T13" fmla="*/ 69 h 1059"/>
                <a:gd name="T14" fmla="*/ 6 w 780"/>
                <a:gd name="T15" fmla="*/ 135 h 1059"/>
                <a:gd name="T16" fmla="*/ 8 w 780"/>
                <a:gd name="T17" fmla="*/ 243 h 1059"/>
                <a:gd name="T18" fmla="*/ 22 w 780"/>
                <a:gd name="T19" fmla="*/ 364 h 1059"/>
                <a:gd name="T20" fmla="*/ 33 w 780"/>
                <a:gd name="T21" fmla="*/ 454 h 1059"/>
                <a:gd name="T22" fmla="*/ 41 w 780"/>
                <a:gd name="T23" fmla="*/ 514 h 1059"/>
                <a:gd name="T24" fmla="*/ 40 w 780"/>
                <a:gd name="T25" fmla="*/ 598 h 1059"/>
                <a:gd name="T26" fmla="*/ 29 w 780"/>
                <a:gd name="T27" fmla="*/ 708 h 1059"/>
                <a:gd name="T28" fmla="*/ 29 w 780"/>
                <a:gd name="T29" fmla="*/ 800 h 1059"/>
                <a:gd name="T30" fmla="*/ 48 w 780"/>
                <a:gd name="T31" fmla="*/ 873 h 1059"/>
                <a:gd name="T32" fmla="*/ 78 w 780"/>
                <a:gd name="T33" fmla="*/ 937 h 1059"/>
                <a:gd name="T34" fmla="*/ 118 w 780"/>
                <a:gd name="T35" fmla="*/ 990 h 1059"/>
                <a:gd name="T36" fmla="*/ 169 w 780"/>
                <a:gd name="T37" fmla="*/ 1030 h 1059"/>
                <a:gd name="T38" fmla="*/ 229 w 780"/>
                <a:gd name="T39" fmla="*/ 1055 h 1059"/>
                <a:gd name="T40" fmla="*/ 299 w 780"/>
                <a:gd name="T41" fmla="*/ 1059 h 1059"/>
                <a:gd name="T42" fmla="*/ 379 w 780"/>
                <a:gd name="T43" fmla="*/ 1043 h 1059"/>
                <a:gd name="T44" fmla="*/ 431 w 780"/>
                <a:gd name="T45" fmla="*/ 1015 h 1059"/>
                <a:gd name="T46" fmla="*/ 448 w 780"/>
                <a:gd name="T47" fmla="*/ 994 h 1059"/>
                <a:gd name="T48" fmla="*/ 466 w 780"/>
                <a:gd name="T49" fmla="*/ 972 h 1059"/>
                <a:gd name="T50" fmla="*/ 484 w 780"/>
                <a:gd name="T51" fmla="*/ 950 h 1059"/>
                <a:gd name="T52" fmla="*/ 532 w 780"/>
                <a:gd name="T53" fmla="*/ 935 h 1059"/>
                <a:gd name="T54" fmla="*/ 600 w 780"/>
                <a:gd name="T55" fmla="*/ 920 h 1059"/>
                <a:gd name="T56" fmla="*/ 654 w 780"/>
                <a:gd name="T57" fmla="*/ 898 h 1059"/>
                <a:gd name="T58" fmla="*/ 695 w 780"/>
                <a:gd name="T59" fmla="*/ 870 h 1059"/>
                <a:gd name="T60" fmla="*/ 727 w 780"/>
                <a:gd name="T61" fmla="*/ 836 h 1059"/>
                <a:gd name="T62" fmla="*/ 750 w 780"/>
                <a:gd name="T63" fmla="*/ 794 h 1059"/>
                <a:gd name="T64" fmla="*/ 765 w 780"/>
                <a:gd name="T65" fmla="*/ 746 h 1059"/>
                <a:gd name="T66" fmla="*/ 776 w 780"/>
                <a:gd name="T67" fmla="*/ 689 h 1059"/>
                <a:gd name="T68" fmla="*/ 778 w 780"/>
                <a:gd name="T69" fmla="*/ 642 h 1059"/>
                <a:gd name="T70" fmla="*/ 770 w 780"/>
                <a:gd name="T71" fmla="*/ 604 h 1059"/>
                <a:gd name="T72" fmla="*/ 754 w 780"/>
                <a:gd name="T73" fmla="*/ 562 h 1059"/>
                <a:gd name="T74" fmla="*/ 729 w 780"/>
                <a:gd name="T75" fmla="*/ 520 h 1059"/>
                <a:gd name="T76" fmla="*/ 700 w 780"/>
                <a:gd name="T77" fmla="*/ 484 h 1059"/>
                <a:gd name="T78" fmla="*/ 671 w 780"/>
                <a:gd name="T79" fmla="*/ 459 h 1059"/>
                <a:gd name="T80" fmla="*/ 642 w 780"/>
                <a:gd name="T81" fmla="*/ 432 h 1059"/>
                <a:gd name="T82" fmla="*/ 614 w 780"/>
                <a:gd name="T83" fmla="*/ 407 h 1059"/>
                <a:gd name="T84" fmla="*/ 584 w 780"/>
                <a:gd name="T85" fmla="*/ 383 h 1059"/>
                <a:gd name="T86" fmla="*/ 550 w 780"/>
                <a:gd name="T87" fmla="*/ 361 h 1059"/>
                <a:gd name="T88" fmla="*/ 518 w 780"/>
                <a:gd name="T89" fmla="*/ 338 h 1059"/>
                <a:gd name="T90" fmla="*/ 486 w 780"/>
                <a:gd name="T91" fmla="*/ 315 h 1059"/>
                <a:gd name="T92" fmla="*/ 452 w 780"/>
                <a:gd name="T93" fmla="*/ 286 h 1059"/>
                <a:gd name="T94" fmla="*/ 421 w 780"/>
                <a:gd name="T95" fmla="*/ 255 h 1059"/>
                <a:gd name="T96" fmla="*/ 394 w 780"/>
                <a:gd name="T97" fmla="*/ 224 h 1059"/>
                <a:gd name="T98" fmla="*/ 371 w 780"/>
                <a:gd name="T99" fmla="*/ 194 h 1059"/>
                <a:gd name="T100" fmla="*/ 348 w 780"/>
                <a:gd name="T101" fmla="*/ 162 h 1059"/>
                <a:gd name="T102" fmla="*/ 326 w 780"/>
                <a:gd name="T103" fmla="*/ 130 h 1059"/>
                <a:gd name="T104" fmla="*/ 304 w 780"/>
                <a:gd name="T105" fmla="*/ 94 h 1059"/>
                <a:gd name="T106" fmla="*/ 280 w 780"/>
                <a:gd name="T107" fmla="*/ 5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1059">
                  <a:moveTo>
                    <a:pt x="267" y="33"/>
                  </a:moveTo>
                  <a:lnTo>
                    <a:pt x="253" y="29"/>
                  </a:lnTo>
                  <a:lnTo>
                    <a:pt x="240" y="25"/>
                  </a:lnTo>
                  <a:lnTo>
                    <a:pt x="227" y="21"/>
                  </a:lnTo>
                  <a:lnTo>
                    <a:pt x="214" y="16"/>
                  </a:lnTo>
                  <a:lnTo>
                    <a:pt x="200" y="11"/>
                  </a:lnTo>
                  <a:lnTo>
                    <a:pt x="186" y="8"/>
                  </a:lnTo>
                  <a:lnTo>
                    <a:pt x="174" y="3"/>
                  </a:lnTo>
                  <a:lnTo>
                    <a:pt x="160" y="0"/>
                  </a:lnTo>
                  <a:lnTo>
                    <a:pt x="113" y="10"/>
                  </a:lnTo>
                  <a:lnTo>
                    <a:pt x="76" y="21"/>
                  </a:lnTo>
                  <a:lnTo>
                    <a:pt x="50" y="32"/>
                  </a:lnTo>
                  <a:lnTo>
                    <a:pt x="32" y="48"/>
                  </a:lnTo>
                  <a:lnTo>
                    <a:pt x="20" y="69"/>
                  </a:lnTo>
                  <a:lnTo>
                    <a:pt x="12" y="98"/>
                  </a:lnTo>
                  <a:lnTo>
                    <a:pt x="6" y="135"/>
                  </a:lnTo>
                  <a:lnTo>
                    <a:pt x="0" y="183"/>
                  </a:lnTo>
                  <a:lnTo>
                    <a:pt x="8" y="243"/>
                  </a:lnTo>
                  <a:lnTo>
                    <a:pt x="15" y="303"/>
                  </a:lnTo>
                  <a:lnTo>
                    <a:pt x="22" y="364"/>
                  </a:lnTo>
                  <a:lnTo>
                    <a:pt x="29" y="424"/>
                  </a:lnTo>
                  <a:lnTo>
                    <a:pt x="33" y="454"/>
                  </a:lnTo>
                  <a:lnTo>
                    <a:pt x="38" y="484"/>
                  </a:lnTo>
                  <a:lnTo>
                    <a:pt x="41" y="514"/>
                  </a:lnTo>
                  <a:lnTo>
                    <a:pt x="46" y="544"/>
                  </a:lnTo>
                  <a:lnTo>
                    <a:pt x="40" y="598"/>
                  </a:lnTo>
                  <a:lnTo>
                    <a:pt x="34" y="652"/>
                  </a:lnTo>
                  <a:lnTo>
                    <a:pt x="29" y="708"/>
                  </a:lnTo>
                  <a:lnTo>
                    <a:pt x="23" y="762"/>
                  </a:lnTo>
                  <a:lnTo>
                    <a:pt x="29" y="800"/>
                  </a:lnTo>
                  <a:lnTo>
                    <a:pt x="37" y="837"/>
                  </a:lnTo>
                  <a:lnTo>
                    <a:pt x="48" y="873"/>
                  </a:lnTo>
                  <a:lnTo>
                    <a:pt x="62" y="906"/>
                  </a:lnTo>
                  <a:lnTo>
                    <a:pt x="78" y="937"/>
                  </a:lnTo>
                  <a:lnTo>
                    <a:pt x="98" y="965"/>
                  </a:lnTo>
                  <a:lnTo>
                    <a:pt x="118" y="990"/>
                  </a:lnTo>
                  <a:lnTo>
                    <a:pt x="143" y="1012"/>
                  </a:lnTo>
                  <a:lnTo>
                    <a:pt x="169" y="1030"/>
                  </a:lnTo>
                  <a:lnTo>
                    <a:pt x="198" y="1044"/>
                  </a:lnTo>
                  <a:lnTo>
                    <a:pt x="229" y="1055"/>
                  </a:lnTo>
                  <a:lnTo>
                    <a:pt x="262" y="1059"/>
                  </a:lnTo>
                  <a:lnTo>
                    <a:pt x="299" y="1059"/>
                  </a:lnTo>
                  <a:lnTo>
                    <a:pt x="337" y="1055"/>
                  </a:lnTo>
                  <a:lnTo>
                    <a:pt x="379" y="1043"/>
                  </a:lnTo>
                  <a:lnTo>
                    <a:pt x="421" y="1026"/>
                  </a:lnTo>
                  <a:lnTo>
                    <a:pt x="431" y="1015"/>
                  </a:lnTo>
                  <a:lnTo>
                    <a:pt x="440" y="1004"/>
                  </a:lnTo>
                  <a:lnTo>
                    <a:pt x="448" y="994"/>
                  </a:lnTo>
                  <a:lnTo>
                    <a:pt x="457" y="982"/>
                  </a:lnTo>
                  <a:lnTo>
                    <a:pt x="466" y="972"/>
                  </a:lnTo>
                  <a:lnTo>
                    <a:pt x="474" y="961"/>
                  </a:lnTo>
                  <a:lnTo>
                    <a:pt x="484" y="950"/>
                  </a:lnTo>
                  <a:lnTo>
                    <a:pt x="493" y="939"/>
                  </a:lnTo>
                  <a:lnTo>
                    <a:pt x="532" y="935"/>
                  </a:lnTo>
                  <a:lnTo>
                    <a:pt x="568" y="928"/>
                  </a:lnTo>
                  <a:lnTo>
                    <a:pt x="600" y="920"/>
                  </a:lnTo>
                  <a:lnTo>
                    <a:pt x="629" y="909"/>
                  </a:lnTo>
                  <a:lnTo>
                    <a:pt x="654" y="898"/>
                  </a:lnTo>
                  <a:lnTo>
                    <a:pt x="676" y="885"/>
                  </a:lnTo>
                  <a:lnTo>
                    <a:pt x="695" y="870"/>
                  </a:lnTo>
                  <a:lnTo>
                    <a:pt x="713" y="853"/>
                  </a:lnTo>
                  <a:lnTo>
                    <a:pt x="727" y="836"/>
                  </a:lnTo>
                  <a:lnTo>
                    <a:pt x="739" y="815"/>
                  </a:lnTo>
                  <a:lnTo>
                    <a:pt x="750" y="794"/>
                  </a:lnTo>
                  <a:lnTo>
                    <a:pt x="758" y="770"/>
                  </a:lnTo>
                  <a:lnTo>
                    <a:pt x="765" y="746"/>
                  </a:lnTo>
                  <a:lnTo>
                    <a:pt x="770" y="718"/>
                  </a:lnTo>
                  <a:lnTo>
                    <a:pt x="776" y="689"/>
                  </a:lnTo>
                  <a:lnTo>
                    <a:pt x="780" y="659"/>
                  </a:lnTo>
                  <a:lnTo>
                    <a:pt x="778" y="642"/>
                  </a:lnTo>
                  <a:lnTo>
                    <a:pt x="775" y="624"/>
                  </a:lnTo>
                  <a:lnTo>
                    <a:pt x="770" y="604"/>
                  </a:lnTo>
                  <a:lnTo>
                    <a:pt x="763" y="583"/>
                  </a:lnTo>
                  <a:lnTo>
                    <a:pt x="754" y="562"/>
                  </a:lnTo>
                  <a:lnTo>
                    <a:pt x="743" y="542"/>
                  </a:lnTo>
                  <a:lnTo>
                    <a:pt x="729" y="520"/>
                  </a:lnTo>
                  <a:lnTo>
                    <a:pt x="714" y="497"/>
                  </a:lnTo>
                  <a:lnTo>
                    <a:pt x="700" y="484"/>
                  </a:lnTo>
                  <a:lnTo>
                    <a:pt x="685" y="471"/>
                  </a:lnTo>
                  <a:lnTo>
                    <a:pt x="671" y="459"/>
                  </a:lnTo>
                  <a:lnTo>
                    <a:pt x="657" y="445"/>
                  </a:lnTo>
                  <a:lnTo>
                    <a:pt x="642" y="432"/>
                  </a:lnTo>
                  <a:lnTo>
                    <a:pt x="629" y="419"/>
                  </a:lnTo>
                  <a:lnTo>
                    <a:pt x="614" y="407"/>
                  </a:lnTo>
                  <a:lnTo>
                    <a:pt x="600" y="394"/>
                  </a:lnTo>
                  <a:lnTo>
                    <a:pt x="584" y="383"/>
                  </a:lnTo>
                  <a:lnTo>
                    <a:pt x="568" y="371"/>
                  </a:lnTo>
                  <a:lnTo>
                    <a:pt x="550" y="361"/>
                  </a:lnTo>
                  <a:lnTo>
                    <a:pt x="534" y="349"/>
                  </a:lnTo>
                  <a:lnTo>
                    <a:pt x="518" y="338"/>
                  </a:lnTo>
                  <a:lnTo>
                    <a:pt x="502" y="326"/>
                  </a:lnTo>
                  <a:lnTo>
                    <a:pt x="486" y="315"/>
                  </a:lnTo>
                  <a:lnTo>
                    <a:pt x="470" y="303"/>
                  </a:lnTo>
                  <a:lnTo>
                    <a:pt x="452" y="286"/>
                  </a:lnTo>
                  <a:lnTo>
                    <a:pt x="436" y="270"/>
                  </a:lnTo>
                  <a:lnTo>
                    <a:pt x="421" y="255"/>
                  </a:lnTo>
                  <a:lnTo>
                    <a:pt x="407" y="239"/>
                  </a:lnTo>
                  <a:lnTo>
                    <a:pt x="394" y="224"/>
                  </a:lnTo>
                  <a:lnTo>
                    <a:pt x="382" y="209"/>
                  </a:lnTo>
                  <a:lnTo>
                    <a:pt x="371" y="194"/>
                  </a:lnTo>
                  <a:lnTo>
                    <a:pt x="359" y="179"/>
                  </a:lnTo>
                  <a:lnTo>
                    <a:pt x="348" y="162"/>
                  </a:lnTo>
                  <a:lnTo>
                    <a:pt x="337" y="146"/>
                  </a:lnTo>
                  <a:lnTo>
                    <a:pt x="326" y="130"/>
                  </a:lnTo>
                  <a:lnTo>
                    <a:pt x="315" y="113"/>
                  </a:lnTo>
                  <a:lnTo>
                    <a:pt x="304" y="94"/>
                  </a:lnTo>
                  <a:lnTo>
                    <a:pt x="292" y="75"/>
                  </a:lnTo>
                  <a:lnTo>
                    <a:pt x="280" y="55"/>
                  </a:lnTo>
                  <a:lnTo>
                    <a:pt x="267" y="33"/>
                  </a:lnTo>
                  <a:close/>
                </a:path>
              </a:pathLst>
            </a:custGeom>
            <a:solidFill>
              <a:srgbClr val="C4C1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714"/>
            <p:cNvSpPr>
              <a:spLocks/>
            </p:cNvSpPr>
            <p:nvPr/>
          </p:nvSpPr>
          <p:spPr bwMode="auto">
            <a:xfrm>
              <a:off x="639763" y="4852988"/>
              <a:ext cx="612775" cy="823913"/>
            </a:xfrm>
            <a:custGeom>
              <a:avLst/>
              <a:gdLst>
                <a:gd name="T0" fmla="*/ 251 w 772"/>
                <a:gd name="T1" fmla="*/ 29 h 1039"/>
                <a:gd name="T2" fmla="*/ 223 w 772"/>
                <a:gd name="T3" fmla="*/ 21 h 1039"/>
                <a:gd name="T4" fmla="*/ 197 w 772"/>
                <a:gd name="T5" fmla="*/ 12 h 1039"/>
                <a:gd name="T6" fmla="*/ 170 w 772"/>
                <a:gd name="T7" fmla="*/ 4 h 1039"/>
                <a:gd name="T8" fmla="*/ 109 w 772"/>
                <a:gd name="T9" fmla="*/ 10 h 1039"/>
                <a:gd name="T10" fmla="*/ 48 w 772"/>
                <a:gd name="T11" fmla="*/ 32 h 1039"/>
                <a:gd name="T12" fmla="*/ 19 w 772"/>
                <a:gd name="T13" fmla="*/ 69 h 1039"/>
                <a:gd name="T14" fmla="*/ 6 w 772"/>
                <a:gd name="T15" fmla="*/ 133 h 1039"/>
                <a:gd name="T16" fmla="*/ 7 w 772"/>
                <a:gd name="T17" fmla="*/ 239 h 1039"/>
                <a:gd name="T18" fmla="*/ 21 w 772"/>
                <a:gd name="T19" fmla="*/ 356 h 1039"/>
                <a:gd name="T20" fmla="*/ 32 w 772"/>
                <a:gd name="T21" fmla="*/ 445 h 1039"/>
                <a:gd name="T22" fmla="*/ 40 w 772"/>
                <a:gd name="T23" fmla="*/ 504 h 1039"/>
                <a:gd name="T24" fmla="*/ 39 w 772"/>
                <a:gd name="T25" fmla="*/ 587 h 1039"/>
                <a:gd name="T26" fmla="*/ 29 w 772"/>
                <a:gd name="T27" fmla="*/ 694 h 1039"/>
                <a:gd name="T28" fmla="*/ 30 w 772"/>
                <a:gd name="T29" fmla="*/ 785 h 1039"/>
                <a:gd name="T30" fmla="*/ 49 w 772"/>
                <a:gd name="T31" fmla="*/ 858 h 1039"/>
                <a:gd name="T32" fmla="*/ 79 w 772"/>
                <a:gd name="T33" fmla="*/ 920 h 1039"/>
                <a:gd name="T34" fmla="*/ 118 w 772"/>
                <a:gd name="T35" fmla="*/ 972 h 1039"/>
                <a:gd name="T36" fmla="*/ 167 w 772"/>
                <a:gd name="T37" fmla="*/ 1011 h 1039"/>
                <a:gd name="T38" fmla="*/ 224 w 772"/>
                <a:gd name="T39" fmla="*/ 1034 h 1039"/>
                <a:gd name="T40" fmla="*/ 292 w 772"/>
                <a:gd name="T41" fmla="*/ 1039 h 1039"/>
                <a:gd name="T42" fmla="*/ 372 w 772"/>
                <a:gd name="T43" fmla="*/ 1023 h 1039"/>
                <a:gd name="T44" fmla="*/ 424 w 772"/>
                <a:gd name="T45" fmla="*/ 996 h 1039"/>
                <a:gd name="T46" fmla="*/ 441 w 772"/>
                <a:gd name="T47" fmla="*/ 974 h 1039"/>
                <a:gd name="T48" fmla="*/ 457 w 772"/>
                <a:gd name="T49" fmla="*/ 953 h 1039"/>
                <a:gd name="T50" fmla="*/ 474 w 772"/>
                <a:gd name="T51" fmla="*/ 933 h 1039"/>
                <a:gd name="T52" fmla="*/ 523 w 772"/>
                <a:gd name="T53" fmla="*/ 918 h 1039"/>
                <a:gd name="T54" fmla="*/ 591 w 772"/>
                <a:gd name="T55" fmla="*/ 905 h 1039"/>
                <a:gd name="T56" fmla="*/ 644 w 772"/>
                <a:gd name="T57" fmla="*/ 885 h 1039"/>
                <a:gd name="T58" fmla="*/ 685 w 772"/>
                <a:gd name="T59" fmla="*/ 859 h 1039"/>
                <a:gd name="T60" fmla="*/ 716 w 772"/>
                <a:gd name="T61" fmla="*/ 827 h 1039"/>
                <a:gd name="T62" fmla="*/ 739 w 772"/>
                <a:gd name="T63" fmla="*/ 786 h 1039"/>
                <a:gd name="T64" fmla="*/ 755 w 772"/>
                <a:gd name="T65" fmla="*/ 739 h 1039"/>
                <a:gd name="T66" fmla="*/ 767 w 772"/>
                <a:gd name="T67" fmla="*/ 685 h 1039"/>
                <a:gd name="T68" fmla="*/ 772 w 772"/>
                <a:gd name="T69" fmla="*/ 636 h 1039"/>
                <a:gd name="T70" fmla="*/ 765 w 772"/>
                <a:gd name="T71" fmla="*/ 598 h 1039"/>
                <a:gd name="T72" fmla="*/ 748 w 772"/>
                <a:gd name="T73" fmla="*/ 557 h 1039"/>
                <a:gd name="T74" fmla="*/ 723 w 772"/>
                <a:gd name="T75" fmla="*/ 512 h 1039"/>
                <a:gd name="T76" fmla="*/ 693 w 772"/>
                <a:gd name="T77" fmla="*/ 476 h 1039"/>
                <a:gd name="T78" fmla="*/ 666 w 772"/>
                <a:gd name="T79" fmla="*/ 451 h 1039"/>
                <a:gd name="T80" fmla="*/ 637 w 772"/>
                <a:gd name="T81" fmla="*/ 424 h 1039"/>
                <a:gd name="T82" fmla="*/ 608 w 772"/>
                <a:gd name="T83" fmla="*/ 399 h 1039"/>
                <a:gd name="T84" fmla="*/ 578 w 772"/>
                <a:gd name="T85" fmla="*/ 375 h 1039"/>
                <a:gd name="T86" fmla="*/ 545 w 772"/>
                <a:gd name="T87" fmla="*/ 353 h 1039"/>
                <a:gd name="T88" fmla="*/ 512 w 772"/>
                <a:gd name="T89" fmla="*/ 330 h 1039"/>
                <a:gd name="T90" fmla="*/ 479 w 772"/>
                <a:gd name="T91" fmla="*/ 308 h 1039"/>
                <a:gd name="T92" fmla="*/ 446 w 772"/>
                <a:gd name="T93" fmla="*/ 280 h 1039"/>
                <a:gd name="T94" fmla="*/ 416 w 772"/>
                <a:gd name="T95" fmla="*/ 248 h 1039"/>
                <a:gd name="T96" fmla="*/ 389 w 772"/>
                <a:gd name="T97" fmla="*/ 218 h 1039"/>
                <a:gd name="T98" fmla="*/ 366 w 772"/>
                <a:gd name="T99" fmla="*/ 189 h 1039"/>
                <a:gd name="T100" fmla="*/ 344 w 772"/>
                <a:gd name="T101" fmla="*/ 158 h 1039"/>
                <a:gd name="T102" fmla="*/ 322 w 772"/>
                <a:gd name="T103" fmla="*/ 127 h 1039"/>
                <a:gd name="T104" fmla="*/ 300 w 772"/>
                <a:gd name="T105" fmla="*/ 92 h 1039"/>
                <a:gd name="T106" fmla="*/ 277 w 772"/>
                <a:gd name="T107" fmla="*/ 54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2" h="1039">
                  <a:moveTo>
                    <a:pt x="265" y="34"/>
                  </a:moveTo>
                  <a:lnTo>
                    <a:pt x="251" y="29"/>
                  </a:lnTo>
                  <a:lnTo>
                    <a:pt x="237" y="25"/>
                  </a:lnTo>
                  <a:lnTo>
                    <a:pt x="223" y="21"/>
                  </a:lnTo>
                  <a:lnTo>
                    <a:pt x="211" y="16"/>
                  </a:lnTo>
                  <a:lnTo>
                    <a:pt x="197" y="12"/>
                  </a:lnTo>
                  <a:lnTo>
                    <a:pt x="183" y="8"/>
                  </a:lnTo>
                  <a:lnTo>
                    <a:pt x="170" y="4"/>
                  </a:lnTo>
                  <a:lnTo>
                    <a:pt x="156" y="0"/>
                  </a:lnTo>
                  <a:lnTo>
                    <a:pt x="109" y="10"/>
                  </a:lnTo>
                  <a:lnTo>
                    <a:pt x="75" y="21"/>
                  </a:lnTo>
                  <a:lnTo>
                    <a:pt x="48" y="32"/>
                  </a:lnTo>
                  <a:lnTo>
                    <a:pt x="31" y="49"/>
                  </a:lnTo>
                  <a:lnTo>
                    <a:pt x="19" y="69"/>
                  </a:lnTo>
                  <a:lnTo>
                    <a:pt x="11" y="97"/>
                  </a:lnTo>
                  <a:lnTo>
                    <a:pt x="6" y="133"/>
                  </a:lnTo>
                  <a:lnTo>
                    <a:pt x="0" y="180"/>
                  </a:lnTo>
                  <a:lnTo>
                    <a:pt x="7" y="239"/>
                  </a:lnTo>
                  <a:lnTo>
                    <a:pt x="14" y="298"/>
                  </a:lnTo>
                  <a:lnTo>
                    <a:pt x="21" y="356"/>
                  </a:lnTo>
                  <a:lnTo>
                    <a:pt x="27" y="416"/>
                  </a:lnTo>
                  <a:lnTo>
                    <a:pt x="32" y="445"/>
                  </a:lnTo>
                  <a:lnTo>
                    <a:pt x="37" y="475"/>
                  </a:lnTo>
                  <a:lnTo>
                    <a:pt x="40" y="504"/>
                  </a:lnTo>
                  <a:lnTo>
                    <a:pt x="45" y="533"/>
                  </a:lnTo>
                  <a:lnTo>
                    <a:pt x="39" y="587"/>
                  </a:lnTo>
                  <a:lnTo>
                    <a:pt x="33" y="640"/>
                  </a:lnTo>
                  <a:lnTo>
                    <a:pt x="29" y="694"/>
                  </a:lnTo>
                  <a:lnTo>
                    <a:pt x="23" y="747"/>
                  </a:lnTo>
                  <a:lnTo>
                    <a:pt x="30" y="785"/>
                  </a:lnTo>
                  <a:lnTo>
                    <a:pt x="39" y="822"/>
                  </a:lnTo>
                  <a:lnTo>
                    <a:pt x="49" y="858"/>
                  </a:lnTo>
                  <a:lnTo>
                    <a:pt x="63" y="890"/>
                  </a:lnTo>
                  <a:lnTo>
                    <a:pt x="79" y="920"/>
                  </a:lnTo>
                  <a:lnTo>
                    <a:pt x="98" y="948"/>
                  </a:lnTo>
                  <a:lnTo>
                    <a:pt x="118" y="972"/>
                  </a:lnTo>
                  <a:lnTo>
                    <a:pt x="141" y="994"/>
                  </a:lnTo>
                  <a:lnTo>
                    <a:pt x="167" y="1011"/>
                  </a:lnTo>
                  <a:lnTo>
                    <a:pt x="194" y="1025"/>
                  </a:lnTo>
                  <a:lnTo>
                    <a:pt x="224" y="1034"/>
                  </a:lnTo>
                  <a:lnTo>
                    <a:pt x="258" y="1039"/>
                  </a:lnTo>
                  <a:lnTo>
                    <a:pt x="292" y="1039"/>
                  </a:lnTo>
                  <a:lnTo>
                    <a:pt x="330" y="1033"/>
                  </a:lnTo>
                  <a:lnTo>
                    <a:pt x="372" y="1023"/>
                  </a:lnTo>
                  <a:lnTo>
                    <a:pt x="414" y="1006"/>
                  </a:lnTo>
                  <a:lnTo>
                    <a:pt x="424" y="996"/>
                  </a:lnTo>
                  <a:lnTo>
                    <a:pt x="432" y="985"/>
                  </a:lnTo>
                  <a:lnTo>
                    <a:pt x="441" y="974"/>
                  </a:lnTo>
                  <a:lnTo>
                    <a:pt x="449" y="964"/>
                  </a:lnTo>
                  <a:lnTo>
                    <a:pt x="457" y="953"/>
                  </a:lnTo>
                  <a:lnTo>
                    <a:pt x="466" y="943"/>
                  </a:lnTo>
                  <a:lnTo>
                    <a:pt x="474" y="933"/>
                  </a:lnTo>
                  <a:lnTo>
                    <a:pt x="484" y="922"/>
                  </a:lnTo>
                  <a:lnTo>
                    <a:pt x="523" y="918"/>
                  </a:lnTo>
                  <a:lnTo>
                    <a:pt x="558" y="912"/>
                  </a:lnTo>
                  <a:lnTo>
                    <a:pt x="591" y="905"/>
                  </a:lnTo>
                  <a:lnTo>
                    <a:pt x="619" y="896"/>
                  </a:lnTo>
                  <a:lnTo>
                    <a:pt x="644" y="885"/>
                  </a:lnTo>
                  <a:lnTo>
                    <a:pt x="667" y="873"/>
                  </a:lnTo>
                  <a:lnTo>
                    <a:pt x="685" y="859"/>
                  </a:lnTo>
                  <a:lnTo>
                    <a:pt x="702" y="844"/>
                  </a:lnTo>
                  <a:lnTo>
                    <a:pt x="716" y="827"/>
                  </a:lnTo>
                  <a:lnTo>
                    <a:pt x="729" y="807"/>
                  </a:lnTo>
                  <a:lnTo>
                    <a:pt x="739" y="786"/>
                  </a:lnTo>
                  <a:lnTo>
                    <a:pt x="748" y="764"/>
                  </a:lnTo>
                  <a:lnTo>
                    <a:pt x="755" y="739"/>
                  </a:lnTo>
                  <a:lnTo>
                    <a:pt x="761" y="714"/>
                  </a:lnTo>
                  <a:lnTo>
                    <a:pt x="767" y="685"/>
                  </a:lnTo>
                  <a:lnTo>
                    <a:pt x="772" y="655"/>
                  </a:lnTo>
                  <a:lnTo>
                    <a:pt x="772" y="636"/>
                  </a:lnTo>
                  <a:lnTo>
                    <a:pt x="769" y="618"/>
                  </a:lnTo>
                  <a:lnTo>
                    <a:pt x="765" y="598"/>
                  </a:lnTo>
                  <a:lnTo>
                    <a:pt x="758" y="578"/>
                  </a:lnTo>
                  <a:lnTo>
                    <a:pt x="748" y="557"/>
                  </a:lnTo>
                  <a:lnTo>
                    <a:pt x="737" y="535"/>
                  </a:lnTo>
                  <a:lnTo>
                    <a:pt x="723" y="512"/>
                  </a:lnTo>
                  <a:lnTo>
                    <a:pt x="707" y="489"/>
                  </a:lnTo>
                  <a:lnTo>
                    <a:pt x="693" y="476"/>
                  </a:lnTo>
                  <a:lnTo>
                    <a:pt x="679" y="464"/>
                  </a:lnTo>
                  <a:lnTo>
                    <a:pt x="666" y="451"/>
                  </a:lnTo>
                  <a:lnTo>
                    <a:pt x="651" y="437"/>
                  </a:lnTo>
                  <a:lnTo>
                    <a:pt x="637" y="424"/>
                  </a:lnTo>
                  <a:lnTo>
                    <a:pt x="623" y="412"/>
                  </a:lnTo>
                  <a:lnTo>
                    <a:pt x="608" y="399"/>
                  </a:lnTo>
                  <a:lnTo>
                    <a:pt x="594" y="385"/>
                  </a:lnTo>
                  <a:lnTo>
                    <a:pt x="578" y="375"/>
                  </a:lnTo>
                  <a:lnTo>
                    <a:pt x="562" y="363"/>
                  </a:lnTo>
                  <a:lnTo>
                    <a:pt x="545" y="353"/>
                  </a:lnTo>
                  <a:lnTo>
                    <a:pt x="528" y="341"/>
                  </a:lnTo>
                  <a:lnTo>
                    <a:pt x="512" y="330"/>
                  </a:lnTo>
                  <a:lnTo>
                    <a:pt x="496" y="318"/>
                  </a:lnTo>
                  <a:lnTo>
                    <a:pt x="479" y="308"/>
                  </a:lnTo>
                  <a:lnTo>
                    <a:pt x="463" y="296"/>
                  </a:lnTo>
                  <a:lnTo>
                    <a:pt x="446" y="280"/>
                  </a:lnTo>
                  <a:lnTo>
                    <a:pt x="431" y="264"/>
                  </a:lnTo>
                  <a:lnTo>
                    <a:pt x="416" y="248"/>
                  </a:lnTo>
                  <a:lnTo>
                    <a:pt x="402" y="233"/>
                  </a:lnTo>
                  <a:lnTo>
                    <a:pt x="389" y="218"/>
                  </a:lnTo>
                  <a:lnTo>
                    <a:pt x="378" y="203"/>
                  </a:lnTo>
                  <a:lnTo>
                    <a:pt x="366" y="189"/>
                  </a:lnTo>
                  <a:lnTo>
                    <a:pt x="355" y="173"/>
                  </a:lnTo>
                  <a:lnTo>
                    <a:pt x="344" y="158"/>
                  </a:lnTo>
                  <a:lnTo>
                    <a:pt x="333" y="143"/>
                  </a:lnTo>
                  <a:lnTo>
                    <a:pt x="322" y="127"/>
                  </a:lnTo>
                  <a:lnTo>
                    <a:pt x="312" y="110"/>
                  </a:lnTo>
                  <a:lnTo>
                    <a:pt x="300" y="92"/>
                  </a:lnTo>
                  <a:lnTo>
                    <a:pt x="289" y="74"/>
                  </a:lnTo>
                  <a:lnTo>
                    <a:pt x="277" y="54"/>
                  </a:lnTo>
                  <a:lnTo>
                    <a:pt x="265" y="34"/>
                  </a:lnTo>
                  <a:close/>
                </a:path>
              </a:pathLst>
            </a:custGeom>
            <a:solidFill>
              <a:srgbClr val="C6C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715"/>
            <p:cNvSpPr>
              <a:spLocks/>
            </p:cNvSpPr>
            <p:nvPr/>
          </p:nvSpPr>
          <p:spPr bwMode="auto">
            <a:xfrm>
              <a:off x="646113" y="4859338"/>
              <a:ext cx="608013" cy="808038"/>
            </a:xfrm>
            <a:custGeom>
              <a:avLst/>
              <a:gdLst>
                <a:gd name="T0" fmla="*/ 153 w 765"/>
                <a:gd name="T1" fmla="*/ 0 h 1018"/>
                <a:gd name="T2" fmla="*/ 72 w 765"/>
                <a:gd name="T3" fmla="*/ 20 h 1018"/>
                <a:gd name="T4" fmla="*/ 31 w 765"/>
                <a:gd name="T5" fmla="*/ 46 h 1018"/>
                <a:gd name="T6" fmla="*/ 11 w 765"/>
                <a:gd name="T7" fmla="*/ 95 h 1018"/>
                <a:gd name="T8" fmla="*/ 0 w 765"/>
                <a:gd name="T9" fmla="*/ 177 h 1018"/>
                <a:gd name="T10" fmla="*/ 44 w 765"/>
                <a:gd name="T11" fmla="*/ 523 h 1018"/>
                <a:gd name="T12" fmla="*/ 30 w 765"/>
                <a:gd name="T13" fmla="*/ 772 h 1018"/>
                <a:gd name="T14" fmla="*/ 51 w 765"/>
                <a:gd name="T15" fmla="*/ 843 h 1018"/>
                <a:gd name="T16" fmla="*/ 79 w 765"/>
                <a:gd name="T17" fmla="*/ 904 h 1018"/>
                <a:gd name="T18" fmla="*/ 117 w 765"/>
                <a:gd name="T19" fmla="*/ 955 h 1018"/>
                <a:gd name="T20" fmla="*/ 165 w 765"/>
                <a:gd name="T21" fmla="*/ 992 h 1018"/>
                <a:gd name="T22" fmla="*/ 221 w 765"/>
                <a:gd name="T23" fmla="*/ 1014 h 1018"/>
                <a:gd name="T24" fmla="*/ 288 w 765"/>
                <a:gd name="T25" fmla="*/ 1018 h 1018"/>
                <a:gd name="T26" fmla="*/ 365 w 765"/>
                <a:gd name="T27" fmla="*/ 1003 h 1018"/>
                <a:gd name="T28" fmla="*/ 474 w 765"/>
                <a:gd name="T29" fmla="*/ 904 h 1018"/>
                <a:gd name="T30" fmla="*/ 549 w 765"/>
                <a:gd name="T31" fmla="*/ 895 h 1018"/>
                <a:gd name="T32" fmla="*/ 609 w 765"/>
                <a:gd name="T33" fmla="*/ 881 h 1018"/>
                <a:gd name="T34" fmla="*/ 655 w 765"/>
                <a:gd name="T35" fmla="*/ 860 h 1018"/>
                <a:gd name="T36" fmla="*/ 692 w 765"/>
                <a:gd name="T37" fmla="*/ 834 h 1018"/>
                <a:gd name="T38" fmla="*/ 719 w 765"/>
                <a:gd name="T39" fmla="*/ 799 h 1018"/>
                <a:gd name="T40" fmla="*/ 738 w 765"/>
                <a:gd name="T41" fmla="*/ 758 h 1018"/>
                <a:gd name="T42" fmla="*/ 752 w 765"/>
                <a:gd name="T43" fmla="*/ 708 h 1018"/>
                <a:gd name="T44" fmla="*/ 764 w 765"/>
                <a:gd name="T45" fmla="*/ 649 h 1018"/>
                <a:gd name="T46" fmla="*/ 762 w 765"/>
                <a:gd name="T47" fmla="*/ 612 h 1018"/>
                <a:gd name="T48" fmla="*/ 752 w 765"/>
                <a:gd name="T49" fmla="*/ 572 h 1018"/>
                <a:gd name="T50" fmla="*/ 731 w 765"/>
                <a:gd name="T51" fmla="*/ 528 h 1018"/>
                <a:gd name="T52" fmla="*/ 701 w 765"/>
                <a:gd name="T53" fmla="*/ 481 h 1018"/>
                <a:gd name="T54" fmla="*/ 673 w 765"/>
                <a:gd name="T55" fmla="*/ 456 h 1018"/>
                <a:gd name="T56" fmla="*/ 645 w 765"/>
                <a:gd name="T57" fmla="*/ 430 h 1018"/>
                <a:gd name="T58" fmla="*/ 617 w 765"/>
                <a:gd name="T59" fmla="*/ 404 h 1018"/>
                <a:gd name="T60" fmla="*/ 588 w 765"/>
                <a:gd name="T61" fmla="*/ 378 h 1018"/>
                <a:gd name="T62" fmla="*/ 441 w 765"/>
                <a:gd name="T63" fmla="*/ 272 h 1018"/>
                <a:gd name="T64" fmla="*/ 411 w 765"/>
                <a:gd name="T65" fmla="*/ 242 h 1018"/>
                <a:gd name="T66" fmla="*/ 385 w 765"/>
                <a:gd name="T67" fmla="*/ 212 h 1018"/>
                <a:gd name="T68" fmla="*/ 362 w 765"/>
                <a:gd name="T69" fmla="*/ 185 h 1018"/>
                <a:gd name="T70" fmla="*/ 340 w 765"/>
                <a:gd name="T71" fmla="*/ 155 h 1018"/>
                <a:gd name="T72" fmla="*/ 319 w 765"/>
                <a:gd name="T73" fmla="*/ 124 h 1018"/>
                <a:gd name="T74" fmla="*/ 298 w 765"/>
                <a:gd name="T75" fmla="*/ 91 h 1018"/>
                <a:gd name="T76" fmla="*/ 275 w 765"/>
                <a:gd name="T77" fmla="*/ 5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5" h="1018">
                  <a:moveTo>
                    <a:pt x="262" y="34"/>
                  </a:moveTo>
                  <a:lnTo>
                    <a:pt x="153" y="0"/>
                  </a:lnTo>
                  <a:lnTo>
                    <a:pt x="107" y="11"/>
                  </a:lnTo>
                  <a:lnTo>
                    <a:pt x="72" y="20"/>
                  </a:lnTo>
                  <a:lnTo>
                    <a:pt x="48" y="31"/>
                  </a:lnTo>
                  <a:lnTo>
                    <a:pt x="31" y="46"/>
                  </a:lnTo>
                  <a:lnTo>
                    <a:pt x="19" y="67"/>
                  </a:lnTo>
                  <a:lnTo>
                    <a:pt x="11" y="95"/>
                  </a:lnTo>
                  <a:lnTo>
                    <a:pt x="6" y="131"/>
                  </a:lnTo>
                  <a:lnTo>
                    <a:pt x="0" y="177"/>
                  </a:lnTo>
                  <a:lnTo>
                    <a:pt x="28" y="408"/>
                  </a:lnTo>
                  <a:lnTo>
                    <a:pt x="44" y="523"/>
                  </a:lnTo>
                  <a:lnTo>
                    <a:pt x="22" y="733"/>
                  </a:lnTo>
                  <a:lnTo>
                    <a:pt x="30" y="772"/>
                  </a:lnTo>
                  <a:lnTo>
                    <a:pt x="39" y="808"/>
                  </a:lnTo>
                  <a:lnTo>
                    <a:pt x="51" y="843"/>
                  </a:lnTo>
                  <a:lnTo>
                    <a:pt x="64" y="874"/>
                  </a:lnTo>
                  <a:lnTo>
                    <a:pt x="79" y="904"/>
                  </a:lnTo>
                  <a:lnTo>
                    <a:pt x="98" y="931"/>
                  </a:lnTo>
                  <a:lnTo>
                    <a:pt x="117" y="955"/>
                  </a:lnTo>
                  <a:lnTo>
                    <a:pt x="139" y="976"/>
                  </a:lnTo>
                  <a:lnTo>
                    <a:pt x="165" y="992"/>
                  </a:lnTo>
                  <a:lnTo>
                    <a:pt x="191" y="1006"/>
                  </a:lnTo>
                  <a:lnTo>
                    <a:pt x="221" y="1014"/>
                  </a:lnTo>
                  <a:lnTo>
                    <a:pt x="253" y="1018"/>
                  </a:lnTo>
                  <a:lnTo>
                    <a:pt x="288" y="1018"/>
                  </a:lnTo>
                  <a:lnTo>
                    <a:pt x="325" y="1014"/>
                  </a:lnTo>
                  <a:lnTo>
                    <a:pt x="365" y="1003"/>
                  </a:lnTo>
                  <a:lnTo>
                    <a:pt x="409" y="987"/>
                  </a:lnTo>
                  <a:lnTo>
                    <a:pt x="474" y="904"/>
                  </a:lnTo>
                  <a:lnTo>
                    <a:pt x="514" y="901"/>
                  </a:lnTo>
                  <a:lnTo>
                    <a:pt x="549" y="895"/>
                  </a:lnTo>
                  <a:lnTo>
                    <a:pt x="580" y="889"/>
                  </a:lnTo>
                  <a:lnTo>
                    <a:pt x="609" y="881"/>
                  </a:lnTo>
                  <a:lnTo>
                    <a:pt x="633" y="872"/>
                  </a:lnTo>
                  <a:lnTo>
                    <a:pt x="655" y="860"/>
                  </a:lnTo>
                  <a:lnTo>
                    <a:pt x="675" y="848"/>
                  </a:lnTo>
                  <a:lnTo>
                    <a:pt x="692" y="834"/>
                  </a:lnTo>
                  <a:lnTo>
                    <a:pt x="706" y="818"/>
                  </a:lnTo>
                  <a:lnTo>
                    <a:pt x="719" y="799"/>
                  </a:lnTo>
                  <a:lnTo>
                    <a:pt x="729" y="780"/>
                  </a:lnTo>
                  <a:lnTo>
                    <a:pt x="738" y="758"/>
                  </a:lnTo>
                  <a:lnTo>
                    <a:pt x="745" y="733"/>
                  </a:lnTo>
                  <a:lnTo>
                    <a:pt x="752" y="708"/>
                  </a:lnTo>
                  <a:lnTo>
                    <a:pt x="758" y="679"/>
                  </a:lnTo>
                  <a:lnTo>
                    <a:pt x="764" y="649"/>
                  </a:lnTo>
                  <a:lnTo>
                    <a:pt x="765" y="631"/>
                  </a:lnTo>
                  <a:lnTo>
                    <a:pt x="762" y="612"/>
                  </a:lnTo>
                  <a:lnTo>
                    <a:pt x="759" y="593"/>
                  </a:lnTo>
                  <a:lnTo>
                    <a:pt x="752" y="572"/>
                  </a:lnTo>
                  <a:lnTo>
                    <a:pt x="743" y="550"/>
                  </a:lnTo>
                  <a:lnTo>
                    <a:pt x="731" y="528"/>
                  </a:lnTo>
                  <a:lnTo>
                    <a:pt x="717" y="505"/>
                  </a:lnTo>
                  <a:lnTo>
                    <a:pt x="701" y="481"/>
                  </a:lnTo>
                  <a:lnTo>
                    <a:pt x="687" y="468"/>
                  </a:lnTo>
                  <a:lnTo>
                    <a:pt x="673" y="456"/>
                  </a:lnTo>
                  <a:lnTo>
                    <a:pt x="659" y="443"/>
                  </a:lnTo>
                  <a:lnTo>
                    <a:pt x="645" y="430"/>
                  </a:lnTo>
                  <a:lnTo>
                    <a:pt x="631" y="418"/>
                  </a:lnTo>
                  <a:lnTo>
                    <a:pt x="617" y="404"/>
                  </a:lnTo>
                  <a:lnTo>
                    <a:pt x="602" y="391"/>
                  </a:lnTo>
                  <a:lnTo>
                    <a:pt x="588" y="378"/>
                  </a:lnTo>
                  <a:lnTo>
                    <a:pt x="457" y="289"/>
                  </a:lnTo>
                  <a:lnTo>
                    <a:pt x="441" y="272"/>
                  </a:lnTo>
                  <a:lnTo>
                    <a:pt x="425" y="257"/>
                  </a:lnTo>
                  <a:lnTo>
                    <a:pt x="411" y="242"/>
                  </a:lnTo>
                  <a:lnTo>
                    <a:pt x="397" y="227"/>
                  </a:lnTo>
                  <a:lnTo>
                    <a:pt x="385" y="212"/>
                  </a:lnTo>
                  <a:lnTo>
                    <a:pt x="373" y="199"/>
                  </a:lnTo>
                  <a:lnTo>
                    <a:pt x="362" y="185"/>
                  </a:lnTo>
                  <a:lnTo>
                    <a:pt x="351" y="170"/>
                  </a:lnTo>
                  <a:lnTo>
                    <a:pt x="340" y="155"/>
                  </a:lnTo>
                  <a:lnTo>
                    <a:pt x="329" y="140"/>
                  </a:lnTo>
                  <a:lnTo>
                    <a:pt x="319" y="124"/>
                  </a:lnTo>
                  <a:lnTo>
                    <a:pt x="309" y="108"/>
                  </a:lnTo>
                  <a:lnTo>
                    <a:pt x="298" y="91"/>
                  </a:lnTo>
                  <a:lnTo>
                    <a:pt x="287" y="73"/>
                  </a:lnTo>
                  <a:lnTo>
                    <a:pt x="275" y="53"/>
                  </a:lnTo>
                  <a:lnTo>
                    <a:pt x="262" y="34"/>
                  </a:lnTo>
                  <a:close/>
                </a:path>
              </a:pathLst>
            </a:custGeom>
            <a:solidFill>
              <a:srgbClr val="CCC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716"/>
            <p:cNvSpPr>
              <a:spLocks/>
            </p:cNvSpPr>
            <p:nvPr/>
          </p:nvSpPr>
          <p:spPr bwMode="auto">
            <a:xfrm>
              <a:off x="969963" y="5118101"/>
              <a:ext cx="228600" cy="306388"/>
            </a:xfrm>
            <a:custGeom>
              <a:avLst/>
              <a:gdLst>
                <a:gd name="T0" fmla="*/ 26 w 288"/>
                <a:gd name="T1" fmla="*/ 0 h 385"/>
                <a:gd name="T2" fmla="*/ 144 w 288"/>
                <a:gd name="T3" fmla="*/ 73 h 385"/>
                <a:gd name="T4" fmla="*/ 270 w 288"/>
                <a:gd name="T5" fmla="*/ 201 h 385"/>
                <a:gd name="T6" fmla="*/ 281 w 288"/>
                <a:gd name="T7" fmla="*/ 235 h 385"/>
                <a:gd name="T8" fmla="*/ 286 w 288"/>
                <a:gd name="T9" fmla="*/ 265 h 385"/>
                <a:gd name="T10" fmla="*/ 288 w 288"/>
                <a:gd name="T11" fmla="*/ 292 h 385"/>
                <a:gd name="T12" fmla="*/ 286 w 288"/>
                <a:gd name="T13" fmla="*/ 317 h 385"/>
                <a:gd name="T14" fmla="*/ 281 w 288"/>
                <a:gd name="T15" fmla="*/ 336 h 385"/>
                <a:gd name="T16" fmla="*/ 273 w 288"/>
                <a:gd name="T17" fmla="*/ 353 h 385"/>
                <a:gd name="T18" fmla="*/ 262 w 288"/>
                <a:gd name="T19" fmla="*/ 367 h 385"/>
                <a:gd name="T20" fmla="*/ 248 w 288"/>
                <a:gd name="T21" fmla="*/ 378 h 385"/>
                <a:gd name="T22" fmla="*/ 231 w 288"/>
                <a:gd name="T23" fmla="*/ 383 h 385"/>
                <a:gd name="T24" fmla="*/ 213 w 288"/>
                <a:gd name="T25" fmla="*/ 385 h 385"/>
                <a:gd name="T26" fmla="*/ 192 w 288"/>
                <a:gd name="T27" fmla="*/ 382 h 385"/>
                <a:gd name="T28" fmla="*/ 169 w 288"/>
                <a:gd name="T29" fmla="*/ 376 h 385"/>
                <a:gd name="T30" fmla="*/ 145 w 288"/>
                <a:gd name="T31" fmla="*/ 365 h 385"/>
                <a:gd name="T32" fmla="*/ 119 w 288"/>
                <a:gd name="T33" fmla="*/ 349 h 385"/>
                <a:gd name="T34" fmla="*/ 92 w 288"/>
                <a:gd name="T35" fmla="*/ 328 h 385"/>
                <a:gd name="T36" fmla="*/ 64 w 288"/>
                <a:gd name="T37" fmla="*/ 303 h 385"/>
                <a:gd name="T38" fmla="*/ 5 w 288"/>
                <a:gd name="T39" fmla="*/ 249 h 385"/>
                <a:gd name="T40" fmla="*/ 0 w 288"/>
                <a:gd name="T41" fmla="*/ 147 h 385"/>
                <a:gd name="T42" fmla="*/ 0 w 288"/>
                <a:gd name="T43" fmla="*/ 27 h 385"/>
                <a:gd name="T44" fmla="*/ 26 w 288"/>
                <a:gd name="T45"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8" h="385">
                  <a:moveTo>
                    <a:pt x="26" y="0"/>
                  </a:moveTo>
                  <a:lnTo>
                    <a:pt x="144" y="73"/>
                  </a:lnTo>
                  <a:lnTo>
                    <a:pt x="270" y="201"/>
                  </a:lnTo>
                  <a:lnTo>
                    <a:pt x="281" y="235"/>
                  </a:lnTo>
                  <a:lnTo>
                    <a:pt x="286" y="265"/>
                  </a:lnTo>
                  <a:lnTo>
                    <a:pt x="288" y="292"/>
                  </a:lnTo>
                  <a:lnTo>
                    <a:pt x="286" y="317"/>
                  </a:lnTo>
                  <a:lnTo>
                    <a:pt x="281" y="336"/>
                  </a:lnTo>
                  <a:lnTo>
                    <a:pt x="273" y="353"/>
                  </a:lnTo>
                  <a:lnTo>
                    <a:pt x="262" y="367"/>
                  </a:lnTo>
                  <a:lnTo>
                    <a:pt x="248" y="378"/>
                  </a:lnTo>
                  <a:lnTo>
                    <a:pt x="231" y="383"/>
                  </a:lnTo>
                  <a:lnTo>
                    <a:pt x="213" y="385"/>
                  </a:lnTo>
                  <a:lnTo>
                    <a:pt x="192" y="382"/>
                  </a:lnTo>
                  <a:lnTo>
                    <a:pt x="169" y="376"/>
                  </a:lnTo>
                  <a:lnTo>
                    <a:pt x="145" y="365"/>
                  </a:lnTo>
                  <a:lnTo>
                    <a:pt x="119" y="349"/>
                  </a:lnTo>
                  <a:lnTo>
                    <a:pt x="92" y="328"/>
                  </a:lnTo>
                  <a:lnTo>
                    <a:pt x="64" y="303"/>
                  </a:lnTo>
                  <a:lnTo>
                    <a:pt x="5" y="249"/>
                  </a:lnTo>
                  <a:lnTo>
                    <a:pt x="0" y="147"/>
                  </a:lnTo>
                  <a:lnTo>
                    <a:pt x="0" y="27"/>
                  </a:lnTo>
                  <a:lnTo>
                    <a:pt x="26" y="0"/>
                  </a:lnTo>
                  <a:close/>
                </a:path>
              </a:pathLst>
            </a:custGeom>
            <a:solidFill>
              <a:srgbClr val="CCC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717"/>
            <p:cNvSpPr>
              <a:spLocks/>
            </p:cNvSpPr>
            <p:nvPr/>
          </p:nvSpPr>
          <p:spPr bwMode="auto">
            <a:xfrm>
              <a:off x="977901" y="5130801"/>
              <a:ext cx="214313" cy="285750"/>
            </a:xfrm>
            <a:custGeom>
              <a:avLst/>
              <a:gdLst>
                <a:gd name="T0" fmla="*/ 25 w 269"/>
                <a:gd name="T1" fmla="*/ 0 h 358"/>
                <a:gd name="T2" fmla="*/ 39 w 269"/>
                <a:gd name="T3" fmla="*/ 8 h 358"/>
                <a:gd name="T4" fmla="*/ 52 w 269"/>
                <a:gd name="T5" fmla="*/ 17 h 358"/>
                <a:gd name="T6" fmla="*/ 65 w 269"/>
                <a:gd name="T7" fmla="*/ 25 h 358"/>
                <a:gd name="T8" fmla="*/ 79 w 269"/>
                <a:gd name="T9" fmla="*/ 34 h 358"/>
                <a:gd name="T10" fmla="*/ 93 w 269"/>
                <a:gd name="T11" fmla="*/ 42 h 358"/>
                <a:gd name="T12" fmla="*/ 107 w 269"/>
                <a:gd name="T13" fmla="*/ 52 h 358"/>
                <a:gd name="T14" fmla="*/ 120 w 269"/>
                <a:gd name="T15" fmla="*/ 60 h 358"/>
                <a:gd name="T16" fmla="*/ 133 w 269"/>
                <a:gd name="T17" fmla="*/ 69 h 358"/>
                <a:gd name="T18" fmla="*/ 148 w 269"/>
                <a:gd name="T19" fmla="*/ 84 h 358"/>
                <a:gd name="T20" fmla="*/ 163 w 269"/>
                <a:gd name="T21" fmla="*/ 99 h 358"/>
                <a:gd name="T22" fmla="*/ 178 w 269"/>
                <a:gd name="T23" fmla="*/ 114 h 358"/>
                <a:gd name="T24" fmla="*/ 194 w 269"/>
                <a:gd name="T25" fmla="*/ 129 h 358"/>
                <a:gd name="T26" fmla="*/ 209 w 269"/>
                <a:gd name="T27" fmla="*/ 144 h 358"/>
                <a:gd name="T28" fmla="*/ 224 w 269"/>
                <a:gd name="T29" fmla="*/ 159 h 358"/>
                <a:gd name="T30" fmla="*/ 239 w 269"/>
                <a:gd name="T31" fmla="*/ 174 h 358"/>
                <a:gd name="T32" fmla="*/ 254 w 269"/>
                <a:gd name="T33" fmla="*/ 189 h 358"/>
                <a:gd name="T34" fmla="*/ 264 w 269"/>
                <a:gd name="T35" fmla="*/ 220 h 358"/>
                <a:gd name="T36" fmla="*/ 268 w 269"/>
                <a:gd name="T37" fmla="*/ 248 h 358"/>
                <a:gd name="T38" fmla="*/ 269 w 269"/>
                <a:gd name="T39" fmla="*/ 273 h 358"/>
                <a:gd name="T40" fmla="*/ 268 w 269"/>
                <a:gd name="T41" fmla="*/ 295 h 358"/>
                <a:gd name="T42" fmla="*/ 264 w 269"/>
                <a:gd name="T43" fmla="*/ 314 h 358"/>
                <a:gd name="T44" fmla="*/ 256 w 269"/>
                <a:gd name="T45" fmla="*/ 331 h 358"/>
                <a:gd name="T46" fmla="*/ 245 w 269"/>
                <a:gd name="T47" fmla="*/ 342 h 358"/>
                <a:gd name="T48" fmla="*/ 232 w 269"/>
                <a:gd name="T49" fmla="*/ 351 h 358"/>
                <a:gd name="T50" fmla="*/ 218 w 269"/>
                <a:gd name="T51" fmla="*/ 357 h 358"/>
                <a:gd name="T52" fmla="*/ 200 w 269"/>
                <a:gd name="T53" fmla="*/ 358 h 358"/>
                <a:gd name="T54" fmla="*/ 182 w 269"/>
                <a:gd name="T55" fmla="*/ 357 h 358"/>
                <a:gd name="T56" fmla="*/ 160 w 269"/>
                <a:gd name="T57" fmla="*/ 350 h 358"/>
                <a:gd name="T58" fmla="*/ 138 w 269"/>
                <a:gd name="T59" fmla="*/ 341 h 358"/>
                <a:gd name="T60" fmla="*/ 114 w 269"/>
                <a:gd name="T61" fmla="*/ 326 h 358"/>
                <a:gd name="T62" fmla="*/ 89 w 269"/>
                <a:gd name="T63" fmla="*/ 307 h 358"/>
                <a:gd name="T64" fmla="*/ 62 w 269"/>
                <a:gd name="T65" fmla="*/ 284 h 358"/>
                <a:gd name="T66" fmla="*/ 55 w 269"/>
                <a:gd name="T67" fmla="*/ 278 h 358"/>
                <a:gd name="T68" fmla="*/ 48 w 269"/>
                <a:gd name="T69" fmla="*/ 272 h 358"/>
                <a:gd name="T70" fmla="*/ 41 w 269"/>
                <a:gd name="T71" fmla="*/ 265 h 358"/>
                <a:gd name="T72" fmla="*/ 34 w 269"/>
                <a:gd name="T73" fmla="*/ 258 h 358"/>
                <a:gd name="T74" fmla="*/ 27 w 269"/>
                <a:gd name="T75" fmla="*/ 251 h 358"/>
                <a:gd name="T76" fmla="*/ 21 w 269"/>
                <a:gd name="T77" fmla="*/ 244 h 358"/>
                <a:gd name="T78" fmla="*/ 15 w 269"/>
                <a:gd name="T79" fmla="*/ 237 h 358"/>
                <a:gd name="T80" fmla="*/ 8 w 269"/>
                <a:gd name="T81" fmla="*/ 230 h 358"/>
                <a:gd name="T82" fmla="*/ 6 w 269"/>
                <a:gd name="T83" fmla="*/ 207 h 358"/>
                <a:gd name="T84" fmla="*/ 4 w 269"/>
                <a:gd name="T85" fmla="*/ 184 h 358"/>
                <a:gd name="T86" fmla="*/ 2 w 269"/>
                <a:gd name="T87" fmla="*/ 160 h 358"/>
                <a:gd name="T88" fmla="*/ 0 w 269"/>
                <a:gd name="T89" fmla="*/ 137 h 358"/>
                <a:gd name="T90" fmla="*/ 0 w 269"/>
                <a:gd name="T91" fmla="*/ 108 h 358"/>
                <a:gd name="T92" fmla="*/ 1 w 269"/>
                <a:gd name="T93" fmla="*/ 80 h 358"/>
                <a:gd name="T94" fmla="*/ 1 w 269"/>
                <a:gd name="T95" fmla="*/ 52 h 358"/>
                <a:gd name="T96" fmla="*/ 1 w 269"/>
                <a:gd name="T97" fmla="*/ 24 h 358"/>
                <a:gd name="T98" fmla="*/ 8 w 269"/>
                <a:gd name="T99" fmla="*/ 18 h 358"/>
                <a:gd name="T100" fmla="*/ 14 w 269"/>
                <a:gd name="T101" fmla="*/ 11 h 358"/>
                <a:gd name="T102" fmla="*/ 19 w 269"/>
                <a:gd name="T103" fmla="*/ 5 h 358"/>
                <a:gd name="T104" fmla="*/ 25 w 269"/>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58">
                  <a:moveTo>
                    <a:pt x="25" y="0"/>
                  </a:moveTo>
                  <a:lnTo>
                    <a:pt x="39" y="8"/>
                  </a:lnTo>
                  <a:lnTo>
                    <a:pt x="52" y="17"/>
                  </a:lnTo>
                  <a:lnTo>
                    <a:pt x="65" y="25"/>
                  </a:lnTo>
                  <a:lnTo>
                    <a:pt x="79" y="34"/>
                  </a:lnTo>
                  <a:lnTo>
                    <a:pt x="93" y="42"/>
                  </a:lnTo>
                  <a:lnTo>
                    <a:pt x="107" y="52"/>
                  </a:lnTo>
                  <a:lnTo>
                    <a:pt x="120" y="60"/>
                  </a:lnTo>
                  <a:lnTo>
                    <a:pt x="133" y="69"/>
                  </a:lnTo>
                  <a:lnTo>
                    <a:pt x="148" y="84"/>
                  </a:lnTo>
                  <a:lnTo>
                    <a:pt x="163" y="99"/>
                  </a:lnTo>
                  <a:lnTo>
                    <a:pt x="178" y="114"/>
                  </a:lnTo>
                  <a:lnTo>
                    <a:pt x="194" y="129"/>
                  </a:lnTo>
                  <a:lnTo>
                    <a:pt x="209" y="144"/>
                  </a:lnTo>
                  <a:lnTo>
                    <a:pt x="224" y="159"/>
                  </a:lnTo>
                  <a:lnTo>
                    <a:pt x="239" y="174"/>
                  </a:lnTo>
                  <a:lnTo>
                    <a:pt x="254" y="189"/>
                  </a:lnTo>
                  <a:lnTo>
                    <a:pt x="264" y="220"/>
                  </a:lnTo>
                  <a:lnTo>
                    <a:pt x="268" y="248"/>
                  </a:lnTo>
                  <a:lnTo>
                    <a:pt x="269" y="273"/>
                  </a:lnTo>
                  <a:lnTo>
                    <a:pt x="268" y="295"/>
                  </a:lnTo>
                  <a:lnTo>
                    <a:pt x="264" y="314"/>
                  </a:lnTo>
                  <a:lnTo>
                    <a:pt x="256" y="331"/>
                  </a:lnTo>
                  <a:lnTo>
                    <a:pt x="245" y="342"/>
                  </a:lnTo>
                  <a:lnTo>
                    <a:pt x="232" y="351"/>
                  </a:lnTo>
                  <a:lnTo>
                    <a:pt x="218" y="357"/>
                  </a:lnTo>
                  <a:lnTo>
                    <a:pt x="200" y="358"/>
                  </a:lnTo>
                  <a:lnTo>
                    <a:pt x="182" y="357"/>
                  </a:lnTo>
                  <a:lnTo>
                    <a:pt x="160" y="350"/>
                  </a:lnTo>
                  <a:lnTo>
                    <a:pt x="138" y="341"/>
                  </a:lnTo>
                  <a:lnTo>
                    <a:pt x="114" y="326"/>
                  </a:lnTo>
                  <a:lnTo>
                    <a:pt x="89" y="307"/>
                  </a:lnTo>
                  <a:lnTo>
                    <a:pt x="62" y="284"/>
                  </a:lnTo>
                  <a:lnTo>
                    <a:pt x="55" y="278"/>
                  </a:lnTo>
                  <a:lnTo>
                    <a:pt x="48" y="272"/>
                  </a:lnTo>
                  <a:lnTo>
                    <a:pt x="41" y="265"/>
                  </a:lnTo>
                  <a:lnTo>
                    <a:pt x="34" y="258"/>
                  </a:lnTo>
                  <a:lnTo>
                    <a:pt x="27" y="251"/>
                  </a:lnTo>
                  <a:lnTo>
                    <a:pt x="21" y="244"/>
                  </a:lnTo>
                  <a:lnTo>
                    <a:pt x="15" y="237"/>
                  </a:lnTo>
                  <a:lnTo>
                    <a:pt x="8" y="230"/>
                  </a:lnTo>
                  <a:lnTo>
                    <a:pt x="6" y="207"/>
                  </a:lnTo>
                  <a:lnTo>
                    <a:pt x="4" y="184"/>
                  </a:lnTo>
                  <a:lnTo>
                    <a:pt x="2" y="160"/>
                  </a:lnTo>
                  <a:lnTo>
                    <a:pt x="0" y="137"/>
                  </a:lnTo>
                  <a:lnTo>
                    <a:pt x="0" y="108"/>
                  </a:lnTo>
                  <a:lnTo>
                    <a:pt x="1" y="80"/>
                  </a:lnTo>
                  <a:lnTo>
                    <a:pt x="1" y="52"/>
                  </a:lnTo>
                  <a:lnTo>
                    <a:pt x="1" y="24"/>
                  </a:lnTo>
                  <a:lnTo>
                    <a:pt x="8" y="18"/>
                  </a:lnTo>
                  <a:lnTo>
                    <a:pt x="14" y="11"/>
                  </a:lnTo>
                  <a:lnTo>
                    <a:pt x="19" y="5"/>
                  </a:lnTo>
                  <a:lnTo>
                    <a:pt x="25" y="0"/>
                  </a:lnTo>
                  <a:close/>
                </a:path>
              </a:pathLst>
            </a:custGeom>
            <a:solidFill>
              <a:srgbClr val="D1D1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718"/>
            <p:cNvSpPr>
              <a:spLocks/>
            </p:cNvSpPr>
            <p:nvPr/>
          </p:nvSpPr>
          <p:spPr bwMode="auto">
            <a:xfrm>
              <a:off x="985838" y="5143501"/>
              <a:ext cx="198438" cy="265113"/>
            </a:xfrm>
            <a:custGeom>
              <a:avLst/>
              <a:gdLst>
                <a:gd name="T0" fmla="*/ 26 w 250"/>
                <a:gd name="T1" fmla="*/ 0 h 334"/>
                <a:gd name="T2" fmla="*/ 38 w 250"/>
                <a:gd name="T3" fmla="*/ 8 h 334"/>
                <a:gd name="T4" fmla="*/ 50 w 250"/>
                <a:gd name="T5" fmla="*/ 16 h 334"/>
                <a:gd name="T6" fmla="*/ 62 w 250"/>
                <a:gd name="T7" fmla="*/ 24 h 334"/>
                <a:gd name="T8" fmla="*/ 74 w 250"/>
                <a:gd name="T9" fmla="*/ 32 h 334"/>
                <a:gd name="T10" fmla="*/ 87 w 250"/>
                <a:gd name="T11" fmla="*/ 40 h 334"/>
                <a:gd name="T12" fmla="*/ 98 w 250"/>
                <a:gd name="T13" fmla="*/ 49 h 334"/>
                <a:gd name="T14" fmla="*/ 111 w 250"/>
                <a:gd name="T15" fmla="*/ 57 h 334"/>
                <a:gd name="T16" fmla="*/ 122 w 250"/>
                <a:gd name="T17" fmla="*/ 65 h 334"/>
                <a:gd name="T18" fmla="*/ 136 w 250"/>
                <a:gd name="T19" fmla="*/ 79 h 334"/>
                <a:gd name="T20" fmla="*/ 151 w 250"/>
                <a:gd name="T21" fmla="*/ 93 h 334"/>
                <a:gd name="T22" fmla="*/ 165 w 250"/>
                <a:gd name="T23" fmla="*/ 107 h 334"/>
                <a:gd name="T24" fmla="*/ 180 w 250"/>
                <a:gd name="T25" fmla="*/ 121 h 334"/>
                <a:gd name="T26" fmla="*/ 194 w 250"/>
                <a:gd name="T27" fmla="*/ 136 h 334"/>
                <a:gd name="T28" fmla="*/ 208 w 250"/>
                <a:gd name="T29" fmla="*/ 150 h 334"/>
                <a:gd name="T30" fmla="*/ 222 w 250"/>
                <a:gd name="T31" fmla="*/ 163 h 334"/>
                <a:gd name="T32" fmla="*/ 236 w 250"/>
                <a:gd name="T33" fmla="*/ 177 h 334"/>
                <a:gd name="T34" fmla="*/ 244 w 250"/>
                <a:gd name="T35" fmla="*/ 206 h 334"/>
                <a:gd name="T36" fmla="*/ 249 w 250"/>
                <a:gd name="T37" fmla="*/ 231 h 334"/>
                <a:gd name="T38" fmla="*/ 250 w 250"/>
                <a:gd name="T39" fmla="*/ 254 h 334"/>
                <a:gd name="T40" fmla="*/ 249 w 250"/>
                <a:gd name="T41" fmla="*/ 275 h 334"/>
                <a:gd name="T42" fmla="*/ 244 w 250"/>
                <a:gd name="T43" fmla="*/ 292 h 334"/>
                <a:gd name="T44" fmla="*/ 237 w 250"/>
                <a:gd name="T45" fmla="*/ 307 h 334"/>
                <a:gd name="T46" fmla="*/ 228 w 250"/>
                <a:gd name="T47" fmla="*/ 319 h 334"/>
                <a:gd name="T48" fmla="*/ 217 w 250"/>
                <a:gd name="T49" fmla="*/ 327 h 334"/>
                <a:gd name="T50" fmla="*/ 203 w 250"/>
                <a:gd name="T51" fmla="*/ 333 h 334"/>
                <a:gd name="T52" fmla="*/ 188 w 250"/>
                <a:gd name="T53" fmla="*/ 334 h 334"/>
                <a:gd name="T54" fmla="*/ 170 w 250"/>
                <a:gd name="T55" fmla="*/ 333 h 334"/>
                <a:gd name="T56" fmla="*/ 151 w 250"/>
                <a:gd name="T57" fmla="*/ 327 h 334"/>
                <a:gd name="T58" fmla="*/ 130 w 250"/>
                <a:gd name="T59" fmla="*/ 318 h 334"/>
                <a:gd name="T60" fmla="*/ 107 w 250"/>
                <a:gd name="T61" fmla="*/ 305 h 334"/>
                <a:gd name="T62" fmla="*/ 84 w 250"/>
                <a:gd name="T63" fmla="*/ 288 h 334"/>
                <a:gd name="T64" fmla="*/ 60 w 250"/>
                <a:gd name="T65" fmla="*/ 267 h 334"/>
                <a:gd name="T66" fmla="*/ 53 w 250"/>
                <a:gd name="T67" fmla="*/ 260 h 334"/>
                <a:gd name="T68" fmla="*/ 47 w 250"/>
                <a:gd name="T69" fmla="*/ 254 h 334"/>
                <a:gd name="T70" fmla="*/ 41 w 250"/>
                <a:gd name="T71" fmla="*/ 248 h 334"/>
                <a:gd name="T72" fmla="*/ 34 w 250"/>
                <a:gd name="T73" fmla="*/ 241 h 334"/>
                <a:gd name="T74" fmla="*/ 28 w 250"/>
                <a:gd name="T75" fmla="*/ 235 h 334"/>
                <a:gd name="T76" fmla="*/ 21 w 250"/>
                <a:gd name="T77" fmla="*/ 228 h 334"/>
                <a:gd name="T78" fmla="*/ 15 w 250"/>
                <a:gd name="T79" fmla="*/ 222 h 334"/>
                <a:gd name="T80" fmla="*/ 9 w 250"/>
                <a:gd name="T81" fmla="*/ 215 h 334"/>
                <a:gd name="T82" fmla="*/ 7 w 250"/>
                <a:gd name="T83" fmla="*/ 193 h 334"/>
                <a:gd name="T84" fmla="*/ 5 w 250"/>
                <a:gd name="T85" fmla="*/ 171 h 334"/>
                <a:gd name="T86" fmla="*/ 2 w 250"/>
                <a:gd name="T87" fmla="*/ 148 h 334"/>
                <a:gd name="T88" fmla="*/ 0 w 250"/>
                <a:gd name="T89" fmla="*/ 126 h 334"/>
                <a:gd name="T90" fmla="*/ 0 w 250"/>
                <a:gd name="T91" fmla="*/ 100 h 334"/>
                <a:gd name="T92" fmla="*/ 1 w 250"/>
                <a:gd name="T93" fmla="*/ 73 h 334"/>
                <a:gd name="T94" fmla="*/ 1 w 250"/>
                <a:gd name="T95" fmla="*/ 47 h 334"/>
                <a:gd name="T96" fmla="*/ 2 w 250"/>
                <a:gd name="T97" fmla="*/ 20 h 334"/>
                <a:gd name="T98" fmla="*/ 8 w 250"/>
                <a:gd name="T99" fmla="*/ 16 h 334"/>
                <a:gd name="T100" fmla="*/ 14 w 250"/>
                <a:gd name="T101" fmla="*/ 11 h 334"/>
                <a:gd name="T102" fmla="*/ 20 w 250"/>
                <a:gd name="T103" fmla="*/ 5 h 334"/>
                <a:gd name="T104" fmla="*/ 26 w 250"/>
                <a:gd name="T10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 h="334">
                  <a:moveTo>
                    <a:pt x="26" y="0"/>
                  </a:moveTo>
                  <a:lnTo>
                    <a:pt x="38" y="8"/>
                  </a:lnTo>
                  <a:lnTo>
                    <a:pt x="50" y="16"/>
                  </a:lnTo>
                  <a:lnTo>
                    <a:pt x="62" y="24"/>
                  </a:lnTo>
                  <a:lnTo>
                    <a:pt x="74" y="32"/>
                  </a:lnTo>
                  <a:lnTo>
                    <a:pt x="87" y="40"/>
                  </a:lnTo>
                  <a:lnTo>
                    <a:pt x="98" y="49"/>
                  </a:lnTo>
                  <a:lnTo>
                    <a:pt x="111" y="57"/>
                  </a:lnTo>
                  <a:lnTo>
                    <a:pt x="122" y="65"/>
                  </a:lnTo>
                  <a:lnTo>
                    <a:pt x="136" y="79"/>
                  </a:lnTo>
                  <a:lnTo>
                    <a:pt x="151" y="93"/>
                  </a:lnTo>
                  <a:lnTo>
                    <a:pt x="165" y="107"/>
                  </a:lnTo>
                  <a:lnTo>
                    <a:pt x="180" y="121"/>
                  </a:lnTo>
                  <a:lnTo>
                    <a:pt x="194" y="136"/>
                  </a:lnTo>
                  <a:lnTo>
                    <a:pt x="208" y="150"/>
                  </a:lnTo>
                  <a:lnTo>
                    <a:pt x="222" y="163"/>
                  </a:lnTo>
                  <a:lnTo>
                    <a:pt x="236" y="177"/>
                  </a:lnTo>
                  <a:lnTo>
                    <a:pt x="244" y="206"/>
                  </a:lnTo>
                  <a:lnTo>
                    <a:pt x="249" y="231"/>
                  </a:lnTo>
                  <a:lnTo>
                    <a:pt x="250" y="254"/>
                  </a:lnTo>
                  <a:lnTo>
                    <a:pt x="249" y="275"/>
                  </a:lnTo>
                  <a:lnTo>
                    <a:pt x="244" y="292"/>
                  </a:lnTo>
                  <a:lnTo>
                    <a:pt x="237" y="307"/>
                  </a:lnTo>
                  <a:lnTo>
                    <a:pt x="228" y="319"/>
                  </a:lnTo>
                  <a:lnTo>
                    <a:pt x="217" y="327"/>
                  </a:lnTo>
                  <a:lnTo>
                    <a:pt x="203" y="333"/>
                  </a:lnTo>
                  <a:lnTo>
                    <a:pt x="188" y="334"/>
                  </a:lnTo>
                  <a:lnTo>
                    <a:pt x="170" y="333"/>
                  </a:lnTo>
                  <a:lnTo>
                    <a:pt x="151" y="327"/>
                  </a:lnTo>
                  <a:lnTo>
                    <a:pt x="130" y="318"/>
                  </a:lnTo>
                  <a:lnTo>
                    <a:pt x="107" y="305"/>
                  </a:lnTo>
                  <a:lnTo>
                    <a:pt x="84" y="288"/>
                  </a:lnTo>
                  <a:lnTo>
                    <a:pt x="60" y="267"/>
                  </a:lnTo>
                  <a:lnTo>
                    <a:pt x="53" y="260"/>
                  </a:lnTo>
                  <a:lnTo>
                    <a:pt x="47" y="254"/>
                  </a:lnTo>
                  <a:lnTo>
                    <a:pt x="41" y="248"/>
                  </a:lnTo>
                  <a:lnTo>
                    <a:pt x="34" y="241"/>
                  </a:lnTo>
                  <a:lnTo>
                    <a:pt x="28" y="235"/>
                  </a:lnTo>
                  <a:lnTo>
                    <a:pt x="21" y="228"/>
                  </a:lnTo>
                  <a:lnTo>
                    <a:pt x="15" y="222"/>
                  </a:lnTo>
                  <a:lnTo>
                    <a:pt x="9" y="215"/>
                  </a:lnTo>
                  <a:lnTo>
                    <a:pt x="7" y="193"/>
                  </a:lnTo>
                  <a:lnTo>
                    <a:pt x="5" y="171"/>
                  </a:lnTo>
                  <a:lnTo>
                    <a:pt x="2" y="148"/>
                  </a:lnTo>
                  <a:lnTo>
                    <a:pt x="0" y="126"/>
                  </a:lnTo>
                  <a:lnTo>
                    <a:pt x="0" y="100"/>
                  </a:lnTo>
                  <a:lnTo>
                    <a:pt x="1" y="73"/>
                  </a:lnTo>
                  <a:lnTo>
                    <a:pt x="1" y="47"/>
                  </a:lnTo>
                  <a:lnTo>
                    <a:pt x="2" y="20"/>
                  </a:lnTo>
                  <a:lnTo>
                    <a:pt x="8" y="16"/>
                  </a:lnTo>
                  <a:lnTo>
                    <a:pt x="14" y="11"/>
                  </a:lnTo>
                  <a:lnTo>
                    <a:pt x="20" y="5"/>
                  </a:lnTo>
                  <a:lnTo>
                    <a:pt x="26" y="0"/>
                  </a:lnTo>
                  <a:close/>
                </a:path>
              </a:pathLst>
            </a:custGeom>
            <a:solidFill>
              <a:srgbClr val="D6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719"/>
            <p:cNvSpPr>
              <a:spLocks/>
            </p:cNvSpPr>
            <p:nvPr/>
          </p:nvSpPr>
          <p:spPr bwMode="auto">
            <a:xfrm>
              <a:off x="993776" y="5156201"/>
              <a:ext cx="184150" cy="244475"/>
            </a:xfrm>
            <a:custGeom>
              <a:avLst/>
              <a:gdLst>
                <a:gd name="T0" fmla="*/ 27 w 233"/>
                <a:gd name="T1" fmla="*/ 0 h 309"/>
                <a:gd name="T2" fmla="*/ 37 w 233"/>
                <a:gd name="T3" fmla="*/ 8 h 309"/>
                <a:gd name="T4" fmla="*/ 49 w 233"/>
                <a:gd name="T5" fmla="*/ 15 h 309"/>
                <a:gd name="T6" fmla="*/ 59 w 233"/>
                <a:gd name="T7" fmla="*/ 23 h 309"/>
                <a:gd name="T8" fmla="*/ 70 w 233"/>
                <a:gd name="T9" fmla="*/ 30 h 309"/>
                <a:gd name="T10" fmla="*/ 80 w 233"/>
                <a:gd name="T11" fmla="*/ 38 h 309"/>
                <a:gd name="T12" fmla="*/ 90 w 233"/>
                <a:gd name="T13" fmla="*/ 46 h 309"/>
                <a:gd name="T14" fmla="*/ 102 w 233"/>
                <a:gd name="T15" fmla="*/ 53 h 309"/>
                <a:gd name="T16" fmla="*/ 112 w 233"/>
                <a:gd name="T17" fmla="*/ 61 h 309"/>
                <a:gd name="T18" fmla="*/ 126 w 233"/>
                <a:gd name="T19" fmla="*/ 74 h 309"/>
                <a:gd name="T20" fmla="*/ 139 w 233"/>
                <a:gd name="T21" fmla="*/ 86 h 309"/>
                <a:gd name="T22" fmla="*/ 152 w 233"/>
                <a:gd name="T23" fmla="*/ 100 h 309"/>
                <a:gd name="T24" fmla="*/ 166 w 233"/>
                <a:gd name="T25" fmla="*/ 113 h 309"/>
                <a:gd name="T26" fmla="*/ 180 w 233"/>
                <a:gd name="T27" fmla="*/ 125 h 309"/>
                <a:gd name="T28" fmla="*/ 194 w 233"/>
                <a:gd name="T29" fmla="*/ 138 h 309"/>
                <a:gd name="T30" fmla="*/ 208 w 233"/>
                <a:gd name="T31" fmla="*/ 152 h 309"/>
                <a:gd name="T32" fmla="*/ 222 w 233"/>
                <a:gd name="T33" fmla="*/ 165 h 309"/>
                <a:gd name="T34" fmla="*/ 228 w 233"/>
                <a:gd name="T35" fmla="*/ 191 h 309"/>
                <a:gd name="T36" fmla="*/ 232 w 233"/>
                <a:gd name="T37" fmla="*/ 214 h 309"/>
                <a:gd name="T38" fmla="*/ 233 w 233"/>
                <a:gd name="T39" fmla="*/ 236 h 309"/>
                <a:gd name="T40" fmla="*/ 232 w 233"/>
                <a:gd name="T41" fmla="*/ 255 h 309"/>
                <a:gd name="T42" fmla="*/ 227 w 233"/>
                <a:gd name="T43" fmla="*/ 271 h 309"/>
                <a:gd name="T44" fmla="*/ 222 w 233"/>
                <a:gd name="T45" fmla="*/ 285 h 309"/>
                <a:gd name="T46" fmla="*/ 213 w 233"/>
                <a:gd name="T47" fmla="*/ 295 h 309"/>
                <a:gd name="T48" fmla="*/ 202 w 233"/>
                <a:gd name="T49" fmla="*/ 302 h 309"/>
                <a:gd name="T50" fmla="*/ 189 w 233"/>
                <a:gd name="T51" fmla="*/ 306 h 309"/>
                <a:gd name="T52" fmla="*/ 175 w 233"/>
                <a:gd name="T53" fmla="*/ 309 h 309"/>
                <a:gd name="T54" fmla="*/ 159 w 233"/>
                <a:gd name="T55" fmla="*/ 308 h 309"/>
                <a:gd name="T56" fmla="*/ 142 w 233"/>
                <a:gd name="T57" fmla="*/ 302 h 309"/>
                <a:gd name="T58" fmla="*/ 122 w 233"/>
                <a:gd name="T59" fmla="*/ 294 h 309"/>
                <a:gd name="T60" fmla="*/ 102 w 233"/>
                <a:gd name="T61" fmla="*/ 282 h 309"/>
                <a:gd name="T62" fmla="*/ 81 w 233"/>
                <a:gd name="T63" fmla="*/ 267 h 309"/>
                <a:gd name="T64" fmla="*/ 58 w 233"/>
                <a:gd name="T65" fmla="*/ 249 h 309"/>
                <a:gd name="T66" fmla="*/ 52 w 233"/>
                <a:gd name="T67" fmla="*/ 243 h 309"/>
                <a:gd name="T68" fmla="*/ 46 w 233"/>
                <a:gd name="T69" fmla="*/ 236 h 309"/>
                <a:gd name="T70" fmla="*/ 40 w 233"/>
                <a:gd name="T71" fmla="*/ 230 h 309"/>
                <a:gd name="T72" fmla="*/ 34 w 233"/>
                <a:gd name="T73" fmla="*/ 223 h 309"/>
                <a:gd name="T74" fmla="*/ 28 w 233"/>
                <a:gd name="T75" fmla="*/ 218 h 309"/>
                <a:gd name="T76" fmla="*/ 22 w 233"/>
                <a:gd name="T77" fmla="*/ 211 h 309"/>
                <a:gd name="T78" fmla="*/ 15 w 233"/>
                <a:gd name="T79" fmla="*/ 205 h 309"/>
                <a:gd name="T80" fmla="*/ 10 w 233"/>
                <a:gd name="T81" fmla="*/ 198 h 309"/>
                <a:gd name="T82" fmla="*/ 7 w 233"/>
                <a:gd name="T83" fmla="*/ 177 h 309"/>
                <a:gd name="T84" fmla="*/ 5 w 233"/>
                <a:gd name="T85" fmla="*/ 157 h 309"/>
                <a:gd name="T86" fmla="*/ 3 w 233"/>
                <a:gd name="T87" fmla="*/ 136 h 309"/>
                <a:gd name="T88" fmla="*/ 0 w 233"/>
                <a:gd name="T89" fmla="*/ 115 h 309"/>
                <a:gd name="T90" fmla="*/ 2 w 233"/>
                <a:gd name="T91" fmla="*/ 91 h 309"/>
                <a:gd name="T92" fmla="*/ 3 w 233"/>
                <a:gd name="T93" fmla="*/ 67 h 309"/>
                <a:gd name="T94" fmla="*/ 3 w 233"/>
                <a:gd name="T95" fmla="*/ 42 h 309"/>
                <a:gd name="T96" fmla="*/ 4 w 233"/>
                <a:gd name="T97" fmla="*/ 19 h 309"/>
                <a:gd name="T98" fmla="*/ 8 w 233"/>
                <a:gd name="T99" fmla="*/ 15 h 309"/>
                <a:gd name="T100" fmla="*/ 14 w 233"/>
                <a:gd name="T101" fmla="*/ 9 h 309"/>
                <a:gd name="T102" fmla="*/ 21 w 233"/>
                <a:gd name="T103" fmla="*/ 4 h 309"/>
                <a:gd name="T104" fmla="*/ 27 w 233"/>
                <a:gd name="T10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09">
                  <a:moveTo>
                    <a:pt x="27" y="0"/>
                  </a:moveTo>
                  <a:lnTo>
                    <a:pt x="37" y="8"/>
                  </a:lnTo>
                  <a:lnTo>
                    <a:pt x="49" y="15"/>
                  </a:lnTo>
                  <a:lnTo>
                    <a:pt x="59" y="23"/>
                  </a:lnTo>
                  <a:lnTo>
                    <a:pt x="70" y="30"/>
                  </a:lnTo>
                  <a:lnTo>
                    <a:pt x="80" y="38"/>
                  </a:lnTo>
                  <a:lnTo>
                    <a:pt x="90" y="46"/>
                  </a:lnTo>
                  <a:lnTo>
                    <a:pt x="102" y="53"/>
                  </a:lnTo>
                  <a:lnTo>
                    <a:pt x="112" y="61"/>
                  </a:lnTo>
                  <a:lnTo>
                    <a:pt x="126" y="74"/>
                  </a:lnTo>
                  <a:lnTo>
                    <a:pt x="139" y="86"/>
                  </a:lnTo>
                  <a:lnTo>
                    <a:pt x="152" y="100"/>
                  </a:lnTo>
                  <a:lnTo>
                    <a:pt x="166" y="113"/>
                  </a:lnTo>
                  <a:lnTo>
                    <a:pt x="180" y="125"/>
                  </a:lnTo>
                  <a:lnTo>
                    <a:pt x="194" y="138"/>
                  </a:lnTo>
                  <a:lnTo>
                    <a:pt x="208" y="152"/>
                  </a:lnTo>
                  <a:lnTo>
                    <a:pt x="222" y="165"/>
                  </a:lnTo>
                  <a:lnTo>
                    <a:pt x="228" y="191"/>
                  </a:lnTo>
                  <a:lnTo>
                    <a:pt x="232" y="214"/>
                  </a:lnTo>
                  <a:lnTo>
                    <a:pt x="233" y="236"/>
                  </a:lnTo>
                  <a:lnTo>
                    <a:pt x="232" y="255"/>
                  </a:lnTo>
                  <a:lnTo>
                    <a:pt x="227" y="271"/>
                  </a:lnTo>
                  <a:lnTo>
                    <a:pt x="222" y="285"/>
                  </a:lnTo>
                  <a:lnTo>
                    <a:pt x="213" y="295"/>
                  </a:lnTo>
                  <a:lnTo>
                    <a:pt x="202" y="302"/>
                  </a:lnTo>
                  <a:lnTo>
                    <a:pt x="189" y="306"/>
                  </a:lnTo>
                  <a:lnTo>
                    <a:pt x="175" y="309"/>
                  </a:lnTo>
                  <a:lnTo>
                    <a:pt x="159" y="308"/>
                  </a:lnTo>
                  <a:lnTo>
                    <a:pt x="142" y="302"/>
                  </a:lnTo>
                  <a:lnTo>
                    <a:pt x="122" y="294"/>
                  </a:lnTo>
                  <a:lnTo>
                    <a:pt x="102" y="282"/>
                  </a:lnTo>
                  <a:lnTo>
                    <a:pt x="81" y="267"/>
                  </a:lnTo>
                  <a:lnTo>
                    <a:pt x="58" y="249"/>
                  </a:lnTo>
                  <a:lnTo>
                    <a:pt x="52" y="243"/>
                  </a:lnTo>
                  <a:lnTo>
                    <a:pt x="46" y="236"/>
                  </a:lnTo>
                  <a:lnTo>
                    <a:pt x="40" y="230"/>
                  </a:lnTo>
                  <a:lnTo>
                    <a:pt x="34" y="223"/>
                  </a:lnTo>
                  <a:lnTo>
                    <a:pt x="28" y="218"/>
                  </a:lnTo>
                  <a:lnTo>
                    <a:pt x="22" y="211"/>
                  </a:lnTo>
                  <a:lnTo>
                    <a:pt x="15" y="205"/>
                  </a:lnTo>
                  <a:lnTo>
                    <a:pt x="10" y="198"/>
                  </a:lnTo>
                  <a:lnTo>
                    <a:pt x="7" y="177"/>
                  </a:lnTo>
                  <a:lnTo>
                    <a:pt x="5" y="157"/>
                  </a:lnTo>
                  <a:lnTo>
                    <a:pt x="3" y="136"/>
                  </a:lnTo>
                  <a:lnTo>
                    <a:pt x="0" y="115"/>
                  </a:lnTo>
                  <a:lnTo>
                    <a:pt x="2" y="91"/>
                  </a:lnTo>
                  <a:lnTo>
                    <a:pt x="3" y="67"/>
                  </a:lnTo>
                  <a:lnTo>
                    <a:pt x="3" y="42"/>
                  </a:lnTo>
                  <a:lnTo>
                    <a:pt x="4" y="19"/>
                  </a:lnTo>
                  <a:lnTo>
                    <a:pt x="8" y="15"/>
                  </a:lnTo>
                  <a:lnTo>
                    <a:pt x="14" y="9"/>
                  </a:lnTo>
                  <a:lnTo>
                    <a:pt x="21" y="4"/>
                  </a:lnTo>
                  <a:lnTo>
                    <a:pt x="27" y="0"/>
                  </a:lnTo>
                  <a:close/>
                </a:path>
              </a:pathLst>
            </a:custGeom>
            <a:solidFill>
              <a:srgbClr val="D8D8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720"/>
            <p:cNvSpPr>
              <a:spLocks/>
            </p:cNvSpPr>
            <p:nvPr/>
          </p:nvSpPr>
          <p:spPr bwMode="auto">
            <a:xfrm>
              <a:off x="1000126" y="5168901"/>
              <a:ext cx="169863" cy="223838"/>
            </a:xfrm>
            <a:custGeom>
              <a:avLst/>
              <a:gdLst>
                <a:gd name="T0" fmla="*/ 29 w 215"/>
                <a:gd name="T1" fmla="*/ 0 h 282"/>
                <a:gd name="T2" fmla="*/ 38 w 215"/>
                <a:gd name="T3" fmla="*/ 7 h 282"/>
                <a:gd name="T4" fmla="*/ 48 w 215"/>
                <a:gd name="T5" fmla="*/ 14 h 282"/>
                <a:gd name="T6" fmla="*/ 57 w 215"/>
                <a:gd name="T7" fmla="*/ 21 h 282"/>
                <a:gd name="T8" fmla="*/ 66 w 215"/>
                <a:gd name="T9" fmla="*/ 28 h 282"/>
                <a:gd name="T10" fmla="*/ 75 w 215"/>
                <a:gd name="T11" fmla="*/ 35 h 282"/>
                <a:gd name="T12" fmla="*/ 85 w 215"/>
                <a:gd name="T13" fmla="*/ 41 h 282"/>
                <a:gd name="T14" fmla="*/ 94 w 215"/>
                <a:gd name="T15" fmla="*/ 48 h 282"/>
                <a:gd name="T16" fmla="*/ 103 w 215"/>
                <a:gd name="T17" fmla="*/ 56 h 282"/>
                <a:gd name="T18" fmla="*/ 116 w 215"/>
                <a:gd name="T19" fmla="*/ 68 h 282"/>
                <a:gd name="T20" fmla="*/ 128 w 215"/>
                <a:gd name="T21" fmla="*/ 81 h 282"/>
                <a:gd name="T22" fmla="*/ 141 w 215"/>
                <a:gd name="T23" fmla="*/ 92 h 282"/>
                <a:gd name="T24" fmla="*/ 154 w 215"/>
                <a:gd name="T25" fmla="*/ 105 h 282"/>
                <a:gd name="T26" fmla="*/ 166 w 215"/>
                <a:gd name="T27" fmla="*/ 116 h 282"/>
                <a:gd name="T28" fmla="*/ 179 w 215"/>
                <a:gd name="T29" fmla="*/ 129 h 282"/>
                <a:gd name="T30" fmla="*/ 192 w 215"/>
                <a:gd name="T31" fmla="*/ 141 h 282"/>
                <a:gd name="T32" fmla="*/ 204 w 215"/>
                <a:gd name="T33" fmla="*/ 153 h 282"/>
                <a:gd name="T34" fmla="*/ 210 w 215"/>
                <a:gd name="T35" fmla="*/ 176 h 282"/>
                <a:gd name="T36" fmla="*/ 214 w 215"/>
                <a:gd name="T37" fmla="*/ 198 h 282"/>
                <a:gd name="T38" fmla="*/ 215 w 215"/>
                <a:gd name="T39" fmla="*/ 217 h 282"/>
                <a:gd name="T40" fmla="*/ 214 w 215"/>
                <a:gd name="T41" fmla="*/ 234 h 282"/>
                <a:gd name="T42" fmla="*/ 210 w 215"/>
                <a:gd name="T43" fmla="*/ 248 h 282"/>
                <a:gd name="T44" fmla="*/ 205 w 215"/>
                <a:gd name="T45" fmla="*/ 260 h 282"/>
                <a:gd name="T46" fmla="*/ 197 w 215"/>
                <a:gd name="T47" fmla="*/ 270 h 282"/>
                <a:gd name="T48" fmla="*/ 188 w 215"/>
                <a:gd name="T49" fmla="*/ 277 h 282"/>
                <a:gd name="T50" fmla="*/ 177 w 215"/>
                <a:gd name="T51" fmla="*/ 281 h 282"/>
                <a:gd name="T52" fmla="*/ 164 w 215"/>
                <a:gd name="T53" fmla="*/ 282 h 282"/>
                <a:gd name="T54" fmla="*/ 150 w 215"/>
                <a:gd name="T55" fmla="*/ 281 h 282"/>
                <a:gd name="T56" fmla="*/ 134 w 215"/>
                <a:gd name="T57" fmla="*/ 277 h 282"/>
                <a:gd name="T58" fmla="*/ 117 w 215"/>
                <a:gd name="T59" fmla="*/ 270 h 282"/>
                <a:gd name="T60" fmla="*/ 98 w 215"/>
                <a:gd name="T61" fmla="*/ 260 h 282"/>
                <a:gd name="T62" fmla="*/ 79 w 215"/>
                <a:gd name="T63" fmla="*/ 247 h 282"/>
                <a:gd name="T64" fmla="*/ 58 w 215"/>
                <a:gd name="T65" fmla="*/ 231 h 282"/>
                <a:gd name="T66" fmla="*/ 52 w 215"/>
                <a:gd name="T67" fmla="*/ 225 h 282"/>
                <a:gd name="T68" fmla="*/ 47 w 215"/>
                <a:gd name="T69" fmla="*/ 218 h 282"/>
                <a:gd name="T70" fmla="*/ 41 w 215"/>
                <a:gd name="T71" fmla="*/ 212 h 282"/>
                <a:gd name="T72" fmla="*/ 36 w 215"/>
                <a:gd name="T73" fmla="*/ 206 h 282"/>
                <a:gd name="T74" fmla="*/ 30 w 215"/>
                <a:gd name="T75" fmla="*/ 201 h 282"/>
                <a:gd name="T76" fmla="*/ 25 w 215"/>
                <a:gd name="T77" fmla="*/ 194 h 282"/>
                <a:gd name="T78" fmla="*/ 19 w 215"/>
                <a:gd name="T79" fmla="*/ 188 h 282"/>
                <a:gd name="T80" fmla="*/ 13 w 215"/>
                <a:gd name="T81" fmla="*/ 182 h 282"/>
                <a:gd name="T82" fmla="*/ 10 w 215"/>
                <a:gd name="T83" fmla="*/ 162 h 282"/>
                <a:gd name="T84" fmla="*/ 7 w 215"/>
                <a:gd name="T85" fmla="*/ 143 h 282"/>
                <a:gd name="T86" fmla="*/ 4 w 215"/>
                <a:gd name="T87" fmla="*/ 123 h 282"/>
                <a:gd name="T88" fmla="*/ 0 w 215"/>
                <a:gd name="T89" fmla="*/ 104 h 282"/>
                <a:gd name="T90" fmla="*/ 2 w 215"/>
                <a:gd name="T91" fmla="*/ 82 h 282"/>
                <a:gd name="T92" fmla="*/ 3 w 215"/>
                <a:gd name="T93" fmla="*/ 60 h 282"/>
                <a:gd name="T94" fmla="*/ 4 w 215"/>
                <a:gd name="T95" fmla="*/ 38 h 282"/>
                <a:gd name="T96" fmla="*/ 5 w 215"/>
                <a:gd name="T97" fmla="*/ 16 h 282"/>
                <a:gd name="T98" fmla="*/ 11 w 215"/>
                <a:gd name="T99" fmla="*/ 11 h 282"/>
                <a:gd name="T100" fmla="*/ 18 w 215"/>
                <a:gd name="T101" fmla="*/ 8 h 282"/>
                <a:gd name="T102" fmla="*/ 24 w 215"/>
                <a:gd name="T103" fmla="*/ 3 h 282"/>
                <a:gd name="T104" fmla="*/ 29 w 215"/>
                <a:gd name="T105"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282">
                  <a:moveTo>
                    <a:pt x="29" y="0"/>
                  </a:moveTo>
                  <a:lnTo>
                    <a:pt x="38" y="7"/>
                  </a:lnTo>
                  <a:lnTo>
                    <a:pt x="48" y="14"/>
                  </a:lnTo>
                  <a:lnTo>
                    <a:pt x="57" y="21"/>
                  </a:lnTo>
                  <a:lnTo>
                    <a:pt x="66" y="28"/>
                  </a:lnTo>
                  <a:lnTo>
                    <a:pt x="75" y="35"/>
                  </a:lnTo>
                  <a:lnTo>
                    <a:pt x="85" y="41"/>
                  </a:lnTo>
                  <a:lnTo>
                    <a:pt x="94" y="48"/>
                  </a:lnTo>
                  <a:lnTo>
                    <a:pt x="103" y="56"/>
                  </a:lnTo>
                  <a:lnTo>
                    <a:pt x="116" y="68"/>
                  </a:lnTo>
                  <a:lnTo>
                    <a:pt x="128" y="81"/>
                  </a:lnTo>
                  <a:lnTo>
                    <a:pt x="141" y="92"/>
                  </a:lnTo>
                  <a:lnTo>
                    <a:pt x="154" y="105"/>
                  </a:lnTo>
                  <a:lnTo>
                    <a:pt x="166" y="116"/>
                  </a:lnTo>
                  <a:lnTo>
                    <a:pt x="179" y="129"/>
                  </a:lnTo>
                  <a:lnTo>
                    <a:pt x="192" y="141"/>
                  </a:lnTo>
                  <a:lnTo>
                    <a:pt x="204" y="153"/>
                  </a:lnTo>
                  <a:lnTo>
                    <a:pt x="210" y="176"/>
                  </a:lnTo>
                  <a:lnTo>
                    <a:pt x="214" y="198"/>
                  </a:lnTo>
                  <a:lnTo>
                    <a:pt x="215" y="217"/>
                  </a:lnTo>
                  <a:lnTo>
                    <a:pt x="214" y="234"/>
                  </a:lnTo>
                  <a:lnTo>
                    <a:pt x="210" y="248"/>
                  </a:lnTo>
                  <a:lnTo>
                    <a:pt x="205" y="260"/>
                  </a:lnTo>
                  <a:lnTo>
                    <a:pt x="197" y="270"/>
                  </a:lnTo>
                  <a:lnTo>
                    <a:pt x="188" y="277"/>
                  </a:lnTo>
                  <a:lnTo>
                    <a:pt x="177" y="281"/>
                  </a:lnTo>
                  <a:lnTo>
                    <a:pt x="164" y="282"/>
                  </a:lnTo>
                  <a:lnTo>
                    <a:pt x="150" y="281"/>
                  </a:lnTo>
                  <a:lnTo>
                    <a:pt x="134" y="277"/>
                  </a:lnTo>
                  <a:lnTo>
                    <a:pt x="117" y="270"/>
                  </a:lnTo>
                  <a:lnTo>
                    <a:pt x="98" y="260"/>
                  </a:lnTo>
                  <a:lnTo>
                    <a:pt x="79" y="247"/>
                  </a:lnTo>
                  <a:lnTo>
                    <a:pt x="58" y="231"/>
                  </a:lnTo>
                  <a:lnTo>
                    <a:pt x="52" y="225"/>
                  </a:lnTo>
                  <a:lnTo>
                    <a:pt x="47" y="218"/>
                  </a:lnTo>
                  <a:lnTo>
                    <a:pt x="41" y="212"/>
                  </a:lnTo>
                  <a:lnTo>
                    <a:pt x="36" y="206"/>
                  </a:lnTo>
                  <a:lnTo>
                    <a:pt x="30" y="201"/>
                  </a:lnTo>
                  <a:lnTo>
                    <a:pt x="25" y="194"/>
                  </a:lnTo>
                  <a:lnTo>
                    <a:pt x="19" y="188"/>
                  </a:lnTo>
                  <a:lnTo>
                    <a:pt x="13" y="182"/>
                  </a:lnTo>
                  <a:lnTo>
                    <a:pt x="10" y="162"/>
                  </a:lnTo>
                  <a:lnTo>
                    <a:pt x="7" y="143"/>
                  </a:lnTo>
                  <a:lnTo>
                    <a:pt x="4" y="123"/>
                  </a:lnTo>
                  <a:lnTo>
                    <a:pt x="0" y="104"/>
                  </a:lnTo>
                  <a:lnTo>
                    <a:pt x="2" y="82"/>
                  </a:lnTo>
                  <a:lnTo>
                    <a:pt x="3" y="60"/>
                  </a:lnTo>
                  <a:lnTo>
                    <a:pt x="4" y="38"/>
                  </a:lnTo>
                  <a:lnTo>
                    <a:pt x="5" y="16"/>
                  </a:lnTo>
                  <a:lnTo>
                    <a:pt x="11" y="11"/>
                  </a:lnTo>
                  <a:lnTo>
                    <a:pt x="18" y="8"/>
                  </a:lnTo>
                  <a:lnTo>
                    <a:pt x="24" y="3"/>
                  </a:lnTo>
                  <a:lnTo>
                    <a:pt x="29" y="0"/>
                  </a:lnTo>
                  <a:close/>
                </a:path>
              </a:pathLst>
            </a:custGeom>
            <a:solidFill>
              <a:srgbClr val="DDD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721"/>
            <p:cNvSpPr>
              <a:spLocks/>
            </p:cNvSpPr>
            <p:nvPr/>
          </p:nvSpPr>
          <p:spPr bwMode="auto">
            <a:xfrm>
              <a:off x="1006476" y="5180013"/>
              <a:ext cx="155575" cy="206375"/>
            </a:xfrm>
            <a:custGeom>
              <a:avLst/>
              <a:gdLst>
                <a:gd name="T0" fmla="*/ 30 w 195"/>
                <a:gd name="T1" fmla="*/ 0 h 258"/>
                <a:gd name="T2" fmla="*/ 38 w 195"/>
                <a:gd name="T3" fmla="*/ 7 h 258"/>
                <a:gd name="T4" fmla="*/ 45 w 195"/>
                <a:gd name="T5" fmla="*/ 13 h 258"/>
                <a:gd name="T6" fmla="*/ 53 w 195"/>
                <a:gd name="T7" fmla="*/ 20 h 258"/>
                <a:gd name="T8" fmla="*/ 61 w 195"/>
                <a:gd name="T9" fmla="*/ 25 h 258"/>
                <a:gd name="T10" fmla="*/ 69 w 195"/>
                <a:gd name="T11" fmla="*/ 32 h 258"/>
                <a:gd name="T12" fmla="*/ 76 w 195"/>
                <a:gd name="T13" fmla="*/ 39 h 258"/>
                <a:gd name="T14" fmla="*/ 84 w 195"/>
                <a:gd name="T15" fmla="*/ 45 h 258"/>
                <a:gd name="T16" fmla="*/ 91 w 195"/>
                <a:gd name="T17" fmla="*/ 52 h 258"/>
                <a:gd name="T18" fmla="*/ 103 w 195"/>
                <a:gd name="T19" fmla="*/ 63 h 258"/>
                <a:gd name="T20" fmla="*/ 115 w 195"/>
                <a:gd name="T21" fmla="*/ 74 h 258"/>
                <a:gd name="T22" fmla="*/ 128 w 195"/>
                <a:gd name="T23" fmla="*/ 85 h 258"/>
                <a:gd name="T24" fmla="*/ 139 w 195"/>
                <a:gd name="T25" fmla="*/ 97 h 258"/>
                <a:gd name="T26" fmla="*/ 152 w 195"/>
                <a:gd name="T27" fmla="*/ 108 h 258"/>
                <a:gd name="T28" fmla="*/ 163 w 195"/>
                <a:gd name="T29" fmla="*/ 119 h 258"/>
                <a:gd name="T30" fmla="*/ 176 w 195"/>
                <a:gd name="T31" fmla="*/ 130 h 258"/>
                <a:gd name="T32" fmla="*/ 187 w 195"/>
                <a:gd name="T33" fmla="*/ 142 h 258"/>
                <a:gd name="T34" fmla="*/ 195 w 195"/>
                <a:gd name="T35" fmla="*/ 182 h 258"/>
                <a:gd name="T36" fmla="*/ 195 w 195"/>
                <a:gd name="T37" fmla="*/ 213 h 258"/>
                <a:gd name="T38" fmla="*/ 187 w 195"/>
                <a:gd name="T39" fmla="*/ 237 h 258"/>
                <a:gd name="T40" fmla="*/ 172 w 195"/>
                <a:gd name="T41" fmla="*/ 252 h 258"/>
                <a:gd name="T42" fmla="*/ 152 w 195"/>
                <a:gd name="T43" fmla="*/ 258 h 258"/>
                <a:gd name="T44" fmla="*/ 124 w 195"/>
                <a:gd name="T45" fmla="*/ 254 h 258"/>
                <a:gd name="T46" fmla="*/ 92 w 195"/>
                <a:gd name="T47" fmla="*/ 239 h 258"/>
                <a:gd name="T48" fmla="*/ 55 w 195"/>
                <a:gd name="T49" fmla="*/ 213 h 258"/>
                <a:gd name="T50" fmla="*/ 50 w 195"/>
                <a:gd name="T51" fmla="*/ 207 h 258"/>
                <a:gd name="T52" fmla="*/ 46 w 195"/>
                <a:gd name="T53" fmla="*/ 202 h 258"/>
                <a:gd name="T54" fmla="*/ 40 w 195"/>
                <a:gd name="T55" fmla="*/ 196 h 258"/>
                <a:gd name="T56" fmla="*/ 35 w 195"/>
                <a:gd name="T57" fmla="*/ 190 h 258"/>
                <a:gd name="T58" fmla="*/ 30 w 195"/>
                <a:gd name="T59" fmla="*/ 184 h 258"/>
                <a:gd name="T60" fmla="*/ 25 w 195"/>
                <a:gd name="T61" fmla="*/ 179 h 258"/>
                <a:gd name="T62" fmla="*/ 19 w 195"/>
                <a:gd name="T63" fmla="*/ 173 h 258"/>
                <a:gd name="T64" fmla="*/ 15 w 195"/>
                <a:gd name="T65" fmla="*/ 167 h 258"/>
                <a:gd name="T66" fmla="*/ 11 w 195"/>
                <a:gd name="T67" fmla="*/ 149 h 258"/>
                <a:gd name="T68" fmla="*/ 8 w 195"/>
                <a:gd name="T69" fmla="*/ 130 h 258"/>
                <a:gd name="T70" fmla="*/ 4 w 195"/>
                <a:gd name="T71" fmla="*/ 112 h 258"/>
                <a:gd name="T72" fmla="*/ 0 w 195"/>
                <a:gd name="T73" fmla="*/ 93 h 258"/>
                <a:gd name="T74" fmla="*/ 1 w 195"/>
                <a:gd name="T75" fmla="*/ 74 h 258"/>
                <a:gd name="T76" fmla="*/ 3 w 195"/>
                <a:gd name="T77" fmla="*/ 53 h 258"/>
                <a:gd name="T78" fmla="*/ 4 w 195"/>
                <a:gd name="T79" fmla="*/ 33 h 258"/>
                <a:gd name="T80" fmla="*/ 5 w 195"/>
                <a:gd name="T81" fmla="*/ 14 h 258"/>
                <a:gd name="T82" fmla="*/ 11 w 195"/>
                <a:gd name="T83" fmla="*/ 10 h 258"/>
                <a:gd name="T84" fmla="*/ 18 w 195"/>
                <a:gd name="T85" fmla="*/ 7 h 258"/>
                <a:gd name="T86" fmla="*/ 24 w 195"/>
                <a:gd name="T87" fmla="*/ 3 h 258"/>
                <a:gd name="T88" fmla="*/ 30 w 195"/>
                <a:gd name="T8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258">
                  <a:moveTo>
                    <a:pt x="30" y="0"/>
                  </a:moveTo>
                  <a:lnTo>
                    <a:pt x="38" y="7"/>
                  </a:lnTo>
                  <a:lnTo>
                    <a:pt x="45" y="13"/>
                  </a:lnTo>
                  <a:lnTo>
                    <a:pt x="53" y="20"/>
                  </a:lnTo>
                  <a:lnTo>
                    <a:pt x="61" y="25"/>
                  </a:lnTo>
                  <a:lnTo>
                    <a:pt x="69" y="32"/>
                  </a:lnTo>
                  <a:lnTo>
                    <a:pt x="76" y="39"/>
                  </a:lnTo>
                  <a:lnTo>
                    <a:pt x="84" y="45"/>
                  </a:lnTo>
                  <a:lnTo>
                    <a:pt x="91" y="52"/>
                  </a:lnTo>
                  <a:lnTo>
                    <a:pt x="103" y="63"/>
                  </a:lnTo>
                  <a:lnTo>
                    <a:pt x="115" y="74"/>
                  </a:lnTo>
                  <a:lnTo>
                    <a:pt x="128" y="85"/>
                  </a:lnTo>
                  <a:lnTo>
                    <a:pt x="139" y="97"/>
                  </a:lnTo>
                  <a:lnTo>
                    <a:pt x="152" y="108"/>
                  </a:lnTo>
                  <a:lnTo>
                    <a:pt x="163" y="119"/>
                  </a:lnTo>
                  <a:lnTo>
                    <a:pt x="176" y="130"/>
                  </a:lnTo>
                  <a:lnTo>
                    <a:pt x="187" y="142"/>
                  </a:lnTo>
                  <a:lnTo>
                    <a:pt x="195" y="182"/>
                  </a:lnTo>
                  <a:lnTo>
                    <a:pt x="195" y="213"/>
                  </a:lnTo>
                  <a:lnTo>
                    <a:pt x="187" y="237"/>
                  </a:lnTo>
                  <a:lnTo>
                    <a:pt x="172" y="252"/>
                  </a:lnTo>
                  <a:lnTo>
                    <a:pt x="152" y="258"/>
                  </a:lnTo>
                  <a:lnTo>
                    <a:pt x="124" y="254"/>
                  </a:lnTo>
                  <a:lnTo>
                    <a:pt x="92" y="239"/>
                  </a:lnTo>
                  <a:lnTo>
                    <a:pt x="55" y="213"/>
                  </a:lnTo>
                  <a:lnTo>
                    <a:pt x="50" y="207"/>
                  </a:lnTo>
                  <a:lnTo>
                    <a:pt x="46" y="202"/>
                  </a:lnTo>
                  <a:lnTo>
                    <a:pt x="40" y="196"/>
                  </a:lnTo>
                  <a:lnTo>
                    <a:pt x="35" y="190"/>
                  </a:lnTo>
                  <a:lnTo>
                    <a:pt x="30" y="184"/>
                  </a:lnTo>
                  <a:lnTo>
                    <a:pt x="25" y="179"/>
                  </a:lnTo>
                  <a:lnTo>
                    <a:pt x="19" y="173"/>
                  </a:lnTo>
                  <a:lnTo>
                    <a:pt x="15" y="167"/>
                  </a:lnTo>
                  <a:lnTo>
                    <a:pt x="11" y="149"/>
                  </a:lnTo>
                  <a:lnTo>
                    <a:pt x="8" y="130"/>
                  </a:lnTo>
                  <a:lnTo>
                    <a:pt x="4" y="112"/>
                  </a:lnTo>
                  <a:lnTo>
                    <a:pt x="0" y="93"/>
                  </a:lnTo>
                  <a:lnTo>
                    <a:pt x="1" y="74"/>
                  </a:lnTo>
                  <a:lnTo>
                    <a:pt x="3" y="53"/>
                  </a:lnTo>
                  <a:lnTo>
                    <a:pt x="4" y="33"/>
                  </a:lnTo>
                  <a:lnTo>
                    <a:pt x="5" y="14"/>
                  </a:lnTo>
                  <a:lnTo>
                    <a:pt x="11" y="10"/>
                  </a:lnTo>
                  <a:lnTo>
                    <a:pt x="18" y="7"/>
                  </a:lnTo>
                  <a:lnTo>
                    <a:pt x="24" y="3"/>
                  </a:lnTo>
                  <a:lnTo>
                    <a:pt x="30" y="0"/>
                  </a:lnTo>
                  <a:close/>
                </a:path>
              </a:pathLst>
            </a:custGeom>
            <a:solidFill>
              <a:srgbClr val="E2E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722"/>
            <p:cNvSpPr>
              <a:spLocks/>
            </p:cNvSpPr>
            <p:nvPr/>
          </p:nvSpPr>
          <p:spPr bwMode="auto">
            <a:xfrm>
              <a:off x="1016001" y="5194301"/>
              <a:ext cx="139700" cy="182563"/>
            </a:xfrm>
            <a:custGeom>
              <a:avLst/>
              <a:gdLst>
                <a:gd name="T0" fmla="*/ 30 w 175"/>
                <a:gd name="T1" fmla="*/ 0 h 232"/>
                <a:gd name="T2" fmla="*/ 37 w 175"/>
                <a:gd name="T3" fmla="*/ 6 h 232"/>
                <a:gd name="T4" fmla="*/ 43 w 175"/>
                <a:gd name="T5" fmla="*/ 12 h 232"/>
                <a:gd name="T6" fmla="*/ 49 w 175"/>
                <a:gd name="T7" fmla="*/ 17 h 232"/>
                <a:gd name="T8" fmla="*/ 54 w 175"/>
                <a:gd name="T9" fmla="*/ 23 h 232"/>
                <a:gd name="T10" fmla="*/ 61 w 175"/>
                <a:gd name="T11" fmla="*/ 30 h 232"/>
                <a:gd name="T12" fmla="*/ 67 w 175"/>
                <a:gd name="T13" fmla="*/ 36 h 232"/>
                <a:gd name="T14" fmla="*/ 73 w 175"/>
                <a:gd name="T15" fmla="*/ 42 h 232"/>
                <a:gd name="T16" fmla="*/ 79 w 175"/>
                <a:gd name="T17" fmla="*/ 47 h 232"/>
                <a:gd name="T18" fmla="*/ 90 w 175"/>
                <a:gd name="T19" fmla="*/ 58 h 232"/>
                <a:gd name="T20" fmla="*/ 102 w 175"/>
                <a:gd name="T21" fmla="*/ 68 h 232"/>
                <a:gd name="T22" fmla="*/ 112 w 175"/>
                <a:gd name="T23" fmla="*/ 78 h 232"/>
                <a:gd name="T24" fmla="*/ 123 w 175"/>
                <a:gd name="T25" fmla="*/ 88 h 232"/>
                <a:gd name="T26" fmla="*/ 135 w 175"/>
                <a:gd name="T27" fmla="*/ 98 h 232"/>
                <a:gd name="T28" fmla="*/ 146 w 175"/>
                <a:gd name="T29" fmla="*/ 108 h 232"/>
                <a:gd name="T30" fmla="*/ 157 w 175"/>
                <a:gd name="T31" fmla="*/ 119 h 232"/>
                <a:gd name="T32" fmla="*/ 168 w 175"/>
                <a:gd name="T33" fmla="*/ 129 h 232"/>
                <a:gd name="T34" fmla="*/ 175 w 175"/>
                <a:gd name="T35" fmla="*/ 165 h 232"/>
                <a:gd name="T36" fmla="*/ 174 w 175"/>
                <a:gd name="T37" fmla="*/ 193 h 232"/>
                <a:gd name="T38" fmla="*/ 168 w 175"/>
                <a:gd name="T39" fmla="*/ 213 h 232"/>
                <a:gd name="T40" fmla="*/ 156 w 175"/>
                <a:gd name="T41" fmla="*/ 227 h 232"/>
                <a:gd name="T42" fmla="*/ 137 w 175"/>
                <a:gd name="T43" fmla="*/ 232 h 232"/>
                <a:gd name="T44" fmla="*/ 114 w 175"/>
                <a:gd name="T45" fmla="*/ 228 h 232"/>
                <a:gd name="T46" fmla="*/ 85 w 175"/>
                <a:gd name="T47" fmla="*/ 216 h 232"/>
                <a:gd name="T48" fmla="*/ 52 w 175"/>
                <a:gd name="T49" fmla="*/ 195 h 232"/>
                <a:gd name="T50" fmla="*/ 47 w 175"/>
                <a:gd name="T51" fmla="*/ 189 h 232"/>
                <a:gd name="T52" fmla="*/ 43 w 175"/>
                <a:gd name="T53" fmla="*/ 183 h 232"/>
                <a:gd name="T54" fmla="*/ 38 w 175"/>
                <a:gd name="T55" fmla="*/ 178 h 232"/>
                <a:gd name="T56" fmla="*/ 34 w 175"/>
                <a:gd name="T57" fmla="*/ 172 h 232"/>
                <a:gd name="T58" fmla="*/ 29 w 175"/>
                <a:gd name="T59" fmla="*/ 166 h 232"/>
                <a:gd name="T60" fmla="*/ 24 w 175"/>
                <a:gd name="T61" fmla="*/ 160 h 232"/>
                <a:gd name="T62" fmla="*/ 20 w 175"/>
                <a:gd name="T63" fmla="*/ 155 h 232"/>
                <a:gd name="T64" fmla="*/ 15 w 175"/>
                <a:gd name="T65" fmla="*/ 149 h 232"/>
                <a:gd name="T66" fmla="*/ 11 w 175"/>
                <a:gd name="T67" fmla="*/ 131 h 232"/>
                <a:gd name="T68" fmla="*/ 7 w 175"/>
                <a:gd name="T69" fmla="*/ 115 h 232"/>
                <a:gd name="T70" fmla="*/ 4 w 175"/>
                <a:gd name="T71" fmla="*/ 98 h 232"/>
                <a:gd name="T72" fmla="*/ 0 w 175"/>
                <a:gd name="T73" fmla="*/ 82 h 232"/>
                <a:gd name="T74" fmla="*/ 1 w 175"/>
                <a:gd name="T75" fmla="*/ 63 h 232"/>
                <a:gd name="T76" fmla="*/ 3 w 175"/>
                <a:gd name="T77" fmla="*/ 46 h 232"/>
                <a:gd name="T78" fmla="*/ 5 w 175"/>
                <a:gd name="T79" fmla="*/ 29 h 232"/>
                <a:gd name="T80" fmla="*/ 6 w 175"/>
                <a:gd name="T81" fmla="*/ 10 h 232"/>
                <a:gd name="T82" fmla="*/ 12 w 175"/>
                <a:gd name="T83" fmla="*/ 8 h 232"/>
                <a:gd name="T84" fmla="*/ 19 w 175"/>
                <a:gd name="T85" fmla="*/ 5 h 232"/>
                <a:gd name="T86" fmla="*/ 24 w 175"/>
                <a:gd name="T87" fmla="*/ 2 h 232"/>
                <a:gd name="T88" fmla="*/ 30 w 175"/>
                <a:gd name="T89"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 h="232">
                  <a:moveTo>
                    <a:pt x="30" y="0"/>
                  </a:moveTo>
                  <a:lnTo>
                    <a:pt x="37" y="6"/>
                  </a:lnTo>
                  <a:lnTo>
                    <a:pt x="43" y="12"/>
                  </a:lnTo>
                  <a:lnTo>
                    <a:pt x="49" y="17"/>
                  </a:lnTo>
                  <a:lnTo>
                    <a:pt x="54" y="23"/>
                  </a:lnTo>
                  <a:lnTo>
                    <a:pt x="61" y="30"/>
                  </a:lnTo>
                  <a:lnTo>
                    <a:pt x="67" y="36"/>
                  </a:lnTo>
                  <a:lnTo>
                    <a:pt x="73" y="42"/>
                  </a:lnTo>
                  <a:lnTo>
                    <a:pt x="79" y="47"/>
                  </a:lnTo>
                  <a:lnTo>
                    <a:pt x="90" y="58"/>
                  </a:lnTo>
                  <a:lnTo>
                    <a:pt x="102" y="68"/>
                  </a:lnTo>
                  <a:lnTo>
                    <a:pt x="112" y="78"/>
                  </a:lnTo>
                  <a:lnTo>
                    <a:pt x="123" y="88"/>
                  </a:lnTo>
                  <a:lnTo>
                    <a:pt x="135" y="98"/>
                  </a:lnTo>
                  <a:lnTo>
                    <a:pt x="146" y="108"/>
                  </a:lnTo>
                  <a:lnTo>
                    <a:pt x="157" y="119"/>
                  </a:lnTo>
                  <a:lnTo>
                    <a:pt x="168" y="129"/>
                  </a:lnTo>
                  <a:lnTo>
                    <a:pt x="175" y="165"/>
                  </a:lnTo>
                  <a:lnTo>
                    <a:pt x="174" y="193"/>
                  </a:lnTo>
                  <a:lnTo>
                    <a:pt x="168" y="213"/>
                  </a:lnTo>
                  <a:lnTo>
                    <a:pt x="156" y="227"/>
                  </a:lnTo>
                  <a:lnTo>
                    <a:pt x="137" y="232"/>
                  </a:lnTo>
                  <a:lnTo>
                    <a:pt x="114" y="228"/>
                  </a:lnTo>
                  <a:lnTo>
                    <a:pt x="85" y="216"/>
                  </a:lnTo>
                  <a:lnTo>
                    <a:pt x="52" y="195"/>
                  </a:lnTo>
                  <a:lnTo>
                    <a:pt x="47" y="189"/>
                  </a:lnTo>
                  <a:lnTo>
                    <a:pt x="43" y="183"/>
                  </a:lnTo>
                  <a:lnTo>
                    <a:pt x="38" y="178"/>
                  </a:lnTo>
                  <a:lnTo>
                    <a:pt x="34" y="172"/>
                  </a:lnTo>
                  <a:lnTo>
                    <a:pt x="29" y="166"/>
                  </a:lnTo>
                  <a:lnTo>
                    <a:pt x="24" y="160"/>
                  </a:lnTo>
                  <a:lnTo>
                    <a:pt x="20" y="155"/>
                  </a:lnTo>
                  <a:lnTo>
                    <a:pt x="15" y="149"/>
                  </a:lnTo>
                  <a:lnTo>
                    <a:pt x="11" y="131"/>
                  </a:lnTo>
                  <a:lnTo>
                    <a:pt x="7" y="115"/>
                  </a:lnTo>
                  <a:lnTo>
                    <a:pt x="4" y="98"/>
                  </a:lnTo>
                  <a:lnTo>
                    <a:pt x="0" y="82"/>
                  </a:lnTo>
                  <a:lnTo>
                    <a:pt x="1" y="63"/>
                  </a:lnTo>
                  <a:lnTo>
                    <a:pt x="3" y="46"/>
                  </a:lnTo>
                  <a:lnTo>
                    <a:pt x="5" y="29"/>
                  </a:lnTo>
                  <a:lnTo>
                    <a:pt x="6" y="10"/>
                  </a:lnTo>
                  <a:lnTo>
                    <a:pt x="12" y="8"/>
                  </a:lnTo>
                  <a:lnTo>
                    <a:pt x="19" y="5"/>
                  </a:lnTo>
                  <a:lnTo>
                    <a:pt x="24" y="2"/>
                  </a:lnTo>
                  <a:lnTo>
                    <a:pt x="30" y="0"/>
                  </a:lnTo>
                  <a:close/>
                </a:path>
              </a:pathLst>
            </a:custGeom>
            <a:solidFill>
              <a:srgbClr val="E8E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723"/>
            <p:cNvSpPr>
              <a:spLocks/>
            </p:cNvSpPr>
            <p:nvPr/>
          </p:nvSpPr>
          <p:spPr bwMode="auto">
            <a:xfrm>
              <a:off x="1022351" y="5205413"/>
              <a:ext cx="125413" cy="163513"/>
            </a:xfrm>
            <a:custGeom>
              <a:avLst/>
              <a:gdLst>
                <a:gd name="T0" fmla="*/ 33 w 158"/>
                <a:gd name="T1" fmla="*/ 0 h 206"/>
                <a:gd name="T2" fmla="*/ 37 w 158"/>
                <a:gd name="T3" fmla="*/ 6 h 206"/>
                <a:gd name="T4" fmla="*/ 42 w 158"/>
                <a:gd name="T5" fmla="*/ 12 h 206"/>
                <a:gd name="T6" fmla="*/ 46 w 158"/>
                <a:gd name="T7" fmla="*/ 16 h 206"/>
                <a:gd name="T8" fmla="*/ 51 w 158"/>
                <a:gd name="T9" fmla="*/ 22 h 206"/>
                <a:gd name="T10" fmla="*/ 56 w 158"/>
                <a:gd name="T11" fmla="*/ 28 h 206"/>
                <a:gd name="T12" fmla="*/ 60 w 158"/>
                <a:gd name="T13" fmla="*/ 32 h 206"/>
                <a:gd name="T14" fmla="*/ 65 w 158"/>
                <a:gd name="T15" fmla="*/ 38 h 206"/>
                <a:gd name="T16" fmla="*/ 69 w 158"/>
                <a:gd name="T17" fmla="*/ 44 h 206"/>
                <a:gd name="T18" fmla="*/ 80 w 158"/>
                <a:gd name="T19" fmla="*/ 53 h 206"/>
                <a:gd name="T20" fmla="*/ 90 w 158"/>
                <a:gd name="T21" fmla="*/ 62 h 206"/>
                <a:gd name="T22" fmla="*/ 100 w 158"/>
                <a:gd name="T23" fmla="*/ 72 h 206"/>
                <a:gd name="T24" fmla="*/ 112 w 158"/>
                <a:gd name="T25" fmla="*/ 81 h 206"/>
                <a:gd name="T26" fmla="*/ 122 w 158"/>
                <a:gd name="T27" fmla="*/ 90 h 206"/>
                <a:gd name="T28" fmla="*/ 133 w 158"/>
                <a:gd name="T29" fmla="*/ 99 h 206"/>
                <a:gd name="T30" fmla="*/ 143 w 158"/>
                <a:gd name="T31" fmla="*/ 108 h 206"/>
                <a:gd name="T32" fmla="*/ 153 w 158"/>
                <a:gd name="T33" fmla="*/ 118 h 206"/>
                <a:gd name="T34" fmla="*/ 158 w 158"/>
                <a:gd name="T35" fmla="*/ 149 h 206"/>
                <a:gd name="T36" fmla="*/ 158 w 158"/>
                <a:gd name="T37" fmla="*/ 173 h 206"/>
                <a:gd name="T38" fmla="*/ 152 w 158"/>
                <a:gd name="T39" fmla="*/ 190 h 206"/>
                <a:gd name="T40" fmla="*/ 142 w 158"/>
                <a:gd name="T41" fmla="*/ 202 h 206"/>
                <a:gd name="T42" fmla="*/ 126 w 158"/>
                <a:gd name="T43" fmla="*/ 206 h 206"/>
                <a:gd name="T44" fmla="*/ 106 w 158"/>
                <a:gd name="T45" fmla="*/ 204 h 206"/>
                <a:gd name="T46" fmla="*/ 81 w 158"/>
                <a:gd name="T47" fmla="*/ 194 h 206"/>
                <a:gd name="T48" fmla="*/ 52 w 158"/>
                <a:gd name="T49" fmla="*/ 178 h 206"/>
                <a:gd name="T50" fmla="*/ 44 w 158"/>
                <a:gd name="T51" fmla="*/ 166 h 206"/>
                <a:gd name="T52" fmla="*/ 36 w 158"/>
                <a:gd name="T53" fmla="*/ 156 h 206"/>
                <a:gd name="T54" fmla="*/ 27 w 158"/>
                <a:gd name="T55" fmla="*/ 144 h 206"/>
                <a:gd name="T56" fmla="*/ 19 w 158"/>
                <a:gd name="T57" fmla="*/ 133 h 206"/>
                <a:gd name="T58" fmla="*/ 14 w 158"/>
                <a:gd name="T59" fmla="*/ 118 h 206"/>
                <a:gd name="T60" fmla="*/ 9 w 158"/>
                <a:gd name="T61" fmla="*/ 103 h 206"/>
                <a:gd name="T62" fmla="*/ 5 w 158"/>
                <a:gd name="T63" fmla="*/ 87 h 206"/>
                <a:gd name="T64" fmla="*/ 0 w 158"/>
                <a:gd name="T65" fmla="*/ 72 h 206"/>
                <a:gd name="T66" fmla="*/ 3 w 158"/>
                <a:gd name="T67" fmla="*/ 55 h 206"/>
                <a:gd name="T68" fmla="*/ 5 w 158"/>
                <a:gd name="T69" fmla="*/ 40 h 206"/>
                <a:gd name="T70" fmla="*/ 6 w 158"/>
                <a:gd name="T71" fmla="*/ 24 h 206"/>
                <a:gd name="T72" fmla="*/ 8 w 158"/>
                <a:gd name="T73" fmla="*/ 9 h 206"/>
                <a:gd name="T74" fmla="*/ 14 w 158"/>
                <a:gd name="T75" fmla="*/ 7 h 206"/>
                <a:gd name="T76" fmla="*/ 21 w 158"/>
                <a:gd name="T77" fmla="*/ 5 h 206"/>
                <a:gd name="T78" fmla="*/ 27 w 158"/>
                <a:gd name="T79" fmla="*/ 2 h 206"/>
                <a:gd name="T80" fmla="*/ 33 w 158"/>
                <a:gd name="T8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8" h="206">
                  <a:moveTo>
                    <a:pt x="33" y="0"/>
                  </a:moveTo>
                  <a:lnTo>
                    <a:pt x="37" y="6"/>
                  </a:lnTo>
                  <a:lnTo>
                    <a:pt x="42" y="12"/>
                  </a:lnTo>
                  <a:lnTo>
                    <a:pt x="46" y="16"/>
                  </a:lnTo>
                  <a:lnTo>
                    <a:pt x="51" y="22"/>
                  </a:lnTo>
                  <a:lnTo>
                    <a:pt x="56" y="28"/>
                  </a:lnTo>
                  <a:lnTo>
                    <a:pt x="60" y="32"/>
                  </a:lnTo>
                  <a:lnTo>
                    <a:pt x="65" y="38"/>
                  </a:lnTo>
                  <a:lnTo>
                    <a:pt x="69" y="44"/>
                  </a:lnTo>
                  <a:lnTo>
                    <a:pt x="80" y="53"/>
                  </a:lnTo>
                  <a:lnTo>
                    <a:pt x="90" y="62"/>
                  </a:lnTo>
                  <a:lnTo>
                    <a:pt x="100" y="72"/>
                  </a:lnTo>
                  <a:lnTo>
                    <a:pt x="112" y="81"/>
                  </a:lnTo>
                  <a:lnTo>
                    <a:pt x="122" y="90"/>
                  </a:lnTo>
                  <a:lnTo>
                    <a:pt x="133" y="99"/>
                  </a:lnTo>
                  <a:lnTo>
                    <a:pt x="143" y="108"/>
                  </a:lnTo>
                  <a:lnTo>
                    <a:pt x="153" y="118"/>
                  </a:lnTo>
                  <a:lnTo>
                    <a:pt x="158" y="149"/>
                  </a:lnTo>
                  <a:lnTo>
                    <a:pt x="158" y="173"/>
                  </a:lnTo>
                  <a:lnTo>
                    <a:pt x="152" y="190"/>
                  </a:lnTo>
                  <a:lnTo>
                    <a:pt x="142" y="202"/>
                  </a:lnTo>
                  <a:lnTo>
                    <a:pt x="126" y="206"/>
                  </a:lnTo>
                  <a:lnTo>
                    <a:pt x="106" y="204"/>
                  </a:lnTo>
                  <a:lnTo>
                    <a:pt x="81" y="194"/>
                  </a:lnTo>
                  <a:lnTo>
                    <a:pt x="52" y="178"/>
                  </a:lnTo>
                  <a:lnTo>
                    <a:pt x="44" y="166"/>
                  </a:lnTo>
                  <a:lnTo>
                    <a:pt x="36" y="156"/>
                  </a:lnTo>
                  <a:lnTo>
                    <a:pt x="27" y="144"/>
                  </a:lnTo>
                  <a:lnTo>
                    <a:pt x="19" y="133"/>
                  </a:lnTo>
                  <a:lnTo>
                    <a:pt x="14" y="118"/>
                  </a:lnTo>
                  <a:lnTo>
                    <a:pt x="9" y="103"/>
                  </a:lnTo>
                  <a:lnTo>
                    <a:pt x="5" y="87"/>
                  </a:lnTo>
                  <a:lnTo>
                    <a:pt x="0" y="72"/>
                  </a:lnTo>
                  <a:lnTo>
                    <a:pt x="3" y="55"/>
                  </a:lnTo>
                  <a:lnTo>
                    <a:pt x="5" y="40"/>
                  </a:lnTo>
                  <a:lnTo>
                    <a:pt x="6" y="24"/>
                  </a:lnTo>
                  <a:lnTo>
                    <a:pt x="8" y="9"/>
                  </a:lnTo>
                  <a:lnTo>
                    <a:pt x="14" y="7"/>
                  </a:lnTo>
                  <a:lnTo>
                    <a:pt x="21" y="5"/>
                  </a:lnTo>
                  <a:lnTo>
                    <a:pt x="27" y="2"/>
                  </a:lnTo>
                  <a:lnTo>
                    <a:pt x="33" y="0"/>
                  </a:lnTo>
                  <a:close/>
                </a:path>
              </a:pathLst>
            </a:custGeom>
            <a:solidFill>
              <a:srgbClr val="EDE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724"/>
            <p:cNvSpPr>
              <a:spLocks/>
            </p:cNvSpPr>
            <p:nvPr/>
          </p:nvSpPr>
          <p:spPr bwMode="auto">
            <a:xfrm>
              <a:off x="1030288" y="5218113"/>
              <a:ext cx="109538" cy="144463"/>
            </a:xfrm>
            <a:custGeom>
              <a:avLst/>
              <a:gdLst>
                <a:gd name="T0" fmla="*/ 32 w 138"/>
                <a:gd name="T1" fmla="*/ 0 h 181"/>
                <a:gd name="T2" fmla="*/ 38 w 138"/>
                <a:gd name="T3" fmla="*/ 9 h 181"/>
                <a:gd name="T4" fmla="*/ 45 w 138"/>
                <a:gd name="T5" fmla="*/ 20 h 181"/>
                <a:gd name="T6" fmla="*/ 51 w 138"/>
                <a:gd name="T7" fmla="*/ 30 h 181"/>
                <a:gd name="T8" fmla="*/ 57 w 138"/>
                <a:gd name="T9" fmla="*/ 39 h 181"/>
                <a:gd name="T10" fmla="*/ 68 w 138"/>
                <a:gd name="T11" fmla="*/ 47 h 181"/>
                <a:gd name="T12" fmla="*/ 77 w 138"/>
                <a:gd name="T13" fmla="*/ 56 h 181"/>
                <a:gd name="T14" fmla="*/ 87 w 138"/>
                <a:gd name="T15" fmla="*/ 64 h 181"/>
                <a:gd name="T16" fmla="*/ 96 w 138"/>
                <a:gd name="T17" fmla="*/ 72 h 181"/>
                <a:gd name="T18" fmla="*/ 106 w 138"/>
                <a:gd name="T19" fmla="*/ 81 h 181"/>
                <a:gd name="T20" fmla="*/ 115 w 138"/>
                <a:gd name="T21" fmla="*/ 89 h 181"/>
                <a:gd name="T22" fmla="*/ 125 w 138"/>
                <a:gd name="T23" fmla="*/ 97 h 181"/>
                <a:gd name="T24" fmla="*/ 134 w 138"/>
                <a:gd name="T25" fmla="*/ 105 h 181"/>
                <a:gd name="T26" fmla="*/ 138 w 138"/>
                <a:gd name="T27" fmla="*/ 132 h 181"/>
                <a:gd name="T28" fmla="*/ 138 w 138"/>
                <a:gd name="T29" fmla="*/ 152 h 181"/>
                <a:gd name="T30" fmla="*/ 133 w 138"/>
                <a:gd name="T31" fmla="*/ 167 h 181"/>
                <a:gd name="T32" fmla="*/ 125 w 138"/>
                <a:gd name="T33" fmla="*/ 177 h 181"/>
                <a:gd name="T34" fmla="*/ 113 w 138"/>
                <a:gd name="T35" fmla="*/ 181 h 181"/>
                <a:gd name="T36" fmla="*/ 95 w 138"/>
                <a:gd name="T37" fmla="*/ 180 h 181"/>
                <a:gd name="T38" fmla="*/ 73 w 138"/>
                <a:gd name="T39" fmla="*/ 172 h 181"/>
                <a:gd name="T40" fmla="*/ 48 w 138"/>
                <a:gd name="T41" fmla="*/ 159 h 181"/>
                <a:gd name="T42" fmla="*/ 41 w 138"/>
                <a:gd name="T43" fmla="*/ 149 h 181"/>
                <a:gd name="T44" fmla="*/ 34 w 138"/>
                <a:gd name="T45" fmla="*/ 139 h 181"/>
                <a:gd name="T46" fmla="*/ 27 w 138"/>
                <a:gd name="T47" fmla="*/ 128 h 181"/>
                <a:gd name="T48" fmla="*/ 19 w 138"/>
                <a:gd name="T49" fmla="*/ 117 h 181"/>
                <a:gd name="T50" fmla="*/ 15 w 138"/>
                <a:gd name="T51" fmla="*/ 103 h 181"/>
                <a:gd name="T52" fmla="*/ 10 w 138"/>
                <a:gd name="T53" fmla="*/ 88 h 181"/>
                <a:gd name="T54" fmla="*/ 4 w 138"/>
                <a:gd name="T55" fmla="*/ 74 h 181"/>
                <a:gd name="T56" fmla="*/ 0 w 138"/>
                <a:gd name="T57" fmla="*/ 60 h 181"/>
                <a:gd name="T58" fmla="*/ 2 w 138"/>
                <a:gd name="T59" fmla="*/ 46 h 181"/>
                <a:gd name="T60" fmla="*/ 4 w 138"/>
                <a:gd name="T61" fmla="*/ 32 h 181"/>
                <a:gd name="T62" fmla="*/ 7 w 138"/>
                <a:gd name="T63" fmla="*/ 20 h 181"/>
                <a:gd name="T64" fmla="*/ 9 w 138"/>
                <a:gd name="T65" fmla="*/ 6 h 181"/>
                <a:gd name="T66" fmla="*/ 15 w 138"/>
                <a:gd name="T67" fmla="*/ 5 h 181"/>
                <a:gd name="T68" fmla="*/ 20 w 138"/>
                <a:gd name="T69" fmla="*/ 3 h 181"/>
                <a:gd name="T70" fmla="*/ 26 w 138"/>
                <a:gd name="T71" fmla="*/ 1 h 181"/>
                <a:gd name="T72" fmla="*/ 32 w 138"/>
                <a:gd name="T7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181">
                  <a:moveTo>
                    <a:pt x="32" y="0"/>
                  </a:moveTo>
                  <a:lnTo>
                    <a:pt x="38" y="9"/>
                  </a:lnTo>
                  <a:lnTo>
                    <a:pt x="45" y="20"/>
                  </a:lnTo>
                  <a:lnTo>
                    <a:pt x="51" y="30"/>
                  </a:lnTo>
                  <a:lnTo>
                    <a:pt x="57" y="39"/>
                  </a:lnTo>
                  <a:lnTo>
                    <a:pt x="68" y="47"/>
                  </a:lnTo>
                  <a:lnTo>
                    <a:pt x="77" y="56"/>
                  </a:lnTo>
                  <a:lnTo>
                    <a:pt x="87" y="64"/>
                  </a:lnTo>
                  <a:lnTo>
                    <a:pt x="96" y="72"/>
                  </a:lnTo>
                  <a:lnTo>
                    <a:pt x="106" y="81"/>
                  </a:lnTo>
                  <a:lnTo>
                    <a:pt x="115" y="89"/>
                  </a:lnTo>
                  <a:lnTo>
                    <a:pt x="125" y="97"/>
                  </a:lnTo>
                  <a:lnTo>
                    <a:pt x="134" y="105"/>
                  </a:lnTo>
                  <a:lnTo>
                    <a:pt x="138" y="132"/>
                  </a:lnTo>
                  <a:lnTo>
                    <a:pt x="138" y="152"/>
                  </a:lnTo>
                  <a:lnTo>
                    <a:pt x="133" y="167"/>
                  </a:lnTo>
                  <a:lnTo>
                    <a:pt x="125" y="177"/>
                  </a:lnTo>
                  <a:lnTo>
                    <a:pt x="113" y="181"/>
                  </a:lnTo>
                  <a:lnTo>
                    <a:pt x="95" y="180"/>
                  </a:lnTo>
                  <a:lnTo>
                    <a:pt x="73" y="172"/>
                  </a:lnTo>
                  <a:lnTo>
                    <a:pt x="48" y="159"/>
                  </a:lnTo>
                  <a:lnTo>
                    <a:pt x="41" y="149"/>
                  </a:lnTo>
                  <a:lnTo>
                    <a:pt x="34" y="139"/>
                  </a:lnTo>
                  <a:lnTo>
                    <a:pt x="27" y="128"/>
                  </a:lnTo>
                  <a:lnTo>
                    <a:pt x="19" y="117"/>
                  </a:lnTo>
                  <a:lnTo>
                    <a:pt x="15" y="103"/>
                  </a:lnTo>
                  <a:lnTo>
                    <a:pt x="10" y="88"/>
                  </a:lnTo>
                  <a:lnTo>
                    <a:pt x="4" y="74"/>
                  </a:lnTo>
                  <a:lnTo>
                    <a:pt x="0" y="60"/>
                  </a:lnTo>
                  <a:lnTo>
                    <a:pt x="2" y="46"/>
                  </a:lnTo>
                  <a:lnTo>
                    <a:pt x="4" y="32"/>
                  </a:lnTo>
                  <a:lnTo>
                    <a:pt x="7" y="20"/>
                  </a:lnTo>
                  <a:lnTo>
                    <a:pt x="9" y="6"/>
                  </a:lnTo>
                  <a:lnTo>
                    <a:pt x="15" y="5"/>
                  </a:lnTo>
                  <a:lnTo>
                    <a:pt x="20" y="3"/>
                  </a:lnTo>
                  <a:lnTo>
                    <a:pt x="26" y="1"/>
                  </a:lnTo>
                  <a:lnTo>
                    <a:pt x="32" y="0"/>
                  </a:lnTo>
                  <a:close/>
                </a:path>
              </a:pathLst>
            </a:custGeom>
            <a:solidFill>
              <a:srgbClr val="F2F2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725"/>
            <p:cNvSpPr>
              <a:spLocks/>
            </p:cNvSpPr>
            <p:nvPr/>
          </p:nvSpPr>
          <p:spPr bwMode="auto">
            <a:xfrm>
              <a:off x="1038226" y="5230813"/>
              <a:ext cx="95250" cy="122238"/>
            </a:xfrm>
            <a:custGeom>
              <a:avLst/>
              <a:gdLst>
                <a:gd name="T0" fmla="*/ 32 w 119"/>
                <a:gd name="T1" fmla="*/ 0 h 156"/>
                <a:gd name="T2" fmla="*/ 36 w 119"/>
                <a:gd name="T3" fmla="*/ 9 h 156"/>
                <a:gd name="T4" fmla="*/ 39 w 119"/>
                <a:gd name="T5" fmla="*/ 19 h 156"/>
                <a:gd name="T6" fmla="*/ 43 w 119"/>
                <a:gd name="T7" fmla="*/ 27 h 156"/>
                <a:gd name="T8" fmla="*/ 46 w 119"/>
                <a:gd name="T9" fmla="*/ 36 h 156"/>
                <a:gd name="T10" fmla="*/ 55 w 119"/>
                <a:gd name="T11" fmla="*/ 43 h 156"/>
                <a:gd name="T12" fmla="*/ 64 w 119"/>
                <a:gd name="T13" fmla="*/ 50 h 156"/>
                <a:gd name="T14" fmla="*/ 73 w 119"/>
                <a:gd name="T15" fmla="*/ 57 h 156"/>
                <a:gd name="T16" fmla="*/ 82 w 119"/>
                <a:gd name="T17" fmla="*/ 64 h 156"/>
                <a:gd name="T18" fmla="*/ 91 w 119"/>
                <a:gd name="T19" fmla="*/ 72 h 156"/>
                <a:gd name="T20" fmla="*/ 99 w 119"/>
                <a:gd name="T21" fmla="*/ 79 h 156"/>
                <a:gd name="T22" fmla="*/ 108 w 119"/>
                <a:gd name="T23" fmla="*/ 87 h 156"/>
                <a:gd name="T24" fmla="*/ 117 w 119"/>
                <a:gd name="T25" fmla="*/ 94 h 156"/>
                <a:gd name="T26" fmla="*/ 119 w 119"/>
                <a:gd name="T27" fmla="*/ 115 h 156"/>
                <a:gd name="T28" fmla="*/ 119 w 119"/>
                <a:gd name="T29" fmla="*/ 132 h 156"/>
                <a:gd name="T30" fmla="*/ 115 w 119"/>
                <a:gd name="T31" fmla="*/ 144 h 156"/>
                <a:gd name="T32" fmla="*/ 108 w 119"/>
                <a:gd name="T33" fmla="*/ 152 h 156"/>
                <a:gd name="T34" fmla="*/ 99 w 119"/>
                <a:gd name="T35" fmla="*/ 156 h 156"/>
                <a:gd name="T36" fmla="*/ 85 w 119"/>
                <a:gd name="T37" fmla="*/ 156 h 156"/>
                <a:gd name="T38" fmla="*/ 68 w 119"/>
                <a:gd name="T39" fmla="*/ 151 h 156"/>
                <a:gd name="T40" fmla="*/ 46 w 119"/>
                <a:gd name="T41" fmla="*/ 142 h 156"/>
                <a:gd name="T42" fmla="*/ 39 w 119"/>
                <a:gd name="T43" fmla="*/ 132 h 156"/>
                <a:gd name="T44" fmla="*/ 33 w 119"/>
                <a:gd name="T45" fmla="*/ 121 h 156"/>
                <a:gd name="T46" fmla="*/ 26 w 119"/>
                <a:gd name="T47" fmla="*/ 112 h 156"/>
                <a:gd name="T48" fmla="*/ 21 w 119"/>
                <a:gd name="T49" fmla="*/ 102 h 156"/>
                <a:gd name="T50" fmla="*/ 16 w 119"/>
                <a:gd name="T51" fmla="*/ 89 h 156"/>
                <a:gd name="T52" fmla="*/ 10 w 119"/>
                <a:gd name="T53" fmla="*/ 75 h 156"/>
                <a:gd name="T54" fmla="*/ 6 w 119"/>
                <a:gd name="T55" fmla="*/ 62 h 156"/>
                <a:gd name="T56" fmla="*/ 0 w 119"/>
                <a:gd name="T57" fmla="*/ 50 h 156"/>
                <a:gd name="T58" fmla="*/ 2 w 119"/>
                <a:gd name="T59" fmla="*/ 38 h 156"/>
                <a:gd name="T60" fmla="*/ 5 w 119"/>
                <a:gd name="T61" fmla="*/ 27 h 156"/>
                <a:gd name="T62" fmla="*/ 7 w 119"/>
                <a:gd name="T63" fmla="*/ 15 h 156"/>
                <a:gd name="T64" fmla="*/ 9 w 119"/>
                <a:gd name="T65" fmla="*/ 4 h 156"/>
                <a:gd name="T66" fmla="*/ 16 w 119"/>
                <a:gd name="T67" fmla="*/ 2 h 156"/>
                <a:gd name="T68" fmla="*/ 21 w 119"/>
                <a:gd name="T69" fmla="*/ 1 h 156"/>
                <a:gd name="T70" fmla="*/ 26 w 119"/>
                <a:gd name="T71" fmla="*/ 1 h 156"/>
                <a:gd name="T72" fmla="*/ 32 w 119"/>
                <a:gd name="T7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56">
                  <a:moveTo>
                    <a:pt x="32" y="0"/>
                  </a:moveTo>
                  <a:lnTo>
                    <a:pt x="36" y="9"/>
                  </a:lnTo>
                  <a:lnTo>
                    <a:pt x="39" y="19"/>
                  </a:lnTo>
                  <a:lnTo>
                    <a:pt x="43" y="27"/>
                  </a:lnTo>
                  <a:lnTo>
                    <a:pt x="46" y="36"/>
                  </a:lnTo>
                  <a:lnTo>
                    <a:pt x="55" y="43"/>
                  </a:lnTo>
                  <a:lnTo>
                    <a:pt x="64" y="50"/>
                  </a:lnTo>
                  <a:lnTo>
                    <a:pt x="73" y="57"/>
                  </a:lnTo>
                  <a:lnTo>
                    <a:pt x="82" y="64"/>
                  </a:lnTo>
                  <a:lnTo>
                    <a:pt x="91" y="72"/>
                  </a:lnTo>
                  <a:lnTo>
                    <a:pt x="99" y="79"/>
                  </a:lnTo>
                  <a:lnTo>
                    <a:pt x="108" y="87"/>
                  </a:lnTo>
                  <a:lnTo>
                    <a:pt x="117" y="94"/>
                  </a:lnTo>
                  <a:lnTo>
                    <a:pt x="119" y="115"/>
                  </a:lnTo>
                  <a:lnTo>
                    <a:pt x="119" y="132"/>
                  </a:lnTo>
                  <a:lnTo>
                    <a:pt x="115" y="144"/>
                  </a:lnTo>
                  <a:lnTo>
                    <a:pt x="108" y="152"/>
                  </a:lnTo>
                  <a:lnTo>
                    <a:pt x="99" y="156"/>
                  </a:lnTo>
                  <a:lnTo>
                    <a:pt x="85" y="156"/>
                  </a:lnTo>
                  <a:lnTo>
                    <a:pt x="68" y="151"/>
                  </a:lnTo>
                  <a:lnTo>
                    <a:pt x="46" y="142"/>
                  </a:lnTo>
                  <a:lnTo>
                    <a:pt x="39" y="132"/>
                  </a:lnTo>
                  <a:lnTo>
                    <a:pt x="33" y="121"/>
                  </a:lnTo>
                  <a:lnTo>
                    <a:pt x="26" y="112"/>
                  </a:lnTo>
                  <a:lnTo>
                    <a:pt x="21" y="102"/>
                  </a:lnTo>
                  <a:lnTo>
                    <a:pt x="16" y="89"/>
                  </a:lnTo>
                  <a:lnTo>
                    <a:pt x="10" y="75"/>
                  </a:lnTo>
                  <a:lnTo>
                    <a:pt x="6" y="62"/>
                  </a:lnTo>
                  <a:lnTo>
                    <a:pt x="0" y="50"/>
                  </a:lnTo>
                  <a:lnTo>
                    <a:pt x="2" y="38"/>
                  </a:lnTo>
                  <a:lnTo>
                    <a:pt x="5" y="27"/>
                  </a:lnTo>
                  <a:lnTo>
                    <a:pt x="7" y="15"/>
                  </a:lnTo>
                  <a:lnTo>
                    <a:pt x="9" y="4"/>
                  </a:lnTo>
                  <a:lnTo>
                    <a:pt x="16" y="2"/>
                  </a:lnTo>
                  <a:lnTo>
                    <a:pt x="21" y="1"/>
                  </a:lnTo>
                  <a:lnTo>
                    <a:pt x="26" y="1"/>
                  </a:lnTo>
                  <a:lnTo>
                    <a:pt x="32" y="0"/>
                  </a:lnTo>
                  <a:close/>
                </a:path>
              </a:pathLst>
            </a:custGeom>
            <a:solidFill>
              <a:srgbClr val="F4F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726"/>
            <p:cNvSpPr>
              <a:spLocks/>
            </p:cNvSpPr>
            <p:nvPr/>
          </p:nvSpPr>
          <p:spPr bwMode="auto">
            <a:xfrm>
              <a:off x="1046163" y="5243513"/>
              <a:ext cx="79375" cy="103188"/>
            </a:xfrm>
            <a:custGeom>
              <a:avLst/>
              <a:gdLst>
                <a:gd name="T0" fmla="*/ 34 w 100"/>
                <a:gd name="T1" fmla="*/ 0 h 131"/>
                <a:gd name="T2" fmla="*/ 35 w 100"/>
                <a:gd name="T3" fmla="*/ 8 h 131"/>
                <a:gd name="T4" fmla="*/ 35 w 100"/>
                <a:gd name="T5" fmla="*/ 15 h 131"/>
                <a:gd name="T6" fmla="*/ 35 w 100"/>
                <a:gd name="T7" fmla="*/ 23 h 131"/>
                <a:gd name="T8" fmla="*/ 36 w 100"/>
                <a:gd name="T9" fmla="*/ 31 h 131"/>
                <a:gd name="T10" fmla="*/ 44 w 100"/>
                <a:gd name="T11" fmla="*/ 37 h 131"/>
                <a:gd name="T12" fmla="*/ 52 w 100"/>
                <a:gd name="T13" fmla="*/ 44 h 131"/>
                <a:gd name="T14" fmla="*/ 61 w 100"/>
                <a:gd name="T15" fmla="*/ 50 h 131"/>
                <a:gd name="T16" fmla="*/ 69 w 100"/>
                <a:gd name="T17" fmla="*/ 56 h 131"/>
                <a:gd name="T18" fmla="*/ 77 w 100"/>
                <a:gd name="T19" fmla="*/ 61 h 131"/>
                <a:gd name="T20" fmla="*/ 85 w 100"/>
                <a:gd name="T21" fmla="*/ 68 h 131"/>
                <a:gd name="T22" fmla="*/ 92 w 100"/>
                <a:gd name="T23" fmla="*/ 74 h 131"/>
                <a:gd name="T24" fmla="*/ 100 w 100"/>
                <a:gd name="T25" fmla="*/ 81 h 131"/>
                <a:gd name="T26" fmla="*/ 100 w 100"/>
                <a:gd name="T27" fmla="*/ 98 h 131"/>
                <a:gd name="T28" fmla="*/ 100 w 100"/>
                <a:gd name="T29" fmla="*/ 111 h 131"/>
                <a:gd name="T30" fmla="*/ 98 w 100"/>
                <a:gd name="T31" fmla="*/ 120 h 131"/>
                <a:gd name="T32" fmla="*/ 95 w 100"/>
                <a:gd name="T33" fmla="*/ 127 h 131"/>
                <a:gd name="T34" fmla="*/ 88 w 100"/>
                <a:gd name="T35" fmla="*/ 131 h 131"/>
                <a:gd name="T36" fmla="*/ 77 w 100"/>
                <a:gd name="T37" fmla="*/ 131 h 131"/>
                <a:gd name="T38" fmla="*/ 62 w 100"/>
                <a:gd name="T39" fmla="*/ 128 h 131"/>
                <a:gd name="T40" fmla="*/ 44 w 100"/>
                <a:gd name="T41" fmla="*/ 124 h 131"/>
                <a:gd name="T42" fmla="*/ 39 w 100"/>
                <a:gd name="T43" fmla="*/ 114 h 131"/>
                <a:gd name="T44" fmla="*/ 34 w 100"/>
                <a:gd name="T45" fmla="*/ 104 h 131"/>
                <a:gd name="T46" fmla="*/ 29 w 100"/>
                <a:gd name="T47" fmla="*/ 95 h 131"/>
                <a:gd name="T48" fmla="*/ 23 w 100"/>
                <a:gd name="T49" fmla="*/ 84 h 131"/>
                <a:gd name="T50" fmla="*/ 17 w 100"/>
                <a:gd name="T51" fmla="*/ 73 h 131"/>
                <a:gd name="T52" fmla="*/ 12 w 100"/>
                <a:gd name="T53" fmla="*/ 61 h 131"/>
                <a:gd name="T54" fmla="*/ 7 w 100"/>
                <a:gd name="T55" fmla="*/ 49 h 131"/>
                <a:gd name="T56" fmla="*/ 0 w 100"/>
                <a:gd name="T57" fmla="*/ 37 h 131"/>
                <a:gd name="T58" fmla="*/ 4 w 100"/>
                <a:gd name="T59" fmla="*/ 28 h 131"/>
                <a:gd name="T60" fmla="*/ 6 w 100"/>
                <a:gd name="T61" fmla="*/ 19 h 131"/>
                <a:gd name="T62" fmla="*/ 9 w 100"/>
                <a:gd name="T63" fmla="*/ 11 h 131"/>
                <a:gd name="T64" fmla="*/ 12 w 100"/>
                <a:gd name="T65" fmla="*/ 1 h 131"/>
                <a:gd name="T66" fmla="*/ 17 w 100"/>
                <a:gd name="T67" fmla="*/ 0 h 131"/>
                <a:gd name="T68" fmla="*/ 23 w 100"/>
                <a:gd name="T69" fmla="*/ 0 h 131"/>
                <a:gd name="T70" fmla="*/ 28 w 100"/>
                <a:gd name="T71" fmla="*/ 0 h 131"/>
                <a:gd name="T72" fmla="*/ 34 w 100"/>
                <a:gd name="T7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131">
                  <a:moveTo>
                    <a:pt x="34" y="0"/>
                  </a:moveTo>
                  <a:lnTo>
                    <a:pt x="35" y="8"/>
                  </a:lnTo>
                  <a:lnTo>
                    <a:pt x="35" y="15"/>
                  </a:lnTo>
                  <a:lnTo>
                    <a:pt x="35" y="23"/>
                  </a:lnTo>
                  <a:lnTo>
                    <a:pt x="36" y="31"/>
                  </a:lnTo>
                  <a:lnTo>
                    <a:pt x="44" y="37"/>
                  </a:lnTo>
                  <a:lnTo>
                    <a:pt x="52" y="44"/>
                  </a:lnTo>
                  <a:lnTo>
                    <a:pt x="61" y="50"/>
                  </a:lnTo>
                  <a:lnTo>
                    <a:pt x="69" y="56"/>
                  </a:lnTo>
                  <a:lnTo>
                    <a:pt x="77" y="61"/>
                  </a:lnTo>
                  <a:lnTo>
                    <a:pt x="85" y="68"/>
                  </a:lnTo>
                  <a:lnTo>
                    <a:pt x="92" y="74"/>
                  </a:lnTo>
                  <a:lnTo>
                    <a:pt x="100" y="81"/>
                  </a:lnTo>
                  <a:lnTo>
                    <a:pt x="100" y="98"/>
                  </a:lnTo>
                  <a:lnTo>
                    <a:pt x="100" y="111"/>
                  </a:lnTo>
                  <a:lnTo>
                    <a:pt x="98" y="120"/>
                  </a:lnTo>
                  <a:lnTo>
                    <a:pt x="95" y="127"/>
                  </a:lnTo>
                  <a:lnTo>
                    <a:pt x="88" y="131"/>
                  </a:lnTo>
                  <a:lnTo>
                    <a:pt x="77" y="131"/>
                  </a:lnTo>
                  <a:lnTo>
                    <a:pt x="62" y="128"/>
                  </a:lnTo>
                  <a:lnTo>
                    <a:pt x="44" y="124"/>
                  </a:lnTo>
                  <a:lnTo>
                    <a:pt x="39" y="114"/>
                  </a:lnTo>
                  <a:lnTo>
                    <a:pt x="34" y="104"/>
                  </a:lnTo>
                  <a:lnTo>
                    <a:pt x="29" y="95"/>
                  </a:lnTo>
                  <a:lnTo>
                    <a:pt x="23" y="84"/>
                  </a:lnTo>
                  <a:lnTo>
                    <a:pt x="17" y="73"/>
                  </a:lnTo>
                  <a:lnTo>
                    <a:pt x="12" y="61"/>
                  </a:lnTo>
                  <a:lnTo>
                    <a:pt x="7" y="49"/>
                  </a:lnTo>
                  <a:lnTo>
                    <a:pt x="0" y="37"/>
                  </a:lnTo>
                  <a:lnTo>
                    <a:pt x="4" y="28"/>
                  </a:lnTo>
                  <a:lnTo>
                    <a:pt x="6" y="19"/>
                  </a:lnTo>
                  <a:lnTo>
                    <a:pt x="9" y="11"/>
                  </a:lnTo>
                  <a:lnTo>
                    <a:pt x="12" y="1"/>
                  </a:lnTo>
                  <a:lnTo>
                    <a:pt x="17" y="0"/>
                  </a:lnTo>
                  <a:lnTo>
                    <a:pt x="23" y="0"/>
                  </a:lnTo>
                  <a:lnTo>
                    <a:pt x="28" y="0"/>
                  </a:lnTo>
                  <a:lnTo>
                    <a:pt x="34" y="0"/>
                  </a:lnTo>
                  <a:close/>
                </a:path>
              </a:pathLst>
            </a:custGeom>
            <a:solidFill>
              <a:srgbClr val="F9F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727"/>
            <p:cNvSpPr>
              <a:spLocks/>
            </p:cNvSpPr>
            <p:nvPr/>
          </p:nvSpPr>
          <p:spPr bwMode="auto">
            <a:xfrm>
              <a:off x="1054101" y="5254626"/>
              <a:ext cx="66675" cy="85725"/>
            </a:xfrm>
            <a:custGeom>
              <a:avLst/>
              <a:gdLst>
                <a:gd name="T0" fmla="*/ 33 w 83"/>
                <a:gd name="T1" fmla="*/ 2 h 109"/>
                <a:gd name="T2" fmla="*/ 24 w 83"/>
                <a:gd name="T3" fmla="*/ 27 h 109"/>
                <a:gd name="T4" fmla="*/ 83 w 83"/>
                <a:gd name="T5" fmla="*/ 70 h 109"/>
                <a:gd name="T6" fmla="*/ 81 w 83"/>
                <a:gd name="T7" fmla="*/ 83 h 109"/>
                <a:gd name="T8" fmla="*/ 80 w 83"/>
                <a:gd name="T9" fmla="*/ 92 h 109"/>
                <a:gd name="T10" fmla="*/ 79 w 83"/>
                <a:gd name="T11" fmla="*/ 99 h 109"/>
                <a:gd name="T12" fmla="*/ 78 w 83"/>
                <a:gd name="T13" fmla="*/ 104 h 109"/>
                <a:gd name="T14" fmla="*/ 73 w 83"/>
                <a:gd name="T15" fmla="*/ 106 h 109"/>
                <a:gd name="T16" fmla="*/ 66 w 83"/>
                <a:gd name="T17" fmla="*/ 107 h 109"/>
                <a:gd name="T18" fmla="*/ 56 w 83"/>
                <a:gd name="T19" fmla="*/ 109 h 109"/>
                <a:gd name="T20" fmla="*/ 41 w 83"/>
                <a:gd name="T21" fmla="*/ 107 h 109"/>
                <a:gd name="T22" fmla="*/ 24 w 83"/>
                <a:gd name="T23" fmla="*/ 70 h 109"/>
                <a:gd name="T24" fmla="*/ 0 w 83"/>
                <a:gd name="T25" fmla="*/ 27 h 109"/>
                <a:gd name="T26" fmla="*/ 11 w 83"/>
                <a:gd name="T27" fmla="*/ 0 h 109"/>
                <a:gd name="T28" fmla="*/ 33 w 83"/>
                <a:gd name="T29"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09">
                  <a:moveTo>
                    <a:pt x="33" y="2"/>
                  </a:moveTo>
                  <a:lnTo>
                    <a:pt x="24" y="27"/>
                  </a:lnTo>
                  <a:lnTo>
                    <a:pt x="83" y="70"/>
                  </a:lnTo>
                  <a:lnTo>
                    <a:pt x="81" y="83"/>
                  </a:lnTo>
                  <a:lnTo>
                    <a:pt x="80" y="92"/>
                  </a:lnTo>
                  <a:lnTo>
                    <a:pt x="79" y="99"/>
                  </a:lnTo>
                  <a:lnTo>
                    <a:pt x="78" y="104"/>
                  </a:lnTo>
                  <a:lnTo>
                    <a:pt x="73" y="106"/>
                  </a:lnTo>
                  <a:lnTo>
                    <a:pt x="66" y="107"/>
                  </a:lnTo>
                  <a:lnTo>
                    <a:pt x="56" y="109"/>
                  </a:lnTo>
                  <a:lnTo>
                    <a:pt x="41" y="107"/>
                  </a:lnTo>
                  <a:lnTo>
                    <a:pt x="24" y="70"/>
                  </a:lnTo>
                  <a:lnTo>
                    <a:pt x="0" y="27"/>
                  </a:lnTo>
                  <a:lnTo>
                    <a:pt x="11" y="0"/>
                  </a:lnTo>
                  <a:lnTo>
                    <a:pt x="33" y="2"/>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728"/>
            <p:cNvSpPr>
              <a:spLocks/>
            </p:cNvSpPr>
            <p:nvPr/>
          </p:nvSpPr>
          <p:spPr bwMode="auto">
            <a:xfrm>
              <a:off x="661988" y="5045076"/>
              <a:ext cx="17463" cy="25400"/>
            </a:xfrm>
            <a:custGeom>
              <a:avLst/>
              <a:gdLst>
                <a:gd name="T0" fmla="*/ 0 w 22"/>
                <a:gd name="T1" fmla="*/ 0 h 34"/>
                <a:gd name="T2" fmla="*/ 15 w 22"/>
                <a:gd name="T3" fmla="*/ 34 h 34"/>
                <a:gd name="T4" fmla="*/ 22 w 22"/>
                <a:gd name="T5" fmla="*/ 7 h 34"/>
                <a:gd name="T6" fmla="*/ 0 w 22"/>
                <a:gd name="T7" fmla="*/ 0 h 34"/>
              </a:gdLst>
              <a:ahLst/>
              <a:cxnLst>
                <a:cxn ang="0">
                  <a:pos x="T0" y="T1"/>
                </a:cxn>
                <a:cxn ang="0">
                  <a:pos x="T2" y="T3"/>
                </a:cxn>
                <a:cxn ang="0">
                  <a:pos x="T4" y="T5"/>
                </a:cxn>
                <a:cxn ang="0">
                  <a:pos x="T6" y="T7"/>
                </a:cxn>
              </a:cxnLst>
              <a:rect l="0" t="0" r="r" b="b"/>
              <a:pathLst>
                <a:path w="22" h="34">
                  <a:moveTo>
                    <a:pt x="0" y="0"/>
                  </a:moveTo>
                  <a:lnTo>
                    <a:pt x="15" y="34"/>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729"/>
            <p:cNvSpPr>
              <a:spLocks/>
            </p:cNvSpPr>
            <p:nvPr/>
          </p:nvSpPr>
          <p:spPr bwMode="auto">
            <a:xfrm>
              <a:off x="779463" y="5348288"/>
              <a:ext cx="17463" cy="26988"/>
            </a:xfrm>
            <a:custGeom>
              <a:avLst/>
              <a:gdLst>
                <a:gd name="T0" fmla="*/ 0 w 22"/>
                <a:gd name="T1" fmla="*/ 0 h 33"/>
                <a:gd name="T2" fmla="*/ 13 w 22"/>
                <a:gd name="T3" fmla="*/ 33 h 33"/>
                <a:gd name="T4" fmla="*/ 22 w 22"/>
                <a:gd name="T5" fmla="*/ 7 h 33"/>
                <a:gd name="T6" fmla="*/ 0 w 22"/>
                <a:gd name="T7" fmla="*/ 0 h 33"/>
              </a:gdLst>
              <a:ahLst/>
              <a:cxnLst>
                <a:cxn ang="0">
                  <a:pos x="T0" y="T1"/>
                </a:cxn>
                <a:cxn ang="0">
                  <a:pos x="T2" y="T3"/>
                </a:cxn>
                <a:cxn ang="0">
                  <a:pos x="T4" y="T5"/>
                </a:cxn>
                <a:cxn ang="0">
                  <a:pos x="T6" y="T7"/>
                </a:cxn>
              </a:cxnLst>
              <a:rect l="0" t="0" r="r" b="b"/>
              <a:pathLst>
                <a:path w="22" h="33">
                  <a:moveTo>
                    <a:pt x="0" y="0"/>
                  </a:moveTo>
                  <a:lnTo>
                    <a:pt x="13" y="33"/>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Freeform 730"/>
            <p:cNvSpPr>
              <a:spLocks/>
            </p:cNvSpPr>
            <p:nvPr/>
          </p:nvSpPr>
          <p:spPr bwMode="auto">
            <a:xfrm>
              <a:off x="957263" y="5481638"/>
              <a:ext cx="17463" cy="26988"/>
            </a:xfrm>
            <a:custGeom>
              <a:avLst/>
              <a:gdLst>
                <a:gd name="T0" fmla="*/ 0 w 22"/>
                <a:gd name="T1" fmla="*/ 0 h 34"/>
                <a:gd name="T2" fmla="*/ 13 w 22"/>
                <a:gd name="T3" fmla="*/ 34 h 34"/>
                <a:gd name="T4" fmla="*/ 22 w 22"/>
                <a:gd name="T5" fmla="*/ 7 h 34"/>
                <a:gd name="T6" fmla="*/ 0 w 22"/>
                <a:gd name="T7" fmla="*/ 0 h 34"/>
              </a:gdLst>
              <a:ahLst/>
              <a:cxnLst>
                <a:cxn ang="0">
                  <a:pos x="T0" y="T1"/>
                </a:cxn>
                <a:cxn ang="0">
                  <a:pos x="T2" y="T3"/>
                </a:cxn>
                <a:cxn ang="0">
                  <a:pos x="T4" y="T5"/>
                </a:cxn>
                <a:cxn ang="0">
                  <a:pos x="T6" y="T7"/>
                </a:cxn>
              </a:cxnLst>
              <a:rect l="0" t="0" r="r" b="b"/>
              <a:pathLst>
                <a:path w="22" h="34">
                  <a:moveTo>
                    <a:pt x="0" y="0"/>
                  </a:moveTo>
                  <a:lnTo>
                    <a:pt x="13" y="34"/>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Freeform 731"/>
            <p:cNvSpPr>
              <a:spLocks/>
            </p:cNvSpPr>
            <p:nvPr/>
          </p:nvSpPr>
          <p:spPr bwMode="auto">
            <a:xfrm>
              <a:off x="688976" y="5364163"/>
              <a:ext cx="17463" cy="26988"/>
            </a:xfrm>
            <a:custGeom>
              <a:avLst/>
              <a:gdLst>
                <a:gd name="T0" fmla="*/ 0 w 22"/>
                <a:gd name="T1" fmla="*/ 0 h 35"/>
                <a:gd name="T2" fmla="*/ 14 w 22"/>
                <a:gd name="T3" fmla="*/ 35 h 35"/>
                <a:gd name="T4" fmla="*/ 22 w 22"/>
                <a:gd name="T5" fmla="*/ 9 h 35"/>
                <a:gd name="T6" fmla="*/ 0 w 22"/>
                <a:gd name="T7" fmla="*/ 0 h 35"/>
              </a:gdLst>
              <a:ahLst/>
              <a:cxnLst>
                <a:cxn ang="0">
                  <a:pos x="T0" y="T1"/>
                </a:cxn>
                <a:cxn ang="0">
                  <a:pos x="T2" y="T3"/>
                </a:cxn>
                <a:cxn ang="0">
                  <a:pos x="T4" y="T5"/>
                </a:cxn>
                <a:cxn ang="0">
                  <a:pos x="T6" y="T7"/>
                </a:cxn>
              </a:cxnLst>
              <a:rect l="0" t="0" r="r" b="b"/>
              <a:pathLst>
                <a:path w="22" h="35">
                  <a:moveTo>
                    <a:pt x="0" y="0"/>
                  </a:moveTo>
                  <a:lnTo>
                    <a:pt x="14" y="35"/>
                  </a:lnTo>
                  <a:lnTo>
                    <a:pt x="22" y="9"/>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Freeform 732"/>
            <p:cNvSpPr>
              <a:spLocks/>
            </p:cNvSpPr>
            <p:nvPr/>
          </p:nvSpPr>
          <p:spPr bwMode="auto">
            <a:xfrm>
              <a:off x="866776" y="5497513"/>
              <a:ext cx="17463" cy="26988"/>
            </a:xfrm>
            <a:custGeom>
              <a:avLst/>
              <a:gdLst>
                <a:gd name="T0" fmla="*/ 0 w 22"/>
                <a:gd name="T1" fmla="*/ 0 h 33"/>
                <a:gd name="T2" fmla="*/ 14 w 22"/>
                <a:gd name="T3" fmla="*/ 33 h 33"/>
                <a:gd name="T4" fmla="*/ 22 w 22"/>
                <a:gd name="T5" fmla="*/ 7 h 33"/>
                <a:gd name="T6" fmla="*/ 0 w 22"/>
                <a:gd name="T7" fmla="*/ 0 h 33"/>
              </a:gdLst>
              <a:ahLst/>
              <a:cxnLst>
                <a:cxn ang="0">
                  <a:pos x="T0" y="T1"/>
                </a:cxn>
                <a:cxn ang="0">
                  <a:pos x="T2" y="T3"/>
                </a:cxn>
                <a:cxn ang="0">
                  <a:pos x="T4" y="T5"/>
                </a:cxn>
                <a:cxn ang="0">
                  <a:pos x="T6" y="T7"/>
                </a:cxn>
              </a:cxnLst>
              <a:rect l="0" t="0" r="r" b="b"/>
              <a:pathLst>
                <a:path w="22" h="33">
                  <a:moveTo>
                    <a:pt x="0" y="0"/>
                  </a:moveTo>
                  <a:lnTo>
                    <a:pt x="14" y="33"/>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Freeform 733"/>
            <p:cNvSpPr>
              <a:spLocks/>
            </p:cNvSpPr>
            <p:nvPr/>
          </p:nvSpPr>
          <p:spPr bwMode="auto">
            <a:xfrm>
              <a:off x="688976" y="5487988"/>
              <a:ext cx="17463" cy="25400"/>
            </a:xfrm>
            <a:custGeom>
              <a:avLst/>
              <a:gdLst>
                <a:gd name="T0" fmla="*/ 0 w 22"/>
                <a:gd name="T1" fmla="*/ 0 h 34"/>
                <a:gd name="T2" fmla="*/ 14 w 22"/>
                <a:gd name="T3" fmla="*/ 34 h 34"/>
                <a:gd name="T4" fmla="*/ 22 w 22"/>
                <a:gd name="T5" fmla="*/ 7 h 34"/>
                <a:gd name="T6" fmla="*/ 0 w 22"/>
                <a:gd name="T7" fmla="*/ 0 h 34"/>
              </a:gdLst>
              <a:ahLst/>
              <a:cxnLst>
                <a:cxn ang="0">
                  <a:pos x="T0" y="T1"/>
                </a:cxn>
                <a:cxn ang="0">
                  <a:pos x="T2" y="T3"/>
                </a:cxn>
                <a:cxn ang="0">
                  <a:pos x="T4" y="T5"/>
                </a:cxn>
                <a:cxn ang="0">
                  <a:pos x="T6" y="T7"/>
                </a:cxn>
              </a:cxnLst>
              <a:rect l="0" t="0" r="r" b="b"/>
              <a:pathLst>
                <a:path w="22" h="34">
                  <a:moveTo>
                    <a:pt x="0" y="0"/>
                  </a:moveTo>
                  <a:lnTo>
                    <a:pt x="14" y="34"/>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734"/>
            <p:cNvSpPr>
              <a:spLocks/>
            </p:cNvSpPr>
            <p:nvPr/>
          </p:nvSpPr>
          <p:spPr bwMode="auto">
            <a:xfrm>
              <a:off x="781051" y="5464176"/>
              <a:ext cx="17463" cy="25400"/>
            </a:xfrm>
            <a:custGeom>
              <a:avLst/>
              <a:gdLst>
                <a:gd name="T0" fmla="*/ 0 w 22"/>
                <a:gd name="T1" fmla="*/ 0 h 34"/>
                <a:gd name="T2" fmla="*/ 14 w 22"/>
                <a:gd name="T3" fmla="*/ 34 h 34"/>
                <a:gd name="T4" fmla="*/ 22 w 22"/>
                <a:gd name="T5" fmla="*/ 7 h 34"/>
                <a:gd name="T6" fmla="*/ 0 w 22"/>
                <a:gd name="T7" fmla="*/ 0 h 34"/>
              </a:gdLst>
              <a:ahLst/>
              <a:cxnLst>
                <a:cxn ang="0">
                  <a:pos x="T0" y="T1"/>
                </a:cxn>
                <a:cxn ang="0">
                  <a:pos x="T2" y="T3"/>
                </a:cxn>
                <a:cxn ang="0">
                  <a:pos x="T4" y="T5"/>
                </a:cxn>
                <a:cxn ang="0">
                  <a:pos x="T6" y="T7"/>
                </a:cxn>
              </a:cxnLst>
              <a:rect l="0" t="0" r="r" b="b"/>
              <a:pathLst>
                <a:path w="22" h="34">
                  <a:moveTo>
                    <a:pt x="0" y="0"/>
                  </a:moveTo>
                  <a:lnTo>
                    <a:pt x="14" y="34"/>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735"/>
            <p:cNvSpPr>
              <a:spLocks/>
            </p:cNvSpPr>
            <p:nvPr/>
          </p:nvSpPr>
          <p:spPr bwMode="auto">
            <a:xfrm>
              <a:off x="746126" y="5591176"/>
              <a:ext cx="17463" cy="25400"/>
            </a:xfrm>
            <a:custGeom>
              <a:avLst/>
              <a:gdLst>
                <a:gd name="T0" fmla="*/ 0 w 22"/>
                <a:gd name="T1" fmla="*/ 0 h 34"/>
                <a:gd name="T2" fmla="*/ 14 w 22"/>
                <a:gd name="T3" fmla="*/ 34 h 34"/>
                <a:gd name="T4" fmla="*/ 22 w 22"/>
                <a:gd name="T5" fmla="*/ 8 h 34"/>
                <a:gd name="T6" fmla="*/ 0 w 22"/>
                <a:gd name="T7" fmla="*/ 0 h 34"/>
              </a:gdLst>
              <a:ahLst/>
              <a:cxnLst>
                <a:cxn ang="0">
                  <a:pos x="T0" y="T1"/>
                </a:cxn>
                <a:cxn ang="0">
                  <a:pos x="T2" y="T3"/>
                </a:cxn>
                <a:cxn ang="0">
                  <a:pos x="T4" y="T5"/>
                </a:cxn>
                <a:cxn ang="0">
                  <a:pos x="T6" y="T7"/>
                </a:cxn>
              </a:cxnLst>
              <a:rect l="0" t="0" r="r" b="b"/>
              <a:pathLst>
                <a:path w="22" h="34">
                  <a:moveTo>
                    <a:pt x="0" y="0"/>
                  </a:moveTo>
                  <a:lnTo>
                    <a:pt x="14" y="34"/>
                  </a:lnTo>
                  <a:lnTo>
                    <a:pt x="22" y="8"/>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736"/>
            <p:cNvSpPr>
              <a:spLocks/>
            </p:cNvSpPr>
            <p:nvPr/>
          </p:nvSpPr>
          <p:spPr bwMode="auto">
            <a:xfrm>
              <a:off x="798513" y="4983163"/>
              <a:ext cx="17463" cy="26988"/>
            </a:xfrm>
            <a:custGeom>
              <a:avLst/>
              <a:gdLst>
                <a:gd name="T0" fmla="*/ 0 w 22"/>
                <a:gd name="T1" fmla="*/ 0 h 33"/>
                <a:gd name="T2" fmla="*/ 13 w 22"/>
                <a:gd name="T3" fmla="*/ 33 h 33"/>
                <a:gd name="T4" fmla="*/ 22 w 22"/>
                <a:gd name="T5" fmla="*/ 7 h 33"/>
                <a:gd name="T6" fmla="*/ 0 w 22"/>
                <a:gd name="T7" fmla="*/ 0 h 33"/>
              </a:gdLst>
              <a:ahLst/>
              <a:cxnLst>
                <a:cxn ang="0">
                  <a:pos x="T0" y="T1"/>
                </a:cxn>
                <a:cxn ang="0">
                  <a:pos x="T2" y="T3"/>
                </a:cxn>
                <a:cxn ang="0">
                  <a:pos x="T4" y="T5"/>
                </a:cxn>
                <a:cxn ang="0">
                  <a:pos x="T6" y="T7"/>
                </a:cxn>
              </a:cxnLst>
              <a:rect l="0" t="0" r="r" b="b"/>
              <a:pathLst>
                <a:path w="22" h="33">
                  <a:moveTo>
                    <a:pt x="0" y="0"/>
                  </a:moveTo>
                  <a:lnTo>
                    <a:pt x="13" y="33"/>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Freeform 737"/>
            <p:cNvSpPr>
              <a:spLocks/>
            </p:cNvSpPr>
            <p:nvPr/>
          </p:nvSpPr>
          <p:spPr bwMode="auto">
            <a:xfrm>
              <a:off x="914401" y="5260976"/>
              <a:ext cx="15875" cy="26988"/>
            </a:xfrm>
            <a:custGeom>
              <a:avLst/>
              <a:gdLst>
                <a:gd name="T0" fmla="*/ 0 w 21"/>
                <a:gd name="T1" fmla="*/ 0 h 34"/>
                <a:gd name="T2" fmla="*/ 13 w 21"/>
                <a:gd name="T3" fmla="*/ 34 h 34"/>
                <a:gd name="T4" fmla="*/ 21 w 21"/>
                <a:gd name="T5" fmla="*/ 7 h 34"/>
                <a:gd name="T6" fmla="*/ 0 w 21"/>
                <a:gd name="T7" fmla="*/ 0 h 34"/>
              </a:gdLst>
              <a:ahLst/>
              <a:cxnLst>
                <a:cxn ang="0">
                  <a:pos x="T0" y="T1"/>
                </a:cxn>
                <a:cxn ang="0">
                  <a:pos x="T2" y="T3"/>
                </a:cxn>
                <a:cxn ang="0">
                  <a:pos x="T4" y="T5"/>
                </a:cxn>
                <a:cxn ang="0">
                  <a:pos x="T6" y="T7"/>
                </a:cxn>
              </a:cxnLst>
              <a:rect l="0" t="0" r="r" b="b"/>
              <a:pathLst>
                <a:path w="21" h="34">
                  <a:moveTo>
                    <a:pt x="0" y="0"/>
                  </a:moveTo>
                  <a:lnTo>
                    <a:pt x="13" y="34"/>
                  </a:lnTo>
                  <a:lnTo>
                    <a:pt x="21"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Freeform 738"/>
            <p:cNvSpPr>
              <a:spLocks/>
            </p:cNvSpPr>
            <p:nvPr/>
          </p:nvSpPr>
          <p:spPr bwMode="auto">
            <a:xfrm>
              <a:off x="688976" y="4937126"/>
              <a:ext cx="17463" cy="26988"/>
            </a:xfrm>
            <a:custGeom>
              <a:avLst/>
              <a:gdLst>
                <a:gd name="T0" fmla="*/ 0 w 22"/>
                <a:gd name="T1" fmla="*/ 0 h 34"/>
                <a:gd name="T2" fmla="*/ 14 w 22"/>
                <a:gd name="T3" fmla="*/ 34 h 34"/>
                <a:gd name="T4" fmla="*/ 22 w 22"/>
                <a:gd name="T5" fmla="*/ 7 h 34"/>
                <a:gd name="T6" fmla="*/ 0 w 22"/>
                <a:gd name="T7" fmla="*/ 0 h 34"/>
              </a:gdLst>
              <a:ahLst/>
              <a:cxnLst>
                <a:cxn ang="0">
                  <a:pos x="T0" y="T1"/>
                </a:cxn>
                <a:cxn ang="0">
                  <a:pos x="T2" y="T3"/>
                </a:cxn>
                <a:cxn ang="0">
                  <a:pos x="T4" y="T5"/>
                </a:cxn>
                <a:cxn ang="0">
                  <a:pos x="T6" y="T7"/>
                </a:cxn>
              </a:cxnLst>
              <a:rect l="0" t="0" r="r" b="b"/>
              <a:pathLst>
                <a:path w="22" h="34">
                  <a:moveTo>
                    <a:pt x="0" y="0"/>
                  </a:moveTo>
                  <a:lnTo>
                    <a:pt x="14" y="34"/>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Freeform 739"/>
            <p:cNvSpPr>
              <a:spLocks/>
            </p:cNvSpPr>
            <p:nvPr/>
          </p:nvSpPr>
          <p:spPr bwMode="auto">
            <a:xfrm>
              <a:off x="1136651" y="5457826"/>
              <a:ext cx="15875" cy="26988"/>
            </a:xfrm>
            <a:custGeom>
              <a:avLst/>
              <a:gdLst>
                <a:gd name="T0" fmla="*/ 0 w 22"/>
                <a:gd name="T1" fmla="*/ 0 h 34"/>
                <a:gd name="T2" fmla="*/ 14 w 22"/>
                <a:gd name="T3" fmla="*/ 34 h 34"/>
                <a:gd name="T4" fmla="*/ 22 w 22"/>
                <a:gd name="T5" fmla="*/ 7 h 34"/>
                <a:gd name="T6" fmla="*/ 0 w 22"/>
                <a:gd name="T7" fmla="*/ 0 h 34"/>
              </a:gdLst>
              <a:ahLst/>
              <a:cxnLst>
                <a:cxn ang="0">
                  <a:pos x="T0" y="T1"/>
                </a:cxn>
                <a:cxn ang="0">
                  <a:pos x="T2" y="T3"/>
                </a:cxn>
                <a:cxn ang="0">
                  <a:pos x="T4" y="T5"/>
                </a:cxn>
                <a:cxn ang="0">
                  <a:pos x="T6" y="T7"/>
                </a:cxn>
              </a:cxnLst>
              <a:rect l="0" t="0" r="r" b="b"/>
              <a:pathLst>
                <a:path w="22" h="34">
                  <a:moveTo>
                    <a:pt x="0" y="0"/>
                  </a:moveTo>
                  <a:lnTo>
                    <a:pt x="14" y="34"/>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Freeform 740"/>
            <p:cNvSpPr>
              <a:spLocks/>
            </p:cNvSpPr>
            <p:nvPr/>
          </p:nvSpPr>
          <p:spPr bwMode="auto">
            <a:xfrm>
              <a:off x="866776" y="5619751"/>
              <a:ext cx="17463" cy="26988"/>
            </a:xfrm>
            <a:custGeom>
              <a:avLst/>
              <a:gdLst>
                <a:gd name="T0" fmla="*/ 0 w 22"/>
                <a:gd name="T1" fmla="*/ 0 h 34"/>
                <a:gd name="T2" fmla="*/ 14 w 22"/>
                <a:gd name="T3" fmla="*/ 34 h 34"/>
                <a:gd name="T4" fmla="*/ 22 w 22"/>
                <a:gd name="T5" fmla="*/ 7 h 34"/>
                <a:gd name="T6" fmla="*/ 0 w 22"/>
                <a:gd name="T7" fmla="*/ 0 h 34"/>
              </a:gdLst>
              <a:ahLst/>
              <a:cxnLst>
                <a:cxn ang="0">
                  <a:pos x="T0" y="T1"/>
                </a:cxn>
                <a:cxn ang="0">
                  <a:pos x="T2" y="T3"/>
                </a:cxn>
                <a:cxn ang="0">
                  <a:pos x="T4" y="T5"/>
                </a:cxn>
                <a:cxn ang="0">
                  <a:pos x="T6" y="T7"/>
                </a:cxn>
              </a:cxnLst>
              <a:rect l="0" t="0" r="r" b="b"/>
              <a:pathLst>
                <a:path w="22" h="34">
                  <a:moveTo>
                    <a:pt x="0" y="0"/>
                  </a:moveTo>
                  <a:lnTo>
                    <a:pt x="14" y="34"/>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Freeform 741"/>
            <p:cNvSpPr>
              <a:spLocks/>
            </p:cNvSpPr>
            <p:nvPr/>
          </p:nvSpPr>
          <p:spPr bwMode="auto">
            <a:xfrm>
              <a:off x="684213" y="5199063"/>
              <a:ext cx="15875" cy="26988"/>
            </a:xfrm>
            <a:custGeom>
              <a:avLst/>
              <a:gdLst>
                <a:gd name="T0" fmla="*/ 0 w 21"/>
                <a:gd name="T1" fmla="*/ 0 h 33"/>
                <a:gd name="T2" fmla="*/ 13 w 21"/>
                <a:gd name="T3" fmla="*/ 33 h 33"/>
                <a:gd name="T4" fmla="*/ 21 w 21"/>
                <a:gd name="T5" fmla="*/ 7 h 33"/>
                <a:gd name="T6" fmla="*/ 0 w 21"/>
                <a:gd name="T7" fmla="*/ 0 h 33"/>
              </a:gdLst>
              <a:ahLst/>
              <a:cxnLst>
                <a:cxn ang="0">
                  <a:pos x="T0" y="T1"/>
                </a:cxn>
                <a:cxn ang="0">
                  <a:pos x="T2" y="T3"/>
                </a:cxn>
                <a:cxn ang="0">
                  <a:pos x="T4" y="T5"/>
                </a:cxn>
                <a:cxn ang="0">
                  <a:pos x="T6" y="T7"/>
                </a:cxn>
              </a:cxnLst>
              <a:rect l="0" t="0" r="r" b="b"/>
              <a:pathLst>
                <a:path w="21" h="33">
                  <a:moveTo>
                    <a:pt x="0" y="0"/>
                  </a:moveTo>
                  <a:lnTo>
                    <a:pt x="13" y="33"/>
                  </a:lnTo>
                  <a:lnTo>
                    <a:pt x="21"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Freeform 742"/>
            <p:cNvSpPr>
              <a:spLocks/>
            </p:cNvSpPr>
            <p:nvPr/>
          </p:nvSpPr>
          <p:spPr bwMode="auto">
            <a:xfrm>
              <a:off x="850901" y="5216526"/>
              <a:ext cx="17463" cy="26988"/>
            </a:xfrm>
            <a:custGeom>
              <a:avLst/>
              <a:gdLst>
                <a:gd name="T0" fmla="*/ 0 w 22"/>
                <a:gd name="T1" fmla="*/ 0 h 33"/>
                <a:gd name="T2" fmla="*/ 14 w 22"/>
                <a:gd name="T3" fmla="*/ 33 h 33"/>
                <a:gd name="T4" fmla="*/ 22 w 22"/>
                <a:gd name="T5" fmla="*/ 7 h 33"/>
                <a:gd name="T6" fmla="*/ 0 w 22"/>
                <a:gd name="T7" fmla="*/ 0 h 33"/>
              </a:gdLst>
              <a:ahLst/>
              <a:cxnLst>
                <a:cxn ang="0">
                  <a:pos x="T0" y="T1"/>
                </a:cxn>
                <a:cxn ang="0">
                  <a:pos x="T2" y="T3"/>
                </a:cxn>
                <a:cxn ang="0">
                  <a:pos x="T4" y="T5"/>
                </a:cxn>
                <a:cxn ang="0">
                  <a:pos x="T6" y="T7"/>
                </a:cxn>
              </a:cxnLst>
              <a:rect l="0" t="0" r="r" b="b"/>
              <a:pathLst>
                <a:path w="22" h="33">
                  <a:moveTo>
                    <a:pt x="0" y="0"/>
                  </a:moveTo>
                  <a:lnTo>
                    <a:pt x="14" y="33"/>
                  </a:lnTo>
                  <a:lnTo>
                    <a:pt x="22" y="7"/>
                  </a:lnTo>
                  <a:lnTo>
                    <a:pt x="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743"/>
            <p:cNvSpPr>
              <a:spLocks/>
            </p:cNvSpPr>
            <p:nvPr/>
          </p:nvSpPr>
          <p:spPr bwMode="auto">
            <a:xfrm>
              <a:off x="620713" y="5099051"/>
              <a:ext cx="12700" cy="15875"/>
            </a:xfrm>
            <a:custGeom>
              <a:avLst/>
              <a:gdLst>
                <a:gd name="T0" fmla="*/ 8 w 16"/>
                <a:gd name="T1" fmla="*/ 0 h 21"/>
                <a:gd name="T2" fmla="*/ 11 w 16"/>
                <a:gd name="T3" fmla="*/ 1 h 21"/>
                <a:gd name="T4" fmla="*/ 13 w 16"/>
                <a:gd name="T5" fmla="*/ 4 h 21"/>
                <a:gd name="T6" fmla="*/ 15 w 16"/>
                <a:gd name="T7" fmla="*/ 6 h 21"/>
                <a:gd name="T8" fmla="*/ 16 w 16"/>
                <a:gd name="T9" fmla="*/ 11 h 21"/>
                <a:gd name="T10" fmla="*/ 15 w 16"/>
                <a:gd name="T11" fmla="*/ 15 h 21"/>
                <a:gd name="T12" fmla="*/ 13 w 16"/>
                <a:gd name="T13" fmla="*/ 17 h 21"/>
                <a:gd name="T14" fmla="*/ 11 w 16"/>
                <a:gd name="T15" fmla="*/ 20 h 21"/>
                <a:gd name="T16" fmla="*/ 8 w 16"/>
                <a:gd name="T17" fmla="*/ 21 h 21"/>
                <a:gd name="T18" fmla="*/ 5 w 16"/>
                <a:gd name="T19" fmla="*/ 20 h 21"/>
                <a:gd name="T20" fmla="*/ 2 w 16"/>
                <a:gd name="T21" fmla="*/ 17 h 21"/>
                <a:gd name="T22" fmla="*/ 1 w 16"/>
                <a:gd name="T23" fmla="*/ 15 h 21"/>
                <a:gd name="T24" fmla="*/ 0 w 16"/>
                <a:gd name="T25" fmla="*/ 11 h 21"/>
                <a:gd name="T26" fmla="*/ 1 w 16"/>
                <a:gd name="T27" fmla="*/ 6 h 21"/>
                <a:gd name="T28" fmla="*/ 2 w 16"/>
                <a:gd name="T29" fmla="*/ 4 h 21"/>
                <a:gd name="T30" fmla="*/ 5 w 16"/>
                <a:gd name="T31" fmla="*/ 1 h 21"/>
                <a:gd name="T32" fmla="*/ 8 w 16"/>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1">
                  <a:moveTo>
                    <a:pt x="8" y="0"/>
                  </a:moveTo>
                  <a:lnTo>
                    <a:pt x="11" y="1"/>
                  </a:lnTo>
                  <a:lnTo>
                    <a:pt x="13" y="4"/>
                  </a:lnTo>
                  <a:lnTo>
                    <a:pt x="15" y="6"/>
                  </a:lnTo>
                  <a:lnTo>
                    <a:pt x="16" y="11"/>
                  </a:lnTo>
                  <a:lnTo>
                    <a:pt x="15" y="15"/>
                  </a:lnTo>
                  <a:lnTo>
                    <a:pt x="13" y="17"/>
                  </a:lnTo>
                  <a:lnTo>
                    <a:pt x="11" y="20"/>
                  </a:lnTo>
                  <a:lnTo>
                    <a:pt x="8" y="21"/>
                  </a:lnTo>
                  <a:lnTo>
                    <a:pt x="5" y="20"/>
                  </a:lnTo>
                  <a:lnTo>
                    <a:pt x="2" y="17"/>
                  </a:lnTo>
                  <a:lnTo>
                    <a:pt x="1" y="15"/>
                  </a:lnTo>
                  <a:lnTo>
                    <a:pt x="0" y="11"/>
                  </a:lnTo>
                  <a:lnTo>
                    <a:pt x="1" y="6"/>
                  </a:lnTo>
                  <a:lnTo>
                    <a:pt x="2" y="4"/>
                  </a:lnTo>
                  <a:lnTo>
                    <a:pt x="5" y="1"/>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744"/>
            <p:cNvSpPr>
              <a:spLocks/>
            </p:cNvSpPr>
            <p:nvPr/>
          </p:nvSpPr>
          <p:spPr bwMode="auto">
            <a:xfrm>
              <a:off x="738188" y="5402263"/>
              <a:ext cx="12700" cy="15875"/>
            </a:xfrm>
            <a:custGeom>
              <a:avLst/>
              <a:gdLst>
                <a:gd name="T0" fmla="*/ 8 w 16"/>
                <a:gd name="T1" fmla="*/ 0 h 21"/>
                <a:gd name="T2" fmla="*/ 12 w 16"/>
                <a:gd name="T3" fmla="*/ 1 h 21"/>
                <a:gd name="T4" fmla="*/ 14 w 16"/>
                <a:gd name="T5" fmla="*/ 3 h 21"/>
                <a:gd name="T6" fmla="*/ 15 w 16"/>
                <a:gd name="T7" fmla="*/ 6 h 21"/>
                <a:gd name="T8" fmla="*/ 16 w 16"/>
                <a:gd name="T9" fmla="*/ 10 h 21"/>
                <a:gd name="T10" fmla="*/ 15 w 16"/>
                <a:gd name="T11" fmla="*/ 15 h 21"/>
                <a:gd name="T12" fmla="*/ 14 w 16"/>
                <a:gd name="T13" fmla="*/ 17 h 21"/>
                <a:gd name="T14" fmla="*/ 12 w 16"/>
                <a:gd name="T15" fmla="*/ 19 h 21"/>
                <a:gd name="T16" fmla="*/ 8 w 16"/>
                <a:gd name="T17" fmla="*/ 21 h 21"/>
                <a:gd name="T18" fmla="*/ 5 w 16"/>
                <a:gd name="T19" fmla="*/ 19 h 21"/>
                <a:gd name="T20" fmla="*/ 2 w 16"/>
                <a:gd name="T21" fmla="*/ 17 h 21"/>
                <a:gd name="T22" fmla="*/ 1 w 16"/>
                <a:gd name="T23" fmla="*/ 15 h 21"/>
                <a:gd name="T24" fmla="*/ 0 w 16"/>
                <a:gd name="T25" fmla="*/ 10 h 21"/>
                <a:gd name="T26" fmla="*/ 1 w 16"/>
                <a:gd name="T27" fmla="*/ 6 h 21"/>
                <a:gd name="T28" fmla="*/ 2 w 16"/>
                <a:gd name="T29" fmla="*/ 3 h 21"/>
                <a:gd name="T30" fmla="*/ 5 w 16"/>
                <a:gd name="T31" fmla="*/ 1 h 21"/>
                <a:gd name="T32" fmla="*/ 8 w 16"/>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1">
                  <a:moveTo>
                    <a:pt x="8" y="0"/>
                  </a:moveTo>
                  <a:lnTo>
                    <a:pt x="12" y="1"/>
                  </a:lnTo>
                  <a:lnTo>
                    <a:pt x="14" y="3"/>
                  </a:lnTo>
                  <a:lnTo>
                    <a:pt x="15" y="6"/>
                  </a:lnTo>
                  <a:lnTo>
                    <a:pt x="16" y="10"/>
                  </a:lnTo>
                  <a:lnTo>
                    <a:pt x="15" y="15"/>
                  </a:lnTo>
                  <a:lnTo>
                    <a:pt x="14" y="17"/>
                  </a:lnTo>
                  <a:lnTo>
                    <a:pt x="12" y="19"/>
                  </a:lnTo>
                  <a:lnTo>
                    <a:pt x="8" y="21"/>
                  </a:lnTo>
                  <a:lnTo>
                    <a:pt x="5" y="19"/>
                  </a:lnTo>
                  <a:lnTo>
                    <a:pt x="2" y="17"/>
                  </a:lnTo>
                  <a:lnTo>
                    <a:pt x="1" y="15"/>
                  </a:lnTo>
                  <a:lnTo>
                    <a:pt x="0" y="10"/>
                  </a:lnTo>
                  <a:lnTo>
                    <a:pt x="1" y="6"/>
                  </a:lnTo>
                  <a:lnTo>
                    <a:pt x="2" y="3"/>
                  </a:lnTo>
                  <a:lnTo>
                    <a:pt x="5" y="1"/>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Freeform 745"/>
            <p:cNvSpPr>
              <a:spLocks/>
            </p:cNvSpPr>
            <p:nvPr/>
          </p:nvSpPr>
          <p:spPr bwMode="auto">
            <a:xfrm>
              <a:off x="915988" y="5535613"/>
              <a:ext cx="12700" cy="15875"/>
            </a:xfrm>
            <a:custGeom>
              <a:avLst/>
              <a:gdLst>
                <a:gd name="T0" fmla="*/ 8 w 16"/>
                <a:gd name="T1" fmla="*/ 0 h 22"/>
                <a:gd name="T2" fmla="*/ 11 w 16"/>
                <a:gd name="T3" fmla="*/ 1 h 22"/>
                <a:gd name="T4" fmla="*/ 13 w 16"/>
                <a:gd name="T5" fmla="*/ 4 h 22"/>
                <a:gd name="T6" fmla="*/ 15 w 16"/>
                <a:gd name="T7" fmla="*/ 7 h 22"/>
                <a:gd name="T8" fmla="*/ 16 w 16"/>
                <a:gd name="T9" fmla="*/ 10 h 22"/>
                <a:gd name="T10" fmla="*/ 15 w 16"/>
                <a:gd name="T11" fmla="*/ 15 h 22"/>
                <a:gd name="T12" fmla="*/ 13 w 16"/>
                <a:gd name="T13" fmla="*/ 18 h 22"/>
                <a:gd name="T14" fmla="*/ 11 w 16"/>
                <a:gd name="T15" fmla="*/ 21 h 22"/>
                <a:gd name="T16" fmla="*/ 8 w 16"/>
                <a:gd name="T17" fmla="*/ 22 h 22"/>
                <a:gd name="T18" fmla="*/ 4 w 16"/>
                <a:gd name="T19" fmla="*/ 21 h 22"/>
                <a:gd name="T20" fmla="*/ 2 w 16"/>
                <a:gd name="T21" fmla="*/ 18 h 22"/>
                <a:gd name="T22" fmla="*/ 1 w 16"/>
                <a:gd name="T23" fmla="*/ 15 h 22"/>
                <a:gd name="T24" fmla="*/ 0 w 16"/>
                <a:gd name="T25" fmla="*/ 10 h 22"/>
                <a:gd name="T26" fmla="*/ 1 w 16"/>
                <a:gd name="T27" fmla="*/ 7 h 22"/>
                <a:gd name="T28" fmla="*/ 2 w 16"/>
                <a:gd name="T29" fmla="*/ 4 h 22"/>
                <a:gd name="T30" fmla="*/ 4 w 16"/>
                <a:gd name="T31" fmla="*/ 1 h 22"/>
                <a:gd name="T32" fmla="*/ 8 w 16"/>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8" y="0"/>
                  </a:moveTo>
                  <a:lnTo>
                    <a:pt x="11" y="1"/>
                  </a:lnTo>
                  <a:lnTo>
                    <a:pt x="13" y="4"/>
                  </a:lnTo>
                  <a:lnTo>
                    <a:pt x="15" y="7"/>
                  </a:lnTo>
                  <a:lnTo>
                    <a:pt x="16" y="10"/>
                  </a:lnTo>
                  <a:lnTo>
                    <a:pt x="15" y="15"/>
                  </a:lnTo>
                  <a:lnTo>
                    <a:pt x="13" y="18"/>
                  </a:lnTo>
                  <a:lnTo>
                    <a:pt x="11" y="21"/>
                  </a:lnTo>
                  <a:lnTo>
                    <a:pt x="8" y="22"/>
                  </a:lnTo>
                  <a:lnTo>
                    <a:pt x="4" y="21"/>
                  </a:lnTo>
                  <a:lnTo>
                    <a:pt x="2" y="18"/>
                  </a:lnTo>
                  <a:lnTo>
                    <a:pt x="1" y="15"/>
                  </a:lnTo>
                  <a:lnTo>
                    <a:pt x="0" y="10"/>
                  </a:lnTo>
                  <a:lnTo>
                    <a:pt x="1" y="7"/>
                  </a:lnTo>
                  <a:lnTo>
                    <a:pt x="2" y="4"/>
                  </a:lnTo>
                  <a:lnTo>
                    <a:pt x="4" y="1"/>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746"/>
            <p:cNvSpPr>
              <a:spLocks/>
            </p:cNvSpPr>
            <p:nvPr/>
          </p:nvSpPr>
          <p:spPr bwMode="auto">
            <a:xfrm>
              <a:off x="647701" y="5418138"/>
              <a:ext cx="12700" cy="17463"/>
            </a:xfrm>
            <a:custGeom>
              <a:avLst/>
              <a:gdLst>
                <a:gd name="T0" fmla="*/ 8 w 16"/>
                <a:gd name="T1" fmla="*/ 0 h 22"/>
                <a:gd name="T2" fmla="*/ 12 w 16"/>
                <a:gd name="T3" fmla="*/ 2 h 22"/>
                <a:gd name="T4" fmla="*/ 14 w 16"/>
                <a:gd name="T5" fmla="*/ 4 h 22"/>
                <a:gd name="T6" fmla="*/ 15 w 16"/>
                <a:gd name="T7" fmla="*/ 7 h 22"/>
                <a:gd name="T8" fmla="*/ 16 w 16"/>
                <a:gd name="T9" fmla="*/ 11 h 22"/>
                <a:gd name="T10" fmla="*/ 15 w 16"/>
                <a:gd name="T11" fmla="*/ 15 h 22"/>
                <a:gd name="T12" fmla="*/ 14 w 16"/>
                <a:gd name="T13" fmla="*/ 19 h 22"/>
                <a:gd name="T14" fmla="*/ 12 w 16"/>
                <a:gd name="T15" fmla="*/ 21 h 22"/>
                <a:gd name="T16" fmla="*/ 8 w 16"/>
                <a:gd name="T17" fmla="*/ 22 h 22"/>
                <a:gd name="T18" fmla="*/ 6 w 16"/>
                <a:gd name="T19" fmla="*/ 21 h 22"/>
                <a:gd name="T20" fmla="*/ 2 w 16"/>
                <a:gd name="T21" fmla="*/ 19 h 22"/>
                <a:gd name="T22" fmla="*/ 1 w 16"/>
                <a:gd name="T23" fmla="*/ 15 h 22"/>
                <a:gd name="T24" fmla="*/ 0 w 16"/>
                <a:gd name="T25" fmla="*/ 11 h 22"/>
                <a:gd name="T26" fmla="*/ 1 w 16"/>
                <a:gd name="T27" fmla="*/ 7 h 22"/>
                <a:gd name="T28" fmla="*/ 2 w 16"/>
                <a:gd name="T29" fmla="*/ 4 h 22"/>
                <a:gd name="T30" fmla="*/ 6 w 16"/>
                <a:gd name="T31" fmla="*/ 2 h 22"/>
                <a:gd name="T32" fmla="*/ 8 w 16"/>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8" y="0"/>
                  </a:moveTo>
                  <a:lnTo>
                    <a:pt x="12" y="2"/>
                  </a:lnTo>
                  <a:lnTo>
                    <a:pt x="14" y="4"/>
                  </a:lnTo>
                  <a:lnTo>
                    <a:pt x="15" y="7"/>
                  </a:lnTo>
                  <a:lnTo>
                    <a:pt x="16" y="11"/>
                  </a:lnTo>
                  <a:lnTo>
                    <a:pt x="15" y="15"/>
                  </a:lnTo>
                  <a:lnTo>
                    <a:pt x="14" y="19"/>
                  </a:lnTo>
                  <a:lnTo>
                    <a:pt x="12" y="21"/>
                  </a:lnTo>
                  <a:lnTo>
                    <a:pt x="8" y="22"/>
                  </a:lnTo>
                  <a:lnTo>
                    <a:pt x="6" y="21"/>
                  </a:lnTo>
                  <a:lnTo>
                    <a:pt x="2" y="19"/>
                  </a:lnTo>
                  <a:lnTo>
                    <a:pt x="1" y="15"/>
                  </a:lnTo>
                  <a:lnTo>
                    <a:pt x="0" y="11"/>
                  </a:lnTo>
                  <a:lnTo>
                    <a:pt x="1" y="7"/>
                  </a:lnTo>
                  <a:lnTo>
                    <a:pt x="2" y="4"/>
                  </a:lnTo>
                  <a:lnTo>
                    <a:pt x="6" y="2"/>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Freeform 747"/>
            <p:cNvSpPr>
              <a:spLocks/>
            </p:cNvSpPr>
            <p:nvPr/>
          </p:nvSpPr>
          <p:spPr bwMode="auto">
            <a:xfrm>
              <a:off x="827088" y="5551488"/>
              <a:ext cx="11113" cy="15875"/>
            </a:xfrm>
            <a:custGeom>
              <a:avLst/>
              <a:gdLst>
                <a:gd name="T0" fmla="*/ 7 w 15"/>
                <a:gd name="T1" fmla="*/ 0 h 21"/>
                <a:gd name="T2" fmla="*/ 10 w 15"/>
                <a:gd name="T3" fmla="*/ 1 h 21"/>
                <a:gd name="T4" fmla="*/ 12 w 15"/>
                <a:gd name="T5" fmla="*/ 3 h 21"/>
                <a:gd name="T6" fmla="*/ 14 w 15"/>
                <a:gd name="T7" fmla="*/ 6 h 21"/>
                <a:gd name="T8" fmla="*/ 15 w 15"/>
                <a:gd name="T9" fmla="*/ 10 h 21"/>
                <a:gd name="T10" fmla="*/ 14 w 15"/>
                <a:gd name="T11" fmla="*/ 15 h 21"/>
                <a:gd name="T12" fmla="*/ 12 w 15"/>
                <a:gd name="T13" fmla="*/ 17 h 21"/>
                <a:gd name="T14" fmla="*/ 10 w 15"/>
                <a:gd name="T15" fmla="*/ 19 h 21"/>
                <a:gd name="T16" fmla="*/ 7 w 15"/>
                <a:gd name="T17" fmla="*/ 21 h 21"/>
                <a:gd name="T18" fmla="*/ 4 w 15"/>
                <a:gd name="T19" fmla="*/ 19 h 21"/>
                <a:gd name="T20" fmla="*/ 2 w 15"/>
                <a:gd name="T21" fmla="*/ 17 h 21"/>
                <a:gd name="T22" fmla="*/ 1 w 15"/>
                <a:gd name="T23" fmla="*/ 15 h 21"/>
                <a:gd name="T24" fmla="*/ 0 w 15"/>
                <a:gd name="T25" fmla="*/ 10 h 21"/>
                <a:gd name="T26" fmla="*/ 1 w 15"/>
                <a:gd name="T27" fmla="*/ 6 h 21"/>
                <a:gd name="T28" fmla="*/ 2 w 15"/>
                <a:gd name="T29" fmla="*/ 3 h 21"/>
                <a:gd name="T30" fmla="*/ 4 w 15"/>
                <a:gd name="T31" fmla="*/ 1 h 21"/>
                <a:gd name="T32" fmla="*/ 7 w 1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1">
                  <a:moveTo>
                    <a:pt x="7" y="0"/>
                  </a:moveTo>
                  <a:lnTo>
                    <a:pt x="10" y="1"/>
                  </a:lnTo>
                  <a:lnTo>
                    <a:pt x="12" y="3"/>
                  </a:lnTo>
                  <a:lnTo>
                    <a:pt x="14" y="6"/>
                  </a:lnTo>
                  <a:lnTo>
                    <a:pt x="15" y="10"/>
                  </a:lnTo>
                  <a:lnTo>
                    <a:pt x="14" y="15"/>
                  </a:lnTo>
                  <a:lnTo>
                    <a:pt x="12" y="17"/>
                  </a:lnTo>
                  <a:lnTo>
                    <a:pt x="10" y="19"/>
                  </a:lnTo>
                  <a:lnTo>
                    <a:pt x="7" y="21"/>
                  </a:lnTo>
                  <a:lnTo>
                    <a:pt x="4" y="19"/>
                  </a:lnTo>
                  <a:lnTo>
                    <a:pt x="2" y="17"/>
                  </a:lnTo>
                  <a:lnTo>
                    <a:pt x="1" y="15"/>
                  </a:lnTo>
                  <a:lnTo>
                    <a:pt x="0" y="10"/>
                  </a:lnTo>
                  <a:lnTo>
                    <a:pt x="1" y="6"/>
                  </a:lnTo>
                  <a:lnTo>
                    <a:pt x="2" y="3"/>
                  </a:lnTo>
                  <a:lnTo>
                    <a:pt x="4" y="1"/>
                  </a:lnTo>
                  <a:lnTo>
                    <a:pt x="7"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Freeform 748"/>
            <p:cNvSpPr>
              <a:spLocks/>
            </p:cNvSpPr>
            <p:nvPr/>
          </p:nvSpPr>
          <p:spPr bwMode="auto">
            <a:xfrm>
              <a:off x="647701" y="5540376"/>
              <a:ext cx="12700" cy="17463"/>
            </a:xfrm>
            <a:custGeom>
              <a:avLst/>
              <a:gdLst>
                <a:gd name="T0" fmla="*/ 8 w 16"/>
                <a:gd name="T1" fmla="*/ 0 h 22"/>
                <a:gd name="T2" fmla="*/ 12 w 16"/>
                <a:gd name="T3" fmla="*/ 1 h 22"/>
                <a:gd name="T4" fmla="*/ 14 w 16"/>
                <a:gd name="T5" fmla="*/ 3 h 22"/>
                <a:gd name="T6" fmla="*/ 15 w 16"/>
                <a:gd name="T7" fmla="*/ 7 h 22"/>
                <a:gd name="T8" fmla="*/ 16 w 16"/>
                <a:gd name="T9" fmla="*/ 11 h 22"/>
                <a:gd name="T10" fmla="*/ 15 w 16"/>
                <a:gd name="T11" fmla="*/ 16 h 22"/>
                <a:gd name="T12" fmla="*/ 14 w 16"/>
                <a:gd name="T13" fmla="*/ 18 h 22"/>
                <a:gd name="T14" fmla="*/ 12 w 16"/>
                <a:gd name="T15" fmla="*/ 21 h 22"/>
                <a:gd name="T16" fmla="*/ 8 w 16"/>
                <a:gd name="T17" fmla="*/ 22 h 22"/>
                <a:gd name="T18" fmla="*/ 6 w 16"/>
                <a:gd name="T19" fmla="*/ 21 h 22"/>
                <a:gd name="T20" fmla="*/ 2 w 16"/>
                <a:gd name="T21" fmla="*/ 18 h 22"/>
                <a:gd name="T22" fmla="*/ 1 w 16"/>
                <a:gd name="T23" fmla="*/ 16 h 22"/>
                <a:gd name="T24" fmla="*/ 0 w 16"/>
                <a:gd name="T25" fmla="*/ 11 h 22"/>
                <a:gd name="T26" fmla="*/ 1 w 16"/>
                <a:gd name="T27" fmla="*/ 7 h 22"/>
                <a:gd name="T28" fmla="*/ 2 w 16"/>
                <a:gd name="T29" fmla="*/ 3 h 22"/>
                <a:gd name="T30" fmla="*/ 6 w 16"/>
                <a:gd name="T31" fmla="*/ 1 h 22"/>
                <a:gd name="T32" fmla="*/ 8 w 16"/>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8" y="0"/>
                  </a:moveTo>
                  <a:lnTo>
                    <a:pt x="12" y="1"/>
                  </a:lnTo>
                  <a:lnTo>
                    <a:pt x="14" y="3"/>
                  </a:lnTo>
                  <a:lnTo>
                    <a:pt x="15" y="7"/>
                  </a:lnTo>
                  <a:lnTo>
                    <a:pt x="16" y="11"/>
                  </a:lnTo>
                  <a:lnTo>
                    <a:pt x="15" y="16"/>
                  </a:lnTo>
                  <a:lnTo>
                    <a:pt x="14" y="18"/>
                  </a:lnTo>
                  <a:lnTo>
                    <a:pt x="12" y="21"/>
                  </a:lnTo>
                  <a:lnTo>
                    <a:pt x="8" y="22"/>
                  </a:lnTo>
                  <a:lnTo>
                    <a:pt x="6" y="21"/>
                  </a:lnTo>
                  <a:lnTo>
                    <a:pt x="2" y="18"/>
                  </a:lnTo>
                  <a:lnTo>
                    <a:pt x="1" y="16"/>
                  </a:lnTo>
                  <a:lnTo>
                    <a:pt x="0" y="11"/>
                  </a:lnTo>
                  <a:lnTo>
                    <a:pt x="1" y="7"/>
                  </a:lnTo>
                  <a:lnTo>
                    <a:pt x="2" y="3"/>
                  </a:lnTo>
                  <a:lnTo>
                    <a:pt x="6" y="1"/>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Freeform 749"/>
            <p:cNvSpPr>
              <a:spLocks/>
            </p:cNvSpPr>
            <p:nvPr/>
          </p:nvSpPr>
          <p:spPr bwMode="auto">
            <a:xfrm>
              <a:off x="739776" y="5518151"/>
              <a:ext cx="12700" cy="15875"/>
            </a:xfrm>
            <a:custGeom>
              <a:avLst/>
              <a:gdLst>
                <a:gd name="T0" fmla="*/ 8 w 16"/>
                <a:gd name="T1" fmla="*/ 0 h 21"/>
                <a:gd name="T2" fmla="*/ 12 w 16"/>
                <a:gd name="T3" fmla="*/ 1 h 21"/>
                <a:gd name="T4" fmla="*/ 14 w 16"/>
                <a:gd name="T5" fmla="*/ 4 h 21"/>
                <a:gd name="T6" fmla="*/ 15 w 16"/>
                <a:gd name="T7" fmla="*/ 6 h 21"/>
                <a:gd name="T8" fmla="*/ 16 w 16"/>
                <a:gd name="T9" fmla="*/ 11 h 21"/>
                <a:gd name="T10" fmla="*/ 15 w 16"/>
                <a:gd name="T11" fmla="*/ 15 h 21"/>
                <a:gd name="T12" fmla="*/ 14 w 16"/>
                <a:gd name="T13" fmla="*/ 17 h 21"/>
                <a:gd name="T14" fmla="*/ 12 w 16"/>
                <a:gd name="T15" fmla="*/ 20 h 21"/>
                <a:gd name="T16" fmla="*/ 8 w 16"/>
                <a:gd name="T17" fmla="*/ 21 h 21"/>
                <a:gd name="T18" fmla="*/ 5 w 16"/>
                <a:gd name="T19" fmla="*/ 20 h 21"/>
                <a:gd name="T20" fmla="*/ 3 w 16"/>
                <a:gd name="T21" fmla="*/ 17 h 21"/>
                <a:gd name="T22" fmla="*/ 2 w 16"/>
                <a:gd name="T23" fmla="*/ 15 h 21"/>
                <a:gd name="T24" fmla="*/ 0 w 16"/>
                <a:gd name="T25" fmla="*/ 11 h 21"/>
                <a:gd name="T26" fmla="*/ 2 w 16"/>
                <a:gd name="T27" fmla="*/ 6 h 21"/>
                <a:gd name="T28" fmla="*/ 3 w 16"/>
                <a:gd name="T29" fmla="*/ 4 h 21"/>
                <a:gd name="T30" fmla="*/ 5 w 16"/>
                <a:gd name="T31" fmla="*/ 1 h 21"/>
                <a:gd name="T32" fmla="*/ 8 w 16"/>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1">
                  <a:moveTo>
                    <a:pt x="8" y="0"/>
                  </a:moveTo>
                  <a:lnTo>
                    <a:pt x="12" y="1"/>
                  </a:lnTo>
                  <a:lnTo>
                    <a:pt x="14" y="4"/>
                  </a:lnTo>
                  <a:lnTo>
                    <a:pt x="15" y="6"/>
                  </a:lnTo>
                  <a:lnTo>
                    <a:pt x="16" y="11"/>
                  </a:lnTo>
                  <a:lnTo>
                    <a:pt x="15" y="15"/>
                  </a:lnTo>
                  <a:lnTo>
                    <a:pt x="14" y="17"/>
                  </a:lnTo>
                  <a:lnTo>
                    <a:pt x="12" y="20"/>
                  </a:lnTo>
                  <a:lnTo>
                    <a:pt x="8" y="21"/>
                  </a:lnTo>
                  <a:lnTo>
                    <a:pt x="5" y="20"/>
                  </a:lnTo>
                  <a:lnTo>
                    <a:pt x="3" y="17"/>
                  </a:lnTo>
                  <a:lnTo>
                    <a:pt x="2" y="15"/>
                  </a:lnTo>
                  <a:lnTo>
                    <a:pt x="0" y="11"/>
                  </a:lnTo>
                  <a:lnTo>
                    <a:pt x="2" y="6"/>
                  </a:lnTo>
                  <a:lnTo>
                    <a:pt x="3" y="4"/>
                  </a:lnTo>
                  <a:lnTo>
                    <a:pt x="5" y="1"/>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750"/>
            <p:cNvSpPr>
              <a:spLocks/>
            </p:cNvSpPr>
            <p:nvPr/>
          </p:nvSpPr>
          <p:spPr bwMode="auto">
            <a:xfrm>
              <a:off x="704851" y="5645151"/>
              <a:ext cx="12700" cy="17463"/>
            </a:xfrm>
            <a:custGeom>
              <a:avLst/>
              <a:gdLst>
                <a:gd name="T0" fmla="*/ 9 w 16"/>
                <a:gd name="T1" fmla="*/ 0 h 22"/>
                <a:gd name="T2" fmla="*/ 11 w 16"/>
                <a:gd name="T3" fmla="*/ 2 h 22"/>
                <a:gd name="T4" fmla="*/ 13 w 16"/>
                <a:gd name="T5" fmla="*/ 4 h 22"/>
                <a:gd name="T6" fmla="*/ 15 w 16"/>
                <a:gd name="T7" fmla="*/ 7 h 22"/>
                <a:gd name="T8" fmla="*/ 16 w 16"/>
                <a:gd name="T9" fmla="*/ 12 h 22"/>
                <a:gd name="T10" fmla="*/ 15 w 16"/>
                <a:gd name="T11" fmla="*/ 15 h 22"/>
                <a:gd name="T12" fmla="*/ 13 w 16"/>
                <a:gd name="T13" fmla="*/ 19 h 22"/>
                <a:gd name="T14" fmla="*/ 11 w 16"/>
                <a:gd name="T15" fmla="*/ 21 h 22"/>
                <a:gd name="T16" fmla="*/ 9 w 16"/>
                <a:gd name="T17" fmla="*/ 22 h 22"/>
                <a:gd name="T18" fmla="*/ 5 w 16"/>
                <a:gd name="T19" fmla="*/ 21 h 22"/>
                <a:gd name="T20" fmla="*/ 2 w 16"/>
                <a:gd name="T21" fmla="*/ 19 h 22"/>
                <a:gd name="T22" fmla="*/ 1 w 16"/>
                <a:gd name="T23" fmla="*/ 15 h 22"/>
                <a:gd name="T24" fmla="*/ 0 w 16"/>
                <a:gd name="T25" fmla="*/ 12 h 22"/>
                <a:gd name="T26" fmla="*/ 1 w 16"/>
                <a:gd name="T27" fmla="*/ 7 h 22"/>
                <a:gd name="T28" fmla="*/ 2 w 16"/>
                <a:gd name="T29" fmla="*/ 4 h 22"/>
                <a:gd name="T30" fmla="*/ 5 w 16"/>
                <a:gd name="T31" fmla="*/ 2 h 22"/>
                <a:gd name="T32" fmla="*/ 9 w 16"/>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9" y="0"/>
                  </a:moveTo>
                  <a:lnTo>
                    <a:pt x="11" y="2"/>
                  </a:lnTo>
                  <a:lnTo>
                    <a:pt x="13" y="4"/>
                  </a:lnTo>
                  <a:lnTo>
                    <a:pt x="15" y="7"/>
                  </a:lnTo>
                  <a:lnTo>
                    <a:pt x="16" y="12"/>
                  </a:lnTo>
                  <a:lnTo>
                    <a:pt x="15" y="15"/>
                  </a:lnTo>
                  <a:lnTo>
                    <a:pt x="13" y="19"/>
                  </a:lnTo>
                  <a:lnTo>
                    <a:pt x="11" y="21"/>
                  </a:lnTo>
                  <a:lnTo>
                    <a:pt x="9" y="22"/>
                  </a:lnTo>
                  <a:lnTo>
                    <a:pt x="5" y="21"/>
                  </a:lnTo>
                  <a:lnTo>
                    <a:pt x="2" y="19"/>
                  </a:lnTo>
                  <a:lnTo>
                    <a:pt x="1" y="15"/>
                  </a:lnTo>
                  <a:lnTo>
                    <a:pt x="0" y="12"/>
                  </a:lnTo>
                  <a:lnTo>
                    <a:pt x="1" y="7"/>
                  </a:lnTo>
                  <a:lnTo>
                    <a:pt x="2" y="4"/>
                  </a:lnTo>
                  <a:lnTo>
                    <a:pt x="5" y="2"/>
                  </a:lnTo>
                  <a:lnTo>
                    <a:pt x="9"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751"/>
            <p:cNvSpPr>
              <a:spLocks/>
            </p:cNvSpPr>
            <p:nvPr/>
          </p:nvSpPr>
          <p:spPr bwMode="auto">
            <a:xfrm>
              <a:off x="757238" y="5037138"/>
              <a:ext cx="12700" cy="15875"/>
            </a:xfrm>
            <a:custGeom>
              <a:avLst/>
              <a:gdLst>
                <a:gd name="T0" fmla="*/ 8 w 16"/>
                <a:gd name="T1" fmla="*/ 0 h 21"/>
                <a:gd name="T2" fmla="*/ 12 w 16"/>
                <a:gd name="T3" fmla="*/ 1 h 21"/>
                <a:gd name="T4" fmla="*/ 14 w 16"/>
                <a:gd name="T5" fmla="*/ 3 h 21"/>
                <a:gd name="T6" fmla="*/ 15 w 16"/>
                <a:gd name="T7" fmla="*/ 6 h 21"/>
                <a:gd name="T8" fmla="*/ 16 w 16"/>
                <a:gd name="T9" fmla="*/ 10 h 21"/>
                <a:gd name="T10" fmla="*/ 15 w 16"/>
                <a:gd name="T11" fmla="*/ 15 h 21"/>
                <a:gd name="T12" fmla="*/ 14 w 16"/>
                <a:gd name="T13" fmla="*/ 17 h 21"/>
                <a:gd name="T14" fmla="*/ 12 w 16"/>
                <a:gd name="T15" fmla="*/ 20 h 21"/>
                <a:gd name="T16" fmla="*/ 8 w 16"/>
                <a:gd name="T17" fmla="*/ 21 h 21"/>
                <a:gd name="T18" fmla="*/ 5 w 16"/>
                <a:gd name="T19" fmla="*/ 20 h 21"/>
                <a:gd name="T20" fmla="*/ 3 w 16"/>
                <a:gd name="T21" fmla="*/ 17 h 21"/>
                <a:gd name="T22" fmla="*/ 1 w 16"/>
                <a:gd name="T23" fmla="*/ 15 h 21"/>
                <a:gd name="T24" fmla="*/ 0 w 16"/>
                <a:gd name="T25" fmla="*/ 10 h 21"/>
                <a:gd name="T26" fmla="*/ 1 w 16"/>
                <a:gd name="T27" fmla="*/ 6 h 21"/>
                <a:gd name="T28" fmla="*/ 3 w 16"/>
                <a:gd name="T29" fmla="*/ 3 h 21"/>
                <a:gd name="T30" fmla="*/ 5 w 16"/>
                <a:gd name="T31" fmla="*/ 1 h 21"/>
                <a:gd name="T32" fmla="*/ 8 w 16"/>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1">
                  <a:moveTo>
                    <a:pt x="8" y="0"/>
                  </a:moveTo>
                  <a:lnTo>
                    <a:pt x="12" y="1"/>
                  </a:lnTo>
                  <a:lnTo>
                    <a:pt x="14" y="3"/>
                  </a:lnTo>
                  <a:lnTo>
                    <a:pt x="15" y="6"/>
                  </a:lnTo>
                  <a:lnTo>
                    <a:pt x="16" y="10"/>
                  </a:lnTo>
                  <a:lnTo>
                    <a:pt x="15" y="15"/>
                  </a:lnTo>
                  <a:lnTo>
                    <a:pt x="14" y="17"/>
                  </a:lnTo>
                  <a:lnTo>
                    <a:pt x="12" y="20"/>
                  </a:lnTo>
                  <a:lnTo>
                    <a:pt x="8" y="21"/>
                  </a:lnTo>
                  <a:lnTo>
                    <a:pt x="5" y="20"/>
                  </a:lnTo>
                  <a:lnTo>
                    <a:pt x="3" y="17"/>
                  </a:lnTo>
                  <a:lnTo>
                    <a:pt x="1" y="15"/>
                  </a:lnTo>
                  <a:lnTo>
                    <a:pt x="0" y="10"/>
                  </a:lnTo>
                  <a:lnTo>
                    <a:pt x="1" y="6"/>
                  </a:lnTo>
                  <a:lnTo>
                    <a:pt x="3" y="3"/>
                  </a:lnTo>
                  <a:lnTo>
                    <a:pt x="5" y="1"/>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752"/>
            <p:cNvSpPr>
              <a:spLocks/>
            </p:cNvSpPr>
            <p:nvPr/>
          </p:nvSpPr>
          <p:spPr bwMode="auto">
            <a:xfrm>
              <a:off x="873126" y="5314951"/>
              <a:ext cx="12700" cy="17463"/>
            </a:xfrm>
            <a:custGeom>
              <a:avLst/>
              <a:gdLst>
                <a:gd name="T0" fmla="*/ 8 w 16"/>
                <a:gd name="T1" fmla="*/ 0 h 22"/>
                <a:gd name="T2" fmla="*/ 12 w 16"/>
                <a:gd name="T3" fmla="*/ 1 h 22"/>
                <a:gd name="T4" fmla="*/ 14 w 16"/>
                <a:gd name="T5" fmla="*/ 4 h 22"/>
                <a:gd name="T6" fmla="*/ 15 w 16"/>
                <a:gd name="T7" fmla="*/ 7 h 22"/>
                <a:gd name="T8" fmla="*/ 16 w 16"/>
                <a:gd name="T9" fmla="*/ 12 h 22"/>
                <a:gd name="T10" fmla="*/ 15 w 16"/>
                <a:gd name="T11" fmla="*/ 16 h 22"/>
                <a:gd name="T12" fmla="*/ 14 w 16"/>
                <a:gd name="T13" fmla="*/ 19 h 22"/>
                <a:gd name="T14" fmla="*/ 12 w 16"/>
                <a:gd name="T15" fmla="*/ 21 h 22"/>
                <a:gd name="T16" fmla="*/ 8 w 16"/>
                <a:gd name="T17" fmla="*/ 22 h 22"/>
                <a:gd name="T18" fmla="*/ 5 w 16"/>
                <a:gd name="T19" fmla="*/ 21 h 22"/>
                <a:gd name="T20" fmla="*/ 3 w 16"/>
                <a:gd name="T21" fmla="*/ 19 h 22"/>
                <a:gd name="T22" fmla="*/ 2 w 16"/>
                <a:gd name="T23" fmla="*/ 16 h 22"/>
                <a:gd name="T24" fmla="*/ 0 w 16"/>
                <a:gd name="T25" fmla="*/ 12 h 22"/>
                <a:gd name="T26" fmla="*/ 2 w 16"/>
                <a:gd name="T27" fmla="*/ 7 h 22"/>
                <a:gd name="T28" fmla="*/ 3 w 16"/>
                <a:gd name="T29" fmla="*/ 4 h 22"/>
                <a:gd name="T30" fmla="*/ 5 w 16"/>
                <a:gd name="T31" fmla="*/ 1 h 22"/>
                <a:gd name="T32" fmla="*/ 8 w 16"/>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8" y="0"/>
                  </a:moveTo>
                  <a:lnTo>
                    <a:pt x="12" y="1"/>
                  </a:lnTo>
                  <a:lnTo>
                    <a:pt x="14" y="4"/>
                  </a:lnTo>
                  <a:lnTo>
                    <a:pt x="15" y="7"/>
                  </a:lnTo>
                  <a:lnTo>
                    <a:pt x="16" y="12"/>
                  </a:lnTo>
                  <a:lnTo>
                    <a:pt x="15" y="16"/>
                  </a:lnTo>
                  <a:lnTo>
                    <a:pt x="14" y="19"/>
                  </a:lnTo>
                  <a:lnTo>
                    <a:pt x="12" y="21"/>
                  </a:lnTo>
                  <a:lnTo>
                    <a:pt x="8" y="22"/>
                  </a:lnTo>
                  <a:lnTo>
                    <a:pt x="5" y="21"/>
                  </a:lnTo>
                  <a:lnTo>
                    <a:pt x="3" y="19"/>
                  </a:lnTo>
                  <a:lnTo>
                    <a:pt x="2" y="16"/>
                  </a:lnTo>
                  <a:lnTo>
                    <a:pt x="0" y="12"/>
                  </a:lnTo>
                  <a:lnTo>
                    <a:pt x="2" y="7"/>
                  </a:lnTo>
                  <a:lnTo>
                    <a:pt x="3" y="4"/>
                  </a:lnTo>
                  <a:lnTo>
                    <a:pt x="5" y="1"/>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753"/>
            <p:cNvSpPr>
              <a:spLocks/>
            </p:cNvSpPr>
            <p:nvPr/>
          </p:nvSpPr>
          <p:spPr bwMode="auto">
            <a:xfrm>
              <a:off x="1095376" y="5511801"/>
              <a:ext cx="12700" cy="15875"/>
            </a:xfrm>
            <a:custGeom>
              <a:avLst/>
              <a:gdLst>
                <a:gd name="T0" fmla="*/ 8 w 16"/>
                <a:gd name="T1" fmla="*/ 0 h 21"/>
                <a:gd name="T2" fmla="*/ 12 w 16"/>
                <a:gd name="T3" fmla="*/ 1 h 21"/>
                <a:gd name="T4" fmla="*/ 14 w 16"/>
                <a:gd name="T5" fmla="*/ 4 h 21"/>
                <a:gd name="T6" fmla="*/ 15 w 16"/>
                <a:gd name="T7" fmla="*/ 6 h 21"/>
                <a:gd name="T8" fmla="*/ 16 w 16"/>
                <a:gd name="T9" fmla="*/ 11 h 21"/>
                <a:gd name="T10" fmla="*/ 15 w 16"/>
                <a:gd name="T11" fmla="*/ 15 h 21"/>
                <a:gd name="T12" fmla="*/ 14 w 16"/>
                <a:gd name="T13" fmla="*/ 18 h 21"/>
                <a:gd name="T14" fmla="*/ 12 w 16"/>
                <a:gd name="T15" fmla="*/ 20 h 21"/>
                <a:gd name="T16" fmla="*/ 8 w 16"/>
                <a:gd name="T17" fmla="*/ 21 h 21"/>
                <a:gd name="T18" fmla="*/ 5 w 16"/>
                <a:gd name="T19" fmla="*/ 20 h 21"/>
                <a:gd name="T20" fmla="*/ 3 w 16"/>
                <a:gd name="T21" fmla="*/ 18 h 21"/>
                <a:gd name="T22" fmla="*/ 1 w 16"/>
                <a:gd name="T23" fmla="*/ 15 h 21"/>
                <a:gd name="T24" fmla="*/ 0 w 16"/>
                <a:gd name="T25" fmla="*/ 11 h 21"/>
                <a:gd name="T26" fmla="*/ 1 w 16"/>
                <a:gd name="T27" fmla="*/ 6 h 21"/>
                <a:gd name="T28" fmla="*/ 3 w 16"/>
                <a:gd name="T29" fmla="*/ 4 h 21"/>
                <a:gd name="T30" fmla="*/ 5 w 16"/>
                <a:gd name="T31" fmla="*/ 1 h 21"/>
                <a:gd name="T32" fmla="*/ 8 w 16"/>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1">
                  <a:moveTo>
                    <a:pt x="8" y="0"/>
                  </a:moveTo>
                  <a:lnTo>
                    <a:pt x="12" y="1"/>
                  </a:lnTo>
                  <a:lnTo>
                    <a:pt x="14" y="4"/>
                  </a:lnTo>
                  <a:lnTo>
                    <a:pt x="15" y="6"/>
                  </a:lnTo>
                  <a:lnTo>
                    <a:pt x="16" y="11"/>
                  </a:lnTo>
                  <a:lnTo>
                    <a:pt x="15" y="15"/>
                  </a:lnTo>
                  <a:lnTo>
                    <a:pt x="14" y="18"/>
                  </a:lnTo>
                  <a:lnTo>
                    <a:pt x="12" y="20"/>
                  </a:lnTo>
                  <a:lnTo>
                    <a:pt x="8" y="21"/>
                  </a:lnTo>
                  <a:lnTo>
                    <a:pt x="5" y="20"/>
                  </a:lnTo>
                  <a:lnTo>
                    <a:pt x="3" y="18"/>
                  </a:lnTo>
                  <a:lnTo>
                    <a:pt x="1" y="15"/>
                  </a:lnTo>
                  <a:lnTo>
                    <a:pt x="0" y="11"/>
                  </a:lnTo>
                  <a:lnTo>
                    <a:pt x="1" y="6"/>
                  </a:lnTo>
                  <a:lnTo>
                    <a:pt x="3" y="4"/>
                  </a:lnTo>
                  <a:lnTo>
                    <a:pt x="5" y="1"/>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754"/>
            <p:cNvSpPr>
              <a:spLocks/>
            </p:cNvSpPr>
            <p:nvPr/>
          </p:nvSpPr>
          <p:spPr bwMode="auto">
            <a:xfrm>
              <a:off x="827088" y="5673726"/>
              <a:ext cx="11113" cy="17463"/>
            </a:xfrm>
            <a:custGeom>
              <a:avLst/>
              <a:gdLst>
                <a:gd name="T0" fmla="*/ 7 w 15"/>
                <a:gd name="T1" fmla="*/ 0 h 21"/>
                <a:gd name="T2" fmla="*/ 10 w 15"/>
                <a:gd name="T3" fmla="*/ 1 h 21"/>
                <a:gd name="T4" fmla="*/ 12 w 15"/>
                <a:gd name="T5" fmla="*/ 4 h 21"/>
                <a:gd name="T6" fmla="*/ 14 w 15"/>
                <a:gd name="T7" fmla="*/ 6 h 21"/>
                <a:gd name="T8" fmla="*/ 15 w 15"/>
                <a:gd name="T9" fmla="*/ 11 h 21"/>
                <a:gd name="T10" fmla="*/ 14 w 15"/>
                <a:gd name="T11" fmla="*/ 15 h 21"/>
                <a:gd name="T12" fmla="*/ 12 w 15"/>
                <a:gd name="T13" fmla="*/ 18 h 21"/>
                <a:gd name="T14" fmla="*/ 10 w 15"/>
                <a:gd name="T15" fmla="*/ 20 h 21"/>
                <a:gd name="T16" fmla="*/ 7 w 15"/>
                <a:gd name="T17" fmla="*/ 21 h 21"/>
                <a:gd name="T18" fmla="*/ 4 w 15"/>
                <a:gd name="T19" fmla="*/ 20 h 21"/>
                <a:gd name="T20" fmla="*/ 2 w 15"/>
                <a:gd name="T21" fmla="*/ 18 h 21"/>
                <a:gd name="T22" fmla="*/ 1 w 15"/>
                <a:gd name="T23" fmla="*/ 15 h 21"/>
                <a:gd name="T24" fmla="*/ 0 w 15"/>
                <a:gd name="T25" fmla="*/ 11 h 21"/>
                <a:gd name="T26" fmla="*/ 1 w 15"/>
                <a:gd name="T27" fmla="*/ 6 h 21"/>
                <a:gd name="T28" fmla="*/ 2 w 15"/>
                <a:gd name="T29" fmla="*/ 4 h 21"/>
                <a:gd name="T30" fmla="*/ 4 w 15"/>
                <a:gd name="T31" fmla="*/ 1 h 21"/>
                <a:gd name="T32" fmla="*/ 7 w 1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1">
                  <a:moveTo>
                    <a:pt x="7" y="0"/>
                  </a:moveTo>
                  <a:lnTo>
                    <a:pt x="10" y="1"/>
                  </a:lnTo>
                  <a:lnTo>
                    <a:pt x="12" y="4"/>
                  </a:lnTo>
                  <a:lnTo>
                    <a:pt x="14" y="6"/>
                  </a:lnTo>
                  <a:lnTo>
                    <a:pt x="15" y="11"/>
                  </a:lnTo>
                  <a:lnTo>
                    <a:pt x="14" y="15"/>
                  </a:lnTo>
                  <a:lnTo>
                    <a:pt x="12" y="18"/>
                  </a:lnTo>
                  <a:lnTo>
                    <a:pt x="10" y="20"/>
                  </a:lnTo>
                  <a:lnTo>
                    <a:pt x="7" y="21"/>
                  </a:lnTo>
                  <a:lnTo>
                    <a:pt x="4" y="20"/>
                  </a:lnTo>
                  <a:lnTo>
                    <a:pt x="2" y="18"/>
                  </a:lnTo>
                  <a:lnTo>
                    <a:pt x="1" y="15"/>
                  </a:lnTo>
                  <a:lnTo>
                    <a:pt x="0" y="11"/>
                  </a:lnTo>
                  <a:lnTo>
                    <a:pt x="1" y="6"/>
                  </a:lnTo>
                  <a:lnTo>
                    <a:pt x="2" y="4"/>
                  </a:lnTo>
                  <a:lnTo>
                    <a:pt x="4" y="1"/>
                  </a:lnTo>
                  <a:lnTo>
                    <a:pt x="7"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755"/>
            <p:cNvSpPr>
              <a:spLocks/>
            </p:cNvSpPr>
            <p:nvPr/>
          </p:nvSpPr>
          <p:spPr bwMode="auto">
            <a:xfrm>
              <a:off x="642938" y="5253038"/>
              <a:ext cx="12700" cy="15875"/>
            </a:xfrm>
            <a:custGeom>
              <a:avLst/>
              <a:gdLst>
                <a:gd name="T0" fmla="*/ 8 w 16"/>
                <a:gd name="T1" fmla="*/ 0 h 21"/>
                <a:gd name="T2" fmla="*/ 12 w 16"/>
                <a:gd name="T3" fmla="*/ 1 h 21"/>
                <a:gd name="T4" fmla="*/ 14 w 16"/>
                <a:gd name="T5" fmla="*/ 3 h 21"/>
                <a:gd name="T6" fmla="*/ 15 w 16"/>
                <a:gd name="T7" fmla="*/ 6 h 21"/>
                <a:gd name="T8" fmla="*/ 16 w 16"/>
                <a:gd name="T9" fmla="*/ 10 h 21"/>
                <a:gd name="T10" fmla="*/ 15 w 16"/>
                <a:gd name="T11" fmla="*/ 15 h 21"/>
                <a:gd name="T12" fmla="*/ 14 w 16"/>
                <a:gd name="T13" fmla="*/ 17 h 21"/>
                <a:gd name="T14" fmla="*/ 12 w 16"/>
                <a:gd name="T15" fmla="*/ 20 h 21"/>
                <a:gd name="T16" fmla="*/ 8 w 16"/>
                <a:gd name="T17" fmla="*/ 21 h 21"/>
                <a:gd name="T18" fmla="*/ 5 w 16"/>
                <a:gd name="T19" fmla="*/ 20 h 21"/>
                <a:gd name="T20" fmla="*/ 3 w 16"/>
                <a:gd name="T21" fmla="*/ 17 h 21"/>
                <a:gd name="T22" fmla="*/ 1 w 16"/>
                <a:gd name="T23" fmla="*/ 15 h 21"/>
                <a:gd name="T24" fmla="*/ 0 w 16"/>
                <a:gd name="T25" fmla="*/ 10 h 21"/>
                <a:gd name="T26" fmla="*/ 1 w 16"/>
                <a:gd name="T27" fmla="*/ 6 h 21"/>
                <a:gd name="T28" fmla="*/ 3 w 16"/>
                <a:gd name="T29" fmla="*/ 3 h 21"/>
                <a:gd name="T30" fmla="*/ 5 w 16"/>
                <a:gd name="T31" fmla="*/ 1 h 21"/>
                <a:gd name="T32" fmla="*/ 8 w 16"/>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1">
                  <a:moveTo>
                    <a:pt x="8" y="0"/>
                  </a:moveTo>
                  <a:lnTo>
                    <a:pt x="12" y="1"/>
                  </a:lnTo>
                  <a:lnTo>
                    <a:pt x="14" y="3"/>
                  </a:lnTo>
                  <a:lnTo>
                    <a:pt x="15" y="6"/>
                  </a:lnTo>
                  <a:lnTo>
                    <a:pt x="16" y="10"/>
                  </a:lnTo>
                  <a:lnTo>
                    <a:pt x="15" y="15"/>
                  </a:lnTo>
                  <a:lnTo>
                    <a:pt x="14" y="17"/>
                  </a:lnTo>
                  <a:lnTo>
                    <a:pt x="12" y="20"/>
                  </a:lnTo>
                  <a:lnTo>
                    <a:pt x="8" y="21"/>
                  </a:lnTo>
                  <a:lnTo>
                    <a:pt x="5" y="20"/>
                  </a:lnTo>
                  <a:lnTo>
                    <a:pt x="3" y="17"/>
                  </a:lnTo>
                  <a:lnTo>
                    <a:pt x="1" y="15"/>
                  </a:lnTo>
                  <a:lnTo>
                    <a:pt x="0" y="10"/>
                  </a:lnTo>
                  <a:lnTo>
                    <a:pt x="1" y="6"/>
                  </a:lnTo>
                  <a:lnTo>
                    <a:pt x="3" y="3"/>
                  </a:lnTo>
                  <a:lnTo>
                    <a:pt x="5" y="1"/>
                  </a:lnTo>
                  <a:lnTo>
                    <a:pt x="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Freeform 756"/>
            <p:cNvSpPr>
              <a:spLocks/>
            </p:cNvSpPr>
            <p:nvPr/>
          </p:nvSpPr>
          <p:spPr bwMode="auto">
            <a:xfrm>
              <a:off x="674688" y="5110163"/>
              <a:ext cx="15875" cy="22225"/>
            </a:xfrm>
            <a:custGeom>
              <a:avLst/>
              <a:gdLst>
                <a:gd name="T0" fmla="*/ 10 w 20"/>
                <a:gd name="T1" fmla="*/ 0 h 30"/>
                <a:gd name="T2" fmla="*/ 14 w 20"/>
                <a:gd name="T3" fmla="*/ 1 h 30"/>
                <a:gd name="T4" fmla="*/ 17 w 20"/>
                <a:gd name="T5" fmla="*/ 5 h 30"/>
                <a:gd name="T6" fmla="*/ 19 w 20"/>
                <a:gd name="T7" fmla="*/ 9 h 30"/>
                <a:gd name="T8" fmla="*/ 20 w 20"/>
                <a:gd name="T9" fmla="*/ 15 h 30"/>
                <a:gd name="T10" fmla="*/ 19 w 20"/>
                <a:gd name="T11" fmla="*/ 21 h 30"/>
                <a:gd name="T12" fmla="*/ 17 w 20"/>
                <a:gd name="T13" fmla="*/ 25 h 30"/>
                <a:gd name="T14" fmla="*/ 14 w 20"/>
                <a:gd name="T15" fmla="*/ 29 h 30"/>
                <a:gd name="T16" fmla="*/ 10 w 20"/>
                <a:gd name="T17" fmla="*/ 30 h 30"/>
                <a:gd name="T18" fmla="*/ 6 w 20"/>
                <a:gd name="T19" fmla="*/ 29 h 30"/>
                <a:gd name="T20" fmla="*/ 3 w 20"/>
                <a:gd name="T21" fmla="*/ 25 h 30"/>
                <a:gd name="T22" fmla="*/ 2 w 20"/>
                <a:gd name="T23" fmla="*/ 21 h 30"/>
                <a:gd name="T24" fmla="*/ 0 w 20"/>
                <a:gd name="T25" fmla="*/ 15 h 30"/>
                <a:gd name="T26" fmla="*/ 2 w 20"/>
                <a:gd name="T27" fmla="*/ 9 h 30"/>
                <a:gd name="T28" fmla="*/ 3 w 20"/>
                <a:gd name="T29" fmla="*/ 5 h 30"/>
                <a:gd name="T30" fmla="*/ 6 w 20"/>
                <a:gd name="T31" fmla="*/ 1 h 30"/>
                <a:gd name="T32" fmla="*/ 10 w 2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0">
                  <a:moveTo>
                    <a:pt x="10" y="0"/>
                  </a:moveTo>
                  <a:lnTo>
                    <a:pt x="14" y="1"/>
                  </a:lnTo>
                  <a:lnTo>
                    <a:pt x="17" y="5"/>
                  </a:lnTo>
                  <a:lnTo>
                    <a:pt x="19" y="9"/>
                  </a:lnTo>
                  <a:lnTo>
                    <a:pt x="20" y="15"/>
                  </a:lnTo>
                  <a:lnTo>
                    <a:pt x="19" y="21"/>
                  </a:lnTo>
                  <a:lnTo>
                    <a:pt x="17" y="25"/>
                  </a:lnTo>
                  <a:lnTo>
                    <a:pt x="14" y="29"/>
                  </a:lnTo>
                  <a:lnTo>
                    <a:pt x="10" y="30"/>
                  </a:lnTo>
                  <a:lnTo>
                    <a:pt x="6" y="29"/>
                  </a:lnTo>
                  <a:lnTo>
                    <a:pt x="3" y="25"/>
                  </a:lnTo>
                  <a:lnTo>
                    <a:pt x="2" y="21"/>
                  </a:lnTo>
                  <a:lnTo>
                    <a:pt x="0" y="15"/>
                  </a:lnTo>
                  <a:lnTo>
                    <a:pt x="2" y="9"/>
                  </a:lnTo>
                  <a:lnTo>
                    <a:pt x="3" y="5"/>
                  </a:lnTo>
                  <a:lnTo>
                    <a:pt x="6" y="1"/>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Freeform 757"/>
            <p:cNvSpPr>
              <a:spLocks/>
            </p:cNvSpPr>
            <p:nvPr/>
          </p:nvSpPr>
          <p:spPr bwMode="auto">
            <a:xfrm>
              <a:off x="788988" y="5413376"/>
              <a:ext cx="17463" cy="23813"/>
            </a:xfrm>
            <a:custGeom>
              <a:avLst/>
              <a:gdLst>
                <a:gd name="T0" fmla="*/ 10 w 20"/>
                <a:gd name="T1" fmla="*/ 0 h 30"/>
                <a:gd name="T2" fmla="*/ 15 w 20"/>
                <a:gd name="T3" fmla="*/ 1 h 30"/>
                <a:gd name="T4" fmla="*/ 17 w 20"/>
                <a:gd name="T5" fmla="*/ 4 h 30"/>
                <a:gd name="T6" fmla="*/ 19 w 20"/>
                <a:gd name="T7" fmla="*/ 9 h 30"/>
                <a:gd name="T8" fmla="*/ 20 w 20"/>
                <a:gd name="T9" fmla="*/ 15 h 30"/>
                <a:gd name="T10" fmla="*/ 19 w 20"/>
                <a:gd name="T11" fmla="*/ 20 h 30"/>
                <a:gd name="T12" fmla="*/ 17 w 20"/>
                <a:gd name="T13" fmla="*/ 25 h 30"/>
                <a:gd name="T14" fmla="*/ 15 w 20"/>
                <a:gd name="T15" fmla="*/ 29 h 30"/>
                <a:gd name="T16" fmla="*/ 10 w 20"/>
                <a:gd name="T17" fmla="*/ 30 h 30"/>
                <a:gd name="T18" fmla="*/ 5 w 20"/>
                <a:gd name="T19" fmla="*/ 29 h 30"/>
                <a:gd name="T20" fmla="*/ 3 w 20"/>
                <a:gd name="T21" fmla="*/ 25 h 30"/>
                <a:gd name="T22" fmla="*/ 1 w 20"/>
                <a:gd name="T23" fmla="*/ 20 h 30"/>
                <a:gd name="T24" fmla="*/ 0 w 20"/>
                <a:gd name="T25" fmla="*/ 15 h 30"/>
                <a:gd name="T26" fmla="*/ 1 w 20"/>
                <a:gd name="T27" fmla="*/ 9 h 30"/>
                <a:gd name="T28" fmla="*/ 3 w 20"/>
                <a:gd name="T29" fmla="*/ 4 h 30"/>
                <a:gd name="T30" fmla="*/ 5 w 20"/>
                <a:gd name="T31" fmla="*/ 1 h 30"/>
                <a:gd name="T32" fmla="*/ 10 w 2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0">
                  <a:moveTo>
                    <a:pt x="10" y="0"/>
                  </a:moveTo>
                  <a:lnTo>
                    <a:pt x="15" y="1"/>
                  </a:lnTo>
                  <a:lnTo>
                    <a:pt x="17" y="4"/>
                  </a:lnTo>
                  <a:lnTo>
                    <a:pt x="19" y="9"/>
                  </a:lnTo>
                  <a:lnTo>
                    <a:pt x="20" y="15"/>
                  </a:lnTo>
                  <a:lnTo>
                    <a:pt x="19" y="20"/>
                  </a:lnTo>
                  <a:lnTo>
                    <a:pt x="17" y="25"/>
                  </a:lnTo>
                  <a:lnTo>
                    <a:pt x="15" y="29"/>
                  </a:lnTo>
                  <a:lnTo>
                    <a:pt x="10" y="30"/>
                  </a:lnTo>
                  <a:lnTo>
                    <a:pt x="5" y="29"/>
                  </a:lnTo>
                  <a:lnTo>
                    <a:pt x="3" y="25"/>
                  </a:lnTo>
                  <a:lnTo>
                    <a:pt x="1" y="20"/>
                  </a:lnTo>
                  <a:lnTo>
                    <a:pt x="0" y="15"/>
                  </a:lnTo>
                  <a:lnTo>
                    <a:pt x="1" y="9"/>
                  </a:lnTo>
                  <a:lnTo>
                    <a:pt x="3" y="4"/>
                  </a:lnTo>
                  <a:lnTo>
                    <a:pt x="5" y="1"/>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Freeform 758"/>
            <p:cNvSpPr>
              <a:spLocks/>
            </p:cNvSpPr>
            <p:nvPr/>
          </p:nvSpPr>
          <p:spPr bwMode="auto">
            <a:xfrm>
              <a:off x="968376" y="5546726"/>
              <a:ext cx="15875" cy="23813"/>
            </a:xfrm>
            <a:custGeom>
              <a:avLst/>
              <a:gdLst>
                <a:gd name="T0" fmla="*/ 11 w 21"/>
                <a:gd name="T1" fmla="*/ 0 h 30"/>
                <a:gd name="T2" fmla="*/ 15 w 21"/>
                <a:gd name="T3" fmla="*/ 1 h 30"/>
                <a:gd name="T4" fmla="*/ 17 w 21"/>
                <a:gd name="T5" fmla="*/ 3 h 30"/>
                <a:gd name="T6" fmla="*/ 20 w 21"/>
                <a:gd name="T7" fmla="*/ 9 h 30"/>
                <a:gd name="T8" fmla="*/ 21 w 21"/>
                <a:gd name="T9" fmla="*/ 15 h 30"/>
                <a:gd name="T10" fmla="*/ 20 w 21"/>
                <a:gd name="T11" fmla="*/ 21 h 30"/>
                <a:gd name="T12" fmla="*/ 17 w 21"/>
                <a:gd name="T13" fmla="*/ 25 h 30"/>
                <a:gd name="T14" fmla="*/ 15 w 21"/>
                <a:gd name="T15" fmla="*/ 29 h 30"/>
                <a:gd name="T16" fmla="*/ 11 w 21"/>
                <a:gd name="T17" fmla="*/ 30 h 30"/>
                <a:gd name="T18" fmla="*/ 6 w 21"/>
                <a:gd name="T19" fmla="*/ 29 h 30"/>
                <a:gd name="T20" fmla="*/ 4 w 21"/>
                <a:gd name="T21" fmla="*/ 25 h 30"/>
                <a:gd name="T22" fmla="*/ 1 w 21"/>
                <a:gd name="T23" fmla="*/ 21 h 30"/>
                <a:gd name="T24" fmla="*/ 0 w 21"/>
                <a:gd name="T25" fmla="*/ 15 h 30"/>
                <a:gd name="T26" fmla="*/ 1 w 21"/>
                <a:gd name="T27" fmla="*/ 9 h 30"/>
                <a:gd name="T28" fmla="*/ 4 w 21"/>
                <a:gd name="T29" fmla="*/ 3 h 30"/>
                <a:gd name="T30" fmla="*/ 6 w 21"/>
                <a:gd name="T31" fmla="*/ 1 h 30"/>
                <a:gd name="T32" fmla="*/ 11 w 21"/>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0">
                  <a:moveTo>
                    <a:pt x="11" y="0"/>
                  </a:moveTo>
                  <a:lnTo>
                    <a:pt x="15" y="1"/>
                  </a:lnTo>
                  <a:lnTo>
                    <a:pt x="17" y="3"/>
                  </a:lnTo>
                  <a:lnTo>
                    <a:pt x="20" y="9"/>
                  </a:lnTo>
                  <a:lnTo>
                    <a:pt x="21" y="15"/>
                  </a:lnTo>
                  <a:lnTo>
                    <a:pt x="20" y="21"/>
                  </a:lnTo>
                  <a:lnTo>
                    <a:pt x="17" y="25"/>
                  </a:lnTo>
                  <a:lnTo>
                    <a:pt x="15" y="29"/>
                  </a:lnTo>
                  <a:lnTo>
                    <a:pt x="11" y="30"/>
                  </a:lnTo>
                  <a:lnTo>
                    <a:pt x="6" y="29"/>
                  </a:lnTo>
                  <a:lnTo>
                    <a:pt x="4" y="25"/>
                  </a:lnTo>
                  <a:lnTo>
                    <a:pt x="1" y="21"/>
                  </a:lnTo>
                  <a:lnTo>
                    <a:pt x="0" y="15"/>
                  </a:lnTo>
                  <a:lnTo>
                    <a:pt x="1" y="9"/>
                  </a:lnTo>
                  <a:lnTo>
                    <a:pt x="4" y="3"/>
                  </a:lnTo>
                  <a:lnTo>
                    <a:pt x="6" y="1"/>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759"/>
            <p:cNvSpPr>
              <a:spLocks/>
            </p:cNvSpPr>
            <p:nvPr/>
          </p:nvSpPr>
          <p:spPr bwMode="auto">
            <a:xfrm>
              <a:off x="700088" y="5429251"/>
              <a:ext cx="15875" cy="23813"/>
            </a:xfrm>
            <a:custGeom>
              <a:avLst/>
              <a:gdLst>
                <a:gd name="T0" fmla="*/ 10 w 20"/>
                <a:gd name="T1" fmla="*/ 0 h 31"/>
                <a:gd name="T2" fmla="*/ 15 w 20"/>
                <a:gd name="T3" fmla="*/ 1 h 31"/>
                <a:gd name="T4" fmla="*/ 17 w 20"/>
                <a:gd name="T5" fmla="*/ 5 h 31"/>
                <a:gd name="T6" fmla="*/ 19 w 20"/>
                <a:gd name="T7" fmla="*/ 10 h 31"/>
                <a:gd name="T8" fmla="*/ 20 w 20"/>
                <a:gd name="T9" fmla="*/ 16 h 31"/>
                <a:gd name="T10" fmla="*/ 19 w 20"/>
                <a:gd name="T11" fmla="*/ 22 h 31"/>
                <a:gd name="T12" fmla="*/ 17 w 20"/>
                <a:gd name="T13" fmla="*/ 27 h 31"/>
                <a:gd name="T14" fmla="*/ 15 w 20"/>
                <a:gd name="T15" fmla="*/ 30 h 31"/>
                <a:gd name="T16" fmla="*/ 10 w 20"/>
                <a:gd name="T17" fmla="*/ 31 h 31"/>
                <a:gd name="T18" fmla="*/ 5 w 20"/>
                <a:gd name="T19" fmla="*/ 30 h 31"/>
                <a:gd name="T20" fmla="*/ 3 w 20"/>
                <a:gd name="T21" fmla="*/ 27 h 31"/>
                <a:gd name="T22" fmla="*/ 1 w 20"/>
                <a:gd name="T23" fmla="*/ 22 h 31"/>
                <a:gd name="T24" fmla="*/ 0 w 20"/>
                <a:gd name="T25" fmla="*/ 16 h 31"/>
                <a:gd name="T26" fmla="*/ 1 w 20"/>
                <a:gd name="T27" fmla="*/ 10 h 31"/>
                <a:gd name="T28" fmla="*/ 3 w 20"/>
                <a:gd name="T29" fmla="*/ 5 h 31"/>
                <a:gd name="T30" fmla="*/ 5 w 20"/>
                <a:gd name="T31" fmla="*/ 1 h 31"/>
                <a:gd name="T32" fmla="*/ 10 w 20"/>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1">
                  <a:moveTo>
                    <a:pt x="10" y="0"/>
                  </a:moveTo>
                  <a:lnTo>
                    <a:pt x="15" y="1"/>
                  </a:lnTo>
                  <a:lnTo>
                    <a:pt x="17" y="5"/>
                  </a:lnTo>
                  <a:lnTo>
                    <a:pt x="19" y="10"/>
                  </a:lnTo>
                  <a:lnTo>
                    <a:pt x="20" y="16"/>
                  </a:lnTo>
                  <a:lnTo>
                    <a:pt x="19" y="22"/>
                  </a:lnTo>
                  <a:lnTo>
                    <a:pt x="17" y="27"/>
                  </a:lnTo>
                  <a:lnTo>
                    <a:pt x="15" y="30"/>
                  </a:lnTo>
                  <a:lnTo>
                    <a:pt x="10" y="31"/>
                  </a:lnTo>
                  <a:lnTo>
                    <a:pt x="5" y="30"/>
                  </a:lnTo>
                  <a:lnTo>
                    <a:pt x="3" y="27"/>
                  </a:lnTo>
                  <a:lnTo>
                    <a:pt x="1" y="22"/>
                  </a:lnTo>
                  <a:lnTo>
                    <a:pt x="0" y="16"/>
                  </a:lnTo>
                  <a:lnTo>
                    <a:pt x="1" y="10"/>
                  </a:lnTo>
                  <a:lnTo>
                    <a:pt x="3" y="5"/>
                  </a:lnTo>
                  <a:lnTo>
                    <a:pt x="5" y="1"/>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Freeform 760"/>
            <p:cNvSpPr>
              <a:spLocks/>
            </p:cNvSpPr>
            <p:nvPr/>
          </p:nvSpPr>
          <p:spPr bwMode="auto">
            <a:xfrm>
              <a:off x="877888" y="5562601"/>
              <a:ext cx="17463" cy="23813"/>
            </a:xfrm>
            <a:custGeom>
              <a:avLst/>
              <a:gdLst>
                <a:gd name="T0" fmla="*/ 11 w 21"/>
                <a:gd name="T1" fmla="*/ 0 h 30"/>
                <a:gd name="T2" fmla="*/ 15 w 21"/>
                <a:gd name="T3" fmla="*/ 1 h 30"/>
                <a:gd name="T4" fmla="*/ 18 w 21"/>
                <a:gd name="T5" fmla="*/ 4 h 30"/>
                <a:gd name="T6" fmla="*/ 20 w 21"/>
                <a:gd name="T7" fmla="*/ 9 h 30"/>
                <a:gd name="T8" fmla="*/ 21 w 21"/>
                <a:gd name="T9" fmla="*/ 15 h 30"/>
                <a:gd name="T10" fmla="*/ 20 w 21"/>
                <a:gd name="T11" fmla="*/ 20 h 30"/>
                <a:gd name="T12" fmla="*/ 18 w 21"/>
                <a:gd name="T13" fmla="*/ 25 h 30"/>
                <a:gd name="T14" fmla="*/ 15 w 21"/>
                <a:gd name="T15" fmla="*/ 28 h 30"/>
                <a:gd name="T16" fmla="*/ 11 w 21"/>
                <a:gd name="T17" fmla="*/ 30 h 30"/>
                <a:gd name="T18" fmla="*/ 6 w 21"/>
                <a:gd name="T19" fmla="*/ 28 h 30"/>
                <a:gd name="T20" fmla="*/ 4 w 21"/>
                <a:gd name="T21" fmla="*/ 25 h 30"/>
                <a:gd name="T22" fmla="*/ 1 w 21"/>
                <a:gd name="T23" fmla="*/ 20 h 30"/>
                <a:gd name="T24" fmla="*/ 0 w 21"/>
                <a:gd name="T25" fmla="*/ 15 h 30"/>
                <a:gd name="T26" fmla="*/ 1 w 21"/>
                <a:gd name="T27" fmla="*/ 9 h 30"/>
                <a:gd name="T28" fmla="*/ 4 w 21"/>
                <a:gd name="T29" fmla="*/ 4 h 30"/>
                <a:gd name="T30" fmla="*/ 6 w 21"/>
                <a:gd name="T31" fmla="*/ 1 h 30"/>
                <a:gd name="T32" fmla="*/ 11 w 21"/>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0">
                  <a:moveTo>
                    <a:pt x="11" y="0"/>
                  </a:moveTo>
                  <a:lnTo>
                    <a:pt x="15" y="1"/>
                  </a:lnTo>
                  <a:lnTo>
                    <a:pt x="18" y="4"/>
                  </a:lnTo>
                  <a:lnTo>
                    <a:pt x="20" y="9"/>
                  </a:lnTo>
                  <a:lnTo>
                    <a:pt x="21" y="15"/>
                  </a:lnTo>
                  <a:lnTo>
                    <a:pt x="20" y="20"/>
                  </a:lnTo>
                  <a:lnTo>
                    <a:pt x="18" y="25"/>
                  </a:lnTo>
                  <a:lnTo>
                    <a:pt x="15" y="28"/>
                  </a:lnTo>
                  <a:lnTo>
                    <a:pt x="11" y="30"/>
                  </a:lnTo>
                  <a:lnTo>
                    <a:pt x="6" y="28"/>
                  </a:lnTo>
                  <a:lnTo>
                    <a:pt x="4" y="25"/>
                  </a:lnTo>
                  <a:lnTo>
                    <a:pt x="1" y="20"/>
                  </a:lnTo>
                  <a:lnTo>
                    <a:pt x="0" y="15"/>
                  </a:lnTo>
                  <a:lnTo>
                    <a:pt x="1" y="9"/>
                  </a:lnTo>
                  <a:lnTo>
                    <a:pt x="4" y="4"/>
                  </a:lnTo>
                  <a:lnTo>
                    <a:pt x="6" y="1"/>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761"/>
            <p:cNvSpPr>
              <a:spLocks/>
            </p:cNvSpPr>
            <p:nvPr/>
          </p:nvSpPr>
          <p:spPr bwMode="auto">
            <a:xfrm>
              <a:off x="700088" y="5551488"/>
              <a:ext cx="15875" cy="23813"/>
            </a:xfrm>
            <a:custGeom>
              <a:avLst/>
              <a:gdLst>
                <a:gd name="T0" fmla="*/ 10 w 20"/>
                <a:gd name="T1" fmla="*/ 0 h 30"/>
                <a:gd name="T2" fmla="*/ 15 w 20"/>
                <a:gd name="T3" fmla="*/ 1 h 30"/>
                <a:gd name="T4" fmla="*/ 17 w 20"/>
                <a:gd name="T5" fmla="*/ 5 h 30"/>
                <a:gd name="T6" fmla="*/ 19 w 20"/>
                <a:gd name="T7" fmla="*/ 9 h 30"/>
                <a:gd name="T8" fmla="*/ 20 w 20"/>
                <a:gd name="T9" fmla="*/ 15 h 30"/>
                <a:gd name="T10" fmla="*/ 19 w 20"/>
                <a:gd name="T11" fmla="*/ 21 h 30"/>
                <a:gd name="T12" fmla="*/ 17 w 20"/>
                <a:gd name="T13" fmla="*/ 25 h 30"/>
                <a:gd name="T14" fmla="*/ 15 w 20"/>
                <a:gd name="T15" fmla="*/ 29 h 30"/>
                <a:gd name="T16" fmla="*/ 10 w 20"/>
                <a:gd name="T17" fmla="*/ 30 h 30"/>
                <a:gd name="T18" fmla="*/ 5 w 20"/>
                <a:gd name="T19" fmla="*/ 29 h 30"/>
                <a:gd name="T20" fmla="*/ 3 w 20"/>
                <a:gd name="T21" fmla="*/ 25 h 30"/>
                <a:gd name="T22" fmla="*/ 1 w 20"/>
                <a:gd name="T23" fmla="*/ 21 h 30"/>
                <a:gd name="T24" fmla="*/ 0 w 20"/>
                <a:gd name="T25" fmla="*/ 15 h 30"/>
                <a:gd name="T26" fmla="*/ 1 w 20"/>
                <a:gd name="T27" fmla="*/ 9 h 30"/>
                <a:gd name="T28" fmla="*/ 3 w 20"/>
                <a:gd name="T29" fmla="*/ 5 h 30"/>
                <a:gd name="T30" fmla="*/ 5 w 20"/>
                <a:gd name="T31" fmla="*/ 1 h 30"/>
                <a:gd name="T32" fmla="*/ 10 w 2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0">
                  <a:moveTo>
                    <a:pt x="10" y="0"/>
                  </a:moveTo>
                  <a:lnTo>
                    <a:pt x="15" y="1"/>
                  </a:lnTo>
                  <a:lnTo>
                    <a:pt x="17" y="5"/>
                  </a:lnTo>
                  <a:lnTo>
                    <a:pt x="19" y="9"/>
                  </a:lnTo>
                  <a:lnTo>
                    <a:pt x="20" y="15"/>
                  </a:lnTo>
                  <a:lnTo>
                    <a:pt x="19" y="21"/>
                  </a:lnTo>
                  <a:lnTo>
                    <a:pt x="17" y="25"/>
                  </a:lnTo>
                  <a:lnTo>
                    <a:pt x="15" y="29"/>
                  </a:lnTo>
                  <a:lnTo>
                    <a:pt x="10" y="30"/>
                  </a:lnTo>
                  <a:lnTo>
                    <a:pt x="5" y="29"/>
                  </a:lnTo>
                  <a:lnTo>
                    <a:pt x="3" y="25"/>
                  </a:lnTo>
                  <a:lnTo>
                    <a:pt x="1" y="21"/>
                  </a:lnTo>
                  <a:lnTo>
                    <a:pt x="0" y="15"/>
                  </a:lnTo>
                  <a:lnTo>
                    <a:pt x="1" y="9"/>
                  </a:lnTo>
                  <a:lnTo>
                    <a:pt x="3" y="5"/>
                  </a:lnTo>
                  <a:lnTo>
                    <a:pt x="5" y="1"/>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Freeform 762"/>
            <p:cNvSpPr>
              <a:spLocks/>
            </p:cNvSpPr>
            <p:nvPr/>
          </p:nvSpPr>
          <p:spPr bwMode="auto">
            <a:xfrm>
              <a:off x="790576" y="5527676"/>
              <a:ext cx="17463" cy="25400"/>
            </a:xfrm>
            <a:custGeom>
              <a:avLst/>
              <a:gdLst>
                <a:gd name="T0" fmla="*/ 10 w 21"/>
                <a:gd name="T1" fmla="*/ 0 h 31"/>
                <a:gd name="T2" fmla="*/ 15 w 21"/>
                <a:gd name="T3" fmla="*/ 1 h 31"/>
                <a:gd name="T4" fmla="*/ 17 w 21"/>
                <a:gd name="T5" fmla="*/ 5 h 31"/>
                <a:gd name="T6" fmla="*/ 19 w 21"/>
                <a:gd name="T7" fmla="*/ 9 h 31"/>
                <a:gd name="T8" fmla="*/ 21 w 21"/>
                <a:gd name="T9" fmla="*/ 14 h 31"/>
                <a:gd name="T10" fmla="*/ 19 w 21"/>
                <a:gd name="T11" fmla="*/ 21 h 31"/>
                <a:gd name="T12" fmla="*/ 17 w 21"/>
                <a:gd name="T13" fmla="*/ 26 h 31"/>
                <a:gd name="T14" fmla="*/ 15 w 21"/>
                <a:gd name="T15" fmla="*/ 30 h 31"/>
                <a:gd name="T16" fmla="*/ 10 w 21"/>
                <a:gd name="T17" fmla="*/ 31 h 31"/>
                <a:gd name="T18" fmla="*/ 6 w 21"/>
                <a:gd name="T19" fmla="*/ 30 h 31"/>
                <a:gd name="T20" fmla="*/ 3 w 21"/>
                <a:gd name="T21" fmla="*/ 26 h 31"/>
                <a:gd name="T22" fmla="*/ 1 w 21"/>
                <a:gd name="T23" fmla="*/ 21 h 31"/>
                <a:gd name="T24" fmla="*/ 0 w 21"/>
                <a:gd name="T25" fmla="*/ 14 h 31"/>
                <a:gd name="T26" fmla="*/ 1 w 21"/>
                <a:gd name="T27" fmla="*/ 9 h 31"/>
                <a:gd name="T28" fmla="*/ 3 w 21"/>
                <a:gd name="T29" fmla="*/ 5 h 31"/>
                <a:gd name="T30" fmla="*/ 6 w 21"/>
                <a:gd name="T31" fmla="*/ 1 h 31"/>
                <a:gd name="T32" fmla="*/ 10 w 21"/>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1">
                  <a:moveTo>
                    <a:pt x="10" y="0"/>
                  </a:moveTo>
                  <a:lnTo>
                    <a:pt x="15" y="1"/>
                  </a:lnTo>
                  <a:lnTo>
                    <a:pt x="17" y="5"/>
                  </a:lnTo>
                  <a:lnTo>
                    <a:pt x="19" y="9"/>
                  </a:lnTo>
                  <a:lnTo>
                    <a:pt x="21" y="14"/>
                  </a:lnTo>
                  <a:lnTo>
                    <a:pt x="19" y="21"/>
                  </a:lnTo>
                  <a:lnTo>
                    <a:pt x="17" y="26"/>
                  </a:lnTo>
                  <a:lnTo>
                    <a:pt x="15" y="30"/>
                  </a:lnTo>
                  <a:lnTo>
                    <a:pt x="10" y="31"/>
                  </a:lnTo>
                  <a:lnTo>
                    <a:pt x="6" y="30"/>
                  </a:lnTo>
                  <a:lnTo>
                    <a:pt x="3" y="26"/>
                  </a:lnTo>
                  <a:lnTo>
                    <a:pt x="1" y="21"/>
                  </a:lnTo>
                  <a:lnTo>
                    <a:pt x="0" y="14"/>
                  </a:lnTo>
                  <a:lnTo>
                    <a:pt x="1" y="9"/>
                  </a:lnTo>
                  <a:lnTo>
                    <a:pt x="3" y="5"/>
                  </a:lnTo>
                  <a:lnTo>
                    <a:pt x="6" y="1"/>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Freeform 763"/>
            <p:cNvSpPr>
              <a:spLocks/>
            </p:cNvSpPr>
            <p:nvPr/>
          </p:nvSpPr>
          <p:spPr bwMode="auto">
            <a:xfrm>
              <a:off x="757238" y="5656263"/>
              <a:ext cx="15875" cy="23813"/>
            </a:xfrm>
            <a:custGeom>
              <a:avLst/>
              <a:gdLst>
                <a:gd name="T0" fmla="*/ 11 w 21"/>
                <a:gd name="T1" fmla="*/ 0 h 30"/>
                <a:gd name="T2" fmla="*/ 15 w 21"/>
                <a:gd name="T3" fmla="*/ 2 h 30"/>
                <a:gd name="T4" fmla="*/ 18 w 21"/>
                <a:gd name="T5" fmla="*/ 4 h 30"/>
                <a:gd name="T6" fmla="*/ 20 w 21"/>
                <a:gd name="T7" fmla="*/ 10 h 30"/>
                <a:gd name="T8" fmla="*/ 21 w 21"/>
                <a:gd name="T9" fmla="*/ 15 h 30"/>
                <a:gd name="T10" fmla="*/ 20 w 21"/>
                <a:gd name="T11" fmla="*/ 21 h 30"/>
                <a:gd name="T12" fmla="*/ 18 w 21"/>
                <a:gd name="T13" fmla="*/ 26 h 30"/>
                <a:gd name="T14" fmla="*/ 15 w 21"/>
                <a:gd name="T15" fmla="*/ 29 h 30"/>
                <a:gd name="T16" fmla="*/ 11 w 21"/>
                <a:gd name="T17" fmla="*/ 30 h 30"/>
                <a:gd name="T18" fmla="*/ 6 w 21"/>
                <a:gd name="T19" fmla="*/ 29 h 30"/>
                <a:gd name="T20" fmla="*/ 4 w 21"/>
                <a:gd name="T21" fmla="*/ 26 h 30"/>
                <a:gd name="T22" fmla="*/ 1 w 21"/>
                <a:gd name="T23" fmla="*/ 21 h 30"/>
                <a:gd name="T24" fmla="*/ 0 w 21"/>
                <a:gd name="T25" fmla="*/ 15 h 30"/>
                <a:gd name="T26" fmla="*/ 1 w 21"/>
                <a:gd name="T27" fmla="*/ 10 h 30"/>
                <a:gd name="T28" fmla="*/ 4 w 21"/>
                <a:gd name="T29" fmla="*/ 4 h 30"/>
                <a:gd name="T30" fmla="*/ 6 w 21"/>
                <a:gd name="T31" fmla="*/ 2 h 30"/>
                <a:gd name="T32" fmla="*/ 11 w 21"/>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0">
                  <a:moveTo>
                    <a:pt x="11" y="0"/>
                  </a:moveTo>
                  <a:lnTo>
                    <a:pt x="15" y="2"/>
                  </a:lnTo>
                  <a:lnTo>
                    <a:pt x="18" y="4"/>
                  </a:lnTo>
                  <a:lnTo>
                    <a:pt x="20" y="10"/>
                  </a:lnTo>
                  <a:lnTo>
                    <a:pt x="21" y="15"/>
                  </a:lnTo>
                  <a:lnTo>
                    <a:pt x="20" y="21"/>
                  </a:lnTo>
                  <a:lnTo>
                    <a:pt x="18" y="26"/>
                  </a:lnTo>
                  <a:lnTo>
                    <a:pt x="15" y="29"/>
                  </a:lnTo>
                  <a:lnTo>
                    <a:pt x="11" y="30"/>
                  </a:lnTo>
                  <a:lnTo>
                    <a:pt x="6" y="29"/>
                  </a:lnTo>
                  <a:lnTo>
                    <a:pt x="4" y="26"/>
                  </a:lnTo>
                  <a:lnTo>
                    <a:pt x="1" y="21"/>
                  </a:lnTo>
                  <a:lnTo>
                    <a:pt x="0" y="15"/>
                  </a:lnTo>
                  <a:lnTo>
                    <a:pt x="1" y="10"/>
                  </a:lnTo>
                  <a:lnTo>
                    <a:pt x="4" y="4"/>
                  </a:lnTo>
                  <a:lnTo>
                    <a:pt x="6" y="2"/>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Freeform 764"/>
            <p:cNvSpPr>
              <a:spLocks/>
            </p:cNvSpPr>
            <p:nvPr/>
          </p:nvSpPr>
          <p:spPr bwMode="auto">
            <a:xfrm>
              <a:off x="808038" y="5048251"/>
              <a:ext cx="17463" cy="23813"/>
            </a:xfrm>
            <a:custGeom>
              <a:avLst/>
              <a:gdLst>
                <a:gd name="T0" fmla="*/ 10 w 22"/>
                <a:gd name="T1" fmla="*/ 0 h 30"/>
                <a:gd name="T2" fmla="*/ 15 w 22"/>
                <a:gd name="T3" fmla="*/ 1 h 30"/>
                <a:gd name="T4" fmla="*/ 18 w 22"/>
                <a:gd name="T5" fmla="*/ 4 h 30"/>
                <a:gd name="T6" fmla="*/ 20 w 22"/>
                <a:gd name="T7" fmla="*/ 9 h 30"/>
                <a:gd name="T8" fmla="*/ 22 w 22"/>
                <a:gd name="T9" fmla="*/ 15 h 30"/>
                <a:gd name="T10" fmla="*/ 20 w 22"/>
                <a:gd name="T11" fmla="*/ 21 h 30"/>
                <a:gd name="T12" fmla="*/ 18 w 22"/>
                <a:gd name="T13" fmla="*/ 25 h 30"/>
                <a:gd name="T14" fmla="*/ 15 w 22"/>
                <a:gd name="T15" fmla="*/ 29 h 30"/>
                <a:gd name="T16" fmla="*/ 10 w 22"/>
                <a:gd name="T17" fmla="*/ 30 h 30"/>
                <a:gd name="T18" fmla="*/ 6 w 22"/>
                <a:gd name="T19" fmla="*/ 29 h 30"/>
                <a:gd name="T20" fmla="*/ 3 w 22"/>
                <a:gd name="T21" fmla="*/ 25 h 30"/>
                <a:gd name="T22" fmla="*/ 1 w 22"/>
                <a:gd name="T23" fmla="*/ 21 h 30"/>
                <a:gd name="T24" fmla="*/ 0 w 22"/>
                <a:gd name="T25" fmla="*/ 15 h 30"/>
                <a:gd name="T26" fmla="*/ 1 w 22"/>
                <a:gd name="T27" fmla="*/ 9 h 30"/>
                <a:gd name="T28" fmla="*/ 3 w 22"/>
                <a:gd name="T29" fmla="*/ 4 h 30"/>
                <a:gd name="T30" fmla="*/ 6 w 22"/>
                <a:gd name="T31" fmla="*/ 1 h 30"/>
                <a:gd name="T32" fmla="*/ 10 w 22"/>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10" y="0"/>
                  </a:moveTo>
                  <a:lnTo>
                    <a:pt x="15" y="1"/>
                  </a:lnTo>
                  <a:lnTo>
                    <a:pt x="18" y="4"/>
                  </a:lnTo>
                  <a:lnTo>
                    <a:pt x="20" y="9"/>
                  </a:lnTo>
                  <a:lnTo>
                    <a:pt x="22" y="15"/>
                  </a:lnTo>
                  <a:lnTo>
                    <a:pt x="20" y="21"/>
                  </a:lnTo>
                  <a:lnTo>
                    <a:pt x="18" y="25"/>
                  </a:lnTo>
                  <a:lnTo>
                    <a:pt x="15" y="29"/>
                  </a:lnTo>
                  <a:lnTo>
                    <a:pt x="10" y="30"/>
                  </a:lnTo>
                  <a:lnTo>
                    <a:pt x="6" y="29"/>
                  </a:lnTo>
                  <a:lnTo>
                    <a:pt x="3" y="25"/>
                  </a:lnTo>
                  <a:lnTo>
                    <a:pt x="1" y="21"/>
                  </a:lnTo>
                  <a:lnTo>
                    <a:pt x="0" y="15"/>
                  </a:lnTo>
                  <a:lnTo>
                    <a:pt x="1" y="9"/>
                  </a:lnTo>
                  <a:lnTo>
                    <a:pt x="3" y="4"/>
                  </a:lnTo>
                  <a:lnTo>
                    <a:pt x="6" y="1"/>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765"/>
            <p:cNvSpPr>
              <a:spLocks/>
            </p:cNvSpPr>
            <p:nvPr/>
          </p:nvSpPr>
          <p:spPr bwMode="auto">
            <a:xfrm>
              <a:off x="923926" y="5326063"/>
              <a:ext cx="17463" cy="23813"/>
            </a:xfrm>
            <a:custGeom>
              <a:avLst/>
              <a:gdLst>
                <a:gd name="T0" fmla="*/ 10 w 22"/>
                <a:gd name="T1" fmla="*/ 0 h 30"/>
                <a:gd name="T2" fmla="*/ 15 w 22"/>
                <a:gd name="T3" fmla="*/ 1 h 30"/>
                <a:gd name="T4" fmla="*/ 18 w 22"/>
                <a:gd name="T5" fmla="*/ 5 h 30"/>
                <a:gd name="T6" fmla="*/ 21 w 22"/>
                <a:gd name="T7" fmla="*/ 9 h 30"/>
                <a:gd name="T8" fmla="*/ 22 w 22"/>
                <a:gd name="T9" fmla="*/ 15 h 30"/>
                <a:gd name="T10" fmla="*/ 21 w 22"/>
                <a:gd name="T11" fmla="*/ 21 h 30"/>
                <a:gd name="T12" fmla="*/ 18 w 22"/>
                <a:gd name="T13" fmla="*/ 26 h 30"/>
                <a:gd name="T14" fmla="*/ 15 w 22"/>
                <a:gd name="T15" fmla="*/ 29 h 30"/>
                <a:gd name="T16" fmla="*/ 10 w 22"/>
                <a:gd name="T17" fmla="*/ 30 h 30"/>
                <a:gd name="T18" fmla="*/ 6 w 22"/>
                <a:gd name="T19" fmla="*/ 29 h 30"/>
                <a:gd name="T20" fmla="*/ 3 w 22"/>
                <a:gd name="T21" fmla="*/ 26 h 30"/>
                <a:gd name="T22" fmla="*/ 1 w 22"/>
                <a:gd name="T23" fmla="*/ 21 h 30"/>
                <a:gd name="T24" fmla="*/ 0 w 22"/>
                <a:gd name="T25" fmla="*/ 15 h 30"/>
                <a:gd name="T26" fmla="*/ 1 w 22"/>
                <a:gd name="T27" fmla="*/ 9 h 30"/>
                <a:gd name="T28" fmla="*/ 3 w 22"/>
                <a:gd name="T29" fmla="*/ 5 h 30"/>
                <a:gd name="T30" fmla="*/ 6 w 22"/>
                <a:gd name="T31" fmla="*/ 1 h 30"/>
                <a:gd name="T32" fmla="*/ 10 w 22"/>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10" y="0"/>
                  </a:moveTo>
                  <a:lnTo>
                    <a:pt x="15" y="1"/>
                  </a:lnTo>
                  <a:lnTo>
                    <a:pt x="18" y="5"/>
                  </a:lnTo>
                  <a:lnTo>
                    <a:pt x="21" y="9"/>
                  </a:lnTo>
                  <a:lnTo>
                    <a:pt x="22" y="15"/>
                  </a:lnTo>
                  <a:lnTo>
                    <a:pt x="21" y="21"/>
                  </a:lnTo>
                  <a:lnTo>
                    <a:pt x="18" y="26"/>
                  </a:lnTo>
                  <a:lnTo>
                    <a:pt x="15" y="29"/>
                  </a:lnTo>
                  <a:lnTo>
                    <a:pt x="10" y="30"/>
                  </a:lnTo>
                  <a:lnTo>
                    <a:pt x="6" y="29"/>
                  </a:lnTo>
                  <a:lnTo>
                    <a:pt x="3" y="26"/>
                  </a:lnTo>
                  <a:lnTo>
                    <a:pt x="1" y="21"/>
                  </a:lnTo>
                  <a:lnTo>
                    <a:pt x="0" y="15"/>
                  </a:lnTo>
                  <a:lnTo>
                    <a:pt x="1" y="9"/>
                  </a:lnTo>
                  <a:lnTo>
                    <a:pt x="3" y="5"/>
                  </a:lnTo>
                  <a:lnTo>
                    <a:pt x="6" y="1"/>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Freeform 766"/>
            <p:cNvSpPr>
              <a:spLocks/>
            </p:cNvSpPr>
            <p:nvPr/>
          </p:nvSpPr>
          <p:spPr bwMode="auto">
            <a:xfrm>
              <a:off x="1146176" y="5522913"/>
              <a:ext cx="15875" cy="23813"/>
            </a:xfrm>
            <a:custGeom>
              <a:avLst/>
              <a:gdLst>
                <a:gd name="T0" fmla="*/ 10 w 20"/>
                <a:gd name="T1" fmla="*/ 0 h 30"/>
                <a:gd name="T2" fmla="*/ 15 w 20"/>
                <a:gd name="T3" fmla="*/ 1 h 30"/>
                <a:gd name="T4" fmla="*/ 17 w 20"/>
                <a:gd name="T5" fmla="*/ 5 h 30"/>
                <a:gd name="T6" fmla="*/ 19 w 20"/>
                <a:gd name="T7" fmla="*/ 9 h 30"/>
                <a:gd name="T8" fmla="*/ 20 w 20"/>
                <a:gd name="T9" fmla="*/ 15 h 30"/>
                <a:gd name="T10" fmla="*/ 19 w 20"/>
                <a:gd name="T11" fmla="*/ 21 h 30"/>
                <a:gd name="T12" fmla="*/ 17 w 20"/>
                <a:gd name="T13" fmla="*/ 25 h 30"/>
                <a:gd name="T14" fmla="*/ 15 w 20"/>
                <a:gd name="T15" fmla="*/ 29 h 30"/>
                <a:gd name="T16" fmla="*/ 10 w 20"/>
                <a:gd name="T17" fmla="*/ 30 h 30"/>
                <a:gd name="T18" fmla="*/ 6 w 20"/>
                <a:gd name="T19" fmla="*/ 29 h 30"/>
                <a:gd name="T20" fmla="*/ 3 w 20"/>
                <a:gd name="T21" fmla="*/ 25 h 30"/>
                <a:gd name="T22" fmla="*/ 1 w 20"/>
                <a:gd name="T23" fmla="*/ 21 h 30"/>
                <a:gd name="T24" fmla="*/ 0 w 20"/>
                <a:gd name="T25" fmla="*/ 15 h 30"/>
                <a:gd name="T26" fmla="*/ 1 w 20"/>
                <a:gd name="T27" fmla="*/ 9 h 30"/>
                <a:gd name="T28" fmla="*/ 3 w 20"/>
                <a:gd name="T29" fmla="*/ 5 h 30"/>
                <a:gd name="T30" fmla="*/ 6 w 20"/>
                <a:gd name="T31" fmla="*/ 1 h 30"/>
                <a:gd name="T32" fmla="*/ 10 w 20"/>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0">
                  <a:moveTo>
                    <a:pt x="10" y="0"/>
                  </a:moveTo>
                  <a:lnTo>
                    <a:pt x="15" y="1"/>
                  </a:lnTo>
                  <a:lnTo>
                    <a:pt x="17" y="5"/>
                  </a:lnTo>
                  <a:lnTo>
                    <a:pt x="19" y="9"/>
                  </a:lnTo>
                  <a:lnTo>
                    <a:pt x="20" y="15"/>
                  </a:lnTo>
                  <a:lnTo>
                    <a:pt x="19" y="21"/>
                  </a:lnTo>
                  <a:lnTo>
                    <a:pt x="17" y="25"/>
                  </a:lnTo>
                  <a:lnTo>
                    <a:pt x="15" y="29"/>
                  </a:lnTo>
                  <a:lnTo>
                    <a:pt x="10" y="30"/>
                  </a:lnTo>
                  <a:lnTo>
                    <a:pt x="6" y="29"/>
                  </a:lnTo>
                  <a:lnTo>
                    <a:pt x="3" y="25"/>
                  </a:lnTo>
                  <a:lnTo>
                    <a:pt x="1" y="21"/>
                  </a:lnTo>
                  <a:lnTo>
                    <a:pt x="0" y="15"/>
                  </a:lnTo>
                  <a:lnTo>
                    <a:pt x="1" y="9"/>
                  </a:lnTo>
                  <a:lnTo>
                    <a:pt x="3" y="5"/>
                  </a:lnTo>
                  <a:lnTo>
                    <a:pt x="6" y="1"/>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767"/>
            <p:cNvSpPr>
              <a:spLocks/>
            </p:cNvSpPr>
            <p:nvPr/>
          </p:nvSpPr>
          <p:spPr bwMode="auto">
            <a:xfrm>
              <a:off x="877888" y="5684838"/>
              <a:ext cx="17463" cy="23813"/>
            </a:xfrm>
            <a:custGeom>
              <a:avLst/>
              <a:gdLst>
                <a:gd name="T0" fmla="*/ 11 w 21"/>
                <a:gd name="T1" fmla="*/ 0 h 30"/>
                <a:gd name="T2" fmla="*/ 15 w 21"/>
                <a:gd name="T3" fmla="*/ 1 h 30"/>
                <a:gd name="T4" fmla="*/ 18 w 21"/>
                <a:gd name="T5" fmla="*/ 5 h 30"/>
                <a:gd name="T6" fmla="*/ 20 w 21"/>
                <a:gd name="T7" fmla="*/ 9 h 30"/>
                <a:gd name="T8" fmla="*/ 21 w 21"/>
                <a:gd name="T9" fmla="*/ 15 h 30"/>
                <a:gd name="T10" fmla="*/ 20 w 21"/>
                <a:gd name="T11" fmla="*/ 21 h 30"/>
                <a:gd name="T12" fmla="*/ 18 w 21"/>
                <a:gd name="T13" fmla="*/ 25 h 30"/>
                <a:gd name="T14" fmla="*/ 15 w 21"/>
                <a:gd name="T15" fmla="*/ 29 h 30"/>
                <a:gd name="T16" fmla="*/ 11 w 21"/>
                <a:gd name="T17" fmla="*/ 30 h 30"/>
                <a:gd name="T18" fmla="*/ 6 w 21"/>
                <a:gd name="T19" fmla="*/ 29 h 30"/>
                <a:gd name="T20" fmla="*/ 4 w 21"/>
                <a:gd name="T21" fmla="*/ 25 h 30"/>
                <a:gd name="T22" fmla="*/ 1 w 21"/>
                <a:gd name="T23" fmla="*/ 21 h 30"/>
                <a:gd name="T24" fmla="*/ 0 w 21"/>
                <a:gd name="T25" fmla="*/ 15 h 30"/>
                <a:gd name="T26" fmla="*/ 1 w 21"/>
                <a:gd name="T27" fmla="*/ 9 h 30"/>
                <a:gd name="T28" fmla="*/ 4 w 21"/>
                <a:gd name="T29" fmla="*/ 5 h 30"/>
                <a:gd name="T30" fmla="*/ 6 w 21"/>
                <a:gd name="T31" fmla="*/ 1 h 30"/>
                <a:gd name="T32" fmla="*/ 11 w 21"/>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0">
                  <a:moveTo>
                    <a:pt x="11" y="0"/>
                  </a:moveTo>
                  <a:lnTo>
                    <a:pt x="15" y="1"/>
                  </a:lnTo>
                  <a:lnTo>
                    <a:pt x="18" y="5"/>
                  </a:lnTo>
                  <a:lnTo>
                    <a:pt x="20" y="9"/>
                  </a:lnTo>
                  <a:lnTo>
                    <a:pt x="21" y="15"/>
                  </a:lnTo>
                  <a:lnTo>
                    <a:pt x="20" y="21"/>
                  </a:lnTo>
                  <a:lnTo>
                    <a:pt x="18" y="25"/>
                  </a:lnTo>
                  <a:lnTo>
                    <a:pt x="15" y="29"/>
                  </a:lnTo>
                  <a:lnTo>
                    <a:pt x="11" y="30"/>
                  </a:lnTo>
                  <a:lnTo>
                    <a:pt x="6" y="29"/>
                  </a:lnTo>
                  <a:lnTo>
                    <a:pt x="4" y="25"/>
                  </a:lnTo>
                  <a:lnTo>
                    <a:pt x="1" y="21"/>
                  </a:lnTo>
                  <a:lnTo>
                    <a:pt x="0" y="15"/>
                  </a:lnTo>
                  <a:lnTo>
                    <a:pt x="1" y="9"/>
                  </a:lnTo>
                  <a:lnTo>
                    <a:pt x="4" y="5"/>
                  </a:lnTo>
                  <a:lnTo>
                    <a:pt x="6" y="1"/>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Freeform 768"/>
            <p:cNvSpPr>
              <a:spLocks/>
            </p:cNvSpPr>
            <p:nvPr/>
          </p:nvSpPr>
          <p:spPr bwMode="auto">
            <a:xfrm>
              <a:off x="693738" y="5264151"/>
              <a:ext cx="17463" cy="23813"/>
            </a:xfrm>
            <a:custGeom>
              <a:avLst/>
              <a:gdLst>
                <a:gd name="T0" fmla="*/ 10 w 22"/>
                <a:gd name="T1" fmla="*/ 0 h 30"/>
                <a:gd name="T2" fmla="*/ 15 w 22"/>
                <a:gd name="T3" fmla="*/ 1 h 30"/>
                <a:gd name="T4" fmla="*/ 18 w 22"/>
                <a:gd name="T5" fmla="*/ 4 h 30"/>
                <a:gd name="T6" fmla="*/ 21 w 22"/>
                <a:gd name="T7" fmla="*/ 9 h 30"/>
                <a:gd name="T8" fmla="*/ 22 w 22"/>
                <a:gd name="T9" fmla="*/ 14 h 30"/>
                <a:gd name="T10" fmla="*/ 21 w 22"/>
                <a:gd name="T11" fmla="*/ 21 h 30"/>
                <a:gd name="T12" fmla="*/ 18 w 22"/>
                <a:gd name="T13" fmla="*/ 25 h 30"/>
                <a:gd name="T14" fmla="*/ 15 w 22"/>
                <a:gd name="T15" fmla="*/ 29 h 30"/>
                <a:gd name="T16" fmla="*/ 10 w 22"/>
                <a:gd name="T17" fmla="*/ 30 h 30"/>
                <a:gd name="T18" fmla="*/ 6 w 22"/>
                <a:gd name="T19" fmla="*/ 29 h 30"/>
                <a:gd name="T20" fmla="*/ 3 w 22"/>
                <a:gd name="T21" fmla="*/ 25 h 30"/>
                <a:gd name="T22" fmla="*/ 1 w 22"/>
                <a:gd name="T23" fmla="*/ 21 h 30"/>
                <a:gd name="T24" fmla="*/ 0 w 22"/>
                <a:gd name="T25" fmla="*/ 14 h 30"/>
                <a:gd name="T26" fmla="*/ 1 w 22"/>
                <a:gd name="T27" fmla="*/ 9 h 30"/>
                <a:gd name="T28" fmla="*/ 3 w 22"/>
                <a:gd name="T29" fmla="*/ 4 h 30"/>
                <a:gd name="T30" fmla="*/ 6 w 22"/>
                <a:gd name="T31" fmla="*/ 1 h 30"/>
                <a:gd name="T32" fmla="*/ 10 w 22"/>
                <a:gd name="T3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10" y="0"/>
                  </a:moveTo>
                  <a:lnTo>
                    <a:pt x="15" y="1"/>
                  </a:lnTo>
                  <a:lnTo>
                    <a:pt x="18" y="4"/>
                  </a:lnTo>
                  <a:lnTo>
                    <a:pt x="21" y="9"/>
                  </a:lnTo>
                  <a:lnTo>
                    <a:pt x="22" y="14"/>
                  </a:lnTo>
                  <a:lnTo>
                    <a:pt x="21" y="21"/>
                  </a:lnTo>
                  <a:lnTo>
                    <a:pt x="18" y="25"/>
                  </a:lnTo>
                  <a:lnTo>
                    <a:pt x="15" y="29"/>
                  </a:lnTo>
                  <a:lnTo>
                    <a:pt x="10" y="30"/>
                  </a:lnTo>
                  <a:lnTo>
                    <a:pt x="6" y="29"/>
                  </a:lnTo>
                  <a:lnTo>
                    <a:pt x="3" y="25"/>
                  </a:lnTo>
                  <a:lnTo>
                    <a:pt x="1" y="21"/>
                  </a:lnTo>
                  <a:lnTo>
                    <a:pt x="0" y="14"/>
                  </a:lnTo>
                  <a:lnTo>
                    <a:pt x="1" y="9"/>
                  </a:lnTo>
                  <a:lnTo>
                    <a:pt x="3" y="4"/>
                  </a:lnTo>
                  <a:lnTo>
                    <a:pt x="6" y="1"/>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769"/>
            <p:cNvSpPr>
              <a:spLocks/>
            </p:cNvSpPr>
            <p:nvPr/>
          </p:nvSpPr>
          <p:spPr bwMode="auto">
            <a:xfrm>
              <a:off x="636588" y="5011738"/>
              <a:ext cx="9525" cy="14288"/>
            </a:xfrm>
            <a:custGeom>
              <a:avLst/>
              <a:gdLst>
                <a:gd name="T0" fmla="*/ 7 w 13"/>
                <a:gd name="T1" fmla="*/ 0 h 18"/>
                <a:gd name="T2" fmla="*/ 9 w 13"/>
                <a:gd name="T3" fmla="*/ 1 h 18"/>
                <a:gd name="T4" fmla="*/ 10 w 13"/>
                <a:gd name="T5" fmla="*/ 2 h 18"/>
                <a:gd name="T6" fmla="*/ 13 w 13"/>
                <a:gd name="T7" fmla="*/ 5 h 18"/>
                <a:gd name="T8" fmla="*/ 13 w 13"/>
                <a:gd name="T9" fmla="*/ 9 h 18"/>
                <a:gd name="T10" fmla="*/ 13 w 13"/>
                <a:gd name="T11" fmla="*/ 12 h 18"/>
                <a:gd name="T12" fmla="*/ 10 w 13"/>
                <a:gd name="T13" fmla="*/ 15 h 18"/>
                <a:gd name="T14" fmla="*/ 9 w 13"/>
                <a:gd name="T15" fmla="*/ 17 h 18"/>
                <a:gd name="T16" fmla="*/ 7 w 13"/>
                <a:gd name="T17" fmla="*/ 18 h 18"/>
                <a:gd name="T18" fmla="*/ 5 w 13"/>
                <a:gd name="T19" fmla="*/ 17 h 18"/>
                <a:gd name="T20" fmla="*/ 2 w 13"/>
                <a:gd name="T21" fmla="*/ 15 h 18"/>
                <a:gd name="T22" fmla="*/ 1 w 13"/>
                <a:gd name="T23" fmla="*/ 12 h 18"/>
                <a:gd name="T24" fmla="*/ 0 w 13"/>
                <a:gd name="T25" fmla="*/ 9 h 18"/>
                <a:gd name="T26" fmla="*/ 1 w 13"/>
                <a:gd name="T27" fmla="*/ 5 h 18"/>
                <a:gd name="T28" fmla="*/ 2 w 13"/>
                <a:gd name="T29" fmla="*/ 2 h 18"/>
                <a:gd name="T30" fmla="*/ 5 w 13"/>
                <a:gd name="T31" fmla="*/ 1 h 18"/>
                <a:gd name="T32" fmla="*/ 7 w 13"/>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7" y="0"/>
                  </a:moveTo>
                  <a:lnTo>
                    <a:pt x="9" y="1"/>
                  </a:lnTo>
                  <a:lnTo>
                    <a:pt x="10" y="2"/>
                  </a:lnTo>
                  <a:lnTo>
                    <a:pt x="13" y="5"/>
                  </a:lnTo>
                  <a:lnTo>
                    <a:pt x="13" y="9"/>
                  </a:lnTo>
                  <a:lnTo>
                    <a:pt x="13" y="12"/>
                  </a:lnTo>
                  <a:lnTo>
                    <a:pt x="10" y="15"/>
                  </a:lnTo>
                  <a:lnTo>
                    <a:pt x="9" y="17"/>
                  </a:lnTo>
                  <a:lnTo>
                    <a:pt x="7" y="18"/>
                  </a:lnTo>
                  <a:lnTo>
                    <a:pt x="5" y="17"/>
                  </a:lnTo>
                  <a:lnTo>
                    <a:pt x="2" y="15"/>
                  </a:lnTo>
                  <a:lnTo>
                    <a:pt x="1" y="12"/>
                  </a:lnTo>
                  <a:lnTo>
                    <a:pt x="0" y="9"/>
                  </a:lnTo>
                  <a:lnTo>
                    <a:pt x="1" y="5"/>
                  </a:lnTo>
                  <a:lnTo>
                    <a:pt x="2" y="2"/>
                  </a:lnTo>
                  <a:lnTo>
                    <a:pt x="5" y="1"/>
                  </a:lnTo>
                  <a:lnTo>
                    <a:pt x="7"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Freeform 770"/>
            <p:cNvSpPr>
              <a:spLocks/>
            </p:cNvSpPr>
            <p:nvPr/>
          </p:nvSpPr>
          <p:spPr bwMode="auto">
            <a:xfrm>
              <a:off x="752476" y="5314951"/>
              <a:ext cx="9525" cy="14288"/>
            </a:xfrm>
            <a:custGeom>
              <a:avLst/>
              <a:gdLst>
                <a:gd name="T0" fmla="*/ 6 w 12"/>
                <a:gd name="T1" fmla="*/ 0 h 20"/>
                <a:gd name="T2" fmla="*/ 9 w 12"/>
                <a:gd name="T3" fmla="*/ 1 h 20"/>
                <a:gd name="T4" fmla="*/ 11 w 12"/>
                <a:gd name="T5" fmla="*/ 4 h 20"/>
                <a:gd name="T6" fmla="*/ 12 w 12"/>
                <a:gd name="T7" fmla="*/ 6 h 20"/>
                <a:gd name="T8" fmla="*/ 12 w 12"/>
                <a:gd name="T9" fmla="*/ 11 h 20"/>
                <a:gd name="T10" fmla="*/ 12 w 12"/>
                <a:gd name="T11" fmla="*/ 14 h 20"/>
                <a:gd name="T12" fmla="*/ 11 w 12"/>
                <a:gd name="T13" fmla="*/ 16 h 20"/>
                <a:gd name="T14" fmla="*/ 9 w 12"/>
                <a:gd name="T15" fmla="*/ 19 h 20"/>
                <a:gd name="T16" fmla="*/ 6 w 12"/>
                <a:gd name="T17" fmla="*/ 20 h 20"/>
                <a:gd name="T18" fmla="*/ 4 w 12"/>
                <a:gd name="T19" fmla="*/ 19 h 20"/>
                <a:gd name="T20" fmla="*/ 2 w 12"/>
                <a:gd name="T21" fmla="*/ 16 h 20"/>
                <a:gd name="T22" fmla="*/ 0 w 12"/>
                <a:gd name="T23" fmla="*/ 14 h 20"/>
                <a:gd name="T24" fmla="*/ 0 w 12"/>
                <a:gd name="T25" fmla="*/ 11 h 20"/>
                <a:gd name="T26" fmla="*/ 0 w 12"/>
                <a:gd name="T27" fmla="*/ 6 h 20"/>
                <a:gd name="T28" fmla="*/ 2 w 12"/>
                <a:gd name="T29" fmla="*/ 4 h 20"/>
                <a:gd name="T30" fmla="*/ 4 w 12"/>
                <a:gd name="T31" fmla="*/ 1 h 20"/>
                <a:gd name="T32" fmla="*/ 6 w 12"/>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0">
                  <a:moveTo>
                    <a:pt x="6" y="0"/>
                  </a:moveTo>
                  <a:lnTo>
                    <a:pt x="9" y="1"/>
                  </a:lnTo>
                  <a:lnTo>
                    <a:pt x="11" y="4"/>
                  </a:lnTo>
                  <a:lnTo>
                    <a:pt x="12" y="6"/>
                  </a:lnTo>
                  <a:lnTo>
                    <a:pt x="12" y="11"/>
                  </a:lnTo>
                  <a:lnTo>
                    <a:pt x="12" y="14"/>
                  </a:lnTo>
                  <a:lnTo>
                    <a:pt x="11" y="16"/>
                  </a:lnTo>
                  <a:lnTo>
                    <a:pt x="9" y="19"/>
                  </a:lnTo>
                  <a:lnTo>
                    <a:pt x="6" y="20"/>
                  </a:lnTo>
                  <a:lnTo>
                    <a:pt x="4" y="19"/>
                  </a:lnTo>
                  <a:lnTo>
                    <a:pt x="2" y="16"/>
                  </a:lnTo>
                  <a:lnTo>
                    <a:pt x="0" y="14"/>
                  </a:lnTo>
                  <a:lnTo>
                    <a:pt x="0" y="11"/>
                  </a:lnTo>
                  <a:lnTo>
                    <a:pt x="0" y="6"/>
                  </a:lnTo>
                  <a:lnTo>
                    <a:pt x="2" y="4"/>
                  </a:lnTo>
                  <a:lnTo>
                    <a:pt x="4" y="1"/>
                  </a:lnTo>
                  <a:lnTo>
                    <a:pt x="6"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771"/>
            <p:cNvSpPr>
              <a:spLocks/>
            </p:cNvSpPr>
            <p:nvPr/>
          </p:nvSpPr>
          <p:spPr bwMode="auto">
            <a:xfrm>
              <a:off x="931863" y="5448301"/>
              <a:ext cx="9525" cy="15875"/>
            </a:xfrm>
            <a:custGeom>
              <a:avLst/>
              <a:gdLst>
                <a:gd name="T0" fmla="*/ 6 w 13"/>
                <a:gd name="T1" fmla="*/ 0 h 19"/>
                <a:gd name="T2" fmla="*/ 8 w 13"/>
                <a:gd name="T3" fmla="*/ 1 h 19"/>
                <a:gd name="T4" fmla="*/ 10 w 13"/>
                <a:gd name="T5" fmla="*/ 2 h 19"/>
                <a:gd name="T6" fmla="*/ 12 w 13"/>
                <a:gd name="T7" fmla="*/ 5 h 19"/>
                <a:gd name="T8" fmla="*/ 13 w 13"/>
                <a:gd name="T9" fmla="*/ 9 h 19"/>
                <a:gd name="T10" fmla="*/ 12 w 13"/>
                <a:gd name="T11" fmla="*/ 13 h 19"/>
                <a:gd name="T12" fmla="*/ 10 w 13"/>
                <a:gd name="T13" fmla="*/ 16 h 19"/>
                <a:gd name="T14" fmla="*/ 8 w 13"/>
                <a:gd name="T15" fmla="*/ 18 h 19"/>
                <a:gd name="T16" fmla="*/ 6 w 13"/>
                <a:gd name="T17" fmla="*/ 19 h 19"/>
                <a:gd name="T18" fmla="*/ 4 w 13"/>
                <a:gd name="T19" fmla="*/ 18 h 19"/>
                <a:gd name="T20" fmla="*/ 1 w 13"/>
                <a:gd name="T21" fmla="*/ 16 h 19"/>
                <a:gd name="T22" fmla="*/ 0 w 13"/>
                <a:gd name="T23" fmla="*/ 13 h 19"/>
                <a:gd name="T24" fmla="*/ 0 w 13"/>
                <a:gd name="T25" fmla="*/ 9 h 19"/>
                <a:gd name="T26" fmla="*/ 0 w 13"/>
                <a:gd name="T27" fmla="*/ 5 h 19"/>
                <a:gd name="T28" fmla="*/ 1 w 13"/>
                <a:gd name="T29" fmla="*/ 2 h 19"/>
                <a:gd name="T30" fmla="*/ 4 w 13"/>
                <a:gd name="T31" fmla="*/ 1 h 19"/>
                <a:gd name="T32" fmla="*/ 6 w 13"/>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9">
                  <a:moveTo>
                    <a:pt x="6" y="0"/>
                  </a:moveTo>
                  <a:lnTo>
                    <a:pt x="8" y="1"/>
                  </a:lnTo>
                  <a:lnTo>
                    <a:pt x="10" y="2"/>
                  </a:lnTo>
                  <a:lnTo>
                    <a:pt x="12" y="5"/>
                  </a:lnTo>
                  <a:lnTo>
                    <a:pt x="13" y="9"/>
                  </a:lnTo>
                  <a:lnTo>
                    <a:pt x="12" y="13"/>
                  </a:lnTo>
                  <a:lnTo>
                    <a:pt x="10" y="16"/>
                  </a:lnTo>
                  <a:lnTo>
                    <a:pt x="8" y="18"/>
                  </a:lnTo>
                  <a:lnTo>
                    <a:pt x="6" y="19"/>
                  </a:lnTo>
                  <a:lnTo>
                    <a:pt x="4" y="18"/>
                  </a:lnTo>
                  <a:lnTo>
                    <a:pt x="1" y="16"/>
                  </a:lnTo>
                  <a:lnTo>
                    <a:pt x="0" y="13"/>
                  </a:lnTo>
                  <a:lnTo>
                    <a:pt x="0" y="9"/>
                  </a:lnTo>
                  <a:lnTo>
                    <a:pt x="0" y="5"/>
                  </a:lnTo>
                  <a:lnTo>
                    <a:pt x="1" y="2"/>
                  </a:lnTo>
                  <a:lnTo>
                    <a:pt x="4" y="1"/>
                  </a:lnTo>
                  <a:lnTo>
                    <a:pt x="6"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772"/>
            <p:cNvSpPr>
              <a:spLocks/>
            </p:cNvSpPr>
            <p:nvPr/>
          </p:nvSpPr>
          <p:spPr bwMode="auto">
            <a:xfrm>
              <a:off x="661988" y="5330826"/>
              <a:ext cx="11113" cy="15875"/>
            </a:xfrm>
            <a:custGeom>
              <a:avLst/>
              <a:gdLst>
                <a:gd name="T0" fmla="*/ 7 w 13"/>
                <a:gd name="T1" fmla="*/ 0 h 20"/>
                <a:gd name="T2" fmla="*/ 10 w 13"/>
                <a:gd name="T3" fmla="*/ 1 h 20"/>
                <a:gd name="T4" fmla="*/ 11 w 13"/>
                <a:gd name="T5" fmla="*/ 2 h 20"/>
                <a:gd name="T6" fmla="*/ 13 w 13"/>
                <a:gd name="T7" fmla="*/ 6 h 20"/>
                <a:gd name="T8" fmla="*/ 13 w 13"/>
                <a:gd name="T9" fmla="*/ 9 h 20"/>
                <a:gd name="T10" fmla="*/ 13 w 13"/>
                <a:gd name="T11" fmla="*/ 14 h 20"/>
                <a:gd name="T12" fmla="*/ 11 w 13"/>
                <a:gd name="T13" fmla="*/ 16 h 20"/>
                <a:gd name="T14" fmla="*/ 10 w 13"/>
                <a:gd name="T15" fmla="*/ 18 h 20"/>
                <a:gd name="T16" fmla="*/ 7 w 13"/>
                <a:gd name="T17" fmla="*/ 20 h 20"/>
                <a:gd name="T18" fmla="*/ 5 w 13"/>
                <a:gd name="T19" fmla="*/ 18 h 20"/>
                <a:gd name="T20" fmla="*/ 3 w 13"/>
                <a:gd name="T21" fmla="*/ 16 h 20"/>
                <a:gd name="T22" fmla="*/ 2 w 13"/>
                <a:gd name="T23" fmla="*/ 14 h 20"/>
                <a:gd name="T24" fmla="*/ 0 w 13"/>
                <a:gd name="T25" fmla="*/ 9 h 20"/>
                <a:gd name="T26" fmla="*/ 2 w 13"/>
                <a:gd name="T27" fmla="*/ 6 h 20"/>
                <a:gd name="T28" fmla="*/ 3 w 13"/>
                <a:gd name="T29" fmla="*/ 2 h 20"/>
                <a:gd name="T30" fmla="*/ 5 w 13"/>
                <a:gd name="T31" fmla="*/ 1 h 20"/>
                <a:gd name="T32" fmla="*/ 7 w 13"/>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0">
                  <a:moveTo>
                    <a:pt x="7" y="0"/>
                  </a:moveTo>
                  <a:lnTo>
                    <a:pt x="10" y="1"/>
                  </a:lnTo>
                  <a:lnTo>
                    <a:pt x="11" y="2"/>
                  </a:lnTo>
                  <a:lnTo>
                    <a:pt x="13" y="6"/>
                  </a:lnTo>
                  <a:lnTo>
                    <a:pt x="13" y="9"/>
                  </a:lnTo>
                  <a:lnTo>
                    <a:pt x="13" y="14"/>
                  </a:lnTo>
                  <a:lnTo>
                    <a:pt x="11" y="16"/>
                  </a:lnTo>
                  <a:lnTo>
                    <a:pt x="10" y="18"/>
                  </a:lnTo>
                  <a:lnTo>
                    <a:pt x="7" y="20"/>
                  </a:lnTo>
                  <a:lnTo>
                    <a:pt x="5" y="18"/>
                  </a:lnTo>
                  <a:lnTo>
                    <a:pt x="3" y="16"/>
                  </a:lnTo>
                  <a:lnTo>
                    <a:pt x="2" y="14"/>
                  </a:lnTo>
                  <a:lnTo>
                    <a:pt x="0" y="9"/>
                  </a:lnTo>
                  <a:lnTo>
                    <a:pt x="2" y="6"/>
                  </a:lnTo>
                  <a:lnTo>
                    <a:pt x="3" y="2"/>
                  </a:lnTo>
                  <a:lnTo>
                    <a:pt x="5" y="1"/>
                  </a:lnTo>
                  <a:lnTo>
                    <a:pt x="7"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4" name="Freeform 773"/>
            <p:cNvSpPr>
              <a:spLocks/>
            </p:cNvSpPr>
            <p:nvPr/>
          </p:nvSpPr>
          <p:spPr bwMode="auto">
            <a:xfrm>
              <a:off x="841376" y="5464176"/>
              <a:ext cx="9525" cy="14288"/>
            </a:xfrm>
            <a:custGeom>
              <a:avLst/>
              <a:gdLst>
                <a:gd name="T0" fmla="*/ 6 w 13"/>
                <a:gd name="T1" fmla="*/ 0 h 19"/>
                <a:gd name="T2" fmla="*/ 8 w 13"/>
                <a:gd name="T3" fmla="*/ 1 h 19"/>
                <a:gd name="T4" fmla="*/ 10 w 13"/>
                <a:gd name="T5" fmla="*/ 3 h 19"/>
                <a:gd name="T6" fmla="*/ 12 w 13"/>
                <a:gd name="T7" fmla="*/ 6 h 19"/>
                <a:gd name="T8" fmla="*/ 13 w 13"/>
                <a:gd name="T9" fmla="*/ 10 h 19"/>
                <a:gd name="T10" fmla="*/ 12 w 13"/>
                <a:gd name="T11" fmla="*/ 13 h 19"/>
                <a:gd name="T12" fmla="*/ 10 w 13"/>
                <a:gd name="T13" fmla="*/ 15 h 19"/>
                <a:gd name="T14" fmla="*/ 8 w 13"/>
                <a:gd name="T15" fmla="*/ 18 h 19"/>
                <a:gd name="T16" fmla="*/ 6 w 13"/>
                <a:gd name="T17" fmla="*/ 19 h 19"/>
                <a:gd name="T18" fmla="*/ 4 w 13"/>
                <a:gd name="T19" fmla="*/ 18 h 19"/>
                <a:gd name="T20" fmla="*/ 2 w 13"/>
                <a:gd name="T21" fmla="*/ 15 h 19"/>
                <a:gd name="T22" fmla="*/ 1 w 13"/>
                <a:gd name="T23" fmla="*/ 13 h 19"/>
                <a:gd name="T24" fmla="*/ 0 w 13"/>
                <a:gd name="T25" fmla="*/ 10 h 19"/>
                <a:gd name="T26" fmla="*/ 1 w 13"/>
                <a:gd name="T27" fmla="*/ 6 h 19"/>
                <a:gd name="T28" fmla="*/ 2 w 13"/>
                <a:gd name="T29" fmla="*/ 3 h 19"/>
                <a:gd name="T30" fmla="*/ 4 w 13"/>
                <a:gd name="T31" fmla="*/ 1 h 19"/>
                <a:gd name="T32" fmla="*/ 6 w 13"/>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9">
                  <a:moveTo>
                    <a:pt x="6" y="0"/>
                  </a:moveTo>
                  <a:lnTo>
                    <a:pt x="8" y="1"/>
                  </a:lnTo>
                  <a:lnTo>
                    <a:pt x="10" y="3"/>
                  </a:lnTo>
                  <a:lnTo>
                    <a:pt x="12" y="6"/>
                  </a:lnTo>
                  <a:lnTo>
                    <a:pt x="13" y="10"/>
                  </a:lnTo>
                  <a:lnTo>
                    <a:pt x="12" y="13"/>
                  </a:lnTo>
                  <a:lnTo>
                    <a:pt x="10" y="15"/>
                  </a:lnTo>
                  <a:lnTo>
                    <a:pt x="8" y="18"/>
                  </a:lnTo>
                  <a:lnTo>
                    <a:pt x="6" y="19"/>
                  </a:lnTo>
                  <a:lnTo>
                    <a:pt x="4" y="18"/>
                  </a:lnTo>
                  <a:lnTo>
                    <a:pt x="2" y="15"/>
                  </a:lnTo>
                  <a:lnTo>
                    <a:pt x="1" y="13"/>
                  </a:lnTo>
                  <a:lnTo>
                    <a:pt x="0" y="10"/>
                  </a:lnTo>
                  <a:lnTo>
                    <a:pt x="1" y="6"/>
                  </a:lnTo>
                  <a:lnTo>
                    <a:pt x="2" y="3"/>
                  </a:lnTo>
                  <a:lnTo>
                    <a:pt x="4" y="1"/>
                  </a:lnTo>
                  <a:lnTo>
                    <a:pt x="6"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Freeform 774"/>
            <p:cNvSpPr>
              <a:spLocks/>
            </p:cNvSpPr>
            <p:nvPr/>
          </p:nvSpPr>
          <p:spPr bwMode="auto">
            <a:xfrm>
              <a:off x="661988" y="5453063"/>
              <a:ext cx="11113" cy="15875"/>
            </a:xfrm>
            <a:custGeom>
              <a:avLst/>
              <a:gdLst>
                <a:gd name="T0" fmla="*/ 7 w 13"/>
                <a:gd name="T1" fmla="*/ 0 h 20"/>
                <a:gd name="T2" fmla="*/ 10 w 13"/>
                <a:gd name="T3" fmla="*/ 2 h 20"/>
                <a:gd name="T4" fmla="*/ 11 w 13"/>
                <a:gd name="T5" fmla="*/ 4 h 20"/>
                <a:gd name="T6" fmla="*/ 13 w 13"/>
                <a:gd name="T7" fmla="*/ 6 h 20"/>
                <a:gd name="T8" fmla="*/ 13 w 13"/>
                <a:gd name="T9" fmla="*/ 11 h 20"/>
                <a:gd name="T10" fmla="*/ 13 w 13"/>
                <a:gd name="T11" fmla="*/ 14 h 20"/>
                <a:gd name="T12" fmla="*/ 11 w 13"/>
                <a:gd name="T13" fmla="*/ 17 h 20"/>
                <a:gd name="T14" fmla="*/ 10 w 13"/>
                <a:gd name="T15" fmla="*/ 19 h 20"/>
                <a:gd name="T16" fmla="*/ 7 w 13"/>
                <a:gd name="T17" fmla="*/ 20 h 20"/>
                <a:gd name="T18" fmla="*/ 5 w 13"/>
                <a:gd name="T19" fmla="*/ 19 h 20"/>
                <a:gd name="T20" fmla="*/ 3 w 13"/>
                <a:gd name="T21" fmla="*/ 17 h 20"/>
                <a:gd name="T22" fmla="*/ 2 w 13"/>
                <a:gd name="T23" fmla="*/ 14 h 20"/>
                <a:gd name="T24" fmla="*/ 0 w 13"/>
                <a:gd name="T25" fmla="*/ 11 h 20"/>
                <a:gd name="T26" fmla="*/ 2 w 13"/>
                <a:gd name="T27" fmla="*/ 6 h 20"/>
                <a:gd name="T28" fmla="*/ 3 w 13"/>
                <a:gd name="T29" fmla="*/ 4 h 20"/>
                <a:gd name="T30" fmla="*/ 5 w 13"/>
                <a:gd name="T31" fmla="*/ 2 h 20"/>
                <a:gd name="T32" fmla="*/ 7 w 13"/>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0">
                  <a:moveTo>
                    <a:pt x="7" y="0"/>
                  </a:moveTo>
                  <a:lnTo>
                    <a:pt x="10" y="2"/>
                  </a:lnTo>
                  <a:lnTo>
                    <a:pt x="11" y="4"/>
                  </a:lnTo>
                  <a:lnTo>
                    <a:pt x="13" y="6"/>
                  </a:lnTo>
                  <a:lnTo>
                    <a:pt x="13" y="11"/>
                  </a:lnTo>
                  <a:lnTo>
                    <a:pt x="13" y="14"/>
                  </a:lnTo>
                  <a:lnTo>
                    <a:pt x="11" y="17"/>
                  </a:lnTo>
                  <a:lnTo>
                    <a:pt x="10" y="19"/>
                  </a:lnTo>
                  <a:lnTo>
                    <a:pt x="7" y="20"/>
                  </a:lnTo>
                  <a:lnTo>
                    <a:pt x="5" y="19"/>
                  </a:lnTo>
                  <a:lnTo>
                    <a:pt x="3" y="17"/>
                  </a:lnTo>
                  <a:lnTo>
                    <a:pt x="2" y="14"/>
                  </a:lnTo>
                  <a:lnTo>
                    <a:pt x="0" y="11"/>
                  </a:lnTo>
                  <a:lnTo>
                    <a:pt x="2" y="6"/>
                  </a:lnTo>
                  <a:lnTo>
                    <a:pt x="3" y="4"/>
                  </a:lnTo>
                  <a:lnTo>
                    <a:pt x="5" y="2"/>
                  </a:lnTo>
                  <a:lnTo>
                    <a:pt x="7"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Freeform 775"/>
            <p:cNvSpPr>
              <a:spLocks/>
            </p:cNvSpPr>
            <p:nvPr/>
          </p:nvSpPr>
          <p:spPr bwMode="auto">
            <a:xfrm>
              <a:off x="841376" y="5586413"/>
              <a:ext cx="9525" cy="15875"/>
            </a:xfrm>
            <a:custGeom>
              <a:avLst/>
              <a:gdLst>
                <a:gd name="T0" fmla="*/ 6 w 13"/>
                <a:gd name="T1" fmla="*/ 0 h 18"/>
                <a:gd name="T2" fmla="*/ 8 w 13"/>
                <a:gd name="T3" fmla="*/ 1 h 18"/>
                <a:gd name="T4" fmla="*/ 10 w 13"/>
                <a:gd name="T5" fmla="*/ 2 h 18"/>
                <a:gd name="T6" fmla="*/ 12 w 13"/>
                <a:gd name="T7" fmla="*/ 6 h 18"/>
                <a:gd name="T8" fmla="*/ 13 w 13"/>
                <a:gd name="T9" fmla="*/ 9 h 18"/>
                <a:gd name="T10" fmla="*/ 12 w 13"/>
                <a:gd name="T11" fmla="*/ 12 h 18"/>
                <a:gd name="T12" fmla="*/ 10 w 13"/>
                <a:gd name="T13" fmla="*/ 16 h 18"/>
                <a:gd name="T14" fmla="*/ 8 w 13"/>
                <a:gd name="T15" fmla="*/ 17 h 18"/>
                <a:gd name="T16" fmla="*/ 6 w 13"/>
                <a:gd name="T17" fmla="*/ 18 h 18"/>
                <a:gd name="T18" fmla="*/ 4 w 13"/>
                <a:gd name="T19" fmla="*/ 17 h 18"/>
                <a:gd name="T20" fmla="*/ 2 w 13"/>
                <a:gd name="T21" fmla="*/ 16 h 18"/>
                <a:gd name="T22" fmla="*/ 1 w 13"/>
                <a:gd name="T23" fmla="*/ 12 h 18"/>
                <a:gd name="T24" fmla="*/ 0 w 13"/>
                <a:gd name="T25" fmla="*/ 9 h 18"/>
                <a:gd name="T26" fmla="*/ 1 w 13"/>
                <a:gd name="T27" fmla="*/ 6 h 18"/>
                <a:gd name="T28" fmla="*/ 2 w 13"/>
                <a:gd name="T29" fmla="*/ 2 h 18"/>
                <a:gd name="T30" fmla="*/ 4 w 13"/>
                <a:gd name="T31" fmla="*/ 1 h 18"/>
                <a:gd name="T32" fmla="*/ 6 w 13"/>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8">
                  <a:moveTo>
                    <a:pt x="6" y="0"/>
                  </a:moveTo>
                  <a:lnTo>
                    <a:pt x="8" y="1"/>
                  </a:lnTo>
                  <a:lnTo>
                    <a:pt x="10" y="2"/>
                  </a:lnTo>
                  <a:lnTo>
                    <a:pt x="12" y="6"/>
                  </a:lnTo>
                  <a:lnTo>
                    <a:pt x="13" y="9"/>
                  </a:lnTo>
                  <a:lnTo>
                    <a:pt x="12" y="12"/>
                  </a:lnTo>
                  <a:lnTo>
                    <a:pt x="10" y="16"/>
                  </a:lnTo>
                  <a:lnTo>
                    <a:pt x="8" y="17"/>
                  </a:lnTo>
                  <a:lnTo>
                    <a:pt x="6" y="18"/>
                  </a:lnTo>
                  <a:lnTo>
                    <a:pt x="4" y="17"/>
                  </a:lnTo>
                  <a:lnTo>
                    <a:pt x="2" y="16"/>
                  </a:lnTo>
                  <a:lnTo>
                    <a:pt x="1" y="12"/>
                  </a:lnTo>
                  <a:lnTo>
                    <a:pt x="0" y="9"/>
                  </a:lnTo>
                  <a:lnTo>
                    <a:pt x="1" y="6"/>
                  </a:lnTo>
                  <a:lnTo>
                    <a:pt x="2" y="2"/>
                  </a:lnTo>
                  <a:lnTo>
                    <a:pt x="4" y="1"/>
                  </a:lnTo>
                  <a:lnTo>
                    <a:pt x="6"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Freeform 776"/>
            <p:cNvSpPr>
              <a:spLocks/>
            </p:cNvSpPr>
            <p:nvPr/>
          </p:nvSpPr>
          <p:spPr bwMode="auto">
            <a:xfrm>
              <a:off x="657226" y="5165726"/>
              <a:ext cx="9525" cy="14288"/>
            </a:xfrm>
            <a:custGeom>
              <a:avLst/>
              <a:gdLst>
                <a:gd name="T0" fmla="*/ 5 w 11"/>
                <a:gd name="T1" fmla="*/ 0 h 19"/>
                <a:gd name="T2" fmla="*/ 8 w 11"/>
                <a:gd name="T3" fmla="*/ 2 h 19"/>
                <a:gd name="T4" fmla="*/ 9 w 11"/>
                <a:gd name="T5" fmla="*/ 3 h 19"/>
                <a:gd name="T6" fmla="*/ 11 w 11"/>
                <a:gd name="T7" fmla="*/ 6 h 19"/>
                <a:gd name="T8" fmla="*/ 11 w 11"/>
                <a:gd name="T9" fmla="*/ 10 h 19"/>
                <a:gd name="T10" fmla="*/ 11 w 11"/>
                <a:gd name="T11" fmla="*/ 13 h 19"/>
                <a:gd name="T12" fmla="*/ 9 w 11"/>
                <a:gd name="T13" fmla="*/ 15 h 19"/>
                <a:gd name="T14" fmla="*/ 8 w 11"/>
                <a:gd name="T15" fmla="*/ 18 h 19"/>
                <a:gd name="T16" fmla="*/ 5 w 11"/>
                <a:gd name="T17" fmla="*/ 19 h 19"/>
                <a:gd name="T18" fmla="*/ 3 w 11"/>
                <a:gd name="T19" fmla="*/ 18 h 19"/>
                <a:gd name="T20" fmla="*/ 1 w 11"/>
                <a:gd name="T21" fmla="*/ 15 h 19"/>
                <a:gd name="T22" fmla="*/ 0 w 11"/>
                <a:gd name="T23" fmla="*/ 13 h 19"/>
                <a:gd name="T24" fmla="*/ 0 w 11"/>
                <a:gd name="T25" fmla="*/ 10 h 19"/>
                <a:gd name="T26" fmla="*/ 0 w 11"/>
                <a:gd name="T27" fmla="*/ 6 h 19"/>
                <a:gd name="T28" fmla="*/ 1 w 11"/>
                <a:gd name="T29" fmla="*/ 3 h 19"/>
                <a:gd name="T30" fmla="*/ 3 w 11"/>
                <a:gd name="T31" fmla="*/ 2 h 19"/>
                <a:gd name="T32" fmla="*/ 5 w 11"/>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9">
                  <a:moveTo>
                    <a:pt x="5" y="0"/>
                  </a:moveTo>
                  <a:lnTo>
                    <a:pt x="8" y="2"/>
                  </a:lnTo>
                  <a:lnTo>
                    <a:pt x="9" y="3"/>
                  </a:lnTo>
                  <a:lnTo>
                    <a:pt x="11" y="6"/>
                  </a:lnTo>
                  <a:lnTo>
                    <a:pt x="11" y="10"/>
                  </a:lnTo>
                  <a:lnTo>
                    <a:pt x="11" y="13"/>
                  </a:lnTo>
                  <a:lnTo>
                    <a:pt x="9" y="15"/>
                  </a:lnTo>
                  <a:lnTo>
                    <a:pt x="8" y="18"/>
                  </a:lnTo>
                  <a:lnTo>
                    <a:pt x="5" y="19"/>
                  </a:lnTo>
                  <a:lnTo>
                    <a:pt x="3" y="18"/>
                  </a:lnTo>
                  <a:lnTo>
                    <a:pt x="1" y="15"/>
                  </a:lnTo>
                  <a:lnTo>
                    <a:pt x="0" y="13"/>
                  </a:lnTo>
                  <a:lnTo>
                    <a:pt x="0" y="10"/>
                  </a:lnTo>
                  <a:lnTo>
                    <a:pt x="0" y="6"/>
                  </a:lnTo>
                  <a:lnTo>
                    <a:pt x="1" y="3"/>
                  </a:lnTo>
                  <a:lnTo>
                    <a:pt x="3" y="2"/>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Freeform 777"/>
            <p:cNvSpPr>
              <a:spLocks/>
            </p:cNvSpPr>
            <p:nvPr/>
          </p:nvSpPr>
          <p:spPr bwMode="auto">
            <a:xfrm>
              <a:off x="823913" y="5183188"/>
              <a:ext cx="9525" cy="14288"/>
            </a:xfrm>
            <a:custGeom>
              <a:avLst/>
              <a:gdLst>
                <a:gd name="T0" fmla="*/ 6 w 12"/>
                <a:gd name="T1" fmla="*/ 0 h 18"/>
                <a:gd name="T2" fmla="*/ 8 w 12"/>
                <a:gd name="T3" fmla="*/ 2 h 18"/>
                <a:gd name="T4" fmla="*/ 11 w 12"/>
                <a:gd name="T5" fmla="*/ 3 h 18"/>
                <a:gd name="T6" fmla="*/ 12 w 12"/>
                <a:gd name="T7" fmla="*/ 6 h 18"/>
                <a:gd name="T8" fmla="*/ 12 w 12"/>
                <a:gd name="T9" fmla="*/ 10 h 18"/>
                <a:gd name="T10" fmla="*/ 12 w 12"/>
                <a:gd name="T11" fmla="*/ 13 h 18"/>
                <a:gd name="T12" fmla="*/ 11 w 12"/>
                <a:gd name="T13" fmla="*/ 15 h 18"/>
                <a:gd name="T14" fmla="*/ 8 w 12"/>
                <a:gd name="T15" fmla="*/ 17 h 18"/>
                <a:gd name="T16" fmla="*/ 6 w 12"/>
                <a:gd name="T17" fmla="*/ 18 h 18"/>
                <a:gd name="T18" fmla="*/ 4 w 12"/>
                <a:gd name="T19" fmla="*/ 17 h 18"/>
                <a:gd name="T20" fmla="*/ 3 w 12"/>
                <a:gd name="T21" fmla="*/ 15 h 18"/>
                <a:gd name="T22" fmla="*/ 1 w 12"/>
                <a:gd name="T23" fmla="*/ 13 h 18"/>
                <a:gd name="T24" fmla="*/ 0 w 12"/>
                <a:gd name="T25" fmla="*/ 10 h 18"/>
                <a:gd name="T26" fmla="*/ 1 w 12"/>
                <a:gd name="T27" fmla="*/ 6 h 18"/>
                <a:gd name="T28" fmla="*/ 3 w 12"/>
                <a:gd name="T29" fmla="*/ 3 h 18"/>
                <a:gd name="T30" fmla="*/ 4 w 12"/>
                <a:gd name="T31" fmla="*/ 2 h 18"/>
                <a:gd name="T32" fmla="*/ 6 w 12"/>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8">
                  <a:moveTo>
                    <a:pt x="6" y="0"/>
                  </a:moveTo>
                  <a:lnTo>
                    <a:pt x="8" y="2"/>
                  </a:lnTo>
                  <a:lnTo>
                    <a:pt x="11" y="3"/>
                  </a:lnTo>
                  <a:lnTo>
                    <a:pt x="12" y="6"/>
                  </a:lnTo>
                  <a:lnTo>
                    <a:pt x="12" y="10"/>
                  </a:lnTo>
                  <a:lnTo>
                    <a:pt x="12" y="13"/>
                  </a:lnTo>
                  <a:lnTo>
                    <a:pt x="11" y="15"/>
                  </a:lnTo>
                  <a:lnTo>
                    <a:pt x="8" y="17"/>
                  </a:lnTo>
                  <a:lnTo>
                    <a:pt x="6" y="18"/>
                  </a:lnTo>
                  <a:lnTo>
                    <a:pt x="4" y="17"/>
                  </a:lnTo>
                  <a:lnTo>
                    <a:pt x="3" y="15"/>
                  </a:lnTo>
                  <a:lnTo>
                    <a:pt x="1" y="13"/>
                  </a:lnTo>
                  <a:lnTo>
                    <a:pt x="0" y="10"/>
                  </a:lnTo>
                  <a:lnTo>
                    <a:pt x="1" y="6"/>
                  </a:lnTo>
                  <a:lnTo>
                    <a:pt x="3" y="3"/>
                  </a:lnTo>
                  <a:lnTo>
                    <a:pt x="4" y="2"/>
                  </a:lnTo>
                  <a:lnTo>
                    <a:pt x="6"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9" name="Freeform 778"/>
            <p:cNvSpPr>
              <a:spLocks/>
            </p:cNvSpPr>
            <p:nvPr/>
          </p:nvSpPr>
          <p:spPr bwMode="auto">
            <a:xfrm>
              <a:off x="644526" y="5084763"/>
              <a:ext cx="6350" cy="20638"/>
            </a:xfrm>
            <a:custGeom>
              <a:avLst/>
              <a:gdLst>
                <a:gd name="T0" fmla="*/ 5 w 10"/>
                <a:gd name="T1" fmla="*/ 0 h 26"/>
                <a:gd name="T2" fmla="*/ 6 w 10"/>
                <a:gd name="T3" fmla="*/ 1 h 26"/>
                <a:gd name="T4" fmla="*/ 8 w 10"/>
                <a:gd name="T5" fmla="*/ 3 h 26"/>
                <a:gd name="T6" fmla="*/ 10 w 10"/>
                <a:gd name="T7" fmla="*/ 8 h 26"/>
                <a:gd name="T8" fmla="*/ 10 w 10"/>
                <a:gd name="T9" fmla="*/ 14 h 26"/>
                <a:gd name="T10" fmla="*/ 10 w 10"/>
                <a:gd name="T11" fmla="*/ 18 h 26"/>
                <a:gd name="T12" fmla="*/ 8 w 10"/>
                <a:gd name="T13" fmla="*/ 23 h 26"/>
                <a:gd name="T14" fmla="*/ 6 w 10"/>
                <a:gd name="T15" fmla="*/ 25 h 26"/>
                <a:gd name="T16" fmla="*/ 5 w 10"/>
                <a:gd name="T17" fmla="*/ 26 h 26"/>
                <a:gd name="T18" fmla="*/ 3 w 10"/>
                <a:gd name="T19" fmla="*/ 25 h 26"/>
                <a:gd name="T20" fmla="*/ 2 w 10"/>
                <a:gd name="T21" fmla="*/ 23 h 26"/>
                <a:gd name="T22" fmla="*/ 0 w 10"/>
                <a:gd name="T23" fmla="*/ 18 h 26"/>
                <a:gd name="T24" fmla="*/ 0 w 10"/>
                <a:gd name="T25" fmla="*/ 14 h 26"/>
                <a:gd name="T26" fmla="*/ 0 w 10"/>
                <a:gd name="T27" fmla="*/ 8 h 26"/>
                <a:gd name="T28" fmla="*/ 2 w 10"/>
                <a:gd name="T29" fmla="*/ 3 h 26"/>
                <a:gd name="T30" fmla="*/ 3 w 10"/>
                <a:gd name="T31" fmla="*/ 1 h 26"/>
                <a:gd name="T32" fmla="*/ 5 w 10"/>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6">
                  <a:moveTo>
                    <a:pt x="5" y="0"/>
                  </a:moveTo>
                  <a:lnTo>
                    <a:pt x="6" y="1"/>
                  </a:lnTo>
                  <a:lnTo>
                    <a:pt x="8" y="3"/>
                  </a:lnTo>
                  <a:lnTo>
                    <a:pt x="10" y="8"/>
                  </a:lnTo>
                  <a:lnTo>
                    <a:pt x="10" y="14"/>
                  </a:lnTo>
                  <a:lnTo>
                    <a:pt x="10" y="18"/>
                  </a:lnTo>
                  <a:lnTo>
                    <a:pt x="8" y="23"/>
                  </a:lnTo>
                  <a:lnTo>
                    <a:pt x="6" y="25"/>
                  </a:lnTo>
                  <a:lnTo>
                    <a:pt x="5" y="26"/>
                  </a:lnTo>
                  <a:lnTo>
                    <a:pt x="3" y="25"/>
                  </a:lnTo>
                  <a:lnTo>
                    <a:pt x="2" y="23"/>
                  </a:lnTo>
                  <a:lnTo>
                    <a:pt x="0" y="18"/>
                  </a:lnTo>
                  <a:lnTo>
                    <a:pt x="0" y="14"/>
                  </a:lnTo>
                  <a:lnTo>
                    <a:pt x="0" y="8"/>
                  </a:lnTo>
                  <a:lnTo>
                    <a:pt x="2" y="3"/>
                  </a:lnTo>
                  <a:lnTo>
                    <a:pt x="3" y="1"/>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Freeform 779"/>
            <p:cNvSpPr>
              <a:spLocks/>
            </p:cNvSpPr>
            <p:nvPr/>
          </p:nvSpPr>
          <p:spPr bwMode="auto">
            <a:xfrm>
              <a:off x="760413" y="5387976"/>
              <a:ext cx="6350" cy="22225"/>
            </a:xfrm>
            <a:custGeom>
              <a:avLst/>
              <a:gdLst>
                <a:gd name="T0" fmla="*/ 4 w 9"/>
                <a:gd name="T1" fmla="*/ 0 h 26"/>
                <a:gd name="T2" fmla="*/ 5 w 9"/>
                <a:gd name="T3" fmla="*/ 1 h 26"/>
                <a:gd name="T4" fmla="*/ 8 w 9"/>
                <a:gd name="T5" fmla="*/ 4 h 26"/>
                <a:gd name="T6" fmla="*/ 9 w 9"/>
                <a:gd name="T7" fmla="*/ 9 h 26"/>
                <a:gd name="T8" fmla="*/ 9 w 9"/>
                <a:gd name="T9" fmla="*/ 13 h 26"/>
                <a:gd name="T10" fmla="*/ 9 w 9"/>
                <a:gd name="T11" fmla="*/ 18 h 26"/>
                <a:gd name="T12" fmla="*/ 8 w 9"/>
                <a:gd name="T13" fmla="*/ 23 h 26"/>
                <a:gd name="T14" fmla="*/ 5 w 9"/>
                <a:gd name="T15" fmla="*/ 25 h 26"/>
                <a:gd name="T16" fmla="*/ 4 w 9"/>
                <a:gd name="T17" fmla="*/ 26 h 26"/>
                <a:gd name="T18" fmla="*/ 3 w 9"/>
                <a:gd name="T19" fmla="*/ 25 h 26"/>
                <a:gd name="T20" fmla="*/ 1 w 9"/>
                <a:gd name="T21" fmla="*/ 23 h 26"/>
                <a:gd name="T22" fmla="*/ 0 w 9"/>
                <a:gd name="T23" fmla="*/ 18 h 26"/>
                <a:gd name="T24" fmla="*/ 0 w 9"/>
                <a:gd name="T25" fmla="*/ 13 h 26"/>
                <a:gd name="T26" fmla="*/ 0 w 9"/>
                <a:gd name="T27" fmla="*/ 9 h 26"/>
                <a:gd name="T28" fmla="*/ 1 w 9"/>
                <a:gd name="T29" fmla="*/ 4 h 26"/>
                <a:gd name="T30" fmla="*/ 3 w 9"/>
                <a:gd name="T31" fmla="*/ 1 h 26"/>
                <a:gd name="T32" fmla="*/ 4 w 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6">
                  <a:moveTo>
                    <a:pt x="4" y="0"/>
                  </a:moveTo>
                  <a:lnTo>
                    <a:pt x="5" y="1"/>
                  </a:lnTo>
                  <a:lnTo>
                    <a:pt x="8" y="4"/>
                  </a:lnTo>
                  <a:lnTo>
                    <a:pt x="9" y="9"/>
                  </a:lnTo>
                  <a:lnTo>
                    <a:pt x="9" y="13"/>
                  </a:lnTo>
                  <a:lnTo>
                    <a:pt x="9" y="18"/>
                  </a:lnTo>
                  <a:lnTo>
                    <a:pt x="8" y="23"/>
                  </a:lnTo>
                  <a:lnTo>
                    <a:pt x="5" y="25"/>
                  </a:lnTo>
                  <a:lnTo>
                    <a:pt x="4" y="26"/>
                  </a:lnTo>
                  <a:lnTo>
                    <a:pt x="3" y="25"/>
                  </a:lnTo>
                  <a:lnTo>
                    <a:pt x="1" y="23"/>
                  </a:lnTo>
                  <a:lnTo>
                    <a:pt x="0" y="18"/>
                  </a:lnTo>
                  <a:lnTo>
                    <a:pt x="0" y="13"/>
                  </a:lnTo>
                  <a:lnTo>
                    <a:pt x="0" y="9"/>
                  </a:lnTo>
                  <a:lnTo>
                    <a:pt x="1" y="4"/>
                  </a:lnTo>
                  <a:lnTo>
                    <a:pt x="3" y="1"/>
                  </a:lnTo>
                  <a:lnTo>
                    <a:pt x="4"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Freeform 780"/>
            <p:cNvSpPr>
              <a:spLocks/>
            </p:cNvSpPr>
            <p:nvPr/>
          </p:nvSpPr>
          <p:spPr bwMode="auto">
            <a:xfrm>
              <a:off x="938213" y="5521326"/>
              <a:ext cx="7938" cy="20638"/>
            </a:xfrm>
            <a:custGeom>
              <a:avLst/>
              <a:gdLst>
                <a:gd name="T0" fmla="*/ 5 w 10"/>
                <a:gd name="T1" fmla="*/ 0 h 25"/>
                <a:gd name="T2" fmla="*/ 6 w 10"/>
                <a:gd name="T3" fmla="*/ 1 h 25"/>
                <a:gd name="T4" fmla="*/ 8 w 10"/>
                <a:gd name="T5" fmla="*/ 3 h 25"/>
                <a:gd name="T6" fmla="*/ 10 w 10"/>
                <a:gd name="T7" fmla="*/ 8 h 25"/>
                <a:gd name="T8" fmla="*/ 10 w 10"/>
                <a:gd name="T9" fmla="*/ 13 h 25"/>
                <a:gd name="T10" fmla="*/ 10 w 10"/>
                <a:gd name="T11" fmla="*/ 18 h 25"/>
                <a:gd name="T12" fmla="*/ 8 w 10"/>
                <a:gd name="T13" fmla="*/ 22 h 25"/>
                <a:gd name="T14" fmla="*/ 6 w 10"/>
                <a:gd name="T15" fmla="*/ 24 h 25"/>
                <a:gd name="T16" fmla="*/ 5 w 10"/>
                <a:gd name="T17" fmla="*/ 25 h 25"/>
                <a:gd name="T18" fmla="*/ 4 w 10"/>
                <a:gd name="T19" fmla="*/ 24 h 25"/>
                <a:gd name="T20" fmla="*/ 3 w 10"/>
                <a:gd name="T21" fmla="*/ 22 h 25"/>
                <a:gd name="T22" fmla="*/ 0 w 10"/>
                <a:gd name="T23" fmla="*/ 18 h 25"/>
                <a:gd name="T24" fmla="*/ 0 w 10"/>
                <a:gd name="T25" fmla="*/ 13 h 25"/>
                <a:gd name="T26" fmla="*/ 0 w 10"/>
                <a:gd name="T27" fmla="*/ 8 h 25"/>
                <a:gd name="T28" fmla="*/ 3 w 10"/>
                <a:gd name="T29" fmla="*/ 3 h 25"/>
                <a:gd name="T30" fmla="*/ 4 w 10"/>
                <a:gd name="T31" fmla="*/ 1 h 25"/>
                <a:gd name="T32" fmla="*/ 5 w 1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5">
                  <a:moveTo>
                    <a:pt x="5" y="0"/>
                  </a:moveTo>
                  <a:lnTo>
                    <a:pt x="6" y="1"/>
                  </a:lnTo>
                  <a:lnTo>
                    <a:pt x="8" y="3"/>
                  </a:lnTo>
                  <a:lnTo>
                    <a:pt x="10" y="8"/>
                  </a:lnTo>
                  <a:lnTo>
                    <a:pt x="10" y="13"/>
                  </a:lnTo>
                  <a:lnTo>
                    <a:pt x="10" y="18"/>
                  </a:lnTo>
                  <a:lnTo>
                    <a:pt x="8" y="22"/>
                  </a:lnTo>
                  <a:lnTo>
                    <a:pt x="6" y="24"/>
                  </a:lnTo>
                  <a:lnTo>
                    <a:pt x="5" y="25"/>
                  </a:lnTo>
                  <a:lnTo>
                    <a:pt x="4" y="24"/>
                  </a:lnTo>
                  <a:lnTo>
                    <a:pt x="3" y="22"/>
                  </a:lnTo>
                  <a:lnTo>
                    <a:pt x="0" y="18"/>
                  </a:lnTo>
                  <a:lnTo>
                    <a:pt x="0" y="13"/>
                  </a:lnTo>
                  <a:lnTo>
                    <a:pt x="0" y="8"/>
                  </a:lnTo>
                  <a:lnTo>
                    <a:pt x="3" y="3"/>
                  </a:lnTo>
                  <a:lnTo>
                    <a:pt x="4" y="1"/>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Freeform 781"/>
            <p:cNvSpPr>
              <a:spLocks/>
            </p:cNvSpPr>
            <p:nvPr/>
          </p:nvSpPr>
          <p:spPr bwMode="auto">
            <a:xfrm>
              <a:off x="669926" y="5405438"/>
              <a:ext cx="7938" cy="19050"/>
            </a:xfrm>
            <a:custGeom>
              <a:avLst/>
              <a:gdLst>
                <a:gd name="T0" fmla="*/ 6 w 9"/>
                <a:gd name="T1" fmla="*/ 0 h 26"/>
                <a:gd name="T2" fmla="*/ 7 w 9"/>
                <a:gd name="T3" fmla="*/ 2 h 26"/>
                <a:gd name="T4" fmla="*/ 8 w 9"/>
                <a:gd name="T5" fmla="*/ 4 h 26"/>
                <a:gd name="T6" fmla="*/ 9 w 9"/>
                <a:gd name="T7" fmla="*/ 8 h 26"/>
                <a:gd name="T8" fmla="*/ 9 w 9"/>
                <a:gd name="T9" fmla="*/ 13 h 26"/>
                <a:gd name="T10" fmla="*/ 9 w 9"/>
                <a:gd name="T11" fmla="*/ 19 h 26"/>
                <a:gd name="T12" fmla="*/ 8 w 9"/>
                <a:gd name="T13" fmla="*/ 22 h 26"/>
                <a:gd name="T14" fmla="*/ 7 w 9"/>
                <a:gd name="T15" fmla="*/ 25 h 26"/>
                <a:gd name="T16" fmla="*/ 6 w 9"/>
                <a:gd name="T17" fmla="*/ 26 h 26"/>
                <a:gd name="T18" fmla="*/ 3 w 9"/>
                <a:gd name="T19" fmla="*/ 25 h 26"/>
                <a:gd name="T20" fmla="*/ 1 w 9"/>
                <a:gd name="T21" fmla="*/ 22 h 26"/>
                <a:gd name="T22" fmla="*/ 0 w 9"/>
                <a:gd name="T23" fmla="*/ 19 h 26"/>
                <a:gd name="T24" fmla="*/ 0 w 9"/>
                <a:gd name="T25" fmla="*/ 13 h 26"/>
                <a:gd name="T26" fmla="*/ 0 w 9"/>
                <a:gd name="T27" fmla="*/ 8 h 26"/>
                <a:gd name="T28" fmla="*/ 1 w 9"/>
                <a:gd name="T29" fmla="*/ 4 h 26"/>
                <a:gd name="T30" fmla="*/ 3 w 9"/>
                <a:gd name="T31" fmla="*/ 2 h 26"/>
                <a:gd name="T32" fmla="*/ 6 w 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6">
                  <a:moveTo>
                    <a:pt x="6" y="0"/>
                  </a:moveTo>
                  <a:lnTo>
                    <a:pt x="7" y="2"/>
                  </a:lnTo>
                  <a:lnTo>
                    <a:pt x="8" y="4"/>
                  </a:lnTo>
                  <a:lnTo>
                    <a:pt x="9" y="8"/>
                  </a:lnTo>
                  <a:lnTo>
                    <a:pt x="9" y="13"/>
                  </a:lnTo>
                  <a:lnTo>
                    <a:pt x="9" y="19"/>
                  </a:lnTo>
                  <a:lnTo>
                    <a:pt x="8" y="22"/>
                  </a:lnTo>
                  <a:lnTo>
                    <a:pt x="7" y="25"/>
                  </a:lnTo>
                  <a:lnTo>
                    <a:pt x="6" y="26"/>
                  </a:lnTo>
                  <a:lnTo>
                    <a:pt x="3" y="25"/>
                  </a:lnTo>
                  <a:lnTo>
                    <a:pt x="1" y="22"/>
                  </a:lnTo>
                  <a:lnTo>
                    <a:pt x="0" y="19"/>
                  </a:lnTo>
                  <a:lnTo>
                    <a:pt x="0" y="13"/>
                  </a:lnTo>
                  <a:lnTo>
                    <a:pt x="0" y="8"/>
                  </a:lnTo>
                  <a:lnTo>
                    <a:pt x="1" y="4"/>
                  </a:lnTo>
                  <a:lnTo>
                    <a:pt x="3" y="2"/>
                  </a:lnTo>
                  <a:lnTo>
                    <a:pt x="6"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Freeform 782"/>
            <p:cNvSpPr>
              <a:spLocks/>
            </p:cNvSpPr>
            <p:nvPr/>
          </p:nvSpPr>
          <p:spPr bwMode="auto">
            <a:xfrm>
              <a:off x="849313" y="5538788"/>
              <a:ext cx="6350" cy="20638"/>
            </a:xfrm>
            <a:custGeom>
              <a:avLst/>
              <a:gdLst>
                <a:gd name="T0" fmla="*/ 5 w 10"/>
                <a:gd name="T1" fmla="*/ 0 h 25"/>
                <a:gd name="T2" fmla="*/ 6 w 10"/>
                <a:gd name="T3" fmla="*/ 1 h 25"/>
                <a:gd name="T4" fmla="*/ 8 w 10"/>
                <a:gd name="T5" fmla="*/ 3 h 25"/>
                <a:gd name="T6" fmla="*/ 10 w 10"/>
                <a:gd name="T7" fmla="*/ 7 h 25"/>
                <a:gd name="T8" fmla="*/ 10 w 10"/>
                <a:gd name="T9" fmla="*/ 12 h 25"/>
                <a:gd name="T10" fmla="*/ 10 w 10"/>
                <a:gd name="T11" fmla="*/ 17 h 25"/>
                <a:gd name="T12" fmla="*/ 8 w 10"/>
                <a:gd name="T13" fmla="*/ 22 h 25"/>
                <a:gd name="T14" fmla="*/ 6 w 10"/>
                <a:gd name="T15" fmla="*/ 24 h 25"/>
                <a:gd name="T16" fmla="*/ 5 w 10"/>
                <a:gd name="T17" fmla="*/ 25 h 25"/>
                <a:gd name="T18" fmla="*/ 3 w 10"/>
                <a:gd name="T19" fmla="*/ 24 h 25"/>
                <a:gd name="T20" fmla="*/ 2 w 10"/>
                <a:gd name="T21" fmla="*/ 22 h 25"/>
                <a:gd name="T22" fmla="*/ 0 w 10"/>
                <a:gd name="T23" fmla="*/ 17 h 25"/>
                <a:gd name="T24" fmla="*/ 0 w 10"/>
                <a:gd name="T25" fmla="*/ 12 h 25"/>
                <a:gd name="T26" fmla="*/ 0 w 10"/>
                <a:gd name="T27" fmla="*/ 7 h 25"/>
                <a:gd name="T28" fmla="*/ 2 w 10"/>
                <a:gd name="T29" fmla="*/ 3 h 25"/>
                <a:gd name="T30" fmla="*/ 3 w 10"/>
                <a:gd name="T31" fmla="*/ 1 h 25"/>
                <a:gd name="T32" fmla="*/ 5 w 1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5">
                  <a:moveTo>
                    <a:pt x="5" y="0"/>
                  </a:moveTo>
                  <a:lnTo>
                    <a:pt x="6" y="1"/>
                  </a:lnTo>
                  <a:lnTo>
                    <a:pt x="8" y="3"/>
                  </a:lnTo>
                  <a:lnTo>
                    <a:pt x="10" y="7"/>
                  </a:lnTo>
                  <a:lnTo>
                    <a:pt x="10" y="12"/>
                  </a:lnTo>
                  <a:lnTo>
                    <a:pt x="10" y="17"/>
                  </a:lnTo>
                  <a:lnTo>
                    <a:pt x="8" y="22"/>
                  </a:lnTo>
                  <a:lnTo>
                    <a:pt x="6" y="24"/>
                  </a:lnTo>
                  <a:lnTo>
                    <a:pt x="5" y="25"/>
                  </a:lnTo>
                  <a:lnTo>
                    <a:pt x="3" y="24"/>
                  </a:lnTo>
                  <a:lnTo>
                    <a:pt x="2" y="22"/>
                  </a:lnTo>
                  <a:lnTo>
                    <a:pt x="0" y="17"/>
                  </a:lnTo>
                  <a:lnTo>
                    <a:pt x="0" y="12"/>
                  </a:lnTo>
                  <a:lnTo>
                    <a:pt x="0" y="7"/>
                  </a:lnTo>
                  <a:lnTo>
                    <a:pt x="2" y="3"/>
                  </a:lnTo>
                  <a:lnTo>
                    <a:pt x="3" y="1"/>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Freeform 783"/>
            <p:cNvSpPr>
              <a:spLocks/>
            </p:cNvSpPr>
            <p:nvPr/>
          </p:nvSpPr>
          <p:spPr bwMode="auto">
            <a:xfrm>
              <a:off x="669926" y="5527676"/>
              <a:ext cx="7938" cy="20638"/>
            </a:xfrm>
            <a:custGeom>
              <a:avLst/>
              <a:gdLst>
                <a:gd name="T0" fmla="*/ 6 w 9"/>
                <a:gd name="T1" fmla="*/ 0 h 26"/>
                <a:gd name="T2" fmla="*/ 7 w 9"/>
                <a:gd name="T3" fmla="*/ 1 h 26"/>
                <a:gd name="T4" fmla="*/ 8 w 9"/>
                <a:gd name="T5" fmla="*/ 3 h 26"/>
                <a:gd name="T6" fmla="*/ 9 w 9"/>
                <a:gd name="T7" fmla="*/ 8 h 26"/>
                <a:gd name="T8" fmla="*/ 9 w 9"/>
                <a:gd name="T9" fmla="*/ 13 h 26"/>
                <a:gd name="T10" fmla="*/ 9 w 9"/>
                <a:gd name="T11" fmla="*/ 17 h 26"/>
                <a:gd name="T12" fmla="*/ 8 w 9"/>
                <a:gd name="T13" fmla="*/ 22 h 26"/>
                <a:gd name="T14" fmla="*/ 7 w 9"/>
                <a:gd name="T15" fmla="*/ 25 h 26"/>
                <a:gd name="T16" fmla="*/ 6 w 9"/>
                <a:gd name="T17" fmla="*/ 26 h 26"/>
                <a:gd name="T18" fmla="*/ 3 w 9"/>
                <a:gd name="T19" fmla="*/ 25 h 26"/>
                <a:gd name="T20" fmla="*/ 1 w 9"/>
                <a:gd name="T21" fmla="*/ 22 h 26"/>
                <a:gd name="T22" fmla="*/ 0 w 9"/>
                <a:gd name="T23" fmla="*/ 17 h 26"/>
                <a:gd name="T24" fmla="*/ 0 w 9"/>
                <a:gd name="T25" fmla="*/ 13 h 26"/>
                <a:gd name="T26" fmla="*/ 0 w 9"/>
                <a:gd name="T27" fmla="*/ 8 h 26"/>
                <a:gd name="T28" fmla="*/ 1 w 9"/>
                <a:gd name="T29" fmla="*/ 3 h 26"/>
                <a:gd name="T30" fmla="*/ 3 w 9"/>
                <a:gd name="T31" fmla="*/ 1 h 26"/>
                <a:gd name="T32" fmla="*/ 6 w 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6">
                  <a:moveTo>
                    <a:pt x="6" y="0"/>
                  </a:moveTo>
                  <a:lnTo>
                    <a:pt x="7" y="1"/>
                  </a:lnTo>
                  <a:lnTo>
                    <a:pt x="8" y="3"/>
                  </a:lnTo>
                  <a:lnTo>
                    <a:pt x="9" y="8"/>
                  </a:lnTo>
                  <a:lnTo>
                    <a:pt x="9" y="13"/>
                  </a:lnTo>
                  <a:lnTo>
                    <a:pt x="9" y="17"/>
                  </a:lnTo>
                  <a:lnTo>
                    <a:pt x="8" y="22"/>
                  </a:lnTo>
                  <a:lnTo>
                    <a:pt x="7" y="25"/>
                  </a:lnTo>
                  <a:lnTo>
                    <a:pt x="6" y="26"/>
                  </a:lnTo>
                  <a:lnTo>
                    <a:pt x="3" y="25"/>
                  </a:lnTo>
                  <a:lnTo>
                    <a:pt x="1" y="22"/>
                  </a:lnTo>
                  <a:lnTo>
                    <a:pt x="0" y="17"/>
                  </a:lnTo>
                  <a:lnTo>
                    <a:pt x="0" y="13"/>
                  </a:lnTo>
                  <a:lnTo>
                    <a:pt x="0" y="8"/>
                  </a:lnTo>
                  <a:lnTo>
                    <a:pt x="1" y="3"/>
                  </a:lnTo>
                  <a:lnTo>
                    <a:pt x="3" y="1"/>
                  </a:lnTo>
                  <a:lnTo>
                    <a:pt x="6"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Freeform 784"/>
            <p:cNvSpPr>
              <a:spLocks/>
            </p:cNvSpPr>
            <p:nvPr/>
          </p:nvSpPr>
          <p:spPr bwMode="auto">
            <a:xfrm>
              <a:off x="762001" y="5503863"/>
              <a:ext cx="7938" cy="20638"/>
            </a:xfrm>
            <a:custGeom>
              <a:avLst/>
              <a:gdLst>
                <a:gd name="T0" fmla="*/ 5 w 10"/>
                <a:gd name="T1" fmla="*/ 0 h 26"/>
                <a:gd name="T2" fmla="*/ 7 w 10"/>
                <a:gd name="T3" fmla="*/ 1 h 26"/>
                <a:gd name="T4" fmla="*/ 8 w 10"/>
                <a:gd name="T5" fmla="*/ 4 h 26"/>
                <a:gd name="T6" fmla="*/ 10 w 10"/>
                <a:gd name="T7" fmla="*/ 9 h 26"/>
                <a:gd name="T8" fmla="*/ 10 w 10"/>
                <a:gd name="T9" fmla="*/ 14 h 26"/>
                <a:gd name="T10" fmla="*/ 10 w 10"/>
                <a:gd name="T11" fmla="*/ 18 h 26"/>
                <a:gd name="T12" fmla="*/ 8 w 10"/>
                <a:gd name="T13" fmla="*/ 23 h 26"/>
                <a:gd name="T14" fmla="*/ 7 w 10"/>
                <a:gd name="T15" fmla="*/ 25 h 26"/>
                <a:gd name="T16" fmla="*/ 5 w 10"/>
                <a:gd name="T17" fmla="*/ 26 h 26"/>
                <a:gd name="T18" fmla="*/ 3 w 10"/>
                <a:gd name="T19" fmla="*/ 25 h 26"/>
                <a:gd name="T20" fmla="*/ 1 w 10"/>
                <a:gd name="T21" fmla="*/ 23 h 26"/>
                <a:gd name="T22" fmla="*/ 0 w 10"/>
                <a:gd name="T23" fmla="*/ 18 h 26"/>
                <a:gd name="T24" fmla="*/ 0 w 10"/>
                <a:gd name="T25" fmla="*/ 14 h 26"/>
                <a:gd name="T26" fmla="*/ 0 w 10"/>
                <a:gd name="T27" fmla="*/ 9 h 26"/>
                <a:gd name="T28" fmla="*/ 1 w 10"/>
                <a:gd name="T29" fmla="*/ 4 h 26"/>
                <a:gd name="T30" fmla="*/ 3 w 10"/>
                <a:gd name="T31" fmla="*/ 1 h 26"/>
                <a:gd name="T32" fmla="*/ 5 w 10"/>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6">
                  <a:moveTo>
                    <a:pt x="5" y="0"/>
                  </a:moveTo>
                  <a:lnTo>
                    <a:pt x="7" y="1"/>
                  </a:lnTo>
                  <a:lnTo>
                    <a:pt x="8" y="4"/>
                  </a:lnTo>
                  <a:lnTo>
                    <a:pt x="10" y="9"/>
                  </a:lnTo>
                  <a:lnTo>
                    <a:pt x="10" y="14"/>
                  </a:lnTo>
                  <a:lnTo>
                    <a:pt x="10" y="18"/>
                  </a:lnTo>
                  <a:lnTo>
                    <a:pt x="8" y="23"/>
                  </a:lnTo>
                  <a:lnTo>
                    <a:pt x="7" y="25"/>
                  </a:lnTo>
                  <a:lnTo>
                    <a:pt x="5" y="26"/>
                  </a:lnTo>
                  <a:lnTo>
                    <a:pt x="3" y="25"/>
                  </a:lnTo>
                  <a:lnTo>
                    <a:pt x="1" y="23"/>
                  </a:lnTo>
                  <a:lnTo>
                    <a:pt x="0" y="18"/>
                  </a:lnTo>
                  <a:lnTo>
                    <a:pt x="0" y="14"/>
                  </a:lnTo>
                  <a:lnTo>
                    <a:pt x="0" y="9"/>
                  </a:lnTo>
                  <a:lnTo>
                    <a:pt x="1" y="4"/>
                  </a:lnTo>
                  <a:lnTo>
                    <a:pt x="3" y="1"/>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Freeform 785"/>
            <p:cNvSpPr>
              <a:spLocks/>
            </p:cNvSpPr>
            <p:nvPr/>
          </p:nvSpPr>
          <p:spPr bwMode="auto">
            <a:xfrm>
              <a:off x="727076" y="5632451"/>
              <a:ext cx="7938" cy="19050"/>
            </a:xfrm>
            <a:custGeom>
              <a:avLst/>
              <a:gdLst>
                <a:gd name="T0" fmla="*/ 5 w 9"/>
                <a:gd name="T1" fmla="*/ 0 h 26"/>
                <a:gd name="T2" fmla="*/ 7 w 9"/>
                <a:gd name="T3" fmla="*/ 1 h 26"/>
                <a:gd name="T4" fmla="*/ 8 w 9"/>
                <a:gd name="T5" fmla="*/ 4 h 26"/>
                <a:gd name="T6" fmla="*/ 9 w 9"/>
                <a:gd name="T7" fmla="*/ 8 h 26"/>
                <a:gd name="T8" fmla="*/ 9 w 9"/>
                <a:gd name="T9" fmla="*/ 13 h 26"/>
                <a:gd name="T10" fmla="*/ 9 w 9"/>
                <a:gd name="T11" fmla="*/ 18 h 26"/>
                <a:gd name="T12" fmla="*/ 8 w 9"/>
                <a:gd name="T13" fmla="*/ 22 h 26"/>
                <a:gd name="T14" fmla="*/ 7 w 9"/>
                <a:gd name="T15" fmla="*/ 24 h 26"/>
                <a:gd name="T16" fmla="*/ 5 w 9"/>
                <a:gd name="T17" fmla="*/ 26 h 26"/>
                <a:gd name="T18" fmla="*/ 4 w 9"/>
                <a:gd name="T19" fmla="*/ 24 h 26"/>
                <a:gd name="T20" fmla="*/ 1 w 9"/>
                <a:gd name="T21" fmla="*/ 22 h 26"/>
                <a:gd name="T22" fmla="*/ 0 w 9"/>
                <a:gd name="T23" fmla="*/ 18 h 26"/>
                <a:gd name="T24" fmla="*/ 0 w 9"/>
                <a:gd name="T25" fmla="*/ 13 h 26"/>
                <a:gd name="T26" fmla="*/ 0 w 9"/>
                <a:gd name="T27" fmla="*/ 8 h 26"/>
                <a:gd name="T28" fmla="*/ 1 w 9"/>
                <a:gd name="T29" fmla="*/ 4 h 26"/>
                <a:gd name="T30" fmla="*/ 4 w 9"/>
                <a:gd name="T31" fmla="*/ 1 h 26"/>
                <a:gd name="T32" fmla="*/ 5 w 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6">
                  <a:moveTo>
                    <a:pt x="5" y="0"/>
                  </a:moveTo>
                  <a:lnTo>
                    <a:pt x="7" y="1"/>
                  </a:lnTo>
                  <a:lnTo>
                    <a:pt x="8" y="4"/>
                  </a:lnTo>
                  <a:lnTo>
                    <a:pt x="9" y="8"/>
                  </a:lnTo>
                  <a:lnTo>
                    <a:pt x="9" y="13"/>
                  </a:lnTo>
                  <a:lnTo>
                    <a:pt x="9" y="18"/>
                  </a:lnTo>
                  <a:lnTo>
                    <a:pt x="8" y="22"/>
                  </a:lnTo>
                  <a:lnTo>
                    <a:pt x="7" y="24"/>
                  </a:lnTo>
                  <a:lnTo>
                    <a:pt x="5" y="26"/>
                  </a:lnTo>
                  <a:lnTo>
                    <a:pt x="4" y="24"/>
                  </a:lnTo>
                  <a:lnTo>
                    <a:pt x="1" y="22"/>
                  </a:lnTo>
                  <a:lnTo>
                    <a:pt x="0" y="18"/>
                  </a:lnTo>
                  <a:lnTo>
                    <a:pt x="0" y="13"/>
                  </a:lnTo>
                  <a:lnTo>
                    <a:pt x="0" y="8"/>
                  </a:lnTo>
                  <a:lnTo>
                    <a:pt x="1" y="4"/>
                  </a:lnTo>
                  <a:lnTo>
                    <a:pt x="4" y="1"/>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Freeform 786"/>
            <p:cNvSpPr>
              <a:spLocks/>
            </p:cNvSpPr>
            <p:nvPr/>
          </p:nvSpPr>
          <p:spPr bwMode="auto">
            <a:xfrm>
              <a:off x="779463" y="5024438"/>
              <a:ext cx="7938" cy="20638"/>
            </a:xfrm>
            <a:custGeom>
              <a:avLst/>
              <a:gdLst>
                <a:gd name="T0" fmla="*/ 4 w 9"/>
                <a:gd name="T1" fmla="*/ 0 h 25"/>
                <a:gd name="T2" fmla="*/ 6 w 9"/>
                <a:gd name="T3" fmla="*/ 1 h 25"/>
                <a:gd name="T4" fmla="*/ 8 w 9"/>
                <a:gd name="T5" fmla="*/ 3 h 25"/>
                <a:gd name="T6" fmla="*/ 9 w 9"/>
                <a:gd name="T7" fmla="*/ 8 h 25"/>
                <a:gd name="T8" fmla="*/ 9 w 9"/>
                <a:gd name="T9" fmla="*/ 13 h 25"/>
                <a:gd name="T10" fmla="*/ 9 w 9"/>
                <a:gd name="T11" fmla="*/ 17 h 25"/>
                <a:gd name="T12" fmla="*/ 8 w 9"/>
                <a:gd name="T13" fmla="*/ 22 h 25"/>
                <a:gd name="T14" fmla="*/ 6 w 9"/>
                <a:gd name="T15" fmla="*/ 24 h 25"/>
                <a:gd name="T16" fmla="*/ 4 w 9"/>
                <a:gd name="T17" fmla="*/ 25 h 25"/>
                <a:gd name="T18" fmla="*/ 3 w 9"/>
                <a:gd name="T19" fmla="*/ 24 h 25"/>
                <a:gd name="T20" fmla="*/ 1 w 9"/>
                <a:gd name="T21" fmla="*/ 22 h 25"/>
                <a:gd name="T22" fmla="*/ 0 w 9"/>
                <a:gd name="T23" fmla="*/ 17 h 25"/>
                <a:gd name="T24" fmla="*/ 0 w 9"/>
                <a:gd name="T25" fmla="*/ 13 h 25"/>
                <a:gd name="T26" fmla="*/ 0 w 9"/>
                <a:gd name="T27" fmla="*/ 8 h 25"/>
                <a:gd name="T28" fmla="*/ 1 w 9"/>
                <a:gd name="T29" fmla="*/ 3 h 25"/>
                <a:gd name="T30" fmla="*/ 3 w 9"/>
                <a:gd name="T31" fmla="*/ 1 h 25"/>
                <a:gd name="T32" fmla="*/ 4 w 9"/>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5">
                  <a:moveTo>
                    <a:pt x="4" y="0"/>
                  </a:moveTo>
                  <a:lnTo>
                    <a:pt x="6" y="1"/>
                  </a:lnTo>
                  <a:lnTo>
                    <a:pt x="8" y="3"/>
                  </a:lnTo>
                  <a:lnTo>
                    <a:pt x="9" y="8"/>
                  </a:lnTo>
                  <a:lnTo>
                    <a:pt x="9" y="13"/>
                  </a:lnTo>
                  <a:lnTo>
                    <a:pt x="9" y="17"/>
                  </a:lnTo>
                  <a:lnTo>
                    <a:pt x="8" y="22"/>
                  </a:lnTo>
                  <a:lnTo>
                    <a:pt x="6" y="24"/>
                  </a:lnTo>
                  <a:lnTo>
                    <a:pt x="4" y="25"/>
                  </a:lnTo>
                  <a:lnTo>
                    <a:pt x="3" y="24"/>
                  </a:lnTo>
                  <a:lnTo>
                    <a:pt x="1" y="22"/>
                  </a:lnTo>
                  <a:lnTo>
                    <a:pt x="0" y="17"/>
                  </a:lnTo>
                  <a:lnTo>
                    <a:pt x="0" y="13"/>
                  </a:lnTo>
                  <a:lnTo>
                    <a:pt x="0" y="8"/>
                  </a:lnTo>
                  <a:lnTo>
                    <a:pt x="1" y="3"/>
                  </a:lnTo>
                  <a:lnTo>
                    <a:pt x="3" y="1"/>
                  </a:lnTo>
                  <a:lnTo>
                    <a:pt x="4"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Freeform 787"/>
            <p:cNvSpPr>
              <a:spLocks/>
            </p:cNvSpPr>
            <p:nvPr/>
          </p:nvSpPr>
          <p:spPr bwMode="auto">
            <a:xfrm>
              <a:off x="895351" y="5302251"/>
              <a:ext cx="7938" cy="20638"/>
            </a:xfrm>
            <a:custGeom>
              <a:avLst/>
              <a:gdLst>
                <a:gd name="T0" fmla="*/ 5 w 10"/>
                <a:gd name="T1" fmla="*/ 0 h 26"/>
                <a:gd name="T2" fmla="*/ 7 w 10"/>
                <a:gd name="T3" fmla="*/ 1 h 26"/>
                <a:gd name="T4" fmla="*/ 8 w 10"/>
                <a:gd name="T5" fmla="*/ 4 h 26"/>
                <a:gd name="T6" fmla="*/ 10 w 10"/>
                <a:gd name="T7" fmla="*/ 7 h 26"/>
                <a:gd name="T8" fmla="*/ 10 w 10"/>
                <a:gd name="T9" fmla="*/ 12 h 26"/>
                <a:gd name="T10" fmla="*/ 10 w 10"/>
                <a:gd name="T11" fmla="*/ 18 h 26"/>
                <a:gd name="T12" fmla="*/ 8 w 10"/>
                <a:gd name="T13" fmla="*/ 22 h 26"/>
                <a:gd name="T14" fmla="*/ 7 w 10"/>
                <a:gd name="T15" fmla="*/ 24 h 26"/>
                <a:gd name="T16" fmla="*/ 5 w 10"/>
                <a:gd name="T17" fmla="*/ 26 h 26"/>
                <a:gd name="T18" fmla="*/ 3 w 10"/>
                <a:gd name="T19" fmla="*/ 24 h 26"/>
                <a:gd name="T20" fmla="*/ 1 w 10"/>
                <a:gd name="T21" fmla="*/ 22 h 26"/>
                <a:gd name="T22" fmla="*/ 0 w 10"/>
                <a:gd name="T23" fmla="*/ 18 h 26"/>
                <a:gd name="T24" fmla="*/ 0 w 10"/>
                <a:gd name="T25" fmla="*/ 12 h 26"/>
                <a:gd name="T26" fmla="*/ 0 w 10"/>
                <a:gd name="T27" fmla="*/ 7 h 26"/>
                <a:gd name="T28" fmla="*/ 1 w 10"/>
                <a:gd name="T29" fmla="*/ 4 h 26"/>
                <a:gd name="T30" fmla="*/ 3 w 10"/>
                <a:gd name="T31" fmla="*/ 1 h 26"/>
                <a:gd name="T32" fmla="*/ 5 w 10"/>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6">
                  <a:moveTo>
                    <a:pt x="5" y="0"/>
                  </a:moveTo>
                  <a:lnTo>
                    <a:pt x="7" y="1"/>
                  </a:lnTo>
                  <a:lnTo>
                    <a:pt x="8" y="4"/>
                  </a:lnTo>
                  <a:lnTo>
                    <a:pt x="10" y="7"/>
                  </a:lnTo>
                  <a:lnTo>
                    <a:pt x="10" y="12"/>
                  </a:lnTo>
                  <a:lnTo>
                    <a:pt x="10" y="18"/>
                  </a:lnTo>
                  <a:lnTo>
                    <a:pt x="8" y="22"/>
                  </a:lnTo>
                  <a:lnTo>
                    <a:pt x="7" y="24"/>
                  </a:lnTo>
                  <a:lnTo>
                    <a:pt x="5" y="26"/>
                  </a:lnTo>
                  <a:lnTo>
                    <a:pt x="3" y="24"/>
                  </a:lnTo>
                  <a:lnTo>
                    <a:pt x="1" y="22"/>
                  </a:lnTo>
                  <a:lnTo>
                    <a:pt x="0" y="18"/>
                  </a:lnTo>
                  <a:lnTo>
                    <a:pt x="0" y="12"/>
                  </a:lnTo>
                  <a:lnTo>
                    <a:pt x="0" y="7"/>
                  </a:lnTo>
                  <a:lnTo>
                    <a:pt x="1" y="4"/>
                  </a:lnTo>
                  <a:lnTo>
                    <a:pt x="3" y="1"/>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Freeform 788"/>
            <p:cNvSpPr>
              <a:spLocks/>
            </p:cNvSpPr>
            <p:nvPr/>
          </p:nvSpPr>
          <p:spPr bwMode="auto">
            <a:xfrm>
              <a:off x="1116013" y="5499101"/>
              <a:ext cx="7938" cy="20638"/>
            </a:xfrm>
            <a:custGeom>
              <a:avLst/>
              <a:gdLst>
                <a:gd name="T0" fmla="*/ 5 w 9"/>
                <a:gd name="T1" fmla="*/ 0 h 25"/>
                <a:gd name="T2" fmla="*/ 6 w 9"/>
                <a:gd name="T3" fmla="*/ 1 h 25"/>
                <a:gd name="T4" fmla="*/ 8 w 9"/>
                <a:gd name="T5" fmla="*/ 4 h 25"/>
                <a:gd name="T6" fmla="*/ 9 w 9"/>
                <a:gd name="T7" fmla="*/ 7 h 25"/>
                <a:gd name="T8" fmla="*/ 9 w 9"/>
                <a:gd name="T9" fmla="*/ 13 h 25"/>
                <a:gd name="T10" fmla="*/ 9 w 9"/>
                <a:gd name="T11" fmla="*/ 17 h 25"/>
                <a:gd name="T12" fmla="*/ 8 w 9"/>
                <a:gd name="T13" fmla="*/ 22 h 25"/>
                <a:gd name="T14" fmla="*/ 6 w 9"/>
                <a:gd name="T15" fmla="*/ 24 h 25"/>
                <a:gd name="T16" fmla="*/ 5 w 9"/>
                <a:gd name="T17" fmla="*/ 25 h 25"/>
                <a:gd name="T18" fmla="*/ 3 w 9"/>
                <a:gd name="T19" fmla="*/ 24 h 25"/>
                <a:gd name="T20" fmla="*/ 1 w 9"/>
                <a:gd name="T21" fmla="*/ 22 h 25"/>
                <a:gd name="T22" fmla="*/ 0 w 9"/>
                <a:gd name="T23" fmla="*/ 17 h 25"/>
                <a:gd name="T24" fmla="*/ 0 w 9"/>
                <a:gd name="T25" fmla="*/ 13 h 25"/>
                <a:gd name="T26" fmla="*/ 0 w 9"/>
                <a:gd name="T27" fmla="*/ 7 h 25"/>
                <a:gd name="T28" fmla="*/ 1 w 9"/>
                <a:gd name="T29" fmla="*/ 4 h 25"/>
                <a:gd name="T30" fmla="*/ 3 w 9"/>
                <a:gd name="T31" fmla="*/ 1 h 25"/>
                <a:gd name="T32" fmla="*/ 5 w 9"/>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5">
                  <a:moveTo>
                    <a:pt x="5" y="0"/>
                  </a:moveTo>
                  <a:lnTo>
                    <a:pt x="6" y="1"/>
                  </a:lnTo>
                  <a:lnTo>
                    <a:pt x="8" y="4"/>
                  </a:lnTo>
                  <a:lnTo>
                    <a:pt x="9" y="7"/>
                  </a:lnTo>
                  <a:lnTo>
                    <a:pt x="9" y="13"/>
                  </a:lnTo>
                  <a:lnTo>
                    <a:pt x="9" y="17"/>
                  </a:lnTo>
                  <a:lnTo>
                    <a:pt x="8" y="22"/>
                  </a:lnTo>
                  <a:lnTo>
                    <a:pt x="6" y="24"/>
                  </a:lnTo>
                  <a:lnTo>
                    <a:pt x="5" y="25"/>
                  </a:lnTo>
                  <a:lnTo>
                    <a:pt x="3" y="24"/>
                  </a:lnTo>
                  <a:lnTo>
                    <a:pt x="1" y="22"/>
                  </a:lnTo>
                  <a:lnTo>
                    <a:pt x="0" y="17"/>
                  </a:lnTo>
                  <a:lnTo>
                    <a:pt x="0" y="13"/>
                  </a:lnTo>
                  <a:lnTo>
                    <a:pt x="0" y="7"/>
                  </a:lnTo>
                  <a:lnTo>
                    <a:pt x="1" y="4"/>
                  </a:lnTo>
                  <a:lnTo>
                    <a:pt x="3" y="1"/>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Freeform 789"/>
            <p:cNvSpPr>
              <a:spLocks/>
            </p:cNvSpPr>
            <p:nvPr/>
          </p:nvSpPr>
          <p:spPr bwMode="auto">
            <a:xfrm>
              <a:off x="849313" y="5661026"/>
              <a:ext cx="6350" cy="20638"/>
            </a:xfrm>
            <a:custGeom>
              <a:avLst/>
              <a:gdLst>
                <a:gd name="T0" fmla="*/ 5 w 10"/>
                <a:gd name="T1" fmla="*/ 0 h 25"/>
                <a:gd name="T2" fmla="*/ 6 w 10"/>
                <a:gd name="T3" fmla="*/ 1 h 25"/>
                <a:gd name="T4" fmla="*/ 8 w 10"/>
                <a:gd name="T5" fmla="*/ 4 h 25"/>
                <a:gd name="T6" fmla="*/ 10 w 10"/>
                <a:gd name="T7" fmla="*/ 8 h 25"/>
                <a:gd name="T8" fmla="*/ 10 w 10"/>
                <a:gd name="T9" fmla="*/ 13 h 25"/>
                <a:gd name="T10" fmla="*/ 10 w 10"/>
                <a:gd name="T11" fmla="*/ 17 h 25"/>
                <a:gd name="T12" fmla="*/ 8 w 10"/>
                <a:gd name="T13" fmla="*/ 22 h 25"/>
                <a:gd name="T14" fmla="*/ 6 w 10"/>
                <a:gd name="T15" fmla="*/ 24 h 25"/>
                <a:gd name="T16" fmla="*/ 5 w 10"/>
                <a:gd name="T17" fmla="*/ 25 h 25"/>
                <a:gd name="T18" fmla="*/ 3 w 10"/>
                <a:gd name="T19" fmla="*/ 24 h 25"/>
                <a:gd name="T20" fmla="*/ 2 w 10"/>
                <a:gd name="T21" fmla="*/ 22 h 25"/>
                <a:gd name="T22" fmla="*/ 0 w 10"/>
                <a:gd name="T23" fmla="*/ 17 h 25"/>
                <a:gd name="T24" fmla="*/ 0 w 10"/>
                <a:gd name="T25" fmla="*/ 13 h 25"/>
                <a:gd name="T26" fmla="*/ 0 w 10"/>
                <a:gd name="T27" fmla="*/ 8 h 25"/>
                <a:gd name="T28" fmla="*/ 2 w 10"/>
                <a:gd name="T29" fmla="*/ 4 h 25"/>
                <a:gd name="T30" fmla="*/ 3 w 10"/>
                <a:gd name="T31" fmla="*/ 1 h 25"/>
                <a:gd name="T32" fmla="*/ 5 w 1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5">
                  <a:moveTo>
                    <a:pt x="5" y="0"/>
                  </a:moveTo>
                  <a:lnTo>
                    <a:pt x="6" y="1"/>
                  </a:lnTo>
                  <a:lnTo>
                    <a:pt x="8" y="4"/>
                  </a:lnTo>
                  <a:lnTo>
                    <a:pt x="10" y="8"/>
                  </a:lnTo>
                  <a:lnTo>
                    <a:pt x="10" y="13"/>
                  </a:lnTo>
                  <a:lnTo>
                    <a:pt x="10" y="17"/>
                  </a:lnTo>
                  <a:lnTo>
                    <a:pt x="8" y="22"/>
                  </a:lnTo>
                  <a:lnTo>
                    <a:pt x="6" y="24"/>
                  </a:lnTo>
                  <a:lnTo>
                    <a:pt x="5" y="25"/>
                  </a:lnTo>
                  <a:lnTo>
                    <a:pt x="3" y="24"/>
                  </a:lnTo>
                  <a:lnTo>
                    <a:pt x="2" y="22"/>
                  </a:lnTo>
                  <a:lnTo>
                    <a:pt x="0" y="17"/>
                  </a:lnTo>
                  <a:lnTo>
                    <a:pt x="0" y="13"/>
                  </a:lnTo>
                  <a:lnTo>
                    <a:pt x="0" y="8"/>
                  </a:lnTo>
                  <a:lnTo>
                    <a:pt x="2" y="4"/>
                  </a:lnTo>
                  <a:lnTo>
                    <a:pt x="3" y="1"/>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Freeform 790"/>
            <p:cNvSpPr>
              <a:spLocks/>
            </p:cNvSpPr>
            <p:nvPr/>
          </p:nvSpPr>
          <p:spPr bwMode="auto">
            <a:xfrm>
              <a:off x="665163" y="5240338"/>
              <a:ext cx="7938" cy="20638"/>
            </a:xfrm>
            <a:custGeom>
              <a:avLst/>
              <a:gdLst>
                <a:gd name="T0" fmla="*/ 5 w 9"/>
                <a:gd name="T1" fmla="*/ 0 h 25"/>
                <a:gd name="T2" fmla="*/ 6 w 9"/>
                <a:gd name="T3" fmla="*/ 1 h 25"/>
                <a:gd name="T4" fmla="*/ 8 w 9"/>
                <a:gd name="T5" fmla="*/ 3 h 25"/>
                <a:gd name="T6" fmla="*/ 9 w 9"/>
                <a:gd name="T7" fmla="*/ 8 h 25"/>
                <a:gd name="T8" fmla="*/ 9 w 9"/>
                <a:gd name="T9" fmla="*/ 13 h 25"/>
                <a:gd name="T10" fmla="*/ 9 w 9"/>
                <a:gd name="T11" fmla="*/ 17 h 25"/>
                <a:gd name="T12" fmla="*/ 8 w 9"/>
                <a:gd name="T13" fmla="*/ 22 h 25"/>
                <a:gd name="T14" fmla="*/ 6 w 9"/>
                <a:gd name="T15" fmla="*/ 24 h 25"/>
                <a:gd name="T16" fmla="*/ 5 w 9"/>
                <a:gd name="T17" fmla="*/ 25 h 25"/>
                <a:gd name="T18" fmla="*/ 3 w 9"/>
                <a:gd name="T19" fmla="*/ 24 h 25"/>
                <a:gd name="T20" fmla="*/ 1 w 9"/>
                <a:gd name="T21" fmla="*/ 22 h 25"/>
                <a:gd name="T22" fmla="*/ 0 w 9"/>
                <a:gd name="T23" fmla="*/ 17 h 25"/>
                <a:gd name="T24" fmla="*/ 0 w 9"/>
                <a:gd name="T25" fmla="*/ 13 h 25"/>
                <a:gd name="T26" fmla="*/ 0 w 9"/>
                <a:gd name="T27" fmla="*/ 8 h 25"/>
                <a:gd name="T28" fmla="*/ 1 w 9"/>
                <a:gd name="T29" fmla="*/ 3 h 25"/>
                <a:gd name="T30" fmla="*/ 3 w 9"/>
                <a:gd name="T31" fmla="*/ 1 h 25"/>
                <a:gd name="T32" fmla="*/ 5 w 9"/>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25">
                  <a:moveTo>
                    <a:pt x="5" y="0"/>
                  </a:moveTo>
                  <a:lnTo>
                    <a:pt x="6" y="1"/>
                  </a:lnTo>
                  <a:lnTo>
                    <a:pt x="8" y="3"/>
                  </a:lnTo>
                  <a:lnTo>
                    <a:pt x="9" y="8"/>
                  </a:lnTo>
                  <a:lnTo>
                    <a:pt x="9" y="13"/>
                  </a:lnTo>
                  <a:lnTo>
                    <a:pt x="9" y="17"/>
                  </a:lnTo>
                  <a:lnTo>
                    <a:pt x="8" y="22"/>
                  </a:lnTo>
                  <a:lnTo>
                    <a:pt x="6" y="24"/>
                  </a:lnTo>
                  <a:lnTo>
                    <a:pt x="5" y="25"/>
                  </a:lnTo>
                  <a:lnTo>
                    <a:pt x="3" y="24"/>
                  </a:lnTo>
                  <a:lnTo>
                    <a:pt x="1" y="22"/>
                  </a:lnTo>
                  <a:lnTo>
                    <a:pt x="0" y="17"/>
                  </a:lnTo>
                  <a:lnTo>
                    <a:pt x="0" y="13"/>
                  </a:lnTo>
                  <a:lnTo>
                    <a:pt x="0" y="8"/>
                  </a:lnTo>
                  <a:lnTo>
                    <a:pt x="1" y="3"/>
                  </a:lnTo>
                  <a:lnTo>
                    <a:pt x="3" y="1"/>
                  </a:lnTo>
                  <a:lnTo>
                    <a:pt x="5"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Freeform 791"/>
            <p:cNvSpPr>
              <a:spLocks/>
            </p:cNvSpPr>
            <p:nvPr/>
          </p:nvSpPr>
          <p:spPr bwMode="auto">
            <a:xfrm>
              <a:off x="639763" y="4792663"/>
              <a:ext cx="98425" cy="57150"/>
            </a:xfrm>
            <a:custGeom>
              <a:avLst/>
              <a:gdLst>
                <a:gd name="T0" fmla="*/ 123 w 123"/>
                <a:gd name="T1" fmla="*/ 15 h 73"/>
                <a:gd name="T2" fmla="*/ 86 w 123"/>
                <a:gd name="T3" fmla="*/ 66 h 73"/>
                <a:gd name="T4" fmla="*/ 0 w 123"/>
                <a:gd name="T5" fmla="*/ 73 h 73"/>
                <a:gd name="T6" fmla="*/ 7 w 123"/>
                <a:gd name="T7" fmla="*/ 37 h 73"/>
                <a:gd name="T8" fmla="*/ 72 w 123"/>
                <a:gd name="T9" fmla="*/ 44 h 73"/>
                <a:gd name="T10" fmla="*/ 79 w 123"/>
                <a:gd name="T11" fmla="*/ 0 h 73"/>
                <a:gd name="T12" fmla="*/ 123 w 123"/>
                <a:gd name="T13" fmla="*/ 15 h 73"/>
              </a:gdLst>
              <a:ahLst/>
              <a:cxnLst>
                <a:cxn ang="0">
                  <a:pos x="T0" y="T1"/>
                </a:cxn>
                <a:cxn ang="0">
                  <a:pos x="T2" y="T3"/>
                </a:cxn>
                <a:cxn ang="0">
                  <a:pos x="T4" y="T5"/>
                </a:cxn>
                <a:cxn ang="0">
                  <a:pos x="T6" y="T7"/>
                </a:cxn>
                <a:cxn ang="0">
                  <a:pos x="T8" y="T9"/>
                </a:cxn>
                <a:cxn ang="0">
                  <a:pos x="T10" y="T11"/>
                </a:cxn>
                <a:cxn ang="0">
                  <a:pos x="T12" y="T13"/>
                </a:cxn>
              </a:cxnLst>
              <a:rect l="0" t="0" r="r" b="b"/>
              <a:pathLst>
                <a:path w="123" h="73">
                  <a:moveTo>
                    <a:pt x="123" y="15"/>
                  </a:moveTo>
                  <a:lnTo>
                    <a:pt x="86" y="66"/>
                  </a:lnTo>
                  <a:lnTo>
                    <a:pt x="0" y="73"/>
                  </a:lnTo>
                  <a:lnTo>
                    <a:pt x="7" y="37"/>
                  </a:lnTo>
                  <a:lnTo>
                    <a:pt x="72" y="44"/>
                  </a:lnTo>
                  <a:lnTo>
                    <a:pt x="79" y="0"/>
                  </a:lnTo>
                  <a:lnTo>
                    <a:pt x="123" y="15"/>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Freeform 792"/>
            <p:cNvSpPr>
              <a:spLocks/>
            </p:cNvSpPr>
            <p:nvPr/>
          </p:nvSpPr>
          <p:spPr bwMode="auto">
            <a:xfrm>
              <a:off x="652463" y="4799013"/>
              <a:ext cx="46038" cy="26988"/>
            </a:xfrm>
            <a:custGeom>
              <a:avLst/>
              <a:gdLst>
                <a:gd name="T0" fmla="*/ 54 w 57"/>
                <a:gd name="T1" fmla="*/ 0 h 36"/>
                <a:gd name="T2" fmla="*/ 30 w 57"/>
                <a:gd name="T3" fmla="*/ 8 h 36"/>
                <a:gd name="T4" fmla="*/ 0 w 57"/>
                <a:gd name="T5" fmla="*/ 24 h 36"/>
                <a:gd name="T6" fmla="*/ 29 w 57"/>
                <a:gd name="T7" fmla="*/ 36 h 36"/>
                <a:gd name="T8" fmla="*/ 57 w 57"/>
                <a:gd name="T9" fmla="*/ 28 h 36"/>
                <a:gd name="T10" fmla="*/ 54 w 57"/>
                <a:gd name="T11" fmla="*/ 0 h 36"/>
              </a:gdLst>
              <a:ahLst/>
              <a:cxnLst>
                <a:cxn ang="0">
                  <a:pos x="T0" y="T1"/>
                </a:cxn>
                <a:cxn ang="0">
                  <a:pos x="T2" y="T3"/>
                </a:cxn>
                <a:cxn ang="0">
                  <a:pos x="T4" y="T5"/>
                </a:cxn>
                <a:cxn ang="0">
                  <a:pos x="T6" y="T7"/>
                </a:cxn>
                <a:cxn ang="0">
                  <a:pos x="T8" y="T9"/>
                </a:cxn>
                <a:cxn ang="0">
                  <a:pos x="T10" y="T11"/>
                </a:cxn>
              </a:cxnLst>
              <a:rect l="0" t="0" r="r" b="b"/>
              <a:pathLst>
                <a:path w="57" h="36">
                  <a:moveTo>
                    <a:pt x="54" y="0"/>
                  </a:moveTo>
                  <a:lnTo>
                    <a:pt x="30" y="8"/>
                  </a:lnTo>
                  <a:lnTo>
                    <a:pt x="0" y="24"/>
                  </a:lnTo>
                  <a:lnTo>
                    <a:pt x="29" y="36"/>
                  </a:lnTo>
                  <a:lnTo>
                    <a:pt x="57" y="28"/>
                  </a:lnTo>
                  <a:lnTo>
                    <a:pt x="54" y="0"/>
                  </a:lnTo>
                  <a:close/>
                </a:path>
              </a:pathLst>
            </a:custGeom>
            <a:solidFill>
              <a:srgbClr val="99C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Freeform 793"/>
            <p:cNvSpPr>
              <a:spLocks/>
            </p:cNvSpPr>
            <p:nvPr/>
          </p:nvSpPr>
          <p:spPr bwMode="auto">
            <a:xfrm>
              <a:off x="615951" y="4794251"/>
              <a:ext cx="130175" cy="60325"/>
            </a:xfrm>
            <a:custGeom>
              <a:avLst/>
              <a:gdLst>
                <a:gd name="T0" fmla="*/ 30 w 162"/>
                <a:gd name="T1" fmla="*/ 56 h 75"/>
                <a:gd name="T2" fmla="*/ 92 w 162"/>
                <a:gd name="T3" fmla="*/ 64 h 75"/>
                <a:gd name="T4" fmla="*/ 127 w 162"/>
                <a:gd name="T5" fmla="*/ 39 h 75"/>
                <a:gd name="T6" fmla="*/ 139 w 162"/>
                <a:gd name="T7" fmla="*/ 11 h 75"/>
                <a:gd name="T8" fmla="*/ 122 w 162"/>
                <a:gd name="T9" fmla="*/ 0 h 75"/>
                <a:gd name="T10" fmla="*/ 160 w 162"/>
                <a:gd name="T11" fmla="*/ 5 h 75"/>
                <a:gd name="T12" fmla="*/ 162 w 162"/>
                <a:gd name="T13" fmla="*/ 36 h 75"/>
                <a:gd name="T14" fmla="*/ 117 w 162"/>
                <a:gd name="T15" fmla="*/ 68 h 75"/>
                <a:gd name="T16" fmla="*/ 62 w 162"/>
                <a:gd name="T17" fmla="*/ 75 h 75"/>
                <a:gd name="T18" fmla="*/ 24 w 162"/>
                <a:gd name="T19" fmla="*/ 75 h 75"/>
                <a:gd name="T20" fmla="*/ 0 w 162"/>
                <a:gd name="T21" fmla="*/ 58 h 75"/>
                <a:gd name="T22" fmla="*/ 15 w 162"/>
                <a:gd name="T23" fmla="*/ 33 h 75"/>
                <a:gd name="T24" fmla="*/ 30 w 162"/>
                <a:gd name="T25" fmla="*/ 28 h 75"/>
                <a:gd name="T26" fmla="*/ 30 w 162"/>
                <a:gd name="T27" fmla="*/ 5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75">
                  <a:moveTo>
                    <a:pt x="30" y="56"/>
                  </a:moveTo>
                  <a:lnTo>
                    <a:pt x="92" y="64"/>
                  </a:lnTo>
                  <a:lnTo>
                    <a:pt x="127" y="39"/>
                  </a:lnTo>
                  <a:lnTo>
                    <a:pt x="139" y="11"/>
                  </a:lnTo>
                  <a:lnTo>
                    <a:pt x="122" y="0"/>
                  </a:lnTo>
                  <a:lnTo>
                    <a:pt x="160" y="5"/>
                  </a:lnTo>
                  <a:lnTo>
                    <a:pt x="162" y="36"/>
                  </a:lnTo>
                  <a:lnTo>
                    <a:pt x="117" y="68"/>
                  </a:lnTo>
                  <a:lnTo>
                    <a:pt x="62" y="75"/>
                  </a:lnTo>
                  <a:lnTo>
                    <a:pt x="24" y="75"/>
                  </a:lnTo>
                  <a:lnTo>
                    <a:pt x="0" y="58"/>
                  </a:lnTo>
                  <a:lnTo>
                    <a:pt x="15" y="33"/>
                  </a:lnTo>
                  <a:lnTo>
                    <a:pt x="30" y="28"/>
                  </a:lnTo>
                  <a:lnTo>
                    <a:pt x="30" y="56"/>
                  </a:lnTo>
                  <a:close/>
                </a:path>
              </a:pathLst>
            </a:custGeom>
            <a:solidFill>
              <a:srgbClr val="66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Freeform 794"/>
            <p:cNvSpPr>
              <a:spLocks/>
            </p:cNvSpPr>
            <p:nvPr/>
          </p:nvSpPr>
          <p:spPr bwMode="auto">
            <a:xfrm>
              <a:off x="500063" y="4506913"/>
              <a:ext cx="198438" cy="322263"/>
            </a:xfrm>
            <a:custGeom>
              <a:avLst/>
              <a:gdLst>
                <a:gd name="T0" fmla="*/ 252 w 252"/>
                <a:gd name="T1" fmla="*/ 390 h 407"/>
                <a:gd name="T2" fmla="*/ 215 w 252"/>
                <a:gd name="T3" fmla="*/ 246 h 407"/>
                <a:gd name="T4" fmla="*/ 124 w 252"/>
                <a:gd name="T5" fmla="*/ 82 h 407"/>
                <a:gd name="T6" fmla="*/ 41 w 252"/>
                <a:gd name="T7" fmla="*/ 0 h 407"/>
                <a:gd name="T8" fmla="*/ 0 w 252"/>
                <a:gd name="T9" fmla="*/ 41 h 407"/>
                <a:gd name="T10" fmla="*/ 80 w 252"/>
                <a:gd name="T11" fmla="*/ 78 h 407"/>
                <a:gd name="T12" fmla="*/ 184 w 252"/>
                <a:gd name="T13" fmla="*/ 226 h 407"/>
                <a:gd name="T14" fmla="*/ 225 w 252"/>
                <a:gd name="T15" fmla="*/ 407 h 407"/>
                <a:gd name="T16" fmla="*/ 252 w 252"/>
                <a:gd name="T17" fmla="*/ 39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407">
                  <a:moveTo>
                    <a:pt x="252" y="390"/>
                  </a:moveTo>
                  <a:lnTo>
                    <a:pt x="215" y="246"/>
                  </a:lnTo>
                  <a:lnTo>
                    <a:pt x="124" y="82"/>
                  </a:lnTo>
                  <a:lnTo>
                    <a:pt x="41" y="0"/>
                  </a:lnTo>
                  <a:lnTo>
                    <a:pt x="0" y="41"/>
                  </a:lnTo>
                  <a:lnTo>
                    <a:pt x="80" y="78"/>
                  </a:lnTo>
                  <a:lnTo>
                    <a:pt x="184" y="226"/>
                  </a:lnTo>
                  <a:lnTo>
                    <a:pt x="225" y="407"/>
                  </a:lnTo>
                  <a:lnTo>
                    <a:pt x="252" y="390"/>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Freeform 795"/>
            <p:cNvSpPr>
              <a:spLocks/>
            </p:cNvSpPr>
            <p:nvPr/>
          </p:nvSpPr>
          <p:spPr bwMode="auto">
            <a:xfrm>
              <a:off x="187326" y="4597401"/>
              <a:ext cx="425450" cy="273050"/>
            </a:xfrm>
            <a:custGeom>
              <a:avLst/>
              <a:gdLst>
                <a:gd name="T0" fmla="*/ 521 w 535"/>
                <a:gd name="T1" fmla="*/ 20 h 342"/>
                <a:gd name="T2" fmla="*/ 480 w 535"/>
                <a:gd name="T3" fmla="*/ 12 h 342"/>
                <a:gd name="T4" fmla="*/ 411 w 535"/>
                <a:gd name="T5" fmla="*/ 13 h 342"/>
                <a:gd name="T6" fmla="*/ 363 w 535"/>
                <a:gd name="T7" fmla="*/ 4 h 342"/>
                <a:gd name="T8" fmla="*/ 262 w 535"/>
                <a:gd name="T9" fmla="*/ 0 h 342"/>
                <a:gd name="T10" fmla="*/ 202 w 535"/>
                <a:gd name="T11" fmla="*/ 13 h 342"/>
                <a:gd name="T12" fmla="*/ 87 w 535"/>
                <a:gd name="T13" fmla="*/ 83 h 342"/>
                <a:gd name="T14" fmla="*/ 78 w 535"/>
                <a:gd name="T15" fmla="*/ 204 h 342"/>
                <a:gd name="T16" fmla="*/ 0 w 535"/>
                <a:gd name="T17" fmla="*/ 342 h 342"/>
                <a:gd name="T18" fmla="*/ 165 w 535"/>
                <a:gd name="T19" fmla="*/ 337 h 342"/>
                <a:gd name="T20" fmla="*/ 317 w 535"/>
                <a:gd name="T21" fmla="*/ 218 h 342"/>
                <a:gd name="T22" fmla="*/ 374 w 535"/>
                <a:gd name="T23" fmla="*/ 158 h 342"/>
                <a:gd name="T24" fmla="*/ 423 w 535"/>
                <a:gd name="T25" fmla="*/ 55 h 342"/>
                <a:gd name="T26" fmla="*/ 444 w 535"/>
                <a:gd name="T27" fmla="*/ 34 h 342"/>
                <a:gd name="T28" fmla="*/ 535 w 535"/>
                <a:gd name="T29" fmla="*/ 47 h 342"/>
                <a:gd name="T30" fmla="*/ 521 w 535"/>
                <a:gd name="T31" fmla="*/ 2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5" h="342">
                  <a:moveTo>
                    <a:pt x="521" y="20"/>
                  </a:moveTo>
                  <a:lnTo>
                    <a:pt x="480" y="12"/>
                  </a:lnTo>
                  <a:lnTo>
                    <a:pt x="411" y="13"/>
                  </a:lnTo>
                  <a:lnTo>
                    <a:pt x="363" y="4"/>
                  </a:lnTo>
                  <a:lnTo>
                    <a:pt x="262" y="0"/>
                  </a:lnTo>
                  <a:lnTo>
                    <a:pt x="202" y="13"/>
                  </a:lnTo>
                  <a:lnTo>
                    <a:pt x="87" y="83"/>
                  </a:lnTo>
                  <a:lnTo>
                    <a:pt x="78" y="204"/>
                  </a:lnTo>
                  <a:lnTo>
                    <a:pt x="0" y="342"/>
                  </a:lnTo>
                  <a:lnTo>
                    <a:pt x="165" y="337"/>
                  </a:lnTo>
                  <a:lnTo>
                    <a:pt x="317" y="218"/>
                  </a:lnTo>
                  <a:lnTo>
                    <a:pt x="374" y="158"/>
                  </a:lnTo>
                  <a:lnTo>
                    <a:pt x="423" y="55"/>
                  </a:lnTo>
                  <a:lnTo>
                    <a:pt x="444" y="34"/>
                  </a:lnTo>
                  <a:lnTo>
                    <a:pt x="535" y="47"/>
                  </a:lnTo>
                  <a:lnTo>
                    <a:pt x="521" y="2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Freeform 796"/>
            <p:cNvSpPr>
              <a:spLocks/>
            </p:cNvSpPr>
            <p:nvPr/>
          </p:nvSpPr>
          <p:spPr bwMode="auto">
            <a:xfrm>
              <a:off x="190501" y="4602163"/>
              <a:ext cx="314325" cy="263525"/>
            </a:xfrm>
            <a:custGeom>
              <a:avLst/>
              <a:gdLst>
                <a:gd name="T0" fmla="*/ 304 w 395"/>
                <a:gd name="T1" fmla="*/ 0 h 333"/>
                <a:gd name="T2" fmla="*/ 148 w 395"/>
                <a:gd name="T3" fmla="*/ 14 h 333"/>
                <a:gd name="T4" fmla="*/ 69 w 395"/>
                <a:gd name="T5" fmla="*/ 103 h 333"/>
                <a:gd name="T6" fmla="*/ 60 w 395"/>
                <a:gd name="T7" fmla="*/ 163 h 333"/>
                <a:gd name="T8" fmla="*/ 51 w 395"/>
                <a:gd name="T9" fmla="*/ 218 h 333"/>
                <a:gd name="T10" fmla="*/ 0 w 395"/>
                <a:gd name="T11" fmla="*/ 333 h 333"/>
                <a:gd name="T12" fmla="*/ 74 w 395"/>
                <a:gd name="T13" fmla="*/ 292 h 333"/>
                <a:gd name="T14" fmla="*/ 115 w 395"/>
                <a:gd name="T15" fmla="*/ 250 h 333"/>
                <a:gd name="T16" fmla="*/ 74 w 395"/>
                <a:gd name="T17" fmla="*/ 237 h 333"/>
                <a:gd name="T18" fmla="*/ 138 w 395"/>
                <a:gd name="T19" fmla="*/ 223 h 333"/>
                <a:gd name="T20" fmla="*/ 166 w 395"/>
                <a:gd name="T21" fmla="*/ 177 h 333"/>
                <a:gd name="T22" fmla="*/ 198 w 395"/>
                <a:gd name="T23" fmla="*/ 131 h 333"/>
                <a:gd name="T24" fmla="*/ 88 w 395"/>
                <a:gd name="T25" fmla="*/ 149 h 333"/>
                <a:gd name="T26" fmla="*/ 138 w 395"/>
                <a:gd name="T27" fmla="*/ 131 h 333"/>
                <a:gd name="T28" fmla="*/ 203 w 395"/>
                <a:gd name="T29" fmla="*/ 112 h 333"/>
                <a:gd name="T30" fmla="*/ 267 w 395"/>
                <a:gd name="T31" fmla="*/ 69 h 333"/>
                <a:gd name="T32" fmla="*/ 161 w 395"/>
                <a:gd name="T33" fmla="*/ 69 h 333"/>
                <a:gd name="T34" fmla="*/ 240 w 395"/>
                <a:gd name="T35" fmla="*/ 46 h 333"/>
                <a:gd name="T36" fmla="*/ 304 w 395"/>
                <a:gd name="T37" fmla="*/ 42 h 333"/>
                <a:gd name="T38" fmla="*/ 350 w 395"/>
                <a:gd name="T39" fmla="*/ 46 h 333"/>
                <a:gd name="T40" fmla="*/ 395 w 395"/>
                <a:gd name="T41" fmla="*/ 33 h 333"/>
                <a:gd name="T42" fmla="*/ 341 w 395"/>
                <a:gd name="T43" fmla="*/ 5 h 333"/>
                <a:gd name="T44" fmla="*/ 304 w 395"/>
                <a:gd name="T4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5" h="333">
                  <a:moveTo>
                    <a:pt x="304" y="0"/>
                  </a:moveTo>
                  <a:lnTo>
                    <a:pt x="148" y="14"/>
                  </a:lnTo>
                  <a:lnTo>
                    <a:pt x="69" y="103"/>
                  </a:lnTo>
                  <a:lnTo>
                    <a:pt x="60" y="163"/>
                  </a:lnTo>
                  <a:lnTo>
                    <a:pt x="51" y="218"/>
                  </a:lnTo>
                  <a:lnTo>
                    <a:pt x="0" y="333"/>
                  </a:lnTo>
                  <a:lnTo>
                    <a:pt x="74" y="292"/>
                  </a:lnTo>
                  <a:lnTo>
                    <a:pt x="115" y="250"/>
                  </a:lnTo>
                  <a:lnTo>
                    <a:pt x="74" y="237"/>
                  </a:lnTo>
                  <a:lnTo>
                    <a:pt x="138" y="223"/>
                  </a:lnTo>
                  <a:lnTo>
                    <a:pt x="166" y="177"/>
                  </a:lnTo>
                  <a:lnTo>
                    <a:pt x="198" y="131"/>
                  </a:lnTo>
                  <a:lnTo>
                    <a:pt x="88" y="149"/>
                  </a:lnTo>
                  <a:lnTo>
                    <a:pt x="138" y="131"/>
                  </a:lnTo>
                  <a:lnTo>
                    <a:pt x="203" y="112"/>
                  </a:lnTo>
                  <a:lnTo>
                    <a:pt x="267" y="69"/>
                  </a:lnTo>
                  <a:lnTo>
                    <a:pt x="161" y="69"/>
                  </a:lnTo>
                  <a:lnTo>
                    <a:pt x="240" y="46"/>
                  </a:lnTo>
                  <a:lnTo>
                    <a:pt x="304" y="42"/>
                  </a:lnTo>
                  <a:lnTo>
                    <a:pt x="350" y="46"/>
                  </a:lnTo>
                  <a:lnTo>
                    <a:pt x="395" y="33"/>
                  </a:lnTo>
                  <a:lnTo>
                    <a:pt x="341" y="5"/>
                  </a:lnTo>
                  <a:lnTo>
                    <a:pt x="304" y="0"/>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Freeform 797"/>
            <p:cNvSpPr>
              <a:spLocks/>
            </p:cNvSpPr>
            <p:nvPr/>
          </p:nvSpPr>
          <p:spPr bwMode="auto">
            <a:xfrm>
              <a:off x="200026" y="5405438"/>
              <a:ext cx="392113" cy="160338"/>
            </a:xfrm>
            <a:custGeom>
              <a:avLst/>
              <a:gdLst>
                <a:gd name="T0" fmla="*/ 429 w 493"/>
                <a:gd name="T1" fmla="*/ 68 h 201"/>
                <a:gd name="T2" fmla="*/ 288 w 493"/>
                <a:gd name="T3" fmla="*/ 0 h 201"/>
                <a:gd name="T4" fmla="*/ 176 w 493"/>
                <a:gd name="T5" fmla="*/ 35 h 201"/>
                <a:gd name="T6" fmla="*/ 138 w 493"/>
                <a:gd name="T7" fmla="*/ 83 h 201"/>
                <a:gd name="T8" fmla="*/ 101 w 493"/>
                <a:gd name="T9" fmla="*/ 126 h 201"/>
                <a:gd name="T10" fmla="*/ 0 w 493"/>
                <a:gd name="T11" fmla="*/ 200 h 201"/>
                <a:gd name="T12" fmla="*/ 84 w 493"/>
                <a:gd name="T13" fmla="*/ 201 h 201"/>
                <a:gd name="T14" fmla="*/ 140 w 493"/>
                <a:gd name="T15" fmla="*/ 186 h 201"/>
                <a:gd name="T16" fmla="*/ 112 w 493"/>
                <a:gd name="T17" fmla="*/ 154 h 201"/>
                <a:gd name="T18" fmla="*/ 175 w 493"/>
                <a:gd name="T19" fmla="*/ 175 h 201"/>
                <a:gd name="T20" fmla="*/ 222 w 493"/>
                <a:gd name="T21" fmla="*/ 148 h 201"/>
                <a:gd name="T22" fmla="*/ 273 w 493"/>
                <a:gd name="T23" fmla="*/ 125 h 201"/>
                <a:gd name="T24" fmla="*/ 168 w 493"/>
                <a:gd name="T25" fmla="*/ 85 h 201"/>
                <a:gd name="T26" fmla="*/ 221 w 493"/>
                <a:gd name="T27" fmla="*/ 95 h 201"/>
                <a:gd name="T28" fmla="*/ 287 w 493"/>
                <a:gd name="T29" fmla="*/ 111 h 201"/>
                <a:gd name="T30" fmla="*/ 363 w 493"/>
                <a:gd name="T31" fmla="*/ 108 h 201"/>
                <a:gd name="T32" fmla="*/ 272 w 493"/>
                <a:gd name="T33" fmla="*/ 55 h 201"/>
                <a:gd name="T34" fmla="*/ 351 w 493"/>
                <a:gd name="T35" fmla="*/ 73 h 201"/>
                <a:gd name="T36" fmla="*/ 409 w 493"/>
                <a:gd name="T37" fmla="*/ 103 h 201"/>
                <a:gd name="T38" fmla="*/ 446 w 493"/>
                <a:gd name="T39" fmla="*/ 131 h 201"/>
                <a:gd name="T40" fmla="*/ 493 w 493"/>
                <a:gd name="T41" fmla="*/ 141 h 201"/>
                <a:gd name="T42" fmla="*/ 459 w 493"/>
                <a:gd name="T43" fmla="*/ 89 h 201"/>
                <a:gd name="T44" fmla="*/ 429 w 493"/>
                <a:gd name="T45" fmla="*/ 6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3" h="201">
                  <a:moveTo>
                    <a:pt x="429" y="68"/>
                  </a:moveTo>
                  <a:lnTo>
                    <a:pt x="288" y="0"/>
                  </a:lnTo>
                  <a:lnTo>
                    <a:pt x="176" y="35"/>
                  </a:lnTo>
                  <a:lnTo>
                    <a:pt x="138" y="83"/>
                  </a:lnTo>
                  <a:lnTo>
                    <a:pt x="101" y="126"/>
                  </a:lnTo>
                  <a:lnTo>
                    <a:pt x="0" y="200"/>
                  </a:lnTo>
                  <a:lnTo>
                    <a:pt x="84" y="201"/>
                  </a:lnTo>
                  <a:lnTo>
                    <a:pt x="140" y="186"/>
                  </a:lnTo>
                  <a:lnTo>
                    <a:pt x="112" y="154"/>
                  </a:lnTo>
                  <a:lnTo>
                    <a:pt x="175" y="175"/>
                  </a:lnTo>
                  <a:lnTo>
                    <a:pt x="222" y="148"/>
                  </a:lnTo>
                  <a:lnTo>
                    <a:pt x="273" y="125"/>
                  </a:lnTo>
                  <a:lnTo>
                    <a:pt x="168" y="85"/>
                  </a:lnTo>
                  <a:lnTo>
                    <a:pt x="221" y="95"/>
                  </a:lnTo>
                  <a:lnTo>
                    <a:pt x="287" y="111"/>
                  </a:lnTo>
                  <a:lnTo>
                    <a:pt x="363" y="108"/>
                  </a:lnTo>
                  <a:lnTo>
                    <a:pt x="272" y="55"/>
                  </a:lnTo>
                  <a:lnTo>
                    <a:pt x="351" y="73"/>
                  </a:lnTo>
                  <a:lnTo>
                    <a:pt x="409" y="103"/>
                  </a:lnTo>
                  <a:lnTo>
                    <a:pt x="446" y="131"/>
                  </a:lnTo>
                  <a:lnTo>
                    <a:pt x="493" y="141"/>
                  </a:lnTo>
                  <a:lnTo>
                    <a:pt x="459" y="89"/>
                  </a:lnTo>
                  <a:lnTo>
                    <a:pt x="429" y="68"/>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Freeform 798"/>
            <p:cNvSpPr>
              <a:spLocks/>
            </p:cNvSpPr>
            <p:nvPr/>
          </p:nvSpPr>
          <p:spPr bwMode="auto">
            <a:xfrm>
              <a:off x="1266826" y="5367338"/>
              <a:ext cx="280988" cy="295275"/>
            </a:xfrm>
            <a:custGeom>
              <a:avLst/>
              <a:gdLst>
                <a:gd name="T0" fmla="*/ 0 w 354"/>
                <a:gd name="T1" fmla="*/ 93 h 372"/>
                <a:gd name="T2" fmla="*/ 25 w 354"/>
                <a:gd name="T3" fmla="*/ 249 h 372"/>
                <a:gd name="T4" fmla="*/ 119 w 354"/>
                <a:gd name="T5" fmla="*/ 321 h 372"/>
                <a:gd name="T6" fmla="*/ 178 w 354"/>
                <a:gd name="T7" fmla="*/ 325 h 372"/>
                <a:gd name="T8" fmla="*/ 235 w 354"/>
                <a:gd name="T9" fmla="*/ 330 h 372"/>
                <a:gd name="T10" fmla="*/ 354 w 354"/>
                <a:gd name="T11" fmla="*/ 372 h 372"/>
                <a:gd name="T12" fmla="*/ 307 w 354"/>
                <a:gd name="T13" fmla="*/ 302 h 372"/>
                <a:gd name="T14" fmla="*/ 263 w 354"/>
                <a:gd name="T15" fmla="*/ 264 h 372"/>
                <a:gd name="T16" fmla="*/ 252 w 354"/>
                <a:gd name="T17" fmla="*/ 306 h 372"/>
                <a:gd name="T18" fmla="*/ 234 w 354"/>
                <a:gd name="T19" fmla="*/ 242 h 372"/>
                <a:gd name="T20" fmla="*/ 187 w 354"/>
                <a:gd name="T21" fmla="*/ 217 h 372"/>
                <a:gd name="T22" fmla="*/ 137 w 354"/>
                <a:gd name="T23" fmla="*/ 190 h 372"/>
                <a:gd name="T24" fmla="*/ 163 w 354"/>
                <a:gd name="T25" fmla="*/ 299 h 372"/>
                <a:gd name="T26" fmla="*/ 140 w 354"/>
                <a:gd name="T27" fmla="*/ 249 h 372"/>
                <a:gd name="T28" fmla="*/ 117 w 354"/>
                <a:gd name="T29" fmla="*/ 187 h 372"/>
                <a:gd name="T30" fmla="*/ 71 w 354"/>
                <a:gd name="T31" fmla="*/ 126 h 372"/>
                <a:gd name="T32" fmla="*/ 79 w 354"/>
                <a:gd name="T33" fmla="*/ 231 h 372"/>
                <a:gd name="T34" fmla="*/ 51 w 354"/>
                <a:gd name="T35" fmla="*/ 155 h 372"/>
                <a:gd name="T36" fmla="*/ 43 w 354"/>
                <a:gd name="T37" fmla="*/ 91 h 372"/>
                <a:gd name="T38" fmla="*/ 43 w 354"/>
                <a:gd name="T39" fmla="*/ 44 h 372"/>
                <a:gd name="T40" fmla="*/ 25 w 354"/>
                <a:gd name="T41" fmla="*/ 0 h 372"/>
                <a:gd name="T42" fmla="*/ 2 w 354"/>
                <a:gd name="T43" fmla="*/ 57 h 372"/>
                <a:gd name="T44" fmla="*/ 0 w 354"/>
                <a:gd name="T45" fmla="*/ 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 h="372">
                  <a:moveTo>
                    <a:pt x="0" y="93"/>
                  </a:moveTo>
                  <a:lnTo>
                    <a:pt x="25" y="249"/>
                  </a:lnTo>
                  <a:lnTo>
                    <a:pt x="119" y="321"/>
                  </a:lnTo>
                  <a:lnTo>
                    <a:pt x="178" y="325"/>
                  </a:lnTo>
                  <a:lnTo>
                    <a:pt x="235" y="330"/>
                  </a:lnTo>
                  <a:lnTo>
                    <a:pt x="354" y="372"/>
                  </a:lnTo>
                  <a:lnTo>
                    <a:pt x="307" y="302"/>
                  </a:lnTo>
                  <a:lnTo>
                    <a:pt x="263" y="264"/>
                  </a:lnTo>
                  <a:lnTo>
                    <a:pt x="252" y="306"/>
                  </a:lnTo>
                  <a:lnTo>
                    <a:pt x="234" y="242"/>
                  </a:lnTo>
                  <a:lnTo>
                    <a:pt x="187" y="217"/>
                  </a:lnTo>
                  <a:lnTo>
                    <a:pt x="137" y="190"/>
                  </a:lnTo>
                  <a:lnTo>
                    <a:pt x="163" y="299"/>
                  </a:lnTo>
                  <a:lnTo>
                    <a:pt x="140" y="249"/>
                  </a:lnTo>
                  <a:lnTo>
                    <a:pt x="117" y="187"/>
                  </a:lnTo>
                  <a:lnTo>
                    <a:pt x="71" y="126"/>
                  </a:lnTo>
                  <a:lnTo>
                    <a:pt x="79" y="231"/>
                  </a:lnTo>
                  <a:lnTo>
                    <a:pt x="51" y="155"/>
                  </a:lnTo>
                  <a:lnTo>
                    <a:pt x="43" y="91"/>
                  </a:lnTo>
                  <a:lnTo>
                    <a:pt x="43" y="44"/>
                  </a:lnTo>
                  <a:lnTo>
                    <a:pt x="25" y="0"/>
                  </a:lnTo>
                  <a:lnTo>
                    <a:pt x="2" y="57"/>
                  </a:lnTo>
                  <a:lnTo>
                    <a:pt x="0" y="93"/>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Freeform 799"/>
            <p:cNvSpPr>
              <a:spLocks/>
            </p:cNvSpPr>
            <p:nvPr/>
          </p:nvSpPr>
          <p:spPr bwMode="auto">
            <a:xfrm>
              <a:off x="277813" y="4652963"/>
              <a:ext cx="233363" cy="212725"/>
            </a:xfrm>
            <a:custGeom>
              <a:avLst/>
              <a:gdLst>
                <a:gd name="T0" fmla="*/ 293 w 293"/>
                <a:gd name="T1" fmla="*/ 0 h 268"/>
                <a:gd name="T2" fmla="*/ 248 w 293"/>
                <a:gd name="T3" fmla="*/ 66 h 268"/>
                <a:gd name="T4" fmla="*/ 189 w 293"/>
                <a:gd name="T5" fmla="*/ 84 h 268"/>
                <a:gd name="T6" fmla="*/ 152 w 293"/>
                <a:gd name="T7" fmla="*/ 130 h 268"/>
                <a:gd name="T8" fmla="*/ 106 w 293"/>
                <a:gd name="T9" fmla="*/ 199 h 268"/>
                <a:gd name="T10" fmla="*/ 55 w 293"/>
                <a:gd name="T11" fmla="*/ 241 h 268"/>
                <a:gd name="T12" fmla="*/ 0 w 293"/>
                <a:gd name="T13" fmla="*/ 268 h 268"/>
                <a:gd name="T14" fmla="*/ 78 w 293"/>
                <a:gd name="T15" fmla="*/ 245 h 268"/>
                <a:gd name="T16" fmla="*/ 202 w 293"/>
                <a:gd name="T17" fmla="*/ 167 h 268"/>
                <a:gd name="T18" fmla="*/ 259 w 293"/>
                <a:gd name="T19" fmla="*/ 93 h 268"/>
                <a:gd name="T20" fmla="*/ 260 w 293"/>
                <a:gd name="T21" fmla="*/ 90 h 268"/>
                <a:gd name="T22" fmla="*/ 263 w 293"/>
                <a:gd name="T23" fmla="*/ 79 h 268"/>
                <a:gd name="T24" fmla="*/ 268 w 293"/>
                <a:gd name="T25" fmla="*/ 64 h 268"/>
                <a:gd name="T26" fmla="*/ 275 w 293"/>
                <a:gd name="T27" fmla="*/ 48 h 268"/>
                <a:gd name="T28" fmla="*/ 281 w 293"/>
                <a:gd name="T29" fmla="*/ 31 h 268"/>
                <a:gd name="T30" fmla="*/ 287 w 293"/>
                <a:gd name="T31" fmla="*/ 16 h 268"/>
                <a:gd name="T32" fmla="*/ 291 w 293"/>
                <a:gd name="T33" fmla="*/ 6 h 268"/>
                <a:gd name="T34" fmla="*/ 293 w 293"/>
                <a:gd name="T35"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268">
                  <a:moveTo>
                    <a:pt x="293" y="0"/>
                  </a:moveTo>
                  <a:lnTo>
                    <a:pt x="248" y="66"/>
                  </a:lnTo>
                  <a:lnTo>
                    <a:pt x="189" y="84"/>
                  </a:lnTo>
                  <a:lnTo>
                    <a:pt x="152" y="130"/>
                  </a:lnTo>
                  <a:lnTo>
                    <a:pt x="106" y="199"/>
                  </a:lnTo>
                  <a:lnTo>
                    <a:pt x="55" y="241"/>
                  </a:lnTo>
                  <a:lnTo>
                    <a:pt x="0" y="268"/>
                  </a:lnTo>
                  <a:lnTo>
                    <a:pt x="78" y="245"/>
                  </a:lnTo>
                  <a:lnTo>
                    <a:pt x="202" y="167"/>
                  </a:lnTo>
                  <a:lnTo>
                    <a:pt x="259" y="93"/>
                  </a:lnTo>
                  <a:lnTo>
                    <a:pt x="260" y="90"/>
                  </a:lnTo>
                  <a:lnTo>
                    <a:pt x="263" y="79"/>
                  </a:lnTo>
                  <a:lnTo>
                    <a:pt x="268" y="64"/>
                  </a:lnTo>
                  <a:lnTo>
                    <a:pt x="275" y="48"/>
                  </a:lnTo>
                  <a:lnTo>
                    <a:pt x="281" y="31"/>
                  </a:lnTo>
                  <a:lnTo>
                    <a:pt x="287" y="16"/>
                  </a:lnTo>
                  <a:lnTo>
                    <a:pt x="291" y="6"/>
                  </a:lnTo>
                  <a:lnTo>
                    <a:pt x="293" y="0"/>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Freeform 800"/>
            <p:cNvSpPr>
              <a:spLocks/>
            </p:cNvSpPr>
            <p:nvPr/>
          </p:nvSpPr>
          <p:spPr bwMode="auto">
            <a:xfrm>
              <a:off x="249238" y="4638676"/>
              <a:ext cx="255588" cy="220663"/>
            </a:xfrm>
            <a:custGeom>
              <a:avLst/>
              <a:gdLst>
                <a:gd name="T0" fmla="*/ 321 w 321"/>
                <a:gd name="T1" fmla="*/ 0 h 278"/>
                <a:gd name="T2" fmla="*/ 239 w 321"/>
                <a:gd name="T3" fmla="*/ 23 h 278"/>
                <a:gd name="T4" fmla="*/ 235 w 321"/>
                <a:gd name="T5" fmla="*/ 66 h 278"/>
                <a:gd name="T6" fmla="*/ 203 w 321"/>
                <a:gd name="T7" fmla="*/ 98 h 278"/>
                <a:gd name="T8" fmla="*/ 212 w 321"/>
                <a:gd name="T9" fmla="*/ 48 h 278"/>
                <a:gd name="T10" fmla="*/ 156 w 321"/>
                <a:gd name="T11" fmla="*/ 80 h 278"/>
                <a:gd name="T12" fmla="*/ 110 w 321"/>
                <a:gd name="T13" fmla="*/ 163 h 278"/>
                <a:gd name="T14" fmla="*/ 115 w 321"/>
                <a:gd name="T15" fmla="*/ 195 h 278"/>
                <a:gd name="T16" fmla="*/ 83 w 321"/>
                <a:gd name="T17" fmla="*/ 232 h 278"/>
                <a:gd name="T18" fmla="*/ 83 w 321"/>
                <a:gd name="T19" fmla="*/ 181 h 278"/>
                <a:gd name="T20" fmla="*/ 46 w 321"/>
                <a:gd name="T21" fmla="*/ 223 h 278"/>
                <a:gd name="T22" fmla="*/ 0 w 321"/>
                <a:gd name="T23" fmla="*/ 278 h 278"/>
                <a:gd name="T24" fmla="*/ 55 w 321"/>
                <a:gd name="T25" fmla="*/ 272 h 278"/>
                <a:gd name="T26" fmla="*/ 133 w 321"/>
                <a:gd name="T27" fmla="*/ 209 h 278"/>
                <a:gd name="T28" fmla="*/ 166 w 321"/>
                <a:gd name="T29" fmla="*/ 144 h 278"/>
                <a:gd name="T30" fmla="*/ 184 w 321"/>
                <a:gd name="T31" fmla="*/ 121 h 278"/>
                <a:gd name="T32" fmla="*/ 249 w 321"/>
                <a:gd name="T33" fmla="*/ 80 h 278"/>
                <a:gd name="T34" fmla="*/ 285 w 321"/>
                <a:gd name="T35" fmla="*/ 57 h 278"/>
                <a:gd name="T36" fmla="*/ 287 w 321"/>
                <a:gd name="T37" fmla="*/ 55 h 278"/>
                <a:gd name="T38" fmla="*/ 291 w 321"/>
                <a:gd name="T39" fmla="*/ 46 h 278"/>
                <a:gd name="T40" fmla="*/ 298 w 321"/>
                <a:gd name="T41" fmla="*/ 36 h 278"/>
                <a:gd name="T42" fmla="*/ 305 w 321"/>
                <a:gd name="T43" fmla="*/ 25 h 278"/>
                <a:gd name="T44" fmla="*/ 312 w 321"/>
                <a:gd name="T45" fmla="*/ 14 h 278"/>
                <a:gd name="T46" fmla="*/ 318 w 321"/>
                <a:gd name="T47" fmla="*/ 5 h 278"/>
                <a:gd name="T48" fmla="*/ 321 w 321"/>
                <a:gd name="T49" fmla="*/ 0 h 278"/>
                <a:gd name="T50" fmla="*/ 321 w 321"/>
                <a:gd name="T51"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1" h="278">
                  <a:moveTo>
                    <a:pt x="321" y="0"/>
                  </a:moveTo>
                  <a:lnTo>
                    <a:pt x="239" y="23"/>
                  </a:lnTo>
                  <a:lnTo>
                    <a:pt x="235" y="66"/>
                  </a:lnTo>
                  <a:lnTo>
                    <a:pt x="203" y="98"/>
                  </a:lnTo>
                  <a:lnTo>
                    <a:pt x="212" y="48"/>
                  </a:lnTo>
                  <a:lnTo>
                    <a:pt x="156" y="80"/>
                  </a:lnTo>
                  <a:lnTo>
                    <a:pt x="110" y="163"/>
                  </a:lnTo>
                  <a:lnTo>
                    <a:pt x="115" y="195"/>
                  </a:lnTo>
                  <a:lnTo>
                    <a:pt x="83" y="232"/>
                  </a:lnTo>
                  <a:lnTo>
                    <a:pt x="83" y="181"/>
                  </a:lnTo>
                  <a:lnTo>
                    <a:pt x="46" y="223"/>
                  </a:lnTo>
                  <a:lnTo>
                    <a:pt x="0" y="278"/>
                  </a:lnTo>
                  <a:lnTo>
                    <a:pt x="55" y="272"/>
                  </a:lnTo>
                  <a:lnTo>
                    <a:pt x="133" y="209"/>
                  </a:lnTo>
                  <a:lnTo>
                    <a:pt x="166" y="144"/>
                  </a:lnTo>
                  <a:lnTo>
                    <a:pt x="184" y="121"/>
                  </a:lnTo>
                  <a:lnTo>
                    <a:pt x="249" y="80"/>
                  </a:lnTo>
                  <a:lnTo>
                    <a:pt x="285" y="57"/>
                  </a:lnTo>
                  <a:lnTo>
                    <a:pt x="287" y="55"/>
                  </a:lnTo>
                  <a:lnTo>
                    <a:pt x="291" y="46"/>
                  </a:lnTo>
                  <a:lnTo>
                    <a:pt x="298" y="36"/>
                  </a:lnTo>
                  <a:lnTo>
                    <a:pt x="305" y="25"/>
                  </a:lnTo>
                  <a:lnTo>
                    <a:pt x="312" y="14"/>
                  </a:lnTo>
                  <a:lnTo>
                    <a:pt x="318" y="5"/>
                  </a:lnTo>
                  <a:lnTo>
                    <a:pt x="321" y="0"/>
                  </a:lnTo>
                  <a:lnTo>
                    <a:pt x="321" y="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Freeform 801"/>
            <p:cNvSpPr>
              <a:spLocks/>
            </p:cNvSpPr>
            <p:nvPr/>
          </p:nvSpPr>
          <p:spPr bwMode="auto">
            <a:xfrm>
              <a:off x="254001" y="5511801"/>
              <a:ext cx="331788" cy="95250"/>
            </a:xfrm>
            <a:custGeom>
              <a:avLst/>
              <a:gdLst>
                <a:gd name="T0" fmla="*/ 417 w 417"/>
                <a:gd name="T1" fmla="*/ 22 h 121"/>
                <a:gd name="T2" fmla="*/ 334 w 417"/>
                <a:gd name="T3" fmla="*/ 0 h 121"/>
                <a:gd name="T4" fmla="*/ 310 w 417"/>
                <a:gd name="T5" fmla="*/ 34 h 121"/>
                <a:gd name="T6" fmla="*/ 265 w 417"/>
                <a:gd name="T7" fmla="*/ 45 h 121"/>
                <a:gd name="T8" fmla="*/ 299 w 417"/>
                <a:gd name="T9" fmla="*/ 6 h 121"/>
                <a:gd name="T10" fmla="*/ 235 w 417"/>
                <a:gd name="T11" fmla="*/ 6 h 121"/>
                <a:gd name="T12" fmla="*/ 153 w 417"/>
                <a:gd name="T13" fmla="*/ 54 h 121"/>
                <a:gd name="T14" fmla="*/ 140 w 417"/>
                <a:gd name="T15" fmla="*/ 84 h 121"/>
                <a:gd name="T16" fmla="*/ 94 w 417"/>
                <a:gd name="T17" fmla="*/ 99 h 121"/>
                <a:gd name="T18" fmla="*/ 120 w 417"/>
                <a:gd name="T19" fmla="*/ 55 h 121"/>
                <a:gd name="T20" fmla="*/ 67 w 417"/>
                <a:gd name="T21" fmla="*/ 73 h 121"/>
                <a:gd name="T22" fmla="*/ 0 w 417"/>
                <a:gd name="T23" fmla="*/ 97 h 121"/>
                <a:gd name="T24" fmla="*/ 49 w 417"/>
                <a:gd name="T25" fmla="*/ 121 h 121"/>
                <a:gd name="T26" fmla="*/ 149 w 417"/>
                <a:gd name="T27" fmla="*/ 105 h 121"/>
                <a:gd name="T28" fmla="*/ 209 w 417"/>
                <a:gd name="T29" fmla="*/ 66 h 121"/>
                <a:gd name="T30" fmla="*/ 237 w 417"/>
                <a:gd name="T31" fmla="*/ 55 h 121"/>
                <a:gd name="T32" fmla="*/ 314 w 417"/>
                <a:gd name="T33" fmla="*/ 52 h 121"/>
                <a:gd name="T34" fmla="*/ 358 w 417"/>
                <a:gd name="T35" fmla="*/ 51 h 121"/>
                <a:gd name="T36" fmla="*/ 361 w 417"/>
                <a:gd name="T37" fmla="*/ 50 h 121"/>
                <a:gd name="T38" fmla="*/ 368 w 417"/>
                <a:gd name="T39" fmla="*/ 45 h 121"/>
                <a:gd name="T40" fmla="*/ 379 w 417"/>
                <a:gd name="T41" fmla="*/ 40 h 121"/>
                <a:gd name="T42" fmla="*/ 391 w 417"/>
                <a:gd name="T43" fmla="*/ 35 h 121"/>
                <a:gd name="T44" fmla="*/ 402 w 417"/>
                <a:gd name="T45" fmla="*/ 29 h 121"/>
                <a:gd name="T46" fmla="*/ 411 w 417"/>
                <a:gd name="T47" fmla="*/ 24 h 121"/>
                <a:gd name="T48" fmla="*/ 417 w 417"/>
                <a:gd name="T49" fmla="*/ 22 h 121"/>
                <a:gd name="T50" fmla="*/ 417 w 417"/>
                <a:gd name="T51" fmla="*/ 2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7" h="121">
                  <a:moveTo>
                    <a:pt x="417" y="22"/>
                  </a:moveTo>
                  <a:lnTo>
                    <a:pt x="334" y="0"/>
                  </a:lnTo>
                  <a:lnTo>
                    <a:pt x="310" y="34"/>
                  </a:lnTo>
                  <a:lnTo>
                    <a:pt x="265" y="45"/>
                  </a:lnTo>
                  <a:lnTo>
                    <a:pt x="299" y="6"/>
                  </a:lnTo>
                  <a:lnTo>
                    <a:pt x="235" y="6"/>
                  </a:lnTo>
                  <a:lnTo>
                    <a:pt x="153" y="54"/>
                  </a:lnTo>
                  <a:lnTo>
                    <a:pt x="140" y="84"/>
                  </a:lnTo>
                  <a:lnTo>
                    <a:pt x="94" y="99"/>
                  </a:lnTo>
                  <a:lnTo>
                    <a:pt x="120" y="55"/>
                  </a:lnTo>
                  <a:lnTo>
                    <a:pt x="67" y="73"/>
                  </a:lnTo>
                  <a:lnTo>
                    <a:pt x="0" y="97"/>
                  </a:lnTo>
                  <a:lnTo>
                    <a:pt x="49" y="121"/>
                  </a:lnTo>
                  <a:lnTo>
                    <a:pt x="149" y="105"/>
                  </a:lnTo>
                  <a:lnTo>
                    <a:pt x="209" y="66"/>
                  </a:lnTo>
                  <a:lnTo>
                    <a:pt x="237" y="55"/>
                  </a:lnTo>
                  <a:lnTo>
                    <a:pt x="314" y="52"/>
                  </a:lnTo>
                  <a:lnTo>
                    <a:pt x="358" y="51"/>
                  </a:lnTo>
                  <a:lnTo>
                    <a:pt x="361" y="50"/>
                  </a:lnTo>
                  <a:lnTo>
                    <a:pt x="368" y="45"/>
                  </a:lnTo>
                  <a:lnTo>
                    <a:pt x="379" y="40"/>
                  </a:lnTo>
                  <a:lnTo>
                    <a:pt x="391" y="35"/>
                  </a:lnTo>
                  <a:lnTo>
                    <a:pt x="402" y="29"/>
                  </a:lnTo>
                  <a:lnTo>
                    <a:pt x="411" y="24"/>
                  </a:lnTo>
                  <a:lnTo>
                    <a:pt x="417" y="22"/>
                  </a:lnTo>
                  <a:lnTo>
                    <a:pt x="417" y="22"/>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Freeform 802"/>
            <p:cNvSpPr>
              <a:spLocks/>
            </p:cNvSpPr>
            <p:nvPr/>
          </p:nvSpPr>
          <p:spPr bwMode="auto">
            <a:xfrm>
              <a:off x="1298576" y="5365751"/>
              <a:ext cx="238125" cy="239713"/>
            </a:xfrm>
            <a:custGeom>
              <a:avLst/>
              <a:gdLst>
                <a:gd name="T0" fmla="*/ 0 w 301"/>
                <a:gd name="T1" fmla="*/ 0 h 301"/>
                <a:gd name="T2" fmla="*/ 29 w 301"/>
                <a:gd name="T3" fmla="*/ 81 h 301"/>
                <a:gd name="T4" fmla="*/ 72 w 301"/>
                <a:gd name="T5" fmla="*/ 82 h 301"/>
                <a:gd name="T6" fmla="*/ 106 w 301"/>
                <a:gd name="T7" fmla="*/ 112 h 301"/>
                <a:gd name="T8" fmla="*/ 54 w 301"/>
                <a:gd name="T9" fmla="*/ 106 h 301"/>
                <a:gd name="T10" fmla="*/ 91 w 301"/>
                <a:gd name="T11" fmla="*/ 159 h 301"/>
                <a:gd name="T12" fmla="*/ 177 w 301"/>
                <a:gd name="T13" fmla="*/ 199 h 301"/>
                <a:gd name="T14" fmla="*/ 209 w 301"/>
                <a:gd name="T15" fmla="*/ 191 h 301"/>
                <a:gd name="T16" fmla="*/ 248 w 301"/>
                <a:gd name="T17" fmla="*/ 221 h 301"/>
                <a:gd name="T18" fmla="*/ 197 w 301"/>
                <a:gd name="T19" fmla="*/ 225 h 301"/>
                <a:gd name="T20" fmla="*/ 242 w 301"/>
                <a:gd name="T21" fmla="*/ 258 h 301"/>
                <a:gd name="T22" fmla="*/ 301 w 301"/>
                <a:gd name="T23" fmla="*/ 301 h 301"/>
                <a:gd name="T24" fmla="*/ 292 w 301"/>
                <a:gd name="T25" fmla="*/ 245 h 301"/>
                <a:gd name="T26" fmla="*/ 221 w 301"/>
                <a:gd name="T27" fmla="*/ 172 h 301"/>
                <a:gd name="T28" fmla="*/ 154 w 301"/>
                <a:gd name="T29" fmla="*/ 145 h 301"/>
                <a:gd name="T30" fmla="*/ 130 w 301"/>
                <a:gd name="T31" fmla="*/ 128 h 301"/>
                <a:gd name="T32" fmla="*/ 84 w 301"/>
                <a:gd name="T33" fmla="*/ 67 h 301"/>
                <a:gd name="T34" fmla="*/ 59 w 301"/>
                <a:gd name="T35" fmla="*/ 32 h 301"/>
                <a:gd name="T36" fmla="*/ 55 w 301"/>
                <a:gd name="T37" fmla="*/ 31 h 301"/>
                <a:gd name="T38" fmla="*/ 48 w 301"/>
                <a:gd name="T39" fmla="*/ 26 h 301"/>
                <a:gd name="T40" fmla="*/ 38 w 301"/>
                <a:gd name="T41" fmla="*/ 21 h 301"/>
                <a:gd name="T42" fmla="*/ 27 w 301"/>
                <a:gd name="T43" fmla="*/ 14 h 301"/>
                <a:gd name="T44" fmla="*/ 15 w 301"/>
                <a:gd name="T45" fmla="*/ 8 h 301"/>
                <a:gd name="T46" fmla="*/ 6 w 301"/>
                <a:gd name="T47" fmla="*/ 3 h 301"/>
                <a:gd name="T48" fmla="*/ 0 w 301"/>
                <a:gd name="T49" fmla="*/ 0 h 301"/>
                <a:gd name="T50" fmla="*/ 0 w 301"/>
                <a:gd name="T51"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1" h="301">
                  <a:moveTo>
                    <a:pt x="0" y="0"/>
                  </a:moveTo>
                  <a:lnTo>
                    <a:pt x="29" y="81"/>
                  </a:lnTo>
                  <a:lnTo>
                    <a:pt x="72" y="82"/>
                  </a:lnTo>
                  <a:lnTo>
                    <a:pt x="106" y="112"/>
                  </a:lnTo>
                  <a:lnTo>
                    <a:pt x="54" y="106"/>
                  </a:lnTo>
                  <a:lnTo>
                    <a:pt x="91" y="159"/>
                  </a:lnTo>
                  <a:lnTo>
                    <a:pt x="177" y="199"/>
                  </a:lnTo>
                  <a:lnTo>
                    <a:pt x="209" y="191"/>
                  </a:lnTo>
                  <a:lnTo>
                    <a:pt x="248" y="221"/>
                  </a:lnTo>
                  <a:lnTo>
                    <a:pt x="197" y="225"/>
                  </a:lnTo>
                  <a:lnTo>
                    <a:pt x="242" y="258"/>
                  </a:lnTo>
                  <a:lnTo>
                    <a:pt x="301" y="301"/>
                  </a:lnTo>
                  <a:lnTo>
                    <a:pt x="292" y="245"/>
                  </a:lnTo>
                  <a:lnTo>
                    <a:pt x="221" y="172"/>
                  </a:lnTo>
                  <a:lnTo>
                    <a:pt x="154" y="145"/>
                  </a:lnTo>
                  <a:lnTo>
                    <a:pt x="130" y="128"/>
                  </a:lnTo>
                  <a:lnTo>
                    <a:pt x="84" y="67"/>
                  </a:lnTo>
                  <a:lnTo>
                    <a:pt x="59" y="32"/>
                  </a:lnTo>
                  <a:lnTo>
                    <a:pt x="55" y="31"/>
                  </a:lnTo>
                  <a:lnTo>
                    <a:pt x="48" y="26"/>
                  </a:lnTo>
                  <a:lnTo>
                    <a:pt x="38" y="21"/>
                  </a:lnTo>
                  <a:lnTo>
                    <a:pt x="27" y="14"/>
                  </a:lnTo>
                  <a:lnTo>
                    <a:pt x="15" y="8"/>
                  </a:lnTo>
                  <a:lnTo>
                    <a:pt x="6" y="3"/>
                  </a:lnTo>
                  <a:lnTo>
                    <a:pt x="0" y="0"/>
                  </a:lnTo>
                  <a:lnTo>
                    <a:pt x="0" y="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Freeform 803"/>
            <p:cNvSpPr>
              <a:spLocks/>
            </p:cNvSpPr>
            <p:nvPr/>
          </p:nvSpPr>
          <p:spPr bwMode="auto">
            <a:xfrm>
              <a:off x="190501" y="4605338"/>
              <a:ext cx="244475" cy="249238"/>
            </a:xfrm>
            <a:custGeom>
              <a:avLst/>
              <a:gdLst>
                <a:gd name="T0" fmla="*/ 309 w 309"/>
                <a:gd name="T1" fmla="*/ 9 h 313"/>
                <a:gd name="T2" fmla="*/ 249 w 309"/>
                <a:gd name="T3" fmla="*/ 0 h 313"/>
                <a:gd name="T4" fmla="*/ 166 w 309"/>
                <a:gd name="T5" fmla="*/ 0 h 313"/>
                <a:gd name="T6" fmla="*/ 138 w 309"/>
                <a:gd name="T7" fmla="*/ 28 h 313"/>
                <a:gd name="T8" fmla="*/ 78 w 309"/>
                <a:gd name="T9" fmla="*/ 98 h 313"/>
                <a:gd name="T10" fmla="*/ 65 w 309"/>
                <a:gd name="T11" fmla="*/ 158 h 313"/>
                <a:gd name="T12" fmla="*/ 51 w 309"/>
                <a:gd name="T13" fmla="*/ 218 h 313"/>
                <a:gd name="T14" fmla="*/ 0 w 309"/>
                <a:gd name="T15" fmla="*/ 313 h 313"/>
                <a:gd name="T16" fmla="*/ 51 w 309"/>
                <a:gd name="T17" fmla="*/ 287 h 313"/>
                <a:gd name="T18" fmla="*/ 51 w 309"/>
                <a:gd name="T19" fmla="*/ 241 h 313"/>
                <a:gd name="T20" fmla="*/ 120 w 309"/>
                <a:gd name="T21" fmla="*/ 199 h 313"/>
                <a:gd name="T22" fmla="*/ 143 w 309"/>
                <a:gd name="T23" fmla="*/ 153 h 313"/>
                <a:gd name="T24" fmla="*/ 83 w 309"/>
                <a:gd name="T25" fmla="*/ 153 h 313"/>
                <a:gd name="T26" fmla="*/ 92 w 309"/>
                <a:gd name="T27" fmla="*/ 116 h 313"/>
                <a:gd name="T28" fmla="*/ 157 w 309"/>
                <a:gd name="T29" fmla="*/ 89 h 313"/>
                <a:gd name="T30" fmla="*/ 134 w 309"/>
                <a:gd name="T31" fmla="*/ 69 h 313"/>
                <a:gd name="T32" fmla="*/ 143 w 309"/>
                <a:gd name="T33" fmla="*/ 23 h 313"/>
                <a:gd name="T34" fmla="*/ 217 w 309"/>
                <a:gd name="T35" fmla="*/ 23 h 313"/>
                <a:gd name="T36" fmla="*/ 309 w 309"/>
                <a:gd name="T37" fmla="*/ 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9" h="313">
                  <a:moveTo>
                    <a:pt x="309" y="9"/>
                  </a:moveTo>
                  <a:lnTo>
                    <a:pt x="249" y="0"/>
                  </a:lnTo>
                  <a:lnTo>
                    <a:pt x="166" y="0"/>
                  </a:lnTo>
                  <a:lnTo>
                    <a:pt x="138" y="28"/>
                  </a:lnTo>
                  <a:lnTo>
                    <a:pt x="78" y="98"/>
                  </a:lnTo>
                  <a:lnTo>
                    <a:pt x="65" y="158"/>
                  </a:lnTo>
                  <a:lnTo>
                    <a:pt x="51" y="218"/>
                  </a:lnTo>
                  <a:lnTo>
                    <a:pt x="0" y="313"/>
                  </a:lnTo>
                  <a:lnTo>
                    <a:pt x="51" y="287"/>
                  </a:lnTo>
                  <a:lnTo>
                    <a:pt x="51" y="241"/>
                  </a:lnTo>
                  <a:lnTo>
                    <a:pt x="120" y="199"/>
                  </a:lnTo>
                  <a:lnTo>
                    <a:pt x="143" y="153"/>
                  </a:lnTo>
                  <a:lnTo>
                    <a:pt x="83" y="153"/>
                  </a:lnTo>
                  <a:lnTo>
                    <a:pt x="92" y="116"/>
                  </a:lnTo>
                  <a:lnTo>
                    <a:pt x="157" y="89"/>
                  </a:lnTo>
                  <a:lnTo>
                    <a:pt x="134" y="69"/>
                  </a:lnTo>
                  <a:lnTo>
                    <a:pt x="143" y="23"/>
                  </a:lnTo>
                  <a:lnTo>
                    <a:pt x="217" y="23"/>
                  </a:lnTo>
                  <a:lnTo>
                    <a:pt x="309" y="9"/>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804"/>
            <p:cNvSpPr>
              <a:spLocks/>
            </p:cNvSpPr>
            <p:nvPr/>
          </p:nvSpPr>
          <p:spPr bwMode="auto">
            <a:xfrm>
              <a:off x="206376" y="5407026"/>
              <a:ext cx="331788" cy="149225"/>
            </a:xfrm>
            <a:custGeom>
              <a:avLst/>
              <a:gdLst>
                <a:gd name="T0" fmla="*/ 419 w 419"/>
                <a:gd name="T1" fmla="*/ 80 h 189"/>
                <a:gd name="T2" fmla="*/ 373 w 419"/>
                <a:gd name="T3" fmla="*/ 42 h 189"/>
                <a:gd name="T4" fmla="*/ 303 w 419"/>
                <a:gd name="T5" fmla="*/ 0 h 189"/>
                <a:gd name="T6" fmla="*/ 263 w 419"/>
                <a:gd name="T7" fmla="*/ 10 h 189"/>
                <a:gd name="T8" fmla="*/ 177 w 419"/>
                <a:gd name="T9" fmla="*/ 39 h 189"/>
                <a:gd name="T10" fmla="*/ 134 w 419"/>
                <a:gd name="T11" fmla="*/ 84 h 189"/>
                <a:gd name="T12" fmla="*/ 92 w 419"/>
                <a:gd name="T13" fmla="*/ 129 h 189"/>
                <a:gd name="T14" fmla="*/ 0 w 419"/>
                <a:gd name="T15" fmla="*/ 186 h 189"/>
                <a:gd name="T16" fmla="*/ 57 w 419"/>
                <a:gd name="T17" fmla="*/ 189 h 189"/>
                <a:gd name="T18" fmla="*/ 80 w 419"/>
                <a:gd name="T19" fmla="*/ 148 h 189"/>
                <a:gd name="T20" fmla="*/ 161 w 419"/>
                <a:gd name="T21" fmla="*/ 148 h 189"/>
                <a:gd name="T22" fmla="*/ 206 w 419"/>
                <a:gd name="T23" fmla="*/ 118 h 189"/>
                <a:gd name="T24" fmla="*/ 153 w 419"/>
                <a:gd name="T25" fmla="*/ 90 h 189"/>
                <a:gd name="T26" fmla="*/ 179 w 419"/>
                <a:gd name="T27" fmla="*/ 62 h 189"/>
                <a:gd name="T28" fmla="*/ 249 w 419"/>
                <a:gd name="T29" fmla="*/ 71 h 189"/>
                <a:gd name="T30" fmla="*/ 238 w 419"/>
                <a:gd name="T31" fmla="*/ 43 h 189"/>
                <a:gd name="T32" fmla="*/ 270 w 419"/>
                <a:gd name="T33" fmla="*/ 9 h 189"/>
                <a:gd name="T34" fmla="*/ 334 w 419"/>
                <a:gd name="T35" fmla="*/ 46 h 189"/>
                <a:gd name="T36" fmla="*/ 419 w 419"/>
                <a:gd name="T37" fmla="*/ 8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9" h="189">
                  <a:moveTo>
                    <a:pt x="419" y="80"/>
                  </a:moveTo>
                  <a:lnTo>
                    <a:pt x="373" y="42"/>
                  </a:lnTo>
                  <a:lnTo>
                    <a:pt x="303" y="0"/>
                  </a:lnTo>
                  <a:lnTo>
                    <a:pt x="263" y="10"/>
                  </a:lnTo>
                  <a:lnTo>
                    <a:pt x="177" y="39"/>
                  </a:lnTo>
                  <a:lnTo>
                    <a:pt x="134" y="84"/>
                  </a:lnTo>
                  <a:lnTo>
                    <a:pt x="92" y="129"/>
                  </a:lnTo>
                  <a:lnTo>
                    <a:pt x="0" y="186"/>
                  </a:lnTo>
                  <a:lnTo>
                    <a:pt x="57" y="189"/>
                  </a:lnTo>
                  <a:lnTo>
                    <a:pt x="80" y="148"/>
                  </a:lnTo>
                  <a:lnTo>
                    <a:pt x="161" y="148"/>
                  </a:lnTo>
                  <a:lnTo>
                    <a:pt x="206" y="118"/>
                  </a:lnTo>
                  <a:lnTo>
                    <a:pt x="153" y="90"/>
                  </a:lnTo>
                  <a:lnTo>
                    <a:pt x="179" y="62"/>
                  </a:lnTo>
                  <a:lnTo>
                    <a:pt x="249" y="71"/>
                  </a:lnTo>
                  <a:lnTo>
                    <a:pt x="238" y="43"/>
                  </a:lnTo>
                  <a:lnTo>
                    <a:pt x="270" y="9"/>
                  </a:lnTo>
                  <a:lnTo>
                    <a:pt x="334" y="46"/>
                  </a:lnTo>
                  <a:lnTo>
                    <a:pt x="419" y="8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6" name="Freeform 805"/>
            <p:cNvSpPr>
              <a:spLocks/>
            </p:cNvSpPr>
            <p:nvPr/>
          </p:nvSpPr>
          <p:spPr bwMode="auto">
            <a:xfrm>
              <a:off x="1274763" y="5437188"/>
              <a:ext cx="261938" cy="227013"/>
            </a:xfrm>
            <a:custGeom>
              <a:avLst/>
              <a:gdLst>
                <a:gd name="T0" fmla="*/ 6 w 332"/>
                <a:gd name="T1" fmla="*/ 0 h 286"/>
                <a:gd name="T2" fmla="*/ 0 w 332"/>
                <a:gd name="T3" fmla="*/ 61 h 286"/>
                <a:gd name="T4" fmla="*/ 7 w 332"/>
                <a:gd name="T5" fmla="*/ 143 h 286"/>
                <a:gd name="T6" fmla="*/ 36 w 332"/>
                <a:gd name="T7" fmla="*/ 168 h 286"/>
                <a:gd name="T8" fmla="*/ 109 w 332"/>
                <a:gd name="T9" fmla="*/ 223 h 286"/>
                <a:gd name="T10" fmla="*/ 170 w 332"/>
                <a:gd name="T11" fmla="*/ 233 h 286"/>
                <a:gd name="T12" fmla="*/ 232 w 332"/>
                <a:gd name="T13" fmla="*/ 242 h 286"/>
                <a:gd name="T14" fmla="*/ 332 w 332"/>
                <a:gd name="T15" fmla="*/ 286 h 286"/>
                <a:gd name="T16" fmla="*/ 301 w 332"/>
                <a:gd name="T17" fmla="*/ 237 h 286"/>
                <a:gd name="T18" fmla="*/ 255 w 332"/>
                <a:gd name="T19" fmla="*/ 241 h 286"/>
                <a:gd name="T20" fmla="*/ 208 w 332"/>
                <a:gd name="T21" fmla="*/ 175 h 286"/>
                <a:gd name="T22" fmla="*/ 160 w 332"/>
                <a:gd name="T23" fmla="*/ 155 h 286"/>
                <a:gd name="T24" fmla="*/ 165 w 332"/>
                <a:gd name="T25" fmla="*/ 214 h 286"/>
                <a:gd name="T26" fmla="*/ 127 w 332"/>
                <a:gd name="T27" fmla="*/ 208 h 286"/>
                <a:gd name="T28" fmla="*/ 94 w 332"/>
                <a:gd name="T29" fmla="*/ 146 h 286"/>
                <a:gd name="T30" fmla="*/ 78 w 332"/>
                <a:gd name="T31" fmla="*/ 170 h 286"/>
                <a:gd name="T32" fmla="*/ 31 w 332"/>
                <a:gd name="T33" fmla="*/ 165 h 286"/>
                <a:gd name="T34" fmla="*/ 25 w 332"/>
                <a:gd name="T35" fmla="*/ 91 h 286"/>
                <a:gd name="T36" fmla="*/ 6 w 332"/>
                <a:gd name="T3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286">
                  <a:moveTo>
                    <a:pt x="6" y="0"/>
                  </a:moveTo>
                  <a:lnTo>
                    <a:pt x="0" y="61"/>
                  </a:lnTo>
                  <a:lnTo>
                    <a:pt x="7" y="143"/>
                  </a:lnTo>
                  <a:lnTo>
                    <a:pt x="36" y="168"/>
                  </a:lnTo>
                  <a:lnTo>
                    <a:pt x="109" y="223"/>
                  </a:lnTo>
                  <a:lnTo>
                    <a:pt x="170" y="233"/>
                  </a:lnTo>
                  <a:lnTo>
                    <a:pt x="232" y="242"/>
                  </a:lnTo>
                  <a:lnTo>
                    <a:pt x="332" y="286"/>
                  </a:lnTo>
                  <a:lnTo>
                    <a:pt x="301" y="237"/>
                  </a:lnTo>
                  <a:lnTo>
                    <a:pt x="255" y="241"/>
                  </a:lnTo>
                  <a:lnTo>
                    <a:pt x="208" y="175"/>
                  </a:lnTo>
                  <a:lnTo>
                    <a:pt x="160" y="155"/>
                  </a:lnTo>
                  <a:lnTo>
                    <a:pt x="165" y="214"/>
                  </a:lnTo>
                  <a:lnTo>
                    <a:pt x="127" y="208"/>
                  </a:lnTo>
                  <a:lnTo>
                    <a:pt x="94" y="146"/>
                  </a:lnTo>
                  <a:lnTo>
                    <a:pt x="78" y="170"/>
                  </a:lnTo>
                  <a:lnTo>
                    <a:pt x="31" y="165"/>
                  </a:lnTo>
                  <a:lnTo>
                    <a:pt x="25" y="91"/>
                  </a:lnTo>
                  <a:lnTo>
                    <a:pt x="6" y="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Freeform 806"/>
            <p:cNvSpPr>
              <a:spLocks/>
            </p:cNvSpPr>
            <p:nvPr/>
          </p:nvSpPr>
          <p:spPr bwMode="auto">
            <a:xfrm>
              <a:off x="1216026" y="4475163"/>
              <a:ext cx="633413" cy="900113"/>
            </a:xfrm>
            <a:custGeom>
              <a:avLst/>
              <a:gdLst>
                <a:gd name="T0" fmla="*/ 534 w 799"/>
                <a:gd name="T1" fmla="*/ 21 h 1134"/>
                <a:gd name="T2" fmla="*/ 483 w 799"/>
                <a:gd name="T3" fmla="*/ 8 h 1134"/>
                <a:gd name="T4" fmla="*/ 443 w 799"/>
                <a:gd name="T5" fmla="*/ 1 h 1134"/>
                <a:gd name="T6" fmla="*/ 412 w 799"/>
                <a:gd name="T7" fmla="*/ 1 h 1134"/>
                <a:gd name="T8" fmla="*/ 387 w 799"/>
                <a:gd name="T9" fmla="*/ 8 h 1134"/>
                <a:gd name="T10" fmla="*/ 366 w 799"/>
                <a:gd name="T11" fmla="*/ 23 h 1134"/>
                <a:gd name="T12" fmla="*/ 345 w 799"/>
                <a:gd name="T13" fmla="*/ 46 h 1134"/>
                <a:gd name="T14" fmla="*/ 322 w 799"/>
                <a:gd name="T15" fmla="*/ 80 h 1134"/>
                <a:gd name="T16" fmla="*/ 293 w 799"/>
                <a:gd name="T17" fmla="*/ 124 h 1134"/>
                <a:gd name="T18" fmla="*/ 166 w 799"/>
                <a:gd name="T19" fmla="*/ 496 h 1134"/>
                <a:gd name="T20" fmla="*/ 25 w 799"/>
                <a:gd name="T21" fmla="*/ 726 h 1134"/>
                <a:gd name="T22" fmla="*/ 3 w 799"/>
                <a:gd name="T23" fmla="*/ 798 h 1134"/>
                <a:gd name="T24" fmla="*/ 2 w 799"/>
                <a:gd name="T25" fmla="*/ 875 h 1134"/>
                <a:gd name="T26" fmla="*/ 17 w 799"/>
                <a:gd name="T27" fmla="*/ 951 h 1134"/>
                <a:gd name="T28" fmla="*/ 50 w 799"/>
                <a:gd name="T29" fmla="*/ 1020 h 1134"/>
                <a:gd name="T30" fmla="*/ 99 w 799"/>
                <a:gd name="T31" fmla="*/ 1078 h 1134"/>
                <a:gd name="T32" fmla="*/ 164 w 799"/>
                <a:gd name="T33" fmla="*/ 1118 h 1134"/>
                <a:gd name="T34" fmla="*/ 242 w 799"/>
                <a:gd name="T35" fmla="*/ 1134 h 1134"/>
                <a:gd name="T36" fmla="*/ 416 w 799"/>
                <a:gd name="T37" fmla="*/ 1092 h 1134"/>
                <a:gd name="T38" fmla="*/ 489 w 799"/>
                <a:gd name="T39" fmla="*/ 1101 h 1134"/>
                <a:gd name="T40" fmla="*/ 554 w 799"/>
                <a:gd name="T41" fmla="*/ 1098 h 1134"/>
                <a:gd name="T42" fmla="*/ 612 w 799"/>
                <a:gd name="T43" fmla="*/ 1081 h 1134"/>
                <a:gd name="T44" fmla="*/ 664 w 799"/>
                <a:gd name="T45" fmla="*/ 1056 h 1134"/>
                <a:gd name="T46" fmla="*/ 708 w 799"/>
                <a:gd name="T47" fmla="*/ 1023 h 1134"/>
                <a:gd name="T48" fmla="*/ 744 w 799"/>
                <a:gd name="T49" fmla="*/ 981 h 1134"/>
                <a:gd name="T50" fmla="*/ 776 w 799"/>
                <a:gd name="T51" fmla="*/ 933 h 1134"/>
                <a:gd name="T52" fmla="*/ 799 w 799"/>
                <a:gd name="T53" fmla="*/ 881 h 1134"/>
                <a:gd name="T54" fmla="*/ 728 w 799"/>
                <a:gd name="T55" fmla="*/ 590 h 1134"/>
                <a:gd name="T56" fmla="*/ 648 w 799"/>
                <a:gd name="T57" fmla="*/ 419 h 1134"/>
                <a:gd name="T58" fmla="*/ 625 w 799"/>
                <a:gd name="T59" fmla="*/ 329 h 1134"/>
                <a:gd name="T60" fmla="*/ 612 w 799"/>
                <a:gd name="T61" fmla="*/ 243 h 1134"/>
                <a:gd name="T62" fmla="*/ 604 w 799"/>
                <a:gd name="T63" fmla="*/ 14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9" h="1134">
                  <a:moveTo>
                    <a:pt x="601" y="94"/>
                  </a:moveTo>
                  <a:lnTo>
                    <a:pt x="534" y="21"/>
                  </a:lnTo>
                  <a:lnTo>
                    <a:pt x="506" y="14"/>
                  </a:lnTo>
                  <a:lnTo>
                    <a:pt x="483" y="8"/>
                  </a:lnTo>
                  <a:lnTo>
                    <a:pt x="461" y="5"/>
                  </a:lnTo>
                  <a:lnTo>
                    <a:pt x="443" y="1"/>
                  </a:lnTo>
                  <a:lnTo>
                    <a:pt x="427" y="0"/>
                  </a:lnTo>
                  <a:lnTo>
                    <a:pt x="412" y="1"/>
                  </a:lnTo>
                  <a:lnTo>
                    <a:pt x="399" y="4"/>
                  </a:lnTo>
                  <a:lnTo>
                    <a:pt x="387" y="8"/>
                  </a:lnTo>
                  <a:lnTo>
                    <a:pt x="376" y="15"/>
                  </a:lnTo>
                  <a:lnTo>
                    <a:pt x="366" y="23"/>
                  </a:lnTo>
                  <a:lnTo>
                    <a:pt x="355" y="34"/>
                  </a:lnTo>
                  <a:lnTo>
                    <a:pt x="345" y="46"/>
                  </a:lnTo>
                  <a:lnTo>
                    <a:pt x="333" y="62"/>
                  </a:lnTo>
                  <a:lnTo>
                    <a:pt x="322" y="80"/>
                  </a:lnTo>
                  <a:lnTo>
                    <a:pt x="308" y="100"/>
                  </a:lnTo>
                  <a:lnTo>
                    <a:pt x="293" y="124"/>
                  </a:lnTo>
                  <a:lnTo>
                    <a:pt x="207" y="370"/>
                  </a:lnTo>
                  <a:lnTo>
                    <a:pt x="166" y="496"/>
                  </a:lnTo>
                  <a:lnTo>
                    <a:pt x="42" y="695"/>
                  </a:lnTo>
                  <a:lnTo>
                    <a:pt x="25" y="726"/>
                  </a:lnTo>
                  <a:lnTo>
                    <a:pt x="11" y="761"/>
                  </a:lnTo>
                  <a:lnTo>
                    <a:pt x="3" y="798"/>
                  </a:lnTo>
                  <a:lnTo>
                    <a:pt x="0" y="836"/>
                  </a:lnTo>
                  <a:lnTo>
                    <a:pt x="2" y="875"/>
                  </a:lnTo>
                  <a:lnTo>
                    <a:pt x="7" y="913"/>
                  </a:lnTo>
                  <a:lnTo>
                    <a:pt x="17" y="951"/>
                  </a:lnTo>
                  <a:lnTo>
                    <a:pt x="32" y="987"/>
                  </a:lnTo>
                  <a:lnTo>
                    <a:pt x="50" y="1020"/>
                  </a:lnTo>
                  <a:lnTo>
                    <a:pt x="73" y="1051"/>
                  </a:lnTo>
                  <a:lnTo>
                    <a:pt x="99" y="1078"/>
                  </a:lnTo>
                  <a:lnTo>
                    <a:pt x="129" y="1101"/>
                  </a:lnTo>
                  <a:lnTo>
                    <a:pt x="164" y="1118"/>
                  </a:lnTo>
                  <a:lnTo>
                    <a:pt x="202" y="1130"/>
                  </a:lnTo>
                  <a:lnTo>
                    <a:pt x="242" y="1134"/>
                  </a:lnTo>
                  <a:lnTo>
                    <a:pt x="287" y="1132"/>
                  </a:lnTo>
                  <a:lnTo>
                    <a:pt x="416" y="1092"/>
                  </a:lnTo>
                  <a:lnTo>
                    <a:pt x="453" y="1098"/>
                  </a:lnTo>
                  <a:lnTo>
                    <a:pt x="489" y="1101"/>
                  </a:lnTo>
                  <a:lnTo>
                    <a:pt x="522" y="1101"/>
                  </a:lnTo>
                  <a:lnTo>
                    <a:pt x="554" y="1098"/>
                  </a:lnTo>
                  <a:lnTo>
                    <a:pt x="584" y="1091"/>
                  </a:lnTo>
                  <a:lnTo>
                    <a:pt x="612" y="1081"/>
                  </a:lnTo>
                  <a:lnTo>
                    <a:pt x="639" y="1070"/>
                  </a:lnTo>
                  <a:lnTo>
                    <a:pt x="664" y="1056"/>
                  </a:lnTo>
                  <a:lnTo>
                    <a:pt x="687" y="1040"/>
                  </a:lnTo>
                  <a:lnTo>
                    <a:pt x="708" y="1023"/>
                  </a:lnTo>
                  <a:lnTo>
                    <a:pt x="727" y="1002"/>
                  </a:lnTo>
                  <a:lnTo>
                    <a:pt x="744" y="981"/>
                  </a:lnTo>
                  <a:lnTo>
                    <a:pt x="761" y="957"/>
                  </a:lnTo>
                  <a:lnTo>
                    <a:pt x="776" y="933"/>
                  </a:lnTo>
                  <a:lnTo>
                    <a:pt x="787" y="907"/>
                  </a:lnTo>
                  <a:lnTo>
                    <a:pt x="799" y="881"/>
                  </a:lnTo>
                  <a:lnTo>
                    <a:pt x="789" y="731"/>
                  </a:lnTo>
                  <a:lnTo>
                    <a:pt x="728" y="590"/>
                  </a:lnTo>
                  <a:lnTo>
                    <a:pt x="664" y="469"/>
                  </a:lnTo>
                  <a:lnTo>
                    <a:pt x="648" y="419"/>
                  </a:lnTo>
                  <a:lnTo>
                    <a:pt x="635" y="373"/>
                  </a:lnTo>
                  <a:lnTo>
                    <a:pt x="625" y="329"/>
                  </a:lnTo>
                  <a:lnTo>
                    <a:pt x="618" y="286"/>
                  </a:lnTo>
                  <a:lnTo>
                    <a:pt x="612" y="243"/>
                  </a:lnTo>
                  <a:lnTo>
                    <a:pt x="607" y="198"/>
                  </a:lnTo>
                  <a:lnTo>
                    <a:pt x="604" y="149"/>
                  </a:lnTo>
                  <a:lnTo>
                    <a:pt x="601" y="94"/>
                  </a:lnTo>
                  <a:close/>
                </a:path>
              </a:pathLst>
            </a:custGeom>
            <a:solidFill>
              <a:srgbClr val="9B8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Freeform 807"/>
            <p:cNvSpPr>
              <a:spLocks/>
            </p:cNvSpPr>
            <p:nvPr/>
          </p:nvSpPr>
          <p:spPr bwMode="auto">
            <a:xfrm>
              <a:off x="1223963" y="4483101"/>
              <a:ext cx="625475" cy="885825"/>
            </a:xfrm>
            <a:custGeom>
              <a:avLst/>
              <a:gdLst>
                <a:gd name="T0" fmla="*/ 584 w 787"/>
                <a:gd name="T1" fmla="*/ 85 h 1115"/>
                <a:gd name="T2" fmla="*/ 566 w 787"/>
                <a:gd name="T3" fmla="*/ 66 h 1115"/>
                <a:gd name="T4" fmla="*/ 549 w 787"/>
                <a:gd name="T5" fmla="*/ 48 h 1115"/>
                <a:gd name="T6" fmla="*/ 532 w 787"/>
                <a:gd name="T7" fmla="*/ 30 h 1115"/>
                <a:gd name="T8" fmla="*/ 497 w 787"/>
                <a:gd name="T9" fmla="*/ 13 h 1115"/>
                <a:gd name="T10" fmla="*/ 452 w 787"/>
                <a:gd name="T11" fmla="*/ 4 h 1115"/>
                <a:gd name="T12" fmla="*/ 418 w 787"/>
                <a:gd name="T13" fmla="*/ 0 h 1115"/>
                <a:gd name="T14" fmla="*/ 391 w 787"/>
                <a:gd name="T15" fmla="*/ 3 h 1115"/>
                <a:gd name="T16" fmla="*/ 369 w 787"/>
                <a:gd name="T17" fmla="*/ 13 h 1115"/>
                <a:gd name="T18" fmla="*/ 349 w 787"/>
                <a:gd name="T19" fmla="*/ 33 h 1115"/>
                <a:gd name="T20" fmla="*/ 328 w 787"/>
                <a:gd name="T21" fmla="*/ 61 h 1115"/>
                <a:gd name="T22" fmla="*/ 304 w 787"/>
                <a:gd name="T23" fmla="*/ 98 h 1115"/>
                <a:gd name="T24" fmla="*/ 277 w 787"/>
                <a:gd name="T25" fmla="*/ 151 h 1115"/>
                <a:gd name="T26" fmla="*/ 255 w 787"/>
                <a:gd name="T27" fmla="*/ 212 h 1115"/>
                <a:gd name="T28" fmla="*/ 233 w 787"/>
                <a:gd name="T29" fmla="*/ 273 h 1115"/>
                <a:gd name="T30" fmla="*/ 213 w 787"/>
                <a:gd name="T31" fmla="*/ 334 h 1115"/>
                <a:gd name="T32" fmla="*/ 198 w 787"/>
                <a:gd name="T33" fmla="*/ 379 h 1115"/>
                <a:gd name="T34" fmla="*/ 187 w 787"/>
                <a:gd name="T35" fmla="*/ 410 h 1115"/>
                <a:gd name="T36" fmla="*/ 178 w 787"/>
                <a:gd name="T37" fmla="*/ 440 h 1115"/>
                <a:gd name="T38" fmla="*/ 168 w 787"/>
                <a:gd name="T39" fmla="*/ 471 h 1115"/>
                <a:gd name="T40" fmla="*/ 148 w 787"/>
                <a:gd name="T41" fmla="*/ 510 h 1115"/>
                <a:gd name="T42" fmla="*/ 117 w 787"/>
                <a:gd name="T43" fmla="*/ 560 h 1115"/>
                <a:gd name="T44" fmla="*/ 86 w 787"/>
                <a:gd name="T45" fmla="*/ 609 h 1115"/>
                <a:gd name="T46" fmla="*/ 55 w 787"/>
                <a:gd name="T47" fmla="*/ 659 h 1115"/>
                <a:gd name="T48" fmla="*/ 23 w 787"/>
                <a:gd name="T49" fmla="*/ 715 h 1115"/>
                <a:gd name="T50" fmla="*/ 3 w 787"/>
                <a:gd name="T51" fmla="*/ 786 h 1115"/>
                <a:gd name="T52" fmla="*/ 2 w 787"/>
                <a:gd name="T53" fmla="*/ 861 h 1115"/>
                <a:gd name="T54" fmla="*/ 17 w 787"/>
                <a:gd name="T55" fmla="*/ 936 h 1115"/>
                <a:gd name="T56" fmla="*/ 49 w 787"/>
                <a:gd name="T57" fmla="*/ 1004 h 1115"/>
                <a:gd name="T58" fmla="*/ 98 w 787"/>
                <a:gd name="T59" fmla="*/ 1060 h 1115"/>
                <a:gd name="T60" fmla="*/ 161 w 787"/>
                <a:gd name="T61" fmla="*/ 1099 h 1115"/>
                <a:gd name="T62" fmla="*/ 239 w 787"/>
                <a:gd name="T63" fmla="*/ 1115 h 1115"/>
                <a:gd name="T64" fmla="*/ 299 w 787"/>
                <a:gd name="T65" fmla="*/ 1108 h 1115"/>
                <a:gd name="T66" fmla="*/ 330 w 787"/>
                <a:gd name="T67" fmla="*/ 1098 h 1115"/>
                <a:gd name="T68" fmla="*/ 361 w 787"/>
                <a:gd name="T69" fmla="*/ 1088 h 1115"/>
                <a:gd name="T70" fmla="*/ 392 w 787"/>
                <a:gd name="T71" fmla="*/ 1077 h 1115"/>
                <a:gd name="T72" fmla="*/ 444 w 787"/>
                <a:gd name="T73" fmla="*/ 1080 h 1115"/>
                <a:gd name="T74" fmla="*/ 513 w 787"/>
                <a:gd name="T75" fmla="*/ 1083 h 1115"/>
                <a:gd name="T76" fmla="*/ 574 w 787"/>
                <a:gd name="T77" fmla="*/ 1075 h 1115"/>
                <a:gd name="T78" fmla="*/ 627 w 787"/>
                <a:gd name="T79" fmla="*/ 1057 h 1115"/>
                <a:gd name="T80" fmla="*/ 675 w 787"/>
                <a:gd name="T81" fmla="*/ 1028 h 1115"/>
                <a:gd name="T82" fmla="*/ 715 w 787"/>
                <a:gd name="T83" fmla="*/ 991 h 1115"/>
                <a:gd name="T84" fmla="*/ 748 w 787"/>
                <a:gd name="T85" fmla="*/ 948 h 1115"/>
                <a:gd name="T86" fmla="*/ 776 w 787"/>
                <a:gd name="T87" fmla="*/ 899 h 1115"/>
                <a:gd name="T88" fmla="*/ 786 w 787"/>
                <a:gd name="T89" fmla="*/ 835 h 1115"/>
                <a:gd name="T90" fmla="*/ 783 w 787"/>
                <a:gd name="T91" fmla="*/ 760 h 1115"/>
                <a:gd name="T92" fmla="*/ 773 w 787"/>
                <a:gd name="T93" fmla="*/ 704 h 1115"/>
                <a:gd name="T94" fmla="*/ 758 w 787"/>
                <a:gd name="T95" fmla="*/ 669 h 1115"/>
                <a:gd name="T96" fmla="*/ 743 w 787"/>
                <a:gd name="T97" fmla="*/ 635 h 1115"/>
                <a:gd name="T98" fmla="*/ 728 w 787"/>
                <a:gd name="T99" fmla="*/ 599 h 1115"/>
                <a:gd name="T100" fmla="*/ 713 w 787"/>
                <a:gd name="T101" fmla="*/ 567 h 1115"/>
                <a:gd name="T102" fmla="*/ 695 w 787"/>
                <a:gd name="T103" fmla="*/ 537 h 1115"/>
                <a:gd name="T104" fmla="*/ 679 w 787"/>
                <a:gd name="T105" fmla="*/ 506 h 1115"/>
                <a:gd name="T106" fmla="*/ 663 w 787"/>
                <a:gd name="T107" fmla="*/ 476 h 1115"/>
                <a:gd name="T108" fmla="*/ 639 w 787"/>
                <a:gd name="T109" fmla="*/ 411 h 1115"/>
                <a:gd name="T110" fmla="*/ 617 w 787"/>
                <a:gd name="T111" fmla="*/ 322 h 1115"/>
                <a:gd name="T112" fmla="*/ 603 w 787"/>
                <a:gd name="T113" fmla="*/ 239 h 1115"/>
                <a:gd name="T114" fmla="*/ 595 w 787"/>
                <a:gd name="T115" fmla="*/ 147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7" h="1115">
                  <a:moveTo>
                    <a:pt x="592" y="94"/>
                  </a:moveTo>
                  <a:lnTo>
                    <a:pt x="584" y="85"/>
                  </a:lnTo>
                  <a:lnTo>
                    <a:pt x="576" y="76"/>
                  </a:lnTo>
                  <a:lnTo>
                    <a:pt x="566" y="66"/>
                  </a:lnTo>
                  <a:lnTo>
                    <a:pt x="558" y="57"/>
                  </a:lnTo>
                  <a:lnTo>
                    <a:pt x="549" y="48"/>
                  </a:lnTo>
                  <a:lnTo>
                    <a:pt x="541" y="39"/>
                  </a:lnTo>
                  <a:lnTo>
                    <a:pt x="532" y="30"/>
                  </a:lnTo>
                  <a:lnTo>
                    <a:pt x="524" y="20"/>
                  </a:lnTo>
                  <a:lnTo>
                    <a:pt x="497" y="13"/>
                  </a:lnTo>
                  <a:lnTo>
                    <a:pt x="473" y="8"/>
                  </a:lnTo>
                  <a:lnTo>
                    <a:pt x="452" y="4"/>
                  </a:lnTo>
                  <a:lnTo>
                    <a:pt x="434" y="1"/>
                  </a:lnTo>
                  <a:lnTo>
                    <a:pt x="418" y="0"/>
                  </a:lnTo>
                  <a:lnTo>
                    <a:pt x="404" y="1"/>
                  </a:lnTo>
                  <a:lnTo>
                    <a:pt x="391" y="3"/>
                  </a:lnTo>
                  <a:lnTo>
                    <a:pt x="380" y="8"/>
                  </a:lnTo>
                  <a:lnTo>
                    <a:pt x="369" y="13"/>
                  </a:lnTo>
                  <a:lnTo>
                    <a:pt x="359" y="21"/>
                  </a:lnTo>
                  <a:lnTo>
                    <a:pt x="349" y="33"/>
                  </a:lnTo>
                  <a:lnTo>
                    <a:pt x="338" y="46"/>
                  </a:lnTo>
                  <a:lnTo>
                    <a:pt x="328" y="61"/>
                  </a:lnTo>
                  <a:lnTo>
                    <a:pt x="316" y="78"/>
                  </a:lnTo>
                  <a:lnTo>
                    <a:pt x="304" y="98"/>
                  </a:lnTo>
                  <a:lnTo>
                    <a:pt x="289" y="121"/>
                  </a:lnTo>
                  <a:lnTo>
                    <a:pt x="277" y="151"/>
                  </a:lnTo>
                  <a:lnTo>
                    <a:pt x="267" y="182"/>
                  </a:lnTo>
                  <a:lnTo>
                    <a:pt x="255" y="212"/>
                  </a:lnTo>
                  <a:lnTo>
                    <a:pt x="245" y="242"/>
                  </a:lnTo>
                  <a:lnTo>
                    <a:pt x="233" y="273"/>
                  </a:lnTo>
                  <a:lnTo>
                    <a:pt x="223" y="303"/>
                  </a:lnTo>
                  <a:lnTo>
                    <a:pt x="213" y="334"/>
                  </a:lnTo>
                  <a:lnTo>
                    <a:pt x="202" y="364"/>
                  </a:lnTo>
                  <a:lnTo>
                    <a:pt x="198" y="379"/>
                  </a:lnTo>
                  <a:lnTo>
                    <a:pt x="193" y="394"/>
                  </a:lnTo>
                  <a:lnTo>
                    <a:pt x="187" y="410"/>
                  </a:lnTo>
                  <a:lnTo>
                    <a:pt x="183" y="425"/>
                  </a:lnTo>
                  <a:lnTo>
                    <a:pt x="178" y="440"/>
                  </a:lnTo>
                  <a:lnTo>
                    <a:pt x="172" y="456"/>
                  </a:lnTo>
                  <a:lnTo>
                    <a:pt x="168" y="471"/>
                  </a:lnTo>
                  <a:lnTo>
                    <a:pt x="163" y="486"/>
                  </a:lnTo>
                  <a:lnTo>
                    <a:pt x="148" y="510"/>
                  </a:lnTo>
                  <a:lnTo>
                    <a:pt x="132" y="536"/>
                  </a:lnTo>
                  <a:lnTo>
                    <a:pt x="117" y="560"/>
                  </a:lnTo>
                  <a:lnTo>
                    <a:pt x="101" y="584"/>
                  </a:lnTo>
                  <a:lnTo>
                    <a:pt x="86" y="609"/>
                  </a:lnTo>
                  <a:lnTo>
                    <a:pt x="70" y="634"/>
                  </a:lnTo>
                  <a:lnTo>
                    <a:pt x="55" y="659"/>
                  </a:lnTo>
                  <a:lnTo>
                    <a:pt x="40" y="683"/>
                  </a:lnTo>
                  <a:lnTo>
                    <a:pt x="23" y="715"/>
                  </a:lnTo>
                  <a:lnTo>
                    <a:pt x="11" y="750"/>
                  </a:lnTo>
                  <a:lnTo>
                    <a:pt x="3" y="786"/>
                  </a:lnTo>
                  <a:lnTo>
                    <a:pt x="0" y="824"/>
                  </a:lnTo>
                  <a:lnTo>
                    <a:pt x="2" y="861"/>
                  </a:lnTo>
                  <a:lnTo>
                    <a:pt x="7" y="899"/>
                  </a:lnTo>
                  <a:lnTo>
                    <a:pt x="17" y="936"/>
                  </a:lnTo>
                  <a:lnTo>
                    <a:pt x="31" y="970"/>
                  </a:lnTo>
                  <a:lnTo>
                    <a:pt x="49" y="1004"/>
                  </a:lnTo>
                  <a:lnTo>
                    <a:pt x="71" y="1034"/>
                  </a:lnTo>
                  <a:lnTo>
                    <a:pt x="98" y="1060"/>
                  </a:lnTo>
                  <a:lnTo>
                    <a:pt x="128" y="1082"/>
                  </a:lnTo>
                  <a:lnTo>
                    <a:pt x="161" y="1099"/>
                  </a:lnTo>
                  <a:lnTo>
                    <a:pt x="198" y="1111"/>
                  </a:lnTo>
                  <a:lnTo>
                    <a:pt x="239" y="1115"/>
                  </a:lnTo>
                  <a:lnTo>
                    <a:pt x="283" y="1113"/>
                  </a:lnTo>
                  <a:lnTo>
                    <a:pt x="299" y="1108"/>
                  </a:lnTo>
                  <a:lnTo>
                    <a:pt x="314" y="1103"/>
                  </a:lnTo>
                  <a:lnTo>
                    <a:pt x="330" y="1098"/>
                  </a:lnTo>
                  <a:lnTo>
                    <a:pt x="345" y="1092"/>
                  </a:lnTo>
                  <a:lnTo>
                    <a:pt x="361" y="1088"/>
                  </a:lnTo>
                  <a:lnTo>
                    <a:pt x="376" y="1083"/>
                  </a:lnTo>
                  <a:lnTo>
                    <a:pt x="392" y="1077"/>
                  </a:lnTo>
                  <a:lnTo>
                    <a:pt x="407" y="1073"/>
                  </a:lnTo>
                  <a:lnTo>
                    <a:pt x="444" y="1080"/>
                  </a:lnTo>
                  <a:lnTo>
                    <a:pt x="480" y="1083"/>
                  </a:lnTo>
                  <a:lnTo>
                    <a:pt x="513" y="1083"/>
                  </a:lnTo>
                  <a:lnTo>
                    <a:pt x="544" y="1081"/>
                  </a:lnTo>
                  <a:lnTo>
                    <a:pt x="574" y="1075"/>
                  </a:lnTo>
                  <a:lnTo>
                    <a:pt x="602" y="1067"/>
                  </a:lnTo>
                  <a:lnTo>
                    <a:pt x="627" y="1057"/>
                  </a:lnTo>
                  <a:lnTo>
                    <a:pt x="652" y="1043"/>
                  </a:lnTo>
                  <a:lnTo>
                    <a:pt x="675" y="1028"/>
                  </a:lnTo>
                  <a:lnTo>
                    <a:pt x="695" y="1011"/>
                  </a:lnTo>
                  <a:lnTo>
                    <a:pt x="715" y="991"/>
                  </a:lnTo>
                  <a:lnTo>
                    <a:pt x="732" y="970"/>
                  </a:lnTo>
                  <a:lnTo>
                    <a:pt x="748" y="948"/>
                  </a:lnTo>
                  <a:lnTo>
                    <a:pt x="762" y="924"/>
                  </a:lnTo>
                  <a:lnTo>
                    <a:pt x="776" y="899"/>
                  </a:lnTo>
                  <a:lnTo>
                    <a:pt x="787" y="872"/>
                  </a:lnTo>
                  <a:lnTo>
                    <a:pt x="786" y="835"/>
                  </a:lnTo>
                  <a:lnTo>
                    <a:pt x="785" y="798"/>
                  </a:lnTo>
                  <a:lnTo>
                    <a:pt x="783" y="760"/>
                  </a:lnTo>
                  <a:lnTo>
                    <a:pt x="781" y="721"/>
                  </a:lnTo>
                  <a:lnTo>
                    <a:pt x="773" y="704"/>
                  </a:lnTo>
                  <a:lnTo>
                    <a:pt x="766" y="687"/>
                  </a:lnTo>
                  <a:lnTo>
                    <a:pt x="758" y="669"/>
                  </a:lnTo>
                  <a:lnTo>
                    <a:pt x="751" y="652"/>
                  </a:lnTo>
                  <a:lnTo>
                    <a:pt x="743" y="635"/>
                  </a:lnTo>
                  <a:lnTo>
                    <a:pt x="736" y="617"/>
                  </a:lnTo>
                  <a:lnTo>
                    <a:pt x="728" y="599"/>
                  </a:lnTo>
                  <a:lnTo>
                    <a:pt x="721" y="582"/>
                  </a:lnTo>
                  <a:lnTo>
                    <a:pt x="713" y="567"/>
                  </a:lnTo>
                  <a:lnTo>
                    <a:pt x="703" y="552"/>
                  </a:lnTo>
                  <a:lnTo>
                    <a:pt x="695" y="537"/>
                  </a:lnTo>
                  <a:lnTo>
                    <a:pt x="687" y="521"/>
                  </a:lnTo>
                  <a:lnTo>
                    <a:pt x="679" y="506"/>
                  </a:lnTo>
                  <a:lnTo>
                    <a:pt x="671" y="491"/>
                  </a:lnTo>
                  <a:lnTo>
                    <a:pt x="663" y="476"/>
                  </a:lnTo>
                  <a:lnTo>
                    <a:pt x="655" y="461"/>
                  </a:lnTo>
                  <a:lnTo>
                    <a:pt x="639" y="411"/>
                  </a:lnTo>
                  <a:lnTo>
                    <a:pt x="626" y="366"/>
                  </a:lnTo>
                  <a:lnTo>
                    <a:pt x="617" y="322"/>
                  </a:lnTo>
                  <a:lnTo>
                    <a:pt x="609" y="281"/>
                  </a:lnTo>
                  <a:lnTo>
                    <a:pt x="603" y="239"/>
                  </a:lnTo>
                  <a:lnTo>
                    <a:pt x="599" y="196"/>
                  </a:lnTo>
                  <a:lnTo>
                    <a:pt x="595" y="147"/>
                  </a:lnTo>
                  <a:lnTo>
                    <a:pt x="592" y="94"/>
                  </a:lnTo>
                  <a:close/>
                </a:path>
              </a:pathLst>
            </a:custGeom>
            <a:solidFill>
              <a:srgbClr val="A08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Freeform 808"/>
            <p:cNvSpPr>
              <a:spLocks/>
            </p:cNvSpPr>
            <p:nvPr/>
          </p:nvSpPr>
          <p:spPr bwMode="auto">
            <a:xfrm>
              <a:off x="1231901" y="4491038"/>
              <a:ext cx="615950" cy="871538"/>
            </a:xfrm>
            <a:custGeom>
              <a:avLst/>
              <a:gdLst>
                <a:gd name="T0" fmla="*/ 575 w 776"/>
                <a:gd name="T1" fmla="*/ 84 h 1096"/>
                <a:gd name="T2" fmla="*/ 557 w 776"/>
                <a:gd name="T3" fmla="*/ 66 h 1096"/>
                <a:gd name="T4" fmla="*/ 540 w 776"/>
                <a:gd name="T5" fmla="*/ 47 h 1096"/>
                <a:gd name="T6" fmla="*/ 523 w 776"/>
                <a:gd name="T7" fmla="*/ 29 h 1096"/>
                <a:gd name="T8" fmla="*/ 488 w 776"/>
                <a:gd name="T9" fmla="*/ 13 h 1096"/>
                <a:gd name="T10" fmla="*/ 445 w 776"/>
                <a:gd name="T11" fmla="*/ 3 h 1096"/>
                <a:gd name="T12" fmla="*/ 411 w 776"/>
                <a:gd name="T13" fmla="*/ 0 h 1096"/>
                <a:gd name="T14" fmla="*/ 384 w 776"/>
                <a:gd name="T15" fmla="*/ 3 h 1096"/>
                <a:gd name="T16" fmla="*/ 362 w 776"/>
                <a:gd name="T17" fmla="*/ 14 h 1096"/>
                <a:gd name="T18" fmla="*/ 341 w 776"/>
                <a:gd name="T19" fmla="*/ 32 h 1096"/>
                <a:gd name="T20" fmla="*/ 320 w 776"/>
                <a:gd name="T21" fmla="*/ 60 h 1096"/>
                <a:gd name="T22" fmla="*/ 296 w 776"/>
                <a:gd name="T23" fmla="*/ 97 h 1096"/>
                <a:gd name="T24" fmla="*/ 271 w 776"/>
                <a:gd name="T25" fmla="*/ 149 h 1096"/>
                <a:gd name="T26" fmla="*/ 250 w 776"/>
                <a:gd name="T27" fmla="*/ 209 h 1096"/>
                <a:gd name="T28" fmla="*/ 229 w 776"/>
                <a:gd name="T29" fmla="*/ 267 h 1096"/>
                <a:gd name="T30" fmla="*/ 208 w 776"/>
                <a:gd name="T31" fmla="*/ 327 h 1096"/>
                <a:gd name="T32" fmla="*/ 194 w 776"/>
                <a:gd name="T33" fmla="*/ 372 h 1096"/>
                <a:gd name="T34" fmla="*/ 183 w 776"/>
                <a:gd name="T35" fmla="*/ 402 h 1096"/>
                <a:gd name="T36" fmla="*/ 174 w 776"/>
                <a:gd name="T37" fmla="*/ 433 h 1096"/>
                <a:gd name="T38" fmla="*/ 164 w 776"/>
                <a:gd name="T39" fmla="*/ 463 h 1096"/>
                <a:gd name="T40" fmla="*/ 144 w 776"/>
                <a:gd name="T41" fmla="*/ 503 h 1096"/>
                <a:gd name="T42" fmla="*/ 114 w 776"/>
                <a:gd name="T43" fmla="*/ 551 h 1096"/>
                <a:gd name="T44" fmla="*/ 83 w 776"/>
                <a:gd name="T45" fmla="*/ 599 h 1096"/>
                <a:gd name="T46" fmla="*/ 53 w 776"/>
                <a:gd name="T47" fmla="*/ 648 h 1096"/>
                <a:gd name="T48" fmla="*/ 22 w 776"/>
                <a:gd name="T49" fmla="*/ 704 h 1096"/>
                <a:gd name="T50" fmla="*/ 2 w 776"/>
                <a:gd name="T51" fmla="*/ 775 h 1096"/>
                <a:gd name="T52" fmla="*/ 1 w 776"/>
                <a:gd name="T53" fmla="*/ 848 h 1096"/>
                <a:gd name="T54" fmla="*/ 16 w 776"/>
                <a:gd name="T55" fmla="*/ 921 h 1096"/>
                <a:gd name="T56" fmla="*/ 47 w 776"/>
                <a:gd name="T57" fmla="*/ 987 h 1096"/>
                <a:gd name="T58" fmla="*/ 94 w 776"/>
                <a:gd name="T59" fmla="*/ 1042 h 1096"/>
                <a:gd name="T60" fmla="*/ 157 w 776"/>
                <a:gd name="T61" fmla="*/ 1080 h 1096"/>
                <a:gd name="T62" fmla="*/ 235 w 776"/>
                <a:gd name="T63" fmla="*/ 1096 h 1096"/>
                <a:gd name="T64" fmla="*/ 294 w 776"/>
                <a:gd name="T65" fmla="*/ 1090 h 1096"/>
                <a:gd name="T66" fmla="*/ 324 w 776"/>
                <a:gd name="T67" fmla="*/ 1080 h 1096"/>
                <a:gd name="T68" fmla="*/ 355 w 776"/>
                <a:gd name="T69" fmla="*/ 1070 h 1096"/>
                <a:gd name="T70" fmla="*/ 385 w 776"/>
                <a:gd name="T71" fmla="*/ 1059 h 1096"/>
                <a:gd name="T72" fmla="*/ 437 w 776"/>
                <a:gd name="T73" fmla="*/ 1063 h 1096"/>
                <a:gd name="T74" fmla="*/ 505 w 776"/>
                <a:gd name="T75" fmla="*/ 1067 h 1096"/>
                <a:gd name="T76" fmla="*/ 564 w 776"/>
                <a:gd name="T77" fmla="*/ 1062 h 1096"/>
                <a:gd name="T78" fmla="*/ 617 w 776"/>
                <a:gd name="T79" fmla="*/ 1044 h 1096"/>
                <a:gd name="T80" fmla="*/ 662 w 776"/>
                <a:gd name="T81" fmla="*/ 1017 h 1096"/>
                <a:gd name="T82" fmla="*/ 701 w 776"/>
                <a:gd name="T83" fmla="*/ 982 h 1096"/>
                <a:gd name="T84" fmla="*/ 735 w 776"/>
                <a:gd name="T85" fmla="*/ 939 h 1096"/>
                <a:gd name="T86" fmla="*/ 764 w 776"/>
                <a:gd name="T87" fmla="*/ 891 h 1096"/>
                <a:gd name="T88" fmla="*/ 776 w 776"/>
                <a:gd name="T89" fmla="*/ 829 h 1096"/>
                <a:gd name="T90" fmla="*/ 774 w 776"/>
                <a:gd name="T91" fmla="*/ 753 h 1096"/>
                <a:gd name="T92" fmla="*/ 764 w 776"/>
                <a:gd name="T93" fmla="*/ 695 h 1096"/>
                <a:gd name="T94" fmla="*/ 749 w 776"/>
                <a:gd name="T95" fmla="*/ 660 h 1096"/>
                <a:gd name="T96" fmla="*/ 734 w 776"/>
                <a:gd name="T97" fmla="*/ 626 h 1096"/>
                <a:gd name="T98" fmla="*/ 719 w 776"/>
                <a:gd name="T99" fmla="*/ 592 h 1096"/>
                <a:gd name="T100" fmla="*/ 704 w 776"/>
                <a:gd name="T101" fmla="*/ 560 h 1096"/>
                <a:gd name="T102" fmla="*/ 688 w 776"/>
                <a:gd name="T103" fmla="*/ 529 h 1096"/>
                <a:gd name="T104" fmla="*/ 670 w 776"/>
                <a:gd name="T105" fmla="*/ 498 h 1096"/>
                <a:gd name="T106" fmla="*/ 654 w 776"/>
                <a:gd name="T107" fmla="*/ 468 h 1096"/>
                <a:gd name="T108" fmla="*/ 630 w 776"/>
                <a:gd name="T109" fmla="*/ 403 h 1096"/>
                <a:gd name="T110" fmla="*/ 608 w 776"/>
                <a:gd name="T111" fmla="*/ 317 h 1096"/>
                <a:gd name="T112" fmla="*/ 594 w 776"/>
                <a:gd name="T113" fmla="*/ 235 h 1096"/>
                <a:gd name="T114" fmla="*/ 586 w 776"/>
                <a:gd name="T115" fmla="*/ 145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6" h="1096">
                  <a:moveTo>
                    <a:pt x="583" y="93"/>
                  </a:moveTo>
                  <a:lnTo>
                    <a:pt x="575" y="84"/>
                  </a:lnTo>
                  <a:lnTo>
                    <a:pt x="566" y="75"/>
                  </a:lnTo>
                  <a:lnTo>
                    <a:pt x="557" y="66"/>
                  </a:lnTo>
                  <a:lnTo>
                    <a:pt x="548" y="56"/>
                  </a:lnTo>
                  <a:lnTo>
                    <a:pt x="540" y="47"/>
                  </a:lnTo>
                  <a:lnTo>
                    <a:pt x="531" y="38"/>
                  </a:lnTo>
                  <a:lnTo>
                    <a:pt x="523" y="29"/>
                  </a:lnTo>
                  <a:lnTo>
                    <a:pt x="515" y="20"/>
                  </a:lnTo>
                  <a:lnTo>
                    <a:pt x="488" y="13"/>
                  </a:lnTo>
                  <a:lnTo>
                    <a:pt x="465" y="7"/>
                  </a:lnTo>
                  <a:lnTo>
                    <a:pt x="445" y="3"/>
                  </a:lnTo>
                  <a:lnTo>
                    <a:pt x="426" y="1"/>
                  </a:lnTo>
                  <a:lnTo>
                    <a:pt x="411" y="0"/>
                  </a:lnTo>
                  <a:lnTo>
                    <a:pt x="396" y="1"/>
                  </a:lnTo>
                  <a:lnTo>
                    <a:pt x="384" y="3"/>
                  </a:lnTo>
                  <a:lnTo>
                    <a:pt x="372" y="7"/>
                  </a:lnTo>
                  <a:lnTo>
                    <a:pt x="362" y="14"/>
                  </a:lnTo>
                  <a:lnTo>
                    <a:pt x="351" y="22"/>
                  </a:lnTo>
                  <a:lnTo>
                    <a:pt x="341" y="32"/>
                  </a:lnTo>
                  <a:lnTo>
                    <a:pt x="331" y="45"/>
                  </a:lnTo>
                  <a:lnTo>
                    <a:pt x="320" y="60"/>
                  </a:lnTo>
                  <a:lnTo>
                    <a:pt x="309" y="77"/>
                  </a:lnTo>
                  <a:lnTo>
                    <a:pt x="296" y="97"/>
                  </a:lnTo>
                  <a:lnTo>
                    <a:pt x="281" y="119"/>
                  </a:lnTo>
                  <a:lnTo>
                    <a:pt x="271" y="149"/>
                  </a:lnTo>
                  <a:lnTo>
                    <a:pt x="260" y="179"/>
                  </a:lnTo>
                  <a:lnTo>
                    <a:pt x="250" y="209"/>
                  </a:lnTo>
                  <a:lnTo>
                    <a:pt x="240" y="237"/>
                  </a:lnTo>
                  <a:lnTo>
                    <a:pt x="229" y="267"/>
                  </a:lnTo>
                  <a:lnTo>
                    <a:pt x="219" y="297"/>
                  </a:lnTo>
                  <a:lnTo>
                    <a:pt x="208" y="327"/>
                  </a:lnTo>
                  <a:lnTo>
                    <a:pt x="198" y="357"/>
                  </a:lnTo>
                  <a:lnTo>
                    <a:pt x="194" y="372"/>
                  </a:lnTo>
                  <a:lnTo>
                    <a:pt x="189" y="387"/>
                  </a:lnTo>
                  <a:lnTo>
                    <a:pt x="183" y="402"/>
                  </a:lnTo>
                  <a:lnTo>
                    <a:pt x="179" y="417"/>
                  </a:lnTo>
                  <a:lnTo>
                    <a:pt x="174" y="433"/>
                  </a:lnTo>
                  <a:lnTo>
                    <a:pt x="168" y="448"/>
                  </a:lnTo>
                  <a:lnTo>
                    <a:pt x="164" y="463"/>
                  </a:lnTo>
                  <a:lnTo>
                    <a:pt x="159" y="478"/>
                  </a:lnTo>
                  <a:lnTo>
                    <a:pt x="144" y="503"/>
                  </a:lnTo>
                  <a:lnTo>
                    <a:pt x="129" y="527"/>
                  </a:lnTo>
                  <a:lnTo>
                    <a:pt x="114" y="551"/>
                  </a:lnTo>
                  <a:lnTo>
                    <a:pt x="99" y="575"/>
                  </a:lnTo>
                  <a:lnTo>
                    <a:pt x="83" y="599"/>
                  </a:lnTo>
                  <a:lnTo>
                    <a:pt x="68" y="624"/>
                  </a:lnTo>
                  <a:lnTo>
                    <a:pt x="53" y="648"/>
                  </a:lnTo>
                  <a:lnTo>
                    <a:pt x="38" y="672"/>
                  </a:lnTo>
                  <a:lnTo>
                    <a:pt x="22" y="704"/>
                  </a:lnTo>
                  <a:lnTo>
                    <a:pt x="10" y="739"/>
                  </a:lnTo>
                  <a:lnTo>
                    <a:pt x="2" y="775"/>
                  </a:lnTo>
                  <a:lnTo>
                    <a:pt x="0" y="811"/>
                  </a:lnTo>
                  <a:lnTo>
                    <a:pt x="1" y="848"/>
                  </a:lnTo>
                  <a:lnTo>
                    <a:pt x="7" y="885"/>
                  </a:lnTo>
                  <a:lnTo>
                    <a:pt x="16" y="921"/>
                  </a:lnTo>
                  <a:lnTo>
                    <a:pt x="30" y="956"/>
                  </a:lnTo>
                  <a:lnTo>
                    <a:pt x="47" y="987"/>
                  </a:lnTo>
                  <a:lnTo>
                    <a:pt x="69" y="1017"/>
                  </a:lnTo>
                  <a:lnTo>
                    <a:pt x="94" y="1042"/>
                  </a:lnTo>
                  <a:lnTo>
                    <a:pt x="124" y="1063"/>
                  </a:lnTo>
                  <a:lnTo>
                    <a:pt x="157" y="1080"/>
                  </a:lnTo>
                  <a:lnTo>
                    <a:pt x="194" y="1092"/>
                  </a:lnTo>
                  <a:lnTo>
                    <a:pt x="235" y="1096"/>
                  </a:lnTo>
                  <a:lnTo>
                    <a:pt x="279" y="1095"/>
                  </a:lnTo>
                  <a:lnTo>
                    <a:pt x="294" y="1090"/>
                  </a:lnTo>
                  <a:lnTo>
                    <a:pt x="309" y="1085"/>
                  </a:lnTo>
                  <a:lnTo>
                    <a:pt x="324" y="1080"/>
                  </a:lnTo>
                  <a:lnTo>
                    <a:pt x="340" y="1074"/>
                  </a:lnTo>
                  <a:lnTo>
                    <a:pt x="355" y="1070"/>
                  </a:lnTo>
                  <a:lnTo>
                    <a:pt x="370" y="1065"/>
                  </a:lnTo>
                  <a:lnTo>
                    <a:pt x="385" y="1059"/>
                  </a:lnTo>
                  <a:lnTo>
                    <a:pt x="400" y="1055"/>
                  </a:lnTo>
                  <a:lnTo>
                    <a:pt x="437" y="1063"/>
                  </a:lnTo>
                  <a:lnTo>
                    <a:pt x="471" y="1066"/>
                  </a:lnTo>
                  <a:lnTo>
                    <a:pt x="505" y="1067"/>
                  </a:lnTo>
                  <a:lnTo>
                    <a:pt x="536" y="1066"/>
                  </a:lnTo>
                  <a:lnTo>
                    <a:pt x="564" y="1062"/>
                  </a:lnTo>
                  <a:lnTo>
                    <a:pt x="592" y="1054"/>
                  </a:lnTo>
                  <a:lnTo>
                    <a:pt x="617" y="1044"/>
                  </a:lnTo>
                  <a:lnTo>
                    <a:pt x="640" y="1032"/>
                  </a:lnTo>
                  <a:lnTo>
                    <a:pt x="662" y="1017"/>
                  </a:lnTo>
                  <a:lnTo>
                    <a:pt x="683" y="1001"/>
                  </a:lnTo>
                  <a:lnTo>
                    <a:pt x="701" y="982"/>
                  </a:lnTo>
                  <a:lnTo>
                    <a:pt x="719" y="961"/>
                  </a:lnTo>
                  <a:lnTo>
                    <a:pt x="735" y="939"/>
                  </a:lnTo>
                  <a:lnTo>
                    <a:pt x="750" y="916"/>
                  </a:lnTo>
                  <a:lnTo>
                    <a:pt x="764" y="891"/>
                  </a:lnTo>
                  <a:lnTo>
                    <a:pt x="775" y="866"/>
                  </a:lnTo>
                  <a:lnTo>
                    <a:pt x="776" y="829"/>
                  </a:lnTo>
                  <a:lnTo>
                    <a:pt x="776" y="791"/>
                  </a:lnTo>
                  <a:lnTo>
                    <a:pt x="774" y="753"/>
                  </a:lnTo>
                  <a:lnTo>
                    <a:pt x="771" y="712"/>
                  </a:lnTo>
                  <a:lnTo>
                    <a:pt x="764" y="695"/>
                  </a:lnTo>
                  <a:lnTo>
                    <a:pt x="756" y="678"/>
                  </a:lnTo>
                  <a:lnTo>
                    <a:pt x="749" y="660"/>
                  </a:lnTo>
                  <a:lnTo>
                    <a:pt x="742" y="643"/>
                  </a:lnTo>
                  <a:lnTo>
                    <a:pt x="734" y="626"/>
                  </a:lnTo>
                  <a:lnTo>
                    <a:pt x="727" y="609"/>
                  </a:lnTo>
                  <a:lnTo>
                    <a:pt x="719" y="592"/>
                  </a:lnTo>
                  <a:lnTo>
                    <a:pt x="712" y="575"/>
                  </a:lnTo>
                  <a:lnTo>
                    <a:pt x="704" y="560"/>
                  </a:lnTo>
                  <a:lnTo>
                    <a:pt x="696" y="544"/>
                  </a:lnTo>
                  <a:lnTo>
                    <a:pt x="688" y="529"/>
                  </a:lnTo>
                  <a:lnTo>
                    <a:pt x="680" y="514"/>
                  </a:lnTo>
                  <a:lnTo>
                    <a:pt x="670" y="498"/>
                  </a:lnTo>
                  <a:lnTo>
                    <a:pt x="662" y="483"/>
                  </a:lnTo>
                  <a:lnTo>
                    <a:pt x="654" y="468"/>
                  </a:lnTo>
                  <a:lnTo>
                    <a:pt x="646" y="453"/>
                  </a:lnTo>
                  <a:lnTo>
                    <a:pt x="630" y="403"/>
                  </a:lnTo>
                  <a:lnTo>
                    <a:pt x="617" y="360"/>
                  </a:lnTo>
                  <a:lnTo>
                    <a:pt x="608" y="317"/>
                  </a:lnTo>
                  <a:lnTo>
                    <a:pt x="600" y="277"/>
                  </a:lnTo>
                  <a:lnTo>
                    <a:pt x="594" y="235"/>
                  </a:lnTo>
                  <a:lnTo>
                    <a:pt x="590" y="192"/>
                  </a:lnTo>
                  <a:lnTo>
                    <a:pt x="586" y="145"/>
                  </a:lnTo>
                  <a:lnTo>
                    <a:pt x="583" y="93"/>
                  </a:lnTo>
                  <a:close/>
                </a:path>
              </a:pathLst>
            </a:custGeom>
            <a:solidFill>
              <a:srgbClr val="A39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Freeform 809"/>
            <p:cNvSpPr>
              <a:spLocks/>
            </p:cNvSpPr>
            <p:nvPr/>
          </p:nvSpPr>
          <p:spPr bwMode="auto">
            <a:xfrm>
              <a:off x="1239838" y="4500563"/>
              <a:ext cx="608013" cy="855663"/>
            </a:xfrm>
            <a:custGeom>
              <a:avLst/>
              <a:gdLst>
                <a:gd name="T0" fmla="*/ 567 w 767"/>
                <a:gd name="T1" fmla="*/ 83 h 1079"/>
                <a:gd name="T2" fmla="*/ 550 w 767"/>
                <a:gd name="T3" fmla="*/ 65 h 1079"/>
                <a:gd name="T4" fmla="*/ 532 w 767"/>
                <a:gd name="T5" fmla="*/ 48 h 1079"/>
                <a:gd name="T6" fmla="*/ 515 w 767"/>
                <a:gd name="T7" fmla="*/ 29 h 1079"/>
                <a:gd name="T8" fmla="*/ 479 w 767"/>
                <a:gd name="T9" fmla="*/ 13 h 1079"/>
                <a:gd name="T10" fmla="*/ 437 w 767"/>
                <a:gd name="T11" fmla="*/ 4 h 1079"/>
                <a:gd name="T12" fmla="*/ 403 w 767"/>
                <a:gd name="T13" fmla="*/ 0 h 1079"/>
                <a:gd name="T14" fmla="*/ 378 w 767"/>
                <a:gd name="T15" fmla="*/ 3 h 1079"/>
                <a:gd name="T16" fmla="*/ 356 w 767"/>
                <a:gd name="T17" fmla="*/ 13 h 1079"/>
                <a:gd name="T18" fmla="*/ 335 w 767"/>
                <a:gd name="T19" fmla="*/ 31 h 1079"/>
                <a:gd name="T20" fmla="*/ 315 w 767"/>
                <a:gd name="T21" fmla="*/ 58 h 1079"/>
                <a:gd name="T22" fmla="*/ 290 w 767"/>
                <a:gd name="T23" fmla="*/ 95 h 1079"/>
                <a:gd name="T24" fmla="*/ 266 w 767"/>
                <a:gd name="T25" fmla="*/ 146 h 1079"/>
                <a:gd name="T26" fmla="*/ 246 w 767"/>
                <a:gd name="T27" fmla="*/ 204 h 1079"/>
                <a:gd name="T28" fmla="*/ 226 w 767"/>
                <a:gd name="T29" fmla="*/ 263 h 1079"/>
                <a:gd name="T30" fmla="*/ 205 w 767"/>
                <a:gd name="T31" fmla="*/ 322 h 1079"/>
                <a:gd name="T32" fmla="*/ 190 w 767"/>
                <a:gd name="T33" fmla="*/ 366 h 1079"/>
                <a:gd name="T34" fmla="*/ 180 w 767"/>
                <a:gd name="T35" fmla="*/ 396 h 1079"/>
                <a:gd name="T36" fmla="*/ 171 w 767"/>
                <a:gd name="T37" fmla="*/ 426 h 1079"/>
                <a:gd name="T38" fmla="*/ 160 w 767"/>
                <a:gd name="T39" fmla="*/ 456 h 1079"/>
                <a:gd name="T40" fmla="*/ 141 w 767"/>
                <a:gd name="T41" fmla="*/ 495 h 1079"/>
                <a:gd name="T42" fmla="*/ 112 w 767"/>
                <a:gd name="T43" fmla="*/ 542 h 1079"/>
                <a:gd name="T44" fmla="*/ 82 w 767"/>
                <a:gd name="T45" fmla="*/ 589 h 1079"/>
                <a:gd name="T46" fmla="*/ 52 w 767"/>
                <a:gd name="T47" fmla="*/ 637 h 1079"/>
                <a:gd name="T48" fmla="*/ 22 w 767"/>
                <a:gd name="T49" fmla="*/ 693 h 1079"/>
                <a:gd name="T50" fmla="*/ 4 w 767"/>
                <a:gd name="T51" fmla="*/ 763 h 1079"/>
                <a:gd name="T52" fmla="*/ 1 w 767"/>
                <a:gd name="T53" fmla="*/ 836 h 1079"/>
                <a:gd name="T54" fmla="*/ 16 w 767"/>
                <a:gd name="T55" fmla="*/ 908 h 1079"/>
                <a:gd name="T56" fmla="*/ 47 w 767"/>
                <a:gd name="T57" fmla="*/ 971 h 1079"/>
                <a:gd name="T58" fmla="*/ 94 w 767"/>
                <a:gd name="T59" fmla="*/ 1025 h 1079"/>
                <a:gd name="T60" fmla="*/ 155 w 767"/>
                <a:gd name="T61" fmla="*/ 1062 h 1079"/>
                <a:gd name="T62" fmla="*/ 232 w 767"/>
                <a:gd name="T63" fmla="*/ 1079 h 1079"/>
                <a:gd name="T64" fmla="*/ 290 w 767"/>
                <a:gd name="T65" fmla="*/ 1072 h 1079"/>
                <a:gd name="T66" fmla="*/ 319 w 767"/>
                <a:gd name="T67" fmla="*/ 1062 h 1079"/>
                <a:gd name="T68" fmla="*/ 349 w 767"/>
                <a:gd name="T69" fmla="*/ 1052 h 1079"/>
                <a:gd name="T70" fmla="*/ 378 w 767"/>
                <a:gd name="T71" fmla="*/ 1041 h 1079"/>
                <a:gd name="T72" fmla="*/ 430 w 767"/>
                <a:gd name="T73" fmla="*/ 1045 h 1079"/>
                <a:gd name="T74" fmla="*/ 497 w 767"/>
                <a:gd name="T75" fmla="*/ 1052 h 1079"/>
                <a:gd name="T76" fmla="*/ 555 w 767"/>
                <a:gd name="T77" fmla="*/ 1047 h 1079"/>
                <a:gd name="T78" fmla="*/ 607 w 767"/>
                <a:gd name="T79" fmla="*/ 1031 h 1079"/>
                <a:gd name="T80" fmla="*/ 652 w 767"/>
                <a:gd name="T81" fmla="*/ 1005 h 1079"/>
                <a:gd name="T82" fmla="*/ 691 w 767"/>
                <a:gd name="T83" fmla="*/ 972 h 1079"/>
                <a:gd name="T84" fmla="*/ 725 w 767"/>
                <a:gd name="T85" fmla="*/ 931 h 1079"/>
                <a:gd name="T86" fmla="*/ 752 w 767"/>
                <a:gd name="T87" fmla="*/ 883 h 1079"/>
                <a:gd name="T88" fmla="*/ 767 w 767"/>
                <a:gd name="T89" fmla="*/ 822 h 1079"/>
                <a:gd name="T90" fmla="*/ 766 w 767"/>
                <a:gd name="T91" fmla="*/ 745 h 1079"/>
                <a:gd name="T92" fmla="*/ 756 w 767"/>
                <a:gd name="T93" fmla="*/ 687 h 1079"/>
                <a:gd name="T94" fmla="*/ 741 w 767"/>
                <a:gd name="T95" fmla="*/ 653 h 1079"/>
                <a:gd name="T96" fmla="*/ 726 w 767"/>
                <a:gd name="T97" fmla="*/ 618 h 1079"/>
                <a:gd name="T98" fmla="*/ 711 w 767"/>
                <a:gd name="T99" fmla="*/ 585 h 1079"/>
                <a:gd name="T100" fmla="*/ 696 w 767"/>
                <a:gd name="T101" fmla="*/ 552 h 1079"/>
                <a:gd name="T102" fmla="*/ 679 w 767"/>
                <a:gd name="T103" fmla="*/ 521 h 1079"/>
                <a:gd name="T104" fmla="*/ 663 w 767"/>
                <a:gd name="T105" fmla="*/ 490 h 1079"/>
                <a:gd name="T106" fmla="*/ 645 w 767"/>
                <a:gd name="T107" fmla="*/ 459 h 1079"/>
                <a:gd name="T108" fmla="*/ 621 w 767"/>
                <a:gd name="T109" fmla="*/ 397 h 1079"/>
                <a:gd name="T110" fmla="*/ 599 w 767"/>
                <a:gd name="T111" fmla="*/ 313 h 1079"/>
                <a:gd name="T112" fmla="*/ 586 w 767"/>
                <a:gd name="T113" fmla="*/ 232 h 1079"/>
                <a:gd name="T114" fmla="*/ 578 w 767"/>
                <a:gd name="T115" fmla="*/ 144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1079">
                  <a:moveTo>
                    <a:pt x="575" y="93"/>
                  </a:moveTo>
                  <a:lnTo>
                    <a:pt x="567" y="83"/>
                  </a:lnTo>
                  <a:lnTo>
                    <a:pt x="558" y="74"/>
                  </a:lnTo>
                  <a:lnTo>
                    <a:pt x="550" y="65"/>
                  </a:lnTo>
                  <a:lnTo>
                    <a:pt x="540" y="56"/>
                  </a:lnTo>
                  <a:lnTo>
                    <a:pt x="532" y="48"/>
                  </a:lnTo>
                  <a:lnTo>
                    <a:pt x="523" y="38"/>
                  </a:lnTo>
                  <a:lnTo>
                    <a:pt x="515" y="29"/>
                  </a:lnTo>
                  <a:lnTo>
                    <a:pt x="506" y="20"/>
                  </a:lnTo>
                  <a:lnTo>
                    <a:pt x="479" y="13"/>
                  </a:lnTo>
                  <a:lnTo>
                    <a:pt x="457" y="7"/>
                  </a:lnTo>
                  <a:lnTo>
                    <a:pt x="437" y="4"/>
                  </a:lnTo>
                  <a:lnTo>
                    <a:pt x="419" y="1"/>
                  </a:lnTo>
                  <a:lnTo>
                    <a:pt x="403" y="0"/>
                  </a:lnTo>
                  <a:lnTo>
                    <a:pt x="390" y="0"/>
                  </a:lnTo>
                  <a:lnTo>
                    <a:pt x="378" y="3"/>
                  </a:lnTo>
                  <a:lnTo>
                    <a:pt x="367" y="7"/>
                  </a:lnTo>
                  <a:lnTo>
                    <a:pt x="356" y="13"/>
                  </a:lnTo>
                  <a:lnTo>
                    <a:pt x="346" y="21"/>
                  </a:lnTo>
                  <a:lnTo>
                    <a:pt x="335" y="31"/>
                  </a:lnTo>
                  <a:lnTo>
                    <a:pt x="326" y="44"/>
                  </a:lnTo>
                  <a:lnTo>
                    <a:pt x="315" y="58"/>
                  </a:lnTo>
                  <a:lnTo>
                    <a:pt x="303" y="75"/>
                  </a:lnTo>
                  <a:lnTo>
                    <a:pt x="290" y="95"/>
                  </a:lnTo>
                  <a:lnTo>
                    <a:pt x="277" y="117"/>
                  </a:lnTo>
                  <a:lnTo>
                    <a:pt x="266" y="146"/>
                  </a:lnTo>
                  <a:lnTo>
                    <a:pt x="256" y="176"/>
                  </a:lnTo>
                  <a:lnTo>
                    <a:pt x="246" y="204"/>
                  </a:lnTo>
                  <a:lnTo>
                    <a:pt x="236" y="234"/>
                  </a:lnTo>
                  <a:lnTo>
                    <a:pt x="226" y="263"/>
                  </a:lnTo>
                  <a:lnTo>
                    <a:pt x="216" y="293"/>
                  </a:lnTo>
                  <a:lnTo>
                    <a:pt x="205" y="322"/>
                  </a:lnTo>
                  <a:lnTo>
                    <a:pt x="195" y="351"/>
                  </a:lnTo>
                  <a:lnTo>
                    <a:pt x="190" y="366"/>
                  </a:lnTo>
                  <a:lnTo>
                    <a:pt x="186" y="381"/>
                  </a:lnTo>
                  <a:lnTo>
                    <a:pt x="180" y="396"/>
                  </a:lnTo>
                  <a:lnTo>
                    <a:pt x="175" y="411"/>
                  </a:lnTo>
                  <a:lnTo>
                    <a:pt x="171" y="426"/>
                  </a:lnTo>
                  <a:lnTo>
                    <a:pt x="165" y="441"/>
                  </a:lnTo>
                  <a:lnTo>
                    <a:pt x="160" y="456"/>
                  </a:lnTo>
                  <a:lnTo>
                    <a:pt x="156" y="471"/>
                  </a:lnTo>
                  <a:lnTo>
                    <a:pt x="141" y="495"/>
                  </a:lnTo>
                  <a:lnTo>
                    <a:pt x="127" y="518"/>
                  </a:lnTo>
                  <a:lnTo>
                    <a:pt x="112" y="542"/>
                  </a:lnTo>
                  <a:lnTo>
                    <a:pt x="97" y="565"/>
                  </a:lnTo>
                  <a:lnTo>
                    <a:pt x="82" y="589"/>
                  </a:lnTo>
                  <a:lnTo>
                    <a:pt x="68" y="614"/>
                  </a:lnTo>
                  <a:lnTo>
                    <a:pt x="52" y="637"/>
                  </a:lnTo>
                  <a:lnTo>
                    <a:pt x="37" y="661"/>
                  </a:lnTo>
                  <a:lnTo>
                    <a:pt x="22" y="693"/>
                  </a:lnTo>
                  <a:lnTo>
                    <a:pt x="11" y="728"/>
                  </a:lnTo>
                  <a:lnTo>
                    <a:pt x="4" y="763"/>
                  </a:lnTo>
                  <a:lnTo>
                    <a:pt x="0" y="799"/>
                  </a:lnTo>
                  <a:lnTo>
                    <a:pt x="1" y="836"/>
                  </a:lnTo>
                  <a:lnTo>
                    <a:pt x="7" y="872"/>
                  </a:lnTo>
                  <a:lnTo>
                    <a:pt x="16" y="908"/>
                  </a:lnTo>
                  <a:lnTo>
                    <a:pt x="30" y="940"/>
                  </a:lnTo>
                  <a:lnTo>
                    <a:pt x="47" y="971"/>
                  </a:lnTo>
                  <a:lnTo>
                    <a:pt x="68" y="1000"/>
                  </a:lnTo>
                  <a:lnTo>
                    <a:pt x="94" y="1025"/>
                  </a:lnTo>
                  <a:lnTo>
                    <a:pt x="122" y="1046"/>
                  </a:lnTo>
                  <a:lnTo>
                    <a:pt x="155" y="1062"/>
                  </a:lnTo>
                  <a:lnTo>
                    <a:pt x="191" y="1074"/>
                  </a:lnTo>
                  <a:lnTo>
                    <a:pt x="232" y="1079"/>
                  </a:lnTo>
                  <a:lnTo>
                    <a:pt x="276" y="1078"/>
                  </a:lnTo>
                  <a:lnTo>
                    <a:pt x="290" y="1072"/>
                  </a:lnTo>
                  <a:lnTo>
                    <a:pt x="305" y="1068"/>
                  </a:lnTo>
                  <a:lnTo>
                    <a:pt x="319" y="1062"/>
                  </a:lnTo>
                  <a:lnTo>
                    <a:pt x="334" y="1057"/>
                  </a:lnTo>
                  <a:lnTo>
                    <a:pt x="349" y="1052"/>
                  </a:lnTo>
                  <a:lnTo>
                    <a:pt x="364" y="1047"/>
                  </a:lnTo>
                  <a:lnTo>
                    <a:pt x="378" y="1041"/>
                  </a:lnTo>
                  <a:lnTo>
                    <a:pt x="393" y="1037"/>
                  </a:lnTo>
                  <a:lnTo>
                    <a:pt x="430" y="1045"/>
                  </a:lnTo>
                  <a:lnTo>
                    <a:pt x="464" y="1050"/>
                  </a:lnTo>
                  <a:lnTo>
                    <a:pt x="497" y="1052"/>
                  </a:lnTo>
                  <a:lnTo>
                    <a:pt x="527" y="1050"/>
                  </a:lnTo>
                  <a:lnTo>
                    <a:pt x="555" y="1047"/>
                  </a:lnTo>
                  <a:lnTo>
                    <a:pt x="582" y="1040"/>
                  </a:lnTo>
                  <a:lnTo>
                    <a:pt x="607" y="1031"/>
                  </a:lnTo>
                  <a:lnTo>
                    <a:pt x="630" y="1019"/>
                  </a:lnTo>
                  <a:lnTo>
                    <a:pt x="652" y="1005"/>
                  </a:lnTo>
                  <a:lnTo>
                    <a:pt x="673" y="989"/>
                  </a:lnTo>
                  <a:lnTo>
                    <a:pt x="691" y="972"/>
                  </a:lnTo>
                  <a:lnTo>
                    <a:pt x="709" y="952"/>
                  </a:lnTo>
                  <a:lnTo>
                    <a:pt x="725" y="931"/>
                  </a:lnTo>
                  <a:lnTo>
                    <a:pt x="739" y="908"/>
                  </a:lnTo>
                  <a:lnTo>
                    <a:pt x="752" y="883"/>
                  </a:lnTo>
                  <a:lnTo>
                    <a:pt x="765" y="858"/>
                  </a:lnTo>
                  <a:lnTo>
                    <a:pt x="767" y="822"/>
                  </a:lnTo>
                  <a:lnTo>
                    <a:pt x="767" y="784"/>
                  </a:lnTo>
                  <a:lnTo>
                    <a:pt x="766" y="745"/>
                  </a:lnTo>
                  <a:lnTo>
                    <a:pt x="763" y="705"/>
                  </a:lnTo>
                  <a:lnTo>
                    <a:pt x="756" y="687"/>
                  </a:lnTo>
                  <a:lnTo>
                    <a:pt x="748" y="670"/>
                  </a:lnTo>
                  <a:lnTo>
                    <a:pt x="741" y="653"/>
                  </a:lnTo>
                  <a:lnTo>
                    <a:pt x="734" y="635"/>
                  </a:lnTo>
                  <a:lnTo>
                    <a:pt x="726" y="618"/>
                  </a:lnTo>
                  <a:lnTo>
                    <a:pt x="719" y="601"/>
                  </a:lnTo>
                  <a:lnTo>
                    <a:pt x="711" y="585"/>
                  </a:lnTo>
                  <a:lnTo>
                    <a:pt x="704" y="567"/>
                  </a:lnTo>
                  <a:lnTo>
                    <a:pt x="696" y="552"/>
                  </a:lnTo>
                  <a:lnTo>
                    <a:pt x="688" y="536"/>
                  </a:lnTo>
                  <a:lnTo>
                    <a:pt x="679" y="521"/>
                  </a:lnTo>
                  <a:lnTo>
                    <a:pt x="671" y="505"/>
                  </a:lnTo>
                  <a:lnTo>
                    <a:pt x="663" y="490"/>
                  </a:lnTo>
                  <a:lnTo>
                    <a:pt x="653" y="475"/>
                  </a:lnTo>
                  <a:lnTo>
                    <a:pt x="645" y="459"/>
                  </a:lnTo>
                  <a:lnTo>
                    <a:pt x="637" y="444"/>
                  </a:lnTo>
                  <a:lnTo>
                    <a:pt x="621" y="397"/>
                  </a:lnTo>
                  <a:lnTo>
                    <a:pt x="610" y="353"/>
                  </a:lnTo>
                  <a:lnTo>
                    <a:pt x="599" y="313"/>
                  </a:lnTo>
                  <a:lnTo>
                    <a:pt x="592" y="272"/>
                  </a:lnTo>
                  <a:lnTo>
                    <a:pt x="586" y="232"/>
                  </a:lnTo>
                  <a:lnTo>
                    <a:pt x="582" y="189"/>
                  </a:lnTo>
                  <a:lnTo>
                    <a:pt x="578" y="144"/>
                  </a:lnTo>
                  <a:lnTo>
                    <a:pt x="575" y="93"/>
                  </a:lnTo>
                  <a:close/>
                </a:path>
              </a:pathLst>
            </a:custGeom>
            <a:solidFill>
              <a:srgbClr val="A89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Freeform 810"/>
            <p:cNvSpPr>
              <a:spLocks/>
            </p:cNvSpPr>
            <p:nvPr/>
          </p:nvSpPr>
          <p:spPr bwMode="auto">
            <a:xfrm>
              <a:off x="1247776" y="4506913"/>
              <a:ext cx="601663" cy="842963"/>
            </a:xfrm>
            <a:custGeom>
              <a:avLst/>
              <a:gdLst>
                <a:gd name="T0" fmla="*/ 556 w 759"/>
                <a:gd name="T1" fmla="*/ 83 h 1060"/>
                <a:gd name="T2" fmla="*/ 539 w 759"/>
                <a:gd name="T3" fmla="*/ 64 h 1060"/>
                <a:gd name="T4" fmla="*/ 521 w 759"/>
                <a:gd name="T5" fmla="*/ 47 h 1060"/>
                <a:gd name="T6" fmla="*/ 504 w 759"/>
                <a:gd name="T7" fmla="*/ 28 h 1060"/>
                <a:gd name="T8" fmla="*/ 470 w 759"/>
                <a:gd name="T9" fmla="*/ 12 h 1060"/>
                <a:gd name="T10" fmla="*/ 427 w 759"/>
                <a:gd name="T11" fmla="*/ 3 h 1060"/>
                <a:gd name="T12" fmla="*/ 395 w 759"/>
                <a:gd name="T13" fmla="*/ 0 h 1060"/>
                <a:gd name="T14" fmla="*/ 369 w 759"/>
                <a:gd name="T15" fmla="*/ 3 h 1060"/>
                <a:gd name="T16" fmla="*/ 347 w 759"/>
                <a:gd name="T17" fmla="*/ 13 h 1060"/>
                <a:gd name="T18" fmla="*/ 328 w 759"/>
                <a:gd name="T19" fmla="*/ 31 h 1060"/>
                <a:gd name="T20" fmla="*/ 307 w 759"/>
                <a:gd name="T21" fmla="*/ 57 h 1060"/>
                <a:gd name="T22" fmla="*/ 283 w 759"/>
                <a:gd name="T23" fmla="*/ 93 h 1060"/>
                <a:gd name="T24" fmla="*/ 259 w 759"/>
                <a:gd name="T25" fmla="*/ 144 h 1060"/>
                <a:gd name="T26" fmla="*/ 239 w 759"/>
                <a:gd name="T27" fmla="*/ 201 h 1060"/>
                <a:gd name="T28" fmla="*/ 220 w 759"/>
                <a:gd name="T29" fmla="*/ 259 h 1060"/>
                <a:gd name="T30" fmla="*/ 199 w 759"/>
                <a:gd name="T31" fmla="*/ 317 h 1060"/>
                <a:gd name="T32" fmla="*/ 184 w 759"/>
                <a:gd name="T33" fmla="*/ 360 h 1060"/>
                <a:gd name="T34" fmla="*/ 175 w 759"/>
                <a:gd name="T35" fmla="*/ 389 h 1060"/>
                <a:gd name="T36" fmla="*/ 165 w 759"/>
                <a:gd name="T37" fmla="*/ 419 h 1060"/>
                <a:gd name="T38" fmla="*/ 156 w 759"/>
                <a:gd name="T39" fmla="*/ 448 h 1060"/>
                <a:gd name="T40" fmla="*/ 137 w 759"/>
                <a:gd name="T41" fmla="*/ 486 h 1060"/>
                <a:gd name="T42" fmla="*/ 108 w 759"/>
                <a:gd name="T43" fmla="*/ 533 h 1060"/>
                <a:gd name="T44" fmla="*/ 78 w 759"/>
                <a:gd name="T45" fmla="*/ 579 h 1060"/>
                <a:gd name="T46" fmla="*/ 49 w 759"/>
                <a:gd name="T47" fmla="*/ 627 h 1060"/>
                <a:gd name="T48" fmla="*/ 19 w 759"/>
                <a:gd name="T49" fmla="*/ 682 h 1060"/>
                <a:gd name="T50" fmla="*/ 3 w 759"/>
                <a:gd name="T51" fmla="*/ 752 h 1060"/>
                <a:gd name="T52" fmla="*/ 1 w 759"/>
                <a:gd name="T53" fmla="*/ 824 h 1060"/>
                <a:gd name="T54" fmla="*/ 16 w 759"/>
                <a:gd name="T55" fmla="*/ 893 h 1060"/>
                <a:gd name="T56" fmla="*/ 45 w 759"/>
                <a:gd name="T57" fmla="*/ 955 h 1060"/>
                <a:gd name="T58" fmla="*/ 91 w 759"/>
                <a:gd name="T59" fmla="*/ 1007 h 1060"/>
                <a:gd name="T60" fmla="*/ 150 w 759"/>
                <a:gd name="T61" fmla="*/ 1043 h 1060"/>
                <a:gd name="T62" fmla="*/ 227 w 759"/>
                <a:gd name="T63" fmla="*/ 1060 h 1060"/>
                <a:gd name="T64" fmla="*/ 284 w 759"/>
                <a:gd name="T65" fmla="*/ 1055 h 1060"/>
                <a:gd name="T66" fmla="*/ 313 w 759"/>
                <a:gd name="T67" fmla="*/ 1045 h 1060"/>
                <a:gd name="T68" fmla="*/ 342 w 759"/>
                <a:gd name="T69" fmla="*/ 1035 h 1060"/>
                <a:gd name="T70" fmla="*/ 370 w 759"/>
                <a:gd name="T71" fmla="*/ 1024 h 1060"/>
                <a:gd name="T72" fmla="*/ 420 w 759"/>
                <a:gd name="T73" fmla="*/ 1029 h 1060"/>
                <a:gd name="T74" fmla="*/ 487 w 759"/>
                <a:gd name="T75" fmla="*/ 1037 h 1060"/>
                <a:gd name="T76" fmla="*/ 544 w 759"/>
                <a:gd name="T77" fmla="*/ 1032 h 1060"/>
                <a:gd name="T78" fmla="*/ 595 w 759"/>
                <a:gd name="T79" fmla="*/ 1019 h 1060"/>
                <a:gd name="T80" fmla="*/ 639 w 759"/>
                <a:gd name="T81" fmla="*/ 994 h 1060"/>
                <a:gd name="T82" fmla="*/ 677 w 759"/>
                <a:gd name="T83" fmla="*/ 962 h 1060"/>
                <a:gd name="T84" fmla="*/ 710 w 759"/>
                <a:gd name="T85" fmla="*/ 922 h 1060"/>
                <a:gd name="T86" fmla="*/ 740 w 759"/>
                <a:gd name="T87" fmla="*/ 876 h 1060"/>
                <a:gd name="T88" fmla="*/ 756 w 759"/>
                <a:gd name="T89" fmla="*/ 816 h 1060"/>
                <a:gd name="T90" fmla="*/ 756 w 759"/>
                <a:gd name="T91" fmla="*/ 738 h 1060"/>
                <a:gd name="T92" fmla="*/ 746 w 759"/>
                <a:gd name="T93" fmla="*/ 678 h 1060"/>
                <a:gd name="T94" fmla="*/ 731 w 759"/>
                <a:gd name="T95" fmla="*/ 645 h 1060"/>
                <a:gd name="T96" fmla="*/ 716 w 759"/>
                <a:gd name="T97" fmla="*/ 610 h 1060"/>
                <a:gd name="T98" fmla="*/ 701 w 759"/>
                <a:gd name="T99" fmla="*/ 577 h 1060"/>
                <a:gd name="T100" fmla="*/ 686 w 759"/>
                <a:gd name="T101" fmla="*/ 545 h 1060"/>
                <a:gd name="T102" fmla="*/ 669 w 759"/>
                <a:gd name="T103" fmla="*/ 514 h 1060"/>
                <a:gd name="T104" fmla="*/ 653 w 759"/>
                <a:gd name="T105" fmla="*/ 483 h 1060"/>
                <a:gd name="T106" fmla="*/ 635 w 759"/>
                <a:gd name="T107" fmla="*/ 451 h 1060"/>
                <a:gd name="T108" fmla="*/ 612 w 759"/>
                <a:gd name="T109" fmla="*/ 389 h 1060"/>
                <a:gd name="T110" fmla="*/ 590 w 759"/>
                <a:gd name="T111" fmla="*/ 307 h 1060"/>
                <a:gd name="T112" fmla="*/ 577 w 759"/>
                <a:gd name="T113" fmla="*/ 229 h 1060"/>
                <a:gd name="T114" fmla="*/ 569 w 759"/>
                <a:gd name="T115" fmla="*/ 141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9" h="1060">
                  <a:moveTo>
                    <a:pt x="565" y="92"/>
                  </a:moveTo>
                  <a:lnTo>
                    <a:pt x="556" y="83"/>
                  </a:lnTo>
                  <a:lnTo>
                    <a:pt x="548" y="73"/>
                  </a:lnTo>
                  <a:lnTo>
                    <a:pt x="539" y="64"/>
                  </a:lnTo>
                  <a:lnTo>
                    <a:pt x="531" y="55"/>
                  </a:lnTo>
                  <a:lnTo>
                    <a:pt x="521" y="47"/>
                  </a:lnTo>
                  <a:lnTo>
                    <a:pt x="512" y="38"/>
                  </a:lnTo>
                  <a:lnTo>
                    <a:pt x="504" y="28"/>
                  </a:lnTo>
                  <a:lnTo>
                    <a:pt x="495" y="19"/>
                  </a:lnTo>
                  <a:lnTo>
                    <a:pt x="470" y="12"/>
                  </a:lnTo>
                  <a:lnTo>
                    <a:pt x="448" y="8"/>
                  </a:lnTo>
                  <a:lnTo>
                    <a:pt x="427" y="3"/>
                  </a:lnTo>
                  <a:lnTo>
                    <a:pt x="410" y="1"/>
                  </a:lnTo>
                  <a:lnTo>
                    <a:pt x="395" y="0"/>
                  </a:lnTo>
                  <a:lnTo>
                    <a:pt x="381" y="1"/>
                  </a:lnTo>
                  <a:lnTo>
                    <a:pt x="369" y="3"/>
                  </a:lnTo>
                  <a:lnTo>
                    <a:pt x="358" y="6"/>
                  </a:lnTo>
                  <a:lnTo>
                    <a:pt x="347" y="13"/>
                  </a:lnTo>
                  <a:lnTo>
                    <a:pt x="337" y="20"/>
                  </a:lnTo>
                  <a:lnTo>
                    <a:pt x="328" y="31"/>
                  </a:lnTo>
                  <a:lnTo>
                    <a:pt x="317" y="43"/>
                  </a:lnTo>
                  <a:lnTo>
                    <a:pt x="307" y="57"/>
                  </a:lnTo>
                  <a:lnTo>
                    <a:pt x="296" y="74"/>
                  </a:lnTo>
                  <a:lnTo>
                    <a:pt x="283" y="93"/>
                  </a:lnTo>
                  <a:lnTo>
                    <a:pt x="269" y="115"/>
                  </a:lnTo>
                  <a:lnTo>
                    <a:pt x="259" y="144"/>
                  </a:lnTo>
                  <a:lnTo>
                    <a:pt x="250" y="172"/>
                  </a:lnTo>
                  <a:lnTo>
                    <a:pt x="239" y="201"/>
                  </a:lnTo>
                  <a:lnTo>
                    <a:pt x="229" y="230"/>
                  </a:lnTo>
                  <a:lnTo>
                    <a:pt x="220" y="259"/>
                  </a:lnTo>
                  <a:lnTo>
                    <a:pt x="209" y="288"/>
                  </a:lnTo>
                  <a:lnTo>
                    <a:pt x="199" y="317"/>
                  </a:lnTo>
                  <a:lnTo>
                    <a:pt x="188" y="345"/>
                  </a:lnTo>
                  <a:lnTo>
                    <a:pt x="184" y="360"/>
                  </a:lnTo>
                  <a:lnTo>
                    <a:pt x="179" y="374"/>
                  </a:lnTo>
                  <a:lnTo>
                    <a:pt x="175" y="389"/>
                  </a:lnTo>
                  <a:lnTo>
                    <a:pt x="170" y="404"/>
                  </a:lnTo>
                  <a:lnTo>
                    <a:pt x="165" y="419"/>
                  </a:lnTo>
                  <a:lnTo>
                    <a:pt x="161" y="433"/>
                  </a:lnTo>
                  <a:lnTo>
                    <a:pt x="156" y="448"/>
                  </a:lnTo>
                  <a:lnTo>
                    <a:pt x="152" y="462"/>
                  </a:lnTo>
                  <a:lnTo>
                    <a:pt x="137" y="486"/>
                  </a:lnTo>
                  <a:lnTo>
                    <a:pt x="123" y="509"/>
                  </a:lnTo>
                  <a:lnTo>
                    <a:pt x="108" y="533"/>
                  </a:lnTo>
                  <a:lnTo>
                    <a:pt x="93" y="556"/>
                  </a:lnTo>
                  <a:lnTo>
                    <a:pt x="78" y="579"/>
                  </a:lnTo>
                  <a:lnTo>
                    <a:pt x="64" y="602"/>
                  </a:lnTo>
                  <a:lnTo>
                    <a:pt x="49" y="627"/>
                  </a:lnTo>
                  <a:lnTo>
                    <a:pt x="34" y="650"/>
                  </a:lnTo>
                  <a:lnTo>
                    <a:pt x="19" y="682"/>
                  </a:lnTo>
                  <a:lnTo>
                    <a:pt x="9" y="717"/>
                  </a:lnTo>
                  <a:lnTo>
                    <a:pt x="3" y="752"/>
                  </a:lnTo>
                  <a:lnTo>
                    <a:pt x="0" y="788"/>
                  </a:lnTo>
                  <a:lnTo>
                    <a:pt x="1" y="824"/>
                  </a:lnTo>
                  <a:lnTo>
                    <a:pt x="7" y="858"/>
                  </a:lnTo>
                  <a:lnTo>
                    <a:pt x="16" y="893"/>
                  </a:lnTo>
                  <a:lnTo>
                    <a:pt x="28" y="925"/>
                  </a:lnTo>
                  <a:lnTo>
                    <a:pt x="45" y="955"/>
                  </a:lnTo>
                  <a:lnTo>
                    <a:pt x="65" y="983"/>
                  </a:lnTo>
                  <a:lnTo>
                    <a:pt x="91" y="1007"/>
                  </a:lnTo>
                  <a:lnTo>
                    <a:pt x="118" y="1027"/>
                  </a:lnTo>
                  <a:lnTo>
                    <a:pt x="150" y="1043"/>
                  </a:lnTo>
                  <a:lnTo>
                    <a:pt x="186" y="1054"/>
                  </a:lnTo>
                  <a:lnTo>
                    <a:pt x="227" y="1060"/>
                  </a:lnTo>
                  <a:lnTo>
                    <a:pt x="270" y="1060"/>
                  </a:lnTo>
                  <a:lnTo>
                    <a:pt x="284" y="1055"/>
                  </a:lnTo>
                  <a:lnTo>
                    <a:pt x="299" y="1050"/>
                  </a:lnTo>
                  <a:lnTo>
                    <a:pt x="313" y="1045"/>
                  </a:lnTo>
                  <a:lnTo>
                    <a:pt x="328" y="1039"/>
                  </a:lnTo>
                  <a:lnTo>
                    <a:pt x="342" y="1035"/>
                  </a:lnTo>
                  <a:lnTo>
                    <a:pt x="356" y="1029"/>
                  </a:lnTo>
                  <a:lnTo>
                    <a:pt x="370" y="1024"/>
                  </a:lnTo>
                  <a:lnTo>
                    <a:pt x="384" y="1020"/>
                  </a:lnTo>
                  <a:lnTo>
                    <a:pt x="420" y="1029"/>
                  </a:lnTo>
                  <a:lnTo>
                    <a:pt x="455" y="1034"/>
                  </a:lnTo>
                  <a:lnTo>
                    <a:pt x="487" y="1037"/>
                  </a:lnTo>
                  <a:lnTo>
                    <a:pt x="517" y="1036"/>
                  </a:lnTo>
                  <a:lnTo>
                    <a:pt x="544" y="1032"/>
                  </a:lnTo>
                  <a:lnTo>
                    <a:pt x="571" y="1027"/>
                  </a:lnTo>
                  <a:lnTo>
                    <a:pt x="595" y="1019"/>
                  </a:lnTo>
                  <a:lnTo>
                    <a:pt x="618" y="1007"/>
                  </a:lnTo>
                  <a:lnTo>
                    <a:pt x="639" y="994"/>
                  </a:lnTo>
                  <a:lnTo>
                    <a:pt x="658" y="979"/>
                  </a:lnTo>
                  <a:lnTo>
                    <a:pt x="677" y="962"/>
                  </a:lnTo>
                  <a:lnTo>
                    <a:pt x="694" y="942"/>
                  </a:lnTo>
                  <a:lnTo>
                    <a:pt x="710" y="922"/>
                  </a:lnTo>
                  <a:lnTo>
                    <a:pt x="725" y="900"/>
                  </a:lnTo>
                  <a:lnTo>
                    <a:pt x="740" y="876"/>
                  </a:lnTo>
                  <a:lnTo>
                    <a:pt x="753" y="850"/>
                  </a:lnTo>
                  <a:lnTo>
                    <a:pt x="756" y="816"/>
                  </a:lnTo>
                  <a:lnTo>
                    <a:pt x="759" y="778"/>
                  </a:lnTo>
                  <a:lnTo>
                    <a:pt x="756" y="738"/>
                  </a:lnTo>
                  <a:lnTo>
                    <a:pt x="753" y="696"/>
                  </a:lnTo>
                  <a:lnTo>
                    <a:pt x="746" y="678"/>
                  </a:lnTo>
                  <a:lnTo>
                    <a:pt x="738" y="662"/>
                  </a:lnTo>
                  <a:lnTo>
                    <a:pt x="731" y="645"/>
                  </a:lnTo>
                  <a:lnTo>
                    <a:pt x="724" y="628"/>
                  </a:lnTo>
                  <a:lnTo>
                    <a:pt x="716" y="610"/>
                  </a:lnTo>
                  <a:lnTo>
                    <a:pt x="709" y="593"/>
                  </a:lnTo>
                  <a:lnTo>
                    <a:pt x="701" y="577"/>
                  </a:lnTo>
                  <a:lnTo>
                    <a:pt x="694" y="560"/>
                  </a:lnTo>
                  <a:lnTo>
                    <a:pt x="686" y="545"/>
                  </a:lnTo>
                  <a:lnTo>
                    <a:pt x="678" y="529"/>
                  </a:lnTo>
                  <a:lnTo>
                    <a:pt x="669" y="514"/>
                  </a:lnTo>
                  <a:lnTo>
                    <a:pt x="661" y="498"/>
                  </a:lnTo>
                  <a:lnTo>
                    <a:pt x="653" y="483"/>
                  </a:lnTo>
                  <a:lnTo>
                    <a:pt x="643" y="468"/>
                  </a:lnTo>
                  <a:lnTo>
                    <a:pt x="635" y="451"/>
                  </a:lnTo>
                  <a:lnTo>
                    <a:pt x="627" y="436"/>
                  </a:lnTo>
                  <a:lnTo>
                    <a:pt x="612" y="389"/>
                  </a:lnTo>
                  <a:lnTo>
                    <a:pt x="600" y="347"/>
                  </a:lnTo>
                  <a:lnTo>
                    <a:pt x="590" y="307"/>
                  </a:lnTo>
                  <a:lnTo>
                    <a:pt x="582" y="268"/>
                  </a:lnTo>
                  <a:lnTo>
                    <a:pt x="577" y="229"/>
                  </a:lnTo>
                  <a:lnTo>
                    <a:pt x="573" y="187"/>
                  </a:lnTo>
                  <a:lnTo>
                    <a:pt x="569" y="141"/>
                  </a:lnTo>
                  <a:lnTo>
                    <a:pt x="565" y="92"/>
                  </a:lnTo>
                  <a:close/>
                </a:path>
              </a:pathLst>
            </a:custGeom>
            <a:solidFill>
              <a:srgbClr val="ADA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811"/>
            <p:cNvSpPr>
              <a:spLocks/>
            </p:cNvSpPr>
            <p:nvPr/>
          </p:nvSpPr>
          <p:spPr bwMode="auto">
            <a:xfrm>
              <a:off x="1255713" y="4514851"/>
              <a:ext cx="593725" cy="827088"/>
            </a:xfrm>
            <a:custGeom>
              <a:avLst/>
              <a:gdLst>
                <a:gd name="T0" fmla="*/ 547 w 749"/>
                <a:gd name="T1" fmla="*/ 82 h 1042"/>
                <a:gd name="T2" fmla="*/ 530 w 749"/>
                <a:gd name="T3" fmla="*/ 63 h 1042"/>
                <a:gd name="T4" fmla="*/ 511 w 749"/>
                <a:gd name="T5" fmla="*/ 46 h 1042"/>
                <a:gd name="T6" fmla="*/ 494 w 749"/>
                <a:gd name="T7" fmla="*/ 29 h 1042"/>
                <a:gd name="T8" fmla="*/ 460 w 749"/>
                <a:gd name="T9" fmla="*/ 13 h 1042"/>
                <a:gd name="T10" fmla="*/ 418 w 749"/>
                <a:gd name="T11" fmla="*/ 3 h 1042"/>
                <a:gd name="T12" fmla="*/ 387 w 749"/>
                <a:gd name="T13" fmla="*/ 0 h 1042"/>
                <a:gd name="T14" fmla="*/ 362 w 749"/>
                <a:gd name="T15" fmla="*/ 3 h 1042"/>
                <a:gd name="T16" fmla="*/ 341 w 749"/>
                <a:gd name="T17" fmla="*/ 13 h 1042"/>
                <a:gd name="T18" fmla="*/ 321 w 749"/>
                <a:gd name="T19" fmla="*/ 30 h 1042"/>
                <a:gd name="T20" fmla="*/ 301 w 749"/>
                <a:gd name="T21" fmla="*/ 56 h 1042"/>
                <a:gd name="T22" fmla="*/ 278 w 749"/>
                <a:gd name="T23" fmla="*/ 92 h 1042"/>
                <a:gd name="T24" fmla="*/ 253 w 749"/>
                <a:gd name="T25" fmla="*/ 142 h 1042"/>
                <a:gd name="T26" fmla="*/ 234 w 749"/>
                <a:gd name="T27" fmla="*/ 198 h 1042"/>
                <a:gd name="T28" fmla="*/ 214 w 749"/>
                <a:gd name="T29" fmla="*/ 255 h 1042"/>
                <a:gd name="T30" fmla="*/ 195 w 749"/>
                <a:gd name="T31" fmla="*/ 311 h 1042"/>
                <a:gd name="T32" fmla="*/ 180 w 749"/>
                <a:gd name="T33" fmla="*/ 354 h 1042"/>
                <a:gd name="T34" fmla="*/ 170 w 749"/>
                <a:gd name="T35" fmla="*/ 383 h 1042"/>
                <a:gd name="T36" fmla="*/ 161 w 749"/>
                <a:gd name="T37" fmla="*/ 411 h 1042"/>
                <a:gd name="T38" fmla="*/ 152 w 749"/>
                <a:gd name="T39" fmla="*/ 440 h 1042"/>
                <a:gd name="T40" fmla="*/ 134 w 749"/>
                <a:gd name="T41" fmla="*/ 477 h 1042"/>
                <a:gd name="T42" fmla="*/ 105 w 749"/>
                <a:gd name="T43" fmla="*/ 523 h 1042"/>
                <a:gd name="T44" fmla="*/ 76 w 749"/>
                <a:gd name="T45" fmla="*/ 569 h 1042"/>
                <a:gd name="T46" fmla="*/ 47 w 749"/>
                <a:gd name="T47" fmla="*/ 615 h 1042"/>
                <a:gd name="T48" fmla="*/ 20 w 749"/>
                <a:gd name="T49" fmla="*/ 671 h 1042"/>
                <a:gd name="T50" fmla="*/ 3 w 749"/>
                <a:gd name="T51" fmla="*/ 740 h 1042"/>
                <a:gd name="T52" fmla="*/ 1 w 749"/>
                <a:gd name="T53" fmla="*/ 810 h 1042"/>
                <a:gd name="T54" fmla="*/ 15 w 749"/>
                <a:gd name="T55" fmla="*/ 877 h 1042"/>
                <a:gd name="T56" fmla="*/ 44 w 749"/>
                <a:gd name="T57" fmla="*/ 938 h 1042"/>
                <a:gd name="T58" fmla="*/ 88 w 749"/>
                <a:gd name="T59" fmla="*/ 989 h 1042"/>
                <a:gd name="T60" fmla="*/ 147 w 749"/>
                <a:gd name="T61" fmla="*/ 1024 h 1042"/>
                <a:gd name="T62" fmla="*/ 222 w 749"/>
                <a:gd name="T63" fmla="*/ 1042 h 1042"/>
                <a:gd name="T64" fmla="*/ 280 w 749"/>
                <a:gd name="T65" fmla="*/ 1037 h 1042"/>
                <a:gd name="T66" fmla="*/ 307 w 749"/>
                <a:gd name="T67" fmla="*/ 1027 h 1042"/>
                <a:gd name="T68" fmla="*/ 335 w 749"/>
                <a:gd name="T69" fmla="*/ 1017 h 1042"/>
                <a:gd name="T70" fmla="*/ 363 w 749"/>
                <a:gd name="T71" fmla="*/ 1006 h 1042"/>
                <a:gd name="T72" fmla="*/ 412 w 749"/>
                <a:gd name="T73" fmla="*/ 1011 h 1042"/>
                <a:gd name="T74" fmla="*/ 478 w 749"/>
                <a:gd name="T75" fmla="*/ 1020 h 1042"/>
                <a:gd name="T76" fmla="*/ 534 w 749"/>
                <a:gd name="T77" fmla="*/ 1019 h 1042"/>
                <a:gd name="T78" fmla="*/ 584 w 749"/>
                <a:gd name="T79" fmla="*/ 1006 h 1042"/>
                <a:gd name="T80" fmla="*/ 628 w 749"/>
                <a:gd name="T81" fmla="*/ 983 h 1042"/>
                <a:gd name="T82" fmla="*/ 665 w 749"/>
                <a:gd name="T83" fmla="*/ 952 h 1042"/>
                <a:gd name="T84" fmla="*/ 698 w 749"/>
                <a:gd name="T85" fmla="*/ 914 h 1042"/>
                <a:gd name="T86" fmla="*/ 727 w 749"/>
                <a:gd name="T87" fmla="*/ 869 h 1042"/>
                <a:gd name="T88" fmla="*/ 746 w 749"/>
                <a:gd name="T89" fmla="*/ 809 h 1042"/>
                <a:gd name="T90" fmla="*/ 747 w 749"/>
                <a:gd name="T91" fmla="*/ 731 h 1042"/>
                <a:gd name="T92" fmla="*/ 736 w 749"/>
                <a:gd name="T93" fmla="*/ 670 h 1042"/>
                <a:gd name="T94" fmla="*/ 722 w 749"/>
                <a:gd name="T95" fmla="*/ 636 h 1042"/>
                <a:gd name="T96" fmla="*/ 707 w 749"/>
                <a:gd name="T97" fmla="*/ 603 h 1042"/>
                <a:gd name="T98" fmla="*/ 693 w 749"/>
                <a:gd name="T99" fmla="*/ 569 h 1042"/>
                <a:gd name="T100" fmla="*/ 678 w 749"/>
                <a:gd name="T101" fmla="*/ 536 h 1042"/>
                <a:gd name="T102" fmla="*/ 661 w 749"/>
                <a:gd name="T103" fmla="*/ 505 h 1042"/>
                <a:gd name="T104" fmla="*/ 644 w 749"/>
                <a:gd name="T105" fmla="*/ 474 h 1042"/>
                <a:gd name="T106" fmla="*/ 627 w 749"/>
                <a:gd name="T107" fmla="*/ 443 h 1042"/>
                <a:gd name="T108" fmla="*/ 604 w 749"/>
                <a:gd name="T109" fmla="*/ 381 h 1042"/>
                <a:gd name="T110" fmla="*/ 582 w 749"/>
                <a:gd name="T111" fmla="*/ 301 h 1042"/>
                <a:gd name="T112" fmla="*/ 568 w 749"/>
                <a:gd name="T113" fmla="*/ 225 h 1042"/>
                <a:gd name="T114" fmla="*/ 560 w 749"/>
                <a:gd name="T115" fmla="*/ 14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1042">
                  <a:moveTo>
                    <a:pt x="556" y="91"/>
                  </a:moveTo>
                  <a:lnTo>
                    <a:pt x="547" y="82"/>
                  </a:lnTo>
                  <a:lnTo>
                    <a:pt x="538" y="73"/>
                  </a:lnTo>
                  <a:lnTo>
                    <a:pt x="530" y="63"/>
                  </a:lnTo>
                  <a:lnTo>
                    <a:pt x="521" y="55"/>
                  </a:lnTo>
                  <a:lnTo>
                    <a:pt x="511" y="46"/>
                  </a:lnTo>
                  <a:lnTo>
                    <a:pt x="503" y="37"/>
                  </a:lnTo>
                  <a:lnTo>
                    <a:pt x="494" y="29"/>
                  </a:lnTo>
                  <a:lnTo>
                    <a:pt x="485" y="20"/>
                  </a:lnTo>
                  <a:lnTo>
                    <a:pt x="460" y="13"/>
                  </a:lnTo>
                  <a:lnTo>
                    <a:pt x="438" y="8"/>
                  </a:lnTo>
                  <a:lnTo>
                    <a:pt x="418" y="3"/>
                  </a:lnTo>
                  <a:lnTo>
                    <a:pt x="402" y="1"/>
                  </a:lnTo>
                  <a:lnTo>
                    <a:pt x="387" y="0"/>
                  </a:lnTo>
                  <a:lnTo>
                    <a:pt x="373" y="1"/>
                  </a:lnTo>
                  <a:lnTo>
                    <a:pt x="362" y="3"/>
                  </a:lnTo>
                  <a:lnTo>
                    <a:pt x="350" y="7"/>
                  </a:lnTo>
                  <a:lnTo>
                    <a:pt x="341" y="13"/>
                  </a:lnTo>
                  <a:lnTo>
                    <a:pt x="331" y="21"/>
                  </a:lnTo>
                  <a:lnTo>
                    <a:pt x="321" y="30"/>
                  </a:lnTo>
                  <a:lnTo>
                    <a:pt x="311" y="43"/>
                  </a:lnTo>
                  <a:lnTo>
                    <a:pt x="301" y="56"/>
                  </a:lnTo>
                  <a:lnTo>
                    <a:pt x="290" y="73"/>
                  </a:lnTo>
                  <a:lnTo>
                    <a:pt x="278" y="92"/>
                  </a:lnTo>
                  <a:lnTo>
                    <a:pt x="264" y="113"/>
                  </a:lnTo>
                  <a:lnTo>
                    <a:pt x="253" y="142"/>
                  </a:lnTo>
                  <a:lnTo>
                    <a:pt x="244" y="169"/>
                  </a:lnTo>
                  <a:lnTo>
                    <a:pt x="234" y="198"/>
                  </a:lnTo>
                  <a:lnTo>
                    <a:pt x="225" y="226"/>
                  </a:lnTo>
                  <a:lnTo>
                    <a:pt x="214" y="255"/>
                  </a:lnTo>
                  <a:lnTo>
                    <a:pt x="204" y="283"/>
                  </a:lnTo>
                  <a:lnTo>
                    <a:pt x="195" y="311"/>
                  </a:lnTo>
                  <a:lnTo>
                    <a:pt x="184" y="340"/>
                  </a:lnTo>
                  <a:lnTo>
                    <a:pt x="180" y="354"/>
                  </a:lnTo>
                  <a:lnTo>
                    <a:pt x="175" y="369"/>
                  </a:lnTo>
                  <a:lnTo>
                    <a:pt x="170" y="383"/>
                  </a:lnTo>
                  <a:lnTo>
                    <a:pt x="166" y="396"/>
                  </a:lnTo>
                  <a:lnTo>
                    <a:pt x="161" y="411"/>
                  </a:lnTo>
                  <a:lnTo>
                    <a:pt x="157" y="425"/>
                  </a:lnTo>
                  <a:lnTo>
                    <a:pt x="152" y="440"/>
                  </a:lnTo>
                  <a:lnTo>
                    <a:pt x="147" y="454"/>
                  </a:lnTo>
                  <a:lnTo>
                    <a:pt x="134" y="477"/>
                  </a:lnTo>
                  <a:lnTo>
                    <a:pt x="119" y="500"/>
                  </a:lnTo>
                  <a:lnTo>
                    <a:pt x="105" y="523"/>
                  </a:lnTo>
                  <a:lnTo>
                    <a:pt x="91" y="546"/>
                  </a:lnTo>
                  <a:lnTo>
                    <a:pt x="76" y="569"/>
                  </a:lnTo>
                  <a:lnTo>
                    <a:pt x="62" y="592"/>
                  </a:lnTo>
                  <a:lnTo>
                    <a:pt x="47" y="615"/>
                  </a:lnTo>
                  <a:lnTo>
                    <a:pt x="33" y="639"/>
                  </a:lnTo>
                  <a:lnTo>
                    <a:pt x="20" y="671"/>
                  </a:lnTo>
                  <a:lnTo>
                    <a:pt x="9" y="705"/>
                  </a:lnTo>
                  <a:lnTo>
                    <a:pt x="3" y="740"/>
                  </a:lnTo>
                  <a:lnTo>
                    <a:pt x="0" y="776"/>
                  </a:lnTo>
                  <a:lnTo>
                    <a:pt x="1" y="810"/>
                  </a:lnTo>
                  <a:lnTo>
                    <a:pt x="6" y="845"/>
                  </a:lnTo>
                  <a:lnTo>
                    <a:pt x="15" y="877"/>
                  </a:lnTo>
                  <a:lnTo>
                    <a:pt x="28" y="909"/>
                  </a:lnTo>
                  <a:lnTo>
                    <a:pt x="44" y="938"/>
                  </a:lnTo>
                  <a:lnTo>
                    <a:pt x="64" y="965"/>
                  </a:lnTo>
                  <a:lnTo>
                    <a:pt x="88" y="989"/>
                  </a:lnTo>
                  <a:lnTo>
                    <a:pt x="116" y="1009"/>
                  </a:lnTo>
                  <a:lnTo>
                    <a:pt x="147" y="1024"/>
                  </a:lnTo>
                  <a:lnTo>
                    <a:pt x="183" y="1035"/>
                  </a:lnTo>
                  <a:lnTo>
                    <a:pt x="222" y="1042"/>
                  </a:lnTo>
                  <a:lnTo>
                    <a:pt x="266" y="1042"/>
                  </a:lnTo>
                  <a:lnTo>
                    <a:pt x="280" y="1037"/>
                  </a:lnTo>
                  <a:lnTo>
                    <a:pt x="294" y="1033"/>
                  </a:lnTo>
                  <a:lnTo>
                    <a:pt x="307" y="1027"/>
                  </a:lnTo>
                  <a:lnTo>
                    <a:pt x="321" y="1022"/>
                  </a:lnTo>
                  <a:lnTo>
                    <a:pt x="335" y="1017"/>
                  </a:lnTo>
                  <a:lnTo>
                    <a:pt x="349" y="1012"/>
                  </a:lnTo>
                  <a:lnTo>
                    <a:pt x="363" y="1006"/>
                  </a:lnTo>
                  <a:lnTo>
                    <a:pt x="377" y="1002"/>
                  </a:lnTo>
                  <a:lnTo>
                    <a:pt x="412" y="1011"/>
                  </a:lnTo>
                  <a:lnTo>
                    <a:pt x="446" y="1018"/>
                  </a:lnTo>
                  <a:lnTo>
                    <a:pt x="478" y="1020"/>
                  </a:lnTo>
                  <a:lnTo>
                    <a:pt x="507" y="1021"/>
                  </a:lnTo>
                  <a:lnTo>
                    <a:pt x="534" y="1019"/>
                  </a:lnTo>
                  <a:lnTo>
                    <a:pt x="560" y="1013"/>
                  </a:lnTo>
                  <a:lnTo>
                    <a:pt x="584" y="1006"/>
                  </a:lnTo>
                  <a:lnTo>
                    <a:pt x="607" y="996"/>
                  </a:lnTo>
                  <a:lnTo>
                    <a:pt x="628" y="983"/>
                  </a:lnTo>
                  <a:lnTo>
                    <a:pt x="647" y="969"/>
                  </a:lnTo>
                  <a:lnTo>
                    <a:pt x="665" y="952"/>
                  </a:lnTo>
                  <a:lnTo>
                    <a:pt x="682" y="934"/>
                  </a:lnTo>
                  <a:lnTo>
                    <a:pt x="698" y="914"/>
                  </a:lnTo>
                  <a:lnTo>
                    <a:pt x="713" y="892"/>
                  </a:lnTo>
                  <a:lnTo>
                    <a:pt x="727" y="869"/>
                  </a:lnTo>
                  <a:lnTo>
                    <a:pt x="741" y="844"/>
                  </a:lnTo>
                  <a:lnTo>
                    <a:pt x="746" y="809"/>
                  </a:lnTo>
                  <a:lnTo>
                    <a:pt x="749" y="772"/>
                  </a:lnTo>
                  <a:lnTo>
                    <a:pt x="747" y="731"/>
                  </a:lnTo>
                  <a:lnTo>
                    <a:pt x="743" y="687"/>
                  </a:lnTo>
                  <a:lnTo>
                    <a:pt x="736" y="670"/>
                  </a:lnTo>
                  <a:lnTo>
                    <a:pt x="729" y="654"/>
                  </a:lnTo>
                  <a:lnTo>
                    <a:pt x="722" y="636"/>
                  </a:lnTo>
                  <a:lnTo>
                    <a:pt x="715" y="619"/>
                  </a:lnTo>
                  <a:lnTo>
                    <a:pt x="707" y="603"/>
                  </a:lnTo>
                  <a:lnTo>
                    <a:pt x="700" y="585"/>
                  </a:lnTo>
                  <a:lnTo>
                    <a:pt x="693" y="569"/>
                  </a:lnTo>
                  <a:lnTo>
                    <a:pt x="686" y="552"/>
                  </a:lnTo>
                  <a:lnTo>
                    <a:pt x="678" y="536"/>
                  </a:lnTo>
                  <a:lnTo>
                    <a:pt x="669" y="521"/>
                  </a:lnTo>
                  <a:lnTo>
                    <a:pt x="661" y="505"/>
                  </a:lnTo>
                  <a:lnTo>
                    <a:pt x="652" y="490"/>
                  </a:lnTo>
                  <a:lnTo>
                    <a:pt x="644" y="474"/>
                  </a:lnTo>
                  <a:lnTo>
                    <a:pt x="635" y="459"/>
                  </a:lnTo>
                  <a:lnTo>
                    <a:pt x="627" y="443"/>
                  </a:lnTo>
                  <a:lnTo>
                    <a:pt x="618" y="426"/>
                  </a:lnTo>
                  <a:lnTo>
                    <a:pt x="604" y="381"/>
                  </a:lnTo>
                  <a:lnTo>
                    <a:pt x="591" y="340"/>
                  </a:lnTo>
                  <a:lnTo>
                    <a:pt x="582" y="301"/>
                  </a:lnTo>
                  <a:lnTo>
                    <a:pt x="574" y="264"/>
                  </a:lnTo>
                  <a:lnTo>
                    <a:pt x="568" y="225"/>
                  </a:lnTo>
                  <a:lnTo>
                    <a:pt x="564" y="184"/>
                  </a:lnTo>
                  <a:lnTo>
                    <a:pt x="560" y="141"/>
                  </a:lnTo>
                  <a:lnTo>
                    <a:pt x="556" y="91"/>
                  </a:lnTo>
                  <a:close/>
                </a:path>
              </a:pathLst>
            </a:custGeom>
            <a:solidFill>
              <a:srgbClr val="B2A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Freeform 812"/>
            <p:cNvSpPr>
              <a:spLocks/>
            </p:cNvSpPr>
            <p:nvPr/>
          </p:nvSpPr>
          <p:spPr bwMode="auto">
            <a:xfrm>
              <a:off x="1263651" y="4524376"/>
              <a:ext cx="585788" cy="812800"/>
            </a:xfrm>
            <a:custGeom>
              <a:avLst/>
              <a:gdLst>
                <a:gd name="T0" fmla="*/ 538 w 739"/>
                <a:gd name="T1" fmla="*/ 82 h 1025"/>
                <a:gd name="T2" fmla="*/ 520 w 739"/>
                <a:gd name="T3" fmla="*/ 64 h 1025"/>
                <a:gd name="T4" fmla="*/ 503 w 739"/>
                <a:gd name="T5" fmla="*/ 46 h 1025"/>
                <a:gd name="T6" fmla="*/ 484 w 739"/>
                <a:gd name="T7" fmla="*/ 28 h 1025"/>
                <a:gd name="T8" fmla="*/ 451 w 739"/>
                <a:gd name="T9" fmla="*/ 13 h 1025"/>
                <a:gd name="T10" fmla="*/ 409 w 739"/>
                <a:gd name="T11" fmla="*/ 4 h 1025"/>
                <a:gd name="T12" fmla="*/ 378 w 739"/>
                <a:gd name="T13" fmla="*/ 0 h 1025"/>
                <a:gd name="T14" fmla="*/ 354 w 739"/>
                <a:gd name="T15" fmla="*/ 3 h 1025"/>
                <a:gd name="T16" fmla="*/ 333 w 739"/>
                <a:gd name="T17" fmla="*/ 13 h 1025"/>
                <a:gd name="T18" fmla="*/ 315 w 739"/>
                <a:gd name="T19" fmla="*/ 30 h 1025"/>
                <a:gd name="T20" fmla="*/ 295 w 739"/>
                <a:gd name="T21" fmla="*/ 56 h 1025"/>
                <a:gd name="T22" fmla="*/ 272 w 739"/>
                <a:gd name="T23" fmla="*/ 90 h 1025"/>
                <a:gd name="T24" fmla="*/ 248 w 739"/>
                <a:gd name="T25" fmla="*/ 139 h 1025"/>
                <a:gd name="T26" fmla="*/ 228 w 739"/>
                <a:gd name="T27" fmla="*/ 194 h 1025"/>
                <a:gd name="T28" fmla="*/ 210 w 739"/>
                <a:gd name="T29" fmla="*/ 250 h 1025"/>
                <a:gd name="T30" fmla="*/ 190 w 739"/>
                <a:gd name="T31" fmla="*/ 306 h 1025"/>
                <a:gd name="T32" fmla="*/ 175 w 739"/>
                <a:gd name="T33" fmla="*/ 347 h 1025"/>
                <a:gd name="T34" fmla="*/ 166 w 739"/>
                <a:gd name="T35" fmla="*/ 375 h 1025"/>
                <a:gd name="T36" fmla="*/ 158 w 739"/>
                <a:gd name="T37" fmla="*/ 404 h 1025"/>
                <a:gd name="T38" fmla="*/ 149 w 739"/>
                <a:gd name="T39" fmla="*/ 433 h 1025"/>
                <a:gd name="T40" fmla="*/ 130 w 739"/>
                <a:gd name="T41" fmla="*/ 469 h 1025"/>
                <a:gd name="T42" fmla="*/ 102 w 739"/>
                <a:gd name="T43" fmla="*/ 514 h 1025"/>
                <a:gd name="T44" fmla="*/ 73 w 739"/>
                <a:gd name="T45" fmla="*/ 559 h 1025"/>
                <a:gd name="T46" fmla="*/ 45 w 739"/>
                <a:gd name="T47" fmla="*/ 604 h 1025"/>
                <a:gd name="T48" fmla="*/ 19 w 739"/>
                <a:gd name="T49" fmla="*/ 661 h 1025"/>
                <a:gd name="T50" fmla="*/ 3 w 739"/>
                <a:gd name="T51" fmla="*/ 730 h 1025"/>
                <a:gd name="T52" fmla="*/ 1 w 739"/>
                <a:gd name="T53" fmla="*/ 798 h 1025"/>
                <a:gd name="T54" fmla="*/ 14 w 739"/>
                <a:gd name="T55" fmla="*/ 864 h 1025"/>
                <a:gd name="T56" fmla="*/ 42 w 739"/>
                <a:gd name="T57" fmla="*/ 922 h 1025"/>
                <a:gd name="T58" fmla="*/ 86 w 739"/>
                <a:gd name="T59" fmla="*/ 971 h 1025"/>
                <a:gd name="T60" fmla="*/ 144 w 739"/>
                <a:gd name="T61" fmla="*/ 1007 h 1025"/>
                <a:gd name="T62" fmla="*/ 218 w 739"/>
                <a:gd name="T63" fmla="*/ 1024 h 1025"/>
                <a:gd name="T64" fmla="*/ 276 w 739"/>
                <a:gd name="T65" fmla="*/ 1019 h 1025"/>
                <a:gd name="T66" fmla="*/ 302 w 739"/>
                <a:gd name="T67" fmla="*/ 1009 h 1025"/>
                <a:gd name="T68" fmla="*/ 329 w 739"/>
                <a:gd name="T69" fmla="*/ 999 h 1025"/>
                <a:gd name="T70" fmla="*/ 355 w 739"/>
                <a:gd name="T71" fmla="*/ 988 h 1025"/>
                <a:gd name="T72" fmla="*/ 405 w 739"/>
                <a:gd name="T73" fmla="*/ 994 h 1025"/>
                <a:gd name="T74" fmla="*/ 469 w 739"/>
                <a:gd name="T75" fmla="*/ 1004 h 1025"/>
                <a:gd name="T76" fmla="*/ 524 w 739"/>
                <a:gd name="T77" fmla="*/ 1004 h 1025"/>
                <a:gd name="T78" fmla="*/ 574 w 739"/>
                <a:gd name="T79" fmla="*/ 993 h 1025"/>
                <a:gd name="T80" fmla="*/ 615 w 739"/>
                <a:gd name="T81" fmla="*/ 972 h 1025"/>
                <a:gd name="T82" fmla="*/ 652 w 739"/>
                <a:gd name="T83" fmla="*/ 943 h 1025"/>
                <a:gd name="T84" fmla="*/ 686 w 739"/>
                <a:gd name="T85" fmla="*/ 905 h 1025"/>
                <a:gd name="T86" fmla="*/ 716 w 739"/>
                <a:gd name="T87" fmla="*/ 860 h 1025"/>
                <a:gd name="T88" fmla="*/ 736 w 739"/>
                <a:gd name="T89" fmla="*/ 803 h 1025"/>
                <a:gd name="T90" fmla="*/ 739 w 739"/>
                <a:gd name="T91" fmla="*/ 724 h 1025"/>
                <a:gd name="T92" fmla="*/ 727 w 739"/>
                <a:gd name="T93" fmla="*/ 662 h 1025"/>
                <a:gd name="T94" fmla="*/ 713 w 739"/>
                <a:gd name="T95" fmla="*/ 629 h 1025"/>
                <a:gd name="T96" fmla="*/ 698 w 739"/>
                <a:gd name="T97" fmla="*/ 595 h 1025"/>
                <a:gd name="T98" fmla="*/ 684 w 739"/>
                <a:gd name="T99" fmla="*/ 562 h 1025"/>
                <a:gd name="T100" fmla="*/ 670 w 739"/>
                <a:gd name="T101" fmla="*/ 528 h 1025"/>
                <a:gd name="T102" fmla="*/ 652 w 739"/>
                <a:gd name="T103" fmla="*/ 497 h 1025"/>
                <a:gd name="T104" fmla="*/ 635 w 739"/>
                <a:gd name="T105" fmla="*/ 466 h 1025"/>
                <a:gd name="T106" fmla="*/ 618 w 739"/>
                <a:gd name="T107" fmla="*/ 435 h 1025"/>
                <a:gd name="T108" fmla="*/ 594 w 739"/>
                <a:gd name="T109" fmla="*/ 375 h 1025"/>
                <a:gd name="T110" fmla="*/ 572 w 739"/>
                <a:gd name="T111" fmla="*/ 297 h 1025"/>
                <a:gd name="T112" fmla="*/ 559 w 739"/>
                <a:gd name="T113" fmla="*/ 222 h 1025"/>
                <a:gd name="T114" fmla="*/ 551 w 739"/>
                <a:gd name="T115" fmla="*/ 139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9" h="1025">
                  <a:moveTo>
                    <a:pt x="547" y="91"/>
                  </a:moveTo>
                  <a:lnTo>
                    <a:pt x="538" y="82"/>
                  </a:lnTo>
                  <a:lnTo>
                    <a:pt x="529" y="73"/>
                  </a:lnTo>
                  <a:lnTo>
                    <a:pt x="520" y="64"/>
                  </a:lnTo>
                  <a:lnTo>
                    <a:pt x="512" y="54"/>
                  </a:lnTo>
                  <a:lnTo>
                    <a:pt x="503" y="46"/>
                  </a:lnTo>
                  <a:lnTo>
                    <a:pt x="493" y="37"/>
                  </a:lnTo>
                  <a:lnTo>
                    <a:pt x="484" y="28"/>
                  </a:lnTo>
                  <a:lnTo>
                    <a:pt x="475" y="19"/>
                  </a:lnTo>
                  <a:lnTo>
                    <a:pt x="451" y="13"/>
                  </a:lnTo>
                  <a:lnTo>
                    <a:pt x="429" y="7"/>
                  </a:lnTo>
                  <a:lnTo>
                    <a:pt x="409" y="4"/>
                  </a:lnTo>
                  <a:lnTo>
                    <a:pt x="393" y="1"/>
                  </a:lnTo>
                  <a:lnTo>
                    <a:pt x="378" y="0"/>
                  </a:lnTo>
                  <a:lnTo>
                    <a:pt x="365" y="0"/>
                  </a:lnTo>
                  <a:lnTo>
                    <a:pt x="354" y="3"/>
                  </a:lnTo>
                  <a:lnTo>
                    <a:pt x="344" y="7"/>
                  </a:lnTo>
                  <a:lnTo>
                    <a:pt x="333" y="13"/>
                  </a:lnTo>
                  <a:lnTo>
                    <a:pt x="324" y="20"/>
                  </a:lnTo>
                  <a:lnTo>
                    <a:pt x="315" y="30"/>
                  </a:lnTo>
                  <a:lnTo>
                    <a:pt x="306" y="42"/>
                  </a:lnTo>
                  <a:lnTo>
                    <a:pt x="295" y="56"/>
                  </a:lnTo>
                  <a:lnTo>
                    <a:pt x="284" y="72"/>
                  </a:lnTo>
                  <a:lnTo>
                    <a:pt x="272" y="90"/>
                  </a:lnTo>
                  <a:lnTo>
                    <a:pt x="258" y="111"/>
                  </a:lnTo>
                  <a:lnTo>
                    <a:pt x="248" y="139"/>
                  </a:lnTo>
                  <a:lnTo>
                    <a:pt x="239" y="166"/>
                  </a:lnTo>
                  <a:lnTo>
                    <a:pt x="228" y="194"/>
                  </a:lnTo>
                  <a:lnTo>
                    <a:pt x="219" y="222"/>
                  </a:lnTo>
                  <a:lnTo>
                    <a:pt x="210" y="250"/>
                  </a:lnTo>
                  <a:lnTo>
                    <a:pt x="200" y="278"/>
                  </a:lnTo>
                  <a:lnTo>
                    <a:pt x="190" y="306"/>
                  </a:lnTo>
                  <a:lnTo>
                    <a:pt x="180" y="333"/>
                  </a:lnTo>
                  <a:lnTo>
                    <a:pt x="175" y="347"/>
                  </a:lnTo>
                  <a:lnTo>
                    <a:pt x="171" y="361"/>
                  </a:lnTo>
                  <a:lnTo>
                    <a:pt x="166" y="375"/>
                  </a:lnTo>
                  <a:lnTo>
                    <a:pt x="163" y="390"/>
                  </a:lnTo>
                  <a:lnTo>
                    <a:pt x="158" y="404"/>
                  </a:lnTo>
                  <a:lnTo>
                    <a:pt x="154" y="418"/>
                  </a:lnTo>
                  <a:lnTo>
                    <a:pt x="149" y="433"/>
                  </a:lnTo>
                  <a:lnTo>
                    <a:pt x="144" y="446"/>
                  </a:lnTo>
                  <a:lnTo>
                    <a:pt x="130" y="469"/>
                  </a:lnTo>
                  <a:lnTo>
                    <a:pt x="116" y="491"/>
                  </a:lnTo>
                  <a:lnTo>
                    <a:pt x="102" y="514"/>
                  </a:lnTo>
                  <a:lnTo>
                    <a:pt x="88" y="536"/>
                  </a:lnTo>
                  <a:lnTo>
                    <a:pt x="73" y="559"/>
                  </a:lnTo>
                  <a:lnTo>
                    <a:pt x="59" y="581"/>
                  </a:lnTo>
                  <a:lnTo>
                    <a:pt x="45" y="604"/>
                  </a:lnTo>
                  <a:lnTo>
                    <a:pt x="31" y="627"/>
                  </a:lnTo>
                  <a:lnTo>
                    <a:pt x="19" y="661"/>
                  </a:lnTo>
                  <a:lnTo>
                    <a:pt x="8" y="694"/>
                  </a:lnTo>
                  <a:lnTo>
                    <a:pt x="3" y="730"/>
                  </a:lnTo>
                  <a:lnTo>
                    <a:pt x="0" y="765"/>
                  </a:lnTo>
                  <a:lnTo>
                    <a:pt x="1" y="798"/>
                  </a:lnTo>
                  <a:lnTo>
                    <a:pt x="6" y="831"/>
                  </a:lnTo>
                  <a:lnTo>
                    <a:pt x="14" y="864"/>
                  </a:lnTo>
                  <a:lnTo>
                    <a:pt x="27" y="895"/>
                  </a:lnTo>
                  <a:lnTo>
                    <a:pt x="42" y="922"/>
                  </a:lnTo>
                  <a:lnTo>
                    <a:pt x="63" y="949"/>
                  </a:lnTo>
                  <a:lnTo>
                    <a:pt x="86" y="971"/>
                  </a:lnTo>
                  <a:lnTo>
                    <a:pt x="113" y="990"/>
                  </a:lnTo>
                  <a:lnTo>
                    <a:pt x="144" y="1007"/>
                  </a:lnTo>
                  <a:lnTo>
                    <a:pt x="179" y="1017"/>
                  </a:lnTo>
                  <a:lnTo>
                    <a:pt x="218" y="1024"/>
                  </a:lnTo>
                  <a:lnTo>
                    <a:pt x="262" y="1025"/>
                  </a:lnTo>
                  <a:lnTo>
                    <a:pt x="276" y="1019"/>
                  </a:lnTo>
                  <a:lnTo>
                    <a:pt x="288" y="1015"/>
                  </a:lnTo>
                  <a:lnTo>
                    <a:pt x="302" y="1009"/>
                  </a:lnTo>
                  <a:lnTo>
                    <a:pt x="316" y="1004"/>
                  </a:lnTo>
                  <a:lnTo>
                    <a:pt x="329" y="999"/>
                  </a:lnTo>
                  <a:lnTo>
                    <a:pt x="342" y="994"/>
                  </a:lnTo>
                  <a:lnTo>
                    <a:pt x="355" y="988"/>
                  </a:lnTo>
                  <a:lnTo>
                    <a:pt x="369" y="984"/>
                  </a:lnTo>
                  <a:lnTo>
                    <a:pt x="405" y="994"/>
                  </a:lnTo>
                  <a:lnTo>
                    <a:pt x="438" y="1001"/>
                  </a:lnTo>
                  <a:lnTo>
                    <a:pt x="469" y="1004"/>
                  </a:lnTo>
                  <a:lnTo>
                    <a:pt x="498" y="1005"/>
                  </a:lnTo>
                  <a:lnTo>
                    <a:pt x="524" y="1004"/>
                  </a:lnTo>
                  <a:lnTo>
                    <a:pt x="550" y="1000"/>
                  </a:lnTo>
                  <a:lnTo>
                    <a:pt x="574" y="993"/>
                  </a:lnTo>
                  <a:lnTo>
                    <a:pt x="596" y="984"/>
                  </a:lnTo>
                  <a:lnTo>
                    <a:pt x="615" y="972"/>
                  </a:lnTo>
                  <a:lnTo>
                    <a:pt x="635" y="958"/>
                  </a:lnTo>
                  <a:lnTo>
                    <a:pt x="652" y="943"/>
                  </a:lnTo>
                  <a:lnTo>
                    <a:pt x="670" y="925"/>
                  </a:lnTo>
                  <a:lnTo>
                    <a:pt x="686" y="905"/>
                  </a:lnTo>
                  <a:lnTo>
                    <a:pt x="701" y="884"/>
                  </a:lnTo>
                  <a:lnTo>
                    <a:pt x="716" y="860"/>
                  </a:lnTo>
                  <a:lnTo>
                    <a:pt x="729" y="836"/>
                  </a:lnTo>
                  <a:lnTo>
                    <a:pt x="736" y="803"/>
                  </a:lnTo>
                  <a:lnTo>
                    <a:pt x="739" y="765"/>
                  </a:lnTo>
                  <a:lnTo>
                    <a:pt x="739" y="724"/>
                  </a:lnTo>
                  <a:lnTo>
                    <a:pt x="734" y="679"/>
                  </a:lnTo>
                  <a:lnTo>
                    <a:pt x="727" y="662"/>
                  </a:lnTo>
                  <a:lnTo>
                    <a:pt x="720" y="646"/>
                  </a:lnTo>
                  <a:lnTo>
                    <a:pt x="713" y="629"/>
                  </a:lnTo>
                  <a:lnTo>
                    <a:pt x="706" y="611"/>
                  </a:lnTo>
                  <a:lnTo>
                    <a:pt x="698" y="595"/>
                  </a:lnTo>
                  <a:lnTo>
                    <a:pt x="691" y="578"/>
                  </a:lnTo>
                  <a:lnTo>
                    <a:pt x="684" y="562"/>
                  </a:lnTo>
                  <a:lnTo>
                    <a:pt x="678" y="544"/>
                  </a:lnTo>
                  <a:lnTo>
                    <a:pt x="670" y="528"/>
                  </a:lnTo>
                  <a:lnTo>
                    <a:pt x="660" y="513"/>
                  </a:lnTo>
                  <a:lnTo>
                    <a:pt x="652" y="497"/>
                  </a:lnTo>
                  <a:lnTo>
                    <a:pt x="643" y="482"/>
                  </a:lnTo>
                  <a:lnTo>
                    <a:pt x="635" y="466"/>
                  </a:lnTo>
                  <a:lnTo>
                    <a:pt x="626" y="451"/>
                  </a:lnTo>
                  <a:lnTo>
                    <a:pt x="618" y="435"/>
                  </a:lnTo>
                  <a:lnTo>
                    <a:pt x="608" y="419"/>
                  </a:lnTo>
                  <a:lnTo>
                    <a:pt x="594" y="375"/>
                  </a:lnTo>
                  <a:lnTo>
                    <a:pt x="582" y="335"/>
                  </a:lnTo>
                  <a:lnTo>
                    <a:pt x="572" y="297"/>
                  </a:lnTo>
                  <a:lnTo>
                    <a:pt x="565" y="258"/>
                  </a:lnTo>
                  <a:lnTo>
                    <a:pt x="559" y="222"/>
                  </a:lnTo>
                  <a:lnTo>
                    <a:pt x="555" y="181"/>
                  </a:lnTo>
                  <a:lnTo>
                    <a:pt x="551" y="139"/>
                  </a:lnTo>
                  <a:lnTo>
                    <a:pt x="547" y="91"/>
                  </a:lnTo>
                  <a:close/>
                </a:path>
              </a:pathLst>
            </a:custGeom>
            <a:solidFill>
              <a:srgbClr val="B5A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813"/>
            <p:cNvSpPr>
              <a:spLocks/>
            </p:cNvSpPr>
            <p:nvPr/>
          </p:nvSpPr>
          <p:spPr bwMode="auto">
            <a:xfrm>
              <a:off x="1271588" y="4530726"/>
              <a:ext cx="579438" cy="800100"/>
            </a:xfrm>
            <a:custGeom>
              <a:avLst/>
              <a:gdLst>
                <a:gd name="T0" fmla="*/ 528 w 730"/>
                <a:gd name="T1" fmla="*/ 81 h 1007"/>
                <a:gd name="T2" fmla="*/ 510 w 730"/>
                <a:gd name="T3" fmla="*/ 63 h 1007"/>
                <a:gd name="T4" fmla="*/ 493 w 730"/>
                <a:gd name="T5" fmla="*/ 46 h 1007"/>
                <a:gd name="T6" fmla="*/ 474 w 730"/>
                <a:gd name="T7" fmla="*/ 27 h 1007"/>
                <a:gd name="T8" fmla="*/ 441 w 730"/>
                <a:gd name="T9" fmla="*/ 12 h 1007"/>
                <a:gd name="T10" fmla="*/ 401 w 730"/>
                <a:gd name="T11" fmla="*/ 3 h 1007"/>
                <a:gd name="T12" fmla="*/ 369 w 730"/>
                <a:gd name="T13" fmla="*/ 0 h 1007"/>
                <a:gd name="T14" fmla="*/ 345 w 730"/>
                <a:gd name="T15" fmla="*/ 3 h 1007"/>
                <a:gd name="T16" fmla="*/ 325 w 730"/>
                <a:gd name="T17" fmla="*/ 12 h 1007"/>
                <a:gd name="T18" fmla="*/ 306 w 730"/>
                <a:gd name="T19" fmla="*/ 29 h 1007"/>
                <a:gd name="T20" fmla="*/ 286 w 730"/>
                <a:gd name="T21" fmla="*/ 55 h 1007"/>
                <a:gd name="T22" fmla="*/ 263 w 730"/>
                <a:gd name="T23" fmla="*/ 88 h 1007"/>
                <a:gd name="T24" fmla="*/ 242 w 730"/>
                <a:gd name="T25" fmla="*/ 137 h 1007"/>
                <a:gd name="T26" fmla="*/ 222 w 730"/>
                <a:gd name="T27" fmla="*/ 191 h 1007"/>
                <a:gd name="T28" fmla="*/ 204 w 730"/>
                <a:gd name="T29" fmla="*/ 245 h 1007"/>
                <a:gd name="T30" fmla="*/ 184 w 730"/>
                <a:gd name="T31" fmla="*/ 300 h 1007"/>
                <a:gd name="T32" fmla="*/ 170 w 730"/>
                <a:gd name="T33" fmla="*/ 342 h 1007"/>
                <a:gd name="T34" fmla="*/ 161 w 730"/>
                <a:gd name="T35" fmla="*/ 370 h 1007"/>
                <a:gd name="T36" fmla="*/ 153 w 730"/>
                <a:gd name="T37" fmla="*/ 397 h 1007"/>
                <a:gd name="T38" fmla="*/ 144 w 730"/>
                <a:gd name="T39" fmla="*/ 425 h 1007"/>
                <a:gd name="T40" fmla="*/ 125 w 730"/>
                <a:gd name="T41" fmla="*/ 461 h 1007"/>
                <a:gd name="T42" fmla="*/ 98 w 730"/>
                <a:gd name="T43" fmla="*/ 504 h 1007"/>
                <a:gd name="T44" fmla="*/ 70 w 730"/>
                <a:gd name="T45" fmla="*/ 549 h 1007"/>
                <a:gd name="T46" fmla="*/ 42 w 730"/>
                <a:gd name="T47" fmla="*/ 593 h 1007"/>
                <a:gd name="T48" fmla="*/ 16 w 730"/>
                <a:gd name="T49" fmla="*/ 648 h 1007"/>
                <a:gd name="T50" fmla="*/ 2 w 730"/>
                <a:gd name="T51" fmla="*/ 717 h 1007"/>
                <a:gd name="T52" fmla="*/ 0 w 730"/>
                <a:gd name="T53" fmla="*/ 785 h 1007"/>
                <a:gd name="T54" fmla="*/ 12 w 730"/>
                <a:gd name="T55" fmla="*/ 849 h 1007"/>
                <a:gd name="T56" fmla="*/ 40 w 730"/>
                <a:gd name="T57" fmla="*/ 906 h 1007"/>
                <a:gd name="T58" fmla="*/ 83 w 730"/>
                <a:gd name="T59" fmla="*/ 953 h 1007"/>
                <a:gd name="T60" fmla="*/ 140 w 730"/>
                <a:gd name="T61" fmla="*/ 987 h 1007"/>
                <a:gd name="T62" fmla="*/ 214 w 730"/>
                <a:gd name="T63" fmla="*/ 1005 h 1007"/>
                <a:gd name="T64" fmla="*/ 269 w 730"/>
                <a:gd name="T65" fmla="*/ 1002 h 1007"/>
                <a:gd name="T66" fmla="*/ 296 w 730"/>
                <a:gd name="T67" fmla="*/ 992 h 1007"/>
                <a:gd name="T68" fmla="*/ 321 w 730"/>
                <a:gd name="T69" fmla="*/ 982 h 1007"/>
                <a:gd name="T70" fmla="*/ 348 w 730"/>
                <a:gd name="T71" fmla="*/ 971 h 1007"/>
                <a:gd name="T72" fmla="*/ 396 w 730"/>
                <a:gd name="T73" fmla="*/ 977 h 1007"/>
                <a:gd name="T74" fmla="*/ 459 w 730"/>
                <a:gd name="T75" fmla="*/ 989 h 1007"/>
                <a:gd name="T76" fmla="*/ 513 w 730"/>
                <a:gd name="T77" fmla="*/ 990 h 1007"/>
                <a:gd name="T78" fmla="*/ 562 w 730"/>
                <a:gd name="T79" fmla="*/ 980 h 1007"/>
                <a:gd name="T80" fmla="*/ 603 w 730"/>
                <a:gd name="T81" fmla="*/ 961 h 1007"/>
                <a:gd name="T82" fmla="*/ 639 w 730"/>
                <a:gd name="T83" fmla="*/ 933 h 1007"/>
                <a:gd name="T84" fmla="*/ 672 w 730"/>
                <a:gd name="T85" fmla="*/ 897 h 1007"/>
                <a:gd name="T86" fmla="*/ 702 w 730"/>
                <a:gd name="T87" fmla="*/ 854 h 1007"/>
                <a:gd name="T88" fmla="*/ 725 w 730"/>
                <a:gd name="T89" fmla="*/ 796 h 1007"/>
                <a:gd name="T90" fmla="*/ 729 w 730"/>
                <a:gd name="T91" fmla="*/ 717 h 1007"/>
                <a:gd name="T92" fmla="*/ 717 w 730"/>
                <a:gd name="T93" fmla="*/ 654 h 1007"/>
                <a:gd name="T94" fmla="*/ 702 w 730"/>
                <a:gd name="T95" fmla="*/ 621 h 1007"/>
                <a:gd name="T96" fmla="*/ 688 w 730"/>
                <a:gd name="T97" fmla="*/ 587 h 1007"/>
                <a:gd name="T98" fmla="*/ 675 w 730"/>
                <a:gd name="T99" fmla="*/ 554 h 1007"/>
                <a:gd name="T100" fmla="*/ 660 w 730"/>
                <a:gd name="T101" fmla="*/ 522 h 1007"/>
                <a:gd name="T102" fmla="*/ 642 w 730"/>
                <a:gd name="T103" fmla="*/ 491 h 1007"/>
                <a:gd name="T104" fmla="*/ 625 w 730"/>
                <a:gd name="T105" fmla="*/ 459 h 1007"/>
                <a:gd name="T106" fmla="*/ 608 w 730"/>
                <a:gd name="T107" fmla="*/ 428 h 1007"/>
                <a:gd name="T108" fmla="*/ 584 w 730"/>
                <a:gd name="T109" fmla="*/ 368 h 1007"/>
                <a:gd name="T110" fmla="*/ 562 w 730"/>
                <a:gd name="T111" fmla="*/ 291 h 1007"/>
                <a:gd name="T112" fmla="*/ 549 w 730"/>
                <a:gd name="T113" fmla="*/ 219 h 1007"/>
                <a:gd name="T114" fmla="*/ 541 w 730"/>
                <a:gd name="T115" fmla="*/ 1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0" h="1007">
                  <a:moveTo>
                    <a:pt x="538" y="91"/>
                  </a:moveTo>
                  <a:lnTo>
                    <a:pt x="528" y="81"/>
                  </a:lnTo>
                  <a:lnTo>
                    <a:pt x="519" y="72"/>
                  </a:lnTo>
                  <a:lnTo>
                    <a:pt x="510" y="63"/>
                  </a:lnTo>
                  <a:lnTo>
                    <a:pt x="502" y="54"/>
                  </a:lnTo>
                  <a:lnTo>
                    <a:pt x="493" y="46"/>
                  </a:lnTo>
                  <a:lnTo>
                    <a:pt x="483" y="36"/>
                  </a:lnTo>
                  <a:lnTo>
                    <a:pt x="474" y="27"/>
                  </a:lnTo>
                  <a:lnTo>
                    <a:pt x="465" y="18"/>
                  </a:lnTo>
                  <a:lnTo>
                    <a:pt x="441" y="12"/>
                  </a:lnTo>
                  <a:lnTo>
                    <a:pt x="420" y="6"/>
                  </a:lnTo>
                  <a:lnTo>
                    <a:pt x="401" y="3"/>
                  </a:lnTo>
                  <a:lnTo>
                    <a:pt x="384" y="1"/>
                  </a:lnTo>
                  <a:lnTo>
                    <a:pt x="369" y="0"/>
                  </a:lnTo>
                  <a:lnTo>
                    <a:pt x="357" y="1"/>
                  </a:lnTo>
                  <a:lnTo>
                    <a:pt x="345" y="3"/>
                  </a:lnTo>
                  <a:lnTo>
                    <a:pt x="335" y="6"/>
                  </a:lnTo>
                  <a:lnTo>
                    <a:pt x="325" y="12"/>
                  </a:lnTo>
                  <a:lnTo>
                    <a:pt x="315" y="20"/>
                  </a:lnTo>
                  <a:lnTo>
                    <a:pt x="306" y="29"/>
                  </a:lnTo>
                  <a:lnTo>
                    <a:pt x="297" y="41"/>
                  </a:lnTo>
                  <a:lnTo>
                    <a:pt x="286" y="55"/>
                  </a:lnTo>
                  <a:lnTo>
                    <a:pt x="276" y="71"/>
                  </a:lnTo>
                  <a:lnTo>
                    <a:pt x="263" y="88"/>
                  </a:lnTo>
                  <a:lnTo>
                    <a:pt x="251" y="109"/>
                  </a:lnTo>
                  <a:lnTo>
                    <a:pt x="242" y="137"/>
                  </a:lnTo>
                  <a:lnTo>
                    <a:pt x="232" y="163"/>
                  </a:lnTo>
                  <a:lnTo>
                    <a:pt x="222" y="191"/>
                  </a:lnTo>
                  <a:lnTo>
                    <a:pt x="213" y="219"/>
                  </a:lnTo>
                  <a:lnTo>
                    <a:pt x="204" y="245"/>
                  </a:lnTo>
                  <a:lnTo>
                    <a:pt x="194" y="273"/>
                  </a:lnTo>
                  <a:lnTo>
                    <a:pt x="184" y="300"/>
                  </a:lnTo>
                  <a:lnTo>
                    <a:pt x="175" y="328"/>
                  </a:lnTo>
                  <a:lnTo>
                    <a:pt x="170" y="342"/>
                  </a:lnTo>
                  <a:lnTo>
                    <a:pt x="166" y="356"/>
                  </a:lnTo>
                  <a:lnTo>
                    <a:pt x="161" y="370"/>
                  </a:lnTo>
                  <a:lnTo>
                    <a:pt x="157" y="383"/>
                  </a:lnTo>
                  <a:lnTo>
                    <a:pt x="153" y="397"/>
                  </a:lnTo>
                  <a:lnTo>
                    <a:pt x="148" y="411"/>
                  </a:lnTo>
                  <a:lnTo>
                    <a:pt x="144" y="425"/>
                  </a:lnTo>
                  <a:lnTo>
                    <a:pt x="139" y="439"/>
                  </a:lnTo>
                  <a:lnTo>
                    <a:pt x="125" y="461"/>
                  </a:lnTo>
                  <a:lnTo>
                    <a:pt x="111" y="482"/>
                  </a:lnTo>
                  <a:lnTo>
                    <a:pt x="98" y="504"/>
                  </a:lnTo>
                  <a:lnTo>
                    <a:pt x="84" y="526"/>
                  </a:lnTo>
                  <a:lnTo>
                    <a:pt x="70" y="549"/>
                  </a:lnTo>
                  <a:lnTo>
                    <a:pt x="56" y="571"/>
                  </a:lnTo>
                  <a:lnTo>
                    <a:pt x="42" y="593"/>
                  </a:lnTo>
                  <a:lnTo>
                    <a:pt x="28" y="615"/>
                  </a:lnTo>
                  <a:lnTo>
                    <a:pt x="16" y="648"/>
                  </a:lnTo>
                  <a:lnTo>
                    <a:pt x="8" y="683"/>
                  </a:lnTo>
                  <a:lnTo>
                    <a:pt x="2" y="717"/>
                  </a:lnTo>
                  <a:lnTo>
                    <a:pt x="0" y="751"/>
                  </a:lnTo>
                  <a:lnTo>
                    <a:pt x="0" y="785"/>
                  </a:lnTo>
                  <a:lnTo>
                    <a:pt x="4" y="818"/>
                  </a:lnTo>
                  <a:lnTo>
                    <a:pt x="12" y="849"/>
                  </a:lnTo>
                  <a:lnTo>
                    <a:pt x="25" y="878"/>
                  </a:lnTo>
                  <a:lnTo>
                    <a:pt x="40" y="906"/>
                  </a:lnTo>
                  <a:lnTo>
                    <a:pt x="60" y="931"/>
                  </a:lnTo>
                  <a:lnTo>
                    <a:pt x="83" y="953"/>
                  </a:lnTo>
                  <a:lnTo>
                    <a:pt x="109" y="972"/>
                  </a:lnTo>
                  <a:lnTo>
                    <a:pt x="140" y="987"/>
                  </a:lnTo>
                  <a:lnTo>
                    <a:pt x="175" y="999"/>
                  </a:lnTo>
                  <a:lnTo>
                    <a:pt x="214" y="1005"/>
                  </a:lnTo>
                  <a:lnTo>
                    <a:pt x="257" y="1007"/>
                  </a:lnTo>
                  <a:lnTo>
                    <a:pt x="269" y="1002"/>
                  </a:lnTo>
                  <a:lnTo>
                    <a:pt x="283" y="997"/>
                  </a:lnTo>
                  <a:lnTo>
                    <a:pt x="296" y="992"/>
                  </a:lnTo>
                  <a:lnTo>
                    <a:pt x="308" y="986"/>
                  </a:lnTo>
                  <a:lnTo>
                    <a:pt x="321" y="982"/>
                  </a:lnTo>
                  <a:lnTo>
                    <a:pt x="335" y="976"/>
                  </a:lnTo>
                  <a:lnTo>
                    <a:pt x="348" y="971"/>
                  </a:lnTo>
                  <a:lnTo>
                    <a:pt x="360" y="967"/>
                  </a:lnTo>
                  <a:lnTo>
                    <a:pt x="396" y="977"/>
                  </a:lnTo>
                  <a:lnTo>
                    <a:pt x="428" y="984"/>
                  </a:lnTo>
                  <a:lnTo>
                    <a:pt x="459" y="989"/>
                  </a:lnTo>
                  <a:lnTo>
                    <a:pt x="487" y="991"/>
                  </a:lnTo>
                  <a:lnTo>
                    <a:pt x="513" y="990"/>
                  </a:lnTo>
                  <a:lnTo>
                    <a:pt x="539" y="986"/>
                  </a:lnTo>
                  <a:lnTo>
                    <a:pt x="562" y="980"/>
                  </a:lnTo>
                  <a:lnTo>
                    <a:pt x="583" y="972"/>
                  </a:lnTo>
                  <a:lnTo>
                    <a:pt x="603" y="961"/>
                  </a:lnTo>
                  <a:lnTo>
                    <a:pt x="622" y="948"/>
                  </a:lnTo>
                  <a:lnTo>
                    <a:pt x="639" y="933"/>
                  </a:lnTo>
                  <a:lnTo>
                    <a:pt x="656" y="916"/>
                  </a:lnTo>
                  <a:lnTo>
                    <a:pt x="672" y="897"/>
                  </a:lnTo>
                  <a:lnTo>
                    <a:pt x="687" y="877"/>
                  </a:lnTo>
                  <a:lnTo>
                    <a:pt x="702" y="854"/>
                  </a:lnTo>
                  <a:lnTo>
                    <a:pt x="717" y="829"/>
                  </a:lnTo>
                  <a:lnTo>
                    <a:pt x="725" y="796"/>
                  </a:lnTo>
                  <a:lnTo>
                    <a:pt x="730" y="758"/>
                  </a:lnTo>
                  <a:lnTo>
                    <a:pt x="729" y="717"/>
                  </a:lnTo>
                  <a:lnTo>
                    <a:pt x="724" y="670"/>
                  </a:lnTo>
                  <a:lnTo>
                    <a:pt x="717" y="654"/>
                  </a:lnTo>
                  <a:lnTo>
                    <a:pt x="709" y="637"/>
                  </a:lnTo>
                  <a:lnTo>
                    <a:pt x="702" y="621"/>
                  </a:lnTo>
                  <a:lnTo>
                    <a:pt x="695" y="604"/>
                  </a:lnTo>
                  <a:lnTo>
                    <a:pt x="688" y="587"/>
                  </a:lnTo>
                  <a:lnTo>
                    <a:pt x="682" y="571"/>
                  </a:lnTo>
                  <a:lnTo>
                    <a:pt x="675" y="554"/>
                  </a:lnTo>
                  <a:lnTo>
                    <a:pt x="668" y="538"/>
                  </a:lnTo>
                  <a:lnTo>
                    <a:pt x="660" y="522"/>
                  </a:lnTo>
                  <a:lnTo>
                    <a:pt x="650" y="506"/>
                  </a:lnTo>
                  <a:lnTo>
                    <a:pt x="642" y="491"/>
                  </a:lnTo>
                  <a:lnTo>
                    <a:pt x="633" y="474"/>
                  </a:lnTo>
                  <a:lnTo>
                    <a:pt x="625" y="459"/>
                  </a:lnTo>
                  <a:lnTo>
                    <a:pt x="616" y="443"/>
                  </a:lnTo>
                  <a:lnTo>
                    <a:pt x="608" y="428"/>
                  </a:lnTo>
                  <a:lnTo>
                    <a:pt x="599" y="412"/>
                  </a:lnTo>
                  <a:lnTo>
                    <a:pt x="584" y="368"/>
                  </a:lnTo>
                  <a:lnTo>
                    <a:pt x="572" y="329"/>
                  </a:lnTo>
                  <a:lnTo>
                    <a:pt x="562" y="291"/>
                  </a:lnTo>
                  <a:lnTo>
                    <a:pt x="555" y="255"/>
                  </a:lnTo>
                  <a:lnTo>
                    <a:pt x="549" y="219"/>
                  </a:lnTo>
                  <a:lnTo>
                    <a:pt x="546" y="179"/>
                  </a:lnTo>
                  <a:lnTo>
                    <a:pt x="541" y="138"/>
                  </a:lnTo>
                  <a:lnTo>
                    <a:pt x="538" y="91"/>
                  </a:lnTo>
                  <a:close/>
                </a:path>
              </a:pathLst>
            </a:custGeom>
            <a:solidFill>
              <a:srgbClr val="BAB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814"/>
            <p:cNvSpPr>
              <a:spLocks/>
            </p:cNvSpPr>
            <p:nvPr/>
          </p:nvSpPr>
          <p:spPr bwMode="auto">
            <a:xfrm>
              <a:off x="1279526" y="4538663"/>
              <a:ext cx="571500" cy="785813"/>
            </a:xfrm>
            <a:custGeom>
              <a:avLst/>
              <a:gdLst>
                <a:gd name="T0" fmla="*/ 521 w 721"/>
                <a:gd name="T1" fmla="*/ 81 h 989"/>
                <a:gd name="T2" fmla="*/ 502 w 721"/>
                <a:gd name="T3" fmla="*/ 63 h 989"/>
                <a:gd name="T4" fmla="*/ 484 w 721"/>
                <a:gd name="T5" fmla="*/ 45 h 989"/>
                <a:gd name="T6" fmla="*/ 465 w 721"/>
                <a:gd name="T7" fmla="*/ 28 h 989"/>
                <a:gd name="T8" fmla="*/ 432 w 721"/>
                <a:gd name="T9" fmla="*/ 13 h 989"/>
                <a:gd name="T10" fmla="*/ 393 w 721"/>
                <a:gd name="T11" fmla="*/ 3 h 989"/>
                <a:gd name="T12" fmla="*/ 363 w 721"/>
                <a:gd name="T13" fmla="*/ 0 h 989"/>
                <a:gd name="T14" fmla="*/ 339 w 721"/>
                <a:gd name="T15" fmla="*/ 3 h 989"/>
                <a:gd name="T16" fmla="*/ 319 w 721"/>
                <a:gd name="T17" fmla="*/ 13 h 989"/>
                <a:gd name="T18" fmla="*/ 301 w 721"/>
                <a:gd name="T19" fmla="*/ 29 h 989"/>
                <a:gd name="T20" fmla="*/ 282 w 721"/>
                <a:gd name="T21" fmla="*/ 54 h 989"/>
                <a:gd name="T22" fmla="*/ 259 w 721"/>
                <a:gd name="T23" fmla="*/ 87 h 989"/>
                <a:gd name="T24" fmla="*/ 237 w 721"/>
                <a:gd name="T25" fmla="*/ 134 h 989"/>
                <a:gd name="T26" fmla="*/ 218 w 721"/>
                <a:gd name="T27" fmla="*/ 188 h 989"/>
                <a:gd name="T28" fmla="*/ 199 w 721"/>
                <a:gd name="T29" fmla="*/ 241 h 989"/>
                <a:gd name="T30" fmla="*/ 181 w 721"/>
                <a:gd name="T31" fmla="*/ 295 h 989"/>
                <a:gd name="T32" fmla="*/ 167 w 721"/>
                <a:gd name="T33" fmla="*/ 335 h 989"/>
                <a:gd name="T34" fmla="*/ 158 w 721"/>
                <a:gd name="T35" fmla="*/ 363 h 989"/>
                <a:gd name="T36" fmla="*/ 150 w 721"/>
                <a:gd name="T37" fmla="*/ 389 h 989"/>
                <a:gd name="T38" fmla="*/ 140 w 721"/>
                <a:gd name="T39" fmla="*/ 416 h 989"/>
                <a:gd name="T40" fmla="*/ 122 w 721"/>
                <a:gd name="T41" fmla="*/ 452 h 989"/>
                <a:gd name="T42" fmla="*/ 96 w 721"/>
                <a:gd name="T43" fmla="*/ 496 h 989"/>
                <a:gd name="T44" fmla="*/ 68 w 721"/>
                <a:gd name="T45" fmla="*/ 539 h 989"/>
                <a:gd name="T46" fmla="*/ 41 w 721"/>
                <a:gd name="T47" fmla="*/ 582 h 989"/>
                <a:gd name="T48" fmla="*/ 16 w 721"/>
                <a:gd name="T49" fmla="*/ 637 h 989"/>
                <a:gd name="T50" fmla="*/ 2 w 721"/>
                <a:gd name="T51" fmla="*/ 705 h 989"/>
                <a:gd name="T52" fmla="*/ 1 w 721"/>
                <a:gd name="T53" fmla="*/ 772 h 989"/>
                <a:gd name="T54" fmla="*/ 14 w 721"/>
                <a:gd name="T55" fmla="*/ 834 h 989"/>
                <a:gd name="T56" fmla="*/ 40 w 721"/>
                <a:gd name="T57" fmla="*/ 890 h 989"/>
                <a:gd name="T58" fmla="*/ 81 w 721"/>
                <a:gd name="T59" fmla="*/ 936 h 989"/>
                <a:gd name="T60" fmla="*/ 138 w 721"/>
                <a:gd name="T61" fmla="*/ 968 h 989"/>
                <a:gd name="T62" fmla="*/ 211 w 721"/>
                <a:gd name="T63" fmla="*/ 987 h 989"/>
                <a:gd name="T64" fmla="*/ 266 w 721"/>
                <a:gd name="T65" fmla="*/ 984 h 989"/>
                <a:gd name="T66" fmla="*/ 291 w 721"/>
                <a:gd name="T67" fmla="*/ 974 h 989"/>
                <a:gd name="T68" fmla="*/ 316 w 721"/>
                <a:gd name="T69" fmla="*/ 964 h 989"/>
                <a:gd name="T70" fmla="*/ 340 w 721"/>
                <a:gd name="T71" fmla="*/ 953 h 989"/>
                <a:gd name="T72" fmla="*/ 388 w 721"/>
                <a:gd name="T73" fmla="*/ 960 h 989"/>
                <a:gd name="T74" fmla="*/ 450 w 721"/>
                <a:gd name="T75" fmla="*/ 973 h 989"/>
                <a:gd name="T76" fmla="*/ 504 w 721"/>
                <a:gd name="T77" fmla="*/ 975 h 989"/>
                <a:gd name="T78" fmla="*/ 550 w 721"/>
                <a:gd name="T79" fmla="*/ 967 h 989"/>
                <a:gd name="T80" fmla="*/ 592 w 721"/>
                <a:gd name="T81" fmla="*/ 950 h 989"/>
                <a:gd name="T82" fmla="*/ 628 w 721"/>
                <a:gd name="T83" fmla="*/ 923 h 989"/>
                <a:gd name="T84" fmla="*/ 660 w 721"/>
                <a:gd name="T85" fmla="*/ 889 h 989"/>
                <a:gd name="T86" fmla="*/ 691 w 721"/>
                <a:gd name="T87" fmla="*/ 846 h 989"/>
                <a:gd name="T88" fmla="*/ 716 w 721"/>
                <a:gd name="T89" fmla="*/ 789 h 989"/>
                <a:gd name="T90" fmla="*/ 721 w 721"/>
                <a:gd name="T91" fmla="*/ 709 h 989"/>
                <a:gd name="T92" fmla="*/ 708 w 721"/>
                <a:gd name="T93" fmla="*/ 645 h 989"/>
                <a:gd name="T94" fmla="*/ 694 w 721"/>
                <a:gd name="T95" fmla="*/ 612 h 989"/>
                <a:gd name="T96" fmla="*/ 682 w 721"/>
                <a:gd name="T97" fmla="*/ 580 h 989"/>
                <a:gd name="T98" fmla="*/ 668 w 721"/>
                <a:gd name="T99" fmla="*/ 546 h 989"/>
                <a:gd name="T100" fmla="*/ 652 w 721"/>
                <a:gd name="T101" fmla="*/ 514 h 989"/>
                <a:gd name="T102" fmla="*/ 635 w 721"/>
                <a:gd name="T103" fmla="*/ 482 h 989"/>
                <a:gd name="T104" fmla="*/ 617 w 721"/>
                <a:gd name="T105" fmla="*/ 451 h 989"/>
                <a:gd name="T106" fmla="*/ 600 w 721"/>
                <a:gd name="T107" fmla="*/ 419 h 989"/>
                <a:gd name="T108" fmla="*/ 576 w 721"/>
                <a:gd name="T109" fmla="*/ 361 h 989"/>
                <a:gd name="T110" fmla="*/ 554 w 721"/>
                <a:gd name="T111" fmla="*/ 286 h 989"/>
                <a:gd name="T112" fmla="*/ 541 w 721"/>
                <a:gd name="T113" fmla="*/ 214 h 989"/>
                <a:gd name="T114" fmla="*/ 533 w 721"/>
                <a:gd name="T115" fmla="*/ 136 h 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1" h="989">
                  <a:moveTo>
                    <a:pt x="530" y="90"/>
                  </a:moveTo>
                  <a:lnTo>
                    <a:pt x="521" y="81"/>
                  </a:lnTo>
                  <a:lnTo>
                    <a:pt x="512" y="71"/>
                  </a:lnTo>
                  <a:lnTo>
                    <a:pt x="502" y="63"/>
                  </a:lnTo>
                  <a:lnTo>
                    <a:pt x="493" y="54"/>
                  </a:lnTo>
                  <a:lnTo>
                    <a:pt x="484" y="45"/>
                  </a:lnTo>
                  <a:lnTo>
                    <a:pt x="474" y="37"/>
                  </a:lnTo>
                  <a:lnTo>
                    <a:pt x="465" y="28"/>
                  </a:lnTo>
                  <a:lnTo>
                    <a:pt x="456" y="18"/>
                  </a:lnTo>
                  <a:lnTo>
                    <a:pt x="432" y="13"/>
                  </a:lnTo>
                  <a:lnTo>
                    <a:pt x="411" y="7"/>
                  </a:lnTo>
                  <a:lnTo>
                    <a:pt x="393" y="3"/>
                  </a:lnTo>
                  <a:lnTo>
                    <a:pt x="377" y="1"/>
                  </a:lnTo>
                  <a:lnTo>
                    <a:pt x="363" y="0"/>
                  </a:lnTo>
                  <a:lnTo>
                    <a:pt x="350" y="1"/>
                  </a:lnTo>
                  <a:lnTo>
                    <a:pt x="339" y="3"/>
                  </a:lnTo>
                  <a:lnTo>
                    <a:pt x="328" y="7"/>
                  </a:lnTo>
                  <a:lnTo>
                    <a:pt x="319" y="13"/>
                  </a:lnTo>
                  <a:lnTo>
                    <a:pt x="310" y="19"/>
                  </a:lnTo>
                  <a:lnTo>
                    <a:pt x="301" y="29"/>
                  </a:lnTo>
                  <a:lnTo>
                    <a:pt x="291" y="40"/>
                  </a:lnTo>
                  <a:lnTo>
                    <a:pt x="282" y="54"/>
                  </a:lnTo>
                  <a:lnTo>
                    <a:pt x="271" y="69"/>
                  </a:lnTo>
                  <a:lnTo>
                    <a:pt x="259" y="87"/>
                  </a:lnTo>
                  <a:lnTo>
                    <a:pt x="246" y="107"/>
                  </a:lnTo>
                  <a:lnTo>
                    <a:pt x="237" y="134"/>
                  </a:lnTo>
                  <a:lnTo>
                    <a:pt x="228" y="160"/>
                  </a:lnTo>
                  <a:lnTo>
                    <a:pt x="218" y="188"/>
                  </a:lnTo>
                  <a:lnTo>
                    <a:pt x="208" y="214"/>
                  </a:lnTo>
                  <a:lnTo>
                    <a:pt x="199" y="241"/>
                  </a:lnTo>
                  <a:lnTo>
                    <a:pt x="190" y="267"/>
                  </a:lnTo>
                  <a:lnTo>
                    <a:pt x="181" y="295"/>
                  </a:lnTo>
                  <a:lnTo>
                    <a:pt x="172" y="321"/>
                  </a:lnTo>
                  <a:lnTo>
                    <a:pt x="167" y="335"/>
                  </a:lnTo>
                  <a:lnTo>
                    <a:pt x="162" y="349"/>
                  </a:lnTo>
                  <a:lnTo>
                    <a:pt x="158" y="363"/>
                  </a:lnTo>
                  <a:lnTo>
                    <a:pt x="154" y="376"/>
                  </a:lnTo>
                  <a:lnTo>
                    <a:pt x="150" y="389"/>
                  </a:lnTo>
                  <a:lnTo>
                    <a:pt x="145" y="403"/>
                  </a:lnTo>
                  <a:lnTo>
                    <a:pt x="140" y="416"/>
                  </a:lnTo>
                  <a:lnTo>
                    <a:pt x="136" y="430"/>
                  </a:lnTo>
                  <a:lnTo>
                    <a:pt x="122" y="452"/>
                  </a:lnTo>
                  <a:lnTo>
                    <a:pt x="109" y="474"/>
                  </a:lnTo>
                  <a:lnTo>
                    <a:pt x="96" y="496"/>
                  </a:lnTo>
                  <a:lnTo>
                    <a:pt x="82" y="517"/>
                  </a:lnTo>
                  <a:lnTo>
                    <a:pt x="68" y="539"/>
                  </a:lnTo>
                  <a:lnTo>
                    <a:pt x="54" y="560"/>
                  </a:lnTo>
                  <a:lnTo>
                    <a:pt x="41" y="582"/>
                  </a:lnTo>
                  <a:lnTo>
                    <a:pt x="28" y="604"/>
                  </a:lnTo>
                  <a:lnTo>
                    <a:pt x="16" y="637"/>
                  </a:lnTo>
                  <a:lnTo>
                    <a:pt x="8" y="672"/>
                  </a:lnTo>
                  <a:lnTo>
                    <a:pt x="2" y="705"/>
                  </a:lnTo>
                  <a:lnTo>
                    <a:pt x="0" y="740"/>
                  </a:lnTo>
                  <a:lnTo>
                    <a:pt x="1" y="772"/>
                  </a:lnTo>
                  <a:lnTo>
                    <a:pt x="6" y="804"/>
                  </a:lnTo>
                  <a:lnTo>
                    <a:pt x="14" y="834"/>
                  </a:lnTo>
                  <a:lnTo>
                    <a:pt x="25" y="863"/>
                  </a:lnTo>
                  <a:lnTo>
                    <a:pt x="40" y="890"/>
                  </a:lnTo>
                  <a:lnTo>
                    <a:pt x="59" y="914"/>
                  </a:lnTo>
                  <a:lnTo>
                    <a:pt x="81" y="936"/>
                  </a:lnTo>
                  <a:lnTo>
                    <a:pt x="107" y="954"/>
                  </a:lnTo>
                  <a:lnTo>
                    <a:pt x="138" y="968"/>
                  </a:lnTo>
                  <a:lnTo>
                    <a:pt x="172" y="980"/>
                  </a:lnTo>
                  <a:lnTo>
                    <a:pt x="211" y="987"/>
                  </a:lnTo>
                  <a:lnTo>
                    <a:pt x="253" y="989"/>
                  </a:lnTo>
                  <a:lnTo>
                    <a:pt x="266" y="984"/>
                  </a:lnTo>
                  <a:lnTo>
                    <a:pt x="279" y="979"/>
                  </a:lnTo>
                  <a:lnTo>
                    <a:pt x="291" y="974"/>
                  </a:lnTo>
                  <a:lnTo>
                    <a:pt x="303" y="968"/>
                  </a:lnTo>
                  <a:lnTo>
                    <a:pt x="316" y="964"/>
                  </a:lnTo>
                  <a:lnTo>
                    <a:pt x="328" y="959"/>
                  </a:lnTo>
                  <a:lnTo>
                    <a:pt x="340" y="953"/>
                  </a:lnTo>
                  <a:lnTo>
                    <a:pt x="352" y="949"/>
                  </a:lnTo>
                  <a:lnTo>
                    <a:pt x="388" y="960"/>
                  </a:lnTo>
                  <a:lnTo>
                    <a:pt x="420" y="968"/>
                  </a:lnTo>
                  <a:lnTo>
                    <a:pt x="450" y="973"/>
                  </a:lnTo>
                  <a:lnTo>
                    <a:pt x="478" y="975"/>
                  </a:lnTo>
                  <a:lnTo>
                    <a:pt x="504" y="975"/>
                  </a:lnTo>
                  <a:lnTo>
                    <a:pt x="529" y="973"/>
                  </a:lnTo>
                  <a:lnTo>
                    <a:pt x="550" y="967"/>
                  </a:lnTo>
                  <a:lnTo>
                    <a:pt x="572" y="960"/>
                  </a:lnTo>
                  <a:lnTo>
                    <a:pt x="592" y="950"/>
                  </a:lnTo>
                  <a:lnTo>
                    <a:pt x="610" y="938"/>
                  </a:lnTo>
                  <a:lnTo>
                    <a:pt x="628" y="923"/>
                  </a:lnTo>
                  <a:lnTo>
                    <a:pt x="644" y="907"/>
                  </a:lnTo>
                  <a:lnTo>
                    <a:pt x="660" y="889"/>
                  </a:lnTo>
                  <a:lnTo>
                    <a:pt x="676" y="868"/>
                  </a:lnTo>
                  <a:lnTo>
                    <a:pt x="691" y="846"/>
                  </a:lnTo>
                  <a:lnTo>
                    <a:pt x="706" y="822"/>
                  </a:lnTo>
                  <a:lnTo>
                    <a:pt x="716" y="789"/>
                  </a:lnTo>
                  <a:lnTo>
                    <a:pt x="721" y="751"/>
                  </a:lnTo>
                  <a:lnTo>
                    <a:pt x="721" y="709"/>
                  </a:lnTo>
                  <a:lnTo>
                    <a:pt x="715" y="662"/>
                  </a:lnTo>
                  <a:lnTo>
                    <a:pt x="708" y="645"/>
                  </a:lnTo>
                  <a:lnTo>
                    <a:pt x="701" y="628"/>
                  </a:lnTo>
                  <a:lnTo>
                    <a:pt x="694" y="612"/>
                  </a:lnTo>
                  <a:lnTo>
                    <a:pt x="689" y="596"/>
                  </a:lnTo>
                  <a:lnTo>
                    <a:pt x="682" y="580"/>
                  </a:lnTo>
                  <a:lnTo>
                    <a:pt x="675" y="562"/>
                  </a:lnTo>
                  <a:lnTo>
                    <a:pt x="668" y="546"/>
                  </a:lnTo>
                  <a:lnTo>
                    <a:pt x="661" y="530"/>
                  </a:lnTo>
                  <a:lnTo>
                    <a:pt x="652" y="514"/>
                  </a:lnTo>
                  <a:lnTo>
                    <a:pt x="643" y="498"/>
                  </a:lnTo>
                  <a:lnTo>
                    <a:pt x="635" y="482"/>
                  </a:lnTo>
                  <a:lnTo>
                    <a:pt x="625" y="467"/>
                  </a:lnTo>
                  <a:lnTo>
                    <a:pt x="617" y="451"/>
                  </a:lnTo>
                  <a:lnTo>
                    <a:pt x="608" y="434"/>
                  </a:lnTo>
                  <a:lnTo>
                    <a:pt x="600" y="419"/>
                  </a:lnTo>
                  <a:lnTo>
                    <a:pt x="591" y="403"/>
                  </a:lnTo>
                  <a:lnTo>
                    <a:pt x="576" y="361"/>
                  </a:lnTo>
                  <a:lnTo>
                    <a:pt x="564" y="323"/>
                  </a:lnTo>
                  <a:lnTo>
                    <a:pt x="554" y="286"/>
                  </a:lnTo>
                  <a:lnTo>
                    <a:pt x="547" y="250"/>
                  </a:lnTo>
                  <a:lnTo>
                    <a:pt x="541" y="214"/>
                  </a:lnTo>
                  <a:lnTo>
                    <a:pt x="538" y="176"/>
                  </a:lnTo>
                  <a:lnTo>
                    <a:pt x="533" y="136"/>
                  </a:lnTo>
                  <a:lnTo>
                    <a:pt x="530" y="90"/>
                  </a:lnTo>
                  <a:close/>
                </a:path>
              </a:pathLst>
            </a:custGeom>
            <a:solidFill>
              <a:srgbClr val="BFB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Freeform 815"/>
            <p:cNvSpPr>
              <a:spLocks/>
            </p:cNvSpPr>
            <p:nvPr/>
          </p:nvSpPr>
          <p:spPr bwMode="auto">
            <a:xfrm>
              <a:off x="1287463" y="4548188"/>
              <a:ext cx="565150" cy="771525"/>
            </a:xfrm>
            <a:custGeom>
              <a:avLst/>
              <a:gdLst>
                <a:gd name="T0" fmla="*/ 512 w 712"/>
                <a:gd name="T1" fmla="*/ 80 h 972"/>
                <a:gd name="T2" fmla="*/ 493 w 712"/>
                <a:gd name="T3" fmla="*/ 62 h 972"/>
                <a:gd name="T4" fmla="*/ 475 w 712"/>
                <a:gd name="T5" fmla="*/ 45 h 972"/>
                <a:gd name="T6" fmla="*/ 455 w 712"/>
                <a:gd name="T7" fmla="*/ 27 h 972"/>
                <a:gd name="T8" fmla="*/ 423 w 712"/>
                <a:gd name="T9" fmla="*/ 12 h 972"/>
                <a:gd name="T10" fmla="*/ 384 w 712"/>
                <a:gd name="T11" fmla="*/ 4 h 972"/>
                <a:gd name="T12" fmla="*/ 354 w 712"/>
                <a:gd name="T13" fmla="*/ 0 h 972"/>
                <a:gd name="T14" fmla="*/ 331 w 712"/>
                <a:gd name="T15" fmla="*/ 3 h 972"/>
                <a:gd name="T16" fmla="*/ 311 w 712"/>
                <a:gd name="T17" fmla="*/ 12 h 972"/>
                <a:gd name="T18" fmla="*/ 293 w 712"/>
                <a:gd name="T19" fmla="*/ 28 h 972"/>
                <a:gd name="T20" fmla="*/ 274 w 712"/>
                <a:gd name="T21" fmla="*/ 52 h 972"/>
                <a:gd name="T22" fmla="*/ 253 w 712"/>
                <a:gd name="T23" fmla="*/ 86 h 972"/>
                <a:gd name="T24" fmla="*/ 231 w 712"/>
                <a:gd name="T25" fmla="*/ 132 h 972"/>
                <a:gd name="T26" fmla="*/ 212 w 712"/>
                <a:gd name="T27" fmla="*/ 184 h 972"/>
                <a:gd name="T28" fmla="*/ 195 w 712"/>
                <a:gd name="T29" fmla="*/ 237 h 972"/>
                <a:gd name="T30" fmla="*/ 177 w 712"/>
                <a:gd name="T31" fmla="*/ 290 h 972"/>
                <a:gd name="T32" fmla="*/ 163 w 712"/>
                <a:gd name="T33" fmla="*/ 329 h 972"/>
                <a:gd name="T34" fmla="*/ 155 w 712"/>
                <a:gd name="T35" fmla="*/ 355 h 972"/>
                <a:gd name="T36" fmla="*/ 145 w 712"/>
                <a:gd name="T37" fmla="*/ 382 h 972"/>
                <a:gd name="T38" fmla="*/ 137 w 712"/>
                <a:gd name="T39" fmla="*/ 408 h 972"/>
                <a:gd name="T40" fmla="*/ 119 w 712"/>
                <a:gd name="T41" fmla="*/ 443 h 972"/>
                <a:gd name="T42" fmla="*/ 92 w 712"/>
                <a:gd name="T43" fmla="*/ 486 h 972"/>
                <a:gd name="T44" fmla="*/ 66 w 712"/>
                <a:gd name="T45" fmla="*/ 529 h 972"/>
                <a:gd name="T46" fmla="*/ 39 w 712"/>
                <a:gd name="T47" fmla="*/ 572 h 972"/>
                <a:gd name="T48" fmla="*/ 15 w 712"/>
                <a:gd name="T49" fmla="*/ 627 h 972"/>
                <a:gd name="T50" fmla="*/ 3 w 712"/>
                <a:gd name="T51" fmla="*/ 695 h 972"/>
                <a:gd name="T52" fmla="*/ 1 w 712"/>
                <a:gd name="T53" fmla="*/ 760 h 972"/>
                <a:gd name="T54" fmla="*/ 13 w 712"/>
                <a:gd name="T55" fmla="*/ 820 h 972"/>
                <a:gd name="T56" fmla="*/ 38 w 712"/>
                <a:gd name="T57" fmla="*/ 874 h 972"/>
                <a:gd name="T58" fmla="*/ 79 w 712"/>
                <a:gd name="T59" fmla="*/ 918 h 972"/>
                <a:gd name="T60" fmla="*/ 135 w 712"/>
                <a:gd name="T61" fmla="*/ 950 h 972"/>
                <a:gd name="T62" fmla="*/ 206 w 712"/>
                <a:gd name="T63" fmla="*/ 969 h 972"/>
                <a:gd name="T64" fmla="*/ 261 w 712"/>
                <a:gd name="T65" fmla="*/ 966 h 972"/>
                <a:gd name="T66" fmla="*/ 285 w 712"/>
                <a:gd name="T67" fmla="*/ 956 h 972"/>
                <a:gd name="T68" fmla="*/ 309 w 712"/>
                <a:gd name="T69" fmla="*/ 945 h 972"/>
                <a:gd name="T70" fmla="*/ 333 w 712"/>
                <a:gd name="T71" fmla="*/ 935 h 972"/>
                <a:gd name="T72" fmla="*/ 379 w 712"/>
                <a:gd name="T73" fmla="*/ 942 h 972"/>
                <a:gd name="T74" fmla="*/ 441 w 712"/>
                <a:gd name="T75" fmla="*/ 957 h 972"/>
                <a:gd name="T76" fmla="*/ 494 w 712"/>
                <a:gd name="T77" fmla="*/ 962 h 972"/>
                <a:gd name="T78" fmla="*/ 540 w 712"/>
                <a:gd name="T79" fmla="*/ 955 h 972"/>
                <a:gd name="T80" fmla="*/ 580 w 712"/>
                <a:gd name="T81" fmla="*/ 939 h 972"/>
                <a:gd name="T82" fmla="*/ 615 w 712"/>
                <a:gd name="T83" fmla="*/ 914 h 972"/>
                <a:gd name="T84" fmla="*/ 648 w 712"/>
                <a:gd name="T85" fmla="*/ 880 h 972"/>
                <a:gd name="T86" fmla="*/ 679 w 712"/>
                <a:gd name="T87" fmla="*/ 838 h 972"/>
                <a:gd name="T88" fmla="*/ 706 w 712"/>
                <a:gd name="T89" fmla="*/ 783 h 972"/>
                <a:gd name="T90" fmla="*/ 712 w 712"/>
                <a:gd name="T91" fmla="*/ 702 h 972"/>
                <a:gd name="T92" fmla="*/ 699 w 712"/>
                <a:gd name="T93" fmla="*/ 638 h 972"/>
                <a:gd name="T94" fmla="*/ 686 w 712"/>
                <a:gd name="T95" fmla="*/ 604 h 972"/>
                <a:gd name="T96" fmla="*/ 673 w 712"/>
                <a:gd name="T97" fmla="*/ 572 h 972"/>
                <a:gd name="T98" fmla="*/ 659 w 712"/>
                <a:gd name="T99" fmla="*/ 539 h 972"/>
                <a:gd name="T100" fmla="*/ 643 w 712"/>
                <a:gd name="T101" fmla="*/ 506 h 972"/>
                <a:gd name="T102" fmla="*/ 626 w 712"/>
                <a:gd name="T103" fmla="*/ 475 h 972"/>
                <a:gd name="T104" fmla="*/ 608 w 712"/>
                <a:gd name="T105" fmla="*/ 443 h 972"/>
                <a:gd name="T106" fmla="*/ 591 w 712"/>
                <a:gd name="T107" fmla="*/ 412 h 972"/>
                <a:gd name="T108" fmla="*/ 567 w 712"/>
                <a:gd name="T109" fmla="*/ 354 h 972"/>
                <a:gd name="T110" fmla="*/ 545 w 712"/>
                <a:gd name="T111" fmla="*/ 280 h 972"/>
                <a:gd name="T112" fmla="*/ 532 w 712"/>
                <a:gd name="T113" fmla="*/ 211 h 972"/>
                <a:gd name="T114" fmla="*/ 524 w 712"/>
                <a:gd name="T115" fmla="*/ 134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 h="972">
                  <a:moveTo>
                    <a:pt x="521" y="89"/>
                  </a:moveTo>
                  <a:lnTo>
                    <a:pt x="512" y="80"/>
                  </a:lnTo>
                  <a:lnTo>
                    <a:pt x="502" y="72"/>
                  </a:lnTo>
                  <a:lnTo>
                    <a:pt x="493" y="62"/>
                  </a:lnTo>
                  <a:lnTo>
                    <a:pt x="484" y="53"/>
                  </a:lnTo>
                  <a:lnTo>
                    <a:pt x="475" y="45"/>
                  </a:lnTo>
                  <a:lnTo>
                    <a:pt x="464" y="36"/>
                  </a:lnTo>
                  <a:lnTo>
                    <a:pt x="455" y="27"/>
                  </a:lnTo>
                  <a:lnTo>
                    <a:pt x="446" y="18"/>
                  </a:lnTo>
                  <a:lnTo>
                    <a:pt x="423" y="12"/>
                  </a:lnTo>
                  <a:lnTo>
                    <a:pt x="402" y="7"/>
                  </a:lnTo>
                  <a:lnTo>
                    <a:pt x="384" y="4"/>
                  </a:lnTo>
                  <a:lnTo>
                    <a:pt x="368" y="1"/>
                  </a:lnTo>
                  <a:lnTo>
                    <a:pt x="354" y="0"/>
                  </a:lnTo>
                  <a:lnTo>
                    <a:pt x="341" y="0"/>
                  </a:lnTo>
                  <a:lnTo>
                    <a:pt x="331" y="3"/>
                  </a:lnTo>
                  <a:lnTo>
                    <a:pt x="320" y="6"/>
                  </a:lnTo>
                  <a:lnTo>
                    <a:pt x="311" y="12"/>
                  </a:lnTo>
                  <a:lnTo>
                    <a:pt x="302" y="19"/>
                  </a:lnTo>
                  <a:lnTo>
                    <a:pt x="293" y="28"/>
                  </a:lnTo>
                  <a:lnTo>
                    <a:pt x="284" y="39"/>
                  </a:lnTo>
                  <a:lnTo>
                    <a:pt x="274" y="52"/>
                  </a:lnTo>
                  <a:lnTo>
                    <a:pt x="264" y="68"/>
                  </a:lnTo>
                  <a:lnTo>
                    <a:pt x="253" y="86"/>
                  </a:lnTo>
                  <a:lnTo>
                    <a:pt x="240" y="105"/>
                  </a:lnTo>
                  <a:lnTo>
                    <a:pt x="231" y="132"/>
                  </a:lnTo>
                  <a:lnTo>
                    <a:pt x="221" y="158"/>
                  </a:lnTo>
                  <a:lnTo>
                    <a:pt x="212" y="184"/>
                  </a:lnTo>
                  <a:lnTo>
                    <a:pt x="204" y="210"/>
                  </a:lnTo>
                  <a:lnTo>
                    <a:pt x="195" y="237"/>
                  </a:lnTo>
                  <a:lnTo>
                    <a:pt x="186" y="263"/>
                  </a:lnTo>
                  <a:lnTo>
                    <a:pt x="177" y="290"/>
                  </a:lnTo>
                  <a:lnTo>
                    <a:pt x="167" y="316"/>
                  </a:lnTo>
                  <a:lnTo>
                    <a:pt x="163" y="329"/>
                  </a:lnTo>
                  <a:lnTo>
                    <a:pt x="159" y="343"/>
                  </a:lnTo>
                  <a:lnTo>
                    <a:pt x="155" y="355"/>
                  </a:lnTo>
                  <a:lnTo>
                    <a:pt x="150" y="369"/>
                  </a:lnTo>
                  <a:lnTo>
                    <a:pt x="145" y="382"/>
                  </a:lnTo>
                  <a:lnTo>
                    <a:pt x="142" y="396"/>
                  </a:lnTo>
                  <a:lnTo>
                    <a:pt x="137" y="408"/>
                  </a:lnTo>
                  <a:lnTo>
                    <a:pt x="133" y="422"/>
                  </a:lnTo>
                  <a:lnTo>
                    <a:pt x="119" y="443"/>
                  </a:lnTo>
                  <a:lnTo>
                    <a:pt x="106" y="465"/>
                  </a:lnTo>
                  <a:lnTo>
                    <a:pt x="92" y="486"/>
                  </a:lnTo>
                  <a:lnTo>
                    <a:pt x="80" y="507"/>
                  </a:lnTo>
                  <a:lnTo>
                    <a:pt x="66" y="529"/>
                  </a:lnTo>
                  <a:lnTo>
                    <a:pt x="52" y="550"/>
                  </a:lnTo>
                  <a:lnTo>
                    <a:pt x="39" y="572"/>
                  </a:lnTo>
                  <a:lnTo>
                    <a:pt x="26" y="593"/>
                  </a:lnTo>
                  <a:lnTo>
                    <a:pt x="15" y="627"/>
                  </a:lnTo>
                  <a:lnTo>
                    <a:pt x="7" y="661"/>
                  </a:lnTo>
                  <a:lnTo>
                    <a:pt x="3" y="695"/>
                  </a:lnTo>
                  <a:lnTo>
                    <a:pt x="0" y="728"/>
                  </a:lnTo>
                  <a:lnTo>
                    <a:pt x="1" y="760"/>
                  </a:lnTo>
                  <a:lnTo>
                    <a:pt x="6" y="791"/>
                  </a:lnTo>
                  <a:lnTo>
                    <a:pt x="13" y="820"/>
                  </a:lnTo>
                  <a:lnTo>
                    <a:pt x="24" y="848"/>
                  </a:lnTo>
                  <a:lnTo>
                    <a:pt x="38" y="874"/>
                  </a:lnTo>
                  <a:lnTo>
                    <a:pt x="57" y="897"/>
                  </a:lnTo>
                  <a:lnTo>
                    <a:pt x="79" y="918"/>
                  </a:lnTo>
                  <a:lnTo>
                    <a:pt x="105" y="935"/>
                  </a:lnTo>
                  <a:lnTo>
                    <a:pt x="135" y="950"/>
                  </a:lnTo>
                  <a:lnTo>
                    <a:pt x="168" y="962"/>
                  </a:lnTo>
                  <a:lnTo>
                    <a:pt x="206" y="969"/>
                  </a:lnTo>
                  <a:lnTo>
                    <a:pt x="249" y="972"/>
                  </a:lnTo>
                  <a:lnTo>
                    <a:pt x="261" y="966"/>
                  </a:lnTo>
                  <a:lnTo>
                    <a:pt x="273" y="962"/>
                  </a:lnTo>
                  <a:lnTo>
                    <a:pt x="285" y="956"/>
                  </a:lnTo>
                  <a:lnTo>
                    <a:pt x="297" y="951"/>
                  </a:lnTo>
                  <a:lnTo>
                    <a:pt x="309" y="945"/>
                  </a:lnTo>
                  <a:lnTo>
                    <a:pt x="320" y="941"/>
                  </a:lnTo>
                  <a:lnTo>
                    <a:pt x="333" y="935"/>
                  </a:lnTo>
                  <a:lnTo>
                    <a:pt x="345" y="931"/>
                  </a:lnTo>
                  <a:lnTo>
                    <a:pt x="379" y="942"/>
                  </a:lnTo>
                  <a:lnTo>
                    <a:pt x="411" y="951"/>
                  </a:lnTo>
                  <a:lnTo>
                    <a:pt x="441" y="957"/>
                  </a:lnTo>
                  <a:lnTo>
                    <a:pt x="469" y="960"/>
                  </a:lnTo>
                  <a:lnTo>
                    <a:pt x="494" y="962"/>
                  </a:lnTo>
                  <a:lnTo>
                    <a:pt x="519" y="959"/>
                  </a:lnTo>
                  <a:lnTo>
                    <a:pt x="540" y="955"/>
                  </a:lnTo>
                  <a:lnTo>
                    <a:pt x="561" y="948"/>
                  </a:lnTo>
                  <a:lnTo>
                    <a:pt x="580" y="939"/>
                  </a:lnTo>
                  <a:lnTo>
                    <a:pt x="598" y="927"/>
                  </a:lnTo>
                  <a:lnTo>
                    <a:pt x="615" y="914"/>
                  </a:lnTo>
                  <a:lnTo>
                    <a:pt x="631" y="898"/>
                  </a:lnTo>
                  <a:lnTo>
                    <a:pt x="648" y="880"/>
                  </a:lnTo>
                  <a:lnTo>
                    <a:pt x="664" y="860"/>
                  </a:lnTo>
                  <a:lnTo>
                    <a:pt x="679" y="838"/>
                  </a:lnTo>
                  <a:lnTo>
                    <a:pt x="695" y="815"/>
                  </a:lnTo>
                  <a:lnTo>
                    <a:pt x="706" y="783"/>
                  </a:lnTo>
                  <a:lnTo>
                    <a:pt x="712" y="745"/>
                  </a:lnTo>
                  <a:lnTo>
                    <a:pt x="712" y="702"/>
                  </a:lnTo>
                  <a:lnTo>
                    <a:pt x="706" y="654"/>
                  </a:lnTo>
                  <a:lnTo>
                    <a:pt x="699" y="638"/>
                  </a:lnTo>
                  <a:lnTo>
                    <a:pt x="693" y="620"/>
                  </a:lnTo>
                  <a:lnTo>
                    <a:pt x="686" y="604"/>
                  </a:lnTo>
                  <a:lnTo>
                    <a:pt x="680" y="588"/>
                  </a:lnTo>
                  <a:lnTo>
                    <a:pt x="673" y="572"/>
                  </a:lnTo>
                  <a:lnTo>
                    <a:pt x="666" y="555"/>
                  </a:lnTo>
                  <a:lnTo>
                    <a:pt x="659" y="539"/>
                  </a:lnTo>
                  <a:lnTo>
                    <a:pt x="652" y="522"/>
                  </a:lnTo>
                  <a:lnTo>
                    <a:pt x="643" y="506"/>
                  </a:lnTo>
                  <a:lnTo>
                    <a:pt x="635" y="490"/>
                  </a:lnTo>
                  <a:lnTo>
                    <a:pt x="626" y="475"/>
                  </a:lnTo>
                  <a:lnTo>
                    <a:pt x="618" y="459"/>
                  </a:lnTo>
                  <a:lnTo>
                    <a:pt x="608" y="443"/>
                  </a:lnTo>
                  <a:lnTo>
                    <a:pt x="599" y="428"/>
                  </a:lnTo>
                  <a:lnTo>
                    <a:pt x="591" y="412"/>
                  </a:lnTo>
                  <a:lnTo>
                    <a:pt x="582" y="396"/>
                  </a:lnTo>
                  <a:lnTo>
                    <a:pt x="567" y="354"/>
                  </a:lnTo>
                  <a:lnTo>
                    <a:pt x="555" y="316"/>
                  </a:lnTo>
                  <a:lnTo>
                    <a:pt x="545" y="280"/>
                  </a:lnTo>
                  <a:lnTo>
                    <a:pt x="538" y="246"/>
                  </a:lnTo>
                  <a:lnTo>
                    <a:pt x="532" y="211"/>
                  </a:lnTo>
                  <a:lnTo>
                    <a:pt x="529" y="174"/>
                  </a:lnTo>
                  <a:lnTo>
                    <a:pt x="524" y="134"/>
                  </a:lnTo>
                  <a:lnTo>
                    <a:pt x="521" y="89"/>
                  </a:lnTo>
                  <a:close/>
                </a:path>
              </a:pathLst>
            </a:custGeom>
            <a:solidFill>
              <a:srgbClr val="C4C1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Freeform 816"/>
            <p:cNvSpPr>
              <a:spLocks/>
            </p:cNvSpPr>
            <p:nvPr/>
          </p:nvSpPr>
          <p:spPr bwMode="auto">
            <a:xfrm>
              <a:off x="1295401" y="4556126"/>
              <a:ext cx="557213" cy="755650"/>
            </a:xfrm>
            <a:custGeom>
              <a:avLst/>
              <a:gdLst>
                <a:gd name="T0" fmla="*/ 502 w 701"/>
                <a:gd name="T1" fmla="*/ 78 h 952"/>
                <a:gd name="T2" fmla="*/ 482 w 701"/>
                <a:gd name="T3" fmla="*/ 61 h 952"/>
                <a:gd name="T4" fmla="*/ 464 w 701"/>
                <a:gd name="T5" fmla="*/ 43 h 952"/>
                <a:gd name="T6" fmla="*/ 444 w 701"/>
                <a:gd name="T7" fmla="*/ 26 h 952"/>
                <a:gd name="T8" fmla="*/ 412 w 701"/>
                <a:gd name="T9" fmla="*/ 11 h 952"/>
                <a:gd name="T10" fmla="*/ 375 w 701"/>
                <a:gd name="T11" fmla="*/ 2 h 952"/>
                <a:gd name="T12" fmla="*/ 345 w 701"/>
                <a:gd name="T13" fmla="*/ 0 h 952"/>
                <a:gd name="T14" fmla="*/ 322 w 701"/>
                <a:gd name="T15" fmla="*/ 2 h 952"/>
                <a:gd name="T16" fmla="*/ 304 w 701"/>
                <a:gd name="T17" fmla="*/ 10 h 952"/>
                <a:gd name="T18" fmla="*/ 286 w 701"/>
                <a:gd name="T19" fmla="*/ 26 h 952"/>
                <a:gd name="T20" fmla="*/ 268 w 701"/>
                <a:gd name="T21" fmla="*/ 50 h 952"/>
                <a:gd name="T22" fmla="*/ 246 w 701"/>
                <a:gd name="T23" fmla="*/ 83 h 952"/>
                <a:gd name="T24" fmla="*/ 224 w 701"/>
                <a:gd name="T25" fmla="*/ 128 h 952"/>
                <a:gd name="T26" fmla="*/ 206 w 701"/>
                <a:gd name="T27" fmla="*/ 179 h 952"/>
                <a:gd name="T28" fmla="*/ 189 w 701"/>
                <a:gd name="T29" fmla="*/ 231 h 952"/>
                <a:gd name="T30" fmla="*/ 170 w 701"/>
                <a:gd name="T31" fmla="*/ 283 h 952"/>
                <a:gd name="T32" fmla="*/ 153 w 701"/>
                <a:gd name="T33" fmla="*/ 335 h 952"/>
                <a:gd name="T34" fmla="*/ 136 w 701"/>
                <a:gd name="T35" fmla="*/ 387 h 952"/>
                <a:gd name="T36" fmla="*/ 115 w 701"/>
                <a:gd name="T37" fmla="*/ 434 h 952"/>
                <a:gd name="T38" fmla="*/ 88 w 701"/>
                <a:gd name="T39" fmla="*/ 476 h 952"/>
                <a:gd name="T40" fmla="*/ 63 w 701"/>
                <a:gd name="T41" fmla="*/ 518 h 952"/>
                <a:gd name="T42" fmla="*/ 37 w 701"/>
                <a:gd name="T43" fmla="*/ 560 h 952"/>
                <a:gd name="T44" fmla="*/ 12 w 701"/>
                <a:gd name="T45" fmla="*/ 615 h 952"/>
                <a:gd name="T46" fmla="*/ 1 w 701"/>
                <a:gd name="T47" fmla="*/ 682 h 952"/>
                <a:gd name="T48" fmla="*/ 0 w 701"/>
                <a:gd name="T49" fmla="*/ 747 h 952"/>
                <a:gd name="T50" fmla="*/ 11 w 701"/>
                <a:gd name="T51" fmla="*/ 805 h 952"/>
                <a:gd name="T52" fmla="*/ 37 w 701"/>
                <a:gd name="T53" fmla="*/ 856 h 952"/>
                <a:gd name="T54" fmla="*/ 76 w 701"/>
                <a:gd name="T55" fmla="*/ 899 h 952"/>
                <a:gd name="T56" fmla="*/ 130 w 701"/>
                <a:gd name="T57" fmla="*/ 930 h 952"/>
                <a:gd name="T58" fmla="*/ 201 w 701"/>
                <a:gd name="T59" fmla="*/ 948 h 952"/>
                <a:gd name="T60" fmla="*/ 255 w 701"/>
                <a:gd name="T61" fmla="*/ 947 h 952"/>
                <a:gd name="T62" fmla="*/ 278 w 701"/>
                <a:gd name="T63" fmla="*/ 937 h 952"/>
                <a:gd name="T64" fmla="*/ 301 w 701"/>
                <a:gd name="T65" fmla="*/ 926 h 952"/>
                <a:gd name="T66" fmla="*/ 324 w 701"/>
                <a:gd name="T67" fmla="*/ 916 h 952"/>
                <a:gd name="T68" fmla="*/ 371 w 701"/>
                <a:gd name="T69" fmla="*/ 924 h 952"/>
                <a:gd name="T70" fmla="*/ 432 w 701"/>
                <a:gd name="T71" fmla="*/ 940 h 952"/>
                <a:gd name="T72" fmla="*/ 483 w 701"/>
                <a:gd name="T73" fmla="*/ 946 h 952"/>
                <a:gd name="T74" fmla="*/ 528 w 701"/>
                <a:gd name="T75" fmla="*/ 941 h 952"/>
                <a:gd name="T76" fmla="*/ 567 w 701"/>
                <a:gd name="T77" fmla="*/ 926 h 952"/>
                <a:gd name="T78" fmla="*/ 602 w 701"/>
                <a:gd name="T79" fmla="*/ 903 h 952"/>
                <a:gd name="T80" fmla="*/ 634 w 701"/>
                <a:gd name="T81" fmla="*/ 870 h 952"/>
                <a:gd name="T82" fmla="*/ 667 w 701"/>
                <a:gd name="T83" fmla="*/ 830 h 952"/>
                <a:gd name="T84" fmla="*/ 695 w 701"/>
                <a:gd name="T85" fmla="*/ 775 h 952"/>
                <a:gd name="T86" fmla="*/ 701 w 701"/>
                <a:gd name="T87" fmla="*/ 694 h 952"/>
                <a:gd name="T88" fmla="*/ 688 w 701"/>
                <a:gd name="T89" fmla="*/ 628 h 952"/>
                <a:gd name="T90" fmla="*/ 676 w 701"/>
                <a:gd name="T91" fmla="*/ 596 h 952"/>
                <a:gd name="T92" fmla="*/ 663 w 701"/>
                <a:gd name="T93" fmla="*/ 562 h 952"/>
                <a:gd name="T94" fmla="*/ 650 w 701"/>
                <a:gd name="T95" fmla="*/ 530 h 952"/>
                <a:gd name="T96" fmla="*/ 634 w 701"/>
                <a:gd name="T97" fmla="*/ 498 h 952"/>
                <a:gd name="T98" fmla="*/ 616 w 701"/>
                <a:gd name="T99" fmla="*/ 465 h 952"/>
                <a:gd name="T100" fmla="*/ 599 w 701"/>
                <a:gd name="T101" fmla="*/ 434 h 952"/>
                <a:gd name="T102" fmla="*/ 580 w 701"/>
                <a:gd name="T103" fmla="*/ 403 h 952"/>
                <a:gd name="T104" fmla="*/ 557 w 701"/>
                <a:gd name="T105" fmla="*/ 347 h 952"/>
                <a:gd name="T106" fmla="*/ 536 w 701"/>
                <a:gd name="T107" fmla="*/ 274 h 952"/>
                <a:gd name="T108" fmla="*/ 524 w 701"/>
                <a:gd name="T109" fmla="*/ 206 h 952"/>
                <a:gd name="T110" fmla="*/ 516 w 701"/>
                <a:gd name="T111" fmla="*/ 131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1" h="952">
                  <a:moveTo>
                    <a:pt x="511" y="87"/>
                  </a:moveTo>
                  <a:lnTo>
                    <a:pt x="502" y="78"/>
                  </a:lnTo>
                  <a:lnTo>
                    <a:pt x="493" y="70"/>
                  </a:lnTo>
                  <a:lnTo>
                    <a:pt x="482" y="61"/>
                  </a:lnTo>
                  <a:lnTo>
                    <a:pt x="473" y="51"/>
                  </a:lnTo>
                  <a:lnTo>
                    <a:pt x="464" y="43"/>
                  </a:lnTo>
                  <a:lnTo>
                    <a:pt x="455" y="34"/>
                  </a:lnTo>
                  <a:lnTo>
                    <a:pt x="444" y="26"/>
                  </a:lnTo>
                  <a:lnTo>
                    <a:pt x="435" y="17"/>
                  </a:lnTo>
                  <a:lnTo>
                    <a:pt x="412" y="11"/>
                  </a:lnTo>
                  <a:lnTo>
                    <a:pt x="392" y="7"/>
                  </a:lnTo>
                  <a:lnTo>
                    <a:pt x="375" y="2"/>
                  </a:lnTo>
                  <a:lnTo>
                    <a:pt x="359" y="0"/>
                  </a:lnTo>
                  <a:lnTo>
                    <a:pt x="345" y="0"/>
                  </a:lnTo>
                  <a:lnTo>
                    <a:pt x="334" y="0"/>
                  </a:lnTo>
                  <a:lnTo>
                    <a:pt x="322" y="2"/>
                  </a:lnTo>
                  <a:lnTo>
                    <a:pt x="313" y="5"/>
                  </a:lnTo>
                  <a:lnTo>
                    <a:pt x="304" y="10"/>
                  </a:lnTo>
                  <a:lnTo>
                    <a:pt x="295" y="17"/>
                  </a:lnTo>
                  <a:lnTo>
                    <a:pt x="286" y="26"/>
                  </a:lnTo>
                  <a:lnTo>
                    <a:pt x="277" y="38"/>
                  </a:lnTo>
                  <a:lnTo>
                    <a:pt x="268" y="50"/>
                  </a:lnTo>
                  <a:lnTo>
                    <a:pt x="258" y="65"/>
                  </a:lnTo>
                  <a:lnTo>
                    <a:pt x="246" y="83"/>
                  </a:lnTo>
                  <a:lnTo>
                    <a:pt x="233" y="102"/>
                  </a:lnTo>
                  <a:lnTo>
                    <a:pt x="224" y="128"/>
                  </a:lnTo>
                  <a:lnTo>
                    <a:pt x="215" y="154"/>
                  </a:lnTo>
                  <a:lnTo>
                    <a:pt x="206" y="179"/>
                  </a:lnTo>
                  <a:lnTo>
                    <a:pt x="198" y="205"/>
                  </a:lnTo>
                  <a:lnTo>
                    <a:pt x="189" y="231"/>
                  </a:lnTo>
                  <a:lnTo>
                    <a:pt x="179" y="257"/>
                  </a:lnTo>
                  <a:lnTo>
                    <a:pt x="170" y="283"/>
                  </a:lnTo>
                  <a:lnTo>
                    <a:pt x="161" y="309"/>
                  </a:lnTo>
                  <a:lnTo>
                    <a:pt x="153" y="335"/>
                  </a:lnTo>
                  <a:lnTo>
                    <a:pt x="145" y="360"/>
                  </a:lnTo>
                  <a:lnTo>
                    <a:pt x="136" y="387"/>
                  </a:lnTo>
                  <a:lnTo>
                    <a:pt x="127" y="413"/>
                  </a:lnTo>
                  <a:lnTo>
                    <a:pt x="115" y="434"/>
                  </a:lnTo>
                  <a:lnTo>
                    <a:pt x="101" y="455"/>
                  </a:lnTo>
                  <a:lnTo>
                    <a:pt x="88" y="476"/>
                  </a:lnTo>
                  <a:lnTo>
                    <a:pt x="76" y="496"/>
                  </a:lnTo>
                  <a:lnTo>
                    <a:pt x="63" y="518"/>
                  </a:lnTo>
                  <a:lnTo>
                    <a:pt x="49" y="539"/>
                  </a:lnTo>
                  <a:lnTo>
                    <a:pt x="37" y="560"/>
                  </a:lnTo>
                  <a:lnTo>
                    <a:pt x="23" y="581"/>
                  </a:lnTo>
                  <a:lnTo>
                    <a:pt x="12" y="615"/>
                  </a:lnTo>
                  <a:lnTo>
                    <a:pt x="5" y="649"/>
                  </a:lnTo>
                  <a:lnTo>
                    <a:pt x="1" y="682"/>
                  </a:lnTo>
                  <a:lnTo>
                    <a:pt x="0" y="715"/>
                  </a:lnTo>
                  <a:lnTo>
                    <a:pt x="0" y="747"/>
                  </a:lnTo>
                  <a:lnTo>
                    <a:pt x="4" y="777"/>
                  </a:lnTo>
                  <a:lnTo>
                    <a:pt x="11" y="805"/>
                  </a:lnTo>
                  <a:lnTo>
                    <a:pt x="23" y="832"/>
                  </a:lnTo>
                  <a:lnTo>
                    <a:pt x="37" y="856"/>
                  </a:lnTo>
                  <a:lnTo>
                    <a:pt x="54" y="879"/>
                  </a:lnTo>
                  <a:lnTo>
                    <a:pt x="76" y="899"/>
                  </a:lnTo>
                  <a:lnTo>
                    <a:pt x="101" y="916"/>
                  </a:lnTo>
                  <a:lnTo>
                    <a:pt x="130" y="930"/>
                  </a:lnTo>
                  <a:lnTo>
                    <a:pt x="164" y="940"/>
                  </a:lnTo>
                  <a:lnTo>
                    <a:pt x="201" y="948"/>
                  </a:lnTo>
                  <a:lnTo>
                    <a:pt x="244" y="952"/>
                  </a:lnTo>
                  <a:lnTo>
                    <a:pt x="255" y="947"/>
                  </a:lnTo>
                  <a:lnTo>
                    <a:pt x="267" y="943"/>
                  </a:lnTo>
                  <a:lnTo>
                    <a:pt x="278" y="937"/>
                  </a:lnTo>
                  <a:lnTo>
                    <a:pt x="290" y="932"/>
                  </a:lnTo>
                  <a:lnTo>
                    <a:pt x="301" y="926"/>
                  </a:lnTo>
                  <a:lnTo>
                    <a:pt x="313" y="922"/>
                  </a:lnTo>
                  <a:lnTo>
                    <a:pt x="324" y="916"/>
                  </a:lnTo>
                  <a:lnTo>
                    <a:pt x="336" y="911"/>
                  </a:lnTo>
                  <a:lnTo>
                    <a:pt x="371" y="924"/>
                  </a:lnTo>
                  <a:lnTo>
                    <a:pt x="402" y="933"/>
                  </a:lnTo>
                  <a:lnTo>
                    <a:pt x="432" y="940"/>
                  </a:lnTo>
                  <a:lnTo>
                    <a:pt x="458" y="945"/>
                  </a:lnTo>
                  <a:lnTo>
                    <a:pt x="483" y="946"/>
                  </a:lnTo>
                  <a:lnTo>
                    <a:pt x="506" y="945"/>
                  </a:lnTo>
                  <a:lnTo>
                    <a:pt x="528" y="941"/>
                  </a:lnTo>
                  <a:lnTo>
                    <a:pt x="548" y="934"/>
                  </a:lnTo>
                  <a:lnTo>
                    <a:pt x="567" y="926"/>
                  </a:lnTo>
                  <a:lnTo>
                    <a:pt x="585" y="916"/>
                  </a:lnTo>
                  <a:lnTo>
                    <a:pt x="602" y="903"/>
                  </a:lnTo>
                  <a:lnTo>
                    <a:pt x="618" y="887"/>
                  </a:lnTo>
                  <a:lnTo>
                    <a:pt x="634" y="870"/>
                  </a:lnTo>
                  <a:lnTo>
                    <a:pt x="650" y="851"/>
                  </a:lnTo>
                  <a:lnTo>
                    <a:pt x="667" y="830"/>
                  </a:lnTo>
                  <a:lnTo>
                    <a:pt x="683" y="807"/>
                  </a:lnTo>
                  <a:lnTo>
                    <a:pt x="695" y="775"/>
                  </a:lnTo>
                  <a:lnTo>
                    <a:pt x="701" y="737"/>
                  </a:lnTo>
                  <a:lnTo>
                    <a:pt x="701" y="694"/>
                  </a:lnTo>
                  <a:lnTo>
                    <a:pt x="695" y="644"/>
                  </a:lnTo>
                  <a:lnTo>
                    <a:pt x="688" y="628"/>
                  </a:lnTo>
                  <a:lnTo>
                    <a:pt x="683" y="612"/>
                  </a:lnTo>
                  <a:lnTo>
                    <a:pt x="676" y="596"/>
                  </a:lnTo>
                  <a:lnTo>
                    <a:pt x="670" y="578"/>
                  </a:lnTo>
                  <a:lnTo>
                    <a:pt x="663" y="562"/>
                  </a:lnTo>
                  <a:lnTo>
                    <a:pt x="656" y="546"/>
                  </a:lnTo>
                  <a:lnTo>
                    <a:pt x="650" y="530"/>
                  </a:lnTo>
                  <a:lnTo>
                    <a:pt x="643" y="514"/>
                  </a:lnTo>
                  <a:lnTo>
                    <a:pt x="634" y="498"/>
                  </a:lnTo>
                  <a:lnTo>
                    <a:pt x="625" y="481"/>
                  </a:lnTo>
                  <a:lnTo>
                    <a:pt x="616" y="465"/>
                  </a:lnTo>
                  <a:lnTo>
                    <a:pt x="608" y="450"/>
                  </a:lnTo>
                  <a:lnTo>
                    <a:pt x="599" y="434"/>
                  </a:lnTo>
                  <a:lnTo>
                    <a:pt x="589" y="418"/>
                  </a:lnTo>
                  <a:lnTo>
                    <a:pt x="580" y="403"/>
                  </a:lnTo>
                  <a:lnTo>
                    <a:pt x="571" y="387"/>
                  </a:lnTo>
                  <a:lnTo>
                    <a:pt x="557" y="347"/>
                  </a:lnTo>
                  <a:lnTo>
                    <a:pt x="546" y="310"/>
                  </a:lnTo>
                  <a:lnTo>
                    <a:pt x="536" y="274"/>
                  </a:lnTo>
                  <a:lnTo>
                    <a:pt x="529" y="241"/>
                  </a:lnTo>
                  <a:lnTo>
                    <a:pt x="524" y="206"/>
                  </a:lnTo>
                  <a:lnTo>
                    <a:pt x="519" y="170"/>
                  </a:lnTo>
                  <a:lnTo>
                    <a:pt x="516" y="131"/>
                  </a:lnTo>
                  <a:lnTo>
                    <a:pt x="511" y="87"/>
                  </a:lnTo>
                  <a:close/>
                </a:path>
              </a:pathLst>
            </a:custGeom>
            <a:solidFill>
              <a:srgbClr val="C6C4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Freeform 817"/>
            <p:cNvSpPr>
              <a:spLocks/>
            </p:cNvSpPr>
            <p:nvPr/>
          </p:nvSpPr>
          <p:spPr bwMode="auto">
            <a:xfrm>
              <a:off x="1304926" y="4562476"/>
              <a:ext cx="549275" cy="742950"/>
            </a:xfrm>
            <a:custGeom>
              <a:avLst/>
              <a:gdLst>
                <a:gd name="T0" fmla="*/ 425 w 693"/>
                <a:gd name="T1" fmla="*/ 17 h 936"/>
                <a:gd name="T2" fmla="*/ 384 w 693"/>
                <a:gd name="T3" fmla="*/ 7 h 936"/>
                <a:gd name="T4" fmla="*/ 350 w 693"/>
                <a:gd name="T5" fmla="*/ 1 h 936"/>
                <a:gd name="T6" fmla="*/ 325 w 693"/>
                <a:gd name="T7" fmla="*/ 0 h 936"/>
                <a:gd name="T8" fmla="*/ 305 w 693"/>
                <a:gd name="T9" fmla="*/ 6 h 936"/>
                <a:gd name="T10" fmla="*/ 287 w 693"/>
                <a:gd name="T11" fmla="*/ 18 h 936"/>
                <a:gd name="T12" fmla="*/ 271 w 693"/>
                <a:gd name="T13" fmla="*/ 38 h 936"/>
                <a:gd name="T14" fmla="*/ 251 w 693"/>
                <a:gd name="T15" fmla="*/ 66 h 936"/>
                <a:gd name="T16" fmla="*/ 228 w 693"/>
                <a:gd name="T17" fmla="*/ 101 h 936"/>
                <a:gd name="T18" fmla="*/ 124 w 693"/>
                <a:gd name="T19" fmla="*/ 406 h 936"/>
                <a:gd name="T20" fmla="*/ 13 w 693"/>
                <a:gd name="T21" fmla="*/ 605 h 936"/>
                <a:gd name="T22" fmla="*/ 1 w 693"/>
                <a:gd name="T23" fmla="*/ 672 h 936"/>
                <a:gd name="T24" fmla="*/ 1 w 693"/>
                <a:gd name="T25" fmla="*/ 735 h 936"/>
                <a:gd name="T26" fmla="*/ 12 w 693"/>
                <a:gd name="T27" fmla="*/ 792 h 936"/>
                <a:gd name="T28" fmla="*/ 35 w 693"/>
                <a:gd name="T29" fmla="*/ 841 h 936"/>
                <a:gd name="T30" fmla="*/ 73 w 693"/>
                <a:gd name="T31" fmla="*/ 883 h 936"/>
                <a:gd name="T32" fmla="*/ 127 w 693"/>
                <a:gd name="T33" fmla="*/ 913 h 936"/>
                <a:gd name="T34" fmla="*/ 197 w 693"/>
                <a:gd name="T35" fmla="*/ 931 h 936"/>
                <a:gd name="T36" fmla="*/ 328 w 693"/>
                <a:gd name="T37" fmla="*/ 896 h 936"/>
                <a:gd name="T38" fmla="*/ 394 w 693"/>
                <a:gd name="T39" fmla="*/ 919 h 936"/>
                <a:gd name="T40" fmla="*/ 449 w 693"/>
                <a:gd name="T41" fmla="*/ 930 h 936"/>
                <a:gd name="T42" fmla="*/ 496 w 693"/>
                <a:gd name="T43" fmla="*/ 932 h 936"/>
                <a:gd name="T44" fmla="*/ 537 w 693"/>
                <a:gd name="T45" fmla="*/ 924 h 936"/>
                <a:gd name="T46" fmla="*/ 572 w 693"/>
                <a:gd name="T47" fmla="*/ 907 h 936"/>
                <a:gd name="T48" fmla="*/ 606 w 693"/>
                <a:gd name="T49" fmla="*/ 879 h 936"/>
                <a:gd name="T50" fmla="*/ 638 w 693"/>
                <a:gd name="T51" fmla="*/ 845 h 936"/>
                <a:gd name="T52" fmla="*/ 670 w 693"/>
                <a:gd name="T53" fmla="*/ 801 h 936"/>
                <a:gd name="T54" fmla="*/ 692 w 693"/>
                <a:gd name="T55" fmla="*/ 732 h 936"/>
                <a:gd name="T56" fmla="*/ 686 w 693"/>
                <a:gd name="T57" fmla="*/ 636 h 936"/>
                <a:gd name="T58" fmla="*/ 674 w 693"/>
                <a:gd name="T59" fmla="*/ 604 h 936"/>
                <a:gd name="T60" fmla="*/ 661 w 693"/>
                <a:gd name="T61" fmla="*/ 572 h 936"/>
                <a:gd name="T62" fmla="*/ 647 w 693"/>
                <a:gd name="T63" fmla="*/ 539 h 936"/>
                <a:gd name="T64" fmla="*/ 635 w 693"/>
                <a:gd name="T65" fmla="*/ 507 h 936"/>
                <a:gd name="T66" fmla="*/ 548 w 693"/>
                <a:gd name="T67" fmla="*/ 340 h 936"/>
                <a:gd name="T68" fmla="*/ 528 w 693"/>
                <a:gd name="T69" fmla="*/ 270 h 936"/>
                <a:gd name="T70" fmla="*/ 515 w 693"/>
                <a:gd name="T71" fmla="*/ 204 h 936"/>
                <a:gd name="T72" fmla="*/ 507 w 693"/>
                <a:gd name="T73" fmla="*/ 13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3" h="936">
                  <a:moveTo>
                    <a:pt x="502" y="89"/>
                  </a:moveTo>
                  <a:lnTo>
                    <a:pt x="425" y="17"/>
                  </a:lnTo>
                  <a:lnTo>
                    <a:pt x="403" y="11"/>
                  </a:lnTo>
                  <a:lnTo>
                    <a:pt x="384" y="7"/>
                  </a:lnTo>
                  <a:lnTo>
                    <a:pt x="366" y="3"/>
                  </a:lnTo>
                  <a:lnTo>
                    <a:pt x="350" y="1"/>
                  </a:lnTo>
                  <a:lnTo>
                    <a:pt x="337" y="0"/>
                  </a:lnTo>
                  <a:lnTo>
                    <a:pt x="325" y="0"/>
                  </a:lnTo>
                  <a:lnTo>
                    <a:pt x="314" y="2"/>
                  </a:lnTo>
                  <a:lnTo>
                    <a:pt x="305" y="6"/>
                  </a:lnTo>
                  <a:lnTo>
                    <a:pt x="296" y="11"/>
                  </a:lnTo>
                  <a:lnTo>
                    <a:pt x="287" y="18"/>
                  </a:lnTo>
                  <a:lnTo>
                    <a:pt x="279" y="28"/>
                  </a:lnTo>
                  <a:lnTo>
                    <a:pt x="271" y="38"/>
                  </a:lnTo>
                  <a:lnTo>
                    <a:pt x="261" y="51"/>
                  </a:lnTo>
                  <a:lnTo>
                    <a:pt x="251" y="66"/>
                  </a:lnTo>
                  <a:lnTo>
                    <a:pt x="241" y="83"/>
                  </a:lnTo>
                  <a:lnTo>
                    <a:pt x="228" y="101"/>
                  </a:lnTo>
                  <a:lnTo>
                    <a:pt x="157" y="304"/>
                  </a:lnTo>
                  <a:lnTo>
                    <a:pt x="124" y="406"/>
                  </a:lnTo>
                  <a:lnTo>
                    <a:pt x="22" y="570"/>
                  </a:lnTo>
                  <a:lnTo>
                    <a:pt x="13" y="605"/>
                  </a:lnTo>
                  <a:lnTo>
                    <a:pt x="6" y="640"/>
                  </a:lnTo>
                  <a:lnTo>
                    <a:pt x="1" y="672"/>
                  </a:lnTo>
                  <a:lnTo>
                    <a:pt x="0" y="704"/>
                  </a:lnTo>
                  <a:lnTo>
                    <a:pt x="1" y="735"/>
                  </a:lnTo>
                  <a:lnTo>
                    <a:pt x="5" y="764"/>
                  </a:lnTo>
                  <a:lnTo>
                    <a:pt x="12" y="792"/>
                  </a:lnTo>
                  <a:lnTo>
                    <a:pt x="22" y="818"/>
                  </a:lnTo>
                  <a:lnTo>
                    <a:pt x="35" y="841"/>
                  </a:lnTo>
                  <a:lnTo>
                    <a:pt x="52" y="863"/>
                  </a:lnTo>
                  <a:lnTo>
                    <a:pt x="73" y="883"/>
                  </a:lnTo>
                  <a:lnTo>
                    <a:pt x="98" y="899"/>
                  </a:lnTo>
                  <a:lnTo>
                    <a:pt x="127" y="913"/>
                  </a:lnTo>
                  <a:lnTo>
                    <a:pt x="160" y="924"/>
                  </a:lnTo>
                  <a:lnTo>
                    <a:pt x="197" y="931"/>
                  </a:lnTo>
                  <a:lnTo>
                    <a:pt x="240" y="936"/>
                  </a:lnTo>
                  <a:lnTo>
                    <a:pt x="328" y="896"/>
                  </a:lnTo>
                  <a:lnTo>
                    <a:pt x="363" y="908"/>
                  </a:lnTo>
                  <a:lnTo>
                    <a:pt x="394" y="919"/>
                  </a:lnTo>
                  <a:lnTo>
                    <a:pt x="423" y="925"/>
                  </a:lnTo>
                  <a:lnTo>
                    <a:pt x="449" y="930"/>
                  </a:lnTo>
                  <a:lnTo>
                    <a:pt x="473" y="932"/>
                  </a:lnTo>
                  <a:lnTo>
                    <a:pt x="496" y="932"/>
                  </a:lnTo>
                  <a:lnTo>
                    <a:pt x="517" y="930"/>
                  </a:lnTo>
                  <a:lnTo>
                    <a:pt x="537" y="924"/>
                  </a:lnTo>
                  <a:lnTo>
                    <a:pt x="555" y="916"/>
                  </a:lnTo>
                  <a:lnTo>
                    <a:pt x="572" y="907"/>
                  </a:lnTo>
                  <a:lnTo>
                    <a:pt x="590" y="894"/>
                  </a:lnTo>
                  <a:lnTo>
                    <a:pt x="606" y="879"/>
                  </a:lnTo>
                  <a:lnTo>
                    <a:pt x="622" y="863"/>
                  </a:lnTo>
                  <a:lnTo>
                    <a:pt x="638" y="845"/>
                  </a:lnTo>
                  <a:lnTo>
                    <a:pt x="654" y="824"/>
                  </a:lnTo>
                  <a:lnTo>
                    <a:pt x="670" y="801"/>
                  </a:lnTo>
                  <a:lnTo>
                    <a:pt x="685" y="770"/>
                  </a:lnTo>
                  <a:lnTo>
                    <a:pt x="692" y="732"/>
                  </a:lnTo>
                  <a:lnTo>
                    <a:pt x="693" y="688"/>
                  </a:lnTo>
                  <a:lnTo>
                    <a:pt x="686" y="636"/>
                  </a:lnTo>
                  <a:lnTo>
                    <a:pt x="680" y="620"/>
                  </a:lnTo>
                  <a:lnTo>
                    <a:pt x="674" y="604"/>
                  </a:lnTo>
                  <a:lnTo>
                    <a:pt x="667" y="588"/>
                  </a:lnTo>
                  <a:lnTo>
                    <a:pt x="661" y="572"/>
                  </a:lnTo>
                  <a:lnTo>
                    <a:pt x="654" y="555"/>
                  </a:lnTo>
                  <a:lnTo>
                    <a:pt x="647" y="539"/>
                  </a:lnTo>
                  <a:lnTo>
                    <a:pt x="642" y="523"/>
                  </a:lnTo>
                  <a:lnTo>
                    <a:pt x="635" y="507"/>
                  </a:lnTo>
                  <a:lnTo>
                    <a:pt x="562" y="379"/>
                  </a:lnTo>
                  <a:lnTo>
                    <a:pt x="548" y="340"/>
                  </a:lnTo>
                  <a:lnTo>
                    <a:pt x="537" y="304"/>
                  </a:lnTo>
                  <a:lnTo>
                    <a:pt x="528" y="270"/>
                  </a:lnTo>
                  <a:lnTo>
                    <a:pt x="521" y="237"/>
                  </a:lnTo>
                  <a:lnTo>
                    <a:pt x="515" y="204"/>
                  </a:lnTo>
                  <a:lnTo>
                    <a:pt x="510" y="169"/>
                  </a:lnTo>
                  <a:lnTo>
                    <a:pt x="507" y="131"/>
                  </a:lnTo>
                  <a:lnTo>
                    <a:pt x="502" y="89"/>
                  </a:lnTo>
                  <a:close/>
                </a:path>
              </a:pathLst>
            </a:custGeom>
            <a:solidFill>
              <a:srgbClr val="CCC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Freeform 818"/>
            <p:cNvSpPr>
              <a:spLocks/>
            </p:cNvSpPr>
            <p:nvPr/>
          </p:nvSpPr>
          <p:spPr bwMode="auto">
            <a:xfrm>
              <a:off x="1628776" y="4881563"/>
              <a:ext cx="190500" cy="319088"/>
            </a:xfrm>
            <a:custGeom>
              <a:avLst/>
              <a:gdLst>
                <a:gd name="T0" fmla="*/ 116 w 239"/>
                <a:gd name="T1" fmla="*/ 0 h 402"/>
                <a:gd name="T2" fmla="*/ 186 w 239"/>
                <a:gd name="T3" fmla="*/ 108 h 402"/>
                <a:gd name="T4" fmla="*/ 239 w 239"/>
                <a:gd name="T5" fmla="*/ 266 h 402"/>
                <a:gd name="T6" fmla="*/ 234 w 239"/>
                <a:gd name="T7" fmla="*/ 297 h 402"/>
                <a:gd name="T8" fmla="*/ 227 w 239"/>
                <a:gd name="T9" fmla="*/ 325 h 402"/>
                <a:gd name="T10" fmla="*/ 218 w 239"/>
                <a:gd name="T11" fmla="*/ 348 h 402"/>
                <a:gd name="T12" fmla="*/ 206 w 239"/>
                <a:gd name="T13" fmla="*/ 367 h 402"/>
                <a:gd name="T14" fmla="*/ 193 w 239"/>
                <a:gd name="T15" fmla="*/ 382 h 402"/>
                <a:gd name="T16" fmla="*/ 180 w 239"/>
                <a:gd name="T17" fmla="*/ 393 h 402"/>
                <a:gd name="T18" fmla="*/ 166 w 239"/>
                <a:gd name="T19" fmla="*/ 400 h 402"/>
                <a:gd name="T20" fmla="*/ 150 w 239"/>
                <a:gd name="T21" fmla="*/ 402 h 402"/>
                <a:gd name="T22" fmla="*/ 134 w 239"/>
                <a:gd name="T23" fmla="*/ 400 h 402"/>
                <a:gd name="T24" fmla="*/ 117 w 239"/>
                <a:gd name="T25" fmla="*/ 394 h 402"/>
                <a:gd name="T26" fmla="*/ 101 w 239"/>
                <a:gd name="T27" fmla="*/ 384 h 402"/>
                <a:gd name="T28" fmla="*/ 85 w 239"/>
                <a:gd name="T29" fmla="*/ 369 h 402"/>
                <a:gd name="T30" fmla="*/ 70 w 239"/>
                <a:gd name="T31" fmla="*/ 350 h 402"/>
                <a:gd name="T32" fmla="*/ 54 w 239"/>
                <a:gd name="T33" fmla="*/ 326 h 402"/>
                <a:gd name="T34" fmla="*/ 40 w 239"/>
                <a:gd name="T35" fmla="*/ 299 h 402"/>
                <a:gd name="T36" fmla="*/ 28 w 239"/>
                <a:gd name="T37" fmla="*/ 266 h 402"/>
                <a:gd name="T38" fmla="*/ 0 w 239"/>
                <a:gd name="T39" fmla="*/ 197 h 402"/>
                <a:gd name="T40" fmla="*/ 36 w 239"/>
                <a:gd name="T41" fmla="*/ 110 h 402"/>
                <a:gd name="T42" fmla="*/ 84 w 239"/>
                <a:gd name="T43" fmla="*/ 12 h 402"/>
                <a:gd name="T44" fmla="*/ 116 w 239"/>
                <a:gd name="T4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9" h="402">
                  <a:moveTo>
                    <a:pt x="116" y="0"/>
                  </a:moveTo>
                  <a:lnTo>
                    <a:pt x="186" y="108"/>
                  </a:lnTo>
                  <a:lnTo>
                    <a:pt x="239" y="266"/>
                  </a:lnTo>
                  <a:lnTo>
                    <a:pt x="234" y="297"/>
                  </a:lnTo>
                  <a:lnTo>
                    <a:pt x="227" y="325"/>
                  </a:lnTo>
                  <a:lnTo>
                    <a:pt x="218" y="348"/>
                  </a:lnTo>
                  <a:lnTo>
                    <a:pt x="206" y="367"/>
                  </a:lnTo>
                  <a:lnTo>
                    <a:pt x="193" y="382"/>
                  </a:lnTo>
                  <a:lnTo>
                    <a:pt x="180" y="393"/>
                  </a:lnTo>
                  <a:lnTo>
                    <a:pt x="166" y="400"/>
                  </a:lnTo>
                  <a:lnTo>
                    <a:pt x="150" y="402"/>
                  </a:lnTo>
                  <a:lnTo>
                    <a:pt x="134" y="400"/>
                  </a:lnTo>
                  <a:lnTo>
                    <a:pt x="117" y="394"/>
                  </a:lnTo>
                  <a:lnTo>
                    <a:pt x="101" y="384"/>
                  </a:lnTo>
                  <a:lnTo>
                    <a:pt x="85" y="369"/>
                  </a:lnTo>
                  <a:lnTo>
                    <a:pt x="70" y="350"/>
                  </a:lnTo>
                  <a:lnTo>
                    <a:pt x="54" y="326"/>
                  </a:lnTo>
                  <a:lnTo>
                    <a:pt x="40" y="299"/>
                  </a:lnTo>
                  <a:lnTo>
                    <a:pt x="28" y="266"/>
                  </a:lnTo>
                  <a:lnTo>
                    <a:pt x="0" y="197"/>
                  </a:lnTo>
                  <a:lnTo>
                    <a:pt x="36" y="110"/>
                  </a:lnTo>
                  <a:lnTo>
                    <a:pt x="84" y="12"/>
                  </a:lnTo>
                  <a:lnTo>
                    <a:pt x="116" y="0"/>
                  </a:lnTo>
                  <a:close/>
                </a:path>
              </a:pathLst>
            </a:custGeom>
            <a:solidFill>
              <a:srgbClr val="CCC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Freeform 819"/>
            <p:cNvSpPr>
              <a:spLocks/>
            </p:cNvSpPr>
            <p:nvPr/>
          </p:nvSpPr>
          <p:spPr bwMode="auto">
            <a:xfrm>
              <a:off x="1636713" y="4895851"/>
              <a:ext cx="176213" cy="296863"/>
            </a:xfrm>
            <a:custGeom>
              <a:avLst/>
              <a:gdLst>
                <a:gd name="T0" fmla="*/ 110 w 223"/>
                <a:gd name="T1" fmla="*/ 0 h 375"/>
                <a:gd name="T2" fmla="*/ 117 w 223"/>
                <a:gd name="T3" fmla="*/ 13 h 375"/>
                <a:gd name="T4" fmla="*/ 125 w 223"/>
                <a:gd name="T5" fmla="*/ 26 h 375"/>
                <a:gd name="T6" fmla="*/ 132 w 223"/>
                <a:gd name="T7" fmla="*/ 38 h 375"/>
                <a:gd name="T8" fmla="*/ 140 w 223"/>
                <a:gd name="T9" fmla="*/ 50 h 375"/>
                <a:gd name="T10" fmla="*/ 148 w 223"/>
                <a:gd name="T11" fmla="*/ 63 h 375"/>
                <a:gd name="T12" fmla="*/ 156 w 223"/>
                <a:gd name="T13" fmla="*/ 75 h 375"/>
                <a:gd name="T14" fmla="*/ 163 w 223"/>
                <a:gd name="T15" fmla="*/ 88 h 375"/>
                <a:gd name="T16" fmla="*/ 171 w 223"/>
                <a:gd name="T17" fmla="*/ 101 h 375"/>
                <a:gd name="T18" fmla="*/ 178 w 223"/>
                <a:gd name="T19" fmla="*/ 119 h 375"/>
                <a:gd name="T20" fmla="*/ 183 w 223"/>
                <a:gd name="T21" fmla="*/ 137 h 375"/>
                <a:gd name="T22" fmla="*/ 190 w 223"/>
                <a:gd name="T23" fmla="*/ 156 h 375"/>
                <a:gd name="T24" fmla="*/ 197 w 223"/>
                <a:gd name="T25" fmla="*/ 174 h 375"/>
                <a:gd name="T26" fmla="*/ 203 w 223"/>
                <a:gd name="T27" fmla="*/ 194 h 375"/>
                <a:gd name="T28" fmla="*/ 210 w 223"/>
                <a:gd name="T29" fmla="*/ 212 h 375"/>
                <a:gd name="T30" fmla="*/ 216 w 223"/>
                <a:gd name="T31" fmla="*/ 231 h 375"/>
                <a:gd name="T32" fmla="*/ 223 w 223"/>
                <a:gd name="T33" fmla="*/ 249 h 375"/>
                <a:gd name="T34" fmla="*/ 218 w 223"/>
                <a:gd name="T35" fmla="*/ 278 h 375"/>
                <a:gd name="T36" fmla="*/ 210 w 223"/>
                <a:gd name="T37" fmla="*/ 303 h 375"/>
                <a:gd name="T38" fmla="*/ 202 w 223"/>
                <a:gd name="T39" fmla="*/ 324 h 375"/>
                <a:gd name="T40" fmla="*/ 191 w 223"/>
                <a:gd name="T41" fmla="*/ 343 h 375"/>
                <a:gd name="T42" fmla="*/ 180 w 223"/>
                <a:gd name="T43" fmla="*/ 356 h 375"/>
                <a:gd name="T44" fmla="*/ 167 w 223"/>
                <a:gd name="T45" fmla="*/ 366 h 375"/>
                <a:gd name="T46" fmla="*/ 153 w 223"/>
                <a:gd name="T47" fmla="*/ 373 h 375"/>
                <a:gd name="T48" fmla="*/ 140 w 223"/>
                <a:gd name="T49" fmla="*/ 375 h 375"/>
                <a:gd name="T50" fmla="*/ 125 w 223"/>
                <a:gd name="T51" fmla="*/ 374 h 375"/>
                <a:gd name="T52" fmla="*/ 110 w 223"/>
                <a:gd name="T53" fmla="*/ 368 h 375"/>
                <a:gd name="T54" fmla="*/ 95 w 223"/>
                <a:gd name="T55" fmla="*/ 359 h 375"/>
                <a:gd name="T56" fmla="*/ 80 w 223"/>
                <a:gd name="T57" fmla="*/ 345 h 375"/>
                <a:gd name="T58" fmla="*/ 65 w 223"/>
                <a:gd name="T59" fmla="*/ 328 h 375"/>
                <a:gd name="T60" fmla="*/ 51 w 223"/>
                <a:gd name="T61" fmla="*/ 306 h 375"/>
                <a:gd name="T62" fmla="*/ 38 w 223"/>
                <a:gd name="T63" fmla="*/ 280 h 375"/>
                <a:gd name="T64" fmla="*/ 26 w 223"/>
                <a:gd name="T65" fmla="*/ 250 h 375"/>
                <a:gd name="T66" fmla="*/ 19 w 223"/>
                <a:gd name="T67" fmla="*/ 234 h 375"/>
                <a:gd name="T68" fmla="*/ 13 w 223"/>
                <a:gd name="T69" fmla="*/ 217 h 375"/>
                <a:gd name="T70" fmla="*/ 6 w 223"/>
                <a:gd name="T71" fmla="*/ 200 h 375"/>
                <a:gd name="T72" fmla="*/ 0 w 223"/>
                <a:gd name="T73" fmla="*/ 184 h 375"/>
                <a:gd name="T74" fmla="*/ 8 w 223"/>
                <a:gd name="T75" fmla="*/ 164 h 375"/>
                <a:gd name="T76" fmla="*/ 16 w 223"/>
                <a:gd name="T77" fmla="*/ 143 h 375"/>
                <a:gd name="T78" fmla="*/ 23 w 223"/>
                <a:gd name="T79" fmla="*/ 122 h 375"/>
                <a:gd name="T80" fmla="*/ 31 w 223"/>
                <a:gd name="T81" fmla="*/ 102 h 375"/>
                <a:gd name="T82" fmla="*/ 37 w 223"/>
                <a:gd name="T83" fmla="*/ 90 h 375"/>
                <a:gd name="T84" fmla="*/ 43 w 223"/>
                <a:gd name="T85" fmla="*/ 79 h 375"/>
                <a:gd name="T86" fmla="*/ 49 w 223"/>
                <a:gd name="T87" fmla="*/ 67 h 375"/>
                <a:gd name="T88" fmla="*/ 54 w 223"/>
                <a:gd name="T89" fmla="*/ 56 h 375"/>
                <a:gd name="T90" fmla="*/ 60 w 223"/>
                <a:gd name="T91" fmla="*/ 44 h 375"/>
                <a:gd name="T92" fmla="*/ 66 w 223"/>
                <a:gd name="T93" fmla="*/ 33 h 375"/>
                <a:gd name="T94" fmla="*/ 72 w 223"/>
                <a:gd name="T95" fmla="*/ 21 h 375"/>
                <a:gd name="T96" fmla="*/ 77 w 223"/>
                <a:gd name="T97" fmla="*/ 10 h 375"/>
                <a:gd name="T98" fmla="*/ 85 w 223"/>
                <a:gd name="T99" fmla="*/ 7 h 375"/>
                <a:gd name="T100" fmla="*/ 94 w 223"/>
                <a:gd name="T101" fmla="*/ 5 h 375"/>
                <a:gd name="T102" fmla="*/ 102 w 223"/>
                <a:gd name="T103" fmla="*/ 3 h 375"/>
                <a:gd name="T104" fmla="*/ 110 w 223"/>
                <a:gd name="T105"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 h="375">
                  <a:moveTo>
                    <a:pt x="110" y="0"/>
                  </a:moveTo>
                  <a:lnTo>
                    <a:pt x="117" y="13"/>
                  </a:lnTo>
                  <a:lnTo>
                    <a:pt x="125" y="26"/>
                  </a:lnTo>
                  <a:lnTo>
                    <a:pt x="132" y="38"/>
                  </a:lnTo>
                  <a:lnTo>
                    <a:pt x="140" y="50"/>
                  </a:lnTo>
                  <a:lnTo>
                    <a:pt x="148" y="63"/>
                  </a:lnTo>
                  <a:lnTo>
                    <a:pt x="156" y="75"/>
                  </a:lnTo>
                  <a:lnTo>
                    <a:pt x="163" y="88"/>
                  </a:lnTo>
                  <a:lnTo>
                    <a:pt x="171" y="101"/>
                  </a:lnTo>
                  <a:lnTo>
                    <a:pt x="178" y="119"/>
                  </a:lnTo>
                  <a:lnTo>
                    <a:pt x="183" y="137"/>
                  </a:lnTo>
                  <a:lnTo>
                    <a:pt x="190" y="156"/>
                  </a:lnTo>
                  <a:lnTo>
                    <a:pt x="197" y="174"/>
                  </a:lnTo>
                  <a:lnTo>
                    <a:pt x="203" y="194"/>
                  </a:lnTo>
                  <a:lnTo>
                    <a:pt x="210" y="212"/>
                  </a:lnTo>
                  <a:lnTo>
                    <a:pt x="216" y="231"/>
                  </a:lnTo>
                  <a:lnTo>
                    <a:pt x="223" y="249"/>
                  </a:lnTo>
                  <a:lnTo>
                    <a:pt x="218" y="278"/>
                  </a:lnTo>
                  <a:lnTo>
                    <a:pt x="210" y="303"/>
                  </a:lnTo>
                  <a:lnTo>
                    <a:pt x="202" y="324"/>
                  </a:lnTo>
                  <a:lnTo>
                    <a:pt x="191" y="343"/>
                  </a:lnTo>
                  <a:lnTo>
                    <a:pt x="180" y="356"/>
                  </a:lnTo>
                  <a:lnTo>
                    <a:pt x="167" y="366"/>
                  </a:lnTo>
                  <a:lnTo>
                    <a:pt x="153" y="373"/>
                  </a:lnTo>
                  <a:lnTo>
                    <a:pt x="140" y="375"/>
                  </a:lnTo>
                  <a:lnTo>
                    <a:pt x="125" y="374"/>
                  </a:lnTo>
                  <a:lnTo>
                    <a:pt x="110" y="368"/>
                  </a:lnTo>
                  <a:lnTo>
                    <a:pt x="95" y="359"/>
                  </a:lnTo>
                  <a:lnTo>
                    <a:pt x="80" y="345"/>
                  </a:lnTo>
                  <a:lnTo>
                    <a:pt x="65" y="328"/>
                  </a:lnTo>
                  <a:lnTo>
                    <a:pt x="51" y="306"/>
                  </a:lnTo>
                  <a:lnTo>
                    <a:pt x="38" y="280"/>
                  </a:lnTo>
                  <a:lnTo>
                    <a:pt x="26" y="250"/>
                  </a:lnTo>
                  <a:lnTo>
                    <a:pt x="19" y="234"/>
                  </a:lnTo>
                  <a:lnTo>
                    <a:pt x="13" y="217"/>
                  </a:lnTo>
                  <a:lnTo>
                    <a:pt x="6" y="200"/>
                  </a:lnTo>
                  <a:lnTo>
                    <a:pt x="0" y="184"/>
                  </a:lnTo>
                  <a:lnTo>
                    <a:pt x="8" y="164"/>
                  </a:lnTo>
                  <a:lnTo>
                    <a:pt x="16" y="143"/>
                  </a:lnTo>
                  <a:lnTo>
                    <a:pt x="23" y="122"/>
                  </a:lnTo>
                  <a:lnTo>
                    <a:pt x="31" y="102"/>
                  </a:lnTo>
                  <a:lnTo>
                    <a:pt x="37" y="90"/>
                  </a:lnTo>
                  <a:lnTo>
                    <a:pt x="43" y="79"/>
                  </a:lnTo>
                  <a:lnTo>
                    <a:pt x="49" y="67"/>
                  </a:lnTo>
                  <a:lnTo>
                    <a:pt x="54" y="56"/>
                  </a:lnTo>
                  <a:lnTo>
                    <a:pt x="60" y="44"/>
                  </a:lnTo>
                  <a:lnTo>
                    <a:pt x="66" y="33"/>
                  </a:lnTo>
                  <a:lnTo>
                    <a:pt x="72" y="21"/>
                  </a:lnTo>
                  <a:lnTo>
                    <a:pt x="77" y="10"/>
                  </a:lnTo>
                  <a:lnTo>
                    <a:pt x="85" y="7"/>
                  </a:lnTo>
                  <a:lnTo>
                    <a:pt x="94" y="5"/>
                  </a:lnTo>
                  <a:lnTo>
                    <a:pt x="102" y="3"/>
                  </a:lnTo>
                  <a:lnTo>
                    <a:pt x="110" y="0"/>
                  </a:lnTo>
                  <a:close/>
                </a:path>
              </a:pathLst>
            </a:custGeom>
            <a:solidFill>
              <a:srgbClr val="D1D1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Freeform 820"/>
            <p:cNvSpPr>
              <a:spLocks/>
            </p:cNvSpPr>
            <p:nvPr/>
          </p:nvSpPr>
          <p:spPr bwMode="auto">
            <a:xfrm>
              <a:off x="1644651" y="4908551"/>
              <a:ext cx="161925" cy="276225"/>
            </a:xfrm>
            <a:custGeom>
              <a:avLst/>
              <a:gdLst>
                <a:gd name="T0" fmla="*/ 103 w 205"/>
                <a:gd name="T1" fmla="*/ 0 h 349"/>
                <a:gd name="T2" fmla="*/ 110 w 205"/>
                <a:gd name="T3" fmla="*/ 12 h 349"/>
                <a:gd name="T4" fmla="*/ 116 w 205"/>
                <a:gd name="T5" fmla="*/ 23 h 349"/>
                <a:gd name="T6" fmla="*/ 123 w 205"/>
                <a:gd name="T7" fmla="*/ 35 h 349"/>
                <a:gd name="T8" fmla="*/ 129 w 205"/>
                <a:gd name="T9" fmla="*/ 47 h 349"/>
                <a:gd name="T10" fmla="*/ 136 w 205"/>
                <a:gd name="T11" fmla="*/ 58 h 349"/>
                <a:gd name="T12" fmla="*/ 143 w 205"/>
                <a:gd name="T13" fmla="*/ 71 h 349"/>
                <a:gd name="T14" fmla="*/ 149 w 205"/>
                <a:gd name="T15" fmla="*/ 82 h 349"/>
                <a:gd name="T16" fmla="*/ 156 w 205"/>
                <a:gd name="T17" fmla="*/ 94 h 349"/>
                <a:gd name="T18" fmla="*/ 162 w 205"/>
                <a:gd name="T19" fmla="*/ 111 h 349"/>
                <a:gd name="T20" fmla="*/ 169 w 205"/>
                <a:gd name="T21" fmla="*/ 128 h 349"/>
                <a:gd name="T22" fmla="*/ 174 w 205"/>
                <a:gd name="T23" fmla="*/ 146 h 349"/>
                <a:gd name="T24" fmla="*/ 181 w 205"/>
                <a:gd name="T25" fmla="*/ 163 h 349"/>
                <a:gd name="T26" fmla="*/ 187 w 205"/>
                <a:gd name="T27" fmla="*/ 180 h 349"/>
                <a:gd name="T28" fmla="*/ 193 w 205"/>
                <a:gd name="T29" fmla="*/ 198 h 349"/>
                <a:gd name="T30" fmla="*/ 200 w 205"/>
                <a:gd name="T31" fmla="*/ 216 h 349"/>
                <a:gd name="T32" fmla="*/ 205 w 205"/>
                <a:gd name="T33" fmla="*/ 233 h 349"/>
                <a:gd name="T34" fmla="*/ 194 w 205"/>
                <a:gd name="T35" fmla="*/ 283 h 349"/>
                <a:gd name="T36" fmla="*/ 177 w 205"/>
                <a:gd name="T37" fmla="*/ 319 h 349"/>
                <a:gd name="T38" fmla="*/ 154 w 205"/>
                <a:gd name="T39" fmla="*/ 342 h 349"/>
                <a:gd name="T40" fmla="*/ 128 w 205"/>
                <a:gd name="T41" fmla="*/ 349 h 349"/>
                <a:gd name="T42" fmla="*/ 102 w 205"/>
                <a:gd name="T43" fmla="*/ 343 h 349"/>
                <a:gd name="T44" fmla="*/ 74 w 205"/>
                <a:gd name="T45" fmla="*/ 322 h 349"/>
                <a:gd name="T46" fmla="*/ 48 w 205"/>
                <a:gd name="T47" fmla="*/ 286 h 349"/>
                <a:gd name="T48" fmla="*/ 24 w 205"/>
                <a:gd name="T49" fmla="*/ 236 h 349"/>
                <a:gd name="T50" fmla="*/ 18 w 205"/>
                <a:gd name="T51" fmla="*/ 219 h 349"/>
                <a:gd name="T52" fmla="*/ 12 w 205"/>
                <a:gd name="T53" fmla="*/ 203 h 349"/>
                <a:gd name="T54" fmla="*/ 6 w 205"/>
                <a:gd name="T55" fmla="*/ 188 h 349"/>
                <a:gd name="T56" fmla="*/ 0 w 205"/>
                <a:gd name="T57" fmla="*/ 172 h 349"/>
                <a:gd name="T58" fmla="*/ 7 w 205"/>
                <a:gd name="T59" fmla="*/ 153 h 349"/>
                <a:gd name="T60" fmla="*/ 14 w 205"/>
                <a:gd name="T61" fmla="*/ 133 h 349"/>
                <a:gd name="T62" fmla="*/ 21 w 205"/>
                <a:gd name="T63" fmla="*/ 113 h 349"/>
                <a:gd name="T64" fmla="*/ 29 w 205"/>
                <a:gd name="T65" fmla="*/ 94 h 349"/>
                <a:gd name="T66" fmla="*/ 35 w 205"/>
                <a:gd name="T67" fmla="*/ 83 h 349"/>
                <a:gd name="T68" fmla="*/ 40 w 205"/>
                <a:gd name="T69" fmla="*/ 72 h 349"/>
                <a:gd name="T70" fmla="*/ 45 w 205"/>
                <a:gd name="T71" fmla="*/ 62 h 349"/>
                <a:gd name="T72" fmla="*/ 51 w 205"/>
                <a:gd name="T73" fmla="*/ 51 h 349"/>
                <a:gd name="T74" fmla="*/ 56 w 205"/>
                <a:gd name="T75" fmla="*/ 41 h 349"/>
                <a:gd name="T76" fmla="*/ 62 w 205"/>
                <a:gd name="T77" fmla="*/ 30 h 349"/>
                <a:gd name="T78" fmla="*/ 67 w 205"/>
                <a:gd name="T79" fmla="*/ 19 h 349"/>
                <a:gd name="T80" fmla="*/ 73 w 205"/>
                <a:gd name="T81" fmla="*/ 8 h 349"/>
                <a:gd name="T82" fmla="*/ 80 w 205"/>
                <a:gd name="T83" fmla="*/ 6 h 349"/>
                <a:gd name="T84" fmla="*/ 88 w 205"/>
                <a:gd name="T85" fmla="*/ 5 h 349"/>
                <a:gd name="T86" fmla="*/ 95 w 205"/>
                <a:gd name="T87" fmla="*/ 3 h 349"/>
                <a:gd name="T88" fmla="*/ 103 w 205"/>
                <a:gd name="T8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5" h="349">
                  <a:moveTo>
                    <a:pt x="103" y="0"/>
                  </a:moveTo>
                  <a:lnTo>
                    <a:pt x="110" y="12"/>
                  </a:lnTo>
                  <a:lnTo>
                    <a:pt x="116" y="23"/>
                  </a:lnTo>
                  <a:lnTo>
                    <a:pt x="123" y="35"/>
                  </a:lnTo>
                  <a:lnTo>
                    <a:pt x="129" y="47"/>
                  </a:lnTo>
                  <a:lnTo>
                    <a:pt x="136" y="58"/>
                  </a:lnTo>
                  <a:lnTo>
                    <a:pt x="143" y="71"/>
                  </a:lnTo>
                  <a:lnTo>
                    <a:pt x="149" y="82"/>
                  </a:lnTo>
                  <a:lnTo>
                    <a:pt x="156" y="94"/>
                  </a:lnTo>
                  <a:lnTo>
                    <a:pt x="162" y="111"/>
                  </a:lnTo>
                  <a:lnTo>
                    <a:pt x="169" y="128"/>
                  </a:lnTo>
                  <a:lnTo>
                    <a:pt x="174" y="146"/>
                  </a:lnTo>
                  <a:lnTo>
                    <a:pt x="181" y="163"/>
                  </a:lnTo>
                  <a:lnTo>
                    <a:pt x="187" y="180"/>
                  </a:lnTo>
                  <a:lnTo>
                    <a:pt x="193" y="198"/>
                  </a:lnTo>
                  <a:lnTo>
                    <a:pt x="200" y="216"/>
                  </a:lnTo>
                  <a:lnTo>
                    <a:pt x="205" y="233"/>
                  </a:lnTo>
                  <a:lnTo>
                    <a:pt x="194" y="283"/>
                  </a:lnTo>
                  <a:lnTo>
                    <a:pt x="177" y="319"/>
                  </a:lnTo>
                  <a:lnTo>
                    <a:pt x="154" y="342"/>
                  </a:lnTo>
                  <a:lnTo>
                    <a:pt x="128" y="349"/>
                  </a:lnTo>
                  <a:lnTo>
                    <a:pt x="102" y="343"/>
                  </a:lnTo>
                  <a:lnTo>
                    <a:pt x="74" y="322"/>
                  </a:lnTo>
                  <a:lnTo>
                    <a:pt x="48" y="286"/>
                  </a:lnTo>
                  <a:lnTo>
                    <a:pt x="24" y="236"/>
                  </a:lnTo>
                  <a:lnTo>
                    <a:pt x="18" y="219"/>
                  </a:lnTo>
                  <a:lnTo>
                    <a:pt x="12" y="203"/>
                  </a:lnTo>
                  <a:lnTo>
                    <a:pt x="6" y="188"/>
                  </a:lnTo>
                  <a:lnTo>
                    <a:pt x="0" y="172"/>
                  </a:lnTo>
                  <a:lnTo>
                    <a:pt x="7" y="153"/>
                  </a:lnTo>
                  <a:lnTo>
                    <a:pt x="14" y="133"/>
                  </a:lnTo>
                  <a:lnTo>
                    <a:pt x="21" y="113"/>
                  </a:lnTo>
                  <a:lnTo>
                    <a:pt x="29" y="94"/>
                  </a:lnTo>
                  <a:lnTo>
                    <a:pt x="35" y="83"/>
                  </a:lnTo>
                  <a:lnTo>
                    <a:pt x="40" y="72"/>
                  </a:lnTo>
                  <a:lnTo>
                    <a:pt x="45" y="62"/>
                  </a:lnTo>
                  <a:lnTo>
                    <a:pt x="51" y="51"/>
                  </a:lnTo>
                  <a:lnTo>
                    <a:pt x="56" y="41"/>
                  </a:lnTo>
                  <a:lnTo>
                    <a:pt x="62" y="30"/>
                  </a:lnTo>
                  <a:lnTo>
                    <a:pt x="67" y="19"/>
                  </a:lnTo>
                  <a:lnTo>
                    <a:pt x="73" y="8"/>
                  </a:lnTo>
                  <a:lnTo>
                    <a:pt x="80" y="6"/>
                  </a:lnTo>
                  <a:lnTo>
                    <a:pt x="88" y="5"/>
                  </a:lnTo>
                  <a:lnTo>
                    <a:pt x="95" y="3"/>
                  </a:lnTo>
                  <a:lnTo>
                    <a:pt x="103" y="0"/>
                  </a:lnTo>
                  <a:close/>
                </a:path>
              </a:pathLst>
            </a:custGeom>
            <a:solidFill>
              <a:srgbClr val="D6D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Freeform 821"/>
            <p:cNvSpPr>
              <a:spLocks/>
            </p:cNvSpPr>
            <p:nvPr/>
          </p:nvSpPr>
          <p:spPr bwMode="auto">
            <a:xfrm>
              <a:off x="1652588" y="4921251"/>
              <a:ext cx="147638" cy="255588"/>
            </a:xfrm>
            <a:custGeom>
              <a:avLst/>
              <a:gdLst>
                <a:gd name="T0" fmla="*/ 94 w 186"/>
                <a:gd name="T1" fmla="*/ 0 h 320"/>
                <a:gd name="T2" fmla="*/ 100 w 186"/>
                <a:gd name="T3" fmla="*/ 10 h 320"/>
                <a:gd name="T4" fmla="*/ 106 w 186"/>
                <a:gd name="T5" fmla="*/ 22 h 320"/>
                <a:gd name="T6" fmla="*/ 112 w 186"/>
                <a:gd name="T7" fmla="*/ 32 h 320"/>
                <a:gd name="T8" fmla="*/ 117 w 186"/>
                <a:gd name="T9" fmla="*/ 42 h 320"/>
                <a:gd name="T10" fmla="*/ 122 w 186"/>
                <a:gd name="T11" fmla="*/ 53 h 320"/>
                <a:gd name="T12" fmla="*/ 128 w 186"/>
                <a:gd name="T13" fmla="*/ 63 h 320"/>
                <a:gd name="T14" fmla="*/ 133 w 186"/>
                <a:gd name="T15" fmla="*/ 75 h 320"/>
                <a:gd name="T16" fmla="*/ 139 w 186"/>
                <a:gd name="T17" fmla="*/ 85 h 320"/>
                <a:gd name="T18" fmla="*/ 145 w 186"/>
                <a:gd name="T19" fmla="*/ 101 h 320"/>
                <a:gd name="T20" fmla="*/ 151 w 186"/>
                <a:gd name="T21" fmla="*/ 117 h 320"/>
                <a:gd name="T22" fmla="*/ 158 w 186"/>
                <a:gd name="T23" fmla="*/ 133 h 320"/>
                <a:gd name="T24" fmla="*/ 163 w 186"/>
                <a:gd name="T25" fmla="*/ 150 h 320"/>
                <a:gd name="T26" fmla="*/ 169 w 186"/>
                <a:gd name="T27" fmla="*/ 166 h 320"/>
                <a:gd name="T28" fmla="*/ 175 w 186"/>
                <a:gd name="T29" fmla="*/ 182 h 320"/>
                <a:gd name="T30" fmla="*/ 181 w 186"/>
                <a:gd name="T31" fmla="*/ 198 h 320"/>
                <a:gd name="T32" fmla="*/ 186 w 186"/>
                <a:gd name="T33" fmla="*/ 214 h 320"/>
                <a:gd name="T34" fmla="*/ 176 w 186"/>
                <a:gd name="T35" fmla="*/ 260 h 320"/>
                <a:gd name="T36" fmla="*/ 160 w 186"/>
                <a:gd name="T37" fmla="*/ 293 h 320"/>
                <a:gd name="T38" fmla="*/ 139 w 186"/>
                <a:gd name="T39" fmla="*/ 313 h 320"/>
                <a:gd name="T40" fmla="*/ 117 w 186"/>
                <a:gd name="T41" fmla="*/ 320 h 320"/>
                <a:gd name="T42" fmla="*/ 92 w 186"/>
                <a:gd name="T43" fmla="*/ 316 h 320"/>
                <a:gd name="T44" fmla="*/ 67 w 186"/>
                <a:gd name="T45" fmla="*/ 296 h 320"/>
                <a:gd name="T46" fmla="*/ 42 w 186"/>
                <a:gd name="T47" fmla="*/ 264 h 320"/>
                <a:gd name="T48" fmla="*/ 19 w 186"/>
                <a:gd name="T49" fmla="*/ 219 h 320"/>
                <a:gd name="T50" fmla="*/ 15 w 186"/>
                <a:gd name="T51" fmla="*/ 204 h 320"/>
                <a:gd name="T52" fmla="*/ 9 w 186"/>
                <a:gd name="T53" fmla="*/ 188 h 320"/>
                <a:gd name="T54" fmla="*/ 4 w 186"/>
                <a:gd name="T55" fmla="*/ 173 h 320"/>
                <a:gd name="T56" fmla="*/ 0 w 186"/>
                <a:gd name="T57" fmla="*/ 156 h 320"/>
                <a:gd name="T58" fmla="*/ 6 w 186"/>
                <a:gd name="T59" fmla="*/ 139 h 320"/>
                <a:gd name="T60" fmla="*/ 13 w 186"/>
                <a:gd name="T61" fmla="*/ 120 h 320"/>
                <a:gd name="T62" fmla="*/ 18 w 186"/>
                <a:gd name="T63" fmla="*/ 101 h 320"/>
                <a:gd name="T64" fmla="*/ 24 w 186"/>
                <a:gd name="T65" fmla="*/ 84 h 320"/>
                <a:gd name="T66" fmla="*/ 30 w 186"/>
                <a:gd name="T67" fmla="*/ 73 h 320"/>
                <a:gd name="T68" fmla="*/ 34 w 186"/>
                <a:gd name="T69" fmla="*/ 64 h 320"/>
                <a:gd name="T70" fmla="*/ 40 w 186"/>
                <a:gd name="T71" fmla="*/ 54 h 320"/>
                <a:gd name="T72" fmla="*/ 45 w 186"/>
                <a:gd name="T73" fmla="*/ 45 h 320"/>
                <a:gd name="T74" fmla="*/ 51 w 186"/>
                <a:gd name="T75" fmla="*/ 35 h 320"/>
                <a:gd name="T76" fmla="*/ 55 w 186"/>
                <a:gd name="T77" fmla="*/ 25 h 320"/>
                <a:gd name="T78" fmla="*/ 61 w 186"/>
                <a:gd name="T79" fmla="*/ 16 h 320"/>
                <a:gd name="T80" fmla="*/ 65 w 186"/>
                <a:gd name="T81" fmla="*/ 5 h 320"/>
                <a:gd name="T82" fmla="*/ 72 w 186"/>
                <a:gd name="T83" fmla="*/ 4 h 320"/>
                <a:gd name="T84" fmla="*/ 79 w 186"/>
                <a:gd name="T85" fmla="*/ 3 h 320"/>
                <a:gd name="T86" fmla="*/ 86 w 186"/>
                <a:gd name="T87" fmla="*/ 1 h 320"/>
                <a:gd name="T88" fmla="*/ 94 w 186"/>
                <a:gd name="T8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320">
                  <a:moveTo>
                    <a:pt x="94" y="0"/>
                  </a:moveTo>
                  <a:lnTo>
                    <a:pt x="100" y="10"/>
                  </a:lnTo>
                  <a:lnTo>
                    <a:pt x="106" y="22"/>
                  </a:lnTo>
                  <a:lnTo>
                    <a:pt x="112" y="32"/>
                  </a:lnTo>
                  <a:lnTo>
                    <a:pt x="117" y="42"/>
                  </a:lnTo>
                  <a:lnTo>
                    <a:pt x="122" y="53"/>
                  </a:lnTo>
                  <a:lnTo>
                    <a:pt x="128" y="63"/>
                  </a:lnTo>
                  <a:lnTo>
                    <a:pt x="133" y="75"/>
                  </a:lnTo>
                  <a:lnTo>
                    <a:pt x="139" y="85"/>
                  </a:lnTo>
                  <a:lnTo>
                    <a:pt x="145" y="101"/>
                  </a:lnTo>
                  <a:lnTo>
                    <a:pt x="151" y="117"/>
                  </a:lnTo>
                  <a:lnTo>
                    <a:pt x="158" y="133"/>
                  </a:lnTo>
                  <a:lnTo>
                    <a:pt x="163" y="150"/>
                  </a:lnTo>
                  <a:lnTo>
                    <a:pt x="169" y="166"/>
                  </a:lnTo>
                  <a:lnTo>
                    <a:pt x="175" y="182"/>
                  </a:lnTo>
                  <a:lnTo>
                    <a:pt x="181" y="198"/>
                  </a:lnTo>
                  <a:lnTo>
                    <a:pt x="186" y="214"/>
                  </a:lnTo>
                  <a:lnTo>
                    <a:pt x="176" y="260"/>
                  </a:lnTo>
                  <a:lnTo>
                    <a:pt x="160" y="293"/>
                  </a:lnTo>
                  <a:lnTo>
                    <a:pt x="139" y="313"/>
                  </a:lnTo>
                  <a:lnTo>
                    <a:pt x="117" y="320"/>
                  </a:lnTo>
                  <a:lnTo>
                    <a:pt x="92" y="316"/>
                  </a:lnTo>
                  <a:lnTo>
                    <a:pt x="67" y="296"/>
                  </a:lnTo>
                  <a:lnTo>
                    <a:pt x="42" y="264"/>
                  </a:lnTo>
                  <a:lnTo>
                    <a:pt x="19" y="219"/>
                  </a:lnTo>
                  <a:lnTo>
                    <a:pt x="15" y="204"/>
                  </a:lnTo>
                  <a:lnTo>
                    <a:pt x="9" y="188"/>
                  </a:lnTo>
                  <a:lnTo>
                    <a:pt x="4" y="173"/>
                  </a:lnTo>
                  <a:lnTo>
                    <a:pt x="0" y="156"/>
                  </a:lnTo>
                  <a:lnTo>
                    <a:pt x="6" y="139"/>
                  </a:lnTo>
                  <a:lnTo>
                    <a:pt x="13" y="120"/>
                  </a:lnTo>
                  <a:lnTo>
                    <a:pt x="18" y="101"/>
                  </a:lnTo>
                  <a:lnTo>
                    <a:pt x="24" y="84"/>
                  </a:lnTo>
                  <a:lnTo>
                    <a:pt x="30" y="73"/>
                  </a:lnTo>
                  <a:lnTo>
                    <a:pt x="34" y="64"/>
                  </a:lnTo>
                  <a:lnTo>
                    <a:pt x="40" y="54"/>
                  </a:lnTo>
                  <a:lnTo>
                    <a:pt x="45" y="45"/>
                  </a:lnTo>
                  <a:lnTo>
                    <a:pt x="51" y="35"/>
                  </a:lnTo>
                  <a:lnTo>
                    <a:pt x="55" y="25"/>
                  </a:lnTo>
                  <a:lnTo>
                    <a:pt x="61" y="16"/>
                  </a:lnTo>
                  <a:lnTo>
                    <a:pt x="65" y="5"/>
                  </a:lnTo>
                  <a:lnTo>
                    <a:pt x="72" y="4"/>
                  </a:lnTo>
                  <a:lnTo>
                    <a:pt x="79" y="3"/>
                  </a:lnTo>
                  <a:lnTo>
                    <a:pt x="86" y="1"/>
                  </a:lnTo>
                  <a:lnTo>
                    <a:pt x="94" y="0"/>
                  </a:lnTo>
                  <a:close/>
                </a:path>
              </a:pathLst>
            </a:custGeom>
            <a:solidFill>
              <a:srgbClr val="D8D8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Freeform 822"/>
            <p:cNvSpPr>
              <a:spLocks/>
            </p:cNvSpPr>
            <p:nvPr/>
          </p:nvSpPr>
          <p:spPr bwMode="auto">
            <a:xfrm>
              <a:off x="1660526" y="4935538"/>
              <a:ext cx="134938" cy="231775"/>
            </a:xfrm>
            <a:custGeom>
              <a:avLst/>
              <a:gdLst>
                <a:gd name="T0" fmla="*/ 88 w 172"/>
                <a:gd name="T1" fmla="*/ 0 h 293"/>
                <a:gd name="T2" fmla="*/ 92 w 172"/>
                <a:gd name="T3" fmla="*/ 9 h 293"/>
                <a:gd name="T4" fmla="*/ 97 w 172"/>
                <a:gd name="T5" fmla="*/ 18 h 293"/>
                <a:gd name="T6" fmla="*/ 101 w 172"/>
                <a:gd name="T7" fmla="*/ 29 h 293"/>
                <a:gd name="T8" fmla="*/ 106 w 172"/>
                <a:gd name="T9" fmla="*/ 38 h 293"/>
                <a:gd name="T10" fmla="*/ 111 w 172"/>
                <a:gd name="T11" fmla="*/ 47 h 293"/>
                <a:gd name="T12" fmla="*/ 115 w 172"/>
                <a:gd name="T13" fmla="*/ 56 h 293"/>
                <a:gd name="T14" fmla="*/ 120 w 172"/>
                <a:gd name="T15" fmla="*/ 67 h 293"/>
                <a:gd name="T16" fmla="*/ 124 w 172"/>
                <a:gd name="T17" fmla="*/ 76 h 293"/>
                <a:gd name="T18" fmla="*/ 130 w 172"/>
                <a:gd name="T19" fmla="*/ 91 h 293"/>
                <a:gd name="T20" fmla="*/ 136 w 172"/>
                <a:gd name="T21" fmla="*/ 106 h 293"/>
                <a:gd name="T22" fmla="*/ 142 w 172"/>
                <a:gd name="T23" fmla="*/ 121 h 293"/>
                <a:gd name="T24" fmla="*/ 149 w 172"/>
                <a:gd name="T25" fmla="*/ 136 h 293"/>
                <a:gd name="T26" fmla="*/ 154 w 172"/>
                <a:gd name="T27" fmla="*/ 152 h 293"/>
                <a:gd name="T28" fmla="*/ 160 w 172"/>
                <a:gd name="T29" fmla="*/ 167 h 293"/>
                <a:gd name="T30" fmla="*/ 166 w 172"/>
                <a:gd name="T31" fmla="*/ 182 h 293"/>
                <a:gd name="T32" fmla="*/ 172 w 172"/>
                <a:gd name="T33" fmla="*/ 197 h 293"/>
                <a:gd name="T34" fmla="*/ 161 w 172"/>
                <a:gd name="T35" fmla="*/ 239 h 293"/>
                <a:gd name="T36" fmla="*/ 146 w 172"/>
                <a:gd name="T37" fmla="*/ 269 h 293"/>
                <a:gd name="T38" fmla="*/ 128 w 172"/>
                <a:gd name="T39" fmla="*/ 287 h 293"/>
                <a:gd name="T40" fmla="*/ 107 w 172"/>
                <a:gd name="T41" fmla="*/ 293 h 293"/>
                <a:gd name="T42" fmla="*/ 84 w 172"/>
                <a:gd name="T43" fmla="*/ 288 h 293"/>
                <a:gd name="T44" fmla="*/ 62 w 172"/>
                <a:gd name="T45" fmla="*/ 272 h 293"/>
                <a:gd name="T46" fmla="*/ 39 w 172"/>
                <a:gd name="T47" fmla="*/ 243 h 293"/>
                <a:gd name="T48" fmla="*/ 17 w 172"/>
                <a:gd name="T49" fmla="*/ 203 h 293"/>
                <a:gd name="T50" fmla="*/ 13 w 172"/>
                <a:gd name="T51" fmla="*/ 188 h 293"/>
                <a:gd name="T52" fmla="*/ 9 w 172"/>
                <a:gd name="T53" fmla="*/ 174 h 293"/>
                <a:gd name="T54" fmla="*/ 5 w 172"/>
                <a:gd name="T55" fmla="*/ 159 h 293"/>
                <a:gd name="T56" fmla="*/ 0 w 172"/>
                <a:gd name="T57" fmla="*/ 145 h 293"/>
                <a:gd name="T58" fmla="*/ 6 w 172"/>
                <a:gd name="T59" fmla="*/ 127 h 293"/>
                <a:gd name="T60" fmla="*/ 10 w 172"/>
                <a:gd name="T61" fmla="*/ 110 h 293"/>
                <a:gd name="T62" fmla="*/ 16 w 172"/>
                <a:gd name="T63" fmla="*/ 92 h 293"/>
                <a:gd name="T64" fmla="*/ 21 w 172"/>
                <a:gd name="T65" fmla="*/ 74 h 293"/>
                <a:gd name="T66" fmla="*/ 25 w 172"/>
                <a:gd name="T67" fmla="*/ 65 h 293"/>
                <a:gd name="T68" fmla="*/ 31 w 172"/>
                <a:gd name="T69" fmla="*/ 56 h 293"/>
                <a:gd name="T70" fmla="*/ 36 w 172"/>
                <a:gd name="T71" fmla="*/ 47 h 293"/>
                <a:gd name="T72" fmla="*/ 40 w 172"/>
                <a:gd name="T73" fmla="*/ 39 h 293"/>
                <a:gd name="T74" fmla="*/ 46 w 172"/>
                <a:gd name="T75" fmla="*/ 30 h 293"/>
                <a:gd name="T76" fmla="*/ 51 w 172"/>
                <a:gd name="T77" fmla="*/ 22 h 293"/>
                <a:gd name="T78" fmla="*/ 55 w 172"/>
                <a:gd name="T79" fmla="*/ 13 h 293"/>
                <a:gd name="T80" fmla="*/ 60 w 172"/>
                <a:gd name="T81" fmla="*/ 3 h 293"/>
                <a:gd name="T82" fmla="*/ 67 w 172"/>
                <a:gd name="T83" fmla="*/ 2 h 293"/>
                <a:gd name="T84" fmla="*/ 74 w 172"/>
                <a:gd name="T85" fmla="*/ 1 h 293"/>
                <a:gd name="T86" fmla="*/ 81 w 172"/>
                <a:gd name="T87" fmla="*/ 1 h 293"/>
                <a:gd name="T88" fmla="*/ 88 w 172"/>
                <a:gd name="T89"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2" h="293">
                  <a:moveTo>
                    <a:pt x="88" y="0"/>
                  </a:moveTo>
                  <a:lnTo>
                    <a:pt x="92" y="9"/>
                  </a:lnTo>
                  <a:lnTo>
                    <a:pt x="97" y="18"/>
                  </a:lnTo>
                  <a:lnTo>
                    <a:pt x="101" y="29"/>
                  </a:lnTo>
                  <a:lnTo>
                    <a:pt x="106" y="38"/>
                  </a:lnTo>
                  <a:lnTo>
                    <a:pt x="111" y="47"/>
                  </a:lnTo>
                  <a:lnTo>
                    <a:pt x="115" y="56"/>
                  </a:lnTo>
                  <a:lnTo>
                    <a:pt x="120" y="67"/>
                  </a:lnTo>
                  <a:lnTo>
                    <a:pt x="124" y="76"/>
                  </a:lnTo>
                  <a:lnTo>
                    <a:pt x="130" y="91"/>
                  </a:lnTo>
                  <a:lnTo>
                    <a:pt x="136" y="106"/>
                  </a:lnTo>
                  <a:lnTo>
                    <a:pt x="142" y="121"/>
                  </a:lnTo>
                  <a:lnTo>
                    <a:pt x="149" y="136"/>
                  </a:lnTo>
                  <a:lnTo>
                    <a:pt x="154" y="152"/>
                  </a:lnTo>
                  <a:lnTo>
                    <a:pt x="160" y="167"/>
                  </a:lnTo>
                  <a:lnTo>
                    <a:pt x="166" y="182"/>
                  </a:lnTo>
                  <a:lnTo>
                    <a:pt x="172" y="197"/>
                  </a:lnTo>
                  <a:lnTo>
                    <a:pt x="161" y="239"/>
                  </a:lnTo>
                  <a:lnTo>
                    <a:pt x="146" y="269"/>
                  </a:lnTo>
                  <a:lnTo>
                    <a:pt x="128" y="287"/>
                  </a:lnTo>
                  <a:lnTo>
                    <a:pt x="107" y="293"/>
                  </a:lnTo>
                  <a:lnTo>
                    <a:pt x="84" y="288"/>
                  </a:lnTo>
                  <a:lnTo>
                    <a:pt x="62" y="272"/>
                  </a:lnTo>
                  <a:lnTo>
                    <a:pt x="39" y="243"/>
                  </a:lnTo>
                  <a:lnTo>
                    <a:pt x="17" y="203"/>
                  </a:lnTo>
                  <a:lnTo>
                    <a:pt x="13" y="188"/>
                  </a:lnTo>
                  <a:lnTo>
                    <a:pt x="9" y="174"/>
                  </a:lnTo>
                  <a:lnTo>
                    <a:pt x="5" y="159"/>
                  </a:lnTo>
                  <a:lnTo>
                    <a:pt x="0" y="145"/>
                  </a:lnTo>
                  <a:lnTo>
                    <a:pt x="6" y="127"/>
                  </a:lnTo>
                  <a:lnTo>
                    <a:pt x="10" y="110"/>
                  </a:lnTo>
                  <a:lnTo>
                    <a:pt x="16" y="92"/>
                  </a:lnTo>
                  <a:lnTo>
                    <a:pt x="21" y="74"/>
                  </a:lnTo>
                  <a:lnTo>
                    <a:pt x="25" y="65"/>
                  </a:lnTo>
                  <a:lnTo>
                    <a:pt x="31" y="56"/>
                  </a:lnTo>
                  <a:lnTo>
                    <a:pt x="36" y="47"/>
                  </a:lnTo>
                  <a:lnTo>
                    <a:pt x="40" y="39"/>
                  </a:lnTo>
                  <a:lnTo>
                    <a:pt x="46" y="30"/>
                  </a:lnTo>
                  <a:lnTo>
                    <a:pt x="51" y="22"/>
                  </a:lnTo>
                  <a:lnTo>
                    <a:pt x="55" y="13"/>
                  </a:lnTo>
                  <a:lnTo>
                    <a:pt x="60" y="3"/>
                  </a:lnTo>
                  <a:lnTo>
                    <a:pt x="67" y="2"/>
                  </a:lnTo>
                  <a:lnTo>
                    <a:pt x="74" y="1"/>
                  </a:lnTo>
                  <a:lnTo>
                    <a:pt x="81" y="1"/>
                  </a:lnTo>
                  <a:lnTo>
                    <a:pt x="88" y="0"/>
                  </a:lnTo>
                  <a:close/>
                </a:path>
              </a:pathLst>
            </a:custGeom>
            <a:solidFill>
              <a:srgbClr val="DDD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Freeform 823"/>
            <p:cNvSpPr>
              <a:spLocks/>
            </p:cNvSpPr>
            <p:nvPr/>
          </p:nvSpPr>
          <p:spPr bwMode="auto">
            <a:xfrm>
              <a:off x="1668463" y="4949826"/>
              <a:ext cx="120650" cy="211138"/>
            </a:xfrm>
            <a:custGeom>
              <a:avLst/>
              <a:gdLst>
                <a:gd name="T0" fmla="*/ 80 w 152"/>
                <a:gd name="T1" fmla="*/ 0 h 267"/>
                <a:gd name="T2" fmla="*/ 87 w 152"/>
                <a:gd name="T3" fmla="*/ 18 h 267"/>
                <a:gd name="T4" fmla="*/ 95 w 152"/>
                <a:gd name="T5" fmla="*/ 34 h 267"/>
                <a:gd name="T6" fmla="*/ 102 w 152"/>
                <a:gd name="T7" fmla="*/ 51 h 267"/>
                <a:gd name="T8" fmla="*/ 109 w 152"/>
                <a:gd name="T9" fmla="*/ 68 h 267"/>
                <a:gd name="T10" fmla="*/ 114 w 152"/>
                <a:gd name="T11" fmla="*/ 82 h 267"/>
                <a:gd name="T12" fmla="*/ 120 w 152"/>
                <a:gd name="T13" fmla="*/ 96 h 267"/>
                <a:gd name="T14" fmla="*/ 126 w 152"/>
                <a:gd name="T15" fmla="*/ 110 h 267"/>
                <a:gd name="T16" fmla="*/ 131 w 152"/>
                <a:gd name="T17" fmla="*/ 124 h 267"/>
                <a:gd name="T18" fmla="*/ 136 w 152"/>
                <a:gd name="T19" fmla="*/ 139 h 267"/>
                <a:gd name="T20" fmla="*/ 142 w 152"/>
                <a:gd name="T21" fmla="*/ 152 h 267"/>
                <a:gd name="T22" fmla="*/ 147 w 152"/>
                <a:gd name="T23" fmla="*/ 166 h 267"/>
                <a:gd name="T24" fmla="*/ 152 w 152"/>
                <a:gd name="T25" fmla="*/ 180 h 267"/>
                <a:gd name="T26" fmla="*/ 143 w 152"/>
                <a:gd name="T27" fmla="*/ 217 h 267"/>
                <a:gd name="T28" fmla="*/ 129 w 152"/>
                <a:gd name="T29" fmla="*/ 244 h 267"/>
                <a:gd name="T30" fmla="*/ 113 w 152"/>
                <a:gd name="T31" fmla="*/ 260 h 267"/>
                <a:gd name="T32" fmla="*/ 96 w 152"/>
                <a:gd name="T33" fmla="*/ 267 h 267"/>
                <a:gd name="T34" fmla="*/ 76 w 152"/>
                <a:gd name="T35" fmla="*/ 262 h 267"/>
                <a:gd name="T36" fmla="*/ 56 w 152"/>
                <a:gd name="T37" fmla="*/ 248 h 267"/>
                <a:gd name="T38" fmla="*/ 35 w 152"/>
                <a:gd name="T39" fmla="*/ 223 h 267"/>
                <a:gd name="T40" fmla="*/ 15 w 152"/>
                <a:gd name="T41" fmla="*/ 187 h 267"/>
                <a:gd name="T42" fmla="*/ 11 w 152"/>
                <a:gd name="T43" fmla="*/ 173 h 267"/>
                <a:gd name="T44" fmla="*/ 7 w 152"/>
                <a:gd name="T45" fmla="*/ 159 h 267"/>
                <a:gd name="T46" fmla="*/ 4 w 152"/>
                <a:gd name="T47" fmla="*/ 146 h 267"/>
                <a:gd name="T48" fmla="*/ 0 w 152"/>
                <a:gd name="T49" fmla="*/ 132 h 267"/>
                <a:gd name="T50" fmla="*/ 5 w 152"/>
                <a:gd name="T51" fmla="*/ 116 h 267"/>
                <a:gd name="T52" fmla="*/ 10 w 152"/>
                <a:gd name="T53" fmla="*/ 98 h 267"/>
                <a:gd name="T54" fmla="*/ 13 w 152"/>
                <a:gd name="T55" fmla="*/ 82 h 267"/>
                <a:gd name="T56" fmla="*/ 18 w 152"/>
                <a:gd name="T57" fmla="*/ 65 h 267"/>
                <a:gd name="T58" fmla="*/ 22 w 152"/>
                <a:gd name="T59" fmla="*/ 57 h 267"/>
                <a:gd name="T60" fmla="*/ 27 w 152"/>
                <a:gd name="T61" fmla="*/ 49 h 267"/>
                <a:gd name="T62" fmla="*/ 32 w 152"/>
                <a:gd name="T63" fmla="*/ 42 h 267"/>
                <a:gd name="T64" fmla="*/ 36 w 152"/>
                <a:gd name="T65" fmla="*/ 34 h 267"/>
                <a:gd name="T66" fmla="*/ 40 w 152"/>
                <a:gd name="T67" fmla="*/ 26 h 267"/>
                <a:gd name="T68" fmla="*/ 44 w 152"/>
                <a:gd name="T69" fmla="*/ 18 h 267"/>
                <a:gd name="T70" fmla="*/ 49 w 152"/>
                <a:gd name="T71" fmla="*/ 11 h 267"/>
                <a:gd name="T72" fmla="*/ 53 w 152"/>
                <a:gd name="T73" fmla="*/ 3 h 267"/>
                <a:gd name="T74" fmla="*/ 60 w 152"/>
                <a:gd name="T75" fmla="*/ 1 h 267"/>
                <a:gd name="T76" fmla="*/ 67 w 152"/>
                <a:gd name="T77" fmla="*/ 1 h 267"/>
                <a:gd name="T78" fmla="*/ 73 w 152"/>
                <a:gd name="T79" fmla="*/ 1 h 267"/>
                <a:gd name="T80" fmla="*/ 80 w 152"/>
                <a:gd name="T81"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2" h="267">
                  <a:moveTo>
                    <a:pt x="80" y="0"/>
                  </a:moveTo>
                  <a:lnTo>
                    <a:pt x="87" y="18"/>
                  </a:lnTo>
                  <a:lnTo>
                    <a:pt x="95" y="34"/>
                  </a:lnTo>
                  <a:lnTo>
                    <a:pt x="102" y="51"/>
                  </a:lnTo>
                  <a:lnTo>
                    <a:pt x="109" y="68"/>
                  </a:lnTo>
                  <a:lnTo>
                    <a:pt x="114" y="82"/>
                  </a:lnTo>
                  <a:lnTo>
                    <a:pt x="120" y="96"/>
                  </a:lnTo>
                  <a:lnTo>
                    <a:pt x="126" y="110"/>
                  </a:lnTo>
                  <a:lnTo>
                    <a:pt x="131" y="124"/>
                  </a:lnTo>
                  <a:lnTo>
                    <a:pt x="136" y="139"/>
                  </a:lnTo>
                  <a:lnTo>
                    <a:pt x="142" y="152"/>
                  </a:lnTo>
                  <a:lnTo>
                    <a:pt x="147" y="166"/>
                  </a:lnTo>
                  <a:lnTo>
                    <a:pt x="152" y="180"/>
                  </a:lnTo>
                  <a:lnTo>
                    <a:pt x="143" y="217"/>
                  </a:lnTo>
                  <a:lnTo>
                    <a:pt x="129" y="244"/>
                  </a:lnTo>
                  <a:lnTo>
                    <a:pt x="113" y="260"/>
                  </a:lnTo>
                  <a:lnTo>
                    <a:pt x="96" y="267"/>
                  </a:lnTo>
                  <a:lnTo>
                    <a:pt x="76" y="262"/>
                  </a:lnTo>
                  <a:lnTo>
                    <a:pt x="56" y="248"/>
                  </a:lnTo>
                  <a:lnTo>
                    <a:pt x="35" y="223"/>
                  </a:lnTo>
                  <a:lnTo>
                    <a:pt x="15" y="187"/>
                  </a:lnTo>
                  <a:lnTo>
                    <a:pt x="11" y="173"/>
                  </a:lnTo>
                  <a:lnTo>
                    <a:pt x="7" y="159"/>
                  </a:lnTo>
                  <a:lnTo>
                    <a:pt x="4" y="146"/>
                  </a:lnTo>
                  <a:lnTo>
                    <a:pt x="0" y="132"/>
                  </a:lnTo>
                  <a:lnTo>
                    <a:pt x="5" y="116"/>
                  </a:lnTo>
                  <a:lnTo>
                    <a:pt x="10" y="98"/>
                  </a:lnTo>
                  <a:lnTo>
                    <a:pt x="13" y="82"/>
                  </a:lnTo>
                  <a:lnTo>
                    <a:pt x="18" y="65"/>
                  </a:lnTo>
                  <a:lnTo>
                    <a:pt x="22" y="57"/>
                  </a:lnTo>
                  <a:lnTo>
                    <a:pt x="27" y="49"/>
                  </a:lnTo>
                  <a:lnTo>
                    <a:pt x="32" y="42"/>
                  </a:lnTo>
                  <a:lnTo>
                    <a:pt x="36" y="34"/>
                  </a:lnTo>
                  <a:lnTo>
                    <a:pt x="40" y="26"/>
                  </a:lnTo>
                  <a:lnTo>
                    <a:pt x="44" y="18"/>
                  </a:lnTo>
                  <a:lnTo>
                    <a:pt x="49" y="11"/>
                  </a:lnTo>
                  <a:lnTo>
                    <a:pt x="53" y="3"/>
                  </a:lnTo>
                  <a:lnTo>
                    <a:pt x="60" y="1"/>
                  </a:lnTo>
                  <a:lnTo>
                    <a:pt x="67" y="1"/>
                  </a:lnTo>
                  <a:lnTo>
                    <a:pt x="73" y="1"/>
                  </a:lnTo>
                  <a:lnTo>
                    <a:pt x="80" y="0"/>
                  </a:lnTo>
                  <a:close/>
                </a:path>
              </a:pathLst>
            </a:custGeom>
            <a:solidFill>
              <a:srgbClr val="E2E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Freeform 824"/>
            <p:cNvSpPr>
              <a:spLocks/>
            </p:cNvSpPr>
            <p:nvPr/>
          </p:nvSpPr>
          <p:spPr bwMode="auto">
            <a:xfrm>
              <a:off x="1674813" y="4962526"/>
              <a:ext cx="107950" cy="190500"/>
            </a:xfrm>
            <a:custGeom>
              <a:avLst/>
              <a:gdLst>
                <a:gd name="T0" fmla="*/ 72 w 136"/>
                <a:gd name="T1" fmla="*/ 0 h 238"/>
                <a:gd name="T2" fmla="*/ 78 w 136"/>
                <a:gd name="T3" fmla="*/ 15 h 238"/>
                <a:gd name="T4" fmla="*/ 83 w 136"/>
                <a:gd name="T5" fmla="*/ 30 h 238"/>
                <a:gd name="T6" fmla="*/ 88 w 136"/>
                <a:gd name="T7" fmla="*/ 45 h 238"/>
                <a:gd name="T8" fmla="*/ 94 w 136"/>
                <a:gd name="T9" fmla="*/ 60 h 238"/>
                <a:gd name="T10" fmla="*/ 100 w 136"/>
                <a:gd name="T11" fmla="*/ 72 h 238"/>
                <a:gd name="T12" fmla="*/ 104 w 136"/>
                <a:gd name="T13" fmla="*/ 85 h 238"/>
                <a:gd name="T14" fmla="*/ 110 w 136"/>
                <a:gd name="T15" fmla="*/ 98 h 238"/>
                <a:gd name="T16" fmla="*/ 115 w 136"/>
                <a:gd name="T17" fmla="*/ 110 h 238"/>
                <a:gd name="T18" fmla="*/ 121 w 136"/>
                <a:gd name="T19" fmla="*/ 124 h 238"/>
                <a:gd name="T20" fmla="*/ 125 w 136"/>
                <a:gd name="T21" fmla="*/ 137 h 238"/>
                <a:gd name="T22" fmla="*/ 131 w 136"/>
                <a:gd name="T23" fmla="*/ 149 h 238"/>
                <a:gd name="T24" fmla="*/ 136 w 136"/>
                <a:gd name="T25" fmla="*/ 162 h 238"/>
                <a:gd name="T26" fmla="*/ 126 w 136"/>
                <a:gd name="T27" fmla="*/ 194 h 238"/>
                <a:gd name="T28" fmla="*/ 115 w 136"/>
                <a:gd name="T29" fmla="*/ 217 h 238"/>
                <a:gd name="T30" fmla="*/ 101 w 136"/>
                <a:gd name="T31" fmla="*/ 232 h 238"/>
                <a:gd name="T32" fmla="*/ 85 w 136"/>
                <a:gd name="T33" fmla="*/ 238 h 238"/>
                <a:gd name="T34" fmla="*/ 68 w 136"/>
                <a:gd name="T35" fmla="*/ 235 h 238"/>
                <a:gd name="T36" fmla="*/ 49 w 136"/>
                <a:gd name="T37" fmla="*/ 222 h 238"/>
                <a:gd name="T38" fmla="*/ 31 w 136"/>
                <a:gd name="T39" fmla="*/ 201 h 238"/>
                <a:gd name="T40" fmla="*/ 12 w 136"/>
                <a:gd name="T41" fmla="*/ 170 h 238"/>
                <a:gd name="T42" fmla="*/ 9 w 136"/>
                <a:gd name="T43" fmla="*/ 158 h 238"/>
                <a:gd name="T44" fmla="*/ 7 w 136"/>
                <a:gd name="T45" fmla="*/ 144 h 238"/>
                <a:gd name="T46" fmla="*/ 3 w 136"/>
                <a:gd name="T47" fmla="*/ 131 h 238"/>
                <a:gd name="T48" fmla="*/ 0 w 136"/>
                <a:gd name="T49" fmla="*/ 118 h 238"/>
                <a:gd name="T50" fmla="*/ 3 w 136"/>
                <a:gd name="T51" fmla="*/ 102 h 238"/>
                <a:gd name="T52" fmla="*/ 7 w 136"/>
                <a:gd name="T53" fmla="*/ 86 h 238"/>
                <a:gd name="T54" fmla="*/ 10 w 136"/>
                <a:gd name="T55" fmla="*/ 71 h 238"/>
                <a:gd name="T56" fmla="*/ 13 w 136"/>
                <a:gd name="T57" fmla="*/ 55 h 238"/>
                <a:gd name="T58" fmla="*/ 18 w 136"/>
                <a:gd name="T59" fmla="*/ 48 h 238"/>
                <a:gd name="T60" fmla="*/ 23 w 136"/>
                <a:gd name="T61" fmla="*/ 41 h 238"/>
                <a:gd name="T62" fmla="*/ 26 w 136"/>
                <a:gd name="T63" fmla="*/ 34 h 238"/>
                <a:gd name="T64" fmla="*/ 31 w 136"/>
                <a:gd name="T65" fmla="*/ 27 h 238"/>
                <a:gd name="T66" fmla="*/ 35 w 136"/>
                <a:gd name="T67" fmla="*/ 20 h 238"/>
                <a:gd name="T68" fmla="*/ 40 w 136"/>
                <a:gd name="T69" fmla="*/ 13 h 238"/>
                <a:gd name="T70" fmla="*/ 43 w 136"/>
                <a:gd name="T71" fmla="*/ 7 h 238"/>
                <a:gd name="T72" fmla="*/ 48 w 136"/>
                <a:gd name="T73" fmla="*/ 0 h 238"/>
                <a:gd name="T74" fmla="*/ 54 w 136"/>
                <a:gd name="T75" fmla="*/ 0 h 238"/>
                <a:gd name="T76" fmla="*/ 61 w 136"/>
                <a:gd name="T77" fmla="*/ 0 h 238"/>
                <a:gd name="T78" fmla="*/ 66 w 136"/>
                <a:gd name="T79" fmla="*/ 0 h 238"/>
                <a:gd name="T80" fmla="*/ 72 w 136"/>
                <a:gd name="T81"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238">
                  <a:moveTo>
                    <a:pt x="72" y="0"/>
                  </a:moveTo>
                  <a:lnTo>
                    <a:pt x="78" y="15"/>
                  </a:lnTo>
                  <a:lnTo>
                    <a:pt x="83" y="30"/>
                  </a:lnTo>
                  <a:lnTo>
                    <a:pt x="88" y="45"/>
                  </a:lnTo>
                  <a:lnTo>
                    <a:pt x="94" y="60"/>
                  </a:lnTo>
                  <a:lnTo>
                    <a:pt x="100" y="72"/>
                  </a:lnTo>
                  <a:lnTo>
                    <a:pt x="104" y="85"/>
                  </a:lnTo>
                  <a:lnTo>
                    <a:pt x="110" y="98"/>
                  </a:lnTo>
                  <a:lnTo>
                    <a:pt x="115" y="110"/>
                  </a:lnTo>
                  <a:lnTo>
                    <a:pt x="121" y="124"/>
                  </a:lnTo>
                  <a:lnTo>
                    <a:pt x="125" y="137"/>
                  </a:lnTo>
                  <a:lnTo>
                    <a:pt x="131" y="149"/>
                  </a:lnTo>
                  <a:lnTo>
                    <a:pt x="136" y="162"/>
                  </a:lnTo>
                  <a:lnTo>
                    <a:pt x="126" y="194"/>
                  </a:lnTo>
                  <a:lnTo>
                    <a:pt x="115" y="217"/>
                  </a:lnTo>
                  <a:lnTo>
                    <a:pt x="101" y="232"/>
                  </a:lnTo>
                  <a:lnTo>
                    <a:pt x="85" y="238"/>
                  </a:lnTo>
                  <a:lnTo>
                    <a:pt x="68" y="235"/>
                  </a:lnTo>
                  <a:lnTo>
                    <a:pt x="49" y="222"/>
                  </a:lnTo>
                  <a:lnTo>
                    <a:pt x="31" y="201"/>
                  </a:lnTo>
                  <a:lnTo>
                    <a:pt x="12" y="170"/>
                  </a:lnTo>
                  <a:lnTo>
                    <a:pt x="9" y="158"/>
                  </a:lnTo>
                  <a:lnTo>
                    <a:pt x="7" y="144"/>
                  </a:lnTo>
                  <a:lnTo>
                    <a:pt x="3" y="131"/>
                  </a:lnTo>
                  <a:lnTo>
                    <a:pt x="0" y="118"/>
                  </a:lnTo>
                  <a:lnTo>
                    <a:pt x="3" y="102"/>
                  </a:lnTo>
                  <a:lnTo>
                    <a:pt x="7" y="86"/>
                  </a:lnTo>
                  <a:lnTo>
                    <a:pt x="10" y="71"/>
                  </a:lnTo>
                  <a:lnTo>
                    <a:pt x="13" y="55"/>
                  </a:lnTo>
                  <a:lnTo>
                    <a:pt x="18" y="48"/>
                  </a:lnTo>
                  <a:lnTo>
                    <a:pt x="23" y="41"/>
                  </a:lnTo>
                  <a:lnTo>
                    <a:pt x="26" y="34"/>
                  </a:lnTo>
                  <a:lnTo>
                    <a:pt x="31" y="27"/>
                  </a:lnTo>
                  <a:lnTo>
                    <a:pt x="35" y="20"/>
                  </a:lnTo>
                  <a:lnTo>
                    <a:pt x="40" y="13"/>
                  </a:lnTo>
                  <a:lnTo>
                    <a:pt x="43" y="7"/>
                  </a:lnTo>
                  <a:lnTo>
                    <a:pt x="48" y="0"/>
                  </a:lnTo>
                  <a:lnTo>
                    <a:pt x="54" y="0"/>
                  </a:lnTo>
                  <a:lnTo>
                    <a:pt x="61" y="0"/>
                  </a:lnTo>
                  <a:lnTo>
                    <a:pt x="66" y="0"/>
                  </a:lnTo>
                  <a:lnTo>
                    <a:pt x="72" y="0"/>
                  </a:lnTo>
                  <a:close/>
                </a:path>
              </a:pathLst>
            </a:custGeom>
            <a:solidFill>
              <a:srgbClr val="E8E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Freeform 825"/>
            <p:cNvSpPr>
              <a:spLocks/>
            </p:cNvSpPr>
            <p:nvPr/>
          </p:nvSpPr>
          <p:spPr bwMode="auto">
            <a:xfrm>
              <a:off x="1684338" y="4975226"/>
              <a:ext cx="92075" cy="168275"/>
            </a:xfrm>
            <a:custGeom>
              <a:avLst/>
              <a:gdLst>
                <a:gd name="T0" fmla="*/ 65 w 117"/>
                <a:gd name="T1" fmla="*/ 2 h 213"/>
                <a:gd name="T2" fmla="*/ 68 w 117"/>
                <a:gd name="T3" fmla="*/ 15 h 213"/>
                <a:gd name="T4" fmla="*/ 71 w 117"/>
                <a:gd name="T5" fmla="*/ 27 h 213"/>
                <a:gd name="T6" fmla="*/ 75 w 117"/>
                <a:gd name="T7" fmla="*/ 40 h 213"/>
                <a:gd name="T8" fmla="*/ 78 w 117"/>
                <a:gd name="T9" fmla="*/ 53 h 213"/>
                <a:gd name="T10" fmla="*/ 83 w 117"/>
                <a:gd name="T11" fmla="*/ 64 h 213"/>
                <a:gd name="T12" fmla="*/ 88 w 117"/>
                <a:gd name="T13" fmla="*/ 77 h 213"/>
                <a:gd name="T14" fmla="*/ 93 w 117"/>
                <a:gd name="T15" fmla="*/ 88 h 213"/>
                <a:gd name="T16" fmla="*/ 98 w 117"/>
                <a:gd name="T17" fmla="*/ 100 h 213"/>
                <a:gd name="T18" fmla="*/ 103 w 117"/>
                <a:gd name="T19" fmla="*/ 113 h 213"/>
                <a:gd name="T20" fmla="*/ 108 w 117"/>
                <a:gd name="T21" fmla="*/ 124 h 213"/>
                <a:gd name="T22" fmla="*/ 113 w 117"/>
                <a:gd name="T23" fmla="*/ 136 h 213"/>
                <a:gd name="T24" fmla="*/ 117 w 117"/>
                <a:gd name="T25" fmla="*/ 147 h 213"/>
                <a:gd name="T26" fmla="*/ 109 w 117"/>
                <a:gd name="T27" fmla="*/ 175 h 213"/>
                <a:gd name="T28" fmla="*/ 99 w 117"/>
                <a:gd name="T29" fmla="*/ 194 h 213"/>
                <a:gd name="T30" fmla="*/ 88 w 117"/>
                <a:gd name="T31" fmla="*/ 207 h 213"/>
                <a:gd name="T32" fmla="*/ 74 w 117"/>
                <a:gd name="T33" fmla="*/ 213 h 213"/>
                <a:gd name="T34" fmla="*/ 59 w 117"/>
                <a:gd name="T35" fmla="*/ 211 h 213"/>
                <a:gd name="T36" fmla="*/ 44 w 117"/>
                <a:gd name="T37" fmla="*/ 200 h 213"/>
                <a:gd name="T38" fmla="*/ 26 w 117"/>
                <a:gd name="T39" fmla="*/ 182 h 213"/>
                <a:gd name="T40" fmla="*/ 9 w 117"/>
                <a:gd name="T41" fmla="*/ 156 h 213"/>
                <a:gd name="T42" fmla="*/ 7 w 117"/>
                <a:gd name="T43" fmla="*/ 144 h 213"/>
                <a:gd name="T44" fmla="*/ 5 w 117"/>
                <a:gd name="T45" fmla="*/ 131 h 213"/>
                <a:gd name="T46" fmla="*/ 2 w 117"/>
                <a:gd name="T47" fmla="*/ 119 h 213"/>
                <a:gd name="T48" fmla="*/ 0 w 117"/>
                <a:gd name="T49" fmla="*/ 107 h 213"/>
                <a:gd name="T50" fmla="*/ 2 w 117"/>
                <a:gd name="T51" fmla="*/ 92 h 213"/>
                <a:gd name="T52" fmla="*/ 6 w 117"/>
                <a:gd name="T53" fmla="*/ 77 h 213"/>
                <a:gd name="T54" fmla="*/ 8 w 117"/>
                <a:gd name="T55" fmla="*/ 63 h 213"/>
                <a:gd name="T56" fmla="*/ 10 w 117"/>
                <a:gd name="T57" fmla="*/ 48 h 213"/>
                <a:gd name="T58" fmla="*/ 18 w 117"/>
                <a:gd name="T59" fmla="*/ 35 h 213"/>
                <a:gd name="T60" fmla="*/ 26 w 117"/>
                <a:gd name="T61" fmla="*/ 24 h 213"/>
                <a:gd name="T62" fmla="*/ 33 w 117"/>
                <a:gd name="T63" fmla="*/ 11 h 213"/>
                <a:gd name="T64" fmla="*/ 41 w 117"/>
                <a:gd name="T65" fmla="*/ 0 h 213"/>
                <a:gd name="T66" fmla="*/ 47 w 117"/>
                <a:gd name="T67" fmla="*/ 1 h 213"/>
                <a:gd name="T68" fmla="*/ 53 w 117"/>
                <a:gd name="T69" fmla="*/ 1 h 213"/>
                <a:gd name="T70" fmla="*/ 59 w 117"/>
                <a:gd name="T71" fmla="*/ 1 h 213"/>
                <a:gd name="T72" fmla="*/ 65 w 117"/>
                <a:gd name="T73"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213">
                  <a:moveTo>
                    <a:pt x="65" y="2"/>
                  </a:moveTo>
                  <a:lnTo>
                    <a:pt x="68" y="15"/>
                  </a:lnTo>
                  <a:lnTo>
                    <a:pt x="71" y="27"/>
                  </a:lnTo>
                  <a:lnTo>
                    <a:pt x="75" y="40"/>
                  </a:lnTo>
                  <a:lnTo>
                    <a:pt x="78" y="53"/>
                  </a:lnTo>
                  <a:lnTo>
                    <a:pt x="83" y="64"/>
                  </a:lnTo>
                  <a:lnTo>
                    <a:pt x="88" y="77"/>
                  </a:lnTo>
                  <a:lnTo>
                    <a:pt x="93" y="88"/>
                  </a:lnTo>
                  <a:lnTo>
                    <a:pt x="98" y="100"/>
                  </a:lnTo>
                  <a:lnTo>
                    <a:pt x="103" y="113"/>
                  </a:lnTo>
                  <a:lnTo>
                    <a:pt x="108" y="124"/>
                  </a:lnTo>
                  <a:lnTo>
                    <a:pt x="113" y="136"/>
                  </a:lnTo>
                  <a:lnTo>
                    <a:pt x="117" y="147"/>
                  </a:lnTo>
                  <a:lnTo>
                    <a:pt x="109" y="175"/>
                  </a:lnTo>
                  <a:lnTo>
                    <a:pt x="99" y="194"/>
                  </a:lnTo>
                  <a:lnTo>
                    <a:pt x="88" y="207"/>
                  </a:lnTo>
                  <a:lnTo>
                    <a:pt x="74" y="213"/>
                  </a:lnTo>
                  <a:lnTo>
                    <a:pt x="59" y="211"/>
                  </a:lnTo>
                  <a:lnTo>
                    <a:pt x="44" y="200"/>
                  </a:lnTo>
                  <a:lnTo>
                    <a:pt x="26" y="182"/>
                  </a:lnTo>
                  <a:lnTo>
                    <a:pt x="9" y="156"/>
                  </a:lnTo>
                  <a:lnTo>
                    <a:pt x="7" y="144"/>
                  </a:lnTo>
                  <a:lnTo>
                    <a:pt x="5" y="131"/>
                  </a:lnTo>
                  <a:lnTo>
                    <a:pt x="2" y="119"/>
                  </a:lnTo>
                  <a:lnTo>
                    <a:pt x="0" y="107"/>
                  </a:lnTo>
                  <a:lnTo>
                    <a:pt x="2" y="92"/>
                  </a:lnTo>
                  <a:lnTo>
                    <a:pt x="6" y="77"/>
                  </a:lnTo>
                  <a:lnTo>
                    <a:pt x="8" y="63"/>
                  </a:lnTo>
                  <a:lnTo>
                    <a:pt x="10" y="48"/>
                  </a:lnTo>
                  <a:lnTo>
                    <a:pt x="18" y="35"/>
                  </a:lnTo>
                  <a:lnTo>
                    <a:pt x="26" y="24"/>
                  </a:lnTo>
                  <a:lnTo>
                    <a:pt x="33" y="11"/>
                  </a:lnTo>
                  <a:lnTo>
                    <a:pt x="41" y="0"/>
                  </a:lnTo>
                  <a:lnTo>
                    <a:pt x="47" y="1"/>
                  </a:lnTo>
                  <a:lnTo>
                    <a:pt x="53" y="1"/>
                  </a:lnTo>
                  <a:lnTo>
                    <a:pt x="59" y="1"/>
                  </a:lnTo>
                  <a:lnTo>
                    <a:pt x="65" y="2"/>
                  </a:lnTo>
                  <a:close/>
                </a:path>
              </a:pathLst>
            </a:custGeom>
            <a:solidFill>
              <a:srgbClr val="EDE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Freeform 826"/>
            <p:cNvSpPr>
              <a:spLocks/>
            </p:cNvSpPr>
            <p:nvPr/>
          </p:nvSpPr>
          <p:spPr bwMode="auto">
            <a:xfrm>
              <a:off x="1690688" y="4986338"/>
              <a:ext cx="80963" cy="149225"/>
            </a:xfrm>
            <a:custGeom>
              <a:avLst/>
              <a:gdLst>
                <a:gd name="T0" fmla="*/ 58 w 102"/>
                <a:gd name="T1" fmla="*/ 4 h 187"/>
                <a:gd name="T2" fmla="*/ 59 w 102"/>
                <a:gd name="T3" fmla="*/ 15 h 187"/>
                <a:gd name="T4" fmla="*/ 61 w 102"/>
                <a:gd name="T5" fmla="*/ 25 h 187"/>
                <a:gd name="T6" fmla="*/ 62 w 102"/>
                <a:gd name="T7" fmla="*/ 36 h 187"/>
                <a:gd name="T8" fmla="*/ 64 w 102"/>
                <a:gd name="T9" fmla="*/ 47 h 187"/>
                <a:gd name="T10" fmla="*/ 68 w 102"/>
                <a:gd name="T11" fmla="*/ 57 h 187"/>
                <a:gd name="T12" fmla="*/ 73 w 102"/>
                <a:gd name="T13" fmla="*/ 68 h 187"/>
                <a:gd name="T14" fmla="*/ 77 w 102"/>
                <a:gd name="T15" fmla="*/ 78 h 187"/>
                <a:gd name="T16" fmla="*/ 83 w 102"/>
                <a:gd name="T17" fmla="*/ 89 h 187"/>
                <a:gd name="T18" fmla="*/ 88 w 102"/>
                <a:gd name="T19" fmla="*/ 100 h 187"/>
                <a:gd name="T20" fmla="*/ 92 w 102"/>
                <a:gd name="T21" fmla="*/ 110 h 187"/>
                <a:gd name="T22" fmla="*/ 97 w 102"/>
                <a:gd name="T23" fmla="*/ 122 h 187"/>
                <a:gd name="T24" fmla="*/ 102 w 102"/>
                <a:gd name="T25" fmla="*/ 132 h 187"/>
                <a:gd name="T26" fmla="*/ 94 w 102"/>
                <a:gd name="T27" fmla="*/ 155 h 187"/>
                <a:gd name="T28" fmla="*/ 84 w 102"/>
                <a:gd name="T29" fmla="*/ 172 h 187"/>
                <a:gd name="T30" fmla="*/ 74 w 102"/>
                <a:gd name="T31" fmla="*/ 183 h 187"/>
                <a:gd name="T32" fmla="*/ 64 w 102"/>
                <a:gd name="T33" fmla="*/ 187 h 187"/>
                <a:gd name="T34" fmla="*/ 51 w 102"/>
                <a:gd name="T35" fmla="*/ 186 h 187"/>
                <a:gd name="T36" fmla="*/ 38 w 102"/>
                <a:gd name="T37" fmla="*/ 178 h 187"/>
                <a:gd name="T38" fmla="*/ 23 w 102"/>
                <a:gd name="T39" fmla="*/ 163 h 187"/>
                <a:gd name="T40" fmla="*/ 7 w 102"/>
                <a:gd name="T41" fmla="*/ 143 h 187"/>
                <a:gd name="T42" fmla="*/ 6 w 102"/>
                <a:gd name="T43" fmla="*/ 131 h 187"/>
                <a:gd name="T44" fmla="*/ 4 w 102"/>
                <a:gd name="T45" fmla="*/ 119 h 187"/>
                <a:gd name="T46" fmla="*/ 3 w 102"/>
                <a:gd name="T47" fmla="*/ 108 h 187"/>
                <a:gd name="T48" fmla="*/ 0 w 102"/>
                <a:gd name="T49" fmla="*/ 96 h 187"/>
                <a:gd name="T50" fmla="*/ 3 w 102"/>
                <a:gd name="T51" fmla="*/ 83 h 187"/>
                <a:gd name="T52" fmla="*/ 4 w 102"/>
                <a:gd name="T53" fmla="*/ 68 h 187"/>
                <a:gd name="T54" fmla="*/ 6 w 102"/>
                <a:gd name="T55" fmla="*/ 54 h 187"/>
                <a:gd name="T56" fmla="*/ 7 w 102"/>
                <a:gd name="T57" fmla="*/ 40 h 187"/>
                <a:gd name="T58" fmla="*/ 15 w 102"/>
                <a:gd name="T59" fmla="*/ 31 h 187"/>
                <a:gd name="T60" fmla="*/ 22 w 102"/>
                <a:gd name="T61" fmla="*/ 20 h 187"/>
                <a:gd name="T62" fmla="*/ 29 w 102"/>
                <a:gd name="T63" fmla="*/ 10 h 187"/>
                <a:gd name="T64" fmla="*/ 36 w 102"/>
                <a:gd name="T65" fmla="*/ 0 h 187"/>
                <a:gd name="T66" fmla="*/ 42 w 102"/>
                <a:gd name="T67" fmla="*/ 1 h 187"/>
                <a:gd name="T68" fmla="*/ 47 w 102"/>
                <a:gd name="T69" fmla="*/ 2 h 187"/>
                <a:gd name="T70" fmla="*/ 52 w 102"/>
                <a:gd name="T71" fmla="*/ 3 h 187"/>
                <a:gd name="T72" fmla="*/ 58 w 102"/>
                <a:gd name="T73" fmla="*/ 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2" h="187">
                  <a:moveTo>
                    <a:pt x="58" y="4"/>
                  </a:moveTo>
                  <a:lnTo>
                    <a:pt x="59" y="15"/>
                  </a:lnTo>
                  <a:lnTo>
                    <a:pt x="61" y="25"/>
                  </a:lnTo>
                  <a:lnTo>
                    <a:pt x="62" y="36"/>
                  </a:lnTo>
                  <a:lnTo>
                    <a:pt x="64" y="47"/>
                  </a:lnTo>
                  <a:lnTo>
                    <a:pt x="68" y="57"/>
                  </a:lnTo>
                  <a:lnTo>
                    <a:pt x="73" y="68"/>
                  </a:lnTo>
                  <a:lnTo>
                    <a:pt x="77" y="78"/>
                  </a:lnTo>
                  <a:lnTo>
                    <a:pt x="83" y="89"/>
                  </a:lnTo>
                  <a:lnTo>
                    <a:pt x="88" y="100"/>
                  </a:lnTo>
                  <a:lnTo>
                    <a:pt x="92" y="110"/>
                  </a:lnTo>
                  <a:lnTo>
                    <a:pt x="97" y="122"/>
                  </a:lnTo>
                  <a:lnTo>
                    <a:pt x="102" y="132"/>
                  </a:lnTo>
                  <a:lnTo>
                    <a:pt x="94" y="155"/>
                  </a:lnTo>
                  <a:lnTo>
                    <a:pt x="84" y="172"/>
                  </a:lnTo>
                  <a:lnTo>
                    <a:pt x="74" y="183"/>
                  </a:lnTo>
                  <a:lnTo>
                    <a:pt x="64" y="187"/>
                  </a:lnTo>
                  <a:lnTo>
                    <a:pt x="51" y="186"/>
                  </a:lnTo>
                  <a:lnTo>
                    <a:pt x="38" y="178"/>
                  </a:lnTo>
                  <a:lnTo>
                    <a:pt x="23" y="163"/>
                  </a:lnTo>
                  <a:lnTo>
                    <a:pt x="7" y="143"/>
                  </a:lnTo>
                  <a:lnTo>
                    <a:pt x="6" y="131"/>
                  </a:lnTo>
                  <a:lnTo>
                    <a:pt x="4" y="119"/>
                  </a:lnTo>
                  <a:lnTo>
                    <a:pt x="3" y="108"/>
                  </a:lnTo>
                  <a:lnTo>
                    <a:pt x="0" y="96"/>
                  </a:lnTo>
                  <a:lnTo>
                    <a:pt x="3" y="83"/>
                  </a:lnTo>
                  <a:lnTo>
                    <a:pt x="4" y="68"/>
                  </a:lnTo>
                  <a:lnTo>
                    <a:pt x="6" y="54"/>
                  </a:lnTo>
                  <a:lnTo>
                    <a:pt x="7" y="40"/>
                  </a:lnTo>
                  <a:lnTo>
                    <a:pt x="15" y="31"/>
                  </a:lnTo>
                  <a:lnTo>
                    <a:pt x="22" y="20"/>
                  </a:lnTo>
                  <a:lnTo>
                    <a:pt x="29" y="10"/>
                  </a:lnTo>
                  <a:lnTo>
                    <a:pt x="36" y="0"/>
                  </a:lnTo>
                  <a:lnTo>
                    <a:pt x="42" y="1"/>
                  </a:lnTo>
                  <a:lnTo>
                    <a:pt x="47" y="2"/>
                  </a:lnTo>
                  <a:lnTo>
                    <a:pt x="52" y="3"/>
                  </a:lnTo>
                  <a:lnTo>
                    <a:pt x="58" y="4"/>
                  </a:lnTo>
                  <a:close/>
                </a:path>
              </a:pathLst>
            </a:custGeom>
            <a:solidFill>
              <a:srgbClr val="F2F2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Freeform 827"/>
            <p:cNvSpPr>
              <a:spLocks/>
            </p:cNvSpPr>
            <p:nvPr/>
          </p:nvSpPr>
          <p:spPr bwMode="auto">
            <a:xfrm>
              <a:off x="1698626" y="4999038"/>
              <a:ext cx="66675" cy="128588"/>
            </a:xfrm>
            <a:custGeom>
              <a:avLst/>
              <a:gdLst>
                <a:gd name="T0" fmla="*/ 49 w 83"/>
                <a:gd name="T1" fmla="*/ 6 h 162"/>
                <a:gd name="T2" fmla="*/ 49 w 83"/>
                <a:gd name="T3" fmla="*/ 15 h 162"/>
                <a:gd name="T4" fmla="*/ 48 w 83"/>
                <a:gd name="T5" fmla="*/ 24 h 162"/>
                <a:gd name="T6" fmla="*/ 48 w 83"/>
                <a:gd name="T7" fmla="*/ 32 h 162"/>
                <a:gd name="T8" fmla="*/ 47 w 83"/>
                <a:gd name="T9" fmla="*/ 41 h 162"/>
                <a:gd name="T10" fmla="*/ 51 w 83"/>
                <a:gd name="T11" fmla="*/ 50 h 162"/>
                <a:gd name="T12" fmla="*/ 56 w 83"/>
                <a:gd name="T13" fmla="*/ 59 h 162"/>
                <a:gd name="T14" fmla="*/ 61 w 83"/>
                <a:gd name="T15" fmla="*/ 70 h 162"/>
                <a:gd name="T16" fmla="*/ 65 w 83"/>
                <a:gd name="T17" fmla="*/ 79 h 162"/>
                <a:gd name="T18" fmla="*/ 69 w 83"/>
                <a:gd name="T19" fmla="*/ 88 h 162"/>
                <a:gd name="T20" fmla="*/ 73 w 83"/>
                <a:gd name="T21" fmla="*/ 98 h 162"/>
                <a:gd name="T22" fmla="*/ 78 w 83"/>
                <a:gd name="T23" fmla="*/ 108 h 162"/>
                <a:gd name="T24" fmla="*/ 83 w 83"/>
                <a:gd name="T25" fmla="*/ 117 h 162"/>
                <a:gd name="T26" fmla="*/ 76 w 83"/>
                <a:gd name="T27" fmla="*/ 136 h 162"/>
                <a:gd name="T28" fmla="*/ 68 w 83"/>
                <a:gd name="T29" fmla="*/ 149 h 162"/>
                <a:gd name="T30" fmla="*/ 61 w 83"/>
                <a:gd name="T31" fmla="*/ 159 h 162"/>
                <a:gd name="T32" fmla="*/ 51 w 83"/>
                <a:gd name="T33" fmla="*/ 162 h 162"/>
                <a:gd name="T34" fmla="*/ 42 w 83"/>
                <a:gd name="T35" fmla="*/ 162 h 162"/>
                <a:gd name="T36" fmla="*/ 31 w 83"/>
                <a:gd name="T37" fmla="*/ 156 h 162"/>
                <a:gd name="T38" fmla="*/ 19 w 83"/>
                <a:gd name="T39" fmla="*/ 145 h 162"/>
                <a:gd name="T40" fmla="*/ 4 w 83"/>
                <a:gd name="T41" fmla="*/ 129 h 162"/>
                <a:gd name="T42" fmla="*/ 3 w 83"/>
                <a:gd name="T43" fmla="*/ 117 h 162"/>
                <a:gd name="T44" fmla="*/ 2 w 83"/>
                <a:gd name="T45" fmla="*/ 107 h 162"/>
                <a:gd name="T46" fmla="*/ 1 w 83"/>
                <a:gd name="T47" fmla="*/ 96 h 162"/>
                <a:gd name="T48" fmla="*/ 0 w 83"/>
                <a:gd name="T49" fmla="*/ 85 h 162"/>
                <a:gd name="T50" fmla="*/ 1 w 83"/>
                <a:gd name="T51" fmla="*/ 72 h 162"/>
                <a:gd name="T52" fmla="*/ 2 w 83"/>
                <a:gd name="T53" fmla="*/ 58 h 162"/>
                <a:gd name="T54" fmla="*/ 2 w 83"/>
                <a:gd name="T55" fmla="*/ 46 h 162"/>
                <a:gd name="T56" fmla="*/ 3 w 83"/>
                <a:gd name="T57" fmla="*/ 33 h 162"/>
                <a:gd name="T58" fmla="*/ 9 w 83"/>
                <a:gd name="T59" fmla="*/ 25 h 162"/>
                <a:gd name="T60" fmla="*/ 16 w 83"/>
                <a:gd name="T61" fmla="*/ 16 h 162"/>
                <a:gd name="T62" fmla="*/ 23 w 83"/>
                <a:gd name="T63" fmla="*/ 8 h 162"/>
                <a:gd name="T64" fmla="*/ 30 w 83"/>
                <a:gd name="T65" fmla="*/ 0 h 162"/>
                <a:gd name="T66" fmla="*/ 34 w 83"/>
                <a:gd name="T67" fmla="*/ 1 h 162"/>
                <a:gd name="T68" fmla="*/ 40 w 83"/>
                <a:gd name="T69" fmla="*/ 3 h 162"/>
                <a:gd name="T70" fmla="*/ 45 w 83"/>
                <a:gd name="T71" fmla="*/ 4 h 162"/>
                <a:gd name="T72" fmla="*/ 49 w 83"/>
                <a:gd name="T73" fmla="*/ 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3" h="162">
                  <a:moveTo>
                    <a:pt x="49" y="6"/>
                  </a:moveTo>
                  <a:lnTo>
                    <a:pt x="49" y="15"/>
                  </a:lnTo>
                  <a:lnTo>
                    <a:pt x="48" y="24"/>
                  </a:lnTo>
                  <a:lnTo>
                    <a:pt x="48" y="32"/>
                  </a:lnTo>
                  <a:lnTo>
                    <a:pt x="47" y="41"/>
                  </a:lnTo>
                  <a:lnTo>
                    <a:pt x="51" y="50"/>
                  </a:lnTo>
                  <a:lnTo>
                    <a:pt x="56" y="59"/>
                  </a:lnTo>
                  <a:lnTo>
                    <a:pt x="61" y="70"/>
                  </a:lnTo>
                  <a:lnTo>
                    <a:pt x="65" y="79"/>
                  </a:lnTo>
                  <a:lnTo>
                    <a:pt x="69" y="88"/>
                  </a:lnTo>
                  <a:lnTo>
                    <a:pt x="73" y="98"/>
                  </a:lnTo>
                  <a:lnTo>
                    <a:pt x="78" y="108"/>
                  </a:lnTo>
                  <a:lnTo>
                    <a:pt x="83" y="117"/>
                  </a:lnTo>
                  <a:lnTo>
                    <a:pt x="76" y="136"/>
                  </a:lnTo>
                  <a:lnTo>
                    <a:pt x="68" y="149"/>
                  </a:lnTo>
                  <a:lnTo>
                    <a:pt x="61" y="159"/>
                  </a:lnTo>
                  <a:lnTo>
                    <a:pt x="51" y="162"/>
                  </a:lnTo>
                  <a:lnTo>
                    <a:pt x="42" y="162"/>
                  </a:lnTo>
                  <a:lnTo>
                    <a:pt x="31" y="156"/>
                  </a:lnTo>
                  <a:lnTo>
                    <a:pt x="19" y="145"/>
                  </a:lnTo>
                  <a:lnTo>
                    <a:pt x="4" y="129"/>
                  </a:lnTo>
                  <a:lnTo>
                    <a:pt x="3" y="117"/>
                  </a:lnTo>
                  <a:lnTo>
                    <a:pt x="2" y="107"/>
                  </a:lnTo>
                  <a:lnTo>
                    <a:pt x="1" y="96"/>
                  </a:lnTo>
                  <a:lnTo>
                    <a:pt x="0" y="85"/>
                  </a:lnTo>
                  <a:lnTo>
                    <a:pt x="1" y="72"/>
                  </a:lnTo>
                  <a:lnTo>
                    <a:pt x="2" y="58"/>
                  </a:lnTo>
                  <a:lnTo>
                    <a:pt x="2" y="46"/>
                  </a:lnTo>
                  <a:lnTo>
                    <a:pt x="3" y="33"/>
                  </a:lnTo>
                  <a:lnTo>
                    <a:pt x="9" y="25"/>
                  </a:lnTo>
                  <a:lnTo>
                    <a:pt x="16" y="16"/>
                  </a:lnTo>
                  <a:lnTo>
                    <a:pt x="23" y="8"/>
                  </a:lnTo>
                  <a:lnTo>
                    <a:pt x="30" y="0"/>
                  </a:lnTo>
                  <a:lnTo>
                    <a:pt x="34" y="1"/>
                  </a:lnTo>
                  <a:lnTo>
                    <a:pt x="40" y="3"/>
                  </a:lnTo>
                  <a:lnTo>
                    <a:pt x="45" y="4"/>
                  </a:lnTo>
                  <a:lnTo>
                    <a:pt x="49" y="6"/>
                  </a:lnTo>
                  <a:close/>
                </a:path>
              </a:pathLst>
            </a:custGeom>
            <a:solidFill>
              <a:srgbClr val="F4F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Freeform 828"/>
            <p:cNvSpPr>
              <a:spLocks/>
            </p:cNvSpPr>
            <p:nvPr/>
          </p:nvSpPr>
          <p:spPr bwMode="auto">
            <a:xfrm>
              <a:off x="1706563" y="5010151"/>
              <a:ext cx="52388" cy="109538"/>
            </a:xfrm>
            <a:custGeom>
              <a:avLst/>
              <a:gdLst>
                <a:gd name="T0" fmla="*/ 42 w 65"/>
                <a:gd name="T1" fmla="*/ 9 h 138"/>
                <a:gd name="T2" fmla="*/ 40 w 65"/>
                <a:gd name="T3" fmla="*/ 15 h 138"/>
                <a:gd name="T4" fmla="*/ 38 w 65"/>
                <a:gd name="T5" fmla="*/ 21 h 138"/>
                <a:gd name="T6" fmla="*/ 34 w 65"/>
                <a:gd name="T7" fmla="*/ 28 h 138"/>
                <a:gd name="T8" fmla="*/ 32 w 65"/>
                <a:gd name="T9" fmla="*/ 34 h 138"/>
                <a:gd name="T10" fmla="*/ 40 w 65"/>
                <a:gd name="T11" fmla="*/ 51 h 138"/>
                <a:gd name="T12" fmla="*/ 49 w 65"/>
                <a:gd name="T13" fmla="*/ 68 h 138"/>
                <a:gd name="T14" fmla="*/ 57 w 65"/>
                <a:gd name="T15" fmla="*/ 85 h 138"/>
                <a:gd name="T16" fmla="*/ 65 w 65"/>
                <a:gd name="T17" fmla="*/ 102 h 138"/>
                <a:gd name="T18" fmla="*/ 59 w 65"/>
                <a:gd name="T19" fmla="*/ 116 h 138"/>
                <a:gd name="T20" fmla="*/ 53 w 65"/>
                <a:gd name="T21" fmla="*/ 126 h 138"/>
                <a:gd name="T22" fmla="*/ 48 w 65"/>
                <a:gd name="T23" fmla="*/ 133 h 138"/>
                <a:gd name="T24" fmla="*/ 41 w 65"/>
                <a:gd name="T25" fmla="*/ 138 h 138"/>
                <a:gd name="T26" fmla="*/ 34 w 65"/>
                <a:gd name="T27" fmla="*/ 138 h 138"/>
                <a:gd name="T28" fmla="*/ 26 w 65"/>
                <a:gd name="T29" fmla="*/ 133 h 138"/>
                <a:gd name="T30" fmla="*/ 15 w 65"/>
                <a:gd name="T31" fmla="*/ 126 h 138"/>
                <a:gd name="T32" fmla="*/ 2 w 65"/>
                <a:gd name="T33" fmla="*/ 115 h 138"/>
                <a:gd name="T34" fmla="*/ 1 w 65"/>
                <a:gd name="T35" fmla="*/ 104 h 138"/>
                <a:gd name="T36" fmla="*/ 1 w 65"/>
                <a:gd name="T37" fmla="*/ 94 h 138"/>
                <a:gd name="T38" fmla="*/ 1 w 65"/>
                <a:gd name="T39" fmla="*/ 84 h 138"/>
                <a:gd name="T40" fmla="*/ 0 w 65"/>
                <a:gd name="T41" fmla="*/ 74 h 138"/>
                <a:gd name="T42" fmla="*/ 0 w 65"/>
                <a:gd name="T43" fmla="*/ 62 h 138"/>
                <a:gd name="T44" fmla="*/ 0 w 65"/>
                <a:gd name="T45" fmla="*/ 50 h 138"/>
                <a:gd name="T46" fmla="*/ 0 w 65"/>
                <a:gd name="T47" fmla="*/ 38 h 138"/>
                <a:gd name="T48" fmla="*/ 0 w 65"/>
                <a:gd name="T49" fmla="*/ 26 h 138"/>
                <a:gd name="T50" fmla="*/ 6 w 65"/>
                <a:gd name="T51" fmla="*/ 19 h 138"/>
                <a:gd name="T52" fmla="*/ 12 w 65"/>
                <a:gd name="T53" fmla="*/ 12 h 138"/>
                <a:gd name="T54" fmla="*/ 18 w 65"/>
                <a:gd name="T55" fmla="*/ 6 h 138"/>
                <a:gd name="T56" fmla="*/ 24 w 65"/>
                <a:gd name="T57" fmla="*/ 0 h 138"/>
                <a:gd name="T58" fmla="*/ 29 w 65"/>
                <a:gd name="T59" fmla="*/ 2 h 138"/>
                <a:gd name="T60" fmla="*/ 33 w 65"/>
                <a:gd name="T61" fmla="*/ 4 h 138"/>
                <a:gd name="T62" fmla="*/ 38 w 65"/>
                <a:gd name="T63" fmla="*/ 6 h 138"/>
                <a:gd name="T64" fmla="*/ 42 w 65"/>
                <a:gd name="T65" fmla="*/ 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138">
                  <a:moveTo>
                    <a:pt x="42" y="9"/>
                  </a:moveTo>
                  <a:lnTo>
                    <a:pt x="40" y="15"/>
                  </a:lnTo>
                  <a:lnTo>
                    <a:pt x="38" y="21"/>
                  </a:lnTo>
                  <a:lnTo>
                    <a:pt x="34" y="28"/>
                  </a:lnTo>
                  <a:lnTo>
                    <a:pt x="32" y="34"/>
                  </a:lnTo>
                  <a:lnTo>
                    <a:pt x="40" y="51"/>
                  </a:lnTo>
                  <a:lnTo>
                    <a:pt x="49" y="68"/>
                  </a:lnTo>
                  <a:lnTo>
                    <a:pt x="57" y="85"/>
                  </a:lnTo>
                  <a:lnTo>
                    <a:pt x="65" y="102"/>
                  </a:lnTo>
                  <a:lnTo>
                    <a:pt x="59" y="116"/>
                  </a:lnTo>
                  <a:lnTo>
                    <a:pt x="53" y="126"/>
                  </a:lnTo>
                  <a:lnTo>
                    <a:pt x="48" y="133"/>
                  </a:lnTo>
                  <a:lnTo>
                    <a:pt x="41" y="138"/>
                  </a:lnTo>
                  <a:lnTo>
                    <a:pt x="34" y="138"/>
                  </a:lnTo>
                  <a:lnTo>
                    <a:pt x="26" y="133"/>
                  </a:lnTo>
                  <a:lnTo>
                    <a:pt x="15" y="126"/>
                  </a:lnTo>
                  <a:lnTo>
                    <a:pt x="2" y="115"/>
                  </a:lnTo>
                  <a:lnTo>
                    <a:pt x="1" y="104"/>
                  </a:lnTo>
                  <a:lnTo>
                    <a:pt x="1" y="94"/>
                  </a:lnTo>
                  <a:lnTo>
                    <a:pt x="1" y="84"/>
                  </a:lnTo>
                  <a:lnTo>
                    <a:pt x="0" y="74"/>
                  </a:lnTo>
                  <a:lnTo>
                    <a:pt x="0" y="62"/>
                  </a:lnTo>
                  <a:lnTo>
                    <a:pt x="0" y="50"/>
                  </a:lnTo>
                  <a:lnTo>
                    <a:pt x="0" y="38"/>
                  </a:lnTo>
                  <a:lnTo>
                    <a:pt x="0" y="26"/>
                  </a:lnTo>
                  <a:lnTo>
                    <a:pt x="6" y="19"/>
                  </a:lnTo>
                  <a:lnTo>
                    <a:pt x="12" y="12"/>
                  </a:lnTo>
                  <a:lnTo>
                    <a:pt x="18" y="6"/>
                  </a:lnTo>
                  <a:lnTo>
                    <a:pt x="24" y="0"/>
                  </a:lnTo>
                  <a:lnTo>
                    <a:pt x="29" y="2"/>
                  </a:lnTo>
                  <a:lnTo>
                    <a:pt x="33" y="4"/>
                  </a:lnTo>
                  <a:lnTo>
                    <a:pt x="38" y="6"/>
                  </a:lnTo>
                  <a:lnTo>
                    <a:pt x="42" y="9"/>
                  </a:lnTo>
                  <a:close/>
                </a:path>
              </a:pathLst>
            </a:custGeom>
            <a:solidFill>
              <a:srgbClr val="F9F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 name="Freeform 829"/>
            <p:cNvSpPr>
              <a:spLocks/>
            </p:cNvSpPr>
            <p:nvPr/>
          </p:nvSpPr>
          <p:spPr bwMode="auto">
            <a:xfrm>
              <a:off x="1711326" y="5022851"/>
              <a:ext cx="41275" cy="88900"/>
            </a:xfrm>
            <a:custGeom>
              <a:avLst/>
              <a:gdLst>
                <a:gd name="T0" fmla="*/ 38 w 52"/>
                <a:gd name="T1" fmla="*/ 10 h 111"/>
                <a:gd name="T2" fmla="*/ 19 w 52"/>
                <a:gd name="T3" fmla="*/ 27 h 111"/>
                <a:gd name="T4" fmla="*/ 52 w 52"/>
                <a:gd name="T5" fmla="*/ 86 h 111"/>
                <a:gd name="T6" fmla="*/ 46 w 52"/>
                <a:gd name="T7" fmla="*/ 95 h 111"/>
                <a:gd name="T8" fmla="*/ 41 w 52"/>
                <a:gd name="T9" fmla="*/ 103 h 111"/>
                <a:gd name="T10" fmla="*/ 38 w 52"/>
                <a:gd name="T11" fmla="*/ 108 h 111"/>
                <a:gd name="T12" fmla="*/ 34 w 52"/>
                <a:gd name="T13" fmla="*/ 111 h 111"/>
                <a:gd name="T14" fmla="*/ 29 w 52"/>
                <a:gd name="T15" fmla="*/ 111 h 111"/>
                <a:gd name="T16" fmla="*/ 23 w 52"/>
                <a:gd name="T17" fmla="*/ 110 h 111"/>
                <a:gd name="T18" fmla="*/ 14 w 52"/>
                <a:gd name="T19" fmla="*/ 107 h 111"/>
                <a:gd name="T20" fmla="*/ 2 w 52"/>
                <a:gd name="T21" fmla="*/ 100 h 111"/>
                <a:gd name="T22" fmla="*/ 3 w 52"/>
                <a:gd name="T23" fmla="*/ 62 h 111"/>
                <a:gd name="T24" fmla="*/ 0 w 52"/>
                <a:gd name="T25" fmla="*/ 18 h 111"/>
                <a:gd name="T26" fmla="*/ 20 w 52"/>
                <a:gd name="T27" fmla="*/ 0 h 111"/>
                <a:gd name="T28" fmla="*/ 38 w 52"/>
                <a:gd name="T29" fmla="*/ 1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111">
                  <a:moveTo>
                    <a:pt x="38" y="10"/>
                  </a:moveTo>
                  <a:lnTo>
                    <a:pt x="19" y="27"/>
                  </a:lnTo>
                  <a:lnTo>
                    <a:pt x="52" y="86"/>
                  </a:lnTo>
                  <a:lnTo>
                    <a:pt x="46" y="95"/>
                  </a:lnTo>
                  <a:lnTo>
                    <a:pt x="41" y="103"/>
                  </a:lnTo>
                  <a:lnTo>
                    <a:pt x="38" y="108"/>
                  </a:lnTo>
                  <a:lnTo>
                    <a:pt x="34" y="111"/>
                  </a:lnTo>
                  <a:lnTo>
                    <a:pt x="29" y="111"/>
                  </a:lnTo>
                  <a:lnTo>
                    <a:pt x="23" y="110"/>
                  </a:lnTo>
                  <a:lnTo>
                    <a:pt x="14" y="107"/>
                  </a:lnTo>
                  <a:lnTo>
                    <a:pt x="2" y="100"/>
                  </a:lnTo>
                  <a:lnTo>
                    <a:pt x="3" y="62"/>
                  </a:lnTo>
                  <a:lnTo>
                    <a:pt x="0" y="18"/>
                  </a:lnTo>
                  <a:lnTo>
                    <a:pt x="20" y="0"/>
                  </a:lnTo>
                  <a:lnTo>
                    <a:pt x="38" y="1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Freeform 830"/>
            <p:cNvSpPr>
              <a:spLocks/>
            </p:cNvSpPr>
            <p:nvPr/>
          </p:nvSpPr>
          <p:spPr bwMode="auto">
            <a:xfrm>
              <a:off x="1477963" y="4686301"/>
              <a:ext cx="14288" cy="26988"/>
            </a:xfrm>
            <a:custGeom>
              <a:avLst/>
              <a:gdLst>
                <a:gd name="T0" fmla="*/ 2 w 17"/>
                <a:gd name="T1" fmla="*/ 0 h 34"/>
                <a:gd name="T2" fmla="*/ 0 w 17"/>
                <a:gd name="T3" fmla="*/ 34 h 34"/>
                <a:gd name="T4" fmla="*/ 17 w 17"/>
                <a:gd name="T5" fmla="*/ 15 h 34"/>
                <a:gd name="T6" fmla="*/ 2 w 17"/>
                <a:gd name="T7" fmla="*/ 0 h 34"/>
              </a:gdLst>
              <a:ahLst/>
              <a:cxnLst>
                <a:cxn ang="0">
                  <a:pos x="T0" y="T1"/>
                </a:cxn>
                <a:cxn ang="0">
                  <a:pos x="T2" y="T3"/>
                </a:cxn>
                <a:cxn ang="0">
                  <a:pos x="T4" y="T5"/>
                </a:cxn>
                <a:cxn ang="0">
                  <a:pos x="T6" y="T7"/>
                </a:cxn>
              </a:cxnLst>
              <a:rect l="0" t="0" r="r" b="b"/>
              <a:pathLst>
                <a:path w="17" h="34">
                  <a:moveTo>
                    <a:pt x="2" y="0"/>
                  </a:moveTo>
                  <a:lnTo>
                    <a:pt x="0" y="34"/>
                  </a:lnTo>
                  <a:lnTo>
                    <a:pt x="17" y="15"/>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Freeform 831"/>
            <p:cNvSpPr>
              <a:spLocks/>
            </p:cNvSpPr>
            <p:nvPr/>
          </p:nvSpPr>
          <p:spPr bwMode="auto">
            <a:xfrm>
              <a:off x="1452563" y="4984751"/>
              <a:ext cx="12700" cy="26988"/>
            </a:xfrm>
            <a:custGeom>
              <a:avLst/>
              <a:gdLst>
                <a:gd name="T0" fmla="*/ 1 w 16"/>
                <a:gd name="T1" fmla="*/ 0 h 34"/>
                <a:gd name="T2" fmla="*/ 0 w 16"/>
                <a:gd name="T3" fmla="*/ 34 h 34"/>
                <a:gd name="T4" fmla="*/ 16 w 16"/>
                <a:gd name="T5" fmla="*/ 15 h 34"/>
                <a:gd name="T6" fmla="*/ 1 w 16"/>
                <a:gd name="T7" fmla="*/ 0 h 34"/>
              </a:gdLst>
              <a:ahLst/>
              <a:cxnLst>
                <a:cxn ang="0">
                  <a:pos x="T0" y="T1"/>
                </a:cxn>
                <a:cxn ang="0">
                  <a:pos x="T2" y="T3"/>
                </a:cxn>
                <a:cxn ang="0">
                  <a:pos x="T4" y="T5"/>
                </a:cxn>
                <a:cxn ang="0">
                  <a:pos x="T6" y="T7"/>
                </a:cxn>
              </a:cxnLst>
              <a:rect l="0" t="0" r="r" b="b"/>
              <a:pathLst>
                <a:path w="16" h="34">
                  <a:moveTo>
                    <a:pt x="1" y="0"/>
                  </a:moveTo>
                  <a:lnTo>
                    <a:pt x="0" y="34"/>
                  </a:lnTo>
                  <a:lnTo>
                    <a:pt x="16" y="15"/>
                  </a:lnTo>
                  <a:lnTo>
                    <a:pt x="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Freeform 832"/>
            <p:cNvSpPr>
              <a:spLocks/>
            </p:cNvSpPr>
            <p:nvPr/>
          </p:nvSpPr>
          <p:spPr bwMode="auto">
            <a:xfrm>
              <a:off x="1546226" y="5167313"/>
              <a:ext cx="12700" cy="26988"/>
            </a:xfrm>
            <a:custGeom>
              <a:avLst/>
              <a:gdLst>
                <a:gd name="T0" fmla="*/ 2 w 17"/>
                <a:gd name="T1" fmla="*/ 0 h 33"/>
                <a:gd name="T2" fmla="*/ 0 w 17"/>
                <a:gd name="T3" fmla="*/ 33 h 33"/>
                <a:gd name="T4" fmla="*/ 17 w 17"/>
                <a:gd name="T5" fmla="*/ 15 h 33"/>
                <a:gd name="T6" fmla="*/ 2 w 17"/>
                <a:gd name="T7" fmla="*/ 0 h 33"/>
              </a:gdLst>
              <a:ahLst/>
              <a:cxnLst>
                <a:cxn ang="0">
                  <a:pos x="T0" y="T1"/>
                </a:cxn>
                <a:cxn ang="0">
                  <a:pos x="T2" y="T3"/>
                </a:cxn>
                <a:cxn ang="0">
                  <a:pos x="T4" y="T5"/>
                </a:cxn>
                <a:cxn ang="0">
                  <a:pos x="T6" y="T7"/>
                </a:cxn>
              </a:cxnLst>
              <a:rect l="0" t="0" r="r" b="b"/>
              <a:pathLst>
                <a:path w="17" h="33">
                  <a:moveTo>
                    <a:pt x="2" y="0"/>
                  </a:moveTo>
                  <a:lnTo>
                    <a:pt x="0" y="33"/>
                  </a:lnTo>
                  <a:lnTo>
                    <a:pt x="17" y="15"/>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Freeform 833"/>
            <p:cNvSpPr>
              <a:spLocks/>
            </p:cNvSpPr>
            <p:nvPr/>
          </p:nvSpPr>
          <p:spPr bwMode="auto">
            <a:xfrm>
              <a:off x="1371601" y="4962526"/>
              <a:ext cx="12700" cy="25400"/>
            </a:xfrm>
            <a:custGeom>
              <a:avLst/>
              <a:gdLst>
                <a:gd name="T0" fmla="*/ 2 w 17"/>
                <a:gd name="T1" fmla="*/ 0 h 34"/>
                <a:gd name="T2" fmla="*/ 0 w 17"/>
                <a:gd name="T3" fmla="*/ 34 h 34"/>
                <a:gd name="T4" fmla="*/ 17 w 17"/>
                <a:gd name="T5" fmla="*/ 15 h 34"/>
                <a:gd name="T6" fmla="*/ 2 w 17"/>
                <a:gd name="T7" fmla="*/ 0 h 34"/>
              </a:gdLst>
              <a:ahLst/>
              <a:cxnLst>
                <a:cxn ang="0">
                  <a:pos x="T0" y="T1"/>
                </a:cxn>
                <a:cxn ang="0">
                  <a:pos x="T2" y="T3"/>
                </a:cxn>
                <a:cxn ang="0">
                  <a:pos x="T4" y="T5"/>
                </a:cxn>
                <a:cxn ang="0">
                  <a:pos x="T6" y="T7"/>
                </a:cxn>
              </a:cxnLst>
              <a:rect l="0" t="0" r="r" b="b"/>
              <a:pathLst>
                <a:path w="17" h="34">
                  <a:moveTo>
                    <a:pt x="2" y="0"/>
                  </a:moveTo>
                  <a:lnTo>
                    <a:pt x="0" y="34"/>
                  </a:lnTo>
                  <a:lnTo>
                    <a:pt x="17" y="15"/>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Freeform 834"/>
            <p:cNvSpPr>
              <a:spLocks/>
            </p:cNvSpPr>
            <p:nvPr/>
          </p:nvSpPr>
          <p:spPr bwMode="auto">
            <a:xfrm>
              <a:off x="1465263" y="5143501"/>
              <a:ext cx="14288" cy="26988"/>
            </a:xfrm>
            <a:custGeom>
              <a:avLst/>
              <a:gdLst>
                <a:gd name="T0" fmla="*/ 2 w 17"/>
                <a:gd name="T1" fmla="*/ 0 h 33"/>
                <a:gd name="T2" fmla="*/ 0 w 17"/>
                <a:gd name="T3" fmla="*/ 33 h 33"/>
                <a:gd name="T4" fmla="*/ 17 w 17"/>
                <a:gd name="T5" fmla="*/ 15 h 33"/>
                <a:gd name="T6" fmla="*/ 2 w 17"/>
                <a:gd name="T7" fmla="*/ 0 h 33"/>
              </a:gdLst>
              <a:ahLst/>
              <a:cxnLst>
                <a:cxn ang="0">
                  <a:pos x="T0" y="T1"/>
                </a:cxn>
                <a:cxn ang="0">
                  <a:pos x="T2" y="T3"/>
                </a:cxn>
                <a:cxn ang="0">
                  <a:pos x="T4" y="T5"/>
                </a:cxn>
                <a:cxn ang="0">
                  <a:pos x="T6" y="T7"/>
                </a:cxn>
              </a:cxnLst>
              <a:rect l="0" t="0" r="r" b="b"/>
              <a:pathLst>
                <a:path w="17" h="33">
                  <a:moveTo>
                    <a:pt x="2" y="0"/>
                  </a:moveTo>
                  <a:lnTo>
                    <a:pt x="0" y="33"/>
                  </a:lnTo>
                  <a:lnTo>
                    <a:pt x="17" y="15"/>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Freeform 835"/>
            <p:cNvSpPr>
              <a:spLocks/>
            </p:cNvSpPr>
            <p:nvPr/>
          </p:nvSpPr>
          <p:spPr bwMode="auto">
            <a:xfrm>
              <a:off x="1320801" y="5064126"/>
              <a:ext cx="14288" cy="25400"/>
            </a:xfrm>
            <a:custGeom>
              <a:avLst/>
              <a:gdLst>
                <a:gd name="T0" fmla="*/ 2 w 17"/>
                <a:gd name="T1" fmla="*/ 0 h 34"/>
                <a:gd name="T2" fmla="*/ 0 w 17"/>
                <a:gd name="T3" fmla="*/ 34 h 34"/>
                <a:gd name="T4" fmla="*/ 17 w 17"/>
                <a:gd name="T5" fmla="*/ 15 h 34"/>
                <a:gd name="T6" fmla="*/ 2 w 17"/>
                <a:gd name="T7" fmla="*/ 0 h 34"/>
              </a:gdLst>
              <a:ahLst/>
              <a:cxnLst>
                <a:cxn ang="0">
                  <a:pos x="T0" y="T1"/>
                </a:cxn>
                <a:cxn ang="0">
                  <a:pos x="T2" y="T3"/>
                </a:cxn>
                <a:cxn ang="0">
                  <a:pos x="T4" y="T5"/>
                </a:cxn>
                <a:cxn ang="0">
                  <a:pos x="T6" y="T7"/>
                </a:cxn>
              </a:cxnLst>
              <a:rect l="0" t="0" r="r" b="b"/>
              <a:pathLst>
                <a:path w="17" h="34">
                  <a:moveTo>
                    <a:pt x="2" y="0"/>
                  </a:moveTo>
                  <a:lnTo>
                    <a:pt x="0" y="34"/>
                  </a:lnTo>
                  <a:lnTo>
                    <a:pt x="17" y="15"/>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7" name="Freeform 836"/>
            <p:cNvSpPr>
              <a:spLocks/>
            </p:cNvSpPr>
            <p:nvPr/>
          </p:nvSpPr>
          <p:spPr bwMode="auto">
            <a:xfrm>
              <a:off x="1406526" y="5081588"/>
              <a:ext cx="14288" cy="25400"/>
            </a:xfrm>
            <a:custGeom>
              <a:avLst/>
              <a:gdLst>
                <a:gd name="T0" fmla="*/ 3 w 18"/>
                <a:gd name="T1" fmla="*/ 0 h 33"/>
                <a:gd name="T2" fmla="*/ 0 w 18"/>
                <a:gd name="T3" fmla="*/ 33 h 33"/>
                <a:gd name="T4" fmla="*/ 18 w 18"/>
                <a:gd name="T5" fmla="*/ 14 h 33"/>
                <a:gd name="T6" fmla="*/ 3 w 18"/>
                <a:gd name="T7" fmla="*/ 0 h 33"/>
              </a:gdLst>
              <a:ahLst/>
              <a:cxnLst>
                <a:cxn ang="0">
                  <a:pos x="T0" y="T1"/>
                </a:cxn>
                <a:cxn ang="0">
                  <a:pos x="T2" y="T3"/>
                </a:cxn>
                <a:cxn ang="0">
                  <a:pos x="T4" y="T5"/>
                </a:cxn>
                <a:cxn ang="0">
                  <a:pos x="T6" y="T7"/>
                </a:cxn>
              </a:cxnLst>
              <a:rect l="0" t="0" r="r" b="b"/>
              <a:pathLst>
                <a:path w="18" h="33">
                  <a:moveTo>
                    <a:pt x="3" y="0"/>
                  </a:moveTo>
                  <a:lnTo>
                    <a:pt x="0" y="33"/>
                  </a:lnTo>
                  <a:lnTo>
                    <a:pt x="18" y="14"/>
                  </a:lnTo>
                  <a:lnTo>
                    <a:pt x="3"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8" name="Freeform 837"/>
            <p:cNvSpPr>
              <a:spLocks/>
            </p:cNvSpPr>
            <p:nvPr/>
          </p:nvSpPr>
          <p:spPr bwMode="auto">
            <a:xfrm>
              <a:off x="1327151" y="5173663"/>
              <a:ext cx="14288" cy="25400"/>
            </a:xfrm>
            <a:custGeom>
              <a:avLst/>
              <a:gdLst>
                <a:gd name="T0" fmla="*/ 2 w 17"/>
                <a:gd name="T1" fmla="*/ 0 h 32"/>
                <a:gd name="T2" fmla="*/ 0 w 17"/>
                <a:gd name="T3" fmla="*/ 32 h 32"/>
                <a:gd name="T4" fmla="*/ 17 w 17"/>
                <a:gd name="T5" fmla="*/ 14 h 32"/>
                <a:gd name="T6" fmla="*/ 2 w 17"/>
                <a:gd name="T7" fmla="*/ 0 h 32"/>
              </a:gdLst>
              <a:ahLst/>
              <a:cxnLst>
                <a:cxn ang="0">
                  <a:pos x="T0" y="T1"/>
                </a:cxn>
                <a:cxn ang="0">
                  <a:pos x="T2" y="T3"/>
                </a:cxn>
                <a:cxn ang="0">
                  <a:pos x="T4" y="T5"/>
                </a:cxn>
                <a:cxn ang="0">
                  <a:pos x="T6" y="T7"/>
                </a:cxn>
              </a:cxnLst>
              <a:rect l="0" t="0" r="r" b="b"/>
              <a:pathLst>
                <a:path w="17" h="32">
                  <a:moveTo>
                    <a:pt x="2" y="0"/>
                  </a:moveTo>
                  <a:lnTo>
                    <a:pt x="0" y="32"/>
                  </a:lnTo>
                  <a:lnTo>
                    <a:pt x="17" y="14"/>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Freeform 838"/>
            <p:cNvSpPr>
              <a:spLocks/>
            </p:cNvSpPr>
            <p:nvPr/>
          </p:nvSpPr>
          <p:spPr bwMode="auto">
            <a:xfrm>
              <a:off x="1614488" y="4691063"/>
              <a:ext cx="14288" cy="26988"/>
            </a:xfrm>
            <a:custGeom>
              <a:avLst/>
              <a:gdLst>
                <a:gd name="T0" fmla="*/ 2 w 17"/>
                <a:gd name="T1" fmla="*/ 0 h 34"/>
                <a:gd name="T2" fmla="*/ 0 w 17"/>
                <a:gd name="T3" fmla="*/ 34 h 34"/>
                <a:gd name="T4" fmla="*/ 17 w 17"/>
                <a:gd name="T5" fmla="*/ 14 h 34"/>
                <a:gd name="T6" fmla="*/ 2 w 17"/>
                <a:gd name="T7" fmla="*/ 0 h 34"/>
              </a:gdLst>
              <a:ahLst/>
              <a:cxnLst>
                <a:cxn ang="0">
                  <a:pos x="T0" y="T1"/>
                </a:cxn>
                <a:cxn ang="0">
                  <a:pos x="T2" y="T3"/>
                </a:cxn>
                <a:cxn ang="0">
                  <a:pos x="T4" y="T5"/>
                </a:cxn>
                <a:cxn ang="0">
                  <a:pos x="T6" y="T7"/>
                </a:cxn>
              </a:cxnLst>
              <a:rect l="0" t="0" r="r" b="b"/>
              <a:pathLst>
                <a:path w="17" h="34">
                  <a:moveTo>
                    <a:pt x="2" y="0"/>
                  </a:moveTo>
                  <a:lnTo>
                    <a:pt x="0" y="34"/>
                  </a:lnTo>
                  <a:lnTo>
                    <a:pt x="17" y="14"/>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Freeform 839"/>
            <p:cNvSpPr>
              <a:spLocks/>
            </p:cNvSpPr>
            <p:nvPr/>
          </p:nvSpPr>
          <p:spPr bwMode="auto">
            <a:xfrm>
              <a:off x="1597026" y="4967288"/>
              <a:ext cx="14288" cy="26988"/>
            </a:xfrm>
            <a:custGeom>
              <a:avLst/>
              <a:gdLst>
                <a:gd name="T0" fmla="*/ 2 w 17"/>
                <a:gd name="T1" fmla="*/ 0 h 34"/>
                <a:gd name="T2" fmla="*/ 0 w 17"/>
                <a:gd name="T3" fmla="*/ 34 h 34"/>
                <a:gd name="T4" fmla="*/ 17 w 17"/>
                <a:gd name="T5" fmla="*/ 14 h 34"/>
                <a:gd name="T6" fmla="*/ 2 w 17"/>
                <a:gd name="T7" fmla="*/ 0 h 34"/>
              </a:gdLst>
              <a:ahLst/>
              <a:cxnLst>
                <a:cxn ang="0">
                  <a:pos x="T0" y="T1"/>
                </a:cxn>
                <a:cxn ang="0">
                  <a:pos x="T2" y="T3"/>
                </a:cxn>
                <a:cxn ang="0">
                  <a:pos x="T4" y="T5"/>
                </a:cxn>
                <a:cxn ang="0">
                  <a:pos x="T6" y="T7"/>
                </a:cxn>
              </a:cxnLst>
              <a:rect l="0" t="0" r="r" b="b"/>
              <a:pathLst>
                <a:path w="17" h="34">
                  <a:moveTo>
                    <a:pt x="2" y="0"/>
                  </a:moveTo>
                  <a:lnTo>
                    <a:pt x="0" y="34"/>
                  </a:lnTo>
                  <a:lnTo>
                    <a:pt x="17" y="14"/>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Freeform 840"/>
            <p:cNvSpPr>
              <a:spLocks/>
            </p:cNvSpPr>
            <p:nvPr/>
          </p:nvSpPr>
          <p:spPr bwMode="auto">
            <a:xfrm>
              <a:off x="1543051" y="4608513"/>
              <a:ext cx="12700" cy="26988"/>
            </a:xfrm>
            <a:custGeom>
              <a:avLst/>
              <a:gdLst>
                <a:gd name="T0" fmla="*/ 2 w 17"/>
                <a:gd name="T1" fmla="*/ 0 h 34"/>
                <a:gd name="T2" fmla="*/ 0 w 17"/>
                <a:gd name="T3" fmla="*/ 34 h 34"/>
                <a:gd name="T4" fmla="*/ 17 w 17"/>
                <a:gd name="T5" fmla="*/ 15 h 34"/>
                <a:gd name="T6" fmla="*/ 2 w 17"/>
                <a:gd name="T7" fmla="*/ 0 h 34"/>
              </a:gdLst>
              <a:ahLst/>
              <a:cxnLst>
                <a:cxn ang="0">
                  <a:pos x="T0" y="T1"/>
                </a:cxn>
                <a:cxn ang="0">
                  <a:pos x="T2" y="T3"/>
                </a:cxn>
                <a:cxn ang="0">
                  <a:pos x="T4" y="T5"/>
                </a:cxn>
                <a:cxn ang="0">
                  <a:pos x="T6" y="T7"/>
                </a:cxn>
              </a:cxnLst>
              <a:rect l="0" t="0" r="r" b="b"/>
              <a:pathLst>
                <a:path w="17" h="34">
                  <a:moveTo>
                    <a:pt x="2" y="0"/>
                  </a:moveTo>
                  <a:lnTo>
                    <a:pt x="0" y="34"/>
                  </a:lnTo>
                  <a:lnTo>
                    <a:pt x="17" y="15"/>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Freeform 841"/>
            <p:cNvSpPr>
              <a:spLocks/>
            </p:cNvSpPr>
            <p:nvPr/>
          </p:nvSpPr>
          <p:spPr bwMode="auto">
            <a:xfrm>
              <a:off x="1703388" y="5221288"/>
              <a:ext cx="14288" cy="25400"/>
            </a:xfrm>
            <a:custGeom>
              <a:avLst/>
              <a:gdLst>
                <a:gd name="T0" fmla="*/ 4 w 19"/>
                <a:gd name="T1" fmla="*/ 0 h 32"/>
                <a:gd name="T2" fmla="*/ 0 w 19"/>
                <a:gd name="T3" fmla="*/ 32 h 32"/>
                <a:gd name="T4" fmla="*/ 19 w 19"/>
                <a:gd name="T5" fmla="*/ 13 h 32"/>
                <a:gd name="T6" fmla="*/ 4 w 19"/>
                <a:gd name="T7" fmla="*/ 0 h 32"/>
              </a:gdLst>
              <a:ahLst/>
              <a:cxnLst>
                <a:cxn ang="0">
                  <a:pos x="T0" y="T1"/>
                </a:cxn>
                <a:cxn ang="0">
                  <a:pos x="T2" y="T3"/>
                </a:cxn>
                <a:cxn ang="0">
                  <a:pos x="T4" y="T5"/>
                </a:cxn>
                <a:cxn ang="0">
                  <a:pos x="T6" y="T7"/>
                </a:cxn>
              </a:cxnLst>
              <a:rect l="0" t="0" r="r" b="b"/>
              <a:pathLst>
                <a:path w="19" h="32">
                  <a:moveTo>
                    <a:pt x="4" y="0"/>
                  </a:moveTo>
                  <a:lnTo>
                    <a:pt x="0" y="32"/>
                  </a:lnTo>
                  <a:lnTo>
                    <a:pt x="19" y="13"/>
                  </a:lnTo>
                  <a:lnTo>
                    <a:pt x="4"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Freeform 842"/>
            <p:cNvSpPr>
              <a:spLocks/>
            </p:cNvSpPr>
            <p:nvPr/>
          </p:nvSpPr>
          <p:spPr bwMode="auto">
            <a:xfrm>
              <a:off x="1416051" y="5245101"/>
              <a:ext cx="12700" cy="26988"/>
            </a:xfrm>
            <a:custGeom>
              <a:avLst/>
              <a:gdLst>
                <a:gd name="T0" fmla="*/ 2 w 17"/>
                <a:gd name="T1" fmla="*/ 0 h 33"/>
                <a:gd name="T2" fmla="*/ 0 w 17"/>
                <a:gd name="T3" fmla="*/ 33 h 33"/>
                <a:gd name="T4" fmla="*/ 17 w 17"/>
                <a:gd name="T5" fmla="*/ 15 h 33"/>
                <a:gd name="T6" fmla="*/ 2 w 17"/>
                <a:gd name="T7" fmla="*/ 0 h 33"/>
              </a:gdLst>
              <a:ahLst/>
              <a:cxnLst>
                <a:cxn ang="0">
                  <a:pos x="T0" y="T1"/>
                </a:cxn>
                <a:cxn ang="0">
                  <a:pos x="T2" y="T3"/>
                </a:cxn>
                <a:cxn ang="0">
                  <a:pos x="T4" y="T5"/>
                </a:cxn>
                <a:cxn ang="0">
                  <a:pos x="T6" y="T7"/>
                </a:cxn>
              </a:cxnLst>
              <a:rect l="0" t="0" r="r" b="b"/>
              <a:pathLst>
                <a:path w="17" h="33">
                  <a:moveTo>
                    <a:pt x="2" y="0"/>
                  </a:moveTo>
                  <a:lnTo>
                    <a:pt x="0" y="33"/>
                  </a:lnTo>
                  <a:lnTo>
                    <a:pt x="17" y="15"/>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Freeform 843"/>
            <p:cNvSpPr>
              <a:spLocks/>
            </p:cNvSpPr>
            <p:nvPr/>
          </p:nvSpPr>
          <p:spPr bwMode="auto">
            <a:xfrm>
              <a:off x="1433513" y="4822826"/>
              <a:ext cx="12700" cy="26988"/>
            </a:xfrm>
            <a:custGeom>
              <a:avLst/>
              <a:gdLst>
                <a:gd name="T0" fmla="*/ 3 w 18"/>
                <a:gd name="T1" fmla="*/ 0 h 34"/>
                <a:gd name="T2" fmla="*/ 0 w 18"/>
                <a:gd name="T3" fmla="*/ 34 h 34"/>
                <a:gd name="T4" fmla="*/ 18 w 18"/>
                <a:gd name="T5" fmla="*/ 15 h 34"/>
                <a:gd name="T6" fmla="*/ 3 w 18"/>
                <a:gd name="T7" fmla="*/ 0 h 34"/>
              </a:gdLst>
              <a:ahLst/>
              <a:cxnLst>
                <a:cxn ang="0">
                  <a:pos x="T0" y="T1"/>
                </a:cxn>
                <a:cxn ang="0">
                  <a:pos x="T2" y="T3"/>
                </a:cxn>
                <a:cxn ang="0">
                  <a:pos x="T4" y="T5"/>
                </a:cxn>
                <a:cxn ang="0">
                  <a:pos x="T6" y="T7"/>
                </a:cxn>
              </a:cxnLst>
              <a:rect l="0" t="0" r="r" b="b"/>
              <a:pathLst>
                <a:path w="18" h="34">
                  <a:moveTo>
                    <a:pt x="3" y="0"/>
                  </a:moveTo>
                  <a:lnTo>
                    <a:pt x="0" y="34"/>
                  </a:lnTo>
                  <a:lnTo>
                    <a:pt x="18" y="15"/>
                  </a:lnTo>
                  <a:lnTo>
                    <a:pt x="3"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Freeform 844"/>
            <p:cNvSpPr>
              <a:spLocks/>
            </p:cNvSpPr>
            <p:nvPr/>
          </p:nvSpPr>
          <p:spPr bwMode="auto">
            <a:xfrm>
              <a:off x="1563688" y="4905376"/>
              <a:ext cx="14288" cy="25400"/>
            </a:xfrm>
            <a:custGeom>
              <a:avLst/>
              <a:gdLst>
                <a:gd name="T0" fmla="*/ 2 w 17"/>
                <a:gd name="T1" fmla="*/ 0 h 32"/>
                <a:gd name="T2" fmla="*/ 0 w 17"/>
                <a:gd name="T3" fmla="*/ 32 h 32"/>
                <a:gd name="T4" fmla="*/ 17 w 17"/>
                <a:gd name="T5" fmla="*/ 14 h 32"/>
                <a:gd name="T6" fmla="*/ 2 w 17"/>
                <a:gd name="T7" fmla="*/ 0 h 32"/>
              </a:gdLst>
              <a:ahLst/>
              <a:cxnLst>
                <a:cxn ang="0">
                  <a:pos x="T0" y="T1"/>
                </a:cxn>
                <a:cxn ang="0">
                  <a:pos x="T2" y="T3"/>
                </a:cxn>
                <a:cxn ang="0">
                  <a:pos x="T4" y="T5"/>
                </a:cxn>
                <a:cxn ang="0">
                  <a:pos x="T6" y="T7"/>
                </a:cxn>
              </a:cxnLst>
              <a:rect l="0" t="0" r="r" b="b"/>
              <a:pathLst>
                <a:path w="17" h="32">
                  <a:moveTo>
                    <a:pt x="2" y="0"/>
                  </a:moveTo>
                  <a:lnTo>
                    <a:pt x="0" y="32"/>
                  </a:lnTo>
                  <a:lnTo>
                    <a:pt x="17" y="14"/>
                  </a:lnTo>
                  <a:lnTo>
                    <a:pt x="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Freeform 845"/>
            <p:cNvSpPr>
              <a:spLocks/>
            </p:cNvSpPr>
            <p:nvPr/>
          </p:nvSpPr>
          <p:spPr bwMode="auto">
            <a:xfrm>
              <a:off x="1420813" y="4716463"/>
              <a:ext cx="11113" cy="14288"/>
            </a:xfrm>
            <a:custGeom>
              <a:avLst/>
              <a:gdLst>
                <a:gd name="T0" fmla="*/ 12 w 15"/>
                <a:gd name="T1" fmla="*/ 1 h 18"/>
                <a:gd name="T2" fmla="*/ 14 w 15"/>
                <a:gd name="T3" fmla="*/ 2 h 18"/>
                <a:gd name="T4" fmla="*/ 15 w 15"/>
                <a:gd name="T5" fmla="*/ 5 h 18"/>
                <a:gd name="T6" fmla="*/ 15 w 15"/>
                <a:gd name="T7" fmla="*/ 9 h 18"/>
                <a:gd name="T8" fmla="*/ 14 w 15"/>
                <a:gd name="T9" fmla="*/ 12 h 18"/>
                <a:gd name="T10" fmla="*/ 12 w 15"/>
                <a:gd name="T11" fmla="*/ 16 h 18"/>
                <a:gd name="T12" fmla="*/ 10 w 15"/>
                <a:gd name="T13" fmla="*/ 17 h 18"/>
                <a:gd name="T14" fmla="*/ 6 w 15"/>
                <a:gd name="T15" fmla="*/ 18 h 18"/>
                <a:gd name="T16" fmla="*/ 4 w 15"/>
                <a:gd name="T17" fmla="*/ 18 h 18"/>
                <a:gd name="T18" fmla="*/ 1 w 15"/>
                <a:gd name="T19" fmla="*/ 16 h 18"/>
                <a:gd name="T20" fmla="*/ 0 w 15"/>
                <a:gd name="T21" fmla="*/ 13 h 18"/>
                <a:gd name="T22" fmla="*/ 0 w 15"/>
                <a:gd name="T23" fmla="*/ 10 h 18"/>
                <a:gd name="T24" fmla="*/ 1 w 15"/>
                <a:gd name="T25" fmla="*/ 5 h 18"/>
                <a:gd name="T26" fmla="*/ 4 w 15"/>
                <a:gd name="T27" fmla="*/ 2 h 18"/>
                <a:gd name="T28" fmla="*/ 6 w 15"/>
                <a:gd name="T29" fmla="*/ 1 h 18"/>
                <a:gd name="T30" fmla="*/ 10 w 15"/>
                <a:gd name="T31" fmla="*/ 0 h 18"/>
                <a:gd name="T32" fmla="*/ 12 w 1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8">
                  <a:moveTo>
                    <a:pt x="12" y="1"/>
                  </a:moveTo>
                  <a:lnTo>
                    <a:pt x="14" y="2"/>
                  </a:lnTo>
                  <a:lnTo>
                    <a:pt x="15" y="5"/>
                  </a:lnTo>
                  <a:lnTo>
                    <a:pt x="15" y="9"/>
                  </a:lnTo>
                  <a:lnTo>
                    <a:pt x="14" y="12"/>
                  </a:lnTo>
                  <a:lnTo>
                    <a:pt x="12" y="16"/>
                  </a:lnTo>
                  <a:lnTo>
                    <a:pt x="10" y="17"/>
                  </a:lnTo>
                  <a:lnTo>
                    <a:pt x="6" y="18"/>
                  </a:lnTo>
                  <a:lnTo>
                    <a:pt x="4" y="18"/>
                  </a:lnTo>
                  <a:lnTo>
                    <a:pt x="1" y="16"/>
                  </a:lnTo>
                  <a:lnTo>
                    <a:pt x="0" y="13"/>
                  </a:lnTo>
                  <a:lnTo>
                    <a:pt x="0" y="10"/>
                  </a:lnTo>
                  <a:lnTo>
                    <a:pt x="1" y="5"/>
                  </a:lnTo>
                  <a:lnTo>
                    <a:pt x="4" y="2"/>
                  </a:lnTo>
                  <a:lnTo>
                    <a:pt x="6" y="1"/>
                  </a:lnTo>
                  <a:lnTo>
                    <a:pt x="10" y="0"/>
                  </a:lnTo>
                  <a:lnTo>
                    <a:pt x="12"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Freeform 846"/>
            <p:cNvSpPr>
              <a:spLocks/>
            </p:cNvSpPr>
            <p:nvPr/>
          </p:nvSpPr>
          <p:spPr bwMode="auto">
            <a:xfrm>
              <a:off x="1393826" y="5014913"/>
              <a:ext cx="12700" cy="14288"/>
            </a:xfrm>
            <a:custGeom>
              <a:avLst/>
              <a:gdLst>
                <a:gd name="T0" fmla="*/ 13 w 16"/>
                <a:gd name="T1" fmla="*/ 1 h 19"/>
                <a:gd name="T2" fmla="*/ 15 w 16"/>
                <a:gd name="T3" fmla="*/ 3 h 19"/>
                <a:gd name="T4" fmla="*/ 16 w 16"/>
                <a:gd name="T5" fmla="*/ 6 h 19"/>
                <a:gd name="T6" fmla="*/ 16 w 16"/>
                <a:gd name="T7" fmla="*/ 10 h 19"/>
                <a:gd name="T8" fmla="*/ 15 w 16"/>
                <a:gd name="T9" fmla="*/ 13 h 19"/>
                <a:gd name="T10" fmla="*/ 13 w 16"/>
                <a:gd name="T11" fmla="*/ 16 h 19"/>
                <a:gd name="T12" fmla="*/ 10 w 16"/>
                <a:gd name="T13" fmla="*/ 18 h 19"/>
                <a:gd name="T14" fmla="*/ 7 w 16"/>
                <a:gd name="T15" fmla="*/ 19 h 19"/>
                <a:gd name="T16" fmla="*/ 3 w 16"/>
                <a:gd name="T17" fmla="*/ 19 h 19"/>
                <a:gd name="T18" fmla="*/ 1 w 16"/>
                <a:gd name="T19" fmla="*/ 16 h 19"/>
                <a:gd name="T20" fmla="*/ 0 w 16"/>
                <a:gd name="T21" fmla="*/ 14 h 19"/>
                <a:gd name="T22" fmla="*/ 0 w 16"/>
                <a:gd name="T23" fmla="*/ 11 h 19"/>
                <a:gd name="T24" fmla="*/ 1 w 16"/>
                <a:gd name="T25" fmla="*/ 7 h 19"/>
                <a:gd name="T26" fmla="*/ 3 w 16"/>
                <a:gd name="T27" fmla="*/ 4 h 19"/>
                <a:gd name="T28" fmla="*/ 6 w 16"/>
                <a:gd name="T29" fmla="*/ 1 h 19"/>
                <a:gd name="T30" fmla="*/ 9 w 16"/>
                <a:gd name="T31" fmla="*/ 0 h 19"/>
                <a:gd name="T32" fmla="*/ 13 w 16"/>
                <a:gd name="T3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9">
                  <a:moveTo>
                    <a:pt x="13" y="1"/>
                  </a:moveTo>
                  <a:lnTo>
                    <a:pt x="15" y="3"/>
                  </a:lnTo>
                  <a:lnTo>
                    <a:pt x="16" y="6"/>
                  </a:lnTo>
                  <a:lnTo>
                    <a:pt x="16" y="10"/>
                  </a:lnTo>
                  <a:lnTo>
                    <a:pt x="15" y="13"/>
                  </a:lnTo>
                  <a:lnTo>
                    <a:pt x="13" y="16"/>
                  </a:lnTo>
                  <a:lnTo>
                    <a:pt x="10" y="18"/>
                  </a:lnTo>
                  <a:lnTo>
                    <a:pt x="7" y="19"/>
                  </a:lnTo>
                  <a:lnTo>
                    <a:pt x="3" y="19"/>
                  </a:lnTo>
                  <a:lnTo>
                    <a:pt x="1" y="16"/>
                  </a:lnTo>
                  <a:lnTo>
                    <a:pt x="0" y="14"/>
                  </a:lnTo>
                  <a:lnTo>
                    <a:pt x="0" y="11"/>
                  </a:lnTo>
                  <a:lnTo>
                    <a:pt x="1" y="7"/>
                  </a:lnTo>
                  <a:lnTo>
                    <a:pt x="3" y="4"/>
                  </a:lnTo>
                  <a:lnTo>
                    <a:pt x="6" y="1"/>
                  </a:lnTo>
                  <a:lnTo>
                    <a:pt x="9" y="0"/>
                  </a:lnTo>
                  <a:lnTo>
                    <a:pt x="13"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Freeform 847"/>
            <p:cNvSpPr>
              <a:spLocks/>
            </p:cNvSpPr>
            <p:nvPr/>
          </p:nvSpPr>
          <p:spPr bwMode="auto">
            <a:xfrm>
              <a:off x="1487488" y="5197476"/>
              <a:ext cx="12700" cy="14288"/>
            </a:xfrm>
            <a:custGeom>
              <a:avLst/>
              <a:gdLst>
                <a:gd name="T0" fmla="*/ 11 w 14"/>
                <a:gd name="T1" fmla="*/ 0 h 18"/>
                <a:gd name="T2" fmla="*/ 13 w 14"/>
                <a:gd name="T3" fmla="*/ 2 h 18"/>
                <a:gd name="T4" fmla="*/ 14 w 14"/>
                <a:gd name="T5" fmla="*/ 5 h 18"/>
                <a:gd name="T6" fmla="*/ 14 w 14"/>
                <a:gd name="T7" fmla="*/ 9 h 18"/>
                <a:gd name="T8" fmla="*/ 13 w 14"/>
                <a:gd name="T9" fmla="*/ 12 h 18"/>
                <a:gd name="T10" fmla="*/ 11 w 14"/>
                <a:gd name="T11" fmla="*/ 16 h 18"/>
                <a:gd name="T12" fmla="*/ 9 w 14"/>
                <a:gd name="T13" fmla="*/ 17 h 18"/>
                <a:gd name="T14" fmla="*/ 5 w 14"/>
                <a:gd name="T15" fmla="*/ 18 h 18"/>
                <a:gd name="T16" fmla="*/ 3 w 14"/>
                <a:gd name="T17" fmla="*/ 18 h 18"/>
                <a:gd name="T18" fmla="*/ 1 w 14"/>
                <a:gd name="T19" fmla="*/ 16 h 18"/>
                <a:gd name="T20" fmla="*/ 0 w 14"/>
                <a:gd name="T21" fmla="*/ 14 h 18"/>
                <a:gd name="T22" fmla="*/ 0 w 14"/>
                <a:gd name="T23" fmla="*/ 10 h 18"/>
                <a:gd name="T24" fmla="*/ 1 w 14"/>
                <a:gd name="T25" fmla="*/ 5 h 18"/>
                <a:gd name="T26" fmla="*/ 3 w 14"/>
                <a:gd name="T27" fmla="*/ 2 h 18"/>
                <a:gd name="T28" fmla="*/ 5 w 14"/>
                <a:gd name="T29" fmla="*/ 0 h 18"/>
                <a:gd name="T30" fmla="*/ 9 w 14"/>
                <a:gd name="T31" fmla="*/ 0 h 18"/>
                <a:gd name="T32" fmla="*/ 11 w 14"/>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8">
                  <a:moveTo>
                    <a:pt x="11" y="0"/>
                  </a:moveTo>
                  <a:lnTo>
                    <a:pt x="13" y="2"/>
                  </a:lnTo>
                  <a:lnTo>
                    <a:pt x="14" y="5"/>
                  </a:lnTo>
                  <a:lnTo>
                    <a:pt x="14" y="9"/>
                  </a:lnTo>
                  <a:lnTo>
                    <a:pt x="13" y="12"/>
                  </a:lnTo>
                  <a:lnTo>
                    <a:pt x="11" y="16"/>
                  </a:lnTo>
                  <a:lnTo>
                    <a:pt x="9" y="17"/>
                  </a:lnTo>
                  <a:lnTo>
                    <a:pt x="5" y="18"/>
                  </a:lnTo>
                  <a:lnTo>
                    <a:pt x="3" y="18"/>
                  </a:lnTo>
                  <a:lnTo>
                    <a:pt x="1" y="16"/>
                  </a:lnTo>
                  <a:lnTo>
                    <a:pt x="0" y="14"/>
                  </a:lnTo>
                  <a:lnTo>
                    <a:pt x="0" y="10"/>
                  </a:lnTo>
                  <a:lnTo>
                    <a:pt x="1" y="5"/>
                  </a:lnTo>
                  <a:lnTo>
                    <a:pt x="3" y="2"/>
                  </a:lnTo>
                  <a:lnTo>
                    <a:pt x="5" y="0"/>
                  </a:lnTo>
                  <a:lnTo>
                    <a:pt x="9"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Freeform 848"/>
            <p:cNvSpPr>
              <a:spLocks/>
            </p:cNvSpPr>
            <p:nvPr/>
          </p:nvSpPr>
          <p:spPr bwMode="auto">
            <a:xfrm>
              <a:off x="1312863" y="4992688"/>
              <a:ext cx="12700" cy="14288"/>
            </a:xfrm>
            <a:custGeom>
              <a:avLst/>
              <a:gdLst>
                <a:gd name="T0" fmla="*/ 11 w 15"/>
                <a:gd name="T1" fmla="*/ 2 h 19"/>
                <a:gd name="T2" fmla="*/ 13 w 15"/>
                <a:gd name="T3" fmla="*/ 3 h 19"/>
                <a:gd name="T4" fmla="*/ 15 w 15"/>
                <a:gd name="T5" fmla="*/ 6 h 19"/>
                <a:gd name="T6" fmla="*/ 15 w 15"/>
                <a:gd name="T7" fmla="*/ 10 h 19"/>
                <a:gd name="T8" fmla="*/ 13 w 15"/>
                <a:gd name="T9" fmla="*/ 13 h 19"/>
                <a:gd name="T10" fmla="*/ 11 w 15"/>
                <a:gd name="T11" fmla="*/ 15 h 19"/>
                <a:gd name="T12" fmla="*/ 9 w 15"/>
                <a:gd name="T13" fmla="*/ 18 h 19"/>
                <a:gd name="T14" fmla="*/ 5 w 15"/>
                <a:gd name="T15" fmla="*/ 19 h 19"/>
                <a:gd name="T16" fmla="*/ 3 w 15"/>
                <a:gd name="T17" fmla="*/ 19 h 19"/>
                <a:gd name="T18" fmla="*/ 1 w 15"/>
                <a:gd name="T19" fmla="*/ 17 h 19"/>
                <a:gd name="T20" fmla="*/ 0 w 15"/>
                <a:gd name="T21" fmla="*/ 13 h 19"/>
                <a:gd name="T22" fmla="*/ 0 w 15"/>
                <a:gd name="T23" fmla="*/ 10 h 19"/>
                <a:gd name="T24" fmla="*/ 1 w 15"/>
                <a:gd name="T25" fmla="*/ 6 h 19"/>
                <a:gd name="T26" fmla="*/ 3 w 15"/>
                <a:gd name="T27" fmla="*/ 3 h 19"/>
                <a:gd name="T28" fmla="*/ 5 w 15"/>
                <a:gd name="T29" fmla="*/ 2 h 19"/>
                <a:gd name="T30" fmla="*/ 9 w 15"/>
                <a:gd name="T31" fmla="*/ 0 h 19"/>
                <a:gd name="T32" fmla="*/ 11 w 15"/>
                <a:gd name="T3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11" y="2"/>
                  </a:moveTo>
                  <a:lnTo>
                    <a:pt x="13" y="3"/>
                  </a:lnTo>
                  <a:lnTo>
                    <a:pt x="15" y="6"/>
                  </a:lnTo>
                  <a:lnTo>
                    <a:pt x="15" y="10"/>
                  </a:lnTo>
                  <a:lnTo>
                    <a:pt x="13" y="13"/>
                  </a:lnTo>
                  <a:lnTo>
                    <a:pt x="11" y="15"/>
                  </a:lnTo>
                  <a:lnTo>
                    <a:pt x="9" y="18"/>
                  </a:lnTo>
                  <a:lnTo>
                    <a:pt x="5" y="19"/>
                  </a:lnTo>
                  <a:lnTo>
                    <a:pt x="3" y="19"/>
                  </a:lnTo>
                  <a:lnTo>
                    <a:pt x="1" y="17"/>
                  </a:lnTo>
                  <a:lnTo>
                    <a:pt x="0" y="13"/>
                  </a:lnTo>
                  <a:lnTo>
                    <a:pt x="0" y="10"/>
                  </a:lnTo>
                  <a:lnTo>
                    <a:pt x="1" y="6"/>
                  </a:lnTo>
                  <a:lnTo>
                    <a:pt x="3" y="3"/>
                  </a:lnTo>
                  <a:lnTo>
                    <a:pt x="5" y="2"/>
                  </a:lnTo>
                  <a:lnTo>
                    <a:pt x="9" y="0"/>
                  </a:lnTo>
                  <a:lnTo>
                    <a:pt x="11" y="2"/>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Freeform 849"/>
            <p:cNvSpPr>
              <a:spLocks/>
            </p:cNvSpPr>
            <p:nvPr/>
          </p:nvSpPr>
          <p:spPr bwMode="auto">
            <a:xfrm>
              <a:off x="1406526" y="5173663"/>
              <a:ext cx="12700" cy="15875"/>
            </a:xfrm>
            <a:custGeom>
              <a:avLst/>
              <a:gdLst>
                <a:gd name="T0" fmla="*/ 13 w 16"/>
                <a:gd name="T1" fmla="*/ 1 h 18"/>
                <a:gd name="T2" fmla="*/ 15 w 16"/>
                <a:gd name="T3" fmla="*/ 2 h 18"/>
                <a:gd name="T4" fmla="*/ 16 w 16"/>
                <a:gd name="T5" fmla="*/ 6 h 18"/>
                <a:gd name="T6" fmla="*/ 16 w 16"/>
                <a:gd name="T7" fmla="*/ 9 h 18"/>
                <a:gd name="T8" fmla="*/ 15 w 16"/>
                <a:gd name="T9" fmla="*/ 13 h 18"/>
                <a:gd name="T10" fmla="*/ 13 w 16"/>
                <a:gd name="T11" fmla="*/ 16 h 18"/>
                <a:gd name="T12" fmla="*/ 10 w 16"/>
                <a:gd name="T13" fmla="*/ 17 h 18"/>
                <a:gd name="T14" fmla="*/ 7 w 16"/>
                <a:gd name="T15" fmla="*/ 18 h 18"/>
                <a:gd name="T16" fmla="*/ 3 w 16"/>
                <a:gd name="T17" fmla="*/ 18 h 18"/>
                <a:gd name="T18" fmla="*/ 1 w 16"/>
                <a:gd name="T19" fmla="*/ 16 h 18"/>
                <a:gd name="T20" fmla="*/ 0 w 16"/>
                <a:gd name="T21" fmla="*/ 13 h 18"/>
                <a:gd name="T22" fmla="*/ 0 w 16"/>
                <a:gd name="T23" fmla="*/ 9 h 18"/>
                <a:gd name="T24" fmla="*/ 1 w 16"/>
                <a:gd name="T25" fmla="*/ 6 h 18"/>
                <a:gd name="T26" fmla="*/ 3 w 16"/>
                <a:gd name="T27" fmla="*/ 2 h 18"/>
                <a:gd name="T28" fmla="*/ 6 w 16"/>
                <a:gd name="T29" fmla="*/ 1 h 18"/>
                <a:gd name="T30" fmla="*/ 9 w 16"/>
                <a:gd name="T31" fmla="*/ 0 h 18"/>
                <a:gd name="T32" fmla="*/ 13 w 16"/>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3" y="1"/>
                  </a:moveTo>
                  <a:lnTo>
                    <a:pt x="15" y="2"/>
                  </a:lnTo>
                  <a:lnTo>
                    <a:pt x="16" y="6"/>
                  </a:lnTo>
                  <a:lnTo>
                    <a:pt x="16" y="9"/>
                  </a:lnTo>
                  <a:lnTo>
                    <a:pt x="15" y="13"/>
                  </a:lnTo>
                  <a:lnTo>
                    <a:pt x="13" y="16"/>
                  </a:lnTo>
                  <a:lnTo>
                    <a:pt x="10" y="17"/>
                  </a:lnTo>
                  <a:lnTo>
                    <a:pt x="7" y="18"/>
                  </a:lnTo>
                  <a:lnTo>
                    <a:pt x="3" y="18"/>
                  </a:lnTo>
                  <a:lnTo>
                    <a:pt x="1" y="16"/>
                  </a:lnTo>
                  <a:lnTo>
                    <a:pt x="0" y="13"/>
                  </a:lnTo>
                  <a:lnTo>
                    <a:pt x="0" y="9"/>
                  </a:lnTo>
                  <a:lnTo>
                    <a:pt x="1" y="6"/>
                  </a:lnTo>
                  <a:lnTo>
                    <a:pt x="3" y="2"/>
                  </a:lnTo>
                  <a:lnTo>
                    <a:pt x="6" y="1"/>
                  </a:lnTo>
                  <a:lnTo>
                    <a:pt x="9" y="0"/>
                  </a:lnTo>
                  <a:lnTo>
                    <a:pt x="13"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Freeform 850"/>
            <p:cNvSpPr>
              <a:spLocks/>
            </p:cNvSpPr>
            <p:nvPr/>
          </p:nvSpPr>
          <p:spPr bwMode="auto">
            <a:xfrm>
              <a:off x="1263651" y="5094288"/>
              <a:ext cx="12700" cy="14288"/>
            </a:xfrm>
            <a:custGeom>
              <a:avLst/>
              <a:gdLst>
                <a:gd name="T0" fmla="*/ 12 w 15"/>
                <a:gd name="T1" fmla="*/ 0 h 19"/>
                <a:gd name="T2" fmla="*/ 14 w 15"/>
                <a:gd name="T3" fmla="*/ 3 h 19"/>
                <a:gd name="T4" fmla="*/ 15 w 15"/>
                <a:gd name="T5" fmla="*/ 6 h 19"/>
                <a:gd name="T6" fmla="*/ 15 w 15"/>
                <a:gd name="T7" fmla="*/ 10 h 19"/>
                <a:gd name="T8" fmla="*/ 14 w 15"/>
                <a:gd name="T9" fmla="*/ 13 h 19"/>
                <a:gd name="T10" fmla="*/ 12 w 15"/>
                <a:gd name="T11" fmla="*/ 17 h 19"/>
                <a:gd name="T12" fmla="*/ 10 w 15"/>
                <a:gd name="T13" fmla="*/ 18 h 19"/>
                <a:gd name="T14" fmla="*/ 6 w 15"/>
                <a:gd name="T15" fmla="*/ 19 h 19"/>
                <a:gd name="T16" fmla="*/ 4 w 15"/>
                <a:gd name="T17" fmla="*/ 19 h 19"/>
                <a:gd name="T18" fmla="*/ 1 w 15"/>
                <a:gd name="T19" fmla="*/ 17 h 19"/>
                <a:gd name="T20" fmla="*/ 1 w 15"/>
                <a:gd name="T21" fmla="*/ 13 h 19"/>
                <a:gd name="T22" fmla="*/ 0 w 15"/>
                <a:gd name="T23" fmla="*/ 10 h 19"/>
                <a:gd name="T24" fmla="*/ 1 w 15"/>
                <a:gd name="T25" fmla="*/ 6 h 19"/>
                <a:gd name="T26" fmla="*/ 4 w 15"/>
                <a:gd name="T27" fmla="*/ 3 h 19"/>
                <a:gd name="T28" fmla="*/ 6 w 15"/>
                <a:gd name="T29" fmla="*/ 2 h 19"/>
                <a:gd name="T30" fmla="*/ 10 w 15"/>
                <a:gd name="T31" fmla="*/ 0 h 19"/>
                <a:gd name="T32" fmla="*/ 12 w 15"/>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12" y="0"/>
                  </a:moveTo>
                  <a:lnTo>
                    <a:pt x="14" y="3"/>
                  </a:lnTo>
                  <a:lnTo>
                    <a:pt x="15" y="6"/>
                  </a:lnTo>
                  <a:lnTo>
                    <a:pt x="15" y="10"/>
                  </a:lnTo>
                  <a:lnTo>
                    <a:pt x="14" y="13"/>
                  </a:lnTo>
                  <a:lnTo>
                    <a:pt x="12" y="17"/>
                  </a:lnTo>
                  <a:lnTo>
                    <a:pt x="10" y="18"/>
                  </a:lnTo>
                  <a:lnTo>
                    <a:pt x="6" y="19"/>
                  </a:lnTo>
                  <a:lnTo>
                    <a:pt x="4" y="19"/>
                  </a:lnTo>
                  <a:lnTo>
                    <a:pt x="1" y="17"/>
                  </a:lnTo>
                  <a:lnTo>
                    <a:pt x="1" y="13"/>
                  </a:lnTo>
                  <a:lnTo>
                    <a:pt x="0" y="10"/>
                  </a:lnTo>
                  <a:lnTo>
                    <a:pt x="1" y="6"/>
                  </a:lnTo>
                  <a:lnTo>
                    <a:pt x="4" y="3"/>
                  </a:lnTo>
                  <a:lnTo>
                    <a:pt x="6" y="2"/>
                  </a:lnTo>
                  <a:lnTo>
                    <a:pt x="10" y="0"/>
                  </a:lnTo>
                  <a:lnTo>
                    <a:pt x="1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Freeform 851"/>
            <p:cNvSpPr>
              <a:spLocks/>
            </p:cNvSpPr>
            <p:nvPr/>
          </p:nvSpPr>
          <p:spPr bwMode="auto">
            <a:xfrm>
              <a:off x="1349376" y="5111751"/>
              <a:ext cx="12700" cy="14288"/>
            </a:xfrm>
            <a:custGeom>
              <a:avLst/>
              <a:gdLst>
                <a:gd name="T0" fmla="*/ 12 w 17"/>
                <a:gd name="T1" fmla="*/ 0 h 19"/>
                <a:gd name="T2" fmla="*/ 14 w 17"/>
                <a:gd name="T3" fmla="*/ 3 h 19"/>
                <a:gd name="T4" fmla="*/ 17 w 17"/>
                <a:gd name="T5" fmla="*/ 5 h 19"/>
                <a:gd name="T6" fmla="*/ 17 w 17"/>
                <a:gd name="T7" fmla="*/ 9 h 19"/>
                <a:gd name="T8" fmla="*/ 15 w 17"/>
                <a:gd name="T9" fmla="*/ 12 h 19"/>
                <a:gd name="T10" fmla="*/ 13 w 17"/>
                <a:gd name="T11" fmla="*/ 15 h 19"/>
                <a:gd name="T12" fmla="*/ 10 w 17"/>
                <a:gd name="T13" fmla="*/ 18 h 19"/>
                <a:gd name="T14" fmla="*/ 7 w 17"/>
                <a:gd name="T15" fmla="*/ 19 h 19"/>
                <a:gd name="T16" fmla="*/ 4 w 17"/>
                <a:gd name="T17" fmla="*/ 18 h 19"/>
                <a:gd name="T18" fmla="*/ 2 w 17"/>
                <a:gd name="T19" fmla="*/ 17 h 19"/>
                <a:gd name="T20" fmla="*/ 0 w 17"/>
                <a:gd name="T21" fmla="*/ 13 h 19"/>
                <a:gd name="T22" fmla="*/ 0 w 17"/>
                <a:gd name="T23" fmla="*/ 10 h 19"/>
                <a:gd name="T24" fmla="*/ 2 w 17"/>
                <a:gd name="T25" fmla="*/ 6 h 19"/>
                <a:gd name="T26" fmla="*/ 4 w 17"/>
                <a:gd name="T27" fmla="*/ 3 h 19"/>
                <a:gd name="T28" fmla="*/ 6 w 17"/>
                <a:gd name="T29" fmla="*/ 2 h 19"/>
                <a:gd name="T30" fmla="*/ 10 w 17"/>
                <a:gd name="T31" fmla="*/ 0 h 19"/>
                <a:gd name="T32" fmla="*/ 12 w 17"/>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9">
                  <a:moveTo>
                    <a:pt x="12" y="0"/>
                  </a:moveTo>
                  <a:lnTo>
                    <a:pt x="14" y="3"/>
                  </a:lnTo>
                  <a:lnTo>
                    <a:pt x="17" y="5"/>
                  </a:lnTo>
                  <a:lnTo>
                    <a:pt x="17" y="9"/>
                  </a:lnTo>
                  <a:lnTo>
                    <a:pt x="15" y="12"/>
                  </a:lnTo>
                  <a:lnTo>
                    <a:pt x="13" y="15"/>
                  </a:lnTo>
                  <a:lnTo>
                    <a:pt x="10" y="18"/>
                  </a:lnTo>
                  <a:lnTo>
                    <a:pt x="7" y="19"/>
                  </a:lnTo>
                  <a:lnTo>
                    <a:pt x="4" y="18"/>
                  </a:lnTo>
                  <a:lnTo>
                    <a:pt x="2" y="17"/>
                  </a:lnTo>
                  <a:lnTo>
                    <a:pt x="0" y="13"/>
                  </a:lnTo>
                  <a:lnTo>
                    <a:pt x="0" y="10"/>
                  </a:lnTo>
                  <a:lnTo>
                    <a:pt x="2" y="6"/>
                  </a:lnTo>
                  <a:lnTo>
                    <a:pt x="4" y="3"/>
                  </a:lnTo>
                  <a:lnTo>
                    <a:pt x="6" y="2"/>
                  </a:lnTo>
                  <a:lnTo>
                    <a:pt x="10" y="0"/>
                  </a:lnTo>
                  <a:lnTo>
                    <a:pt x="1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Freeform 852"/>
            <p:cNvSpPr>
              <a:spLocks/>
            </p:cNvSpPr>
            <p:nvPr/>
          </p:nvSpPr>
          <p:spPr bwMode="auto">
            <a:xfrm>
              <a:off x="1270001" y="5202238"/>
              <a:ext cx="11113" cy="15875"/>
            </a:xfrm>
            <a:custGeom>
              <a:avLst/>
              <a:gdLst>
                <a:gd name="T0" fmla="*/ 12 w 15"/>
                <a:gd name="T1" fmla="*/ 1 h 19"/>
                <a:gd name="T2" fmla="*/ 14 w 15"/>
                <a:gd name="T3" fmla="*/ 3 h 19"/>
                <a:gd name="T4" fmla="*/ 15 w 15"/>
                <a:gd name="T5" fmla="*/ 5 h 19"/>
                <a:gd name="T6" fmla="*/ 15 w 15"/>
                <a:gd name="T7" fmla="*/ 9 h 19"/>
                <a:gd name="T8" fmla="*/ 14 w 15"/>
                <a:gd name="T9" fmla="*/ 12 h 19"/>
                <a:gd name="T10" fmla="*/ 12 w 15"/>
                <a:gd name="T11" fmla="*/ 16 h 19"/>
                <a:gd name="T12" fmla="*/ 9 w 15"/>
                <a:gd name="T13" fmla="*/ 18 h 19"/>
                <a:gd name="T14" fmla="*/ 6 w 15"/>
                <a:gd name="T15" fmla="*/ 19 h 19"/>
                <a:gd name="T16" fmla="*/ 4 w 15"/>
                <a:gd name="T17" fmla="*/ 18 h 19"/>
                <a:gd name="T18" fmla="*/ 1 w 15"/>
                <a:gd name="T19" fmla="*/ 16 h 19"/>
                <a:gd name="T20" fmla="*/ 0 w 15"/>
                <a:gd name="T21" fmla="*/ 13 h 19"/>
                <a:gd name="T22" fmla="*/ 0 w 15"/>
                <a:gd name="T23" fmla="*/ 10 h 19"/>
                <a:gd name="T24" fmla="*/ 1 w 15"/>
                <a:gd name="T25" fmla="*/ 7 h 19"/>
                <a:gd name="T26" fmla="*/ 4 w 15"/>
                <a:gd name="T27" fmla="*/ 3 h 19"/>
                <a:gd name="T28" fmla="*/ 6 w 15"/>
                <a:gd name="T29" fmla="*/ 1 h 19"/>
                <a:gd name="T30" fmla="*/ 9 w 15"/>
                <a:gd name="T31" fmla="*/ 0 h 19"/>
                <a:gd name="T32" fmla="*/ 12 w 15"/>
                <a:gd name="T3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12" y="1"/>
                  </a:moveTo>
                  <a:lnTo>
                    <a:pt x="14" y="3"/>
                  </a:lnTo>
                  <a:lnTo>
                    <a:pt x="15" y="5"/>
                  </a:lnTo>
                  <a:lnTo>
                    <a:pt x="15" y="9"/>
                  </a:lnTo>
                  <a:lnTo>
                    <a:pt x="14" y="12"/>
                  </a:lnTo>
                  <a:lnTo>
                    <a:pt x="12" y="16"/>
                  </a:lnTo>
                  <a:lnTo>
                    <a:pt x="9" y="18"/>
                  </a:lnTo>
                  <a:lnTo>
                    <a:pt x="6" y="19"/>
                  </a:lnTo>
                  <a:lnTo>
                    <a:pt x="4" y="18"/>
                  </a:lnTo>
                  <a:lnTo>
                    <a:pt x="1" y="16"/>
                  </a:lnTo>
                  <a:lnTo>
                    <a:pt x="0" y="13"/>
                  </a:lnTo>
                  <a:lnTo>
                    <a:pt x="0" y="10"/>
                  </a:lnTo>
                  <a:lnTo>
                    <a:pt x="1" y="7"/>
                  </a:lnTo>
                  <a:lnTo>
                    <a:pt x="4" y="3"/>
                  </a:lnTo>
                  <a:lnTo>
                    <a:pt x="6" y="1"/>
                  </a:lnTo>
                  <a:lnTo>
                    <a:pt x="9" y="0"/>
                  </a:lnTo>
                  <a:lnTo>
                    <a:pt x="12"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Freeform 853"/>
            <p:cNvSpPr>
              <a:spLocks/>
            </p:cNvSpPr>
            <p:nvPr/>
          </p:nvSpPr>
          <p:spPr bwMode="auto">
            <a:xfrm>
              <a:off x="1555751" y="4721226"/>
              <a:ext cx="14288" cy="14288"/>
            </a:xfrm>
            <a:custGeom>
              <a:avLst/>
              <a:gdLst>
                <a:gd name="T0" fmla="*/ 14 w 16"/>
                <a:gd name="T1" fmla="*/ 1 h 19"/>
                <a:gd name="T2" fmla="*/ 15 w 16"/>
                <a:gd name="T3" fmla="*/ 3 h 19"/>
                <a:gd name="T4" fmla="*/ 16 w 16"/>
                <a:gd name="T5" fmla="*/ 6 h 19"/>
                <a:gd name="T6" fmla="*/ 16 w 16"/>
                <a:gd name="T7" fmla="*/ 9 h 19"/>
                <a:gd name="T8" fmla="*/ 15 w 16"/>
                <a:gd name="T9" fmla="*/ 13 h 19"/>
                <a:gd name="T10" fmla="*/ 14 w 16"/>
                <a:gd name="T11" fmla="*/ 16 h 19"/>
                <a:gd name="T12" fmla="*/ 10 w 16"/>
                <a:gd name="T13" fmla="*/ 18 h 19"/>
                <a:gd name="T14" fmla="*/ 7 w 16"/>
                <a:gd name="T15" fmla="*/ 19 h 19"/>
                <a:gd name="T16" fmla="*/ 3 w 16"/>
                <a:gd name="T17" fmla="*/ 19 h 19"/>
                <a:gd name="T18" fmla="*/ 1 w 16"/>
                <a:gd name="T19" fmla="*/ 16 h 19"/>
                <a:gd name="T20" fmla="*/ 0 w 16"/>
                <a:gd name="T21" fmla="*/ 13 h 19"/>
                <a:gd name="T22" fmla="*/ 0 w 16"/>
                <a:gd name="T23" fmla="*/ 9 h 19"/>
                <a:gd name="T24" fmla="*/ 1 w 16"/>
                <a:gd name="T25" fmla="*/ 6 h 19"/>
                <a:gd name="T26" fmla="*/ 3 w 16"/>
                <a:gd name="T27" fmla="*/ 3 h 19"/>
                <a:gd name="T28" fmla="*/ 7 w 16"/>
                <a:gd name="T29" fmla="*/ 1 h 19"/>
                <a:gd name="T30" fmla="*/ 10 w 16"/>
                <a:gd name="T31" fmla="*/ 0 h 19"/>
                <a:gd name="T32" fmla="*/ 14 w 16"/>
                <a:gd name="T3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9">
                  <a:moveTo>
                    <a:pt x="14" y="1"/>
                  </a:moveTo>
                  <a:lnTo>
                    <a:pt x="15" y="3"/>
                  </a:lnTo>
                  <a:lnTo>
                    <a:pt x="16" y="6"/>
                  </a:lnTo>
                  <a:lnTo>
                    <a:pt x="16" y="9"/>
                  </a:lnTo>
                  <a:lnTo>
                    <a:pt x="15" y="13"/>
                  </a:lnTo>
                  <a:lnTo>
                    <a:pt x="14" y="16"/>
                  </a:lnTo>
                  <a:lnTo>
                    <a:pt x="10" y="18"/>
                  </a:lnTo>
                  <a:lnTo>
                    <a:pt x="7" y="19"/>
                  </a:lnTo>
                  <a:lnTo>
                    <a:pt x="3" y="19"/>
                  </a:lnTo>
                  <a:lnTo>
                    <a:pt x="1" y="16"/>
                  </a:lnTo>
                  <a:lnTo>
                    <a:pt x="0" y="13"/>
                  </a:lnTo>
                  <a:lnTo>
                    <a:pt x="0" y="9"/>
                  </a:lnTo>
                  <a:lnTo>
                    <a:pt x="1" y="6"/>
                  </a:lnTo>
                  <a:lnTo>
                    <a:pt x="3" y="3"/>
                  </a:lnTo>
                  <a:lnTo>
                    <a:pt x="7" y="1"/>
                  </a:lnTo>
                  <a:lnTo>
                    <a:pt x="10" y="0"/>
                  </a:lnTo>
                  <a:lnTo>
                    <a:pt x="14"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Freeform 854"/>
            <p:cNvSpPr>
              <a:spLocks/>
            </p:cNvSpPr>
            <p:nvPr/>
          </p:nvSpPr>
          <p:spPr bwMode="auto">
            <a:xfrm>
              <a:off x="1539876" y="4997451"/>
              <a:ext cx="12700" cy="14288"/>
            </a:xfrm>
            <a:custGeom>
              <a:avLst/>
              <a:gdLst>
                <a:gd name="T0" fmla="*/ 12 w 16"/>
                <a:gd name="T1" fmla="*/ 0 h 19"/>
                <a:gd name="T2" fmla="*/ 14 w 16"/>
                <a:gd name="T3" fmla="*/ 3 h 19"/>
                <a:gd name="T4" fmla="*/ 16 w 16"/>
                <a:gd name="T5" fmla="*/ 6 h 19"/>
                <a:gd name="T6" fmla="*/ 16 w 16"/>
                <a:gd name="T7" fmla="*/ 8 h 19"/>
                <a:gd name="T8" fmla="*/ 14 w 16"/>
                <a:gd name="T9" fmla="*/ 12 h 19"/>
                <a:gd name="T10" fmla="*/ 12 w 16"/>
                <a:gd name="T11" fmla="*/ 15 h 19"/>
                <a:gd name="T12" fmla="*/ 9 w 16"/>
                <a:gd name="T13" fmla="*/ 18 h 19"/>
                <a:gd name="T14" fmla="*/ 6 w 16"/>
                <a:gd name="T15" fmla="*/ 19 h 19"/>
                <a:gd name="T16" fmla="*/ 4 w 16"/>
                <a:gd name="T17" fmla="*/ 18 h 19"/>
                <a:gd name="T18" fmla="*/ 1 w 16"/>
                <a:gd name="T19" fmla="*/ 17 h 19"/>
                <a:gd name="T20" fmla="*/ 0 w 16"/>
                <a:gd name="T21" fmla="*/ 13 h 19"/>
                <a:gd name="T22" fmla="*/ 0 w 16"/>
                <a:gd name="T23" fmla="*/ 10 h 19"/>
                <a:gd name="T24" fmla="*/ 1 w 16"/>
                <a:gd name="T25" fmla="*/ 6 h 19"/>
                <a:gd name="T26" fmla="*/ 4 w 16"/>
                <a:gd name="T27" fmla="*/ 3 h 19"/>
                <a:gd name="T28" fmla="*/ 6 w 16"/>
                <a:gd name="T29" fmla="*/ 2 h 19"/>
                <a:gd name="T30" fmla="*/ 9 w 16"/>
                <a:gd name="T31" fmla="*/ 0 h 19"/>
                <a:gd name="T32" fmla="*/ 12 w 1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9">
                  <a:moveTo>
                    <a:pt x="12" y="0"/>
                  </a:moveTo>
                  <a:lnTo>
                    <a:pt x="14" y="3"/>
                  </a:lnTo>
                  <a:lnTo>
                    <a:pt x="16" y="6"/>
                  </a:lnTo>
                  <a:lnTo>
                    <a:pt x="16" y="8"/>
                  </a:lnTo>
                  <a:lnTo>
                    <a:pt x="14" y="12"/>
                  </a:lnTo>
                  <a:lnTo>
                    <a:pt x="12" y="15"/>
                  </a:lnTo>
                  <a:lnTo>
                    <a:pt x="9" y="18"/>
                  </a:lnTo>
                  <a:lnTo>
                    <a:pt x="6" y="19"/>
                  </a:lnTo>
                  <a:lnTo>
                    <a:pt x="4" y="18"/>
                  </a:lnTo>
                  <a:lnTo>
                    <a:pt x="1" y="17"/>
                  </a:lnTo>
                  <a:lnTo>
                    <a:pt x="0" y="13"/>
                  </a:lnTo>
                  <a:lnTo>
                    <a:pt x="0" y="10"/>
                  </a:lnTo>
                  <a:lnTo>
                    <a:pt x="1" y="6"/>
                  </a:lnTo>
                  <a:lnTo>
                    <a:pt x="4" y="3"/>
                  </a:lnTo>
                  <a:lnTo>
                    <a:pt x="6" y="2"/>
                  </a:lnTo>
                  <a:lnTo>
                    <a:pt x="9" y="0"/>
                  </a:lnTo>
                  <a:lnTo>
                    <a:pt x="1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Freeform 855"/>
            <p:cNvSpPr>
              <a:spLocks/>
            </p:cNvSpPr>
            <p:nvPr/>
          </p:nvSpPr>
          <p:spPr bwMode="auto">
            <a:xfrm>
              <a:off x="1646238" y="5251451"/>
              <a:ext cx="12700" cy="14288"/>
            </a:xfrm>
            <a:custGeom>
              <a:avLst/>
              <a:gdLst>
                <a:gd name="T0" fmla="*/ 11 w 16"/>
                <a:gd name="T1" fmla="*/ 0 h 18"/>
                <a:gd name="T2" fmla="*/ 14 w 16"/>
                <a:gd name="T3" fmla="*/ 2 h 18"/>
                <a:gd name="T4" fmla="*/ 16 w 16"/>
                <a:gd name="T5" fmla="*/ 4 h 18"/>
                <a:gd name="T6" fmla="*/ 16 w 16"/>
                <a:gd name="T7" fmla="*/ 8 h 18"/>
                <a:gd name="T8" fmla="*/ 15 w 16"/>
                <a:gd name="T9" fmla="*/ 11 h 18"/>
                <a:gd name="T10" fmla="*/ 12 w 16"/>
                <a:gd name="T11" fmla="*/ 15 h 18"/>
                <a:gd name="T12" fmla="*/ 9 w 16"/>
                <a:gd name="T13" fmla="*/ 17 h 18"/>
                <a:gd name="T14" fmla="*/ 7 w 16"/>
                <a:gd name="T15" fmla="*/ 18 h 18"/>
                <a:gd name="T16" fmla="*/ 3 w 16"/>
                <a:gd name="T17" fmla="*/ 17 h 18"/>
                <a:gd name="T18" fmla="*/ 1 w 16"/>
                <a:gd name="T19" fmla="*/ 16 h 18"/>
                <a:gd name="T20" fmla="*/ 0 w 16"/>
                <a:gd name="T21" fmla="*/ 12 h 18"/>
                <a:gd name="T22" fmla="*/ 0 w 16"/>
                <a:gd name="T23" fmla="*/ 9 h 18"/>
                <a:gd name="T24" fmla="*/ 1 w 16"/>
                <a:gd name="T25" fmla="*/ 5 h 18"/>
                <a:gd name="T26" fmla="*/ 3 w 16"/>
                <a:gd name="T27" fmla="*/ 2 h 18"/>
                <a:gd name="T28" fmla="*/ 6 w 16"/>
                <a:gd name="T29" fmla="*/ 1 h 18"/>
                <a:gd name="T30" fmla="*/ 9 w 16"/>
                <a:gd name="T31" fmla="*/ 0 h 18"/>
                <a:gd name="T32" fmla="*/ 11 w 16"/>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8">
                  <a:moveTo>
                    <a:pt x="11" y="0"/>
                  </a:moveTo>
                  <a:lnTo>
                    <a:pt x="14" y="2"/>
                  </a:lnTo>
                  <a:lnTo>
                    <a:pt x="16" y="4"/>
                  </a:lnTo>
                  <a:lnTo>
                    <a:pt x="16" y="8"/>
                  </a:lnTo>
                  <a:lnTo>
                    <a:pt x="15" y="11"/>
                  </a:lnTo>
                  <a:lnTo>
                    <a:pt x="12" y="15"/>
                  </a:lnTo>
                  <a:lnTo>
                    <a:pt x="9" y="17"/>
                  </a:lnTo>
                  <a:lnTo>
                    <a:pt x="7" y="18"/>
                  </a:lnTo>
                  <a:lnTo>
                    <a:pt x="3" y="17"/>
                  </a:lnTo>
                  <a:lnTo>
                    <a:pt x="1" y="16"/>
                  </a:lnTo>
                  <a:lnTo>
                    <a:pt x="0" y="12"/>
                  </a:lnTo>
                  <a:lnTo>
                    <a:pt x="0" y="9"/>
                  </a:lnTo>
                  <a:lnTo>
                    <a:pt x="1" y="5"/>
                  </a:lnTo>
                  <a:lnTo>
                    <a:pt x="3" y="2"/>
                  </a:lnTo>
                  <a:lnTo>
                    <a:pt x="6" y="1"/>
                  </a:lnTo>
                  <a:lnTo>
                    <a:pt x="9"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Freeform 856"/>
            <p:cNvSpPr>
              <a:spLocks/>
            </p:cNvSpPr>
            <p:nvPr/>
          </p:nvSpPr>
          <p:spPr bwMode="auto">
            <a:xfrm>
              <a:off x="1357313" y="5275263"/>
              <a:ext cx="12700" cy="15875"/>
            </a:xfrm>
            <a:custGeom>
              <a:avLst/>
              <a:gdLst>
                <a:gd name="T0" fmla="*/ 12 w 16"/>
                <a:gd name="T1" fmla="*/ 0 h 19"/>
                <a:gd name="T2" fmla="*/ 15 w 16"/>
                <a:gd name="T3" fmla="*/ 3 h 19"/>
                <a:gd name="T4" fmla="*/ 16 w 16"/>
                <a:gd name="T5" fmla="*/ 7 h 19"/>
                <a:gd name="T6" fmla="*/ 16 w 16"/>
                <a:gd name="T7" fmla="*/ 10 h 19"/>
                <a:gd name="T8" fmla="*/ 15 w 16"/>
                <a:gd name="T9" fmla="*/ 14 h 19"/>
                <a:gd name="T10" fmla="*/ 12 w 16"/>
                <a:gd name="T11" fmla="*/ 17 h 19"/>
                <a:gd name="T12" fmla="*/ 9 w 16"/>
                <a:gd name="T13" fmla="*/ 18 h 19"/>
                <a:gd name="T14" fmla="*/ 7 w 16"/>
                <a:gd name="T15" fmla="*/ 19 h 19"/>
                <a:gd name="T16" fmla="*/ 3 w 16"/>
                <a:gd name="T17" fmla="*/ 18 h 19"/>
                <a:gd name="T18" fmla="*/ 1 w 16"/>
                <a:gd name="T19" fmla="*/ 17 h 19"/>
                <a:gd name="T20" fmla="*/ 0 w 16"/>
                <a:gd name="T21" fmla="*/ 14 h 19"/>
                <a:gd name="T22" fmla="*/ 0 w 16"/>
                <a:gd name="T23" fmla="*/ 10 h 19"/>
                <a:gd name="T24" fmla="*/ 1 w 16"/>
                <a:gd name="T25" fmla="*/ 7 h 19"/>
                <a:gd name="T26" fmla="*/ 3 w 16"/>
                <a:gd name="T27" fmla="*/ 3 h 19"/>
                <a:gd name="T28" fmla="*/ 6 w 16"/>
                <a:gd name="T29" fmla="*/ 1 h 19"/>
                <a:gd name="T30" fmla="*/ 9 w 16"/>
                <a:gd name="T31" fmla="*/ 0 h 19"/>
                <a:gd name="T32" fmla="*/ 12 w 1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9">
                  <a:moveTo>
                    <a:pt x="12" y="0"/>
                  </a:moveTo>
                  <a:lnTo>
                    <a:pt x="15" y="3"/>
                  </a:lnTo>
                  <a:lnTo>
                    <a:pt x="16" y="7"/>
                  </a:lnTo>
                  <a:lnTo>
                    <a:pt x="16" y="10"/>
                  </a:lnTo>
                  <a:lnTo>
                    <a:pt x="15" y="14"/>
                  </a:lnTo>
                  <a:lnTo>
                    <a:pt x="12" y="17"/>
                  </a:lnTo>
                  <a:lnTo>
                    <a:pt x="9" y="18"/>
                  </a:lnTo>
                  <a:lnTo>
                    <a:pt x="7" y="19"/>
                  </a:lnTo>
                  <a:lnTo>
                    <a:pt x="3" y="18"/>
                  </a:lnTo>
                  <a:lnTo>
                    <a:pt x="1" y="17"/>
                  </a:lnTo>
                  <a:lnTo>
                    <a:pt x="0" y="14"/>
                  </a:lnTo>
                  <a:lnTo>
                    <a:pt x="0" y="10"/>
                  </a:lnTo>
                  <a:lnTo>
                    <a:pt x="1" y="7"/>
                  </a:lnTo>
                  <a:lnTo>
                    <a:pt x="3" y="3"/>
                  </a:lnTo>
                  <a:lnTo>
                    <a:pt x="6" y="1"/>
                  </a:lnTo>
                  <a:lnTo>
                    <a:pt x="9" y="0"/>
                  </a:lnTo>
                  <a:lnTo>
                    <a:pt x="1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Freeform 857"/>
            <p:cNvSpPr>
              <a:spLocks/>
            </p:cNvSpPr>
            <p:nvPr/>
          </p:nvSpPr>
          <p:spPr bwMode="auto">
            <a:xfrm>
              <a:off x="1374776" y="4852988"/>
              <a:ext cx="12700" cy="14288"/>
            </a:xfrm>
            <a:custGeom>
              <a:avLst/>
              <a:gdLst>
                <a:gd name="T0" fmla="*/ 11 w 15"/>
                <a:gd name="T1" fmla="*/ 1 h 19"/>
                <a:gd name="T2" fmla="*/ 14 w 15"/>
                <a:gd name="T3" fmla="*/ 3 h 19"/>
                <a:gd name="T4" fmla="*/ 15 w 15"/>
                <a:gd name="T5" fmla="*/ 5 h 19"/>
                <a:gd name="T6" fmla="*/ 15 w 15"/>
                <a:gd name="T7" fmla="*/ 9 h 19"/>
                <a:gd name="T8" fmla="*/ 14 w 15"/>
                <a:gd name="T9" fmla="*/ 13 h 19"/>
                <a:gd name="T10" fmla="*/ 11 w 15"/>
                <a:gd name="T11" fmla="*/ 16 h 19"/>
                <a:gd name="T12" fmla="*/ 9 w 15"/>
                <a:gd name="T13" fmla="*/ 18 h 19"/>
                <a:gd name="T14" fmla="*/ 6 w 15"/>
                <a:gd name="T15" fmla="*/ 19 h 19"/>
                <a:gd name="T16" fmla="*/ 3 w 15"/>
                <a:gd name="T17" fmla="*/ 19 h 19"/>
                <a:gd name="T18" fmla="*/ 1 w 15"/>
                <a:gd name="T19" fmla="*/ 16 h 19"/>
                <a:gd name="T20" fmla="*/ 0 w 15"/>
                <a:gd name="T21" fmla="*/ 14 h 19"/>
                <a:gd name="T22" fmla="*/ 0 w 15"/>
                <a:gd name="T23" fmla="*/ 11 h 19"/>
                <a:gd name="T24" fmla="*/ 1 w 15"/>
                <a:gd name="T25" fmla="*/ 7 h 19"/>
                <a:gd name="T26" fmla="*/ 3 w 15"/>
                <a:gd name="T27" fmla="*/ 4 h 19"/>
                <a:gd name="T28" fmla="*/ 6 w 15"/>
                <a:gd name="T29" fmla="*/ 1 h 19"/>
                <a:gd name="T30" fmla="*/ 9 w 15"/>
                <a:gd name="T31" fmla="*/ 0 h 19"/>
                <a:gd name="T32" fmla="*/ 11 w 15"/>
                <a:gd name="T3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11" y="1"/>
                  </a:moveTo>
                  <a:lnTo>
                    <a:pt x="14" y="3"/>
                  </a:lnTo>
                  <a:lnTo>
                    <a:pt x="15" y="5"/>
                  </a:lnTo>
                  <a:lnTo>
                    <a:pt x="15" y="9"/>
                  </a:lnTo>
                  <a:lnTo>
                    <a:pt x="14" y="13"/>
                  </a:lnTo>
                  <a:lnTo>
                    <a:pt x="11" y="16"/>
                  </a:lnTo>
                  <a:lnTo>
                    <a:pt x="9" y="18"/>
                  </a:lnTo>
                  <a:lnTo>
                    <a:pt x="6" y="19"/>
                  </a:lnTo>
                  <a:lnTo>
                    <a:pt x="3" y="19"/>
                  </a:lnTo>
                  <a:lnTo>
                    <a:pt x="1" y="16"/>
                  </a:lnTo>
                  <a:lnTo>
                    <a:pt x="0" y="14"/>
                  </a:lnTo>
                  <a:lnTo>
                    <a:pt x="0" y="11"/>
                  </a:lnTo>
                  <a:lnTo>
                    <a:pt x="1" y="7"/>
                  </a:lnTo>
                  <a:lnTo>
                    <a:pt x="3" y="4"/>
                  </a:lnTo>
                  <a:lnTo>
                    <a:pt x="6" y="1"/>
                  </a:lnTo>
                  <a:lnTo>
                    <a:pt x="9" y="0"/>
                  </a:lnTo>
                  <a:lnTo>
                    <a:pt x="11"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Freeform 858"/>
            <p:cNvSpPr>
              <a:spLocks/>
            </p:cNvSpPr>
            <p:nvPr/>
          </p:nvSpPr>
          <p:spPr bwMode="auto">
            <a:xfrm>
              <a:off x="1455738" y="4748213"/>
              <a:ext cx="17463" cy="20638"/>
            </a:xfrm>
            <a:custGeom>
              <a:avLst/>
              <a:gdLst>
                <a:gd name="T0" fmla="*/ 17 w 22"/>
                <a:gd name="T1" fmla="*/ 0 h 26"/>
                <a:gd name="T2" fmla="*/ 20 w 22"/>
                <a:gd name="T3" fmla="*/ 2 h 26"/>
                <a:gd name="T4" fmla="*/ 22 w 22"/>
                <a:gd name="T5" fmla="*/ 7 h 26"/>
                <a:gd name="T6" fmla="*/ 22 w 22"/>
                <a:gd name="T7" fmla="*/ 11 h 26"/>
                <a:gd name="T8" fmla="*/ 20 w 22"/>
                <a:gd name="T9" fmla="*/ 17 h 26"/>
                <a:gd name="T10" fmla="*/ 16 w 22"/>
                <a:gd name="T11" fmla="*/ 22 h 26"/>
                <a:gd name="T12" fmla="*/ 13 w 22"/>
                <a:gd name="T13" fmla="*/ 24 h 26"/>
                <a:gd name="T14" fmla="*/ 8 w 22"/>
                <a:gd name="T15" fmla="*/ 26 h 26"/>
                <a:gd name="T16" fmla="*/ 5 w 22"/>
                <a:gd name="T17" fmla="*/ 25 h 26"/>
                <a:gd name="T18" fmla="*/ 3 w 22"/>
                <a:gd name="T19" fmla="*/ 23 h 26"/>
                <a:gd name="T20" fmla="*/ 0 w 22"/>
                <a:gd name="T21" fmla="*/ 18 h 26"/>
                <a:gd name="T22" fmla="*/ 0 w 22"/>
                <a:gd name="T23" fmla="*/ 14 h 26"/>
                <a:gd name="T24" fmla="*/ 3 w 22"/>
                <a:gd name="T25" fmla="*/ 9 h 26"/>
                <a:gd name="T26" fmla="*/ 6 w 22"/>
                <a:gd name="T27" fmla="*/ 4 h 26"/>
                <a:gd name="T28" fmla="*/ 9 w 22"/>
                <a:gd name="T29" fmla="*/ 1 h 26"/>
                <a:gd name="T30" fmla="*/ 13 w 22"/>
                <a:gd name="T31" fmla="*/ 0 h 26"/>
                <a:gd name="T32" fmla="*/ 17 w 22"/>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6">
                  <a:moveTo>
                    <a:pt x="17" y="0"/>
                  </a:moveTo>
                  <a:lnTo>
                    <a:pt x="20" y="2"/>
                  </a:lnTo>
                  <a:lnTo>
                    <a:pt x="22" y="7"/>
                  </a:lnTo>
                  <a:lnTo>
                    <a:pt x="22" y="11"/>
                  </a:lnTo>
                  <a:lnTo>
                    <a:pt x="20" y="17"/>
                  </a:lnTo>
                  <a:lnTo>
                    <a:pt x="16" y="22"/>
                  </a:lnTo>
                  <a:lnTo>
                    <a:pt x="13" y="24"/>
                  </a:lnTo>
                  <a:lnTo>
                    <a:pt x="8" y="26"/>
                  </a:lnTo>
                  <a:lnTo>
                    <a:pt x="5" y="25"/>
                  </a:lnTo>
                  <a:lnTo>
                    <a:pt x="3" y="23"/>
                  </a:lnTo>
                  <a:lnTo>
                    <a:pt x="0" y="18"/>
                  </a:lnTo>
                  <a:lnTo>
                    <a:pt x="0" y="14"/>
                  </a:lnTo>
                  <a:lnTo>
                    <a:pt x="3" y="9"/>
                  </a:lnTo>
                  <a:lnTo>
                    <a:pt x="6" y="4"/>
                  </a:lnTo>
                  <a:lnTo>
                    <a:pt x="9" y="1"/>
                  </a:lnTo>
                  <a:lnTo>
                    <a:pt x="13" y="0"/>
                  </a:lnTo>
                  <a:lnTo>
                    <a:pt x="17"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Freeform 859"/>
            <p:cNvSpPr>
              <a:spLocks/>
            </p:cNvSpPr>
            <p:nvPr/>
          </p:nvSpPr>
          <p:spPr bwMode="auto">
            <a:xfrm>
              <a:off x="1428751" y="5045076"/>
              <a:ext cx="17463" cy="22225"/>
            </a:xfrm>
            <a:custGeom>
              <a:avLst/>
              <a:gdLst>
                <a:gd name="T0" fmla="*/ 17 w 22"/>
                <a:gd name="T1" fmla="*/ 0 h 28"/>
                <a:gd name="T2" fmla="*/ 19 w 22"/>
                <a:gd name="T3" fmla="*/ 4 h 28"/>
                <a:gd name="T4" fmla="*/ 22 w 22"/>
                <a:gd name="T5" fmla="*/ 8 h 28"/>
                <a:gd name="T6" fmla="*/ 22 w 22"/>
                <a:gd name="T7" fmla="*/ 13 h 28"/>
                <a:gd name="T8" fmla="*/ 19 w 22"/>
                <a:gd name="T9" fmla="*/ 19 h 28"/>
                <a:gd name="T10" fmla="*/ 16 w 22"/>
                <a:gd name="T11" fmla="*/ 23 h 28"/>
                <a:gd name="T12" fmla="*/ 12 w 22"/>
                <a:gd name="T13" fmla="*/ 26 h 28"/>
                <a:gd name="T14" fmla="*/ 8 w 22"/>
                <a:gd name="T15" fmla="*/ 28 h 28"/>
                <a:gd name="T16" fmla="*/ 4 w 22"/>
                <a:gd name="T17" fmla="*/ 27 h 28"/>
                <a:gd name="T18" fmla="*/ 2 w 22"/>
                <a:gd name="T19" fmla="*/ 25 h 28"/>
                <a:gd name="T20" fmla="*/ 0 w 22"/>
                <a:gd name="T21" fmla="*/ 20 h 28"/>
                <a:gd name="T22" fmla="*/ 0 w 22"/>
                <a:gd name="T23" fmla="*/ 15 h 28"/>
                <a:gd name="T24" fmla="*/ 2 w 22"/>
                <a:gd name="T25" fmla="*/ 11 h 28"/>
                <a:gd name="T26" fmla="*/ 6 w 22"/>
                <a:gd name="T27" fmla="*/ 6 h 28"/>
                <a:gd name="T28" fmla="*/ 9 w 22"/>
                <a:gd name="T29" fmla="*/ 3 h 28"/>
                <a:gd name="T30" fmla="*/ 14 w 22"/>
                <a:gd name="T31" fmla="*/ 0 h 28"/>
                <a:gd name="T32" fmla="*/ 17 w 22"/>
                <a:gd name="T3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8">
                  <a:moveTo>
                    <a:pt x="17" y="0"/>
                  </a:moveTo>
                  <a:lnTo>
                    <a:pt x="19" y="4"/>
                  </a:lnTo>
                  <a:lnTo>
                    <a:pt x="22" y="8"/>
                  </a:lnTo>
                  <a:lnTo>
                    <a:pt x="22" y="13"/>
                  </a:lnTo>
                  <a:lnTo>
                    <a:pt x="19" y="19"/>
                  </a:lnTo>
                  <a:lnTo>
                    <a:pt x="16" y="23"/>
                  </a:lnTo>
                  <a:lnTo>
                    <a:pt x="12" y="26"/>
                  </a:lnTo>
                  <a:lnTo>
                    <a:pt x="8" y="28"/>
                  </a:lnTo>
                  <a:lnTo>
                    <a:pt x="4" y="27"/>
                  </a:lnTo>
                  <a:lnTo>
                    <a:pt x="2" y="25"/>
                  </a:lnTo>
                  <a:lnTo>
                    <a:pt x="0" y="20"/>
                  </a:lnTo>
                  <a:lnTo>
                    <a:pt x="0" y="15"/>
                  </a:lnTo>
                  <a:lnTo>
                    <a:pt x="2" y="11"/>
                  </a:lnTo>
                  <a:lnTo>
                    <a:pt x="6" y="6"/>
                  </a:lnTo>
                  <a:lnTo>
                    <a:pt x="9" y="3"/>
                  </a:lnTo>
                  <a:lnTo>
                    <a:pt x="14" y="0"/>
                  </a:lnTo>
                  <a:lnTo>
                    <a:pt x="17"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Freeform 860"/>
            <p:cNvSpPr>
              <a:spLocks/>
            </p:cNvSpPr>
            <p:nvPr/>
          </p:nvSpPr>
          <p:spPr bwMode="auto">
            <a:xfrm>
              <a:off x="1524001" y="5227638"/>
              <a:ext cx="17463" cy="22225"/>
            </a:xfrm>
            <a:custGeom>
              <a:avLst/>
              <a:gdLst>
                <a:gd name="T0" fmla="*/ 18 w 22"/>
                <a:gd name="T1" fmla="*/ 0 h 26"/>
                <a:gd name="T2" fmla="*/ 20 w 22"/>
                <a:gd name="T3" fmla="*/ 2 h 26"/>
                <a:gd name="T4" fmla="*/ 22 w 22"/>
                <a:gd name="T5" fmla="*/ 7 h 26"/>
                <a:gd name="T6" fmla="*/ 22 w 22"/>
                <a:gd name="T7" fmla="*/ 11 h 26"/>
                <a:gd name="T8" fmla="*/ 20 w 22"/>
                <a:gd name="T9" fmla="*/ 17 h 26"/>
                <a:gd name="T10" fmla="*/ 17 w 22"/>
                <a:gd name="T11" fmla="*/ 22 h 26"/>
                <a:gd name="T12" fmla="*/ 13 w 22"/>
                <a:gd name="T13" fmla="*/ 24 h 26"/>
                <a:gd name="T14" fmla="*/ 9 w 22"/>
                <a:gd name="T15" fmla="*/ 26 h 26"/>
                <a:gd name="T16" fmla="*/ 5 w 22"/>
                <a:gd name="T17" fmla="*/ 25 h 26"/>
                <a:gd name="T18" fmla="*/ 3 w 22"/>
                <a:gd name="T19" fmla="*/ 23 h 26"/>
                <a:gd name="T20" fmla="*/ 0 w 22"/>
                <a:gd name="T21" fmla="*/ 18 h 26"/>
                <a:gd name="T22" fmla="*/ 0 w 22"/>
                <a:gd name="T23" fmla="*/ 14 h 26"/>
                <a:gd name="T24" fmla="*/ 3 w 22"/>
                <a:gd name="T25" fmla="*/ 9 h 26"/>
                <a:gd name="T26" fmla="*/ 6 w 22"/>
                <a:gd name="T27" fmla="*/ 4 h 26"/>
                <a:gd name="T28" fmla="*/ 10 w 22"/>
                <a:gd name="T29" fmla="*/ 1 h 26"/>
                <a:gd name="T30" fmla="*/ 13 w 22"/>
                <a:gd name="T31" fmla="*/ 0 h 26"/>
                <a:gd name="T32" fmla="*/ 18 w 22"/>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6">
                  <a:moveTo>
                    <a:pt x="18" y="0"/>
                  </a:moveTo>
                  <a:lnTo>
                    <a:pt x="20" y="2"/>
                  </a:lnTo>
                  <a:lnTo>
                    <a:pt x="22" y="7"/>
                  </a:lnTo>
                  <a:lnTo>
                    <a:pt x="22" y="11"/>
                  </a:lnTo>
                  <a:lnTo>
                    <a:pt x="20" y="17"/>
                  </a:lnTo>
                  <a:lnTo>
                    <a:pt x="17" y="22"/>
                  </a:lnTo>
                  <a:lnTo>
                    <a:pt x="13" y="24"/>
                  </a:lnTo>
                  <a:lnTo>
                    <a:pt x="9" y="26"/>
                  </a:lnTo>
                  <a:lnTo>
                    <a:pt x="5" y="25"/>
                  </a:lnTo>
                  <a:lnTo>
                    <a:pt x="3" y="23"/>
                  </a:lnTo>
                  <a:lnTo>
                    <a:pt x="0" y="18"/>
                  </a:lnTo>
                  <a:lnTo>
                    <a:pt x="0" y="14"/>
                  </a:lnTo>
                  <a:lnTo>
                    <a:pt x="3" y="9"/>
                  </a:lnTo>
                  <a:lnTo>
                    <a:pt x="6" y="4"/>
                  </a:lnTo>
                  <a:lnTo>
                    <a:pt x="10" y="1"/>
                  </a:lnTo>
                  <a:lnTo>
                    <a:pt x="13" y="0"/>
                  </a:lnTo>
                  <a:lnTo>
                    <a:pt x="18"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Freeform 861"/>
            <p:cNvSpPr>
              <a:spLocks/>
            </p:cNvSpPr>
            <p:nvPr/>
          </p:nvSpPr>
          <p:spPr bwMode="auto">
            <a:xfrm>
              <a:off x="1349376" y="5022851"/>
              <a:ext cx="17463" cy="22225"/>
            </a:xfrm>
            <a:custGeom>
              <a:avLst/>
              <a:gdLst>
                <a:gd name="T0" fmla="*/ 17 w 22"/>
                <a:gd name="T1" fmla="*/ 1 h 27"/>
                <a:gd name="T2" fmla="*/ 20 w 22"/>
                <a:gd name="T3" fmla="*/ 3 h 27"/>
                <a:gd name="T4" fmla="*/ 22 w 22"/>
                <a:gd name="T5" fmla="*/ 8 h 27"/>
                <a:gd name="T6" fmla="*/ 22 w 22"/>
                <a:gd name="T7" fmla="*/ 12 h 27"/>
                <a:gd name="T8" fmla="*/ 20 w 22"/>
                <a:gd name="T9" fmla="*/ 18 h 27"/>
                <a:gd name="T10" fmla="*/ 17 w 22"/>
                <a:gd name="T11" fmla="*/ 23 h 27"/>
                <a:gd name="T12" fmla="*/ 13 w 22"/>
                <a:gd name="T13" fmla="*/ 25 h 27"/>
                <a:gd name="T14" fmla="*/ 9 w 22"/>
                <a:gd name="T15" fmla="*/ 27 h 27"/>
                <a:gd name="T16" fmla="*/ 5 w 22"/>
                <a:gd name="T17" fmla="*/ 26 h 27"/>
                <a:gd name="T18" fmla="*/ 3 w 22"/>
                <a:gd name="T19" fmla="*/ 24 h 27"/>
                <a:gd name="T20" fmla="*/ 0 w 22"/>
                <a:gd name="T21" fmla="*/ 19 h 27"/>
                <a:gd name="T22" fmla="*/ 0 w 22"/>
                <a:gd name="T23" fmla="*/ 15 h 27"/>
                <a:gd name="T24" fmla="*/ 3 w 22"/>
                <a:gd name="T25" fmla="*/ 9 h 27"/>
                <a:gd name="T26" fmla="*/ 6 w 22"/>
                <a:gd name="T27" fmla="*/ 4 h 27"/>
                <a:gd name="T28" fmla="*/ 10 w 22"/>
                <a:gd name="T29" fmla="*/ 1 h 27"/>
                <a:gd name="T30" fmla="*/ 13 w 22"/>
                <a:gd name="T31" fmla="*/ 0 h 27"/>
                <a:gd name="T32" fmla="*/ 17 w 22"/>
                <a:gd name="T3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17" y="1"/>
                  </a:moveTo>
                  <a:lnTo>
                    <a:pt x="20" y="3"/>
                  </a:lnTo>
                  <a:lnTo>
                    <a:pt x="22" y="8"/>
                  </a:lnTo>
                  <a:lnTo>
                    <a:pt x="22" y="12"/>
                  </a:lnTo>
                  <a:lnTo>
                    <a:pt x="20" y="18"/>
                  </a:lnTo>
                  <a:lnTo>
                    <a:pt x="17" y="23"/>
                  </a:lnTo>
                  <a:lnTo>
                    <a:pt x="13" y="25"/>
                  </a:lnTo>
                  <a:lnTo>
                    <a:pt x="9" y="27"/>
                  </a:lnTo>
                  <a:lnTo>
                    <a:pt x="5" y="26"/>
                  </a:lnTo>
                  <a:lnTo>
                    <a:pt x="3" y="24"/>
                  </a:lnTo>
                  <a:lnTo>
                    <a:pt x="0" y="19"/>
                  </a:lnTo>
                  <a:lnTo>
                    <a:pt x="0" y="15"/>
                  </a:lnTo>
                  <a:lnTo>
                    <a:pt x="3" y="9"/>
                  </a:lnTo>
                  <a:lnTo>
                    <a:pt x="6" y="4"/>
                  </a:lnTo>
                  <a:lnTo>
                    <a:pt x="10" y="1"/>
                  </a:lnTo>
                  <a:lnTo>
                    <a:pt x="13" y="0"/>
                  </a:lnTo>
                  <a:lnTo>
                    <a:pt x="17"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Freeform 862"/>
            <p:cNvSpPr>
              <a:spLocks/>
            </p:cNvSpPr>
            <p:nvPr/>
          </p:nvSpPr>
          <p:spPr bwMode="auto">
            <a:xfrm>
              <a:off x="1441451" y="5203826"/>
              <a:ext cx="17463" cy="22225"/>
            </a:xfrm>
            <a:custGeom>
              <a:avLst/>
              <a:gdLst>
                <a:gd name="T0" fmla="*/ 17 w 22"/>
                <a:gd name="T1" fmla="*/ 1 h 28"/>
                <a:gd name="T2" fmla="*/ 20 w 22"/>
                <a:gd name="T3" fmla="*/ 3 h 28"/>
                <a:gd name="T4" fmla="*/ 22 w 22"/>
                <a:gd name="T5" fmla="*/ 8 h 28"/>
                <a:gd name="T6" fmla="*/ 22 w 22"/>
                <a:gd name="T7" fmla="*/ 13 h 28"/>
                <a:gd name="T8" fmla="*/ 20 w 22"/>
                <a:gd name="T9" fmla="*/ 18 h 28"/>
                <a:gd name="T10" fmla="*/ 16 w 22"/>
                <a:gd name="T11" fmla="*/ 23 h 28"/>
                <a:gd name="T12" fmla="*/ 13 w 22"/>
                <a:gd name="T13" fmla="*/ 25 h 28"/>
                <a:gd name="T14" fmla="*/ 9 w 22"/>
                <a:gd name="T15" fmla="*/ 28 h 28"/>
                <a:gd name="T16" fmla="*/ 5 w 22"/>
                <a:gd name="T17" fmla="*/ 26 h 28"/>
                <a:gd name="T18" fmla="*/ 2 w 22"/>
                <a:gd name="T19" fmla="*/ 24 h 28"/>
                <a:gd name="T20" fmla="*/ 0 w 22"/>
                <a:gd name="T21" fmla="*/ 20 h 28"/>
                <a:gd name="T22" fmla="*/ 0 w 22"/>
                <a:gd name="T23" fmla="*/ 15 h 28"/>
                <a:gd name="T24" fmla="*/ 2 w 22"/>
                <a:gd name="T25" fmla="*/ 9 h 28"/>
                <a:gd name="T26" fmla="*/ 6 w 22"/>
                <a:gd name="T27" fmla="*/ 5 h 28"/>
                <a:gd name="T28" fmla="*/ 10 w 22"/>
                <a:gd name="T29" fmla="*/ 1 h 28"/>
                <a:gd name="T30" fmla="*/ 14 w 22"/>
                <a:gd name="T31" fmla="*/ 0 h 28"/>
                <a:gd name="T32" fmla="*/ 17 w 22"/>
                <a:gd name="T3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8">
                  <a:moveTo>
                    <a:pt x="17" y="1"/>
                  </a:moveTo>
                  <a:lnTo>
                    <a:pt x="20" y="3"/>
                  </a:lnTo>
                  <a:lnTo>
                    <a:pt x="22" y="8"/>
                  </a:lnTo>
                  <a:lnTo>
                    <a:pt x="22" y="13"/>
                  </a:lnTo>
                  <a:lnTo>
                    <a:pt x="20" y="18"/>
                  </a:lnTo>
                  <a:lnTo>
                    <a:pt x="16" y="23"/>
                  </a:lnTo>
                  <a:lnTo>
                    <a:pt x="13" y="25"/>
                  </a:lnTo>
                  <a:lnTo>
                    <a:pt x="9" y="28"/>
                  </a:lnTo>
                  <a:lnTo>
                    <a:pt x="5" y="26"/>
                  </a:lnTo>
                  <a:lnTo>
                    <a:pt x="2" y="24"/>
                  </a:lnTo>
                  <a:lnTo>
                    <a:pt x="0" y="20"/>
                  </a:lnTo>
                  <a:lnTo>
                    <a:pt x="0" y="15"/>
                  </a:lnTo>
                  <a:lnTo>
                    <a:pt x="2" y="9"/>
                  </a:lnTo>
                  <a:lnTo>
                    <a:pt x="6" y="5"/>
                  </a:lnTo>
                  <a:lnTo>
                    <a:pt x="10" y="1"/>
                  </a:lnTo>
                  <a:lnTo>
                    <a:pt x="14" y="0"/>
                  </a:lnTo>
                  <a:lnTo>
                    <a:pt x="17"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Freeform 863"/>
            <p:cNvSpPr>
              <a:spLocks/>
            </p:cNvSpPr>
            <p:nvPr/>
          </p:nvSpPr>
          <p:spPr bwMode="auto">
            <a:xfrm>
              <a:off x="1300163" y="5124451"/>
              <a:ext cx="17463" cy="22225"/>
            </a:xfrm>
            <a:custGeom>
              <a:avLst/>
              <a:gdLst>
                <a:gd name="T0" fmla="*/ 16 w 22"/>
                <a:gd name="T1" fmla="*/ 2 h 28"/>
                <a:gd name="T2" fmla="*/ 20 w 22"/>
                <a:gd name="T3" fmla="*/ 4 h 28"/>
                <a:gd name="T4" fmla="*/ 22 w 22"/>
                <a:gd name="T5" fmla="*/ 9 h 28"/>
                <a:gd name="T6" fmla="*/ 22 w 22"/>
                <a:gd name="T7" fmla="*/ 13 h 28"/>
                <a:gd name="T8" fmla="*/ 20 w 22"/>
                <a:gd name="T9" fmla="*/ 19 h 28"/>
                <a:gd name="T10" fmla="*/ 16 w 22"/>
                <a:gd name="T11" fmla="*/ 24 h 28"/>
                <a:gd name="T12" fmla="*/ 13 w 22"/>
                <a:gd name="T13" fmla="*/ 26 h 28"/>
                <a:gd name="T14" fmla="*/ 8 w 22"/>
                <a:gd name="T15" fmla="*/ 28 h 28"/>
                <a:gd name="T16" fmla="*/ 5 w 22"/>
                <a:gd name="T17" fmla="*/ 27 h 28"/>
                <a:gd name="T18" fmla="*/ 3 w 22"/>
                <a:gd name="T19" fmla="*/ 25 h 28"/>
                <a:gd name="T20" fmla="*/ 0 w 22"/>
                <a:gd name="T21" fmla="*/ 20 h 28"/>
                <a:gd name="T22" fmla="*/ 0 w 22"/>
                <a:gd name="T23" fmla="*/ 15 h 28"/>
                <a:gd name="T24" fmla="*/ 3 w 22"/>
                <a:gd name="T25" fmla="*/ 10 h 28"/>
                <a:gd name="T26" fmla="*/ 6 w 22"/>
                <a:gd name="T27" fmla="*/ 5 h 28"/>
                <a:gd name="T28" fmla="*/ 9 w 22"/>
                <a:gd name="T29" fmla="*/ 2 h 28"/>
                <a:gd name="T30" fmla="*/ 13 w 22"/>
                <a:gd name="T31" fmla="*/ 0 h 28"/>
                <a:gd name="T32" fmla="*/ 16 w 22"/>
                <a:gd name="T33"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8">
                  <a:moveTo>
                    <a:pt x="16" y="2"/>
                  </a:moveTo>
                  <a:lnTo>
                    <a:pt x="20" y="4"/>
                  </a:lnTo>
                  <a:lnTo>
                    <a:pt x="22" y="9"/>
                  </a:lnTo>
                  <a:lnTo>
                    <a:pt x="22" y="13"/>
                  </a:lnTo>
                  <a:lnTo>
                    <a:pt x="20" y="19"/>
                  </a:lnTo>
                  <a:lnTo>
                    <a:pt x="16" y="24"/>
                  </a:lnTo>
                  <a:lnTo>
                    <a:pt x="13" y="26"/>
                  </a:lnTo>
                  <a:lnTo>
                    <a:pt x="8" y="28"/>
                  </a:lnTo>
                  <a:lnTo>
                    <a:pt x="5" y="27"/>
                  </a:lnTo>
                  <a:lnTo>
                    <a:pt x="3" y="25"/>
                  </a:lnTo>
                  <a:lnTo>
                    <a:pt x="0" y="20"/>
                  </a:lnTo>
                  <a:lnTo>
                    <a:pt x="0" y="15"/>
                  </a:lnTo>
                  <a:lnTo>
                    <a:pt x="3" y="10"/>
                  </a:lnTo>
                  <a:lnTo>
                    <a:pt x="6" y="5"/>
                  </a:lnTo>
                  <a:lnTo>
                    <a:pt x="9" y="2"/>
                  </a:lnTo>
                  <a:lnTo>
                    <a:pt x="13" y="0"/>
                  </a:lnTo>
                  <a:lnTo>
                    <a:pt x="16" y="2"/>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Freeform 864"/>
            <p:cNvSpPr>
              <a:spLocks/>
            </p:cNvSpPr>
            <p:nvPr/>
          </p:nvSpPr>
          <p:spPr bwMode="auto">
            <a:xfrm>
              <a:off x="1384301" y="5141913"/>
              <a:ext cx="17463" cy="20638"/>
            </a:xfrm>
            <a:custGeom>
              <a:avLst/>
              <a:gdLst>
                <a:gd name="T0" fmla="*/ 18 w 22"/>
                <a:gd name="T1" fmla="*/ 1 h 25"/>
                <a:gd name="T2" fmla="*/ 20 w 22"/>
                <a:gd name="T3" fmla="*/ 3 h 25"/>
                <a:gd name="T4" fmla="*/ 22 w 22"/>
                <a:gd name="T5" fmla="*/ 6 h 25"/>
                <a:gd name="T6" fmla="*/ 22 w 22"/>
                <a:gd name="T7" fmla="*/ 12 h 25"/>
                <a:gd name="T8" fmla="*/ 20 w 22"/>
                <a:gd name="T9" fmla="*/ 17 h 25"/>
                <a:gd name="T10" fmla="*/ 16 w 22"/>
                <a:gd name="T11" fmla="*/ 20 h 25"/>
                <a:gd name="T12" fmla="*/ 13 w 22"/>
                <a:gd name="T13" fmla="*/ 24 h 25"/>
                <a:gd name="T14" fmla="*/ 8 w 22"/>
                <a:gd name="T15" fmla="*/ 25 h 25"/>
                <a:gd name="T16" fmla="*/ 5 w 22"/>
                <a:gd name="T17" fmla="*/ 25 h 25"/>
                <a:gd name="T18" fmla="*/ 3 w 22"/>
                <a:gd name="T19" fmla="*/ 21 h 25"/>
                <a:gd name="T20" fmla="*/ 0 w 22"/>
                <a:gd name="T21" fmla="*/ 18 h 25"/>
                <a:gd name="T22" fmla="*/ 0 w 22"/>
                <a:gd name="T23" fmla="*/ 13 h 25"/>
                <a:gd name="T24" fmla="*/ 3 w 22"/>
                <a:gd name="T25" fmla="*/ 9 h 25"/>
                <a:gd name="T26" fmla="*/ 6 w 22"/>
                <a:gd name="T27" fmla="*/ 4 h 25"/>
                <a:gd name="T28" fmla="*/ 10 w 22"/>
                <a:gd name="T29" fmla="*/ 1 h 25"/>
                <a:gd name="T30" fmla="*/ 14 w 22"/>
                <a:gd name="T31" fmla="*/ 0 h 25"/>
                <a:gd name="T32" fmla="*/ 18 w 22"/>
                <a:gd name="T3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5">
                  <a:moveTo>
                    <a:pt x="18" y="1"/>
                  </a:moveTo>
                  <a:lnTo>
                    <a:pt x="20" y="3"/>
                  </a:lnTo>
                  <a:lnTo>
                    <a:pt x="22" y="6"/>
                  </a:lnTo>
                  <a:lnTo>
                    <a:pt x="22" y="12"/>
                  </a:lnTo>
                  <a:lnTo>
                    <a:pt x="20" y="17"/>
                  </a:lnTo>
                  <a:lnTo>
                    <a:pt x="16" y="20"/>
                  </a:lnTo>
                  <a:lnTo>
                    <a:pt x="13" y="24"/>
                  </a:lnTo>
                  <a:lnTo>
                    <a:pt x="8" y="25"/>
                  </a:lnTo>
                  <a:lnTo>
                    <a:pt x="5" y="25"/>
                  </a:lnTo>
                  <a:lnTo>
                    <a:pt x="3" y="21"/>
                  </a:lnTo>
                  <a:lnTo>
                    <a:pt x="0" y="18"/>
                  </a:lnTo>
                  <a:lnTo>
                    <a:pt x="0" y="13"/>
                  </a:lnTo>
                  <a:lnTo>
                    <a:pt x="3" y="9"/>
                  </a:lnTo>
                  <a:lnTo>
                    <a:pt x="6" y="4"/>
                  </a:lnTo>
                  <a:lnTo>
                    <a:pt x="10" y="1"/>
                  </a:lnTo>
                  <a:lnTo>
                    <a:pt x="14" y="0"/>
                  </a:lnTo>
                  <a:lnTo>
                    <a:pt x="18"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Freeform 865"/>
            <p:cNvSpPr>
              <a:spLocks/>
            </p:cNvSpPr>
            <p:nvPr/>
          </p:nvSpPr>
          <p:spPr bwMode="auto">
            <a:xfrm>
              <a:off x="1304926" y="5233988"/>
              <a:ext cx="17463" cy="20638"/>
            </a:xfrm>
            <a:custGeom>
              <a:avLst/>
              <a:gdLst>
                <a:gd name="T0" fmla="*/ 17 w 22"/>
                <a:gd name="T1" fmla="*/ 1 h 26"/>
                <a:gd name="T2" fmla="*/ 20 w 22"/>
                <a:gd name="T3" fmla="*/ 3 h 26"/>
                <a:gd name="T4" fmla="*/ 22 w 22"/>
                <a:gd name="T5" fmla="*/ 7 h 26"/>
                <a:gd name="T6" fmla="*/ 22 w 22"/>
                <a:gd name="T7" fmla="*/ 11 h 26"/>
                <a:gd name="T8" fmla="*/ 20 w 22"/>
                <a:gd name="T9" fmla="*/ 17 h 26"/>
                <a:gd name="T10" fmla="*/ 16 w 22"/>
                <a:gd name="T11" fmla="*/ 22 h 26"/>
                <a:gd name="T12" fmla="*/ 13 w 22"/>
                <a:gd name="T13" fmla="*/ 24 h 26"/>
                <a:gd name="T14" fmla="*/ 8 w 22"/>
                <a:gd name="T15" fmla="*/ 26 h 26"/>
                <a:gd name="T16" fmla="*/ 5 w 22"/>
                <a:gd name="T17" fmla="*/ 25 h 26"/>
                <a:gd name="T18" fmla="*/ 2 w 22"/>
                <a:gd name="T19" fmla="*/ 23 h 26"/>
                <a:gd name="T20" fmla="*/ 0 w 22"/>
                <a:gd name="T21" fmla="*/ 18 h 26"/>
                <a:gd name="T22" fmla="*/ 0 w 22"/>
                <a:gd name="T23" fmla="*/ 14 h 26"/>
                <a:gd name="T24" fmla="*/ 2 w 22"/>
                <a:gd name="T25" fmla="*/ 9 h 26"/>
                <a:gd name="T26" fmla="*/ 6 w 22"/>
                <a:gd name="T27" fmla="*/ 4 h 26"/>
                <a:gd name="T28" fmla="*/ 9 w 22"/>
                <a:gd name="T29" fmla="*/ 1 h 26"/>
                <a:gd name="T30" fmla="*/ 13 w 22"/>
                <a:gd name="T31" fmla="*/ 0 h 26"/>
                <a:gd name="T32" fmla="*/ 17 w 22"/>
                <a:gd name="T3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6">
                  <a:moveTo>
                    <a:pt x="17" y="1"/>
                  </a:moveTo>
                  <a:lnTo>
                    <a:pt x="20" y="3"/>
                  </a:lnTo>
                  <a:lnTo>
                    <a:pt x="22" y="7"/>
                  </a:lnTo>
                  <a:lnTo>
                    <a:pt x="22" y="11"/>
                  </a:lnTo>
                  <a:lnTo>
                    <a:pt x="20" y="17"/>
                  </a:lnTo>
                  <a:lnTo>
                    <a:pt x="16" y="22"/>
                  </a:lnTo>
                  <a:lnTo>
                    <a:pt x="13" y="24"/>
                  </a:lnTo>
                  <a:lnTo>
                    <a:pt x="8" y="26"/>
                  </a:lnTo>
                  <a:lnTo>
                    <a:pt x="5" y="25"/>
                  </a:lnTo>
                  <a:lnTo>
                    <a:pt x="2" y="23"/>
                  </a:lnTo>
                  <a:lnTo>
                    <a:pt x="0" y="18"/>
                  </a:lnTo>
                  <a:lnTo>
                    <a:pt x="0" y="14"/>
                  </a:lnTo>
                  <a:lnTo>
                    <a:pt x="2" y="9"/>
                  </a:lnTo>
                  <a:lnTo>
                    <a:pt x="6" y="4"/>
                  </a:lnTo>
                  <a:lnTo>
                    <a:pt x="9" y="1"/>
                  </a:lnTo>
                  <a:lnTo>
                    <a:pt x="13" y="0"/>
                  </a:lnTo>
                  <a:lnTo>
                    <a:pt x="17"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Freeform 866"/>
            <p:cNvSpPr>
              <a:spLocks/>
            </p:cNvSpPr>
            <p:nvPr/>
          </p:nvSpPr>
          <p:spPr bwMode="auto">
            <a:xfrm>
              <a:off x="1592263" y="4751388"/>
              <a:ext cx="17463" cy="22225"/>
            </a:xfrm>
            <a:custGeom>
              <a:avLst/>
              <a:gdLst>
                <a:gd name="T0" fmla="*/ 17 w 22"/>
                <a:gd name="T1" fmla="*/ 1 h 28"/>
                <a:gd name="T2" fmla="*/ 19 w 22"/>
                <a:gd name="T3" fmla="*/ 4 h 28"/>
                <a:gd name="T4" fmla="*/ 22 w 22"/>
                <a:gd name="T5" fmla="*/ 8 h 28"/>
                <a:gd name="T6" fmla="*/ 22 w 22"/>
                <a:gd name="T7" fmla="*/ 13 h 28"/>
                <a:gd name="T8" fmla="*/ 19 w 22"/>
                <a:gd name="T9" fmla="*/ 19 h 28"/>
                <a:gd name="T10" fmla="*/ 16 w 22"/>
                <a:gd name="T11" fmla="*/ 23 h 28"/>
                <a:gd name="T12" fmla="*/ 12 w 22"/>
                <a:gd name="T13" fmla="*/ 26 h 28"/>
                <a:gd name="T14" fmla="*/ 9 w 22"/>
                <a:gd name="T15" fmla="*/ 28 h 28"/>
                <a:gd name="T16" fmla="*/ 4 w 22"/>
                <a:gd name="T17" fmla="*/ 27 h 28"/>
                <a:gd name="T18" fmla="*/ 2 w 22"/>
                <a:gd name="T19" fmla="*/ 25 h 28"/>
                <a:gd name="T20" fmla="*/ 0 w 22"/>
                <a:gd name="T21" fmla="*/ 20 h 28"/>
                <a:gd name="T22" fmla="*/ 0 w 22"/>
                <a:gd name="T23" fmla="*/ 15 h 28"/>
                <a:gd name="T24" fmla="*/ 2 w 22"/>
                <a:gd name="T25" fmla="*/ 10 h 28"/>
                <a:gd name="T26" fmla="*/ 6 w 22"/>
                <a:gd name="T27" fmla="*/ 5 h 28"/>
                <a:gd name="T28" fmla="*/ 9 w 22"/>
                <a:gd name="T29" fmla="*/ 1 h 28"/>
                <a:gd name="T30" fmla="*/ 14 w 22"/>
                <a:gd name="T31" fmla="*/ 0 h 28"/>
                <a:gd name="T32" fmla="*/ 17 w 22"/>
                <a:gd name="T3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8">
                  <a:moveTo>
                    <a:pt x="17" y="1"/>
                  </a:moveTo>
                  <a:lnTo>
                    <a:pt x="19" y="4"/>
                  </a:lnTo>
                  <a:lnTo>
                    <a:pt x="22" y="8"/>
                  </a:lnTo>
                  <a:lnTo>
                    <a:pt x="22" y="13"/>
                  </a:lnTo>
                  <a:lnTo>
                    <a:pt x="19" y="19"/>
                  </a:lnTo>
                  <a:lnTo>
                    <a:pt x="16" y="23"/>
                  </a:lnTo>
                  <a:lnTo>
                    <a:pt x="12" y="26"/>
                  </a:lnTo>
                  <a:lnTo>
                    <a:pt x="9" y="28"/>
                  </a:lnTo>
                  <a:lnTo>
                    <a:pt x="4" y="27"/>
                  </a:lnTo>
                  <a:lnTo>
                    <a:pt x="2" y="25"/>
                  </a:lnTo>
                  <a:lnTo>
                    <a:pt x="0" y="20"/>
                  </a:lnTo>
                  <a:lnTo>
                    <a:pt x="0" y="15"/>
                  </a:lnTo>
                  <a:lnTo>
                    <a:pt x="2" y="10"/>
                  </a:lnTo>
                  <a:lnTo>
                    <a:pt x="6" y="5"/>
                  </a:lnTo>
                  <a:lnTo>
                    <a:pt x="9" y="1"/>
                  </a:lnTo>
                  <a:lnTo>
                    <a:pt x="14" y="0"/>
                  </a:lnTo>
                  <a:lnTo>
                    <a:pt x="17"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Freeform 867"/>
            <p:cNvSpPr>
              <a:spLocks/>
            </p:cNvSpPr>
            <p:nvPr/>
          </p:nvSpPr>
          <p:spPr bwMode="auto">
            <a:xfrm>
              <a:off x="1576388" y="5027613"/>
              <a:ext cx="15875" cy="20638"/>
            </a:xfrm>
            <a:custGeom>
              <a:avLst/>
              <a:gdLst>
                <a:gd name="T0" fmla="*/ 17 w 22"/>
                <a:gd name="T1" fmla="*/ 2 h 27"/>
                <a:gd name="T2" fmla="*/ 20 w 22"/>
                <a:gd name="T3" fmla="*/ 4 h 27"/>
                <a:gd name="T4" fmla="*/ 22 w 22"/>
                <a:gd name="T5" fmla="*/ 7 h 27"/>
                <a:gd name="T6" fmla="*/ 22 w 22"/>
                <a:gd name="T7" fmla="*/ 13 h 27"/>
                <a:gd name="T8" fmla="*/ 20 w 22"/>
                <a:gd name="T9" fmla="*/ 18 h 27"/>
                <a:gd name="T10" fmla="*/ 16 w 22"/>
                <a:gd name="T11" fmla="*/ 22 h 27"/>
                <a:gd name="T12" fmla="*/ 13 w 22"/>
                <a:gd name="T13" fmla="*/ 26 h 27"/>
                <a:gd name="T14" fmla="*/ 8 w 22"/>
                <a:gd name="T15" fmla="*/ 27 h 27"/>
                <a:gd name="T16" fmla="*/ 5 w 22"/>
                <a:gd name="T17" fmla="*/ 27 h 27"/>
                <a:gd name="T18" fmla="*/ 2 w 22"/>
                <a:gd name="T19" fmla="*/ 23 h 27"/>
                <a:gd name="T20" fmla="*/ 0 w 22"/>
                <a:gd name="T21" fmla="*/ 20 h 27"/>
                <a:gd name="T22" fmla="*/ 0 w 22"/>
                <a:gd name="T23" fmla="*/ 14 h 27"/>
                <a:gd name="T24" fmla="*/ 2 w 22"/>
                <a:gd name="T25" fmla="*/ 10 h 27"/>
                <a:gd name="T26" fmla="*/ 6 w 22"/>
                <a:gd name="T27" fmla="*/ 5 h 27"/>
                <a:gd name="T28" fmla="*/ 9 w 22"/>
                <a:gd name="T29" fmla="*/ 2 h 27"/>
                <a:gd name="T30" fmla="*/ 14 w 22"/>
                <a:gd name="T31" fmla="*/ 0 h 27"/>
                <a:gd name="T32" fmla="*/ 17 w 22"/>
                <a:gd name="T3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17" y="2"/>
                  </a:moveTo>
                  <a:lnTo>
                    <a:pt x="20" y="4"/>
                  </a:lnTo>
                  <a:lnTo>
                    <a:pt x="22" y="7"/>
                  </a:lnTo>
                  <a:lnTo>
                    <a:pt x="22" y="13"/>
                  </a:lnTo>
                  <a:lnTo>
                    <a:pt x="20" y="18"/>
                  </a:lnTo>
                  <a:lnTo>
                    <a:pt x="16" y="22"/>
                  </a:lnTo>
                  <a:lnTo>
                    <a:pt x="13" y="26"/>
                  </a:lnTo>
                  <a:lnTo>
                    <a:pt x="8" y="27"/>
                  </a:lnTo>
                  <a:lnTo>
                    <a:pt x="5" y="27"/>
                  </a:lnTo>
                  <a:lnTo>
                    <a:pt x="2" y="23"/>
                  </a:lnTo>
                  <a:lnTo>
                    <a:pt x="0" y="20"/>
                  </a:lnTo>
                  <a:lnTo>
                    <a:pt x="0" y="14"/>
                  </a:lnTo>
                  <a:lnTo>
                    <a:pt x="2" y="10"/>
                  </a:lnTo>
                  <a:lnTo>
                    <a:pt x="6" y="5"/>
                  </a:lnTo>
                  <a:lnTo>
                    <a:pt x="9" y="2"/>
                  </a:lnTo>
                  <a:lnTo>
                    <a:pt x="14" y="0"/>
                  </a:lnTo>
                  <a:lnTo>
                    <a:pt x="17" y="2"/>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Freeform 868"/>
            <p:cNvSpPr>
              <a:spLocks/>
            </p:cNvSpPr>
            <p:nvPr/>
          </p:nvSpPr>
          <p:spPr bwMode="auto">
            <a:xfrm>
              <a:off x="1682751" y="5281613"/>
              <a:ext cx="15875" cy="20638"/>
            </a:xfrm>
            <a:custGeom>
              <a:avLst/>
              <a:gdLst>
                <a:gd name="T0" fmla="*/ 16 w 21"/>
                <a:gd name="T1" fmla="*/ 1 h 26"/>
                <a:gd name="T2" fmla="*/ 18 w 21"/>
                <a:gd name="T3" fmla="*/ 3 h 26"/>
                <a:gd name="T4" fmla="*/ 21 w 21"/>
                <a:gd name="T5" fmla="*/ 7 h 26"/>
                <a:gd name="T6" fmla="*/ 21 w 21"/>
                <a:gd name="T7" fmla="*/ 12 h 26"/>
                <a:gd name="T8" fmla="*/ 18 w 21"/>
                <a:gd name="T9" fmla="*/ 17 h 26"/>
                <a:gd name="T10" fmla="*/ 15 w 21"/>
                <a:gd name="T11" fmla="*/ 22 h 26"/>
                <a:gd name="T12" fmla="*/ 11 w 21"/>
                <a:gd name="T13" fmla="*/ 24 h 26"/>
                <a:gd name="T14" fmla="*/ 7 w 21"/>
                <a:gd name="T15" fmla="*/ 26 h 26"/>
                <a:gd name="T16" fmla="*/ 3 w 21"/>
                <a:gd name="T17" fmla="*/ 25 h 26"/>
                <a:gd name="T18" fmla="*/ 1 w 21"/>
                <a:gd name="T19" fmla="*/ 23 h 26"/>
                <a:gd name="T20" fmla="*/ 0 w 21"/>
                <a:gd name="T21" fmla="*/ 18 h 26"/>
                <a:gd name="T22" fmla="*/ 0 w 21"/>
                <a:gd name="T23" fmla="*/ 14 h 26"/>
                <a:gd name="T24" fmla="*/ 1 w 21"/>
                <a:gd name="T25" fmla="*/ 9 h 26"/>
                <a:gd name="T26" fmla="*/ 4 w 21"/>
                <a:gd name="T27" fmla="*/ 4 h 26"/>
                <a:gd name="T28" fmla="*/ 8 w 21"/>
                <a:gd name="T29" fmla="*/ 1 h 26"/>
                <a:gd name="T30" fmla="*/ 13 w 21"/>
                <a:gd name="T31" fmla="*/ 0 h 26"/>
                <a:gd name="T32" fmla="*/ 16 w 21"/>
                <a:gd name="T3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1"/>
                  </a:moveTo>
                  <a:lnTo>
                    <a:pt x="18" y="3"/>
                  </a:lnTo>
                  <a:lnTo>
                    <a:pt x="21" y="7"/>
                  </a:lnTo>
                  <a:lnTo>
                    <a:pt x="21" y="12"/>
                  </a:lnTo>
                  <a:lnTo>
                    <a:pt x="18" y="17"/>
                  </a:lnTo>
                  <a:lnTo>
                    <a:pt x="15" y="22"/>
                  </a:lnTo>
                  <a:lnTo>
                    <a:pt x="11" y="24"/>
                  </a:lnTo>
                  <a:lnTo>
                    <a:pt x="7" y="26"/>
                  </a:lnTo>
                  <a:lnTo>
                    <a:pt x="3" y="25"/>
                  </a:lnTo>
                  <a:lnTo>
                    <a:pt x="1" y="23"/>
                  </a:lnTo>
                  <a:lnTo>
                    <a:pt x="0" y="18"/>
                  </a:lnTo>
                  <a:lnTo>
                    <a:pt x="0" y="14"/>
                  </a:lnTo>
                  <a:lnTo>
                    <a:pt x="1" y="9"/>
                  </a:lnTo>
                  <a:lnTo>
                    <a:pt x="4" y="4"/>
                  </a:lnTo>
                  <a:lnTo>
                    <a:pt x="8" y="1"/>
                  </a:lnTo>
                  <a:lnTo>
                    <a:pt x="13" y="0"/>
                  </a:lnTo>
                  <a:lnTo>
                    <a:pt x="16"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Freeform 869"/>
            <p:cNvSpPr>
              <a:spLocks/>
            </p:cNvSpPr>
            <p:nvPr/>
          </p:nvSpPr>
          <p:spPr bwMode="auto">
            <a:xfrm>
              <a:off x="1392238" y="5305426"/>
              <a:ext cx="17463" cy="22225"/>
            </a:xfrm>
            <a:custGeom>
              <a:avLst/>
              <a:gdLst>
                <a:gd name="T0" fmla="*/ 17 w 22"/>
                <a:gd name="T1" fmla="*/ 1 h 26"/>
                <a:gd name="T2" fmla="*/ 19 w 22"/>
                <a:gd name="T3" fmla="*/ 3 h 26"/>
                <a:gd name="T4" fmla="*/ 22 w 22"/>
                <a:gd name="T5" fmla="*/ 7 h 26"/>
                <a:gd name="T6" fmla="*/ 22 w 22"/>
                <a:gd name="T7" fmla="*/ 11 h 26"/>
                <a:gd name="T8" fmla="*/ 19 w 22"/>
                <a:gd name="T9" fmla="*/ 17 h 26"/>
                <a:gd name="T10" fmla="*/ 16 w 22"/>
                <a:gd name="T11" fmla="*/ 22 h 26"/>
                <a:gd name="T12" fmla="*/ 12 w 22"/>
                <a:gd name="T13" fmla="*/ 25 h 26"/>
                <a:gd name="T14" fmla="*/ 8 w 22"/>
                <a:gd name="T15" fmla="*/ 26 h 26"/>
                <a:gd name="T16" fmla="*/ 4 w 22"/>
                <a:gd name="T17" fmla="*/ 26 h 26"/>
                <a:gd name="T18" fmla="*/ 2 w 22"/>
                <a:gd name="T19" fmla="*/ 24 h 26"/>
                <a:gd name="T20" fmla="*/ 0 w 22"/>
                <a:gd name="T21" fmla="*/ 19 h 26"/>
                <a:gd name="T22" fmla="*/ 0 w 22"/>
                <a:gd name="T23" fmla="*/ 15 h 26"/>
                <a:gd name="T24" fmla="*/ 2 w 22"/>
                <a:gd name="T25" fmla="*/ 9 h 26"/>
                <a:gd name="T26" fmla="*/ 5 w 22"/>
                <a:gd name="T27" fmla="*/ 4 h 26"/>
                <a:gd name="T28" fmla="*/ 9 w 22"/>
                <a:gd name="T29" fmla="*/ 1 h 26"/>
                <a:gd name="T30" fmla="*/ 14 w 22"/>
                <a:gd name="T31" fmla="*/ 0 h 26"/>
                <a:gd name="T32" fmla="*/ 17 w 22"/>
                <a:gd name="T33"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6">
                  <a:moveTo>
                    <a:pt x="17" y="1"/>
                  </a:moveTo>
                  <a:lnTo>
                    <a:pt x="19" y="3"/>
                  </a:lnTo>
                  <a:lnTo>
                    <a:pt x="22" y="7"/>
                  </a:lnTo>
                  <a:lnTo>
                    <a:pt x="22" y="11"/>
                  </a:lnTo>
                  <a:lnTo>
                    <a:pt x="19" y="17"/>
                  </a:lnTo>
                  <a:lnTo>
                    <a:pt x="16" y="22"/>
                  </a:lnTo>
                  <a:lnTo>
                    <a:pt x="12" y="25"/>
                  </a:lnTo>
                  <a:lnTo>
                    <a:pt x="8" y="26"/>
                  </a:lnTo>
                  <a:lnTo>
                    <a:pt x="4" y="26"/>
                  </a:lnTo>
                  <a:lnTo>
                    <a:pt x="2" y="24"/>
                  </a:lnTo>
                  <a:lnTo>
                    <a:pt x="0" y="19"/>
                  </a:lnTo>
                  <a:lnTo>
                    <a:pt x="0" y="15"/>
                  </a:lnTo>
                  <a:lnTo>
                    <a:pt x="2" y="9"/>
                  </a:lnTo>
                  <a:lnTo>
                    <a:pt x="5" y="4"/>
                  </a:lnTo>
                  <a:lnTo>
                    <a:pt x="9" y="1"/>
                  </a:lnTo>
                  <a:lnTo>
                    <a:pt x="14" y="0"/>
                  </a:lnTo>
                  <a:lnTo>
                    <a:pt x="17"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Freeform 870"/>
            <p:cNvSpPr>
              <a:spLocks/>
            </p:cNvSpPr>
            <p:nvPr/>
          </p:nvSpPr>
          <p:spPr bwMode="auto">
            <a:xfrm>
              <a:off x="1411288" y="4884738"/>
              <a:ext cx="17463" cy="20638"/>
            </a:xfrm>
            <a:custGeom>
              <a:avLst/>
              <a:gdLst>
                <a:gd name="T0" fmla="*/ 16 w 21"/>
                <a:gd name="T1" fmla="*/ 0 h 27"/>
                <a:gd name="T2" fmla="*/ 18 w 21"/>
                <a:gd name="T3" fmla="*/ 3 h 27"/>
                <a:gd name="T4" fmla="*/ 21 w 21"/>
                <a:gd name="T5" fmla="*/ 7 h 27"/>
                <a:gd name="T6" fmla="*/ 21 w 21"/>
                <a:gd name="T7" fmla="*/ 12 h 27"/>
                <a:gd name="T8" fmla="*/ 18 w 21"/>
                <a:gd name="T9" fmla="*/ 18 h 27"/>
                <a:gd name="T10" fmla="*/ 15 w 21"/>
                <a:gd name="T11" fmla="*/ 22 h 27"/>
                <a:gd name="T12" fmla="*/ 11 w 21"/>
                <a:gd name="T13" fmla="*/ 25 h 27"/>
                <a:gd name="T14" fmla="*/ 8 w 21"/>
                <a:gd name="T15" fmla="*/ 27 h 27"/>
                <a:gd name="T16" fmla="*/ 5 w 21"/>
                <a:gd name="T17" fmla="*/ 26 h 27"/>
                <a:gd name="T18" fmla="*/ 1 w 21"/>
                <a:gd name="T19" fmla="*/ 24 h 27"/>
                <a:gd name="T20" fmla="*/ 0 w 21"/>
                <a:gd name="T21" fmla="*/ 19 h 27"/>
                <a:gd name="T22" fmla="*/ 0 w 21"/>
                <a:gd name="T23" fmla="*/ 14 h 27"/>
                <a:gd name="T24" fmla="*/ 1 w 21"/>
                <a:gd name="T25" fmla="*/ 10 h 27"/>
                <a:gd name="T26" fmla="*/ 5 w 21"/>
                <a:gd name="T27" fmla="*/ 5 h 27"/>
                <a:gd name="T28" fmla="*/ 8 w 21"/>
                <a:gd name="T29" fmla="*/ 2 h 27"/>
                <a:gd name="T30" fmla="*/ 11 w 21"/>
                <a:gd name="T31" fmla="*/ 0 h 27"/>
                <a:gd name="T32" fmla="*/ 16 w 2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7">
                  <a:moveTo>
                    <a:pt x="16" y="0"/>
                  </a:moveTo>
                  <a:lnTo>
                    <a:pt x="18" y="3"/>
                  </a:lnTo>
                  <a:lnTo>
                    <a:pt x="21" y="7"/>
                  </a:lnTo>
                  <a:lnTo>
                    <a:pt x="21" y="12"/>
                  </a:lnTo>
                  <a:lnTo>
                    <a:pt x="18" y="18"/>
                  </a:lnTo>
                  <a:lnTo>
                    <a:pt x="15" y="22"/>
                  </a:lnTo>
                  <a:lnTo>
                    <a:pt x="11" y="25"/>
                  </a:lnTo>
                  <a:lnTo>
                    <a:pt x="8" y="27"/>
                  </a:lnTo>
                  <a:lnTo>
                    <a:pt x="5" y="26"/>
                  </a:lnTo>
                  <a:lnTo>
                    <a:pt x="1" y="24"/>
                  </a:lnTo>
                  <a:lnTo>
                    <a:pt x="0" y="19"/>
                  </a:lnTo>
                  <a:lnTo>
                    <a:pt x="0" y="14"/>
                  </a:lnTo>
                  <a:lnTo>
                    <a:pt x="1" y="10"/>
                  </a:lnTo>
                  <a:lnTo>
                    <a:pt x="5" y="5"/>
                  </a:lnTo>
                  <a:lnTo>
                    <a:pt x="8" y="2"/>
                  </a:lnTo>
                  <a:lnTo>
                    <a:pt x="11" y="0"/>
                  </a:lnTo>
                  <a:lnTo>
                    <a:pt x="16"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871"/>
            <p:cNvSpPr>
              <a:spLocks/>
            </p:cNvSpPr>
            <p:nvPr/>
          </p:nvSpPr>
          <p:spPr bwMode="auto">
            <a:xfrm>
              <a:off x="1468438" y="4651376"/>
              <a:ext cx="7938" cy="11113"/>
            </a:xfrm>
            <a:custGeom>
              <a:avLst/>
              <a:gdLst>
                <a:gd name="T0" fmla="*/ 9 w 12"/>
                <a:gd name="T1" fmla="*/ 0 h 14"/>
                <a:gd name="T2" fmla="*/ 11 w 12"/>
                <a:gd name="T3" fmla="*/ 1 h 14"/>
                <a:gd name="T4" fmla="*/ 12 w 12"/>
                <a:gd name="T5" fmla="*/ 3 h 14"/>
                <a:gd name="T6" fmla="*/ 12 w 12"/>
                <a:gd name="T7" fmla="*/ 6 h 14"/>
                <a:gd name="T8" fmla="*/ 11 w 12"/>
                <a:gd name="T9" fmla="*/ 10 h 14"/>
                <a:gd name="T10" fmla="*/ 8 w 12"/>
                <a:gd name="T11" fmla="*/ 12 h 14"/>
                <a:gd name="T12" fmla="*/ 7 w 12"/>
                <a:gd name="T13" fmla="*/ 13 h 14"/>
                <a:gd name="T14" fmla="*/ 5 w 12"/>
                <a:gd name="T15" fmla="*/ 14 h 14"/>
                <a:gd name="T16" fmla="*/ 2 w 12"/>
                <a:gd name="T17" fmla="*/ 14 h 14"/>
                <a:gd name="T18" fmla="*/ 0 w 12"/>
                <a:gd name="T19" fmla="*/ 13 h 14"/>
                <a:gd name="T20" fmla="*/ 0 w 12"/>
                <a:gd name="T21" fmla="*/ 11 h 14"/>
                <a:gd name="T22" fmla="*/ 0 w 12"/>
                <a:gd name="T23" fmla="*/ 8 h 14"/>
                <a:gd name="T24" fmla="*/ 1 w 12"/>
                <a:gd name="T25" fmla="*/ 4 h 14"/>
                <a:gd name="T26" fmla="*/ 4 w 12"/>
                <a:gd name="T27" fmla="*/ 2 h 14"/>
                <a:gd name="T28" fmla="*/ 6 w 12"/>
                <a:gd name="T29" fmla="*/ 0 h 14"/>
                <a:gd name="T30" fmla="*/ 7 w 12"/>
                <a:gd name="T31" fmla="*/ 0 h 14"/>
                <a:gd name="T32" fmla="*/ 9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9" y="0"/>
                  </a:moveTo>
                  <a:lnTo>
                    <a:pt x="11" y="1"/>
                  </a:lnTo>
                  <a:lnTo>
                    <a:pt x="12" y="3"/>
                  </a:lnTo>
                  <a:lnTo>
                    <a:pt x="12" y="6"/>
                  </a:lnTo>
                  <a:lnTo>
                    <a:pt x="11" y="10"/>
                  </a:lnTo>
                  <a:lnTo>
                    <a:pt x="8" y="12"/>
                  </a:lnTo>
                  <a:lnTo>
                    <a:pt x="7" y="13"/>
                  </a:lnTo>
                  <a:lnTo>
                    <a:pt x="5" y="14"/>
                  </a:lnTo>
                  <a:lnTo>
                    <a:pt x="2" y="14"/>
                  </a:lnTo>
                  <a:lnTo>
                    <a:pt x="0" y="13"/>
                  </a:lnTo>
                  <a:lnTo>
                    <a:pt x="0" y="11"/>
                  </a:lnTo>
                  <a:lnTo>
                    <a:pt x="0" y="8"/>
                  </a:lnTo>
                  <a:lnTo>
                    <a:pt x="1" y="4"/>
                  </a:lnTo>
                  <a:lnTo>
                    <a:pt x="4" y="2"/>
                  </a:lnTo>
                  <a:lnTo>
                    <a:pt x="6" y="0"/>
                  </a:lnTo>
                  <a:lnTo>
                    <a:pt x="7" y="0"/>
                  </a:lnTo>
                  <a:lnTo>
                    <a:pt x="9"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Freeform 872"/>
            <p:cNvSpPr>
              <a:spLocks/>
            </p:cNvSpPr>
            <p:nvPr/>
          </p:nvSpPr>
          <p:spPr bwMode="auto">
            <a:xfrm>
              <a:off x="1441451" y="4949826"/>
              <a:ext cx="9525" cy="11113"/>
            </a:xfrm>
            <a:custGeom>
              <a:avLst/>
              <a:gdLst>
                <a:gd name="T0" fmla="*/ 10 w 12"/>
                <a:gd name="T1" fmla="*/ 0 h 15"/>
                <a:gd name="T2" fmla="*/ 11 w 12"/>
                <a:gd name="T3" fmla="*/ 1 h 15"/>
                <a:gd name="T4" fmla="*/ 12 w 12"/>
                <a:gd name="T5" fmla="*/ 4 h 15"/>
                <a:gd name="T6" fmla="*/ 12 w 12"/>
                <a:gd name="T7" fmla="*/ 7 h 15"/>
                <a:gd name="T8" fmla="*/ 11 w 12"/>
                <a:gd name="T9" fmla="*/ 11 h 15"/>
                <a:gd name="T10" fmla="*/ 9 w 12"/>
                <a:gd name="T11" fmla="*/ 13 h 15"/>
                <a:gd name="T12" fmla="*/ 7 w 12"/>
                <a:gd name="T13" fmla="*/ 14 h 15"/>
                <a:gd name="T14" fmla="*/ 4 w 12"/>
                <a:gd name="T15" fmla="*/ 15 h 15"/>
                <a:gd name="T16" fmla="*/ 2 w 12"/>
                <a:gd name="T17" fmla="*/ 15 h 15"/>
                <a:gd name="T18" fmla="*/ 1 w 12"/>
                <a:gd name="T19" fmla="*/ 14 h 15"/>
                <a:gd name="T20" fmla="*/ 0 w 12"/>
                <a:gd name="T21" fmla="*/ 12 h 15"/>
                <a:gd name="T22" fmla="*/ 0 w 12"/>
                <a:gd name="T23" fmla="*/ 8 h 15"/>
                <a:gd name="T24" fmla="*/ 1 w 12"/>
                <a:gd name="T25" fmla="*/ 6 h 15"/>
                <a:gd name="T26" fmla="*/ 3 w 12"/>
                <a:gd name="T27" fmla="*/ 3 h 15"/>
                <a:gd name="T28" fmla="*/ 6 w 12"/>
                <a:gd name="T29" fmla="*/ 1 h 15"/>
                <a:gd name="T30" fmla="*/ 8 w 12"/>
                <a:gd name="T31" fmla="*/ 0 h 15"/>
                <a:gd name="T32" fmla="*/ 10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10" y="0"/>
                  </a:moveTo>
                  <a:lnTo>
                    <a:pt x="11" y="1"/>
                  </a:lnTo>
                  <a:lnTo>
                    <a:pt x="12" y="4"/>
                  </a:lnTo>
                  <a:lnTo>
                    <a:pt x="12" y="7"/>
                  </a:lnTo>
                  <a:lnTo>
                    <a:pt x="11" y="11"/>
                  </a:lnTo>
                  <a:lnTo>
                    <a:pt x="9" y="13"/>
                  </a:lnTo>
                  <a:lnTo>
                    <a:pt x="7" y="14"/>
                  </a:lnTo>
                  <a:lnTo>
                    <a:pt x="4" y="15"/>
                  </a:lnTo>
                  <a:lnTo>
                    <a:pt x="2" y="15"/>
                  </a:lnTo>
                  <a:lnTo>
                    <a:pt x="1" y="14"/>
                  </a:lnTo>
                  <a:lnTo>
                    <a:pt x="0" y="12"/>
                  </a:lnTo>
                  <a:lnTo>
                    <a:pt x="0" y="8"/>
                  </a:lnTo>
                  <a:lnTo>
                    <a:pt x="1" y="6"/>
                  </a:lnTo>
                  <a:lnTo>
                    <a:pt x="3" y="3"/>
                  </a:lnTo>
                  <a:lnTo>
                    <a:pt x="6" y="1"/>
                  </a:lnTo>
                  <a:lnTo>
                    <a:pt x="8" y="0"/>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Freeform 873"/>
            <p:cNvSpPr>
              <a:spLocks/>
            </p:cNvSpPr>
            <p:nvPr/>
          </p:nvSpPr>
          <p:spPr bwMode="auto">
            <a:xfrm>
              <a:off x="1535113" y="5130801"/>
              <a:ext cx="9525" cy="12700"/>
            </a:xfrm>
            <a:custGeom>
              <a:avLst/>
              <a:gdLst>
                <a:gd name="T0" fmla="*/ 10 w 12"/>
                <a:gd name="T1" fmla="*/ 0 h 15"/>
                <a:gd name="T2" fmla="*/ 11 w 12"/>
                <a:gd name="T3" fmla="*/ 1 h 15"/>
                <a:gd name="T4" fmla="*/ 12 w 12"/>
                <a:gd name="T5" fmla="*/ 3 h 15"/>
                <a:gd name="T6" fmla="*/ 12 w 12"/>
                <a:gd name="T7" fmla="*/ 7 h 15"/>
                <a:gd name="T8" fmla="*/ 11 w 12"/>
                <a:gd name="T9" fmla="*/ 10 h 15"/>
                <a:gd name="T10" fmla="*/ 8 w 12"/>
                <a:gd name="T11" fmla="*/ 12 h 15"/>
                <a:gd name="T12" fmla="*/ 7 w 12"/>
                <a:gd name="T13" fmla="*/ 14 h 15"/>
                <a:gd name="T14" fmla="*/ 5 w 12"/>
                <a:gd name="T15" fmla="*/ 15 h 15"/>
                <a:gd name="T16" fmla="*/ 3 w 12"/>
                <a:gd name="T17" fmla="*/ 15 h 15"/>
                <a:gd name="T18" fmla="*/ 0 w 12"/>
                <a:gd name="T19" fmla="*/ 14 h 15"/>
                <a:gd name="T20" fmla="*/ 0 w 12"/>
                <a:gd name="T21" fmla="*/ 11 h 15"/>
                <a:gd name="T22" fmla="*/ 0 w 12"/>
                <a:gd name="T23" fmla="*/ 8 h 15"/>
                <a:gd name="T24" fmla="*/ 2 w 12"/>
                <a:gd name="T25" fmla="*/ 5 h 15"/>
                <a:gd name="T26" fmla="*/ 4 w 12"/>
                <a:gd name="T27" fmla="*/ 2 h 15"/>
                <a:gd name="T28" fmla="*/ 6 w 12"/>
                <a:gd name="T29" fmla="*/ 1 h 15"/>
                <a:gd name="T30" fmla="*/ 7 w 12"/>
                <a:gd name="T31" fmla="*/ 0 h 15"/>
                <a:gd name="T32" fmla="*/ 10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10" y="0"/>
                  </a:moveTo>
                  <a:lnTo>
                    <a:pt x="11" y="1"/>
                  </a:lnTo>
                  <a:lnTo>
                    <a:pt x="12" y="3"/>
                  </a:lnTo>
                  <a:lnTo>
                    <a:pt x="12" y="7"/>
                  </a:lnTo>
                  <a:lnTo>
                    <a:pt x="11" y="10"/>
                  </a:lnTo>
                  <a:lnTo>
                    <a:pt x="8" y="12"/>
                  </a:lnTo>
                  <a:lnTo>
                    <a:pt x="7" y="14"/>
                  </a:lnTo>
                  <a:lnTo>
                    <a:pt x="5" y="15"/>
                  </a:lnTo>
                  <a:lnTo>
                    <a:pt x="3" y="15"/>
                  </a:lnTo>
                  <a:lnTo>
                    <a:pt x="0" y="14"/>
                  </a:lnTo>
                  <a:lnTo>
                    <a:pt x="0" y="11"/>
                  </a:lnTo>
                  <a:lnTo>
                    <a:pt x="0" y="8"/>
                  </a:lnTo>
                  <a:lnTo>
                    <a:pt x="2" y="5"/>
                  </a:lnTo>
                  <a:lnTo>
                    <a:pt x="4" y="2"/>
                  </a:lnTo>
                  <a:lnTo>
                    <a:pt x="6" y="1"/>
                  </a:lnTo>
                  <a:lnTo>
                    <a:pt x="7" y="0"/>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Freeform 874"/>
            <p:cNvSpPr>
              <a:spLocks/>
            </p:cNvSpPr>
            <p:nvPr/>
          </p:nvSpPr>
          <p:spPr bwMode="auto">
            <a:xfrm>
              <a:off x="1360488" y="4926013"/>
              <a:ext cx="9525" cy="12700"/>
            </a:xfrm>
            <a:custGeom>
              <a:avLst/>
              <a:gdLst>
                <a:gd name="T0" fmla="*/ 10 w 12"/>
                <a:gd name="T1" fmla="*/ 0 h 15"/>
                <a:gd name="T2" fmla="*/ 11 w 12"/>
                <a:gd name="T3" fmla="*/ 2 h 15"/>
                <a:gd name="T4" fmla="*/ 12 w 12"/>
                <a:gd name="T5" fmla="*/ 4 h 15"/>
                <a:gd name="T6" fmla="*/ 12 w 12"/>
                <a:gd name="T7" fmla="*/ 7 h 15"/>
                <a:gd name="T8" fmla="*/ 11 w 12"/>
                <a:gd name="T9" fmla="*/ 10 h 15"/>
                <a:gd name="T10" fmla="*/ 8 w 12"/>
                <a:gd name="T11" fmla="*/ 13 h 15"/>
                <a:gd name="T12" fmla="*/ 7 w 12"/>
                <a:gd name="T13" fmla="*/ 14 h 15"/>
                <a:gd name="T14" fmla="*/ 5 w 12"/>
                <a:gd name="T15" fmla="*/ 15 h 15"/>
                <a:gd name="T16" fmla="*/ 3 w 12"/>
                <a:gd name="T17" fmla="*/ 15 h 15"/>
                <a:gd name="T18" fmla="*/ 0 w 12"/>
                <a:gd name="T19" fmla="*/ 14 h 15"/>
                <a:gd name="T20" fmla="*/ 0 w 12"/>
                <a:gd name="T21" fmla="*/ 12 h 15"/>
                <a:gd name="T22" fmla="*/ 0 w 12"/>
                <a:gd name="T23" fmla="*/ 9 h 15"/>
                <a:gd name="T24" fmla="*/ 2 w 12"/>
                <a:gd name="T25" fmla="*/ 5 h 15"/>
                <a:gd name="T26" fmla="*/ 3 w 12"/>
                <a:gd name="T27" fmla="*/ 3 h 15"/>
                <a:gd name="T28" fmla="*/ 5 w 12"/>
                <a:gd name="T29" fmla="*/ 0 h 15"/>
                <a:gd name="T30" fmla="*/ 7 w 12"/>
                <a:gd name="T31" fmla="*/ 0 h 15"/>
                <a:gd name="T32" fmla="*/ 10 w 1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5">
                  <a:moveTo>
                    <a:pt x="10" y="0"/>
                  </a:moveTo>
                  <a:lnTo>
                    <a:pt x="11" y="2"/>
                  </a:lnTo>
                  <a:lnTo>
                    <a:pt x="12" y="4"/>
                  </a:lnTo>
                  <a:lnTo>
                    <a:pt x="12" y="7"/>
                  </a:lnTo>
                  <a:lnTo>
                    <a:pt x="11" y="10"/>
                  </a:lnTo>
                  <a:lnTo>
                    <a:pt x="8" y="13"/>
                  </a:lnTo>
                  <a:lnTo>
                    <a:pt x="7" y="14"/>
                  </a:lnTo>
                  <a:lnTo>
                    <a:pt x="5" y="15"/>
                  </a:lnTo>
                  <a:lnTo>
                    <a:pt x="3" y="15"/>
                  </a:lnTo>
                  <a:lnTo>
                    <a:pt x="0" y="14"/>
                  </a:lnTo>
                  <a:lnTo>
                    <a:pt x="0" y="12"/>
                  </a:lnTo>
                  <a:lnTo>
                    <a:pt x="0" y="9"/>
                  </a:lnTo>
                  <a:lnTo>
                    <a:pt x="2" y="5"/>
                  </a:lnTo>
                  <a:lnTo>
                    <a:pt x="3" y="3"/>
                  </a:lnTo>
                  <a:lnTo>
                    <a:pt x="5" y="0"/>
                  </a:lnTo>
                  <a:lnTo>
                    <a:pt x="7" y="0"/>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Freeform 875"/>
            <p:cNvSpPr>
              <a:spLocks/>
            </p:cNvSpPr>
            <p:nvPr/>
          </p:nvSpPr>
          <p:spPr bwMode="auto">
            <a:xfrm>
              <a:off x="1454151" y="5106988"/>
              <a:ext cx="9525" cy="12700"/>
            </a:xfrm>
            <a:custGeom>
              <a:avLst/>
              <a:gdLst>
                <a:gd name="T0" fmla="*/ 10 w 13"/>
                <a:gd name="T1" fmla="*/ 1 h 16"/>
                <a:gd name="T2" fmla="*/ 11 w 13"/>
                <a:gd name="T3" fmla="*/ 2 h 16"/>
                <a:gd name="T4" fmla="*/ 13 w 13"/>
                <a:gd name="T5" fmla="*/ 4 h 16"/>
                <a:gd name="T6" fmla="*/ 13 w 13"/>
                <a:gd name="T7" fmla="*/ 8 h 16"/>
                <a:gd name="T8" fmla="*/ 11 w 13"/>
                <a:gd name="T9" fmla="*/ 10 h 16"/>
                <a:gd name="T10" fmla="*/ 9 w 13"/>
                <a:gd name="T11" fmla="*/ 14 h 16"/>
                <a:gd name="T12" fmla="*/ 7 w 13"/>
                <a:gd name="T13" fmla="*/ 15 h 16"/>
                <a:gd name="T14" fmla="*/ 5 w 13"/>
                <a:gd name="T15" fmla="*/ 16 h 16"/>
                <a:gd name="T16" fmla="*/ 2 w 13"/>
                <a:gd name="T17" fmla="*/ 16 h 16"/>
                <a:gd name="T18" fmla="*/ 1 w 13"/>
                <a:gd name="T19" fmla="*/ 15 h 16"/>
                <a:gd name="T20" fmla="*/ 0 w 13"/>
                <a:gd name="T21" fmla="*/ 12 h 16"/>
                <a:gd name="T22" fmla="*/ 0 w 13"/>
                <a:gd name="T23" fmla="*/ 9 h 16"/>
                <a:gd name="T24" fmla="*/ 1 w 13"/>
                <a:gd name="T25" fmla="*/ 5 h 16"/>
                <a:gd name="T26" fmla="*/ 3 w 13"/>
                <a:gd name="T27" fmla="*/ 3 h 16"/>
                <a:gd name="T28" fmla="*/ 6 w 13"/>
                <a:gd name="T29" fmla="*/ 1 h 16"/>
                <a:gd name="T30" fmla="*/ 8 w 13"/>
                <a:gd name="T31" fmla="*/ 0 h 16"/>
                <a:gd name="T32" fmla="*/ 10 w 13"/>
                <a:gd name="T3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10" y="1"/>
                  </a:moveTo>
                  <a:lnTo>
                    <a:pt x="11" y="2"/>
                  </a:lnTo>
                  <a:lnTo>
                    <a:pt x="13" y="4"/>
                  </a:lnTo>
                  <a:lnTo>
                    <a:pt x="13" y="8"/>
                  </a:lnTo>
                  <a:lnTo>
                    <a:pt x="11" y="10"/>
                  </a:lnTo>
                  <a:lnTo>
                    <a:pt x="9" y="14"/>
                  </a:lnTo>
                  <a:lnTo>
                    <a:pt x="7" y="15"/>
                  </a:lnTo>
                  <a:lnTo>
                    <a:pt x="5" y="16"/>
                  </a:lnTo>
                  <a:lnTo>
                    <a:pt x="2" y="16"/>
                  </a:lnTo>
                  <a:lnTo>
                    <a:pt x="1" y="15"/>
                  </a:lnTo>
                  <a:lnTo>
                    <a:pt x="0" y="12"/>
                  </a:lnTo>
                  <a:lnTo>
                    <a:pt x="0" y="9"/>
                  </a:lnTo>
                  <a:lnTo>
                    <a:pt x="1" y="5"/>
                  </a:lnTo>
                  <a:lnTo>
                    <a:pt x="3" y="3"/>
                  </a:lnTo>
                  <a:lnTo>
                    <a:pt x="6" y="1"/>
                  </a:lnTo>
                  <a:lnTo>
                    <a:pt x="8" y="0"/>
                  </a:lnTo>
                  <a:lnTo>
                    <a:pt x="10"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Freeform 876"/>
            <p:cNvSpPr>
              <a:spLocks/>
            </p:cNvSpPr>
            <p:nvPr/>
          </p:nvSpPr>
          <p:spPr bwMode="auto">
            <a:xfrm>
              <a:off x="1311276" y="5027613"/>
              <a:ext cx="9525" cy="12700"/>
            </a:xfrm>
            <a:custGeom>
              <a:avLst/>
              <a:gdLst>
                <a:gd name="T0" fmla="*/ 9 w 12"/>
                <a:gd name="T1" fmla="*/ 1 h 16"/>
                <a:gd name="T2" fmla="*/ 11 w 12"/>
                <a:gd name="T3" fmla="*/ 3 h 16"/>
                <a:gd name="T4" fmla="*/ 12 w 12"/>
                <a:gd name="T5" fmla="*/ 5 h 16"/>
                <a:gd name="T6" fmla="*/ 12 w 12"/>
                <a:gd name="T7" fmla="*/ 8 h 16"/>
                <a:gd name="T8" fmla="*/ 11 w 12"/>
                <a:gd name="T9" fmla="*/ 11 h 16"/>
                <a:gd name="T10" fmla="*/ 8 w 12"/>
                <a:gd name="T11" fmla="*/ 14 h 16"/>
                <a:gd name="T12" fmla="*/ 7 w 12"/>
                <a:gd name="T13" fmla="*/ 15 h 16"/>
                <a:gd name="T14" fmla="*/ 5 w 12"/>
                <a:gd name="T15" fmla="*/ 16 h 16"/>
                <a:gd name="T16" fmla="*/ 3 w 12"/>
                <a:gd name="T17" fmla="*/ 16 h 16"/>
                <a:gd name="T18" fmla="*/ 0 w 12"/>
                <a:gd name="T19" fmla="*/ 15 h 16"/>
                <a:gd name="T20" fmla="*/ 0 w 12"/>
                <a:gd name="T21" fmla="*/ 13 h 16"/>
                <a:gd name="T22" fmla="*/ 0 w 12"/>
                <a:gd name="T23" fmla="*/ 10 h 16"/>
                <a:gd name="T24" fmla="*/ 1 w 12"/>
                <a:gd name="T25" fmla="*/ 6 h 16"/>
                <a:gd name="T26" fmla="*/ 3 w 12"/>
                <a:gd name="T27" fmla="*/ 4 h 16"/>
                <a:gd name="T28" fmla="*/ 5 w 12"/>
                <a:gd name="T29" fmla="*/ 1 h 16"/>
                <a:gd name="T30" fmla="*/ 7 w 12"/>
                <a:gd name="T31" fmla="*/ 0 h 16"/>
                <a:gd name="T32" fmla="*/ 9 w 12"/>
                <a:gd name="T3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6">
                  <a:moveTo>
                    <a:pt x="9" y="1"/>
                  </a:moveTo>
                  <a:lnTo>
                    <a:pt x="11" y="3"/>
                  </a:lnTo>
                  <a:lnTo>
                    <a:pt x="12" y="5"/>
                  </a:lnTo>
                  <a:lnTo>
                    <a:pt x="12" y="8"/>
                  </a:lnTo>
                  <a:lnTo>
                    <a:pt x="11" y="11"/>
                  </a:lnTo>
                  <a:lnTo>
                    <a:pt x="8" y="14"/>
                  </a:lnTo>
                  <a:lnTo>
                    <a:pt x="7" y="15"/>
                  </a:lnTo>
                  <a:lnTo>
                    <a:pt x="5" y="16"/>
                  </a:lnTo>
                  <a:lnTo>
                    <a:pt x="3" y="16"/>
                  </a:lnTo>
                  <a:lnTo>
                    <a:pt x="0" y="15"/>
                  </a:lnTo>
                  <a:lnTo>
                    <a:pt x="0" y="13"/>
                  </a:lnTo>
                  <a:lnTo>
                    <a:pt x="0" y="10"/>
                  </a:lnTo>
                  <a:lnTo>
                    <a:pt x="1" y="6"/>
                  </a:lnTo>
                  <a:lnTo>
                    <a:pt x="3" y="4"/>
                  </a:lnTo>
                  <a:lnTo>
                    <a:pt x="5" y="1"/>
                  </a:lnTo>
                  <a:lnTo>
                    <a:pt x="7" y="0"/>
                  </a:lnTo>
                  <a:lnTo>
                    <a:pt x="9" y="1"/>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Freeform 877"/>
            <p:cNvSpPr>
              <a:spLocks/>
            </p:cNvSpPr>
            <p:nvPr/>
          </p:nvSpPr>
          <p:spPr bwMode="auto">
            <a:xfrm>
              <a:off x="1404938" y="5208588"/>
              <a:ext cx="9525" cy="12700"/>
            </a:xfrm>
            <a:custGeom>
              <a:avLst/>
              <a:gdLst>
                <a:gd name="T0" fmla="*/ 10 w 12"/>
                <a:gd name="T1" fmla="*/ 0 h 16"/>
                <a:gd name="T2" fmla="*/ 12 w 12"/>
                <a:gd name="T3" fmla="*/ 2 h 16"/>
                <a:gd name="T4" fmla="*/ 12 w 12"/>
                <a:gd name="T5" fmla="*/ 4 h 16"/>
                <a:gd name="T6" fmla="*/ 12 w 12"/>
                <a:gd name="T7" fmla="*/ 7 h 16"/>
                <a:gd name="T8" fmla="*/ 10 w 12"/>
                <a:gd name="T9" fmla="*/ 10 h 16"/>
                <a:gd name="T10" fmla="*/ 9 w 12"/>
                <a:gd name="T11" fmla="*/ 14 h 16"/>
                <a:gd name="T12" fmla="*/ 7 w 12"/>
                <a:gd name="T13" fmla="*/ 15 h 16"/>
                <a:gd name="T14" fmla="*/ 4 w 12"/>
                <a:gd name="T15" fmla="*/ 16 h 16"/>
                <a:gd name="T16" fmla="*/ 2 w 12"/>
                <a:gd name="T17" fmla="*/ 16 h 16"/>
                <a:gd name="T18" fmla="*/ 1 w 12"/>
                <a:gd name="T19" fmla="*/ 15 h 16"/>
                <a:gd name="T20" fmla="*/ 0 w 12"/>
                <a:gd name="T21" fmla="*/ 12 h 16"/>
                <a:gd name="T22" fmla="*/ 0 w 12"/>
                <a:gd name="T23" fmla="*/ 9 h 16"/>
                <a:gd name="T24" fmla="*/ 1 w 12"/>
                <a:gd name="T25" fmla="*/ 5 h 16"/>
                <a:gd name="T26" fmla="*/ 3 w 12"/>
                <a:gd name="T27" fmla="*/ 2 h 16"/>
                <a:gd name="T28" fmla="*/ 5 w 12"/>
                <a:gd name="T29" fmla="*/ 1 h 16"/>
                <a:gd name="T30" fmla="*/ 8 w 12"/>
                <a:gd name="T31" fmla="*/ 0 h 16"/>
                <a:gd name="T32" fmla="*/ 10 w 12"/>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6">
                  <a:moveTo>
                    <a:pt x="10" y="0"/>
                  </a:moveTo>
                  <a:lnTo>
                    <a:pt x="12" y="2"/>
                  </a:lnTo>
                  <a:lnTo>
                    <a:pt x="12" y="4"/>
                  </a:lnTo>
                  <a:lnTo>
                    <a:pt x="12" y="7"/>
                  </a:lnTo>
                  <a:lnTo>
                    <a:pt x="10" y="10"/>
                  </a:lnTo>
                  <a:lnTo>
                    <a:pt x="9" y="14"/>
                  </a:lnTo>
                  <a:lnTo>
                    <a:pt x="7" y="15"/>
                  </a:lnTo>
                  <a:lnTo>
                    <a:pt x="4" y="16"/>
                  </a:lnTo>
                  <a:lnTo>
                    <a:pt x="2" y="16"/>
                  </a:lnTo>
                  <a:lnTo>
                    <a:pt x="1" y="15"/>
                  </a:lnTo>
                  <a:lnTo>
                    <a:pt x="0" y="12"/>
                  </a:lnTo>
                  <a:lnTo>
                    <a:pt x="0" y="9"/>
                  </a:lnTo>
                  <a:lnTo>
                    <a:pt x="1" y="5"/>
                  </a:lnTo>
                  <a:lnTo>
                    <a:pt x="3" y="2"/>
                  </a:lnTo>
                  <a:lnTo>
                    <a:pt x="5" y="1"/>
                  </a:lnTo>
                  <a:lnTo>
                    <a:pt x="8" y="0"/>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Freeform 878"/>
            <p:cNvSpPr>
              <a:spLocks/>
            </p:cNvSpPr>
            <p:nvPr/>
          </p:nvSpPr>
          <p:spPr bwMode="auto">
            <a:xfrm>
              <a:off x="1422401" y="4787901"/>
              <a:ext cx="9525" cy="11113"/>
            </a:xfrm>
            <a:custGeom>
              <a:avLst/>
              <a:gdLst>
                <a:gd name="T0" fmla="*/ 9 w 11"/>
                <a:gd name="T1" fmla="*/ 0 h 15"/>
                <a:gd name="T2" fmla="*/ 10 w 11"/>
                <a:gd name="T3" fmla="*/ 1 h 15"/>
                <a:gd name="T4" fmla="*/ 11 w 11"/>
                <a:gd name="T5" fmla="*/ 4 h 15"/>
                <a:gd name="T6" fmla="*/ 11 w 11"/>
                <a:gd name="T7" fmla="*/ 7 h 15"/>
                <a:gd name="T8" fmla="*/ 10 w 11"/>
                <a:gd name="T9" fmla="*/ 11 h 15"/>
                <a:gd name="T10" fmla="*/ 8 w 11"/>
                <a:gd name="T11" fmla="*/ 13 h 15"/>
                <a:gd name="T12" fmla="*/ 7 w 11"/>
                <a:gd name="T13" fmla="*/ 14 h 15"/>
                <a:gd name="T14" fmla="*/ 4 w 11"/>
                <a:gd name="T15" fmla="*/ 15 h 15"/>
                <a:gd name="T16" fmla="*/ 2 w 11"/>
                <a:gd name="T17" fmla="*/ 15 h 15"/>
                <a:gd name="T18" fmla="*/ 0 w 11"/>
                <a:gd name="T19" fmla="*/ 14 h 15"/>
                <a:gd name="T20" fmla="*/ 0 w 11"/>
                <a:gd name="T21" fmla="*/ 12 h 15"/>
                <a:gd name="T22" fmla="*/ 0 w 11"/>
                <a:gd name="T23" fmla="*/ 8 h 15"/>
                <a:gd name="T24" fmla="*/ 1 w 11"/>
                <a:gd name="T25" fmla="*/ 6 h 15"/>
                <a:gd name="T26" fmla="*/ 3 w 11"/>
                <a:gd name="T27" fmla="*/ 3 h 15"/>
                <a:gd name="T28" fmla="*/ 6 w 11"/>
                <a:gd name="T29" fmla="*/ 1 h 15"/>
                <a:gd name="T30" fmla="*/ 7 w 11"/>
                <a:gd name="T31" fmla="*/ 0 h 15"/>
                <a:gd name="T32" fmla="*/ 9 w 11"/>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5">
                  <a:moveTo>
                    <a:pt x="9" y="0"/>
                  </a:moveTo>
                  <a:lnTo>
                    <a:pt x="10" y="1"/>
                  </a:lnTo>
                  <a:lnTo>
                    <a:pt x="11" y="4"/>
                  </a:lnTo>
                  <a:lnTo>
                    <a:pt x="11" y="7"/>
                  </a:lnTo>
                  <a:lnTo>
                    <a:pt x="10" y="11"/>
                  </a:lnTo>
                  <a:lnTo>
                    <a:pt x="8" y="13"/>
                  </a:lnTo>
                  <a:lnTo>
                    <a:pt x="7" y="14"/>
                  </a:lnTo>
                  <a:lnTo>
                    <a:pt x="4" y="15"/>
                  </a:lnTo>
                  <a:lnTo>
                    <a:pt x="2" y="15"/>
                  </a:lnTo>
                  <a:lnTo>
                    <a:pt x="0" y="14"/>
                  </a:lnTo>
                  <a:lnTo>
                    <a:pt x="0" y="12"/>
                  </a:lnTo>
                  <a:lnTo>
                    <a:pt x="0" y="8"/>
                  </a:lnTo>
                  <a:lnTo>
                    <a:pt x="1" y="6"/>
                  </a:lnTo>
                  <a:lnTo>
                    <a:pt x="3" y="3"/>
                  </a:lnTo>
                  <a:lnTo>
                    <a:pt x="6" y="1"/>
                  </a:lnTo>
                  <a:lnTo>
                    <a:pt x="7" y="0"/>
                  </a:lnTo>
                  <a:lnTo>
                    <a:pt x="9"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Freeform 879"/>
            <p:cNvSpPr>
              <a:spLocks/>
            </p:cNvSpPr>
            <p:nvPr/>
          </p:nvSpPr>
          <p:spPr bwMode="auto">
            <a:xfrm>
              <a:off x="1554163" y="4868863"/>
              <a:ext cx="7938" cy="12700"/>
            </a:xfrm>
            <a:custGeom>
              <a:avLst/>
              <a:gdLst>
                <a:gd name="T0" fmla="*/ 10 w 12"/>
                <a:gd name="T1" fmla="*/ 0 h 16"/>
                <a:gd name="T2" fmla="*/ 12 w 12"/>
                <a:gd name="T3" fmla="*/ 1 h 16"/>
                <a:gd name="T4" fmla="*/ 12 w 12"/>
                <a:gd name="T5" fmla="*/ 3 h 16"/>
                <a:gd name="T6" fmla="*/ 12 w 12"/>
                <a:gd name="T7" fmla="*/ 7 h 16"/>
                <a:gd name="T8" fmla="*/ 11 w 12"/>
                <a:gd name="T9" fmla="*/ 10 h 16"/>
                <a:gd name="T10" fmla="*/ 9 w 12"/>
                <a:gd name="T11" fmla="*/ 14 h 16"/>
                <a:gd name="T12" fmla="*/ 7 w 12"/>
                <a:gd name="T13" fmla="*/ 15 h 16"/>
                <a:gd name="T14" fmla="*/ 5 w 12"/>
                <a:gd name="T15" fmla="*/ 16 h 16"/>
                <a:gd name="T16" fmla="*/ 3 w 12"/>
                <a:gd name="T17" fmla="*/ 16 h 16"/>
                <a:gd name="T18" fmla="*/ 0 w 12"/>
                <a:gd name="T19" fmla="*/ 14 h 16"/>
                <a:gd name="T20" fmla="*/ 0 w 12"/>
                <a:gd name="T21" fmla="*/ 11 h 16"/>
                <a:gd name="T22" fmla="*/ 0 w 12"/>
                <a:gd name="T23" fmla="*/ 8 h 16"/>
                <a:gd name="T24" fmla="*/ 2 w 12"/>
                <a:gd name="T25" fmla="*/ 6 h 16"/>
                <a:gd name="T26" fmla="*/ 4 w 12"/>
                <a:gd name="T27" fmla="*/ 2 h 16"/>
                <a:gd name="T28" fmla="*/ 6 w 12"/>
                <a:gd name="T29" fmla="*/ 1 h 16"/>
                <a:gd name="T30" fmla="*/ 7 w 12"/>
                <a:gd name="T31" fmla="*/ 0 h 16"/>
                <a:gd name="T32" fmla="*/ 10 w 12"/>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6">
                  <a:moveTo>
                    <a:pt x="10" y="0"/>
                  </a:moveTo>
                  <a:lnTo>
                    <a:pt x="12" y="1"/>
                  </a:lnTo>
                  <a:lnTo>
                    <a:pt x="12" y="3"/>
                  </a:lnTo>
                  <a:lnTo>
                    <a:pt x="12" y="7"/>
                  </a:lnTo>
                  <a:lnTo>
                    <a:pt x="11" y="10"/>
                  </a:lnTo>
                  <a:lnTo>
                    <a:pt x="9" y="14"/>
                  </a:lnTo>
                  <a:lnTo>
                    <a:pt x="7" y="15"/>
                  </a:lnTo>
                  <a:lnTo>
                    <a:pt x="5" y="16"/>
                  </a:lnTo>
                  <a:lnTo>
                    <a:pt x="3" y="16"/>
                  </a:lnTo>
                  <a:lnTo>
                    <a:pt x="0" y="14"/>
                  </a:lnTo>
                  <a:lnTo>
                    <a:pt x="0" y="11"/>
                  </a:lnTo>
                  <a:lnTo>
                    <a:pt x="0" y="8"/>
                  </a:lnTo>
                  <a:lnTo>
                    <a:pt x="2" y="6"/>
                  </a:lnTo>
                  <a:lnTo>
                    <a:pt x="4" y="2"/>
                  </a:lnTo>
                  <a:lnTo>
                    <a:pt x="6" y="1"/>
                  </a:lnTo>
                  <a:lnTo>
                    <a:pt x="7" y="0"/>
                  </a:lnTo>
                  <a:lnTo>
                    <a:pt x="10"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Freeform 880"/>
            <p:cNvSpPr>
              <a:spLocks/>
            </p:cNvSpPr>
            <p:nvPr/>
          </p:nvSpPr>
          <p:spPr bwMode="auto">
            <a:xfrm>
              <a:off x="1441451" y="4714876"/>
              <a:ext cx="11113" cy="15875"/>
            </a:xfrm>
            <a:custGeom>
              <a:avLst/>
              <a:gdLst>
                <a:gd name="T0" fmla="*/ 11 w 14"/>
                <a:gd name="T1" fmla="*/ 0 h 21"/>
                <a:gd name="T2" fmla="*/ 14 w 14"/>
                <a:gd name="T3" fmla="*/ 1 h 21"/>
                <a:gd name="T4" fmla="*/ 14 w 14"/>
                <a:gd name="T5" fmla="*/ 4 h 21"/>
                <a:gd name="T6" fmla="*/ 12 w 14"/>
                <a:gd name="T7" fmla="*/ 7 h 21"/>
                <a:gd name="T8" fmla="*/ 10 w 14"/>
                <a:gd name="T9" fmla="*/ 12 h 21"/>
                <a:gd name="T10" fmla="*/ 8 w 14"/>
                <a:gd name="T11" fmla="*/ 15 h 21"/>
                <a:gd name="T12" fmla="*/ 6 w 14"/>
                <a:gd name="T13" fmla="*/ 19 h 21"/>
                <a:gd name="T14" fmla="*/ 3 w 14"/>
                <a:gd name="T15" fmla="*/ 21 h 21"/>
                <a:gd name="T16" fmla="*/ 1 w 14"/>
                <a:gd name="T17" fmla="*/ 21 h 21"/>
                <a:gd name="T18" fmla="*/ 0 w 14"/>
                <a:gd name="T19" fmla="*/ 20 h 21"/>
                <a:gd name="T20" fmla="*/ 1 w 14"/>
                <a:gd name="T21" fmla="*/ 16 h 21"/>
                <a:gd name="T22" fmla="*/ 1 w 14"/>
                <a:gd name="T23" fmla="*/ 13 h 21"/>
                <a:gd name="T24" fmla="*/ 3 w 14"/>
                <a:gd name="T25" fmla="*/ 8 h 21"/>
                <a:gd name="T26" fmla="*/ 6 w 14"/>
                <a:gd name="T27" fmla="*/ 5 h 21"/>
                <a:gd name="T28" fmla="*/ 8 w 14"/>
                <a:gd name="T29" fmla="*/ 1 h 21"/>
                <a:gd name="T30" fmla="*/ 10 w 14"/>
                <a:gd name="T31" fmla="*/ 0 h 21"/>
                <a:gd name="T32" fmla="*/ 11 w 14"/>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1">
                  <a:moveTo>
                    <a:pt x="11" y="0"/>
                  </a:moveTo>
                  <a:lnTo>
                    <a:pt x="14" y="1"/>
                  </a:lnTo>
                  <a:lnTo>
                    <a:pt x="14" y="4"/>
                  </a:lnTo>
                  <a:lnTo>
                    <a:pt x="12" y="7"/>
                  </a:lnTo>
                  <a:lnTo>
                    <a:pt x="10" y="12"/>
                  </a:lnTo>
                  <a:lnTo>
                    <a:pt x="8" y="15"/>
                  </a:lnTo>
                  <a:lnTo>
                    <a:pt x="6" y="19"/>
                  </a:lnTo>
                  <a:lnTo>
                    <a:pt x="3" y="21"/>
                  </a:lnTo>
                  <a:lnTo>
                    <a:pt x="1" y="21"/>
                  </a:lnTo>
                  <a:lnTo>
                    <a:pt x="0" y="20"/>
                  </a:lnTo>
                  <a:lnTo>
                    <a:pt x="1" y="16"/>
                  </a:lnTo>
                  <a:lnTo>
                    <a:pt x="1" y="13"/>
                  </a:lnTo>
                  <a:lnTo>
                    <a:pt x="3" y="8"/>
                  </a:lnTo>
                  <a:lnTo>
                    <a:pt x="6" y="5"/>
                  </a:lnTo>
                  <a:lnTo>
                    <a:pt x="8" y="1"/>
                  </a:lnTo>
                  <a:lnTo>
                    <a:pt x="10"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Freeform 881"/>
            <p:cNvSpPr>
              <a:spLocks/>
            </p:cNvSpPr>
            <p:nvPr/>
          </p:nvSpPr>
          <p:spPr bwMode="auto">
            <a:xfrm>
              <a:off x="1416051" y="5013326"/>
              <a:ext cx="9525" cy="15875"/>
            </a:xfrm>
            <a:custGeom>
              <a:avLst/>
              <a:gdLst>
                <a:gd name="T0" fmla="*/ 11 w 12"/>
                <a:gd name="T1" fmla="*/ 0 h 21"/>
                <a:gd name="T2" fmla="*/ 12 w 12"/>
                <a:gd name="T3" fmla="*/ 1 h 21"/>
                <a:gd name="T4" fmla="*/ 12 w 12"/>
                <a:gd name="T5" fmla="*/ 5 h 21"/>
                <a:gd name="T6" fmla="*/ 11 w 12"/>
                <a:gd name="T7" fmla="*/ 8 h 21"/>
                <a:gd name="T8" fmla="*/ 10 w 12"/>
                <a:gd name="T9" fmla="*/ 13 h 21"/>
                <a:gd name="T10" fmla="*/ 8 w 12"/>
                <a:gd name="T11" fmla="*/ 16 h 21"/>
                <a:gd name="T12" fmla="*/ 5 w 12"/>
                <a:gd name="T13" fmla="*/ 20 h 21"/>
                <a:gd name="T14" fmla="*/ 3 w 12"/>
                <a:gd name="T15" fmla="*/ 21 h 21"/>
                <a:gd name="T16" fmla="*/ 1 w 12"/>
                <a:gd name="T17" fmla="*/ 21 h 21"/>
                <a:gd name="T18" fmla="*/ 0 w 12"/>
                <a:gd name="T19" fmla="*/ 20 h 21"/>
                <a:gd name="T20" fmla="*/ 0 w 12"/>
                <a:gd name="T21" fmla="*/ 16 h 21"/>
                <a:gd name="T22" fmla="*/ 1 w 12"/>
                <a:gd name="T23" fmla="*/ 13 h 21"/>
                <a:gd name="T24" fmla="*/ 2 w 12"/>
                <a:gd name="T25" fmla="*/ 8 h 21"/>
                <a:gd name="T26" fmla="*/ 4 w 12"/>
                <a:gd name="T27" fmla="*/ 5 h 21"/>
                <a:gd name="T28" fmla="*/ 6 w 12"/>
                <a:gd name="T29" fmla="*/ 1 h 21"/>
                <a:gd name="T30" fmla="*/ 9 w 12"/>
                <a:gd name="T31" fmla="*/ 0 h 21"/>
                <a:gd name="T32" fmla="*/ 11 w 12"/>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11" y="0"/>
                  </a:moveTo>
                  <a:lnTo>
                    <a:pt x="12" y="1"/>
                  </a:lnTo>
                  <a:lnTo>
                    <a:pt x="12" y="5"/>
                  </a:lnTo>
                  <a:lnTo>
                    <a:pt x="11" y="8"/>
                  </a:lnTo>
                  <a:lnTo>
                    <a:pt x="10" y="13"/>
                  </a:lnTo>
                  <a:lnTo>
                    <a:pt x="8" y="16"/>
                  </a:lnTo>
                  <a:lnTo>
                    <a:pt x="5" y="20"/>
                  </a:lnTo>
                  <a:lnTo>
                    <a:pt x="3" y="21"/>
                  </a:lnTo>
                  <a:lnTo>
                    <a:pt x="1" y="21"/>
                  </a:lnTo>
                  <a:lnTo>
                    <a:pt x="0" y="20"/>
                  </a:lnTo>
                  <a:lnTo>
                    <a:pt x="0" y="16"/>
                  </a:lnTo>
                  <a:lnTo>
                    <a:pt x="1" y="13"/>
                  </a:lnTo>
                  <a:lnTo>
                    <a:pt x="2" y="8"/>
                  </a:lnTo>
                  <a:lnTo>
                    <a:pt x="4" y="5"/>
                  </a:lnTo>
                  <a:lnTo>
                    <a:pt x="6" y="1"/>
                  </a:lnTo>
                  <a:lnTo>
                    <a:pt x="9"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Freeform 882"/>
            <p:cNvSpPr>
              <a:spLocks/>
            </p:cNvSpPr>
            <p:nvPr/>
          </p:nvSpPr>
          <p:spPr bwMode="auto">
            <a:xfrm>
              <a:off x="1509713" y="5195888"/>
              <a:ext cx="9525" cy="15875"/>
            </a:xfrm>
            <a:custGeom>
              <a:avLst/>
              <a:gdLst>
                <a:gd name="T0" fmla="*/ 11 w 12"/>
                <a:gd name="T1" fmla="*/ 0 h 21"/>
                <a:gd name="T2" fmla="*/ 12 w 12"/>
                <a:gd name="T3" fmla="*/ 2 h 21"/>
                <a:gd name="T4" fmla="*/ 12 w 12"/>
                <a:gd name="T5" fmla="*/ 4 h 21"/>
                <a:gd name="T6" fmla="*/ 12 w 12"/>
                <a:gd name="T7" fmla="*/ 7 h 21"/>
                <a:gd name="T8" fmla="*/ 9 w 12"/>
                <a:gd name="T9" fmla="*/ 12 h 21"/>
                <a:gd name="T10" fmla="*/ 7 w 12"/>
                <a:gd name="T11" fmla="*/ 15 h 21"/>
                <a:gd name="T12" fmla="*/ 5 w 12"/>
                <a:gd name="T13" fmla="*/ 19 h 21"/>
                <a:gd name="T14" fmla="*/ 2 w 12"/>
                <a:gd name="T15" fmla="*/ 21 h 21"/>
                <a:gd name="T16" fmla="*/ 1 w 12"/>
                <a:gd name="T17" fmla="*/ 21 h 21"/>
                <a:gd name="T18" fmla="*/ 0 w 12"/>
                <a:gd name="T19" fmla="*/ 20 h 21"/>
                <a:gd name="T20" fmla="*/ 0 w 12"/>
                <a:gd name="T21" fmla="*/ 17 h 21"/>
                <a:gd name="T22" fmla="*/ 0 w 12"/>
                <a:gd name="T23" fmla="*/ 13 h 21"/>
                <a:gd name="T24" fmla="*/ 2 w 12"/>
                <a:gd name="T25" fmla="*/ 8 h 21"/>
                <a:gd name="T26" fmla="*/ 5 w 12"/>
                <a:gd name="T27" fmla="*/ 4 h 21"/>
                <a:gd name="T28" fmla="*/ 7 w 12"/>
                <a:gd name="T29" fmla="*/ 2 h 21"/>
                <a:gd name="T30" fmla="*/ 9 w 12"/>
                <a:gd name="T31" fmla="*/ 0 h 21"/>
                <a:gd name="T32" fmla="*/ 11 w 12"/>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11" y="0"/>
                  </a:moveTo>
                  <a:lnTo>
                    <a:pt x="12" y="2"/>
                  </a:lnTo>
                  <a:lnTo>
                    <a:pt x="12" y="4"/>
                  </a:lnTo>
                  <a:lnTo>
                    <a:pt x="12" y="7"/>
                  </a:lnTo>
                  <a:lnTo>
                    <a:pt x="9" y="12"/>
                  </a:lnTo>
                  <a:lnTo>
                    <a:pt x="7" y="15"/>
                  </a:lnTo>
                  <a:lnTo>
                    <a:pt x="5" y="19"/>
                  </a:lnTo>
                  <a:lnTo>
                    <a:pt x="2" y="21"/>
                  </a:lnTo>
                  <a:lnTo>
                    <a:pt x="1" y="21"/>
                  </a:lnTo>
                  <a:lnTo>
                    <a:pt x="0" y="20"/>
                  </a:lnTo>
                  <a:lnTo>
                    <a:pt x="0" y="17"/>
                  </a:lnTo>
                  <a:lnTo>
                    <a:pt x="0" y="13"/>
                  </a:lnTo>
                  <a:lnTo>
                    <a:pt x="2" y="8"/>
                  </a:lnTo>
                  <a:lnTo>
                    <a:pt x="5" y="4"/>
                  </a:lnTo>
                  <a:lnTo>
                    <a:pt x="7" y="2"/>
                  </a:lnTo>
                  <a:lnTo>
                    <a:pt x="9"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Freeform 883"/>
            <p:cNvSpPr>
              <a:spLocks/>
            </p:cNvSpPr>
            <p:nvPr/>
          </p:nvSpPr>
          <p:spPr bwMode="auto">
            <a:xfrm>
              <a:off x="1335088" y="4989513"/>
              <a:ext cx="9525" cy="17463"/>
            </a:xfrm>
            <a:custGeom>
              <a:avLst/>
              <a:gdLst>
                <a:gd name="T0" fmla="*/ 12 w 13"/>
                <a:gd name="T1" fmla="*/ 0 h 22"/>
                <a:gd name="T2" fmla="*/ 13 w 13"/>
                <a:gd name="T3" fmla="*/ 1 h 22"/>
                <a:gd name="T4" fmla="*/ 13 w 13"/>
                <a:gd name="T5" fmla="*/ 5 h 22"/>
                <a:gd name="T6" fmla="*/ 13 w 13"/>
                <a:gd name="T7" fmla="*/ 8 h 22"/>
                <a:gd name="T8" fmla="*/ 10 w 13"/>
                <a:gd name="T9" fmla="*/ 13 h 22"/>
                <a:gd name="T10" fmla="*/ 8 w 13"/>
                <a:gd name="T11" fmla="*/ 16 h 22"/>
                <a:gd name="T12" fmla="*/ 6 w 13"/>
                <a:gd name="T13" fmla="*/ 20 h 22"/>
                <a:gd name="T14" fmla="*/ 3 w 13"/>
                <a:gd name="T15" fmla="*/ 21 h 22"/>
                <a:gd name="T16" fmla="*/ 1 w 13"/>
                <a:gd name="T17" fmla="*/ 22 h 22"/>
                <a:gd name="T18" fmla="*/ 0 w 13"/>
                <a:gd name="T19" fmla="*/ 21 h 22"/>
                <a:gd name="T20" fmla="*/ 0 w 13"/>
                <a:gd name="T21" fmla="*/ 17 h 22"/>
                <a:gd name="T22" fmla="*/ 1 w 13"/>
                <a:gd name="T23" fmla="*/ 14 h 22"/>
                <a:gd name="T24" fmla="*/ 2 w 13"/>
                <a:gd name="T25" fmla="*/ 9 h 22"/>
                <a:gd name="T26" fmla="*/ 5 w 13"/>
                <a:gd name="T27" fmla="*/ 6 h 22"/>
                <a:gd name="T28" fmla="*/ 7 w 13"/>
                <a:gd name="T29" fmla="*/ 2 h 22"/>
                <a:gd name="T30" fmla="*/ 9 w 13"/>
                <a:gd name="T31" fmla="*/ 1 h 22"/>
                <a:gd name="T32" fmla="*/ 12 w 13"/>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2">
                  <a:moveTo>
                    <a:pt x="12" y="0"/>
                  </a:moveTo>
                  <a:lnTo>
                    <a:pt x="13" y="1"/>
                  </a:lnTo>
                  <a:lnTo>
                    <a:pt x="13" y="5"/>
                  </a:lnTo>
                  <a:lnTo>
                    <a:pt x="13" y="8"/>
                  </a:lnTo>
                  <a:lnTo>
                    <a:pt x="10" y="13"/>
                  </a:lnTo>
                  <a:lnTo>
                    <a:pt x="8" y="16"/>
                  </a:lnTo>
                  <a:lnTo>
                    <a:pt x="6" y="20"/>
                  </a:lnTo>
                  <a:lnTo>
                    <a:pt x="3" y="21"/>
                  </a:lnTo>
                  <a:lnTo>
                    <a:pt x="1" y="22"/>
                  </a:lnTo>
                  <a:lnTo>
                    <a:pt x="0" y="21"/>
                  </a:lnTo>
                  <a:lnTo>
                    <a:pt x="0" y="17"/>
                  </a:lnTo>
                  <a:lnTo>
                    <a:pt x="1" y="14"/>
                  </a:lnTo>
                  <a:lnTo>
                    <a:pt x="2" y="9"/>
                  </a:lnTo>
                  <a:lnTo>
                    <a:pt x="5" y="6"/>
                  </a:lnTo>
                  <a:lnTo>
                    <a:pt x="7" y="2"/>
                  </a:lnTo>
                  <a:lnTo>
                    <a:pt x="9" y="1"/>
                  </a:lnTo>
                  <a:lnTo>
                    <a:pt x="1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Freeform 884"/>
            <p:cNvSpPr>
              <a:spLocks/>
            </p:cNvSpPr>
            <p:nvPr/>
          </p:nvSpPr>
          <p:spPr bwMode="auto">
            <a:xfrm>
              <a:off x="1428751" y="5172076"/>
              <a:ext cx="9525" cy="17463"/>
            </a:xfrm>
            <a:custGeom>
              <a:avLst/>
              <a:gdLst>
                <a:gd name="T0" fmla="*/ 11 w 12"/>
                <a:gd name="T1" fmla="*/ 0 h 22"/>
                <a:gd name="T2" fmla="*/ 12 w 12"/>
                <a:gd name="T3" fmla="*/ 2 h 22"/>
                <a:gd name="T4" fmla="*/ 12 w 12"/>
                <a:gd name="T5" fmla="*/ 5 h 22"/>
                <a:gd name="T6" fmla="*/ 11 w 12"/>
                <a:gd name="T7" fmla="*/ 8 h 22"/>
                <a:gd name="T8" fmla="*/ 10 w 12"/>
                <a:gd name="T9" fmla="*/ 13 h 22"/>
                <a:gd name="T10" fmla="*/ 8 w 12"/>
                <a:gd name="T11" fmla="*/ 17 h 22"/>
                <a:gd name="T12" fmla="*/ 5 w 12"/>
                <a:gd name="T13" fmla="*/ 20 h 22"/>
                <a:gd name="T14" fmla="*/ 3 w 12"/>
                <a:gd name="T15" fmla="*/ 22 h 22"/>
                <a:gd name="T16" fmla="*/ 1 w 12"/>
                <a:gd name="T17" fmla="*/ 22 h 22"/>
                <a:gd name="T18" fmla="*/ 0 w 12"/>
                <a:gd name="T19" fmla="*/ 21 h 22"/>
                <a:gd name="T20" fmla="*/ 0 w 12"/>
                <a:gd name="T21" fmla="*/ 18 h 22"/>
                <a:gd name="T22" fmla="*/ 1 w 12"/>
                <a:gd name="T23" fmla="*/ 14 h 22"/>
                <a:gd name="T24" fmla="*/ 2 w 12"/>
                <a:gd name="T25" fmla="*/ 10 h 22"/>
                <a:gd name="T26" fmla="*/ 4 w 12"/>
                <a:gd name="T27" fmla="*/ 5 h 22"/>
                <a:gd name="T28" fmla="*/ 7 w 12"/>
                <a:gd name="T29" fmla="*/ 3 h 22"/>
                <a:gd name="T30" fmla="*/ 9 w 12"/>
                <a:gd name="T31" fmla="*/ 0 h 22"/>
                <a:gd name="T32" fmla="*/ 11 w 12"/>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2">
                  <a:moveTo>
                    <a:pt x="11" y="0"/>
                  </a:moveTo>
                  <a:lnTo>
                    <a:pt x="12" y="2"/>
                  </a:lnTo>
                  <a:lnTo>
                    <a:pt x="12" y="5"/>
                  </a:lnTo>
                  <a:lnTo>
                    <a:pt x="11" y="8"/>
                  </a:lnTo>
                  <a:lnTo>
                    <a:pt x="10" y="13"/>
                  </a:lnTo>
                  <a:lnTo>
                    <a:pt x="8" y="17"/>
                  </a:lnTo>
                  <a:lnTo>
                    <a:pt x="5" y="20"/>
                  </a:lnTo>
                  <a:lnTo>
                    <a:pt x="3" y="22"/>
                  </a:lnTo>
                  <a:lnTo>
                    <a:pt x="1" y="22"/>
                  </a:lnTo>
                  <a:lnTo>
                    <a:pt x="0" y="21"/>
                  </a:lnTo>
                  <a:lnTo>
                    <a:pt x="0" y="18"/>
                  </a:lnTo>
                  <a:lnTo>
                    <a:pt x="1" y="14"/>
                  </a:lnTo>
                  <a:lnTo>
                    <a:pt x="2" y="10"/>
                  </a:lnTo>
                  <a:lnTo>
                    <a:pt x="4" y="5"/>
                  </a:lnTo>
                  <a:lnTo>
                    <a:pt x="7" y="3"/>
                  </a:lnTo>
                  <a:lnTo>
                    <a:pt x="9"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Freeform 885"/>
            <p:cNvSpPr>
              <a:spLocks/>
            </p:cNvSpPr>
            <p:nvPr/>
          </p:nvSpPr>
          <p:spPr bwMode="auto">
            <a:xfrm>
              <a:off x="1284288" y="5091113"/>
              <a:ext cx="11113" cy="17463"/>
            </a:xfrm>
            <a:custGeom>
              <a:avLst/>
              <a:gdLst>
                <a:gd name="T0" fmla="*/ 11 w 12"/>
                <a:gd name="T1" fmla="*/ 0 h 22"/>
                <a:gd name="T2" fmla="*/ 12 w 12"/>
                <a:gd name="T3" fmla="*/ 1 h 22"/>
                <a:gd name="T4" fmla="*/ 12 w 12"/>
                <a:gd name="T5" fmla="*/ 5 h 22"/>
                <a:gd name="T6" fmla="*/ 12 w 12"/>
                <a:gd name="T7" fmla="*/ 8 h 22"/>
                <a:gd name="T8" fmla="*/ 10 w 12"/>
                <a:gd name="T9" fmla="*/ 13 h 22"/>
                <a:gd name="T10" fmla="*/ 8 w 12"/>
                <a:gd name="T11" fmla="*/ 16 h 22"/>
                <a:gd name="T12" fmla="*/ 6 w 12"/>
                <a:gd name="T13" fmla="*/ 20 h 22"/>
                <a:gd name="T14" fmla="*/ 3 w 12"/>
                <a:gd name="T15" fmla="*/ 22 h 22"/>
                <a:gd name="T16" fmla="*/ 1 w 12"/>
                <a:gd name="T17" fmla="*/ 22 h 22"/>
                <a:gd name="T18" fmla="*/ 0 w 12"/>
                <a:gd name="T19" fmla="*/ 21 h 22"/>
                <a:gd name="T20" fmla="*/ 0 w 12"/>
                <a:gd name="T21" fmla="*/ 17 h 22"/>
                <a:gd name="T22" fmla="*/ 1 w 12"/>
                <a:gd name="T23" fmla="*/ 14 h 22"/>
                <a:gd name="T24" fmla="*/ 2 w 12"/>
                <a:gd name="T25" fmla="*/ 9 h 22"/>
                <a:gd name="T26" fmla="*/ 4 w 12"/>
                <a:gd name="T27" fmla="*/ 5 h 22"/>
                <a:gd name="T28" fmla="*/ 7 w 12"/>
                <a:gd name="T29" fmla="*/ 2 h 22"/>
                <a:gd name="T30" fmla="*/ 9 w 12"/>
                <a:gd name="T31" fmla="*/ 0 h 22"/>
                <a:gd name="T32" fmla="*/ 11 w 12"/>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2">
                  <a:moveTo>
                    <a:pt x="11" y="0"/>
                  </a:moveTo>
                  <a:lnTo>
                    <a:pt x="12" y="1"/>
                  </a:lnTo>
                  <a:lnTo>
                    <a:pt x="12" y="5"/>
                  </a:lnTo>
                  <a:lnTo>
                    <a:pt x="12" y="8"/>
                  </a:lnTo>
                  <a:lnTo>
                    <a:pt x="10" y="13"/>
                  </a:lnTo>
                  <a:lnTo>
                    <a:pt x="8" y="16"/>
                  </a:lnTo>
                  <a:lnTo>
                    <a:pt x="6" y="20"/>
                  </a:lnTo>
                  <a:lnTo>
                    <a:pt x="3" y="22"/>
                  </a:lnTo>
                  <a:lnTo>
                    <a:pt x="1" y="22"/>
                  </a:lnTo>
                  <a:lnTo>
                    <a:pt x="0" y="21"/>
                  </a:lnTo>
                  <a:lnTo>
                    <a:pt x="0" y="17"/>
                  </a:lnTo>
                  <a:lnTo>
                    <a:pt x="1" y="14"/>
                  </a:lnTo>
                  <a:lnTo>
                    <a:pt x="2" y="9"/>
                  </a:lnTo>
                  <a:lnTo>
                    <a:pt x="4" y="5"/>
                  </a:lnTo>
                  <a:lnTo>
                    <a:pt x="7" y="2"/>
                  </a:lnTo>
                  <a:lnTo>
                    <a:pt x="9"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Freeform 886"/>
            <p:cNvSpPr>
              <a:spLocks/>
            </p:cNvSpPr>
            <p:nvPr/>
          </p:nvSpPr>
          <p:spPr bwMode="auto">
            <a:xfrm>
              <a:off x="1371601" y="5110163"/>
              <a:ext cx="9525" cy="15875"/>
            </a:xfrm>
            <a:custGeom>
              <a:avLst/>
              <a:gdLst>
                <a:gd name="T0" fmla="*/ 12 w 13"/>
                <a:gd name="T1" fmla="*/ 0 h 21"/>
                <a:gd name="T2" fmla="*/ 13 w 13"/>
                <a:gd name="T3" fmla="*/ 1 h 21"/>
                <a:gd name="T4" fmla="*/ 13 w 13"/>
                <a:gd name="T5" fmla="*/ 5 h 21"/>
                <a:gd name="T6" fmla="*/ 12 w 13"/>
                <a:gd name="T7" fmla="*/ 8 h 21"/>
                <a:gd name="T8" fmla="*/ 9 w 13"/>
                <a:gd name="T9" fmla="*/ 13 h 21"/>
                <a:gd name="T10" fmla="*/ 7 w 13"/>
                <a:gd name="T11" fmla="*/ 16 h 21"/>
                <a:gd name="T12" fmla="*/ 6 w 13"/>
                <a:gd name="T13" fmla="*/ 20 h 21"/>
                <a:gd name="T14" fmla="*/ 4 w 13"/>
                <a:gd name="T15" fmla="*/ 21 h 21"/>
                <a:gd name="T16" fmla="*/ 1 w 13"/>
                <a:gd name="T17" fmla="*/ 21 h 21"/>
                <a:gd name="T18" fmla="*/ 0 w 13"/>
                <a:gd name="T19" fmla="*/ 20 h 21"/>
                <a:gd name="T20" fmla="*/ 0 w 13"/>
                <a:gd name="T21" fmla="*/ 16 h 21"/>
                <a:gd name="T22" fmla="*/ 0 w 13"/>
                <a:gd name="T23" fmla="*/ 14 h 21"/>
                <a:gd name="T24" fmla="*/ 2 w 13"/>
                <a:gd name="T25" fmla="*/ 9 h 21"/>
                <a:gd name="T26" fmla="*/ 5 w 13"/>
                <a:gd name="T27" fmla="*/ 5 h 21"/>
                <a:gd name="T28" fmla="*/ 7 w 13"/>
                <a:gd name="T29" fmla="*/ 1 h 21"/>
                <a:gd name="T30" fmla="*/ 9 w 13"/>
                <a:gd name="T31" fmla="*/ 0 h 21"/>
                <a:gd name="T32" fmla="*/ 12 w 13"/>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1">
                  <a:moveTo>
                    <a:pt x="12" y="0"/>
                  </a:moveTo>
                  <a:lnTo>
                    <a:pt x="13" y="1"/>
                  </a:lnTo>
                  <a:lnTo>
                    <a:pt x="13" y="5"/>
                  </a:lnTo>
                  <a:lnTo>
                    <a:pt x="12" y="8"/>
                  </a:lnTo>
                  <a:lnTo>
                    <a:pt x="9" y="13"/>
                  </a:lnTo>
                  <a:lnTo>
                    <a:pt x="7" y="16"/>
                  </a:lnTo>
                  <a:lnTo>
                    <a:pt x="6" y="20"/>
                  </a:lnTo>
                  <a:lnTo>
                    <a:pt x="4" y="21"/>
                  </a:lnTo>
                  <a:lnTo>
                    <a:pt x="1" y="21"/>
                  </a:lnTo>
                  <a:lnTo>
                    <a:pt x="0" y="20"/>
                  </a:lnTo>
                  <a:lnTo>
                    <a:pt x="0" y="16"/>
                  </a:lnTo>
                  <a:lnTo>
                    <a:pt x="0" y="14"/>
                  </a:lnTo>
                  <a:lnTo>
                    <a:pt x="2" y="9"/>
                  </a:lnTo>
                  <a:lnTo>
                    <a:pt x="5" y="5"/>
                  </a:lnTo>
                  <a:lnTo>
                    <a:pt x="7" y="1"/>
                  </a:lnTo>
                  <a:lnTo>
                    <a:pt x="9" y="0"/>
                  </a:lnTo>
                  <a:lnTo>
                    <a:pt x="1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Freeform 887"/>
            <p:cNvSpPr>
              <a:spLocks/>
            </p:cNvSpPr>
            <p:nvPr/>
          </p:nvSpPr>
          <p:spPr bwMode="auto">
            <a:xfrm>
              <a:off x="1290638" y="5200651"/>
              <a:ext cx="9525" cy="17463"/>
            </a:xfrm>
            <a:custGeom>
              <a:avLst/>
              <a:gdLst>
                <a:gd name="T0" fmla="*/ 11 w 12"/>
                <a:gd name="T1" fmla="*/ 0 h 22"/>
                <a:gd name="T2" fmla="*/ 12 w 12"/>
                <a:gd name="T3" fmla="*/ 2 h 22"/>
                <a:gd name="T4" fmla="*/ 12 w 12"/>
                <a:gd name="T5" fmla="*/ 6 h 22"/>
                <a:gd name="T6" fmla="*/ 12 w 12"/>
                <a:gd name="T7" fmla="*/ 9 h 22"/>
                <a:gd name="T8" fmla="*/ 10 w 12"/>
                <a:gd name="T9" fmla="*/ 14 h 22"/>
                <a:gd name="T10" fmla="*/ 8 w 12"/>
                <a:gd name="T11" fmla="*/ 17 h 22"/>
                <a:gd name="T12" fmla="*/ 5 w 12"/>
                <a:gd name="T13" fmla="*/ 21 h 22"/>
                <a:gd name="T14" fmla="*/ 3 w 12"/>
                <a:gd name="T15" fmla="*/ 22 h 22"/>
                <a:gd name="T16" fmla="*/ 1 w 12"/>
                <a:gd name="T17" fmla="*/ 22 h 22"/>
                <a:gd name="T18" fmla="*/ 0 w 12"/>
                <a:gd name="T19" fmla="*/ 21 h 22"/>
                <a:gd name="T20" fmla="*/ 1 w 12"/>
                <a:gd name="T21" fmla="*/ 17 h 22"/>
                <a:gd name="T22" fmla="*/ 1 w 12"/>
                <a:gd name="T23" fmla="*/ 14 h 22"/>
                <a:gd name="T24" fmla="*/ 3 w 12"/>
                <a:gd name="T25" fmla="*/ 9 h 22"/>
                <a:gd name="T26" fmla="*/ 5 w 12"/>
                <a:gd name="T27" fmla="*/ 5 h 22"/>
                <a:gd name="T28" fmla="*/ 8 w 12"/>
                <a:gd name="T29" fmla="*/ 2 h 22"/>
                <a:gd name="T30" fmla="*/ 10 w 12"/>
                <a:gd name="T31" fmla="*/ 0 h 22"/>
                <a:gd name="T32" fmla="*/ 11 w 12"/>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2">
                  <a:moveTo>
                    <a:pt x="11" y="0"/>
                  </a:moveTo>
                  <a:lnTo>
                    <a:pt x="12" y="2"/>
                  </a:lnTo>
                  <a:lnTo>
                    <a:pt x="12" y="6"/>
                  </a:lnTo>
                  <a:lnTo>
                    <a:pt x="12" y="9"/>
                  </a:lnTo>
                  <a:lnTo>
                    <a:pt x="10" y="14"/>
                  </a:lnTo>
                  <a:lnTo>
                    <a:pt x="8" y="17"/>
                  </a:lnTo>
                  <a:lnTo>
                    <a:pt x="5" y="21"/>
                  </a:lnTo>
                  <a:lnTo>
                    <a:pt x="3" y="22"/>
                  </a:lnTo>
                  <a:lnTo>
                    <a:pt x="1" y="22"/>
                  </a:lnTo>
                  <a:lnTo>
                    <a:pt x="0" y="21"/>
                  </a:lnTo>
                  <a:lnTo>
                    <a:pt x="1" y="17"/>
                  </a:lnTo>
                  <a:lnTo>
                    <a:pt x="1" y="14"/>
                  </a:lnTo>
                  <a:lnTo>
                    <a:pt x="3" y="9"/>
                  </a:lnTo>
                  <a:lnTo>
                    <a:pt x="5" y="5"/>
                  </a:lnTo>
                  <a:lnTo>
                    <a:pt x="8" y="2"/>
                  </a:lnTo>
                  <a:lnTo>
                    <a:pt x="10"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Freeform 888"/>
            <p:cNvSpPr>
              <a:spLocks/>
            </p:cNvSpPr>
            <p:nvPr/>
          </p:nvSpPr>
          <p:spPr bwMode="auto">
            <a:xfrm>
              <a:off x="1577976" y="4718051"/>
              <a:ext cx="11113" cy="17463"/>
            </a:xfrm>
            <a:custGeom>
              <a:avLst/>
              <a:gdLst>
                <a:gd name="T0" fmla="*/ 11 w 12"/>
                <a:gd name="T1" fmla="*/ 0 h 22"/>
                <a:gd name="T2" fmla="*/ 12 w 12"/>
                <a:gd name="T3" fmla="*/ 1 h 22"/>
                <a:gd name="T4" fmla="*/ 12 w 12"/>
                <a:gd name="T5" fmla="*/ 4 h 22"/>
                <a:gd name="T6" fmla="*/ 11 w 12"/>
                <a:gd name="T7" fmla="*/ 8 h 22"/>
                <a:gd name="T8" fmla="*/ 10 w 12"/>
                <a:gd name="T9" fmla="*/ 12 h 22"/>
                <a:gd name="T10" fmla="*/ 8 w 12"/>
                <a:gd name="T11" fmla="*/ 16 h 22"/>
                <a:gd name="T12" fmla="*/ 5 w 12"/>
                <a:gd name="T13" fmla="*/ 19 h 22"/>
                <a:gd name="T14" fmla="*/ 3 w 12"/>
                <a:gd name="T15" fmla="*/ 22 h 22"/>
                <a:gd name="T16" fmla="*/ 1 w 12"/>
                <a:gd name="T17" fmla="*/ 22 h 22"/>
                <a:gd name="T18" fmla="*/ 0 w 12"/>
                <a:gd name="T19" fmla="*/ 21 h 22"/>
                <a:gd name="T20" fmla="*/ 0 w 12"/>
                <a:gd name="T21" fmla="*/ 17 h 22"/>
                <a:gd name="T22" fmla="*/ 1 w 12"/>
                <a:gd name="T23" fmla="*/ 14 h 22"/>
                <a:gd name="T24" fmla="*/ 2 w 12"/>
                <a:gd name="T25" fmla="*/ 9 h 22"/>
                <a:gd name="T26" fmla="*/ 4 w 12"/>
                <a:gd name="T27" fmla="*/ 4 h 22"/>
                <a:gd name="T28" fmla="*/ 6 w 12"/>
                <a:gd name="T29" fmla="*/ 2 h 22"/>
                <a:gd name="T30" fmla="*/ 9 w 12"/>
                <a:gd name="T31" fmla="*/ 0 h 22"/>
                <a:gd name="T32" fmla="*/ 11 w 12"/>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2">
                  <a:moveTo>
                    <a:pt x="11" y="0"/>
                  </a:moveTo>
                  <a:lnTo>
                    <a:pt x="12" y="1"/>
                  </a:lnTo>
                  <a:lnTo>
                    <a:pt x="12" y="4"/>
                  </a:lnTo>
                  <a:lnTo>
                    <a:pt x="11" y="8"/>
                  </a:lnTo>
                  <a:lnTo>
                    <a:pt x="10" y="12"/>
                  </a:lnTo>
                  <a:lnTo>
                    <a:pt x="8" y="16"/>
                  </a:lnTo>
                  <a:lnTo>
                    <a:pt x="5" y="19"/>
                  </a:lnTo>
                  <a:lnTo>
                    <a:pt x="3" y="22"/>
                  </a:lnTo>
                  <a:lnTo>
                    <a:pt x="1" y="22"/>
                  </a:lnTo>
                  <a:lnTo>
                    <a:pt x="0" y="21"/>
                  </a:lnTo>
                  <a:lnTo>
                    <a:pt x="0" y="17"/>
                  </a:lnTo>
                  <a:lnTo>
                    <a:pt x="1" y="14"/>
                  </a:lnTo>
                  <a:lnTo>
                    <a:pt x="2" y="9"/>
                  </a:lnTo>
                  <a:lnTo>
                    <a:pt x="4" y="4"/>
                  </a:lnTo>
                  <a:lnTo>
                    <a:pt x="6" y="2"/>
                  </a:lnTo>
                  <a:lnTo>
                    <a:pt x="9"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Freeform 889"/>
            <p:cNvSpPr>
              <a:spLocks/>
            </p:cNvSpPr>
            <p:nvPr/>
          </p:nvSpPr>
          <p:spPr bwMode="auto">
            <a:xfrm>
              <a:off x="1562101" y="4994276"/>
              <a:ext cx="9525" cy="17463"/>
            </a:xfrm>
            <a:custGeom>
              <a:avLst/>
              <a:gdLst>
                <a:gd name="T0" fmla="*/ 11 w 12"/>
                <a:gd name="T1" fmla="*/ 0 h 22"/>
                <a:gd name="T2" fmla="*/ 12 w 12"/>
                <a:gd name="T3" fmla="*/ 1 h 22"/>
                <a:gd name="T4" fmla="*/ 12 w 12"/>
                <a:gd name="T5" fmla="*/ 5 h 22"/>
                <a:gd name="T6" fmla="*/ 11 w 12"/>
                <a:gd name="T7" fmla="*/ 8 h 22"/>
                <a:gd name="T8" fmla="*/ 9 w 12"/>
                <a:gd name="T9" fmla="*/ 13 h 22"/>
                <a:gd name="T10" fmla="*/ 7 w 12"/>
                <a:gd name="T11" fmla="*/ 16 h 22"/>
                <a:gd name="T12" fmla="*/ 4 w 12"/>
                <a:gd name="T13" fmla="*/ 20 h 22"/>
                <a:gd name="T14" fmla="*/ 2 w 12"/>
                <a:gd name="T15" fmla="*/ 21 h 22"/>
                <a:gd name="T16" fmla="*/ 1 w 12"/>
                <a:gd name="T17" fmla="*/ 22 h 22"/>
                <a:gd name="T18" fmla="*/ 0 w 12"/>
                <a:gd name="T19" fmla="*/ 21 h 22"/>
                <a:gd name="T20" fmla="*/ 0 w 12"/>
                <a:gd name="T21" fmla="*/ 17 h 22"/>
                <a:gd name="T22" fmla="*/ 0 w 12"/>
                <a:gd name="T23" fmla="*/ 14 h 22"/>
                <a:gd name="T24" fmla="*/ 2 w 12"/>
                <a:gd name="T25" fmla="*/ 9 h 22"/>
                <a:gd name="T26" fmla="*/ 4 w 12"/>
                <a:gd name="T27" fmla="*/ 5 h 22"/>
                <a:gd name="T28" fmla="*/ 7 w 12"/>
                <a:gd name="T29" fmla="*/ 2 h 22"/>
                <a:gd name="T30" fmla="*/ 9 w 12"/>
                <a:gd name="T31" fmla="*/ 0 h 22"/>
                <a:gd name="T32" fmla="*/ 11 w 12"/>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2">
                  <a:moveTo>
                    <a:pt x="11" y="0"/>
                  </a:moveTo>
                  <a:lnTo>
                    <a:pt x="12" y="1"/>
                  </a:lnTo>
                  <a:lnTo>
                    <a:pt x="12" y="5"/>
                  </a:lnTo>
                  <a:lnTo>
                    <a:pt x="11" y="8"/>
                  </a:lnTo>
                  <a:lnTo>
                    <a:pt x="9" y="13"/>
                  </a:lnTo>
                  <a:lnTo>
                    <a:pt x="7" y="16"/>
                  </a:lnTo>
                  <a:lnTo>
                    <a:pt x="4" y="20"/>
                  </a:lnTo>
                  <a:lnTo>
                    <a:pt x="2" y="21"/>
                  </a:lnTo>
                  <a:lnTo>
                    <a:pt x="1" y="22"/>
                  </a:lnTo>
                  <a:lnTo>
                    <a:pt x="0" y="21"/>
                  </a:lnTo>
                  <a:lnTo>
                    <a:pt x="0" y="17"/>
                  </a:lnTo>
                  <a:lnTo>
                    <a:pt x="0" y="14"/>
                  </a:lnTo>
                  <a:lnTo>
                    <a:pt x="2" y="9"/>
                  </a:lnTo>
                  <a:lnTo>
                    <a:pt x="4" y="5"/>
                  </a:lnTo>
                  <a:lnTo>
                    <a:pt x="7" y="2"/>
                  </a:lnTo>
                  <a:lnTo>
                    <a:pt x="9" y="0"/>
                  </a:lnTo>
                  <a:lnTo>
                    <a:pt x="11"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Freeform 890"/>
            <p:cNvSpPr>
              <a:spLocks/>
            </p:cNvSpPr>
            <p:nvPr/>
          </p:nvSpPr>
          <p:spPr bwMode="auto">
            <a:xfrm>
              <a:off x="1668463" y="5248276"/>
              <a:ext cx="9525" cy="15875"/>
            </a:xfrm>
            <a:custGeom>
              <a:avLst/>
              <a:gdLst>
                <a:gd name="T0" fmla="*/ 12 w 13"/>
                <a:gd name="T1" fmla="*/ 0 h 21"/>
                <a:gd name="T2" fmla="*/ 13 w 13"/>
                <a:gd name="T3" fmla="*/ 1 h 21"/>
                <a:gd name="T4" fmla="*/ 13 w 13"/>
                <a:gd name="T5" fmla="*/ 5 h 21"/>
                <a:gd name="T6" fmla="*/ 12 w 13"/>
                <a:gd name="T7" fmla="*/ 8 h 21"/>
                <a:gd name="T8" fmla="*/ 10 w 13"/>
                <a:gd name="T9" fmla="*/ 13 h 21"/>
                <a:gd name="T10" fmla="*/ 7 w 13"/>
                <a:gd name="T11" fmla="*/ 16 h 21"/>
                <a:gd name="T12" fmla="*/ 5 w 13"/>
                <a:gd name="T13" fmla="*/ 20 h 21"/>
                <a:gd name="T14" fmla="*/ 3 w 13"/>
                <a:gd name="T15" fmla="*/ 21 h 21"/>
                <a:gd name="T16" fmla="*/ 2 w 13"/>
                <a:gd name="T17" fmla="*/ 21 h 21"/>
                <a:gd name="T18" fmla="*/ 0 w 13"/>
                <a:gd name="T19" fmla="*/ 20 h 21"/>
                <a:gd name="T20" fmla="*/ 0 w 13"/>
                <a:gd name="T21" fmla="*/ 16 h 21"/>
                <a:gd name="T22" fmla="*/ 0 w 13"/>
                <a:gd name="T23" fmla="*/ 13 h 21"/>
                <a:gd name="T24" fmla="*/ 3 w 13"/>
                <a:gd name="T25" fmla="*/ 8 h 21"/>
                <a:gd name="T26" fmla="*/ 5 w 13"/>
                <a:gd name="T27" fmla="*/ 5 h 21"/>
                <a:gd name="T28" fmla="*/ 7 w 13"/>
                <a:gd name="T29" fmla="*/ 1 h 21"/>
                <a:gd name="T30" fmla="*/ 10 w 13"/>
                <a:gd name="T31" fmla="*/ 0 h 21"/>
                <a:gd name="T32" fmla="*/ 12 w 13"/>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1">
                  <a:moveTo>
                    <a:pt x="12" y="0"/>
                  </a:moveTo>
                  <a:lnTo>
                    <a:pt x="13" y="1"/>
                  </a:lnTo>
                  <a:lnTo>
                    <a:pt x="13" y="5"/>
                  </a:lnTo>
                  <a:lnTo>
                    <a:pt x="12" y="8"/>
                  </a:lnTo>
                  <a:lnTo>
                    <a:pt x="10" y="13"/>
                  </a:lnTo>
                  <a:lnTo>
                    <a:pt x="7" y="16"/>
                  </a:lnTo>
                  <a:lnTo>
                    <a:pt x="5" y="20"/>
                  </a:lnTo>
                  <a:lnTo>
                    <a:pt x="3" y="21"/>
                  </a:lnTo>
                  <a:lnTo>
                    <a:pt x="2" y="21"/>
                  </a:lnTo>
                  <a:lnTo>
                    <a:pt x="0" y="20"/>
                  </a:lnTo>
                  <a:lnTo>
                    <a:pt x="0" y="16"/>
                  </a:lnTo>
                  <a:lnTo>
                    <a:pt x="0" y="13"/>
                  </a:lnTo>
                  <a:lnTo>
                    <a:pt x="3" y="8"/>
                  </a:lnTo>
                  <a:lnTo>
                    <a:pt x="5" y="5"/>
                  </a:lnTo>
                  <a:lnTo>
                    <a:pt x="7" y="1"/>
                  </a:lnTo>
                  <a:lnTo>
                    <a:pt x="10" y="0"/>
                  </a:lnTo>
                  <a:lnTo>
                    <a:pt x="1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Freeform 891"/>
            <p:cNvSpPr>
              <a:spLocks/>
            </p:cNvSpPr>
            <p:nvPr/>
          </p:nvSpPr>
          <p:spPr bwMode="auto">
            <a:xfrm>
              <a:off x="1379538" y="5272088"/>
              <a:ext cx="9525" cy="19050"/>
            </a:xfrm>
            <a:custGeom>
              <a:avLst/>
              <a:gdLst>
                <a:gd name="T0" fmla="*/ 12 w 13"/>
                <a:gd name="T1" fmla="*/ 0 h 23"/>
                <a:gd name="T2" fmla="*/ 13 w 13"/>
                <a:gd name="T3" fmla="*/ 3 h 23"/>
                <a:gd name="T4" fmla="*/ 13 w 13"/>
                <a:gd name="T5" fmla="*/ 6 h 23"/>
                <a:gd name="T6" fmla="*/ 12 w 13"/>
                <a:gd name="T7" fmla="*/ 9 h 23"/>
                <a:gd name="T8" fmla="*/ 11 w 13"/>
                <a:gd name="T9" fmla="*/ 14 h 23"/>
                <a:gd name="T10" fmla="*/ 9 w 13"/>
                <a:gd name="T11" fmla="*/ 18 h 23"/>
                <a:gd name="T12" fmla="*/ 6 w 13"/>
                <a:gd name="T13" fmla="*/ 21 h 23"/>
                <a:gd name="T14" fmla="*/ 4 w 13"/>
                <a:gd name="T15" fmla="*/ 22 h 23"/>
                <a:gd name="T16" fmla="*/ 2 w 13"/>
                <a:gd name="T17" fmla="*/ 23 h 23"/>
                <a:gd name="T18" fmla="*/ 0 w 13"/>
                <a:gd name="T19" fmla="*/ 22 h 23"/>
                <a:gd name="T20" fmla="*/ 0 w 13"/>
                <a:gd name="T21" fmla="*/ 19 h 23"/>
                <a:gd name="T22" fmla="*/ 2 w 13"/>
                <a:gd name="T23" fmla="*/ 15 h 23"/>
                <a:gd name="T24" fmla="*/ 3 w 13"/>
                <a:gd name="T25" fmla="*/ 11 h 23"/>
                <a:gd name="T26" fmla="*/ 5 w 13"/>
                <a:gd name="T27" fmla="*/ 6 h 23"/>
                <a:gd name="T28" fmla="*/ 7 w 13"/>
                <a:gd name="T29" fmla="*/ 3 h 23"/>
                <a:gd name="T30" fmla="*/ 10 w 13"/>
                <a:gd name="T31" fmla="*/ 1 h 23"/>
                <a:gd name="T32" fmla="*/ 12 w 13"/>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3">
                  <a:moveTo>
                    <a:pt x="12" y="0"/>
                  </a:moveTo>
                  <a:lnTo>
                    <a:pt x="13" y="3"/>
                  </a:lnTo>
                  <a:lnTo>
                    <a:pt x="13" y="6"/>
                  </a:lnTo>
                  <a:lnTo>
                    <a:pt x="12" y="9"/>
                  </a:lnTo>
                  <a:lnTo>
                    <a:pt x="11" y="14"/>
                  </a:lnTo>
                  <a:lnTo>
                    <a:pt x="9" y="18"/>
                  </a:lnTo>
                  <a:lnTo>
                    <a:pt x="6" y="21"/>
                  </a:lnTo>
                  <a:lnTo>
                    <a:pt x="4" y="22"/>
                  </a:lnTo>
                  <a:lnTo>
                    <a:pt x="2" y="23"/>
                  </a:lnTo>
                  <a:lnTo>
                    <a:pt x="0" y="22"/>
                  </a:lnTo>
                  <a:lnTo>
                    <a:pt x="0" y="19"/>
                  </a:lnTo>
                  <a:lnTo>
                    <a:pt x="2" y="15"/>
                  </a:lnTo>
                  <a:lnTo>
                    <a:pt x="3" y="11"/>
                  </a:lnTo>
                  <a:lnTo>
                    <a:pt x="5" y="6"/>
                  </a:lnTo>
                  <a:lnTo>
                    <a:pt x="7" y="3"/>
                  </a:lnTo>
                  <a:lnTo>
                    <a:pt x="10" y="1"/>
                  </a:lnTo>
                  <a:lnTo>
                    <a:pt x="1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Freeform 892"/>
            <p:cNvSpPr>
              <a:spLocks/>
            </p:cNvSpPr>
            <p:nvPr/>
          </p:nvSpPr>
          <p:spPr bwMode="auto">
            <a:xfrm>
              <a:off x="1397001" y="4851401"/>
              <a:ext cx="9525" cy="15875"/>
            </a:xfrm>
            <a:custGeom>
              <a:avLst/>
              <a:gdLst>
                <a:gd name="T0" fmla="*/ 12 w 13"/>
                <a:gd name="T1" fmla="*/ 0 h 21"/>
                <a:gd name="T2" fmla="*/ 13 w 13"/>
                <a:gd name="T3" fmla="*/ 1 h 21"/>
                <a:gd name="T4" fmla="*/ 13 w 13"/>
                <a:gd name="T5" fmla="*/ 3 h 21"/>
                <a:gd name="T6" fmla="*/ 13 w 13"/>
                <a:gd name="T7" fmla="*/ 7 h 21"/>
                <a:gd name="T8" fmla="*/ 11 w 13"/>
                <a:gd name="T9" fmla="*/ 11 h 21"/>
                <a:gd name="T10" fmla="*/ 8 w 13"/>
                <a:gd name="T11" fmla="*/ 16 h 21"/>
                <a:gd name="T12" fmla="*/ 6 w 13"/>
                <a:gd name="T13" fmla="*/ 20 h 21"/>
                <a:gd name="T14" fmla="*/ 4 w 13"/>
                <a:gd name="T15" fmla="*/ 21 h 21"/>
                <a:gd name="T16" fmla="*/ 1 w 13"/>
                <a:gd name="T17" fmla="*/ 21 h 21"/>
                <a:gd name="T18" fmla="*/ 0 w 13"/>
                <a:gd name="T19" fmla="*/ 20 h 21"/>
                <a:gd name="T20" fmla="*/ 1 w 13"/>
                <a:gd name="T21" fmla="*/ 16 h 21"/>
                <a:gd name="T22" fmla="*/ 1 w 13"/>
                <a:gd name="T23" fmla="*/ 11 h 21"/>
                <a:gd name="T24" fmla="*/ 4 w 13"/>
                <a:gd name="T25" fmla="*/ 7 h 21"/>
                <a:gd name="T26" fmla="*/ 6 w 13"/>
                <a:gd name="T27" fmla="*/ 3 h 21"/>
                <a:gd name="T28" fmla="*/ 8 w 13"/>
                <a:gd name="T29" fmla="*/ 1 h 21"/>
                <a:gd name="T30" fmla="*/ 11 w 13"/>
                <a:gd name="T31" fmla="*/ 0 h 21"/>
                <a:gd name="T32" fmla="*/ 12 w 13"/>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1">
                  <a:moveTo>
                    <a:pt x="12" y="0"/>
                  </a:moveTo>
                  <a:lnTo>
                    <a:pt x="13" y="1"/>
                  </a:lnTo>
                  <a:lnTo>
                    <a:pt x="13" y="3"/>
                  </a:lnTo>
                  <a:lnTo>
                    <a:pt x="13" y="7"/>
                  </a:lnTo>
                  <a:lnTo>
                    <a:pt x="11" y="11"/>
                  </a:lnTo>
                  <a:lnTo>
                    <a:pt x="8" y="16"/>
                  </a:lnTo>
                  <a:lnTo>
                    <a:pt x="6" y="20"/>
                  </a:lnTo>
                  <a:lnTo>
                    <a:pt x="4" y="21"/>
                  </a:lnTo>
                  <a:lnTo>
                    <a:pt x="1" y="21"/>
                  </a:lnTo>
                  <a:lnTo>
                    <a:pt x="0" y="20"/>
                  </a:lnTo>
                  <a:lnTo>
                    <a:pt x="1" y="16"/>
                  </a:lnTo>
                  <a:lnTo>
                    <a:pt x="1" y="11"/>
                  </a:lnTo>
                  <a:lnTo>
                    <a:pt x="4" y="7"/>
                  </a:lnTo>
                  <a:lnTo>
                    <a:pt x="6" y="3"/>
                  </a:lnTo>
                  <a:lnTo>
                    <a:pt x="8" y="1"/>
                  </a:lnTo>
                  <a:lnTo>
                    <a:pt x="11" y="0"/>
                  </a:lnTo>
                  <a:lnTo>
                    <a:pt x="12" y="0"/>
                  </a:lnTo>
                  <a:close/>
                </a:path>
              </a:pathLst>
            </a:custGeom>
            <a:solidFill>
              <a:srgbClr val="99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Freeform 893"/>
            <p:cNvSpPr>
              <a:spLocks/>
            </p:cNvSpPr>
            <p:nvPr/>
          </p:nvSpPr>
          <p:spPr bwMode="auto">
            <a:xfrm>
              <a:off x="1539876" y="4494213"/>
              <a:ext cx="98425" cy="46038"/>
            </a:xfrm>
            <a:custGeom>
              <a:avLst/>
              <a:gdLst>
                <a:gd name="T0" fmla="*/ 125 w 125"/>
                <a:gd name="T1" fmla="*/ 30 h 58"/>
                <a:gd name="T2" fmla="*/ 75 w 125"/>
                <a:gd name="T3" fmla="*/ 58 h 58"/>
                <a:gd name="T4" fmla="*/ 0 w 125"/>
                <a:gd name="T5" fmla="*/ 29 h 58"/>
                <a:gd name="T6" fmla="*/ 21 w 125"/>
                <a:gd name="T7" fmla="*/ 2 h 58"/>
                <a:gd name="T8" fmla="*/ 72 w 125"/>
                <a:gd name="T9" fmla="*/ 34 h 58"/>
                <a:gd name="T10" fmla="*/ 95 w 125"/>
                <a:gd name="T11" fmla="*/ 0 h 58"/>
                <a:gd name="T12" fmla="*/ 125 w 125"/>
                <a:gd name="T13" fmla="*/ 30 h 58"/>
              </a:gdLst>
              <a:ahLst/>
              <a:cxnLst>
                <a:cxn ang="0">
                  <a:pos x="T0" y="T1"/>
                </a:cxn>
                <a:cxn ang="0">
                  <a:pos x="T2" y="T3"/>
                </a:cxn>
                <a:cxn ang="0">
                  <a:pos x="T4" y="T5"/>
                </a:cxn>
                <a:cxn ang="0">
                  <a:pos x="T6" y="T7"/>
                </a:cxn>
                <a:cxn ang="0">
                  <a:pos x="T8" y="T9"/>
                </a:cxn>
                <a:cxn ang="0">
                  <a:pos x="T10" y="T11"/>
                </a:cxn>
                <a:cxn ang="0">
                  <a:pos x="T12" y="T13"/>
                </a:cxn>
              </a:cxnLst>
              <a:rect l="0" t="0" r="r" b="b"/>
              <a:pathLst>
                <a:path w="125" h="58">
                  <a:moveTo>
                    <a:pt x="125" y="30"/>
                  </a:moveTo>
                  <a:lnTo>
                    <a:pt x="75" y="58"/>
                  </a:lnTo>
                  <a:lnTo>
                    <a:pt x="0" y="29"/>
                  </a:lnTo>
                  <a:lnTo>
                    <a:pt x="21" y="2"/>
                  </a:lnTo>
                  <a:lnTo>
                    <a:pt x="72" y="34"/>
                  </a:lnTo>
                  <a:lnTo>
                    <a:pt x="95" y="0"/>
                  </a:lnTo>
                  <a:lnTo>
                    <a:pt x="125" y="30"/>
                  </a:lnTo>
                  <a:close/>
                </a:path>
              </a:pathLst>
            </a:custGeom>
            <a:solidFill>
              <a:srgbClr val="66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Freeform 894"/>
            <p:cNvSpPr>
              <a:spLocks/>
            </p:cNvSpPr>
            <p:nvPr/>
          </p:nvSpPr>
          <p:spPr bwMode="auto">
            <a:xfrm>
              <a:off x="1562101" y="4494213"/>
              <a:ext cx="44450" cy="22225"/>
            </a:xfrm>
            <a:custGeom>
              <a:avLst/>
              <a:gdLst>
                <a:gd name="T0" fmla="*/ 55 w 55"/>
                <a:gd name="T1" fmla="*/ 4 h 28"/>
                <a:gd name="T2" fmla="*/ 32 w 55"/>
                <a:gd name="T3" fmla="*/ 0 h 28"/>
                <a:gd name="T4" fmla="*/ 0 w 55"/>
                <a:gd name="T5" fmla="*/ 3 h 28"/>
                <a:gd name="T6" fmla="*/ 18 w 55"/>
                <a:gd name="T7" fmla="*/ 21 h 28"/>
                <a:gd name="T8" fmla="*/ 46 w 55"/>
                <a:gd name="T9" fmla="*/ 28 h 28"/>
                <a:gd name="T10" fmla="*/ 55 w 55"/>
                <a:gd name="T11" fmla="*/ 4 h 28"/>
              </a:gdLst>
              <a:ahLst/>
              <a:cxnLst>
                <a:cxn ang="0">
                  <a:pos x="T0" y="T1"/>
                </a:cxn>
                <a:cxn ang="0">
                  <a:pos x="T2" y="T3"/>
                </a:cxn>
                <a:cxn ang="0">
                  <a:pos x="T4" y="T5"/>
                </a:cxn>
                <a:cxn ang="0">
                  <a:pos x="T6" y="T7"/>
                </a:cxn>
                <a:cxn ang="0">
                  <a:pos x="T8" y="T9"/>
                </a:cxn>
                <a:cxn ang="0">
                  <a:pos x="T10" y="T11"/>
                </a:cxn>
              </a:cxnLst>
              <a:rect l="0" t="0" r="r" b="b"/>
              <a:pathLst>
                <a:path w="55" h="28">
                  <a:moveTo>
                    <a:pt x="55" y="4"/>
                  </a:moveTo>
                  <a:lnTo>
                    <a:pt x="32" y="0"/>
                  </a:lnTo>
                  <a:lnTo>
                    <a:pt x="0" y="3"/>
                  </a:lnTo>
                  <a:lnTo>
                    <a:pt x="18" y="21"/>
                  </a:lnTo>
                  <a:lnTo>
                    <a:pt x="46" y="28"/>
                  </a:lnTo>
                  <a:lnTo>
                    <a:pt x="55" y="4"/>
                  </a:lnTo>
                  <a:close/>
                </a:path>
              </a:pathLst>
            </a:custGeom>
            <a:solidFill>
              <a:srgbClr val="99C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Freeform 895"/>
            <p:cNvSpPr>
              <a:spLocks/>
            </p:cNvSpPr>
            <p:nvPr/>
          </p:nvSpPr>
          <p:spPr bwMode="auto">
            <a:xfrm>
              <a:off x="1524001" y="4487863"/>
              <a:ext cx="120650" cy="55563"/>
            </a:xfrm>
            <a:custGeom>
              <a:avLst/>
              <a:gdLst>
                <a:gd name="T0" fmla="*/ 26 w 154"/>
                <a:gd name="T1" fmla="*/ 26 h 71"/>
                <a:gd name="T2" fmla="*/ 75 w 154"/>
                <a:gd name="T3" fmla="*/ 57 h 71"/>
                <a:gd name="T4" fmla="*/ 114 w 154"/>
                <a:gd name="T5" fmla="*/ 50 h 71"/>
                <a:gd name="T6" fmla="*/ 135 w 154"/>
                <a:gd name="T7" fmla="*/ 31 h 71"/>
                <a:gd name="T8" fmla="*/ 125 w 154"/>
                <a:gd name="T9" fmla="*/ 16 h 71"/>
                <a:gd name="T10" fmla="*/ 154 w 154"/>
                <a:gd name="T11" fmla="*/ 36 h 71"/>
                <a:gd name="T12" fmla="*/ 144 w 154"/>
                <a:gd name="T13" fmla="*/ 63 h 71"/>
                <a:gd name="T14" fmla="*/ 94 w 154"/>
                <a:gd name="T15" fmla="*/ 71 h 71"/>
                <a:gd name="T16" fmla="*/ 45 w 154"/>
                <a:gd name="T17" fmla="*/ 55 h 71"/>
                <a:gd name="T18" fmla="*/ 14 w 154"/>
                <a:gd name="T19" fmla="*/ 40 h 71"/>
                <a:gd name="T20" fmla="*/ 0 w 154"/>
                <a:gd name="T21" fmla="*/ 15 h 71"/>
                <a:gd name="T22" fmla="*/ 23 w 154"/>
                <a:gd name="T23" fmla="*/ 0 h 71"/>
                <a:gd name="T24" fmla="*/ 37 w 154"/>
                <a:gd name="T25" fmla="*/ 3 h 71"/>
                <a:gd name="T26" fmla="*/ 26 w 154"/>
                <a:gd name="T2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71">
                  <a:moveTo>
                    <a:pt x="26" y="26"/>
                  </a:moveTo>
                  <a:lnTo>
                    <a:pt x="75" y="57"/>
                  </a:lnTo>
                  <a:lnTo>
                    <a:pt x="114" y="50"/>
                  </a:lnTo>
                  <a:lnTo>
                    <a:pt x="135" y="31"/>
                  </a:lnTo>
                  <a:lnTo>
                    <a:pt x="125" y="16"/>
                  </a:lnTo>
                  <a:lnTo>
                    <a:pt x="154" y="36"/>
                  </a:lnTo>
                  <a:lnTo>
                    <a:pt x="144" y="63"/>
                  </a:lnTo>
                  <a:lnTo>
                    <a:pt x="94" y="71"/>
                  </a:lnTo>
                  <a:lnTo>
                    <a:pt x="45" y="55"/>
                  </a:lnTo>
                  <a:lnTo>
                    <a:pt x="14" y="40"/>
                  </a:lnTo>
                  <a:lnTo>
                    <a:pt x="0" y="15"/>
                  </a:lnTo>
                  <a:lnTo>
                    <a:pt x="23" y="0"/>
                  </a:lnTo>
                  <a:lnTo>
                    <a:pt x="37" y="3"/>
                  </a:lnTo>
                  <a:lnTo>
                    <a:pt x="26" y="26"/>
                  </a:lnTo>
                  <a:close/>
                </a:path>
              </a:pathLst>
            </a:custGeom>
            <a:solidFill>
              <a:srgbClr val="66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 name="Freeform 896"/>
            <p:cNvSpPr>
              <a:spLocks/>
            </p:cNvSpPr>
            <p:nvPr/>
          </p:nvSpPr>
          <p:spPr bwMode="auto">
            <a:xfrm>
              <a:off x="1558926" y="4189413"/>
              <a:ext cx="63500" cy="325438"/>
            </a:xfrm>
            <a:custGeom>
              <a:avLst/>
              <a:gdLst>
                <a:gd name="T0" fmla="*/ 55 w 82"/>
                <a:gd name="T1" fmla="*/ 406 h 410"/>
                <a:gd name="T2" fmla="*/ 82 w 82"/>
                <a:gd name="T3" fmla="*/ 273 h 410"/>
                <a:gd name="T4" fmla="*/ 73 w 82"/>
                <a:gd name="T5" fmla="*/ 100 h 410"/>
                <a:gd name="T6" fmla="*/ 38 w 82"/>
                <a:gd name="T7" fmla="*/ 0 h 410"/>
                <a:gd name="T8" fmla="*/ 0 w 82"/>
                <a:gd name="T9" fmla="*/ 17 h 410"/>
                <a:gd name="T10" fmla="*/ 39 w 82"/>
                <a:gd name="T11" fmla="*/ 79 h 410"/>
                <a:gd name="T12" fmla="*/ 65 w 82"/>
                <a:gd name="T13" fmla="*/ 243 h 410"/>
                <a:gd name="T14" fmla="*/ 26 w 82"/>
                <a:gd name="T15" fmla="*/ 410 h 410"/>
                <a:gd name="T16" fmla="*/ 55 w 82"/>
                <a:gd name="T17" fmla="*/ 40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10">
                  <a:moveTo>
                    <a:pt x="55" y="406"/>
                  </a:moveTo>
                  <a:lnTo>
                    <a:pt x="82" y="273"/>
                  </a:lnTo>
                  <a:lnTo>
                    <a:pt x="73" y="100"/>
                  </a:lnTo>
                  <a:lnTo>
                    <a:pt x="38" y="0"/>
                  </a:lnTo>
                  <a:lnTo>
                    <a:pt x="0" y="17"/>
                  </a:lnTo>
                  <a:lnTo>
                    <a:pt x="39" y="79"/>
                  </a:lnTo>
                  <a:lnTo>
                    <a:pt x="65" y="243"/>
                  </a:lnTo>
                  <a:lnTo>
                    <a:pt x="26" y="410"/>
                  </a:lnTo>
                  <a:lnTo>
                    <a:pt x="55" y="406"/>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Freeform 897"/>
            <p:cNvSpPr>
              <a:spLocks/>
            </p:cNvSpPr>
            <p:nvPr/>
          </p:nvSpPr>
          <p:spPr bwMode="auto">
            <a:xfrm>
              <a:off x="1157288" y="4200526"/>
              <a:ext cx="444500" cy="200025"/>
            </a:xfrm>
            <a:custGeom>
              <a:avLst/>
              <a:gdLst>
                <a:gd name="T0" fmla="*/ 559 w 560"/>
                <a:gd name="T1" fmla="*/ 134 h 253"/>
                <a:gd name="T2" fmla="*/ 529 w 560"/>
                <a:gd name="T3" fmla="*/ 111 h 253"/>
                <a:gd name="T4" fmla="*/ 472 w 560"/>
                <a:gd name="T5" fmla="*/ 83 h 253"/>
                <a:gd name="T6" fmla="*/ 436 w 560"/>
                <a:gd name="T7" fmla="*/ 56 h 253"/>
                <a:gd name="T8" fmla="*/ 354 w 560"/>
                <a:gd name="T9" fmla="*/ 12 h 253"/>
                <a:gd name="T10" fmla="*/ 299 w 560"/>
                <a:gd name="T11" fmla="*/ 0 h 253"/>
                <a:gd name="T12" fmla="*/ 176 w 560"/>
                <a:gd name="T13" fmla="*/ 11 h 253"/>
                <a:gd name="T14" fmla="*/ 121 w 560"/>
                <a:gd name="T15" fmla="*/ 105 h 253"/>
                <a:gd name="T16" fmla="*/ 0 w 560"/>
                <a:gd name="T17" fmla="*/ 189 h 253"/>
                <a:gd name="T18" fmla="*/ 139 w 560"/>
                <a:gd name="T19" fmla="*/ 253 h 253"/>
                <a:gd name="T20" fmla="*/ 312 w 560"/>
                <a:gd name="T21" fmla="*/ 215 h 253"/>
                <a:gd name="T22" fmla="*/ 382 w 560"/>
                <a:gd name="T23" fmla="*/ 187 h 253"/>
                <a:gd name="T24" fmla="*/ 465 w 560"/>
                <a:gd name="T25" fmla="*/ 124 h 253"/>
                <a:gd name="T26" fmla="*/ 490 w 560"/>
                <a:gd name="T27" fmla="*/ 114 h 253"/>
                <a:gd name="T28" fmla="*/ 560 w 560"/>
                <a:gd name="T29" fmla="*/ 161 h 253"/>
                <a:gd name="T30" fmla="*/ 559 w 560"/>
                <a:gd name="T31" fmla="*/ 13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0" h="253">
                  <a:moveTo>
                    <a:pt x="559" y="134"/>
                  </a:moveTo>
                  <a:lnTo>
                    <a:pt x="529" y="111"/>
                  </a:lnTo>
                  <a:lnTo>
                    <a:pt x="472" y="83"/>
                  </a:lnTo>
                  <a:lnTo>
                    <a:pt x="436" y="56"/>
                  </a:lnTo>
                  <a:lnTo>
                    <a:pt x="354" y="12"/>
                  </a:lnTo>
                  <a:lnTo>
                    <a:pt x="299" y="0"/>
                  </a:lnTo>
                  <a:lnTo>
                    <a:pt x="176" y="11"/>
                  </a:lnTo>
                  <a:lnTo>
                    <a:pt x="121" y="105"/>
                  </a:lnTo>
                  <a:lnTo>
                    <a:pt x="0" y="189"/>
                  </a:lnTo>
                  <a:lnTo>
                    <a:pt x="139" y="253"/>
                  </a:lnTo>
                  <a:lnTo>
                    <a:pt x="312" y="215"/>
                  </a:lnTo>
                  <a:lnTo>
                    <a:pt x="382" y="187"/>
                  </a:lnTo>
                  <a:lnTo>
                    <a:pt x="465" y="124"/>
                  </a:lnTo>
                  <a:lnTo>
                    <a:pt x="490" y="114"/>
                  </a:lnTo>
                  <a:lnTo>
                    <a:pt x="560" y="161"/>
                  </a:lnTo>
                  <a:lnTo>
                    <a:pt x="559" y="134"/>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Freeform 898"/>
            <p:cNvSpPr>
              <a:spLocks/>
            </p:cNvSpPr>
            <p:nvPr/>
          </p:nvSpPr>
          <p:spPr bwMode="auto">
            <a:xfrm>
              <a:off x="1614489" y="4305301"/>
              <a:ext cx="419308" cy="201613"/>
            </a:xfrm>
            <a:custGeom>
              <a:avLst/>
              <a:gdLst>
                <a:gd name="T0" fmla="*/ 2 w 474"/>
                <a:gd name="T1" fmla="*/ 135 h 253"/>
                <a:gd name="T2" fmla="*/ 32 w 474"/>
                <a:gd name="T3" fmla="*/ 112 h 253"/>
                <a:gd name="T4" fmla="*/ 89 w 474"/>
                <a:gd name="T5" fmla="*/ 84 h 253"/>
                <a:gd name="T6" fmla="*/ 125 w 474"/>
                <a:gd name="T7" fmla="*/ 57 h 253"/>
                <a:gd name="T8" fmla="*/ 207 w 474"/>
                <a:gd name="T9" fmla="*/ 12 h 253"/>
                <a:gd name="T10" fmla="*/ 262 w 474"/>
                <a:gd name="T11" fmla="*/ 0 h 253"/>
                <a:gd name="T12" fmla="*/ 385 w 474"/>
                <a:gd name="T13" fmla="*/ 11 h 253"/>
                <a:gd name="T14" fmla="*/ 440 w 474"/>
                <a:gd name="T15" fmla="*/ 107 h 253"/>
                <a:gd name="T16" fmla="*/ 473 w 474"/>
                <a:gd name="T17" fmla="*/ 125 h 253"/>
                <a:gd name="T18" fmla="*/ 474 w 474"/>
                <a:gd name="T19" fmla="*/ 246 h 253"/>
                <a:gd name="T20" fmla="*/ 454 w 474"/>
                <a:gd name="T21" fmla="*/ 250 h 253"/>
                <a:gd name="T22" fmla="*/ 436 w 474"/>
                <a:gd name="T23" fmla="*/ 252 h 253"/>
                <a:gd name="T24" fmla="*/ 417 w 474"/>
                <a:gd name="T25" fmla="*/ 253 h 253"/>
                <a:gd name="T26" fmla="*/ 400 w 474"/>
                <a:gd name="T27" fmla="*/ 253 h 253"/>
                <a:gd name="T28" fmla="*/ 384 w 474"/>
                <a:gd name="T29" fmla="*/ 253 h 253"/>
                <a:gd name="T30" fmla="*/ 368 w 474"/>
                <a:gd name="T31" fmla="*/ 251 h 253"/>
                <a:gd name="T32" fmla="*/ 353 w 474"/>
                <a:gd name="T33" fmla="*/ 250 h 253"/>
                <a:gd name="T34" fmla="*/ 338 w 474"/>
                <a:gd name="T35" fmla="*/ 246 h 253"/>
                <a:gd name="T36" fmla="*/ 324 w 474"/>
                <a:gd name="T37" fmla="*/ 243 h 253"/>
                <a:gd name="T38" fmla="*/ 311 w 474"/>
                <a:gd name="T39" fmla="*/ 240 h 253"/>
                <a:gd name="T40" fmla="*/ 299 w 474"/>
                <a:gd name="T41" fmla="*/ 235 h 253"/>
                <a:gd name="T42" fmla="*/ 287 w 474"/>
                <a:gd name="T43" fmla="*/ 231 h 253"/>
                <a:gd name="T44" fmla="*/ 277 w 474"/>
                <a:gd name="T45" fmla="*/ 227 h 253"/>
                <a:gd name="T46" fmla="*/ 267 w 474"/>
                <a:gd name="T47" fmla="*/ 222 h 253"/>
                <a:gd name="T48" fmla="*/ 257 w 474"/>
                <a:gd name="T49" fmla="*/ 218 h 253"/>
                <a:gd name="T50" fmla="*/ 249 w 474"/>
                <a:gd name="T51" fmla="*/ 213 h 253"/>
                <a:gd name="T52" fmla="*/ 179 w 474"/>
                <a:gd name="T53" fmla="*/ 188 h 253"/>
                <a:gd name="T54" fmla="*/ 96 w 474"/>
                <a:gd name="T55" fmla="*/ 123 h 253"/>
                <a:gd name="T56" fmla="*/ 71 w 474"/>
                <a:gd name="T57" fmla="*/ 115 h 253"/>
                <a:gd name="T58" fmla="*/ 0 w 474"/>
                <a:gd name="T59" fmla="*/ 161 h 253"/>
                <a:gd name="T60" fmla="*/ 2 w 474"/>
                <a:gd name="T61" fmla="*/ 135 h 253"/>
                <a:gd name="connsiteX0" fmla="*/ 42 w 10469"/>
                <a:gd name="connsiteY0" fmla="*/ 5336 h 10000"/>
                <a:gd name="connsiteX1" fmla="*/ 675 w 10469"/>
                <a:gd name="connsiteY1" fmla="*/ 4427 h 10000"/>
                <a:gd name="connsiteX2" fmla="*/ 1878 w 10469"/>
                <a:gd name="connsiteY2" fmla="*/ 3320 h 10000"/>
                <a:gd name="connsiteX3" fmla="*/ 2637 w 10469"/>
                <a:gd name="connsiteY3" fmla="*/ 2253 h 10000"/>
                <a:gd name="connsiteX4" fmla="*/ 4367 w 10469"/>
                <a:gd name="connsiteY4" fmla="*/ 474 h 10000"/>
                <a:gd name="connsiteX5" fmla="*/ 5527 w 10469"/>
                <a:gd name="connsiteY5" fmla="*/ 0 h 10000"/>
                <a:gd name="connsiteX6" fmla="*/ 8122 w 10469"/>
                <a:gd name="connsiteY6" fmla="*/ 435 h 10000"/>
                <a:gd name="connsiteX7" fmla="*/ 9283 w 10469"/>
                <a:gd name="connsiteY7" fmla="*/ 4229 h 10000"/>
                <a:gd name="connsiteX8" fmla="*/ 10469 w 10469"/>
                <a:gd name="connsiteY8" fmla="*/ 6034 h 10000"/>
                <a:gd name="connsiteX9" fmla="*/ 10000 w 10469"/>
                <a:gd name="connsiteY9" fmla="*/ 9723 h 10000"/>
                <a:gd name="connsiteX10" fmla="*/ 9578 w 10469"/>
                <a:gd name="connsiteY10" fmla="*/ 9881 h 10000"/>
                <a:gd name="connsiteX11" fmla="*/ 9198 w 10469"/>
                <a:gd name="connsiteY11" fmla="*/ 9960 h 10000"/>
                <a:gd name="connsiteX12" fmla="*/ 8797 w 10469"/>
                <a:gd name="connsiteY12" fmla="*/ 10000 h 10000"/>
                <a:gd name="connsiteX13" fmla="*/ 8439 w 10469"/>
                <a:gd name="connsiteY13" fmla="*/ 10000 h 10000"/>
                <a:gd name="connsiteX14" fmla="*/ 8101 w 10469"/>
                <a:gd name="connsiteY14" fmla="*/ 10000 h 10000"/>
                <a:gd name="connsiteX15" fmla="*/ 7764 w 10469"/>
                <a:gd name="connsiteY15" fmla="*/ 9921 h 10000"/>
                <a:gd name="connsiteX16" fmla="*/ 7447 w 10469"/>
                <a:gd name="connsiteY16" fmla="*/ 9881 h 10000"/>
                <a:gd name="connsiteX17" fmla="*/ 7131 w 10469"/>
                <a:gd name="connsiteY17" fmla="*/ 9723 h 10000"/>
                <a:gd name="connsiteX18" fmla="*/ 6835 w 10469"/>
                <a:gd name="connsiteY18" fmla="*/ 9605 h 10000"/>
                <a:gd name="connsiteX19" fmla="*/ 6561 w 10469"/>
                <a:gd name="connsiteY19" fmla="*/ 9486 h 10000"/>
                <a:gd name="connsiteX20" fmla="*/ 6308 w 10469"/>
                <a:gd name="connsiteY20" fmla="*/ 9289 h 10000"/>
                <a:gd name="connsiteX21" fmla="*/ 6055 w 10469"/>
                <a:gd name="connsiteY21" fmla="*/ 9130 h 10000"/>
                <a:gd name="connsiteX22" fmla="*/ 5844 w 10469"/>
                <a:gd name="connsiteY22" fmla="*/ 8972 h 10000"/>
                <a:gd name="connsiteX23" fmla="*/ 5633 w 10469"/>
                <a:gd name="connsiteY23" fmla="*/ 8775 h 10000"/>
                <a:gd name="connsiteX24" fmla="*/ 5422 w 10469"/>
                <a:gd name="connsiteY24" fmla="*/ 8617 h 10000"/>
                <a:gd name="connsiteX25" fmla="*/ 5253 w 10469"/>
                <a:gd name="connsiteY25" fmla="*/ 8419 h 10000"/>
                <a:gd name="connsiteX26" fmla="*/ 3776 w 10469"/>
                <a:gd name="connsiteY26" fmla="*/ 7431 h 10000"/>
                <a:gd name="connsiteX27" fmla="*/ 2025 w 10469"/>
                <a:gd name="connsiteY27" fmla="*/ 4862 h 10000"/>
                <a:gd name="connsiteX28" fmla="*/ 1498 w 10469"/>
                <a:gd name="connsiteY28" fmla="*/ 4545 h 10000"/>
                <a:gd name="connsiteX29" fmla="*/ 0 w 10469"/>
                <a:gd name="connsiteY29" fmla="*/ 6364 h 10000"/>
                <a:gd name="connsiteX30" fmla="*/ 42 w 10469"/>
                <a:gd name="connsiteY30" fmla="*/ 5336 h 10000"/>
                <a:gd name="connsiteX0" fmla="*/ 42 w 11192"/>
                <a:gd name="connsiteY0" fmla="*/ 5336 h 10000"/>
                <a:gd name="connsiteX1" fmla="*/ 675 w 11192"/>
                <a:gd name="connsiteY1" fmla="*/ 4427 h 10000"/>
                <a:gd name="connsiteX2" fmla="*/ 1878 w 11192"/>
                <a:gd name="connsiteY2" fmla="*/ 3320 h 10000"/>
                <a:gd name="connsiteX3" fmla="*/ 2637 w 11192"/>
                <a:gd name="connsiteY3" fmla="*/ 2253 h 10000"/>
                <a:gd name="connsiteX4" fmla="*/ 4367 w 11192"/>
                <a:gd name="connsiteY4" fmla="*/ 474 h 10000"/>
                <a:gd name="connsiteX5" fmla="*/ 5527 w 11192"/>
                <a:gd name="connsiteY5" fmla="*/ 0 h 10000"/>
                <a:gd name="connsiteX6" fmla="*/ 8122 w 11192"/>
                <a:gd name="connsiteY6" fmla="*/ 435 h 10000"/>
                <a:gd name="connsiteX7" fmla="*/ 9283 w 11192"/>
                <a:gd name="connsiteY7" fmla="*/ 4229 h 10000"/>
                <a:gd name="connsiteX8" fmla="*/ 10469 w 11192"/>
                <a:gd name="connsiteY8" fmla="*/ 6034 h 10000"/>
                <a:gd name="connsiteX9" fmla="*/ 11176 w 11192"/>
                <a:gd name="connsiteY9" fmla="*/ 9177 h 10000"/>
                <a:gd name="connsiteX10" fmla="*/ 9578 w 11192"/>
                <a:gd name="connsiteY10" fmla="*/ 9881 h 10000"/>
                <a:gd name="connsiteX11" fmla="*/ 9198 w 11192"/>
                <a:gd name="connsiteY11" fmla="*/ 9960 h 10000"/>
                <a:gd name="connsiteX12" fmla="*/ 8797 w 11192"/>
                <a:gd name="connsiteY12" fmla="*/ 10000 h 10000"/>
                <a:gd name="connsiteX13" fmla="*/ 8439 w 11192"/>
                <a:gd name="connsiteY13" fmla="*/ 10000 h 10000"/>
                <a:gd name="connsiteX14" fmla="*/ 8101 w 11192"/>
                <a:gd name="connsiteY14" fmla="*/ 10000 h 10000"/>
                <a:gd name="connsiteX15" fmla="*/ 7764 w 11192"/>
                <a:gd name="connsiteY15" fmla="*/ 9921 h 10000"/>
                <a:gd name="connsiteX16" fmla="*/ 7447 w 11192"/>
                <a:gd name="connsiteY16" fmla="*/ 9881 h 10000"/>
                <a:gd name="connsiteX17" fmla="*/ 7131 w 11192"/>
                <a:gd name="connsiteY17" fmla="*/ 9723 h 10000"/>
                <a:gd name="connsiteX18" fmla="*/ 6835 w 11192"/>
                <a:gd name="connsiteY18" fmla="*/ 9605 h 10000"/>
                <a:gd name="connsiteX19" fmla="*/ 6561 w 11192"/>
                <a:gd name="connsiteY19" fmla="*/ 9486 h 10000"/>
                <a:gd name="connsiteX20" fmla="*/ 6308 w 11192"/>
                <a:gd name="connsiteY20" fmla="*/ 9289 h 10000"/>
                <a:gd name="connsiteX21" fmla="*/ 6055 w 11192"/>
                <a:gd name="connsiteY21" fmla="*/ 9130 h 10000"/>
                <a:gd name="connsiteX22" fmla="*/ 5844 w 11192"/>
                <a:gd name="connsiteY22" fmla="*/ 8972 h 10000"/>
                <a:gd name="connsiteX23" fmla="*/ 5633 w 11192"/>
                <a:gd name="connsiteY23" fmla="*/ 8775 h 10000"/>
                <a:gd name="connsiteX24" fmla="*/ 5422 w 11192"/>
                <a:gd name="connsiteY24" fmla="*/ 8617 h 10000"/>
                <a:gd name="connsiteX25" fmla="*/ 5253 w 11192"/>
                <a:gd name="connsiteY25" fmla="*/ 8419 h 10000"/>
                <a:gd name="connsiteX26" fmla="*/ 3776 w 11192"/>
                <a:gd name="connsiteY26" fmla="*/ 7431 h 10000"/>
                <a:gd name="connsiteX27" fmla="*/ 2025 w 11192"/>
                <a:gd name="connsiteY27" fmla="*/ 4862 h 10000"/>
                <a:gd name="connsiteX28" fmla="*/ 1498 w 11192"/>
                <a:gd name="connsiteY28" fmla="*/ 4545 h 10000"/>
                <a:gd name="connsiteX29" fmla="*/ 0 w 11192"/>
                <a:gd name="connsiteY29" fmla="*/ 6364 h 10000"/>
                <a:gd name="connsiteX30" fmla="*/ 42 w 11192"/>
                <a:gd name="connsiteY30" fmla="*/ 5336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2" h="10000">
                  <a:moveTo>
                    <a:pt x="42" y="5336"/>
                  </a:moveTo>
                  <a:lnTo>
                    <a:pt x="675" y="4427"/>
                  </a:lnTo>
                  <a:lnTo>
                    <a:pt x="1878" y="3320"/>
                  </a:lnTo>
                  <a:lnTo>
                    <a:pt x="2637" y="2253"/>
                  </a:lnTo>
                  <a:lnTo>
                    <a:pt x="4367" y="474"/>
                  </a:lnTo>
                  <a:lnTo>
                    <a:pt x="5527" y="0"/>
                  </a:lnTo>
                  <a:lnTo>
                    <a:pt x="8122" y="435"/>
                  </a:lnTo>
                  <a:lnTo>
                    <a:pt x="9283" y="4229"/>
                  </a:lnTo>
                  <a:lnTo>
                    <a:pt x="10469" y="6034"/>
                  </a:lnTo>
                  <a:cubicBezTo>
                    <a:pt x="10313" y="7264"/>
                    <a:pt x="11332" y="7947"/>
                    <a:pt x="11176" y="9177"/>
                  </a:cubicBezTo>
                  <a:lnTo>
                    <a:pt x="9578" y="9881"/>
                  </a:lnTo>
                  <a:lnTo>
                    <a:pt x="9198" y="9960"/>
                  </a:lnTo>
                  <a:lnTo>
                    <a:pt x="8797" y="10000"/>
                  </a:lnTo>
                  <a:lnTo>
                    <a:pt x="8439" y="10000"/>
                  </a:lnTo>
                  <a:lnTo>
                    <a:pt x="8101" y="10000"/>
                  </a:lnTo>
                  <a:lnTo>
                    <a:pt x="7764" y="9921"/>
                  </a:lnTo>
                  <a:lnTo>
                    <a:pt x="7447" y="9881"/>
                  </a:lnTo>
                  <a:lnTo>
                    <a:pt x="7131" y="9723"/>
                  </a:lnTo>
                  <a:lnTo>
                    <a:pt x="6835" y="9605"/>
                  </a:lnTo>
                  <a:lnTo>
                    <a:pt x="6561" y="9486"/>
                  </a:lnTo>
                  <a:lnTo>
                    <a:pt x="6308" y="9289"/>
                  </a:lnTo>
                  <a:lnTo>
                    <a:pt x="6055" y="9130"/>
                  </a:lnTo>
                  <a:lnTo>
                    <a:pt x="5844" y="8972"/>
                  </a:lnTo>
                  <a:lnTo>
                    <a:pt x="5633" y="8775"/>
                  </a:lnTo>
                  <a:lnTo>
                    <a:pt x="5422" y="8617"/>
                  </a:lnTo>
                  <a:lnTo>
                    <a:pt x="5253" y="8419"/>
                  </a:lnTo>
                  <a:lnTo>
                    <a:pt x="3776" y="7431"/>
                  </a:lnTo>
                  <a:lnTo>
                    <a:pt x="2025" y="4862"/>
                  </a:lnTo>
                  <a:lnTo>
                    <a:pt x="1498" y="4545"/>
                  </a:lnTo>
                  <a:lnTo>
                    <a:pt x="0" y="6364"/>
                  </a:lnTo>
                  <a:cubicBezTo>
                    <a:pt x="14" y="6021"/>
                    <a:pt x="28" y="5679"/>
                    <a:pt x="42" y="5336"/>
                  </a:cubicBez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Freeform 900"/>
            <p:cNvSpPr>
              <a:spLocks/>
            </p:cNvSpPr>
            <p:nvPr/>
          </p:nvSpPr>
          <p:spPr bwMode="auto">
            <a:xfrm>
              <a:off x="1162050" y="4187825"/>
              <a:ext cx="355600" cy="161925"/>
            </a:xfrm>
            <a:custGeom>
              <a:avLst/>
              <a:gdLst>
                <a:gd name="T0" fmla="*/ 385 w 448"/>
                <a:gd name="T1" fmla="*/ 52 h 205"/>
                <a:gd name="T2" fmla="*/ 250 w 448"/>
                <a:gd name="T3" fmla="*/ 0 h 205"/>
                <a:gd name="T4" fmla="*/ 150 w 448"/>
                <a:gd name="T5" fmla="*/ 42 h 205"/>
                <a:gd name="T6" fmla="*/ 119 w 448"/>
                <a:gd name="T7" fmla="*/ 88 h 205"/>
                <a:gd name="T8" fmla="*/ 89 w 448"/>
                <a:gd name="T9" fmla="*/ 129 h 205"/>
                <a:gd name="T10" fmla="*/ 0 w 448"/>
                <a:gd name="T11" fmla="*/ 205 h 205"/>
                <a:gd name="T12" fmla="*/ 78 w 448"/>
                <a:gd name="T13" fmla="*/ 199 h 205"/>
                <a:gd name="T14" fmla="*/ 129 w 448"/>
                <a:gd name="T15" fmla="*/ 182 h 205"/>
                <a:gd name="T16" fmla="*/ 101 w 448"/>
                <a:gd name="T17" fmla="*/ 155 h 205"/>
                <a:gd name="T18" fmla="*/ 159 w 448"/>
                <a:gd name="T19" fmla="*/ 168 h 205"/>
                <a:gd name="T20" fmla="*/ 201 w 448"/>
                <a:gd name="T21" fmla="*/ 142 h 205"/>
                <a:gd name="T22" fmla="*/ 246 w 448"/>
                <a:gd name="T23" fmla="*/ 117 h 205"/>
                <a:gd name="T24" fmla="*/ 147 w 448"/>
                <a:gd name="T25" fmla="*/ 87 h 205"/>
                <a:gd name="T26" fmla="*/ 196 w 448"/>
                <a:gd name="T27" fmla="*/ 92 h 205"/>
                <a:gd name="T28" fmla="*/ 257 w 448"/>
                <a:gd name="T29" fmla="*/ 103 h 205"/>
                <a:gd name="T30" fmla="*/ 327 w 448"/>
                <a:gd name="T31" fmla="*/ 95 h 205"/>
                <a:gd name="T32" fmla="*/ 240 w 448"/>
                <a:gd name="T33" fmla="*/ 52 h 205"/>
                <a:gd name="T34" fmla="*/ 314 w 448"/>
                <a:gd name="T35" fmla="*/ 65 h 205"/>
                <a:gd name="T36" fmla="*/ 369 w 448"/>
                <a:gd name="T37" fmla="*/ 87 h 205"/>
                <a:gd name="T38" fmla="*/ 405 w 448"/>
                <a:gd name="T39" fmla="*/ 108 h 205"/>
                <a:gd name="T40" fmla="*/ 448 w 448"/>
                <a:gd name="T41" fmla="*/ 115 h 205"/>
                <a:gd name="T42" fmla="*/ 414 w 448"/>
                <a:gd name="T43" fmla="*/ 70 h 205"/>
                <a:gd name="T44" fmla="*/ 385 w 448"/>
                <a:gd name="T45" fmla="*/ 5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8" h="205">
                  <a:moveTo>
                    <a:pt x="385" y="52"/>
                  </a:moveTo>
                  <a:lnTo>
                    <a:pt x="250" y="0"/>
                  </a:lnTo>
                  <a:lnTo>
                    <a:pt x="150" y="42"/>
                  </a:lnTo>
                  <a:lnTo>
                    <a:pt x="119" y="88"/>
                  </a:lnTo>
                  <a:lnTo>
                    <a:pt x="89" y="129"/>
                  </a:lnTo>
                  <a:lnTo>
                    <a:pt x="0" y="205"/>
                  </a:lnTo>
                  <a:lnTo>
                    <a:pt x="78" y="199"/>
                  </a:lnTo>
                  <a:lnTo>
                    <a:pt x="129" y="182"/>
                  </a:lnTo>
                  <a:lnTo>
                    <a:pt x="101" y="155"/>
                  </a:lnTo>
                  <a:lnTo>
                    <a:pt x="159" y="168"/>
                  </a:lnTo>
                  <a:lnTo>
                    <a:pt x="201" y="142"/>
                  </a:lnTo>
                  <a:lnTo>
                    <a:pt x="246" y="117"/>
                  </a:lnTo>
                  <a:lnTo>
                    <a:pt x="147" y="87"/>
                  </a:lnTo>
                  <a:lnTo>
                    <a:pt x="196" y="92"/>
                  </a:lnTo>
                  <a:lnTo>
                    <a:pt x="257" y="103"/>
                  </a:lnTo>
                  <a:lnTo>
                    <a:pt x="327" y="95"/>
                  </a:lnTo>
                  <a:lnTo>
                    <a:pt x="240" y="52"/>
                  </a:lnTo>
                  <a:lnTo>
                    <a:pt x="314" y="65"/>
                  </a:lnTo>
                  <a:lnTo>
                    <a:pt x="369" y="87"/>
                  </a:lnTo>
                  <a:lnTo>
                    <a:pt x="405" y="108"/>
                  </a:lnTo>
                  <a:lnTo>
                    <a:pt x="448" y="115"/>
                  </a:lnTo>
                  <a:lnTo>
                    <a:pt x="414" y="70"/>
                  </a:lnTo>
                  <a:lnTo>
                    <a:pt x="385" y="52"/>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Freeform 901"/>
            <p:cNvSpPr>
              <a:spLocks/>
            </p:cNvSpPr>
            <p:nvPr/>
          </p:nvSpPr>
          <p:spPr bwMode="auto">
            <a:xfrm>
              <a:off x="1698625" y="4292600"/>
              <a:ext cx="290512" cy="163513"/>
            </a:xfrm>
            <a:custGeom>
              <a:avLst/>
              <a:gdLst>
                <a:gd name="T0" fmla="*/ 63 w 366"/>
                <a:gd name="T1" fmla="*/ 39 h 206"/>
                <a:gd name="T2" fmla="*/ 198 w 366"/>
                <a:gd name="T3" fmla="*/ 0 h 206"/>
                <a:gd name="T4" fmla="*/ 298 w 366"/>
                <a:gd name="T5" fmla="*/ 41 h 206"/>
                <a:gd name="T6" fmla="*/ 329 w 366"/>
                <a:gd name="T7" fmla="*/ 87 h 206"/>
                <a:gd name="T8" fmla="*/ 366 w 366"/>
                <a:gd name="T9" fmla="*/ 129 h 206"/>
                <a:gd name="T10" fmla="*/ 364 w 366"/>
                <a:gd name="T11" fmla="*/ 206 h 206"/>
                <a:gd name="T12" fmla="*/ 319 w 366"/>
                <a:gd name="T13" fmla="*/ 182 h 206"/>
                <a:gd name="T14" fmla="*/ 347 w 366"/>
                <a:gd name="T15" fmla="*/ 153 h 206"/>
                <a:gd name="T16" fmla="*/ 289 w 366"/>
                <a:gd name="T17" fmla="*/ 168 h 206"/>
                <a:gd name="T18" fmla="*/ 247 w 366"/>
                <a:gd name="T19" fmla="*/ 140 h 206"/>
                <a:gd name="T20" fmla="*/ 202 w 366"/>
                <a:gd name="T21" fmla="*/ 116 h 206"/>
                <a:gd name="T22" fmla="*/ 301 w 366"/>
                <a:gd name="T23" fmla="*/ 85 h 206"/>
                <a:gd name="T24" fmla="*/ 252 w 366"/>
                <a:gd name="T25" fmla="*/ 92 h 206"/>
                <a:gd name="T26" fmla="*/ 191 w 366"/>
                <a:gd name="T27" fmla="*/ 102 h 206"/>
                <a:gd name="T28" fmla="*/ 122 w 366"/>
                <a:gd name="T29" fmla="*/ 94 h 206"/>
                <a:gd name="T30" fmla="*/ 208 w 366"/>
                <a:gd name="T31" fmla="*/ 52 h 206"/>
                <a:gd name="T32" fmla="*/ 134 w 366"/>
                <a:gd name="T33" fmla="*/ 63 h 206"/>
                <a:gd name="T34" fmla="*/ 79 w 366"/>
                <a:gd name="T35" fmla="*/ 85 h 206"/>
                <a:gd name="T36" fmla="*/ 43 w 366"/>
                <a:gd name="T37" fmla="*/ 108 h 206"/>
                <a:gd name="T38" fmla="*/ 0 w 366"/>
                <a:gd name="T39" fmla="*/ 115 h 206"/>
                <a:gd name="T40" fmla="*/ 34 w 366"/>
                <a:gd name="T41" fmla="*/ 70 h 206"/>
                <a:gd name="T42" fmla="*/ 63 w 366"/>
                <a:gd name="T43" fmla="*/ 3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6" h="206">
                  <a:moveTo>
                    <a:pt x="63" y="39"/>
                  </a:moveTo>
                  <a:lnTo>
                    <a:pt x="198" y="0"/>
                  </a:lnTo>
                  <a:lnTo>
                    <a:pt x="298" y="41"/>
                  </a:lnTo>
                  <a:lnTo>
                    <a:pt x="329" y="87"/>
                  </a:lnTo>
                  <a:lnTo>
                    <a:pt x="366" y="129"/>
                  </a:lnTo>
                  <a:lnTo>
                    <a:pt x="364" y="206"/>
                  </a:lnTo>
                  <a:lnTo>
                    <a:pt x="319" y="182"/>
                  </a:lnTo>
                  <a:lnTo>
                    <a:pt x="347" y="153"/>
                  </a:lnTo>
                  <a:lnTo>
                    <a:pt x="289" y="168"/>
                  </a:lnTo>
                  <a:lnTo>
                    <a:pt x="247" y="140"/>
                  </a:lnTo>
                  <a:lnTo>
                    <a:pt x="202" y="116"/>
                  </a:lnTo>
                  <a:lnTo>
                    <a:pt x="301" y="85"/>
                  </a:lnTo>
                  <a:lnTo>
                    <a:pt x="252" y="92"/>
                  </a:lnTo>
                  <a:lnTo>
                    <a:pt x="191" y="102"/>
                  </a:lnTo>
                  <a:lnTo>
                    <a:pt x="122" y="94"/>
                  </a:lnTo>
                  <a:lnTo>
                    <a:pt x="208" y="52"/>
                  </a:lnTo>
                  <a:lnTo>
                    <a:pt x="134" y="63"/>
                  </a:lnTo>
                  <a:lnTo>
                    <a:pt x="79" y="85"/>
                  </a:lnTo>
                  <a:lnTo>
                    <a:pt x="43" y="108"/>
                  </a:lnTo>
                  <a:lnTo>
                    <a:pt x="0" y="115"/>
                  </a:lnTo>
                  <a:lnTo>
                    <a:pt x="34" y="70"/>
                  </a:lnTo>
                  <a:lnTo>
                    <a:pt x="63" y="39"/>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902"/>
            <p:cNvSpPr>
              <a:spLocks/>
            </p:cNvSpPr>
            <p:nvPr/>
          </p:nvSpPr>
          <p:spPr bwMode="auto">
            <a:xfrm>
              <a:off x="1233488" y="4303713"/>
              <a:ext cx="279400" cy="90488"/>
            </a:xfrm>
            <a:custGeom>
              <a:avLst/>
              <a:gdLst>
                <a:gd name="T0" fmla="*/ 352 w 352"/>
                <a:gd name="T1" fmla="*/ 0 h 116"/>
                <a:gd name="T2" fmla="*/ 288 w 352"/>
                <a:gd name="T3" fmla="*/ 35 h 116"/>
                <a:gd name="T4" fmla="*/ 231 w 352"/>
                <a:gd name="T5" fmla="*/ 26 h 116"/>
                <a:gd name="T6" fmla="*/ 182 w 352"/>
                <a:gd name="T7" fmla="*/ 50 h 116"/>
                <a:gd name="T8" fmla="*/ 116 w 352"/>
                <a:gd name="T9" fmla="*/ 88 h 116"/>
                <a:gd name="T10" fmla="*/ 58 w 352"/>
                <a:gd name="T11" fmla="*/ 103 h 116"/>
                <a:gd name="T12" fmla="*/ 0 w 352"/>
                <a:gd name="T13" fmla="*/ 103 h 116"/>
                <a:gd name="T14" fmla="*/ 74 w 352"/>
                <a:gd name="T15" fmla="*/ 116 h 116"/>
                <a:gd name="T16" fmla="*/ 209 w 352"/>
                <a:gd name="T17" fmla="*/ 101 h 116"/>
                <a:gd name="T18" fmla="*/ 284 w 352"/>
                <a:gd name="T19" fmla="*/ 62 h 116"/>
                <a:gd name="T20" fmla="*/ 286 w 352"/>
                <a:gd name="T21" fmla="*/ 59 h 116"/>
                <a:gd name="T22" fmla="*/ 294 w 352"/>
                <a:gd name="T23" fmla="*/ 52 h 116"/>
                <a:gd name="T24" fmla="*/ 303 w 352"/>
                <a:gd name="T25" fmla="*/ 42 h 116"/>
                <a:gd name="T26" fmla="*/ 316 w 352"/>
                <a:gd name="T27" fmla="*/ 32 h 116"/>
                <a:gd name="T28" fmla="*/ 327 w 352"/>
                <a:gd name="T29" fmla="*/ 20 h 116"/>
                <a:gd name="T30" fmla="*/ 339 w 352"/>
                <a:gd name="T31" fmla="*/ 11 h 116"/>
                <a:gd name="T32" fmla="*/ 347 w 352"/>
                <a:gd name="T33" fmla="*/ 4 h 116"/>
                <a:gd name="T34" fmla="*/ 352 w 352"/>
                <a:gd name="T3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2" h="116">
                  <a:moveTo>
                    <a:pt x="352" y="0"/>
                  </a:moveTo>
                  <a:lnTo>
                    <a:pt x="288" y="35"/>
                  </a:lnTo>
                  <a:lnTo>
                    <a:pt x="231" y="26"/>
                  </a:lnTo>
                  <a:lnTo>
                    <a:pt x="182" y="50"/>
                  </a:lnTo>
                  <a:lnTo>
                    <a:pt x="116" y="88"/>
                  </a:lnTo>
                  <a:lnTo>
                    <a:pt x="58" y="103"/>
                  </a:lnTo>
                  <a:lnTo>
                    <a:pt x="0" y="103"/>
                  </a:lnTo>
                  <a:lnTo>
                    <a:pt x="74" y="116"/>
                  </a:lnTo>
                  <a:lnTo>
                    <a:pt x="209" y="101"/>
                  </a:lnTo>
                  <a:lnTo>
                    <a:pt x="284" y="62"/>
                  </a:lnTo>
                  <a:lnTo>
                    <a:pt x="286" y="59"/>
                  </a:lnTo>
                  <a:lnTo>
                    <a:pt x="294" y="52"/>
                  </a:lnTo>
                  <a:lnTo>
                    <a:pt x="303" y="42"/>
                  </a:lnTo>
                  <a:lnTo>
                    <a:pt x="316" y="32"/>
                  </a:lnTo>
                  <a:lnTo>
                    <a:pt x="327" y="20"/>
                  </a:lnTo>
                  <a:lnTo>
                    <a:pt x="339" y="11"/>
                  </a:lnTo>
                  <a:lnTo>
                    <a:pt x="347" y="4"/>
                  </a:lnTo>
                  <a:lnTo>
                    <a:pt x="352" y="0"/>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Freeform 903"/>
            <p:cNvSpPr>
              <a:spLocks/>
            </p:cNvSpPr>
            <p:nvPr/>
          </p:nvSpPr>
          <p:spPr bwMode="auto">
            <a:xfrm>
              <a:off x="1212850" y="4276725"/>
              <a:ext cx="300037" cy="104775"/>
            </a:xfrm>
            <a:custGeom>
              <a:avLst/>
              <a:gdLst>
                <a:gd name="T0" fmla="*/ 378 w 378"/>
                <a:gd name="T1" fmla="*/ 14 h 133"/>
                <a:gd name="T2" fmla="*/ 300 w 378"/>
                <a:gd name="T3" fmla="*/ 0 h 133"/>
                <a:gd name="T4" fmla="*/ 280 w 378"/>
                <a:gd name="T5" fmla="*/ 32 h 133"/>
                <a:gd name="T6" fmla="*/ 239 w 378"/>
                <a:gd name="T7" fmla="*/ 46 h 133"/>
                <a:gd name="T8" fmla="*/ 268 w 378"/>
                <a:gd name="T9" fmla="*/ 8 h 133"/>
                <a:gd name="T10" fmla="*/ 209 w 378"/>
                <a:gd name="T11" fmla="*/ 13 h 133"/>
                <a:gd name="T12" fmla="*/ 138 w 378"/>
                <a:gd name="T13" fmla="*/ 62 h 133"/>
                <a:gd name="T14" fmla="*/ 129 w 378"/>
                <a:gd name="T15" fmla="*/ 91 h 133"/>
                <a:gd name="T16" fmla="*/ 87 w 378"/>
                <a:gd name="T17" fmla="*/ 108 h 133"/>
                <a:gd name="T18" fmla="*/ 107 w 378"/>
                <a:gd name="T19" fmla="*/ 67 h 133"/>
                <a:gd name="T20" fmla="*/ 61 w 378"/>
                <a:gd name="T21" fmla="*/ 86 h 133"/>
                <a:gd name="T22" fmla="*/ 0 w 378"/>
                <a:gd name="T23" fmla="*/ 114 h 133"/>
                <a:gd name="T24" fmla="*/ 47 w 378"/>
                <a:gd name="T25" fmla="*/ 133 h 133"/>
                <a:gd name="T26" fmla="*/ 138 w 378"/>
                <a:gd name="T27" fmla="*/ 111 h 133"/>
                <a:gd name="T28" fmla="*/ 191 w 378"/>
                <a:gd name="T29" fmla="*/ 69 h 133"/>
                <a:gd name="T30" fmla="*/ 215 w 378"/>
                <a:gd name="T31" fmla="*/ 58 h 133"/>
                <a:gd name="T32" fmla="*/ 285 w 378"/>
                <a:gd name="T33" fmla="*/ 50 h 133"/>
                <a:gd name="T34" fmla="*/ 325 w 378"/>
                <a:gd name="T35" fmla="*/ 45 h 133"/>
                <a:gd name="T36" fmla="*/ 327 w 378"/>
                <a:gd name="T37" fmla="*/ 44 h 133"/>
                <a:gd name="T38" fmla="*/ 334 w 378"/>
                <a:gd name="T39" fmla="*/ 39 h 133"/>
                <a:gd name="T40" fmla="*/ 343 w 378"/>
                <a:gd name="T41" fmla="*/ 33 h 133"/>
                <a:gd name="T42" fmla="*/ 355 w 378"/>
                <a:gd name="T43" fmla="*/ 28 h 133"/>
                <a:gd name="T44" fmla="*/ 365 w 378"/>
                <a:gd name="T45" fmla="*/ 21 h 133"/>
                <a:gd name="T46" fmla="*/ 373 w 378"/>
                <a:gd name="T47" fmla="*/ 16 h 133"/>
                <a:gd name="T48" fmla="*/ 378 w 378"/>
                <a:gd name="T49" fmla="*/ 14 h 133"/>
                <a:gd name="T50" fmla="*/ 378 w 378"/>
                <a:gd name="T51" fmla="*/ 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8" h="133">
                  <a:moveTo>
                    <a:pt x="378" y="14"/>
                  </a:moveTo>
                  <a:lnTo>
                    <a:pt x="300" y="0"/>
                  </a:lnTo>
                  <a:lnTo>
                    <a:pt x="280" y="32"/>
                  </a:lnTo>
                  <a:lnTo>
                    <a:pt x="239" y="46"/>
                  </a:lnTo>
                  <a:lnTo>
                    <a:pt x="268" y="8"/>
                  </a:lnTo>
                  <a:lnTo>
                    <a:pt x="209" y="13"/>
                  </a:lnTo>
                  <a:lnTo>
                    <a:pt x="138" y="62"/>
                  </a:lnTo>
                  <a:lnTo>
                    <a:pt x="129" y="91"/>
                  </a:lnTo>
                  <a:lnTo>
                    <a:pt x="87" y="108"/>
                  </a:lnTo>
                  <a:lnTo>
                    <a:pt x="107" y="67"/>
                  </a:lnTo>
                  <a:lnTo>
                    <a:pt x="61" y="86"/>
                  </a:lnTo>
                  <a:lnTo>
                    <a:pt x="0" y="114"/>
                  </a:lnTo>
                  <a:lnTo>
                    <a:pt x="47" y="133"/>
                  </a:lnTo>
                  <a:lnTo>
                    <a:pt x="138" y="111"/>
                  </a:lnTo>
                  <a:lnTo>
                    <a:pt x="191" y="69"/>
                  </a:lnTo>
                  <a:lnTo>
                    <a:pt x="215" y="58"/>
                  </a:lnTo>
                  <a:lnTo>
                    <a:pt x="285" y="50"/>
                  </a:lnTo>
                  <a:lnTo>
                    <a:pt x="325" y="45"/>
                  </a:lnTo>
                  <a:lnTo>
                    <a:pt x="327" y="44"/>
                  </a:lnTo>
                  <a:lnTo>
                    <a:pt x="334" y="39"/>
                  </a:lnTo>
                  <a:lnTo>
                    <a:pt x="343" y="33"/>
                  </a:lnTo>
                  <a:lnTo>
                    <a:pt x="355" y="28"/>
                  </a:lnTo>
                  <a:lnTo>
                    <a:pt x="365" y="21"/>
                  </a:lnTo>
                  <a:lnTo>
                    <a:pt x="373" y="16"/>
                  </a:lnTo>
                  <a:lnTo>
                    <a:pt x="378" y="14"/>
                  </a:lnTo>
                  <a:lnTo>
                    <a:pt x="378" y="14"/>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Freeform 904"/>
            <p:cNvSpPr>
              <a:spLocks/>
            </p:cNvSpPr>
            <p:nvPr/>
          </p:nvSpPr>
          <p:spPr bwMode="auto">
            <a:xfrm>
              <a:off x="1703388" y="4381500"/>
              <a:ext cx="320381" cy="114300"/>
            </a:xfrm>
            <a:custGeom>
              <a:avLst/>
              <a:gdLst>
                <a:gd name="T0" fmla="*/ 0 w 362"/>
                <a:gd name="T1" fmla="*/ 13 h 143"/>
                <a:gd name="T2" fmla="*/ 78 w 362"/>
                <a:gd name="T3" fmla="*/ 0 h 143"/>
                <a:gd name="T4" fmla="*/ 111 w 362"/>
                <a:gd name="T5" fmla="*/ 40 h 143"/>
                <a:gd name="T6" fmla="*/ 183 w 362"/>
                <a:gd name="T7" fmla="*/ 95 h 143"/>
                <a:gd name="T8" fmla="*/ 110 w 362"/>
                <a:gd name="T9" fmla="*/ 8 h 143"/>
                <a:gd name="T10" fmla="*/ 169 w 362"/>
                <a:gd name="T11" fmla="*/ 11 h 143"/>
                <a:gd name="T12" fmla="*/ 211 w 362"/>
                <a:gd name="T13" fmla="*/ 33 h 143"/>
                <a:gd name="T14" fmla="*/ 233 w 362"/>
                <a:gd name="T15" fmla="*/ 49 h 143"/>
                <a:gd name="T16" fmla="*/ 299 w 362"/>
                <a:gd name="T17" fmla="*/ 125 h 143"/>
                <a:gd name="T18" fmla="*/ 271 w 362"/>
                <a:gd name="T19" fmla="*/ 66 h 143"/>
                <a:gd name="T20" fmla="*/ 317 w 362"/>
                <a:gd name="T21" fmla="*/ 86 h 143"/>
                <a:gd name="T22" fmla="*/ 362 w 362"/>
                <a:gd name="T23" fmla="*/ 100 h 143"/>
                <a:gd name="T24" fmla="*/ 361 w 362"/>
                <a:gd name="T25" fmla="*/ 140 h 143"/>
                <a:gd name="T26" fmla="*/ 245 w 362"/>
                <a:gd name="T27" fmla="*/ 143 h 143"/>
                <a:gd name="T28" fmla="*/ 213 w 362"/>
                <a:gd name="T29" fmla="*/ 138 h 143"/>
                <a:gd name="T30" fmla="*/ 186 w 362"/>
                <a:gd name="T31" fmla="*/ 134 h 143"/>
                <a:gd name="T32" fmla="*/ 160 w 362"/>
                <a:gd name="T33" fmla="*/ 131 h 143"/>
                <a:gd name="T34" fmla="*/ 140 w 362"/>
                <a:gd name="T35" fmla="*/ 126 h 143"/>
                <a:gd name="T36" fmla="*/ 120 w 362"/>
                <a:gd name="T37" fmla="*/ 119 h 143"/>
                <a:gd name="T38" fmla="*/ 103 w 362"/>
                <a:gd name="T39" fmla="*/ 109 h 143"/>
                <a:gd name="T40" fmla="*/ 87 w 362"/>
                <a:gd name="T41" fmla="*/ 94 h 143"/>
                <a:gd name="T42" fmla="*/ 72 w 362"/>
                <a:gd name="T43" fmla="*/ 73 h 143"/>
                <a:gd name="T44" fmla="*/ 53 w 362"/>
                <a:gd name="T45" fmla="*/ 45 h 143"/>
                <a:gd name="T46" fmla="*/ 51 w 362"/>
                <a:gd name="T47" fmla="*/ 43 h 143"/>
                <a:gd name="T48" fmla="*/ 44 w 362"/>
                <a:gd name="T49" fmla="*/ 39 h 143"/>
                <a:gd name="T50" fmla="*/ 35 w 362"/>
                <a:gd name="T51" fmla="*/ 33 h 143"/>
                <a:gd name="T52" fmla="*/ 23 w 362"/>
                <a:gd name="T53" fmla="*/ 27 h 143"/>
                <a:gd name="T54" fmla="*/ 13 w 362"/>
                <a:gd name="T55" fmla="*/ 20 h 143"/>
                <a:gd name="T56" fmla="*/ 5 w 362"/>
                <a:gd name="T57" fmla="*/ 16 h 143"/>
                <a:gd name="T58" fmla="*/ 0 w 362"/>
                <a:gd name="T59" fmla="*/ 13 h 143"/>
                <a:gd name="T60" fmla="*/ 0 w 362"/>
                <a:gd name="T61" fmla="*/ 13 h 143"/>
                <a:gd name="connsiteX0" fmla="*/ 0 w 11150"/>
                <a:gd name="connsiteY0" fmla="*/ 909 h 10000"/>
                <a:gd name="connsiteX1" fmla="*/ 2155 w 11150"/>
                <a:gd name="connsiteY1" fmla="*/ 0 h 10000"/>
                <a:gd name="connsiteX2" fmla="*/ 3066 w 11150"/>
                <a:gd name="connsiteY2" fmla="*/ 2797 h 10000"/>
                <a:gd name="connsiteX3" fmla="*/ 5055 w 11150"/>
                <a:gd name="connsiteY3" fmla="*/ 6643 h 10000"/>
                <a:gd name="connsiteX4" fmla="*/ 3039 w 11150"/>
                <a:gd name="connsiteY4" fmla="*/ 559 h 10000"/>
                <a:gd name="connsiteX5" fmla="*/ 4669 w 11150"/>
                <a:gd name="connsiteY5" fmla="*/ 769 h 10000"/>
                <a:gd name="connsiteX6" fmla="*/ 5829 w 11150"/>
                <a:gd name="connsiteY6" fmla="*/ 2308 h 10000"/>
                <a:gd name="connsiteX7" fmla="*/ 6436 w 11150"/>
                <a:gd name="connsiteY7" fmla="*/ 3427 h 10000"/>
                <a:gd name="connsiteX8" fmla="*/ 8260 w 11150"/>
                <a:gd name="connsiteY8" fmla="*/ 8741 h 10000"/>
                <a:gd name="connsiteX9" fmla="*/ 7486 w 11150"/>
                <a:gd name="connsiteY9" fmla="*/ 4615 h 10000"/>
                <a:gd name="connsiteX10" fmla="*/ 8757 w 11150"/>
                <a:gd name="connsiteY10" fmla="*/ 6014 h 10000"/>
                <a:gd name="connsiteX11" fmla="*/ 11150 w 11150"/>
                <a:gd name="connsiteY11" fmla="*/ 8599 h 10000"/>
                <a:gd name="connsiteX12" fmla="*/ 9972 w 11150"/>
                <a:gd name="connsiteY12" fmla="*/ 9790 h 10000"/>
                <a:gd name="connsiteX13" fmla="*/ 6768 w 11150"/>
                <a:gd name="connsiteY13" fmla="*/ 10000 h 10000"/>
                <a:gd name="connsiteX14" fmla="*/ 5884 w 11150"/>
                <a:gd name="connsiteY14" fmla="*/ 9650 h 10000"/>
                <a:gd name="connsiteX15" fmla="*/ 5138 w 11150"/>
                <a:gd name="connsiteY15" fmla="*/ 9371 h 10000"/>
                <a:gd name="connsiteX16" fmla="*/ 4420 w 11150"/>
                <a:gd name="connsiteY16" fmla="*/ 9161 h 10000"/>
                <a:gd name="connsiteX17" fmla="*/ 3867 w 11150"/>
                <a:gd name="connsiteY17" fmla="*/ 8811 h 10000"/>
                <a:gd name="connsiteX18" fmla="*/ 3315 w 11150"/>
                <a:gd name="connsiteY18" fmla="*/ 8322 h 10000"/>
                <a:gd name="connsiteX19" fmla="*/ 2845 w 11150"/>
                <a:gd name="connsiteY19" fmla="*/ 7622 h 10000"/>
                <a:gd name="connsiteX20" fmla="*/ 2403 w 11150"/>
                <a:gd name="connsiteY20" fmla="*/ 6573 h 10000"/>
                <a:gd name="connsiteX21" fmla="*/ 1989 w 11150"/>
                <a:gd name="connsiteY21" fmla="*/ 5105 h 10000"/>
                <a:gd name="connsiteX22" fmla="*/ 1464 w 11150"/>
                <a:gd name="connsiteY22" fmla="*/ 3147 h 10000"/>
                <a:gd name="connsiteX23" fmla="*/ 1409 w 11150"/>
                <a:gd name="connsiteY23" fmla="*/ 3007 h 10000"/>
                <a:gd name="connsiteX24" fmla="*/ 1215 w 11150"/>
                <a:gd name="connsiteY24" fmla="*/ 2727 h 10000"/>
                <a:gd name="connsiteX25" fmla="*/ 967 w 11150"/>
                <a:gd name="connsiteY25" fmla="*/ 2308 h 10000"/>
                <a:gd name="connsiteX26" fmla="*/ 635 w 11150"/>
                <a:gd name="connsiteY26" fmla="*/ 1888 h 10000"/>
                <a:gd name="connsiteX27" fmla="*/ 359 w 11150"/>
                <a:gd name="connsiteY27" fmla="*/ 1399 h 10000"/>
                <a:gd name="connsiteX28" fmla="*/ 138 w 11150"/>
                <a:gd name="connsiteY28" fmla="*/ 1119 h 10000"/>
                <a:gd name="connsiteX29" fmla="*/ 0 w 11150"/>
                <a:gd name="connsiteY29" fmla="*/ 909 h 10000"/>
                <a:gd name="connsiteX30" fmla="*/ 0 w 11150"/>
                <a:gd name="connsiteY30" fmla="*/ 90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50" h="10000">
                  <a:moveTo>
                    <a:pt x="0" y="909"/>
                  </a:moveTo>
                  <a:lnTo>
                    <a:pt x="2155" y="0"/>
                  </a:lnTo>
                  <a:lnTo>
                    <a:pt x="3066" y="2797"/>
                  </a:lnTo>
                  <a:lnTo>
                    <a:pt x="5055" y="6643"/>
                  </a:lnTo>
                  <a:lnTo>
                    <a:pt x="3039" y="559"/>
                  </a:lnTo>
                  <a:lnTo>
                    <a:pt x="4669" y="769"/>
                  </a:lnTo>
                  <a:lnTo>
                    <a:pt x="5829" y="2308"/>
                  </a:lnTo>
                  <a:lnTo>
                    <a:pt x="6436" y="3427"/>
                  </a:lnTo>
                  <a:lnTo>
                    <a:pt x="8260" y="8741"/>
                  </a:lnTo>
                  <a:lnTo>
                    <a:pt x="7486" y="4615"/>
                  </a:lnTo>
                  <a:lnTo>
                    <a:pt x="8757" y="6014"/>
                  </a:lnTo>
                  <a:lnTo>
                    <a:pt x="11150" y="8599"/>
                  </a:lnTo>
                  <a:lnTo>
                    <a:pt x="9972" y="9790"/>
                  </a:lnTo>
                  <a:lnTo>
                    <a:pt x="6768" y="10000"/>
                  </a:lnTo>
                  <a:lnTo>
                    <a:pt x="5884" y="9650"/>
                  </a:lnTo>
                  <a:lnTo>
                    <a:pt x="5138" y="9371"/>
                  </a:lnTo>
                  <a:lnTo>
                    <a:pt x="4420" y="9161"/>
                  </a:lnTo>
                  <a:lnTo>
                    <a:pt x="3867" y="8811"/>
                  </a:lnTo>
                  <a:lnTo>
                    <a:pt x="3315" y="8322"/>
                  </a:lnTo>
                  <a:lnTo>
                    <a:pt x="2845" y="7622"/>
                  </a:lnTo>
                  <a:lnTo>
                    <a:pt x="2403" y="6573"/>
                  </a:lnTo>
                  <a:lnTo>
                    <a:pt x="1989" y="5105"/>
                  </a:lnTo>
                  <a:lnTo>
                    <a:pt x="1464" y="3147"/>
                  </a:lnTo>
                  <a:cubicBezTo>
                    <a:pt x="1446" y="3100"/>
                    <a:pt x="1427" y="3054"/>
                    <a:pt x="1409" y="3007"/>
                  </a:cubicBezTo>
                  <a:cubicBezTo>
                    <a:pt x="1344" y="2914"/>
                    <a:pt x="1280" y="2820"/>
                    <a:pt x="1215" y="2727"/>
                  </a:cubicBezTo>
                  <a:lnTo>
                    <a:pt x="967" y="2308"/>
                  </a:lnTo>
                  <a:lnTo>
                    <a:pt x="635" y="1888"/>
                  </a:lnTo>
                  <a:lnTo>
                    <a:pt x="359" y="1399"/>
                  </a:lnTo>
                  <a:cubicBezTo>
                    <a:pt x="285" y="1306"/>
                    <a:pt x="212" y="1212"/>
                    <a:pt x="138" y="1119"/>
                  </a:cubicBezTo>
                  <a:lnTo>
                    <a:pt x="0" y="909"/>
                  </a:lnTo>
                  <a:lnTo>
                    <a:pt x="0" y="909"/>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905"/>
            <p:cNvSpPr>
              <a:spLocks/>
            </p:cNvSpPr>
            <p:nvPr/>
          </p:nvSpPr>
          <p:spPr bwMode="auto">
            <a:xfrm>
              <a:off x="1166813" y="4187825"/>
              <a:ext cx="298450" cy="152400"/>
            </a:xfrm>
            <a:custGeom>
              <a:avLst/>
              <a:gdLst>
                <a:gd name="T0" fmla="*/ 378 w 378"/>
                <a:gd name="T1" fmla="*/ 65 h 194"/>
                <a:gd name="T2" fmla="*/ 332 w 378"/>
                <a:gd name="T3" fmla="*/ 34 h 194"/>
                <a:gd name="T4" fmla="*/ 264 w 378"/>
                <a:gd name="T5" fmla="*/ 0 h 194"/>
                <a:gd name="T6" fmla="*/ 229 w 378"/>
                <a:gd name="T7" fmla="*/ 12 h 194"/>
                <a:gd name="T8" fmla="*/ 152 w 378"/>
                <a:gd name="T9" fmla="*/ 45 h 194"/>
                <a:gd name="T10" fmla="*/ 116 w 378"/>
                <a:gd name="T11" fmla="*/ 89 h 194"/>
                <a:gd name="T12" fmla="*/ 81 w 378"/>
                <a:gd name="T13" fmla="*/ 134 h 194"/>
                <a:gd name="T14" fmla="*/ 0 w 378"/>
                <a:gd name="T15" fmla="*/ 194 h 194"/>
                <a:gd name="T16" fmla="*/ 53 w 378"/>
                <a:gd name="T17" fmla="*/ 190 h 194"/>
                <a:gd name="T18" fmla="*/ 72 w 378"/>
                <a:gd name="T19" fmla="*/ 152 h 194"/>
                <a:gd name="T20" fmla="*/ 146 w 378"/>
                <a:gd name="T21" fmla="*/ 145 h 194"/>
                <a:gd name="T22" fmla="*/ 183 w 378"/>
                <a:gd name="T23" fmla="*/ 117 h 194"/>
                <a:gd name="T24" fmla="*/ 134 w 378"/>
                <a:gd name="T25" fmla="*/ 92 h 194"/>
                <a:gd name="T26" fmla="*/ 156 w 378"/>
                <a:gd name="T27" fmla="*/ 66 h 194"/>
                <a:gd name="T28" fmla="*/ 220 w 378"/>
                <a:gd name="T29" fmla="*/ 69 h 194"/>
                <a:gd name="T30" fmla="*/ 209 w 378"/>
                <a:gd name="T31" fmla="*/ 44 h 194"/>
                <a:gd name="T32" fmla="*/ 235 w 378"/>
                <a:gd name="T33" fmla="*/ 9 h 194"/>
                <a:gd name="T34" fmla="*/ 296 w 378"/>
                <a:gd name="T35" fmla="*/ 39 h 194"/>
                <a:gd name="T36" fmla="*/ 378 w 378"/>
                <a:gd name="T37" fmla="*/ 6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8" h="194">
                  <a:moveTo>
                    <a:pt x="378" y="65"/>
                  </a:moveTo>
                  <a:lnTo>
                    <a:pt x="332" y="34"/>
                  </a:lnTo>
                  <a:lnTo>
                    <a:pt x="264" y="0"/>
                  </a:lnTo>
                  <a:lnTo>
                    <a:pt x="229" y="12"/>
                  </a:lnTo>
                  <a:lnTo>
                    <a:pt x="152" y="45"/>
                  </a:lnTo>
                  <a:lnTo>
                    <a:pt x="116" y="89"/>
                  </a:lnTo>
                  <a:lnTo>
                    <a:pt x="81" y="134"/>
                  </a:lnTo>
                  <a:lnTo>
                    <a:pt x="0" y="194"/>
                  </a:lnTo>
                  <a:lnTo>
                    <a:pt x="53" y="190"/>
                  </a:lnTo>
                  <a:lnTo>
                    <a:pt x="72" y="152"/>
                  </a:lnTo>
                  <a:lnTo>
                    <a:pt x="146" y="145"/>
                  </a:lnTo>
                  <a:lnTo>
                    <a:pt x="183" y="117"/>
                  </a:lnTo>
                  <a:lnTo>
                    <a:pt x="134" y="92"/>
                  </a:lnTo>
                  <a:lnTo>
                    <a:pt x="156" y="66"/>
                  </a:lnTo>
                  <a:lnTo>
                    <a:pt x="220" y="69"/>
                  </a:lnTo>
                  <a:lnTo>
                    <a:pt x="209" y="44"/>
                  </a:lnTo>
                  <a:lnTo>
                    <a:pt x="235" y="9"/>
                  </a:lnTo>
                  <a:lnTo>
                    <a:pt x="296" y="39"/>
                  </a:lnTo>
                  <a:lnTo>
                    <a:pt x="378" y="65"/>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906"/>
            <p:cNvSpPr>
              <a:spLocks/>
            </p:cNvSpPr>
            <p:nvPr/>
          </p:nvSpPr>
          <p:spPr bwMode="auto">
            <a:xfrm>
              <a:off x="1751013" y="4292600"/>
              <a:ext cx="238125" cy="139700"/>
            </a:xfrm>
            <a:custGeom>
              <a:avLst/>
              <a:gdLst>
                <a:gd name="T0" fmla="*/ 0 w 301"/>
                <a:gd name="T1" fmla="*/ 64 h 176"/>
                <a:gd name="T2" fmla="*/ 46 w 301"/>
                <a:gd name="T3" fmla="*/ 33 h 176"/>
                <a:gd name="T4" fmla="*/ 114 w 301"/>
                <a:gd name="T5" fmla="*/ 0 h 176"/>
                <a:gd name="T6" fmla="*/ 149 w 301"/>
                <a:gd name="T7" fmla="*/ 11 h 176"/>
                <a:gd name="T8" fmla="*/ 226 w 301"/>
                <a:gd name="T9" fmla="*/ 45 h 176"/>
                <a:gd name="T10" fmla="*/ 262 w 301"/>
                <a:gd name="T11" fmla="*/ 88 h 176"/>
                <a:gd name="T12" fmla="*/ 297 w 301"/>
                <a:gd name="T13" fmla="*/ 132 h 176"/>
                <a:gd name="T14" fmla="*/ 301 w 301"/>
                <a:gd name="T15" fmla="*/ 143 h 176"/>
                <a:gd name="T16" fmla="*/ 300 w 301"/>
                <a:gd name="T17" fmla="*/ 176 h 176"/>
                <a:gd name="T18" fmla="*/ 233 w 301"/>
                <a:gd name="T19" fmla="*/ 145 h 176"/>
                <a:gd name="T20" fmla="*/ 195 w 301"/>
                <a:gd name="T21" fmla="*/ 116 h 176"/>
                <a:gd name="T22" fmla="*/ 244 w 301"/>
                <a:gd name="T23" fmla="*/ 92 h 176"/>
                <a:gd name="T24" fmla="*/ 222 w 301"/>
                <a:gd name="T25" fmla="*/ 65 h 176"/>
                <a:gd name="T26" fmla="*/ 158 w 301"/>
                <a:gd name="T27" fmla="*/ 69 h 176"/>
                <a:gd name="T28" fmla="*/ 169 w 301"/>
                <a:gd name="T29" fmla="*/ 43 h 176"/>
                <a:gd name="T30" fmla="*/ 143 w 301"/>
                <a:gd name="T31" fmla="*/ 9 h 176"/>
                <a:gd name="T32" fmla="*/ 82 w 301"/>
                <a:gd name="T33" fmla="*/ 39 h 176"/>
                <a:gd name="T34" fmla="*/ 0 w 301"/>
                <a:gd name="T35" fmla="*/ 6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1" h="176">
                  <a:moveTo>
                    <a:pt x="0" y="64"/>
                  </a:moveTo>
                  <a:lnTo>
                    <a:pt x="46" y="33"/>
                  </a:lnTo>
                  <a:lnTo>
                    <a:pt x="114" y="0"/>
                  </a:lnTo>
                  <a:lnTo>
                    <a:pt x="149" y="11"/>
                  </a:lnTo>
                  <a:lnTo>
                    <a:pt x="226" y="45"/>
                  </a:lnTo>
                  <a:lnTo>
                    <a:pt x="262" y="88"/>
                  </a:lnTo>
                  <a:lnTo>
                    <a:pt x="297" y="132"/>
                  </a:lnTo>
                  <a:lnTo>
                    <a:pt x="301" y="143"/>
                  </a:lnTo>
                  <a:lnTo>
                    <a:pt x="300" y="176"/>
                  </a:lnTo>
                  <a:lnTo>
                    <a:pt x="233" y="145"/>
                  </a:lnTo>
                  <a:lnTo>
                    <a:pt x="195" y="116"/>
                  </a:lnTo>
                  <a:lnTo>
                    <a:pt x="244" y="92"/>
                  </a:lnTo>
                  <a:lnTo>
                    <a:pt x="222" y="65"/>
                  </a:lnTo>
                  <a:lnTo>
                    <a:pt x="158" y="69"/>
                  </a:lnTo>
                  <a:lnTo>
                    <a:pt x="169" y="43"/>
                  </a:lnTo>
                  <a:lnTo>
                    <a:pt x="143" y="9"/>
                  </a:lnTo>
                  <a:lnTo>
                    <a:pt x="82" y="39"/>
                  </a:lnTo>
                  <a:lnTo>
                    <a:pt x="0" y="64"/>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907"/>
            <p:cNvSpPr>
              <a:spLocks/>
            </p:cNvSpPr>
            <p:nvPr/>
          </p:nvSpPr>
          <p:spPr bwMode="auto">
            <a:xfrm>
              <a:off x="603250" y="4797425"/>
              <a:ext cx="215900" cy="98425"/>
            </a:xfrm>
            <a:custGeom>
              <a:avLst/>
              <a:gdLst>
                <a:gd name="T0" fmla="*/ 61 w 270"/>
                <a:gd name="T1" fmla="*/ 68 h 123"/>
                <a:gd name="T2" fmla="*/ 122 w 270"/>
                <a:gd name="T3" fmla="*/ 89 h 123"/>
                <a:gd name="T4" fmla="*/ 169 w 270"/>
                <a:gd name="T5" fmla="*/ 116 h 123"/>
                <a:gd name="T6" fmla="*/ 155 w 270"/>
                <a:gd name="T7" fmla="*/ 48 h 123"/>
                <a:gd name="T8" fmla="*/ 209 w 270"/>
                <a:gd name="T9" fmla="*/ 62 h 123"/>
                <a:gd name="T10" fmla="*/ 270 w 270"/>
                <a:gd name="T11" fmla="*/ 109 h 123"/>
                <a:gd name="T12" fmla="*/ 237 w 270"/>
                <a:gd name="T13" fmla="*/ 21 h 123"/>
                <a:gd name="T14" fmla="*/ 155 w 270"/>
                <a:gd name="T15" fmla="*/ 0 h 123"/>
                <a:gd name="T16" fmla="*/ 129 w 270"/>
                <a:gd name="T17" fmla="*/ 41 h 123"/>
                <a:gd name="T18" fmla="*/ 26 w 270"/>
                <a:gd name="T19" fmla="*/ 35 h 123"/>
                <a:gd name="T20" fmla="*/ 0 w 270"/>
                <a:gd name="T21" fmla="*/ 74 h 123"/>
                <a:gd name="T22" fmla="*/ 0 w 270"/>
                <a:gd name="T23" fmla="*/ 123 h 123"/>
                <a:gd name="T24" fmla="*/ 61 w 270"/>
                <a:gd name="T25" fmla="*/ 6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0" h="123">
                  <a:moveTo>
                    <a:pt x="61" y="68"/>
                  </a:moveTo>
                  <a:lnTo>
                    <a:pt x="122" y="89"/>
                  </a:lnTo>
                  <a:lnTo>
                    <a:pt x="169" y="116"/>
                  </a:lnTo>
                  <a:lnTo>
                    <a:pt x="155" y="48"/>
                  </a:lnTo>
                  <a:lnTo>
                    <a:pt x="209" y="62"/>
                  </a:lnTo>
                  <a:lnTo>
                    <a:pt x="270" y="109"/>
                  </a:lnTo>
                  <a:lnTo>
                    <a:pt x="237" y="21"/>
                  </a:lnTo>
                  <a:lnTo>
                    <a:pt x="155" y="0"/>
                  </a:lnTo>
                  <a:lnTo>
                    <a:pt x="129" y="41"/>
                  </a:lnTo>
                  <a:lnTo>
                    <a:pt x="26" y="35"/>
                  </a:lnTo>
                  <a:lnTo>
                    <a:pt x="0" y="74"/>
                  </a:lnTo>
                  <a:lnTo>
                    <a:pt x="0" y="123"/>
                  </a:lnTo>
                  <a:lnTo>
                    <a:pt x="61" y="68"/>
                  </a:lnTo>
                  <a:close/>
                </a:path>
              </a:pathLst>
            </a:custGeom>
            <a:solidFill>
              <a:srgbClr val="C97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908"/>
            <p:cNvSpPr>
              <a:spLocks/>
            </p:cNvSpPr>
            <p:nvPr/>
          </p:nvSpPr>
          <p:spPr bwMode="auto">
            <a:xfrm>
              <a:off x="796925" y="4900613"/>
              <a:ext cx="103187" cy="141288"/>
            </a:xfrm>
            <a:custGeom>
              <a:avLst/>
              <a:gdLst>
                <a:gd name="T0" fmla="*/ 54 w 129"/>
                <a:gd name="T1" fmla="*/ 34 h 178"/>
                <a:gd name="T2" fmla="*/ 101 w 129"/>
                <a:gd name="T3" fmla="*/ 96 h 178"/>
                <a:gd name="T4" fmla="*/ 129 w 129"/>
                <a:gd name="T5" fmla="*/ 178 h 178"/>
                <a:gd name="T6" fmla="*/ 87 w 129"/>
                <a:gd name="T7" fmla="*/ 129 h 178"/>
                <a:gd name="T8" fmla="*/ 68 w 129"/>
                <a:gd name="T9" fmla="*/ 82 h 178"/>
                <a:gd name="T10" fmla="*/ 0 w 129"/>
                <a:gd name="T11" fmla="*/ 0 h 178"/>
                <a:gd name="T12" fmla="*/ 2 w 129"/>
                <a:gd name="T13" fmla="*/ 1 h 178"/>
                <a:gd name="T14" fmla="*/ 8 w 129"/>
                <a:gd name="T15" fmla="*/ 6 h 178"/>
                <a:gd name="T16" fmla="*/ 15 w 129"/>
                <a:gd name="T17" fmla="*/ 11 h 178"/>
                <a:gd name="T18" fmla="*/ 24 w 129"/>
                <a:gd name="T19" fmla="*/ 16 h 178"/>
                <a:gd name="T20" fmla="*/ 33 w 129"/>
                <a:gd name="T21" fmla="*/ 23 h 178"/>
                <a:gd name="T22" fmla="*/ 43 w 129"/>
                <a:gd name="T23" fmla="*/ 28 h 178"/>
                <a:gd name="T24" fmla="*/ 49 w 129"/>
                <a:gd name="T25" fmla="*/ 32 h 178"/>
                <a:gd name="T26" fmla="*/ 54 w 129"/>
                <a:gd name="T27" fmla="*/ 3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78">
                  <a:moveTo>
                    <a:pt x="54" y="34"/>
                  </a:moveTo>
                  <a:lnTo>
                    <a:pt x="101" y="96"/>
                  </a:lnTo>
                  <a:lnTo>
                    <a:pt x="129" y="178"/>
                  </a:lnTo>
                  <a:lnTo>
                    <a:pt x="87" y="129"/>
                  </a:lnTo>
                  <a:lnTo>
                    <a:pt x="68" y="82"/>
                  </a:lnTo>
                  <a:lnTo>
                    <a:pt x="0" y="0"/>
                  </a:lnTo>
                  <a:lnTo>
                    <a:pt x="2" y="1"/>
                  </a:lnTo>
                  <a:lnTo>
                    <a:pt x="8" y="6"/>
                  </a:lnTo>
                  <a:lnTo>
                    <a:pt x="15" y="11"/>
                  </a:lnTo>
                  <a:lnTo>
                    <a:pt x="24" y="16"/>
                  </a:lnTo>
                  <a:lnTo>
                    <a:pt x="33" y="23"/>
                  </a:lnTo>
                  <a:lnTo>
                    <a:pt x="43" y="28"/>
                  </a:lnTo>
                  <a:lnTo>
                    <a:pt x="49" y="32"/>
                  </a:lnTo>
                  <a:lnTo>
                    <a:pt x="54" y="34"/>
                  </a:lnTo>
                  <a:close/>
                </a:path>
              </a:pathLst>
            </a:custGeom>
            <a:solidFill>
              <a:srgbClr val="C97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Freeform 909"/>
            <p:cNvSpPr>
              <a:spLocks/>
            </p:cNvSpPr>
            <p:nvPr/>
          </p:nvSpPr>
          <p:spPr bwMode="auto">
            <a:xfrm>
              <a:off x="603250" y="4878388"/>
              <a:ext cx="33337" cy="146050"/>
            </a:xfrm>
            <a:custGeom>
              <a:avLst/>
              <a:gdLst>
                <a:gd name="T0" fmla="*/ 40 w 40"/>
                <a:gd name="T1" fmla="*/ 41 h 184"/>
                <a:gd name="T2" fmla="*/ 40 w 40"/>
                <a:gd name="T3" fmla="*/ 81 h 184"/>
                <a:gd name="T4" fmla="*/ 26 w 40"/>
                <a:gd name="T5" fmla="*/ 123 h 184"/>
                <a:gd name="T6" fmla="*/ 20 w 40"/>
                <a:gd name="T7" fmla="*/ 184 h 184"/>
                <a:gd name="T8" fmla="*/ 0 w 40"/>
                <a:gd name="T9" fmla="*/ 102 h 184"/>
                <a:gd name="T10" fmla="*/ 0 w 40"/>
                <a:gd name="T11" fmla="*/ 47 h 184"/>
                <a:gd name="T12" fmla="*/ 40 w 40"/>
                <a:gd name="T13" fmla="*/ 0 h 184"/>
                <a:gd name="T14" fmla="*/ 40 w 40"/>
                <a:gd name="T15" fmla="*/ 41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84">
                  <a:moveTo>
                    <a:pt x="40" y="41"/>
                  </a:moveTo>
                  <a:lnTo>
                    <a:pt x="40" y="81"/>
                  </a:lnTo>
                  <a:lnTo>
                    <a:pt x="26" y="123"/>
                  </a:lnTo>
                  <a:lnTo>
                    <a:pt x="20" y="184"/>
                  </a:lnTo>
                  <a:lnTo>
                    <a:pt x="0" y="102"/>
                  </a:lnTo>
                  <a:lnTo>
                    <a:pt x="0" y="47"/>
                  </a:lnTo>
                  <a:lnTo>
                    <a:pt x="40" y="0"/>
                  </a:lnTo>
                  <a:lnTo>
                    <a:pt x="40" y="41"/>
                  </a:lnTo>
                  <a:close/>
                </a:path>
              </a:pathLst>
            </a:custGeom>
            <a:solidFill>
              <a:srgbClr val="C97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910"/>
            <p:cNvSpPr>
              <a:spLocks/>
            </p:cNvSpPr>
            <p:nvPr/>
          </p:nvSpPr>
          <p:spPr bwMode="auto">
            <a:xfrm>
              <a:off x="1506538" y="4505325"/>
              <a:ext cx="149225" cy="107950"/>
            </a:xfrm>
            <a:custGeom>
              <a:avLst/>
              <a:gdLst>
                <a:gd name="T0" fmla="*/ 47 w 188"/>
                <a:gd name="T1" fmla="*/ 0 h 136"/>
                <a:gd name="T2" fmla="*/ 12 w 188"/>
                <a:gd name="T3" fmla="*/ 34 h 136"/>
                <a:gd name="T4" fmla="*/ 0 w 188"/>
                <a:gd name="T5" fmla="*/ 89 h 136"/>
                <a:gd name="T6" fmla="*/ 40 w 188"/>
                <a:gd name="T7" fmla="*/ 47 h 136"/>
                <a:gd name="T8" fmla="*/ 87 w 188"/>
                <a:gd name="T9" fmla="*/ 95 h 136"/>
                <a:gd name="T10" fmla="*/ 141 w 188"/>
                <a:gd name="T11" fmla="*/ 95 h 136"/>
                <a:gd name="T12" fmla="*/ 188 w 188"/>
                <a:gd name="T13" fmla="*/ 136 h 136"/>
                <a:gd name="T14" fmla="*/ 188 w 188"/>
                <a:gd name="T15" fmla="*/ 61 h 136"/>
                <a:gd name="T16" fmla="*/ 149 w 188"/>
                <a:gd name="T17" fmla="*/ 7 h 136"/>
                <a:gd name="T18" fmla="*/ 87 w 188"/>
                <a:gd name="T19" fmla="*/ 41 h 136"/>
                <a:gd name="T20" fmla="*/ 47 w 188"/>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136">
                  <a:moveTo>
                    <a:pt x="47" y="0"/>
                  </a:moveTo>
                  <a:lnTo>
                    <a:pt x="12" y="34"/>
                  </a:lnTo>
                  <a:lnTo>
                    <a:pt x="0" y="89"/>
                  </a:lnTo>
                  <a:lnTo>
                    <a:pt x="40" y="47"/>
                  </a:lnTo>
                  <a:lnTo>
                    <a:pt x="87" y="95"/>
                  </a:lnTo>
                  <a:lnTo>
                    <a:pt x="141" y="95"/>
                  </a:lnTo>
                  <a:lnTo>
                    <a:pt x="188" y="136"/>
                  </a:lnTo>
                  <a:lnTo>
                    <a:pt x="188" y="61"/>
                  </a:lnTo>
                  <a:lnTo>
                    <a:pt x="149" y="7"/>
                  </a:lnTo>
                  <a:lnTo>
                    <a:pt x="87" y="41"/>
                  </a:lnTo>
                  <a:lnTo>
                    <a:pt x="47" y="0"/>
                  </a:lnTo>
                  <a:close/>
                </a:path>
              </a:pathLst>
            </a:custGeom>
            <a:solidFill>
              <a:srgbClr val="C97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911"/>
            <p:cNvSpPr>
              <a:spLocks/>
            </p:cNvSpPr>
            <p:nvPr/>
          </p:nvSpPr>
          <p:spPr bwMode="auto">
            <a:xfrm>
              <a:off x="1630363" y="4635500"/>
              <a:ext cx="53975" cy="85725"/>
            </a:xfrm>
            <a:custGeom>
              <a:avLst/>
              <a:gdLst>
                <a:gd name="T0" fmla="*/ 0 w 68"/>
                <a:gd name="T1" fmla="*/ 0 h 108"/>
                <a:gd name="T2" fmla="*/ 33 w 68"/>
                <a:gd name="T3" fmla="*/ 61 h 108"/>
                <a:gd name="T4" fmla="*/ 47 w 68"/>
                <a:gd name="T5" fmla="*/ 108 h 108"/>
                <a:gd name="T6" fmla="*/ 59 w 68"/>
                <a:gd name="T7" fmla="*/ 81 h 108"/>
                <a:gd name="T8" fmla="*/ 66 w 68"/>
                <a:gd name="T9" fmla="*/ 52 h 108"/>
                <a:gd name="T10" fmla="*/ 68 w 68"/>
                <a:gd name="T11" fmla="*/ 29 h 108"/>
                <a:gd name="T12" fmla="*/ 68 w 68"/>
                <a:gd name="T13" fmla="*/ 20 h 108"/>
                <a:gd name="T14" fmla="*/ 0 w 68"/>
                <a:gd name="T15" fmla="*/ 0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08">
                  <a:moveTo>
                    <a:pt x="0" y="0"/>
                  </a:moveTo>
                  <a:lnTo>
                    <a:pt x="33" y="61"/>
                  </a:lnTo>
                  <a:lnTo>
                    <a:pt x="47" y="108"/>
                  </a:lnTo>
                  <a:lnTo>
                    <a:pt x="59" y="81"/>
                  </a:lnTo>
                  <a:lnTo>
                    <a:pt x="66" y="52"/>
                  </a:lnTo>
                  <a:lnTo>
                    <a:pt x="68" y="29"/>
                  </a:lnTo>
                  <a:lnTo>
                    <a:pt x="68" y="20"/>
                  </a:lnTo>
                  <a:lnTo>
                    <a:pt x="0" y="0"/>
                  </a:lnTo>
                  <a:close/>
                </a:path>
              </a:pathLst>
            </a:custGeom>
            <a:solidFill>
              <a:srgbClr val="C97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913"/>
            <p:cNvSpPr>
              <a:spLocks/>
            </p:cNvSpPr>
            <p:nvPr/>
          </p:nvSpPr>
          <p:spPr bwMode="auto">
            <a:xfrm>
              <a:off x="155575" y="4879975"/>
              <a:ext cx="582612" cy="577850"/>
            </a:xfrm>
            <a:custGeom>
              <a:avLst/>
              <a:gdLst>
                <a:gd name="T0" fmla="*/ 138 w 735"/>
                <a:gd name="T1" fmla="*/ 0 h 726"/>
                <a:gd name="T2" fmla="*/ 409 w 735"/>
                <a:gd name="T3" fmla="*/ 44 h 726"/>
                <a:gd name="T4" fmla="*/ 604 w 735"/>
                <a:gd name="T5" fmla="*/ 162 h 726"/>
                <a:gd name="T6" fmla="*/ 604 w 735"/>
                <a:gd name="T7" fmla="*/ 280 h 726"/>
                <a:gd name="T8" fmla="*/ 735 w 735"/>
                <a:gd name="T9" fmla="*/ 555 h 726"/>
                <a:gd name="T10" fmla="*/ 565 w 735"/>
                <a:gd name="T11" fmla="*/ 477 h 726"/>
                <a:gd name="T12" fmla="*/ 434 w 735"/>
                <a:gd name="T13" fmla="*/ 358 h 726"/>
                <a:gd name="T14" fmla="*/ 356 w 735"/>
                <a:gd name="T15" fmla="*/ 411 h 726"/>
                <a:gd name="T16" fmla="*/ 409 w 735"/>
                <a:gd name="T17" fmla="*/ 555 h 726"/>
                <a:gd name="T18" fmla="*/ 447 w 735"/>
                <a:gd name="T19" fmla="*/ 726 h 726"/>
                <a:gd name="T20" fmla="*/ 331 w 735"/>
                <a:gd name="T21" fmla="*/ 686 h 726"/>
                <a:gd name="T22" fmla="*/ 239 w 735"/>
                <a:gd name="T23" fmla="*/ 582 h 726"/>
                <a:gd name="T24" fmla="*/ 239 w 735"/>
                <a:gd name="T25" fmla="*/ 319 h 726"/>
                <a:gd name="T26" fmla="*/ 239 w 735"/>
                <a:gd name="T27" fmla="*/ 214 h 726"/>
                <a:gd name="T28" fmla="*/ 135 w 735"/>
                <a:gd name="T29" fmla="*/ 293 h 726"/>
                <a:gd name="T30" fmla="*/ 135 w 735"/>
                <a:gd name="T31" fmla="*/ 568 h 726"/>
                <a:gd name="T32" fmla="*/ 5 w 735"/>
                <a:gd name="T33" fmla="*/ 700 h 726"/>
                <a:gd name="T34" fmla="*/ 0 w 735"/>
                <a:gd name="T35" fmla="*/ 31 h 726"/>
                <a:gd name="T36" fmla="*/ 5 w 735"/>
                <a:gd name="T37" fmla="*/ 30 h 726"/>
                <a:gd name="T38" fmla="*/ 19 w 735"/>
                <a:gd name="T39" fmla="*/ 28 h 726"/>
                <a:gd name="T40" fmla="*/ 37 w 735"/>
                <a:gd name="T41" fmla="*/ 24 h 726"/>
                <a:gd name="T42" fmla="*/ 60 w 735"/>
                <a:gd name="T43" fmla="*/ 21 h 726"/>
                <a:gd name="T44" fmla="*/ 83 w 735"/>
                <a:gd name="T45" fmla="*/ 15 h 726"/>
                <a:gd name="T46" fmla="*/ 106 w 735"/>
                <a:gd name="T47" fmla="*/ 10 h 726"/>
                <a:gd name="T48" fmla="*/ 126 w 735"/>
                <a:gd name="T49" fmla="*/ 4 h 726"/>
                <a:gd name="T50" fmla="*/ 138 w 735"/>
                <a:gd name="T51" fmla="*/ 0 h 726"/>
                <a:gd name="connsiteX0" fmla="*/ 1878 w 10000"/>
                <a:gd name="connsiteY0" fmla="*/ 0 h 10000"/>
                <a:gd name="connsiteX1" fmla="*/ 5565 w 10000"/>
                <a:gd name="connsiteY1" fmla="*/ 606 h 10000"/>
                <a:gd name="connsiteX2" fmla="*/ 8218 w 10000"/>
                <a:gd name="connsiteY2" fmla="*/ 2231 h 10000"/>
                <a:gd name="connsiteX3" fmla="*/ 8218 w 10000"/>
                <a:gd name="connsiteY3" fmla="*/ 3857 h 10000"/>
                <a:gd name="connsiteX4" fmla="*/ 10000 w 10000"/>
                <a:gd name="connsiteY4" fmla="*/ 7645 h 10000"/>
                <a:gd name="connsiteX5" fmla="*/ 7687 w 10000"/>
                <a:gd name="connsiteY5" fmla="*/ 6570 h 10000"/>
                <a:gd name="connsiteX6" fmla="*/ 5905 w 10000"/>
                <a:gd name="connsiteY6" fmla="*/ 4931 h 10000"/>
                <a:gd name="connsiteX7" fmla="*/ 4844 w 10000"/>
                <a:gd name="connsiteY7" fmla="*/ 5661 h 10000"/>
                <a:gd name="connsiteX8" fmla="*/ 5565 w 10000"/>
                <a:gd name="connsiteY8" fmla="*/ 7645 h 10000"/>
                <a:gd name="connsiteX9" fmla="*/ 6082 w 10000"/>
                <a:gd name="connsiteY9" fmla="*/ 10000 h 10000"/>
                <a:gd name="connsiteX10" fmla="*/ 4503 w 10000"/>
                <a:gd name="connsiteY10" fmla="*/ 9449 h 10000"/>
                <a:gd name="connsiteX11" fmla="*/ 3252 w 10000"/>
                <a:gd name="connsiteY11" fmla="*/ 8017 h 10000"/>
                <a:gd name="connsiteX12" fmla="*/ 3252 w 10000"/>
                <a:gd name="connsiteY12" fmla="*/ 4394 h 10000"/>
                <a:gd name="connsiteX13" fmla="*/ 3252 w 10000"/>
                <a:gd name="connsiteY13" fmla="*/ 2948 h 10000"/>
                <a:gd name="connsiteX14" fmla="*/ 1837 w 10000"/>
                <a:gd name="connsiteY14" fmla="*/ 4036 h 10000"/>
                <a:gd name="connsiteX15" fmla="*/ 1837 w 10000"/>
                <a:gd name="connsiteY15" fmla="*/ 7824 h 10000"/>
                <a:gd name="connsiteX16" fmla="*/ 0 w 10000"/>
                <a:gd name="connsiteY16" fmla="*/ 427 h 10000"/>
                <a:gd name="connsiteX17" fmla="*/ 68 w 10000"/>
                <a:gd name="connsiteY17" fmla="*/ 413 h 10000"/>
                <a:gd name="connsiteX18" fmla="*/ 259 w 10000"/>
                <a:gd name="connsiteY18" fmla="*/ 386 h 10000"/>
                <a:gd name="connsiteX19" fmla="*/ 503 w 10000"/>
                <a:gd name="connsiteY19" fmla="*/ 331 h 10000"/>
                <a:gd name="connsiteX20" fmla="*/ 816 w 10000"/>
                <a:gd name="connsiteY20" fmla="*/ 289 h 10000"/>
                <a:gd name="connsiteX21" fmla="*/ 1129 w 10000"/>
                <a:gd name="connsiteY21" fmla="*/ 207 h 10000"/>
                <a:gd name="connsiteX22" fmla="*/ 1442 w 10000"/>
                <a:gd name="connsiteY22" fmla="*/ 138 h 10000"/>
                <a:gd name="connsiteX23" fmla="*/ 1714 w 10000"/>
                <a:gd name="connsiteY23" fmla="*/ 55 h 10000"/>
                <a:gd name="connsiteX24" fmla="*/ 1878 w 10000"/>
                <a:gd name="connsiteY24" fmla="*/ 0 h 10000"/>
                <a:gd name="connsiteX0" fmla="*/ 1878 w 10000"/>
                <a:gd name="connsiteY0" fmla="*/ 0 h 10000"/>
                <a:gd name="connsiteX1" fmla="*/ 5565 w 10000"/>
                <a:gd name="connsiteY1" fmla="*/ 606 h 10000"/>
                <a:gd name="connsiteX2" fmla="*/ 8218 w 10000"/>
                <a:gd name="connsiteY2" fmla="*/ 2231 h 10000"/>
                <a:gd name="connsiteX3" fmla="*/ 8218 w 10000"/>
                <a:gd name="connsiteY3" fmla="*/ 3857 h 10000"/>
                <a:gd name="connsiteX4" fmla="*/ 10000 w 10000"/>
                <a:gd name="connsiteY4" fmla="*/ 7645 h 10000"/>
                <a:gd name="connsiteX5" fmla="*/ 7687 w 10000"/>
                <a:gd name="connsiteY5" fmla="*/ 6570 h 10000"/>
                <a:gd name="connsiteX6" fmla="*/ 5905 w 10000"/>
                <a:gd name="connsiteY6" fmla="*/ 4931 h 10000"/>
                <a:gd name="connsiteX7" fmla="*/ 4844 w 10000"/>
                <a:gd name="connsiteY7" fmla="*/ 5661 h 10000"/>
                <a:gd name="connsiteX8" fmla="*/ 5565 w 10000"/>
                <a:gd name="connsiteY8" fmla="*/ 7645 h 10000"/>
                <a:gd name="connsiteX9" fmla="*/ 6082 w 10000"/>
                <a:gd name="connsiteY9" fmla="*/ 10000 h 10000"/>
                <a:gd name="connsiteX10" fmla="*/ 4503 w 10000"/>
                <a:gd name="connsiteY10" fmla="*/ 9449 h 10000"/>
                <a:gd name="connsiteX11" fmla="*/ 3252 w 10000"/>
                <a:gd name="connsiteY11" fmla="*/ 8017 h 10000"/>
                <a:gd name="connsiteX12" fmla="*/ 3252 w 10000"/>
                <a:gd name="connsiteY12" fmla="*/ 4394 h 10000"/>
                <a:gd name="connsiteX13" fmla="*/ 3252 w 10000"/>
                <a:gd name="connsiteY13" fmla="*/ 2948 h 10000"/>
                <a:gd name="connsiteX14" fmla="*/ 1837 w 10000"/>
                <a:gd name="connsiteY14" fmla="*/ 4036 h 10000"/>
                <a:gd name="connsiteX15" fmla="*/ 0 w 10000"/>
                <a:gd name="connsiteY15" fmla="*/ 427 h 10000"/>
                <a:gd name="connsiteX16" fmla="*/ 68 w 10000"/>
                <a:gd name="connsiteY16" fmla="*/ 413 h 10000"/>
                <a:gd name="connsiteX17" fmla="*/ 259 w 10000"/>
                <a:gd name="connsiteY17" fmla="*/ 386 h 10000"/>
                <a:gd name="connsiteX18" fmla="*/ 503 w 10000"/>
                <a:gd name="connsiteY18" fmla="*/ 331 h 10000"/>
                <a:gd name="connsiteX19" fmla="*/ 816 w 10000"/>
                <a:gd name="connsiteY19" fmla="*/ 289 h 10000"/>
                <a:gd name="connsiteX20" fmla="*/ 1129 w 10000"/>
                <a:gd name="connsiteY20" fmla="*/ 207 h 10000"/>
                <a:gd name="connsiteX21" fmla="*/ 1442 w 10000"/>
                <a:gd name="connsiteY21" fmla="*/ 138 h 10000"/>
                <a:gd name="connsiteX22" fmla="*/ 1714 w 10000"/>
                <a:gd name="connsiteY22" fmla="*/ 55 h 10000"/>
                <a:gd name="connsiteX23" fmla="*/ 1878 w 10000"/>
                <a:gd name="connsiteY23" fmla="*/ 0 h 10000"/>
                <a:gd name="connsiteX0" fmla="*/ 1878 w 10000"/>
                <a:gd name="connsiteY0" fmla="*/ 0 h 10000"/>
                <a:gd name="connsiteX1" fmla="*/ 5565 w 10000"/>
                <a:gd name="connsiteY1" fmla="*/ 606 h 10000"/>
                <a:gd name="connsiteX2" fmla="*/ 8218 w 10000"/>
                <a:gd name="connsiteY2" fmla="*/ 2231 h 10000"/>
                <a:gd name="connsiteX3" fmla="*/ 8218 w 10000"/>
                <a:gd name="connsiteY3" fmla="*/ 3857 h 10000"/>
                <a:gd name="connsiteX4" fmla="*/ 10000 w 10000"/>
                <a:gd name="connsiteY4" fmla="*/ 7645 h 10000"/>
                <a:gd name="connsiteX5" fmla="*/ 7687 w 10000"/>
                <a:gd name="connsiteY5" fmla="*/ 6570 h 10000"/>
                <a:gd name="connsiteX6" fmla="*/ 5905 w 10000"/>
                <a:gd name="connsiteY6" fmla="*/ 4931 h 10000"/>
                <a:gd name="connsiteX7" fmla="*/ 4844 w 10000"/>
                <a:gd name="connsiteY7" fmla="*/ 5661 h 10000"/>
                <a:gd name="connsiteX8" fmla="*/ 5565 w 10000"/>
                <a:gd name="connsiteY8" fmla="*/ 7645 h 10000"/>
                <a:gd name="connsiteX9" fmla="*/ 6082 w 10000"/>
                <a:gd name="connsiteY9" fmla="*/ 10000 h 10000"/>
                <a:gd name="connsiteX10" fmla="*/ 4503 w 10000"/>
                <a:gd name="connsiteY10" fmla="*/ 9449 h 10000"/>
                <a:gd name="connsiteX11" fmla="*/ 3252 w 10000"/>
                <a:gd name="connsiteY11" fmla="*/ 8017 h 10000"/>
                <a:gd name="connsiteX12" fmla="*/ 3252 w 10000"/>
                <a:gd name="connsiteY12" fmla="*/ 4394 h 10000"/>
                <a:gd name="connsiteX13" fmla="*/ 3252 w 10000"/>
                <a:gd name="connsiteY13" fmla="*/ 2948 h 10000"/>
                <a:gd name="connsiteX14" fmla="*/ 0 w 10000"/>
                <a:gd name="connsiteY14" fmla="*/ 427 h 10000"/>
                <a:gd name="connsiteX15" fmla="*/ 68 w 10000"/>
                <a:gd name="connsiteY15" fmla="*/ 413 h 10000"/>
                <a:gd name="connsiteX16" fmla="*/ 259 w 10000"/>
                <a:gd name="connsiteY16" fmla="*/ 386 h 10000"/>
                <a:gd name="connsiteX17" fmla="*/ 503 w 10000"/>
                <a:gd name="connsiteY17" fmla="*/ 331 h 10000"/>
                <a:gd name="connsiteX18" fmla="*/ 816 w 10000"/>
                <a:gd name="connsiteY18" fmla="*/ 289 h 10000"/>
                <a:gd name="connsiteX19" fmla="*/ 1129 w 10000"/>
                <a:gd name="connsiteY19" fmla="*/ 207 h 10000"/>
                <a:gd name="connsiteX20" fmla="*/ 1442 w 10000"/>
                <a:gd name="connsiteY20" fmla="*/ 138 h 10000"/>
                <a:gd name="connsiteX21" fmla="*/ 1714 w 10000"/>
                <a:gd name="connsiteY21" fmla="*/ 55 h 10000"/>
                <a:gd name="connsiteX22" fmla="*/ 1878 w 10000"/>
                <a:gd name="connsiteY22"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000" h="10000">
                  <a:moveTo>
                    <a:pt x="1878" y="0"/>
                  </a:moveTo>
                  <a:lnTo>
                    <a:pt x="5565" y="606"/>
                  </a:lnTo>
                  <a:lnTo>
                    <a:pt x="8218" y="2231"/>
                  </a:lnTo>
                  <a:lnTo>
                    <a:pt x="8218" y="3857"/>
                  </a:lnTo>
                  <a:lnTo>
                    <a:pt x="10000" y="7645"/>
                  </a:lnTo>
                  <a:lnTo>
                    <a:pt x="7687" y="6570"/>
                  </a:lnTo>
                  <a:lnTo>
                    <a:pt x="5905" y="4931"/>
                  </a:lnTo>
                  <a:lnTo>
                    <a:pt x="4844" y="5661"/>
                  </a:lnTo>
                  <a:lnTo>
                    <a:pt x="5565" y="7645"/>
                  </a:lnTo>
                  <a:lnTo>
                    <a:pt x="6082" y="10000"/>
                  </a:lnTo>
                  <a:lnTo>
                    <a:pt x="4503" y="9449"/>
                  </a:lnTo>
                  <a:lnTo>
                    <a:pt x="3252" y="8017"/>
                  </a:lnTo>
                  <a:lnTo>
                    <a:pt x="3252" y="4394"/>
                  </a:lnTo>
                  <a:lnTo>
                    <a:pt x="3252" y="2948"/>
                  </a:lnTo>
                  <a:lnTo>
                    <a:pt x="0" y="427"/>
                  </a:lnTo>
                  <a:cubicBezTo>
                    <a:pt x="23" y="422"/>
                    <a:pt x="45" y="418"/>
                    <a:pt x="68" y="413"/>
                  </a:cubicBezTo>
                  <a:lnTo>
                    <a:pt x="259" y="386"/>
                  </a:lnTo>
                  <a:lnTo>
                    <a:pt x="503" y="331"/>
                  </a:lnTo>
                  <a:lnTo>
                    <a:pt x="816" y="289"/>
                  </a:lnTo>
                  <a:lnTo>
                    <a:pt x="1129" y="207"/>
                  </a:lnTo>
                  <a:lnTo>
                    <a:pt x="1442" y="138"/>
                  </a:lnTo>
                  <a:lnTo>
                    <a:pt x="1714" y="55"/>
                  </a:lnTo>
                  <a:lnTo>
                    <a:pt x="1878" y="0"/>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914"/>
            <p:cNvSpPr>
              <a:spLocks/>
            </p:cNvSpPr>
            <p:nvPr/>
          </p:nvSpPr>
          <p:spPr bwMode="auto">
            <a:xfrm>
              <a:off x="903288" y="4508500"/>
              <a:ext cx="422275" cy="271463"/>
            </a:xfrm>
            <a:custGeom>
              <a:avLst/>
              <a:gdLst>
                <a:gd name="T0" fmla="*/ 127 w 532"/>
                <a:gd name="T1" fmla="*/ 0 h 341"/>
                <a:gd name="T2" fmla="*/ 362 w 532"/>
                <a:gd name="T3" fmla="*/ 53 h 341"/>
                <a:gd name="T4" fmla="*/ 479 w 532"/>
                <a:gd name="T5" fmla="*/ 210 h 341"/>
                <a:gd name="T6" fmla="*/ 532 w 532"/>
                <a:gd name="T7" fmla="*/ 341 h 341"/>
                <a:gd name="T8" fmla="*/ 440 w 532"/>
                <a:gd name="T9" fmla="*/ 289 h 341"/>
                <a:gd name="T10" fmla="*/ 192 w 532"/>
                <a:gd name="T11" fmla="*/ 263 h 341"/>
                <a:gd name="T12" fmla="*/ 25 w 532"/>
                <a:gd name="T13" fmla="*/ 131 h 341"/>
                <a:gd name="T14" fmla="*/ 0 w 532"/>
                <a:gd name="T15" fmla="*/ 26 h 341"/>
                <a:gd name="T16" fmla="*/ 127 w 532"/>
                <a:gd name="T17"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2" h="341">
                  <a:moveTo>
                    <a:pt x="127" y="0"/>
                  </a:moveTo>
                  <a:lnTo>
                    <a:pt x="362" y="53"/>
                  </a:lnTo>
                  <a:lnTo>
                    <a:pt x="479" y="210"/>
                  </a:lnTo>
                  <a:lnTo>
                    <a:pt x="532" y="341"/>
                  </a:lnTo>
                  <a:lnTo>
                    <a:pt x="440" y="289"/>
                  </a:lnTo>
                  <a:lnTo>
                    <a:pt x="192" y="263"/>
                  </a:lnTo>
                  <a:lnTo>
                    <a:pt x="25" y="131"/>
                  </a:lnTo>
                  <a:lnTo>
                    <a:pt x="0" y="26"/>
                  </a:lnTo>
                  <a:lnTo>
                    <a:pt x="127"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915"/>
            <p:cNvSpPr>
              <a:spLocks/>
            </p:cNvSpPr>
            <p:nvPr/>
          </p:nvSpPr>
          <p:spPr bwMode="auto">
            <a:xfrm>
              <a:off x="561975" y="4435475"/>
              <a:ext cx="361950" cy="396875"/>
            </a:xfrm>
            <a:custGeom>
              <a:avLst/>
              <a:gdLst>
                <a:gd name="T0" fmla="*/ 0 w 456"/>
                <a:gd name="T1" fmla="*/ 107 h 501"/>
                <a:gd name="T2" fmla="*/ 118 w 456"/>
                <a:gd name="T3" fmla="*/ 0 h 501"/>
                <a:gd name="T4" fmla="*/ 247 w 456"/>
                <a:gd name="T5" fmla="*/ 41 h 501"/>
                <a:gd name="T6" fmla="*/ 391 w 456"/>
                <a:gd name="T7" fmla="*/ 211 h 501"/>
                <a:gd name="T8" fmla="*/ 456 w 456"/>
                <a:gd name="T9" fmla="*/ 501 h 501"/>
                <a:gd name="T10" fmla="*/ 287 w 456"/>
                <a:gd name="T11" fmla="*/ 396 h 501"/>
                <a:gd name="T12" fmla="*/ 156 w 456"/>
                <a:gd name="T13" fmla="*/ 330 h 501"/>
                <a:gd name="T14" fmla="*/ 0 w 456"/>
                <a:gd name="T15" fmla="*/ 107 h 5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6" h="501">
                  <a:moveTo>
                    <a:pt x="0" y="107"/>
                  </a:moveTo>
                  <a:lnTo>
                    <a:pt x="118" y="0"/>
                  </a:lnTo>
                  <a:lnTo>
                    <a:pt x="247" y="41"/>
                  </a:lnTo>
                  <a:lnTo>
                    <a:pt x="391" y="211"/>
                  </a:lnTo>
                  <a:lnTo>
                    <a:pt x="456" y="501"/>
                  </a:lnTo>
                  <a:lnTo>
                    <a:pt x="287" y="396"/>
                  </a:lnTo>
                  <a:lnTo>
                    <a:pt x="156" y="330"/>
                  </a:lnTo>
                  <a:lnTo>
                    <a:pt x="0" y="107"/>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916"/>
            <p:cNvSpPr>
              <a:spLocks/>
            </p:cNvSpPr>
            <p:nvPr/>
          </p:nvSpPr>
          <p:spPr bwMode="auto">
            <a:xfrm>
              <a:off x="549275" y="4403725"/>
              <a:ext cx="373062" cy="342900"/>
            </a:xfrm>
            <a:custGeom>
              <a:avLst/>
              <a:gdLst>
                <a:gd name="T0" fmla="*/ 1 w 469"/>
                <a:gd name="T1" fmla="*/ 119 h 434"/>
                <a:gd name="T2" fmla="*/ 47 w 469"/>
                <a:gd name="T3" fmla="*/ 310 h 434"/>
                <a:gd name="T4" fmla="*/ 169 w 469"/>
                <a:gd name="T5" fmla="*/ 390 h 434"/>
                <a:gd name="T6" fmla="*/ 245 w 469"/>
                <a:gd name="T7" fmla="*/ 391 h 434"/>
                <a:gd name="T8" fmla="*/ 315 w 469"/>
                <a:gd name="T9" fmla="*/ 392 h 434"/>
                <a:gd name="T10" fmla="*/ 469 w 469"/>
                <a:gd name="T11" fmla="*/ 434 h 434"/>
                <a:gd name="T12" fmla="*/ 402 w 469"/>
                <a:gd name="T13" fmla="*/ 349 h 434"/>
                <a:gd name="T14" fmla="*/ 343 w 469"/>
                <a:gd name="T15" fmla="*/ 307 h 434"/>
                <a:gd name="T16" fmla="*/ 334 w 469"/>
                <a:gd name="T17" fmla="*/ 360 h 434"/>
                <a:gd name="T18" fmla="*/ 305 w 469"/>
                <a:gd name="T19" fmla="*/ 283 h 434"/>
                <a:gd name="T20" fmla="*/ 243 w 469"/>
                <a:gd name="T21" fmla="*/ 257 h 434"/>
                <a:gd name="T22" fmla="*/ 181 w 469"/>
                <a:gd name="T23" fmla="*/ 226 h 434"/>
                <a:gd name="T24" fmla="*/ 223 w 469"/>
                <a:gd name="T25" fmla="*/ 359 h 434"/>
                <a:gd name="T26" fmla="*/ 191 w 469"/>
                <a:gd name="T27" fmla="*/ 300 h 434"/>
                <a:gd name="T28" fmla="*/ 158 w 469"/>
                <a:gd name="T29" fmla="*/ 224 h 434"/>
                <a:gd name="T30" fmla="*/ 93 w 469"/>
                <a:gd name="T31" fmla="*/ 152 h 434"/>
                <a:gd name="T32" fmla="*/ 113 w 469"/>
                <a:gd name="T33" fmla="*/ 283 h 434"/>
                <a:gd name="T34" fmla="*/ 70 w 469"/>
                <a:gd name="T35" fmla="*/ 190 h 434"/>
                <a:gd name="T36" fmla="*/ 53 w 469"/>
                <a:gd name="T37" fmla="*/ 112 h 434"/>
                <a:gd name="T38" fmla="*/ 49 w 469"/>
                <a:gd name="T39" fmla="*/ 54 h 434"/>
                <a:gd name="T40" fmla="*/ 24 w 469"/>
                <a:gd name="T41" fmla="*/ 0 h 434"/>
                <a:gd name="T42" fmla="*/ 0 w 469"/>
                <a:gd name="T43" fmla="*/ 73 h 434"/>
                <a:gd name="T44" fmla="*/ 1 w 469"/>
                <a:gd name="T45" fmla="*/ 119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9" h="434">
                  <a:moveTo>
                    <a:pt x="1" y="119"/>
                  </a:moveTo>
                  <a:lnTo>
                    <a:pt x="47" y="310"/>
                  </a:lnTo>
                  <a:lnTo>
                    <a:pt x="169" y="390"/>
                  </a:lnTo>
                  <a:lnTo>
                    <a:pt x="245" y="391"/>
                  </a:lnTo>
                  <a:lnTo>
                    <a:pt x="315" y="392"/>
                  </a:lnTo>
                  <a:lnTo>
                    <a:pt x="469" y="434"/>
                  </a:lnTo>
                  <a:lnTo>
                    <a:pt x="402" y="349"/>
                  </a:lnTo>
                  <a:lnTo>
                    <a:pt x="343" y="307"/>
                  </a:lnTo>
                  <a:lnTo>
                    <a:pt x="334" y="360"/>
                  </a:lnTo>
                  <a:lnTo>
                    <a:pt x="305" y="283"/>
                  </a:lnTo>
                  <a:lnTo>
                    <a:pt x="243" y="257"/>
                  </a:lnTo>
                  <a:lnTo>
                    <a:pt x="181" y="226"/>
                  </a:lnTo>
                  <a:lnTo>
                    <a:pt x="223" y="359"/>
                  </a:lnTo>
                  <a:lnTo>
                    <a:pt x="191" y="300"/>
                  </a:lnTo>
                  <a:lnTo>
                    <a:pt x="158" y="224"/>
                  </a:lnTo>
                  <a:lnTo>
                    <a:pt x="93" y="152"/>
                  </a:lnTo>
                  <a:lnTo>
                    <a:pt x="113" y="283"/>
                  </a:lnTo>
                  <a:lnTo>
                    <a:pt x="70" y="190"/>
                  </a:lnTo>
                  <a:lnTo>
                    <a:pt x="53" y="112"/>
                  </a:lnTo>
                  <a:lnTo>
                    <a:pt x="49" y="54"/>
                  </a:lnTo>
                  <a:lnTo>
                    <a:pt x="24" y="0"/>
                  </a:lnTo>
                  <a:lnTo>
                    <a:pt x="0" y="73"/>
                  </a:lnTo>
                  <a:lnTo>
                    <a:pt x="1" y="119"/>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917"/>
            <p:cNvSpPr>
              <a:spLocks/>
            </p:cNvSpPr>
            <p:nvPr/>
          </p:nvSpPr>
          <p:spPr bwMode="auto">
            <a:xfrm>
              <a:off x="301045" y="4120281"/>
              <a:ext cx="287337" cy="409575"/>
            </a:xfrm>
            <a:custGeom>
              <a:avLst/>
              <a:gdLst>
                <a:gd name="T0" fmla="*/ 242 w 363"/>
                <a:gd name="T1" fmla="*/ 8 h 518"/>
                <a:gd name="T2" fmla="*/ 61 w 363"/>
                <a:gd name="T3" fmla="*/ 82 h 518"/>
                <a:gd name="T4" fmla="*/ 0 w 363"/>
                <a:gd name="T5" fmla="*/ 216 h 518"/>
                <a:gd name="T6" fmla="*/ 12 w 363"/>
                <a:gd name="T7" fmla="*/ 292 h 518"/>
                <a:gd name="T8" fmla="*/ 21 w 363"/>
                <a:gd name="T9" fmla="*/ 361 h 518"/>
                <a:gd name="T10" fmla="*/ 4 w 363"/>
                <a:gd name="T11" fmla="*/ 518 h 518"/>
                <a:gd name="T12" fmla="*/ 76 w 363"/>
                <a:gd name="T13" fmla="*/ 441 h 518"/>
                <a:gd name="T14" fmla="*/ 110 w 363"/>
                <a:gd name="T15" fmla="*/ 376 h 518"/>
                <a:gd name="T16" fmla="*/ 56 w 363"/>
                <a:gd name="T17" fmla="*/ 375 h 518"/>
                <a:gd name="T18" fmla="*/ 127 w 363"/>
                <a:gd name="T19" fmla="*/ 335 h 518"/>
                <a:gd name="T20" fmla="*/ 143 w 363"/>
                <a:gd name="T21" fmla="*/ 269 h 518"/>
                <a:gd name="T22" fmla="*/ 164 w 363"/>
                <a:gd name="T23" fmla="*/ 202 h 518"/>
                <a:gd name="T24" fmla="*/ 40 w 363"/>
                <a:gd name="T25" fmla="*/ 264 h 518"/>
                <a:gd name="T26" fmla="*/ 93 w 363"/>
                <a:gd name="T27" fmla="*/ 224 h 518"/>
                <a:gd name="T28" fmla="*/ 163 w 363"/>
                <a:gd name="T29" fmla="*/ 178 h 518"/>
                <a:gd name="T30" fmla="*/ 224 w 363"/>
                <a:gd name="T31" fmla="*/ 104 h 518"/>
                <a:gd name="T32" fmla="*/ 98 w 363"/>
                <a:gd name="T33" fmla="*/ 143 h 518"/>
                <a:gd name="T34" fmla="*/ 182 w 363"/>
                <a:gd name="T35" fmla="*/ 87 h 518"/>
                <a:gd name="T36" fmla="*/ 257 w 363"/>
                <a:gd name="T37" fmla="*/ 58 h 518"/>
                <a:gd name="T38" fmla="*/ 314 w 363"/>
                <a:gd name="T39" fmla="*/ 46 h 518"/>
                <a:gd name="T40" fmla="*/ 363 w 363"/>
                <a:gd name="T41" fmla="*/ 13 h 518"/>
                <a:gd name="T42" fmla="*/ 287 w 363"/>
                <a:gd name="T43" fmla="*/ 0 h 518"/>
                <a:gd name="T44" fmla="*/ 242 w 363"/>
                <a:gd name="T45" fmla="*/ 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518">
                  <a:moveTo>
                    <a:pt x="242" y="8"/>
                  </a:moveTo>
                  <a:lnTo>
                    <a:pt x="61" y="82"/>
                  </a:lnTo>
                  <a:lnTo>
                    <a:pt x="0" y="216"/>
                  </a:lnTo>
                  <a:lnTo>
                    <a:pt x="12" y="292"/>
                  </a:lnTo>
                  <a:lnTo>
                    <a:pt x="21" y="361"/>
                  </a:lnTo>
                  <a:lnTo>
                    <a:pt x="4" y="518"/>
                  </a:lnTo>
                  <a:lnTo>
                    <a:pt x="76" y="441"/>
                  </a:lnTo>
                  <a:lnTo>
                    <a:pt x="110" y="376"/>
                  </a:lnTo>
                  <a:lnTo>
                    <a:pt x="56" y="375"/>
                  </a:lnTo>
                  <a:lnTo>
                    <a:pt x="127" y="335"/>
                  </a:lnTo>
                  <a:lnTo>
                    <a:pt x="143" y="269"/>
                  </a:lnTo>
                  <a:lnTo>
                    <a:pt x="164" y="202"/>
                  </a:lnTo>
                  <a:lnTo>
                    <a:pt x="40" y="264"/>
                  </a:lnTo>
                  <a:lnTo>
                    <a:pt x="93" y="224"/>
                  </a:lnTo>
                  <a:lnTo>
                    <a:pt x="163" y="178"/>
                  </a:lnTo>
                  <a:lnTo>
                    <a:pt x="224" y="104"/>
                  </a:lnTo>
                  <a:lnTo>
                    <a:pt x="98" y="143"/>
                  </a:lnTo>
                  <a:lnTo>
                    <a:pt x="182" y="87"/>
                  </a:lnTo>
                  <a:lnTo>
                    <a:pt x="257" y="58"/>
                  </a:lnTo>
                  <a:lnTo>
                    <a:pt x="314" y="46"/>
                  </a:lnTo>
                  <a:lnTo>
                    <a:pt x="363" y="13"/>
                  </a:lnTo>
                  <a:lnTo>
                    <a:pt x="287" y="0"/>
                  </a:lnTo>
                  <a:lnTo>
                    <a:pt x="242" y="8"/>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918"/>
            <p:cNvSpPr>
              <a:spLocks/>
            </p:cNvSpPr>
            <p:nvPr/>
          </p:nvSpPr>
          <p:spPr bwMode="auto">
            <a:xfrm>
              <a:off x="893763" y="4518025"/>
              <a:ext cx="433387" cy="266700"/>
            </a:xfrm>
            <a:custGeom>
              <a:avLst/>
              <a:gdLst>
                <a:gd name="T0" fmla="*/ 14 w 546"/>
                <a:gd name="T1" fmla="*/ 121 h 336"/>
                <a:gd name="T2" fmla="*/ 110 w 546"/>
                <a:gd name="T3" fmla="*/ 292 h 336"/>
                <a:gd name="T4" fmla="*/ 247 w 546"/>
                <a:gd name="T5" fmla="*/ 336 h 336"/>
                <a:gd name="T6" fmla="*/ 322 w 546"/>
                <a:gd name="T7" fmla="*/ 315 h 336"/>
                <a:gd name="T8" fmla="*/ 388 w 546"/>
                <a:gd name="T9" fmla="*/ 297 h 336"/>
                <a:gd name="T10" fmla="*/ 546 w 546"/>
                <a:gd name="T11" fmla="*/ 294 h 336"/>
                <a:gd name="T12" fmla="*/ 461 w 546"/>
                <a:gd name="T13" fmla="*/ 232 h 336"/>
                <a:gd name="T14" fmla="*/ 393 w 546"/>
                <a:gd name="T15" fmla="*/ 207 h 336"/>
                <a:gd name="T16" fmla="*/ 397 w 546"/>
                <a:gd name="T17" fmla="*/ 261 h 336"/>
                <a:gd name="T18" fmla="*/ 349 w 546"/>
                <a:gd name="T19" fmla="*/ 195 h 336"/>
                <a:gd name="T20" fmla="*/ 282 w 546"/>
                <a:gd name="T21" fmla="*/ 188 h 336"/>
                <a:gd name="T22" fmla="*/ 213 w 546"/>
                <a:gd name="T23" fmla="*/ 176 h 336"/>
                <a:gd name="T24" fmla="*/ 291 w 546"/>
                <a:gd name="T25" fmla="*/ 291 h 336"/>
                <a:gd name="T26" fmla="*/ 244 w 546"/>
                <a:gd name="T27" fmla="*/ 244 h 336"/>
                <a:gd name="T28" fmla="*/ 190 w 546"/>
                <a:gd name="T29" fmla="*/ 179 h 336"/>
                <a:gd name="T30" fmla="*/ 112 w 546"/>
                <a:gd name="T31" fmla="*/ 128 h 336"/>
                <a:gd name="T32" fmla="*/ 163 w 546"/>
                <a:gd name="T33" fmla="*/ 248 h 336"/>
                <a:gd name="T34" fmla="*/ 99 w 546"/>
                <a:gd name="T35" fmla="*/ 171 h 336"/>
                <a:gd name="T36" fmla="*/ 61 w 546"/>
                <a:gd name="T37" fmla="*/ 101 h 336"/>
                <a:gd name="T38" fmla="*/ 42 w 546"/>
                <a:gd name="T39" fmla="*/ 45 h 336"/>
                <a:gd name="T40" fmla="*/ 3 w 546"/>
                <a:gd name="T41" fmla="*/ 0 h 336"/>
                <a:gd name="T42" fmla="*/ 0 w 546"/>
                <a:gd name="T43" fmla="*/ 78 h 336"/>
                <a:gd name="T44" fmla="*/ 14 w 546"/>
                <a:gd name="T45" fmla="*/ 12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6" h="336">
                  <a:moveTo>
                    <a:pt x="14" y="121"/>
                  </a:moveTo>
                  <a:lnTo>
                    <a:pt x="110" y="292"/>
                  </a:lnTo>
                  <a:lnTo>
                    <a:pt x="247" y="336"/>
                  </a:lnTo>
                  <a:lnTo>
                    <a:pt x="322" y="315"/>
                  </a:lnTo>
                  <a:lnTo>
                    <a:pt x="388" y="297"/>
                  </a:lnTo>
                  <a:lnTo>
                    <a:pt x="546" y="294"/>
                  </a:lnTo>
                  <a:lnTo>
                    <a:pt x="461" y="232"/>
                  </a:lnTo>
                  <a:lnTo>
                    <a:pt x="393" y="207"/>
                  </a:lnTo>
                  <a:lnTo>
                    <a:pt x="397" y="261"/>
                  </a:lnTo>
                  <a:lnTo>
                    <a:pt x="349" y="195"/>
                  </a:lnTo>
                  <a:lnTo>
                    <a:pt x="282" y="188"/>
                  </a:lnTo>
                  <a:lnTo>
                    <a:pt x="213" y="176"/>
                  </a:lnTo>
                  <a:lnTo>
                    <a:pt x="291" y="291"/>
                  </a:lnTo>
                  <a:lnTo>
                    <a:pt x="244" y="244"/>
                  </a:lnTo>
                  <a:lnTo>
                    <a:pt x="190" y="179"/>
                  </a:lnTo>
                  <a:lnTo>
                    <a:pt x="112" y="128"/>
                  </a:lnTo>
                  <a:lnTo>
                    <a:pt x="163" y="248"/>
                  </a:lnTo>
                  <a:lnTo>
                    <a:pt x="99" y="171"/>
                  </a:lnTo>
                  <a:lnTo>
                    <a:pt x="61" y="101"/>
                  </a:lnTo>
                  <a:lnTo>
                    <a:pt x="42" y="45"/>
                  </a:lnTo>
                  <a:lnTo>
                    <a:pt x="3" y="0"/>
                  </a:lnTo>
                  <a:lnTo>
                    <a:pt x="0" y="78"/>
                  </a:lnTo>
                  <a:lnTo>
                    <a:pt x="14" y="12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919"/>
            <p:cNvSpPr>
              <a:spLocks/>
            </p:cNvSpPr>
            <p:nvPr/>
          </p:nvSpPr>
          <p:spPr bwMode="auto">
            <a:xfrm>
              <a:off x="904875" y="4075113"/>
              <a:ext cx="179387" cy="466725"/>
            </a:xfrm>
            <a:custGeom>
              <a:avLst/>
              <a:gdLst>
                <a:gd name="T0" fmla="*/ 139 w 226"/>
                <a:gd name="T1" fmla="*/ 26 h 588"/>
                <a:gd name="T2" fmla="*/ 3 w 226"/>
                <a:gd name="T3" fmla="*/ 165 h 588"/>
                <a:gd name="T4" fmla="*/ 0 w 226"/>
                <a:gd name="T5" fmla="*/ 313 h 588"/>
                <a:gd name="T6" fmla="*/ 40 w 226"/>
                <a:gd name="T7" fmla="*/ 377 h 588"/>
                <a:gd name="T8" fmla="*/ 76 w 226"/>
                <a:gd name="T9" fmla="*/ 437 h 588"/>
                <a:gd name="T10" fmla="*/ 118 w 226"/>
                <a:gd name="T11" fmla="*/ 588 h 588"/>
                <a:gd name="T12" fmla="*/ 155 w 226"/>
                <a:gd name="T13" fmla="*/ 489 h 588"/>
                <a:gd name="T14" fmla="*/ 161 w 226"/>
                <a:gd name="T15" fmla="*/ 415 h 588"/>
                <a:gd name="T16" fmla="*/ 113 w 226"/>
                <a:gd name="T17" fmla="*/ 436 h 588"/>
                <a:gd name="T18" fmla="*/ 160 w 226"/>
                <a:gd name="T19" fmla="*/ 370 h 588"/>
                <a:gd name="T20" fmla="*/ 148 w 226"/>
                <a:gd name="T21" fmla="*/ 305 h 588"/>
                <a:gd name="T22" fmla="*/ 143 w 226"/>
                <a:gd name="T23" fmla="*/ 234 h 588"/>
                <a:gd name="T24" fmla="*/ 55 w 226"/>
                <a:gd name="T25" fmla="*/ 341 h 588"/>
                <a:gd name="T26" fmla="*/ 87 w 226"/>
                <a:gd name="T27" fmla="*/ 283 h 588"/>
                <a:gd name="T28" fmla="*/ 131 w 226"/>
                <a:gd name="T29" fmla="*/ 214 h 588"/>
                <a:gd name="T30" fmla="*/ 159 w 226"/>
                <a:gd name="T31" fmla="*/ 120 h 588"/>
                <a:gd name="T32" fmla="*/ 61 w 226"/>
                <a:gd name="T33" fmla="*/ 207 h 588"/>
                <a:gd name="T34" fmla="*/ 114 w 226"/>
                <a:gd name="T35" fmla="*/ 120 h 588"/>
                <a:gd name="T36" fmla="*/ 171 w 226"/>
                <a:gd name="T37" fmla="*/ 65 h 588"/>
                <a:gd name="T38" fmla="*/ 219 w 226"/>
                <a:gd name="T39" fmla="*/ 33 h 588"/>
                <a:gd name="T40" fmla="*/ 226 w 226"/>
                <a:gd name="T41" fmla="*/ 4 h 588"/>
                <a:gd name="T42" fmla="*/ 176 w 226"/>
                <a:gd name="T43" fmla="*/ 0 h 588"/>
                <a:gd name="T44" fmla="*/ 139 w 226"/>
                <a:gd name="T45" fmla="*/ 26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6" h="588">
                  <a:moveTo>
                    <a:pt x="139" y="26"/>
                  </a:moveTo>
                  <a:lnTo>
                    <a:pt x="3" y="165"/>
                  </a:lnTo>
                  <a:lnTo>
                    <a:pt x="0" y="313"/>
                  </a:lnTo>
                  <a:lnTo>
                    <a:pt x="40" y="377"/>
                  </a:lnTo>
                  <a:lnTo>
                    <a:pt x="76" y="437"/>
                  </a:lnTo>
                  <a:lnTo>
                    <a:pt x="118" y="588"/>
                  </a:lnTo>
                  <a:lnTo>
                    <a:pt x="155" y="489"/>
                  </a:lnTo>
                  <a:lnTo>
                    <a:pt x="161" y="415"/>
                  </a:lnTo>
                  <a:lnTo>
                    <a:pt x="113" y="436"/>
                  </a:lnTo>
                  <a:lnTo>
                    <a:pt x="160" y="370"/>
                  </a:lnTo>
                  <a:lnTo>
                    <a:pt x="148" y="305"/>
                  </a:lnTo>
                  <a:lnTo>
                    <a:pt x="143" y="234"/>
                  </a:lnTo>
                  <a:lnTo>
                    <a:pt x="55" y="341"/>
                  </a:lnTo>
                  <a:lnTo>
                    <a:pt x="87" y="283"/>
                  </a:lnTo>
                  <a:lnTo>
                    <a:pt x="131" y="214"/>
                  </a:lnTo>
                  <a:lnTo>
                    <a:pt x="159" y="120"/>
                  </a:lnTo>
                  <a:lnTo>
                    <a:pt x="61" y="207"/>
                  </a:lnTo>
                  <a:lnTo>
                    <a:pt x="114" y="120"/>
                  </a:lnTo>
                  <a:lnTo>
                    <a:pt x="171" y="65"/>
                  </a:lnTo>
                  <a:lnTo>
                    <a:pt x="219" y="33"/>
                  </a:lnTo>
                  <a:lnTo>
                    <a:pt x="226" y="4"/>
                  </a:lnTo>
                  <a:lnTo>
                    <a:pt x="176" y="0"/>
                  </a:lnTo>
                  <a:lnTo>
                    <a:pt x="139" y="26"/>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920"/>
            <p:cNvSpPr>
              <a:spLocks/>
            </p:cNvSpPr>
            <p:nvPr/>
          </p:nvSpPr>
          <p:spPr bwMode="auto">
            <a:xfrm>
              <a:off x="306388" y="4921250"/>
              <a:ext cx="400050" cy="254000"/>
            </a:xfrm>
            <a:custGeom>
              <a:avLst/>
              <a:gdLst>
                <a:gd name="T0" fmla="*/ 31 w 506"/>
                <a:gd name="T1" fmla="*/ 110 h 320"/>
                <a:gd name="T2" fmla="*/ 143 w 506"/>
                <a:gd name="T3" fmla="*/ 270 h 320"/>
                <a:gd name="T4" fmla="*/ 266 w 506"/>
                <a:gd name="T5" fmla="*/ 320 h 320"/>
                <a:gd name="T6" fmla="*/ 323 w 506"/>
                <a:gd name="T7" fmla="*/ 307 h 320"/>
                <a:gd name="T8" fmla="*/ 376 w 506"/>
                <a:gd name="T9" fmla="*/ 296 h 320"/>
                <a:gd name="T10" fmla="*/ 506 w 506"/>
                <a:gd name="T11" fmla="*/ 305 h 320"/>
                <a:gd name="T12" fmla="*/ 424 w 506"/>
                <a:gd name="T13" fmla="*/ 243 h 320"/>
                <a:gd name="T14" fmla="*/ 362 w 506"/>
                <a:gd name="T15" fmla="*/ 215 h 320"/>
                <a:gd name="T16" fmla="*/ 377 w 506"/>
                <a:gd name="T17" fmla="*/ 264 h 320"/>
                <a:gd name="T18" fmla="*/ 324 w 506"/>
                <a:gd name="T19" fmla="*/ 201 h 320"/>
                <a:gd name="T20" fmla="*/ 267 w 506"/>
                <a:gd name="T21" fmla="*/ 190 h 320"/>
                <a:gd name="T22" fmla="*/ 208 w 506"/>
                <a:gd name="T23" fmla="*/ 172 h 320"/>
                <a:gd name="T24" fmla="*/ 294 w 506"/>
                <a:gd name="T25" fmla="*/ 283 h 320"/>
                <a:gd name="T26" fmla="*/ 248 w 506"/>
                <a:gd name="T27" fmla="*/ 236 h 320"/>
                <a:gd name="T28" fmla="*/ 189 w 506"/>
                <a:gd name="T29" fmla="*/ 175 h 320"/>
                <a:gd name="T30" fmla="*/ 113 w 506"/>
                <a:gd name="T31" fmla="*/ 123 h 320"/>
                <a:gd name="T32" fmla="*/ 181 w 506"/>
                <a:gd name="T33" fmla="*/ 235 h 320"/>
                <a:gd name="T34" fmla="*/ 112 w 506"/>
                <a:gd name="T35" fmla="*/ 161 h 320"/>
                <a:gd name="T36" fmla="*/ 67 w 506"/>
                <a:gd name="T37" fmla="*/ 94 h 320"/>
                <a:gd name="T38" fmla="*/ 42 w 506"/>
                <a:gd name="T39" fmla="*/ 43 h 320"/>
                <a:gd name="T40" fmla="*/ 0 w 506"/>
                <a:gd name="T41" fmla="*/ 0 h 320"/>
                <a:gd name="T42" fmla="*/ 12 w 506"/>
                <a:gd name="T43" fmla="*/ 69 h 320"/>
                <a:gd name="T44" fmla="*/ 31 w 506"/>
                <a:gd name="T45" fmla="*/ 11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6" h="320">
                  <a:moveTo>
                    <a:pt x="31" y="110"/>
                  </a:moveTo>
                  <a:lnTo>
                    <a:pt x="143" y="270"/>
                  </a:lnTo>
                  <a:lnTo>
                    <a:pt x="266" y="320"/>
                  </a:lnTo>
                  <a:lnTo>
                    <a:pt x="323" y="307"/>
                  </a:lnTo>
                  <a:lnTo>
                    <a:pt x="376" y="296"/>
                  </a:lnTo>
                  <a:lnTo>
                    <a:pt x="506" y="305"/>
                  </a:lnTo>
                  <a:lnTo>
                    <a:pt x="424" y="243"/>
                  </a:lnTo>
                  <a:lnTo>
                    <a:pt x="362" y="215"/>
                  </a:lnTo>
                  <a:lnTo>
                    <a:pt x="377" y="264"/>
                  </a:lnTo>
                  <a:lnTo>
                    <a:pt x="324" y="201"/>
                  </a:lnTo>
                  <a:lnTo>
                    <a:pt x="267" y="190"/>
                  </a:lnTo>
                  <a:lnTo>
                    <a:pt x="208" y="172"/>
                  </a:lnTo>
                  <a:lnTo>
                    <a:pt x="294" y="283"/>
                  </a:lnTo>
                  <a:lnTo>
                    <a:pt x="248" y="236"/>
                  </a:lnTo>
                  <a:lnTo>
                    <a:pt x="189" y="175"/>
                  </a:lnTo>
                  <a:lnTo>
                    <a:pt x="113" y="123"/>
                  </a:lnTo>
                  <a:lnTo>
                    <a:pt x="181" y="235"/>
                  </a:lnTo>
                  <a:lnTo>
                    <a:pt x="112" y="161"/>
                  </a:lnTo>
                  <a:lnTo>
                    <a:pt x="67" y="94"/>
                  </a:lnTo>
                  <a:lnTo>
                    <a:pt x="42" y="43"/>
                  </a:lnTo>
                  <a:lnTo>
                    <a:pt x="0" y="0"/>
                  </a:lnTo>
                  <a:lnTo>
                    <a:pt x="12" y="69"/>
                  </a:lnTo>
                  <a:lnTo>
                    <a:pt x="31" y="11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921"/>
            <p:cNvSpPr>
              <a:spLocks/>
            </p:cNvSpPr>
            <p:nvPr/>
          </p:nvSpPr>
          <p:spPr bwMode="auto">
            <a:xfrm>
              <a:off x="598488" y="4389438"/>
              <a:ext cx="306387" cy="249238"/>
            </a:xfrm>
            <a:custGeom>
              <a:avLst/>
              <a:gdLst>
                <a:gd name="T0" fmla="*/ 0 w 385"/>
                <a:gd name="T1" fmla="*/ 0 h 313"/>
                <a:gd name="T2" fmla="*/ 89 w 385"/>
                <a:gd name="T3" fmla="*/ 45 h 313"/>
                <a:gd name="T4" fmla="*/ 122 w 385"/>
                <a:gd name="T5" fmla="*/ 115 h 313"/>
                <a:gd name="T6" fmla="*/ 187 w 385"/>
                <a:gd name="T7" fmla="*/ 152 h 313"/>
                <a:gd name="T8" fmla="*/ 280 w 385"/>
                <a:gd name="T9" fmla="*/ 196 h 313"/>
                <a:gd name="T10" fmla="*/ 341 w 385"/>
                <a:gd name="T11" fmla="*/ 250 h 313"/>
                <a:gd name="T12" fmla="*/ 385 w 385"/>
                <a:gd name="T13" fmla="*/ 313 h 313"/>
                <a:gd name="T14" fmla="*/ 342 w 385"/>
                <a:gd name="T15" fmla="*/ 221 h 313"/>
                <a:gd name="T16" fmla="*/ 222 w 385"/>
                <a:gd name="T17" fmla="*/ 83 h 313"/>
                <a:gd name="T18" fmla="*/ 121 w 385"/>
                <a:gd name="T19" fmla="*/ 27 h 313"/>
                <a:gd name="T20" fmla="*/ 116 w 385"/>
                <a:gd name="T21" fmla="*/ 26 h 313"/>
                <a:gd name="T22" fmla="*/ 102 w 385"/>
                <a:gd name="T23" fmla="*/ 24 h 313"/>
                <a:gd name="T24" fmla="*/ 84 w 385"/>
                <a:gd name="T25" fmla="*/ 19 h 313"/>
                <a:gd name="T26" fmla="*/ 63 w 385"/>
                <a:gd name="T27" fmla="*/ 15 h 313"/>
                <a:gd name="T28" fmla="*/ 41 w 385"/>
                <a:gd name="T29" fmla="*/ 10 h 313"/>
                <a:gd name="T30" fmla="*/ 22 w 385"/>
                <a:gd name="T31" fmla="*/ 6 h 313"/>
                <a:gd name="T32" fmla="*/ 7 w 385"/>
                <a:gd name="T33" fmla="*/ 2 h 313"/>
                <a:gd name="T34" fmla="*/ 0 w 385"/>
                <a:gd name="T3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5" h="313">
                  <a:moveTo>
                    <a:pt x="0" y="0"/>
                  </a:moveTo>
                  <a:lnTo>
                    <a:pt x="89" y="45"/>
                  </a:lnTo>
                  <a:lnTo>
                    <a:pt x="122" y="115"/>
                  </a:lnTo>
                  <a:lnTo>
                    <a:pt x="187" y="152"/>
                  </a:lnTo>
                  <a:lnTo>
                    <a:pt x="280" y="196"/>
                  </a:lnTo>
                  <a:lnTo>
                    <a:pt x="341" y="250"/>
                  </a:lnTo>
                  <a:lnTo>
                    <a:pt x="385" y="313"/>
                  </a:lnTo>
                  <a:lnTo>
                    <a:pt x="342" y="221"/>
                  </a:lnTo>
                  <a:lnTo>
                    <a:pt x="222" y="83"/>
                  </a:lnTo>
                  <a:lnTo>
                    <a:pt x="121" y="27"/>
                  </a:lnTo>
                  <a:lnTo>
                    <a:pt x="116" y="26"/>
                  </a:lnTo>
                  <a:lnTo>
                    <a:pt x="102" y="24"/>
                  </a:lnTo>
                  <a:lnTo>
                    <a:pt x="84" y="19"/>
                  </a:lnTo>
                  <a:lnTo>
                    <a:pt x="63" y="15"/>
                  </a:lnTo>
                  <a:lnTo>
                    <a:pt x="41" y="10"/>
                  </a:lnTo>
                  <a:lnTo>
                    <a:pt x="22" y="6"/>
                  </a:lnTo>
                  <a:lnTo>
                    <a:pt x="7" y="2"/>
                  </a:lnTo>
                  <a:lnTo>
                    <a:pt x="0" y="0"/>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922"/>
            <p:cNvSpPr>
              <a:spLocks/>
            </p:cNvSpPr>
            <p:nvPr/>
          </p:nvSpPr>
          <p:spPr bwMode="auto">
            <a:xfrm>
              <a:off x="1082675" y="4078288"/>
              <a:ext cx="87312" cy="392113"/>
            </a:xfrm>
            <a:custGeom>
              <a:avLst/>
              <a:gdLst>
                <a:gd name="T0" fmla="*/ 64 w 111"/>
                <a:gd name="T1" fmla="*/ 0 h 493"/>
                <a:gd name="T2" fmla="*/ 72 w 111"/>
                <a:gd name="T3" fmla="*/ 99 h 493"/>
                <a:gd name="T4" fmla="*/ 30 w 111"/>
                <a:gd name="T5" fmla="*/ 165 h 493"/>
                <a:gd name="T6" fmla="*/ 33 w 111"/>
                <a:gd name="T7" fmla="*/ 239 h 493"/>
                <a:gd name="T8" fmla="*/ 45 w 111"/>
                <a:gd name="T9" fmla="*/ 342 h 493"/>
                <a:gd name="T10" fmla="*/ 30 w 111"/>
                <a:gd name="T11" fmla="*/ 422 h 493"/>
                <a:gd name="T12" fmla="*/ 0 w 111"/>
                <a:gd name="T13" fmla="*/ 493 h 493"/>
                <a:gd name="T14" fmla="*/ 57 w 111"/>
                <a:gd name="T15" fmla="*/ 408 h 493"/>
                <a:gd name="T16" fmla="*/ 111 w 111"/>
                <a:gd name="T17" fmla="*/ 233 h 493"/>
                <a:gd name="T18" fmla="*/ 103 w 111"/>
                <a:gd name="T19" fmla="*/ 116 h 493"/>
                <a:gd name="T20" fmla="*/ 100 w 111"/>
                <a:gd name="T21" fmla="*/ 112 h 493"/>
                <a:gd name="T22" fmla="*/ 97 w 111"/>
                <a:gd name="T23" fmla="*/ 99 h 493"/>
                <a:gd name="T24" fmla="*/ 90 w 111"/>
                <a:gd name="T25" fmla="*/ 82 h 493"/>
                <a:gd name="T26" fmla="*/ 83 w 111"/>
                <a:gd name="T27" fmla="*/ 61 h 493"/>
                <a:gd name="T28" fmla="*/ 75 w 111"/>
                <a:gd name="T29" fmla="*/ 40 h 493"/>
                <a:gd name="T30" fmla="*/ 69 w 111"/>
                <a:gd name="T31" fmla="*/ 22 h 493"/>
                <a:gd name="T32" fmla="*/ 65 w 111"/>
                <a:gd name="T33" fmla="*/ 7 h 493"/>
                <a:gd name="T34" fmla="*/ 64 w 111"/>
                <a:gd name="T35"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493">
                  <a:moveTo>
                    <a:pt x="64" y="0"/>
                  </a:moveTo>
                  <a:lnTo>
                    <a:pt x="72" y="99"/>
                  </a:lnTo>
                  <a:lnTo>
                    <a:pt x="30" y="165"/>
                  </a:lnTo>
                  <a:lnTo>
                    <a:pt x="33" y="239"/>
                  </a:lnTo>
                  <a:lnTo>
                    <a:pt x="45" y="342"/>
                  </a:lnTo>
                  <a:lnTo>
                    <a:pt x="30" y="422"/>
                  </a:lnTo>
                  <a:lnTo>
                    <a:pt x="0" y="493"/>
                  </a:lnTo>
                  <a:lnTo>
                    <a:pt x="57" y="408"/>
                  </a:lnTo>
                  <a:lnTo>
                    <a:pt x="111" y="233"/>
                  </a:lnTo>
                  <a:lnTo>
                    <a:pt x="103" y="116"/>
                  </a:lnTo>
                  <a:lnTo>
                    <a:pt x="100" y="112"/>
                  </a:lnTo>
                  <a:lnTo>
                    <a:pt x="97" y="99"/>
                  </a:lnTo>
                  <a:lnTo>
                    <a:pt x="90" y="82"/>
                  </a:lnTo>
                  <a:lnTo>
                    <a:pt x="83" y="61"/>
                  </a:lnTo>
                  <a:lnTo>
                    <a:pt x="75" y="40"/>
                  </a:lnTo>
                  <a:lnTo>
                    <a:pt x="69" y="22"/>
                  </a:lnTo>
                  <a:lnTo>
                    <a:pt x="65" y="7"/>
                  </a:lnTo>
                  <a:lnTo>
                    <a:pt x="64"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923"/>
            <p:cNvSpPr>
              <a:spLocks/>
            </p:cNvSpPr>
            <p:nvPr/>
          </p:nvSpPr>
          <p:spPr bwMode="auto">
            <a:xfrm>
              <a:off x="323850" y="4903788"/>
              <a:ext cx="327025" cy="166688"/>
            </a:xfrm>
            <a:custGeom>
              <a:avLst/>
              <a:gdLst>
                <a:gd name="T0" fmla="*/ 0 w 414"/>
                <a:gd name="T1" fmla="*/ 0 h 209"/>
                <a:gd name="T2" fmla="*/ 83 w 414"/>
                <a:gd name="T3" fmla="*/ 24 h 209"/>
                <a:gd name="T4" fmla="*/ 137 w 414"/>
                <a:gd name="T5" fmla="*/ 80 h 209"/>
                <a:gd name="T6" fmla="*/ 199 w 414"/>
                <a:gd name="T7" fmla="*/ 102 h 209"/>
                <a:gd name="T8" fmla="*/ 287 w 414"/>
                <a:gd name="T9" fmla="*/ 124 h 209"/>
                <a:gd name="T10" fmla="*/ 355 w 414"/>
                <a:gd name="T11" fmla="*/ 162 h 209"/>
                <a:gd name="T12" fmla="*/ 414 w 414"/>
                <a:gd name="T13" fmla="*/ 209 h 209"/>
                <a:gd name="T14" fmla="*/ 346 w 414"/>
                <a:gd name="T15" fmla="*/ 136 h 209"/>
                <a:gd name="T16" fmla="*/ 198 w 414"/>
                <a:gd name="T17" fmla="*/ 34 h 209"/>
                <a:gd name="T18" fmla="*/ 102 w 414"/>
                <a:gd name="T19" fmla="*/ 3 h 209"/>
                <a:gd name="T20" fmla="*/ 97 w 414"/>
                <a:gd name="T21" fmla="*/ 3 h 209"/>
                <a:gd name="T22" fmla="*/ 87 w 414"/>
                <a:gd name="T23" fmla="*/ 3 h 209"/>
                <a:gd name="T24" fmla="*/ 72 w 414"/>
                <a:gd name="T25" fmla="*/ 3 h 209"/>
                <a:gd name="T26" fmla="*/ 53 w 414"/>
                <a:gd name="T27" fmla="*/ 3 h 209"/>
                <a:gd name="T28" fmla="*/ 35 w 414"/>
                <a:gd name="T29" fmla="*/ 2 h 209"/>
                <a:gd name="T30" fmla="*/ 19 w 414"/>
                <a:gd name="T31" fmla="*/ 2 h 209"/>
                <a:gd name="T32" fmla="*/ 7 w 414"/>
                <a:gd name="T33" fmla="*/ 1 h 209"/>
                <a:gd name="T34" fmla="*/ 0 w 414"/>
                <a:gd name="T35"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4" h="209">
                  <a:moveTo>
                    <a:pt x="0" y="0"/>
                  </a:moveTo>
                  <a:lnTo>
                    <a:pt x="83" y="24"/>
                  </a:lnTo>
                  <a:lnTo>
                    <a:pt x="137" y="80"/>
                  </a:lnTo>
                  <a:lnTo>
                    <a:pt x="199" y="102"/>
                  </a:lnTo>
                  <a:lnTo>
                    <a:pt x="287" y="124"/>
                  </a:lnTo>
                  <a:lnTo>
                    <a:pt x="355" y="162"/>
                  </a:lnTo>
                  <a:lnTo>
                    <a:pt x="414" y="209"/>
                  </a:lnTo>
                  <a:lnTo>
                    <a:pt x="346" y="136"/>
                  </a:lnTo>
                  <a:lnTo>
                    <a:pt x="198" y="34"/>
                  </a:lnTo>
                  <a:lnTo>
                    <a:pt x="102" y="3"/>
                  </a:lnTo>
                  <a:lnTo>
                    <a:pt x="97" y="3"/>
                  </a:lnTo>
                  <a:lnTo>
                    <a:pt x="87" y="3"/>
                  </a:lnTo>
                  <a:lnTo>
                    <a:pt x="72" y="3"/>
                  </a:lnTo>
                  <a:lnTo>
                    <a:pt x="53" y="3"/>
                  </a:lnTo>
                  <a:lnTo>
                    <a:pt x="35" y="2"/>
                  </a:lnTo>
                  <a:lnTo>
                    <a:pt x="19" y="2"/>
                  </a:lnTo>
                  <a:lnTo>
                    <a:pt x="7" y="1"/>
                  </a:lnTo>
                  <a:lnTo>
                    <a:pt x="0"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924"/>
            <p:cNvSpPr>
              <a:spLocks/>
            </p:cNvSpPr>
            <p:nvPr/>
          </p:nvSpPr>
          <p:spPr bwMode="auto">
            <a:xfrm>
              <a:off x="582613" y="4398963"/>
              <a:ext cx="319087" cy="276225"/>
            </a:xfrm>
            <a:custGeom>
              <a:avLst/>
              <a:gdLst>
                <a:gd name="T0" fmla="*/ 0 w 401"/>
                <a:gd name="T1" fmla="*/ 0 h 348"/>
                <a:gd name="T2" fmla="*/ 44 w 401"/>
                <a:gd name="T3" fmla="*/ 99 h 348"/>
                <a:gd name="T4" fmla="*/ 96 w 401"/>
                <a:gd name="T5" fmla="*/ 97 h 348"/>
                <a:gd name="T6" fmla="*/ 142 w 401"/>
                <a:gd name="T7" fmla="*/ 131 h 348"/>
                <a:gd name="T8" fmla="*/ 77 w 401"/>
                <a:gd name="T9" fmla="*/ 129 h 348"/>
                <a:gd name="T10" fmla="*/ 127 w 401"/>
                <a:gd name="T11" fmla="*/ 191 h 348"/>
                <a:gd name="T12" fmla="*/ 239 w 401"/>
                <a:gd name="T13" fmla="*/ 232 h 348"/>
                <a:gd name="T14" fmla="*/ 278 w 401"/>
                <a:gd name="T15" fmla="*/ 221 h 348"/>
                <a:gd name="T16" fmla="*/ 331 w 401"/>
                <a:gd name="T17" fmla="*/ 254 h 348"/>
                <a:gd name="T18" fmla="*/ 266 w 401"/>
                <a:gd name="T19" fmla="*/ 263 h 348"/>
                <a:gd name="T20" fmla="*/ 324 w 401"/>
                <a:gd name="T21" fmla="*/ 302 h 348"/>
                <a:gd name="T22" fmla="*/ 401 w 401"/>
                <a:gd name="T23" fmla="*/ 348 h 348"/>
                <a:gd name="T24" fmla="*/ 385 w 401"/>
                <a:gd name="T25" fmla="*/ 281 h 348"/>
                <a:gd name="T26" fmla="*/ 292 w 401"/>
                <a:gd name="T27" fmla="*/ 195 h 348"/>
                <a:gd name="T28" fmla="*/ 205 w 401"/>
                <a:gd name="T29" fmla="*/ 168 h 348"/>
                <a:gd name="T30" fmla="*/ 174 w 401"/>
                <a:gd name="T31" fmla="*/ 149 h 348"/>
                <a:gd name="T32" fmla="*/ 111 w 401"/>
                <a:gd name="T33" fmla="*/ 78 h 348"/>
                <a:gd name="T34" fmla="*/ 75 w 401"/>
                <a:gd name="T35" fmla="*/ 36 h 348"/>
                <a:gd name="T36" fmla="*/ 72 w 401"/>
                <a:gd name="T37" fmla="*/ 35 h 348"/>
                <a:gd name="T38" fmla="*/ 61 w 401"/>
                <a:gd name="T39" fmla="*/ 31 h 348"/>
                <a:gd name="T40" fmla="*/ 49 w 401"/>
                <a:gd name="T41" fmla="*/ 24 h 348"/>
                <a:gd name="T42" fmla="*/ 33 w 401"/>
                <a:gd name="T43" fmla="*/ 17 h 348"/>
                <a:gd name="T44" fmla="*/ 19 w 401"/>
                <a:gd name="T45" fmla="*/ 10 h 348"/>
                <a:gd name="T46" fmla="*/ 7 w 401"/>
                <a:gd name="T47" fmla="*/ 4 h 348"/>
                <a:gd name="T48" fmla="*/ 0 w 401"/>
                <a:gd name="T49" fmla="*/ 1 h 348"/>
                <a:gd name="T50" fmla="*/ 0 w 401"/>
                <a:gd name="T51"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1" h="348">
                  <a:moveTo>
                    <a:pt x="0" y="0"/>
                  </a:moveTo>
                  <a:lnTo>
                    <a:pt x="44" y="99"/>
                  </a:lnTo>
                  <a:lnTo>
                    <a:pt x="96" y="97"/>
                  </a:lnTo>
                  <a:lnTo>
                    <a:pt x="142" y="131"/>
                  </a:lnTo>
                  <a:lnTo>
                    <a:pt x="77" y="129"/>
                  </a:lnTo>
                  <a:lnTo>
                    <a:pt x="127" y="191"/>
                  </a:lnTo>
                  <a:lnTo>
                    <a:pt x="239" y="232"/>
                  </a:lnTo>
                  <a:lnTo>
                    <a:pt x="278" y="221"/>
                  </a:lnTo>
                  <a:lnTo>
                    <a:pt x="331" y="254"/>
                  </a:lnTo>
                  <a:lnTo>
                    <a:pt x="266" y="263"/>
                  </a:lnTo>
                  <a:lnTo>
                    <a:pt x="324" y="302"/>
                  </a:lnTo>
                  <a:lnTo>
                    <a:pt x="401" y="348"/>
                  </a:lnTo>
                  <a:lnTo>
                    <a:pt x="385" y="281"/>
                  </a:lnTo>
                  <a:lnTo>
                    <a:pt x="292" y="195"/>
                  </a:lnTo>
                  <a:lnTo>
                    <a:pt x="205" y="168"/>
                  </a:lnTo>
                  <a:lnTo>
                    <a:pt x="174" y="149"/>
                  </a:lnTo>
                  <a:lnTo>
                    <a:pt x="111" y="78"/>
                  </a:lnTo>
                  <a:lnTo>
                    <a:pt x="75" y="36"/>
                  </a:lnTo>
                  <a:lnTo>
                    <a:pt x="72" y="35"/>
                  </a:lnTo>
                  <a:lnTo>
                    <a:pt x="61" y="31"/>
                  </a:lnTo>
                  <a:lnTo>
                    <a:pt x="49" y="24"/>
                  </a:lnTo>
                  <a:lnTo>
                    <a:pt x="33" y="17"/>
                  </a:lnTo>
                  <a:lnTo>
                    <a:pt x="19" y="10"/>
                  </a:lnTo>
                  <a:lnTo>
                    <a:pt x="7" y="4"/>
                  </a:lnTo>
                  <a:lnTo>
                    <a:pt x="0" y="1"/>
                  </a:lnTo>
                  <a:lnTo>
                    <a:pt x="0" y="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925"/>
            <p:cNvSpPr>
              <a:spLocks/>
            </p:cNvSpPr>
            <p:nvPr/>
          </p:nvSpPr>
          <p:spPr bwMode="auto">
            <a:xfrm>
              <a:off x="333375" y="4121150"/>
              <a:ext cx="223837" cy="357188"/>
            </a:xfrm>
            <a:custGeom>
              <a:avLst/>
              <a:gdLst>
                <a:gd name="T0" fmla="*/ 281 w 281"/>
                <a:gd name="T1" fmla="*/ 0 h 450"/>
                <a:gd name="T2" fmla="*/ 191 w 281"/>
                <a:gd name="T3" fmla="*/ 58 h 450"/>
                <a:gd name="T4" fmla="*/ 200 w 281"/>
                <a:gd name="T5" fmla="*/ 110 h 450"/>
                <a:gd name="T6" fmla="*/ 174 w 281"/>
                <a:gd name="T7" fmla="*/ 160 h 450"/>
                <a:gd name="T8" fmla="*/ 167 w 281"/>
                <a:gd name="T9" fmla="*/ 96 h 450"/>
                <a:gd name="T10" fmla="*/ 113 w 281"/>
                <a:gd name="T11" fmla="*/ 155 h 450"/>
                <a:gd name="T12" fmla="*/ 89 w 281"/>
                <a:gd name="T13" fmla="*/ 271 h 450"/>
                <a:gd name="T14" fmla="*/ 106 w 281"/>
                <a:gd name="T15" fmla="*/ 308 h 450"/>
                <a:gd name="T16" fmla="*/ 82 w 281"/>
                <a:gd name="T17" fmla="*/ 364 h 450"/>
                <a:gd name="T18" fmla="*/ 63 w 281"/>
                <a:gd name="T19" fmla="*/ 303 h 450"/>
                <a:gd name="T20" fmla="*/ 35 w 281"/>
                <a:gd name="T21" fmla="*/ 367 h 450"/>
                <a:gd name="T22" fmla="*/ 0 w 281"/>
                <a:gd name="T23" fmla="*/ 450 h 450"/>
                <a:gd name="T24" fmla="*/ 64 w 281"/>
                <a:gd name="T25" fmla="*/ 424 h 450"/>
                <a:gd name="T26" fmla="*/ 134 w 281"/>
                <a:gd name="T27" fmla="*/ 318 h 450"/>
                <a:gd name="T28" fmla="*/ 147 w 281"/>
                <a:gd name="T29" fmla="*/ 228 h 450"/>
                <a:gd name="T30" fmla="*/ 161 w 281"/>
                <a:gd name="T31" fmla="*/ 195 h 450"/>
                <a:gd name="T32" fmla="*/ 222 w 281"/>
                <a:gd name="T33" fmla="*/ 121 h 450"/>
                <a:gd name="T34" fmla="*/ 258 w 281"/>
                <a:gd name="T35" fmla="*/ 80 h 450"/>
                <a:gd name="T36" fmla="*/ 263 w 281"/>
                <a:gd name="T37" fmla="*/ 66 h 450"/>
                <a:gd name="T38" fmla="*/ 271 w 281"/>
                <a:gd name="T39" fmla="*/ 35 h 450"/>
                <a:gd name="T40" fmla="*/ 279 w 281"/>
                <a:gd name="T41" fmla="*/ 7 h 450"/>
                <a:gd name="T42" fmla="*/ 281 w 281"/>
                <a:gd name="T43"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1" h="450">
                  <a:moveTo>
                    <a:pt x="281" y="0"/>
                  </a:moveTo>
                  <a:lnTo>
                    <a:pt x="191" y="58"/>
                  </a:lnTo>
                  <a:lnTo>
                    <a:pt x="200" y="110"/>
                  </a:lnTo>
                  <a:lnTo>
                    <a:pt x="174" y="160"/>
                  </a:lnTo>
                  <a:lnTo>
                    <a:pt x="167" y="96"/>
                  </a:lnTo>
                  <a:lnTo>
                    <a:pt x="113" y="155"/>
                  </a:lnTo>
                  <a:lnTo>
                    <a:pt x="89" y="271"/>
                  </a:lnTo>
                  <a:lnTo>
                    <a:pt x="106" y="308"/>
                  </a:lnTo>
                  <a:lnTo>
                    <a:pt x="82" y="364"/>
                  </a:lnTo>
                  <a:lnTo>
                    <a:pt x="63" y="303"/>
                  </a:lnTo>
                  <a:lnTo>
                    <a:pt x="35" y="367"/>
                  </a:lnTo>
                  <a:lnTo>
                    <a:pt x="0" y="450"/>
                  </a:lnTo>
                  <a:lnTo>
                    <a:pt x="64" y="424"/>
                  </a:lnTo>
                  <a:lnTo>
                    <a:pt x="134" y="318"/>
                  </a:lnTo>
                  <a:lnTo>
                    <a:pt x="147" y="228"/>
                  </a:lnTo>
                  <a:lnTo>
                    <a:pt x="161" y="195"/>
                  </a:lnTo>
                  <a:lnTo>
                    <a:pt x="222" y="121"/>
                  </a:lnTo>
                  <a:lnTo>
                    <a:pt x="258" y="80"/>
                  </a:lnTo>
                  <a:lnTo>
                    <a:pt x="263" y="66"/>
                  </a:lnTo>
                  <a:lnTo>
                    <a:pt x="271" y="35"/>
                  </a:lnTo>
                  <a:lnTo>
                    <a:pt x="279" y="7"/>
                  </a:lnTo>
                  <a:lnTo>
                    <a:pt x="281"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926"/>
            <p:cNvSpPr>
              <a:spLocks/>
            </p:cNvSpPr>
            <p:nvPr/>
          </p:nvSpPr>
          <p:spPr bwMode="auto">
            <a:xfrm>
              <a:off x="333375" y="4121150"/>
              <a:ext cx="223837" cy="357188"/>
            </a:xfrm>
            <a:custGeom>
              <a:avLst/>
              <a:gdLst>
                <a:gd name="T0" fmla="*/ 281 w 281"/>
                <a:gd name="T1" fmla="*/ 0 h 450"/>
                <a:gd name="T2" fmla="*/ 191 w 281"/>
                <a:gd name="T3" fmla="*/ 58 h 450"/>
                <a:gd name="T4" fmla="*/ 200 w 281"/>
                <a:gd name="T5" fmla="*/ 110 h 450"/>
                <a:gd name="T6" fmla="*/ 174 w 281"/>
                <a:gd name="T7" fmla="*/ 160 h 450"/>
                <a:gd name="T8" fmla="*/ 167 w 281"/>
                <a:gd name="T9" fmla="*/ 96 h 450"/>
                <a:gd name="T10" fmla="*/ 113 w 281"/>
                <a:gd name="T11" fmla="*/ 155 h 450"/>
                <a:gd name="T12" fmla="*/ 89 w 281"/>
                <a:gd name="T13" fmla="*/ 271 h 450"/>
                <a:gd name="T14" fmla="*/ 106 w 281"/>
                <a:gd name="T15" fmla="*/ 308 h 450"/>
                <a:gd name="T16" fmla="*/ 82 w 281"/>
                <a:gd name="T17" fmla="*/ 364 h 450"/>
                <a:gd name="T18" fmla="*/ 63 w 281"/>
                <a:gd name="T19" fmla="*/ 303 h 450"/>
                <a:gd name="T20" fmla="*/ 35 w 281"/>
                <a:gd name="T21" fmla="*/ 367 h 450"/>
                <a:gd name="T22" fmla="*/ 0 w 281"/>
                <a:gd name="T23" fmla="*/ 450 h 450"/>
                <a:gd name="T24" fmla="*/ 64 w 281"/>
                <a:gd name="T25" fmla="*/ 424 h 450"/>
                <a:gd name="T26" fmla="*/ 134 w 281"/>
                <a:gd name="T27" fmla="*/ 318 h 450"/>
                <a:gd name="T28" fmla="*/ 147 w 281"/>
                <a:gd name="T29" fmla="*/ 228 h 450"/>
                <a:gd name="T30" fmla="*/ 161 w 281"/>
                <a:gd name="T31" fmla="*/ 195 h 450"/>
                <a:gd name="T32" fmla="*/ 222 w 281"/>
                <a:gd name="T33" fmla="*/ 121 h 450"/>
                <a:gd name="T34" fmla="*/ 258 w 281"/>
                <a:gd name="T35" fmla="*/ 80 h 450"/>
                <a:gd name="T36" fmla="*/ 263 w 281"/>
                <a:gd name="T37" fmla="*/ 66 h 450"/>
                <a:gd name="T38" fmla="*/ 271 w 281"/>
                <a:gd name="T39" fmla="*/ 35 h 450"/>
                <a:gd name="T40" fmla="*/ 279 w 281"/>
                <a:gd name="T41" fmla="*/ 7 h 450"/>
                <a:gd name="T42" fmla="*/ 281 w 281"/>
                <a:gd name="T43"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1" h="450">
                  <a:moveTo>
                    <a:pt x="281" y="0"/>
                  </a:moveTo>
                  <a:lnTo>
                    <a:pt x="191" y="58"/>
                  </a:lnTo>
                  <a:lnTo>
                    <a:pt x="200" y="110"/>
                  </a:lnTo>
                  <a:lnTo>
                    <a:pt x="174" y="160"/>
                  </a:lnTo>
                  <a:lnTo>
                    <a:pt x="167" y="96"/>
                  </a:lnTo>
                  <a:lnTo>
                    <a:pt x="113" y="155"/>
                  </a:lnTo>
                  <a:lnTo>
                    <a:pt x="89" y="271"/>
                  </a:lnTo>
                  <a:lnTo>
                    <a:pt x="106" y="308"/>
                  </a:lnTo>
                  <a:lnTo>
                    <a:pt x="82" y="364"/>
                  </a:lnTo>
                  <a:lnTo>
                    <a:pt x="63" y="303"/>
                  </a:lnTo>
                  <a:lnTo>
                    <a:pt x="35" y="367"/>
                  </a:lnTo>
                  <a:lnTo>
                    <a:pt x="0" y="450"/>
                  </a:lnTo>
                  <a:lnTo>
                    <a:pt x="64" y="424"/>
                  </a:lnTo>
                  <a:lnTo>
                    <a:pt x="134" y="318"/>
                  </a:lnTo>
                  <a:lnTo>
                    <a:pt x="147" y="228"/>
                  </a:lnTo>
                  <a:lnTo>
                    <a:pt x="161" y="195"/>
                  </a:lnTo>
                  <a:lnTo>
                    <a:pt x="222" y="121"/>
                  </a:lnTo>
                  <a:lnTo>
                    <a:pt x="258" y="80"/>
                  </a:lnTo>
                  <a:lnTo>
                    <a:pt x="263" y="66"/>
                  </a:lnTo>
                  <a:lnTo>
                    <a:pt x="271" y="35"/>
                  </a:lnTo>
                  <a:lnTo>
                    <a:pt x="279" y="7"/>
                  </a:lnTo>
                  <a:lnTo>
                    <a:pt x="281"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927"/>
            <p:cNvSpPr>
              <a:spLocks/>
            </p:cNvSpPr>
            <p:nvPr/>
          </p:nvSpPr>
          <p:spPr bwMode="auto">
            <a:xfrm>
              <a:off x="1039813" y="4070350"/>
              <a:ext cx="82550" cy="415925"/>
            </a:xfrm>
            <a:custGeom>
              <a:avLst/>
              <a:gdLst>
                <a:gd name="T0" fmla="*/ 93 w 104"/>
                <a:gd name="T1" fmla="*/ 0 h 523"/>
                <a:gd name="T2" fmla="*/ 34 w 104"/>
                <a:gd name="T3" fmla="*/ 88 h 523"/>
                <a:gd name="T4" fmla="*/ 62 w 104"/>
                <a:gd name="T5" fmla="*/ 131 h 523"/>
                <a:gd name="T6" fmla="*/ 59 w 104"/>
                <a:gd name="T7" fmla="*/ 189 h 523"/>
                <a:gd name="T8" fmla="*/ 27 w 104"/>
                <a:gd name="T9" fmla="*/ 132 h 523"/>
                <a:gd name="T10" fmla="*/ 0 w 104"/>
                <a:gd name="T11" fmla="*/ 208 h 523"/>
                <a:gd name="T12" fmla="*/ 23 w 104"/>
                <a:gd name="T13" fmla="*/ 325 h 523"/>
                <a:gd name="T14" fmla="*/ 54 w 104"/>
                <a:gd name="T15" fmla="*/ 351 h 523"/>
                <a:gd name="T16" fmla="*/ 53 w 104"/>
                <a:gd name="T17" fmla="*/ 412 h 523"/>
                <a:gd name="T18" fmla="*/ 13 w 104"/>
                <a:gd name="T19" fmla="*/ 363 h 523"/>
                <a:gd name="T20" fmla="*/ 12 w 104"/>
                <a:gd name="T21" fmla="*/ 433 h 523"/>
                <a:gd name="T22" fmla="*/ 13 w 104"/>
                <a:gd name="T23" fmla="*/ 523 h 523"/>
                <a:gd name="T24" fmla="*/ 61 w 104"/>
                <a:gd name="T25" fmla="*/ 475 h 523"/>
                <a:gd name="T26" fmla="*/ 83 w 104"/>
                <a:gd name="T27" fmla="*/ 349 h 523"/>
                <a:gd name="T28" fmla="*/ 61 w 104"/>
                <a:gd name="T29" fmla="*/ 263 h 523"/>
                <a:gd name="T30" fmla="*/ 60 w 104"/>
                <a:gd name="T31" fmla="*/ 226 h 523"/>
                <a:gd name="T32" fmla="*/ 89 w 104"/>
                <a:gd name="T33" fmla="*/ 133 h 523"/>
                <a:gd name="T34" fmla="*/ 104 w 104"/>
                <a:gd name="T35" fmla="*/ 82 h 523"/>
                <a:gd name="T36" fmla="*/ 102 w 104"/>
                <a:gd name="T37" fmla="*/ 67 h 523"/>
                <a:gd name="T38" fmla="*/ 97 w 104"/>
                <a:gd name="T39" fmla="*/ 35 h 523"/>
                <a:gd name="T40" fmla="*/ 93 w 104"/>
                <a:gd name="T41" fmla="*/ 7 h 523"/>
                <a:gd name="T42" fmla="*/ 93 w 104"/>
                <a:gd name="T43" fmla="*/ 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523">
                  <a:moveTo>
                    <a:pt x="93" y="0"/>
                  </a:moveTo>
                  <a:lnTo>
                    <a:pt x="34" y="88"/>
                  </a:lnTo>
                  <a:lnTo>
                    <a:pt x="62" y="131"/>
                  </a:lnTo>
                  <a:lnTo>
                    <a:pt x="59" y="189"/>
                  </a:lnTo>
                  <a:lnTo>
                    <a:pt x="27" y="132"/>
                  </a:lnTo>
                  <a:lnTo>
                    <a:pt x="0" y="208"/>
                  </a:lnTo>
                  <a:lnTo>
                    <a:pt x="23" y="325"/>
                  </a:lnTo>
                  <a:lnTo>
                    <a:pt x="54" y="351"/>
                  </a:lnTo>
                  <a:lnTo>
                    <a:pt x="53" y="412"/>
                  </a:lnTo>
                  <a:lnTo>
                    <a:pt x="13" y="363"/>
                  </a:lnTo>
                  <a:lnTo>
                    <a:pt x="12" y="433"/>
                  </a:lnTo>
                  <a:lnTo>
                    <a:pt x="13" y="523"/>
                  </a:lnTo>
                  <a:lnTo>
                    <a:pt x="61" y="475"/>
                  </a:lnTo>
                  <a:lnTo>
                    <a:pt x="83" y="349"/>
                  </a:lnTo>
                  <a:lnTo>
                    <a:pt x="61" y="263"/>
                  </a:lnTo>
                  <a:lnTo>
                    <a:pt x="60" y="226"/>
                  </a:lnTo>
                  <a:lnTo>
                    <a:pt x="89" y="133"/>
                  </a:lnTo>
                  <a:lnTo>
                    <a:pt x="104" y="82"/>
                  </a:lnTo>
                  <a:lnTo>
                    <a:pt x="102" y="67"/>
                  </a:lnTo>
                  <a:lnTo>
                    <a:pt x="97" y="35"/>
                  </a:lnTo>
                  <a:lnTo>
                    <a:pt x="93" y="7"/>
                  </a:lnTo>
                  <a:lnTo>
                    <a:pt x="93"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928"/>
            <p:cNvSpPr>
              <a:spLocks/>
            </p:cNvSpPr>
            <p:nvPr/>
          </p:nvSpPr>
          <p:spPr bwMode="auto">
            <a:xfrm>
              <a:off x="314325" y="4916488"/>
              <a:ext cx="349250" cy="187325"/>
            </a:xfrm>
            <a:custGeom>
              <a:avLst/>
              <a:gdLst>
                <a:gd name="T0" fmla="*/ 0 w 439"/>
                <a:gd name="T1" fmla="*/ 0 h 235"/>
                <a:gd name="T2" fmla="*/ 72 w 439"/>
                <a:gd name="T3" fmla="*/ 78 h 235"/>
                <a:gd name="T4" fmla="*/ 110 w 439"/>
                <a:gd name="T5" fmla="*/ 67 h 235"/>
                <a:gd name="T6" fmla="*/ 158 w 439"/>
                <a:gd name="T7" fmla="*/ 90 h 235"/>
                <a:gd name="T8" fmla="*/ 109 w 439"/>
                <a:gd name="T9" fmla="*/ 99 h 235"/>
                <a:gd name="T10" fmla="*/ 171 w 439"/>
                <a:gd name="T11" fmla="*/ 145 h 235"/>
                <a:gd name="T12" fmla="*/ 272 w 439"/>
                <a:gd name="T13" fmla="*/ 161 h 235"/>
                <a:gd name="T14" fmla="*/ 296 w 439"/>
                <a:gd name="T15" fmla="*/ 145 h 235"/>
                <a:gd name="T16" fmla="*/ 348 w 439"/>
                <a:gd name="T17" fmla="*/ 165 h 235"/>
                <a:gd name="T18" fmla="*/ 304 w 439"/>
                <a:gd name="T19" fmla="*/ 184 h 235"/>
                <a:gd name="T20" fmla="*/ 363 w 439"/>
                <a:gd name="T21" fmla="*/ 207 h 235"/>
                <a:gd name="T22" fmla="*/ 439 w 439"/>
                <a:gd name="T23" fmla="*/ 235 h 235"/>
                <a:gd name="T24" fmla="*/ 399 w 439"/>
                <a:gd name="T25" fmla="*/ 179 h 235"/>
                <a:gd name="T26" fmla="*/ 296 w 439"/>
                <a:gd name="T27" fmla="*/ 120 h 235"/>
                <a:gd name="T28" fmla="*/ 221 w 439"/>
                <a:gd name="T29" fmla="*/ 111 h 235"/>
                <a:gd name="T30" fmla="*/ 189 w 439"/>
                <a:gd name="T31" fmla="*/ 100 h 235"/>
                <a:gd name="T32" fmla="*/ 113 w 439"/>
                <a:gd name="T33" fmla="*/ 48 h 235"/>
                <a:gd name="T34" fmla="*/ 70 w 439"/>
                <a:gd name="T35" fmla="*/ 17 h 235"/>
                <a:gd name="T36" fmla="*/ 67 w 439"/>
                <a:gd name="T37" fmla="*/ 16 h 235"/>
                <a:gd name="T38" fmla="*/ 57 w 439"/>
                <a:gd name="T39" fmla="*/ 15 h 235"/>
                <a:gd name="T40" fmla="*/ 45 w 439"/>
                <a:gd name="T41" fmla="*/ 11 h 235"/>
                <a:gd name="T42" fmla="*/ 31 w 439"/>
                <a:gd name="T43" fmla="*/ 8 h 235"/>
                <a:gd name="T44" fmla="*/ 17 w 439"/>
                <a:gd name="T45" fmla="*/ 5 h 235"/>
                <a:gd name="T46" fmla="*/ 7 w 439"/>
                <a:gd name="T47" fmla="*/ 2 h 235"/>
                <a:gd name="T48" fmla="*/ 0 w 439"/>
                <a:gd name="T49" fmla="*/ 0 h 235"/>
                <a:gd name="T50" fmla="*/ 0 w 439"/>
                <a:gd name="T51"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235">
                  <a:moveTo>
                    <a:pt x="0" y="0"/>
                  </a:moveTo>
                  <a:lnTo>
                    <a:pt x="72" y="78"/>
                  </a:lnTo>
                  <a:lnTo>
                    <a:pt x="110" y="67"/>
                  </a:lnTo>
                  <a:lnTo>
                    <a:pt x="158" y="90"/>
                  </a:lnTo>
                  <a:lnTo>
                    <a:pt x="109" y="99"/>
                  </a:lnTo>
                  <a:lnTo>
                    <a:pt x="171" y="145"/>
                  </a:lnTo>
                  <a:lnTo>
                    <a:pt x="272" y="161"/>
                  </a:lnTo>
                  <a:lnTo>
                    <a:pt x="296" y="145"/>
                  </a:lnTo>
                  <a:lnTo>
                    <a:pt x="348" y="165"/>
                  </a:lnTo>
                  <a:lnTo>
                    <a:pt x="304" y="184"/>
                  </a:lnTo>
                  <a:lnTo>
                    <a:pt x="363" y="207"/>
                  </a:lnTo>
                  <a:lnTo>
                    <a:pt x="439" y="235"/>
                  </a:lnTo>
                  <a:lnTo>
                    <a:pt x="399" y="179"/>
                  </a:lnTo>
                  <a:lnTo>
                    <a:pt x="296" y="120"/>
                  </a:lnTo>
                  <a:lnTo>
                    <a:pt x="221" y="111"/>
                  </a:lnTo>
                  <a:lnTo>
                    <a:pt x="189" y="100"/>
                  </a:lnTo>
                  <a:lnTo>
                    <a:pt x="113" y="48"/>
                  </a:lnTo>
                  <a:lnTo>
                    <a:pt x="70" y="17"/>
                  </a:lnTo>
                  <a:lnTo>
                    <a:pt x="67" y="16"/>
                  </a:lnTo>
                  <a:lnTo>
                    <a:pt x="57" y="15"/>
                  </a:lnTo>
                  <a:lnTo>
                    <a:pt x="45" y="11"/>
                  </a:lnTo>
                  <a:lnTo>
                    <a:pt x="31" y="8"/>
                  </a:lnTo>
                  <a:lnTo>
                    <a:pt x="17" y="5"/>
                  </a:lnTo>
                  <a:lnTo>
                    <a:pt x="7" y="2"/>
                  </a:lnTo>
                  <a:lnTo>
                    <a:pt x="0" y="0"/>
                  </a:lnTo>
                  <a:lnTo>
                    <a:pt x="0"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929"/>
            <p:cNvSpPr>
              <a:spLocks/>
            </p:cNvSpPr>
            <p:nvPr/>
          </p:nvSpPr>
          <p:spPr bwMode="auto">
            <a:xfrm>
              <a:off x="563563" y="4491038"/>
              <a:ext cx="344487" cy="257175"/>
            </a:xfrm>
            <a:custGeom>
              <a:avLst/>
              <a:gdLst>
                <a:gd name="T0" fmla="*/ 0 w 433"/>
                <a:gd name="T1" fmla="*/ 0 h 325"/>
                <a:gd name="T2" fmla="*/ 0 w 433"/>
                <a:gd name="T3" fmla="*/ 76 h 325"/>
                <a:gd name="T4" fmla="*/ 15 w 433"/>
                <a:gd name="T5" fmla="*/ 177 h 325"/>
                <a:gd name="T6" fmla="*/ 54 w 433"/>
                <a:gd name="T7" fmla="*/ 207 h 325"/>
                <a:gd name="T8" fmla="*/ 151 w 433"/>
                <a:gd name="T9" fmla="*/ 267 h 325"/>
                <a:gd name="T10" fmla="*/ 227 w 433"/>
                <a:gd name="T11" fmla="*/ 274 h 325"/>
                <a:gd name="T12" fmla="*/ 304 w 433"/>
                <a:gd name="T13" fmla="*/ 280 h 325"/>
                <a:gd name="T14" fmla="*/ 433 w 433"/>
                <a:gd name="T15" fmla="*/ 325 h 325"/>
                <a:gd name="T16" fmla="*/ 389 w 433"/>
                <a:gd name="T17" fmla="*/ 266 h 325"/>
                <a:gd name="T18" fmla="*/ 333 w 433"/>
                <a:gd name="T19" fmla="*/ 275 h 325"/>
                <a:gd name="T20" fmla="*/ 268 w 433"/>
                <a:gd name="T21" fmla="*/ 198 h 325"/>
                <a:gd name="T22" fmla="*/ 207 w 433"/>
                <a:gd name="T23" fmla="*/ 178 h 325"/>
                <a:gd name="T24" fmla="*/ 218 w 433"/>
                <a:gd name="T25" fmla="*/ 252 h 325"/>
                <a:gd name="T26" fmla="*/ 171 w 433"/>
                <a:gd name="T27" fmla="*/ 248 h 325"/>
                <a:gd name="T28" fmla="*/ 124 w 433"/>
                <a:gd name="T29" fmla="*/ 172 h 325"/>
                <a:gd name="T30" fmla="*/ 106 w 433"/>
                <a:gd name="T31" fmla="*/ 205 h 325"/>
                <a:gd name="T32" fmla="*/ 47 w 433"/>
                <a:gd name="T33" fmla="*/ 202 h 325"/>
                <a:gd name="T34" fmla="*/ 33 w 433"/>
                <a:gd name="T35" fmla="*/ 112 h 325"/>
                <a:gd name="T36" fmla="*/ 0 w 433"/>
                <a:gd name="T37"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3" h="325">
                  <a:moveTo>
                    <a:pt x="0" y="0"/>
                  </a:moveTo>
                  <a:lnTo>
                    <a:pt x="0" y="76"/>
                  </a:lnTo>
                  <a:lnTo>
                    <a:pt x="15" y="177"/>
                  </a:lnTo>
                  <a:lnTo>
                    <a:pt x="54" y="207"/>
                  </a:lnTo>
                  <a:lnTo>
                    <a:pt x="151" y="267"/>
                  </a:lnTo>
                  <a:lnTo>
                    <a:pt x="227" y="274"/>
                  </a:lnTo>
                  <a:lnTo>
                    <a:pt x="304" y="280"/>
                  </a:lnTo>
                  <a:lnTo>
                    <a:pt x="433" y="325"/>
                  </a:lnTo>
                  <a:lnTo>
                    <a:pt x="389" y="266"/>
                  </a:lnTo>
                  <a:lnTo>
                    <a:pt x="333" y="275"/>
                  </a:lnTo>
                  <a:lnTo>
                    <a:pt x="268" y="198"/>
                  </a:lnTo>
                  <a:lnTo>
                    <a:pt x="207" y="178"/>
                  </a:lnTo>
                  <a:lnTo>
                    <a:pt x="218" y="252"/>
                  </a:lnTo>
                  <a:lnTo>
                    <a:pt x="171" y="248"/>
                  </a:lnTo>
                  <a:lnTo>
                    <a:pt x="124" y="172"/>
                  </a:lnTo>
                  <a:lnTo>
                    <a:pt x="106" y="205"/>
                  </a:lnTo>
                  <a:lnTo>
                    <a:pt x="47" y="202"/>
                  </a:lnTo>
                  <a:lnTo>
                    <a:pt x="33" y="112"/>
                  </a:lnTo>
                  <a:lnTo>
                    <a:pt x="0" y="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930"/>
            <p:cNvSpPr>
              <a:spLocks/>
            </p:cNvSpPr>
            <p:nvPr/>
          </p:nvSpPr>
          <p:spPr bwMode="auto">
            <a:xfrm>
              <a:off x="911225" y="4102100"/>
              <a:ext cx="115887" cy="428625"/>
            </a:xfrm>
            <a:custGeom>
              <a:avLst/>
              <a:gdLst>
                <a:gd name="T0" fmla="*/ 145 w 145"/>
                <a:gd name="T1" fmla="*/ 0 h 539"/>
                <a:gd name="T2" fmla="*/ 84 w 145"/>
                <a:gd name="T3" fmla="*/ 40 h 539"/>
                <a:gd name="T4" fmla="*/ 5 w 145"/>
                <a:gd name="T5" fmla="*/ 107 h 539"/>
                <a:gd name="T6" fmla="*/ 1 w 145"/>
                <a:gd name="T7" fmla="*/ 155 h 539"/>
                <a:gd name="T8" fmla="*/ 0 w 145"/>
                <a:gd name="T9" fmla="*/ 270 h 539"/>
                <a:gd name="T10" fmla="*/ 37 w 145"/>
                <a:gd name="T11" fmla="*/ 338 h 539"/>
                <a:gd name="T12" fmla="*/ 71 w 145"/>
                <a:gd name="T13" fmla="*/ 407 h 539"/>
                <a:gd name="T14" fmla="*/ 102 w 145"/>
                <a:gd name="T15" fmla="*/ 539 h 539"/>
                <a:gd name="T16" fmla="*/ 125 w 145"/>
                <a:gd name="T17" fmla="*/ 472 h 539"/>
                <a:gd name="T18" fmla="*/ 90 w 145"/>
                <a:gd name="T19" fmla="*/ 429 h 539"/>
                <a:gd name="T20" fmla="*/ 120 w 145"/>
                <a:gd name="T21" fmla="*/ 333 h 539"/>
                <a:gd name="T22" fmla="*/ 106 w 145"/>
                <a:gd name="T23" fmla="*/ 271 h 539"/>
                <a:gd name="T24" fmla="*/ 49 w 145"/>
                <a:gd name="T25" fmla="*/ 319 h 539"/>
                <a:gd name="T26" fmla="*/ 29 w 145"/>
                <a:gd name="T27" fmla="*/ 275 h 539"/>
                <a:gd name="T28" fmla="*/ 67 w 145"/>
                <a:gd name="T29" fmla="*/ 198 h 539"/>
                <a:gd name="T30" fmla="*/ 30 w 145"/>
                <a:gd name="T31" fmla="*/ 198 h 539"/>
                <a:gd name="T32" fmla="*/ 2 w 145"/>
                <a:gd name="T33" fmla="*/ 147 h 539"/>
                <a:gd name="T34" fmla="*/ 71 w 145"/>
                <a:gd name="T35" fmla="*/ 86 h 539"/>
                <a:gd name="T36" fmla="*/ 145 w 145"/>
                <a:gd name="T37" fmla="*/ 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539">
                  <a:moveTo>
                    <a:pt x="145" y="0"/>
                  </a:moveTo>
                  <a:lnTo>
                    <a:pt x="84" y="40"/>
                  </a:lnTo>
                  <a:lnTo>
                    <a:pt x="5" y="107"/>
                  </a:lnTo>
                  <a:lnTo>
                    <a:pt x="1" y="155"/>
                  </a:lnTo>
                  <a:lnTo>
                    <a:pt x="0" y="270"/>
                  </a:lnTo>
                  <a:lnTo>
                    <a:pt x="37" y="338"/>
                  </a:lnTo>
                  <a:lnTo>
                    <a:pt x="71" y="407"/>
                  </a:lnTo>
                  <a:lnTo>
                    <a:pt x="102" y="539"/>
                  </a:lnTo>
                  <a:lnTo>
                    <a:pt x="125" y="472"/>
                  </a:lnTo>
                  <a:lnTo>
                    <a:pt x="90" y="429"/>
                  </a:lnTo>
                  <a:lnTo>
                    <a:pt x="120" y="333"/>
                  </a:lnTo>
                  <a:lnTo>
                    <a:pt x="106" y="271"/>
                  </a:lnTo>
                  <a:lnTo>
                    <a:pt x="49" y="319"/>
                  </a:lnTo>
                  <a:lnTo>
                    <a:pt x="29" y="275"/>
                  </a:lnTo>
                  <a:lnTo>
                    <a:pt x="67" y="198"/>
                  </a:lnTo>
                  <a:lnTo>
                    <a:pt x="30" y="198"/>
                  </a:lnTo>
                  <a:lnTo>
                    <a:pt x="2" y="147"/>
                  </a:lnTo>
                  <a:lnTo>
                    <a:pt x="71" y="86"/>
                  </a:lnTo>
                  <a:lnTo>
                    <a:pt x="145"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931"/>
            <p:cNvSpPr>
              <a:spLocks/>
            </p:cNvSpPr>
            <p:nvPr/>
          </p:nvSpPr>
          <p:spPr bwMode="auto">
            <a:xfrm>
              <a:off x="338138" y="5000625"/>
              <a:ext cx="360362" cy="166688"/>
            </a:xfrm>
            <a:custGeom>
              <a:avLst/>
              <a:gdLst>
                <a:gd name="T0" fmla="*/ 0 w 453"/>
                <a:gd name="T1" fmla="*/ 0 h 211"/>
                <a:gd name="T2" fmla="*/ 30 w 453"/>
                <a:gd name="T3" fmla="*/ 67 h 211"/>
                <a:gd name="T4" fmla="*/ 83 w 453"/>
                <a:gd name="T5" fmla="*/ 154 h 211"/>
                <a:gd name="T6" fmla="*/ 123 w 453"/>
                <a:gd name="T7" fmla="*/ 173 h 211"/>
                <a:gd name="T8" fmla="*/ 220 w 453"/>
                <a:gd name="T9" fmla="*/ 211 h 211"/>
                <a:gd name="T10" fmla="*/ 281 w 453"/>
                <a:gd name="T11" fmla="*/ 200 h 211"/>
                <a:gd name="T12" fmla="*/ 339 w 453"/>
                <a:gd name="T13" fmla="*/ 194 h 211"/>
                <a:gd name="T14" fmla="*/ 453 w 453"/>
                <a:gd name="T15" fmla="*/ 211 h 211"/>
                <a:gd name="T16" fmla="*/ 397 w 453"/>
                <a:gd name="T17" fmla="*/ 167 h 211"/>
                <a:gd name="T18" fmla="*/ 359 w 453"/>
                <a:gd name="T19" fmla="*/ 184 h 211"/>
                <a:gd name="T20" fmla="*/ 281 w 453"/>
                <a:gd name="T21" fmla="*/ 128 h 211"/>
                <a:gd name="T22" fmla="*/ 225 w 453"/>
                <a:gd name="T23" fmla="*/ 121 h 211"/>
                <a:gd name="T24" fmla="*/ 263 w 453"/>
                <a:gd name="T25" fmla="*/ 184 h 211"/>
                <a:gd name="T26" fmla="*/ 226 w 453"/>
                <a:gd name="T27" fmla="*/ 189 h 211"/>
                <a:gd name="T28" fmla="*/ 162 w 453"/>
                <a:gd name="T29" fmla="*/ 131 h 211"/>
                <a:gd name="T30" fmla="*/ 161 w 453"/>
                <a:gd name="T31" fmla="*/ 162 h 211"/>
                <a:gd name="T32" fmla="*/ 117 w 453"/>
                <a:gd name="T33" fmla="*/ 170 h 211"/>
                <a:gd name="T34" fmla="*/ 70 w 453"/>
                <a:gd name="T35" fmla="*/ 92 h 211"/>
                <a:gd name="T36" fmla="*/ 0 w 453"/>
                <a:gd name="T3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3" h="211">
                  <a:moveTo>
                    <a:pt x="0" y="0"/>
                  </a:moveTo>
                  <a:lnTo>
                    <a:pt x="30" y="67"/>
                  </a:lnTo>
                  <a:lnTo>
                    <a:pt x="83" y="154"/>
                  </a:lnTo>
                  <a:lnTo>
                    <a:pt x="123" y="173"/>
                  </a:lnTo>
                  <a:lnTo>
                    <a:pt x="220" y="211"/>
                  </a:lnTo>
                  <a:lnTo>
                    <a:pt x="281" y="200"/>
                  </a:lnTo>
                  <a:lnTo>
                    <a:pt x="339" y="194"/>
                  </a:lnTo>
                  <a:lnTo>
                    <a:pt x="453" y="211"/>
                  </a:lnTo>
                  <a:lnTo>
                    <a:pt x="397" y="167"/>
                  </a:lnTo>
                  <a:lnTo>
                    <a:pt x="359" y="184"/>
                  </a:lnTo>
                  <a:lnTo>
                    <a:pt x="281" y="128"/>
                  </a:lnTo>
                  <a:lnTo>
                    <a:pt x="225" y="121"/>
                  </a:lnTo>
                  <a:lnTo>
                    <a:pt x="263" y="184"/>
                  </a:lnTo>
                  <a:lnTo>
                    <a:pt x="226" y="189"/>
                  </a:lnTo>
                  <a:lnTo>
                    <a:pt x="162" y="131"/>
                  </a:lnTo>
                  <a:lnTo>
                    <a:pt x="161" y="162"/>
                  </a:lnTo>
                  <a:lnTo>
                    <a:pt x="117" y="170"/>
                  </a:lnTo>
                  <a:lnTo>
                    <a:pt x="70" y="92"/>
                  </a:lnTo>
                  <a:lnTo>
                    <a:pt x="0"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932"/>
            <p:cNvSpPr>
              <a:spLocks/>
            </p:cNvSpPr>
            <p:nvPr/>
          </p:nvSpPr>
          <p:spPr bwMode="auto">
            <a:xfrm>
              <a:off x="1281113" y="4092575"/>
              <a:ext cx="538162" cy="180975"/>
            </a:xfrm>
            <a:custGeom>
              <a:avLst/>
              <a:gdLst>
                <a:gd name="T0" fmla="*/ 31 w 680"/>
                <a:gd name="T1" fmla="*/ 55 h 229"/>
                <a:gd name="T2" fmla="*/ 234 w 680"/>
                <a:gd name="T3" fmla="*/ 15 h 229"/>
                <a:gd name="T4" fmla="*/ 376 w 680"/>
                <a:gd name="T5" fmla="*/ 15 h 229"/>
                <a:gd name="T6" fmla="*/ 477 w 680"/>
                <a:gd name="T7" fmla="*/ 7 h 229"/>
                <a:gd name="T8" fmla="*/ 555 w 680"/>
                <a:gd name="T9" fmla="*/ 0 h 229"/>
                <a:gd name="T10" fmla="*/ 617 w 680"/>
                <a:gd name="T11" fmla="*/ 23 h 229"/>
                <a:gd name="T12" fmla="*/ 555 w 680"/>
                <a:gd name="T13" fmla="*/ 40 h 229"/>
                <a:gd name="T14" fmla="*/ 446 w 680"/>
                <a:gd name="T15" fmla="*/ 48 h 229"/>
                <a:gd name="T16" fmla="*/ 531 w 680"/>
                <a:gd name="T17" fmla="*/ 87 h 229"/>
                <a:gd name="T18" fmla="*/ 594 w 680"/>
                <a:gd name="T19" fmla="*/ 142 h 229"/>
                <a:gd name="T20" fmla="*/ 680 w 680"/>
                <a:gd name="T21" fmla="*/ 229 h 229"/>
                <a:gd name="T22" fmla="*/ 570 w 680"/>
                <a:gd name="T23" fmla="*/ 144 h 229"/>
                <a:gd name="T24" fmla="*/ 492 w 680"/>
                <a:gd name="T25" fmla="*/ 126 h 229"/>
                <a:gd name="T26" fmla="*/ 399 w 680"/>
                <a:gd name="T27" fmla="*/ 55 h 229"/>
                <a:gd name="T28" fmla="*/ 336 w 680"/>
                <a:gd name="T29" fmla="*/ 55 h 229"/>
                <a:gd name="T30" fmla="*/ 391 w 680"/>
                <a:gd name="T31" fmla="*/ 110 h 229"/>
                <a:gd name="T32" fmla="*/ 328 w 680"/>
                <a:gd name="T33" fmla="*/ 95 h 229"/>
                <a:gd name="T34" fmla="*/ 273 w 680"/>
                <a:gd name="T35" fmla="*/ 48 h 229"/>
                <a:gd name="T36" fmla="*/ 188 w 680"/>
                <a:gd name="T37" fmla="*/ 55 h 229"/>
                <a:gd name="T38" fmla="*/ 101 w 680"/>
                <a:gd name="T39" fmla="*/ 87 h 229"/>
                <a:gd name="T40" fmla="*/ 0 w 680"/>
                <a:gd name="T41" fmla="*/ 102 h 229"/>
                <a:gd name="T42" fmla="*/ 31 w 680"/>
                <a:gd name="T43" fmla="*/ 5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0" h="229">
                  <a:moveTo>
                    <a:pt x="31" y="55"/>
                  </a:moveTo>
                  <a:lnTo>
                    <a:pt x="234" y="15"/>
                  </a:lnTo>
                  <a:lnTo>
                    <a:pt x="376" y="15"/>
                  </a:lnTo>
                  <a:lnTo>
                    <a:pt x="477" y="7"/>
                  </a:lnTo>
                  <a:lnTo>
                    <a:pt x="555" y="0"/>
                  </a:lnTo>
                  <a:lnTo>
                    <a:pt x="617" y="23"/>
                  </a:lnTo>
                  <a:lnTo>
                    <a:pt x="555" y="40"/>
                  </a:lnTo>
                  <a:lnTo>
                    <a:pt x="446" y="48"/>
                  </a:lnTo>
                  <a:lnTo>
                    <a:pt x="531" y="87"/>
                  </a:lnTo>
                  <a:lnTo>
                    <a:pt x="594" y="142"/>
                  </a:lnTo>
                  <a:lnTo>
                    <a:pt x="680" y="229"/>
                  </a:lnTo>
                  <a:lnTo>
                    <a:pt x="570" y="144"/>
                  </a:lnTo>
                  <a:lnTo>
                    <a:pt x="492" y="126"/>
                  </a:lnTo>
                  <a:lnTo>
                    <a:pt x="399" y="55"/>
                  </a:lnTo>
                  <a:lnTo>
                    <a:pt x="336" y="55"/>
                  </a:lnTo>
                  <a:lnTo>
                    <a:pt x="391" y="110"/>
                  </a:lnTo>
                  <a:lnTo>
                    <a:pt x="328" y="95"/>
                  </a:lnTo>
                  <a:lnTo>
                    <a:pt x="273" y="48"/>
                  </a:lnTo>
                  <a:lnTo>
                    <a:pt x="188" y="55"/>
                  </a:lnTo>
                  <a:lnTo>
                    <a:pt x="101" y="87"/>
                  </a:lnTo>
                  <a:lnTo>
                    <a:pt x="0" y="102"/>
                  </a:lnTo>
                  <a:lnTo>
                    <a:pt x="31" y="55"/>
                  </a:lnTo>
                  <a:close/>
                </a:path>
              </a:pathLst>
            </a:custGeom>
            <a:solidFill>
              <a:srgbClr val="8E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933"/>
            <p:cNvSpPr>
              <a:spLocks/>
            </p:cNvSpPr>
            <p:nvPr/>
          </p:nvSpPr>
          <p:spPr bwMode="auto">
            <a:xfrm>
              <a:off x="530225" y="4316413"/>
              <a:ext cx="373062" cy="38100"/>
            </a:xfrm>
            <a:custGeom>
              <a:avLst/>
              <a:gdLst>
                <a:gd name="T0" fmla="*/ 133 w 470"/>
                <a:gd name="T1" fmla="*/ 0 h 47"/>
                <a:gd name="T2" fmla="*/ 218 w 470"/>
                <a:gd name="T3" fmla="*/ 0 h 47"/>
                <a:gd name="T4" fmla="*/ 352 w 470"/>
                <a:gd name="T5" fmla="*/ 24 h 47"/>
                <a:gd name="T6" fmla="*/ 470 w 470"/>
                <a:gd name="T7" fmla="*/ 8 h 47"/>
                <a:gd name="T8" fmla="*/ 422 w 470"/>
                <a:gd name="T9" fmla="*/ 47 h 47"/>
                <a:gd name="T10" fmla="*/ 329 w 470"/>
                <a:gd name="T11" fmla="*/ 47 h 47"/>
                <a:gd name="T12" fmla="*/ 228 w 470"/>
                <a:gd name="T13" fmla="*/ 47 h 47"/>
                <a:gd name="T14" fmla="*/ 117 w 470"/>
                <a:gd name="T15" fmla="*/ 47 h 47"/>
                <a:gd name="T16" fmla="*/ 0 w 470"/>
                <a:gd name="T17" fmla="*/ 47 h 47"/>
                <a:gd name="T18" fmla="*/ 133 w 470"/>
                <a:gd name="T1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7">
                  <a:moveTo>
                    <a:pt x="133" y="0"/>
                  </a:moveTo>
                  <a:lnTo>
                    <a:pt x="218" y="0"/>
                  </a:lnTo>
                  <a:lnTo>
                    <a:pt x="352" y="24"/>
                  </a:lnTo>
                  <a:lnTo>
                    <a:pt x="470" y="8"/>
                  </a:lnTo>
                  <a:lnTo>
                    <a:pt x="422" y="47"/>
                  </a:lnTo>
                  <a:lnTo>
                    <a:pt x="329" y="47"/>
                  </a:lnTo>
                  <a:lnTo>
                    <a:pt x="228" y="47"/>
                  </a:lnTo>
                  <a:lnTo>
                    <a:pt x="117" y="47"/>
                  </a:lnTo>
                  <a:lnTo>
                    <a:pt x="0" y="47"/>
                  </a:lnTo>
                  <a:lnTo>
                    <a:pt x="133" y="0"/>
                  </a:lnTo>
                  <a:close/>
                </a:path>
              </a:pathLst>
            </a:custGeom>
            <a:solidFill>
              <a:srgbClr val="8E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title"/>
          </p:nvPr>
        </p:nvSpPr>
        <p:spPr>
          <a:xfrm>
            <a:off x="389467" y="0"/>
            <a:ext cx="8365066" cy="2852737"/>
          </a:xfrm>
        </p:spPr>
        <p:txBody>
          <a:bodyPr anchor="ctr"/>
          <a:lstStyle/>
          <a:p>
            <a:r>
              <a:rPr lang="en-US" dirty="0"/>
              <a:t>Creation Day </a:t>
            </a:r>
            <a:r>
              <a:rPr lang="en-US" dirty="0" smtClean="0"/>
              <a:t>3</a:t>
            </a:r>
            <a:endParaRPr lang="en-US" dirty="0"/>
          </a:p>
        </p:txBody>
      </p:sp>
      <p:pic>
        <p:nvPicPr>
          <p:cNvPr id="18" name="Pictur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51511" y="5041607"/>
            <a:ext cx="884225" cy="1837030"/>
          </a:xfrm>
          <a:prstGeom prst="rect">
            <a:avLst/>
          </a:prstGeom>
        </p:spPr>
      </p:pic>
      <p:grpSp>
        <p:nvGrpSpPr>
          <p:cNvPr id="183" name="Group 182"/>
          <p:cNvGrpSpPr/>
          <p:nvPr/>
        </p:nvGrpSpPr>
        <p:grpSpPr>
          <a:xfrm>
            <a:off x="-5584" y="-11073"/>
            <a:ext cx="1812926" cy="1579572"/>
            <a:chOff x="547688" y="576263"/>
            <a:chExt cx="1812926" cy="1579572"/>
          </a:xfrm>
        </p:grpSpPr>
        <p:sp>
          <p:nvSpPr>
            <p:cNvPr id="45" name="Freeform 9"/>
            <p:cNvSpPr>
              <a:spLocks/>
            </p:cNvSpPr>
            <p:nvPr/>
          </p:nvSpPr>
          <p:spPr bwMode="auto">
            <a:xfrm>
              <a:off x="1179513" y="1281114"/>
              <a:ext cx="965200" cy="871476"/>
            </a:xfrm>
            <a:custGeom>
              <a:avLst/>
              <a:gdLst>
                <a:gd name="T0" fmla="*/ 443 w 1216"/>
                <a:gd name="T1" fmla="*/ 1026 h 1026"/>
                <a:gd name="T2" fmla="*/ 443 w 1216"/>
                <a:gd name="T3" fmla="*/ 797 h 1026"/>
                <a:gd name="T4" fmla="*/ 551 w 1216"/>
                <a:gd name="T5" fmla="*/ 602 h 1026"/>
                <a:gd name="T6" fmla="*/ 523 w 1216"/>
                <a:gd name="T7" fmla="*/ 575 h 1026"/>
                <a:gd name="T8" fmla="*/ 272 w 1216"/>
                <a:gd name="T9" fmla="*/ 739 h 1026"/>
                <a:gd name="T10" fmla="*/ 158 w 1216"/>
                <a:gd name="T11" fmla="*/ 646 h 1026"/>
                <a:gd name="T12" fmla="*/ 508 w 1216"/>
                <a:gd name="T13" fmla="*/ 545 h 1026"/>
                <a:gd name="T14" fmla="*/ 579 w 1216"/>
                <a:gd name="T15" fmla="*/ 445 h 1026"/>
                <a:gd name="T16" fmla="*/ 388 w 1216"/>
                <a:gd name="T17" fmla="*/ 509 h 1026"/>
                <a:gd name="T18" fmla="*/ 145 w 1216"/>
                <a:gd name="T19" fmla="*/ 567 h 1026"/>
                <a:gd name="T20" fmla="*/ 165 w 1216"/>
                <a:gd name="T21" fmla="*/ 431 h 1026"/>
                <a:gd name="T22" fmla="*/ 501 w 1216"/>
                <a:gd name="T23" fmla="*/ 416 h 1026"/>
                <a:gd name="T24" fmla="*/ 615 w 1216"/>
                <a:gd name="T25" fmla="*/ 272 h 1026"/>
                <a:gd name="T26" fmla="*/ 544 w 1216"/>
                <a:gd name="T27" fmla="*/ 229 h 1026"/>
                <a:gd name="T28" fmla="*/ 381 w 1216"/>
                <a:gd name="T29" fmla="*/ 345 h 1026"/>
                <a:gd name="T30" fmla="*/ 95 w 1216"/>
                <a:gd name="T31" fmla="*/ 323 h 1026"/>
                <a:gd name="T32" fmla="*/ 73 w 1216"/>
                <a:gd name="T33" fmla="*/ 243 h 1026"/>
                <a:gd name="T34" fmla="*/ 400 w 1216"/>
                <a:gd name="T35" fmla="*/ 186 h 1026"/>
                <a:gd name="T36" fmla="*/ 623 w 1216"/>
                <a:gd name="T37" fmla="*/ 157 h 1026"/>
                <a:gd name="T38" fmla="*/ 337 w 1216"/>
                <a:gd name="T39" fmla="*/ 144 h 1026"/>
                <a:gd name="T40" fmla="*/ 108 w 1216"/>
                <a:gd name="T41" fmla="*/ 109 h 1026"/>
                <a:gd name="T42" fmla="*/ 630 w 1216"/>
                <a:gd name="T43" fmla="*/ 0 h 1026"/>
                <a:gd name="T44" fmla="*/ 730 w 1216"/>
                <a:gd name="T45" fmla="*/ 0 h 1026"/>
                <a:gd name="T46" fmla="*/ 923 w 1216"/>
                <a:gd name="T47" fmla="*/ 109 h 1026"/>
                <a:gd name="T48" fmla="*/ 1195 w 1216"/>
                <a:gd name="T49" fmla="*/ 243 h 1026"/>
                <a:gd name="T50" fmla="*/ 936 w 1216"/>
                <a:gd name="T51" fmla="*/ 229 h 1026"/>
                <a:gd name="T52" fmla="*/ 679 w 1216"/>
                <a:gd name="T53" fmla="*/ 172 h 1026"/>
                <a:gd name="T54" fmla="*/ 737 w 1216"/>
                <a:gd name="T55" fmla="*/ 250 h 1026"/>
                <a:gd name="T56" fmla="*/ 1044 w 1216"/>
                <a:gd name="T57" fmla="*/ 323 h 1026"/>
                <a:gd name="T58" fmla="*/ 1216 w 1216"/>
                <a:gd name="T59" fmla="*/ 502 h 1026"/>
                <a:gd name="T60" fmla="*/ 901 w 1216"/>
                <a:gd name="T61" fmla="*/ 438 h 1026"/>
                <a:gd name="T62" fmla="*/ 652 w 1216"/>
                <a:gd name="T63" fmla="*/ 294 h 1026"/>
                <a:gd name="T64" fmla="*/ 744 w 1216"/>
                <a:gd name="T65" fmla="*/ 445 h 1026"/>
                <a:gd name="T66" fmla="*/ 1080 w 1216"/>
                <a:gd name="T67" fmla="*/ 616 h 1026"/>
                <a:gd name="T68" fmla="*/ 995 w 1216"/>
                <a:gd name="T69" fmla="*/ 703 h 1026"/>
                <a:gd name="T70" fmla="*/ 815 w 1216"/>
                <a:gd name="T71" fmla="*/ 575 h 1026"/>
                <a:gd name="T72" fmla="*/ 623 w 1216"/>
                <a:gd name="T73" fmla="*/ 453 h 1026"/>
                <a:gd name="T74" fmla="*/ 715 w 1216"/>
                <a:gd name="T75" fmla="*/ 560 h 1026"/>
                <a:gd name="T76" fmla="*/ 901 w 1216"/>
                <a:gd name="T77" fmla="*/ 697 h 1026"/>
                <a:gd name="T78" fmla="*/ 888 w 1216"/>
                <a:gd name="T79" fmla="*/ 833 h 1026"/>
                <a:gd name="T80" fmla="*/ 672 w 1216"/>
                <a:gd name="T81" fmla="*/ 675 h 1026"/>
                <a:gd name="T82" fmla="*/ 608 w 1216"/>
                <a:gd name="T83" fmla="*/ 553 h 1026"/>
                <a:gd name="T84" fmla="*/ 601 w 1216"/>
                <a:gd name="T85" fmla="*/ 731 h 1026"/>
                <a:gd name="T86" fmla="*/ 623 w 1216"/>
                <a:gd name="T87" fmla="*/ 968 h 1026"/>
                <a:gd name="connsiteX0" fmla="*/ 4408 w 10000"/>
                <a:gd name="connsiteY0" fmla="*/ 10526 h 10526"/>
                <a:gd name="connsiteX1" fmla="*/ 3643 w 10000"/>
                <a:gd name="connsiteY1" fmla="*/ 10000 h 10526"/>
                <a:gd name="connsiteX2" fmla="*/ 3643 w 10000"/>
                <a:gd name="connsiteY2" fmla="*/ 8821 h 10526"/>
                <a:gd name="connsiteX3" fmla="*/ 3643 w 10000"/>
                <a:gd name="connsiteY3" fmla="*/ 7768 h 10526"/>
                <a:gd name="connsiteX4" fmla="*/ 4359 w 10000"/>
                <a:gd name="connsiteY4" fmla="*/ 6725 h 10526"/>
                <a:gd name="connsiteX5" fmla="*/ 4531 w 10000"/>
                <a:gd name="connsiteY5" fmla="*/ 5867 h 10526"/>
                <a:gd name="connsiteX6" fmla="*/ 4646 w 10000"/>
                <a:gd name="connsiteY6" fmla="*/ 5312 h 10526"/>
                <a:gd name="connsiteX7" fmla="*/ 4301 w 10000"/>
                <a:gd name="connsiteY7" fmla="*/ 5604 h 10526"/>
                <a:gd name="connsiteX8" fmla="*/ 3758 w 10000"/>
                <a:gd name="connsiteY8" fmla="*/ 6647 h 10526"/>
                <a:gd name="connsiteX9" fmla="*/ 2237 w 10000"/>
                <a:gd name="connsiteY9" fmla="*/ 7203 h 10526"/>
                <a:gd name="connsiteX10" fmla="*/ 888 w 10000"/>
                <a:gd name="connsiteY10" fmla="*/ 7203 h 10526"/>
                <a:gd name="connsiteX11" fmla="*/ 1299 w 10000"/>
                <a:gd name="connsiteY11" fmla="*/ 6296 h 10526"/>
                <a:gd name="connsiteX12" fmla="*/ 2484 w 10000"/>
                <a:gd name="connsiteY12" fmla="*/ 5721 h 10526"/>
                <a:gd name="connsiteX13" fmla="*/ 4178 w 10000"/>
                <a:gd name="connsiteY13" fmla="*/ 5312 h 10526"/>
                <a:gd name="connsiteX14" fmla="*/ 4762 w 10000"/>
                <a:gd name="connsiteY14" fmla="*/ 4893 h 10526"/>
                <a:gd name="connsiteX15" fmla="*/ 4762 w 10000"/>
                <a:gd name="connsiteY15" fmla="*/ 4337 h 10526"/>
                <a:gd name="connsiteX16" fmla="*/ 3939 w 10000"/>
                <a:gd name="connsiteY16" fmla="*/ 4483 h 10526"/>
                <a:gd name="connsiteX17" fmla="*/ 3191 w 10000"/>
                <a:gd name="connsiteY17" fmla="*/ 4961 h 10526"/>
                <a:gd name="connsiteX18" fmla="*/ 2311 w 10000"/>
                <a:gd name="connsiteY18" fmla="*/ 5526 h 10526"/>
                <a:gd name="connsiteX19" fmla="*/ 1192 w 10000"/>
                <a:gd name="connsiteY19" fmla="*/ 5526 h 10526"/>
                <a:gd name="connsiteX20" fmla="*/ 181 w 10000"/>
                <a:gd name="connsiteY20" fmla="*/ 5175 h 10526"/>
                <a:gd name="connsiteX21" fmla="*/ 1357 w 10000"/>
                <a:gd name="connsiteY21" fmla="*/ 4201 h 10526"/>
                <a:gd name="connsiteX22" fmla="*/ 2952 w 10000"/>
                <a:gd name="connsiteY22" fmla="*/ 4055 h 10526"/>
                <a:gd name="connsiteX23" fmla="*/ 4120 w 10000"/>
                <a:gd name="connsiteY23" fmla="*/ 4055 h 10526"/>
                <a:gd name="connsiteX24" fmla="*/ 4762 w 10000"/>
                <a:gd name="connsiteY24" fmla="*/ 3908 h 10526"/>
                <a:gd name="connsiteX25" fmla="*/ 5058 w 10000"/>
                <a:gd name="connsiteY25" fmla="*/ 2651 h 10526"/>
                <a:gd name="connsiteX26" fmla="*/ 5058 w 10000"/>
                <a:gd name="connsiteY26" fmla="*/ 2027 h 10526"/>
                <a:gd name="connsiteX27" fmla="*/ 4474 w 10000"/>
                <a:gd name="connsiteY27" fmla="*/ 2232 h 10526"/>
                <a:gd name="connsiteX28" fmla="*/ 4063 w 10000"/>
                <a:gd name="connsiteY28" fmla="*/ 2865 h 10526"/>
                <a:gd name="connsiteX29" fmla="*/ 3133 w 10000"/>
                <a:gd name="connsiteY29" fmla="*/ 3363 h 10526"/>
                <a:gd name="connsiteX30" fmla="*/ 2237 w 10000"/>
                <a:gd name="connsiteY30" fmla="*/ 3363 h 10526"/>
                <a:gd name="connsiteX31" fmla="*/ 781 w 10000"/>
                <a:gd name="connsiteY31" fmla="*/ 3148 h 10526"/>
                <a:gd name="connsiteX32" fmla="*/ 0 w 10000"/>
                <a:gd name="connsiteY32" fmla="*/ 2934 h 10526"/>
                <a:gd name="connsiteX33" fmla="*/ 600 w 10000"/>
                <a:gd name="connsiteY33" fmla="*/ 2368 h 10526"/>
                <a:gd name="connsiteX34" fmla="*/ 1834 w 10000"/>
                <a:gd name="connsiteY34" fmla="*/ 1813 h 10526"/>
                <a:gd name="connsiteX35" fmla="*/ 3289 w 10000"/>
                <a:gd name="connsiteY35" fmla="*/ 1813 h 10526"/>
                <a:gd name="connsiteX36" fmla="*/ 4359 w 10000"/>
                <a:gd name="connsiteY36" fmla="*/ 1891 h 10526"/>
                <a:gd name="connsiteX37" fmla="*/ 5123 w 10000"/>
                <a:gd name="connsiteY37" fmla="*/ 1530 h 10526"/>
                <a:gd name="connsiteX38" fmla="*/ 5238 w 10000"/>
                <a:gd name="connsiteY38" fmla="*/ 994 h 10526"/>
                <a:gd name="connsiteX39" fmla="*/ 2771 w 10000"/>
                <a:gd name="connsiteY39" fmla="*/ 1404 h 10526"/>
                <a:gd name="connsiteX40" fmla="*/ 2007 w 10000"/>
                <a:gd name="connsiteY40" fmla="*/ 1462 h 10526"/>
                <a:gd name="connsiteX41" fmla="*/ 888 w 10000"/>
                <a:gd name="connsiteY41" fmla="*/ 1062 h 10526"/>
                <a:gd name="connsiteX42" fmla="*/ 3010 w 10000"/>
                <a:gd name="connsiteY42" fmla="*/ 78 h 10526"/>
                <a:gd name="connsiteX43" fmla="*/ 5181 w 10000"/>
                <a:gd name="connsiteY43" fmla="*/ 0 h 10526"/>
                <a:gd name="connsiteX44" fmla="*/ 5477 w 10000"/>
                <a:gd name="connsiteY44" fmla="*/ 146 h 10526"/>
                <a:gd name="connsiteX45" fmla="*/ 6003 w 10000"/>
                <a:gd name="connsiteY45" fmla="*/ 0 h 10526"/>
                <a:gd name="connsiteX46" fmla="*/ 6242 w 10000"/>
                <a:gd name="connsiteY46" fmla="*/ 848 h 10526"/>
                <a:gd name="connsiteX47" fmla="*/ 7590 w 10000"/>
                <a:gd name="connsiteY47" fmla="*/ 1062 h 10526"/>
                <a:gd name="connsiteX48" fmla="*/ 9235 w 10000"/>
                <a:gd name="connsiteY48" fmla="*/ 1598 h 10526"/>
                <a:gd name="connsiteX49" fmla="*/ 9827 w 10000"/>
                <a:gd name="connsiteY49" fmla="*/ 2368 h 10526"/>
                <a:gd name="connsiteX50" fmla="*/ 9408 w 10000"/>
                <a:gd name="connsiteY50" fmla="*/ 2505 h 10526"/>
                <a:gd name="connsiteX51" fmla="*/ 7697 w 10000"/>
                <a:gd name="connsiteY51" fmla="*/ 2232 h 10526"/>
                <a:gd name="connsiteX52" fmla="*/ 6702 w 10000"/>
                <a:gd name="connsiteY52" fmla="*/ 2027 h 10526"/>
                <a:gd name="connsiteX53" fmla="*/ 5584 w 10000"/>
                <a:gd name="connsiteY53" fmla="*/ 1676 h 10526"/>
                <a:gd name="connsiteX54" fmla="*/ 5477 w 10000"/>
                <a:gd name="connsiteY54" fmla="*/ 2583 h 10526"/>
                <a:gd name="connsiteX55" fmla="*/ 6061 w 10000"/>
                <a:gd name="connsiteY55" fmla="*/ 2437 h 10526"/>
                <a:gd name="connsiteX56" fmla="*/ 7237 w 10000"/>
                <a:gd name="connsiteY56" fmla="*/ 2437 h 10526"/>
                <a:gd name="connsiteX57" fmla="*/ 8586 w 10000"/>
                <a:gd name="connsiteY57" fmla="*/ 3148 h 10526"/>
                <a:gd name="connsiteX58" fmla="*/ 9531 w 10000"/>
                <a:gd name="connsiteY58" fmla="*/ 4055 h 10526"/>
                <a:gd name="connsiteX59" fmla="*/ 10000 w 10000"/>
                <a:gd name="connsiteY59" fmla="*/ 4893 h 10526"/>
                <a:gd name="connsiteX60" fmla="*/ 8758 w 10000"/>
                <a:gd name="connsiteY60" fmla="*/ 4815 h 10526"/>
                <a:gd name="connsiteX61" fmla="*/ 7410 w 10000"/>
                <a:gd name="connsiteY61" fmla="*/ 4269 h 10526"/>
                <a:gd name="connsiteX62" fmla="*/ 6299 w 10000"/>
                <a:gd name="connsiteY62" fmla="*/ 3080 h 10526"/>
                <a:gd name="connsiteX63" fmla="*/ 5362 w 10000"/>
                <a:gd name="connsiteY63" fmla="*/ 2865 h 10526"/>
                <a:gd name="connsiteX64" fmla="*/ 5181 w 10000"/>
                <a:gd name="connsiteY64" fmla="*/ 3986 h 10526"/>
                <a:gd name="connsiteX65" fmla="*/ 6118 w 10000"/>
                <a:gd name="connsiteY65" fmla="*/ 4337 h 10526"/>
                <a:gd name="connsiteX66" fmla="*/ 7237 w 10000"/>
                <a:gd name="connsiteY66" fmla="*/ 4483 h 10526"/>
                <a:gd name="connsiteX67" fmla="*/ 8882 w 10000"/>
                <a:gd name="connsiteY67" fmla="*/ 6004 h 10526"/>
                <a:gd name="connsiteX68" fmla="*/ 9178 w 10000"/>
                <a:gd name="connsiteY68" fmla="*/ 6910 h 10526"/>
                <a:gd name="connsiteX69" fmla="*/ 8183 w 10000"/>
                <a:gd name="connsiteY69" fmla="*/ 6852 h 10526"/>
                <a:gd name="connsiteX70" fmla="*/ 7410 w 10000"/>
                <a:gd name="connsiteY70" fmla="*/ 6365 h 10526"/>
                <a:gd name="connsiteX71" fmla="*/ 6702 w 10000"/>
                <a:gd name="connsiteY71" fmla="*/ 5604 h 10526"/>
                <a:gd name="connsiteX72" fmla="*/ 5938 w 10000"/>
                <a:gd name="connsiteY72" fmla="*/ 4678 h 10526"/>
                <a:gd name="connsiteX73" fmla="*/ 5123 w 10000"/>
                <a:gd name="connsiteY73" fmla="*/ 4415 h 10526"/>
                <a:gd name="connsiteX74" fmla="*/ 5000 w 10000"/>
                <a:gd name="connsiteY74" fmla="*/ 5244 h 10526"/>
                <a:gd name="connsiteX75" fmla="*/ 5880 w 10000"/>
                <a:gd name="connsiteY75" fmla="*/ 5458 h 10526"/>
                <a:gd name="connsiteX76" fmla="*/ 6423 w 10000"/>
                <a:gd name="connsiteY76" fmla="*/ 5936 h 10526"/>
                <a:gd name="connsiteX77" fmla="*/ 7410 w 10000"/>
                <a:gd name="connsiteY77" fmla="*/ 6793 h 10526"/>
                <a:gd name="connsiteX78" fmla="*/ 8059 w 10000"/>
                <a:gd name="connsiteY78" fmla="*/ 8187 h 10526"/>
                <a:gd name="connsiteX79" fmla="*/ 7303 w 10000"/>
                <a:gd name="connsiteY79" fmla="*/ 8119 h 10526"/>
                <a:gd name="connsiteX80" fmla="*/ 6176 w 10000"/>
                <a:gd name="connsiteY80" fmla="*/ 7417 h 10526"/>
                <a:gd name="connsiteX81" fmla="*/ 5526 w 10000"/>
                <a:gd name="connsiteY81" fmla="*/ 6579 h 10526"/>
                <a:gd name="connsiteX82" fmla="*/ 5477 w 10000"/>
                <a:gd name="connsiteY82" fmla="*/ 5936 h 10526"/>
                <a:gd name="connsiteX83" fmla="*/ 5000 w 10000"/>
                <a:gd name="connsiteY83" fmla="*/ 5390 h 10526"/>
                <a:gd name="connsiteX84" fmla="*/ 4819 w 10000"/>
                <a:gd name="connsiteY84" fmla="*/ 6511 h 10526"/>
                <a:gd name="connsiteX85" fmla="*/ 4942 w 10000"/>
                <a:gd name="connsiteY85" fmla="*/ 7125 h 10526"/>
                <a:gd name="connsiteX86" fmla="*/ 5181 w 10000"/>
                <a:gd name="connsiteY86" fmla="*/ 8187 h 10526"/>
                <a:gd name="connsiteX87" fmla="*/ 5123 w 10000"/>
                <a:gd name="connsiteY87" fmla="*/ 9435 h 10526"/>
                <a:gd name="connsiteX88" fmla="*/ 4408 w 10000"/>
                <a:gd name="connsiteY88" fmla="*/ 10526 h 10526"/>
                <a:gd name="connsiteX0" fmla="*/ 4408 w 10000"/>
                <a:gd name="connsiteY0" fmla="*/ 10643 h 10643"/>
                <a:gd name="connsiteX1" fmla="*/ 3643 w 10000"/>
                <a:gd name="connsiteY1" fmla="*/ 10000 h 10643"/>
                <a:gd name="connsiteX2" fmla="*/ 3643 w 10000"/>
                <a:gd name="connsiteY2" fmla="*/ 8821 h 10643"/>
                <a:gd name="connsiteX3" fmla="*/ 3643 w 10000"/>
                <a:gd name="connsiteY3" fmla="*/ 7768 h 10643"/>
                <a:gd name="connsiteX4" fmla="*/ 4359 w 10000"/>
                <a:gd name="connsiteY4" fmla="*/ 6725 h 10643"/>
                <a:gd name="connsiteX5" fmla="*/ 4531 w 10000"/>
                <a:gd name="connsiteY5" fmla="*/ 5867 h 10643"/>
                <a:gd name="connsiteX6" fmla="*/ 4646 w 10000"/>
                <a:gd name="connsiteY6" fmla="*/ 5312 h 10643"/>
                <a:gd name="connsiteX7" fmla="*/ 4301 w 10000"/>
                <a:gd name="connsiteY7" fmla="*/ 5604 h 10643"/>
                <a:gd name="connsiteX8" fmla="*/ 3758 w 10000"/>
                <a:gd name="connsiteY8" fmla="*/ 6647 h 10643"/>
                <a:gd name="connsiteX9" fmla="*/ 2237 w 10000"/>
                <a:gd name="connsiteY9" fmla="*/ 7203 h 10643"/>
                <a:gd name="connsiteX10" fmla="*/ 888 w 10000"/>
                <a:gd name="connsiteY10" fmla="*/ 7203 h 10643"/>
                <a:gd name="connsiteX11" fmla="*/ 1299 w 10000"/>
                <a:gd name="connsiteY11" fmla="*/ 6296 h 10643"/>
                <a:gd name="connsiteX12" fmla="*/ 2484 w 10000"/>
                <a:gd name="connsiteY12" fmla="*/ 5721 h 10643"/>
                <a:gd name="connsiteX13" fmla="*/ 4178 w 10000"/>
                <a:gd name="connsiteY13" fmla="*/ 5312 h 10643"/>
                <a:gd name="connsiteX14" fmla="*/ 4762 w 10000"/>
                <a:gd name="connsiteY14" fmla="*/ 4893 h 10643"/>
                <a:gd name="connsiteX15" fmla="*/ 4762 w 10000"/>
                <a:gd name="connsiteY15" fmla="*/ 4337 h 10643"/>
                <a:gd name="connsiteX16" fmla="*/ 3939 w 10000"/>
                <a:gd name="connsiteY16" fmla="*/ 4483 h 10643"/>
                <a:gd name="connsiteX17" fmla="*/ 3191 w 10000"/>
                <a:gd name="connsiteY17" fmla="*/ 4961 h 10643"/>
                <a:gd name="connsiteX18" fmla="*/ 2311 w 10000"/>
                <a:gd name="connsiteY18" fmla="*/ 5526 h 10643"/>
                <a:gd name="connsiteX19" fmla="*/ 1192 w 10000"/>
                <a:gd name="connsiteY19" fmla="*/ 5526 h 10643"/>
                <a:gd name="connsiteX20" fmla="*/ 181 w 10000"/>
                <a:gd name="connsiteY20" fmla="*/ 5175 h 10643"/>
                <a:gd name="connsiteX21" fmla="*/ 1357 w 10000"/>
                <a:gd name="connsiteY21" fmla="*/ 4201 h 10643"/>
                <a:gd name="connsiteX22" fmla="*/ 2952 w 10000"/>
                <a:gd name="connsiteY22" fmla="*/ 4055 h 10643"/>
                <a:gd name="connsiteX23" fmla="*/ 4120 w 10000"/>
                <a:gd name="connsiteY23" fmla="*/ 4055 h 10643"/>
                <a:gd name="connsiteX24" fmla="*/ 4762 w 10000"/>
                <a:gd name="connsiteY24" fmla="*/ 3908 h 10643"/>
                <a:gd name="connsiteX25" fmla="*/ 5058 w 10000"/>
                <a:gd name="connsiteY25" fmla="*/ 2651 h 10643"/>
                <a:gd name="connsiteX26" fmla="*/ 5058 w 10000"/>
                <a:gd name="connsiteY26" fmla="*/ 2027 h 10643"/>
                <a:gd name="connsiteX27" fmla="*/ 4474 w 10000"/>
                <a:gd name="connsiteY27" fmla="*/ 2232 h 10643"/>
                <a:gd name="connsiteX28" fmla="*/ 4063 w 10000"/>
                <a:gd name="connsiteY28" fmla="*/ 2865 h 10643"/>
                <a:gd name="connsiteX29" fmla="*/ 3133 w 10000"/>
                <a:gd name="connsiteY29" fmla="*/ 3363 h 10643"/>
                <a:gd name="connsiteX30" fmla="*/ 2237 w 10000"/>
                <a:gd name="connsiteY30" fmla="*/ 3363 h 10643"/>
                <a:gd name="connsiteX31" fmla="*/ 781 w 10000"/>
                <a:gd name="connsiteY31" fmla="*/ 3148 h 10643"/>
                <a:gd name="connsiteX32" fmla="*/ 0 w 10000"/>
                <a:gd name="connsiteY32" fmla="*/ 2934 h 10643"/>
                <a:gd name="connsiteX33" fmla="*/ 600 w 10000"/>
                <a:gd name="connsiteY33" fmla="*/ 2368 h 10643"/>
                <a:gd name="connsiteX34" fmla="*/ 1834 w 10000"/>
                <a:gd name="connsiteY34" fmla="*/ 1813 h 10643"/>
                <a:gd name="connsiteX35" fmla="*/ 3289 w 10000"/>
                <a:gd name="connsiteY35" fmla="*/ 1813 h 10643"/>
                <a:gd name="connsiteX36" fmla="*/ 4359 w 10000"/>
                <a:gd name="connsiteY36" fmla="*/ 1891 h 10643"/>
                <a:gd name="connsiteX37" fmla="*/ 5123 w 10000"/>
                <a:gd name="connsiteY37" fmla="*/ 1530 h 10643"/>
                <a:gd name="connsiteX38" fmla="*/ 5238 w 10000"/>
                <a:gd name="connsiteY38" fmla="*/ 994 h 10643"/>
                <a:gd name="connsiteX39" fmla="*/ 2771 w 10000"/>
                <a:gd name="connsiteY39" fmla="*/ 1404 h 10643"/>
                <a:gd name="connsiteX40" fmla="*/ 2007 w 10000"/>
                <a:gd name="connsiteY40" fmla="*/ 1462 h 10643"/>
                <a:gd name="connsiteX41" fmla="*/ 888 w 10000"/>
                <a:gd name="connsiteY41" fmla="*/ 1062 h 10643"/>
                <a:gd name="connsiteX42" fmla="*/ 3010 w 10000"/>
                <a:gd name="connsiteY42" fmla="*/ 78 h 10643"/>
                <a:gd name="connsiteX43" fmla="*/ 5181 w 10000"/>
                <a:gd name="connsiteY43" fmla="*/ 0 h 10643"/>
                <a:gd name="connsiteX44" fmla="*/ 5477 w 10000"/>
                <a:gd name="connsiteY44" fmla="*/ 146 h 10643"/>
                <a:gd name="connsiteX45" fmla="*/ 6003 w 10000"/>
                <a:gd name="connsiteY45" fmla="*/ 0 h 10643"/>
                <a:gd name="connsiteX46" fmla="*/ 6242 w 10000"/>
                <a:gd name="connsiteY46" fmla="*/ 848 h 10643"/>
                <a:gd name="connsiteX47" fmla="*/ 7590 w 10000"/>
                <a:gd name="connsiteY47" fmla="*/ 1062 h 10643"/>
                <a:gd name="connsiteX48" fmla="*/ 9235 w 10000"/>
                <a:gd name="connsiteY48" fmla="*/ 1598 h 10643"/>
                <a:gd name="connsiteX49" fmla="*/ 9827 w 10000"/>
                <a:gd name="connsiteY49" fmla="*/ 2368 h 10643"/>
                <a:gd name="connsiteX50" fmla="*/ 9408 w 10000"/>
                <a:gd name="connsiteY50" fmla="*/ 2505 h 10643"/>
                <a:gd name="connsiteX51" fmla="*/ 7697 w 10000"/>
                <a:gd name="connsiteY51" fmla="*/ 2232 h 10643"/>
                <a:gd name="connsiteX52" fmla="*/ 6702 w 10000"/>
                <a:gd name="connsiteY52" fmla="*/ 2027 h 10643"/>
                <a:gd name="connsiteX53" fmla="*/ 5584 w 10000"/>
                <a:gd name="connsiteY53" fmla="*/ 1676 h 10643"/>
                <a:gd name="connsiteX54" fmla="*/ 5477 w 10000"/>
                <a:gd name="connsiteY54" fmla="*/ 2583 h 10643"/>
                <a:gd name="connsiteX55" fmla="*/ 6061 w 10000"/>
                <a:gd name="connsiteY55" fmla="*/ 2437 h 10643"/>
                <a:gd name="connsiteX56" fmla="*/ 7237 w 10000"/>
                <a:gd name="connsiteY56" fmla="*/ 2437 h 10643"/>
                <a:gd name="connsiteX57" fmla="*/ 8586 w 10000"/>
                <a:gd name="connsiteY57" fmla="*/ 3148 h 10643"/>
                <a:gd name="connsiteX58" fmla="*/ 9531 w 10000"/>
                <a:gd name="connsiteY58" fmla="*/ 4055 h 10643"/>
                <a:gd name="connsiteX59" fmla="*/ 10000 w 10000"/>
                <a:gd name="connsiteY59" fmla="*/ 4893 h 10643"/>
                <a:gd name="connsiteX60" fmla="*/ 8758 w 10000"/>
                <a:gd name="connsiteY60" fmla="*/ 4815 h 10643"/>
                <a:gd name="connsiteX61" fmla="*/ 7410 w 10000"/>
                <a:gd name="connsiteY61" fmla="*/ 4269 h 10643"/>
                <a:gd name="connsiteX62" fmla="*/ 6299 w 10000"/>
                <a:gd name="connsiteY62" fmla="*/ 3080 h 10643"/>
                <a:gd name="connsiteX63" fmla="*/ 5362 w 10000"/>
                <a:gd name="connsiteY63" fmla="*/ 2865 h 10643"/>
                <a:gd name="connsiteX64" fmla="*/ 5181 w 10000"/>
                <a:gd name="connsiteY64" fmla="*/ 3986 h 10643"/>
                <a:gd name="connsiteX65" fmla="*/ 6118 w 10000"/>
                <a:gd name="connsiteY65" fmla="*/ 4337 h 10643"/>
                <a:gd name="connsiteX66" fmla="*/ 7237 w 10000"/>
                <a:gd name="connsiteY66" fmla="*/ 4483 h 10643"/>
                <a:gd name="connsiteX67" fmla="*/ 8882 w 10000"/>
                <a:gd name="connsiteY67" fmla="*/ 6004 h 10643"/>
                <a:gd name="connsiteX68" fmla="*/ 9178 w 10000"/>
                <a:gd name="connsiteY68" fmla="*/ 6910 h 10643"/>
                <a:gd name="connsiteX69" fmla="*/ 8183 w 10000"/>
                <a:gd name="connsiteY69" fmla="*/ 6852 h 10643"/>
                <a:gd name="connsiteX70" fmla="*/ 7410 w 10000"/>
                <a:gd name="connsiteY70" fmla="*/ 6365 h 10643"/>
                <a:gd name="connsiteX71" fmla="*/ 6702 w 10000"/>
                <a:gd name="connsiteY71" fmla="*/ 5604 h 10643"/>
                <a:gd name="connsiteX72" fmla="*/ 5938 w 10000"/>
                <a:gd name="connsiteY72" fmla="*/ 4678 h 10643"/>
                <a:gd name="connsiteX73" fmla="*/ 5123 w 10000"/>
                <a:gd name="connsiteY73" fmla="*/ 4415 h 10643"/>
                <a:gd name="connsiteX74" fmla="*/ 5000 w 10000"/>
                <a:gd name="connsiteY74" fmla="*/ 5244 h 10643"/>
                <a:gd name="connsiteX75" fmla="*/ 5880 w 10000"/>
                <a:gd name="connsiteY75" fmla="*/ 5458 h 10643"/>
                <a:gd name="connsiteX76" fmla="*/ 6423 w 10000"/>
                <a:gd name="connsiteY76" fmla="*/ 5936 h 10643"/>
                <a:gd name="connsiteX77" fmla="*/ 7410 w 10000"/>
                <a:gd name="connsiteY77" fmla="*/ 6793 h 10643"/>
                <a:gd name="connsiteX78" fmla="*/ 8059 w 10000"/>
                <a:gd name="connsiteY78" fmla="*/ 8187 h 10643"/>
                <a:gd name="connsiteX79" fmla="*/ 7303 w 10000"/>
                <a:gd name="connsiteY79" fmla="*/ 8119 h 10643"/>
                <a:gd name="connsiteX80" fmla="*/ 6176 w 10000"/>
                <a:gd name="connsiteY80" fmla="*/ 7417 h 10643"/>
                <a:gd name="connsiteX81" fmla="*/ 5526 w 10000"/>
                <a:gd name="connsiteY81" fmla="*/ 6579 h 10643"/>
                <a:gd name="connsiteX82" fmla="*/ 5477 w 10000"/>
                <a:gd name="connsiteY82" fmla="*/ 5936 h 10643"/>
                <a:gd name="connsiteX83" fmla="*/ 5000 w 10000"/>
                <a:gd name="connsiteY83" fmla="*/ 5390 h 10643"/>
                <a:gd name="connsiteX84" fmla="*/ 4819 w 10000"/>
                <a:gd name="connsiteY84" fmla="*/ 6511 h 10643"/>
                <a:gd name="connsiteX85" fmla="*/ 4942 w 10000"/>
                <a:gd name="connsiteY85" fmla="*/ 7125 h 10643"/>
                <a:gd name="connsiteX86" fmla="*/ 5181 w 10000"/>
                <a:gd name="connsiteY86" fmla="*/ 8187 h 10643"/>
                <a:gd name="connsiteX87" fmla="*/ 5123 w 10000"/>
                <a:gd name="connsiteY87" fmla="*/ 9435 h 10643"/>
                <a:gd name="connsiteX88" fmla="*/ 4408 w 10000"/>
                <a:gd name="connsiteY88" fmla="*/ 10643 h 10643"/>
                <a:gd name="connsiteX0" fmla="*/ 4211 w 10000"/>
                <a:gd name="connsiteY0" fmla="*/ 10701 h 10701"/>
                <a:gd name="connsiteX1" fmla="*/ 3643 w 10000"/>
                <a:gd name="connsiteY1" fmla="*/ 10000 h 10701"/>
                <a:gd name="connsiteX2" fmla="*/ 3643 w 10000"/>
                <a:gd name="connsiteY2" fmla="*/ 8821 h 10701"/>
                <a:gd name="connsiteX3" fmla="*/ 3643 w 10000"/>
                <a:gd name="connsiteY3" fmla="*/ 7768 h 10701"/>
                <a:gd name="connsiteX4" fmla="*/ 4359 w 10000"/>
                <a:gd name="connsiteY4" fmla="*/ 6725 h 10701"/>
                <a:gd name="connsiteX5" fmla="*/ 4531 w 10000"/>
                <a:gd name="connsiteY5" fmla="*/ 5867 h 10701"/>
                <a:gd name="connsiteX6" fmla="*/ 4646 w 10000"/>
                <a:gd name="connsiteY6" fmla="*/ 5312 h 10701"/>
                <a:gd name="connsiteX7" fmla="*/ 4301 w 10000"/>
                <a:gd name="connsiteY7" fmla="*/ 5604 h 10701"/>
                <a:gd name="connsiteX8" fmla="*/ 3758 w 10000"/>
                <a:gd name="connsiteY8" fmla="*/ 6647 h 10701"/>
                <a:gd name="connsiteX9" fmla="*/ 2237 w 10000"/>
                <a:gd name="connsiteY9" fmla="*/ 7203 h 10701"/>
                <a:gd name="connsiteX10" fmla="*/ 888 w 10000"/>
                <a:gd name="connsiteY10" fmla="*/ 7203 h 10701"/>
                <a:gd name="connsiteX11" fmla="*/ 1299 w 10000"/>
                <a:gd name="connsiteY11" fmla="*/ 6296 h 10701"/>
                <a:gd name="connsiteX12" fmla="*/ 2484 w 10000"/>
                <a:gd name="connsiteY12" fmla="*/ 5721 h 10701"/>
                <a:gd name="connsiteX13" fmla="*/ 4178 w 10000"/>
                <a:gd name="connsiteY13" fmla="*/ 5312 h 10701"/>
                <a:gd name="connsiteX14" fmla="*/ 4762 w 10000"/>
                <a:gd name="connsiteY14" fmla="*/ 4893 h 10701"/>
                <a:gd name="connsiteX15" fmla="*/ 4762 w 10000"/>
                <a:gd name="connsiteY15" fmla="*/ 4337 h 10701"/>
                <a:gd name="connsiteX16" fmla="*/ 3939 w 10000"/>
                <a:gd name="connsiteY16" fmla="*/ 4483 h 10701"/>
                <a:gd name="connsiteX17" fmla="*/ 3191 w 10000"/>
                <a:gd name="connsiteY17" fmla="*/ 4961 h 10701"/>
                <a:gd name="connsiteX18" fmla="*/ 2311 w 10000"/>
                <a:gd name="connsiteY18" fmla="*/ 5526 h 10701"/>
                <a:gd name="connsiteX19" fmla="*/ 1192 w 10000"/>
                <a:gd name="connsiteY19" fmla="*/ 5526 h 10701"/>
                <a:gd name="connsiteX20" fmla="*/ 181 w 10000"/>
                <a:gd name="connsiteY20" fmla="*/ 5175 h 10701"/>
                <a:gd name="connsiteX21" fmla="*/ 1357 w 10000"/>
                <a:gd name="connsiteY21" fmla="*/ 4201 h 10701"/>
                <a:gd name="connsiteX22" fmla="*/ 2952 w 10000"/>
                <a:gd name="connsiteY22" fmla="*/ 4055 h 10701"/>
                <a:gd name="connsiteX23" fmla="*/ 4120 w 10000"/>
                <a:gd name="connsiteY23" fmla="*/ 4055 h 10701"/>
                <a:gd name="connsiteX24" fmla="*/ 4762 w 10000"/>
                <a:gd name="connsiteY24" fmla="*/ 3908 h 10701"/>
                <a:gd name="connsiteX25" fmla="*/ 5058 w 10000"/>
                <a:gd name="connsiteY25" fmla="*/ 2651 h 10701"/>
                <a:gd name="connsiteX26" fmla="*/ 5058 w 10000"/>
                <a:gd name="connsiteY26" fmla="*/ 2027 h 10701"/>
                <a:gd name="connsiteX27" fmla="*/ 4474 w 10000"/>
                <a:gd name="connsiteY27" fmla="*/ 2232 h 10701"/>
                <a:gd name="connsiteX28" fmla="*/ 4063 w 10000"/>
                <a:gd name="connsiteY28" fmla="*/ 2865 h 10701"/>
                <a:gd name="connsiteX29" fmla="*/ 3133 w 10000"/>
                <a:gd name="connsiteY29" fmla="*/ 3363 h 10701"/>
                <a:gd name="connsiteX30" fmla="*/ 2237 w 10000"/>
                <a:gd name="connsiteY30" fmla="*/ 3363 h 10701"/>
                <a:gd name="connsiteX31" fmla="*/ 781 w 10000"/>
                <a:gd name="connsiteY31" fmla="*/ 3148 h 10701"/>
                <a:gd name="connsiteX32" fmla="*/ 0 w 10000"/>
                <a:gd name="connsiteY32" fmla="*/ 2934 h 10701"/>
                <a:gd name="connsiteX33" fmla="*/ 600 w 10000"/>
                <a:gd name="connsiteY33" fmla="*/ 2368 h 10701"/>
                <a:gd name="connsiteX34" fmla="*/ 1834 w 10000"/>
                <a:gd name="connsiteY34" fmla="*/ 1813 h 10701"/>
                <a:gd name="connsiteX35" fmla="*/ 3289 w 10000"/>
                <a:gd name="connsiteY35" fmla="*/ 1813 h 10701"/>
                <a:gd name="connsiteX36" fmla="*/ 4359 w 10000"/>
                <a:gd name="connsiteY36" fmla="*/ 1891 h 10701"/>
                <a:gd name="connsiteX37" fmla="*/ 5123 w 10000"/>
                <a:gd name="connsiteY37" fmla="*/ 1530 h 10701"/>
                <a:gd name="connsiteX38" fmla="*/ 5238 w 10000"/>
                <a:gd name="connsiteY38" fmla="*/ 994 h 10701"/>
                <a:gd name="connsiteX39" fmla="*/ 2771 w 10000"/>
                <a:gd name="connsiteY39" fmla="*/ 1404 h 10701"/>
                <a:gd name="connsiteX40" fmla="*/ 2007 w 10000"/>
                <a:gd name="connsiteY40" fmla="*/ 1462 h 10701"/>
                <a:gd name="connsiteX41" fmla="*/ 888 w 10000"/>
                <a:gd name="connsiteY41" fmla="*/ 1062 h 10701"/>
                <a:gd name="connsiteX42" fmla="*/ 3010 w 10000"/>
                <a:gd name="connsiteY42" fmla="*/ 78 h 10701"/>
                <a:gd name="connsiteX43" fmla="*/ 5181 w 10000"/>
                <a:gd name="connsiteY43" fmla="*/ 0 h 10701"/>
                <a:gd name="connsiteX44" fmla="*/ 5477 w 10000"/>
                <a:gd name="connsiteY44" fmla="*/ 146 h 10701"/>
                <a:gd name="connsiteX45" fmla="*/ 6003 w 10000"/>
                <a:gd name="connsiteY45" fmla="*/ 0 h 10701"/>
                <a:gd name="connsiteX46" fmla="*/ 6242 w 10000"/>
                <a:gd name="connsiteY46" fmla="*/ 848 h 10701"/>
                <a:gd name="connsiteX47" fmla="*/ 7590 w 10000"/>
                <a:gd name="connsiteY47" fmla="*/ 1062 h 10701"/>
                <a:gd name="connsiteX48" fmla="*/ 9235 w 10000"/>
                <a:gd name="connsiteY48" fmla="*/ 1598 h 10701"/>
                <a:gd name="connsiteX49" fmla="*/ 9827 w 10000"/>
                <a:gd name="connsiteY49" fmla="*/ 2368 h 10701"/>
                <a:gd name="connsiteX50" fmla="*/ 9408 w 10000"/>
                <a:gd name="connsiteY50" fmla="*/ 2505 h 10701"/>
                <a:gd name="connsiteX51" fmla="*/ 7697 w 10000"/>
                <a:gd name="connsiteY51" fmla="*/ 2232 h 10701"/>
                <a:gd name="connsiteX52" fmla="*/ 6702 w 10000"/>
                <a:gd name="connsiteY52" fmla="*/ 2027 h 10701"/>
                <a:gd name="connsiteX53" fmla="*/ 5584 w 10000"/>
                <a:gd name="connsiteY53" fmla="*/ 1676 h 10701"/>
                <a:gd name="connsiteX54" fmla="*/ 5477 w 10000"/>
                <a:gd name="connsiteY54" fmla="*/ 2583 h 10701"/>
                <a:gd name="connsiteX55" fmla="*/ 6061 w 10000"/>
                <a:gd name="connsiteY55" fmla="*/ 2437 h 10701"/>
                <a:gd name="connsiteX56" fmla="*/ 7237 w 10000"/>
                <a:gd name="connsiteY56" fmla="*/ 2437 h 10701"/>
                <a:gd name="connsiteX57" fmla="*/ 8586 w 10000"/>
                <a:gd name="connsiteY57" fmla="*/ 3148 h 10701"/>
                <a:gd name="connsiteX58" fmla="*/ 9531 w 10000"/>
                <a:gd name="connsiteY58" fmla="*/ 4055 h 10701"/>
                <a:gd name="connsiteX59" fmla="*/ 10000 w 10000"/>
                <a:gd name="connsiteY59" fmla="*/ 4893 h 10701"/>
                <a:gd name="connsiteX60" fmla="*/ 8758 w 10000"/>
                <a:gd name="connsiteY60" fmla="*/ 4815 h 10701"/>
                <a:gd name="connsiteX61" fmla="*/ 7410 w 10000"/>
                <a:gd name="connsiteY61" fmla="*/ 4269 h 10701"/>
                <a:gd name="connsiteX62" fmla="*/ 6299 w 10000"/>
                <a:gd name="connsiteY62" fmla="*/ 3080 h 10701"/>
                <a:gd name="connsiteX63" fmla="*/ 5362 w 10000"/>
                <a:gd name="connsiteY63" fmla="*/ 2865 h 10701"/>
                <a:gd name="connsiteX64" fmla="*/ 5181 w 10000"/>
                <a:gd name="connsiteY64" fmla="*/ 3986 h 10701"/>
                <a:gd name="connsiteX65" fmla="*/ 6118 w 10000"/>
                <a:gd name="connsiteY65" fmla="*/ 4337 h 10701"/>
                <a:gd name="connsiteX66" fmla="*/ 7237 w 10000"/>
                <a:gd name="connsiteY66" fmla="*/ 4483 h 10701"/>
                <a:gd name="connsiteX67" fmla="*/ 8882 w 10000"/>
                <a:gd name="connsiteY67" fmla="*/ 6004 h 10701"/>
                <a:gd name="connsiteX68" fmla="*/ 9178 w 10000"/>
                <a:gd name="connsiteY68" fmla="*/ 6910 h 10701"/>
                <a:gd name="connsiteX69" fmla="*/ 8183 w 10000"/>
                <a:gd name="connsiteY69" fmla="*/ 6852 h 10701"/>
                <a:gd name="connsiteX70" fmla="*/ 7410 w 10000"/>
                <a:gd name="connsiteY70" fmla="*/ 6365 h 10701"/>
                <a:gd name="connsiteX71" fmla="*/ 6702 w 10000"/>
                <a:gd name="connsiteY71" fmla="*/ 5604 h 10701"/>
                <a:gd name="connsiteX72" fmla="*/ 5938 w 10000"/>
                <a:gd name="connsiteY72" fmla="*/ 4678 h 10701"/>
                <a:gd name="connsiteX73" fmla="*/ 5123 w 10000"/>
                <a:gd name="connsiteY73" fmla="*/ 4415 h 10701"/>
                <a:gd name="connsiteX74" fmla="*/ 5000 w 10000"/>
                <a:gd name="connsiteY74" fmla="*/ 5244 h 10701"/>
                <a:gd name="connsiteX75" fmla="*/ 5880 w 10000"/>
                <a:gd name="connsiteY75" fmla="*/ 5458 h 10701"/>
                <a:gd name="connsiteX76" fmla="*/ 6423 w 10000"/>
                <a:gd name="connsiteY76" fmla="*/ 5936 h 10701"/>
                <a:gd name="connsiteX77" fmla="*/ 7410 w 10000"/>
                <a:gd name="connsiteY77" fmla="*/ 6793 h 10701"/>
                <a:gd name="connsiteX78" fmla="*/ 8059 w 10000"/>
                <a:gd name="connsiteY78" fmla="*/ 8187 h 10701"/>
                <a:gd name="connsiteX79" fmla="*/ 7303 w 10000"/>
                <a:gd name="connsiteY79" fmla="*/ 8119 h 10701"/>
                <a:gd name="connsiteX80" fmla="*/ 6176 w 10000"/>
                <a:gd name="connsiteY80" fmla="*/ 7417 h 10701"/>
                <a:gd name="connsiteX81" fmla="*/ 5526 w 10000"/>
                <a:gd name="connsiteY81" fmla="*/ 6579 h 10701"/>
                <a:gd name="connsiteX82" fmla="*/ 5477 w 10000"/>
                <a:gd name="connsiteY82" fmla="*/ 5936 h 10701"/>
                <a:gd name="connsiteX83" fmla="*/ 5000 w 10000"/>
                <a:gd name="connsiteY83" fmla="*/ 5390 h 10701"/>
                <a:gd name="connsiteX84" fmla="*/ 4819 w 10000"/>
                <a:gd name="connsiteY84" fmla="*/ 6511 h 10701"/>
                <a:gd name="connsiteX85" fmla="*/ 4942 w 10000"/>
                <a:gd name="connsiteY85" fmla="*/ 7125 h 10701"/>
                <a:gd name="connsiteX86" fmla="*/ 5181 w 10000"/>
                <a:gd name="connsiteY86" fmla="*/ 8187 h 10701"/>
                <a:gd name="connsiteX87" fmla="*/ 5123 w 10000"/>
                <a:gd name="connsiteY87" fmla="*/ 9435 h 10701"/>
                <a:gd name="connsiteX88" fmla="*/ 4211 w 10000"/>
                <a:gd name="connsiteY88" fmla="*/ 10701 h 10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0000" h="10701">
                  <a:moveTo>
                    <a:pt x="4211" y="10701"/>
                  </a:moveTo>
                  <a:lnTo>
                    <a:pt x="3643" y="10000"/>
                  </a:lnTo>
                  <a:lnTo>
                    <a:pt x="3643" y="8821"/>
                  </a:lnTo>
                  <a:lnTo>
                    <a:pt x="3643" y="7768"/>
                  </a:lnTo>
                  <a:lnTo>
                    <a:pt x="4359" y="6725"/>
                  </a:lnTo>
                  <a:cubicBezTo>
                    <a:pt x="4416" y="6439"/>
                    <a:pt x="4474" y="6153"/>
                    <a:pt x="4531" y="5867"/>
                  </a:cubicBezTo>
                  <a:cubicBezTo>
                    <a:pt x="4569" y="5682"/>
                    <a:pt x="4608" y="5497"/>
                    <a:pt x="4646" y="5312"/>
                  </a:cubicBezTo>
                  <a:lnTo>
                    <a:pt x="4301" y="5604"/>
                  </a:lnTo>
                  <a:lnTo>
                    <a:pt x="3758" y="6647"/>
                  </a:lnTo>
                  <a:lnTo>
                    <a:pt x="2237" y="7203"/>
                  </a:lnTo>
                  <a:lnTo>
                    <a:pt x="888" y="7203"/>
                  </a:lnTo>
                  <a:lnTo>
                    <a:pt x="1299" y="6296"/>
                  </a:lnTo>
                  <a:lnTo>
                    <a:pt x="2484" y="5721"/>
                  </a:lnTo>
                  <a:lnTo>
                    <a:pt x="4178" y="5312"/>
                  </a:lnTo>
                  <a:lnTo>
                    <a:pt x="4762" y="4893"/>
                  </a:lnTo>
                  <a:lnTo>
                    <a:pt x="4762" y="4337"/>
                  </a:lnTo>
                  <a:lnTo>
                    <a:pt x="3939" y="4483"/>
                  </a:lnTo>
                  <a:lnTo>
                    <a:pt x="3191" y="4961"/>
                  </a:lnTo>
                  <a:lnTo>
                    <a:pt x="2311" y="5526"/>
                  </a:lnTo>
                  <a:lnTo>
                    <a:pt x="1192" y="5526"/>
                  </a:lnTo>
                  <a:lnTo>
                    <a:pt x="181" y="5175"/>
                  </a:lnTo>
                  <a:lnTo>
                    <a:pt x="1357" y="4201"/>
                  </a:lnTo>
                  <a:lnTo>
                    <a:pt x="2952" y="4055"/>
                  </a:lnTo>
                  <a:lnTo>
                    <a:pt x="4120" y="4055"/>
                  </a:lnTo>
                  <a:lnTo>
                    <a:pt x="4762" y="3908"/>
                  </a:lnTo>
                  <a:cubicBezTo>
                    <a:pt x="4861" y="3489"/>
                    <a:pt x="4959" y="3070"/>
                    <a:pt x="5058" y="2651"/>
                  </a:cubicBezTo>
                  <a:lnTo>
                    <a:pt x="5058" y="2027"/>
                  </a:lnTo>
                  <a:lnTo>
                    <a:pt x="4474" y="2232"/>
                  </a:lnTo>
                  <a:lnTo>
                    <a:pt x="4063" y="2865"/>
                  </a:lnTo>
                  <a:lnTo>
                    <a:pt x="3133" y="3363"/>
                  </a:lnTo>
                  <a:lnTo>
                    <a:pt x="2237" y="3363"/>
                  </a:lnTo>
                  <a:lnTo>
                    <a:pt x="781" y="3148"/>
                  </a:lnTo>
                  <a:lnTo>
                    <a:pt x="0" y="2934"/>
                  </a:lnTo>
                  <a:lnTo>
                    <a:pt x="600" y="2368"/>
                  </a:lnTo>
                  <a:lnTo>
                    <a:pt x="1834" y="1813"/>
                  </a:lnTo>
                  <a:lnTo>
                    <a:pt x="3289" y="1813"/>
                  </a:lnTo>
                  <a:lnTo>
                    <a:pt x="4359" y="1891"/>
                  </a:lnTo>
                  <a:lnTo>
                    <a:pt x="5123" y="1530"/>
                  </a:lnTo>
                  <a:cubicBezTo>
                    <a:pt x="5161" y="1351"/>
                    <a:pt x="5200" y="1173"/>
                    <a:pt x="5238" y="994"/>
                  </a:cubicBezTo>
                  <a:lnTo>
                    <a:pt x="2771" y="1404"/>
                  </a:lnTo>
                  <a:lnTo>
                    <a:pt x="2007" y="1462"/>
                  </a:lnTo>
                  <a:lnTo>
                    <a:pt x="888" y="1062"/>
                  </a:lnTo>
                  <a:lnTo>
                    <a:pt x="3010" y="78"/>
                  </a:lnTo>
                  <a:lnTo>
                    <a:pt x="5181" y="0"/>
                  </a:lnTo>
                  <a:lnTo>
                    <a:pt x="5477" y="146"/>
                  </a:lnTo>
                  <a:lnTo>
                    <a:pt x="6003" y="0"/>
                  </a:lnTo>
                  <a:cubicBezTo>
                    <a:pt x="6083" y="283"/>
                    <a:pt x="6162" y="565"/>
                    <a:pt x="6242" y="848"/>
                  </a:cubicBezTo>
                  <a:lnTo>
                    <a:pt x="7590" y="1062"/>
                  </a:lnTo>
                  <a:lnTo>
                    <a:pt x="9235" y="1598"/>
                  </a:lnTo>
                  <a:lnTo>
                    <a:pt x="9827" y="2368"/>
                  </a:lnTo>
                  <a:lnTo>
                    <a:pt x="9408" y="2505"/>
                  </a:lnTo>
                  <a:lnTo>
                    <a:pt x="7697" y="2232"/>
                  </a:lnTo>
                  <a:lnTo>
                    <a:pt x="6702" y="2027"/>
                  </a:lnTo>
                  <a:lnTo>
                    <a:pt x="5584" y="1676"/>
                  </a:lnTo>
                  <a:cubicBezTo>
                    <a:pt x="5548" y="1978"/>
                    <a:pt x="5513" y="2281"/>
                    <a:pt x="5477" y="2583"/>
                  </a:cubicBezTo>
                  <a:lnTo>
                    <a:pt x="6061" y="2437"/>
                  </a:lnTo>
                  <a:lnTo>
                    <a:pt x="7237" y="2437"/>
                  </a:lnTo>
                  <a:lnTo>
                    <a:pt x="8586" y="3148"/>
                  </a:lnTo>
                  <a:lnTo>
                    <a:pt x="9531" y="4055"/>
                  </a:lnTo>
                  <a:lnTo>
                    <a:pt x="10000" y="4893"/>
                  </a:lnTo>
                  <a:lnTo>
                    <a:pt x="8758" y="4815"/>
                  </a:lnTo>
                  <a:lnTo>
                    <a:pt x="7410" y="4269"/>
                  </a:lnTo>
                  <a:lnTo>
                    <a:pt x="6299" y="3080"/>
                  </a:lnTo>
                  <a:lnTo>
                    <a:pt x="5362" y="2865"/>
                  </a:lnTo>
                  <a:cubicBezTo>
                    <a:pt x="5302" y="3239"/>
                    <a:pt x="5241" y="3612"/>
                    <a:pt x="5181" y="3986"/>
                  </a:cubicBezTo>
                  <a:lnTo>
                    <a:pt x="6118" y="4337"/>
                  </a:lnTo>
                  <a:lnTo>
                    <a:pt x="7237" y="4483"/>
                  </a:lnTo>
                  <a:lnTo>
                    <a:pt x="8882" y="6004"/>
                  </a:lnTo>
                  <a:cubicBezTo>
                    <a:pt x="8981" y="6306"/>
                    <a:pt x="9079" y="6608"/>
                    <a:pt x="9178" y="6910"/>
                  </a:cubicBezTo>
                  <a:lnTo>
                    <a:pt x="8183" y="6852"/>
                  </a:lnTo>
                  <a:lnTo>
                    <a:pt x="7410" y="6365"/>
                  </a:lnTo>
                  <a:lnTo>
                    <a:pt x="6702" y="5604"/>
                  </a:lnTo>
                  <a:lnTo>
                    <a:pt x="5938" y="4678"/>
                  </a:lnTo>
                  <a:lnTo>
                    <a:pt x="5123" y="4415"/>
                  </a:lnTo>
                  <a:lnTo>
                    <a:pt x="5000" y="5244"/>
                  </a:lnTo>
                  <a:lnTo>
                    <a:pt x="5880" y="5458"/>
                  </a:lnTo>
                  <a:lnTo>
                    <a:pt x="6423" y="5936"/>
                  </a:lnTo>
                  <a:lnTo>
                    <a:pt x="7410" y="6793"/>
                  </a:lnTo>
                  <a:lnTo>
                    <a:pt x="8059" y="8187"/>
                  </a:lnTo>
                  <a:lnTo>
                    <a:pt x="7303" y="8119"/>
                  </a:lnTo>
                  <a:lnTo>
                    <a:pt x="6176" y="7417"/>
                  </a:lnTo>
                  <a:lnTo>
                    <a:pt x="5526" y="6579"/>
                  </a:lnTo>
                  <a:cubicBezTo>
                    <a:pt x="5510" y="6365"/>
                    <a:pt x="5493" y="6150"/>
                    <a:pt x="5477" y="5936"/>
                  </a:cubicBezTo>
                  <a:lnTo>
                    <a:pt x="5000" y="5390"/>
                  </a:lnTo>
                  <a:cubicBezTo>
                    <a:pt x="4940" y="5764"/>
                    <a:pt x="4879" y="6137"/>
                    <a:pt x="4819" y="6511"/>
                  </a:cubicBezTo>
                  <a:lnTo>
                    <a:pt x="4942" y="7125"/>
                  </a:lnTo>
                  <a:cubicBezTo>
                    <a:pt x="5022" y="7479"/>
                    <a:pt x="5101" y="7833"/>
                    <a:pt x="5181" y="8187"/>
                  </a:cubicBezTo>
                  <a:cubicBezTo>
                    <a:pt x="5162" y="8603"/>
                    <a:pt x="5142" y="9019"/>
                    <a:pt x="5123" y="9435"/>
                  </a:cubicBezTo>
                  <a:lnTo>
                    <a:pt x="4211" y="10701"/>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0"/>
            <p:cNvSpPr>
              <a:spLocks/>
            </p:cNvSpPr>
            <p:nvPr/>
          </p:nvSpPr>
          <p:spPr bwMode="auto">
            <a:xfrm>
              <a:off x="549276" y="1052513"/>
              <a:ext cx="908050" cy="792163"/>
            </a:xfrm>
            <a:custGeom>
              <a:avLst/>
              <a:gdLst>
                <a:gd name="T0" fmla="*/ 0 w 1146"/>
                <a:gd name="T1" fmla="*/ 432 h 998"/>
                <a:gd name="T2" fmla="*/ 293 w 1146"/>
                <a:gd name="T3" fmla="*/ 370 h 998"/>
                <a:gd name="T4" fmla="*/ 498 w 1146"/>
                <a:gd name="T5" fmla="*/ 356 h 998"/>
                <a:gd name="T6" fmla="*/ 655 w 1146"/>
                <a:gd name="T7" fmla="*/ 185 h 998"/>
                <a:gd name="T8" fmla="*/ 491 w 1146"/>
                <a:gd name="T9" fmla="*/ 261 h 998"/>
                <a:gd name="T10" fmla="*/ 262 w 1146"/>
                <a:gd name="T11" fmla="*/ 306 h 998"/>
                <a:gd name="T12" fmla="*/ 47 w 1146"/>
                <a:gd name="T13" fmla="*/ 268 h 998"/>
                <a:gd name="T14" fmla="*/ 318 w 1146"/>
                <a:gd name="T15" fmla="*/ 165 h 998"/>
                <a:gd name="T16" fmla="*/ 587 w 1146"/>
                <a:gd name="T17" fmla="*/ 172 h 998"/>
                <a:gd name="T18" fmla="*/ 742 w 1146"/>
                <a:gd name="T19" fmla="*/ 88 h 998"/>
                <a:gd name="T20" fmla="*/ 360 w 1146"/>
                <a:gd name="T21" fmla="*/ 133 h 998"/>
                <a:gd name="T22" fmla="*/ 559 w 1146"/>
                <a:gd name="T23" fmla="*/ 5 h 998"/>
                <a:gd name="T24" fmla="*/ 822 w 1146"/>
                <a:gd name="T25" fmla="*/ 12 h 998"/>
                <a:gd name="T26" fmla="*/ 860 w 1146"/>
                <a:gd name="T27" fmla="*/ 76 h 998"/>
                <a:gd name="T28" fmla="*/ 1132 w 1146"/>
                <a:gd name="T29" fmla="*/ 147 h 998"/>
                <a:gd name="T30" fmla="*/ 1093 w 1146"/>
                <a:gd name="T31" fmla="*/ 229 h 998"/>
                <a:gd name="T32" fmla="*/ 832 w 1146"/>
                <a:gd name="T33" fmla="*/ 185 h 998"/>
                <a:gd name="T34" fmla="*/ 663 w 1146"/>
                <a:gd name="T35" fmla="*/ 236 h 998"/>
                <a:gd name="T36" fmla="*/ 862 w 1146"/>
                <a:gd name="T37" fmla="*/ 223 h 998"/>
                <a:gd name="T38" fmla="*/ 1005 w 1146"/>
                <a:gd name="T39" fmla="*/ 370 h 998"/>
                <a:gd name="T40" fmla="*/ 872 w 1146"/>
                <a:gd name="T41" fmla="*/ 438 h 998"/>
                <a:gd name="T42" fmla="*/ 718 w 1146"/>
                <a:gd name="T43" fmla="*/ 280 h 998"/>
                <a:gd name="T44" fmla="*/ 538 w 1146"/>
                <a:gd name="T45" fmla="*/ 363 h 998"/>
                <a:gd name="T46" fmla="*/ 729 w 1146"/>
                <a:gd name="T47" fmla="*/ 408 h 998"/>
                <a:gd name="T48" fmla="*/ 778 w 1146"/>
                <a:gd name="T49" fmla="*/ 630 h 998"/>
                <a:gd name="T50" fmla="*/ 624 w 1146"/>
                <a:gd name="T51" fmla="*/ 579 h 998"/>
                <a:gd name="T52" fmla="*/ 574 w 1146"/>
                <a:gd name="T53" fmla="*/ 427 h 998"/>
                <a:gd name="T54" fmla="*/ 437 w 1146"/>
                <a:gd name="T55" fmla="*/ 477 h 998"/>
                <a:gd name="T56" fmla="*/ 544 w 1146"/>
                <a:gd name="T57" fmla="*/ 541 h 998"/>
                <a:gd name="T58" fmla="*/ 574 w 1146"/>
                <a:gd name="T59" fmla="*/ 746 h 998"/>
                <a:gd name="T60" fmla="*/ 422 w 1146"/>
                <a:gd name="T61" fmla="*/ 674 h 998"/>
                <a:gd name="T62" fmla="*/ 442 w 1146"/>
                <a:gd name="T63" fmla="*/ 541 h 998"/>
                <a:gd name="T64" fmla="*/ 334 w 1146"/>
                <a:gd name="T65" fmla="*/ 592 h 998"/>
                <a:gd name="T66" fmla="*/ 263 w 1146"/>
                <a:gd name="T67" fmla="*/ 746 h 998"/>
                <a:gd name="T68" fmla="*/ 72 w 1146"/>
                <a:gd name="T69" fmla="*/ 949 h 998"/>
                <a:gd name="T70" fmla="*/ 0 w 1146"/>
                <a:gd name="T71" fmla="*/ 880 h 998"/>
                <a:gd name="T72" fmla="*/ 125 w 1146"/>
                <a:gd name="T73" fmla="*/ 706 h 998"/>
                <a:gd name="T74" fmla="*/ 344 w 1146"/>
                <a:gd name="T75" fmla="*/ 534 h 998"/>
                <a:gd name="T76" fmla="*/ 337 w 1146"/>
                <a:gd name="T77" fmla="*/ 510 h 998"/>
                <a:gd name="T78" fmla="*/ 9 w 1146"/>
                <a:gd name="T79" fmla="*/ 656 h 998"/>
                <a:gd name="T80" fmla="*/ 0 w 1146"/>
                <a:gd name="T81" fmla="*/ 562 h 998"/>
                <a:gd name="T82" fmla="*/ 342 w 1146"/>
                <a:gd name="T83" fmla="*/ 483 h 998"/>
                <a:gd name="T84" fmla="*/ 470 w 1146"/>
                <a:gd name="T85" fmla="*/ 396 h 998"/>
                <a:gd name="T86" fmla="*/ 258 w 1146"/>
                <a:gd name="T87" fmla="*/ 451 h 998"/>
                <a:gd name="T88" fmla="*/ 5 w 1146"/>
                <a:gd name="T89" fmla="*/ 503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6" h="998">
                  <a:moveTo>
                    <a:pt x="0" y="501"/>
                  </a:moveTo>
                  <a:lnTo>
                    <a:pt x="0" y="432"/>
                  </a:lnTo>
                  <a:lnTo>
                    <a:pt x="111" y="383"/>
                  </a:lnTo>
                  <a:lnTo>
                    <a:pt x="293" y="370"/>
                  </a:lnTo>
                  <a:lnTo>
                    <a:pt x="420" y="370"/>
                  </a:lnTo>
                  <a:lnTo>
                    <a:pt x="498" y="356"/>
                  </a:lnTo>
                  <a:lnTo>
                    <a:pt x="613" y="242"/>
                  </a:lnTo>
                  <a:lnTo>
                    <a:pt x="655" y="185"/>
                  </a:lnTo>
                  <a:lnTo>
                    <a:pt x="576" y="203"/>
                  </a:lnTo>
                  <a:lnTo>
                    <a:pt x="491" y="261"/>
                  </a:lnTo>
                  <a:lnTo>
                    <a:pt x="356" y="306"/>
                  </a:lnTo>
                  <a:lnTo>
                    <a:pt x="262" y="306"/>
                  </a:lnTo>
                  <a:lnTo>
                    <a:pt x="117" y="287"/>
                  </a:lnTo>
                  <a:lnTo>
                    <a:pt x="47" y="268"/>
                  </a:lnTo>
                  <a:lnTo>
                    <a:pt x="148" y="216"/>
                  </a:lnTo>
                  <a:lnTo>
                    <a:pt x="318" y="165"/>
                  </a:lnTo>
                  <a:lnTo>
                    <a:pt x="477" y="165"/>
                  </a:lnTo>
                  <a:lnTo>
                    <a:pt x="587" y="172"/>
                  </a:lnTo>
                  <a:lnTo>
                    <a:pt x="692" y="140"/>
                  </a:lnTo>
                  <a:lnTo>
                    <a:pt x="742" y="88"/>
                  </a:lnTo>
                  <a:lnTo>
                    <a:pt x="447" y="127"/>
                  </a:lnTo>
                  <a:lnTo>
                    <a:pt x="360" y="133"/>
                  </a:lnTo>
                  <a:lnTo>
                    <a:pt x="268" y="95"/>
                  </a:lnTo>
                  <a:lnTo>
                    <a:pt x="559" y="5"/>
                  </a:lnTo>
                  <a:lnTo>
                    <a:pt x="800" y="0"/>
                  </a:lnTo>
                  <a:lnTo>
                    <a:pt x="822" y="12"/>
                  </a:lnTo>
                  <a:lnTo>
                    <a:pt x="890" y="0"/>
                  </a:lnTo>
                  <a:lnTo>
                    <a:pt x="860" y="76"/>
                  </a:lnTo>
                  <a:lnTo>
                    <a:pt x="993" y="95"/>
                  </a:lnTo>
                  <a:lnTo>
                    <a:pt x="1132" y="147"/>
                  </a:lnTo>
                  <a:lnTo>
                    <a:pt x="1146" y="216"/>
                  </a:lnTo>
                  <a:lnTo>
                    <a:pt x="1093" y="229"/>
                  </a:lnTo>
                  <a:lnTo>
                    <a:pt x="926" y="203"/>
                  </a:lnTo>
                  <a:lnTo>
                    <a:pt x="832" y="185"/>
                  </a:lnTo>
                  <a:lnTo>
                    <a:pt x="734" y="153"/>
                  </a:lnTo>
                  <a:lnTo>
                    <a:pt x="663" y="236"/>
                  </a:lnTo>
                  <a:lnTo>
                    <a:pt x="734" y="223"/>
                  </a:lnTo>
                  <a:lnTo>
                    <a:pt x="862" y="223"/>
                  </a:lnTo>
                  <a:lnTo>
                    <a:pt x="963" y="287"/>
                  </a:lnTo>
                  <a:lnTo>
                    <a:pt x="1005" y="370"/>
                  </a:lnTo>
                  <a:lnTo>
                    <a:pt x="1001" y="445"/>
                  </a:lnTo>
                  <a:lnTo>
                    <a:pt x="872" y="438"/>
                  </a:lnTo>
                  <a:lnTo>
                    <a:pt x="762" y="389"/>
                  </a:lnTo>
                  <a:lnTo>
                    <a:pt x="718" y="280"/>
                  </a:lnTo>
                  <a:lnTo>
                    <a:pt x="631" y="261"/>
                  </a:lnTo>
                  <a:lnTo>
                    <a:pt x="538" y="363"/>
                  </a:lnTo>
                  <a:lnTo>
                    <a:pt x="617" y="396"/>
                  </a:lnTo>
                  <a:lnTo>
                    <a:pt x="729" y="408"/>
                  </a:lnTo>
                  <a:lnTo>
                    <a:pt x="806" y="546"/>
                  </a:lnTo>
                  <a:lnTo>
                    <a:pt x="778" y="630"/>
                  </a:lnTo>
                  <a:lnTo>
                    <a:pt x="674" y="625"/>
                  </a:lnTo>
                  <a:lnTo>
                    <a:pt x="624" y="579"/>
                  </a:lnTo>
                  <a:lnTo>
                    <a:pt x="598" y="510"/>
                  </a:lnTo>
                  <a:lnTo>
                    <a:pt x="574" y="427"/>
                  </a:lnTo>
                  <a:lnTo>
                    <a:pt x="505" y="402"/>
                  </a:lnTo>
                  <a:lnTo>
                    <a:pt x="437" y="477"/>
                  </a:lnTo>
                  <a:lnTo>
                    <a:pt x="519" y="497"/>
                  </a:lnTo>
                  <a:lnTo>
                    <a:pt x="544" y="541"/>
                  </a:lnTo>
                  <a:lnTo>
                    <a:pt x="596" y="618"/>
                  </a:lnTo>
                  <a:lnTo>
                    <a:pt x="574" y="746"/>
                  </a:lnTo>
                  <a:lnTo>
                    <a:pt x="497" y="739"/>
                  </a:lnTo>
                  <a:lnTo>
                    <a:pt x="422" y="674"/>
                  </a:lnTo>
                  <a:lnTo>
                    <a:pt x="407" y="598"/>
                  </a:lnTo>
                  <a:lnTo>
                    <a:pt x="442" y="541"/>
                  </a:lnTo>
                  <a:lnTo>
                    <a:pt x="428" y="490"/>
                  </a:lnTo>
                  <a:lnTo>
                    <a:pt x="334" y="592"/>
                  </a:lnTo>
                  <a:lnTo>
                    <a:pt x="307" y="649"/>
                  </a:lnTo>
                  <a:lnTo>
                    <a:pt x="263" y="746"/>
                  </a:lnTo>
                  <a:lnTo>
                    <a:pt x="174" y="861"/>
                  </a:lnTo>
                  <a:lnTo>
                    <a:pt x="72" y="949"/>
                  </a:lnTo>
                  <a:lnTo>
                    <a:pt x="0" y="998"/>
                  </a:lnTo>
                  <a:lnTo>
                    <a:pt x="0" y="880"/>
                  </a:lnTo>
                  <a:lnTo>
                    <a:pt x="57" y="802"/>
                  </a:lnTo>
                  <a:lnTo>
                    <a:pt x="125" y="706"/>
                  </a:lnTo>
                  <a:lnTo>
                    <a:pt x="270" y="611"/>
                  </a:lnTo>
                  <a:lnTo>
                    <a:pt x="344" y="534"/>
                  </a:lnTo>
                  <a:lnTo>
                    <a:pt x="394" y="483"/>
                  </a:lnTo>
                  <a:lnTo>
                    <a:pt x="337" y="510"/>
                  </a:lnTo>
                  <a:lnTo>
                    <a:pt x="211" y="605"/>
                  </a:lnTo>
                  <a:lnTo>
                    <a:pt x="9" y="656"/>
                  </a:lnTo>
                  <a:lnTo>
                    <a:pt x="0" y="656"/>
                  </a:lnTo>
                  <a:lnTo>
                    <a:pt x="0" y="562"/>
                  </a:lnTo>
                  <a:lnTo>
                    <a:pt x="130" y="522"/>
                  </a:lnTo>
                  <a:lnTo>
                    <a:pt x="342" y="483"/>
                  </a:lnTo>
                  <a:lnTo>
                    <a:pt x="435" y="445"/>
                  </a:lnTo>
                  <a:lnTo>
                    <a:pt x="470" y="396"/>
                  </a:lnTo>
                  <a:lnTo>
                    <a:pt x="372" y="408"/>
                  </a:lnTo>
                  <a:lnTo>
                    <a:pt x="258" y="451"/>
                  </a:lnTo>
                  <a:lnTo>
                    <a:pt x="126" y="503"/>
                  </a:lnTo>
                  <a:lnTo>
                    <a:pt x="5" y="503"/>
                  </a:lnTo>
                  <a:lnTo>
                    <a:pt x="0" y="501"/>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1"/>
            <p:cNvSpPr>
              <a:spLocks/>
            </p:cNvSpPr>
            <p:nvPr/>
          </p:nvSpPr>
          <p:spPr bwMode="auto">
            <a:xfrm>
              <a:off x="938213" y="817563"/>
              <a:ext cx="495300" cy="336550"/>
            </a:xfrm>
            <a:custGeom>
              <a:avLst/>
              <a:gdLst>
                <a:gd name="T0" fmla="*/ 50 w 624"/>
                <a:gd name="T1" fmla="*/ 154 h 423"/>
                <a:gd name="T2" fmla="*/ 177 w 624"/>
                <a:gd name="T3" fmla="*/ 113 h 423"/>
                <a:gd name="T4" fmla="*/ 276 w 624"/>
                <a:gd name="T5" fmla="*/ 63 h 423"/>
                <a:gd name="T6" fmla="*/ 360 w 624"/>
                <a:gd name="T7" fmla="*/ 34 h 423"/>
                <a:gd name="T8" fmla="*/ 624 w 624"/>
                <a:gd name="T9" fmla="*/ 0 h 423"/>
                <a:gd name="T10" fmla="*/ 600 w 624"/>
                <a:gd name="T11" fmla="*/ 34 h 423"/>
                <a:gd name="T12" fmla="*/ 515 w 624"/>
                <a:gd name="T13" fmla="*/ 41 h 423"/>
                <a:gd name="T14" fmla="*/ 502 w 624"/>
                <a:gd name="T15" fmla="*/ 120 h 423"/>
                <a:gd name="T16" fmla="*/ 502 w 624"/>
                <a:gd name="T17" fmla="*/ 212 h 423"/>
                <a:gd name="T18" fmla="*/ 515 w 624"/>
                <a:gd name="T19" fmla="*/ 332 h 423"/>
                <a:gd name="T20" fmla="*/ 508 w 624"/>
                <a:gd name="T21" fmla="*/ 423 h 423"/>
                <a:gd name="T22" fmla="*/ 487 w 624"/>
                <a:gd name="T23" fmla="*/ 388 h 423"/>
                <a:gd name="T24" fmla="*/ 487 w 624"/>
                <a:gd name="T25" fmla="*/ 317 h 423"/>
                <a:gd name="T26" fmla="*/ 487 w 624"/>
                <a:gd name="T27" fmla="*/ 205 h 423"/>
                <a:gd name="T28" fmla="*/ 487 w 624"/>
                <a:gd name="T29" fmla="*/ 70 h 423"/>
                <a:gd name="T30" fmla="*/ 444 w 624"/>
                <a:gd name="T31" fmla="*/ 70 h 423"/>
                <a:gd name="T32" fmla="*/ 430 w 624"/>
                <a:gd name="T33" fmla="*/ 99 h 423"/>
                <a:gd name="T34" fmla="*/ 389 w 624"/>
                <a:gd name="T35" fmla="*/ 169 h 423"/>
                <a:gd name="T36" fmla="*/ 324 w 624"/>
                <a:gd name="T37" fmla="*/ 268 h 423"/>
                <a:gd name="T38" fmla="*/ 339 w 624"/>
                <a:gd name="T39" fmla="*/ 198 h 423"/>
                <a:gd name="T40" fmla="*/ 408 w 624"/>
                <a:gd name="T41" fmla="*/ 84 h 423"/>
                <a:gd name="T42" fmla="*/ 331 w 624"/>
                <a:gd name="T43" fmla="*/ 162 h 423"/>
                <a:gd name="T44" fmla="*/ 211 w 624"/>
                <a:gd name="T45" fmla="*/ 240 h 423"/>
                <a:gd name="T46" fmla="*/ 36 w 624"/>
                <a:gd name="T47" fmla="*/ 317 h 423"/>
                <a:gd name="T48" fmla="*/ 64 w 624"/>
                <a:gd name="T49" fmla="*/ 282 h 423"/>
                <a:gd name="T50" fmla="*/ 163 w 624"/>
                <a:gd name="T51" fmla="*/ 240 h 423"/>
                <a:gd name="T52" fmla="*/ 283 w 624"/>
                <a:gd name="T53" fmla="*/ 162 h 423"/>
                <a:gd name="T54" fmla="*/ 408 w 624"/>
                <a:gd name="T55" fmla="*/ 63 h 423"/>
                <a:gd name="T56" fmla="*/ 331 w 624"/>
                <a:gd name="T57" fmla="*/ 63 h 423"/>
                <a:gd name="T58" fmla="*/ 197 w 624"/>
                <a:gd name="T59" fmla="*/ 128 h 423"/>
                <a:gd name="T60" fmla="*/ 106 w 624"/>
                <a:gd name="T61" fmla="*/ 162 h 423"/>
                <a:gd name="T62" fmla="*/ 0 w 624"/>
                <a:gd name="T63" fmla="*/ 183 h 423"/>
                <a:gd name="T64" fmla="*/ 2 w 624"/>
                <a:gd name="T65" fmla="*/ 182 h 423"/>
                <a:gd name="T66" fmla="*/ 9 w 624"/>
                <a:gd name="T67" fmla="*/ 179 h 423"/>
                <a:gd name="T68" fmla="*/ 20 w 624"/>
                <a:gd name="T69" fmla="*/ 176 h 423"/>
                <a:gd name="T70" fmla="*/ 30 w 624"/>
                <a:gd name="T71" fmla="*/ 171 h 423"/>
                <a:gd name="T72" fmla="*/ 41 w 624"/>
                <a:gd name="T73" fmla="*/ 167 h 423"/>
                <a:gd name="T74" fmla="*/ 47 w 624"/>
                <a:gd name="T75" fmla="*/ 162 h 423"/>
                <a:gd name="T76" fmla="*/ 52 w 624"/>
                <a:gd name="T77" fmla="*/ 157 h 423"/>
                <a:gd name="T78" fmla="*/ 50 w 624"/>
                <a:gd name="T79" fmla="*/ 154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4" h="423">
                  <a:moveTo>
                    <a:pt x="50" y="154"/>
                  </a:moveTo>
                  <a:lnTo>
                    <a:pt x="177" y="113"/>
                  </a:lnTo>
                  <a:lnTo>
                    <a:pt x="276" y="63"/>
                  </a:lnTo>
                  <a:lnTo>
                    <a:pt x="360" y="34"/>
                  </a:lnTo>
                  <a:lnTo>
                    <a:pt x="624" y="0"/>
                  </a:lnTo>
                  <a:lnTo>
                    <a:pt x="600" y="34"/>
                  </a:lnTo>
                  <a:lnTo>
                    <a:pt x="515" y="41"/>
                  </a:lnTo>
                  <a:lnTo>
                    <a:pt x="502" y="120"/>
                  </a:lnTo>
                  <a:lnTo>
                    <a:pt x="502" y="212"/>
                  </a:lnTo>
                  <a:lnTo>
                    <a:pt x="515" y="332"/>
                  </a:lnTo>
                  <a:lnTo>
                    <a:pt x="508" y="423"/>
                  </a:lnTo>
                  <a:lnTo>
                    <a:pt x="487" y="388"/>
                  </a:lnTo>
                  <a:lnTo>
                    <a:pt x="487" y="317"/>
                  </a:lnTo>
                  <a:lnTo>
                    <a:pt x="487" y="205"/>
                  </a:lnTo>
                  <a:lnTo>
                    <a:pt x="487" y="70"/>
                  </a:lnTo>
                  <a:lnTo>
                    <a:pt x="444" y="70"/>
                  </a:lnTo>
                  <a:lnTo>
                    <a:pt x="430" y="99"/>
                  </a:lnTo>
                  <a:lnTo>
                    <a:pt x="389" y="169"/>
                  </a:lnTo>
                  <a:lnTo>
                    <a:pt x="324" y="268"/>
                  </a:lnTo>
                  <a:lnTo>
                    <a:pt x="339" y="198"/>
                  </a:lnTo>
                  <a:lnTo>
                    <a:pt x="408" y="84"/>
                  </a:lnTo>
                  <a:lnTo>
                    <a:pt x="331" y="162"/>
                  </a:lnTo>
                  <a:lnTo>
                    <a:pt x="211" y="240"/>
                  </a:lnTo>
                  <a:lnTo>
                    <a:pt x="36" y="317"/>
                  </a:lnTo>
                  <a:lnTo>
                    <a:pt x="64" y="282"/>
                  </a:lnTo>
                  <a:lnTo>
                    <a:pt x="163" y="240"/>
                  </a:lnTo>
                  <a:lnTo>
                    <a:pt x="283" y="162"/>
                  </a:lnTo>
                  <a:lnTo>
                    <a:pt x="408" y="63"/>
                  </a:lnTo>
                  <a:lnTo>
                    <a:pt x="331" y="63"/>
                  </a:lnTo>
                  <a:lnTo>
                    <a:pt x="197" y="128"/>
                  </a:lnTo>
                  <a:lnTo>
                    <a:pt x="106" y="162"/>
                  </a:lnTo>
                  <a:lnTo>
                    <a:pt x="0" y="183"/>
                  </a:lnTo>
                  <a:lnTo>
                    <a:pt x="2" y="182"/>
                  </a:lnTo>
                  <a:lnTo>
                    <a:pt x="9" y="179"/>
                  </a:lnTo>
                  <a:lnTo>
                    <a:pt x="20" y="176"/>
                  </a:lnTo>
                  <a:lnTo>
                    <a:pt x="30" y="171"/>
                  </a:lnTo>
                  <a:lnTo>
                    <a:pt x="41" y="167"/>
                  </a:lnTo>
                  <a:lnTo>
                    <a:pt x="47" y="162"/>
                  </a:lnTo>
                  <a:lnTo>
                    <a:pt x="52" y="157"/>
                  </a:lnTo>
                  <a:lnTo>
                    <a:pt x="50" y="154"/>
                  </a:lnTo>
                  <a:close/>
                </a:path>
              </a:pathLst>
            </a:custGeom>
            <a:solidFill>
              <a:srgbClr val="A54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2"/>
            <p:cNvSpPr>
              <a:spLocks/>
            </p:cNvSpPr>
            <p:nvPr/>
          </p:nvSpPr>
          <p:spPr bwMode="auto">
            <a:xfrm>
              <a:off x="1409701" y="776288"/>
              <a:ext cx="431800" cy="495300"/>
            </a:xfrm>
            <a:custGeom>
              <a:avLst/>
              <a:gdLst>
                <a:gd name="T0" fmla="*/ 21 w 544"/>
                <a:gd name="T1" fmla="*/ 489 h 625"/>
                <a:gd name="T2" fmla="*/ 92 w 544"/>
                <a:gd name="T3" fmla="*/ 376 h 625"/>
                <a:gd name="T4" fmla="*/ 136 w 544"/>
                <a:gd name="T5" fmla="*/ 276 h 625"/>
                <a:gd name="T6" fmla="*/ 183 w 544"/>
                <a:gd name="T7" fmla="*/ 200 h 625"/>
                <a:gd name="T8" fmla="*/ 384 w 544"/>
                <a:gd name="T9" fmla="*/ 0 h 625"/>
                <a:gd name="T10" fmla="*/ 370 w 544"/>
                <a:gd name="T11" fmla="*/ 49 h 625"/>
                <a:gd name="T12" fmla="*/ 308 w 544"/>
                <a:gd name="T13" fmla="*/ 108 h 625"/>
                <a:gd name="T14" fmla="*/ 347 w 544"/>
                <a:gd name="T15" fmla="*/ 177 h 625"/>
                <a:gd name="T16" fmla="*/ 404 w 544"/>
                <a:gd name="T17" fmla="*/ 248 h 625"/>
                <a:gd name="T18" fmla="*/ 492 w 544"/>
                <a:gd name="T19" fmla="*/ 333 h 625"/>
                <a:gd name="T20" fmla="*/ 544 w 544"/>
                <a:gd name="T21" fmla="*/ 410 h 625"/>
                <a:gd name="T22" fmla="*/ 505 w 544"/>
                <a:gd name="T23" fmla="*/ 395 h 625"/>
                <a:gd name="T24" fmla="*/ 461 w 544"/>
                <a:gd name="T25" fmla="*/ 339 h 625"/>
                <a:gd name="T26" fmla="*/ 388 w 544"/>
                <a:gd name="T27" fmla="*/ 252 h 625"/>
                <a:gd name="T28" fmla="*/ 304 w 544"/>
                <a:gd name="T29" fmla="*/ 148 h 625"/>
                <a:gd name="T30" fmla="*/ 271 w 544"/>
                <a:gd name="T31" fmla="*/ 175 h 625"/>
                <a:gd name="T32" fmla="*/ 278 w 544"/>
                <a:gd name="T33" fmla="*/ 205 h 625"/>
                <a:gd name="T34" fmla="*/ 290 w 544"/>
                <a:gd name="T35" fmla="*/ 288 h 625"/>
                <a:gd name="T36" fmla="*/ 304 w 544"/>
                <a:gd name="T37" fmla="*/ 404 h 625"/>
                <a:gd name="T38" fmla="*/ 269 w 544"/>
                <a:gd name="T39" fmla="*/ 339 h 625"/>
                <a:gd name="T40" fmla="*/ 253 w 544"/>
                <a:gd name="T41" fmla="*/ 207 h 625"/>
                <a:gd name="T42" fmla="*/ 242 w 544"/>
                <a:gd name="T43" fmla="*/ 316 h 625"/>
                <a:gd name="T44" fmla="*/ 198 w 544"/>
                <a:gd name="T45" fmla="*/ 452 h 625"/>
                <a:gd name="T46" fmla="*/ 112 w 544"/>
                <a:gd name="T47" fmla="*/ 625 h 625"/>
                <a:gd name="T48" fmla="*/ 110 w 544"/>
                <a:gd name="T49" fmla="*/ 579 h 625"/>
                <a:gd name="T50" fmla="*/ 160 w 544"/>
                <a:gd name="T51" fmla="*/ 483 h 625"/>
                <a:gd name="T52" fmla="*/ 204 w 544"/>
                <a:gd name="T53" fmla="*/ 347 h 625"/>
                <a:gd name="T54" fmla="*/ 240 w 544"/>
                <a:gd name="T55" fmla="*/ 192 h 625"/>
                <a:gd name="T56" fmla="*/ 180 w 544"/>
                <a:gd name="T57" fmla="*/ 240 h 625"/>
                <a:gd name="T58" fmla="*/ 116 w 544"/>
                <a:gd name="T59" fmla="*/ 374 h 625"/>
                <a:gd name="T60" fmla="*/ 68 w 544"/>
                <a:gd name="T61" fmla="*/ 459 h 625"/>
                <a:gd name="T62" fmla="*/ 0 w 544"/>
                <a:gd name="T63" fmla="*/ 542 h 625"/>
                <a:gd name="T64" fmla="*/ 1 w 544"/>
                <a:gd name="T65" fmla="*/ 540 h 625"/>
                <a:gd name="T66" fmla="*/ 6 w 544"/>
                <a:gd name="T67" fmla="*/ 533 h 625"/>
                <a:gd name="T68" fmla="*/ 10 w 544"/>
                <a:gd name="T69" fmla="*/ 525 h 625"/>
                <a:gd name="T70" fmla="*/ 16 w 544"/>
                <a:gd name="T71" fmla="*/ 514 h 625"/>
                <a:gd name="T72" fmla="*/ 21 w 544"/>
                <a:gd name="T73" fmla="*/ 504 h 625"/>
                <a:gd name="T74" fmla="*/ 24 w 544"/>
                <a:gd name="T75" fmla="*/ 496 h 625"/>
                <a:gd name="T76" fmla="*/ 24 w 544"/>
                <a:gd name="T77" fmla="*/ 490 h 625"/>
                <a:gd name="T78" fmla="*/ 21 w 544"/>
                <a:gd name="T79" fmla="*/ 48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 h="625">
                  <a:moveTo>
                    <a:pt x="21" y="489"/>
                  </a:moveTo>
                  <a:lnTo>
                    <a:pt x="92" y="376"/>
                  </a:lnTo>
                  <a:lnTo>
                    <a:pt x="136" y="276"/>
                  </a:lnTo>
                  <a:lnTo>
                    <a:pt x="183" y="200"/>
                  </a:lnTo>
                  <a:lnTo>
                    <a:pt x="384" y="0"/>
                  </a:lnTo>
                  <a:lnTo>
                    <a:pt x="370" y="49"/>
                  </a:lnTo>
                  <a:lnTo>
                    <a:pt x="308" y="108"/>
                  </a:lnTo>
                  <a:lnTo>
                    <a:pt x="347" y="177"/>
                  </a:lnTo>
                  <a:lnTo>
                    <a:pt x="404" y="248"/>
                  </a:lnTo>
                  <a:lnTo>
                    <a:pt x="492" y="333"/>
                  </a:lnTo>
                  <a:lnTo>
                    <a:pt x="544" y="410"/>
                  </a:lnTo>
                  <a:lnTo>
                    <a:pt x="505" y="395"/>
                  </a:lnTo>
                  <a:lnTo>
                    <a:pt x="461" y="339"/>
                  </a:lnTo>
                  <a:lnTo>
                    <a:pt x="388" y="252"/>
                  </a:lnTo>
                  <a:lnTo>
                    <a:pt x="304" y="148"/>
                  </a:lnTo>
                  <a:lnTo>
                    <a:pt x="271" y="175"/>
                  </a:lnTo>
                  <a:lnTo>
                    <a:pt x="278" y="205"/>
                  </a:lnTo>
                  <a:lnTo>
                    <a:pt x="290" y="288"/>
                  </a:lnTo>
                  <a:lnTo>
                    <a:pt x="304" y="404"/>
                  </a:lnTo>
                  <a:lnTo>
                    <a:pt x="269" y="339"/>
                  </a:lnTo>
                  <a:lnTo>
                    <a:pt x="253" y="207"/>
                  </a:lnTo>
                  <a:lnTo>
                    <a:pt x="242" y="316"/>
                  </a:lnTo>
                  <a:lnTo>
                    <a:pt x="198" y="452"/>
                  </a:lnTo>
                  <a:lnTo>
                    <a:pt x="112" y="625"/>
                  </a:lnTo>
                  <a:lnTo>
                    <a:pt x="110" y="579"/>
                  </a:lnTo>
                  <a:lnTo>
                    <a:pt x="160" y="483"/>
                  </a:lnTo>
                  <a:lnTo>
                    <a:pt x="204" y="347"/>
                  </a:lnTo>
                  <a:lnTo>
                    <a:pt x="240" y="192"/>
                  </a:lnTo>
                  <a:lnTo>
                    <a:pt x="180" y="240"/>
                  </a:lnTo>
                  <a:lnTo>
                    <a:pt x="116" y="374"/>
                  </a:lnTo>
                  <a:lnTo>
                    <a:pt x="68" y="459"/>
                  </a:lnTo>
                  <a:lnTo>
                    <a:pt x="0" y="542"/>
                  </a:lnTo>
                  <a:lnTo>
                    <a:pt x="1" y="540"/>
                  </a:lnTo>
                  <a:lnTo>
                    <a:pt x="6" y="533"/>
                  </a:lnTo>
                  <a:lnTo>
                    <a:pt x="10" y="525"/>
                  </a:lnTo>
                  <a:lnTo>
                    <a:pt x="16" y="514"/>
                  </a:lnTo>
                  <a:lnTo>
                    <a:pt x="21" y="504"/>
                  </a:lnTo>
                  <a:lnTo>
                    <a:pt x="24" y="496"/>
                  </a:lnTo>
                  <a:lnTo>
                    <a:pt x="24" y="490"/>
                  </a:lnTo>
                  <a:lnTo>
                    <a:pt x="21" y="489"/>
                  </a:lnTo>
                  <a:close/>
                </a:path>
              </a:pathLst>
            </a:custGeom>
            <a:solidFill>
              <a:srgbClr val="A54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3"/>
            <p:cNvSpPr>
              <a:spLocks/>
            </p:cNvSpPr>
            <p:nvPr/>
          </p:nvSpPr>
          <p:spPr bwMode="auto">
            <a:xfrm>
              <a:off x="900113" y="987425"/>
              <a:ext cx="161925" cy="166688"/>
            </a:xfrm>
            <a:custGeom>
              <a:avLst/>
              <a:gdLst>
                <a:gd name="T0" fmla="*/ 0 w 204"/>
                <a:gd name="T1" fmla="*/ 116 h 209"/>
                <a:gd name="T2" fmla="*/ 0 w 204"/>
                <a:gd name="T3" fmla="*/ 94 h 209"/>
                <a:gd name="T4" fmla="*/ 3 w 204"/>
                <a:gd name="T5" fmla="*/ 75 h 209"/>
                <a:gd name="T6" fmla="*/ 11 w 204"/>
                <a:gd name="T7" fmla="*/ 55 h 209"/>
                <a:gd name="T8" fmla="*/ 22 w 204"/>
                <a:gd name="T9" fmla="*/ 39 h 209"/>
                <a:gd name="T10" fmla="*/ 36 w 204"/>
                <a:gd name="T11" fmla="*/ 24 h 209"/>
                <a:gd name="T12" fmla="*/ 52 w 204"/>
                <a:gd name="T13" fmla="*/ 13 h 209"/>
                <a:gd name="T14" fmla="*/ 70 w 204"/>
                <a:gd name="T15" fmla="*/ 4 h 209"/>
                <a:gd name="T16" fmla="*/ 91 w 204"/>
                <a:gd name="T17" fmla="*/ 0 h 209"/>
                <a:gd name="T18" fmla="*/ 112 w 204"/>
                <a:gd name="T19" fmla="*/ 0 h 209"/>
                <a:gd name="T20" fmla="*/ 131 w 204"/>
                <a:gd name="T21" fmla="*/ 4 h 209"/>
                <a:gd name="T22" fmla="*/ 150 w 204"/>
                <a:gd name="T23" fmla="*/ 13 h 209"/>
                <a:gd name="T24" fmla="*/ 166 w 204"/>
                <a:gd name="T25" fmla="*/ 23 h 209"/>
                <a:gd name="T26" fmla="*/ 180 w 204"/>
                <a:gd name="T27" fmla="*/ 38 h 209"/>
                <a:gd name="T28" fmla="*/ 191 w 204"/>
                <a:gd name="T29" fmla="*/ 54 h 209"/>
                <a:gd name="T30" fmla="*/ 199 w 204"/>
                <a:gd name="T31" fmla="*/ 74 h 209"/>
                <a:gd name="T32" fmla="*/ 204 w 204"/>
                <a:gd name="T33" fmla="*/ 94 h 209"/>
                <a:gd name="T34" fmla="*/ 204 w 204"/>
                <a:gd name="T35" fmla="*/ 115 h 209"/>
                <a:gd name="T36" fmla="*/ 200 w 204"/>
                <a:gd name="T37" fmla="*/ 136 h 209"/>
                <a:gd name="T38" fmla="*/ 192 w 204"/>
                <a:gd name="T39" fmla="*/ 154 h 209"/>
                <a:gd name="T40" fmla="*/ 182 w 204"/>
                <a:gd name="T41" fmla="*/ 171 h 209"/>
                <a:gd name="T42" fmla="*/ 168 w 204"/>
                <a:gd name="T43" fmla="*/ 185 h 209"/>
                <a:gd name="T44" fmla="*/ 152 w 204"/>
                <a:gd name="T45" fmla="*/ 197 h 209"/>
                <a:gd name="T46" fmla="*/ 134 w 204"/>
                <a:gd name="T47" fmla="*/ 205 h 209"/>
                <a:gd name="T48" fmla="*/ 113 w 204"/>
                <a:gd name="T49" fmla="*/ 209 h 209"/>
                <a:gd name="T50" fmla="*/ 92 w 204"/>
                <a:gd name="T51" fmla="*/ 209 h 209"/>
                <a:gd name="T52" fmla="*/ 73 w 204"/>
                <a:gd name="T53" fmla="*/ 205 h 209"/>
                <a:gd name="T54" fmla="*/ 54 w 204"/>
                <a:gd name="T55" fmla="*/ 198 h 209"/>
                <a:gd name="T56" fmla="*/ 38 w 204"/>
                <a:gd name="T57" fmla="*/ 186 h 209"/>
                <a:gd name="T58" fmla="*/ 24 w 204"/>
                <a:gd name="T59" fmla="*/ 173 h 209"/>
                <a:gd name="T60" fmla="*/ 13 w 204"/>
                <a:gd name="T61" fmla="*/ 155 h 209"/>
                <a:gd name="T62" fmla="*/ 5 w 204"/>
                <a:gd name="T63" fmla="*/ 137 h 209"/>
                <a:gd name="T64" fmla="*/ 0 w 204"/>
                <a:gd name="T65" fmla="*/ 11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09">
                  <a:moveTo>
                    <a:pt x="0" y="116"/>
                  </a:moveTo>
                  <a:lnTo>
                    <a:pt x="0" y="94"/>
                  </a:lnTo>
                  <a:lnTo>
                    <a:pt x="3" y="75"/>
                  </a:lnTo>
                  <a:lnTo>
                    <a:pt x="11" y="55"/>
                  </a:lnTo>
                  <a:lnTo>
                    <a:pt x="22" y="39"/>
                  </a:lnTo>
                  <a:lnTo>
                    <a:pt x="36" y="24"/>
                  </a:lnTo>
                  <a:lnTo>
                    <a:pt x="52" y="13"/>
                  </a:lnTo>
                  <a:lnTo>
                    <a:pt x="70" y="4"/>
                  </a:lnTo>
                  <a:lnTo>
                    <a:pt x="91" y="0"/>
                  </a:lnTo>
                  <a:lnTo>
                    <a:pt x="112" y="0"/>
                  </a:lnTo>
                  <a:lnTo>
                    <a:pt x="131" y="4"/>
                  </a:lnTo>
                  <a:lnTo>
                    <a:pt x="150" y="13"/>
                  </a:lnTo>
                  <a:lnTo>
                    <a:pt x="166" y="23"/>
                  </a:lnTo>
                  <a:lnTo>
                    <a:pt x="180" y="38"/>
                  </a:lnTo>
                  <a:lnTo>
                    <a:pt x="191" y="54"/>
                  </a:lnTo>
                  <a:lnTo>
                    <a:pt x="199" y="74"/>
                  </a:lnTo>
                  <a:lnTo>
                    <a:pt x="204" y="94"/>
                  </a:lnTo>
                  <a:lnTo>
                    <a:pt x="204" y="115"/>
                  </a:lnTo>
                  <a:lnTo>
                    <a:pt x="200" y="136"/>
                  </a:lnTo>
                  <a:lnTo>
                    <a:pt x="192" y="154"/>
                  </a:lnTo>
                  <a:lnTo>
                    <a:pt x="182" y="171"/>
                  </a:lnTo>
                  <a:lnTo>
                    <a:pt x="168" y="185"/>
                  </a:lnTo>
                  <a:lnTo>
                    <a:pt x="152" y="197"/>
                  </a:lnTo>
                  <a:lnTo>
                    <a:pt x="134" y="205"/>
                  </a:lnTo>
                  <a:lnTo>
                    <a:pt x="113" y="209"/>
                  </a:lnTo>
                  <a:lnTo>
                    <a:pt x="92" y="209"/>
                  </a:lnTo>
                  <a:lnTo>
                    <a:pt x="73" y="205"/>
                  </a:lnTo>
                  <a:lnTo>
                    <a:pt x="54" y="198"/>
                  </a:lnTo>
                  <a:lnTo>
                    <a:pt x="38" y="186"/>
                  </a:lnTo>
                  <a:lnTo>
                    <a:pt x="24" y="173"/>
                  </a:lnTo>
                  <a:lnTo>
                    <a:pt x="13" y="155"/>
                  </a:lnTo>
                  <a:lnTo>
                    <a:pt x="5" y="137"/>
                  </a:lnTo>
                  <a:lnTo>
                    <a:pt x="0" y="116"/>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
            <p:cNvSpPr>
              <a:spLocks/>
            </p:cNvSpPr>
            <p:nvPr/>
          </p:nvSpPr>
          <p:spPr bwMode="auto">
            <a:xfrm>
              <a:off x="1430338" y="1181100"/>
              <a:ext cx="161925" cy="163513"/>
            </a:xfrm>
            <a:custGeom>
              <a:avLst/>
              <a:gdLst>
                <a:gd name="T0" fmla="*/ 31 w 205"/>
                <a:gd name="T1" fmla="*/ 175 h 207"/>
                <a:gd name="T2" fmla="*/ 17 w 205"/>
                <a:gd name="T3" fmla="*/ 159 h 207"/>
                <a:gd name="T4" fmla="*/ 8 w 205"/>
                <a:gd name="T5" fmla="*/ 141 h 207"/>
                <a:gd name="T6" fmla="*/ 2 w 205"/>
                <a:gd name="T7" fmla="*/ 122 h 207"/>
                <a:gd name="T8" fmla="*/ 0 w 205"/>
                <a:gd name="T9" fmla="*/ 102 h 207"/>
                <a:gd name="T10" fmla="*/ 1 w 205"/>
                <a:gd name="T11" fmla="*/ 83 h 207"/>
                <a:gd name="T12" fmla="*/ 6 w 205"/>
                <a:gd name="T13" fmla="*/ 63 h 207"/>
                <a:gd name="T14" fmla="*/ 15 w 205"/>
                <a:gd name="T15" fmla="*/ 46 h 207"/>
                <a:gd name="T16" fmla="*/ 28 w 205"/>
                <a:gd name="T17" fmla="*/ 30 h 207"/>
                <a:gd name="T18" fmla="*/ 44 w 205"/>
                <a:gd name="T19" fmla="*/ 17 h 207"/>
                <a:gd name="T20" fmla="*/ 61 w 205"/>
                <a:gd name="T21" fmla="*/ 7 h 207"/>
                <a:gd name="T22" fmla="*/ 80 w 205"/>
                <a:gd name="T23" fmla="*/ 2 h 207"/>
                <a:gd name="T24" fmla="*/ 99 w 205"/>
                <a:gd name="T25" fmla="*/ 0 h 207"/>
                <a:gd name="T26" fmla="*/ 119 w 205"/>
                <a:gd name="T27" fmla="*/ 2 h 207"/>
                <a:gd name="T28" fmla="*/ 138 w 205"/>
                <a:gd name="T29" fmla="*/ 8 h 207"/>
                <a:gd name="T30" fmla="*/ 157 w 205"/>
                <a:gd name="T31" fmla="*/ 17 h 207"/>
                <a:gd name="T32" fmla="*/ 173 w 205"/>
                <a:gd name="T33" fmla="*/ 30 h 207"/>
                <a:gd name="T34" fmla="*/ 187 w 205"/>
                <a:gd name="T35" fmla="*/ 46 h 207"/>
                <a:gd name="T36" fmla="*/ 197 w 205"/>
                <a:gd name="T37" fmla="*/ 64 h 207"/>
                <a:gd name="T38" fmla="*/ 203 w 205"/>
                <a:gd name="T39" fmla="*/ 84 h 207"/>
                <a:gd name="T40" fmla="*/ 205 w 205"/>
                <a:gd name="T41" fmla="*/ 105 h 207"/>
                <a:gd name="T42" fmla="*/ 204 w 205"/>
                <a:gd name="T43" fmla="*/ 124 h 207"/>
                <a:gd name="T44" fmla="*/ 198 w 205"/>
                <a:gd name="T45" fmla="*/ 144 h 207"/>
                <a:gd name="T46" fmla="*/ 189 w 205"/>
                <a:gd name="T47" fmla="*/ 161 h 207"/>
                <a:gd name="T48" fmla="*/ 176 w 205"/>
                <a:gd name="T49" fmla="*/ 177 h 207"/>
                <a:gd name="T50" fmla="*/ 160 w 205"/>
                <a:gd name="T51" fmla="*/ 190 h 207"/>
                <a:gd name="T52" fmla="*/ 143 w 205"/>
                <a:gd name="T53" fmla="*/ 200 h 207"/>
                <a:gd name="T54" fmla="*/ 125 w 205"/>
                <a:gd name="T55" fmla="*/ 205 h 207"/>
                <a:gd name="T56" fmla="*/ 105 w 205"/>
                <a:gd name="T57" fmla="*/ 207 h 207"/>
                <a:gd name="T58" fmla="*/ 85 w 205"/>
                <a:gd name="T59" fmla="*/ 205 h 207"/>
                <a:gd name="T60" fmla="*/ 66 w 205"/>
                <a:gd name="T61" fmla="*/ 198 h 207"/>
                <a:gd name="T62" fmla="*/ 47 w 205"/>
                <a:gd name="T63" fmla="*/ 189 h 207"/>
                <a:gd name="T64" fmla="*/ 31 w 205"/>
                <a:gd name="T65" fmla="*/ 17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207">
                  <a:moveTo>
                    <a:pt x="31" y="175"/>
                  </a:moveTo>
                  <a:lnTo>
                    <a:pt x="17" y="159"/>
                  </a:lnTo>
                  <a:lnTo>
                    <a:pt x="8" y="141"/>
                  </a:lnTo>
                  <a:lnTo>
                    <a:pt x="2" y="122"/>
                  </a:lnTo>
                  <a:lnTo>
                    <a:pt x="0" y="102"/>
                  </a:lnTo>
                  <a:lnTo>
                    <a:pt x="1" y="83"/>
                  </a:lnTo>
                  <a:lnTo>
                    <a:pt x="6" y="63"/>
                  </a:lnTo>
                  <a:lnTo>
                    <a:pt x="15" y="46"/>
                  </a:lnTo>
                  <a:lnTo>
                    <a:pt x="28" y="30"/>
                  </a:lnTo>
                  <a:lnTo>
                    <a:pt x="44" y="17"/>
                  </a:lnTo>
                  <a:lnTo>
                    <a:pt x="61" y="7"/>
                  </a:lnTo>
                  <a:lnTo>
                    <a:pt x="80" y="2"/>
                  </a:lnTo>
                  <a:lnTo>
                    <a:pt x="99" y="0"/>
                  </a:lnTo>
                  <a:lnTo>
                    <a:pt x="119" y="2"/>
                  </a:lnTo>
                  <a:lnTo>
                    <a:pt x="138" y="8"/>
                  </a:lnTo>
                  <a:lnTo>
                    <a:pt x="157" y="17"/>
                  </a:lnTo>
                  <a:lnTo>
                    <a:pt x="173" y="30"/>
                  </a:lnTo>
                  <a:lnTo>
                    <a:pt x="187" y="46"/>
                  </a:lnTo>
                  <a:lnTo>
                    <a:pt x="197" y="64"/>
                  </a:lnTo>
                  <a:lnTo>
                    <a:pt x="203" y="84"/>
                  </a:lnTo>
                  <a:lnTo>
                    <a:pt x="205" y="105"/>
                  </a:lnTo>
                  <a:lnTo>
                    <a:pt x="204" y="124"/>
                  </a:lnTo>
                  <a:lnTo>
                    <a:pt x="198" y="144"/>
                  </a:lnTo>
                  <a:lnTo>
                    <a:pt x="189" y="161"/>
                  </a:lnTo>
                  <a:lnTo>
                    <a:pt x="176" y="177"/>
                  </a:lnTo>
                  <a:lnTo>
                    <a:pt x="160" y="190"/>
                  </a:lnTo>
                  <a:lnTo>
                    <a:pt x="143" y="200"/>
                  </a:lnTo>
                  <a:lnTo>
                    <a:pt x="125" y="205"/>
                  </a:lnTo>
                  <a:lnTo>
                    <a:pt x="105" y="207"/>
                  </a:lnTo>
                  <a:lnTo>
                    <a:pt x="85" y="205"/>
                  </a:lnTo>
                  <a:lnTo>
                    <a:pt x="66" y="198"/>
                  </a:lnTo>
                  <a:lnTo>
                    <a:pt x="47" y="189"/>
                  </a:lnTo>
                  <a:lnTo>
                    <a:pt x="31" y="175"/>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5"/>
            <p:cNvSpPr>
              <a:spLocks/>
            </p:cNvSpPr>
            <p:nvPr/>
          </p:nvSpPr>
          <p:spPr bwMode="auto">
            <a:xfrm>
              <a:off x="1073151" y="925513"/>
              <a:ext cx="160338" cy="166688"/>
            </a:xfrm>
            <a:custGeom>
              <a:avLst/>
              <a:gdLst>
                <a:gd name="T0" fmla="*/ 0 w 202"/>
                <a:gd name="T1" fmla="*/ 116 h 209"/>
                <a:gd name="T2" fmla="*/ 0 w 202"/>
                <a:gd name="T3" fmla="*/ 94 h 209"/>
                <a:gd name="T4" fmla="*/ 3 w 202"/>
                <a:gd name="T5" fmla="*/ 74 h 209"/>
                <a:gd name="T6" fmla="*/ 11 w 202"/>
                <a:gd name="T7" fmla="*/ 55 h 209"/>
                <a:gd name="T8" fmla="*/ 21 w 202"/>
                <a:gd name="T9" fmla="*/ 39 h 209"/>
                <a:gd name="T10" fmla="*/ 34 w 202"/>
                <a:gd name="T11" fmla="*/ 24 h 209"/>
                <a:gd name="T12" fmla="*/ 50 w 202"/>
                <a:gd name="T13" fmla="*/ 12 h 209"/>
                <a:gd name="T14" fmla="*/ 69 w 202"/>
                <a:gd name="T15" fmla="*/ 4 h 209"/>
                <a:gd name="T16" fmla="*/ 90 w 202"/>
                <a:gd name="T17" fmla="*/ 0 h 209"/>
                <a:gd name="T18" fmla="*/ 110 w 202"/>
                <a:gd name="T19" fmla="*/ 0 h 209"/>
                <a:gd name="T20" fmla="*/ 130 w 202"/>
                <a:gd name="T21" fmla="*/ 4 h 209"/>
                <a:gd name="T22" fmla="*/ 148 w 202"/>
                <a:gd name="T23" fmla="*/ 11 h 209"/>
                <a:gd name="T24" fmla="*/ 164 w 202"/>
                <a:gd name="T25" fmla="*/ 23 h 209"/>
                <a:gd name="T26" fmla="*/ 178 w 202"/>
                <a:gd name="T27" fmla="*/ 36 h 209"/>
                <a:gd name="T28" fmla="*/ 190 w 202"/>
                <a:gd name="T29" fmla="*/ 54 h 209"/>
                <a:gd name="T30" fmla="*/ 198 w 202"/>
                <a:gd name="T31" fmla="*/ 73 h 209"/>
                <a:gd name="T32" fmla="*/ 202 w 202"/>
                <a:gd name="T33" fmla="*/ 94 h 209"/>
                <a:gd name="T34" fmla="*/ 202 w 202"/>
                <a:gd name="T35" fmla="*/ 115 h 209"/>
                <a:gd name="T36" fmla="*/ 199 w 202"/>
                <a:gd name="T37" fmla="*/ 135 h 209"/>
                <a:gd name="T38" fmla="*/ 191 w 202"/>
                <a:gd name="T39" fmla="*/ 154 h 209"/>
                <a:gd name="T40" fmla="*/ 181 w 202"/>
                <a:gd name="T41" fmla="*/ 170 h 209"/>
                <a:gd name="T42" fmla="*/ 167 w 202"/>
                <a:gd name="T43" fmla="*/ 185 h 209"/>
                <a:gd name="T44" fmla="*/ 151 w 202"/>
                <a:gd name="T45" fmla="*/ 196 h 209"/>
                <a:gd name="T46" fmla="*/ 132 w 202"/>
                <a:gd name="T47" fmla="*/ 205 h 209"/>
                <a:gd name="T48" fmla="*/ 113 w 202"/>
                <a:gd name="T49" fmla="*/ 209 h 209"/>
                <a:gd name="T50" fmla="*/ 92 w 202"/>
                <a:gd name="T51" fmla="*/ 209 h 209"/>
                <a:gd name="T52" fmla="*/ 72 w 202"/>
                <a:gd name="T53" fmla="*/ 206 h 209"/>
                <a:gd name="T54" fmla="*/ 54 w 202"/>
                <a:gd name="T55" fmla="*/ 198 h 209"/>
                <a:gd name="T56" fmla="*/ 38 w 202"/>
                <a:gd name="T57" fmla="*/ 186 h 209"/>
                <a:gd name="T58" fmla="*/ 23 w 202"/>
                <a:gd name="T59" fmla="*/ 172 h 209"/>
                <a:gd name="T60" fmla="*/ 12 w 202"/>
                <a:gd name="T61" fmla="*/ 156 h 209"/>
                <a:gd name="T62" fmla="*/ 4 w 202"/>
                <a:gd name="T63" fmla="*/ 137 h 209"/>
                <a:gd name="T64" fmla="*/ 0 w 202"/>
                <a:gd name="T65" fmla="*/ 11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2" h="209">
                  <a:moveTo>
                    <a:pt x="0" y="116"/>
                  </a:moveTo>
                  <a:lnTo>
                    <a:pt x="0" y="94"/>
                  </a:lnTo>
                  <a:lnTo>
                    <a:pt x="3" y="74"/>
                  </a:lnTo>
                  <a:lnTo>
                    <a:pt x="11" y="55"/>
                  </a:lnTo>
                  <a:lnTo>
                    <a:pt x="21" y="39"/>
                  </a:lnTo>
                  <a:lnTo>
                    <a:pt x="34" y="24"/>
                  </a:lnTo>
                  <a:lnTo>
                    <a:pt x="50" y="12"/>
                  </a:lnTo>
                  <a:lnTo>
                    <a:pt x="69" y="4"/>
                  </a:lnTo>
                  <a:lnTo>
                    <a:pt x="90" y="0"/>
                  </a:lnTo>
                  <a:lnTo>
                    <a:pt x="110" y="0"/>
                  </a:lnTo>
                  <a:lnTo>
                    <a:pt x="130" y="4"/>
                  </a:lnTo>
                  <a:lnTo>
                    <a:pt x="148" y="11"/>
                  </a:lnTo>
                  <a:lnTo>
                    <a:pt x="164" y="23"/>
                  </a:lnTo>
                  <a:lnTo>
                    <a:pt x="178" y="36"/>
                  </a:lnTo>
                  <a:lnTo>
                    <a:pt x="190" y="54"/>
                  </a:lnTo>
                  <a:lnTo>
                    <a:pt x="198" y="73"/>
                  </a:lnTo>
                  <a:lnTo>
                    <a:pt x="202" y="94"/>
                  </a:lnTo>
                  <a:lnTo>
                    <a:pt x="202" y="115"/>
                  </a:lnTo>
                  <a:lnTo>
                    <a:pt x="199" y="135"/>
                  </a:lnTo>
                  <a:lnTo>
                    <a:pt x="191" y="154"/>
                  </a:lnTo>
                  <a:lnTo>
                    <a:pt x="181" y="170"/>
                  </a:lnTo>
                  <a:lnTo>
                    <a:pt x="167" y="185"/>
                  </a:lnTo>
                  <a:lnTo>
                    <a:pt x="151" y="196"/>
                  </a:lnTo>
                  <a:lnTo>
                    <a:pt x="132" y="205"/>
                  </a:lnTo>
                  <a:lnTo>
                    <a:pt x="113" y="209"/>
                  </a:lnTo>
                  <a:lnTo>
                    <a:pt x="92" y="209"/>
                  </a:lnTo>
                  <a:lnTo>
                    <a:pt x="72" y="206"/>
                  </a:lnTo>
                  <a:lnTo>
                    <a:pt x="54" y="198"/>
                  </a:lnTo>
                  <a:lnTo>
                    <a:pt x="38" y="186"/>
                  </a:lnTo>
                  <a:lnTo>
                    <a:pt x="23" y="172"/>
                  </a:lnTo>
                  <a:lnTo>
                    <a:pt x="12" y="156"/>
                  </a:lnTo>
                  <a:lnTo>
                    <a:pt x="4" y="137"/>
                  </a:lnTo>
                  <a:lnTo>
                    <a:pt x="0" y="116"/>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6"/>
            <p:cNvSpPr>
              <a:spLocks/>
            </p:cNvSpPr>
            <p:nvPr/>
          </p:nvSpPr>
          <p:spPr bwMode="auto">
            <a:xfrm>
              <a:off x="1522413" y="1023938"/>
              <a:ext cx="163513" cy="165100"/>
            </a:xfrm>
            <a:custGeom>
              <a:avLst/>
              <a:gdLst>
                <a:gd name="T0" fmla="*/ 31 w 206"/>
                <a:gd name="T1" fmla="*/ 175 h 207"/>
                <a:gd name="T2" fmla="*/ 17 w 206"/>
                <a:gd name="T3" fmla="*/ 159 h 207"/>
                <a:gd name="T4" fmla="*/ 8 w 206"/>
                <a:gd name="T5" fmla="*/ 140 h 207"/>
                <a:gd name="T6" fmla="*/ 2 w 206"/>
                <a:gd name="T7" fmla="*/ 122 h 207"/>
                <a:gd name="T8" fmla="*/ 0 w 206"/>
                <a:gd name="T9" fmla="*/ 101 h 207"/>
                <a:gd name="T10" fmla="*/ 1 w 206"/>
                <a:gd name="T11" fmla="*/ 82 h 207"/>
                <a:gd name="T12" fmla="*/ 5 w 206"/>
                <a:gd name="T13" fmla="*/ 63 h 207"/>
                <a:gd name="T14" fmla="*/ 15 w 206"/>
                <a:gd name="T15" fmla="*/ 45 h 207"/>
                <a:gd name="T16" fmla="*/ 27 w 206"/>
                <a:gd name="T17" fmla="*/ 29 h 207"/>
                <a:gd name="T18" fmla="*/ 43 w 206"/>
                <a:gd name="T19" fmla="*/ 16 h 207"/>
                <a:gd name="T20" fmla="*/ 61 w 206"/>
                <a:gd name="T21" fmla="*/ 7 h 207"/>
                <a:gd name="T22" fmla="*/ 80 w 206"/>
                <a:gd name="T23" fmla="*/ 1 h 207"/>
                <a:gd name="T24" fmla="*/ 100 w 206"/>
                <a:gd name="T25" fmla="*/ 0 h 207"/>
                <a:gd name="T26" fmla="*/ 119 w 206"/>
                <a:gd name="T27" fmla="*/ 2 h 207"/>
                <a:gd name="T28" fmla="*/ 139 w 206"/>
                <a:gd name="T29" fmla="*/ 8 h 207"/>
                <a:gd name="T30" fmla="*/ 157 w 206"/>
                <a:gd name="T31" fmla="*/ 17 h 207"/>
                <a:gd name="T32" fmla="*/ 174 w 206"/>
                <a:gd name="T33" fmla="*/ 30 h 207"/>
                <a:gd name="T34" fmla="*/ 187 w 206"/>
                <a:gd name="T35" fmla="*/ 46 h 207"/>
                <a:gd name="T36" fmla="*/ 198 w 206"/>
                <a:gd name="T37" fmla="*/ 64 h 207"/>
                <a:gd name="T38" fmla="*/ 204 w 206"/>
                <a:gd name="T39" fmla="*/ 84 h 207"/>
                <a:gd name="T40" fmla="*/ 206 w 206"/>
                <a:gd name="T41" fmla="*/ 104 h 207"/>
                <a:gd name="T42" fmla="*/ 205 w 206"/>
                <a:gd name="T43" fmla="*/ 124 h 207"/>
                <a:gd name="T44" fmla="*/ 199 w 206"/>
                <a:gd name="T45" fmla="*/ 143 h 207"/>
                <a:gd name="T46" fmla="*/ 190 w 206"/>
                <a:gd name="T47" fmla="*/ 161 h 207"/>
                <a:gd name="T48" fmla="*/ 177 w 206"/>
                <a:gd name="T49" fmla="*/ 177 h 207"/>
                <a:gd name="T50" fmla="*/ 161 w 206"/>
                <a:gd name="T51" fmla="*/ 190 h 207"/>
                <a:gd name="T52" fmla="*/ 144 w 206"/>
                <a:gd name="T53" fmla="*/ 200 h 207"/>
                <a:gd name="T54" fmla="*/ 124 w 206"/>
                <a:gd name="T55" fmla="*/ 205 h 207"/>
                <a:gd name="T56" fmla="*/ 104 w 206"/>
                <a:gd name="T57" fmla="*/ 207 h 207"/>
                <a:gd name="T58" fmla="*/ 85 w 206"/>
                <a:gd name="T59" fmla="*/ 205 h 207"/>
                <a:gd name="T60" fmla="*/ 65 w 206"/>
                <a:gd name="T61" fmla="*/ 198 h 207"/>
                <a:gd name="T62" fmla="*/ 47 w 206"/>
                <a:gd name="T63" fmla="*/ 189 h 207"/>
                <a:gd name="T64" fmla="*/ 31 w 206"/>
                <a:gd name="T65" fmla="*/ 17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6" h="207">
                  <a:moveTo>
                    <a:pt x="31" y="175"/>
                  </a:moveTo>
                  <a:lnTo>
                    <a:pt x="17" y="159"/>
                  </a:lnTo>
                  <a:lnTo>
                    <a:pt x="8" y="140"/>
                  </a:lnTo>
                  <a:lnTo>
                    <a:pt x="2" y="122"/>
                  </a:lnTo>
                  <a:lnTo>
                    <a:pt x="0" y="101"/>
                  </a:lnTo>
                  <a:lnTo>
                    <a:pt x="1" y="82"/>
                  </a:lnTo>
                  <a:lnTo>
                    <a:pt x="5" y="63"/>
                  </a:lnTo>
                  <a:lnTo>
                    <a:pt x="15" y="45"/>
                  </a:lnTo>
                  <a:lnTo>
                    <a:pt x="27" y="29"/>
                  </a:lnTo>
                  <a:lnTo>
                    <a:pt x="43" y="16"/>
                  </a:lnTo>
                  <a:lnTo>
                    <a:pt x="61" y="7"/>
                  </a:lnTo>
                  <a:lnTo>
                    <a:pt x="80" y="1"/>
                  </a:lnTo>
                  <a:lnTo>
                    <a:pt x="100" y="0"/>
                  </a:lnTo>
                  <a:lnTo>
                    <a:pt x="119" y="2"/>
                  </a:lnTo>
                  <a:lnTo>
                    <a:pt x="139" y="8"/>
                  </a:lnTo>
                  <a:lnTo>
                    <a:pt x="157" y="17"/>
                  </a:lnTo>
                  <a:lnTo>
                    <a:pt x="174" y="30"/>
                  </a:lnTo>
                  <a:lnTo>
                    <a:pt x="187" y="46"/>
                  </a:lnTo>
                  <a:lnTo>
                    <a:pt x="198" y="64"/>
                  </a:lnTo>
                  <a:lnTo>
                    <a:pt x="204" y="84"/>
                  </a:lnTo>
                  <a:lnTo>
                    <a:pt x="206" y="104"/>
                  </a:lnTo>
                  <a:lnTo>
                    <a:pt x="205" y="124"/>
                  </a:lnTo>
                  <a:lnTo>
                    <a:pt x="199" y="143"/>
                  </a:lnTo>
                  <a:lnTo>
                    <a:pt x="190" y="161"/>
                  </a:lnTo>
                  <a:lnTo>
                    <a:pt x="177" y="177"/>
                  </a:lnTo>
                  <a:lnTo>
                    <a:pt x="161" y="190"/>
                  </a:lnTo>
                  <a:lnTo>
                    <a:pt x="144" y="200"/>
                  </a:lnTo>
                  <a:lnTo>
                    <a:pt x="124" y="205"/>
                  </a:lnTo>
                  <a:lnTo>
                    <a:pt x="104" y="207"/>
                  </a:lnTo>
                  <a:lnTo>
                    <a:pt x="85" y="205"/>
                  </a:lnTo>
                  <a:lnTo>
                    <a:pt x="65" y="198"/>
                  </a:lnTo>
                  <a:lnTo>
                    <a:pt x="47" y="189"/>
                  </a:lnTo>
                  <a:lnTo>
                    <a:pt x="31" y="175"/>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7"/>
            <p:cNvSpPr>
              <a:spLocks/>
            </p:cNvSpPr>
            <p:nvPr/>
          </p:nvSpPr>
          <p:spPr bwMode="auto">
            <a:xfrm>
              <a:off x="906463" y="1006475"/>
              <a:ext cx="134938" cy="138113"/>
            </a:xfrm>
            <a:custGeom>
              <a:avLst/>
              <a:gdLst>
                <a:gd name="T0" fmla="*/ 0 w 170"/>
                <a:gd name="T1" fmla="*/ 97 h 175"/>
                <a:gd name="T2" fmla="*/ 0 w 170"/>
                <a:gd name="T3" fmla="*/ 78 h 175"/>
                <a:gd name="T4" fmla="*/ 2 w 170"/>
                <a:gd name="T5" fmla="*/ 62 h 175"/>
                <a:gd name="T6" fmla="*/ 9 w 170"/>
                <a:gd name="T7" fmla="*/ 46 h 175"/>
                <a:gd name="T8" fmla="*/ 18 w 170"/>
                <a:gd name="T9" fmla="*/ 32 h 175"/>
                <a:gd name="T10" fmla="*/ 30 w 170"/>
                <a:gd name="T11" fmla="*/ 19 h 175"/>
                <a:gd name="T12" fmla="*/ 44 w 170"/>
                <a:gd name="T13" fmla="*/ 10 h 175"/>
                <a:gd name="T14" fmla="*/ 59 w 170"/>
                <a:gd name="T15" fmla="*/ 3 h 175"/>
                <a:gd name="T16" fmla="*/ 76 w 170"/>
                <a:gd name="T17" fmla="*/ 0 h 175"/>
                <a:gd name="T18" fmla="*/ 93 w 170"/>
                <a:gd name="T19" fmla="*/ 0 h 175"/>
                <a:gd name="T20" fmla="*/ 109 w 170"/>
                <a:gd name="T21" fmla="*/ 2 h 175"/>
                <a:gd name="T22" fmla="*/ 124 w 170"/>
                <a:gd name="T23" fmla="*/ 9 h 175"/>
                <a:gd name="T24" fmla="*/ 138 w 170"/>
                <a:gd name="T25" fmla="*/ 18 h 175"/>
                <a:gd name="T26" fmla="*/ 150 w 170"/>
                <a:gd name="T27" fmla="*/ 30 h 175"/>
                <a:gd name="T28" fmla="*/ 160 w 170"/>
                <a:gd name="T29" fmla="*/ 45 h 175"/>
                <a:gd name="T30" fmla="*/ 167 w 170"/>
                <a:gd name="T31" fmla="*/ 61 h 175"/>
                <a:gd name="T32" fmla="*/ 170 w 170"/>
                <a:gd name="T33" fmla="*/ 78 h 175"/>
                <a:gd name="T34" fmla="*/ 170 w 170"/>
                <a:gd name="T35" fmla="*/ 97 h 175"/>
                <a:gd name="T36" fmla="*/ 167 w 170"/>
                <a:gd name="T37" fmla="*/ 113 h 175"/>
                <a:gd name="T38" fmla="*/ 161 w 170"/>
                <a:gd name="T39" fmla="*/ 129 h 175"/>
                <a:gd name="T40" fmla="*/ 152 w 170"/>
                <a:gd name="T41" fmla="*/ 143 h 175"/>
                <a:gd name="T42" fmla="*/ 140 w 170"/>
                <a:gd name="T43" fmla="*/ 155 h 175"/>
                <a:gd name="T44" fmla="*/ 128 w 170"/>
                <a:gd name="T45" fmla="*/ 165 h 175"/>
                <a:gd name="T46" fmla="*/ 112 w 170"/>
                <a:gd name="T47" fmla="*/ 171 h 175"/>
                <a:gd name="T48" fmla="*/ 95 w 170"/>
                <a:gd name="T49" fmla="*/ 175 h 175"/>
                <a:gd name="T50" fmla="*/ 78 w 170"/>
                <a:gd name="T51" fmla="*/ 175 h 175"/>
                <a:gd name="T52" fmla="*/ 61 w 170"/>
                <a:gd name="T53" fmla="*/ 171 h 175"/>
                <a:gd name="T54" fmla="*/ 46 w 170"/>
                <a:gd name="T55" fmla="*/ 166 h 175"/>
                <a:gd name="T56" fmla="*/ 32 w 170"/>
                <a:gd name="T57" fmla="*/ 156 h 175"/>
                <a:gd name="T58" fmla="*/ 21 w 170"/>
                <a:gd name="T59" fmla="*/ 144 h 175"/>
                <a:gd name="T60" fmla="*/ 10 w 170"/>
                <a:gd name="T61" fmla="*/ 130 h 175"/>
                <a:gd name="T62" fmla="*/ 3 w 170"/>
                <a:gd name="T63" fmla="*/ 114 h 175"/>
                <a:gd name="T64" fmla="*/ 0 w 170"/>
                <a:gd name="T65" fmla="*/ 9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75">
                  <a:moveTo>
                    <a:pt x="0" y="97"/>
                  </a:moveTo>
                  <a:lnTo>
                    <a:pt x="0" y="78"/>
                  </a:lnTo>
                  <a:lnTo>
                    <a:pt x="2" y="62"/>
                  </a:lnTo>
                  <a:lnTo>
                    <a:pt x="9" y="46"/>
                  </a:lnTo>
                  <a:lnTo>
                    <a:pt x="18" y="32"/>
                  </a:lnTo>
                  <a:lnTo>
                    <a:pt x="30" y="19"/>
                  </a:lnTo>
                  <a:lnTo>
                    <a:pt x="44" y="10"/>
                  </a:lnTo>
                  <a:lnTo>
                    <a:pt x="59" y="3"/>
                  </a:lnTo>
                  <a:lnTo>
                    <a:pt x="76" y="0"/>
                  </a:lnTo>
                  <a:lnTo>
                    <a:pt x="93" y="0"/>
                  </a:lnTo>
                  <a:lnTo>
                    <a:pt x="109" y="2"/>
                  </a:lnTo>
                  <a:lnTo>
                    <a:pt x="124" y="9"/>
                  </a:lnTo>
                  <a:lnTo>
                    <a:pt x="138" y="18"/>
                  </a:lnTo>
                  <a:lnTo>
                    <a:pt x="150" y="30"/>
                  </a:lnTo>
                  <a:lnTo>
                    <a:pt x="160" y="45"/>
                  </a:lnTo>
                  <a:lnTo>
                    <a:pt x="167" y="61"/>
                  </a:lnTo>
                  <a:lnTo>
                    <a:pt x="170" y="78"/>
                  </a:lnTo>
                  <a:lnTo>
                    <a:pt x="170" y="97"/>
                  </a:lnTo>
                  <a:lnTo>
                    <a:pt x="167" y="113"/>
                  </a:lnTo>
                  <a:lnTo>
                    <a:pt x="161" y="129"/>
                  </a:lnTo>
                  <a:lnTo>
                    <a:pt x="152" y="143"/>
                  </a:lnTo>
                  <a:lnTo>
                    <a:pt x="140" y="155"/>
                  </a:lnTo>
                  <a:lnTo>
                    <a:pt x="128" y="165"/>
                  </a:lnTo>
                  <a:lnTo>
                    <a:pt x="112" y="171"/>
                  </a:lnTo>
                  <a:lnTo>
                    <a:pt x="95" y="175"/>
                  </a:lnTo>
                  <a:lnTo>
                    <a:pt x="78" y="175"/>
                  </a:lnTo>
                  <a:lnTo>
                    <a:pt x="61" y="171"/>
                  </a:lnTo>
                  <a:lnTo>
                    <a:pt x="46" y="166"/>
                  </a:lnTo>
                  <a:lnTo>
                    <a:pt x="32" y="156"/>
                  </a:lnTo>
                  <a:lnTo>
                    <a:pt x="21" y="144"/>
                  </a:lnTo>
                  <a:lnTo>
                    <a:pt x="10" y="130"/>
                  </a:lnTo>
                  <a:lnTo>
                    <a:pt x="3" y="114"/>
                  </a:lnTo>
                  <a:lnTo>
                    <a:pt x="0" y="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8"/>
            <p:cNvSpPr>
              <a:spLocks/>
            </p:cNvSpPr>
            <p:nvPr/>
          </p:nvSpPr>
          <p:spPr bwMode="auto">
            <a:xfrm>
              <a:off x="1439863" y="1203325"/>
              <a:ext cx="136525" cy="136525"/>
            </a:xfrm>
            <a:custGeom>
              <a:avLst/>
              <a:gdLst>
                <a:gd name="T0" fmla="*/ 25 w 172"/>
                <a:gd name="T1" fmla="*/ 147 h 173"/>
                <a:gd name="T2" fmla="*/ 14 w 172"/>
                <a:gd name="T3" fmla="*/ 133 h 173"/>
                <a:gd name="T4" fmla="*/ 7 w 172"/>
                <a:gd name="T5" fmla="*/ 118 h 173"/>
                <a:gd name="T6" fmla="*/ 1 w 172"/>
                <a:gd name="T7" fmla="*/ 102 h 173"/>
                <a:gd name="T8" fmla="*/ 0 w 172"/>
                <a:gd name="T9" fmla="*/ 86 h 173"/>
                <a:gd name="T10" fmla="*/ 0 w 172"/>
                <a:gd name="T11" fmla="*/ 68 h 173"/>
                <a:gd name="T12" fmla="*/ 4 w 172"/>
                <a:gd name="T13" fmla="*/ 52 h 173"/>
                <a:gd name="T14" fmla="*/ 11 w 172"/>
                <a:gd name="T15" fmla="*/ 37 h 173"/>
                <a:gd name="T16" fmla="*/ 22 w 172"/>
                <a:gd name="T17" fmla="*/ 23 h 173"/>
                <a:gd name="T18" fmla="*/ 36 w 172"/>
                <a:gd name="T19" fmla="*/ 13 h 173"/>
                <a:gd name="T20" fmla="*/ 51 w 172"/>
                <a:gd name="T21" fmla="*/ 5 h 173"/>
                <a:gd name="T22" fmla="*/ 67 w 172"/>
                <a:gd name="T23" fmla="*/ 2 h 173"/>
                <a:gd name="T24" fmla="*/ 83 w 172"/>
                <a:gd name="T25" fmla="*/ 0 h 173"/>
                <a:gd name="T26" fmla="*/ 99 w 172"/>
                <a:gd name="T27" fmla="*/ 2 h 173"/>
                <a:gd name="T28" fmla="*/ 115 w 172"/>
                <a:gd name="T29" fmla="*/ 7 h 173"/>
                <a:gd name="T30" fmla="*/ 130 w 172"/>
                <a:gd name="T31" fmla="*/ 14 h 173"/>
                <a:gd name="T32" fmla="*/ 144 w 172"/>
                <a:gd name="T33" fmla="*/ 26 h 173"/>
                <a:gd name="T34" fmla="*/ 155 w 172"/>
                <a:gd name="T35" fmla="*/ 40 h 173"/>
                <a:gd name="T36" fmla="*/ 165 w 172"/>
                <a:gd name="T37" fmla="*/ 54 h 173"/>
                <a:gd name="T38" fmla="*/ 169 w 172"/>
                <a:gd name="T39" fmla="*/ 71 h 173"/>
                <a:gd name="T40" fmla="*/ 172 w 172"/>
                <a:gd name="T41" fmla="*/ 88 h 173"/>
                <a:gd name="T42" fmla="*/ 170 w 172"/>
                <a:gd name="T43" fmla="*/ 104 h 173"/>
                <a:gd name="T44" fmla="*/ 166 w 172"/>
                <a:gd name="T45" fmla="*/ 120 h 173"/>
                <a:gd name="T46" fmla="*/ 158 w 172"/>
                <a:gd name="T47" fmla="*/ 135 h 173"/>
                <a:gd name="T48" fmla="*/ 147 w 172"/>
                <a:gd name="T49" fmla="*/ 148 h 173"/>
                <a:gd name="T50" fmla="*/ 133 w 172"/>
                <a:gd name="T51" fmla="*/ 159 h 173"/>
                <a:gd name="T52" fmla="*/ 120 w 172"/>
                <a:gd name="T53" fmla="*/ 167 h 173"/>
                <a:gd name="T54" fmla="*/ 104 w 172"/>
                <a:gd name="T55" fmla="*/ 172 h 173"/>
                <a:gd name="T56" fmla="*/ 87 w 172"/>
                <a:gd name="T57" fmla="*/ 173 h 173"/>
                <a:gd name="T58" fmla="*/ 71 w 172"/>
                <a:gd name="T59" fmla="*/ 171 h 173"/>
                <a:gd name="T60" fmla="*/ 55 w 172"/>
                <a:gd name="T61" fmla="*/ 166 h 173"/>
                <a:gd name="T62" fmla="*/ 39 w 172"/>
                <a:gd name="T63" fmla="*/ 158 h 173"/>
                <a:gd name="T64" fmla="*/ 25 w 172"/>
                <a:gd name="T65" fmla="*/ 14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2" h="173">
                  <a:moveTo>
                    <a:pt x="25" y="147"/>
                  </a:moveTo>
                  <a:lnTo>
                    <a:pt x="14" y="133"/>
                  </a:lnTo>
                  <a:lnTo>
                    <a:pt x="7" y="118"/>
                  </a:lnTo>
                  <a:lnTo>
                    <a:pt x="1" y="102"/>
                  </a:lnTo>
                  <a:lnTo>
                    <a:pt x="0" y="86"/>
                  </a:lnTo>
                  <a:lnTo>
                    <a:pt x="0" y="68"/>
                  </a:lnTo>
                  <a:lnTo>
                    <a:pt x="4" y="52"/>
                  </a:lnTo>
                  <a:lnTo>
                    <a:pt x="11" y="37"/>
                  </a:lnTo>
                  <a:lnTo>
                    <a:pt x="22" y="23"/>
                  </a:lnTo>
                  <a:lnTo>
                    <a:pt x="36" y="13"/>
                  </a:lnTo>
                  <a:lnTo>
                    <a:pt x="51" y="5"/>
                  </a:lnTo>
                  <a:lnTo>
                    <a:pt x="67" y="2"/>
                  </a:lnTo>
                  <a:lnTo>
                    <a:pt x="83" y="0"/>
                  </a:lnTo>
                  <a:lnTo>
                    <a:pt x="99" y="2"/>
                  </a:lnTo>
                  <a:lnTo>
                    <a:pt x="115" y="7"/>
                  </a:lnTo>
                  <a:lnTo>
                    <a:pt x="130" y="14"/>
                  </a:lnTo>
                  <a:lnTo>
                    <a:pt x="144" y="26"/>
                  </a:lnTo>
                  <a:lnTo>
                    <a:pt x="155" y="40"/>
                  </a:lnTo>
                  <a:lnTo>
                    <a:pt x="165" y="54"/>
                  </a:lnTo>
                  <a:lnTo>
                    <a:pt x="169" y="71"/>
                  </a:lnTo>
                  <a:lnTo>
                    <a:pt x="172" y="88"/>
                  </a:lnTo>
                  <a:lnTo>
                    <a:pt x="170" y="104"/>
                  </a:lnTo>
                  <a:lnTo>
                    <a:pt x="166" y="120"/>
                  </a:lnTo>
                  <a:lnTo>
                    <a:pt x="158" y="135"/>
                  </a:lnTo>
                  <a:lnTo>
                    <a:pt x="147" y="148"/>
                  </a:lnTo>
                  <a:lnTo>
                    <a:pt x="133" y="159"/>
                  </a:lnTo>
                  <a:lnTo>
                    <a:pt x="120" y="167"/>
                  </a:lnTo>
                  <a:lnTo>
                    <a:pt x="104" y="172"/>
                  </a:lnTo>
                  <a:lnTo>
                    <a:pt x="87" y="173"/>
                  </a:lnTo>
                  <a:lnTo>
                    <a:pt x="71" y="171"/>
                  </a:lnTo>
                  <a:lnTo>
                    <a:pt x="55" y="166"/>
                  </a:lnTo>
                  <a:lnTo>
                    <a:pt x="39" y="158"/>
                  </a:lnTo>
                  <a:lnTo>
                    <a:pt x="25" y="14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9"/>
            <p:cNvSpPr>
              <a:spLocks/>
            </p:cNvSpPr>
            <p:nvPr/>
          </p:nvSpPr>
          <p:spPr bwMode="auto">
            <a:xfrm>
              <a:off x="1077913" y="942975"/>
              <a:ext cx="134938" cy="139700"/>
            </a:xfrm>
            <a:custGeom>
              <a:avLst/>
              <a:gdLst>
                <a:gd name="T0" fmla="*/ 0 w 171"/>
                <a:gd name="T1" fmla="*/ 98 h 177"/>
                <a:gd name="T2" fmla="*/ 0 w 171"/>
                <a:gd name="T3" fmla="*/ 80 h 177"/>
                <a:gd name="T4" fmla="*/ 4 w 171"/>
                <a:gd name="T5" fmla="*/ 64 h 177"/>
                <a:gd name="T6" fmla="*/ 10 w 171"/>
                <a:gd name="T7" fmla="*/ 48 h 177"/>
                <a:gd name="T8" fmla="*/ 19 w 171"/>
                <a:gd name="T9" fmla="*/ 33 h 177"/>
                <a:gd name="T10" fmla="*/ 30 w 171"/>
                <a:gd name="T11" fmla="*/ 21 h 177"/>
                <a:gd name="T12" fmla="*/ 44 w 171"/>
                <a:gd name="T13" fmla="*/ 11 h 177"/>
                <a:gd name="T14" fmla="*/ 59 w 171"/>
                <a:gd name="T15" fmla="*/ 4 h 177"/>
                <a:gd name="T16" fmla="*/ 76 w 171"/>
                <a:gd name="T17" fmla="*/ 0 h 177"/>
                <a:gd name="T18" fmla="*/ 94 w 171"/>
                <a:gd name="T19" fmla="*/ 0 h 177"/>
                <a:gd name="T20" fmla="*/ 110 w 171"/>
                <a:gd name="T21" fmla="*/ 4 h 177"/>
                <a:gd name="T22" fmla="*/ 125 w 171"/>
                <a:gd name="T23" fmla="*/ 10 h 177"/>
                <a:gd name="T24" fmla="*/ 139 w 171"/>
                <a:gd name="T25" fmla="*/ 19 h 177"/>
                <a:gd name="T26" fmla="*/ 150 w 171"/>
                <a:gd name="T27" fmla="*/ 32 h 177"/>
                <a:gd name="T28" fmla="*/ 161 w 171"/>
                <a:gd name="T29" fmla="*/ 45 h 177"/>
                <a:gd name="T30" fmla="*/ 167 w 171"/>
                <a:gd name="T31" fmla="*/ 61 h 177"/>
                <a:gd name="T32" fmla="*/ 171 w 171"/>
                <a:gd name="T33" fmla="*/ 80 h 177"/>
                <a:gd name="T34" fmla="*/ 171 w 171"/>
                <a:gd name="T35" fmla="*/ 97 h 177"/>
                <a:gd name="T36" fmla="*/ 169 w 171"/>
                <a:gd name="T37" fmla="*/ 114 h 177"/>
                <a:gd name="T38" fmla="*/ 162 w 171"/>
                <a:gd name="T39" fmla="*/ 131 h 177"/>
                <a:gd name="T40" fmla="*/ 153 w 171"/>
                <a:gd name="T41" fmla="*/ 144 h 177"/>
                <a:gd name="T42" fmla="*/ 141 w 171"/>
                <a:gd name="T43" fmla="*/ 156 h 177"/>
                <a:gd name="T44" fmla="*/ 128 w 171"/>
                <a:gd name="T45" fmla="*/ 166 h 177"/>
                <a:gd name="T46" fmla="*/ 112 w 171"/>
                <a:gd name="T47" fmla="*/ 173 h 177"/>
                <a:gd name="T48" fmla="*/ 96 w 171"/>
                <a:gd name="T49" fmla="*/ 177 h 177"/>
                <a:gd name="T50" fmla="*/ 79 w 171"/>
                <a:gd name="T51" fmla="*/ 177 h 177"/>
                <a:gd name="T52" fmla="*/ 61 w 171"/>
                <a:gd name="T53" fmla="*/ 173 h 177"/>
                <a:gd name="T54" fmla="*/ 46 w 171"/>
                <a:gd name="T55" fmla="*/ 167 h 177"/>
                <a:gd name="T56" fmla="*/ 33 w 171"/>
                <a:gd name="T57" fmla="*/ 158 h 177"/>
                <a:gd name="T58" fmla="*/ 21 w 171"/>
                <a:gd name="T59" fmla="*/ 146 h 177"/>
                <a:gd name="T60" fmla="*/ 11 w 171"/>
                <a:gd name="T61" fmla="*/ 132 h 177"/>
                <a:gd name="T62" fmla="*/ 4 w 171"/>
                <a:gd name="T63" fmla="*/ 116 h 177"/>
                <a:gd name="T64" fmla="*/ 0 w 171"/>
                <a:gd name="T65" fmla="*/ 9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7">
                  <a:moveTo>
                    <a:pt x="0" y="98"/>
                  </a:moveTo>
                  <a:lnTo>
                    <a:pt x="0" y="80"/>
                  </a:lnTo>
                  <a:lnTo>
                    <a:pt x="4" y="64"/>
                  </a:lnTo>
                  <a:lnTo>
                    <a:pt x="10" y="48"/>
                  </a:lnTo>
                  <a:lnTo>
                    <a:pt x="19" y="33"/>
                  </a:lnTo>
                  <a:lnTo>
                    <a:pt x="30" y="21"/>
                  </a:lnTo>
                  <a:lnTo>
                    <a:pt x="44" y="11"/>
                  </a:lnTo>
                  <a:lnTo>
                    <a:pt x="59" y="4"/>
                  </a:lnTo>
                  <a:lnTo>
                    <a:pt x="76" y="0"/>
                  </a:lnTo>
                  <a:lnTo>
                    <a:pt x="94" y="0"/>
                  </a:lnTo>
                  <a:lnTo>
                    <a:pt x="110" y="4"/>
                  </a:lnTo>
                  <a:lnTo>
                    <a:pt x="125" y="10"/>
                  </a:lnTo>
                  <a:lnTo>
                    <a:pt x="139" y="19"/>
                  </a:lnTo>
                  <a:lnTo>
                    <a:pt x="150" y="32"/>
                  </a:lnTo>
                  <a:lnTo>
                    <a:pt x="161" y="45"/>
                  </a:lnTo>
                  <a:lnTo>
                    <a:pt x="167" y="61"/>
                  </a:lnTo>
                  <a:lnTo>
                    <a:pt x="171" y="80"/>
                  </a:lnTo>
                  <a:lnTo>
                    <a:pt x="171" y="97"/>
                  </a:lnTo>
                  <a:lnTo>
                    <a:pt x="169" y="114"/>
                  </a:lnTo>
                  <a:lnTo>
                    <a:pt x="162" y="131"/>
                  </a:lnTo>
                  <a:lnTo>
                    <a:pt x="153" y="144"/>
                  </a:lnTo>
                  <a:lnTo>
                    <a:pt x="141" y="156"/>
                  </a:lnTo>
                  <a:lnTo>
                    <a:pt x="128" y="166"/>
                  </a:lnTo>
                  <a:lnTo>
                    <a:pt x="112" y="173"/>
                  </a:lnTo>
                  <a:lnTo>
                    <a:pt x="96" y="177"/>
                  </a:lnTo>
                  <a:lnTo>
                    <a:pt x="79" y="177"/>
                  </a:lnTo>
                  <a:lnTo>
                    <a:pt x="61" y="173"/>
                  </a:lnTo>
                  <a:lnTo>
                    <a:pt x="46" y="167"/>
                  </a:lnTo>
                  <a:lnTo>
                    <a:pt x="33" y="158"/>
                  </a:lnTo>
                  <a:lnTo>
                    <a:pt x="21" y="146"/>
                  </a:lnTo>
                  <a:lnTo>
                    <a:pt x="11" y="132"/>
                  </a:lnTo>
                  <a:lnTo>
                    <a:pt x="4" y="116"/>
                  </a:lnTo>
                  <a:lnTo>
                    <a:pt x="0" y="9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0"/>
            <p:cNvSpPr>
              <a:spLocks/>
            </p:cNvSpPr>
            <p:nvPr/>
          </p:nvSpPr>
          <p:spPr bwMode="auto">
            <a:xfrm>
              <a:off x="1531938" y="1046163"/>
              <a:ext cx="138113" cy="138113"/>
            </a:xfrm>
            <a:custGeom>
              <a:avLst/>
              <a:gdLst>
                <a:gd name="T0" fmla="*/ 26 w 173"/>
                <a:gd name="T1" fmla="*/ 148 h 174"/>
                <a:gd name="T2" fmla="*/ 14 w 173"/>
                <a:gd name="T3" fmla="*/ 134 h 174"/>
                <a:gd name="T4" fmla="*/ 7 w 173"/>
                <a:gd name="T5" fmla="*/ 119 h 174"/>
                <a:gd name="T6" fmla="*/ 1 w 173"/>
                <a:gd name="T7" fmla="*/ 103 h 174"/>
                <a:gd name="T8" fmla="*/ 0 w 173"/>
                <a:gd name="T9" fmla="*/ 86 h 174"/>
                <a:gd name="T10" fmla="*/ 1 w 173"/>
                <a:gd name="T11" fmla="*/ 69 h 174"/>
                <a:gd name="T12" fmla="*/ 5 w 173"/>
                <a:gd name="T13" fmla="*/ 53 h 174"/>
                <a:gd name="T14" fmla="*/ 13 w 173"/>
                <a:gd name="T15" fmla="*/ 38 h 174"/>
                <a:gd name="T16" fmla="*/ 23 w 173"/>
                <a:gd name="T17" fmla="*/ 25 h 174"/>
                <a:gd name="T18" fmla="*/ 37 w 173"/>
                <a:gd name="T19" fmla="*/ 14 h 174"/>
                <a:gd name="T20" fmla="*/ 52 w 173"/>
                <a:gd name="T21" fmla="*/ 6 h 174"/>
                <a:gd name="T22" fmla="*/ 67 w 173"/>
                <a:gd name="T23" fmla="*/ 2 h 174"/>
                <a:gd name="T24" fmla="*/ 84 w 173"/>
                <a:gd name="T25" fmla="*/ 0 h 174"/>
                <a:gd name="T26" fmla="*/ 100 w 173"/>
                <a:gd name="T27" fmla="*/ 3 h 174"/>
                <a:gd name="T28" fmla="*/ 117 w 173"/>
                <a:gd name="T29" fmla="*/ 7 h 174"/>
                <a:gd name="T30" fmla="*/ 132 w 173"/>
                <a:gd name="T31" fmla="*/ 15 h 174"/>
                <a:gd name="T32" fmla="*/ 145 w 173"/>
                <a:gd name="T33" fmla="*/ 27 h 174"/>
                <a:gd name="T34" fmla="*/ 157 w 173"/>
                <a:gd name="T35" fmla="*/ 41 h 174"/>
                <a:gd name="T36" fmla="*/ 166 w 173"/>
                <a:gd name="T37" fmla="*/ 56 h 174"/>
                <a:gd name="T38" fmla="*/ 171 w 173"/>
                <a:gd name="T39" fmla="*/ 72 h 174"/>
                <a:gd name="T40" fmla="*/ 173 w 173"/>
                <a:gd name="T41" fmla="*/ 88 h 174"/>
                <a:gd name="T42" fmla="*/ 172 w 173"/>
                <a:gd name="T43" fmla="*/ 105 h 174"/>
                <a:gd name="T44" fmla="*/ 167 w 173"/>
                <a:gd name="T45" fmla="*/ 120 h 174"/>
                <a:gd name="T46" fmla="*/ 159 w 173"/>
                <a:gd name="T47" fmla="*/ 135 h 174"/>
                <a:gd name="T48" fmla="*/ 149 w 173"/>
                <a:gd name="T49" fmla="*/ 149 h 174"/>
                <a:gd name="T50" fmla="*/ 135 w 173"/>
                <a:gd name="T51" fmla="*/ 160 h 174"/>
                <a:gd name="T52" fmla="*/ 120 w 173"/>
                <a:gd name="T53" fmla="*/ 168 h 174"/>
                <a:gd name="T54" fmla="*/ 105 w 173"/>
                <a:gd name="T55" fmla="*/ 173 h 174"/>
                <a:gd name="T56" fmla="*/ 88 w 173"/>
                <a:gd name="T57" fmla="*/ 174 h 174"/>
                <a:gd name="T58" fmla="*/ 72 w 173"/>
                <a:gd name="T59" fmla="*/ 172 h 174"/>
                <a:gd name="T60" fmla="*/ 56 w 173"/>
                <a:gd name="T61" fmla="*/ 167 h 174"/>
                <a:gd name="T62" fmla="*/ 39 w 173"/>
                <a:gd name="T63" fmla="*/ 159 h 174"/>
                <a:gd name="T64" fmla="*/ 26 w 173"/>
                <a:gd name="T65" fmla="*/ 14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74">
                  <a:moveTo>
                    <a:pt x="26" y="148"/>
                  </a:moveTo>
                  <a:lnTo>
                    <a:pt x="14" y="134"/>
                  </a:lnTo>
                  <a:lnTo>
                    <a:pt x="7" y="119"/>
                  </a:lnTo>
                  <a:lnTo>
                    <a:pt x="1" y="103"/>
                  </a:lnTo>
                  <a:lnTo>
                    <a:pt x="0" y="86"/>
                  </a:lnTo>
                  <a:lnTo>
                    <a:pt x="1" y="69"/>
                  </a:lnTo>
                  <a:lnTo>
                    <a:pt x="5" y="53"/>
                  </a:lnTo>
                  <a:lnTo>
                    <a:pt x="13" y="38"/>
                  </a:lnTo>
                  <a:lnTo>
                    <a:pt x="23" y="25"/>
                  </a:lnTo>
                  <a:lnTo>
                    <a:pt x="37" y="14"/>
                  </a:lnTo>
                  <a:lnTo>
                    <a:pt x="52" y="6"/>
                  </a:lnTo>
                  <a:lnTo>
                    <a:pt x="67" y="2"/>
                  </a:lnTo>
                  <a:lnTo>
                    <a:pt x="84" y="0"/>
                  </a:lnTo>
                  <a:lnTo>
                    <a:pt x="100" y="3"/>
                  </a:lnTo>
                  <a:lnTo>
                    <a:pt x="117" y="7"/>
                  </a:lnTo>
                  <a:lnTo>
                    <a:pt x="132" y="15"/>
                  </a:lnTo>
                  <a:lnTo>
                    <a:pt x="145" y="27"/>
                  </a:lnTo>
                  <a:lnTo>
                    <a:pt x="157" y="41"/>
                  </a:lnTo>
                  <a:lnTo>
                    <a:pt x="166" y="56"/>
                  </a:lnTo>
                  <a:lnTo>
                    <a:pt x="171" y="72"/>
                  </a:lnTo>
                  <a:lnTo>
                    <a:pt x="173" y="88"/>
                  </a:lnTo>
                  <a:lnTo>
                    <a:pt x="172" y="105"/>
                  </a:lnTo>
                  <a:lnTo>
                    <a:pt x="167" y="120"/>
                  </a:lnTo>
                  <a:lnTo>
                    <a:pt x="159" y="135"/>
                  </a:lnTo>
                  <a:lnTo>
                    <a:pt x="149" y="149"/>
                  </a:lnTo>
                  <a:lnTo>
                    <a:pt x="135" y="160"/>
                  </a:lnTo>
                  <a:lnTo>
                    <a:pt x="120" y="168"/>
                  </a:lnTo>
                  <a:lnTo>
                    <a:pt x="105" y="173"/>
                  </a:lnTo>
                  <a:lnTo>
                    <a:pt x="88" y="174"/>
                  </a:lnTo>
                  <a:lnTo>
                    <a:pt x="72" y="172"/>
                  </a:lnTo>
                  <a:lnTo>
                    <a:pt x="56" y="167"/>
                  </a:lnTo>
                  <a:lnTo>
                    <a:pt x="39" y="159"/>
                  </a:lnTo>
                  <a:lnTo>
                    <a:pt x="26" y="1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1"/>
            <p:cNvSpPr>
              <a:spLocks/>
            </p:cNvSpPr>
            <p:nvPr/>
          </p:nvSpPr>
          <p:spPr bwMode="auto">
            <a:xfrm>
              <a:off x="915988" y="1035050"/>
              <a:ext cx="98425" cy="101600"/>
            </a:xfrm>
            <a:custGeom>
              <a:avLst/>
              <a:gdLst>
                <a:gd name="T0" fmla="*/ 0 w 123"/>
                <a:gd name="T1" fmla="*/ 71 h 129"/>
                <a:gd name="T2" fmla="*/ 0 w 123"/>
                <a:gd name="T3" fmla="*/ 58 h 129"/>
                <a:gd name="T4" fmla="*/ 2 w 123"/>
                <a:gd name="T5" fmla="*/ 46 h 129"/>
                <a:gd name="T6" fmla="*/ 6 w 123"/>
                <a:gd name="T7" fmla="*/ 34 h 129"/>
                <a:gd name="T8" fmla="*/ 13 w 123"/>
                <a:gd name="T9" fmla="*/ 24 h 129"/>
                <a:gd name="T10" fmla="*/ 21 w 123"/>
                <a:gd name="T11" fmla="*/ 15 h 129"/>
                <a:gd name="T12" fmla="*/ 31 w 123"/>
                <a:gd name="T13" fmla="*/ 8 h 129"/>
                <a:gd name="T14" fmla="*/ 42 w 123"/>
                <a:gd name="T15" fmla="*/ 3 h 129"/>
                <a:gd name="T16" fmla="*/ 55 w 123"/>
                <a:gd name="T17" fmla="*/ 0 h 129"/>
                <a:gd name="T18" fmla="*/ 68 w 123"/>
                <a:gd name="T19" fmla="*/ 0 h 129"/>
                <a:gd name="T20" fmla="*/ 79 w 123"/>
                <a:gd name="T21" fmla="*/ 2 h 129"/>
                <a:gd name="T22" fmla="*/ 91 w 123"/>
                <a:gd name="T23" fmla="*/ 8 h 129"/>
                <a:gd name="T24" fmla="*/ 100 w 123"/>
                <a:gd name="T25" fmla="*/ 15 h 129"/>
                <a:gd name="T26" fmla="*/ 109 w 123"/>
                <a:gd name="T27" fmla="*/ 23 h 129"/>
                <a:gd name="T28" fmla="*/ 116 w 123"/>
                <a:gd name="T29" fmla="*/ 34 h 129"/>
                <a:gd name="T30" fmla="*/ 121 w 123"/>
                <a:gd name="T31" fmla="*/ 46 h 129"/>
                <a:gd name="T32" fmla="*/ 123 w 123"/>
                <a:gd name="T33" fmla="*/ 58 h 129"/>
                <a:gd name="T34" fmla="*/ 123 w 123"/>
                <a:gd name="T35" fmla="*/ 71 h 129"/>
                <a:gd name="T36" fmla="*/ 121 w 123"/>
                <a:gd name="T37" fmla="*/ 84 h 129"/>
                <a:gd name="T38" fmla="*/ 117 w 123"/>
                <a:gd name="T39" fmla="*/ 94 h 129"/>
                <a:gd name="T40" fmla="*/ 110 w 123"/>
                <a:gd name="T41" fmla="*/ 104 h 129"/>
                <a:gd name="T42" fmla="*/ 102 w 123"/>
                <a:gd name="T43" fmla="*/ 114 h 129"/>
                <a:gd name="T44" fmla="*/ 92 w 123"/>
                <a:gd name="T45" fmla="*/ 120 h 129"/>
                <a:gd name="T46" fmla="*/ 81 w 123"/>
                <a:gd name="T47" fmla="*/ 125 h 129"/>
                <a:gd name="T48" fmla="*/ 69 w 123"/>
                <a:gd name="T49" fmla="*/ 129 h 129"/>
                <a:gd name="T50" fmla="*/ 56 w 123"/>
                <a:gd name="T51" fmla="*/ 129 h 129"/>
                <a:gd name="T52" fmla="*/ 44 w 123"/>
                <a:gd name="T53" fmla="*/ 126 h 129"/>
                <a:gd name="T54" fmla="*/ 33 w 123"/>
                <a:gd name="T55" fmla="*/ 120 h 129"/>
                <a:gd name="T56" fmla="*/ 24 w 123"/>
                <a:gd name="T57" fmla="*/ 114 h 129"/>
                <a:gd name="T58" fmla="*/ 14 w 123"/>
                <a:gd name="T59" fmla="*/ 105 h 129"/>
                <a:gd name="T60" fmla="*/ 8 w 123"/>
                <a:gd name="T61" fmla="*/ 95 h 129"/>
                <a:gd name="T62" fmla="*/ 3 w 123"/>
                <a:gd name="T63" fmla="*/ 84 h 129"/>
                <a:gd name="T64" fmla="*/ 0 w 123"/>
                <a:gd name="T65" fmla="*/ 7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29">
                  <a:moveTo>
                    <a:pt x="0" y="71"/>
                  </a:moveTo>
                  <a:lnTo>
                    <a:pt x="0" y="58"/>
                  </a:lnTo>
                  <a:lnTo>
                    <a:pt x="2" y="46"/>
                  </a:lnTo>
                  <a:lnTo>
                    <a:pt x="6" y="34"/>
                  </a:lnTo>
                  <a:lnTo>
                    <a:pt x="13" y="24"/>
                  </a:lnTo>
                  <a:lnTo>
                    <a:pt x="21" y="15"/>
                  </a:lnTo>
                  <a:lnTo>
                    <a:pt x="31" y="8"/>
                  </a:lnTo>
                  <a:lnTo>
                    <a:pt x="42" y="3"/>
                  </a:lnTo>
                  <a:lnTo>
                    <a:pt x="55" y="0"/>
                  </a:lnTo>
                  <a:lnTo>
                    <a:pt x="68" y="0"/>
                  </a:lnTo>
                  <a:lnTo>
                    <a:pt x="79" y="2"/>
                  </a:lnTo>
                  <a:lnTo>
                    <a:pt x="91" y="8"/>
                  </a:lnTo>
                  <a:lnTo>
                    <a:pt x="100" y="15"/>
                  </a:lnTo>
                  <a:lnTo>
                    <a:pt x="109" y="23"/>
                  </a:lnTo>
                  <a:lnTo>
                    <a:pt x="116" y="34"/>
                  </a:lnTo>
                  <a:lnTo>
                    <a:pt x="121" y="46"/>
                  </a:lnTo>
                  <a:lnTo>
                    <a:pt x="123" y="58"/>
                  </a:lnTo>
                  <a:lnTo>
                    <a:pt x="123" y="71"/>
                  </a:lnTo>
                  <a:lnTo>
                    <a:pt x="121" y="84"/>
                  </a:lnTo>
                  <a:lnTo>
                    <a:pt x="117" y="94"/>
                  </a:lnTo>
                  <a:lnTo>
                    <a:pt x="110" y="104"/>
                  </a:lnTo>
                  <a:lnTo>
                    <a:pt x="102" y="114"/>
                  </a:lnTo>
                  <a:lnTo>
                    <a:pt x="92" y="120"/>
                  </a:lnTo>
                  <a:lnTo>
                    <a:pt x="81" y="125"/>
                  </a:lnTo>
                  <a:lnTo>
                    <a:pt x="69" y="129"/>
                  </a:lnTo>
                  <a:lnTo>
                    <a:pt x="56" y="129"/>
                  </a:lnTo>
                  <a:lnTo>
                    <a:pt x="44" y="126"/>
                  </a:lnTo>
                  <a:lnTo>
                    <a:pt x="33" y="120"/>
                  </a:lnTo>
                  <a:lnTo>
                    <a:pt x="24" y="114"/>
                  </a:lnTo>
                  <a:lnTo>
                    <a:pt x="14" y="105"/>
                  </a:lnTo>
                  <a:lnTo>
                    <a:pt x="8" y="95"/>
                  </a:lnTo>
                  <a:lnTo>
                    <a:pt x="3" y="84"/>
                  </a:lnTo>
                  <a:lnTo>
                    <a:pt x="0" y="71"/>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2"/>
            <p:cNvSpPr>
              <a:spLocks/>
            </p:cNvSpPr>
            <p:nvPr/>
          </p:nvSpPr>
          <p:spPr bwMode="auto">
            <a:xfrm>
              <a:off x="1457326" y="1233488"/>
              <a:ext cx="100013" cy="101600"/>
            </a:xfrm>
            <a:custGeom>
              <a:avLst/>
              <a:gdLst>
                <a:gd name="T0" fmla="*/ 19 w 124"/>
                <a:gd name="T1" fmla="*/ 107 h 126"/>
                <a:gd name="T2" fmla="*/ 4 w 124"/>
                <a:gd name="T3" fmla="*/ 86 h 126"/>
                <a:gd name="T4" fmla="*/ 0 w 124"/>
                <a:gd name="T5" fmla="*/ 62 h 126"/>
                <a:gd name="T6" fmla="*/ 3 w 124"/>
                <a:gd name="T7" fmla="*/ 39 h 126"/>
                <a:gd name="T8" fmla="*/ 17 w 124"/>
                <a:gd name="T9" fmla="*/ 18 h 126"/>
                <a:gd name="T10" fmla="*/ 26 w 124"/>
                <a:gd name="T11" fmla="*/ 10 h 126"/>
                <a:gd name="T12" fmla="*/ 38 w 124"/>
                <a:gd name="T13" fmla="*/ 4 h 126"/>
                <a:gd name="T14" fmla="*/ 49 w 124"/>
                <a:gd name="T15" fmla="*/ 1 h 126"/>
                <a:gd name="T16" fmla="*/ 61 w 124"/>
                <a:gd name="T17" fmla="*/ 0 h 126"/>
                <a:gd name="T18" fmla="*/ 72 w 124"/>
                <a:gd name="T19" fmla="*/ 1 h 126"/>
                <a:gd name="T20" fmla="*/ 84 w 124"/>
                <a:gd name="T21" fmla="*/ 5 h 126"/>
                <a:gd name="T22" fmla="*/ 96 w 124"/>
                <a:gd name="T23" fmla="*/ 11 h 126"/>
                <a:gd name="T24" fmla="*/ 105 w 124"/>
                <a:gd name="T25" fmla="*/ 19 h 126"/>
                <a:gd name="T26" fmla="*/ 120 w 124"/>
                <a:gd name="T27" fmla="*/ 40 h 126"/>
                <a:gd name="T28" fmla="*/ 124 w 124"/>
                <a:gd name="T29" fmla="*/ 64 h 126"/>
                <a:gd name="T30" fmla="*/ 121 w 124"/>
                <a:gd name="T31" fmla="*/ 87 h 126"/>
                <a:gd name="T32" fmla="*/ 107 w 124"/>
                <a:gd name="T33" fmla="*/ 108 h 126"/>
                <a:gd name="T34" fmla="*/ 98 w 124"/>
                <a:gd name="T35" fmla="*/ 116 h 126"/>
                <a:gd name="T36" fmla="*/ 87 w 124"/>
                <a:gd name="T37" fmla="*/ 122 h 126"/>
                <a:gd name="T38" fmla="*/ 76 w 124"/>
                <a:gd name="T39" fmla="*/ 125 h 126"/>
                <a:gd name="T40" fmla="*/ 63 w 124"/>
                <a:gd name="T41" fmla="*/ 126 h 126"/>
                <a:gd name="T42" fmla="*/ 52 w 124"/>
                <a:gd name="T43" fmla="*/ 125 h 126"/>
                <a:gd name="T44" fmla="*/ 40 w 124"/>
                <a:gd name="T45" fmla="*/ 122 h 126"/>
                <a:gd name="T46" fmla="*/ 29 w 124"/>
                <a:gd name="T47" fmla="*/ 115 h 126"/>
                <a:gd name="T48" fmla="*/ 19 w 124"/>
                <a:gd name="T49" fmla="*/ 10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26">
                  <a:moveTo>
                    <a:pt x="19" y="107"/>
                  </a:moveTo>
                  <a:lnTo>
                    <a:pt x="4" y="86"/>
                  </a:lnTo>
                  <a:lnTo>
                    <a:pt x="0" y="62"/>
                  </a:lnTo>
                  <a:lnTo>
                    <a:pt x="3" y="39"/>
                  </a:lnTo>
                  <a:lnTo>
                    <a:pt x="17" y="18"/>
                  </a:lnTo>
                  <a:lnTo>
                    <a:pt x="26" y="10"/>
                  </a:lnTo>
                  <a:lnTo>
                    <a:pt x="38" y="4"/>
                  </a:lnTo>
                  <a:lnTo>
                    <a:pt x="49" y="1"/>
                  </a:lnTo>
                  <a:lnTo>
                    <a:pt x="61" y="0"/>
                  </a:lnTo>
                  <a:lnTo>
                    <a:pt x="72" y="1"/>
                  </a:lnTo>
                  <a:lnTo>
                    <a:pt x="84" y="5"/>
                  </a:lnTo>
                  <a:lnTo>
                    <a:pt x="96" y="11"/>
                  </a:lnTo>
                  <a:lnTo>
                    <a:pt x="105" y="19"/>
                  </a:lnTo>
                  <a:lnTo>
                    <a:pt x="120" y="40"/>
                  </a:lnTo>
                  <a:lnTo>
                    <a:pt x="124" y="64"/>
                  </a:lnTo>
                  <a:lnTo>
                    <a:pt x="121" y="87"/>
                  </a:lnTo>
                  <a:lnTo>
                    <a:pt x="107" y="108"/>
                  </a:lnTo>
                  <a:lnTo>
                    <a:pt x="98" y="116"/>
                  </a:lnTo>
                  <a:lnTo>
                    <a:pt x="87" y="122"/>
                  </a:lnTo>
                  <a:lnTo>
                    <a:pt x="76" y="125"/>
                  </a:lnTo>
                  <a:lnTo>
                    <a:pt x="63" y="126"/>
                  </a:lnTo>
                  <a:lnTo>
                    <a:pt x="52" y="125"/>
                  </a:lnTo>
                  <a:lnTo>
                    <a:pt x="40" y="122"/>
                  </a:lnTo>
                  <a:lnTo>
                    <a:pt x="29" y="115"/>
                  </a:lnTo>
                  <a:lnTo>
                    <a:pt x="19" y="107"/>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3"/>
            <p:cNvSpPr>
              <a:spLocks/>
            </p:cNvSpPr>
            <p:nvPr/>
          </p:nvSpPr>
          <p:spPr bwMode="auto">
            <a:xfrm>
              <a:off x="1087438" y="973138"/>
              <a:ext cx="98425" cy="101600"/>
            </a:xfrm>
            <a:custGeom>
              <a:avLst/>
              <a:gdLst>
                <a:gd name="T0" fmla="*/ 0 w 125"/>
                <a:gd name="T1" fmla="*/ 71 h 128"/>
                <a:gd name="T2" fmla="*/ 0 w 125"/>
                <a:gd name="T3" fmla="*/ 58 h 128"/>
                <a:gd name="T4" fmla="*/ 2 w 125"/>
                <a:gd name="T5" fmla="*/ 45 h 128"/>
                <a:gd name="T6" fmla="*/ 7 w 125"/>
                <a:gd name="T7" fmla="*/ 34 h 128"/>
                <a:gd name="T8" fmla="*/ 14 w 125"/>
                <a:gd name="T9" fmla="*/ 23 h 128"/>
                <a:gd name="T10" fmla="*/ 22 w 125"/>
                <a:gd name="T11" fmla="*/ 15 h 128"/>
                <a:gd name="T12" fmla="*/ 32 w 125"/>
                <a:gd name="T13" fmla="*/ 9 h 128"/>
                <a:gd name="T14" fmla="*/ 43 w 125"/>
                <a:gd name="T15" fmla="*/ 3 h 128"/>
                <a:gd name="T16" fmla="*/ 55 w 125"/>
                <a:gd name="T17" fmla="*/ 0 h 128"/>
                <a:gd name="T18" fmla="*/ 68 w 125"/>
                <a:gd name="T19" fmla="*/ 0 h 128"/>
                <a:gd name="T20" fmla="*/ 80 w 125"/>
                <a:gd name="T21" fmla="*/ 3 h 128"/>
                <a:gd name="T22" fmla="*/ 91 w 125"/>
                <a:gd name="T23" fmla="*/ 7 h 128"/>
                <a:gd name="T24" fmla="*/ 101 w 125"/>
                <a:gd name="T25" fmla="*/ 14 h 128"/>
                <a:gd name="T26" fmla="*/ 110 w 125"/>
                <a:gd name="T27" fmla="*/ 23 h 128"/>
                <a:gd name="T28" fmla="*/ 116 w 125"/>
                <a:gd name="T29" fmla="*/ 34 h 128"/>
                <a:gd name="T30" fmla="*/ 122 w 125"/>
                <a:gd name="T31" fmla="*/ 45 h 128"/>
                <a:gd name="T32" fmla="*/ 125 w 125"/>
                <a:gd name="T33" fmla="*/ 58 h 128"/>
                <a:gd name="T34" fmla="*/ 125 w 125"/>
                <a:gd name="T35" fmla="*/ 71 h 128"/>
                <a:gd name="T36" fmla="*/ 122 w 125"/>
                <a:gd name="T37" fmla="*/ 83 h 128"/>
                <a:gd name="T38" fmla="*/ 118 w 125"/>
                <a:gd name="T39" fmla="*/ 94 h 128"/>
                <a:gd name="T40" fmla="*/ 112 w 125"/>
                <a:gd name="T41" fmla="*/ 104 h 128"/>
                <a:gd name="T42" fmla="*/ 103 w 125"/>
                <a:gd name="T43" fmla="*/ 113 h 128"/>
                <a:gd name="T44" fmla="*/ 93 w 125"/>
                <a:gd name="T45" fmla="*/ 120 h 128"/>
                <a:gd name="T46" fmla="*/ 82 w 125"/>
                <a:gd name="T47" fmla="*/ 125 h 128"/>
                <a:gd name="T48" fmla="*/ 70 w 125"/>
                <a:gd name="T49" fmla="*/ 128 h 128"/>
                <a:gd name="T50" fmla="*/ 58 w 125"/>
                <a:gd name="T51" fmla="*/ 128 h 128"/>
                <a:gd name="T52" fmla="*/ 45 w 125"/>
                <a:gd name="T53" fmla="*/ 126 h 128"/>
                <a:gd name="T54" fmla="*/ 35 w 125"/>
                <a:gd name="T55" fmla="*/ 120 h 128"/>
                <a:gd name="T56" fmla="*/ 24 w 125"/>
                <a:gd name="T57" fmla="*/ 113 h 128"/>
                <a:gd name="T58" fmla="*/ 15 w 125"/>
                <a:gd name="T59" fmla="*/ 105 h 128"/>
                <a:gd name="T60" fmla="*/ 8 w 125"/>
                <a:gd name="T61" fmla="*/ 95 h 128"/>
                <a:gd name="T62" fmla="*/ 3 w 125"/>
                <a:gd name="T63" fmla="*/ 83 h 128"/>
                <a:gd name="T64" fmla="*/ 0 w 125"/>
                <a:gd name="T65" fmla="*/ 7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128">
                  <a:moveTo>
                    <a:pt x="0" y="71"/>
                  </a:moveTo>
                  <a:lnTo>
                    <a:pt x="0" y="58"/>
                  </a:lnTo>
                  <a:lnTo>
                    <a:pt x="2" y="45"/>
                  </a:lnTo>
                  <a:lnTo>
                    <a:pt x="7" y="34"/>
                  </a:lnTo>
                  <a:lnTo>
                    <a:pt x="14" y="23"/>
                  </a:lnTo>
                  <a:lnTo>
                    <a:pt x="22" y="15"/>
                  </a:lnTo>
                  <a:lnTo>
                    <a:pt x="32" y="9"/>
                  </a:lnTo>
                  <a:lnTo>
                    <a:pt x="43" y="3"/>
                  </a:lnTo>
                  <a:lnTo>
                    <a:pt x="55" y="0"/>
                  </a:lnTo>
                  <a:lnTo>
                    <a:pt x="68" y="0"/>
                  </a:lnTo>
                  <a:lnTo>
                    <a:pt x="80" y="3"/>
                  </a:lnTo>
                  <a:lnTo>
                    <a:pt x="91" y="7"/>
                  </a:lnTo>
                  <a:lnTo>
                    <a:pt x="101" y="14"/>
                  </a:lnTo>
                  <a:lnTo>
                    <a:pt x="110" y="23"/>
                  </a:lnTo>
                  <a:lnTo>
                    <a:pt x="116" y="34"/>
                  </a:lnTo>
                  <a:lnTo>
                    <a:pt x="122" y="45"/>
                  </a:lnTo>
                  <a:lnTo>
                    <a:pt x="125" y="58"/>
                  </a:lnTo>
                  <a:lnTo>
                    <a:pt x="125" y="71"/>
                  </a:lnTo>
                  <a:lnTo>
                    <a:pt x="122" y="83"/>
                  </a:lnTo>
                  <a:lnTo>
                    <a:pt x="118" y="94"/>
                  </a:lnTo>
                  <a:lnTo>
                    <a:pt x="112" y="104"/>
                  </a:lnTo>
                  <a:lnTo>
                    <a:pt x="103" y="113"/>
                  </a:lnTo>
                  <a:lnTo>
                    <a:pt x="93" y="120"/>
                  </a:lnTo>
                  <a:lnTo>
                    <a:pt x="82" y="125"/>
                  </a:lnTo>
                  <a:lnTo>
                    <a:pt x="70" y="128"/>
                  </a:lnTo>
                  <a:lnTo>
                    <a:pt x="58" y="128"/>
                  </a:lnTo>
                  <a:lnTo>
                    <a:pt x="45" y="126"/>
                  </a:lnTo>
                  <a:lnTo>
                    <a:pt x="35" y="120"/>
                  </a:lnTo>
                  <a:lnTo>
                    <a:pt x="24" y="113"/>
                  </a:lnTo>
                  <a:lnTo>
                    <a:pt x="15" y="105"/>
                  </a:lnTo>
                  <a:lnTo>
                    <a:pt x="8" y="95"/>
                  </a:lnTo>
                  <a:lnTo>
                    <a:pt x="3" y="83"/>
                  </a:lnTo>
                  <a:lnTo>
                    <a:pt x="0" y="71"/>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4"/>
            <p:cNvSpPr>
              <a:spLocks/>
            </p:cNvSpPr>
            <p:nvPr/>
          </p:nvSpPr>
          <p:spPr bwMode="auto">
            <a:xfrm>
              <a:off x="1550988" y="1077913"/>
              <a:ext cx="100013" cy="100013"/>
            </a:xfrm>
            <a:custGeom>
              <a:avLst/>
              <a:gdLst>
                <a:gd name="T0" fmla="*/ 20 w 127"/>
                <a:gd name="T1" fmla="*/ 107 h 126"/>
                <a:gd name="T2" fmla="*/ 5 w 127"/>
                <a:gd name="T3" fmla="*/ 86 h 126"/>
                <a:gd name="T4" fmla="*/ 0 w 127"/>
                <a:gd name="T5" fmla="*/ 62 h 126"/>
                <a:gd name="T6" fmla="*/ 4 w 127"/>
                <a:gd name="T7" fmla="*/ 39 h 126"/>
                <a:gd name="T8" fmla="*/ 18 w 127"/>
                <a:gd name="T9" fmla="*/ 18 h 126"/>
                <a:gd name="T10" fmla="*/ 27 w 127"/>
                <a:gd name="T11" fmla="*/ 10 h 126"/>
                <a:gd name="T12" fmla="*/ 38 w 127"/>
                <a:gd name="T13" fmla="*/ 4 h 126"/>
                <a:gd name="T14" fmla="*/ 50 w 127"/>
                <a:gd name="T15" fmla="*/ 1 h 126"/>
                <a:gd name="T16" fmla="*/ 63 w 127"/>
                <a:gd name="T17" fmla="*/ 0 h 126"/>
                <a:gd name="T18" fmla="*/ 74 w 127"/>
                <a:gd name="T19" fmla="*/ 1 h 126"/>
                <a:gd name="T20" fmla="*/ 86 w 127"/>
                <a:gd name="T21" fmla="*/ 5 h 126"/>
                <a:gd name="T22" fmla="*/ 97 w 127"/>
                <a:gd name="T23" fmla="*/ 11 h 126"/>
                <a:gd name="T24" fmla="*/ 106 w 127"/>
                <a:gd name="T25" fmla="*/ 19 h 126"/>
                <a:gd name="T26" fmla="*/ 121 w 127"/>
                <a:gd name="T27" fmla="*/ 40 h 126"/>
                <a:gd name="T28" fmla="*/ 127 w 127"/>
                <a:gd name="T29" fmla="*/ 64 h 126"/>
                <a:gd name="T30" fmla="*/ 122 w 127"/>
                <a:gd name="T31" fmla="*/ 87 h 126"/>
                <a:gd name="T32" fmla="*/ 109 w 127"/>
                <a:gd name="T33" fmla="*/ 108 h 126"/>
                <a:gd name="T34" fmla="*/ 99 w 127"/>
                <a:gd name="T35" fmla="*/ 116 h 126"/>
                <a:gd name="T36" fmla="*/ 89 w 127"/>
                <a:gd name="T37" fmla="*/ 122 h 126"/>
                <a:gd name="T38" fmla="*/ 77 w 127"/>
                <a:gd name="T39" fmla="*/ 125 h 126"/>
                <a:gd name="T40" fmla="*/ 65 w 127"/>
                <a:gd name="T41" fmla="*/ 126 h 126"/>
                <a:gd name="T42" fmla="*/ 53 w 127"/>
                <a:gd name="T43" fmla="*/ 125 h 126"/>
                <a:gd name="T44" fmla="*/ 42 w 127"/>
                <a:gd name="T45" fmla="*/ 122 h 126"/>
                <a:gd name="T46" fmla="*/ 30 w 127"/>
                <a:gd name="T47" fmla="*/ 115 h 126"/>
                <a:gd name="T48" fmla="*/ 20 w 127"/>
                <a:gd name="T49" fmla="*/ 10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 h="126">
                  <a:moveTo>
                    <a:pt x="20" y="107"/>
                  </a:moveTo>
                  <a:lnTo>
                    <a:pt x="5" y="86"/>
                  </a:lnTo>
                  <a:lnTo>
                    <a:pt x="0" y="62"/>
                  </a:lnTo>
                  <a:lnTo>
                    <a:pt x="4" y="39"/>
                  </a:lnTo>
                  <a:lnTo>
                    <a:pt x="18" y="18"/>
                  </a:lnTo>
                  <a:lnTo>
                    <a:pt x="27" y="10"/>
                  </a:lnTo>
                  <a:lnTo>
                    <a:pt x="38" y="4"/>
                  </a:lnTo>
                  <a:lnTo>
                    <a:pt x="50" y="1"/>
                  </a:lnTo>
                  <a:lnTo>
                    <a:pt x="63" y="0"/>
                  </a:lnTo>
                  <a:lnTo>
                    <a:pt x="74" y="1"/>
                  </a:lnTo>
                  <a:lnTo>
                    <a:pt x="86" y="5"/>
                  </a:lnTo>
                  <a:lnTo>
                    <a:pt x="97" y="11"/>
                  </a:lnTo>
                  <a:lnTo>
                    <a:pt x="106" y="19"/>
                  </a:lnTo>
                  <a:lnTo>
                    <a:pt x="121" y="40"/>
                  </a:lnTo>
                  <a:lnTo>
                    <a:pt x="127" y="64"/>
                  </a:lnTo>
                  <a:lnTo>
                    <a:pt x="122" y="87"/>
                  </a:lnTo>
                  <a:lnTo>
                    <a:pt x="109" y="108"/>
                  </a:lnTo>
                  <a:lnTo>
                    <a:pt x="99" y="116"/>
                  </a:lnTo>
                  <a:lnTo>
                    <a:pt x="89" y="122"/>
                  </a:lnTo>
                  <a:lnTo>
                    <a:pt x="77" y="125"/>
                  </a:lnTo>
                  <a:lnTo>
                    <a:pt x="65" y="126"/>
                  </a:lnTo>
                  <a:lnTo>
                    <a:pt x="53" y="125"/>
                  </a:lnTo>
                  <a:lnTo>
                    <a:pt x="42" y="122"/>
                  </a:lnTo>
                  <a:lnTo>
                    <a:pt x="30" y="115"/>
                  </a:lnTo>
                  <a:lnTo>
                    <a:pt x="20" y="107"/>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5"/>
            <p:cNvSpPr>
              <a:spLocks/>
            </p:cNvSpPr>
            <p:nvPr/>
          </p:nvSpPr>
          <p:spPr bwMode="auto">
            <a:xfrm>
              <a:off x="941388" y="1084263"/>
              <a:ext cx="30163" cy="30163"/>
            </a:xfrm>
            <a:custGeom>
              <a:avLst/>
              <a:gdLst>
                <a:gd name="T0" fmla="*/ 0 w 38"/>
                <a:gd name="T1" fmla="*/ 22 h 38"/>
                <a:gd name="T2" fmla="*/ 1 w 38"/>
                <a:gd name="T3" fmla="*/ 14 h 38"/>
                <a:gd name="T4" fmla="*/ 3 w 38"/>
                <a:gd name="T5" fmla="*/ 7 h 38"/>
                <a:gd name="T6" fmla="*/ 9 w 38"/>
                <a:gd name="T7" fmla="*/ 2 h 38"/>
                <a:gd name="T8" fmla="*/ 16 w 38"/>
                <a:gd name="T9" fmla="*/ 0 h 38"/>
                <a:gd name="T10" fmla="*/ 24 w 38"/>
                <a:gd name="T11" fmla="*/ 1 h 38"/>
                <a:gd name="T12" fmla="*/ 31 w 38"/>
                <a:gd name="T13" fmla="*/ 4 h 38"/>
                <a:gd name="T14" fmla="*/ 35 w 38"/>
                <a:gd name="T15" fmla="*/ 10 h 38"/>
                <a:gd name="T16" fmla="*/ 38 w 38"/>
                <a:gd name="T17" fmla="*/ 17 h 38"/>
                <a:gd name="T18" fmla="*/ 37 w 38"/>
                <a:gd name="T19" fmla="*/ 24 h 38"/>
                <a:gd name="T20" fmla="*/ 33 w 38"/>
                <a:gd name="T21" fmla="*/ 31 h 38"/>
                <a:gd name="T22" fmla="*/ 27 w 38"/>
                <a:gd name="T23" fmla="*/ 35 h 38"/>
                <a:gd name="T24" fmla="*/ 20 w 38"/>
                <a:gd name="T25" fmla="*/ 38 h 38"/>
                <a:gd name="T26" fmla="*/ 13 w 38"/>
                <a:gd name="T27" fmla="*/ 37 h 38"/>
                <a:gd name="T28" fmla="*/ 7 w 38"/>
                <a:gd name="T29" fmla="*/ 34 h 38"/>
                <a:gd name="T30" fmla="*/ 2 w 38"/>
                <a:gd name="T31" fmla="*/ 29 h 38"/>
                <a:gd name="T32" fmla="*/ 0 w 38"/>
                <a:gd name="T33"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0" y="22"/>
                  </a:moveTo>
                  <a:lnTo>
                    <a:pt x="1" y="14"/>
                  </a:lnTo>
                  <a:lnTo>
                    <a:pt x="3" y="7"/>
                  </a:lnTo>
                  <a:lnTo>
                    <a:pt x="9" y="2"/>
                  </a:lnTo>
                  <a:lnTo>
                    <a:pt x="16" y="0"/>
                  </a:lnTo>
                  <a:lnTo>
                    <a:pt x="24" y="1"/>
                  </a:lnTo>
                  <a:lnTo>
                    <a:pt x="31" y="4"/>
                  </a:lnTo>
                  <a:lnTo>
                    <a:pt x="35" y="10"/>
                  </a:lnTo>
                  <a:lnTo>
                    <a:pt x="38" y="17"/>
                  </a:lnTo>
                  <a:lnTo>
                    <a:pt x="37" y="24"/>
                  </a:lnTo>
                  <a:lnTo>
                    <a:pt x="33" y="31"/>
                  </a:lnTo>
                  <a:lnTo>
                    <a:pt x="27" y="35"/>
                  </a:lnTo>
                  <a:lnTo>
                    <a:pt x="20" y="38"/>
                  </a:lnTo>
                  <a:lnTo>
                    <a:pt x="13" y="37"/>
                  </a:lnTo>
                  <a:lnTo>
                    <a:pt x="7" y="34"/>
                  </a:lnTo>
                  <a:lnTo>
                    <a:pt x="2" y="29"/>
                  </a:lnTo>
                  <a:lnTo>
                    <a:pt x="0" y="22"/>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6"/>
            <p:cNvSpPr>
              <a:spLocks/>
            </p:cNvSpPr>
            <p:nvPr/>
          </p:nvSpPr>
          <p:spPr bwMode="auto">
            <a:xfrm>
              <a:off x="1492251" y="1285875"/>
              <a:ext cx="30163" cy="28575"/>
            </a:xfrm>
            <a:custGeom>
              <a:avLst/>
              <a:gdLst>
                <a:gd name="T0" fmla="*/ 5 w 38"/>
                <a:gd name="T1" fmla="*/ 31 h 37"/>
                <a:gd name="T2" fmla="*/ 1 w 38"/>
                <a:gd name="T3" fmla="*/ 25 h 37"/>
                <a:gd name="T4" fmla="*/ 0 w 38"/>
                <a:gd name="T5" fmla="*/ 19 h 37"/>
                <a:gd name="T6" fmla="*/ 1 w 38"/>
                <a:gd name="T7" fmla="*/ 12 h 37"/>
                <a:gd name="T8" fmla="*/ 4 w 38"/>
                <a:gd name="T9" fmla="*/ 6 h 37"/>
                <a:gd name="T10" fmla="*/ 11 w 38"/>
                <a:gd name="T11" fmla="*/ 1 h 37"/>
                <a:gd name="T12" fmla="*/ 18 w 38"/>
                <a:gd name="T13" fmla="*/ 0 h 37"/>
                <a:gd name="T14" fmla="*/ 25 w 38"/>
                <a:gd name="T15" fmla="*/ 1 h 37"/>
                <a:gd name="T16" fmla="*/ 32 w 38"/>
                <a:gd name="T17" fmla="*/ 6 h 37"/>
                <a:gd name="T18" fmla="*/ 37 w 38"/>
                <a:gd name="T19" fmla="*/ 12 h 37"/>
                <a:gd name="T20" fmla="*/ 38 w 38"/>
                <a:gd name="T21" fmla="*/ 19 h 37"/>
                <a:gd name="T22" fmla="*/ 37 w 38"/>
                <a:gd name="T23" fmla="*/ 25 h 37"/>
                <a:gd name="T24" fmla="*/ 33 w 38"/>
                <a:gd name="T25" fmla="*/ 32 h 37"/>
                <a:gd name="T26" fmla="*/ 26 w 38"/>
                <a:gd name="T27" fmla="*/ 36 h 37"/>
                <a:gd name="T28" fmla="*/ 19 w 38"/>
                <a:gd name="T29" fmla="*/ 37 h 37"/>
                <a:gd name="T30" fmla="*/ 12 w 38"/>
                <a:gd name="T31" fmla="*/ 36 h 37"/>
                <a:gd name="T32" fmla="*/ 5 w 38"/>
                <a:gd name="T33"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7">
                  <a:moveTo>
                    <a:pt x="5" y="31"/>
                  </a:moveTo>
                  <a:lnTo>
                    <a:pt x="1" y="25"/>
                  </a:lnTo>
                  <a:lnTo>
                    <a:pt x="0" y="19"/>
                  </a:lnTo>
                  <a:lnTo>
                    <a:pt x="1" y="12"/>
                  </a:lnTo>
                  <a:lnTo>
                    <a:pt x="4" y="6"/>
                  </a:lnTo>
                  <a:lnTo>
                    <a:pt x="11" y="1"/>
                  </a:lnTo>
                  <a:lnTo>
                    <a:pt x="18" y="0"/>
                  </a:lnTo>
                  <a:lnTo>
                    <a:pt x="25" y="1"/>
                  </a:lnTo>
                  <a:lnTo>
                    <a:pt x="32" y="6"/>
                  </a:lnTo>
                  <a:lnTo>
                    <a:pt x="37" y="12"/>
                  </a:lnTo>
                  <a:lnTo>
                    <a:pt x="38" y="19"/>
                  </a:lnTo>
                  <a:lnTo>
                    <a:pt x="37" y="25"/>
                  </a:lnTo>
                  <a:lnTo>
                    <a:pt x="33" y="32"/>
                  </a:lnTo>
                  <a:lnTo>
                    <a:pt x="26" y="36"/>
                  </a:lnTo>
                  <a:lnTo>
                    <a:pt x="19" y="37"/>
                  </a:lnTo>
                  <a:lnTo>
                    <a:pt x="12" y="36"/>
                  </a:lnTo>
                  <a:lnTo>
                    <a:pt x="5" y="31"/>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7"/>
            <p:cNvSpPr>
              <a:spLocks/>
            </p:cNvSpPr>
            <p:nvPr/>
          </p:nvSpPr>
          <p:spPr bwMode="auto">
            <a:xfrm>
              <a:off x="1112838" y="1022350"/>
              <a:ext cx="30163" cy="30163"/>
            </a:xfrm>
            <a:custGeom>
              <a:avLst/>
              <a:gdLst>
                <a:gd name="T0" fmla="*/ 0 w 38"/>
                <a:gd name="T1" fmla="*/ 21 h 38"/>
                <a:gd name="T2" fmla="*/ 1 w 38"/>
                <a:gd name="T3" fmla="*/ 13 h 38"/>
                <a:gd name="T4" fmla="*/ 5 w 38"/>
                <a:gd name="T5" fmla="*/ 7 h 38"/>
                <a:gd name="T6" fmla="*/ 11 w 38"/>
                <a:gd name="T7" fmla="*/ 3 h 38"/>
                <a:gd name="T8" fmla="*/ 17 w 38"/>
                <a:gd name="T9" fmla="*/ 0 h 38"/>
                <a:gd name="T10" fmla="*/ 24 w 38"/>
                <a:gd name="T11" fmla="*/ 0 h 38"/>
                <a:gd name="T12" fmla="*/ 31 w 38"/>
                <a:gd name="T13" fmla="*/ 4 h 38"/>
                <a:gd name="T14" fmla="*/ 36 w 38"/>
                <a:gd name="T15" fmla="*/ 10 h 38"/>
                <a:gd name="T16" fmla="*/ 38 w 38"/>
                <a:gd name="T17" fmla="*/ 17 h 38"/>
                <a:gd name="T18" fmla="*/ 37 w 38"/>
                <a:gd name="T19" fmla="*/ 25 h 38"/>
                <a:gd name="T20" fmla="*/ 34 w 38"/>
                <a:gd name="T21" fmla="*/ 30 h 38"/>
                <a:gd name="T22" fmla="*/ 28 w 38"/>
                <a:gd name="T23" fmla="*/ 36 h 38"/>
                <a:gd name="T24" fmla="*/ 21 w 38"/>
                <a:gd name="T25" fmla="*/ 38 h 38"/>
                <a:gd name="T26" fmla="*/ 14 w 38"/>
                <a:gd name="T27" fmla="*/ 37 h 38"/>
                <a:gd name="T28" fmla="*/ 7 w 38"/>
                <a:gd name="T29" fmla="*/ 34 h 38"/>
                <a:gd name="T30" fmla="*/ 2 w 38"/>
                <a:gd name="T31" fmla="*/ 28 h 38"/>
                <a:gd name="T32" fmla="*/ 0 w 38"/>
                <a:gd name="T3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0" y="21"/>
                  </a:moveTo>
                  <a:lnTo>
                    <a:pt x="1" y="13"/>
                  </a:lnTo>
                  <a:lnTo>
                    <a:pt x="5" y="7"/>
                  </a:lnTo>
                  <a:lnTo>
                    <a:pt x="11" y="3"/>
                  </a:lnTo>
                  <a:lnTo>
                    <a:pt x="17" y="0"/>
                  </a:lnTo>
                  <a:lnTo>
                    <a:pt x="24" y="0"/>
                  </a:lnTo>
                  <a:lnTo>
                    <a:pt x="31" y="4"/>
                  </a:lnTo>
                  <a:lnTo>
                    <a:pt x="36" y="10"/>
                  </a:lnTo>
                  <a:lnTo>
                    <a:pt x="38" y="17"/>
                  </a:lnTo>
                  <a:lnTo>
                    <a:pt x="37" y="25"/>
                  </a:lnTo>
                  <a:lnTo>
                    <a:pt x="34" y="30"/>
                  </a:lnTo>
                  <a:lnTo>
                    <a:pt x="28" y="36"/>
                  </a:lnTo>
                  <a:lnTo>
                    <a:pt x="21" y="38"/>
                  </a:lnTo>
                  <a:lnTo>
                    <a:pt x="14" y="37"/>
                  </a:lnTo>
                  <a:lnTo>
                    <a:pt x="7" y="34"/>
                  </a:lnTo>
                  <a:lnTo>
                    <a:pt x="2" y="28"/>
                  </a:lnTo>
                  <a:lnTo>
                    <a:pt x="0" y="21"/>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8"/>
            <p:cNvSpPr>
              <a:spLocks/>
            </p:cNvSpPr>
            <p:nvPr/>
          </p:nvSpPr>
          <p:spPr bwMode="auto">
            <a:xfrm>
              <a:off x="1585913" y="1128713"/>
              <a:ext cx="30163" cy="30163"/>
            </a:xfrm>
            <a:custGeom>
              <a:avLst/>
              <a:gdLst>
                <a:gd name="T0" fmla="*/ 6 w 38"/>
                <a:gd name="T1" fmla="*/ 32 h 38"/>
                <a:gd name="T2" fmla="*/ 1 w 38"/>
                <a:gd name="T3" fmla="*/ 27 h 38"/>
                <a:gd name="T4" fmla="*/ 0 w 38"/>
                <a:gd name="T5" fmla="*/ 19 h 38"/>
                <a:gd name="T6" fmla="*/ 1 w 38"/>
                <a:gd name="T7" fmla="*/ 12 h 38"/>
                <a:gd name="T8" fmla="*/ 6 w 38"/>
                <a:gd name="T9" fmla="*/ 6 h 38"/>
                <a:gd name="T10" fmla="*/ 12 w 38"/>
                <a:gd name="T11" fmla="*/ 1 h 38"/>
                <a:gd name="T12" fmla="*/ 20 w 38"/>
                <a:gd name="T13" fmla="*/ 0 h 38"/>
                <a:gd name="T14" fmla="*/ 27 w 38"/>
                <a:gd name="T15" fmla="*/ 1 h 38"/>
                <a:gd name="T16" fmla="*/ 32 w 38"/>
                <a:gd name="T17" fmla="*/ 6 h 38"/>
                <a:gd name="T18" fmla="*/ 37 w 38"/>
                <a:gd name="T19" fmla="*/ 13 h 38"/>
                <a:gd name="T20" fmla="*/ 38 w 38"/>
                <a:gd name="T21" fmla="*/ 20 h 38"/>
                <a:gd name="T22" fmla="*/ 37 w 38"/>
                <a:gd name="T23" fmla="*/ 27 h 38"/>
                <a:gd name="T24" fmla="*/ 34 w 38"/>
                <a:gd name="T25" fmla="*/ 34 h 38"/>
                <a:gd name="T26" fmla="*/ 27 w 38"/>
                <a:gd name="T27" fmla="*/ 37 h 38"/>
                <a:gd name="T28" fmla="*/ 20 w 38"/>
                <a:gd name="T29" fmla="*/ 38 h 38"/>
                <a:gd name="T30" fmla="*/ 13 w 38"/>
                <a:gd name="T31" fmla="*/ 37 h 38"/>
                <a:gd name="T32" fmla="*/ 6 w 38"/>
                <a:gd name="T33"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6" y="32"/>
                  </a:moveTo>
                  <a:lnTo>
                    <a:pt x="1" y="27"/>
                  </a:lnTo>
                  <a:lnTo>
                    <a:pt x="0" y="19"/>
                  </a:lnTo>
                  <a:lnTo>
                    <a:pt x="1" y="12"/>
                  </a:lnTo>
                  <a:lnTo>
                    <a:pt x="6" y="6"/>
                  </a:lnTo>
                  <a:lnTo>
                    <a:pt x="12" y="1"/>
                  </a:lnTo>
                  <a:lnTo>
                    <a:pt x="20" y="0"/>
                  </a:lnTo>
                  <a:lnTo>
                    <a:pt x="27" y="1"/>
                  </a:lnTo>
                  <a:lnTo>
                    <a:pt x="32" y="6"/>
                  </a:lnTo>
                  <a:lnTo>
                    <a:pt x="37" y="13"/>
                  </a:lnTo>
                  <a:lnTo>
                    <a:pt x="38" y="20"/>
                  </a:lnTo>
                  <a:lnTo>
                    <a:pt x="37" y="27"/>
                  </a:lnTo>
                  <a:lnTo>
                    <a:pt x="34" y="34"/>
                  </a:lnTo>
                  <a:lnTo>
                    <a:pt x="27" y="37"/>
                  </a:lnTo>
                  <a:lnTo>
                    <a:pt x="20" y="38"/>
                  </a:lnTo>
                  <a:lnTo>
                    <a:pt x="13" y="37"/>
                  </a:lnTo>
                  <a:lnTo>
                    <a:pt x="6" y="32"/>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9"/>
            <p:cNvSpPr>
              <a:spLocks/>
            </p:cNvSpPr>
            <p:nvPr/>
          </p:nvSpPr>
          <p:spPr bwMode="auto">
            <a:xfrm>
              <a:off x="823913" y="860425"/>
              <a:ext cx="161925" cy="166688"/>
            </a:xfrm>
            <a:custGeom>
              <a:avLst/>
              <a:gdLst>
                <a:gd name="T0" fmla="*/ 2 w 204"/>
                <a:gd name="T1" fmla="*/ 84 h 210"/>
                <a:gd name="T2" fmla="*/ 9 w 204"/>
                <a:gd name="T3" fmla="*/ 63 h 210"/>
                <a:gd name="T4" fmla="*/ 20 w 204"/>
                <a:gd name="T5" fmla="*/ 45 h 210"/>
                <a:gd name="T6" fmla="*/ 32 w 204"/>
                <a:gd name="T7" fmla="*/ 30 h 210"/>
                <a:gd name="T8" fmla="*/ 48 w 204"/>
                <a:gd name="T9" fmla="*/ 17 h 210"/>
                <a:gd name="T10" fmla="*/ 66 w 204"/>
                <a:gd name="T11" fmla="*/ 8 h 210"/>
                <a:gd name="T12" fmla="*/ 84 w 204"/>
                <a:gd name="T13" fmla="*/ 2 h 210"/>
                <a:gd name="T14" fmla="*/ 104 w 204"/>
                <a:gd name="T15" fmla="*/ 0 h 210"/>
                <a:gd name="T16" fmla="*/ 125 w 204"/>
                <a:gd name="T17" fmla="*/ 2 h 210"/>
                <a:gd name="T18" fmla="*/ 144 w 204"/>
                <a:gd name="T19" fmla="*/ 9 h 210"/>
                <a:gd name="T20" fmla="*/ 161 w 204"/>
                <a:gd name="T21" fmla="*/ 19 h 210"/>
                <a:gd name="T22" fmla="*/ 176 w 204"/>
                <a:gd name="T23" fmla="*/ 33 h 210"/>
                <a:gd name="T24" fmla="*/ 188 w 204"/>
                <a:gd name="T25" fmla="*/ 49 h 210"/>
                <a:gd name="T26" fmla="*/ 197 w 204"/>
                <a:gd name="T27" fmla="*/ 67 h 210"/>
                <a:gd name="T28" fmla="*/ 203 w 204"/>
                <a:gd name="T29" fmla="*/ 86 h 210"/>
                <a:gd name="T30" fmla="*/ 204 w 204"/>
                <a:gd name="T31" fmla="*/ 107 h 210"/>
                <a:gd name="T32" fmla="*/ 202 w 204"/>
                <a:gd name="T33" fmla="*/ 128 h 210"/>
                <a:gd name="T34" fmla="*/ 195 w 204"/>
                <a:gd name="T35" fmla="*/ 148 h 210"/>
                <a:gd name="T36" fmla="*/ 185 w 204"/>
                <a:gd name="T37" fmla="*/ 167 h 210"/>
                <a:gd name="T38" fmla="*/ 172 w 204"/>
                <a:gd name="T39" fmla="*/ 182 h 210"/>
                <a:gd name="T40" fmla="*/ 157 w 204"/>
                <a:gd name="T41" fmla="*/ 194 h 210"/>
                <a:gd name="T42" fmla="*/ 138 w 204"/>
                <a:gd name="T43" fmla="*/ 203 h 210"/>
                <a:gd name="T44" fmla="*/ 120 w 204"/>
                <a:gd name="T45" fmla="*/ 209 h 210"/>
                <a:gd name="T46" fmla="*/ 100 w 204"/>
                <a:gd name="T47" fmla="*/ 210 h 210"/>
                <a:gd name="T48" fmla="*/ 80 w 204"/>
                <a:gd name="T49" fmla="*/ 208 h 210"/>
                <a:gd name="T50" fmla="*/ 60 w 204"/>
                <a:gd name="T51" fmla="*/ 201 h 210"/>
                <a:gd name="T52" fmla="*/ 43 w 204"/>
                <a:gd name="T53" fmla="*/ 192 h 210"/>
                <a:gd name="T54" fmla="*/ 28 w 204"/>
                <a:gd name="T55" fmla="*/ 178 h 210"/>
                <a:gd name="T56" fmla="*/ 15 w 204"/>
                <a:gd name="T57" fmla="*/ 163 h 210"/>
                <a:gd name="T58" fmla="*/ 7 w 204"/>
                <a:gd name="T59" fmla="*/ 145 h 210"/>
                <a:gd name="T60" fmla="*/ 1 w 204"/>
                <a:gd name="T61" fmla="*/ 125 h 210"/>
                <a:gd name="T62" fmla="*/ 0 w 204"/>
                <a:gd name="T63" fmla="*/ 104 h 210"/>
                <a:gd name="T64" fmla="*/ 2 w 204"/>
                <a:gd name="T65" fmla="*/ 8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10">
                  <a:moveTo>
                    <a:pt x="2" y="84"/>
                  </a:moveTo>
                  <a:lnTo>
                    <a:pt x="9" y="63"/>
                  </a:lnTo>
                  <a:lnTo>
                    <a:pt x="20" y="45"/>
                  </a:lnTo>
                  <a:lnTo>
                    <a:pt x="32" y="30"/>
                  </a:lnTo>
                  <a:lnTo>
                    <a:pt x="48" y="17"/>
                  </a:lnTo>
                  <a:lnTo>
                    <a:pt x="66" y="8"/>
                  </a:lnTo>
                  <a:lnTo>
                    <a:pt x="84" y="2"/>
                  </a:lnTo>
                  <a:lnTo>
                    <a:pt x="104" y="0"/>
                  </a:lnTo>
                  <a:lnTo>
                    <a:pt x="125" y="2"/>
                  </a:lnTo>
                  <a:lnTo>
                    <a:pt x="144" y="9"/>
                  </a:lnTo>
                  <a:lnTo>
                    <a:pt x="161" y="19"/>
                  </a:lnTo>
                  <a:lnTo>
                    <a:pt x="176" y="33"/>
                  </a:lnTo>
                  <a:lnTo>
                    <a:pt x="188" y="49"/>
                  </a:lnTo>
                  <a:lnTo>
                    <a:pt x="197" y="67"/>
                  </a:lnTo>
                  <a:lnTo>
                    <a:pt x="203" y="86"/>
                  </a:lnTo>
                  <a:lnTo>
                    <a:pt x="204" y="107"/>
                  </a:lnTo>
                  <a:lnTo>
                    <a:pt x="202" y="128"/>
                  </a:lnTo>
                  <a:lnTo>
                    <a:pt x="195" y="148"/>
                  </a:lnTo>
                  <a:lnTo>
                    <a:pt x="185" y="167"/>
                  </a:lnTo>
                  <a:lnTo>
                    <a:pt x="172" y="182"/>
                  </a:lnTo>
                  <a:lnTo>
                    <a:pt x="157" y="194"/>
                  </a:lnTo>
                  <a:lnTo>
                    <a:pt x="138" y="203"/>
                  </a:lnTo>
                  <a:lnTo>
                    <a:pt x="120" y="209"/>
                  </a:lnTo>
                  <a:lnTo>
                    <a:pt x="100" y="210"/>
                  </a:lnTo>
                  <a:lnTo>
                    <a:pt x="80" y="208"/>
                  </a:lnTo>
                  <a:lnTo>
                    <a:pt x="60" y="201"/>
                  </a:lnTo>
                  <a:lnTo>
                    <a:pt x="43" y="192"/>
                  </a:lnTo>
                  <a:lnTo>
                    <a:pt x="28" y="178"/>
                  </a:lnTo>
                  <a:lnTo>
                    <a:pt x="15" y="163"/>
                  </a:lnTo>
                  <a:lnTo>
                    <a:pt x="7" y="145"/>
                  </a:lnTo>
                  <a:lnTo>
                    <a:pt x="1" y="125"/>
                  </a:lnTo>
                  <a:lnTo>
                    <a:pt x="0" y="104"/>
                  </a:lnTo>
                  <a:lnTo>
                    <a:pt x="2" y="84"/>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30"/>
            <p:cNvSpPr>
              <a:spLocks/>
            </p:cNvSpPr>
            <p:nvPr/>
          </p:nvSpPr>
          <p:spPr bwMode="auto">
            <a:xfrm>
              <a:off x="1289051" y="1130300"/>
              <a:ext cx="161925" cy="165100"/>
            </a:xfrm>
            <a:custGeom>
              <a:avLst/>
              <a:gdLst>
                <a:gd name="T0" fmla="*/ 11 w 204"/>
                <a:gd name="T1" fmla="*/ 150 h 210"/>
                <a:gd name="T2" fmla="*/ 3 w 204"/>
                <a:gd name="T3" fmla="*/ 130 h 210"/>
                <a:gd name="T4" fmla="*/ 0 w 204"/>
                <a:gd name="T5" fmla="*/ 110 h 210"/>
                <a:gd name="T6" fmla="*/ 1 w 204"/>
                <a:gd name="T7" fmla="*/ 90 h 210"/>
                <a:gd name="T8" fmla="*/ 4 w 204"/>
                <a:gd name="T9" fmla="*/ 71 h 210"/>
                <a:gd name="T10" fmla="*/ 12 w 204"/>
                <a:gd name="T11" fmla="*/ 52 h 210"/>
                <a:gd name="T12" fmla="*/ 24 w 204"/>
                <a:gd name="T13" fmla="*/ 36 h 210"/>
                <a:gd name="T14" fmla="*/ 38 w 204"/>
                <a:gd name="T15" fmla="*/ 22 h 210"/>
                <a:gd name="T16" fmla="*/ 55 w 204"/>
                <a:gd name="T17" fmla="*/ 11 h 210"/>
                <a:gd name="T18" fmla="*/ 75 w 204"/>
                <a:gd name="T19" fmla="*/ 4 h 210"/>
                <a:gd name="T20" fmla="*/ 94 w 204"/>
                <a:gd name="T21" fmla="*/ 0 h 210"/>
                <a:gd name="T22" fmla="*/ 114 w 204"/>
                <a:gd name="T23" fmla="*/ 1 h 210"/>
                <a:gd name="T24" fmla="*/ 133 w 204"/>
                <a:gd name="T25" fmla="*/ 6 h 210"/>
                <a:gd name="T26" fmla="*/ 152 w 204"/>
                <a:gd name="T27" fmla="*/ 14 h 210"/>
                <a:gd name="T28" fmla="*/ 168 w 204"/>
                <a:gd name="T29" fmla="*/ 27 h 210"/>
                <a:gd name="T30" fmla="*/ 182 w 204"/>
                <a:gd name="T31" fmla="*/ 42 h 210"/>
                <a:gd name="T32" fmla="*/ 193 w 204"/>
                <a:gd name="T33" fmla="*/ 60 h 210"/>
                <a:gd name="T34" fmla="*/ 200 w 204"/>
                <a:gd name="T35" fmla="*/ 80 h 210"/>
                <a:gd name="T36" fmla="*/ 204 w 204"/>
                <a:gd name="T37" fmla="*/ 99 h 210"/>
                <a:gd name="T38" fmla="*/ 204 w 204"/>
                <a:gd name="T39" fmla="*/ 120 h 210"/>
                <a:gd name="T40" fmla="*/ 199 w 204"/>
                <a:gd name="T41" fmla="*/ 140 h 210"/>
                <a:gd name="T42" fmla="*/ 192 w 204"/>
                <a:gd name="T43" fmla="*/ 158 h 210"/>
                <a:gd name="T44" fmla="*/ 181 w 204"/>
                <a:gd name="T45" fmla="*/ 174 h 210"/>
                <a:gd name="T46" fmla="*/ 167 w 204"/>
                <a:gd name="T47" fmla="*/ 188 h 210"/>
                <a:gd name="T48" fmla="*/ 150 w 204"/>
                <a:gd name="T49" fmla="*/ 199 h 210"/>
                <a:gd name="T50" fmla="*/ 130 w 204"/>
                <a:gd name="T51" fmla="*/ 206 h 210"/>
                <a:gd name="T52" fmla="*/ 110 w 204"/>
                <a:gd name="T53" fmla="*/ 210 h 210"/>
                <a:gd name="T54" fmla="*/ 91 w 204"/>
                <a:gd name="T55" fmla="*/ 209 h 210"/>
                <a:gd name="T56" fmla="*/ 71 w 204"/>
                <a:gd name="T57" fmla="*/ 204 h 210"/>
                <a:gd name="T58" fmla="*/ 53 w 204"/>
                <a:gd name="T59" fmla="*/ 195 h 210"/>
                <a:gd name="T60" fmla="*/ 37 w 204"/>
                <a:gd name="T61" fmla="*/ 183 h 210"/>
                <a:gd name="T62" fmla="*/ 23 w 204"/>
                <a:gd name="T63" fmla="*/ 168 h 210"/>
                <a:gd name="T64" fmla="*/ 11 w 204"/>
                <a:gd name="T65" fmla="*/ 1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10">
                  <a:moveTo>
                    <a:pt x="11" y="150"/>
                  </a:moveTo>
                  <a:lnTo>
                    <a:pt x="3" y="130"/>
                  </a:lnTo>
                  <a:lnTo>
                    <a:pt x="0" y="110"/>
                  </a:lnTo>
                  <a:lnTo>
                    <a:pt x="1" y="90"/>
                  </a:lnTo>
                  <a:lnTo>
                    <a:pt x="4" y="71"/>
                  </a:lnTo>
                  <a:lnTo>
                    <a:pt x="12" y="52"/>
                  </a:lnTo>
                  <a:lnTo>
                    <a:pt x="24" y="36"/>
                  </a:lnTo>
                  <a:lnTo>
                    <a:pt x="38" y="22"/>
                  </a:lnTo>
                  <a:lnTo>
                    <a:pt x="55" y="11"/>
                  </a:lnTo>
                  <a:lnTo>
                    <a:pt x="75" y="4"/>
                  </a:lnTo>
                  <a:lnTo>
                    <a:pt x="94" y="0"/>
                  </a:lnTo>
                  <a:lnTo>
                    <a:pt x="114" y="1"/>
                  </a:lnTo>
                  <a:lnTo>
                    <a:pt x="133" y="6"/>
                  </a:lnTo>
                  <a:lnTo>
                    <a:pt x="152" y="14"/>
                  </a:lnTo>
                  <a:lnTo>
                    <a:pt x="168" y="27"/>
                  </a:lnTo>
                  <a:lnTo>
                    <a:pt x="182" y="42"/>
                  </a:lnTo>
                  <a:lnTo>
                    <a:pt x="193" y="60"/>
                  </a:lnTo>
                  <a:lnTo>
                    <a:pt x="200" y="80"/>
                  </a:lnTo>
                  <a:lnTo>
                    <a:pt x="204" y="99"/>
                  </a:lnTo>
                  <a:lnTo>
                    <a:pt x="204" y="120"/>
                  </a:lnTo>
                  <a:lnTo>
                    <a:pt x="199" y="140"/>
                  </a:lnTo>
                  <a:lnTo>
                    <a:pt x="192" y="158"/>
                  </a:lnTo>
                  <a:lnTo>
                    <a:pt x="181" y="174"/>
                  </a:lnTo>
                  <a:lnTo>
                    <a:pt x="167" y="188"/>
                  </a:lnTo>
                  <a:lnTo>
                    <a:pt x="150" y="199"/>
                  </a:lnTo>
                  <a:lnTo>
                    <a:pt x="130" y="206"/>
                  </a:lnTo>
                  <a:lnTo>
                    <a:pt x="110" y="210"/>
                  </a:lnTo>
                  <a:lnTo>
                    <a:pt x="91" y="209"/>
                  </a:lnTo>
                  <a:lnTo>
                    <a:pt x="71" y="204"/>
                  </a:lnTo>
                  <a:lnTo>
                    <a:pt x="53" y="195"/>
                  </a:lnTo>
                  <a:lnTo>
                    <a:pt x="37" y="183"/>
                  </a:lnTo>
                  <a:lnTo>
                    <a:pt x="23" y="168"/>
                  </a:lnTo>
                  <a:lnTo>
                    <a:pt x="11" y="150"/>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31"/>
            <p:cNvSpPr>
              <a:spLocks/>
            </p:cNvSpPr>
            <p:nvPr/>
          </p:nvSpPr>
          <p:spPr bwMode="auto">
            <a:xfrm>
              <a:off x="1030288" y="1047750"/>
              <a:ext cx="161925" cy="166688"/>
            </a:xfrm>
            <a:custGeom>
              <a:avLst/>
              <a:gdLst>
                <a:gd name="T0" fmla="*/ 4 w 204"/>
                <a:gd name="T1" fmla="*/ 130 h 210"/>
                <a:gd name="T2" fmla="*/ 0 w 204"/>
                <a:gd name="T3" fmla="*/ 109 h 210"/>
                <a:gd name="T4" fmla="*/ 2 w 204"/>
                <a:gd name="T5" fmla="*/ 88 h 210"/>
                <a:gd name="T6" fmla="*/ 7 w 204"/>
                <a:gd name="T7" fmla="*/ 69 h 210"/>
                <a:gd name="T8" fmla="*/ 15 w 204"/>
                <a:gd name="T9" fmla="*/ 50 h 210"/>
                <a:gd name="T10" fmla="*/ 27 w 204"/>
                <a:gd name="T11" fmla="*/ 34 h 210"/>
                <a:gd name="T12" fmla="*/ 41 w 204"/>
                <a:gd name="T13" fmla="*/ 20 h 210"/>
                <a:gd name="T14" fmla="*/ 58 w 204"/>
                <a:gd name="T15" fmla="*/ 10 h 210"/>
                <a:gd name="T16" fmla="*/ 76 w 204"/>
                <a:gd name="T17" fmla="*/ 3 h 210"/>
                <a:gd name="T18" fmla="*/ 97 w 204"/>
                <a:gd name="T19" fmla="*/ 0 h 210"/>
                <a:gd name="T20" fmla="*/ 117 w 204"/>
                <a:gd name="T21" fmla="*/ 2 h 210"/>
                <a:gd name="T22" fmla="*/ 136 w 204"/>
                <a:gd name="T23" fmla="*/ 7 h 210"/>
                <a:gd name="T24" fmla="*/ 155 w 204"/>
                <a:gd name="T25" fmla="*/ 16 h 210"/>
                <a:gd name="T26" fmla="*/ 170 w 204"/>
                <a:gd name="T27" fmla="*/ 28 h 210"/>
                <a:gd name="T28" fmla="*/ 184 w 204"/>
                <a:gd name="T29" fmla="*/ 43 h 210"/>
                <a:gd name="T30" fmla="*/ 194 w 204"/>
                <a:gd name="T31" fmla="*/ 62 h 210"/>
                <a:gd name="T32" fmla="*/ 201 w 204"/>
                <a:gd name="T33" fmla="*/ 81 h 210"/>
                <a:gd name="T34" fmla="*/ 204 w 204"/>
                <a:gd name="T35" fmla="*/ 102 h 210"/>
                <a:gd name="T36" fmla="*/ 203 w 204"/>
                <a:gd name="T37" fmla="*/ 123 h 210"/>
                <a:gd name="T38" fmla="*/ 198 w 204"/>
                <a:gd name="T39" fmla="*/ 142 h 210"/>
                <a:gd name="T40" fmla="*/ 189 w 204"/>
                <a:gd name="T41" fmla="*/ 161 h 210"/>
                <a:gd name="T42" fmla="*/ 178 w 204"/>
                <a:gd name="T43" fmla="*/ 177 h 210"/>
                <a:gd name="T44" fmla="*/ 164 w 204"/>
                <a:gd name="T45" fmla="*/ 190 h 210"/>
                <a:gd name="T46" fmla="*/ 147 w 204"/>
                <a:gd name="T47" fmla="*/ 200 h 210"/>
                <a:gd name="T48" fmla="*/ 128 w 204"/>
                <a:gd name="T49" fmla="*/ 207 h 210"/>
                <a:gd name="T50" fmla="*/ 108 w 204"/>
                <a:gd name="T51" fmla="*/ 210 h 210"/>
                <a:gd name="T52" fmla="*/ 88 w 204"/>
                <a:gd name="T53" fmla="*/ 208 h 210"/>
                <a:gd name="T54" fmla="*/ 68 w 204"/>
                <a:gd name="T55" fmla="*/ 203 h 210"/>
                <a:gd name="T56" fmla="*/ 51 w 204"/>
                <a:gd name="T57" fmla="*/ 194 h 210"/>
                <a:gd name="T58" fmla="*/ 35 w 204"/>
                <a:gd name="T59" fmla="*/ 183 h 210"/>
                <a:gd name="T60" fmla="*/ 21 w 204"/>
                <a:gd name="T61" fmla="*/ 168 h 210"/>
                <a:gd name="T62" fmla="*/ 11 w 204"/>
                <a:gd name="T63" fmla="*/ 149 h 210"/>
                <a:gd name="T64" fmla="*/ 4 w 204"/>
                <a:gd name="T65" fmla="*/ 13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10">
                  <a:moveTo>
                    <a:pt x="4" y="130"/>
                  </a:moveTo>
                  <a:lnTo>
                    <a:pt x="0" y="109"/>
                  </a:lnTo>
                  <a:lnTo>
                    <a:pt x="2" y="88"/>
                  </a:lnTo>
                  <a:lnTo>
                    <a:pt x="7" y="69"/>
                  </a:lnTo>
                  <a:lnTo>
                    <a:pt x="15" y="50"/>
                  </a:lnTo>
                  <a:lnTo>
                    <a:pt x="27" y="34"/>
                  </a:lnTo>
                  <a:lnTo>
                    <a:pt x="41" y="20"/>
                  </a:lnTo>
                  <a:lnTo>
                    <a:pt x="58" y="10"/>
                  </a:lnTo>
                  <a:lnTo>
                    <a:pt x="76" y="3"/>
                  </a:lnTo>
                  <a:lnTo>
                    <a:pt x="97" y="0"/>
                  </a:lnTo>
                  <a:lnTo>
                    <a:pt x="117" y="2"/>
                  </a:lnTo>
                  <a:lnTo>
                    <a:pt x="136" y="7"/>
                  </a:lnTo>
                  <a:lnTo>
                    <a:pt x="155" y="16"/>
                  </a:lnTo>
                  <a:lnTo>
                    <a:pt x="170" y="28"/>
                  </a:lnTo>
                  <a:lnTo>
                    <a:pt x="184" y="43"/>
                  </a:lnTo>
                  <a:lnTo>
                    <a:pt x="194" y="62"/>
                  </a:lnTo>
                  <a:lnTo>
                    <a:pt x="201" y="81"/>
                  </a:lnTo>
                  <a:lnTo>
                    <a:pt x="204" y="102"/>
                  </a:lnTo>
                  <a:lnTo>
                    <a:pt x="203" y="123"/>
                  </a:lnTo>
                  <a:lnTo>
                    <a:pt x="198" y="142"/>
                  </a:lnTo>
                  <a:lnTo>
                    <a:pt x="189" y="161"/>
                  </a:lnTo>
                  <a:lnTo>
                    <a:pt x="178" y="177"/>
                  </a:lnTo>
                  <a:lnTo>
                    <a:pt x="164" y="190"/>
                  </a:lnTo>
                  <a:lnTo>
                    <a:pt x="147" y="200"/>
                  </a:lnTo>
                  <a:lnTo>
                    <a:pt x="128" y="207"/>
                  </a:lnTo>
                  <a:lnTo>
                    <a:pt x="108" y="210"/>
                  </a:lnTo>
                  <a:lnTo>
                    <a:pt x="88" y="208"/>
                  </a:lnTo>
                  <a:lnTo>
                    <a:pt x="68" y="203"/>
                  </a:lnTo>
                  <a:lnTo>
                    <a:pt x="51" y="194"/>
                  </a:lnTo>
                  <a:lnTo>
                    <a:pt x="35" y="183"/>
                  </a:lnTo>
                  <a:lnTo>
                    <a:pt x="21" y="168"/>
                  </a:lnTo>
                  <a:lnTo>
                    <a:pt x="11" y="149"/>
                  </a:lnTo>
                  <a:lnTo>
                    <a:pt x="4" y="130"/>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32"/>
            <p:cNvSpPr>
              <a:spLocks/>
            </p:cNvSpPr>
            <p:nvPr/>
          </p:nvSpPr>
          <p:spPr bwMode="auto">
            <a:xfrm>
              <a:off x="1565276" y="1146175"/>
              <a:ext cx="165100" cy="161925"/>
            </a:xfrm>
            <a:custGeom>
              <a:avLst/>
              <a:gdLst>
                <a:gd name="T0" fmla="*/ 44 w 208"/>
                <a:gd name="T1" fmla="*/ 184 h 205"/>
                <a:gd name="T2" fmla="*/ 27 w 208"/>
                <a:gd name="T3" fmla="*/ 170 h 205"/>
                <a:gd name="T4" fmla="*/ 15 w 208"/>
                <a:gd name="T5" fmla="*/ 153 h 205"/>
                <a:gd name="T6" fmla="*/ 7 w 208"/>
                <a:gd name="T7" fmla="*/ 135 h 205"/>
                <a:gd name="T8" fmla="*/ 1 w 208"/>
                <a:gd name="T9" fmla="*/ 115 h 205"/>
                <a:gd name="T10" fmla="*/ 0 w 208"/>
                <a:gd name="T11" fmla="*/ 96 h 205"/>
                <a:gd name="T12" fmla="*/ 3 w 208"/>
                <a:gd name="T13" fmla="*/ 76 h 205"/>
                <a:gd name="T14" fmla="*/ 10 w 208"/>
                <a:gd name="T15" fmla="*/ 58 h 205"/>
                <a:gd name="T16" fmla="*/ 20 w 208"/>
                <a:gd name="T17" fmla="*/ 40 h 205"/>
                <a:gd name="T18" fmla="*/ 34 w 208"/>
                <a:gd name="T19" fmla="*/ 25 h 205"/>
                <a:gd name="T20" fmla="*/ 52 w 208"/>
                <a:gd name="T21" fmla="*/ 13 h 205"/>
                <a:gd name="T22" fmla="*/ 70 w 208"/>
                <a:gd name="T23" fmla="*/ 5 h 205"/>
                <a:gd name="T24" fmla="*/ 88 w 208"/>
                <a:gd name="T25" fmla="*/ 0 h 205"/>
                <a:gd name="T26" fmla="*/ 108 w 208"/>
                <a:gd name="T27" fmla="*/ 0 h 205"/>
                <a:gd name="T28" fmla="*/ 129 w 208"/>
                <a:gd name="T29" fmla="*/ 3 h 205"/>
                <a:gd name="T30" fmla="*/ 147 w 208"/>
                <a:gd name="T31" fmla="*/ 10 h 205"/>
                <a:gd name="T32" fmla="*/ 166 w 208"/>
                <a:gd name="T33" fmla="*/ 22 h 205"/>
                <a:gd name="T34" fmla="*/ 182 w 208"/>
                <a:gd name="T35" fmla="*/ 37 h 205"/>
                <a:gd name="T36" fmla="*/ 193 w 208"/>
                <a:gd name="T37" fmla="*/ 53 h 205"/>
                <a:gd name="T38" fmla="*/ 203 w 208"/>
                <a:gd name="T39" fmla="*/ 71 h 205"/>
                <a:gd name="T40" fmla="*/ 207 w 208"/>
                <a:gd name="T41" fmla="*/ 91 h 205"/>
                <a:gd name="T42" fmla="*/ 208 w 208"/>
                <a:gd name="T43" fmla="*/ 111 h 205"/>
                <a:gd name="T44" fmla="*/ 206 w 208"/>
                <a:gd name="T45" fmla="*/ 130 h 205"/>
                <a:gd name="T46" fmla="*/ 199 w 208"/>
                <a:gd name="T47" fmla="*/ 150 h 205"/>
                <a:gd name="T48" fmla="*/ 189 w 208"/>
                <a:gd name="T49" fmla="*/ 167 h 205"/>
                <a:gd name="T50" fmla="*/ 175 w 208"/>
                <a:gd name="T51" fmla="*/ 182 h 205"/>
                <a:gd name="T52" fmla="*/ 159 w 208"/>
                <a:gd name="T53" fmla="*/ 193 h 205"/>
                <a:gd name="T54" fmla="*/ 140 w 208"/>
                <a:gd name="T55" fmla="*/ 200 h 205"/>
                <a:gd name="T56" fmla="*/ 121 w 208"/>
                <a:gd name="T57" fmla="*/ 205 h 205"/>
                <a:gd name="T58" fmla="*/ 101 w 208"/>
                <a:gd name="T59" fmla="*/ 205 h 205"/>
                <a:gd name="T60" fmla="*/ 80 w 208"/>
                <a:gd name="T61" fmla="*/ 203 h 205"/>
                <a:gd name="T62" fmla="*/ 62 w 208"/>
                <a:gd name="T63" fmla="*/ 196 h 205"/>
                <a:gd name="T64" fmla="*/ 44 w 208"/>
                <a:gd name="T65" fmla="*/ 18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5">
                  <a:moveTo>
                    <a:pt x="44" y="184"/>
                  </a:moveTo>
                  <a:lnTo>
                    <a:pt x="27" y="170"/>
                  </a:lnTo>
                  <a:lnTo>
                    <a:pt x="15" y="153"/>
                  </a:lnTo>
                  <a:lnTo>
                    <a:pt x="7" y="135"/>
                  </a:lnTo>
                  <a:lnTo>
                    <a:pt x="1" y="115"/>
                  </a:lnTo>
                  <a:lnTo>
                    <a:pt x="0" y="96"/>
                  </a:lnTo>
                  <a:lnTo>
                    <a:pt x="3" y="76"/>
                  </a:lnTo>
                  <a:lnTo>
                    <a:pt x="10" y="58"/>
                  </a:lnTo>
                  <a:lnTo>
                    <a:pt x="20" y="40"/>
                  </a:lnTo>
                  <a:lnTo>
                    <a:pt x="34" y="25"/>
                  </a:lnTo>
                  <a:lnTo>
                    <a:pt x="52" y="13"/>
                  </a:lnTo>
                  <a:lnTo>
                    <a:pt x="70" y="5"/>
                  </a:lnTo>
                  <a:lnTo>
                    <a:pt x="88" y="0"/>
                  </a:lnTo>
                  <a:lnTo>
                    <a:pt x="108" y="0"/>
                  </a:lnTo>
                  <a:lnTo>
                    <a:pt x="129" y="3"/>
                  </a:lnTo>
                  <a:lnTo>
                    <a:pt x="147" y="10"/>
                  </a:lnTo>
                  <a:lnTo>
                    <a:pt x="166" y="22"/>
                  </a:lnTo>
                  <a:lnTo>
                    <a:pt x="182" y="37"/>
                  </a:lnTo>
                  <a:lnTo>
                    <a:pt x="193" y="53"/>
                  </a:lnTo>
                  <a:lnTo>
                    <a:pt x="203" y="71"/>
                  </a:lnTo>
                  <a:lnTo>
                    <a:pt x="207" y="91"/>
                  </a:lnTo>
                  <a:lnTo>
                    <a:pt x="208" y="111"/>
                  </a:lnTo>
                  <a:lnTo>
                    <a:pt x="206" y="130"/>
                  </a:lnTo>
                  <a:lnTo>
                    <a:pt x="199" y="150"/>
                  </a:lnTo>
                  <a:lnTo>
                    <a:pt x="189" y="167"/>
                  </a:lnTo>
                  <a:lnTo>
                    <a:pt x="175" y="182"/>
                  </a:lnTo>
                  <a:lnTo>
                    <a:pt x="159" y="193"/>
                  </a:lnTo>
                  <a:lnTo>
                    <a:pt x="140" y="200"/>
                  </a:lnTo>
                  <a:lnTo>
                    <a:pt x="121" y="205"/>
                  </a:lnTo>
                  <a:lnTo>
                    <a:pt x="101" y="205"/>
                  </a:lnTo>
                  <a:lnTo>
                    <a:pt x="80" y="203"/>
                  </a:lnTo>
                  <a:lnTo>
                    <a:pt x="62" y="196"/>
                  </a:lnTo>
                  <a:lnTo>
                    <a:pt x="44" y="184"/>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33"/>
            <p:cNvSpPr>
              <a:spLocks/>
            </p:cNvSpPr>
            <p:nvPr/>
          </p:nvSpPr>
          <p:spPr bwMode="auto">
            <a:xfrm>
              <a:off x="1176338" y="1022350"/>
              <a:ext cx="163513" cy="168275"/>
            </a:xfrm>
            <a:custGeom>
              <a:avLst/>
              <a:gdLst>
                <a:gd name="T0" fmla="*/ 3 w 205"/>
                <a:gd name="T1" fmla="*/ 129 h 210"/>
                <a:gd name="T2" fmla="*/ 0 w 205"/>
                <a:gd name="T3" fmla="*/ 108 h 210"/>
                <a:gd name="T4" fmla="*/ 1 w 205"/>
                <a:gd name="T5" fmla="*/ 87 h 210"/>
                <a:gd name="T6" fmla="*/ 7 w 205"/>
                <a:gd name="T7" fmla="*/ 68 h 210"/>
                <a:gd name="T8" fmla="*/ 15 w 205"/>
                <a:gd name="T9" fmla="*/ 49 h 210"/>
                <a:gd name="T10" fmla="*/ 26 w 205"/>
                <a:gd name="T11" fmla="*/ 33 h 210"/>
                <a:gd name="T12" fmla="*/ 40 w 205"/>
                <a:gd name="T13" fmla="*/ 19 h 210"/>
                <a:gd name="T14" fmla="*/ 57 w 205"/>
                <a:gd name="T15" fmla="*/ 9 h 210"/>
                <a:gd name="T16" fmla="*/ 77 w 205"/>
                <a:gd name="T17" fmla="*/ 2 h 210"/>
                <a:gd name="T18" fmla="*/ 98 w 205"/>
                <a:gd name="T19" fmla="*/ 0 h 210"/>
                <a:gd name="T20" fmla="*/ 117 w 205"/>
                <a:gd name="T21" fmla="*/ 1 h 210"/>
                <a:gd name="T22" fmla="*/ 137 w 205"/>
                <a:gd name="T23" fmla="*/ 7 h 210"/>
                <a:gd name="T24" fmla="*/ 154 w 205"/>
                <a:gd name="T25" fmla="*/ 16 h 210"/>
                <a:gd name="T26" fmla="*/ 170 w 205"/>
                <a:gd name="T27" fmla="*/ 27 h 210"/>
                <a:gd name="T28" fmla="*/ 184 w 205"/>
                <a:gd name="T29" fmla="*/ 43 h 210"/>
                <a:gd name="T30" fmla="*/ 195 w 205"/>
                <a:gd name="T31" fmla="*/ 61 h 210"/>
                <a:gd name="T32" fmla="*/ 202 w 205"/>
                <a:gd name="T33" fmla="*/ 81 h 210"/>
                <a:gd name="T34" fmla="*/ 205 w 205"/>
                <a:gd name="T35" fmla="*/ 102 h 210"/>
                <a:gd name="T36" fmla="*/ 204 w 205"/>
                <a:gd name="T37" fmla="*/ 123 h 210"/>
                <a:gd name="T38" fmla="*/ 198 w 205"/>
                <a:gd name="T39" fmla="*/ 142 h 210"/>
                <a:gd name="T40" fmla="*/ 190 w 205"/>
                <a:gd name="T41" fmla="*/ 160 h 210"/>
                <a:gd name="T42" fmla="*/ 178 w 205"/>
                <a:gd name="T43" fmla="*/ 177 h 210"/>
                <a:gd name="T44" fmla="*/ 164 w 205"/>
                <a:gd name="T45" fmla="*/ 190 h 210"/>
                <a:gd name="T46" fmla="*/ 146 w 205"/>
                <a:gd name="T47" fmla="*/ 201 h 210"/>
                <a:gd name="T48" fmla="*/ 127 w 205"/>
                <a:gd name="T49" fmla="*/ 208 h 210"/>
                <a:gd name="T50" fmla="*/ 107 w 205"/>
                <a:gd name="T51" fmla="*/ 210 h 210"/>
                <a:gd name="T52" fmla="*/ 87 w 205"/>
                <a:gd name="T53" fmla="*/ 209 h 210"/>
                <a:gd name="T54" fmla="*/ 68 w 205"/>
                <a:gd name="T55" fmla="*/ 203 h 210"/>
                <a:gd name="T56" fmla="*/ 51 w 205"/>
                <a:gd name="T57" fmla="*/ 194 h 210"/>
                <a:gd name="T58" fmla="*/ 34 w 205"/>
                <a:gd name="T59" fmla="*/ 183 h 210"/>
                <a:gd name="T60" fmla="*/ 21 w 205"/>
                <a:gd name="T61" fmla="*/ 167 h 210"/>
                <a:gd name="T62" fmla="*/ 10 w 205"/>
                <a:gd name="T63" fmla="*/ 149 h 210"/>
                <a:gd name="T64" fmla="*/ 3 w 205"/>
                <a:gd name="T65" fmla="*/ 12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210">
                  <a:moveTo>
                    <a:pt x="3" y="129"/>
                  </a:moveTo>
                  <a:lnTo>
                    <a:pt x="0" y="108"/>
                  </a:lnTo>
                  <a:lnTo>
                    <a:pt x="1" y="87"/>
                  </a:lnTo>
                  <a:lnTo>
                    <a:pt x="7" y="68"/>
                  </a:lnTo>
                  <a:lnTo>
                    <a:pt x="15" y="49"/>
                  </a:lnTo>
                  <a:lnTo>
                    <a:pt x="26" y="33"/>
                  </a:lnTo>
                  <a:lnTo>
                    <a:pt x="40" y="19"/>
                  </a:lnTo>
                  <a:lnTo>
                    <a:pt x="57" y="9"/>
                  </a:lnTo>
                  <a:lnTo>
                    <a:pt x="77" y="2"/>
                  </a:lnTo>
                  <a:lnTo>
                    <a:pt x="98" y="0"/>
                  </a:lnTo>
                  <a:lnTo>
                    <a:pt x="117" y="1"/>
                  </a:lnTo>
                  <a:lnTo>
                    <a:pt x="137" y="7"/>
                  </a:lnTo>
                  <a:lnTo>
                    <a:pt x="154" y="16"/>
                  </a:lnTo>
                  <a:lnTo>
                    <a:pt x="170" y="27"/>
                  </a:lnTo>
                  <a:lnTo>
                    <a:pt x="184" y="43"/>
                  </a:lnTo>
                  <a:lnTo>
                    <a:pt x="195" y="61"/>
                  </a:lnTo>
                  <a:lnTo>
                    <a:pt x="202" y="81"/>
                  </a:lnTo>
                  <a:lnTo>
                    <a:pt x="205" y="102"/>
                  </a:lnTo>
                  <a:lnTo>
                    <a:pt x="204" y="123"/>
                  </a:lnTo>
                  <a:lnTo>
                    <a:pt x="198" y="142"/>
                  </a:lnTo>
                  <a:lnTo>
                    <a:pt x="190" y="160"/>
                  </a:lnTo>
                  <a:lnTo>
                    <a:pt x="178" y="177"/>
                  </a:lnTo>
                  <a:lnTo>
                    <a:pt x="164" y="190"/>
                  </a:lnTo>
                  <a:lnTo>
                    <a:pt x="146" y="201"/>
                  </a:lnTo>
                  <a:lnTo>
                    <a:pt x="127" y="208"/>
                  </a:lnTo>
                  <a:lnTo>
                    <a:pt x="107" y="210"/>
                  </a:lnTo>
                  <a:lnTo>
                    <a:pt x="87" y="209"/>
                  </a:lnTo>
                  <a:lnTo>
                    <a:pt x="68" y="203"/>
                  </a:lnTo>
                  <a:lnTo>
                    <a:pt x="51" y="194"/>
                  </a:lnTo>
                  <a:lnTo>
                    <a:pt x="34" y="183"/>
                  </a:lnTo>
                  <a:lnTo>
                    <a:pt x="21" y="167"/>
                  </a:lnTo>
                  <a:lnTo>
                    <a:pt x="10" y="149"/>
                  </a:lnTo>
                  <a:lnTo>
                    <a:pt x="3" y="129"/>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34"/>
            <p:cNvSpPr>
              <a:spLocks/>
            </p:cNvSpPr>
            <p:nvPr/>
          </p:nvSpPr>
          <p:spPr bwMode="auto">
            <a:xfrm>
              <a:off x="1663701" y="1035050"/>
              <a:ext cx="165100" cy="161925"/>
            </a:xfrm>
            <a:custGeom>
              <a:avLst/>
              <a:gdLst>
                <a:gd name="T0" fmla="*/ 43 w 208"/>
                <a:gd name="T1" fmla="*/ 184 h 204"/>
                <a:gd name="T2" fmla="*/ 27 w 208"/>
                <a:gd name="T3" fmla="*/ 169 h 204"/>
                <a:gd name="T4" fmla="*/ 15 w 208"/>
                <a:gd name="T5" fmla="*/ 153 h 204"/>
                <a:gd name="T6" fmla="*/ 6 w 208"/>
                <a:gd name="T7" fmla="*/ 134 h 204"/>
                <a:gd name="T8" fmla="*/ 1 w 208"/>
                <a:gd name="T9" fmla="*/ 115 h 204"/>
                <a:gd name="T10" fmla="*/ 0 w 208"/>
                <a:gd name="T11" fmla="*/ 95 h 204"/>
                <a:gd name="T12" fmla="*/ 2 w 208"/>
                <a:gd name="T13" fmla="*/ 76 h 204"/>
                <a:gd name="T14" fmla="*/ 9 w 208"/>
                <a:gd name="T15" fmla="*/ 56 h 204"/>
                <a:gd name="T16" fmla="*/ 20 w 208"/>
                <a:gd name="T17" fmla="*/ 39 h 204"/>
                <a:gd name="T18" fmla="*/ 34 w 208"/>
                <a:gd name="T19" fmla="*/ 24 h 204"/>
                <a:gd name="T20" fmla="*/ 51 w 208"/>
                <a:gd name="T21" fmla="*/ 12 h 204"/>
                <a:gd name="T22" fmla="*/ 69 w 208"/>
                <a:gd name="T23" fmla="*/ 4 h 204"/>
                <a:gd name="T24" fmla="*/ 88 w 208"/>
                <a:gd name="T25" fmla="*/ 0 h 204"/>
                <a:gd name="T26" fmla="*/ 107 w 208"/>
                <a:gd name="T27" fmla="*/ 0 h 204"/>
                <a:gd name="T28" fmla="*/ 128 w 208"/>
                <a:gd name="T29" fmla="*/ 2 h 204"/>
                <a:gd name="T30" fmla="*/ 147 w 208"/>
                <a:gd name="T31" fmla="*/ 9 h 204"/>
                <a:gd name="T32" fmla="*/ 165 w 208"/>
                <a:gd name="T33" fmla="*/ 20 h 204"/>
                <a:gd name="T34" fmla="*/ 181 w 208"/>
                <a:gd name="T35" fmla="*/ 35 h 204"/>
                <a:gd name="T36" fmla="*/ 193 w 208"/>
                <a:gd name="T37" fmla="*/ 51 h 204"/>
                <a:gd name="T38" fmla="*/ 202 w 208"/>
                <a:gd name="T39" fmla="*/ 70 h 204"/>
                <a:gd name="T40" fmla="*/ 207 w 208"/>
                <a:gd name="T41" fmla="*/ 89 h 204"/>
                <a:gd name="T42" fmla="*/ 208 w 208"/>
                <a:gd name="T43" fmla="*/ 109 h 204"/>
                <a:gd name="T44" fmla="*/ 205 w 208"/>
                <a:gd name="T45" fmla="*/ 129 h 204"/>
                <a:gd name="T46" fmla="*/ 198 w 208"/>
                <a:gd name="T47" fmla="*/ 148 h 204"/>
                <a:gd name="T48" fmla="*/ 188 w 208"/>
                <a:gd name="T49" fmla="*/ 165 h 204"/>
                <a:gd name="T50" fmla="*/ 174 w 208"/>
                <a:gd name="T51" fmla="*/ 180 h 204"/>
                <a:gd name="T52" fmla="*/ 158 w 208"/>
                <a:gd name="T53" fmla="*/ 192 h 204"/>
                <a:gd name="T54" fmla="*/ 140 w 208"/>
                <a:gd name="T55" fmla="*/ 200 h 204"/>
                <a:gd name="T56" fmla="*/ 120 w 208"/>
                <a:gd name="T57" fmla="*/ 203 h 204"/>
                <a:gd name="T58" fmla="*/ 100 w 208"/>
                <a:gd name="T59" fmla="*/ 204 h 204"/>
                <a:gd name="T60" fmla="*/ 80 w 208"/>
                <a:gd name="T61" fmla="*/ 201 h 204"/>
                <a:gd name="T62" fmla="*/ 61 w 208"/>
                <a:gd name="T63" fmla="*/ 194 h 204"/>
                <a:gd name="T64" fmla="*/ 43 w 208"/>
                <a:gd name="T65" fmla="*/ 18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4">
                  <a:moveTo>
                    <a:pt x="43" y="184"/>
                  </a:moveTo>
                  <a:lnTo>
                    <a:pt x="27" y="169"/>
                  </a:lnTo>
                  <a:lnTo>
                    <a:pt x="15" y="153"/>
                  </a:lnTo>
                  <a:lnTo>
                    <a:pt x="6" y="134"/>
                  </a:lnTo>
                  <a:lnTo>
                    <a:pt x="1" y="115"/>
                  </a:lnTo>
                  <a:lnTo>
                    <a:pt x="0" y="95"/>
                  </a:lnTo>
                  <a:lnTo>
                    <a:pt x="2" y="76"/>
                  </a:lnTo>
                  <a:lnTo>
                    <a:pt x="9" y="56"/>
                  </a:lnTo>
                  <a:lnTo>
                    <a:pt x="20" y="39"/>
                  </a:lnTo>
                  <a:lnTo>
                    <a:pt x="34" y="24"/>
                  </a:lnTo>
                  <a:lnTo>
                    <a:pt x="51" y="12"/>
                  </a:lnTo>
                  <a:lnTo>
                    <a:pt x="69" y="4"/>
                  </a:lnTo>
                  <a:lnTo>
                    <a:pt x="88" y="0"/>
                  </a:lnTo>
                  <a:lnTo>
                    <a:pt x="107" y="0"/>
                  </a:lnTo>
                  <a:lnTo>
                    <a:pt x="128" y="2"/>
                  </a:lnTo>
                  <a:lnTo>
                    <a:pt x="147" y="9"/>
                  </a:lnTo>
                  <a:lnTo>
                    <a:pt x="165" y="20"/>
                  </a:lnTo>
                  <a:lnTo>
                    <a:pt x="181" y="35"/>
                  </a:lnTo>
                  <a:lnTo>
                    <a:pt x="193" y="51"/>
                  </a:lnTo>
                  <a:lnTo>
                    <a:pt x="202" y="70"/>
                  </a:lnTo>
                  <a:lnTo>
                    <a:pt x="207" y="89"/>
                  </a:lnTo>
                  <a:lnTo>
                    <a:pt x="208" y="109"/>
                  </a:lnTo>
                  <a:lnTo>
                    <a:pt x="205" y="129"/>
                  </a:lnTo>
                  <a:lnTo>
                    <a:pt x="198" y="148"/>
                  </a:lnTo>
                  <a:lnTo>
                    <a:pt x="188" y="165"/>
                  </a:lnTo>
                  <a:lnTo>
                    <a:pt x="174" y="180"/>
                  </a:lnTo>
                  <a:lnTo>
                    <a:pt x="158" y="192"/>
                  </a:lnTo>
                  <a:lnTo>
                    <a:pt x="140" y="200"/>
                  </a:lnTo>
                  <a:lnTo>
                    <a:pt x="120" y="203"/>
                  </a:lnTo>
                  <a:lnTo>
                    <a:pt x="100" y="204"/>
                  </a:lnTo>
                  <a:lnTo>
                    <a:pt x="80" y="201"/>
                  </a:lnTo>
                  <a:lnTo>
                    <a:pt x="61" y="194"/>
                  </a:lnTo>
                  <a:lnTo>
                    <a:pt x="43" y="184"/>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5"/>
            <p:cNvSpPr>
              <a:spLocks/>
            </p:cNvSpPr>
            <p:nvPr/>
          </p:nvSpPr>
          <p:spPr bwMode="auto">
            <a:xfrm>
              <a:off x="831851" y="1104900"/>
              <a:ext cx="161925" cy="166688"/>
            </a:xfrm>
            <a:custGeom>
              <a:avLst/>
              <a:gdLst>
                <a:gd name="T0" fmla="*/ 4 w 204"/>
                <a:gd name="T1" fmla="*/ 129 h 211"/>
                <a:gd name="T2" fmla="*/ 0 w 204"/>
                <a:gd name="T3" fmla="*/ 108 h 211"/>
                <a:gd name="T4" fmla="*/ 1 w 204"/>
                <a:gd name="T5" fmla="*/ 88 h 211"/>
                <a:gd name="T6" fmla="*/ 6 w 204"/>
                <a:gd name="T7" fmla="*/ 68 h 211"/>
                <a:gd name="T8" fmla="*/ 14 w 204"/>
                <a:gd name="T9" fmla="*/ 51 h 211"/>
                <a:gd name="T10" fmla="*/ 26 w 204"/>
                <a:gd name="T11" fmla="*/ 35 h 211"/>
                <a:gd name="T12" fmla="*/ 41 w 204"/>
                <a:gd name="T13" fmla="*/ 21 h 211"/>
                <a:gd name="T14" fmla="*/ 58 w 204"/>
                <a:gd name="T15" fmla="*/ 11 h 211"/>
                <a:gd name="T16" fmla="*/ 78 w 204"/>
                <a:gd name="T17" fmla="*/ 4 h 211"/>
                <a:gd name="T18" fmla="*/ 98 w 204"/>
                <a:gd name="T19" fmla="*/ 0 h 211"/>
                <a:gd name="T20" fmla="*/ 118 w 204"/>
                <a:gd name="T21" fmla="*/ 3 h 211"/>
                <a:gd name="T22" fmla="*/ 137 w 204"/>
                <a:gd name="T23" fmla="*/ 7 h 211"/>
                <a:gd name="T24" fmla="*/ 155 w 204"/>
                <a:gd name="T25" fmla="*/ 16 h 211"/>
                <a:gd name="T26" fmla="*/ 171 w 204"/>
                <a:gd name="T27" fmla="*/ 28 h 211"/>
                <a:gd name="T28" fmla="*/ 184 w 204"/>
                <a:gd name="T29" fmla="*/ 44 h 211"/>
                <a:gd name="T30" fmla="*/ 194 w 204"/>
                <a:gd name="T31" fmla="*/ 61 h 211"/>
                <a:gd name="T32" fmla="*/ 201 w 204"/>
                <a:gd name="T33" fmla="*/ 82 h 211"/>
                <a:gd name="T34" fmla="*/ 204 w 204"/>
                <a:gd name="T35" fmla="*/ 103 h 211"/>
                <a:gd name="T36" fmla="*/ 203 w 204"/>
                <a:gd name="T37" fmla="*/ 123 h 211"/>
                <a:gd name="T38" fmla="*/ 199 w 204"/>
                <a:gd name="T39" fmla="*/ 143 h 211"/>
                <a:gd name="T40" fmla="*/ 190 w 204"/>
                <a:gd name="T41" fmla="*/ 160 h 211"/>
                <a:gd name="T42" fmla="*/ 179 w 204"/>
                <a:gd name="T43" fmla="*/ 177 h 211"/>
                <a:gd name="T44" fmla="*/ 164 w 204"/>
                <a:gd name="T45" fmla="*/ 190 h 211"/>
                <a:gd name="T46" fmla="*/ 147 w 204"/>
                <a:gd name="T47" fmla="*/ 202 h 211"/>
                <a:gd name="T48" fmla="*/ 127 w 204"/>
                <a:gd name="T49" fmla="*/ 209 h 211"/>
                <a:gd name="T50" fmla="*/ 106 w 204"/>
                <a:gd name="T51" fmla="*/ 211 h 211"/>
                <a:gd name="T52" fmla="*/ 87 w 204"/>
                <a:gd name="T53" fmla="*/ 210 h 211"/>
                <a:gd name="T54" fmla="*/ 68 w 204"/>
                <a:gd name="T55" fmla="*/ 204 h 211"/>
                <a:gd name="T56" fmla="*/ 50 w 204"/>
                <a:gd name="T57" fmla="*/ 195 h 211"/>
                <a:gd name="T58" fmla="*/ 35 w 204"/>
                <a:gd name="T59" fmla="*/ 183 h 211"/>
                <a:gd name="T60" fmla="*/ 21 w 204"/>
                <a:gd name="T61" fmla="*/ 167 h 211"/>
                <a:gd name="T62" fmla="*/ 11 w 204"/>
                <a:gd name="T63" fmla="*/ 150 h 211"/>
                <a:gd name="T64" fmla="*/ 4 w 204"/>
                <a:gd name="T65" fmla="*/ 1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11">
                  <a:moveTo>
                    <a:pt x="4" y="129"/>
                  </a:moveTo>
                  <a:lnTo>
                    <a:pt x="0" y="108"/>
                  </a:lnTo>
                  <a:lnTo>
                    <a:pt x="1" y="88"/>
                  </a:lnTo>
                  <a:lnTo>
                    <a:pt x="6" y="68"/>
                  </a:lnTo>
                  <a:lnTo>
                    <a:pt x="14" y="51"/>
                  </a:lnTo>
                  <a:lnTo>
                    <a:pt x="26" y="35"/>
                  </a:lnTo>
                  <a:lnTo>
                    <a:pt x="41" y="21"/>
                  </a:lnTo>
                  <a:lnTo>
                    <a:pt x="58" y="11"/>
                  </a:lnTo>
                  <a:lnTo>
                    <a:pt x="78" y="4"/>
                  </a:lnTo>
                  <a:lnTo>
                    <a:pt x="98" y="0"/>
                  </a:lnTo>
                  <a:lnTo>
                    <a:pt x="118" y="3"/>
                  </a:lnTo>
                  <a:lnTo>
                    <a:pt x="137" y="7"/>
                  </a:lnTo>
                  <a:lnTo>
                    <a:pt x="155" y="16"/>
                  </a:lnTo>
                  <a:lnTo>
                    <a:pt x="171" y="28"/>
                  </a:lnTo>
                  <a:lnTo>
                    <a:pt x="184" y="44"/>
                  </a:lnTo>
                  <a:lnTo>
                    <a:pt x="194" y="61"/>
                  </a:lnTo>
                  <a:lnTo>
                    <a:pt x="201" y="82"/>
                  </a:lnTo>
                  <a:lnTo>
                    <a:pt x="204" y="103"/>
                  </a:lnTo>
                  <a:lnTo>
                    <a:pt x="203" y="123"/>
                  </a:lnTo>
                  <a:lnTo>
                    <a:pt x="199" y="143"/>
                  </a:lnTo>
                  <a:lnTo>
                    <a:pt x="190" y="160"/>
                  </a:lnTo>
                  <a:lnTo>
                    <a:pt x="179" y="177"/>
                  </a:lnTo>
                  <a:lnTo>
                    <a:pt x="164" y="190"/>
                  </a:lnTo>
                  <a:lnTo>
                    <a:pt x="147" y="202"/>
                  </a:lnTo>
                  <a:lnTo>
                    <a:pt x="127" y="209"/>
                  </a:lnTo>
                  <a:lnTo>
                    <a:pt x="106" y="211"/>
                  </a:lnTo>
                  <a:lnTo>
                    <a:pt x="87" y="210"/>
                  </a:lnTo>
                  <a:lnTo>
                    <a:pt x="68" y="204"/>
                  </a:lnTo>
                  <a:lnTo>
                    <a:pt x="50" y="195"/>
                  </a:lnTo>
                  <a:lnTo>
                    <a:pt x="35" y="183"/>
                  </a:lnTo>
                  <a:lnTo>
                    <a:pt x="21" y="167"/>
                  </a:lnTo>
                  <a:lnTo>
                    <a:pt x="11" y="150"/>
                  </a:lnTo>
                  <a:lnTo>
                    <a:pt x="4" y="129"/>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6"/>
            <p:cNvSpPr>
              <a:spLocks/>
            </p:cNvSpPr>
            <p:nvPr/>
          </p:nvSpPr>
          <p:spPr bwMode="auto">
            <a:xfrm>
              <a:off x="1449388" y="1316038"/>
              <a:ext cx="163513" cy="161925"/>
            </a:xfrm>
            <a:custGeom>
              <a:avLst/>
              <a:gdLst>
                <a:gd name="T0" fmla="*/ 43 w 207"/>
                <a:gd name="T1" fmla="*/ 183 h 204"/>
                <a:gd name="T2" fmla="*/ 27 w 207"/>
                <a:gd name="T3" fmla="*/ 168 h 204"/>
                <a:gd name="T4" fmla="*/ 15 w 207"/>
                <a:gd name="T5" fmla="*/ 152 h 204"/>
                <a:gd name="T6" fmla="*/ 6 w 207"/>
                <a:gd name="T7" fmla="*/ 134 h 204"/>
                <a:gd name="T8" fmla="*/ 1 w 207"/>
                <a:gd name="T9" fmla="*/ 114 h 204"/>
                <a:gd name="T10" fmla="*/ 0 w 207"/>
                <a:gd name="T11" fmla="*/ 96 h 204"/>
                <a:gd name="T12" fmla="*/ 3 w 207"/>
                <a:gd name="T13" fmla="*/ 76 h 204"/>
                <a:gd name="T14" fmla="*/ 10 w 207"/>
                <a:gd name="T15" fmla="*/ 57 h 204"/>
                <a:gd name="T16" fmla="*/ 20 w 207"/>
                <a:gd name="T17" fmla="*/ 39 h 204"/>
                <a:gd name="T18" fmla="*/ 34 w 207"/>
                <a:gd name="T19" fmla="*/ 24 h 204"/>
                <a:gd name="T20" fmla="*/ 50 w 207"/>
                <a:gd name="T21" fmla="*/ 13 h 204"/>
                <a:gd name="T22" fmla="*/ 68 w 207"/>
                <a:gd name="T23" fmla="*/ 5 h 204"/>
                <a:gd name="T24" fmla="*/ 87 w 207"/>
                <a:gd name="T25" fmla="*/ 0 h 204"/>
                <a:gd name="T26" fmla="*/ 108 w 207"/>
                <a:gd name="T27" fmla="*/ 0 h 204"/>
                <a:gd name="T28" fmla="*/ 127 w 207"/>
                <a:gd name="T29" fmla="*/ 4 h 204"/>
                <a:gd name="T30" fmla="*/ 146 w 207"/>
                <a:gd name="T31" fmla="*/ 10 h 204"/>
                <a:gd name="T32" fmla="*/ 164 w 207"/>
                <a:gd name="T33" fmla="*/ 22 h 204"/>
                <a:gd name="T34" fmla="*/ 180 w 207"/>
                <a:gd name="T35" fmla="*/ 36 h 204"/>
                <a:gd name="T36" fmla="*/ 193 w 207"/>
                <a:gd name="T37" fmla="*/ 53 h 204"/>
                <a:gd name="T38" fmla="*/ 201 w 207"/>
                <a:gd name="T39" fmla="*/ 70 h 204"/>
                <a:gd name="T40" fmla="*/ 205 w 207"/>
                <a:gd name="T41" fmla="*/ 90 h 204"/>
                <a:gd name="T42" fmla="*/ 207 w 207"/>
                <a:gd name="T43" fmla="*/ 109 h 204"/>
                <a:gd name="T44" fmla="*/ 204 w 207"/>
                <a:gd name="T45" fmla="*/ 128 h 204"/>
                <a:gd name="T46" fmla="*/ 199 w 207"/>
                <a:gd name="T47" fmla="*/ 147 h 204"/>
                <a:gd name="T48" fmla="*/ 188 w 207"/>
                <a:gd name="T49" fmla="*/ 165 h 204"/>
                <a:gd name="T50" fmla="*/ 174 w 207"/>
                <a:gd name="T51" fmla="*/ 180 h 204"/>
                <a:gd name="T52" fmla="*/ 157 w 207"/>
                <a:gd name="T53" fmla="*/ 191 h 204"/>
                <a:gd name="T54" fmla="*/ 139 w 207"/>
                <a:gd name="T55" fmla="*/ 199 h 204"/>
                <a:gd name="T56" fmla="*/ 120 w 207"/>
                <a:gd name="T57" fmla="*/ 204 h 204"/>
                <a:gd name="T58" fmla="*/ 101 w 207"/>
                <a:gd name="T59" fmla="*/ 204 h 204"/>
                <a:gd name="T60" fmla="*/ 80 w 207"/>
                <a:gd name="T61" fmla="*/ 202 h 204"/>
                <a:gd name="T62" fmla="*/ 61 w 207"/>
                <a:gd name="T63" fmla="*/ 195 h 204"/>
                <a:gd name="T64" fmla="*/ 43 w 207"/>
                <a:gd name="T65" fmla="*/ 18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204">
                  <a:moveTo>
                    <a:pt x="43" y="183"/>
                  </a:moveTo>
                  <a:lnTo>
                    <a:pt x="27" y="168"/>
                  </a:lnTo>
                  <a:lnTo>
                    <a:pt x="15" y="152"/>
                  </a:lnTo>
                  <a:lnTo>
                    <a:pt x="6" y="134"/>
                  </a:lnTo>
                  <a:lnTo>
                    <a:pt x="1" y="114"/>
                  </a:lnTo>
                  <a:lnTo>
                    <a:pt x="0" y="96"/>
                  </a:lnTo>
                  <a:lnTo>
                    <a:pt x="3" y="76"/>
                  </a:lnTo>
                  <a:lnTo>
                    <a:pt x="10" y="57"/>
                  </a:lnTo>
                  <a:lnTo>
                    <a:pt x="20" y="39"/>
                  </a:lnTo>
                  <a:lnTo>
                    <a:pt x="34" y="24"/>
                  </a:lnTo>
                  <a:lnTo>
                    <a:pt x="50" y="13"/>
                  </a:lnTo>
                  <a:lnTo>
                    <a:pt x="68" y="5"/>
                  </a:lnTo>
                  <a:lnTo>
                    <a:pt x="87" y="0"/>
                  </a:lnTo>
                  <a:lnTo>
                    <a:pt x="108" y="0"/>
                  </a:lnTo>
                  <a:lnTo>
                    <a:pt x="127" y="4"/>
                  </a:lnTo>
                  <a:lnTo>
                    <a:pt x="146" y="10"/>
                  </a:lnTo>
                  <a:lnTo>
                    <a:pt x="164" y="22"/>
                  </a:lnTo>
                  <a:lnTo>
                    <a:pt x="180" y="36"/>
                  </a:lnTo>
                  <a:lnTo>
                    <a:pt x="193" y="53"/>
                  </a:lnTo>
                  <a:lnTo>
                    <a:pt x="201" y="70"/>
                  </a:lnTo>
                  <a:lnTo>
                    <a:pt x="205" y="90"/>
                  </a:lnTo>
                  <a:lnTo>
                    <a:pt x="207" y="109"/>
                  </a:lnTo>
                  <a:lnTo>
                    <a:pt x="204" y="128"/>
                  </a:lnTo>
                  <a:lnTo>
                    <a:pt x="199" y="147"/>
                  </a:lnTo>
                  <a:lnTo>
                    <a:pt x="188" y="165"/>
                  </a:lnTo>
                  <a:lnTo>
                    <a:pt x="174" y="180"/>
                  </a:lnTo>
                  <a:lnTo>
                    <a:pt x="157" y="191"/>
                  </a:lnTo>
                  <a:lnTo>
                    <a:pt x="139" y="199"/>
                  </a:lnTo>
                  <a:lnTo>
                    <a:pt x="120" y="204"/>
                  </a:lnTo>
                  <a:lnTo>
                    <a:pt x="101" y="204"/>
                  </a:lnTo>
                  <a:lnTo>
                    <a:pt x="80" y="202"/>
                  </a:lnTo>
                  <a:lnTo>
                    <a:pt x="61" y="195"/>
                  </a:lnTo>
                  <a:lnTo>
                    <a:pt x="43" y="183"/>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7"/>
            <p:cNvSpPr>
              <a:spLocks/>
            </p:cNvSpPr>
            <p:nvPr/>
          </p:nvSpPr>
          <p:spPr bwMode="auto">
            <a:xfrm>
              <a:off x="922338" y="1135063"/>
              <a:ext cx="161925" cy="166688"/>
            </a:xfrm>
            <a:custGeom>
              <a:avLst/>
              <a:gdLst>
                <a:gd name="T0" fmla="*/ 3 w 204"/>
                <a:gd name="T1" fmla="*/ 130 h 211"/>
                <a:gd name="T2" fmla="*/ 0 w 204"/>
                <a:gd name="T3" fmla="*/ 109 h 211"/>
                <a:gd name="T4" fmla="*/ 1 w 204"/>
                <a:gd name="T5" fmla="*/ 89 h 211"/>
                <a:gd name="T6" fmla="*/ 6 w 204"/>
                <a:gd name="T7" fmla="*/ 69 h 211"/>
                <a:gd name="T8" fmla="*/ 15 w 204"/>
                <a:gd name="T9" fmla="*/ 51 h 211"/>
                <a:gd name="T10" fmla="*/ 26 w 204"/>
                <a:gd name="T11" fmla="*/ 35 h 211"/>
                <a:gd name="T12" fmla="*/ 41 w 204"/>
                <a:gd name="T13" fmla="*/ 21 h 211"/>
                <a:gd name="T14" fmla="*/ 58 w 204"/>
                <a:gd name="T15" fmla="*/ 10 h 211"/>
                <a:gd name="T16" fmla="*/ 78 w 204"/>
                <a:gd name="T17" fmla="*/ 4 h 211"/>
                <a:gd name="T18" fmla="*/ 98 w 204"/>
                <a:gd name="T19" fmla="*/ 0 h 211"/>
                <a:gd name="T20" fmla="*/ 117 w 204"/>
                <a:gd name="T21" fmla="*/ 2 h 211"/>
                <a:gd name="T22" fmla="*/ 137 w 204"/>
                <a:gd name="T23" fmla="*/ 7 h 211"/>
                <a:gd name="T24" fmla="*/ 154 w 204"/>
                <a:gd name="T25" fmla="*/ 16 h 211"/>
                <a:gd name="T26" fmla="*/ 170 w 204"/>
                <a:gd name="T27" fmla="*/ 29 h 211"/>
                <a:gd name="T28" fmla="*/ 183 w 204"/>
                <a:gd name="T29" fmla="*/ 44 h 211"/>
                <a:gd name="T30" fmla="*/ 193 w 204"/>
                <a:gd name="T31" fmla="*/ 62 h 211"/>
                <a:gd name="T32" fmla="*/ 200 w 204"/>
                <a:gd name="T33" fmla="*/ 83 h 211"/>
                <a:gd name="T34" fmla="*/ 204 w 204"/>
                <a:gd name="T35" fmla="*/ 104 h 211"/>
                <a:gd name="T36" fmla="*/ 202 w 204"/>
                <a:gd name="T37" fmla="*/ 124 h 211"/>
                <a:gd name="T38" fmla="*/ 198 w 204"/>
                <a:gd name="T39" fmla="*/ 144 h 211"/>
                <a:gd name="T40" fmla="*/ 190 w 204"/>
                <a:gd name="T41" fmla="*/ 161 h 211"/>
                <a:gd name="T42" fmla="*/ 178 w 204"/>
                <a:gd name="T43" fmla="*/ 177 h 211"/>
                <a:gd name="T44" fmla="*/ 163 w 204"/>
                <a:gd name="T45" fmla="*/ 191 h 211"/>
                <a:gd name="T46" fmla="*/ 147 w 204"/>
                <a:gd name="T47" fmla="*/ 202 h 211"/>
                <a:gd name="T48" fmla="*/ 128 w 204"/>
                <a:gd name="T49" fmla="*/ 208 h 211"/>
                <a:gd name="T50" fmla="*/ 107 w 204"/>
                <a:gd name="T51" fmla="*/ 211 h 211"/>
                <a:gd name="T52" fmla="*/ 87 w 204"/>
                <a:gd name="T53" fmla="*/ 210 h 211"/>
                <a:gd name="T54" fmla="*/ 68 w 204"/>
                <a:gd name="T55" fmla="*/ 205 h 211"/>
                <a:gd name="T56" fmla="*/ 50 w 204"/>
                <a:gd name="T57" fmla="*/ 196 h 211"/>
                <a:gd name="T58" fmla="*/ 34 w 204"/>
                <a:gd name="T59" fmla="*/ 183 h 211"/>
                <a:gd name="T60" fmla="*/ 20 w 204"/>
                <a:gd name="T61" fmla="*/ 168 h 211"/>
                <a:gd name="T62" fmla="*/ 10 w 204"/>
                <a:gd name="T63" fmla="*/ 151 h 211"/>
                <a:gd name="T64" fmla="*/ 3 w 204"/>
                <a:gd name="T65" fmla="*/ 13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11">
                  <a:moveTo>
                    <a:pt x="3" y="130"/>
                  </a:moveTo>
                  <a:lnTo>
                    <a:pt x="0" y="109"/>
                  </a:lnTo>
                  <a:lnTo>
                    <a:pt x="1" y="89"/>
                  </a:lnTo>
                  <a:lnTo>
                    <a:pt x="6" y="69"/>
                  </a:lnTo>
                  <a:lnTo>
                    <a:pt x="15" y="51"/>
                  </a:lnTo>
                  <a:lnTo>
                    <a:pt x="26" y="35"/>
                  </a:lnTo>
                  <a:lnTo>
                    <a:pt x="41" y="21"/>
                  </a:lnTo>
                  <a:lnTo>
                    <a:pt x="58" y="10"/>
                  </a:lnTo>
                  <a:lnTo>
                    <a:pt x="78" y="4"/>
                  </a:lnTo>
                  <a:lnTo>
                    <a:pt x="98" y="0"/>
                  </a:lnTo>
                  <a:lnTo>
                    <a:pt x="117" y="2"/>
                  </a:lnTo>
                  <a:lnTo>
                    <a:pt x="137" y="7"/>
                  </a:lnTo>
                  <a:lnTo>
                    <a:pt x="154" y="16"/>
                  </a:lnTo>
                  <a:lnTo>
                    <a:pt x="170" y="29"/>
                  </a:lnTo>
                  <a:lnTo>
                    <a:pt x="183" y="44"/>
                  </a:lnTo>
                  <a:lnTo>
                    <a:pt x="193" y="62"/>
                  </a:lnTo>
                  <a:lnTo>
                    <a:pt x="200" y="83"/>
                  </a:lnTo>
                  <a:lnTo>
                    <a:pt x="204" y="104"/>
                  </a:lnTo>
                  <a:lnTo>
                    <a:pt x="202" y="124"/>
                  </a:lnTo>
                  <a:lnTo>
                    <a:pt x="198" y="144"/>
                  </a:lnTo>
                  <a:lnTo>
                    <a:pt x="190" y="161"/>
                  </a:lnTo>
                  <a:lnTo>
                    <a:pt x="178" y="177"/>
                  </a:lnTo>
                  <a:lnTo>
                    <a:pt x="163" y="191"/>
                  </a:lnTo>
                  <a:lnTo>
                    <a:pt x="147" y="202"/>
                  </a:lnTo>
                  <a:lnTo>
                    <a:pt x="128" y="208"/>
                  </a:lnTo>
                  <a:lnTo>
                    <a:pt x="107" y="211"/>
                  </a:lnTo>
                  <a:lnTo>
                    <a:pt x="87" y="210"/>
                  </a:lnTo>
                  <a:lnTo>
                    <a:pt x="68" y="205"/>
                  </a:lnTo>
                  <a:lnTo>
                    <a:pt x="50" y="196"/>
                  </a:lnTo>
                  <a:lnTo>
                    <a:pt x="34" y="183"/>
                  </a:lnTo>
                  <a:lnTo>
                    <a:pt x="20" y="168"/>
                  </a:lnTo>
                  <a:lnTo>
                    <a:pt x="10" y="151"/>
                  </a:lnTo>
                  <a:lnTo>
                    <a:pt x="3" y="130"/>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8"/>
            <p:cNvSpPr>
              <a:spLocks/>
            </p:cNvSpPr>
            <p:nvPr/>
          </p:nvSpPr>
          <p:spPr bwMode="auto">
            <a:xfrm>
              <a:off x="1538288" y="1281113"/>
              <a:ext cx="165100" cy="161925"/>
            </a:xfrm>
            <a:custGeom>
              <a:avLst/>
              <a:gdLst>
                <a:gd name="T0" fmla="*/ 43 w 208"/>
                <a:gd name="T1" fmla="*/ 183 h 204"/>
                <a:gd name="T2" fmla="*/ 27 w 208"/>
                <a:gd name="T3" fmla="*/ 168 h 204"/>
                <a:gd name="T4" fmla="*/ 15 w 208"/>
                <a:gd name="T5" fmla="*/ 152 h 204"/>
                <a:gd name="T6" fmla="*/ 6 w 208"/>
                <a:gd name="T7" fmla="*/ 134 h 204"/>
                <a:gd name="T8" fmla="*/ 1 w 208"/>
                <a:gd name="T9" fmla="*/ 114 h 204"/>
                <a:gd name="T10" fmla="*/ 0 w 208"/>
                <a:gd name="T11" fmla="*/ 96 h 204"/>
                <a:gd name="T12" fmla="*/ 3 w 208"/>
                <a:gd name="T13" fmla="*/ 76 h 204"/>
                <a:gd name="T14" fmla="*/ 9 w 208"/>
                <a:gd name="T15" fmla="*/ 57 h 204"/>
                <a:gd name="T16" fmla="*/ 20 w 208"/>
                <a:gd name="T17" fmla="*/ 40 h 204"/>
                <a:gd name="T18" fmla="*/ 34 w 208"/>
                <a:gd name="T19" fmla="*/ 25 h 204"/>
                <a:gd name="T20" fmla="*/ 50 w 208"/>
                <a:gd name="T21" fmla="*/ 13 h 204"/>
                <a:gd name="T22" fmla="*/ 68 w 208"/>
                <a:gd name="T23" fmla="*/ 6 h 204"/>
                <a:gd name="T24" fmla="*/ 88 w 208"/>
                <a:gd name="T25" fmla="*/ 2 h 204"/>
                <a:gd name="T26" fmla="*/ 107 w 208"/>
                <a:gd name="T27" fmla="*/ 0 h 204"/>
                <a:gd name="T28" fmla="*/ 127 w 208"/>
                <a:gd name="T29" fmla="*/ 4 h 204"/>
                <a:gd name="T30" fmla="*/ 147 w 208"/>
                <a:gd name="T31" fmla="*/ 11 h 204"/>
                <a:gd name="T32" fmla="*/ 165 w 208"/>
                <a:gd name="T33" fmla="*/ 21 h 204"/>
                <a:gd name="T34" fmla="*/ 181 w 208"/>
                <a:gd name="T35" fmla="*/ 36 h 204"/>
                <a:gd name="T36" fmla="*/ 194 w 208"/>
                <a:gd name="T37" fmla="*/ 52 h 204"/>
                <a:gd name="T38" fmla="*/ 202 w 208"/>
                <a:gd name="T39" fmla="*/ 71 h 204"/>
                <a:gd name="T40" fmla="*/ 207 w 208"/>
                <a:gd name="T41" fmla="*/ 90 h 204"/>
                <a:gd name="T42" fmla="*/ 208 w 208"/>
                <a:gd name="T43" fmla="*/ 110 h 204"/>
                <a:gd name="T44" fmla="*/ 205 w 208"/>
                <a:gd name="T45" fmla="*/ 129 h 204"/>
                <a:gd name="T46" fmla="*/ 199 w 208"/>
                <a:gd name="T47" fmla="*/ 148 h 204"/>
                <a:gd name="T48" fmla="*/ 188 w 208"/>
                <a:gd name="T49" fmla="*/ 165 h 204"/>
                <a:gd name="T50" fmla="*/ 174 w 208"/>
                <a:gd name="T51" fmla="*/ 180 h 204"/>
                <a:gd name="T52" fmla="*/ 158 w 208"/>
                <a:gd name="T53" fmla="*/ 191 h 204"/>
                <a:gd name="T54" fmla="*/ 140 w 208"/>
                <a:gd name="T55" fmla="*/ 200 h 204"/>
                <a:gd name="T56" fmla="*/ 120 w 208"/>
                <a:gd name="T57" fmla="*/ 204 h 204"/>
                <a:gd name="T58" fmla="*/ 101 w 208"/>
                <a:gd name="T59" fmla="*/ 204 h 204"/>
                <a:gd name="T60" fmla="*/ 80 w 208"/>
                <a:gd name="T61" fmla="*/ 202 h 204"/>
                <a:gd name="T62" fmla="*/ 61 w 208"/>
                <a:gd name="T63" fmla="*/ 195 h 204"/>
                <a:gd name="T64" fmla="*/ 43 w 208"/>
                <a:gd name="T65" fmla="*/ 18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4">
                  <a:moveTo>
                    <a:pt x="43" y="183"/>
                  </a:moveTo>
                  <a:lnTo>
                    <a:pt x="27" y="168"/>
                  </a:lnTo>
                  <a:lnTo>
                    <a:pt x="15" y="152"/>
                  </a:lnTo>
                  <a:lnTo>
                    <a:pt x="6" y="134"/>
                  </a:lnTo>
                  <a:lnTo>
                    <a:pt x="1" y="114"/>
                  </a:lnTo>
                  <a:lnTo>
                    <a:pt x="0" y="96"/>
                  </a:lnTo>
                  <a:lnTo>
                    <a:pt x="3" y="76"/>
                  </a:lnTo>
                  <a:lnTo>
                    <a:pt x="9" y="57"/>
                  </a:lnTo>
                  <a:lnTo>
                    <a:pt x="20" y="40"/>
                  </a:lnTo>
                  <a:lnTo>
                    <a:pt x="34" y="25"/>
                  </a:lnTo>
                  <a:lnTo>
                    <a:pt x="50" y="13"/>
                  </a:lnTo>
                  <a:lnTo>
                    <a:pt x="68" y="6"/>
                  </a:lnTo>
                  <a:lnTo>
                    <a:pt x="88" y="2"/>
                  </a:lnTo>
                  <a:lnTo>
                    <a:pt x="107" y="0"/>
                  </a:lnTo>
                  <a:lnTo>
                    <a:pt x="127" y="4"/>
                  </a:lnTo>
                  <a:lnTo>
                    <a:pt x="147" y="11"/>
                  </a:lnTo>
                  <a:lnTo>
                    <a:pt x="165" y="21"/>
                  </a:lnTo>
                  <a:lnTo>
                    <a:pt x="181" y="36"/>
                  </a:lnTo>
                  <a:lnTo>
                    <a:pt x="194" y="52"/>
                  </a:lnTo>
                  <a:lnTo>
                    <a:pt x="202" y="71"/>
                  </a:lnTo>
                  <a:lnTo>
                    <a:pt x="207" y="90"/>
                  </a:lnTo>
                  <a:lnTo>
                    <a:pt x="208" y="110"/>
                  </a:lnTo>
                  <a:lnTo>
                    <a:pt x="205" y="129"/>
                  </a:lnTo>
                  <a:lnTo>
                    <a:pt x="199" y="148"/>
                  </a:lnTo>
                  <a:lnTo>
                    <a:pt x="188" y="165"/>
                  </a:lnTo>
                  <a:lnTo>
                    <a:pt x="174" y="180"/>
                  </a:lnTo>
                  <a:lnTo>
                    <a:pt x="158" y="191"/>
                  </a:lnTo>
                  <a:lnTo>
                    <a:pt x="140" y="200"/>
                  </a:lnTo>
                  <a:lnTo>
                    <a:pt x="120" y="204"/>
                  </a:lnTo>
                  <a:lnTo>
                    <a:pt x="101" y="204"/>
                  </a:lnTo>
                  <a:lnTo>
                    <a:pt x="80" y="202"/>
                  </a:lnTo>
                  <a:lnTo>
                    <a:pt x="61" y="195"/>
                  </a:lnTo>
                  <a:lnTo>
                    <a:pt x="43" y="183"/>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9"/>
            <p:cNvSpPr>
              <a:spLocks/>
            </p:cNvSpPr>
            <p:nvPr/>
          </p:nvSpPr>
          <p:spPr bwMode="auto">
            <a:xfrm>
              <a:off x="827088" y="876300"/>
              <a:ext cx="136525" cy="139700"/>
            </a:xfrm>
            <a:custGeom>
              <a:avLst/>
              <a:gdLst>
                <a:gd name="T0" fmla="*/ 2 w 171"/>
                <a:gd name="T1" fmla="*/ 71 h 178"/>
                <a:gd name="T2" fmla="*/ 8 w 171"/>
                <a:gd name="T3" fmla="*/ 53 h 178"/>
                <a:gd name="T4" fmla="*/ 17 w 171"/>
                <a:gd name="T5" fmla="*/ 38 h 178"/>
                <a:gd name="T6" fmla="*/ 27 w 171"/>
                <a:gd name="T7" fmla="*/ 24 h 178"/>
                <a:gd name="T8" fmla="*/ 41 w 171"/>
                <a:gd name="T9" fmla="*/ 14 h 178"/>
                <a:gd name="T10" fmla="*/ 55 w 171"/>
                <a:gd name="T11" fmla="*/ 6 h 178"/>
                <a:gd name="T12" fmla="*/ 71 w 171"/>
                <a:gd name="T13" fmla="*/ 1 h 178"/>
                <a:gd name="T14" fmla="*/ 87 w 171"/>
                <a:gd name="T15" fmla="*/ 0 h 178"/>
                <a:gd name="T16" fmla="*/ 105 w 171"/>
                <a:gd name="T17" fmla="*/ 3 h 178"/>
                <a:gd name="T18" fmla="*/ 122 w 171"/>
                <a:gd name="T19" fmla="*/ 8 h 178"/>
                <a:gd name="T20" fmla="*/ 136 w 171"/>
                <a:gd name="T21" fmla="*/ 16 h 178"/>
                <a:gd name="T22" fmla="*/ 148 w 171"/>
                <a:gd name="T23" fmla="*/ 28 h 178"/>
                <a:gd name="T24" fmla="*/ 159 w 171"/>
                <a:gd name="T25" fmla="*/ 41 h 178"/>
                <a:gd name="T26" fmla="*/ 166 w 171"/>
                <a:gd name="T27" fmla="*/ 57 h 178"/>
                <a:gd name="T28" fmla="*/ 170 w 171"/>
                <a:gd name="T29" fmla="*/ 73 h 178"/>
                <a:gd name="T30" fmla="*/ 171 w 171"/>
                <a:gd name="T31" fmla="*/ 90 h 178"/>
                <a:gd name="T32" fmla="*/ 169 w 171"/>
                <a:gd name="T33" fmla="*/ 107 h 178"/>
                <a:gd name="T34" fmla="*/ 163 w 171"/>
                <a:gd name="T35" fmla="*/ 125 h 178"/>
                <a:gd name="T36" fmla="*/ 155 w 171"/>
                <a:gd name="T37" fmla="*/ 140 h 178"/>
                <a:gd name="T38" fmla="*/ 144 w 171"/>
                <a:gd name="T39" fmla="*/ 152 h 178"/>
                <a:gd name="T40" fmla="*/ 131 w 171"/>
                <a:gd name="T41" fmla="*/ 163 h 178"/>
                <a:gd name="T42" fmla="*/ 116 w 171"/>
                <a:gd name="T43" fmla="*/ 171 h 178"/>
                <a:gd name="T44" fmla="*/ 100 w 171"/>
                <a:gd name="T45" fmla="*/ 175 h 178"/>
                <a:gd name="T46" fmla="*/ 84 w 171"/>
                <a:gd name="T47" fmla="*/ 178 h 178"/>
                <a:gd name="T48" fmla="*/ 67 w 171"/>
                <a:gd name="T49" fmla="*/ 175 h 178"/>
                <a:gd name="T50" fmla="*/ 50 w 171"/>
                <a:gd name="T51" fmla="*/ 170 h 178"/>
                <a:gd name="T52" fmla="*/ 35 w 171"/>
                <a:gd name="T53" fmla="*/ 161 h 178"/>
                <a:gd name="T54" fmla="*/ 23 w 171"/>
                <a:gd name="T55" fmla="*/ 150 h 178"/>
                <a:gd name="T56" fmla="*/ 14 w 171"/>
                <a:gd name="T57" fmla="*/ 136 h 178"/>
                <a:gd name="T58" fmla="*/ 5 w 171"/>
                <a:gd name="T59" fmla="*/ 121 h 178"/>
                <a:gd name="T60" fmla="*/ 1 w 171"/>
                <a:gd name="T61" fmla="*/ 105 h 178"/>
                <a:gd name="T62" fmla="*/ 0 w 171"/>
                <a:gd name="T63" fmla="*/ 88 h 178"/>
                <a:gd name="T64" fmla="*/ 2 w 171"/>
                <a:gd name="T65" fmla="*/ 7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8">
                  <a:moveTo>
                    <a:pt x="2" y="71"/>
                  </a:moveTo>
                  <a:lnTo>
                    <a:pt x="8" y="53"/>
                  </a:lnTo>
                  <a:lnTo>
                    <a:pt x="17" y="38"/>
                  </a:lnTo>
                  <a:lnTo>
                    <a:pt x="27" y="24"/>
                  </a:lnTo>
                  <a:lnTo>
                    <a:pt x="41" y="14"/>
                  </a:lnTo>
                  <a:lnTo>
                    <a:pt x="55" y="6"/>
                  </a:lnTo>
                  <a:lnTo>
                    <a:pt x="71" y="1"/>
                  </a:lnTo>
                  <a:lnTo>
                    <a:pt x="87" y="0"/>
                  </a:lnTo>
                  <a:lnTo>
                    <a:pt x="105" y="3"/>
                  </a:lnTo>
                  <a:lnTo>
                    <a:pt x="122" y="8"/>
                  </a:lnTo>
                  <a:lnTo>
                    <a:pt x="136" y="16"/>
                  </a:lnTo>
                  <a:lnTo>
                    <a:pt x="148" y="28"/>
                  </a:lnTo>
                  <a:lnTo>
                    <a:pt x="159" y="41"/>
                  </a:lnTo>
                  <a:lnTo>
                    <a:pt x="166" y="57"/>
                  </a:lnTo>
                  <a:lnTo>
                    <a:pt x="170" y="73"/>
                  </a:lnTo>
                  <a:lnTo>
                    <a:pt x="171" y="90"/>
                  </a:lnTo>
                  <a:lnTo>
                    <a:pt x="169" y="107"/>
                  </a:lnTo>
                  <a:lnTo>
                    <a:pt x="163" y="125"/>
                  </a:lnTo>
                  <a:lnTo>
                    <a:pt x="155" y="140"/>
                  </a:lnTo>
                  <a:lnTo>
                    <a:pt x="144" y="152"/>
                  </a:lnTo>
                  <a:lnTo>
                    <a:pt x="131" y="163"/>
                  </a:lnTo>
                  <a:lnTo>
                    <a:pt x="116" y="171"/>
                  </a:lnTo>
                  <a:lnTo>
                    <a:pt x="100" y="175"/>
                  </a:lnTo>
                  <a:lnTo>
                    <a:pt x="84" y="178"/>
                  </a:lnTo>
                  <a:lnTo>
                    <a:pt x="67" y="175"/>
                  </a:lnTo>
                  <a:lnTo>
                    <a:pt x="50" y="170"/>
                  </a:lnTo>
                  <a:lnTo>
                    <a:pt x="35" y="161"/>
                  </a:lnTo>
                  <a:lnTo>
                    <a:pt x="23" y="150"/>
                  </a:lnTo>
                  <a:lnTo>
                    <a:pt x="14" y="136"/>
                  </a:lnTo>
                  <a:lnTo>
                    <a:pt x="5" y="121"/>
                  </a:lnTo>
                  <a:lnTo>
                    <a:pt x="1" y="105"/>
                  </a:lnTo>
                  <a:lnTo>
                    <a:pt x="0" y="88"/>
                  </a:lnTo>
                  <a:lnTo>
                    <a:pt x="2" y="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40"/>
            <p:cNvSpPr>
              <a:spLocks/>
            </p:cNvSpPr>
            <p:nvPr/>
          </p:nvSpPr>
          <p:spPr bwMode="auto">
            <a:xfrm>
              <a:off x="1296988" y="1149350"/>
              <a:ext cx="136525" cy="139700"/>
            </a:xfrm>
            <a:custGeom>
              <a:avLst/>
              <a:gdLst>
                <a:gd name="T0" fmla="*/ 9 w 172"/>
                <a:gd name="T1" fmla="*/ 125 h 175"/>
                <a:gd name="T2" fmla="*/ 2 w 172"/>
                <a:gd name="T3" fmla="*/ 108 h 175"/>
                <a:gd name="T4" fmla="*/ 0 w 172"/>
                <a:gd name="T5" fmla="*/ 92 h 175"/>
                <a:gd name="T6" fmla="*/ 0 w 172"/>
                <a:gd name="T7" fmla="*/ 74 h 175"/>
                <a:gd name="T8" fmla="*/ 5 w 172"/>
                <a:gd name="T9" fmla="*/ 58 h 175"/>
                <a:gd name="T10" fmla="*/ 10 w 172"/>
                <a:gd name="T11" fmla="*/ 43 h 175"/>
                <a:gd name="T12" fmla="*/ 21 w 172"/>
                <a:gd name="T13" fmla="*/ 30 h 175"/>
                <a:gd name="T14" fmla="*/ 32 w 172"/>
                <a:gd name="T15" fmla="*/ 17 h 175"/>
                <a:gd name="T16" fmla="*/ 47 w 172"/>
                <a:gd name="T17" fmla="*/ 8 h 175"/>
                <a:gd name="T18" fmla="*/ 63 w 172"/>
                <a:gd name="T19" fmla="*/ 2 h 175"/>
                <a:gd name="T20" fmla="*/ 80 w 172"/>
                <a:gd name="T21" fmla="*/ 0 h 175"/>
                <a:gd name="T22" fmla="*/ 96 w 172"/>
                <a:gd name="T23" fmla="*/ 1 h 175"/>
                <a:gd name="T24" fmla="*/ 112 w 172"/>
                <a:gd name="T25" fmla="*/ 4 h 175"/>
                <a:gd name="T26" fmla="*/ 128 w 172"/>
                <a:gd name="T27" fmla="*/ 11 h 175"/>
                <a:gd name="T28" fmla="*/ 141 w 172"/>
                <a:gd name="T29" fmla="*/ 22 h 175"/>
                <a:gd name="T30" fmla="*/ 153 w 172"/>
                <a:gd name="T31" fmla="*/ 34 h 175"/>
                <a:gd name="T32" fmla="*/ 163 w 172"/>
                <a:gd name="T33" fmla="*/ 50 h 175"/>
                <a:gd name="T34" fmla="*/ 168 w 172"/>
                <a:gd name="T35" fmla="*/ 66 h 175"/>
                <a:gd name="T36" fmla="*/ 172 w 172"/>
                <a:gd name="T37" fmla="*/ 84 h 175"/>
                <a:gd name="T38" fmla="*/ 172 w 172"/>
                <a:gd name="T39" fmla="*/ 100 h 175"/>
                <a:gd name="T40" fmla="*/ 168 w 172"/>
                <a:gd name="T41" fmla="*/ 117 h 175"/>
                <a:gd name="T42" fmla="*/ 161 w 172"/>
                <a:gd name="T43" fmla="*/ 132 h 175"/>
                <a:gd name="T44" fmla="*/ 152 w 172"/>
                <a:gd name="T45" fmla="*/ 146 h 175"/>
                <a:gd name="T46" fmla="*/ 141 w 172"/>
                <a:gd name="T47" fmla="*/ 157 h 175"/>
                <a:gd name="T48" fmla="*/ 126 w 172"/>
                <a:gd name="T49" fmla="*/ 167 h 175"/>
                <a:gd name="T50" fmla="*/ 109 w 172"/>
                <a:gd name="T51" fmla="*/ 172 h 175"/>
                <a:gd name="T52" fmla="*/ 92 w 172"/>
                <a:gd name="T53" fmla="*/ 175 h 175"/>
                <a:gd name="T54" fmla="*/ 76 w 172"/>
                <a:gd name="T55" fmla="*/ 175 h 175"/>
                <a:gd name="T56" fmla="*/ 60 w 172"/>
                <a:gd name="T57" fmla="*/ 170 h 175"/>
                <a:gd name="T58" fmla="*/ 45 w 172"/>
                <a:gd name="T59" fmla="*/ 163 h 175"/>
                <a:gd name="T60" fmla="*/ 31 w 172"/>
                <a:gd name="T61" fmla="*/ 154 h 175"/>
                <a:gd name="T62" fmla="*/ 18 w 172"/>
                <a:gd name="T63" fmla="*/ 140 h 175"/>
                <a:gd name="T64" fmla="*/ 9 w 172"/>
                <a:gd name="T65" fmla="*/ 12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2" h="175">
                  <a:moveTo>
                    <a:pt x="9" y="125"/>
                  </a:moveTo>
                  <a:lnTo>
                    <a:pt x="2" y="108"/>
                  </a:lnTo>
                  <a:lnTo>
                    <a:pt x="0" y="92"/>
                  </a:lnTo>
                  <a:lnTo>
                    <a:pt x="0" y="74"/>
                  </a:lnTo>
                  <a:lnTo>
                    <a:pt x="5" y="58"/>
                  </a:lnTo>
                  <a:lnTo>
                    <a:pt x="10" y="43"/>
                  </a:lnTo>
                  <a:lnTo>
                    <a:pt x="21" y="30"/>
                  </a:lnTo>
                  <a:lnTo>
                    <a:pt x="32" y="17"/>
                  </a:lnTo>
                  <a:lnTo>
                    <a:pt x="47" y="8"/>
                  </a:lnTo>
                  <a:lnTo>
                    <a:pt x="63" y="2"/>
                  </a:lnTo>
                  <a:lnTo>
                    <a:pt x="80" y="0"/>
                  </a:lnTo>
                  <a:lnTo>
                    <a:pt x="96" y="1"/>
                  </a:lnTo>
                  <a:lnTo>
                    <a:pt x="112" y="4"/>
                  </a:lnTo>
                  <a:lnTo>
                    <a:pt x="128" y="11"/>
                  </a:lnTo>
                  <a:lnTo>
                    <a:pt x="141" y="22"/>
                  </a:lnTo>
                  <a:lnTo>
                    <a:pt x="153" y="34"/>
                  </a:lnTo>
                  <a:lnTo>
                    <a:pt x="163" y="50"/>
                  </a:lnTo>
                  <a:lnTo>
                    <a:pt x="168" y="66"/>
                  </a:lnTo>
                  <a:lnTo>
                    <a:pt x="172" y="84"/>
                  </a:lnTo>
                  <a:lnTo>
                    <a:pt x="172" y="100"/>
                  </a:lnTo>
                  <a:lnTo>
                    <a:pt x="168" y="117"/>
                  </a:lnTo>
                  <a:lnTo>
                    <a:pt x="161" y="132"/>
                  </a:lnTo>
                  <a:lnTo>
                    <a:pt x="152" y="146"/>
                  </a:lnTo>
                  <a:lnTo>
                    <a:pt x="141" y="157"/>
                  </a:lnTo>
                  <a:lnTo>
                    <a:pt x="126" y="167"/>
                  </a:lnTo>
                  <a:lnTo>
                    <a:pt x="109" y="172"/>
                  </a:lnTo>
                  <a:lnTo>
                    <a:pt x="92" y="175"/>
                  </a:lnTo>
                  <a:lnTo>
                    <a:pt x="76" y="175"/>
                  </a:lnTo>
                  <a:lnTo>
                    <a:pt x="60" y="170"/>
                  </a:lnTo>
                  <a:lnTo>
                    <a:pt x="45" y="163"/>
                  </a:lnTo>
                  <a:lnTo>
                    <a:pt x="31" y="154"/>
                  </a:lnTo>
                  <a:lnTo>
                    <a:pt x="18" y="140"/>
                  </a:lnTo>
                  <a:lnTo>
                    <a:pt x="9" y="12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1"/>
            <p:cNvSpPr>
              <a:spLocks/>
            </p:cNvSpPr>
            <p:nvPr/>
          </p:nvSpPr>
          <p:spPr bwMode="auto">
            <a:xfrm>
              <a:off x="1036638" y="1066800"/>
              <a:ext cx="134938" cy="139700"/>
            </a:xfrm>
            <a:custGeom>
              <a:avLst/>
              <a:gdLst>
                <a:gd name="T0" fmla="*/ 3 w 171"/>
                <a:gd name="T1" fmla="*/ 108 h 176"/>
                <a:gd name="T2" fmla="*/ 0 w 171"/>
                <a:gd name="T3" fmla="*/ 91 h 176"/>
                <a:gd name="T4" fmla="*/ 2 w 171"/>
                <a:gd name="T5" fmla="*/ 74 h 176"/>
                <a:gd name="T6" fmla="*/ 5 w 171"/>
                <a:gd name="T7" fmla="*/ 57 h 176"/>
                <a:gd name="T8" fmla="*/ 12 w 171"/>
                <a:gd name="T9" fmla="*/ 41 h 176"/>
                <a:gd name="T10" fmla="*/ 21 w 171"/>
                <a:gd name="T11" fmla="*/ 29 h 176"/>
                <a:gd name="T12" fmla="*/ 34 w 171"/>
                <a:gd name="T13" fmla="*/ 17 h 176"/>
                <a:gd name="T14" fmla="*/ 48 w 171"/>
                <a:gd name="T15" fmla="*/ 8 h 176"/>
                <a:gd name="T16" fmla="*/ 64 w 171"/>
                <a:gd name="T17" fmla="*/ 2 h 176"/>
                <a:gd name="T18" fmla="*/ 81 w 171"/>
                <a:gd name="T19" fmla="*/ 0 h 176"/>
                <a:gd name="T20" fmla="*/ 98 w 171"/>
                <a:gd name="T21" fmla="*/ 1 h 176"/>
                <a:gd name="T22" fmla="*/ 115 w 171"/>
                <a:gd name="T23" fmla="*/ 6 h 176"/>
                <a:gd name="T24" fmla="*/ 130 w 171"/>
                <a:gd name="T25" fmla="*/ 13 h 176"/>
                <a:gd name="T26" fmla="*/ 142 w 171"/>
                <a:gd name="T27" fmla="*/ 23 h 176"/>
                <a:gd name="T28" fmla="*/ 154 w 171"/>
                <a:gd name="T29" fmla="*/ 36 h 176"/>
                <a:gd name="T30" fmla="*/ 162 w 171"/>
                <a:gd name="T31" fmla="*/ 51 h 176"/>
                <a:gd name="T32" fmla="*/ 168 w 171"/>
                <a:gd name="T33" fmla="*/ 67 h 176"/>
                <a:gd name="T34" fmla="*/ 171 w 171"/>
                <a:gd name="T35" fmla="*/ 85 h 176"/>
                <a:gd name="T36" fmla="*/ 170 w 171"/>
                <a:gd name="T37" fmla="*/ 102 h 176"/>
                <a:gd name="T38" fmla="*/ 166 w 171"/>
                <a:gd name="T39" fmla="*/ 120 h 176"/>
                <a:gd name="T40" fmla="*/ 160 w 171"/>
                <a:gd name="T41" fmla="*/ 135 h 176"/>
                <a:gd name="T42" fmla="*/ 149 w 171"/>
                <a:gd name="T43" fmla="*/ 148 h 176"/>
                <a:gd name="T44" fmla="*/ 138 w 171"/>
                <a:gd name="T45" fmla="*/ 160 h 176"/>
                <a:gd name="T46" fmla="*/ 123 w 171"/>
                <a:gd name="T47" fmla="*/ 168 h 176"/>
                <a:gd name="T48" fmla="*/ 107 w 171"/>
                <a:gd name="T49" fmla="*/ 174 h 176"/>
                <a:gd name="T50" fmla="*/ 89 w 171"/>
                <a:gd name="T51" fmla="*/ 176 h 176"/>
                <a:gd name="T52" fmla="*/ 72 w 171"/>
                <a:gd name="T53" fmla="*/ 175 h 176"/>
                <a:gd name="T54" fmla="*/ 57 w 171"/>
                <a:gd name="T55" fmla="*/ 170 h 176"/>
                <a:gd name="T56" fmla="*/ 42 w 171"/>
                <a:gd name="T57" fmla="*/ 163 h 176"/>
                <a:gd name="T58" fmla="*/ 28 w 171"/>
                <a:gd name="T59" fmla="*/ 153 h 176"/>
                <a:gd name="T60" fmla="*/ 18 w 171"/>
                <a:gd name="T61" fmla="*/ 140 h 176"/>
                <a:gd name="T62" fmla="*/ 9 w 171"/>
                <a:gd name="T63" fmla="*/ 125 h 176"/>
                <a:gd name="T64" fmla="*/ 3 w 171"/>
                <a:gd name="T65" fmla="*/ 10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6">
                  <a:moveTo>
                    <a:pt x="3" y="108"/>
                  </a:moveTo>
                  <a:lnTo>
                    <a:pt x="0" y="91"/>
                  </a:lnTo>
                  <a:lnTo>
                    <a:pt x="2" y="74"/>
                  </a:lnTo>
                  <a:lnTo>
                    <a:pt x="5" y="57"/>
                  </a:lnTo>
                  <a:lnTo>
                    <a:pt x="12" y="41"/>
                  </a:lnTo>
                  <a:lnTo>
                    <a:pt x="21" y="29"/>
                  </a:lnTo>
                  <a:lnTo>
                    <a:pt x="34" y="17"/>
                  </a:lnTo>
                  <a:lnTo>
                    <a:pt x="48" y="8"/>
                  </a:lnTo>
                  <a:lnTo>
                    <a:pt x="64" y="2"/>
                  </a:lnTo>
                  <a:lnTo>
                    <a:pt x="81" y="0"/>
                  </a:lnTo>
                  <a:lnTo>
                    <a:pt x="98" y="1"/>
                  </a:lnTo>
                  <a:lnTo>
                    <a:pt x="115" y="6"/>
                  </a:lnTo>
                  <a:lnTo>
                    <a:pt x="130" y="13"/>
                  </a:lnTo>
                  <a:lnTo>
                    <a:pt x="142" y="23"/>
                  </a:lnTo>
                  <a:lnTo>
                    <a:pt x="154" y="36"/>
                  </a:lnTo>
                  <a:lnTo>
                    <a:pt x="162" y="51"/>
                  </a:lnTo>
                  <a:lnTo>
                    <a:pt x="168" y="67"/>
                  </a:lnTo>
                  <a:lnTo>
                    <a:pt x="171" y="85"/>
                  </a:lnTo>
                  <a:lnTo>
                    <a:pt x="170" y="102"/>
                  </a:lnTo>
                  <a:lnTo>
                    <a:pt x="166" y="120"/>
                  </a:lnTo>
                  <a:lnTo>
                    <a:pt x="160" y="135"/>
                  </a:lnTo>
                  <a:lnTo>
                    <a:pt x="149" y="148"/>
                  </a:lnTo>
                  <a:lnTo>
                    <a:pt x="138" y="160"/>
                  </a:lnTo>
                  <a:lnTo>
                    <a:pt x="123" y="168"/>
                  </a:lnTo>
                  <a:lnTo>
                    <a:pt x="107" y="174"/>
                  </a:lnTo>
                  <a:lnTo>
                    <a:pt x="89" y="176"/>
                  </a:lnTo>
                  <a:lnTo>
                    <a:pt x="72" y="175"/>
                  </a:lnTo>
                  <a:lnTo>
                    <a:pt x="57" y="170"/>
                  </a:lnTo>
                  <a:lnTo>
                    <a:pt x="42" y="163"/>
                  </a:lnTo>
                  <a:lnTo>
                    <a:pt x="28" y="153"/>
                  </a:lnTo>
                  <a:lnTo>
                    <a:pt x="18" y="140"/>
                  </a:lnTo>
                  <a:lnTo>
                    <a:pt x="9" y="125"/>
                  </a:lnTo>
                  <a:lnTo>
                    <a:pt x="3" y="1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2"/>
            <p:cNvSpPr>
              <a:spLocks/>
            </p:cNvSpPr>
            <p:nvPr/>
          </p:nvSpPr>
          <p:spPr bwMode="auto">
            <a:xfrm>
              <a:off x="1576388" y="1168400"/>
              <a:ext cx="138113" cy="136525"/>
            </a:xfrm>
            <a:custGeom>
              <a:avLst/>
              <a:gdLst>
                <a:gd name="T0" fmla="*/ 35 w 174"/>
                <a:gd name="T1" fmla="*/ 154 h 171"/>
                <a:gd name="T2" fmla="*/ 23 w 174"/>
                <a:gd name="T3" fmla="*/ 142 h 171"/>
                <a:gd name="T4" fmla="*/ 12 w 174"/>
                <a:gd name="T5" fmla="*/ 129 h 171"/>
                <a:gd name="T6" fmla="*/ 4 w 174"/>
                <a:gd name="T7" fmla="*/ 112 h 171"/>
                <a:gd name="T8" fmla="*/ 1 w 174"/>
                <a:gd name="T9" fmla="*/ 96 h 171"/>
                <a:gd name="T10" fmla="*/ 0 w 174"/>
                <a:gd name="T11" fmla="*/ 80 h 171"/>
                <a:gd name="T12" fmla="*/ 2 w 174"/>
                <a:gd name="T13" fmla="*/ 63 h 171"/>
                <a:gd name="T14" fmla="*/ 7 w 174"/>
                <a:gd name="T15" fmla="*/ 48 h 171"/>
                <a:gd name="T16" fmla="*/ 16 w 174"/>
                <a:gd name="T17" fmla="*/ 33 h 171"/>
                <a:gd name="T18" fmla="*/ 27 w 174"/>
                <a:gd name="T19" fmla="*/ 20 h 171"/>
                <a:gd name="T20" fmla="*/ 41 w 174"/>
                <a:gd name="T21" fmla="*/ 10 h 171"/>
                <a:gd name="T22" fmla="*/ 57 w 174"/>
                <a:gd name="T23" fmla="*/ 4 h 171"/>
                <a:gd name="T24" fmla="*/ 73 w 174"/>
                <a:gd name="T25" fmla="*/ 0 h 171"/>
                <a:gd name="T26" fmla="*/ 90 w 174"/>
                <a:gd name="T27" fmla="*/ 0 h 171"/>
                <a:gd name="T28" fmla="*/ 107 w 174"/>
                <a:gd name="T29" fmla="*/ 2 h 171"/>
                <a:gd name="T30" fmla="*/ 123 w 174"/>
                <a:gd name="T31" fmla="*/ 9 h 171"/>
                <a:gd name="T32" fmla="*/ 138 w 174"/>
                <a:gd name="T33" fmla="*/ 18 h 171"/>
                <a:gd name="T34" fmla="*/ 151 w 174"/>
                <a:gd name="T35" fmla="*/ 30 h 171"/>
                <a:gd name="T36" fmla="*/ 161 w 174"/>
                <a:gd name="T37" fmla="*/ 43 h 171"/>
                <a:gd name="T38" fmla="*/ 169 w 174"/>
                <a:gd name="T39" fmla="*/ 58 h 171"/>
                <a:gd name="T40" fmla="*/ 173 w 174"/>
                <a:gd name="T41" fmla="*/ 74 h 171"/>
                <a:gd name="T42" fmla="*/ 174 w 174"/>
                <a:gd name="T43" fmla="*/ 92 h 171"/>
                <a:gd name="T44" fmla="*/ 171 w 174"/>
                <a:gd name="T45" fmla="*/ 108 h 171"/>
                <a:gd name="T46" fmla="*/ 167 w 174"/>
                <a:gd name="T47" fmla="*/ 124 h 171"/>
                <a:gd name="T48" fmla="*/ 158 w 174"/>
                <a:gd name="T49" fmla="*/ 139 h 171"/>
                <a:gd name="T50" fmla="*/ 146 w 174"/>
                <a:gd name="T51" fmla="*/ 152 h 171"/>
                <a:gd name="T52" fmla="*/ 132 w 174"/>
                <a:gd name="T53" fmla="*/ 161 h 171"/>
                <a:gd name="T54" fmla="*/ 116 w 174"/>
                <a:gd name="T55" fmla="*/ 168 h 171"/>
                <a:gd name="T56" fmla="*/ 100 w 174"/>
                <a:gd name="T57" fmla="*/ 171 h 171"/>
                <a:gd name="T58" fmla="*/ 83 w 174"/>
                <a:gd name="T59" fmla="*/ 171 h 171"/>
                <a:gd name="T60" fmla="*/ 67 w 174"/>
                <a:gd name="T61" fmla="*/ 169 h 171"/>
                <a:gd name="T62" fmla="*/ 50 w 174"/>
                <a:gd name="T63" fmla="*/ 163 h 171"/>
                <a:gd name="T64" fmla="*/ 35 w 174"/>
                <a:gd name="T65" fmla="*/ 15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 h="171">
                  <a:moveTo>
                    <a:pt x="35" y="154"/>
                  </a:moveTo>
                  <a:lnTo>
                    <a:pt x="23" y="142"/>
                  </a:lnTo>
                  <a:lnTo>
                    <a:pt x="12" y="129"/>
                  </a:lnTo>
                  <a:lnTo>
                    <a:pt x="4" y="112"/>
                  </a:lnTo>
                  <a:lnTo>
                    <a:pt x="1" y="96"/>
                  </a:lnTo>
                  <a:lnTo>
                    <a:pt x="0" y="80"/>
                  </a:lnTo>
                  <a:lnTo>
                    <a:pt x="2" y="63"/>
                  </a:lnTo>
                  <a:lnTo>
                    <a:pt x="7" y="48"/>
                  </a:lnTo>
                  <a:lnTo>
                    <a:pt x="16" y="33"/>
                  </a:lnTo>
                  <a:lnTo>
                    <a:pt x="27" y="20"/>
                  </a:lnTo>
                  <a:lnTo>
                    <a:pt x="41" y="10"/>
                  </a:lnTo>
                  <a:lnTo>
                    <a:pt x="57" y="4"/>
                  </a:lnTo>
                  <a:lnTo>
                    <a:pt x="73" y="0"/>
                  </a:lnTo>
                  <a:lnTo>
                    <a:pt x="90" y="0"/>
                  </a:lnTo>
                  <a:lnTo>
                    <a:pt x="107" y="2"/>
                  </a:lnTo>
                  <a:lnTo>
                    <a:pt x="123" y="9"/>
                  </a:lnTo>
                  <a:lnTo>
                    <a:pt x="138" y="18"/>
                  </a:lnTo>
                  <a:lnTo>
                    <a:pt x="151" y="30"/>
                  </a:lnTo>
                  <a:lnTo>
                    <a:pt x="161" y="43"/>
                  </a:lnTo>
                  <a:lnTo>
                    <a:pt x="169" y="58"/>
                  </a:lnTo>
                  <a:lnTo>
                    <a:pt x="173" y="74"/>
                  </a:lnTo>
                  <a:lnTo>
                    <a:pt x="174" y="92"/>
                  </a:lnTo>
                  <a:lnTo>
                    <a:pt x="171" y="108"/>
                  </a:lnTo>
                  <a:lnTo>
                    <a:pt x="167" y="124"/>
                  </a:lnTo>
                  <a:lnTo>
                    <a:pt x="158" y="139"/>
                  </a:lnTo>
                  <a:lnTo>
                    <a:pt x="146" y="152"/>
                  </a:lnTo>
                  <a:lnTo>
                    <a:pt x="132" y="161"/>
                  </a:lnTo>
                  <a:lnTo>
                    <a:pt x="116" y="168"/>
                  </a:lnTo>
                  <a:lnTo>
                    <a:pt x="100" y="171"/>
                  </a:lnTo>
                  <a:lnTo>
                    <a:pt x="83" y="171"/>
                  </a:lnTo>
                  <a:lnTo>
                    <a:pt x="67" y="169"/>
                  </a:lnTo>
                  <a:lnTo>
                    <a:pt x="50" y="163"/>
                  </a:lnTo>
                  <a:lnTo>
                    <a:pt x="35" y="15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3"/>
            <p:cNvSpPr>
              <a:spLocks/>
            </p:cNvSpPr>
            <p:nvPr/>
          </p:nvSpPr>
          <p:spPr bwMode="auto">
            <a:xfrm>
              <a:off x="1182688" y="1041400"/>
              <a:ext cx="134938" cy="139700"/>
            </a:xfrm>
            <a:custGeom>
              <a:avLst/>
              <a:gdLst>
                <a:gd name="T0" fmla="*/ 2 w 170"/>
                <a:gd name="T1" fmla="*/ 108 h 177"/>
                <a:gd name="T2" fmla="*/ 0 w 170"/>
                <a:gd name="T3" fmla="*/ 91 h 177"/>
                <a:gd name="T4" fmla="*/ 0 w 170"/>
                <a:gd name="T5" fmla="*/ 73 h 177"/>
                <a:gd name="T6" fmla="*/ 5 w 170"/>
                <a:gd name="T7" fmla="*/ 57 h 177"/>
                <a:gd name="T8" fmla="*/ 11 w 170"/>
                <a:gd name="T9" fmla="*/ 42 h 177"/>
                <a:gd name="T10" fmla="*/ 21 w 170"/>
                <a:gd name="T11" fmla="*/ 28 h 177"/>
                <a:gd name="T12" fmla="*/ 33 w 170"/>
                <a:gd name="T13" fmla="*/ 17 h 177"/>
                <a:gd name="T14" fmla="*/ 48 w 170"/>
                <a:gd name="T15" fmla="*/ 8 h 177"/>
                <a:gd name="T16" fmla="*/ 64 w 170"/>
                <a:gd name="T17" fmla="*/ 2 h 177"/>
                <a:gd name="T18" fmla="*/ 82 w 170"/>
                <a:gd name="T19" fmla="*/ 0 h 177"/>
                <a:gd name="T20" fmla="*/ 98 w 170"/>
                <a:gd name="T21" fmla="*/ 1 h 177"/>
                <a:gd name="T22" fmla="*/ 114 w 170"/>
                <a:gd name="T23" fmla="*/ 5 h 177"/>
                <a:gd name="T24" fmla="*/ 129 w 170"/>
                <a:gd name="T25" fmla="*/ 12 h 177"/>
                <a:gd name="T26" fmla="*/ 142 w 170"/>
                <a:gd name="T27" fmla="*/ 24 h 177"/>
                <a:gd name="T28" fmla="*/ 153 w 170"/>
                <a:gd name="T29" fmla="*/ 36 h 177"/>
                <a:gd name="T30" fmla="*/ 162 w 170"/>
                <a:gd name="T31" fmla="*/ 51 h 177"/>
                <a:gd name="T32" fmla="*/ 168 w 170"/>
                <a:gd name="T33" fmla="*/ 69 h 177"/>
                <a:gd name="T34" fmla="*/ 170 w 170"/>
                <a:gd name="T35" fmla="*/ 86 h 177"/>
                <a:gd name="T36" fmla="*/ 169 w 170"/>
                <a:gd name="T37" fmla="*/ 103 h 177"/>
                <a:gd name="T38" fmla="*/ 166 w 170"/>
                <a:gd name="T39" fmla="*/ 119 h 177"/>
                <a:gd name="T40" fmla="*/ 159 w 170"/>
                <a:gd name="T41" fmla="*/ 134 h 177"/>
                <a:gd name="T42" fmla="*/ 149 w 170"/>
                <a:gd name="T43" fmla="*/ 148 h 177"/>
                <a:gd name="T44" fmla="*/ 137 w 170"/>
                <a:gd name="T45" fmla="*/ 160 h 177"/>
                <a:gd name="T46" fmla="*/ 122 w 170"/>
                <a:gd name="T47" fmla="*/ 169 h 177"/>
                <a:gd name="T48" fmla="*/ 106 w 170"/>
                <a:gd name="T49" fmla="*/ 175 h 177"/>
                <a:gd name="T50" fmla="*/ 89 w 170"/>
                <a:gd name="T51" fmla="*/ 177 h 177"/>
                <a:gd name="T52" fmla="*/ 73 w 170"/>
                <a:gd name="T53" fmla="*/ 176 h 177"/>
                <a:gd name="T54" fmla="*/ 56 w 170"/>
                <a:gd name="T55" fmla="*/ 171 h 177"/>
                <a:gd name="T56" fmla="*/ 41 w 170"/>
                <a:gd name="T57" fmla="*/ 163 h 177"/>
                <a:gd name="T58" fmla="*/ 29 w 170"/>
                <a:gd name="T59" fmla="*/ 153 h 177"/>
                <a:gd name="T60" fmla="*/ 17 w 170"/>
                <a:gd name="T61" fmla="*/ 140 h 177"/>
                <a:gd name="T62" fmla="*/ 8 w 170"/>
                <a:gd name="T63" fmla="*/ 125 h 177"/>
                <a:gd name="T64" fmla="*/ 2 w 170"/>
                <a:gd name="T65" fmla="*/ 10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77">
                  <a:moveTo>
                    <a:pt x="2" y="108"/>
                  </a:moveTo>
                  <a:lnTo>
                    <a:pt x="0" y="91"/>
                  </a:lnTo>
                  <a:lnTo>
                    <a:pt x="0" y="73"/>
                  </a:lnTo>
                  <a:lnTo>
                    <a:pt x="5" y="57"/>
                  </a:lnTo>
                  <a:lnTo>
                    <a:pt x="11" y="42"/>
                  </a:lnTo>
                  <a:lnTo>
                    <a:pt x="21" y="28"/>
                  </a:lnTo>
                  <a:lnTo>
                    <a:pt x="33" y="17"/>
                  </a:lnTo>
                  <a:lnTo>
                    <a:pt x="48" y="8"/>
                  </a:lnTo>
                  <a:lnTo>
                    <a:pt x="64" y="2"/>
                  </a:lnTo>
                  <a:lnTo>
                    <a:pt x="82" y="0"/>
                  </a:lnTo>
                  <a:lnTo>
                    <a:pt x="98" y="1"/>
                  </a:lnTo>
                  <a:lnTo>
                    <a:pt x="114" y="5"/>
                  </a:lnTo>
                  <a:lnTo>
                    <a:pt x="129" y="12"/>
                  </a:lnTo>
                  <a:lnTo>
                    <a:pt x="142" y="24"/>
                  </a:lnTo>
                  <a:lnTo>
                    <a:pt x="153" y="36"/>
                  </a:lnTo>
                  <a:lnTo>
                    <a:pt x="162" y="51"/>
                  </a:lnTo>
                  <a:lnTo>
                    <a:pt x="168" y="69"/>
                  </a:lnTo>
                  <a:lnTo>
                    <a:pt x="170" y="86"/>
                  </a:lnTo>
                  <a:lnTo>
                    <a:pt x="169" y="103"/>
                  </a:lnTo>
                  <a:lnTo>
                    <a:pt x="166" y="119"/>
                  </a:lnTo>
                  <a:lnTo>
                    <a:pt x="159" y="134"/>
                  </a:lnTo>
                  <a:lnTo>
                    <a:pt x="149" y="148"/>
                  </a:lnTo>
                  <a:lnTo>
                    <a:pt x="137" y="160"/>
                  </a:lnTo>
                  <a:lnTo>
                    <a:pt x="122" y="169"/>
                  </a:lnTo>
                  <a:lnTo>
                    <a:pt x="106" y="175"/>
                  </a:lnTo>
                  <a:lnTo>
                    <a:pt x="89" y="177"/>
                  </a:lnTo>
                  <a:lnTo>
                    <a:pt x="73" y="176"/>
                  </a:lnTo>
                  <a:lnTo>
                    <a:pt x="56" y="171"/>
                  </a:lnTo>
                  <a:lnTo>
                    <a:pt x="41" y="163"/>
                  </a:lnTo>
                  <a:lnTo>
                    <a:pt x="29" y="153"/>
                  </a:lnTo>
                  <a:lnTo>
                    <a:pt x="17" y="140"/>
                  </a:lnTo>
                  <a:lnTo>
                    <a:pt x="8" y="125"/>
                  </a:lnTo>
                  <a:lnTo>
                    <a:pt x="2" y="1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4"/>
            <p:cNvSpPr>
              <a:spLocks/>
            </p:cNvSpPr>
            <p:nvPr/>
          </p:nvSpPr>
          <p:spPr bwMode="auto">
            <a:xfrm>
              <a:off x="1674813" y="1055688"/>
              <a:ext cx="138113" cy="138113"/>
            </a:xfrm>
            <a:custGeom>
              <a:avLst/>
              <a:gdLst>
                <a:gd name="T0" fmla="*/ 36 w 174"/>
                <a:gd name="T1" fmla="*/ 155 h 174"/>
                <a:gd name="T2" fmla="*/ 23 w 174"/>
                <a:gd name="T3" fmla="*/ 143 h 174"/>
                <a:gd name="T4" fmla="*/ 13 w 174"/>
                <a:gd name="T5" fmla="*/ 129 h 174"/>
                <a:gd name="T6" fmla="*/ 5 w 174"/>
                <a:gd name="T7" fmla="*/ 114 h 174"/>
                <a:gd name="T8" fmla="*/ 1 w 174"/>
                <a:gd name="T9" fmla="*/ 98 h 174"/>
                <a:gd name="T10" fmla="*/ 0 w 174"/>
                <a:gd name="T11" fmla="*/ 81 h 174"/>
                <a:gd name="T12" fmla="*/ 2 w 174"/>
                <a:gd name="T13" fmla="*/ 65 h 174"/>
                <a:gd name="T14" fmla="*/ 7 w 174"/>
                <a:gd name="T15" fmla="*/ 48 h 174"/>
                <a:gd name="T16" fmla="*/ 16 w 174"/>
                <a:gd name="T17" fmla="*/ 33 h 174"/>
                <a:gd name="T18" fmla="*/ 28 w 174"/>
                <a:gd name="T19" fmla="*/ 21 h 174"/>
                <a:gd name="T20" fmla="*/ 42 w 174"/>
                <a:gd name="T21" fmla="*/ 10 h 174"/>
                <a:gd name="T22" fmla="*/ 56 w 174"/>
                <a:gd name="T23" fmla="*/ 5 h 174"/>
                <a:gd name="T24" fmla="*/ 73 w 174"/>
                <a:gd name="T25" fmla="*/ 0 h 174"/>
                <a:gd name="T26" fmla="*/ 90 w 174"/>
                <a:gd name="T27" fmla="*/ 0 h 174"/>
                <a:gd name="T28" fmla="*/ 106 w 174"/>
                <a:gd name="T29" fmla="*/ 2 h 174"/>
                <a:gd name="T30" fmla="*/ 123 w 174"/>
                <a:gd name="T31" fmla="*/ 9 h 174"/>
                <a:gd name="T32" fmla="*/ 138 w 174"/>
                <a:gd name="T33" fmla="*/ 18 h 174"/>
                <a:gd name="T34" fmla="*/ 151 w 174"/>
                <a:gd name="T35" fmla="*/ 31 h 174"/>
                <a:gd name="T36" fmla="*/ 161 w 174"/>
                <a:gd name="T37" fmla="*/ 45 h 174"/>
                <a:gd name="T38" fmla="*/ 169 w 174"/>
                <a:gd name="T39" fmla="*/ 60 h 174"/>
                <a:gd name="T40" fmla="*/ 173 w 174"/>
                <a:gd name="T41" fmla="*/ 76 h 174"/>
                <a:gd name="T42" fmla="*/ 174 w 174"/>
                <a:gd name="T43" fmla="*/ 93 h 174"/>
                <a:gd name="T44" fmla="*/ 172 w 174"/>
                <a:gd name="T45" fmla="*/ 109 h 174"/>
                <a:gd name="T46" fmla="*/ 167 w 174"/>
                <a:gd name="T47" fmla="*/ 126 h 174"/>
                <a:gd name="T48" fmla="*/ 158 w 174"/>
                <a:gd name="T49" fmla="*/ 141 h 174"/>
                <a:gd name="T50" fmla="*/ 146 w 174"/>
                <a:gd name="T51" fmla="*/ 153 h 174"/>
                <a:gd name="T52" fmla="*/ 133 w 174"/>
                <a:gd name="T53" fmla="*/ 164 h 174"/>
                <a:gd name="T54" fmla="*/ 116 w 174"/>
                <a:gd name="T55" fmla="*/ 169 h 174"/>
                <a:gd name="T56" fmla="*/ 100 w 174"/>
                <a:gd name="T57" fmla="*/ 174 h 174"/>
                <a:gd name="T58" fmla="*/ 83 w 174"/>
                <a:gd name="T59" fmla="*/ 174 h 174"/>
                <a:gd name="T60" fmla="*/ 67 w 174"/>
                <a:gd name="T61" fmla="*/ 172 h 174"/>
                <a:gd name="T62" fmla="*/ 51 w 174"/>
                <a:gd name="T63" fmla="*/ 165 h 174"/>
                <a:gd name="T64" fmla="*/ 36 w 174"/>
                <a:gd name="T6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 h="174">
                  <a:moveTo>
                    <a:pt x="36" y="155"/>
                  </a:moveTo>
                  <a:lnTo>
                    <a:pt x="23" y="143"/>
                  </a:lnTo>
                  <a:lnTo>
                    <a:pt x="13" y="129"/>
                  </a:lnTo>
                  <a:lnTo>
                    <a:pt x="5" y="114"/>
                  </a:lnTo>
                  <a:lnTo>
                    <a:pt x="1" y="98"/>
                  </a:lnTo>
                  <a:lnTo>
                    <a:pt x="0" y="81"/>
                  </a:lnTo>
                  <a:lnTo>
                    <a:pt x="2" y="65"/>
                  </a:lnTo>
                  <a:lnTo>
                    <a:pt x="7" y="48"/>
                  </a:lnTo>
                  <a:lnTo>
                    <a:pt x="16" y="33"/>
                  </a:lnTo>
                  <a:lnTo>
                    <a:pt x="28" y="21"/>
                  </a:lnTo>
                  <a:lnTo>
                    <a:pt x="42" y="10"/>
                  </a:lnTo>
                  <a:lnTo>
                    <a:pt x="56" y="5"/>
                  </a:lnTo>
                  <a:lnTo>
                    <a:pt x="73" y="0"/>
                  </a:lnTo>
                  <a:lnTo>
                    <a:pt x="90" y="0"/>
                  </a:lnTo>
                  <a:lnTo>
                    <a:pt x="106" y="2"/>
                  </a:lnTo>
                  <a:lnTo>
                    <a:pt x="123" y="9"/>
                  </a:lnTo>
                  <a:lnTo>
                    <a:pt x="138" y="18"/>
                  </a:lnTo>
                  <a:lnTo>
                    <a:pt x="151" y="31"/>
                  </a:lnTo>
                  <a:lnTo>
                    <a:pt x="161" y="45"/>
                  </a:lnTo>
                  <a:lnTo>
                    <a:pt x="169" y="60"/>
                  </a:lnTo>
                  <a:lnTo>
                    <a:pt x="173" y="76"/>
                  </a:lnTo>
                  <a:lnTo>
                    <a:pt x="174" y="93"/>
                  </a:lnTo>
                  <a:lnTo>
                    <a:pt x="172" y="109"/>
                  </a:lnTo>
                  <a:lnTo>
                    <a:pt x="167" y="126"/>
                  </a:lnTo>
                  <a:lnTo>
                    <a:pt x="158" y="141"/>
                  </a:lnTo>
                  <a:lnTo>
                    <a:pt x="146" y="153"/>
                  </a:lnTo>
                  <a:lnTo>
                    <a:pt x="133" y="164"/>
                  </a:lnTo>
                  <a:lnTo>
                    <a:pt x="116" y="169"/>
                  </a:lnTo>
                  <a:lnTo>
                    <a:pt x="100" y="174"/>
                  </a:lnTo>
                  <a:lnTo>
                    <a:pt x="83" y="174"/>
                  </a:lnTo>
                  <a:lnTo>
                    <a:pt x="67" y="172"/>
                  </a:lnTo>
                  <a:lnTo>
                    <a:pt x="51" y="165"/>
                  </a:lnTo>
                  <a:lnTo>
                    <a:pt x="36" y="1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
            <p:cNvSpPr>
              <a:spLocks/>
            </p:cNvSpPr>
            <p:nvPr/>
          </p:nvSpPr>
          <p:spPr bwMode="auto">
            <a:xfrm>
              <a:off x="838201" y="1123950"/>
              <a:ext cx="134938" cy="139700"/>
            </a:xfrm>
            <a:custGeom>
              <a:avLst/>
              <a:gdLst>
                <a:gd name="T0" fmla="*/ 3 w 171"/>
                <a:gd name="T1" fmla="*/ 108 h 178"/>
                <a:gd name="T2" fmla="*/ 0 w 171"/>
                <a:gd name="T3" fmla="*/ 91 h 178"/>
                <a:gd name="T4" fmla="*/ 0 w 171"/>
                <a:gd name="T5" fmla="*/ 74 h 178"/>
                <a:gd name="T6" fmla="*/ 5 w 171"/>
                <a:gd name="T7" fmla="*/ 58 h 178"/>
                <a:gd name="T8" fmla="*/ 12 w 171"/>
                <a:gd name="T9" fmla="*/ 43 h 178"/>
                <a:gd name="T10" fmla="*/ 21 w 171"/>
                <a:gd name="T11" fmla="*/ 29 h 178"/>
                <a:gd name="T12" fmla="*/ 34 w 171"/>
                <a:gd name="T13" fmla="*/ 18 h 178"/>
                <a:gd name="T14" fmla="*/ 49 w 171"/>
                <a:gd name="T15" fmla="*/ 8 h 178"/>
                <a:gd name="T16" fmla="*/ 65 w 171"/>
                <a:gd name="T17" fmla="*/ 3 h 178"/>
                <a:gd name="T18" fmla="*/ 82 w 171"/>
                <a:gd name="T19" fmla="*/ 0 h 178"/>
                <a:gd name="T20" fmla="*/ 98 w 171"/>
                <a:gd name="T21" fmla="*/ 1 h 178"/>
                <a:gd name="T22" fmla="*/ 114 w 171"/>
                <a:gd name="T23" fmla="*/ 6 h 178"/>
                <a:gd name="T24" fmla="*/ 129 w 171"/>
                <a:gd name="T25" fmla="*/ 13 h 178"/>
                <a:gd name="T26" fmla="*/ 142 w 171"/>
                <a:gd name="T27" fmla="*/ 24 h 178"/>
                <a:gd name="T28" fmla="*/ 154 w 171"/>
                <a:gd name="T29" fmla="*/ 37 h 178"/>
                <a:gd name="T30" fmla="*/ 163 w 171"/>
                <a:gd name="T31" fmla="*/ 52 h 178"/>
                <a:gd name="T32" fmla="*/ 169 w 171"/>
                <a:gd name="T33" fmla="*/ 69 h 178"/>
                <a:gd name="T34" fmla="*/ 171 w 171"/>
                <a:gd name="T35" fmla="*/ 87 h 178"/>
                <a:gd name="T36" fmla="*/ 170 w 171"/>
                <a:gd name="T37" fmla="*/ 104 h 178"/>
                <a:gd name="T38" fmla="*/ 166 w 171"/>
                <a:gd name="T39" fmla="*/ 120 h 178"/>
                <a:gd name="T40" fmla="*/ 159 w 171"/>
                <a:gd name="T41" fmla="*/ 135 h 178"/>
                <a:gd name="T42" fmla="*/ 149 w 171"/>
                <a:gd name="T43" fmla="*/ 149 h 178"/>
                <a:gd name="T44" fmla="*/ 138 w 171"/>
                <a:gd name="T45" fmla="*/ 160 h 178"/>
                <a:gd name="T46" fmla="*/ 123 w 171"/>
                <a:gd name="T47" fmla="*/ 169 h 178"/>
                <a:gd name="T48" fmla="*/ 106 w 171"/>
                <a:gd name="T49" fmla="*/ 175 h 178"/>
                <a:gd name="T50" fmla="*/ 89 w 171"/>
                <a:gd name="T51" fmla="*/ 178 h 178"/>
                <a:gd name="T52" fmla="*/ 73 w 171"/>
                <a:gd name="T53" fmla="*/ 176 h 178"/>
                <a:gd name="T54" fmla="*/ 57 w 171"/>
                <a:gd name="T55" fmla="*/ 172 h 178"/>
                <a:gd name="T56" fmla="*/ 42 w 171"/>
                <a:gd name="T57" fmla="*/ 164 h 178"/>
                <a:gd name="T58" fmla="*/ 29 w 171"/>
                <a:gd name="T59" fmla="*/ 153 h 178"/>
                <a:gd name="T60" fmla="*/ 18 w 171"/>
                <a:gd name="T61" fmla="*/ 141 h 178"/>
                <a:gd name="T62" fmla="*/ 8 w 171"/>
                <a:gd name="T63" fmla="*/ 126 h 178"/>
                <a:gd name="T64" fmla="*/ 3 w 171"/>
                <a:gd name="T65" fmla="*/ 10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8">
                  <a:moveTo>
                    <a:pt x="3" y="108"/>
                  </a:moveTo>
                  <a:lnTo>
                    <a:pt x="0" y="91"/>
                  </a:lnTo>
                  <a:lnTo>
                    <a:pt x="0" y="74"/>
                  </a:lnTo>
                  <a:lnTo>
                    <a:pt x="5" y="58"/>
                  </a:lnTo>
                  <a:lnTo>
                    <a:pt x="12" y="43"/>
                  </a:lnTo>
                  <a:lnTo>
                    <a:pt x="21" y="29"/>
                  </a:lnTo>
                  <a:lnTo>
                    <a:pt x="34" y="18"/>
                  </a:lnTo>
                  <a:lnTo>
                    <a:pt x="49" y="8"/>
                  </a:lnTo>
                  <a:lnTo>
                    <a:pt x="65" y="3"/>
                  </a:lnTo>
                  <a:lnTo>
                    <a:pt x="82" y="0"/>
                  </a:lnTo>
                  <a:lnTo>
                    <a:pt x="98" y="1"/>
                  </a:lnTo>
                  <a:lnTo>
                    <a:pt x="114" y="6"/>
                  </a:lnTo>
                  <a:lnTo>
                    <a:pt x="129" y="13"/>
                  </a:lnTo>
                  <a:lnTo>
                    <a:pt x="142" y="24"/>
                  </a:lnTo>
                  <a:lnTo>
                    <a:pt x="154" y="37"/>
                  </a:lnTo>
                  <a:lnTo>
                    <a:pt x="163" y="52"/>
                  </a:lnTo>
                  <a:lnTo>
                    <a:pt x="169" y="69"/>
                  </a:lnTo>
                  <a:lnTo>
                    <a:pt x="171" y="87"/>
                  </a:lnTo>
                  <a:lnTo>
                    <a:pt x="170" y="104"/>
                  </a:lnTo>
                  <a:lnTo>
                    <a:pt x="166" y="120"/>
                  </a:lnTo>
                  <a:lnTo>
                    <a:pt x="159" y="135"/>
                  </a:lnTo>
                  <a:lnTo>
                    <a:pt x="149" y="149"/>
                  </a:lnTo>
                  <a:lnTo>
                    <a:pt x="138" y="160"/>
                  </a:lnTo>
                  <a:lnTo>
                    <a:pt x="123" y="169"/>
                  </a:lnTo>
                  <a:lnTo>
                    <a:pt x="106" y="175"/>
                  </a:lnTo>
                  <a:lnTo>
                    <a:pt x="89" y="178"/>
                  </a:lnTo>
                  <a:lnTo>
                    <a:pt x="73" y="176"/>
                  </a:lnTo>
                  <a:lnTo>
                    <a:pt x="57" y="172"/>
                  </a:lnTo>
                  <a:lnTo>
                    <a:pt x="42" y="164"/>
                  </a:lnTo>
                  <a:lnTo>
                    <a:pt x="29" y="153"/>
                  </a:lnTo>
                  <a:lnTo>
                    <a:pt x="18" y="141"/>
                  </a:lnTo>
                  <a:lnTo>
                    <a:pt x="8" y="126"/>
                  </a:lnTo>
                  <a:lnTo>
                    <a:pt x="3" y="1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6"/>
            <p:cNvSpPr>
              <a:spLocks/>
            </p:cNvSpPr>
            <p:nvPr/>
          </p:nvSpPr>
          <p:spPr bwMode="auto">
            <a:xfrm>
              <a:off x="1458913" y="1338263"/>
              <a:ext cx="139700" cy="134938"/>
            </a:xfrm>
            <a:custGeom>
              <a:avLst/>
              <a:gdLst>
                <a:gd name="T0" fmla="*/ 37 w 175"/>
                <a:gd name="T1" fmla="*/ 153 h 170"/>
                <a:gd name="T2" fmla="*/ 23 w 175"/>
                <a:gd name="T3" fmla="*/ 140 h 170"/>
                <a:gd name="T4" fmla="*/ 13 w 175"/>
                <a:gd name="T5" fmla="*/ 126 h 170"/>
                <a:gd name="T6" fmla="*/ 6 w 175"/>
                <a:gd name="T7" fmla="*/ 111 h 170"/>
                <a:gd name="T8" fmla="*/ 1 w 175"/>
                <a:gd name="T9" fmla="*/ 95 h 170"/>
                <a:gd name="T10" fmla="*/ 0 w 175"/>
                <a:gd name="T11" fmla="*/ 79 h 170"/>
                <a:gd name="T12" fmla="*/ 2 w 175"/>
                <a:gd name="T13" fmla="*/ 63 h 170"/>
                <a:gd name="T14" fmla="*/ 8 w 175"/>
                <a:gd name="T15" fmla="*/ 48 h 170"/>
                <a:gd name="T16" fmla="*/ 17 w 175"/>
                <a:gd name="T17" fmla="*/ 33 h 170"/>
                <a:gd name="T18" fmla="*/ 29 w 175"/>
                <a:gd name="T19" fmla="*/ 20 h 170"/>
                <a:gd name="T20" fmla="*/ 43 w 175"/>
                <a:gd name="T21" fmla="*/ 10 h 170"/>
                <a:gd name="T22" fmla="*/ 58 w 175"/>
                <a:gd name="T23" fmla="*/ 3 h 170"/>
                <a:gd name="T24" fmla="*/ 74 w 175"/>
                <a:gd name="T25" fmla="*/ 0 h 170"/>
                <a:gd name="T26" fmla="*/ 90 w 175"/>
                <a:gd name="T27" fmla="*/ 0 h 170"/>
                <a:gd name="T28" fmla="*/ 107 w 175"/>
                <a:gd name="T29" fmla="*/ 2 h 170"/>
                <a:gd name="T30" fmla="*/ 123 w 175"/>
                <a:gd name="T31" fmla="*/ 8 h 170"/>
                <a:gd name="T32" fmla="*/ 138 w 175"/>
                <a:gd name="T33" fmla="*/ 17 h 170"/>
                <a:gd name="T34" fmla="*/ 152 w 175"/>
                <a:gd name="T35" fmla="*/ 30 h 170"/>
                <a:gd name="T36" fmla="*/ 163 w 175"/>
                <a:gd name="T37" fmla="*/ 43 h 170"/>
                <a:gd name="T38" fmla="*/ 169 w 175"/>
                <a:gd name="T39" fmla="*/ 58 h 170"/>
                <a:gd name="T40" fmla="*/ 174 w 175"/>
                <a:gd name="T41" fmla="*/ 75 h 170"/>
                <a:gd name="T42" fmla="*/ 175 w 175"/>
                <a:gd name="T43" fmla="*/ 91 h 170"/>
                <a:gd name="T44" fmla="*/ 173 w 175"/>
                <a:gd name="T45" fmla="*/ 107 h 170"/>
                <a:gd name="T46" fmla="*/ 167 w 175"/>
                <a:gd name="T47" fmla="*/ 123 h 170"/>
                <a:gd name="T48" fmla="*/ 158 w 175"/>
                <a:gd name="T49" fmla="*/ 138 h 170"/>
                <a:gd name="T50" fmla="*/ 146 w 175"/>
                <a:gd name="T51" fmla="*/ 151 h 170"/>
                <a:gd name="T52" fmla="*/ 133 w 175"/>
                <a:gd name="T53" fmla="*/ 160 h 170"/>
                <a:gd name="T54" fmla="*/ 116 w 175"/>
                <a:gd name="T55" fmla="*/ 167 h 170"/>
                <a:gd name="T56" fmla="*/ 101 w 175"/>
                <a:gd name="T57" fmla="*/ 170 h 170"/>
                <a:gd name="T58" fmla="*/ 84 w 175"/>
                <a:gd name="T59" fmla="*/ 170 h 170"/>
                <a:gd name="T60" fmla="*/ 68 w 175"/>
                <a:gd name="T61" fmla="*/ 168 h 170"/>
                <a:gd name="T62" fmla="*/ 52 w 175"/>
                <a:gd name="T63" fmla="*/ 162 h 170"/>
                <a:gd name="T64" fmla="*/ 37 w 175"/>
                <a:gd name="T65" fmla="*/ 15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170">
                  <a:moveTo>
                    <a:pt x="37" y="153"/>
                  </a:moveTo>
                  <a:lnTo>
                    <a:pt x="23" y="140"/>
                  </a:lnTo>
                  <a:lnTo>
                    <a:pt x="13" y="126"/>
                  </a:lnTo>
                  <a:lnTo>
                    <a:pt x="6" y="111"/>
                  </a:lnTo>
                  <a:lnTo>
                    <a:pt x="1" y="95"/>
                  </a:lnTo>
                  <a:lnTo>
                    <a:pt x="0" y="79"/>
                  </a:lnTo>
                  <a:lnTo>
                    <a:pt x="2" y="63"/>
                  </a:lnTo>
                  <a:lnTo>
                    <a:pt x="8" y="48"/>
                  </a:lnTo>
                  <a:lnTo>
                    <a:pt x="17" y="33"/>
                  </a:lnTo>
                  <a:lnTo>
                    <a:pt x="29" y="20"/>
                  </a:lnTo>
                  <a:lnTo>
                    <a:pt x="43" y="10"/>
                  </a:lnTo>
                  <a:lnTo>
                    <a:pt x="58" y="3"/>
                  </a:lnTo>
                  <a:lnTo>
                    <a:pt x="74" y="0"/>
                  </a:lnTo>
                  <a:lnTo>
                    <a:pt x="90" y="0"/>
                  </a:lnTo>
                  <a:lnTo>
                    <a:pt x="107" y="2"/>
                  </a:lnTo>
                  <a:lnTo>
                    <a:pt x="123" y="8"/>
                  </a:lnTo>
                  <a:lnTo>
                    <a:pt x="138" y="17"/>
                  </a:lnTo>
                  <a:lnTo>
                    <a:pt x="152" y="30"/>
                  </a:lnTo>
                  <a:lnTo>
                    <a:pt x="163" y="43"/>
                  </a:lnTo>
                  <a:lnTo>
                    <a:pt x="169" y="58"/>
                  </a:lnTo>
                  <a:lnTo>
                    <a:pt x="174" y="75"/>
                  </a:lnTo>
                  <a:lnTo>
                    <a:pt x="175" y="91"/>
                  </a:lnTo>
                  <a:lnTo>
                    <a:pt x="173" y="107"/>
                  </a:lnTo>
                  <a:lnTo>
                    <a:pt x="167" y="123"/>
                  </a:lnTo>
                  <a:lnTo>
                    <a:pt x="158" y="138"/>
                  </a:lnTo>
                  <a:lnTo>
                    <a:pt x="146" y="151"/>
                  </a:lnTo>
                  <a:lnTo>
                    <a:pt x="133" y="160"/>
                  </a:lnTo>
                  <a:lnTo>
                    <a:pt x="116" y="167"/>
                  </a:lnTo>
                  <a:lnTo>
                    <a:pt x="101" y="170"/>
                  </a:lnTo>
                  <a:lnTo>
                    <a:pt x="84" y="170"/>
                  </a:lnTo>
                  <a:lnTo>
                    <a:pt x="68" y="168"/>
                  </a:lnTo>
                  <a:lnTo>
                    <a:pt x="52" y="162"/>
                  </a:lnTo>
                  <a:lnTo>
                    <a:pt x="37" y="15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7"/>
            <p:cNvSpPr>
              <a:spLocks/>
            </p:cNvSpPr>
            <p:nvPr/>
          </p:nvSpPr>
          <p:spPr bwMode="auto">
            <a:xfrm>
              <a:off x="928688" y="1154113"/>
              <a:ext cx="136525" cy="139700"/>
            </a:xfrm>
            <a:custGeom>
              <a:avLst/>
              <a:gdLst>
                <a:gd name="T0" fmla="*/ 2 w 170"/>
                <a:gd name="T1" fmla="*/ 110 h 178"/>
                <a:gd name="T2" fmla="*/ 0 w 170"/>
                <a:gd name="T3" fmla="*/ 92 h 178"/>
                <a:gd name="T4" fmla="*/ 1 w 170"/>
                <a:gd name="T5" fmla="*/ 75 h 178"/>
                <a:gd name="T6" fmla="*/ 4 w 170"/>
                <a:gd name="T7" fmla="*/ 58 h 178"/>
                <a:gd name="T8" fmla="*/ 11 w 170"/>
                <a:gd name="T9" fmla="*/ 43 h 178"/>
                <a:gd name="T10" fmla="*/ 22 w 170"/>
                <a:gd name="T11" fmla="*/ 29 h 178"/>
                <a:gd name="T12" fmla="*/ 33 w 170"/>
                <a:gd name="T13" fmla="*/ 18 h 178"/>
                <a:gd name="T14" fmla="*/ 48 w 170"/>
                <a:gd name="T15" fmla="*/ 8 h 178"/>
                <a:gd name="T16" fmla="*/ 64 w 170"/>
                <a:gd name="T17" fmla="*/ 3 h 178"/>
                <a:gd name="T18" fmla="*/ 81 w 170"/>
                <a:gd name="T19" fmla="*/ 0 h 178"/>
                <a:gd name="T20" fmla="*/ 98 w 170"/>
                <a:gd name="T21" fmla="*/ 1 h 178"/>
                <a:gd name="T22" fmla="*/ 114 w 170"/>
                <a:gd name="T23" fmla="*/ 6 h 178"/>
                <a:gd name="T24" fmla="*/ 129 w 170"/>
                <a:gd name="T25" fmla="*/ 13 h 178"/>
                <a:gd name="T26" fmla="*/ 141 w 170"/>
                <a:gd name="T27" fmla="*/ 23 h 178"/>
                <a:gd name="T28" fmla="*/ 153 w 170"/>
                <a:gd name="T29" fmla="*/ 36 h 178"/>
                <a:gd name="T30" fmla="*/ 162 w 170"/>
                <a:gd name="T31" fmla="*/ 51 h 178"/>
                <a:gd name="T32" fmla="*/ 168 w 170"/>
                <a:gd name="T33" fmla="*/ 68 h 178"/>
                <a:gd name="T34" fmla="*/ 170 w 170"/>
                <a:gd name="T35" fmla="*/ 85 h 178"/>
                <a:gd name="T36" fmla="*/ 170 w 170"/>
                <a:gd name="T37" fmla="*/ 103 h 178"/>
                <a:gd name="T38" fmla="*/ 166 w 170"/>
                <a:gd name="T39" fmla="*/ 120 h 178"/>
                <a:gd name="T40" fmla="*/ 159 w 170"/>
                <a:gd name="T41" fmla="*/ 135 h 178"/>
                <a:gd name="T42" fmla="*/ 149 w 170"/>
                <a:gd name="T43" fmla="*/ 149 h 178"/>
                <a:gd name="T44" fmla="*/ 137 w 170"/>
                <a:gd name="T45" fmla="*/ 160 h 178"/>
                <a:gd name="T46" fmla="*/ 122 w 170"/>
                <a:gd name="T47" fmla="*/ 169 h 178"/>
                <a:gd name="T48" fmla="*/ 106 w 170"/>
                <a:gd name="T49" fmla="*/ 175 h 178"/>
                <a:gd name="T50" fmla="*/ 88 w 170"/>
                <a:gd name="T51" fmla="*/ 178 h 178"/>
                <a:gd name="T52" fmla="*/ 72 w 170"/>
                <a:gd name="T53" fmla="*/ 176 h 178"/>
                <a:gd name="T54" fmla="*/ 56 w 170"/>
                <a:gd name="T55" fmla="*/ 172 h 178"/>
                <a:gd name="T56" fmla="*/ 41 w 170"/>
                <a:gd name="T57" fmla="*/ 164 h 178"/>
                <a:gd name="T58" fmla="*/ 28 w 170"/>
                <a:gd name="T59" fmla="*/ 153 h 178"/>
                <a:gd name="T60" fmla="*/ 17 w 170"/>
                <a:gd name="T61" fmla="*/ 141 h 178"/>
                <a:gd name="T62" fmla="*/ 8 w 170"/>
                <a:gd name="T63" fmla="*/ 127 h 178"/>
                <a:gd name="T64" fmla="*/ 2 w 170"/>
                <a:gd name="T65" fmla="*/ 11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78">
                  <a:moveTo>
                    <a:pt x="2" y="110"/>
                  </a:moveTo>
                  <a:lnTo>
                    <a:pt x="0" y="92"/>
                  </a:lnTo>
                  <a:lnTo>
                    <a:pt x="1" y="75"/>
                  </a:lnTo>
                  <a:lnTo>
                    <a:pt x="4" y="58"/>
                  </a:lnTo>
                  <a:lnTo>
                    <a:pt x="11" y="43"/>
                  </a:lnTo>
                  <a:lnTo>
                    <a:pt x="22" y="29"/>
                  </a:lnTo>
                  <a:lnTo>
                    <a:pt x="33" y="18"/>
                  </a:lnTo>
                  <a:lnTo>
                    <a:pt x="48" y="8"/>
                  </a:lnTo>
                  <a:lnTo>
                    <a:pt x="64" y="3"/>
                  </a:lnTo>
                  <a:lnTo>
                    <a:pt x="81" y="0"/>
                  </a:lnTo>
                  <a:lnTo>
                    <a:pt x="98" y="1"/>
                  </a:lnTo>
                  <a:lnTo>
                    <a:pt x="114" y="6"/>
                  </a:lnTo>
                  <a:lnTo>
                    <a:pt x="129" y="13"/>
                  </a:lnTo>
                  <a:lnTo>
                    <a:pt x="141" y="23"/>
                  </a:lnTo>
                  <a:lnTo>
                    <a:pt x="153" y="36"/>
                  </a:lnTo>
                  <a:lnTo>
                    <a:pt x="162" y="51"/>
                  </a:lnTo>
                  <a:lnTo>
                    <a:pt x="168" y="68"/>
                  </a:lnTo>
                  <a:lnTo>
                    <a:pt x="170" y="85"/>
                  </a:lnTo>
                  <a:lnTo>
                    <a:pt x="170" y="103"/>
                  </a:lnTo>
                  <a:lnTo>
                    <a:pt x="166" y="120"/>
                  </a:lnTo>
                  <a:lnTo>
                    <a:pt x="159" y="135"/>
                  </a:lnTo>
                  <a:lnTo>
                    <a:pt x="149" y="149"/>
                  </a:lnTo>
                  <a:lnTo>
                    <a:pt x="137" y="160"/>
                  </a:lnTo>
                  <a:lnTo>
                    <a:pt x="122" y="169"/>
                  </a:lnTo>
                  <a:lnTo>
                    <a:pt x="106" y="175"/>
                  </a:lnTo>
                  <a:lnTo>
                    <a:pt x="88" y="178"/>
                  </a:lnTo>
                  <a:lnTo>
                    <a:pt x="72" y="176"/>
                  </a:lnTo>
                  <a:lnTo>
                    <a:pt x="56" y="172"/>
                  </a:lnTo>
                  <a:lnTo>
                    <a:pt x="41" y="164"/>
                  </a:lnTo>
                  <a:lnTo>
                    <a:pt x="28" y="153"/>
                  </a:lnTo>
                  <a:lnTo>
                    <a:pt x="17" y="141"/>
                  </a:lnTo>
                  <a:lnTo>
                    <a:pt x="8" y="127"/>
                  </a:lnTo>
                  <a:lnTo>
                    <a:pt x="2" y="1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8"/>
            <p:cNvSpPr>
              <a:spLocks/>
            </p:cNvSpPr>
            <p:nvPr/>
          </p:nvSpPr>
          <p:spPr bwMode="auto">
            <a:xfrm>
              <a:off x="1547813" y="1301750"/>
              <a:ext cx="141288" cy="138113"/>
            </a:xfrm>
            <a:custGeom>
              <a:avLst/>
              <a:gdLst>
                <a:gd name="T0" fmla="*/ 37 w 176"/>
                <a:gd name="T1" fmla="*/ 154 h 173"/>
                <a:gd name="T2" fmla="*/ 23 w 176"/>
                <a:gd name="T3" fmla="*/ 141 h 173"/>
                <a:gd name="T4" fmla="*/ 13 w 176"/>
                <a:gd name="T5" fmla="*/ 128 h 173"/>
                <a:gd name="T6" fmla="*/ 6 w 176"/>
                <a:gd name="T7" fmla="*/ 113 h 173"/>
                <a:gd name="T8" fmla="*/ 1 w 176"/>
                <a:gd name="T9" fmla="*/ 97 h 173"/>
                <a:gd name="T10" fmla="*/ 0 w 176"/>
                <a:gd name="T11" fmla="*/ 80 h 173"/>
                <a:gd name="T12" fmla="*/ 2 w 176"/>
                <a:gd name="T13" fmla="*/ 64 h 173"/>
                <a:gd name="T14" fmla="*/ 8 w 176"/>
                <a:gd name="T15" fmla="*/ 48 h 173"/>
                <a:gd name="T16" fmla="*/ 17 w 176"/>
                <a:gd name="T17" fmla="*/ 33 h 173"/>
                <a:gd name="T18" fmla="*/ 29 w 176"/>
                <a:gd name="T19" fmla="*/ 21 h 173"/>
                <a:gd name="T20" fmla="*/ 43 w 176"/>
                <a:gd name="T21" fmla="*/ 11 h 173"/>
                <a:gd name="T22" fmla="*/ 59 w 176"/>
                <a:gd name="T23" fmla="*/ 4 h 173"/>
                <a:gd name="T24" fmla="*/ 75 w 176"/>
                <a:gd name="T25" fmla="*/ 1 h 173"/>
                <a:gd name="T26" fmla="*/ 91 w 176"/>
                <a:gd name="T27" fmla="*/ 0 h 173"/>
                <a:gd name="T28" fmla="*/ 108 w 176"/>
                <a:gd name="T29" fmla="*/ 3 h 173"/>
                <a:gd name="T30" fmla="*/ 124 w 176"/>
                <a:gd name="T31" fmla="*/ 9 h 173"/>
                <a:gd name="T32" fmla="*/ 139 w 176"/>
                <a:gd name="T33" fmla="*/ 18 h 173"/>
                <a:gd name="T34" fmla="*/ 153 w 176"/>
                <a:gd name="T35" fmla="*/ 31 h 173"/>
                <a:gd name="T36" fmla="*/ 164 w 176"/>
                <a:gd name="T37" fmla="*/ 45 h 173"/>
                <a:gd name="T38" fmla="*/ 171 w 176"/>
                <a:gd name="T39" fmla="*/ 60 h 173"/>
                <a:gd name="T40" fmla="*/ 175 w 176"/>
                <a:gd name="T41" fmla="*/ 77 h 173"/>
                <a:gd name="T42" fmla="*/ 176 w 176"/>
                <a:gd name="T43" fmla="*/ 93 h 173"/>
                <a:gd name="T44" fmla="*/ 174 w 176"/>
                <a:gd name="T45" fmla="*/ 109 h 173"/>
                <a:gd name="T46" fmla="*/ 168 w 176"/>
                <a:gd name="T47" fmla="*/ 125 h 173"/>
                <a:gd name="T48" fmla="*/ 159 w 176"/>
                <a:gd name="T49" fmla="*/ 139 h 173"/>
                <a:gd name="T50" fmla="*/ 147 w 176"/>
                <a:gd name="T51" fmla="*/ 152 h 173"/>
                <a:gd name="T52" fmla="*/ 134 w 176"/>
                <a:gd name="T53" fmla="*/ 161 h 173"/>
                <a:gd name="T54" fmla="*/ 118 w 176"/>
                <a:gd name="T55" fmla="*/ 168 h 173"/>
                <a:gd name="T56" fmla="*/ 101 w 176"/>
                <a:gd name="T57" fmla="*/ 171 h 173"/>
                <a:gd name="T58" fmla="*/ 85 w 176"/>
                <a:gd name="T59" fmla="*/ 173 h 173"/>
                <a:gd name="T60" fmla="*/ 68 w 176"/>
                <a:gd name="T61" fmla="*/ 169 h 173"/>
                <a:gd name="T62" fmla="*/ 52 w 176"/>
                <a:gd name="T63" fmla="*/ 163 h 173"/>
                <a:gd name="T64" fmla="*/ 37 w 176"/>
                <a:gd name="T65" fmla="*/ 15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173">
                  <a:moveTo>
                    <a:pt x="37" y="154"/>
                  </a:moveTo>
                  <a:lnTo>
                    <a:pt x="23" y="141"/>
                  </a:lnTo>
                  <a:lnTo>
                    <a:pt x="13" y="128"/>
                  </a:lnTo>
                  <a:lnTo>
                    <a:pt x="6" y="113"/>
                  </a:lnTo>
                  <a:lnTo>
                    <a:pt x="1" y="97"/>
                  </a:lnTo>
                  <a:lnTo>
                    <a:pt x="0" y="80"/>
                  </a:lnTo>
                  <a:lnTo>
                    <a:pt x="2" y="64"/>
                  </a:lnTo>
                  <a:lnTo>
                    <a:pt x="8" y="48"/>
                  </a:lnTo>
                  <a:lnTo>
                    <a:pt x="17" y="33"/>
                  </a:lnTo>
                  <a:lnTo>
                    <a:pt x="29" y="21"/>
                  </a:lnTo>
                  <a:lnTo>
                    <a:pt x="43" y="11"/>
                  </a:lnTo>
                  <a:lnTo>
                    <a:pt x="59" y="4"/>
                  </a:lnTo>
                  <a:lnTo>
                    <a:pt x="75" y="1"/>
                  </a:lnTo>
                  <a:lnTo>
                    <a:pt x="91" y="0"/>
                  </a:lnTo>
                  <a:lnTo>
                    <a:pt x="108" y="3"/>
                  </a:lnTo>
                  <a:lnTo>
                    <a:pt x="124" y="9"/>
                  </a:lnTo>
                  <a:lnTo>
                    <a:pt x="139" y="18"/>
                  </a:lnTo>
                  <a:lnTo>
                    <a:pt x="153" y="31"/>
                  </a:lnTo>
                  <a:lnTo>
                    <a:pt x="164" y="45"/>
                  </a:lnTo>
                  <a:lnTo>
                    <a:pt x="171" y="60"/>
                  </a:lnTo>
                  <a:lnTo>
                    <a:pt x="175" y="77"/>
                  </a:lnTo>
                  <a:lnTo>
                    <a:pt x="176" y="93"/>
                  </a:lnTo>
                  <a:lnTo>
                    <a:pt x="174" y="109"/>
                  </a:lnTo>
                  <a:lnTo>
                    <a:pt x="168" y="125"/>
                  </a:lnTo>
                  <a:lnTo>
                    <a:pt x="159" y="139"/>
                  </a:lnTo>
                  <a:lnTo>
                    <a:pt x="147" y="152"/>
                  </a:lnTo>
                  <a:lnTo>
                    <a:pt x="134" y="161"/>
                  </a:lnTo>
                  <a:lnTo>
                    <a:pt x="118" y="168"/>
                  </a:lnTo>
                  <a:lnTo>
                    <a:pt x="101" y="171"/>
                  </a:lnTo>
                  <a:lnTo>
                    <a:pt x="85" y="173"/>
                  </a:lnTo>
                  <a:lnTo>
                    <a:pt x="68" y="169"/>
                  </a:lnTo>
                  <a:lnTo>
                    <a:pt x="52" y="163"/>
                  </a:lnTo>
                  <a:lnTo>
                    <a:pt x="37" y="15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9"/>
            <p:cNvSpPr>
              <a:spLocks/>
            </p:cNvSpPr>
            <p:nvPr/>
          </p:nvSpPr>
          <p:spPr bwMode="auto">
            <a:xfrm>
              <a:off x="836613" y="901700"/>
              <a:ext cx="96838" cy="101600"/>
            </a:xfrm>
            <a:custGeom>
              <a:avLst/>
              <a:gdLst>
                <a:gd name="T0" fmla="*/ 1 w 123"/>
                <a:gd name="T1" fmla="*/ 49 h 127"/>
                <a:gd name="T2" fmla="*/ 6 w 123"/>
                <a:gd name="T3" fmla="*/ 38 h 127"/>
                <a:gd name="T4" fmla="*/ 12 w 123"/>
                <a:gd name="T5" fmla="*/ 26 h 127"/>
                <a:gd name="T6" fmla="*/ 20 w 123"/>
                <a:gd name="T7" fmla="*/ 17 h 127"/>
                <a:gd name="T8" fmla="*/ 29 w 123"/>
                <a:gd name="T9" fmla="*/ 10 h 127"/>
                <a:gd name="T10" fmla="*/ 39 w 123"/>
                <a:gd name="T11" fmla="*/ 4 h 127"/>
                <a:gd name="T12" fmla="*/ 51 w 123"/>
                <a:gd name="T13" fmla="*/ 1 h 127"/>
                <a:gd name="T14" fmla="*/ 62 w 123"/>
                <a:gd name="T15" fmla="*/ 0 h 127"/>
                <a:gd name="T16" fmla="*/ 75 w 123"/>
                <a:gd name="T17" fmla="*/ 1 h 127"/>
                <a:gd name="T18" fmla="*/ 88 w 123"/>
                <a:gd name="T19" fmla="*/ 5 h 127"/>
                <a:gd name="T20" fmla="*/ 98 w 123"/>
                <a:gd name="T21" fmla="*/ 11 h 127"/>
                <a:gd name="T22" fmla="*/ 107 w 123"/>
                <a:gd name="T23" fmla="*/ 19 h 127"/>
                <a:gd name="T24" fmla="*/ 114 w 123"/>
                <a:gd name="T25" fmla="*/ 28 h 127"/>
                <a:gd name="T26" fmla="*/ 120 w 123"/>
                <a:gd name="T27" fmla="*/ 40 h 127"/>
                <a:gd name="T28" fmla="*/ 123 w 123"/>
                <a:gd name="T29" fmla="*/ 51 h 127"/>
                <a:gd name="T30" fmla="*/ 123 w 123"/>
                <a:gd name="T31" fmla="*/ 64 h 127"/>
                <a:gd name="T32" fmla="*/ 122 w 123"/>
                <a:gd name="T33" fmla="*/ 77 h 127"/>
                <a:gd name="T34" fmla="*/ 118 w 123"/>
                <a:gd name="T35" fmla="*/ 89 h 127"/>
                <a:gd name="T36" fmla="*/ 112 w 123"/>
                <a:gd name="T37" fmla="*/ 101 h 127"/>
                <a:gd name="T38" fmla="*/ 104 w 123"/>
                <a:gd name="T39" fmla="*/ 110 h 127"/>
                <a:gd name="T40" fmla="*/ 95 w 123"/>
                <a:gd name="T41" fmla="*/ 118 h 127"/>
                <a:gd name="T42" fmla="*/ 84 w 123"/>
                <a:gd name="T43" fmla="*/ 124 h 127"/>
                <a:gd name="T44" fmla="*/ 73 w 123"/>
                <a:gd name="T45" fmla="*/ 127 h 127"/>
                <a:gd name="T46" fmla="*/ 61 w 123"/>
                <a:gd name="T47" fmla="*/ 127 h 127"/>
                <a:gd name="T48" fmla="*/ 48 w 123"/>
                <a:gd name="T49" fmla="*/ 126 h 127"/>
                <a:gd name="T50" fmla="*/ 36 w 123"/>
                <a:gd name="T51" fmla="*/ 123 h 127"/>
                <a:gd name="T52" fmla="*/ 25 w 123"/>
                <a:gd name="T53" fmla="*/ 116 h 127"/>
                <a:gd name="T54" fmla="*/ 16 w 123"/>
                <a:gd name="T55" fmla="*/ 108 h 127"/>
                <a:gd name="T56" fmla="*/ 9 w 123"/>
                <a:gd name="T57" fmla="*/ 99 h 127"/>
                <a:gd name="T58" fmla="*/ 4 w 123"/>
                <a:gd name="T59" fmla="*/ 87 h 127"/>
                <a:gd name="T60" fmla="*/ 0 w 123"/>
                <a:gd name="T61" fmla="*/ 76 h 127"/>
                <a:gd name="T62" fmla="*/ 0 w 123"/>
                <a:gd name="T63" fmla="*/ 63 h 127"/>
                <a:gd name="T64" fmla="*/ 1 w 123"/>
                <a:gd name="T65" fmla="*/ 4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27">
                  <a:moveTo>
                    <a:pt x="1" y="49"/>
                  </a:moveTo>
                  <a:lnTo>
                    <a:pt x="6" y="38"/>
                  </a:lnTo>
                  <a:lnTo>
                    <a:pt x="12" y="26"/>
                  </a:lnTo>
                  <a:lnTo>
                    <a:pt x="20" y="17"/>
                  </a:lnTo>
                  <a:lnTo>
                    <a:pt x="29" y="10"/>
                  </a:lnTo>
                  <a:lnTo>
                    <a:pt x="39" y="4"/>
                  </a:lnTo>
                  <a:lnTo>
                    <a:pt x="51" y="1"/>
                  </a:lnTo>
                  <a:lnTo>
                    <a:pt x="62" y="0"/>
                  </a:lnTo>
                  <a:lnTo>
                    <a:pt x="75" y="1"/>
                  </a:lnTo>
                  <a:lnTo>
                    <a:pt x="88" y="5"/>
                  </a:lnTo>
                  <a:lnTo>
                    <a:pt x="98" y="11"/>
                  </a:lnTo>
                  <a:lnTo>
                    <a:pt x="107" y="19"/>
                  </a:lnTo>
                  <a:lnTo>
                    <a:pt x="114" y="28"/>
                  </a:lnTo>
                  <a:lnTo>
                    <a:pt x="120" y="40"/>
                  </a:lnTo>
                  <a:lnTo>
                    <a:pt x="123" y="51"/>
                  </a:lnTo>
                  <a:lnTo>
                    <a:pt x="123" y="64"/>
                  </a:lnTo>
                  <a:lnTo>
                    <a:pt x="122" y="77"/>
                  </a:lnTo>
                  <a:lnTo>
                    <a:pt x="118" y="89"/>
                  </a:lnTo>
                  <a:lnTo>
                    <a:pt x="112" y="101"/>
                  </a:lnTo>
                  <a:lnTo>
                    <a:pt x="104" y="110"/>
                  </a:lnTo>
                  <a:lnTo>
                    <a:pt x="95" y="118"/>
                  </a:lnTo>
                  <a:lnTo>
                    <a:pt x="84" y="124"/>
                  </a:lnTo>
                  <a:lnTo>
                    <a:pt x="73" y="127"/>
                  </a:lnTo>
                  <a:lnTo>
                    <a:pt x="61" y="127"/>
                  </a:lnTo>
                  <a:lnTo>
                    <a:pt x="48" y="126"/>
                  </a:lnTo>
                  <a:lnTo>
                    <a:pt x="36" y="123"/>
                  </a:lnTo>
                  <a:lnTo>
                    <a:pt x="25" y="116"/>
                  </a:lnTo>
                  <a:lnTo>
                    <a:pt x="16" y="108"/>
                  </a:lnTo>
                  <a:lnTo>
                    <a:pt x="9" y="99"/>
                  </a:lnTo>
                  <a:lnTo>
                    <a:pt x="4" y="87"/>
                  </a:lnTo>
                  <a:lnTo>
                    <a:pt x="0" y="76"/>
                  </a:lnTo>
                  <a:lnTo>
                    <a:pt x="0" y="63"/>
                  </a:lnTo>
                  <a:lnTo>
                    <a:pt x="1" y="49"/>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50"/>
            <p:cNvSpPr>
              <a:spLocks/>
            </p:cNvSpPr>
            <p:nvPr/>
          </p:nvSpPr>
          <p:spPr bwMode="auto">
            <a:xfrm>
              <a:off x="1311276" y="1181100"/>
              <a:ext cx="100013" cy="101600"/>
            </a:xfrm>
            <a:custGeom>
              <a:avLst/>
              <a:gdLst>
                <a:gd name="T0" fmla="*/ 7 w 126"/>
                <a:gd name="T1" fmla="*/ 91 h 128"/>
                <a:gd name="T2" fmla="*/ 3 w 126"/>
                <a:gd name="T3" fmla="*/ 78 h 128"/>
                <a:gd name="T4" fmla="*/ 0 w 126"/>
                <a:gd name="T5" fmla="*/ 67 h 128"/>
                <a:gd name="T6" fmla="*/ 0 w 126"/>
                <a:gd name="T7" fmla="*/ 54 h 128"/>
                <a:gd name="T8" fmla="*/ 4 w 126"/>
                <a:gd name="T9" fmla="*/ 43 h 128"/>
                <a:gd name="T10" fmla="*/ 8 w 126"/>
                <a:gd name="T11" fmla="*/ 31 h 128"/>
                <a:gd name="T12" fmla="*/ 15 w 126"/>
                <a:gd name="T13" fmla="*/ 22 h 128"/>
                <a:gd name="T14" fmla="*/ 25 w 126"/>
                <a:gd name="T15" fmla="*/ 13 h 128"/>
                <a:gd name="T16" fmla="*/ 35 w 126"/>
                <a:gd name="T17" fmla="*/ 6 h 128"/>
                <a:gd name="T18" fmla="*/ 47 w 126"/>
                <a:gd name="T19" fmla="*/ 1 h 128"/>
                <a:gd name="T20" fmla="*/ 58 w 126"/>
                <a:gd name="T21" fmla="*/ 0 h 128"/>
                <a:gd name="T22" fmla="*/ 71 w 126"/>
                <a:gd name="T23" fmla="*/ 0 h 128"/>
                <a:gd name="T24" fmla="*/ 82 w 126"/>
                <a:gd name="T25" fmla="*/ 3 h 128"/>
                <a:gd name="T26" fmla="*/ 94 w 126"/>
                <a:gd name="T27" fmla="*/ 8 h 128"/>
                <a:gd name="T28" fmla="*/ 103 w 126"/>
                <a:gd name="T29" fmla="*/ 16 h 128"/>
                <a:gd name="T30" fmla="*/ 112 w 126"/>
                <a:gd name="T31" fmla="*/ 25 h 128"/>
                <a:gd name="T32" fmla="*/ 119 w 126"/>
                <a:gd name="T33" fmla="*/ 36 h 128"/>
                <a:gd name="T34" fmla="*/ 124 w 126"/>
                <a:gd name="T35" fmla="*/ 47 h 128"/>
                <a:gd name="T36" fmla="*/ 126 w 126"/>
                <a:gd name="T37" fmla="*/ 60 h 128"/>
                <a:gd name="T38" fmla="*/ 125 w 126"/>
                <a:gd name="T39" fmla="*/ 72 h 128"/>
                <a:gd name="T40" fmla="*/ 123 w 126"/>
                <a:gd name="T41" fmla="*/ 84 h 128"/>
                <a:gd name="T42" fmla="*/ 118 w 126"/>
                <a:gd name="T43" fmla="*/ 95 h 128"/>
                <a:gd name="T44" fmla="*/ 111 w 126"/>
                <a:gd name="T45" fmla="*/ 106 h 128"/>
                <a:gd name="T46" fmla="*/ 102 w 126"/>
                <a:gd name="T47" fmla="*/ 114 h 128"/>
                <a:gd name="T48" fmla="*/ 91 w 126"/>
                <a:gd name="T49" fmla="*/ 121 h 128"/>
                <a:gd name="T50" fmla="*/ 80 w 126"/>
                <a:gd name="T51" fmla="*/ 125 h 128"/>
                <a:gd name="T52" fmla="*/ 67 w 126"/>
                <a:gd name="T53" fmla="*/ 128 h 128"/>
                <a:gd name="T54" fmla="*/ 56 w 126"/>
                <a:gd name="T55" fmla="*/ 127 h 128"/>
                <a:gd name="T56" fmla="*/ 44 w 126"/>
                <a:gd name="T57" fmla="*/ 124 h 128"/>
                <a:gd name="T58" fmla="*/ 33 w 126"/>
                <a:gd name="T59" fmla="*/ 118 h 128"/>
                <a:gd name="T60" fmla="*/ 23 w 126"/>
                <a:gd name="T61" fmla="*/ 112 h 128"/>
                <a:gd name="T62" fmla="*/ 14 w 126"/>
                <a:gd name="T63" fmla="*/ 102 h 128"/>
                <a:gd name="T64" fmla="*/ 7 w 126"/>
                <a:gd name="T65"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28">
                  <a:moveTo>
                    <a:pt x="7" y="91"/>
                  </a:moveTo>
                  <a:lnTo>
                    <a:pt x="3" y="78"/>
                  </a:lnTo>
                  <a:lnTo>
                    <a:pt x="0" y="67"/>
                  </a:lnTo>
                  <a:lnTo>
                    <a:pt x="0" y="54"/>
                  </a:lnTo>
                  <a:lnTo>
                    <a:pt x="4" y="43"/>
                  </a:lnTo>
                  <a:lnTo>
                    <a:pt x="8" y="31"/>
                  </a:lnTo>
                  <a:lnTo>
                    <a:pt x="15" y="22"/>
                  </a:lnTo>
                  <a:lnTo>
                    <a:pt x="25" y="13"/>
                  </a:lnTo>
                  <a:lnTo>
                    <a:pt x="35" y="6"/>
                  </a:lnTo>
                  <a:lnTo>
                    <a:pt x="47" y="1"/>
                  </a:lnTo>
                  <a:lnTo>
                    <a:pt x="58" y="0"/>
                  </a:lnTo>
                  <a:lnTo>
                    <a:pt x="71" y="0"/>
                  </a:lnTo>
                  <a:lnTo>
                    <a:pt x="82" y="3"/>
                  </a:lnTo>
                  <a:lnTo>
                    <a:pt x="94" y="8"/>
                  </a:lnTo>
                  <a:lnTo>
                    <a:pt x="103" y="16"/>
                  </a:lnTo>
                  <a:lnTo>
                    <a:pt x="112" y="25"/>
                  </a:lnTo>
                  <a:lnTo>
                    <a:pt x="119" y="36"/>
                  </a:lnTo>
                  <a:lnTo>
                    <a:pt x="124" y="47"/>
                  </a:lnTo>
                  <a:lnTo>
                    <a:pt x="126" y="60"/>
                  </a:lnTo>
                  <a:lnTo>
                    <a:pt x="125" y="72"/>
                  </a:lnTo>
                  <a:lnTo>
                    <a:pt x="123" y="84"/>
                  </a:lnTo>
                  <a:lnTo>
                    <a:pt x="118" y="95"/>
                  </a:lnTo>
                  <a:lnTo>
                    <a:pt x="111" y="106"/>
                  </a:lnTo>
                  <a:lnTo>
                    <a:pt x="102" y="114"/>
                  </a:lnTo>
                  <a:lnTo>
                    <a:pt x="91" y="121"/>
                  </a:lnTo>
                  <a:lnTo>
                    <a:pt x="80" y="125"/>
                  </a:lnTo>
                  <a:lnTo>
                    <a:pt x="67" y="128"/>
                  </a:lnTo>
                  <a:lnTo>
                    <a:pt x="56" y="127"/>
                  </a:lnTo>
                  <a:lnTo>
                    <a:pt x="44" y="124"/>
                  </a:lnTo>
                  <a:lnTo>
                    <a:pt x="33" y="118"/>
                  </a:lnTo>
                  <a:lnTo>
                    <a:pt x="23" y="112"/>
                  </a:lnTo>
                  <a:lnTo>
                    <a:pt x="14" y="102"/>
                  </a:lnTo>
                  <a:lnTo>
                    <a:pt x="7" y="91"/>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51"/>
            <p:cNvSpPr>
              <a:spLocks/>
            </p:cNvSpPr>
            <p:nvPr/>
          </p:nvSpPr>
          <p:spPr bwMode="auto">
            <a:xfrm>
              <a:off x="1047751" y="1098550"/>
              <a:ext cx="98425" cy="100013"/>
            </a:xfrm>
            <a:custGeom>
              <a:avLst/>
              <a:gdLst>
                <a:gd name="T0" fmla="*/ 2 w 125"/>
                <a:gd name="T1" fmla="*/ 78 h 128"/>
                <a:gd name="T2" fmla="*/ 0 w 125"/>
                <a:gd name="T3" fmla="*/ 66 h 128"/>
                <a:gd name="T4" fmla="*/ 0 w 125"/>
                <a:gd name="T5" fmla="*/ 53 h 128"/>
                <a:gd name="T6" fmla="*/ 4 w 125"/>
                <a:gd name="T7" fmla="*/ 40 h 128"/>
                <a:gd name="T8" fmla="*/ 9 w 125"/>
                <a:gd name="T9" fmla="*/ 30 h 128"/>
                <a:gd name="T10" fmla="*/ 17 w 125"/>
                <a:gd name="T11" fmla="*/ 20 h 128"/>
                <a:gd name="T12" fmla="*/ 25 w 125"/>
                <a:gd name="T13" fmla="*/ 12 h 128"/>
                <a:gd name="T14" fmla="*/ 35 w 125"/>
                <a:gd name="T15" fmla="*/ 6 h 128"/>
                <a:gd name="T16" fmla="*/ 47 w 125"/>
                <a:gd name="T17" fmla="*/ 1 h 128"/>
                <a:gd name="T18" fmla="*/ 59 w 125"/>
                <a:gd name="T19" fmla="*/ 0 h 128"/>
                <a:gd name="T20" fmla="*/ 72 w 125"/>
                <a:gd name="T21" fmla="*/ 0 h 128"/>
                <a:gd name="T22" fmla="*/ 83 w 125"/>
                <a:gd name="T23" fmla="*/ 3 h 128"/>
                <a:gd name="T24" fmla="*/ 94 w 125"/>
                <a:gd name="T25" fmla="*/ 9 h 128"/>
                <a:gd name="T26" fmla="*/ 104 w 125"/>
                <a:gd name="T27" fmla="*/ 16 h 128"/>
                <a:gd name="T28" fmla="*/ 112 w 125"/>
                <a:gd name="T29" fmla="*/ 25 h 128"/>
                <a:gd name="T30" fmla="*/ 118 w 125"/>
                <a:gd name="T31" fmla="*/ 37 h 128"/>
                <a:gd name="T32" fmla="*/ 123 w 125"/>
                <a:gd name="T33" fmla="*/ 48 h 128"/>
                <a:gd name="T34" fmla="*/ 125 w 125"/>
                <a:gd name="T35" fmla="*/ 61 h 128"/>
                <a:gd name="T36" fmla="*/ 124 w 125"/>
                <a:gd name="T37" fmla="*/ 74 h 128"/>
                <a:gd name="T38" fmla="*/ 122 w 125"/>
                <a:gd name="T39" fmla="*/ 86 h 128"/>
                <a:gd name="T40" fmla="*/ 116 w 125"/>
                <a:gd name="T41" fmla="*/ 97 h 128"/>
                <a:gd name="T42" fmla="*/ 109 w 125"/>
                <a:gd name="T43" fmla="*/ 107 h 128"/>
                <a:gd name="T44" fmla="*/ 100 w 125"/>
                <a:gd name="T45" fmla="*/ 115 h 128"/>
                <a:gd name="T46" fmla="*/ 89 w 125"/>
                <a:gd name="T47" fmla="*/ 122 h 128"/>
                <a:gd name="T48" fmla="*/ 78 w 125"/>
                <a:gd name="T49" fmla="*/ 127 h 128"/>
                <a:gd name="T50" fmla="*/ 65 w 125"/>
                <a:gd name="T51" fmla="*/ 128 h 128"/>
                <a:gd name="T52" fmla="*/ 53 w 125"/>
                <a:gd name="T53" fmla="*/ 128 h 128"/>
                <a:gd name="T54" fmla="*/ 41 w 125"/>
                <a:gd name="T55" fmla="*/ 124 h 128"/>
                <a:gd name="T56" fmla="*/ 30 w 125"/>
                <a:gd name="T57" fmla="*/ 119 h 128"/>
                <a:gd name="T58" fmla="*/ 21 w 125"/>
                <a:gd name="T59" fmla="*/ 111 h 128"/>
                <a:gd name="T60" fmla="*/ 13 w 125"/>
                <a:gd name="T61" fmla="*/ 101 h 128"/>
                <a:gd name="T62" fmla="*/ 6 w 125"/>
                <a:gd name="T63" fmla="*/ 91 h 128"/>
                <a:gd name="T64" fmla="*/ 2 w 125"/>
                <a:gd name="T65" fmla="*/ 7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128">
                  <a:moveTo>
                    <a:pt x="2" y="78"/>
                  </a:moveTo>
                  <a:lnTo>
                    <a:pt x="0" y="66"/>
                  </a:lnTo>
                  <a:lnTo>
                    <a:pt x="0" y="53"/>
                  </a:lnTo>
                  <a:lnTo>
                    <a:pt x="4" y="40"/>
                  </a:lnTo>
                  <a:lnTo>
                    <a:pt x="9" y="30"/>
                  </a:lnTo>
                  <a:lnTo>
                    <a:pt x="17" y="20"/>
                  </a:lnTo>
                  <a:lnTo>
                    <a:pt x="25" y="12"/>
                  </a:lnTo>
                  <a:lnTo>
                    <a:pt x="35" y="6"/>
                  </a:lnTo>
                  <a:lnTo>
                    <a:pt x="47" y="1"/>
                  </a:lnTo>
                  <a:lnTo>
                    <a:pt x="59" y="0"/>
                  </a:lnTo>
                  <a:lnTo>
                    <a:pt x="72" y="0"/>
                  </a:lnTo>
                  <a:lnTo>
                    <a:pt x="83" y="3"/>
                  </a:lnTo>
                  <a:lnTo>
                    <a:pt x="94" y="9"/>
                  </a:lnTo>
                  <a:lnTo>
                    <a:pt x="104" y="16"/>
                  </a:lnTo>
                  <a:lnTo>
                    <a:pt x="112" y="25"/>
                  </a:lnTo>
                  <a:lnTo>
                    <a:pt x="118" y="37"/>
                  </a:lnTo>
                  <a:lnTo>
                    <a:pt x="123" y="48"/>
                  </a:lnTo>
                  <a:lnTo>
                    <a:pt x="125" y="61"/>
                  </a:lnTo>
                  <a:lnTo>
                    <a:pt x="124" y="74"/>
                  </a:lnTo>
                  <a:lnTo>
                    <a:pt x="122" y="86"/>
                  </a:lnTo>
                  <a:lnTo>
                    <a:pt x="116" y="97"/>
                  </a:lnTo>
                  <a:lnTo>
                    <a:pt x="109" y="107"/>
                  </a:lnTo>
                  <a:lnTo>
                    <a:pt x="100" y="115"/>
                  </a:lnTo>
                  <a:lnTo>
                    <a:pt x="89" y="122"/>
                  </a:lnTo>
                  <a:lnTo>
                    <a:pt x="78" y="127"/>
                  </a:lnTo>
                  <a:lnTo>
                    <a:pt x="65" y="128"/>
                  </a:lnTo>
                  <a:lnTo>
                    <a:pt x="53" y="128"/>
                  </a:lnTo>
                  <a:lnTo>
                    <a:pt x="41" y="124"/>
                  </a:lnTo>
                  <a:lnTo>
                    <a:pt x="30" y="119"/>
                  </a:lnTo>
                  <a:lnTo>
                    <a:pt x="21" y="111"/>
                  </a:lnTo>
                  <a:lnTo>
                    <a:pt x="13" y="101"/>
                  </a:lnTo>
                  <a:lnTo>
                    <a:pt x="6" y="91"/>
                  </a:lnTo>
                  <a:lnTo>
                    <a:pt x="2" y="78"/>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52"/>
            <p:cNvSpPr>
              <a:spLocks/>
            </p:cNvSpPr>
            <p:nvPr/>
          </p:nvSpPr>
          <p:spPr bwMode="auto">
            <a:xfrm>
              <a:off x="1598613" y="1200150"/>
              <a:ext cx="100013" cy="98425"/>
            </a:xfrm>
            <a:custGeom>
              <a:avLst/>
              <a:gdLst>
                <a:gd name="T0" fmla="*/ 27 w 127"/>
                <a:gd name="T1" fmla="*/ 113 h 124"/>
                <a:gd name="T2" fmla="*/ 17 w 127"/>
                <a:gd name="T3" fmla="*/ 104 h 124"/>
                <a:gd name="T4" fmla="*/ 9 w 127"/>
                <a:gd name="T5" fmla="*/ 93 h 124"/>
                <a:gd name="T6" fmla="*/ 4 w 127"/>
                <a:gd name="T7" fmla="*/ 82 h 124"/>
                <a:gd name="T8" fmla="*/ 1 w 127"/>
                <a:gd name="T9" fmla="*/ 70 h 124"/>
                <a:gd name="T10" fmla="*/ 0 w 127"/>
                <a:gd name="T11" fmla="*/ 57 h 124"/>
                <a:gd name="T12" fmla="*/ 3 w 127"/>
                <a:gd name="T13" fmla="*/ 46 h 124"/>
                <a:gd name="T14" fmla="*/ 6 w 127"/>
                <a:gd name="T15" fmla="*/ 33 h 124"/>
                <a:gd name="T16" fmla="*/ 13 w 127"/>
                <a:gd name="T17" fmla="*/ 23 h 124"/>
                <a:gd name="T18" fmla="*/ 21 w 127"/>
                <a:gd name="T19" fmla="*/ 14 h 124"/>
                <a:gd name="T20" fmla="*/ 31 w 127"/>
                <a:gd name="T21" fmla="*/ 7 h 124"/>
                <a:gd name="T22" fmla="*/ 42 w 127"/>
                <a:gd name="T23" fmla="*/ 2 h 124"/>
                <a:gd name="T24" fmla="*/ 53 w 127"/>
                <a:gd name="T25" fmla="*/ 0 h 124"/>
                <a:gd name="T26" fmla="*/ 66 w 127"/>
                <a:gd name="T27" fmla="*/ 0 h 124"/>
                <a:gd name="T28" fmla="*/ 77 w 127"/>
                <a:gd name="T29" fmla="*/ 2 h 124"/>
                <a:gd name="T30" fmla="*/ 90 w 127"/>
                <a:gd name="T31" fmla="*/ 6 h 124"/>
                <a:gd name="T32" fmla="*/ 100 w 127"/>
                <a:gd name="T33" fmla="*/ 13 h 124"/>
                <a:gd name="T34" fmla="*/ 110 w 127"/>
                <a:gd name="T35" fmla="*/ 21 h 124"/>
                <a:gd name="T36" fmla="*/ 118 w 127"/>
                <a:gd name="T37" fmla="*/ 31 h 124"/>
                <a:gd name="T38" fmla="*/ 124 w 127"/>
                <a:gd name="T39" fmla="*/ 43 h 124"/>
                <a:gd name="T40" fmla="*/ 127 w 127"/>
                <a:gd name="T41" fmla="*/ 54 h 124"/>
                <a:gd name="T42" fmla="*/ 127 w 127"/>
                <a:gd name="T43" fmla="*/ 67 h 124"/>
                <a:gd name="T44" fmla="*/ 126 w 127"/>
                <a:gd name="T45" fmla="*/ 78 h 124"/>
                <a:gd name="T46" fmla="*/ 122 w 127"/>
                <a:gd name="T47" fmla="*/ 91 h 124"/>
                <a:gd name="T48" fmla="*/ 115 w 127"/>
                <a:gd name="T49" fmla="*/ 101 h 124"/>
                <a:gd name="T50" fmla="*/ 107 w 127"/>
                <a:gd name="T51" fmla="*/ 110 h 124"/>
                <a:gd name="T52" fmla="*/ 97 w 127"/>
                <a:gd name="T53" fmla="*/ 117 h 124"/>
                <a:gd name="T54" fmla="*/ 85 w 127"/>
                <a:gd name="T55" fmla="*/ 122 h 124"/>
                <a:gd name="T56" fmla="*/ 74 w 127"/>
                <a:gd name="T57" fmla="*/ 124 h 124"/>
                <a:gd name="T58" fmla="*/ 61 w 127"/>
                <a:gd name="T59" fmla="*/ 124 h 124"/>
                <a:gd name="T60" fmla="*/ 50 w 127"/>
                <a:gd name="T61" fmla="*/ 123 h 124"/>
                <a:gd name="T62" fmla="*/ 37 w 127"/>
                <a:gd name="T63" fmla="*/ 119 h 124"/>
                <a:gd name="T64" fmla="*/ 27 w 127"/>
                <a:gd name="T65"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4">
                  <a:moveTo>
                    <a:pt x="27" y="113"/>
                  </a:moveTo>
                  <a:lnTo>
                    <a:pt x="17" y="104"/>
                  </a:lnTo>
                  <a:lnTo>
                    <a:pt x="9" y="93"/>
                  </a:lnTo>
                  <a:lnTo>
                    <a:pt x="4" y="82"/>
                  </a:lnTo>
                  <a:lnTo>
                    <a:pt x="1" y="70"/>
                  </a:lnTo>
                  <a:lnTo>
                    <a:pt x="0" y="57"/>
                  </a:lnTo>
                  <a:lnTo>
                    <a:pt x="3" y="46"/>
                  </a:lnTo>
                  <a:lnTo>
                    <a:pt x="6" y="33"/>
                  </a:lnTo>
                  <a:lnTo>
                    <a:pt x="13" y="23"/>
                  </a:lnTo>
                  <a:lnTo>
                    <a:pt x="21" y="14"/>
                  </a:lnTo>
                  <a:lnTo>
                    <a:pt x="31" y="7"/>
                  </a:lnTo>
                  <a:lnTo>
                    <a:pt x="42" y="2"/>
                  </a:lnTo>
                  <a:lnTo>
                    <a:pt x="53" y="0"/>
                  </a:lnTo>
                  <a:lnTo>
                    <a:pt x="66" y="0"/>
                  </a:lnTo>
                  <a:lnTo>
                    <a:pt x="77" y="2"/>
                  </a:lnTo>
                  <a:lnTo>
                    <a:pt x="90" y="6"/>
                  </a:lnTo>
                  <a:lnTo>
                    <a:pt x="100" y="13"/>
                  </a:lnTo>
                  <a:lnTo>
                    <a:pt x="110" y="21"/>
                  </a:lnTo>
                  <a:lnTo>
                    <a:pt x="118" y="31"/>
                  </a:lnTo>
                  <a:lnTo>
                    <a:pt x="124" y="43"/>
                  </a:lnTo>
                  <a:lnTo>
                    <a:pt x="127" y="54"/>
                  </a:lnTo>
                  <a:lnTo>
                    <a:pt x="127" y="67"/>
                  </a:lnTo>
                  <a:lnTo>
                    <a:pt x="126" y="78"/>
                  </a:lnTo>
                  <a:lnTo>
                    <a:pt x="122" y="91"/>
                  </a:lnTo>
                  <a:lnTo>
                    <a:pt x="115" y="101"/>
                  </a:lnTo>
                  <a:lnTo>
                    <a:pt x="107" y="110"/>
                  </a:lnTo>
                  <a:lnTo>
                    <a:pt x="97" y="117"/>
                  </a:lnTo>
                  <a:lnTo>
                    <a:pt x="85" y="122"/>
                  </a:lnTo>
                  <a:lnTo>
                    <a:pt x="74" y="124"/>
                  </a:lnTo>
                  <a:lnTo>
                    <a:pt x="61" y="124"/>
                  </a:lnTo>
                  <a:lnTo>
                    <a:pt x="50" y="123"/>
                  </a:lnTo>
                  <a:lnTo>
                    <a:pt x="37" y="119"/>
                  </a:lnTo>
                  <a:lnTo>
                    <a:pt x="27" y="113"/>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53"/>
            <p:cNvSpPr>
              <a:spLocks/>
            </p:cNvSpPr>
            <p:nvPr/>
          </p:nvSpPr>
          <p:spPr bwMode="auto">
            <a:xfrm>
              <a:off x="1193801" y="1071563"/>
              <a:ext cx="100013" cy="101600"/>
            </a:xfrm>
            <a:custGeom>
              <a:avLst/>
              <a:gdLst>
                <a:gd name="T0" fmla="*/ 2 w 125"/>
                <a:gd name="T1" fmla="*/ 78 h 128"/>
                <a:gd name="T2" fmla="*/ 0 w 125"/>
                <a:gd name="T3" fmla="*/ 65 h 128"/>
                <a:gd name="T4" fmla="*/ 1 w 125"/>
                <a:gd name="T5" fmla="*/ 53 h 128"/>
                <a:gd name="T6" fmla="*/ 4 w 125"/>
                <a:gd name="T7" fmla="*/ 41 h 128"/>
                <a:gd name="T8" fmla="*/ 9 w 125"/>
                <a:gd name="T9" fmla="*/ 31 h 128"/>
                <a:gd name="T10" fmla="*/ 16 w 125"/>
                <a:gd name="T11" fmla="*/ 21 h 128"/>
                <a:gd name="T12" fmla="*/ 25 w 125"/>
                <a:gd name="T13" fmla="*/ 12 h 128"/>
                <a:gd name="T14" fmla="*/ 35 w 125"/>
                <a:gd name="T15" fmla="*/ 7 h 128"/>
                <a:gd name="T16" fmla="*/ 48 w 125"/>
                <a:gd name="T17" fmla="*/ 2 h 128"/>
                <a:gd name="T18" fmla="*/ 61 w 125"/>
                <a:gd name="T19" fmla="*/ 0 h 128"/>
                <a:gd name="T20" fmla="*/ 72 w 125"/>
                <a:gd name="T21" fmla="*/ 1 h 128"/>
                <a:gd name="T22" fmla="*/ 84 w 125"/>
                <a:gd name="T23" fmla="*/ 4 h 128"/>
                <a:gd name="T24" fmla="*/ 94 w 125"/>
                <a:gd name="T25" fmla="*/ 9 h 128"/>
                <a:gd name="T26" fmla="*/ 105 w 125"/>
                <a:gd name="T27" fmla="*/ 17 h 128"/>
                <a:gd name="T28" fmla="*/ 113 w 125"/>
                <a:gd name="T29" fmla="*/ 26 h 128"/>
                <a:gd name="T30" fmla="*/ 118 w 125"/>
                <a:gd name="T31" fmla="*/ 37 h 128"/>
                <a:gd name="T32" fmla="*/ 123 w 125"/>
                <a:gd name="T33" fmla="*/ 49 h 128"/>
                <a:gd name="T34" fmla="*/ 125 w 125"/>
                <a:gd name="T35" fmla="*/ 62 h 128"/>
                <a:gd name="T36" fmla="*/ 124 w 125"/>
                <a:gd name="T37" fmla="*/ 75 h 128"/>
                <a:gd name="T38" fmla="*/ 121 w 125"/>
                <a:gd name="T39" fmla="*/ 86 h 128"/>
                <a:gd name="T40" fmla="*/ 116 w 125"/>
                <a:gd name="T41" fmla="*/ 98 h 128"/>
                <a:gd name="T42" fmla="*/ 109 w 125"/>
                <a:gd name="T43" fmla="*/ 107 h 128"/>
                <a:gd name="T44" fmla="*/ 101 w 125"/>
                <a:gd name="T45" fmla="*/ 116 h 128"/>
                <a:gd name="T46" fmla="*/ 91 w 125"/>
                <a:gd name="T47" fmla="*/ 122 h 128"/>
                <a:gd name="T48" fmla="*/ 79 w 125"/>
                <a:gd name="T49" fmla="*/ 126 h 128"/>
                <a:gd name="T50" fmla="*/ 67 w 125"/>
                <a:gd name="T51" fmla="*/ 128 h 128"/>
                <a:gd name="T52" fmla="*/ 54 w 125"/>
                <a:gd name="T53" fmla="*/ 128 h 128"/>
                <a:gd name="T54" fmla="*/ 42 w 125"/>
                <a:gd name="T55" fmla="*/ 124 h 128"/>
                <a:gd name="T56" fmla="*/ 31 w 125"/>
                <a:gd name="T57" fmla="*/ 118 h 128"/>
                <a:gd name="T58" fmla="*/ 22 w 125"/>
                <a:gd name="T59" fmla="*/ 110 h 128"/>
                <a:gd name="T60" fmla="*/ 14 w 125"/>
                <a:gd name="T61" fmla="*/ 101 h 128"/>
                <a:gd name="T62" fmla="*/ 7 w 125"/>
                <a:gd name="T63" fmla="*/ 91 h 128"/>
                <a:gd name="T64" fmla="*/ 2 w 125"/>
                <a:gd name="T65" fmla="*/ 7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128">
                  <a:moveTo>
                    <a:pt x="2" y="78"/>
                  </a:moveTo>
                  <a:lnTo>
                    <a:pt x="0" y="65"/>
                  </a:lnTo>
                  <a:lnTo>
                    <a:pt x="1" y="53"/>
                  </a:lnTo>
                  <a:lnTo>
                    <a:pt x="4" y="41"/>
                  </a:lnTo>
                  <a:lnTo>
                    <a:pt x="9" y="31"/>
                  </a:lnTo>
                  <a:lnTo>
                    <a:pt x="16" y="21"/>
                  </a:lnTo>
                  <a:lnTo>
                    <a:pt x="25" y="12"/>
                  </a:lnTo>
                  <a:lnTo>
                    <a:pt x="35" y="7"/>
                  </a:lnTo>
                  <a:lnTo>
                    <a:pt x="48" y="2"/>
                  </a:lnTo>
                  <a:lnTo>
                    <a:pt x="61" y="0"/>
                  </a:lnTo>
                  <a:lnTo>
                    <a:pt x="72" y="1"/>
                  </a:lnTo>
                  <a:lnTo>
                    <a:pt x="84" y="4"/>
                  </a:lnTo>
                  <a:lnTo>
                    <a:pt x="94" y="9"/>
                  </a:lnTo>
                  <a:lnTo>
                    <a:pt x="105" y="17"/>
                  </a:lnTo>
                  <a:lnTo>
                    <a:pt x="113" y="26"/>
                  </a:lnTo>
                  <a:lnTo>
                    <a:pt x="118" y="37"/>
                  </a:lnTo>
                  <a:lnTo>
                    <a:pt x="123" y="49"/>
                  </a:lnTo>
                  <a:lnTo>
                    <a:pt x="125" y="62"/>
                  </a:lnTo>
                  <a:lnTo>
                    <a:pt x="124" y="75"/>
                  </a:lnTo>
                  <a:lnTo>
                    <a:pt x="121" y="86"/>
                  </a:lnTo>
                  <a:lnTo>
                    <a:pt x="116" y="98"/>
                  </a:lnTo>
                  <a:lnTo>
                    <a:pt x="109" y="107"/>
                  </a:lnTo>
                  <a:lnTo>
                    <a:pt x="101" y="116"/>
                  </a:lnTo>
                  <a:lnTo>
                    <a:pt x="91" y="122"/>
                  </a:lnTo>
                  <a:lnTo>
                    <a:pt x="79" y="126"/>
                  </a:lnTo>
                  <a:lnTo>
                    <a:pt x="67" y="128"/>
                  </a:lnTo>
                  <a:lnTo>
                    <a:pt x="54" y="128"/>
                  </a:lnTo>
                  <a:lnTo>
                    <a:pt x="42" y="124"/>
                  </a:lnTo>
                  <a:lnTo>
                    <a:pt x="31" y="118"/>
                  </a:lnTo>
                  <a:lnTo>
                    <a:pt x="22" y="110"/>
                  </a:lnTo>
                  <a:lnTo>
                    <a:pt x="14" y="101"/>
                  </a:lnTo>
                  <a:lnTo>
                    <a:pt x="7" y="91"/>
                  </a:lnTo>
                  <a:lnTo>
                    <a:pt x="2" y="78"/>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4"/>
            <p:cNvSpPr>
              <a:spLocks/>
            </p:cNvSpPr>
            <p:nvPr/>
          </p:nvSpPr>
          <p:spPr bwMode="auto">
            <a:xfrm>
              <a:off x="1697038" y="1087438"/>
              <a:ext cx="100013" cy="100013"/>
            </a:xfrm>
            <a:custGeom>
              <a:avLst/>
              <a:gdLst>
                <a:gd name="T0" fmla="*/ 24 w 125"/>
                <a:gd name="T1" fmla="*/ 113 h 127"/>
                <a:gd name="T2" fmla="*/ 8 w 125"/>
                <a:gd name="T3" fmla="*/ 94 h 127"/>
                <a:gd name="T4" fmla="*/ 0 w 125"/>
                <a:gd name="T5" fmla="*/ 71 h 127"/>
                <a:gd name="T6" fmla="*/ 1 w 125"/>
                <a:gd name="T7" fmla="*/ 46 h 127"/>
                <a:gd name="T8" fmla="*/ 11 w 125"/>
                <a:gd name="T9" fmla="*/ 26 h 127"/>
                <a:gd name="T10" fmla="*/ 19 w 125"/>
                <a:gd name="T11" fmla="*/ 16 h 127"/>
                <a:gd name="T12" fmla="*/ 30 w 125"/>
                <a:gd name="T13" fmla="*/ 10 h 127"/>
                <a:gd name="T14" fmla="*/ 40 w 125"/>
                <a:gd name="T15" fmla="*/ 4 h 127"/>
                <a:gd name="T16" fmla="*/ 52 w 125"/>
                <a:gd name="T17" fmla="*/ 2 h 127"/>
                <a:gd name="T18" fmla="*/ 64 w 125"/>
                <a:gd name="T19" fmla="*/ 0 h 127"/>
                <a:gd name="T20" fmla="*/ 76 w 125"/>
                <a:gd name="T21" fmla="*/ 3 h 127"/>
                <a:gd name="T22" fmla="*/ 88 w 125"/>
                <a:gd name="T23" fmla="*/ 7 h 127"/>
                <a:gd name="T24" fmla="*/ 99 w 125"/>
                <a:gd name="T25" fmla="*/ 14 h 127"/>
                <a:gd name="T26" fmla="*/ 108 w 125"/>
                <a:gd name="T27" fmla="*/ 22 h 127"/>
                <a:gd name="T28" fmla="*/ 116 w 125"/>
                <a:gd name="T29" fmla="*/ 33 h 127"/>
                <a:gd name="T30" fmla="*/ 122 w 125"/>
                <a:gd name="T31" fmla="*/ 44 h 127"/>
                <a:gd name="T32" fmla="*/ 124 w 125"/>
                <a:gd name="T33" fmla="*/ 56 h 127"/>
                <a:gd name="T34" fmla="*/ 125 w 125"/>
                <a:gd name="T35" fmla="*/ 67 h 127"/>
                <a:gd name="T36" fmla="*/ 124 w 125"/>
                <a:gd name="T37" fmla="*/ 80 h 127"/>
                <a:gd name="T38" fmla="*/ 120 w 125"/>
                <a:gd name="T39" fmla="*/ 91 h 127"/>
                <a:gd name="T40" fmla="*/ 114 w 125"/>
                <a:gd name="T41" fmla="*/ 102 h 127"/>
                <a:gd name="T42" fmla="*/ 106 w 125"/>
                <a:gd name="T43" fmla="*/ 111 h 127"/>
                <a:gd name="T44" fmla="*/ 95 w 125"/>
                <a:gd name="T45" fmla="*/ 118 h 127"/>
                <a:gd name="T46" fmla="*/ 84 w 125"/>
                <a:gd name="T47" fmla="*/ 124 h 127"/>
                <a:gd name="T48" fmla="*/ 72 w 125"/>
                <a:gd name="T49" fmla="*/ 126 h 127"/>
                <a:gd name="T50" fmla="*/ 60 w 125"/>
                <a:gd name="T51" fmla="*/ 127 h 127"/>
                <a:gd name="T52" fmla="*/ 47 w 125"/>
                <a:gd name="T53" fmla="*/ 125 h 127"/>
                <a:gd name="T54" fmla="*/ 35 w 125"/>
                <a:gd name="T55" fmla="*/ 120 h 127"/>
                <a:gd name="T56" fmla="*/ 24 w 125"/>
                <a:gd name="T57" fmla="*/ 1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5" h="127">
                  <a:moveTo>
                    <a:pt x="24" y="113"/>
                  </a:moveTo>
                  <a:lnTo>
                    <a:pt x="8" y="94"/>
                  </a:lnTo>
                  <a:lnTo>
                    <a:pt x="0" y="71"/>
                  </a:lnTo>
                  <a:lnTo>
                    <a:pt x="1" y="46"/>
                  </a:lnTo>
                  <a:lnTo>
                    <a:pt x="11" y="26"/>
                  </a:lnTo>
                  <a:lnTo>
                    <a:pt x="19" y="16"/>
                  </a:lnTo>
                  <a:lnTo>
                    <a:pt x="30" y="10"/>
                  </a:lnTo>
                  <a:lnTo>
                    <a:pt x="40" y="4"/>
                  </a:lnTo>
                  <a:lnTo>
                    <a:pt x="52" y="2"/>
                  </a:lnTo>
                  <a:lnTo>
                    <a:pt x="64" y="0"/>
                  </a:lnTo>
                  <a:lnTo>
                    <a:pt x="76" y="3"/>
                  </a:lnTo>
                  <a:lnTo>
                    <a:pt x="88" y="7"/>
                  </a:lnTo>
                  <a:lnTo>
                    <a:pt x="99" y="14"/>
                  </a:lnTo>
                  <a:lnTo>
                    <a:pt x="108" y="22"/>
                  </a:lnTo>
                  <a:lnTo>
                    <a:pt x="116" y="33"/>
                  </a:lnTo>
                  <a:lnTo>
                    <a:pt x="122" y="44"/>
                  </a:lnTo>
                  <a:lnTo>
                    <a:pt x="124" y="56"/>
                  </a:lnTo>
                  <a:lnTo>
                    <a:pt x="125" y="67"/>
                  </a:lnTo>
                  <a:lnTo>
                    <a:pt x="124" y="80"/>
                  </a:lnTo>
                  <a:lnTo>
                    <a:pt x="120" y="91"/>
                  </a:lnTo>
                  <a:lnTo>
                    <a:pt x="114" y="102"/>
                  </a:lnTo>
                  <a:lnTo>
                    <a:pt x="106" y="111"/>
                  </a:lnTo>
                  <a:lnTo>
                    <a:pt x="95" y="118"/>
                  </a:lnTo>
                  <a:lnTo>
                    <a:pt x="84" y="124"/>
                  </a:lnTo>
                  <a:lnTo>
                    <a:pt x="72" y="126"/>
                  </a:lnTo>
                  <a:lnTo>
                    <a:pt x="60" y="127"/>
                  </a:lnTo>
                  <a:lnTo>
                    <a:pt x="47" y="125"/>
                  </a:lnTo>
                  <a:lnTo>
                    <a:pt x="35" y="120"/>
                  </a:lnTo>
                  <a:lnTo>
                    <a:pt x="24" y="113"/>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55"/>
            <p:cNvSpPr>
              <a:spLocks/>
            </p:cNvSpPr>
            <p:nvPr/>
          </p:nvSpPr>
          <p:spPr bwMode="auto">
            <a:xfrm>
              <a:off x="849313" y="1154113"/>
              <a:ext cx="98425" cy="101600"/>
            </a:xfrm>
            <a:custGeom>
              <a:avLst/>
              <a:gdLst>
                <a:gd name="T0" fmla="*/ 3 w 125"/>
                <a:gd name="T1" fmla="*/ 79 h 128"/>
                <a:gd name="T2" fmla="*/ 0 w 125"/>
                <a:gd name="T3" fmla="*/ 66 h 128"/>
                <a:gd name="T4" fmla="*/ 1 w 125"/>
                <a:gd name="T5" fmla="*/ 53 h 128"/>
                <a:gd name="T6" fmla="*/ 5 w 125"/>
                <a:gd name="T7" fmla="*/ 42 h 128"/>
                <a:gd name="T8" fmla="*/ 9 w 125"/>
                <a:gd name="T9" fmla="*/ 31 h 128"/>
                <a:gd name="T10" fmla="*/ 16 w 125"/>
                <a:gd name="T11" fmla="*/ 21 h 128"/>
                <a:gd name="T12" fmla="*/ 26 w 125"/>
                <a:gd name="T13" fmla="*/ 13 h 128"/>
                <a:gd name="T14" fmla="*/ 36 w 125"/>
                <a:gd name="T15" fmla="*/ 7 h 128"/>
                <a:gd name="T16" fmla="*/ 47 w 125"/>
                <a:gd name="T17" fmla="*/ 3 h 128"/>
                <a:gd name="T18" fmla="*/ 60 w 125"/>
                <a:gd name="T19" fmla="*/ 0 h 128"/>
                <a:gd name="T20" fmla="*/ 72 w 125"/>
                <a:gd name="T21" fmla="*/ 2 h 128"/>
                <a:gd name="T22" fmla="*/ 83 w 125"/>
                <a:gd name="T23" fmla="*/ 5 h 128"/>
                <a:gd name="T24" fmla="*/ 95 w 125"/>
                <a:gd name="T25" fmla="*/ 10 h 128"/>
                <a:gd name="T26" fmla="*/ 104 w 125"/>
                <a:gd name="T27" fmla="*/ 18 h 128"/>
                <a:gd name="T28" fmla="*/ 112 w 125"/>
                <a:gd name="T29" fmla="*/ 27 h 128"/>
                <a:gd name="T30" fmla="*/ 119 w 125"/>
                <a:gd name="T31" fmla="*/ 37 h 128"/>
                <a:gd name="T32" fmla="*/ 124 w 125"/>
                <a:gd name="T33" fmla="*/ 50 h 128"/>
                <a:gd name="T34" fmla="*/ 125 w 125"/>
                <a:gd name="T35" fmla="*/ 63 h 128"/>
                <a:gd name="T36" fmla="*/ 125 w 125"/>
                <a:gd name="T37" fmla="*/ 75 h 128"/>
                <a:gd name="T38" fmla="*/ 121 w 125"/>
                <a:gd name="T39" fmla="*/ 87 h 128"/>
                <a:gd name="T40" fmla="*/ 117 w 125"/>
                <a:gd name="T41" fmla="*/ 98 h 128"/>
                <a:gd name="T42" fmla="*/ 109 w 125"/>
                <a:gd name="T43" fmla="*/ 107 h 128"/>
                <a:gd name="T44" fmla="*/ 99 w 125"/>
                <a:gd name="T45" fmla="*/ 117 h 128"/>
                <a:gd name="T46" fmla="*/ 89 w 125"/>
                <a:gd name="T47" fmla="*/ 122 h 128"/>
                <a:gd name="T48" fmla="*/ 77 w 125"/>
                <a:gd name="T49" fmla="*/ 127 h 128"/>
                <a:gd name="T50" fmla="*/ 65 w 125"/>
                <a:gd name="T51" fmla="*/ 128 h 128"/>
                <a:gd name="T52" fmla="*/ 53 w 125"/>
                <a:gd name="T53" fmla="*/ 128 h 128"/>
                <a:gd name="T54" fmla="*/ 42 w 125"/>
                <a:gd name="T55" fmla="*/ 125 h 128"/>
                <a:gd name="T56" fmla="*/ 31 w 125"/>
                <a:gd name="T57" fmla="*/ 119 h 128"/>
                <a:gd name="T58" fmla="*/ 21 w 125"/>
                <a:gd name="T59" fmla="*/ 111 h 128"/>
                <a:gd name="T60" fmla="*/ 13 w 125"/>
                <a:gd name="T61" fmla="*/ 102 h 128"/>
                <a:gd name="T62" fmla="*/ 7 w 125"/>
                <a:gd name="T63" fmla="*/ 91 h 128"/>
                <a:gd name="T64" fmla="*/ 3 w 125"/>
                <a:gd name="T65"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128">
                  <a:moveTo>
                    <a:pt x="3" y="79"/>
                  </a:moveTo>
                  <a:lnTo>
                    <a:pt x="0" y="66"/>
                  </a:lnTo>
                  <a:lnTo>
                    <a:pt x="1" y="53"/>
                  </a:lnTo>
                  <a:lnTo>
                    <a:pt x="5" y="42"/>
                  </a:lnTo>
                  <a:lnTo>
                    <a:pt x="9" y="31"/>
                  </a:lnTo>
                  <a:lnTo>
                    <a:pt x="16" y="21"/>
                  </a:lnTo>
                  <a:lnTo>
                    <a:pt x="26" y="13"/>
                  </a:lnTo>
                  <a:lnTo>
                    <a:pt x="36" y="7"/>
                  </a:lnTo>
                  <a:lnTo>
                    <a:pt x="47" y="3"/>
                  </a:lnTo>
                  <a:lnTo>
                    <a:pt x="60" y="0"/>
                  </a:lnTo>
                  <a:lnTo>
                    <a:pt x="72" y="2"/>
                  </a:lnTo>
                  <a:lnTo>
                    <a:pt x="83" y="5"/>
                  </a:lnTo>
                  <a:lnTo>
                    <a:pt x="95" y="10"/>
                  </a:lnTo>
                  <a:lnTo>
                    <a:pt x="104" y="18"/>
                  </a:lnTo>
                  <a:lnTo>
                    <a:pt x="112" y="27"/>
                  </a:lnTo>
                  <a:lnTo>
                    <a:pt x="119" y="37"/>
                  </a:lnTo>
                  <a:lnTo>
                    <a:pt x="124" y="50"/>
                  </a:lnTo>
                  <a:lnTo>
                    <a:pt x="125" y="63"/>
                  </a:lnTo>
                  <a:lnTo>
                    <a:pt x="125" y="75"/>
                  </a:lnTo>
                  <a:lnTo>
                    <a:pt x="121" y="87"/>
                  </a:lnTo>
                  <a:lnTo>
                    <a:pt x="117" y="98"/>
                  </a:lnTo>
                  <a:lnTo>
                    <a:pt x="109" y="107"/>
                  </a:lnTo>
                  <a:lnTo>
                    <a:pt x="99" y="117"/>
                  </a:lnTo>
                  <a:lnTo>
                    <a:pt x="89" y="122"/>
                  </a:lnTo>
                  <a:lnTo>
                    <a:pt x="77" y="127"/>
                  </a:lnTo>
                  <a:lnTo>
                    <a:pt x="65" y="128"/>
                  </a:lnTo>
                  <a:lnTo>
                    <a:pt x="53" y="128"/>
                  </a:lnTo>
                  <a:lnTo>
                    <a:pt x="42" y="125"/>
                  </a:lnTo>
                  <a:lnTo>
                    <a:pt x="31" y="119"/>
                  </a:lnTo>
                  <a:lnTo>
                    <a:pt x="21" y="111"/>
                  </a:lnTo>
                  <a:lnTo>
                    <a:pt x="13" y="102"/>
                  </a:lnTo>
                  <a:lnTo>
                    <a:pt x="7" y="91"/>
                  </a:lnTo>
                  <a:lnTo>
                    <a:pt x="3" y="79"/>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56"/>
            <p:cNvSpPr>
              <a:spLocks/>
            </p:cNvSpPr>
            <p:nvPr/>
          </p:nvSpPr>
          <p:spPr bwMode="auto">
            <a:xfrm>
              <a:off x="1481138" y="1370013"/>
              <a:ext cx="100013" cy="98425"/>
            </a:xfrm>
            <a:custGeom>
              <a:avLst/>
              <a:gdLst>
                <a:gd name="T0" fmla="*/ 25 w 125"/>
                <a:gd name="T1" fmla="*/ 111 h 123"/>
                <a:gd name="T2" fmla="*/ 16 w 125"/>
                <a:gd name="T3" fmla="*/ 102 h 123"/>
                <a:gd name="T4" fmla="*/ 8 w 125"/>
                <a:gd name="T5" fmla="*/ 92 h 123"/>
                <a:gd name="T6" fmla="*/ 3 w 125"/>
                <a:gd name="T7" fmla="*/ 81 h 123"/>
                <a:gd name="T8" fmla="*/ 0 w 125"/>
                <a:gd name="T9" fmla="*/ 69 h 123"/>
                <a:gd name="T10" fmla="*/ 0 w 125"/>
                <a:gd name="T11" fmla="*/ 56 h 123"/>
                <a:gd name="T12" fmla="*/ 1 w 125"/>
                <a:gd name="T13" fmla="*/ 45 h 123"/>
                <a:gd name="T14" fmla="*/ 5 w 125"/>
                <a:gd name="T15" fmla="*/ 33 h 123"/>
                <a:gd name="T16" fmla="*/ 12 w 125"/>
                <a:gd name="T17" fmla="*/ 23 h 123"/>
                <a:gd name="T18" fmla="*/ 20 w 125"/>
                <a:gd name="T19" fmla="*/ 14 h 123"/>
                <a:gd name="T20" fmla="*/ 31 w 125"/>
                <a:gd name="T21" fmla="*/ 7 h 123"/>
                <a:gd name="T22" fmla="*/ 41 w 125"/>
                <a:gd name="T23" fmla="*/ 2 h 123"/>
                <a:gd name="T24" fmla="*/ 53 w 125"/>
                <a:gd name="T25" fmla="*/ 0 h 123"/>
                <a:gd name="T26" fmla="*/ 64 w 125"/>
                <a:gd name="T27" fmla="*/ 0 h 123"/>
                <a:gd name="T28" fmla="*/ 77 w 125"/>
                <a:gd name="T29" fmla="*/ 2 h 123"/>
                <a:gd name="T30" fmla="*/ 88 w 125"/>
                <a:gd name="T31" fmla="*/ 6 h 123"/>
                <a:gd name="T32" fmla="*/ 99 w 125"/>
                <a:gd name="T33" fmla="*/ 13 h 123"/>
                <a:gd name="T34" fmla="*/ 108 w 125"/>
                <a:gd name="T35" fmla="*/ 21 h 123"/>
                <a:gd name="T36" fmla="*/ 116 w 125"/>
                <a:gd name="T37" fmla="*/ 31 h 123"/>
                <a:gd name="T38" fmla="*/ 122 w 125"/>
                <a:gd name="T39" fmla="*/ 43 h 123"/>
                <a:gd name="T40" fmla="*/ 125 w 125"/>
                <a:gd name="T41" fmla="*/ 54 h 123"/>
                <a:gd name="T42" fmla="*/ 125 w 125"/>
                <a:gd name="T43" fmla="*/ 66 h 123"/>
                <a:gd name="T44" fmla="*/ 124 w 125"/>
                <a:gd name="T45" fmla="*/ 78 h 123"/>
                <a:gd name="T46" fmla="*/ 121 w 125"/>
                <a:gd name="T47" fmla="*/ 90 h 123"/>
                <a:gd name="T48" fmla="*/ 114 w 125"/>
                <a:gd name="T49" fmla="*/ 100 h 123"/>
                <a:gd name="T50" fmla="*/ 106 w 125"/>
                <a:gd name="T51" fmla="*/ 109 h 123"/>
                <a:gd name="T52" fmla="*/ 95 w 125"/>
                <a:gd name="T53" fmla="*/ 116 h 123"/>
                <a:gd name="T54" fmla="*/ 84 w 125"/>
                <a:gd name="T55" fmla="*/ 121 h 123"/>
                <a:gd name="T56" fmla="*/ 72 w 125"/>
                <a:gd name="T57" fmla="*/ 123 h 123"/>
                <a:gd name="T58" fmla="*/ 61 w 125"/>
                <a:gd name="T59" fmla="*/ 123 h 123"/>
                <a:gd name="T60" fmla="*/ 48 w 125"/>
                <a:gd name="T61" fmla="*/ 122 h 123"/>
                <a:gd name="T62" fmla="*/ 37 w 125"/>
                <a:gd name="T63" fmla="*/ 117 h 123"/>
                <a:gd name="T64" fmla="*/ 25 w 125"/>
                <a:gd name="T65"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123">
                  <a:moveTo>
                    <a:pt x="25" y="111"/>
                  </a:moveTo>
                  <a:lnTo>
                    <a:pt x="16" y="102"/>
                  </a:lnTo>
                  <a:lnTo>
                    <a:pt x="8" y="92"/>
                  </a:lnTo>
                  <a:lnTo>
                    <a:pt x="3" y="81"/>
                  </a:lnTo>
                  <a:lnTo>
                    <a:pt x="0" y="69"/>
                  </a:lnTo>
                  <a:lnTo>
                    <a:pt x="0" y="56"/>
                  </a:lnTo>
                  <a:lnTo>
                    <a:pt x="1" y="45"/>
                  </a:lnTo>
                  <a:lnTo>
                    <a:pt x="5" y="33"/>
                  </a:lnTo>
                  <a:lnTo>
                    <a:pt x="12" y="23"/>
                  </a:lnTo>
                  <a:lnTo>
                    <a:pt x="20" y="14"/>
                  </a:lnTo>
                  <a:lnTo>
                    <a:pt x="31" y="7"/>
                  </a:lnTo>
                  <a:lnTo>
                    <a:pt x="41" y="2"/>
                  </a:lnTo>
                  <a:lnTo>
                    <a:pt x="53" y="0"/>
                  </a:lnTo>
                  <a:lnTo>
                    <a:pt x="64" y="0"/>
                  </a:lnTo>
                  <a:lnTo>
                    <a:pt x="77" y="2"/>
                  </a:lnTo>
                  <a:lnTo>
                    <a:pt x="88" y="6"/>
                  </a:lnTo>
                  <a:lnTo>
                    <a:pt x="99" y="13"/>
                  </a:lnTo>
                  <a:lnTo>
                    <a:pt x="108" y="21"/>
                  </a:lnTo>
                  <a:lnTo>
                    <a:pt x="116" y="31"/>
                  </a:lnTo>
                  <a:lnTo>
                    <a:pt x="122" y="43"/>
                  </a:lnTo>
                  <a:lnTo>
                    <a:pt x="125" y="54"/>
                  </a:lnTo>
                  <a:lnTo>
                    <a:pt x="125" y="66"/>
                  </a:lnTo>
                  <a:lnTo>
                    <a:pt x="124" y="78"/>
                  </a:lnTo>
                  <a:lnTo>
                    <a:pt x="121" y="90"/>
                  </a:lnTo>
                  <a:lnTo>
                    <a:pt x="114" y="100"/>
                  </a:lnTo>
                  <a:lnTo>
                    <a:pt x="106" y="109"/>
                  </a:lnTo>
                  <a:lnTo>
                    <a:pt x="95" y="116"/>
                  </a:lnTo>
                  <a:lnTo>
                    <a:pt x="84" y="121"/>
                  </a:lnTo>
                  <a:lnTo>
                    <a:pt x="72" y="123"/>
                  </a:lnTo>
                  <a:lnTo>
                    <a:pt x="61" y="123"/>
                  </a:lnTo>
                  <a:lnTo>
                    <a:pt x="48" y="122"/>
                  </a:lnTo>
                  <a:lnTo>
                    <a:pt x="37" y="117"/>
                  </a:lnTo>
                  <a:lnTo>
                    <a:pt x="25" y="111"/>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7"/>
            <p:cNvSpPr>
              <a:spLocks/>
            </p:cNvSpPr>
            <p:nvPr/>
          </p:nvSpPr>
          <p:spPr bwMode="auto">
            <a:xfrm>
              <a:off x="941388" y="1184275"/>
              <a:ext cx="98425" cy="101600"/>
            </a:xfrm>
            <a:custGeom>
              <a:avLst/>
              <a:gdLst>
                <a:gd name="T0" fmla="*/ 1 w 124"/>
                <a:gd name="T1" fmla="*/ 79 h 128"/>
                <a:gd name="T2" fmla="*/ 0 w 124"/>
                <a:gd name="T3" fmla="*/ 66 h 128"/>
                <a:gd name="T4" fmla="*/ 0 w 124"/>
                <a:gd name="T5" fmla="*/ 53 h 128"/>
                <a:gd name="T6" fmla="*/ 3 w 124"/>
                <a:gd name="T7" fmla="*/ 42 h 128"/>
                <a:gd name="T8" fmla="*/ 9 w 124"/>
                <a:gd name="T9" fmla="*/ 30 h 128"/>
                <a:gd name="T10" fmla="*/ 16 w 124"/>
                <a:gd name="T11" fmla="*/ 21 h 128"/>
                <a:gd name="T12" fmla="*/ 25 w 124"/>
                <a:gd name="T13" fmla="*/ 13 h 128"/>
                <a:gd name="T14" fmla="*/ 35 w 124"/>
                <a:gd name="T15" fmla="*/ 7 h 128"/>
                <a:gd name="T16" fmla="*/ 47 w 124"/>
                <a:gd name="T17" fmla="*/ 3 h 128"/>
                <a:gd name="T18" fmla="*/ 60 w 124"/>
                <a:gd name="T19" fmla="*/ 0 h 128"/>
                <a:gd name="T20" fmla="*/ 71 w 124"/>
                <a:gd name="T21" fmla="*/ 2 h 128"/>
                <a:gd name="T22" fmla="*/ 83 w 124"/>
                <a:gd name="T23" fmla="*/ 4 h 128"/>
                <a:gd name="T24" fmla="*/ 93 w 124"/>
                <a:gd name="T25" fmla="*/ 10 h 128"/>
                <a:gd name="T26" fmla="*/ 103 w 124"/>
                <a:gd name="T27" fmla="*/ 16 h 128"/>
                <a:gd name="T28" fmla="*/ 111 w 124"/>
                <a:gd name="T29" fmla="*/ 26 h 128"/>
                <a:gd name="T30" fmla="*/ 117 w 124"/>
                <a:gd name="T31" fmla="*/ 37 h 128"/>
                <a:gd name="T32" fmla="*/ 122 w 124"/>
                <a:gd name="T33" fmla="*/ 49 h 128"/>
                <a:gd name="T34" fmla="*/ 124 w 124"/>
                <a:gd name="T35" fmla="*/ 63 h 128"/>
                <a:gd name="T36" fmla="*/ 123 w 124"/>
                <a:gd name="T37" fmla="*/ 75 h 128"/>
                <a:gd name="T38" fmla="*/ 121 w 124"/>
                <a:gd name="T39" fmla="*/ 87 h 128"/>
                <a:gd name="T40" fmla="*/ 115 w 124"/>
                <a:gd name="T41" fmla="*/ 98 h 128"/>
                <a:gd name="T42" fmla="*/ 108 w 124"/>
                <a:gd name="T43" fmla="*/ 109 h 128"/>
                <a:gd name="T44" fmla="*/ 99 w 124"/>
                <a:gd name="T45" fmla="*/ 117 h 128"/>
                <a:gd name="T46" fmla="*/ 88 w 124"/>
                <a:gd name="T47" fmla="*/ 122 h 128"/>
                <a:gd name="T48" fmla="*/ 77 w 124"/>
                <a:gd name="T49" fmla="*/ 127 h 128"/>
                <a:gd name="T50" fmla="*/ 64 w 124"/>
                <a:gd name="T51" fmla="*/ 128 h 128"/>
                <a:gd name="T52" fmla="*/ 53 w 124"/>
                <a:gd name="T53" fmla="*/ 128 h 128"/>
                <a:gd name="T54" fmla="*/ 41 w 124"/>
                <a:gd name="T55" fmla="*/ 125 h 128"/>
                <a:gd name="T56" fmla="*/ 31 w 124"/>
                <a:gd name="T57" fmla="*/ 119 h 128"/>
                <a:gd name="T58" fmla="*/ 20 w 124"/>
                <a:gd name="T59" fmla="*/ 112 h 128"/>
                <a:gd name="T60" fmla="*/ 12 w 124"/>
                <a:gd name="T61" fmla="*/ 103 h 128"/>
                <a:gd name="T62" fmla="*/ 5 w 124"/>
                <a:gd name="T63" fmla="*/ 91 h 128"/>
                <a:gd name="T64" fmla="*/ 1 w 124"/>
                <a:gd name="T65" fmla="*/ 7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28">
                  <a:moveTo>
                    <a:pt x="1" y="79"/>
                  </a:moveTo>
                  <a:lnTo>
                    <a:pt x="0" y="66"/>
                  </a:lnTo>
                  <a:lnTo>
                    <a:pt x="0" y="53"/>
                  </a:lnTo>
                  <a:lnTo>
                    <a:pt x="3" y="42"/>
                  </a:lnTo>
                  <a:lnTo>
                    <a:pt x="9" y="30"/>
                  </a:lnTo>
                  <a:lnTo>
                    <a:pt x="16" y="21"/>
                  </a:lnTo>
                  <a:lnTo>
                    <a:pt x="25" y="13"/>
                  </a:lnTo>
                  <a:lnTo>
                    <a:pt x="35" y="7"/>
                  </a:lnTo>
                  <a:lnTo>
                    <a:pt x="47" y="3"/>
                  </a:lnTo>
                  <a:lnTo>
                    <a:pt x="60" y="0"/>
                  </a:lnTo>
                  <a:lnTo>
                    <a:pt x="71" y="2"/>
                  </a:lnTo>
                  <a:lnTo>
                    <a:pt x="83" y="4"/>
                  </a:lnTo>
                  <a:lnTo>
                    <a:pt x="93" y="10"/>
                  </a:lnTo>
                  <a:lnTo>
                    <a:pt x="103" y="16"/>
                  </a:lnTo>
                  <a:lnTo>
                    <a:pt x="111" y="26"/>
                  </a:lnTo>
                  <a:lnTo>
                    <a:pt x="117" y="37"/>
                  </a:lnTo>
                  <a:lnTo>
                    <a:pt x="122" y="49"/>
                  </a:lnTo>
                  <a:lnTo>
                    <a:pt x="124" y="63"/>
                  </a:lnTo>
                  <a:lnTo>
                    <a:pt x="123" y="75"/>
                  </a:lnTo>
                  <a:lnTo>
                    <a:pt x="121" y="87"/>
                  </a:lnTo>
                  <a:lnTo>
                    <a:pt x="115" y="98"/>
                  </a:lnTo>
                  <a:lnTo>
                    <a:pt x="108" y="109"/>
                  </a:lnTo>
                  <a:lnTo>
                    <a:pt x="99" y="117"/>
                  </a:lnTo>
                  <a:lnTo>
                    <a:pt x="88" y="122"/>
                  </a:lnTo>
                  <a:lnTo>
                    <a:pt x="77" y="127"/>
                  </a:lnTo>
                  <a:lnTo>
                    <a:pt x="64" y="128"/>
                  </a:lnTo>
                  <a:lnTo>
                    <a:pt x="53" y="128"/>
                  </a:lnTo>
                  <a:lnTo>
                    <a:pt x="41" y="125"/>
                  </a:lnTo>
                  <a:lnTo>
                    <a:pt x="31" y="119"/>
                  </a:lnTo>
                  <a:lnTo>
                    <a:pt x="20" y="112"/>
                  </a:lnTo>
                  <a:lnTo>
                    <a:pt x="12" y="103"/>
                  </a:lnTo>
                  <a:lnTo>
                    <a:pt x="5" y="91"/>
                  </a:lnTo>
                  <a:lnTo>
                    <a:pt x="1" y="79"/>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58"/>
            <p:cNvSpPr>
              <a:spLocks/>
            </p:cNvSpPr>
            <p:nvPr/>
          </p:nvSpPr>
          <p:spPr bwMode="auto">
            <a:xfrm>
              <a:off x="1570038" y="1335088"/>
              <a:ext cx="101600" cy="98425"/>
            </a:xfrm>
            <a:custGeom>
              <a:avLst/>
              <a:gdLst>
                <a:gd name="T0" fmla="*/ 25 w 126"/>
                <a:gd name="T1" fmla="*/ 112 h 126"/>
                <a:gd name="T2" fmla="*/ 16 w 126"/>
                <a:gd name="T3" fmla="*/ 103 h 126"/>
                <a:gd name="T4" fmla="*/ 8 w 126"/>
                <a:gd name="T5" fmla="*/ 92 h 126"/>
                <a:gd name="T6" fmla="*/ 3 w 126"/>
                <a:gd name="T7" fmla="*/ 82 h 126"/>
                <a:gd name="T8" fmla="*/ 0 w 126"/>
                <a:gd name="T9" fmla="*/ 70 h 126"/>
                <a:gd name="T10" fmla="*/ 0 w 126"/>
                <a:gd name="T11" fmla="*/ 59 h 126"/>
                <a:gd name="T12" fmla="*/ 1 w 126"/>
                <a:gd name="T13" fmla="*/ 46 h 126"/>
                <a:gd name="T14" fmla="*/ 4 w 126"/>
                <a:gd name="T15" fmla="*/ 35 h 126"/>
                <a:gd name="T16" fmla="*/ 11 w 126"/>
                <a:gd name="T17" fmla="*/ 24 h 126"/>
                <a:gd name="T18" fmla="*/ 19 w 126"/>
                <a:gd name="T19" fmla="*/ 15 h 126"/>
                <a:gd name="T20" fmla="*/ 30 w 126"/>
                <a:gd name="T21" fmla="*/ 8 h 126"/>
                <a:gd name="T22" fmla="*/ 41 w 126"/>
                <a:gd name="T23" fmla="*/ 4 h 126"/>
                <a:gd name="T24" fmla="*/ 53 w 126"/>
                <a:gd name="T25" fmla="*/ 0 h 126"/>
                <a:gd name="T26" fmla="*/ 64 w 126"/>
                <a:gd name="T27" fmla="*/ 0 h 126"/>
                <a:gd name="T28" fmla="*/ 77 w 126"/>
                <a:gd name="T29" fmla="*/ 2 h 126"/>
                <a:gd name="T30" fmla="*/ 88 w 126"/>
                <a:gd name="T31" fmla="*/ 7 h 126"/>
                <a:gd name="T32" fmla="*/ 100 w 126"/>
                <a:gd name="T33" fmla="*/ 14 h 126"/>
                <a:gd name="T34" fmla="*/ 109 w 126"/>
                <a:gd name="T35" fmla="*/ 23 h 126"/>
                <a:gd name="T36" fmla="*/ 117 w 126"/>
                <a:gd name="T37" fmla="*/ 32 h 126"/>
                <a:gd name="T38" fmla="*/ 123 w 126"/>
                <a:gd name="T39" fmla="*/ 44 h 126"/>
                <a:gd name="T40" fmla="*/ 125 w 126"/>
                <a:gd name="T41" fmla="*/ 55 h 126"/>
                <a:gd name="T42" fmla="*/ 126 w 126"/>
                <a:gd name="T43" fmla="*/ 67 h 126"/>
                <a:gd name="T44" fmla="*/ 124 w 126"/>
                <a:gd name="T45" fmla="*/ 78 h 126"/>
                <a:gd name="T46" fmla="*/ 121 w 126"/>
                <a:gd name="T47" fmla="*/ 90 h 126"/>
                <a:gd name="T48" fmla="*/ 114 w 126"/>
                <a:gd name="T49" fmla="*/ 100 h 126"/>
                <a:gd name="T50" fmla="*/ 106 w 126"/>
                <a:gd name="T51" fmla="*/ 110 h 126"/>
                <a:gd name="T52" fmla="*/ 95 w 126"/>
                <a:gd name="T53" fmla="*/ 116 h 126"/>
                <a:gd name="T54" fmla="*/ 84 w 126"/>
                <a:gd name="T55" fmla="*/ 122 h 126"/>
                <a:gd name="T56" fmla="*/ 72 w 126"/>
                <a:gd name="T57" fmla="*/ 124 h 126"/>
                <a:gd name="T58" fmla="*/ 61 w 126"/>
                <a:gd name="T59" fmla="*/ 126 h 126"/>
                <a:gd name="T60" fmla="*/ 48 w 126"/>
                <a:gd name="T61" fmla="*/ 123 h 126"/>
                <a:gd name="T62" fmla="*/ 37 w 126"/>
                <a:gd name="T63" fmla="*/ 119 h 126"/>
                <a:gd name="T64" fmla="*/ 25 w 126"/>
                <a:gd name="T65"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26">
                  <a:moveTo>
                    <a:pt x="25" y="112"/>
                  </a:moveTo>
                  <a:lnTo>
                    <a:pt x="16" y="103"/>
                  </a:lnTo>
                  <a:lnTo>
                    <a:pt x="8" y="92"/>
                  </a:lnTo>
                  <a:lnTo>
                    <a:pt x="3" y="82"/>
                  </a:lnTo>
                  <a:lnTo>
                    <a:pt x="0" y="70"/>
                  </a:lnTo>
                  <a:lnTo>
                    <a:pt x="0" y="59"/>
                  </a:lnTo>
                  <a:lnTo>
                    <a:pt x="1" y="46"/>
                  </a:lnTo>
                  <a:lnTo>
                    <a:pt x="4" y="35"/>
                  </a:lnTo>
                  <a:lnTo>
                    <a:pt x="11" y="24"/>
                  </a:lnTo>
                  <a:lnTo>
                    <a:pt x="19" y="15"/>
                  </a:lnTo>
                  <a:lnTo>
                    <a:pt x="30" y="8"/>
                  </a:lnTo>
                  <a:lnTo>
                    <a:pt x="41" y="4"/>
                  </a:lnTo>
                  <a:lnTo>
                    <a:pt x="53" y="0"/>
                  </a:lnTo>
                  <a:lnTo>
                    <a:pt x="64" y="0"/>
                  </a:lnTo>
                  <a:lnTo>
                    <a:pt x="77" y="2"/>
                  </a:lnTo>
                  <a:lnTo>
                    <a:pt x="88" y="7"/>
                  </a:lnTo>
                  <a:lnTo>
                    <a:pt x="100" y="14"/>
                  </a:lnTo>
                  <a:lnTo>
                    <a:pt x="109" y="23"/>
                  </a:lnTo>
                  <a:lnTo>
                    <a:pt x="117" y="32"/>
                  </a:lnTo>
                  <a:lnTo>
                    <a:pt x="123" y="44"/>
                  </a:lnTo>
                  <a:lnTo>
                    <a:pt x="125" y="55"/>
                  </a:lnTo>
                  <a:lnTo>
                    <a:pt x="126" y="67"/>
                  </a:lnTo>
                  <a:lnTo>
                    <a:pt x="124" y="78"/>
                  </a:lnTo>
                  <a:lnTo>
                    <a:pt x="121" y="90"/>
                  </a:lnTo>
                  <a:lnTo>
                    <a:pt x="114" y="100"/>
                  </a:lnTo>
                  <a:lnTo>
                    <a:pt x="106" y="110"/>
                  </a:lnTo>
                  <a:lnTo>
                    <a:pt x="95" y="116"/>
                  </a:lnTo>
                  <a:lnTo>
                    <a:pt x="84" y="122"/>
                  </a:lnTo>
                  <a:lnTo>
                    <a:pt x="72" y="124"/>
                  </a:lnTo>
                  <a:lnTo>
                    <a:pt x="61" y="126"/>
                  </a:lnTo>
                  <a:lnTo>
                    <a:pt x="48" y="123"/>
                  </a:lnTo>
                  <a:lnTo>
                    <a:pt x="37" y="119"/>
                  </a:lnTo>
                  <a:lnTo>
                    <a:pt x="25" y="112"/>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59"/>
            <p:cNvSpPr>
              <a:spLocks/>
            </p:cNvSpPr>
            <p:nvPr/>
          </p:nvSpPr>
          <p:spPr bwMode="auto">
            <a:xfrm>
              <a:off x="857251" y="947738"/>
              <a:ext cx="28575" cy="30163"/>
            </a:xfrm>
            <a:custGeom>
              <a:avLst/>
              <a:gdLst>
                <a:gd name="T0" fmla="*/ 0 w 36"/>
                <a:gd name="T1" fmla="*/ 15 h 38"/>
                <a:gd name="T2" fmla="*/ 3 w 36"/>
                <a:gd name="T3" fmla="*/ 8 h 38"/>
                <a:gd name="T4" fmla="*/ 8 w 36"/>
                <a:gd name="T5" fmla="*/ 2 h 38"/>
                <a:gd name="T6" fmla="*/ 15 w 36"/>
                <a:gd name="T7" fmla="*/ 0 h 38"/>
                <a:gd name="T8" fmla="*/ 23 w 36"/>
                <a:gd name="T9" fmla="*/ 0 h 38"/>
                <a:gd name="T10" fmla="*/ 30 w 36"/>
                <a:gd name="T11" fmla="*/ 4 h 38"/>
                <a:gd name="T12" fmla="*/ 34 w 36"/>
                <a:gd name="T13" fmla="*/ 8 h 38"/>
                <a:gd name="T14" fmla="*/ 36 w 36"/>
                <a:gd name="T15" fmla="*/ 15 h 38"/>
                <a:gd name="T16" fmla="*/ 36 w 36"/>
                <a:gd name="T17" fmla="*/ 23 h 38"/>
                <a:gd name="T18" fmla="*/ 33 w 36"/>
                <a:gd name="T19" fmla="*/ 30 h 38"/>
                <a:gd name="T20" fmla="*/ 28 w 36"/>
                <a:gd name="T21" fmla="*/ 36 h 38"/>
                <a:gd name="T22" fmla="*/ 21 w 36"/>
                <a:gd name="T23" fmla="*/ 38 h 38"/>
                <a:gd name="T24" fmla="*/ 13 w 36"/>
                <a:gd name="T25" fmla="*/ 38 h 38"/>
                <a:gd name="T26" fmla="*/ 6 w 36"/>
                <a:gd name="T27" fmla="*/ 35 h 38"/>
                <a:gd name="T28" fmla="*/ 2 w 36"/>
                <a:gd name="T29" fmla="*/ 30 h 38"/>
                <a:gd name="T30" fmla="*/ 0 w 36"/>
                <a:gd name="T31" fmla="*/ 23 h 38"/>
                <a:gd name="T32" fmla="*/ 0 w 36"/>
                <a:gd name="T3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8">
                  <a:moveTo>
                    <a:pt x="0" y="15"/>
                  </a:moveTo>
                  <a:lnTo>
                    <a:pt x="3" y="8"/>
                  </a:lnTo>
                  <a:lnTo>
                    <a:pt x="8" y="2"/>
                  </a:lnTo>
                  <a:lnTo>
                    <a:pt x="15" y="0"/>
                  </a:lnTo>
                  <a:lnTo>
                    <a:pt x="23" y="0"/>
                  </a:lnTo>
                  <a:lnTo>
                    <a:pt x="30" y="4"/>
                  </a:lnTo>
                  <a:lnTo>
                    <a:pt x="34" y="8"/>
                  </a:lnTo>
                  <a:lnTo>
                    <a:pt x="36" y="15"/>
                  </a:lnTo>
                  <a:lnTo>
                    <a:pt x="36" y="23"/>
                  </a:lnTo>
                  <a:lnTo>
                    <a:pt x="33" y="30"/>
                  </a:lnTo>
                  <a:lnTo>
                    <a:pt x="28" y="36"/>
                  </a:lnTo>
                  <a:lnTo>
                    <a:pt x="21" y="38"/>
                  </a:lnTo>
                  <a:lnTo>
                    <a:pt x="13" y="38"/>
                  </a:lnTo>
                  <a:lnTo>
                    <a:pt x="6" y="35"/>
                  </a:lnTo>
                  <a:lnTo>
                    <a:pt x="2" y="30"/>
                  </a:lnTo>
                  <a:lnTo>
                    <a:pt x="0" y="23"/>
                  </a:lnTo>
                  <a:lnTo>
                    <a:pt x="0" y="15"/>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60"/>
            <p:cNvSpPr>
              <a:spLocks/>
            </p:cNvSpPr>
            <p:nvPr/>
          </p:nvSpPr>
          <p:spPr bwMode="auto">
            <a:xfrm>
              <a:off x="1341438" y="1231900"/>
              <a:ext cx="30163" cy="31750"/>
            </a:xfrm>
            <a:custGeom>
              <a:avLst/>
              <a:gdLst>
                <a:gd name="T0" fmla="*/ 3 w 37"/>
                <a:gd name="T1" fmla="*/ 29 h 39"/>
                <a:gd name="T2" fmla="*/ 0 w 37"/>
                <a:gd name="T3" fmla="*/ 21 h 39"/>
                <a:gd name="T4" fmla="*/ 2 w 37"/>
                <a:gd name="T5" fmla="*/ 14 h 39"/>
                <a:gd name="T6" fmla="*/ 5 w 37"/>
                <a:gd name="T7" fmla="*/ 7 h 39"/>
                <a:gd name="T8" fmla="*/ 10 w 37"/>
                <a:gd name="T9" fmla="*/ 3 h 39"/>
                <a:gd name="T10" fmla="*/ 17 w 37"/>
                <a:gd name="T11" fmla="*/ 0 h 39"/>
                <a:gd name="T12" fmla="*/ 25 w 37"/>
                <a:gd name="T13" fmla="*/ 1 h 39"/>
                <a:gd name="T14" fmla="*/ 30 w 37"/>
                <a:gd name="T15" fmla="*/ 5 h 39"/>
                <a:gd name="T16" fmla="*/ 35 w 37"/>
                <a:gd name="T17" fmla="*/ 12 h 39"/>
                <a:gd name="T18" fmla="*/ 37 w 37"/>
                <a:gd name="T19" fmla="*/ 19 h 39"/>
                <a:gd name="T20" fmla="*/ 36 w 37"/>
                <a:gd name="T21" fmla="*/ 26 h 39"/>
                <a:gd name="T22" fmla="*/ 33 w 37"/>
                <a:gd name="T23" fmla="*/ 32 h 39"/>
                <a:gd name="T24" fmla="*/ 27 w 37"/>
                <a:gd name="T25" fmla="*/ 37 h 39"/>
                <a:gd name="T26" fmla="*/ 20 w 37"/>
                <a:gd name="T27" fmla="*/ 39 h 39"/>
                <a:gd name="T28" fmla="*/ 13 w 37"/>
                <a:gd name="T29" fmla="*/ 38 h 39"/>
                <a:gd name="T30" fmla="*/ 7 w 37"/>
                <a:gd name="T31" fmla="*/ 35 h 39"/>
                <a:gd name="T32" fmla="*/ 3 w 37"/>
                <a:gd name="T33"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3" y="29"/>
                  </a:moveTo>
                  <a:lnTo>
                    <a:pt x="0" y="21"/>
                  </a:lnTo>
                  <a:lnTo>
                    <a:pt x="2" y="14"/>
                  </a:lnTo>
                  <a:lnTo>
                    <a:pt x="5" y="7"/>
                  </a:lnTo>
                  <a:lnTo>
                    <a:pt x="10" y="3"/>
                  </a:lnTo>
                  <a:lnTo>
                    <a:pt x="17" y="0"/>
                  </a:lnTo>
                  <a:lnTo>
                    <a:pt x="25" y="1"/>
                  </a:lnTo>
                  <a:lnTo>
                    <a:pt x="30" y="5"/>
                  </a:lnTo>
                  <a:lnTo>
                    <a:pt x="35" y="12"/>
                  </a:lnTo>
                  <a:lnTo>
                    <a:pt x="37" y="19"/>
                  </a:lnTo>
                  <a:lnTo>
                    <a:pt x="36" y="26"/>
                  </a:lnTo>
                  <a:lnTo>
                    <a:pt x="33" y="32"/>
                  </a:lnTo>
                  <a:lnTo>
                    <a:pt x="27" y="37"/>
                  </a:lnTo>
                  <a:lnTo>
                    <a:pt x="20" y="39"/>
                  </a:lnTo>
                  <a:lnTo>
                    <a:pt x="13" y="38"/>
                  </a:lnTo>
                  <a:lnTo>
                    <a:pt x="7" y="35"/>
                  </a:lnTo>
                  <a:lnTo>
                    <a:pt x="3" y="29"/>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1"/>
            <p:cNvSpPr>
              <a:spLocks/>
            </p:cNvSpPr>
            <p:nvPr/>
          </p:nvSpPr>
          <p:spPr bwMode="auto">
            <a:xfrm>
              <a:off x="1074738" y="1147763"/>
              <a:ext cx="28575" cy="30163"/>
            </a:xfrm>
            <a:custGeom>
              <a:avLst/>
              <a:gdLst>
                <a:gd name="T0" fmla="*/ 0 w 36"/>
                <a:gd name="T1" fmla="*/ 23 h 38"/>
                <a:gd name="T2" fmla="*/ 0 w 36"/>
                <a:gd name="T3" fmla="*/ 15 h 38"/>
                <a:gd name="T4" fmla="*/ 1 w 36"/>
                <a:gd name="T5" fmla="*/ 8 h 38"/>
                <a:gd name="T6" fmla="*/ 6 w 36"/>
                <a:gd name="T7" fmla="*/ 4 h 38"/>
                <a:gd name="T8" fmla="*/ 13 w 36"/>
                <a:gd name="T9" fmla="*/ 0 h 38"/>
                <a:gd name="T10" fmla="*/ 21 w 36"/>
                <a:gd name="T11" fmla="*/ 0 h 38"/>
                <a:gd name="T12" fmla="*/ 28 w 36"/>
                <a:gd name="T13" fmla="*/ 2 h 38"/>
                <a:gd name="T14" fmla="*/ 32 w 36"/>
                <a:gd name="T15" fmla="*/ 8 h 38"/>
                <a:gd name="T16" fmla="*/ 36 w 36"/>
                <a:gd name="T17" fmla="*/ 15 h 38"/>
                <a:gd name="T18" fmla="*/ 36 w 36"/>
                <a:gd name="T19" fmla="*/ 23 h 38"/>
                <a:gd name="T20" fmla="*/ 33 w 36"/>
                <a:gd name="T21" fmla="*/ 30 h 38"/>
                <a:gd name="T22" fmla="*/ 29 w 36"/>
                <a:gd name="T23" fmla="*/ 35 h 38"/>
                <a:gd name="T24" fmla="*/ 22 w 36"/>
                <a:gd name="T25" fmla="*/ 38 h 38"/>
                <a:gd name="T26" fmla="*/ 15 w 36"/>
                <a:gd name="T27" fmla="*/ 38 h 38"/>
                <a:gd name="T28" fmla="*/ 8 w 36"/>
                <a:gd name="T29" fmla="*/ 36 h 38"/>
                <a:gd name="T30" fmla="*/ 3 w 36"/>
                <a:gd name="T31" fmla="*/ 31 h 38"/>
                <a:gd name="T32" fmla="*/ 0 w 36"/>
                <a:gd name="T3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8">
                  <a:moveTo>
                    <a:pt x="0" y="23"/>
                  </a:moveTo>
                  <a:lnTo>
                    <a:pt x="0" y="15"/>
                  </a:lnTo>
                  <a:lnTo>
                    <a:pt x="1" y="8"/>
                  </a:lnTo>
                  <a:lnTo>
                    <a:pt x="6" y="4"/>
                  </a:lnTo>
                  <a:lnTo>
                    <a:pt x="13" y="0"/>
                  </a:lnTo>
                  <a:lnTo>
                    <a:pt x="21" y="0"/>
                  </a:lnTo>
                  <a:lnTo>
                    <a:pt x="28" y="2"/>
                  </a:lnTo>
                  <a:lnTo>
                    <a:pt x="32" y="8"/>
                  </a:lnTo>
                  <a:lnTo>
                    <a:pt x="36" y="15"/>
                  </a:lnTo>
                  <a:lnTo>
                    <a:pt x="36" y="23"/>
                  </a:lnTo>
                  <a:lnTo>
                    <a:pt x="33" y="30"/>
                  </a:lnTo>
                  <a:lnTo>
                    <a:pt x="29" y="35"/>
                  </a:lnTo>
                  <a:lnTo>
                    <a:pt x="22" y="38"/>
                  </a:lnTo>
                  <a:lnTo>
                    <a:pt x="15" y="38"/>
                  </a:lnTo>
                  <a:lnTo>
                    <a:pt x="8" y="36"/>
                  </a:lnTo>
                  <a:lnTo>
                    <a:pt x="3" y="31"/>
                  </a:lnTo>
                  <a:lnTo>
                    <a:pt x="0" y="23"/>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62"/>
            <p:cNvSpPr>
              <a:spLocks/>
            </p:cNvSpPr>
            <p:nvPr/>
          </p:nvSpPr>
          <p:spPr bwMode="auto">
            <a:xfrm>
              <a:off x="1635126" y="1250950"/>
              <a:ext cx="30163" cy="30163"/>
            </a:xfrm>
            <a:custGeom>
              <a:avLst/>
              <a:gdLst>
                <a:gd name="T0" fmla="*/ 9 w 38"/>
                <a:gd name="T1" fmla="*/ 35 h 38"/>
                <a:gd name="T2" fmla="*/ 3 w 38"/>
                <a:gd name="T3" fmla="*/ 29 h 38"/>
                <a:gd name="T4" fmla="*/ 0 w 38"/>
                <a:gd name="T5" fmla="*/ 22 h 38"/>
                <a:gd name="T6" fmla="*/ 0 w 38"/>
                <a:gd name="T7" fmla="*/ 15 h 38"/>
                <a:gd name="T8" fmla="*/ 4 w 38"/>
                <a:gd name="T9" fmla="*/ 8 h 38"/>
                <a:gd name="T10" fmla="*/ 10 w 38"/>
                <a:gd name="T11" fmla="*/ 3 h 38"/>
                <a:gd name="T12" fmla="*/ 17 w 38"/>
                <a:gd name="T13" fmla="*/ 0 h 38"/>
                <a:gd name="T14" fmla="*/ 24 w 38"/>
                <a:gd name="T15" fmla="*/ 1 h 38"/>
                <a:gd name="T16" fmla="*/ 30 w 38"/>
                <a:gd name="T17" fmla="*/ 5 h 38"/>
                <a:gd name="T18" fmla="*/ 36 w 38"/>
                <a:gd name="T19" fmla="*/ 11 h 38"/>
                <a:gd name="T20" fmla="*/ 38 w 38"/>
                <a:gd name="T21" fmla="*/ 18 h 38"/>
                <a:gd name="T22" fmla="*/ 38 w 38"/>
                <a:gd name="T23" fmla="*/ 24 h 38"/>
                <a:gd name="T24" fmla="*/ 35 w 38"/>
                <a:gd name="T25" fmla="*/ 31 h 38"/>
                <a:gd name="T26" fmla="*/ 29 w 38"/>
                <a:gd name="T27" fmla="*/ 36 h 38"/>
                <a:gd name="T28" fmla="*/ 22 w 38"/>
                <a:gd name="T29" fmla="*/ 38 h 38"/>
                <a:gd name="T30" fmla="*/ 15 w 38"/>
                <a:gd name="T31" fmla="*/ 38 h 38"/>
                <a:gd name="T32" fmla="*/ 9 w 38"/>
                <a:gd name="T3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9" y="35"/>
                  </a:moveTo>
                  <a:lnTo>
                    <a:pt x="3" y="29"/>
                  </a:lnTo>
                  <a:lnTo>
                    <a:pt x="0" y="22"/>
                  </a:lnTo>
                  <a:lnTo>
                    <a:pt x="0" y="15"/>
                  </a:lnTo>
                  <a:lnTo>
                    <a:pt x="4" y="8"/>
                  </a:lnTo>
                  <a:lnTo>
                    <a:pt x="10" y="3"/>
                  </a:lnTo>
                  <a:lnTo>
                    <a:pt x="17" y="0"/>
                  </a:lnTo>
                  <a:lnTo>
                    <a:pt x="24" y="1"/>
                  </a:lnTo>
                  <a:lnTo>
                    <a:pt x="30" y="5"/>
                  </a:lnTo>
                  <a:lnTo>
                    <a:pt x="36" y="11"/>
                  </a:lnTo>
                  <a:lnTo>
                    <a:pt x="38" y="18"/>
                  </a:lnTo>
                  <a:lnTo>
                    <a:pt x="38" y="24"/>
                  </a:lnTo>
                  <a:lnTo>
                    <a:pt x="35" y="31"/>
                  </a:lnTo>
                  <a:lnTo>
                    <a:pt x="29" y="36"/>
                  </a:lnTo>
                  <a:lnTo>
                    <a:pt x="22" y="38"/>
                  </a:lnTo>
                  <a:lnTo>
                    <a:pt x="15" y="38"/>
                  </a:lnTo>
                  <a:lnTo>
                    <a:pt x="9" y="35"/>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63"/>
            <p:cNvSpPr>
              <a:spLocks/>
            </p:cNvSpPr>
            <p:nvPr/>
          </p:nvSpPr>
          <p:spPr bwMode="auto">
            <a:xfrm>
              <a:off x="1220788" y="1120775"/>
              <a:ext cx="30163" cy="31750"/>
            </a:xfrm>
            <a:custGeom>
              <a:avLst/>
              <a:gdLst>
                <a:gd name="T0" fmla="*/ 0 w 37"/>
                <a:gd name="T1" fmla="*/ 24 h 39"/>
                <a:gd name="T2" fmla="*/ 0 w 37"/>
                <a:gd name="T3" fmla="*/ 16 h 39"/>
                <a:gd name="T4" fmla="*/ 3 w 37"/>
                <a:gd name="T5" fmla="*/ 9 h 39"/>
                <a:gd name="T6" fmla="*/ 7 w 37"/>
                <a:gd name="T7" fmla="*/ 3 h 39"/>
                <a:gd name="T8" fmla="*/ 14 w 37"/>
                <a:gd name="T9" fmla="*/ 0 h 39"/>
                <a:gd name="T10" fmla="*/ 22 w 37"/>
                <a:gd name="T11" fmla="*/ 0 h 39"/>
                <a:gd name="T12" fmla="*/ 29 w 37"/>
                <a:gd name="T13" fmla="*/ 2 h 39"/>
                <a:gd name="T14" fmla="*/ 34 w 37"/>
                <a:gd name="T15" fmla="*/ 8 h 39"/>
                <a:gd name="T16" fmla="*/ 37 w 37"/>
                <a:gd name="T17" fmla="*/ 15 h 39"/>
                <a:gd name="T18" fmla="*/ 37 w 37"/>
                <a:gd name="T19" fmla="*/ 23 h 39"/>
                <a:gd name="T20" fmla="*/ 35 w 37"/>
                <a:gd name="T21" fmla="*/ 30 h 39"/>
                <a:gd name="T22" fmla="*/ 30 w 37"/>
                <a:gd name="T23" fmla="*/ 34 h 39"/>
                <a:gd name="T24" fmla="*/ 23 w 37"/>
                <a:gd name="T25" fmla="*/ 38 h 39"/>
                <a:gd name="T26" fmla="*/ 15 w 37"/>
                <a:gd name="T27" fmla="*/ 39 h 39"/>
                <a:gd name="T28" fmla="*/ 8 w 37"/>
                <a:gd name="T29" fmla="*/ 36 h 39"/>
                <a:gd name="T30" fmla="*/ 4 w 37"/>
                <a:gd name="T31" fmla="*/ 31 h 39"/>
                <a:gd name="T32" fmla="*/ 0 w 37"/>
                <a:gd name="T33"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9">
                  <a:moveTo>
                    <a:pt x="0" y="24"/>
                  </a:moveTo>
                  <a:lnTo>
                    <a:pt x="0" y="16"/>
                  </a:lnTo>
                  <a:lnTo>
                    <a:pt x="3" y="9"/>
                  </a:lnTo>
                  <a:lnTo>
                    <a:pt x="7" y="3"/>
                  </a:lnTo>
                  <a:lnTo>
                    <a:pt x="14" y="0"/>
                  </a:lnTo>
                  <a:lnTo>
                    <a:pt x="22" y="0"/>
                  </a:lnTo>
                  <a:lnTo>
                    <a:pt x="29" y="2"/>
                  </a:lnTo>
                  <a:lnTo>
                    <a:pt x="34" y="8"/>
                  </a:lnTo>
                  <a:lnTo>
                    <a:pt x="37" y="15"/>
                  </a:lnTo>
                  <a:lnTo>
                    <a:pt x="37" y="23"/>
                  </a:lnTo>
                  <a:lnTo>
                    <a:pt x="35" y="30"/>
                  </a:lnTo>
                  <a:lnTo>
                    <a:pt x="30" y="34"/>
                  </a:lnTo>
                  <a:lnTo>
                    <a:pt x="23" y="38"/>
                  </a:lnTo>
                  <a:lnTo>
                    <a:pt x="15" y="39"/>
                  </a:lnTo>
                  <a:lnTo>
                    <a:pt x="8" y="36"/>
                  </a:lnTo>
                  <a:lnTo>
                    <a:pt x="4" y="31"/>
                  </a:lnTo>
                  <a:lnTo>
                    <a:pt x="0" y="24"/>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64"/>
            <p:cNvSpPr>
              <a:spLocks/>
            </p:cNvSpPr>
            <p:nvPr/>
          </p:nvSpPr>
          <p:spPr bwMode="auto">
            <a:xfrm>
              <a:off x="1733551" y="1138238"/>
              <a:ext cx="30163" cy="30163"/>
            </a:xfrm>
            <a:custGeom>
              <a:avLst/>
              <a:gdLst>
                <a:gd name="T0" fmla="*/ 8 w 38"/>
                <a:gd name="T1" fmla="*/ 33 h 38"/>
                <a:gd name="T2" fmla="*/ 2 w 38"/>
                <a:gd name="T3" fmla="*/ 27 h 38"/>
                <a:gd name="T4" fmla="*/ 0 w 38"/>
                <a:gd name="T5" fmla="*/ 21 h 38"/>
                <a:gd name="T6" fmla="*/ 0 w 38"/>
                <a:gd name="T7" fmla="*/ 14 h 38"/>
                <a:gd name="T8" fmla="*/ 3 w 38"/>
                <a:gd name="T9" fmla="*/ 7 h 38"/>
                <a:gd name="T10" fmla="*/ 9 w 38"/>
                <a:gd name="T11" fmla="*/ 2 h 38"/>
                <a:gd name="T12" fmla="*/ 16 w 38"/>
                <a:gd name="T13" fmla="*/ 0 h 38"/>
                <a:gd name="T14" fmla="*/ 23 w 38"/>
                <a:gd name="T15" fmla="*/ 0 h 38"/>
                <a:gd name="T16" fmla="*/ 30 w 38"/>
                <a:gd name="T17" fmla="*/ 3 h 38"/>
                <a:gd name="T18" fmla="*/ 36 w 38"/>
                <a:gd name="T19" fmla="*/ 9 h 38"/>
                <a:gd name="T20" fmla="*/ 38 w 38"/>
                <a:gd name="T21" fmla="*/ 16 h 38"/>
                <a:gd name="T22" fmla="*/ 38 w 38"/>
                <a:gd name="T23" fmla="*/ 24 h 38"/>
                <a:gd name="T24" fmla="*/ 34 w 38"/>
                <a:gd name="T25" fmla="*/ 31 h 38"/>
                <a:gd name="T26" fmla="*/ 29 w 38"/>
                <a:gd name="T27" fmla="*/ 36 h 38"/>
                <a:gd name="T28" fmla="*/ 22 w 38"/>
                <a:gd name="T29" fmla="*/ 38 h 38"/>
                <a:gd name="T30" fmla="*/ 15 w 38"/>
                <a:gd name="T31" fmla="*/ 37 h 38"/>
                <a:gd name="T32" fmla="*/ 8 w 38"/>
                <a:gd name="T3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8" y="33"/>
                  </a:moveTo>
                  <a:lnTo>
                    <a:pt x="2" y="27"/>
                  </a:lnTo>
                  <a:lnTo>
                    <a:pt x="0" y="21"/>
                  </a:lnTo>
                  <a:lnTo>
                    <a:pt x="0" y="14"/>
                  </a:lnTo>
                  <a:lnTo>
                    <a:pt x="3" y="7"/>
                  </a:lnTo>
                  <a:lnTo>
                    <a:pt x="9" y="2"/>
                  </a:lnTo>
                  <a:lnTo>
                    <a:pt x="16" y="0"/>
                  </a:lnTo>
                  <a:lnTo>
                    <a:pt x="23" y="0"/>
                  </a:lnTo>
                  <a:lnTo>
                    <a:pt x="30" y="3"/>
                  </a:lnTo>
                  <a:lnTo>
                    <a:pt x="36" y="9"/>
                  </a:lnTo>
                  <a:lnTo>
                    <a:pt x="38" y="16"/>
                  </a:lnTo>
                  <a:lnTo>
                    <a:pt x="38" y="24"/>
                  </a:lnTo>
                  <a:lnTo>
                    <a:pt x="34" y="31"/>
                  </a:lnTo>
                  <a:lnTo>
                    <a:pt x="29" y="36"/>
                  </a:lnTo>
                  <a:lnTo>
                    <a:pt x="22" y="38"/>
                  </a:lnTo>
                  <a:lnTo>
                    <a:pt x="15" y="37"/>
                  </a:lnTo>
                  <a:lnTo>
                    <a:pt x="8" y="33"/>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65"/>
            <p:cNvSpPr>
              <a:spLocks/>
            </p:cNvSpPr>
            <p:nvPr/>
          </p:nvSpPr>
          <p:spPr bwMode="auto">
            <a:xfrm>
              <a:off x="876301" y="1204913"/>
              <a:ext cx="28575" cy="30163"/>
            </a:xfrm>
            <a:custGeom>
              <a:avLst/>
              <a:gdLst>
                <a:gd name="T0" fmla="*/ 0 w 36"/>
                <a:gd name="T1" fmla="*/ 23 h 38"/>
                <a:gd name="T2" fmla="*/ 0 w 36"/>
                <a:gd name="T3" fmla="*/ 15 h 38"/>
                <a:gd name="T4" fmla="*/ 2 w 36"/>
                <a:gd name="T5" fmla="*/ 8 h 38"/>
                <a:gd name="T6" fmla="*/ 7 w 36"/>
                <a:gd name="T7" fmla="*/ 3 h 38"/>
                <a:gd name="T8" fmla="*/ 14 w 36"/>
                <a:gd name="T9" fmla="*/ 0 h 38"/>
                <a:gd name="T10" fmla="*/ 21 w 36"/>
                <a:gd name="T11" fmla="*/ 0 h 38"/>
                <a:gd name="T12" fmla="*/ 26 w 36"/>
                <a:gd name="T13" fmla="*/ 2 h 38"/>
                <a:gd name="T14" fmla="*/ 32 w 36"/>
                <a:gd name="T15" fmla="*/ 7 h 38"/>
                <a:gd name="T16" fmla="*/ 36 w 36"/>
                <a:gd name="T17" fmla="*/ 14 h 38"/>
                <a:gd name="T18" fmla="*/ 36 w 36"/>
                <a:gd name="T19" fmla="*/ 22 h 38"/>
                <a:gd name="T20" fmla="*/ 33 w 36"/>
                <a:gd name="T21" fmla="*/ 28 h 38"/>
                <a:gd name="T22" fmla="*/ 29 w 36"/>
                <a:gd name="T23" fmla="*/ 33 h 38"/>
                <a:gd name="T24" fmla="*/ 23 w 36"/>
                <a:gd name="T25" fmla="*/ 37 h 38"/>
                <a:gd name="T26" fmla="*/ 15 w 36"/>
                <a:gd name="T27" fmla="*/ 38 h 38"/>
                <a:gd name="T28" fmla="*/ 8 w 36"/>
                <a:gd name="T29" fmla="*/ 34 h 38"/>
                <a:gd name="T30" fmla="*/ 3 w 36"/>
                <a:gd name="T31" fmla="*/ 30 h 38"/>
                <a:gd name="T32" fmla="*/ 0 w 36"/>
                <a:gd name="T3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8">
                  <a:moveTo>
                    <a:pt x="0" y="23"/>
                  </a:moveTo>
                  <a:lnTo>
                    <a:pt x="0" y="15"/>
                  </a:lnTo>
                  <a:lnTo>
                    <a:pt x="2" y="8"/>
                  </a:lnTo>
                  <a:lnTo>
                    <a:pt x="7" y="3"/>
                  </a:lnTo>
                  <a:lnTo>
                    <a:pt x="14" y="0"/>
                  </a:lnTo>
                  <a:lnTo>
                    <a:pt x="21" y="0"/>
                  </a:lnTo>
                  <a:lnTo>
                    <a:pt x="26" y="2"/>
                  </a:lnTo>
                  <a:lnTo>
                    <a:pt x="32" y="7"/>
                  </a:lnTo>
                  <a:lnTo>
                    <a:pt x="36" y="14"/>
                  </a:lnTo>
                  <a:lnTo>
                    <a:pt x="36" y="22"/>
                  </a:lnTo>
                  <a:lnTo>
                    <a:pt x="33" y="28"/>
                  </a:lnTo>
                  <a:lnTo>
                    <a:pt x="29" y="33"/>
                  </a:lnTo>
                  <a:lnTo>
                    <a:pt x="23" y="37"/>
                  </a:lnTo>
                  <a:lnTo>
                    <a:pt x="15" y="38"/>
                  </a:lnTo>
                  <a:lnTo>
                    <a:pt x="8" y="34"/>
                  </a:lnTo>
                  <a:lnTo>
                    <a:pt x="3" y="30"/>
                  </a:lnTo>
                  <a:lnTo>
                    <a:pt x="0" y="23"/>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66"/>
            <p:cNvSpPr>
              <a:spLocks/>
            </p:cNvSpPr>
            <p:nvPr/>
          </p:nvSpPr>
          <p:spPr bwMode="auto">
            <a:xfrm>
              <a:off x="1517651" y="1419225"/>
              <a:ext cx="30163" cy="30163"/>
            </a:xfrm>
            <a:custGeom>
              <a:avLst/>
              <a:gdLst>
                <a:gd name="T0" fmla="*/ 8 w 37"/>
                <a:gd name="T1" fmla="*/ 35 h 38"/>
                <a:gd name="T2" fmla="*/ 2 w 37"/>
                <a:gd name="T3" fmla="*/ 29 h 38"/>
                <a:gd name="T4" fmla="*/ 0 w 37"/>
                <a:gd name="T5" fmla="*/ 22 h 38"/>
                <a:gd name="T6" fmla="*/ 0 w 37"/>
                <a:gd name="T7" fmla="*/ 14 h 38"/>
                <a:gd name="T8" fmla="*/ 3 w 37"/>
                <a:gd name="T9" fmla="*/ 7 h 38"/>
                <a:gd name="T10" fmla="*/ 9 w 37"/>
                <a:gd name="T11" fmla="*/ 3 h 38"/>
                <a:gd name="T12" fmla="*/ 15 w 37"/>
                <a:gd name="T13" fmla="*/ 0 h 38"/>
                <a:gd name="T14" fmla="*/ 22 w 37"/>
                <a:gd name="T15" fmla="*/ 1 h 38"/>
                <a:gd name="T16" fmla="*/ 29 w 37"/>
                <a:gd name="T17" fmla="*/ 5 h 38"/>
                <a:gd name="T18" fmla="*/ 34 w 37"/>
                <a:gd name="T19" fmla="*/ 11 h 38"/>
                <a:gd name="T20" fmla="*/ 37 w 37"/>
                <a:gd name="T21" fmla="*/ 17 h 38"/>
                <a:gd name="T22" fmla="*/ 37 w 37"/>
                <a:gd name="T23" fmla="*/ 24 h 38"/>
                <a:gd name="T24" fmla="*/ 33 w 37"/>
                <a:gd name="T25" fmla="*/ 31 h 38"/>
                <a:gd name="T26" fmla="*/ 28 w 37"/>
                <a:gd name="T27" fmla="*/ 36 h 38"/>
                <a:gd name="T28" fmla="*/ 21 w 37"/>
                <a:gd name="T29" fmla="*/ 38 h 38"/>
                <a:gd name="T30" fmla="*/ 14 w 37"/>
                <a:gd name="T31" fmla="*/ 38 h 38"/>
                <a:gd name="T32" fmla="*/ 8 w 37"/>
                <a:gd name="T3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8" y="35"/>
                  </a:moveTo>
                  <a:lnTo>
                    <a:pt x="2" y="29"/>
                  </a:lnTo>
                  <a:lnTo>
                    <a:pt x="0" y="22"/>
                  </a:lnTo>
                  <a:lnTo>
                    <a:pt x="0" y="14"/>
                  </a:lnTo>
                  <a:lnTo>
                    <a:pt x="3" y="7"/>
                  </a:lnTo>
                  <a:lnTo>
                    <a:pt x="9" y="3"/>
                  </a:lnTo>
                  <a:lnTo>
                    <a:pt x="15" y="0"/>
                  </a:lnTo>
                  <a:lnTo>
                    <a:pt x="22" y="1"/>
                  </a:lnTo>
                  <a:lnTo>
                    <a:pt x="29" y="5"/>
                  </a:lnTo>
                  <a:lnTo>
                    <a:pt x="34" y="11"/>
                  </a:lnTo>
                  <a:lnTo>
                    <a:pt x="37" y="17"/>
                  </a:lnTo>
                  <a:lnTo>
                    <a:pt x="37" y="24"/>
                  </a:lnTo>
                  <a:lnTo>
                    <a:pt x="33" y="31"/>
                  </a:lnTo>
                  <a:lnTo>
                    <a:pt x="28" y="36"/>
                  </a:lnTo>
                  <a:lnTo>
                    <a:pt x="21" y="38"/>
                  </a:lnTo>
                  <a:lnTo>
                    <a:pt x="14" y="38"/>
                  </a:lnTo>
                  <a:lnTo>
                    <a:pt x="8" y="35"/>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67"/>
            <p:cNvSpPr>
              <a:spLocks/>
            </p:cNvSpPr>
            <p:nvPr/>
          </p:nvSpPr>
          <p:spPr bwMode="auto">
            <a:xfrm>
              <a:off x="968376" y="1233488"/>
              <a:ext cx="26988" cy="31750"/>
            </a:xfrm>
            <a:custGeom>
              <a:avLst/>
              <a:gdLst>
                <a:gd name="T0" fmla="*/ 0 w 36"/>
                <a:gd name="T1" fmla="*/ 24 h 39"/>
                <a:gd name="T2" fmla="*/ 0 w 36"/>
                <a:gd name="T3" fmla="*/ 16 h 39"/>
                <a:gd name="T4" fmla="*/ 2 w 36"/>
                <a:gd name="T5" fmla="*/ 9 h 39"/>
                <a:gd name="T6" fmla="*/ 7 w 36"/>
                <a:gd name="T7" fmla="*/ 4 h 39"/>
                <a:gd name="T8" fmla="*/ 14 w 36"/>
                <a:gd name="T9" fmla="*/ 1 h 39"/>
                <a:gd name="T10" fmla="*/ 21 w 36"/>
                <a:gd name="T11" fmla="*/ 0 h 39"/>
                <a:gd name="T12" fmla="*/ 28 w 36"/>
                <a:gd name="T13" fmla="*/ 2 h 39"/>
                <a:gd name="T14" fmla="*/ 32 w 36"/>
                <a:gd name="T15" fmla="*/ 8 h 39"/>
                <a:gd name="T16" fmla="*/ 36 w 36"/>
                <a:gd name="T17" fmla="*/ 14 h 39"/>
                <a:gd name="T18" fmla="*/ 36 w 36"/>
                <a:gd name="T19" fmla="*/ 23 h 39"/>
                <a:gd name="T20" fmla="*/ 33 w 36"/>
                <a:gd name="T21" fmla="*/ 29 h 39"/>
                <a:gd name="T22" fmla="*/ 29 w 36"/>
                <a:gd name="T23" fmla="*/ 35 h 39"/>
                <a:gd name="T24" fmla="*/ 23 w 36"/>
                <a:gd name="T25" fmla="*/ 39 h 39"/>
                <a:gd name="T26" fmla="*/ 16 w 36"/>
                <a:gd name="T27" fmla="*/ 39 h 39"/>
                <a:gd name="T28" fmla="*/ 9 w 36"/>
                <a:gd name="T29" fmla="*/ 36 h 39"/>
                <a:gd name="T30" fmla="*/ 4 w 36"/>
                <a:gd name="T31" fmla="*/ 31 h 39"/>
                <a:gd name="T32" fmla="*/ 0 w 36"/>
                <a:gd name="T33"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9">
                  <a:moveTo>
                    <a:pt x="0" y="24"/>
                  </a:moveTo>
                  <a:lnTo>
                    <a:pt x="0" y="16"/>
                  </a:lnTo>
                  <a:lnTo>
                    <a:pt x="2" y="9"/>
                  </a:lnTo>
                  <a:lnTo>
                    <a:pt x="7" y="4"/>
                  </a:lnTo>
                  <a:lnTo>
                    <a:pt x="14" y="1"/>
                  </a:lnTo>
                  <a:lnTo>
                    <a:pt x="21" y="0"/>
                  </a:lnTo>
                  <a:lnTo>
                    <a:pt x="28" y="2"/>
                  </a:lnTo>
                  <a:lnTo>
                    <a:pt x="32" y="8"/>
                  </a:lnTo>
                  <a:lnTo>
                    <a:pt x="36" y="14"/>
                  </a:lnTo>
                  <a:lnTo>
                    <a:pt x="36" y="23"/>
                  </a:lnTo>
                  <a:lnTo>
                    <a:pt x="33" y="29"/>
                  </a:lnTo>
                  <a:lnTo>
                    <a:pt x="29" y="35"/>
                  </a:lnTo>
                  <a:lnTo>
                    <a:pt x="23" y="39"/>
                  </a:lnTo>
                  <a:lnTo>
                    <a:pt x="16" y="39"/>
                  </a:lnTo>
                  <a:lnTo>
                    <a:pt x="9" y="36"/>
                  </a:lnTo>
                  <a:lnTo>
                    <a:pt x="4" y="31"/>
                  </a:lnTo>
                  <a:lnTo>
                    <a:pt x="0" y="24"/>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68"/>
            <p:cNvSpPr>
              <a:spLocks/>
            </p:cNvSpPr>
            <p:nvPr/>
          </p:nvSpPr>
          <p:spPr bwMode="auto">
            <a:xfrm>
              <a:off x="1609726" y="1385888"/>
              <a:ext cx="28575" cy="28575"/>
            </a:xfrm>
            <a:custGeom>
              <a:avLst/>
              <a:gdLst>
                <a:gd name="T0" fmla="*/ 7 w 37"/>
                <a:gd name="T1" fmla="*/ 31 h 35"/>
                <a:gd name="T2" fmla="*/ 2 w 37"/>
                <a:gd name="T3" fmla="*/ 25 h 35"/>
                <a:gd name="T4" fmla="*/ 0 w 37"/>
                <a:gd name="T5" fmla="*/ 18 h 35"/>
                <a:gd name="T6" fmla="*/ 0 w 37"/>
                <a:gd name="T7" fmla="*/ 11 h 35"/>
                <a:gd name="T8" fmla="*/ 2 w 37"/>
                <a:gd name="T9" fmla="*/ 6 h 35"/>
                <a:gd name="T10" fmla="*/ 8 w 37"/>
                <a:gd name="T11" fmla="*/ 1 h 35"/>
                <a:gd name="T12" fmla="*/ 15 w 37"/>
                <a:gd name="T13" fmla="*/ 0 h 35"/>
                <a:gd name="T14" fmla="*/ 22 w 37"/>
                <a:gd name="T15" fmla="*/ 0 h 35"/>
                <a:gd name="T16" fmla="*/ 29 w 37"/>
                <a:gd name="T17" fmla="*/ 2 h 35"/>
                <a:gd name="T18" fmla="*/ 33 w 37"/>
                <a:gd name="T19" fmla="*/ 8 h 35"/>
                <a:gd name="T20" fmla="*/ 37 w 37"/>
                <a:gd name="T21" fmla="*/ 15 h 35"/>
                <a:gd name="T22" fmla="*/ 36 w 37"/>
                <a:gd name="T23" fmla="*/ 20 h 35"/>
                <a:gd name="T24" fmla="*/ 33 w 37"/>
                <a:gd name="T25" fmla="*/ 27 h 35"/>
                <a:gd name="T26" fmla="*/ 28 w 37"/>
                <a:gd name="T27" fmla="*/ 33 h 35"/>
                <a:gd name="T28" fmla="*/ 21 w 37"/>
                <a:gd name="T29" fmla="*/ 35 h 35"/>
                <a:gd name="T30" fmla="*/ 14 w 37"/>
                <a:gd name="T31" fmla="*/ 34 h 35"/>
                <a:gd name="T32" fmla="*/ 7 w 37"/>
                <a:gd name="T33"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5">
                  <a:moveTo>
                    <a:pt x="7" y="31"/>
                  </a:moveTo>
                  <a:lnTo>
                    <a:pt x="2" y="25"/>
                  </a:lnTo>
                  <a:lnTo>
                    <a:pt x="0" y="18"/>
                  </a:lnTo>
                  <a:lnTo>
                    <a:pt x="0" y="11"/>
                  </a:lnTo>
                  <a:lnTo>
                    <a:pt x="2" y="6"/>
                  </a:lnTo>
                  <a:lnTo>
                    <a:pt x="8" y="1"/>
                  </a:lnTo>
                  <a:lnTo>
                    <a:pt x="15" y="0"/>
                  </a:lnTo>
                  <a:lnTo>
                    <a:pt x="22" y="0"/>
                  </a:lnTo>
                  <a:lnTo>
                    <a:pt x="29" y="2"/>
                  </a:lnTo>
                  <a:lnTo>
                    <a:pt x="33" y="8"/>
                  </a:lnTo>
                  <a:lnTo>
                    <a:pt x="37" y="15"/>
                  </a:lnTo>
                  <a:lnTo>
                    <a:pt x="36" y="20"/>
                  </a:lnTo>
                  <a:lnTo>
                    <a:pt x="33" y="27"/>
                  </a:lnTo>
                  <a:lnTo>
                    <a:pt x="28" y="33"/>
                  </a:lnTo>
                  <a:lnTo>
                    <a:pt x="21" y="35"/>
                  </a:lnTo>
                  <a:lnTo>
                    <a:pt x="14" y="34"/>
                  </a:lnTo>
                  <a:lnTo>
                    <a:pt x="7" y="31"/>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69"/>
            <p:cNvSpPr>
              <a:spLocks/>
            </p:cNvSpPr>
            <p:nvPr/>
          </p:nvSpPr>
          <p:spPr bwMode="auto">
            <a:xfrm>
              <a:off x="1090613" y="1149350"/>
              <a:ext cx="163513" cy="168275"/>
            </a:xfrm>
            <a:custGeom>
              <a:avLst/>
              <a:gdLst>
                <a:gd name="T0" fmla="*/ 3 w 205"/>
                <a:gd name="T1" fmla="*/ 130 h 210"/>
                <a:gd name="T2" fmla="*/ 0 w 205"/>
                <a:gd name="T3" fmla="*/ 108 h 210"/>
                <a:gd name="T4" fmla="*/ 1 w 205"/>
                <a:gd name="T5" fmla="*/ 87 h 210"/>
                <a:gd name="T6" fmla="*/ 7 w 205"/>
                <a:gd name="T7" fmla="*/ 68 h 210"/>
                <a:gd name="T8" fmla="*/ 15 w 205"/>
                <a:gd name="T9" fmla="*/ 49 h 210"/>
                <a:gd name="T10" fmla="*/ 26 w 205"/>
                <a:gd name="T11" fmla="*/ 33 h 210"/>
                <a:gd name="T12" fmla="*/ 41 w 205"/>
                <a:gd name="T13" fmla="*/ 20 h 210"/>
                <a:gd name="T14" fmla="*/ 58 w 205"/>
                <a:gd name="T15" fmla="*/ 10 h 210"/>
                <a:gd name="T16" fmla="*/ 78 w 205"/>
                <a:gd name="T17" fmla="*/ 3 h 210"/>
                <a:gd name="T18" fmla="*/ 99 w 205"/>
                <a:gd name="T19" fmla="*/ 0 h 210"/>
                <a:gd name="T20" fmla="*/ 118 w 205"/>
                <a:gd name="T21" fmla="*/ 2 h 210"/>
                <a:gd name="T22" fmla="*/ 138 w 205"/>
                <a:gd name="T23" fmla="*/ 7 h 210"/>
                <a:gd name="T24" fmla="*/ 155 w 205"/>
                <a:gd name="T25" fmla="*/ 16 h 210"/>
                <a:gd name="T26" fmla="*/ 171 w 205"/>
                <a:gd name="T27" fmla="*/ 28 h 210"/>
                <a:gd name="T28" fmla="*/ 185 w 205"/>
                <a:gd name="T29" fmla="*/ 43 h 210"/>
                <a:gd name="T30" fmla="*/ 196 w 205"/>
                <a:gd name="T31" fmla="*/ 61 h 210"/>
                <a:gd name="T32" fmla="*/ 203 w 205"/>
                <a:gd name="T33" fmla="*/ 80 h 210"/>
                <a:gd name="T34" fmla="*/ 205 w 205"/>
                <a:gd name="T35" fmla="*/ 102 h 210"/>
                <a:gd name="T36" fmla="*/ 204 w 205"/>
                <a:gd name="T37" fmla="*/ 123 h 210"/>
                <a:gd name="T38" fmla="*/ 199 w 205"/>
                <a:gd name="T39" fmla="*/ 142 h 210"/>
                <a:gd name="T40" fmla="*/ 191 w 205"/>
                <a:gd name="T41" fmla="*/ 160 h 210"/>
                <a:gd name="T42" fmla="*/ 179 w 205"/>
                <a:gd name="T43" fmla="*/ 176 h 210"/>
                <a:gd name="T44" fmla="*/ 164 w 205"/>
                <a:gd name="T45" fmla="*/ 190 h 210"/>
                <a:gd name="T46" fmla="*/ 147 w 205"/>
                <a:gd name="T47" fmla="*/ 200 h 210"/>
                <a:gd name="T48" fmla="*/ 128 w 205"/>
                <a:gd name="T49" fmla="*/ 207 h 210"/>
                <a:gd name="T50" fmla="*/ 107 w 205"/>
                <a:gd name="T51" fmla="*/ 210 h 210"/>
                <a:gd name="T52" fmla="*/ 87 w 205"/>
                <a:gd name="T53" fmla="*/ 208 h 210"/>
                <a:gd name="T54" fmla="*/ 69 w 205"/>
                <a:gd name="T55" fmla="*/ 203 h 210"/>
                <a:gd name="T56" fmla="*/ 50 w 205"/>
                <a:gd name="T57" fmla="*/ 194 h 210"/>
                <a:gd name="T58" fmla="*/ 34 w 205"/>
                <a:gd name="T59" fmla="*/ 182 h 210"/>
                <a:gd name="T60" fmla="*/ 22 w 205"/>
                <a:gd name="T61" fmla="*/ 167 h 210"/>
                <a:gd name="T62" fmla="*/ 10 w 205"/>
                <a:gd name="T63" fmla="*/ 149 h 210"/>
                <a:gd name="T64" fmla="*/ 3 w 205"/>
                <a:gd name="T65" fmla="*/ 13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210">
                  <a:moveTo>
                    <a:pt x="3" y="130"/>
                  </a:moveTo>
                  <a:lnTo>
                    <a:pt x="0" y="108"/>
                  </a:lnTo>
                  <a:lnTo>
                    <a:pt x="1" y="87"/>
                  </a:lnTo>
                  <a:lnTo>
                    <a:pt x="7" y="68"/>
                  </a:lnTo>
                  <a:lnTo>
                    <a:pt x="15" y="49"/>
                  </a:lnTo>
                  <a:lnTo>
                    <a:pt x="26" y="33"/>
                  </a:lnTo>
                  <a:lnTo>
                    <a:pt x="41" y="20"/>
                  </a:lnTo>
                  <a:lnTo>
                    <a:pt x="58" y="10"/>
                  </a:lnTo>
                  <a:lnTo>
                    <a:pt x="78" y="3"/>
                  </a:lnTo>
                  <a:lnTo>
                    <a:pt x="99" y="0"/>
                  </a:lnTo>
                  <a:lnTo>
                    <a:pt x="118" y="2"/>
                  </a:lnTo>
                  <a:lnTo>
                    <a:pt x="138" y="7"/>
                  </a:lnTo>
                  <a:lnTo>
                    <a:pt x="155" y="16"/>
                  </a:lnTo>
                  <a:lnTo>
                    <a:pt x="171" y="28"/>
                  </a:lnTo>
                  <a:lnTo>
                    <a:pt x="185" y="43"/>
                  </a:lnTo>
                  <a:lnTo>
                    <a:pt x="196" y="61"/>
                  </a:lnTo>
                  <a:lnTo>
                    <a:pt x="203" y="80"/>
                  </a:lnTo>
                  <a:lnTo>
                    <a:pt x="205" y="102"/>
                  </a:lnTo>
                  <a:lnTo>
                    <a:pt x="204" y="123"/>
                  </a:lnTo>
                  <a:lnTo>
                    <a:pt x="199" y="142"/>
                  </a:lnTo>
                  <a:lnTo>
                    <a:pt x="191" y="160"/>
                  </a:lnTo>
                  <a:lnTo>
                    <a:pt x="179" y="176"/>
                  </a:lnTo>
                  <a:lnTo>
                    <a:pt x="164" y="190"/>
                  </a:lnTo>
                  <a:lnTo>
                    <a:pt x="147" y="200"/>
                  </a:lnTo>
                  <a:lnTo>
                    <a:pt x="128" y="207"/>
                  </a:lnTo>
                  <a:lnTo>
                    <a:pt x="107" y="210"/>
                  </a:lnTo>
                  <a:lnTo>
                    <a:pt x="87" y="208"/>
                  </a:lnTo>
                  <a:lnTo>
                    <a:pt x="69" y="203"/>
                  </a:lnTo>
                  <a:lnTo>
                    <a:pt x="50" y="194"/>
                  </a:lnTo>
                  <a:lnTo>
                    <a:pt x="34" y="182"/>
                  </a:lnTo>
                  <a:lnTo>
                    <a:pt x="22" y="167"/>
                  </a:lnTo>
                  <a:lnTo>
                    <a:pt x="10" y="149"/>
                  </a:lnTo>
                  <a:lnTo>
                    <a:pt x="3" y="130"/>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70"/>
            <p:cNvSpPr>
              <a:spLocks/>
            </p:cNvSpPr>
            <p:nvPr/>
          </p:nvSpPr>
          <p:spPr bwMode="auto">
            <a:xfrm>
              <a:off x="1677988" y="1187450"/>
              <a:ext cx="166688" cy="161925"/>
            </a:xfrm>
            <a:custGeom>
              <a:avLst/>
              <a:gdLst>
                <a:gd name="T0" fmla="*/ 42 w 208"/>
                <a:gd name="T1" fmla="*/ 183 h 204"/>
                <a:gd name="T2" fmla="*/ 26 w 208"/>
                <a:gd name="T3" fmla="*/ 168 h 204"/>
                <a:gd name="T4" fmla="*/ 15 w 208"/>
                <a:gd name="T5" fmla="*/ 152 h 204"/>
                <a:gd name="T6" fmla="*/ 7 w 208"/>
                <a:gd name="T7" fmla="*/ 133 h 204"/>
                <a:gd name="T8" fmla="*/ 1 w 208"/>
                <a:gd name="T9" fmla="*/ 114 h 204"/>
                <a:gd name="T10" fmla="*/ 0 w 208"/>
                <a:gd name="T11" fmla="*/ 94 h 204"/>
                <a:gd name="T12" fmla="*/ 3 w 208"/>
                <a:gd name="T13" fmla="*/ 75 h 204"/>
                <a:gd name="T14" fmla="*/ 10 w 208"/>
                <a:gd name="T15" fmla="*/ 55 h 204"/>
                <a:gd name="T16" fmla="*/ 20 w 208"/>
                <a:gd name="T17" fmla="*/ 38 h 204"/>
                <a:gd name="T18" fmla="*/ 34 w 208"/>
                <a:gd name="T19" fmla="*/ 23 h 204"/>
                <a:gd name="T20" fmla="*/ 50 w 208"/>
                <a:gd name="T21" fmla="*/ 11 h 204"/>
                <a:gd name="T22" fmla="*/ 68 w 208"/>
                <a:gd name="T23" fmla="*/ 4 h 204"/>
                <a:gd name="T24" fmla="*/ 87 w 208"/>
                <a:gd name="T25" fmla="*/ 0 h 204"/>
                <a:gd name="T26" fmla="*/ 107 w 208"/>
                <a:gd name="T27" fmla="*/ 0 h 204"/>
                <a:gd name="T28" fmla="*/ 128 w 208"/>
                <a:gd name="T29" fmla="*/ 2 h 204"/>
                <a:gd name="T30" fmla="*/ 146 w 208"/>
                <a:gd name="T31" fmla="*/ 9 h 204"/>
                <a:gd name="T32" fmla="*/ 164 w 208"/>
                <a:gd name="T33" fmla="*/ 21 h 204"/>
                <a:gd name="T34" fmla="*/ 181 w 208"/>
                <a:gd name="T35" fmla="*/ 34 h 204"/>
                <a:gd name="T36" fmla="*/ 193 w 208"/>
                <a:gd name="T37" fmla="*/ 52 h 204"/>
                <a:gd name="T38" fmla="*/ 201 w 208"/>
                <a:gd name="T39" fmla="*/ 70 h 204"/>
                <a:gd name="T40" fmla="*/ 207 w 208"/>
                <a:gd name="T41" fmla="*/ 88 h 204"/>
                <a:gd name="T42" fmla="*/ 208 w 208"/>
                <a:gd name="T43" fmla="*/ 109 h 204"/>
                <a:gd name="T44" fmla="*/ 205 w 208"/>
                <a:gd name="T45" fmla="*/ 129 h 204"/>
                <a:gd name="T46" fmla="*/ 198 w 208"/>
                <a:gd name="T47" fmla="*/ 147 h 204"/>
                <a:gd name="T48" fmla="*/ 188 w 208"/>
                <a:gd name="T49" fmla="*/ 164 h 204"/>
                <a:gd name="T50" fmla="*/ 174 w 208"/>
                <a:gd name="T51" fmla="*/ 179 h 204"/>
                <a:gd name="T52" fmla="*/ 158 w 208"/>
                <a:gd name="T53" fmla="*/ 191 h 204"/>
                <a:gd name="T54" fmla="*/ 139 w 208"/>
                <a:gd name="T55" fmla="*/ 199 h 204"/>
                <a:gd name="T56" fmla="*/ 119 w 208"/>
                <a:gd name="T57" fmla="*/ 204 h 204"/>
                <a:gd name="T58" fmla="*/ 100 w 208"/>
                <a:gd name="T59" fmla="*/ 204 h 204"/>
                <a:gd name="T60" fmla="*/ 79 w 208"/>
                <a:gd name="T61" fmla="*/ 201 h 204"/>
                <a:gd name="T62" fmla="*/ 61 w 208"/>
                <a:gd name="T63" fmla="*/ 194 h 204"/>
                <a:gd name="T64" fmla="*/ 42 w 208"/>
                <a:gd name="T65" fmla="*/ 18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4">
                  <a:moveTo>
                    <a:pt x="42" y="183"/>
                  </a:moveTo>
                  <a:lnTo>
                    <a:pt x="26" y="168"/>
                  </a:lnTo>
                  <a:lnTo>
                    <a:pt x="15" y="152"/>
                  </a:lnTo>
                  <a:lnTo>
                    <a:pt x="7" y="133"/>
                  </a:lnTo>
                  <a:lnTo>
                    <a:pt x="1" y="114"/>
                  </a:lnTo>
                  <a:lnTo>
                    <a:pt x="0" y="94"/>
                  </a:lnTo>
                  <a:lnTo>
                    <a:pt x="3" y="75"/>
                  </a:lnTo>
                  <a:lnTo>
                    <a:pt x="10" y="55"/>
                  </a:lnTo>
                  <a:lnTo>
                    <a:pt x="20" y="38"/>
                  </a:lnTo>
                  <a:lnTo>
                    <a:pt x="34" y="23"/>
                  </a:lnTo>
                  <a:lnTo>
                    <a:pt x="50" y="11"/>
                  </a:lnTo>
                  <a:lnTo>
                    <a:pt x="68" y="4"/>
                  </a:lnTo>
                  <a:lnTo>
                    <a:pt x="87" y="0"/>
                  </a:lnTo>
                  <a:lnTo>
                    <a:pt x="107" y="0"/>
                  </a:lnTo>
                  <a:lnTo>
                    <a:pt x="128" y="2"/>
                  </a:lnTo>
                  <a:lnTo>
                    <a:pt x="146" y="9"/>
                  </a:lnTo>
                  <a:lnTo>
                    <a:pt x="164" y="21"/>
                  </a:lnTo>
                  <a:lnTo>
                    <a:pt x="181" y="34"/>
                  </a:lnTo>
                  <a:lnTo>
                    <a:pt x="193" y="52"/>
                  </a:lnTo>
                  <a:lnTo>
                    <a:pt x="201" y="70"/>
                  </a:lnTo>
                  <a:lnTo>
                    <a:pt x="207" y="88"/>
                  </a:lnTo>
                  <a:lnTo>
                    <a:pt x="208" y="109"/>
                  </a:lnTo>
                  <a:lnTo>
                    <a:pt x="205" y="129"/>
                  </a:lnTo>
                  <a:lnTo>
                    <a:pt x="198" y="147"/>
                  </a:lnTo>
                  <a:lnTo>
                    <a:pt x="188" y="164"/>
                  </a:lnTo>
                  <a:lnTo>
                    <a:pt x="174" y="179"/>
                  </a:lnTo>
                  <a:lnTo>
                    <a:pt x="158" y="191"/>
                  </a:lnTo>
                  <a:lnTo>
                    <a:pt x="139" y="199"/>
                  </a:lnTo>
                  <a:lnTo>
                    <a:pt x="119" y="204"/>
                  </a:lnTo>
                  <a:lnTo>
                    <a:pt x="100" y="204"/>
                  </a:lnTo>
                  <a:lnTo>
                    <a:pt x="79" y="201"/>
                  </a:lnTo>
                  <a:lnTo>
                    <a:pt x="61" y="194"/>
                  </a:lnTo>
                  <a:lnTo>
                    <a:pt x="42" y="183"/>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71"/>
            <p:cNvSpPr>
              <a:spLocks/>
            </p:cNvSpPr>
            <p:nvPr/>
          </p:nvSpPr>
          <p:spPr bwMode="auto">
            <a:xfrm>
              <a:off x="1247776" y="1127125"/>
              <a:ext cx="161925" cy="166688"/>
            </a:xfrm>
            <a:custGeom>
              <a:avLst/>
              <a:gdLst>
                <a:gd name="T0" fmla="*/ 3 w 204"/>
                <a:gd name="T1" fmla="*/ 130 h 211"/>
                <a:gd name="T2" fmla="*/ 0 w 204"/>
                <a:gd name="T3" fmla="*/ 109 h 211"/>
                <a:gd name="T4" fmla="*/ 1 w 204"/>
                <a:gd name="T5" fmla="*/ 88 h 211"/>
                <a:gd name="T6" fmla="*/ 6 w 204"/>
                <a:gd name="T7" fmla="*/ 69 h 211"/>
                <a:gd name="T8" fmla="*/ 15 w 204"/>
                <a:gd name="T9" fmla="*/ 51 h 211"/>
                <a:gd name="T10" fmla="*/ 25 w 204"/>
                <a:gd name="T11" fmla="*/ 34 h 211"/>
                <a:gd name="T12" fmla="*/ 40 w 204"/>
                <a:gd name="T13" fmla="*/ 21 h 211"/>
                <a:gd name="T14" fmla="*/ 58 w 204"/>
                <a:gd name="T15" fmla="*/ 10 h 211"/>
                <a:gd name="T16" fmla="*/ 77 w 204"/>
                <a:gd name="T17" fmla="*/ 3 h 211"/>
                <a:gd name="T18" fmla="*/ 97 w 204"/>
                <a:gd name="T19" fmla="*/ 0 h 211"/>
                <a:gd name="T20" fmla="*/ 116 w 204"/>
                <a:gd name="T21" fmla="*/ 2 h 211"/>
                <a:gd name="T22" fmla="*/ 136 w 204"/>
                <a:gd name="T23" fmla="*/ 7 h 211"/>
                <a:gd name="T24" fmla="*/ 153 w 204"/>
                <a:gd name="T25" fmla="*/ 16 h 211"/>
                <a:gd name="T26" fmla="*/ 169 w 204"/>
                <a:gd name="T27" fmla="*/ 29 h 211"/>
                <a:gd name="T28" fmla="*/ 183 w 204"/>
                <a:gd name="T29" fmla="*/ 44 h 211"/>
                <a:gd name="T30" fmla="*/ 194 w 204"/>
                <a:gd name="T31" fmla="*/ 62 h 211"/>
                <a:gd name="T32" fmla="*/ 200 w 204"/>
                <a:gd name="T33" fmla="*/ 82 h 211"/>
                <a:gd name="T34" fmla="*/ 204 w 204"/>
                <a:gd name="T35" fmla="*/ 102 h 211"/>
                <a:gd name="T36" fmla="*/ 203 w 204"/>
                <a:gd name="T37" fmla="*/ 123 h 211"/>
                <a:gd name="T38" fmla="*/ 198 w 204"/>
                <a:gd name="T39" fmla="*/ 143 h 211"/>
                <a:gd name="T40" fmla="*/ 190 w 204"/>
                <a:gd name="T41" fmla="*/ 161 h 211"/>
                <a:gd name="T42" fmla="*/ 179 w 204"/>
                <a:gd name="T43" fmla="*/ 177 h 211"/>
                <a:gd name="T44" fmla="*/ 164 w 204"/>
                <a:gd name="T45" fmla="*/ 191 h 211"/>
                <a:gd name="T46" fmla="*/ 146 w 204"/>
                <a:gd name="T47" fmla="*/ 201 h 211"/>
                <a:gd name="T48" fmla="*/ 127 w 204"/>
                <a:gd name="T49" fmla="*/ 208 h 211"/>
                <a:gd name="T50" fmla="*/ 106 w 204"/>
                <a:gd name="T51" fmla="*/ 211 h 211"/>
                <a:gd name="T52" fmla="*/ 86 w 204"/>
                <a:gd name="T53" fmla="*/ 209 h 211"/>
                <a:gd name="T54" fmla="*/ 67 w 204"/>
                <a:gd name="T55" fmla="*/ 204 h 211"/>
                <a:gd name="T56" fmla="*/ 49 w 204"/>
                <a:gd name="T57" fmla="*/ 194 h 211"/>
                <a:gd name="T58" fmla="*/ 33 w 204"/>
                <a:gd name="T59" fmla="*/ 183 h 211"/>
                <a:gd name="T60" fmla="*/ 21 w 204"/>
                <a:gd name="T61" fmla="*/ 168 h 211"/>
                <a:gd name="T62" fmla="*/ 10 w 204"/>
                <a:gd name="T63" fmla="*/ 149 h 211"/>
                <a:gd name="T64" fmla="*/ 3 w 204"/>
                <a:gd name="T65" fmla="*/ 13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11">
                  <a:moveTo>
                    <a:pt x="3" y="130"/>
                  </a:moveTo>
                  <a:lnTo>
                    <a:pt x="0" y="109"/>
                  </a:lnTo>
                  <a:lnTo>
                    <a:pt x="1" y="88"/>
                  </a:lnTo>
                  <a:lnTo>
                    <a:pt x="6" y="69"/>
                  </a:lnTo>
                  <a:lnTo>
                    <a:pt x="15" y="51"/>
                  </a:lnTo>
                  <a:lnTo>
                    <a:pt x="25" y="34"/>
                  </a:lnTo>
                  <a:lnTo>
                    <a:pt x="40" y="21"/>
                  </a:lnTo>
                  <a:lnTo>
                    <a:pt x="58" y="10"/>
                  </a:lnTo>
                  <a:lnTo>
                    <a:pt x="77" y="3"/>
                  </a:lnTo>
                  <a:lnTo>
                    <a:pt x="97" y="0"/>
                  </a:lnTo>
                  <a:lnTo>
                    <a:pt x="116" y="2"/>
                  </a:lnTo>
                  <a:lnTo>
                    <a:pt x="136" y="7"/>
                  </a:lnTo>
                  <a:lnTo>
                    <a:pt x="153" y="16"/>
                  </a:lnTo>
                  <a:lnTo>
                    <a:pt x="169" y="29"/>
                  </a:lnTo>
                  <a:lnTo>
                    <a:pt x="183" y="44"/>
                  </a:lnTo>
                  <a:lnTo>
                    <a:pt x="194" y="62"/>
                  </a:lnTo>
                  <a:lnTo>
                    <a:pt x="200" y="82"/>
                  </a:lnTo>
                  <a:lnTo>
                    <a:pt x="204" y="102"/>
                  </a:lnTo>
                  <a:lnTo>
                    <a:pt x="203" y="123"/>
                  </a:lnTo>
                  <a:lnTo>
                    <a:pt x="198" y="143"/>
                  </a:lnTo>
                  <a:lnTo>
                    <a:pt x="190" y="161"/>
                  </a:lnTo>
                  <a:lnTo>
                    <a:pt x="179" y="177"/>
                  </a:lnTo>
                  <a:lnTo>
                    <a:pt x="164" y="191"/>
                  </a:lnTo>
                  <a:lnTo>
                    <a:pt x="146" y="201"/>
                  </a:lnTo>
                  <a:lnTo>
                    <a:pt x="127" y="208"/>
                  </a:lnTo>
                  <a:lnTo>
                    <a:pt x="106" y="211"/>
                  </a:lnTo>
                  <a:lnTo>
                    <a:pt x="86" y="209"/>
                  </a:lnTo>
                  <a:lnTo>
                    <a:pt x="67" y="204"/>
                  </a:lnTo>
                  <a:lnTo>
                    <a:pt x="49" y="194"/>
                  </a:lnTo>
                  <a:lnTo>
                    <a:pt x="33" y="183"/>
                  </a:lnTo>
                  <a:lnTo>
                    <a:pt x="21" y="168"/>
                  </a:lnTo>
                  <a:lnTo>
                    <a:pt x="10" y="149"/>
                  </a:lnTo>
                  <a:lnTo>
                    <a:pt x="3" y="130"/>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72"/>
            <p:cNvSpPr>
              <a:spLocks/>
            </p:cNvSpPr>
            <p:nvPr/>
          </p:nvSpPr>
          <p:spPr bwMode="auto">
            <a:xfrm>
              <a:off x="1785938" y="1069975"/>
              <a:ext cx="165100" cy="163513"/>
            </a:xfrm>
            <a:custGeom>
              <a:avLst/>
              <a:gdLst>
                <a:gd name="T0" fmla="*/ 43 w 209"/>
                <a:gd name="T1" fmla="*/ 184 h 205"/>
                <a:gd name="T2" fmla="*/ 27 w 209"/>
                <a:gd name="T3" fmla="*/ 170 h 205"/>
                <a:gd name="T4" fmla="*/ 15 w 209"/>
                <a:gd name="T5" fmla="*/ 154 h 205"/>
                <a:gd name="T6" fmla="*/ 6 w 209"/>
                <a:gd name="T7" fmla="*/ 135 h 205"/>
                <a:gd name="T8" fmla="*/ 2 w 209"/>
                <a:gd name="T9" fmla="*/ 116 h 205"/>
                <a:gd name="T10" fmla="*/ 0 w 209"/>
                <a:gd name="T11" fmla="*/ 96 h 205"/>
                <a:gd name="T12" fmla="*/ 3 w 209"/>
                <a:gd name="T13" fmla="*/ 76 h 205"/>
                <a:gd name="T14" fmla="*/ 10 w 209"/>
                <a:gd name="T15" fmla="*/ 57 h 205"/>
                <a:gd name="T16" fmla="*/ 20 w 209"/>
                <a:gd name="T17" fmla="*/ 40 h 205"/>
                <a:gd name="T18" fmla="*/ 34 w 209"/>
                <a:gd name="T19" fmla="*/ 25 h 205"/>
                <a:gd name="T20" fmla="*/ 50 w 209"/>
                <a:gd name="T21" fmla="*/ 13 h 205"/>
                <a:gd name="T22" fmla="*/ 68 w 209"/>
                <a:gd name="T23" fmla="*/ 5 h 205"/>
                <a:gd name="T24" fmla="*/ 88 w 209"/>
                <a:gd name="T25" fmla="*/ 0 h 205"/>
                <a:gd name="T26" fmla="*/ 109 w 209"/>
                <a:gd name="T27" fmla="*/ 0 h 205"/>
                <a:gd name="T28" fmla="*/ 128 w 209"/>
                <a:gd name="T29" fmla="*/ 4 h 205"/>
                <a:gd name="T30" fmla="*/ 148 w 209"/>
                <a:gd name="T31" fmla="*/ 11 h 205"/>
                <a:gd name="T32" fmla="*/ 165 w 209"/>
                <a:gd name="T33" fmla="*/ 22 h 205"/>
                <a:gd name="T34" fmla="*/ 181 w 209"/>
                <a:gd name="T35" fmla="*/ 36 h 205"/>
                <a:gd name="T36" fmla="*/ 194 w 209"/>
                <a:gd name="T37" fmla="*/ 53 h 205"/>
                <a:gd name="T38" fmla="*/ 202 w 209"/>
                <a:gd name="T39" fmla="*/ 72 h 205"/>
                <a:gd name="T40" fmla="*/ 208 w 209"/>
                <a:gd name="T41" fmla="*/ 90 h 205"/>
                <a:gd name="T42" fmla="*/ 209 w 209"/>
                <a:gd name="T43" fmla="*/ 110 h 205"/>
                <a:gd name="T44" fmla="*/ 206 w 209"/>
                <a:gd name="T45" fmla="*/ 131 h 205"/>
                <a:gd name="T46" fmla="*/ 199 w 209"/>
                <a:gd name="T47" fmla="*/ 149 h 205"/>
                <a:gd name="T48" fmla="*/ 188 w 209"/>
                <a:gd name="T49" fmla="*/ 167 h 205"/>
                <a:gd name="T50" fmla="*/ 175 w 209"/>
                <a:gd name="T51" fmla="*/ 182 h 205"/>
                <a:gd name="T52" fmla="*/ 158 w 209"/>
                <a:gd name="T53" fmla="*/ 194 h 205"/>
                <a:gd name="T54" fmla="*/ 140 w 209"/>
                <a:gd name="T55" fmla="*/ 201 h 205"/>
                <a:gd name="T56" fmla="*/ 122 w 209"/>
                <a:gd name="T57" fmla="*/ 205 h 205"/>
                <a:gd name="T58" fmla="*/ 101 w 209"/>
                <a:gd name="T59" fmla="*/ 205 h 205"/>
                <a:gd name="T60" fmla="*/ 81 w 209"/>
                <a:gd name="T61" fmla="*/ 202 h 205"/>
                <a:gd name="T62" fmla="*/ 62 w 209"/>
                <a:gd name="T63" fmla="*/ 195 h 205"/>
                <a:gd name="T64" fmla="*/ 43 w 209"/>
                <a:gd name="T65" fmla="*/ 18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 h="205">
                  <a:moveTo>
                    <a:pt x="43" y="184"/>
                  </a:moveTo>
                  <a:lnTo>
                    <a:pt x="27" y="170"/>
                  </a:lnTo>
                  <a:lnTo>
                    <a:pt x="15" y="154"/>
                  </a:lnTo>
                  <a:lnTo>
                    <a:pt x="6" y="135"/>
                  </a:lnTo>
                  <a:lnTo>
                    <a:pt x="2" y="116"/>
                  </a:lnTo>
                  <a:lnTo>
                    <a:pt x="0" y="96"/>
                  </a:lnTo>
                  <a:lnTo>
                    <a:pt x="3" y="76"/>
                  </a:lnTo>
                  <a:lnTo>
                    <a:pt x="10" y="57"/>
                  </a:lnTo>
                  <a:lnTo>
                    <a:pt x="20" y="40"/>
                  </a:lnTo>
                  <a:lnTo>
                    <a:pt x="34" y="25"/>
                  </a:lnTo>
                  <a:lnTo>
                    <a:pt x="50" y="13"/>
                  </a:lnTo>
                  <a:lnTo>
                    <a:pt x="68" y="5"/>
                  </a:lnTo>
                  <a:lnTo>
                    <a:pt x="88" y="0"/>
                  </a:lnTo>
                  <a:lnTo>
                    <a:pt x="109" y="0"/>
                  </a:lnTo>
                  <a:lnTo>
                    <a:pt x="128" y="4"/>
                  </a:lnTo>
                  <a:lnTo>
                    <a:pt x="148" y="11"/>
                  </a:lnTo>
                  <a:lnTo>
                    <a:pt x="165" y="22"/>
                  </a:lnTo>
                  <a:lnTo>
                    <a:pt x="181" y="36"/>
                  </a:lnTo>
                  <a:lnTo>
                    <a:pt x="194" y="53"/>
                  </a:lnTo>
                  <a:lnTo>
                    <a:pt x="202" y="72"/>
                  </a:lnTo>
                  <a:lnTo>
                    <a:pt x="208" y="90"/>
                  </a:lnTo>
                  <a:lnTo>
                    <a:pt x="209" y="110"/>
                  </a:lnTo>
                  <a:lnTo>
                    <a:pt x="206" y="131"/>
                  </a:lnTo>
                  <a:lnTo>
                    <a:pt x="199" y="149"/>
                  </a:lnTo>
                  <a:lnTo>
                    <a:pt x="188" y="167"/>
                  </a:lnTo>
                  <a:lnTo>
                    <a:pt x="175" y="182"/>
                  </a:lnTo>
                  <a:lnTo>
                    <a:pt x="158" y="194"/>
                  </a:lnTo>
                  <a:lnTo>
                    <a:pt x="140" y="201"/>
                  </a:lnTo>
                  <a:lnTo>
                    <a:pt x="122" y="205"/>
                  </a:lnTo>
                  <a:lnTo>
                    <a:pt x="101" y="205"/>
                  </a:lnTo>
                  <a:lnTo>
                    <a:pt x="81" y="202"/>
                  </a:lnTo>
                  <a:lnTo>
                    <a:pt x="62" y="195"/>
                  </a:lnTo>
                  <a:lnTo>
                    <a:pt x="43" y="184"/>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73"/>
            <p:cNvSpPr>
              <a:spLocks/>
            </p:cNvSpPr>
            <p:nvPr/>
          </p:nvSpPr>
          <p:spPr bwMode="auto">
            <a:xfrm>
              <a:off x="992188" y="1257300"/>
              <a:ext cx="161925" cy="165100"/>
            </a:xfrm>
            <a:custGeom>
              <a:avLst/>
              <a:gdLst>
                <a:gd name="T0" fmla="*/ 2 w 204"/>
                <a:gd name="T1" fmla="*/ 130 h 210"/>
                <a:gd name="T2" fmla="*/ 0 w 204"/>
                <a:gd name="T3" fmla="*/ 109 h 210"/>
                <a:gd name="T4" fmla="*/ 1 w 204"/>
                <a:gd name="T5" fmla="*/ 88 h 210"/>
                <a:gd name="T6" fmla="*/ 6 w 204"/>
                <a:gd name="T7" fmla="*/ 68 h 210"/>
                <a:gd name="T8" fmla="*/ 14 w 204"/>
                <a:gd name="T9" fmla="*/ 50 h 210"/>
                <a:gd name="T10" fmla="*/ 25 w 204"/>
                <a:gd name="T11" fmla="*/ 34 h 210"/>
                <a:gd name="T12" fmla="*/ 40 w 204"/>
                <a:gd name="T13" fmla="*/ 21 h 210"/>
                <a:gd name="T14" fmla="*/ 58 w 204"/>
                <a:gd name="T15" fmla="*/ 11 h 210"/>
                <a:gd name="T16" fmla="*/ 77 w 204"/>
                <a:gd name="T17" fmla="*/ 4 h 210"/>
                <a:gd name="T18" fmla="*/ 97 w 204"/>
                <a:gd name="T19" fmla="*/ 0 h 210"/>
                <a:gd name="T20" fmla="*/ 116 w 204"/>
                <a:gd name="T21" fmla="*/ 3 h 210"/>
                <a:gd name="T22" fmla="*/ 136 w 204"/>
                <a:gd name="T23" fmla="*/ 7 h 210"/>
                <a:gd name="T24" fmla="*/ 153 w 204"/>
                <a:gd name="T25" fmla="*/ 16 h 210"/>
                <a:gd name="T26" fmla="*/ 169 w 204"/>
                <a:gd name="T27" fmla="*/ 29 h 210"/>
                <a:gd name="T28" fmla="*/ 183 w 204"/>
                <a:gd name="T29" fmla="*/ 44 h 210"/>
                <a:gd name="T30" fmla="*/ 194 w 204"/>
                <a:gd name="T31" fmla="*/ 61 h 210"/>
                <a:gd name="T32" fmla="*/ 201 w 204"/>
                <a:gd name="T33" fmla="*/ 81 h 210"/>
                <a:gd name="T34" fmla="*/ 204 w 204"/>
                <a:gd name="T35" fmla="*/ 103 h 210"/>
                <a:gd name="T36" fmla="*/ 203 w 204"/>
                <a:gd name="T37" fmla="*/ 122 h 210"/>
                <a:gd name="T38" fmla="*/ 198 w 204"/>
                <a:gd name="T39" fmla="*/ 142 h 210"/>
                <a:gd name="T40" fmla="*/ 190 w 204"/>
                <a:gd name="T41" fmla="*/ 160 h 210"/>
                <a:gd name="T42" fmla="*/ 179 w 204"/>
                <a:gd name="T43" fmla="*/ 175 h 210"/>
                <a:gd name="T44" fmla="*/ 164 w 204"/>
                <a:gd name="T45" fmla="*/ 189 h 210"/>
                <a:gd name="T46" fmla="*/ 146 w 204"/>
                <a:gd name="T47" fmla="*/ 199 h 210"/>
                <a:gd name="T48" fmla="*/ 127 w 204"/>
                <a:gd name="T49" fmla="*/ 206 h 210"/>
                <a:gd name="T50" fmla="*/ 106 w 204"/>
                <a:gd name="T51" fmla="*/ 210 h 210"/>
                <a:gd name="T52" fmla="*/ 86 w 204"/>
                <a:gd name="T53" fmla="*/ 208 h 210"/>
                <a:gd name="T54" fmla="*/ 67 w 204"/>
                <a:gd name="T55" fmla="*/ 203 h 210"/>
                <a:gd name="T56" fmla="*/ 50 w 204"/>
                <a:gd name="T57" fmla="*/ 194 h 210"/>
                <a:gd name="T58" fmla="*/ 33 w 204"/>
                <a:gd name="T59" fmla="*/ 182 h 210"/>
                <a:gd name="T60" fmla="*/ 20 w 204"/>
                <a:gd name="T61" fmla="*/ 167 h 210"/>
                <a:gd name="T62" fmla="*/ 9 w 204"/>
                <a:gd name="T63" fmla="*/ 150 h 210"/>
                <a:gd name="T64" fmla="*/ 2 w 204"/>
                <a:gd name="T65" fmla="*/ 13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10">
                  <a:moveTo>
                    <a:pt x="2" y="130"/>
                  </a:moveTo>
                  <a:lnTo>
                    <a:pt x="0" y="109"/>
                  </a:lnTo>
                  <a:lnTo>
                    <a:pt x="1" y="88"/>
                  </a:lnTo>
                  <a:lnTo>
                    <a:pt x="6" y="68"/>
                  </a:lnTo>
                  <a:lnTo>
                    <a:pt x="14" y="50"/>
                  </a:lnTo>
                  <a:lnTo>
                    <a:pt x="25" y="34"/>
                  </a:lnTo>
                  <a:lnTo>
                    <a:pt x="40" y="21"/>
                  </a:lnTo>
                  <a:lnTo>
                    <a:pt x="58" y="11"/>
                  </a:lnTo>
                  <a:lnTo>
                    <a:pt x="77" y="4"/>
                  </a:lnTo>
                  <a:lnTo>
                    <a:pt x="97" y="0"/>
                  </a:lnTo>
                  <a:lnTo>
                    <a:pt x="116" y="3"/>
                  </a:lnTo>
                  <a:lnTo>
                    <a:pt x="136" y="7"/>
                  </a:lnTo>
                  <a:lnTo>
                    <a:pt x="153" y="16"/>
                  </a:lnTo>
                  <a:lnTo>
                    <a:pt x="169" y="29"/>
                  </a:lnTo>
                  <a:lnTo>
                    <a:pt x="183" y="44"/>
                  </a:lnTo>
                  <a:lnTo>
                    <a:pt x="194" y="61"/>
                  </a:lnTo>
                  <a:lnTo>
                    <a:pt x="201" y="81"/>
                  </a:lnTo>
                  <a:lnTo>
                    <a:pt x="204" y="103"/>
                  </a:lnTo>
                  <a:lnTo>
                    <a:pt x="203" y="122"/>
                  </a:lnTo>
                  <a:lnTo>
                    <a:pt x="198" y="142"/>
                  </a:lnTo>
                  <a:lnTo>
                    <a:pt x="190" y="160"/>
                  </a:lnTo>
                  <a:lnTo>
                    <a:pt x="179" y="175"/>
                  </a:lnTo>
                  <a:lnTo>
                    <a:pt x="164" y="189"/>
                  </a:lnTo>
                  <a:lnTo>
                    <a:pt x="146" y="199"/>
                  </a:lnTo>
                  <a:lnTo>
                    <a:pt x="127" y="206"/>
                  </a:lnTo>
                  <a:lnTo>
                    <a:pt x="106" y="210"/>
                  </a:lnTo>
                  <a:lnTo>
                    <a:pt x="86" y="208"/>
                  </a:lnTo>
                  <a:lnTo>
                    <a:pt x="67" y="203"/>
                  </a:lnTo>
                  <a:lnTo>
                    <a:pt x="50" y="194"/>
                  </a:lnTo>
                  <a:lnTo>
                    <a:pt x="33" y="182"/>
                  </a:lnTo>
                  <a:lnTo>
                    <a:pt x="20" y="167"/>
                  </a:lnTo>
                  <a:lnTo>
                    <a:pt x="9" y="150"/>
                  </a:lnTo>
                  <a:lnTo>
                    <a:pt x="2" y="130"/>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74"/>
            <p:cNvSpPr>
              <a:spLocks/>
            </p:cNvSpPr>
            <p:nvPr/>
          </p:nvSpPr>
          <p:spPr bwMode="auto">
            <a:xfrm>
              <a:off x="1666876" y="1331913"/>
              <a:ext cx="166688" cy="161925"/>
            </a:xfrm>
            <a:custGeom>
              <a:avLst/>
              <a:gdLst>
                <a:gd name="T0" fmla="*/ 44 w 208"/>
                <a:gd name="T1" fmla="*/ 182 h 204"/>
                <a:gd name="T2" fmla="*/ 27 w 208"/>
                <a:gd name="T3" fmla="*/ 168 h 204"/>
                <a:gd name="T4" fmla="*/ 15 w 208"/>
                <a:gd name="T5" fmla="*/ 152 h 204"/>
                <a:gd name="T6" fmla="*/ 7 w 208"/>
                <a:gd name="T7" fmla="*/ 133 h 204"/>
                <a:gd name="T8" fmla="*/ 1 w 208"/>
                <a:gd name="T9" fmla="*/ 114 h 204"/>
                <a:gd name="T10" fmla="*/ 0 w 208"/>
                <a:gd name="T11" fmla="*/ 95 h 204"/>
                <a:gd name="T12" fmla="*/ 3 w 208"/>
                <a:gd name="T13" fmla="*/ 76 h 204"/>
                <a:gd name="T14" fmla="*/ 10 w 208"/>
                <a:gd name="T15" fmla="*/ 57 h 204"/>
                <a:gd name="T16" fmla="*/ 21 w 208"/>
                <a:gd name="T17" fmla="*/ 40 h 204"/>
                <a:gd name="T18" fmla="*/ 34 w 208"/>
                <a:gd name="T19" fmla="*/ 25 h 204"/>
                <a:gd name="T20" fmla="*/ 51 w 208"/>
                <a:gd name="T21" fmla="*/ 13 h 204"/>
                <a:gd name="T22" fmla="*/ 69 w 208"/>
                <a:gd name="T23" fmla="*/ 4 h 204"/>
                <a:gd name="T24" fmla="*/ 89 w 208"/>
                <a:gd name="T25" fmla="*/ 0 h 204"/>
                <a:gd name="T26" fmla="*/ 108 w 208"/>
                <a:gd name="T27" fmla="*/ 0 h 204"/>
                <a:gd name="T28" fmla="*/ 128 w 208"/>
                <a:gd name="T29" fmla="*/ 3 h 204"/>
                <a:gd name="T30" fmla="*/ 147 w 208"/>
                <a:gd name="T31" fmla="*/ 10 h 204"/>
                <a:gd name="T32" fmla="*/ 166 w 208"/>
                <a:gd name="T33" fmla="*/ 22 h 204"/>
                <a:gd name="T34" fmla="*/ 182 w 208"/>
                <a:gd name="T35" fmla="*/ 37 h 204"/>
                <a:gd name="T36" fmla="*/ 193 w 208"/>
                <a:gd name="T37" fmla="*/ 53 h 204"/>
                <a:gd name="T38" fmla="*/ 203 w 208"/>
                <a:gd name="T39" fmla="*/ 71 h 204"/>
                <a:gd name="T40" fmla="*/ 207 w 208"/>
                <a:gd name="T41" fmla="*/ 90 h 204"/>
                <a:gd name="T42" fmla="*/ 208 w 208"/>
                <a:gd name="T43" fmla="*/ 109 h 204"/>
                <a:gd name="T44" fmla="*/ 205 w 208"/>
                <a:gd name="T45" fmla="*/ 129 h 204"/>
                <a:gd name="T46" fmla="*/ 198 w 208"/>
                <a:gd name="T47" fmla="*/ 148 h 204"/>
                <a:gd name="T48" fmla="*/ 188 w 208"/>
                <a:gd name="T49" fmla="*/ 166 h 204"/>
                <a:gd name="T50" fmla="*/ 174 w 208"/>
                <a:gd name="T51" fmla="*/ 181 h 204"/>
                <a:gd name="T52" fmla="*/ 158 w 208"/>
                <a:gd name="T53" fmla="*/ 192 h 204"/>
                <a:gd name="T54" fmla="*/ 140 w 208"/>
                <a:gd name="T55" fmla="*/ 199 h 204"/>
                <a:gd name="T56" fmla="*/ 121 w 208"/>
                <a:gd name="T57" fmla="*/ 204 h 204"/>
                <a:gd name="T58" fmla="*/ 101 w 208"/>
                <a:gd name="T59" fmla="*/ 204 h 204"/>
                <a:gd name="T60" fmla="*/ 80 w 208"/>
                <a:gd name="T61" fmla="*/ 200 h 204"/>
                <a:gd name="T62" fmla="*/ 62 w 208"/>
                <a:gd name="T63" fmla="*/ 193 h 204"/>
                <a:gd name="T64" fmla="*/ 44 w 208"/>
                <a:gd name="T65" fmla="*/ 18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4">
                  <a:moveTo>
                    <a:pt x="44" y="182"/>
                  </a:moveTo>
                  <a:lnTo>
                    <a:pt x="27" y="168"/>
                  </a:lnTo>
                  <a:lnTo>
                    <a:pt x="15" y="152"/>
                  </a:lnTo>
                  <a:lnTo>
                    <a:pt x="7" y="133"/>
                  </a:lnTo>
                  <a:lnTo>
                    <a:pt x="1" y="114"/>
                  </a:lnTo>
                  <a:lnTo>
                    <a:pt x="0" y="95"/>
                  </a:lnTo>
                  <a:lnTo>
                    <a:pt x="3" y="76"/>
                  </a:lnTo>
                  <a:lnTo>
                    <a:pt x="10" y="57"/>
                  </a:lnTo>
                  <a:lnTo>
                    <a:pt x="21" y="40"/>
                  </a:lnTo>
                  <a:lnTo>
                    <a:pt x="34" y="25"/>
                  </a:lnTo>
                  <a:lnTo>
                    <a:pt x="51" y="13"/>
                  </a:lnTo>
                  <a:lnTo>
                    <a:pt x="69" y="4"/>
                  </a:lnTo>
                  <a:lnTo>
                    <a:pt x="89" y="0"/>
                  </a:lnTo>
                  <a:lnTo>
                    <a:pt x="108" y="0"/>
                  </a:lnTo>
                  <a:lnTo>
                    <a:pt x="128" y="3"/>
                  </a:lnTo>
                  <a:lnTo>
                    <a:pt x="147" y="10"/>
                  </a:lnTo>
                  <a:lnTo>
                    <a:pt x="166" y="22"/>
                  </a:lnTo>
                  <a:lnTo>
                    <a:pt x="182" y="37"/>
                  </a:lnTo>
                  <a:lnTo>
                    <a:pt x="193" y="53"/>
                  </a:lnTo>
                  <a:lnTo>
                    <a:pt x="203" y="71"/>
                  </a:lnTo>
                  <a:lnTo>
                    <a:pt x="207" y="90"/>
                  </a:lnTo>
                  <a:lnTo>
                    <a:pt x="208" y="109"/>
                  </a:lnTo>
                  <a:lnTo>
                    <a:pt x="205" y="129"/>
                  </a:lnTo>
                  <a:lnTo>
                    <a:pt x="198" y="148"/>
                  </a:lnTo>
                  <a:lnTo>
                    <a:pt x="188" y="166"/>
                  </a:lnTo>
                  <a:lnTo>
                    <a:pt x="174" y="181"/>
                  </a:lnTo>
                  <a:lnTo>
                    <a:pt x="158" y="192"/>
                  </a:lnTo>
                  <a:lnTo>
                    <a:pt x="140" y="199"/>
                  </a:lnTo>
                  <a:lnTo>
                    <a:pt x="121" y="204"/>
                  </a:lnTo>
                  <a:lnTo>
                    <a:pt x="101" y="204"/>
                  </a:lnTo>
                  <a:lnTo>
                    <a:pt x="80" y="200"/>
                  </a:lnTo>
                  <a:lnTo>
                    <a:pt x="62" y="193"/>
                  </a:lnTo>
                  <a:lnTo>
                    <a:pt x="44" y="182"/>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75"/>
            <p:cNvSpPr>
              <a:spLocks/>
            </p:cNvSpPr>
            <p:nvPr/>
          </p:nvSpPr>
          <p:spPr bwMode="auto">
            <a:xfrm>
              <a:off x="1096963" y="1168400"/>
              <a:ext cx="136525" cy="139700"/>
            </a:xfrm>
            <a:custGeom>
              <a:avLst/>
              <a:gdLst>
                <a:gd name="T0" fmla="*/ 2 w 171"/>
                <a:gd name="T1" fmla="*/ 108 h 176"/>
                <a:gd name="T2" fmla="*/ 0 w 171"/>
                <a:gd name="T3" fmla="*/ 91 h 176"/>
                <a:gd name="T4" fmla="*/ 1 w 171"/>
                <a:gd name="T5" fmla="*/ 73 h 176"/>
                <a:gd name="T6" fmla="*/ 4 w 171"/>
                <a:gd name="T7" fmla="*/ 57 h 176"/>
                <a:gd name="T8" fmla="*/ 12 w 171"/>
                <a:gd name="T9" fmla="*/ 41 h 176"/>
                <a:gd name="T10" fmla="*/ 22 w 171"/>
                <a:gd name="T11" fmla="*/ 29 h 176"/>
                <a:gd name="T12" fmla="*/ 34 w 171"/>
                <a:gd name="T13" fmla="*/ 17 h 176"/>
                <a:gd name="T14" fmla="*/ 49 w 171"/>
                <a:gd name="T15" fmla="*/ 8 h 176"/>
                <a:gd name="T16" fmla="*/ 65 w 171"/>
                <a:gd name="T17" fmla="*/ 2 h 176"/>
                <a:gd name="T18" fmla="*/ 83 w 171"/>
                <a:gd name="T19" fmla="*/ 0 h 176"/>
                <a:gd name="T20" fmla="*/ 99 w 171"/>
                <a:gd name="T21" fmla="*/ 1 h 176"/>
                <a:gd name="T22" fmla="*/ 115 w 171"/>
                <a:gd name="T23" fmla="*/ 6 h 176"/>
                <a:gd name="T24" fmla="*/ 130 w 171"/>
                <a:gd name="T25" fmla="*/ 12 h 176"/>
                <a:gd name="T26" fmla="*/ 143 w 171"/>
                <a:gd name="T27" fmla="*/ 23 h 176"/>
                <a:gd name="T28" fmla="*/ 154 w 171"/>
                <a:gd name="T29" fmla="*/ 35 h 176"/>
                <a:gd name="T30" fmla="*/ 163 w 171"/>
                <a:gd name="T31" fmla="*/ 50 h 176"/>
                <a:gd name="T32" fmla="*/ 169 w 171"/>
                <a:gd name="T33" fmla="*/ 67 h 176"/>
                <a:gd name="T34" fmla="*/ 171 w 171"/>
                <a:gd name="T35" fmla="*/ 85 h 176"/>
                <a:gd name="T36" fmla="*/ 170 w 171"/>
                <a:gd name="T37" fmla="*/ 102 h 176"/>
                <a:gd name="T38" fmla="*/ 167 w 171"/>
                <a:gd name="T39" fmla="*/ 118 h 176"/>
                <a:gd name="T40" fmla="*/ 160 w 171"/>
                <a:gd name="T41" fmla="*/ 133 h 176"/>
                <a:gd name="T42" fmla="*/ 150 w 171"/>
                <a:gd name="T43" fmla="*/ 147 h 176"/>
                <a:gd name="T44" fmla="*/ 138 w 171"/>
                <a:gd name="T45" fmla="*/ 159 h 176"/>
                <a:gd name="T46" fmla="*/ 123 w 171"/>
                <a:gd name="T47" fmla="*/ 168 h 176"/>
                <a:gd name="T48" fmla="*/ 107 w 171"/>
                <a:gd name="T49" fmla="*/ 174 h 176"/>
                <a:gd name="T50" fmla="*/ 90 w 171"/>
                <a:gd name="T51" fmla="*/ 176 h 176"/>
                <a:gd name="T52" fmla="*/ 73 w 171"/>
                <a:gd name="T53" fmla="*/ 175 h 176"/>
                <a:gd name="T54" fmla="*/ 57 w 171"/>
                <a:gd name="T55" fmla="*/ 170 h 176"/>
                <a:gd name="T56" fmla="*/ 42 w 171"/>
                <a:gd name="T57" fmla="*/ 163 h 176"/>
                <a:gd name="T58" fmla="*/ 29 w 171"/>
                <a:gd name="T59" fmla="*/ 153 h 176"/>
                <a:gd name="T60" fmla="*/ 17 w 171"/>
                <a:gd name="T61" fmla="*/ 140 h 176"/>
                <a:gd name="T62" fmla="*/ 8 w 171"/>
                <a:gd name="T63" fmla="*/ 125 h 176"/>
                <a:gd name="T64" fmla="*/ 2 w 171"/>
                <a:gd name="T65" fmla="*/ 10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6">
                  <a:moveTo>
                    <a:pt x="2" y="108"/>
                  </a:moveTo>
                  <a:lnTo>
                    <a:pt x="0" y="91"/>
                  </a:lnTo>
                  <a:lnTo>
                    <a:pt x="1" y="73"/>
                  </a:lnTo>
                  <a:lnTo>
                    <a:pt x="4" y="57"/>
                  </a:lnTo>
                  <a:lnTo>
                    <a:pt x="12" y="41"/>
                  </a:lnTo>
                  <a:lnTo>
                    <a:pt x="22" y="29"/>
                  </a:lnTo>
                  <a:lnTo>
                    <a:pt x="34" y="17"/>
                  </a:lnTo>
                  <a:lnTo>
                    <a:pt x="49" y="8"/>
                  </a:lnTo>
                  <a:lnTo>
                    <a:pt x="65" y="2"/>
                  </a:lnTo>
                  <a:lnTo>
                    <a:pt x="83" y="0"/>
                  </a:lnTo>
                  <a:lnTo>
                    <a:pt x="99" y="1"/>
                  </a:lnTo>
                  <a:lnTo>
                    <a:pt x="115" y="6"/>
                  </a:lnTo>
                  <a:lnTo>
                    <a:pt x="130" y="12"/>
                  </a:lnTo>
                  <a:lnTo>
                    <a:pt x="143" y="23"/>
                  </a:lnTo>
                  <a:lnTo>
                    <a:pt x="154" y="35"/>
                  </a:lnTo>
                  <a:lnTo>
                    <a:pt x="163" y="50"/>
                  </a:lnTo>
                  <a:lnTo>
                    <a:pt x="169" y="67"/>
                  </a:lnTo>
                  <a:lnTo>
                    <a:pt x="171" y="85"/>
                  </a:lnTo>
                  <a:lnTo>
                    <a:pt x="170" y="102"/>
                  </a:lnTo>
                  <a:lnTo>
                    <a:pt x="167" y="118"/>
                  </a:lnTo>
                  <a:lnTo>
                    <a:pt x="160" y="133"/>
                  </a:lnTo>
                  <a:lnTo>
                    <a:pt x="150" y="147"/>
                  </a:lnTo>
                  <a:lnTo>
                    <a:pt x="138" y="159"/>
                  </a:lnTo>
                  <a:lnTo>
                    <a:pt x="123" y="168"/>
                  </a:lnTo>
                  <a:lnTo>
                    <a:pt x="107" y="174"/>
                  </a:lnTo>
                  <a:lnTo>
                    <a:pt x="90" y="176"/>
                  </a:lnTo>
                  <a:lnTo>
                    <a:pt x="73" y="175"/>
                  </a:lnTo>
                  <a:lnTo>
                    <a:pt x="57" y="170"/>
                  </a:lnTo>
                  <a:lnTo>
                    <a:pt x="42" y="163"/>
                  </a:lnTo>
                  <a:lnTo>
                    <a:pt x="29" y="153"/>
                  </a:lnTo>
                  <a:lnTo>
                    <a:pt x="17" y="140"/>
                  </a:lnTo>
                  <a:lnTo>
                    <a:pt x="8" y="125"/>
                  </a:lnTo>
                  <a:lnTo>
                    <a:pt x="2" y="1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76"/>
            <p:cNvSpPr>
              <a:spLocks/>
            </p:cNvSpPr>
            <p:nvPr/>
          </p:nvSpPr>
          <p:spPr bwMode="auto">
            <a:xfrm>
              <a:off x="1689101" y="1208088"/>
              <a:ext cx="139700" cy="136525"/>
            </a:xfrm>
            <a:custGeom>
              <a:avLst/>
              <a:gdLst>
                <a:gd name="T0" fmla="*/ 36 w 176"/>
                <a:gd name="T1" fmla="*/ 155 h 173"/>
                <a:gd name="T2" fmla="*/ 24 w 176"/>
                <a:gd name="T3" fmla="*/ 142 h 173"/>
                <a:gd name="T4" fmla="*/ 13 w 176"/>
                <a:gd name="T5" fmla="*/ 128 h 173"/>
                <a:gd name="T6" fmla="*/ 6 w 176"/>
                <a:gd name="T7" fmla="*/ 113 h 173"/>
                <a:gd name="T8" fmla="*/ 2 w 176"/>
                <a:gd name="T9" fmla="*/ 97 h 173"/>
                <a:gd name="T10" fmla="*/ 0 w 176"/>
                <a:gd name="T11" fmla="*/ 80 h 173"/>
                <a:gd name="T12" fmla="*/ 3 w 176"/>
                <a:gd name="T13" fmla="*/ 64 h 173"/>
                <a:gd name="T14" fmla="*/ 9 w 176"/>
                <a:gd name="T15" fmla="*/ 47 h 173"/>
                <a:gd name="T16" fmla="*/ 18 w 176"/>
                <a:gd name="T17" fmla="*/ 33 h 173"/>
                <a:gd name="T18" fmla="*/ 29 w 176"/>
                <a:gd name="T19" fmla="*/ 20 h 173"/>
                <a:gd name="T20" fmla="*/ 43 w 176"/>
                <a:gd name="T21" fmla="*/ 11 h 173"/>
                <a:gd name="T22" fmla="*/ 58 w 176"/>
                <a:gd name="T23" fmla="*/ 4 h 173"/>
                <a:gd name="T24" fmla="*/ 74 w 176"/>
                <a:gd name="T25" fmla="*/ 0 h 173"/>
                <a:gd name="T26" fmla="*/ 92 w 176"/>
                <a:gd name="T27" fmla="*/ 0 h 173"/>
                <a:gd name="T28" fmla="*/ 108 w 176"/>
                <a:gd name="T29" fmla="*/ 3 h 173"/>
                <a:gd name="T30" fmla="*/ 125 w 176"/>
                <a:gd name="T31" fmla="*/ 8 h 173"/>
                <a:gd name="T32" fmla="*/ 140 w 176"/>
                <a:gd name="T33" fmla="*/ 18 h 173"/>
                <a:gd name="T34" fmla="*/ 153 w 176"/>
                <a:gd name="T35" fmla="*/ 30 h 173"/>
                <a:gd name="T36" fmla="*/ 163 w 176"/>
                <a:gd name="T37" fmla="*/ 44 h 173"/>
                <a:gd name="T38" fmla="*/ 170 w 176"/>
                <a:gd name="T39" fmla="*/ 60 h 173"/>
                <a:gd name="T40" fmla="*/ 175 w 176"/>
                <a:gd name="T41" fmla="*/ 76 h 173"/>
                <a:gd name="T42" fmla="*/ 176 w 176"/>
                <a:gd name="T43" fmla="*/ 92 h 173"/>
                <a:gd name="T44" fmla="*/ 173 w 176"/>
                <a:gd name="T45" fmla="*/ 110 h 173"/>
                <a:gd name="T46" fmla="*/ 168 w 176"/>
                <a:gd name="T47" fmla="*/ 125 h 173"/>
                <a:gd name="T48" fmla="*/ 158 w 176"/>
                <a:gd name="T49" fmla="*/ 140 h 173"/>
                <a:gd name="T50" fmla="*/ 147 w 176"/>
                <a:gd name="T51" fmla="*/ 152 h 173"/>
                <a:gd name="T52" fmla="*/ 133 w 176"/>
                <a:gd name="T53" fmla="*/ 161 h 173"/>
                <a:gd name="T54" fmla="*/ 118 w 176"/>
                <a:gd name="T55" fmla="*/ 168 h 173"/>
                <a:gd name="T56" fmla="*/ 102 w 176"/>
                <a:gd name="T57" fmla="*/ 172 h 173"/>
                <a:gd name="T58" fmla="*/ 85 w 176"/>
                <a:gd name="T59" fmla="*/ 173 h 173"/>
                <a:gd name="T60" fmla="*/ 68 w 176"/>
                <a:gd name="T61" fmla="*/ 170 h 173"/>
                <a:gd name="T62" fmla="*/ 51 w 176"/>
                <a:gd name="T63" fmla="*/ 164 h 173"/>
                <a:gd name="T64" fmla="*/ 36 w 176"/>
                <a:gd name="T65"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173">
                  <a:moveTo>
                    <a:pt x="36" y="155"/>
                  </a:moveTo>
                  <a:lnTo>
                    <a:pt x="24" y="142"/>
                  </a:lnTo>
                  <a:lnTo>
                    <a:pt x="13" y="128"/>
                  </a:lnTo>
                  <a:lnTo>
                    <a:pt x="6" y="113"/>
                  </a:lnTo>
                  <a:lnTo>
                    <a:pt x="2" y="97"/>
                  </a:lnTo>
                  <a:lnTo>
                    <a:pt x="0" y="80"/>
                  </a:lnTo>
                  <a:lnTo>
                    <a:pt x="3" y="64"/>
                  </a:lnTo>
                  <a:lnTo>
                    <a:pt x="9" y="47"/>
                  </a:lnTo>
                  <a:lnTo>
                    <a:pt x="18" y="33"/>
                  </a:lnTo>
                  <a:lnTo>
                    <a:pt x="29" y="20"/>
                  </a:lnTo>
                  <a:lnTo>
                    <a:pt x="43" y="11"/>
                  </a:lnTo>
                  <a:lnTo>
                    <a:pt x="58" y="4"/>
                  </a:lnTo>
                  <a:lnTo>
                    <a:pt x="74" y="0"/>
                  </a:lnTo>
                  <a:lnTo>
                    <a:pt x="92" y="0"/>
                  </a:lnTo>
                  <a:lnTo>
                    <a:pt x="108" y="3"/>
                  </a:lnTo>
                  <a:lnTo>
                    <a:pt x="125" y="8"/>
                  </a:lnTo>
                  <a:lnTo>
                    <a:pt x="140" y="18"/>
                  </a:lnTo>
                  <a:lnTo>
                    <a:pt x="153" y="30"/>
                  </a:lnTo>
                  <a:lnTo>
                    <a:pt x="163" y="44"/>
                  </a:lnTo>
                  <a:lnTo>
                    <a:pt x="170" y="60"/>
                  </a:lnTo>
                  <a:lnTo>
                    <a:pt x="175" y="76"/>
                  </a:lnTo>
                  <a:lnTo>
                    <a:pt x="176" y="92"/>
                  </a:lnTo>
                  <a:lnTo>
                    <a:pt x="173" y="110"/>
                  </a:lnTo>
                  <a:lnTo>
                    <a:pt x="168" y="125"/>
                  </a:lnTo>
                  <a:lnTo>
                    <a:pt x="158" y="140"/>
                  </a:lnTo>
                  <a:lnTo>
                    <a:pt x="147" y="152"/>
                  </a:lnTo>
                  <a:lnTo>
                    <a:pt x="133" y="161"/>
                  </a:lnTo>
                  <a:lnTo>
                    <a:pt x="118" y="168"/>
                  </a:lnTo>
                  <a:lnTo>
                    <a:pt x="102" y="172"/>
                  </a:lnTo>
                  <a:lnTo>
                    <a:pt x="85" y="173"/>
                  </a:lnTo>
                  <a:lnTo>
                    <a:pt x="68" y="170"/>
                  </a:lnTo>
                  <a:lnTo>
                    <a:pt x="51" y="164"/>
                  </a:lnTo>
                  <a:lnTo>
                    <a:pt x="36" y="1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77"/>
            <p:cNvSpPr>
              <a:spLocks/>
            </p:cNvSpPr>
            <p:nvPr/>
          </p:nvSpPr>
          <p:spPr bwMode="auto">
            <a:xfrm>
              <a:off x="1254126" y="1146175"/>
              <a:ext cx="136525" cy="141288"/>
            </a:xfrm>
            <a:custGeom>
              <a:avLst/>
              <a:gdLst>
                <a:gd name="T0" fmla="*/ 2 w 171"/>
                <a:gd name="T1" fmla="*/ 108 h 177"/>
                <a:gd name="T2" fmla="*/ 0 w 171"/>
                <a:gd name="T3" fmla="*/ 91 h 177"/>
                <a:gd name="T4" fmla="*/ 0 w 171"/>
                <a:gd name="T5" fmla="*/ 74 h 177"/>
                <a:gd name="T6" fmla="*/ 5 w 171"/>
                <a:gd name="T7" fmla="*/ 58 h 177"/>
                <a:gd name="T8" fmla="*/ 11 w 171"/>
                <a:gd name="T9" fmla="*/ 43 h 177"/>
                <a:gd name="T10" fmla="*/ 21 w 171"/>
                <a:gd name="T11" fmla="*/ 29 h 177"/>
                <a:gd name="T12" fmla="*/ 32 w 171"/>
                <a:gd name="T13" fmla="*/ 17 h 177"/>
                <a:gd name="T14" fmla="*/ 47 w 171"/>
                <a:gd name="T15" fmla="*/ 8 h 177"/>
                <a:gd name="T16" fmla="*/ 63 w 171"/>
                <a:gd name="T17" fmla="*/ 2 h 177"/>
                <a:gd name="T18" fmla="*/ 81 w 171"/>
                <a:gd name="T19" fmla="*/ 0 h 177"/>
                <a:gd name="T20" fmla="*/ 98 w 171"/>
                <a:gd name="T21" fmla="*/ 1 h 177"/>
                <a:gd name="T22" fmla="*/ 113 w 171"/>
                <a:gd name="T23" fmla="*/ 6 h 177"/>
                <a:gd name="T24" fmla="*/ 128 w 171"/>
                <a:gd name="T25" fmla="*/ 13 h 177"/>
                <a:gd name="T26" fmla="*/ 142 w 171"/>
                <a:gd name="T27" fmla="*/ 24 h 177"/>
                <a:gd name="T28" fmla="*/ 153 w 171"/>
                <a:gd name="T29" fmla="*/ 37 h 177"/>
                <a:gd name="T30" fmla="*/ 162 w 171"/>
                <a:gd name="T31" fmla="*/ 52 h 177"/>
                <a:gd name="T32" fmla="*/ 168 w 171"/>
                <a:gd name="T33" fmla="*/ 69 h 177"/>
                <a:gd name="T34" fmla="*/ 171 w 171"/>
                <a:gd name="T35" fmla="*/ 86 h 177"/>
                <a:gd name="T36" fmla="*/ 169 w 171"/>
                <a:gd name="T37" fmla="*/ 104 h 177"/>
                <a:gd name="T38" fmla="*/ 166 w 171"/>
                <a:gd name="T39" fmla="*/ 120 h 177"/>
                <a:gd name="T40" fmla="*/ 159 w 171"/>
                <a:gd name="T41" fmla="*/ 135 h 177"/>
                <a:gd name="T42" fmla="*/ 150 w 171"/>
                <a:gd name="T43" fmla="*/ 149 h 177"/>
                <a:gd name="T44" fmla="*/ 137 w 171"/>
                <a:gd name="T45" fmla="*/ 160 h 177"/>
                <a:gd name="T46" fmla="*/ 123 w 171"/>
                <a:gd name="T47" fmla="*/ 169 h 177"/>
                <a:gd name="T48" fmla="*/ 107 w 171"/>
                <a:gd name="T49" fmla="*/ 175 h 177"/>
                <a:gd name="T50" fmla="*/ 90 w 171"/>
                <a:gd name="T51" fmla="*/ 177 h 177"/>
                <a:gd name="T52" fmla="*/ 73 w 171"/>
                <a:gd name="T53" fmla="*/ 176 h 177"/>
                <a:gd name="T54" fmla="*/ 56 w 171"/>
                <a:gd name="T55" fmla="*/ 172 h 177"/>
                <a:gd name="T56" fmla="*/ 41 w 171"/>
                <a:gd name="T57" fmla="*/ 163 h 177"/>
                <a:gd name="T58" fmla="*/ 28 w 171"/>
                <a:gd name="T59" fmla="*/ 153 h 177"/>
                <a:gd name="T60" fmla="*/ 16 w 171"/>
                <a:gd name="T61" fmla="*/ 140 h 177"/>
                <a:gd name="T62" fmla="*/ 8 w 171"/>
                <a:gd name="T63" fmla="*/ 125 h 177"/>
                <a:gd name="T64" fmla="*/ 2 w 171"/>
                <a:gd name="T65" fmla="*/ 10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177">
                  <a:moveTo>
                    <a:pt x="2" y="108"/>
                  </a:moveTo>
                  <a:lnTo>
                    <a:pt x="0" y="91"/>
                  </a:lnTo>
                  <a:lnTo>
                    <a:pt x="0" y="74"/>
                  </a:lnTo>
                  <a:lnTo>
                    <a:pt x="5" y="58"/>
                  </a:lnTo>
                  <a:lnTo>
                    <a:pt x="11" y="43"/>
                  </a:lnTo>
                  <a:lnTo>
                    <a:pt x="21" y="29"/>
                  </a:lnTo>
                  <a:lnTo>
                    <a:pt x="32" y="17"/>
                  </a:lnTo>
                  <a:lnTo>
                    <a:pt x="47" y="8"/>
                  </a:lnTo>
                  <a:lnTo>
                    <a:pt x="63" y="2"/>
                  </a:lnTo>
                  <a:lnTo>
                    <a:pt x="81" y="0"/>
                  </a:lnTo>
                  <a:lnTo>
                    <a:pt x="98" y="1"/>
                  </a:lnTo>
                  <a:lnTo>
                    <a:pt x="113" y="6"/>
                  </a:lnTo>
                  <a:lnTo>
                    <a:pt x="128" y="13"/>
                  </a:lnTo>
                  <a:lnTo>
                    <a:pt x="142" y="24"/>
                  </a:lnTo>
                  <a:lnTo>
                    <a:pt x="153" y="37"/>
                  </a:lnTo>
                  <a:lnTo>
                    <a:pt x="162" y="52"/>
                  </a:lnTo>
                  <a:lnTo>
                    <a:pt x="168" y="69"/>
                  </a:lnTo>
                  <a:lnTo>
                    <a:pt x="171" y="86"/>
                  </a:lnTo>
                  <a:lnTo>
                    <a:pt x="169" y="104"/>
                  </a:lnTo>
                  <a:lnTo>
                    <a:pt x="166" y="120"/>
                  </a:lnTo>
                  <a:lnTo>
                    <a:pt x="159" y="135"/>
                  </a:lnTo>
                  <a:lnTo>
                    <a:pt x="150" y="149"/>
                  </a:lnTo>
                  <a:lnTo>
                    <a:pt x="137" y="160"/>
                  </a:lnTo>
                  <a:lnTo>
                    <a:pt x="123" y="169"/>
                  </a:lnTo>
                  <a:lnTo>
                    <a:pt x="107" y="175"/>
                  </a:lnTo>
                  <a:lnTo>
                    <a:pt x="90" y="177"/>
                  </a:lnTo>
                  <a:lnTo>
                    <a:pt x="73" y="176"/>
                  </a:lnTo>
                  <a:lnTo>
                    <a:pt x="56" y="172"/>
                  </a:lnTo>
                  <a:lnTo>
                    <a:pt x="41" y="163"/>
                  </a:lnTo>
                  <a:lnTo>
                    <a:pt x="28" y="153"/>
                  </a:lnTo>
                  <a:lnTo>
                    <a:pt x="16" y="140"/>
                  </a:lnTo>
                  <a:lnTo>
                    <a:pt x="8" y="125"/>
                  </a:lnTo>
                  <a:lnTo>
                    <a:pt x="2" y="1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78"/>
            <p:cNvSpPr>
              <a:spLocks/>
            </p:cNvSpPr>
            <p:nvPr/>
          </p:nvSpPr>
          <p:spPr bwMode="auto">
            <a:xfrm>
              <a:off x="1797051" y="1092200"/>
              <a:ext cx="138113" cy="136525"/>
            </a:xfrm>
            <a:custGeom>
              <a:avLst/>
              <a:gdLst>
                <a:gd name="T0" fmla="*/ 36 w 176"/>
                <a:gd name="T1" fmla="*/ 153 h 172"/>
                <a:gd name="T2" fmla="*/ 23 w 176"/>
                <a:gd name="T3" fmla="*/ 142 h 172"/>
                <a:gd name="T4" fmla="*/ 13 w 176"/>
                <a:gd name="T5" fmla="*/ 128 h 172"/>
                <a:gd name="T6" fmla="*/ 6 w 176"/>
                <a:gd name="T7" fmla="*/ 113 h 172"/>
                <a:gd name="T8" fmla="*/ 1 w 176"/>
                <a:gd name="T9" fmla="*/ 97 h 172"/>
                <a:gd name="T10" fmla="*/ 0 w 176"/>
                <a:gd name="T11" fmla="*/ 80 h 172"/>
                <a:gd name="T12" fmla="*/ 3 w 176"/>
                <a:gd name="T13" fmla="*/ 63 h 172"/>
                <a:gd name="T14" fmla="*/ 7 w 176"/>
                <a:gd name="T15" fmla="*/ 47 h 172"/>
                <a:gd name="T16" fmla="*/ 16 w 176"/>
                <a:gd name="T17" fmla="*/ 32 h 172"/>
                <a:gd name="T18" fmla="*/ 28 w 176"/>
                <a:gd name="T19" fmla="*/ 20 h 172"/>
                <a:gd name="T20" fmla="*/ 42 w 176"/>
                <a:gd name="T21" fmla="*/ 10 h 172"/>
                <a:gd name="T22" fmla="*/ 58 w 176"/>
                <a:gd name="T23" fmla="*/ 4 h 172"/>
                <a:gd name="T24" fmla="*/ 74 w 176"/>
                <a:gd name="T25" fmla="*/ 0 h 172"/>
                <a:gd name="T26" fmla="*/ 91 w 176"/>
                <a:gd name="T27" fmla="*/ 0 h 172"/>
                <a:gd name="T28" fmla="*/ 108 w 176"/>
                <a:gd name="T29" fmla="*/ 2 h 172"/>
                <a:gd name="T30" fmla="*/ 124 w 176"/>
                <a:gd name="T31" fmla="*/ 9 h 172"/>
                <a:gd name="T32" fmla="*/ 139 w 176"/>
                <a:gd name="T33" fmla="*/ 19 h 172"/>
                <a:gd name="T34" fmla="*/ 152 w 176"/>
                <a:gd name="T35" fmla="*/ 30 h 172"/>
                <a:gd name="T36" fmla="*/ 163 w 176"/>
                <a:gd name="T37" fmla="*/ 44 h 172"/>
                <a:gd name="T38" fmla="*/ 170 w 176"/>
                <a:gd name="T39" fmla="*/ 59 h 172"/>
                <a:gd name="T40" fmla="*/ 174 w 176"/>
                <a:gd name="T41" fmla="*/ 75 h 172"/>
                <a:gd name="T42" fmla="*/ 176 w 176"/>
                <a:gd name="T43" fmla="*/ 92 h 172"/>
                <a:gd name="T44" fmla="*/ 173 w 176"/>
                <a:gd name="T45" fmla="*/ 108 h 172"/>
                <a:gd name="T46" fmla="*/ 167 w 176"/>
                <a:gd name="T47" fmla="*/ 124 h 172"/>
                <a:gd name="T48" fmla="*/ 158 w 176"/>
                <a:gd name="T49" fmla="*/ 139 h 172"/>
                <a:gd name="T50" fmla="*/ 147 w 176"/>
                <a:gd name="T51" fmla="*/ 152 h 172"/>
                <a:gd name="T52" fmla="*/ 133 w 176"/>
                <a:gd name="T53" fmla="*/ 161 h 172"/>
                <a:gd name="T54" fmla="*/ 117 w 176"/>
                <a:gd name="T55" fmla="*/ 168 h 172"/>
                <a:gd name="T56" fmla="*/ 101 w 176"/>
                <a:gd name="T57" fmla="*/ 172 h 172"/>
                <a:gd name="T58" fmla="*/ 84 w 176"/>
                <a:gd name="T59" fmla="*/ 172 h 172"/>
                <a:gd name="T60" fmla="*/ 67 w 176"/>
                <a:gd name="T61" fmla="*/ 169 h 172"/>
                <a:gd name="T62" fmla="*/ 51 w 176"/>
                <a:gd name="T63" fmla="*/ 162 h 172"/>
                <a:gd name="T64" fmla="*/ 36 w 176"/>
                <a:gd name="T65" fmla="*/ 15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172">
                  <a:moveTo>
                    <a:pt x="36" y="153"/>
                  </a:moveTo>
                  <a:lnTo>
                    <a:pt x="23" y="142"/>
                  </a:lnTo>
                  <a:lnTo>
                    <a:pt x="13" y="128"/>
                  </a:lnTo>
                  <a:lnTo>
                    <a:pt x="6" y="113"/>
                  </a:lnTo>
                  <a:lnTo>
                    <a:pt x="1" y="97"/>
                  </a:lnTo>
                  <a:lnTo>
                    <a:pt x="0" y="80"/>
                  </a:lnTo>
                  <a:lnTo>
                    <a:pt x="3" y="63"/>
                  </a:lnTo>
                  <a:lnTo>
                    <a:pt x="7" y="47"/>
                  </a:lnTo>
                  <a:lnTo>
                    <a:pt x="16" y="32"/>
                  </a:lnTo>
                  <a:lnTo>
                    <a:pt x="28" y="20"/>
                  </a:lnTo>
                  <a:lnTo>
                    <a:pt x="42" y="10"/>
                  </a:lnTo>
                  <a:lnTo>
                    <a:pt x="58" y="4"/>
                  </a:lnTo>
                  <a:lnTo>
                    <a:pt x="74" y="0"/>
                  </a:lnTo>
                  <a:lnTo>
                    <a:pt x="91" y="0"/>
                  </a:lnTo>
                  <a:lnTo>
                    <a:pt x="108" y="2"/>
                  </a:lnTo>
                  <a:lnTo>
                    <a:pt x="124" y="9"/>
                  </a:lnTo>
                  <a:lnTo>
                    <a:pt x="139" y="19"/>
                  </a:lnTo>
                  <a:lnTo>
                    <a:pt x="152" y="30"/>
                  </a:lnTo>
                  <a:lnTo>
                    <a:pt x="163" y="44"/>
                  </a:lnTo>
                  <a:lnTo>
                    <a:pt x="170" y="59"/>
                  </a:lnTo>
                  <a:lnTo>
                    <a:pt x="174" y="75"/>
                  </a:lnTo>
                  <a:lnTo>
                    <a:pt x="176" y="92"/>
                  </a:lnTo>
                  <a:lnTo>
                    <a:pt x="173" y="108"/>
                  </a:lnTo>
                  <a:lnTo>
                    <a:pt x="167" y="124"/>
                  </a:lnTo>
                  <a:lnTo>
                    <a:pt x="158" y="139"/>
                  </a:lnTo>
                  <a:lnTo>
                    <a:pt x="147" y="152"/>
                  </a:lnTo>
                  <a:lnTo>
                    <a:pt x="133" y="161"/>
                  </a:lnTo>
                  <a:lnTo>
                    <a:pt x="117" y="168"/>
                  </a:lnTo>
                  <a:lnTo>
                    <a:pt x="101" y="172"/>
                  </a:lnTo>
                  <a:lnTo>
                    <a:pt x="84" y="172"/>
                  </a:lnTo>
                  <a:lnTo>
                    <a:pt x="67" y="169"/>
                  </a:lnTo>
                  <a:lnTo>
                    <a:pt x="51" y="162"/>
                  </a:lnTo>
                  <a:lnTo>
                    <a:pt x="36" y="15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79"/>
            <p:cNvSpPr>
              <a:spLocks/>
            </p:cNvSpPr>
            <p:nvPr/>
          </p:nvSpPr>
          <p:spPr bwMode="auto">
            <a:xfrm>
              <a:off x="996951" y="1276350"/>
              <a:ext cx="136525" cy="138113"/>
            </a:xfrm>
            <a:custGeom>
              <a:avLst/>
              <a:gdLst>
                <a:gd name="T0" fmla="*/ 2 w 172"/>
                <a:gd name="T1" fmla="*/ 109 h 175"/>
                <a:gd name="T2" fmla="*/ 0 w 172"/>
                <a:gd name="T3" fmla="*/ 91 h 175"/>
                <a:gd name="T4" fmla="*/ 1 w 172"/>
                <a:gd name="T5" fmla="*/ 74 h 175"/>
                <a:gd name="T6" fmla="*/ 5 w 172"/>
                <a:gd name="T7" fmla="*/ 58 h 175"/>
                <a:gd name="T8" fmla="*/ 11 w 172"/>
                <a:gd name="T9" fmla="*/ 42 h 175"/>
                <a:gd name="T10" fmla="*/ 22 w 172"/>
                <a:gd name="T11" fmla="*/ 29 h 175"/>
                <a:gd name="T12" fmla="*/ 33 w 172"/>
                <a:gd name="T13" fmla="*/ 18 h 175"/>
                <a:gd name="T14" fmla="*/ 48 w 172"/>
                <a:gd name="T15" fmla="*/ 9 h 175"/>
                <a:gd name="T16" fmla="*/ 64 w 172"/>
                <a:gd name="T17" fmla="*/ 3 h 175"/>
                <a:gd name="T18" fmla="*/ 82 w 172"/>
                <a:gd name="T19" fmla="*/ 0 h 175"/>
                <a:gd name="T20" fmla="*/ 98 w 172"/>
                <a:gd name="T21" fmla="*/ 2 h 175"/>
                <a:gd name="T22" fmla="*/ 114 w 172"/>
                <a:gd name="T23" fmla="*/ 6 h 175"/>
                <a:gd name="T24" fmla="*/ 129 w 172"/>
                <a:gd name="T25" fmla="*/ 13 h 175"/>
                <a:gd name="T26" fmla="*/ 143 w 172"/>
                <a:gd name="T27" fmla="*/ 24 h 175"/>
                <a:gd name="T28" fmla="*/ 154 w 172"/>
                <a:gd name="T29" fmla="*/ 36 h 175"/>
                <a:gd name="T30" fmla="*/ 164 w 172"/>
                <a:gd name="T31" fmla="*/ 51 h 175"/>
                <a:gd name="T32" fmla="*/ 169 w 172"/>
                <a:gd name="T33" fmla="*/ 67 h 175"/>
                <a:gd name="T34" fmla="*/ 172 w 172"/>
                <a:gd name="T35" fmla="*/ 86 h 175"/>
                <a:gd name="T36" fmla="*/ 171 w 172"/>
                <a:gd name="T37" fmla="*/ 103 h 175"/>
                <a:gd name="T38" fmla="*/ 167 w 172"/>
                <a:gd name="T39" fmla="*/ 119 h 175"/>
                <a:gd name="T40" fmla="*/ 160 w 172"/>
                <a:gd name="T41" fmla="*/ 134 h 175"/>
                <a:gd name="T42" fmla="*/ 150 w 172"/>
                <a:gd name="T43" fmla="*/ 148 h 175"/>
                <a:gd name="T44" fmla="*/ 137 w 172"/>
                <a:gd name="T45" fmla="*/ 158 h 175"/>
                <a:gd name="T46" fmla="*/ 123 w 172"/>
                <a:gd name="T47" fmla="*/ 167 h 175"/>
                <a:gd name="T48" fmla="*/ 106 w 172"/>
                <a:gd name="T49" fmla="*/ 173 h 175"/>
                <a:gd name="T50" fmla="*/ 89 w 172"/>
                <a:gd name="T51" fmla="*/ 175 h 175"/>
                <a:gd name="T52" fmla="*/ 73 w 172"/>
                <a:gd name="T53" fmla="*/ 174 h 175"/>
                <a:gd name="T54" fmla="*/ 56 w 172"/>
                <a:gd name="T55" fmla="*/ 170 h 175"/>
                <a:gd name="T56" fmla="*/ 41 w 172"/>
                <a:gd name="T57" fmla="*/ 162 h 175"/>
                <a:gd name="T58" fmla="*/ 29 w 172"/>
                <a:gd name="T59" fmla="*/ 152 h 175"/>
                <a:gd name="T60" fmla="*/ 17 w 172"/>
                <a:gd name="T61" fmla="*/ 140 h 175"/>
                <a:gd name="T62" fmla="*/ 8 w 172"/>
                <a:gd name="T63" fmla="*/ 125 h 175"/>
                <a:gd name="T64" fmla="*/ 2 w 172"/>
                <a:gd name="T65" fmla="*/ 10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2" h="175">
                  <a:moveTo>
                    <a:pt x="2" y="109"/>
                  </a:moveTo>
                  <a:lnTo>
                    <a:pt x="0" y="91"/>
                  </a:lnTo>
                  <a:lnTo>
                    <a:pt x="1" y="74"/>
                  </a:lnTo>
                  <a:lnTo>
                    <a:pt x="5" y="58"/>
                  </a:lnTo>
                  <a:lnTo>
                    <a:pt x="11" y="42"/>
                  </a:lnTo>
                  <a:lnTo>
                    <a:pt x="22" y="29"/>
                  </a:lnTo>
                  <a:lnTo>
                    <a:pt x="33" y="18"/>
                  </a:lnTo>
                  <a:lnTo>
                    <a:pt x="48" y="9"/>
                  </a:lnTo>
                  <a:lnTo>
                    <a:pt x="64" y="3"/>
                  </a:lnTo>
                  <a:lnTo>
                    <a:pt x="82" y="0"/>
                  </a:lnTo>
                  <a:lnTo>
                    <a:pt x="98" y="2"/>
                  </a:lnTo>
                  <a:lnTo>
                    <a:pt x="114" y="6"/>
                  </a:lnTo>
                  <a:lnTo>
                    <a:pt x="129" y="13"/>
                  </a:lnTo>
                  <a:lnTo>
                    <a:pt x="143" y="24"/>
                  </a:lnTo>
                  <a:lnTo>
                    <a:pt x="154" y="36"/>
                  </a:lnTo>
                  <a:lnTo>
                    <a:pt x="164" y="51"/>
                  </a:lnTo>
                  <a:lnTo>
                    <a:pt x="169" y="67"/>
                  </a:lnTo>
                  <a:lnTo>
                    <a:pt x="172" y="86"/>
                  </a:lnTo>
                  <a:lnTo>
                    <a:pt x="171" y="103"/>
                  </a:lnTo>
                  <a:lnTo>
                    <a:pt x="167" y="119"/>
                  </a:lnTo>
                  <a:lnTo>
                    <a:pt x="160" y="134"/>
                  </a:lnTo>
                  <a:lnTo>
                    <a:pt x="150" y="148"/>
                  </a:lnTo>
                  <a:lnTo>
                    <a:pt x="137" y="158"/>
                  </a:lnTo>
                  <a:lnTo>
                    <a:pt x="123" y="167"/>
                  </a:lnTo>
                  <a:lnTo>
                    <a:pt x="106" y="173"/>
                  </a:lnTo>
                  <a:lnTo>
                    <a:pt x="89" y="175"/>
                  </a:lnTo>
                  <a:lnTo>
                    <a:pt x="73" y="174"/>
                  </a:lnTo>
                  <a:lnTo>
                    <a:pt x="56" y="170"/>
                  </a:lnTo>
                  <a:lnTo>
                    <a:pt x="41" y="162"/>
                  </a:lnTo>
                  <a:lnTo>
                    <a:pt x="29" y="152"/>
                  </a:lnTo>
                  <a:lnTo>
                    <a:pt x="17" y="140"/>
                  </a:lnTo>
                  <a:lnTo>
                    <a:pt x="8" y="125"/>
                  </a:lnTo>
                  <a:lnTo>
                    <a:pt x="2" y="10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80"/>
            <p:cNvSpPr>
              <a:spLocks/>
            </p:cNvSpPr>
            <p:nvPr/>
          </p:nvSpPr>
          <p:spPr bwMode="auto">
            <a:xfrm>
              <a:off x="1677988" y="1354138"/>
              <a:ext cx="139700" cy="134938"/>
            </a:xfrm>
            <a:custGeom>
              <a:avLst/>
              <a:gdLst>
                <a:gd name="T0" fmla="*/ 37 w 175"/>
                <a:gd name="T1" fmla="*/ 152 h 171"/>
                <a:gd name="T2" fmla="*/ 23 w 175"/>
                <a:gd name="T3" fmla="*/ 141 h 171"/>
                <a:gd name="T4" fmla="*/ 12 w 175"/>
                <a:gd name="T5" fmla="*/ 127 h 171"/>
                <a:gd name="T6" fmla="*/ 5 w 175"/>
                <a:gd name="T7" fmla="*/ 112 h 171"/>
                <a:gd name="T8" fmla="*/ 1 w 175"/>
                <a:gd name="T9" fmla="*/ 96 h 171"/>
                <a:gd name="T10" fmla="*/ 0 w 175"/>
                <a:gd name="T11" fmla="*/ 80 h 171"/>
                <a:gd name="T12" fmla="*/ 2 w 175"/>
                <a:gd name="T13" fmla="*/ 64 h 171"/>
                <a:gd name="T14" fmla="*/ 8 w 175"/>
                <a:gd name="T15" fmla="*/ 48 h 171"/>
                <a:gd name="T16" fmla="*/ 17 w 175"/>
                <a:gd name="T17" fmla="*/ 34 h 171"/>
                <a:gd name="T18" fmla="*/ 28 w 175"/>
                <a:gd name="T19" fmla="*/ 21 h 171"/>
                <a:gd name="T20" fmla="*/ 42 w 175"/>
                <a:gd name="T21" fmla="*/ 11 h 171"/>
                <a:gd name="T22" fmla="*/ 57 w 175"/>
                <a:gd name="T23" fmla="*/ 5 h 171"/>
                <a:gd name="T24" fmla="*/ 73 w 175"/>
                <a:gd name="T25" fmla="*/ 0 h 171"/>
                <a:gd name="T26" fmla="*/ 91 w 175"/>
                <a:gd name="T27" fmla="*/ 0 h 171"/>
                <a:gd name="T28" fmla="*/ 107 w 175"/>
                <a:gd name="T29" fmla="*/ 3 h 171"/>
                <a:gd name="T30" fmla="*/ 124 w 175"/>
                <a:gd name="T31" fmla="*/ 10 h 171"/>
                <a:gd name="T32" fmla="*/ 139 w 175"/>
                <a:gd name="T33" fmla="*/ 19 h 171"/>
                <a:gd name="T34" fmla="*/ 152 w 175"/>
                <a:gd name="T35" fmla="*/ 30 h 171"/>
                <a:gd name="T36" fmla="*/ 162 w 175"/>
                <a:gd name="T37" fmla="*/ 44 h 171"/>
                <a:gd name="T38" fmla="*/ 169 w 175"/>
                <a:gd name="T39" fmla="*/ 59 h 171"/>
                <a:gd name="T40" fmla="*/ 174 w 175"/>
                <a:gd name="T41" fmla="*/ 75 h 171"/>
                <a:gd name="T42" fmla="*/ 175 w 175"/>
                <a:gd name="T43" fmla="*/ 91 h 171"/>
                <a:gd name="T44" fmla="*/ 173 w 175"/>
                <a:gd name="T45" fmla="*/ 108 h 171"/>
                <a:gd name="T46" fmla="*/ 167 w 175"/>
                <a:gd name="T47" fmla="*/ 124 h 171"/>
                <a:gd name="T48" fmla="*/ 158 w 175"/>
                <a:gd name="T49" fmla="*/ 139 h 171"/>
                <a:gd name="T50" fmla="*/ 146 w 175"/>
                <a:gd name="T51" fmla="*/ 151 h 171"/>
                <a:gd name="T52" fmla="*/ 132 w 175"/>
                <a:gd name="T53" fmla="*/ 160 h 171"/>
                <a:gd name="T54" fmla="*/ 117 w 175"/>
                <a:gd name="T55" fmla="*/ 167 h 171"/>
                <a:gd name="T56" fmla="*/ 101 w 175"/>
                <a:gd name="T57" fmla="*/ 171 h 171"/>
                <a:gd name="T58" fmla="*/ 84 w 175"/>
                <a:gd name="T59" fmla="*/ 171 h 171"/>
                <a:gd name="T60" fmla="*/ 68 w 175"/>
                <a:gd name="T61" fmla="*/ 169 h 171"/>
                <a:gd name="T62" fmla="*/ 51 w 175"/>
                <a:gd name="T63" fmla="*/ 162 h 171"/>
                <a:gd name="T64" fmla="*/ 37 w 175"/>
                <a:gd name="T65" fmla="*/ 15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171">
                  <a:moveTo>
                    <a:pt x="37" y="152"/>
                  </a:moveTo>
                  <a:lnTo>
                    <a:pt x="23" y="141"/>
                  </a:lnTo>
                  <a:lnTo>
                    <a:pt x="12" y="127"/>
                  </a:lnTo>
                  <a:lnTo>
                    <a:pt x="5" y="112"/>
                  </a:lnTo>
                  <a:lnTo>
                    <a:pt x="1" y="96"/>
                  </a:lnTo>
                  <a:lnTo>
                    <a:pt x="0" y="80"/>
                  </a:lnTo>
                  <a:lnTo>
                    <a:pt x="2" y="64"/>
                  </a:lnTo>
                  <a:lnTo>
                    <a:pt x="8" y="48"/>
                  </a:lnTo>
                  <a:lnTo>
                    <a:pt x="17" y="34"/>
                  </a:lnTo>
                  <a:lnTo>
                    <a:pt x="28" y="21"/>
                  </a:lnTo>
                  <a:lnTo>
                    <a:pt x="42" y="11"/>
                  </a:lnTo>
                  <a:lnTo>
                    <a:pt x="57" y="5"/>
                  </a:lnTo>
                  <a:lnTo>
                    <a:pt x="73" y="0"/>
                  </a:lnTo>
                  <a:lnTo>
                    <a:pt x="91" y="0"/>
                  </a:lnTo>
                  <a:lnTo>
                    <a:pt x="107" y="3"/>
                  </a:lnTo>
                  <a:lnTo>
                    <a:pt x="124" y="10"/>
                  </a:lnTo>
                  <a:lnTo>
                    <a:pt x="139" y="19"/>
                  </a:lnTo>
                  <a:lnTo>
                    <a:pt x="152" y="30"/>
                  </a:lnTo>
                  <a:lnTo>
                    <a:pt x="162" y="44"/>
                  </a:lnTo>
                  <a:lnTo>
                    <a:pt x="169" y="59"/>
                  </a:lnTo>
                  <a:lnTo>
                    <a:pt x="174" y="75"/>
                  </a:lnTo>
                  <a:lnTo>
                    <a:pt x="175" y="91"/>
                  </a:lnTo>
                  <a:lnTo>
                    <a:pt x="173" y="108"/>
                  </a:lnTo>
                  <a:lnTo>
                    <a:pt x="167" y="124"/>
                  </a:lnTo>
                  <a:lnTo>
                    <a:pt x="158" y="139"/>
                  </a:lnTo>
                  <a:lnTo>
                    <a:pt x="146" y="151"/>
                  </a:lnTo>
                  <a:lnTo>
                    <a:pt x="132" y="160"/>
                  </a:lnTo>
                  <a:lnTo>
                    <a:pt x="117" y="167"/>
                  </a:lnTo>
                  <a:lnTo>
                    <a:pt x="101" y="171"/>
                  </a:lnTo>
                  <a:lnTo>
                    <a:pt x="84" y="171"/>
                  </a:lnTo>
                  <a:lnTo>
                    <a:pt x="68" y="169"/>
                  </a:lnTo>
                  <a:lnTo>
                    <a:pt x="51" y="162"/>
                  </a:lnTo>
                  <a:lnTo>
                    <a:pt x="37" y="1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81"/>
            <p:cNvSpPr>
              <a:spLocks/>
            </p:cNvSpPr>
            <p:nvPr/>
          </p:nvSpPr>
          <p:spPr bwMode="auto">
            <a:xfrm>
              <a:off x="1109663" y="1200150"/>
              <a:ext cx="98425" cy="100013"/>
            </a:xfrm>
            <a:custGeom>
              <a:avLst/>
              <a:gdLst>
                <a:gd name="T0" fmla="*/ 2 w 124"/>
                <a:gd name="T1" fmla="*/ 78 h 127"/>
                <a:gd name="T2" fmla="*/ 0 w 124"/>
                <a:gd name="T3" fmla="*/ 66 h 127"/>
                <a:gd name="T4" fmla="*/ 1 w 124"/>
                <a:gd name="T5" fmla="*/ 53 h 127"/>
                <a:gd name="T6" fmla="*/ 4 w 124"/>
                <a:gd name="T7" fmla="*/ 40 h 127"/>
                <a:gd name="T8" fmla="*/ 9 w 124"/>
                <a:gd name="T9" fmla="*/ 29 h 127"/>
                <a:gd name="T10" fmla="*/ 16 w 124"/>
                <a:gd name="T11" fmla="*/ 20 h 127"/>
                <a:gd name="T12" fmla="*/ 25 w 124"/>
                <a:gd name="T13" fmla="*/ 11 h 127"/>
                <a:gd name="T14" fmla="*/ 35 w 124"/>
                <a:gd name="T15" fmla="*/ 5 h 127"/>
                <a:gd name="T16" fmla="*/ 47 w 124"/>
                <a:gd name="T17" fmla="*/ 1 h 127"/>
                <a:gd name="T18" fmla="*/ 60 w 124"/>
                <a:gd name="T19" fmla="*/ 0 h 127"/>
                <a:gd name="T20" fmla="*/ 71 w 124"/>
                <a:gd name="T21" fmla="*/ 0 h 127"/>
                <a:gd name="T22" fmla="*/ 83 w 124"/>
                <a:gd name="T23" fmla="*/ 3 h 127"/>
                <a:gd name="T24" fmla="*/ 94 w 124"/>
                <a:gd name="T25" fmla="*/ 9 h 127"/>
                <a:gd name="T26" fmla="*/ 103 w 124"/>
                <a:gd name="T27" fmla="*/ 16 h 127"/>
                <a:gd name="T28" fmla="*/ 112 w 124"/>
                <a:gd name="T29" fmla="*/ 25 h 127"/>
                <a:gd name="T30" fmla="*/ 118 w 124"/>
                <a:gd name="T31" fmla="*/ 36 h 127"/>
                <a:gd name="T32" fmla="*/ 123 w 124"/>
                <a:gd name="T33" fmla="*/ 48 h 127"/>
                <a:gd name="T34" fmla="*/ 124 w 124"/>
                <a:gd name="T35" fmla="*/ 61 h 127"/>
                <a:gd name="T36" fmla="*/ 124 w 124"/>
                <a:gd name="T37" fmla="*/ 74 h 127"/>
                <a:gd name="T38" fmla="*/ 121 w 124"/>
                <a:gd name="T39" fmla="*/ 86 h 127"/>
                <a:gd name="T40" fmla="*/ 116 w 124"/>
                <a:gd name="T41" fmla="*/ 97 h 127"/>
                <a:gd name="T42" fmla="*/ 108 w 124"/>
                <a:gd name="T43" fmla="*/ 107 h 127"/>
                <a:gd name="T44" fmla="*/ 99 w 124"/>
                <a:gd name="T45" fmla="*/ 115 h 127"/>
                <a:gd name="T46" fmla="*/ 88 w 124"/>
                <a:gd name="T47" fmla="*/ 122 h 127"/>
                <a:gd name="T48" fmla="*/ 77 w 124"/>
                <a:gd name="T49" fmla="*/ 125 h 127"/>
                <a:gd name="T50" fmla="*/ 64 w 124"/>
                <a:gd name="T51" fmla="*/ 127 h 127"/>
                <a:gd name="T52" fmla="*/ 53 w 124"/>
                <a:gd name="T53" fmla="*/ 127 h 127"/>
                <a:gd name="T54" fmla="*/ 41 w 124"/>
                <a:gd name="T55" fmla="*/ 123 h 127"/>
                <a:gd name="T56" fmla="*/ 31 w 124"/>
                <a:gd name="T57" fmla="*/ 117 h 127"/>
                <a:gd name="T58" fmla="*/ 20 w 124"/>
                <a:gd name="T59" fmla="*/ 110 h 127"/>
                <a:gd name="T60" fmla="*/ 12 w 124"/>
                <a:gd name="T61" fmla="*/ 101 h 127"/>
                <a:gd name="T62" fmla="*/ 7 w 124"/>
                <a:gd name="T63" fmla="*/ 91 h 127"/>
                <a:gd name="T64" fmla="*/ 2 w 124"/>
                <a:gd name="T65" fmla="*/ 7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27">
                  <a:moveTo>
                    <a:pt x="2" y="78"/>
                  </a:moveTo>
                  <a:lnTo>
                    <a:pt x="0" y="66"/>
                  </a:lnTo>
                  <a:lnTo>
                    <a:pt x="1" y="53"/>
                  </a:lnTo>
                  <a:lnTo>
                    <a:pt x="4" y="40"/>
                  </a:lnTo>
                  <a:lnTo>
                    <a:pt x="9" y="29"/>
                  </a:lnTo>
                  <a:lnTo>
                    <a:pt x="16" y="20"/>
                  </a:lnTo>
                  <a:lnTo>
                    <a:pt x="25" y="11"/>
                  </a:lnTo>
                  <a:lnTo>
                    <a:pt x="35" y="5"/>
                  </a:lnTo>
                  <a:lnTo>
                    <a:pt x="47" y="1"/>
                  </a:lnTo>
                  <a:lnTo>
                    <a:pt x="60" y="0"/>
                  </a:lnTo>
                  <a:lnTo>
                    <a:pt x="71" y="0"/>
                  </a:lnTo>
                  <a:lnTo>
                    <a:pt x="83" y="3"/>
                  </a:lnTo>
                  <a:lnTo>
                    <a:pt x="94" y="9"/>
                  </a:lnTo>
                  <a:lnTo>
                    <a:pt x="103" y="16"/>
                  </a:lnTo>
                  <a:lnTo>
                    <a:pt x="112" y="25"/>
                  </a:lnTo>
                  <a:lnTo>
                    <a:pt x="118" y="36"/>
                  </a:lnTo>
                  <a:lnTo>
                    <a:pt x="123" y="48"/>
                  </a:lnTo>
                  <a:lnTo>
                    <a:pt x="124" y="61"/>
                  </a:lnTo>
                  <a:lnTo>
                    <a:pt x="124" y="74"/>
                  </a:lnTo>
                  <a:lnTo>
                    <a:pt x="121" y="86"/>
                  </a:lnTo>
                  <a:lnTo>
                    <a:pt x="116" y="97"/>
                  </a:lnTo>
                  <a:lnTo>
                    <a:pt x="108" y="107"/>
                  </a:lnTo>
                  <a:lnTo>
                    <a:pt x="99" y="115"/>
                  </a:lnTo>
                  <a:lnTo>
                    <a:pt x="88" y="122"/>
                  </a:lnTo>
                  <a:lnTo>
                    <a:pt x="77" y="125"/>
                  </a:lnTo>
                  <a:lnTo>
                    <a:pt x="64" y="127"/>
                  </a:lnTo>
                  <a:lnTo>
                    <a:pt x="53" y="127"/>
                  </a:lnTo>
                  <a:lnTo>
                    <a:pt x="41" y="123"/>
                  </a:lnTo>
                  <a:lnTo>
                    <a:pt x="31" y="117"/>
                  </a:lnTo>
                  <a:lnTo>
                    <a:pt x="20" y="110"/>
                  </a:lnTo>
                  <a:lnTo>
                    <a:pt x="12" y="101"/>
                  </a:lnTo>
                  <a:lnTo>
                    <a:pt x="7" y="91"/>
                  </a:lnTo>
                  <a:lnTo>
                    <a:pt x="2" y="78"/>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82"/>
            <p:cNvSpPr>
              <a:spLocks/>
            </p:cNvSpPr>
            <p:nvPr/>
          </p:nvSpPr>
          <p:spPr bwMode="auto">
            <a:xfrm>
              <a:off x="1711326" y="1239838"/>
              <a:ext cx="98425" cy="100013"/>
            </a:xfrm>
            <a:custGeom>
              <a:avLst/>
              <a:gdLst>
                <a:gd name="T0" fmla="*/ 24 w 125"/>
                <a:gd name="T1" fmla="*/ 113 h 127"/>
                <a:gd name="T2" fmla="*/ 8 w 125"/>
                <a:gd name="T3" fmla="*/ 94 h 127"/>
                <a:gd name="T4" fmla="*/ 0 w 125"/>
                <a:gd name="T5" fmla="*/ 71 h 127"/>
                <a:gd name="T6" fmla="*/ 0 w 125"/>
                <a:gd name="T7" fmla="*/ 46 h 127"/>
                <a:gd name="T8" fmla="*/ 10 w 125"/>
                <a:gd name="T9" fmla="*/ 25 h 127"/>
                <a:gd name="T10" fmla="*/ 19 w 125"/>
                <a:gd name="T11" fmla="*/ 15 h 127"/>
                <a:gd name="T12" fmla="*/ 29 w 125"/>
                <a:gd name="T13" fmla="*/ 8 h 127"/>
                <a:gd name="T14" fmla="*/ 40 w 125"/>
                <a:gd name="T15" fmla="*/ 4 h 127"/>
                <a:gd name="T16" fmla="*/ 52 w 125"/>
                <a:gd name="T17" fmla="*/ 2 h 127"/>
                <a:gd name="T18" fmla="*/ 65 w 125"/>
                <a:gd name="T19" fmla="*/ 0 h 127"/>
                <a:gd name="T20" fmla="*/ 77 w 125"/>
                <a:gd name="T21" fmla="*/ 3 h 127"/>
                <a:gd name="T22" fmla="*/ 89 w 125"/>
                <a:gd name="T23" fmla="*/ 7 h 127"/>
                <a:gd name="T24" fmla="*/ 100 w 125"/>
                <a:gd name="T25" fmla="*/ 14 h 127"/>
                <a:gd name="T26" fmla="*/ 117 w 125"/>
                <a:gd name="T27" fmla="*/ 34 h 127"/>
                <a:gd name="T28" fmla="*/ 125 w 125"/>
                <a:gd name="T29" fmla="*/ 56 h 127"/>
                <a:gd name="T30" fmla="*/ 123 w 125"/>
                <a:gd name="T31" fmla="*/ 80 h 127"/>
                <a:gd name="T32" fmla="*/ 113 w 125"/>
                <a:gd name="T33" fmla="*/ 102 h 127"/>
                <a:gd name="T34" fmla="*/ 105 w 125"/>
                <a:gd name="T35" fmla="*/ 111 h 127"/>
                <a:gd name="T36" fmla="*/ 95 w 125"/>
                <a:gd name="T37" fmla="*/ 118 h 127"/>
                <a:gd name="T38" fmla="*/ 84 w 125"/>
                <a:gd name="T39" fmla="*/ 124 h 127"/>
                <a:gd name="T40" fmla="*/ 73 w 125"/>
                <a:gd name="T41" fmla="*/ 126 h 127"/>
                <a:gd name="T42" fmla="*/ 60 w 125"/>
                <a:gd name="T43" fmla="*/ 127 h 127"/>
                <a:gd name="T44" fmla="*/ 47 w 125"/>
                <a:gd name="T45" fmla="*/ 125 h 127"/>
                <a:gd name="T46" fmla="*/ 36 w 125"/>
                <a:gd name="T47" fmla="*/ 120 h 127"/>
                <a:gd name="T48" fmla="*/ 24 w 125"/>
                <a:gd name="T49" fmla="*/ 1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127">
                  <a:moveTo>
                    <a:pt x="24" y="113"/>
                  </a:moveTo>
                  <a:lnTo>
                    <a:pt x="8" y="94"/>
                  </a:lnTo>
                  <a:lnTo>
                    <a:pt x="0" y="71"/>
                  </a:lnTo>
                  <a:lnTo>
                    <a:pt x="0" y="46"/>
                  </a:lnTo>
                  <a:lnTo>
                    <a:pt x="10" y="25"/>
                  </a:lnTo>
                  <a:lnTo>
                    <a:pt x="19" y="15"/>
                  </a:lnTo>
                  <a:lnTo>
                    <a:pt x="29" y="8"/>
                  </a:lnTo>
                  <a:lnTo>
                    <a:pt x="40" y="4"/>
                  </a:lnTo>
                  <a:lnTo>
                    <a:pt x="52" y="2"/>
                  </a:lnTo>
                  <a:lnTo>
                    <a:pt x="65" y="0"/>
                  </a:lnTo>
                  <a:lnTo>
                    <a:pt x="77" y="3"/>
                  </a:lnTo>
                  <a:lnTo>
                    <a:pt x="89" y="7"/>
                  </a:lnTo>
                  <a:lnTo>
                    <a:pt x="100" y="14"/>
                  </a:lnTo>
                  <a:lnTo>
                    <a:pt x="117" y="34"/>
                  </a:lnTo>
                  <a:lnTo>
                    <a:pt x="125" y="56"/>
                  </a:lnTo>
                  <a:lnTo>
                    <a:pt x="123" y="80"/>
                  </a:lnTo>
                  <a:lnTo>
                    <a:pt x="113" y="102"/>
                  </a:lnTo>
                  <a:lnTo>
                    <a:pt x="105" y="111"/>
                  </a:lnTo>
                  <a:lnTo>
                    <a:pt x="95" y="118"/>
                  </a:lnTo>
                  <a:lnTo>
                    <a:pt x="84" y="124"/>
                  </a:lnTo>
                  <a:lnTo>
                    <a:pt x="73" y="126"/>
                  </a:lnTo>
                  <a:lnTo>
                    <a:pt x="60" y="127"/>
                  </a:lnTo>
                  <a:lnTo>
                    <a:pt x="47" y="125"/>
                  </a:lnTo>
                  <a:lnTo>
                    <a:pt x="36" y="120"/>
                  </a:lnTo>
                  <a:lnTo>
                    <a:pt x="24" y="113"/>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83"/>
            <p:cNvSpPr>
              <a:spLocks/>
            </p:cNvSpPr>
            <p:nvPr/>
          </p:nvSpPr>
          <p:spPr bwMode="auto">
            <a:xfrm>
              <a:off x="1265238" y="1177925"/>
              <a:ext cx="100013" cy="100013"/>
            </a:xfrm>
            <a:custGeom>
              <a:avLst/>
              <a:gdLst>
                <a:gd name="T0" fmla="*/ 2 w 124"/>
                <a:gd name="T1" fmla="*/ 78 h 128"/>
                <a:gd name="T2" fmla="*/ 0 w 124"/>
                <a:gd name="T3" fmla="*/ 66 h 128"/>
                <a:gd name="T4" fmla="*/ 1 w 124"/>
                <a:gd name="T5" fmla="*/ 53 h 128"/>
                <a:gd name="T6" fmla="*/ 3 w 124"/>
                <a:gd name="T7" fmla="*/ 40 h 128"/>
                <a:gd name="T8" fmla="*/ 9 w 124"/>
                <a:gd name="T9" fmla="*/ 30 h 128"/>
                <a:gd name="T10" fmla="*/ 16 w 124"/>
                <a:gd name="T11" fmla="*/ 20 h 128"/>
                <a:gd name="T12" fmla="*/ 25 w 124"/>
                <a:gd name="T13" fmla="*/ 12 h 128"/>
                <a:gd name="T14" fmla="*/ 36 w 124"/>
                <a:gd name="T15" fmla="*/ 6 h 128"/>
                <a:gd name="T16" fmla="*/ 47 w 124"/>
                <a:gd name="T17" fmla="*/ 1 h 128"/>
                <a:gd name="T18" fmla="*/ 60 w 124"/>
                <a:gd name="T19" fmla="*/ 0 h 128"/>
                <a:gd name="T20" fmla="*/ 71 w 124"/>
                <a:gd name="T21" fmla="*/ 0 h 128"/>
                <a:gd name="T22" fmla="*/ 83 w 124"/>
                <a:gd name="T23" fmla="*/ 4 h 128"/>
                <a:gd name="T24" fmla="*/ 94 w 124"/>
                <a:gd name="T25" fmla="*/ 9 h 128"/>
                <a:gd name="T26" fmla="*/ 104 w 124"/>
                <a:gd name="T27" fmla="*/ 16 h 128"/>
                <a:gd name="T28" fmla="*/ 112 w 124"/>
                <a:gd name="T29" fmla="*/ 25 h 128"/>
                <a:gd name="T30" fmla="*/ 117 w 124"/>
                <a:gd name="T31" fmla="*/ 37 h 128"/>
                <a:gd name="T32" fmla="*/ 122 w 124"/>
                <a:gd name="T33" fmla="*/ 49 h 128"/>
                <a:gd name="T34" fmla="*/ 124 w 124"/>
                <a:gd name="T35" fmla="*/ 61 h 128"/>
                <a:gd name="T36" fmla="*/ 123 w 124"/>
                <a:gd name="T37" fmla="*/ 74 h 128"/>
                <a:gd name="T38" fmla="*/ 121 w 124"/>
                <a:gd name="T39" fmla="*/ 86 h 128"/>
                <a:gd name="T40" fmla="*/ 116 w 124"/>
                <a:gd name="T41" fmla="*/ 98 h 128"/>
                <a:gd name="T42" fmla="*/ 108 w 124"/>
                <a:gd name="T43" fmla="*/ 107 h 128"/>
                <a:gd name="T44" fmla="*/ 100 w 124"/>
                <a:gd name="T45" fmla="*/ 116 h 128"/>
                <a:gd name="T46" fmla="*/ 90 w 124"/>
                <a:gd name="T47" fmla="*/ 122 h 128"/>
                <a:gd name="T48" fmla="*/ 78 w 124"/>
                <a:gd name="T49" fmla="*/ 127 h 128"/>
                <a:gd name="T50" fmla="*/ 65 w 124"/>
                <a:gd name="T51" fmla="*/ 128 h 128"/>
                <a:gd name="T52" fmla="*/ 53 w 124"/>
                <a:gd name="T53" fmla="*/ 128 h 128"/>
                <a:gd name="T54" fmla="*/ 41 w 124"/>
                <a:gd name="T55" fmla="*/ 124 h 128"/>
                <a:gd name="T56" fmla="*/ 31 w 124"/>
                <a:gd name="T57" fmla="*/ 119 h 128"/>
                <a:gd name="T58" fmla="*/ 21 w 124"/>
                <a:gd name="T59" fmla="*/ 111 h 128"/>
                <a:gd name="T60" fmla="*/ 12 w 124"/>
                <a:gd name="T61" fmla="*/ 101 h 128"/>
                <a:gd name="T62" fmla="*/ 7 w 124"/>
                <a:gd name="T63" fmla="*/ 91 h 128"/>
                <a:gd name="T64" fmla="*/ 2 w 124"/>
                <a:gd name="T65" fmla="*/ 7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28">
                  <a:moveTo>
                    <a:pt x="2" y="78"/>
                  </a:moveTo>
                  <a:lnTo>
                    <a:pt x="0" y="66"/>
                  </a:lnTo>
                  <a:lnTo>
                    <a:pt x="1" y="53"/>
                  </a:lnTo>
                  <a:lnTo>
                    <a:pt x="3" y="40"/>
                  </a:lnTo>
                  <a:lnTo>
                    <a:pt x="9" y="30"/>
                  </a:lnTo>
                  <a:lnTo>
                    <a:pt x="16" y="20"/>
                  </a:lnTo>
                  <a:lnTo>
                    <a:pt x="25" y="12"/>
                  </a:lnTo>
                  <a:lnTo>
                    <a:pt x="36" y="6"/>
                  </a:lnTo>
                  <a:lnTo>
                    <a:pt x="47" y="1"/>
                  </a:lnTo>
                  <a:lnTo>
                    <a:pt x="60" y="0"/>
                  </a:lnTo>
                  <a:lnTo>
                    <a:pt x="71" y="0"/>
                  </a:lnTo>
                  <a:lnTo>
                    <a:pt x="83" y="4"/>
                  </a:lnTo>
                  <a:lnTo>
                    <a:pt x="94" y="9"/>
                  </a:lnTo>
                  <a:lnTo>
                    <a:pt x="104" y="16"/>
                  </a:lnTo>
                  <a:lnTo>
                    <a:pt x="112" y="25"/>
                  </a:lnTo>
                  <a:lnTo>
                    <a:pt x="117" y="37"/>
                  </a:lnTo>
                  <a:lnTo>
                    <a:pt x="122" y="49"/>
                  </a:lnTo>
                  <a:lnTo>
                    <a:pt x="124" y="61"/>
                  </a:lnTo>
                  <a:lnTo>
                    <a:pt x="123" y="74"/>
                  </a:lnTo>
                  <a:lnTo>
                    <a:pt x="121" y="86"/>
                  </a:lnTo>
                  <a:lnTo>
                    <a:pt x="116" y="98"/>
                  </a:lnTo>
                  <a:lnTo>
                    <a:pt x="108" y="107"/>
                  </a:lnTo>
                  <a:lnTo>
                    <a:pt x="100" y="116"/>
                  </a:lnTo>
                  <a:lnTo>
                    <a:pt x="90" y="122"/>
                  </a:lnTo>
                  <a:lnTo>
                    <a:pt x="78" y="127"/>
                  </a:lnTo>
                  <a:lnTo>
                    <a:pt x="65" y="128"/>
                  </a:lnTo>
                  <a:lnTo>
                    <a:pt x="53" y="128"/>
                  </a:lnTo>
                  <a:lnTo>
                    <a:pt x="41" y="124"/>
                  </a:lnTo>
                  <a:lnTo>
                    <a:pt x="31" y="119"/>
                  </a:lnTo>
                  <a:lnTo>
                    <a:pt x="21" y="111"/>
                  </a:lnTo>
                  <a:lnTo>
                    <a:pt x="12" y="101"/>
                  </a:lnTo>
                  <a:lnTo>
                    <a:pt x="7" y="91"/>
                  </a:lnTo>
                  <a:lnTo>
                    <a:pt x="2" y="78"/>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84"/>
            <p:cNvSpPr>
              <a:spLocks/>
            </p:cNvSpPr>
            <p:nvPr/>
          </p:nvSpPr>
          <p:spPr bwMode="auto">
            <a:xfrm>
              <a:off x="1817688" y="1123950"/>
              <a:ext cx="100013" cy="98425"/>
            </a:xfrm>
            <a:custGeom>
              <a:avLst/>
              <a:gdLst>
                <a:gd name="T0" fmla="*/ 26 w 127"/>
                <a:gd name="T1" fmla="*/ 112 h 126"/>
                <a:gd name="T2" fmla="*/ 17 w 127"/>
                <a:gd name="T3" fmla="*/ 104 h 126"/>
                <a:gd name="T4" fmla="*/ 9 w 127"/>
                <a:gd name="T5" fmla="*/ 93 h 126"/>
                <a:gd name="T6" fmla="*/ 3 w 127"/>
                <a:gd name="T7" fmla="*/ 83 h 126"/>
                <a:gd name="T8" fmla="*/ 0 w 127"/>
                <a:gd name="T9" fmla="*/ 72 h 126"/>
                <a:gd name="T10" fmla="*/ 0 w 127"/>
                <a:gd name="T11" fmla="*/ 59 h 126"/>
                <a:gd name="T12" fmla="*/ 1 w 127"/>
                <a:gd name="T13" fmla="*/ 47 h 126"/>
                <a:gd name="T14" fmla="*/ 4 w 127"/>
                <a:gd name="T15" fmla="*/ 35 h 126"/>
                <a:gd name="T16" fmla="*/ 11 w 127"/>
                <a:gd name="T17" fmla="*/ 24 h 126"/>
                <a:gd name="T18" fmla="*/ 19 w 127"/>
                <a:gd name="T19" fmla="*/ 15 h 126"/>
                <a:gd name="T20" fmla="*/ 30 w 127"/>
                <a:gd name="T21" fmla="*/ 8 h 126"/>
                <a:gd name="T22" fmla="*/ 41 w 127"/>
                <a:gd name="T23" fmla="*/ 4 h 126"/>
                <a:gd name="T24" fmla="*/ 53 w 127"/>
                <a:gd name="T25" fmla="*/ 0 h 126"/>
                <a:gd name="T26" fmla="*/ 66 w 127"/>
                <a:gd name="T27" fmla="*/ 0 h 126"/>
                <a:gd name="T28" fmla="*/ 77 w 127"/>
                <a:gd name="T29" fmla="*/ 3 h 126"/>
                <a:gd name="T30" fmla="*/ 90 w 127"/>
                <a:gd name="T31" fmla="*/ 7 h 126"/>
                <a:gd name="T32" fmla="*/ 100 w 127"/>
                <a:gd name="T33" fmla="*/ 14 h 126"/>
                <a:gd name="T34" fmla="*/ 109 w 127"/>
                <a:gd name="T35" fmla="*/ 22 h 126"/>
                <a:gd name="T36" fmla="*/ 117 w 127"/>
                <a:gd name="T37" fmla="*/ 32 h 126"/>
                <a:gd name="T38" fmla="*/ 123 w 127"/>
                <a:gd name="T39" fmla="*/ 44 h 126"/>
                <a:gd name="T40" fmla="*/ 127 w 127"/>
                <a:gd name="T41" fmla="*/ 56 h 126"/>
                <a:gd name="T42" fmla="*/ 127 w 127"/>
                <a:gd name="T43" fmla="*/ 68 h 126"/>
                <a:gd name="T44" fmla="*/ 125 w 127"/>
                <a:gd name="T45" fmla="*/ 80 h 126"/>
                <a:gd name="T46" fmla="*/ 121 w 127"/>
                <a:gd name="T47" fmla="*/ 92 h 126"/>
                <a:gd name="T48" fmla="*/ 114 w 127"/>
                <a:gd name="T49" fmla="*/ 103 h 126"/>
                <a:gd name="T50" fmla="*/ 106 w 127"/>
                <a:gd name="T51" fmla="*/ 112 h 126"/>
                <a:gd name="T52" fmla="*/ 95 w 127"/>
                <a:gd name="T53" fmla="*/ 119 h 126"/>
                <a:gd name="T54" fmla="*/ 84 w 127"/>
                <a:gd name="T55" fmla="*/ 123 h 126"/>
                <a:gd name="T56" fmla="*/ 72 w 127"/>
                <a:gd name="T57" fmla="*/ 126 h 126"/>
                <a:gd name="T58" fmla="*/ 61 w 127"/>
                <a:gd name="T59" fmla="*/ 126 h 126"/>
                <a:gd name="T60" fmla="*/ 48 w 127"/>
                <a:gd name="T61" fmla="*/ 123 h 126"/>
                <a:gd name="T62" fmla="*/ 37 w 127"/>
                <a:gd name="T63" fmla="*/ 119 h 126"/>
                <a:gd name="T64" fmla="*/ 26 w 127"/>
                <a:gd name="T65"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6">
                  <a:moveTo>
                    <a:pt x="26" y="112"/>
                  </a:moveTo>
                  <a:lnTo>
                    <a:pt x="17" y="104"/>
                  </a:lnTo>
                  <a:lnTo>
                    <a:pt x="9" y="93"/>
                  </a:lnTo>
                  <a:lnTo>
                    <a:pt x="3" y="83"/>
                  </a:lnTo>
                  <a:lnTo>
                    <a:pt x="0" y="72"/>
                  </a:lnTo>
                  <a:lnTo>
                    <a:pt x="0" y="59"/>
                  </a:lnTo>
                  <a:lnTo>
                    <a:pt x="1" y="47"/>
                  </a:lnTo>
                  <a:lnTo>
                    <a:pt x="4" y="35"/>
                  </a:lnTo>
                  <a:lnTo>
                    <a:pt x="11" y="24"/>
                  </a:lnTo>
                  <a:lnTo>
                    <a:pt x="19" y="15"/>
                  </a:lnTo>
                  <a:lnTo>
                    <a:pt x="30" y="8"/>
                  </a:lnTo>
                  <a:lnTo>
                    <a:pt x="41" y="4"/>
                  </a:lnTo>
                  <a:lnTo>
                    <a:pt x="53" y="0"/>
                  </a:lnTo>
                  <a:lnTo>
                    <a:pt x="66" y="0"/>
                  </a:lnTo>
                  <a:lnTo>
                    <a:pt x="77" y="3"/>
                  </a:lnTo>
                  <a:lnTo>
                    <a:pt x="90" y="7"/>
                  </a:lnTo>
                  <a:lnTo>
                    <a:pt x="100" y="14"/>
                  </a:lnTo>
                  <a:lnTo>
                    <a:pt x="109" y="22"/>
                  </a:lnTo>
                  <a:lnTo>
                    <a:pt x="117" y="32"/>
                  </a:lnTo>
                  <a:lnTo>
                    <a:pt x="123" y="44"/>
                  </a:lnTo>
                  <a:lnTo>
                    <a:pt x="127" y="56"/>
                  </a:lnTo>
                  <a:lnTo>
                    <a:pt x="127" y="68"/>
                  </a:lnTo>
                  <a:lnTo>
                    <a:pt x="125" y="80"/>
                  </a:lnTo>
                  <a:lnTo>
                    <a:pt x="121" y="92"/>
                  </a:lnTo>
                  <a:lnTo>
                    <a:pt x="114" y="103"/>
                  </a:lnTo>
                  <a:lnTo>
                    <a:pt x="106" y="112"/>
                  </a:lnTo>
                  <a:lnTo>
                    <a:pt x="95" y="119"/>
                  </a:lnTo>
                  <a:lnTo>
                    <a:pt x="84" y="123"/>
                  </a:lnTo>
                  <a:lnTo>
                    <a:pt x="72" y="126"/>
                  </a:lnTo>
                  <a:lnTo>
                    <a:pt x="61" y="126"/>
                  </a:lnTo>
                  <a:lnTo>
                    <a:pt x="48" y="123"/>
                  </a:lnTo>
                  <a:lnTo>
                    <a:pt x="37" y="119"/>
                  </a:lnTo>
                  <a:lnTo>
                    <a:pt x="26" y="112"/>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85"/>
            <p:cNvSpPr>
              <a:spLocks/>
            </p:cNvSpPr>
            <p:nvPr/>
          </p:nvSpPr>
          <p:spPr bwMode="auto">
            <a:xfrm>
              <a:off x="1008063" y="1306513"/>
              <a:ext cx="100013" cy="100013"/>
            </a:xfrm>
            <a:custGeom>
              <a:avLst/>
              <a:gdLst>
                <a:gd name="T0" fmla="*/ 2 w 124"/>
                <a:gd name="T1" fmla="*/ 80 h 127"/>
                <a:gd name="T2" fmla="*/ 0 w 124"/>
                <a:gd name="T3" fmla="*/ 67 h 127"/>
                <a:gd name="T4" fmla="*/ 1 w 124"/>
                <a:gd name="T5" fmla="*/ 55 h 127"/>
                <a:gd name="T6" fmla="*/ 3 w 124"/>
                <a:gd name="T7" fmla="*/ 42 h 127"/>
                <a:gd name="T8" fmla="*/ 9 w 124"/>
                <a:gd name="T9" fmla="*/ 30 h 127"/>
                <a:gd name="T10" fmla="*/ 16 w 124"/>
                <a:gd name="T11" fmla="*/ 21 h 127"/>
                <a:gd name="T12" fmla="*/ 25 w 124"/>
                <a:gd name="T13" fmla="*/ 12 h 127"/>
                <a:gd name="T14" fmla="*/ 36 w 124"/>
                <a:gd name="T15" fmla="*/ 6 h 127"/>
                <a:gd name="T16" fmla="*/ 47 w 124"/>
                <a:gd name="T17" fmla="*/ 2 h 127"/>
                <a:gd name="T18" fmla="*/ 60 w 124"/>
                <a:gd name="T19" fmla="*/ 0 h 127"/>
                <a:gd name="T20" fmla="*/ 71 w 124"/>
                <a:gd name="T21" fmla="*/ 0 h 127"/>
                <a:gd name="T22" fmla="*/ 83 w 124"/>
                <a:gd name="T23" fmla="*/ 4 h 127"/>
                <a:gd name="T24" fmla="*/ 94 w 124"/>
                <a:gd name="T25" fmla="*/ 10 h 127"/>
                <a:gd name="T26" fmla="*/ 104 w 124"/>
                <a:gd name="T27" fmla="*/ 18 h 127"/>
                <a:gd name="T28" fmla="*/ 112 w 124"/>
                <a:gd name="T29" fmla="*/ 27 h 127"/>
                <a:gd name="T30" fmla="*/ 117 w 124"/>
                <a:gd name="T31" fmla="*/ 37 h 127"/>
                <a:gd name="T32" fmla="*/ 122 w 124"/>
                <a:gd name="T33" fmla="*/ 50 h 127"/>
                <a:gd name="T34" fmla="*/ 124 w 124"/>
                <a:gd name="T35" fmla="*/ 63 h 127"/>
                <a:gd name="T36" fmla="*/ 123 w 124"/>
                <a:gd name="T37" fmla="*/ 75 h 127"/>
                <a:gd name="T38" fmla="*/ 121 w 124"/>
                <a:gd name="T39" fmla="*/ 87 h 127"/>
                <a:gd name="T40" fmla="*/ 116 w 124"/>
                <a:gd name="T41" fmla="*/ 97 h 127"/>
                <a:gd name="T42" fmla="*/ 108 w 124"/>
                <a:gd name="T43" fmla="*/ 108 h 127"/>
                <a:gd name="T44" fmla="*/ 100 w 124"/>
                <a:gd name="T45" fmla="*/ 116 h 127"/>
                <a:gd name="T46" fmla="*/ 90 w 124"/>
                <a:gd name="T47" fmla="*/ 121 h 127"/>
                <a:gd name="T48" fmla="*/ 78 w 124"/>
                <a:gd name="T49" fmla="*/ 126 h 127"/>
                <a:gd name="T50" fmla="*/ 66 w 124"/>
                <a:gd name="T51" fmla="*/ 127 h 127"/>
                <a:gd name="T52" fmla="*/ 53 w 124"/>
                <a:gd name="T53" fmla="*/ 127 h 127"/>
                <a:gd name="T54" fmla="*/ 41 w 124"/>
                <a:gd name="T55" fmla="*/ 124 h 127"/>
                <a:gd name="T56" fmla="*/ 31 w 124"/>
                <a:gd name="T57" fmla="*/ 118 h 127"/>
                <a:gd name="T58" fmla="*/ 21 w 124"/>
                <a:gd name="T59" fmla="*/ 111 h 127"/>
                <a:gd name="T60" fmla="*/ 13 w 124"/>
                <a:gd name="T61" fmla="*/ 102 h 127"/>
                <a:gd name="T62" fmla="*/ 7 w 124"/>
                <a:gd name="T63" fmla="*/ 91 h 127"/>
                <a:gd name="T64" fmla="*/ 2 w 124"/>
                <a:gd name="T65" fmla="*/ 8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27">
                  <a:moveTo>
                    <a:pt x="2" y="80"/>
                  </a:moveTo>
                  <a:lnTo>
                    <a:pt x="0" y="67"/>
                  </a:lnTo>
                  <a:lnTo>
                    <a:pt x="1" y="55"/>
                  </a:lnTo>
                  <a:lnTo>
                    <a:pt x="3" y="42"/>
                  </a:lnTo>
                  <a:lnTo>
                    <a:pt x="9" y="30"/>
                  </a:lnTo>
                  <a:lnTo>
                    <a:pt x="16" y="21"/>
                  </a:lnTo>
                  <a:lnTo>
                    <a:pt x="25" y="12"/>
                  </a:lnTo>
                  <a:lnTo>
                    <a:pt x="36" y="6"/>
                  </a:lnTo>
                  <a:lnTo>
                    <a:pt x="47" y="2"/>
                  </a:lnTo>
                  <a:lnTo>
                    <a:pt x="60" y="0"/>
                  </a:lnTo>
                  <a:lnTo>
                    <a:pt x="71" y="0"/>
                  </a:lnTo>
                  <a:lnTo>
                    <a:pt x="83" y="4"/>
                  </a:lnTo>
                  <a:lnTo>
                    <a:pt x="94" y="10"/>
                  </a:lnTo>
                  <a:lnTo>
                    <a:pt x="104" y="18"/>
                  </a:lnTo>
                  <a:lnTo>
                    <a:pt x="112" y="27"/>
                  </a:lnTo>
                  <a:lnTo>
                    <a:pt x="117" y="37"/>
                  </a:lnTo>
                  <a:lnTo>
                    <a:pt x="122" y="50"/>
                  </a:lnTo>
                  <a:lnTo>
                    <a:pt x="124" y="63"/>
                  </a:lnTo>
                  <a:lnTo>
                    <a:pt x="123" y="75"/>
                  </a:lnTo>
                  <a:lnTo>
                    <a:pt x="121" y="87"/>
                  </a:lnTo>
                  <a:lnTo>
                    <a:pt x="116" y="97"/>
                  </a:lnTo>
                  <a:lnTo>
                    <a:pt x="108" y="108"/>
                  </a:lnTo>
                  <a:lnTo>
                    <a:pt x="100" y="116"/>
                  </a:lnTo>
                  <a:lnTo>
                    <a:pt x="90" y="121"/>
                  </a:lnTo>
                  <a:lnTo>
                    <a:pt x="78" y="126"/>
                  </a:lnTo>
                  <a:lnTo>
                    <a:pt x="66" y="127"/>
                  </a:lnTo>
                  <a:lnTo>
                    <a:pt x="53" y="127"/>
                  </a:lnTo>
                  <a:lnTo>
                    <a:pt x="41" y="124"/>
                  </a:lnTo>
                  <a:lnTo>
                    <a:pt x="31" y="118"/>
                  </a:lnTo>
                  <a:lnTo>
                    <a:pt x="21" y="111"/>
                  </a:lnTo>
                  <a:lnTo>
                    <a:pt x="13" y="102"/>
                  </a:lnTo>
                  <a:lnTo>
                    <a:pt x="7" y="91"/>
                  </a:lnTo>
                  <a:lnTo>
                    <a:pt x="2" y="80"/>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86"/>
            <p:cNvSpPr>
              <a:spLocks/>
            </p:cNvSpPr>
            <p:nvPr/>
          </p:nvSpPr>
          <p:spPr bwMode="auto">
            <a:xfrm>
              <a:off x="1700213" y="1385888"/>
              <a:ext cx="100013" cy="98425"/>
            </a:xfrm>
            <a:custGeom>
              <a:avLst/>
              <a:gdLst>
                <a:gd name="T0" fmla="*/ 26 w 126"/>
                <a:gd name="T1" fmla="*/ 110 h 123"/>
                <a:gd name="T2" fmla="*/ 16 w 126"/>
                <a:gd name="T3" fmla="*/ 102 h 123"/>
                <a:gd name="T4" fmla="*/ 8 w 126"/>
                <a:gd name="T5" fmla="*/ 92 h 123"/>
                <a:gd name="T6" fmla="*/ 4 w 126"/>
                <a:gd name="T7" fmla="*/ 80 h 123"/>
                <a:gd name="T8" fmla="*/ 0 w 126"/>
                <a:gd name="T9" fmla="*/ 69 h 123"/>
                <a:gd name="T10" fmla="*/ 0 w 126"/>
                <a:gd name="T11" fmla="*/ 56 h 123"/>
                <a:gd name="T12" fmla="*/ 1 w 126"/>
                <a:gd name="T13" fmla="*/ 45 h 123"/>
                <a:gd name="T14" fmla="*/ 5 w 126"/>
                <a:gd name="T15" fmla="*/ 32 h 123"/>
                <a:gd name="T16" fmla="*/ 12 w 126"/>
                <a:gd name="T17" fmla="*/ 22 h 123"/>
                <a:gd name="T18" fmla="*/ 20 w 126"/>
                <a:gd name="T19" fmla="*/ 14 h 123"/>
                <a:gd name="T20" fmla="*/ 30 w 126"/>
                <a:gd name="T21" fmla="*/ 7 h 123"/>
                <a:gd name="T22" fmla="*/ 41 w 126"/>
                <a:gd name="T23" fmla="*/ 2 h 123"/>
                <a:gd name="T24" fmla="*/ 53 w 126"/>
                <a:gd name="T25" fmla="*/ 0 h 123"/>
                <a:gd name="T26" fmla="*/ 65 w 126"/>
                <a:gd name="T27" fmla="*/ 0 h 123"/>
                <a:gd name="T28" fmla="*/ 78 w 126"/>
                <a:gd name="T29" fmla="*/ 2 h 123"/>
                <a:gd name="T30" fmla="*/ 89 w 126"/>
                <a:gd name="T31" fmla="*/ 6 h 123"/>
                <a:gd name="T32" fmla="*/ 101 w 126"/>
                <a:gd name="T33" fmla="*/ 12 h 123"/>
                <a:gd name="T34" fmla="*/ 110 w 126"/>
                <a:gd name="T35" fmla="*/ 20 h 123"/>
                <a:gd name="T36" fmla="*/ 118 w 126"/>
                <a:gd name="T37" fmla="*/ 31 h 123"/>
                <a:gd name="T38" fmla="*/ 122 w 126"/>
                <a:gd name="T39" fmla="*/ 41 h 123"/>
                <a:gd name="T40" fmla="*/ 126 w 126"/>
                <a:gd name="T41" fmla="*/ 53 h 123"/>
                <a:gd name="T42" fmla="*/ 126 w 126"/>
                <a:gd name="T43" fmla="*/ 65 h 123"/>
                <a:gd name="T44" fmla="*/ 125 w 126"/>
                <a:gd name="T45" fmla="*/ 77 h 123"/>
                <a:gd name="T46" fmla="*/ 121 w 126"/>
                <a:gd name="T47" fmla="*/ 90 h 123"/>
                <a:gd name="T48" fmla="*/ 114 w 126"/>
                <a:gd name="T49" fmla="*/ 100 h 123"/>
                <a:gd name="T50" fmla="*/ 106 w 126"/>
                <a:gd name="T51" fmla="*/ 109 h 123"/>
                <a:gd name="T52" fmla="*/ 96 w 126"/>
                <a:gd name="T53" fmla="*/ 116 h 123"/>
                <a:gd name="T54" fmla="*/ 84 w 126"/>
                <a:gd name="T55" fmla="*/ 121 h 123"/>
                <a:gd name="T56" fmla="*/ 73 w 126"/>
                <a:gd name="T57" fmla="*/ 123 h 123"/>
                <a:gd name="T58" fmla="*/ 60 w 126"/>
                <a:gd name="T59" fmla="*/ 123 h 123"/>
                <a:gd name="T60" fmla="*/ 49 w 126"/>
                <a:gd name="T61" fmla="*/ 121 h 123"/>
                <a:gd name="T62" fmla="*/ 36 w 126"/>
                <a:gd name="T63" fmla="*/ 117 h 123"/>
                <a:gd name="T64" fmla="*/ 26 w 126"/>
                <a:gd name="T65"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23">
                  <a:moveTo>
                    <a:pt x="26" y="110"/>
                  </a:moveTo>
                  <a:lnTo>
                    <a:pt x="16" y="102"/>
                  </a:lnTo>
                  <a:lnTo>
                    <a:pt x="8" y="92"/>
                  </a:lnTo>
                  <a:lnTo>
                    <a:pt x="4" y="80"/>
                  </a:lnTo>
                  <a:lnTo>
                    <a:pt x="0" y="69"/>
                  </a:lnTo>
                  <a:lnTo>
                    <a:pt x="0" y="56"/>
                  </a:lnTo>
                  <a:lnTo>
                    <a:pt x="1" y="45"/>
                  </a:lnTo>
                  <a:lnTo>
                    <a:pt x="5" y="32"/>
                  </a:lnTo>
                  <a:lnTo>
                    <a:pt x="12" y="22"/>
                  </a:lnTo>
                  <a:lnTo>
                    <a:pt x="20" y="14"/>
                  </a:lnTo>
                  <a:lnTo>
                    <a:pt x="30" y="7"/>
                  </a:lnTo>
                  <a:lnTo>
                    <a:pt x="41" y="2"/>
                  </a:lnTo>
                  <a:lnTo>
                    <a:pt x="53" y="0"/>
                  </a:lnTo>
                  <a:lnTo>
                    <a:pt x="65" y="0"/>
                  </a:lnTo>
                  <a:lnTo>
                    <a:pt x="78" y="2"/>
                  </a:lnTo>
                  <a:lnTo>
                    <a:pt x="89" y="6"/>
                  </a:lnTo>
                  <a:lnTo>
                    <a:pt x="101" y="12"/>
                  </a:lnTo>
                  <a:lnTo>
                    <a:pt x="110" y="20"/>
                  </a:lnTo>
                  <a:lnTo>
                    <a:pt x="118" y="31"/>
                  </a:lnTo>
                  <a:lnTo>
                    <a:pt x="122" y="41"/>
                  </a:lnTo>
                  <a:lnTo>
                    <a:pt x="126" y="53"/>
                  </a:lnTo>
                  <a:lnTo>
                    <a:pt x="126" y="65"/>
                  </a:lnTo>
                  <a:lnTo>
                    <a:pt x="125" y="77"/>
                  </a:lnTo>
                  <a:lnTo>
                    <a:pt x="121" y="90"/>
                  </a:lnTo>
                  <a:lnTo>
                    <a:pt x="114" y="100"/>
                  </a:lnTo>
                  <a:lnTo>
                    <a:pt x="106" y="109"/>
                  </a:lnTo>
                  <a:lnTo>
                    <a:pt x="96" y="116"/>
                  </a:lnTo>
                  <a:lnTo>
                    <a:pt x="84" y="121"/>
                  </a:lnTo>
                  <a:lnTo>
                    <a:pt x="73" y="123"/>
                  </a:lnTo>
                  <a:lnTo>
                    <a:pt x="60" y="123"/>
                  </a:lnTo>
                  <a:lnTo>
                    <a:pt x="49" y="121"/>
                  </a:lnTo>
                  <a:lnTo>
                    <a:pt x="36" y="117"/>
                  </a:lnTo>
                  <a:lnTo>
                    <a:pt x="26" y="110"/>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87"/>
            <p:cNvSpPr>
              <a:spLocks/>
            </p:cNvSpPr>
            <p:nvPr/>
          </p:nvSpPr>
          <p:spPr bwMode="auto">
            <a:xfrm>
              <a:off x="1136651" y="1249363"/>
              <a:ext cx="30163" cy="30163"/>
            </a:xfrm>
            <a:custGeom>
              <a:avLst/>
              <a:gdLst>
                <a:gd name="T0" fmla="*/ 0 w 37"/>
                <a:gd name="T1" fmla="*/ 23 h 38"/>
                <a:gd name="T2" fmla="*/ 0 w 37"/>
                <a:gd name="T3" fmla="*/ 15 h 38"/>
                <a:gd name="T4" fmla="*/ 3 w 37"/>
                <a:gd name="T5" fmla="*/ 8 h 38"/>
                <a:gd name="T6" fmla="*/ 7 w 37"/>
                <a:gd name="T7" fmla="*/ 4 h 38"/>
                <a:gd name="T8" fmla="*/ 14 w 37"/>
                <a:gd name="T9" fmla="*/ 0 h 38"/>
                <a:gd name="T10" fmla="*/ 21 w 37"/>
                <a:gd name="T11" fmla="*/ 0 h 38"/>
                <a:gd name="T12" fmla="*/ 28 w 37"/>
                <a:gd name="T13" fmla="*/ 2 h 38"/>
                <a:gd name="T14" fmla="*/ 34 w 37"/>
                <a:gd name="T15" fmla="*/ 8 h 38"/>
                <a:gd name="T16" fmla="*/ 37 w 37"/>
                <a:gd name="T17" fmla="*/ 15 h 38"/>
                <a:gd name="T18" fmla="*/ 37 w 37"/>
                <a:gd name="T19" fmla="*/ 23 h 38"/>
                <a:gd name="T20" fmla="*/ 35 w 37"/>
                <a:gd name="T21" fmla="*/ 30 h 38"/>
                <a:gd name="T22" fmla="*/ 30 w 37"/>
                <a:gd name="T23" fmla="*/ 35 h 38"/>
                <a:gd name="T24" fmla="*/ 23 w 37"/>
                <a:gd name="T25" fmla="*/ 38 h 38"/>
                <a:gd name="T26" fmla="*/ 15 w 37"/>
                <a:gd name="T27" fmla="*/ 38 h 38"/>
                <a:gd name="T28" fmla="*/ 8 w 37"/>
                <a:gd name="T29" fmla="*/ 36 h 38"/>
                <a:gd name="T30" fmla="*/ 4 w 37"/>
                <a:gd name="T31" fmla="*/ 31 h 38"/>
                <a:gd name="T32" fmla="*/ 0 w 37"/>
                <a:gd name="T33"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0" y="23"/>
                  </a:moveTo>
                  <a:lnTo>
                    <a:pt x="0" y="15"/>
                  </a:lnTo>
                  <a:lnTo>
                    <a:pt x="3" y="8"/>
                  </a:lnTo>
                  <a:lnTo>
                    <a:pt x="7" y="4"/>
                  </a:lnTo>
                  <a:lnTo>
                    <a:pt x="14" y="0"/>
                  </a:lnTo>
                  <a:lnTo>
                    <a:pt x="21" y="0"/>
                  </a:lnTo>
                  <a:lnTo>
                    <a:pt x="28" y="2"/>
                  </a:lnTo>
                  <a:lnTo>
                    <a:pt x="34" y="8"/>
                  </a:lnTo>
                  <a:lnTo>
                    <a:pt x="37" y="15"/>
                  </a:lnTo>
                  <a:lnTo>
                    <a:pt x="37" y="23"/>
                  </a:lnTo>
                  <a:lnTo>
                    <a:pt x="35" y="30"/>
                  </a:lnTo>
                  <a:lnTo>
                    <a:pt x="30" y="35"/>
                  </a:lnTo>
                  <a:lnTo>
                    <a:pt x="23" y="38"/>
                  </a:lnTo>
                  <a:lnTo>
                    <a:pt x="15" y="38"/>
                  </a:lnTo>
                  <a:lnTo>
                    <a:pt x="8" y="36"/>
                  </a:lnTo>
                  <a:lnTo>
                    <a:pt x="4" y="31"/>
                  </a:lnTo>
                  <a:lnTo>
                    <a:pt x="0" y="23"/>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88"/>
            <p:cNvSpPr>
              <a:spLocks/>
            </p:cNvSpPr>
            <p:nvPr/>
          </p:nvSpPr>
          <p:spPr bwMode="auto">
            <a:xfrm>
              <a:off x="1749426" y="1292225"/>
              <a:ext cx="30163" cy="28575"/>
            </a:xfrm>
            <a:custGeom>
              <a:avLst/>
              <a:gdLst>
                <a:gd name="T0" fmla="*/ 7 w 38"/>
                <a:gd name="T1" fmla="*/ 32 h 37"/>
                <a:gd name="T2" fmla="*/ 3 w 38"/>
                <a:gd name="T3" fmla="*/ 27 h 37"/>
                <a:gd name="T4" fmla="*/ 0 w 38"/>
                <a:gd name="T5" fmla="*/ 20 h 37"/>
                <a:gd name="T6" fmla="*/ 0 w 38"/>
                <a:gd name="T7" fmla="*/ 13 h 37"/>
                <a:gd name="T8" fmla="*/ 3 w 38"/>
                <a:gd name="T9" fmla="*/ 6 h 37"/>
                <a:gd name="T10" fmla="*/ 8 w 38"/>
                <a:gd name="T11" fmla="*/ 1 h 37"/>
                <a:gd name="T12" fmla="*/ 15 w 38"/>
                <a:gd name="T13" fmla="*/ 0 h 37"/>
                <a:gd name="T14" fmla="*/ 23 w 38"/>
                <a:gd name="T15" fmla="*/ 0 h 37"/>
                <a:gd name="T16" fmla="*/ 30 w 38"/>
                <a:gd name="T17" fmla="*/ 4 h 37"/>
                <a:gd name="T18" fmla="*/ 35 w 38"/>
                <a:gd name="T19" fmla="*/ 9 h 37"/>
                <a:gd name="T20" fmla="*/ 38 w 38"/>
                <a:gd name="T21" fmla="*/ 15 h 37"/>
                <a:gd name="T22" fmla="*/ 37 w 38"/>
                <a:gd name="T23" fmla="*/ 23 h 37"/>
                <a:gd name="T24" fmla="*/ 35 w 38"/>
                <a:gd name="T25" fmla="*/ 30 h 37"/>
                <a:gd name="T26" fmla="*/ 29 w 38"/>
                <a:gd name="T27" fmla="*/ 35 h 37"/>
                <a:gd name="T28" fmla="*/ 22 w 38"/>
                <a:gd name="T29" fmla="*/ 37 h 37"/>
                <a:gd name="T30" fmla="*/ 14 w 38"/>
                <a:gd name="T31" fmla="*/ 36 h 37"/>
                <a:gd name="T32" fmla="*/ 7 w 38"/>
                <a:gd name="T33"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7">
                  <a:moveTo>
                    <a:pt x="7" y="32"/>
                  </a:moveTo>
                  <a:lnTo>
                    <a:pt x="3" y="27"/>
                  </a:lnTo>
                  <a:lnTo>
                    <a:pt x="0" y="20"/>
                  </a:lnTo>
                  <a:lnTo>
                    <a:pt x="0" y="13"/>
                  </a:lnTo>
                  <a:lnTo>
                    <a:pt x="3" y="6"/>
                  </a:lnTo>
                  <a:lnTo>
                    <a:pt x="8" y="1"/>
                  </a:lnTo>
                  <a:lnTo>
                    <a:pt x="15" y="0"/>
                  </a:lnTo>
                  <a:lnTo>
                    <a:pt x="23" y="0"/>
                  </a:lnTo>
                  <a:lnTo>
                    <a:pt x="30" y="4"/>
                  </a:lnTo>
                  <a:lnTo>
                    <a:pt x="35" y="9"/>
                  </a:lnTo>
                  <a:lnTo>
                    <a:pt x="38" y="15"/>
                  </a:lnTo>
                  <a:lnTo>
                    <a:pt x="37" y="23"/>
                  </a:lnTo>
                  <a:lnTo>
                    <a:pt x="35" y="30"/>
                  </a:lnTo>
                  <a:lnTo>
                    <a:pt x="29" y="35"/>
                  </a:lnTo>
                  <a:lnTo>
                    <a:pt x="22" y="37"/>
                  </a:lnTo>
                  <a:lnTo>
                    <a:pt x="14" y="36"/>
                  </a:lnTo>
                  <a:lnTo>
                    <a:pt x="7" y="32"/>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89"/>
            <p:cNvSpPr>
              <a:spLocks/>
            </p:cNvSpPr>
            <p:nvPr/>
          </p:nvSpPr>
          <p:spPr bwMode="auto">
            <a:xfrm>
              <a:off x="1292226" y="1227138"/>
              <a:ext cx="30163" cy="30163"/>
            </a:xfrm>
            <a:custGeom>
              <a:avLst/>
              <a:gdLst>
                <a:gd name="T0" fmla="*/ 1 w 38"/>
                <a:gd name="T1" fmla="*/ 24 h 38"/>
                <a:gd name="T2" fmla="*/ 0 w 38"/>
                <a:gd name="T3" fmla="*/ 16 h 38"/>
                <a:gd name="T4" fmla="*/ 3 w 38"/>
                <a:gd name="T5" fmla="*/ 10 h 38"/>
                <a:gd name="T6" fmla="*/ 7 w 38"/>
                <a:gd name="T7" fmla="*/ 4 h 38"/>
                <a:gd name="T8" fmla="*/ 14 w 38"/>
                <a:gd name="T9" fmla="*/ 0 h 38"/>
                <a:gd name="T10" fmla="*/ 22 w 38"/>
                <a:gd name="T11" fmla="*/ 0 h 38"/>
                <a:gd name="T12" fmla="*/ 29 w 38"/>
                <a:gd name="T13" fmla="*/ 3 h 38"/>
                <a:gd name="T14" fmla="*/ 34 w 38"/>
                <a:gd name="T15" fmla="*/ 8 h 38"/>
                <a:gd name="T16" fmla="*/ 37 w 38"/>
                <a:gd name="T17" fmla="*/ 15 h 38"/>
                <a:gd name="T18" fmla="*/ 38 w 38"/>
                <a:gd name="T19" fmla="*/ 23 h 38"/>
                <a:gd name="T20" fmla="*/ 36 w 38"/>
                <a:gd name="T21" fmla="*/ 30 h 38"/>
                <a:gd name="T22" fmla="*/ 31 w 38"/>
                <a:gd name="T23" fmla="*/ 35 h 38"/>
                <a:gd name="T24" fmla="*/ 24 w 38"/>
                <a:gd name="T25" fmla="*/ 38 h 38"/>
                <a:gd name="T26" fmla="*/ 16 w 38"/>
                <a:gd name="T27" fmla="*/ 38 h 38"/>
                <a:gd name="T28" fmla="*/ 9 w 38"/>
                <a:gd name="T29" fmla="*/ 36 h 38"/>
                <a:gd name="T30" fmla="*/ 5 w 38"/>
                <a:gd name="T31" fmla="*/ 31 h 38"/>
                <a:gd name="T32" fmla="*/ 1 w 38"/>
                <a:gd name="T3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1" y="24"/>
                  </a:moveTo>
                  <a:lnTo>
                    <a:pt x="0" y="16"/>
                  </a:lnTo>
                  <a:lnTo>
                    <a:pt x="3" y="10"/>
                  </a:lnTo>
                  <a:lnTo>
                    <a:pt x="7" y="4"/>
                  </a:lnTo>
                  <a:lnTo>
                    <a:pt x="14" y="0"/>
                  </a:lnTo>
                  <a:lnTo>
                    <a:pt x="22" y="0"/>
                  </a:lnTo>
                  <a:lnTo>
                    <a:pt x="29" y="3"/>
                  </a:lnTo>
                  <a:lnTo>
                    <a:pt x="34" y="8"/>
                  </a:lnTo>
                  <a:lnTo>
                    <a:pt x="37" y="15"/>
                  </a:lnTo>
                  <a:lnTo>
                    <a:pt x="38" y="23"/>
                  </a:lnTo>
                  <a:lnTo>
                    <a:pt x="36" y="30"/>
                  </a:lnTo>
                  <a:lnTo>
                    <a:pt x="31" y="35"/>
                  </a:lnTo>
                  <a:lnTo>
                    <a:pt x="24" y="38"/>
                  </a:lnTo>
                  <a:lnTo>
                    <a:pt x="16" y="38"/>
                  </a:lnTo>
                  <a:lnTo>
                    <a:pt x="9" y="36"/>
                  </a:lnTo>
                  <a:lnTo>
                    <a:pt x="5" y="31"/>
                  </a:lnTo>
                  <a:lnTo>
                    <a:pt x="1" y="24"/>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0"/>
            <p:cNvSpPr>
              <a:spLocks/>
            </p:cNvSpPr>
            <p:nvPr/>
          </p:nvSpPr>
          <p:spPr bwMode="auto">
            <a:xfrm>
              <a:off x="1855788" y="1174750"/>
              <a:ext cx="30163" cy="30163"/>
            </a:xfrm>
            <a:custGeom>
              <a:avLst/>
              <a:gdLst>
                <a:gd name="T0" fmla="*/ 7 w 38"/>
                <a:gd name="T1" fmla="*/ 34 h 38"/>
                <a:gd name="T2" fmla="*/ 3 w 38"/>
                <a:gd name="T3" fmla="*/ 28 h 38"/>
                <a:gd name="T4" fmla="*/ 0 w 38"/>
                <a:gd name="T5" fmla="*/ 22 h 38"/>
                <a:gd name="T6" fmla="*/ 0 w 38"/>
                <a:gd name="T7" fmla="*/ 15 h 38"/>
                <a:gd name="T8" fmla="*/ 4 w 38"/>
                <a:gd name="T9" fmla="*/ 8 h 38"/>
                <a:gd name="T10" fmla="*/ 9 w 38"/>
                <a:gd name="T11" fmla="*/ 2 h 38"/>
                <a:gd name="T12" fmla="*/ 16 w 38"/>
                <a:gd name="T13" fmla="*/ 0 h 38"/>
                <a:gd name="T14" fmla="*/ 23 w 38"/>
                <a:gd name="T15" fmla="*/ 1 h 38"/>
                <a:gd name="T16" fmla="*/ 30 w 38"/>
                <a:gd name="T17" fmla="*/ 4 h 38"/>
                <a:gd name="T18" fmla="*/ 36 w 38"/>
                <a:gd name="T19" fmla="*/ 10 h 38"/>
                <a:gd name="T20" fmla="*/ 38 w 38"/>
                <a:gd name="T21" fmla="*/ 17 h 38"/>
                <a:gd name="T22" fmla="*/ 38 w 38"/>
                <a:gd name="T23" fmla="*/ 24 h 38"/>
                <a:gd name="T24" fmla="*/ 35 w 38"/>
                <a:gd name="T25" fmla="*/ 31 h 38"/>
                <a:gd name="T26" fmla="*/ 29 w 38"/>
                <a:gd name="T27" fmla="*/ 35 h 38"/>
                <a:gd name="T28" fmla="*/ 22 w 38"/>
                <a:gd name="T29" fmla="*/ 38 h 38"/>
                <a:gd name="T30" fmla="*/ 14 w 38"/>
                <a:gd name="T31" fmla="*/ 37 h 38"/>
                <a:gd name="T32" fmla="*/ 7 w 38"/>
                <a:gd name="T33"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7" y="34"/>
                  </a:moveTo>
                  <a:lnTo>
                    <a:pt x="3" y="28"/>
                  </a:lnTo>
                  <a:lnTo>
                    <a:pt x="0" y="22"/>
                  </a:lnTo>
                  <a:lnTo>
                    <a:pt x="0" y="15"/>
                  </a:lnTo>
                  <a:lnTo>
                    <a:pt x="4" y="8"/>
                  </a:lnTo>
                  <a:lnTo>
                    <a:pt x="9" y="2"/>
                  </a:lnTo>
                  <a:lnTo>
                    <a:pt x="16" y="0"/>
                  </a:lnTo>
                  <a:lnTo>
                    <a:pt x="23" y="1"/>
                  </a:lnTo>
                  <a:lnTo>
                    <a:pt x="30" y="4"/>
                  </a:lnTo>
                  <a:lnTo>
                    <a:pt x="36" y="10"/>
                  </a:lnTo>
                  <a:lnTo>
                    <a:pt x="38" y="17"/>
                  </a:lnTo>
                  <a:lnTo>
                    <a:pt x="38" y="24"/>
                  </a:lnTo>
                  <a:lnTo>
                    <a:pt x="35" y="31"/>
                  </a:lnTo>
                  <a:lnTo>
                    <a:pt x="29" y="35"/>
                  </a:lnTo>
                  <a:lnTo>
                    <a:pt x="22" y="38"/>
                  </a:lnTo>
                  <a:lnTo>
                    <a:pt x="14" y="37"/>
                  </a:lnTo>
                  <a:lnTo>
                    <a:pt x="7" y="34"/>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91"/>
            <p:cNvSpPr>
              <a:spLocks/>
            </p:cNvSpPr>
            <p:nvPr/>
          </p:nvSpPr>
          <p:spPr bwMode="auto">
            <a:xfrm>
              <a:off x="1035051" y="1355725"/>
              <a:ext cx="30163" cy="30163"/>
            </a:xfrm>
            <a:custGeom>
              <a:avLst/>
              <a:gdLst>
                <a:gd name="T0" fmla="*/ 1 w 38"/>
                <a:gd name="T1" fmla="*/ 23 h 37"/>
                <a:gd name="T2" fmla="*/ 0 w 38"/>
                <a:gd name="T3" fmla="*/ 15 h 37"/>
                <a:gd name="T4" fmla="*/ 3 w 38"/>
                <a:gd name="T5" fmla="*/ 8 h 37"/>
                <a:gd name="T6" fmla="*/ 7 w 38"/>
                <a:gd name="T7" fmla="*/ 3 h 37"/>
                <a:gd name="T8" fmla="*/ 14 w 38"/>
                <a:gd name="T9" fmla="*/ 0 h 37"/>
                <a:gd name="T10" fmla="*/ 22 w 38"/>
                <a:gd name="T11" fmla="*/ 0 h 37"/>
                <a:gd name="T12" fmla="*/ 29 w 38"/>
                <a:gd name="T13" fmla="*/ 2 h 37"/>
                <a:gd name="T14" fmla="*/ 34 w 38"/>
                <a:gd name="T15" fmla="*/ 8 h 37"/>
                <a:gd name="T16" fmla="*/ 37 w 38"/>
                <a:gd name="T17" fmla="*/ 15 h 37"/>
                <a:gd name="T18" fmla="*/ 38 w 38"/>
                <a:gd name="T19" fmla="*/ 23 h 37"/>
                <a:gd name="T20" fmla="*/ 36 w 38"/>
                <a:gd name="T21" fmla="*/ 29 h 37"/>
                <a:gd name="T22" fmla="*/ 31 w 38"/>
                <a:gd name="T23" fmla="*/ 34 h 37"/>
                <a:gd name="T24" fmla="*/ 25 w 38"/>
                <a:gd name="T25" fmla="*/ 37 h 37"/>
                <a:gd name="T26" fmla="*/ 16 w 38"/>
                <a:gd name="T27" fmla="*/ 37 h 37"/>
                <a:gd name="T28" fmla="*/ 10 w 38"/>
                <a:gd name="T29" fmla="*/ 34 h 37"/>
                <a:gd name="T30" fmla="*/ 5 w 38"/>
                <a:gd name="T31" fmla="*/ 30 h 37"/>
                <a:gd name="T32" fmla="*/ 1 w 38"/>
                <a:gd name="T33"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7">
                  <a:moveTo>
                    <a:pt x="1" y="23"/>
                  </a:moveTo>
                  <a:lnTo>
                    <a:pt x="0" y="15"/>
                  </a:lnTo>
                  <a:lnTo>
                    <a:pt x="3" y="8"/>
                  </a:lnTo>
                  <a:lnTo>
                    <a:pt x="7" y="3"/>
                  </a:lnTo>
                  <a:lnTo>
                    <a:pt x="14" y="0"/>
                  </a:lnTo>
                  <a:lnTo>
                    <a:pt x="22" y="0"/>
                  </a:lnTo>
                  <a:lnTo>
                    <a:pt x="29" y="2"/>
                  </a:lnTo>
                  <a:lnTo>
                    <a:pt x="34" y="8"/>
                  </a:lnTo>
                  <a:lnTo>
                    <a:pt x="37" y="15"/>
                  </a:lnTo>
                  <a:lnTo>
                    <a:pt x="38" y="23"/>
                  </a:lnTo>
                  <a:lnTo>
                    <a:pt x="36" y="29"/>
                  </a:lnTo>
                  <a:lnTo>
                    <a:pt x="31" y="34"/>
                  </a:lnTo>
                  <a:lnTo>
                    <a:pt x="25" y="37"/>
                  </a:lnTo>
                  <a:lnTo>
                    <a:pt x="16" y="37"/>
                  </a:lnTo>
                  <a:lnTo>
                    <a:pt x="10" y="34"/>
                  </a:lnTo>
                  <a:lnTo>
                    <a:pt x="5" y="30"/>
                  </a:lnTo>
                  <a:lnTo>
                    <a:pt x="1" y="23"/>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92"/>
            <p:cNvSpPr>
              <a:spLocks/>
            </p:cNvSpPr>
            <p:nvPr/>
          </p:nvSpPr>
          <p:spPr bwMode="auto">
            <a:xfrm>
              <a:off x="1738313" y="1436688"/>
              <a:ext cx="30163" cy="28575"/>
            </a:xfrm>
            <a:custGeom>
              <a:avLst/>
              <a:gdLst>
                <a:gd name="T0" fmla="*/ 6 w 38"/>
                <a:gd name="T1" fmla="*/ 33 h 37"/>
                <a:gd name="T2" fmla="*/ 2 w 38"/>
                <a:gd name="T3" fmla="*/ 28 h 37"/>
                <a:gd name="T4" fmla="*/ 0 w 38"/>
                <a:gd name="T5" fmla="*/ 21 h 37"/>
                <a:gd name="T6" fmla="*/ 0 w 38"/>
                <a:gd name="T7" fmla="*/ 14 h 37"/>
                <a:gd name="T8" fmla="*/ 3 w 38"/>
                <a:gd name="T9" fmla="*/ 7 h 37"/>
                <a:gd name="T10" fmla="*/ 9 w 38"/>
                <a:gd name="T11" fmla="*/ 2 h 37"/>
                <a:gd name="T12" fmla="*/ 16 w 38"/>
                <a:gd name="T13" fmla="*/ 0 h 37"/>
                <a:gd name="T14" fmla="*/ 23 w 38"/>
                <a:gd name="T15" fmla="*/ 0 h 37"/>
                <a:gd name="T16" fmla="*/ 30 w 38"/>
                <a:gd name="T17" fmla="*/ 4 h 37"/>
                <a:gd name="T18" fmla="*/ 35 w 38"/>
                <a:gd name="T19" fmla="*/ 9 h 37"/>
                <a:gd name="T20" fmla="*/ 38 w 38"/>
                <a:gd name="T21" fmla="*/ 16 h 37"/>
                <a:gd name="T22" fmla="*/ 38 w 38"/>
                <a:gd name="T23" fmla="*/ 23 h 37"/>
                <a:gd name="T24" fmla="*/ 34 w 38"/>
                <a:gd name="T25" fmla="*/ 30 h 37"/>
                <a:gd name="T26" fmla="*/ 28 w 38"/>
                <a:gd name="T27" fmla="*/ 35 h 37"/>
                <a:gd name="T28" fmla="*/ 21 w 38"/>
                <a:gd name="T29" fmla="*/ 37 h 37"/>
                <a:gd name="T30" fmla="*/ 13 w 38"/>
                <a:gd name="T31" fmla="*/ 37 h 37"/>
                <a:gd name="T32" fmla="*/ 6 w 38"/>
                <a:gd name="T33"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7">
                  <a:moveTo>
                    <a:pt x="6" y="33"/>
                  </a:moveTo>
                  <a:lnTo>
                    <a:pt x="2" y="28"/>
                  </a:lnTo>
                  <a:lnTo>
                    <a:pt x="0" y="21"/>
                  </a:lnTo>
                  <a:lnTo>
                    <a:pt x="0" y="14"/>
                  </a:lnTo>
                  <a:lnTo>
                    <a:pt x="3" y="7"/>
                  </a:lnTo>
                  <a:lnTo>
                    <a:pt x="9" y="2"/>
                  </a:lnTo>
                  <a:lnTo>
                    <a:pt x="16" y="0"/>
                  </a:lnTo>
                  <a:lnTo>
                    <a:pt x="23" y="0"/>
                  </a:lnTo>
                  <a:lnTo>
                    <a:pt x="30" y="4"/>
                  </a:lnTo>
                  <a:lnTo>
                    <a:pt x="35" y="9"/>
                  </a:lnTo>
                  <a:lnTo>
                    <a:pt x="38" y="16"/>
                  </a:lnTo>
                  <a:lnTo>
                    <a:pt x="38" y="23"/>
                  </a:lnTo>
                  <a:lnTo>
                    <a:pt x="34" y="30"/>
                  </a:lnTo>
                  <a:lnTo>
                    <a:pt x="28" y="35"/>
                  </a:lnTo>
                  <a:lnTo>
                    <a:pt x="21" y="37"/>
                  </a:lnTo>
                  <a:lnTo>
                    <a:pt x="13" y="37"/>
                  </a:lnTo>
                  <a:lnTo>
                    <a:pt x="6" y="33"/>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93"/>
            <p:cNvSpPr>
              <a:spLocks/>
            </p:cNvSpPr>
            <p:nvPr/>
          </p:nvSpPr>
          <p:spPr bwMode="auto">
            <a:xfrm>
              <a:off x="558801" y="576263"/>
              <a:ext cx="1801813" cy="422275"/>
            </a:xfrm>
            <a:custGeom>
              <a:avLst/>
              <a:gdLst>
                <a:gd name="T0" fmla="*/ 0 w 2270"/>
                <a:gd name="T1" fmla="*/ 46 h 531"/>
                <a:gd name="T2" fmla="*/ 826 w 2270"/>
                <a:gd name="T3" fmla="*/ 220 h 531"/>
                <a:gd name="T4" fmla="*/ 1102 w 2270"/>
                <a:gd name="T5" fmla="*/ 357 h 531"/>
                <a:gd name="T6" fmla="*/ 1352 w 2270"/>
                <a:gd name="T7" fmla="*/ 392 h 531"/>
                <a:gd name="T8" fmla="*/ 1594 w 2270"/>
                <a:gd name="T9" fmla="*/ 404 h 531"/>
                <a:gd name="T10" fmla="*/ 1731 w 2270"/>
                <a:gd name="T11" fmla="*/ 472 h 531"/>
                <a:gd name="T12" fmla="*/ 1812 w 2270"/>
                <a:gd name="T13" fmla="*/ 472 h 531"/>
                <a:gd name="T14" fmla="*/ 2144 w 2270"/>
                <a:gd name="T15" fmla="*/ 483 h 531"/>
                <a:gd name="T16" fmla="*/ 2270 w 2270"/>
                <a:gd name="T17" fmla="*/ 531 h 531"/>
                <a:gd name="T18" fmla="*/ 2270 w 2270"/>
                <a:gd name="T19" fmla="*/ 472 h 531"/>
                <a:gd name="T20" fmla="*/ 2155 w 2270"/>
                <a:gd name="T21" fmla="*/ 449 h 531"/>
                <a:gd name="T22" fmla="*/ 1926 w 2270"/>
                <a:gd name="T23" fmla="*/ 438 h 531"/>
                <a:gd name="T24" fmla="*/ 1696 w 2270"/>
                <a:gd name="T25" fmla="*/ 380 h 531"/>
                <a:gd name="T26" fmla="*/ 1812 w 2270"/>
                <a:gd name="T27" fmla="*/ 335 h 531"/>
                <a:gd name="T28" fmla="*/ 2041 w 2270"/>
                <a:gd name="T29" fmla="*/ 253 h 531"/>
                <a:gd name="T30" fmla="*/ 2270 w 2270"/>
                <a:gd name="T31" fmla="*/ 242 h 531"/>
                <a:gd name="T32" fmla="*/ 2249 w 2270"/>
                <a:gd name="T33" fmla="*/ 220 h 531"/>
                <a:gd name="T34" fmla="*/ 2064 w 2270"/>
                <a:gd name="T35" fmla="*/ 220 h 531"/>
                <a:gd name="T36" fmla="*/ 1823 w 2270"/>
                <a:gd name="T37" fmla="*/ 289 h 531"/>
                <a:gd name="T38" fmla="*/ 1581 w 2270"/>
                <a:gd name="T39" fmla="*/ 345 h 531"/>
                <a:gd name="T40" fmla="*/ 1249 w 2270"/>
                <a:gd name="T41" fmla="*/ 335 h 531"/>
                <a:gd name="T42" fmla="*/ 1056 w 2270"/>
                <a:gd name="T43" fmla="*/ 265 h 531"/>
                <a:gd name="T44" fmla="*/ 608 w 2270"/>
                <a:gd name="T45" fmla="*/ 115 h 531"/>
                <a:gd name="T46" fmla="*/ 436 w 2270"/>
                <a:gd name="T47" fmla="*/ 69 h 531"/>
                <a:gd name="T48" fmla="*/ 149 w 2270"/>
                <a:gd name="T49" fmla="*/ 0 h 531"/>
                <a:gd name="T50" fmla="*/ 0 w 2270"/>
                <a:gd name="T51" fmla="*/ 0 h 531"/>
                <a:gd name="T52" fmla="*/ 0 w 2270"/>
                <a:gd name="T53" fmla="*/ 4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0" h="531">
                  <a:moveTo>
                    <a:pt x="0" y="46"/>
                  </a:moveTo>
                  <a:lnTo>
                    <a:pt x="826" y="220"/>
                  </a:lnTo>
                  <a:lnTo>
                    <a:pt x="1102" y="357"/>
                  </a:lnTo>
                  <a:lnTo>
                    <a:pt x="1352" y="392"/>
                  </a:lnTo>
                  <a:lnTo>
                    <a:pt x="1594" y="404"/>
                  </a:lnTo>
                  <a:lnTo>
                    <a:pt x="1731" y="472"/>
                  </a:lnTo>
                  <a:lnTo>
                    <a:pt x="1812" y="472"/>
                  </a:lnTo>
                  <a:lnTo>
                    <a:pt x="2144" y="483"/>
                  </a:lnTo>
                  <a:lnTo>
                    <a:pt x="2270" y="531"/>
                  </a:lnTo>
                  <a:lnTo>
                    <a:pt x="2270" y="472"/>
                  </a:lnTo>
                  <a:lnTo>
                    <a:pt x="2155" y="449"/>
                  </a:lnTo>
                  <a:lnTo>
                    <a:pt x="1926" y="438"/>
                  </a:lnTo>
                  <a:lnTo>
                    <a:pt x="1696" y="380"/>
                  </a:lnTo>
                  <a:lnTo>
                    <a:pt x="1812" y="335"/>
                  </a:lnTo>
                  <a:lnTo>
                    <a:pt x="2041" y="253"/>
                  </a:lnTo>
                  <a:lnTo>
                    <a:pt x="2270" y="242"/>
                  </a:lnTo>
                  <a:lnTo>
                    <a:pt x="2249" y="220"/>
                  </a:lnTo>
                  <a:lnTo>
                    <a:pt x="2064" y="220"/>
                  </a:lnTo>
                  <a:lnTo>
                    <a:pt x="1823" y="289"/>
                  </a:lnTo>
                  <a:lnTo>
                    <a:pt x="1581" y="345"/>
                  </a:lnTo>
                  <a:lnTo>
                    <a:pt x="1249" y="335"/>
                  </a:lnTo>
                  <a:lnTo>
                    <a:pt x="1056" y="265"/>
                  </a:lnTo>
                  <a:lnTo>
                    <a:pt x="608" y="115"/>
                  </a:lnTo>
                  <a:lnTo>
                    <a:pt x="436" y="69"/>
                  </a:lnTo>
                  <a:lnTo>
                    <a:pt x="149" y="0"/>
                  </a:lnTo>
                  <a:lnTo>
                    <a:pt x="0" y="0"/>
                  </a:lnTo>
                  <a:lnTo>
                    <a:pt x="0" y="46"/>
                  </a:lnTo>
                  <a:close/>
                </a:path>
              </a:pathLst>
            </a:custGeom>
            <a:solidFill>
              <a:srgbClr val="963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94"/>
            <p:cNvSpPr>
              <a:spLocks/>
            </p:cNvSpPr>
            <p:nvPr/>
          </p:nvSpPr>
          <p:spPr bwMode="auto">
            <a:xfrm>
              <a:off x="1527176" y="760413"/>
              <a:ext cx="165100" cy="163513"/>
            </a:xfrm>
            <a:custGeom>
              <a:avLst/>
              <a:gdLst>
                <a:gd name="T0" fmla="*/ 42 w 208"/>
                <a:gd name="T1" fmla="*/ 184 h 206"/>
                <a:gd name="T2" fmla="*/ 27 w 208"/>
                <a:gd name="T3" fmla="*/ 170 h 206"/>
                <a:gd name="T4" fmla="*/ 14 w 208"/>
                <a:gd name="T5" fmla="*/ 153 h 206"/>
                <a:gd name="T6" fmla="*/ 6 w 208"/>
                <a:gd name="T7" fmla="*/ 136 h 206"/>
                <a:gd name="T8" fmla="*/ 2 w 208"/>
                <a:gd name="T9" fmla="*/ 116 h 206"/>
                <a:gd name="T10" fmla="*/ 0 w 208"/>
                <a:gd name="T11" fmla="*/ 97 h 206"/>
                <a:gd name="T12" fmla="*/ 3 w 208"/>
                <a:gd name="T13" fmla="*/ 77 h 206"/>
                <a:gd name="T14" fmla="*/ 9 w 208"/>
                <a:gd name="T15" fmla="*/ 58 h 206"/>
                <a:gd name="T16" fmla="*/ 19 w 208"/>
                <a:gd name="T17" fmla="*/ 40 h 206"/>
                <a:gd name="T18" fmla="*/ 33 w 208"/>
                <a:gd name="T19" fmla="*/ 25 h 206"/>
                <a:gd name="T20" fmla="*/ 50 w 208"/>
                <a:gd name="T21" fmla="*/ 13 h 206"/>
                <a:gd name="T22" fmla="*/ 68 w 208"/>
                <a:gd name="T23" fmla="*/ 5 h 206"/>
                <a:gd name="T24" fmla="*/ 87 w 208"/>
                <a:gd name="T25" fmla="*/ 1 h 206"/>
                <a:gd name="T26" fmla="*/ 108 w 208"/>
                <a:gd name="T27" fmla="*/ 0 h 206"/>
                <a:gd name="T28" fmla="*/ 127 w 208"/>
                <a:gd name="T29" fmla="*/ 4 h 206"/>
                <a:gd name="T30" fmla="*/ 147 w 208"/>
                <a:gd name="T31" fmla="*/ 10 h 206"/>
                <a:gd name="T32" fmla="*/ 165 w 208"/>
                <a:gd name="T33" fmla="*/ 22 h 206"/>
                <a:gd name="T34" fmla="*/ 181 w 208"/>
                <a:gd name="T35" fmla="*/ 37 h 206"/>
                <a:gd name="T36" fmla="*/ 193 w 208"/>
                <a:gd name="T37" fmla="*/ 53 h 206"/>
                <a:gd name="T38" fmla="*/ 202 w 208"/>
                <a:gd name="T39" fmla="*/ 71 h 206"/>
                <a:gd name="T40" fmla="*/ 207 w 208"/>
                <a:gd name="T41" fmla="*/ 91 h 206"/>
                <a:gd name="T42" fmla="*/ 208 w 208"/>
                <a:gd name="T43" fmla="*/ 111 h 206"/>
                <a:gd name="T44" fmla="*/ 206 w 208"/>
                <a:gd name="T45" fmla="*/ 130 h 206"/>
                <a:gd name="T46" fmla="*/ 199 w 208"/>
                <a:gd name="T47" fmla="*/ 150 h 206"/>
                <a:gd name="T48" fmla="*/ 188 w 208"/>
                <a:gd name="T49" fmla="*/ 167 h 206"/>
                <a:gd name="T50" fmla="*/ 174 w 208"/>
                <a:gd name="T51" fmla="*/ 182 h 206"/>
                <a:gd name="T52" fmla="*/ 157 w 208"/>
                <a:gd name="T53" fmla="*/ 194 h 206"/>
                <a:gd name="T54" fmla="*/ 139 w 208"/>
                <a:gd name="T55" fmla="*/ 202 h 206"/>
                <a:gd name="T56" fmla="*/ 120 w 208"/>
                <a:gd name="T57" fmla="*/ 205 h 206"/>
                <a:gd name="T58" fmla="*/ 100 w 208"/>
                <a:gd name="T59" fmla="*/ 206 h 206"/>
                <a:gd name="T60" fmla="*/ 80 w 208"/>
                <a:gd name="T61" fmla="*/ 203 h 206"/>
                <a:gd name="T62" fmla="*/ 60 w 208"/>
                <a:gd name="T63" fmla="*/ 196 h 206"/>
                <a:gd name="T64" fmla="*/ 42 w 208"/>
                <a:gd name="T6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6">
                  <a:moveTo>
                    <a:pt x="42" y="184"/>
                  </a:moveTo>
                  <a:lnTo>
                    <a:pt x="27" y="170"/>
                  </a:lnTo>
                  <a:lnTo>
                    <a:pt x="14" y="153"/>
                  </a:lnTo>
                  <a:lnTo>
                    <a:pt x="6" y="136"/>
                  </a:lnTo>
                  <a:lnTo>
                    <a:pt x="2" y="116"/>
                  </a:lnTo>
                  <a:lnTo>
                    <a:pt x="0" y="97"/>
                  </a:lnTo>
                  <a:lnTo>
                    <a:pt x="3" y="77"/>
                  </a:lnTo>
                  <a:lnTo>
                    <a:pt x="9" y="58"/>
                  </a:lnTo>
                  <a:lnTo>
                    <a:pt x="19" y="40"/>
                  </a:lnTo>
                  <a:lnTo>
                    <a:pt x="33" y="25"/>
                  </a:lnTo>
                  <a:lnTo>
                    <a:pt x="50" y="13"/>
                  </a:lnTo>
                  <a:lnTo>
                    <a:pt x="68" y="5"/>
                  </a:lnTo>
                  <a:lnTo>
                    <a:pt x="87" y="1"/>
                  </a:lnTo>
                  <a:lnTo>
                    <a:pt x="108" y="0"/>
                  </a:lnTo>
                  <a:lnTo>
                    <a:pt x="127" y="4"/>
                  </a:lnTo>
                  <a:lnTo>
                    <a:pt x="147" y="10"/>
                  </a:lnTo>
                  <a:lnTo>
                    <a:pt x="165" y="22"/>
                  </a:lnTo>
                  <a:lnTo>
                    <a:pt x="181" y="37"/>
                  </a:lnTo>
                  <a:lnTo>
                    <a:pt x="193" y="53"/>
                  </a:lnTo>
                  <a:lnTo>
                    <a:pt x="202" y="71"/>
                  </a:lnTo>
                  <a:lnTo>
                    <a:pt x="207" y="91"/>
                  </a:lnTo>
                  <a:lnTo>
                    <a:pt x="208" y="111"/>
                  </a:lnTo>
                  <a:lnTo>
                    <a:pt x="206" y="130"/>
                  </a:lnTo>
                  <a:lnTo>
                    <a:pt x="199" y="150"/>
                  </a:lnTo>
                  <a:lnTo>
                    <a:pt x="188" y="167"/>
                  </a:lnTo>
                  <a:lnTo>
                    <a:pt x="174" y="182"/>
                  </a:lnTo>
                  <a:lnTo>
                    <a:pt x="157" y="194"/>
                  </a:lnTo>
                  <a:lnTo>
                    <a:pt x="139" y="202"/>
                  </a:lnTo>
                  <a:lnTo>
                    <a:pt x="120" y="205"/>
                  </a:lnTo>
                  <a:lnTo>
                    <a:pt x="100" y="206"/>
                  </a:lnTo>
                  <a:lnTo>
                    <a:pt x="80" y="203"/>
                  </a:lnTo>
                  <a:lnTo>
                    <a:pt x="60" y="196"/>
                  </a:lnTo>
                  <a:lnTo>
                    <a:pt x="42" y="184"/>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95"/>
            <p:cNvSpPr>
              <a:spLocks/>
            </p:cNvSpPr>
            <p:nvPr/>
          </p:nvSpPr>
          <p:spPr bwMode="auto">
            <a:xfrm>
              <a:off x="1744663" y="915988"/>
              <a:ext cx="166688" cy="161925"/>
            </a:xfrm>
            <a:custGeom>
              <a:avLst/>
              <a:gdLst>
                <a:gd name="T0" fmla="*/ 44 w 208"/>
                <a:gd name="T1" fmla="*/ 183 h 205"/>
                <a:gd name="T2" fmla="*/ 27 w 208"/>
                <a:gd name="T3" fmla="*/ 169 h 205"/>
                <a:gd name="T4" fmla="*/ 15 w 208"/>
                <a:gd name="T5" fmla="*/ 152 h 205"/>
                <a:gd name="T6" fmla="*/ 7 w 208"/>
                <a:gd name="T7" fmla="*/ 133 h 205"/>
                <a:gd name="T8" fmla="*/ 1 w 208"/>
                <a:gd name="T9" fmla="*/ 115 h 205"/>
                <a:gd name="T10" fmla="*/ 0 w 208"/>
                <a:gd name="T11" fmla="*/ 95 h 205"/>
                <a:gd name="T12" fmla="*/ 3 w 208"/>
                <a:gd name="T13" fmla="*/ 75 h 205"/>
                <a:gd name="T14" fmla="*/ 10 w 208"/>
                <a:gd name="T15" fmla="*/ 56 h 205"/>
                <a:gd name="T16" fmla="*/ 21 w 208"/>
                <a:gd name="T17" fmla="*/ 38 h 205"/>
                <a:gd name="T18" fmla="*/ 34 w 208"/>
                <a:gd name="T19" fmla="*/ 23 h 205"/>
                <a:gd name="T20" fmla="*/ 50 w 208"/>
                <a:gd name="T21" fmla="*/ 11 h 205"/>
                <a:gd name="T22" fmla="*/ 69 w 208"/>
                <a:gd name="T23" fmla="*/ 5 h 205"/>
                <a:gd name="T24" fmla="*/ 89 w 208"/>
                <a:gd name="T25" fmla="*/ 0 h 205"/>
                <a:gd name="T26" fmla="*/ 108 w 208"/>
                <a:gd name="T27" fmla="*/ 0 h 205"/>
                <a:gd name="T28" fmla="*/ 128 w 208"/>
                <a:gd name="T29" fmla="*/ 3 h 205"/>
                <a:gd name="T30" fmla="*/ 147 w 208"/>
                <a:gd name="T31" fmla="*/ 10 h 205"/>
                <a:gd name="T32" fmla="*/ 166 w 208"/>
                <a:gd name="T33" fmla="*/ 22 h 205"/>
                <a:gd name="T34" fmla="*/ 182 w 208"/>
                <a:gd name="T35" fmla="*/ 36 h 205"/>
                <a:gd name="T36" fmla="*/ 193 w 208"/>
                <a:gd name="T37" fmla="*/ 53 h 205"/>
                <a:gd name="T38" fmla="*/ 203 w 208"/>
                <a:gd name="T39" fmla="*/ 70 h 205"/>
                <a:gd name="T40" fmla="*/ 207 w 208"/>
                <a:gd name="T41" fmla="*/ 90 h 205"/>
                <a:gd name="T42" fmla="*/ 208 w 208"/>
                <a:gd name="T43" fmla="*/ 109 h 205"/>
                <a:gd name="T44" fmla="*/ 205 w 208"/>
                <a:gd name="T45" fmla="*/ 129 h 205"/>
                <a:gd name="T46" fmla="*/ 198 w 208"/>
                <a:gd name="T47" fmla="*/ 148 h 205"/>
                <a:gd name="T48" fmla="*/ 188 w 208"/>
                <a:gd name="T49" fmla="*/ 166 h 205"/>
                <a:gd name="T50" fmla="*/ 174 w 208"/>
                <a:gd name="T51" fmla="*/ 181 h 205"/>
                <a:gd name="T52" fmla="*/ 158 w 208"/>
                <a:gd name="T53" fmla="*/ 192 h 205"/>
                <a:gd name="T54" fmla="*/ 139 w 208"/>
                <a:gd name="T55" fmla="*/ 200 h 205"/>
                <a:gd name="T56" fmla="*/ 121 w 208"/>
                <a:gd name="T57" fmla="*/ 205 h 205"/>
                <a:gd name="T58" fmla="*/ 100 w 208"/>
                <a:gd name="T59" fmla="*/ 205 h 205"/>
                <a:gd name="T60" fmla="*/ 80 w 208"/>
                <a:gd name="T61" fmla="*/ 201 h 205"/>
                <a:gd name="T62" fmla="*/ 61 w 208"/>
                <a:gd name="T63" fmla="*/ 194 h 205"/>
                <a:gd name="T64" fmla="*/ 44 w 208"/>
                <a:gd name="T65" fmla="*/ 18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5">
                  <a:moveTo>
                    <a:pt x="44" y="183"/>
                  </a:moveTo>
                  <a:lnTo>
                    <a:pt x="27" y="169"/>
                  </a:lnTo>
                  <a:lnTo>
                    <a:pt x="15" y="152"/>
                  </a:lnTo>
                  <a:lnTo>
                    <a:pt x="7" y="133"/>
                  </a:lnTo>
                  <a:lnTo>
                    <a:pt x="1" y="115"/>
                  </a:lnTo>
                  <a:lnTo>
                    <a:pt x="0" y="95"/>
                  </a:lnTo>
                  <a:lnTo>
                    <a:pt x="3" y="75"/>
                  </a:lnTo>
                  <a:lnTo>
                    <a:pt x="10" y="56"/>
                  </a:lnTo>
                  <a:lnTo>
                    <a:pt x="21" y="38"/>
                  </a:lnTo>
                  <a:lnTo>
                    <a:pt x="34" y="23"/>
                  </a:lnTo>
                  <a:lnTo>
                    <a:pt x="50" y="11"/>
                  </a:lnTo>
                  <a:lnTo>
                    <a:pt x="69" y="5"/>
                  </a:lnTo>
                  <a:lnTo>
                    <a:pt x="89" y="0"/>
                  </a:lnTo>
                  <a:lnTo>
                    <a:pt x="108" y="0"/>
                  </a:lnTo>
                  <a:lnTo>
                    <a:pt x="128" y="3"/>
                  </a:lnTo>
                  <a:lnTo>
                    <a:pt x="147" y="10"/>
                  </a:lnTo>
                  <a:lnTo>
                    <a:pt x="166" y="22"/>
                  </a:lnTo>
                  <a:lnTo>
                    <a:pt x="182" y="36"/>
                  </a:lnTo>
                  <a:lnTo>
                    <a:pt x="193" y="53"/>
                  </a:lnTo>
                  <a:lnTo>
                    <a:pt x="203" y="70"/>
                  </a:lnTo>
                  <a:lnTo>
                    <a:pt x="207" y="90"/>
                  </a:lnTo>
                  <a:lnTo>
                    <a:pt x="208" y="109"/>
                  </a:lnTo>
                  <a:lnTo>
                    <a:pt x="205" y="129"/>
                  </a:lnTo>
                  <a:lnTo>
                    <a:pt x="198" y="148"/>
                  </a:lnTo>
                  <a:lnTo>
                    <a:pt x="188" y="166"/>
                  </a:lnTo>
                  <a:lnTo>
                    <a:pt x="174" y="181"/>
                  </a:lnTo>
                  <a:lnTo>
                    <a:pt x="158" y="192"/>
                  </a:lnTo>
                  <a:lnTo>
                    <a:pt x="139" y="200"/>
                  </a:lnTo>
                  <a:lnTo>
                    <a:pt x="121" y="205"/>
                  </a:lnTo>
                  <a:lnTo>
                    <a:pt x="100" y="205"/>
                  </a:lnTo>
                  <a:lnTo>
                    <a:pt x="80" y="201"/>
                  </a:lnTo>
                  <a:lnTo>
                    <a:pt x="61" y="194"/>
                  </a:lnTo>
                  <a:lnTo>
                    <a:pt x="44" y="183"/>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96"/>
            <p:cNvSpPr>
              <a:spLocks/>
            </p:cNvSpPr>
            <p:nvPr/>
          </p:nvSpPr>
          <p:spPr bwMode="auto">
            <a:xfrm>
              <a:off x="2000251" y="1025525"/>
              <a:ext cx="165100" cy="161925"/>
            </a:xfrm>
            <a:custGeom>
              <a:avLst/>
              <a:gdLst>
                <a:gd name="T0" fmla="*/ 43 w 208"/>
                <a:gd name="T1" fmla="*/ 184 h 205"/>
                <a:gd name="T2" fmla="*/ 27 w 208"/>
                <a:gd name="T3" fmla="*/ 169 h 205"/>
                <a:gd name="T4" fmla="*/ 15 w 208"/>
                <a:gd name="T5" fmla="*/ 153 h 205"/>
                <a:gd name="T6" fmla="*/ 6 w 208"/>
                <a:gd name="T7" fmla="*/ 135 h 205"/>
                <a:gd name="T8" fmla="*/ 1 w 208"/>
                <a:gd name="T9" fmla="*/ 115 h 205"/>
                <a:gd name="T10" fmla="*/ 0 w 208"/>
                <a:gd name="T11" fmla="*/ 96 h 205"/>
                <a:gd name="T12" fmla="*/ 3 w 208"/>
                <a:gd name="T13" fmla="*/ 76 h 205"/>
                <a:gd name="T14" fmla="*/ 10 w 208"/>
                <a:gd name="T15" fmla="*/ 56 h 205"/>
                <a:gd name="T16" fmla="*/ 20 w 208"/>
                <a:gd name="T17" fmla="*/ 39 h 205"/>
                <a:gd name="T18" fmla="*/ 34 w 208"/>
                <a:gd name="T19" fmla="*/ 24 h 205"/>
                <a:gd name="T20" fmla="*/ 51 w 208"/>
                <a:gd name="T21" fmla="*/ 13 h 205"/>
                <a:gd name="T22" fmla="*/ 70 w 208"/>
                <a:gd name="T23" fmla="*/ 6 h 205"/>
                <a:gd name="T24" fmla="*/ 88 w 208"/>
                <a:gd name="T25" fmla="*/ 1 h 205"/>
                <a:gd name="T26" fmla="*/ 109 w 208"/>
                <a:gd name="T27" fmla="*/ 0 h 205"/>
                <a:gd name="T28" fmla="*/ 128 w 208"/>
                <a:gd name="T29" fmla="*/ 4 h 205"/>
                <a:gd name="T30" fmla="*/ 148 w 208"/>
                <a:gd name="T31" fmla="*/ 10 h 205"/>
                <a:gd name="T32" fmla="*/ 166 w 208"/>
                <a:gd name="T33" fmla="*/ 21 h 205"/>
                <a:gd name="T34" fmla="*/ 181 w 208"/>
                <a:gd name="T35" fmla="*/ 36 h 205"/>
                <a:gd name="T36" fmla="*/ 194 w 208"/>
                <a:gd name="T37" fmla="*/ 52 h 205"/>
                <a:gd name="T38" fmla="*/ 202 w 208"/>
                <a:gd name="T39" fmla="*/ 70 h 205"/>
                <a:gd name="T40" fmla="*/ 207 w 208"/>
                <a:gd name="T41" fmla="*/ 90 h 205"/>
                <a:gd name="T42" fmla="*/ 208 w 208"/>
                <a:gd name="T43" fmla="*/ 109 h 205"/>
                <a:gd name="T44" fmla="*/ 206 w 208"/>
                <a:gd name="T45" fmla="*/ 129 h 205"/>
                <a:gd name="T46" fmla="*/ 200 w 208"/>
                <a:gd name="T47" fmla="*/ 149 h 205"/>
                <a:gd name="T48" fmla="*/ 189 w 208"/>
                <a:gd name="T49" fmla="*/ 166 h 205"/>
                <a:gd name="T50" fmla="*/ 176 w 208"/>
                <a:gd name="T51" fmla="*/ 181 h 205"/>
                <a:gd name="T52" fmla="*/ 158 w 208"/>
                <a:gd name="T53" fmla="*/ 192 h 205"/>
                <a:gd name="T54" fmla="*/ 140 w 208"/>
                <a:gd name="T55" fmla="*/ 200 h 205"/>
                <a:gd name="T56" fmla="*/ 121 w 208"/>
                <a:gd name="T57" fmla="*/ 205 h 205"/>
                <a:gd name="T58" fmla="*/ 101 w 208"/>
                <a:gd name="T59" fmla="*/ 205 h 205"/>
                <a:gd name="T60" fmla="*/ 81 w 208"/>
                <a:gd name="T61" fmla="*/ 203 h 205"/>
                <a:gd name="T62" fmla="*/ 61 w 208"/>
                <a:gd name="T63" fmla="*/ 196 h 205"/>
                <a:gd name="T64" fmla="*/ 43 w 208"/>
                <a:gd name="T65" fmla="*/ 18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5">
                  <a:moveTo>
                    <a:pt x="43" y="184"/>
                  </a:moveTo>
                  <a:lnTo>
                    <a:pt x="27" y="169"/>
                  </a:lnTo>
                  <a:lnTo>
                    <a:pt x="15" y="153"/>
                  </a:lnTo>
                  <a:lnTo>
                    <a:pt x="6" y="135"/>
                  </a:lnTo>
                  <a:lnTo>
                    <a:pt x="1" y="115"/>
                  </a:lnTo>
                  <a:lnTo>
                    <a:pt x="0" y="96"/>
                  </a:lnTo>
                  <a:lnTo>
                    <a:pt x="3" y="76"/>
                  </a:lnTo>
                  <a:lnTo>
                    <a:pt x="10" y="56"/>
                  </a:lnTo>
                  <a:lnTo>
                    <a:pt x="20" y="39"/>
                  </a:lnTo>
                  <a:lnTo>
                    <a:pt x="34" y="24"/>
                  </a:lnTo>
                  <a:lnTo>
                    <a:pt x="51" y="13"/>
                  </a:lnTo>
                  <a:lnTo>
                    <a:pt x="70" y="6"/>
                  </a:lnTo>
                  <a:lnTo>
                    <a:pt x="88" y="1"/>
                  </a:lnTo>
                  <a:lnTo>
                    <a:pt x="109" y="0"/>
                  </a:lnTo>
                  <a:lnTo>
                    <a:pt x="128" y="4"/>
                  </a:lnTo>
                  <a:lnTo>
                    <a:pt x="148" y="10"/>
                  </a:lnTo>
                  <a:lnTo>
                    <a:pt x="166" y="21"/>
                  </a:lnTo>
                  <a:lnTo>
                    <a:pt x="181" y="36"/>
                  </a:lnTo>
                  <a:lnTo>
                    <a:pt x="194" y="52"/>
                  </a:lnTo>
                  <a:lnTo>
                    <a:pt x="202" y="70"/>
                  </a:lnTo>
                  <a:lnTo>
                    <a:pt x="207" y="90"/>
                  </a:lnTo>
                  <a:lnTo>
                    <a:pt x="208" y="109"/>
                  </a:lnTo>
                  <a:lnTo>
                    <a:pt x="206" y="129"/>
                  </a:lnTo>
                  <a:lnTo>
                    <a:pt x="200" y="149"/>
                  </a:lnTo>
                  <a:lnTo>
                    <a:pt x="189" y="166"/>
                  </a:lnTo>
                  <a:lnTo>
                    <a:pt x="176" y="181"/>
                  </a:lnTo>
                  <a:lnTo>
                    <a:pt x="158" y="192"/>
                  </a:lnTo>
                  <a:lnTo>
                    <a:pt x="140" y="200"/>
                  </a:lnTo>
                  <a:lnTo>
                    <a:pt x="121" y="205"/>
                  </a:lnTo>
                  <a:lnTo>
                    <a:pt x="101" y="205"/>
                  </a:lnTo>
                  <a:lnTo>
                    <a:pt x="81" y="203"/>
                  </a:lnTo>
                  <a:lnTo>
                    <a:pt x="61" y="196"/>
                  </a:lnTo>
                  <a:lnTo>
                    <a:pt x="43" y="184"/>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97"/>
            <p:cNvSpPr>
              <a:spLocks/>
            </p:cNvSpPr>
            <p:nvPr/>
          </p:nvSpPr>
          <p:spPr bwMode="auto">
            <a:xfrm>
              <a:off x="1538288" y="781050"/>
              <a:ext cx="138113" cy="138113"/>
            </a:xfrm>
            <a:custGeom>
              <a:avLst/>
              <a:gdLst>
                <a:gd name="T0" fmla="*/ 36 w 175"/>
                <a:gd name="T1" fmla="*/ 154 h 172"/>
                <a:gd name="T2" fmla="*/ 23 w 175"/>
                <a:gd name="T3" fmla="*/ 142 h 172"/>
                <a:gd name="T4" fmla="*/ 13 w 175"/>
                <a:gd name="T5" fmla="*/ 129 h 172"/>
                <a:gd name="T6" fmla="*/ 5 w 175"/>
                <a:gd name="T7" fmla="*/ 113 h 172"/>
                <a:gd name="T8" fmla="*/ 1 w 175"/>
                <a:gd name="T9" fmla="*/ 96 h 172"/>
                <a:gd name="T10" fmla="*/ 0 w 175"/>
                <a:gd name="T11" fmla="*/ 80 h 172"/>
                <a:gd name="T12" fmla="*/ 2 w 175"/>
                <a:gd name="T13" fmla="*/ 64 h 172"/>
                <a:gd name="T14" fmla="*/ 8 w 175"/>
                <a:gd name="T15" fmla="*/ 48 h 172"/>
                <a:gd name="T16" fmla="*/ 17 w 175"/>
                <a:gd name="T17" fmla="*/ 33 h 172"/>
                <a:gd name="T18" fmla="*/ 29 w 175"/>
                <a:gd name="T19" fmla="*/ 20 h 172"/>
                <a:gd name="T20" fmla="*/ 43 w 175"/>
                <a:gd name="T21" fmla="*/ 10 h 172"/>
                <a:gd name="T22" fmla="*/ 58 w 175"/>
                <a:gd name="T23" fmla="*/ 4 h 172"/>
                <a:gd name="T24" fmla="*/ 74 w 175"/>
                <a:gd name="T25" fmla="*/ 0 h 172"/>
                <a:gd name="T26" fmla="*/ 91 w 175"/>
                <a:gd name="T27" fmla="*/ 0 h 172"/>
                <a:gd name="T28" fmla="*/ 107 w 175"/>
                <a:gd name="T29" fmla="*/ 2 h 172"/>
                <a:gd name="T30" fmla="*/ 125 w 175"/>
                <a:gd name="T31" fmla="*/ 9 h 172"/>
                <a:gd name="T32" fmla="*/ 140 w 175"/>
                <a:gd name="T33" fmla="*/ 18 h 172"/>
                <a:gd name="T34" fmla="*/ 152 w 175"/>
                <a:gd name="T35" fmla="*/ 31 h 172"/>
                <a:gd name="T36" fmla="*/ 163 w 175"/>
                <a:gd name="T37" fmla="*/ 45 h 172"/>
                <a:gd name="T38" fmla="*/ 171 w 175"/>
                <a:gd name="T39" fmla="*/ 60 h 172"/>
                <a:gd name="T40" fmla="*/ 174 w 175"/>
                <a:gd name="T41" fmla="*/ 76 h 172"/>
                <a:gd name="T42" fmla="*/ 175 w 175"/>
                <a:gd name="T43" fmla="*/ 92 h 172"/>
                <a:gd name="T44" fmla="*/ 173 w 175"/>
                <a:gd name="T45" fmla="*/ 108 h 172"/>
                <a:gd name="T46" fmla="*/ 167 w 175"/>
                <a:gd name="T47" fmla="*/ 124 h 172"/>
                <a:gd name="T48" fmla="*/ 158 w 175"/>
                <a:gd name="T49" fmla="*/ 139 h 172"/>
                <a:gd name="T50" fmla="*/ 147 w 175"/>
                <a:gd name="T51" fmla="*/ 152 h 172"/>
                <a:gd name="T52" fmla="*/ 133 w 175"/>
                <a:gd name="T53" fmla="*/ 162 h 172"/>
                <a:gd name="T54" fmla="*/ 118 w 175"/>
                <a:gd name="T55" fmla="*/ 168 h 172"/>
                <a:gd name="T56" fmla="*/ 102 w 175"/>
                <a:gd name="T57" fmla="*/ 172 h 172"/>
                <a:gd name="T58" fmla="*/ 85 w 175"/>
                <a:gd name="T59" fmla="*/ 172 h 172"/>
                <a:gd name="T60" fmla="*/ 68 w 175"/>
                <a:gd name="T61" fmla="*/ 170 h 172"/>
                <a:gd name="T62" fmla="*/ 52 w 175"/>
                <a:gd name="T63" fmla="*/ 163 h 172"/>
                <a:gd name="T64" fmla="*/ 36 w 175"/>
                <a:gd name="T65" fmla="*/ 1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172">
                  <a:moveTo>
                    <a:pt x="36" y="154"/>
                  </a:moveTo>
                  <a:lnTo>
                    <a:pt x="23" y="142"/>
                  </a:lnTo>
                  <a:lnTo>
                    <a:pt x="13" y="129"/>
                  </a:lnTo>
                  <a:lnTo>
                    <a:pt x="5" y="113"/>
                  </a:lnTo>
                  <a:lnTo>
                    <a:pt x="1" y="96"/>
                  </a:lnTo>
                  <a:lnTo>
                    <a:pt x="0" y="80"/>
                  </a:lnTo>
                  <a:lnTo>
                    <a:pt x="2" y="64"/>
                  </a:lnTo>
                  <a:lnTo>
                    <a:pt x="8" y="48"/>
                  </a:lnTo>
                  <a:lnTo>
                    <a:pt x="17" y="33"/>
                  </a:lnTo>
                  <a:lnTo>
                    <a:pt x="29" y="20"/>
                  </a:lnTo>
                  <a:lnTo>
                    <a:pt x="43" y="10"/>
                  </a:lnTo>
                  <a:lnTo>
                    <a:pt x="58" y="4"/>
                  </a:lnTo>
                  <a:lnTo>
                    <a:pt x="74" y="0"/>
                  </a:lnTo>
                  <a:lnTo>
                    <a:pt x="91" y="0"/>
                  </a:lnTo>
                  <a:lnTo>
                    <a:pt x="107" y="2"/>
                  </a:lnTo>
                  <a:lnTo>
                    <a:pt x="125" y="9"/>
                  </a:lnTo>
                  <a:lnTo>
                    <a:pt x="140" y="18"/>
                  </a:lnTo>
                  <a:lnTo>
                    <a:pt x="152" y="31"/>
                  </a:lnTo>
                  <a:lnTo>
                    <a:pt x="163" y="45"/>
                  </a:lnTo>
                  <a:lnTo>
                    <a:pt x="171" y="60"/>
                  </a:lnTo>
                  <a:lnTo>
                    <a:pt x="174" y="76"/>
                  </a:lnTo>
                  <a:lnTo>
                    <a:pt x="175" y="92"/>
                  </a:lnTo>
                  <a:lnTo>
                    <a:pt x="173" y="108"/>
                  </a:lnTo>
                  <a:lnTo>
                    <a:pt x="167" y="124"/>
                  </a:lnTo>
                  <a:lnTo>
                    <a:pt x="158" y="139"/>
                  </a:lnTo>
                  <a:lnTo>
                    <a:pt x="147" y="152"/>
                  </a:lnTo>
                  <a:lnTo>
                    <a:pt x="133" y="162"/>
                  </a:lnTo>
                  <a:lnTo>
                    <a:pt x="118" y="168"/>
                  </a:lnTo>
                  <a:lnTo>
                    <a:pt x="102" y="172"/>
                  </a:lnTo>
                  <a:lnTo>
                    <a:pt x="85" y="172"/>
                  </a:lnTo>
                  <a:lnTo>
                    <a:pt x="68" y="170"/>
                  </a:lnTo>
                  <a:lnTo>
                    <a:pt x="52" y="163"/>
                  </a:lnTo>
                  <a:lnTo>
                    <a:pt x="36" y="15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98"/>
            <p:cNvSpPr>
              <a:spLocks/>
            </p:cNvSpPr>
            <p:nvPr/>
          </p:nvSpPr>
          <p:spPr bwMode="auto">
            <a:xfrm>
              <a:off x="1755776" y="936625"/>
              <a:ext cx="139700" cy="138113"/>
            </a:xfrm>
            <a:custGeom>
              <a:avLst/>
              <a:gdLst>
                <a:gd name="T0" fmla="*/ 36 w 175"/>
                <a:gd name="T1" fmla="*/ 155 h 173"/>
                <a:gd name="T2" fmla="*/ 23 w 175"/>
                <a:gd name="T3" fmla="*/ 143 h 173"/>
                <a:gd name="T4" fmla="*/ 12 w 175"/>
                <a:gd name="T5" fmla="*/ 129 h 173"/>
                <a:gd name="T6" fmla="*/ 5 w 175"/>
                <a:gd name="T7" fmla="*/ 113 h 173"/>
                <a:gd name="T8" fmla="*/ 1 w 175"/>
                <a:gd name="T9" fmla="*/ 97 h 173"/>
                <a:gd name="T10" fmla="*/ 0 w 175"/>
                <a:gd name="T11" fmla="*/ 81 h 173"/>
                <a:gd name="T12" fmla="*/ 2 w 175"/>
                <a:gd name="T13" fmla="*/ 65 h 173"/>
                <a:gd name="T14" fmla="*/ 8 w 175"/>
                <a:gd name="T15" fmla="*/ 49 h 173"/>
                <a:gd name="T16" fmla="*/ 17 w 175"/>
                <a:gd name="T17" fmla="*/ 34 h 173"/>
                <a:gd name="T18" fmla="*/ 28 w 175"/>
                <a:gd name="T19" fmla="*/ 21 h 173"/>
                <a:gd name="T20" fmla="*/ 42 w 175"/>
                <a:gd name="T21" fmla="*/ 12 h 173"/>
                <a:gd name="T22" fmla="*/ 58 w 175"/>
                <a:gd name="T23" fmla="*/ 5 h 173"/>
                <a:gd name="T24" fmla="*/ 75 w 175"/>
                <a:gd name="T25" fmla="*/ 2 h 173"/>
                <a:gd name="T26" fmla="*/ 91 w 175"/>
                <a:gd name="T27" fmla="*/ 0 h 173"/>
                <a:gd name="T28" fmla="*/ 108 w 175"/>
                <a:gd name="T29" fmla="*/ 4 h 173"/>
                <a:gd name="T30" fmla="*/ 124 w 175"/>
                <a:gd name="T31" fmla="*/ 10 h 173"/>
                <a:gd name="T32" fmla="*/ 139 w 175"/>
                <a:gd name="T33" fmla="*/ 19 h 173"/>
                <a:gd name="T34" fmla="*/ 152 w 175"/>
                <a:gd name="T35" fmla="*/ 30 h 173"/>
                <a:gd name="T36" fmla="*/ 162 w 175"/>
                <a:gd name="T37" fmla="*/ 44 h 173"/>
                <a:gd name="T38" fmla="*/ 169 w 175"/>
                <a:gd name="T39" fmla="*/ 60 h 173"/>
                <a:gd name="T40" fmla="*/ 174 w 175"/>
                <a:gd name="T41" fmla="*/ 76 h 173"/>
                <a:gd name="T42" fmla="*/ 175 w 175"/>
                <a:gd name="T43" fmla="*/ 93 h 173"/>
                <a:gd name="T44" fmla="*/ 172 w 175"/>
                <a:gd name="T45" fmla="*/ 110 h 173"/>
                <a:gd name="T46" fmla="*/ 168 w 175"/>
                <a:gd name="T47" fmla="*/ 125 h 173"/>
                <a:gd name="T48" fmla="*/ 159 w 175"/>
                <a:gd name="T49" fmla="*/ 140 h 173"/>
                <a:gd name="T50" fmla="*/ 147 w 175"/>
                <a:gd name="T51" fmla="*/ 152 h 173"/>
                <a:gd name="T52" fmla="*/ 133 w 175"/>
                <a:gd name="T53" fmla="*/ 163 h 173"/>
                <a:gd name="T54" fmla="*/ 117 w 175"/>
                <a:gd name="T55" fmla="*/ 168 h 173"/>
                <a:gd name="T56" fmla="*/ 101 w 175"/>
                <a:gd name="T57" fmla="*/ 173 h 173"/>
                <a:gd name="T58" fmla="*/ 84 w 175"/>
                <a:gd name="T59" fmla="*/ 173 h 173"/>
                <a:gd name="T60" fmla="*/ 68 w 175"/>
                <a:gd name="T61" fmla="*/ 171 h 173"/>
                <a:gd name="T62" fmla="*/ 51 w 175"/>
                <a:gd name="T63" fmla="*/ 164 h 173"/>
                <a:gd name="T64" fmla="*/ 36 w 175"/>
                <a:gd name="T65"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173">
                  <a:moveTo>
                    <a:pt x="36" y="155"/>
                  </a:moveTo>
                  <a:lnTo>
                    <a:pt x="23" y="143"/>
                  </a:lnTo>
                  <a:lnTo>
                    <a:pt x="12" y="129"/>
                  </a:lnTo>
                  <a:lnTo>
                    <a:pt x="5" y="113"/>
                  </a:lnTo>
                  <a:lnTo>
                    <a:pt x="1" y="97"/>
                  </a:lnTo>
                  <a:lnTo>
                    <a:pt x="0" y="81"/>
                  </a:lnTo>
                  <a:lnTo>
                    <a:pt x="2" y="65"/>
                  </a:lnTo>
                  <a:lnTo>
                    <a:pt x="8" y="49"/>
                  </a:lnTo>
                  <a:lnTo>
                    <a:pt x="17" y="34"/>
                  </a:lnTo>
                  <a:lnTo>
                    <a:pt x="28" y="21"/>
                  </a:lnTo>
                  <a:lnTo>
                    <a:pt x="42" y="12"/>
                  </a:lnTo>
                  <a:lnTo>
                    <a:pt x="58" y="5"/>
                  </a:lnTo>
                  <a:lnTo>
                    <a:pt x="75" y="2"/>
                  </a:lnTo>
                  <a:lnTo>
                    <a:pt x="91" y="0"/>
                  </a:lnTo>
                  <a:lnTo>
                    <a:pt x="108" y="4"/>
                  </a:lnTo>
                  <a:lnTo>
                    <a:pt x="124" y="10"/>
                  </a:lnTo>
                  <a:lnTo>
                    <a:pt x="139" y="19"/>
                  </a:lnTo>
                  <a:lnTo>
                    <a:pt x="152" y="30"/>
                  </a:lnTo>
                  <a:lnTo>
                    <a:pt x="162" y="44"/>
                  </a:lnTo>
                  <a:lnTo>
                    <a:pt x="169" y="60"/>
                  </a:lnTo>
                  <a:lnTo>
                    <a:pt x="174" y="76"/>
                  </a:lnTo>
                  <a:lnTo>
                    <a:pt x="175" y="93"/>
                  </a:lnTo>
                  <a:lnTo>
                    <a:pt x="172" y="110"/>
                  </a:lnTo>
                  <a:lnTo>
                    <a:pt x="168" y="125"/>
                  </a:lnTo>
                  <a:lnTo>
                    <a:pt x="159" y="140"/>
                  </a:lnTo>
                  <a:lnTo>
                    <a:pt x="147" y="152"/>
                  </a:lnTo>
                  <a:lnTo>
                    <a:pt x="133" y="163"/>
                  </a:lnTo>
                  <a:lnTo>
                    <a:pt x="117" y="168"/>
                  </a:lnTo>
                  <a:lnTo>
                    <a:pt x="101" y="173"/>
                  </a:lnTo>
                  <a:lnTo>
                    <a:pt x="84" y="173"/>
                  </a:lnTo>
                  <a:lnTo>
                    <a:pt x="68" y="171"/>
                  </a:lnTo>
                  <a:lnTo>
                    <a:pt x="51" y="164"/>
                  </a:lnTo>
                  <a:lnTo>
                    <a:pt x="36" y="1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99"/>
            <p:cNvSpPr>
              <a:spLocks/>
            </p:cNvSpPr>
            <p:nvPr/>
          </p:nvSpPr>
          <p:spPr bwMode="auto">
            <a:xfrm>
              <a:off x="2011363" y="1046163"/>
              <a:ext cx="139700" cy="138113"/>
            </a:xfrm>
            <a:custGeom>
              <a:avLst/>
              <a:gdLst>
                <a:gd name="T0" fmla="*/ 36 w 175"/>
                <a:gd name="T1" fmla="*/ 155 h 173"/>
                <a:gd name="T2" fmla="*/ 23 w 175"/>
                <a:gd name="T3" fmla="*/ 142 h 173"/>
                <a:gd name="T4" fmla="*/ 13 w 175"/>
                <a:gd name="T5" fmla="*/ 128 h 173"/>
                <a:gd name="T6" fmla="*/ 5 w 175"/>
                <a:gd name="T7" fmla="*/ 114 h 173"/>
                <a:gd name="T8" fmla="*/ 1 w 175"/>
                <a:gd name="T9" fmla="*/ 97 h 173"/>
                <a:gd name="T10" fmla="*/ 0 w 175"/>
                <a:gd name="T11" fmla="*/ 80 h 173"/>
                <a:gd name="T12" fmla="*/ 2 w 175"/>
                <a:gd name="T13" fmla="*/ 64 h 173"/>
                <a:gd name="T14" fmla="*/ 7 w 175"/>
                <a:gd name="T15" fmla="*/ 48 h 173"/>
                <a:gd name="T16" fmla="*/ 16 w 175"/>
                <a:gd name="T17" fmla="*/ 33 h 173"/>
                <a:gd name="T18" fmla="*/ 28 w 175"/>
                <a:gd name="T19" fmla="*/ 20 h 173"/>
                <a:gd name="T20" fmla="*/ 42 w 175"/>
                <a:gd name="T21" fmla="*/ 10 h 173"/>
                <a:gd name="T22" fmla="*/ 58 w 175"/>
                <a:gd name="T23" fmla="*/ 4 h 173"/>
                <a:gd name="T24" fmla="*/ 74 w 175"/>
                <a:gd name="T25" fmla="*/ 0 h 173"/>
                <a:gd name="T26" fmla="*/ 90 w 175"/>
                <a:gd name="T27" fmla="*/ 0 h 173"/>
                <a:gd name="T28" fmla="*/ 107 w 175"/>
                <a:gd name="T29" fmla="*/ 2 h 173"/>
                <a:gd name="T30" fmla="*/ 124 w 175"/>
                <a:gd name="T31" fmla="*/ 9 h 173"/>
                <a:gd name="T32" fmla="*/ 140 w 175"/>
                <a:gd name="T33" fmla="*/ 18 h 173"/>
                <a:gd name="T34" fmla="*/ 152 w 175"/>
                <a:gd name="T35" fmla="*/ 31 h 173"/>
                <a:gd name="T36" fmla="*/ 163 w 175"/>
                <a:gd name="T37" fmla="*/ 44 h 173"/>
                <a:gd name="T38" fmla="*/ 171 w 175"/>
                <a:gd name="T39" fmla="*/ 59 h 173"/>
                <a:gd name="T40" fmla="*/ 174 w 175"/>
                <a:gd name="T41" fmla="*/ 76 h 173"/>
                <a:gd name="T42" fmla="*/ 175 w 175"/>
                <a:gd name="T43" fmla="*/ 93 h 173"/>
                <a:gd name="T44" fmla="*/ 173 w 175"/>
                <a:gd name="T45" fmla="*/ 109 h 173"/>
                <a:gd name="T46" fmla="*/ 167 w 175"/>
                <a:gd name="T47" fmla="*/ 125 h 173"/>
                <a:gd name="T48" fmla="*/ 158 w 175"/>
                <a:gd name="T49" fmla="*/ 140 h 173"/>
                <a:gd name="T50" fmla="*/ 147 w 175"/>
                <a:gd name="T51" fmla="*/ 153 h 173"/>
                <a:gd name="T52" fmla="*/ 133 w 175"/>
                <a:gd name="T53" fmla="*/ 162 h 173"/>
                <a:gd name="T54" fmla="*/ 118 w 175"/>
                <a:gd name="T55" fmla="*/ 169 h 173"/>
                <a:gd name="T56" fmla="*/ 102 w 175"/>
                <a:gd name="T57" fmla="*/ 172 h 173"/>
                <a:gd name="T58" fmla="*/ 85 w 175"/>
                <a:gd name="T59" fmla="*/ 173 h 173"/>
                <a:gd name="T60" fmla="*/ 68 w 175"/>
                <a:gd name="T61" fmla="*/ 170 h 173"/>
                <a:gd name="T62" fmla="*/ 52 w 175"/>
                <a:gd name="T63" fmla="*/ 164 h 173"/>
                <a:gd name="T64" fmla="*/ 36 w 175"/>
                <a:gd name="T65"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173">
                  <a:moveTo>
                    <a:pt x="36" y="155"/>
                  </a:moveTo>
                  <a:lnTo>
                    <a:pt x="23" y="142"/>
                  </a:lnTo>
                  <a:lnTo>
                    <a:pt x="13" y="128"/>
                  </a:lnTo>
                  <a:lnTo>
                    <a:pt x="5" y="114"/>
                  </a:lnTo>
                  <a:lnTo>
                    <a:pt x="1" y="97"/>
                  </a:lnTo>
                  <a:lnTo>
                    <a:pt x="0" y="80"/>
                  </a:lnTo>
                  <a:lnTo>
                    <a:pt x="2" y="64"/>
                  </a:lnTo>
                  <a:lnTo>
                    <a:pt x="7" y="48"/>
                  </a:lnTo>
                  <a:lnTo>
                    <a:pt x="16" y="33"/>
                  </a:lnTo>
                  <a:lnTo>
                    <a:pt x="28" y="20"/>
                  </a:lnTo>
                  <a:lnTo>
                    <a:pt x="42" y="10"/>
                  </a:lnTo>
                  <a:lnTo>
                    <a:pt x="58" y="4"/>
                  </a:lnTo>
                  <a:lnTo>
                    <a:pt x="74" y="0"/>
                  </a:lnTo>
                  <a:lnTo>
                    <a:pt x="90" y="0"/>
                  </a:lnTo>
                  <a:lnTo>
                    <a:pt x="107" y="2"/>
                  </a:lnTo>
                  <a:lnTo>
                    <a:pt x="124" y="9"/>
                  </a:lnTo>
                  <a:lnTo>
                    <a:pt x="140" y="18"/>
                  </a:lnTo>
                  <a:lnTo>
                    <a:pt x="152" y="31"/>
                  </a:lnTo>
                  <a:lnTo>
                    <a:pt x="163" y="44"/>
                  </a:lnTo>
                  <a:lnTo>
                    <a:pt x="171" y="59"/>
                  </a:lnTo>
                  <a:lnTo>
                    <a:pt x="174" y="76"/>
                  </a:lnTo>
                  <a:lnTo>
                    <a:pt x="175" y="93"/>
                  </a:lnTo>
                  <a:lnTo>
                    <a:pt x="173" y="109"/>
                  </a:lnTo>
                  <a:lnTo>
                    <a:pt x="167" y="125"/>
                  </a:lnTo>
                  <a:lnTo>
                    <a:pt x="158" y="140"/>
                  </a:lnTo>
                  <a:lnTo>
                    <a:pt x="147" y="153"/>
                  </a:lnTo>
                  <a:lnTo>
                    <a:pt x="133" y="162"/>
                  </a:lnTo>
                  <a:lnTo>
                    <a:pt x="118" y="169"/>
                  </a:lnTo>
                  <a:lnTo>
                    <a:pt x="102" y="172"/>
                  </a:lnTo>
                  <a:lnTo>
                    <a:pt x="85" y="173"/>
                  </a:lnTo>
                  <a:lnTo>
                    <a:pt x="68" y="170"/>
                  </a:lnTo>
                  <a:lnTo>
                    <a:pt x="52" y="164"/>
                  </a:lnTo>
                  <a:lnTo>
                    <a:pt x="36" y="1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0"/>
            <p:cNvSpPr>
              <a:spLocks/>
            </p:cNvSpPr>
            <p:nvPr/>
          </p:nvSpPr>
          <p:spPr bwMode="auto">
            <a:xfrm>
              <a:off x="1558926" y="814388"/>
              <a:ext cx="100013" cy="98425"/>
            </a:xfrm>
            <a:custGeom>
              <a:avLst/>
              <a:gdLst>
                <a:gd name="T0" fmla="*/ 26 w 126"/>
                <a:gd name="T1" fmla="*/ 113 h 126"/>
                <a:gd name="T2" fmla="*/ 17 w 126"/>
                <a:gd name="T3" fmla="*/ 104 h 126"/>
                <a:gd name="T4" fmla="*/ 9 w 126"/>
                <a:gd name="T5" fmla="*/ 93 h 126"/>
                <a:gd name="T6" fmla="*/ 3 w 126"/>
                <a:gd name="T7" fmla="*/ 82 h 126"/>
                <a:gd name="T8" fmla="*/ 1 w 126"/>
                <a:gd name="T9" fmla="*/ 70 h 126"/>
                <a:gd name="T10" fmla="*/ 0 w 126"/>
                <a:gd name="T11" fmla="*/ 58 h 126"/>
                <a:gd name="T12" fmla="*/ 2 w 126"/>
                <a:gd name="T13" fmla="*/ 46 h 126"/>
                <a:gd name="T14" fmla="*/ 5 w 126"/>
                <a:gd name="T15" fmla="*/ 35 h 126"/>
                <a:gd name="T16" fmla="*/ 12 w 126"/>
                <a:gd name="T17" fmla="*/ 24 h 126"/>
                <a:gd name="T18" fmla="*/ 20 w 126"/>
                <a:gd name="T19" fmla="*/ 15 h 126"/>
                <a:gd name="T20" fmla="*/ 31 w 126"/>
                <a:gd name="T21" fmla="*/ 8 h 126"/>
                <a:gd name="T22" fmla="*/ 42 w 126"/>
                <a:gd name="T23" fmla="*/ 3 h 126"/>
                <a:gd name="T24" fmla="*/ 54 w 126"/>
                <a:gd name="T25" fmla="*/ 0 h 126"/>
                <a:gd name="T26" fmla="*/ 66 w 126"/>
                <a:gd name="T27" fmla="*/ 0 h 126"/>
                <a:gd name="T28" fmla="*/ 78 w 126"/>
                <a:gd name="T29" fmla="*/ 2 h 126"/>
                <a:gd name="T30" fmla="*/ 91 w 126"/>
                <a:gd name="T31" fmla="*/ 7 h 126"/>
                <a:gd name="T32" fmla="*/ 101 w 126"/>
                <a:gd name="T33" fmla="*/ 14 h 126"/>
                <a:gd name="T34" fmla="*/ 110 w 126"/>
                <a:gd name="T35" fmla="*/ 22 h 126"/>
                <a:gd name="T36" fmla="*/ 118 w 126"/>
                <a:gd name="T37" fmla="*/ 32 h 126"/>
                <a:gd name="T38" fmla="*/ 123 w 126"/>
                <a:gd name="T39" fmla="*/ 44 h 126"/>
                <a:gd name="T40" fmla="*/ 126 w 126"/>
                <a:gd name="T41" fmla="*/ 55 h 126"/>
                <a:gd name="T42" fmla="*/ 126 w 126"/>
                <a:gd name="T43" fmla="*/ 67 h 126"/>
                <a:gd name="T44" fmla="*/ 125 w 126"/>
                <a:gd name="T45" fmla="*/ 79 h 126"/>
                <a:gd name="T46" fmla="*/ 122 w 126"/>
                <a:gd name="T47" fmla="*/ 91 h 126"/>
                <a:gd name="T48" fmla="*/ 115 w 126"/>
                <a:gd name="T49" fmla="*/ 101 h 126"/>
                <a:gd name="T50" fmla="*/ 107 w 126"/>
                <a:gd name="T51" fmla="*/ 111 h 126"/>
                <a:gd name="T52" fmla="*/ 96 w 126"/>
                <a:gd name="T53" fmla="*/ 117 h 126"/>
                <a:gd name="T54" fmla="*/ 85 w 126"/>
                <a:gd name="T55" fmla="*/ 122 h 126"/>
                <a:gd name="T56" fmla="*/ 73 w 126"/>
                <a:gd name="T57" fmla="*/ 126 h 126"/>
                <a:gd name="T58" fmla="*/ 62 w 126"/>
                <a:gd name="T59" fmla="*/ 126 h 126"/>
                <a:gd name="T60" fmla="*/ 49 w 126"/>
                <a:gd name="T61" fmla="*/ 123 h 126"/>
                <a:gd name="T62" fmla="*/ 38 w 126"/>
                <a:gd name="T63" fmla="*/ 120 h 126"/>
                <a:gd name="T64" fmla="*/ 26 w 126"/>
                <a:gd name="T65"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26">
                  <a:moveTo>
                    <a:pt x="26" y="113"/>
                  </a:moveTo>
                  <a:lnTo>
                    <a:pt x="17" y="104"/>
                  </a:lnTo>
                  <a:lnTo>
                    <a:pt x="9" y="93"/>
                  </a:lnTo>
                  <a:lnTo>
                    <a:pt x="3" y="82"/>
                  </a:lnTo>
                  <a:lnTo>
                    <a:pt x="1" y="70"/>
                  </a:lnTo>
                  <a:lnTo>
                    <a:pt x="0" y="58"/>
                  </a:lnTo>
                  <a:lnTo>
                    <a:pt x="2" y="46"/>
                  </a:lnTo>
                  <a:lnTo>
                    <a:pt x="5" y="35"/>
                  </a:lnTo>
                  <a:lnTo>
                    <a:pt x="12" y="24"/>
                  </a:lnTo>
                  <a:lnTo>
                    <a:pt x="20" y="15"/>
                  </a:lnTo>
                  <a:lnTo>
                    <a:pt x="31" y="8"/>
                  </a:lnTo>
                  <a:lnTo>
                    <a:pt x="42" y="3"/>
                  </a:lnTo>
                  <a:lnTo>
                    <a:pt x="54" y="0"/>
                  </a:lnTo>
                  <a:lnTo>
                    <a:pt x="66" y="0"/>
                  </a:lnTo>
                  <a:lnTo>
                    <a:pt x="78" y="2"/>
                  </a:lnTo>
                  <a:lnTo>
                    <a:pt x="91" y="7"/>
                  </a:lnTo>
                  <a:lnTo>
                    <a:pt x="101" y="14"/>
                  </a:lnTo>
                  <a:lnTo>
                    <a:pt x="110" y="22"/>
                  </a:lnTo>
                  <a:lnTo>
                    <a:pt x="118" y="32"/>
                  </a:lnTo>
                  <a:lnTo>
                    <a:pt x="123" y="44"/>
                  </a:lnTo>
                  <a:lnTo>
                    <a:pt x="126" y="55"/>
                  </a:lnTo>
                  <a:lnTo>
                    <a:pt x="126" y="67"/>
                  </a:lnTo>
                  <a:lnTo>
                    <a:pt x="125" y="79"/>
                  </a:lnTo>
                  <a:lnTo>
                    <a:pt x="122" y="91"/>
                  </a:lnTo>
                  <a:lnTo>
                    <a:pt x="115" y="101"/>
                  </a:lnTo>
                  <a:lnTo>
                    <a:pt x="107" y="111"/>
                  </a:lnTo>
                  <a:lnTo>
                    <a:pt x="96" y="117"/>
                  </a:lnTo>
                  <a:lnTo>
                    <a:pt x="85" y="122"/>
                  </a:lnTo>
                  <a:lnTo>
                    <a:pt x="73" y="126"/>
                  </a:lnTo>
                  <a:lnTo>
                    <a:pt x="62" y="126"/>
                  </a:lnTo>
                  <a:lnTo>
                    <a:pt x="49" y="123"/>
                  </a:lnTo>
                  <a:lnTo>
                    <a:pt x="38" y="120"/>
                  </a:lnTo>
                  <a:lnTo>
                    <a:pt x="26" y="113"/>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1"/>
            <p:cNvSpPr>
              <a:spLocks/>
            </p:cNvSpPr>
            <p:nvPr/>
          </p:nvSpPr>
          <p:spPr bwMode="auto">
            <a:xfrm>
              <a:off x="1778001" y="968375"/>
              <a:ext cx="101600" cy="100013"/>
            </a:xfrm>
            <a:custGeom>
              <a:avLst/>
              <a:gdLst>
                <a:gd name="T0" fmla="*/ 26 w 127"/>
                <a:gd name="T1" fmla="*/ 113 h 125"/>
                <a:gd name="T2" fmla="*/ 16 w 127"/>
                <a:gd name="T3" fmla="*/ 103 h 125"/>
                <a:gd name="T4" fmla="*/ 8 w 127"/>
                <a:gd name="T5" fmla="*/ 93 h 125"/>
                <a:gd name="T6" fmla="*/ 4 w 127"/>
                <a:gd name="T7" fmla="*/ 83 h 125"/>
                <a:gd name="T8" fmla="*/ 0 w 127"/>
                <a:gd name="T9" fmla="*/ 70 h 125"/>
                <a:gd name="T10" fmla="*/ 0 w 127"/>
                <a:gd name="T11" fmla="*/ 58 h 125"/>
                <a:gd name="T12" fmla="*/ 1 w 127"/>
                <a:gd name="T13" fmla="*/ 46 h 125"/>
                <a:gd name="T14" fmla="*/ 5 w 127"/>
                <a:gd name="T15" fmla="*/ 34 h 125"/>
                <a:gd name="T16" fmla="*/ 12 w 127"/>
                <a:gd name="T17" fmla="*/ 24 h 125"/>
                <a:gd name="T18" fmla="*/ 20 w 127"/>
                <a:gd name="T19" fmla="*/ 15 h 125"/>
                <a:gd name="T20" fmla="*/ 30 w 127"/>
                <a:gd name="T21" fmla="*/ 8 h 125"/>
                <a:gd name="T22" fmla="*/ 41 w 127"/>
                <a:gd name="T23" fmla="*/ 3 h 125"/>
                <a:gd name="T24" fmla="*/ 53 w 127"/>
                <a:gd name="T25" fmla="*/ 0 h 125"/>
                <a:gd name="T26" fmla="*/ 65 w 127"/>
                <a:gd name="T27" fmla="*/ 0 h 125"/>
                <a:gd name="T28" fmla="*/ 77 w 127"/>
                <a:gd name="T29" fmla="*/ 2 h 125"/>
                <a:gd name="T30" fmla="*/ 89 w 127"/>
                <a:gd name="T31" fmla="*/ 7 h 125"/>
                <a:gd name="T32" fmla="*/ 101 w 127"/>
                <a:gd name="T33" fmla="*/ 14 h 125"/>
                <a:gd name="T34" fmla="*/ 110 w 127"/>
                <a:gd name="T35" fmla="*/ 22 h 125"/>
                <a:gd name="T36" fmla="*/ 118 w 127"/>
                <a:gd name="T37" fmla="*/ 32 h 125"/>
                <a:gd name="T38" fmla="*/ 124 w 127"/>
                <a:gd name="T39" fmla="*/ 43 h 125"/>
                <a:gd name="T40" fmla="*/ 126 w 127"/>
                <a:gd name="T41" fmla="*/ 55 h 125"/>
                <a:gd name="T42" fmla="*/ 127 w 127"/>
                <a:gd name="T43" fmla="*/ 66 h 125"/>
                <a:gd name="T44" fmla="*/ 125 w 127"/>
                <a:gd name="T45" fmla="*/ 79 h 125"/>
                <a:gd name="T46" fmla="*/ 121 w 127"/>
                <a:gd name="T47" fmla="*/ 91 h 125"/>
                <a:gd name="T48" fmla="*/ 114 w 127"/>
                <a:gd name="T49" fmla="*/ 101 h 125"/>
                <a:gd name="T50" fmla="*/ 106 w 127"/>
                <a:gd name="T51" fmla="*/ 110 h 125"/>
                <a:gd name="T52" fmla="*/ 96 w 127"/>
                <a:gd name="T53" fmla="*/ 117 h 125"/>
                <a:gd name="T54" fmla="*/ 84 w 127"/>
                <a:gd name="T55" fmla="*/ 122 h 125"/>
                <a:gd name="T56" fmla="*/ 73 w 127"/>
                <a:gd name="T57" fmla="*/ 125 h 125"/>
                <a:gd name="T58" fmla="*/ 60 w 127"/>
                <a:gd name="T59" fmla="*/ 125 h 125"/>
                <a:gd name="T60" fmla="*/ 49 w 127"/>
                <a:gd name="T61" fmla="*/ 123 h 125"/>
                <a:gd name="T62" fmla="*/ 36 w 127"/>
                <a:gd name="T63" fmla="*/ 119 h 125"/>
                <a:gd name="T64" fmla="*/ 26 w 127"/>
                <a:gd name="T65" fmla="*/ 1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26" y="113"/>
                  </a:moveTo>
                  <a:lnTo>
                    <a:pt x="16" y="103"/>
                  </a:lnTo>
                  <a:lnTo>
                    <a:pt x="8" y="93"/>
                  </a:lnTo>
                  <a:lnTo>
                    <a:pt x="4" y="83"/>
                  </a:lnTo>
                  <a:lnTo>
                    <a:pt x="0" y="70"/>
                  </a:lnTo>
                  <a:lnTo>
                    <a:pt x="0" y="58"/>
                  </a:lnTo>
                  <a:lnTo>
                    <a:pt x="1" y="46"/>
                  </a:lnTo>
                  <a:lnTo>
                    <a:pt x="5" y="34"/>
                  </a:lnTo>
                  <a:lnTo>
                    <a:pt x="12" y="24"/>
                  </a:lnTo>
                  <a:lnTo>
                    <a:pt x="20" y="15"/>
                  </a:lnTo>
                  <a:lnTo>
                    <a:pt x="30" y="8"/>
                  </a:lnTo>
                  <a:lnTo>
                    <a:pt x="41" y="3"/>
                  </a:lnTo>
                  <a:lnTo>
                    <a:pt x="53" y="0"/>
                  </a:lnTo>
                  <a:lnTo>
                    <a:pt x="65" y="0"/>
                  </a:lnTo>
                  <a:lnTo>
                    <a:pt x="77" y="2"/>
                  </a:lnTo>
                  <a:lnTo>
                    <a:pt x="89" y="7"/>
                  </a:lnTo>
                  <a:lnTo>
                    <a:pt x="101" y="14"/>
                  </a:lnTo>
                  <a:lnTo>
                    <a:pt x="110" y="22"/>
                  </a:lnTo>
                  <a:lnTo>
                    <a:pt x="118" y="32"/>
                  </a:lnTo>
                  <a:lnTo>
                    <a:pt x="124" y="43"/>
                  </a:lnTo>
                  <a:lnTo>
                    <a:pt x="126" y="55"/>
                  </a:lnTo>
                  <a:lnTo>
                    <a:pt x="127" y="66"/>
                  </a:lnTo>
                  <a:lnTo>
                    <a:pt x="125" y="79"/>
                  </a:lnTo>
                  <a:lnTo>
                    <a:pt x="121" y="91"/>
                  </a:lnTo>
                  <a:lnTo>
                    <a:pt x="114" y="101"/>
                  </a:lnTo>
                  <a:lnTo>
                    <a:pt x="106" y="110"/>
                  </a:lnTo>
                  <a:lnTo>
                    <a:pt x="96" y="117"/>
                  </a:lnTo>
                  <a:lnTo>
                    <a:pt x="84" y="122"/>
                  </a:lnTo>
                  <a:lnTo>
                    <a:pt x="73" y="125"/>
                  </a:lnTo>
                  <a:lnTo>
                    <a:pt x="60" y="125"/>
                  </a:lnTo>
                  <a:lnTo>
                    <a:pt x="49" y="123"/>
                  </a:lnTo>
                  <a:lnTo>
                    <a:pt x="36" y="119"/>
                  </a:lnTo>
                  <a:lnTo>
                    <a:pt x="26" y="113"/>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2"/>
            <p:cNvSpPr>
              <a:spLocks/>
            </p:cNvSpPr>
            <p:nvPr/>
          </p:nvSpPr>
          <p:spPr bwMode="auto">
            <a:xfrm>
              <a:off x="2032001" y="1077913"/>
              <a:ext cx="101600" cy="101600"/>
            </a:xfrm>
            <a:custGeom>
              <a:avLst/>
              <a:gdLst>
                <a:gd name="T0" fmla="*/ 26 w 126"/>
                <a:gd name="T1" fmla="*/ 113 h 126"/>
                <a:gd name="T2" fmla="*/ 17 w 126"/>
                <a:gd name="T3" fmla="*/ 103 h 126"/>
                <a:gd name="T4" fmla="*/ 9 w 126"/>
                <a:gd name="T5" fmla="*/ 93 h 126"/>
                <a:gd name="T6" fmla="*/ 3 w 126"/>
                <a:gd name="T7" fmla="*/ 82 h 126"/>
                <a:gd name="T8" fmla="*/ 1 w 126"/>
                <a:gd name="T9" fmla="*/ 70 h 126"/>
                <a:gd name="T10" fmla="*/ 0 w 126"/>
                <a:gd name="T11" fmla="*/ 57 h 126"/>
                <a:gd name="T12" fmla="*/ 2 w 126"/>
                <a:gd name="T13" fmla="*/ 46 h 126"/>
                <a:gd name="T14" fmla="*/ 5 w 126"/>
                <a:gd name="T15" fmla="*/ 34 h 126"/>
                <a:gd name="T16" fmla="*/ 12 w 126"/>
                <a:gd name="T17" fmla="*/ 24 h 126"/>
                <a:gd name="T18" fmla="*/ 20 w 126"/>
                <a:gd name="T19" fmla="*/ 15 h 126"/>
                <a:gd name="T20" fmla="*/ 31 w 126"/>
                <a:gd name="T21" fmla="*/ 8 h 126"/>
                <a:gd name="T22" fmla="*/ 42 w 126"/>
                <a:gd name="T23" fmla="*/ 3 h 126"/>
                <a:gd name="T24" fmla="*/ 54 w 126"/>
                <a:gd name="T25" fmla="*/ 0 h 126"/>
                <a:gd name="T26" fmla="*/ 65 w 126"/>
                <a:gd name="T27" fmla="*/ 0 h 126"/>
                <a:gd name="T28" fmla="*/ 78 w 126"/>
                <a:gd name="T29" fmla="*/ 2 h 126"/>
                <a:gd name="T30" fmla="*/ 90 w 126"/>
                <a:gd name="T31" fmla="*/ 7 h 126"/>
                <a:gd name="T32" fmla="*/ 101 w 126"/>
                <a:gd name="T33" fmla="*/ 14 h 126"/>
                <a:gd name="T34" fmla="*/ 110 w 126"/>
                <a:gd name="T35" fmla="*/ 23 h 126"/>
                <a:gd name="T36" fmla="*/ 118 w 126"/>
                <a:gd name="T37" fmla="*/ 33 h 126"/>
                <a:gd name="T38" fmla="*/ 123 w 126"/>
                <a:gd name="T39" fmla="*/ 44 h 126"/>
                <a:gd name="T40" fmla="*/ 126 w 126"/>
                <a:gd name="T41" fmla="*/ 55 h 126"/>
                <a:gd name="T42" fmla="*/ 126 w 126"/>
                <a:gd name="T43" fmla="*/ 67 h 126"/>
                <a:gd name="T44" fmla="*/ 125 w 126"/>
                <a:gd name="T45" fmla="*/ 79 h 126"/>
                <a:gd name="T46" fmla="*/ 122 w 126"/>
                <a:gd name="T47" fmla="*/ 91 h 126"/>
                <a:gd name="T48" fmla="*/ 115 w 126"/>
                <a:gd name="T49" fmla="*/ 101 h 126"/>
                <a:gd name="T50" fmla="*/ 107 w 126"/>
                <a:gd name="T51" fmla="*/ 110 h 126"/>
                <a:gd name="T52" fmla="*/ 97 w 126"/>
                <a:gd name="T53" fmla="*/ 117 h 126"/>
                <a:gd name="T54" fmla="*/ 85 w 126"/>
                <a:gd name="T55" fmla="*/ 123 h 126"/>
                <a:gd name="T56" fmla="*/ 73 w 126"/>
                <a:gd name="T57" fmla="*/ 125 h 126"/>
                <a:gd name="T58" fmla="*/ 61 w 126"/>
                <a:gd name="T59" fmla="*/ 126 h 126"/>
                <a:gd name="T60" fmla="*/ 49 w 126"/>
                <a:gd name="T61" fmla="*/ 124 h 126"/>
                <a:gd name="T62" fmla="*/ 37 w 126"/>
                <a:gd name="T63" fmla="*/ 120 h 126"/>
                <a:gd name="T64" fmla="*/ 26 w 126"/>
                <a:gd name="T65" fmla="*/ 1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26">
                  <a:moveTo>
                    <a:pt x="26" y="113"/>
                  </a:moveTo>
                  <a:lnTo>
                    <a:pt x="17" y="103"/>
                  </a:lnTo>
                  <a:lnTo>
                    <a:pt x="9" y="93"/>
                  </a:lnTo>
                  <a:lnTo>
                    <a:pt x="3" y="82"/>
                  </a:lnTo>
                  <a:lnTo>
                    <a:pt x="1" y="70"/>
                  </a:lnTo>
                  <a:lnTo>
                    <a:pt x="0" y="57"/>
                  </a:lnTo>
                  <a:lnTo>
                    <a:pt x="2" y="46"/>
                  </a:lnTo>
                  <a:lnTo>
                    <a:pt x="5" y="34"/>
                  </a:lnTo>
                  <a:lnTo>
                    <a:pt x="12" y="24"/>
                  </a:lnTo>
                  <a:lnTo>
                    <a:pt x="20" y="15"/>
                  </a:lnTo>
                  <a:lnTo>
                    <a:pt x="31" y="8"/>
                  </a:lnTo>
                  <a:lnTo>
                    <a:pt x="42" y="3"/>
                  </a:lnTo>
                  <a:lnTo>
                    <a:pt x="54" y="0"/>
                  </a:lnTo>
                  <a:lnTo>
                    <a:pt x="65" y="0"/>
                  </a:lnTo>
                  <a:lnTo>
                    <a:pt x="78" y="2"/>
                  </a:lnTo>
                  <a:lnTo>
                    <a:pt x="90" y="7"/>
                  </a:lnTo>
                  <a:lnTo>
                    <a:pt x="101" y="14"/>
                  </a:lnTo>
                  <a:lnTo>
                    <a:pt x="110" y="23"/>
                  </a:lnTo>
                  <a:lnTo>
                    <a:pt x="118" y="33"/>
                  </a:lnTo>
                  <a:lnTo>
                    <a:pt x="123" y="44"/>
                  </a:lnTo>
                  <a:lnTo>
                    <a:pt x="126" y="55"/>
                  </a:lnTo>
                  <a:lnTo>
                    <a:pt x="126" y="67"/>
                  </a:lnTo>
                  <a:lnTo>
                    <a:pt x="125" y="79"/>
                  </a:lnTo>
                  <a:lnTo>
                    <a:pt x="122" y="91"/>
                  </a:lnTo>
                  <a:lnTo>
                    <a:pt x="115" y="101"/>
                  </a:lnTo>
                  <a:lnTo>
                    <a:pt x="107" y="110"/>
                  </a:lnTo>
                  <a:lnTo>
                    <a:pt x="97" y="117"/>
                  </a:lnTo>
                  <a:lnTo>
                    <a:pt x="85" y="123"/>
                  </a:lnTo>
                  <a:lnTo>
                    <a:pt x="73" y="125"/>
                  </a:lnTo>
                  <a:lnTo>
                    <a:pt x="61" y="126"/>
                  </a:lnTo>
                  <a:lnTo>
                    <a:pt x="49" y="124"/>
                  </a:lnTo>
                  <a:lnTo>
                    <a:pt x="37" y="120"/>
                  </a:lnTo>
                  <a:lnTo>
                    <a:pt x="26" y="113"/>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03"/>
            <p:cNvSpPr>
              <a:spLocks/>
            </p:cNvSpPr>
            <p:nvPr/>
          </p:nvSpPr>
          <p:spPr bwMode="auto">
            <a:xfrm>
              <a:off x="1597026" y="865188"/>
              <a:ext cx="28575" cy="28575"/>
            </a:xfrm>
            <a:custGeom>
              <a:avLst/>
              <a:gdLst>
                <a:gd name="T0" fmla="*/ 8 w 37"/>
                <a:gd name="T1" fmla="*/ 34 h 37"/>
                <a:gd name="T2" fmla="*/ 2 w 37"/>
                <a:gd name="T3" fmla="*/ 28 h 37"/>
                <a:gd name="T4" fmla="*/ 0 w 37"/>
                <a:gd name="T5" fmla="*/ 21 h 37"/>
                <a:gd name="T6" fmla="*/ 0 w 37"/>
                <a:gd name="T7" fmla="*/ 14 h 37"/>
                <a:gd name="T8" fmla="*/ 4 w 37"/>
                <a:gd name="T9" fmla="*/ 7 h 37"/>
                <a:gd name="T10" fmla="*/ 9 w 37"/>
                <a:gd name="T11" fmla="*/ 3 h 37"/>
                <a:gd name="T12" fmla="*/ 16 w 37"/>
                <a:gd name="T13" fmla="*/ 0 h 37"/>
                <a:gd name="T14" fmla="*/ 23 w 37"/>
                <a:gd name="T15" fmla="*/ 0 h 37"/>
                <a:gd name="T16" fmla="*/ 29 w 37"/>
                <a:gd name="T17" fmla="*/ 4 h 37"/>
                <a:gd name="T18" fmla="*/ 35 w 37"/>
                <a:gd name="T19" fmla="*/ 10 h 37"/>
                <a:gd name="T20" fmla="*/ 37 w 37"/>
                <a:gd name="T21" fmla="*/ 17 h 37"/>
                <a:gd name="T22" fmla="*/ 37 w 37"/>
                <a:gd name="T23" fmla="*/ 24 h 37"/>
                <a:gd name="T24" fmla="*/ 33 w 37"/>
                <a:gd name="T25" fmla="*/ 30 h 37"/>
                <a:gd name="T26" fmla="*/ 28 w 37"/>
                <a:gd name="T27" fmla="*/ 35 h 37"/>
                <a:gd name="T28" fmla="*/ 22 w 37"/>
                <a:gd name="T29" fmla="*/ 37 h 37"/>
                <a:gd name="T30" fmla="*/ 15 w 37"/>
                <a:gd name="T31" fmla="*/ 37 h 37"/>
                <a:gd name="T32" fmla="*/ 8 w 37"/>
                <a:gd name="T3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7">
                  <a:moveTo>
                    <a:pt x="8" y="34"/>
                  </a:moveTo>
                  <a:lnTo>
                    <a:pt x="2" y="28"/>
                  </a:lnTo>
                  <a:lnTo>
                    <a:pt x="0" y="21"/>
                  </a:lnTo>
                  <a:lnTo>
                    <a:pt x="0" y="14"/>
                  </a:lnTo>
                  <a:lnTo>
                    <a:pt x="4" y="7"/>
                  </a:lnTo>
                  <a:lnTo>
                    <a:pt x="9" y="3"/>
                  </a:lnTo>
                  <a:lnTo>
                    <a:pt x="16" y="0"/>
                  </a:lnTo>
                  <a:lnTo>
                    <a:pt x="23" y="0"/>
                  </a:lnTo>
                  <a:lnTo>
                    <a:pt x="29" y="4"/>
                  </a:lnTo>
                  <a:lnTo>
                    <a:pt x="35" y="10"/>
                  </a:lnTo>
                  <a:lnTo>
                    <a:pt x="37" y="17"/>
                  </a:lnTo>
                  <a:lnTo>
                    <a:pt x="37" y="24"/>
                  </a:lnTo>
                  <a:lnTo>
                    <a:pt x="33" y="30"/>
                  </a:lnTo>
                  <a:lnTo>
                    <a:pt x="28" y="35"/>
                  </a:lnTo>
                  <a:lnTo>
                    <a:pt x="22" y="37"/>
                  </a:lnTo>
                  <a:lnTo>
                    <a:pt x="15" y="37"/>
                  </a:lnTo>
                  <a:lnTo>
                    <a:pt x="8" y="34"/>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04"/>
            <p:cNvSpPr>
              <a:spLocks/>
            </p:cNvSpPr>
            <p:nvPr/>
          </p:nvSpPr>
          <p:spPr bwMode="auto">
            <a:xfrm>
              <a:off x="1816101" y="1020763"/>
              <a:ext cx="30163" cy="28575"/>
            </a:xfrm>
            <a:custGeom>
              <a:avLst/>
              <a:gdLst>
                <a:gd name="T0" fmla="*/ 6 w 38"/>
                <a:gd name="T1" fmla="*/ 34 h 37"/>
                <a:gd name="T2" fmla="*/ 2 w 38"/>
                <a:gd name="T3" fmla="*/ 28 h 37"/>
                <a:gd name="T4" fmla="*/ 0 w 38"/>
                <a:gd name="T5" fmla="*/ 21 h 37"/>
                <a:gd name="T6" fmla="*/ 0 w 38"/>
                <a:gd name="T7" fmla="*/ 14 h 37"/>
                <a:gd name="T8" fmla="*/ 2 w 38"/>
                <a:gd name="T9" fmla="*/ 7 h 37"/>
                <a:gd name="T10" fmla="*/ 8 w 38"/>
                <a:gd name="T11" fmla="*/ 2 h 37"/>
                <a:gd name="T12" fmla="*/ 15 w 38"/>
                <a:gd name="T13" fmla="*/ 0 h 37"/>
                <a:gd name="T14" fmla="*/ 23 w 38"/>
                <a:gd name="T15" fmla="*/ 1 h 37"/>
                <a:gd name="T16" fmla="*/ 29 w 38"/>
                <a:gd name="T17" fmla="*/ 5 h 37"/>
                <a:gd name="T18" fmla="*/ 34 w 38"/>
                <a:gd name="T19" fmla="*/ 9 h 37"/>
                <a:gd name="T20" fmla="*/ 38 w 38"/>
                <a:gd name="T21" fmla="*/ 16 h 37"/>
                <a:gd name="T22" fmla="*/ 36 w 38"/>
                <a:gd name="T23" fmla="*/ 23 h 37"/>
                <a:gd name="T24" fmla="*/ 34 w 38"/>
                <a:gd name="T25" fmla="*/ 30 h 37"/>
                <a:gd name="T26" fmla="*/ 28 w 38"/>
                <a:gd name="T27" fmla="*/ 35 h 37"/>
                <a:gd name="T28" fmla="*/ 21 w 38"/>
                <a:gd name="T29" fmla="*/ 37 h 37"/>
                <a:gd name="T30" fmla="*/ 13 w 38"/>
                <a:gd name="T31" fmla="*/ 37 h 37"/>
                <a:gd name="T32" fmla="*/ 6 w 38"/>
                <a:gd name="T3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7">
                  <a:moveTo>
                    <a:pt x="6" y="34"/>
                  </a:moveTo>
                  <a:lnTo>
                    <a:pt x="2" y="28"/>
                  </a:lnTo>
                  <a:lnTo>
                    <a:pt x="0" y="21"/>
                  </a:lnTo>
                  <a:lnTo>
                    <a:pt x="0" y="14"/>
                  </a:lnTo>
                  <a:lnTo>
                    <a:pt x="2" y="7"/>
                  </a:lnTo>
                  <a:lnTo>
                    <a:pt x="8" y="2"/>
                  </a:lnTo>
                  <a:lnTo>
                    <a:pt x="15" y="0"/>
                  </a:lnTo>
                  <a:lnTo>
                    <a:pt x="23" y="1"/>
                  </a:lnTo>
                  <a:lnTo>
                    <a:pt x="29" y="5"/>
                  </a:lnTo>
                  <a:lnTo>
                    <a:pt x="34" y="9"/>
                  </a:lnTo>
                  <a:lnTo>
                    <a:pt x="38" y="16"/>
                  </a:lnTo>
                  <a:lnTo>
                    <a:pt x="36" y="23"/>
                  </a:lnTo>
                  <a:lnTo>
                    <a:pt x="34" y="30"/>
                  </a:lnTo>
                  <a:lnTo>
                    <a:pt x="28" y="35"/>
                  </a:lnTo>
                  <a:lnTo>
                    <a:pt x="21" y="37"/>
                  </a:lnTo>
                  <a:lnTo>
                    <a:pt x="13" y="37"/>
                  </a:lnTo>
                  <a:lnTo>
                    <a:pt x="6" y="34"/>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05"/>
            <p:cNvSpPr>
              <a:spLocks/>
            </p:cNvSpPr>
            <p:nvPr/>
          </p:nvSpPr>
          <p:spPr bwMode="auto">
            <a:xfrm>
              <a:off x="2071688" y="1130300"/>
              <a:ext cx="28575" cy="30163"/>
            </a:xfrm>
            <a:custGeom>
              <a:avLst/>
              <a:gdLst>
                <a:gd name="T0" fmla="*/ 7 w 37"/>
                <a:gd name="T1" fmla="*/ 34 h 38"/>
                <a:gd name="T2" fmla="*/ 2 w 37"/>
                <a:gd name="T3" fmla="*/ 28 h 38"/>
                <a:gd name="T4" fmla="*/ 0 w 37"/>
                <a:gd name="T5" fmla="*/ 21 h 38"/>
                <a:gd name="T6" fmla="*/ 0 w 37"/>
                <a:gd name="T7" fmla="*/ 14 h 38"/>
                <a:gd name="T8" fmla="*/ 2 w 37"/>
                <a:gd name="T9" fmla="*/ 7 h 38"/>
                <a:gd name="T10" fmla="*/ 8 w 37"/>
                <a:gd name="T11" fmla="*/ 3 h 38"/>
                <a:gd name="T12" fmla="*/ 15 w 37"/>
                <a:gd name="T13" fmla="*/ 0 h 38"/>
                <a:gd name="T14" fmla="*/ 22 w 37"/>
                <a:gd name="T15" fmla="*/ 0 h 38"/>
                <a:gd name="T16" fmla="*/ 29 w 37"/>
                <a:gd name="T17" fmla="*/ 4 h 38"/>
                <a:gd name="T18" fmla="*/ 35 w 37"/>
                <a:gd name="T19" fmla="*/ 10 h 38"/>
                <a:gd name="T20" fmla="*/ 37 w 37"/>
                <a:gd name="T21" fmla="*/ 16 h 38"/>
                <a:gd name="T22" fmla="*/ 37 w 37"/>
                <a:gd name="T23" fmla="*/ 23 h 38"/>
                <a:gd name="T24" fmla="*/ 34 w 37"/>
                <a:gd name="T25" fmla="*/ 30 h 38"/>
                <a:gd name="T26" fmla="*/ 28 w 37"/>
                <a:gd name="T27" fmla="*/ 36 h 38"/>
                <a:gd name="T28" fmla="*/ 21 w 37"/>
                <a:gd name="T29" fmla="*/ 38 h 38"/>
                <a:gd name="T30" fmla="*/ 14 w 37"/>
                <a:gd name="T31" fmla="*/ 37 h 38"/>
                <a:gd name="T32" fmla="*/ 7 w 37"/>
                <a:gd name="T33"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8">
                  <a:moveTo>
                    <a:pt x="7" y="34"/>
                  </a:moveTo>
                  <a:lnTo>
                    <a:pt x="2" y="28"/>
                  </a:lnTo>
                  <a:lnTo>
                    <a:pt x="0" y="21"/>
                  </a:lnTo>
                  <a:lnTo>
                    <a:pt x="0" y="14"/>
                  </a:lnTo>
                  <a:lnTo>
                    <a:pt x="2" y="7"/>
                  </a:lnTo>
                  <a:lnTo>
                    <a:pt x="8" y="3"/>
                  </a:lnTo>
                  <a:lnTo>
                    <a:pt x="15" y="0"/>
                  </a:lnTo>
                  <a:lnTo>
                    <a:pt x="22" y="0"/>
                  </a:lnTo>
                  <a:lnTo>
                    <a:pt x="29" y="4"/>
                  </a:lnTo>
                  <a:lnTo>
                    <a:pt x="35" y="10"/>
                  </a:lnTo>
                  <a:lnTo>
                    <a:pt x="37" y="16"/>
                  </a:lnTo>
                  <a:lnTo>
                    <a:pt x="37" y="23"/>
                  </a:lnTo>
                  <a:lnTo>
                    <a:pt x="34" y="30"/>
                  </a:lnTo>
                  <a:lnTo>
                    <a:pt x="28" y="36"/>
                  </a:lnTo>
                  <a:lnTo>
                    <a:pt x="21" y="38"/>
                  </a:lnTo>
                  <a:lnTo>
                    <a:pt x="14" y="37"/>
                  </a:lnTo>
                  <a:lnTo>
                    <a:pt x="7" y="34"/>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06"/>
            <p:cNvSpPr>
              <a:spLocks/>
            </p:cNvSpPr>
            <p:nvPr/>
          </p:nvSpPr>
          <p:spPr bwMode="auto">
            <a:xfrm>
              <a:off x="1647826" y="796925"/>
              <a:ext cx="166688" cy="161925"/>
            </a:xfrm>
            <a:custGeom>
              <a:avLst/>
              <a:gdLst>
                <a:gd name="T0" fmla="*/ 43 w 208"/>
                <a:gd name="T1" fmla="*/ 183 h 205"/>
                <a:gd name="T2" fmla="*/ 27 w 208"/>
                <a:gd name="T3" fmla="*/ 169 h 205"/>
                <a:gd name="T4" fmla="*/ 15 w 208"/>
                <a:gd name="T5" fmla="*/ 152 h 205"/>
                <a:gd name="T6" fmla="*/ 7 w 208"/>
                <a:gd name="T7" fmla="*/ 134 h 205"/>
                <a:gd name="T8" fmla="*/ 1 w 208"/>
                <a:gd name="T9" fmla="*/ 114 h 205"/>
                <a:gd name="T10" fmla="*/ 0 w 208"/>
                <a:gd name="T11" fmla="*/ 95 h 205"/>
                <a:gd name="T12" fmla="*/ 3 w 208"/>
                <a:gd name="T13" fmla="*/ 75 h 205"/>
                <a:gd name="T14" fmla="*/ 10 w 208"/>
                <a:gd name="T15" fmla="*/ 57 h 205"/>
                <a:gd name="T16" fmla="*/ 20 w 208"/>
                <a:gd name="T17" fmla="*/ 39 h 205"/>
                <a:gd name="T18" fmla="*/ 34 w 208"/>
                <a:gd name="T19" fmla="*/ 24 h 205"/>
                <a:gd name="T20" fmla="*/ 51 w 208"/>
                <a:gd name="T21" fmla="*/ 13 h 205"/>
                <a:gd name="T22" fmla="*/ 70 w 208"/>
                <a:gd name="T23" fmla="*/ 5 h 205"/>
                <a:gd name="T24" fmla="*/ 88 w 208"/>
                <a:gd name="T25" fmla="*/ 0 h 205"/>
                <a:gd name="T26" fmla="*/ 108 w 208"/>
                <a:gd name="T27" fmla="*/ 0 h 205"/>
                <a:gd name="T28" fmla="*/ 129 w 208"/>
                <a:gd name="T29" fmla="*/ 4 h 205"/>
                <a:gd name="T30" fmla="*/ 147 w 208"/>
                <a:gd name="T31" fmla="*/ 11 h 205"/>
                <a:gd name="T32" fmla="*/ 166 w 208"/>
                <a:gd name="T33" fmla="*/ 22 h 205"/>
                <a:gd name="T34" fmla="*/ 182 w 208"/>
                <a:gd name="T35" fmla="*/ 36 h 205"/>
                <a:gd name="T36" fmla="*/ 193 w 208"/>
                <a:gd name="T37" fmla="*/ 53 h 205"/>
                <a:gd name="T38" fmla="*/ 202 w 208"/>
                <a:gd name="T39" fmla="*/ 70 h 205"/>
                <a:gd name="T40" fmla="*/ 207 w 208"/>
                <a:gd name="T41" fmla="*/ 90 h 205"/>
                <a:gd name="T42" fmla="*/ 208 w 208"/>
                <a:gd name="T43" fmla="*/ 110 h 205"/>
                <a:gd name="T44" fmla="*/ 206 w 208"/>
                <a:gd name="T45" fmla="*/ 129 h 205"/>
                <a:gd name="T46" fmla="*/ 200 w 208"/>
                <a:gd name="T47" fmla="*/ 149 h 205"/>
                <a:gd name="T48" fmla="*/ 190 w 208"/>
                <a:gd name="T49" fmla="*/ 166 h 205"/>
                <a:gd name="T50" fmla="*/ 176 w 208"/>
                <a:gd name="T51" fmla="*/ 181 h 205"/>
                <a:gd name="T52" fmla="*/ 159 w 208"/>
                <a:gd name="T53" fmla="*/ 192 h 205"/>
                <a:gd name="T54" fmla="*/ 140 w 208"/>
                <a:gd name="T55" fmla="*/ 200 h 205"/>
                <a:gd name="T56" fmla="*/ 121 w 208"/>
                <a:gd name="T57" fmla="*/ 205 h 205"/>
                <a:gd name="T58" fmla="*/ 101 w 208"/>
                <a:gd name="T59" fmla="*/ 205 h 205"/>
                <a:gd name="T60" fmla="*/ 81 w 208"/>
                <a:gd name="T61" fmla="*/ 202 h 205"/>
                <a:gd name="T62" fmla="*/ 62 w 208"/>
                <a:gd name="T63" fmla="*/ 195 h 205"/>
                <a:gd name="T64" fmla="*/ 43 w 208"/>
                <a:gd name="T65" fmla="*/ 18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5">
                  <a:moveTo>
                    <a:pt x="43" y="183"/>
                  </a:moveTo>
                  <a:lnTo>
                    <a:pt x="27" y="169"/>
                  </a:lnTo>
                  <a:lnTo>
                    <a:pt x="15" y="152"/>
                  </a:lnTo>
                  <a:lnTo>
                    <a:pt x="7" y="134"/>
                  </a:lnTo>
                  <a:lnTo>
                    <a:pt x="1" y="114"/>
                  </a:lnTo>
                  <a:lnTo>
                    <a:pt x="0" y="95"/>
                  </a:lnTo>
                  <a:lnTo>
                    <a:pt x="3" y="75"/>
                  </a:lnTo>
                  <a:lnTo>
                    <a:pt x="10" y="57"/>
                  </a:lnTo>
                  <a:lnTo>
                    <a:pt x="20" y="39"/>
                  </a:lnTo>
                  <a:lnTo>
                    <a:pt x="34" y="24"/>
                  </a:lnTo>
                  <a:lnTo>
                    <a:pt x="51" y="13"/>
                  </a:lnTo>
                  <a:lnTo>
                    <a:pt x="70" y="5"/>
                  </a:lnTo>
                  <a:lnTo>
                    <a:pt x="88" y="0"/>
                  </a:lnTo>
                  <a:lnTo>
                    <a:pt x="108" y="0"/>
                  </a:lnTo>
                  <a:lnTo>
                    <a:pt x="129" y="4"/>
                  </a:lnTo>
                  <a:lnTo>
                    <a:pt x="147" y="11"/>
                  </a:lnTo>
                  <a:lnTo>
                    <a:pt x="166" y="22"/>
                  </a:lnTo>
                  <a:lnTo>
                    <a:pt x="182" y="36"/>
                  </a:lnTo>
                  <a:lnTo>
                    <a:pt x="193" y="53"/>
                  </a:lnTo>
                  <a:lnTo>
                    <a:pt x="202" y="70"/>
                  </a:lnTo>
                  <a:lnTo>
                    <a:pt x="207" y="90"/>
                  </a:lnTo>
                  <a:lnTo>
                    <a:pt x="208" y="110"/>
                  </a:lnTo>
                  <a:lnTo>
                    <a:pt x="206" y="129"/>
                  </a:lnTo>
                  <a:lnTo>
                    <a:pt x="200" y="149"/>
                  </a:lnTo>
                  <a:lnTo>
                    <a:pt x="190" y="166"/>
                  </a:lnTo>
                  <a:lnTo>
                    <a:pt x="176" y="181"/>
                  </a:lnTo>
                  <a:lnTo>
                    <a:pt x="159" y="192"/>
                  </a:lnTo>
                  <a:lnTo>
                    <a:pt x="140" y="200"/>
                  </a:lnTo>
                  <a:lnTo>
                    <a:pt x="121" y="205"/>
                  </a:lnTo>
                  <a:lnTo>
                    <a:pt x="101" y="205"/>
                  </a:lnTo>
                  <a:lnTo>
                    <a:pt x="81" y="202"/>
                  </a:lnTo>
                  <a:lnTo>
                    <a:pt x="62" y="195"/>
                  </a:lnTo>
                  <a:lnTo>
                    <a:pt x="43" y="183"/>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7"/>
            <p:cNvSpPr>
              <a:spLocks/>
            </p:cNvSpPr>
            <p:nvPr/>
          </p:nvSpPr>
          <p:spPr bwMode="auto">
            <a:xfrm>
              <a:off x="1868488" y="950913"/>
              <a:ext cx="163513" cy="163513"/>
            </a:xfrm>
            <a:custGeom>
              <a:avLst/>
              <a:gdLst>
                <a:gd name="T0" fmla="*/ 42 w 208"/>
                <a:gd name="T1" fmla="*/ 184 h 205"/>
                <a:gd name="T2" fmla="*/ 27 w 208"/>
                <a:gd name="T3" fmla="*/ 169 h 205"/>
                <a:gd name="T4" fmla="*/ 15 w 208"/>
                <a:gd name="T5" fmla="*/ 153 h 205"/>
                <a:gd name="T6" fmla="*/ 6 w 208"/>
                <a:gd name="T7" fmla="*/ 135 h 205"/>
                <a:gd name="T8" fmla="*/ 1 w 208"/>
                <a:gd name="T9" fmla="*/ 115 h 205"/>
                <a:gd name="T10" fmla="*/ 0 w 208"/>
                <a:gd name="T11" fmla="*/ 95 h 205"/>
                <a:gd name="T12" fmla="*/ 3 w 208"/>
                <a:gd name="T13" fmla="*/ 76 h 205"/>
                <a:gd name="T14" fmla="*/ 9 w 208"/>
                <a:gd name="T15" fmla="*/ 56 h 205"/>
                <a:gd name="T16" fmla="*/ 20 w 208"/>
                <a:gd name="T17" fmla="*/ 39 h 205"/>
                <a:gd name="T18" fmla="*/ 34 w 208"/>
                <a:gd name="T19" fmla="*/ 24 h 205"/>
                <a:gd name="T20" fmla="*/ 50 w 208"/>
                <a:gd name="T21" fmla="*/ 13 h 205"/>
                <a:gd name="T22" fmla="*/ 68 w 208"/>
                <a:gd name="T23" fmla="*/ 4 h 205"/>
                <a:gd name="T24" fmla="*/ 88 w 208"/>
                <a:gd name="T25" fmla="*/ 0 h 205"/>
                <a:gd name="T26" fmla="*/ 107 w 208"/>
                <a:gd name="T27" fmla="*/ 0 h 205"/>
                <a:gd name="T28" fmla="*/ 128 w 208"/>
                <a:gd name="T29" fmla="*/ 2 h 205"/>
                <a:gd name="T30" fmla="*/ 147 w 208"/>
                <a:gd name="T31" fmla="*/ 9 h 205"/>
                <a:gd name="T32" fmla="*/ 165 w 208"/>
                <a:gd name="T33" fmla="*/ 21 h 205"/>
                <a:gd name="T34" fmla="*/ 181 w 208"/>
                <a:gd name="T35" fmla="*/ 36 h 205"/>
                <a:gd name="T36" fmla="*/ 193 w 208"/>
                <a:gd name="T37" fmla="*/ 52 h 205"/>
                <a:gd name="T38" fmla="*/ 202 w 208"/>
                <a:gd name="T39" fmla="*/ 70 h 205"/>
                <a:gd name="T40" fmla="*/ 207 w 208"/>
                <a:gd name="T41" fmla="*/ 90 h 205"/>
                <a:gd name="T42" fmla="*/ 208 w 208"/>
                <a:gd name="T43" fmla="*/ 109 h 205"/>
                <a:gd name="T44" fmla="*/ 205 w 208"/>
                <a:gd name="T45" fmla="*/ 129 h 205"/>
                <a:gd name="T46" fmla="*/ 198 w 208"/>
                <a:gd name="T47" fmla="*/ 148 h 205"/>
                <a:gd name="T48" fmla="*/ 188 w 208"/>
                <a:gd name="T49" fmla="*/ 166 h 205"/>
                <a:gd name="T50" fmla="*/ 174 w 208"/>
                <a:gd name="T51" fmla="*/ 181 h 205"/>
                <a:gd name="T52" fmla="*/ 157 w 208"/>
                <a:gd name="T53" fmla="*/ 192 h 205"/>
                <a:gd name="T54" fmla="*/ 139 w 208"/>
                <a:gd name="T55" fmla="*/ 199 h 205"/>
                <a:gd name="T56" fmla="*/ 120 w 208"/>
                <a:gd name="T57" fmla="*/ 204 h 205"/>
                <a:gd name="T58" fmla="*/ 99 w 208"/>
                <a:gd name="T59" fmla="*/ 205 h 205"/>
                <a:gd name="T60" fmla="*/ 80 w 208"/>
                <a:gd name="T61" fmla="*/ 201 h 205"/>
                <a:gd name="T62" fmla="*/ 60 w 208"/>
                <a:gd name="T63" fmla="*/ 194 h 205"/>
                <a:gd name="T64" fmla="*/ 42 w 208"/>
                <a:gd name="T65" fmla="*/ 18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5">
                  <a:moveTo>
                    <a:pt x="42" y="184"/>
                  </a:moveTo>
                  <a:lnTo>
                    <a:pt x="27" y="169"/>
                  </a:lnTo>
                  <a:lnTo>
                    <a:pt x="15" y="153"/>
                  </a:lnTo>
                  <a:lnTo>
                    <a:pt x="6" y="135"/>
                  </a:lnTo>
                  <a:lnTo>
                    <a:pt x="1" y="115"/>
                  </a:lnTo>
                  <a:lnTo>
                    <a:pt x="0" y="95"/>
                  </a:lnTo>
                  <a:lnTo>
                    <a:pt x="3" y="76"/>
                  </a:lnTo>
                  <a:lnTo>
                    <a:pt x="9" y="56"/>
                  </a:lnTo>
                  <a:lnTo>
                    <a:pt x="20" y="39"/>
                  </a:lnTo>
                  <a:lnTo>
                    <a:pt x="34" y="24"/>
                  </a:lnTo>
                  <a:lnTo>
                    <a:pt x="50" y="13"/>
                  </a:lnTo>
                  <a:lnTo>
                    <a:pt x="68" y="4"/>
                  </a:lnTo>
                  <a:lnTo>
                    <a:pt x="88" y="0"/>
                  </a:lnTo>
                  <a:lnTo>
                    <a:pt x="107" y="0"/>
                  </a:lnTo>
                  <a:lnTo>
                    <a:pt x="128" y="2"/>
                  </a:lnTo>
                  <a:lnTo>
                    <a:pt x="147" y="9"/>
                  </a:lnTo>
                  <a:lnTo>
                    <a:pt x="165" y="21"/>
                  </a:lnTo>
                  <a:lnTo>
                    <a:pt x="181" y="36"/>
                  </a:lnTo>
                  <a:lnTo>
                    <a:pt x="193" y="52"/>
                  </a:lnTo>
                  <a:lnTo>
                    <a:pt x="202" y="70"/>
                  </a:lnTo>
                  <a:lnTo>
                    <a:pt x="207" y="90"/>
                  </a:lnTo>
                  <a:lnTo>
                    <a:pt x="208" y="109"/>
                  </a:lnTo>
                  <a:lnTo>
                    <a:pt x="205" y="129"/>
                  </a:lnTo>
                  <a:lnTo>
                    <a:pt x="198" y="148"/>
                  </a:lnTo>
                  <a:lnTo>
                    <a:pt x="188" y="166"/>
                  </a:lnTo>
                  <a:lnTo>
                    <a:pt x="174" y="181"/>
                  </a:lnTo>
                  <a:lnTo>
                    <a:pt x="157" y="192"/>
                  </a:lnTo>
                  <a:lnTo>
                    <a:pt x="139" y="199"/>
                  </a:lnTo>
                  <a:lnTo>
                    <a:pt x="120" y="204"/>
                  </a:lnTo>
                  <a:lnTo>
                    <a:pt x="99" y="205"/>
                  </a:lnTo>
                  <a:lnTo>
                    <a:pt x="80" y="201"/>
                  </a:lnTo>
                  <a:lnTo>
                    <a:pt x="60" y="194"/>
                  </a:lnTo>
                  <a:lnTo>
                    <a:pt x="42" y="184"/>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08"/>
            <p:cNvSpPr>
              <a:spLocks/>
            </p:cNvSpPr>
            <p:nvPr/>
          </p:nvSpPr>
          <p:spPr bwMode="auto">
            <a:xfrm>
              <a:off x="2122488" y="1060450"/>
              <a:ext cx="165100" cy="163513"/>
            </a:xfrm>
            <a:custGeom>
              <a:avLst/>
              <a:gdLst>
                <a:gd name="T0" fmla="*/ 43 w 208"/>
                <a:gd name="T1" fmla="*/ 183 h 205"/>
                <a:gd name="T2" fmla="*/ 27 w 208"/>
                <a:gd name="T3" fmla="*/ 169 h 205"/>
                <a:gd name="T4" fmla="*/ 15 w 208"/>
                <a:gd name="T5" fmla="*/ 153 h 205"/>
                <a:gd name="T6" fmla="*/ 7 w 208"/>
                <a:gd name="T7" fmla="*/ 135 h 205"/>
                <a:gd name="T8" fmla="*/ 1 w 208"/>
                <a:gd name="T9" fmla="*/ 115 h 205"/>
                <a:gd name="T10" fmla="*/ 0 w 208"/>
                <a:gd name="T11" fmla="*/ 96 h 205"/>
                <a:gd name="T12" fmla="*/ 3 w 208"/>
                <a:gd name="T13" fmla="*/ 76 h 205"/>
                <a:gd name="T14" fmla="*/ 10 w 208"/>
                <a:gd name="T15" fmla="*/ 56 h 205"/>
                <a:gd name="T16" fmla="*/ 20 w 208"/>
                <a:gd name="T17" fmla="*/ 39 h 205"/>
                <a:gd name="T18" fmla="*/ 34 w 208"/>
                <a:gd name="T19" fmla="*/ 24 h 205"/>
                <a:gd name="T20" fmla="*/ 50 w 208"/>
                <a:gd name="T21" fmla="*/ 13 h 205"/>
                <a:gd name="T22" fmla="*/ 69 w 208"/>
                <a:gd name="T23" fmla="*/ 5 h 205"/>
                <a:gd name="T24" fmla="*/ 88 w 208"/>
                <a:gd name="T25" fmla="*/ 0 h 205"/>
                <a:gd name="T26" fmla="*/ 108 w 208"/>
                <a:gd name="T27" fmla="*/ 0 h 205"/>
                <a:gd name="T28" fmla="*/ 128 w 208"/>
                <a:gd name="T29" fmla="*/ 3 h 205"/>
                <a:gd name="T30" fmla="*/ 147 w 208"/>
                <a:gd name="T31" fmla="*/ 10 h 205"/>
                <a:gd name="T32" fmla="*/ 164 w 208"/>
                <a:gd name="T33" fmla="*/ 22 h 205"/>
                <a:gd name="T34" fmla="*/ 181 w 208"/>
                <a:gd name="T35" fmla="*/ 36 h 205"/>
                <a:gd name="T36" fmla="*/ 193 w 208"/>
                <a:gd name="T37" fmla="*/ 53 h 205"/>
                <a:gd name="T38" fmla="*/ 201 w 208"/>
                <a:gd name="T39" fmla="*/ 71 h 205"/>
                <a:gd name="T40" fmla="*/ 207 w 208"/>
                <a:gd name="T41" fmla="*/ 90 h 205"/>
                <a:gd name="T42" fmla="*/ 208 w 208"/>
                <a:gd name="T43" fmla="*/ 109 h 205"/>
                <a:gd name="T44" fmla="*/ 206 w 208"/>
                <a:gd name="T45" fmla="*/ 130 h 205"/>
                <a:gd name="T46" fmla="*/ 199 w 208"/>
                <a:gd name="T47" fmla="*/ 148 h 205"/>
                <a:gd name="T48" fmla="*/ 189 w 208"/>
                <a:gd name="T49" fmla="*/ 167 h 205"/>
                <a:gd name="T50" fmla="*/ 175 w 208"/>
                <a:gd name="T51" fmla="*/ 182 h 205"/>
                <a:gd name="T52" fmla="*/ 159 w 208"/>
                <a:gd name="T53" fmla="*/ 193 h 205"/>
                <a:gd name="T54" fmla="*/ 140 w 208"/>
                <a:gd name="T55" fmla="*/ 200 h 205"/>
                <a:gd name="T56" fmla="*/ 121 w 208"/>
                <a:gd name="T57" fmla="*/ 205 h 205"/>
                <a:gd name="T58" fmla="*/ 101 w 208"/>
                <a:gd name="T59" fmla="*/ 205 h 205"/>
                <a:gd name="T60" fmla="*/ 80 w 208"/>
                <a:gd name="T61" fmla="*/ 201 h 205"/>
                <a:gd name="T62" fmla="*/ 62 w 208"/>
                <a:gd name="T63" fmla="*/ 195 h 205"/>
                <a:gd name="T64" fmla="*/ 43 w 208"/>
                <a:gd name="T65" fmla="*/ 18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5">
                  <a:moveTo>
                    <a:pt x="43" y="183"/>
                  </a:moveTo>
                  <a:lnTo>
                    <a:pt x="27" y="169"/>
                  </a:lnTo>
                  <a:lnTo>
                    <a:pt x="15" y="153"/>
                  </a:lnTo>
                  <a:lnTo>
                    <a:pt x="7" y="135"/>
                  </a:lnTo>
                  <a:lnTo>
                    <a:pt x="1" y="115"/>
                  </a:lnTo>
                  <a:lnTo>
                    <a:pt x="0" y="96"/>
                  </a:lnTo>
                  <a:lnTo>
                    <a:pt x="3" y="76"/>
                  </a:lnTo>
                  <a:lnTo>
                    <a:pt x="10" y="56"/>
                  </a:lnTo>
                  <a:lnTo>
                    <a:pt x="20" y="39"/>
                  </a:lnTo>
                  <a:lnTo>
                    <a:pt x="34" y="24"/>
                  </a:lnTo>
                  <a:lnTo>
                    <a:pt x="50" y="13"/>
                  </a:lnTo>
                  <a:lnTo>
                    <a:pt x="69" y="5"/>
                  </a:lnTo>
                  <a:lnTo>
                    <a:pt x="88" y="0"/>
                  </a:lnTo>
                  <a:lnTo>
                    <a:pt x="108" y="0"/>
                  </a:lnTo>
                  <a:lnTo>
                    <a:pt x="128" y="3"/>
                  </a:lnTo>
                  <a:lnTo>
                    <a:pt x="147" y="10"/>
                  </a:lnTo>
                  <a:lnTo>
                    <a:pt x="164" y="22"/>
                  </a:lnTo>
                  <a:lnTo>
                    <a:pt x="181" y="36"/>
                  </a:lnTo>
                  <a:lnTo>
                    <a:pt x="193" y="53"/>
                  </a:lnTo>
                  <a:lnTo>
                    <a:pt x="201" y="71"/>
                  </a:lnTo>
                  <a:lnTo>
                    <a:pt x="207" y="90"/>
                  </a:lnTo>
                  <a:lnTo>
                    <a:pt x="208" y="109"/>
                  </a:lnTo>
                  <a:lnTo>
                    <a:pt x="206" y="130"/>
                  </a:lnTo>
                  <a:lnTo>
                    <a:pt x="199" y="148"/>
                  </a:lnTo>
                  <a:lnTo>
                    <a:pt x="189" y="167"/>
                  </a:lnTo>
                  <a:lnTo>
                    <a:pt x="175" y="182"/>
                  </a:lnTo>
                  <a:lnTo>
                    <a:pt x="159" y="193"/>
                  </a:lnTo>
                  <a:lnTo>
                    <a:pt x="140" y="200"/>
                  </a:lnTo>
                  <a:lnTo>
                    <a:pt x="121" y="205"/>
                  </a:lnTo>
                  <a:lnTo>
                    <a:pt x="101" y="205"/>
                  </a:lnTo>
                  <a:lnTo>
                    <a:pt x="80" y="201"/>
                  </a:lnTo>
                  <a:lnTo>
                    <a:pt x="62" y="195"/>
                  </a:lnTo>
                  <a:lnTo>
                    <a:pt x="43" y="183"/>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9"/>
            <p:cNvSpPr>
              <a:spLocks/>
            </p:cNvSpPr>
            <p:nvPr/>
          </p:nvSpPr>
          <p:spPr bwMode="auto">
            <a:xfrm>
              <a:off x="1966913" y="860425"/>
              <a:ext cx="166688" cy="161925"/>
            </a:xfrm>
            <a:custGeom>
              <a:avLst/>
              <a:gdLst>
                <a:gd name="T0" fmla="*/ 42 w 208"/>
                <a:gd name="T1" fmla="*/ 184 h 205"/>
                <a:gd name="T2" fmla="*/ 26 w 208"/>
                <a:gd name="T3" fmla="*/ 169 h 205"/>
                <a:gd name="T4" fmla="*/ 15 w 208"/>
                <a:gd name="T5" fmla="*/ 153 h 205"/>
                <a:gd name="T6" fmla="*/ 6 w 208"/>
                <a:gd name="T7" fmla="*/ 134 h 205"/>
                <a:gd name="T8" fmla="*/ 1 w 208"/>
                <a:gd name="T9" fmla="*/ 115 h 205"/>
                <a:gd name="T10" fmla="*/ 0 w 208"/>
                <a:gd name="T11" fmla="*/ 95 h 205"/>
                <a:gd name="T12" fmla="*/ 2 w 208"/>
                <a:gd name="T13" fmla="*/ 76 h 205"/>
                <a:gd name="T14" fmla="*/ 9 w 208"/>
                <a:gd name="T15" fmla="*/ 56 h 205"/>
                <a:gd name="T16" fmla="*/ 19 w 208"/>
                <a:gd name="T17" fmla="*/ 39 h 205"/>
                <a:gd name="T18" fmla="*/ 33 w 208"/>
                <a:gd name="T19" fmla="*/ 24 h 205"/>
                <a:gd name="T20" fmla="*/ 51 w 208"/>
                <a:gd name="T21" fmla="*/ 12 h 205"/>
                <a:gd name="T22" fmla="*/ 69 w 208"/>
                <a:gd name="T23" fmla="*/ 4 h 205"/>
                <a:gd name="T24" fmla="*/ 89 w 208"/>
                <a:gd name="T25" fmla="*/ 0 h 205"/>
                <a:gd name="T26" fmla="*/ 108 w 208"/>
                <a:gd name="T27" fmla="*/ 0 h 205"/>
                <a:gd name="T28" fmla="*/ 128 w 208"/>
                <a:gd name="T29" fmla="*/ 2 h 205"/>
                <a:gd name="T30" fmla="*/ 147 w 208"/>
                <a:gd name="T31" fmla="*/ 9 h 205"/>
                <a:gd name="T32" fmla="*/ 165 w 208"/>
                <a:gd name="T33" fmla="*/ 20 h 205"/>
                <a:gd name="T34" fmla="*/ 181 w 208"/>
                <a:gd name="T35" fmla="*/ 35 h 205"/>
                <a:gd name="T36" fmla="*/ 193 w 208"/>
                <a:gd name="T37" fmla="*/ 52 h 205"/>
                <a:gd name="T38" fmla="*/ 202 w 208"/>
                <a:gd name="T39" fmla="*/ 70 h 205"/>
                <a:gd name="T40" fmla="*/ 207 w 208"/>
                <a:gd name="T41" fmla="*/ 90 h 205"/>
                <a:gd name="T42" fmla="*/ 208 w 208"/>
                <a:gd name="T43" fmla="*/ 109 h 205"/>
                <a:gd name="T44" fmla="*/ 206 w 208"/>
                <a:gd name="T45" fmla="*/ 129 h 205"/>
                <a:gd name="T46" fmla="*/ 199 w 208"/>
                <a:gd name="T47" fmla="*/ 148 h 205"/>
                <a:gd name="T48" fmla="*/ 189 w 208"/>
                <a:gd name="T49" fmla="*/ 165 h 205"/>
                <a:gd name="T50" fmla="*/ 175 w 208"/>
                <a:gd name="T51" fmla="*/ 180 h 205"/>
                <a:gd name="T52" fmla="*/ 158 w 208"/>
                <a:gd name="T53" fmla="*/ 192 h 205"/>
                <a:gd name="T54" fmla="*/ 139 w 208"/>
                <a:gd name="T55" fmla="*/ 199 h 205"/>
                <a:gd name="T56" fmla="*/ 121 w 208"/>
                <a:gd name="T57" fmla="*/ 203 h 205"/>
                <a:gd name="T58" fmla="*/ 100 w 208"/>
                <a:gd name="T59" fmla="*/ 205 h 205"/>
                <a:gd name="T60" fmla="*/ 81 w 208"/>
                <a:gd name="T61" fmla="*/ 201 h 205"/>
                <a:gd name="T62" fmla="*/ 61 w 208"/>
                <a:gd name="T63" fmla="*/ 194 h 205"/>
                <a:gd name="T64" fmla="*/ 42 w 208"/>
                <a:gd name="T65" fmla="*/ 18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8" h="205">
                  <a:moveTo>
                    <a:pt x="42" y="184"/>
                  </a:moveTo>
                  <a:lnTo>
                    <a:pt x="26" y="169"/>
                  </a:lnTo>
                  <a:lnTo>
                    <a:pt x="15" y="153"/>
                  </a:lnTo>
                  <a:lnTo>
                    <a:pt x="6" y="134"/>
                  </a:lnTo>
                  <a:lnTo>
                    <a:pt x="1" y="115"/>
                  </a:lnTo>
                  <a:lnTo>
                    <a:pt x="0" y="95"/>
                  </a:lnTo>
                  <a:lnTo>
                    <a:pt x="2" y="76"/>
                  </a:lnTo>
                  <a:lnTo>
                    <a:pt x="9" y="56"/>
                  </a:lnTo>
                  <a:lnTo>
                    <a:pt x="19" y="39"/>
                  </a:lnTo>
                  <a:lnTo>
                    <a:pt x="33" y="24"/>
                  </a:lnTo>
                  <a:lnTo>
                    <a:pt x="51" y="12"/>
                  </a:lnTo>
                  <a:lnTo>
                    <a:pt x="69" y="4"/>
                  </a:lnTo>
                  <a:lnTo>
                    <a:pt x="89" y="0"/>
                  </a:lnTo>
                  <a:lnTo>
                    <a:pt x="108" y="0"/>
                  </a:lnTo>
                  <a:lnTo>
                    <a:pt x="128" y="2"/>
                  </a:lnTo>
                  <a:lnTo>
                    <a:pt x="147" y="9"/>
                  </a:lnTo>
                  <a:lnTo>
                    <a:pt x="165" y="20"/>
                  </a:lnTo>
                  <a:lnTo>
                    <a:pt x="181" y="35"/>
                  </a:lnTo>
                  <a:lnTo>
                    <a:pt x="193" y="52"/>
                  </a:lnTo>
                  <a:lnTo>
                    <a:pt x="202" y="70"/>
                  </a:lnTo>
                  <a:lnTo>
                    <a:pt x="207" y="90"/>
                  </a:lnTo>
                  <a:lnTo>
                    <a:pt x="208" y="109"/>
                  </a:lnTo>
                  <a:lnTo>
                    <a:pt x="206" y="129"/>
                  </a:lnTo>
                  <a:lnTo>
                    <a:pt x="199" y="148"/>
                  </a:lnTo>
                  <a:lnTo>
                    <a:pt x="189" y="165"/>
                  </a:lnTo>
                  <a:lnTo>
                    <a:pt x="175" y="180"/>
                  </a:lnTo>
                  <a:lnTo>
                    <a:pt x="158" y="192"/>
                  </a:lnTo>
                  <a:lnTo>
                    <a:pt x="139" y="199"/>
                  </a:lnTo>
                  <a:lnTo>
                    <a:pt x="121" y="203"/>
                  </a:lnTo>
                  <a:lnTo>
                    <a:pt x="100" y="205"/>
                  </a:lnTo>
                  <a:lnTo>
                    <a:pt x="81" y="201"/>
                  </a:lnTo>
                  <a:lnTo>
                    <a:pt x="61" y="194"/>
                  </a:lnTo>
                  <a:lnTo>
                    <a:pt x="42" y="184"/>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0"/>
            <p:cNvSpPr>
              <a:spLocks/>
            </p:cNvSpPr>
            <p:nvPr/>
          </p:nvSpPr>
          <p:spPr bwMode="auto">
            <a:xfrm>
              <a:off x="1976438" y="1189038"/>
              <a:ext cx="166688" cy="163513"/>
            </a:xfrm>
            <a:custGeom>
              <a:avLst/>
              <a:gdLst>
                <a:gd name="T0" fmla="*/ 43 w 209"/>
                <a:gd name="T1" fmla="*/ 184 h 205"/>
                <a:gd name="T2" fmla="*/ 28 w 209"/>
                <a:gd name="T3" fmla="*/ 169 h 205"/>
                <a:gd name="T4" fmla="*/ 15 w 209"/>
                <a:gd name="T5" fmla="*/ 153 h 205"/>
                <a:gd name="T6" fmla="*/ 7 w 209"/>
                <a:gd name="T7" fmla="*/ 135 h 205"/>
                <a:gd name="T8" fmla="*/ 3 w 209"/>
                <a:gd name="T9" fmla="*/ 115 h 205"/>
                <a:gd name="T10" fmla="*/ 0 w 209"/>
                <a:gd name="T11" fmla="*/ 96 h 205"/>
                <a:gd name="T12" fmla="*/ 3 w 209"/>
                <a:gd name="T13" fmla="*/ 76 h 205"/>
                <a:gd name="T14" fmla="*/ 10 w 209"/>
                <a:gd name="T15" fmla="*/ 57 h 205"/>
                <a:gd name="T16" fmla="*/ 20 w 209"/>
                <a:gd name="T17" fmla="*/ 39 h 205"/>
                <a:gd name="T18" fmla="*/ 34 w 209"/>
                <a:gd name="T19" fmla="*/ 24 h 205"/>
                <a:gd name="T20" fmla="*/ 51 w 209"/>
                <a:gd name="T21" fmla="*/ 13 h 205"/>
                <a:gd name="T22" fmla="*/ 70 w 209"/>
                <a:gd name="T23" fmla="*/ 6 h 205"/>
                <a:gd name="T24" fmla="*/ 89 w 209"/>
                <a:gd name="T25" fmla="*/ 1 h 205"/>
                <a:gd name="T26" fmla="*/ 109 w 209"/>
                <a:gd name="T27" fmla="*/ 0 h 205"/>
                <a:gd name="T28" fmla="*/ 129 w 209"/>
                <a:gd name="T29" fmla="*/ 4 h 205"/>
                <a:gd name="T30" fmla="*/ 148 w 209"/>
                <a:gd name="T31" fmla="*/ 10 h 205"/>
                <a:gd name="T32" fmla="*/ 166 w 209"/>
                <a:gd name="T33" fmla="*/ 21 h 205"/>
                <a:gd name="T34" fmla="*/ 182 w 209"/>
                <a:gd name="T35" fmla="*/ 36 h 205"/>
                <a:gd name="T36" fmla="*/ 194 w 209"/>
                <a:gd name="T37" fmla="*/ 52 h 205"/>
                <a:gd name="T38" fmla="*/ 203 w 209"/>
                <a:gd name="T39" fmla="*/ 70 h 205"/>
                <a:gd name="T40" fmla="*/ 208 w 209"/>
                <a:gd name="T41" fmla="*/ 90 h 205"/>
                <a:gd name="T42" fmla="*/ 209 w 209"/>
                <a:gd name="T43" fmla="*/ 111 h 205"/>
                <a:gd name="T44" fmla="*/ 207 w 209"/>
                <a:gd name="T45" fmla="*/ 130 h 205"/>
                <a:gd name="T46" fmla="*/ 200 w 209"/>
                <a:gd name="T47" fmla="*/ 149 h 205"/>
                <a:gd name="T48" fmla="*/ 189 w 209"/>
                <a:gd name="T49" fmla="*/ 166 h 205"/>
                <a:gd name="T50" fmla="*/ 176 w 209"/>
                <a:gd name="T51" fmla="*/ 181 h 205"/>
                <a:gd name="T52" fmla="*/ 158 w 209"/>
                <a:gd name="T53" fmla="*/ 192 h 205"/>
                <a:gd name="T54" fmla="*/ 140 w 209"/>
                <a:gd name="T55" fmla="*/ 200 h 205"/>
                <a:gd name="T56" fmla="*/ 121 w 209"/>
                <a:gd name="T57" fmla="*/ 205 h 205"/>
                <a:gd name="T58" fmla="*/ 101 w 209"/>
                <a:gd name="T59" fmla="*/ 205 h 205"/>
                <a:gd name="T60" fmla="*/ 81 w 209"/>
                <a:gd name="T61" fmla="*/ 203 h 205"/>
                <a:gd name="T62" fmla="*/ 61 w 209"/>
                <a:gd name="T63" fmla="*/ 196 h 205"/>
                <a:gd name="T64" fmla="*/ 43 w 209"/>
                <a:gd name="T65" fmla="*/ 18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 h="205">
                  <a:moveTo>
                    <a:pt x="43" y="184"/>
                  </a:moveTo>
                  <a:lnTo>
                    <a:pt x="28" y="169"/>
                  </a:lnTo>
                  <a:lnTo>
                    <a:pt x="15" y="153"/>
                  </a:lnTo>
                  <a:lnTo>
                    <a:pt x="7" y="135"/>
                  </a:lnTo>
                  <a:lnTo>
                    <a:pt x="3" y="115"/>
                  </a:lnTo>
                  <a:lnTo>
                    <a:pt x="0" y="96"/>
                  </a:lnTo>
                  <a:lnTo>
                    <a:pt x="3" y="76"/>
                  </a:lnTo>
                  <a:lnTo>
                    <a:pt x="10" y="57"/>
                  </a:lnTo>
                  <a:lnTo>
                    <a:pt x="20" y="39"/>
                  </a:lnTo>
                  <a:lnTo>
                    <a:pt x="34" y="24"/>
                  </a:lnTo>
                  <a:lnTo>
                    <a:pt x="51" y="13"/>
                  </a:lnTo>
                  <a:lnTo>
                    <a:pt x="70" y="6"/>
                  </a:lnTo>
                  <a:lnTo>
                    <a:pt x="89" y="1"/>
                  </a:lnTo>
                  <a:lnTo>
                    <a:pt x="109" y="0"/>
                  </a:lnTo>
                  <a:lnTo>
                    <a:pt x="129" y="4"/>
                  </a:lnTo>
                  <a:lnTo>
                    <a:pt x="148" y="10"/>
                  </a:lnTo>
                  <a:lnTo>
                    <a:pt x="166" y="21"/>
                  </a:lnTo>
                  <a:lnTo>
                    <a:pt x="182" y="36"/>
                  </a:lnTo>
                  <a:lnTo>
                    <a:pt x="194" y="52"/>
                  </a:lnTo>
                  <a:lnTo>
                    <a:pt x="203" y="70"/>
                  </a:lnTo>
                  <a:lnTo>
                    <a:pt x="208" y="90"/>
                  </a:lnTo>
                  <a:lnTo>
                    <a:pt x="209" y="111"/>
                  </a:lnTo>
                  <a:lnTo>
                    <a:pt x="207" y="130"/>
                  </a:lnTo>
                  <a:lnTo>
                    <a:pt x="200" y="149"/>
                  </a:lnTo>
                  <a:lnTo>
                    <a:pt x="189" y="166"/>
                  </a:lnTo>
                  <a:lnTo>
                    <a:pt x="176" y="181"/>
                  </a:lnTo>
                  <a:lnTo>
                    <a:pt x="158" y="192"/>
                  </a:lnTo>
                  <a:lnTo>
                    <a:pt x="140" y="200"/>
                  </a:lnTo>
                  <a:lnTo>
                    <a:pt x="121" y="205"/>
                  </a:lnTo>
                  <a:lnTo>
                    <a:pt x="101" y="205"/>
                  </a:lnTo>
                  <a:lnTo>
                    <a:pt x="81" y="203"/>
                  </a:lnTo>
                  <a:lnTo>
                    <a:pt x="61" y="196"/>
                  </a:lnTo>
                  <a:lnTo>
                    <a:pt x="43" y="184"/>
                  </a:lnTo>
                  <a:close/>
                </a:path>
              </a:pathLst>
            </a:custGeom>
            <a:solidFill>
              <a:srgbClr val="A50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11"/>
            <p:cNvSpPr>
              <a:spLocks/>
            </p:cNvSpPr>
            <p:nvPr/>
          </p:nvSpPr>
          <p:spPr bwMode="auto">
            <a:xfrm>
              <a:off x="1658938" y="817563"/>
              <a:ext cx="139700" cy="136525"/>
            </a:xfrm>
            <a:custGeom>
              <a:avLst/>
              <a:gdLst>
                <a:gd name="T0" fmla="*/ 37 w 176"/>
                <a:gd name="T1" fmla="*/ 153 h 171"/>
                <a:gd name="T2" fmla="*/ 23 w 176"/>
                <a:gd name="T3" fmla="*/ 141 h 171"/>
                <a:gd name="T4" fmla="*/ 13 w 176"/>
                <a:gd name="T5" fmla="*/ 128 h 171"/>
                <a:gd name="T6" fmla="*/ 6 w 176"/>
                <a:gd name="T7" fmla="*/ 111 h 171"/>
                <a:gd name="T8" fmla="*/ 2 w 176"/>
                <a:gd name="T9" fmla="*/ 95 h 171"/>
                <a:gd name="T10" fmla="*/ 0 w 176"/>
                <a:gd name="T11" fmla="*/ 78 h 171"/>
                <a:gd name="T12" fmla="*/ 3 w 176"/>
                <a:gd name="T13" fmla="*/ 62 h 171"/>
                <a:gd name="T14" fmla="*/ 8 w 176"/>
                <a:gd name="T15" fmla="*/ 46 h 171"/>
                <a:gd name="T16" fmla="*/ 18 w 176"/>
                <a:gd name="T17" fmla="*/ 31 h 171"/>
                <a:gd name="T18" fmla="*/ 29 w 176"/>
                <a:gd name="T19" fmla="*/ 19 h 171"/>
                <a:gd name="T20" fmla="*/ 43 w 176"/>
                <a:gd name="T21" fmla="*/ 10 h 171"/>
                <a:gd name="T22" fmla="*/ 59 w 176"/>
                <a:gd name="T23" fmla="*/ 3 h 171"/>
                <a:gd name="T24" fmla="*/ 75 w 176"/>
                <a:gd name="T25" fmla="*/ 0 h 171"/>
                <a:gd name="T26" fmla="*/ 91 w 176"/>
                <a:gd name="T27" fmla="*/ 0 h 171"/>
                <a:gd name="T28" fmla="*/ 109 w 176"/>
                <a:gd name="T29" fmla="*/ 2 h 171"/>
                <a:gd name="T30" fmla="*/ 125 w 176"/>
                <a:gd name="T31" fmla="*/ 8 h 171"/>
                <a:gd name="T32" fmla="*/ 140 w 176"/>
                <a:gd name="T33" fmla="*/ 17 h 171"/>
                <a:gd name="T34" fmla="*/ 153 w 176"/>
                <a:gd name="T35" fmla="*/ 29 h 171"/>
                <a:gd name="T36" fmla="*/ 163 w 176"/>
                <a:gd name="T37" fmla="*/ 42 h 171"/>
                <a:gd name="T38" fmla="*/ 171 w 176"/>
                <a:gd name="T39" fmla="*/ 58 h 171"/>
                <a:gd name="T40" fmla="*/ 174 w 176"/>
                <a:gd name="T41" fmla="*/ 75 h 171"/>
                <a:gd name="T42" fmla="*/ 176 w 176"/>
                <a:gd name="T43" fmla="*/ 92 h 171"/>
                <a:gd name="T44" fmla="*/ 173 w 176"/>
                <a:gd name="T45" fmla="*/ 108 h 171"/>
                <a:gd name="T46" fmla="*/ 169 w 176"/>
                <a:gd name="T47" fmla="*/ 124 h 171"/>
                <a:gd name="T48" fmla="*/ 159 w 176"/>
                <a:gd name="T49" fmla="*/ 139 h 171"/>
                <a:gd name="T50" fmla="*/ 148 w 176"/>
                <a:gd name="T51" fmla="*/ 152 h 171"/>
                <a:gd name="T52" fmla="*/ 134 w 176"/>
                <a:gd name="T53" fmla="*/ 161 h 171"/>
                <a:gd name="T54" fmla="*/ 118 w 176"/>
                <a:gd name="T55" fmla="*/ 168 h 171"/>
                <a:gd name="T56" fmla="*/ 102 w 176"/>
                <a:gd name="T57" fmla="*/ 171 h 171"/>
                <a:gd name="T58" fmla="*/ 85 w 176"/>
                <a:gd name="T59" fmla="*/ 171 h 171"/>
                <a:gd name="T60" fmla="*/ 68 w 176"/>
                <a:gd name="T61" fmla="*/ 169 h 171"/>
                <a:gd name="T62" fmla="*/ 52 w 176"/>
                <a:gd name="T63" fmla="*/ 162 h 171"/>
                <a:gd name="T64" fmla="*/ 37 w 176"/>
                <a:gd name="T65"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171">
                  <a:moveTo>
                    <a:pt x="37" y="153"/>
                  </a:moveTo>
                  <a:lnTo>
                    <a:pt x="23" y="141"/>
                  </a:lnTo>
                  <a:lnTo>
                    <a:pt x="13" y="128"/>
                  </a:lnTo>
                  <a:lnTo>
                    <a:pt x="6" y="111"/>
                  </a:lnTo>
                  <a:lnTo>
                    <a:pt x="2" y="95"/>
                  </a:lnTo>
                  <a:lnTo>
                    <a:pt x="0" y="78"/>
                  </a:lnTo>
                  <a:lnTo>
                    <a:pt x="3" y="62"/>
                  </a:lnTo>
                  <a:lnTo>
                    <a:pt x="8" y="46"/>
                  </a:lnTo>
                  <a:lnTo>
                    <a:pt x="18" y="31"/>
                  </a:lnTo>
                  <a:lnTo>
                    <a:pt x="29" y="19"/>
                  </a:lnTo>
                  <a:lnTo>
                    <a:pt x="43" y="10"/>
                  </a:lnTo>
                  <a:lnTo>
                    <a:pt x="59" y="3"/>
                  </a:lnTo>
                  <a:lnTo>
                    <a:pt x="75" y="0"/>
                  </a:lnTo>
                  <a:lnTo>
                    <a:pt x="91" y="0"/>
                  </a:lnTo>
                  <a:lnTo>
                    <a:pt x="109" y="2"/>
                  </a:lnTo>
                  <a:lnTo>
                    <a:pt x="125" y="8"/>
                  </a:lnTo>
                  <a:lnTo>
                    <a:pt x="140" y="17"/>
                  </a:lnTo>
                  <a:lnTo>
                    <a:pt x="153" y="29"/>
                  </a:lnTo>
                  <a:lnTo>
                    <a:pt x="163" y="42"/>
                  </a:lnTo>
                  <a:lnTo>
                    <a:pt x="171" y="58"/>
                  </a:lnTo>
                  <a:lnTo>
                    <a:pt x="174" y="75"/>
                  </a:lnTo>
                  <a:lnTo>
                    <a:pt x="176" y="92"/>
                  </a:lnTo>
                  <a:lnTo>
                    <a:pt x="173" y="108"/>
                  </a:lnTo>
                  <a:lnTo>
                    <a:pt x="169" y="124"/>
                  </a:lnTo>
                  <a:lnTo>
                    <a:pt x="159" y="139"/>
                  </a:lnTo>
                  <a:lnTo>
                    <a:pt x="148" y="152"/>
                  </a:lnTo>
                  <a:lnTo>
                    <a:pt x="134" y="161"/>
                  </a:lnTo>
                  <a:lnTo>
                    <a:pt x="118" y="168"/>
                  </a:lnTo>
                  <a:lnTo>
                    <a:pt x="102" y="171"/>
                  </a:lnTo>
                  <a:lnTo>
                    <a:pt x="85" y="171"/>
                  </a:lnTo>
                  <a:lnTo>
                    <a:pt x="68" y="169"/>
                  </a:lnTo>
                  <a:lnTo>
                    <a:pt x="52" y="162"/>
                  </a:lnTo>
                  <a:lnTo>
                    <a:pt x="37" y="15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12"/>
            <p:cNvSpPr>
              <a:spLocks/>
            </p:cNvSpPr>
            <p:nvPr/>
          </p:nvSpPr>
          <p:spPr bwMode="auto">
            <a:xfrm>
              <a:off x="1879601" y="973138"/>
              <a:ext cx="138113" cy="136525"/>
            </a:xfrm>
            <a:custGeom>
              <a:avLst/>
              <a:gdLst>
                <a:gd name="T0" fmla="*/ 36 w 174"/>
                <a:gd name="T1" fmla="*/ 156 h 173"/>
                <a:gd name="T2" fmla="*/ 23 w 174"/>
                <a:gd name="T3" fmla="*/ 143 h 173"/>
                <a:gd name="T4" fmla="*/ 13 w 174"/>
                <a:gd name="T5" fmla="*/ 129 h 173"/>
                <a:gd name="T6" fmla="*/ 5 w 174"/>
                <a:gd name="T7" fmla="*/ 113 h 173"/>
                <a:gd name="T8" fmla="*/ 1 w 174"/>
                <a:gd name="T9" fmla="*/ 97 h 173"/>
                <a:gd name="T10" fmla="*/ 0 w 174"/>
                <a:gd name="T11" fmla="*/ 81 h 173"/>
                <a:gd name="T12" fmla="*/ 2 w 174"/>
                <a:gd name="T13" fmla="*/ 64 h 173"/>
                <a:gd name="T14" fmla="*/ 7 w 174"/>
                <a:gd name="T15" fmla="*/ 49 h 173"/>
                <a:gd name="T16" fmla="*/ 16 w 174"/>
                <a:gd name="T17" fmla="*/ 34 h 173"/>
                <a:gd name="T18" fmla="*/ 28 w 174"/>
                <a:gd name="T19" fmla="*/ 21 h 173"/>
                <a:gd name="T20" fmla="*/ 42 w 174"/>
                <a:gd name="T21" fmla="*/ 12 h 173"/>
                <a:gd name="T22" fmla="*/ 58 w 174"/>
                <a:gd name="T23" fmla="*/ 5 h 173"/>
                <a:gd name="T24" fmla="*/ 74 w 174"/>
                <a:gd name="T25" fmla="*/ 1 h 173"/>
                <a:gd name="T26" fmla="*/ 91 w 174"/>
                <a:gd name="T27" fmla="*/ 0 h 173"/>
                <a:gd name="T28" fmla="*/ 107 w 174"/>
                <a:gd name="T29" fmla="*/ 4 h 173"/>
                <a:gd name="T30" fmla="*/ 123 w 174"/>
                <a:gd name="T31" fmla="*/ 10 h 173"/>
                <a:gd name="T32" fmla="*/ 138 w 174"/>
                <a:gd name="T33" fmla="*/ 19 h 173"/>
                <a:gd name="T34" fmla="*/ 151 w 174"/>
                <a:gd name="T35" fmla="*/ 31 h 173"/>
                <a:gd name="T36" fmla="*/ 161 w 174"/>
                <a:gd name="T37" fmla="*/ 45 h 173"/>
                <a:gd name="T38" fmla="*/ 169 w 174"/>
                <a:gd name="T39" fmla="*/ 60 h 173"/>
                <a:gd name="T40" fmla="*/ 173 w 174"/>
                <a:gd name="T41" fmla="*/ 76 h 173"/>
                <a:gd name="T42" fmla="*/ 174 w 174"/>
                <a:gd name="T43" fmla="*/ 94 h 173"/>
                <a:gd name="T44" fmla="*/ 172 w 174"/>
                <a:gd name="T45" fmla="*/ 110 h 173"/>
                <a:gd name="T46" fmla="*/ 167 w 174"/>
                <a:gd name="T47" fmla="*/ 126 h 173"/>
                <a:gd name="T48" fmla="*/ 158 w 174"/>
                <a:gd name="T49" fmla="*/ 141 h 173"/>
                <a:gd name="T50" fmla="*/ 146 w 174"/>
                <a:gd name="T51" fmla="*/ 153 h 173"/>
                <a:gd name="T52" fmla="*/ 133 w 174"/>
                <a:gd name="T53" fmla="*/ 163 h 173"/>
                <a:gd name="T54" fmla="*/ 116 w 174"/>
                <a:gd name="T55" fmla="*/ 170 h 173"/>
                <a:gd name="T56" fmla="*/ 100 w 174"/>
                <a:gd name="T57" fmla="*/ 173 h 173"/>
                <a:gd name="T58" fmla="*/ 84 w 174"/>
                <a:gd name="T59" fmla="*/ 173 h 173"/>
                <a:gd name="T60" fmla="*/ 67 w 174"/>
                <a:gd name="T61" fmla="*/ 171 h 173"/>
                <a:gd name="T62" fmla="*/ 51 w 174"/>
                <a:gd name="T63" fmla="*/ 165 h 173"/>
                <a:gd name="T64" fmla="*/ 36 w 174"/>
                <a:gd name="T65" fmla="*/ 15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 h="173">
                  <a:moveTo>
                    <a:pt x="36" y="156"/>
                  </a:moveTo>
                  <a:lnTo>
                    <a:pt x="23" y="143"/>
                  </a:lnTo>
                  <a:lnTo>
                    <a:pt x="13" y="129"/>
                  </a:lnTo>
                  <a:lnTo>
                    <a:pt x="5" y="113"/>
                  </a:lnTo>
                  <a:lnTo>
                    <a:pt x="1" y="97"/>
                  </a:lnTo>
                  <a:lnTo>
                    <a:pt x="0" y="81"/>
                  </a:lnTo>
                  <a:lnTo>
                    <a:pt x="2" y="64"/>
                  </a:lnTo>
                  <a:lnTo>
                    <a:pt x="7" y="49"/>
                  </a:lnTo>
                  <a:lnTo>
                    <a:pt x="16" y="34"/>
                  </a:lnTo>
                  <a:lnTo>
                    <a:pt x="28" y="21"/>
                  </a:lnTo>
                  <a:lnTo>
                    <a:pt x="42" y="12"/>
                  </a:lnTo>
                  <a:lnTo>
                    <a:pt x="58" y="5"/>
                  </a:lnTo>
                  <a:lnTo>
                    <a:pt x="74" y="1"/>
                  </a:lnTo>
                  <a:lnTo>
                    <a:pt x="91" y="0"/>
                  </a:lnTo>
                  <a:lnTo>
                    <a:pt x="107" y="4"/>
                  </a:lnTo>
                  <a:lnTo>
                    <a:pt x="123" y="10"/>
                  </a:lnTo>
                  <a:lnTo>
                    <a:pt x="138" y="19"/>
                  </a:lnTo>
                  <a:lnTo>
                    <a:pt x="151" y="31"/>
                  </a:lnTo>
                  <a:lnTo>
                    <a:pt x="161" y="45"/>
                  </a:lnTo>
                  <a:lnTo>
                    <a:pt x="169" y="60"/>
                  </a:lnTo>
                  <a:lnTo>
                    <a:pt x="173" y="76"/>
                  </a:lnTo>
                  <a:lnTo>
                    <a:pt x="174" y="94"/>
                  </a:lnTo>
                  <a:lnTo>
                    <a:pt x="172" y="110"/>
                  </a:lnTo>
                  <a:lnTo>
                    <a:pt x="167" y="126"/>
                  </a:lnTo>
                  <a:lnTo>
                    <a:pt x="158" y="141"/>
                  </a:lnTo>
                  <a:lnTo>
                    <a:pt x="146" y="153"/>
                  </a:lnTo>
                  <a:lnTo>
                    <a:pt x="133" y="163"/>
                  </a:lnTo>
                  <a:lnTo>
                    <a:pt x="116" y="170"/>
                  </a:lnTo>
                  <a:lnTo>
                    <a:pt x="100" y="173"/>
                  </a:lnTo>
                  <a:lnTo>
                    <a:pt x="84" y="173"/>
                  </a:lnTo>
                  <a:lnTo>
                    <a:pt x="67" y="171"/>
                  </a:lnTo>
                  <a:lnTo>
                    <a:pt x="51" y="165"/>
                  </a:lnTo>
                  <a:lnTo>
                    <a:pt x="36" y="1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13"/>
            <p:cNvSpPr>
              <a:spLocks/>
            </p:cNvSpPr>
            <p:nvPr/>
          </p:nvSpPr>
          <p:spPr bwMode="auto">
            <a:xfrm>
              <a:off x="2133601" y="1082675"/>
              <a:ext cx="138113" cy="136525"/>
            </a:xfrm>
            <a:custGeom>
              <a:avLst/>
              <a:gdLst>
                <a:gd name="T0" fmla="*/ 37 w 176"/>
                <a:gd name="T1" fmla="*/ 153 h 171"/>
                <a:gd name="T2" fmla="*/ 24 w 176"/>
                <a:gd name="T3" fmla="*/ 141 h 171"/>
                <a:gd name="T4" fmla="*/ 13 w 176"/>
                <a:gd name="T5" fmla="*/ 127 h 171"/>
                <a:gd name="T6" fmla="*/ 6 w 176"/>
                <a:gd name="T7" fmla="*/ 112 h 171"/>
                <a:gd name="T8" fmla="*/ 2 w 176"/>
                <a:gd name="T9" fmla="*/ 96 h 171"/>
                <a:gd name="T10" fmla="*/ 0 w 176"/>
                <a:gd name="T11" fmla="*/ 79 h 171"/>
                <a:gd name="T12" fmla="*/ 3 w 176"/>
                <a:gd name="T13" fmla="*/ 63 h 171"/>
                <a:gd name="T14" fmla="*/ 9 w 176"/>
                <a:gd name="T15" fmla="*/ 48 h 171"/>
                <a:gd name="T16" fmla="*/ 18 w 176"/>
                <a:gd name="T17" fmla="*/ 33 h 171"/>
                <a:gd name="T18" fmla="*/ 29 w 176"/>
                <a:gd name="T19" fmla="*/ 20 h 171"/>
                <a:gd name="T20" fmla="*/ 43 w 176"/>
                <a:gd name="T21" fmla="*/ 10 h 171"/>
                <a:gd name="T22" fmla="*/ 58 w 176"/>
                <a:gd name="T23" fmla="*/ 4 h 171"/>
                <a:gd name="T24" fmla="*/ 74 w 176"/>
                <a:gd name="T25" fmla="*/ 0 h 171"/>
                <a:gd name="T26" fmla="*/ 92 w 176"/>
                <a:gd name="T27" fmla="*/ 0 h 171"/>
                <a:gd name="T28" fmla="*/ 108 w 176"/>
                <a:gd name="T29" fmla="*/ 2 h 171"/>
                <a:gd name="T30" fmla="*/ 125 w 176"/>
                <a:gd name="T31" fmla="*/ 9 h 171"/>
                <a:gd name="T32" fmla="*/ 140 w 176"/>
                <a:gd name="T33" fmla="*/ 18 h 171"/>
                <a:gd name="T34" fmla="*/ 153 w 176"/>
                <a:gd name="T35" fmla="*/ 30 h 171"/>
                <a:gd name="T36" fmla="*/ 163 w 176"/>
                <a:gd name="T37" fmla="*/ 43 h 171"/>
                <a:gd name="T38" fmla="*/ 170 w 176"/>
                <a:gd name="T39" fmla="*/ 58 h 171"/>
                <a:gd name="T40" fmla="*/ 175 w 176"/>
                <a:gd name="T41" fmla="*/ 74 h 171"/>
                <a:gd name="T42" fmla="*/ 176 w 176"/>
                <a:gd name="T43" fmla="*/ 92 h 171"/>
                <a:gd name="T44" fmla="*/ 173 w 176"/>
                <a:gd name="T45" fmla="*/ 108 h 171"/>
                <a:gd name="T46" fmla="*/ 168 w 176"/>
                <a:gd name="T47" fmla="*/ 124 h 171"/>
                <a:gd name="T48" fmla="*/ 158 w 176"/>
                <a:gd name="T49" fmla="*/ 139 h 171"/>
                <a:gd name="T50" fmla="*/ 147 w 176"/>
                <a:gd name="T51" fmla="*/ 152 h 171"/>
                <a:gd name="T52" fmla="*/ 133 w 176"/>
                <a:gd name="T53" fmla="*/ 161 h 171"/>
                <a:gd name="T54" fmla="*/ 118 w 176"/>
                <a:gd name="T55" fmla="*/ 168 h 171"/>
                <a:gd name="T56" fmla="*/ 102 w 176"/>
                <a:gd name="T57" fmla="*/ 171 h 171"/>
                <a:gd name="T58" fmla="*/ 85 w 176"/>
                <a:gd name="T59" fmla="*/ 171 h 171"/>
                <a:gd name="T60" fmla="*/ 68 w 176"/>
                <a:gd name="T61" fmla="*/ 169 h 171"/>
                <a:gd name="T62" fmla="*/ 52 w 176"/>
                <a:gd name="T63" fmla="*/ 162 h 171"/>
                <a:gd name="T64" fmla="*/ 37 w 176"/>
                <a:gd name="T65"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171">
                  <a:moveTo>
                    <a:pt x="37" y="153"/>
                  </a:moveTo>
                  <a:lnTo>
                    <a:pt x="24" y="141"/>
                  </a:lnTo>
                  <a:lnTo>
                    <a:pt x="13" y="127"/>
                  </a:lnTo>
                  <a:lnTo>
                    <a:pt x="6" y="112"/>
                  </a:lnTo>
                  <a:lnTo>
                    <a:pt x="2" y="96"/>
                  </a:lnTo>
                  <a:lnTo>
                    <a:pt x="0" y="79"/>
                  </a:lnTo>
                  <a:lnTo>
                    <a:pt x="3" y="63"/>
                  </a:lnTo>
                  <a:lnTo>
                    <a:pt x="9" y="48"/>
                  </a:lnTo>
                  <a:lnTo>
                    <a:pt x="18" y="33"/>
                  </a:lnTo>
                  <a:lnTo>
                    <a:pt x="29" y="20"/>
                  </a:lnTo>
                  <a:lnTo>
                    <a:pt x="43" y="10"/>
                  </a:lnTo>
                  <a:lnTo>
                    <a:pt x="58" y="4"/>
                  </a:lnTo>
                  <a:lnTo>
                    <a:pt x="74" y="0"/>
                  </a:lnTo>
                  <a:lnTo>
                    <a:pt x="92" y="0"/>
                  </a:lnTo>
                  <a:lnTo>
                    <a:pt x="108" y="2"/>
                  </a:lnTo>
                  <a:lnTo>
                    <a:pt x="125" y="9"/>
                  </a:lnTo>
                  <a:lnTo>
                    <a:pt x="140" y="18"/>
                  </a:lnTo>
                  <a:lnTo>
                    <a:pt x="153" y="30"/>
                  </a:lnTo>
                  <a:lnTo>
                    <a:pt x="163" y="43"/>
                  </a:lnTo>
                  <a:lnTo>
                    <a:pt x="170" y="58"/>
                  </a:lnTo>
                  <a:lnTo>
                    <a:pt x="175" y="74"/>
                  </a:lnTo>
                  <a:lnTo>
                    <a:pt x="176" y="92"/>
                  </a:lnTo>
                  <a:lnTo>
                    <a:pt x="173" y="108"/>
                  </a:lnTo>
                  <a:lnTo>
                    <a:pt x="168" y="124"/>
                  </a:lnTo>
                  <a:lnTo>
                    <a:pt x="158" y="139"/>
                  </a:lnTo>
                  <a:lnTo>
                    <a:pt x="147" y="152"/>
                  </a:lnTo>
                  <a:lnTo>
                    <a:pt x="133" y="161"/>
                  </a:lnTo>
                  <a:lnTo>
                    <a:pt x="118" y="168"/>
                  </a:lnTo>
                  <a:lnTo>
                    <a:pt x="102" y="171"/>
                  </a:lnTo>
                  <a:lnTo>
                    <a:pt x="85" y="171"/>
                  </a:lnTo>
                  <a:lnTo>
                    <a:pt x="68" y="169"/>
                  </a:lnTo>
                  <a:lnTo>
                    <a:pt x="52" y="162"/>
                  </a:lnTo>
                  <a:lnTo>
                    <a:pt x="37" y="15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14"/>
            <p:cNvSpPr>
              <a:spLocks/>
            </p:cNvSpPr>
            <p:nvPr/>
          </p:nvSpPr>
          <p:spPr bwMode="auto">
            <a:xfrm>
              <a:off x="1978026" y="881063"/>
              <a:ext cx="139700" cy="136525"/>
            </a:xfrm>
            <a:custGeom>
              <a:avLst/>
              <a:gdLst>
                <a:gd name="T0" fmla="*/ 35 w 175"/>
                <a:gd name="T1" fmla="*/ 156 h 173"/>
                <a:gd name="T2" fmla="*/ 23 w 175"/>
                <a:gd name="T3" fmla="*/ 143 h 173"/>
                <a:gd name="T4" fmla="*/ 12 w 175"/>
                <a:gd name="T5" fmla="*/ 129 h 173"/>
                <a:gd name="T6" fmla="*/ 5 w 175"/>
                <a:gd name="T7" fmla="*/ 113 h 173"/>
                <a:gd name="T8" fmla="*/ 1 w 175"/>
                <a:gd name="T9" fmla="*/ 97 h 173"/>
                <a:gd name="T10" fmla="*/ 0 w 175"/>
                <a:gd name="T11" fmla="*/ 81 h 173"/>
                <a:gd name="T12" fmla="*/ 2 w 175"/>
                <a:gd name="T13" fmla="*/ 64 h 173"/>
                <a:gd name="T14" fmla="*/ 7 w 175"/>
                <a:gd name="T15" fmla="*/ 49 h 173"/>
                <a:gd name="T16" fmla="*/ 16 w 175"/>
                <a:gd name="T17" fmla="*/ 34 h 173"/>
                <a:gd name="T18" fmla="*/ 27 w 175"/>
                <a:gd name="T19" fmla="*/ 21 h 173"/>
                <a:gd name="T20" fmla="*/ 41 w 175"/>
                <a:gd name="T21" fmla="*/ 11 h 173"/>
                <a:gd name="T22" fmla="*/ 57 w 175"/>
                <a:gd name="T23" fmla="*/ 5 h 173"/>
                <a:gd name="T24" fmla="*/ 73 w 175"/>
                <a:gd name="T25" fmla="*/ 0 h 173"/>
                <a:gd name="T26" fmla="*/ 91 w 175"/>
                <a:gd name="T27" fmla="*/ 0 h 173"/>
                <a:gd name="T28" fmla="*/ 107 w 175"/>
                <a:gd name="T29" fmla="*/ 3 h 173"/>
                <a:gd name="T30" fmla="*/ 123 w 175"/>
                <a:gd name="T31" fmla="*/ 9 h 173"/>
                <a:gd name="T32" fmla="*/ 138 w 175"/>
                <a:gd name="T33" fmla="*/ 19 h 173"/>
                <a:gd name="T34" fmla="*/ 152 w 175"/>
                <a:gd name="T35" fmla="*/ 31 h 173"/>
                <a:gd name="T36" fmla="*/ 162 w 175"/>
                <a:gd name="T37" fmla="*/ 45 h 173"/>
                <a:gd name="T38" fmla="*/ 169 w 175"/>
                <a:gd name="T39" fmla="*/ 60 h 173"/>
                <a:gd name="T40" fmla="*/ 174 w 175"/>
                <a:gd name="T41" fmla="*/ 76 h 173"/>
                <a:gd name="T42" fmla="*/ 175 w 175"/>
                <a:gd name="T43" fmla="*/ 93 h 173"/>
                <a:gd name="T44" fmla="*/ 173 w 175"/>
                <a:gd name="T45" fmla="*/ 110 h 173"/>
                <a:gd name="T46" fmla="*/ 167 w 175"/>
                <a:gd name="T47" fmla="*/ 126 h 173"/>
                <a:gd name="T48" fmla="*/ 158 w 175"/>
                <a:gd name="T49" fmla="*/ 141 h 173"/>
                <a:gd name="T50" fmla="*/ 146 w 175"/>
                <a:gd name="T51" fmla="*/ 153 h 173"/>
                <a:gd name="T52" fmla="*/ 132 w 175"/>
                <a:gd name="T53" fmla="*/ 163 h 173"/>
                <a:gd name="T54" fmla="*/ 116 w 175"/>
                <a:gd name="T55" fmla="*/ 169 h 173"/>
                <a:gd name="T56" fmla="*/ 100 w 175"/>
                <a:gd name="T57" fmla="*/ 173 h 173"/>
                <a:gd name="T58" fmla="*/ 84 w 175"/>
                <a:gd name="T59" fmla="*/ 173 h 173"/>
                <a:gd name="T60" fmla="*/ 67 w 175"/>
                <a:gd name="T61" fmla="*/ 171 h 173"/>
                <a:gd name="T62" fmla="*/ 50 w 175"/>
                <a:gd name="T63" fmla="*/ 165 h 173"/>
                <a:gd name="T64" fmla="*/ 35 w 175"/>
                <a:gd name="T65" fmla="*/ 15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173">
                  <a:moveTo>
                    <a:pt x="35" y="156"/>
                  </a:moveTo>
                  <a:lnTo>
                    <a:pt x="23" y="143"/>
                  </a:lnTo>
                  <a:lnTo>
                    <a:pt x="12" y="129"/>
                  </a:lnTo>
                  <a:lnTo>
                    <a:pt x="5" y="113"/>
                  </a:lnTo>
                  <a:lnTo>
                    <a:pt x="1" y="97"/>
                  </a:lnTo>
                  <a:lnTo>
                    <a:pt x="0" y="81"/>
                  </a:lnTo>
                  <a:lnTo>
                    <a:pt x="2" y="64"/>
                  </a:lnTo>
                  <a:lnTo>
                    <a:pt x="7" y="49"/>
                  </a:lnTo>
                  <a:lnTo>
                    <a:pt x="16" y="34"/>
                  </a:lnTo>
                  <a:lnTo>
                    <a:pt x="27" y="21"/>
                  </a:lnTo>
                  <a:lnTo>
                    <a:pt x="41" y="11"/>
                  </a:lnTo>
                  <a:lnTo>
                    <a:pt x="57" y="5"/>
                  </a:lnTo>
                  <a:lnTo>
                    <a:pt x="73" y="0"/>
                  </a:lnTo>
                  <a:lnTo>
                    <a:pt x="91" y="0"/>
                  </a:lnTo>
                  <a:lnTo>
                    <a:pt x="107" y="3"/>
                  </a:lnTo>
                  <a:lnTo>
                    <a:pt x="123" y="9"/>
                  </a:lnTo>
                  <a:lnTo>
                    <a:pt x="138" y="19"/>
                  </a:lnTo>
                  <a:lnTo>
                    <a:pt x="152" y="31"/>
                  </a:lnTo>
                  <a:lnTo>
                    <a:pt x="162" y="45"/>
                  </a:lnTo>
                  <a:lnTo>
                    <a:pt x="169" y="60"/>
                  </a:lnTo>
                  <a:lnTo>
                    <a:pt x="174" y="76"/>
                  </a:lnTo>
                  <a:lnTo>
                    <a:pt x="175" y="93"/>
                  </a:lnTo>
                  <a:lnTo>
                    <a:pt x="173" y="110"/>
                  </a:lnTo>
                  <a:lnTo>
                    <a:pt x="167" y="126"/>
                  </a:lnTo>
                  <a:lnTo>
                    <a:pt x="158" y="141"/>
                  </a:lnTo>
                  <a:lnTo>
                    <a:pt x="146" y="153"/>
                  </a:lnTo>
                  <a:lnTo>
                    <a:pt x="132" y="163"/>
                  </a:lnTo>
                  <a:lnTo>
                    <a:pt x="116" y="169"/>
                  </a:lnTo>
                  <a:lnTo>
                    <a:pt x="100" y="173"/>
                  </a:lnTo>
                  <a:lnTo>
                    <a:pt x="84" y="173"/>
                  </a:lnTo>
                  <a:lnTo>
                    <a:pt x="67" y="171"/>
                  </a:lnTo>
                  <a:lnTo>
                    <a:pt x="50" y="165"/>
                  </a:lnTo>
                  <a:lnTo>
                    <a:pt x="35" y="1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15"/>
            <p:cNvSpPr>
              <a:spLocks/>
            </p:cNvSpPr>
            <p:nvPr/>
          </p:nvSpPr>
          <p:spPr bwMode="auto">
            <a:xfrm>
              <a:off x="1987551" y="1209675"/>
              <a:ext cx="139700" cy="138113"/>
            </a:xfrm>
            <a:custGeom>
              <a:avLst/>
              <a:gdLst>
                <a:gd name="T0" fmla="*/ 36 w 175"/>
                <a:gd name="T1" fmla="*/ 155 h 173"/>
                <a:gd name="T2" fmla="*/ 23 w 175"/>
                <a:gd name="T3" fmla="*/ 142 h 173"/>
                <a:gd name="T4" fmla="*/ 13 w 175"/>
                <a:gd name="T5" fmla="*/ 129 h 173"/>
                <a:gd name="T6" fmla="*/ 6 w 175"/>
                <a:gd name="T7" fmla="*/ 114 h 173"/>
                <a:gd name="T8" fmla="*/ 1 w 175"/>
                <a:gd name="T9" fmla="*/ 97 h 173"/>
                <a:gd name="T10" fmla="*/ 0 w 175"/>
                <a:gd name="T11" fmla="*/ 80 h 173"/>
                <a:gd name="T12" fmla="*/ 3 w 175"/>
                <a:gd name="T13" fmla="*/ 64 h 173"/>
                <a:gd name="T14" fmla="*/ 8 w 175"/>
                <a:gd name="T15" fmla="*/ 48 h 173"/>
                <a:gd name="T16" fmla="*/ 16 w 175"/>
                <a:gd name="T17" fmla="*/ 33 h 173"/>
                <a:gd name="T18" fmla="*/ 28 w 175"/>
                <a:gd name="T19" fmla="*/ 20 h 173"/>
                <a:gd name="T20" fmla="*/ 42 w 175"/>
                <a:gd name="T21" fmla="*/ 11 h 173"/>
                <a:gd name="T22" fmla="*/ 58 w 175"/>
                <a:gd name="T23" fmla="*/ 4 h 173"/>
                <a:gd name="T24" fmla="*/ 74 w 175"/>
                <a:gd name="T25" fmla="*/ 1 h 173"/>
                <a:gd name="T26" fmla="*/ 91 w 175"/>
                <a:gd name="T27" fmla="*/ 0 h 173"/>
                <a:gd name="T28" fmla="*/ 107 w 175"/>
                <a:gd name="T29" fmla="*/ 3 h 173"/>
                <a:gd name="T30" fmla="*/ 124 w 175"/>
                <a:gd name="T31" fmla="*/ 9 h 173"/>
                <a:gd name="T32" fmla="*/ 139 w 175"/>
                <a:gd name="T33" fmla="*/ 18 h 173"/>
                <a:gd name="T34" fmla="*/ 152 w 175"/>
                <a:gd name="T35" fmla="*/ 31 h 173"/>
                <a:gd name="T36" fmla="*/ 163 w 175"/>
                <a:gd name="T37" fmla="*/ 44 h 173"/>
                <a:gd name="T38" fmla="*/ 170 w 175"/>
                <a:gd name="T39" fmla="*/ 61 h 173"/>
                <a:gd name="T40" fmla="*/ 174 w 175"/>
                <a:gd name="T41" fmla="*/ 77 h 173"/>
                <a:gd name="T42" fmla="*/ 175 w 175"/>
                <a:gd name="T43" fmla="*/ 93 h 173"/>
                <a:gd name="T44" fmla="*/ 173 w 175"/>
                <a:gd name="T45" fmla="*/ 110 h 173"/>
                <a:gd name="T46" fmla="*/ 167 w 175"/>
                <a:gd name="T47" fmla="*/ 125 h 173"/>
                <a:gd name="T48" fmla="*/ 158 w 175"/>
                <a:gd name="T49" fmla="*/ 140 h 173"/>
                <a:gd name="T50" fmla="*/ 147 w 175"/>
                <a:gd name="T51" fmla="*/ 153 h 173"/>
                <a:gd name="T52" fmla="*/ 133 w 175"/>
                <a:gd name="T53" fmla="*/ 163 h 173"/>
                <a:gd name="T54" fmla="*/ 117 w 175"/>
                <a:gd name="T55" fmla="*/ 169 h 173"/>
                <a:gd name="T56" fmla="*/ 100 w 175"/>
                <a:gd name="T57" fmla="*/ 173 h 173"/>
                <a:gd name="T58" fmla="*/ 84 w 175"/>
                <a:gd name="T59" fmla="*/ 173 h 173"/>
                <a:gd name="T60" fmla="*/ 67 w 175"/>
                <a:gd name="T61" fmla="*/ 171 h 173"/>
                <a:gd name="T62" fmla="*/ 51 w 175"/>
                <a:gd name="T63" fmla="*/ 164 h 173"/>
                <a:gd name="T64" fmla="*/ 36 w 175"/>
                <a:gd name="T65"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173">
                  <a:moveTo>
                    <a:pt x="36" y="155"/>
                  </a:moveTo>
                  <a:lnTo>
                    <a:pt x="23" y="142"/>
                  </a:lnTo>
                  <a:lnTo>
                    <a:pt x="13" y="129"/>
                  </a:lnTo>
                  <a:lnTo>
                    <a:pt x="6" y="114"/>
                  </a:lnTo>
                  <a:lnTo>
                    <a:pt x="1" y="97"/>
                  </a:lnTo>
                  <a:lnTo>
                    <a:pt x="0" y="80"/>
                  </a:lnTo>
                  <a:lnTo>
                    <a:pt x="3" y="64"/>
                  </a:lnTo>
                  <a:lnTo>
                    <a:pt x="8" y="48"/>
                  </a:lnTo>
                  <a:lnTo>
                    <a:pt x="16" y="33"/>
                  </a:lnTo>
                  <a:lnTo>
                    <a:pt x="28" y="20"/>
                  </a:lnTo>
                  <a:lnTo>
                    <a:pt x="42" y="11"/>
                  </a:lnTo>
                  <a:lnTo>
                    <a:pt x="58" y="4"/>
                  </a:lnTo>
                  <a:lnTo>
                    <a:pt x="74" y="1"/>
                  </a:lnTo>
                  <a:lnTo>
                    <a:pt x="91" y="0"/>
                  </a:lnTo>
                  <a:lnTo>
                    <a:pt x="107" y="3"/>
                  </a:lnTo>
                  <a:lnTo>
                    <a:pt x="124" y="9"/>
                  </a:lnTo>
                  <a:lnTo>
                    <a:pt x="139" y="18"/>
                  </a:lnTo>
                  <a:lnTo>
                    <a:pt x="152" y="31"/>
                  </a:lnTo>
                  <a:lnTo>
                    <a:pt x="163" y="44"/>
                  </a:lnTo>
                  <a:lnTo>
                    <a:pt x="170" y="61"/>
                  </a:lnTo>
                  <a:lnTo>
                    <a:pt x="174" y="77"/>
                  </a:lnTo>
                  <a:lnTo>
                    <a:pt x="175" y="93"/>
                  </a:lnTo>
                  <a:lnTo>
                    <a:pt x="173" y="110"/>
                  </a:lnTo>
                  <a:lnTo>
                    <a:pt x="167" y="125"/>
                  </a:lnTo>
                  <a:lnTo>
                    <a:pt x="158" y="140"/>
                  </a:lnTo>
                  <a:lnTo>
                    <a:pt x="147" y="153"/>
                  </a:lnTo>
                  <a:lnTo>
                    <a:pt x="133" y="163"/>
                  </a:lnTo>
                  <a:lnTo>
                    <a:pt x="117" y="169"/>
                  </a:lnTo>
                  <a:lnTo>
                    <a:pt x="100" y="173"/>
                  </a:lnTo>
                  <a:lnTo>
                    <a:pt x="84" y="173"/>
                  </a:lnTo>
                  <a:lnTo>
                    <a:pt x="67" y="171"/>
                  </a:lnTo>
                  <a:lnTo>
                    <a:pt x="51" y="164"/>
                  </a:lnTo>
                  <a:lnTo>
                    <a:pt x="36" y="15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16"/>
            <p:cNvSpPr>
              <a:spLocks/>
            </p:cNvSpPr>
            <p:nvPr/>
          </p:nvSpPr>
          <p:spPr bwMode="auto">
            <a:xfrm>
              <a:off x="1681163" y="849313"/>
              <a:ext cx="100013" cy="100013"/>
            </a:xfrm>
            <a:custGeom>
              <a:avLst/>
              <a:gdLst>
                <a:gd name="T0" fmla="*/ 27 w 127"/>
                <a:gd name="T1" fmla="*/ 112 h 125"/>
                <a:gd name="T2" fmla="*/ 17 w 127"/>
                <a:gd name="T3" fmla="*/ 104 h 125"/>
                <a:gd name="T4" fmla="*/ 9 w 127"/>
                <a:gd name="T5" fmla="*/ 93 h 125"/>
                <a:gd name="T6" fmla="*/ 4 w 127"/>
                <a:gd name="T7" fmla="*/ 82 h 125"/>
                <a:gd name="T8" fmla="*/ 1 w 127"/>
                <a:gd name="T9" fmla="*/ 70 h 125"/>
                <a:gd name="T10" fmla="*/ 0 w 127"/>
                <a:gd name="T11" fmla="*/ 59 h 125"/>
                <a:gd name="T12" fmla="*/ 1 w 127"/>
                <a:gd name="T13" fmla="*/ 46 h 125"/>
                <a:gd name="T14" fmla="*/ 6 w 127"/>
                <a:gd name="T15" fmla="*/ 34 h 125"/>
                <a:gd name="T16" fmla="*/ 13 w 127"/>
                <a:gd name="T17" fmla="*/ 24 h 125"/>
                <a:gd name="T18" fmla="*/ 21 w 127"/>
                <a:gd name="T19" fmla="*/ 15 h 125"/>
                <a:gd name="T20" fmla="*/ 31 w 127"/>
                <a:gd name="T21" fmla="*/ 8 h 125"/>
                <a:gd name="T22" fmla="*/ 43 w 127"/>
                <a:gd name="T23" fmla="*/ 3 h 125"/>
                <a:gd name="T24" fmla="*/ 54 w 127"/>
                <a:gd name="T25" fmla="*/ 0 h 125"/>
                <a:gd name="T26" fmla="*/ 66 w 127"/>
                <a:gd name="T27" fmla="*/ 0 h 125"/>
                <a:gd name="T28" fmla="*/ 78 w 127"/>
                <a:gd name="T29" fmla="*/ 2 h 125"/>
                <a:gd name="T30" fmla="*/ 90 w 127"/>
                <a:gd name="T31" fmla="*/ 6 h 125"/>
                <a:gd name="T32" fmla="*/ 100 w 127"/>
                <a:gd name="T33" fmla="*/ 13 h 125"/>
                <a:gd name="T34" fmla="*/ 110 w 127"/>
                <a:gd name="T35" fmla="*/ 22 h 125"/>
                <a:gd name="T36" fmla="*/ 118 w 127"/>
                <a:gd name="T37" fmla="*/ 32 h 125"/>
                <a:gd name="T38" fmla="*/ 123 w 127"/>
                <a:gd name="T39" fmla="*/ 44 h 125"/>
                <a:gd name="T40" fmla="*/ 127 w 127"/>
                <a:gd name="T41" fmla="*/ 55 h 125"/>
                <a:gd name="T42" fmla="*/ 127 w 127"/>
                <a:gd name="T43" fmla="*/ 68 h 125"/>
                <a:gd name="T44" fmla="*/ 126 w 127"/>
                <a:gd name="T45" fmla="*/ 79 h 125"/>
                <a:gd name="T46" fmla="*/ 122 w 127"/>
                <a:gd name="T47" fmla="*/ 92 h 125"/>
                <a:gd name="T48" fmla="*/ 115 w 127"/>
                <a:gd name="T49" fmla="*/ 102 h 125"/>
                <a:gd name="T50" fmla="*/ 107 w 127"/>
                <a:gd name="T51" fmla="*/ 112 h 125"/>
                <a:gd name="T52" fmla="*/ 97 w 127"/>
                <a:gd name="T53" fmla="*/ 118 h 125"/>
                <a:gd name="T54" fmla="*/ 85 w 127"/>
                <a:gd name="T55" fmla="*/ 123 h 125"/>
                <a:gd name="T56" fmla="*/ 74 w 127"/>
                <a:gd name="T57" fmla="*/ 125 h 125"/>
                <a:gd name="T58" fmla="*/ 61 w 127"/>
                <a:gd name="T59" fmla="*/ 125 h 125"/>
                <a:gd name="T60" fmla="*/ 50 w 127"/>
                <a:gd name="T61" fmla="*/ 123 h 125"/>
                <a:gd name="T62" fmla="*/ 37 w 127"/>
                <a:gd name="T63" fmla="*/ 118 h 125"/>
                <a:gd name="T64" fmla="*/ 27 w 127"/>
                <a:gd name="T65" fmla="*/ 11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5">
                  <a:moveTo>
                    <a:pt x="27" y="112"/>
                  </a:moveTo>
                  <a:lnTo>
                    <a:pt x="17" y="104"/>
                  </a:lnTo>
                  <a:lnTo>
                    <a:pt x="9" y="93"/>
                  </a:lnTo>
                  <a:lnTo>
                    <a:pt x="4" y="82"/>
                  </a:lnTo>
                  <a:lnTo>
                    <a:pt x="1" y="70"/>
                  </a:lnTo>
                  <a:lnTo>
                    <a:pt x="0" y="59"/>
                  </a:lnTo>
                  <a:lnTo>
                    <a:pt x="1" y="46"/>
                  </a:lnTo>
                  <a:lnTo>
                    <a:pt x="6" y="34"/>
                  </a:lnTo>
                  <a:lnTo>
                    <a:pt x="13" y="24"/>
                  </a:lnTo>
                  <a:lnTo>
                    <a:pt x="21" y="15"/>
                  </a:lnTo>
                  <a:lnTo>
                    <a:pt x="31" y="8"/>
                  </a:lnTo>
                  <a:lnTo>
                    <a:pt x="43" y="3"/>
                  </a:lnTo>
                  <a:lnTo>
                    <a:pt x="54" y="0"/>
                  </a:lnTo>
                  <a:lnTo>
                    <a:pt x="66" y="0"/>
                  </a:lnTo>
                  <a:lnTo>
                    <a:pt x="78" y="2"/>
                  </a:lnTo>
                  <a:lnTo>
                    <a:pt x="90" y="6"/>
                  </a:lnTo>
                  <a:lnTo>
                    <a:pt x="100" y="13"/>
                  </a:lnTo>
                  <a:lnTo>
                    <a:pt x="110" y="22"/>
                  </a:lnTo>
                  <a:lnTo>
                    <a:pt x="118" y="32"/>
                  </a:lnTo>
                  <a:lnTo>
                    <a:pt x="123" y="44"/>
                  </a:lnTo>
                  <a:lnTo>
                    <a:pt x="127" y="55"/>
                  </a:lnTo>
                  <a:lnTo>
                    <a:pt x="127" y="68"/>
                  </a:lnTo>
                  <a:lnTo>
                    <a:pt x="126" y="79"/>
                  </a:lnTo>
                  <a:lnTo>
                    <a:pt x="122" y="92"/>
                  </a:lnTo>
                  <a:lnTo>
                    <a:pt x="115" y="102"/>
                  </a:lnTo>
                  <a:lnTo>
                    <a:pt x="107" y="112"/>
                  </a:lnTo>
                  <a:lnTo>
                    <a:pt x="97" y="118"/>
                  </a:lnTo>
                  <a:lnTo>
                    <a:pt x="85" y="123"/>
                  </a:lnTo>
                  <a:lnTo>
                    <a:pt x="74" y="125"/>
                  </a:lnTo>
                  <a:lnTo>
                    <a:pt x="61" y="125"/>
                  </a:lnTo>
                  <a:lnTo>
                    <a:pt x="50" y="123"/>
                  </a:lnTo>
                  <a:lnTo>
                    <a:pt x="37" y="118"/>
                  </a:lnTo>
                  <a:lnTo>
                    <a:pt x="27" y="112"/>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17"/>
            <p:cNvSpPr>
              <a:spLocks/>
            </p:cNvSpPr>
            <p:nvPr/>
          </p:nvSpPr>
          <p:spPr bwMode="auto">
            <a:xfrm>
              <a:off x="1898651" y="1004888"/>
              <a:ext cx="101600" cy="100013"/>
            </a:xfrm>
            <a:custGeom>
              <a:avLst/>
              <a:gdLst>
                <a:gd name="T0" fmla="*/ 27 w 127"/>
                <a:gd name="T1" fmla="*/ 112 h 126"/>
                <a:gd name="T2" fmla="*/ 18 w 127"/>
                <a:gd name="T3" fmla="*/ 103 h 126"/>
                <a:gd name="T4" fmla="*/ 10 w 127"/>
                <a:gd name="T5" fmla="*/ 93 h 126"/>
                <a:gd name="T6" fmla="*/ 4 w 127"/>
                <a:gd name="T7" fmla="*/ 82 h 126"/>
                <a:gd name="T8" fmla="*/ 2 w 127"/>
                <a:gd name="T9" fmla="*/ 70 h 126"/>
                <a:gd name="T10" fmla="*/ 0 w 127"/>
                <a:gd name="T11" fmla="*/ 58 h 126"/>
                <a:gd name="T12" fmla="*/ 3 w 127"/>
                <a:gd name="T13" fmla="*/ 46 h 126"/>
                <a:gd name="T14" fmla="*/ 6 w 127"/>
                <a:gd name="T15" fmla="*/ 34 h 126"/>
                <a:gd name="T16" fmla="*/ 13 w 127"/>
                <a:gd name="T17" fmla="*/ 24 h 126"/>
                <a:gd name="T18" fmla="*/ 21 w 127"/>
                <a:gd name="T19" fmla="*/ 15 h 126"/>
                <a:gd name="T20" fmla="*/ 32 w 127"/>
                <a:gd name="T21" fmla="*/ 8 h 126"/>
                <a:gd name="T22" fmla="*/ 43 w 127"/>
                <a:gd name="T23" fmla="*/ 3 h 126"/>
                <a:gd name="T24" fmla="*/ 55 w 127"/>
                <a:gd name="T25" fmla="*/ 1 h 126"/>
                <a:gd name="T26" fmla="*/ 67 w 127"/>
                <a:gd name="T27" fmla="*/ 0 h 126"/>
                <a:gd name="T28" fmla="*/ 80 w 127"/>
                <a:gd name="T29" fmla="*/ 2 h 126"/>
                <a:gd name="T30" fmla="*/ 91 w 127"/>
                <a:gd name="T31" fmla="*/ 7 h 126"/>
                <a:gd name="T32" fmla="*/ 103 w 127"/>
                <a:gd name="T33" fmla="*/ 13 h 126"/>
                <a:gd name="T34" fmla="*/ 119 w 127"/>
                <a:gd name="T35" fmla="*/ 32 h 126"/>
                <a:gd name="T36" fmla="*/ 127 w 127"/>
                <a:gd name="T37" fmla="*/ 55 h 126"/>
                <a:gd name="T38" fmla="*/ 126 w 127"/>
                <a:gd name="T39" fmla="*/ 79 h 126"/>
                <a:gd name="T40" fmla="*/ 116 w 127"/>
                <a:gd name="T41" fmla="*/ 102 h 126"/>
                <a:gd name="T42" fmla="*/ 108 w 127"/>
                <a:gd name="T43" fmla="*/ 111 h 126"/>
                <a:gd name="T44" fmla="*/ 97 w 127"/>
                <a:gd name="T45" fmla="*/ 118 h 126"/>
                <a:gd name="T46" fmla="*/ 87 w 127"/>
                <a:gd name="T47" fmla="*/ 123 h 126"/>
                <a:gd name="T48" fmla="*/ 75 w 127"/>
                <a:gd name="T49" fmla="*/ 125 h 126"/>
                <a:gd name="T50" fmla="*/ 63 w 127"/>
                <a:gd name="T51" fmla="*/ 126 h 126"/>
                <a:gd name="T52" fmla="*/ 50 w 127"/>
                <a:gd name="T53" fmla="*/ 124 h 126"/>
                <a:gd name="T54" fmla="*/ 38 w 127"/>
                <a:gd name="T55" fmla="*/ 119 h 126"/>
                <a:gd name="T56" fmla="*/ 27 w 127"/>
                <a:gd name="T57"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 h="126">
                  <a:moveTo>
                    <a:pt x="27" y="112"/>
                  </a:moveTo>
                  <a:lnTo>
                    <a:pt x="18" y="103"/>
                  </a:lnTo>
                  <a:lnTo>
                    <a:pt x="10" y="93"/>
                  </a:lnTo>
                  <a:lnTo>
                    <a:pt x="4" y="82"/>
                  </a:lnTo>
                  <a:lnTo>
                    <a:pt x="2" y="70"/>
                  </a:lnTo>
                  <a:lnTo>
                    <a:pt x="0" y="58"/>
                  </a:lnTo>
                  <a:lnTo>
                    <a:pt x="3" y="46"/>
                  </a:lnTo>
                  <a:lnTo>
                    <a:pt x="6" y="34"/>
                  </a:lnTo>
                  <a:lnTo>
                    <a:pt x="13" y="24"/>
                  </a:lnTo>
                  <a:lnTo>
                    <a:pt x="21" y="15"/>
                  </a:lnTo>
                  <a:lnTo>
                    <a:pt x="32" y="8"/>
                  </a:lnTo>
                  <a:lnTo>
                    <a:pt x="43" y="3"/>
                  </a:lnTo>
                  <a:lnTo>
                    <a:pt x="55" y="1"/>
                  </a:lnTo>
                  <a:lnTo>
                    <a:pt x="67" y="0"/>
                  </a:lnTo>
                  <a:lnTo>
                    <a:pt x="80" y="2"/>
                  </a:lnTo>
                  <a:lnTo>
                    <a:pt x="91" y="7"/>
                  </a:lnTo>
                  <a:lnTo>
                    <a:pt x="103" y="13"/>
                  </a:lnTo>
                  <a:lnTo>
                    <a:pt x="119" y="32"/>
                  </a:lnTo>
                  <a:lnTo>
                    <a:pt x="127" y="55"/>
                  </a:lnTo>
                  <a:lnTo>
                    <a:pt x="126" y="79"/>
                  </a:lnTo>
                  <a:lnTo>
                    <a:pt x="116" y="102"/>
                  </a:lnTo>
                  <a:lnTo>
                    <a:pt x="108" y="111"/>
                  </a:lnTo>
                  <a:lnTo>
                    <a:pt x="97" y="118"/>
                  </a:lnTo>
                  <a:lnTo>
                    <a:pt x="87" y="123"/>
                  </a:lnTo>
                  <a:lnTo>
                    <a:pt x="75" y="125"/>
                  </a:lnTo>
                  <a:lnTo>
                    <a:pt x="63" y="126"/>
                  </a:lnTo>
                  <a:lnTo>
                    <a:pt x="50" y="124"/>
                  </a:lnTo>
                  <a:lnTo>
                    <a:pt x="38" y="119"/>
                  </a:lnTo>
                  <a:lnTo>
                    <a:pt x="27" y="112"/>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18"/>
            <p:cNvSpPr>
              <a:spLocks/>
            </p:cNvSpPr>
            <p:nvPr/>
          </p:nvSpPr>
          <p:spPr bwMode="auto">
            <a:xfrm>
              <a:off x="2155826" y="1114425"/>
              <a:ext cx="100013" cy="100013"/>
            </a:xfrm>
            <a:custGeom>
              <a:avLst/>
              <a:gdLst>
                <a:gd name="T0" fmla="*/ 25 w 127"/>
                <a:gd name="T1" fmla="*/ 112 h 124"/>
                <a:gd name="T2" fmla="*/ 16 w 127"/>
                <a:gd name="T3" fmla="*/ 103 h 124"/>
                <a:gd name="T4" fmla="*/ 8 w 127"/>
                <a:gd name="T5" fmla="*/ 93 h 124"/>
                <a:gd name="T6" fmla="*/ 4 w 127"/>
                <a:gd name="T7" fmla="*/ 82 h 124"/>
                <a:gd name="T8" fmla="*/ 0 w 127"/>
                <a:gd name="T9" fmla="*/ 70 h 124"/>
                <a:gd name="T10" fmla="*/ 0 w 127"/>
                <a:gd name="T11" fmla="*/ 57 h 124"/>
                <a:gd name="T12" fmla="*/ 1 w 127"/>
                <a:gd name="T13" fmla="*/ 46 h 124"/>
                <a:gd name="T14" fmla="*/ 5 w 127"/>
                <a:gd name="T15" fmla="*/ 33 h 124"/>
                <a:gd name="T16" fmla="*/ 12 w 127"/>
                <a:gd name="T17" fmla="*/ 23 h 124"/>
                <a:gd name="T18" fmla="*/ 20 w 127"/>
                <a:gd name="T19" fmla="*/ 14 h 124"/>
                <a:gd name="T20" fmla="*/ 30 w 127"/>
                <a:gd name="T21" fmla="*/ 7 h 124"/>
                <a:gd name="T22" fmla="*/ 42 w 127"/>
                <a:gd name="T23" fmla="*/ 2 h 124"/>
                <a:gd name="T24" fmla="*/ 53 w 127"/>
                <a:gd name="T25" fmla="*/ 0 h 124"/>
                <a:gd name="T26" fmla="*/ 66 w 127"/>
                <a:gd name="T27" fmla="*/ 0 h 124"/>
                <a:gd name="T28" fmla="*/ 77 w 127"/>
                <a:gd name="T29" fmla="*/ 1 h 124"/>
                <a:gd name="T30" fmla="*/ 90 w 127"/>
                <a:gd name="T31" fmla="*/ 6 h 124"/>
                <a:gd name="T32" fmla="*/ 100 w 127"/>
                <a:gd name="T33" fmla="*/ 11 h 124"/>
                <a:gd name="T34" fmla="*/ 110 w 127"/>
                <a:gd name="T35" fmla="*/ 21 h 124"/>
                <a:gd name="T36" fmla="*/ 118 w 127"/>
                <a:gd name="T37" fmla="*/ 31 h 124"/>
                <a:gd name="T38" fmla="*/ 122 w 127"/>
                <a:gd name="T39" fmla="*/ 42 h 124"/>
                <a:gd name="T40" fmla="*/ 126 w 127"/>
                <a:gd name="T41" fmla="*/ 54 h 124"/>
                <a:gd name="T42" fmla="*/ 127 w 127"/>
                <a:gd name="T43" fmla="*/ 67 h 124"/>
                <a:gd name="T44" fmla="*/ 126 w 127"/>
                <a:gd name="T45" fmla="*/ 78 h 124"/>
                <a:gd name="T46" fmla="*/ 121 w 127"/>
                <a:gd name="T47" fmla="*/ 91 h 124"/>
                <a:gd name="T48" fmla="*/ 115 w 127"/>
                <a:gd name="T49" fmla="*/ 101 h 124"/>
                <a:gd name="T50" fmla="*/ 107 w 127"/>
                <a:gd name="T51" fmla="*/ 110 h 124"/>
                <a:gd name="T52" fmla="*/ 97 w 127"/>
                <a:gd name="T53" fmla="*/ 117 h 124"/>
                <a:gd name="T54" fmla="*/ 85 w 127"/>
                <a:gd name="T55" fmla="*/ 122 h 124"/>
                <a:gd name="T56" fmla="*/ 74 w 127"/>
                <a:gd name="T57" fmla="*/ 124 h 124"/>
                <a:gd name="T58" fmla="*/ 61 w 127"/>
                <a:gd name="T59" fmla="*/ 124 h 124"/>
                <a:gd name="T60" fmla="*/ 49 w 127"/>
                <a:gd name="T61" fmla="*/ 122 h 124"/>
                <a:gd name="T62" fmla="*/ 37 w 127"/>
                <a:gd name="T63" fmla="*/ 118 h 124"/>
                <a:gd name="T64" fmla="*/ 25 w 127"/>
                <a:gd name="T65" fmla="*/ 1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4">
                  <a:moveTo>
                    <a:pt x="25" y="112"/>
                  </a:moveTo>
                  <a:lnTo>
                    <a:pt x="16" y="103"/>
                  </a:lnTo>
                  <a:lnTo>
                    <a:pt x="8" y="93"/>
                  </a:lnTo>
                  <a:lnTo>
                    <a:pt x="4" y="82"/>
                  </a:lnTo>
                  <a:lnTo>
                    <a:pt x="0" y="70"/>
                  </a:lnTo>
                  <a:lnTo>
                    <a:pt x="0" y="57"/>
                  </a:lnTo>
                  <a:lnTo>
                    <a:pt x="1" y="46"/>
                  </a:lnTo>
                  <a:lnTo>
                    <a:pt x="5" y="33"/>
                  </a:lnTo>
                  <a:lnTo>
                    <a:pt x="12" y="23"/>
                  </a:lnTo>
                  <a:lnTo>
                    <a:pt x="20" y="14"/>
                  </a:lnTo>
                  <a:lnTo>
                    <a:pt x="30" y="7"/>
                  </a:lnTo>
                  <a:lnTo>
                    <a:pt x="42" y="2"/>
                  </a:lnTo>
                  <a:lnTo>
                    <a:pt x="53" y="0"/>
                  </a:lnTo>
                  <a:lnTo>
                    <a:pt x="66" y="0"/>
                  </a:lnTo>
                  <a:lnTo>
                    <a:pt x="77" y="1"/>
                  </a:lnTo>
                  <a:lnTo>
                    <a:pt x="90" y="6"/>
                  </a:lnTo>
                  <a:lnTo>
                    <a:pt x="100" y="11"/>
                  </a:lnTo>
                  <a:lnTo>
                    <a:pt x="110" y="21"/>
                  </a:lnTo>
                  <a:lnTo>
                    <a:pt x="118" y="31"/>
                  </a:lnTo>
                  <a:lnTo>
                    <a:pt x="122" y="42"/>
                  </a:lnTo>
                  <a:lnTo>
                    <a:pt x="126" y="54"/>
                  </a:lnTo>
                  <a:lnTo>
                    <a:pt x="127" y="67"/>
                  </a:lnTo>
                  <a:lnTo>
                    <a:pt x="126" y="78"/>
                  </a:lnTo>
                  <a:lnTo>
                    <a:pt x="121" y="91"/>
                  </a:lnTo>
                  <a:lnTo>
                    <a:pt x="115" y="101"/>
                  </a:lnTo>
                  <a:lnTo>
                    <a:pt x="107" y="110"/>
                  </a:lnTo>
                  <a:lnTo>
                    <a:pt x="97" y="117"/>
                  </a:lnTo>
                  <a:lnTo>
                    <a:pt x="85" y="122"/>
                  </a:lnTo>
                  <a:lnTo>
                    <a:pt x="74" y="124"/>
                  </a:lnTo>
                  <a:lnTo>
                    <a:pt x="61" y="124"/>
                  </a:lnTo>
                  <a:lnTo>
                    <a:pt x="49" y="122"/>
                  </a:lnTo>
                  <a:lnTo>
                    <a:pt x="37" y="118"/>
                  </a:lnTo>
                  <a:lnTo>
                    <a:pt x="25" y="112"/>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9"/>
            <p:cNvSpPr>
              <a:spLocks/>
            </p:cNvSpPr>
            <p:nvPr/>
          </p:nvSpPr>
          <p:spPr bwMode="auto">
            <a:xfrm>
              <a:off x="2000251" y="912813"/>
              <a:ext cx="100013" cy="101600"/>
            </a:xfrm>
            <a:custGeom>
              <a:avLst/>
              <a:gdLst>
                <a:gd name="T0" fmla="*/ 27 w 127"/>
                <a:gd name="T1" fmla="*/ 112 h 126"/>
                <a:gd name="T2" fmla="*/ 17 w 127"/>
                <a:gd name="T3" fmla="*/ 103 h 126"/>
                <a:gd name="T4" fmla="*/ 9 w 127"/>
                <a:gd name="T5" fmla="*/ 93 h 126"/>
                <a:gd name="T6" fmla="*/ 4 w 127"/>
                <a:gd name="T7" fmla="*/ 81 h 126"/>
                <a:gd name="T8" fmla="*/ 1 w 127"/>
                <a:gd name="T9" fmla="*/ 70 h 126"/>
                <a:gd name="T10" fmla="*/ 0 w 127"/>
                <a:gd name="T11" fmla="*/ 58 h 126"/>
                <a:gd name="T12" fmla="*/ 2 w 127"/>
                <a:gd name="T13" fmla="*/ 46 h 126"/>
                <a:gd name="T14" fmla="*/ 6 w 127"/>
                <a:gd name="T15" fmla="*/ 35 h 126"/>
                <a:gd name="T16" fmla="*/ 13 w 127"/>
                <a:gd name="T17" fmla="*/ 25 h 126"/>
                <a:gd name="T18" fmla="*/ 21 w 127"/>
                <a:gd name="T19" fmla="*/ 16 h 126"/>
                <a:gd name="T20" fmla="*/ 31 w 127"/>
                <a:gd name="T21" fmla="*/ 9 h 126"/>
                <a:gd name="T22" fmla="*/ 43 w 127"/>
                <a:gd name="T23" fmla="*/ 3 h 126"/>
                <a:gd name="T24" fmla="*/ 54 w 127"/>
                <a:gd name="T25" fmla="*/ 1 h 126"/>
                <a:gd name="T26" fmla="*/ 67 w 127"/>
                <a:gd name="T27" fmla="*/ 0 h 126"/>
                <a:gd name="T28" fmla="*/ 79 w 127"/>
                <a:gd name="T29" fmla="*/ 2 h 126"/>
                <a:gd name="T30" fmla="*/ 90 w 127"/>
                <a:gd name="T31" fmla="*/ 6 h 126"/>
                <a:gd name="T32" fmla="*/ 100 w 127"/>
                <a:gd name="T33" fmla="*/ 13 h 126"/>
                <a:gd name="T34" fmla="*/ 110 w 127"/>
                <a:gd name="T35" fmla="*/ 21 h 126"/>
                <a:gd name="T36" fmla="*/ 118 w 127"/>
                <a:gd name="T37" fmla="*/ 32 h 126"/>
                <a:gd name="T38" fmla="*/ 124 w 127"/>
                <a:gd name="T39" fmla="*/ 43 h 126"/>
                <a:gd name="T40" fmla="*/ 127 w 127"/>
                <a:gd name="T41" fmla="*/ 55 h 126"/>
                <a:gd name="T42" fmla="*/ 127 w 127"/>
                <a:gd name="T43" fmla="*/ 66 h 126"/>
                <a:gd name="T44" fmla="*/ 126 w 127"/>
                <a:gd name="T45" fmla="*/ 79 h 126"/>
                <a:gd name="T46" fmla="*/ 122 w 127"/>
                <a:gd name="T47" fmla="*/ 90 h 126"/>
                <a:gd name="T48" fmla="*/ 115 w 127"/>
                <a:gd name="T49" fmla="*/ 101 h 126"/>
                <a:gd name="T50" fmla="*/ 107 w 127"/>
                <a:gd name="T51" fmla="*/ 110 h 126"/>
                <a:gd name="T52" fmla="*/ 97 w 127"/>
                <a:gd name="T53" fmla="*/ 117 h 126"/>
                <a:gd name="T54" fmla="*/ 85 w 127"/>
                <a:gd name="T55" fmla="*/ 123 h 126"/>
                <a:gd name="T56" fmla="*/ 74 w 127"/>
                <a:gd name="T57" fmla="*/ 125 h 126"/>
                <a:gd name="T58" fmla="*/ 62 w 127"/>
                <a:gd name="T59" fmla="*/ 126 h 126"/>
                <a:gd name="T60" fmla="*/ 50 w 127"/>
                <a:gd name="T61" fmla="*/ 124 h 126"/>
                <a:gd name="T62" fmla="*/ 38 w 127"/>
                <a:gd name="T63" fmla="*/ 119 h 126"/>
                <a:gd name="T64" fmla="*/ 27 w 127"/>
                <a:gd name="T65"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6">
                  <a:moveTo>
                    <a:pt x="27" y="112"/>
                  </a:moveTo>
                  <a:lnTo>
                    <a:pt x="17" y="103"/>
                  </a:lnTo>
                  <a:lnTo>
                    <a:pt x="9" y="93"/>
                  </a:lnTo>
                  <a:lnTo>
                    <a:pt x="4" y="81"/>
                  </a:lnTo>
                  <a:lnTo>
                    <a:pt x="1" y="70"/>
                  </a:lnTo>
                  <a:lnTo>
                    <a:pt x="0" y="58"/>
                  </a:lnTo>
                  <a:lnTo>
                    <a:pt x="2" y="46"/>
                  </a:lnTo>
                  <a:lnTo>
                    <a:pt x="6" y="35"/>
                  </a:lnTo>
                  <a:lnTo>
                    <a:pt x="13" y="25"/>
                  </a:lnTo>
                  <a:lnTo>
                    <a:pt x="21" y="16"/>
                  </a:lnTo>
                  <a:lnTo>
                    <a:pt x="31" y="9"/>
                  </a:lnTo>
                  <a:lnTo>
                    <a:pt x="43" y="3"/>
                  </a:lnTo>
                  <a:lnTo>
                    <a:pt x="54" y="1"/>
                  </a:lnTo>
                  <a:lnTo>
                    <a:pt x="67" y="0"/>
                  </a:lnTo>
                  <a:lnTo>
                    <a:pt x="79" y="2"/>
                  </a:lnTo>
                  <a:lnTo>
                    <a:pt x="90" y="6"/>
                  </a:lnTo>
                  <a:lnTo>
                    <a:pt x="100" y="13"/>
                  </a:lnTo>
                  <a:lnTo>
                    <a:pt x="110" y="21"/>
                  </a:lnTo>
                  <a:lnTo>
                    <a:pt x="118" y="32"/>
                  </a:lnTo>
                  <a:lnTo>
                    <a:pt x="124" y="43"/>
                  </a:lnTo>
                  <a:lnTo>
                    <a:pt x="127" y="55"/>
                  </a:lnTo>
                  <a:lnTo>
                    <a:pt x="127" y="66"/>
                  </a:lnTo>
                  <a:lnTo>
                    <a:pt x="126" y="79"/>
                  </a:lnTo>
                  <a:lnTo>
                    <a:pt x="122" y="90"/>
                  </a:lnTo>
                  <a:lnTo>
                    <a:pt x="115" y="101"/>
                  </a:lnTo>
                  <a:lnTo>
                    <a:pt x="107" y="110"/>
                  </a:lnTo>
                  <a:lnTo>
                    <a:pt x="97" y="117"/>
                  </a:lnTo>
                  <a:lnTo>
                    <a:pt x="85" y="123"/>
                  </a:lnTo>
                  <a:lnTo>
                    <a:pt x="74" y="125"/>
                  </a:lnTo>
                  <a:lnTo>
                    <a:pt x="62" y="126"/>
                  </a:lnTo>
                  <a:lnTo>
                    <a:pt x="50" y="124"/>
                  </a:lnTo>
                  <a:lnTo>
                    <a:pt x="38" y="119"/>
                  </a:lnTo>
                  <a:lnTo>
                    <a:pt x="27" y="112"/>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0"/>
            <p:cNvSpPr>
              <a:spLocks/>
            </p:cNvSpPr>
            <p:nvPr/>
          </p:nvSpPr>
          <p:spPr bwMode="auto">
            <a:xfrm>
              <a:off x="2008188" y="1241425"/>
              <a:ext cx="101600" cy="101600"/>
            </a:xfrm>
            <a:custGeom>
              <a:avLst/>
              <a:gdLst>
                <a:gd name="T0" fmla="*/ 26 w 127"/>
                <a:gd name="T1" fmla="*/ 113 h 127"/>
                <a:gd name="T2" fmla="*/ 17 w 127"/>
                <a:gd name="T3" fmla="*/ 103 h 127"/>
                <a:gd name="T4" fmla="*/ 9 w 127"/>
                <a:gd name="T5" fmla="*/ 93 h 127"/>
                <a:gd name="T6" fmla="*/ 3 w 127"/>
                <a:gd name="T7" fmla="*/ 83 h 127"/>
                <a:gd name="T8" fmla="*/ 1 w 127"/>
                <a:gd name="T9" fmla="*/ 70 h 127"/>
                <a:gd name="T10" fmla="*/ 0 w 127"/>
                <a:gd name="T11" fmla="*/ 59 h 127"/>
                <a:gd name="T12" fmla="*/ 2 w 127"/>
                <a:gd name="T13" fmla="*/ 47 h 127"/>
                <a:gd name="T14" fmla="*/ 5 w 127"/>
                <a:gd name="T15" fmla="*/ 36 h 127"/>
                <a:gd name="T16" fmla="*/ 12 w 127"/>
                <a:gd name="T17" fmla="*/ 25 h 127"/>
                <a:gd name="T18" fmla="*/ 20 w 127"/>
                <a:gd name="T19" fmla="*/ 16 h 127"/>
                <a:gd name="T20" fmla="*/ 31 w 127"/>
                <a:gd name="T21" fmla="*/ 9 h 127"/>
                <a:gd name="T22" fmla="*/ 42 w 127"/>
                <a:gd name="T23" fmla="*/ 3 h 127"/>
                <a:gd name="T24" fmla="*/ 54 w 127"/>
                <a:gd name="T25" fmla="*/ 1 h 127"/>
                <a:gd name="T26" fmla="*/ 67 w 127"/>
                <a:gd name="T27" fmla="*/ 0 h 127"/>
                <a:gd name="T28" fmla="*/ 78 w 127"/>
                <a:gd name="T29" fmla="*/ 2 h 127"/>
                <a:gd name="T30" fmla="*/ 90 w 127"/>
                <a:gd name="T31" fmla="*/ 7 h 127"/>
                <a:gd name="T32" fmla="*/ 100 w 127"/>
                <a:gd name="T33" fmla="*/ 14 h 127"/>
                <a:gd name="T34" fmla="*/ 109 w 127"/>
                <a:gd name="T35" fmla="*/ 23 h 127"/>
                <a:gd name="T36" fmla="*/ 117 w 127"/>
                <a:gd name="T37" fmla="*/ 33 h 127"/>
                <a:gd name="T38" fmla="*/ 123 w 127"/>
                <a:gd name="T39" fmla="*/ 44 h 127"/>
                <a:gd name="T40" fmla="*/ 127 w 127"/>
                <a:gd name="T41" fmla="*/ 55 h 127"/>
                <a:gd name="T42" fmla="*/ 127 w 127"/>
                <a:gd name="T43" fmla="*/ 67 h 127"/>
                <a:gd name="T44" fmla="*/ 125 w 127"/>
                <a:gd name="T45" fmla="*/ 79 h 127"/>
                <a:gd name="T46" fmla="*/ 122 w 127"/>
                <a:gd name="T47" fmla="*/ 91 h 127"/>
                <a:gd name="T48" fmla="*/ 115 w 127"/>
                <a:gd name="T49" fmla="*/ 101 h 127"/>
                <a:gd name="T50" fmla="*/ 107 w 127"/>
                <a:gd name="T51" fmla="*/ 110 h 127"/>
                <a:gd name="T52" fmla="*/ 97 w 127"/>
                <a:gd name="T53" fmla="*/ 117 h 127"/>
                <a:gd name="T54" fmla="*/ 85 w 127"/>
                <a:gd name="T55" fmla="*/ 123 h 127"/>
                <a:gd name="T56" fmla="*/ 73 w 127"/>
                <a:gd name="T57" fmla="*/ 125 h 127"/>
                <a:gd name="T58" fmla="*/ 62 w 127"/>
                <a:gd name="T59" fmla="*/ 127 h 127"/>
                <a:gd name="T60" fmla="*/ 49 w 127"/>
                <a:gd name="T61" fmla="*/ 124 h 127"/>
                <a:gd name="T62" fmla="*/ 38 w 127"/>
                <a:gd name="T63" fmla="*/ 120 h 127"/>
                <a:gd name="T64" fmla="*/ 26 w 127"/>
                <a:gd name="T65" fmla="*/ 1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27">
                  <a:moveTo>
                    <a:pt x="26" y="113"/>
                  </a:moveTo>
                  <a:lnTo>
                    <a:pt x="17" y="103"/>
                  </a:lnTo>
                  <a:lnTo>
                    <a:pt x="9" y="93"/>
                  </a:lnTo>
                  <a:lnTo>
                    <a:pt x="3" y="83"/>
                  </a:lnTo>
                  <a:lnTo>
                    <a:pt x="1" y="70"/>
                  </a:lnTo>
                  <a:lnTo>
                    <a:pt x="0" y="59"/>
                  </a:lnTo>
                  <a:lnTo>
                    <a:pt x="2" y="47"/>
                  </a:lnTo>
                  <a:lnTo>
                    <a:pt x="5" y="36"/>
                  </a:lnTo>
                  <a:lnTo>
                    <a:pt x="12" y="25"/>
                  </a:lnTo>
                  <a:lnTo>
                    <a:pt x="20" y="16"/>
                  </a:lnTo>
                  <a:lnTo>
                    <a:pt x="31" y="9"/>
                  </a:lnTo>
                  <a:lnTo>
                    <a:pt x="42" y="3"/>
                  </a:lnTo>
                  <a:lnTo>
                    <a:pt x="54" y="1"/>
                  </a:lnTo>
                  <a:lnTo>
                    <a:pt x="67" y="0"/>
                  </a:lnTo>
                  <a:lnTo>
                    <a:pt x="78" y="2"/>
                  </a:lnTo>
                  <a:lnTo>
                    <a:pt x="90" y="7"/>
                  </a:lnTo>
                  <a:lnTo>
                    <a:pt x="100" y="14"/>
                  </a:lnTo>
                  <a:lnTo>
                    <a:pt x="109" y="23"/>
                  </a:lnTo>
                  <a:lnTo>
                    <a:pt x="117" y="33"/>
                  </a:lnTo>
                  <a:lnTo>
                    <a:pt x="123" y="44"/>
                  </a:lnTo>
                  <a:lnTo>
                    <a:pt x="127" y="55"/>
                  </a:lnTo>
                  <a:lnTo>
                    <a:pt x="127" y="67"/>
                  </a:lnTo>
                  <a:lnTo>
                    <a:pt x="125" y="79"/>
                  </a:lnTo>
                  <a:lnTo>
                    <a:pt x="122" y="91"/>
                  </a:lnTo>
                  <a:lnTo>
                    <a:pt x="115" y="101"/>
                  </a:lnTo>
                  <a:lnTo>
                    <a:pt x="107" y="110"/>
                  </a:lnTo>
                  <a:lnTo>
                    <a:pt x="97" y="117"/>
                  </a:lnTo>
                  <a:lnTo>
                    <a:pt x="85" y="123"/>
                  </a:lnTo>
                  <a:lnTo>
                    <a:pt x="73" y="125"/>
                  </a:lnTo>
                  <a:lnTo>
                    <a:pt x="62" y="127"/>
                  </a:lnTo>
                  <a:lnTo>
                    <a:pt x="49" y="124"/>
                  </a:lnTo>
                  <a:lnTo>
                    <a:pt x="38" y="120"/>
                  </a:lnTo>
                  <a:lnTo>
                    <a:pt x="26" y="113"/>
                  </a:lnTo>
                  <a:close/>
                </a:path>
              </a:pathLst>
            </a:custGeom>
            <a:solidFill>
              <a:srgbClr val="FF2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21"/>
            <p:cNvSpPr>
              <a:spLocks/>
            </p:cNvSpPr>
            <p:nvPr/>
          </p:nvSpPr>
          <p:spPr bwMode="auto">
            <a:xfrm>
              <a:off x="1719263" y="900113"/>
              <a:ext cx="30163" cy="30163"/>
            </a:xfrm>
            <a:custGeom>
              <a:avLst/>
              <a:gdLst>
                <a:gd name="T0" fmla="*/ 8 w 38"/>
                <a:gd name="T1" fmla="*/ 35 h 38"/>
                <a:gd name="T2" fmla="*/ 3 w 38"/>
                <a:gd name="T3" fmla="*/ 29 h 38"/>
                <a:gd name="T4" fmla="*/ 0 w 38"/>
                <a:gd name="T5" fmla="*/ 22 h 38"/>
                <a:gd name="T6" fmla="*/ 0 w 38"/>
                <a:gd name="T7" fmla="*/ 14 h 38"/>
                <a:gd name="T8" fmla="*/ 4 w 38"/>
                <a:gd name="T9" fmla="*/ 7 h 38"/>
                <a:gd name="T10" fmla="*/ 10 w 38"/>
                <a:gd name="T11" fmla="*/ 3 h 38"/>
                <a:gd name="T12" fmla="*/ 16 w 38"/>
                <a:gd name="T13" fmla="*/ 0 h 38"/>
                <a:gd name="T14" fmla="*/ 23 w 38"/>
                <a:gd name="T15" fmla="*/ 0 h 38"/>
                <a:gd name="T16" fmla="*/ 30 w 38"/>
                <a:gd name="T17" fmla="*/ 4 h 38"/>
                <a:gd name="T18" fmla="*/ 36 w 38"/>
                <a:gd name="T19" fmla="*/ 10 h 38"/>
                <a:gd name="T20" fmla="*/ 38 w 38"/>
                <a:gd name="T21" fmla="*/ 18 h 38"/>
                <a:gd name="T22" fmla="*/ 38 w 38"/>
                <a:gd name="T23" fmla="*/ 25 h 38"/>
                <a:gd name="T24" fmla="*/ 35 w 38"/>
                <a:gd name="T25" fmla="*/ 31 h 38"/>
                <a:gd name="T26" fmla="*/ 29 w 38"/>
                <a:gd name="T27" fmla="*/ 36 h 38"/>
                <a:gd name="T28" fmla="*/ 22 w 38"/>
                <a:gd name="T29" fmla="*/ 38 h 38"/>
                <a:gd name="T30" fmla="*/ 15 w 38"/>
                <a:gd name="T31" fmla="*/ 38 h 38"/>
                <a:gd name="T32" fmla="*/ 8 w 38"/>
                <a:gd name="T3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8" y="35"/>
                  </a:moveTo>
                  <a:lnTo>
                    <a:pt x="3" y="29"/>
                  </a:lnTo>
                  <a:lnTo>
                    <a:pt x="0" y="22"/>
                  </a:lnTo>
                  <a:lnTo>
                    <a:pt x="0" y="14"/>
                  </a:lnTo>
                  <a:lnTo>
                    <a:pt x="4" y="7"/>
                  </a:lnTo>
                  <a:lnTo>
                    <a:pt x="10" y="3"/>
                  </a:lnTo>
                  <a:lnTo>
                    <a:pt x="16" y="0"/>
                  </a:lnTo>
                  <a:lnTo>
                    <a:pt x="23" y="0"/>
                  </a:lnTo>
                  <a:lnTo>
                    <a:pt x="30" y="4"/>
                  </a:lnTo>
                  <a:lnTo>
                    <a:pt x="36" y="10"/>
                  </a:lnTo>
                  <a:lnTo>
                    <a:pt x="38" y="18"/>
                  </a:lnTo>
                  <a:lnTo>
                    <a:pt x="38" y="25"/>
                  </a:lnTo>
                  <a:lnTo>
                    <a:pt x="35" y="31"/>
                  </a:lnTo>
                  <a:lnTo>
                    <a:pt x="29" y="36"/>
                  </a:lnTo>
                  <a:lnTo>
                    <a:pt x="22" y="38"/>
                  </a:lnTo>
                  <a:lnTo>
                    <a:pt x="15" y="38"/>
                  </a:lnTo>
                  <a:lnTo>
                    <a:pt x="8" y="35"/>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22"/>
            <p:cNvSpPr>
              <a:spLocks/>
            </p:cNvSpPr>
            <p:nvPr/>
          </p:nvSpPr>
          <p:spPr bwMode="auto">
            <a:xfrm>
              <a:off x="1936751" y="1055688"/>
              <a:ext cx="30163" cy="30163"/>
            </a:xfrm>
            <a:custGeom>
              <a:avLst/>
              <a:gdLst>
                <a:gd name="T0" fmla="*/ 8 w 38"/>
                <a:gd name="T1" fmla="*/ 35 h 38"/>
                <a:gd name="T2" fmla="*/ 2 w 38"/>
                <a:gd name="T3" fmla="*/ 29 h 38"/>
                <a:gd name="T4" fmla="*/ 0 w 38"/>
                <a:gd name="T5" fmla="*/ 21 h 38"/>
                <a:gd name="T6" fmla="*/ 0 w 38"/>
                <a:gd name="T7" fmla="*/ 14 h 38"/>
                <a:gd name="T8" fmla="*/ 3 w 38"/>
                <a:gd name="T9" fmla="*/ 7 h 38"/>
                <a:gd name="T10" fmla="*/ 9 w 38"/>
                <a:gd name="T11" fmla="*/ 2 h 38"/>
                <a:gd name="T12" fmla="*/ 16 w 38"/>
                <a:gd name="T13" fmla="*/ 0 h 38"/>
                <a:gd name="T14" fmla="*/ 24 w 38"/>
                <a:gd name="T15" fmla="*/ 0 h 38"/>
                <a:gd name="T16" fmla="*/ 31 w 38"/>
                <a:gd name="T17" fmla="*/ 4 h 38"/>
                <a:gd name="T18" fmla="*/ 36 w 38"/>
                <a:gd name="T19" fmla="*/ 9 h 38"/>
                <a:gd name="T20" fmla="*/ 38 w 38"/>
                <a:gd name="T21" fmla="*/ 16 h 38"/>
                <a:gd name="T22" fmla="*/ 38 w 38"/>
                <a:gd name="T23" fmla="*/ 24 h 38"/>
                <a:gd name="T24" fmla="*/ 34 w 38"/>
                <a:gd name="T25" fmla="*/ 31 h 38"/>
                <a:gd name="T26" fmla="*/ 29 w 38"/>
                <a:gd name="T27" fmla="*/ 36 h 38"/>
                <a:gd name="T28" fmla="*/ 22 w 38"/>
                <a:gd name="T29" fmla="*/ 38 h 38"/>
                <a:gd name="T30" fmla="*/ 15 w 38"/>
                <a:gd name="T31" fmla="*/ 38 h 38"/>
                <a:gd name="T32" fmla="*/ 8 w 38"/>
                <a:gd name="T3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8" y="35"/>
                  </a:moveTo>
                  <a:lnTo>
                    <a:pt x="2" y="29"/>
                  </a:lnTo>
                  <a:lnTo>
                    <a:pt x="0" y="21"/>
                  </a:lnTo>
                  <a:lnTo>
                    <a:pt x="0" y="14"/>
                  </a:lnTo>
                  <a:lnTo>
                    <a:pt x="3" y="7"/>
                  </a:lnTo>
                  <a:lnTo>
                    <a:pt x="9" y="2"/>
                  </a:lnTo>
                  <a:lnTo>
                    <a:pt x="16" y="0"/>
                  </a:lnTo>
                  <a:lnTo>
                    <a:pt x="24" y="0"/>
                  </a:lnTo>
                  <a:lnTo>
                    <a:pt x="31" y="4"/>
                  </a:lnTo>
                  <a:lnTo>
                    <a:pt x="36" y="9"/>
                  </a:lnTo>
                  <a:lnTo>
                    <a:pt x="38" y="16"/>
                  </a:lnTo>
                  <a:lnTo>
                    <a:pt x="38" y="24"/>
                  </a:lnTo>
                  <a:lnTo>
                    <a:pt x="34" y="31"/>
                  </a:lnTo>
                  <a:lnTo>
                    <a:pt x="29" y="36"/>
                  </a:lnTo>
                  <a:lnTo>
                    <a:pt x="22" y="38"/>
                  </a:lnTo>
                  <a:lnTo>
                    <a:pt x="15" y="38"/>
                  </a:lnTo>
                  <a:lnTo>
                    <a:pt x="8" y="35"/>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3"/>
            <p:cNvSpPr>
              <a:spLocks/>
            </p:cNvSpPr>
            <p:nvPr/>
          </p:nvSpPr>
          <p:spPr bwMode="auto">
            <a:xfrm>
              <a:off x="2192338" y="1165225"/>
              <a:ext cx="30163" cy="30163"/>
            </a:xfrm>
            <a:custGeom>
              <a:avLst/>
              <a:gdLst>
                <a:gd name="T0" fmla="*/ 8 w 38"/>
                <a:gd name="T1" fmla="*/ 35 h 38"/>
                <a:gd name="T2" fmla="*/ 3 w 38"/>
                <a:gd name="T3" fmla="*/ 29 h 38"/>
                <a:gd name="T4" fmla="*/ 0 w 38"/>
                <a:gd name="T5" fmla="*/ 22 h 38"/>
                <a:gd name="T6" fmla="*/ 0 w 38"/>
                <a:gd name="T7" fmla="*/ 15 h 38"/>
                <a:gd name="T8" fmla="*/ 4 w 38"/>
                <a:gd name="T9" fmla="*/ 8 h 38"/>
                <a:gd name="T10" fmla="*/ 10 w 38"/>
                <a:gd name="T11" fmla="*/ 3 h 38"/>
                <a:gd name="T12" fmla="*/ 17 w 38"/>
                <a:gd name="T13" fmla="*/ 0 h 38"/>
                <a:gd name="T14" fmla="*/ 23 w 38"/>
                <a:gd name="T15" fmla="*/ 1 h 38"/>
                <a:gd name="T16" fmla="*/ 30 w 38"/>
                <a:gd name="T17" fmla="*/ 5 h 38"/>
                <a:gd name="T18" fmla="*/ 36 w 38"/>
                <a:gd name="T19" fmla="*/ 11 h 38"/>
                <a:gd name="T20" fmla="*/ 38 w 38"/>
                <a:gd name="T21" fmla="*/ 17 h 38"/>
                <a:gd name="T22" fmla="*/ 38 w 38"/>
                <a:gd name="T23" fmla="*/ 24 h 38"/>
                <a:gd name="T24" fmla="*/ 35 w 38"/>
                <a:gd name="T25" fmla="*/ 31 h 38"/>
                <a:gd name="T26" fmla="*/ 29 w 38"/>
                <a:gd name="T27" fmla="*/ 36 h 38"/>
                <a:gd name="T28" fmla="*/ 22 w 38"/>
                <a:gd name="T29" fmla="*/ 38 h 38"/>
                <a:gd name="T30" fmla="*/ 15 w 38"/>
                <a:gd name="T31" fmla="*/ 38 h 38"/>
                <a:gd name="T32" fmla="*/ 8 w 38"/>
                <a:gd name="T3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8" y="35"/>
                  </a:moveTo>
                  <a:lnTo>
                    <a:pt x="3" y="29"/>
                  </a:lnTo>
                  <a:lnTo>
                    <a:pt x="0" y="22"/>
                  </a:lnTo>
                  <a:lnTo>
                    <a:pt x="0" y="15"/>
                  </a:lnTo>
                  <a:lnTo>
                    <a:pt x="4" y="8"/>
                  </a:lnTo>
                  <a:lnTo>
                    <a:pt x="10" y="3"/>
                  </a:lnTo>
                  <a:lnTo>
                    <a:pt x="17" y="0"/>
                  </a:lnTo>
                  <a:lnTo>
                    <a:pt x="23" y="1"/>
                  </a:lnTo>
                  <a:lnTo>
                    <a:pt x="30" y="5"/>
                  </a:lnTo>
                  <a:lnTo>
                    <a:pt x="36" y="11"/>
                  </a:lnTo>
                  <a:lnTo>
                    <a:pt x="38" y="17"/>
                  </a:lnTo>
                  <a:lnTo>
                    <a:pt x="38" y="24"/>
                  </a:lnTo>
                  <a:lnTo>
                    <a:pt x="35" y="31"/>
                  </a:lnTo>
                  <a:lnTo>
                    <a:pt x="29" y="36"/>
                  </a:lnTo>
                  <a:lnTo>
                    <a:pt x="22" y="38"/>
                  </a:lnTo>
                  <a:lnTo>
                    <a:pt x="15" y="38"/>
                  </a:lnTo>
                  <a:lnTo>
                    <a:pt x="8" y="35"/>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24"/>
            <p:cNvSpPr>
              <a:spLocks/>
            </p:cNvSpPr>
            <p:nvPr/>
          </p:nvSpPr>
          <p:spPr bwMode="auto">
            <a:xfrm>
              <a:off x="2038351" y="963613"/>
              <a:ext cx="30163" cy="30163"/>
            </a:xfrm>
            <a:custGeom>
              <a:avLst/>
              <a:gdLst>
                <a:gd name="T0" fmla="*/ 8 w 38"/>
                <a:gd name="T1" fmla="*/ 33 h 38"/>
                <a:gd name="T2" fmla="*/ 2 w 38"/>
                <a:gd name="T3" fmla="*/ 28 h 38"/>
                <a:gd name="T4" fmla="*/ 0 w 38"/>
                <a:gd name="T5" fmla="*/ 21 h 38"/>
                <a:gd name="T6" fmla="*/ 0 w 38"/>
                <a:gd name="T7" fmla="*/ 14 h 38"/>
                <a:gd name="T8" fmla="*/ 3 w 38"/>
                <a:gd name="T9" fmla="*/ 7 h 38"/>
                <a:gd name="T10" fmla="*/ 9 w 38"/>
                <a:gd name="T11" fmla="*/ 2 h 38"/>
                <a:gd name="T12" fmla="*/ 16 w 38"/>
                <a:gd name="T13" fmla="*/ 0 h 38"/>
                <a:gd name="T14" fmla="*/ 23 w 38"/>
                <a:gd name="T15" fmla="*/ 0 h 38"/>
                <a:gd name="T16" fmla="*/ 30 w 38"/>
                <a:gd name="T17" fmla="*/ 3 h 38"/>
                <a:gd name="T18" fmla="*/ 35 w 38"/>
                <a:gd name="T19" fmla="*/ 9 h 38"/>
                <a:gd name="T20" fmla="*/ 38 w 38"/>
                <a:gd name="T21" fmla="*/ 16 h 38"/>
                <a:gd name="T22" fmla="*/ 38 w 38"/>
                <a:gd name="T23" fmla="*/ 24 h 38"/>
                <a:gd name="T24" fmla="*/ 34 w 38"/>
                <a:gd name="T25" fmla="*/ 31 h 38"/>
                <a:gd name="T26" fmla="*/ 28 w 38"/>
                <a:gd name="T27" fmla="*/ 36 h 38"/>
                <a:gd name="T28" fmla="*/ 22 w 38"/>
                <a:gd name="T29" fmla="*/ 38 h 38"/>
                <a:gd name="T30" fmla="*/ 15 w 38"/>
                <a:gd name="T31" fmla="*/ 37 h 38"/>
                <a:gd name="T32" fmla="*/ 8 w 38"/>
                <a:gd name="T3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8">
                  <a:moveTo>
                    <a:pt x="8" y="33"/>
                  </a:moveTo>
                  <a:lnTo>
                    <a:pt x="2" y="28"/>
                  </a:lnTo>
                  <a:lnTo>
                    <a:pt x="0" y="21"/>
                  </a:lnTo>
                  <a:lnTo>
                    <a:pt x="0" y="14"/>
                  </a:lnTo>
                  <a:lnTo>
                    <a:pt x="3" y="7"/>
                  </a:lnTo>
                  <a:lnTo>
                    <a:pt x="9" y="2"/>
                  </a:lnTo>
                  <a:lnTo>
                    <a:pt x="16" y="0"/>
                  </a:lnTo>
                  <a:lnTo>
                    <a:pt x="23" y="0"/>
                  </a:lnTo>
                  <a:lnTo>
                    <a:pt x="30" y="3"/>
                  </a:lnTo>
                  <a:lnTo>
                    <a:pt x="35" y="9"/>
                  </a:lnTo>
                  <a:lnTo>
                    <a:pt x="38" y="16"/>
                  </a:lnTo>
                  <a:lnTo>
                    <a:pt x="38" y="24"/>
                  </a:lnTo>
                  <a:lnTo>
                    <a:pt x="34" y="31"/>
                  </a:lnTo>
                  <a:lnTo>
                    <a:pt x="28" y="36"/>
                  </a:lnTo>
                  <a:lnTo>
                    <a:pt x="22" y="38"/>
                  </a:lnTo>
                  <a:lnTo>
                    <a:pt x="15" y="37"/>
                  </a:lnTo>
                  <a:lnTo>
                    <a:pt x="8" y="33"/>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25"/>
            <p:cNvSpPr>
              <a:spLocks/>
            </p:cNvSpPr>
            <p:nvPr/>
          </p:nvSpPr>
          <p:spPr bwMode="auto">
            <a:xfrm>
              <a:off x="2047876" y="1293813"/>
              <a:ext cx="28575" cy="30163"/>
            </a:xfrm>
            <a:custGeom>
              <a:avLst/>
              <a:gdLst>
                <a:gd name="T0" fmla="*/ 8 w 37"/>
                <a:gd name="T1" fmla="*/ 32 h 36"/>
                <a:gd name="T2" fmla="*/ 2 w 37"/>
                <a:gd name="T3" fmla="*/ 26 h 36"/>
                <a:gd name="T4" fmla="*/ 0 w 37"/>
                <a:gd name="T5" fmla="*/ 19 h 36"/>
                <a:gd name="T6" fmla="*/ 0 w 37"/>
                <a:gd name="T7" fmla="*/ 12 h 36"/>
                <a:gd name="T8" fmla="*/ 4 w 37"/>
                <a:gd name="T9" fmla="*/ 5 h 36"/>
                <a:gd name="T10" fmla="*/ 9 w 37"/>
                <a:gd name="T11" fmla="*/ 1 h 36"/>
                <a:gd name="T12" fmla="*/ 16 w 37"/>
                <a:gd name="T13" fmla="*/ 0 h 36"/>
                <a:gd name="T14" fmla="*/ 23 w 37"/>
                <a:gd name="T15" fmla="*/ 0 h 36"/>
                <a:gd name="T16" fmla="*/ 30 w 37"/>
                <a:gd name="T17" fmla="*/ 2 h 36"/>
                <a:gd name="T18" fmla="*/ 35 w 37"/>
                <a:gd name="T19" fmla="*/ 8 h 36"/>
                <a:gd name="T20" fmla="*/ 37 w 37"/>
                <a:gd name="T21" fmla="*/ 14 h 36"/>
                <a:gd name="T22" fmla="*/ 37 w 37"/>
                <a:gd name="T23" fmla="*/ 23 h 36"/>
                <a:gd name="T24" fmla="*/ 34 w 37"/>
                <a:gd name="T25" fmla="*/ 29 h 36"/>
                <a:gd name="T26" fmla="*/ 29 w 37"/>
                <a:gd name="T27" fmla="*/ 34 h 36"/>
                <a:gd name="T28" fmla="*/ 22 w 37"/>
                <a:gd name="T29" fmla="*/ 36 h 36"/>
                <a:gd name="T30" fmla="*/ 15 w 37"/>
                <a:gd name="T31" fmla="*/ 35 h 36"/>
                <a:gd name="T32" fmla="*/ 8 w 37"/>
                <a:gd name="T33"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36">
                  <a:moveTo>
                    <a:pt x="8" y="32"/>
                  </a:moveTo>
                  <a:lnTo>
                    <a:pt x="2" y="26"/>
                  </a:lnTo>
                  <a:lnTo>
                    <a:pt x="0" y="19"/>
                  </a:lnTo>
                  <a:lnTo>
                    <a:pt x="0" y="12"/>
                  </a:lnTo>
                  <a:lnTo>
                    <a:pt x="4" y="5"/>
                  </a:lnTo>
                  <a:lnTo>
                    <a:pt x="9" y="1"/>
                  </a:lnTo>
                  <a:lnTo>
                    <a:pt x="16" y="0"/>
                  </a:lnTo>
                  <a:lnTo>
                    <a:pt x="23" y="0"/>
                  </a:lnTo>
                  <a:lnTo>
                    <a:pt x="30" y="2"/>
                  </a:lnTo>
                  <a:lnTo>
                    <a:pt x="35" y="8"/>
                  </a:lnTo>
                  <a:lnTo>
                    <a:pt x="37" y="14"/>
                  </a:lnTo>
                  <a:lnTo>
                    <a:pt x="37" y="23"/>
                  </a:lnTo>
                  <a:lnTo>
                    <a:pt x="34" y="29"/>
                  </a:lnTo>
                  <a:lnTo>
                    <a:pt x="29" y="34"/>
                  </a:lnTo>
                  <a:lnTo>
                    <a:pt x="22" y="36"/>
                  </a:lnTo>
                  <a:lnTo>
                    <a:pt x="15" y="35"/>
                  </a:lnTo>
                  <a:lnTo>
                    <a:pt x="8" y="32"/>
                  </a:lnTo>
                  <a:close/>
                </a:path>
              </a:pathLst>
            </a:custGeom>
            <a:solidFill>
              <a:srgbClr val="FF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26"/>
            <p:cNvSpPr>
              <a:spLocks/>
            </p:cNvSpPr>
            <p:nvPr/>
          </p:nvSpPr>
          <p:spPr bwMode="auto">
            <a:xfrm>
              <a:off x="606426" y="1182688"/>
              <a:ext cx="227013" cy="80963"/>
            </a:xfrm>
            <a:custGeom>
              <a:avLst/>
              <a:gdLst>
                <a:gd name="T0" fmla="*/ 256 w 287"/>
                <a:gd name="T1" fmla="*/ 0 h 103"/>
                <a:gd name="T2" fmla="*/ 133 w 287"/>
                <a:gd name="T3" fmla="*/ 30 h 103"/>
                <a:gd name="T4" fmla="*/ 45 w 287"/>
                <a:gd name="T5" fmla="*/ 67 h 103"/>
                <a:gd name="T6" fmla="*/ 0 w 287"/>
                <a:gd name="T7" fmla="*/ 103 h 103"/>
                <a:gd name="T8" fmla="*/ 82 w 287"/>
                <a:gd name="T9" fmla="*/ 103 h 103"/>
                <a:gd name="T10" fmla="*/ 123 w 287"/>
                <a:gd name="T11" fmla="*/ 82 h 103"/>
                <a:gd name="T12" fmla="*/ 76 w 287"/>
                <a:gd name="T13" fmla="*/ 71 h 103"/>
                <a:gd name="T14" fmla="*/ 133 w 287"/>
                <a:gd name="T15" fmla="*/ 71 h 103"/>
                <a:gd name="T16" fmla="*/ 163 w 287"/>
                <a:gd name="T17" fmla="*/ 77 h 103"/>
                <a:gd name="T18" fmla="*/ 205 w 287"/>
                <a:gd name="T19" fmla="*/ 71 h 103"/>
                <a:gd name="T20" fmla="*/ 174 w 287"/>
                <a:gd name="T21" fmla="*/ 40 h 103"/>
                <a:gd name="T22" fmla="*/ 220 w 287"/>
                <a:gd name="T23" fmla="*/ 56 h 103"/>
                <a:gd name="T24" fmla="*/ 287 w 287"/>
                <a:gd name="T25" fmla="*/ 61 h 103"/>
                <a:gd name="T26" fmla="*/ 272 w 287"/>
                <a:gd name="T27" fmla="*/ 30 h 103"/>
                <a:gd name="T28" fmla="*/ 268 w 287"/>
                <a:gd name="T29" fmla="*/ 25 h 103"/>
                <a:gd name="T30" fmla="*/ 260 w 287"/>
                <a:gd name="T31" fmla="*/ 16 h 103"/>
                <a:gd name="T32" fmla="*/ 254 w 287"/>
                <a:gd name="T33" fmla="*/ 7 h 103"/>
                <a:gd name="T34" fmla="*/ 256 w 287"/>
                <a:gd name="T3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7" h="103">
                  <a:moveTo>
                    <a:pt x="256" y="0"/>
                  </a:moveTo>
                  <a:lnTo>
                    <a:pt x="133" y="30"/>
                  </a:lnTo>
                  <a:lnTo>
                    <a:pt x="45" y="67"/>
                  </a:lnTo>
                  <a:lnTo>
                    <a:pt x="0" y="103"/>
                  </a:lnTo>
                  <a:lnTo>
                    <a:pt x="82" y="103"/>
                  </a:lnTo>
                  <a:lnTo>
                    <a:pt x="123" y="82"/>
                  </a:lnTo>
                  <a:lnTo>
                    <a:pt x="76" y="71"/>
                  </a:lnTo>
                  <a:lnTo>
                    <a:pt x="133" y="71"/>
                  </a:lnTo>
                  <a:lnTo>
                    <a:pt x="163" y="77"/>
                  </a:lnTo>
                  <a:lnTo>
                    <a:pt x="205" y="71"/>
                  </a:lnTo>
                  <a:lnTo>
                    <a:pt x="174" y="40"/>
                  </a:lnTo>
                  <a:lnTo>
                    <a:pt x="220" y="56"/>
                  </a:lnTo>
                  <a:lnTo>
                    <a:pt x="287" y="61"/>
                  </a:lnTo>
                  <a:lnTo>
                    <a:pt x="272" y="30"/>
                  </a:lnTo>
                  <a:lnTo>
                    <a:pt x="268" y="25"/>
                  </a:lnTo>
                  <a:lnTo>
                    <a:pt x="260" y="16"/>
                  </a:lnTo>
                  <a:lnTo>
                    <a:pt x="254" y="7"/>
                  </a:lnTo>
                  <a:lnTo>
                    <a:pt x="25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27"/>
            <p:cNvSpPr>
              <a:spLocks/>
            </p:cNvSpPr>
            <p:nvPr/>
          </p:nvSpPr>
          <p:spPr bwMode="auto">
            <a:xfrm>
              <a:off x="547688" y="1335088"/>
              <a:ext cx="331788" cy="87313"/>
            </a:xfrm>
            <a:custGeom>
              <a:avLst/>
              <a:gdLst>
                <a:gd name="T0" fmla="*/ 418 w 418"/>
                <a:gd name="T1" fmla="*/ 11 h 112"/>
                <a:gd name="T2" fmla="*/ 310 w 418"/>
                <a:gd name="T3" fmla="*/ 0 h 112"/>
                <a:gd name="T4" fmla="*/ 197 w 418"/>
                <a:gd name="T5" fmla="*/ 0 h 112"/>
                <a:gd name="T6" fmla="*/ 37 w 418"/>
                <a:gd name="T7" fmla="*/ 46 h 112"/>
                <a:gd name="T8" fmla="*/ 6 w 418"/>
                <a:gd name="T9" fmla="*/ 81 h 112"/>
                <a:gd name="T10" fmla="*/ 0 w 418"/>
                <a:gd name="T11" fmla="*/ 112 h 112"/>
                <a:gd name="T12" fmla="*/ 74 w 418"/>
                <a:gd name="T13" fmla="*/ 97 h 112"/>
                <a:gd name="T14" fmla="*/ 37 w 418"/>
                <a:gd name="T15" fmla="*/ 72 h 112"/>
                <a:gd name="T16" fmla="*/ 74 w 418"/>
                <a:gd name="T17" fmla="*/ 77 h 112"/>
                <a:gd name="T18" fmla="*/ 104 w 418"/>
                <a:gd name="T19" fmla="*/ 91 h 112"/>
                <a:gd name="T20" fmla="*/ 145 w 418"/>
                <a:gd name="T21" fmla="*/ 72 h 112"/>
                <a:gd name="T22" fmla="*/ 124 w 418"/>
                <a:gd name="T23" fmla="*/ 36 h 112"/>
                <a:gd name="T24" fmla="*/ 166 w 418"/>
                <a:gd name="T25" fmla="*/ 62 h 112"/>
                <a:gd name="T26" fmla="*/ 232 w 418"/>
                <a:gd name="T27" fmla="*/ 62 h 112"/>
                <a:gd name="T28" fmla="*/ 217 w 418"/>
                <a:gd name="T29" fmla="*/ 25 h 112"/>
                <a:gd name="T30" fmla="*/ 258 w 418"/>
                <a:gd name="T31" fmla="*/ 42 h 112"/>
                <a:gd name="T32" fmla="*/ 330 w 418"/>
                <a:gd name="T33" fmla="*/ 42 h 112"/>
                <a:gd name="T34" fmla="*/ 371 w 418"/>
                <a:gd name="T35" fmla="*/ 21 h 112"/>
                <a:gd name="T36" fmla="*/ 418 w 418"/>
                <a:gd name="T37" fmla="*/ 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8" h="112">
                  <a:moveTo>
                    <a:pt x="418" y="11"/>
                  </a:moveTo>
                  <a:lnTo>
                    <a:pt x="310" y="0"/>
                  </a:lnTo>
                  <a:lnTo>
                    <a:pt x="197" y="0"/>
                  </a:lnTo>
                  <a:lnTo>
                    <a:pt x="37" y="46"/>
                  </a:lnTo>
                  <a:lnTo>
                    <a:pt x="6" y="81"/>
                  </a:lnTo>
                  <a:lnTo>
                    <a:pt x="0" y="112"/>
                  </a:lnTo>
                  <a:lnTo>
                    <a:pt x="74" y="97"/>
                  </a:lnTo>
                  <a:lnTo>
                    <a:pt x="37" y="72"/>
                  </a:lnTo>
                  <a:lnTo>
                    <a:pt x="74" y="77"/>
                  </a:lnTo>
                  <a:lnTo>
                    <a:pt x="104" y="91"/>
                  </a:lnTo>
                  <a:lnTo>
                    <a:pt x="145" y="72"/>
                  </a:lnTo>
                  <a:lnTo>
                    <a:pt x="124" y="36"/>
                  </a:lnTo>
                  <a:lnTo>
                    <a:pt x="166" y="62"/>
                  </a:lnTo>
                  <a:lnTo>
                    <a:pt x="232" y="62"/>
                  </a:lnTo>
                  <a:lnTo>
                    <a:pt x="217" y="25"/>
                  </a:lnTo>
                  <a:lnTo>
                    <a:pt x="258" y="42"/>
                  </a:lnTo>
                  <a:lnTo>
                    <a:pt x="330" y="42"/>
                  </a:lnTo>
                  <a:lnTo>
                    <a:pt x="371" y="21"/>
                  </a:lnTo>
                  <a:lnTo>
                    <a:pt x="418" y="1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28"/>
            <p:cNvSpPr>
              <a:spLocks/>
            </p:cNvSpPr>
            <p:nvPr/>
          </p:nvSpPr>
          <p:spPr bwMode="auto">
            <a:xfrm>
              <a:off x="547688" y="1444625"/>
              <a:ext cx="266700" cy="93663"/>
            </a:xfrm>
            <a:custGeom>
              <a:avLst/>
              <a:gdLst>
                <a:gd name="T0" fmla="*/ 335 w 335"/>
                <a:gd name="T1" fmla="*/ 0 h 119"/>
                <a:gd name="T2" fmla="*/ 237 w 335"/>
                <a:gd name="T3" fmla="*/ 5 h 119"/>
                <a:gd name="T4" fmla="*/ 150 w 335"/>
                <a:gd name="T5" fmla="*/ 21 h 119"/>
                <a:gd name="T6" fmla="*/ 47 w 335"/>
                <a:gd name="T7" fmla="*/ 46 h 119"/>
                <a:gd name="T8" fmla="*/ 0 w 335"/>
                <a:gd name="T9" fmla="*/ 67 h 119"/>
                <a:gd name="T10" fmla="*/ 0 w 335"/>
                <a:gd name="T11" fmla="*/ 119 h 119"/>
                <a:gd name="T12" fmla="*/ 78 w 335"/>
                <a:gd name="T13" fmla="*/ 104 h 119"/>
                <a:gd name="T14" fmla="*/ 47 w 335"/>
                <a:gd name="T15" fmla="*/ 77 h 119"/>
                <a:gd name="T16" fmla="*/ 95 w 335"/>
                <a:gd name="T17" fmla="*/ 88 h 119"/>
                <a:gd name="T18" fmla="*/ 135 w 335"/>
                <a:gd name="T19" fmla="*/ 77 h 119"/>
                <a:gd name="T20" fmla="*/ 114 w 335"/>
                <a:gd name="T21" fmla="*/ 51 h 119"/>
                <a:gd name="T22" fmla="*/ 156 w 335"/>
                <a:gd name="T23" fmla="*/ 67 h 119"/>
                <a:gd name="T24" fmla="*/ 217 w 335"/>
                <a:gd name="T25" fmla="*/ 51 h 119"/>
                <a:gd name="T26" fmla="*/ 171 w 335"/>
                <a:gd name="T27" fmla="*/ 21 h 119"/>
                <a:gd name="T28" fmla="*/ 232 w 335"/>
                <a:gd name="T29" fmla="*/ 46 h 119"/>
                <a:gd name="T30" fmla="*/ 269 w 335"/>
                <a:gd name="T31" fmla="*/ 31 h 119"/>
                <a:gd name="T32" fmla="*/ 335 w 335"/>
                <a:gd name="T3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5" h="119">
                  <a:moveTo>
                    <a:pt x="335" y="0"/>
                  </a:moveTo>
                  <a:lnTo>
                    <a:pt x="237" y="5"/>
                  </a:lnTo>
                  <a:lnTo>
                    <a:pt x="150" y="21"/>
                  </a:lnTo>
                  <a:lnTo>
                    <a:pt x="47" y="46"/>
                  </a:lnTo>
                  <a:lnTo>
                    <a:pt x="0" y="67"/>
                  </a:lnTo>
                  <a:lnTo>
                    <a:pt x="0" y="119"/>
                  </a:lnTo>
                  <a:lnTo>
                    <a:pt x="78" y="104"/>
                  </a:lnTo>
                  <a:lnTo>
                    <a:pt x="47" y="77"/>
                  </a:lnTo>
                  <a:lnTo>
                    <a:pt x="95" y="88"/>
                  </a:lnTo>
                  <a:lnTo>
                    <a:pt x="135" y="77"/>
                  </a:lnTo>
                  <a:lnTo>
                    <a:pt x="114" y="51"/>
                  </a:lnTo>
                  <a:lnTo>
                    <a:pt x="156" y="67"/>
                  </a:lnTo>
                  <a:lnTo>
                    <a:pt x="217" y="51"/>
                  </a:lnTo>
                  <a:lnTo>
                    <a:pt x="171" y="21"/>
                  </a:lnTo>
                  <a:lnTo>
                    <a:pt x="232" y="46"/>
                  </a:lnTo>
                  <a:lnTo>
                    <a:pt x="269" y="31"/>
                  </a:lnTo>
                  <a:lnTo>
                    <a:pt x="335"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29"/>
            <p:cNvSpPr>
              <a:spLocks/>
            </p:cNvSpPr>
            <p:nvPr/>
          </p:nvSpPr>
          <p:spPr bwMode="auto">
            <a:xfrm>
              <a:off x="871538" y="1468438"/>
              <a:ext cx="127000" cy="184150"/>
            </a:xfrm>
            <a:custGeom>
              <a:avLst/>
              <a:gdLst>
                <a:gd name="T0" fmla="*/ 40 w 159"/>
                <a:gd name="T1" fmla="*/ 0 h 233"/>
                <a:gd name="T2" fmla="*/ 0 w 159"/>
                <a:gd name="T3" fmla="*/ 73 h 233"/>
                <a:gd name="T4" fmla="*/ 0 w 159"/>
                <a:gd name="T5" fmla="*/ 129 h 233"/>
                <a:gd name="T6" fmla="*/ 55 w 159"/>
                <a:gd name="T7" fmla="*/ 202 h 233"/>
                <a:gd name="T8" fmla="*/ 113 w 159"/>
                <a:gd name="T9" fmla="*/ 233 h 233"/>
                <a:gd name="T10" fmla="*/ 159 w 159"/>
                <a:gd name="T11" fmla="*/ 233 h 233"/>
                <a:gd name="T12" fmla="*/ 123 w 159"/>
                <a:gd name="T13" fmla="*/ 186 h 233"/>
                <a:gd name="T14" fmla="*/ 107 w 159"/>
                <a:gd name="T15" fmla="*/ 134 h 233"/>
                <a:gd name="T16" fmla="*/ 86 w 159"/>
                <a:gd name="T17" fmla="*/ 181 h 233"/>
                <a:gd name="T18" fmla="*/ 86 w 159"/>
                <a:gd name="T19" fmla="*/ 150 h 233"/>
                <a:gd name="T20" fmla="*/ 97 w 159"/>
                <a:gd name="T21" fmla="*/ 109 h 233"/>
                <a:gd name="T22" fmla="*/ 82 w 159"/>
                <a:gd name="T23" fmla="*/ 57 h 233"/>
                <a:gd name="T24" fmla="*/ 66 w 159"/>
                <a:gd name="T25" fmla="*/ 98 h 233"/>
                <a:gd name="T26" fmla="*/ 51 w 159"/>
                <a:gd name="T27" fmla="*/ 129 h 233"/>
                <a:gd name="T28" fmla="*/ 51 w 159"/>
                <a:gd name="T29" fmla="*/ 94 h 233"/>
                <a:gd name="T30" fmla="*/ 66 w 159"/>
                <a:gd name="T31" fmla="*/ 30 h 233"/>
                <a:gd name="T32" fmla="*/ 40 w 159"/>
                <a:gd name="T3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233">
                  <a:moveTo>
                    <a:pt x="40" y="0"/>
                  </a:moveTo>
                  <a:lnTo>
                    <a:pt x="0" y="73"/>
                  </a:lnTo>
                  <a:lnTo>
                    <a:pt x="0" y="129"/>
                  </a:lnTo>
                  <a:lnTo>
                    <a:pt x="55" y="202"/>
                  </a:lnTo>
                  <a:lnTo>
                    <a:pt x="113" y="233"/>
                  </a:lnTo>
                  <a:lnTo>
                    <a:pt x="159" y="233"/>
                  </a:lnTo>
                  <a:lnTo>
                    <a:pt x="123" y="186"/>
                  </a:lnTo>
                  <a:lnTo>
                    <a:pt x="107" y="134"/>
                  </a:lnTo>
                  <a:lnTo>
                    <a:pt x="86" y="181"/>
                  </a:lnTo>
                  <a:lnTo>
                    <a:pt x="86" y="150"/>
                  </a:lnTo>
                  <a:lnTo>
                    <a:pt x="97" y="109"/>
                  </a:lnTo>
                  <a:lnTo>
                    <a:pt x="82" y="57"/>
                  </a:lnTo>
                  <a:lnTo>
                    <a:pt x="66" y="98"/>
                  </a:lnTo>
                  <a:lnTo>
                    <a:pt x="51" y="129"/>
                  </a:lnTo>
                  <a:lnTo>
                    <a:pt x="51" y="94"/>
                  </a:lnTo>
                  <a:lnTo>
                    <a:pt x="66" y="30"/>
                  </a:lnTo>
                  <a:lnTo>
                    <a:pt x="40"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30"/>
            <p:cNvSpPr>
              <a:spLocks/>
            </p:cNvSpPr>
            <p:nvPr/>
          </p:nvSpPr>
          <p:spPr bwMode="auto">
            <a:xfrm>
              <a:off x="1014413" y="1406525"/>
              <a:ext cx="166688" cy="152400"/>
            </a:xfrm>
            <a:custGeom>
              <a:avLst/>
              <a:gdLst>
                <a:gd name="T0" fmla="*/ 0 w 210"/>
                <a:gd name="T1" fmla="*/ 42 h 192"/>
                <a:gd name="T2" fmla="*/ 36 w 210"/>
                <a:gd name="T3" fmla="*/ 135 h 192"/>
                <a:gd name="T4" fmla="*/ 97 w 210"/>
                <a:gd name="T5" fmla="*/ 192 h 192"/>
                <a:gd name="T6" fmla="*/ 210 w 210"/>
                <a:gd name="T7" fmla="*/ 187 h 192"/>
                <a:gd name="T8" fmla="*/ 165 w 210"/>
                <a:gd name="T9" fmla="*/ 166 h 192"/>
                <a:gd name="T10" fmla="*/ 123 w 210"/>
                <a:gd name="T11" fmla="*/ 145 h 192"/>
                <a:gd name="T12" fmla="*/ 123 w 210"/>
                <a:gd name="T13" fmla="*/ 119 h 192"/>
                <a:gd name="T14" fmla="*/ 86 w 210"/>
                <a:gd name="T15" fmla="*/ 145 h 192"/>
                <a:gd name="T16" fmla="*/ 92 w 210"/>
                <a:gd name="T17" fmla="*/ 119 h 192"/>
                <a:gd name="T18" fmla="*/ 107 w 210"/>
                <a:gd name="T19" fmla="*/ 88 h 192"/>
                <a:gd name="T20" fmla="*/ 92 w 210"/>
                <a:gd name="T21" fmla="*/ 42 h 192"/>
                <a:gd name="T22" fmla="*/ 62 w 210"/>
                <a:gd name="T23" fmla="*/ 78 h 192"/>
                <a:gd name="T24" fmla="*/ 62 w 210"/>
                <a:gd name="T25" fmla="*/ 31 h 192"/>
                <a:gd name="T26" fmla="*/ 0 w 210"/>
                <a:gd name="T27" fmla="*/ 0 h 192"/>
                <a:gd name="T28" fmla="*/ 0 w 210"/>
                <a:gd name="T29" fmla="*/ 4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0" h="192">
                  <a:moveTo>
                    <a:pt x="0" y="42"/>
                  </a:moveTo>
                  <a:lnTo>
                    <a:pt x="36" y="135"/>
                  </a:lnTo>
                  <a:lnTo>
                    <a:pt x="97" y="192"/>
                  </a:lnTo>
                  <a:lnTo>
                    <a:pt x="210" y="187"/>
                  </a:lnTo>
                  <a:lnTo>
                    <a:pt x="165" y="166"/>
                  </a:lnTo>
                  <a:lnTo>
                    <a:pt x="123" y="145"/>
                  </a:lnTo>
                  <a:lnTo>
                    <a:pt x="123" y="119"/>
                  </a:lnTo>
                  <a:lnTo>
                    <a:pt x="86" y="145"/>
                  </a:lnTo>
                  <a:lnTo>
                    <a:pt x="92" y="119"/>
                  </a:lnTo>
                  <a:lnTo>
                    <a:pt x="107" y="88"/>
                  </a:lnTo>
                  <a:lnTo>
                    <a:pt x="92" y="42"/>
                  </a:lnTo>
                  <a:lnTo>
                    <a:pt x="62" y="78"/>
                  </a:lnTo>
                  <a:lnTo>
                    <a:pt x="62" y="31"/>
                  </a:lnTo>
                  <a:lnTo>
                    <a:pt x="0" y="0"/>
                  </a:lnTo>
                  <a:lnTo>
                    <a:pt x="0" y="4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31"/>
            <p:cNvSpPr>
              <a:spLocks/>
            </p:cNvSpPr>
            <p:nvPr/>
          </p:nvSpPr>
          <p:spPr bwMode="auto">
            <a:xfrm>
              <a:off x="552451" y="1543050"/>
              <a:ext cx="215900" cy="246063"/>
            </a:xfrm>
            <a:custGeom>
              <a:avLst/>
              <a:gdLst>
                <a:gd name="T0" fmla="*/ 273 w 273"/>
                <a:gd name="T1" fmla="*/ 0 h 309"/>
                <a:gd name="T2" fmla="*/ 150 w 273"/>
                <a:gd name="T3" fmla="*/ 46 h 309"/>
                <a:gd name="T4" fmla="*/ 83 w 273"/>
                <a:gd name="T5" fmla="*/ 114 h 309"/>
                <a:gd name="T6" fmla="*/ 0 w 273"/>
                <a:gd name="T7" fmla="*/ 242 h 309"/>
                <a:gd name="T8" fmla="*/ 0 w 273"/>
                <a:gd name="T9" fmla="*/ 309 h 309"/>
                <a:gd name="T10" fmla="*/ 62 w 273"/>
                <a:gd name="T11" fmla="*/ 247 h 309"/>
                <a:gd name="T12" fmla="*/ 15 w 273"/>
                <a:gd name="T13" fmla="*/ 247 h 309"/>
                <a:gd name="T14" fmla="*/ 92 w 273"/>
                <a:gd name="T15" fmla="*/ 226 h 309"/>
                <a:gd name="T16" fmla="*/ 139 w 273"/>
                <a:gd name="T17" fmla="*/ 175 h 309"/>
                <a:gd name="T18" fmla="*/ 150 w 273"/>
                <a:gd name="T19" fmla="*/ 143 h 309"/>
                <a:gd name="T20" fmla="*/ 108 w 273"/>
                <a:gd name="T21" fmla="*/ 169 h 309"/>
                <a:gd name="T22" fmla="*/ 129 w 273"/>
                <a:gd name="T23" fmla="*/ 124 h 309"/>
                <a:gd name="T24" fmla="*/ 170 w 273"/>
                <a:gd name="T25" fmla="*/ 97 h 309"/>
                <a:gd name="T26" fmla="*/ 231 w 273"/>
                <a:gd name="T27" fmla="*/ 71 h 309"/>
                <a:gd name="T28" fmla="*/ 234 w 273"/>
                <a:gd name="T29" fmla="*/ 68 h 309"/>
                <a:gd name="T30" fmla="*/ 238 w 273"/>
                <a:gd name="T31" fmla="*/ 58 h 309"/>
                <a:gd name="T32" fmla="*/ 245 w 273"/>
                <a:gd name="T33" fmla="*/ 46 h 309"/>
                <a:gd name="T34" fmla="*/ 254 w 273"/>
                <a:gd name="T35" fmla="*/ 32 h 309"/>
                <a:gd name="T36" fmla="*/ 261 w 273"/>
                <a:gd name="T37" fmla="*/ 18 h 309"/>
                <a:gd name="T38" fmla="*/ 268 w 273"/>
                <a:gd name="T39" fmla="*/ 7 h 309"/>
                <a:gd name="T40" fmla="*/ 273 w 273"/>
                <a:gd name="T41" fmla="*/ 0 h 309"/>
                <a:gd name="T42" fmla="*/ 273 w 273"/>
                <a:gd name="T4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3" h="309">
                  <a:moveTo>
                    <a:pt x="273" y="0"/>
                  </a:moveTo>
                  <a:lnTo>
                    <a:pt x="150" y="46"/>
                  </a:lnTo>
                  <a:lnTo>
                    <a:pt x="83" y="114"/>
                  </a:lnTo>
                  <a:lnTo>
                    <a:pt x="0" y="242"/>
                  </a:lnTo>
                  <a:lnTo>
                    <a:pt x="0" y="309"/>
                  </a:lnTo>
                  <a:lnTo>
                    <a:pt x="62" y="247"/>
                  </a:lnTo>
                  <a:lnTo>
                    <a:pt x="15" y="247"/>
                  </a:lnTo>
                  <a:lnTo>
                    <a:pt x="92" y="226"/>
                  </a:lnTo>
                  <a:lnTo>
                    <a:pt x="139" y="175"/>
                  </a:lnTo>
                  <a:lnTo>
                    <a:pt x="150" y="143"/>
                  </a:lnTo>
                  <a:lnTo>
                    <a:pt x="108" y="169"/>
                  </a:lnTo>
                  <a:lnTo>
                    <a:pt x="129" y="124"/>
                  </a:lnTo>
                  <a:lnTo>
                    <a:pt x="170" y="97"/>
                  </a:lnTo>
                  <a:lnTo>
                    <a:pt x="231" y="71"/>
                  </a:lnTo>
                  <a:lnTo>
                    <a:pt x="234" y="68"/>
                  </a:lnTo>
                  <a:lnTo>
                    <a:pt x="238" y="58"/>
                  </a:lnTo>
                  <a:lnTo>
                    <a:pt x="245" y="46"/>
                  </a:lnTo>
                  <a:lnTo>
                    <a:pt x="254" y="32"/>
                  </a:lnTo>
                  <a:lnTo>
                    <a:pt x="261" y="18"/>
                  </a:lnTo>
                  <a:lnTo>
                    <a:pt x="268" y="7"/>
                  </a:lnTo>
                  <a:lnTo>
                    <a:pt x="273" y="0"/>
                  </a:lnTo>
                  <a:lnTo>
                    <a:pt x="273"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32"/>
            <p:cNvSpPr>
              <a:spLocks/>
            </p:cNvSpPr>
            <p:nvPr/>
          </p:nvSpPr>
          <p:spPr bwMode="auto">
            <a:xfrm>
              <a:off x="1193801" y="1420813"/>
              <a:ext cx="274638" cy="92075"/>
            </a:xfrm>
            <a:custGeom>
              <a:avLst/>
              <a:gdLst>
                <a:gd name="T0" fmla="*/ 304 w 346"/>
                <a:gd name="T1" fmla="*/ 14 h 118"/>
                <a:gd name="T2" fmla="*/ 188 w 346"/>
                <a:gd name="T3" fmla="*/ 0 h 118"/>
                <a:gd name="T4" fmla="*/ 77 w 346"/>
                <a:gd name="T5" fmla="*/ 57 h 118"/>
                <a:gd name="T6" fmla="*/ 0 w 346"/>
                <a:gd name="T7" fmla="*/ 118 h 118"/>
                <a:gd name="T8" fmla="*/ 63 w 346"/>
                <a:gd name="T9" fmla="*/ 118 h 118"/>
                <a:gd name="T10" fmla="*/ 166 w 346"/>
                <a:gd name="T11" fmla="*/ 104 h 118"/>
                <a:gd name="T12" fmla="*/ 124 w 346"/>
                <a:gd name="T13" fmla="*/ 83 h 118"/>
                <a:gd name="T14" fmla="*/ 181 w 346"/>
                <a:gd name="T15" fmla="*/ 90 h 118"/>
                <a:gd name="T16" fmla="*/ 256 w 346"/>
                <a:gd name="T17" fmla="*/ 83 h 118"/>
                <a:gd name="T18" fmla="*/ 207 w 346"/>
                <a:gd name="T19" fmla="*/ 35 h 118"/>
                <a:gd name="T20" fmla="*/ 310 w 346"/>
                <a:gd name="T21" fmla="*/ 76 h 118"/>
                <a:gd name="T22" fmla="*/ 346 w 346"/>
                <a:gd name="T23" fmla="*/ 69 h 118"/>
                <a:gd name="T24" fmla="*/ 342 w 346"/>
                <a:gd name="T25" fmla="*/ 67 h 118"/>
                <a:gd name="T26" fmla="*/ 335 w 346"/>
                <a:gd name="T27" fmla="*/ 60 h 118"/>
                <a:gd name="T28" fmla="*/ 325 w 346"/>
                <a:gd name="T29" fmla="*/ 52 h 118"/>
                <a:gd name="T30" fmla="*/ 315 w 346"/>
                <a:gd name="T31" fmla="*/ 42 h 118"/>
                <a:gd name="T32" fmla="*/ 305 w 346"/>
                <a:gd name="T33" fmla="*/ 31 h 118"/>
                <a:gd name="T34" fmla="*/ 300 w 346"/>
                <a:gd name="T35" fmla="*/ 22 h 118"/>
                <a:gd name="T36" fmla="*/ 298 w 346"/>
                <a:gd name="T37" fmla="*/ 16 h 118"/>
                <a:gd name="T38" fmla="*/ 304 w 346"/>
                <a:gd name="T39" fmla="*/ 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6" h="118">
                  <a:moveTo>
                    <a:pt x="304" y="14"/>
                  </a:moveTo>
                  <a:lnTo>
                    <a:pt x="188" y="0"/>
                  </a:lnTo>
                  <a:lnTo>
                    <a:pt x="77" y="57"/>
                  </a:lnTo>
                  <a:lnTo>
                    <a:pt x="0" y="118"/>
                  </a:lnTo>
                  <a:lnTo>
                    <a:pt x="63" y="118"/>
                  </a:lnTo>
                  <a:lnTo>
                    <a:pt x="166" y="104"/>
                  </a:lnTo>
                  <a:lnTo>
                    <a:pt x="124" y="83"/>
                  </a:lnTo>
                  <a:lnTo>
                    <a:pt x="181" y="90"/>
                  </a:lnTo>
                  <a:lnTo>
                    <a:pt x="256" y="83"/>
                  </a:lnTo>
                  <a:lnTo>
                    <a:pt x="207" y="35"/>
                  </a:lnTo>
                  <a:lnTo>
                    <a:pt x="310" y="76"/>
                  </a:lnTo>
                  <a:lnTo>
                    <a:pt x="346" y="69"/>
                  </a:lnTo>
                  <a:lnTo>
                    <a:pt x="342" y="67"/>
                  </a:lnTo>
                  <a:lnTo>
                    <a:pt x="335" y="60"/>
                  </a:lnTo>
                  <a:lnTo>
                    <a:pt x="325" y="52"/>
                  </a:lnTo>
                  <a:lnTo>
                    <a:pt x="315" y="42"/>
                  </a:lnTo>
                  <a:lnTo>
                    <a:pt x="305" y="31"/>
                  </a:lnTo>
                  <a:lnTo>
                    <a:pt x="300" y="22"/>
                  </a:lnTo>
                  <a:lnTo>
                    <a:pt x="298" y="16"/>
                  </a:lnTo>
                  <a:lnTo>
                    <a:pt x="304" y="14"/>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33"/>
            <p:cNvSpPr>
              <a:spLocks/>
            </p:cNvSpPr>
            <p:nvPr/>
          </p:nvSpPr>
          <p:spPr bwMode="auto">
            <a:xfrm>
              <a:off x="1222376" y="1590675"/>
              <a:ext cx="403225" cy="104775"/>
            </a:xfrm>
            <a:custGeom>
              <a:avLst/>
              <a:gdLst>
                <a:gd name="T0" fmla="*/ 508 w 508"/>
                <a:gd name="T1" fmla="*/ 22 h 133"/>
                <a:gd name="T2" fmla="*/ 411 w 508"/>
                <a:gd name="T3" fmla="*/ 0 h 133"/>
                <a:gd name="T4" fmla="*/ 213 w 508"/>
                <a:gd name="T5" fmla="*/ 15 h 133"/>
                <a:gd name="T6" fmla="*/ 116 w 508"/>
                <a:gd name="T7" fmla="*/ 36 h 133"/>
                <a:gd name="T8" fmla="*/ 0 w 508"/>
                <a:gd name="T9" fmla="*/ 133 h 133"/>
                <a:gd name="T10" fmla="*/ 75 w 508"/>
                <a:gd name="T11" fmla="*/ 133 h 133"/>
                <a:gd name="T12" fmla="*/ 199 w 508"/>
                <a:gd name="T13" fmla="*/ 119 h 133"/>
                <a:gd name="T14" fmla="*/ 123 w 508"/>
                <a:gd name="T15" fmla="*/ 83 h 133"/>
                <a:gd name="T16" fmla="*/ 206 w 508"/>
                <a:gd name="T17" fmla="*/ 105 h 133"/>
                <a:gd name="T18" fmla="*/ 247 w 508"/>
                <a:gd name="T19" fmla="*/ 83 h 133"/>
                <a:gd name="T20" fmla="*/ 213 w 508"/>
                <a:gd name="T21" fmla="*/ 57 h 133"/>
                <a:gd name="T22" fmla="*/ 324 w 508"/>
                <a:gd name="T23" fmla="*/ 71 h 133"/>
                <a:gd name="T24" fmla="*/ 404 w 508"/>
                <a:gd name="T25" fmla="*/ 50 h 133"/>
                <a:gd name="T26" fmla="*/ 508 w 508"/>
                <a:gd name="T27" fmla="*/ 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8" h="133">
                  <a:moveTo>
                    <a:pt x="508" y="22"/>
                  </a:moveTo>
                  <a:lnTo>
                    <a:pt x="411" y="0"/>
                  </a:lnTo>
                  <a:lnTo>
                    <a:pt x="213" y="15"/>
                  </a:lnTo>
                  <a:lnTo>
                    <a:pt x="116" y="36"/>
                  </a:lnTo>
                  <a:lnTo>
                    <a:pt x="0" y="133"/>
                  </a:lnTo>
                  <a:lnTo>
                    <a:pt x="75" y="133"/>
                  </a:lnTo>
                  <a:lnTo>
                    <a:pt x="199" y="119"/>
                  </a:lnTo>
                  <a:lnTo>
                    <a:pt x="123" y="83"/>
                  </a:lnTo>
                  <a:lnTo>
                    <a:pt x="206" y="105"/>
                  </a:lnTo>
                  <a:lnTo>
                    <a:pt x="247" y="83"/>
                  </a:lnTo>
                  <a:lnTo>
                    <a:pt x="213" y="57"/>
                  </a:lnTo>
                  <a:lnTo>
                    <a:pt x="324" y="71"/>
                  </a:lnTo>
                  <a:lnTo>
                    <a:pt x="404" y="50"/>
                  </a:lnTo>
                  <a:lnTo>
                    <a:pt x="508" y="22"/>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34"/>
            <p:cNvSpPr>
              <a:spLocks/>
            </p:cNvSpPr>
            <p:nvPr/>
          </p:nvSpPr>
          <p:spPr bwMode="auto">
            <a:xfrm>
              <a:off x="1263651" y="1719263"/>
              <a:ext cx="322263" cy="142875"/>
            </a:xfrm>
            <a:custGeom>
              <a:avLst/>
              <a:gdLst>
                <a:gd name="T0" fmla="*/ 406 w 406"/>
                <a:gd name="T1" fmla="*/ 0 h 180"/>
                <a:gd name="T2" fmla="*/ 279 w 406"/>
                <a:gd name="T3" fmla="*/ 11 h 180"/>
                <a:gd name="T4" fmla="*/ 134 w 406"/>
                <a:gd name="T5" fmla="*/ 52 h 180"/>
                <a:gd name="T6" fmla="*/ 48 w 406"/>
                <a:gd name="T7" fmla="*/ 93 h 180"/>
                <a:gd name="T8" fmla="*/ 0 w 406"/>
                <a:gd name="T9" fmla="*/ 180 h 180"/>
                <a:gd name="T10" fmla="*/ 77 w 406"/>
                <a:gd name="T11" fmla="*/ 151 h 180"/>
                <a:gd name="T12" fmla="*/ 117 w 406"/>
                <a:gd name="T13" fmla="*/ 123 h 180"/>
                <a:gd name="T14" fmla="*/ 65 w 406"/>
                <a:gd name="T15" fmla="*/ 110 h 180"/>
                <a:gd name="T16" fmla="*/ 123 w 406"/>
                <a:gd name="T17" fmla="*/ 99 h 180"/>
                <a:gd name="T18" fmla="*/ 151 w 406"/>
                <a:gd name="T19" fmla="*/ 110 h 180"/>
                <a:gd name="T20" fmla="*/ 221 w 406"/>
                <a:gd name="T21" fmla="*/ 99 h 180"/>
                <a:gd name="T22" fmla="*/ 176 w 406"/>
                <a:gd name="T23" fmla="*/ 63 h 180"/>
                <a:gd name="T24" fmla="*/ 232 w 406"/>
                <a:gd name="T25" fmla="*/ 81 h 180"/>
                <a:gd name="T26" fmla="*/ 290 w 406"/>
                <a:gd name="T27" fmla="*/ 70 h 180"/>
                <a:gd name="T28" fmla="*/ 262 w 406"/>
                <a:gd name="T29" fmla="*/ 40 h 180"/>
                <a:gd name="T30" fmla="*/ 320 w 406"/>
                <a:gd name="T31" fmla="*/ 57 h 180"/>
                <a:gd name="T32" fmla="*/ 383 w 406"/>
                <a:gd name="T33" fmla="*/ 30 h 180"/>
                <a:gd name="T34" fmla="*/ 406 w 406"/>
                <a:gd name="T35"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6" h="180">
                  <a:moveTo>
                    <a:pt x="406" y="0"/>
                  </a:moveTo>
                  <a:lnTo>
                    <a:pt x="279" y="11"/>
                  </a:lnTo>
                  <a:lnTo>
                    <a:pt x="134" y="52"/>
                  </a:lnTo>
                  <a:lnTo>
                    <a:pt x="48" y="93"/>
                  </a:lnTo>
                  <a:lnTo>
                    <a:pt x="0" y="180"/>
                  </a:lnTo>
                  <a:lnTo>
                    <a:pt x="77" y="151"/>
                  </a:lnTo>
                  <a:lnTo>
                    <a:pt x="117" y="123"/>
                  </a:lnTo>
                  <a:lnTo>
                    <a:pt x="65" y="110"/>
                  </a:lnTo>
                  <a:lnTo>
                    <a:pt x="123" y="99"/>
                  </a:lnTo>
                  <a:lnTo>
                    <a:pt x="151" y="110"/>
                  </a:lnTo>
                  <a:lnTo>
                    <a:pt x="221" y="99"/>
                  </a:lnTo>
                  <a:lnTo>
                    <a:pt x="176" y="63"/>
                  </a:lnTo>
                  <a:lnTo>
                    <a:pt x="232" y="81"/>
                  </a:lnTo>
                  <a:lnTo>
                    <a:pt x="290" y="70"/>
                  </a:lnTo>
                  <a:lnTo>
                    <a:pt x="262" y="40"/>
                  </a:lnTo>
                  <a:lnTo>
                    <a:pt x="320" y="57"/>
                  </a:lnTo>
                  <a:lnTo>
                    <a:pt x="383" y="30"/>
                  </a:lnTo>
                  <a:lnTo>
                    <a:pt x="406"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35"/>
            <p:cNvSpPr>
              <a:spLocks/>
            </p:cNvSpPr>
            <p:nvPr/>
          </p:nvSpPr>
          <p:spPr bwMode="auto">
            <a:xfrm>
              <a:off x="1527176" y="1830389"/>
              <a:ext cx="73025" cy="325446"/>
            </a:xfrm>
            <a:custGeom>
              <a:avLst/>
              <a:gdLst>
                <a:gd name="T0" fmla="*/ 93 w 93"/>
                <a:gd name="T1" fmla="*/ 0 h 326"/>
                <a:gd name="T2" fmla="*/ 11 w 93"/>
                <a:gd name="T3" fmla="*/ 105 h 326"/>
                <a:gd name="T4" fmla="*/ 0 w 93"/>
                <a:gd name="T5" fmla="*/ 215 h 326"/>
                <a:gd name="T6" fmla="*/ 5 w 93"/>
                <a:gd name="T7" fmla="*/ 326 h 326"/>
                <a:gd name="T8" fmla="*/ 64 w 93"/>
                <a:gd name="T9" fmla="*/ 326 h 326"/>
                <a:gd name="T10" fmla="*/ 64 w 93"/>
                <a:gd name="T11" fmla="*/ 221 h 326"/>
                <a:gd name="T12" fmla="*/ 22 w 93"/>
                <a:gd name="T13" fmla="*/ 273 h 326"/>
                <a:gd name="T14" fmla="*/ 34 w 93"/>
                <a:gd name="T15" fmla="*/ 215 h 326"/>
                <a:gd name="T16" fmla="*/ 81 w 93"/>
                <a:gd name="T17" fmla="*/ 168 h 326"/>
                <a:gd name="T18" fmla="*/ 87 w 93"/>
                <a:gd name="T19" fmla="*/ 99 h 326"/>
                <a:gd name="T20" fmla="*/ 52 w 93"/>
                <a:gd name="T21" fmla="*/ 127 h 326"/>
                <a:gd name="T22" fmla="*/ 58 w 93"/>
                <a:gd name="T23" fmla="*/ 99 h 326"/>
                <a:gd name="T24" fmla="*/ 87 w 93"/>
                <a:gd name="T25" fmla="*/ 63 h 326"/>
                <a:gd name="T26" fmla="*/ 87 w 93"/>
                <a:gd name="T27" fmla="*/ 51 h 326"/>
                <a:gd name="T28" fmla="*/ 88 w 93"/>
                <a:gd name="T29" fmla="*/ 26 h 326"/>
                <a:gd name="T30" fmla="*/ 89 w 93"/>
                <a:gd name="T31" fmla="*/ 2 h 326"/>
                <a:gd name="T32" fmla="*/ 93 w 93"/>
                <a:gd name="T33" fmla="*/ 0 h 326"/>
                <a:gd name="connsiteX0" fmla="*/ 10000 w 10000"/>
                <a:gd name="connsiteY0" fmla="*/ 0 h 12577"/>
                <a:gd name="connsiteX1" fmla="*/ 1183 w 10000"/>
                <a:gd name="connsiteY1" fmla="*/ 3221 h 12577"/>
                <a:gd name="connsiteX2" fmla="*/ 0 w 10000"/>
                <a:gd name="connsiteY2" fmla="*/ 6595 h 12577"/>
                <a:gd name="connsiteX3" fmla="*/ 538 w 10000"/>
                <a:gd name="connsiteY3" fmla="*/ 10000 h 12577"/>
                <a:gd name="connsiteX4" fmla="*/ 7534 w 10000"/>
                <a:gd name="connsiteY4" fmla="*/ 12577 h 12577"/>
                <a:gd name="connsiteX5" fmla="*/ 6882 w 10000"/>
                <a:gd name="connsiteY5" fmla="*/ 6779 h 12577"/>
                <a:gd name="connsiteX6" fmla="*/ 2366 w 10000"/>
                <a:gd name="connsiteY6" fmla="*/ 8374 h 12577"/>
                <a:gd name="connsiteX7" fmla="*/ 3656 w 10000"/>
                <a:gd name="connsiteY7" fmla="*/ 6595 h 12577"/>
                <a:gd name="connsiteX8" fmla="*/ 8710 w 10000"/>
                <a:gd name="connsiteY8" fmla="*/ 5153 h 12577"/>
                <a:gd name="connsiteX9" fmla="*/ 9355 w 10000"/>
                <a:gd name="connsiteY9" fmla="*/ 3037 h 12577"/>
                <a:gd name="connsiteX10" fmla="*/ 5591 w 10000"/>
                <a:gd name="connsiteY10" fmla="*/ 3896 h 12577"/>
                <a:gd name="connsiteX11" fmla="*/ 6237 w 10000"/>
                <a:gd name="connsiteY11" fmla="*/ 3037 h 12577"/>
                <a:gd name="connsiteX12" fmla="*/ 9355 w 10000"/>
                <a:gd name="connsiteY12" fmla="*/ 1933 h 12577"/>
                <a:gd name="connsiteX13" fmla="*/ 9355 w 10000"/>
                <a:gd name="connsiteY13" fmla="*/ 1564 h 12577"/>
                <a:gd name="connsiteX14" fmla="*/ 9462 w 10000"/>
                <a:gd name="connsiteY14" fmla="*/ 798 h 12577"/>
                <a:gd name="connsiteX15" fmla="*/ 9570 w 10000"/>
                <a:gd name="connsiteY15" fmla="*/ 61 h 12577"/>
                <a:gd name="connsiteX16" fmla="*/ 10000 w 10000"/>
                <a:gd name="connsiteY16" fmla="*/ 0 h 1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2577">
                  <a:moveTo>
                    <a:pt x="10000" y="0"/>
                  </a:moveTo>
                  <a:lnTo>
                    <a:pt x="1183" y="3221"/>
                  </a:lnTo>
                  <a:lnTo>
                    <a:pt x="0" y="6595"/>
                  </a:lnTo>
                  <a:cubicBezTo>
                    <a:pt x="179" y="7730"/>
                    <a:pt x="359" y="8865"/>
                    <a:pt x="538" y="10000"/>
                  </a:cubicBezTo>
                  <a:lnTo>
                    <a:pt x="7534" y="12577"/>
                  </a:lnTo>
                  <a:cubicBezTo>
                    <a:pt x="7317" y="10644"/>
                    <a:pt x="7099" y="8712"/>
                    <a:pt x="6882" y="6779"/>
                  </a:cubicBezTo>
                  <a:lnTo>
                    <a:pt x="2366" y="8374"/>
                  </a:lnTo>
                  <a:lnTo>
                    <a:pt x="3656" y="6595"/>
                  </a:lnTo>
                  <a:lnTo>
                    <a:pt x="8710" y="5153"/>
                  </a:lnTo>
                  <a:lnTo>
                    <a:pt x="9355" y="3037"/>
                  </a:lnTo>
                  <a:lnTo>
                    <a:pt x="5591" y="3896"/>
                  </a:lnTo>
                  <a:lnTo>
                    <a:pt x="6237" y="3037"/>
                  </a:lnTo>
                  <a:lnTo>
                    <a:pt x="9355" y="1933"/>
                  </a:lnTo>
                  <a:lnTo>
                    <a:pt x="9355" y="1564"/>
                  </a:lnTo>
                  <a:cubicBezTo>
                    <a:pt x="9391" y="1309"/>
                    <a:pt x="9426" y="1053"/>
                    <a:pt x="9462" y="798"/>
                  </a:cubicBezTo>
                  <a:lnTo>
                    <a:pt x="9570" y="61"/>
                  </a:lnTo>
                  <a:lnTo>
                    <a:pt x="10000"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36"/>
            <p:cNvSpPr>
              <a:spLocks/>
            </p:cNvSpPr>
            <p:nvPr/>
          </p:nvSpPr>
          <p:spPr bwMode="auto">
            <a:xfrm>
              <a:off x="1706563" y="1765300"/>
              <a:ext cx="223838" cy="176213"/>
            </a:xfrm>
            <a:custGeom>
              <a:avLst/>
              <a:gdLst>
                <a:gd name="T0" fmla="*/ 0 w 284"/>
                <a:gd name="T1" fmla="*/ 0 h 222"/>
                <a:gd name="T2" fmla="*/ 34 w 284"/>
                <a:gd name="T3" fmla="*/ 94 h 222"/>
                <a:gd name="T4" fmla="*/ 144 w 284"/>
                <a:gd name="T5" fmla="*/ 194 h 222"/>
                <a:gd name="T6" fmla="*/ 284 w 284"/>
                <a:gd name="T7" fmla="*/ 222 h 222"/>
                <a:gd name="T8" fmla="*/ 236 w 284"/>
                <a:gd name="T9" fmla="*/ 194 h 222"/>
                <a:gd name="T10" fmla="*/ 162 w 284"/>
                <a:gd name="T11" fmla="*/ 123 h 222"/>
                <a:gd name="T12" fmla="*/ 173 w 284"/>
                <a:gd name="T13" fmla="*/ 171 h 222"/>
                <a:gd name="T14" fmla="*/ 139 w 284"/>
                <a:gd name="T15" fmla="*/ 141 h 222"/>
                <a:gd name="T16" fmla="*/ 139 w 284"/>
                <a:gd name="T17" fmla="*/ 94 h 222"/>
                <a:gd name="T18" fmla="*/ 98 w 284"/>
                <a:gd name="T19" fmla="*/ 42 h 222"/>
                <a:gd name="T20" fmla="*/ 92 w 284"/>
                <a:gd name="T21" fmla="*/ 105 h 222"/>
                <a:gd name="T22" fmla="*/ 58 w 284"/>
                <a:gd name="T23" fmla="*/ 59 h 222"/>
                <a:gd name="T24" fmla="*/ 41 w 284"/>
                <a:gd name="T25" fmla="*/ 6 h 222"/>
                <a:gd name="T26" fmla="*/ 0 w 284"/>
                <a:gd name="T27"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4" h="222">
                  <a:moveTo>
                    <a:pt x="0" y="0"/>
                  </a:moveTo>
                  <a:lnTo>
                    <a:pt x="34" y="94"/>
                  </a:lnTo>
                  <a:lnTo>
                    <a:pt x="144" y="194"/>
                  </a:lnTo>
                  <a:lnTo>
                    <a:pt x="284" y="222"/>
                  </a:lnTo>
                  <a:lnTo>
                    <a:pt x="236" y="194"/>
                  </a:lnTo>
                  <a:lnTo>
                    <a:pt x="162" y="123"/>
                  </a:lnTo>
                  <a:lnTo>
                    <a:pt x="173" y="171"/>
                  </a:lnTo>
                  <a:lnTo>
                    <a:pt x="139" y="141"/>
                  </a:lnTo>
                  <a:lnTo>
                    <a:pt x="139" y="94"/>
                  </a:lnTo>
                  <a:lnTo>
                    <a:pt x="98" y="42"/>
                  </a:lnTo>
                  <a:lnTo>
                    <a:pt x="92" y="105"/>
                  </a:lnTo>
                  <a:lnTo>
                    <a:pt x="58" y="59"/>
                  </a:lnTo>
                  <a:lnTo>
                    <a:pt x="41" y="6"/>
                  </a:lnTo>
                  <a:lnTo>
                    <a:pt x="0"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37"/>
            <p:cNvSpPr>
              <a:spLocks/>
            </p:cNvSpPr>
            <p:nvPr/>
          </p:nvSpPr>
          <p:spPr bwMode="auto">
            <a:xfrm>
              <a:off x="1697038" y="1639888"/>
              <a:ext cx="363538" cy="203200"/>
            </a:xfrm>
            <a:custGeom>
              <a:avLst/>
              <a:gdLst>
                <a:gd name="T0" fmla="*/ 0 w 457"/>
                <a:gd name="T1" fmla="*/ 0 h 255"/>
                <a:gd name="T2" fmla="*/ 109 w 457"/>
                <a:gd name="T3" fmla="*/ 34 h 255"/>
                <a:gd name="T4" fmla="*/ 173 w 457"/>
                <a:gd name="T5" fmla="*/ 133 h 255"/>
                <a:gd name="T6" fmla="*/ 266 w 457"/>
                <a:gd name="T7" fmla="*/ 215 h 255"/>
                <a:gd name="T8" fmla="*/ 336 w 457"/>
                <a:gd name="T9" fmla="*/ 255 h 255"/>
                <a:gd name="T10" fmla="*/ 457 w 457"/>
                <a:gd name="T11" fmla="*/ 255 h 255"/>
                <a:gd name="T12" fmla="*/ 440 w 457"/>
                <a:gd name="T13" fmla="*/ 228 h 255"/>
                <a:gd name="T14" fmla="*/ 393 w 457"/>
                <a:gd name="T15" fmla="*/ 215 h 255"/>
                <a:gd name="T16" fmla="*/ 318 w 457"/>
                <a:gd name="T17" fmla="*/ 151 h 255"/>
                <a:gd name="T18" fmla="*/ 336 w 457"/>
                <a:gd name="T19" fmla="*/ 222 h 255"/>
                <a:gd name="T20" fmla="*/ 283 w 457"/>
                <a:gd name="T21" fmla="*/ 175 h 255"/>
                <a:gd name="T22" fmla="*/ 283 w 457"/>
                <a:gd name="T23" fmla="*/ 123 h 255"/>
                <a:gd name="T24" fmla="*/ 237 w 457"/>
                <a:gd name="T25" fmla="*/ 81 h 255"/>
                <a:gd name="T26" fmla="*/ 237 w 457"/>
                <a:gd name="T27" fmla="*/ 139 h 255"/>
                <a:gd name="T28" fmla="*/ 208 w 457"/>
                <a:gd name="T29" fmla="*/ 110 h 255"/>
                <a:gd name="T30" fmla="*/ 203 w 457"/>
                <a:gd name="T31" fmla="*/ 57 h 255"/>
                <a:gd name="T32" fmla="*/ 155 w 457"/>
                <a:gd name="T33" fmla="*/ 18 h 255"/>
                <a:gd name="T34" fmla="*/ 52 w 457"/>
                <a:gd name="T35" fmla="*/ 0 h 255"/>
                <a:gd name="T36" fmla="*/ 0 w 457"/>
                <a:gd name="T37"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7" h="255">
                  <a:moveTo>
                    <a:pt x="0" y="0"/>
                  </a:moveTo>
                  <a:lnTo>
                    <a:pt x="109" y="34"/>
                  </a:lnTo>
                  <a:lnTo>
                    <a:pt x="173" y="133"/>
                  </a:lnTo>
                  <a:lnTo>
                    <a:pt x="266" y="215"/>
                  </a:lnTo>
                  <a:lnTo>
                    <a:pt x="336" y="255"/>
                  </a:lnTo>
                  <a:lnTo>
                    <a:pt x="457" y="255"/>
                  </a:lnTo>
                  <a:lnTo>
                    <a:pt x="440" y="228"/>
                  </a:lnTo>
                  <a:lnTo>
                    <a:pt x="393" y="215"/>
                  </a:lnTo>
                  <a:lnTo>
                    <a:pt x="318" y="151"/>
                  </a:lnTo>
                  <a:lnTo>
                    <a:pt x="336" y="222"/>
                  </a:lnTo>
                  <a:lnTo>
                    <a:pt x="283" y="175"/>
                  </a:lnTo>
                  <a:lnTo>
                    <a:pt x="283" y="123"/>
                  </a:lnTo>
                  <a:lnTo>
                    <a:pt x="237" y="81"/>
                  </a:lnTo>
                  <a:lnTo>
                    <a:pt x="237" y="139"/>
                  </a:lnTo>
                  <a:lnTo>
                    <a:pt x="208" y="110"/>
                  </a:lnTo>
                  <a:lnTo>
                    <a:pt x="203" y="57"/>
                  </a:lnTo>
                  <a:lnTo>
                    <a:pt x="155" y="18"/>
                  </a:lnTo>
                  <a:lnTo>
                    <a:pt x="52" y="0"/>
                  </a:lnTo>
                  <a:lnTo>
                    <a:pt x="0"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7" name="Group 236"/>
          <p:cNvGrpSpPr/>
          <p:nvPr/>
        </p:nvGrpSpPr>
        <p:grpSpPr>
          <a:xfrm>
            <a:off x="4074844" y="-255077"/>
            <a:ext cx="1746250" cy="1531938"/>
            <a:chOff x="95250" y="2060575"/>
            <a:chExt cx="1746250" cy="1531938"/>
          </a:xfrm>
        </p:grpSpPr>
        <p:sp>
          <p:nvSpPr>
            <p:cNvPr id="189" name="Freeform 153"/>
            <p:cNvSpPr>
              <a:spLocks/>
            </p:cNvSpPr>
            <p:nvPr/>
          </p:nvSpPr>
          <p:spPr bwMode="auto">
            <a:xfrm>
              <a:off x="520700" y="2535238"/>
              <a:ext cx="1320800" cy="1057275"/>
            </a:xfrm>
            <a:custGeom>
              <a:avLst/>
              <a:gdLst>
                <a:gd name="T0" fmla="*/ 113 w 1664"/>
                <a:gd name="T1" fmla="*/ 1287 h 1332"/>
                <a:gd name="T2" fmla="*/ 384 w 1664"/>
                <a:gd name="T3" fmla="*/ 1173 h 1332"/>
                <a:gd name="T4" fmla="*/ 697 w 1664"/>
                <a:gd name="T5" fmla="*/ 982 h 1332"/>
                <a:gd name="T6" fmla="*/ 777 w 1664"/>
                <a:gd name="T7" fmla="*/ 768 h 1332"/>
                <a:gd name="T8" fmla="*/ 889 w 1664"/>
                <a:gd name="T9" fmla="*/ 632 h 1332"/>
                <a:gd name="T10" fmla="*/ 1001 w 1664"/>
                <a:gd name="T11" fmla="*/ 552 h 1332"/>
                <a:gd name="T12" fmla="*/ 1134 w 1664"/>
                <a:gd name="T13" fmla="*/ 451 h 1332"/>
                <a:gd name="T14" fmla="*/ 1192 w 1664"/>
                <a:gd name="T15" fmla="*/ 351 h 1332"/>
                <a:gd name="T16" fmla="*/ 1270 w 1664"/>
                <a:gd name="T17" fmla="*/ 169 h 1332"/>
                <a:gd name="T18" fmla="*/ 1359 w 1664"/>
                <a:gd name="T19" fmla="*/ 0 h 1332"/>
                <a:gd name="T20" fmla="*/ 1338 w 1664"/>
                <a:gd name="T21" fmla="*/ 125 h 1332"/>
                <a:gd name="T22" fmla="*/ 1258 w 1664"/>
                <a:gd name="T23" fmla="*/ 282 h 1332"/>
                <a:gd name="T24" fmla="*/ 1213 w 1664"/>
                <a:gd name="T25" fmla="*/ 451 h 1332"/>
                <a:gd name="T26" fmla="*/ 1280 w 1664"/>
                <a:gd name="T27" fmla="*/ 396 h 1332"/>
                <a:gd name="T28" fmla="*/ 1359 w 1664"/>
                <a:gd name="T29" fmla="*/ 362 h 1332"/>
                <a:gd name="T30" fmla="*/ 1574 w 1664"/>
                <a:gd name="T31" fmla="*/ 282 h 1332"/>
                <a:gd name="T32" fmla="*/ 1595 w 1664"/>
                <a:gd name="T33" fmla="*/ 203 h 1332"/>
                <a:gd name="T34" fmla="*/ 1606 w 1664"/>
                <a:gd name="T35" fmla="*/ 22 h 1332"/>
                <a:gd name="T36" fmla="*/ 1629 w 1664"/>
                <a:gd name="T37" fmla="*/ 113 h 1332"/>
                <a:gd name="T38" fmla="*/ 1606 w 1664"/>
                <a:gd name="T39" fmla="*/ 270 h 1332"/>
                <a:gd name="T40" fmla="*/ 1664 w 1664"/>
                <a:gd name="T41" fmla="*/ 238 h 1332"/>
                <a:gd name="T42" fmla="*/ 1664 w 1664"/>
                <a:gd name="T43" fmla="*/ 293 h 1332"/>
                <a:gd name="T44" fmla="*/ 1595 w 1664"/>
                <a:gd name="T45" fmla="*/ 339 h 1332"/>
                <a:gd name="T46" fmla="*/ 1315 w 1664"/>
                <a:gd name="T47" fmla="*/ 451 h 1332"/>
                <a:gd name="T48" fmla="*/ 1079 w 1664"/>
                <a:gd name="T49" fmla="*/ 564 h 1332"/>
                <a:gd name="T50" fmla="*/ 855 w 1664"/>
                <a:gd name="T51" fmla="*/ 722 h 1332"/>
                <a:gd name="T52" fmla="*/ 777 w 1664"/>
                <a:gd name="T53" fmla="*/ 948 h 1332"/>
                <a:gd name="T54" fmla="*/ 867 w 1664"/>
                <a:gd name="T55" fmla="*/ 892 h 1332"/>
                <a:gd name="T56" fmla="*/ 1303 w 1664"/>
                <a:gd name="T57" fmla="*/ 846 h 1332"/>
                <a:gd name="T58" fmla="*/ 1551 w 1664"/>
                <a:gd name="T59" fmla="*/ 733 h 1332"/>
                <a:gd name="T60" fmla="*/ 1641 w 1664"/>
                <a:gd name="T61" fmla="*/ 688 h 1332"/>
                <a:gd name="T62" fmla="*/ 1629 w 1664"/>
                <a:gd name="T63" fmla="*/ 756 h 1332"/>
                <a:gd name="T64" fmla="*/ 1393 w 1664"/>
                <a:gd name="T65" fmla="*/ 846 h 1332"/>
                <a:gd name="T66" fmla="*/ 1122 w 1664"/>
                <a:gd name="T67" fmla="*/ 926 h 1332"/>
                <a:gd name="T68" fmla="*/ 832 w 1664"/>
                <a:gd name="T69" fmla="*/ 971 h 1332"/>
                <a:gd name="T70" fmla="*/ 663 w 1664"/>
                <a:gd name="T71" fmla="*/ 1084 h 1332"/>
                <a:gd name="T72" fmla="*/ 496 w 1664"/>
                <a:gd name="T73" fmla="*/ 1196 h 1332"/>
                <a:gd name="T74" fmla="*/ 248 w 1664"/>
                <a:gd name="T75" fmla="*/ 1332 h 1332"/>
                <a:gd name="T76" fmla="*/ 0 w 1664"/>
                <a:gd name="T77" fmla="*/ 1332 h 1332"/>
                <a:gd name="T78" fmla="*/ 113 w 1664"/>
                <a:gd name="T79" fmla="*/ 1287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4" h="1332">
                  <a:moveTo>
                    <a:pt x="113" y="1287"/>
                  </a:moveTo>
                  <a:lnTo>
                    <a:pt x="384" y="1173"/>
                  </a:lnTo>
                  <a:lnTo>
                    <a:pt x="697" y="982"/>
                  </a:lnTo>
                  <a:lnTo>
                    <a:pt x="777" y="768"/>
                  </a:lnTo>
                  <a:lnTo>
                    <a:pt x="889" y="632"/>
                  </a:lnTo>
                  <a:lnTo>
                    <a:pt x="1001" y="552"/>
                  </a:lnTo>
                  <a:lnTo>
                    <a:pt x="1134" y="451"/>
                  </a:lnTo>
                  <a:lnTo>
                    <a:pt x="1192" y="351"/>
                  </a:lnTo>
                  <a:lnTo>
                    <a:pt x="1270" y="169"/>
                  </a:lnTo>
                  <a:lnTo>
                    <a:pt x="1359" y="0"/>
                  </a:lnTo>
                  <a:lnTo>
                    <a:pt x="1338" y="125"/>
                  </a:lnTo>
                  <a:lnTo>
                    <a:pt x="1258" y="282"/>
                  </a:lnTo>
                  <a:lnTo>
                    <a:pt x="1213" y="451"/>
                  </a:lnTo>
                  <a:lnTo>
                    <a:pt x="1280" y="396"/>
                  </a:lnTo>
                  <a:lnTo>
                    <a:pt x="1359" y="362"/>
                  </a:lnTo>
                  <a:lnTo>
                    <a:pt x="1574" y="282"/>
                  </a:lnTo>
                  <a:lnTo>
                    <a:pt x="1595" y="203"/>
                  </a:lnTo>
                  <a:lnTo>
                    <a:pt x="1606" y="22"/>
                  </a:lnTo>
                  <a:lnTo>
                    <a:pt x="1629" y="113"/>
                  </a:lnTo>
                  <a:lnTo>
                    <a:pt x="1606" y="270"/>
                  </a:lnTo>
                  <a:lnTo>
                    <a:pt x="1664" y="238"/>
                  </a:lnTo>
                  <a:lnTo>
                    <a:pt x="1664" y="293"/>
                  </a:lnTo>
                  <a:lnTo>
                    <a:pt x="1595" y="339"/>
                  </a:lnTo>
                  <a:lnTo>
                    <a:pt x="1315" y="451"/>
                  </a:lnTo>
                  <a:lnTo>
                    <a:pt x="1079" y="564"/>
                  </a:lnTo>
                  <a:lnTo>
                    <a:pt x="855" y="722"/>
                  </a:lnTo>
                  <a:lnTo>
                    <a:pt x="777" y="948"/>
                  </a:lnTo>
                  <a:lnTo>
                    <a:pt x="867" y="892"/>
                  </a:lnTo>
                  <a:lnTo>
                    <a:pt x="1303" y="846"/>
                  </a:lnTo>
                  <a:lnTo>
                    <a:pt x="1551" y="733"/>
                  </a:lnTo>
                  <a:lnTo>
                    <a:pt x="1641" y="688"/>
                  </a:lnTo>
                  <a:lnTo>
                    <a:pt x="1629" y="756"/>
                  </a:lnTo>
                  <a:lnTo>
                    <a:pt x="1393" y="846"/>
                  </a:lnTo>
                  <a:lnTo>
                    <a:pt x="1122" y="926"/>
                  </a:lnTo>
                  <a:lnTo>
                    <a:pt x="832" y="971"/>
                  </a:lnTo>
                  <a:lnTo>
                    <a:pt x="663" y="1084"/>
                  </a:lnTo>
                  <a:lnTo>
                    <a:pt x="496" y="1196"/>
                  </a:lnTo>
                  <a:lnTo>
                    <a:pt x="248" y="1332"/>
                  </a:lnTo>
                  <a:lnTo>
                    <a:pt x="0" y="1332"/>
                  </a:lnTo>
                  <a:lnTo>
                    <a:pt x="113" y="1287"/>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55"/>
            <p:cNvSpPr>
              <a:spLocks/>
            </p:cNvSpPr>
            <p:nvPr/>
          </p:nvSpPr>
          <p:spPr bwMode="auto">
            <a:xfrm>
              <a:off x="1068388" y="2352675"/>
              <a:ext cx="533400" cy="571500"/>
            </a:xfrm>
            <a:custGeom>
              <a:avLst/>
              <a:gdLst>
                <a:gd name="T0" fmla="*/ 34 w 673"/>
                <a:gd name="T1" fmla="*/ 345 h 721"/>
                <a:gd name="T2" fmla="*/ 79 w 673"/>
                <a:gd name="T3" fmla="*/ 189 h 721"/>
                <a:gd name="T4" fmla="*/ 144 w 673"/>
                <a:gd name="T5" fmla="*/ 55 h 721"/>
                <a:gd name="T6" fmla="*/ 288 w 673"/>
                <a:gd name="T7" fmla="*/ 0 h 721"/>
                <a:gd name="T8" fmla="*/ 300 w 673"/>
                <a:gd name="T9" fmla="*/ 144 h 721"/>
                <a:gd name="T10" fmla="*/ 288 w 673"/>
                <a:gd name="T11" fmla="*/ 256 h 721"/>
                <a:gd name="T12" fmla="*/ 178 w 673"/>
                <a:gd name="T13" fmla="*/ 345 h 721"/>
                <a:gd name="T14" fmla="*/ 353 w 673"/>
                <a:gd name="T15" fmla="*/ 311 h 721"/>
                <a:gd name="T16" fmla="*/ 485 w 673"/>
                <a:gd name="T17" fmla="*/ 266 h 721"/>
                <a:gd name="T18" fmla="*/ 619 w 673"/>
                <a:gd name="T19" fmla="*/ 323 h 721"/>
                <a:gd name="T20" fmla="*/ 673 w 673"/>
                <a:gd name="T21" fmla="*/ 567 h 721"/>
                <a:gd name="T22" fmla="*/ 673 w 673"/>
                <a:gd name="T23" fmla="*/ 721 h 721"/>
                <a:gd name="T24" fmla="*/ 552 w 673"/>
                <a:gd name="T25" fmla="*/ 689 h 721"/>
                <a:gd name="T26" fmla="*/ 431 w 673"/>
                <a:gd name="T27" fmla="*/ 600 h 721"/>
                <a:gd name="T28" fmla="*/ 341 w 673"/>
                <a:gd name="T29" fmla="*/ 512 h 721"/>
                <a:gd name="T30" fmla="*/ 341 w 673"/>
                <a:gd name="T31" fmla="*/ 388 h 721"/>
                <a:gd name="T32" fmla="*/ 189 w 673"/>
                <a:gd name="T33" fmla="*/ 378 h 721"/>
                <a:gd name="T34" fmla="*/ 0 w 673"/>
                <a:gd name="T35" fmla="*/ 456 h 721"/>
                <a:gd name="T36" fmla="*/ 3 w 673"/>
                <a:gd name="T37" fmla="*/ 451 h 721"/>
                <a:gd name="T38" fmla="*/ 8 w 673"/>
                <a:gd name="T39" fmla="*/ 436 h 721"/>
                <a:gd name="T40" fmla="*/ 16 w 673"/>
                <a:gd name="T41" fmla="*/ 415 h 721"/>
                <a:gd name="T42" fmla="*/ 26 w 673"/>
                <a:gd name="T43" fmla="*/ 392 h 721"/>
                <a:gd name="T44" fmla="*/ 33 w 673"/>
                <a:gd name="T45" fmla="*/ 370 h 721"/>
                <a:gd name="T46" fmla="*/ 37 w 673"/>
                <a:gd name="T47" fmla="*/ 353 h 721"/>
                <a:gd name="T48" fmla="*/ 38 w 673"/>
                <a:gd name="T49" fmla="*/ 343 h 721"/>
                <a:gd name="T50" fmla="*/ 34 w 673"/>
                <a:gd name="T51" fmla="*/ 345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3" h="721">
                  <a:moveTo>
                    <a:pt x="34" y="345"/>
                  </a:moveTo>
                  <a:lnTo>
                    <a:pt x="79" y="189"/>
                  </a:lnTo>
                  <a:lnTo>
                    <a:pt x="144" y="55"/>
                  </a:lnTo>
                  <a:lnTo>
                    <a:pt x="288" y="0"/>
                  </a:lnTo>
                  <a:lnTo>
                    <a:pt x="300" y="144"/>
                  </a:lnTo>
                  <a:lnTo>
                    <a:pt x="288" y="256"/>
                  </a:lnTo>
                  <a:lnTo>
                    <a:pt x="178" y="345"/>
                  </a:lnTo>
                  <a:lnTo>
                    <a:pt x="353" y="311"/>
                  </a:lnTo>
                  <a:lnTo>
                    <a:pt x="485" y="266"/>
                  </a:lnTo>
                  <a:lnTo>
                    <a:pt x="619" y="323"/>
                  </a:lnTo>
                  <a:lnTo>
                    <a:pt x="673" y="567"/>
                  </a:lnTo>
                  <a:lnTo>
                    <a:pt x="673" y="721"/>
                  </a:lnTo>
                  <a:lnTo>
                    <a:pt x="552" y="689"/>
                  </a:lnTo>
                  <a:lnTo>
                    <a:pt x="431" y="600"/>
                  </a:lnTo>
                  <a:lnTo>
                    <a:pt x="341" y="512"/>
                  </a:lnTo>
                  <a:lnTo>
                    <a:pt x="341" y="388"/>
                  </a:lnTo>
                  <a:lnTo>
                    <a:pt x="189" y="378"/>
                  </a:lnTo>
                  <a:lnTo>
                    <a:pt x="0" y="456"/>
                  </a:lnTo>
                  <a:lnTo>
                    <a:pt x="3" y="451"/>
                  </a:lnTo>
                  <a:lnTo>
                    <a:pt x="8" y="436"/>
                  </a:lnTo>
                  <a:lnTo>
                    <a:pt x="16" y="415"/>
                  </a:lnTo>
                  <a:lnTo>
                    <a:pt x="26" y="392"/>
                  </a:lnTo>
                  <a:lnTo>
                    <a:pt x="33" y="370"/>
                  </a:lnTo>
                  <a:lnTo>
                    <a:pt x="37" y="353"/>
                  </a:lnTo>
                  <a:lnTo>
                    <a:pt x="38" y="343"/>
                  </a:lnTo>
                  <a:lnTo>
                    <a:pt x="34" y="345"/>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56"/>
            <p:cNvSpPr>
              <a:spLocks/>
            </p:cNvSpPr>
            <p:nvPr/>
          </p:nvSpPr>
          <p:spPr bwMode="auto">
            <a:xfrm>
              <a:off x="95250" y="3021013"/>
              <a:ext cx="395287" cy="522288"/>
            </a:xfrm>
            <a:custGeom>
              <a:avLst/>
              <a:gdLst>
                <a:gd name="T0" fmla="*/ 321 w 498"/>
                <a:gd name="T1" fmla="*/ 0 h 657"/>
                <a:gd name="T2" fmla="*/ 177 w 498"/>
                <a:gd name="T3" fmla="*/ 23 h 657"/>
                <a:gd name="T4" fmla="*/ 66 w 498"/>
                <a:gd name="T5" fmla="*/ 101 h 657"/>
                <a:gd name="T6" fmla="*/ 22 w 498"/>
                <a:gd name="T7" fmla="*/ 191 h 657"/>
                <a:gd name="T8" fmla="*/ 11 w 498"/>
                <a:gd name="T9" fmla="*/ 368 h 657"/>
                <a:gd name="T10" fmla="*/ 44 w 498"/>
                <a:gd name="T11" fmla="*/ 435 h 657"/>
                <a:gd name="T12" fmla="*/ 0 w 498"/>
                <a:gd name="T13" fmla="*/ 512 h 657"/>
                <a:gd name="T14" fmla="*/ 88 w 498"/>
                <a:gd name="T15" fmla="*/ 467 h 657"/>
                <a:gd name="T16" fmla="*/ 210 w 498"/>
                <a:gd name="T17" fmla="*/ 435 h 657"/>
                <a:gd name="T18" fmla="*/ 277 w 498"/>
                <a:gd name="T19" fmla="*/ 345 h 657"/>
                <a:gd name="T20" fmla="*/ 366 w 498"/>
                <a:gd name="T21" fmla="*/ 223 h 657"/>
                <a:gd name="T22" fmla="*/ 321 w 498"/>
                <a:gd name="T23" fmla="*/ 423 h 657"/>
                <a:gd name="T24" fmla="*/ 321 w 498"/>
                <a:gd name="T25" fmla="*/ 567 h 657"/>
                <a:gd name="T26" fmla="*/ 354 w 498"/>
                <a:gd name="T27" fmla="*/ 657 h 657"/>
                <a:gd name="T28" fmla="*/ 354 w 498"/>
                <a:gd name="T29" fmla="*/ 490 h 657"/>
                <a:gd name="T30" fmla="*/ 431 w 498"/>
                <a:gd name="T31" fmla="*/ 313 h 657"/>
                <a:gd name="T32" fmla="*/ 498 w 498"/>
                <a:gd name="T33" fmla="*/ 156 h 657"/>
                <a:gd name="T34" fmla="*/ 487 w 498"/>
                <a:gd name="T35" fmla="*/ 12 h 657"/>
                <a:gd name="T36" fmla="*/ 321 w 498"/>
                <a:gd name="T37"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657">
                  <a:moveTo>
                    <a:pt x="321" y="0"/>
                  </a:moveTo>
                  <a:lnTo>
                    <a:pt x="177" y="23"/>
                  </a:lnTo>
                  <a:lnTo>
                    <a:pt x="66" y="101"/>
                  </a:lnTo>
                  <a:lnTo>
                    <a:pt x="22" y="191"/>
                  </a:lnTo>
                  <a:lnTo>
                    <a:pt x="11" y="368"/>
                  </a:lnTo>
                  <a:lnTo>
                    <a:pt x="44" y="435"/>
                  </a:lnTo>
                  <a:lnTo>
                    <a:pt x="0" y="512"/>
                  </a:lnTo>
                  <a:lnTo>
                    <a:pt x="88" y="467"/>
                  </a:lnTo>
                  <a:lnTo>
                    <a:pt x="210" y="435"/>
                  </a:lnTo>
                  <a:lnTo>
                    <a:pt x="277" y="345"/>
                  </a:lnTo>
                  <a:lnTo>
                    <a:pt x="366" y="223"/>
                  </a:lnTo>
                  <a:lnTo>
                    <a:pt x="321" y="423"/>
                  </a:lnTo>
                  <a:lnTo>
                    <a:pt x="321" y="567"/>
                  </a:lnTo>
                  <a:lnTo>
                    <a:pt x="354" y="657"/>
                  </a:lnTo>
                  <a:lnTo>
                    <a:pt x="354" y="490"/>
                  </a:lnTo>
                  <a:lnTo>
                    <a:pt x="431" y="313"/>
                  </a:lnTo>
                  <a:lnTo>
                    <a:pt x="498" y="156"/>
                  </a:lnTo>
                  <a:lnTo>
                    <a:pt x="487" y="12"/>
                  </a:lnTo>
                  <a:lnTo>
                    <a:pt x="321"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57"/>
            <p:cNvSpPr>
              <a:spLocks/>
            </p:cNvSpPr>
            <p:nvPr/>
          </p:nvSpPr>
          <p:spPr bwMode="auto">
            <a:xfrm>
              <a:off x="252413" y="2060575"/>
              <a:ext cx="938212" cy="1031875"/>
            </a:xfrm>
            <a:custGeom>
              <a:avLst/>
              <a:gdLst>
                <a:gd name="T0" fmla="*/ 819 w 1183"/>
                <a:gd name="T1" fmla="*/ 489 h 1299"/>
                <a:gd name="T2" fmla="*/ 895 w 1183"/>
                <a:gd name="T3" fmla="*/ 356 h 1299"/>
                <a:gd name="T4" fmla="*/ 1083 w 1183"/>
                <a:gd name="T5" fmla="*/ 222 h 1299"/>
                <a:gd name="T6" fmla="*/ 1183 w 1183"/>
                <a:gd name="T7" fmla="*/ 0 h 1299"/>
                <a:gd name="T8" fmla="*/ 1072 w 1183"/>
                <a:gd name="T9" fmla="*/ 0 h 1299"/>
                <a:gd name="T10" fmla="*/ 1061 w 1183"/>
                <a:gd name="T11" fmla="*/ 133 h 1299"/>
                <a:gd name="T12" fmla="*/ 905 w 1183"/>
                <a:gd name="T13" fmla="*/ 255 h 1299"/>
                <a:gd name="T14" fmla="*/ 905 w 1183"/>
                <a:gd name="T15" fmla="*/ 155 h 1299"/>
                <a:gd name="T16" fmla="*/ 962 w 1183"/>
                <a:gd name="T17" fmla="*/ 0 h 1299"/>
                <a:gd name="T18" fmla="*/ 895 w 1183"/>
                <a:gd name="T19" fmla="*/ 0 h 1299"/>
                <a:gd name="T20" fmla="*/ 852 w 1183"/>
                <a:gd name="T21" fmla="*/ 144 h 1299"/>
                <a:gd name="T22" fmla="*/ 852 w 1183"/>
                <a:gd name="T23" fmla="*/ 299 h 1299"/>
                <a:gd name="T24" fmla="*/ 752 w 1183"/>
                <a:gd name="T25" fmla="*/ 478 h 1299"/>
                <a:gd name="T26" fmla="*/ 442 w 1183"/>
                <a:gd name="T27" fmla="*/ 799 h 1299"/>
                <a:gd name="T28" fmla="*/ 155 w 1183"/>
                <a:gd name="T29" fmla="*/ 822 h 1299"/>
                <a:gd name="T30" fmla="*/ 56 w 1183"/>
                <a:gd name="T31" fmla="*/ 933 h 1299"/>
                <a:gd name="T32" fmla="*/ 11 w 1183"/>
                <a:gd name="T33" fmla="*/ 1132 h 1299"/>
                <a:gd name="T34" fmla="*/ 0 w 1183"/>
                <a:gd name="T35" fmla="*/ 1232 h 1299"/>
                <a:gd name="T36" fmla="*/ 78 w 1183"/>
                <a:gd name="T37" fmla="*/ 1299 h 1299"/>
                <a:gd name="T38" fmla="*/ 78 w 1183"/>
                <a:gd name="T39" fmla="*/ 1177 h 1299"/>
                <a:gd name="T40" fmla="*/ 167 w 1183"/>
                <a:gd name="T41" fmla="*/ 911 h 1299"/>
                <a:gd name="T42" fmla="*/ 432 w 1183"/>
                <a:gd name="T43" fmla="*/ 888 h 1299"/>
                <a:gd name="T44" fmla="*/ 675 w 1183"/>
                <a:gd name="T45" fmla="*/ 744 h 1299"/>
                <a:gd name="T46" fmla="*/ 819 w 1183"/>
                <a:gd name="T47" fmla="*/ 489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83" h="1299">
                  <a:moveTo>
                    <a:pt x="819" y="489"/>
                  </a:moveTo>
                  <a:lnTo>
                    <a:pt x="895" y="356"/>
                  </a:lnTo>
                  <a:lnTo>
                    <a:pt x="1083" y="222"/>
                  </a:lnTo>
                  <a:lnTo>
                    <a:pt x="1183" y="0"/>
                  </a:lnTo>
                  <a:lnTo>
                    <a:pt x="1072" y="0"/>
                  </a:lnTo>
                  <a:lnTo>
                    <a:pt x="1061" y="133"/>
                  </a:lnTo>
                  <a:lnTo>
                    <a:pt x="905" y="255"/>
                  </a:lnTo>
                  <a:lnTo>
                    <a:pt x="905" y="155"/>
                  </a:lnTo>
                  <a:lnTo>
                    <a:pt x="962" y="0"/>
                  </a:lnTo>
                  <a:lnTo>
                    <a:pt x="895" y="0"/>
                  </a:lnTo>
                  <a:lnTo>
                    <a:pt x="852" y="144"/>
                  </a:lnTo>
                  <a:lnTo>
                    <a:pt x="852" y="299"/>
                  </a:lnTo>
                  <a:lnTo>
                    <a:pt x="752" y="478"/>
                  </a:lnTo>
                  <a:lnTo>
                    <a:pt x="442" y="799"/>
                  </a:lnTo>
                  <a:lnTo>
                    <a:pt x="155" y="822"/>
                  </a:lnTo>
                  <a:lnTo>
                    <a:pt x="56" y="933"/>
                  </a:lnTo>
                  <a:lnTo>
                    <a:pt x="11" y="1132"/>
                  </a:lnTo>
                  <a:lnTo>
                    <a:pt x="0" y="1232"/>
                  </a:lnTo>
                  <a:lnTo>
                    <a:pt x="78" y="1299"/>
                  </a:lnTo>
                  <a:lnTo>
                    <a:pt x="78" y="1177"/>
                  </a:lnTo>
                  <a:lnTo>
                    <a:pt x="167" y="911"/>
                  </a:lnTo>
                  <a:lnTo>
                    <a:pt x="432" y="888"/>
                  </a:lnTo>
                  <a:lnTo>
                    <a:pt x="675" y="744"/>
                  </a:lnTo>
                  <a:lnTo>
                    <a:pt x="819" y="489"/>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58"/>
            <p:cNvSpPr>
              <a:spLocks/>
            </p:cNvSpPr>
            <p:nvPr/>
          </p:nvSpPr>
          <p:spPr bwMode="auto">
            <a:xfrm>
              <a:off x="679450" y="2476500"/>
              <a:ext cx="463550" cy="622300"/>
            </a:xfrm>
            <a:custGeom>
              <a:avLst/>
              <a:gdLst>
                <a:gd name="T0" fmla="*/ 241 w 583"/>
                <a:gd name="T1" fmla="*/ 0 h 783"/>
                <a:gd name="T2" fmla="*/ 207 w 583"/>
                <a:gd name="T3" fmla="*/ 16 h 783"/>
                <a:gd name="T4" fmla="*/ 177 w 583"/>
                <a:gd name="T5" fmla="*/ 32 h 783"/>
                <a:gd name="T6" fmla="*/ 151 w 583"/>
                <a:gd name="T7" fmla="*/ 47 h 783"/>
                <a:gd name="T8" fmla="*/ 128 w 583"/>
                <a:gd name="T9" fmla="*/ 62 h 783"/>
                <a:gd name="T10" fmla="*/ 107 w 583"/>
                <a:gd name="T11" fmla="*/ 77 h 783"/>
                <a:gd name="T12" fmla="*/ 88 w 583"/>
                <a:gd name="T13" fmla="*/ 92 h 783"/>
                <a:gd name="T14" fmla="*/ 72 w 583"/>
                <a:gd name="T15" fmla="*/ 108 h 783"/>
                <a:gd name="T16" fmla="*/ 60 w 583"/>
                <a:gd name="T17" fmla="*/ 125 h 783"/>
                <a:gd name="T18" fmla="*/ 47 w 583"/>
                <a:gd name="T19" fmla="*/ 144 h 783"/>
                <a:gd name="T20" fmla="*/ 38 w 583"/>
                <a:gd name="T21" fmla="*/ 163 h 783"/>
                <a:gd name="T22" fmla="*/ 29 w 583"/>
                <a:gd name="T23" fmla="*/ 185 h 783"/>
                <a:gd name="T24" fmla="*/ 22 w 583"/>
                <a:gd name="T25" fmla="*/ 210 h 783"/>
                <a:gd name="T26" fmla="*/ 15 w 583"/>
                <a:gd name="T27" fmla="*/ 236 h 783"/>
                <a:gd name="T28" fmla="*/ 9 w 583"/>
                <a:gd name="T29" fmla="*/ 266 h 783"/>
                <a:gd name="T30" fmla="*/ 4 w 583"/>
                <a:gd name="T31" fmla="*/ 298 h 783"/>
                <a:gd name="T32" fmla="*/ 0 w 583"/>
                <a:gd name="T33" fmla="*/ 334 h 783"/>
                <a:gd name="T34" fmla="*/ 10 w 583"/>
                <a:gd name="T35" fmla="*/ 367 h 783"/>
                <a:gd name="T36" fmla="*/ 19 w 583"/>
                <a:gd name="T37" fmla="*/ 400 h 783"/>
                <a:gd name="T38" fmla="*/ 29 w 583"/>
                <a:gd name="T39" fmla="*/ 430 h 783"/>
                <a:gd name="T40" fmla="*/ 37 w 583"/>
                <a:gd name="T41" fmla="*/ 457 h 783"/>
                <a:gd name="T42" fmla="*/ 46 w 583"/>
                <a:gd name="T43" fmla="*/ 484 h 783"/>
                <a:gd name="T44" fmla="*/ 55 w 583"/>
                <a:gd name="T45" fmla="*/ 508 h 783"/>
                <a:gd name="T46" fmla="*/ 65 w 583"/>
                <a:gd name="T47" fmla="*/ 532 h 783"/>
                <a:gd name="T48" fmla="*/ 77 w 583"/>
                <a:gd name="T49" fmla="*/ 554 h 783"/>
                <a:gd name="T50" fmla="*/ 91 w 583"/>
                <a:gd name="T51" fmla="*/ 575 h 783"/>
                <a:gd name="T52" fmla="*/ 107 w 583"/>
                <a:gd name="T53" fmla="*/ 594 h 783"/>
                <a:gd name="T54" fmla="*/ 125 w 583"/>
                <a:gd name="T55" fmla="*/ 614 h 783"/>
                <a:gd name="T56" fmla="*/ 146 w 583"/>
                <a:gd name="T57" fmla="*/ 631 h 783"/>
                <a:gd name="T58" fmla="*/ 170 w 583"/>
                <a:gd name="T59" fmla="*/ 650 h 783"/>
                <a:gd name="T60" fmla="*/ 199 w 583"/>
                <a:gd name="T61" fmla="*/ 666 h 783"/>
                <a:gd name="T62" fmla="*/ 231 w 583"/>
                <a:gd name="T63" fmla="*/ 683 h 783"/>
                <a:gd name="T64" fmla="*/ 268 w 583"/>
                <a:gd name="T65" fmla="*/ 699 h 783"/>
                <a:gd name="T66" fmla="*/ 314 w 583"/>
                <a:gd name="T67" fmla="*/ 722 h 783"/>
                <a:gd name="T68" fmla="*/ 378 w 583"/>
                <a:gd name="T69" fmla="*/ 774 h 783"/>
                <a:gd name="T70" fmla="*/ 383 w 583"/>
                <a:gd name="T71" fmla="*/ 780 h 783"/>
                <a:gd name="T72" fmla="*/ 390 w 583"/>
                <a:gd name="T73" fmla="*/ 782 h 783"/>
                <a:gd name="T74" fmla="*/ 396 w 583"/>
                <a:gd name="T75" fmla="*/ 783 h 783"/>
                <a:gd name="T76" fmla="*/ 401 w 583"/>
                <a:gd name="T77" fmla="*/ 782 h 783"/>
                <a:gd name="T78" fmla="*/ 405 w 583"/>
                <a:gd name="T79" fmla="*/ 779 h 783"/>
                <a:gd name="T80" fmla="*/ 410 w 583"/>
                <a:gd name="T81" fmla="*/ 774 h 783"/>
                <a:gd name="T82" fmla="*/ 413 w 583"/>
                <a:gd name="T83" fmla="*/ 767 h 783"/>
                <a:gd name="T84" fmla="*/ 417 w 583"/>
                <a:gd name="T85" fmla="*/ 760 h 783"/>
                <a:gd name="T86" fmla="*/ 429 w 583"/>
                <a:gd name="T87" fmla="*/ 689 h 783"/>
                <a:gd name="T88" fmla="*/ 474 w 583"/>
                <a:gd name="T89" fmla="*/ 654 h 783"/>
                <a:gd name="T90" fmla="*/ 546 w 583"/>
                <a:gd name="T91" fmla="*/ 577 h 783"/>
                <a:gd name="T92" fmla="*/ 560 w 583"/>
                <a:gd name="T93" fmla="*/ 551 h 783"/>
                <a:gd name="T94" fmla="*/ 570 w 583"/>
                <a:gd name="T95" fmla="*/ 520 h 783"/>
                <a:gd name="T96" fmla="*/ 577 w 583"/>
                <a:gd name="T97" fmla="*/ 484 h 783"/>
                <a:gd name="T98" fmla="*/ 582 w 583"/>
                <a:gd name="T99" fmla="*/ 443 h 783"/>
                <a:gd name="T100" fmla="*/ 583 w 583"/>
                <a:gd name="T101" fmla="*/ 401 h 783"/>
                <a:gd name="T102" fmla="*/ 580 w 583"/>
                <a:gd name="T103" fmla="*/ 357 h 783"/>
                <a:gd name="T104" fmla="*/ 576 w 583"/>
                <a:gd name="T105" fmla="*/ 311 h 783"/>
                <a:gd name="T106" fmla="*/ 568 w 583"/>
                <a:gd name="T107" fmla="*/ 266 h 783"/>
                <a:gd name="T108" fmla="*/ 557 w 583"/>
                <a:gd name="T109" fmla="*/ 221 h 783"/>
                <a:gd name="T110" fmla="*/ 542 w 583"/>
                <a:gd name="T111" fmla="*/ 177 h 783"/>
                <a:gd name="T112" fmla="*/ 525 w 583"/>
                <a:gd name="T113" fmla="*/ 137 h 783"/>
                <a:gd name="T114" fmla="*/ 506 w 583"/>
                <a:gd name="T115" fmla="*/ 100 h 783"/>
                <a:gd name="T116" fmla="*/ 481 w 583"/>
                <a:gd name="T117" fmla="*/ 68 h 783"/>
                <a:gd name="T118" fmla="*/ 455 w 583"/>
                <a:gd name="T119" fmla="*/ 41 h 783"/>
                <a:gd name="T120" fmla="*/ 425 w 583"/>
                <a:gd name="T121" fmla="*/ 21 h 783"/>
                <a:gd name="T122" fmla="*/ 391 w 583"/>
                <a:gd name="T123" fmla="*/ 7 h 783"/>
                <a:gd name="T124" fmla="*/ 241 w 583"/>
                <a:gd name="T12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3" h="783">
                  <a:moveTo>
                    <a:pt x="241" y="0"/>
                  </a:moveTo>
                  <a:lnTo>
                    <a:pt x="207" y="16"/>
                  </a:lnTo>
                  <a:lnTo>
                    <a:pt x="177" y="32"/>
                  </a:lnTo>
                  <a:lnTo>
                    <a:pt x="151" y="47"/>
                  </a:lnTo>
                  <a:lnTo>
                    <a:pt x="128" y="62"/>
                  </a:lnTo>
                  <a:lnTo>
                    <a:pt x="107" y="77"/>
                  </a:lnTo>
                  <a:lnTo>
                    <a:pt x="88" y="92"/>
                  </a:lnTo>
                  <a:lnTo>
                    <a:pt x="72" y="108"/>
                  </a:lnTo>
                  <a:lnTo>
                    <a:pt x="60" y="125"/>
                  </a:lnTo>
                  <a:lnTo>
                    <a:pt x="47" y="144"/>
                  </a:lnTo>
                  <a:lnTo>
                    <a:pt x="38" y="163"/>
                  </a:lnTo>
                  <a:lnTo>
                    <a:pt x="29" y="185"/>
                  </a:lnTo>
                  <a:lnTo>
                    <a:pt x="22" y="210"/>
                  </a:lnTo>
                  <a:lnTo>
                    <a:pt x="15" y="236"/>
                  </a:lnTo>
                  <a:lnTo>
                    <a:pt x="9" y="266"/>
                  </a:lnTo>
                  <a:lnTo>
                    <a:pt x="4" y="298"/>
                  </a:lnTo>
                  <a:lnTo>
                    <a:pt x="0" y="334"/>
                  </a:lnTo>
                  <a:lnTo>
                    <a:pt x="10" y="367"/>
                  </a:lnTo>
                  <a:lnTo>
                    <a:pt x="19" y="400"/>
                  </a:lnTo>
                  <a:lnTo>
                    <a:pt x="29" y="430"/>
                  </a:lnTo>
                  <a:lnTo>
                    <a:pt x="37" y="457"/>
                  </a:lnTo>
                  <a:lnTo>
                    <a:pt x="46" y="484"/>
                  </a:lnTo>
                  <a:lnTo>
                    <a:pt x="55" y="508"/>
                  </a:lnTo>
                  <a:lnTo>
                    <a:pt x="65" y="532"/>
                  </a:lnTo>
                  <a:lnTo>
                    <a:pt x="77" y="554"/>
                  </a:lnTo>
                  <a:lnTo>
                    <a:pt x="91" y="575"/>
                  </a:lnTo>
                  <a:lnTo>
                    <a:pt x="107" y="594"/>
                  </a:lnTo>
                  <a:lnTo>
                    <a:pt x="125" y="614"/>
                  </a:lnTo>
                  <a:lnTo>
                    <a:pt x="146" y="631"/>
                  </a:lnTo>
                  <a:lnTo>
                    <a:pt x="170" y="650"/>
                  </a:lnTo>
                  <a:lnTo>
                    <a:pt x="199" y="666"/>
                  </a:lnTo>
                  <a:lnTo>
                    <a:pt x="231" y="683"/>
                  </a:lnTo>
                  <a:lnTo>
                    <a:pt x="268" y="699"/>
                  </a:lnTo>
                  <a:lnTo>
                    <a:pt x="314" y="722"/>
                  </a:lnTo>
                  <a:lnTo>
                    <a:pt x="378" y="774"/>
                  </a:lnTo>
                  <a:lnTo>
                    <a:pt x="383" y="780"/>
                  </a:lnTo>
                  <a:lnTo>
                    <a:pt x="390" y="782"/>
                  </a:lnTo>
                  <a:lnTo>
                    <a:pt x="396" y="783"/>
                  </a:lnTo>
                  <a:lnTo>
                    <a:pt x="401" y="782"/>
                  </a:lnTo>
                  <a:lnTo>
                    <a:pt x="405" y="779"/>
                  </a:lnTo>
                  <a:lnTo>
                    <a:pt x="410" y="774"/>
                  </a:lnTo>
                  <a:lnTo>
                    <a:pt x="413" y="767"/>
                  </a:lnTo>
                  <a:lnTo>
                    <a:pt x="417" y="760"/>
                  </a:lnTo>
                  <a:lnTo>
                    <a:pt x="429" y="689"/>
                  </a:lnTo>
                  <a:lnTo>
                    <a:pt x="474" y="654"/>
                  </a:lnTo>
                  <a:lnTo>
                    <a:pt x="546" y="577"/>
                  </a:lnTo>
                  <a:lnTo>
                    <a:pt x="560" y="551"/>
                  </a:lnTo>
                  <a:lnTo>
                    <a:pt x="570" y="520"/>
                  </a:lnTo>
                  <a:lnTo>
                    <a:pt x="577" y="484"/>
                  </a:lnTo>
                  <a:lnTo>
                    <a:pt x="582" y="443"/>
                  </a:lnTo>
                  <a:lnTo>
                    <a:pt x="583" y="401"/>
                  </a:lnTo>
                  <a:lnTo>
                    <a:pt x="580" y="357"/>
                  </a:lnTo>
                  <a:lnTo>
                    <a:pt x="576" y="311"/>
                  </a:lnTo>
                  <a:lnTo>
                    <a:pt x="568" y="266"/>
                  </a:lnTo>
                  <a:lnTo>
                    <a:pt x="557" y="221"/>
                  </a:lnTo>
                  <a:lnTo>
                    <a:pt x="542" y="177"/>
                  </a:lnTo>
                  <a:lnTo>
                    <a:pt x="525" y="137"/>
                  </a:lnTo>
                  <a:lnTo>
                    <a:pt x="506" y="100"/>
                  </a:lnTo>
                  <a:lnTo>
                    <a:pt x="481" y="68"/>
                  </a:lnTo>
                  <a:lnTo>
                    <a:pt x="455" y="41"/>
                  </a:lnTo>
                  <a:lnTo>
                    <a:pt x="425" y="21"/>
                  </a:lnTo>
                  <a:lnTo>
                    <a:pt x="391" y="7"/>
                  </a:lnTo>
                  <a:lnTo>
                    <a:pt x="241" y="0"/>
                  </a:lnTo>
                  <a:close/>
                </a:path>
              </a:pathLst>
            </a:custGeom>
            <a:solidFill>
              <a:srgbClr val="FFB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59"/>
            <p:cNvSpPr>
              <a:spLocks/>
            </p:cNvSpPr>
            <p:nvPr/>
          </p:nvSpPr>
          <p:spPr bwMode="auto">
            <a:xfrm>
              <a:off x="746125" y="2490788"/>
              <a:ext cx="349250" cy="533400"/>
            </a:xfrm>
            <a:custGeom>
              <a:avLst/>
              <a:gdLst>
                <a:gd name="T0" fmla="*/ 17 w 440"/>
                <a:gd name="T1" fmla="*/ 113 h 672"/>
                <a:gd name="T2" fmla="*/ 68 w 440"/>
                <a:gd name="T3" fmla="*/ 49 h 672"/>
                <a:gd name="T4" fmla="*/ 219 w 440"/>
                <a:gd name="T5" fmla="*/ 0 h 672"/>
                <a:gd name="T6" fmla="*/ 318 w 440"/>
                <a:gd name="T7" fmla="*/ 30 h 672"/>
                <a:gd name="T8" fmla="*/ 360 w 440"/>
                <a:gd name="T9" fmla="*/ 75 h 672"/>
                <a:gd name="T10" fmla="*/ 395 w 440"/>
                <a:gd name="T11" fmla="*/ 136 h 672"/>
                <a:gd name="T12" fmla="*/ 419 w 440"/>
                <a:gd name="T13" fmla="*/ 210 h 672"/>
                <a:gd name="T14" fmla="*/ 435 w 440"/>
                <a:gd name="T15" fmla="*/ 289 h 672"/>
                <a:gd name="T16" fmla="*/ 440 w 440"/>
                <a:gd name="T17" fmla="*/ 372 h 672"/>
                <a:gd name="T18" fmla="*/ 432 w 440"/>
                <a:gd name="T19" fmla="*/ 454 h 672"/>
                <a:gd name="T20" fmla="*/ 412 w 440"/>
                <a:gd name="T21" fmla="*/ 529 h 672"/>
                <a:gd name="T22" fmla="*/ 380 w 440"/>
                <a:gd name="T23" fmla="*/ 594 h 672"/>
                <a:gd name="T24" fmla="*/ 352 w 440"/>
                <a:gd name="T25" fmla="*/ 625 h 672"/>
                <a:gd name="T26" fmla="*/ 317 w 440"/>
                <a:gd name="T27" fmla="*/ 633 h 672"/>
                <a:gd name="T28" fmla="*/ 254 w 440"/>
                <a:gd name="T29" fmla="*/ 672 h 672"/>
                <a:gd name="T30" fmla="*/ 176 w 440"/>
                <a:gd name="T31" fmla="*/ 621 h 672"/>
                <a:gd name="T32" fmla="*/ 138 w 440"/>
                <a:gd name="T33" fmla="*/ 569 h 672"/>
                <a:gd name="T34" fmla="*/ 85 w 440"/>
                <a:gd name="T35" fmla="*/ 455 h 672"/>
                <a:gd name="T36" fmla="*/ 18 w 440"/>
                <a:gd name="T37" fmla="*/ 332 h 672"/>
                <a:gd name="T38" fmla="*/ 0 w 440"/>
                <a:gd name="T39" fmla="*/ 201 h 672"/>
                <a:gd name="T40" fmla="*/ 17 w 440"/>
                <a:gd name="T41" fmla="*/ 11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0" h="672">
                  <a:moveTo>
                    <a:pt x="17" y="113"/>
                  </a:moveTo>
                  <a:lnTo>
                    <a:pt x="68" y="49"/>
                  </a:lnTo>
                  <a:lnTo>
                    <a:pt x="219" y="0"/>
                  </a:lnTo>
                  <a:lnTo>
                    <a:pt x="318" y="30"/>
                  </a:lnTo>
                  <a:lnTo>
                    <a:pt x="360" y="75"/>
                  </a:lnTo>
                  <a:lnTo>
                    <a:pt x="395" y="136"/>
                  </a:lnTo>
                  <a:lnTo>
                    <a:pt x="419" y="210"/>
                  </a:lnTo>
                  <a:lnTo>
                    <a:pt x="435" y="289"/>
                  </a:lnTo>
                  <a:lnTo>
                    <a:pt x="440" y="372"/>
                  </a:lnTo>
                  <a:lnTo>
                    <a:pt x="432" y="454"/>
                  </a:lnTo>
                  <a:lnTo>
                    <a:pt x="412" y="529"/>
                  </a:lnTo>
                  <a:lnTo>
                    <a:pt x="380" y="594"/>
                  </a:lnTo>
                  <a:lnTo>
                    <a:pt x="352" y="625"/>
                  </a:lnTo>
                  <a:lnTo>
                    <a:pt x="317" y="633"/>
                  </a:lnTo>
                  <a:lnTo>
                    <a:pt x="254" y="672"/>
                  </a:lnTo>
                  <a:lnTo>
                    <a:pt x="176" y="621"/>
                  </a:lnTo>
                  <a:lnTo>
                    <a:pt x="138" y="569"/>
                  </a:lnTo>
                  <a:lnTo>
                    <a:pt x="85" y="455"/>
                  </a:lnTo>
                  <a:lnTo>
                    <a:pt x="18" y="332"/>
                  </a:lnTo>
                  <a:lnTo>
                    <a:pt x="0" y="201"/>
                  </a:lnTo>
                  <a:lnTo>
                    <a:pt x="17" y="113"/>
                  </a:ln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60"/>
            <p:cNvSpPr>
              <a:spLocks/>
            </p:cNvSpPr>
            <p:nvPr/>
          </p:nvSpPr>
          <p:spPr bwMode="auto">
            <a:xfrm>
              <a:off x="963613" y="3021013"/>
              <a:ext cx="57150" cy="69850"/>
            </a:xfrm>
            <a:custGeom>
              <a:avLst/>
              <a:gdLst>
                <a:gd name="T0" fmla="*/ 0 w 71"/>
                <a:gd name="T1" fmla="*/ 12 h 88"/>
                <a:gd name="T2" fmla="*/ 19 w 71"/>
                <a:gd name="T3" fmla="*/ 14 h 88"/>
                <a:gd name="T4" fmla="*/ 69 w 71"/>
                <a:gd name="T5" fmla="*/ 0 h 88"/>
                <a:gd name="T6" fmla="*/ 71 w 71"/>
                <a:gd name="T7" fmla="*/ 32 h 88"/>
                <a:gd name="T8" fmla="*/ 63 w 71"/>
                <a:gd name="T9" fmla="*/ 68 h 88"/>
                <a:gd name="T10" fmla="*/ 49 w 71"/>
                <a:gd name="T11" fmla="*/ 88 h 88"/>
                <a:gd name="T12" fmla="*/ 31 w 71"/>
                <a:gd name="T13" fmla="*/ 79 h 88"/>
                <a:gd name="T14" fmla="*/ 13 w 71"/>
                <a:gd name="T15" fmla="*/ 49 h 88"/>
                <a:gd name="T16" fmla="*/ 0 w 71"/>
                <a:gd name="T17" fmla="*/ 1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88">
                  <a:moveTo>
                    <a:pt x="0" y="12"/>
                  </a:moveTo>
                  <a:lnTo>
                    <a:pt x="19" y="14"/>
                  </a:lnTo>
                  <a:lnTo>
                    <a:pt x="69" y="0"/>
                  </a:lnTo>
                  <a:lnTo>
                    <a:pt x="71" y="32"/>
                  </a:lnTo>
                  <a:lnTo>
                    <a:pt x="63" y="68"/>
                  </a:lnTo>
                  <a:lnTo>
                    <a:pt x="49" y="88"/>
                  </a:lnTo>
                  <a:lnTo>
                    <a:pt x="31" y="79"/>
                  </a:lnTo>
                  <a:lnTo>
                    <a:pt x="13" y="49"/>
                  </a:lnTo>
                  <a:lnTo>
                    <a:pt x="0" y="12"/>
                  </a:ln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61"/>
            <p:cNvSpPr>
              <a:spLocks/>
            </p:cNvSpPr>
            <p:nvPr/>
          </p:nvSpPr>
          <p:spPr bwMode="auto">
            <a:xfrm>
              <a:off x="882650" y="2571750"/>
              <a:ext cx="177800" cy="371475"/>
            </a:xfrm>
            <a:custGeom>
              <a:avLst/>
              <a:gdLst>
                <a:gd name="T0" fmla="*/ 0 w 223"/>
                <a:gd name="T1" fmla="*/ 163 h 467"/>
                <a:gd name="T2" fmla="*/ 14 w 223"/>
                <a:gd name="T3" fmla="*/ 3 h 467"/>
                <a:gd name="T4" fmla="*/ 73 w 223"/>
                <a:gd name="T5" fmla="*/ 0 h 467"/>
                <a:gd name="T6" fmla="*/ 163 w 223"/>
                <a:gd name="T7" fmla="*/ 115 h 467"/>
                <a:gd name="T8" fmla="*/ 223 w 223"/>
                <a:gd name="T9" fmla="*/ 319 h 467"/>
                <a:gd name="T10" fmla="*/ 198 w 223"/>
                <a:gd name="T11" fmla="*/ 371 h 467"/>
                <a:gd name="T12" fmla="*/ 195 w 223"/>
                <a:gd name="T13" fmla="*/ 426 h 467"/>
                <a:gd name="T14" fmla="*/ 149 w 223"/>
                <a:gd name="T15" fmla="*/ 467 h 467"/>
                <a:gd name="T16" fmla="*/ 67 w 223"/>
                <a:gd name="T17" fmla="*/ 364 h 467"/>
                <a:gd name="T18" fmla="*/ 67 w 223"/>
                <a:gd name="T19" fmla="*/ 261 h 467"/>
                <a:gd name="T20" fmla="*/ 0 w 223"/>
                <a:gd name="T21" fmla="*/ 16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67">
                  <a:moveTo>
                    <a:pt x="0" y="163"/>
                  </a:moveTo>
                  <a:lnTo>
                    <a:pt x="14" y="3"/>
                  </a:lnTo>
                  <a:lnTo>
                    <a:pt x="73" y="0"/>
                  </a:lnTo>
                  <a:lnTo>
                    <a:pt x="163" y="115"/>
                  </a:lnTo>
                  <a:lnTo>
                    <a:pt x="223" y="319"/>
                  </a:lnTo>
                  <a:lnTo>
                    <a:pt x="198" y="371"/>
                  </a:lnTo>
                  <a:lnTo>
                    <a:pt x="195" y="426"/>
                  </a:lnTo>
                  <a:lnTo>
                    <a:pt x="149" y="467"/>
                  </a:lnTo>
                  <a:lnTo>
                    <a:pt x="67" y="364"/>
                  </a:lnTo>
                  <a:lnTo>
                    <a:pt x="67" y="261"/>
                  </a:lnTo>
                  <a:lnTo>
                    <a:pt x="0" y="16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62"/>
            <p:cNvSpPr>
              <a:spLocks/>
            </p:cNvSpPr>
            <p:nvPr/>
          </p:nvSpPr>
          <p:spPr bwMode="auto">
            <a:xfrm>
              <a:off x="985838" y="3028950"/>
              <a:ext cx="30162" cy="49213"/>
            </a:xfrm>
            <a:custGeom>
              <a:avLst/>
              <a:gdLst>
                <a:gd name="T0" fmla="*/ 0 w 38"/>
                <a:gd name="T1" fmla="*/ 15 h 61"/>
                <a:gd name="T2" fmla="*/ 1 w 38"/>
                <a:gd name="T3" fmla="*/ 11 h 61"/>
                <a:gd name="T4" fmla="*/ 5 w 38"/>
                <a:gd name="T5" fmla="*/ 9 h 61"/>
                <a:gd name="T6" fmla="*/ 11 w 38"/>
                <a:gd name="T7" fmla="*/ 6 h 61"/>
                <a:gd name="T8" fmla="*/ 19 w 38"/>
                <a:gd name="T9" fmla="*/ 3 h 61"/>
                <a:gd name="T10" fmla="*/ 26 w 38"/>
                <a:gd name="T11" fmla="*/ 2 h 61"/>
                <a:gd name="T12" fmla="*/ 32 w 38"/>
                <a:gd name="T13" fmla="*/ 1 h 61"/>
                <a:gd name="T14" fmla="*/ 37 w 38"/>
                <a:gd name="T15" fmla="*/ 0 h 61"/>
                <a:gd name="T16" fmla="*/ 38 w 38"/>
                <a:gd name="T17" fmla="*/ 0 h 61"/>
                <a:gd name="T18" fmla="*/ 33 w 38"/>
                <a:gd name="T19" fmla="*/ 49 h 61"/>
                <a:gd name="T20" fmla="*/ 18 w 38"/>
                <a:gd name="T21" fmla="*/ 61 h 61"/>
                <a:gd name="T22" fmla="*/ 7 w 38"/>
                <a:gd name="T23" fmla="*/ 38 h 61"/>
                <a:gd name="T24" fmla="*/ 5 w 38"/>
                <a:gd name="T25" fmla="*/ 34 h 61"/>
                <a:gd name="T26" fmla="*/ 3 w 38"/>
                <a:gd name="T27" fmla="*/ 27 h 61"/>
                <a:gd name="T28" fmla="*/ 1 w 38"/>
                <a:gd name="T29" fmla="*/ 19 h 61"/>
                <a:gd name="T30" fmla="*/ 0 w 38"/>
                <a:gd name="T31"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61">
                  <a:moveTo>
                    <a:pt x="0" y="15"/>
                  </a:moveTo>
                  <a:lnTo>
                    <a:pt x="1" y="11"/>
                  </a:lnTo>
                  <a:lnTo>
                    <a:pt x="5" y="9"/>
                  </a:lnTo>
                  <a:lnTo>
                    <a:pt x="11" y="6"/>
                  </a:lnTo>
                  <a:lnTo>
                    <a:pt x="19" y="3"/>
                  </a:lnTo>
                  <a:lnTo>
                    <a:pt x="26" y="2"/>
                  </a:lnTo>
                  <a:lnTo>
                    <a:pt x="32" y="1"/>
                  </a:lnTo>
                  <a:lnTo>
                    <a:pt x="37" y="0"/>
                  </a:lnTo>
                  <a:lnTo>
                    <a:pt x="38" y="0"/>
                  </a:lnTo>
                  <a:lnTo>
                    <a:pt x="33" y="49"/>
                  </a:lnTo>
                  <a:lnTo>
                    <a:pt x="18" y="61"/>
                  </a:lnTo>
                  <a:lnTo>
                    <a:pt x="7" y="38"/>
                  </a:lnTo>
                  <a:lnTo>
                    <a:pt x="5" y="34"/>
                  </a:lnTo>
                  <a:lnTo>
                    <a:pt x="3" y="27"/>
                  </a:lnTo>
                  <a:lnTo>
                    <a:pt x="1" y="19"/>
                  </a:lnTo>
                  <a:lnTo>
                    <a:pt x="0" y="1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63"/>
            <p:cNvSpPr>
              <a:spLocks/>
            </p:cNvSpPr>
            <p:nvPr/>
          </p:nvSpPr>
          <p:spPr bwMode="auto">
            <a:xfrm>
              <a:off x="395288" y="2738438"/>
              <a:ext cx="398462" cy="633413"/>
            </a:xfrm>
            <a:custGeom>
              <a:avLst/>
              <a:gdLst>
                <a:gd name="T0" fmla="*/ 269 w 503"/>
                <a:gd name="T1" fmla="*/ 0 h 799"/>
                <a:gd name="T2" fmla="*/ 233 w 503"/>
                <a:gd name="T3" fmla="*/ 9 h 799"/>
                <a:gd name="T4" fmla="*/ 202 w 503"/>
                <a:gd name="T5" fmla="*/ 20 h 799"/>
                <a:gd name="T6" fmla="*/ 174 w 503"/>
                <a:gd name="T7" fmla="*/ 30 h 799"/>
                <a:gd name="T8" fmla="*/ 150 w 503"/>
                <a:gd name="T9" fmla="*/ 41 h 799"/>
                <a:gd name="T10" fmla="*/ 129 w 503"/>
                <a:gd name="T11" fmla="*/ 51 h 799"/>
                <a:gd name="T12" fmla="*/ 112 w 503"/>
                <a:gd name="T13" fmla="*/ 64 h 799"/>
                <a:gd name="T14" fmla="*/ 96 w 503"/>
                <a:gd name="T15" fmla="*/ 77 h 799"/>
                <a:gd name="T16" fmla="*/ 82 w 503"/>
                <a:gd name="T17" fmla="*/ 92 h 799"/>
                <a:gd name="T18" fmla="*/ 71 w 503"/>
                <a:gd name="T19" fmla="*/ 109 h 799"/>
                <a:gd name="T20" fmla="*/ 59 w 503"/>
                <a:gd name="T21" fmla="*/ 127 h 799"/>
                <a:gd name="T22" fmla="*/ 50 w 503"/>
                <a:gd name="T23" fmla="*/ 148 h 799"/>
                <a:gd name="T24" fmla="*/ 41 w 503"/>
                <a:gd name="T25" fmla="*/ 170 h 799"/>
                <a:gd name="T26" fmla="*/ 32 w 503"/>
                <a:gd name="T27" fmla="*/ 195 h 799"/>
                <a:gd name="T28" fmla="*/ 21 w 503"/>
                <a:gd name="T29" fmla="*/ 223 h 799"/>
                <a:gd name="T30" fmla="*/ 12 w 503"/>
                <a:gd name="T31" fmla="*/ 254 h 799"/>
                <a:gd name="T32" fmla="*/ 0 w 503"/>
                <a:gd name="T33" fmla="*/ 288 h 799"/>
                <a:gd name="T34" fmla="*/ 4 w 503"/>
                <a:gd name="T35" fmla="*/ 323 h 799"/>
                <a:gd name="T36" fmla="*/ 6 w 503"/>
                <a:gd name="T37" fmla="*/ 356 h 799"/>
                <a:gd name="T38" fmla="*/ 7 w 503"/>
                <a:gd name="T39" fmla="*/ 387 h 799"/>
                <a:gd name="T40" fmla="*/ 8 w 503"/>
                <a:gd name="T41" fmla="*/ 416 h 799"/>
                <a:gd name="T42" fmla="*/ 10 w 503"/>
                <a:gd name="T43" fmla="*/ 443 h 799"/>
                <a:gd name="T44" fmla="*/ 12 w 503"/>
                <a:gd name="T45" fmla="*/ 468 h 799"/>
                <a:gd name="T46" fmla="*/ 14 w 503"/>
                <a:gd name="T47" fmla="*/ 493 h 799"/>
                <a:gd name="T48" fmla="*/ 19 w 503"/>
                <a:gd name="T49" fmla="*/ 516 h 799"/>
                <a:gd name="T50" fmla="*/ 25 w 503"/>
                <a:gd name="T51" fmla="*/ 538 h 799"/>
                <a:gd name="T52" fmla="*/ 34 w 503"/>
                <a:gd name="T53" fmla="*/ 561 h 799"/>
                <a:gd name="T54" fmla="*/ 45 w 503"/>
                <a:gd name="T55" fmla="*/ 582 h 799"/>
                <a:gd name="T56" fmla="*/ 60 w 503"/>
                <a:gd name="T57" fmla="*/ 604 h 799"/>
                <a:gd name="T58" fmla="*/ 79 w 503"/>
                <a:gd name="T59" fmla="*/ 625 h 799"/>
                <a:gd name="T60" fmla="*/ 102 w 503"/>
                <a:gd name="T61" fmla="*/ 647 h 799"/>
                <a:gd name="T62" fmla="*/ 129 w 503"/>
                <a:gd name="T63" fmla="*/ 669 h 799"/>
                <a:gd name="T64" fmla="*/ 162 w 503"/>
                <a:gd name="T65" fmla="*/ 692 h 799"/>
                <a:gd name="T66" fmla="*/ 203 w 503"/>
                <a:gd name="T67" fmla="*/ 724 h 799"/>
                <a:gd name="T68" fmla="*/ 256 w 503"/>
                <a:gd name="T69" fmla="*/ 786 h 799"/>
                <a:gd name="T70" fmla="*/ 261 w 503"/>
                <a:gd name="T71" fmla="*/ 793 h 799"/>
                <a:gd name="T72" fmla="*/ 267 w 503"/>
                <a:gd name="T73" fmla="*/ 796 h 799"/>
                <a:gd name="T74" fmla="*/ 271 w 503"/>
                <a:gd name="T75" fmla="*/ 799 h 799"/>
                <a:gd name="T76" fmla="*/ 277 w 503"/>
                <a:gd name="T77" fmla="*/ 798 h 799"/>
                <a:gd name="T78" fmla="*/ 282 w 503"/>
                <a:gd name="T79" fmla="*/ 795 h 799"/>
                <a:gd name="T80" fmla="*/ 287 w 503"/>
                <a:gd name="T81" fmla="*/ 792 h 799"/>
                <a:gd name="T82" fmla="*/ 292 w 503"/>
                <a:gd name="T83" fmla="*/ 786 h 799"/>
                <a:gd name="T84" fmla="*/ 297 w 503"/>
                <a:gd name="T85" fmla="*/ 780 h 799"/>
                <a:gd name="T86" fmla="*/ 323 w 503"/>
                <a:gd name="T87" fmla="*/ 712 h 799"/>
                <a:gd name="T88" fmla="*/ 374 w 503"/>
                <a:gd name="T89" fmla="*/ 687 h 799"/>
                <a:gd name="T90" fmla="*/ 441 w 503"/>
                <a:gd name="T91" fmla="*/ 599 h 799"/>
                <a:gd name="T92" fmla="*/ 472 w 503"/>
                <a:gd name="T93" fmla="*/ 524 h 799"/>
                <a:gd name="T94" fmla="*/ 491 w 503"/>
                <a:gd name="T95" fmla="*/ 443 h 799"/>
                <a:gd name="T96" fmla="*/ 503 w 503"/>
                <a:gd name="T97" fmla="*/ 360 h 799"/>
                <a:gd name="T98" fmla="*/ 503 w 503"/>
                <a:gd name="T99" fmla="*/ 278 h 799"/>
                <a:gd name="T100" fmla="*/ 495 w 503"/>
                <a:gd name="T101" fmla="*/ 202 h 799"/>
                <a:gd name="T102" fmla="*/ 476 w 503"/>
                <a:gd name="T103" fmla="*/ 137 h 799"/>
                <a:gd name="T104" fmla="*/ 449 w 503"/>
                <a:gd name="T105" fmla="*/ 88 h 799"/>
                <a:gd name="T106" fmla="*/ 412 w 503"/>
                <a:gd name="T107" fmla="*/ 58 h 799"/>
                <a:gd name="T108" fmla="*/ 269 w 503"/>
                <a:gd name="T109"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3" h="799">
                  <a:moveTo>
                    <a:pt x="269" y="0"/>
                  </a:moveTo>
                  <a:lnTo>
                    <a:pt x="233" y="9"/>
                  </a:lnTo>
                  <a:lnTo>
                    <a:pt x="202" y="20"/>
                  </a:lnTo>
                  <a:lnTo>
                    <a:pt x="174" y="30"/>
                  </a:lnTo>
                  <a:lnTo>
                    <a:pt x="150" y="41"/>
                  </a:lnTo>
                  <a:lnTo>
                    <a:pt x="129" y="51"/>
                  </a:lnTo>
                  <a:lnTo>
                    <a:pt x="112" y="64"/>
                  </a:lnTo>
                  <a:lnTo>
                    <a:pt x="96" y="77"/>
                  </a:lnTo>
                  <a:lnTo>
                    <a:pt x="82" y="92"/>
                  </a:lnTo>
                  <a:lnTo>
                    <a:pt x="71" y="109"/>
                  </a:lnTo>
                  <a:lnTo>
                    <a:pt x="59" y="127"/>
                  </a:lnTo>
                  <a:lnTo>
                    <a:pt x="50" y="148"/>
                  </a:lnTo>
                  <a:lnTo>
                    <a:pt x="41" y="170"/>
                  </a:lnTo>
                  <a:lnTo>
                    <a:pt x="32" y="195"/>
                  </a:lnTo>
                  <a:lnTo>
                    <a:pt x="21" y="223"/>
                  </a:lnTo>
                  <a:lnTo>
                    <a:pt x="12" y="254"/>
                  </a:lnTo>
                  <a:lnTo>
                    <a:pt x="0" y="288"/>
                  </a:lnTo>
                  <a:lnTo>
                    <a:pt x="4" y="323"/>
                  </a:lnTo>
                  <a:lnTo>
                    <a:pt x="6" y="356"/>
                  </a:lnTo>
                  <a:lnTo>
                    <a:pt x="7" y="387"/>
                  </a:lnTo>
                  <a:lnTo>
                    <a:pt x="8" y="416"/>
                  </a:lnTo>
                  <a:lnTo>
                    <a:pt x="10" y="443"/>
                  </a:lnTo>
                  <a:lnTo>
                    <a:pt x="12" y="468"/>
                  </a:lnTo>
                  <a:lnTo>
                    <a:pt x="14" y="493"/>
                  </a:lnTo>
                  <a:lnTo>
                    <a:pt x="19" y="516"/>
                  </a:lnTo>
                  <a:lnTo>
                    <a:pt x="25" y="538"/>
                  </a:lnTo>
                  <a:lnTo>
                    <a:pt x="34" y="561"/>
                  </a:lnTo>
                  <a:lnTo>
                    <a:pt x="45" y="582"/>
                  </a:lnTo>
                  <a:lnTo>
                    <a:pt x="60" y="604"/>
                  </a:lnTo>
                  <a:lnTo>
                    <a:pt x="79" y="625"/>
                  </a:lnTo>
                  <a:lnTo>
                    <a:pt x="102" y="647"/>
                  </a:lnTo>
                  <a:lnTo>
                    <a:pt x="129" y="669"/>
                  </a:lnTo>
                  <a:lnTo>
                    <a:pt x="162" y="692"/>
                  </a:lnTo>
                  <a:lnTo>
                    <a:pt x="203" y="724"/>
                  </a:lnTo>
                  <a:lnTo>
                    <a:pt x="256" y="786"/>
                  </a:lnTo>
                  <a:lnTo>
                    <a:pt x="261" y="793"/>
                  </a:lnTo>
                  <a:lnTo>
                    <a:pt x="267" y="796"/>
                  </a:lnTo>
                  <a:lnTo>
                    <a:pt x="271" y="799"/>
                  </a:lnTo>
                  <a:lnTo>
                    <a:pt x="277" y="798"/>
                  </a:lnTo>
                  <a:lnTo>
                    <a:pt x="282" y="795"/>
                  </a:lnTo>
                  <a:lnTo>
                    <a:pt x="287" y="792"/>
                  </a:lnTo>
                  <a:lnTo>
                    <a:pt x="292" y="786"/>
                  </a:lnTo>
                  <a:lnTo>
                    <a:pt x="297" y="780"/>
                  </a:lnTo>
                  <a:lnTo>
                    <a:pt x="323" y="712"/>
                  </a:lnTo>
                  <a:lnTo>
                    <a:pt x="374" y="687"/>
                  </a:lnTo>
                  <a:lnTo>
                    <a:pt x="441" y="599"/>
                  </a:lnTo>
                  <a:lnTo>
                    <a:pt x="472" y="524"/>
                  </a:lnTo>
                  <a:lnTo>
                    <a:pt x="491" y="443"/>
                  </a:lnTo>
                  <a:lnTo>
                    <a:pt x="503" y="360"/>
                  </a:lnTo>
                  <a:lnTo>
                    <a:pt x="503" y="278"/>
                  </a:lnTo>
                  <a:lnTo>
                    <a:pt x="495" y="202"/>
                  </a:lnTo>
                  <a:lnTo>
                    <a:pt x="476" y="137"/>
                  </a:lnTo>
                  <a:lnTo>
                    <a:pt x="449" y="88"/>
                  </a:lnTo>
                  <a:lnTo>
                    <a:pt x="412" y="58"/>
                  </a:lnTo>
                  <a:lnTo>
                    <a:pt x="269" y="0"/>
                  </a:lnTo>
                  <a:close/>
                </a:path>
              </a:pathLst>
            </a:custGeom>
            <a:solidFill>
              <a:srgbClr val="FFB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64"/>
            <p:cNvSpPr>
              <a:spLocks/>
            </p:cNvSpPr>
            <p:nvPr/>
          </p:nvSpPr>
          <p:spPr bwMode="auto">
            <a:xfrm>
              <a:off x="1403350" y="2987675"/>
              <a:ext cx="401637" cy="557213"/>
            </a:xfrm>
            <a:custGeom>
              <a:avLst/>
              <a:gdLst>
                <a:gd name="T0" fmla="*/ 236 w 506"/>
                <a:gd name="T1" fmla="*/ 0 h 703"/>
                <a:gd name="T2" fmla="*/ 202 w 506"/>
                <a:gd name="T3" fmla="*/ 12 h 703"/>
                <a:gd name="T4" fmla="*/ 172 w 506"/>
                <a:gd name="T5" fmla="*/ 25 h 703"/>
                <a:gd name="T6" fmla="*/ 145 w 506"/>
                <a:gd name="T7" fmla="*/ 37 h 703"/>
                <a:gd name="T8" fmla="*/ 123 w 506"/>
                <a:gd name="T9" fmla="*/ 48 h 703"/>
                <a:gd name="T10" fmla="*/ 104 w 506"/>
                <a:gd name="T11" fmla="*/ 61 h 703"/>
                <a:gd name="T12" fmla="*/ 87 w 506"/>
                <a:gd name="T13" fmla="*/ 74 h 703"/>
                <a:gd name="T14" fmla="*/ 73 w 506"/>
                <a:gd name="T15" fmla="*/ 87 h 703"/>
                <a:gd name="T16" fmla="*/ 61 w 506"/>
                <a:gd name="T17" fmla="*/ 102 h 703"/>
                <a:gd name="T18" fmla="*/ 51 w 506"/>
                <a:gd name="T19" fmla="*/ 118 h 703"/>
                <a:gd name="T20" fmla="*/ 42 w 506"/>
                <a:gd name="T21" fmla="*/ 136 h 703"/>
                <a:gd name="T22" fmla="*/ 34 w 506"/>
                <a:gd name="T23" fmla="*/ 154 h 703"/>
                <a:gd name="T24" fmla="*/ 27 w 506"/>
                <a:gd name="T25" fmla="*/ 176 h 703"/>
                <a:gd name="T26" fmla="*/ 21 w 506"/>
                <a:gd name="T27" fmla="*/ 199 h 703"/>
                <a:gd name="T28" fmla="*/ 14 w 506"/>
                <a:gd name="T29" fmla="*/ 226 h 703"/>
                <a:gd name="T30" fmla="*/ 7 w 506"/>
                <a:gd name="T31" fmla="*/ 253 h 703"/>
                <a:gd name="T32" fmla="*/ 0 w 506"/>
                <a:gd name="T33" fmla="*/ 286 h 703"/>
                <a:gd name="T34" fmla="*/ 7 w 506"/>
                <a:gd name="T35" fmla="*/ 317 h 703"/>
                <a:gd name="T36" fmla="*/ 13 w 506"/>
                <a:gd name="T37" fmla="*/ 344 h 703"/>
                <a:gd name="T38" fmla="*/ 17 w 506"/>
                <a:gd name="T39" fmla="*/ 372 h 703"/>
                <a:gd name="T40" fmla="*/ 22 w 506"/>
                <a:gd name="T41" fmla="*/ 397 h 703"/>
                <a:gd name="T42" fmla="*/ 25 w 506"/>
                <a:gd name="T43" fmla="*/ 420 h 703"/>
                <a:gd name="T44" fmla="*/ 30 w 506"/>
                <a:gd name="T45" fmla="*/ 443 h 703"/>
                <a:gd name="T46" fmla="*/ 36 w 506"/>
                <a:gd name="T47" fmla="*/ 464 h 703"/>
                <a:gd name="T48" fmla="*/ 43 w 506"/>
                <a:gd name="T49" fmla="*/ 484 h 703"/>
                <a:gd name="T50" fmla="*/ 51 w 506"/>
                <a:gd name="T51" fmla="*/ 503 h 703"/>
                <a:gd name="T52" fmla="*/ 62 w 506"/>
                <a:gd name="T53" fmla="*/ 522 h 703"/>
                <a:gd name="T54" fmla="*/ 76 w 506"/>
                <a:gd name="T55" fmla="*/ 539 h 703"/>
                <a:gd name="T56" fmla="*/ 93 w 506"/>
                <a:gd name="T57" fmla="*/ 556 h 703"/>
                <a:gd name="T58" fmla="*/ 114 w 506"/>
                <a:gd name="T59" fmla="*/ 572 h 703"/>
                <a:gd name="T60" fmla="*/ 140 w 506"/>
                <a:gd name="T61" fmla="*/ 590 h 703"/>
                <a:gd name="T62" fmla="*/ 169 w 506"/>
                <a:gd name="T63" fmla="*/ 606 h 703"/>
                <a:gd name="T64" fmla="*/ 204 w 506"/>
                <a:gd name="T65" fmla="*/ 622 h 703"/>
                <a:gd name="T66" fmla="*/ 247 w 506"/>
                <a:gd name="T67" fmla="*/ 645 h 703"/>
                <a:gd name="T68" fmla="*/ 308 w 506"/>
                <a:gd name="T69" fmla="*/ 693 h 703"/>
                <a:gd name="T70" fmla="*/ 313 w 506"/>
                <a:gd name="T71" fmla="*/ 699 h 703"/>
                <a:gd name="T72" fmla="*/ 319 w 506"/>
                <a:gd name="T73" fmla="*/ 701 h 703"/>
                <a:gd name="T74" fmla="*/ 324 w 506"/>
                <a:gd name="T75" fmla="*/ 703 h 703"/>
                <a:gd name="T76" fmla="*/ 330 w 506"/>
                <a:gd name="T77" fmla="*/ 701 h 703"/>
                <a:gd name="T78" fmla="*/ 334 w 506"/>
                <a:gd name="T79" fmla="*/ 699 h 703"/>
                <a:gd name="T80" fmla="*/ 339 w 506"/>
                <a:gd name="T81" fmla="*/ 695 h 703"/>
                <a:gd name="T82" fmla="*/ 343 w 506"/>
                <a:gd name="T83" fmla="*/ 690 h 703"/>
                <a:gd name="T84" fmla="*/ 347 w 506"/>
                <a:gd name="T85" fmla="*/ 683 h 703"/>
                <a:gd name="T86" fmla="*/ 365 w 506"/>
                <a:gd name="T87" fmla="*/ 621 h 703"/>
                <a:gd name="T88" fmla="*/ 414 w 506"/>
                <a:gd name="T89" fmla="*/ 592 h 703"/>
                <a:gd name="T90" fmla="*/ 470 w 506"/>
                <a:gd name="T91" fmla="*/ 507 h 703"/>
                <a:gd name="T92" fmla="*/ 493 w 506"/>
                <a:gd name="T93" fmla="*/ 438 h 703"/>
                <a:gd name="T94" fmla="*/ 505 w 506"/>
                <a:gd name="T95" fmla="*/ 363 h 703"/>
                <a:gd name="T96" fmla="*/ 506 w 506"/>
                <a:gd name="T97" fmla="*/ 288 h 703"/>
                <a:gd name="T98" fmla="*/ 499 w 506"/>
                <a:gd name="T99" fmla="*/ 215 h 703"/>
                <a:gd name="T100" fmla="*/ 482 w 506"/>
                <a:gd name="T101" fmla="*/ 150 h 703"/>
                <a:gd name="T102" fmla="*/ 456 w 506"/>
                <a:gd name="T103" fmla="*/ 94 h 703"/>
                <a:gd name="T104" fmla="*/ 424 w 506"/>
                <a:gd name="T105" fmla="*/ 54 h 703"/>
                <a:gd name="T106" fmla="*/ 385 w 506"/>
                <a:gd name="T107" fmla="*/ 32 h 703"/>
                <a:gd name="T108" fmla="*/ 236 w 506"/>
                <a:gd name="T109" fmla="*/ 0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6" h="703">
                  <a:moveTo>
                    <a:pt x="236" y="0"/>
                  </a:moveTo>
                  <a:lnTo>
                    <a:pt x="202" y="12"/>
                  </a:lnTo>
                  <a:lnTo>
                    <a:pt x="172" y="25"/>
                  </a:lnTo>
                  <a:lnTo>
                    <a:pt x="145" y="37"/>
                  </a:lnTo>
                  <a:lnTo>
                    <a:pt x="123" y="48"/>
                  </a:lnTo>
                  <a:lnTo>
                    <a:pt x="104" y="61"/>
                  </a:lnTo>
                  <a:lnTo>
                    <a:pt x="87" y="74"/>
                  </a:lnTo>
                  <a:lnTo>
                    <a:pt x="73" y="87"/>
                  </a:lnTo>
                  <a:lnTo>
                    <a:pt x="61" y="102"/>
                  </a:lnTo>
                  <a:lnTo>
                    <a:pt x="51" y="118"/>
                  </a:lnTo>
                  <a:lnTo>
                    <a:pt x="42" y="136"/>
                  </a:lnTo>
                  <a:lnTo>
                    <a:pt x="34" y="154"/>
                  </a:lnTo>
                  <a:lnTo>
                    <a:pt x="27" y="176"/>
                  </a:lnTo>
                  <a:lnTo>
                    <a:pt x="21" y="199"/>
                  </a:lnTo>
                  <a:lnTo>
                    <a:pt x="14" y="226"/>
                  </a:lnTo>
                  <a:lnTo>
                    <a:pt x="7" y="253"/>
                  </a:lnTo>
                  <a:lnTo>
                    <a:pt x="0" y="286"/>
                  </a:lnTo>
                  <a:lnTo>
                    <a:pt x="7" y="317"/>
                  </a:lnTo>
                  <a:lnTo>
                    <a:pt x="13" y="344"/>
                  </a:lnTo>
                  <a:lnTo>
                    <a:pt x="17" y="372"/>
                  </a:lnTo>
                  <a:lnTo>
                    <a:pt x="22" y="397"/>
                  </a:lnTo>
                  <a:lnTo>
                    <a:pt x="25" y="420"/>
                  </a:lnTo>
                  <a:lnTo>
                    <a:pt x="30" y="443"/>
                  </a:lnTo>
                  <a:lnTo>
                    <a:pt x="36" y="464"/>
                  </a:lnTo>
                  <a:lnTo>
                    <a:pt x="43" y="484"/>
                  </a:lnTo>
                  <a:lnTo>
                    <a:pt x="51" y="503"/>
                  </a:lnTo>
                  <a:lnTo>
                    <a:pt x="62" y="522"/>
                  </a:lnTo>
                  <a:lnTo>
                    <a:pt x="76" y="539"/>
                  </a:lnTo>
                  <a:lnTo>
                    <a:pt x="93" y="556"/>
                  </a:lnTo>
                  <a:lnTo>
                    <a:pt x="114" y="572"/>
                  </a:lnTo>
                  <a:lnTo>
                    <a:pt x="140" y="590"/>
                  </a:lnTo>
                  <a:lnTo>
                    <a:pt x="169" y="606"/>
                  </a:lnTo>
                  <a:lnTo>
                    <a:pt x="204" y="622"/>
                  </a:lnTo>
                  <a:lnTo>
                    <a:pt x="247" y="645"/>
                  </a:lnTo>
                  <a:lnTo>
                    <a:pt x="308" y="693"/>
                  </a:lnTo>
                  <a:lnTo>
                    <a:pt x="313" y="699"/>
                  </a:lnTo>
                  <a:lnTo>
                    <a:pt x="319" y="701"/>
                  </a:lnTo>
                  <a:lnTo>
                    <a:pt x="324" y="703"/>
                  </a:lnTo>
                  <a:lnTo>
                    <a:pt x="330" y="701"/>
                  </a:lnTo>
                  <a:lnTo>
                    <a:pt x="334" y="699"/>
                  </a:lnTo>
                  <a:lnTo>
                    <a:pt x="339" y="695"/>
                  </a:lnTo>
                  <a:lnTo>
                    <a:pt x="343" y="690"/>
                  </a:lnTo>
                  <a:lnTo>
                    <a:pt x="347" y="683"/>
                  </a:lnTo>
                  <a:lnTo>
                    <a:pt x="365" y="621"/>
                  </a:lnTo>
                  <a:lnTo>
                    <a:pt x="414" y="592"/>
                  </a:lnTo>
                  <a:lnTo>
                    <a:pt x="470" y="507"/>
                  </a:lnTo>
                  <a:lnTo>
                    <a:pt x="493" y="438"/>
                  </a:lnTo>
                  <a:lnTo>
                    <a:pt x="505" y="363"/>
                  </a:lnTo>
                  <a:lnTo>
                    <a:pt x="506" y="288"/>
                  </a:lnTo>
                  <a:lnTo>
                    <a:pt x="499" y="215"/>
                  </a:lnTo>
                  <a:lnTo>
                    <a:pt x="482" y="150"/>
                  </a:lnTo>
                  <a:lnTo>
                    <a:pt x="456" y="94"/>
                  </a:lnTo>
                  <a:lnTo>
                    <a:pt x="424" y="54"/>
                  </a:lnTo>
                  <a:lnTo>
                    <a:pt x="385" y="32"/>
                  </a:lnTo>
                  <a:lnTo>
                    <a:pt x="236" y="0"/>
                  </a:lnTo>
                  <a:close/>
                </a:path>
              </a:pathLst>
            </a:custGeom>
            <a:solidFill>
              <a:srgbClr val="FFB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65"/>
            <p:cNvSpPr>
              <a:spLocks/>
            </p:cNvSpPr>
            <p:nvPr/>
          </p:nvSpPr>
          <p:spPr bwMode="auto">
            <a:xfrm>
              <a:off x="446088" y="2760663"/>
              <a:ext cx="333375" cy="527050"/>
            </a:xfrm>
            <a:custGeom>
              <a:avLst/>
              <a:gdLst>
                <a:gd name="T0" fmla="*/ 41 w 419"/>
                <a:gd name="T1" fmla="*/ 73 h 665"/>
                <a:gd name="T2" fmla="*/ 104 w 419"/>
                <a:gd name="T3" fmla="*/ 18 h 665"/>
                <a:gd name="T4" fmla="*/ 261 w 419"/>
                <a:gd name="T5" fmla="*/ 0 h 665"/>
                <a:gd name="T6" fmla="*/ 354 w 419"/>
                <a:gd name="T7" fmla="*/ 50 h 665"/>
                <a:gd name="T8" fmla="*/ 387 w 419"/>
                <a:gd name="T9" fmla="*/ 101 h 665"/>
                <a:gd name="T10" fmla="*/ 408 w 419"/>
                <a:gd name="T11" fmla="*/ 167 h 665"/>
                <a:gd name="T12" fmla="*/ 419 w 419"/>
                <a:gd name="T13" fmla="*/ 243 h 665"/>
                <a:gd name="T14" fmla="*/ 418 w 419"/>
                <a:gd name="T15" fmla="*/ 325 h 665"/>
                <a:gd name="T16" fmla="*/ 407 w 419"/>
                <a:gd name="T17" fmla="*/ 408 h 665"/>
                <a:gd name="T18" fmla="*/ 385 w 419"/>
                <a:gd name="T19" fmla="*/ 486 h 665"/>
                <a:gd name="T20" fmla="*/ 351 w 419"/>
                <a:gd name="T21" fmla="*/ 557 h 665"/>
                <a:gd name="T22" fmla="*/ 306 w 419"/>
                <a:gd name="T23" fmla="*/ 613 h 665"/>
                <a:gd name="T24" fmla="*/ 274 w 419"/>
                <a:gd name="T25" fmla="*/ 638 h 665"/>
                <a:gd name="T26" fmla="*/ 237 w 419"/>
                <a:gd name="T27" fmla="*/ 640 h 665"/>
                <a:gd name="T28" fmla="*/ 167 w 419"/>
                <a:gd name="T29" fmla="*/ 665 h 665"/>
                <a:gd name="T30" fmla="*/ 100 w 419"/>
                <a:gd name="T31" fmla="*/ 601 h 665"/>
                <a:gd name="T32" fmla="*/ 73 w 419"/>
                <a:gd name="T33" fmla="*/ 543 h 665"/>
                <a:gd name="T34" fmla="*/ 44 w 419"/>
                <a:gd name="T35" fmla="*/ 421 h 665"/>
                <a:gd name="T36" fmla="*/ 0 w 419"/>
                <a:gd name="T37" fmla="*/ 287 h 665"/>
                <a:gd name="T38" fmla="*/ 7 w 419"/>
                <a:gd name="T39" fmla="*/ 156 h 665"/>
                <a:gd name="T40" fmla="*/ 41 w 419"/>
                <a:gd name="T41" fmla="*/ 7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9" h="665">
                  <a:moveTo>
                    <a:pt x="41" y="73"/>
                  </a:moveTo>
                  <a:lnTo>
                    <a:pt x="104" y="18"/>
                  </a:lnTo>
                  <a:lnTo>
                    <a:pt x="261" y="0"/>
                  </a:lnTo>
                  <a:lnTo>
                    <a:pt x="354" y="50"/>
                  </a:lnTo>
                  <a:lnTo>
                    <a:pt x="387" y="101"/>
                  </a:lnTo>
                  <a:lnTo>
                    <a:pt x="408" y="167"/>
                  </a:lnTo>
                  <a:lnTo>
                    <a:pt x="419" y="243"/>
                  </a:lnTo>
                  <a:lnTo>
                    <a:pt x="418" y="325"/>
                  </a:lnTo>
                  <a:lnTo>
                    <a:pt x="407" y="408"/>
                  </a:lnTo>
                  <a:lnTo>
                    <a:pt x="385" y="486"/>
                  </a:lnTo>
                  <a:lnTo>
                    <a:pt x="351" y="557"/>
                  </a:lnTo>
                  <a:lnTo>
                    <a:pt x="306" y="613"/>
                  </a:lnTo>
                  <a:lnTo>
                    <a:pt x="274" y="638"/>
                  </a:lnTo>
                  <a:lnTo>
                    <a:pt x="237" y="640"/>
                  </a:lnTo>
                  <a:lnTo>
                    <a:pt x="167" y="665"/>
                  </a:lnTo>
                  <a:lnTo>
                    <a:pt x="100" y="601"/>
                  </a:lnTo>
                  <a:lnTo>
                    <a:pt x="73" y="543"/>
                  </a:lnTo>
                  <a:lnTo>
                    <a:pt x="44" y="421"/>
                  </a:lnTo>
                  <a:lnTo>
                    <a:pt x="0" y="287"/>
                  </a:lnTo>
                  <a:lnTo>
                    <a:pt x="7" y="156"/>
                  </a:lnTo>
                  <a:lnTo>
                    <a:pt x="41" y="73"/>
                  </a:ln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66"/>
            <p:cNvSpPr>
              <a:spLocks/>
            </p:cNvSpPr>
            <p:nvPr/>
          </p:nvSpPr>
          <p:spPr bwMode="auto">
            <a:xfrm>
              <a:off x="1450975" y="3001963"/>
              <a:ext cx="339725" cy="474663"/>
            </a:xfrm>
            <a:custGeom>
              <a:avLst/>
              <a:gdLst>
                <a:gd name="T0" fmla="*/ 25 w 427"/>
                <a:gd name="T1" fmla="*/ 90 h 597"/>
                <a:gd name="T2" fmla="*/ 81 w 427"/>
                <a:gd name="T3" fmla="*/ 35 h 597"/>
                <a:gd name="T4" fmla="*/ 236 w 427"/>
                <a:gd name="T5" fmla="*/ 0 h 597"/>
                <a:gd name="T6" fmla="*/ 333 w 427"/>
                <a:gd name="T7" fmla="*/ 31 h 597"/>
                <a:gd name="T8" fmla="*/ 371 w 427"/>
                <a:gd name="T9" fmla="*/ 73 h 597"/>
                <a:gd name="T10" fmla="*/ 400 w 427"/>
                <a:gd name="T11" fmla="*/ 129 h 597"/>
                <a:gd name="T12" fmla="*/ 419 w 427"/>
                <a:gd name="T13" fmla="*/ 195 h 597"/>
                <a:gd name="T14" fmla="*/ 427 w 427"/>
                <a:gd name="T15" fmla="*/ 268 h 597"/>
                <a:gd name="T16" fmla="*/ 425 w 427"/>
                <a:gd name="T17" fmla="*/ 341 h 597"/>
                <a:gd name="T18" fmla="*/ 411 w 427"/>
                <a:gd name="T19" fmla="*/ 414 h 597"/>
                <a:gd name="T20" fmla="*/ 386 w 427"/>
                <a:gd name="T21" fmla="*/ 480 h 597"/>
                <a:gd name="T22" fmla="*/ 348 w 427"/>
                <a:gd name="T23" fmla="*/ 535 h 597"/>
                <a:gd name="T24" fmla="*/ 317 w 427"/>
                <a:gd name="T25" fmla="*/ 561 h 597"/>
                <a:gd name="T26" fmla="*/ 281 w 427"/>
                <a:gd name="T27" fmla="*/ 567 h 597"/>
                <a:gd name="T28" fmla="*/ 213 w 427"/>
                <a:gd name="T29" fmla="*/ 597 h 597"/>
                <a:gd name="T30" fmla="*/ 141 w 427"/>
                <a:gd name="T31" fmla="*/ 550 h 597"/>
                <a:gd name="T32" fmla="*/ 106 w 427"/>
                <a:gd name="T33" fmla="*/ 501 h 597"/>
                <a:gd name="T34" fmla="*/ 65 w 427"/>
                <a:gd name="T35" fmla="*/ 397 h 597"/>
                <a:gd name="T36" fmla="*/ 8 w 427"/>
                <a:gd name="T37" fmla="*/ 284 h 597"/>
                <a:gd name="T38" fmla="*/ 0 w 427"/>
                <a:gd name="T39" fmla="*/ 166 h 597"/>
                <a:gd name="T40" fmla="*/ 25 w 427"/>
                <a:gd name="T41" fmla="*/ 9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7" h="597">
                  <a:moveTo>
                    <a:pt x="25" y="90"/>
                  </a:moveTo>
                  <a:lnTo>
                    <a:pt x="81" y="35"/>
                  </a:lnTo>
                  <a:lnTo>
                    <a:pt x="236" y="0"/>
                  </a:lnTo>
                  <a:lnTo>
                    <a:pt x="333" y="31"/>
                  </a:lnTo>
                  <a:lnTo>
                    <a:pt x="371" y="73"/>
                  </a:lnTo>
                  <a:lnTo>
                    <a:pt x="400" y="129"/>
                  </a:lnTo>
                  <a:lnTo>
                    <a:pt x="419" y="195"/>
                  </a:lnTo>
                  <a:lnTo>
                    <a:pt x="427" y="268"/>
                  </a:lnTo>
                  <a:lnTo>
                    <a:pt x="425" y="341"/>
                  </a:lnTo>
                  <a:lnTo>
                    <a:pt x="411" y="414"/>
                  </a:lnTo>
                  <a:lnTo>
                    <a:pt x="386" y="480"/>
                  </a:lnTo>
                  <a:lnTo>
                    <a:pt x="348" y="535"/>
                  </a:lnTo>
                  <a:lnTo>
                    <a:pt x="317" y="561"/>
                  </a:lnTo>
                  <a:lnTo>
                    <a:pt x="281" y="567"/>
                  </a:lnTo>
                  <a:lnTo>
                    <a:pt x="213" y="597"/>
                  </a:lnTo>
                  <a:lnTo>
                    <a:pt x="141" y="550"/>
                  </a:lnTo>
                  <a:lnTo>
                    <a:pt x="106" y="501"/>
                  </a:lnTo>
                  <a:lnTo>
                    <a:pt x="65" y="397"/>
                  </a:lnTo>
                  <a:lnTo>
                    <a:pt x="8" y="284"/>
                  </a:lnTo>
                  <a:lnTo>
                    <a:pt x="0" y="166"/>
                  </a:lnTo>
                  <a:lnTo>
                    <a:pt x="25" y="90"/>
                  </a:ln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67"/>
            <p:cNvSpPr>
              <a:spLocks/>
            </p:cNvSpPr>
            <p:nvPr/>
          </p:nvSpPr>
          <p:spPr bwMode="auto">
            <a:xfrm>
              <a:off x="595313" y="3298825"/>
              <a:ext cx="53975" cy="66675"/>
            </a:xfrm>
            <a:custGeom>
              <a:avLst/>
              <a:gdLst>
                <a:gd name="T0" fmla="*/ 0 w 69"/>
                <a:gd name="T1" fmla="*/ 0 h 84"/>
                <a:gd name="T2" fmla="*/ 17 w 69"/>
                <a:gd name="T3" fmla="*/ 5 h 84"/>
                <a:gd name="T4" fmla="*/ 69 w 69"/>
                <a:gd name="T5" fmla="*/ 1 h 84"/>
                <a:gd name="T6" fmla="*/ 65 w 69"/>
                <a:gd name="T7" fmla="*/ 33 h 84"/>
                <a:gd name="T8" fmla="*/ 50 w 69"/>
                <a:gd name="T9" fmla="*/ 68 h 84"/>
                <a:gd name="T10" fmla="*/ 32 w 69"/>
                <a:gd name="T11" fmla="*/ 84 h 84"/>
                <a:gd name="T12" fmla="*/ 16 w 69"/>
                <a:gd name="T13" fmla="*/ 71 h 84"/>
                <a:gd name="T14" fmla="*/ 3 w 69"/>
                <a:gd name="T15" fmla="*/ 39 h 84"/>
                <a:gd name="T16" fmla="*/ 0 w 69"/>
                <a:gd name="T1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84">
                  <a:moveTo>
                    <a:pt x="0" y="0"/>
                  </a:moveTo>
                  <a:lnTo>
                    <a:pt x="17" y="5"/>
                  </a:lnTo>
                  <a:lnTo>
                    <a:pt x="69" y="1"/>
                  </a:lnTo>
                  <a:lnTo>
                    <a:pt x="65" y="33"/>
                  </a:lnTo>
                  <a:lnTo>
                    <a:pt x="50" y="68"/>
                  </a:lnTo>
                  <a:lnTo>
                    <a:pt x="32" y="84"/>
                  </a:lnTo>
                  <a:lnTo>
                    <a:pt x="16" y="71"/>
                  </a:lnTo>
                  <a:lnTo>
                    <a:pt x="3" y="39"/>
                  </a:lnTo>
                  <a:lnTo>
                    <a:pt x="0" y="0"/>
                  </a:ln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68"/>
            <p:cNvSpPr>
              <a:spLocks/>
            </p:cNvSpPr>
            <p:nvPr/>
          </p:nvSpPr>
          <p:spPr bwMode="auto">
            <a:xfrm>
              <a:off x="1635125" y="3478213"/>
              <a:ext cx="55562" cy="60325"/>
            </a:xfrm>
            <a:custGeom>
              <a:avLst/>
              <a:gdLst>
                <a:gd name="T0" fmla="*/ 0 w 69"/>
                <a:gd name="T1" fmla="*/ 7 h 76"/>
                <a:gd name="T2" fmla="*/ 19 w 69"/>
                <a:gd name="T3" fmla="*/ 10 h 76"/>
                <a:gd name="T4" fmla="*/ 69 w 69"/>
                <a:gd name="T5" fmla="*/ 0 h 76"/>
                <a:gd name="T6" fmla="*/ 69 w 69"/>
                <a:gd name="T7" fmla="*/ 28 h 76"/>
                <a:gd name="T8" fmla="*/ 57 w 69"/>
                <a:gd name="T9" fmla="*/ 60 h 76"/>
                <a:gd name="T10" fmla="*/ 44 w 69"/>
                <a:gd name="T11" fmla="*/ 76 h 76"/>
                <a:gd name="T12" fmla="*/ 25 w 69"/>
                <a:gd name="T13" fmla="*/ 67 h 76"/>
                <a:gd name="T14" fmla="*/ 10 w 69"/>
                <a:gd name="T15" fmla="*/ 41 h 76"/>
                <a:gd name="T16" fmla="*/ 0 w 69"/>
                <a:gd name="T17"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6">
                  <a:moveTo>
                    <a:pt x="0" y="7"/>
                  </a:moveTo>
                  <a:lnTo>
                    <a:pt x="19" y="10"/>
                  </a:lnTo>
                  <a:lnTo>
                    <a:pt x="69" y="0"/>
                  </a:lnTo>
                  <a:lnTo>
                    <a:pt x="69" y="28"/>
                  </a:lnTo>
                  <a:lnTo>
                    <a:pt x="57" y="60"/>
                  </a:lnTo>
                  <a:lnTo>
                    <a:pt x="44" y="76"/>
                  </a:lnTo>
                  <a:lnTo>
                    <a:pt x="25" y="67"/>
                  </a:lnTo>
                  <a:lnTo>
                    <a:pt x="10" y="41"/>
                  </a:lnTo>
                  <a:lnTo>
                    <a:pt x="0" y="7"/>
                  </a:lnTo>
                  <a:close/>
                </a:path>
              </a:pathLst>
            </a:custGeom>
            <a:solidFill>
              <a:srgbClr val="FFD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69"/>
            <p:cNvSpPr>
              <a:spLocks/>
            </p:cNvSpPr>
            <p:nvPr/>
          </p:nvSpPr>
          <p:spPr bwMode="auto">
            <a:xfrm>
              <a:off x="577850" y="2838450"/>
              <a:ext cx="150812" cy="382588"/>
            </a:xfrm>
            <a:custGeom>
              <a:avLst/>
              <a:gdLst>
                <a:gd name="T0" fmla="*/ 0 w 190"/>
                <a:gd name="T1" fmla="*/ 153 h 482"/>
                <a:gd name="T2" fmla="*/ 43 w 190"/>
                <a:gd name="T3" fmla="*/ 0 h 482"/>
                <a:gd name="T4" fmla="*/ 102 w 190"/>
                <a:gd name="T5" fmla="*/ 8 h 482"/>
                <a:gd name="T6" fmla="*/ 169 w 190"/>
                <a:gd name="T7" fmla="*/ 137 h 482"/>
                <a:gd name="T8" fmla="*/ 190 w 190"/>
                <a:gd name="T9" fmla="*/ 348 h 482"/>
                <a:gd name="T10" fmla="*/ 154 w 190"/>
                <a:gd name="T11" fmla="*/ 394 h 482"/>
                <a:gd name="T12" fmla="*/ 141 w 190"/>
                <a:gd name="T13" fmla="*/ 449 h 482"/>
                <a:gd name="T14" fmla="*/ 88 w 190"/>
                <a:gd name="T15" fmla="*/ 482 h 482"/>
                <a:gd name="T16" fmla="*/ 27 w 190"/>
                <a:gd name="T17" fmla="*/ 363 h 482"/>
                <a:gd name="T18" fmla="*/ 46 w 190"/>
                <a:gd name="T19" fmla="*/ 262 h 482"/>
                <a:gd name="T20" fmla="*/ 0 w 190"/>
                <a:gd name="T21" fmla="*/ 153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482">
                  <a:moveTo>
                    <a:pt x="0" y="153"/>
                  </a:moveTo>
                  <a:lnTo>
                    <a:pt x="43" y="0"/>
                  </a:lnTo>
                  <a:lnTo>
                    <a:pt x="102" y="8"/>
                  </a:lnTo>
                  <a:lnTo>
                    <a:pt x="169" y="137"/>
                  </a:lnTo>
                  <a:lnTo>
                    <a:pt x="190" y="348"/>
                  </a:lnTo>
                  <a:lnTo>
                    <a:pt x="154" y="394"/>
                  </a:lnTo>
                  <a:lnTo>
                    <a:pt x="141" y="449"/>
                  </a:lnTo>
                  <a:lnTo>
                    <a:pt x="88" y="482"/>
                  </a:lnTo>
                  <a:lnTo>
                    <a:pt x="27" y="363"/>
                  </a:lnTo>
                  <a:lnTo>
                    <a:pt x="46" y="262"/>
                  </a:lnTo>
                  <a:lnTo>
                    <a:pt x="0" y="15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70"/>
            <p:cNvSpPr>
              <a:spLocks/>
            </p:cNvSpPr>
            <p:nvPr/>
          </p:nvSpPr>
          <p:spPr bwMode="auto">
            <a:xfrm>
              <a:off x="1584325" y="3074988"/>
              <a:ext cx="165100" cy="333375"/>
            </a:xfrm>
            <a:custGeom>
              <a:avLst/>
              <a:gdLst>
                <a:gd name="T0" fmla="*/ 0 w 210"/>
                <a:gd name="T1" fmla="*/ 142 h 420"/>
                <a:gd name="T2" fmla="*/ 27 w 210"/>
                <a:gd name="T3" fmla="*/ 0 h 420"/>
                <a:gd name="T4" fmla="*/ 86 w 210"/>
                <a:gd name="T5" fmla="*/ 0 h 420"/>
                <a:gd name="T6" fmla="*/ 167 w 210"/>
                <a:gd name="T7" fmla="*/ 108 h 420"/>
                <a:gd name="T8" fmla="*/ 210 w 210"/>
                <a:gd name="T9" fmla="*/ 290 h 420"/>
                <a:gd name="T10" fmla="*/ 180 w 210"/>
                <a:gd name="T11" fmla="*/ 335 h 420"/>
                <a:gd name="T12" fmla="*/ 173 w 210"/>
                <a:gd name="T13" fmla="*/ 384 h 420"/>
                <a:gd name="T14" fmla="*/ 123 w 210"/>
                <a:gd name="T15" fmla="*/ 420 h 420"/>
                <a:gd name="T16" fmla="*/ 50 w 210"/>
                <a:gd name="T17" fmla="*/ 323 h 420"/>
                <a:gd name="T18" fmla="*/ 58 w 210"/>
                <a:gd name="T19" fmla="*/ 231 h 420"/>
                <a:gd name="T20" fmla="*/ 0 w 210"/>
                <a:gd name="T21" fmla="*/ 14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0" h="420">
                  <a:moveTo>
                    <a:pt x="0" y="142"/>
                  </a:moveTo>
                  <a:lnTo>
                    <a:pt x="27" y="0"/>
                  </a:lnTo>
                  <a:lnTo>
                    <a:pt x="86" y="0"/>
                  </a:lnTo>
                  <a:lnTo>
                    <a:pt x="167" y="108"/>
                  </a:lnTo>
                  <a:lnTo>
                    <a:pt x="210" y="290"/>
                  </a:lnTo>
                  <a:lnTo>
                    <a:pt x="180" y="335"/>
                  </a:lnTo>
                  <a:lnTo>
                    <a:pt x="173" y="384"/>
                  </a:lnTo>
                  <a:lnTo>
                    <a:pt x="123" y="420"/>
                  </a:lnTo>
                  <a:lnTo>
                    <a:pt x="50" y="323"/>
                  </a:lnTo>
                  <a:lnTo>
                    <a:pt x="58" y="231"/>
                  </a:lnTo>
                  <a:lnTo>
                    <a:pt x="0" y="14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71"/>
            <p:cNvSpPr>
              <a:spLocks/>
            </p:cNvSpPr>
            <p:nvPr/>
          </p:nvSpPr>
          <p:spPr bwMode="auto">
            <a:xfrm>
              <a:off x="614363" y="3308350"/>
              <a:ext cx="31750" cy="44450"/>
            </a:xfrm>
            <a:custGeom>
              <a:avLst/>
              <a:gdLst>
                <a:gd name="T0" fmla="*/ 0 w 39"/>
                <a:gd name="T1" fmla="*/ 6 h 56"/>
                <a:gd name="T2" fmla="*/ 2 w 39"/>
                <a:gd name="T3" fmla="*/ 4 h 56"/>
                <a:gd name="T4" fmla="*/ 7 w 39"/>
                <a:gd name="T5" fmla="*/ 1 h 56"/>
                <a:gd name="T6" fmla="*/ 13 w 39"/>
                <a:gd name="T7" fmla="*/ 0 h 56"/>
                <a:gd name="T8" fmla="*/ 20 w 39"/>
                <a:gd name="T9" fmla="*/ 0 h 56"/>
                <a:gd name="T10" fmla="*/ 28 w 39"/>
                <a:gd name="T11" fmla="*/ 0 h 56"/>
                <a:gd name="T12" fmla="*/ 33 w 39"/>
                <a:gd name="T13" fmla="*/ 0 h 56"/>
                <a:gd name="T14" fmla="*/ 38 w 39"/>
                <a:gd name="T15" fmla="*/ 0 h 56"/>
                <a:gd name="T16" fmla="*/ 39 w 39"/>
                <a:gd name="T17" fmla="*/ 0 h 56"/>
                <a:gd name="T18" fmla="*/ 25 w 39"/>
                <a:gd name="T19" fmla="*/ 47 h 56"/>
                <a:gd name="T20" fmla="*/ 8 w 39"/>
                <a:gd name="T21" fmla="*/ 56 h 56"/>
                <a:gd name="T22" fmla="*/ 1 w 39"/>
                <a:gd name="T23" fmla="*/ 31 h 56"/>
                <a:gd name="T24" fmla="*/ 1 w 39"/>
                <a:gd name="T25" fmla="*/ 28 h 56"/>
                <a:gd name="T26" fmla="*/ 0 w 39"/>
                <a:gd name="T27" fmla="*/ 20 h 56"/>
                <a:gd name="T28" fmla="*/ 0 w 39"/>
                <a:gd name="T29" fmla="*/ 12 h 56"/>
                <a:gd name="T30" fmla="*/ 0 w 39"/>
                <a:gd name="T31" fmla="*/ 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56">
                  <a:moveTo>
                    <a:pt x="0" y="6"/>
                  </a:moveTo>
                  <a:lnTo>
                    <a:pt x="2" y="4"/>
                  </a:lnTo>
                  <a:lnTo>
                    <a:pt x="7" y="1"/>
                  </a:lnTo>
                  <a:lnTo>
                    <a:pt x="13" y="0"/>
                  </a:lnTo>
                  <a:lnTo>
                    <a:pt x="20" y="0"/>
                  </a:lnTo>
                  <a:lnTo>
                    <a:pt x="28" y="0"/>
                  </a:lnTo>
                  <a:lnTo>
                    <a:pt x="33" y="0"/>
                  </a:lnTo>
                  <a:lnTo>
                    <a:pt x="38" y="0"/>
                  </a:lnTo>
                  <a:lnTo>
                    <a:pt x="39" y="0"/>
                  </a:lnTo>
                  <a:lnTo>
                    <a:pt x="25" y="47"/>
                  </a:lnTo>
                  <a:lnTo>
                    <a:pt x="8" y="56"/>
                  </a:lnTo>
                  <a:lnTo>
                    <a:pt x="1" y="31"/>
                  </a:lnTo>
                  <a:lnTo>
                    <a:pt x="1" y="28"/>
                  </a:lnTo>
                  <a:lnTo>
                    <a:pt x="0" y="20"/>
                  </a:lnTo>
                  <a:lnTo>
                    <a:pt x="0" y="12"/>
                  </a:lnTo>
                  <a:lnTo>
                    <a:pt x="0" y="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72"/>
            <p:cNvSpPr>
              <a:spLocks/>
            </p:cNvSpPr>
            <p:nvPr/>
          </p:nvSpPr>
          <p:spPr bwMode="auto">
            <a:xfrm>
              <a:off x="1658938" y="3484563"/>
              <a:ext cx="30162" cy="42863"/>
            </a:xfrm>
            <a:custGeom>
              <a:avLst/>
              <a:gdLst>
                <a:gd name="T0" fmla="*/ 0 w 38"/>
                <a:gd name="T1" fmla="*/ 10 h 53"/>
                <a:gd name="T2" fmla="*/ 2 w 38"/>
                <a:gd name="T3" fmla="*/ 8 h 53"/>
                <a:gd name="T4" fmla="*/ 6 w 38"/>
                <a:gd name="T5" fmla="*/ 5 h 53"/>
                <a:gd name="T6" fmla="*/ 12 w 38"/>
                <a:gd name="T7" fmla="*/ 4 h 53"/>
                <a:gd name="T8" fmla="*/ 19 w 38"/>
                <a:gd name="T9" fmla="*/ 2 h 53"/>
                <a:gd name="T10" fmla="*/ 26 w 38"/>
                <a:gd name="T11" fmla="*/ 1 h 53"/>
                <a:gd name="T12" fmla="*/ 32 w 38"/>
                <a:gd name="T13" fmla="*/ 1 h 53"/>
                <a:gd name="T14" fmla="*/ 36 w 38"/>
                <a:gd name="T15" fmla="*/ 0 h 53"/>
                <a:gd name="T16" fmla="*/ 38 w 38"/>
                <a:gd name="T17" fmla="*/ 0 h 53"/>
                <a:gd name="T18" fmla="*/ 28 w 38"/>
                <a:gd name="T19" fmla="*/ 43 h 53"/>
                <a:gd name="T20" fmla="*/ 13 w 38"/>
                <a:gd name="T21" fmla="*/ 53 h 53"/>
                <a:gd name="T22" fmla="*/ 3 w 38"/>
                <a:gd name="T23" fmla="*/ 32 h 53"/>
                <a:gd name="T24" fmla="*/ 3 w 38"/>
                <a:gd name="T25" fmla="*/ 28 h 53"/>
                <a:gd name="T26" fmla="*/ 2 w 38"/>
                <a:gd name="T27" fmla="*/ 23 h 53"/>
                <a:gd name="T28" fmla="*/ 0 w 38"/>
                <a:gd name="T29" fmla="*/ 15 h 53"/>
                <a:gd name="T30" fmla="*/ 0 w 38"/>
                <a:gd name="T31"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3">
                  <a:moveTo>
                    <a:pt x="0" y="10"/>
                  </a:moveTo>
                  <a:lnTo>
                    <a:pt x="2" y="8"/>
                  </a:lnTo>
                  <a:lnTo>
                    <a:pt x="6" y="5"/>
                  </a:lnTo>
                  <a:lnTo>
                    <a:pt x="12" y="4"/>
                  </a:lnTo>
                  <a:lnTo>
                    <a:pt x="19" y="2"/>
                  </a:lnTo>
                  <a:lnTo>
                    <a:pt x="26" y="1"/>
                  </a:lnTo>
                  <a:lnTo>
                    <a:pt x="32" y="1"/>
                  </a:lnTo>
                  <a:lnTo>
                    <a:pt x="36" y="0"/>
                  </a:lnTo>
                  <a:lnTo>
                    <a:pt x="38" y="0"/>
                  </a:lnTo>
                  <a:lnTo>
                    <a:pt x="28" y="43"/>
                  </a:lnTo>
                  <a:lnTo>
                    <a:pt x="13" y="53"/>
                  </a:lnTo>
                  <a:lnTo>
                    <a:pt x="3" y="32"/>
                  </a:lnTo>
                  <a:lnTo>
                    <a:pt x="3" y="28"/>
                  </a:lnTo>
                  <a:lnTo>
                    <a:pt x="2" y="23"/>
                  </a:lnTo>
                  <a:lnTo>
                    <a:pt x="0" y="15"/>
                  </a:lnTo>
                  <a:lnTo>
                    <a:pt x="0" y="1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73"/>
            <p:cNvSpPr>
              <a:spLocks/>
            </p:cNvSpPr>
            <p:nvPr/>
          </p:nvSpPr>
          <p:spPr bwMode="auto">
            <a:xfrm>
              <a:off x="303213" y="2312988"/>
              <a:ext cx="674687" cy="569913"/>
            </a:xfrm>
            <a:custGeom>
              <a:avLst/>
              <a:gdLst>
                <a:gd name="T0" fmla="*/ 748 w 849"/>
                <a:gd name="T1" fmla="*/ 0 h 718"/>
                <a:gd name="T2" fmla="*/ 849 w 849"/>
                <a:gd name="T3" fmla="*/ 131 h 718"/>
                <a:gd name="T4" fmla="*/ 831 w 849"/>
                <a:gd name="T5" fmla="*/ 336 h 718"/>
                <a:gd name="T6" fmla="*/ 780 w 849"/>
                <a:gd name="T7" fmla="*/ 412 h 718"/>
                <a:gd name="T8" fmla="*/ 775 w 849"/>
                <a:gd name="T9" fmla="*/ 530 h 718"/>
                <a:gd name="T10" fmla="*/ 659 w 849"/>
                <a:gd name="T11" fmla="*/ 416 h 718"/>
                <a:gd name="T12" fmla="*/ 619 w 849"/>
                <a:gd name="T13" fmla="*/ 344 h 718"/>
                <a:gd name="T14" fmla="*/ 567 w 849"/>
                <a:gd name="T15" fmla="*/ 390 h 718"/>
                <a:gd name="T16" fmla="*/ 545 w 849"/>
                <a:gd name="T17" fmla="*/ 464 h 718"/>
                <a:gd name="T18" fmla="*/ 497 w 849"/>
                <a:gd name="T19" fmla="*/ 559 h 718"/>
                <a:gd name="T20" fmla="*/ 437 w 849"/>
                <a:gd name="T21" fmla="*/ 633 h 718"/>
                <a:gd name="T22" fmla="*/ 319 w 849"/>
                <a:gd name="T23" fmla="*/ 658 h 718"/>
                <a:gd name="T24" fmla="*/ 235 w 849"/>
                <a:gd name="T25" fmla="*/ 675 h 718"/>
                <a:gd name="T26" fmla="*/ 142 w 849"/>
                <a:gd name="T27" fmla="*/ 718 h 718"/>
                <a:gd name="T28" fmla="*/ 135 w 849"/>
                <a:gd name="T29" fmla="*/ 575 h 718"/>
                <a:gd name="T30" fmla="*/ 168 w 849"/>
                <a:gd name="T31" fmla="*/ 454 h 718"/>
                <a:gd name="T32" fmla="*/ 294 w 849"/>
                <a:gd name="T33" fmla="*/ 331 h 718"/>
                <a:gd name="T34" fmla="*/ 206 w 849"/>
                <a:gd name="T35" fmla="*/ 325 h 718"/>
                <a:gd name="T36" fmla="*/ 123 w 849"/>
                <a:gd name="T37" fmla="*/ 302 h 718"/>
                <a:gd name="T38" fmla="*/ 54 w 849"/>
                <a:gd name="T39" fmla="*/ 193 h 718"/>
                <a:gd name="T40" fmla="*/ 0 w 849"/>
                <a:gd name="T41" fmla="*/ 105 h 718"/>
                <a:gd name="T42" fmla="*/ 54 w 849"/>
                <a:gd name="T43" fmla="*/ 90 h 718"/>
                <a:gd name="T44" fmla="*/ 135 w 849"/>
                <a:gd name="T45" fmla="*/ 55 h 718"/>
                <a:gd name="T46" fmla="*/ 210 w 849"/>
                <a:gd name="T47" fmla="*/ 36 h 718"/>
                <a:gd name="T48" fmla="*/ 351 w 849"/>
                <a:gd name="T49" fmla="*/ 67 h 718"/>
                <a:gd name="T50" fmla="*/ 466 w 849"/>
                <a:gd name="T51" fmla="*/ 119 h 718"/>
                <a:gd name="T52" fmla="*/ 545 w 849"/>
                <a:gd name="T53" fmla="*/ 153 h 718"/>
                <a:gd name="T54" fmla="*/ 559 w 849"/>
                <a:gd name="T55" fmla="*/ 106 h 718"/>
                <a:gd name="T56" fmla="*/ 601 w 849"/>
                <a:gd name="T57" fmla="*/ 59 h 718"/>
                <a:gd name="T58" fmla="*/ 608 w 849"/>
                <a:gd name="T59" fmla="*/ 57 h 718"/>
                <a:gd name="T60" fmla="*/ 627 w 849"/>
                <a:gd name="T61" fmla="*/ 51 h 718"/>
                <a:gd name="T62" fmla="*/ 653 w 849"/>
                <a:gd name="T63" fmla="*/ 42 h 718"/>
                <a:gd name="T64" fmla="*/ 682 w 849"/>
                <a:gd name="T65" fmla="*/ 32 h 718"/>
                <a:gd name="T66" fmla="*/ 710 w 849"/>
                <a:gd name="T67" fmla="*/ 21 h 718"/>
                <a:gd name="T68" fmla="*/ 733 w 849"/>
                <a:gd name="T69" fmla="*/ 12 h 718"/>
                <a:gd name="T70" fmla="*/ 747 w 849"/>
                <a:gd name="T71" fmla="*/ 5 h 718"/>
                <a:gd name="T72" fmla="*/ 748 w 849"/>
                <a:gd name="T73"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9" h="718">
                  <a:moveTo>
                    <a:pt x="748" y="0"/>
                  </a:moveTo>
                  <a:lnTo>
                    <a:pt x="849" y="131"/>
                  </a:lnTo>
                  <a:lnTo>
                    <a:pt x="831" y="336"/>
                  </a:lnTo>
                  <a:lnTo>
                    <a:pt x="780" y="412"/>
                  </a:lnTo>
                  <a:lnTo>
                    <a:pt x="775" y="530"/>
                  </a:lnTo>
                  <a:lnTo>
                    <a:pt x="659" y="416"/>
                  </a:lnTo>
                  <a:lnTo>
                    <a:pt x="619" y="344"/>
                  </a:lnTo>
                  <a:lnTo>
                    <a:pt x="567" y="390"/>
                  </a:lnTo>
                  <a:lnTo>
                    <a:pt x="545" y="464"/>
                  </a:lnTo>
                  <a:lnTo>
                    <a:pt x="497" y="559"/>
                  </a:lnTo>
                  <a:lnTo>
                    <a:pt x="437" y="633"/>
                  </a:lnTo>
                  <a:lnTo>
                    <a:pt x="319" y="658"/>
                  </a:lnTo>
                  <a:lnTo>
                    <a:pt x="235" y="675"/>
                  </a:lnTo>
                  <a:lnTo>
                    <a:pt x="142" y="718"/>
                  </a:lnTo>
                  <a:lnTo>
                    <a:pt x="135" y="575"/>
                  </a:lnTo>
                  <a:lnTo>
                    <a:pt x="168" y="454"/>
                  </a:lnTo>
                  <a:lnTo>
                    <a:pt x="294" y="331"/>
                  </a:lnTo>
                  <a:lnTo>
                    <a:pt x="206" y="325"/>
                  </a:lnTo>
                  <a:lnTo>
                    <a:pt x="123" y="302"/>
                  </a:lnTo>
                  <a:lnTo>
                    <a:pt x="54" y="193"/>
                  </a:lnTo>
                  <a:lnTo>
                    <a:pt x="0" y="105"/>
                  </a:lnTo>
                  <a:lnTo>
                    <a:pt x="54" y="90"/>
                  </a:lnTo>
                  <a:lnTo>
                    <a:pt x="135" y="55"/>
                  </a:lnTo>
                  <a:lnTo>
                    <a:pt x="210" y="36"/>
                  </a:lnTo>
                  <a:lnTo>
                    <a:pt x="351" y="67"/>
                  </a:lnTo>
                  <a:lnTo>
                    <a:pt x="466" y="119"/>
                  </a:lnTo>
                  <a:lnTo>
                    <a:pt x="545" y="153"/>
                  </a:lnTo>
                  <a:lnTo>
                    <a:pt x="559" y="106"/>
                  </a:lnTo>
                  <a:lnTo>
                    <a:pt x="601" y="59"/>
                  </a:lnTo>
                  <a:lnTo>
                    <a:pt x="608" y="57"/>
                  </a:lnTo>
                  <a:lnTo>
                    <a:pt x="627" y="51"/>
                  </a:lnTo>
                  <a:lnTo>
                    <a:pt x="653" y="42"/>
                  </a:lnTo>
                  <a:lnTo>
                    <a:pt x="682" y="32"/>
                  </a:lnTo>
                  <a:lnTo>
                    <a:pt x="710" y="21"/>
                  </a:lnTo>
                  <a:lnTo>
                    <a:pt x="733" y="12"/>
                  </a:lnTo>
                  <a:lnTo>
                    <a:pt x="747" y="5"/>
                  </a:lnTo>
                  <a:lnTo>
                    <a:pt x="748"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74"/>
            <p:cNvSpPr>
              <a:spLocks/>
            </p:cNvSpPr>
            <p:nvPr/>
          </p:nvSpPr>
          <p:spPr bwMode="auto">
            <a:xfrm>
              <a:off x="1181100" y="2963863"/>
              <a:ext cx="293687" cy="404813"/>
            </a:xfrm>
            <a:custGeom>
              <a:avLst/>
              <a:gdLst>
                <a:gd name="T0" fmla="*/ 281 w 370"/>
                <a:gd name="T1" fmla="*/ 0 h 509"/>
                <a:gd name="T2" fmla="*/ 45 w 370"/>
                <a:gd name="T3" fmla="*/ 102 h 509"/>
                <a:gd name="T4" fmla="*/ 0 w 370"/>
                <a:gd name="T5" fmla="*/ 227 h 509"/>
                <a:gd name="T6" fmla="*/ 0 w 370"/>
                <a:gd name="T7" fmla="*/ 453 h 509"/>
                <a:gd name="T8" fmla="*/ 0 w 370"/>
                <a:gd name="T9" fmla="*/ 509 h 509"/>
                <a:gd name="T10" fmla="*/ 123 w 370"/>
                <a:gd name="T11" fmla="*/ 453 h 509"/>
                <a:gd name="T12" fmla="*/ 235 w 370"/>
                <a:gd name="T13" fmla="*/ 407 h 509"/>
                <a:gd name="T14" fmla="*/ 314 w 370"/>
                <a:gd name="T15" fmla="*/ 317 h 509"/>
                <a:gd name="T16" fmla="*/ 325 w 370"/>
                <a:gd name="T17" fmla="*/ 124 h 509"/>
                <a:gd name="T18" fmla="*/ 370 w 370"/>
                <a:gd name="T19" fmla="*/ 46 h 509"/>
                <a:gd name="T20" fmla="*/ 281 w 370"/>
                <a:gd name="T21"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509">
                  <a:moveTo>
                    <a:pt x="281" y="0"/>
                  </a:moveTo>
                  <a:lnTo>
                    <a:pt x="45" y="102"/>
                  </a:lnTo>
                  <a:lnTo>
                    <a:pt x="0" y="227"/>
                  </a:lnTo>
                  <a:lnTo>
                    <a:pt x="0" y="453"/>
                  </a:lnTo>
                  <a:lnTo>
                    <a:pt x="0" y="509"/>
                  </a:lnTo>
                  <a:lnTo>
                    <a:pt x="123" y="453"/>
                  </a:lnTo>
                  <a:lnTo>
                    <a:pt x="235" y="407"/>
                  </a:lnTo>
                  <a:lnTo>
                    <a:pt x="314" y="317"/>
                  </a:lnTo>
                  <a:lnTo>
                    <a:pt x="325" y="124"/>
                  </a:lnTo>
                  <a:lnTo>
                    <a:pt x="370" y="46"/>
                  </a:lnTo>
                  <a:lnTo>
                    <a:pt x="281"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75"/>
            <p:cNvSpPr>
              <a:spLocks/>
            </p:cNvSpPr>
            <p:nvPr/>
          </p:nvSpPr>
          <p:spPr bwMode="auto">
            <a:xfrm>
              <a:off x="1466850" y="2847975"/>
              <a:ext cx="311150" cy="358775"/>
            </a:xfrm>
            <a:custGeom>
              <a:avLst/>
              <a:gdLst>
                <a:gd name="T0" fmla="*/ 111 w 392"/>
                <a:gd name="T1" fmla="*/ 33 h 450"/>
                <a:gd name="T2" fmla="*/ 258 w 392"/>
                <a:gd name="T3" fmla="*/ 66 h 450"/>
                <a:gd name="T4" fmla="*/ 392 w 392"/>
                <a:gd name="T5" fmla="*/ 179 h 450"/>
                <a:gd name="T6" fmla="*/ 392 w 392"/>
                <a:gd name="T7" fmla="*/ 450 h 450"/>
                <a:gd name="T8" fmla="*/ 201 w 392"/>
                <a:gd name="T9" fmla="*/ 326 h 450"/>
                <a:gd name="T10" fmla="*/ 21 w 392"/>
                <a:gd name="T11" fmla="*/ 168 h 450"/>
                <a:gd name="T12" fmla="*/ 0 w 392"/>
                <a:gd name="T13" fmla="*/ 0 h 450"/>
                <a:gd name="T14" fmla="*/ 111 w 392"/>
                <a:gd name="T15" fmla="*/ 33 h 4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2" h="450">
                  <a:moveTo>
                    <a:pt x="111" y="33"/>
                  </a:moveTo>
                  <a:lnTo>
                    <a:pt x="258" y="66"/>
                  </a:lnTo>
                  <a:lnTo>
                    <a:pt x="392" y="179"/>
                  </a:lnTo>
                  <a:lnTo>
                    <a:pt x="392" y="450"/>
                  </a:lnTo>
                  <a:lnTo>
                    <a:pt x="201" y="326"/>
                  </a:lnTo>
                  <a:lnTo>
                    <a:pt x="21" y="168"/>
                  </a:lnTo>
                  <a:lnTo>
                    <a:pt x="0" y="0"/>
                  </a:lnTo>
                  <a:lnTo>
                    <a:pt x="111" y="33"/>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76"/>
            <p:cNvSpPr>
              <a:spLocks/>
            </p:cNvSpPr>
            <p:nvPr/>
          </p:nvSpPr>
          <p:spPr bwMode="auto">
            <a:xfrm>
              <a:off x="1092200" y="2138363"/>
              <a:ext cx="179387" cy="950913"/>
            </a:xfrm>
            <a:custGeom>
              <a:avLst/>
              <a:gdLst>
                <a:gd name="T0" fmla="*/ 158 w 226"/>
                <a:gd name="T1" fmla="*/ 1107 h 1198"/>
                <a:gd name="T2" fmla="*/ 180 w 226"/>
                <a:gd name="T3" fmla="*/ 916 h 1198"/>
                <a:gd name="T4" fmla="*/ 0 w 226"/>
                <a:gd name="T5" fmla="*/ 498 h 1198"/>
                <a:gd name="T6" fmla="*/ 0 w 226"/>
                <a:gd name="T7" fmla="*/ 271 h 1198"/>
                <a:gd name="T8" fmla="*/ 12 w 226"/>
                <a:gd name="T9" fmla="*/ 0 h 1198"/>
                <a:gd name="T10" fmla="*/ 58 w 226"/>
                <a:gd name="T11" fmla="*/ 170 h 1198"/>
                <a:gd name="T12" fmla="*/ 35 w 226"/>
                <a:gd name="T13" fmla="*/ 464 h 1198"/>
                <a:gd name="T14" fmla="*/ 180 w 226"/>
                <a:gd name="T15" fmla="*/ 803 h 1198"/>
                <a:gd name="T16" fmla="*/ 226 w 226"/>
                <a:gd name="T17" fmla="*/ 939 h 1198"/>
                <a:gd name="T18" fmla="*/ 226 w 226"/>
                <a:gd name="T19" fmla="*/ 1107 h 1198"/>
                <a:gd name="T20" fmla="*/ 148 w 226"/>
                <a:gd name="T21" fmla="*/ 1198 h 1198"/>
                <a:gd name="T22" fmla="*/ 144 w 226"/>
                <a:gd name="T23" fmla="*/ 1190 h 1198"/>
                <a:gd name="T24" fmla="*/ 141 w 226"/>
                <a:gd name="T25" fmla="*/ 1169 h 1198"/>
                <a:gd name="T26" fmla="*/ 142 w 226"/>
                <a:gd name="T27" fmla="*/ 1140 h 1198"/>
                <a:gd name="T28" fmla="*/ 158 w 226"/>
                <a:gd name="T29" fmla="*/ 1107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 h="1198">
                  <a:moveTo>
                    <a:pt x="158" y="1107"/>
                  </a:moveTo>
                  <a:lnTo>
                    <a:pt x="180" y="916"/>
                  </a:lnTo>
                  <a:lnTo>
                    <a:pt x="0" y="498"/>
                  </a:lnTo>
                  <a:lnTo>
                    <a:pt x="0" y="271"/>
                  </a:lnTo>
                  <a:lnTo>
                    <a:pt x="12" y="0"/>
                  </a:lnTo>
                  <a:lnTo>
                    <a:pt x="58" y="170"/>
                  </a:lnTo>
                  <a:lnTo>
                    <a:pt x="35" y="464"/>
                  </a:lnTo>
                  <a:lnTo>
                    <a:pt x="180" y="803"/>
                  </a:lnTo>
                  <a:lnTo>
                    <a:pt x="226" y="939"/>
                  </a:lnTo>
                  <a:lnTo>
                    <a:pt x="226" y="1107"/>
                  </a:lnTo>
                  <a:lnTo>
                    <a:pt x="148" y="1198"/>
                  </a:lnTo>
                  <a:lnTo>
                    <a:pt x="144" y="1190"/>
                  </a:lnTo>
                  <a:lnTo>
                    <a:pt x="141" y="1169"/>
                  </a:lnTo>
                  <a:lnTo>
                    <a:pt x="142" y="1140"/>
                  </a:lnTo>
                  <a:lnTo>
                    <a:pt x="158" y="1107"/>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77"/>
            <p:cNvSpPr>
              <a:spLocks/>
            </p:cNvSpPr>
            <p:nvPr/>
          </p:nvSpPr>
          <p:spPr bwMode="auto">
            <a:xfrm>
              <a:off x="407988" y="2493963"/>
              <a:ext cx="358775" cy="374650"/>
            </a:xfrm>
            <a:custGeom>
              <a:avLst/>
              <a:gdLst>
                <a:gd name="T0" fmla="*/ 377 w 451"/>
                <a:gd name="T1" fmla="*/ 0 h 472"/>
                <a:gd name="T2" fmla="*/ 171 w 451"/>
                <a:gd name="T3" fmla="*/ 73 h 472"/>
                <a:gd name="T4" fmla="*/ 49 w 451"/>
                <a:gd name="T5" fmla="*/ 169 h 472"/>
                <a:gd name="T6" fmla="*/ 0 w 451"/>
                <a:gd name="T7" fmla="*/ 353 h 472"/>
                <a:gd name="T8" fmla="*/ 5 w 451"/>
                <a:gd name="T9" fmla="*/ 472 h 472"/>
                <a:gd name="T10" fmla="*/ 26 w 451"/>
                <a:gd name="T11" fmla="*/ 371 h 472"/>
                <a:gd name="T12" fmla="*/ 59 w 451"/>
                <a:gd name="T13" fmla="*/ 314 h 472"/>
                <a:gd name="T14" fmla="*/ 26 w 451"/>
                <a:gd name="T15" fmla="*/ 326 h 472"/>
                <a:gd name="T16" fmla="*/ 43 w 451"/>
                <a:gd name="T17" fmla="*/ 298 h 472"/>
                <a:gd name="T18" fmla="*/ 100 w 451"/>
                <a:gd name="T19" fmla="*/ 286 h 472"/>
                <a:gd name="T20" fmla="*/ 161 w 451"/>
                <a:gd name="T21" fmla="*/ 219 h 472"/>
                <a:gd name="T22" fmla="*/ 65 w 451"/>
                <a:gd name="T23" fmla="*/ 219 h 472"/>
                <a:gd name="T24" fmla="*/ 126 w 451"/>
                <a:gd name="T25" fmla="*/ 207 h 472"/>
                <a:gd name="T26" fmla="*/ 194 w 451"/>
                <a:gd name="T27" fmla="*/ 197 h 472"/>
                <a:gd name="T28" fmla="*/ 244 w 451"/>
                <a:gd name="T29" fmla="*/ 134 h 472"/>
                <a:gd name="T30" fmla="*/ 171 w 451"/>
                <a:gd name="T31" fmla="*/ 134 h 472"/>
                <a:gd name="T32" fmla="*/ 228 w 451"/>
                <a:gd name="T33" fmla="*/ 118 h 472"/>
                <a:gd name="T34" fmla="*/ 300 w 451"/>
                <a:gd name="T35" fmla="*/ 107 h 472"/>
                <a:gd name="T36" fmla="*/ 356 w 451"/>
                <a:gd name="T37" fmla="*/ 68 h 472"/>
                <a:gd name="T38" fmla="*/ 283 w 451"/>
                <a:gd name="T39" fmla="*/ 68 h 472"/>
                <a:gd name="T40" fmla="*/ 356 w 451"/>
                <a:gd name="T41" fmla="*/ 46 h 472"/>
                <a:gd name="T42" fmla="*/ 406 w 451"/>
                <a:gd name="T43" fmla="*/ 51 h 472"/>
                <a:gd name="T44" fmla="*/ 451 w 451"/>
                <a:gd name="T45" fmla="*/ 23 h 472"/>
                <a:gd name="T46" fmla="*/ 377 w 451"/>
                <a:gd name="T47"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1" h="472">
                  <a:moveTo>
                    <a:pt x="377" y="0"/>
                  </a:moveTo>
                  <a:lnTo>
                    <a:pt x="171" y="73"/>
                  </a:lnTo>
                  <a:lnTo>
                    <a:pt x="49" y="169"/>
                  </a:lnTo>
                  <a:lnTo>
                    <a:pt x="0" y="353"/>
                  </a:lnTo>
                  <a:lnTo>
                    <a:pt x="5" y="472"/>
                  </a:lnTo>
                  <a:lnTo>
                    <a:pt x="26" y="371"/>
                  </a:lnTo>
                  <a:lnTo>
                    <a:pt x="59" y="314"/>
                  </a:lnTo>
                  <a:lnTo>
                    <a:pt x="26" y="326"/>
                  </a:lnTo>
                  <a:lnTo>
                    <a:pt x="43" y="298"/>
                  </a:lnTo>
                  <a:lnTo>
                    <a:pt x="100" y="286"/>
                  </a:lnTo>
                  <a:lnTo>
                    <a:pt x="161" y="219"/>
                  </a:lnTo>
                  <a:lnTo>
                    <a:pt x="65" y="219"/>
                  </a:lnTo>
                  <a:lnTo>
                    <a:pt x="126" y="207"/>
                  </a:lnTo>
                  <a:lnTo>
                    <a:pt x="194" y="197"/>
                  </a:lnTo>
                  <a:lnTo>
                    <a:pt x="244" y="134"/>
                  </a:lnTo>
                  <a:lnTo>
                    <a:pt x="171" y="134"/>
                  </a:lnTo>
                  <a:lnTo>
                    <a:pt x="228" y="118"/>
                  </a:lnTo>
                  <a:lnTo>
                    <a:pt x="300" y="107"/>
                  </a:lnTo>
                  <a:lnTo>
                    <a:pt x="356" y="68"/>
                  </a:lnTo>
                  <a:lnTo>
                    <a:pt x="283" y="68"/>
                  </a:lnTo>
                  <a:lnTo>
                    <a:pt x="356" y="46"/>
                  </a:lnTo>
                  <a:lnTo>
                    <a:pt x="406" y="51"/>
                  </a:lnTo>
                  <a:lnTo>
                    <a:pt x="451" y="23"/>
                  </a:lnTo>
                  <a:lnTo>
                    <a:pt x="377" y="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78"/>
            <p:cNvSpPr>
              <a:spLocks/>
            </p:cNvSpPr>
            <p:nvPr/>
          </p:nvSpPr>
          <p:spPr bwMode="auto">
            <a:xfrm>
              <a:off x="420688" y="2552700"/>
              <a:ext cx="328612" cy="315913"/>
            </a:xfrm>
            <a:custGeom>
              <a:avLst/>
              <a:gdLst>
                <a:gd name="T0" fmla="*/ 0 w 413"/>
                <a:gd name="T1" fmla="*/ 399 h 399"/>
                <a:gd name="T2" fmla="*/ 34 w 413"/>
                <a:gd name="T3" fmla="*/ 309 h 399"/>
                <a:gd name="T4" fmla="*/ 62 w 413"/>
                <a:gd name="T5" fmla="*/ 269 h 399"/>
                <a:gd name="T6" fmla="*/ 62 w 413"/>
                <a:gd name="T7" fmla="*/ 353 h 399"/>
                <a:gd name="T8" fmla="*/ 85 w 413"/>
                <a:gd name="T9" fmla="*/ 303 h 399"/>
                <a:gd name="T10" fmla="*/ 95 w 413"/>
                <a:gd name="T11" fmla="*/ 241 h 399"/>
                <a:gd name="T12" fmla="*/ 140 w 413"/>
                <a:gd name="T13" fmla="*/ 202 h 399"/>
                <a:gd name="T14" fmla="*/ 156 w 413"/>
                <a:gd name="T15" fmla="*/ 174 h 399"/>
                <a:gd name="T16" fmla="*/ 156 w 413"/>
                <a:gd name="T17" fmla="*/ 275 h 399"/>
                <a:gd name="T18" fmla="*/ 168 w 413"/>
                <a:gd name="T19" fmla="*/ 213 h 399"/>
                <a:gd name="T20" fmla="*/ 179 w 413"/>
                <a:gd name="T21" fmla="*/ 157 h 399"/>
                <a:gd name="T22" fmla="*/ 235 w 413"/>
                <a:gd name="T23" fmla="*/ 90 h 399"/>
                <a:gd name="T24" fmla="*/ 256 w 413"/>
                <a:gd name="T25" fmla="*/ 124 h 399"/>
                <a:gd name="T26" fmla="*/ 252 w 413"/>
                <a:gd name="T27" fmla="*/ 258 h 399"/>
                <a:gd name="T28" fmla="*/ 274 w 413"/>
                <a:gd name="T29" fmla="*/ 180 h 399"/>
                <a:gd name="T30" fmla="*/ 274 w 413"/>
                <a:gd name="T31" fmla="*/ 67 h 399"/>
                <a:gd name="T32" fmla="*/ 330 w 413"/>
                <a:gd name="T33" fmla="*/ 16 h 399"/>
                <a:gd name="T34" fmla="*/ 330 w 413"/>
                <a:gd name="T35" fmla="*/ 61 h 399"/>
                <a:gd name="T36" fmla="*/ 330 w 413"/>
                <a:gd name="T37" fmla="*/ 180 h 399"/>
                <a:gd name="T38" fmla="*/ 341 w 413"/>
                <a:gd name="T39" fmla="*/ 107 h 399"/>
                <a:gd name="T40" fmla="*/ 358 w 413"/>
                <a:gd name="T41" fmla="*/ 11 h 399"/>
                <a:gd name="T42" fmla="*/ 413 w 413"/>
                <a:gd name="T43" fmla="*/ 0 h 399"/>
                <a:gd name="T44" fmla="*/ 413 w 413"/>
                <a:gd name="T45" fmla="*/ 51 h 399"/>
                <a:gd name="T46" fmla="*/ 368 w 413"/>
                <a:gd name="T47" fmla="*/ 186 h 399"/>
                <a:gd name="T48" fmla="*/ 291 w 413"/>
                <a:gd name="T49" fmla="*/ 280 h 399"/>
                <a:gd name="T50" fmla="*/ 252 w 413"/>
                <a:gd name="T51" fmla="*/ 326 h 399"/>
                <a:gd name="T52" fmla="*/ 117 w 413"/>
                <a:gd name="T53" fmla="*/ 343 h 399"/>
                <a:gd name="T54" fmla="*/ 111 w 413"/>
                <a:gd name="T55" fmla="*/ 345 h 399"/>
                <a:gd name="T56" fmla="*/ 97 w 413"/>
                <a:gd name="T57" fmla="*/ 351 h 399"/>
                <a:gd name="T58" fmla="*/ 78 w 413"/>
                <a:gd name="T59" fmla="*/ 359 h 399"/>
                <a:gd name="T60" fmla="*/ 55 w 413"/>
                <a:gd name="T61" fmla="*/ 369 h 399"/>
                <a:gd name="T62" fmla="*/ 33 w 413"/>
                <a:gd name="T63" fmla="*/ 378 h 399"/>
                <a:gd name="T64" fmla="*/ 14 w 413"/>
                <a:gd name="T65" fmla="*/ 387 h 399"/>
                <a:gd name="T66" fmla="*/ 2 w 413"/>
                <a:gd name="T67" fmla="*/ 394 h 399"/>
                <a:gd name="T68" fmla="*/ 0 w 413"/>
                <a:gd name="T69"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3" h="399">
                  <a:moveTo>
                    <a:pt x="0" y="399"/>
                  </a:moveTo>
                  <a:lnTo>
                    <a:pt x="34" y="309"/>
                  </a:lnTo>
                  <a:lnTo>
                    <a:pt x="62" y="269"/>
                  </a:lnTo>
                  <a:lnTo>
                    <a:pt x="62" y="353"/>
                  </a:lnTo>
                  <a:lnTo>
                    <a:pt x="85" y="303"/>
                  </a:lnTo>
                  <a:lnTo>
                    <a:pt x="95" y="241"/>
                  </a:lnTo>
                  <a:lnTo>
                    <a:pt x="140" y="202"/>
                  </a:lnTo>
                  <a:lnTo>
                    <a:pt x="156" y="174"/>
                  </a:lnTo>
                  <a:lnTo>
                    <a:pt x="156" y="275"/>
                  </a:lnTo>
                  <a:lnTo>
                    <a:pt x="168" y="213"/>
                  </a:lnTo>
                  <a:lnTo>
                    <a:pt x="179" y="157"/>
                  </a:lnTo>
                  <a:lnTo>
                    <a:pt x="235" y="90"/>
                  </a:lnTo>
                  <a:lnTo>
                    <a:pt x="256" y="124"/>
                  </a:lnTo>
                  <a:lnTo>
                    <a:pt x="252" y="258"/>
                  </a:lnTo>
                  <a:lnTo>
                    <a:pt x="274" y="180"/>
                  </a:lnTo>
                  <a:lnTo>
                    <a:pt x="274" y="67"/>
                  </a:lnTo>
                  <a:lnTo>
                    <a:pt x="330" y="16"/>
                  </a:lnTo>
                  <a:lnTo>
                    <a:pt x="330" y="61"/>
                  </a:lnTo>
                  <a:lnTo>
                    <a:pt x="330" y="180"/>
                  </a:lnTo>
                  <a:lnTo>
                    <a:pt x="341" y="107"/>
                  </a:lnTo>
                  <a:lnTo>
                    <a:pt x="358" y="11"/>
                  </a:lnTo>
                  <a:lnTo>
                    <a:pt x="413" y="0"/>
                  </a:lnTo>
                  <a:lnTo>
                    <a:pt x="413" y="51"/>
                  </a:lnTo>
                  <a:lnTo>
                    <a:pt x="368" y="186"/>
                  </a:lnTo>
                  <a:lnTo>
                    <a:pt x="291" y="280"/>
                  </a:lnTo>
                  <a:lnTo>
                    <a:pt x="252" y="326"/>
                  </a:lnTo>
                  <a:lnTo>
                    <a:pt x="117" y="343"/>
                  </a:lnTo>
                  <a:lnTo>
                    <a:pt x="111" y="345"/>
                  </a:lnTo>
                  <a:lnTo>
                    <a:pt x="97" y="351"/>
                  </a:lnTo>
                  <a:lnTo>
                    <a:pt x="78" y="359"/>
                  </a:lnTo>
                  <a:lnTo>
                    <a:pt x="55" y="369"/>
                  </a:lnTo>
                  <a:lnTo>
                    <a:pt x="33" y="378"/>
                  </a:lnTo>
                  <a:lnTo>
                    <a:pt x="14" y="387"/>
                  </a:lnTo>
                  <a:lnTo>
                    <a:pt x="2" y="394"/>
                  </a:lnTo>
                  <a:lnTo>
                    <a:pt x="0" y="399"/>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79"/>
            <p:cNvSpPr>
              <a:spLocks/>
            </p:cNvSpPr>
            <p:nvPr/>
          </p:nvSpPr>
          <p:spPr bwMode="auto">
            <a:xfrm>
              <a:off x="728663" y="2319338"/>
              <a:ext cx="180975" cy="415925"/>
            </a:xfrm>
            <a:custGeom>
              <a:avLst/>
              <a:gdLst>
                <a:gd name="T0" fmla="*/ 171 w 228"/>
                <a:gd name="T1" fmla="*/ 0 h 524"/>
                <a:gd name="T2" fmla="*/ 14 w 228"/>
                <a:gd name="T3" fmla="*/ 71 h 524"/>
                <a:gd name="T4" fmla="*/ 0 w 228"/>
                <a:gd name="T5" fmla="*/ 229 h 524"/>
                <a:gd name="T6" fmla="*/ 50 w 228"/>
                <a:gd name="T7" fmla="*/ 388 h 524"/>
                <a:gd name="T8" fmla="*/ 158 w 228"/>
                <a:gd name="T9" fmla="*/ 466 h 524"/>
                <a:gd name="T10" fmla="*/ 228 w 228"/>
                <a:gd name="T11" fmla="*/ 524 h 524"/>
                <a:gd name="T12" fmla="*/ 199 w 228"/>
                <a:gd name="T13" fmla="*/ 415 h 524"/>
                <a:gd name="T14" fmla="*/ 185 w 228"/>
                <a:gd name="T15" fmla="*/ 344 h 524"/>
                <a:gd name="T16" fmla="*/ 158 w 228"/>
                <a:gd name="T17" fmla="*/ 422 h 524"/>
                <a:gd name="T18" fmla="*/ 158 w 228"/>
                <a:gd name="T19" fmla="*/ 381 h 524"/>
                <a:gd name="T20" fmla="*/ 171 w 228"/>
                <a:gd name="T21" fmla="*/ 294 h 524"/>
                <a:gd name="T22" fmla="*/ 129 w 228"/>
                <a:gd name="T23" fmla="*/ 308 h 524"/>
                <a:gd name="T24" fmla="*/ 100 w 228"/>
                <a:gd name="T25" fmla="*/ 344 h 524"/>
                <a:gd name="T26" fmla="*/ 100 w 228"/>
                <a:gd name="T27" fmla="*/ 300 h 524"/>
                <a:gd name="T28" fmla="*/ 136 w 228"/>
                <a:gd name="T29" fmla="*/ 266 h 524"/>
                <a:gd name="T30" fmla="*/ 136 w 228"/>
                <a:gd name="T31" fmla="*/ 179 h 524"/>
                <a:gd name="T32" fmla="*/ 100 w 228"/>
                <a:gd name="T33" fmla="*/ 215 h 524"/>
                <a:gd name="T34" fmla="*/ 50 w 228"/>
                <a:gd name="T35" fmla="*/ 280 h 524"/>
                <a:gd name="T36" fmla="*/ 57 w 228"/>
                <a:gd name="T37" fmla="*/ 229 h 524"/>
                <a:gd name="T38" fmla="*/ 100 w 228"/>
                <a:gd name="T39" fmla="*/ 172 h 524"/>
                <a:gd name="T40" fmla="*/ 136 w 228"/>
                <a:gd name="T41" fmla="*/ 150 h 524"/>
                <a:gd name="T42" fmla="*/ 143 w 228"/>
                <a:gd name="T43" fmla="*/ 85 h 524"/>
                <a:gd name="T44" fmla="*/ 85 w 228"/>
                <a:gd name="T45" fmla="*/ 122 h 524"/>
                <a:gd name="T46" fmla="*/ 57 w 228"/>
                <a:gd name="T47" fmla="*/ 85 h 524"/>
                <a:gd name="T48" fmla="*/ 121 w 228"/>
                <a:gd name="T49" fmla="*/ 64 h 524"/>
                <a:gd name="T50" fmla="*/ 158 w 228"/>
                <a:gd name="T51" fmla="*/ 43 h 524"/>
                <a:gd name="T52" fmla="*/ 171 w 228"/>
                <a:gd name="T53"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524">
                  <a:moveTo>
                    <a:pt x="171" y="0"/>
                  </a:moveTo>
                  <a:lnTo>
                    <a:pt x="14" y="71"/>
                  </a:lnTo>
                  <a:lnTo>
                    <a:pt x="0" y="229"/>
                  </a:lnTo>
                  <a:lnTo>
                    <a:pt x="50" y="388"/>
                  </a:lnTo>
                  <a:lnTo>
                    <a:pt x="158" y="466"/>
                  </a:lnTo>
                  <a:lnTo>
                    <a:pt x="228" y="524"/>
                  </a:lnTo>
                  <a:lnTo>
                    <a:pt x="199" y="415"/>
                  </a:lnTo>
                  <a:lnTo>
                    <a:pt x="185" y="344"/>
                  </a:lnTo>
                  <a:lnTo>
                    <a:pt x="158" y="422"/>
                  </a:lnTo>
                  <a:lnTo>
                    <a:pt x="158" y="381"/>
                  </a:lnTo>
                  <a:lnTo>
                    <a:pt x="171" y="294"/>
                  </a:lnTo>
                  <a:lnTo>
                    <a:pt x="129" y="308"/>
                  </a:lnTo>
                  <a:lnTo>
                    <a:pt x="100" y="344"/>
                  </a:lnTo>
                  <a:lnTo>
                    <a:pt x="100" y="300"/>
                  </a:lnTo>
                  <a:lnTo>
                    <a:pt x="136" y="266"/>
                  </a:lnTo>
                  <a:lnTo>
                    <a:pt x="136" y="179"/>
                  </a:lnTo>
                  <a:lnTo>
                    <a:pt x="100" y="215"/>
                  </a:lnTo>
                  <a:lnTo>
                    <a:pt x="50" y="280"/>
                  </a:lnTo>
                  <a:lnTo>
                    <a:pt x="57" y="229"/>
                  </a:lnTo>
                  <a:lnTo>
                    <a:pt x="100" y="172"/>
                  </a:lnTo>
                  <a:lnTo>
                    <a:pt x="136" y="150"/>
                  </a:lnTo>
                  <a:lnTo>
                    <a:pt x="143" y="85"/>
                  </a:lnTo>
                  <a:lnTo>
                    <a:pt x="85" y="122"/>
                  </a:lnTo>
                  <a:lnTo>
                    <a:pt x="57" y="85"/>
                  </a:lnTo>
                  <a:lnTo>
                    <a:pt x="121" y="64"/>
                  </a:lnTo>
                  <a:lnTo>
                    <a:pt x="158" y="43"/>
                  </a:lnTo>
                  <a:lnTo>
                    <a:pt x="171" y="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0"/>
            <p:cNvSpPr>
              <a:spLocks/>
            </p:cNvSpPr>
            <p:nvPr/>
          </p:nvSpPr>
          <p:spPr bwMode="auto">
            <a:xfrm>
              <a:off x="303213" y="2324100"/>
              <a:ext cx="412750" cy="153988"/>
            </a:xfrm>
            <a:custGeom>
              <a:avLst/>
              <a:gdLst>
                <a:gd name="T0" fmla="*/ 507 w 521"/>
                <a:gd name="T1" fmla="*/ 123 h 194"/>
                <a:gd name="T2" fmla="*/ 400 w 521"/>
                <a:gd name="T3" fmla="*/ 44 h 194"/>
                <a:gd name="T4" fmla="*/ 293 w 521"/>
                <a:gd name="T5" fmla="*/ 0 h 194"/>
                <a:gd name="T6" fmla="*/ 293 w 521"/>
                <a:gd name="T7" fmla="*/ 0 h 194"/>
                <a:gd name="T8" fmla="*/ 290 w 521"/>
                <a:gd name="T9" fmla="*/ 0 h 194"/>
                <a:gd name="T10" fmla="*/ 287 w 521"/>
                <a:gd name="T11" fmla="*/ 0 h 194"/>
                <a:gd name="T12" fmla="*/ 281 w 521"/>
                <a:gd name="T13" fmla="*/ 0 h 194"/>
                <a:gd name="T14" fmla="*/ 272 w 521"/>
                <a:gd name="T15" fmla="*/ 0 h 194"/>
                <a:gd name="T16" fmla="*/ 259 w 521"/>
                <a:gd name="T17" fmla="*/ 0 h 194"/>
                <a:gd name="T18" fmla="*/ 243 w 521"/>
                <a:gd name="T19" fmla="*/ 0 h 194"/>
                <a:gd name="T20" fmla="*/ 221 w 521"/>
                <a:gd name="T21" fmla="*/ 0 h 194"/>
                <a:gd name="T22" fmla="*/ 199 w 521"/>
                <a:gd name="T23" fmla="*/ 2 h 194"/>
                <a:gd name="T24" fmla="*/ 181 w 521"/>
                <a:gd name="T25" fmla="*/ 3 h 194"/>
                <a:gd name="T26" fmla="*/ 166 w 521"/>
                <a:gd name="T27" fmla="*/ 5 h 194"/>
                <a:gd name="T28" fmla="*/ 154 w 521"/>
                <a:gd name="T29" fmla="*/ 7 h 194"/>
                <a:gd name="T30" fmla="*/ 146 w 521"/>
                <a:gd name="T31" fmla="*/ 11 h 194"/>
                <a:gd name="T32" fmla="*/ 141 w 521"/>
                <a:gd name="T33" fmla="*/ 13 h 194"/>
                <a:gd name="T34" fmla="*/ 137 w 521"/>
                <a:gd name="T35" fmla="*/ 14 h 194"/>
                <a:gd name="T36" fmla="*/ 136 w 521"/>
                <a:gd name="T37" fmla="*/ 15 h 194"/>
                <a:gd name="T38" fmla="*/ 0 w 521"/>
                <a:gd name="T39" fmla="*/ 87 h 194"/>
                <a:gd name="T40" fmla="*/ 43 w 521"/>
                <a:gd name="T41" fmla="*/ 94 h 194"/>
                <a:gd name="T42" fmla="*/ 157 w 521"/>
                <a:gd name="T43" fmla="*/ 138 h 194"/>
                <a:gd name="T44" fmla="*/ 142 w 521"/>
                <a:gd name="T45" fmla="*/ 65 h 194"/>
                <a:gd name="T46" fmla="*/ 172 w 521"/>
                <a:gd name="T47" fmla="*/ 101 h 194"/>
                <a:gd name="T48" fmla="*/ 221 w 521"/>
                <a:gd name="T49" fmla="*/ 144 h 194"/>
                <a:gd name="T50" fmla="*/ 300 w 521"/>
                <a:gd name="T51" fmla="*/ 144 h 194"/>
                <a:gd name="T52" fmla="*/ 221 w 521"/>
                <a:gd name="T53" fmla="*/ 58 h 194"/>
                <a:gd name="T54" fmla="*/ 293 w 521"/>
                <a:gd name="T55" fmla="*/ 65 h 194"/>
                <a:gd name="T56" fmla="*/ 328 w 521"/>
                <a:gd name="T57" fmla="*/ 144 h 194"/>
                <a:gd name="T58" fmla="*/ 393 w 521"/>
                <a:gd name="T59" fmla="*/ 159 h 194"/>
                <a:gd name="T60" fmla="*/ 371 w 521"/>
                <a:gd name="T61" fmla="*/ 94 h 194"/>
                <a:gd name="T62" fmla="*/ 407 w 521"/>
                <a:gd name="T63" fmla="*/ 109 h 194"/>
                <a:gd name="T64" fmla="*/ 451 w 521"/>
                <a:gd name="T65" fmla="*/ 173 h 194"/>
                <a:gd name="T66" fmla="*/ 521 w 521"/>
                <a:gd name="T67" fmla="*/ 194 h 194"/>
                <a:gd name="T68" fmla="*/ 517 w 521"/>
                <a:gd name="T69" fmla="*/ 180 h 194"/>
                <a:gd name="T70" fmla="*/ 512 w 521"/>
                <a:gd name="T71" fmla="*/ 150 h 194"/>
                <a:gd name="T72" fmla="*/ 506 w 521"/>
                <a:gd name="T73" fmla="*/ 125 h 194"/>
                <a:gd name="T74" fmla="*/ 507 w 521"/>
                <a:gd name="T75" fmla="*/ 12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1" h="194">
                  <a:moveTo>
                    <a:pt x="507" y="123"/>
                  </a:moveTo>
                  <a:lnTo>
                    <a:pt x="400" y="44"/>
                  </a:lnTo>
                  <a:lnTo>
                    <a:pt x="293" y="0"/>
                  </a:lnTo>
                  <a:lnTo>
                    <a:pt x="293" y="0"/>
                  </a:lnTo>
                  <a:lnTo>
                    <a:pt x="290" y="0"/>
                  </a:lnTo>
                  <a:lnTo>
                    <a:pt x="287" y="0"/>
                  </a:lnTo>
                  <a:lnTo>
                    <a:pt x="281" y="0"/>
                  </a:lnTo>
                  <a:lnTo>
                    <a:pt x="272" y="0"/>
                  </a:lnTo>
                  <a:lnTo>
                    <a:pt x="259" y="0"/>
                  </a:lnTo>
                  <a:lnTo>
                    <a:pt x="243" y="0"/>
                  </a:lnTo>
                  <a:lnTo>
                    <a:pt x="221" y="0"/>
                  </a:lnTo>
                  <a:lnTo>
                    <a:pt x="199" y="2"/>
                  </a:lnTo>
                  <a:lnTo>
                    <a:pt x="181" y="3"/>
                  </a:lnTo>
                  <a:lnTo>
                    <a:pt x="166" y="5"/>
                  </a:lnTo>
                  <a:lnTo>
                    <a:pt x="154" y="7"/>
                  </a:lnTo>
                  <a:lnTo>
                    <a:pt x="146" y="11"/>
                  </a:lnTo>
                  <a:lnTo>
                    <a:pt x="141" y="13"/>
                  </a:lnTo>
                  <a:lnTo>
                    <a:pt x="137" y="14"/>
                  </a:lnTo>
                  <a:lnTo>
                    <a:pt x="136" y="15"/>
                  </a:lnTo>
                  <a:lnTo>
                    <a:pt x="0" y="87"/>
                  </a:lnTo>
                  <a:lnTo>
                    <a:pt x="43" y="94"/>
                  </a:lnTo>
                  <a:lnTo>
                    <a:pt x="157" y="138"/>
                  </a:lnTo>
                  <a:lnTo>
                    <a:pt x="142" y="65"/>
                  </a:lnTo>
                  <a:lnTo>
                    <a:pt x="172" y="101"/>
                  </a:lnTo>
                  <a:lnTo>
                    <a:pt x="221" y="144"/>
                  </a:lnTo>
                  <a:lnTo>
                    <a:pt x="300" y="144"/>
                  </a:lnTo>
                  <a:lnTo>
                    <a:pt x="221" y="58"/>
                  </a:lnTo>
                  <a:lnTo>
                    <a:pt x="293" y="65"/>
                  </a:lnTo>
                  <a:lnTo>
                    <a:pt x="328" y="144"/>
                  </a:lnTo>
                  <a:lnTo>
                    <a:pt x="393" y="159"/>
                  </a:lnTo>
                  <a:lnTo>
                    <a:pt x="371" y="94"/>
                  </a:lnTo>
                  <a:lnTo>
                    <a:pt x="407" y="109"/>
                  </a:lnTo>
                  <a:lnTo>
                    <a:pt x="451" y="173"/>
                  </a:lnTo>
                  <a:lnTo>
                    <a:pt x="521" y="194"/>
                  </a:lnTo>
                  <a:lnTo>
                    <a:pt x="517" y="180"/>
                  </a:lnTo>
                  <a:lnTo>
                    <a:pt x="512" y="150"/>
                  </a:lnTo>
                  <a:lnTo>
                    <a:pt x="506" y="125"/>
                  </a:lnTo>
                  <a:lnTo>
                    <a:pt x="507" y="123"/>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1"/>
            <p:cNvSpPr>
              <a:spLocks/>
            </p:cNvSpPr>
            <p:nvPr/>
          </p:nvSpPr>
          <p:spPr bwMode="auto">
            <a:xfrm>
              <a:off x="112713" y="3011488"/>
              <a:ext cx="273050" cy="336550"/>
            </a:xfrm>
            <a:custGeom>
              <a:avLst/>
              <a:gdLst>
                <a:gd name="T0" fmla="*/ 345 w 345"/>
                <a:gd name="T1" fmla="*/ 0 h 425"/>
                <a:gd name="T2" fmla="*/ 217 w 345"/>
                <a:gd name="T3" fmla="*/ 0 h 425"/>
                <a:gd name="T4" fmla="*/ 50 w 345"/>
                <a:gd name="T5" fmla="*/ 98 h 425"/>
                <a:gd name="T6" fmla="*/ 0 w 345"/>
                <a:gd name="T7" fmla="*/ 206 h 425"/>
                <a:gd name="T8" fmla="*/ 0 w 345"/>
                <a:gd name="T9" fmla="*/ 341 h 425"/>
                <a:gd name="T10" fmla="*/ 6 w 345"/>
                <a:gd name="T11" fmla="*/ 425 h 425"/>
                <a:gd name="T12" fmla="*/ 32 w 345"/>
                <a:gd name="T13" fmla="*/ 360 h 425"/>
                <a:gd name="T14" fmla="*/ 96 w 345"/>
                <a:gd name="T15" fmla="*/ 271 h 425"/>
                <a:gd name="T16" fmla="*/ 44 w 345"/>
                <a:gd name="T17" fmla="*/ 283 h 425"/>
                <a:gd name="T18" fmla="*/ 102 w 345"/>
                <a:gd name="T19" fmla="*/ 244 h 425"/>
                <a:gd name="T20" fmla="*/ 141 w 345"/>
                <a:gd name="T21" fmla="*/ 200 h 425"/>
                <a:gd name="T22" fmla="*/ 96 w 345"/>
                <a:gd name="T23" fmla="*/ 174 h 425"/>
                <a:gd name="T24" fmla="*/ 153 w 345"/>
                <a:gd name="T25" fmla="*/ 168 h 425"/>
                <a:gd name="T26" fmla="*/ 230 w 345"/>
                <a:gd name="T27" fmla="*/ 154 h 425"/>
                <a:gd name="T28" fmla="*/ 165 w 345"/>
                <a:gd name="T29" fmla="*/ 91 h 425"/>
                <a:gd name="T30" fmla="*/ 230 w 345"/>
                <a:gd name="T31" fmla="*/ 115 h 425"/>
                <a:gd name="T32" fmla="*/ 287 w 345"/>
                <a:gd name="T33" fmla="*/ 148 h 425"/>
                <a:gd name="T34" fmla="*/ 345 w 345"/>
                <a:gd name="T35" fmla="*/ 115 h 425"/>
                <a:gd name="T36" fmla="*/ 345 w 345"/>
                <a:gd name="T37" fmla="*/ 100 h 425"/>
                <a:gd name="T38" fmla="*/ 345 w 345"/>
                <a:gd name="T39" fmla="*/ 64 h 425"/>
                <a:gd name="T40" fmla="*/ 345 w 345"/>
                <a:gd name="T41" fmla="*/ 26 h 425"/>
                <a:gd name="T42" fmla="*/ 345 w 345"/>
                <a:gd name="T43"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425">
                  <a:moveTo>
                    <a:pt x="345" y="0"/>
                  </a:moveTo>
                  <a:lnTo>
                    <a:pt x="217" y="0"/>
                  </a:lnTo>
                  <a:lnTo>
                    <a:pt x="50" y="98"/>
                  </a:lnTo>
                  <a:lnTo>
                    <a:pt x="0" y="206"/>
                  </a:lnTo>
                  <a:lnTo>
                    <a:pt x="0" y="341"/>
                  </a:lnTo>
                  <a:lnTo>
                    <a:pt x="6" y="425"/>
                  </a:lnTo>
                  <a:lnTo>
                    <a:pt x="32" y="360"/>
                  </a:lnTo>
                  <a:lnTo>
                    <a:pt x="96" y="271"/>
                  </a:lnTo>
                  <a:lnTo>
                    <a:pt x="44" y="283"/>
                  </a:lnTo>
                  <a:lnTo>
                    <a:pt x="102" y="244"/>
                  </a:lnTo>
                  <a:lnTo>
                    <a:pt x="141" y="200"/>
                  </a:lnTo>
                  <a:lnTo>
                    <a:pt x="96" y="174"/>
                  </a:lnTo>
                  <a:lnTo>
                    <a:pt x="153" y="168"/>
                  </a:lnTo>
                  <a:lnTo>
                    <a:pt x="230" y="154"/>
                  </a:lnTo>
                  <a:lnTo>
                    <a:pt x="165" y="91"/>
                  </a:lnTo>
                  <a:lnTo>
                    <a:pt x="230" y="115"/>
                  </a:lnTo>
                  <a:lnTo>
                    <a:pt x="287" y="148"/>
                  </a:lnTo>
                  <a:lnTo>
                    <a:pt x="345" y="115"/>
                  </a:lnTo>
                  <a:lnTo>
                    <a:pt x="345" y="100"/>
                  </a:lnTo>
                  <a:lnTo>
                    <a:pt x="345" y="64"/>
                  </a:lnTo>
                  <a:lnTo>
                    <a:pt x="345" y="26"/>
                  </a:lnTo>
                  <a:lnTo>
                    <a:pt x="345" y="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82"/>
            <p:cNvSpPr>
              <a:spLocks/>
            </p:cNvSpPr>
            <p:nvPr/>
          </p:nvSpPr>
          <p:spPr bwMode="auto">
            <a:xfrm>
              <a:off x="319088" y="3128963"/>
              <a:ext cx="92075" cy="384175"/>
            </a:xfrm>
            <a:custGeom>
              <a:avLst/>
              <a:gdLst>
                <a:gd name="T0" fmla="*/ 77 w 116"/>
                <a:gd name="T1" fmla="*/ 59 h 484"/>
                <a:gd name="T2" fmla="*/ 18 w 116"/>
                <a:gd name="T3" fmla="*/ 216 h 484"/>
                <a:gd name="T4" fmla="*/ 0 w 116"/>
                <a:gd name="T5" fmla="*/ 340 h 484"/>
                <a:gd name="T6" fmla="*/ 57 w 116"/>
                <a:gd name="T7" fmla="*/ 484 h 484"/>
                <a:gd name="T8" fmla="*/ 56 w 116"/>
                <a:gd name="T9" fmla="*/ 459 h 484"/>
                <a:gd name="T10" fmla="*/ 55 w 116"/>
                <a:gd name="T11" fmla="*/ 401 h 484"/>
                <a:gd name="T12" fmla="*/ 54 w 116"/>
                <a:gd name="T13" fmla="*/ 338 h 484"/>
                <a:gd name="T14" fmla="*/ 57 w 116"/>
                <a:gd name="T15" fmla="*/ 295 h 484"/>
                <a:gd name="T16" fmla="*/ 64 w 116"/>
                <a:gd name="T17" fmla="*/ 268 h 484"/>
                <a:gd name="T18" fmla="*/ 75 w 116"/>
                <a:gd name="T19" fmla="*/ 235 h 484"/>
                <a:gd name="T20" fmla="*/ 84 w 116"/>
                <a:gd name="T21" fmla="*/ 204 h 484"/>
                <a:gd name="T22" fmla="*/ 91 w 116"/>
                <a:gd name="T23" fmla="*/ 177 h 484"/>
                <a:gd name="T24" fmla="*/ 98 w 116"/>
                <a:gd name="T25" fmla="*/ 148 h 484"/>
                <a:gd name="T26" fmla="*/ 106 w 116"/>
                <a:gd name="T27" fmla="*/ 114 h 484"/>
                <a:gd name="T28" fmla="*/ 113 w 116"/>
                <a:gd name="T29" fmla="*/ 88 h 484"/>
                <a:gd name="T30" fmla="*/ 116 w 116"/>
                <a:gd name="T31" fmla="*/ 77 h 484"/>
                <a:gd name="T32" fmla="*/ 103 w 116"/>
                <a:gd name="T33" fmla="*/ 0 h 484"/>
                <a:gd name="T34" fmla="*/ 77 w 116"/>
                <a:gd name="T35" fmla="*/ 59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484">
                  <a:moveTo>
                    <a:pt x="77" y="59"/>
                  </a:moveTo>
                  <a:lnTo>
                    <a:pt x="18" y="216"/>
                  </a:lnTo>
                  <a:lnTo>
                    <a:pt x="0" y="340"/>
                  </a:lnTo>
                  <a:lnTo>
                    <a:pt x="57" y="484"/>
                  </a:lnTo>
                  <a:lnTo>
                    <a:pt x="56" y="459"/>
                  </a:lnTo>
                  <a:lnTo>
                    <a:pt x="55" y="401"/>
                  </a:lnTo>
                  <a:lnTo>
                    <a:pt x="54" y="338"/>
                  </a:lnTo>
                  <a:lnTo>
                    <a:pt x="57" y="295"/>
                  </a:lnTo>
                  <a:lnTo>
                    <a:pt x="64" y="268"/>
                  </a:lnTo>
                  <a:lnTo>
                    <a:pt x="75" y="235"/>
                  </a:lnTo>
                  <a:lnTo>
                    <a:pt x="84" y="204"/>
                  </a:lnTo>
                  <a:lnTo>
                    <a:pt x="91" y="177"/>
                  </a:lnTo>
                  <a:lnTo>
                    <a:pt x="98" y="148"/>
                  </a:lnTo>
                  <a:lnTo>
                    <a:pt x="106" y="114"/>
                  </a:lnTo>
                  <a:lnTo>
                    <a:pt x="113" y="88"/>
                  </a:lnTo>
                  <a:lnTo>
                    <a:pt x="116" y="77"/>
                  </a:lnTo>
                  <a:lnTo>
                    <a:pt x="103" y="0"/>
                  </a:lnTo>
                  <a:lnTo>
                    <a:pt x="77" y="59"/>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83"/>
            <p:cNvSpPr>
              <a:spLocks/>
            </p:cNvSpPr>
            <p:nvPr/>
          </p:nvSpPr>
          <p:spPr bwMode="auto">
            <a:xfrm>
              <a:off x="1181100" y="2944813"/>
              <a:ext cx="271462" cy="411163"/>
            </a:xfrm>
            <a:custGeom>
              <a:avLst/>
              <a:gdLst>
                <a:gd name="T0" fmla="*/ 305 w 342"/>
                <a:gd name="T1" fmla="*/ 0 h 518"/>
                <a:gd name="T2" fmla="*/ 151 w 342"/>
                <a:gd name="T3" fmla="*/ 30 h 518"/>
                <a:gd name="T4" fmla="*/ 7 w 342"/>
                <a:gd name="T5" fmla="*/ 152 h 518"/>
                <a:gd name="T6" fmla="*/ 0 w 342"/>
                <a:gd name="T7" fmla="*/ 296 h 518"/>
                <a:gd name="T8" fmla="*/ 0 w 342"/>
                <a:gd name="T9" fmla="*/ 381 h 518"/>
                <a:gd name="T10" fmla="*/ 0 w 342"/>
                <a:gd name="T11" fmla="*/ 518 h 518"/>
                <a:gd name="T12" fmla="*/ 29 w 342"/>
                <a:gd name="T13" fmla="*/ 439 h 518"/>
                <a:gd name="T14" fmla="*/ 58 w 342"/>
                <a:gd name="T15" fmla="*/ 337 h 518"/>
                <a:gd name="T16" fmla="*/ 15 w 342"/>
                <a:gd name="T17" fmla="*/ 352 h 518"/>
                <a:gd name="T18" fmla="*/ 58 w 342"/>
                <a:gd name="T19" fmla="*/ 308 h 518"/>
                <a:gd name="T20" fmla="*/ 129 w 342"/>
                <a:gd name="T21" fmla="*/ 252 h 518"/>
                <a:gd name="T22" fmla="*/ 165 w 342"/>
                <a:gd name="T23" fmla="*/ 193 h 518"/>
                <a:gd name="T24" fmla="*/ 85 w 342"/>
                <a:gd name="T25" fmla="*/ 201 h 518"/>
                <a:gd name="T26" fmla="*/ 165 w 342"/>
                <a:gd name="T27" fmla="*/ 166 h 518"/>
                <a:gd name="T28" fmla="*/ 213 w 342"/>
                <a:gd name="T29" fmla="*/ 130 h 518"/>
                <a:gd name="T30" fmla="*/ 158 w 342"/>
                <a:gd name="T31" fmla="*/ 86 h 518"/>
                <a:gd name="T32" fmla="*/ 213 w 342"/>
                <a:gd name="T33" fmla="*/ 86 h 518"/>
                <a:gd name="T34" fmla="*/ 256 w 342"/>
                <a:gd name="T35" fmla="*/ 115 h 518"/>
                <a:gd name="T36" fmla="*/ 342 w 342"/>
                <a:gd name="T37" fmla="*/ 65 h 518"/>
                <a:gd name="T38" fmla="*/ 334 w 342"/>
                <a:gd name="T39" fmla="*/ 22 h 518"/>
                <a:gd name="T40" fmla="*/ 305 w 342"/>
                <a:gd name="T41"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2" h="518">
                  <a:moveTo>
                    <a:pt x="305" y="0"/>
                  </a:moveTo>
                  <a:lnTo>
                    <a:pt x="151" y="30"/>
                  </a:lnTo>
                  <a:lnTo>
                    <a:pt x="7" y="152"/>
                  </a:lnTo>
                  <a:lnTo>
                    <a:pt x="0" y="296"/>
                  </a:lnTo>
                  <a:lnTo>
                    <a:pt x="0" y="381"/>
                  </a:lnTo>
                  <a:lnTo>
                    <a:pt x="0" y="518"/>
                  </a:lnTo>
                  <a:lnTo>
                    <a:pt x="29" y="439"/>
                  </a:lnTo>
                  <a:lnTo>
                    <a:pt x="58" y="337"/>
                  </a:lnTo>
                  <a:lnTo>
                    <a:pt x="15" y="352"/>
                  </a:lnTo>
                  <a:lnTo>
                    <a:pt x="58" y="308"/>
                  </a:lnTo>
                  <a:lnTo>
                    <a:pt x="129" y="252"/>
                  </a:lnTo>
                  <a:lnTo>
                    <a:pt x="165" y="193"/>
                  </a:lnTo>
                  <a:lnTo>
                    <a:pt x="85" y="201"/>
                  </a:lnTo>
                  <a:lnTo>
                    <a:pt x="165" y="166"/>
                  </a:lnTo>
                  <a:lnTo>
                    <a:pt x="213" y="130"/>
                  </a:lnTo>
                  <a:lnTo>
                    <a:pt x="158" y="86"/>
                  </a:lnTo>
                  <a:lnTo>
                    <a:pt x="213" y="86"/>
                  </a:lnTo>
                  <a:lnTo>
                    <a:pt x="256" y="115"/>
                  </a:lnTo>
                  <a:lnTo>
                    <a:pt x="342" y="65"/>
                  </a:lnTo>
                  <a:lnTo>
                    <a:pt x="334" y="22"/>
                  </a:lnTo>
                  <a:lnTo>
                    <a:pt x="305" y="0"/>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84"/>
            <p:cNvSpPr>
              <a:spLocks/>
            </p:cNvSpPr>
            <p:nvPr/>
          </p:nvSpPr>
          <p:spPr bwMode="auto">
            <a:xfrm>
              <a:off x="1485900" y="2894013"/>
              <a:ext cx="279400" cy="295275"/>
            </a:xfrm>
            <a:custGeom>
              <a:avLst/>
              <a:gdLst>
                <a:gd name="T0" fmla="*/ 0 w 350"/>
                <a:gd name="T1" fmla="*/ 43 h 372"/>
                <a:gd name="T2" fmla="*/ 15 w 350"/>
                <a:gd name="T3" fmla="*/ 107 h 372"/>
                <a:gd name="T4" fmla="*/ 78 w 350"/>
                <a:gd name="T5" fmla="*/ 208 h 372"/>
                <a:gd name="T6" fmla="*/ 243 w 350"/>
                <a:gd name="T7" fmla="*/ 330 h 372"/>
                <a:gd name="T8" fmla="*/ 350 w 350"/>
                <a:gd name="T9" fmla="*/ 372 h 372"/>
                <a:gd name="T10" fmla="*/ 336 w 350"/>
                <a:gd name="T11" fmla="*/ 301 h 372"/>
                <a:gd name="T12" fmla="*/ 300 w 350"/>
                <a:gd name="T13" fmla="*/ 238 h 372"/>
                <a:gd name="T14" fmla="*/ 229 w 350"/>
                <a:gd name="T15" fmla="*/ 201 h 372"/>
                <a:gd name="T16" fmla="*/ 135 w 350"/>
                <a:gd name="T17" fmla="*/ 144 h 372"/>
                <a:gd name="T18" fmla="*/ 43 w 350"/>
                <a:gd name="T19" fmla="*/ 0 h 372"/>
                <a:gd name="T20" fmla="*/ 40 w 350"/>
                <a:gd name="T21" fmla="*/ 3 h 372"/>
                <a:gd name="T22" fmla="*/ 35 w 350"/>
                <a:gd name="T23" fmla="*/ 7 h 372"/>
                <a:gd name="T24" fmla="*/ 28 w 350"/>
                <a:gd name="T25" fmla="*/ 14 h 372"/>
                <a:gd name="T26" fmla="*/ 18 w 350"/>
                <a:gd name="T27" fmla="*/ 21 h 372"/>
                <a:gd name="T28" fmla="*/ 10 w 350"/>
                <a:gd name="T29" fmla="*/ 29 h 372"/>
                <a:gd name="T30" fmla="*/ 3 w 350"/>
                <a:gd name="T31" fmla="*/ 36 h 372"/>
                <a:gd name="T32" fmla="*/ 0 w 350"/>
                <a:gd name="T33" fmla="*/ 41 h 372"/>
                <a:gd name="T34" fmla="*/ 0 w 350"/>
                <a:gd name="T35" fmla="*/ 4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0" h="372">
                  <a:moveTo>
                    <a:pt x="0" y="43"/>
                  </a:moveTo>
                  <a:lnTo>
                    <a:pt x="15" y="107"/>
                  </a:lnTo>
                  <a:lnTo>
                    <a:pt x="78" y="208"/>
                  </a:lnTo>
                  <a:lnTo>
                    <a:pt x="243" y="330"/>
                  </a:lnTo>
                  <a:lnTo>
                    <a:pt x="350" y="372"/>
                  </a:lnTo>
                  <a:lnTo>
                    <a:pt x="336" y="301"/>
                  </a:lnTo>
                  <a:lnTo>
                    <a:pt x="300" y="238"/>
                  </a:lnTo>
                  <a:lnTo>
                    <a:pt x="229" y="201"/>
                  </a:lnTo>
                  <a:lnTo>
                    <a:pt x="135" y="144"/>
                  </a:lnTo>
                  <a:lnTo>
                    <a:pt x="43" y="0"/>
                  </a:lnTo>
                  <a:lnTo>
                    <a:pt x="40" y="3"/>
                  </a:lnTo>
                  <a:lnTo>
                    <a:pt x="35" y="7"/>
                  </a:lnTo>
                  <a:lnTo>
                    <a:pt x="28" y="14"/>
                  </a:lnTo>
                  <a:lnTo>
                    <a:pt x="18" y="21"/>
                  </a:lnTo>
                  <a:lnTo>
                    <a:pt x="10" y="29"/>
                  </a:lnTo>
                  <a:lnTo>
                    <a:pt x="3" y="36"/>
                  </a:lnTo>
                  <a:lnTo>
                    <a:pt x="0" y="41"/>
                  </a:lnTo>
                  <a:lnTo>
                    <a:pt x="0" y="43"/>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85"/>
            <p:cNvSpPr>
              <a:spLocks/>
            </p:cNvSpPr>
            <p:nvPr/>
          </p:nvSpPr>
          <p:spPr bwMode="auto">
            <a:xfrm>
              <a:off x="1333500" y="2581275"/>
              <a:ext cx="227012" cy="301625"/>
            </a:xfrm>
            <a:custGeom>
              <a:avLst/>
              <a:gdLst>
                <a:gd name="T0" fmla="*/ 13 w 285"/>
                <a:gd name="T1" fmla="*/ 37 h 381"/>
                <a:gd name="T2" fmla="*/ 0 w 285"/>
                <a:gd name="T3" fmla="*/ 137 h 381"/>
                <a:gd name="T4" fmla="*/ 5 w 285"/>
                <a:gd name="T5" fmla="*/ 224 h 381"/>
                <a:gd name="T6" fmla="*/ 85 w 285"/>
                <a:gd name="T7" fmla="*/ 324 h 381"/>
                <a:gd name="T8" fmla="*/ 170 w 285"/>
                <a:gd name="T9" fmla="*/ 381 h 381"/>
                <a:gd name="T10" fmla="*/ 228 w 285"/>
                <a:gd name="T11" fmla="*/ 375 h 381"/>
                <a:gd name="T12" fmla="*/ 285 w 285"/>
                <a:gd name="T13" fmla="*/ 368 h 381"/>
                <a:gd name="T14" fmla="*/ 213 w 285"/>
                <a:gd name="T15" fmla="*/ 288 h 381"/>
                <a:gd name="T16" fmla="*/ 170 w 285"/>
                <a:gd name="T17" fmla="*/ 346 h 381"/>
                <a:gd name="T18" fmla="*/ 170 w 285"/>
                <a:gd name="T19" fmla="*/ 288 h 381"/>
                <a:gd name="T20" fmla="*/ 192 w 285"/>
                <a:gd name="T21" fmla="*/ 245 h 381"/>
                <a:gd name="T22" fmla="*/ 156 w 285"/>
                <a:gd name="T23" fmla="*/ 152 h 381"/>
                <a:gd name="T24" fmla="*/ 141 w 285"/>
                <a:gd name="T25" fmla="*/ 209 h 381"/>
                <a:gd name="T26" fmla="*/ 134 w 285"/>
                <a:gd name="T27" fmla="*/ 281 h 381"/>
                <a:gd name="T28" fmla="*/ 112 w 285"/>
                <a:gd name="T29" fmla="*/ 216 h 381"/>
                <a:gd name="T30" fmla="*/ 127 w 285"/>
                <a:gd name="T31" fmla="*/ 130 h 381"/>
                <a:gd name="T32" fmla="*/ 121 w 285"/>
                <a:gd name="T33" fmla="*/ 52 h 381"/>
                <a:gd name="T34" fmla="*/ 71 w 285"/>
                <a:gd name="T35" fmla="*/ 0 h 381"/>
                <a:gd name="T36" fmla="*/ 13 w 285"/>
                <a:gd name="T37" fmla="*/ 3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5" h="381">
                  <a:moveTo>
                    <a:pt x="13" y="37"/>
                  </a:moveTo>
                  <a:lnTo>
                    <a:pt x="0" y="137"/>
                  </a:lnTo>
                  <a:lnTo>
                    <a:pt x="5" y="224"/>
                  </a:lnTo>
                  <a:lnTo>
                    <a:pt x="85" y="324"/>
                  </a:lnTo>
                  <a:lnTo>
                    <a:pt x="170" y="381"/>
                  </a:lnTo>
                  <a:lnTo>
                    <a:pt x="228" y="375"/>
                  </a:lnTo>
                  <a:lnTo>
                    <a:pt x="285" y="368"/>
                  </a:lnTo>
                  <a:lnTo>
                    <a:pt x="213" y="288"/>
                  </a:lnTo>
                  <a:lnTo>
                    <a:pt x="170" y="346"/>
                  </a:lnTo>
                  <a:lnTo>
                    <a:pt x="170" y="288"/>
                  </a:lnTo>
                  <a:lnTo>
                    <a:pt x="192" y="245"/>
                  </a:lnTo>
                  <a:lnTo>
                    <a:pt x="156" y="152"/>
                  </a:lnTo>
                  <a:lnTo>
                    <a:pt x="141" y="209"/>
                  </a:lnTo>
                  <a:lnTo>
                    <a:pt x="134" y="281"/>
                  </a:lnTo>
                  <a:lnTo>
                    <a:pt x="112" y="216"/>
                  </a:lnTo>
                  <a:lnTo>
                    <a:pt x="127" y="130"/>
                  </a:lnTo>
                  <a:lnTo>
                    <a:pt x="121" y="52"/>
                  </a:lnTo>
                  <a:lnTo>
                    <a:pt x="71" y="0"/>
                  </a:lnTo>
                  <a:lnTo>
                    <a:pt x="13" y="37"/>
                  </a:lnTo>
                  <a:close/>
                </a:path>
              </a:pathLst>
            </a:custGeom>
            <a:solidFill>
              <a:srgbClr val="007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7" name="Group 516"/>
          <p:cNvGrpSpPr/>
          <p:nvPr/>
        </p:nvGrpSpPr>
        <p:grpSpPr>
          <a:xfrm>
            <a:off x="7375373" y="4802"/>
            <a:ext cx="1785938" cy="1835150"/>
            <a:chOff x="-401638" y="2171700"/>
            <a:chExt cx="1785938" cy="1835150"/>
          </a:xfrm>
        </p:grpSpPr>
        <p:sp>
          <p:nvSpPr>
            <p:cNvPr id="239" name="AutoShape 202"/>
            <p:cNvSpPr>
              <a:spLocks noChangeAspect="1" noChangeArrowheads="1" noTextEdit="1"/>
            </p:cNvSpPr>
            <p:nvPr/>
          </p:nvSpPr>
          <p:spPr bwMode="auto">
            <a:xfrm>
              <a:off x="-401638" y="2171700"/>
              <a:ext cx="1785938" cy="183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05"/>
            <p:cNvSpPr>
              <a:spLocks/>
            </p:cNvSpPr>
            <p:nvPr/>
          </p:nvSpPr>
          <p:spPr bwMode="auto">
            <a:xfrm>
              <a:off x="538162" y="3117850"/>
              <a:ext cx="784225" cy="708025"/>
            </a:xfrm>
            <a:custGeom>
              <a:avLst/>
              <a:gdLst>
                <a:gd name="T0" fmla="*/ 0 w 988"/>
                <a:gd name="T1" fmla="*/ 553 h 893"/>
                <a:gd name="T2" fmla="*/ 107 w 988"/>
                <a:gd name="T3" fmla="*/ 638 h 893"/>
                <a:gd name="T4" fmla="*/ 163 w 988"/>
                <a:gd name="T5" fmla="*/ 724 h 893"/>
                <a:gd name="T6" fmla="*/ 317 w 988"/>
                <a:gd name="T7" fmla="*/ 724 h 893"/>
                <a:gd name="T8" fmla="*/ 340 w 988"/>
                <a:gd name="T9" fmla="*/ 510 h 893"/>
                <a:gd name="T10" fmla="*/ 364 w 988"/>
                <a:gd name="T11" fmla="*/ 326 h 893"/>
                <a:gd name="T12" fmla="*/ 576 w 988"/>
                <a:gd name="T13" fmla="*/ 256 h 893"/>
                <a:gd name="T14" fmla="*/ 599 w 988"/>
                <a:gd name="T15" fmla="*/ 0 h 893"/>
                <a:gd name="T16" fmla="*/ 693 w 988"/>
                <a:gd name="T17" fmla="*/ 0 h 893"/>
                <a:gd name="T18" fmla="*/ 693 w 988"/>
                <a:gd name="T19" fmla="*/ 114 h 893"/>
                <a:gd name="T20" fmla="*/ 647 w 988"/>
                <a:gd name="T21" fmla="*/ 199 h 893"/>
                <a:gd name="T22" fmla="*/ 693 w 988"/>
                <a:gd name="T23" fmla="*/ 269 h 893"/>
                <a:gd name="T24" fmla="*/ 823 w 988"/>
                <a:gd name="T25" fmla="*/ 283 h 893"/>
                <a:gd name="T26" fmla="*/ 787 w 988"/>
                <a:gd name="T27" fmla="*/ 184 h 893"/>
                <a:gd name="T28" fmla="*/ 846 w 988"/>
                <a:gd name="T29" fmla="*/ 128 h 893"/>
                <a:gd name="T30" fmla="*/ 916 w 988"/>
                <a:gd name="T31" fmla="*/ 213 h 893"/>
                <a:gd name="T32" fmla="*/ 916 w 988"/>
                <a:gd name="T33" fmla="*/ 397 h 893"/>
                <a:gd name="T34" fmla="*/ 823 w 988"/>
                <a:gd name="T35" fmla="*/ 440 h 893"/>
                <a:gd name="T36" fmla="*/ 835 w 988"/>
                <a:gd name="T37" fmla="*/ 539 h 893"/>
                <a:gd name="T38" fmla="*/ 929 w 988"/>
                <a:gd name="T39" fmla="*/ 539 h 893"/>
                <a:gd name="T40" fmla="*/ 988 w 988"/>
                <a:gd name="T41" fmla="*/ 468 h 893"/>
                <a:gd name="T42" fmla="*/ 988 w 988"/>
                <a:gd name="T43" fmla="*/ 596 h 893"/>
                <a:gd name="T44" fmla="*/ 893 w 988"/>
                <a:gd name="T45" fmla="*/ 667 h 893"/>
                <a:gd name="T46" fmla="*/ 752 w 988"/>
                <a:gd name="T47" fmla="*/ 638 h 893"/>
                <a:gd name="T48" fmla="*/ 718 w 988"/>
                <a:gd name="T49" fmla="*/ 341 h 893"/>
                <a:gd name="T50" fmla="*/ 610 w 988"/>
                <a:gd name="T51" fmla="*/ 369 h 893"/>
                <a:gd name="T52" fmla="*/ 634 w 988"/>
                <a:gd name="T53" fmla="*/ 468 h 893"/>
                <a:gd name="T54" fmla="*/ 623 w 988"/>
                <a:gd name="T55" fmla="*/ 539 h 893"/>
                <a:gd name="T56" fmla="*/ 470 w 988"/>
                <a:gd name="T57" fmla="*/ 553 h 893"/>
                <a:gd name="T58" fmla="*/ 411 w 988"/>
                <a:gd name="T59" fmla="*/ 652 h 893"/>
                <a:gd name="T60" fmla="*/ 411 w 988"/>
                <a:gd name="T61" fmla="*/ 766 h 893"/>
                <a:gd name="T62" fmla="*/ 364 w 988"/>
                <a:gd name="T63" fmla="*/ 893 h 893"/>
                <a:gd name="T64" fmla="*/ 281 w 988"/>
                <a:gd name="T65" fmla="*/ 809 h 893"/>
                <a:gd name="T66" fmla="*/ 60 w 988"/>
                <a:gd name="T67" fmla="*/ 766 h 893"/>
                <a:gd name="T68" fmla="*/ 57 w 988"/>
                <a:gd name="T69" fmla="*/ 757 h 893"/>
                <a:gd name="T70" fmla="*/ 51 w 988"/>
                <a:gd name="T71" fmla="*/ 730 h 893"/>
                <a:gd name="T72" fmla="*/ 41 w 988"/>
                <a:gd name="T73" fmla="*/ 695 h 893"/>
                <a:gd name="T74" fmla="*/ 30 w 988"/>
                <a:gd name="T75" fmla="*/ 654 h 893"/>
                <a:gd name="T76" fmla="*/ 18 w 988"/>
                <a:gd name="T77" fmla="*/ 614 h 893"/>
                <a:gd name="T78" fmla="*/ 9 w 988"/>
                <a:gd name="T79" fmla="*/ 581 h 893"/>
                <a:gd name="T80" fmla="*/ 2 w 988"/>
                <a:gd name="T81" fmla="*/ 559 h 893"/>
                <a:gd name="T82" fmla="*/ 0 w 988"/>
                <a:gd name="T83" fmla="*/ 553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8" h="893">
                  <a:moveTo>
                    <a:pt x="0" y="553"/>
                  </a:moveTo>
                  <a:lnTo>
                    <a:pt x="107" y="638"/>
                  </a:lnTo>
                  <a:lnTo>
                    <a:pt x="163" y="724"/>
                  </a:lnTo>
                  <a:lnTo>
                    <a:pt x="317" y="724"/>
                  </a:lnTo>
                  <a:lnTo>
                    <a:pt x="340" y="510"/>
                  </a:lnTo>
                  <a:lnTo>
                    <a:pt x="364" y="326"/>
                  </a:lnTo>
                  <a:lnTo>
                    <a:pt x="576" y="256"/>
                  </a:lnTo>
                  <a:lnTo>
                    <a:pt x="599" y="0"/>
                  </a:lnTo>
                  <a:lnTo>
                    <a:pt x="693" y="0"/>
                  </a:lnTo>
                  <a:lnTo>
                    <a:pt x="693" y="114"/>
                  </a:lnTo>
                  <a:lnTo>
                    <a:pt x="647" y="199"/>
                  </a:lnTo>
                  <a:lnTo>
                    <a:pt x="693" y="269"/>
                  </a:lnTo>
                  <a:lnTo>
                    <a:pt x="823" y="283"/>
                  </a:lnTo>
                  <a:lnTo>
                    <a:pt x="787" y="184"/>
                  </a:lnTo>
                  <a:lnTo>
                    <a:pt x="846" y="128"/>
                  </a:lnTo>
                  <a:lnTo>
                    <a:pt x="916" y="213"/>
                  </a:lnTo>
                  <a:lnTo>
                    <a:pt x="916" y="397"/>
                  </a:lnTo>
                  <a:lnTo>
                    <a:pt x="823" y="440"/>
                  </a:lnTo>
                  <a:lnTo>
                    <a:pt x="835" y="539"/>
                  </a:lnTo>
                  <a:lnTo>
                    <a:pt x="929" y="539"/>
                  </a:lnTo>
                  <a:lnTo>
                    <a:pt x="988" y="468"/>
                  </a:lnTo>
                  <a:lnTo>
                    <a:pt x="988" y="596"/>
                  </a:lnTo>
                  <a:lnTo>
                    <a:pt x="893" y="667"/>
                  </a:lnTo>
                  <a:lnTo>
                    <a:pt x="752" y="638"/>
                  </a:lnTo>
                  <a:lnTo>
                    <a:pt x="718" y="341"/>
                  </a:lnTo>
                  <a:lnTo>
                    <a:pt x="610" y="369"/>
                  </a:lnTo>
                  <a:lnTo>
                    <a:pt x="634" y="468"/>
                  </a:lnTo>
                  <a:lnTo>
                    <a:pt x="623" y="539"/>
                  </a:lnTo>
                  <a:lnTo>
                    <a:pt x="470" y="553"/>
                  </a:lnTo>
                  <a:lnTo>
                    <a:pt x="411" y="652"/>
                  </a:lnTo>
                  <a:lnTo>
                    <a:pt x="411" y="766"/>
                  </a:lnTo>
                  <a:lnTo>
                    <a:pt x="364" y="893"/>
                  </a:lnTo>
                  <a:lnTo>
                    <a:pt x="281" y="809"/>
                  </a:lnTo>
                  <a:lnTo>
                    <a:pt x="60" y="766"/>
                  </a:lnTo>
                  <a:lnTo>
                    <a:pt x="57" y="757"/>
                  </a:lnTo>
                  <a:lnTo>
                    <a:pt x="51" y="730"/>
                  </a:lnTo>
                  <a:lnTo>
                    <a:pt x="41" y="695"/>
                  </a:lnTo>
                  <a:lnTo>
                    <a:pt x="30" y="654"/>
                  </a:lnTo>
                  <a:lnTo>
                    <a:pt x="18" y="614"/>
                  </a:lnTo>
                  <a:lnTo>
                    <a:pt x="9" y="581"/>
                  </a:lnTo>
                  <a:lnTo>
                    <a:pt x="2" y="559"/>
                  </a:lnTo>
                  <a:lnTo>
                    <a:pt x="0" y="553"/>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208"/>
            <p:cNvSpPr>
              <a:spLocks/>
            </p:cNvSpPr>
            <p:nvPr/>
          </p:nvSpPr>
          <p:spPr bwMode="auto">
            <a:xfrm>
              <a:off x="76200" y="2747963"/>
              <a:ext cx="149225" cy="255588"/>
            </a:xfrm>
            <a:custGeom>
              <a:avLst/>
              <a:gdLst>
                <a:gd name="T0" fmla="*/ 0 w 189"/>
                <a:gd name="T1" fmla="*/ 44 h 322"/>
                <a:gd name="T2" fmla="*/ 27 w 189"/>
                <a:gd name="T3" fmla="*/ 106 h 322"/>
                <a:gd name="T4" fmla="*/ 131 w 189"/>
                <a:gd name="T5" fmla="*/ 311 h 322"/>
                <a:gd name="T6" fmla="*/ 189 w 189"/>
                <a:gd name="T7" fmla="*/ 322 h 322"/>
                <a:gd name="T8" fmla="*/ 58 w 189"/>
                <a:gd name="T9" fmla="*/ 0 h 322"/>
                <a:gd name="T10" fmla="*/ 0 w 189"/>
                <a:gd name="T11" fmla="*/ 44 h 322"/>
              </a:gdLst>
              <a:ahLst/>
              <a:cxnLst>
                <a:cxn ang="0">
                  <a:pos x="T0" y="T1"/>
                </a:cxn>
                <a:cxn ang="0">
                  <a:pos x="T2" y="T3"/>
                </a:cxn>
                <a:cxn ang="0">
                  <a:pos x="T4" y="T5"/>
                </a:cxn>
                <a:cxn ang="0">
                  <a:pos x="T6" y="T7"/>
                </a:cxn>
                <a:cxn ang="0">
                  <a:pos x="T8" y="T9"/>
                </a:cxn>
                <a:cxn ang="0">
                  <a:pos x="T10" y="T11"/>
                </a:cxn>
              </a:cxnLst>
              <a:rect l="0" t="0" r="r" b="b"/>
              <a:pathLst>
                <a:path w="189" h="322">
                  <a:moveTo>
                    <a:pt x="0" y="44"/>
                  </a:moveTo>
                  <a:lnTo>
                    <a:pt x="27" y="106"/>
                  </a:lnTo>
                  <a:lnTo>
                    <a:pt x="131" y="311"/>
                  </a:lnTo>
                  <a:lnTo>
                    <a:pt x="189" y="322"/>
                  </a:lnTo>
                  <a:lnTo>
                    <a:pt x="58" y="0"/>
                  </a:lnTo>
                  <a:lnTo>
                    <a:pt x="0" y="44"/>
                  </a:lnTo>
                  <a:close/>
                </a:path>
              </a:pathLst>
            </a:custGeom>
            <a:solidFill>
              <a:srgbClr val="9142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209"/>
            <p:cNvSpPr>
              <a:spLocks/>
            </p:cNvSpPr>
            <p:nvPr/>
          </p:nvSpPr>
          <p:spPr bwMode="auto">
            <a:xfrm>
              <a:off x="482600" y="3178175"/>
              <a:ext cx="566738" cy="346075"/>
            </a:xfrm>
            <a:custGeom>
              <a:avLst/>
              <a:gdLst>
                <a:gd name="T0" fmla="*/ 70 w 716"/>
                <a:gd name="T1" fmla="*/ 150 h 434"/>
                <a:gd name="T2" fmla="*/ 102 w 716"/>
                <a:gd name="T3" fmla="*/ 227 h 434"/>
                <a:gd name="T4" fmla="*/ 295 w 716"/>
                <a:gd name="T5" fmla="*/ 434 h 434"/>
                <a:gd name="T6" fmla="*/ 359 w 716"/>
                <a:gd name="T7" fmla="*/ 433 h 434"/>
                <a:gd name="T8" fmla="*/ 240 w 716"/>
                <a:gd name="T9" fmla="*/ 319 h 434"/>
                <a:gd name="T10" fmla="*/ 226 w 716"/>
                <a:gd name="T11" fmla="*/ 207 h 434"/>
                <a:gd name="T12" fmla="*/ 230 w 716"/>
                <a:gd name="T13" fmla="*/ 175 h 434"/>
                <a:gd name="T14" fmla="*/ 532 w 716"/>
                <a:gd name="T15" fmla="*/ 257 h 434"/>
                <a:gd name="T16" fmla="*/ 716 w 716"/>
                <a:gd name="T17" fmla="*/ 355 h 434"/>
                <a:gd name="T18" fmla="*/ 686 w 716"/>
                <a:gd name="T19" fmla="*/ 275 h 434"/>
                <a:gd name="T20" fmla="*/ 428 w 716"/>
                <a:gd name="T21" fmla="*/ 184 h 434"/>
                <a:gd name="T22" fmla="*/ 189 w 716"/>
                <a:gd name="T23" fmla="*/ 169 h 434"/>
                <a:gd name="T24" fmla="*/ 17 w 716"/>
                <a:gd name="T25" fmla="*/ 0 h 434"/>
                <a:gd name="T26" fmla="*/ 0 w 716"/>
                <a:gd name="T27" fmla="*/ 82 h 434"/>
                <a:gd name="T28" fmla="*/ 70 w 716"/>
                <a:gd name="T29" fmla="*/ 15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6" h="434">
                  <a:moveTo>
                    <a:pt x="70" y="150"/>
                  </a:moveTo>
                  <a:lnTo>
                    <a:pt x="102" y="227"/>
                  </a:lnTo>
                  <a:lnTo>
                    <a:pt x="295" y="434"/>
                  </a:lnTo>
                  <a:lnTo>
                    <a:pt x="359" y="433"/>
                  </a:lnTo>
                  <a:lnTo>
                    <a:pt x="240" y="319"/>
                  </a:lnTo>
                  <a:lnTo>
                    <a:pt x="226" y="207"/>
                  </a:lnTo>
                  <a:lnTo>
                    <a:pt x="230" y="175"/>
                  </a:lnTo>
                  <a:lnTo>
                    <a:pt x="532" y="257"/>
                  </a:lnTo>
                  <a:lnTo>
                    <a:pt x="716" y="355"/>
                  </a:lnTo>
                  <a:lnTo>
                    <a:pt x="686" y="275"/>
                  </a:lnTo>
                  <a:lnTo>
                    <a:pt x="428" y="184"/>
                  </a:lnTo>
                  <a:lnTo>
                    <a:pt x="189" y="169"/>
                  </a:lnTo>
                  <a:lnTo>
                    <a:pt x="17" y="0"/>
                  </a:lnTo>
                  <a:lnTo>
                    <a:pt x="0" y="82"/>
                  </a:lnTo>
                  <a:lnTo>
                    <a:pt x="70" y="150"/>
                  </a:lnTo>
                  <a:close/>
                </a:path>
              </a:pathLst>
            </a:custGeom>
            <a:solidFill>
              <a:srgbClr val="9142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211"/>
            <p:cNvSpPr>
              <a:spLocks/>
            </p:cNvSpPr>
            <p:nvPr/>
          </p:nvSpPr>
          <p:spPr bwMode="auto">
            <a:xfrm>
              <a:off x="360362" y="3033713"/>
              <a:ext cx="274638" cy="168275"/>
            </a:xfrm>
            <a:custGeom>
              <a:avLst/>
              <a:gdLst>
                <a:gd name="T0" fmla="*/ 0 w 347"/>
                <a:gd name="T1" fmla="*/ 139 h 212"/>
                <a:gd name="T2" fmla="*/ 77 w 347"/>
                <a:gd name="T3" fmla="*/ 46 h 212"/>
                <a:gd name="T4" fmla="*/ 186 w 347"/>
                <a:gd name="T5" fmla="*/ 0 h 212"/>
                <a:gd name="T6" fmla="*/ 347 w 347"/>
                <a:gd name="T7" fmla="*/ 8 h 212"/>
                <a:gd name="T8" fmla="*/ 303 w 347"/>
                <a:gd name="T9" fmla="*/ 130 h 212"/>
                <a:gd name="T10" fmla="*/ 203 w 347"/>
                <a:gd name="T11" fmla="*/ 152 h 212"/>
                <a:gd name="T12" fmla="*/ 51 w 347"/>
                <a:gd name="T13" fmla="*/ 212 h 212"/>
                <a:gd name="T14" fmla="*/ 0 w 347"/>
                <a:gd name="T15" fmla="*/ 139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212">
                  <a:moveTo>
                    <a:pt x="0" y="139"/>
                  </a:moveTo>
                  <a:lnTo>
                    <a:pt x="77" y="46"/>
                  </a:lnTo>
                  <a:lnTo>
                    <a:pt x="186" y="0"/>
                  </a:lnTo>
                  <a:lnTo>
                    <a:pt x="347" y="8"/>
                  </a:lnTo>
                  <a:lnTo>
                    <a:pt x="303" y="130"/>
                  </a:lnTo>
                  <a:lnTo>
                    <a:pt x="203" y="152"/>
                  </a:lnTo>
                  <a:lnTo>
                    <a:pt x="51" y="212"/>
                  </a:lnTo>
                  <a:lnTo>
                    <a:pt x="0" y="139"/>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212"/>
            <p:cNvSpPr>
              <a:spLocks/>
            </p:cNvSpPr>
            <p:nvPr/>
          </p:nvSpPr>
          <p:spPr bwMode="auto">
            <a:xfrm>
              <a:off x="827087" y="2363788"/>
              <a:ext cx="449263" cy="720725"/>
            </a:xfrm>
            <a:custGeom>
              <a:avLst/>
              <a:gdLst>
                <a:gd name="T0" fmla="*/ 0 w 565"/>
                <a:gd name="T1" fmla="*/ 0 h 907"/>
                <a:gd name="T2" fmla="*/ 129 w 565"/>
                <a:gd name="T3" fmla="*/ 70 h 907"/>
                <a:gd name="T4" fmla="*/ 283 w 565"/>
                <a:gd name="T5" fmla="*/ 241 h 907"/>
                <a:gd name="T6" fmla="*/ 412 w 565"/>
                <a:gd name="T7" fmla="*/ 227 h 907"/>
                <a:gd name="T8" fmla="*/ 552 w 565"/>
                <a:gd name="T9" fmla="*/ 325 h 907"/>
                <a:gd name="T10" fmla="*/ 399 w 565"/>
                <a:gd name="T11" fmla="*/ 270 h 907"/>
                <a:gd name="T12" fmla="*/ 283 w 565"/>
                <a:gd name="T13" fmla="*/ 284 h 907"/>
                <a:gd name="T14" fmla="*/ 293 w 565"/>
                <a:gd name="T15" fmla="*/ 397 h 907"/>
                <a:gd name="T16" fmla="*/ 354 w 565"/>
                <a:gd name="T17" fmla="*/ 681 h 907"/>
                <a:gd name="T18" fmla="*/ 459 w 565"/>
                <a:gd name="T19" fmla="*/ 708 h 907"/>
                <a:gd name="T20" fmla="*/ 565 w 565"/>
                <a:gd name="T21" fmla="*/ 907 h 907"/>
                <a:gd name="T22" fmla="*/ 459 w 565"/>
                <a:gd name="T23" fmla="*/ 751 h 907"/>
                <a:gd name="T24" fmla="*/ 329 w 565"/>
                <a:gd name="T25" fmla="*/ 708 h 907"/>
                <a:gd name="T26" fmla="*/ 270 w 565"/>
                <a:gd name="T27" fmla="*/ 482 h 907"/>
                <a:gd name="T28" fmla="*/ 223 w 565"/>
                <a:gd name="T29" fmla="*/ 213 h 907"/>
                <a:gd name="T30" fmla="*/ 82 w 565"/>
                <a:gd name="T31" fmla="*/ 99 h 907"/>
                <a:gd name="T32" fmla="*/ 11 w 565"/>
                <a:gd name="T33" fmla="*/ 85 h 907"/>
                <a:gd name="T34" fmla="*/ 0 w 565"/>
                <a:gd name="T35" fmla="*/ 0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5" h="907">
                  <a:moveTo>
                    <a:pt x="0" y="0"/>
                  </a:moveTo>
                  <a:lnTo>
                    <a:pt x="129" y="70"/>
                  </a:lnTo>
                  <a:lnTo>
                    <a:pt x="283" y="241"/>
                  </a:lnTo>
                  <a:lnTo>
                    <a:pt x="412" y="227"/>
                  </a:lnTo>
                  <a:lnTo>
                    <a:pt x="552" y="325"/>
                  </a:lnTo>
                  <a:lnTo>
                    <a:pt x="399" y="270"/>
                  </a:lnTo>
                  <a:lnTo>
                    <a:pt x="283" y="284"/>
                  </a:lnTo>
                  <a:lnTo>
                    <a:pt x="293" y="397"/>
                  </a:lnTo>
                  <a:lnTo>
                    <a:pt x="354" y="681"/>
                  </a:lnTo>
                  <a:lnTo>
                    <a:pt x="459" y="708"/>
                  </a:lnTo>
                  <a:lnTo>
                    <a:pt x="565" y="907"/>
                  </a:lnTo>
                  <a:lnTo>
                    <a:pt x="459" y="751"/>
                  </a:lnTo>
                  <a:lnTo>
                    <a:pt x="329" y="708"/>
                  </a:lnTo>
                  <a:lnTo>
                    <a:pt x="270" y="482"/>
                  </a:lnTo>
                  <a:lnTo>
                    <a:pt x="223" y="213"/>
                  </a:lnTo>
                  <a:lnTo>
                    <a:pt x="82" y="99"/>
                  </a:lnTo>
                  <a:lnTo>
                    <a:pt x="11" y="85"/>
                  </a:lnTo>
                  <a:lnTo>
                    <a:pt x="0" y="0"/>
                  </a:lnTo>
                  <a:close/>
                </a:path>
              </a:pathLst>
            </a:custGeom>
            <a:solidFill>
              <a:srgbClr val="8E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213"/>
            <p:cNvSpPr>
              <a:spLocks/>
            </p:cNvSpPr>
            <p:nvPr/>
          </p:nvSpPr>
          <p:spPr bwMode="auto">
            <a:xfrm>
              <a:off x="596900" y="2173288"/>
              <a:ext cx="688975" cy="438150"/>
            </a:xfrm>
            <a:custGeom>
              <a:avLst/>
              <a:gdLst>
                <a:gd name="T0" fmla="*/ 245 w 869"/>
                <a:gd name="T1" fmla="*/ 0 h 553"/>
                <a:gd name="T2" fmla="*/ 46 w 869"/>
                <a:gd name="T3" fmla="*/ 70 h 553"/>
                <a:gd name="T4" fmla="*/ 0 w 869"/>
                <a:gd name="T5" fmla="*/ 241 h 553"/>
                <a:gd name="T6" fmla="*/ 162 w 869"/>
                <a:gd name="T7" fmla="*/ 227 h 553"/>
                <a:gd name="T8" fmla="*/ 256 w 869"/>
                <a:gd name="T9" fmla="*/ 170 h 553"/>
                <a:gd name="T10" fmla="*/ 268 w 869"/>
                <a:gd name="T11" fmla="*/ 298 h 553"/>
                <a:gd name="T12" fmla="*/ 268 w 869"/>
                <a:gd name="T13" fmla="*/ 397 h 553"/>
                <a:gd name="T14" fmla="*/ 409 w 869"/>
                <a:gd name="T15" fmla="*/ 553 h 553"/>
                <a:gd name="T16" fmla="*/ 421 w 869"/>
                <a:gd name="T17" fmla="*/ 521 h 553"/>
                <a:gd name="T18" fmla="*/ 423 w 869"/>
                <a:gd name="T19" fmla="*/ 481 h 553"/>
                <a:gd name="T20" fmla="*/ 418 w 869"/>
                <a:gd name="T21" fmla="*/ 437 h 553"/>
                <a:gd name="T22" fmla="*/ 409 w 869"/>
                <a:gd name="T23" fmla="*/ 392 h 553"/>
                <a:gd name="T24" fmla="*/ 398 w 869"/>
                <a:gd name="T25" fmla="*/ 351 h 553"/>
                <a:gd name="T26" fmla="*/ 386 w 869"/>
                <a:gd name="T27" fmla="*/ 316 h 553"/>
                <a:gd name="T28" fmla="*/ 377 w 869"/>
                <a:gd name="T29" fmla="*/ 293 h 553"/>
                <a:gd name="T30" fmla="*/ 374 w 869"/>
                <a:gd name="T31" fmla="*/ 284 h 553"/>
                <a:gd name="T32" fmla="*/ 374 w 869"/>
                <a:gd name="T33" fmla="*/ 198 h 553"/>
                <a:gd name="T34" fmla="*/ 538 w 869"/>
                <a:gd name="T35" fmla="*/ 311 h 553"/>
                <a:gd name="T36" fmla="*/ 599 w 869"/>
                <a:gd name="T37" fmla="*/ 425 h 553"/>
                <a:gd name="T38" fmla="*/ 727 w 869"/>
                <a:gd name="T39" fmla="*/ 383 h 553"/>
                <a:gd name="T40" fmla="*/ 668 w 869"/>
                <a:gd name="T41" fmla="*/ 212 h 553"/>
                <a:gd name="T42" fmla="*/ 562 w 869"/>
                <a:gd name="T43" fmla="*/ 142 h 553"/>
                <a:gd name="T44" fmla="*/ 680 w 869"/>
                <a:gd name="T45" fmla="*/ 99 h 553"/>
                <a:gd name="T46" fmla="*/ 786 w 869"/>
                <a:gd name="T47" fmla="*/ 183 h 553"/>
                <a:gd name="T48" fmla="*/ 869 w 869"/>
                <a:gd name="T49" fmla="*/ 14 h 553"/>
                <a:gd name="T50" fmla="*/ 245 w 869"/>
                <a:gd name="T51"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9" h="553">
                  <a:moveTo>
                    <a:pt x="245" y="0"/>
                  </a:moveTo>
                  <a:lnTo>
                    <a:pt x="46" y="70"/>
                  </a:lnTo>
                  <a:lnTo>
                    <a:pt x="0" y="241"/>
                  </a:lnTo>
                  <a:lnTo>
                    <a:pt x="162" y="227"/>
                  </a:lnTo>
                  <a:lnTo>
                    <a:pt x="256" y="170"/>
                  </a:lnTo>
                  <a:lnTo>
                    <a:pt x="268" y="298"/>
                  </a:lnTo>
                  <a:lnTo>
                    <a:pt x="268" y="397"/>
                  </a:lnTo>
                  <a:lnTo>
                    <a:pt x="409" y="553"/>
                  </a:lnTo>
                  <a:lnTo>
                    <a:pt x="421" y="521"/>
                  </a:lnTo>
                  <a:lnTo>
                    <a:pt x="423" y="481"/>
                  </a:lnTo>
                  <a:lnTo>
                    <a:pt x="418" y="437"/>
                  </a:lnTo>
                  <a:lnTo>
                    <a:pt x="409" y="392"/>
                  </a:lnTo>
                  <a:lnTo>
                    <a:pt x="398" y="351"/>
                  </a:lnTo>
                  <a:lnTo>
                    <a:pt x="386" y="316"/>
                  </a:lnTo>
                  <a:lnTo>
                    <a:pt x="377" y="293"/>
                  </a:lnTo>
                  <a:lnTo>
                    <a:pt x="374" y="284"/>
                  </a:lnTo>
                  <a:lnTo>
                    <a:pt x="374" y="198"/>
                  </a:lnTo>
                  <a:lnTo>
                    <a:pt x="538" y="311"/>
                  </a:lnTo>
                  <a:lnTo>
                    <a:pt x="599" y="425"/>
                  </a:lnTo>
                  <a:lnTo>
                    <a:pt x="727" y="383"/>
                  </a:lnTo>
                  <a:lnTo>
                    <a:pt x="668" y="212"/>
                  </a:lnTo>
                  <a:lnTo>
                    <a:pt x="562" y="142"/>
                  </a:lnTo>
                  <a:lnTo>
                    <a:pt x="680" y="99"/>
                  </a:lnTo>
                  <a:lnTo>
                    <a:pt x="786" y="183"/>
                  </a:lnTo>
                  <a:lnTo>
                    <a:pt x="869" y="14"/>
                  </a:lnTo>
                  <a:lnTo>
                    <a:pt x="245"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215"/>
            <p:cNvSpPr>
              <a:spLocks/>
            </p:cNvSpPr>
            <p:nvPr/>
          </p:nvSpPr>
          <p:spPr bwMode="auto">
            <a:xfrm>
              <a:off x="427037" y="2352675"/>
              <a:ext cx="139700" cy="201613"/>
            </a:xfrm>
            <a:custGeom>
              <a:avLst/>
              <a:gdLst>
                <a:gd name="T0" fmla="*/ 95 w 177"/>
                <a:gd name="T1" fmla="*/ 0 h 255"/>
                <a:gd name="T2" fmla="*/ 0 w 177"/>
                <a:gd name="T3" fmla="*/ 43 h 255"/>
                <a:gd name="T4" fmla="*/ 35 w 177"/>
                <a:gd name="T5" fmla="*/ 127 h 255"/>
                <a:gd name="T6" fmla="*/ 177 w 177"/>
                <a:gd name="T7" fmla="*/ 255 h 255"/>
                <a:gd name="T8" fmla="*/ 106 w 177"/>
                <a:gd name="T9" fmla="*/ 99 h 255"/>
                <a:gd name="T10" fmla="*/ 95 w 177"/>
                <a:gd name="T11" fmla="*/ 0 h 255"/>
              </a:gdLst>
              <a:ahLst/>
              <a:cxnLst>
                <a:cxn ang="0">
                  <a:pos x="T0" y="T1"/>
                </a:cxn>
                <a:cxn ang="0">
                  <a:pos x="T2" y="T3"/>
                </a:cxn>
                <a:cxn ang="0">
                  <a:pos x="T4" y="T5"/>
                </a:cxn>
                <a:cxn ang="0">
                  <a:pos x="T6" y="T7"/>
                </a:cxn>
                <a:cxn ang="0">
                  <a:pos x="T8" y="T9"/>
                </a:cxn>
                <a:cxn ang="0">
                  <a:pos x="T10" y="T11"/>
                </a:cxn>
              </a:cxnLst>
              <a:rect l="0" t="0" r="r" b="b"/>
              <a:pathLst>
                <a:path w="177" h="255">
                  <a:moveTo>
                    <a:pt x="95" y="0"/>
                  </a:moveTo>
                  <a:lnTo>
                    <a:pt x="0" y="43"/>
                  </a:lnTo>
                  <a:lnTo>
                    <a:pt x="35" y="127"/>
                  </a:lnTo>
                  <a:lnTo>
                    <a:pt x="177" y="255"/>
                  </a:lnTo>
                  <a:lnTo>
                    <a:pt x="106" y="99"/>
                  </a:lnTo>
                  <a:lnTo>
                    <a:pt x="95"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16"/>
            <p:cNvSpPr>
              <a:spLocks/>
            </p:cNvSpPr>
            <p:nvPr/>
          </p:nvSpPr>
          <p:spPr bwMode="auto">
            <a:xfrm>
              <a:off x="520700" y="2193925"/>
              <a:ext cx="157163" cy="101600"/>
            </a:xfrm>
            <a:custGeom>
              <a:avLst/>
              <a:gdLst>
                <a:gd name="T0" fmla="*/ 0 w 198"/>
                <a:gd name="T1" fmla="*/ 15 h 128"/>
                <a:gd name="T2" fmla="*/ 59 w 198"/>
                <a:gd name="T3" fmla="*/ 128 h 128"/>
                <a:gd name="T4" fmla="*/ 198 w 198"/>
                <a:gd name="T5" fmla="*/ 0 h 128"/>
                <a:gd name="T6" fmla="*/ 0 w 198"/>
                <a:gd name="T7" fmla="*/ 15 h 128"/>
              </a:gdLst>
              <a:ahLst/>
              <a:cxnLst>
                <a:cxn ang="0">
                  <a:pos x="T0" y="T1"/>
                </a:cxn>
                <a:cxn ang="0">
                  <a:pos x="T2" y="T3"/>
                </a:cxn>
                <a:cxn ang="0">
                  <a:pos x="T4" y="T5"/>
                </a:cxn>
                <a:cxn ang="0">
                  <a:pos x="T6" y="T7"/>
                </a:cxn>
              </a:cxnLst>
              <a:rect l="0" t="0" r="r" b="b"/>
              <a:pathLst>
                <a:path w="198" h="128">
                  <a:moveTo>
                    <a:pt x="0" y="15"/>
                  </a:moveTo>
                  <a:lnTo>
                    <a:pt x="59" y="128"/>
                  </a:lnTo>
                  <a:lnTo>
                    <a:pt x="198" y="0"/>
                  </a:lnTo>
                  <a:lnTo>
                    <a:pt x="0" y="15"/>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17"/>
            <p:cNvSpPr>
              <a:spLocks/>
            </p:cNvSpPr>
            <p:nvPr/>
          </p:nvSpPr>
          <p:spPr bwMode="auto">
            <a:xfrm>
              <a:off x="44450" y="2193925"/>
              <a:ext cx="92075" cy="136525"/>
            </a:xfrm>
            <a:custGeom>
              <a:avLst/>
              <a:gdLst>
                <a:gd name="T0" fmla="*/ 0 w 116"/>
                <a:gd name="T1" fmla="*/ 15 h 170"/>
                <a:gd name="T2" fmla="*/ 93 w 116"/>
                <a:gd name="T3" fmla="*/ 0 h 170"/>
                <a:gd name="T4" fmla="*/ 116 w 116"/>
                <a:gd name="T5" fmla="*/ 71 h 170"/>
                <a:gd name="T6" fmla="*/ 105 w 116"/>
                <a:gd name="T7" fmla="*/ 170 h 170"/>
                <a:gd name="T8" fmla="*/ 34 w 116"/>
                <a:gd name="T9" fmla="*/ 100 h 170"/>
                <a:gd name="T10" fmla="*/ 0 w 116"/>
                <a:gd name="T11" fmla="*/ 15 h 170"/>
              </a:gdLst>
              <a:ahLst/>
              <a:cxnLst>
                <a:cxn ang="0">
                  <a:pos x="T0" y="T1"/>
                </a:cxn>
                <a:cxn ang="0">
                  <a:pos x="T2" y="T3"/>
                </a:cxn>
                <a:cxn ang="0">
                  <a:pos x="T4" y="T5"/>
                </a:cxn>
                <a:cxn ang="0">
                  <a:pos x="T6" y="T7"/>
                </a:cxn>
                <a:cxn ang="0">
                  <a:pos x="T8" y="T9"/>
                </a:cxn>
                <a:cxn ang="0">
                  <a:pos x="T10" y="T11"/>
                </a:cxn>
              </a:cxnLst>
              <a:rect l="0" t="0" r="r" b="b"/>
              <a:pathLst>
                <a:path w="116" h="170">
                  <a:moveTo>
                    <a:pt x="0" y="15"/>
                  </a:moveTo>
                  <a:lnTo>
                    <a:pt x="93" y="0"/>
                  </a:lnTo>
                  <a:lnTo>
                    <a:pt x="116" y="71"/>
                  </a:lnTo>
                  <a:lnTo>
                    <a:pt x="105" y="170"/>
                  </a:lnTo>
                  <a:lnTo>
                    <a:pt x="34" y="100"/>
                  </a:lnTo>
                  <a:lnTo>
                    <a:pt x="0" y="15"/>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21"/>
            <p:cNvSpPr>
              <a:spLocks/>
            </p:cNvSpPr>
            <p:nvPr/>
          </p:nvSpPr>
          <p:spPr bwMode="auto">
            <a:xfrm>
              <a:off x="668337" y="2374900"/>
              <a:ext cx="122238" cy="236538"/>
            </a:xfrm>
            <a:custGeom>
              <a:avLst/>
              <a:gdLst>
                <a:gd name="T0" fmla="*/ 0 w 154"/>
                <a:gd name="T1" fmla="*/ 0 h 298"/>
                <a:gd name="T2" fmla="*/ 35 w 154"/>
                <a:gd name="T3" fmla="*/ 85 h 298"/>
                <a:gd name="T4" fmla="*/ 35 w 154"/>
                <a:gd name="T5" fmla="*/ 227 h 298"/>
                <a:gd name="T6" fmla="*/ 12 w 154"/>
                <a:gd name="T7" fmla="*/ 298 h 298"/>
                <a:gd name="T8" fmla="*/ 154 w 154"/>
                <a:gd name="T9" fmla="*/ 199 h 298"/>
                <a:gd name="T10" fmla="*/ 154 w 154"/>
                <a:gd name="T11" fmla="*/ 15 h 298"/>
                <a:gd name="T12" fmla="*/ 0 w 154"/>
                <a:gd name="T13" fmla="*/ 0 h 298"/>
              </a:gdLst>
              <a:ahLst/>
              <a:cxnLst>
                <a:cxn ang="0">
                  <a:pos x="T0" y="T1"/>
                </a:cxn>
                <a:cxn ang="0">
                  <a:pos x="T2" y="T3"/>
                </a:cxn>
                <a:cxn ang="0">
                  <a:pos x="T4" y="T5"/>
                </a:cxn>
                <a:cxn ang="0">
                  <a:pos x="T6" y="T7"/>
                </a:cxn>
                <a:cxn ang="0">
                  <a:pos x="T8" y="T9"/>
                </a:cxn>
                <a:cxn ang="0">
                  <a:pos x="T10" y="T11"/>
                </a:cxn>
                <a:cxn ang="0">
                  <a:pos x="T12" y="T13"/>
                </a:cxn>
              </a:cxnLst>
              <a:rect l="0" t="0" r="r" b="b"/>
              <a:pathLst>
                <a:path w="154" h="298">
                  <a:moveTo>
                    <a:pt x="0" y="0"/>
                  </a:moveTo>
                  <a:lnTo>
                    <a:pt x="35" y="85"/>
                  </a:lnTo>
                  <a:lnTo>
                    <a:pt x="35" y="227"/>
                  </a:lnTo>
                  <a:lnTo>
                    <a:pt x="12" y="298"/>
                  </a:lnTo>
                  <a:lnTo>
                    <a:pt x="154" y="199"/>
                  </a:lnTo>
                  <a:lnTo>
                    <a:pt x="154" y="15"/>
                  </a:lnTo>
                  <a:lnTo>
                    <a:pt x="0"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22"/>
            <p:cNvSpPr>
              <a:spLocks/>
            </p:cNvSpPr>
            <p:nvPr/>
          </p:nvSpPr>
          <p:spPr bwMode="auto">
            <a:xfrm>
              <a:off x="1179512" y="2284413"/>
              <a:ext cx="149225" cy="192088"/>
            </a:xfrm>
            <a:custGeom>
              <a:avLst/>
              <a:gdLst>
                <a:gd name="T0" fmla="*/ 189 w 189"/>
                <a:gd name="T1" fmla="*/ 0 h 241"/>
                <a:gd name="T2" fmla="*/ 106 w 189"/>
                <a:gd name="T3" fmla="*/ 70 h 241"/>
                <a:gd name="T4" fmla="*/ 0 w 189"/>
                <a:gd name="T5" fmla="*/ 99 h 241"/>
                <a:gd name="T6" fmla="*/ 130 w 189"/>
                <a:gd name="T7" fmla="*/ 128 h 241"/>
                <a:gd name="T8" fmla="*/ 189 w 189"/>
                <a:gd name="T9" fmla="*/ 241 h 241"/>
                <a:gd name="T10" fmla="*/ 189 w 189"/>
                <a:gd name="T11" fmla="*/ 113 h 241"/>
                <a:gd name="T12" fmla="*/ 189 w 189"/>
                <a:gd name="T13" fmla="*/ 0 h 241"/>
              </a:gdLst>
              <a:ahLst/>
              <a:cxnLst>
                <a:cxn ang="0">
                  <a:pos x="T0" y="T1"/>
                </a:cxn>
                <a:cxn ang="0">
                  <a:pos x="T2" y="T3"/>
                </a:cxn>
                <a:cxn ang="0">
                  <a:pos x="T4" y="T5"/>
                </a:cxn>
                <a:cxn ang="0">
                  <a:pos x="T6" y="T7"/>
                </a:cxn>
                <a:cxn ang="0">
                  <a:pos x="T8" y="T9"/>
                </a:cxn>
                <a:cxn ang="0">
                  <a:pos x="T10" y="T11"/>
                </a:cxn>
                <a:cxn ang="0">
                  <a:pos x="T12" y="T13"/>
                </a:cxn>
              </a:cxnLst>
              <a:rect l="0" t="0" r="r" b="b"/>
              <a:pathLst>
                <a:path w="189" h="241">
                  <a:moveTo>
                    <a:pt x="189" y="0"/>
                  </a:moveTo>
                  <a:lnTo>
                    <a:pt x="106" y="70"/>
                  </a:lnTo>
                  <a:lnTo>
                    <a:pt x="0" y="99"/>
                  </a:lnTo>
                  <a:lnTo>
                    <a:pt x="130" y="128"/>
                  </a:lnTo>
                  <a:lnTo>
                    <a:pt x="189" y="241"/>
                  </a:lnTo>
                  <a:lnTo>
                    <a:pt x="189" y="113"/>
                  </a:lnTo>
                  <a:lnTo>
                    <a:pt x="189"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24"/>
            <p:cNvSpPr>
              <a:spLocks/>
            </p:cNvSpPr>
            <p:nvPr/>
          </p:nvSpPr>
          <p:spPr bwMode="auto">
            <a:xfrm>
              <a:off x="265112" y="3092450"/>
              <a:ext cx="109538" cy="352425"/>
            </a:xfrm>
            <a:custGeom>
              <a:avLst/>
              <a:gdLst>
                <a:gd name="T0" fmla="*/ 52 w 139"/>
                <a:gd name="T1" fmla="*/ 0 h 443"/>
                <a:gd name="T2" fmla="*/ 0 w 139"/>
                <a:gd name="T3" fmla="*/ 145 h 443"/>
                <a:gd name="T4" fmla="*/ 5 w 139"/>
                <a:gd name="T5" fmla="*/ 306 h 443"/>
                <a:gd name="T6" fmla="*/ 71 w 139"/>
                <a:gd name="T7" fmla="*/ 443 h 443"/>
                <a:gd name="T8" fmla="*/ 132 w 139"/>
                <a:gd name="T9" fmla="*/ 289 h 443"/>
                <a:gd name="T10" fmla="*/ 139 w 139"/>
                <a:gd name="T11" fmla="*/ 141 h 443"/>
                <a:gd name="T12" fmla="*/ 132 w 139"/>
                <a:gd name="T13" fmla="*/ 1 h 443"/>
                <a:gd name="T14" fmla="*/ 52 w 139"/>
                <a:gd name="T15" fmla="*/ 0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443">
                  <a:moveTo>
                    <a:pt x="52" y="0"/>
                  </a:moveTo>
                  <a:lnTo>
                    <a:pt x="0" y="145"/>
                  </a:lnTo>
                  <a:lnTo>
                    <a:pt x="5" y="306"/>
                  </a:lnTo>
                  <a:lnTo>
                    <a:pt x="71" y="443"/>
                  </a:lnTo>
                  <a:lnTo>
                    <a:pt x="132" y="289"/>
                  </a:lnTo>
                  <a:lnTo>
                    <a:pt x="139" y="141"/>
                  </a:lnTo>
                  <a:lnTo>
                    <a:pt x="132" y="1"/>
                  </a:lnTo>
                  <a:lnTo>
                    <a:pt x="52"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25"/>
            <p:cNvSpPr>
              <a:spLocks/>
            </p:cNvSpPr>
            <p:nvPr/>
          </p:nvSpPr>
          <p:spPr bwMode="auto">
            <a:xfrm>
              <a:off x="-366713" y="2592388"/>
              <a:ext cx="117475" cy="355600"/>
            </a:xfrm>
            <a:custGeom>
              <a:avLst/>
              <a:gdLst>
                <a:gd name="T0" fmla="*/ 20 w 148"/>
                <a:gd name="T1" fmla="*/ 14 h 447"/>
                <a:gd name="T2" fmla="*/ 0 w 148"/>
                <a:gd name="T3" fmla="*/ 165 h 447"/>
                <a:gd name="T4" fmla="*/ 27 w 148"/>
                <a:gd name="T5" fmla="*/ 323 h 447"/>
                <a:gd name="T6" fmla="*/ 115 w 148"/>
                <a:gd name="T7" fmla="*/ 447 h 447"/>
                <a:gd name="T8" fmla="*/ 148 w 148"/>
                <a:gd name="T9" fmla="*/ 284 h 447"/>
                <a:gd name="T10" fmla="*/ 130 w 148"/>
                <a:gd name="T11" fmla="*/ 136 h 447"/>
                <a:gd name="T12" fmla="*/ 98 w 148"/>
                <a:gd name="T13" fmla="*/ 0 h 447"/>
                <a:gd name="T14" fmla="*/ 20 w 148"/>
                <a:gd name="T15" fmla="*/ 14 h 4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447">
                  <a:moveTo>
                    <a:pt x="20" y="14"/>
                  </a:moveTo>
                  <a:lnTo>
                    <a:pt x="0" y="165"/>
                  </a:lnTo>
                  <a:lnTo>
                    <a:pt x="27" y="323"/>
                  </a:lnTo>
                  <a:lnTo>
                    <a:pt x="115" y="447"/>
                  </a:lnTo>
                  <a:lnTo>
                    <a:pt x="148" y="284"/>
                  </a:lnTo>
                  <a:lnTo>
                    <a:pt x="130" y="136"/>
                  </a:lnTo>
                  <a:lnTo>
                    <a:pt x="98" y="0"/>
                  </a:lnTo>
                  <a:lnTo>
                    <a:pt x="20" y="14"/>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227"/>
            <p:cNvSpPr>
              <a:spLocks/>
            </p:cNvSpPr>
            <p:nvPr/>
          </p:nvSpPr>
          <p:spPr bwMode="auto">
            <a:xfrm>
              <a:off x="446087" y="3579813"/>
              <a:ext cx="55563" cy="123825"/>
            </a:xfrm>
            <a:custGeom>
              <a:avLst/>
              <a:gdLst>
                <a:gd name="T0" fmla="*/ 12 w 72"/>
                <a:gd name="T1" fmla="*/ 0 h 155"/>
                <a:gd name="T2" fmla="*/ 72 w 72"/>
                <a:gd name="T3" fmla="*/ 56 h 155"/>
                <a:gd name="T4" fmla="*/ 72 w 72"/>
                <a:gd name="T5" fmla="*/ 155 h 155"/>
                <a:gd name="T6" fmla="*/ 0 w 72"/>
                <a:gd name="T7" fmla="*/ 85 h 155"/>
                <a:gd name="T8" fmla="*/ 12 w 72"/>
                <a:gd name="T9" fmla="*/ 0 h 155"/>
              </a:gdLst>
              <a:ahLst/>
              <a:cxnLst>
                <a:cxn ang="0">
                  <a:pos x="T0" y="T1"/>
                </a:cxn>
                <a:cxn ang="0">
                  <a:pos x="T2" y="T3"/>
                </a:cxn>
                <a:cxn ang="0">
                  <a:pos x="T4" y="T5"/>
                </a:cxn>
                <a:cxn ang="0">
                  <a:pos x="T6" y="T7"/>
                </a:cxn>
                <a:cxn ang="0">
                  <a:pos x="T8" y="T9"/>
                </a:cxn>
              </a:cxnLst>
              <a:rect l="0" t="0" r="r" b="b"/>
              <a:pathLst>
                <a:path w="72" h="155">
                  <a:moveTo>
                    <a:pt x="12" y="0"/>
                  </a:moveTo>
                  <a:lnTo>
                    <a:pt x="72" y="56"/>
                  </a:lnTo>
                  <a:lnTo>
                    <a:pt x="72" y="155"/>
                  </a:lnTo>
                  <a:lnTo>
                    <a:pt x="0" y="85"/>
                  </a:lnTo>
                  <a:lnTo>
                    <a:pt x="12"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229"/>
            <p:cNvSpPr>
              <a:spLocks/>
            </p:cNvSpPr>
            <p:nvPr/>
          </p:nvSpPr>
          <p:spPr bwMode="auto">
            <a:xfrm>
              <a:off x="596900" y="2171700"/>
              <a:ext cx="288925" cy="165100"/>
            </a:xfrm>
            <a:custGeom>
              <a:avLst/>
              <a:gdLst>
                <a:gd name="T0" fmla="*/ 286 w 363"/>
                <a:gd name="T1" fmla="*/ 23 h 209"/>
                <a:gd name="T2" fmla="*/ 142 w 363"/>
                <a:gd name="T3" fmla="*/ 0 h 209"/>
                <a:gd name="T4" fmla="*/ 28 w 363"/>
                <a:gd name="T5" fmla="*/ 69 h 209"/>
                <a:gd name="T6" fmla="*/ 0 w 363"/>
                <a:gd name="T7" fmla="*/ 209 h 209"/>
                <a:gd name="T8" fmla="*/ 66 w 363"/>
                <a:gd name="T9" fmla="*/ 184 h 209"/>
                <a:gd name="T10" fmla="*/ 123 w 363"/>
                <a:gd name="T11" fmla="*/ 115 h 209"/>
                <a:gd name="T12" fmla="*/ 74 w 363"/>
                <a:gd name="T13" fmla="*/ 115 h 209"/>
                <a:gd name="T14" fmla="*/ 132 w 363"/>
                <a:gd name="T15" fmla="*/ 69 h 209"/>
                <a:gd name="T16" fmla="*/ 238 w 363"/>
                <a:gd name="T17" fmla="*/ 69 h 209"/>
                <a:gd name="T18" fmla="*/ 363 w 363"/>
                <a:gd name="T19" fmla="*/ 35 h 209"/>
                <a:gd name="T20" fmla="*/ 286 w 363"/>
                <a:gd name="T21" fmla="*/ 2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3" h="209">
                  <a:moveTo>
                    <a:pt x="286" y="23"/>
                  </a:moveTo>
                  <a:lnTo>
                    <a:pt x="142" y="0"/>
                  </a:lnTo>
                  <a:lnTo>
                    <a:pt x="28" y="69"/>
                  </a:lnTo>
                  <a:lnTo>
                    <a:pt x="0" y="209"/>
                  </a:lnTo>
                  <a:lnTo>
                    <a:pt x="66" y="184"/>
                  </a:lnTo>
                  <a:lnTo>
                    <a:pt x="123" y="115"/>
                  </a:lnTo>
                  <a:lnTo>
                    <a:pt x="74" y="115"/>
                  </a:lnTo>
                  <a:lnTo>
                    <a:pt x="132" y="69"/>
                  </a:lnTo>
                  <a:lnTo>
                    <a:pt x="238" y="69"/>
                  </a:lnTo>
                  <a:lnTo>
                    <a:pt x="363" y="35"/>
                  </a:lnTo>
                  <a:lnTo>
                    <a:pt x="286" y="23"/>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230"/>
            <p:cNvSpPr>
              <a:spLocks/>
            </p:cNvSpPr>
            <p:nvPr/>
          </p:nvSpPr>
          <p:spPr bwMode="auto">
            <a:xfrm>
              <a:off x="771525" y="2271713"/>
              <a:ext cx="128588" cy="331788"/>
            </a:xfrm>
            <a:custGeom>
              <a:avLst/>
              <a:gdLst>
                <a:gd name="T0" fmla="*/ 68 w 164"/>
                <a:gd name="T1" fmla="*/ 0 h 417"/>
                <a:gd name="T2" fmla="*/ 20 w 164"/>
                <a:gd name="T3" fmla="*/ 116 h 417"/>
                <a:gd name="T4" fmla="*/ 0 w 164"/>
                <a:gd name="T5" fmla="*/ 231 h 417"/>
                <a:gd name="T6" fmla="*/ 40 w 164"/>
                <a:gd name="T7" fmla="*/ 302 h 417"/>
                <a:gd name="T8" fmla="*/ 164 w 164"/>
                <a:gd name="T9" fmla="*/ 417 h 417"/>
                <a:gd name="T10" fmla="*/ 135 w 164"/>
                <a:gd name="T11" fmla="*/ 302 h 417"/>
                <a:gd name="T12" fmla="*/ 117 w 164"/>
                <a:gd name="T13" fmla="*/ 185 h 417"/>
                <a:gd name="T14" fmla="*/ 58 w 164"/>
                <a:gd name="T15" fmla="*/ 174 h 417"/>
                <a:gd name="T16" fmla="*/ 78 w 164"/>
                <a:gd name="T17" fmla="*/ 116 h 417"/>
                <a:gd name="T18" fmla="*/ 135 w 164"/>
                <a:gd name="T19" fmla="*/ 0 h 417"/>
                <a:gd name="T20" fmla="*/ 68 w 164"/>
                <a:gd name="T2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417">
                  <a:moveTo>
                    <a:pt x="68" y="0"/>
                  </a:moveTo>
                  <a:lnTo>
                    <a:pt x="20" y="116"/>
                  </a:lnTo>
                  <a:lnTo>
                    <a:pt x="0" y="231"/>
                  </a:lnTo>
                  <a:lnTo>
                    <a:pt x="40" y="302"/>
                  </a:lnTo>
                  <a:lnTo>
                    <a:pt x="164" y="417"/>
                  </a:lnTo>
                  <a:lnTo>
                    <a:pt x="135" y="302"/>
                  </a:lnTo>
                  <a:lnTo>
                    <a:pt x="117" y="185"/>
                  </a:lnTo>
                  <a:lnTo>
                    <a:pt x="58" y="174"/>
                  </a:lnTo>
                  <a:lnTo>
                    <a:pt x="78" y="116"/>
                  </a:lnTo>
                  <a:lnTo>
                    <a:pt x="135" y="0"/>
                  </a:lnTo>
                  <a:lnTo>
                    <a:pt x="68"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231"/>
            <p:cNvSpPr>
              <a:spLocks/>
            </p:cNvSpPr>
            <p:nvPr/>
          </p:nvSpPr>
          <p:spPr bwMode="auto">
            <a:xfrm>
              <a:off x="939800" y="2344738"/>
              <a:ext cx="236538" cy="176213"/>
            </a:xfrm>
            <a:custGeom>
              <a:avLst/>
              <a:gdLst>
                <a:gd name="T0" fmla="*/ 0 w 298"/>
                <a:gd name="T1" fmla="*/ 2 h 222"/>
                <a:gd name="T2" fmla="*/ 49 w 298"/>
                <a:gd name="T3" fmla="*/ 83 h 222"/>
                <a:gd name="T4" fmla="*/ 87 w 298"/>
                <a:gd name="T5" fmla="*/ 176 h 222"/>
                <a:gd name="T6" fmla="*/ 183 w 298"/>
                <a:gd name="T7" fmla="*/ 211 h 222"/>
                <a:gd name="T8" fmla="*/ 298 w 298"/>
                <a:gd name="T9" fmla="*/ 222 h 222"/>
                <a:gd name="T10" fmla="*/ 251 w 298"/>
                <a:gd name="T11" fmla="*/ 117 h 222"/>
                <a:gd name="T12" fmla="*/ 115 w 298"/>
                <a:gd name="T13" fmla="*/ 37 h 222"/>
                <a:gd name="T14" fmla="*/ 110 w 298"/>
                <a:gd name="T15" fmla="*/ 34 h 222"/>
                <a:gd name="T16" fmla="*/ 96 w 298"/>
                <a:gd name="T17" fmla="*/ 30 h 222"/>
                <a:gd name="T18" fmla="*/ 76 w 298"/>
                <a:gd name="T19" fmla="*/ 23 h 222"/>
                <a:gd name="T20" fmla="*/ 54 w 298"/>
                <a:gd name="T21" fmla="*/ 15 h 222"/>
                <a:gd name="T22" fmla="*/ 32 w 298"/>
                <a:gd name="T23" fmla="*/ 8 h 222"/>
                <a:gd name="T24" fmla="*/ 14 w 298"/>
                <a:gd name="T25" fmla="*/ 2 h 222"/>
                <a:gd name="T26" fmla="*/ 3 w 298"/>
                <a:gd name="T27" fmla="*/ 0 h 222"/>
                <a:gd name="T28" fmla="*/ 0 w 298"/>
                <a:gd name="T29" fmla="*/ 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8" h="222">
                  <a:moveTo>
                    <a:pt x="0" y="2"/>
                  </a:moveTo>
                  <a:lnTo>
                    <a:pt x="49" y="83"/>
                  </a:lnTo>
                  <a:lnTo>
                    <a:pt x="87" y="176"/>
                  </a:lnTo>
                  <a:lnTo>
                    <a:pt x="183" y="211"/>
                  </a:lnTo>
                  <a:lnTo>
                    <a:pt x="298" y="222"/>
                  </a:lnTo>
                  <a:lnTo>
                    <a:pt x="251" y="117"/>
                  </a:lnTo>
                  <a:lnTo>
                    <a:pt x="115" y="37"/>
                  </a:lnTo>
                  <a:lnTo>
                    <a:pt x="110" y="34"/>
                  </a:lnTo>
                  <a:lnTo>
                    <a:pt x="96" y="30"/>
                  </a:lnTo>
                  <a:lnTo>
                    <a:pt x="76" y="23"/>
                  </a:lnTo>
                  <a:lnTo>
                    <a:pt x="54" y="15"/>
                  </a:lnTo>
                  <a:lnTo>
                    <a:pt x="32" y="8"/>
                  </a:lnTo>
                  <a:lnTo>
                    <a:pt x="14" y="2"/>
                  </a:lnTo>
                  <a:lnTo>
                    <a:pt x="3" y="0"/>
                  </a:lnTo>
                  <a:lnTo>
                    <a:pt x="0" y="2"/>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232"/>
            <p:cNvSpPr>
              <a:spLocks/>
            </p:cNvSpPr>
            <p:nvPr/>
          </p:nvSpPr>
          <p:spPr bwMode="auto">
            <a:xfrm>
              <a:off x="-115888" y="2381250"/>
              <a:ext cx="295275" cy="149225"/>
            </a:xfrm>
            <a:custGeom>
              <a:avLst/>
              <a:gdLst>
                <a:gd name="T0" fmla="*/ 0 w 372"/>
                <a:gd name="T1" fmla="*/ 15 h 189"/>
                <a:gd name="T2" fmla="*/ 65 w 372"/>
                <a:gd name="T3" fmla="*/ 7 h 189"/>
                <a:gd name="T4" fmla="*/ 192 w 372"/>
                <a:gd name="T5" fmla="*/ 0 h 189"/>
                <a:gd name="T6" fmla="*/ 292 w 372"/>
                <a:gd name="T7" fmla="*/ 31 h 189"/>
                <a:gd name="T8" fmla="*/ 372 w 372"/>
                <a:gd name="T9" fmla="*/ 158 h 189"/>
                <a:gd name="T10" fmla="*/ 288 w 372"/>
                <a:gd name="T11" fmla="*/ 189 h 189"/>
                <a:gd name="T12" fmla="*/ 131 w 372"/>
                <a:gd name="T13" fmla="*/ 144 h 189"/>
                <a:gd name="T14" fmla="*/ 51 w 372"/>
                <a:gd name="T15" fmla="*/ 74 h 189"/>
                <a:gd name="T16" fmla="*/ 4 w 372"/>
                <a:gd name="T17" fmla="*/ 54 h 189"/>
                <a:gd name="T18" fmla="*/ 0 w 372"/>
                <a:gd name="T19" fmla="*/ 1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2" h="189">
                  <a:moveTo>
                    <a:pt x="0" y="15"/>
                  </a:moveTo>
                  <a:lnTo>
                    <a:pt x="65" y="7"/>
                  </a:lnTo>
                  <a:lnTo>
                    <a:pt x="192" y="0"/>
                  </a:lnTo>
                  <a:lnTo>
                    <a:pt x="292" y="31"/>
                  </a:lnTo>
                  <a:lnTo>
                    <a:pt x="372" y="158"/>
                  </a:lnTo>
                  <a:lnTo>
                    <a:pt x="288" y="189"/>
                  </a:lnTo>
                  <a:lnTo>
                    <a:pt x="131" y="144"/>
                  </a:lnTo>
                  <a:lnTo>
                    <a:pt x="51" y="74"/>
                  </a:lnTo>
                  <a:lnTo>
                    <a:pt x="4" y="54"/>
                  </a:lnTo>
                  <a:lnTo>
                    <a:pt x="0" y="15"/>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233"/>
            <p:cNvSpPr>
              <a:spLocks/>
            </p:cNvSpPr>
            <p:nvPr/>
          </p:nvSpPr>
          <p:spPr bwMode="auto">
            <a:xfrm>
              <a:off x="454025" y="3065463"/>
              <a:ext cx="284163" cy="190500"/>
            </a:xfrm>
            <a:custGeom>
              <a:avLst/>
              <a:gdLst>
                <a:gd name="T0" fmla="*/ 0 w 358"/>
                <a:gd name="T1" fmla="*/ 213 h 240"/>
                <a:gd name="T2" fmla="*/ 44 w 358"/>
                <a:gd name="T3" fmla="*/ 156 h 240"/>
                <a:gd name="T4" fmla="*/ 137 w 358"/>
                <a:gd name="T5" fmla="*/ 53 h 240"/>
                <a:gd name="T6" fmla="*/ 230 w 358"/>
                <a:gd name="T7" fmla="*/ 0 h 240"/>
                <a:gd name="T8" fmla="*/ 358 w 358"/>
                <a:gd name="T9" fmla="*/ 37 h 240"/>
                <a:gd name="T10" fmla="*/ 311 w 358"/>
                <a:gd name="T11" fmla="*/ 125 h 240"/>
                <a:gd name="T12" fmla="*/ 168 w 358"/>
                <a:gd name="T13" fmla="*/ 210 h 240"/>
                <a:gd name="T14" fmla="*/ 69 w 358"/>
                <a:gd name="T15" fmla="*/ 218 h 240"/>
                <a:gd name="T16" fmla="*/ 23 w 358"/>
                <a:gd name="T17" fmla="*/ 240 h 240"/>
                <a:gd name="T18" fmla="*/ 0 w 358"/>
                <a:gd name="T19" fmla="*/ 21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 h="240">
                  <a:moveTo>
                    <a:pt x="0" y="213"/>
                  </a:moveTo>
                  <a:lnTo>
                    <a:pt x="44" y="156"/>
                  </a:lnTo>
                  <a:lnTo>
                    <a:pt x="137" y="53"/>
                  </a:lnTo>
                  <a:lnTo>
                    <a:pt x="230" y="0"/>
                  </a:lnTo>
                  <a:lnTo>
                    <a:pt x="358" y="37"/>
                  </a:lnTo>
                  <a:lnTo>
                    <a:pt x="311" y="125"/>
                  </a:lnTo>
                  <a:lnTo>
                    <a:pt x="168" y="210"/>
                  </a:lnTo>
                  <a:lnTo>
                    <a:pt x="69" y="218"/>
                  </a:lnTo>
                  <a:lnTo>
                    <a:pt x="23" y="240"/>
                  </a:lnTo>
                  <a:lnTo>
                    <a:pt x="0" y="213"/>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234"/>
            <p:cNvSpPr>
              <a:spLocks/>
            </p:cNvSpPr>
            <p:nvPr/>
          </p:nvSpPr>
          <p:spPr bwMode="auto">
            <a:xfrm>
              <a:off x="-357188" y="2570163"/>
              <a:ext cx="1720850" cy="574675"/>
            </a:xfrm>
            <a:custGeom>
              <a:avLst/>
              <a:gdLst>
                <a:gd name="T0" fmla="*/ 0 w 2169"/>
                <a:gd name="T1" fmla="*/ 266 h 723"/>
                <a:gd name="T2" fmla="*/ 185 w 2169"/>
                <a:gd name="T3" fmla="*/ 251 h 723"/>
                <a:gd name="T4" fmla="*/ 417 w 2169"/>
                <a:gd name="T5" fmla="*/ 177 h 723"/>
                <a:gd name="T6" fmla="*/ 687 w 2169"/>
                <a:gd name="T7" fmla="*/ 118 h 723"/>
                <a:gd name="T8" fmla="*/ 1018 w 2169"/>
                <a:gd name="T9" fmla="*/ 58 h 723"/>
                <a:gd name="T10" fmla="*/ 1227 w 2169"/>
                <a:gd name="T11" fmla="*/ 0 h 723"/>
                <a:gd name="T12" fmla="*/ 1470 w 2169"/>
                <a:gd name="T13" fmla="*/ 14 h 723"/>
                <a:gd name="T14" fmla="*/ 1813 w 2169"/>
                <a:gd name="T15" fmla="*/ 44 h 723"/>
                <a:gd name="T16" fmla="*/ 2169 w 2169"/>
                <a:gd name="T17" fmla="*/ 0 h 723"/>
                <a:gd name="T18" fmla="*/ 2169 w 2169"/>
                <a:gd name="T19" fmla="*/ 116 h 723"/>
                <a:gd name="T20" fmla="*/ 2010 w 2169"/>
                <a:gd name="T21" fmla="*/ 131 h 723"/>
                <a:gd name="T22" fmla="*/ 1190 w 2169"/>
                <a:gd name="T23" fmla="*/ 88 h 723"/>
                <a:gd name="T24" fmla="*/ 1129 w 2169"/>
                <a:gd name="T25" fmla="*/ 177 h 723"/>
                <a:gd name="T26" fmla="*/ 1311 w 2169"/>
                <a:gd name="T27" fmla="*/ 295 h 723"/>
                <a:gd name="T28" fmla="*/ 1667 w 2169"/>
                <a:gd name="T29" fmla="*/ 354 h 723"/>
                <a:gd name="T30" fmla="*/ 2095 w 2169"/>
                <a:gd name="T31" fmla="*/ 487 h 723"/>
                <a:gd name="T32" fmla="*/ 2144 w 2169"/>
                <a:gd name="T33" fmla="*/ 723 h 723"/>
                <a:gd name="T34" fmla="*/ 2034 w 2169"/>
                <a:gd name="T35" fmla="*/ 561 h 723"/>
                <a:gd name="T36" fmla="*/ 1568 w 2169"/>
                <a:gd name="T37" fmla="*/ 383 h 723"/>
                <a:gd name="T38" fmla="*/ 1285 w 2169"/>
                <a:gd name="T39" fmla="*/ 368 h 723"/>
                <a:gd name="T40" fmla="*/ 957 w 2169"/>
                <a:gd name="T41" fmla="*/ 147 h 723"/>
                <a:gd name="T42" fmla="*/ 749 w 2169"/>
                <a:gd name="T43" fmla="*/ 192 h 723"/>
                <a:gd name="T44" fmla="*/ 393 w 2169"/>
                <a:gd name="T45" fmla="*/ 295 h 723"/>
                <a:gd name="T46" fmla="*/ 0 w 2169"/>
                <a:gd name="T47" fmla="*/ 383 h 723"/>
                <a:gd name="T48" fmla="*/ 0 w 2169"/>
                <a:gd name="T49" fmla="*/ 266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9" h="723">
                  <a:moveTo>
                    <a:pt x="0" y="266"/>
                  </a:moveTo>
                  <a:lnTo>
                    <a:pt x="185" y="251"/>
                  </a:lnTo>
                  <a:lnTo>
                    <a:pt x="417" y="177"/>
                  </a:lnTo>
                  <a:lnTo>
                    <a:pt x="687" y="118"/>
                  </a:lnTo>
                  <a:lnTo>
                    <a:pt x="1018" y="58"/>
                  </a:lnTo>
                  <a:lnTo>
                    <a:pt x="1227" y="0"/>
                  </a:lnTo>
                  <a:lnTo>
                    <a:pt x="1470" y="14"/>
                  </a:lnTo>
                  <a:lnTo>
                    <a:pt x="1813" y="44"/>
                  </a:lnTo>
                  <a:lnTo>
                    <a:pt x="2169" y="0"/>
                  </a:lnTo>
                  <a:lnTo>
                    <a:pt x="2169" y="116"/>
                  </a:lnTo>
                  <a:lnTo>
                    <a:pt x="2010" y="131"/>
                  </a:lnTo>
                  <a:lnTo>
                    <a:pt x="1190" y="88"/>
                  </a:lnTo>
                  <a:lnTo>
                    <a:pt x="1129" y="177"/>
                  </a:lnTo>
                  <a:lnTo>
                    <a:pt x="1311" y="295"/>
                  </a:lnTo>
                  <a:lnTo>
                    <a:pt x="1667" y="354"/>
                  </a:lnTo>
                  <a:lnTo>
                    <a:pt x="2095" y="487"/>
                  </a:lnTo>
                  <a:lnTo>
                    <a:pt x="2144" y="723"/>
                  </a:lnTo>
                  <a:lnTo>
                    <a:pt x="2034" y="561"/>
                  </a:lnTo>
                  <a:lnTo>
                    <a:pt x="1568" y="383"/>
                  </a:lnTo>
                  <a:lnTo>
                    <a:pt x="1285" y="368"/>
                  </a:lnTo>
                  <a:lnTo>
                    <a:pt x="957" y="147"/>
                  </a:lnTo>
                  <a:lnTo>
                    <a:pt x="749" y="192"/>
                  </a:lnTo>
                  <a:lnTo>
                    <a:pt x="393" y="295"/>
                  </a:lnTo>
                  <a:lnTo>
                    <a:pt x="0" y="383"/>
                  </a:lnTo>
                  <a:lnTo>
                    <a:pt x="0" y="266"/>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235"/>
            <p:cNvSpPr>
              <a:spLocks/>
            </p:cNvSpPr>
            <p:nvPr/>
          </p:nvSpPr>
          <p:spPr bwMode="auto">
            <a:xfrm>
              <a:off x="725487" y="3344863"/>
              <a:ext cx="9525" cy="11113"/>
            </a:xfrm>
            <a:custGeom>
              <a:avLst/>
              <a:gdLst>
                <a:gd name="T0" fmla="*/ 8 w 12"/>
                <a:gd name="T1" fmla="*/ 1 h 14"/>
                <a:gd name="T2" fmla="*/ 10 w 12"/>
                <a:gd name="T3" fmla="*/ 2 h 14"/>
                <a:gd name="T4" fmla="*/ 12 w 12"/>
                <a:gd name="T5" fmla="*/ 4 h 14"/>
                <a:gd name="T6" fmla="*/ 12 w 12"/>
                <a:gd name="T7" fmla="*/ 8 h 14"/>
                <a:gd name="T8" fmla="*/ 12 w 12"/>
                <a:gd name="T9" fmla="*/ 10 h 14"/>
                <a:gd name="T10" fmla="*/ 11 w 12"/>
                <a:gd name="T11" fmla="*/ 12 h 14"/>
                <a:gd name="T12" fmla="*/ 9 w 12"/>
                <a:gd name="T13" fmla="*/ 12 h 14"/>
                <a:gd name="T14" fmla="*/ 7 w 12"/>
                <a:gd name="T15" fmla="*/ 14 h 14"/>
                <a:gd name="T16" fmla="*/ 4 w 12"/>
                <a:gd name="T17" fmla="*/ 12 h 14"/>
                <a:gd name="T18" fmla="*/ 2 w 12"/>
                <a:gd name="T19" fmla="*/ 10 h 14"/>
                <a:gd name="T20" fmla="*/ 1 w 12"/>
                <a:gd name="T21" fmla="*/ 8 h 14"/>
                <a:gd name="T22" fmla="*/ 0 w 12"/>
                <a:gd name="T23" fmla="*/ 5 h 14"/>
                <a:gd name="T24" fmla="*/ 0 w 12"/>
                <a:gd name="T25" fmla="*/ 2 h 14"/>
                <a:gd name="T26" fmla="*/ 1 w 12"/>
                <a:gd name="T27" fmla="*/ 0 h 14"/>
                <a:gd name="T28" fmla="*/ 3 w 12"/>
                <a:gd name="T29" fmla="*/ 0 h 14"/>
                <a:gd name="T30" fmla="*/ 6 w 12"/>
                <a:gd name="T31" fmla="*/ 0 h 14"/>
                <a:gd name="T32" fmla="*/ 8 w 12"/>
                <a:gd name="T3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8" y="1"/>
                  </a:moveTo>
                  <a:lnTo>
                    <a:pt x="10" y="2"/>
                  </a:lnTo>
                  <a:lnTo>
                    <a:pt x="12" y="4"/>
                  </a:lnTo>
                  <a:lnTo>
                    <a:pt x="12" y="8"/>
                  </a:lnTo>
                  <a:lnTo>
                    <a:pt x="12" y="10"/>
                  </a:lnTo>
                  <a:lnTo>
                    <a:pt x="11" y="12"/>
                  </a:lnTo>
                  <a:lnTo>
                    <a:pt x="9" y="12"/>
                  </a:lnTo>
                  <a:lnTo>
                    <a:pt x="7" y="14"/>
                  </a:lnTo>
                  <a:lnTo>
                    <a:pt x="4" y="12"/>
                  </a:lnTo>
                  <a:lnTo>
                    <a:pt x="2" y="10"/>
                  </a:lnTo>
                  <a:lnTo>
                    <a:pt x="1" y="8"/>
                  </a:lnTo>
                  <a:lnTo>
                    <a:pt x="0" y="5"/>
                  </a:lnTo>
                  <a:lnTo>
                    <a:pt x="0" y="2"/>
                  </a:lnTo>
                  <a:lnTo>
                    <a:pt x="1" y="0"/>
                  </a:lnTo>
                  <a:lnTo>
                    <a:pt x="3" y="0"/>
                  </a:lnTo>
                  <a:lnTo>
                    <a:pt x="6" y="0"/>
                  </a:lnTo>
                  <a:lnTo>
                    <a:pt x="8" y="1"/>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36"/>
            <p:cNvSpPr>
              <a:spLocks/>
            </p:cNvSpPr>
            <p:nvPr/>
          </p:nvSpPr>
          <p:spPr bwMode="auto">
            <a:xfrm>
              <a:off x="838200" y="2306638"/>
              <a:ext cx="7938" cy="11113"/>
            </a:xfrm>
            <a:custGeom>
              <a:avLst/>
              <a:gdLst>
                <a:gd name="T0" fmla="*/ 10 w 10"/>
                <a:gd name="T1" fmla="*/ 5 h 14"/>
                <a:gd name="T2" fmla="*/ 10 w 10"/>
                <a:gd name="T3" fmla="*/ 7 h 14"/>
                <a:gd name="T4" fmla="*/ 10 w 10"/>
                <a:gd name="T5" fmla="*/ 10 h 14"/>
                <a:gd name="T6" fmla="*/ 9 w 10"/>
                <a:gd name="T7" fmla="*/ 12 h 14"/>
                <a:gd name="T8" fmla="*/ 6 w 10"/>
                <a:gd name="T9" fmla="*/ 14 h 14"/>
                <a:gd name="T10" fmla="*/ 4 w 10"/>
                <a:gd name="T11" fmla="*/ 14 h 14"/>
                <a:gd name="T12" fmla="*/ 2 w 10"/>
                <a:gd name="T13" fmla="*/ 13 h 14"/>
                <a:gd name="T14" fmla="*/ 1 w 10"/>
                <a:gd name="T15" fmla="*/ 12 h 14"/>
                <a:gd name="T16" fmla="*/ 0 w 10"/>
                <a:gd name="T17" fmla="*/ 10 h 14"/>
                <a:gd name="T18" fmla="*/ 0 w 10"/>
                <a:gd name="T19" fmla="*/ 7 h 14"/>
                <a:gd name="T20" fmla="*/ 0 w 10"/>
                <a:gd name="T21" fmla="*/ 4 h 14"/>
                <a:gd name="T22" fmla="*/ 1 w 10"/>
                <a:gd name="T23" fmla="*/ 2 h 14"/>
                <a:gd name="T24" fmla="*/ 3 w 10"/>
                <a:gd name="T25" fmla="*/ 0 h 14"/>
                <a:gd name="T26" fmla="*/ 5 w 10"/>
                <a:gd name="T27" fmla="*/ 0 h 14"/>
                <a:gd name="T28" fmla="*/ 6 w 10"/>
                <a:gd name="T29" fmla="*/ 0 h 14"/>
                <a:gd name="T30" fmla="*/ 9 w 10"/>
                <a:gd name="T31" fmla="*/ 3 h 14"/>
                <a:gd name="T32" fmla="*/ 10 w 10"/>
                <a:gd name="T3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4">
                  <a:moveTo>
                    <a:pt x="10" y="5"/>
                  </a:moveTo>
                  <a:lnTo>
                    <a:pt x="10" y="7"/>
                  </a:lnTo>
                  <a:lnTo>
                    <a:pt x="10" y="10"/>
                  </a:lnTo>
                  <a:lnTo>
                    <a:pt x="9" y="12"/>
                  </a:lnTo>
                  <a:lnTo>
                    <a:pt x="6" y="14"/>
                  </a:lnTo>
                  <a:lnTo>
                    <a:pt x="4" y="14"/>
                  </a:lnTo>
                  <a:lnTo>
                    <a:pt x="2" y="13"/>
                  </a:lnTo>
                  <a:lnTo>
                    <a:pt x="1" y="12"/>
                  </a:lnTo>
                  <a:lnTo>
                    <a:pt x="0" y="10"/>
                  </a:lnTo>
                  <a:lnTo>
                    <a:pt x="0" y="7"/>
                  </a:lnTo>
                  <a:lnTo>
                    <a:pt x="0" y="4"/>
                  </a:lnTo>
                  <a:lnTo>
                    <a:pt x="1" y="2"/>
                  </a:lnTo>
                  <a:lnTo>
                    <a:pt x="3" y="0"/>
                  </a:lnTo>
                  <a:lnTo>
                    <a:pt x="5" y="0"/>
                  </a:lnTo>
                  <a:lnTo>
                    <a:pt x="6" y="0"/>
                  </a:lnTo>
                  <a:lnTo>
                    <a:pt x="9" y="3"/>
                  </a:lnTo>
                  <a:lnTo>
                    <a:pt x="10" y="5"/>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37"/>
            <p:cNvSpPr>
              <a:spLocks/>
            </p:cNvSpPr>
            <p:nvPr/>
          </p:nvSpPr>
          <p:spPr bwMode="auto">
            <a:xfrm>
              <a:off x="1327150" y="3027363"/>
              <a:ext cx="9525" cy="9525"/>
            </a:xfrm>
            <a:custGeom>
              <a:avLst/>
              <a:gdLst>
                <a:gd name="T0" fmla="*/ 10 w 11"/>
                <a:gd name="T1" fmla="*/ 3 h 11"/>
                <a:gd name="T2" fmla="*/ 11 w 11"/>
                <a:gd name="T3" fmla="*/ 6 h 11"/>
                <a:gd name="T4" fmla="*/ 10 w 11"/>
                <a:gd name="T5" fmla="*/ 8 h 11"/>
                <a:gd name="T6" fmla="*/ 9 w 11"/>
                <a:gd name="T7" fmla="*/ 10 h 11"/>
                <a:gd name="T8" fmla="*/ 7 w 11"/>
                <a:gd name="T9" fmla="*/ 11 h 11"/>
                <a:gd name="T10" fmla="*/ 4 w 11"/>
                <a:gd name="T11" fmla="*/ 11 h 11"/>
                <a:gd name="T12" fmla="*/ 3 w 11"/>
                <a:gd name="T13" fmla="*/ 11 h 11"/>
                <a:gd name="T14" fmla="*/ 1 w 11"/>
                <a:gd name="T15" fmla="*/ 10 h 11"/>
                <a:gd name="T16" fmla="*/ 0 w 11"/>
                <a:gd name="T17" fmla="*/ 8 h 11"/>
                <a:gd name="T18" fmla="*/ 0 w 11"/>
                <a:gd name="T19" fmla="*/ 6 h 11"/>
                <a:gd name="T20" fmla="*/ 0 w 11"/>
                <a:gd name="T21" fmla="*/ 3 h 11"/>
                <a:gd name="T22" fmla="*/ 2 w 11"/>
                <a:gd name="T23" fmla="*/ 1 h 11"/>
                <a:gd name="T24" fmla="*/ 3 w 11"/>
                <a:gd name="T25" fmla="*/ 0 h 11"/>
                <a:gd name="T26" fmla="*/ 5 w 11"/>
                <a:gd name="T27" fmla="*/ 0 h 11"/>
                <a:gd name="T28" fmla="*/ 7 w 11"/>
                <a:gd name="T29" fmla="*/ 0 h 11"/>
                <a:gd name="T30" fmla="*/ 9 w 11"/>
                <a:gd name="T31" fmla="*/ 1 h 11"/>
                <a:gd name="T32" fmla="*/ 10 w 11"/>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0" y="3"/>
                  </a:moveTo>
                  <a:lnTo>
                    <a:pt x="11" y="6"/>
                  </a:lnTo>
                  <a:lnTo>
                    <a:pt x="10" y="8"/>
                  </a:lnTo>
                  <a:lnTo>
                    <a:pt x="9" y="10"/>
                  </a:lnTo>
                  <a:lnTo>
                    <a:pt x="7" y="11"/>
                  </a:lnTo>
                  <a:lnTo>
                    <a:pt x="4" y="11"/>
                  </a:lnTo>
                  <a:lnTo>
                    <a:pt x="3" y="11"/>
                  </a:lnTo>
                  <a:lnTo>
                    <a:pt x="1" y="10"/>
                  </a:lnTo>
                  <a:lnTo>
                    <a:pt x="0" y="8"/>
                  </a:lnTo>
                  <a:lnTo>
                    <a:pt x="0" y="6"/>
                  </a:lnTo>
                  <a:lnTo>
                    <a:pt x="0" y="3"/>
                  </a:lnTo>
                  <a:lnTo>
                    <a:pt x="2" y="1"/>
                  </a:lnTo>
                  <a:lnTo>
                    <a:pt x="3" y="0"/>
                  </a:lnTo>
                  <a:lnTo>
                    <a:pt x="5" y="0"/>
                  </a:lnTo>
                  <a:lnTo>
                    <a:pt x="7" y="0"/>
                  </a:lnTo>
                  <a:lnTo>
                    <a:pt x="9" y="1"/>
                  </a:lnTo>
                  <a:lnTo>
                    <a:pt x="10" y="3"/>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38"/>
            <p:cNvSpPr>
              <a:spLocks/>
            </p:cNvSpPr>
            <p:nvPr/>
          </p:nvSpPr>
          <p:spPr bwMode="auto">
            <a:xfrm>
              <a:off x="692150" y="3349625"/>
              <a:ext cx="9525" cy="11113"/>
            </a:xfrm>
            <a:custGeom>
              <a:avLst/>
              <a:gdLst>
                <a:gd name="T0" fmla="*/ 8 w 13"/>
                <a:gd name="T1" fmla="*/ 0 h 13"/>
                <a:gd name="T2" fmla="*/ 11 w 13"/>
                <a:gd name="T3" fmla="*/ 3 h 13"/>
                <a:gd name="T4" fmla="*/ 13 w 13"/>
                <a:gd name="T5" fmla="*/ 5 h 13"/>
                <a:gd name="T6" fmla="*/ 13 w 13"/>
                <a:gd name="T7" fmla="*/ 7 h 13"/>
                <a:gd name="T8" fmla="*/ 13 w 13"/>
                <a:gd name="T9" fmla="*/ 10 h 13"/>
                <a:gd name="T10" fmla="*/ 12 w 13"/>
                <a:gd name="T11" fmla="*/ 12 h 13"/>
                <a:gd name="T12" fmla="*/ 9 w 13"/>
                <a:gd name="T13" fmla="*/ 13 h 13"/>
                <a:gd name="T14" fmla="*/ 6 w 13"/>
                <a:gd name="T15" fmla="*/ 13 h 13"/>
                <a:gd name="T16" fmla="*/ 4 w 13"/>
                <a:gd name="T17" fmla="*/ 12 h 13"/>
                <a:gd name="T18" fmla="*/ 1 w 13"/>
                <a:gd name="T19" fmla="*/ 11 h 13"/>
                <a:gd name="T20" fmla="*/ 0 w 13"/>
                <a:gd name="T21" fmla="*/ 9 h 13"/>
                <a:gd name="T22" fmla="*/ 0 w 13"/>
                <a:gd name="T23" fmla="*/ 5 h 13"/>
                <a:gd name="T24" fmla="*/ 0 w 13"/>
                <a:gd name="T25" fmla="*/ 3 h 13"/>
                <a:gd name="T26" fmla="*/ 1 w 13"/>
                <a:gd name="T27" fmla="*/ 2 h 13"/>
                <a:gd name="T28" fmla="*/ 4 w 13"/>
                <a:gd name="T29" fmla="*/ 0 h 13"/>
                <a:gd name="T30" fmla="*/ 6 w 13"/>
                <a:gd name="T31" fmla="*/ 0 h 13"/>
                <a:gd name="T32" fmla="*/ 8 w 13"/>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8" y="0"/>
                  </a:moveTo>
                  <a:lnTo>
                    <a:pt x="11" y="3"/>
                  </a:lnTo>
                  <a:lnTo>
                    <a:pt x="13" y="5"/>
                  </a:lnTo>
                  <a:lnTo>
                    <a:pt x="13" y="7"/>
                  </a:lnTo>
                  <a:lnTo>
                    <a:pt x="13" y="10"/>
                  </a:lnTo>
                  <a:lnTo>
                    <a:pt x="12" y="12"/>
                  </a:lnTo>
                  <a:lnTo>
                    <a:pt x="9" y="13"/>
                  </a:lnTo>
                  <a:lnTo>
                    <a:pt x="6" y="13"/>
                  </a:lnTo>
                  <a:lnTo>
                    <a:pt x="4" y="12"/>
                  </a:lnTo>
                  <a:lnTo>
                    <a:pt x="1" y="11"/>
                  </a:lnTo>
                  <a:lnTo>
                    <a:pt x="0" y="9"/>
                  </a:lnTo>
                  <a:lnTo>
                    <a:pt x="0" y="5"/>
                  </a:lnTo>
                  <a:lnTo>
                    <a:pt x="0" y="3"/>
                  </a:lnTo>
                  <a:lnTo>
                    <a:pt x="1" y="2"/>
                  </a:lnTo>
                  <a:lnTo>
                    <a:pt x="4" y="0"/>
                  </a:lnTo>
                  <a:lnTo>
                    <a:pt x="6" y="0"/>
                  </a:lnTo>
                  <a:lnTo>
                    <a:pt x="8" y="0"/>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239"/>
            <p:cNvSpPr>
              <a:spLocks/>
            </p:cNvSpPr>
            <p:nvPr/>
          </p:nvSpPr>
          <p:spPr bwMode="auto">
            <a:xfrm>
              <a:off x="812800" y="2282825"/>
              <a:ext cx="7938" cy="11113"/>
            </a:xfrm>
            <a:custGeom>
              <a:avLst/>
              <a:gdLst>
                <a:gd name="T0" fmla="*/ 11 w 11"/>
                <a:gd name="T1" fmla="*/ 4 h 13"/>
                <a:gd name="T2" fmla="*/ 11 w 11"/>
                <a:gd name="T3" fmla="*/ 8 h 13"/>
                <a:gd name="T4" fmla="*/ 11 w 11"/>
                <a:gd name="T5" fmla="*/ 10 h 13"/>
                <a:gd name="T6" fmla="*/ 9 w 11"/>
                <a:gd name="T7" fmla="*/ 12 h 13"/>
                <a:gd name="T8" fmla="*/ 7 w 11"/>
                <a:gd name="T9" fmla="*/ 13 h 13"/>
                <a:gd name="T10" fmla="*/ 5 w 11"/>
                <a:gd name="T11" fmla="*/ 13 h 13"/>
                <a:gd name="T12" fmla="*/ 4 w 11"/>
                <a:gd name="T13" fmla="*/ 13 h 13"/>
                <a:gd name="T14" fmla="*/ 1 w 11"/>
                <a:gd name="T15" fmla="*/ 12 h 13"/>
                <a:gd name="T16" fmla="*/ 0 w 11"/>
                <a:gd name="T17" fmla="*/ 10 h 13"/>
                <a:gd name="T18" fmla="*/ 0 w 11"/>
                <a:gd name="T19" fmla="*/ 7 h 13"/>
                <a:gd name="T20" fmla="*/ 0 w 11"/>
                <a:gd name="T21" fmla="*/ 4 h 13"/>
                <a:gd name="T22" fmla="*/ 1 w 11"/>
                <a:gd name="T23" fmla="*/ 2 h 13"/>
                <a:gd name="T24" fmla="*/ 4 w 11"/>
                <a:gd name="T25" fmla="*/ 1 h 13"/>
                <a:gd name="T26" fmla="*/ 6 w 11"/>
                <a:gd name="T27" fmla="*/ 0 h 13"/>
                <a:gd name="T28" fmla="*/ 8 w 11"/>
                <a:gd name="T29" fmla="*/ 1 h 13"/>
                <a:gd name="T30" fmla="*/ 9 w 11"/>
                <a:gd name="T31" fmla="*/ 2 h 13"/>
                <a:gd name="T32" fmla="*/ 11 w 11"/>
                <a:gd name="T3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3">
                  <a:moveTo>
                    <a:pt x="11" y="4"/>
                  </a:moveTo>
                  <a:lnTo>
                    <a:pt x="11" y="8"/>
                  </a:lnTo>
                  <a:lnTo>
                    <a:pt x="11" y="10"/>
                  </a:lnTo>
                  <a:lnTo>
                    <a:pt x="9" y="12"/>
                  </a:lnTo>
                  <a:lnTo>
                    <a:pt x="7" y="13"/>
                  </a:lnTo>
                  <a:lnTo>
                    <a:pt x="5" y="13"/>
                  </a:lnTo>
                  <a:lnTo>
                    <a:pt x="4" y="13"/>
                  </a:lnTo>
                  <a:lnTo>
                    <a:pt x="1" y="12"/>
                  </a:lnTo>
                  <a:lnTo>
                    <a:pt x="0" y="10"/>
                  </a:lnTo>
                  <a:lnTo>
                    <a:pt x="0" y="7"/>
                  </a:lnTo>
                  <a:lnTo>
                    <a:pt x="0" y="4"/>
                  </a:lnTo>
                  <a:lnTo>
                    <a:pt x="1" y="2"/>
                  </a:lnTo>
                  <a:lnTo>
                    <a:pt x="4" y="1"/>
                  </a:lnTo>
                  <a:lnTo>
                    <a:pt x="6" y="0"/>
                  </a:lnTo>
                  <a:lnTo>
                    <a:pt x="8" y="1"/>
                  </a:lnTo>
                  <a:lnTo>
                    <a:pt x="9" y="2"/>
                  </a:lnTo>
                  <a:lnTo>
                    <a:pt x="11" y="4"/>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240"/>
            <p:cNvSpPr>
              <a:spLocks/>
            </p:cNvSpPr>
            <p:nvPr/>
          </p:nvSpPr>
          <p:spPr bwMode="auto">
            <a:xfrm>
              <a:off x="1304925" y="3008313"/>
              <a:ext cx="7938" cy="7938"/>
            </a:xfrm>
            <a:custGeom>
              <a:avLst/>
              <a:gdLst>
                <a:gd name="T0" fmla="*/ 9 w 9"/>
                <a:gd name="T1" fmla="*/ 4 h 12"/>
                <a:gd name="T2" fmla="*/ 9 w 9"/>
                <a:gd name="T3" fmla="*/ 6 h 12"/>
                <a:gd name="T4" fmla="*/ 9 w 9"/>
                <a:gd name="T5" fmla="*/ 8 h 12"/>
                <a:gd name="T6" fmla="*/ 8 w 9"/>
                <a:gd name="T7" fmla="*/ 11 h 12"/>
                <a:gd name="T8" fmla="*/ 6 w 9"/>
                <a:gd name="T9" fmla="*/ 12 h 12"/>
                <a:gd name="T10" fmla="*/ 3 w 9"/>
                <a:gd name="T11" fmla="*/ 12 h 12"/>
                <a:gd name="T12" fmla="*/ 2 w 9"/>
                <a:gd name="T13" fmla="*/ 12 h 12"/>
                <a:gd name="T14" fmla="*/ 1 w 9"/>
                <a:gd name="T15" fmla="*/ 11 h 12"/>
                <a:gd name="T16" fmla="*/ 0 w 9"/>
                <a:gd name="T17" fmla="*/ 8 h 12"/>
                <a:gd name="T18" fmla="*/ 0 w 9"/>
                <a:gd name="T19" fmla="*/ 6 h 12"/>
                <a:gd name="T20" fmla="*/ 0 w 9"/>
                <a:gd name="T21" fmla="*/ 4 h 12"/>
                <a:gd name="T22" fmla="*/ 1 w 9"/>
                <a:gd name="T23" fmla="*/ 2 h 12"/>
                <a:gd name="T24" fmla="*/ 2 w 9"/>
                <a:gd name="T25" fmla="*/ 0 h 12"/>
                <a:gd name="T26" fmla="*/ 4 w 9"/>
                <a:gd name="T27" fmla="*/ 0 h 12"/>
                <a:gd name="T28" fmla="*/ 7 w 9"/>
                <a:gd name="T29" fmla="*/ 0 h 12"/>
                <a:gd name="T30" fmla="*/ 8 w 9"/>
                <a:gd name="T31" fmla="*/ 3 h 12"/>
                <a:gd name="T32" fmla="*/ 9 w 9"/>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9" y="4"/>
                  </a:moveTo>
                  <a:lnTo>
                    <a:pt x="9" y="6"/>
                  </a:lnTo>
                  <a:lnTo>
                    <a:pt x="9" y="8"/>
                  </a:lnTo>
                  <a:lnTo>
                    <a:pt x="8" y="11"/>
                  </a:lnTo>
                  <a:lnTo>
                    <a:pt x="6" y="12"/>
                  </a:lnTo>
                  <a:lnTo>
                    <a:pt x="3" y="12"/>
                  </a:lnTo>
                  <a:lnTo>
                    <a:pt x="2" y="12"/>
                  </a:lnTo>
                  <a:lnTo>
                    <a:pt x="1" y="11"/>
                  </a:lnTo>
                  <a:lnTo>
                    <a:pt x="0" y="8"/>
                  </a:lnTo>
                  <a:lnTo>
                    <a:pt x="0" y="6"/>
                  </a:lnTo>
                  <a:lnTo>
                    <a:pt x="0" y="4"/>
                  </a:lnTo>
                  <a:lnTo>
                    <a:pt x="1" y="2"/>
                  </a:lnTo>
                  <a:lnTo>
                    <a:pt x="2" y="0"/>
                  </a:lnTo>
                  <a:lnTo>
                    <a:pt x="4" y="0"/>
                  </a:lnTo>
                  <a:lnTo>
                    <a:pt x="7" y="0"/>
                  </a:lnTo>
                  <a:lnTo>
                    <a:pt x="8" y="3"/>
                  </a:lnTo>
                  <a:lnTo>
                    <a:pt x="9" y="4"/>
                  </a:lnTo>
                  <a:close/>
                </a:path>
              </a:pathLst>
            </a:custGeom>
            <a:solidFill>
              <a:srgbClr val="2356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241"/>
            <p:cNvSpPr>
              <a:spLocks/>
            </p:cNvSpPr>
            <p:nvPr/>
          </p:nvSpPr>
          <p:spPr bwMode="auto">
            <a:xfrm>
              <a:off x="-347663" y="2535238"/>
              <a:ext cx="266700" cy="349250"/>
            </a:xfrm>
            <a:custGeom>
              <a:avLst/>
              <a:gdLst>
                <a:gd name="T0" fmla="*/ 257 w 335"/>
                <a:gd name="T1" fmla="*/ 2 h 441"/>
                <a:gd name="T2" fmla="*/ 99 w 335"/>
                <a:gd name="T3" fmla="*/ 121 h 441"/>
                <a:gd name="T4" fmla="*/ 30 w 335"/>
                <a:gd name="T5" fmla="*/ 215 h 441"/>
                <a:gd name="T6" fmla="*/ 0 w 335"/>
                <a:gd name="T7" fmla="*/ 345 h 441"/>
                <a:gd name="T8" fmla="*/ 60 w 335"/>
                <a:gd name="T9" fmla="*/ 310 h 441"/>
                <a:gd name="T10" fmla="*/ 168 w 335"/>
                <a:gd name="T11" fmla="*/ 251 h 441"/>
                <a:gd name="T12" fmla="*/ 198 w 335"/>
                <a:gd name="T13" fmla="*/ 144 h 441"/>
                <a:gd name="T14" fmla="*/ 246 w 335"/>
                <a:gd name="T15" fmla="*/ 85 h 441"/>
                <a:gd name="T16" fmla="*/ 177 w 335"/>
                <a:gd name="T17" fmla="*/ 310 h 441"/>
                <a:gd name="T18" fmla="*/ 177 w 335"/>
                <a:gd name="T19" fmla="*/ 441 h 441"/>
                <a:gd name="T20" fmla="*/ 246 w 335"/>
                <a:gd name="T21" fmla="*/ 322 h 441"/>
                <a:gd name="T22" fmla="*/ 315 w 335"/>
                <a:gd name="T23" fmla="*/ 251 h 441"/>
                <a:gd name="T24" fmla="*/ 335 w 335"/>
                <a:gd name="T25" fmla="*/ 121 h 441"/>
                <a:gd name="T26" fmla="*/ 335 w 335"/>
                <a:gd name="T27" fmla="*/ 36 h 441"/>
                <a:gd name="T28" fmla="*/ 333 w 335"/>
                <a:gd name="T29" fmla="*/ 34 h 441"/>
                <a:gd name="T30" fmla="*/ 326 w 335"/>
                <a:gd name="T31" fmla="*/ 30 h 441"/>
                <a:gd name="T32" fmla="*/ 315 w 335"/>
                <a:gd name="T33" fmla="*/ 23 h 441"/>
                <a:gd name="T34" fmla="*/ 303 w 335"/>
                <a:gd name="T35" fmla="*/ 15 h 441"/>
                <a:gd name="T36" fmla="*/ 290 w 335"/>
                <a:gd name="T37" fmla="*/ 8 h 441"/>
                <a:gd name="T38" fmla="*/ 277 w 335"/>
                <a:gd name="T39" fmla="*/ 2 h 441"/>
                <a:gd name="T40" fmla="*/ 266 w 335"/>
                <a:gd name="T41" fmla="*/ 0 h 441"/>
                <a:gd name="T42" fmla="*/ 257 w 335"/>
                <a:gd name="T43" fmla="*/ 2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5" h="441">
                  <a:moveTo>
                    <a:pt x="257" y="2"/>
                  </a:moveTo>
                  <a:lnTo>
                    <a:pt x="99" y="121"/>
                  </a:lnTo>
                  <a:lnTo>
                    <a:pt x="30" y="215"/>
                  </a:lnTo>
                  <a:lnTo>
                    <a:pt x="0" y="345"/>
                  </a:lnTo>
                  <a:lnTo>
                    <a:pt x="60" y="310"/>
                  </a:lnTo>
                  <a:lnTo>
                    <a:pt x="168" y="251"/>
                  </a:lnTo>
                  <a:lnTo>
                    <a:pt x="198" y="144"/>
                  </a:lnTo>
                  <a:lnTo>
                    <a:pt x="246" y="85"/>
                  </a:lnTo>
                  <a:lnTo>
                    <a:pt x="177" y="310"/>
                  </a:lnTo>
                  <a:lnTo>
                    <a:pt x="177" y="441"/>
                  </a:lnTo>
                  <a:lnTo>
                    <a:pt x="246" y="322"/>
                  </a:lnTo>
                  <a:lnTo>
                    <a:pt x="315" y="251"/>
                  </a:lnTo>
                  <a:lnTo>
                    <a:pt x="335" y="121"/>
                  </a:lnTo>
                  <a:lnTo>
                    <a:pt x="335" y="36"/>
                  </a:lnTo>
                  <a:lnTo>
                    <a:pt x="333" y="34"/>
                  </a:lnTo>
                  <a:lnTo>
                    <a:pt x="326" y="30"/>
                  </a:lnTo>
                  <a:lnTo>
                    <a:pt x="315" y="23"/>
                  </a:lnTo>
                  <a:lnTo>
                    <a:pt x="303" y="15"/>
                  </a:lnTo>
                  <a:lnTo>
                    <a:pt x="290" y="8"/>
                  </a:lnTo>
                  <a:lnTo>
                    <a:pt x="277" y="2"/>
                  </a:lnTo>
                  <a:lnTo>
                    <a:pt x="266" y="0"/>
                  </a:lnTo>
                  <a:lnTo>
                    <a:pt x="257" y="2"/>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242"/>
            <p:cNvSpPr>
              <a:spLocks/>
            </p:cNvSpPr>
            <p:nvPr/>
          </p:nvSpPr>
          <p:spPr bwMode="auto">
            <a:xfrm>
              <a:off x="460375" y="3338513"/>
              <a:ext cx="188913" cy="393700"/>
            </a:xfrm>
            <a:custGeom>
              <a:avLst/>
              <a:gdLst>
                <a:gd name="T0" fmla="*/ 60 w 238"/>
                <a:gd name="T1" fmla="*/ 33 h 494"/>
                <a:gd name="T2" fmla="*/ 2 w 238"/>
                <a:gd name="T3" fmla="*/ 245 h 494"/>
                <a:gd name="T4" fmla="*/ 0 w 238"/>
                <a:gd name="T5" fmla="*/ 371 h 494"/>
                <a:gd name="T6" fmla="*/ 47 w 238"/>
                <a:gd name="T7" fmla="*/ 494 h 494"/>
                <a:gd name="T8" fmla="*/ 74 w 238"/>
                <a:gd name="T9" fmla="*/ 421 h 494"/>
                <a:gd name="T10" fmla="*/ 125 w 238"/>
                <a:gd name="T11" fmla="*/ 292 h 494"/>
                <a:gd name="T12" fmla="*/ 91 w 238"/>
                <a:gd name="T13" fmla="*/ 188 h 494"/>
                <a:gd name="T14" fmla="*/ 97 w 238"/>
                <a:gd name="T15" fmla="*/ 105 h 494"/>
                <a:gd name="T16" fmla="*/ 165 w 238"/>
                <a:gd name="T17" fmla="*/ 330 h 494"/>
                <a:gd name="T18" fmla="*/ 235 w 238"/>
                <a:gd name="T19" fmla="*/ 431 h 494"/>
                <a:gd name="T20" fmla="*/ 224 w 238"/>
                <a:gd name="T21" fmla="*/ 287 h 494"/>
                <a:gd name="T22" fmla="*/ 238 w 238"/>
                <a:gd name="T23" fmla="*/ 179 h 494"/>
                <a:gd name="T24" fmla="*/ 184 w 238"/>
                <a:gd name="T25" fmla="*/ 63 h 494"/>
                <a:gd name="T26" fmla="*/ 139 w 238"/>
                <a:gd name="T27" fmla="*/ 0 h 494"/>
                <a:gd name="T28" fmla="*/ 136 w 238"/>
                <a:gd name="T29" fmla="*/ 0 h 494"/>
                <a:gd name="T30" fmla="*/ 128 w 238"/>
                <a:gd name="T31" fmla="*/ 2 h 494"/>
                <a:gd name="T32" fmla="*/ 116 w 238"/>
                <a:gd name="T33" fmla="*/ 4 h 494"/>
                <a:gd name="T34" fmla="*/ 103 w 238"/>
                <a:gd name="T35" fmla="*/ 8 h 494"/>
                <a:gd name="T36" fmla="*/ 89 w 238"/>
                <a:gd name="T37" fmla="*/ 12 h 494"/>
                <a:gd name="T38" fmla="*/ 76 w 238"/>
                <a:gd name="T39" fmla="*/ 18 h 494"/>
                <a:gd name="T40" fmla="*/ 65 w 238"/>
                <a:gd name="T41" fmla="*/ 25 h 494"/>
                <a:gd name="T42" fmla="*/ 60 w 238"/>
                <a:gd name="T43" fmla="*/ 33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8" h="494">
                  <a:moveTo>
                    <a:pt x="60" y="33"/>
                  </a:moveTo>
                  <a:lnTo>
                    <a:pt x="2" y="245"/>
                  </a:lnTo>
                  <a:lnTo>
                    <a:pt x="0" y="371"/>
                  </a:lnTo>
                  <a:lnTo>
                    <a:pt x="47" y="494"/>
                  </a:lnTo>
                  <a:lnTo>
                    <a:pt x="74" y="421"/>
                  </a:lnTo>
                  <a:lnTo>
                    <a:pt x="125" y="292"/>
                  </a:lnTo>
                  <a:lnTo>
                    <a:pt x="91" y="188"/>
                  </a:lnTo>
                  <a:lnTo>
                    <a:pt x="97" y="105"/>
                  </a:lnTo>
                  <a:lnTo>
                    <a:pt x="165" y="330"/>
                  </a:lnTo>
                  <a:lnTo>
                    <a:pt x="235" y="431"/>
                  </a:lnTo>
                  <a:lnTo>
                    <a:pt x="224" y="287"/>
                  </a:lnTo>
                  <a:lnTo>
                    <a:pt x="238" y="179"/>
                  </a:lnTo>
                  <a:lnTo>
                    <a:pt x="184" y="63"/>
                  </a:lnTo>
                  <a:lnTo>
                    <a:pt x="139" y="0"/>
                  </a:lnTo>
                  <a:lnTo>
                    <a:pt x="136" y="0"/>
                  </a:lnTo>
                  <a:lnTo>
                    <a:pt x="128" y="2"/>
                  </a:lnTo>
                  <a:lnTo>
                    <a:pt x="116" y="4"/>
                  </a:lnTo>
                  <a:lnTo>
                    <a:pt x="103" y="8"/>
                  </a:lnTo>
                  <a:lnTo>
                    <a:pt x="89" y="12"/>
                  </a:lnTo>
                  <a:lnTo>
                    <a:pt x="76" y="18"/>
                  </a:lnTo>
                  <a:lnTo>
                    <a:pt x="65" y="25"/>
                  </a:lnTo>
                  <a:lnTo>
                    <a:pt x="60" y="33"/>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243"/>
            <p:cNvSpPr>
              <a:spLocks/>
            </p:cNvSpPr>
            <p:nvPr/>
          </p:nvSpPr>
          <p:spPr bwMode="auto">
            <a:xfrm>
              <a:off x="407987" y="2182813"/>
              <a:ext cx="333375" cy="293688"/>
            </a:xfrm>
            <a:custGeom>
              <a:avLst/>
              <a:gdLst>
                <a:gd name="T0" fmla="*/ 311 w 420"/>
                <a:gd name="T1" fmla="*/ 14 h 369"/>
                <a:gd name="T2" fmla="*/ 150 w 420"/>
                <a:gd name="T3" fmla="*/ 73 h 369"/>
                <a:gd name="T4" fmla="*/ 56 w 420"/>
                <a:gd name="T5" fmla="*/ 157 h 369"/>
                <a:gd name="T6" fmla="*/ 0 w 420"/>
                <a:gd name="T7" fmla="*/ 277 h 369"/>
                <a:gd name="T8" fmla="*/ 71 w 420"/>
                <a:gd name="T9" fmla="*/ 245 h 369"/>
                <a:gd name="T10" fmla="*/ 200 w 420"/>
                <a:gd name="T11" fmla="*/ 194 h 369"/>
                <a:gd name="T12" fmla="*/ 252 w 420"/>
                <a:gd name="T13" fmla="*/ 97 h 369"/>
                <a:gd name="T14" fmla="*/ 314 w 420"/>
                <a:gd name="T15" fmla="*/ 44 h 369"/>
                <a:gd name="T16" fmla="*/ 199 w 420"/>
                <a:gd name="T17" fmla="*/ 249 h 369"/>
                <a:gd name="T18" fmla="*/ 175 w 420"/>
                <a:gd name="T19" fmla="*/ 369 h 369"/>
                <a:gd name="T20" fmla="*/ 272 w 420"/>
                <a:gd name="T21" fmla="*/ 262 h 369"/>
                <a:gd name="T22" fmla="*/ 358 w 420"/>
                <a:gd name="T23" fmla="*/ 198 h 369"/>
                <a:gd name="T24" fmla="*/ 405 w 420"/>
                <a:gd name="T25" fmla="*/ 80 h 369"/>
                <a:gd name="T26" fmla="*/ 420 w 420"/>
                <a:gd name="T27" fmla="*/ 3 h 369"/>
                <a:gd name="T28" fmla="*/ 417 w 420"/>
                <a:gd name="T29" fmla="*/ 3 h 369"/>
                <a:gd name="T30" fmla="*/ 408 w 420"/>
                <a:gd name="T31" fmla="*/ 2 h 369"/>
                <a:gd name="T32" fmla="*/ 394 w 420"/>
                <a:gd name="T33" fmla="*/ 1 h 369"/>
                <a:gd name="T34" fmla="*/ 378 w 420"/>
                <a:gd name="T35" fmla="*/ 0 h 369"/>
                <a:gd name="T36" fmla="*/ 359 w 420"/>
                <a:gd name="T37" fmla="*/ 1 h 369"/>
                <a:gd name="T38" fmla="*/ 341 w 420"/>
                <a:gd name="T39" fmla="*/ 3 h 369"/>
                <a:gd name="T40" fmla="*/ 325 w 420"/>
                <a:gd name="T41" fmla="*/ 7 h 369"/>
                <a:gd name="T42" fmla="*/ 311 w 420"/>
                <a:gd name="T43" fmla="*/ 14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0" h="369">
                  <a:moveTo>
                    <a:pt x="311" y="14"/>
                  </a:moveTo>
                  <a:lnTo>
                    <a:pt x="150" y="73"/>
                  </a:lnTo>
                  <a:lnTo>
                    <a:pt x="56" y="157"/>
                  </a:lnTo>
                  <a:lnTo>
                    <a:pt x="0" y="277"/>
                  </a:lnTo>
                  <a:lnTo>
                    <a:pt x="71" y="245"/>
                  </a:lnTo>
                  <a:lnTo>
                    <a:pt x="200" y="194"/>
                  </a:lnTo>
                  <a:lnTo>
                    <a:pt x="252" y="97"/>
                  </a:lnTo>
                  <a:lnTo>
                    <a:pt x="314" y="44"/>
                  </a:lnTo>
                  <a:lnTo>
                    <a:pt x="199" y="249"/>
                  </a:lnTo>
                  <a:lnTo>
                    <a:pt x="175" y="369"/>
                  </a:lnTo>
                  <a:lnTo>
                    <a:pt x="272" y="262"/>
                  </a:lnTo>
                  <a:lnTo>
                    <a:pt x="358" y="198"/>
                  </a:lnTo>
                  <a:lnTo>
                    <a:pt x="405" y="80"/>
                  </a:lnTo>
                  <a:lnTo>
                    <a:pt x="420" y="3"/>
                  </a:lnTo>
                  <a:lnTo>
                    <a:pt x="417" y="3"/>
                  </a:lnTo>
                  <a:lnTo>
                    <a:pt x="408" y="2"/>
                  </a:lnTo>
                  <a:lnTo>
                    <a:pt x="394" y="1"/>
                  </a:lnTo>
                  <a:lnTo>
                    <a:pt x="378" y="0"/>
                  </a:lnTo>
                  <a:lnTo>
                    <a:pt x="359" y="1"/>
                  </a:lnTo>
                  <a:lnTo>
                    <a:pt x="341" y="3"/>
                  </a:lnTo>
                  <a:lnTo>
                    <a:pt x="325" y="7"/>
                  </a:lnTo>
                  <a:lnTo>
                    <a:pt x="311" y="14"/>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244"/>
            <p:cNvSpPr>
              <a:spLocks/>
            </p:cNvSpPr>
            <p:nvPr/>
          </p:nvSpPr>
          <p:spPr bwMode="auto">
            <a:xfrm>
              <a:off x="88900" y="2714625"/>
              <a:ext cx="392113" cy="160338"/>
            </a:xfrm>
            <a:custGeom>
              <a:avLst/>
              <a:gdLst>
                <a:gd name="T0" fmla="*/ 0 w 493"/>
                <a:gd name="T1" fmla="*/ 0 h 201"/>
                <a:gd name="T2" fmla="*/ 128 w 493"/>
                <a:gd name="T3" fmla="*/ 35 h 201"/>
                <a:gd name="T4" fmla="*/ 247 w 493"/>
                <a:gd name="T5" fmla="*/ 0 h 201"/>
                <a:gd name="T6" fmla="*/ 376 w 493"/>
                <a:gd name="T7" fmla="*/ 24 h 201"/>
                <a:gd name="T8" fmla="*/ 493 w 493"/>
                <a:gd name="T9" fmla="*/ 178 h 201"/>
                <a:gd name="T10" fmla="*/ 385 w 493"/>
                <a:gd name="T11" fmla="*/ 201 h 201"/>
                <a:gd name="T12" fmla="*/ 178 w 493"/>
                <a:gd name="T13" fmla="*/ 143 h 201"/>
                <a:gd name="T14" fmla="*/ 128 w 493"/>
                <a:gd name="T15" fmla="*/ 71 h 201"/>
                <a:gd name="T16" fmla="*/ 30 w 493"/>
                <a:gd name="T17" fmla="*/ 60 h 201"/>
                <a:gd name="T18" fmla="*/ 0 w 493"/>
                <a:gd name="T19"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3" h="201">
                  <a:moveTo>
                    <a:pt x="0" y="0"/>
                  </a:moveTo>
                  <a:lnTo>
                    <a:pt x="128" y="35"/>
                  </a:lnTo>
                  <a:lnTo>
                    <a:pt x="247" y="0"/>
                  </a:lnTo>
                  <a:lnTo>
                    <a:pt x="376" y="24"/>
                  </a:lnTo>
                  <a:lnTo>
                    <a:pt x="493" y="178"/>
                  </a:lnTo>
                  <a:lnTo>
                    <a:pt x="385" y="201"/>
                  </a:lnTo>
                  <a:lnTo>
                    <a:pt x="178" y="143"/>
                  </a:lnTo>
                  <a:lnTo>
                    <a:pt x="128" y="71"/>
                  </a:lnTo>
                  <a:lnTo>
                    <a:pt x="30" y="60"/>
                  </a:lnTo>
                  <a:lnTo>
                    <a:pt x="0"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245"/>
            <p:cNvSpPr>
              <a:spLocks/>
            </p:cNvSpPr>
            <p:nvPr/>
          </p:nvSpPr>
          <p:spPr bwMode="auto">
            <a:xfrm>
              <a:off x="241300" y="2338388"/>
              <a:ext cx="307975" cy="223838"/>
            </a:xfrm>
            <a:custGeom>
              <a:avLst/>
              <a:gdLst>
                <a:gd name="T0" fmla="*/ 154 w 390"/>
                <a:gd name="T1" fmla="*/ 0 h 281"/>
                <a:gd name="T2" fmla="*/ 177 w 390"/>
                <a:gd name="T3" fmla="*/ 182 h 281"/>
                <a:gd name="T4" fmla="*/ 271 w 390"/>
                <a:gd name="T5" fmla="*/ 210 h 281"/>
                <a:gd name="T6" fmla="*/ 390 w 390"/>
                <a:gd name="T7" fmla="*/ 238 h 281"/>
                <a:gd name="T8" fmla="*/ 283 w 390"/>
                <a:gd name="T9" fmla="*/ 267 h 281"/>
                <a:gd name="T10" fmla="*/ 165 w 390"/>
                <a:gd name="T11" fmla="*/ 281 h 281"/>
                <a:gd name="T12" fmla="*/ 82 w 390"/>
                <a:gd name="T13" fmla="*/ 210 h 281"/>
                <a:gd name="T14" fmla="*/ 0 w 390"/>
                <a:gd name="T15" fmla="*/ 252 h 281"/>
                <a:gd name="T16" fmla="*/ 48 w 390"/>
                <a:gd name="T17" fmla="*/ 139 h 281"/>
                <a:gd name="T18" fmla="*/ 106 w 390"/>
                <a:gd name="T19" fmla="*/ 54 h 281"/>
                <a:gd name="T20" fmla="*/ 154 w 390"/>
                <a:gd name="T21"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281">
                  <a:moveTo>
                    <a:pt x="154" y="0"/>
                  </a:moveTo>
                  <a:lnTo>
                    <a:pt x="177" y="182"/>
                  </a:lnTo>
                  <a:lnTo>
                    <a:pt x="271" y="210"/>
                  </a:lnTo>
                  <a:lnTo>
                    <a:pt x="390" y="238"/>
                  </a:lnTo>
                  <a:lnTo>
                    <a:pt x="283" y="267"/>
                  </a:lnTo>
                  <a:lnTo>
                    <a:pt x="165" y="281"/>
                  </a:lnTo>
                  <a:lnTo>
                    <a:pt x="82" y="210"/>
                  </a:lnTo>
                  <a:lnTo>
                    <a:pt x="0" y="252"/>
                  </a:lnTo>
                  <a:lnTo>
                    <a:pt x="48" y="139"/>
                  </a:lnTo>
                  <a:lnTo>
                    <a:pt x="106" y="54"/>
                  </a:lnTo>
                  <a:lnTo>
                    <a:pt x="154"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246"/>
            <p:cNvSpPr>
              <a:spLocks/>
            </p:cNvSpPr>
            <p:nvPr/>
          </p:nvSpPr>
          <p:spPr bwMode="auto">
            <a:xfrm>
              <a:off x="-255588" y="2386013"/>
              <a:ext cx="130175" cy="179388"/>
            </a:xfrm>
            <a:custGeom>
              <a:avLst/>
              <a:gdLst>
                <a:gd name="T0" fmla="*/ 70 w 165"/>
                <a:gd name="T1" fmla="*/ 0 h 226"/>
                <a:gd name="T2" fmla="*/ 59 w 165"/>
                <a:gd name="T3" fmla="*/ 99 h 226"/>
                <a:gd name="T4" fmla="*/ 0 w 165"/>
                <a:gd name="T5" fmla="*/ 198 h 226"/>
                <a:gd name="T6" fmla="*/ 70 w 165"/>
                <a:gd name="T7" fmla="*/ 198 h 226"/>
                <a:gd name="T8" fmla="*/ 165 w 165"/>
                <a:gd name="T9" fmla="*/ 226 h 226"/>
                <a:gd name="T10" fmla="*/ 153 w 165"/>
                <a:gd name="T11" fmla="*/ 99 h 226"/>
                <a:gd name="T12" fmla="*/ 70 w 165"/>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165" h="226">
                  <a:moveTo>
                    <a:pt x="70" y="0"/>
                  </a:moveTo>
                  <a:lnTo>
                    <a:pt x="59" y="99"/>
                  </a:lnTo>
                  <a:lnTo>
                    <a:pt x="0" y="198"/>
                  </a:lnTo>
                  <a:lnTo>
                    <a:pt x="70" y="198"/>
                  </a:lnTo>
                  <a:lnTo>
                    <a:pt x="165" y="226"/>
                  </a:lnTo>
                  <a:lnTo>
                    <a:pt x="153" y="99"/>
                  </a:lnTo>
                  <a:lnTo>
                    <a:pt x="70"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247"/>
            <p:cNvSpPr>
              <a:spLocks/>
            </p:cNvSpPr>
            <p:nvPr/>
          </p:nvSpPr>
          <p:spPr bwMode="auto">
            <a:xfrm>
              <a:off x="384175" y="3294063"/>
              <a:ext cx="153988" cy="163513"/>
            </a:xfrm>
            <a:custGeom>
              <a:avLst/>
              <a:gdLst>
                <a:gd name="T0" fmla="*/ 0 w 195"/>
                <a:gd name="T1" fmla="*/ 0 h 206"/>
                <a:gd name="T2" fmla="*/ 45 w 195"/>
                <a:gd name="T3" fmla="*/ 85 h 206"/>
                <a:gd name="T4" fmla="*/ 53 w 195"/>
                <a:gd name="T5" fmla="*/ 206 h 206"/>
                <a:gd name="T6" fmla="*/ 107 w 195"/>
                <a:gd name="T7" fmla="*/ 152 h 206"/>
                <a:gd name="T8" fmla="*/ 195 w 195"/>
                <a:gd name="T9" fmla="*/ 101 h 206"/>
                <a:gd name="T10" fmla="*/ 117 w 195"/>
                <a:gd name="T11" fmla="*/ 13 h 206"/>
                <a:gd name="T12" fmla="*/ 0 w 195"/>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195" h="206">
                  <a:moveTo>
                    <a:pt x="0" y="0"/>
                  </a:moveTo>
                  <a:lnTo>
                    <a:pt x="45" y="85"/>
                  </a:lnTo>
                  <a:lnTo>
                    <a:pt x="53" y="206"/>
                  </a:lnTo>
                  <a:lnTo>
                    <a:pt x="107" y="152"/>
                  </a:lnTo>
                  <a:lnTo>
                    <a:pt x="195" y="101"/>
                  </a:lnTo>
                  <a:lnTo>
                    <a:pt x="117" y="13"/>
                  </a:lnTo>
                  <a:lnTo>
                    <a:pt x="0"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248"/>
            <p:cNvSpPr>
              <a:spLocks/>
            </p:cNvSpPr>
            <p:nvPr/>
          </p:nvSpPr>
          <p:spPr bwMode="auto">
            <a:xfrm>
              <a:off x="865187" y="2622550"/>
              <a:ext cx="149225" cy="169863"/>
            </a:xfrm>
            <a:custGeom>
              <a:avLst/>
              <a:gdLst>
                <a:gd name="T0" fmla="*/ 106 w 188"/>
                <a:gd name="T1" fmla="*/ 0 h 214"/>
                <a:gd name="T2" fmla="*/ 188 w 188"/>
                <a:gd name="T3" fmla="*/ 99 h 214"/>
                <a:gd name="T4" fmla="*/ 176 w 188"/>
                <a:gd name="T5" fmla="*/ 214 h 214"/>
                <a:gd name="T6" fmla="*/ 129 w 188"/>
                <a:gd name="T7" fmla="*/ 143 h 214"/>
                <a:gd name="T8" fmla="*/ 0 w 188"/>
                <a:gd name="T9" fmla="*/ 72 h 214"/>
                <a:gd name="T10" fmla="*/ 106 w 188"/>
                <a:gd name="T11" fmla="*/ 0 h 214"/>
              </a:gdLst>
              <a:ahLst/>
              <a:cxnLst>
                <a:cxn ang="0">
                  <a:pos x="T0" y="T1"/>
                </a:cxn>
                <a:cxn ang="0">
                  <a:pos x="T2" y="T3"/>
                </a:cxn>
                <a:cxn ang="0">
                  <a:pos x="T4" y="T5"/>
                </a:cxn>
                <a:cxn ang="0">
                  <a:pos x="T6" y="T7"/>
                </a:cxn>
                <a:cxn ang="0">
                  <a:pos x="T8" y="T9"/>
                </a:cxn>
                <a:cxn ang="0">
                  <a:pos x="T10" y="T11"/>
                </a:cxn>
              </a:cxnLst>
              <a:rect l="0" t="0" r="r" b="b"/>
              <a:pathLst>
                <a:path w="188" h="214">
                  <a:moveTo>
                    <a:pt x="106" y="0"/>
                  </a:moveTo>
                  <a:lnTo>
                    <a:pt x="188" y="99"/>
                  </a:lnTo>
                  <a:lnTo>
                    <a:pt x="176" y="214"/>
                  </a:lnTo>
                  <a:lnTo>
                    <a:pt x="129" y="143"/>
                  </a:lnTo>
                  <a:lnTo>
                    <a:pt x="0" y="72"/>
                  </a:lnTo>
                  <a:lnTo>
                    <a:pt x="106"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249"/>
            <p:cNvSpPr>
              <a:spLocks/>
            </p:cNvSpPr>
            <p:nvPr/>
          </p:nvSpPr>
          <p:spPr bwMode="auto">
            <a:xfrm>
              <a:off x="465137" y="2643188"/>
              <a:ext cx="222250" cy="293688"/>
            </a:xfrm>
            <a:custGeom>
              <a:avLst/>
              <a:gdLst>
                <a:gd name="T0" fmla="*/ 0 w 279"/>
                <a:gd name="T1" fmla="*/ 2 h 370"/>
                <a:gd name="T2" fmla="*/ 93 w 279"/>
                <a:gd name="T3" fmla="*/ 2 h 370"/>
                <a:gd name="T4" fmla="*/ 223 w 279"/>
                <a:gd name="T5" fmla="*/ 158 h 370"/>
                <a:gd name="T6" fmla="*/ 244 w 279"/>
                <a:gd name="T7" fmla="*/ 257 h 370"/>
                <a:gd name="T8" fmla="*/ 279 w 279"/>
                <a:gd name="T9" fmla="*/ 370 h 370"/>
                <a:gd name="T10" fmla="*/ 165 w 279"/>
                <a:gd name="T11" fmla="*/ 257 h 370"/>
                <a:gd name="T12" fmla="*/ 93 w 279"/>
                <a:gd name="T13" fmla="*/ 144 h 370"/>
                <a:gd name="T14" fmla="*/ 91 w 279"/>
                <a:gd name="T15" fmla="*/ 137 h 370"/>
                <a:gd name="T16" fmla="*/ 84 w 279"/>
                <a:gd name="T17" fmla="*/ 117 h 370"/>
                <a:gd name="T18" fmla="*/ 72 w 279"/>
                <a:gd name="T19" fmla="*/ 91 h 370"/>
                <a:gd name="T20" fmla="*/ 59 w 279"/>
                <a:gd name="T21" fmla="*/ 62 h 370"/>
                <a:gd name="T22" fmla="*/ 45 w 279"/>
                <a:gd name="T23" fmla="*/ 33 h 370"/>
                <a:gd name="T24" fmla="*/ 28 w 279"/>
                <a:gd name="T25" fmla="*/ 11 h 370"/>
                <a:gd name="T26" fmla="*/ 13 w 279"/>
                <a:gd name="T27" fmla="*/ 0 h 370"/>
                <a:gd name="T28" fmla="*/ 0 w 279"/>
                <a:gd name="T29" fmla="*/ 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9" h="370">
                  <a:moveTo>
                    <a:pt x="0" y="2"/>
                  </a:moveTo>
                  <a:lnTo>
                    <a:pt x="93" y="2"/>
                  </a:lnTo>
                  <a:lnTo>
                    <a:pt x="223" y="158"/>
                  </a:lnTo>
                  <a:lnTo>
                    <a:pt x="244" y="257"/>
                  </a:lnTo>
                  <a:lnTo>
                    <a:pt x="279" y="370"/>
                  </a:lnTo>
                  <a:lnTo>
                    <a:pt x="165" y="257"/>
                  </a:lnTo>
                  <a:lnTo>
                    <a:pt x="93" y="144"/>
                  </a:lnTo>
                  <a:lnTo>
                    <a:pt x="91" y="137"/>
                  </a:lnTo>
                  <a:lnTo>
                    <a:pt x="84" y="117"/>
                  </a:lnTo>
                  <a:lnTo>
                    <a:pt x="72" y="91"/>
                  </a:lnTo>
                  <a:lnTo>
                    <a:pt x="59" y="62"/>
                  </a:lnTo>
                  <a:lnTo>
                    <a:pt x="45" y="33"/>
                  </a:lnTo>
                  <a:lnTo>
                    <a:pt x="28" y="11"/>
                  </a:lnTo>
                  <a:lnTo>
                    <a:pt x="13" y="0"/>
                  </a:lnTo>
                  <a:lnTo>
                    <a:pt x="0" y="2"/>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50"/>
            <p:cNvSpPr>
              <a:spLocks/>
            </p:cNvSpPr>
            <p:nvPr/>
          </p:nvSpPr>
          <p:spPr bwMode="auto">
            <a:xfrm>
              <a:off x="71437" y="2408238"/>
              <a:ext cx="254000" cy="258763"/>
            </a:xfrm>
            <a:custGeom>
              <a:avLst/>
              <a:gdLst>
                <a:gd name="T0" fmla="*/ 318 w 319"/>
                <a:gd name="T1" fmla="*/ 0 h 326"/>
                <a:gd name="T2" fmla="*/ 307 w 319"/>
                <a:gd name="T3" fmla="*/ 127 h 326"/>
                <a:gd name="T4" fmla="*/ 248 w 319"/>
                <a:gd name="T5" fmla="*/ 283 h 326"/>
                <a:gd name="T6" fmla="*/ 82 w 319"/>
                <a:gd name="T7" fmla="*/ 326 h 326"/>
                <a:gd name="T8" fmla="*/ 0 w 319"/>
                <a:gd name="T9" fmla="*/ 298 h 326"/>
                <a:gd name="T10" fmla="*/ 82 w 319"/>
                <a:gd name="T11" fmla="*/ 170 h 326"/>
                <a:gd name="T12" fmla="*/ 189 w 319"/>
                <a:gd name="T13" fmla="*/ 71 h 326"/>
                <a:gd name="T14" fmla="*/ 196 w 319"/>
                <a:gd name="T15" fmla="*/ 68 h 326"/>
                <a:gd name="T16" fmla="*/ 212 w 319"/>
                <a:gd name="T17" fmla="*/ 59 h 326"/>
                <a:gd name="T18" fmla="*/ 237 w 319"/>
                <a:gd name="T19" fmla="*/ 48 h 326"/>
                <a:gd name="T20" fmla="*/ 263 w 319"/>
                <a:gd name="T21" fmla="*/ 35 h 326"/>
                <a:gd name="T22" fmla="*/ 288 w 319"/>
                <a:gd name="T23" fmla="*/ 23 h 326"/>
                <a:gd name="T24" fmla="*/ 308 w 319"/>
                <a:gd name="T25" fmla="*/ 11 h 326"/>
                <a:gd name="T26" fmla="*/ 319 w 319"/>
                <a:gd name="T27" fmla="*/ 3 h 326"/>
                <a:gd name="T28" fmla="*/ 318 w 319"/>
                <a:gd name="T29"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9" h="326">
                  <a:moveTo>
                    <a:pt x="318" y="0"/>
                  </a:moveTo>
                  <a:lnTo>
                    <a:pt x="307" y="127"/>
                  </a:lnTo>
                  <a:lnTo>
                    <a:pt x="248" y="283"/>
                  </a:lnTo>
                  <a:lnTo>
                    <a:pt x="82" y="326"/>
                  </a:lnTo>
                  <a:lnTo>
                    <a:pt x="0" y="298"/>
                  </a:lnTo>
                  <a:lnTo>
                    <a:pt x="82" y="170"/>
                  </a:lnTo>
                  <a:lnTo>
                    <a:pt x="189" y="71"/>
                  </a:lnTo>
                  <a:lnTo>
                    <a:pt x="196" y="68"/>
                  </a:lnTo>
                  <a:lnTo>
                    <a:pt x="212" y="59"/>
                  </a:lnTo>
                  <a:lnTo>
                    <a:pt x="237" y="48"/>
                  </a:lnTo>
                  <a:lnTo>
                    <a:pt x="263" y="35"/>
                  </a:lnTo>
                  <a:lnTo>
                    <a:pt x="288" y="23"/>
                  </a:lnTo>
                  <a:lnTo>
                    <a:pt x="308" y="11"/>
                  </a:lnTo>
                  <a:lnTo>
                    <a:pt x="319" y="3"/>
                  </a:lnTo>
                  <a:lnTo>
                    <a:pt x="318"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251"/>
            <p:cNvSpPr>
              <a:spLocks/>
            </p:cNvSpPr>
            <p:nvPr/>
          </p:nvSpPr>
          <p:spPr bwMode="auto">
            <a:xfrm>
              <a:off x="1012825" y="2746375"/>
              <a:ext cx="47625" cy="101600"/>
            </a:xfrm>
            <a:custGeom>
              <a:avLst/>
              <a:gdLst>
                <a:gd name="T0" fmla="*/ 2 w 60"/>
                <a:gd name="T1" fmla="*/ 0 h 128"/>
                <a:gd name="T2" fmla="*/ 2 w 60"/>
                <a:gd name="T3" fmla="*/ 99 h 128"/>
                <a:gd name="T4" fmla="*/ 60 w 60"/>
                <a:gd name="T5" fmla="*/ 128 h 128"/>
                <a:gd name="T6" fmla="*/ 57 w 60"/>
                <a:gd name="T7" fmla="*/ 123 h 128"/>
                <a:gd name="T8" fmla="*/ 50 w 60"/>
                <a:gd name="T9" fmla="*/ 109 h 128"/>
                <a:gd name="T10" fmla="*/ 38 w 60"/>
                <a:gd name="T11" fmla="*/ 91 h 128"/>
                <a:gd name="T12" fmla="*/ 27 w 60"/>
                <a:gd name="T13" fmla="*/ 69 h 128"/>
                <a:gd name="T14" fmla="*/ 15 w 60"/>
                <a:gd name="T15" fmla="*/ 47 h 128"/>
                <a:gd name="T16" fmla="*/ 6 w 60"/>
                <a:gd name="T17" fmla="*/ 26 h 128"/>
                <a:gd name="T18" fmla="*/ 0 w 60"/>
                <a:gd name="T19" fmla="*/ 10 h 128"/>
                <a:gd name="T20" fmla="*/ 2 w 60"/>
                <a:gd name="T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128">
                  <a:moveTo>
                    <a:pt x="2" y="0"/>
                  </a:moveTo>
                  <a:lnTo>
                    <a:pt x="2" y="99"/>
                  </a:lnTo>
                  <a:lnTo>
                    <a:pt x="60" y="128"/>
                  </a:lnTo>
                  <a:lnTo>
                    <a:pt x="57" y="123"/>
                  </a:lnTo>
                  <a:lnTo>
                    <a:pt x="50" y="109"/>
                  </a:lnTo>
                  <a:lnTo>
                    <a:pt x="38" y="91"/>
                  </a:lnTo>
                  <a:lnTo>
                    <a:pt x="27" y="69"/>
                  </a:lnTo>
                  <a:lnTo>
                    <a:pt x="15" y="47"/>
                  </a:lnTo>
                  <a:lnTo>
                    <a:pt x="6" y="26"/>
                  </a:lnTo>
                  <a:lnTo>
                    <a:pt x="0" y="10"/>
                  </a:lnTo>
                  <a:lnTo>
                    <a:pt x="2" y="0"/>
                  </a:lnTo>
                  <a:close/>
                </a:path>
              </a:pathLst>
            </a:custGeom>
            <a:solidFill>
              <a:srgbClr val="33A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52"/>
            <p:cNvSpPr>
              <a:spLocks/>
            </p:cNvSpPr>
            <p:nvPr/>
          </p:nvSpPr>
          <p:spPr bwMode="auto">
            <a:xfrm>
              <a:off x="633412" y="2668588"/>
              <a:ext cx="61913" cy="123825"/>
            </a:xfrm>
            <a:custGeom>
              <a:avLst/>
              <a:gdLst>
                <a:gd name="T0" fmla="*/ 0 w 80"/>
                <a:gd name="T1" fmla="*/ 0 h 155"/>
                <a:gd name="T2" fmla="*/ 80 w 80"/>
                <a:gd name="T3" fmla="*/ 70 h 155"/>
                <a:gd name="T4" fmla="*/ 80 w 80"/>
                <a:gd name="T5" fmla="*/ 155 h 155"/>
                <a:gd name="T6" fmla="*/ 24 w 80"/>
                <a:gd name="T7" fmla="*/ 113 h 155"/>
                <a:gd name="T8" fmla="*/ 21 w 80"/>
                <a:gd name="T9" fmla="*/ 93 h 155"/>
                <a:gd name="T10" fmla="*/ 17 w 80"/>
                <a:gd name="T11" fmla="*/ 51 h 155"/>
                <a:gd name="T12" fmla="*/ 9 w 80"/>
                <a:gd name="T13" fmla="*/ 11 h 155"/>
                <a:gd name="T14" fmla="*/ 0 w 80"/>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155">
                  <a:moveTo>
                    <a:pt x="0" y="0"/>
                  </a:moveTo>
                  <a:lnTo>
                    <a:pt x="80" y="70"/>
                  </a:lnTo>
                  <a:lnTo>
                    <a:pt x="80" y="155"/>
                  </a:lnTo>
                  <a:lnTo>
                    <a:pt x="24" y="113"/>
                  </a:lnTo>
                  <a:lnTo>
                    <a:pt x="21" y="93"/>
                  </a:lnTo>
                  <a:lnTo>
                    <a:pt x="17" y="51"/>
                  </a:lnTo>
                  <a:lnTo>
                    <a:pt x="9" y="11"/>
                  </a:lnTo>
                  <a:lnTo>
                    <a:pt x="0"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253"/>
            <p:cNvSpPr>
              <a:spLocks/>
            </p:cNvSpPr>
            <p:nvPr/>
          </p:nvSpPr>
          <p:spPr bwMode="auto">
            <a:xfrm>
              <a:off x="1238250" y="3314700"/>
              <a:ext cx="47625" cy="103188"/>
            </a:xfrm>
            <a:custGeom>
              <a:avLst/>
              <a:gdLst>
                <a:gd name="T0" fmla="*/ 0 w 59"/>
                <a:gd name="T1" fmla="*/ 2 h 130"/>
                <a:gd name="T2" fmla="*/ 59 w 59"/>
                <a:gd name="T3" fmla="*/ 44 h 130"/>
                <a:gd name="T4" fmla="*/ 59 w 59"/>
                <a:gd name="T5" fmla="*/ 130 h 130"/>
                <a:gd name="T6" fmla="*/ 56 w 59"/>
                <a:gd name="T7" fmla="*/ 123 h 130"/>
                <a:gd name="T8" fmla="*/ 49 w 59"/>
                <a:gd name="T9" fmla="*/ 106 h 130"/>
                <a:gd name="T10" fmla="*/ 40 w 59"/>
                <a:gd name="T11" fmla="*/ 81 h 130"/>
                <a:gd name="T12" fmla="*/ 30 w 59"/>
                <a:gd name="T13" fmla="*/ 55 h 130"/>
                <a:gd name="T14" fmla="*/ 18 w 59"/>
                <a:gd name="T15" fmla="*/ 29 h 130"/>
                <a:gd name="T16" fmla="*/ 9 w 59"/>
                <a:gd name="T17" fmla="*/ 10 h 130"/>
                <a:gd name="T18" fmla="*/ 2 w 59"/>
                <a:gd name="T19" fmla="*/ 0 h 130"/>
                <a:gd name="T20" fmla="*/ 0 w 59"/>
                <a:gd name="T21" fmla="*/ 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30">
                  <a:moveTo>
                    <a:pt x="0" y="2"/>
                  </a:moveTo>
                  <a:lnTo>
                    <a:pt x="59" y="44"/>
                  </a:lnTo>
                  <a:lnTo>
                    <a:pt x="59" y="130"/>
                  </a:lnTo>
                  <a:lnTo>
                    <a:pt x="56" y="123"/>
                  </a:lnTo>
                  <a:lnTo>
                    <a:pt x="49" y="106"/>
                  </a:lnTo>
                  <a:lnTo>
                    <a:pt x="40" y="81"/>
                  </a:lnTo>
                  <a:lnTo>
                    <a:pt x="30" y="55"/>
                  </a:lnTo>
                  <a:lnTo>
                    <a:pt x="18" y="29"/>
                  </a:lnTo>
                  <a:lnTo>
                    <a:pt x="9" y="10"/>
                  </a:lnTo>
                  <a:lnTo>
                    <a:pt x="2" y="0"/>
                  </a:lnTo>
                  <a:lnTo>
                    <a:pt x="0" y="2"/>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54"/>
            <p:cNvSpPr>
              <a:spLocks/>
            </p:cNvSpPr>
            <p:nvPr/>
          </p:nvSpPr>
          <p:spPr bwMode="auto">
            <a:xfrm>
              <a:off x="1182687" y="2725738"/>
              <a:ext cx="65088" cy="79375"/>
            </a:xfrm>
            <a:custGeom>
              <a:avLst/>
              <a:gdLst>
                <a:gd name="T0" fmla="*/ 11 w 82"/>
                <a:gd name="T1" fmla="*/ 0 h 100"/>
                <a:gd name="T2" fmla="*/ 0 w 82"/>
                <a:gd name="T3" fmla="*/ 86 h 100"/>
                <a:gd name="T4" fmla="*/ 82 w 82"/>
                <a:gd name="T5" fmla="*/ 100 h 100"/>
                <a:gd name="T6" fmla="*/ 82 w 82"/>
                <a:gd name="T7" fmla="*/ 28 h 100"/>
                <a:gd name="T8" fmla="*/ 11 w 82"/>
                <a:gd name="T9" fmla="*/ 0 h 100"/>
              </a:gdLst>
              <a:ahLst/>
              <a:cxnLst>
                <a:cxn ang="0">
                  <a:pos x="T0" y="T1"/>
                </a:cxn>
                <a:cxn ang="0">
                  <a:pos x="T2" y="T3"/>
                </a:cxn>
                <a:cxn ang="0">
                  <a:pos x="T4" y="T5"/>
                </a:cxn>
                <a:cxn ang="0">
                  <a:pos x="T6" y="T7"/>
                </a:cxn>
                <a:cxn ang="0">
                  <a:pos x="T8" y="T9"/>
                </a:cxn>
              </a:cxnLst>
              <a:rect l="0" t="0" r="r" b="b"/>
              <a:pathLst>
                <a:path w="82" h="100">
                  <a:moveTo>
                    <a:pt x="11" y="0"/>
                  </a:moveTo>
                  <a:lnTo>
                    <a:pt x="0" y="86"/>
                  </a:lnTo>
                  <a:lnTo>
                    <a:pt x="82" y="100"/>
                  </a:lnTo>
                  <a:lnTo>
                    <a:pt x="82" y="28"/>
                  </a:lnTo>
                  <a:lnTo>
                    <a:pt x="11"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55"/>
            <p:cNvSpPr>
              <a:spLocks/>
            </p:cNvSpPr>
            <p:nvPr/>
          </p:nvSpPr>
          <p:spPr bwMode="auto">
            <a:xfrm>
              <a:off x="-369888" y="2386013"/>
              <a:ext cx="244475" cy="238125"/>
            </a:xfrm>
            <a:custGeom>
              <a:avLst/>
              <a:gdLst>
                <a:gd name="T0" fmla="*/ 299 w 308"/>
                <a:gd name="T1" fmla="*/ 0 h 299"/>
                <a:gd name="T2" fmla="*/ 235 w 308"/>
                <a:gd name="T3" fmla="*/ 19 h 299"/>
                <a:gd name="T4" fmla="*/ 117 w 308"/>
                <a:gd name="T5" fmla="*/ 71 h 299"/>
                <a:gd name="T6" fmla="*/ 34 w 308"/>
                <a:gd name="T7" fmla="*/ 146 h 299"/>
                <a:gd name="T8" fmla="*/ 0 w 308"/>
                <a:gd name="T9" fmla="*/ 299 h 299"/>
                <a:gd name="T10" fmla="*/ 87 w 308"/>
                <a:gd name="T11" fmla="*/ 291 h 299"/>
                <a:gd name="T12" fmla="*/ 219 w 308"/>
                <a:gd name="T13" fmla="*/ 177 h 299"/>
                <a:gd name="T14" fmla="*/ 270 w 308"/>
                <a:gd name="T15" fmla="*/ 76 h 299"/>
                <a:gd name="T16" fmla="*/ 308 w 308"/>
                <a:gd name="T17" fmla="*/ 37 h 299"/>
                <a:gd name="T18" fmla="*/ 299 w 308"/>
                <a:gd name="T19"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8" h="299">
                  <a:moveTo>
                    <a:pt x="299" y="0"/>
                  </a:moveTo>
                  <a:lnTo>
                    <a:pt x="235" y="19"/>
                  </a:lnTo>
                  <a:lnTo>
                    <a:pt x="117" y="71"/>
                  </a:lnTo>
                  <a:lnTo>
                    <a:pt x="34" y="146"/>
                  </a:lnTo>
                  <a:lnTo>
                    <a:pt x="0" y="299"/>
                  </a:lnTo>
                  <a:lnTo>
                    <a:pt x="87" y="291"/>
                  </a:lnTo>
                  <a:lnTo>
                    <a:pt x="219" y="177"/>
                  </a:lnTo>
                  <a:lnTo>
                    <a:pt x="270" y="76"/>
                  </a:lnTo>
                  <a:lnTo>
                    <a:pt x="308" y="37"/>
                  </a:lnTo>
                  <a:lnTo>
                    <a:pt x="299"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56"/>
            <p:cNvSpPr>
              <a:spLocks/>
            </p:cNvSpPr>
            <p:nvPr/>
          </p:nvSpPr>
          <p:spPr bwMode="auto">
            <a:xfrm>
              <a:off x="336550" y="3241675"/>
              <a:ext cx="125413" cy="365125"/>
            </a:xfrm>
            <a:custGeom>
              <a:avLst/>
              <a:gdLst>
                <a:gd name="T0" fmla="*/ 126 w 159"/>
                <a:gd name="T1" fmla="*/ 0 h 459"/>
                <a:gd name="T2" fmla="*/ 88 w 159"/>
                <a:gd name="T3" fmla="*/ 64 h 459"/>
                <a:gd name="T4" fmla="*/ 24 w 159"/>
                <a:gd name="T5" fmla="*/ 195 h 459"/>
                <a:gd name="T6" fmla="*/ 0 w 159"/>
                <a:gd name="T7" fmla="*/ 315 h 459"/>
                <a:gd name="T8" fmla="*/ 58 w 159"/>
                <a:gd name="T9" fmla="*/ 459 h 459"/>
                <a:gd name="T10" fmla="*/ 119 w 159"/>
                <a:gd name="T11" fmla="*/ 385 h 459"/>
                <a:gd name="T12" fmla="*/ 159 w 159"/>
                <a:gd name="T13" fmla="*/ 198 h 459"/>
                <a:gd name="T14" fmla="*/ 144 w 159"/>
                <a:gd name="T15" fmla="*/ 80 h 459"/>
                <a:gd name="T16" fmla="*/ 152 w 159"/>
                <a:gd name="T17" fmla="*/ 21 h 459"/>
                <a:gd name="T18" fmla="*/ 126 w 159"/>
                <a:gd name="T19"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459">
                  <a:moveTo>
                    <a:pt x="126" y="0"/>
                  </a:moveTo>
                  <a:lnTo>
                    <a:pt x="88" y="64"/>
                  </a:lnTo>
                  <a:lnTo>
                    <a:pt x="24" y="195"/>
                  </a:lnTo>
                  <a:lnTo>
                    <a:pt x="0" y="315"/>
                  </a:lnTo>
                  <a:lnTo>
                    <a:pt x="58" y="459"/>
                  </a:lnTo>
                  <a:lnTo>
                    <a:pt x="119" y="385"/>
                  </a:lnTo>
                  <a:lnTo>
                    <a:pt x="159" y="198"/>
                  </a:lnTo>
                  <a:lnTo>
                    <a:pt x="144" y="80"/>
                  </a:lnTo>
                  <a:lnTo>
                    <a:pt x="152" y="21"/>
                  </a:lnTo>
                  <a:lnTo>
                    <a:pt x="126"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57"/>
            <p:cNvSpPr>
              <a:spLocks/>
            </p:cNvSpPr>
            <p:nvPr/>
          </p:nvSpPr>
          <p:spPr bwMode="auto">
            <a:xfrm>
              <a:off x="-252413" y="2727325"/>
              <a:ext cx="109538" cy="366713"/>
            </a:xfrm>
            <a:custGeom>
              <a:avLst/>
              <a:gdLst>
                <a:gd name="T0" fmla="*/ 68 w 137"/>
                <a:gd name="T1" fmla="*/ 0 h 463"/>
                <a:gd name="T2" fmla="*/ 42 w 137"/>
                <a:gd name="T3" fmla="*/ 69 h 463"/>
                <a:gd name="T4" fmla="*/ 2 w 137"/>
                <a:gd name="T5" fmla="*/ 209 h 463"/>
                <a:gd name="T6" fmla="*/ 0 w 137"/>
                <a:gd name="T7" fmla="*/ 332 h 463"/>
                <a:gd name="T8" fmla="*/ 82 w 137"/>
                <a:gd name="T9" fmla="*/ 463 h 463"/>
                <a:gd name="T10" fmla="*/ 130 w 137"/>
                <a:gd name="T11" fmla="*/ 380 h 463"/>
                <a:gd name="T12" fmla="*/ 137 w 137"/>
                <a:gd name="T13" fmla="*/ 187 h 463"/>
                <a:gd name="T14" fmla="*/ 100 w 137"/>
                <a:gd name="T15" fmla="*/ 75 h 463"/>
                <a:gd name="T16" fmla="*/ 98 w 137"/>
                <a:gd name="T17" fmla="*/ 16 h 463"/>
                <a:gd name="T18" fmla="*/ 68 w 137"/>
                <a:gd name="T19"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463">
                  <a:moveTo>
                    <a:pt x="68" y="0"/>
                  </a:moveTo>
                  <a:lnTo>
                    <a:pt x="42" y="69"/>
                  </a:lnTo>
                  <a:lnTo>
                    <a:pt x="2" y="209"/>
                  </a:lnTo>
                  <a:lnTo>
                    <a:pt x="0" y="332"/>
                  </a:lnTo>
                  <a:lnTo>
                    <a:pt x="82" y="463"/>
                  </a:lnTo>
                  <a:lnTo>
                    <a:pt x="130" y="380"/>
                  </a:lnTo>
                  <a:lnTo>
                    <a:pt x="137" y="187"/>
                  </a:lnTo>
                  <a:lnTo>
                    <a:pt x="100" y="75"/>
                  </a:lnTo>
                  <a:lnTo>
                    <a:pt x="98" y="16"/>
                  </a:lnTo>
                  <a:lnTo>
                    <a:pt x="68"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58"/>
            <p:cNvSpPr>
              <a:spLocks/>
            </p:cNvSpPr>
            <p:nvPr/>
          </p:nvSpPr>
          <p:spPr bwMode="auto">
            <a:xfrm>
              <a:off x="868362" y="2660650"/>
              <a:ext cx="246063" cy="220663"/>
            </a:xfrm>
            <a:custGeom>
              <a:avLst/>
              <a:gdLst>
                <a:gd name="T0" fmla="*/ 0 w 311"/>
                <a:gd name="T1" fmla="*/ 34 h 278"/>
                <a:gd name="T2" fmla="*/ 131 w 311"/>
                <a:gd name="T3" fmla="*/ 0 h 278"/>
                <a:gd name="T4" fmla="*/ 238 w 311"/>
                <a:gd name="T5" fmla="*/ 68 h 278"/>
                <a:gd name="T6" fmla="*/ 311 w 311"/>
                <a:gd name="T7" fmla="*/ 210 h 278"/>
                <a:gd name="T8" fmla="*/ 265 w 311"/>
                <a:gd name="T9" fmla="*/ 278 h 278"/>
                <a:gd name="T10" fmla="*/ 219 w 311"/>
                <a:gd name="T11" fmla="*/ 253 h 278"/>
                <a:gd name="T12" fmla="*/ 134 w 311"/>
                <a:gd name="T13" fmla="*/ 225 h 278"/>
                <a:gd name="T14" fmla="*/ 70 w 311"/>
                <a:gd name="T15" fmla="*/ 187 h 278"/>
                <a:gd name="T16" fmla="*/ 29 w 311"/>
                <a:gd name="T17" fmla="*/ 98 h 278"/>
                <a:gd name="T18" fmla="*/ 0 w 311"/>
                <a:gd name="T19" fmla="*/ 34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278">
                  <a:moveTo>
                    <a:pt x="0" y="34"/>
                  </a:moveTo>
                  <a:lnTo>
                    <a:pt x="131" y="0"/>
                  </a:lnTo>
                  <a:lnTo>
                    <a:pt x="238" y="68"/>
                  </a:lnTo>
                  <a:lnTo>
                    <a:pt x="311" y="210"/>
                  </a:lnTo>
                  <a:lnTo>
                    <a:pt x="265" y="278"/>
                  </a:lnTo>
                  <a:lnTo>
                    <a:pt x="219" y="253"/>
                  </a:lnTo>
                  <a:lnTo>
                    <a:pt x="134" y="225"/>
                  </a:lnTo>
                  <a:lnTo>
                    <a:pt x="70" y="187"/>
                  </a:lnTo>
                  <a:lnTo>
                    <a:pt x="29" y="98"/>
                  </a:lnTo>
                  <a:lnTo>
                    <a:pt x="0" y="34"/>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259"/>
            <p:cNvSpPr>
              <a:spLocks/>
            </p:cNvSpPr>
            <p:nvPr/>
          </p:nvSpPr>
          <p:spPr bwMode="auto">
            <a:xfrm>
              <a:off x="860425" y="2768600"/>
              <a:ext cx="93663" cy="166688"/>
            </a:xfrm>
            <a:custGeom>
              <a:avLst/>
              <a:gdLst>
                <a:gd name="T0" fmla="*/ 0 w 120"/>
                <a:gd name="T1" fmla="*/ 38 h 209"/>
                <a:gd name="T2" fmla="*/ 0 w 120"/>
                <a:gd name="T3" fmla="*/ 121 h 209"/>
                <a:gd name="T4" fmla="*/ 37 w 120"/>
                <a:gd name="T5" fmla="*/ 192 h 209"/>
                <a:gd name="T6" fmla="*/ 108 w 120"/>
                <a:gd name="T7" fmla="*/ 209 h 209"/>
                <a:gd name="T8" fmla="*/ 120 w 120"/>
                <a:gd name="T9" fmla="*/ 168 h 209"/>
                <a:gd name="T10" fmla="*/ 106 w 120"/>
                <a:gd name="T11" fmla="*/ 90 h 209"/>
                <a:gd name="T12" fmla="*/ 45 w 120"/>
                <a:gd name="T13" fmla="*/ 13 h 209"/>
                <a:gd name="T14" fmla="*/ 2 w 120"/>
                <a:gd name="T15" fmla="*/ 0 h 209"/>
                <a:gd name="T16" fmla="*/ 2 w 120"/>
                <a:gd name="T17" fmla="*/ 5 h 209"/>
                <a:gd name="T18" fmla="*/ 4 w 120"/>
                <a:gd name="T19" fmla="*/ 18 h 209"/>
                <a:gd name="T20" fmla="*/ 2 w 120"/>
                <a:gd name="T21" fmla="*/ 32 h 209"/>
                <a:gd name="T22" fmla="*/ 0 w 120"/>
                <a:gd name="T23" fmla="*/ 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209">
                  <a:moveTo>
                    <a:pt x="0" y="38"/>
                  </a:moveTo>
                  <a:lnTo>
                    <a:pt x="0" y="121"/>
                  </a:lnTo>
                  <a:lnTo>
                    <a:pt x="37" y="192"/>
                  </a:lnTo>
                  <a:lnTo>
                    <a:pt x="108" y="209"/>
                  </a:lnTo>
                  <a:lnTo>
                    <a:pt x="120" y="168"/>
                  </a:lnTo>
                  <a:lnTo>
                    <a:pt x="106" y="90"/>
                  </a:lnTo>
                  <a:lnTo>
                    <a:pt x="45" y="13"/>
                  </a:lnTo>
                  <a:lnTo>
                    <a:pt x="2" y="0"/>
                  </a:lnTo>
                  <a:lnTo>
                    <a:pt x="2" y="5"/>
                  </a:lnTo>
                  <a:lnTo>
                    <a:pt x="4" y="18"/>
                  </a:lnTo>
                  <a:lnTo>
                    <a:pt x="2" y="32"/>
                  </a:lnTo>
                  <a:lnTo>
                    <a:pt x="0" y="38"/>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260"/>
            <p:cNvSpPr>
              <a:spLocks/>
            </p:cNvSpPr>
            <p:nvPr/>
          </p:nvSpPr>
          <p:spPr bwMode="auto">
            <a:xfrm>
              <a:off x="862012" y="2478088"/>
              <a:ext cx="92075" cy="198438"/>
            </a:xfrm>
            <a:custGeom>
              <a:avLst/>
              <a:gdLst>
                <a:gd name="T0" fmla="*/ 0 w 116"/>
                <a:gd name="T1" fmla="*/ 223 h 250"/>
                <a:gd name="T2" fmla="*/ 0 w 116"/>
                <a:gd name="T3" fmla="*/ 188 h 250"/>
                <a:gd name="T4" fmla="*/ 0 w 116"/>
                <a:gd name="T5" fmla="*/ 158 h 250"/>
                <a:gd name="T6" fmla="*/ 0 w 116"/>
                <a:gd name="T7" fmla="*/ 137 h 250"/>
                <a:gd name="T8" fmla="*/ 0 w 116"/>
                <a:gd name="T9" fmla="*/ 129 h 250"/>
                <a:gd name="T10" fmla="*/ 23 w 116"/>
                <a:gd name="T11" fmla="*/ 46 h 250"/>
                <a:gd name="T12" fmla="*/ 93 w 116"/>
                <a:gd name="T13" fmla="*/ 0 h 250"/>
                <a:gd name="T14" fmla="*/ 116 w 116"/>
                <a:gd name="T15" fmla="*/ 120 h 250"/>
                <a:gd name="T16" fmla="*/ 108 w 116"/>
                <a:gd name="T17" fmla="*/ 195 h 250"/>
                <a:gd name="T18" fmla="*/ 62 w 116"/>
                <a:gd name="T19" fmla="*/ 250 h 250"/>
                <a:gd name="T20" fmla="*/ 0 w 116"/>
                <a:gd name="T21" fmla="*/ 22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250">
                  <a:moveTo>
                    <a:pt x="0" y="223"/>
                  </a:moveTo>
                  <a:lnTo>
                    <a:pt x="0" y="188"/>
                  </a:lnTo>
                  <a:lnTo>
                    <a:pt x="0" y="158"/>
                  </a:lnTo>
                  <a:lnTo>
                    <a:pt x="0" y="137"/>
                  </a:lnTo>
                  <a:lnTo>
                    <a:pt x="0" y="129"/>
                  </a:lnTo>
                  <a:lnTo>
                    <a:pt x="23" y="46"/>
                  </a:lnTo>
                  <a:lnTo>
                    <a:pt x="93" y="0"/>
                  </a:lnTo>
                  <a:lnTo>
                    <a:pt x="116" y="120"/>
                  </a:lnTo>
                  <a:lnTo>
                    <a:pt x="108" y="195"/>
                  </a:lnTo>
                  <a:lnTo>
                    <a:pt x="62" y="250"/>
                  </a:lnTo>
                  <a:lnTo>
                    <a:pt x="0" y="223"/>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261"/>
            <p:cNvSpPr>
              <a:spLocks/>
            </p:cNvSpPr>
            <p:nvPr/>
          </p:nvSpPr>
          <p:spPr bwMode="auto">
            <a:xfrm>
              <a:off x="-114300" y="2500313"/>
              <a:ext cx="196850" cy="153988"/>
            </a:xfrm>
            <a:custGeom>
              <a:avLst/>
              <a:gdLst>
                <a:gd name="T0" fmla="*/ 38 w 246"/>
                <a:gd name="T1" fmla="*/ 110 h 195"/>
                <a:gd name="T2" fmla="*/ 100 w 246"/>
                <a:gd name="T3" fmla="*/ 195 h 195"/>
                <a:gd name="T4" fmla="*/ 246 w 246"/>
                <a:gd name="T5" fmla="*/ 195 h 195"/>
                <a:gd name="T6" fmla="*/ 246 w 246"/>
                <a:gd name="T7" fmla="*/ 74 h 195"/>
                <a:gd name="T8" fmla="*/ 184 w 246"/>
                <a:gd name="T9" fmla="*/ 0 h 195"/>
                <a:gd name="T10" fmla="*/ 46 w 246"/>
                <a:gd name="T11" fmla="*/ 0 h 195"/>
                <a:gd name="T12" fmla="*/ 0 w 246"/>
                <a:gd name="T13" fmla="*/ 27 h 195"/>
                <a:gd name="T14" fmla="*/ 38 w 246"/>
                <a:gd name="T15" fmla="*/ 110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195">
                  <a:moveTo>
                    <a:pt x="38" y="110"/>
                  </a:moveTo>
                  <a:lnTo>
                    <a:pt x="100" y="195"/>
                  </a:lnTo>
                  <a:lnTo>
                    <a:pt x="246" y="195"/>
                  </a:lnTo>
                  <a:lnTo>
                    <a:pt x="246" y="74"/>
                  </a:lnTo>
                  <a:lnTo>
                    <a:pt x="184" y="0"/>
                  </a:lnTo>
                  <a:lnTo>
                    <a:pt x="46" y="0"/>
                  </a:lnTo>
                  <a:lnTo>
                    <a:pt x="0" y="27"/>
                  </a:lnTo>
                  <a:lnTo>
                    <a:pt x="38" y="11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262"/>
            <p:cNvSpPr>
              <a:spLocks/>
            </p:cNvSpPr>
            <p:nvPr/>
          </p:nvSpPr>
          <p:spPr bwMode="auto">
            <a:xfrm>
              <a:off x="487362" y="3614738"/>
              <a:ext cx="219075" cy="171450"/>
            </a:xfrm>
            <a:custGeom>
              <a:avLst/>
              <a:gdLst>
                <a:gd name="T0" fmla="*/ 74 w 277"/>
                <a:gd name="T1" fmla="*/ 198 h 215"/>
                <a:gd name="T2" fmla="*/ 166 w 277"/>
                <a:gd name="T3" fmla="*/ 215 h 215"/>
                <a:gd name="T4" fmla="*/ 277 w 277"/>
                <a:gd name="T5" fmla="*/ 102 h 215"/>
                <a:gd name="T6" fmla="*/ 211 w 277"/>
                <a:gd name="T7" fmla="*/ 10 h 215"/>
                <a:gd name="T8" fmla="*/ 127 w 277"/>
                <a:gd name="T9" fmla="*/ 0 h 215"/>
                <a:gd name="T10" fmla="*/ 20 w 277"/>
                <a:gd name="T11" fmla="*/ 107 h 215"/>
                <a:gd name="T12" fmla="*/ 0 w 277"/>
                <a:gd name="T13" fmla="*/ 163 h 215"/>
                <a:gd name="T14" fmla="*/ 74 w 277"/>
                <a:gd name="T15" fmla="*/ 198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7" h="215">
                  <a:moveTo>
                    <a:pt x="74" y="198"/>
                  </a:moveTo>
                  <a:lnTo>
                    <a:pt x="166" y="215"/>
                  </a:lnTo>
                  <a:lnTo>
                    <a:pt x="277" y="102"/>
                  </a:lnTo>
                  <a:lnTo>
                    <a:pt x="211" y="10"/>
                  </a:lnTo>
                  <a:lnTo>
                    <a:pt x="127" y="0"/>
                  </a:lnTo>
                  <a:lnTo>
                    <a:pt x="20" y="107"/>
                  </a:lnTo>
                  <a:lnTo>
                    <a:pt x="0" y="163"/>
                  </a:lnTo>
                  <a:lnTo>
                    <a:pt x="74" y="198"/>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263"/>
            <p:cNvSpPr>
              <a:spLocks/>
            </p:cNvSpPr>
            <p:nvPr/>
          </p:nvSpPr>
          <p:spPr bwMode="auto">
            <a:xfrm>
              <a:off x="390525" y="2384425"/>
              <a:ext cx="206375" cy="146050"/>
            </a:xfrm>
            <a:custGeom>
              <a:avLst/>
              <a:gdLst>
                <a:gd name="T0" fmla="*/ 27 w 260"/>
                <a:gd name="T1" fmla="*/ 103 h 185"/>
                <a:gd name="T2" fmla="*/ 77 w 260"/>
                <a:gd name="T3" fmla="*/ 181 h 185"/>
                <a:gd name="T4" fmla="*/ 237 w 260"/>
                <a:gd name="T5" fmla="*/ 185 h 185"/>
                <a:gd name="T6" fmla="*/ 260 w 260"/>
                <a:gd name="T7" fmla="*/ 74 h 185"/>
                <a:gd name="T8" fmla="*/ 206 w 260"/>
                <a:gd name="T9" fmla="*/ 5 h 185"/>
                <a:gd name="T10" fmla="*/ 55 w 260"/>
                <a:gd name="T11" fmla="*/ 0 h 185"/>
                <a:gd name="T12" fmla="*/ 0 w 260"/>
                <a:gd name="T13" fmla="*/ 25 h 185"/>
                <a:gd name="T14" fmla="*/ 27 w 260"/>
                <a:gd name="T15" fmla="*/ 103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185">
                  <a:moveTo>
                    <a:pt x="27" y="103"/>
                  </a:moveTo>
                  <a:lnTo>
                    <a:pt x="77" y="181"/>
                  </a:lnTo>
                  <a:lnTo>
                    <a:pt x="237" y="185"/>
                  </a:lnTo>
                  <a:lnTo>
                    <a:pt x="260" y="74"/>
                  </a:lnTo>
                  <a:lnTo>
                    <a:pt x="206" y="5"/>
                  </a:lnTo>
                  <a:lnTo>
                    <a:pt x="55" y="0"/>
                  </a:lnTo>
                  <a:lnTo>
                    <a:pt x="0" y="25"/>
                  </a:lnTo>
                  <a:lnTo>
                    <a:pt x="27" y="103"/>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264"/>
            <p:cNvSpPr>
              <a:spLocks/>
            </p:cNvSpPr>
            <p:nvPr/>
          </p:nvSpPr>
          <p:spPr bwMode="auto">
            <a:xfrm>
              <a:off x="928687" y="3097213"/>
              <a:ext cx="180975" cy="130175"/>
            </a:xfrm>
            <a:custGeom>
              <a:avLst/>
              <a:gdLst>
                <a:gd name="T0" fmla="*/ 23 w 230"/>
                <a:gd name="T1" fmla="*/ 91 h 165"/>
                <a:gd name="T2" fmla="*/ 68 w 230"/>
                <a:gd name="T3" fmla="*/ 160 h 165"/>
                <a:gd name="T4" fmla="*/ 210 w 230"/>
                <a:gd name="T5" fmla="*/ 165 h 165"/>
                <a:gd name="T6" fmla="*/ 230 w 230"/>
                <a:gd name="T7" fmla="*/ 66 h 165"/>
                <a:gd name="T8" fmla="*/ 183 w 230"/>
                <a:gd name="T9" fmla="*/ 5 h 165"/>
                <a:gd name="T10" fmla="*/ 50 w 230"/>
                <a:gd name="T11" fmla="*/ 0 h 165"/>
                <a:gd name="T12" fmla="*/ 0 w 230"/>
                <a:gd name="T13" fmla="*/ 22 h 165"/>
                <a:gd name="T14" fmla="*/ 23 w 230"/>
                <a:gd name="T15" fmla="*/ 91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65">
                  <a:moveTo>
                    <a:pt x="23" y="91"/>
                  </a:moveTo>
                  <a:lnTo>
                    <a:pt x="68" y="160"/>
                  </a:lnTo>
                  <a:lnTo>
                    <a:pt x="210" y="165"/>
                  </a:lnTo>
                  <a:lnTo>
                    <a:pt x="230" y="66"/>
                  </a:lnTo>
                  <a:lnTo>
                    <a:pt x="183" y="5"/>
                  </a:lnTo>
                  <a:lnTo>
                    <a:pt x="50" y="0"/>
                  </a:lnTo>
                  <a:lnTo>
                    <a:pt x="0" y="22"/>
                  </a:lnTo>
                  <a:lnTo>
                    <a:pt x="23" y="91"/>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265"/>
            <p:cNvSpPr>
              <a:spLocks/>
            </p:cNvSpPr>
            <p:nvPr/>
          </p:nvSpPr>
          <p:spPr bwMode="auto">
            <a:xfrm>
              <a:off x="-290513" y="2389188"/>
              <a:ext cx="176213" cy="161925"/>
            </a:xfrm>
            <a:custGeom>
              <a:avLst/>
              <a:gdLst>
                <a:gd name="T0" fmla="*/ 139 w 224"/>
                <a:gd name="T1" fmla="*/ 28 h 204"/>
                <a:gd name="T2" fmla="*/ 31 w 224"/>
                <a:gd name="T3" fmla="*/ 0 h 204"/>
                <a:gd name="T4" fmla="*/ 0 w 224"/>
                <a:gd name="T5" fmla="*/ 94 h 204"/>
                <a:gd name="T6" fmla="*/ 15 w 224"/>
                <a:gd name="T7" fmla="*/ 140 h 204"/>
                <a:gd name="T8" fmla="*/ 54 w 224"/>
                <a:gd name="T9" fmla="*/ 149 h 204"/>
                <a:gd name="T10" fmla="*/ 124 w 224"/>
                <a:gd name="T11" fmla="*/ 149 h 204"/>
                <a:gd name="T12" fmla="*/ 170 w 224"/>
                <a:gd name="T13" fmla="*/ 204 h 204"/>
                <a:gd name="T14" fmla="*/ 224 w 224"/>
                <a:gd name="T15" fmla="*/ 186 h 204"/>
                <a:gd name="T16" fmla="*/ 224 w 224"/>
                <a:gd name="T17" fmla="*/ 112 h 204"/>
                <a:gd name="T18" fmla="*/ 219 w 224"/>
                <a:gd name="T19" fmla="*/ 109 h 204"/>
                <a:gd name="T20" fmla="*/ 208 w 224"/>
                <a:gd name="T21" fmla="*/ 97 h 204"/>
                <a:gd name="T22" fmla="*/ 190 w 224"/>
                <a:gd name="T23" fmla="*/ 83 h 204"/>
                <a:gd name="T24" fmla="*/ 173 w 224"/>
                <a:gd name="T25" fmla="*/ 66 h 204"/>
                <a:gd name="T26" fmla="*/ 156 w 224"/>
                <a:gd name="T27" fmla="*/ 51 h 204"/>
                <a:gd name="T28" fmla="*/ 142 w 224"/>
                <a:gd name="T29" fmla="*/ 37 h 204"/>
                <a:gd name="T30" fmla="*/ 135 w 224"/>
                <a:gd name="T31" fmla="*/ 29 h 204"/>
                <a:gd name="T32" fmla="*/ 139 w 224"/>
                <a:gd name="T33" fmla="*/ 2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04">
                  <a:moveTo>
                    <a:pt x="139" y="28"/>
                  </a:moveTo>
                  <a:lnTo>
                    <a:pt x="31" y="0"/>
                  </a:lnTo>
                  <a:lnTo>
                    <a:pt x="0" y="94"/>
                  </a:lnTo>
                  <a:lnTo>
                    <a:pt x="15" y="140"/>
                  </a:lnTo>
                  <a:lnTo>
                    <a:pt x="54" y="149"/>
                  </a:lnTo>
                  <a:lnTo>
                    <a:pt x="124" y="149"/>
                  </a:lnTo>
                  <a:lnTo>
                    <a:pt x="170" y="204"/>
                  </a:lnTo>
                  <a:lnTo>
                    <a:pt x="224" y="186"/>
                  </a:lnTo>
                  <a:lnTo>
                    <a:pt x="224" y="112"/>
                  </a:lnTo>
                  <a:lnTo>
                    <a:pt x="219" y="109"/>
                  </a:lnTo>
                  <a:lnTo>
                    <a:pt x="208" y="97"/>
                  </a:lnTo>
                  <a:lnTo>
                    <a:pt x="190" y="83"/>
                  </a:lnTo>
                  <a:lnTo>
                    <a:pt x="173" y="66"/>
                  </a:lnTo>
                  <a:lnTo>
                    <a:pt x="156" y="51"/>
                  </a:lnTo>
                  <a:lnTo>
                    <a:pt x="142" y="37"/>
                  </a:lnTo>
                  <a:lnTo>
                    <a:pt x="135" y="29"/>
                  </a:lnTo>
                  <a:lnTo>
                    <a:pt x="139" y="28"/>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266"/>
            <p:cNvSpPr>
              <a:spLocks/>
            </p:cNvSpPr>
            <p:nvPr/>
          </p:nvSpPr>
          <p:spPr bwMode="auto">
            <a:xfrm>
              <a:off x="334962" y="3297238"/>
              <a:ext cx="195263" cy="144463"/>
            </a:xfrm>
            <a:custGeom>
              <a:avLst/>
              <a:gdLst>
                <a:gd name="T0" fmla="*/ 98 w 247"/>
                <a:gd name="T1" fmla="*/ 0 h 181"/>
                <a:gd name="T2" fmla="*/ 0 w 247"/>
                <a:gd name="T3" fmla="*/ 61 h 181"/>
                <a:gd name="T4" fmla="*/ 25 w 247"/>
                <a:gd name="T5" fmla="*/ 157 h 181"/>
                <a:gd name="T6" fmla="*/ 62 w 247"/>
                <a:gd name="T7" fmla="*/ 181 h 181"/>
                <a:gd name="T8" fmla="*/ 97 w 247"/>
                <a:gd name="T9" fmla="*/ 157 h 181"/>
                <a:gd name="T10" fmla="*/ 150 w 247"/>
                <a:gd name="T11" fmla="*/ 105 h 181"/>
                <a:gd name="T12" fmla="*/ 215 w 247"/>
                <a:gd name="T13" fmla="*/ 110 h 181"/>
                <a:gd name="T14" fmla="*/ 247 w 247"/>
                <a:gd name="T15" fmla="*/ 56 h 181"/>
                <a:gd name="T16" fmla="*/ 207 w 247"/>
                <a:gd name="T17" fmla="*/ 0 h 181"/>
                <a:gd name="T18" fmla="*/ 202 w 247"/>
                <a:gd name="T19" fmla="*/ 0 h 181"/>
                <a:gd name="T20" fmla="*/ 187 w 247"/>
                <a:gd name="T21" fmla="*/ 1 h 181"/>
                <a:gd name="T22" fmla="*/ 167 w 247"/>
                <a:gd name="T23" fmla="*/ 3 h 181"/>
                <a:gd name="T24" fmla="*/ 144 w 247"/>
                <a:gd name="T25" fmla="*/ 4 h 181"/>
                <a:gd name="T26" fmla="*/ 122 w 247"/>
                <a:gd name="T27" fmla="*/ 4 h 181"/>
                <a:gd name="T28" fmla="*/ 105 w 247"/>
                <a:gd name="T29" fmla="*/ 4 h 181"/>
                <a:gd name="T30" fmla="*/ 96 w 247"/>
                <a:gd name="T31" fmla="*/ 3 h 181"/>
                <a:gd name="T32" fmla="*/ 98 w 247"/>
                <a:gd name="T3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7" h="181">
                  <a:moveTo>
                    <a:pt x="98" y="0"/>
                  </a:moveTo>
                  <a:lnTo>
                    <a:pt x="0" y="61"/>
                  </a:lnTo>
                  <a:lnTo>
                    <a:pt x="25" y="157"/>
                  </a:lnTo>
                  <a:lnTo>
                    <a:pt x="62" y="181"/>
                  </a:lnTo>
                  <a:lnTo>
                    <a:pt x="97" y="157"/>
                  </a:lnTo>
                  <a:lnTo>
                    <a:pt x="150" y="105"/>
                  </a:lnTo>
                  <a:lnTo>
                    <a:pt x="215" y="110"/>
                  </a:lnTo>
                  <a:lnTo>
                    <a:pt x="247" y="56"/>
                  </a:lnTo>
                  <a:lnTo>
                    <a:pt x="207" y="0"/>
                  </a:lnTo>
                  <a:lnTo>
                    <a:pt x="202" y="0"/>
                  </a:lnTo>
                  <a:lnTo>
                    <a:pt x="187" y="1"/>
                  </a:lnTo>
                  <a:lnTo>
                    <a:pt x="167" y="3"/>
                  </a:lnTo>
                  <a:lnTo>
                    <a:pt x="144" y="4"/>
                  </a:lnTo>
                  <a:lnTo>
                    <a:pt x="122" y="4"/>
                  </a:lnTo>
                  <a:lnTo>
                    <a:pt x="105" y="4"/>
                  </a:lnTo>
                  <a:lnTo>
                    <a:pt x="96" y="3"/>
                  </a:lnTo>
                  <a:lnTo>
                    <a:pt x="98"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267"/>
            <p:cNvSpPr>
              <a:spLocks/>
            </p:cNvSpPr>
            <p:nvPr/>
          </p:nvSpPr>
          <p:spPr bwMode="auto">
            <a:xfrm>
              <a:off x="862012" y="2668588"/>
              <a:ext cx="220663" cy="192088"/>
            </a:xfrm>
            <a:custGeom>
              <a:avLst/>
              <a:gdLst>
                <a:gd name="T0" fmla="*/ 23 w 277"/>
                <a:gd name="T1" fmla="*/ 0 h 241"/>
                <a:gd name="T2" fmla="*/ 0 w 277"/>
                <a:gd name="T3" fmla="*/ 65 h 241"/>
                <a:gd name="T4" fmla="*/ 54 w 277"/>
                <a:gd name="T5" fmla="*/ 176 h 241"/>
                <a:gd name="T6" fmla="*/ 100 w 277"/>
                <a:gd name="T7" fmla="*/ 186 h 241"/>
                <a:gd name="T8" fmla="*/ 193 w 277"/>
                <a:gd name="T9" fmla="*/ 222 h 241"/>
                <a:gd name="T10" fmla="*/ 277 w 277"/>
                <a:gd name="T11" fmla="*/ 241 h 241"/>
                <a:gd name="T12" fmla="*/ 254 w 277"/>
                <a:gd name="T13" fmla="*/ 138 h 241"/>
                <a:gd name="T14" fmla="*/ 131 w 277"/>
                <a:gd name="T15" fmla="*/ 65 h 241"/>
                <a:gd name="T16" fmla="*/ 126 w 277"/>
                <a:gd name="T17" fmla="*/ 61 h 241"/>
                <a:gd name="T18" fmla="*/ 112 w 277"/>
                <a:gd name="T19" fmla="*/ 53 h 241"/>
                <a:gd name="T20" fmla="*/ 95 w 277"/>
                <a:gd name="T21" fmla="*/ 41 h 241"/>
                <a:gd name="T22" fmla="*/ 74 w 277"/>
                <a:gd name="T23" fmla="*/ 29 h 241"/>
                <a:gd name="T24" fmla="*/ 54 w 277"/>
                <a:gd name="T25" fmla="*/ 16 h 241"/>
                <a:gd name="T26" fmla="*/ 36 w 277"/>
                <a:gd name="T27" fmla="*/ 6 h 241"/>
                <a:gd name="T28" fmla="*/ 25 w 277"/>
                <a:gd name="T29" fmla="*/ 0 h 241"/>
                <a:gd name="T30" fmla="*/ 23 w 277"/>
                <a:gd name="T3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41">
                  <a:moveTo>
                    <a:pt x="23" y="0"/>
                  </a:moveTo>
                  <a:lnTo>
                    <a:pt x="0" y="65"/>
                  </a:lnTo>
                  <a:lnTo>
                    <a:pt x="54" y="176"/>
                  </a:lnTo>
                  <a:lnTo>
                    <a:pt x="100" y="186"/>
                  </a:lnTo>
                  <a:lnTo>
                    <a:pt x="193" y="222"/>
                  </a:lnTo>
                  <a:lnTo>
                    <a:pt x="277" y="241"/>
                  </a:lnTo>
                  <a:lnTo>
                    <a:pt x="254" y="138"/>
                  </a:lnTo>
                  <a:lnTo>
                    <a:pt x="131" y="65"/>
                  </a:lnTo>
                  <a:lnTo>
                    <a:pt x="126" y="61"/>
                  </a:lnTo>
                  <a:lnTo>
                    <a:pt x="112" y="53"/>
                  </a:lnTo>
                  <a:lnTo>
                    <a:pt x="95" y="41"/>
                  </a:lnTo>
                  <a:lnTo>
                    <a:pt x="74" y="29"/>
                  </a:lnTo>
                  <a:lnTo>
                    <a:pt x="54" y="16"/>
                  </a:lnTo>
                  <a:lnTo>
                    <a:pt x="36" y="6"/>
                  </a:lnTo>
                  <a:lnTo>
                    <a:pt x="25" y="0"/>
                  </a:lnTo>
                  <a:lnTo>
                    <a:pt x="23"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268"/>
            <p:cNvSpPr>
              <a:spLocks/>
            </p:cNvSpPr>
            <p:nvPr/>
          </p:nvSpPr>
          <p:spPr bwMode="auto">
            <a:xfrm>
              <a:off x="844550" y="2478088"/>
              <a:ext cx="92075" cy="176213"/>
            </a:xfrm>
            <a:custGeom>
              <a:avLst/>
              <a:gdLst>
                <a:gd name="T0" fmla="*/ 40 w 117"/>
                <a:gd name="T1" fmla="*/ 223 h 223"/>
                <a:gd name="T2" fmla="*/ 0 w 117"/>
                <a:gd name="T3" fmla="*/ 166 h 223"/>
                <a:gd name="T4" fmla="*/ 9 w 117"/>
                <a:gd name="T5" fmla="*/ 74 h 223"/>
                <a:gd name="T6" fmla="*/ 47 w 117"/>
                <a:gd name="T7" fmla="*/ 0 h 223"/>
                <a:gd name="T8" fmla="*/ 117 w 117"/>
                <a:gd name="T9" fmla="*/ 9 h 223"/>
                <a:gd name="T10" fmla="*/ 63 w 117"/>
                <a:gd name="T11" fmla="*/ 102 h 223"/>
                <a:gd name="T12" fmla="*/ 40 w 117"/>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117" h="223">
                  <a:moveTo>
                    <a:pt x="40" y="223"/>
                  </a:moveTo>
                  <a:lnTo>
                    <a:pt x="0" y="166"/>
                  </a:lnTo>
                  <a:lnTo>
                    <a:pt x="9" y="74"/>
                  </a:lnTo>
                  <a:lnTo>
                    <a:pt x="47" y="0"/>
                  </a:lnTo>
                  <a:lnTo>
                    <a:pt x="117" y="9"/>
                  </a:lnTo>
                  <a:lnTo>
                    <a:pt x="63" y="102"/>
                  </a:lnTo>
                  <a:lnTo>
                    <a:pt x="40" y="223"/>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269"/>
            <p:cNvSpPr>
              <a:spLocks/>
            </p:cNvSpPr>
            <p:nvPr/>
          </p:nvSpPr>
          <p:spPr bwMode="auto">
            <a:xfrm>
              <a:off x="-120650" y="2544763"/>
              <a:ext cx="177800" cy="115888"/>
            </a:xfrm>
            <a:custGeom>
              <a:avLst/>
              <a:gdLst>
                <a:gd name="T0" fmla="*/ 0 w 223"/>
                <a:gd name="T1" fmla="*/ 19 h 148"/>
                <a:gd name="T2" fmla="*/ 39 w 223"/>
                <a:gd name="T3" fmla="*/ 103 h 148"/>
                <a:gd name="T4" fmla="*/ 123 w 223"/>
                <a:gd name="T5" fmla="*/ 148 h 148"/>
                <a:gd name="T6" fmla="*/ 215 w 223"/>
                <a:gd name="T7" fmla="*/ 148 h 148"/>
                <a:gd name="T8" fmla="*/ 223 w 223"/>
                <a:gd name="T9" fmla="*/ 103 h 148"/>
                <a:gd name="T10" fmla="*/ 207 w 223"/>
                <a:gd name="T11" fmla="*/ 80 h 148"/>
                <a:gd name="T12" fmla="*/ 186 w 223"/>
                <a:gd name="T13" fmla="*/ 59 h 148"/>
                <a:gd name="T14" fmla="*/ 164 w 223"/>
                <a:gd name="T15" fmla="*/ 42 h 148"/>
                <a:gd name="T16" fmla="*/ 144 w 223"/>
                <a:gd name="T17" fmla="*/ 27 h 148"/>
                <a:gd name="T18" fmla="*/ 123 w 223"/>
                <a:gd name="T19" fmla="*/ 15 h 148"/>
                <a:gd name="T20" fmla="*/ 107 w 223"/>
                <a:gd name="T21" fmla="*/ 7 h 148"/>
                <a:gd name="T22" fmla="*/ 96 w 223"/>
                <a:gd name="T23" fmla="*/ 1 h 148"/>
                <a:gd name="T24" fmla="*/ 92 w 223"/>
                <a:gd name="T25" fmla="*/ 0 h 148"/>
                <a:gd name="T26" fmla="*/ 0 w 223"/>
                <a:gd name="T27" fmla="*/ 1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3" h="148">
                  <a:moveTo>
                    <a:pt x="0" y="19"/>
                  </a:moveTo>
                  <a:lnTo>
                    <a:pt x="39" y="103"/>
                  </a:lnTo>
                  <a:lnTo>
                    <a:pt x="123" y="148"/>
                  </a:lnTo>
                  <a:lnTo>
                    <a:pt x="215" y="148"/>
                  </a:lnTo>
                  <a:lnTo>
                    <a:pt x="223" y="103"/>
                  </a:lnTo>
                  <a:lnTo>
                    <a:pt x="207" y="80"/>
                  </a:lnTo>
                  <a:lnTo>
                    <a:pt x="186" y="59"/>
                  </a:lnTo>
                  <a:lnTo>
                    <a:pt x="164" y="42"/>
                  </a:lnTo>
                  <a:lnTo>
                    <a:pt x="144" y="27"/>
                  </a:lnTo>
                  <a:lnTo>
                    <a:pt x="123" y="15"/>
                  </a:lnTo>
                  <a:lnTo>
                    <a:pt x="107" y="7"/>
                  </a:lnTo>
                  <a:lnTo>
                    <a:pt x="96" y="1"/>
                  </a:lnTo>
                  <a:lnTo>
                    <a:pt x="92" y="0"/>
                  </a:lnTo>
                  <a:lnTo>
                    <a:pt x="0" y="19"/>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270"/>
            <p:cNvSpPr>
              <a:spLocks/>
            </p:cNvSpPr>
            <p:nvPr/>
          </p:nvSpPr>
          <p:spPr bwMode="auto">
            <a:xfrm>
              <a:off x="501650" y="3687763"/>
              <a:ext cx="184150" cy="115888"/>
            </a:xfrm>
            <a:custGeom>
              <a:avLst/>
              <a:gdLst>
                <a:gd name="T0" fmla="*/ 0 w 232"/>
                <a:gd name="T1" fmla="*/ 113 h 146"/>
                <a:gd name="T2" fmla="*/ 75 w 232"/>
                <a:gd name="T3" fmla="*/ 146 h 146"/>
                <a:gd name="T4" fmla="*/ 164 w 232"/>
                <a:gd name="T5" fmla="*/ 117 h 146"/>
                <a:gd name="T6" fmla="*/ 232 w 232"/>
                <a:gd name="T7" fmla="*/ 46 h 146"/>
                <a:gd name="T8" fmla="*/ 215 w 232"/>
                <a:gd name="T9" fmla="*/ 6 h 146"/>
                <a:gd name="T10" fmla="*/ 190 w 232"/>
                <a:gd name="T11" fmla="*/ 1 h 146"/>
                <a:gd name="T12" fmla="*/ 164 w 232"/>
                <a:gd name="T13" fmla="*/ 0 h 146"/>
                <a:gd name="T14" fmla="*/ 138 w 232"/>
                <a:gd name="T15" fmla="*/ 3 h 146"/>
                <a:gd name="T16" fmla="*/ 114 w 232"/>
                <a:gd name="T17" fmla="*/ 9 h 146"/>
                <a:gd name="T18" fmla="*/ 93 w 232"/>
                <a:gd name="T19" fmla="*/ 15 h 146"/>
                <a:gd name="T20" fmla="*/ 76 w 232"/>
                <a:gd name="T21" fmla="*/ 21 h 146"/>
                <a:gd name="T22" fmla="*/ 65 w 232"/>
                <a:gd name="T23" fmla="*/ 25 h 146"/>
                <a:gd name="T24" fmla="*/ 61 w 232"/>
                <a:gd name="T25" fmla="*/ 27 h 146"/>
                <a:gd name="T26" fmla="*/ 0 w 232"/>
                <a:gd name="T27" fmla="*/ 1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146">
                  <a:moveTo>
                    <a:pt x="0" y="113"/>
                  </a:moveTo>
                  <a:lnTo>
                    <a:pt x="75" y="146"/>
                  </a:lnTo>
                  <a:lnTo>
                    <a:pt x="164" y="117"/>
                  </a:lnTo>
                  <a:lnTo>
                    <a:pt x="232" y="46"/>
                  </a:lnTo>
                  <a:lnTo>
                    <a:pt x="215" y="6"/>
                  </a:lnTo>
                  <a:lnTo>
                    <a:pt x="190" y="1"/>
                  </a:lnTo>
                  <a:lnTo>
                    <a:pt x="164" y="0"/>
                  </a:lnTo>
                  <a:lnTo>
                    <a:pt x="138" y="3"/>
                  </a:lnTo>
                  <a:lnTo>
                    <a:pt x="114" y="9"/>
                  </a:lnTo>
                  <a:lnTo>
                    <a:pt x="93" y="15"/>
                  </a:lnTo>
                  <a:lnTo>
                    <a:pt x="76" y="21"/>
                  </a:lnTo>
                  <a:lnTo>
                    <a:pt x="65" y="25"/>
                  </a:lnTo>
                  <a:lnTo>
                    <a:pt x="61" y="27"/>
                  </a:lnTo>
                  <a:lnTo>
                    <a:pt x="0" y="113"/>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271"/>
            <p:cNvSpPr>
              <a:spLocks/>
            </p:cNvSpPr>
            <p:nvPr/>
          </p:nvSpPr>
          <p:spPr bwMode="auto">
            <a:xfrm>
              <a:off x="376237" y="2425700"/>
              <a:ext cx="179388" cy="111125"/>
            </a:xfrm>
            <a:custGeom>
              <a:avLst/>
              <a:gdLst>
                <a:gd name="T0" fmla="*/ 0 w 227"/>
                <a:gd name="T1" fmla="*/ 15 h 141"/>
                <a:gd name="T2" fmla="*/ 26 w 227"/>
                <a:gd name="T3" fmla="*/ 92 h 141"/>
                <a:gd name="T4" fmla="*/ 110 w 227"/>
                <a:gd name="T5" fmla="*/ 137 h 141"/>
                <a:gd name="T6" fmla="*/ 209 w 227"/>
                <a:gd name="T7" fmla="*/ 141 h 141"/>
                <a:gd name="T8" fmla="*/ 227 w 227"/>
                <a:gd name="T9" fmla="*/ 98 h 141"/>
                <a:gd name="T10" fmla="*/ 213 w 227"/>
                <a:gd name="T11" fmla="*/ 76 h 141"/>
                <a:gd name="T12" fmla="*/ 195 w 227"/>
                <a:gd name="T13" fmla="*/ 57 h 141"/>
                <a:gd name="T14" fmla="*/ 175 w 227"/>
                <a:gd name="T15" fmla="*/ 41 h 141"/>
                <a:gd name="T16" fmla="*/ 154 w 227"/>
                <a:gd name="T17" fmla="*/ 27 h 141"/>
                <a:gd name="T18" fmla="*/ 135 w 227"/>
                <a:gd name="T19" fmla="*/ 15 h 141"/>
                <a:gd name="T20" fmla="*/ 119 w 227"/>
                <a:gd name="T21" fmla="*/ 7 h 141"/>
                <a:gd name="T22" fmla="*/ 108 w 227"/>
                <a:gd name="T23" fmla="*/ 1 h 141"/>
                <a:gd name="T24" fmla="*/ 104 w 227"/>
                <a:gd name="T25" fmla="*/ 0 h 141"/>
                <a:gd name="T26" fmla="*/ 0 w 227"/>
                <a:gd name="T27" fmla="*/ 1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141">
                  <a:moveTo>
                    <a:pt x="0" y="15"/>
                  </a:moveTo>
                  <a:lnTo>
                    <a:pt x="26" y="92"/>
                  </a:lnTo>
                  <a:lnTo>
                    <a:pt x="110" y="137"/>
                  </a:lnTo>
                  <a:lnTo>
                    <a:pt x="209" y="141"/>
                  </a:lnTo>
                  <a:lnTo>
                    <a:pt x="227" y="98"/>
                  </a:lnTo>
                  <a:lnTo>
                    <a:pt x="213" y="76"/>
                  </a:lnTo>
                  <a:lnTo>
                    <a:pt x="195" y="57"/>
                  </a:lnTo>
                  <a:lnTo>
                    <a:pt x="175" y="41"/>
                  </a:lnTo>
                  <a:lnTo>
                    <a:pt x="154" y="27"/>
                  </a:lnTo>
                  <a:lnTo>
                    <a:pt x="135" y="15"/>
                  </a:lnTo>
                  <a:lnTo>
                    <a:pt x="119" y="7"/>
                  </a:lnTo>
                  <a:lnTo>
                    <a:pt x="108" y="1"/>
                  </a:lnTo>
                  <a:lnTo>
                    <a:pt x="104" y="0"/>
                  </a:lnTo>
                  <a:lnTo>
                    <a:pt x="0" y="15"/>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272"/>
            <p:cNvSpPr>
              <a:spLocks/>
            </p:cNvSpPr>
            <p:nvPr/>
          </p:nvSpPr>
          <p:spPr bwMode="auto">
            <a:xfrm>
              <a:off x="915987" y="3133725"/>
              <a:ext cx="158750" cy="98425"/>
            </a:xfrm>
            <a:custGeom>
              <a:avLst/>
              <a:gdLst>
                <a:gd name="T0" fmla="*/ 0 w 201"/>
                <a:gd name="T1" fmla="*/ 12 h 124"/>
                <a:gd name="T2" fmla="*/ 23 w 201"/>
                <a:gd name="T3" fmla="*/ 81 h 124"/>
                <a:gd name="T4" fmla="*/ 97 w 201"/>
                <a:gd name="T5" fmla="*/ 121 h 124"/>
                <a:gd name="T6" fmla="*/ 186 w 201"/>
                <a:gd name="T7" fmla="*/ 124 h 124"/>
                <a:gd name="T8" fmla="*/ 201 w 201"/>
                <a:gd name="T9" fmla="*/ 87 h 124"/>
                <a:gd name="T10" fmla="*/ 189 w 201"/>
                <a:gd name="T11" fmla="*/ 67 h 124"/>
                <a:gd name="T12" fmla="*/ 173 w 201"/>
                <a:gd name="T13" fmla="*/ 50 h 124"/>
                <a:gd name="T14" fmla="*/ 156 w 201"/>
                <a:gd name="T15" fmla="*/ 36 h 124"/>
                <a:gd name="T16" fmla="*/ 137 w 201"/>
                <a:gd name="T17" fmla="*/ 24 h 124"/>
                <a:gd name="T18" fmla="*/ 120 w 201"/>
                <a:gd name="T19" fmla="*/ 13 h 124"/>
                <a:gd name="T20" fmla="*/ 106 w 201"/>
                <a:gd name="T21" fmla="*/ 6 h 124"/>
                <a:gd name="T22" fmla="*/ 96 w 201"/>
                <a:gd name="T23" fmla="*/ 2 h 124"/>
                <a:gd name="T24" fmla="*/ 93 w 201"/>
                <a:gd name="T25" fmla="*/ 0 h 124"/>
                <a:gd name="T26" fmla="*/ 0 w 201"/>
                <a:gd name="T27" fmla="*/ 1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1" h="124">
                  <a:moveTo>
                    <a:pt x="0" y="12"/>
                  </a:moveTo>
                  <a:lnTo>
                    <a:pt x="23" y="81"/>
                  </a:lnTo>
                  <a:lnTo>
                    <a:pt x="97" y="121"/>
                  </a:lnTo>
                  <a:lnTo>
                    <a:pt x="186" y="124"/>
                  </a:lnTo>
                  <a:lnTo>
                    <a:pt x="201" y="87"/>
                  </a:lnTo>
                  <a:lnTo>
                    <a:pt x="189" y="67"/>
                  </a:lnTo>
                  <a:lnTo>
                    <a:pt x="173" y="50"/>
                  </a:lnTo>
                  <a:lnTo>
                    <a:pt x="156" y="36"/>
                  </a:lnTo>
                  <a:lnTo>
                    <a:pt x="137" y="24"/>
                  </a:lnTo>
                  <a:lnTo>
                    <a:pt x="120" y="13"/>
                  </a:lnTo>
                  <a:lnTo>
                    <a:pt x="106" y="6"/>
                  </a:lnTo>
                  <a:lnTo>
                    <a:pt x="96" y="2"/>
                  </a:lnTo>
                  <a:lnTo>
                    <a:pt x="93" y="0"/>
                  </a:lnTo>
                  <a:lnTo>
                    <a:pt x="0" y="12"/>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273"/>
            <p:cNvSpPr>
              <a:spLocks/>
            </p:cNvSpPr>
            <p:nvPr/>
          </p:nvSpPr>
          <p:spPr bwMode="auto">
            <a:xfrm>
              <a:off x="-223838" y="2587625"/>
              <a:ext cx="109538" cy="280988"/>
            </a:xfrm>
            <a:custGeom>
              <a:avLst/>
              <a:gdLst>
                <a:gd name="T0" fmla="*/ 140 w 140"/>
                <a:gd name="T1" fmla="*/ 0 h 353"/>
                <a:gd name="T2" fmla="*/ 40 w 140"/>
                <a:gd name="T3" fmla="*/ 85 h 353"/>
                <a:gd name="T4" fmla="*/ 0 w 140"/>
                <a:gd name="T5" fmla="*/ 241 h 353"/>
                <a:gd name="T6" fmla="*/ 0 w 140"/>
                <a:gd name="T7" fmla="*/ 316 h 353"/>
                <a:gd name="T8" fmla="*/ 40 w 140"/>
                <a:gd name="T9" fmla="*/ 353 h 353"/>
                <a:gd name="T10" fmla="*/ 86 w 140"/>
                <a:gd name="T11" fmla="*/ 232 h 353"/>
                <a:gd name="T12" fmla="*/ 117 w 140"/>
                <a:gd name="T13" fmla="*/ 93 h 353"/>
                <a:gd name="T14" fmla="*/ 119 w 140"/>
                <a:gd name="T15" fmla="*/ 76 h 353"/>
                <a:gd name="T16" fmla="*/ 125 w 140"/>
                <a:gd name="T17" fmla="*/ 43 h 353"/>
                <a:gd name="T18" fmla="*/ 133 w 140"/>
                <a:gd name="T19" fmla="*/ 11 h 353"/>
                <a:gd name="T20" fmla="*/ 140 w 140"/>
                <a:gd name="T21"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353">
                  <a:moveTo>
                    <a:pt x="140" y="0"/>
                  </a:moveTo>
                  <a:lnTo>
                    <a:pt x="40" y="85"/>
                  </a:lnTo>
                  <a:lnTo>
                    <a:pt x="0" y="241"/>
                  </a:lnTo>
                  <a:lnTo>
                    <a:pt x="0" y="316"/>
                  </a:lnTo>
                  <a:lnTo>
                    <a:pt x="40" y="353"/>
                  </a:lnTo>
                  <a:lnTo>
                    <a:pt x="86" y="232"/>
                  </a:lnTo>
                  <a:lnTo>
                    <a:pt x="117" y="93"/>
                  </a:lnTo>
                  <a:lnTo>
                    <a:pt x="119" y="76"/>
                  </a:lnTo>
                  <a:lnTo>
                    <a:pt x="125" y="43"/>
                  </a:lnTo>
                  <a:lnTo>
                    <a:pt x="133" y="11"/>
                  </a:lnTo>
                  <a:lnTo>
                    <a:pt x="140"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274"/>
            <p:cNvSpPr>
              <a:spLocks/>
            </p:cNvSpPr>
            <p:nvPr/>
          </p:nvSpPr>
          <p:spPr bwMode="auto">
            <a:xfrm>
              <a:off x="533400" y="3381375"/>
              <a:ext cx="114300" cy="276225"/>
            </a:xfrm>
            <a:custGeom>
              <a:avLst/>
              <a:gdLst>
                <a:gd name="T0" fmla="*/ 32 w 144"/>
                <a:gd name="T1" fmla="*/ 0 h 348"/>
                <a:gd name="T2" fmla="*/ 0 w 144"/>
                <a:gd name="T3" fmla="*/ 140 h 348"/>
                <a:gd name="T4" fmla="*/ 54 w 144"/>
                <a:gd name="T5" fmla="*/ 290 h 348"/>
                <a:gd name="T6" fmla="*/ 94 w 144"/>
                <a:gd name="T7" fmla="*/ 348 h 348"/>
                <a:gd name="T8" fmla="*/ 144 w 144"/>
                <a:gd name="T9" fmla="*/ 347 h 348"/>
                <a:gd name="T10" fmla="*/ 115 w 144"/>
                <a:gd name="T11" fmla="*/ 219 h 348"/>
                <a:gd name="T12" fmla="*/ 63 w 144"/>
                <a:gd name="T13" fmla="*/ 89 h 348"/>
                <a:gd name="T14" fmla="*/ 61 w 144"/>
                <a:gd name="T15" fmla="*/ 85 h 348"/>
                <a:gd name="T16" fmla="*/ 56 w 144"/>
                <a:gd name="T17" fmla="*/ 75 h 348"/>
                <a:gd name="T18" fmla="*/ 51 w 144"/>
                <a:gd name="T19" fmla="*/ 60 h 348"/>
                <a:gd name="T20" fmla="*/ 44 w 144"/>
                <a:gd name="T21" fmla="*/ 44 h 348"/>
                <a:gd name="T22" fmla="*/ 37 w 144"/>
                <a:gd name="T23" fmla="*/ 27 h 348"/>
                <a:gd name="T24" fmla="*/ 32 w 144"/>
                <a:gd name="T25" fmla="*/ 14 h 348"/>
                <a:gd name="T26" fmla="*/ 30 w 144"/>
                <a:gd name="T27" fmla="*/ 3 h 348"/>
                <a:gd name="T28" fmla="*/ 32 w 144"/>
                <a:gd name="T29"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348">
                  <a:moveTo>
                    <a:pt x="32" y="0"/>
                  </a:moveTo>
                  <a:lnTo>
                    <a:pt x="0" y="140"/>
                  </a:lnTo>
                  <a:lnTo>
                    <a:pt x="54" y="290"/>
                  </a:lnTo>
                  <a:lnTo>
                    <a:pt x="94" y="348"/>
                  </a:lnTo>
                  <a:lnTo>
                    <a:pt x="144" y="347"/>
                  </a:lnTo>
                  <a:lnTo>
                    <a:pt x="115" y="219"/>
                  </a:lnTo>
                  <a:lnTo>
                    <a:pt x="63" y="89"/>
                  </a:lnTo>
                  <a:lnTo>
                    <a:pt x="61" y="85"/>
                  </a:lnTo>
                  <a:lnTo>
                    <a:pt x="56" y="75"/>
                  </a:lnTo>
                  <a:lnTo>
                    <a:pt x="51" y="60"/>
                  </a:lnTo>
                  <a:lnTo>
                    <a:pt x="44" y="44"/>
                  </a:lnTo>
                  <a:lnTo>
                    <a:pt x="37" y="27"/>
                  </a:lnTo>
                  <a:lnTo>
                    <a:pt x="32" y="14"/>
                  </a:lnTo>
                  <a:lnTo>
                    <a:pt x="30" y="3"/>
                  </a:lnTo>
                  <a:lnTo>
                    <a:pt x="32"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275"/>
            <p:cNvSpPr>
              <a:spLocks/>
            </p:cNvSpPr>
            <p:nvPr/>
          </p:nvSpPr>
          <p:spPr bwMode="auto">
            <a:xfrm>
              <a:off x="-296863" y="2432050"/>
              <a:ext cx="133350" cy="112713"/>
            </a:xfrm>
            <a:custGeom>
              <a:avLst/>
              <a:gdLst>
                <a:gd name="T0" fmla="*/ 170 w 170"/>
                <a:gd name="T1" fmla="*/ 104 h 141"/>
                <a:gd name="T2" fmla="*/ 132 w 170"/>
                <a:gd name="T3" fmla="*/ 49 h 141"/>
                <a:gd name="T4" fmla="*/ 0 w 170"/>
                <a:gd name="T5" fmla="*/ 0 h 141"/>
                <a:gd name="T6" fmla="*/ 8 w 170"/>
                <a:gd name="T7" fmla="*/ 86 h 141"/>
                <a:gd name="T8" fmla="*/ 100 w 170"/>
                <a:gd name="T9" fmla="*/ 141 h 141"/>
                <a:gd name="T10" fmla="*/ 170 w 170"/>
                <a:gd name="T11" fmla="*/ 104 h 141"/>
              </a:gdLst>
              <a:ahLst/>
              <a:cxnLst>
                <a:cxn ang="0">
                  <a:pos x="T0" y="T1"/>
                </a:cxn>
                <a:cxn ang="0">
                  <a:pos x="T2" y="T3"/>
                </a:cxn>
                <a:cxn ang="0">
                  <a:pos x="T4" y="T5"/>
                </a:cxn>
                <a:cxn ang="0">
                  <a:pos x="T6" y="T7"/>
                </a:cxn>
                <a:cxn ang="0">
                  <a:pos x="T8" y="T9"/>
                </a:cxn>
                <a:cxn ang="0">
                  <a:pos x="T10" y="T11"/>
                </a:cxn>
              </a:cxnLst>
              <a:rect l="0" t="0" r="r" b="b"/>
              <a:pathLst>
                <a:path w="170" h="141">
                  <a:moveTo>
                    <a:pt x="170" y="104"/>
                  </a:moveTo>
                  <a:lnTo>
                    <a:pt x="132" y="49"/>
                  </a:lnTo>
                  <a:lnTo>
                    <a:pt x="0" y="0"/>
                  </a:lnTo>
                  <a:lnTo>
                    <a:pt x="8" y="86"/>
                  </a:lnTo>
                  <a:lnTo>
                    <a:pt x="100" y="141"/>
                  </a:lnTo>
                  <a:lnTo>
                    <a:pt x="170" y="104"/>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276"/>
            <p:cNvSpPr>
              <a:spLocks/>
            </p:cNvSpPr>
            <p:nvPr/>
          </p:nvSpPr>
          <p:spPr bwMode="auto">
            <a:xfrm>
              <a:off x="334962" y="3352800"/>
              <a:ext cx="147638" cy="98425"/>
            </a:xfrm>
            <a:custGeom>
              <a:avLst/>
              <a:gdLst>
                <a:gd name="T0" fmla="*/ 185 w 185"/>
                <a:gd name="T1" fmla="*/ 14 h 123"/>
                <a:gd name="T2" fmla="*/ 126 w 185"/>
                <a:gd name="T3" fmla="*/ 0 h 123"/>
                <a:gd name="T4" fmla="*/ 0 w 185"/>
                <a:gd name="T5" fmla="*/ 66 h 123"/>
                <a:gd name="T6" fmla="*/ 51 w 185"/>
                <a:gd name="T7" fmla="*/ 123 h 123"/>
                <a:gd name="T8" fmla="*/ 151 w 185"/>
                <a:gd name="T9" fmla="*/ 94 h 123"/>
                <a:gd name="T10" fmla="*/ 185 w 185"/>
                <a:gd name="T11" fmla="*/ 14 h 123"/>
              </a:gdLst>
              <a:ahLst/>
              <a:cxnLst>
                <a:cxn ang="0">
                  <a:pos x="T0" y="T1"/>
                </a:cxn>
                <a:cxn ang="0">
                  <a:pos x="T2" y="T3"/>
                </a:cxn>
                <a:cxn ang="0">
                  <a:pos x="T4" y="T5"/>
                </a:cxn>
                <a:cxn ang="0">
                  <a:pos x="T6" y="T7"/>
                </a:cxn>
                <a:cxn ang="0">
                  <a:pos x="T8" y="T9"/>
                </a:cxn>
                <a:cxn ang="0">
                  <a:pos x="T10" y="T11"/>
                </a:cxn>
              </a:cxnLst>
              <a:rect l="0" t="0" r="r" b="b"/>
              <a:pathLst>
                <a:path w="185" h="123">
                  <a:moveTo>
                    <a:pt x="185" y="14"/>
                  </a:moveTo>
                  <a:lnTo>
                    <a:pt x="126" y="0"/>
                  </a:lnTo>
                  <a:lnTo>
                    <a:pt x="0" y="66"/>
                  </a:lnTo>
                  <a:lnTo>
                    <a:pt x="51" y="123"/>
                  </a:lnTo>
                  <a:lnTo>
                    <a:pt x="151" y="94"/>
                  </a:lnTo>
                  <a:lnTo>
                    <a:pt x="185" y="14"/>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278"/>
            <p:cNvSpPr>
              <a:spLocks/>
            </p:cNvSpPr>
            <p:nvPr/>
          </p:nvSpPr>
          <p:spPr bwMode="auto">
            <a:xfrm>
              <a:off x="698500" y="2660650"/>
              <a:ext cx="147638" cy="320675"/>
            </a:xfrm>
            <a:custGeom>
              <a:avLst/>
              <a:gdLst>
                <a:gd name="T0" fmla="*/ 155 w 188"/>
                <a:gd name="T1" fmla="*/ 0 h 405"/>
                <a:gd name="T2" fmla="*/ 30 w 188"/>
                <a:gd name="T3" fmla="*/ 22 h 405"/>
                <a:gd name="T4" fmla="*/ 0 w 188"/>
                <a:gd name="T5" fmla="*/ 165 h 405"/>
                <a:gd name="T6" fmla="*/ 12 w 188"/>
                <a:gd name="T7" fmla="*/ 264 h 405"/>
                <a:gd name="T8" fmla="*/ 30 w 188"/>
                <a:gd name="T9" fmla="*/ 338 h 405"/>
                <a:gd name="T10" fmla="*/ 53 w 188"/>
                <a:gd name="T11" fmla="*/ 385 h 405"/>
                <a:gd name="T12" fmla="*/ 79 w 188"/>
                <a:gd name="T13" fmla="*/ 405 h 405"/>
                <a:gd name="T14" fmla="*/ 104 w 188"/>
                <a:gd name="T15" fmla="*/ 395 h 405"/>
                <a:gd name="T16" fmla="*/ 129 w 188"/>
                <a:gd name="T17" fmla="*/ 354 h 405"/>
                <a:gd name="T18" fmla="*/ 151 w 188"/>
                <a:gd name="T19" fmla="*/ 282 h 405"/>
                <a:gd name="T20" fmla="*/ 168 w 188"/>
                <a:gd name="T21" fmla="*/ 177 h 405"/>
                <a:gd name="T22" fmla="*/ 188 w 188"/>
                <a:gd name="T23" fmla="*/ 94 h 405"/>
                <a:gd name="T24" fmla="*/ 187 w 188"/>
                <a:gd name="T25" fmla="*/ 9 h 405"/>
                <a:gd name="T26" fmla="*/ 155 w 188"/>
                <a:gd name="T27"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405">
                  <a:moveTo>
                    <a:pt x="155" y="0"/>
                  </a:moveTo>
                  <a:lnTo>
                    <a:pt x="30" y="22"/>
                  </a:lnTo>
                  <a:lnTo>
                    <a:pt x="0" y="165"/>
                  </a:lnTo>
                  <a:lnTo>
                    <a:pt x="12" y="264"/>
                  </a:lnTo>
                  <a:lnTo>
                    <a:pt x="30" y="338"/>
                  </a:lnTo>
                  <a:lnTo>
                    <a:pt x="53" y="385"/>
                  </a:lnTo>
                  <a:lnTo>
                    <a:pt x="79" y="405"/>
                  </a:lnTo>
                  <a:lnTo>
                    <a:pt x="104" y="395"/>
                  </a:lnTo>
                  <a:lnTo>
                    <a:pt x="129" y="354"/>
                  </a:lnTo>
                  <a:lnTo>
                    <a:pt x="151" y="282"/>
                  </a:lnTo>
                  <a:lnTo>
                    <a:pt x="168" y="177"/>
                  </a:lnTo>
                  <a:lnTo>
                    <a:pt x="188" y="94"/>
                  </a:lnTo>
                  <a:lnTo>
                    <a:pt x="187" y="9"/>
                  </a:lnTo>
                  <a:lnTo>
                    <a:pt x="155"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279"/>
            <p:cNvSpPr>
              <a:spLocks/>
            </p:cNvSpPr>
            <p:nvPr/>
          </p:nvSpPr>
          <p:spPr bwMode="auto">
            <a:xfrm>
              <a:off x="765175" y="2660650"/>
              <a:ext cx="66675" cy="288925"/>
            </a:xfrm>
            <a:custGeom>
              <a:avLst/>
              <a:gdLst>
                <a:gd name="T0" fmla="*/ 77 w 86"/>
                <a:gd name="T1" fmla="*/ 0 h 363"/>
                <a:gd name="T2" fmla="*/ 23 w 86"/>
                <a:gd name="T3" fmla="*/ 28 h 363"/>
                <a:gd name="T4" fmla="*/ 0 w 86"/>
                <a:gd name="T5" fmla="*/ 139 h 363"/>
                <a:gd name="T6" fmla="*/ 0 w 86"/>
                <a:gd name="T7" fmla="*/ 242 h 363"/>
                <a:gd name="T8" fmla="*/ 0 w 86"/>
                <a:gd name="T9" fmla="*/ 363 h 363"/>
                <a:gd name="T10" fmla="*/ 46 w 86"/>
                <a:gd name="T11" fmla="*/ 287 h 363"/>
                <a:gd name="T12" fmla="*/ 86 w 86"/>
                <a:gd name="T13" fmla="*/ 186 h 363"/>
                <a:gd name="T14" fmla="*/ 86 w 86"/>
                <a:gd name="T15" fmla="*/ 111 h 363"/>
                <a:gd name="T16" fmla="*/ 84 w 86"/>
                <a:gd name="T17" fmla="*/ 93 h 363"/>
                <a:gd name="T18" fmla="*/ 82 w 86"/>
                <a:gd name="T19" fmla="*/ 53 h 363"/>
                <a:gd name="T20" fmla="*/ 79 w 86"/>
                <a:gd name="T21" fmla="*/ 13 h 363"/>
                <a:gd name="T22" fmla="*/ 77 w 86"/>
                <a:gd name="T2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363">
                  <a:moveTo>
                    <a:pt x="77" y="0"/>
                  </a:moveTo>
                  <a:lnTo>
                    <a:pt x="23" y="28"/>
                  </a:lnTo>
                  <a:lnTo>
                    <a:pt x="0" y="139"/>
                  </a:lnTo>
                  <a:lnTo>
                    <a:pt x="0" y="242"/>
                  </a:lnTo>
                  <a:lnTo>
                    <a:pt x="0" y="363"/>
                  </a:lnTo>
                  <a:lnTo>
                    <a:pt x="46" y="287"/>
                  </a:lnTo>
                  <a:lnTo>
                    <a:pt x="86" y="186"/>
                  </a:lnTo>
                  <a:lnTo>
                    <a:pt x="86" y="111"/>
                  </a:lnTo>
                  <a:lnTo>
                    <a:pt x="84" y="93"/>
                  </a:lnTo>
                  <a:lnTo>
                    <a:pt x="82" y="53"/>
                  </a:lnTo>
                  <a:lnTo>
                    <a:pt x="79" y="13"/>
                  </a:lnTo>
                  <a:lnTo>
                    <a:pt x="77" y="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280"/>
            <p:cNvSpPr>
              <a:spLocks/>
            </p:cNvSpPr>
            <p:nvPr/>
          </p:nvSpPr>
          <p:spPr bwMode="auto">
            <a:xfrm>
              <a:off x="68262" y="2792413"/>
              <a:ext cx="495300" cy="498475"/>
            </a:xfrm>
            <a:custGeom>
              <a:avLst/>
              <a:gdLst>
                <a:gd name="T0" fmla="*/ 166 w 624"/>
                <a:gd name="T1" fmla="*/ 230 h 629"/>
                <a:gd name="T2" fmla="*/ 483 w 624"/>
                <a:gd name="T3" fmla="*/ 460 h 629"/>
                <a:gd name="T4" fmla="*/ 624 w 624"/>
                <a:gd name="T5" fmla="*/ 629 h 629"/>
                <a:gd name="T6" fmla="*/ 547 w 624"/>
                <a:gd name="T7" fmla="*/ 629 h 629"/>
                <a:gd name="T8" fmla="*/ 445 w 624"/>
                <a:gd name="T9" fmla="*/ 506 h 629"/>
                <a:gd name="T10" fmla="*/ 204 w 624"/>
                <a:gd name="T11" fmla="*/ 352 h 629"/>
                <a:gd name="T12" fmla="*/ 0 w 624"/>
                <a:gd name="T13" fmla="*/ 0 h 629"/>
                <a:gd name="T14" fmla="*/ 101 w 624"/>
                <a:gd name="T15" fmla="*/ 108 h 629"/>
                <a:gd name="T16" fmla="*/ 103 w 624"/>
                <a:gd name="T17" fmla="*/ 111 h 629"/>
                <a:gd name="T18" fmla="*/ 112 w 624"/>
                <a:gd name="T19" fmla="*/ 123 h 629"/>
                <a:gd name="T20" fmla="*/ 122 w 624"/>
                <a:gd name="T21" fmla="*/ 138 h 629"/>
                <a:gd name="T22" fmla="*/ 133 w 624"/>
                <a:gd name="T23" fmla="*/ 157 h 629"/>
                <a:gd name="T24" fmla="*/ 145 w 624"/>
                <a:gd name="T25" fmla="*/ 178 h 629"/>
                <a:gd name="T26" fmla="*/ 155 w 624"/>
                <a:gd name="T27" fmla="*/ 198 h 629"/>
                <a:gd name="T28" fmla="*/ 163 w 624"/>
                <a:gd name="T29" fmla="*/ 216 h 629"/>
                <a:gd name="T30" fmla="*/ 166 w 624"/>
                <a:gd name="T31" fmla="*/ 230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4" h="629">
                  <a:moveTo>
                    <a:pt x="166" y="230"/>
                  </a:moveTo>
                  <a:lnTo>
                    <a:pt x="483" y="460"/>
                  </a:lnTo>
                  <a:lnTo>
                    <a:pt x="624" y="629"/>
                  </a:lnTo>
                  <a:lnTo>
                    <a:pt x="547" y="629"/>
                  </a:lnTo>
                  <a:lnTo>
                    <a:pt x="445" y="506"/>
                  </a:lnTo>
                  <a:lnTo>
                    <a:pt x="204" y="352"/>
                  </a:lnTo>
                  <a:lnTo>
                    <a:pt x="0" y="0"/>
                  </a:lnTo>
                  <a:lnTo>
                    <a:pt x="101" y="108"/>
                  </a:lnTo>
                  <a:lnTo>
                    <a:pt x="103" y="111"/>
                  </a:lnTo>
                  <a:lnTo>
                    <a:pt x="112" y="123"/>
                  </a:lnTo>
                  <a:lnTo>
                    <a:pt x="122" y="138"/>
                  </a:lnTo>
                  <a:lnTo>
                    <a:pt x="133" y="157"/>
                  </a:lnTo>
                  <a:lnTo>
                    <a:pt x="145" y="178"/>
                  </a:lnTo>
                  <a:lnTo>
                    <a:pt x="155" y="198"/>
                  </a:lnTo>
                  <a:lnTo>
                    <a:pt x="163" y="216"/>
                  </a:lnTo>
                  <a:lnTo>
                    <a:pt x="166" y="230"/>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281"/>
            <p:cNvSpPr>
              <a:spLocks/>
            </p:cNvSpPr>
            <p:nvPr/>
          </p:nvSpPr>
          <p:spPr bwMode="auto">
            <a:xfrm>
              <a:off x="98425" y="3289300"/>
              <a:ext cx="412750" cy="358775"/>
            </a:xfrm>
            <a:custGeom>
              <a:avLst/>
              <a:gdLst>
                <a:gd name="T0" fmla="*/ 275 w 519"/>
                <a:gd name="T1" fmla="*/ 24 h 453"/>
                <a:gd name="T2" fmla="*/ 250 w 519"/>
                <a:gd name="T3" fmla="*/ 16 h 453"/>
                <a:gd name="T4" fmla="*/ 227 w 519"/>
                <a:gd name="T5" fmla="*/ 9 h 453"/>
                <a:gd name="T6" fmla="*/ 206 w 519"/>
                <a:gd name="T7" fmla="*/ 5 h 453"/>
                <a:gd name="T8" fmla="*/ 185 w 519"/>
                <a:gd name="T9" fmla="*/ 1 h 453"/>
                <a:gd name="T10" fmla="*/ 167 w 519"/>
                <a:gd name="T11" fmla="*/ 0 h 453"/>
                <a:gd name="T12" fmla="*/ 150 w 519"/>
                <a:gd name="T13" fmla="*/ 0 h 453"/>
                <a:gd name="T14" fmla="*/ 133 w 519"/>
                <a:gd name="T15" fmla="*/ 3 h 453"/>
                <a:gd name="T16" fmla="*/ 118 w 519"/>
                <a:gd name="T17" fmla="*/ 6 h 453"/>
                <a:gd name="T18" fmla="*/ 103 w 519"/>
                <a:gd name="T19" fmla="*/ 11 h 453"/>
                <a:gd name="T20" fmla="*/ 90 w 519"/>
                <a:gd name="T21" fmla="*/ 18 h 453"/>
                <a:gd name="T22" fmla="*/ 77 w 519"/>
                <a:gd name="T23" fmla="*/ 26 h 453"/>
                <a:gd name="T24" fmla="*/ 64 w 519"/>
                <a:gd name="T25" fmla="*/ 36 h 453"/>
                <a:gd name="T26" fmla="*/ 53 w 519"/>
                <a:gd name="T27" fmla="*/ 48 h 453"/>
                <a:gd name="T28" fmla="*/ 41 w 519"/>
                <a:gd name="T29" fmla="*/ 60 h 453"/>
                <a:gd name="T30" fmla="*/ 30 w 519"/>
                <a:gd name="T31" fmla="*/ 74 h 453"/>
                <a:gd name="T32" fmla="*/ 18 w 519"/>
                <a:gd name="T33" fmla="*/ 90 h 453"/>
                <a:gd name="T34" fmla="*/ 2 w 519"/>
                <a:gd name="T35" fmla="*/ 172 h 453"/>
                <a:gd name="T36" fmla="*/ 0 w 519"/>
                <a:gd name="T37" fmla="*/ 207 h 453"/>
                <a:gd name="T38" fmla="*/ 1 w 519"/>
                <a:gd name="T39" fmla="*/ 238 h 453"/>
                <a:gd name="T40" fmla="*/ 6 w 519"/>
                <a:gd name="T41" fmla="*/ 265 h 453"/>
                <a:gd name="T42" fmla="*/ 13 w 519"/>
                <a:gd name="T43" fmla="*/ 290 h 453"/>
                <a:gd name="T44" fmla="*/ 24 w 519"/>
                <a:gd name="T45" fmla="*/ 313 h 453"/>
                <a:gd name="T46" fmla="*/ 39 w 519"/>
                <a:gd name="T47" fmla="*/ 336 h 453"/>
                <a:gd name="T48" fmla="*/ 59 w 519"/>
                <a:gd name="T49" fmla="*/ 358 h 453"/>
                <a:gd name="T50" fmla="*/ 84 w 519"/>
                <a:gd name="T51" fmla="*/ 381 h 453"/>
                <a:gd name="T52" fmla="*/ 154 w 519"/>
                <a:gd name="T53" fmla="*/ 411 h 453"/>
                <a:gd name="T54" fmla="*/ 211 w 519"/>
                <a:gd name="T55" fmla="*/ 432 h 453"/>
                <a:gd name="T56" fmla="*/ 242 w 519"/>
                <a:gd name="T57" fmla="*/ 443 h 453"/>
                <a:gd name="T58" fmla="*/ 272 w 519"/>
                <a:gd name="T59" fmla="*/ 450 h 453"/>
                <a:gd name="T60" fmla="*/ 298 w 519"/>
                <a:gd name="T61" fmla="*/ 453 h 453"/>
                <a:gd name="T62" fmla="*/ 323 w 519"/>
                <a:gd name="T63" fmla="*/ 453 h 453"/>
                <a:gd name="T64" fmla="*/ 346 w 519"/>
                <a:gd name="T65" fmla="*/ 451 h 453"/>
                <a:gd name="T66" fmla="*/ 368 w 519"/>
                <a:gd name="T67" fmla="*/ 445 h 453"/>
                <a:gd name="T68" fmla="*/ 388 w 519"/>
                <a:gd name="T69" fmla="*/ 437 h 453"/>
                <a:gd name="T70" fmla="*/ 406 w 519"/>
                <a:gd name="T71" fmla="*/ 427 h 453"/>
                <a:gd name="T72" fmla="*/ 424 w 519"/>
                <a:gd name="T73" fmla="*/ 414 h 453"/>
                <a:gd name="T74" fmla="*/ 439 w 519"/>
                <a:gd name="T75" fmla="*/ 399 h 453"/>
                <a:gd name="T76" fmla="*/ 452 w 519"/>
                <a:gd name="T77" fmla="*/ 383 h 453"/>
                <a:gd name="T78" fmla="*/ 465 w 519"/>
                <a:gd name="T79" fmla="*/ 364 h 453"/>
                <a:gd name="T80" fmla="*/ 477 w 519"/>
                <a:gd name="T81" fmla="*/ 345 h 453"/>
                <a:gd name="T82" fmla="*/ 487 w 519"/>
                <a:gd name="T83" fmla="*/ 324 h 453"/>
                <a:gd name="T84" fmla="*/ 497 w 519"/>
                <a:gd name="T85" fmla="*/ 302 h 453"/>
                <a:gd name="T86" fmla="*/ 505 w 519"/>
                <a:gd name="T87" fmla="*/ 279 h 453"/>
                <a:gd name="T88" fmla="*/ 515 w 519"/>
                <a:gd name="T89" fmla="*/ 246 h 453"/>
                <a:gd name="T90" fmla="*/ 519 w 519"/>
                <a:gd name="T91" fmla="*/ 211 h 453"/>
                <a:gd name="T92" fmla="*/ 518 w 519"/>
                <a:gd name="T93" fmla="*/ 175 h 453"/>
                <a:gd name="T94" fmla="*/ 509 w 519"/>
                <a:gd name="T95" fmla="*/ 142 h 453"/>
                <a:gd name="T96" fmla="*/ 489 w 519"/>
                <a:gd name="T97" fmla="*/ 111 h 453"/>
                <a:gd name="T98" fmla="*/ 460 w 519"/>
                <a:gd name="T99" fmla="*/ 83 h 453"/>
                <a:gd name="T100" fmla="*/ 419 w 519"/>
                <a:gd name="T101" fmla="*/ 62 h 453"/>
                <a:gd name="T102" fmla="*/ 364 w 519"/>
                <a:gd name="T103" fmla="*/ 49 h 453"/>
                <a:gd name="T104" fmla="*/ 352 w 519"/>
                <a:gd name="T105" fmla="*/ 49 h 453"/>
                <a:gd name="T106" fmla="*/ 342 w 519"/>
                <a:gd name="T107" fmla="*/ 48 h 453"/>
                <a:gd name="T108" fmla="*/ 330 w 519"/>
                <a:gd name="T109" fmla="*/ 46 h 453"/>
                <a:gd name="T110" fmla="*/ 319 w 519"/>
                <a:gd name="T111" fmla="*/ 44 h 453"/>
                <a:gd name="T112" fmla="*/ 307 w 519"/>
                <a:gd name="T113" fmla="*/ 41 h 453"/>
                <a:gd name="T114" fmla="*/ 297 w 519"/>
                <a:gd name="T115" fmla="*/ 36 h 453"/>
                <a:gd name="T116" fmla="*/ 285 w 519"/>
                <a:gd name="T117" fmla="*/ 31 h 453"/>
                <a:gd name="T118" fmla="*/ 275 w 519"/>
                <a:gd name="T119" fmla="*/ 2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9" h="453">
                  <a:moveTo>
                    <a:pt x="275" y="24"/>
                  </a:moveTo>
                  <a:lnTo>
                    <a:pt x="250" y="16"/>
                  </a:lnTo>
                  <a:lnTo>
                    <a:pt x="227" y="9"/>
                  </a:lnTo>
                  <a:lnTo>
                    <a:pt x="206" y="5"/>
                  </a:lnTo>
                  <a:lnTo>
                    <a:pt x="185" y="1"/>
                  </a:lnTo>
                  <a:lnTo>
                    <a:pt x="167" y="0"/>
                  </a:lnTo>
                  <a:lnTo>
                    <a:pt x="150" y="0"/>
                  </a:lnTo>
                  <a:lnTo>
                    <a:pt x="133" y="3"/>
                  </a:lnTo>
                  <a:lnTo>
                    <a:pt x="118" y="6"/>
                  </a:lnTo>
                  <a:lnTo>
                    <a:pt x="103" y="11"/>
                  </a:lnTo>
                  <a:lnTo>
                    <a:pt x="90" y="18"/>
                  </a:lnTo>
                  <a:lnTo>
                    <a:pt x="77" y="26"/>
                  </a:lnTo>
                  <a:lnTo>
                    <a:pt x="64" y="36"/>
                  </a:lnTo>
                  <a:lnTo>
                    <a:pt x="53" y="48"/>
                  </a:lnTo>
                  <a:lnTo>
                    <a:pt x="41" y="60"/>
                  </a:lnTo>
                  <a:lnTo>
                    <a:pt x="30" y="74"/>
                  </a:lnTo>
                  <a:lnTo>
                    <a:pt x="18" y="90"/>
                  </a:lnTo>
                  <a:lnTo>
                    <a:pt x="2" y="172"/>
                  </a:lnTo>
                  <a:lnTo>
                    <a:pt x="0" y="207"/>
                  </a:lnTo>
                  <a:lnTo>
                    <a:pt x="1" y="238"/>
                  </a:lnTo>
                  <a:lnTo>
                    <a:pt x="6" y="265"/>
                  </a:lnTo>
                  <a:lnTo>
                    <a:pt x="13" y="290"/>
                  </a:lnTo>
                  <a:lnTo>
                    <a:pt x="24" y="313"/>
                  </a:lnTo>
                  <a:lnTo>
                    <a:pt x="39" y="336"/>
                  </a:lnTo>
                  <a:lnTo>
                    <a:pt x="59" y="358"/>
                  </a:lnTo>
                  <a:lnTo>
                    <a:pt x="84" y="381"/>
                  </a:lnTo>
                  <a:lnTo>
                    <a:pt x="154" y="411"/>
                  </a:lnTo>
                  <a:lnTo>
                    <a:pt x="211" y="432"/>
                  </a:lnTo>
                  <a:lnTo>
                    <a:pt x="242" y="443"/>
                  </a:lnTo>
                  <a:lnTo>
                    <a:pt x="272" y="450"/>
                  </a:lnTo>
                  <a:lnTo>
                    <a:pt x="298" y="453"/>
                  </a:lnTo>
                  <a:lnTo>
                    <a:pt x="323" y="453"/>
                  </a:lnTo>
                  <a:lnTo>
                    <a:pt x="346" y="451"/>
                  </a:lnTo>
                  <a:lnTo>
                    <a:pt x="368" y="445"/>
                  </a:lnTo>
                  <a:lnTo>
                    <a:pt x="388" y="437"/>
                  </a:lnTo>
                  <a:lnTo>
                    <a:pt x="406" y="427"/>
                  </a:lnTo>
                  <a:lnTo>
                    <a:pt x="424" y="414"/>
                  </a:lnTo>
                  <a:lnTo>
                    <a:pt x="439" y="399"/>
                  </a:lnTo>
                  <a:lnTo>
                    <a:pt x="452" y="383"/>
                  </a:lnTo>
                  <a:lnTo>
                    <a:pt x="465" y="364"/>
                  </a:lnTo>
                  <a:lnTo>
                    <a:pt x="477" y="345"/>
                  </a:lnTo>
                  <a:lnTo>
                    <a:pt x="487" y="324"/>
                  </a:lnTo>
                  <a:lnTo>
                    <a:pt x="497" y="302"/>
                  </a:lnTo>
                  <a:lnTo>
                    <a:pt x="505" y="279"/>
                  </a:lnTo>
                  <a:lnTo>
                    <a:pt x="515" y="246"/>
                  </a:lnTo>
                  <a:lnTo>
                    <a:pt x="519" y="211"/>
                  </a:lnTo>
                  <a:lnTo>
                    <a:pt x="518" y="175"/>
                  </a:lnTo>
                  <a:lnTo>
                    <a:pt x="509" y="142"/>
                  </a:lnTo>
                  <a:lnTo>
                    <a:pt x="489" y="111"/>
                  </a:lnTo>
                  <a:lnTo>
                    <a:pt x="460" y="83"/>
                  </a:lnTo>
                  <a:lnTo>
                    <a:pt x="419" y="62"/>
                  </a:lnTo>
                  <a:lnTo>
                    <a:pt x="364" y="49"/>
                  </a:lnTo>
                  <a:lnTo>
                    <a:pt x="352" y="49"/>
                  </a:lnTo>
                  <a:lnTo>
                    <a:pt x="342" y="48"/>
                  </a:lnTo>
                  <a:lnTo>
                    <a:pt x="330" y="46"/>
                  </a:lnTo>
                  <a:lnTo>
                    <a:pt x="319" y="44"/>
                  </a:lnTo>
                  <a:lnTo>
                    <a:pt x="307" y="41"/>
                  </a:lnTo>
                  <a:lnTo>
                    <a:pt x="297" y="36"/>
                  </a:lnTo>
                  <a:lnTo>
                    <a:pt x="285" y="31"/>
                  </a:lnTo>
                  <a:lnTo>
                    <a:pt x="275" y="24"/>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282"/>
            <p:cNvSpPr>
              <a:spLocks/>
            </p:cNvSpPr>
            <p:nvPr/>
          </p:nvSpPr>
          <p:spPr bwMode="auto">
            <a:xfrm>
              <a:off x="101600" y="3290888"/>
              <a:ext cx="406400" cy="357188"/>
            </a:xfrm>
            <a:custGeom>
              <a:avLst/>
              <a:gdLst>
                <a:gd name="T0" fmla="*/ 248 w 514"/>
                <a:gd name="T1" fmla="*/ 15 h 448"/>
                <a:gd name="T2" fmla="*/ 203 w 514"/>
                <a:gd name="T3" fmla="*/ 3 h 448"/>
                <a:gd name="T4" fmla="*/ 165 w 514"/>
                <a:gd name="T5" fmla="*/ 0 h 448"/>
                <a:gd name="T6" fmla="*/ 132 w 514"/>
                <a:gd name="T7" fmla="*/ 2 h 448"/>
                <a:gd name="T8" fmla="*/ 102 w 514"/>
                <a:gd name="T9" fmla="*/ 10 h 448"/>
                <a:gd name="T10" fmla="*/ 76 w 514"/>
                <a:gd name="T11" fmla="*/ 25 h 448"/>
                <a:gd name="T12" fmla="*/ 52 w 514"/>
                <a:gd name="T13" fmla="*/ 46 h 448"/>
                <a:gd name="T14" fmla="*/ 29 w 514"/>
                <a:gd name="T15" fmla="*/ 73 h 448"/>
                <a:gd name="T16" fmla="*/ 13 w 514"/>
                <a:gd name="T17" fmla="*/ 108 h 448"/>
                <a:gd name="T18" fmla="*/ 6 w 514"/>
                <a:gd name="T19" fmla="*/ 150 h 448"/>
                <a:gd name="T20" fmla="*/ 0 w 514"/>
                <a:gd name="T21" fmla="*/ 205 h 448"/>
                <a:gd name="T22" fmla="*/ 4 w 514"/>
                <a:gd name="T23" fmla="*/ 261 h 448"/>
                <a:gd name="T24" fmla="*/ 22 w 514"/>
                <a:gd name="T25" fmla="*/ 310 h 448"/>
                <a:gd name="T26" fmla="*/ 58 w 514"/>
                <a:gd name="T27" fmla="*/ 354 h 448"/>
                <a:gd name="T28" fmla="*/ 91 w 514"/>
                <a:gd name="T29" fmla="*/ 380 h 448"/>
                <a:gd name="T30" fmla="*/ 109 w 514"/>
                <a:gd name="T31" fmla="*/ 387 h 448"/>
                <a:gd name="T32" fmla="*/ 126 w 514"/>
                <a:gd name="T33" fmla="*/ 394 h 448"/>
                <a:gd name="T34" fmla="*/ 143 w 514"/>
                <a:gd name="T35" fmla="*/ 401 h 448"/>
                <a:gd name="T36" fmla="*/ 158 w 514"/>
                <a:gd name="T37" fmla="*/ 408 h 448"/>
                <a:gd name="T38" fmla="*/ 173 w 514"/>
                <a:gd name="T39" fmla="*/ 413 h 448"/>
                <a:gd name="T40" fmla="*/ 188 w 514"/>
                <a:gd name="T41" fmla="*/ 418 h 448"/>
                <a:gd name="T42" fmla="*/ 202 w 514"/>
                <a:gd name="T43" fmla="*/ 424 h 448"/>
                <a:gd name="T44" fmla="*/ 240 w 514"/>
                <a:gd name="T45" fmla="*/ 438 h 448"/>
                <a:gd name="T46" fmla="*/ 296 w 514"/>
                <a:gd name="T47" fmla="*/ 448 h 448"/>
                <a:gd name="T48" fmla="*/ 343 w 514"/>
                <a:gd name="T49" fmla="*/ 446 h 448"/>
                <a:gd name="T50" fmla="*/ 385 w 514"/>
                <a:gd name="T51" fmla="*/ 432 h 448"/>
                <a:gd name="T52" fmla="*/ 419 w 514"/>
                <a:gd name="T53" fmla="*/ 409 h 448"/>
                <a:gd name="T54" fmla="*/ 448 w 514"/>
                <a:gd name="T55" fmla="*/ 378 h 448"/>
                <a:gd name="T56" fmla="*/ 472 w 514"/>
                <a:gd name="T57" fmla="*/ 340 h 448"/>
                <a:gd name="T58" fmla="*/ 492 w 514"/>
                <a:gd name="T59" fmla="*/ 298 h 448"/>
                <a:gd name="T60" fmla="*/ 509 w 514"/>
                <a:gd name="T61" fmla="*/ 242 h 448"/>
                <a:gd name="T62" fmla="*/ 513 w 514"/>
                <a:gd name="T63" fmla="*/ 171 h 448"/>
                <a:gd name="T64" fmla="*/ 484 w 514"/>
                <a:gd name="T65" fmla="*/ 107 h 448"/>
                <a:gd name="T66" fmla="*/ 414 w 514"/>
                <a:gd name="T67" fmla="*/ 60 h 448"/>
                <a:gd name="T68" fmla="*/ 348 w 514"/>
                <a:gd name="T69" fmla="*/ 46 h 448"/>
                <a:gd name="T70" fmla="*/ 326 w 514"/>
                <a:gd name="T71" fmla="*/ 44 h 448"/>
                <a:gd name="T72" fmla="*/ 304 w 514"/>
                <a:gd name="T73" fmla="*/ 38 h 448"/>
                <a:gd name="T74" fmla="*/ 282 w 514"/>
                <a:gd name="T75" fmla="*/ 29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4" h="448">
                  <a:moveTo>
                    <a:pt x="272" y="23"/>
                  </a:moveTo>
                  <a:lnTo>
                    <a:pt x="248" y="15"/>
                  </a:lnTo>
                  <a:lnTo>
                    <a:pt x="225" y="8"/>
                  </a:lnTo>
                  <a:lnTo>
                    <a:pt x="203" y="3"/>
                  </a:lnTo>
                  <a:lnTo>
                    <a:pt x="183" y="1"/>
                  </a:lnTo>
                  <a:lnTo>
                    <a:pt x="165" y="0"/>
                  </a:lnTo>
                  <a:lnTo>
                    <a:pt x="148" y="0"/>
                  </a:lnTo>
                  <a:lnTo>
                    <a:pt x="132" y="2"/>
                  </a:lnTo>
                  <a:lnTo>
                    <a:pt x="117" y="5"/>
                  </a:lnTo>
                  <a:lnTo>
                    <a:pt x="102" y="10"/>
                  </a:lnTo>
                  <a:lnTo>
                    <a:pt x="89" y="17"/>
                  </a:lnTo>
                  <a:lnTo>
                    <a:pt x="76" y="25"/>
                  </a:lnTo>
                  <a:lnTo>
                    <a:pt x="64" y="35"/>
                  </a:lnTo>
                  <a:lnTo>
                    <a:pt x="52" y="46"/>
                  </a:lnTo>
                  <a:lnTo>
                    <a:pt x="41" y="58"/>
                  </a:lnTo>
                  <a:lnTo>
                    <a:pt x="29" y="73"/>
                  </a:lnTo>
                  <a:lnTo>
                    <a:pt x="18" y="88"/>
                  </a:lnTo>
                  <a:lnTo>
                    <a:pt x="13" y="108"/>
                  </a:lnTo>
                  <a:lnTo>
                    <a:pt x="10" y="129"/>
                  </a:lnTo>
                  <a:lnTo>
                    <a:pt x="6" y="150"/>
                  </a:lnTo>
                  <a:lnTo>
                    <a:pt x="3" y="170"/>
                  </a:lnTo>
                  <a:lnTo>
                    <a:pt x="0" y="205"/>
                  </a:lnTo>
                  <a:lnTo>
                    <a:pt x="0" y="235"/>
                  </a:lnTo>
                  <a:lnTo>
                    <a:pt x="4" y="261"/>
                  </a:lnTo>
                  <a:lnTo>
                    <a:pt x="12" y="287"/>
                  </a:lnTo>
                  <a:lnTo>
                    <a:pt x="22" y="310"/>
                  </a:lnTo>
                  <a:lnTo>
                    <a:pt x="38" y="332"/>
                  </a:lnTo>
                  <a:lnTo>
                    <a:pt x="58" y="354"/>
                  </a:lnTo>
                  <a:lnTo>
                    <a:pt x="83" y="377"/>
                  </a:lnTo>
                  <a:lnTo>
                    <a:pt x="91" y="380"/>
                  </a:lnTo>
                  <a:lnTo>
                    <a:pt x="99" y="384"/>
                  </a:lnTo>
                  <a:lnTo>
                    <a:pt x="109" y="387"/>
                  </a:lnTo>
                  <a:lnTo>
                    <a:pt x="117" y="390"/>
                  </a:lnTo>
                  <a:lnTo>
                    <a:pt x="126" y="394"/>
                  </a:lnTo>
                  <a:lnTo>
                    <a:pt x="134" y="397"/>
                  </a:lnTo>
                  <a:lnTo>
                    <a:pt x="143" y="401"/>
                  </a:lnTo>
                  <a:lnTo>
                    <a:pt x="151" y="404"/>
                  </a:lnTo>
                  <a:lnTo>
                    <a:pt x="158" y="408"/>
                  </a:lnTo>
                  <a:lnTo>
                    <a:pt x="166" y="410"/>
                  </a:lnTo>
                  <a:lnTo>
                    <a:pt x="173" y="413"/>
                  </a:lnTo>
                  <a:lnTo>
                    <a:pt x="180" y="416"/>
                  </a:lnTo>
                  <a:lnTo>
                    <a:pt x="188" y="418"/>
                  </a:lnTo>
                  <a:lnTo>
                    <a:pt x="195" y="422"/>
                  </a:lnTo>
                  <a:lnTo>
                    <a:pt x="202" y="424"/>
                  </a:lnTo>
                  <a:lnTo>
                    <a:pt x="209" y="427"/>
                  </a:lnTo>
                  <a:lnTo>
                    <a:pt x="240" y="438"/>
                  </a:lnTo>
                  <a:lnTo>
                    <a:pt x="269" y="445"/>
                  </a:lnTo>
                  <a:lnTo>
                    <a:pt x="296" y="448"/>
                  </a:lnTo>
                  <a:lnTo>
                    <a:pt x="320" y="448"/>
                  </a:lnTo>
                  <a:lnTo>
                    <a:pt x="343" y="446"/>
                  </a:lnTo>
                  <a:lnTo>
                    <a:pt x="365" y="440"/>
                  </a:lnTo>
                  <a:lnTo>
                    <a:pt x="385" y="432"/>
                  </a:lnTo>
                  <a:lnTo>
                    <a:pt x="403" y="422"/>
                  </a:lnTo>
                  <a:lnTo>
                    <a:pt x="419" y="409"/>
                  </a:lnTo>
                  <a:lnTo>
                    <a:pt x="434" y="394"/>
                  </a:lnTo>
                  <a:lnTo>
                    <a:pt x="448" y="378"/>
                  </a:lnTo>
                  <a:lnTo>
                    <a:pt x="461" y="359"/>
                  </a:lnTo>
                  <a:lnTo>
                    <a:pt x="472" y="340"/>
                  </a:lnTo>
                  <a:lnTo>
                    <a:pt x="483" y="319"/>
                  </a:lnTo>
                  <a:lnTo>
                    <a:pt x="492" y="298"/>
                  </a:lnTo>
                  <a:lnTo>
                    <a:pt x="500" y="275"/>
                  </a:lnTo>
                  <a:lnTo>
                    <a:pt x="509" y="242"/>
                  </a:lnTo>
                  <a:lnTo>
                    <a:pt x="514" y="207"/>
                  </a:lnTo>
                  <a:lnTo>
                    <a:pt x="513" y="171"/>
                  </a:lnTo>
                  <a:lnTo>
                    <a:pt x="504" y="138"/>
                  </a:lnTo>
                  <a:lnTo>
                    <a:pt x="484" y="107"/>
                  </a:lnTo>
                  <a:lnTo>
                    <a:pt x="455" y="80"/>
                  </a:lnTo>
                  <a:lnTo>
                    <a:pt x="414" y="60"/>
                  </a:lnTo>
                  <a:lnTo>
                    <a:pt x="358" y="47"/>
                  </a:lnTo>
                  <a:lnTo>
                    <a:pt x="348" y="46"/>
                  </a:lnTo>
                  <a:lnTo>
                    <a:pt x="337" y="46"/>
                  </a:lnTo>
                  <a:lnTo>
                    <a:pt x="326" y="44"/>
                  </a:lnTo>
                  <a:lnTo>
                    <a:pt x="316" y="41"/>
                  </a:lnTo>
                  <a:lnTo>
                    <a:pt x="304" y="38"/>
                  </a:lnTo>
                  <a:lnTo>
                    <a:pt x="294" y="34"/>
                  </a:lnTo>
                  <a:lnTo>
                    <a:pt x="282" y="29"/>
                  </a:lnTo>
                  <a:lnTo>
                    <a:pt x="272" y="23"/>
                  </a:lnTo>
                  <a:close/>
                </a:path>
              </a:pathLst>
            </a:custGeom>
            <a:solidFill>
              <a:srgbClr val="000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283"/>
            <p:cNvSpPr>
              <a:spLocks/>
            </p:cNvSpPr>
            <p:nvPr/>
          </p:nvSpPr>
          <p:spPr bwMode="auto">
            <a:xfrm>
              <a:off x="101600" y="3292475"/>
              <a:ext cx="404813" cy="352425"/>
            </a:xfrm>
            <a:custGeom>
              <a:avLst/>
              <a:gdLst>
                <a:gd name="T0" fmla="*/ 247 w 509"/>
                <a:gd name="T1" fmla="*/ 15 h 445"/>
                <a:gd name="T2" fmla="*/ 203 w 509"/>
                <a:gd name="T3" fmla="*/ 3 h 445"/>
                <a:gd name="T4" fmla="*/ 165 w 509"/>
                <a:gd name="T5" fmla="*/ 0 h 445"/>
                <a:gd name="T6" fmla="*/ 132 w 509"/>
                <a:gd name="T7" fmla="*/ 2 h 445"/>
                <a:gd name="T8" fmla="*/ 102 w 509"/>
                <a:gd name="T9" fmla="*/ 11 h 445"/>
                <a:gd name="T10" fmla="*/ 76 w 509"/>
                <a:gd name="T11" fmla="*/ 26 h 445"/>
                <a:gd name="T12" fmla="*/ 52 w 509"/>
                <a:gd name="T13" fmla="*/ 47 h 445"/>
                <a:gd name="T14" fmla="*/ 29 w 509"/>
                <a:gd name="T15" fmla="*/ 75 h 445"/>
                <a:gd name="T16" fmla="*/ 13 w 509"/>
                <a:gd name="T17" fmla="*/ 109 h 445"/>
                <a:gd name="T18" fmla="*/ 6 w 509"/>
                <a:gd name="T19" fmla="*/ 150 h 445"/>
                <a:gd name="T20" fmla="*/ 0 w 509"/>
                <a:gd name="T21" fmla="*/ 205 h 445"/>
                <a:gd name="T22" fmla="*/ 5 w 509"/>
                <a:gd name="T23" fmla="*/ 261 h 445"/>
                <a:gd name="T24" fmla="*/ 23 w 509"/>
                <a:gd name="T25" fmla="*/ 309 h 445"/>
                <a:gd name="T26" fmla="*/ 58 w 509"/>
                <a:gd name="T27" fmla="*/ 351 h 445"/>
                <a:gd name="T28" fmla="*/ 91 w 509"/>
                <a:gd name="T29" fmla="*/ 378 h 445"/>
                <a:gd name="T30" fmla="*/ 109 w 509"/>
                <a:gd name="T31" fmla="*/ 385 h 445"/>
                <a:gd name="T32" fmla="*/ 126 w 509"/>
                <a:gd name="T33" fmla="*/ 392 h 445"/>
                <a:gd name="T34" fmla="*/ 143 w 509"/>
                <a:gd name="T35" fmla="*/ 399 h 445"/>
                <a:gd name="T36" fmla="*/ 158 w 509"/>
                <a:gd name="T37" fmla="*/ 406 h 445"/>
                <a:gd name="T38" fmla="*/ 172 w 509"/>
                <a:gd name="T39" fmla="*/ 411 h 445"/>
                <a:gd name="T40" fmla="*/ 187 w 509"/>
                <a:gd name="T41" fmla="*/ 416 h 445"/>
                <a:gd name="T42" fmla="*/ 202 w 509"/>
                <a:gd name="T43" fmla="*/ 422 h 445"/>
                <a:gd name="T44" fmla="*/ 240 w 509"/>
                <a:gd name="T45" fmla="*/ 436 h 445"/>
                <a:gd name="T46" fmla="*/ 295 w 509"/>
                <a:gd name="T47" fmla="*/ 445 h 445"/>
                <a:gd name="T48" fmla="*/ 342 w 509"/>
                <a:gd name="T49" fmla="*/ 442 h 445"/>
                <a:gd name="T50" fmla="*/ 383 w 509"/>
                <a:gd name="T51" fmla="*/ 429 h 445"/>
                <a:gd name="T52" fmla="*/ 417 w 509"/>
                <a:gd name="T53" fmla="*/ 406 h 445"/>
                <a:gd name="T54" fmla="*/ 445 w 509"/>
                <a:gd name="T55" fmla="*/ 376 h 445"/>
                <a:gd name="T56" fmla="*/ 468 w 509"/>
                <a:gd name="T57" fmla="*/ 338 h 445"/>
                <a:gd name="T58" fmla="*/ 488 w 509"/>
                <a:gd name="T59" fmla="*/ 296 h 445"/>
                <a:gd name="T60" fmla="*/ 505 w 509"/>
                <a:gd name="T61" fmla="*/ 241 h 445"/>
                <a:gd name="T62" fmla="*/ 508 w 509"/>
                <a:gd name="T63" fmla="*/ 170 h 445"/>
                <a:gd name="T64" fmla="*/ 481 w 509"/>
                <a:gd name="T65" fmla="*/ 107 h 445"/>
                <a:gd name="T66" fmla="*/ 410 w 509"/>
                <a:gd name="T67" fmla="*/ 61 h 445"/>
                <a:gd name="T68" fmla="*/ 346 w 509"/>
                <a:gd name="T69" fmla="*/ 47 h 445"/>
                <a:gd name="T70" fmla="*/ 324 w 509"/>
                <a:gd name="T71" fmla="*/ 44 h 445"/>
                <a:gd name="T72" fmla="*/ 303 w 509"/>
                <a:gd name="T73" fmla="*/ 38 h 445"/>
                <a:gd name="T74" fmla="*/ 281 w 509"/>
                <a:gd name="T75" fmla="*/ 29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9" h="445">
                  <a:moveTo>
                    <a:pt x="271" y="23"/>
                  </a:moveTo>
                  <a:lnTo>
                    <a:pt x="247" y="15"/>
                  </a:lnTo>
                  <a:lnTo>
                    <a:pt x="224" y="8"/>
                  </a:lnTo>
                  <a:lnTo>
                    <a:pt x="203" y="3"/>
                  </a:lnTo>
                  <a:lnTo>
                    <a:pt x="184" y="1"/>
                  </a:lnTo>
                  <a:lnTo>
                    <a:pt x="165" y="0"/>
                  </a:lnTo>
                  <a:lnTo>
                    <a:pt x="148" y="0"/>
                  </a:lnTo>
                  <a:lnTo>
                    <a:pt x="132" y="2"/>
                  </a:lnTo>
                  <a:lnTo>
                    <a:pt x="117" y="6"/>
                  </a:lnTo>
                  <a:lnTo>
                    <a:pt x="102" y="11"/>
                  </a:lnTo>
                  <a:lnTo>
                    <a:pt x="89" y="18"/>
                  </a:lnTo>
                  <a:lnTo>
                    <a:pt x="76" y="26"/>
                  </a:lnTo>
                  <a:lnTo>
                    <a:pt x="64" y="36"/>
                  </a:lnTo>
                  <a:lnTo>
                    <a:pt x="52" y="47"/>
                  </a:lnTo>
                  <a:lnTo>
                    <a:pt x="41" y="60"/>
                  </a:lnTo>
                  <a:lnTo>
                    <a:pt x="29" y="75"/>
                  </a:lnTo>
                  <a:lnTo>
                    <a:pt x="18" y="90"/>
                  </a:lnTo>
                  <a:lnTo>
                    <a:pt x="13" y="109"/>
                  </a:lnTo>
                  <a:lnTo>
                    <a:pt x="10" y="130"/>
                  </a:lnTo>
                  <a:lnTo>
                    <a:pt x="6" y="150"/>
                  </a:lnTo>
                  <a:lnTo>
                    <a:pt x="2" y="170"/>
                  </a:lnTo>
                  <a:lnTo>
                    <a:pt x="0" y="205"/>
                  </a:lnTo>
                  <a:lnTo>
                    <a:pt x="2" y="235"/>
                  </a:lnTo>
                  <a:lnTo>
                    <a:pt x="5" y="261"/>
                  </a:lnTo>
                  <a:lnTo>
                    <a:pt x="12" y="286"/>
                  </a:lnTo>
                  <a:lnTo>
                    <a:pt x="23" y="309"/>
                  </a:lnTo>
                  <a:lnTo>
                    <a:pt x="38" y="331"/>
                  </a:lnTo>
                  <a:lnTo>
                    <a:pt x="58" y="351"/>
                  </a:lnTo>
                  <a:lnTo>
                    <a:pt x="83" y="374"/>
                  </a:lnTo>
                  <a:lnTo>
                    <a:pt x="91" y="378"/>
                  </a:lnTo>
                  <a:lnTo>
                    <a:pt x="99" y="381"/>
                  </a:lnTo>
                  <a:lnTo>
                    <a:pt x="109" y="385"/>
                  </a:lnTo>
                  <a:lnTo>
                    <a:pt x="117" y="388"/>
                  </a:lnTo>
                  <a:lnTo>
                    <a:pt x="126" y="392"/>
                  </a:lnTo>
                  <a:lnTo>
                    <a:pt x="134" y="395"/>
                  </a:lnTo>
                  <a:lnTo>
                    <a:pt x="143" y="399"/>
                  </a:lnTo>
                  <a:lnTo>
                    <a:pt x="151" y="402"/>
                  </a:lnTo>
                  <a:lnTo>
                    <a:pt x="158" y="406"/>
                  </a:lnTo>
                  <a:lnTo>
                    <a:pt x="165" y="408"/>
                  </a:lnTo>
                  <a:lnTo>
                    <a:pt x="172" y="411"/>
                  </a:lnTo>
                  <a:lnTo>
                    <a:pt x="180" y="414"/>
                  </a:lnTo>
                  <a:lnTo>
                    <a:pt x="187" y="416"/>
                  </a:lnTo>
                  <a:lnTo>
                    <a:pt x="194" y="419"/>
                  </a:lnTo>
                  <a:lnTo>
                    <a:pt x="202" y="422"/>
                  </a:lnTo>
                  <a:lnTo>
                    <a:pt x="209" y="425"/>
                  </a:lnTo>
                  <a:lnTo>
                    <a:pt x="240" y="436"/>
                  </a:lnTo>
                  <a:lnTo>
                    <a:pt x="269" y="441"/>
                  </a:lnTo>
                  <a:lnTo>
                    <a:pt x="295" y="445"/>
                  </a:lnTo>
                  <a:lnTo>
                    <a:pt x="319" y="445"/>
                  </a:lnTo>
                  <a:lnTo>
                    <a:pt x="342" y="442"/>
                  </a:lnTo>
                  <a:lnTo>
                    <a:pt x="363" y="437"/>
                  </a:lnTo>
                  <a:lnTo>
                    <a:pt x="383" y="429"/>
                  </a:lnTo>
                  <a:lnTo>
                    <a:pt x="401" y="418"/>
                  </a:lnTo>
                  <a:lnTo>
                    <a:pt x="417" y="406"/>
                  </a:lnTo>
                  <a:lnTo>
                    <a:pt x="431" y="392"/>
                  </a:lnTo>
                  <a:lnTo>
                    <a:pt x="445" y="376"/>
                  </a:lnTo>
                  <a:lnTo>
                    <a:pt x="458" y="357"/>
                  </a:lnTo>
                  <a:lnTo>
                    <a:pt x="468" y="338"/>
                  </a:lnTo>
                  <a:lnTo>
                    <a:pt x="478" y="318"/>
                  </a:lnTo>
                  <a:lnTo>
                    <a:pt x="488" y="296"/>
                  </a:lnTo>
                  <a:lnTo>
                    <a:pt x="496" y="274"/>
                  </a:lnTo>
                  <a:lnTo>
                    <a:pt x="505" y="241"/>
                  </a:lnTo>
                  <a:lnTo>
                    <a:pt x="509" y="206"/>
                  </a:lnTo>
                  <a:lnTo>
                    <a:pt x="508" y="170"/>
                  </a:lnTo>
                  <a:lnTo>
                    <a:pt x="499" y="137"/>
                  </a:lnTo>
                  <a:lnTo>
                    <a:pt x="481" y="107"/>
                  </a:lnTo>
                  <a:lnTo>
                    <a:pt x="452" y="82"/>
                  </a:lnTo>
                  <a:lnTo>
                    <a:pt x="410" y="61"/>
                  </a:lnTo>
                  <a:lnTo>
                    <a:pt x="356" y="48"/>
                  </a:lnTo>
                  <a:lnTo>
                    <a:pt x="346" y="47"/>
                  </a:lnTo>
                  <a:lnTo>
                    <a:pt x="334" y="46"/>
                  </a:lnTo>
                  <a:lnTo>
                    <a:pt x="324" y="44"/>
                  </a:lnTo>
                  <a:lnTo>
                    <a:pt x="314" y="41"/>
                  </a:lnTo>
                  <a:lnTo>
                    <a:pt x="303" y="38"/>
                  </a:lnTo>
                  <a:lnTo>
                    <a:pt x="293" y="34"/>
                  </a:lnTo>
                  <a:lnTo>
                    <a:pt x="281" y="29"/>
                  </a:lnTo>
                  <a:lnTo>
                    <a:pt x="271" y="23"/>
                  </a:lnTo>
                  <a:close/>
                </a:path>
              </a:pathLst>
            </a:custGeom>
            <a:solidFill>
              <a:srgbClr val="0000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84"/>
            <p:cNvSpPr>
              <a:spLocks/>
            </p:cNvSpPr>
            <p:nvPr/>
          </p:nvSpPr>
          <p:spPr bwMode="auto">
            <a:xfrm>
              <a:off x="103187" y="3295650"/>
              <a:ext cx="401638" cy="347663"/>
            </a:xfrm>
            <a:custGeom>
              <a:avLst/>
              <a:gdLst>
                <a:gd name="T0" fmla="*/ 245 w 505"/>
                <a:gd name="T1" fmla="*/ 14 h 439"/>
                <a:gd name="T2" fmla="*/ 201 w 505"/>
                <a:gd name="T3" fmla="*/ 4 h 439"/>
                <a:gd name="T4" fmla="*/ 163 w 505"/>
                <a:gd name="T5" fmla="*/ 0 h 439"/>
                <a:gd name="T6" fmla="*/ 130 w 505"/>
                <a:gd name="T7" fmla="*/ 3 h 439"/>
                <a:gd name="T8" fmla="*/ 101 w 505"/>
                <a:gd name="T9" fmla="*/ 11 h 439"/>
                <a:gd name="T10" fmla="*/ 74 w 505"/>
                <a:gd name="T11" fmla="*/ 26 h 439"/>
                <a:gd name="T12" fmla="*/ 50 w 505"/>
                <a:gd name="T13" fmla="*/ 46 h 439"/>
                <a:gd name="T14" fmla="*/ 28 w 505"/>
                <a:gd name="T15" fmla="*/ 74 h 439"/>
                <a:gd name="T16" fmla="*/ 13 w 505"/>
                <a:gd name="T17" fmla="*/ 109 h 439"/>
                <a:gd name="T18" fmla="*/ 5 w 505"/>
                <a:gd name="T19" fmla="*/ 149 h 439"/>
                <a:gd name="T20" fmla="*/ 0 w 505"/>
                <a:gd name="T21" fmla="*/ 203 h 439"/>
                <a:gd name="T22" fmla="*/ 4 w 505"/>
                <a:gd name="T23" fmla="*/ 260 h 439"/>
                <a:gd name="T24" fmla="*/ 23 w 505"/>
                <a:gd name="T25" fmla="*/ 306 h 439"/>
                <a:gd name="T26" fmla="*/ 57 w 505"/>
                <a:gd name="T27" fmla="*/ 350 h 439"/>
                <a:gd name="T28" fmla="*/ 91 w 505"/>
                <a:gd name="T29" fmla="*/ 375 h 439"/>
                <a:gd name="T30" fmla="*/ 108 w 505"/>
                <a:gd name="T31" fmla="*/ 382 h 439"/>
                <a:gd name="T32" fmla="*/ 124 w 505"/>
                <a:gd name="T33" fmla="*/ 388 h 439"/>
                <a:gd name="T34" fmla="*/ 141 w 505"/>
                <a:gd name="T35" fmla="*/ 394 h 439"/>
                <a:gd name="T36" fmla="*/ 156 w 505"/>
                <a:gd name="T37" fmla="*/ 400 h 439"/>
                <a:gd name="T38" fmla="*/ 171 w 505"/>
                <a:gd name="T39" fmla="*/ 406 h 439"/>
                <a:gd name="T40" fmla="*/ 186 w 505"/>
                <a:gd name="T41" fmla="*/ 412 h 439"/>
                <a:gd name="T42" fmla="*/ 201 w 505"/>
                <a:gd name="T43" fmla="*/ 418 h 439"/>
                <a:gd name="T44" fmla="*/ 239 w 505"/>
                <a:gd name="T45" fmla="*/ 430 h 439"/>
                <a:gd name="T46" fmla="*/ 293 w 505"/>
                <a:gd name="T47" fmla="*/ 439 h 439"/>
                <a:gd name="T48" fmla="*/ 340 w 505"/>
                <a:gd name="T49" fmla="*/ 437 h 439"/>
                <a:gd name="T50" fmla="*/ 381 w 505"/>
                <a:gd name="T51" fmla="*/ 423 h 439"/>
                <a:gd name="T52" fmla="*/ 414 w 505"/>
                <a:gd name="T53" fmla="*/ 401 h 439"/>
                <a:gd name="T54" fmla="*/ 442 w 505"/>
                <a:gd name="T55" fmla="*/ 370 h 439"/>
                <a:gd name="T56" fmla="*/ 465 w 505"/>
                <a:gd name="T57" fmla="*/ 333 h 439"/>
                <a:gd name="T58" fmla="*/ 483 w 505"/>
                <a:gd name="T59" fmla="*/ 293 h 439"/>
                <a:gd name="T60" fmla="*/ 501 w 505"/>
                <a:gd name="T61" fmla="*/ 238 h 439"/>
                <a:gd name="T62" fmla="*/ 503 w 505"/>
                <a:gd name="T63" fmla="*/ 167 h 439"/>
                <a:gd name="T64" fmla="*/ 475 w 505"/>
                <a:gd name="T65" fmla="*/ 104 h 439"/>
                <a:gd name="T66" fmla="*/ 406 w 505"/>
                <a:gd name="T67" fmla="*/ 59 h 439"/>
                <a:gd name="T68" fmla="*/ 343 w 505"/>
                <a:gd name="T69" fmla="*/ 46 h 439"/>
                <a:gd name="T70" fmla="*/ 322 w 505"/>
                <a:gd name="T71" fmla="*/ 43 h 439"/>
                <a:gd name="T72" fmla="*/ 300 w 505"/>
                <a:gd name="T73" fmla="*/ 37 h 439"/>
                <a:gd name="T74" fmla="*/ 279 w 505"/>
                <a:gd name="T75" fmla="*/ 2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5" h="439">
                  <a:moveTo>
                    <a:pt x="269" y="22"/>
                  </a:moveTo>
                  <a:lnTo>
                    <a:pt x="245" y="14"/>
                  </a:lnTo>
                  <a:lnTo>
                    <a:pt x="222" y="8"/>
                  </a:lnTo>
                  <a:lnTo>
                    <a:pt x="201" y="4"/>
                  </a:lnTo>
                  <a:lnTo>
                    <a:pt x="182" y="1"/>
                  </a:lnTo>
                  <a:lnTo>
                    <a:pt x="163" y="0"/>
                  </a:lnTo>
                  <a:lnTo>
                    <a:pt x="146" y="0"/>
                  </a:lnTo>
                  <a:lnTo>
                    <a:pt x="130" y="3"/>
                  </a:lnTo>
                  <a:lnTo>
                    <a:pt x="115" y="6"/>
                  </a:lnTo>
                  <a:lnTo>
                    <a:pt x="101" y="11"/>
                  </a:lnTo>
                  <a:lnTo>
                    <a:pt x="87" y="18"/>
                  </a:lnTo>
                  <a:lnTo>
                    <a:pt x="74" y="26"/>
                  </a:lnTo>
                  <a:lnTo>
                    <a:pt x="63" y="36"/>
                  </a:lnTo>
                  <a:lnTo>
                    <a:pt x="50" y="46"/>
                  </a:lnTo>
                  <a:lnTo>
                    <a:pt x="40" y="59"/>
                  </a:lnTo>
                  <a:lnTo>
                    <a:pt x="28" y="74"/>
                  </a:lnTo>
                  <a:lnTo>
                    <a:pt x="17" y="89"/>
                  </a:lnTo>
                  <a:lnTo>
                    <a:pt x="13" y="109"/>
                  </a:lnTo>
                  <a:lnTo>
                    <a:pt x="9" y="128"/>
                  </a:lnTo>
                  <a:lnTo>
                    <a:pt x="5" y="149"/>
                  </a:lnTo>
                  <a:lnTo>
                    <a:pt x="1" y="169"/>
                  </a:lnTo>
                  <a:lnTo>
                    <a:pt x="0" y="203"/>
                  </a:lnTo>
                  <a:lnTo>
                    <a:pt x="1" y="233"/>
                  </a:lnTo>
                  <a:lnTo>
                    <a:pt x="4" y="260"/>
                  </a:lnTo>
                  <a:lnTo>
                    <a:pt x="11" y="284"/>
                  </a:lnTo>
                  <a:lnTo>
                    <a:pt x="23" y="306"/>
                  </a:lnTo>
                  <a:lnTo>
                    <a:pt x="38" y="328"/>
                  </a:lnTo>
                  <a:lnTo>
                    <a:pt x="57" y="350"/>
                  </a:lnTo>
                  <a:lnTo>
                    <a:pt x="83" y="371"/>
                  </a:lnTo>
                  <a:lnTo>
                    <a:pt x="91" y="375"/>
                  </a:lnTo>
                  <a:lnTo>
                    <a:pt x="99" y="378"/>
                  </a:lnTo>
                  <a:lnTo>
                    <a:pt x="108" y="382"/>
                  </a:lnTo>
                  <a:lnTo>
                    <a:pt x="116" y="384"/>
                  </a:lnTo>
                  <a:lnTo>
                    <a:pt x="124" y="388"/>
                  </a:lnTo>
                  <a:lnTo>
                    <a:pt x="133" y="391"/>
                  </a:lnTo>
                  <a:lnTo>
                    <a:pt x="141" y="394"/>
                  </a:lnTo>
                  <a:lnTo>
                    <a:pt x="149" y="398"/>
                  </a:lnTo>
                  <a:lnTo>
                    <a:pt x="156" y="400"/>
                  </a:lnTo>
                  <a:lnTo>
                    <a:pt x="164" y="403"/>
                  </a:lnTo>
                  <a:lnTo>
                    <a:pt x="171" y="406"/>
                  </a:lnTo>
                  <a:lnTo>
                    <a:pt x="179" y="408"/>
                  </a:lnTo>
                  <a:lnTo>
                    <a:pt x="186" y="412"/>
                  </a:lnTo>
                  <a:lnTo>
                    <a:pt x="194" y="414"/>
                  </a:lnTo>
                  <a:lnTo>
                    <a:pt x="201" y="418"/>
                  </a:lnTo>
                  <a:lnTo>
                    <a:pt x="208" y="420"/>
                  </a:lnTo>
                  <a:lnTo>
                    <a:pt x="239" y="430"/>
                  </a:lnTo>
                  <a:lnTo>
                    <a:pt x="267" y="436"/>
                  </a:lnTo>
                  <a:lnTo>
                    <a:pt x="293" y="439"/>
                  </a:lnTo>
                  <a:lnTo>
                    <a:pt x="319" y="439"/>
                  </a:lnTo>
                  <a:lnTo>
                    <a:pt x="340" y="437"/>
                  </a:lnTo>
                  <a:lnTo>
                    <a:pt x="361" y="431"/>
                  </a:lnTo>
                  <a:lnTo>
                    <a:pt x="381" y="423"/>
                  </a:lnTo>
                  <a:lnTo>
                    <a:pt x="398" y="413"/>
                  </a:lnTo>
                  <a:lnTo>
                    <a:pt x="414" y="401"/>
                  </a:lnTo>
                  <a:lnTo>
                    <a:pt x="429" y="386"/>
                  </a:lnTo>
                  <a:lnTo>
                    <a:pt x="442" y="370"/>
                  </a:lnTo>
                  <a:lnTo>
                    <a:pt x="453" y="353"/>
                  </a:lnTo>
                  <a:lnTo>
                    <a:pt x="465" y="333"/>
                  </a:lnTo>
                  <a:lnTo>
                    <a:pt x="474" y="314"/>
                  </a:lnTo>
                  <a:lnTo>
                    <a:pt x="483" y="293"/>
                  </a:lnTo>
                  <a:lnTo>
                    <a:pt x="491" y="271"/>
                  </a:lnTo>
                  <a:lnTo>
                    <a:pt x="501" y="238"/>
                  </a:lnTo>
                  <a:lnTo>
                    <a:pt x="505" y="202"/>
                  </a:lnTo>
                  <a:lnTo>
                    <a:pt x="503" y="167"/>
                  </a:lnTo>
                  <a:lnTo>
                    <a:pt x="494" y="134"/>
                  </a:lnTo>
                  <a:lnTo>
                    <a:pt x="475" y="104"/>
                  </a:lnTo>
                  <a:lnTo>
                    <a:pt x="446" y="79"/>
                  </a:lnTo>
                  <a:lnTo>
                    <a:pt x="406" y="59"/>
                  </a:lnTo>
                  <a:lnTo>
                    <a:pt x="353" y="48"/>
                  </a:lnTo>
                  <a:lnTo>
                    <a:pt x="343" y="46"/>
                  </a:lnTo>
                  <a:lnTo>
                    <a:pt x="332" y="45"/>
                  </a:lnTo>
                  <a:lnTo>
                    <a:pt x="322" y="43"/>
                  </a:lnTo>
                  <a:lnTo>
                    <a:pt x="312" y="41"/>
                  </a:lnTo>
                  <a:lnTo>
                    <a:pt x="300" y="37"/>
                  </a:lnTo>
                  <a:lnTo>
                    <a:pt x="290" y="33"/>
                  </a:lnTo>
                  <a:lnTo>
                    <a:pt x="279" y="28"/>
                  </a:lnTo>
                  <a:lnTo>
                    <a:pt x="269" y="22"/>
                  </a:lnTo>
                  <a:close/>
                </a:path>
              </a:pathLst>
            </a:custGeom>
            <a:solidFill>
              <a:srgbClr val="0000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85"/>
            <p:cNvSpPr>
              <a:spLocks/>
            </p:cNvSpPr>
            <p:nvPr/>
          </p:nvSpPr>
          <p:spPr bwMode="auto">
            <a:xfrm>
              <a:off x="104775" y="3295650"/>
              <a:ext cx="396875" cy="347663"/>
            </a:xfrm>
            <a:custGeom>
              <a:avLst/>
              <a:gdLst>
                <a:gd name="T0" fmla="*/ 243 w 500"/>
                <a:gd name="T1" fmla="*/ 14 h 437"/>
                <a:gd name="T2" fmla="*/ 199 w 500"/>
                <a:gd name="T3" fmla="*/ 5 h 437"/>
                <a:gd name="T4" fmla="*/ 162 w 500"/>
                <a:gd name="T5" fmla="*/ 0 h 437"/>
                <a:gd name="T6" fmla="*/ 129 w 500"/>
                <a:gd name="T7" fmla="*/ 4 h 437"/>
                <a:gd name="T8" fmla="*/ 100 w 500"/>
                <a:gd name="T9" fmla="*/ 13 h 437"/>
                <a:gd name="T10" fmla="*/ 75 w 500"/>
                <a:gd name="T11" fmla="*/ 28 h 437"/>
                <a:gd name="T12" fmla="*/ 51 w 500"/>
                <a:gd name="T13" fmla="*/ 49 h 437"/>
                <a:gd name="T14" fmla="*/ 29 w 500"/>
                <a:gd name="T15" fmla="*/ 75 h 437"/>
                <a:gd name="T16" fmla="*/ 13 w 500"/>
                <a:gd name="T17" fmla="*/ 110 h 437"/>
                <a:gd name="T18" fmla="*/ 5 w 500"/>
                <a:gd name="T19" fmla="*/ 150 h 437"/>
                <a:gd name="T20" fmla="*/ 0 w 500"/>
                <a:gd name="T21" fmla="*/ 203 h 437"/>
                <a:gd name="T22" fmla="*/ 5 w 500"/>
                <a:gd name="T23" fmla="*/ 260 h 437"/>
                <a:gd name="T24" fmla="*/ 23 w 500"/>
                <a:gd name="T25" fmla="*/ 306 h 437"/>
                <a:gd name="T26" fmla="*/ 57 w 500"/>
                <a:gd name="T27" fmla="*/ 349 h 437"/>
                <a:gd name="T28" fmla="*/ 90 w 500"/>
                <a:gd name="T29" fmla="*/ 374 h 437"/>
                <a:gd name="T30" fmla="*/ 106 w 500"/>
                <a:gd name="T31" fmla="*/ 380 h 437"/>
                <a:gd name="T32" fmla="*/ 123 w 500"/>
                <a:gd name="T33" fmla="*/ 385 h 437"/>
                <a:gd name="T34" fmla="*/ 139 w 500"/>
                <a:gd name="T35" fmla="*/ 391 h 437"/>
                <a:gd name="T36" fmla="*/ 155 w 500"/>
                <a:gd name="T37" fmla="*/ 397 h 437"/>
                <a:gd name="T38" fmla="*/ 170 w 500"/>
                <a:gd name="T39" fmla="*/ 403 h 437"/>
                <a:gd name="T40" fmla="*/ 185 w 500"/>
                <a:gd name="T41" fmla="*/ 410 h 437"/>
                <a:gd name="T42" fmla="*/ 200 w 500"/>
                <a:gd name="T43" fmla="*/ 415 h 437"/>
                <a:gd name="T44" fmla="*/ 238 w 500"/>
                <a:gd name="T45" fmla="*/ 428 h 437"/>
                <a:gd name="T46" fmla="*/ 292 w 500"/>
                <a:gd name="T47" fmla="*/ 437 h 437"/>
                <a:gd name="T48" fmla="*/ 338 w 500"/>
                <a:gd name="T49" fmla="*/ 435 h 437"/>
                <a:gd name="T50" fmla="*/ 378 w 500"/>
                <a:gd name="T51" fmla="*/ 421 h 437"/>
                <a:gd name="T52" fmla="*/ 411 w 500"/>
                <a:gd name="T53" fmla="*/ 398 h 437"/>
                <a:gd name="T54" fmla="*/ 437 w 500"/>
                <a:gd name="T55" fmla="*/ 368 h 437"/>
                <a:gd name="T56" fmla="*/ 461 w 500"/>
                <a:gd name="T57" fmla="*/ 332 h 437"/>
                <a:gd name="T58" fmla="*/ 478 w 500"/>
                <a:gd name="T59" fmla="*/ 292 h 437"/>
                <a:gd name="T60" fmla="*/ 495 w 500"/>
                <a:gd name="T61" fmla="*/ 236 h 437"/>
                <a:gd name="T62" fmla="*/ 499 w 500"/>
                <a:gd name="T63" fmla="*/ 166 h 437"/>
                <a:gd name="T64" fmla="*/ 471 w 500"/>
                <a:gd name="T65" fmla="*/ 104 h 437"/>
                <a:gd name="T66" fmla="*/ 403 w 500"/>
                <a:gd name="T67" fmla="*/ 62 h 437"/>
                <a:gd name="T68" fmla="*/ 340 w 500"/>
                <a:gd name="T69" fmla="*/ 48 h 437"/>
                <a:gd name="T70" fmla="*/ 319 w 500"/>
                <a:gd name="T71" fmla="*/ 44 h 437"/>
                <a:gd name="T72" fmla="*/ 298 w 500"/>
                <a:gd name="T73" fmla="*/ 37 h 437"/>
                <a:gd name="T74" fmla="*/ 277 w 500"/>
                <a:gd name="T75" fmla="*/ 2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0" h="437">
                  <a:moveTo>
                    <a:pt x="267" y="22"/>
                  </a:moveTo>
                  <a:lnTo>
                    <a:pt x="243" y="14"/>
                  </a:lnTo>
                  <a:lnTo>
                    <a:pt x="220" y="9"/>
                  </a:lnTo>
                  <a:lnTo>
                    <a:pt x="199" y="5"/>
                  </a:lnTo>
                  <a:lnTo>
                    <a:pt x="180" y="2"/>
                  </a:lnTo>
                  <a:lnTo>
                    <a:pt x="162" y="0"/>
                  </a:lnTo>
                  <a:lnTo>
                    <a:pt x="145" y="2"/>
                  </a:lnTo>
                  <a:lnTo>
                    <a:pt x="129" y="4"/>
                  </a:lnTo>
                  <a:lnTo>
                    <a:pt x="114" y="7"/>
                  </a:lnTo>
                  <a:lnTo>
                    <a:pt x="100" y="13"/>
                  </a:lnTo>
                  <a:lnTo>
                    <a:pt x="86" y="20"/>
                  </a:lnTo>
                  <a:lnTo>
                    <a:pt x="75" y="28"/>
                  </a:lnTo>
                  <a:lnTo>
                    <a:pt x="62" y="37"/>
                  </a:lnTo>
                  <a:lnTo>
                    <a:pt x="51" y="49"/>
                  </a:lnTo>
                  <a:lnTo>
                    <a:pt x="39" y="62"/>
                  </a:lnTo>
                  <a:lnTo>
                    <a:pt x="29" y="75"/>
                  </a:lnTo>
                  <a:lnTo>
                    <a:pt x="17" y="90"/>
                  </a:lnTo>
                  <a:lnTo>
                    <a:pt x="13" y="110"/>
                  </a:lnTo>
                  <a:lnTo>
                    <a:pt x="9" y="130"/>
                  </a:lnTo>
                  <a:lnTo>
                    <a:pt x="5" y="150"/>
                  </a:lnTo>
                  <a:lnTo>
                    <a:pt x="1" y="170"/>
                  </a:lnTo>
                  <a:lnTo>
                    <a:pt x="0" y="203"/>
                  </a:lnTo>
                  <a:lnTo>
                    <a:pt x="1" y="233"/>
                  </a:lnTo>
                  <a:lnTo>
                    <a:pt x="5" y="260"/>
                  </a:lnTo>
                  <a:lnTo>
                    <a:pt x="11" y="283"/>
                  </a:lnTo>
                  <a:lnTo>
                    <a:pt x="23" y="306"/>
                  </a:lnTo>
                  <a:lnTo>
                    <a:pt x="38" y="327"/>
                  </a:lnTo>
                  <a:lnTo>
                    <a:pt x="57" y="349"/>
                  </a:lnTo>
                  <a:lnTo>
                    <a:pt x="82" y="370"/>
                  </a:lnTo>
                  <a:lnTo>
                    <a:pt x="90" y="374"/>
                  </a:lnTo>
                  <a:lnTo>
                    <a:pt x="98" y="376"/>
                  </a:lnTo>
                  <a:lnTo>
                    <a:pt x="106" y="380"/>
                  </a:lnTo>
                  <a:lnTo>
                    <a:pt x="115" y="382"/>
                  </a:lnTo>
                  <a:lnTo>
                    <a:pt x="123" y="385"/>
                  </a:lnTo>
                  <a:lnTo>
                    <a:pt x="131" y="389"/>
                  </a:lnTo>
                  <a:lnTo>
                    <a:pt x="139" y="391"/>
                  </a:lnTo>
                  <a:lnTo>
                    <a:pt x="147" y="395"/>
                  </a:lnTo>
                  <a:lnTo>
                    <a:pt x="155" y="397"/>
                  </a:lnTo>
                  <a:lnTo>
                    <a:pt x="162" y="400"/>
                  </a:lnTo>
                  <a:lnTo>
                    <a:pt x="170" y="403"/>
                  </a:lnTo>
                  <a:lnTo>
                    <a:pt x="178" y="406"/>
                  </a:lnTo>
                  <a:lnTo>
                    <a:pt x="185" y="410"/>
                  </a:lnTo>
                  <a:lnTo>
                    <a:pt x="193" y="412"/>
                  </a:lnTo>
                  <a:lnTo>
                    <a:pt x="200" y="415"/>
                  </a:lnTo>
                  <a:lnTo>
                    <a:pt x="207" y="418"/>
                  </a:lnTo>
                  <a:lnTo>
                    <a:pt x="238" y="428"/>
                  </a:lnTo>
                  <a:lnTo>
                    <a:pt x="266" y="434"/>
                  </a:lnTo>
                  <a:lnTo>
                    <a:pt x="292" y="437"/>
                  </a:lnTo>
                  <a:lnTo>
                    <a:pt x="317" y="437"/>
                  </a:lnTo>
                  <a:lnTo>
                    <a:pt x="338" y="435"/>
                  </a:lnTo>
                  <a:lnTo>
                    <a:pt x="359" y="429"/>
                  </a:lnTo>
                  <a:lnTo>
                    <a:pt x="378" y="421"/>
                  </a:lnTo>
                  <a:lnTo>
                    <a:pt x="395" y="411"/>
                  </a:lnTo>
                  <a:lnTo>
                    <a:pt x="411" y="398"/>
                  </a:lnTo>
                  <a:lnTo>
                    <a:pt x="425" y="384"/>
                  </a:lnTo>
                  <a:lnTo>
                    <a:pt x="437" y="368"/>
                  </a:lnTo>
                  <a:lnTo>
                    <a:pt x="450" y="351"/>
                  </a:lnTo>
                  <a:lnTo>
                    <a:pt x="461" y="332"/>
                  </a:lnTo>
                  <a:lnTo>
                    <a:pt x="470" y="312"/>
                  </a:lnTo>
                  <a:lnTo>
                    <a:pt x="478" y="292"/>
                  </a:lnTo>
                  <a:lnTo>
                    <a:pt x="486" y="270"/>
                  </a:lnTo>
                  <a:lnTo>
                    <a:pt x="495" y="236"/>
                  </a:lnTo>
                  <a:lnTo>
                    <a:pt x="500" y="201"/>
                  </a:lnTo>
                  <a:lnTo>
                    <a:pt x="499" y="166"/>
                  </a:lnTo>
                  <a:lnTo>
                    <a:pt x="489" y="134"/>
                  </a:lnTo>
                  <a:lnTo>
                    <a:pt x="471" y="104"/>
                  </a:lnTo>
                  <a:lnTo>
                    <a:pt x="443" y="80"/>
                  </a:lnTo>
                  <a:lnTo>
                    <a:pt x="403" y="62"/>
                  </a:lnTo>
                  <a:lnTo>
                    <a:pt x="350" y="50"/>
                  </a:lnTo>
                  <a:lnTo>
                    <a:pt x="340" y="48"/>
                  </a:lnTo>
                  <a:lnTo>
                    <a:pt x="329" y="47"/>
                  </a:lnTo>
                  <a:lnTo>
                    <a:pt x="319" y="44"/>
                  </a:lnTo>
                  <a:lnTo>
                    <a:pt x="309" y="41"/>
                  </a:lnTo>
                  <a:lnTo>
                    <a:pt x="298" y="37"/>
                  </a:lnTo>
                  <a:lnTo>
                    <a:pt x="288" y="34"/>
                  </a:lnTo>
                  <a:lnTo>
                    <a:pt x="277" y="28"/>
                  </a:lnTo>
                  <a:lnTo>
                    <a:pt x="267" y="22"/>
                  </a:lnTo>
                  <a:close/>
                </a:path>
              </a:pathLst>
            </a:custGeom>
            <a:solidFill>
              <a:srgbClr val="0000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86"/>
            <p:cNvSpPr>
              <a:spLocks/>
            </p:cNvSpPr>
            <p:nvPr/>
          </p:nvSpPr>
          <p:spPr bwMode="auto">
            <a:xfrm>
              <a:off x="106362" y="3298825"/>
              <a:ext cx="393700" cy="342900"/>
            </a:xfrm>
            <a:custGeom>
              <a:avLst/>
              <a:gdLst>
                <a:gd name="T0" fmla="*/ 242 w 496"/>
                <a:gd name="T1" fmla="*/ 14 h 432"/>
                <a:gd name="T2" fmla="*/ 199 w 496"/>
                <a:gd name="T3" fmla="*/ 3 h 432"/>
                <a:gd name="T4" fmla="*/ 161 w 496"/>
                <a:gd name="T5" fmla="*/ 0 h 432"/>
                <a:gd name="T6" fmla="*/ 129 w 496"/>
                <a:gd name="T7" fmla="*/ 2 h 432"/>
                <a:gd name="T8" fmla="*/ 100 w 496"/>
                <a:gd name="T9" fmla="*/ 11 h 432"/>
                <a:gd name="T10" fmla="*/ 75 w 496"/>
                <a:gd name="T11" fmla="*/ 26 h 432"/>
                <a:gd name="T12" fmla="*/ 51 w 496"/>
                <a:gd name="T13" fmla="*/ 47 h 432"/>
                <a:gd name="T14" fmla="*/ 29 w 496"/>
                <a:gd name="T15" fmla="*/ 74 h 432"/>
                <a:gd name="T16" fmla="*/ 13 w 496"/>
                <a:gd name="T17" fmla="*/ 108 h 432"/>
                <a:gd name="T18" fmla="*/ 6 w 496"/>
                <a:gd name="T19" fmla="*/ 147 h 432"/>
                <a:gd name="T20" fmla="*/ 0 w 496"/>
                <a:gd name="T21" fmla="*/ 200 h 432"/>
                <a:gd name="T22" fmla="*/ 6 w 496"/>
                <a:gd name="T23" fmla="*/ 256 h 432"/>
                <a:gd name="T24" fmla="*/ 23 w 496"/>
                <a:gd name="T25" fmla="*/ 302 h 432"/>
                <a:gd name="T26" fmla="*/ 58 w 496"/>
                <a:gd name="T27" fmla="*/ 343 h 432"/>
                <a:gd name="T28" fmla="*/ 90 w 496"/>
                <a:gd name="T29" fmla="*/ 369 h 432"/>
                <a:gd name="T30" fmla="*/ 106 w 496"/>
                <a:gd name="T31" fmla="*/ 375 h 432"/>
                <a:gd name="T32" fmla="*/ 123 w 496"/>
                <a:gd name="T33" fmla="*/ 380 h 432"/>
                <a:gd name="T34" fmla="*/ 139 w 496"/>
                <a:gd name="T35" fmla="*/ 386 h 432"/>
                <a:gd name="T36" fmla="*/ 154 w 496"/>
                <a:gd name="T37" fmla="*/ 392 h 432"/>
                <a:gd name="T38" fmla="*/ 169 w 496"/>
                <a:gd name="T39" fmla="*/ 398 h 432"/>
                <a:gd name="T40" fmla="*/ 185 w 496"/>
                <a:gd name="T41" fmla="*/ 403 h 432"/>
                <a:gd name="T42" fmla="*/ 200 w 496"/>
                <a:gd name="T43" fmla="*/ 409 h 432"/>
                <a:gd name="T44" fmla="*/ 237 w 496"/>
                <a:gd name="T45" fmla="*/ 423 h 432"/>
                <a:gd name="T46" fmla="*/ 291 w 496"/>
                <a:gd name="T47" fmla="*/ 432 h 432"/>
                <a:gd name="T48" fmla="*/ 337 w 496"/>
                <a:gd name="T49" fmla="*/ 429 h 432"/>
                <a:gd name="T50" fmla="*/ 377 w 496"/>
                <a:gd name="T51" fmla="*/ 415 h 432"/>
                <a:gd name="T52" fmla="*/ 409 w 496"/>
                <a:gd name="T53" fmla="*/ 393 h 432"/>
                <a:gd name="T54" fmla="*/ 435 w 496"/>
                <a:gd name="T55" fmla="*/ 363 h 432"/>
                <a:gd name="T56" fmla="*/ 457 w 496"/>
                <a:gd name="T57" fmla="*/ 327 h 432"/>
                <a:gd name="T58" fmla="*/ 474 w 496"/>
                <a:gd name="T59" fmla="*/ 287 h 432"/>
                <a:gd name="T60" fmla="*/ 492 w 496"/>
                <a:gd name="T61" fmla="*/ 232 h 432"/>
                <a:gd name="T62" fmla="*/ 494 w 496"/>
                <a:gd name="T63" fmla="*/ 162 h 432"/>
                <a:gd name="T64" fmla="*/ 468 w 496"/>
                <a:gd name="T65" fmla="*/ 101 h 432"/>
                <a:gd name="T66" fmla="*/ 400 w 496"/>
                <a:gd name="T67" fmla="*/ 59 h 432"/>
                <a:gd name="T68" fmla="*/ 337 w 496"/>
                <a:gd name="T69" fmla="*/ 46 h 432"/>
                <a:gd name="T70" fmla="*/ 318 w 496"/>
                <a:gd name="T71" fmla="*/ 41 h 432"/>
                <a:gd name="T72" fmla="*/ 297 w 496"/>
                <a:gd name="T73" fmla="*/ 36 h 432"/>
                <a:gd name="T74" fmla="*/ 276 w 496"/>
                <a:gd name="T75" fmla="*/ 2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6" h="432">
                  <a:moveTo>
                    <a:pt x="266" y="21"/>
                  </a:moveTo>
                  <a:lnTo>
                    <a:pt x="242" y="14"/>
                  </a:lnTo>
                  <a:lnTo>
                    <a:pt x="220" y="8"/>
                  </a:lnTo>
                  <a:lnTo>
                    <a:pt x="199" y="3"/>
                  </a:lnTo>
                  <a:lnTo>
                    <a:pt x="180" y="1"/>
                  </a:lnTo>
                  <a:lnTo>
                    <a:pt x="161" y="0"/>
                  </a:lnTo>
                  <a:lnTo>
                    <a:pt x="145" y="0"/>
                  </a:lnTo>
                  <a:lnTo>
                    <a:pt x="129" y="2"/>
                  </a:lnTo>
                  <a:lnTo>
                    <a:pt x="114" y="6"/>
                  </a:lnTo>
                  <a:lnTo>
                    <a:pt x="100" y="11"/>
                  </a:lnTo>
                  <a:lnTo>
                    <a:pt x="86" y="18"/>
                  </a:lnTo>
                  <a:lnTo>
                    <a:pt x="75" y="26"/>
                  </a:lnTo>
                  <a:lnTo>
                    <a:pt x="62" y="36"/>
                  </a:lnTo>
                  <a:lnTo>
                    <a:pt x="51" y="47"/>
                  </a:lnTo>
                  <a:lnTo>
                    <a:pt x="39" y="60"/>
                  </a:lnTo>
                  <a:lnTo>
                    <a:pt x="29" y="74"/>
                  </a:lnTo>
                  <a:lnTo>
                    <a:pt x="17" y="89"/>
                  </a:lnTo>
                  <a:lnTo>
                    <a:pt x="13" y="108"/>
                  </a:lnTo>
                  <a:lnTo>
                    <a:pt x="9" y="128"/>
                  </a:lnTo>
                  <a:lnTo>
                    <a:pt x="6" y="147"/>
                  </a:lnTo>
                  <a:lnTo>
                    <a:pt x="1" y="167"/>
                  </a:lnTo>
                  <a:lnTo>
                    <a:pt x="0" y="200"/>
                  </a:lnTo>
                  <a:lnTo>
                    <a:pt x="1" y="230"/>
                  </a:lnTo>
                  <a:lnTo>
                    <a:pt x="6" y="256"/>
                  </a:lnTo>
                  <a:lnTo>
                    <a:pt x="13" y="280"/>
                  </a:lnTo>
                  <a:lnTo>
                    <a:pt x="23" y="302"/>
                  </a:lnTo>
                  <a:lnTo>
                    <a:pt x="38" y="323"/>
                  </a:lnTo>
                  <a:lnTo>
                    <a:pt x="58" y="343"/>
                  </a:lnTo>
                  <a:lnTo>
                    <a:pt x="82" y="365"/>
                  </a:lnTo>
                  <a:lnTo>
                    <a:pt x="90" y="369"/>
                  </a:lnTo>
                  <a:lnTo>
                    <a:pt x="98" y="371"/>
                  </a:lnTo>
                  <a:lnTo>
                    <a:pt x="106" y="375"/>
                  </a:lnTo>
                  <a:lnTo>
                    <a:pt x="115" y="377"/>
                  </a:lnTo>
                  <a:lnTo>
                    <a:pt x="123" y="380"/>
                  </a:lnTo>
                  <a:lnTo>
                    <a:pt x="131" y="384"/>
                  </a:lnTo>
                  <a:lnTo>
                    <a:pt x="139" y="386"/>
                  </a:lnTo>
                  <a:lnTo>
                    <a:pt x="147" y="389"/>
                  </a:lnTo>
                  <a:lnTo>
                    <a:pt x="154" y="392"/>
                  </a:lnTo>
                  <a:lnTo>
                    <a:pt x="162" y="394"/>
                  </a:lnTo>
                  <a:lnTo>
                    <a:pt x="169" y="398"/>
                  </a:lnTo>
                  <a:lnTo>
                    <a:pt x="177" y="400"/>
                  </a:lnTo>
                  <a:lnTo>
                    <a:pt x="185" y="403"/>
                  </a:lnTo>
                  <a:lnTo>
                    <a:pt x="192" y="407"/>
                  </a:lnTo>
                  <a:lnTo>
                    <a:pt x="200" y="409"/>
                  </a:lnTo>
                  <a:lnTo>
                    <a:pt x="207" y="413"/>
                  </a:lnTo>
                  <a:lnTo>
                    <a:pt x="237" y="423"/>
                  </a:lnTo>
                  <a:lnTo>
                    <a:pt x="266" y="429"/>
                  </a:lnTo>
                  <a:lnTo>
                    <a:pt x="291" y="432"/>
                  </a:lnTo>
                  <a:lnTo>
                    <a:pt x="316" y="432"/>
                  </a:lnTo>
                  <a:lnTo>
                    <a:pt x="337" y="429"/>
                  </a:lnTo>
                  <a:lnTo>
                    <a:pt x="358" y="423"/>
                  </a:lnTo>
                  <a:lnTo>
                    <a:pt x="377" y="415"/>
                  </a:lnTo>
                  <a:lnTo>
                    <a:pt x="394" y="404"/>
                  </a:lnTo>
                  <a:lnTo>
                    <a:pt x="409" y="393"/>
                  </a:lnTo>
                  <a:lnTo>
                    <a:pt x="423" y="378"/>
                  </a:lnTo>
                  <a:lnTo>
                    <a:pt x="435" y="363"/>
                  </a:lnTo>
                  <a:lnTo>
                    <a:pt x="447" y="346"/>
                  </a:lnTo>
                  <a:lnTo>
                    <a:pt x="457" y="327"/>
                  </a:lnTo>
                  <a:lnTo>
                    <a:pt x="466" y="308"/>
                  </a:lnTo>
                  <a:lnTo>
                    <a:pt x="474" y="287"/>
                  </a:lnTo>
                  <a:lnTo>
                    <a:pt x="483" y="266"/>
                  </a:lnTo>
                  <a:lnTo>
                    <a:pt x="492" y="232"/>
                  </a:lnTo>
                  <a:lnTo>
                    <a:pt x="496" y="197"/>
                  </a:lnTo>
                  <a:lnTo>
                    <a:pt x="494" y="162"/>
                  </a:lnTo>
                  <a:lnTo>
                    <a:pt x="485" y="130"/>
                  </a:lnTo>
                  <a:lnTo>
                    <a:pt x="468" y="101"/>
                  </a:lnTo>
                  <a:lnTo>
                    <a:pt x="440" y="77"/>
                  </a:lnTo>
                  <a:lnTo>
                    <a:pt x="400" y="59"/>
                  </a:lnTo>
                  <a:lnTo>
                    <a:pt x="348" y="48"/>
                  </a:lnTo>
                  <a:lnTo>
                    <a:pt x="337" y="46"/>
                  </a:lnTo>
                  <a:lnTo>
                    <a:pt x="328" y="45"/>
                  </a:lnTo>
                  <a:lnTo>
                    <a:pt x="318" y="41"/>
                  </a:lnTo>
                  <a:lnTo>
                    <a:pt x="308" y="39"/>
                  </a:lnTo>
                  <a:lnTo>
                    <a:pt x="297" y="36"/>
                  </a:lnTo>
                  <a:lnTo>
                    <a:pt x="287" y="31"/>
                  </a:lnTo>
                  <a:lnTo>
                    <a:pt x="276" y="26"/>
                  </a:lnTo>
                  <a:lnTo>
                    <a:pt x="26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287"/>
            <p:cNvSpPr>
              <a:spLocks/>
            </p:cNvSpPr>
            <p:nvPr/>
          </p:nvSpPr>
          <p:spPr bwMode="auto">
            <a:xfrm>
              <a:off x="107950" y="3300413"/>
              <a:ext cx="388938" cy="339725"/>
            </a:xfrm>
            <a:custGeom>
              <a:avLst/>
              <a:gdLst>
                <a:gd name="T0" fmla="*/ 240 w 491"/>
                <a:gd name="T1" fmla="*/ 13 h 428"/>
                <a:gd name="T2" fmla="*/ 197 w 491"/>
                <a:gd name="T3" fmla="*/ 4 h 428"/>
                <a:gd name="T4" fmla="*/ 160 w 491"/>
                <a:gd name="T5" fmla="*/ 0 h 428"/>
                <a:gd name="T6" fmla="*/ 128 w 491"/>
                <a:gd name="T7" fmla="*/ 3 h 428"/>
                <a:gd name="T8" fmla="*/ 99 w 491"/>
                <a:gd name="T9" fmla="*/ 12 h 428"/>
                <a:gd name="T10" fmla="*/ 74 w 491"/>
                <a:gd name="T11" fmla="*/ 27 h 428"/>
                <a:gd name="T12" fmla="*/ 51 w 491"/>
                <a:gd name="T13" fmla="*/ 47 h 428"/>
                <a:gd name="T14" fmla="*/ 28 w 491"/>
                <a:gd name="T15" fmla="*/ 74 h 428"/>
                <a:gd name="T16" fmla="*/ 13 w 491"/>
                <a:gd name="T17" fmla="*/ 109 h 428"/>
                <a:gd name="T18" fmla="*/ 5 w 491"/>
                <a:gd name="T19" fmla="*/ 147 h 428"/>
                <a:gd name="T20" fmla="*/ 0 w 491"/>
                <a:gd name="T21" fmla="*/ 200 h 428"/>
                <a:gd name="T22" fmla="*/ 5 w 491"/>
                <a:gd name="T23" fmla="*/ 254 h 428"/>
                <a:gd name="T24" fmla="*/ 22 w 491"/>
                <a:gd name="T25" fmla="*/ 300 h 428"/>
                <a:gd name="T26" fmla="*/ 57 w 491"/>
                <a:gd name="T27" fmla="*/ 341 h 428"/>
                <a:gd name="T28" fmla="*/ 89 w 491"/>
                <a:gd name="T29" fmla="*/ 366 h 428"/>
                <a:gd name="T30" fmla="*/ 105 w 491"/>
                <a:gd name="T31" fmla="*/ 371 h 428"/>
                <a:gd name="T32" fmla="*/ 121 w 491"/>
                <a:gd name="T33" fmla="*/ 377 h 428"/>
                <a:gd name="T34" fmla="*/ 137 w 491"/>
                <a:gd name="T35" fmla="*/ 383 h 428"/>
                <a:gd name="T36" fmla="*/ 154 w 491"/>
                <a:gd name="T37" fmla="*/ 387 h 428"/>
                <a:gd name="T38" fmla="*/ 168 w 491"/>
                <a:gd name="T39" fmla="*/ 393 h 428"/>
                <a:gd name="T40" fmla="*/ 185 w 491"/>
                <a:gd name="T41" fmla="*/ 400 h 428"/>
                <a:gd name="T42" fmla="*/ 200 w 491"/>
                <a:gd name="T43" fmla="*/ 406 h 428"/>
                <a:gd name="T44" fmla="*/ 236 w 491"/>
                <a:gd name="T45" fmla="*/ 419 h 428"/>
                <a:gd name="T46" fmla="*/ 291 w 491"/>
                <a:gd name="T47" fmla="*/ 428 h 428"/>
                <a:gd name="T48" fmla="*/ 335 w 491"/>
                <a:gd name="T49" fmla="*/ 426 h 428"/>
                <a:gd name="T50" fmla="*/ 373 w 491"/>
                <a:gd name="T51" fmla="*/ 412 h 428"/>
                <a:gd name="T52" fmla="*/ 406 w 491"/>
                <a:gd name="T53" fmla="*/ 389 h 428"/>
                <a:gd name="T54" fmla="*/ 432 w 491"/>
                <a:gd name="T55" fmla="*/ 359 h 428"/>
                <a:gd name="T56" fmla="*/ 453 w 491"/>
                <a:gd name="T57" fmla="*/ 324 h 428"/>
                <a:gd name="T58" fmla="*/ 470 w 491"/>
                <a:gd name="T59" fmla="*/ 285 h 428"/>
                <a:gd name="T60" fmla="*/ 486 w 491"/>
                <a:gd name="T61" fmla="*/ 230 h 428"/>
                <a:gd name="T62" fmla="*/ 490 w 491"/>
                <a:gd name="T63" fmla="*/ 160 h 428"/>
                <a:gd name="T64" fmla="*/ 463 w 491"/>
                <a:gd name="T65" fmla="*/ 99 h 428"/>
                <a:gd name="T66" fmla="*/ 396 w 491"/>
                <a:gd name="T67" fmla="*/ 59 h 428"/>
                <a:gd name="T68" fmla="*/ 334 w 491"/>
                <a:gd name="T69" fmla="*/ 46 h 428"/>
                <a:gd name="T70" fmla="*/ 315 w 491"/>
                <a:gd name="T71" fmla="*/ 42 h 428"/>
                <a:gd name="T72" fmla="*/ 294 w 491"/>
                <a:gd name="T73" fmla="*/ 35 h 428"/>
                <a:gd name="T74" fmla="*/ 274 w 491"/>
                <a:gd name="T75" fmla="*/ 26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1" h="428">
                  <a:moveTo>
                    <a:pt x="264" y="20"/>
                  </a:moveTo>
                  <a:lnTo>
                    <a:pt x="240" y="13"/>
                  </a:lnTo>
                  <a:lnTo>
                    <a:pt x="218" y="7"/>
                  </a:lnTo>
                  <a:lnTo>
                    <a:pt x="197" y="4"/>
                  </a:lnTo>
                  <a:lnTo>
                    <a:pt x="179" y="0"/>
                  </a:lnTo>
                  <a:lnTo>
                    <a:pt x="160" y="0"/>
                  </a:lnTo>
                  <a:lnTo>
                    <a:pt x="143" y="0"/>
                  </a:lnTo>
                  <a:lnTo>
                    <a:pt x="128" y="3"/>
                  </a:lnTo>
                  <a:lnTo>
                    <a:pt x="113" y="7"/>
                  </a:lnTo>
                  <a:lnTo>
                    <a:pt x="99" y="12"/>
                  </a:lnTo>
                  <a:lnTo>
                    <a:pt x="87" y="19"/>
                  </a:lnTo>
                  <a:lnTo>
                    <a:pt x="74" y="27"/>
                  </a:lnTo>
                  <a:lnTo>
                    <a:pt x="63" y="37"/>
                  </a:lnTo>
                  <a:lnTo>
                    <a:pt x="51" y="47"/>
                  </a:lnTo>
                  <a:lnTo>
                    <a:pt x="40" y="60"/>
                  </a:lnTo>
                  <a:lnTo>
                    <a:pt x="28" y="74"/>
                  </a:lnTo>
                  <a:lnTo>
                    <a:pt x="18" y="89"/>
                  </a:lnTo>
                  <a:lnTo>
                    <a:pt x="13" y="109"/>
                  </a:lnTo>
                  <a:lnTo>
                    <a:pt x="10" y="128"/>
                  </a:lnTo>
                  <a:lnTo>
                    <a:pt x="5" y="147"/>
                  </a:lnTo>
                  <a:lnTo>
                    <a:pt x="2" y="166"/>
                  </a:lnTo>
                  <a:lnTo>
                    <a:pt x="0" y="200"/>
                  </a:lnTo>
                  <a:lnTo>
                    <a:pt x="2" y="228"/>
                  </a:lnTo>
                  <a:lnTo>
                    <a:pt x="5" y="254"/>
                  </a:lnTo>
                  <a:lnTo>
                    <a:pt x="12" y="278"/>
                  </a:lnTo>
                  <a:lnTo>
                    <a:pt x="22" y="300"/>
                  </a:lnTo>
                  <a:lnTo>
                    <a:pt x="37" y="321"/>
                  </a:lnTo>
                  <a:lnTo>
                    <a:pt x="57" y="341"/>
                  </a:lnTo>
                  <a:lnTo>
                    <a:pt x="81" y="363"/>
                  </a:lnTo>
                  <a:lnTo>
                    <a:pt x="89" y="366"/>
                  </a:lnTo>
                  <a:lnTo>
                    <a:pt x="97" y="369"/>
                  </a:lnTo>
                  <a:lnTo>
                    <a:pt x="105" y="371"/>
                  </a:lnTo>
                  <a:lnTo>
                    <a:pt x="113" y="374"/>
                  </a:lnTo>
                  <a:lnTo>
                    <a:pt x="121" y="377"/>
                  </a:lnTo>
                  <a:lnTo>
                    <a:pt x="129" y="379"/>
                  </a:lnTo>
                  <a:lnTo>
                    <a:pt x="137" y="383"/>
                  </a:lnTo>
                  <a:lnTo>
                    <a:pt x="145" y="385"/>
                  </a:lnTo>
                  <a:lnTo>
                    <a:pt x="154" y="387"/>
                  </a:lnTo>
                  <a:lnTo>
                    <a:pt x="160" y="391"/>
                  </a:lnTo>
                  <a:lnTo>
                    <a:pt x="168" y="393"/>
                  </a:lnTo>
                  <a:lnTo>
                    <a:pt x="177" y="397"/>
                  </a:lnTo>
                  <a:lnTo>
                    <a:pt x="185" y="400"/>
                  </a:lnTo>
                  <a:lnTo>
                    <a:pt x="192" y="404"/>
                  </a:lnTo>
                  <a:lnTo>
                    <a:pt x="200" y="406"/>
                  </a:lnTo>
                  <a:lnTo>
                    <a:pt x="206" y="409"/>
                  </a:lnTo>
                  <a:lnTo>
                    <a:pt x="236" y="419"/>
                  </a:lnTo>
                  <a:lnTo>
                    <a:pt x="264" y="426"/>
                  </a:lnTo>
                  <a:lnTo>
                    <a:pt x="291" y="428"/>
                  </a:lnTo>
                  <a:lnTo>
                    <a:pt x="314" y="428"/>
                  </a:lnTo>
                  <a:lnTo>
                    <a:pt x="335" y="426"/>
                  </a:lnTo>
                  <a:lnTo>
                    <a:pt x="356" y="420"/>
                  </a:lnTo>
                  <a:lnTo>
                    <a:pt x="373" y="412"/>
                  </a:lnTo>
                  <a:lnTo>
                    <a:pt x="391" y="401"/>
                  </a:lnTo>
                  <a:lnTo>
                    <a:pt x="406" y="389"/>
                  </a:lnTo>
                  <a:lnTo>
                    <a:pt x="420" y="375"/>
                  </a:lnTo>
                  <a:lnTo>
                    <a:pt x="432" y="359"/>
                  </a:lnTo>
                  <a:lnTo>
                    <a:pt x="443" y="343"/>
                  </a:lnTo>
                  <a:lnTo>
                    <a:pt x="453" y="324"/>
                  </a:lnTo>
                  <a:lnTo>
                    <a:pt x="462" y="305"/>
                  </a:lnTo>
                  <a:lnTo>
                    <a:pt x="470" y="285"/>
                  </a:lnTo>
                  <a:lnTo>
                    <a:pt x="477" y="264"/>
                  </a:lnTo>
                  <a:lnTo>
                    <a:pt x="486" y="230"/>
                  </a:lnTo>
                  <a:lnTo>
                    <a:pt x="491" y="195"/>
                  </a:lnTo>
                  <a:lnTo>
                    <a:pt x="490" y="160"/>
                  </a:lnTo>
                  <a:lnTo>
                    <a:pt x="481" y="128"/>
                  </a:lnTo>
                  <a:lnTo>
                    <a:pt x="463" y="99"/>
                  </a:lnTo>
                  <a:lnTo>
                    <a:pt x="436" y="76"/>
                  </a:lnTo>
                  <a:lnTo>
                    <a:pt x="396" y="59"/>
                  </a:lnTo>
                  <a:lnTo>
                    <a:pt x="345" y="49"/>
                  </a:lnTo>
                  <a:lnTo>
                    <a:pt x="334" y="46"/>
                  </a:lnTo>
                  <a:lnTo>
                    <a:pt x="325" y="44"/>
                  </a:lnTo>
                  <a:lnTo>
                    <a:pt x="315" y="42"/>
                  </a:lnTo>
                  <a:lnTo>
                    <a:pt x="304" y="38"/>
                  </a:lnTo>
                  <a:lnTo>
                    <a:pt x="294" y="35"/>
                  </a:lnTo>
                  <a:lnTo>
                    <a:pt x="284" y="30"/>
                  </a:lnTo>
                  <a:lnTo>
                    <a:pt x="274" y="26"/>
                  </a:lnTo>
                  <a:lnTo>
                    <a:pt x="264" y="20"/>
                  </a:lnTo>
                  <a:close/>
                </a:path>
              </a:pathLst>
            </a:custGeom>
            <a:solidFill>
              <a:srgbClr val="0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288"/>
            <p:cNvSpPr>
              <a:spLocks/>
            </p:cNvSpPr>
            <p:nvPr/>
          </p:nvSpPr>
          <p:spPr bwMode="auto">
            <a:xfrm>
              <a:off x="107950" y="3302000"/>
              <a:ext cx="387350" cy="336550"/>
            </a:xfrm>
            <a:custGeom>
              <a:avLst/>
              <a:gdLst>
                <a:gd name="T0" fmla="*/ 238 w 487"/>
                <a:gd name="T1" fmla="*/ 12 h 424"/>
                <a:gd name="T2" fmla="*/ 195 w 487"/>
                <a:gd name="T3" fmla="*/ 3 h 424"/>
                <a:gd name="T4" fmla="*/ 158 w 487"/>
                <a:gd name="T5" fmla="*/ 0 h 424"/>
                <a:gd name="T6" fmla="*/ 126 w 487"/>
                <a:gd name="T7" fmla="*/ 3 h 424"/>
                <a:gd name="T8" fmla="*/ 97 w 487"/>
                <a:gd name="T9" fmla="*/ 12 h 424"/>
                <a:gd name="T10" fmla="*/ 72 w 487"/>
                <a:gd name="T11" fmla="*/ 26 h 424"/>
                <a:gd name="T12" fmla="*/ 49 w 487"/>
                <a:gd name="T13" fmla="*/ 47 h 424"/>
                <a:gd name="T14" fmla="*/ 27 w 487"/>
                <a:gd name="T15" fmla="*/ 73 h 424"/>
                <a:gd name="T16" fmla="*/ 12 w 487"/>
                <a:gd name="T17" fmla="*/ 108 h 424"/>
                <a:gd name="T18" fmla="*/ 5 w 487"/>
                <a:gd name="T19" fmla="*/ 146 h 424"/>
                <a:gd name="T20" fmla="*/ 0 w 487"/>
                <a:gd name="T21" fmla="*/ 198 h 424"/>
                <a:gd name="T22" fmla="*/ 4 w 487"/>
                <a:gd name="T23" fmla="*/ 252 h 424"/>
                <a:gd name="T24" fmla="*/ 23 w 487"/>
                <a:gd name="T25" fmla="*/ 297 h 424"/>
                <a:gd name="T26" fmla="*/ 57 w 487"/>
                <a:gd name="T27" fmla="*/ 337 h 424"/>
                <a:gd name="T28" fmla="*/ 89 w 487"/>
                <a:gd name="T29" fmla="*/ 361 h 424"/>
                <a:gd name="T30" fmla="*/ 104 w 487"/>
                <a:gd name="T31" fmla="*/ 367 h 424"/>
                <a:gd name="T32" fmla="*/ 120 w 487"/>
                <a:gd name="T33" fmla="*/ 372 h 424"/>
                <a:gd name="T34" fmla="*/ 137 w 487"/>
                <a:gd name="T35" fmla="*/ 378 h 424"/>
                <a:gd name="T36" fmla="*/ 153 w 487"/>
                <a:gd name="T37" fmla="*/ 383 h 424"/>
                <a:gd name="T38" fmla="*/ 168 w 487"/>
                <a:gd name="T39" fmla="*/ 390 h 424"/>
                <a:gd name="T40" fmla="*/ 184 w 487"/>
                <a:gd name="T41" fmla="*/ 396 h 424"/>
                <a:gd name="T42" fmla="*/ 199 w 487"/>
                <a:gd name="T43" fmla="*/ 402 h 424"/>
                <a:gd name="T44" fmla="*/ 237 w 487"/>
                <a:gd name="T45" fmla="*/ 414 h 424"/>
                <a:gd name="T46" fmla="*/ 290 w 487"/>
                <a:gd name="T47" fmla="*/ 424 h 424"/>
                <a:gd name="T48" fmla="*/ 335 w 487"/>
                <a:gd name="T49" fmla="*/ 420 h 424"/>
                <a:gd name="T50" fmla="*/ 373 w 487"/>
                <a:gd name="T51" fmla="*/ 406 h 424"/>
                <a:gd name="T52" fmla="*/ 404 w 487"/>
                <a:gd name="T53" fmla="*/ 384 h 424"/>
                <a:gd name="T54" fmla="*/ 429 w 487"/>
                <a:gd name="T55" fmla="*/ 355 h 424"/>
                <a:gd name="T56" fmla="*/ 450 w 487"/>
                <a:gd name="T57" fmla="*/ 320 h 424"/>
                <a:gd name="T58" fmla="*/ 466 w 487"/>
                <a:gd name="T59" fmla="*/ 281 h 424"/>
                <a:gd name="T60" fmla="*/ 482 w 487"/>
                <a:gd name="T61" fmla="*/ 227 h 424"/>
                <a:gd name="T62" fmla="*/ 484 w 487"/>
                <a:gd name="T63" fmla="*/ 157 h 424"/>
                <a:gd name="T64" fmla="*/ 459 w 487"/>
                <a:gd name="T65" fmla="*/ 98 h 424"/>
                <a:gd name="T66" fmla="*/ 392 w 487"/>
                <a:gd name="T67" fmla="*/ 58 h 424"/>
                <a:gd name="T68" fmla="*/ 331 w 487"/>
                <a:gd name="T69" fmla="*/ 47 h 424"/>
                <a:gd name="T70" fmla="*/ 312 w 487"/>
                <a:gd name="T71" fmla="*/ 41 h 424"/>
                <a:gd name="T72" fmla="*/ 292 w 487"/>
                <a:gd name="T73" fmla="*/ 33 h 424"/>
                <a:gd name="T74" fmla="*/ 272 w 487"/>
                <a:gd name="T75" fmla="*/ 2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7" h="424">
                  <a:moveTo>
                    <a:pt x="262" y="19"/>
                  </a:moveTo>
                  <a:lnTo>
                    <a:pt x="238" y="12"/>
                  </a:lnTo>
                  <a:lnTo>
                    <a:pt x="216" y="6"/>
                  </a:lnTo>
                  <a:lnTo>
                    <a:pt x="195" y="3"/>
                  </a:lnTo>
                  <a:lnTo>
                    <a:pt x="177" y="1"/>
                  </a:lnTo>
                  <a:lnTo>
                    <a:pt x="158" y="0"/>
                  </a:lnTo>
                  <a:lnTo>
                    <a:pt x="142" y="1"/>
                  </a:lnTo>
                  <a:lnTo>
                    <a:pt x="126" y="3"/>
                  </a:lnTo>
                  <a:lnTo>
                    <a:pt x="111" y="6"/>
                  </a:lnTo>
                  <a:lnTo>
                    <a:pt x="97" y="12"/>
                  </a:lnTo>
                  <a:lnTo>
                    <a:pt x="85" y="18"/>
                  </a:lnTo>
                  <a:lnTo>
                    <a:pt x="72" y="26"/>
                  </a:lnTo>
                  <a:lnTo>
                    <a:pt x="61" y="36"/>
                  </a:lnTo>
                  <a:lnTo>
                    <a:pt x="49" y="47"/>
                  </a:lnTo>
                  <a:lnTo>
                    <a:pt x="38" y="59"/>
                  </a:lnTo>
                  <a:lnTo>
                    <a:pt x="27" y="73"/>
                  </a:lnTo>
                  <a:lnTo>
                    <a:pt x="16" y="88"/>
                  </a:lnTo>
                  <a:lnTo>
                    <a:pt x="12" y="108"/>
                  </a:lnTo>
                  <a:lnTo>
                    <a:pt x="9" y="126"/>
                  </a:lnTo>
                  <a:lnTo>
                    <a:pt x="5" y="146"/>
                  </a:lnTo>
                  <a:lnTo>
                    <a:pt x="1" y="166"/>
                  </a:lnTo>
                  <a:lnTo>
                    <a:pt x="0" y="198"/>
                  </a:lnTo>
                  <a:lnTo>
                    <a:pt x="1" y="227"/>
                  </a:lnTo>
                  <a:lnTo>
                    <a:pt x="4" y="252"/>
                  </a:lnTo>
                  <a:lnTo>
                    <a:pt x="12" y="275"/>
                  </a:lnTo>
                  <a:lnTo>
                    <a:pt x="23" y="297"/>
                  </a:lnTo>
                  <a:lnTo>
                    <a:pt x="38" y="318"/>
                  </a:lnTo>
                  <a:lnTo>
                    <a:pt x="57" y="337"/>
                  </a:lnTo>
                  <a:lnTo>
                    <a:pt x="81" y="359"/>
                  </a:lnTo>
                  <a:lnTo>
                    <a:pt x="89" y="361"/>
                  </a:lnTo>
                  <a:lnTo>
                    <a:pt x="97" y="364"/>
                  </a:lnTo>
                  <a:lnTo>
                    <a:pt x="104" y="367"/>
                  </a:lnTo>
                  <a:lnTo>
                    <a:pt x="112" y="370"/>
                  </a:lnTo>
                  <a:lnTo>
                    <a:pt x="120" y="372"/>
                  </a:lnTo>
                  <a:lnTo>
                    <a:pt x="128" y="374"/>
                  </a:lnTo>
                  <a:lnTo>
                    <a:pt x="137" y="378"/>
                  </a:lnTo>
                  <a:lnTo>
                    <a:pt x="145" y="380"/>
                  </a:lnTo>
                  <a:lnTo>
                    <a:pt x="153" y="383"/>
                  </a:lnTo>
                  <a:lnTo>
                    <a:pt x="161" y="387"/>
                  </a:lnTo>
                  <a:lnTo>
                    <a:pt x="168" y="390"/>
                  </a:lnTo>
                  <a:lnTo>
                    <a:pt x="176" y="393"/>
                  </a:lnTo>
                  <a:lnTo>
                    <a:pt x="184" y="396"/>
                  </a:lnTo>
                  <a:lnTo>
                    <a:pt x="192" y="399"/>
                  </a:lnTo>
                  <a:lnTo>
                    <a:pt x="199" y="402"/>
                  </a:lnTo>
                  <a:lnTo>
                    <a:pt x="207" y="405"/>
                  </a:lnTo>
                  <a:lnTo>
                    <a:pt x="237" y="414"/>
                  </a:lnTo>
                  <a:lnTo>
                    <a:pt x="264" y="420"/>
                  </a:lnTo>
                  <a:lnTo>
                    <a:pt x="290" y="424"/>
                  </a:lnTo>
                  <a:lnTo>
                    <a:pt x="313" y="424"/>
                  </a:lnTo>
                  <a:lnTo>
                    <a:pt x="335" y="420"/>
                  </a:lnTo>
                  <a:lnTo>
                    <a:pt x="354" y="414"/>
                  </a:lnTo>
                  <a:lnTo>
                    <a:pt x="373" y="406"/>
                  </a:lnTo>
                  <a:lnTo>
                    <a:pt x="389" y="396"/>
                  </a:lnTo>
                  <a:lnTo>
                    <a:pt x="404" y="384"/>
                  </a:lnTo>
                  <a:lnTo>
                    <a:pt x="416" y="371"/>
                  </a:lnTo>
                  <a:lnTo>
                    <a:pt x="429" y="355"/>
                  </a:lnTo>
                  <a:lnTo>
                    <a:pt x="439" y="337"/>
                  </a:lnTo>
                  <a:lnTo>
                    <a:pt x="450" y="320"/>
                  </a:lnTo>
                  <a:lnTo>
                    <a:pt x="458" y="300"/>
                  </a:lnTo>
                  <a:lnTo>
                    <a:pt x="466" y="281"/>
                  </a:lnTo>
                  <a:lnTo>
                    <a:pt x="473" y="261"/>
                  </a:lnTo>
                  <a:lnTo>
                    <a:pt x="482" y="227"/>
                  </a:lnTo>
                  <a:lnTo>
                    <a:pt x="487" y="191"/>
                  </a:lnTo>
                  <a:lnTo>
                    <a:pt x="484" y="157"/>
                  </a:lnTo>
                  <a:lnTo>
                    <a:pt x="476" y="125"/>
                  </a:lnTo>
                  <a:lnTo>
                    <a:pt x="459" y="98"/>
                  </a:lnTo>
                  <a:lnTo>
                    <a:pt x="431" y="74"/>
                  </a:lnTo>
                  <a:lnTo>
                    <a:pt x="392" y="58"/>
                  </a:lnTo>
                  <a:lnTo>
                    <a:pt x="342" y="49"/>
                  </a:lnTo>
                  <a:lnTo>
                    <a:pt x="331" y="47"/>
                  </a:lnTo>
                  <a:lnTo>
                    <a:pt x="322" y="43"/>
                  </a:lnTo>
                  <a:lnTo>
                    <a:pt x="312" y="41"/>
                  </a:lnTo>
                  <a:lnTo>
                    <a:pt x="302" y="38"/>
                  </a:lnTo>
                  <a:lnTo>
                    <a:pt x="292" y="33"/>
                  </a:lnTo>
                  <a:lnTo>
                    <a:pt x="282" y="30"/>
                  </a:lnTo>
                  <a:lnTo>
                    <a:pt x="272" y="25"/>
                  </a:lnTo>
                  <a:lnTo>
                    <a:pt x="262" y="19"/>
                  </a:lnTo>
                  <a:close/>
                </a:path>
              </a:pathLst>
            </a:custGeom>
            <a:solidFill>
              <a:srgbClr val="1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289"/>
            <p:cNvSpPr>
              <a:spLocks/>
            </p:cNvSpPr>
            <p:nvPr/>
          </p:nvSpPr>
          <p:spPr bwMode="auto">
            <a:xfrm>
              <a:off x="109537" y="3303588"/>
              <a:ext cx="382588" cy="334963"/>
            </a:xfrm>
            <a:custGeom>
              <a:avLst/>
              <a:gdLst>
                <a:gd name="T0" fmla="*/ 237 w 481"/>
                <a:gd name="T1" fmla="*/ 13 h 421"/>
                <a:gd name="T2" fmla="*/ 194 w 481"/>
                <a:gd name="T3" fmla="*/ 3 h 421"/>
                <a:gd name="T4" fmla="*/ 158 w 481"/>
                <a:gd name="T5" fmla="*/ 0 h 421"/>
                <a:gd name="T6" fmla="*/ 125 w 481"/>
                <a:gd name="T7" fmla="*/ 3 h 421"/>
                <a:gd name="T8" fmla="*/ 98 w 481"/>
                <a:gd name="T9" fmla="*/ 13 h 421"/>
                <a:gd name="T10" fmla="*/ 72 w 481"/>
                <a:gd name="T11" fmla="*/ 26 h 421"/>
                <a:gd name="T12" fmla="*/ 49 w 481"/>
                <a:gd name="T13" fmla="*/ 47 h 421"/>
                <a:gd name="T14" fmla="*/ 27 w 481"/>
                <a:gd name="T15" fmla="*/ 74 h 421"/>
                <a:gd name="T16" fmla="*/ 11 w 481"/>
                <a:gd name="T17" fmla="*/ 107 h 421"/>
                <a:gd name="T18" fmla="*/ 4 w 481"/>
                <a:gd name="T19" fmla="*/ 145 h 421"/>
                <a:gd name="T20" fmla="*/ 0 w 481"/>
                <a:gd name="T21" fmla="*/ 197 h 421"/>
                <a:gd name="T22" fmla="*/ 4 w 481"/>
                <a:gd name="T23" fmla="*/ 251 h 421"/>
                <a:gd name="T24" fmla="*/ 23 w 481"/>
                <a:gd name="T25" fmla="*/ 295 h 421"/>
                <a:gd name="T26" fmla="*/ 56 w 481"/>
                <a:gd name="T27" fmla="*/ 335 h 421"/>
                <a:gd name="T28" fmla="*/ 88 w 481"/>
                <a:gd name="T29" fmla="*/ 359 h 421"/>
                <a:gd name="T30" fmla="*/ 103 w 481"/>
                <a:gd name="T31" fmla="*/ 364 h 421"/>
                <a:gd name="T32" fmla="*/ 120 w 481"/>
                <a:gd name="T33" fmla="*/ 370 h 421"/>
                <a:gd name="T34" fmla="*/ 135 w 481"/>
                <a:gd name="T35" fmla="*/ 374 h 421"/>
                <a:gd name="T36" fmla="*/ 151 w 481"/>
                <a:gd name="T37" fmla="*/ 380 h 421"/>
                <a:gd name="T38" fmla="*/ 166 w 481"/>
                <a:gd name="T39" fmla="*/ 386 h 421"/>
                <a:gd name="T40" fmla="*/ 182 w 481"/>
                <a:gd name="T41" fmla="*/ 393 h 421"/>
                <a:gd name="T42" fmla="*/ 197 w 481"/>
                <a:gd name="T43" fmla="*/ 399 h 421"/>
                <a:gd name="T44" fmla="*/ 235 w 481"/>
                <a:gd name="T45" fmla="*/ 411 h 421"/>
                <a:gd name="T46" fmla="*/ 288 w 481"/>
                <a:gd name="T47" fmla="*/ 421 h 421"/>
                <a:gd name="T48" fmla="*/ 333 w 481"/>
                <a:gd name="T49" fmla="*/ 417 h 421"/>
                <a:gd name="T50" fmla="*/ 369 w 481"/>
                <a:gd name="T51" fmla="*/ 403 h 421"/>
                <a:gd name="T52" fmla="*/ 399 w 481"/>
                <a:gd name="T53" fmla="*/ 380 h 421"/>
                <a:gd name="T54" fmla="*/ 425 w 481"/>
                <a:gd name="T55" fmla="*/ 351 h 421"/>
                <a:gd name="T56" fmla="*/ 445 w 481"/>
                <a:gd name="T57" fmla="*/ 317 h 421"/>
                <a:gd name="T58" fmla="*/ 462 w 481"/>
                <a:gd name="T59" fmla="*/ 279 h 421"/>
                <a:gd name="T60" fmla="*/ 477 w 481"/>
                <a:gd name="T61" fmla="*/ 225 h 421"/>
                <a:gd name="T62" fmla="*/ 480 w 481"/>
                <a:gd name="T63" fmla="*/ 155 h 421"/>
                <a:gd name="T64" fmla="*/ 454 w 481"/>
                <a:gd name="T65" fmla="*/ 96 h 421"/>
                <a:gd name="T66" fmla="*/ 389 w 481"/>
                <a:gd name="T67" fmla="*/ 57 h 421"/>
                <a:gd name="T68" fmla="*/ 329 w 481"/>
                <a:gd name="T69" fmla="*/ 46 h 421"/>
                <a:gd name="T70" fmla="*/ 310 w 481"/>
                <a:gd name="T71" fmla="*/ 40 h 421"/>
                <a:gd name="T72" fmla="*/ 290 w 481"/>
                <a:gd name="T73" fmla="*/ 33 h 421"/>
                <a:gd name="T74" fmla="*/ 270 w 481"/>
                <a:gd name="T75" fmla="*/ 2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1" h="421">
                  <a:moveTo>
                    <a:pt x="260" y="19"/>
                  </a:moveTo>
                  <a:lnTo>
                    <a:pt x="237" y="13"/>
                  </a:lnTo>
                  <a:lnTo>
                    <a:pt x="215" y="7"/>
                  </a:lnTo>
                  <a:lnTo>
                    <a:pt x="194" y="3"/>
                  </a:lnTo>
                  <a:lnTo>
                    <a:pt x="175" y="1"/>
                  </a:lnTo>
                  <a:lnTo>
                    <a:pt x="158" y="0"/>
                  </a:lnTo>
                  <a:lnTo>
                    <a:pt x="141" y="1"/>
                  </a:lnTo>
                  <a:lnTo>
                    <a:pt x="125" y="3"/>
                  </a:lnTo>
                  <a:lnTo>
                    <a:pt x="112" y="7"/>
                  </a:lnTo>
                  <a:lnTo>
                    <a:pt x="98" y="13"/>
                  </a:lnTo>
                  <a:lnTo>
                    <a:pt x="85" y="18"/>
                  </a:lnTo>
                  <a:lnTo>
                    <a:pt x="72" y="26"/>
                  </a:lnTo>
                  <a:lnTo>
                    <a:pt x="61" y="37"/>
                  </a:lnTo>
                  <a:lnTo>
                    <a:pt x="49" y="47"/>
                  </a:lnTo>
                  <a:lnTo>
                    <a:pt x="38" y="60"/>
                  </a:lnTo>
                  <a:lnTo>
                    <a:pt x="27" y="74"/>
                  </a:lnTo>
                  <a:lnTo>
                    <a:pt x="16" y="89"/>
                  </a:lnTo>
                  <a:lnTo>
                    <a:pt x="11" y="107"/>
                  </a:lnTo>
                  <a:lnTo>
                    <a:pt x="8" y="127"/>
                  </a:lnTo>
                  <a:lnTo>
                    <a:pt x="4" y="145"/>
                  </a:lnTo>
                  <a:lnTo>
                    <a:pt x="1" y="165"/>
                  </a:lnTo>
                  <a:lnTo>
                    <a:pt x="0" y="197"/>
                  </a:lnTo>
                  <a:lnTo>
                    <a:pt x="1" y="226"/>
                  </a:lnTo>
                  <a:lnTo>
                    <a:pt x="4" y="251"/>
                  </a:lnTo>
                  <a:lnTo>
                    <a:pt x="11" y="273"/>
                  </a:lnTo>
                  <a:lnTo>
                    <a:pt x="23" y="295"/>
                  </a:lnTo>
                  <a:lnTo>
                    <a:pt x="37" y="316"/>
                  </a:lnTo>
                  <a:lnTo>
                    <a:pt x="56" y="335"/>
                  </a:lnTo>
                  <a:lnTo>
                    <a:pt x="80" y="357"/>
                  </a:lnTo>
                  <a:lnTo>
                    <a:pt x="88" y="359"/>
                  </a:lnTo>
                  <a:lnTo>
                    <a:pt x="97" y="362"/>
                  </a:lnTo>
                  <a:lnTo>
                    <a:pt x="103" y="364"/>
                  </a:lnTo>
                  <a:lnTo>
                    <a:pt x="112" y="366"/>
                  </a:lnTo>
                  <a:lnTo>
                    <a:pt x="120" y="370"/>
                  </a:lnTo>
                  <a:lnTo>
                    <a:pt x="128" y="372"/>
                  </a:lnTo>
                  <a:lnTo>
                    <a:pt x="135" y="374"/>
                  </a:lnTo>
                  <a:lnTo>
                    <a:pt x="143" y="377"/>
                  </a:lnTo>
                  <a:lnTo>
                    <a:pt x="151" y="380"/>
                  </a:lnTo>
                  <a:lnTo>
                    <a:pt x="159" y="382"/>
                  </a:lnTo>
                  <a:lnTo>
                    <a:pt x="166" y="386"/>
                  </a:lnTo>
                  <a:lnTo>
                    <a:pt x="174" y="389"/>
                  </a:lnTo>
                  <a:lnTo>
                    <a:pt x="182" y="393"/>
                  </a:lnTo>
                  <a:lnTo>
                    <a:pt x="190" y="396"/>
                  </a:lnTo>
                  <a:lnTo>
                    <a:pt x="197" y="399"/>
                  </a:lnTo>
                  <a:lnTo>
                    <a:pt x="205" y="402"/>
                  </a:lnTo>
                  <a:lnTo>
                    <a:pt x="235" y="411"/>
                  </a:lnTo>
                  <a:lnTo>
                    <a:pt x="262" y="417"/>
                  </a:lnTo>
                  <a:lnTo>
                    <a:pt x="288" y="421"/>
                  </a:lnTo>
                  <a:lnTo>
                    <a:pt x="311" y="419"/>
                  </a:lnTo>
                  <a:lnTo>
                    <a:pt x="333" y="417"/>
                  </a:lnTo>
                  <a:lnTo>
                    <a:pt x="352" y="411"/>
                  </a:lnTo>
                  <a:lnTo>
                    <a:pt x="369" y="403"/>
                  </a:lnTo>
                  <a:lnTo>
                    <a:pt x="386" y="393"/>
                  </a:lnTo>
                  <a:lnTo>
                    <a:pt x="399" y="380"/>
                  </a:lnTo>
                  <a:lnTo>
                    <a:pt x="413" y="366"/>
                  </a:lnTo>
                  <a:lnTo>
                    <a:pt x="425" y="351"/>
                  </a:lnTo>
                  <a:lnTo>
                    <a:pt x="435" y="334"/>
                  </a:lnTo>
                  <a:lnTo>
                    <a:pt x="445" y="317"/>
                  </a:lnTo>
                  <a:lnTo>
                    <a:pt x="454" y="298"/>
                  </a:lnTo>
                  <a:lnTo>
                    <a:pt x="462" y="279"/>
                  </a:lnTo>
                  <a:lnTo>
                    <a:pt x="468" y="259"/>
                  </a:lnTo>
                  <a:lnTo>
                    <a:pt x="477" y="225"/>
                  </a:lnTo>
                  <a:lnTo>
                    <a:pt x="481" y="189"/>
                  </a:lnTo>
                  <a:lnTo>
                    <a:pt x="480" y="155"/>
                  </a:lnTo>
                  <a:lnTo>
                    <a:pt x="471" y="123"/>
                  </a:lnTo>
                  <a:lnTo>
                    <a:pt x="454" y="96"/>
                  </a:lnTo>
                  <a:lnTo>
                    <a:pt x="427" y="74"/>
                  </a:lnTo>
                  <a:lnTo>
                    <a:pt x="389" y="57"/>
                  </a:lnTo>
                  <a:lnTo>
                    <a:pt x="338" y="49"/>
                  </a:lnTo>
                  <a:lnTo>
                    <a:pt x="329" y="46"/>
                  </a:lnTo>
                  <a:lnTo>
                    <a:pt x="319" y="44"/>
                  </a:lnTo>
                  <a:lnTo>
                    <a:pt x="310" y="40"/>
                  </a:lnTo>
                  <a:lnTo>
                    <a:pt x="299" y="37"/>
                  </a:lnTo>
                  <a:lnTo>
                    <a:pt x="290" y="33"/>
                  </a:lnTo>
                  <a:lnTo>
                    <a:pt x="280" y="29"/>
                  </a:lnTo>
                  <a:lnTo>
                    <a:pt x="270" y="24"/>
                  </a:lnTo>
                  <a:lnTo>
                    <a:pt x="260" y="19"/>
                  </a:lnTo>
                  <a:close/>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290"/>
            <p:cNvSpPr>
              <a:spLocks/>
            </p:cNvSpPr>
            <p:nvPr/>
          </p:nvSpPr>
          <p:spPr bwMode="auto">
            <a:xfrm>
              <a:off x="111125" y="3306763"/>
              <a:ext cx="377825" cy="330200"/>
            </a:xfrm>
            <a:custGeom>
              <a:avLst/>
              <a:gdLst>
                <a:gd name="T0" fmla="*/ 236 w 477"/>
                <a:gd name="T1" fmla="*/ 11 h 415"/>
                <a:gd name="T2" fmla="*/ 193 w 477"/>
                <a:gd name="T3" fmla="*/ 3 h 415"/>
                <a:gd name="T4" fmla="*/ 158 w 477"/>
                <a:gd name="T5" fmla="*/ 0 h 415"/>
                <a:gd name="T6" fmla="*/ 125 w 477"/>
                <a:gd name="T7" fmla="*/ 3 h 415"/>
                <a:gd name="T8" fmla="*/ 98 w 477"/>
                <a:gd name="T9" fmla="*/ 12 h 415"/>
                <a:gd name="T10" fmla="*/ 73 w 477"/>
                <a:gd name="T11" fmla="*/ 27 h 415"/>
                <a:gd name="T12" fmla="*/ 49 w 477"/>
                <a:gd name="T13" fmla="*/ 48 h 415"/>
                <a:gd name="T14" fmla="*/ 28 w 477"/>
                <a:gd name="T15" fmla="*/ 73 h 415"/>
                <a:gd name="T16" fmla="*/ 13 w 477"/>
                <a:gd name="T17" fmla="*/ 106 h 415"/>
                <a:gd name="T18" fmla="*/ 5 w 477"/>
                <a:gd name="T19" fmla="*/ 144 h 415"/>
                <a:gd name="T20" fmla="*/ 0 w 477"/>
                <a:gd name="T21" fmla="*/ 196 h 415"/>
                <a:gd name="T22" fmla="*/ 6 w 477"/>
                <a:gd name="T23" fmla="*/ 249 h 415"/>
                <a:gd name="T24" fmla="*/ 23 w 477"/>
                <a:gd name="T25" fmla="*/ 293 h 415"/>
                <a:gd name="T26" fmla="*/ 56 w 477"/>
                <a:gd name="T27" fmla="*/ 333 h 415"/>
                <a:gd name="T28" fmla="*/ 89 w 477"/>
                <a:gd name="T29" fmla="*/ 356 h 415"/>
                <a:gd name="T30" fmla="*/ 104 w 477"/>
                <a:gd name="T31" fmla="*/ 361 h 415"/>
                <a:gd name="T32" fmla="*/ 120 w 477"/>
                <a:gd name="T33" fmla="*/ 365 h 415"/>
                <a:gd name="T34" fmla="*/ 135 w 477"/>
                <a:gd name="T35" fmla="*/ 369 h 415"/>
                <a:gd name="T36" fmla="*/ 151 w 477"/>
                <a:gd name="T37" fmla="*/ 375 h 415"/>
                <a:gd name="T38" fmla="*/ 166 w 477"/>
                <a:gd name="T39" fmla="*/ 381 h 415"/>
                <a:gd name="T40" fmla="*/ 182 w 477"/>
                <a:gd name="T41" fmla="*/ 388 h 415"/>
                <a:gd name="T42" fmla="*/ 197 w 477"/>
                <a:gd name="T43" fmla="*/ 394 h 415"/>
                <a:gd name="T44" fmla="*/ 235 w 477"/>
                <a:gd name="T45" fmla="*/ 407 h 415"/>
                <a:gd name="T46" fmla="*/ 287 w 477"/>
                <a:gd name="T47" fmla="*/ 415 h 415"/>
                <a:gd name="T48" fmla="*/ 332 w 477"/>
                <a:gd name="T49" fmla="*/ 412 h 415"/>
                <a:gd name="T50" fmla="*/ 368 w 477"/>
                <a:gd name="T51" fmla="*/ 398 h 415"/>
                <a:gd name="T52" fmla="*/ 398 w 477"/>
                <a:gd name="T53" fmla="*/ 376 h 415"/>
                <a:gd name="T54" fmla="*/ 423 w 477"/>
                <a:gd name="T55" fmla="*/ 347 h 415"/>
                <a:gd name="T56" fmla="*/ 442 w 477"/>
                <a:gd name="T57" fmla="*/ 313 h 415"/>
                <a:gd name="T58" fmla="*/ 457 w 477"/>
                <a:gd name="T59" fmla="*/ 276 h 415"/>
                <a:gd name="T60" fmla="*/ 472 w 477"/>
                <a:gd name="T61" fmla="*/ 222 h 415"/>
                <a:gd name="T62" fmla="*/ 476 w 477"/>
                <a:gd name="T63" fmla="*/ 152 h 415"/>
                <a:gd name="T64" fmla="*/ 450 w 477"/>
                <a:gd name="T65" fmla="*/ 94 h 415"/>
                <a:gd name="T66" fmla="*/ 386 w 477"/>
                <a:gd name="T67" fmla="*/ 56 h 415"/>
                <a:gd name="T68" fmla="*/ 327 w 477"/>
                <a:gd name="T69" fmla="*/ 45 h 415"/>
                <a:gd name="T70" fmla="*/ 307 w 477"/>
                <a:gd name="T71" fmla="*/ 38 h 415"/>
                <a:gd name="T72" fmla="*/ 288 w 477"/>
                <a:gd name="T73" fmla="*/ 31 h 415"/>
                <a:gd name="T74" fmla="*/ 268 w 477"/>
                <a:gd name="T75" fmla="*/ 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7" h="415">
                  <a:moveTo>
                    <a:pt x="259" y="18"/>
                  </a:moveTo>
                  <a:lnTo>
                    <a:pt x="236" y="11"/>
                  </a:lnTo>
                  <a:lnTo>
                    <a:pt x="214" y="6"/>
                  </a:lnTo>
                  <a:lnTo>
                    <a:pt x="193" y="3"/>
                  </a:lnTo>
                  <a:lnTo>
                    <a:pt x="175" y="0"/>
                  </a:lnTo>
                  <a:lnTo>
                    <a:pt x="158" y="0"/>
                  </a:lnTo>
                  <a:lnTo>
                    <a:pt x="140" y="0"/>
                  </a:lnTo>
                  <a:lnTo>
                    <a:pt x="125" y="3"/>
                  </a:lnTo>
                  <a:lnTo>
                    <a:pt x="112" y="7"/>
                  </a:lnTo>
                  <a:lnTo>
                    <a:pt x="98" y="12"/>
                  </a:lnTo>
                  <a:lnTo>
                    <a:pt x="85" y="19"/>
                  </a:lnTo>
                  <a:lnTo>
                    <a:pt x="73" y="27"/>
                  </a:lnTo>
                  <a:lnTo>
                    <a:pt x="61" y="36"/>
                  </a:lnTo>
                  <a:lnTo>
                    <a:pt x="49" y="48"/>
                  </a:lnTo>
                  <a:lnTo>
                    <a:pt x="38" y="59"/>
                  </a:lnTo>
                  <a:lnTo>
                    <a:pt x="28" y="73"/>
                  </a:lnTo>
                  <a:lnTo>
                    <a:pt x="16" y="88"/>
                  </a:lnTo>
                  <a:lnTo>
                    <a:pt x="13" y="106"/>
                  </a:lnTo>
                  <a:lnTo>
                    <a:pt x="9" y="126"/>
                  </a:lnTo>
                  <a:lnTo>
                    <a:pt x="5" y="144"/>
                  </a:lnTo>
                  <a:lnTo>
                    <a:pt x="1" y="164"/>
                  </a:lnTo>
                  <a:lnTo>
                    <a:pt x="0" y="196"/>
                  </a:lnTo>
                  <a:lnTo>
                    <a:pt x="1" y="224"/>
                  </a:lnTo>
                  <a:lnTo>
                    <a:pt x="6" y="249"/>
                  </a:lnTo>
                  <a:lnTo>
                    <a:pt x="13" y="271"/>
                  </a:lnTo>
                  <a:lnTo>
                    <a:pt x="23" y="293"/>
                  </a:lnTo>
                  <a:lnTo>
                    <a:pt x="38" y="313"/>
                  </a:lnTo>
                  <a:lnTo>
                    <a:pt x="56" y="333"/>
                  </a:lnTo>
                  <a:lnTo>
                    <a:pt x="81" y="354"/>
                  </a:lnTo>
                  <a:lnTo>
                    <a:pt x="89" y="356"/>
                  </a:lnTo>
                  <a:lnTo>
                    <a:pt x="97" y="359"/>
                  </a:lnTo>
                  <a:lnTo>
                    <a:pt x="104" y="361"/>
                  </a:lnTo>
                  <a:lnTo>
                    <a:pt x="112" y="362"/>
                  </a:lnTo>
                  <a:lnTo>
                    <a:pt x="120" y="365"/>
                  </a:lnTo>
                  <a:lnTo>
                    <a:pt x="128" y="367"/>
                  </a:lnTo>
                  <a:lnTo>
                    <a:pt x="135" y="369"/>
                  </a:lnTo>
                  <a:lnTo>
                    <a:pt x="143" y="371"/>
                  </a:lnTo>
                  <a:lnTo>
                    <a:pt x="151" y="375"/>
                  </a:lnTo>
                  <a:lnTo>
                    <a:pt x="159" y="378"/>
                  </a:lnTo>
                  <a:lnTo>
                    <a:pt x="166" y="381"/>
                  </a:lnTo>
                  <a:lnTo>
                    <a:pt x="174" y="384"/>
                  </a:lnTo>
                  <a:lnTo>
                    <a:pt x="182" y="388"/>
                  </a:lnTo>
                  <a:lnTo>
                    <a:pt x="190" y="391"/>
                  </a:lnTo>
                  <a:lnTo>
                    <a:pt x="197" y="394"/>
                  </a:lnTo>
                  <a:lnTo>
                    <a:pt x="205" y="398"/>
                  </a:lnTo>
                  <a:lnTo>
                    <a:pt x="235" y="407"/>
                  </a:lnTo>
                  <a:lnTo>
                    <a:pt x="263" y="413"/>
                  </a:lnTo>
                  <a:lnTo>
                    <a:pt x="287" y="415"/>
                  </a:lnTo>
                  <a:lnTo>
                    <a:pt x="310" y="415"/>
                  </a:lnTo>
                  <a:lnTo>
                    <a:pt x="332" y="412"/>
                  </a:lnTo>
                  <a:lnTo>
                    <a:pt x="350" y="406"/>
                  </a:lnTo>
                  <a:lnTo>
                    <a:pt x="368" y="398"/>
                  </a:lnTo>
                  <a:lnTo>
                    <a:pt x="383" y="388"/>
                  </a:lnTo>
                  <a:lnTo>
                    <a:pt x="398" y="376"/>
                  </a:lnTo>
                  <a:lnTo>
                    <a:pt x="411" y="362"/>
                  </a:lnTo>
                  <a:lnTo>
                    <a:pt x="423" y="347"/>
                  </a:lnTo>
                  <a:lnTo>
                    <a:pt x="433" y="330"/>
                  </a:lnTo>
                  <a:lnTo>
                    <a:pt x="442" y="313"/>
                  </a:lnTo>
                  <a:lnTo>
                    <a:pt x="450" y="294"/>
                  </a:lnTo>
                  <a:lnTo>
                    <a:pt x="457" y="276"/>
                  </a:lnTo>
                  <a:lnTo>
                    <a:pt x="464" y="256"/>
                  </a:lnTo>
                  <a:lnTo>
                    <a:pt x="472" y="222"/>
                  </a:lnTo>
                  <a:lnTo>
                    <a:pt x="477" y="186"/>
                  </a:lnTo>
                  <a:lnTo>
                    <a:pt x="476" y="152"/>
                  </a:lnTo>
                  <a:lnTo>
                    <a:pt x="467" y="120"/>
                  </a:lnTo>
                  <a:lnTo>
                    <a:pt x="450" y="94"/>
                  </a:lnTo>
                  <a:lnTo>
                    <a:pt x="424" y="71"/>
                  </a:lnTo>
                  <a:lnTo>
                    <a:pt x="386" y="56"/>
                  </a:lnTo>
                  <a:lnTo>
                    <a:pt x="336" y="48"/>
                  </a:lnTo>
                  <a:lnTo>
                    <a:pt x="327" y="45"/>
                  </a:lnTo>
                  <a:lnTo>
                    <a:pt x="317" y="42"/>
                  </a:lnTo>
                  <a:lnTo>
                    <a:pt x="307" y="38"/>
                  </a:lnTo>
                  <a:lnTo>
                    <a:pt x="298" y="35"/>
                  </a:lnTo>
                  <a:lnTo>
                    <a:pt x="288" y="31"/>
                  </a:lnTo>
                  <a:lnTo>
                    <a:pt x="279" y="27"/>
                  </a:lnTo>
                  <a:lnTo>
                    <a:pt x="268" y="22"/>
                  </a:lnTo>
                  <a:lnTo>
                    <a:pt x="259" y="18"/>
                  </a:lnTo>
                  <a:close/>
                </a:path>
              </a:pathLst>
            </a:custGeom>
            <a:solidFill>
              <a:srgbClr val="3D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291"/>
            <p:cNvSpPr>
              <a:spLocks/>
            </p:cNvSpPr>
            <p:nvPr/>
          </p:nvSpPr>
          <p:spPr bwMode="auto">
            <a:xfrm>
              <a:off x="112712" y="3308350"/>
              <a:ext cx="374650" cy="327025"/>
            </a:xfrm>
            <a:custGeom>
              <a:avLst/>
              <a:gdLst>
                <a:gd name="T0" fmla="*/ 235 w 472"/>
                <a:gd name="T1" fmla="*/ 10 h 411"/>
                <a:gd name="T2" fmla="*/ 192 w 472"/>
                <a:gd name="T3" fmla="*/ 2 h 411"/>
                <a:gd name="T4" fmla="*/ 157 w 472"/>
                <a:gd name="T5" fmla="*/ 0 h 411"/>
                <a:gd name="T6" fmla="*/ 126 w 472"/>
                <a:gd name="T7" fmla="*/ 2 h 411"/>
                <a:gd name="T8" fmla="*/ 97 w 472"/>
                <a:gd name="T9" fmla="*/ 11 h 411"/>
                <a:gd name="T10" fmla="*/ 73 w 472"/>
                <a:gd name="T11" fmla="*/ 26 h 411"/>
                <a:gd name="T12" fmla="*/ 50 w 472"/>
                <a:gd name="T13" fmla="*/ 47 h 411"/>
                <a:gd name="T14" fmla="*/ 28 w 472"/>
                <a:gd name="T15" fmla="*/ 72 h 411"/>
                <a:gd name="T16" fmla="*/ 13 w 472"/>
                <a:gd name="T17" fmla="*/ 106 h 411"/>
                <a:gd name="T18" fmla="*/ 6 w 472"/>
                <a:gd name="T19" fmla="*/ 144 h 411"/>
                <a:gd name="T20" fmla="*/ 0 w 472"/>
                <a:gd name="T21" fmla="*/ 193 h 411"/>
                <a:gd name="T22" fmla="*/ 6 w 472"/>
                <a:gd name="T23" fmla="*/ 246 h 411"/>
                <a:gd name="T24" fmla="*/ 24 w 472"/>
                <a:gd name="T25" fmla="*/ 289 h 411"/>
                <a:gd name="T26" fmla="*/ 58 w 472"/>
                <a:gd name="T27" fmla="*/ 329 h 411"/>
                <a:gd name="T28" fmla="*/ 89 w 472"/>
                <a:gd name="T29" fmla="*/ 352 h 411"/>
                <a:gd name="T30" fmla="*/ 104 w 472"/>
                <a:gd name="T31" fmla="*/ 357 h 411"/>
                <a:gd name="T32" fmla="*/ 119 w 472"/>
                <a:gd name="T33" fmla="*/ 360 h 411"/>
                <a:gd name="T34" fmla="*/ 134 w 472"/>
                <a:gd name="T35" fmla="*/ 364 h 411"/>
                <a:gd name="T36" fmla="*/ 150 w 472"/>
                <a:gd name="T37" fmla="*/ 370 h 411"/>
                <a:gd name="T38" fmla="*/ 166 w 472"/>
                <a:gd name="T39" fmla="*/ 376 h 411"/>
                <a:gd name="T40" fmla="*/ 182 w 472"/>
                <a:gd name="T41" fmla="*/ 383 h 411"/>
                <a:gd name="T42" fmla="*/ 198 w 472"/>
                <a:gd name="T43" fmla="*/ 390 h 411"/>
                <a:gd name="T44" fmla="*/ 235 w 472"/>
                <a:gd name="T45" fmla="*/ 403 h 411"/>
                <a:gd name="T46" fmla="*/ 287 w 472"/>
                <a:gd name="T47" fmla="*/ 411 h 411"/>
                <a:gd name="T48" fmla="*/ 331 w 472"/>
                <a:gd name="T49" fmla="*/ 408 h 411"/>
                <a:gd name="T50" fmla="*/ 366 w 472"/>
                <a:gd name="T51" fmla="*/ 394 h 411"/>
                <a:gd name="T52" fmla="*/ 395 w 472"/>
                <a:gd name="T53" fmla="*/ 372 h 411"/>
                <a:gd name="T54" fmla="*/ 419 w 472"/>
                <a:gd name="T55" fmla="*/ 343 h 411"/>
                <a:gd name="T56" fmla="*/ 438 w 472"/>
                <a:gd name="T57" fmla="*/ 310 h 411"/>
                <a:gd name="T58" fmla="*/ 453 w 472"/>
                <a:gd name="T59" fmla="*/ 273 h 411"/>
                <a:gd name="T60" fmla="*/ 469 w 472"/>
                <a:gd name="T61" fmla="*/ 217 h 411"/>
                <a:gd name="T62" fmla="*/ 471 w 472"/>
                <a:gd name="T63" fmla="*/ 149 h 411"/>
                <a:gd name="T64" fmla="*/ 447 w 472"/>
                <a:gd name="T65" fmla="*/ 91 h 411"/>
                <a:gd name="T66" fmla="*/ 384 w 472"/>
                <a:gd name="T67" fmla="*/ 54 h 411"/>
                <a:gd name="T68" fmla="*/ 325 w 472"/>
                <a:gd name="T69" fmla="*/ 43 h 411"/>
                <a:gd name="T70" fmla="*/ 305 w 472"/>
                <a:gd name="T71" fmla="*/ 38 h 411"/>
                <a:gd name="T72" fmla="*/ 287 w 472"/>
                <a:gd name="T73" fmla="*/ 30 h 411"/>
                <a:gd name="T74" fmla="*/ 267 w 472"/>
                <a:gd name="T75" fmla="*/ 22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2" h="411">
                  <a:moveTo>
                    <a:pt x="258" y="17"/>
                  </a:moveTo>
                  <a:lnTo>
                    <a:pt x="235" y="10"/>
                  </a:lnTo>
                  <a:lnTo>
                    <a:pt x="213" y="5"/>
                  </a:lnTo>
                  <a:lnTo>
                    <a:pt x="192" y="2"/>
                  </a:lnTo>
                  <a:lnTo>
                    <a:pt x="174" y="0"/>
                  </a:lnTo>
                  <a:lnTo>
                    <a:pt x="157" y="0"/>
                  </a:lnTo>
                  <a:lnTo>
                    <a:pt x="141" y="0"/>
                  </a:lnTo>
                  <a:lnTo>
                    <a:pt x="126" y="2"/>
                  </a:lnTo>
                  <a:lnTo>
                    <a:pt x="111" y="7"/>
                  </a:lnTo>
                  <a:lnTo>
                    <a:pt x="97" y="11"/>
                  </a:lnTo>
                  <a:lnTo>
                    <a:pt x="84" y="18"/>
                  </a:lnTo>
                  <a:lnTo>
                    <a:pt x="73" y="26"/>
                  </a:lnTo>
                  <a:lnTo>
                    <a:pt x="61" y="35"/>
                  </a:lnTo>
                  <a:lnTo>
                    <a:pt x="50" y="47"/>
                  </a:lnTo>
                  <a:lnTo>
                    <a:pt x="38" y="58"/>
                  </a:lnTo>
                  <a:lnTo>
                    <a:pt x="28" y="72"/>
                  </a:lnTo>
                  <a:lnTo>
                    <a:pt x="16" y="87"/>
                  </a:lnTo>
                  <a:lnTo>
                    <a:pt x="13" y="106"/>
                  </a:lnTo>
                  <a:lnTo>
                    <a:pt x="9" y="124"/>
                  </a:lnTo>
                  <a:lnTo>
                    <a:pt x="6" y="144"/>
                  </a:lnTo>
                  <a:lnTo>
                    <a:pt x="1" y="162"/>
                  </a:lnTo>
                  <a:lnTo>
                    <a:pt x="0" y="193"/>
                  </a:lnTo>
                  <a:lnTo>
                    <a:pt x="2" y="221"/>
                  </a:lnTo>
                  <a:lnTo>
                    <a:pt x="6" y="246"/>
                  </a:lnTo>
                  <a:lnTo>
                    <a:pt x="14" y="268"/>
                  </a:lnTo>
                  <a:lnTo>
                    <a:pt x="24" y="289"/>
                  </a:lnTo>
                  <a:lnTo>
                    <a:pt x="38" y="310"/>
                  </a:lnTo>
                  <a:lnTo>
                    <a:pt x="58" y="329"/>
                  </a:lnTo>
                  <a:lnTo>
                    <a:pt x="81" y="350"/>
                  </a:lnTo>
                  <a:lnTo>
                    <a:pt x="89" y="352"/>
                  </a:lnTo>
                  <a:lnTo>
                    <a:pt x="96" y="355"/>
                  </a:lnTo>
                  <a:lnTo>
                    <a:pt x="104" y="357"/>
                  </a:lnTo>
                  <a:lnTo>
                    <a:pt x="112" y="358"/>
                  </a:lnTo>
                  <a:lnTo>
                    <a:pt x="119" y="360"/>
                  </a:lnTo>
                  <a:lnTo>
                    <a:pt x="127" y="363"/>
                  </a:lnTo>
                  <a:lnTo>
                    <a:pt x="134" y="364"/>
                  </a:lnTo>
                  <a:lnTo>
                    <a:pt x="142" y="366"/>
                  </a:lnTo>
                  <a:lnTo>
                    <a:pt x="150" y="370"/>
                  </a:lnTo>
                  <a:lnTo>
                    <a:pt x="158" y="373"/>
                  </a:lnTo>
                  <a:lnTo>
                    <a:pt x="166" y="376"/>
                  </a:lnTo>
                  <a:lnTo>
                    <a:pt x="174" y="380"/>
                  </a:lnTo>
                  <a:lnTo>
                    <a:pt x="182" y="383"/>
                  </a:lnTo>
                  <a:lnTo>
                    <a:pt x="190" y="387"/>
                  </a:lnTo>
                  <a:lnTo>
                    <a:pt x="198" y="390"/>
                  </a:lnTo>
                  <a:lnTo>
                    <a:pt x="206" y="394"/>
                  </a:lnTo>
                  <a:lnTo>
                    <a:pt x="235" y="403"/>
                  </a:lnTo>
                  <a:lnTo>
                    <a:pt x="263" y="409"/>
                  </a:lnTo>
                  <a:lnTo>
                    <a:pt x="287" y="411"/>
                  </a:lnTo>
                  <a:lnTo>
                    <a:pt x="310" y="411"/>
                  </a:lnTo>
                  <a:lnTo>
                    <a:pt x="331" y="408"/>
                  </a:lnTo>
                  <a:lnTo>
                    <a:pt x="349" y="402"/>
                  </a:lnTo>
                  <a:lnTo>
                    <a:pt x="366" y="394"/>
                  </a:lnTo>
                  <a:lnTo>
                    <a:pt x="381" y="383"/>
                  </a:lnTo>
                  <a:lnTo>
                    <a:pt x="395" y="372"/>
                  </a:lnTo>
                  <a:lnTo>
                    <a:pt x="408" y="358"/>
                  </a:lnTo>
                  <a:lnTo>
                    <a:pt x="419" y="343"/>
                  </a:lnTo>
                  <a:lnTo>
                    <a:pt x="430" y="327"/>
                  </a:lnTo>
                  <a:lnTo>
                    <a:pt x="438" y="310"/>
                  </a:lnTo>
                  <a:lnTo>
                    <a:pt x="446" y="291"/>
                  </a:lnTo>
                  <a:lnTo>
                    <a:pt x="453" y="273"/>
                  </a:lnTo>
                  <a:lnTo>
                    <a:pt x="460" y="253"/>
                  </a:lnTo>
                  <a:lnTo>
                    <a:pt x="469" y="217"/>
                  </a:lnTo>
                  <a:lnTo>
                    <a:pt x="472" y="183"/>
                  </a:lnTo>
                  <a:lnTo>
                    <a:pt x="471" y="149"/>
                  </a:lnTo>
                  <a:lnTo>
                    <a:pt x="463" y="118"/>
                  </a:lnTo>
                  <a:lnTo>
                    <a:pt x="447" y="91"/>
                  </a:lnTo>
                  <a:lnTo>
                    <a:pt x="420" y="70"/>
                  </a:lnTo>
                  <a:lnTo>
                    <a:pt x="384" y="54"/>
                  </a:lnTo>
                  <a:lnTo>
                    <a:pt x="335" y="47"/>
                  </a:lnTo>
                  <a:lnTo>
                    <a:pt x="325" y="43"/>
                  </a:lnTo>
                  <a:lnTo>
                    <a:pt x="316" y="41"/>
                  </a:lnTo>
                  <a:lnTo>
                    <a:pt x="305" y="38"/>
                  </a:lnTo>
                  <a:lnTo>
                    <a:pt x="296" y="33"/>
                  </a:lnTo>
                  <a:lnTo>
                    <a:pt x="287" y="30"/>
                  </a:lnTo>
                  <a:lnTo>
                    <a:pt x="278" y="26"/>
                  </a:lnTo>
                  <a:lnTo>
                    <a:pt x="267" y="22"/>
                  </a:lnTo>
                  <a:lnTo>
                    <a:pt x="258" y="17"/>
                  </a:lnTo>
                  <a:close/>
                </a:path>
              </a:pathLst>
            </a:custGeom>
            <a:solidFill>
              <a:srgbClr val="51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292"/>
            <p:cNvSpPr>
              <a:spLocks/>
            </p:cNvSpPr>
            <p:nvPr/>
          </p:nvSpPr>
          <p:spPr bwMode="auto">
            <a:xfrm>
              <a:off x="114300" y="3309938"/>
              <a:ext cx="369888" cy="323850"/>
            </a:xfrm>
            <a:custGeom>
              <a:avLst/>
              <a:gdLst>
                <a:gd name="T0" fmla="*/ 233 w 468"/>
                <a:gd name="T1" fmla="*/ 10 h 408"/>
                <a:gd name="T2" fmla="*/ 192 w 468"/>
                <a:gd name="T3" fmla="*/ 2 h 408"/>
                <a:gd name="T4" fmla="*/ 156 w 468"/>
                <a:gd name="T5" fmla="*/ 0 h 408"/>
                <a:gd name="T6" fmla="*/ 125 w 468"/>
                <a:gd name="T7" fmla="*/ 3 h 408"/>
                <a:gd name="T8" fmla="*/ 97 w 468"/>
                <a:gd name="T9" fmla="*/ 13 h 408"/>
                <a:gd name="T10" fmla="*/ 72 w 468"/>
                <a:gd name="T11" fmla="*/ 28 h 408"/>
                <a:gd name="T12" fmla="*/ 49 w 468"/>
                <a:gd name="T13" fmla="*/ 47 h 408"/>
                <a:gd name="T14" fmla="*/ 27 w 468"/>
                <a:gd name="T15" fmla="*/ 73 h 408"/>
                <a:gd name="T16" fmla="*/ 12 w 468"/>
                <a:gd name="T17" fmla="*/ 106 h 408"/>
                <a:gd name="T18" fmla="*/ 5 w 468"/>
                <a:gd name="T19" fmla="*/ 143 h 408"/>
                <a:gd name="T20" fmla="*/ 0 w 468"/>
                <a:gd name="T21" fmla="*/ 192 h 408"/>
                <a:gd name="T22" fmla="*/ 6 w 468"/>
                <a:gd name="T23" fmla="*/ 245 h 408"/>
                <a:gd name="T24" fmla="*/ 23 w 468"/>
                <a:gd name="T25" fmla="*/ 288 h 408"/>
                <a:gd name="T26" fmla="*/ 57 w 468"/>
                <a:gd name="T27" fmla="*/ 327 h 408"/>
                <a:gd name="T28" fmla="*/ 88 w 468"/>
                <a:gd name="T29" fmla="*/ 349 h 408"/>
                <a:gd name="T30" fmla="*/ 103 w 468"/>
                <a:gd name="T31" fmla="*/ 353 h 408"/>
                <a:gd name="T32" fmla="*/ 118 w 468"/>
                <a:gd name="T33" fmla="*/ 356 h 408"/>
                <a:gd name="T34" fmla="*/ 133 w 468"/>
                <a:gd name="T35" fmla="*/ 360 h 408"/>
                <a:gd name="T36" fmla="*/ 148 w 468"/>
                <a:gd name="T37" fmla="*/ 365 h 408"/>
                <a:gd name="T38" fmla="*/ 164 w 468"/>
                <a:gd name="T39" fmla="*/ 372 h 408"/>
                <a:gd name="T40" fmla="*/ 181 w 468"/>
                <a:gd name="T41" fmla="*/ 380 h 408"/>
                <a:gd name="T42" fmla="*/ 197 w 468"/>
                <a:gd name="T43" fmla="*/ 387 h 408"/>
                <a:gd name="T44" fmla="*/ 234 w 468"/>
                <a:gd name="T45" fmla="*/ 400 h 408"/>
                <a:gd name="T46" fmla="*/ 286 w 468"/>
                <a:gd name="T47" fmla="*/ 408 h 408"/>
                <a:gd name="T48" fmla="*/ 329 w 468"/>
                <a:gd name="T49" fmla="*/ 404 h 408"/>
                <a:gd name="T50" fmla="*/ 364 w 468"/>
                <a:gd name="T51" fmla="*/ 391 h 408"/>
                <a:gd name="T52" fmla="*/ 393 w 468"/>
                <a:gd name="T53" fmla="*/ 368 h 408"/>
                <a:gd name="T54" fmla="*/ 416 w 468"/>
                <a:gd name="T55" fmla="*/ 339 h 408"/>
                <a:gd name="T56" fmla="*/ 435 w 468"/>
                <a:gd name="T57" fmla="*/ 305 h 408"/>
                <a:gd name="T58" fmla="*/ 450 w 468"/>
                <a:gd name="T59" fmla="*/ 268 h 408"/>
                <a:gd name="T60" fmla="*/ 463 w 468"/>
                <a:gd name="T61" fmla="*/ 214 h 408"/>
                <a:gd name="T62" fmla="*/ 467 w 468"/>
                <a:gd name="T63" fmla="*/ 146 h 408"/>
                <a:gd name="T64" fmla="*/ 443 w 468"/>
                <a:gd name="T65" fmla="*/ 90 h 408"/>
                <a:gd name="T66" fmla="*/ 380 w 468"/>
                <a:gd name="T67" fmla="*/ 55 h 408"/>
                <a:gd name="T68" fmla="*/ 323 w 468"/>
                <a:gd name="T69" fmla="*/ 46 h 408"/>
                <a:gd name="T70" fmla="*/ 303 w 468"/>
                <a:gd name="T71" fmla="*/ 38 h 408"/>
                <a:gd name="T72" fmla="*/ 285 w 468"/>
                <a:gd name="T73" fmla="*/ 29 h 408"/>
                <a:gd name="T74" fmla="*/ 265 w 468"/>
                <a:gd name="T75" fmla="*/ 21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8" h="408">
                  <a:moveTo>
                    <a:pt x="256" y="16"/>
                  </a:moveTo>
                  <a:lnTo>
                    <a:pt x="233" y="10"/>
                  </a:lnTo>
                  <a:lnTo>
                    <a:pt x="212" y="6"/>
                  </a:lnTo>
                  <a:lnTo>
                    <a:pt x="192" y="2"/>
                  </a:lnTo>
                  <a:lnTo>
                    <a:pt x="173" y="0"/>
                  </a:lnTo>
                  <a:lnTo>
                    <a:pt x="156" y="0"/>
                  </a:lnTo>
                  <a:lnTo>
                    <a:pt x="140" y="1"/>
                  </a:lnTo>
                  <a:lnTo>
                    <a:pt x="125" y="3"/>
                  </a:lnTo>
                  <a:lnTo>
                    <a:pt x="111" y="7"/>
                  </a:lnTo>
                  <a:lnTo>
                    <a:pt x="97" y="13"/>
                  </a:lnTo>
                  <a:lnTo>
                    <a:pt x="84" y="20"/>
                  </a:lnTo>
                  <a:lnTo>
                    <a:pt x="72" y="28"/>
                  </a:lnTo>
                  <a:lnTo>
                    <a:pt x="60" y="37"/>
                  </a:lnTo>
                  <a:lnTo>
                    <a:pt x="49" y="47"/>
                  </a:lnTo>
                  <a:lnTo>
                    <a:pt x="38" y="60"/>
                  </a:lnTo>
                  <a:lnTo>
                    <a:pt x="27" y="73"/>
                  </a:lnTo>
                  <a:lnTo>
                    <a:pt x="17" y="88"/>
                  </a:lnTo>
                  <a:lnTo>
                    <a:pt x="12" y="106"/>
                  </a:lnTo>
                  <a:lnTo>
                    <a:pt x="8" y="124"/>
                  </a:lnTo>
                  <a:lnTo>
                    <a:pt x="5" y="143"/>
                  </a:lnTo>
                  <a:lnTo>
                    <a:pt x="2" y="161"/>
                  </a:lnTo>
                  <a:lnTo>
                    <a:pt x="0" y="192"/>
                  </a:lnTo>
                  <a:lnTo>
                    <a:pt x="3" y="220"/>
                  </a:lnTo>
                  <a:lnTo>
                    <a:pt x="6" y="245"/>
                  </a:lnTo>
                  <a:lnTo>
                    <a:pt x="13" y="267"/>
                  </a:lnTo>
                  <a:lnTo>
                    <a:pt x="23" y="288"/>
                  </a:lnTo>
                  <a:lnTo>
                    <a:pt x="38" y="308"/>
                  </a:lnTo>
                  <a:lnTo>
                    <a:pt x="57" y="327"/>
                  </a:lnTo>
                  <a:lnTo>
                    <a:pt x="80" y="348"/>
                  </a:lnTo>
                  <a:lnTo>
                    <a:pt x="88" y="349"/>
                  </a:lnTo>
                  <a:lnTo>
                    <a:pt x="95" y="351"/>
                  </a:lnTo>
                  <a:lnTo>
                    <a:pt x="103" y="353"/>
                  </a:lnTo>
                  <a:lnTo>
                    <a:pt x="110" y="355"/>
                  </a:lnTo>
                  <a:lnTo>
                    <a:pt x="118" y="356"/>
                  </a:lnTo>
                  <a:lnTo>
                    <a:pt x="125" y="358"/>
                  </a:lnTo>
                  <a:lnTo>
                    <a:pt x="133" y="360"/>
                  </a:lnTo>
                  <a:lnTo>
                    <a:pt x="140" y="362"/>
                  </a:lnTo>
                  <a:lnTo>
                    <a:pt x="148" y="365"/>
                  </a:lnTo>
                  <a:lnTo>
                    <a:pt x="156" y="369"/>
                  </a:lnTo>
                  <a:lnTo>
                    <a:pt x="164" y="372"/>
                  </a:lnTo>
                  <a:lnTo>
                    <a:pt x="173" y="376"/>
                  </a:lnTo>
                  <a:lnTo>
                    <a:pt x="181" y="380"/>
                  </a:lnTo>
                  <a:lnTo>
                    <a:pt x="189" y="384"/>
                  </a:lnTo>
                  <a:lnTo>
                    <a:pt x="197" y="387"/>
                  </a:lnTo>
                  <a:lnTo>
                    <a:pt x="205" y="391"/>
                  </a:lnTo>
                  <a:lnTo>
                    <a:pt x="234" y="400"/>
                  </a:lnTo>
                  <a:lnTo>
                    <a:pt x="262" y="406"/>
                  </a:lnTo>
                  <a:lnTo>
                    <a:pt x="286" y="408"/>
                  </a:lnTo>
                  <a:lnTo>
                    <a:pt x="309" y="407"/>
                  </a:lnTo>
                  <a:lnTo>
                    <a:pt x="329" y="404"/>
                  </a:lnTo>
                  <a:lnTo>
                    <a:pt x="348" y="399"/>
                  </a:lnTo>
                  <a:lnTo>
                    <a:pt x="364" y="391"/>
                  </a:lnTo>
                  <a:lnTo>
                    <a:pt x="379" y="380"/>
                  </a:lnTo>
                  <a:lnTo>
                    <a:pt x="393" y="368"/>
                  </a:lnTo>
                  <a:lnTo>
                    <a:pt x="406" y="354"/>
                  </a:lnTo>
                  <a:lnTo>
                    <a:pt x="416" y="339"/>
                  </a:lnTo>
                  <a:lnTo>
                    <a:pt x="426" y="323"/>
                  </a:lnTo>
                  <a:lnTo>
                    <a:pt x="435" y="305"/>
                  </a:lnTo>
                  <a:lnTo>
                    <a:pt x="443" y="288"/>
                  </a:lnTo>
                  <a:lnTo>
                    <a:pt x="450" y="268"/>
                  </a:lnTo>
                  <a:lnTo>
                    <a:pt x="455" y="250"/>
                  </a:lnTo>
                  <a:lnTo>
                    <a:pt x="463" y="214"/>
                  </a:lnTo>
                  <a:lnTo>
                    <a:pt x="468" y="180"/>
                  </a:lnTo>
                  <a:lnTo>
                    <a:pt x="467" y="146"/>
                  </a:lnTo>
                  <a:lnTo>
                    <a:pt x="459" y="116"/>
                  </a:lnTo>
                  <a:lnTo>
                    <a:pt x="443" y="90"/>
                  </a:lnTo>
                  <a:lnTo>
                    <a:pt x="416" y="69"/>
                  </a:lnTo>
                  <a:lnTo>
                    <a:pt x="380" y="55"/>
                  </a:lnTo>
                  <a:lnTo>
                    <a:pt x="332" y="49"/>
                  </a:lnTo>
                  <a:lnTo>
                    <a:pt x="323" y="46"/>
                  </a:lnTo>
                  <a:lnTo>
                    <a:pt x="314" y="41"/>
                  </a:lnTo>
                  <a:lnTo>
                    <a:pt x="303" y="38"/>
                  </a:lnTo>
                  <a:lnTo>
                    <a:pt x="294" y="33"/>
                  </a:lnTo>
                  <a:lnTo>
                    <a:pt x="285" y="29"/>
                  </a:lnTo>
                  <a:lnTo>
                    <a:pt x="276" y="24"/>
                  </a:lnTo>
                  <a:lnTo>
                    <a:pt x="265" y="21"/>
                  </a:lnTo>
                  <a:lnTo>
                    <a:pt x="256" y="16"/>
                  </a:lnTo>
                  <a:close/>
                </a:path>
              </a:pathLst>
            </a:custGeom>
            <a:solidFill>
              <a:srgbClr val="6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293"/>
            <p:cNvSpPr>
              <a:spLocks/>
            </p:cNvSpPr>
            <p:nvPr/>
          </p:nvSpPr>
          <p:spPr bwMode="auto">
            <a:xfrm>
              <a:off x="115887" y="3313113"/>
              <a:ext cx="366713" cy="319088"/>
            </a:xfrm>
            <a:custGeom>
              <a:avLst/>
              <a:gdLst>
                <a:gd name="T0" fmla="*/ 253 w 461"/>
                <a:gd name="T1" fmla="*/ 16 h 404"/>
                <a:gd name="T2" fmla="*/ 230 w 461"/>
                <a:gd name="T3" fmla="*/ 11 h 404"/>
                <a:gd name="T4" fmla="*/ 209 w 461"/>
                <a:gd name="T5" fmla="*/ 6 h 404"/>
                <a:gd name="T6" fmla="*/ 190 w 461"/>
                <a:gd name="T7" fmla="*/ 3 h 404"/>
                <a:gd name="T8" fmla="*/ 171 w 461"/>
                <a:gd name="T9" fmla="*/ 0 h 404"/>
                <a:gd name="T10" fmla="*/ 154 w 461"/>
                <a:gd name="T11" fmla="*/ 0 h 404"/>
                <a:gd name="T12" fmla="*/ 138 w 461"/>
                <a:gd name="T13" fmla="*/ 1 h 404"/>
                <a:gd name="T14" fmla="*/ 123 w 461"/>
                <a:gd name="T15" fmla="*/ 4 h 404"/>
                <a:gd name="T16" fmla="*/ 108 w 461"/>
                <a:gd name="T17" fmla="*/ 7 h 404"/>
                <a:gd name="T18" fmla="*/ 95 w 461"/>
                <a:gd name="T19" fmla="*/ 13 h 404"/>
                <a:gd name="T20" fmla="*/ 83 w 461"/>
                <a:gd name="T21" fmla="*/ 20 h 404"/>
                <a:gd name="T22" fmla="*/ 70 w 461"/>
                <a:gd name="T23" fmla="*/ 28 h 404"/>
                <a:gd name="T24" fmla="*/ 58 w 461"/>
                <a:gd name="T25" fmla="*/ 37 h 404"/>
                <a:gd name="T26" fmla="*/ 47 w 461"/>
                <a:gd name="T27" fmla="*/ 47 h 404"/>
                <a:gd name="T28" fmla="*/ 37 w 461"/>
                <a:gd name="T29" fmla="*/ 60 h 404"/>
                <a:gd name="T30" fmla="*/ 25 w 461"/>
                <a:gd name="T31" fmla="*/ 73 h 404"/>
                <a:gd name="T32" fmla="*/ 15 w 461"/>
                <a:gd name="T33" fmla="*/ 88 h 404"/>
                <a:gd name="T34" fmla="*/ 0 w 461"/>
                <a:gd name="T35" fmla="*/ 162 h 404"/>
                <a:gd name="T36" fmla="*/ 0 w 461"/>
                <a:gd name="T37" fmla="*/ 193 h 404"/>
                <a:gd name="T38" fmla="*/ 1 w 461"/>
                <a:gd name="T39" fmla="*/ 220 h 404"/>
                <a:gd name="T40" fmla="*/ 4 w 461"/>
                <a:gd name="T41" fmla="*/ 245 h 404"/>
                <a:gd name="T42" fmla="*/ 11 w 461"/>
                <a:gd name="T43" fmla="*/ 265 h 404"/>
                <a:gd name="T44" fmla="*/ 22 w 461"/>
                <a:gd name="T45" fmla="*/ 286 h 404"/>
                <a:gd name="T46" fmla="*/ 37 w 461"/>
                <a:gd name="T47" fmla="*/ 306 h 404"/>
                <a:gd name="T48" fmla="*/ 55 w 461"/>
                <a:gd name="T49" fmla="*/ 325 h 404"/>
                <a:gd name="T50" fmla="*/ 78 w 461"/>
                <a:gd name="T51" fmla="*/ 346 h 404"/>
                <a:gd name="T52" fmla="*/ 138 w 461"/>
                <a:gd name="T53" fmla="*/ 359 h 404"/>
                <a:gd name="T54" fmla="*/ 204 w 461"/>
                <a:gd name="T55" fmla="*/ 387 h 404"/>
                <a:gd name="T56" fmla="*/ 232 w 461"/>
                <a:gd name="T57" fmla="*/ 397 h 404"/>
                <a:gd name="T58" fmla="*/ 259 w 461"/>
                <a:gd name="T59" fmla="*/ 401 h 404"/>
                <a:gd name="T60" fmla="*/ 283 w 461"/>
                <a:gd name="T61" fmla="*/ 404 h 404"/>
                <a:gd name="T62" fmla="*/ 306 w 461"/>
                <a:gd name="T63" fmla="*/ 404 h 404"/>
                <a:gd name="T64" fmla="*/ 326 w 461"/>
                <a:gd name="T65" fmla="*/ 400 h 404"/>
                <a:gd name="T66" fmla="*/ 344 w 461"/>
                <a:gd name="T67" fmla="*/ 394 h 404"/>
                <a:gd name="T68" fmla="*/ 360 w 461"/>
                <a:gd name="T69" fmla="*/ 386 h 404"/>
                <a:gd name="T70" fmla="*/ 375 w 461"/>
                <a:gd name="T71" fmla="*/ 376 h 404"/>
                <a:gd name="T72" fmla="*/ 389 w 461"/>
                <a:gd name="T73" fmla="*/ 364 h 404"/>
                <a:gd name="T74" fmla="*/ 400 w 461"/>
                <a:gd name="T75" fmla="*/ 351 h 404"/>
                <a:gd name="T76" fmla="*/ 411 w 461"/>
                <a:gd name="T77" fmla="*/ 336 h 404"/>
                <a:gd name="T78" fmla="*/ 420 w 461"/>
                <a:gd name="T79" fmla="*/ 319 h 404"/>
                <a:gd name="T80" fmla="*/ 429 w 461"/>
                <a:gd name="T81" fmla="*/ 302 h 404"/>
                <a:gd name="T82" fmla="*/ 436 w 461"/>
                <a:gd name="T83" fmla="*/ 285 h 404"/>
                <a:gd name="T84" fmla="*/ 443 w 461"/>
                <a:gd name="T85" fmla="*/ 266 h 404"/>
                <a:gd name="T86" fmla="*/ 449 w 461"/>
                <a:gd name="T87" fmla="*/ 248 h 404"/>
                <a:gd name="T88" fmla="*/ 458 w 461"/>
                <a:gd name="T89" fmla="*/ 212 h 404"/>
                <a:gd name="T90" fmla="*/ 461 w 461"/>
                <a:gd name="T91" fmla="*/ 178 h 404"/>
                <a:gd name="T92" fmla="*/ 460 w 461"/>
                <a:gd name="T93" fmla="*/ 144 h 404"/>
                <a:gd name="T94" fmla="*/ 452 w 461"/>
                <a:gd name="T95" fmla="*/ 114 h 404"/>
                <a:gd name="T96" fmla="*/ 436 w 461"/>
                <a:gd name="T97" fmla="*/ 89 h 404"/>
                <a:gd name="T98" fmla="*/ 412 w 461"/>
                <a:gd name="T99" fmla="*/ 68 h 404"/>
                <a:gd name="T100" fmla="*/ 375 w 461"/>
                <a:gd name="T101" fmla="*/ 56 h 404"/>
                <a:gd name="T102" fmla="*/ 328 w 461"/>
                <a:gd name="T103" fmla="*/ 50 h 404"/>
                <a:gd name="T104" fmla="*/ 253 w 461"/>
                <a:gd name="T105" fmla="*/ 16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1" h="404">
                  <a:moveTo>
                    <a:pt x="253" y="16"/>
                  </a:moveTo>
                  <a:lnTo>
                    <a:pt x="230" y="11"/>
                  </a:lnTo>
                  <a:lnTo>
                    <a:pt x="209" y="6"/>
                  </a:lnTo>
                  <a:lnTo>
                    <a:pt x="190" y="3"/>
                  </a:lnTo>
                  <a:lnTo>
                    <a:pt x="171" y="0"/>
                  </a:lnTo>
                  <a:lnTo>
                    <a:pt x="154" y="0"/>
                  </a:lnTo>
                  <a:lnTo>
                    <a:pt x="138" y="1"/>
                  </a:lnTo>
                  <a:lnTo>
                    <a:pt x="123" y="4"/>
                  </a:lnTo>
                  <a:lnTo>
                    <a:pt x="108" y="7"/>
                  </a:lnTo>
                  <a:lnTo>
                    <a:pt x="95" y="13"/>
                  </a:lnTo>
                  <a:lnTo>
                    <a:pt x="83" y="20"/>
                  </a:lnTo>
                  <a:lnTo>
                    <a:pt x="70" y="28"/>
                  </a:lnTo>
                  <a:lnTo>
                    <a:pt x="58" y="37"/>
                  </a:lnTo>
                  <a:lnTo>
                    <a:pt x="47" y="47"/>
                  </a:lnTo>
                  <a:lnTo>
                    <a:pt x="37" y="60"/>
                  </a:lnTo>
                  <a:lnTo>
                    <a:pt x="25" y="73"/>
                  </a:lnTo>
                  <a:lnTo>
                    <a:pt x="15" y="88"/>
                  </a:lnTo>
                  <a:lnTo>
                    <a:pt x="0" y="162"/>
                  </a:lnTo>
                  <a:lnTo>
                    <a:pt x="0" y="193"/>
                  </a:lnTo>
                  <a:lnTo>
                    <a:pt x="1" y="220"/>
                  </a:lnTo>
                  <a:lnTo>
                    <a:pt x="4" y="245"/>
                  </a:lnTo>
                  <a:lnTo>
                    <a:pt x="11" y="265"/>
                  </a:lnTo>
                  <a:lnTo>
                    <a:pt x="22" y="286"/>
                  </a:lnTo>
                  <a:lnTo>
                    <a:pt x="37" y="306"/>
                  </a:lnTo>
                  <a:lnTo>
                    <a:pt x="55" y="325"/>
                  </a:lnTo>
                  <a:lnTo>
                    <a:pt x="78" y="346"/>
                  </a:lnTo>
                  <a:lnTo>
                    <a:pt x="138" y="359"/>
                  </a:lnTo>
                  <a:lnTo>
                    <a:pt x="204" y="387"/>
                  </a:lnTo>
                  <a:lnTo>
                    <a:pt x="232" y="397"/>
                  </a:lnTo>
                  <a:lnTo>
                    <a:pt x="259" y="401"/>
                  </a:lnTo>
                  <a:lnTo>
                    <a:pt x="283" y="404"/>
                  </a:lnTo>
                  <a:lnTo>
                    <a:pt x="306" y="404"/>
                  </a:lnTo>
                  <a:lnTo>
                    <a:pt x="326" y="400"/>
                  </a:lnTo>
                  <a:lnTo>
                    <a:pt x="344" y="394"/>
                  </a:lnTo>
                  <a:lnTo>
                    <a:pt x="360" y="386"/>
                  </a:lnTo>
                  <a:lnTo>
                    <a:pt x="375" y="376"/>
                  </a:lnTo>
                  <a:lnTo>
                    <a:pt x="389" y="364"/>
                  </a:lnTo>
                  <a:lnTo>
                    <a:pt x="400" y="351"/>
                  </a:lnTo>
                  <a:lnTo>
                    <a:pt x="411" y="336"/>
                  </a:lnTo>
                  <a:lnTo>
                    <a:pt x="420" y="319"/>
                  </a:lnTo>
                  <a:lnTo>
                    <a:pt x="429" y="302"/>
                  </a:lnTo>
                  <a:lnTo>
                    <a:pt x="436" y="285"/>
                  </a:lnTo>
                  <a:lnTo>
                    <a:pt x="443" y="266"/>
                  </a:lnTo>
                  <a:lnTo>
                    <a:pt x="449" y="248"/>
                  </a:lnTo>
                  <a:lnTo>
                    <a:pt x="458" y="212"/>
                  </a:lnTo>
                  <a:lnTo>
                    <a:pt x="461" y="178"/>
                  </a:lnTo>
                  <a:lnTo>
                    <a:pt x="460" y="144"/>
                  </a:lnTo>
                  <a:lnTo>
                    <a:pt x="452" y="114"/>
                  </a:lnTo>
                  <a:lnTo>
                    <a:pt x="436" y="89"/>
                  </a:lnTo>
                  <a:lnTo>
                    <a:pt x="412" y="68"/>
                  </a:lnTo>
                  <a:lnTo>
                    <a:pt x="375" y="56"/>
                  </a:lnTo>
                  <a:lnTo>
                    <a:pt x="328" y="50"/>
                  </a:lnTo>
                  <a:lnTo>
                    <a:pt x="253" y="16"/>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295"/>
            <p:cNvSpPr>
              <a:spLocks/>
            </p:cNvSpPr>
            <p:nvPr/>
          </p:nvSpPr>
          <p:spPr bwMode="auto">
            <a:xfrm>
              <a:off x="512762" y="3511550"/>
              <a:ext cx="412750" cy="369888"/>
            </a:xfrm>
            <a:custGeom>
              <a:avLst/>
              <a:gdLst>
                <a:gd name="T0" fmla="*/ 159 w 519"/>
                <a:gd name="T1" fmla="*/ 71 h 467"/>
                <a:gd name="T2" fmla="*/ 112 w 519"/>
                <a:gd name="T3" fmla="*/ 89 h 467"/>
                <a:gd name="T4" fmla="*/ 74 w 519"/>
                <a:gd name="T5" fmla="*/ 110 h 467"/>
                <a:gd name="T6" fmla="*/ 47 w 519"/>
                <a:gd name="T7" fmla="*/ 131 h 467"/>
                <a:gd name="T8" fmla="*/ 25 w 519"/>
                <a:gd name="T9" fmla="*/ 155 h 467"/>
                <a:gd name="T10" fmla="*/ 11 w 519"/>
                <a:gd name="T11" fmla="*/ 181 h 467"/>
                <a:gd name="T12" fmla="*/ 3 w 519"/>
                <a:gd name="T13" fmla="*/ 211 h 467"/>
                <a:gd name="T14" fmla="*/ 0 w 519"/>
                <a:gd name="T15" fmla="*/ 245 h 467"/>
                <a:gd name="T16" fmla="*/ 1 w 519"/>
                <a:gd name="T17" fmla="*/ 283 h 467"/>
                <a:gd name="T18" fmla="*/ 40 w 519"/>
                <a:gd name="T19" fmla="*/ 358 h 467"/>
                <a:gd name="T20" fmla="*/ 50 w 519"/>
                <a:gd name="T21" fmla="*/ 373 h 467"/>
                <a:gd name="T22" fmla="*/ 61 w 519"/>
                <a:gd name="T23" fmla="*/ 386 h 467"/>
                <a:gd name="T24" fmla="*/ 70 w 519"/>
                <a:gd name="T25" fmla="*/ 398 h 467"/>
                <a:gd name="T26" fmla="*/ 80 w 519"/>
                <a:gd name="T27" fmla="*/ 409 h 467"/>
                <a:gd name="T28" fmla="*/ 91 w 519"/>
                <a:gd name="T29" fmla="*/ 420 h 467"/>
                <a:gd name="T30" fmla="*/ 100 w 519"/>
                <a:gd name="T31" fmla="*/ 428 h 467"/>
                <a:gd name="T32" fmla="*/ 110 w 519"/>
                <a:gd name="T33" fmla="*/ 436 h 467"/>
                <a:gd name="T34" fmla="*/ 122 w 519"/>
                <a:gd name="T35" fmla="*/ 443 h 467"/>
                <a:gd name="T36" fmla="*/ 132 w 519"/>
                <a:gd name="T37" fmla="*/ 449 h 467"/>
                <a:gd name="T38" fmla="*/ 145 w 519"/>
                <a:gd name="T39" fmla="*/ 453 h 467"/>
                <a:gd name="T40" fmla="*/ 156 w 519"/>
                <a:gd name="T41" fmla="*/ 458 h 467"/>
                <a:gd name="T42" fmla="*/ 170 w 519"/>
                <a:gd name="T43" fmla="*/ 460 h 467"/>
                <a:gd name="T44" fmla="*/ 184 w 519"/>
                <a:gd name="T45" fmla="*/ 464 h 467"/>
                <a:gd name="T46" fmla="*/ 199 w 519"/>
                <a:gd name="T47" fmla="*/ 465 h 467"/>
                <a:gd name="T48" fmla="*/ 215 w 519"/>
                <a:gd name="T49" fmla="*/ 466 h 467"/>
                <a:gd name="T50" fmla="*/ 232 w 519"/>
                <a:gd name="T51" fmla="*/ 467 h 467"/>
                <a:gd name="T52" fmla="*/ 306 w 519"/>
                <a:gd name="T53" fmla="*/ 448 h 467"/>
                <a:gd name="T54" fmla="*/ 362 w 519"/>
                <a:gd name="T55" fmla="*/ 428 h 467"/>
                <a:gd name="T56" fmla="*/ 420 w 519"/>
                <a:gd name="T57" fmla="*/ 403 h 467"/>
                <a:gd name="T58" fmla="*/ 464 w 519"/>
                <a:gd name="T59" fmla="*/ 373 h 467"/>
                <a:gd name="T60" fmla="*/ 494 w 519"/>
                <a:gd name="T61" fmla="*/ 339 h 467"/>
                <a:gd name="T62" fmla="*/ 511 w 519"/>
                <a:gd name="T63" fmla="*/ 300 h 467"/>
                <a:gd name="T64" fmla="*/ 519 w 519"/>
                <a:gd name="T65" fmla="*/ 260 h 467"/>
                <a:gd name="T66" fmla="*/ 518 w 519"/>
                <a:gd name="T67" fmla="*/ 216 h 467"/>
                <a:gd name="T68" fmla="*/ 510 w 519"/>
                <a:gd name="T69" fmla="*/ 170 h 467"/>
                <a:gd name="T70" fmla="*/ 496 w 519"/>
                <a:gd name="T71" fmla="*/ 124 h 467"/>
                <a:gd name="T72" fmla="*/ 490 w 519"/>
                <a:gd name="T73" fmla="*/ 108 h 467"/>
                <a:gd name="T74" fmla="*/ 482 w 519"/>
                <a:gd name="T75" fmla="*/ 91 h 467"/>
                <a:gd name="T76" fmla="*/ 474 w 519"/>
                <a:gd name="T77" fmla="*/ 76 h 467"/>
                <a:gd name="T78" fmla="*/ 465 w 519"/>
                <a:gd name="T79" fmla="*/ 61 h 467"/>
                <a:gd name="T80" fmla="*/ 453 w 519"/>
                <a:gd name="T81" fmla="*/ 48 h 467"/>
                <a:gd name="T82" fmla="*/ 441 w 519"/>
                <a:gd name="T83" fmla="*/ 35 h 467"/>
                <a:gd name="T84" fmla="*/ 427 w 519"/>
                <a:gd name="T85" fmla="*/ 25 h 467"/>
                <a:gd name="T86" fmla="*/ 412 w 519"/>
                <a:gd name="T87" fmla="*/ 15 h 467"/>
                <a:gd name="T88" fmla="*/ 396 w 519"/>
                <a:gd name="T89" fmla="*/ 7 h 467"/>
                <a:gd name="T90" fmla="*/ 377 w 519"/>
                <a:gd name="T91" fmla="*/ 3 h 467"/>
                <a:gd name="T92" fmla="*/ 358 w 519"/>
                <a:gd name="T93" fmla="*/ 0 h 467"/>
                <a:gd name="T94" fmla="*/ 337 w 519"/>
                <a:gd name="T95" fmla="*/ 0 h 467"/>
                <a:gd name="T96" fmla="*/ 315 w 519"/>
                <a:gd name="T97" fmla="*/ 3 h 467"/>
                <a:gd name="T98" fmla="*/ 291 w 519"/>
                <a:gd name="T99" fmla="*/ 10 h 467"/>
                <a:gd name="T100" fmla="*/ 266 w 519"/>
                <a:gd name="T101" fmla="*/ 19 h 467"/>
                <a:gd name="T102" fmla="*/ 239 w 519"/>
                <a:gd name="T103" fmla="*/ 33 h 467"/>
                <a:gd name="T104" fmla="*/ 230 w 519"/>
                <a:gd name="T105" fmla="*/ 40 h 467"/>
                <a:gd name="T106" fmla="*/ 222 w 519"/>
                <a:gd name="T107" fmla="*/ 46 h 467"/>
                <a:gd name="T108" fmla="*/ 212 w 519"/>
                <a:gd name="T109" fmla="*/ 52 h 467"/>
                <a:gd name="T110" fmla="*/ 202 w 519"/>
                <a:gd name="T111" fmla="*/ 58 h 467"/>
                <a:gd name="T112" fmla="*/ 192 w 519"/>
                <a:gd name="T113" fmla="*/ 63 h 467"/>
                <a:gd name="T114" fmla="*/ 182 w 519"/>
                <a:gd name="T115" fmla="*/ 66 h 467"/>
                <a:gd name="T116" fmla="*/ 170 w 519"/>
                <a:gd name="T117" fmla="*/ 69 h 467"/>
                <a:gd name="T118" fmla="*/ 159 w 519"/>
                <a:gd name="T119" fmla="*/ 7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9" h="467">
                  <a:moveTo>
                    <a:pt x="159" y="71"/>
                  </a:moveTo>
                  <a:lnTo>
                    <a:pt x="112" y="89"/>
                  </a:lnTo>
                  <a:lnTo>
                    <a:pt x="74" y="110"/>
                  </a:lnTo>
                  <a:lnTo>
                    <a:pt x="47" y="131"/>
                  </a:lnTo>
                  <a:lnTo>
                    <a:pt x="25" y="155"/>
                  </a:lnTo>
                  <a:lnTo>
                    <a:pt x="11" y="181"/>
                  </a:lnTo>
                  <a:lnTo>
                    <a:pt x="3" y="211"/>
                  </a:lnTo>
                  <a:lnTo>
                    <a:pt x="0" y="245"/>
                  </a:lnTo>
                  <a:lnTo>
                    <a:pt x="1" y="283"/>
                  </a:lnTo>
                  <a:lnTo>
                    <a:pt x="40" y="358"/>
                  </a:lnTo>
                  <a:lnTo>
                    <a:pt x="50" y="373"/>
                  </a:lnTo>
                  <a:lnTo>
                    <a:pt x="61" y="386"/>
                  </a:lnTo>
                  <a:lnTo>
                    <a:pt x="70" y="398"/>
                  </a:lnTo>
                  <a:lnTo>
                    <a:pt x="80" y="409"/>
                  </a:lnTo>
                  <a:lnTo>
                    <a:pt x="91" y="420"/>
                  </a:lnTo>
                  <a:lnTo>
                    <a:pt x="100" y="428"/>
                  </a:lnTo>
                  <a:lnTo>
                    <a:pt x="110" y="436"/>
                  </a:lnTo>
                  <a:lnTo>
                    <a:pt x="122" y="443"/>
                  </a:lnTo>
                  <a:lnTo>
                    <a:pt x="132" y="449"/>
                  </a:lnTo>
                  <a:lnTo>
                    <a:pt x="145" y="453"/>
                  </a:lnTo>
                  <a:lnTo>
                    <a:pt x="156" y="458"/>
                  </a:lnTo>
                  <a:lnTo>
                    <a:pt x="170" y="460"/>
                  </a:lnTo>
                  <a:lnTo>
                    <a:pt x="184" y="464"/>
                  </a:lnTo>
                  <a:lnTo>
                    <a:pt x="199" y="465"/>
                  </a:lnTo>
                  <a:lnTo>
                    <a:pt x="215" y="466"/>
                  </a:lnTo>
                  <a:lnTo>
                    <a:pt x="232" y="467"/>
                  </a:lnTo>
                  <a:lnTo>
                    <a:pt x="306" y="448"/>
                  </a:lnTo>
                  <a:lnTo>
                    <a:pt x="362" y="428"/>
                  </a:lnTo>
                  <a:lnTo>
                    <a:pt x="420" y="403"/>
                  </a:lnTo>
                  <a:lnTo>
                    <a:pt x="464" y="373"/>
                  </a:lnTo>
                  <a:lnTo>
                    <a:pt x="494" y="339"/>
                  </a:lnTo>
                  <a:lnTo>
                    <a:pt x="511" y="300"/>
                  </a:lnTo>
                  <a:lnTo>
                    <a:pt x="519" y="260"/>
                  </a:lnTo>
                  <a:lnTo>
                    <a:pt x="518" y="216"/>
                  </a:lnTo>
                  <a:lnTo>
                    <a:pt x="510" y="170"/>
                  </a:lnTo>
                  <a:lnTo>
                    <a:pt x="496" y="124"/>
                  </a:lnTo>
                  <a:lnTo>
                    <a:pt x="490" y="108"/>
                  </a:lnTo>
                  <a:lnTo>
                    <a:pt x="482" y="91"/>
                  </a:lnTo>
                  <a:lnTo>
                    <a:pt x="474" y="76"/>
                  </a:lnTo>
                  <a:lnTo>
                    <a:pt x="465" y="61"/>
                  </a:lnTo>
                  <a:lnTo>
                    <a:pt x="453" y="48"/>
                  </a:lnTo>
                  <a:lnTo>
                    <a:pt x="441" y="35"/>
                  </a:lnTo>
                  <a:lnTo>
                    <a:pt x="427" y="25"/>
                  </a:lnTo>
                  <a:lnTo>
                    <a:pt x="412" y="15"/>
                  </a:lnTo>
                  <a:lnTo>
                    <a:pt x="396" y="7"/>
                  </a:lnTo>
                  <a:lnTo>
                    <a:pt x="377" y="3"/>
                  </a:lnTo>
                  <a:lnTo>
                    <a:pt x="358" y="0"/>
                  </a:lnTo>
                  <a:lnTo>
                    <a:pt x="337" y="0"/>
                  </a:lnTo>
                  <a:lnTo>
                    <a:pt x="315" y="3"/>
                  </a:lnTo>
                  <a:lnTo>
                    <a:pt x="291" y="10"/>
                  </a:lnTo>
                  <a:lnTo>
                    <a:pt x="266" y="19"/>
                  </a:lnTo>
                  <a:lnTo>
                    <a:pt x="239" y="33"/>
                  </a:lnTo>
                  <a:lnTo>
                    <a:pt x="230" y="40"/>
                  </a:lnTo>
                  <a:lnTo>
                    <a:pt x="222" y="46"/>
                  </a:lnTo>
                  <a:lnTo>
                    <a:pt x="212" y="52"/>
                  </a:lnTo>
                  <a:lnTo>
                    <a:pt x="202" y="58"/>
                  </a:lnTo>
                  <a:lnTo>
                    <a:pt x="192" y="63"/>
                  </a:lnTo>
                  <a:lnTo>
                    <a:pt x="182" y="66"/>
                  </a:lnTo>
                  <a:lnTo>
                    <a:pt x="170" y="69"/>
                  </a:lnTo>
                  <a:lnTo>
                    <a:pt x="159" y="71"/>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296"/>
            <p:cNvSpPr>
              <a:spLocks/>
            </p:cNvSpPr>
            <p:nvPr/>
          </p:nvSpPr>
          <p:spPr bwMode="auto">
            <a:xfrm>
              <a:off x="514350" y="3513138"/>
              <a:ext cx="409575" cy="366713"/>
            </a:xfrm>
            <a:custGeom>
              <a:avLst/>
              <a:gdLst>
                <a:gd name="T0" fmla="*/ 112 w 515"/>
                <a:gd name="T1" fmla="*/ 88 h 462"/>
                <a:gd name="T2" fmla="*/ 46 w 515"/>
                <a:gd name="T3" fmla="*/ 130 h 462"/>
                <a:gd name="T4" fmla="*/ 11 w 515"/>
                <a:gd name="T5" fmla="*/ 181 h 462"/>
                <a:gd name="T6" fmla="*/ 0 w 515"/>
                <a:gd name="T7" fmla="*/ 244 h 462"/>
                <a:gd name="T8" fmla="*/ 6 w 515"/>
                <a:gd name="T9" fmla="*/ 290 h 462"/>
                <a:gd name="T10" fmla="*/ 16 w 515"/>
                <a:gd name="T11" fmla="*/ 309 h 462"/>
                <a:gd name="T12" fmla="*/ 25 w 515"/>
                <a:gd name="T13" fmla="*/ 327 h 462"/>
                <a:gd name="T14" fmla="*/ 36 w 515"/>
                <a:gd name="T15" fmla="*/ 345 h 462"/>
                <a:gd name="T16" fmla="*/ 51 w 515"/>
                <a:gd name="T17" fmla="*/ 370 h 462"/>
                <a:gd name="T18" fmla="*/ 70 w 515"/>
                <a:gd name="T19" fmla="*/ 395 h 462"/>
                <a:gd name="T20" fmla="*/ 90 w 515"/>
                <a:gd name="T21" fmla="*/ 416 h 462"/>
                <a:gd name="T22" fmla="*/ 110 w 515"/>
                <a:gd name="T23" fmla="*/ 432 h 462"/>
                <a:gd name="T24" fmla="*/ 132 w 515"/>
                <a:gd name="T25" fmla="*/ 445 h 462"/>
                <a:gd name="T26" fmla="*/ 157 w 515"/>
                <a:gd name="T27" fmla="*/ 454 h 462"/>
                <a:gd name="T28" fmla="*/ 183 w 515"/>
                <a:gd name="T29" fmla="*/ 459 h 462"/>
                <a:gd name="T30" fmla="*/ 214 w 515"/>
                <a:gd name="T31" fmla="*/ 462 h 462"/>
                <a:gd name="T32" fmla="*/ 241 w 515"/>
                <a:gd name="T33" fmla="*/ 459 h 462"/>
                <a:gd name="T34" fmla="*/ 258 w 515"/>
                <a:gd name="T35" fmla="*/ 456 h 462"/>
                <a:gd name="T36" fmla="*/ 275 w 515"/>
                <a:gd name="T37" fmla="*/ 451 h 462"/>
                <a:gd name="T38" fmla="*/ 294 w 515"/>
                <a:gd name="T39" fmla="*/ 446 h 462"/>
                <a:gd name="T40" fmla="*/ 310 w 515"/>
                <a:gd name="T41" fmla="*/ 441 h 462"/>
                <a:gd name="T42" fmla="*/ 325 w 515"/>
                <a:gd name="T43" fmla="*/ 435 h 462"/>
                <a:gd name="T44" fmla="*/ 340 w 515"/>
                <a:gd name="T45" fmla="*/ 431 h 462"/>
                <a:gd name="T46" fmla="*/ 353 w 515"/>
                <a:gd name="T47" fmla="*/ 426 h 462"/>
                <a:gd name="T48" fmla="*/ 418 w 515"/>
                <a:gd name="T49" fmla="*/ 400 h 462"/>
                <a:gd name="T50" fmla="*/ 489 w 515"/>
                <a:gd name="T51" fmla="*/ 335 h 462"/>
                <a:gd name="T52" fmla="*/ 515 w 515"/>
                <a:gd name="T53" fmla="*/ 257 h 462"/>
                <a:gd name="T54" fmla="*/ 505 w 515"/>
                <a:gd name="T55" fmla="*/ 168 h 462"/>
                <a:gd name="T56" fmla="*/ 486 w 515"/>
                <a:gd name="T57" fmla="*/ 107 h 462"/>
                <a:gd name="T58" fmla="*/ 470 w 515"/>
                <a:gd name="T59" fmla="*/ 76 h 462"/>
                <a:gd name="T60" fmla="*/ 449 w 515"/>
                <a:gd name="T61" fmla="*/ 47 h 462"/>
                <a:gd name="T62" fmla="*/ 423 w 515"/>
                <a:gd name="T63" fmla="*/ 24 h 462"/>
                <a:gd name="T64" fmla="*/ 391 w 515"/>
                <a:gd name="T65" fmla="*/ 7 h 462"/>
                <a:gd name="T66" fmla="*/ 355 w 515"/>
                <a:gd name="T67" fmla="*/ 0 h 462"/>
                <a:gd name="T68" fmla="*/ 312 w 515"/>
                <a:gd name="T69" fmla="*/ 3 h 462"/>
                <a:gd name="T70" fmla="*/ 265 w 515"/>
                <a:gd name="T71" fmla="*/ 20 h 462"/>
                <a:gd name="T72" fmla="*/ 229 w 515"/>
                <a:gd name="T73" fmla="*/ 40 h 462"/>
                <a:gd name="T74" fmla="*/ 211 w 515"/>
                <a:gd name="T75" fmla="*/ 51 h 462"/>
                <a:gd name="T76" fmla="*/ 191 w 515"/>
                <a:gd name="T77" fmla="*/ 61 h 462"/>
                <a:gd name="T78" fmla="*/ 169 w 515"/>
                <a:gd name="T79" fmla="*/ 6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5" h="462">
                  <a:moveTo>
                    <a:pt x="158" y="70"/>
                  </a:moveTo>
                  <a:lnTo>
                    <a:pt x="112" y="88"/>
                  </a:lnTo>
                  <a:lnTo>
                    <a:pt x="75" y="108"/>
                  </a:lnTo>
                  <a:lnTo>
                    <a:pt x="46" y="130"/>
                  </a:lnTo>
                  <a:lnTo>
                    <a:pt x="25" y="154"/>
                  </a:lnTo>
                  <a:lnTo>
                    <a:pt x="11" y="181"/>
                  </a:lnTo>
                  <a:lnTo>
                    <a:pt x="3" y="211"/>
                  </a:lnTo>
                  <a:lnTo>
                    <a:pt x="0" y="244"/>
                  </a:lnTo>
                  <a:lnTo>
                    <a:pt x="1" y="281"/>
                  </a:lnTo>
                  <a:lnTo>
                    <a:pt x="6" y="290"/>
                  </a:lnTo>
                  <a:lnTo>
                    <a:pt x="10" y="299"/>
                  </a:lnTo>
                  <a:lnTo>
                    <a:pt x="16" y="309"/>
                  </a:lnTo>
                  <a:lnTo>
                    <a:pt x="21" y="318"/>
                  </a:lnTo>
                  <a:lnTo>
                    <a:pt x="25" y="327"/>
                  </a:lnTo>
                  <a:lnTo>
                    <a:pt x="31" y="336"/>
                  </a:lnTo>
                  <a:lnTo>
                    <a:pt x="36" y="345"/>
                  </a:lnTo>
                  <a:lnTo>
                    <a:pt x="40" y="355"/>
                  </a:lnTo>
                  <a:lnTo>
                    <a:pt x="51" y="370"/>
                  </a:lnTo>
                  <a:lnTo>
                    <a:pt x="61" y="382"/>
                  </a:lnTo>
                  <a:lnTo>
                    <a:pt x="70" y="395"/>
                  </a:lnTo>
                  <a:lnTo>
                    <a:pt x="81" y="405"/>
                  </a:lnTo>
                  <a:lnTo>
                    <a:pt x="90" y="416"/>
                  </a:lnTo>
                  <a:lnTo>
                    <a:pt x="100" y="425"/>
                  </a:lnTo>
                  <a:lnTo>
                    <a:pt x="110" y="432"/>
                  </a:lnTo>
                  <a:lnTo>
                    <a:pt x="121" y="439"/>
                  </a:lnTo>
                  <a:lnTo>
                    <a:pt x="132" y="445"/>
                  </a:lnTo>
                  <a:lnTo>
                    <a:pt x="144" y="449"/>
                  </a:lnTo>
                  <a:lnTo>
                    <a:pt x="157" y="454"/>
                  </a:lnTo>
                  <a:lnTo>
                    <a:pt x="169" y="456"/>
                  </a:lnTo>
                  <a:lnTo>
                    <a:pt x="183" y="459"/>
                  </a:lnTo>
                  <a:lnTo>
                    <a:pt x="198" y="461"/>
                  </a:lnTo>
                  <a:lnTo>
                    <a:pt x="214" y="462"/>
                  </a:lnTo>
                  <a:lnTo>
                    <a:pt x="231" y="462"/>
                  </a:lnTo>
                  <a:lnTo>
                    <a:pt x="241" y="459"/>
                  </a:lnTo>
                  <a:lnTo>
                    <a:pt x="249" y="458"/>
                  </a:lnTo>
                  <a:lnTo>
                    <a:pt x="258" y="456"/>
                  </a:lnTo>
                  <a:lnTo>
                    <a:pt x="267" y="454"/>
                  </a:lnTo>
                  <a:lnTo>
                    <a:pt x="275" y="451"/>
                  </a:lnTo>
                  <a:lnTo>
                    <a:pt x="284" y="448"/>
                  </a:lnTo>
                  <a:lnTo>
                    <a:pt x="294" y="446"/>
                  </a:lnTo>
                  <a:lnTo>
                    <a:pt x="303" y="443"/>
                  </a:lnTo>
                  <a:lnTo>
                    <a:pt x="310" y="441"/>
                  </a:lnTo>
                  <a:lnTo>
                    <a:pt x="318" y="439"/>
                  </a:lnTo>
                  <a:lnTo>
                    <a:pt x="325" y="435"/>
                  </a:lnTo>
                  <a:lnTo>
                    <a:pt x="332" y="433"/>
                  </a:lnTo>
                  <a:lnTo>
                    <a:pt x="340" y="431"/>
                  </a:lnTo>
                  <a:lnTo>
                    <a:pt x="347" y="428"/>
                  </a:lnTo>
                  <a:lnTo>
                    <a:pt x="353" y="426"/>
                  </a:lnTo>
                  <a:lnTo>
                    <a:pt x="360" y="424"/>
                  </a:lnTo>
                  <a:lnTo>
                    <a:pt x="418" y="400"/>
                  </a:lnTo>
                  <a:lnTo>
                    <a:pt x="461" y="370"/>
                  </a:lnTo>
                  <a:lnTo>
                    <a:pt x="489" y="335"/>
                  </a:lnTo>
                  <a:lnTo>
                    <a:pt x="508" y="297"/>
                  </a:lnTo>
                  <a:lnTo>
                    <a:pt x="515" y="257"/>
                  </a:lnTo>
                  <a:lnTo>
                    <a:pt x="514" y="213"/>
                  </a:lnTo>
                  <a:lnTo>
                    <a:pt x="505" y="168"/>
                  </a:lnTo>
                  <a:lnTo>
                    <a:pt x="492" y="123"/>
                  </a:lnTo>
                  <a:lnTo>
                    <a:pt x="486" y="107"/>
                  </a:lnTo>
                  <a:lnTo>
                    <a:pt x="478" y="91"/>
                  </a:lnTo>
                  <a:lnTo>
                    <a:pt x="470" y="76"/>
                  </a:lnTo>
                  <a:lnTo>
                    <a:pt x="459" y="61"/>
                  </a:lnTo>
                  <a:lnTo>
                    <a:pt x="449" y="47"/>
                  </a:lnTo>
                  <a:lnTo>
                    <a:pt x="436" y="34"/>
                  </a:lnTo>
                  <a:lnTo>
                    <a:pt x="423" y="24"/>
                  </a:lnTo>
                  <a:lnTo>
                    <a:pt x="408" y="15"/>
                  </a:lnTo>
                  <a:lnTo>
                    <a:pt x="391" y="7"/>
                  </a:lnTo>
                  <a:lnTo>
                    <a:pt x="374" y="2"/>
                  </a:lnTo>
                  <a:lnTo>
                    <a:pt x="355" y="0"/>
                  </a:lnTo>
                  <a:lnTo>
                    <a:pt x="334" y="0"/>
                  </a:lnTo>
                  <a:lnTo>
                    <a:pt x="312" y="3"/>
                  </a:lnTo>
                  <a:lnTo>
                    <a:pt x="289" y="10"/>
                  </a:lnTo>
                  <a:lnTo>
                    <a:pt x="265" y="20"/>
                  </a:lnTo>
                  <a:lnTo>
                    <a:pt x="238" y="34"/>
                  </a:lnTo>
                  <a:lnTo>
                    <a:pt x="229" y="40"/>
                  </a:lnTo>
                  <a:lnTo>
                    <a:pt x="221" y="47"/>
                  </a:lnTo>
                  <a:lnTo>
                    <a:pt x="211" y="51"/>
                  </a:lnTo>
                  <a:lnTo>
                    <a:pt x="201" y="57"/>
                  </a:lnTo>
                  <a:lnTo>
                    <a:pt x="191" y="61"/>
                  </a:lnTo>
                  <a:lnTo>
                    <a:pt x="181" y="65"/>
                  </a:lnTo>
                  <a:lnTo>
                    <a:pt x="169" y="68"/>
                  </a:lnTo>
                  <a:lnTo>
                    <a:pt x="158" y="70"/>
                  </a:lnTo>
                  <a:close/>
                </a:path>
              </a:pathLst>
            </a:custGeom>
            <a:solidFill>
              <a:srgbClr val="000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297"/>
            <p:cNvSpPr>
              <a:spLocks/>
            </p:cNvSpPr>
            <p:nvPr/>
          </p:nvSpPr>
          <p:spPr bwMode="auto">
            <a:xfrm>
              <a:off x="517525" y="3514725"/>
              <a:ext cx="404813" cy="365125"/>
            </a:xfrm>
            <a:custGeom>
              <a:avLst/>
              <a:gdLst>
                <a:gd name="T0" fmla="*/ 111 w 512"/>
                <a:gd name="T1" fmla="*/ 88 h 460"/>
                <a:gd name="T2" fmla="*/ 46 w 512"/>
                <a:gd name="T3" fmla="*/ 129 h 460"/>
                <a:gd name="T4" fmla="*/ 12 w 512"/>
                <a:gd name="T5" fmla="*/ 180 h 460"/>
                <a:gd name="T6" fmla="*/ 0 w 512"/>
                <a:gd name="T7" fmla="*/ 243 h 460"/>
                <a:gd name="T8" fmla="*/ 6 w 512"/>
                <a:gd name="T9" fmla="*/ 289 h 460"/>
                <a:gd name="T10" fmla="*/ 16 w 512"/>
                <a:gd name="T11" fmla="*/ 308 h 460"/>
                <a:gd name="T12" fmla="*/ 26 w 512"/>
                <a:gd name="T13" fmla="*/ 325 h 460"/>
                <a:gd name="T14" fmla="*/ 36 w 512"/>
                <a:gd name="T15" fmla="*/ 343 h 460"/>
                <a:gd name="T16" fmla="*/ 51 w 512"/>
                <a:gd name="T17" fmla="*/ 368 h 460"/>
                <a:gd name="T18" fmla="*/ 70 w 512"/>
                <a:gd name="T19" fmla="*/ 392 h 460"/>
                <a:gd name="T20" fmla="*/ 90 w 512"/>
                <a:gd name="T21" fmla="*/ 413 h 460"/>
                <a:gd name="T22" fmla="*/ 110 w 512"/>
                <a:gd name="T23" fmla="*/ 430 h 460"/>
                <a:gd name="T24" fmla="*/ 132 w 512"/>
                <a:gd name="T25" fmla="*/ 441 h 460"/>
                <a:gd name="T26" fmla="*/ 156 w 512"/>
                <a:gd name="T27" fmla="*/ 451 h 460"/>
                <a:gd name="T28" fmla="*/ 182 w 512"/>
                <a:gd name="T29" fmla="*/ 456 h 460"/>
                <a:gd name="T30" fmla="*/ 212 w 512"/>
                <a:gd name="T31" fmla="*/ 460 h 460"/>
                <a:gd name="T32" fmla="*/ 239 w 512"/>
                <a:gd name="T33" fmla="*/ 457 h 460"/>
                <a:gd name="T34" fmla="*/ 256 w 512"/>
                <a:gd name="T35" fmla="*/ 452 h 460"/>
                <a:gd name="T36" fmla="*/ 273 w 512"/>
                <a:gd name="T37" fmla="*/ 447 h 460"/>
                <a:gd name="T38" fmla="*/ 290 w 512"/>
                <a:gd name="T39" fmla="*/ 441 h 460"/>
                <a:gd name="T40" fmla="*/ 307 w 512"/>
                <a:gd name="T41" fmla="*/ 437 h 460"/>
                <a:gd name="T42" fmla="*/ 322 w 512"/>
                <a:gd name="T43" fmla="*/ 432 h 460"/>
                <a:gd name="T44" fmla="*/ 338 w 512"/>
                <a:gd name="T45" fmla="*/ 428 h 460"/>
                <a:gd name="T46" fmla="*/ 353 w 512"/>
                <a:gd name="T47" fmla="*/ 422 h 460"/>
                <a:gd name="T48" fmla="*/ 416 w 512"/>
                <a:gd name="T49" fmla="*/ 395 h 460"/>
                <a:gd name="T50" fmla="*/ 487 w 512"/>
                <a:gd name="T51" fmla="*/ 332 h 460"/>
                <a:gd name="T52" fmla="*/ 512 w 512"/>
                <a:gd name="T53" fmla="*/ 253 h 460"/>
                <a:gd name="T54" fmla="*/ 501 w 512"/>
                <a:gd name="T55" fmla="*/ 167 h 460"/>
                <a:gd name="T56" fmla="*/ 480 w 512"/>
                <a:gd name="T57" fmla="*/ 106 h 460"/>
                <a:gd name="T58" fmla="*/ 464 w 512"/>
                <a:gd name="T59" fmla="*/ 75 h 460"/>
                <a:gd name="T60" fmla="*/ 444 w 512"/>
                <a:gd name="T61" fmla="*/ 46 h 460"/>
                <a:gd name="T62" fmla="*/ 418 w 512"/>
                <a:gd name="T63" fmla="*/ 23 h 460"/>
                <a:gd name="T64" fmla="*/ 387 w 512"/>
                <a:gd name="T65" fmla="*/ 7 h 460"/>
                <a:gd name="T66" fmla="*/ 351 w 512"/>
                <a:gd name="T67" fmla="*/ 0 h 460"/>
                <a:gd name="T68" fmla="*/ 309 w 512"/>
                <a:gd name="T69" fmla="*/ 3 h 460"/>
                <a:gd name="T70" fmla="*/ 262 w 512"/>
                <a:gd name="T71" fmla="*/ 21 h 460"/>
                <a:gd name="T72" fmla="*/ 227 w 512"/>
                <a:gd name="T73" fmla="*/ 40 h 460"/>
                <a:gd name="T74" fmla="*/ 209 w 512"/>
                <a:gd name="T75" fmla="*/ 52 h 460"/>
                <a:gd name="T76" fmla="*/ 189 w 512"/>
                <a:gd name="T77" fmla="*/ 60 h 460"/>
                <a:gd name="T78" fmla="*/ 168 w 512"/>
                <a:gd name="T79" fmla="*/ 6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2" h="460">
                  <a:moveTo>
                    <a:pt x="157" y="69"/>
                  </a:moveTo>
                  <a:lnTo>
                    <a:pt x="111" y="88"/>
                  </a:lnTo>
                  <a:lnTo>
                    <a:pt x="75" y="108"/>
                  </a:lnTo>
                  <a:lnTo>
                    <a:pt x="46" y="129"/>
                  </a:lnTo>
                  <a:lnTo>
                    <a:pt x="26" y="153"/>
                  </a:lnTo>
                  <a:lnTo>
                    <a:pt x="12" y="180"/>
                  </a:lnTo>
                  <a:lnTo>
                    <a:pt x="4" y="210"/>
                  </a:lnTo>
                  <a:lnTo>
                    <a:pt x="0" y="243"/>
                  </a:lnTo>
                  <a:lnTo>
                    <a:pt x="1" y="280"/>
                  </a:lnTo>
                  <a:lnTo>
                    <a:pt x="6" y="289"/>
                  </a:lnTo>
                  <a:lnTo>
                    <a:pt x="11" y="298"/>
                  </a:lnTo>
                  <a:lnTo>
                    <a:pt x="16" y="308"/>
                  </a:lnTo>
                  <a:lnTo>
                    <a:pt x="21" y="316"/>
                  </a:lnTo>
                  <a:lnTo>
                    <a:pt x="26" y="325"/>
                  </a:lnTo>
                  <a:lnTo>
                    <a:pt x="31" y="334"/>
                  </a:lnTo>
                  <a:lnTo>
                    <a:pt x="36" y="343"/>
                  </a:lnTo>
                  <a:lnTo>
                    <a:pt x="41" y="353"/>
                  </a:lnTo>
                  <a:lnTo>
                    <a:pt x="51" y="368"/>
                  </a:lnTo>
                  <a:lnTo>
                    <a:pt x="61" y="380"/>
                  </a:lnTo>
                  <a:lnTo>
                    <a:pt x="70" y="392"/>
                  </a:lnTo>
                  <a:lnTo>
                    <a:pt x="80" y="403"/>
                  </a:lnTo>
                  <a:lnTo>
                    <a:pt x="90" y="413"/>
                  </a:lnTo>
                  <a:lnTo>
                    <a:pt x="100" y="422"/>
                  </a:lnTo>
                  <a:lnTo>
                    <a:pt x="110" y="430"/>
                  </a:lnTo>
                  <a:lnTo>
                    <a:pt x="121" y="436"/>
                  </a:lnTo>
                  <a:lnTo>
                    <a:pt x="132" y="441"/>
                  </a:lnTo>
                  <a:lnTo>
                    <a:pt x="143" y="447"/>
                  </a:lnTo>
                  <a:lnTo>
                    <a:pt x="156" y="451"/>
                  </a:lnTo>
                  <a:lnTo>
                    <a:pt x="168" y="454"/>
                  </a:lnTo>
                  <a:lnTo>
                    <a:pt x="182" y="456"/>
                  </a:lnTo>
                  <a:lnTo>
                    <a:pt x="197" y="459"/>
                  </a:lnTo>
                  <a:lnTo>
                    <a:pt x="212" y="460"/>
                  </a:lnTo>
                  <a:lnTo>
                    <a:pt x="229" y="460"/>
                  </a:lnTo>
                  <a:lnTo>
                    <a:pt x="239" y="457"/>
                  </a:lnTo>
                  <a:lnTo>
                    <a:pt x="248" y="454"/>
                  </a:lnTo>
                  <a:lnTo>
                    <a:pt x="256" y="452"/>
                  </a:lnTo>
                  <a:lnTo>
                    <a:pt x="265" y="449"/>
                  </a:lnTo>
                  <a:lnTo>
                    <a:pt x="273" y="447"/>
                  </a:lnTo>
                  <a:lnTo>
                    <a:pt x="282" y="444"/>
                  </a:lnTo>
                  <a:lnTo>
                    <a:pt x="290" y="441"/>
                  </a:lnTo>
                  <a:lnTo>
                    <a:pt x="300" y="439"/>
                  </a:lnTo>
                  <a:lnTo>
                    <a:pt x="307" y="437"/>
                  </a:lnTo>
                  <a:lnTo>
                    <a:pt x="315" y="434"/>
                  </a:lnTo>
                  <a:lnTo>
                    <a:pt x="322" y="432"/>
                  </a:lnTo>
                  <a:lnTo>
                    <a:pt x="330" y="430"/>
                  </a:lnTo>
                  <a:lnTo>
                    <a:pt x="338" y="428"/>
                  </a:lnTo>
                  <a:lnTo>
                    <a:pt x="345" y="424"/>
                  </a:lnTo>
                  <a:lnTo>
                    <a:pt x="353" y="422"/>
                  </a:lnTo>
                  <a:lnTo>
                    <a:pt x="360" y="419"/>
                  </a:lnTo>
                  <a:lnTo>
                    <a:pt x="416" y="395"/>
                  </a:lnTo>
                  <a:lnTo>
                    <a:pt x="459" y="365"/>
                  </a:lnTo>
                  <a:lnTo>
                    <a:pt x="487" y="332"/>
                  </a:lnTo>
                  <a:lnTo>
                    <a:pt x="505" y="294"/>
                  </a:lnTo>
                  <a:lnTo>
                    <a:pt x="512" y="253"/>
                  </a:lnTo>
                  <a:lnTo>
                    <a:pt x="510" y="211"/>
                  </a:lnTo>
                  <a:lnTo>
                    <a:pt x="501" y="167"/>
                  </a:lnTo>
                  <a:lnTo>
                    <a:pt x="487" y="122"/>
                  </a:lnTo>
                  <a:lnTo>
                    <a:pt x="480" y="106"/>
                  </a:lnTo>
                  <a:lnTo>
                    <a:pt x="474" y="90"/>
                  </a:lnTo>
                  <a:lnTo>
                    <a:pt x="464" y="75"/>
                  </a:lnTo>
                  <a:lnTo>
                    <a:pt x="455" y="60"/>
                  </a:lnTo>
                  <a:lnTo>
                    <a:pt x="444" y="46"/>
                  </a:lnTo>
                  <a:lnTo>
                    <a:pt x="432" y="33"/>
                  </a:lnTo>
                  <a:lnTo>
                    <a:pt x="418" y="23"/>
                  </a:lnTo>
                  <a:lnTo>
                    <a:pt x="403" y="14"/>
                  </a:lnTo>
                  <a:lnTo>
                    <a:pt x="387" y="7"/>
                  </a:lnTo>
                  <a:lnTo>
                    <a:pt x="370" y="2"/>
                  </a:lnTo>
                  <a:lnTo>
                    <a:pt x="351" y="0"/>
                  </a:lnTo>
                  <a:lnTo>
                    <a:pt x="331" y="0"/>
                  </a:lnTo>
                  <a:lnTo>
                    <a:pt x="309" y="3"/>
                  </a:lnTo>
                  <a:lnTo>
                    <a:pt x="287" y="10"/>
                  </a:lnTo>
                  <a:lnTo>
                    <a:pt x="262" y="21"/>
                  </a:lnTo>
                  <a:lnTo>
                    <a:pt x="236" y="35"/>
                  </a:lnTo>
                  <a:lnTo>
                    <a:pt x="227" y="40"/>
                  </a:lnTo>
                  <a:lnTo>
                    <a:pt x="219" y="46"/>
                  </a:lnTo>
                  <a:lnTo>
                    <a:pt x="209" y="52"/>
                  </a:lnTo>
                  <a:lnTo>
                    <a:pt x="199" y="56"/>
                  </a:lnTo>
                  <a:lnTo>
                    <a:pt x="189" y="60"/>
                  </a:lnTo>
                  <a:lnTo>
                    <a:pt x="179" y="64"/>
                  </a:lnTo>
                  <a:lnTo>
                    <a:pt x="168" y="67"/>
                  </a:lnTo>
                  <a:lnTo>
                    <a:pt x="157" y="69"/>
                  </a:lnTo>
                  <a:close/>
                </a:path>
              </a:pathLst>
            </a:custGeom>
            <a:solidFill>
              <a:srgbClr val="0000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298"/>
            <p:cNvSpPr>
              <a:spLocks/>
            </p:cNvSpPr>
            <p:nvPr/>
          </p:nvSpPr>
          <p:spPr bwMode="auto">
            <a:xfrm>
              <a:off x="519112" y="3516313"/>
              <a:ext cx="401638" cy="361950"/>
            </a:xfrm>
            <a:custGeom>
              <a:avLst/>
              <a:gdLst>
                <a:gd name="T0" fmla="*/ 109 w 505"/>
                <a:gd name="T1" fmla="*/ 88 h 458"/>
                <a:gd name="T2" fmla="*/ 45 w 505"/>
                <a:gd name="T3" fmla="*/ 129 h 458"/>
                <a:gd name="T4" fmla="*/ 10 w 505"/>
                <a:gd name="T5" fmla="*/ 180 h 458"/>
                <a:gd name="T6" fmla="*/ 0 w 505"/>
                <a:gd name="T7" fmla="*/ 243 h 458"/>
                <a:gd name="T8" fmla="*/ 5 w 505"/>
                <a:gd name="T9" fmla="*/ 289 h 458"/>
                <a:gd name="T10" fmla="*/ 15 w 505"/>
                <a:gd name="T11" fmla="*/ 308 h 458"/>
                <a:gd name="T12" fmla="*/ 25 w 505"/>
                <a:gd name="T13" fmla="*/ 325 h 458"/>
                <a:gd name="T14" fmla="*/ 34 w 505"/>
                <a:gd name="T15" fmla="*/ 342 h 458"/>
                <a:gd name="T16" fmla="*/ 49 w 505"/>
                <a:gd name="T17" fmla="*/ 367 h 458"/>
                <a:gd name="T18" fmla="*/ 69 w 505"/>
                <a:gd name="T19" fmla="*/ 391 h 458"/>
                <a:gd name="T20" fmla="*/ 88 w 505"/>
                <a:gd name="T21" fmla="*/ 412 h 458"/>
                <a:gd name="T22" fmla="*/ 108 w 505"/>
                <a:gd name="T23" fmla="*/ 428 h 458"/>
                <a:gd name="T24" fmla="*/ 130 w 505"/>
                <a:gd name="T25" fmla="*/ 439 h 458"/>
                <a:gd name="T26" fmla="*/ 153 w 505"/>
                <a:gd name="T27" fmla="*/ 448 h 458"/>
                <a:gd name="T28" fmla="*/ 179 w 505"/>
                <a:gd name="T29" fmla="*/ 454 h 458"/>
                <a:gd name="T30" fmla="*/ 209 w 505"/>
                <a:gd name="T31" fmla="*/ 456 h 458"/>
                <a:gd name="T32" fmla="*/ 235 w 505"/>
                <a:gd name="T33" fmla="*/ 455 h 458"/>
                <a:gd name="T34" fmla="*/ 252 w 505"/>
                <a:gd name="T35" fmla="*/ 450 h 458"/>
                <a:gd name="T36" fmla="*/ 269 w 505"/>
                <a:gd name="T37" fmla="*/ 445 h 458"/>
                <a:gd name="T38" fmla="*/ 286 w 505"/>
                <a:gd name="T39" fmla="*/ 439 h 458"/>
                <a:gd name="T40" fmla="*/ 303 w 505"/>
                <a:gd name="T41" fmla="*/ 435 h 458"/>
                <a:gd name="T42" fmla="*/ 318 w 505"/>
                <a:gd name="T43" fmla="*/ 429 h 458"/>
                <a:gd name="T44" fmla="*/ 334 w 505"/>
                <a:gd name="T45" fmla="*/ 424 h 458"/>
                <a:gd name="T46" fmla="*/ 349 w 505"/>
                <a:gd name="T47" fmla="*/ 420 h 458"/>
                <a:gd name="T48" fmla="*/ 412 w 505"/>
                <a:gd name="T49" fmla="*/ 393 h 458"/>
                <a:gd name="T50" fmla="*/ 482 w 505"/>
                <a:gd name="T51" fmla="*/ 330 h 458"/>
                <a:gd name="T52" fmla="*/ 505 w 505"/>
                <a:gd name="T53" fmla="*/ 252 h 458"/>
                <a:gd name="T54" fmla="*/ 495 w 505"/>
                <a:gd name="T55" fmla="*/ 166 h 458"/>
                <a:gd name="T56" fmla="*/ 474 w 505"/>
                <a:gd name="T57" fmla="*/ 106 h 458"/>
                <a:gd name="T58" fmla="*/ 458 w 505"/>
                <a:gd name="T59" fmla="*/ 75 h 458"/>
                <a:gd name="T60" fmla="*/ 437 w 505"/>
                <a:gd name="T61" fmla="*/ 46 h 458"/>
                <a:gd name="T62" fmla="*/ 412 w 505"/>
                <a:gd name="T63" fmla="*/ 23 h 458"/>
                <a:gd name="T64" fmla="*/ 382 w 505"/>
                <a:gd name="T65" fmla="*/ 8 h 458"/>
                <a:gd name="T66" fmla="*/ 346 w 505"/>
                <a:gd name="T67" fmla="*/ 0 h 458"/>
                <a:gd name="T68" fmla="*/ 305 w 505"/>
                <a:gd name="T69" fmla="*/ 5 h 458"/>
                <a:gd name="T70" fmla="*/ 259 w 505"/>
                <a:gd name="T71" fmla="*/ 22 h 458"/>
                <a:gd name="T72" fmla="*/ 224 w 505"/>
                <a:gd name="T73" fmla="*/ 42 h 458"/>
                <a:gd name="T74" fmla="*/ 206 w 505"/>
                <a:gd name="T75" fmla="*/ 52 h 458"/>
                <a:gd name="T76" fmla="*/ 186 w 505"/>
                <a:gd name="T77" fmla="*/ 61 h 458"/>
                <a:gd name="T78" fmla="*/ 166 w 505"/>
                <a:gd name="T79" fmla="*/ 6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5" h="458">
                  <a:moveTo>
                    <a:pt x="154" y="69"/>
                  </a:moveTo>
                  <a:lnTo>
                    <a:pt x="109" y="88"/>
                  </a:lnTo>
                  <a:lnTo>
                    <a:pt x="72" y="108"/>
                  </a:lnTo>
                  <a:lnTo>
                    <a:pt x="45" y="129"/>
                  </a:lnTo>
                  <a:lnTo>
                    <a:pt x="24" y="153"/>
                  </a:lnTo>
                  <a:lnTo>
                    <a:pt x="10" y="180"/>
                  </a:lnTo>
                  <a:lnTo>
                    <a:pt x="3" y="210"/>
                  </a:lnTo>
                  <a:lnTo>
                    <a:pt x="0" y="243"/>
                  </a:lnTo>
                  <a:lnTo>
                    <a:pt x="1" y="280"/>
                  </a:lnTo>
                  <a:lnTo>
                    <a:pt x="5" y="289"/>
                  </a:lnTo>
                  <a:lnTo>
                    <a:pt x="10" y="299"/>
                  </a:lnTo>
                  <a:lnTo>
                    <a:pt x="15" y="308"/>
                  </a:lnTo>
                  <a:lnTo>
                    <a:pt x="20" y="316"/>
                  </a:lnTo>
                  <a:lnTo>
                    <a:pt x="25" y="325"/>
                  </a:lnTo>
                  <a:lnTo>
                    <a:pt x="30" y="334"/>
                  </a:lnTo>
                  <a:lnTo>
                    <a:pt x="34" y="342"/>
                  </a:lnTo>
                  <a:lnTo>
                    <a:pt x="39" y="352"/>
                  </a:lnTo>
                  <a:lnTo>
                    <a:pt x="49" y="367"/>
                  </a:lnTo>
                  <a:lnTo>
                    <a:pt x="58" y="379"/>
                  </a:lnTo>
                  <a:lnTo>
                    <a:pt x="69" y="391"/>
                  </a:lnTo>
                  <a:lnTo>
                    <a:pt x="78" y="402"/>
                  </a:lnTo>
                  <a:lnTo>
                    <a:pt x="88" y="412"/>
                  </a:lnTo>
                  <a:lnTo>
                    <a:pt x="98" y="420"/>
                  </a:lnTo>
                  <a:lnTo>
                    <a:pt x="108" y="428"/>
                  </a:lnTo>
                  <a:lnTo>
                    <a:pt x="118" y="433"/>
                  </a:lnTo>
                  <a:lnTo>
                    <a:pt x="130" y="439"/>
                  </a:lnTo>
                  <a:lnTo>
                    <a:pt x="140" y="444"/>
                  </a:lnTo>
                  <a:lnTo>
                    <a:pt x="153" y="448"/>
                  </a:lnTo>
                  <a:lnTo>
                    <a:pt x="166" y="452"/>
                  </a:lnTo>
                  <a:lnTo>
                    <a:pt x="179" y="454"/>
                  </a:lnTo>
                  <a:lnTo>
                    <a:pt x="194" y="455"/>
                  </a:lnTo>
                  <a:lnTo>
                    <a:pt x="209" y="456"/>
                  </a:lnTo>
                  <a:lnTo>
                    <a:pt x="227" y="458"/>
                  </a:lnTo>
                  <a:lnTo>
                    <a:pt x="235" y="455"/>
                  </a:lnTo>
                  <a:lnTo>
                    <a:pt x="244" y="452"/>
                  </a:lnTo>
                  <a:lnTo>
                    <a:pt x="252" y="450"/>
                  </a:lnTo>
                  <a:lnTo>
                    <a:pt x="261" y="447"/>
                  </a:lnTo>
                  <a:lnTo>
                    <a:pt x="269" y="445"/>
                  </a:lnTo>
                  <a:lnTo>
                    <a:pt x="278" y="442"/>
                  </a:lnTo>
                  <a:lnTo>
                    <a:pt x="286" y="439"/>
                  </a:lnTo>
                  <a:lnTo>
                    <a:pt x="294" y="437"/>
                  </a:lnTo>
                  <a:lnTo>
                    <a:pt x="303" y="435"/>
                  </a:lnTo>
                  <a:lnTo>
                    <a:pt x="309" y="432"/>
                  </a:lnTo>
                  <a:lnTo>
                    <a:pt x="318" y="429"/>
                  </a:lnTo>
                  <a:lnTo>
                    <a:pt x="326" y="427"/>
                  </a:lnTo>
                  <a:lnTo>
                    <a:pt x="334" y="424"/>
                  </a:lnTo>
                  <a:lnTo>
                    <a:pt x="341" y="422"/>
                  </a:lnTo>
                  <a:lnTo>
                    <a:pt x="349" y="420"/>
                  </a:lnTo>
                  <a:lnTo>
                    <a:pt x="356" y="417"/>
                  </a:lnTo>
                  <a:lnTo>
                    <a:pt x="412" y="393"/>
                  </a:lnTo>
                  <a:lnTo>
                    <a:pt x="453" y="363"/>
                  </a:lnTo>
                  <a:lnTo>
                    <a:pt x="482" y="330"/>
                  </a:lnTo>
                  <a:lnTo>
                    <a:pt x="498" y="292"/>
                  </a:lnTo>
                  <a:lnTo>
                    <a:pt x="505" y="252"/>
                  </a:lnTo>
                  <a:lnTo>
                    <a:pt x="504" y="210"/>
                  </a:lnTo>
                  <a:lnTo>
                    <a:pt x="495" y="166"/>
                  </a:lnTo>
                  <a:lnTo>
                    <a:pt x="481" y="122"/>
                  </a:lnTo>
                  <a:lnTo>
                    <a:pt x="474" y="106"/>
                  </a:lnTo>
                  <a:lnTo>
                    <a:pt x="467" y="90"/>
                  </a:lnTo>
                  <a:lnTo>
                    <a:pt x="458" y="75"/>
                  </a:lnTo>
                  <a:lnTo>
                    <a:pt x="449" y="60"/>
                  </a:lnTo>
                  <a:lnTo>
                    <a:pt x="437" y="46"/>
                  </a:lnTo>
                  <a:lnTo>
                    <a:pt x="426" y="35"/>
                  </a:lnTo>
                  <a:lnTo>
                    <a:pt x="412" y="23"/>
                  </a:lnTo>
                  <a:lnTo>
                    <a:pt x="397" y="15"/>
                  </a:lnTo>
                  <a:lnTo>
                    <a:pt x="382" y="8"/>
                  </a:lnTo>
                  <a:lnTo>
                    <a:pt x="365" y="2"/>
                  </a:lnTo>
                  <a:lnTo>
                    <a:pt x="346" y="0"/>
                  </a:lnTo>
                  <a:lnTo>
                    <a:pt x="326" y="1"/>
                  </a:lnTo>
                  <a:lnTo>
                    <a:pt x="305" y="5"/>
                  </a:lnTo>
                  <a:lnTo>
                    <a:pt x="283" y="12"/>
                  </a:lnTo>
                  <a:lnTo>
                    <a:pt x="259" y="22"/>
                  </a:lnTo>
                  <a:lnTo>
                    <a:pt x="233" y="36"/>
                  </a:lnTo>
                  <a:lnTo>
                    <a:pt x="224" y="42"/>
                  </a:lnTo>
                  <a:lnTo>
                    <a:pt x="215" y="47"/>
                  </a:lnTo>
                  <a:lnTo>
                    <a:pt x="206" y="52"/>
                  </a:lnTo>
                  <a:lnTo>
                    <a:pt x="197" y="57"/>
                  </a:lnTo>
                  <a:lnTo>
                    <a:pt x="186" y="61"/>
                  </a:lnTo>
                  <a:lnTo>
                    <a:pt x="176" y="65"/>
                  </a:lnTo>
                  <a:lnTo>
                    <a:pt x="166" y="67"/>
                  </a:lnTo>
                  <a:lnTo>
                    <a:pt x="154" y="69"/>
                  </a:lnTo>
                  <a:close/>
                </a:path>
              </a:pathLst>
            </a:custGeom>
            <a:solidFill>
              <a:srgbClr val="0000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299"/>
            <p:cNvSpPr>
              <a:spLocks/>
            </p:cNvSpPr>
            <p:nvPr/>
          </p:nvSpPr>
          <p:spPr bwMode="auto">
            <a:xfrm>
              <a:off x="520700" y="3517900"/>
              <a:ext cx="398463" cy="358775"/>
            </a:xfrm>
            <a:custGeom>
              <a:avLst/>
              <a:gdLst>
                <a:gd name="T0" fmla="*/ 108 w 501"/>
                <a:gd name="T1" fmla="*/ 85 h 451"/>
                <a:gd name="T2" fmla="*/ 45 w 501"/>
                <a:gd name="T3" fmla="*/ 127 h 451"/>
                <a:gd name="T4" fmla="*/ 10 w 501"/>
                <a:gd name="T5" fmla="*/ 177 h 451"/>
                <a:gd name="T6" fmla="*/ 0 w 501"/>
                <a:gd name="T7" fmla="*/ 240 h 451"/>
                <a:gd name="T8" fmla="*/ 6 w 501"/>
                <a:gd name="T9" fmla="*/ 287 h 451"/>
                <a:gd name="T10" fmla="*/ 15 w 501"/>
                <a:gd name="T11" fmla="*/ 304 h 451"/>
                <a:gd name="T12" fmla="*/ 25 w 501"/>
                <a:gd name="T13" fmla="*/ 321 h 451"/>
                <a:gd name="T14" fmla="*/ 35 w 501"/>
                <a:gd name="T15" fmla="*/ 340 h 451"/>
                <a:gd name="T16" fmla="*/ 50 w 501"/>
                <a:gd name="T17" fmla="*/ 363 h 451"/>
                <a:gd name="T18" fmla="*/ 69 w 501"/>
                <a:gd name="T19" fmla="*/ 387 h 451"/>
                <a:gd name="T20" fmla="*/ 89 w 501"/>
                <a:gd name="T21" fmla="*/ 408 h 451"/>
                <a:gd name="T22" fmla="*/ 108 w 501"/>
                <a:gd name="T23" fmla="*/ 423 h 451"/>
                <a:gd name="T24" fmla="*/ 129 w 501"/>
                <a:gd name="T25" fmla="*/ 435 h 451"/>
                <a:gd name="T26" fmla="*/ 152 w 501"/>
                <a:gd name="T27" fmla="*/ 443 h 451"/>
                <a:gd name="T28" fmla="*/ 178 w 501"/>
                <a:gd name="T29" fmla="*/ 449 h 451"/>
                <a:gd name="T30" fmla="*/ 208 w 501"/>
                <a:gd name="T31" fmla="*/ 451 h 451"/>
                <a:gd name="T32" fmla="*/ 234 w 501"/>
                <a:gd name="T33" fmla="*/ 449 h 451"/>
                <a:gd name="T34" fmla="*/ 250 w 501"/>
                <a:gd name="T35" fmla="*/ 444 h 451"/>
                <a:gd name="T36" fmla="*/ 267 w 501"/>
                <a:gd name="T37" fmla="*/ 439 h 451"/>
                <a:gd name="T38" fmla="*/ 284 w 501"/>
                <a:gd name="T39" fmla="*/ 434 h 451"/>
                <a:gd name="T40" fmla="*/ 299 w 501"/>
                <a:gd name="T41" fmla="*/ 428 h 451"/>
                <a:gd name="T42" fmla="*/ 316 w 501"/>
                <a:gd name="T43" fmla="*/ 424 h 451"/>
                <a:gd name="T44" fmla="*/ 330 w 501"/>
                <a:gd name="T45" fmla="*/ 418 h 451"/>
                <a:gd name="T46" fmla="*/ 347 w 501"/>
                <a:gd name="T47" fmla="*/ 413 h 451"/>
                <a:gd name="T48" fmla="*/ 410 w 501"/>
                <a:gd name="T49" fmla="*/ 386 h 451"/>
                <a:gd name="T50" fmla="*/ 479 w 501"/>
                <a:gd name="T51" fmla="*/ 323 h 451"/>
                <a:gd name="T52" fmla="*/ 501 w 501"/>
                <a:gd name="T53" fmla="*/ 247 h 451"/>
                <a:gd name="T54" fmla="*/ 492 w 501"/>
                <a:gd name="T55" fmla="*/ 163 h 451"/>
                <a:gd name="T56" fmla="*/ 471 w 501"/>
                <a:gd name="T57" fmla="*/ 104 h 451"/>
                <a:gd name="T58" fmla="*/ 455 w 501"/>
                <a:gd name="T59" fmla="*/ 73 h 451"/>
                <a:gd name="T60" fmla="*/ 434 w 501"/>
                <a:gd name="T61" fmla="*/ 44 h 451"/>
                <a:gd name="T62" fmla="*/ 408 w 501"/>
                <a:gd name="T63" fmla="*/ 21 h 451"/>
                <a:gd name="T64" fmla="*/ 378 w 501"/>
                <a:gd name="T65" fmla="*/ 5 h 451"/>
                <a:gd name="T66" fmla="*/ 343 w 501"/>
                <a:gd name="T67" fmla="*/ 0 h 451"/>
                <a:gd name="T68" fmla="*/ 303 w 501"/>
                <a:gd name="T69" fmla="*/ 3 h 451"/>
                <a:gd name="T70" fmla="*/ 258 w 501"/>
                <a:gd name="T71" fmla="*/ 21 h 451"/>
                <a:gd name="T72" fmla="*/ 223 w 501"/>
                <a:gd name="T73" fmla="*/ 40 h 451"/>
                <a:gd name="T74" fmla="*/ 205 w 501"/>
                <a:gd name="T75" fmla="*/ 50 h 451"/>
                <a:gd name="T76" fmla="*/ 185 w 501"/>
                <a:gd name="T77" fmla="*/ 58 h 451"/>
                <a:gd name="T78" fmla="*/ 165 w 501"/>
                <a:gd name="T79" fmla="*/ 64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1" h="451">
                  <a:moveTo>
                    <a:pt x="153" y="66"/>
                  </a:moveTo>
                  <a:lnTo>
                    <a:pt x="108" y="85"/>
                  </a:lnTo>
                  <a:lnTo>
                    <a:pt x="73" y="106"/>
                  </a:lnTo>
                  <a:lnTo>
                    <a:pt x="45" y="127"/>
                  </a:lnTo>
                  <a:lnTo>
                    <a:pt x="24" y="151"/>
                  </a:lnTo>
                  <a:lnTo>
                    <a:pt x="10" y="177"/>
                  </a:lnTo>
                  <a:lnTo>
                    <a:pt x="3" y="207"/>
                  </a:lnTo>
                  <a:lnTo>
                    <a:pt x="0" y="240"/>
                  </a:lnTo>
                  <a:lnTo>
                    <a:pt x="1" y="277"/>
                  </a:lnTo>
                  <a:lnTo>
                    <a:pt x="6" y="287"/>
                  </a:lnTo>
                  <a:lnTo>
                    <a:pt x="10" y="295"/>
                  </a:lnTo>
                  <a:lnTo>
                    <a:pt x="15" y="304"/>
                  </a:lnTo>
                  <a:lnTo>
                    <a:pt x="21" y="313"/>
                  </a:lnTo>
                  <a:lnTo>
                    <a:pt x="25" y="321"/>
                  </a:lnTo>
                  <a:lnTo>
                    <a:pt x="30" y="330"/>
                  </a:lnTo>
                  <a:lnTo>
                    <a:pt x="35" y="340"/>
                  </a:lnTo>
                  <a:lnTo>
                    <a:pt x="39" y="349"/>
                  </a:lnTo>
                  <a:lnTo>
                    <a:pt x="50" y="363"/>
                  </a:lnTo>
                  <a:lnTo>
                    <a:pt x="60" y="375"/>
                  </a:lnTo>
                  <a:lnTo>
                    <a:pt x="69" y="387"/>
                  </a:lnTo>
                  <a:lnTo>
                    <a:pt x="79" y="398"/>
                  </a:lnTo>
                  <a:lnTo>
                    <a:pt x="89" y="408"/>
                  </a:lnTo>
                  <a:lnTo>
                    <a:pt x="98" y="416"/>
                  </a:lnTo>
                  <a:lnTo>
                    <a:pt x="108" y="423"/>
                  </a:lnTo>
                  <a:lnTo>
                    <a:pt x="119" y="429"/>
                  </a:lnTo>
                  <a:lnTo>
                    <a:pt x="129" y="435"/>
                  </a:lnTo>
                  <a:lnTo>
                    <a:pt x="140" y="440"/>
                  </a:lnTo>
                  <a:lnTo>
                    <a:pt x="152" y="443"/>
                  </a:lnTo>
                  <a:lnTo>
                    <a:pt x="165" y="447"/>
                  </a:lnTo>
                  <a:lnTo>
                    <a:pt x="178" y="449"/>
                  </a:lnTo>
                  <a:lnTo>
                    <a:pt x="193" y="450"/>
                  </a:lnTo>
                  <a:lnTo>
                    <a:pt x="208" y="451"/>
                  </a:lnTo>
                  <a:lnTo>
                    <a:pt x="226" y="451"/>
                  </a:lnTo>
                  <a:lnTo>
                    <a:pt x="234" y="449"/>
                  </a:lnTo>
                  <a:lnTo>
                    <a:pt x="242" y="447"/>
                  </a:lnTo>
                  <a:lnTo>
                    <a:pt x="250" y="444"/>
                  </a:lnTo>
                  <a:lnTo>
                    <a:pt x="259" y="442"/>
                  </a:lnTo>
                  <a:lnTo>
                    <a:pt x="267" y="439"/>
                  </a:lnTo>
                  <a:lnTo>
                    <a:pt x="275" y="436"/>
                  </a:lnTo>
                  <a:lnTo>
                    <a:pt x="284" y="434"/>
                  </a:lnTo>
                  <a:lnTo>
                    <a:pt x="292" y="431"/>
                  </a:lnTo>
                  <a:lnTo>
                    <a:pt x="299" y="428"/>
                  </a:lnTo>
                  <a:lnTo>
                    <a:pt x="307" y="426"/>
                  </a:lnTo>
                  <a:lnTo>
                    <a:pt x="316" y="424"/>
                  </a:lnTo>
                  <a:lnTo>
                    <a:pt x="324" y="421"/>
                  </a:lnTo>
                  <a:lnTo>
                    <a:pt x="330" y="418"/>
                  </a:lnTo>
                  <a:lnTo>
                    <a:pt x="339" y="416"/>
                  </a:lnTo>
                  <a:lnTo>
                    <a:pt x="347" y="413"/>
                  </a:lnTo>
                  <a:lnTo>
                    <a:pt x="354" y="410"/>
                  </a:lnTo>
                  <a:lnTo>
                    <a:pt x="410" y="386"/>
                  </a:lnTo>
                  <a:lnTo>
                    <a:pt x="451" y="357"/>
                  </a:lnTo>
                  <a:lnTo>
                    <a:pt x="479" y="323"/>
                  </a:lnTo>
                  <a:lnTo>
                    <a:pt x="495" y="287"/>
                  </a:lnTo>
                  <a:lnTo>
                    <a:pt x="501" y="247"/>
                  </a:lnTo>
                  <a:lnTo>
                    <a:pt x="500" y="206"/>
                  </a:lnTo>
                  <a:lnTo>
                    <a:pt x="492" y="163"/>
                  </a:lnTo>
                  <a:lnTo>
                    <a:pt x="478" y="121"/>
                  </a:lnTo>
                  <a:lnTo>
                    <a:pt x="471" y="104"/>
                  </a:lnTo>
                  <a:lnTo>
                    <a:pt x="463" y="88"/>
                  </a:lnTo>
                  <a:lnTo>
                    <a:pt x="455" y="73"/>
                  </a:lnTo>
                  <a:lnTo>
                    <a:pt x="444" y="58"/>
                  </a:lnTo>
                  <a:lnTo>
                    <a:pt x="434" y="44"/>
                  </a:lnTo>
                  <a:lnTo>
                    <a:pt x="421" y="32"/>
                  </a:lnTo>
                  <a:lnTo>
                    <a:pt x="408" y="21"/>
                  </a:lnTo>
                  <a:lnTo>
                    <a:pt x="394" y="12"/>
                  </a:lnTo>
                  <a:lnTo>
                    <a:pt x="378" y="5"/>
                  </a:lnTo>
                  <a:lnTo>
                    <a:pt x="362" y="1"/>
                  </a:lnTo>
                  <a:lnTo>
                    <a:pt x="343" y="0"/>
                  </a:lnTo>
                  <a:lnTo>
                    <a:pt x="324" y="0"/>
                  </a:lnTo>
                  <a:lnTo>
                    <a:pt x="303" y="3"/>
                  </a:lnTo>
                  <a:lnTo>
                    <a:pt x="281" y="11"/>
                  </a:lnTo>
                  <a:lnTo>
                    <a:pt x="258" y="21"/>
                  </a:lnTo>
                  <a:lnTo>
                    <a:pt x="233" y="35"/>
                  </a:lnTo>
                  <a:lnTo>
                    <a:pt x="223" y="40"/>
                  </a:lnTo>
                  <a:lnTo>
                    <a:pt x="214" y="46"/>
                  </a:lnTo>
                  <a:lnTo>
                    <a:pt x="205" y="50"/>
                  </a:lnTo>
                  <a:lnTo>
                    <a:pt x="195" y="54"/>
                  </a:lnTo>
                  <a:lnTo>
                    <a:pt x="185" y="58"/>
                  </a:lnTo>
                  <a:lnTo>
                    <a:pt x="175" y="62"/>
                  </a:lnTo>
                  <a:lnTo>
                    <a:pt x="165" y="64"/>
                  </a:lnTo>
                  <a:lnTo>
                    <a:pt x="153" y="66"/>
                  </a:lnTo>
                  <a:close/>
                </a:path>
              </a:pathLst>
            </a:custGeom>
            <a:solidFill>
              <a:srgbClr val="0000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300"/>
            <p:cNvSpPr>
              <a:spLocks/>
            </p:cNvSpPr>
            <p:nvPr/>
          </p:nvSpPr>
          <p:spPr bwMode="auto">
            <a:xfrm>
              <a:off x="523875" y="3519488"/>
              <a:ext cx="393700" cy="357188"/>
            </a:xfrm>
            <a:custGeom>
              <a:avLst/>
              <a:gdLst>
                <a:gd name="T0" fmla="*/ 109 w 497"/>
                <a:gd name="T1" fmla="*/ 86 h 450"/>
                <a:gd name="T2" fmla="*/ 45 w 497"/>
                <a:gd name="T3" fmla="*/ 128 h 450"/>
                <a:gd name="T4" fmla="*/ 12 w 497"/>
                <a:gd name="T5" fmla="*/ 178 h 450"/>
                <a:gd name="T6" fmla="*/ 0 w 497"/>
                <a:gd name="T7" fmla="*/ 239 h 450"/>
                <a:gd name="T8" fmla="*/ 6 w 497"/>
                <a:gd name="T9" fmla="*/ 286 h 450"/>
                <a:gd name="T10" fmla="*/ 15 w 497"/>
                <a:gd name="T11" fmla="*/ 303 h 450"/>
                <a:gd name="T12" fmla="*/ 26 w 497"/>
                <a:gd name="T13" fmla="*/ 321 h 450"/>
                <a:gd name="T14" fmla="*/ 35 w 497"/>
                <a:gd name="T15" fmla="*/ 339 h 450"/>
                <a:gd name="T16" fmla="*/ 50 w 497"/>
                <a:gd name="T17" fmla="*/ 362 h 450"/>
                <a:gd name="T18" fmla="*/ 68 w 497"/>
                <a:gd name="T19" fmla="*/ 386 h 450"/>
                <a:gd name="T20" fmla="*/ 88 w 497"/>
                <a:gd name="T21" fmla="*/ 405 h 450"/>
                <a:gd name="T22" fmla="*/ 107 w 497"/>
                <a:gd name="T23" fmla="*/ 422 h 450"/>
                <a:gd name="T24" fmla="*/ 128 w 497"/>
                <a:gd name="T25" fmla="*/ 433 h 450"/>
                <a:gd name="T26" fmla="*/ 151 w 497"/>
                <a:gd name="T27" fmla="*/ 441 h 450"/>
                <a:gd name="T28" fmla="*/ 178 w 497"/>
                <a:gd name="T29" fmla="*/ 447 h 450"/>
                <a:gd name="T30" fmla="*/ 208 w 497"/>
                <a:gd name="T31" fmla="*/ 450 h 450"/>
                <a:gd name="T32" fmla="*/ 232 w 497"/>
                <a:gd name="T33" fmla="*/ 448 h 450"/>
                <a:gd name="T34" fmla="*/ 248 w 497"/>
                <a:gd name="T35" fmla="*/ 442 h 450"/>
                <a:gd name="T36" fmla="*/ 265 w 497"/>
                <a:gd name="T37" fmla="*/ 437 h 450"/>
                <a:gd name="T38" fmla="*/ 281 w 497"/>
                <a:gd name="T39" fmla="*/ 431 h 450"/>
                <a:gd name="T40" fmla="*/ 297 w 497"/>
                <a:gd name="T41" fmla="*/ 426 h 450"/>
                <a:gd name="T42" fmla="*/ 314 w 497"/>
                <a:gd name="T43" fmla="*/ 420 h 450"/>
                <a:gd name="T44" fmla="*/ 328 w 497"/>
                <a:gd name="T45" fmla="*/ 416 h 450"/>
                <a:gd name="T46" fmla="*/ 345 w 497"/>
                <a:gd name="T47" fmla="*/ 410 h 450"/>
                <a:gd name="T48" fmla="*/ 407 w 497"/>
                <a:gd name="T49" fmla="*/ 383 h 450"/>
                <a:gd name="T50" fmla="*/ 475 w 497"/>
                <a:gd name="T51" fmla="*/ 322 h 450"/>
                <a:gd name="T52" fmla="*/ 497 w 497"/>
                <a:gd name="T53" fmla="*/ 246 h 450"/>
                <a:gd name="T54" fmla="*/ 486 w 497"/>
                <a:gd name="T55" fmla="*/ 163 h 450"/>
                <a:gd name="T56" fmla="*/ 466 w 497"/>
                <a:gd name="T57" fmla="*/ 105 h 450"/>
                <a:gd name="T58" fmla="*/ 449 w 497"/>
                <a:gd name="T59" fmla="*/ 73 h 450"/>
                <a:gd name="T60" fmla="*/ 429 w 497"/>
                <a:gd name="T61" fmla="*/ 45 h 450"/>
                <a:gd name="T62" fmla="*/ 403 w 497"/>
                <a:gd name="T63" fmla="*/ 23 h 450"/>
                <a:gd name="T64" fmla="*/ 373 w 497"/>
                <a:gd name="T65" fmla="*/ 7 h 450"/>
                <a:gd name="T66" fmla="*/ 340 w 497"/>
                <a:gd name="T67" fmla="*/ 0 h 450"/>
                <a:gd name="T68" fmla="*/ 301 w 497"/>
                <a:gd name="T69" fmla="*/ 4 h 450"/>
                <a:gd name="T70" fmla="*/ 256 w 497"/>
                <a:gd name="T71" fmla="*/ 23 h 450"/>
                <a:gd name="T72" fmla="*/ 223 w 497"/>
                <a:gd name="T73" fmla="*/ 41 h 450"/>
                <a:gd name="T74" fmla="*/ 203 w 497"/>
                <a:gd name="T75" fmla="*/ 50 h 450"/>
                <a:gd name="T76" fmla="*/ 183 w 497"/>
                <a:gd name="T77" fmla="*/ 58 h 450"/>
                <a:gd name="T78" fmla="*/ 163 w 497"/>
                <a:gd name="T79" fmla="*/ 64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50">
                  <a:moveTo>
                    <a:pt x="152" y="67"/>
                  </a:moveTo>
                  <a:lnTo>
                    <a:pt x="109" y="86"/>
                  </a:lnTo>
                  <a:lnTo>
                    <a:pt x="73" y="106"/>
                  </a:lnTo>
                  <a:lnTo>
                    <a:pt x="45" y="128"/>
                  </a:lnTo>
                  <a:lnTo>
                    <a:pt x="26" y="152"/>
                  </a:lnTo>
                  <a:lnTo>
                    <a:pt x="12" y="178"/>
                  </a:lnTo>
                  <a:lnTo>
                    <a:pt x="4" y="207"/>
                  </a:lnTo>
                  <a:lnTo>
                    <a:pt x="0" y="239"/>
                  </a:lnTo>
                  <a:lnTo>
                    <a:pt x="1" y="276"/>
                  </a:lnTo>
                  <a:lnTo>
                    <a:pt x="6" y="286"/>
                  </a:lnTo>
                  <a:lnTo>
                    <a:pt x="11" y="295"/>
                  </a:lnTo>
                  <a:lnTo>
                    <a:pt x="15" y="303"/>
                  </a:lnTo>
                  <a:lnTo>
                    <a:pt x="21" y="312"/>
                  </a:lnTo>
                  <a:lnTo>
                    <a:pt x="26" y="321"/>
                  </a:lnTo>
                  <a:lnTo>
                    <a:pt x="30" y="329"/>
                  </a:lnTo>
                  <a:lnTo>
                    <a:pt x="35" y="339"/>
                  </a:lnTo>
                  <a:lnTo>
                    <a:pt x="39" y="348"/>
                  </a:lnTo>
                  <a:lnTo>
                    <a:pt x="50" y="362"/>
                  </a:lnTo>
                  <a:lnTo>
                    <a:pt x="59" y="374"/>
                  </a:lnTo>
                  <a:lnTo>
                    <a:pt x="68" y="386"/>
                  </a:lnTo>
                  <a:lnTo>
                    <a:pt x="79" y="396"/>
                  </a:lnTo>
                  <a:lnTo>
                    <a:pt x="88" y="405"/>
                  </a:lnTo>
                  <a:lnTo>
                    <a:pt x="97" y="413"/>
                  </a:lnTo>
                  <a:lnTo>
                    <a:pt x="107" y="422"/>
                  </a:lnTo>
                  <a:lnTo>
                    <a:pt x="118" y="427"/>
                  </a:lnTo>
                  <a:lnTo>
                    <a:pt x="128" y="433"/>
                  </a:lnTo>
                  <a:lnTo>
                    <a:pt x="140" y="438"/>
                  </a:lnTo>
                  <a:lnTo>
                    <a:pt x="151" y="441"/>
                  </a:lnTo>
                  <a:lnTo>
                    <a:pt x="164" y="445"/>
                  </a:lnTo>
                  <a:lnTo>
                    <a:pt x="178" y="447"/>
                  </a:lnTo>
                  <a:lnTo>
                    <a:pt x="191" y="449"/>
                  </a:lnTo>
                  <a:lnTo>
                    <a:pt x="208" y="450"/>
                  </a:lnTo>
                  <a:lnTo>
                    <a:pt x="224" y="450"/>
                  </a:lnTo>
                  <a:lnTo>
                    <a:pt x="232" y="448"/>
                  </a:lnTo>
                  <a:lnTo>
                    <a:pt x="240" y="445"/>
                  </a:lnTo>
                  <a:lnTo>
                    <a:pt x="248" y="442"/>
                  </a:lnTo>
                  <a:lnTo>
                    <a:pt x="257" y="439"/>
                  </a:lnTo>
                  <a:lnTo>
                    <a:pt x="265" y="437"/>
                  </a:lnTo>
                  <a:lnTo>
                    <a:pt x="273" y="434"/>
                  </a:lnTo>
                  <a:lnTo>
                    <a:pt x="281" y="431"/>
                  </a:lnTo>
                  <a:lnTo>
                    <a:pt x="289" y="428"/>
                  </a:lnTo>
                  <a:lnTo>
                    <a:pt x="297" y="426"/>
                  </a:lnTo>
                  <a:lnTo>
                    <a:pt x="305" y="423"/>
                  </a:lnTo>
                  <a:lnTo>
                    <a:pt x="314" y="420"/>
                  </a:lnTo>
                  <a:lnTo>
                    <a:pt x="320" y="418"/>
                  </a:lnTo>
                  <a:lnTo>
                    <a:pt x="328" y="416"/>
                  </a:lnTo>
                  <a:lnTo>
                    <a:pt x="337" y="412"/>
                  </a:lnTo>
                  <a:lnTo>
                    <a:pt x="345" y="410"/>
                  </a:lnTo>
                  <a:lnTo>
                    <a:pt x="352" y="408"/>
                  </a:lnTo>
                  <a:lnTo>
                    <a:pt x="407" y="383"/>
                  </a:lnTo>
                  <a:lnTo>
                    <a:pt x="447" y="355"/>
                  </a:lnTo>
                  <a:lnTo>
                    <a:pt x="475" y="322"/>
                  </a:lnTo>
                  <a:lnTo>
                    <a:pt x="491" y="286"/>
                  </a:lnTo>
                  <a:lnTo>
                    <a:pt x="497" y="246"/>
                  </a:lnTo>
                  <a:lnTo>
                    <a:pt x="494" y="205"/>
                  </a:lnTo>
                  <a:lnTo>
                    <a:pt x="486" y="163"/>
                  </a:lnTo>
                  <a:lnTo>
                    <a:pt x="472" y="121"/>
                  </a:lnTo>
                  <a:lnTo>
                    <a:pt x="466" y="105"/>
                  </a:lnTo>
                  <a:lnTo>
                    <a:pt x="457" y="88"/>
                  </a:lnTo>
                  <a:lnTo>
                    <a:pt x="449" y="73"/>
                  </a:lnTo>
                  <a:lnTo>
                    <a:pt x="439" y="58"/>
                  </a:lnTo>
                  <a:lnTo>
                    <a:pt x="429" y="45"/>
                  </a:lnTo>
                  <a:lnTo>
                    <a:pt x="416" y="33"/>
                  </a:lnTo>
                  <a:lnTo>
                    <a:pt x="403" y="23"/>
                  </a:lnTo>
                  <a:lnTo>
                    <a:pt x="390" y="14"/>
                  </a:lnTo>
                  <a:lnTo>
                    <a:pt x="373" y="7"/>
                  </a:lnTo>
                  <a:lnTo>
                    <a:pt x="357" y="2"/>
                  </a:lnTo>
                  <a:lnTo>
                    <a:pt x="340" y="0"/>
                  </a:lnTo>
                  <a:lnTo>
                    <a:pt x="320" y="1"/>
                  </a:lnTo>
                  <a:lnTo>
                    <a:pt x="301" y="4"/>
                  </a:lnTo>
                  <a:lnTo>
                    <a:pt x="279" y="11"/>
                  </a:lnTo>
                  <a:lnTo>
                    <a:pt x="256" y="23"/>
                  </a:lnTo>
                  <a:lnTo>
                    <a:pt x="232" y="37"/>
                  </a:lnTo>
                  <a:lnTo>
                    <a:pt x="223" y="41"/>
                  </a:lnTo>
                  <a:lnTo>
                    <a:pt x="212" y="47"/>
                  </a:lnTo>
                  <a:lnTo>
                    <a:pt x="203" y="50"/>
                  </a:lnTo>
                  <a:lnTo>
                    <a:pt x="194" y="55"/>
                  </a:lnTo>
                  <a:lnTo>
                    <a:pt x="183" y="58"/>
                  </a:lnTo>
                  <a:lnTo>
                    <a:pt x="173" y="62"/>
                  </a:lnTo>
                  <a:lnTo>
                    <a:pt x="163" y="64"/>
                  </a:lnTo>
                  <a:lnTo>
                    <a:pt x="152"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301"/>
            <p:cNvSpPr>
              <a:spLocks/>
            </p:cNvSpPr>
            <p:nvPr/>
          </p:nvSpPr>
          <p:spPr bwMode="auto">
            <a:xfrm>
              <a:off x="525462" y="3522663"/>
              <a:ext cx="390525" cy="354013"/>
            </a:xfrm>
            <a:custGeom>
              <a:avLst/>
              <a:gdLst>
                <a:gd name="T0" fmla="*/ 107 w 492"/>
                <a:gd name="T1" fmla="*/ 84 h 446"/>
                <a:gd name="T2" fmla="*/ 45 w 492"/>
                <a:gd name="T3" fmla="*/ 126 h 446"/>
                <a:gd name="T4" fmla="*/ 11 w 492"/>
                <a:gd name="T5" fmla="*/ 176 h 446"/>
                <a:gd name="T6" fmla="*/ 0 w 492"/>
                <a:gd name="T7" fmla="*/ 238 h 446"/>
                <a:gd name="T8" fmla="*/ 5 w 492"/>
                <a:gd name="T9" fmla="*/ 284 h 446"/>
                <a:gd name="T10" fmla="*/ 15 w 492"/>
                <a:gd name="T11" fmla="*/ 301 h 446"/>
                <a:gd name="T12" fmla="*/ 25 w 492"/>
                <a:gd name="T13" fmla="*/ 318 h 446"/>
                <a:gd name="T14" fmla="*/ 34 w 492"/>
                <a:gd name="T15" fmla="*/ 336 h 446"/>
                <a:gd name="T16" fmla="*/ 58 w 492"/>
                <a:gd name="T17" fmla="*/ 371 h 446"/>
                <a:gd name="T18" fmla="*/ 96 w 492"/>
                <a:gd name="T19" fmla="*/ 410 h 446"/>
                <a:gd name="T20" fmla="*/ 138 w 492"/>
                <a:gd name="T21" fmla="*/ 435 h 446"/>
                <a:gd name="T22" fmla="*/ 190 w 492"/>
                <a:gd name="T23" fmla="*/ 445 h 446"/>
                <a:gd name="T24" fmla="*/ 230 w 492"/>
                <a:gd name="T25" fmla="*/ 444 h 446"/>
                <a:gd name="T26" fmla="*/ 246 w 492"/>
                <a:gd name="T27" fmla="*/ 438 h 446"/>
                <a:gd name="T28" fmla="*/ 261 w 492"/>
                <a:gd name="T29" fmla="*/ 432 h 446"/>
                <a:gd name="T30" fmla="*/ 277 w 492"/>
                <a:gd name="T31" fmla="*/ 427 h 446"/>
                <a:gd name="T32" fmla="*/ 293 w 492"/>
                <a:gd name="T33" fmla="*/ 421 h 446"/>
                <a:gd name="T34" fmla="*/ 309 w 492"/>
                <a:gd name="T35" fmla="*/ 416 h 446"/>
                <a:gd name="T36" fmla="*/ 325 w 492"/>
                <a:gd name="T37" fmla="*/ 410 h 446"/>
                <a:gd name="T38" fmla="*/ 342 w 492"/>
                <a:gd name="T39" fmla="*/ 406 h 446"/>
                <a:gd name="T40" fmla="*/ 404 w 492"/>
                <a:gd name="T41" fmla="*/ 378 h 446"/>
                <a:gd name="T42" fmla="*/ 471 w 492"/>
                <a:gd name="T43" fmla="*/ 317 h 446"/>
                <a:gd name="T44" fmla="*/ 492 w 492"/>
                <a:gd name="T45" fmla="*/ 242 h 446"/>
                <a:gd name="T46" fmla="*/ 481 w 492"/>
                <a:gd name="T47" fmla="*/ 162 h 446"/>
                <a:gd name="T48" fmla="*/ 460 w 492"/>
                <a:gd name="T49" fmla="*/ 104 h 446"/>
                <a:gd name="T50" fmla="*/ 444 w 492"/>
                <a:gd name="T51" fmla="*/ 73 h 446"/>
                <a:gd name="T52" fmla="*/ 423 w 492"/>
                <a:gd name="T53" fmla="*/ 44 h 446"/>
                <a:gd name="T54" fmla="*/ 398 w 492"/>
                <a:gd name="T55" fmla="*/ 22 h 446"/>
                <a:gd name="T56" fmla="*/ 369 w 492"/>
                <a:gd name="T57" fmla="*/ 6 h 446"/>
                <a:gd name="T58" fmla="*/ 335 w 492"/>
                <a:gd name="T59" fmla="*/ 0 h 446"/>
                <a:gd name="T60" fmla="*/ 297 w 492"/>
                <a:gd name="T61" fmla="*/ 5 h 446"/>
                <a:gd name="T62" fmla="*/ 253 w 492"/>
                <a:gd name="T63" fmla="*/ 22 h 446"/>
                <a:gd name="T64" fmla="*/ 220 w 492"/>
                <a:gd name="T65" fmla="*/ 42 h 446"/>
                <a:gd name="T66" fmla="*/ 201 w 492"/>
                <a:gd name="T67" fmla="*/ 50 h 446"/>
                <a:gd name="T68" fmla="*/ 182 w 492"/>
                <a:gd name="T69" fmla="*/ 57 h 446"/>
                <a:gd name="T70" fmla="*/ 161 w 492"/>
                <a:gd name="T71" fmla="*/ 62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2" h="446">
                  <a:moveTo>
                    <a:pt x="150" y="65"/>
                  </a:moveTo>
                  <a:lnTo>
                    <a:pt x="107" y="84"/>
                  </a:lnTo>
                  <a:lnTo>
                    <a:pt x="71" y="104"/>
                  </a:lnTo>
                  <a:lnTo>
                    <a:pt x="45" y="126"/>
                  </a:lnTo>
                  <a:lnTo>
                    <a:pt x="24" y="150"/>
                  </a:lnTo>
                  <a:lnTo>
                    <a:pt x="11" y="176"/>
                  </a:lnTo>
                  <a:lnTo>
                    <a:pt x="3" y="205"/>
                  </a:lnTo>
                  <a:lnTo>
                    <a:pt x="0" y="238"/>
                  </a:lnTo>
                  <a:lnTo>
                    <a:pt x="1" y="274"/>
                  </a:lnTo>
                  <a:lnTo>
                    <a:pt x="5" y="284"/>
                  </a:lnTo>
                  <a:lnTo>
                    <a:pt x="10" y="292"/>
                  </a:lnTo>
                  <a:lnTo>
                    <a:pt x="15" y="301"/>
                  </a:lnTo>
                  <a:lnTo>
                    <a:pt x="20" y="309"/>
                  </a:lnTo>
                  <a:lnTo>
                    <a:pt x="25" y="318"/>
                  </a:lnTo>
                  <a:lnTo>
                    <a:pt x="30" y="327"/>
                  </a:lnTo>
                  <a:lnTo>
                    <a:pt x="34" y="336"/>
                  </a:lnTo>
                  <a:lnTo>
                    <a:pt x="39" y="345"/>
                  </a:lnTo>
                  <a:lnTo>
                    <a:pt x="58" y="371"/>
                  </a:lnTo>
                  <a:lnTo>
                    <a:pt x="78" y="393"/>
                  </a:lnTo>
                  <a:lnTo>
                    <a:pt x="96" y="410"/>
                  </a:lnTo>
                  <a:lnTo>
                    <a:pt x="117" y="424"/>
                  </a:lnTo>
                  <a:lnTo>
                    <a:pt x="138" y="435"/>
                  </a:lnTo>
                  <a:lnTo>
                    <a:pt x="162" y="442"/>
                  </a:lnTo>
                  <a:lnTo>
                    <a:pt x="190" y="445"/>
                  </a:lnTo>
                  <a:lnTo>
                    <a:pt x="222" y="446"/>
                  </a:lnTo>
                  <a:lnTo>
                    <a:pt x="230" y="444"/>
                  </a:lnTo>
                  <a:lnTo>
                    <a:pt x="238" y="440"/>
                  </a:lnTo>
                  <a:lnTo>
                    <a:pt x="246" y="438"/>
                  </a:lnTo>
                  <a:lnTo>
                    <a:pt x="254" y="435"/>
                  </a:lnTo>
                  <a:lnTo>
                    <a:pt x="261" y="432"/>
                  </a:lnTo>
                  <a:lnTo>
                    <a:pt x="269" y="429"/>
                  </a:lnTo>
                  <a:lnTo>
                    <a:pt x="277" y="427"/>
                  </a:lnTo>
                  <a:lnTo>
                    <a:pt x="285" y="423"/>
                  </a:lnTo>
                  <a:lnTo>
                    <a:pt x="293" y="421"/>
                  </a:lnTo>
                  <a:lnTo>
                    <a:pt x="301" y="419"/>
                  </a:lnTo>
                  <a:lnTo>
                    <a:pt x="309" y="416"/>
                  </a:lnTo>
                  <a:lnTo>
                    <a:pt x="317" y="413"/>
                  </a:lnTo>
                  <a:lnTo>
                    <a:pt x="325" y="410"/>
                  </a:lnTo>
                  <a:lnTo>
                    <a:pt x="334" y="408"/>
                  </a:lnTo>
                  <a:lnTo>
                    <a:pt x="342" y="406"/>
                  </a:lnTo>
                  <a:lnTo>
                    <a:pt x="349" y="402"/>
                  </a:lnTo>
                  <a:lnTo>
                    <a:pt x="404" y="378"/>
                  </a:lnTo>
                  <a:lnTo>
                    <a:pt x="444" y="349"/>
                  </a:lnTo>
                  <a:lnTo>
                    <a:pt x="471" y="317"/>
                  </a:lnTo>
                  <a:lnTo>
                    <a:pt x="487" y="281"/>
                  </a:lnTo>
                  <a:lnTo>
                    <a:pt x="492" y="242"/>
                  </a:lnTo>
                  <a:lnTo>
                    <a:pt x="490" y="202"/>
                  </a:lnTo>
                  <a:lnTo>
                    <a:pt x="481" y="162"/>
                  </a:lnTo>
                  <a:lnTo>
                    <a:pt x="467" y="120"/>
                  </a:lnTo>
                  <a:lnTo>
                    <a:pt x="460" y="104"/>
                  </a:lnTo>
                  <a:lnTo>
                    <a:pt x="452" y="88"/>
                  </a:lnTo>
                  <a:lnTo>
                    <a:pt x="444" y="73"/>
                  </a:lnTo>
                  <a:lnTo>
                    <a:pt x="434" y="58"/>
                  </a:lnTo>
                  <a:lnTo>
                    <a:pt x="423" y="44"/>
                  </a:lnTo>
                  <a:lnTo>
                    <a:pt x="412" y="32"/>
                  </a:lnTo>
                  <a:lnTo>
                    <a:pt x="398" y="22"/>
                  </a:lnTo>
                  <a:lnTo>
                    <a:pt x="384" y="13"/>
                  </a:lnTo>
                  <a:lnTo>
                    <a:pt x="369" y="6"/>
                  </a:lnTo>
                  <a:lnTo>
                    <a:pt x="353" y="1"/>
                  </a:lnTo>
                  <a:lnTo>
                    <a:pt x="335" y="0"/>
                  </a:lnTo>
                  <a:lnTo>
                    <a:pt x="316" y="0"/>
                  </a:lnTo>
                  <a:lnTo>
                    <a:pt x="297" y="5"/>
                  </a:lnTo>
                  <a:lnTo>
                    <a:pt x="275" y="12"/>
                  </a:lnTo>
                  <a:lnTo>
                    <a:pt x="253" y="22"/>
                  </a:lnTo>
                  <a:lnTo>
                    <a:pt x="229" y="37"/>
                  </a:lnTo>
                  <a:lnTo>
                    <a:pt x="220" y="42"/>
                  </a:lnTo>
                  <a:lnTo>
                    <a:pt x="210" y="45"/>
                  </a:lnTo>
                  <a:lnTo>
                    <a:pt x="201" y="50"/>
                  </a:lnTo>
                  <a:lnTo>
                    <a:pt x="191" y="53"/>
                  </a:lnTo>
                  <a:lnTo>
                    <a:pt x="182" y="57"/>
                  </a:lnTo>
                  <a:lnTo>
                    <a:pt x="171" y="60"/>
                  </a:lnTo>
                  <a:lnTo>
                    <a:pt x="161" y="62"/>
                  </a:lnTo>
                  <a:lnTo>
                    <a:pt x="150" y="65"/>
                  </a:lnTo>
                  <a:close/>
                </a:path>
              </a:pathLst>
            </a:custGeom>
            <a:solidFill>
              <a:srgbClr val="0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302"/>
            <p:cNvSpPr>
              <a:spLocks/>
            </p:cNvSpPr>
            <p:nvPr/>
          </p:nvSpPr>
          <p:spPr bwMode="auto">
            <a:xfrm>
              <a:off x="528637" y="3524250"/>
              <a:ext cx="385763" cy="350838"/>
            </a:xfrm>
            <a:custGeom>
              <a:avLst/>
              <a:gdLst>
                <a:gd name="T0" fmla="*/ 105 w 487"/>
                <a:gd name="T1" fmla="*/ 83 h 443"/>
                <a:gd name="T2" fmla="*/ 44 w 487"/>
                <a:gd name="T3" fmla="*/ 126 h 443"/>
                <a:gd name="T4" fmla="*/ 10 w 487"/>
                <a:gd name="T5" fmla="*/ 176 h 443"/>
                <a:gd name="T6" fmla="*/ 0 w 487"/>
                <a:gd name="T7" fmla="*/ 237 h 443"/>
                <a:gd name="T8" fmla="*/ 6 w 487"/>
                <a:gd name="T9" fmla="*/ 282 h 443"/>
                <a:gd name="T10" fmla="*/ 15 w 487"/>
                <a:gd name="T11" fmla="*/ 299 h 443"/>
                <a:gd name="T12" fmla="*/ 23 w 487"/>
                <a:gd name="T13" fmla="*/ 316 h 443"/>
                <a:gd name="T14" fmla="*/ 32 w 487"/>
                <a:gd name="T15" fmla="*/ 334 h 443"/>
                <a:gd name="T16" fmla="*/ 56 w 487"/>
                <a:gd name="T17" fmla="*/ 369 h 443"/>
                <a:gd name="T18" fmla="*/ 96 w 487"/>
                <a:gd name="T19" fmla="*/ 408 h 443"/>
                <a:gd name="T20" fmla="*/ 137 w 487"/>
                <a:gd name="T21" fmla="*/ 432 h 443"/>
                <a:gd name="T22" fmla="*/ 188 w 487"/>
                <a:gd name="T23" fmla="*/ 442 h 443"/>
                <a:gd name="T24" fmla="*/ 228 w 487"/>
                <a:gd name="T25" fmla="*/ 440 h 443"/>
                <a:gd name="T26" fmla="*/ 243 w 487"/>
                <a:gd name="T27" fmla="*/ 434 h 443"/>
                <a:gd name="T28" fmla="*/ 259 w 487"/>
                <a:gd name="T29" fmla="*/ 428 h 443"/>
                <a:gd name="T30" fmla="*/ 274 w 487"/>
                <a:gd name="T31" fmla="*/ 422 h 443"/>
                <a:gd name="T32" fmla="*/ 290 w 487"/>
                <a:gd name="T33" fmla="*/ 417 h 443"/>
                <a:gd name="T34" fmla="*/ 306 w 487"/>
                <a:gd name="T35" fmla="*/ 412 h 443"/>
                <a:gd name="T36" fmla="*/ 322 w 487"/>
                <a:gd name="T37" fmla="*/ 407 h 443"/>
                <a:gd name="T38" fmla="*/ 337 w 487"/>
                <a:gd name="T39" fmla="*/ 402 h 443"/>
                <a:gd name="T40" fmla="*/ 400 w 487"/>
                <a:gd name="T41" fmla="*/ 375 h 443"/>
                <a:gd name="T42" fmla="*/ 466 w 487"/>
                <a:gd name="T43" fmla="*/ 314 h 443"/>
                <a:gd name="T44" fmla="*/ 487 w 487"/>
                <a:gd name="T45" fmla="*/ 241 h 443"/>
                <a:gd name="T46" fmla="*/ 476 w 487"/>
                <a:gd name="T47" fmla="*/ 161 h 443"/>
                <a:gd name="T48" fmla="*/ 455 w 487"/>
                <a:gd name="T49" fmla="*/ 104 h 443"/>
                <a:gd name="T50" fmla="*/ 438 w 487"/>
                <a:gd name="T51" fmla="*/ 72 h 443"/>
                <a:gd name="T52" fmla="*/ 418 w 487"/>
                <a:gd name="T53" fmla="*/ 44 h 443"/>
                <a:gd name="T54" fmla="*/ 393 w 487"/>
                <a:gd name="T55" fmla="*/ 21 h 443"/>
                <a:gd name="T56" fmla="*/ 364 w 487"/>
                <a:gd name="T57" fmla="*/ 6 h 443"/>
                <a:gd name="T58" fmla="*/ 331 w 487"/>
                <a:gd name="T59" fmla="*/ 0 h 443"/>
                <a:gd name="T60" fmla="*/ 293 w 487"/>
                <a:gd name="T61" fmla="*/ 5 h 443"/>
                <a:gd name="T62" fmla="*/ 250 w 487"/>
                <a:gd name="T63" fmla="*/ 22 h 443"/>
                <a:gd name="T64" fmla="*/ 218 w 487"/>
                <a:gd name="T65" fmla="*/ 42 h 443"/>
                <a:gd name="T66" fmla="*/ 198 w 487"/>
                <a:gd name="T67" fmla="*/ 50 h 443"/>
                <a:gd name="T68" fmla="*/ 179 w 487"/>
                <a:gd name="T69" fmla="*/ 57 h 443"/>
                <a:gd name="T70" fmla="*/ 159 w 487"/>
                <a:gd name="T71" fmla="*/ 6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7" h="443">
                  <a:moveTo>
                    <a:pt x="149" y="65"/>
                  </a:moveTo>
                  <a:lnTo>
                    <a:pt x="105" y="83"/>
                  </a:lnTo>
                  <a:lnTo>
                    <a:pt x="70" y="104"/>
                  </a:lnTo>
                  <a:lnTo>
                    <a:pt x="44" y="126"/>
                  </a:lnTo>
                  <a:lnTo>
                    <a:pt x="24" y="149"/>
                  </a:lnTo>
                  <a:lnTo>
                    <a:pt x="10" y="176"/>
                  </a:lnTo>
                  <a:lnTo>
                    <a:pt x="2" y="204"/>
                  </a:lnTo>
                  <a:lnTo>
                    <a:pt x="0" y="237"/>
                  </a:lnTo>
                  <a:lnTo>
                    <a:pt x="1" y="274"/>
                  </a:lnTo>
                  <a:lnTo>
                    <a:pt x="6" y="282"/>
                  </a:lnTo>
                  <a:lnTo>
                    <a:pt x="10" y="291"/>
                  </a:lnTo>
                  <a:lnTo>
                    <a:pt x="15" y="299"/>
                  </a:lnTo>
                  <a:lnTo>
                    <a:pt x="20" y="308"/>
                  </a:lnTo>
                  <a:lnTo>
                    <a:pt x="23" y="316"/>
                  </a:lnTo>
                  <a:lnTo>
                    <a:pt x="28" y="325"/>
                  </a:lnTo>
                  <a:lnTo>
                    <a:pt x="32" y="334"/>
                  </a:lnTo>
                  <a:lnTo>
                    <a:pt x="37" y="343"/>
                  </a:lnTo>
                  <a:lnTo>
                    <a:pt x="56" y="369"/>
                  </a:lnTo>
                  <a:lnTo>
                    <a:pt x="76" y="390"/>
                  </a:lnTo>
                  <a:lnTo>
                    <a:pt x="96" y="408"/>
                  </a:lnTo>
                  <a:lnTo>
                    <a:pt x="115" y="421"/>
                  </a:lnTo>
                  <a:lnTo>
                    <a:pt x="137" y="432"/>
                  </a:lnTo>
                  <a:lnTo>
                    <a:pt x="161" y="438"/>
                  </a:lnTo>
                  <a:lnTo>
                    <a:pt x="188" y="442"/>
                  </a:lnTo>
                  <a:lnTo>
                    <a:pt x="220" y="443"/>
                  </a:lnTo>
                  <a:lnTo>
                    <a:pt x="228" y="440"/>
                  </a:lnTo>
                  <a:lnTo>
                    <a:pt x="236" y="437"/>
                  </a:lnTo>
                  <a:lnTo>
                    <a:pt x="243" y="434"/>
                  </a:lnTo>
                  <a:lnTo>
                    <a:pt x="251" y="430"/>
                  </a:lnTo>
                  <a:lnTo>
                    <a:pt x="259" y="428"/>
                  </a:lnTo>
                  <a:lnTo>
                    <a:pt x="267" y="425"/>
                  </a:lnTo>
                  <a:lnTo>
                    <a:pt x="274" y="422"/>
                  </a:lnTo>
                  <a:lnTo>
                    <a:pt x="282" y="419"/>
                  </a:lnTo>
                  <a:lnTo>
                    <a:pt x="290" y="417"/>
                  </a:lnTo>
                  <a:lnTo>
                    <a:pt x="298" y="414"/>
                  </a:lnTo>
                  <a:lnTo>
                    <a:pt x="306" y="412"/>
                  </a:lnTo>
                  <a:lnTo>
                    <a:pt x="314" y="410"/>
                  </a:lnTo>
                  <a:lnTo>
                    <a:pt x="322" y="407"/>
                  </a:lnTo>
                  <a:lnTo>
                    <a:pt x="331" y="404"/>
                  </a:lnTo>
                  <a:lnTo>
                    <a:pt x="337" y="402"/>
                  </a:lnTo>
                  <a:lnTo>
                    <a:pt x="346" y="399"/>
                  </a:lnTo>
                  <a:lnTo>
                    <a:pt x="400" y="375"/>
                  </a:lnTo>
                  <a:lnTo>
                    <a:pt x="440" y="347"/>
                  </a:lnTo>
                  <a:lnTo>
                    <a:pt x="466" y="314"/>
                  </a:lnTo>
                  <a:lnTo>
                    <a:pt x="481" y="278"/>
                  </a:lnTo>
                  <a:lnTo>
                    <a:pt x="487" y="241"/>
                  </a:lnTo>
                  <a:lnTo>
                    <a:pt x="484" y="201"/>
                  </a:lnTo>
                  <a:lnTo>
                    <a:pt x="476" y="161"/>
                  </a:lnTo>
                  <a:lnTo>
                    <a:pt x="462" y="120"/>
                  </a:lnTo>
                  <a:lnTo>
                    <a:pt x="455" y="104"/>
                  </a:lnTo>
                  <a:lnTo>
                    <a:pt x="447" y="88"/>
                  </a:lnTo>
                  <a:lnTo>
                    <a:pt x="438" y="72"/>
                  </a:lnTo>
                  <a:lnTo>
                    <a:pt x="428" y="58"/>
                  </a:lnTo>
                  <a:lnTo>
                    <a:pt x="418" y="44"/>
                  </a:lnTo>
                  <a:lnTo>
                    <a:pt x="405" y="32"/>
                  </a:lnTo>
                  <a:lnTo>
                    <a:pt x="393" y="21"/>
                  </a:lnTo>
                  <a:lnTo>
                    <a:pt x="379" y="13"/>
                  </a:lnTo>
                  <a:lnTo>
                    <a:pt x="364" y="6"/>
                  </a:lnTo>
                  <a:lnTo>
                    <a:pt x="348" y="2"/>
                  </a:lnTo>
                  <a:lnTo>
                    <a:pt x="331" y="0"/>
                  </a:lnTo>
                  <a:lnTo>
                    <a:pt x="312" y="0"/>
                  </a:lnTo>
                  <a:lnTo>
                    <a:pt x="293" y="5"/>
                  </a:lnTo>
                  <a:lnTo>
                    <a:pt x="272" y="12"/>
                  </a:lnTo>
                  <a:lnTo>
                    <a:pt x="250" y="22"/>
                  </a:lnTo>
                  <a:lnTo>
                    <a:pt x="227" y="37"/>
                  </a:lnTo>
                  <a:lnTo>
                    <a:pt x="218" y="42"/>
                  </a:lnTo>
                  <a:lnTo>
                    <a:pt x="207" y="45"/>
                  </a:lnTo>
                  <a:lnTo>
                    <a:pt x="198" y="50"/>
                  </a:lnTo>
                  <a:lnTo>
                    <a:pt x="189" y="53"/>
                  </a:lnTo>
                  <a:lnTo>
                    <a:pt x="179" y="57"/>
                  </a:lnTo>
                  <a:lnTo>
                    <a:pt x="169" y="60"/>
                  </a:lnTo>
                  <a:lnTo>
                    <a:pt x="159" y="63"/>
                  </a:lnTo>
                  <a:lnTo>
                    <a:pt x="149" y="65"/>
                  </a:lnTo>
                  <a:close/>
                </a:path>
              </a:pathLst>
            </a:custGeom>
            <a:solidFill>
              <a:srgbClr val="1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303"/>
            <p:cNvSpPr>
              <a:spLocks/>
            </p:cNvSpPr>
            <p:nvPr/>
          </p:nvSpPr>
          <p:spPr bwMode="auto">
            <a:xfrm>
              <a:off x="530225" y="3524250"/>
              <a:ext cx="382588" cy="349250"/>
            </a:xfrm>
            <a:custGeom>
              <a:avLst/>
              <a:gdLst>
                <a:gd name="T0" fmla="*/ 105 w 483"/>
                <a:gd name="T1" fmla="*/ 83 h 440"/>
                <a:gd name="T2" fmla="*/ 44 w 483"/>
                <a:gd name="T3" fmla="*/ 124 h 440"/>
                <a:gd name="T4" fmla="*/ 12 w 483"/>
                <a:gd name="T5" fmla="*/ 175 h 440"/>
                <a:gd name="T6" fmla="*/ 0 w 483"/>
                <a:gd name="T7" fmla="*/ 236 h 440"/>
                <a:gd name="T8" fmla="*/ 6 w 483"/>
                <a:gd name="T9" fmla="*/ 281 h 440"/>
                <a:gd name="T10" fmla="*/ 15 w 483"/>
                <a:gd name="T11" fmla="*/ 298 h 440"/>
                <a:gd name="T12" fmla="*/ 25 w 483"/>
                <a:gd name="T13" fmla="*/ 315 h 440"/>
                <a:gd name="T14" fmla="*/ 33 w 483"/>
                <a:gd name="T15" fmla="*/ 333 h 440"/>
                <a:gd name="T16" fmla="*/ 57 w 483"/>
                <a:gd name="T17" fmla="*/ 366 h 440"/>
                <a:gd name="T18" fmla="*/ 95 w 483"/>
                <a:gd name="T19" fmla="*/ 405 h 440"/>
                <a:gd name="T20" fmla="*/ 135 w 483"/>
                <a:gd name="T21" fmla="*/ 428 h 440"/>
                <a:gd name="T22" fmla="*/ 187 w 483"/>
                <a:gd name="T23" fmla="*/ 439 h 440"/>
                <a:gd name="T24" fmla="*/ 226 w 483"/>
                <a:gd name="T25" fmla="*/ 436 h 440"/>
                <a:gd name="T26" fmla="*/ 241 w 483"/>
                <a:gd name="T27" fmla="*/ 431 h 440"/>
                <a:gd name="T28" fmla="*/ 256 w 483"/>
                <a:gd name="T29" fmla="*/ 425 h 440"/>
                <a:gd name="T30" fmla="*/ 271 w 483"/>
                <a:gd name="T31" fmla="*/ 419 h 440"/>
                <a:gd name="T32" fmla="*/ 287 w 483"/>
                <a:gd name="T33" fmla="*/ 413 h 440"/>
                <a:gd name="T34" fmla="*/ 304 w 483"/>
                <a:gd name="T35" fmla="*/ 408 h 440"/>
                <a:gd name="T36" fmla="*/ 320 w 483"/>
                <a:gd name="T37" fmla="*/ 403 h 440"/>
                <a:gd name="T38" fmla="*/ 335 w 483"/>
                <a:gd name="T39" fmla="*/ 397 h 440"/>
                <a:gd name="T40" fmla="*/ 398 w 483"/>
                <a:gd name="T41" fmla="*/ 371 h 440"/>
                <a:gd name="T42" fmla="*/ 463 w 483"/>
                <a:gd name="T43" fmla="*/ 311 h 440"/>
                <a:gd name="T44" fmla="*/ 483 w 483"/>
                <a:gd name="T45" fmla="*/ 238 h 440"/>
                <a:gd name="T46" fmla="*/ 471 w 483"/>
                <a:gd name="T47" fmla="*/ 159 h 440"/>
                <a:gd name="T48" fmla="*/ 451 w 483"/>
                <a:gd name="T49" fmla="*/ 103 h 440"/>
                <a:gd name="T50" fmla="*/ 433 w 483"/>
                <a:gd name="T51" fmla="*/ 71 h 440"/>
                <a:gd name="T52" fmla="*/ 413 w 483"/>
                <a:gd name="T53" fmla="*/ 43 h 440"/>
                <a:gd name="T54" fmla="*/ 388 w 483"/>
                <a:gd name="T55" fmla="*/ 22 h 440"/>
                <a:gd name="T56" fmla="*/ 360 w 483"/>
                <a:gd name="T57" fmla="*/ 5 h 440"/>
                <a:gd name="T58" fmla="*/ 327 w 483"/>
                <a:gd name="T59" fmla="*/ 0 h 440"/>
                <a:gd name="T60" fmla="*/ 291 w 483"/>
                <a:gd name="T61" fmla="*/ 5 h 440"/>
                <a:gd name="T62" fmla="*/ 249 w 483"/>
                <a:gd name="T63" fmla="*/ 23 h 440"/>
                <a:gd name="T64" fmla="*/ 217 w 483"/>
                <a:gd name="T65" fmla="*/ 42 h 440"/>
                <a:gd name="T66" fmla="*/ 197 w 483"/>
                <a:gd name="T67" fmla="*/ 49 h 440"/>
                <a:gd name="T68" fmla="*/ 178 w 483"/>
                <a:gd name="T69" fmla="*/ 56 h 440"/>
                <a:gd name="T70" fmla="*/ 158 w 483"/>
                <a:gd name="T71" fmla="*/ 61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3" h="440">
                  <a:moveTo>
                    <a:pt x="148" y="63"/>
                  </a:moveTo>
                  <a:lnTo>
                    <a:pt x="105" y="83"/>
                  </a:lnTo>
                  <a:lnTo>
                    <a:pt x="71" y="102"/>
                  </a:lnTo>
                  <a:lnTo>
                    <a:pt x="44" y="124"/>
                  </a:lnTo>
                  <a:lnTo>
                    <a:pt x="25" y="148"/>
                  </a:lnTo>
                  <a:lnTo>
                    <a:pt x="12" y="175"/>
                  </a:lnTo>
                  <a:lnTo>
                    <a:pt x="4" y="204"/>
                  </a:lnTo>
                  <a:lnTo>
                    <a:pt x="0" y="236"/>
                  </a:lnTo>
                  <a:lnTo>
                    <a:pt x="2" y="273"/>
                  </a:lnTo>
                  <a:lnTo>
                    <a:pt x="6" y="281"/>
                  </a:lnTo>
                  <a:lnTo>
                    <a:pt x="11" y="290"/>
                  </a:lnTo>
                  <a:lnTo>
                    <a:pt x="15" y="298"/>
                  </a:lnTo>
                  <a:lnTo>
                    <a:pt x="20" y="306"/>
                  </a:lnTo>
                  <a:lnTo>
                    <a:pt x="25" y="315"/>
                  </a:lnTo>
                  <a:lnTo>
                    <a:pt x="28" y="323"/>
                  </a:lnTo>
                  <a:lnTo>
                    <a:pt x="33" y="333"/>
                  </a:lnTo>
                  <a:lnTo>
                    <a:pt x="37" y="341"/>
                  </a:lnTo>
                  <a:lnTo>
                    <a:pt x="57" y="366"/>
                  </a:lnTo>
                  <a:lnTo>
                    <a:pt x="75" y="388"/>
                  </a:lnTo>
                  <a:lnTo>
                    <a:pt x="95" y="405"/>
                  </a:lnTo>
                  <a:lnTo>
                    <a:pt x="114" y="418"/>
                  </a:lnTo>
                  <a:lnTo>
                    <a:pt x="135" y="428"/>
                  </a:lnTo>
                  <a:lnTo>
                    <a:pt x="159" y="435"/>
                  </a:lnTo>
                  <a:lnTo>
                    <a:pt x="187" y="439"/>
                  </a:lnTo>
                  <a:lnTo>
                    <a:pt x="218" y="440"/>
                  </a:lnTo>
                  <a:lnTo>
                    <a:pt x="226" y="436"/>
                  </a:lnTo>
                  <a:lnTo>
                    <a:pt x="233" y="434"/>
                  </a:lnTo>
                  <a:lnTo>
                    <a:pt x="241" y="431"/>
                  </a:lnTo>
                  <a:lnTo>
                    <a:pt x="249" y="427"/>
                  </a:lnTo>
                  <a:lnTo>
                    <a:pt x="256" y="425"/>
                  </a:lnTo>
                  <a:lnTo>
                    <a:pt x="264" y="421"/>
                  </a:lnTo>
                  <a:lnTo>
                    <a:pt x="271" y="419"/>
                  </a:lnTo>
                  <a:lnTo>
                    <a:pt x="279" y="416"/>
                  </a:lnTo>
                  <a:lnTo>
                    <a:pt x="287" y="413"/>
                  </a:lnTo>
                  <a:lnTo>
                    <a:pt x="295" y="410"/>
                  </a:lnTo>
                  <a:lnTo>
                    <a:pt x="304" y="408"/>
                  </a:lnTo>
                  <a:lnTo>
                    <a:pt x="312" y="405"/>
                  </a:lnTo>
                  <a:lnTo>
                    <a:pt x="320" y="403"/>
                  </a:lnTo>
                  <a:lnTo>
                    <a:pt x="329" y="400"/>
                  </a:lnTo>
                  <a:lnTo>
                    <a:pt x="335" y="397"/>
                  </a:lnTo>
                  <a:lnTo>
                    <a:pt x="344" y="395"/>
                  </a:lnTo>
                  <a:lnTo>
                    <a:pt x="398" y="371"/>
                  </a:lnTo>
                  <a:lnTo>
                    <a:pt x="437" y="343"/>
                  </a:lnTo>
                  <a:lnTo>
                    <a:pt x="463" y="311"/>
                  </a:lnTo>
                  <a:lnTo>
                    <a:pt x="478" y="275"/>
                  </a:lnTo>
                  <a:lnTo>
                    <a:pt x="483" y="238"/>
                  </a:lnTo>
                  <a:lnTo>
                    <a:pt x="481" y="199"/>
                  </a:lnTo>
                  <a:lnTo>
                    <a:pt x="471" y="159"/>
                  </a:lnTo>
                  <a:lnTo>
                    <a:pt x="458" y="119"/>
                  </a:lnTo>
                  <a:lnTo>
                    <a:pt x="451" y="103"/>
                  </a:lnTo>
                  <a:lnTo>
                    <a:pt x="443" y="87"/>
                  </a:lnTo>
                  <a:lnTo>
                    <a:pt x="433" y="71"/>
                  </a:lnTo>
                  <a:lnTo>
                    <a:pt x="424" y="57"/>
                  </a:lnTo>
                  <a:lnTo>
                    <a:pt x="413" y="43"/>
                  </a:lnTo>
                  <a:lnTo>
                    <a:pt x="401" y="32"/>
                  </a:lnTo>
                  <a:lnTo>
                    <a:pt x="388" y="22"/>
                  </a:lnTo>
                  <a:lnTo>
                    <a:pt x="375" y="12"/>
                  </a:lnTo>
                  <a:lnTo>
                    <a:pt x="360" y="5"/>
                  </a:lnTo>
                  <a:lnTo>
                    <a:pt x="345" y="2"/>
                  </a:lnTo>
                  <a:lnTo>
                    <a:pt x="327" y="0"/>
                  </a:lnTo>
                  <a:lnTo>
                    <a:pt x="310" y="1"/>
                  </a:lnTo>
                  <a:lnTo>
                    <a:pt x="291" y="5"/>
                  </a:lnTo>
                  <a:lnTo>
                    <a:pt x="271" y="12"/>
                  </a:lnTo>
                  <a:lnTo>
                    <a:pt x="249" y="23"/>
                  </a:lnTo>
                  <a:lnTo>
                    <a:pt x="227" y="38"/>
                  </a:lnTo>
                  <a:lnTo>
                    <a:pt x="217" y="42"/>
                  </a:lnTo>
                  <a:lnTo>
                    <a:pt x="208" y="46"/>
                  </a:lnTo>
                  <a:lnTo>
                    <a:pt x="197" y="49"/>
                  </a:lnTo>
                  <a:lnTo>
                    <a:pt x="188" y="53"/>
                  </a:lnTo>
                  <a:lnTo>
                    <a:pt x="178" y="56"/>
                  </a:lnTo>
                  <a:lnTo>
                    <a:pt x="167" y="58"/>
                  </a:lnTo>
                  <a:lnTo>
                    <a:pt x="158" y="61"/>
                  </a:lnTo>
                  <a:lnTo>
                    <a:pt x="148" y="63"/>
                  </a:lnTo>
                  <a:close/>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304"/>
            <p:cNvSpPr>
              <a:spLocks/>
            </p:cNvSpPr>
            <p:nvPr/>
          </p:nvSpPr>
          <p:spPr bwMode="auto">
            <a:xfrm>
              <a:off x="531812" y="3525838"/>
              <a:ext cx="379413" cy="347663"/>
            </a:xfrm>
            <a:custGeom>
              <a:avLst/>
              <a:gdLst>
                <a:gd name="T0" fmla="*/ 103 w 478"/>
                <a:gd name="T1" fmla="*/ 82 h 437"/>
                <a:gd name="T2" fmla="*/ 43 w 478"/>
                <a:gd name="T3" fmla="*/ 124 h 437"/>
                <a:gd name="T4" fmla="*/ 10 w 478"/>
                <a:gd name="T5" fmla="*/ 174 h 437"/>
                <a:gd name="T6" fmla="*/ 0 w 478"/>
                <a:gd name="T7" fmla="*/ 235 h 437"/>
                <a:gd name="T8" fmla="*/ 5 w 478"/>
                <a:gd name="T9" fmla="*/ 279 h 437"/>
                <a:gd name="T10" fmla="*/ 15 w 478"/>
                <a:gd name="T11" fmla="*/ 296 h 437"/>
                <a:gd name="T12" fmla="*/ 24 w 478"/>
                <a:gd name="T13" fmla="*/ 313 h 437"/>
                <a:gd name="T14" fmla="*/ 32 w 478"/>
                <a:gd name="T15" fmla="*/ 331 h 437"/>
                <a:gd name="T16" fmla="*/ 56 w 478"/>
                <a:gd name="T17" fmla="*/ 364 h 437"/>
                <a:gd name="T18" fmla="*/ 94 w 478"/>
                <a:gd name="T19" fmla="*/ 402 h 437"/>
                <a:gd name="T20" fmla="*/ 134 w 478"/>
                <a:gd name="T21" fmla="*/ 425 h 437"/>
                <a:gd name="T22" fmla="*/ 185 w 478"/>
                <a:gd name="T23" fmla="*/ 436 h 437"/>
                <a:gd name="T24" fmla="*/ 223 w 478"/>
                <a:gd name="T25" fmla="*/ 433 h 437"/>
                <a:gd name="T26" fmla="*/ 238 w 478"/>
                <a:gd name="T27" fmla="*/ 428 h 437"/>
                <a:gd name="T28" fmla="*/ 253 w 478"/>
                <a:gd name="T29" fmla="*/ 422 h 437"/>
                <a:gd name="T30" fmla="*/ 268 w 478"/>
                <a:gd name="T31" fmla="*/ 415 h 437"/>
                <a:gd name="T32" fmla="*/ 283 w 478"/>
                <a:gd name="T33" fmla="*/ 409 h 437"/>
                <a:gd name="T34" fmla="*/ 299 w 478"/>
                <a:gd name="T35" fmla="*/ 404 h 437"/>
                <a:gd name="T36" fmla="*/ 316 w 478"/>
                <a:gd name="T37" fmla="*/ 400 h 437"/>
                <a:gd name="T38" fmla="*/ 334 w 478"/>
                <a:gd name="T39" fmla="*/ 395 h 437"/>
                <a:gd name="T40" fmla="*/ 395 w 478"/>
                <a:gd name="T41" fmla="*/ 369 h 437"/>
                <a:gd name="T42" fmla="*/ 459 w 478"/>
                <a:gd name="T43" fmla="*/ 309 h 437"/>
                <a:gd name="T44" fmla="*/ 478 w 478"/>
                <a:gd name="T45" fmla="*/ 236 h 437"/>
                <a:gd name="T46" fmla="*/ 466 w 478"/>
                <a:gd name="T47" fmla="*/ 159 h 437"/>
                <a:gd name="T48" fmla="*/ 445 w 478"/>
                <a:gd name="T49" fmla="*/ 104 h 437"/>
                <a:gd name="T50" fmla="*/ 428 w 478"/>
                <a:gd name="T51" fmla="*/ 71 h 437"/>
                <a:gd name="T52" fmla="*/ 407 w 478"/>
                <a:gd name="T53" fmla="*/ 44 h 437"/>
                <a:gd name="T54" fmla="*/ 384 w 478"/>
                <a:gd name="T55" fmla="*/ 21 h 437"/>
                <a:gd name="T56" fmla="*/ 355 w 478"/>
                <a:gd name="T57" fmla="*/ 6 h 437"/>
                <a:gd name="T58" fmla="*/ 323 w 478"/>
                <a:gd name="T59" fmla="*/ 0 h 437"/>
                <a:gd name="T60" fmla="*/ 288 w 478"/>
                <a:gd name="T61" fmla="*/ 6 h 437"/>
                <a:gd name="T62" fmla="*/ 246 w 478"/>
                <a:gd name="T63" fmla="*/ 24 h 437"/>
                <a:gd name="T64" fmla="*/ 214 w 478"/>
                <a:gd name="T65" fmla="*/ 43 h 437"/>
                <a:gd name="T66" fmla="*/ 194 w 478"/>
                <a:gd name="T67" fmla="*/ 49 h 437"/>
                <a:gd name="T68" fmla="*/ 175 w 478"/>
                <a:gd name="T69" fmla="*/ 55 h 437"/>
                <a:gd name="T70" fmla="*/ 155 w 478"/>
                <a:gd name="T71" fmla="*/ 6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8" h="437">
                  <a:moveTo>
                    <a:pt x="146" y="62"/>
                  </a:moveTo>
                  <a:lnTo>
                    <a:pt x="103" y="82"/>
                  </a:lnTo>
                  <a:lnTo>
                    <a:pt x="69" y="102"/>
                  </a:lnTo>
                  <a:lnTo>
                    <a:pt x="43" y="124"/>
                  </a:lnTo>
                  <a:lnTo>
                    <a:pt x="24" y="147"/>
                  </a:lnTo>
                  <a:lnTo>
                    <a:pt x="10" y="174"/>
                  </a:lnTo>
                  <a:lnTo>
                    <a:pt x="3" y="203"/>
                  </a:lnTo>
                  <a:lnTo>
                    <a:pt x="0" y="235"/>
                  </a:lnTo>
                  <a:lnTo>
                    <a:pt x="1" y="271"/>
                  </a:lnTo>
                  <a:lnTo>
                    <a:pt x="5" y="279"/>
                  </a:lnTo>
                  <a:lnTo>
                    <a:pt x="10" y="288"/>
                  </a:lnTo>
                  <a:lnTo>
                    <a:pt x="15" y="296"/>
                  </a:lnTo>
                  <a:lnTo>
                    <a:pt x="19" y="305"/>
                  </a:lnTo>
                  <a:lnTo>
                    <a:pt x="24" y="313"/>
                  </a:lnTo>
                  <a:lnTo>
                    <a:pt x="27" y="323"/>
                  </a:lnTo>
                  <a:lnTo>
                    <a:pt x="32" y="331"/>
                  </a:lnTo>
                  <a:lnTo>
                    <a:pt x="37" y="339"/>
                  </a:lnTo>
                  <a:lnTo>
                    <a:pt x="56" y="364"/>
                  </a:lnTo>
                  <a:lnTo>
                    <a:pt x="75" y="386"/>
                  </a:lnTo>
                  <a:lnTo>
                    <a:pt x="94" y="402"/>
                  </a:lnTo>
                  <a:lnTo>
                    <a:pt x="114" y="416"/>
                  </a:lnTo>
                  <a:lnTo>
                    <a:pt x="134" y="425"/>
                  </a:lnTo>
                  <a:lnTo>
                    <a:pt x="159" y="432"/>
                  </a:lnTo>
                  <a:lnTo>
                    <a:pt x="185" y="436"/>
                  </a:lnTo>
                  <a:lnTo>
                    <a:pt x="216" y="437"/>
                  </a:lnTo>
                  <a:lnTo>
                    <a:pt x="223" y="433"/>
                  </a:lnTo>
                  <a:lnTo>
                    <a:pt x="231" y="431"/>
                  </a:lnTo>
                  <a:lnTo>
                    <a:pt x="238" y="428"/>
                  </a:lnTo>
                  <a:lnTo>
                    <a:pt x="246" y="424"/>
                  </a:lnTo>
                  <a:lnTo>
                    <a:pt x="253" y="422"/>
                  </a:lnTo>
                  <a:lnTo>
                    <a:pt x="260" y="418"/>
                  </a:lnTo>
                  <a:lnTo>
                    <a:pt x="268" y="415"/>
                  </a:lnTo>
                  <a:lnTo>
                    <a:pt x="275" y="411"/>
                  </a:lnTo>
                  <a:lnTo>
                    <a:pt x="283" y="409"/>
                  </a:lnTo>
                  <a:lnTo>
                    <a:pt x="291" y="407"/>
                  </a:lnTo>
                  <a:lnTo>
                    <a:pt x="299" y="404"/>
                  </a:lnTo>
                  <a:lnTo>
                    <a:pt x="308" y="402"/>
                  </a:lnTo>
                  <a:lnTo>
                    <a:pt x="316" y="400"/>
                  </a:lnTo>
                  <a:lnTo>
                    <a:pt x="324" y="398"/>
                  </a:lnTo>
                  <a:lnTo>
                    <a:pt x="334" y="395"/>
                  </a:lnTo>
                  <a:lnTo>
                    <a:pt x="342" y="393"/>
                  </a:lnTo>
                  <a:lnTo>
                    <a:pt x="395" y="369"/>
                  </a:lnTo>
                  <a:lnTo>
                    <a:pt x="434" y="340"/>
                  </a:lnTo>
                  <a:lnTo>
                    <a:pt x="459" y="309"/>
                  </a:lnTo>
                  <a:lnTo>
                    <a:pt x="473" y="273"/>
                  </a:lnTo>
                  <a:lnTo>
                    <a:pt x="478" y="236"/>
                  </a:lnTo>
                  <a:lnTo>
                    <a:pt x="475" y="198"/>
                  </a:lnTo>
                  <a:lnTo>
                    <a:pt x="466" y="159"/>
                  </a:lnTo>
                  <a:lnTo>
                    <a:pt x="452" y="120"/>
                  </a:lnTo>
                  <a:lnTo>
                    <a:pt x="445" y="104"/>
                  </a:lnTo>
                  <a:lnTo>
                    <a:pt x="437" y="86"/>
                  </a:lnTo>
                  <a:lnTo>
                    <a:pt x="428" y="71"/>
                  </a:lnTo>
                  <a:lnTo>
                    <a:pt x="419" y="56"/>
                  </a:lnTo>
                  <a:lnTo>
                    <a:pt x="407" y="44"/>
                  </a:lnTo>
                  <a:lnTo>
                    <a:pt x="396" y="31"/>
                  </a:lnTo>
                  <a:lnTo>
                    <a:pt x="384" y="21"/>
                  </a:lnTo>
                  <a:lnTo>
                    <a:pt x="370" y="13"/>
                  </a:lnTo>
                  <a:lnTo>
                    <a:pt x="355" y="6"/>
                  </a:lnTo>
                  <a:lnTo>
                    <a:pt x="341" y="2"/>
                  </a:lnTo>
                  <a:lnTo>
                    <a:pt x="323" y="0"/>
                  </a:lnTo>
                  <a:lnTo>
                    <a:pt x="306" y="1"/>
                  </a:lnTo>
                  <a:lnTo>
                    <a:pt x="288" y="6"/>
                  </a:lnTo>
                  <a:lnTo>
                    <a:pt x="267" y="14"/>
                  </a:lnTo>
                  <a:lnTo>
                    <a:pt x="246" y="24"/>
                  </a:lnTo>
                  <a:lnTo>
                    <a:pt x="224" y="39"/>
                  </a:lnTo>
                  <a:lnTo>
                    <a:pt x="214" y="43"/>
                  </a:lnTo>
                  <a:lnTo>
                    <a:pt x="205" y="46"/>
                  </a:lnTo>
                  <a:lnTo>
                    <a:pt x="194" y="49"/>
                  </a:lnTo>
                  <a:lnTo>
                    <a:pt x="185" y="52"/>
                  </a:lnTo>
                  <a:lnTo>
                    <a:pt x="175" y="55"/>
                  </a:lnTo>
                  <a:lnTo>
                    <a:pt x="165" y="58"/>
                  </a:lnTo>
                  <a:lnTo>
                    <a:pt x="155" y="60"/>
                  </a:lnTo>
                  <a:lnTo>
                    <a:pt x="146" y="62"/>
                  </a:lnTo>
                  <a:close/>
                </a:path>
              </a:pathLst>
            </a:custGeom>
            <a:solidFill>
              <a:srgbClr val="3D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305"/>
            <p:cNvSpPr>
              <a:spLocks/>
            </p:cNvSpPr>
            <p:nvPr/>
          </p:nvSpPr>
          <p:spPr bwMode="auto">
            <a:xfrm>
              <a:off x="534987" y="3529013"/>
              <a:ext cx="374650" cy="342900"/>
            </a:xfrm>
            <a:custGeom>
              <a:avLst/>
              <a:gdLst>
                <a:gd name="T0" fmla="*/ 101 w 472"/>
                <a:gd name="T1" fmla="*/ 82 h 434"/>
                <a:gd name="T2" fmla="*/ 42 w 472"/>
                <a:gd name="T3" fmla="*/ 125 h 434"/>
                <a:gd name="T4" fmla="*/ 10 w 472"/>
                <a:gd name="T5" fmla="*/ 174 h 434"/>
                <a:gd name="T6" fmla="*/ 0 w 472"/>
                <a:gd name="T7" fmla="*/ 234 h 434"/>
                <a:gd name="T8" fmla="*/ 6 w 472"/>
                <a:gd name="T9" fmla="*/ 278 h 434"/>
                <a:gd name="T10" fmla="*/ 14 w 472"/>
                <a:gd name="T11" fmla="*/ 295 h 434"/>
                <a:gd name="T12" fmla="*/ 23 w 472"/>
                <a:gd name="T13" fmla="*/ 313 h 434"/>
                <a:gd name="T14" fmla="*/ 31 w 472"/>
                <a:gd name="T15" fmla="*/ 330 h 434"/>
                <a:gd name="T16" fmla="*/ 55 w 472"/>
                <a:gd name="T17" fmla="*/ 363 h 434"/>
                <a:gd name="T18" fmla="*/ 92 w 472"/>
                <a:gd name="T19" fmla="*/ 400 h 434"/>
                <a:gd name="T20" fmla="*/ 134 w 472"/>
                <a:gd name="T21" fmla="*/ 422 h 434"/>
                <a:gd name="T22" fmla="*/ 183 w 472"/>
                <a:gd name="T23" fmla="*/ 432 h 434"/>
                <a:gd name="T24" fmla="*/ 221 w 472"/>
                <a:gd name="T25" fmla="*/ 430 h 434"/>
                <a:gd name="T26" fmla="*/ 235 w 472"/>
                <a:gd name="T27" fmla="*/ 424 h 434"/>
                <a:gd name="T28" fmla="*/ 250 w 472"/>
                <a:gd name="T29" fmla="*/ 417 h 434"/>
                <a:gd name="T30" fmla="*/ 264 w 472"/>
                <a:gd name="T31" fmla="*/ 412 h 434"/>
                <a:gd name="T32" fmla="*/ 279 w 472"/>
                <a:gd name="T33" fmla="*/ 406 h 434"/>
                <a:gd name="T34" fmla="*/ 296 w 472"/>
                <a:gd name="T35" fmla="*/ 400 h 434"/>
                <a:gd name="T36" fmla="*/ 313 w 472"/>
                <a:gd name="T37" fmla="*/ 396 h 434"/>
                <a:gd name="T38" fmla="*/ 331 w 472"/>
                <a:gd name="T39" fmla="*/ 392 h 434"/>
                <a:gd name="T40" fmla="*/ 392 w 472"/>
                <a:gd name="T41" fmla="*/ 366 h 434"/>
                <a:gd name="T42" fmla="*/ 455 w 472"/>
                <a:gd name="T43" fmla="*/ 304 h 434"/>
                <a:gd name="T44" fmla="*/ 472 w 472"/>
                <a:gd name="T45" fmla="*/ 233 h 434"/>
                <a:gd name="T46" fmla="*/ 461 w 472"/>
                <a:gd name="T47" fmla="*/ 157 h 434"/>
                <a:gd name="T48" fmla="*/ 440 w 472"/>
                <a:gd name="T49" fmla="*/ 103 h 434"/>
                <a:gd name="T50" fmla="*/ 423 w 472"/>
                <a:gd name="T51" fmla="*/ 71 h 434"/>
                <a:gd name="T52" fmla="*/ 402 w 472"/>
                <a:gd name="T53" fmla="*/ 43 h 434"/>
                <a:gd name="T54" fmla="*/ 378 w 472"/>
                <a:gd name="T55" fmla="*/ 21 h 434"/>
                <a:gd name="T56" fmla="*/ 350 w 472"/>
                <a:gd name="T57" fmla="*/ 6 h 434"/>
                <a:gd name="T58" fmla="*/ 319 w 472"/>
                <a:gd name="T59" fmla="*/ 0 h 434"/>
                <a:gd name="T60" fmla="*/ 283 w 472"/>
                <a:gd name="T61" fmla="*/ 6 h 434"/>
                <a:gd name="T62" fmla="*/ 244 w 472"/>
                <a:gd name="T63" fmla="*/ 24 h 434"/>
                <a:gd name="T64" fmla="*/ 212 w 472"/>
                <a:gd name="T65" fmla="*/ 43 h 434"/>
                <a:gd name="T66" fmla="*/ 192 w 472"/>
                <a:gd name="T67" fmla="*/ 50 h 434"/>
                <a:gd name="T68" fmla="*/ 173 w 472"/>
                <a:gd name="T69" fmla="*/ 56 h 434"/>
                <a:gd name="T70" fmla="*/ 153 w 472"/>
                <a:gd name="T71" fmla="*/ 6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2" h="434">
                  <a:moveTo>
                    <a:pt x="144" y="62"/>
                  </a:moveTo>
                  <a:lnTo>
                    <a:pt x="101" y="82"/>
                  </a:lnTo>
                  <a:lnTo>
                    <a:pt x="68" y="103"/>
                  </a:lnTo>
                  <a:lnTo>
                    <a:pt x="42" y="125"/>
                  </a:lnTo>
                  <a:lnTo>
                    <a:pt x="23" y="148"/>
                  </a:lnTo>
                  <a:lnTo>
                    <a:pt x="10" y="174"/>
                  </a:lnTo>
                  <a:lnTo>
                    <a:pt x="2" y="202"/>
                  </a:lnTo>
                  <a:lnTo>
                    <a:pt x="0" y="234"/>
                  </a:lnTo>
                  <a:lnTo>
                    <a:pt x="1" y="270"/>
                  </a:lnTo>
                  <a:lnTo>
                    <a:pt x="6" y="278"/>
                  </a:lnTo>
                  <a:lnTo>
                    <a:pt x="10" y="287"/>
                  </a:lnTo>
                  <a:lnTo>
                    <a:pt x="14" y="295"/>
                  </a:lnTo>
                  <a:lnTo>
                    <a:pt x="19" y="303"/>
                  </a:lnTo>
                  <a:lnTo>
                    <a:pt x="23" y="313"/>
                  </a:lnTo>
                  <a:lnTo>
                    <a:pt x="28" y="321"/>
                  </a:lnTo>
                  <a:lnTo>
                    <a:pt x="31" y="330"/>
                  </a:lnTo>
                  <a:lnTo>
                    <a:pt x="36" y="338"/>
                  </a:lnTo>
                  <a:lnTo>
                    <a:pt x="55" y="363"/>
                  </a:lnTo>
                  <a:lnTo>
                    <a:pt x="74" y="384"/>
                  </a:lnTo>
                  <a:lnTo>
                    <a:pt x="92" y="400"/>
                  </a:lnTo>
                  <a:lnTo>
                    <a:pt x="112" y="413"/>
                  </a:lnTo>
                  <a:lnTo>
                    <a:pt x="134" y="422"/>
                  </a:lnTo>
                  <a:lnTo>
                    <a:pt x="157" y="429"/>
                  </a:lnTo>
                  <a:lnTo>
                    <a:pt x="183" y="432"/>
                  </a:lnTo>
                  <a:lnTo>
                    <a:pt x="214" y="434"/>
                  </a:lnTo>
                  <a:lnTo>
                    <a:pt x="221" y="430"/>
                  </a:lnTo>
                  <a:lnTo>
                    <a:pt x="228" y="428"/>
                  </a:lnTo>
                  <a:lnTo>
                    <a:pt x="235" y="424"/>
                  </a:lnTo>
                  <a:lnTo>
                    <a:pt x="243" y="421"/>
                  </a:lnTo>
                  <a:lnTo>
                    <a:pt x="250" y="417"/>
                  </a:lnTo>
                  <a:lnTo>
                    <a:pt x="257" y="414"/>
                  </a:lnTo>
                  <a:lnTo>
                    <a:pt x="264" y="412"/>
                  </a:lnTo>
                  <a:lnTo>
                    <a:pt x="271" y="408"/>
                  </a:lnTo>
                  <a:lnTo>
                    <a:pt x="279" y="406"/>
                  </a:lnTo>
                  <a:lnTo>
                    <a:pt x="288" y="404"/>
                  </a:lnTo>
                  <a:lnTo>
                    <a:pt x="296" y="400"/>
                  </a:lnTo>
                  <a:lnTo>
                    <a:pt x="305" y="398"/>
                  </a:lnTo>
                  <a:lnTo>
                    <a:pt x="313" y="396"/>
                  </a:lnTo>
                  <a:lnTo>
                    <a:pt x="321" y="393"/>
                  </a:lnTo>
                  <a:lnTo>
                    <a:pt x="331" y="392"/>
                  </a:lnTo>
                  <a:lnTo>
                    <a:pt x="339" y="390"/>
                  </a:lnTo>
                  <a:lnTo>
                    <a:pt x="392" y="366"/>
                  </a:lnTo>
                  <a:lnTo>
                    <a:pt x="430" y="337"/>
                  </a:lnTo>
                  <a:lnTo>
                    <a:pt x="455" y="304"/>
                  </a:lnTo>
                  <a:lnTo>
                    <a:pt x="469" y="270"/>
                  </a:lnTo>
                  <a:lnTo>
                    <a:pt x="472" y="233"/>
                  </a:lnTo>
                  <a:lnTo>
                    <a:pt x="469" y="195"/>
                  </a:lnTo>
                  <a:lnTo>
                    <a:pt x="461" y="157"/>
                  </a:lnTo>
                  <a:lnTo>
                    <a:pt x="447" y="119"/>
                  </a:lnTo>
                  <a:lnTo>
                    <a:pt x="440" y="103"/>
                  </a:lnTo>
                  <a:lnTo>
                    <a:pt x="432" y="86"/>
                  </a:lnTo>
                  <a:lnTo>
                    <a:pt x="423" y="71"/>
                  </a:lnTo>
                  <a:lnTo>
                    <a:pt x="412" y="56"/>
                  </a:lnTo>
                  <a:lnTo>
                    <a:pt x="402" y="43"/>
                  </a:lnTo>
                  <a:lnTo>
                    <a:pt x="390" y="31"/>
                  </a:lnTo>
                  <a:lnTo>
                    <a:pt x="378" y="21"/>
                  </a:lnTo>
                  <a:lnTo>
                    <a:pt x="365" y="12"/>
                  </a:lnTo>
                  <a:lnTo>
                    <a:pt x="350" y="6"/>
                  </a:lnTo>
                  <a:lnTo>
                    <a:pt x="335" y="1"/>
                  </a:lnTo>
                  <a:lnTo>
                    <a:pt x="319" y="0"/>
                  </a:lnTo>
                  <a:lnTo>
                    <a:pt x="302" y="1"/>
                  </a:lnTo>
                  <a:lnTo>
                    <a:pt x="283" y="6"/>
                  </a:lnTo>
                  <a:lnTo>
                    <a:pt x="264" y="14"/>
                  </a:lnTo>
                  <a:lnTo>
                    <a:pt x="244" y="24"/>
                  </a:lnTo>
                  <a:lnTo>
                    <a:pt x="222" y="39"/>
                  </a:lnTo>
                  <a:lnTo>
                    <a:pt x="212" y="43"/>
                  </a:lnTo>
                  <a:lnTo>
                    <a:pt x="203" y="46"/>
                  </a:lnTo>
                  <a:lnTo>
                    <a:pt x="192" y="50"/>
                  </a:lnTo>
                  <a:lnTo>
                    <a:pt x="183" y="52"/>
                  </a:lnTo>
                  <a:lnTo>
                    <a:pt x="173" y="56"/>
                  </a:lnTo>
                  <a:lnTo>
                    <a:pt x="164" y="58"/>
                  </a:lnTo>
                  <a:lnTo>
                    <a:pt x="153" y="60"/>
                  </a:lnTo>
                  <a:lnTo>
                    <a:pt x="144" y="62"/>
                  </a:lnTo>
                  <a:close/>
                </a:path>
              </a:pathLst>
            </a:custGeom>
            <a:solidFill>
              <a:srgbClr val="51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306"/>
            <p:cNvSpPr>
              <a:spLocks/>
            </p:cNvSpPr>
            <p:nvPr/>
          </p:nvSpPr>
          <p:spPr bwMode="auto">
            <a:xfrm>
              <a:off x="536575" y="3530600"/>
              <a:ext cx="371475" cy="341313"/>
            </a:xfrm>
            <a:custGeom>
              <a:avLst/>
              <a:gdLst>
                <a:gd name="T0" fmla="*/ 102 w 469"/>
                <a:gd name="T1" fmla="*/ 81 h 431"/>
                <a:gd name="T2" fmla="*/ 42 w 469"/>
                <a:gd name="T3" fmla="*/ 123 h 431"/>
                <a:gd name="T4" fmla="*/ 11 w 469"/>
                <a:gd name="T5" fmla="*/ 172 h 431"/>
                <a:gd name="T6" fmla="*/ 0 w 469"/>
                <a:gd name="T7" fmla="*/ 232 h 431"/>
                <a:gd name="T8" fmla="*/ 6 w 469"/>
                <a:gd name="T9" fmla="*/ 276 h 431"/>
                <a:gd name="T10" fmla="*/ 14 w 469"/>
                <a:gd name="T11" fmla="*/ 293 h 431"/>
                <a:gd name="T12" fmla="*/ 23 w 469"/>
                <a:gd name="T13" fmla="*/ 310 h 431"/>
                <a:gd name="T14" fmla="*/ 32 w 469"/>
                <a:gd name="T15" fmla="*/ 327 h 431"/>
                <a:gd name="T16" fmla="*/ 56 w 469"/>
                <a:gd name="T17" fmla="*/ 360 h 431"/>
                <a:gd name="T18" fmla="*/ 93 w 469"/>
                <a:gd name="T19" fmla="*/ 397 h 431"/>
                <a:gd name="T20" fmla="*/ 132 w 469"/>
                <a:gd name="T21" fmla="*/ 419 h 431"/>
                <a:gd name="T22" fmla="*/ 181 w 469"/>
                <a:gd name="T23" fmla="*/ 429 h 431"/>
                <a:gd name="T24" fmla="*/ 219 w 469"/>
                <a:gd name="T25" fmla="*/ 427 h 431"/>
                <a:gd name="T26" fmla="*/ 233 w 469"/>
                <a:gd name="T27" fmla="*/ 420 h 431"/>
                <a:gd name="T28" fmla="*/ 248 w 469"/>
                <a:gd name="T29" fmla="*/ 413 h 431"/>
                <a:gd name="T30" fmla="*/ 262 w 469"/>
                <a:gd name="T31" fmla="*/ 406 h 431"/>
                <a:gd name="T32" fmla="*/ 277 w 469"/>
                <a:gd name="T33" fmla="*/ 401 h 431"/>
                <a:gd name="T34" fmla="*/ 294 w 469"/>
                <a:gd name="T35" fmla="*/ 396 h 431"/>
                <a:gd name="T36" fmla="*/ 311 w 469"/>
                <a:gd name="T37" fmla="*/ 391 h 431"/>
                <a:gd name="T38" fmla="*/ 329 w 469"/>
                <a:gd name="T39" fmla="*/ 387 h 431"/>
                <a:gd name="T40" fmla="*/ 390 w 469"/>
                <a:gd name="T41" fmla="*/ 360 h 431"/>
                <a:gd name="T42" fmla="*/ 452 w 469"/>
                <a:gd name="T43" fmla="*/ 300 h 431"/>
                <a:gd name="T44" fmla="*/ 469 w 469"/>
                <a:gd name="T45" fmla="*/ 230 h 431"/>
                <a:gd name="T46" fmla="*/ 456 w 469"/>
                <a:gd name="T47" fmla="*/ 155 h 431"/>
                <a:gd name="T48" fmla="*/ 435 w 469"/>
                <a:gd name="T49" fmla="*/ 101 h 431"/>
                <a:gd name="T50" fmla="*/ 418 w 469"/>
                <a:gd name="T51" fmla="*/ 70 h 431"/>
                <a:gd name="T52" fmla="*/ 398 w 469"/>
                <a:gd name="T53" fmla="*/ 41 h 431"/>
                <a:gd name="T54" fmla="*/ 374 w 469"/>
                <a:gd name="T55" fmla="*/ 19 h 431"/>
                <a:gd name="T56" fmla="*/ 346 w 469"/>
                <a:gd name="T57" fmla="*/ 5 h 431"/>
                <a:gd name="T58" fmla="*/ 315 w 469"/>
                <a:gd name="T59" fmla="*/ 0 h 431"/>
                <a:gd name="T60" fmla="*/ 280 w 469"/>
                <a:gd name="T61" fmla="*/ 5 h 431"/>
                <a:gd name="T62" fmla="*/ 241 w 469"/>
                <a:gd name="T63" fmla="*/ 24 h 431"/>
                <a:gd name="T64" fmla="*/ 210 w 469"/>
                <a:gd name="T65" fmla="*/ 42 h 431"/>
                <a:gd name="T66" fmla="*/ 190 w 469"/>
                <a:gd name="T67" fmla="*/ 48 h 431"/>
                <a:gd name="T68" fmla="*/ 171 w 469"/>
                <a:gd name="T69" fmla="*/ 53 h 431"/>
                <a:gd name="T70" fmla="*/ 152 w 469"/>
                <a:gd name="T71" fmla="*/ 58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9" h="431">
                  <a:moveTo>
                    <a:pt x="143" y="62"/>
                  </a:moveTo>
                  <a:lnTo>
                    <a:pt x="102" y="81"/>
                  </a:lnTo>
                  <a:lnTo>
                    <a:pt x="68" y="101"/>
                  </a:lnTo>
                  <a:lnTo>
                    <a:pt x="42" y="123"/>
                  </a:lnTo>
                  <a:lnTo>
                    <a:pt x="23" y="146"/>
                  </a:lnTo>
                  <a:lnTo>
                    <a:pt x="11" y="172"/>
                  </a:lnTo>
                  <a:lnTo>
                    <a:pt x="4" y="201"/>
                  </a:lnTo>
                  <a:lnTo>
                    <a:pt x="0" y="232"/>
                  </a:lnTo>
                  <a:lnTo>
                    <a:pt x="2" y="268"/>
                  </a:lnTo>
                  <a:lnTo>
                    <a:pt x="6" y="276"/>
                  </a:lnTo>
                  <a:lnTo>
                    <a:pt x="11" y="284"/>
                  </a:lnTo>
                  <a:lnTo>
                    <a:pt x="14" y="293"/>
                  </a:lnTo>
                  <a:lnTo>
                    <a:pt x="19" y="301"/>
                  </a:lnTo>
                  <a:lnTo>
                    <a:pt x="23" y="310"/>
                  </a:lnTo>
                  <a:lnTo>
                    <a:pt x="28" y="319"/>
                  </a:lnTo>
                  <a:lnTo>
                    <a:pt x="32" y="327"/>
                  </a:lnTo>
                  <a:lnTo>
                    <a:pt x="36" y="335"/>
                  </a:lnTo>
                  <a:lnTo>
                    <a:pt x="56" y="360"/>
                  </a:lnTo>
                  <a:lnTo>
                    <a:pt x="74" y="380"/>
                  </a:lnTo>
                  <a:lnTo>
                    <a:pt x="93" y="397"/>
                  </a:lnTo>
                  <a:lnTo>
                    <a:pt x="111" y="410"/>
                  </a:lnTo>
                  <a:lnTo>
                    <a:pt x="132" y="419"/>
                  </a:lnTo>
                  <a:lnTo>
                    <a:pt x="156" y="425"/>
                  </a:lnTo>
                  <a:lnTo>
                    <a:pt x="181" y="429"/>
                  </a:lnTo>
                  <a:lnTo>
                    <a:pt x="212" y="431"/>
                  </a:lnTo>
                  <a:lnTo>
                    <a:pt x="219" y="427"/>
                  </a:lnTo>
                  <a:lnTo>
                    <a:pt x="226" y="424"/>
                  </a:lnTo>
                  <a:lnTo>
                    <a:pt x="233" y="420"/>
                  </a:lnTo>
                  <a:lnTo>
                    <a:pt x="241" y="417"/>
                  </a:lnTo>
                  <a:lnTo>
                    <a:pt x="248" y="413"/>
                  </a:lnTo>
                  <a:lnTo>
                    <a:pt x="255" y="410"/>
                  </a:lnTo>
                  <a:lnTo>
                    <a:pt x="262" y="406"/>
                  </a:lnTo>
                  <a:lnTo>
                    <a:pt x="269" y="403"/>
                  </a:lnTo>
                  <a:lnTo>
                    <a:pt x="277" y="401"/>
                  </a:lnTo>
                  <a:lnTo>
                    <a:pt x="285" y="398"/>
                  </a:lnTo>
                  <a:lnTo>
                    <a:pt x="294" y="396"/>
                  </a:lnTo>
                  <a:lnTo>
                    <a:pt x="302" y="394"/>
                  </a:lnTo>
                  <a:lnTo>
                    <a:pt x="311" y="391"/>
                  </a:lnTo>
                  <a:lnTo>
                    <a:pt x="319" y="389"/>
                  </a:lnTo>
                  <a:lnTo>
                    <a:pt x="329" y="387"/>
                  </a:lnTo>
                  <a:lnTo>
                    <a:pt x="337" y="384"/>
                  </a:lnTo>
                  <a:lnTo>
                    <a:pt x="390" y="360"/>
                  </a:lnTo>
                  <a:lnTo>
                    <a:pt x="428" y="333"/>
                  </a:lnTo>
                  <a:lnTo>
                    <a:pt x="452" y="300"/>
                  </a:lnTo>
                  <a:lnTo>
                    <a:pt x="466" y="266"/>
                  </a:lnTo>
                  <a:lnTo>
                    <a:pt x="469" y="230"/>
                  </a:lnTo>
                  <a:lnTo>
                    <a:pt x="466" y="192"/>
                  </a:lnTo>
                  <a:lnTo>
                    <a:pt x="456" y="155"/>
                  </a:lnTo>
                  <a:lnTo>
                    <a:pt x="443" y="118"/>
                  </a:lnTo>
                  <a:lnTo>
                    <a:pt x="435" y="101"/>
                  </a:lnTo>
                  <a:lnTo>
                    <a:pt x="426" y="85"/>
                  </a:lnTo>
                  <a:lnTo>
                    <a:pt x="418" y="70"/>
                  </a:lnTo>
                  <a:lnTo>
                    <a:pt x="408" y="55"/>
                  </a:lnTo>
                  <a:lnTo>
                    <a:pt x="398" y="41"/>
                  </a:lnTo>
                  <a:lnTo>
                    <a:pt x="386" y="29"/>
                  </a:lnTo>
                  <a:lnTo>
                    <a:pt x="374" y="19"/>
                  </a:lnTo>
                  <a:lnTo>
                    <a:pt x="361" y="11"/>
                  </a:lnTo>
                  <a:lnTo>
                    <a:pt x="346" y="5"/>
                  </a:lnTo>
                  <a:lnTo>
                    <a:pt x="331" y="1"/>
                  </a:lnTo>
                  <a:lnTo>
                    <a:pt x="315" y="0"/>
                  </a:lnTo>
                  <a:lnTo>
                    <a:pt x="299" y="1"/>
                  </a:lnTo>
                  <a:lnTo>
                    <a:pt x="280" y="5"/>
                  </a:lnTo>
                  <a:lnTo>
                    <a:pt x="262" y="13"/>
                  </a:lnTo>
                  <a:lnTo>
                    <a:pt x="241" y="24"/>
                  </a:lnTo>
                  <a:lnTo>
                    <a:pt x="220" y="39"/>
                  </a:lnTo>
                  <a:lnTo>
                    <a:pt x="210" y="42"/>
                  </a:lnTo>
                  <a:lnTo>
                    <a:pt x="201" y="44"/>
                  </a:lnTo>
                  <a:lnTo>
                    <a:pt x="190" y="48"/>
                  </a:lnTo>
                  <a:lnTo>
                    <a:pt x="181" y="50"/>
                  </a:lnTo>
                  <a:lnTo>
                    <a:pt x="171" y="53"/>
                  </a:lnTo>
                  <a:lnTo>
                    <a:pt x="162" y="56"/>
                  </a:lnTo>
                  <a:lnTo>
                    <a:pt x="152" y="58"/>
                  </a:lnTo>
                  <a:lnTo>
                    <a:pt x="143" y="62"/>
                  </a:lnTo>
                  <a:close/>
                </a:path>
              </a:pathLst>
            </a:custGeom>
            <a:solidFill>
              <a:srgbClr val="6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307"/>
            <p:cNvSpPr>
              <a:spLocks/>
            </p:cNvSpPr>
            <p:nvPr/>
          </p:nvSpPr>
          <p:spPr bwMode="auto">
            <a:xfrm>
              <a:off x="538162" y="3532188"/>
              <a:ext cx="368300" cy="339725"/>
            </a:xfrm>
            <a:custGeom>
              <a:avLst/>
              <a:gdLst>
                <a:gd name="T0" fmla="*/ 141 w 464"/>
                <a:gd name="T1" fmla="*/ 61 h 427"/>
                <a:gd name="T2" fmla="*/ 100 w 464"/>
                <a:gd name="T3" fmla="*/ 81 h 427"/>
                <a:gd name="T4" fmla="*/ 67 w 464"/>
                <a:gd name="T5" fmla="*/ 101 h 427"/>
                <a:gd name="T6" fmla="*/ 41 w 464"/>
                <a:gd name="T7" fmla="*/ 122 h 427"/>
                <a:gd name="T8" fmla="*/ 23 w 464"/>
                <a:gd name="T9" fmla="*/ 146 h 427"/>
                <a:gd name="T10" fmla="*/ 10 w 464"/>
                <a:gd name="T11" fmla="*/ 172 h 427"/>
                <a:gd name="T12" fmla="*/ 3 w 464"/>
                <a:gd name="T13" fmla="*/ 200 h 427"/>
                <a:gd name="T14" fmla="*/ 0 w 464"/>
                <a:gd name="T15" fmla="*/ 231 h 427"/>
                <a:gd name="T16" fmla="*/ 1 w 464"/>
                <a:gd name="T17" fmla="*/ 267 h 427"/>
                <a:gd name="T18" fmla="*/ 35 w 464"/>
                <a:gd name="T19" fmla="*/ 333 h 427"/>
                <a:gd name="T20" fmla="*/ 55 w 464"/>
                <a:gd name="T21" fmla="*/ 357 h 427"/>
                <a:gd name="T22" fmla="*/ 73 w 464"/>
                <a:gd name="T23" fmla="*/ 378 h 427"/>
                <a:gd name="T24" fmla="*/ 92 w 464"/>
                <a:gd name="T25" fmla="*/ 394 h 427"/>
                <a:gd name="T26" fmla="*/ 110 w 464"/>
                <a:gd name="T27" fmla="*/ 407 h 427"/>
                <a:gd name="T28" fmla="*/ 131 w 464"/>
                <a:gd name="T29" fmla="*/ 416 h 427"/>
                <a:gd name="T30" fmla="*/ 154 w 464"/>
                <a:gd name="T31" fmla="*/ 423 h 427"/>
                <a:gd name="T32" fmla="*/ 181 w 464"/>
                <a:gd name="T33" fmla="*/ 426 h 427"/>
                <a:gd name="T34" fmla="*/ 210 w 464"/>
                <a:gd name="T35" fmla="*/ 427 h 427"/>
                <a:gd name="T36" fmla="*/ 265 w 464"/>
                <a:gd name="T37" fmla="*/ 400 h 427"/>
                <a:gd name="T38" fmla="*/ 334 w 464"/>
                <a:gd name="T39" fmla="*/ 381 h 427"/>
                <a:gd name="T40" fmla="*/ 385 w 464"/>
                <a:gd name="T41" fmla="*/ 357 h 427"/>
                <a:gd name="T42" fmla="*/ 423 w 464"/>
                <a:gd name="T43" fmla="*/ 328 h 427"/>
                <a:gd name="T44" fmla="*/ 448 w 464"/>
                <a:gd name="T45" fmla="*/ 297 h 427"/>
                <a:gd name="T46" fmla="*/ 460 w 464"/>
                <a:gd name="T47" fmla="*/ 263 h 427"/>
                <a:gd name="T48" fmla="*/ 464 w 464"/>
                <a:gd name="T49" fmla="*/ 227 h 427"/>
                <a:gd name="T50" fmla="*/ 460 w 464"/>
                <a:gd name="T51" fmla="*/ 191 h 427"/>
                <a:gd name="T52" fmla="*/ 450 w 464"/>
                <a:gd name="T53" fmla="*/ 154 h 427"/>
                <a:gd name="T54" fmla="*/ 437 w 464"/>
                <a:gd name="T55" fmla="*/ 117 h 427"/>
                <a:gd name="T56" fmla="*/ 429 w 464"/>
                <a:gd name="T57" fmla="*/ 101 h 427"/>
                <a:gd name="T58" fmla="*/ 421 w 464"/>
                <a:gd name="T59" fmla="*/ 85 h 427"/>
                <a:gd name="T60" fmla="*/ 413 w 464"/>
                <a:gd name="T61" fmla="*/ 69 h 427"/>
                <a:gd name="T62" fmla="*/ 403 w 464"/>
                <a:gd name="T63" fmla="*/ 55 h 427"/>
                <a:gd name="T64" fmla="*/ 392 w 464"/>
                <a:gd name="T65" fmla="*/ 41 h 427"/>
                <a:gd name="T66" fmla="*/ 381 w 464"/>
                <a:gd name="T67" fmla="*/ 30 h 427"/>
                <a:gd name="T68" fmla="*/ 368 w 464"/>
                <a:gd name="T69" fmla="*/ 19 h 427"/>
                <a:gd name="T70" fmla="*/ 356 w 464"/>
                <a:gd name="T71" fmla="*/ 11 h 427"/>
                <a:gd name="T72" fmla="*/ 342 w 464"/>
                <a:gd name="T73" fmla="*/ 6 h 427"/>
                <a:gd name="T74" fmla="*/ 327 w 464"/>
                <a:gd name="T75" fmla="*/ 1 h 427"/>
                <a:gd name="T76" fmla="*/ 311 w 464"/>
                <a:gd name="T77" fmla="*/ 0 h 427"/>
                <a:gd name="T78" fmla="*/ 295 w 464"/>
                <a:gd name="T79" fmla="*/ 2 h 427"/>
                <a:gd name="T80" fmla="*/ 276 w 464"/>
                <a:gd name="T81" fmla="*/ 7 h 427"/>
                <a:gd name="T82" fmla="*/ 258 w 464"/>
                <a:gd name="T83" fmla="*/ 14 h 427"/>
                <a:gd name="T84" fmla="*/ 238 w 464"/>
                <a:gd name="T85" fmla="*/ 25 h 427"/>
                <a:gd name="T86" fmla="*/ 217 w 464"/>
                <a:gd name="T87" fmla="*/ 40 h 427"/>
                <a:gd name="T88" fmla="*/ 141 w 464"/>
                <a:gd name="T89" fmla="*/ 6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4" h="427">
                  <a:moveTo>
                    <a:pt x="141" y="61"/>
                  </a:moveTo>
                  <a:lnTo>
                    <a:pt x="100" y="81"/>
                  </a:lnTo>
                  <a:lnTo>
                    <a:pt x="67" y="101"/>
                  </a:lnTo>
                  <a:lnTo>
                    <a:pt x="41" y="122"/>
                  </a:lnTo>
                  <a:lnTo>
                    <a:pt x="23" y="146"/>
                  </a:lnTo>
                  <a:lnTo>
                    <a:pt x="10" y="172"/>
                  </a:lnTo>
                  <a:lnTo>
                    <a:pt x="3" y="200"/>
                  </a:lnTo>
                  <a:lnTo>
                    <a:pt x="0" y="231"/>
                  </a:lnTo>
                  <a:lnTo>
                    <a:pt x="1" y="267"/>
                  </a:lnTo>
                  <a:lnTo>
                    <a:pt x="35" y="333"/>
                  </a:lnTo>
                  <a:lnTo>
                    <a:pt x="55" y="357"/>
                  </a:lnTo>
                  <a:lnTo>
                    <a:pt x="73" y="378"/>
                  </a:lnTo>
                  <a:lnTo>
                    <a:pt x="92" y="394"/>
                  </a:lnTo>
                  <a:lnTo>
                    <a:pt x="110" y="407"/>
                  </a:lnTo>
                  <a:lnTo>
                    <a:pt x="131" y="416"/>
                  </a:lnTo>
                  <a:lnTo>
                    <a:pt x="154" y="423"/>
                  </a:lnTo>
                  <a:lnTo>
                    <a:pt x="181" y="426"/>
                  </a:lnTo>
                  <a:lnTo>
                    <a:pt x="210" y="427"/>
                  </a:lnTo>
                  <a:lnTo>
                    <a:pt x="265" y="400"/>
                  </a:lnTo>
                  <a:lnTo>
                    <a:pt x="334" y="381"/>
                  </a:lnTo>
                  <a:lnTo>
                    <a:pt x="385" y="357"/>
                  </a:lnTo>
                  <a:lnTo>
                    <a:pt x="423" y="328"/>
                  </a:lnTo>
                  <a:lnTo>
                    <a:pt x="448" y="297"/>
                  </a:lnTo>
                  <a:lnTo>
                    <a:pt x="460" y="263"/>
                  </a:lnTo>
                  <a:lnTo>
                    <a:pt x="464" y="227"/>
                  </a:lnTo>
                  <a:lnTo>
                    <a:pt x="460" y="191"/>
                  </a:lnTo>
                  <a:lnTo>
                    <a:pt x="450" y="154"/>
                  </a:lnTo>
                  <a:lnTo>
                    <a:pt x="437" y="117"/>
                  </a:lnTo>
                  <a:lnTo>
                    <a:pt x="429" y="101"/>
                  </a:lnTo>
                  <a:lnTo>
                    <a:pt x="421" y="85"/>
                  </a:lnTo>
                  <a:lnTo>
                    <a:pt x="413" y="69"/>
                  </a:lnTo>
                  <a:lnTo>
                    <a:pt x="403" y="55"/>
                  </a:lnTo>
                  <a:lnTo>
                    <a:pt x="392" y="41"/>
                  </a:lnTo>
                  <a:lnTo>
                    <a:pt x="381" y="30"/>
                  </a:lnTo>
                  <a:lnTo>
                    <a:pt x="368" y="19"/>
                  </a:lnTo>
                  <a:lnTo>
                    <a:pt x="356" y="11"/>
                  </a:lnTo>
                  <a:lnTo>
                    <a:pt x="342" y="6"/>
                  </a:lnTo>
                  <a:lnTo>
                    <a:pt x="327" y="1"/>
                  </a:lnTo>
                  <a:lnTo>
                    <a:pt x="311" y="0"/>
                  </a:lnTo>
                  <a:lnTo>
                    <a:pt x="295" y="2"/>
                  </a:lnTo>
                  <a:lnTo>
                    <a:pt x="276" y="7"/>
                  </a:lnTo>
                  <a:lnTo>
                    <a:pt x="258" y="14"/>
                  </a:lnTo>
                  <a:lnTo>
                    <a:pt x="238" y="25"/>
                  </a:lnTo>
                  <a:lnTo>
                    <a:pt x="217" y="40"/>
                  </a:lnTo>
                  <a:lnTo>
                    <a:pt x="141" y="61"/>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308"/>
            <p:cNvSpPr>
              <a:spLocks/>
            </p:cNvSpPr>
            <p:nvPr/>
          </p:nvSpPr>
          <p:spPr bwMode="auto">
            <a:xfrm>
              <a:off x="385762" y="2360613"/>
              <a:ext cx="411163" cy="374650"/>
            </a:xfrm>
            <a:custGeom>
              <a:avLst/>
              <a:gdLst>
                <a:gd name="T0" fmla="*/ 299 w 518"/>
                <a:gd name="T1" fmla="*/ 42 h 473"/>
                <a:gd name="T2" fmla="*/ 276 w 518"/>
                <a:gd name="T3" fmla="*/ 30 h 473"/>
                <a:gd name="T4" fmla="*/ 254 w 518"/>
                <a:gd name="T5" fmla="*/ 20 h 473"/>
                <a:gd name="T6" fmla="*/ 233 w 518"/>
                <a:gd name="T7" fmla="*/ 13 h 473"/>
                <a:gd name="T8" fmla="*/ 214 w 518"/>
                <a:gd name="T9" fmla="*/ 7 h 473"/>
                <a:gd name="T10" fmla="*/ 195 w 518"/>
                <a:gd name="T11" fmla="*/ 3 h 473"/>
                <a:gd name="T12" fmla="*/ 178 w 518"/>
                <a:gd name="T13" fmla="*/ 0 h 473"/>
                <a:gd name="T14" fmla="*/ 162 w 518"/>
                <a:gd name="T15" fmla="*/ 0 h 473"/>
                <a:gd name="T16" fmla="*/ 146 w 518"/>
                <a:gd name="T17" fmla="*/ 2 h 473"/>
                <a:gd name="T18" fmla="*/ 131 w 518"/>
                <a:gd name="T19" fmla="*/ 5 h 473"/>
                <a:gd name="T20" fmla="*/ 117 w 518"/>
                <a:gd name="T21" fmla="*/ 10 h 473"/>
                <a:gd name="T22" fmla="*/ 103 w 518"/>
                <a:gd name="T23" fmla="*/ 17 h 473"/>
                <a:gd name="T24" fmla="*/ 89 w 518"/>
                <a:gd name="T25" fmla="*/ 25 h 473"/>
                <a:gd name="T26" fmla="*/ 76 w 518"/>
                <a:gd name="T27" fmla="*/ 34 h 473"/>
                <a:gd name="T28" fmla="*/ 63 w 518"/>
                <a:gd name="T29" fmla="*/ 45 h 473"/>
                <a:gd name="T30" fmla="*/ 50 w 518"/>
                <a:gd name="T31" fmla="*/ 58 h 473"/>
                <a:gd name="T32" fmla="*/ 36 w 518"/>
                <a:gd name="T33" fmla="*/ 72 h 473"/>
                <a:gd name="T34" fmla="*/ 9 w 518"/>
                <a:gd name="T35" fmla="*/ 151 h 473"/>
                <a:gd name="T36" fmla="*/ 3 w 518"/>
                <a:gd name="T37" fmla="*/ 186 h 473"/>
                <a:gd name="T38" fmla="*/ 0 w 518"/>
                <a:gd name="T39" fmla="*/ 217 h 473"/>
                <a:gd name="T40" fmla="*/ 0 w 518"/>
                <a:gd name="T41" fmla="*/ 245 h 473"/>
                <a:gd name="T42" fmla="*/ 3 w 518"/>
                <a:gd name="T43" fmla="*/ 270 h 473"/>
                <a:gd name="T44" fmla="*/ 11 w 518"/>
                <a:gd name="T45" fmla="*/ 294 h 473"/>
                <a:gd name="T46" fmla="*/ 24 w 518"/>
                <a:gd name="T47" fmla="*/ 319 h 473"/>
                <a:gd name="T48" fmla="*/ 41 w 518"/>
                <a:gd name="T49" fmla="*/ 343 h 473"/>
                <a:gd name="T50" fmla="*/ 63 w 518"/>
                <a:gd name="T51" fmla="*/ 369 h 473"/>
                <a:gd name="T52" fmla="*/ 129 w 518"/>
                <a:gd name="T53" fmla="*/ 410 h 473"/>
                <a:gd name="T54" fmla="*/ 182 w 518"/>
                <a:gd name="T55" fmla="*/ 437 h 473"/>
                <a:gd name="T56" fmla="*/ 210 w 518"/>
                <a:gd name="T57" fmla="*/ 451 h 473"/>
                <a:gd name="T58" fmla="*/ 238 w 518"/>
                <a:gd name="T59" fmla="*/ 461 h 473"/>
                <a:gd name="T60" fmla="*/ 264 w 518"/>
                <a:gd name="T61" fmla="*/ 468 h 473"/>
                <a:gd name="T62" fmla="*/ 289 w 518"/>
                <a:gd name="T63" fmla="*/ 472 h 473"/>
                <a:gd name="T64" fmla="*/ 313 w 518"/>
                <a:gd name="T65" fmla="*/ 473 h 473"/>
                <a:gd name="T66" fmla="*/ 334 w 518"/>
                <a:gd name="T67" fmla="*/ 470 h 473"/>
                <a:gd name="T68" fmla="*/ 354 w 518"/>
                <a:gd name="T69" fmla="*/ 465 h 473"/>
                <a:gd name="T70" fmla="*/ 374 w 518"/>
                <a:gd name="T71" fmla="*/ 457 h 473"/>
                <a:gd name="T72" fmla="*/ 392 w 518"/>
                <a:gd name="T73" fmla="*/ 446 h 473"/>
                <a:gd name="T74" fmla="*/ 410 w 518"/>
                <a:gd name="T75" fmla="*/ 434 h 473"/>
                <a:gd name="T76" fmla="*/ 426 w 518"/>
                <a:gd name="T77" fmla="*/ 420 h 473"/>
                <a:gd name="T78" fmla="*/ 441 w 518"/>
                <a:gd name="T79" fmla="*/ 404 h 473"/>
                <a:gd name="T80" fmla="*/ 454 w 518"/>
                <a:gd name="T81" fmla="*/ 385 h 473"/>
                <a:gd name="T82" fmla="*/ 467 w 518"/>
                <a:gd name="T83" fmla="*/ 367 h 473"/>
                <a:gd name="T84" fmla="*/ 480 w 518"/>
                <a:gd name="T85" fmla="*/ 346 h 473"/>
                <a:gd name="T86" fmla="*/ 491 w 518"/>
                <a:gd name="T87" fmla="*/ 324 h 473"/>
                <a:gd name="T88" fmla="*/ 505 w 518"/>
                <a:gd name="T89" fmla="*/ 293 h 473"/>
                <a:gd name="T90" fmla="*/ 514 w 518"/>
                <a:gd name="T91" fmla="*/ 259 h 473"/>
                <a:gd name="T92" fmla="*/ 518 w 518"/>
                <a:gd name="T93" fmla="*/ 224 h 473"/>
                <a:gd name="T94" fmla="*/ 513 w 518"/>
                <a:gd name="T95" fmla="*/ 188 h 473"/>
                <a:gd name="T96" fmla="*/ 498 w 518"/>
                <a:gd name="T97" fmla="*/ 155 h 473"/>
                <a:gd name="T98" fmla="*/ 473 w 518"/>
                <a:gd name="T99" fmla="*/ 125 h 473"/>
                <a:gd name="T100" fmla="*/ 434 w 518"/>
                <a:gd name="T101" fmla="*/ 97 h 473"/>
                <a:gd name="T102" fmla="*/ 381 w 518"/>
                <a:gd name="T103" fmla="*/ 76 h 473"/>
                <a:gd name="T104" fmla="*/ 370 w 518"/>
                <a:gd name="T105" fmla="*/ 74 h 473"/>
                <a:gd name="T106" fmla="*/ 360 w 518"/>
                <a:gd name="T107" fmla="*/ 72 h 473"/>
                <a:gd name="T108" fmla="*/ 350 w 518"/>
                <a:gd name="T109" fmla="*/ 70 h 473"/>
                <a:gd name="T110" fmla="*/ 339 w 518"/>
                <a:gd name="T111" fmla="*/ 66 h 473"/>
                <a:gd name="T112" fmla="*/ 329 w 518"/>
                <a:gd name="T113" fmla="*/ 62 h 473"/>
                <a:gd name="T114" fmla="*/ 319 w 518"/>
                <a:gd name="T115" fmla="*/ 57 h 473"/>
                <a:gd name="T116" fmla="*/ 309 w 518"/>
                <a:gd name="T117" fmla="*/ 50 h 473"/>
                <a:gd name="T118" fmla="*/ 299 w 518"/>
                <a:gd name="T119" fmla="*/ 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8" h="473">
                  <a:moveTo>
                    <a:pt x="299" y="42"/>
                  </a:moveTo>
                  <a:lnTo>
                    <a:pt x="276" y="30"/>
                  </a:lnTo>
                  <a:lnTo>
                    <a:pt x="254" y="20"/>
                  </a:lnTo>
                  <a:lnTo>
                    <a:pt x="233" y="13"/>
                  </a:lnTo>
                  <a:lnTo>
                    <a:pt x="214" y="7"/>
                  </a:lnTo>
                  <a:lnTo>
                    <a:pt x="195" y="3"/>
                  </a:lnTo>
                  <a:lnTo>
                    <a:pt x="178" y="0"/>
                  </a:lnTo>
                  <a:lnTo>
                    <a:pt x="162" y="0"/>
                  </a:lnTo>
                  <a:lnTo>
                    <a:pt x="146" y="2"/>
                  </a:lnTo>
                  <a:lnTo>
                    <a:pt x="131" y="5"/>
                  </a:lnTo>
                  <a:lnTo>
                    <a:pt x="117" y="10"/>
                  </a:lnTo>
                  <a:lnTo>
                    <a:pt x="103" y="17"/>
                  </a:lnTo>
                  <a:lnTo>
                    <a:pt x="89" y="25"/>
                  </a:lnTo>
                  <a:lnTo>
                    <a:pt x="76" y="34"/>
                  </a:lnTo>
                  <a:lnTo>
                    <a:pt x="63" y="45"/>
                  </a:lnTo>
                  <a:lnTo>
                    <a:pt x="50" y="58"/>
                  </a:lnTo>
                  <a:lnTo>
                    <a:pt x="36" y="72"/>
                  </a:lnTo>
                  <a:lnTo>
                    <a:pt x="9" y="151"/>
                  </a:lnTo>
                  <a:lnTo>
                    <a:pt x="3" y="186"/>
                  </a:lnTo>
                  <a:lnTo>
                    <a:pt x="0" y="217"/>
                  </a:lnTo>
                  <a:lnTo>
                    <a:pt x="0" y="245"/>
                  </a:lnTo>
                  <a:lnTo>
                    <a:pt x="3" y="270"/>
                  </a:lnTo>
                  <a:lnTo>
                    <a:pt x="11" y="294"/>
                  </a:lnTo>
                  <a:lnTo>
                    <a:pt x="24" y="319"/>
                  </a:lnTo>
                  <a:lnTo>
                    <a:pt x="41" y="343"/>
                  </a:lnTo>
                  <a:lnTo>
                    <a:pt x="63" y="369"/>
                  </a:lnTo>
                  <a:lnTo>
                    <a:pt x="129" y="410"/>
                  </a:lnTo>
                  <a:lnTo>
                    <a:pt x="182" y="437"/>
                  </a:lnTo>
                  <a:lnTo>
                    <a:pt x="210" y="451"/>
                  </a:lnTo>
                  <a:lnTo>
                    <a:pt x="238" y="461"/>
                  </a:lnTo>
                  <a:lnTo>
                    <a:pt x="264" y="468"/>
                  </a:lnTo>
                  <a:lnTo>
                    <a:pt x="289" y="472"/>
                  </a:lnTo>
                  <a:lnTo>
                    <a:pt x="313" y="473"/>
                  </a:lnTo>
                  <a:lnTo>
                    <a:pt x="334" y="470"/>
                  </a:lnTo>
                  <a:lnTo>
                    <a:pt x="354" y="465"/>
                  </a:lnTo>
                  <a:lnTo>
                    <a:pt x="374" y="457"/>
                  </a:lnTo>
                  <a:lnTo>
                    <a:pt x="392" y="446"/>
                  </a:lnTo>
                  <a:lnTo>
                    <a:pt x="410" y="434"/>
                  </a:lnTo>
                  <a:lnTo>
                    <a:pt x="426" y="420"/>
                  </a:lnTo>
                  <a:lnTo>
                    <a:pt x="441" y="404"/>
                  </a:lnTo>
                  <a:lnTo>
                    <a:pt x="454" y="385"/>
                  </a:lnTo>
                  <a:lnTo>
                    <a:pt x="467" y="367"/>
                  </a:lnTo>
                  <a:lnTo>
                    <a:pt x="480" y="346"/>
                  </a:lnTo>
                  <a:lnTo>
                    <a:pt x="491" y="324"/>
                  </a:lnTo>
                  <a:lnTo>
                    <a:pt x="505" y="293"/>
                  </a:lnTo>
                  <a:lnTo>
                    <a:pt x="514" y="259"/>
                  </a:lnTo>
                  <a:lnTo>
                    <a:pt x="518" y="224"/>
                  </a:lnTo>
                  <a:lnTo>
                    <a:pt x="513" y="188"/>
                  </a:lnTo>
                  <a:lnTo>
                    <a:pt x="498" y="155"/>
                  </a:lnTo>
                  <a:lnTo>
                    <a:pt x="473" y="125"/>
                  </a:lnTo>
                  <a:lnTo>
                    <a:pt x="434" y="97"/>
                  </a:lnTo>
                  <a:lnTo>
                    <a:pt x="381" y="76"/>
                  </a:lnTo>
                  <a:lnTo>
                    <a:pt x="370" y="74"/>
                  </a:lnTo>
                  <a:lnTo>
                    <a:pt x="360" y="72"/>
                  </a:lnTo>
                  <a:lnTo>
                    <a:pt x="350" y="70"/>
                  </a:lnTo>
                  <a:lnTo>
                    <a:pt x="339" y="66"/>
                  </a:lnTo>
                  <a:lnTo>
                    <a:pt x="329" y="62"/>
                  </a:lnTo>
                  <a:lnTo>
                    <a:pt x="319" y="57"/>
                  </a:lnTo>
                  <a:lnTo>
                    <a:pt x="309" y="50"/>
                  </a:lnTo>
                  <a:lnTo>
                    <a:pt x="299" y="42"/>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309"/>
            <p:cNvSpPr>
              <a:spLocks/>
            </p:cNvSpPr>
            <p:nvPr/>
          </p:nvSpPr>
          <p:spPr bwMode="auto">
            <a:xfrm>
              <a:off x="387350" y="2362200"/>
              <a:ext cx="407988" cy="371475"/>
            </a:xfrm>
            <a:custGeom>
              <a:avLst/>
              <a:gdLst>
                <a:gd name="T0" fmla="*/ 274 w 512"/>
                <a:gd name="T1" fmla="*/ 27 h 469"/>
                <a:gd name="T2" fmla="*/ 231 w 512"/>
                <a:gd name="T3" fmla="*/ 11 h 469"/>
                <a:gd name="T4" fmla="*/ 193 w 512"/>
                <a:gd name="T5" fmla="*/ 2 h 469"/>
                <a:gd name="T6" fmla="*/ 160 w 512"/>
                <a:gd name="T7" fmla="*/ 0 h 469"/>
                <a:gd name="T8" fmla="*/ 130 w 512"/>
                <a:gd name="T9" fmla="*/ 4 h 469"/>
                <a:gd name="T10" fmla="*/ 102 w 512"/>
                <a:gd name="T11" fmla="*/ 16 h 469"/>
                <a:gd name="T12" fmla="*/ 75 w 512"/>
                <a:gd name="T13" fmla="*/ 34 h 469"/>
                <a:gd name="T14" fmla="*/ 49 w 512"/>
                <a:gd name="T15" fmla="*/ 59 h 469"/>
                <a:gd name="T16" fmla="*/ 29 w 512"/>
                <a:gd name="T17" fmla="*/ 92 h 469"/>
                <a:gd name="T18" fmla="*/ 15 w 512"/>
                <a:gd name="T19" fmla="*/ 131 h 469"/>
                <a:gd name="T20" fmla="*/ 3 w 512"/>
                <a:gd name="T21" fmla="*/ 185 h 469"/>
                <a:gd name="T22" fmla="*/ 0 w 512"/>
                <a:gd name="T23" fmla="*/ 242 h 469"/>
                <a:gd name="T24" fmla="*/ 13 w 512"/>
                <a:gd name="T25" fmla="*/ 291 h 469"/>
                <a:gd name="T26" fmla="*/ 41 w 512"/>
                <a:gd name="T27" fmla="*/ 340 h 469"/>
                <a:gd name="T28" fmla="*/ 71 w 512"/>
                <a:gd name="T29" fmla="*/ 371 h 469"/>
                <a:gd name="T30" fmla="*/ 87 w 512"/>
                <a:gd name="T31" fmla="*/ 380 h 469"/>
                <a:gd name="T32" fmla="*/ 102 w 512"/>
                <a:gd name="T33" fmla="*/ 390 h 469"/>
                <a:gd name="T34" fmla="*/ 118 w 512"/>
                <a:gd name="T35" fmla="*/ 400 h 469"/>
                <a:gd name="T36" fmla="*/ 133 w 512"/>
                <a:gd name="T37" fmla="*/ 408 h 469"/>
                <a:gd name="T38" fmla="*/ 147 w 512"/>
                <a:gd name="T39" fmla="*/ 415 h 469"/>
                <a:gd name="T40" fmla="*/ 161 w 512"/>
                <a:gd name="T41" fmla="*/ 422 h 469"/>
                <a:gd name="T42" fmla="*/ 174 w 512"/>
                <a:gd name="T43" fmla="*/ 430 h 469"/>
                <a:gd name="T44" fmla="*/ 209 w 512"/>
                <a:gd name="T45" fmla="*/ 447 h 469"/>
                <a:gd name="T46" fmla="*/ 264 w 512"/>
                <a:gd name="T47" fmla="*/ 464 h 469"/>
                <a:gd name="T48" fmla="*/ 311 w 512"/>
                <a:gd name="T49" fmla="*/ 469 h 469"/>
                <a:gd name="T50" fmla="*/ 352 w 512"/>
                <a:gd name="T51" fmla="*/ 461 h 469"/>
                <a:gd name="T52" fmla="*/ 390 w 512"/>
                <a:gd name="T53" fmla="*/ 442 h 469"/>
                <a:gd name="T54" fmla="*/ 422 w 512"/>
                <a:gd name="T55" fmla="*/ 416 h 469"/>
                <a:gd name="T56" fmla="*/ 451 w 512"/>
                <a:gd name="T57" fmla="*/ 382 h 469"/>
                <a:gd name="T58" fmla="*/ 475 w 512"/>
                <a:gd name="T59" fmla="*/ 342 h 469"/>
                <a:gd name="T60" fmla="*/ 501 w 512"/>
                <a:gd name="T61" fmla="*/ 289 h 469"/>
                <a:gd name="T62" fmla="*/ 512 w 512"/>
                <a:gd name="T63" fmla="*/ 220 h 469"/>
                <a:gd name="T64" fmla="*/ 494 w 512"/>
                <a:gd name="T65" fmla="*/ 152 h 469"/>
                <a:gd name="T66" fmla="*/ 429 w 512"/>
                <a:gd name="T67" fmla="*/ 97 h 469"/>
                <a:gd name="T68" fmla="*/ 367 w 512"/>
                <a:gd name="T69" fmla="*/ 73 h 469"/>
                <a:gd name="T70" fmla="*/ 346 w 512"/>
                <a:gd name="T71" fmla="*/ 69 h 469"/>
                <a:gd name="T72" fmla="*/ 326 w 512"/>
                <a:gd name="T73" fmla="*/ 60 h 469"/>
                <a:gd name="T74" fmla="*/ 306 w 512"/>
                <a:gd name="T75" fmla="*/ 4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2" h="469">
                  <a:moveTo>
                    <a:pt x="297" y="39"/>
                  </a:moveTo>
                  <a:lnTo>
                    <a:pt x="274" y="27"/>
                  </a:lnTo>
                  <a:lnTo>
                    <a:pt x="252" y="18"/>
                  </a:lnTo>
                  <a:lnTo>
                    <a:pt x="231" y="11"/>
                  </a:lnTo>
                  <a:lnTo>
                    <a:pt x="212" y="5"/>
                  </a:lnTo>
                  <a:lnTo>
                    <a:pt x="193" y="2"/>
                  </a:lnTo>
                  <a:lnTo>
                    <a:pt x="176" y="0"/>
                  </a:lnTo>
                  <a:lnTo>
                    <a:pt x="160" y="0"/>
                  </a:lnTo>
                  <a:lnTo>
                    <a:pt x="145" y="2"/>
                  </a:lnTo>
                  <a:lnTo>
                    <a:pt x="130" y="4"/>
                  </a:lnTo>
                  <a:lnTo>
                    <a:pt x="116" y="10"/>
                  </a:lnTo>
                  <a:lnTo>
                    <a:pt x="102" y="16"/>
                  </a:lnTo>
                  <a:lnTo>
                    <a:pt x="89" y="24"/>
                  </a:lnTo>
                  <a:lnTo>
                    <a:pt x="75" y="34"/>
                  </a:lnTo>
                  <a:lnTo>
                    <a:pt x="62" y="46"/>
                  </a:lnTo>
                  <a:lnTo>
                    <a:pt x="49" y="59"/>
                  </a:lnTo>
                  <a:lnTo>
                    <a:pt x="36" y="72"/>
                  </a:lnTo>
                  <a:lnTo>
                    <a:pt x="29" y="92"/>
                  </a:lnTo>
                  <a:lnTo>
                    <a:pt x="22" y="112"/>
                  </a:lnTo>
                  <a:lnTo>
                    <a:pt x="15" y="131"/>
                  </a:lnTo>
                  <a:lnTo>
                    <a:pt x="9" y="151"/>
                  </a:lnTo>
                  <a:lnTo>
                    <a:pt x="3" y="185"/>
                  </a:lnTo>
                  <a:lnTo>
                    <a:pt x="0" y="215"/>
                  </a:lnTo>
                  <a:lnTo>
                    <a:pt x="0" y="242"/>
                  </a:lnTo>
                  <a:lnTo>
                    <a:pt x="4" y="267"/>
                  </a:lnTo>
                  <a:lnTo>
                    <a:pt x="13" y="291"/>
                  </a:lnTo>
                  <a:lnTo>
                    <a:pt x="25" y="316"/>
                  </a:lnTo>
                  <a:lnTo>
                    <a:pt x="41" y="340"/>
                  </a:lnTo>
                  <a:lnTo>
                    <a:pt x="63" y="366"/>
                  </a:lnTo>
                  <a:lnTo>
                    <a:pt x="71" y="371"/>
                  </a:lnTo>
                  <a:lnTo>
                    <a:pt x="79" y="375"/>
                  </a:lnTo>
                  <a:lnTo>
                    <a:pt x="87" y="380"/>
                  </a:lnTo>
                  <a:lnTo>
                    <a:pt x="95" y="385"/>
                  </a:lnTo>
                  <a:lnTo>
                    <a:pt x="102" y="390"/>
                  </a:lnTo>
                  <a:lnTo>
                    <a:pt x="110" y="395"/>
                  </a:lnTo>
                  <a:lnTo>
                    <a:pt x="118" y="400"/>
                  </a:lnTo>
                  <a:lnTo>
                    <a:pt x="127" y="404"/>
                  </a:lnTo>
                  <a:lnTo>
                    <a:pt x="133" y="408"/>
                  </a:lnTo>
                  <a:lnTo>
                    <a:pt x="140" y="411"/>
                  </a:lnTo>
                  <a:lnTo>
                    <a:pt x="147" y="415"/>
                  </a:lnTo>
                  <a:lnTo>
                    <a:pt x="154" y="418"/>
                  </a:lnTo>
                  <a:lnTo>
                    <a:pt x="161" y="422"/>
                  </a:lnTo>
                  <a:lnTo>
                    <a:pt x="168" y="425"/>
                  </a:lnTo>
                  <a:lnTo>
                    <a:pt x="174" y="430"/>
                  </a:lnTo>
                  <a:lnTo>
                    <a:pt x="181" y="433"/>
                  </a:lnTo>
                  <a:lnTo>
                    <a:pt x="209" y="447"/>
                  </a:lnTo>
                  <a:lnTo>
                    <a:pt x="237" y="457"/>
                  </a:lnTo>
                  <a:lnTo>
                    <a:pt x="264" y="464"/>
                  </a:lnTo>
                  <a:lnTo>
                    <a:pt x="288" y="469"/>
                  </a:lnTo>
                  <a:lnTo>
                    <a:pt x="311" y="469"/>
                  </a:lnTo>
                  <a:lnTo>
                    <a:pt x="333" y="467"/>
                  </a:lnTo>
                  <a:lnTo>
                    <a:pt x="352" y="461"/>
                  </a:lnTo>
                  <a:lnTo>
                    <a:pt x="372" y="453"/>
                  </a:lnTo>
                  <a:lnTo>
                    <a:pt x="390" y="442"/>
                  </a:lnTo>
                  <a:lnTo>
                    <a:pt x="406" y="430"/>
                  </a:lnTo>
                  <a:lnTo>
                    <a:pt x="422" y="416"/>
                  </a:lnTo>
                  <a:lnTo>
                    <a:pt x="437" y="400"/>
                  </a:lnTo>
                  <a:lnTo>
                    <a:pt x="451" y="382"/>
                  </a:lnTo>
                  <a:lnTo>
                    <a:pt x="464" y="363"/>
                  </a:lnTo>
                  <a:lnTo>
                    <a:pt x="475" y="342"/>
                  </a:lnTo>
                  <a:lnTo>
                    <a:pt x="487" y="321"/>
                  </a:lnTo>
                  <a:lnTo>
                    <a:pt x="501" y="289"/>
                  </a:lnTo>
                  <a:lnTo>
                    <a:pt x="510" y="254"/>
                  </a:lnTo>
                  <a:lnTo>
                    <a:pt x="512" y="220"/>
                  </a:lnTo>
                  <a:lnTo>
                    <a:pt x="508" y="185"/>
                  </a:lnTo>
                  <a:lnTo>
                    <a:pt x="494" y="152"/>
                  </a:lnTo>
                  <a:lnTo>
                    <a:pt x="469" y="122"/>
                  </a:lnTo>
                  <a:lnTo>
                    <a:pt x="429" y="97"/>
                  </a:lnTo>
                  <a:lnTo>
                    <a:pt x="378" y="76"/>
                  </a:lnTo>
                  <a:lnTo>
                    <a:pt x="367" y="73"/>
                  </a:lnTo>
                  <a:lnTo>
                    <a:pt x="357" y="71"/>
                  </a:lnTo>
                  <a:lnTo>
                    <a:pt x="346" y="69"/>
                  </a:lnTo>
                  <a:lnTo>
                    <a:pt x="336" y="64"/>
                  </a:lnTo>
                  <a:lnTo>
                    <a:pt x="326" y="60"/>
                  </a:lnTo>
                  <a:lnTo>
                    <a:pt x="317" y="54"/>
                  </a:lnTo>
                  <a:lnTo>
                    <a:pt x="306" y="47"/>
                  </a:lnTo>
                  <a:lnTo>
                    <a:pt x="297" y="39"/>
                  </a:lnTo>
                  <a:close/>
                </a:path>
              </a:pathLst>
            </a:custGeom>
            <a:solidFill>
              <a:srgbClr val="000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310"/>
            <p:cNvSpPr>
              <a:spLocks/>
            </p:cNvSpPr>
            <p:nvPr/>
          </p:nvSpPr>
          <p:spPr bwMode="auto">
            <a:xfrm>
              <a:off x="388937" y="2365375"/>
              <a:ext cx="403225" cy="366713"/>
            </a:xfrm>
            <a:custGeom>
              <a:avLst/>
              <a:gdLst>
                <a:gd name="T0" fmla="*/ 273 w 509"/>
                <a:gd name="T1" fmla="*/ 28 h 464"/>
                <a:gd name="T2" fmla="*/ 230 w 509"/>
                <a:gd name="T3" fmla="*/ 12 h 464"/>
                <a:gd name="T4" fmla="*/ 193 w 509"/>
                <a:gd name="T5" fmla="*/ 2 h 464"/>
                <a:gd name="T6" fmla="*/ 160 w 509"/>
                <a:gd name="T7" fmla="*/ 0 h 464"/>
                <a:gd name="T8" fmla="*/ 129 w 509"/>
                <a:gd name="T9" fmla="*/ 5 h 464"/>
                <a:gd name="T10" fmla="*/ 101 w 509"/>
                <a:gd name="T11" fmla="*/ 16 h 464"/>
                <a:gd name="T12" fmla="*/ 75 w 509"/>
                <a:gd name="T13" fmla="*/ 34 h 464"/>
                <a:gd name="T14" fmla="*/ 48 w 509"/>
                <a:gd name="T15" fmla="*/ 58 h 464"/>
                <a:gd name="T16" fmla="*/ 29 w 509"/>
                <a:gd name="T17" fmla="*/ 91 h 464"/>
                <a:gd name="T18" fmla="*/ 16 w 509"/>
                <a:gd name="T19" fmla="*/ 129 h 464"/>
                <a:gd name="T20" fmla="*/ 3 w 509"/>
                <a:gd name="T21" fmla="*/ 183 h 464"/>
                <a:gd name="T22" fmla="*/ 0 w 509"/>
                <a:gd name="T23" fmla="*/ 240 h 464"/>
                <a:gd name="T24" fmla="*/ 12 w 509"/>
                <a:gd name="T25" fmla="*/ 289 h 464"/>
                <a:gd name="T26" fmla="*/ 41 w 509"/>
                <a:gd name="T27" fmla="*/ 337 h 464"/>
                <a:gd name="T28" fmla="*/ 71 w 509"/>
                <a:gd name="T29" fmla="*/ 367 h 464"/>
                <a:gd name="T30" fmla="*/ 86 w 509"/>
                <a:gd name="T31" fmla="*/ 376 h 464"/>
                <a:gd name="T32" fmla="*/ 103 w 509"/>
                <a:gd name="T33" fmla="*/ 385 h 464"/>
                <a:gd name="T34" fmla="*/ 119 w 509"/>
                <a:gd name="T35" fmla="*/ 394 h 464"/>
                <a:gd name="T36" fmla="*/ 134 w 509"/>
                <a:gd name="T37" fmla="*/ 402 h 464"/>
                <a:gd name="T38" fmla="*/ 147 w 509"/>
                <a:gd name="T39" fmla="*/ 410 h 464"/>
                <a:gd name="T40" fmla="*/ 161 w 509"/>
                <a:gd name="T41" fmla="*/ 417 h 464"/>
                <a:gd name="T42" fmla="*/ 175 w 509"/>
                <a:gd name="T43" fmla="*/ 425 h 464"/>
                <a:gd name="T44" fmla="*/ 211 w 509"/>
                <a:gd name="T45" fmla="*/ 443 h 464"/>
                <a:gd name="T46" fmla="*/ 264 w 509"/>
                <a:gd name="T47" fmla="*/ 460 h 464"/>
                <a:gd name="T48" fmla="*/ 310 w 509"/>
                <a:gd name="T49" fmla="*/ 464 h 464"/>
                <a:gd name="T50" fmla="*/ 351 w 509"/>
                <a:gd name="T51" fmla="*/ 455 h 464"/>
                <a:gd name="T52" fmla="*/ 388 w 509"/>
                <a:gd name="T53" fmla="*/ 437 h 464"/>
                <a:gd name="T54" fmla="*/ 419 w 509"/>
                <a:gd name="T55" fmla="*/ 410 h 464"/>
                <a:gd name="T56" fmla="*/ 447 w 509"/>
                <a:gd name="T57" fmla="*/ 377 h 464"/>
                <a:gd name="T58" fmla="*/ 471 w 509"/>
                <a:gd name="T59" fmla="*/ 338 h 464"/>
                <a:gd name="T60" fmla="*/ 496 w 509"/>
                <a:gd name="T61" fmla="*/ 285 h 464"/>
                <a:gd name="T62" fmla="*/ 509 w 509"/>
                <a:gd name="T63" fmla="*/ 216 h 464"/>
                <a:gd name="T64" fmla="*/ 489 w 509"/>
                <a:gd name="T65" fmla="*/ 149 h 464"/>
                <a:gd name="T66" fmla="*/ 426 w 509"/>
                <a:gd name="T67" fmla="*/ 95 h 464"/>
                <a:gd name="T68" fmla="*/ 364 w 509"/>
                <a:gd name="T69" fmla="*/ 73 h 464"/>
                <a:gd name="T70" fmla="*/ 344 w 509"/>
                <a:gd name="T71" fmla="*/ 67 h 464"/>
                <a:gd name="T72" fmla="*/ 325 w 509"/>
                <a:gd name="T73" fmla="*/ 58 h 464"/>
                <a:gd name="T74" fmla="*/ 305 w 509"/>
                <a:gd name="T75" fmla="*/ 46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9" h="464">
                  <a:moveTo>
                    <a:pt x="296" y="39"/>
                  </a:moveTo>
                  <a:lnTo>
                    <a:pt x="273" y="28"/>
                  </a:lnTo>
                  <a:lnTo>
                    <a:pt x="251" y="19"/>
                  </a:lnTo>
                  <a:lnTo>
                    <a:pt x="230" y="12"/>
                  </a:lnTo>
                  <a:lnTo>
                    <a:pt x="211" y="6"/>
                  </a:lnTo>
                  <a:lnTo>
                    <a:pt x="193" y="2"/>
                  </a:lnTo>
                  <a:lnTo>
                    <a:pt x="176" y="0"/>
                  </a:lnTo>
                  <a:lnTo>
                    <a:pt x="160" y="0"/>
                  </a:lnTo>
                  <a:lnTo>
                    <a:pt x="144" y="1"/>
                  </a:lnTo>
                  <a:lnTo>
                    <a:pt x="129" y="5"/>
                  </a:lnTo>
                  <a:lnTo>
                    <a:pt x="115" y="9"/>
                  </a:lnTo>
                  <a:lnTo>
                    <a:pt x="101" y="16"/>
                  </a:lnTo>
                  <a:lnTo>
                    <a:pt x="88" y="24"/>
                  </a:lnTo>
                  <a:lnTo>
                    <a:pt x="75" y="34"/>
                  </a:lnTo>
                  <a:lnTo>
                    <a:pt x="62" y="45"/>
                  </a:lnTo>
                  <a:lnTo>
                    <a:pt x="48" y="58"/>
                  </a:lnTo>
                  <a:lnTo>
                    <a:pt x="36" y="72"/>
                  </a:lnTo>
                  <a:lnTo>
                    <a:pt x="29" y="91"/>
                  </a:lnTo>
                  <a:lnTo>
                    <a:pt x="23" y="110"/>
                  </a:lnTo>
                  <a:lnTo>
                    <a:pt x="16" y="129"/>
                  </a:lnTo>
                  <a:lnTo>
                    <a:pt x="9" y="149"/>
                  </a:lnTo>
                  <a:lnTo>
                    <a:pt x="3" y="183"/>
                  </a:lnTo>
                  <a:lnTo>
                    <a:pt x="0" y="213"/>
                  </a:lnTo>
                  <a:lnTo>
                    <a:pt x="0" y="240"/>
                  </a:lnTo>
                  <a:lnTo>
                    <a:pt x="3" y="265"/>
                  </a:lnTo>
                  <a:lnTo>
                    <a:pt x="12" y="289"/>
                  </a:lnTo>
                  <a:lnTo>
                    <a:pt x="24" y="313"/>
                  </a:lnTo>
                  <a:lnTo>
                    <a:pt x="41" y="337"/>
                  </a:lnTo>
                  <a:lnTo>
                    <a:pt x="63" y="362"/>
                  </a:lnTo>
                  <a:lnTo>
                    <a:pt x="71" y="367"/>
                  </a:lnTo>
                  <a:lnTo>
                    <a:pt x="79" y="371"/>
                  </a:lnTo>
                  <a:lnTo>
                    <a:pt x="86" y="376"/>
                  </a:lnTo>
                  <a:lnTo>
                    <a:pt x="94" y="381"/>
                  </a:lnTo>
                  <a:lnTo>
                    <a:pt x="103" y="385"/>
                  </a:lnTo>
                  <a:lnTo>
                    <a:pt x="111" y="390"/>
                  </a:lnTo>
                  <a:lnTo>
                    <a:pt x="119" y="394"/>
                  </a:lnTo>
                  <a:lnTo>
                    <a:pt x="127" y="399"/>
                  </a:lnTo>
                  <a:lnTo>
                    <a:pt x="134" y="402"/>
                  </a:lnTo>
                  <a:lnTo>
                    <a:pt x="141" y="407"/>
                  </a:lnTo>
                  <a:lnTo>
                    <a:pt x="147" y="410"/>
                  </a:lnTo>
                  <a:lnTo>
                    <a:pt x="154" y="414"/>
                  </a:lnTo>
                  <a:lnTo>
                    <a:pt x="161" y="417"/>
                  </a:lnTo>
                  <a:lnTo>
                    <a:pt x="168" y="421"/>
                  </a:lnTo>
                  <a:lnTo>
                    <a:pt x="175" y="425"/>
                  </a:lnTo>
                  <a:lnTo>
                    <a:pt x="182" y="429"/>
                  </a:lnTo>
                  <a:lnTo>
                    <a:pt x="211" y="443"/>
                  </a:lnTo>
                  <a:lnTo>
                    <a:pt x="238" y="453"/>
                  </a:lnTo>
                  <a:lnTo>
                    <a:pt x="264" y="460"/>
                  </a:lnTo>
                  <a:lnTo>
                    <a:pt x="288" y="464"/>
                  </a:lnTo>
                  <a:lnTo>
                    <a:pt x="310" y="464"/>
                  </a:lnTo>
                  <a:lnTo>
                    <a:pt x="332" y="461"/>
                  </a:lnTo>
                  <a:lnTo>
                    <a:pt x="351" y="455"/>
                  </a:lnTo>
                  <a:lnTo>
                    <a:pt x="371" y="447"/>
                  </a:lnTo>
                  <a:lnTo>
                    <a:pt x="388" y="437"/>
                  </a:lnTo>
                  <a:lnTo>
                    <a:pt x="404" y="424"/>
                  </a:lnTo>
                  <a:lnTo>
                    <a:pt x="419" y="410"/>
                  </a:lnTo>
                  <a:lnTo>
                    <a:pt x="434" y="394"/>
                  </a:lnTo>
                  <a:lnTo>
                    <a:pt x="447" y="377"/>
                  </a:lnTo>
                  <a:lnTo>
                    <a:pt x="459" y="357"/>
                  </a:lnTo>
                  <a:lnTo>
                    <a:pt x="471" y="338"/>
                  </a:lnTo>
                  <a:lnTo>
                    <a:pt x="483" y="317"/>
                  </a:lnTo>
                  <a:lnTo>
                    <a:pt x="496" y="285"/>
                  </a:lnTo>
                  <a:lnTo>
                    <a:pt x="506" y="251"/>
                  </a:lnTo>
                  <a:lnTo>
                    <a:pt x="509" y="216"/>
                  </a:lnTo>
                  <a:lnTo>
                    <a:pt x="504" y="182"/>
                  </a:lnTo>
                  <a:lnTo>
                    <a:pt x="489" y="149"/>
                  </a:lnTo>
                  <a:lnTo>
                    <a:pt x="464" y="120"/>
                  </a:lnTo>
                  <a:lnTo>
                    <a:pt x="426" y="95"/>
                  </a:lnTo>
                  <a:lnTo>
                    <a:pt x="374" y="75"/>
                  </a:lnTo>
                  <a:lnTo>
                    <a:pt x="364" y="73"/>
                  </a:lnTo>
                  <a:lnTo>
                    <a:pt x="354" y="70"/>
                  </a:lnTo>
                  <a:lnTo>
                    <a:pt x="344" y="67"/>
                  </a:lnTo>
                  <a:lnTo>
                    <a:pt x="334" y="62"/>
                  </a:lnTo>
                  <a:lnTo>
                    <a:pt x="325" y="58"/>
                  </a:lnTo>
                  <a:lnTo>
                    <a:pt x="316" y="53"/>
                  </a:lnTo>
                  <a:lnTo>
                    <a:pt x="305" y="46"/>
                  </a:lnTo>
                  <a:lnTo>
                    <a:pt x="296" y="39"/>
                  </a:lnTo>
                  <a:close/>
                </a:path>
              </a:pathLst>
            </a:custGeom>
            <a:solidFill>
              <a:srgbClr val="0000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311"/>
            <p:cNvSpPr>
              <a:spLocks/>
            </p:cNvSpPr>
            <p:nvPr/>
          </p:nvSpPr>
          <p:spPr bwMode="auto">
            <a:xfrm>
              <a:off x="390525" y="2366963"/>
              <a:ext cx="400050" cy="365125"/>
            </a:xfrm>
            <a:custGeom>
              <a:avLst/>
              <a:gdLst>
                <a:gd name="T0" fmla="*/ 271 w 506"/>
                <a:gd name="T1" fmla="*/ 28 h 460"/>
                <a:gd name="T2" fmla="*/ 229 w 506"/>
                <a:gd name="T3" fmla="*/ 12 h 460"/>
                <a:gd name="T4" fmla="*/ 192 w 506"/>
                <a:gd name="T5" fmla="*/ 3 h 460"/>
                <a:gd name="T6" fmla="*/ 159 w 506"/>
                <a:gd name="T7" fmla="*/ 0 h 460"/>
                <a:gd name="T8" fmla="*/ 129 w 506"/>
                <a:gd name="T9" fmla="*/ 6 h 460"/>
                <a:gd name="T10" fmla="*/ 102 w 506"/>
                <a:gd name="T11" fmla="*/ 18 h 460"/>
                <a:gd name="T12" fmla="*/ 75 w 506"/>
                <a:gd name="T13" fmla="*/ 35 h 460"/>
                <a:gd name="T14" fmla="*/ 49 w 506"/>
                <a:gd name="T15" fmla="*/ 58 h 460"/>
                <a:gd name="T16" fmla="*/ 29 w 506"/>
                <a:gd name="T17" fmla="*/ 92 h 460"/>
                <a:gd name="T18" fmla="*/ 16 w 506"/>
                <a:gd name="T19" fmla="*/ 130 h 460"/>
                <a:gd name="T20" fmla="*/ 4 w 506"/>
                <a:gd name="T21" fmla="*/ 183 h 460"/>
                <a:gd name="T22" fmla="*/ 1 w 506"/>
                <a:gd name="T23" fmla="*/ 239 h 460"/>
                <a:gd name="T24" fmla="*/ 13 w 506"/>
                <a:gd name="T25" fmla="*/ 287 h 460"/>
                <a:gd name="T26" fmla="*/ 42 w 506"/>
                <a:gd name="T27" fmla="*/ 335 h 460"/>
                <a:gd name="T28" fmla="*/ 72 w 506"/>
                <a:gd name="T29" fmla="*/ 365 h 460"/>
                <a:gd name="T30" fmla="*/ 87 w 506"/>
                <a:gd name="T31" fmla="*/ 373 h 460"/>
                <a:gd name="T32" fmla="*/ 103 w 506"/>
                <a:gd name="T33" fmla="*/ 382 h 460"/>
                <a:gd name="T34" fmla="*/ 118 w 506"/>
                <a:gd name="T35" fmla="*/ 391 h 460"/>
                <a:gd name="T36" fmla="*/ 133 w 506"/>
                <a:gd name="T37" fmla="*/ 399 h 460"/>
                <a:gd name="T38" fmla="*/ 148 w 506"/>
                <a:gd name="T39" fmla="*/ 406 h 460"/>
                <a:gd name="T40" fmla="*/ 161 w 506"/>
                <a:gd name="T41" fmla="*/ 414 h 460"/>
                <a:gd name="T42" fmla="*/ 175 w 506"/>
                <a:gd name="T43" fmla="*/ 422 h 460"/>
                <a:gd name="T44" fmla="*/ 211 w 506"/>
                <a:gd name="T45" fmla="*/ 440 h 460"/>
                <a:gd name="T46" fmla="*/ 263 w 506"/>
                <a:gd name="T47" fmla="*/ 457 h 460"/>
                <a:gd name="T48" fmla="*/ 309 w 506"/>
                <a:gd name="T49" fmla="*/ 460 h 460"/>
                <a:gd name="T50" fmla="*/ 350 w 506"/>
                <a:gd name="T51" fmla="*/ 452 h 460"/>
                <a:gd name="T52" fmla="*/ 386 w 506"/>
                <a:gd name="T53" fmla="*/ 434 h 460"/>
                <a:gd name="T54" fmla="*/ 417 w 506"/>
                <a:gd name="T55" fmla="*/ 407 h 460"/>
                <a:gd name="T56" fmla="*/ 445 w 506"/>
                <a:gd name="T57" fmla="*/ 374 h 460"/>
                <a:gd name="T58" fmla="*/ 469 w 506"/>
                <a:gd name="T59" fmla="*/ 336 h 460"/>
                <a:gd name="T60" fmla="*/ 493 w 506"/>
                <a:gd name="T61" fmla="*/ 283 h 460"/>
                <a:gd name="T62" fmla="*/ 506 w 506"/>
                <a:gd name="T63" fmla="*/ 214 h 460"/>
                <a:gd name="T64" fmla="*/ 486 w 506"/>
                <a:gd name="T65" fmla="*/ 148 h 460"/>
                <a:gd name="T66" fmla="*/ 424 w 506"/>
                <a:gd name="T67" fmla="*/ 94 h 460"/>
                <a:gd name="T68" fmla="*/ 362 w 506"/>
                <a:gd name="T69" fmla="*/ 73 h 460"/>
                <a:gd name="T70" fmla="*/ 342 w 506"/>
                <a:gd name="T71" fmla="*/ 66 h 460"/>
                <a:gd name="T72" fmla="*/ 323 w 506"/>
                <a:gd name="T73" fmla="*/ 58 h 460"/>
                <a:gd name="T74" fmla="*/ 304 w 506"/>
                <a:gd name="T75" fmla="*/ 4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6" h="460">
                  <a:moveTo>
                    <a:pt x="294" y="39"/>
                  </a:moveTo>
                  <a:lnTo>
                    <a:pt x="271" y="28"/>
                  </a:lnTo>
                  <a:lnTo>
                    <a:pt x="249" y="19"/>
                  </a:lnTo>
                  <a:lnTo>
                    <a:pt x="229" y="12"/>
                  </a:lnTo>
                  <a:lnTo>
                    <a:pt x="210" y="6"/>
                  </a:lnTo>
                  <a:lnTo>
                    <a:pt x="192" y="3"/>
                  </a:lnTo>
                  <a:lnTo>
                    <a:pt x="175" y="0"/>
                  </a:lnTo>
                  <a:lnTo>
                    <a:pt x="159" y="0"/>
                  </a:lnTo>
                  <a:lnTo>
                    <a:pt x="144" y="3"/>
                  </a:lnTo>
                  <a:lnTo>
                    <a:pt x="129" y="6"/>
                  </a:lnTo>
                  <a:lnTo>
                    <a:pt x="115" y="11"/>
                  </a:lnTo>
                  <a:lnTo>
                    <a:pt x="102" y="18"/>
                  </a:lnTo>
                  <a:lnTo>
                    <a:pt x="88" y="25"/>
                  </a:lnTo>
                  <a:lnTo>
                    <a:pt x="75" y="35"/>
                  </a:lnTo>
                  <a:lnTo>
                    <a:pt x="62" y="45"/>
                  </a:lnTo>
                  <a:lnTo>
                    <a:pt x="49" y="58"/>
                  </a:lnTo>
                  <a:lnTo>
                    <a:pt x="36" y="72"/>
                  </a:lnTo>
                  <a:lnTo>
                    <a:pt x="29" y="92"/>
                  </a:lnTo>
                  <a:lnTo>
                    <a:pt x="23" y="110"/>
                  </a:lnTo>
                  <a:lnTo>
                    <a:pt x="16" y="130"/>
                  </a:lnTo>
                  <a:lnTo>
                    <a:pt x="9" y="149"/>
                  </a:lnTo>
                  <a:lnTo>
                    <a:pt x="4" y="183"/>
                  </a:lnTo>
                  <a:lnTo>
                    <a:pt x="0" y="213"/>
                  </a:lnTo>
                  <a:lnTo>
                    <a:pt x="1" y="239"/>
                  </a:lnTo>
                  <a:lnTo>
                    <a:pt x="5" y="264"/>
                  </a:lnTo>
                  <a:lnTo>
                    <a:pt x="13" y="287"/>
                  </a:lnTo>
                  <a:lnTo>
                    <a:pt x="26" y="311"/>
                  </a:lnTo>
                  <a:lnTo>
                    <a:pt x="42" y="335"/>
                  </a:lnTo>
                  <a:lnTo>
                    <a:pt x="64" y="360"/>
                  </a:lnTo>
                  <a:lnTo>
                    <a:pt x="72" y="365"/>
                  </a:lnTo>
                  <a:lnTo>
                    <a:pt x="80" y="368"/>
                  </a:lnTo>
                  <a:lnTo>
                    <a:pt x="87" y="373"/>
                  </a:lnTo>
                  <a:lnTo>
                    <a:pt x="95" y="377"/>
                  </a:lnTo>
                  <a:lnTo>
                    <a:pt x="103" y="382"/>
                  </a:lnTo>
                  <a:lnTo>
                    <a:pt x="111" y="387"/>
                  </a:lnTo>
                  <a:lnTo>
                    <a:pt x="118" y="391"/>
                  </a:lnTo>
                  <a:lnTo>
                    <a:pt x="126" y="396"/>
                  </a:lnTo>
                  <a:lnTo>
                    <a:pt x="133" y="399"/>
                  </a:lnTo>
                  <a:lnTo>
                    <a:pt x="141" y="403"/>
                  </a:lnTo>
                  <a:lnTo>
                    <a:pt x="148" y="406"/>
                  </a:lnTo>
                  <a:lnTo>
                    <a:pt x="154" y="411"/>
                  </a:lnTo>
                  <a:lnTo>
                    <a:pt x="161" y="414"/>
                  </a:lnTo>
                  <a:lnTo>
                    <a:pt x="168" y="418"/>
                  </a:lnTo>
                  <a:lnTo>
                    <a:pt x="175" y="422"/>
                  </a:lnTo>
                  <a:lnTo>
                    <a:pt x="182" y="426"/>
                  </a:lnTo>
                  <a:lnTo>
                    <a:pt x="211" y="440"/>
                  </a:lnTo>
                  <a:lnTo>
                    <a:pt x="237" y="450"/>
                  </a:lnTo>
                  <a:lnTo>
                    <a:pt x="263" y="457"/>
                  </a:lnTo>
                  <a:lnTo>
                    <a:pt x="287" y="460"/>
                  </a:lnTo>
                  <a:lnTo>
                    <a:pt x="309" y="460"/>
                  </a:lnTo>
                  <a:lnTo>
                    <a:pt x="331" y="457"/>
                  </a:lnTo>
                  <a:lnTo>
                    <a:pt x="350" y="452"/>
                  </a:lnTo>
                  <a:lnTo>
                    <a:pt x="369" y="444"/>
                  </a:lnTo>
                  <a:lnTo>
                    <a:pt x="386" y="434"/>
                  </a:lnTo>
                  <a:lnTo>
                    <a:pt x="402" y="421"/>
                  </a:lnTo>
                  <a:lnTo>
                    <a:pt x="417" y="407"/>
                  </a:lnTo>
                  <a:lnTo>
                    <a:pt x="432" y="391"/>
                  </a:lnTo>
                  <a:lnTo>
                    <a:pt x="445" y="374"/>
                  </a:lnTo>
                  <a:lnTo>
                    <a:pt x="457" y="355"/>
                  </a:lnTo>
                  <a:lnTo>
                    <a:pt x="469" y="336"/>
                  </a:lnTo>
                  <a:lnTo>
                    <a:pt x="479" y="315"/>
                  </a:lnTo>
                  <a:lnTo>
                    <a:pt x="493" y="283"/>
                  </a:lnTo>
                  <a:lnTo>
                    <a:pt x="502" y="248"/>
                  </a:lnTo>
                  <a:lnTo>
                    <a:pt x="506" y="214"/>
                  </a:lnTo>
                  <a:lnTo>
                    <a:pt x="500" y="179"/>
                  </a:lnTo>
                  <a:lnTo>
                    <a:pt x="486" y="148"/>
                  </a:lnTo>
                  <a:lnTo>
                    <a:pt x="461" y="119"/>
                  </a:lnTo>
                  <a:lnTo>
                    <a:pt x="424" y="94"/>
                  </a:lnTo>
                  <a:lnTo>
                    <a:pt x="372" y="75"/>
                  </a:lnTo>
                  <a:lnTo>
                    <a:pt x="362" y="73"/>
                  </a:lnTo>
                  <a:lnTo>
                    <a:pt x="351" y="70"/>
                  </a:lnTo>
                  <a:lnTo>
                    <a:pt x="342" y="66"/>
                  </a:lnTo>
                  <a:lnTo>
                    <a:pt x="333" y="63"/>
                  </a:lnTo>
                  <a:lnTo>
                    <a:pt x="323" y="58"/>
                  </a:lnTo>
                  <a:lnTo>
                    <a:pt x="313" y="52"/>
                  </a:lnTo>
                  <a:lnTo>
                    <a:pt x="304" y="45"/>
                  </a:lnTo>
                  <a:lnTo>
                    <a:pt x="294" y="39"/>
                  </a:lnTo>
                  <a:close/>
                </a:path>
              </a:pathLst>
            </a:custGeom>
            <a:solidFill>
              <a:srgbClr val="0000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312"/>
            <p:cNvSpPr>
              <a:spLocks/>
            </p:cNvSpPr>
            <p:nvPr/>
          </p:nvSpPr>
          <p:spPr bwMode="auto">
            <a:xfrm>
              <a:off x="392112" y="2368550"/>
              <a:ext cx="396875" cy="361950"/>
            </a:xfrm>
            <a:custGeom>
              <a:avLst/>
              <a:gdLst>
                <a:gd name="T0" fmla="*/ 269 w 500"/>
                <a:gd name="T1" fmla="*/ 26 h 454"/>
                <a:gd name="T2" fmla="*/ 227 w 500"/>
                <a:gd name="T3" fmla="*/ 10 h 454"/>
                <a:gd name="T4" fmla="*/ 190 w 500"/>
                <a:gd name="T5" fmla="*/ 1 h 454"/>
                <a:gd name="T6" fmla="*/ 158 w 500"/>
                <a:gd name="T7" fmla="*/ 0 h 454"/>
                <a:gd name="T8" fmla="*/ 128 w 500"/>
                <a:gd name="T9" fmla="*/ 5 h 454"/>
                <a:gd name="T10" fmla="*/ 101 w 500"/>
                <a:gd name="T11" fmla="*/ 16 h 454"/>
                <a:gd name="T12" fmla="*/ 74 w 500"/>
                <a:gd name="T13" fmla="*/ 33 h 454"/>
                <a:gd name="T14" fmla="*/ 48 w 500"/>
                <a:gd name="T15" fmla="*/ 56 h 454"/>
                <a:gd name="T16" fmla="*/ 28 w 500"/>
                <a:gd name="T17" fmla="*/ 90 h 454"/>
                <a:gd name="T18" fmla="*/ 15 w 500"/>
                <a:gd name="T19" fmla="*/ 128 h 454"/>
                <a:gd name="T20" fmla="*/ 3 w 500"/>
                <a:gd name="T21" fmla="*/ 181 h 454"/>
                <a:gd name="T22" fmla="*/ 0 w 500"/>
                <a:gd name="T23" fmla="*/ 236 h 454"/>
                <a:gd name="T24" fmla="*/ 12 w 500"/>
                <a:gd name="T25" fmla="*/ 283 h 454"/>
                <a:gd name="T26" fmla="*/ 41 w 500"/>
                <a:gd name="T27" fmla="*/ 331 h 454"/>
                <a:gd name="T28" fmla="*/ 71 w 500"/>
                <a:gd name="T29" fmla="*/ 360 h 454"/>
                <a:gd name="T30" fmla="*/ 86 w 500"/>
                <a:gd name="T31" fmla="*/ 368 h 454"/>
                <a:gd name="T32" fmla="*/ 102 w 500"/>
                <a:gd name="T33" fmla="*/ 377 h 454"/>
                <a:gd name="T34" fmla="*/ 117 w 500"/>
                <a:gd name="T35" fmla="*/ 385 h 454"/>
                <a:gd name="T36" fmla="*/ 132 w 500"/>
                <a:gd name="T37" fmla="*/ 393 h 454"/>
                <a:gd name="T38" fmla="*/ 146 w 500"/>
                <a:gd name="T39" fmla="*/ 401 h 454"/>
                <a:gd name="T40" fmla="*/ 161 w 500"/>
                <a:gd name="T41" fmla="*/ 409 h 454"/>
                <a:gd name="T42" fmla="*/ 174 w 500"/>
                <a:gd name="T43" fmla="*/ 417 h 454"/>
                <a:gd name="T44" fmla="*/ 210 w 500"/>
                <a:gd name="T45" fmla="*/ 434 h 454"/>
                <a:gd name="T46" fmla="*/ 262 w 500"/>
                <a:gd name="T47" fmla="*/ 451 h 454"/>
                <a:gd name="T48" fmla="*/ 308 w 500"/>
                <a:gd name="T49" fmla="*/ 454 h 454"/>
                <a:gd name="T50" fmla="*/ 348 w 500"/>
                <a:gd name="T51" fmla="*/ 446 h 454"/>
                <a:gd name="T52" fmla="*/ 384 w 500"/>
                <a:gd name="T53" fmla="*/ 428 h 454"/>
                <a:gd name="T54" fmla="*/ 414 w 500"/>
                <a:gd name="T55" fmla="*/ 401 h 454"/>
                <a:gd name="T56" fmla="*/ 442 w 500"/>
                <a:gd name="T57" fmla="*/ 368 h 454"/>
                <a:gd name="T58" fmla="*/ 465 w 500"/>
                <a:gd name="T59" fmla="*/ 331 h 454"/>
                <a:gd name="T60" fmla="*/ 489 w 500"/>
                <a:gd name="T61" fmla="*/ 278 h 454"/>
                <a:gd name="T62" fmla="*/ 500 w 500"/>
                <a:gd name="T63" fmla="*/ 209 h 454"/>
                <a:gd name="T64" fmla="*/ 482 w 500"/>
                <a:gd name="T65" fmla="*/ 144 h 454"/>
                <a:gd name="T66" fmla="*/ 420 w 500"/>
                <a:gd name="T67" fmla="*/ 92 h 454"/>
                <a:gd name="T68" fmla="*/ 359 w 500"/>
                <a:gd name="T69" fmla="*/ 71 h 454"/>
                <a:gd name="T70" fmla="*/ 339 w 500"/>
                <a:gd name="T71" fmla="*/ 64 h 454"/>
                <a:gd name="T72" fmla="*/ 321 w 500"/>
                <a:gd name="T73" fmla="*/ 55 h 454"/>
                <a:gd name="T74" fmla="*/ 301 w 500"/>
                <a:gd name="T75" fmla="*/ 4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0" h="454">
                  <a:moveTo>
                    <a:pt x="292" y="37"/>
                  </a:moveTo>
                  <a:lnTo>
                    <a:pt x="269" y="26"/>
                  </a:lnTo>
                  <a:lnTo>
                    <a:pt x="248" y="17"/>
                  </a:lnTo>
                  <a:lnTo>
                    <a:pt x="227" y="10"/>
                  </a:lnTo>
                  <a:lnTo>
                    <a:pt x="209" y="5"/>
                  </a:lnTo>
                  <a:lnTo>
                    <a:pt x="190" y="1"/>
                  </a:lnTo>
                  <a:lnTo>
                    <a:pt x="174" y="0"/>
                  </a:lnTo>
                  <a:lnTo>
                    <a:pt x="158" y="0"/>
                  </a:lnTo>
                  <a:lnTo>
                    <a:pt x="143" y="1"/>
                  </a:lnTo>
                  <a:lnTo>
                    <a:pt x="128" y="5"/>
                  </a:lnTo>
                  <a:lnTo>
                    <a:pt x="114" y="9"/>
                  </a:lnTo>
                  <a:lnTo>
                    <a:pt x="101" y="16"/>
                  </a:lnTo>
                  <a:lnTo>
                    <a:pt x="87" y="24"/>
                  </a:lnTo>
                  <a:lnTo>
                    <a:pt x="74" y="33"/>
                  </a:lnTo>
                  <a:lnTo>
                    <a:pt x="62" y="44"/>
                  </a:lnTo>
                  <a:lnTo>
                    <a:pt x="48" y="56"/>
                  </a:lnTo>
                  <a:lnTo>
                    <a:pt x="35" y="70"/>
                  </a:lnTo>
                  <a:lnTo>
                    <a:pt x="28" y="90"/>
                  </a:lnTo>
                  <a:lnTo>
                    <a:pt x="22" y="108"/>
                  </a:lnTo>
                  <a:lnTo>
                    <a:pt x="15" y="128"/>
                  </a:lnTo>
                  <a:lnTo>
                    <a:pt x="9" y="147"/>
                  </a:lnTo>
                  <a:lnTo>
                    <a:pt x="3" y="181"/>
                  </a:lnTo>
                  <a:lnTo>
                    <a:pt x="0" y="210"/>
                  </a:lnTo>
                  <a:lnTo>
                    <a:pt x="0" y="236"/>
                  </a:lnTo>
                  <a:lnTo>
                    <a:pt x="5" y="260"/>
                  </a:lnTo>
                  <a:lnTo>
                    <a:pt x="12" y="283"/>
                  </a:lnTo>
                  <a:lnTo>
                    <a:pt x="25" y="307"/>
                  </a:lnTo>
                  <a:lnTo>
                    <a:pt x="41" y="331"/>
                  </a:lnTo>
                  <a:lnTo>
                    <a:pt x="63" y="356"/>
                  </a:lnTo>
                  <a:lnTo>
                    <a:pt x="71" y="360"/>
                  </a:lnTo>
                  <a:lnTo>
                    <a:pt x="79" y="364"/>
                  </a:lnTo>
                  <a:lnTo>
                    <a:pt x="86" y="368"/>
                  </a:lnTo>
                  <a:lnTo>
                    <a:pt x="94" y="372"/>
                  </a:lnTo>
                  <a:lnTo>
                    <a:pt x="102" y="377"/>
                  </a:lnTo>
                  <a:lnTo>
                    <a:pt x="110" y="381"/>
                  </a:lnTo>
                  <a:lnTo>
                    <a:pt x="117" y="385"/>
                  </a:lnTo>
                  <a:lnTo>
                    <a:pt x="125" y="390"/>
                  </a:lnTo>
                  <a:lnTo>
                    <a:pt x="132" y="393"/>
                  </a:lnTo>
                  <a:lnTo>
                    <a:pt x="139" y="398"/>
                  </a:lnTo>
                  <a:lnTo>
                    <a:pt x="146" y="401"/>
                  </a:lnTo>
                  <a:lnTo>
                    <a:pt x="154" y="404"/>
                  </a:lnTo>
                  <a:lnTo>
                    <a:pt x="161" y="409"/>
                  </a:lnTo>
                  <a:lnTo>
                    <a:pt x="167" y="413"/>
                  </a:lnTo>
                  <a:lnTo>
                    <a:pt x="174" y="417"/>
                  </a:lnTo>
                  <a:lnTo>
                    <a:pt x="181" y="421"/>
                  </a:lnTo>
                  <a:lnTo>
                    <a:pt x="210" y="434"/>
                  </a:lnTo>
                  <a:lnTo>
                    <a:pt x="237" y="445"/>
                  </a:lnTo>
                  <a:lnTo>
                    <a:pt x="262" y="451"/>
                  </a:lnTo>
                  <a:lnTo>
                    <a:pt x="286" y="454"/>
                  </a:lnTo>
                  <a:lnTo>
                    <a:pt x="308" y="454"/>
                  </a:lnTo>
                  <a:lnTo>
                    <a:pt x="329" y="452"/>
                  </a:lnTo>
                  <a:lnTo>
                    <a:pt x="348" y="446"/>
                  </a:lnTo>
                  <a:lnTo>
                    <a:pt x="367" y="438"/>
                  </a:lnTo>
                  <a:lnTo>
                    <a:pt x="384" y="428"/>
                  </a:lnTo>
                  <a:lnTo>
                    <a:pt x="400" y="415"/>
                  </a:lnTo>
                  <a:lnTo>
                    <a:pt x="414" y="401"/>
                  </a:lnTo>
                  <a:lnTo>
                    <a:pt x="428" y="385"/>
                  </a:lnTo>
                  <a:lnTo>
                    <a:pt x="442" y="368"/>
                  </a:lnTo>
                  <a:lnTo>
                    <a:pt x="453" y="349"/>
                  </a:lnTo>
                  <a:lnTo>
                    <a:pt x="465" y="331"/>
                  </a:lnTo>
                  <a:lnTo>
                    <a:pt x="475" y="310"/>
                  </a:lnTo>
                  <a:lnTo>
                    <a:pt x="489" y="278"/>
                  </a:lnTo>
                  <a:lnTo>
                    <a:pt x="497" y="243"/>
                  </a:lnTo>
                  <a:lnTo>
                    <a:pt x="500" y="209"/>
                  </a:lnTo>
                  <a:lnTo>
                    <a:pt x="496" y="175"/>
                  </a:lnTo>
                  <a:lnTo>
                    <a:pt x="482" y="144"/>
                  </a:lnTo>
                  <a:lnTo>
                    <a:pt x="456" y="115"/>
                  </a:lnTo>
                  <a:lnTo>
                    <a:pt x="420" y="92"/>
                  </a:lnTo>
                  <a:lnTo>
                    <a:pt x="369" y="74"/>
                  </a:lnTo>
                  <a:lnTo>
                    <a:pt x="359" y="71"/>
                  </a:lnTo>
                  <a:lnTo>
                    <a:pt x="349" y="68"/>
                  </a:lnTo>
                  <a:lnTo>
                    <a:pt x="339" y="64"/>
                  </a:lnTo>
                  <a:lnTo>
                    <a:pt x="330" y="60"/>
                  </a:lnTo>
                  <a:lnTo>
                    <a:pt x="321" y="55"/>
                  </a:lnTo>
                  <a:lnTo>
                    <a:pt x="310" y="50"/>
                  </a:lnTo>
                  <a:lnTo>
                    <a:pt x="301" y="44"/>
                  </a:lnTo>
                  <a:lnTo>
                    <a:pt x="292" y="37"/>
                  </a:lnTo>
                  <a:close/>
                </a:path>
              </a:pathLst>
            </a:custGeom>
            <a:solidFill>
              <a:srgbClr val="0000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313"/>
            <p:cNvSpPr>
              <a:spLocks/>
            </p:cNvSpPr>
            <p:nvPr/>
          </p:nvSpPr>
          <p:spPr bwMode="auto">
            <a:xfrm>
              <a:off x="392112" y="2371725"/>
              <a:ext cx="393700" cy="355600"/>
            </a:xfrm>
            <a:custGeom>
              <a:avLst/>
              <a:gdLst>
                <a:gd name="T0" fmla="*/ 267 w 496"/>
                <a:gd name="T1" fmla="*/ 26 h 450"/>
                <a:gd name="T2" fmla="*/ 225 w 496"/>
                <a:gd name="T3" fmla="*/ 9 h 450"/>
                <a:gd name="T4" fmla="*/ 188 w 496"/>
                <a:gd name="T5" fmla="*/ 1 h 450"/>
                <a:gd name="T6" fmla="*/ 156 w 496"/>
                <a:gd name="T7" fmla="*/ 0 h 450"/>
                <a:gd name="T8" fmla="*/ 126 w 496"/>
                <a:gd name="T9" fmla="*/ 5 h 450"/>
                <a:gd name="T10" fmla="*/ 100 w 496"/>
                <a:gd name="T11" fmla="*/ 16 h 450"/>
                <a:gd name="T12" fmla="*/ 73 w 496"/>
                <a:gd name="T13" fmla="*/ 34 h 450"/>
                <a:gd name="T14" fmla="*/ 47 w 496"/>
                <a:gd name="T15" fmla="*/ 57 h 450"/>
                <a:gd name="T16" fmla="*/ 28 w 496"/>
                <a:gd name="T17" fmla="*/ 89 h 450"/>
                <a:gd name="T18" fmla="*/ 15 w 496"/>
                <a:gd name="T19" fmla="*/ 127 h 450"/>
                <a:gd name="T20" fmla="*/ 3 w 496"/>
                <a:gd name="T21" fmla="*/ 180 h 450"/>
                <a:gd name="T22" fmla="*/ 1 w 496"/>
                <a:gd name="T23" fmla="*/ 235 h 450"/>
                <a:gd name="T24" fmla="*/ 12 w 496"/>
                <a:gd name="T25" fmla="*/ 283 h 450"/>
                <a:gd name="T26" fmla="*/ 41 w 496"/>
                <a:gd name="T27" fmla="*/ 329 h 450"/>
                <a:gd name="T28" fmla="*/ 70 w 496"/>
                <a:gd name="T29" fmla="*/ 358 h 450"/>
                <a:gd name="T30" fmla="*/ 85 w 496"/>
                <a:gd name="T31" fmla="*/ 366 h 450"/>
                <a:gd name="T32" fmla="*/ 101 w 496"/>
                <a:gd name="T33" fmla="*/ 374 h 450"/>
                <a:gd name="T34" fmla="*/ 116 w 496"/>
                <a:gd name="T35" fmla="*/ 382 h 450"/>
                <a:gd name="T36" fmla="*/ 131 w 496"/>
                <a:gd name="T37" fmla="*/ 390 h 450"/>
                <a:gd name="T38" fmla="*/ 145 w 496"/>
                <a:gd name="T39" fmla="*/ 398 h 450"/>
                <a:gd name="T40" fmla="*/ 160 w 496"/>
                <a:gd name="T41" fmla="*/ 406 h 450"/>
                <a:gd name="T42" fmla="*/ 174 w 496"/>
                <a:gd name="T43" fmla="*/ 414 h 450"/>
                <a:gd name="T44" fmla="*/ 209 w 496"/>
                <a:gd name="T45" fmla="*/ 431 h 450"/>
                <a:gd name="T46" fmla="*/ 260 w 496"/>
                <a:gd name="T47" fmla="*/ 447 h 450"/>
                <a:gd name="T48" fmla="*/ 306 w 496"/>
                <a:gd name="T49" fmla="*/ 450 h 450"/>
                <a:gd name="T50" fmla="*/ 345 w 496"/>
                <a:gd name="T51" fmla="*/ 442 h 450"/>
                <a:gd name="T52" fmla="*/ 381 w 496"/>
                <a:gd name="T53" fmla="*/ 423 h 450"/>
                <a:gd name="T54" fmla="*/ 411 w 496"/>
                <a:gd name="T55" fmla="*/ 397 h 450"/>
                <a:gd name="T56" fmla="*/ 437 w 496"/>
                <a:gd name="T57" fmla="*/ 364 h 450"/>
                <a:gd name="T58" fmla="*/ 460 w 496"/>
                <a:gd name="T59" fmla="*/ 328 h 450"/>
                <a:gd name="T60" fmla="*/ 484 w 496"/>
                <a:gd name="T61" fmla="*/ 276 h 450"/>
                <a:gd name="T62" fmla="*/ 496 w 496"/>
                <a:gd name="T63" fmla="*/ 207 h 450"/>
                <a:gd name="T64" fmla="*/ 478 w 496"/>
                <a:gd name="T65" fmla="*/ 142 h 450"/>
                <a:gd name="T66" fmla="*/ 416 w 496"/>
                <a:gd name="T67" fmla="*/ 91 h 450"/>
                <a:gd name="T68" fmla="*/ 355 w 496"/>
                <a:gd name="T69" fmla="*/ 71 h 450"/>
                <a:gd name="T70" fmla="*/ 337 w 496"/>
                <a:gd name="T71" fmla="*/ 64 h 450"/>
                <a:gd name="T72" fmla="*/ 317 w 496"/>
                <a:gd name="T73" fmla="*/ 54 h 450"/>
                <a:gd name="T74" fmla="*/ 299 w 496"/>
                <a:gd name="T75" fmla="*/ 43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6" h="450">
                  <a:moveTo>
                    <a:pt x="290" y="36"/>
                  </a:moveTo>
                  <a:lnTo>
                    <a:pt x="267" y="26"/>
                  </a:lnTo>
                  <a:lnTo>
                    <a:pt x="246" y="16"/>
                  </a:lnTo>
                  <a:lnTo>
                    <a:pt x="225" y="9"/>
                  </a:lnTo>
                  <a:lnTo>
                    <a:pt x="207" y="5"/>
                  </a:lnTo>
                  <a:lnTo>
                    <a:pt x="188" y="1"/>
                  </a:lnTo>
                  <a:lnTo>
                    <a:pt x="172" y="0"/>
                  </a:lnTo>
                  <a:lnTo>
                    <a:pt x="156" y="0"/>
                  </a:lnTo>
                  <a:lnTo>
                    <a:pt x="141" y="1"/>
                  </a:lnTo>
                  <a:lnTo>
                    <a:pt x="126" y="5"/>
                  </a:lnTo>
                  <a:lnTo>
                    <a:pt x="112" y="11"/>
                  </a:lnTo>
                  <a:lnTo>
                    <a:pt x="100" y="16"/>
                  </a:lnTo>
                  <a:lnTo>
                    <a:pt x="86" y="24"/>
                  </a:lnTo>
                  <a:lnTo>
                    <a:pt x="73" y="34"/>
                  </a:lnTo>
                  <a:lnTo>
                    <a:pt x="61" y="45"/>
                  </a:lnTo>
                  <a:lnTo>
                    <a:pt x="47" y="57"/>
                  </a:lnTo>
                  <a:lnTo>
                    <a:pt x="34" y="71"/>
                  </a:lnTo>
                  <a:lnTo>
                    <a:pt x="28" y="89"/>
                  </a:lnTo>
                  <a:lnTo>
                    <a:pt x="22" y="109"/>
                  </a:lnTo>
                  <a:lnTo>
                    <a:pt x="15" y="127"/>
                  </a:lnTo>
                  <a:lnTo>
                    <a:pt x="9" y="147"/>
                  </a:lnTo>
                  <a:lnTo>
                    <a:pt x="3" y="180"/>
                  </a:lnTo>
                  <a:lnTo>
                    <a:pt x="0" y="209"/>
                  </a:lnTo>
                  <a:lnTo>
                    <a:pt x="1" y="235"/>
                  </a:lnTo>
                  <a:lnTo>
                    <a:pt x="4" y="260"/>
                  </a:lnTo>
                  <a:lnTo>
                    <a:pt x="12" y="283"/>
                  </a:lnTo>
                  <a:lnTo>
                    <a:pt x="24" y="306"/>
                  </a:lnTo>
                  <a:lnTo>
                    <a:pt x="41" y="329"/>
                  </a:lnTo>
                  <a:lnTo>
                    <a:pt x="62" y="354"/>
                  </a:lnTo>
                  <a:lnTo>
                    <a:pt x="70" y="358"/>
                  </a:lnTo>
                  <a:lnTo>
                    <a:pt x="78" y="362"/>
                  </a:lnTo>
                  <a:lnTo>
                    <a:pt x="85" y="366"/>
                  </a:lnTo>
                  <a:lnTo>
                    <a:pt x="93" y="369"/>
                  </a:lnTo>
                  <a:lnTo>
                    <a:pt x="101" y="374"/>
                  </a:lnTo>
                  <a:lnTo>
                    <a:pt x="109" y="377"/>
                  </a:lnTo>
                  <a:lnTo>
                    <a:pt x="116" y="382"/>
                  </a:lnTo>
                  <a:lnTo>
                    <a:pt x="124" y="385"/>
                  </a:lnTo>
                  <a:lnTo>
                    <a:pt x="131" y="390"/>
                  </a:lnTo>
                  <a:lnTo>
                    <a:pt x="138" y="393"/>
                  </a:lnTo>
                  <a:lnTo>
                    <a:pt x="145" y="398"/>
                  </a:lnTo>
                  <a:lnTo>
                    <a:pt x="153" y="401"/>
                  </a:lnTo>
                  <a:lnTo>
                    <a:pt x="160" y="406"/>
                  </a:lnTo>
                  <a:lnTo>
                    <a:pt x="167" y="409"/>
                  </a:lnTo>
                  <a:lnTo>
                    <a:pt x="174" y="414"/>
                  </a:lnTo>
                  <a:lnTo>
                    <a:pt x="180" y="417"/>
                  </a:lnTo>
                  <a:lnTo>
                    <a:pt x="209" y="431"/>
                  </a:lnTo>
                  <a:lnTo>
                    <a:pt x="236" y="441"/>
                  </a:lnTo>
                  <a:lnTo>
                    <a:pt x="260" y="447"/>
                  </a:lnTo>
                  <a:lnTo>
                    <a:pt x="284" y="450"/>
                  </a:lnTo>
                  <a:lnTo>
                    <a:pt x="306" y="450"/>
                  </a:lnTo>
                  <a:lnTo>
                    <a:pt x="327" y="447"/>
                  </a:lnTo>
                  <a:lnTo>
                    <a:pt x="345" y="442"/>
                  </a:lnTo>
                  <a:lnTo>
                    <a:pt x="364" y="434"/>
                  </a:lnTo>
                  <a:lnTo>
                    <a:pt x="381" y="423"/>
                  </a:lnTo>
                  <a:lnTo>
                    <a:pt x="396" y="411"/>
                  </a:lnTo>
                  <a:lnTo>
                    <a:pt x="411" y="397"/>
                  </a:lnTo>
                  <a:lnTo>
                    <a:pt x="425" y="382"/>
                  </a:lnTo>
                  <a:lnTo>
                    <a:pt x="437" y="364"/>
                  </a:lnTo>
                  <a:lnTo>
                    <a:pt x="449" y="346"/>
                  </a:lnTo>
                  <a:lnTo>
                    <a:pt x="460" y="328"/>
                  </a:lnTo>
                  <a:lnTo>
                    <a:pt x="471" y="308"/>
                  </a:lnTo>
                  <a:lnTo>
                    <a:pt x="484" y="276"/>
                  </a:lnTo>
                  <a:lnTo>
                    <a:pt x="492" y="241"/>
                  </a:lnTo>
                  <a:lnTo>
                    <a:pt x="496" y="207"/>
                  </a:lnTo>
                  <a:lnTo>
                    <a:pt x="491" y="173"/>
                  </a:lnTo>
                  <a:lnTo>
                    <a:pt x="478" y="142"/>
                  </a:lnTo>
                  <a:lnTo>
                    <a:pt x="453" y="114"/>
                  </a:lnTo>
                  <a:lnTo>
                    <a:pt x="416" y="91"/>
                  </a:lnTo>
                  <a:lnTo>
                    <a:pt x="366" y="74"/>
                  </a:lnTo>
                  <a:lnTo>
                    <a:pt x="355" y="71"/>
                  </a:lnTo>
                  <a:lnTo>
                    <a:pt x="346" y="67"/>
                  </a:lnTo>
                  <a:lnTo>
                    <a:pt x="337" y="64"/>
                  </a:lnTo>
                  <a:lnTo>
                    <a:pt x="328" y="59"/>
                  </a:lnTo>
                  <a:lnTo>
                    <a:pt x="317" y="54"/>
                  </a:lnTo>
                  <a:lnTo>
                    <a:pt x="308" y="49"/>
                  </a:lnTo>
                  <a:lnTo>
                    <a:pt x="299" y="43"/>
                  </a:lnTo>
                  <a:lnTo>
                    <a:pt x="29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314"/>
            <p:cNvSpPr>
              <a:spLocks/>
            </p:cNvSpPr>
            <p:nvPr/>
          </p:nvSpPr>
          <p:spPr bwMode="auto">
            <a:xfrm>
              <a:off x="393700" y="2373313"/>
              <a:ext cx="390525" cy="354013"/>
            </a:xfrm>
            <a:custGeom>
              <a:avLst/>
              <a:gdLst>
                <a:gd name="T0" fmla="*/ 265 w 490"/>
                <a:gd name="T1" fmla="*/ 25 h 446"/>
                <a:gd name="T2" fmla="*/ 223 w 490"/>
                <a:gd name="T3" fmla="*/ 10 h 446"/>
                <a:gd name="T4" fmla="*/ 188 w 490"/>
                <a:gd name="T5" fmla="*/ 2 h 446"/>
                <a:gd name="T6" fmla="*/ 154 w 490"/>
                <a:gd name="T7" fmla="*/ 0 h 446"/>
                <a:gd name="T8" fmla="*/ 125 w 490"/>
                <a:gd name="T9" fmla="*/ 5 h 446"/>
                <a:gd name="T10" fmla="*/ 98 w 490"/>
                <a:gd name="T11" fmla="*/ 17 h 446"/>
                <a:gd name="T12" fmla="*/ 71 w 490"/>
                <a:gd name="T13" fmla="*/ 34 h 446"/>
                <a:gd name="T14" fmla="*/ 46 w 490"/>
                <a:gd name="T15" fmla="*/ 57 h 446"/>
                <a:gd name="T16" fmla="*/ 28 w 490"/>
                <a:gd name="T17" fmla="*/ 89 h 446"/>
                <a:gd name="T18" fmla="*/ 14 w 490"/>
                <a:gd name="T19" fmla="*/ 127 h 446"/>
                <a:gd name="T20" fmla="*/ 2 w 490"/>
                <a:gd name="T21" fmla="*/ 178 h 446"/>
                <a:gd name="T22" fmla="*/ 0 w 490"/>
                <a:gd name="T23" fmla="*/ 234 h 446"/>
                <a:gd name="T24" fmla="*/ 11 w 490"/>
                <a:gd name="T25" fmla="*/ 280 h 446"/>
                <a:gd name="T26" fmla="*/ 40 w 490"/>
                <a:gd name="T27" fmla="*/ 326 h 446"/>
                <a:gd name="T28" fmla="*/ 69 w 490"/>
                <a:gd name="T29" fmla="*/ 355 h 446"/>
                <a:gd name="T30" fmla="*/ 84 w 490"/>
                <a:gd name="T31" fmla="*/ 361 h 446"/>
                <a:gd name="T32" fmla="*/ 100 w 490"/>
                <a:gd name="T33" fmla="*/ 370 h 446"/>
                <a:gd name="T34" fmla="*/ 115 w 490"/>
                <a:gd name="T35" fmla="*/ 378 h 446"/>
                <a:gd name="T36" fmla="*/ 129 w 490"/>
                <a:gd name="T37" fmla="*/ 385 h 446"/>
                <a:gd name="T38" fmla="*/ 144 w 490"/>
                <a:gd name="T39" fmla="*/ 393 h 446"/>
                <a:gd name="T40" fmla="*/ 159 w 490"/>
                <a:gd name="T41" fmla="*/ 401 h 446"/>
                <a:gd name="T42" fmla="*/ 173 w 490"/>
                <a:gd name="T43" fmla="*/ 409 h 446"/>
                <a:gd name="T44" fmla="*/ 208 w 490"/>
                <a:gd name="T45" fmla="*/ 426 h 446"/>
                <a:gd name="T46" fmla="*/ 259 w 490"/>
                <a:gd name="T47" fmla="*/ 442 h 446"/>
                <a:gd name="T48" fmla="*/ 304 w 490"/>
                <a:gd name="T49" fmla="*/ 446 h 446"/>
                <a:gd name="T50" fmla="*/ 343 w 490"/>
                <a:gd name="T51" fmla="*/ 438 h 446"/>
                <a:gd name="T52" fmla="*/ 378 w 490"/>
                <a:gd name="T53" fmla="*/ 419 h 446"/>
                <a:gd name="T54" fmla="*/ 408 w 490"/>
                <a:gd name="T55" fmla="*/ 393 h 446"/>
                <a:gd name="T56" fmla="*/ 433 w 490"/>
                <a:gd name="T57" fmla="*/ 360 h 446"/>
                <a:gd name="T58" fmla="*/ 455 w 490"/>
                <a:gd name="T59" fmla="*/ 325 h 446"/>
                <a:gd name="T60" fmla="*/ 479 w 490"/>
                <a:gd name="T61" fmla="*/ 272 h 446"/>
                <a:gd name="T62" fmla="*/ 490 w 490"/>
                <a:gd name="T63" fmla="*/ 204 h 446"/>
                <a:gd name="T64" fmla="*/ 472 w 490"/>
                <a:gd name="T65" fmla="*/ 139 h 446"/>
                <a:gd name="T66" fmla="*/ 411 w 490"/>
                <a:gd name="T67" fmla="*/ 89 h 446"/>
                <a:gd name="T68" fmla="*/ 352 w 490"/>
                <a:gd name="T69" fmla="*/ 70 h 446"/>
                <a:gd name="T70" fmla="*/ 334 w 490"/>
                <a:gd name="T71" fmla="*/ 63 h 446"/>
                <a:gd name="T72" fmla="*/ 315 w 490"/>
                <a:gd name="T73" fmla="*/ 54 h 446"/>
                <a:gd name="T74" fmla="*/ 297 w 490"/>
                <a:gd name="T75" fmla="*/ 42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0" h="446">
                  <a:moveTo>
                    <a:pt x="288" y="35"/>
                  </a:moveTo>
                  <a:lnTo>
                    <a:pt x="265" y="25"/>
                  </a:lnTo>
                  <a:lnTo>
                    <a:pt x="244" y="17"/>
                  </a:lnTo>
                  <a:lnTo>
                    <a:pt x="223" y="10"/>
                  </a:lnTo>
                  <a:lnTo>
                    <a:pt x="205" y="4"/>
                  </a:lnTo>
                  <a:lnTo>
                    <a:pt x="188" y="2"/>
                  </a:lnTo>
                  <a:lnTo>
                    <a:pt x="170" y="0"/>
                  </a:lnTo>
                  <a:lnTo>
                    <a:pt x="154" y="0"/>
                  </a:lnTo>
                  <a:lnTo>
                    <a:pt x="139" y="2"/>
                  </a:lnTo>
                  <a:lnTo>
                    <a:pt x="125" y="5"/>
                  </a:lnTo>
                  <a:lnTo>
                    <a:pt x="112" y="10"/>
                  </a:lnTo>
                  <a:lnTo>
                    <a:pt x="98" y="17"/>
                  </a:lnTo>
                  <a:lnTo>
                    <a:pt x="85" y="25"/>
                  </a:lnTo>
                  <a:lnTo>
                    <a:pt x="71" y="34"/>
                  </a:lnTo>
                  <a:lnTo>
                    <a:pt x="59" y="45"/>
                  </a:lnTo>
                  <a:lnTo>
                    <a:pt x="46" y="57"/>
                  </a:lnTo>
                  <a:lnTo>
                    <a:pt x="33" y="71"/>
                  </a:lnTo>
                  <a:lnTo>
                    <a:pt x="28" y="89"/>
                  </a:lnTo>
                  <a:lnTo>
                    <a:pt x="21" y="108"/>
                  </a:lnTo>
                  <a:lnTo>
                    <a:pt x="14" y="127"/>
                  </a:lnTo>
                  <a:lnTo>
                    <a:pt x="8" y="146"/>
                  </a:lnTo>
                  <a:lnTo>
                    <a:pt x="2" y="178"/>
                  </a:lnTo>
                  <a:lnTo>
                    <a:pt x="0" y="207"/>
                  </a:lnTo>
                  <a:lnTo>
                    <a:pt x="0" y="234"/>
                  </a:lnTo>
                  <a:lnTo>
                    <a:pt x="5" y="257"/>
                  </a:lnTo>
                  <a:lnTo>
                    <a:pt x="11" y="280"/>
                  </a:lnTo>
                  <a:lnTo>
                    <a:pt x="24" y="303"/>
                  </a:lnTo>
                  <a:lnTo>
                    <a:pt x="40" y="326"/>
                  </a:lnTo>
                  <a:lnTo>
                    <a:pt x="61" y="351"/>
                  </a:lnTo>
                  <a:lnTo>
                    <a:pt x="69" y="355"/>
                  </a:lnTo>
                  <a:lnTo>
                    <a:pt x="76" y="358"/>
                  </a:lnTo>
                  <a:lnTo>
                    <a:pt x="84" y="361"/>
                  </a:lnTo>
                  <a:lnTo>
                    <a:pt x="92" y="366"/>
                  </a:lnTo>
                  <a:lnTo>
                    <a:pt x="100" y="370"/>
                  </a:lnTo>
                  <a:lnTo>
                    <a:pt x="107" y="373"/>
                  </a:lnTo>
                  <a:lnTo>
                    <a:pt x="115" y="378"/>
                  </a:lnTo>
                  <a:lnTo>
                    <a:pt x="122" y="381"/>
                  </a:lnTo>
                  <a:lnTo>
                    <a:pt x="129" y="385"/>
                  </a:lnTo>
                  <a:lnTo>
                    <a:pt x="137" y="389"/>
                  </a:lnTo>
                  <a:lnTo>
                    <a:pt x="144" y="393"/>
                  </a:lnTo>
                  <a:lnTo>
                    <a:pt x="151" y="397"/>
                  </a:lnTo>
                  <a:lnTo>
                    <a:pt x="159" y="401"/>
                  </a:lnTo>
                  <a:lnTo>
                    <a:pt x="166" y="405"/>
                  </a:lnTo>
                  <a:lnTo>
                    <a:pt x="173" y="409"/>
                  </a:lnTo>
                  <a:lnTo>
                    <a:pt x="180" y="412"/>
                  </a:lnTo>
                  <a:lnTo>
                    <a:pt x="208" y="426"/>
                  </a:lnTo>
                  <a:lnTo>
                    <a:pt x="235" y="436"/>
                  </a:lnTo>
                  <a:lnTo>
                    <a:pt x="259" y="442"/>
                  </a:lnTo>
                  <a:lnTo>
                    <a:pt x="282" y="446"/>
                  </a:lnTo>
                  <a:lnTo>
                    <a:pt x="304" y="446"/>
                  </a:lnTo>
                  <a:lnTo>
                    <a:pt x="325" y="442"/>
                  </a:lnTo>
                  <a:lnTo>
                    <a:pt x="343" y="438"/>
                  </a:lnTo>
                  <a:lnTo>
                    <a:pt x="362" y="429"/>
                  </a:lnTo>
                  <a:lnTo>
                    <a:pt x="378" y="419"/>
                  </a:lnTo>
                  <a:lnTo>
                    <a:pt x="393" y="406"/>
                  </a:lnTo>
                  <a:lnTo>
                    <a:pt x="408" y="393"/>
                  </a:lnTo>
                  <a:lnTo>
                    <a:pt x="420" y="378"/>
                  </a:lnTo>
                  <a:lnTo>
                    <a:pt x="433" y="360"/>
                  </a:lnTo>
                  <a:lnTo>
                    <a:pt x="444" y="343"/>
                  </a:lnTo>
                  <a:lnTo>
                    <a:pt x="455" y="325"/>
                  </a:lnTo>
                  <a:lnTo>
                    <a:pt x="465" y="305"/>
                  </a:lnTo>
                  <a:lnTo>
                    <a:pt x="479" y="272"/>
                  </a:lnTo>
                  <a:lnTo>
                    <a:pt x="487" y="237"/>
                  </a:lnTo>
                  <a:lnTo>
                    <a:pt x="490" y="204"/>
                  </a:lnTo>
                  <a:lnTo>
                    <a:pt x="486" y="170"/>
                  </a:lnTo>
                  <a:lnTo>
                    <a:pt x="472" y="139"/>
                  </a:lnTo>
                  <a:lnTo>
                    <a:pt x="448" y="113"/>
                  </a:lnTo>
                  <a:lnTo>
                    <a:pt x="411" y="89"/>
                  </a:lnTo>
                  <a:lnTo>
                    <a:pt x="362" y="73"/>
                  </a:lnTo>
                  <a:lnTo>
                    <a:pt x="352" y="70"/>
                  </a:lnTo>
                  <a:lnTo>
                    <a:pt x="343" y="66"/>
                  </a:lnTo>
                  <a:lnTo>
                    <a:pt x="334" y="63"/>
                  </a:lnTo>
                  <a:lnTo>
                    <a:pt x="325" y="58"/>
                  </a:lnTo>
                  <a:lnTo>
                    <a:pt x="315" y="54"/>
                  </a:lnTo>
                  <a:lnTo>
                    <a:pt x="306" y="48"/>
                  </a:lnTo>
                  <a:lnTo>
                    <a:pt x="297" y="42"/>
                  </a:lnTo>
                  <a:lnTo>
                    <a:pt x="288" y="35"/>
                  </a:lnTo>
                  <a:close/>
                </a:path>
              </a:pathLst>
            </a:custGeom>
            <a:solidFill>
              <a:srgbClr val="0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315"/>
            <p:cNvSpPr>
              <a:spLocks/>
            </p:cNvSpPr>
            <p:nvPr/>
          </p:nvSpPr>
          <p:spPr bwMode="auto">
            <a:xfrm>
              <a:off x="395287" y="2374900"/>
              <a:ext cx="385763" cy="350838"/>
            </a:xfrm>
            <a:custGeom>
              <a:avLst/>
              <a:gdLst>
                <a:gd name="T0" fmla="*/ 264 w 486"/>
                <a:gd name="T1" fmla="*/ 24 h 441"/>
                <a:gd name="T2" fmla="*/ 223 w 486"/>
                <a:gd name="T3" fmla="*/ 9 h 441"/>
                <a:gd name="T4" fmla="*/ 187 w 486"/>
                <a:gd name="T5" fmla="*/ 1 h 441"/>
                <a:gd name="T6" fmla="*/ 154 w 486"/>
                <a:gd name="T7" fmla="*/ 0 h 441"/>
                <a:gd name="T8" fmla="*/ 126 w 486"/>
                <a:gd name="T9" fmla="*/ 6 h 441"/>
                <a:gd name="T10" fmla="*/ 98 w 486"/>
                <a:gd name="T11" fmla="*/ 17 h 441"/>
                <a:gd name="T12" fmla="*/ 71 w 486"/>
                <a:gd name="T13" fmla="*/ 34 h 441"/>
                <a:gd name="T14" fmla="*/ 46 w 486"/>
                <a:gd name="T15" fmla="*/ 57 h 441"/>
                <a:gd name="T16" fmla="*/ 28 w 486"/>
                <a:gd name="T17" fmla="*/ 90 h 441"/>
                <a:gd name="T18" fmla="*/ 14 w 486"/>
                <a:gd name="T19" fmla="*/ 127 h 441"/>
                <a:gd name="T20" fmla="*/ 2 w 486"/>
                <a:gd name="T21" fmla="*/ 177 h 441"/>
                <a:gd name="T22" fmla="*/ 0 w 486"/>
                <a:gd name="T23" fmla="*/ 232 h 441"/>
                <a:gd name="T24" fmla="*/ 13 w 486"/>
                <a:gd name="T25" fmla="*/ 278 h 441"/>
                <a:gd name="T26" fmla="*/ 42 w 486"/>
                <a:gd name="T27" fmla="*/ 324 h 441"/>
                <a:gd name="T28" fmla="*/ 70 w 486"/>
                <a:gd name="T29" fmla="*/ 351 h 441"/>
                <a:gd name="T30" fmla="*/ 85 w 486"/>
                <a:gd name="T31" fmla="*/ 359 h 441"/>
                <a:gd name="T32" fmla="*/ 100 w 486"/>
                <a:gd name="T33" fmla="*/ 366 h 441"/>
                <a:gd name="T34" fmla="*/ 115 w 486"/>
                <a:gd name="T35" fmla="*/ 373 h 441"/>
                <a:gd name="T36" fmla="*/ 129 w 486"/>
                <a:gd name="T37" fmla="*/ 381 h 441"/>
                <a:gd name="T38" fmla="*/ 144 w 486"/>
                <a:gd name="T39" fmla="*/ 389 h 441"/>
                <a:gd name="T40" fmla="*/ 159 w 486"/>
                <a:gd name="T41" fmla="*/ 397 h 441"/>
                <a:gd name="T42" fmla="*/ 173 w 486"/>
                <a:gd name="T43" fmla="*/ 406 h 441"/>
                <a:gd name="T44" fmla="*/ 207 w 486"/>
                <a:gd name="T45" fmla="*/ 423 h 441"/>
                <a:gd name="T46" fmla="*/ 259 w 486"/>
                <a:gd name="T47" fmla="*/ 439 h 441"/>
                <a:gd name="T48" fmla="*/ 303 w 486"/>
                <a:gd name="T49" fmla="*/ 441 h 441"/>
                <a:gd name="T50" fmla="*/ 342 w 486"/>
                <a:gd name="T51" fmla="*/ 433 h 441"/>
                <a:gd name="T52" fmla="*/ 375 w 486"/>
                <a:gd name="T53" fmla="*/ 415 h 441"/>
                <a:gd name="T54" fmla="*/ 404 w 486"/>
                <a:gd name="T55" fmla="*/ 389 h 441"/>
                <a:gd name="T56" fmla="*/ 430 w 486"/>
                <a:gd name="T57" fmla="*/ 357 h 441"/>
                <a:gd name="T58" fmla="*/ 451 w 486"/>
                <a:gd name="T59" fmla="*/ 321 h 441"/>
                <a:gd name="T60" fmla="*/ 475 w 486"/>
                <a:gd name="T61" fmla="*/ 268 h 441"/>
                <a:gd name="T62" fmla="*/ 486 w 486"/>
                <a:gd name="T63" fmla="*/ 200 h 441"/>
                <a:gd name="T64" fmla="*/ 469 w 486"/>
                <a:gd name="T65" fmla="*/ 138 h 441"/>
                <a:gd name="T66" fmla="*/ 409 w 486"/>
                <a:gd name="T67" fmla="*/ 90 h 441"/>
                <a:gd name="T68" fmla="*/ 350 w 486"/>
                <a:gd name="T69" fmla="*/ 71 h 441"/>
                <a:gd name="T70" fmla="*/ 332 w 486"/>
                <a:gd name="T71" fmla="*/ 62 h 441"/>
                <a:gd name="T72" fmla="*/ 313 w 486"/>
                <a:gd name="T73" fmla="*/ 53 h 441"/>
                <a:gd name="T74" fmla="*/ 296 w 486"/>
                <a:gd name="T75" fmla="*/ 4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6" h="441">
                  <a:moveTo>
                    <a:pt x="287" y="34"/>
                  </a:moveTo>
                  <a:lnTo>
                    <a:pt x="264" y="24"/>
                  </a:lnTo>
                  <a:lnTo>
                    <a:pt x="243" y="16"/>
                  </a:lnTo>
                  <a:lnTo>
                    <a:pt x="223" y="9"/>
                  </a:lnTo>
                  <a:lnTo>
                    <a:pt x="205" y="4"/>
                  </a:lnTo>
                  <a:lnTo>
                    <a:pt x="187" y="1"/>
                  </a:lnTo>
                  <a:lnTo>
                    <a:pt x="171" y="0"/>
                  </a:lnTo>
                  <a:lnTo>
                    <a:pt x="154" y="0"/>
                  </a:lnTo>
                  <a:lnTo>
                    <a:pt x="139" y="2"/>
                  </a:lnTo>
                  <a:lnTo>
                    <a:pt x="126" y="6"/>
                  </a:lnTo>
                  <a:lnTo>
                    <a:pt x="112" y="10"/>
                  </a:lnTo>
                  <a:lnTo>
                    <a:pt x="98" y="17"/>
                  </a:lnTo>
                  <a:lnTo>
                    <a:pt x="85" y="25"/>
                  </a:lnTo>
                  <a:lnTo>
                    <a:pt x="71" y="34"/>
                  </a:lnTo>
                  <a:lnTo>
                    <a:pt x="59" y="46"/>
                  </a:lnTo>
                  <a:lnTo>
                    <a:pt x="46" y="57"/>
                  </a:lnTo>
                  <a:lnTo>
                    <a:pt x="33" y="71"/>
                  </a:lnTo>
                  <a:lnTo>
                    <a:pt x="28" y="90"/>
                  </a:lnTo>
                  <a:lnTo>
                    <a:pt x="21" y="108"/>
                  </a:lnTo>
                  <a:lnTo>
                    <a:pt x="14" y="127"/>
                  </a:lnTo>
                  <a:lnTo>
                    <a:pt x="8" y="145"/>
                  </a:lnTo>
                  <a:lnTo>
                    <a:pt x="2" y="177"/>
                  </a:lnTo>
                  <a:lnTo>
                    <a:pt x="0" y="206"/>
                  </a:lnTo>
                  <a:lnTo>
                    <a:pt x="0" y="232"/>
                  </a:lnTo>
                  <a:lnTo>
                    <a:pt x="5" y="256"/>
                  </a:lnTo>
                  <a:lnTo>
                    <a:pt x="13" y="278"/>
                  </a:lnTo>
                  <a:lnTo>
                    <a:pt x="25" y="301"/>
                  </a:lnTo>
                  <a:lnTo>
                    <a:pt x="42" y="324"/>
                  </a:lnTo>
                  <a:lnTo>
                    <a:pt x="63" y="348"/>
                  </a:lnTo>
                  <a:lnTo>
                    <a:pt x="70" y="351"/>
                  </a:lnTo>
                  <a:lnTo>
                    <a:pt x="77" y="356"/>
                  </a:lnTo>
                  <a:lnTo>
                    <a:pt x="85" y="359"/>
                  </a:lnTo>
                  <a:lnTo>
                    <a:pt x="92" y="363"/>
                  </a:lnTo>
                  <a:lnTo>
                    <a:pt x="100" y="366"/>
                  </a:lnTo>
                  <a:lnTo>
                    <a:pt x="107" y="370"/>
                  </a:lnTo>
                  <a:lnTo>
                    <a:pt x="115" y="373"/>
                  </a:lnTo>
                  <a:lnTo>
                    <a:pt x="122" y="377"/>
                  </a:lnTo>
                  <a:lnTo>
                    <a:pt x="129" y="381"/>
                  </a:lnTo>
                  <a:lnTo>
                    <a:pt x="137" y="385"/>
                  </a:lnTo>
                  <a:lnTo>
                    <a:pt x="144" y="389"/>
                  </a:lnTo>
                  <a:lnTo>
                    <a:pt x="151" y="394"/>
                  </a:lnTo>
                  <a:lnTo>
                    <a:pt x="159" y="397"/>
                  </a:lnTo>
                  <a:lnTo>
                    <a:pt x="166" y="402"/>
                  </a:lnTo>
                  <a:lnTo>
                    <a:pt x="173" y="406"/>
                  </a:lnTo>
                  <a:lnTo>
                    <a:pt x="180" y="409"/>
                  </a:lnTo>
                  <a:lnTo>
                    <a:pt x="207" y="423"/>
                  </a:lnTo>
                  <a:lnTo>
                    <a:pt x="234" y="432"/>
                  </a:lnTo>
                  <a:lnTo>
                    <a:pt x="259" y="439"/>
                  </a:lnTo>
                  <a:lnTo>
                    <a:pt x="282" y="441"/>
                  </a:lnTo>
                  <a:lnTo>
                    <a:pt x="303" y="441"/>
                  </a:lnTo>
                  <a:lnTo>
                    <a:pt x="324" y="439"/>
                  </a:lnTo>
                  <a:lnTo>
                    <a:pt x="342" y="433"/>
                  </a:lnTo>
                  <a:lnTo>
                    <a:pt x="359" y="425"/>
                  </a:lnTo>
                  <a:lnTo>
                    <a:pt x="375" y="415"/>
                  </a:lnTo>
                  <a:lnTo>
                    <a:pt x="390" y="403"/>
                  </a:lnTo>
                  <a:lnTo>
                    <a:pt x="404" y="389"/>
                  </a:lnTo>
                  <a:lnTo>
                    <a:pt x="418" y="374"/>
                  </a:lnTo>
                  <a:lnTo>
                    <a:pt x="430" y="357"/>
                  </a:lnTo>
                  <a:lnTo>
                    <a:pt x="441" y="340"/>
                  </a:lnTo>
                  <a:lnTo>
                    <a:pt x="451" y="321"/>
                  </a:lnTo>
                  <a:lnTo>
                    <a:pt x="461" y="302"/>
                  </a:lnTo>
                  <a:lnTo>
                    <a:pt x="475" y="268"/>
                  </a:lnTo>
                  <a:lnTo>
                    <a:pt x="483" y="235"/>
                  </a:lnTo>
                  <a:lnTo>
                    <a:pt x="486" y="200"/>
                  </a:lnTo>
                  <a:lnTo>
                    <a:pt x="481" y="168"/>
                  </a:lnTo>
                  <a:lnTo>
                    <a:pt x="469" y="138"/>
                  </a:lnTo>
                  <a:lnTo>
                    <a:pt x="445" y="112"/>
                  </a:lnTo>
                  <a:lnTo>
                    <a:pt x="409" y="90"/>
                  </a:lnTo>
                  <a:lnTo>
                    <a:pt x="359" y="75"/>
                  </a:lnTo>
                  <a:lnTo>
                    <a:pt x="350" y="71"/>
                  </a:lnTo>
                  <a:lnTo>
                    <a:pt x="341" y="67"/>
                  </a:lnTo>
                  <a:lnTo>
                    <a:pt x="332" y="62"/>
                  </a:lnTo>
                  <a:lnTo>
                    <a:pt x="323" y="57"/>
                  </a:lnTo>
                  <a:lnTo>
                    <a:pt x="313" y="53"/>
                  </a:lnTo>
                  <a:lnTo>
                    <a:pt x="305" y="47"/>
                  </a:lnTo>
                  <a:lnTo>
                    <a:pt x="296" y="41"/>
                  </a:lnTo>
                  <a:lnTo>
                    <a:pt x="287" y="34"/>
                  </a:lnTo>
                  <a:close/>
                </a:path>
              </a:pathLst>
            </a:custGeom>
            <a:solidFill>
              <a:srgbClr val="1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316"/>
            <p:cNvSpPr>
              <a:spLocks/>
            </p:cNvSpPr>
            <p:nvPr/>
          </p:nvSpPr>
          <p:spPr bwMode="auto">
            <a:xfrm>
              <a:off x="396875" y="2378075"/>
              <a:ext cx="382588" cy="346075"/>
            </a:xfrm>
            <a:custGeom>
              <a:avLst/>
              <a:gdLst>
                <a:gd name="T0" fmla="*/ 263 w 483"/>
                <a:gd name="T1" fmla="*/ 23 h 437"/>
                <a:gd name="T2" fmla="*/ 221 w 483"/>
                <a:gd name="T3" fmla="*/ 8 h 437"/>
                <a:gd name="T4" fmla="*/ 186 w 483"/>
                <a:gd name="T5" fmla="*/ 1 h 437"/>
                <a:gd name="T6" fmla="*/ 153 w 483"/>
                <a:gd name="T7" fmla="*/ 0 h 437"/>
                <a:gd name="T8" fmla="*/ 125 w 483"/>
                <a:gd name="T9" fmla="*/ 5 h 437"/>
                <a:gd name="T10" fmla="*/ 98 w 483"/>
                <a:gd name="T11" fmla="*/ 16 h 437"/>
                <a:gd name="T12" fmla="*/ 72 w 483"/>
                <a:gd name="T13" fmla="*/ 34 h 437"/>
                <a:gd name="T14" fmla="*/ 46 w 483"/>
                <a:gd name="T15" fmla="*/ 57 h 437"/>
                <a:gd name="T16" fmla="*/ 28 w 483"/>
                <a:gd name="T17" fmla="*/ 88 h 437"/>
                <a:gd name="T18" fmla="*/ 14 w 483"/>
                <a:gd name="T19" fmla="*/ 125 h 437"/>
                <a:gd name="T20" fmla="*/ 3 w 483"/>
                <a:gd name="T21" fmla="*/ 177 h 437"/>
                <a:gd name="T22" fmla="*/ 1 w 483"/>
                <a:gd name="T23" fmla="*/ 230 h 437"/>
                <a:gd name="T24" fmla="*/ 13 w 483"/>
                <a:gd name="T25" fmla="*/ 276 h 437"/>
                <a:gd name="T26" fmla="*/ 42 w 483"/>
                <a:gd name="T27" fmla="*/ 321 h 437"/>
                <a:gd name="T28" fmla="*/ 69 w 483"/>
                <a:gd name="T29" fmla="*/ 348 h 437"/>
                <a:gd name="T30" fmla="*/ 84 w 483"/>
                <a:gd name="T31" fmla="*/ 355 h 437"/>
                <a:gd name="T32" fmla="*/ 99 w 483"/>
                <a:gd name="T33" fmla="*/ 362 h 437"/>
                <a:gd name="T34" fmla="*/ 114 w 483"/>
                <a:gd name="T35" fmla="*/ 369 h 437"/>
                <a:gd name="T36" fmla="*/ 129 w 483"/>
                <a:gd name="T37" fmla="*/ 377 h 437"/>
                <a:gd name="T38" fmla="*/ 144 w 483"/>
                <a:gd name="T39" fmla="*/ 385 h 437"/>
                <a:gd name="T40" fmla="*/ 159 w 483"/>
                <a:gd name="T41" fmla="*/ 394 h 437"/>
                <a:gd name="T42" fmla="*/ 174 w 483"/>
                <a:gd name="T43" fmla="*/ 403 h 437"/>
                <a:gd name="T44" fmla="*/ 210 w 483"/>
                <a:gd name="T45" fmla="*/ 419 h 437"/>
                <a:gd name="T46" fmla="*/ 259 w 483"/>
                <a:gd name="T47" fmla="*/ 435 h 437"/>
                <a:gd name="T48" fmla="*/ 303 w 483"/>
                <a:gd name="T49" fmla="*/ 437 h 437"/>
                <a:gd name="T50" fmla="*/ 341 w 483"/>
                <a:gd name="T51" fmla="*/ 429 h 437"/>
                <a:gd name="T52" fmla="*/ 374 w 483"/>
                <a:gd name="T53" fmla="*/ 411 h 437"/>
                <a:gd name="T54" fmla="*/ 403 w 483"/>
                <a:gd name="T55" fmla="*/ 385 h 437"/>
                <a:gd name="T56" fmla="*/ 427 w 483"/>
                <a:gd name="T57" fmla="*/ 353 h 437"/>
                <a:gd name="T58" fmla="*/ 448 w 483"/>
                <a:gd name="T59" fmla="*/ 317 h 437"/>
                <a:gd name="T60" fmla="*/ 471 w 483"/>
                <a:gd name="T61" fmla="*/ 265 h 437"/>
                <a:gd name="T62" fmla="*/ 483 w 483"/>
                <a:gd name="T63" fmla="*/ 197 h 437"/>
                <a:gd name="T64" fmla="*/ 464 w 483"/>
                <a:gd name="T65" fmla="*/ 135 h 437"/>
                <a:gd name="T66" fmla="*/ 406 w 483"/>
                <a:gd name="T67" fmla="*/ 89 h 437"/>
                <a:gd name="T68" fmla="*/ 348 w 483"/>
                <a:gd name="T69" fmla="*/ 69 h 437"/>
                <a:gd name="T70" fmla="*/ 330 w 483"/>
                <a:gd name="T71" fmla="*/ 60 h 437"/>
                <a:gd name="T72" fmla="*/ 311 w 483"/>
                <a:gd name="T73" fmla="*/ 51 h 437"/>
                <a:gd name="T74" fmla="*/ 294 w 483"/>
                <a:gd name="T75" fmla="*/ 4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3" h="437">
                  <a:moveTo>
                    <a:pt x="285" y="34"/>
                  </a:moveTo>
                  <a:lnTo>
                    <a:pt x="263" y="23"/>
                  </a:lnTo>
                  <a:lnTo>
                    <a:pt x="241" y="15"/>
                  </a:lnTo>
                  <a:lnTo>
                    <a:pt x="221" y="8"/>
                  </a:lnTo>
                  <a:lnTo>
                    <a:pt x="203" y="4"/>
                  </a:lnTo>
                  <a:lnTo>
                    <a:pt x="186" y="1"/>
                  </a:lnTo>
                  <a:lnTo>
                    <a:pt x="170" y="0"/>
                  </a:lnTo>
                  <a:lnTo>
                    <a:pt x="153" y="0"/>
                  </a:lnTo>
                  <a:lnTo>
                    <a:pt x="138" y="1"/>
                  </a:lnTo>
                  <a:lnTo>
                    <a:pt x="125" y="5"/>
                  </a:lnTo>
                  <a:lnTo>
                    <a:pt x="111" y="11"/>
                  </a:lnTo>
                  <a:lnTo>
                    <a:pt x="98" y="16"/>
                  </a:lnTo>
                  <a:lnTo>
                    <a:pt x="84" y="25"/>
                  </a:lnTo>
                  <a:lnTo>
                    <a:pt x="72" y="34"/>
                  </a:lnTo>
                  <a:lnTo>
                    <a:pt x="59" y="44"/>
                  </a:lnTo>
                  <a:lnTo>
                    <a:pt x="46" y="57"/>
                  </a:lnTo>
                  <a:lnTo>
                    <a:pt x="34" y="69"/>
                  </a:lnTo>
                  <a:lnTo>
                    <a:pt x="28" y="88"/>
                  </a:lnTo>
                  <a:lnTo>
                    <a:pt x="21" y="106"/>
                  </a:lnTo>
                  <a:lnTo>
                    <a:pt x="14" y="125"/>
                  </a:lnTo>
                  <a:lnTo>
                    <a:pt x="8" y="144"/>
                  </a:lnTo>
                  <a:lnTo>
                    <a:pt x="3" y="177"/>
                  </a:lnTo>
                  <a:lnTo>
                    <a:pt x="0" y="204"/>
                  </a:lnTo>
                  <a:lnTo>
                    <a:pt x="1" y="230"/>
                  </a:lnTo>
                  <a:lnTo>
                    <a:pt x="5" y="254"/>
                  </a:lnTo>
                  <a:lnTo>
                    <a:pt x="13" y="276"/>
                  </a:lnTo>
                  <a:lnTo>
                    <a:pt x="24" y="298"/>
                  </a:lnTo>
                  <a:lnTo>
                    <a:pt x="42" y="321"/>
                  </a:lnTo>
                  <a:lnTo>
                    <a:pt x="62" y="345"/>
                  </a:lnTo>
                  <a:lnTo>
                    <a:pt x="69" y="348"/>
                  </a:lnTo>
                  <a:lnTo>
                    <a:pt x="77" y="352"/>
                  </a:lnTo>
                  <a:lnTo>
                    <a:pt x="84" y="355"/>
                  </a:lnTo>
                  <a:lnTo>
                    <a:pt x="92" y="359"/>
                  </a:lnTo>
                  <a:lnTo>
                    <a:pt x="99" y="362"/>
                  </a:lnTo>
                  <a:lnTo>
                    <a:pt x="107" y="366"/>
                  </a:lnTo>
                  <a:lnTo>
                    <a:pt x="114" y="369"/>
                  </a:lnTo>
                  <a:lnTo>
                    <a:pt x="122" y="373"/>
                  </a:lnTo>
                  <a:lnTo>
                    <a:pt x="129" y="377"/>
                  </a:lnTo>
                  <a:lnTo>
                    <a:pt x="137" y="381"/>
                  </a:lnTo>
                  <a:lnTo>
                    <a:pt x="144" y="385"/>
                  </a:lnTo>
                  <a:lnTo>
                    <a:pt x="152" y="390"/>
                  </a:lnTo>
                  <a:lnTo>
                    <a:pt x="159" y="394"/>
                  </a:lnTo>
                  <a:lnTo>
                    <a:pt x="167" y="398"/>
                  </a:lnTo>
                  <a:lnTo>
                    <a:pt x="174" y="403"/>
                  </a:lnTo>
                  <a:lnTo>
                    <a:pt x="182" y="406"/>
                  </a:lnTo>
                  <a:lnTo>
                    <a:pt x="210" y="419"/>
                  </a:lnTo>
                  <a:lnTo>
                    <a:pt x="235" y="429"/>
                  </a:lnTo>
                  <a:lnTo>
                    <a:pt x="259" y="435"/>
                  </a:lnTo>
                  <a:lnTo>
                    <a:pt x="282" y="437"/>
                  </a:lnTo>
                  <a:lnTo>
                    <a:pt x="303" y="437"/>
                  </a:lnTo>
                  <a:lnTo>
                    <a:pt x="324" y="435"/>
                  </a:lnTo>
                  <a:lnTo>
                    <a:pt x="341" y="429"/>
                  </a:lnTo>
                  <a:lnTo>
                    <a:pt x="358" y="421"/>
                  </a:lnTo>
                  <a:lnTo>
                    <a:pt x="374" y="411"/>
                  </a:lnTo>
                  <a:lnTo>
                    <a:pt x="389" y="399"/>
                  </a:lnTo>
                  <a:lnTo>
                    <a:pt x="403" y="385"/>
                  </a:lnTo>
                  <a:lnTo>
                    <a:pt x="416" y="369"/>
                  </a:lnTo>
                  <a:lnTo>
                    <a:pt x="427" y="353"/>
                  </a:lnTo>
                  <a:lnTo>
                    <a:pt x="438" y="336"/>
                  </a:lnTo>
                  <a:lnTo>
                    <a:pt x="448" y="317"/>
                  </a:lnTo>
                  <a:lnTo>
                    <a:pt x="457" y="299"/>
                  </a:lnTo>
                  <a:lnTo>
                    <a:pt x="471" y="265"/>
                  </a:lnTo>
                  <a:lnTo>
                    <a:pt x="479" y="232"/>
                  </a:lnTo>
                  <a:lnTo>
                    <a:pt x="483" y="197"/>
                  </a:lnTo>
                  <a:lnTo>
                    <a:pt x="478" y="165"/>
                  </a:lnTo>
                  <a:lnTo>
                    <a:pt x="464" y="135"/>
                  </a:lnTo>
                  <a:lnTo>
                    <a:pt x="441" y="110"/>
                  </a:lnTo>
                  <a:lnTo>
                    <a:pt x="406" y="89"/>
                  </a:lnTo>
                  <a:lnTo>
                    <a:pt x="357" y="74"/>
                  </a:lnTo>
                  <a:lnTo>
                    <a:pt x="348" y="69"/>
                  </a:lnTo>
                  <a:lnTo>
                    <a:pt x="339" y="65"/>
                  </a:lnTo>
                  <a:lnTo>
                    <a:pt x="330" y="60"/>
                  </a:lnTo>
                  <a:lnTo>
                    <a:pt x="320" y="56"/>
                  </a:lnTo>
                  <a:lnTo>
                    <a:pt x="311" y="51"/>
                  </a:lnTo>
                  <a:lnTo>
                    <a:pt x="303" y="45"/>
                  </a:lnTo>
                  <a:lnTo>
                    <a:pt x="294" y="40"/>
                  </a:lnTo>
                  <a:lnTo>
                    <a:pt x="285" y="34"/>
                  </a:lnTo>
                  <a:close/>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317"/>
            <p:cNvSpPr>
              <a:spLocks/>
            </p:cNvSpPr>
            <p:nvPr/>
          </p:nvSpPr>
          <p:spPr bwMode="auto">
            <a:xfrm>
              <a:off x="398462" y="2379663"/>
              <a:ext cx="377825" cy="344488"/>
            </a:xfrm>
            <a:custGeom>
              <a:avLst/>
              <a:gdLst>
                <a:gd name="T0" fmla="*/ 260 w 476"/>
                <a:gd name="T1" fmla="*/ 23 h 434"/>
                <a:gd name="T2" fmla="*/ 218 w 476"/>
                <a:gd name="T3" fmla="*/ 8 h 434"/>
                <a:gd name="T4" fmla="*/ 183 w 476"/>
                <a:gd name="T5" fmla="*/ 1 h 434"/>
                <a:gd name="T6" fmla="*/ 152 w 476"/>
                <a:gd name="T7" fmla="*/ 0 h 434"/>
                <a:gd name="T8" fmla="*/ 123 w 476"/>
                <a:gd name="T9" fmla="*/ 5 h 434"/>
                <a:gd name="T10" fmla="*/ 95 w 476"/>
                <a:gd name="T11" fmla="*/ 17 h 434"/>
                <a:gd name="T12" fmla="*/ 70 w 476"/>
                <a:gd name="T13" fmla="*/ 34 h 434"/>
                <a:gd name="T14" fmla="*/ 44 w 476"/>
                <a:gd name="T15" fmla="*/ 56 h 434"/>
                <a:gd name="T16" fmla="*/ 26 w 476"/>
                <a:gd name="T17" fmla="*/ 88 h 434"/>
                <a:gd name="T18" fmla="*/ 13 w 476"/>
                <a:gd name="T19" fmla="*/ 124 h 434"/>
                <a:gd name="T20" fmla="*/ 2 w 476"/>
                <a:gd name="T21" fmla="*/ 174 h 434"/>
                <a:gd name="T22" fmla="*/ 0 w 476"/>
                <a:gd name="T23" fmla="*/ 228 h 434"/>
                <a:gd name="T24" fmla="*/ 12 w 476"/>
                <a:gd name="T25" fmla="*/ 273 h 434"/>
                <a:gd name="T26" fmla="*/ 40 w 476"/>
                <a:gd name="T27" fmla="*/ 318 h 434"/>
                <a:gd name="T28" fmla="*/ 67 w 476"/>
                <a:gd name="T29" fmla="*/ 345 h 434"/>
                <a:gd name="T30" fmla="*/ 82 w 476"/>
                <a:gd name="T31" fmla="*/ 351 h 434"/>
                <a:gd name="T32" fmla="*/ 97 w 476"/>
                <a:gd name="T33" fmla="*/ 358 h 434"/>
                <a:gd name="T34" fmla="*/ 112 w 476"/>
                <a:gd name="T35" fmla="*/ 364 h 434"/>
                <a:gd name="T36" fmla="*/ 126 w 476"/>
                <a:gd name="T37" fmla="*/ 372 h 434"/>
                <a:gd name="T38" fmla="*/ 141 w 476"/>
                <a:gd name="T39" fmla="*/ 380 h 434"/>
                <a:gd name="T40" fmla="*/ 157 w 476"/>
                <a:gd name="T41" fmla="*/ 389 h 434"/>
                <a:gd name="T42" fmla="*/ 172 w 476"/>
                <a:gd name="T43" fmla="*/ 398 h 434"/>
                <a:gd name="T44" fmla="*/ 207 w 476"/>
                <a:gd name="T45" fmla="*/ 416 h 434"/>
                <a:gd name="T46" fmla="*/ 256 w 476"/>
                <a:gd name="T47" fmla="*/ 431 h 434"/>
                <a:gd name="T48" fmla="*/ 300 w 476"/>
                <a:gd name="T49" fmla="*/ 433 h 434"/>
                <a:gd name="T50" fmla="*/ 338 w 476"/>
                <a:gd name="T51" fmla="*/ 425 h 434"/>
                <a:gd name="T52" fmla="*/ 370 w 476"/>
                <a:gd name="T53" fmla="*/ 406 h 434"/>
                <a:gd name="T54" fmla="*/ 398 w 476"/>
                <a:gd name="T55" fmla="*/ 380 h 434"/>
                <a:gd name="T56" fmla="*/ 422 w 476"/>
                <a:gd name="T57" fmla="*/ 349 h 434"/>
                <a:gd name="T58" fmla="*/ 442 w 476"/>
                <a:gd name="T59" fmla="*/ 313 h 434"/>
                <a:gd name="T60" fmla="*/ 465 w 476"/>
                <a:gd name="T61" fmla="*/ 261 h 434"/>
                <a:gd name="T62" fmla="*/ 476 w 476"/>
                <a:gd name="T63" fmla="*/ 193 h 434"/>
                <a:gd name="T64" fmla="*/ 459 w 476"/>
                <a:gd name="T65" fmla="*/ 132 h 434"/>
                <a:gd name="T66" fmla="*/ 401 w 476"/>
                <a:gd name="T67" fmla="*/ 87 h 434"/>
                <a:gd name="T68" fmla="*/ 344 w 476"/>
                <a:gd name="T69" fmla="*/ 69 h 434"/>
                <a:gd name="T70" fmla="*/ 325 w 476"/>
                <a:gd name="T71" fmla="*/ 60 h 434"/>
                <a:gd name="T72" fmla="*/ 308 w 476"/>
                <a:gd name="T73" fmla="*/ 49 h 434"/>
                <a:gd name="T74" fmla="*/ 291 w 476"/>
                <a:gd name="T75" fmla="*/ 3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6" h="434">
                  <a:moveTo>
                    <a:pt x="282" y="32"/>
                  </a:moveTo>
                  <a:lnTo>
                    <a:pt x="260" y="23"/>
                  </a:lnTo>
                  <a:lnTo>
                    <a:pt x="238" y="15"/>
                  </a:lnTo>
                  <a:lnTo>
                    <a:pt x="218" y="8"/>
                  </a:lnTo>
                  <a:lnTo>
                    <a:pt x="200" y="3"/>
                  </a:lnTo>
                  <a:lnTo>
                    <a:pt x="183" y="1"/>
                  </a:lnTo>
                  <a:lnTo>
                    <a:pt x="167" y="0"/>
                  </a:lnTo>
                  <a:lnTo>
                    <a:pt x="152" y="0"/>
                  </a:lnTo>
                  <a:lnTo>
                    <a:pt x="137" y="2"/>
                  </a:lnTo>
                  <a:lnTo>
                    <a:pt x="123" y="5"/>
                  </a:lnTo>
                  <a:lnTo>
                    <a:pt x="109" y="10"/>
                  </a:lnTo>
                  <a:lnTo>
                    <a:pt x="95" y="17"/>
                  </a:lnTo>
                  <a:lnTo>
                    <a:pt x="82" y="25"/>
                  </a:lnTo>
                  <a:lnTo>
                    <a:pt x="70" y="34"/>
                  </a:lnTo>
                  <a:lnTo>
                    <a:pt x="57" y="45"/>
                  </a:lnTo>
                  <a:lnTo>
                    <a:pt x="44" y="56"/>
                  </a:lnTo>
                  <a:lnTo>
                    <a:pt x="32" y="70"/>
                  </a:lnTo>
                  <a:lnTo>
                    <a:pt x="26" y="88"/>
                  </a:lnTo>
                  <a:lnTo>
                    <a:pt x="19" y="106"/>
                  </a:lnTo>
                  <a:lnTo>
                    <a:pt x="13" y="124"/>
                  </a:lnTo>
                  <a:lnTo>
                    <a:pt x="6" y="143"/>
                  </a:lnTo>
                  <a:lnTo>
                    <a:pt x="2" y="174"/>
                  </a:lnTo>
                  <a:lnTo>
                    <a:pt x="0" y="202"/>
                  </a:lnTo>
                  <a:lnTo>
                    <a:pt x="0" y="228"/>
                  </a:lnTo>
                  <a:lnTo>
                    <a:pt x="4" y="251"/>
                  </a:lnTo>
                  <a:lnTo>
                    <a:pt x="12" y="273"/>
                  </a:lnTo>
                  <a:lnTo>
                    <a:pt x="24" y="295"/>
                  </a:lnTo>
                  <a:lnTo>
                    <a:pt x="40" y="318"/>
                  </a:lnTo>
                  <a:lnTo>
                    <a:pt x="61" y="342"/>
                  </a:lnTo>
                  <a:lnTo>
                    <a:pt x="67" y="345"/>
                  </a:lnTo>
                  <a:lnTo>
                    <a:pt x="76" y="348"/>
                  </a:lnTo>
                  <a:lnTo>
                    <a:pt x="82" y="351"/>
                  </a:lnTo>
                  <a:lnTo>
                    <a:pt x="91" y="355"/>
                  </a:lnTo>
                  <a:lnTo>
                    <a:pt x="97" y="358"/>
                  </a:lnTo>
                  <a:lnTo>
                    <a:pt x="104" y="362"/>
                  </a:lnTo>
                  <a:lnTo>
                    <a:pt x="112" y="364"/>
                  </a:lnTo>
                  <a:lnTo>
                    <a:pt x="119" y="367"/>
                  </a:lnTo>
                  <a:lnTo>
                    <a:pt x="126" y="372"/>
                  </a:lnTo>
                  <a:lnTo>
                    <a:pt x="134" y="377"/>
                  </a:lnTo>
                  <a:lnTo>
                    <a:pt x="141" y="380"/>
                  </a:lnTo>
                  <a:lnTo>
                    <a:pt x="149" y="385"/>
                  </a:lnTo>
                  <a:lnTo>
                    <a:pt x="157" y="389"/>
                  </a:lnTo>
                  <a:lnTo>
                    <a:pt x="164" y="394"/>
                  </a:lnTo>
                  <a:lnTo>
                    <a:pt x="172" y="398"/>
                  </a:lnTo>
                  <a:lnTo>
                    <a:pt x="179" y="403"/>
                  </a:lnTo>
                  <a:lnTo>
                    <a:pt x="207" y="416"/>
                  </a:lnTo>
                  <a:lnTo>
                    <a:pt x="232" y="425"/>
                  </a:lnTo>
                  <a:lnTo>
                    <a:pt x="256" y="431"/>
                  </a:lnTo>
                  <a:lnTo>
                    <a:pt x="279" y="434"/>
                  </a:lnTo>
                  <a:lnTo>
                    <a:pt x="300" y="433"/>
                  </a:lnTo>
                  <a:lnTo>
                    <a:pt x="320" y="431"/>
                  </a:lnTo>
                  <a:lnTo>
                    <a:pt x="338" y="425"/>
                  </a:lnTo>
                  <a:lnTo>
                    <a:pt x="355" y="416"/>
                  </a:lnTo>
                  <a:lnTo>
                    <a:pt x="370" y="406"/>
                  </a:lnTo>
                  <a:lnTo>
                    <a:pt x="385" y="394"/>
                  </a:lnTo>
                  <a:lnTo>
                    <a:pt x="398" y="380"/>
                  </a:lnTo>
                  <a:lnTo>
                    <a:pt x="411" y="365"/>
                  </a:lnTo>
                  <a:lnTo>
                    <a:pt x="422" y="349"/>
                  </a:lnTo>
                  <a:lnTo>
                    <a:pt x="433" y="332"/>
                  </a:lnTo>
                  <a:lnTo>
                    <a:pt x="442" y="313"/>
                  </a:lnTo>
                  <a:lnTo>
                    <a:pt x="451" y="295"/>
                  </a:lnTo>
                  <a:lnTo>
                    <a:pt x="465" y="261"/>
                  </a:lnTo>
                  <a:lnTo>
                    <a:pt x="473" y="227"/>
                  </a:lnTo>
                  <a:lnTo>
                    <a:pt x="476" y="193"/>
                  </a:lnTo>
                  <a:lnTo>
                    <a:pt x="473" y="161"/>
                  </a:lnTo>
                  <a:lnTo>
                    <a:pt x="459" y="132"/>
                  </a:lnTo>
                  <a:lnTo>
                    <a:pt x="436" y="107"/>
                  </a:lnTo>
                  <a:lnTo>
                    <a:pt x="401" y="87"/>
                  </a:lnTo>
                  <a:lnTo>
                    <a:pt x="353" y="73"/>
                  </a:lnTo>
                  <a:lnTo>
                    <a:pt x="344" y="69"/>
                  </a:lnTo>
                  <a:lnTo>
                    <a:pt x="335" y="64"/>
                  </a:lnTo>
                  <a:lnTo>
                    <a:pt x="325" y="60"/>
                  </a:lnTo>
                  <a:lnTo>
                    <a:pt x="317" y="55"/>
                  </a:lnTo>
                  <a:lnTo>
                    <a:pt x="308" y="49"/>
                  </a:lnTo>
                  <a:lnTo>
                    <a:pt x="299" y="45"/>
                  </a:lnTo>
                  <a:lnTo>
                    <a:pt x="291" y="38"/>
                  </a:lnTo>
                  <a:lnTo>
                    <a:pt x="282" y="32"/>
                  </a:lnTo>
                  <a:close/>
                </a:path>
              </a:pathLst>
            </a:custGeom>
            <a:solidFill>
              <a:srgbClr val="3D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318"/>
            <p:cNvSpPr>
              <a:spLocks/>
            </p:cNvSpPr>
            <p:nvPr/>
          </p:nvSpPr>
          <p:spPr bwMode="auto">
            <a:xfrm>
              <a:off x="398462" y="2381250"/>
              <a:ext cx="376238" cy="341313"/>
            </a:xfrm>
            <a:custGeom>
              <a:avLst/>
              <a:gdLst>
                <a:gd name="T0" fmla="*/ 259 w 473"/>
                <a:gd name="T1" fmla="*/ 23 h 430"/>
                <a:gd name="T2" fmla="*/ 218 w 473"/>
                <a:gd name="T3" fmla="*/ 9 h 430"/>
                <a:gd name="T4" fmla="*/ 183 w 473"/>
                <a:gd name="T5" fmla="*/ 1 h 430"/>
                <a:gd name="T6" fmla="*/ 151 w 473"/>
                <a:gd name="T7" fmla="*/ 1 h 430"/>
                <a:gd name="T8" fmla="*/ 122 w 473"/>
                <a:gd name="T9" fmla="*/ 6 h 430"/>
                <a:gd name="T10" fmla="*/ 95 w 473"/>
                <a:gd name="T11" fmla="*/ 17 h 430"/>
                <a:gd name="T12" fmla="*/ 70 w 473"/>
                <a:gd name="T13" fmla="*/ 35 h 430"/>
                <a:gd name="T14" fmla="*/ 45 w 473"/>
                <a:gd name="T15" fmla="*/ 58 h 430"/>
                <a:gd name="T16" fmla="*/ 26 w 473"/>
                <a:gd name="T17" fmla="*/ 89 h 430"/>
                <a:gd name="T18" fmla="*/ 14 w 473"/>
                <a:gd name="T19" fmla="*/ 124 h 430"/>
                <a:gd name="T20" fmla="*/ 2 w 473"/>
                <a:gd name="T21" fmla="*/ 174 h 430"/>
                <a:gd name="T22" fmla="*/ 1 w 473"/>
                <a:gd name="T23" fmla="*/ 227 h 430"/>
                <a:gd name="T24" fmla="*/ 12 w 473"/>
                <a:gd name="T25" fmla="*/ 272 h 430"/>
                <a:gd name="T26" fmla="*/ 40 w 473"/>
                <a:gd name="T27" fmla="*/ 316 h 430"/>
                <a:gd name="T28" fmla="*/ 69 w 473"/>
                <a:gd name="T29" fmla="*/ 343 h 430"/>
                <a:gd name="T30" fmla="*/ 84 w 473"/>
                <a:gd name="T31" fmla="*/ 349 h 430"/>
                <a:gd name="T32" fmla="*/ 98 w 473"/>
                <a:gd name="T33" fmla="*/ 355 h 430"/>
                <a:gd name="T34" fmla="*/ 113 w 473"/>
                <a:gd name="T35" fmla="*/ 361 h 430"/>
                <a:gd name="T36" fmla="*/ 126 w 473"/>
                <a:gd name="T37" fmla="*/ 368 h 430"/>
                <a:gd name="T38" fmla="*/ 141 w 473"/>
                <a:gd name="T39" fmla="*/ 377 h 430"/>
                <a:gd name="T40" fmla="*/ 157 w 473"/>
                <a:gd name="T41" fmla="*/ 386 h 430"/>
                <a:gd name="T42" fmla="*/ 172 w 473"/>
                <a:gd name="T43" fmla="*/ 394 h 430"/>
                <a:gd name="T44" fmla="*/ 207 w 473"/>
                <a:gd name="T45" fmla="*/ 411 h 430"/>
                <a:gd name="T46" fmla="*/ 256 w 473"/>
                <a:gd name="T47" fmla="*/ 426 h 430"/>
                <a:gd name="T48" fmla="*/ 299 w 473"/>
                <a:gd name="T49" fmla="*/ 429 h 430"/>
                <a:gd name="T50" fmla="*/ 337 w 473"/>
                <a:gd name="T51" fmla="*/ 421 h 430"/>
                <a:gd name="T52" fmla="*/ 368 w 473"/>
                <a:gd name="T53" fmla="*/ 402 h 430"/>
                <a:gd name="T54" fmla="*/ 396 w 473"/>
                <a:gd name="T55" fmla="*/ 377 h 430"/>
                <a:gd name="T56" fmla="*/ 419 w 473"/>
                <a:gd name="T57" fmla="*/ 346 h 430"/>
                <a:gd name="T58" fmla="*/ 438 w 473"/>
                <a:gd name="T59" fmla="*/ 311 h 430"/>
                <a:gd name="T60" fmla="*/ 461 w 473"/>
                <a:gd name="T61" fmla="*/ 259 h 430"/>
                <a:gd name="T62" fmla="*/ 473 w 473"/>
                <a:gd name="T63" fmla="*/ 191 h 430"/>
                <a:gd name="T64" fmla="*/ 456 w 473"/>
                <a:gd name="T65" fmla="*/ 130 h 430"/>
                <a:gd name="T66" fmla="*/ 398 w 473"/>
                <a:gd name="T67" fmla="*/ 86 h 430"/>
                <a:gd name="T68" fmla="*/ 341 w 473"/>
                <a:gd name="T69" fmla="*/ 69 h 430"/>
                <a:gd name="T70" fmla="*/ 323 w 473"/>
                <a:gd name="T71" fmla="*/ 59 h 430"/>
                <a:gd name="T72" fmla="*/ 306 w 473"/>
                <a:gd name="T73" fmla="*/ 49 h 430"/>
                <a:gd name="T74" fmla="*/ 289 w 473"/>
                <a:gd name="T75" fmla="*/ 3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3" h="430">
                  <a:moveTo>
                    <a:pt x="281" y="32"/>
                  </a:moveTo>
                  <a:lnTo>
                    <a:pt x="259" y="23"/>
                  </a:lnTo>
                  <a:lnTo>
                    <a:pt x="238" y="15"/>
                  </a:lnTo>
                  <a:lnTo>
                    <a:pt x="218" y="9"/>
                  </a:lnTo>
                  <a:lnTo>
                    <a:pt x="200" y="5"/>
                  </a:lnTo>
                  <a:lnTo>
                    <a:pt x="183" y="1"/>
                  </a:lnTo>
                  <a:lnTo>
                    <a:pt x="167" y="0"/>
                  </a:lnTo>
                  <a:lnTo>
                    <a:pt x="151" y="1"/>
                  </a:lnTo>
                  <a:lnTo>
                    <a:pt x="136" y="2"/>
                  </a:lnTo>
                  <a:lnTo>
                    <a:pt x="122" y="6"/>
                  </a:lnTo>
                  <a:lnTo>
                    <a:pt x="108" y="11"/>
                  </a:lnTo>
                  <a:lnTo>
                    <a:pt x="95" y="17"/>
                  </a:lnTo>
                  <a:lnTo>
                    <a:pt x="83" y="25"/>
                  </a:lnTo>
                  <a:lnTo>
                    <a:pt x="70" y="35"/>
                  </a:lnTo>
                  <a:lnTo>
                    <a:pt x="57" y="45"/>
                  </a:lnTo>
                  <a:lnTo>
                    <a:pt x="45" y="58"/>
                  </a:lnTo>
                  <a:lnTo>
                    <a:pt x="32" y="70"/>
                  </a:lnTo>
                  <a:lnTo>
                    <a:pt x="26" y="89"/>
                  </a:lnTo>
                  <a:lnTo>
                    <a:pt x="20" y="106"/>
                  </a:lnTo>
                  <a:lnTo>
                    <a:pt x="14" y="124"/>
                  </a:lnTo>
                  <a:lnTo>
                    <a:pt x="8" y="143"/>
                  </a:lnTo>
                  <a:lnTo>
                    <a:pt x="2" y="174"/>
                  </a:lnTo>
                  <a:lnTo>
                    <a:pt x="0" y="202"/>
                  </a:lnTo>
                  <a:lnTo>
                    <a:pt x="1" y="227"/>
                  </a:lnTo>
                  <a:lnTo>
                    <a:pt x="4" y="250"/>
                  </a:lnTo>
                  <a:lnTo>
                    <a:pt x="12" y="272"/>
                  </a:lnTo>
                  <a:lnTo>
                    <a:pt x="24" y="294"/>
                  </a:lnTo>
                  <a:lnTo>
                    <a:pt x="40" y="316"/>
                  </a:lnTo>
                  <a:lnTo>
                    <a:pt x="61" y="340"/>
                  </a:lnTo>
                  <a:lnTo>
                    <a:pt x="69" y="343"/>
                  </a:lnTo>
                  <a:lnTo>
                    <a:pt x="76" y="346"/>
                  </a:lnTo>
                  <a:lnTo>
                    <a:pt x="84" y="349"/>
                  </a:lnTo>
                  <a:lnTo>
                    <a:pt x="91" y="351"/>
                  </a:lnTo>
                  <a:lnTo>
                    <a:pt x="98" y="355"/>
                  </a:lnTo>
                  <a:lnTo>
                    <a:pt x="104" y="357"/>
                  </a:lnTo>
                  <a:lnTo>
                    <a:pt x="113" y="361"/>
                  </a:lnTo>
                  <a:lnTo>
                    <a:pt x="119" y="363"/>
                  </a:lnTo>
                  <a:lnTo>
                    <a:pt x="126" y="368"/>
                  </a:lnTo>
                  <a:lnTo>
                    <a:pt x="134" y="372"/>
                  </a:lnTo>
                  <a:lnTo>
                    <a:pt x="141" y="377"/>
                  </a:lnTo>
                  <a:lnTo>
                    <a:pt x="149" y="381"/>
                  </a:lnTo>
                  <a:lnTo>
                    <a:pt x="157" y="386"/>
                  </a:lnTo>
                  <a:lnTo>
                    <a:pt x="164" y="389"/>
                  </a:lnTo>
                  <a:lnTo>
                    <a:pt x="172" y="394"/>
                  </a:lnTo>
                  <a:lnTo>
                    <a:pt x="179" y="399"/>
                  </a:lnTo>
                  <a:lnTo>
                    <a:pt x="207" y="411"/>
                  </a:lnTo>
                  <a:lnTo>
                    <a:pt x="232" y="421"/>
                  </a:lnTo>
                  <a:lnTo>
                    <a:pt x="256" y="426"/>
                  </a:lnTo>
                  <a:lnTo>
                    <a:pt x="278" y="430"/>
                  </a:lnTo>
                  <a:lnTo>
                    <a:pt x="299" y="429"/>
                  </a:lnTo>
                  <a:lnTo>
                    <a:pt x="319" y="426"/>
                  </a:lnTo>
                  <a:lnTo>
                    <a:pt x="337" y="421"/>
                  </a:lnTo>
                  <a:lnTo>
                    <a:pt x="353" y="413"/>
                  </a:lnTo>
                  <a:lnTo>
                    <a:pt x="368" y="402"/>
                  </a:lnTo>
                  <a:lnTo>
                    <a:pt x="383" y="391"/>
                  </a:lnTo>
                  <a:lnTo>
                    <a:pt x="396" y="377"/>
                  </a:lnTo>
                  <a:lnTo>
                    <a:pt x="407" y="362"/>
                  </a:lnTo>
                  <a:lnTo>
                    <a:pt x="419" y="346"/>
                  </a:lnTo>
                  <a:lnTo>
                    <a:pt x="429" y="328"/>
                  </a:lnTo>
                  <a:lnTo>
                    <a:pt x="438" y="311"/>
                  </a:lnTo>
                  <a:lnTo>
                    <a:pt x="448" y="293"/>
                  </a:lnTo>
                  <a:lnTo>
                    <a:pt x="461" y="259"/>
                  </a:lnTo>
                  <a:lnTo>
                    <a:pt x="470" y="225"/>
                  </a:lnTo>
                  <a:lnTo>
                    <a:pt x="473" y="191"/>
                  </a:lnTo>
                  <a:lnTo>
                    <a:pt x="468" y="159"/>
                  </a:lnTo>
                  <a:lnTo>
                    <a:pt x="456" y="130"/>
                  </a:lnTo>
                  <a:lnTo>
                    <a:pt x="433" y="106"/>
                  </a:lnTo>
                  <a:lnTo>
                    <a:pt x="398" y="86"/>
                  </a:lnTo>
                  <a:lnTo>
                    <a:pt x="350" y="74"/>
                  </a:lnTo>
                  <a:lnTo>
                    <a:pt x="341" y="69"/>
                  </a:lnTo>
                  <a:lnTo>
                    <a:pt x="332" y="64"/>
                  </a:lnTo>
                  <a:lnTo>
                    <a:pt x="323" y="59"/>
                  </a:lnTo>
                  <a:lnTo>
                    <a:pt x="315" y="54"/>
                  </a:lnTo>
                  <a:lnTo>
                    <a:pt x="306" y="49"/>
                  </a:lnTo>
                  <a:lnTo>
                    <a:pt x="298" y="44"/>
                  </a:lnTo>
                  <a:lnTo>
                    <a:pt x="289" y="38"/>
                  </a:lnTo>
                  <a:lnTo>
                    <a:pt x="281" y="32"/>
                  </a:lnTo>
                  <a:close/>
                </a:path>
              </a:pathLst>
            </a:custGeom>
            <a:solidFill>
              <a:srgbClr val="51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319"/>
            <p:cNvSpPr>
              <a:spLocks/>
            </p:cNvSpPr>
            <p:nvPr/>
          </p:nvSpPr>
          <p:spPr bwMode="auto">
            <a:xfrm>
              <a:off x="401637" y="2382838"/>
              <a:ext cx="369888" cy="338138"/>
            </a:xfrm>
            <a:custGeom>
              <a:avLst/>
              <a:gdLst>
                <a:gd name="T0" fmla="*/ 257 w 468"/>
                <a:gd name="T1" fmla="*/ 22 h 426"/>
                <a:gd name="T2" fmla="*/ 216 w 468"/>
                <a:gd name="T3" fmla="*/ 8 h 426"/>
                <a:gd name="T4" fmla="*/ 181 w 468"/>
                <a:gd name="T5" fmla="*/ 1 h 426"/>
                <a:gd name="T6" fmla="*/ 150 w 468"/>
                <a:gd name="T7" fmla="*/ 1 h 426"/>
                <a:gd name="T8" fmla="*/ 121 w 468"/>
                <a:gd name="T9" fmla="*/ 7 h 426"/>
                <a:gd name="T10" fmla="*/ 94 w 468"/>
                <a:gd name="T11" fmla="*/ 19 h 426"/>
                <a:gd name="T12" fmla="*/ 69 w 468"/>
                <a:gd name="T13" fmla="*/ 36 h 426"/>
                <a:gd name="T14" fmla="*/ 45 w 468"/>
                <a:gd name="T15" fmla="*/ 58 h 426"/>
                <a:gd name="T16" fmla="*/ 25 w 468"/>
                <a:gd name="T17" fmla="*/ 89 h 426"/>
                <a:gd name="T18" fmla="*/ 13 w 468"/>
                <a:gd name="T19" fmla="*/ 125 h 426"/>
                <a:gd name="T20" fmla="*/ 2 w 468"/>
                <a:gd name="T21" fmla="*/ 173 h 426"/>
                <a:gd name="T22" fmla="*/ 0 w 468"/>
                <a:gd name="T23" fmla="*/ 226 h 426"/>
                <a:gd name="T24" fmla="*/ 12 w 468"/>
                <a:gd name="T25" fmla="*/ 270 h 426"/>
                <a:gd name="T26" fmla="*/ 39 w 468"/>
                <a:gd name="T27" fmla="*/ 314 h 426"/>
                <a:gd name="T28" fmla="*/ 67 w 468"/>
                <a:gd name="T29" fmla="*/ 340 h 426"/>
                <a:gd name="T30" fmla="*/ 82 w 468"/>
                <a:gd name="T31" fmla="*/ 346 h 426"/>
                <a:gd name="T32" fmla="*/ 97 w 468"/>
                <a:gd name="T33" fmla="*/ 351 h 426"/>
                <a:gd name="T34" fmla="*/ 112 w 468"/>
                <a:gd name="T35" fmla="*/ 356 h 426"/>
                <a:gd name="T36" fmla="*/ 126 w 468"/>
                <a:gd name="T37" fmla="*/ 364 h 426"/>
                <a:gd name="T38" fmla="*/ 140 w 468"/>
                <a:gd name="T39" fmla="*/ 374 h 426"/>
                <a:gd name="T40" fmla="*/ 157 w 468"/>
                <a:gd name="T41" fmla="*/ 383 h 426"/>
                <a:gd name="T42" fmla="*/ 172 w 468"/>
                <a:gd name="T43" fmla="*/ 392 h 426"/>
                <a:gd name="T44" fmla="*/ 206 w 468"/>
                <a:gd name="T45" fmla="*/ 409 h 426"/>
                <a:gd name="T46" fmla="*/ 256 w 468"/>
                <a:gd name="T47" fmla="*/ 423 h 426"/>
                <a:gd name="T48" fmla="*/ 298 w 468"/>
                <a:gd name="T49" fmla="*/ 426 h 426"/>
                <a:gd name="T50" fmla="*/ 334 w 468"/>
                <a:gd name="T51" fmla="*/ 416 h 426"/>
                <a:gd name="T52" fmla="*/ 366 w 468"/>
                <a:gd name="T53" fmla="*/ 398 h 426"/>
                <a:gd name="T54" fmla="*/ 393 w 468"/>
                <a:gd name="T55" fmla="*/ 373 h 426"/>
                <a:gd name="T56" fmla="*/ 416 w 468"/>
                <a:gd name="T57" fmla="*/ 343 h 426"/>
                <a:gd name="T58" fmla="*/ 434 w 468"/>
                <a:gd name="T59" fmla="*/ 308 h 426"/>
                <a:gd name="T60" fmla="*/ 456 w 468"/>
                <a:gd name="T61" fmla="*/ 256 h 426"/>
                <a:gd name="T62" fmla="*/ 468 w 468"/>
                <a:gd name="T63" fmla="*/ 189 h 426"/>
                <a:gd name="T64" fmla="*/ 450 w 468"/>
                <a:gd name="T65" fmla="*/ 129 h 426"/>
                <a:gd name="T66" fmla="*/ 394 w 468"/>
                <a:gd name="T67" fmla="*/ 87 h 426"/>
                <a:gd name="T68" fmla="*/ 339 w 468"/>
                <a:gd name="T69" fmla="*/ 68 h 426"/>
                <a:gd name="T70" fmla="*/ 321 w 468"/>
                <a:gd name="T71" fmla="*/ 58 h 426"/>
                <a:gd name="T72" fmla="*/ 304 w 468"/>
                <a:gd name="T73" fmla="*/ 47 h 426"/>
                <a:gd name="T74" fmla="*/ 287 w 468"/>
                <a:gd name="T75" fmla="*/ 3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8" h="426">
                  <a:moveTo>
                    <a:pt x="279" y="31"/>
                  </a:moveTo>
                  <a:lnTo>
                    <a:pt x="257" y="22"/>
                  </a:lnTo>
                  <a:lnTo>
                    <a:pt x="236" y="14"/>
                  </a:lnTo>
                  <a:lnTo>
                    <a:pt x="216" y="8"/>
                  </a:lnTo>
                  <a:lnTo>
                    <a:pt x="198" y="4"/>
                  </a:lnTo>
                  <a:lnTo>
                    <a:pt x="181" y="1"/>
                  </a:lnTo>
                  <a:lnTo>
                    <a:pt x="165" y="0"/>
                  </a:lnTo>
                  <a:lnTo>
                    <a:pt x="150" y="1"/>
                  </a:lnTo>
                  <a:lnTo>
                    <a:pt x="135" y="3"/>
                  </a:lnTo>
                  <a:lnTo>
                    <a:pt x="121" y="7"/>
                  </a:lnTo>
                  <a:lnTo>
                    <a:pt x="107" y="12"/>
                  </a:lnTo>
                  <a:lnTo>
                    <a:pt x="94" y="19"/>
                  </a:lnTo>
                  <a:lnTo>
                    <a:pt x="82" y="26"/>
                  </a:lnTo>
                  <a:lnTo>
                    <a:pt x="69" y="36"/>
                  </a:lnTo>
                  <a:lnTo>
                    <a:pt x="58" y="46"/>
                  </a:lnTo>
                  <a:lnTo>
                    <a:pt x="45" y="58"/>
                  </a:lnTo>
                  <a:lnTo>
                    <a:pt x="32" y="72"/>
                  </a:lnTo>
                  <a:lnTo>
                    <a:pt x="25" y="89"/>
                  </a:lnTo>
                  <a:lnTo>
                    <a:pt x="20" y="106"/>
                  </a:lnTo>
                  <a:lnTo>
                    <a:pt x="13" y="125"/>
                  </a:lnTo>
                  <a:lnTo>
                    <a:pt x="7" y="142"/>
                  </a:lnTo>
                  <a:lnTo>
                    <a:pt x="2" y="173"/>
                  </a:lnTo>
                  <a:lnTo>
                    <a:pt x="0" y="201"/>
                  </a:lnTo>
                  <a:lnTo>
                    <a:pt x="0" y="226"/>
                  </a:lnTo>
                  <a:lnTo>
                    <a:pt x="5" y="248"/>
                  </a:lnTo>
                  <a:lnTo>
                    <a:pt x="12" y="270"/>
                  </a:lnTo>
                  <a:lnTo>
                    <a:pt x="23" y="292"/>
                  </a:lnTo>
                  <a:lnTo>
                    <a:pt x="39" y="314"/>
                  </a:lnTo>
                  <a:lnTo>
                    <a:pt x="60" y="338"/>
                  </a:lnTo>
                  <a:lnTo>
                    <a:pt x="67" y="340"/>
                  </a:lnTo>
                  <a:lnTo>
                    <a:pt x="75" y="343"/>
                  </a:lnTo>
                  <a:lnTo>
                    <a:pt x="82" y="346"/>
                  </a:lnTo>
                  <a:lnTo>
                    <a:pt x="90" y="348"/>
                  </a:lnTo>
                  <a:lnTo>
                    <a:pt x="97" y="351"/>
                  </a:lnTo>
                  <a:lnTo>
                    <a:pt x="104" y="353"/>
                  </a:lnTo>
                  <a:lnTo>
                    <a:pt x="112" y="356"/>
                  </a:lnTo>
                  <a:lnTo>
                    <a:pt x="119" y="360"/>
                  </a:lnTo>
                  <a:lnTo>
                    <a:pt x="126" y="364"/>
                  </a:lnTo>
                  <a:lnTo>
                    <a:pt x="134" y="369"/>
                  </a:lnTo>
                  <a:lnTo>
                    <a:pt x="140" y="374"/>
                  </a:lnTo>
                  <a:lnTo>
                    <a:pt x="149" y="378"/>
                  </a:lnTo>
                  <a:lnTo>
                    <a:pt x="157" y="383"/>
                  </a:lnTo>
                  <a:lnTo>
                    <a:pt x="164" y="387"/>
                  </a:lnTo>
                  <a:lnTo>
                    <a:pt x="172" y="392"/>
                  </a:lnTo>
                  <a:lnTo>
                    <a:pt x="178" y="397"/>
                  </a:lnTo>
                  <a:lnTo>
                    <a:pt x="206" y="409"/>
                  </a:lnTo>
                  <a:lnTo>
                    <a:pt x="231" y="419"/>
                  </a:lnTo>
                  <a:lnTo>
                    <a:pt x="256" y="423"/>
                  </a:lnTo>
                  <a:lnTo>
                    <a:pt x="278" y="426"/>
                  </a:lnTo>
                  <a:lnTo>
                    <a:pt x="298" y="426"/>
                  </a:lnTo>
                  <a:lnTo>
                    <a:pt x="317" y="422"/>
                  </a:lnTo>
                  <a:lnTo>
                    <a:pt x="334" y="416"/>
                  </a:lnTo>
                  <a:lnTo>
                    <a:pt x="351" y="408"/>
                  </a:lnTo>
                  <a:lnTo>
                    <a:pt x="366" y="398"/>
                  </a:lnTo>
                  <a:lnTo>
                    <a:pt x="380" y="386"/>
                  </a:lnTo>
                  <a:lnTo>
                    <a:pt x="393" y="373"/>
                  </a:lnTo>
                  <a:lnTo>
                    <a:pt x="404" y="358"/>
                  </a:lnTo>
                  <a:lnTo>
                    <a:pt x="416" y="343"/>
                  </a:lnTo>
                  <a:lnTo>
                    <a:pt x="425" y="325"/>
                  </a:lnTo>
                  <a:lnTo>
                    <a:pt x="434" y="308"/>
                  </a:lnTo>
                  <a:lnTo>
                    <a:pt x="443" y="291"/>
                  </a:lnTo>
                  <a:lnTo>
                    <a:pt x="456" y="256"/>
                  </a:lnTo>
                  <a:lnTo>
                    <a:pt x="465" y="223"/>
                  </a:lnTo>
                  <a:lnTo>
                    <a:pt x="468" y="189"/>
                  </a:lnTo>
                  <a:lnTo>
                    <a:pt x="464" y="157"/>
                  </a:lnTo>
                  <a:lnTo>
                    <a:pt x="450" y="129"/>
                  </a:lnTo>
                  <a:lnTo>
                    <a:pt x="428" y="105"/>
                  </a:lnTo>
                  <a:lnTo>
                    <a:pt x="394" y="87"/>
                  </a:lnTo>
                  <a:lnTo>
                    <a:pt x="347" y="74"/>
                  </a:lnTo>
                  <a:lnTo>
                    <a:pt x="339" y="68"/>
                  </a:lnTo>
                  <a:lnTo>
                    <a:pt x="329" y="64"/>
                  </a:lnTo>
                  <a:lnTo>
                    <a:pt x="321" y="58"/>
                  </a:lnTo>
                  <a:lnTo>
                    <a:pt x="313" y="53"/>
                  </a:lnTo>
                  <a:lnTo>
                    <a:pt x="304" y="47"/>
                  </a:lnTo>
                  <a:lnTo>
                    <a:pt x="296" y="43"/>
                  </a:lnTo>
                  <a:lnTo>
                    <a:pt x="287" y="37"/>
                  </a:lnTo>
                  <a:lnTo>
                    <a:pt x="279" y="31"/>
                  </a:lnTo>
                  <a:close/>
                </a:path>
              </a:pathLst>
            </a:custGeom>
            <a:solidFill>
              <a:srgbClr val="6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320"/>
            <p:cNvSpPr>
              <a:spLocks/>
            </p:cNvSpPr>
            <p:nvPr/>
          </p:nvSpPr>
          <p:spPr bwMode="auto">
            <a:xfrm>
              <a:off x="401637" y="2386013"/>
              <a:ext cx="368300" cy="333375"/>
            </a:xfrm>
            <a:custGeom>
              <a:avLst/>
              <a:gdLst>
                <a:gd name="T0" fmla="*/ 277 w 463"/>
                <a:gd name="T1" fmla="*/ 30 h 420"/>
                <a:gd name="T2" fmla="*/ 255 w 463"/>
                <a:gd name="T3" fmla="*/ 20 h 420"/>
                <a:gd name="T4" fmla="*/ 234 w 463"/>
                <a:gd name="T5" fmla="*/ 14 h 420"/>
                <a:gd name="T6" fmla="*/ 214 w 463"/>
                <a:gd name="T7" fmla="*/ 8 h 420"/>
                <a:gd name="T8" fmla="*/ 197 w 463"/>
                <a:gd name="T9" fmla="*/ 3 h 420"/>
                <a:gd name="T10" fmla="*/ 180 w 463"/>
                <a:gd name="T11" fmla="*/ 1 h 420"/>
                <a:gd name="T12" fmla="*/ 164 w 463"/>
                <a:gd name="T13" fmla="*/ 0 h 420"/>
                <a:gd name="T14" fmla="*/ 149 w 463"/>
                <a:gd name="T15" fmla="*/ 0 h 420"/>
                <a:gd name="T16" fmla="*/ 134 w 463"/>
                <a:gd name="T17" fmla="*/ 2 h 420"/>
                <a:gd name="T18" fmla="*/ 120 w 463"/>
                <a:gd name="T19" fmla="*/ 5 h 420"/>
                <a:gd name="T20" fmla="*/ 107 w 463"/>
                <a:gd name="T21" fmla="*/ 11 h 420"/>
                <a:gd name="T22" fmla="*/ 93 w 463"/>
                <a:gd name="T23" fmla="*/ 17 h 420"/>
                <a:gd name="T24" fmla="*/ 81 w 463"/>
                <a:gd name="T25" fmla="*/ 25 h 420"/>
                <a:gd name="T26" fmla="*/ 69 w 463"/>
                <a:gd name="T27" fmla="*/ 34 h 420"/>
                <a:gd name="T28" fmla="*/ 57 w 463"/>
                <a:gd name="T29" fmla="*/ 45 h 420"/>
                <a:gd name="T30" fmla="*/ 44 w 463"/>
                <a:gd name="T31" fmla="*/ 57 h 420"/>
                <a:gd name="T32" fmla="*/ 31 w 463"/>
                <a:gd name="T33" fmla="*/ 70 h 420"/>
                <a:gd name="T34" fmla="*/ 7 w 463"/>
                <a:gd name="T35" fmla="*/ 140 h 420"/>
                <a:gd name="T36" fmla="*/ 2 w 463"/>
                <a:gd name="T37" fmla="*/ 171 h 420"/>
                <a:gd name="T38" fmla="*/ 0 w 463"/>
                <a:gd name="T39" fmla="*/ 198 h 420"/>
                <a:gd name="T40" fmla="*/ 1 w 463"/>
                <a:gd name="T41" fmla="*/ 223 h 420"/>
                <a:gd name="T42" fmla="*/ 5 w 463"/>
                <a:gd name="T43" fmla="*/ 245 h 420"/>
                <a:gd name="T44" fmla="*/ 13 w 463"/>
                <a:gd name="T45" fmla="*/ 267 h 420"/>
                <a:gd name="T46" fmla="*/ 24 w 463"/>
                <a:gd name="T47" fmla="*/ 288 h 420"/>
                <a:gd name="T48" fmla="*/ 40 w 463"/>
                <a:gd name="T49" fmla="*/ 311 h 420"/>
                <a:gd name="T50" fmla="*/ 61 w 463"/>
                <a:gd name="T51" fmla="*/ 334 h 420"/>
                <a:gd name="T52" fmla="*/ 118 w 463"/>
                <a:gd name="T53" fmla="*/ 354 h 420"/>
                <a:gd name="T54" fmla="*/ 179 w 463"/>
                <a:gd name="T55" fmla="*/ 392 h 420"/>
                <a:gd name="T56" fmla="*/ 206 w 463"/>
                <a:gd name="T57" fmla="*/ 404 h 420"/>
                <a:gd name="T58" fmla="*/ 232 w 463"/>
                <a:gd name="T59" fmla="*/ 413 h 420"/>
                <a:gd name="T60" fmla="*/ 255 w 463"/>
                <a:gd name="T61" fmla="*/ 418 h 420"/>
                <a:gd name="T62" fmla="*/ 277 w 463"/>
                <a:gd name="T63" fmla="*/ 420 h 420"/>
                <a:gd name="T64" fmla="*/ 297 w 463"/>
                <a:gd name="T65" fmla="*/ 420 h 420"/>
                <a:gd name="T66" fmla="*/ 316 w 463"/>
                <a:gd name="T67" fmla="*/ 417 h 420"/>
                <a:gd name="T68" fmla="*/ 333 w 463"/>
                <a:gd name="T69" fmla="*/ 411 h 420"/>
                <a:gd name="T70" fmla="*/ 349 w 463"/>
                <a:gd name="T71" fmla="*/ 402 h 420"/>
                <a:gd name="T72" fmla="*/ 364 w 463"/>
                <a:gd name="T73" fmla="*/ 393 h 420"/>
                <a:gd name="T74" fmla="*/ 378 w 463"/>
                <a:gd name="T75" fmla="*/ 380 h 420"/>
                <a:gd name="T76" fmla="*/ 391 w 463"/>
                <a:gd name="T77" fmla="*/ 367 h 420"/>
                <a:gd name="T78" fmla="*/ 402 w 463"/>
                <a:gd name="T79" fmla="*/ 352 h 420"/>
                <a:gd name="T80" fmla="*/ 412 w 463"/>
                <a:gd name="T81" fmla="*/ 336 h 420"/>
                <a:gd name="T82" fmla="*/ 422 w 463"/>
                <a:gd name="T83" fmla="*/ 320 h 420"/>
                <a:gd name="T84" fmla="*/ 431 w 463"/>
                <a:gd name="T85" fmla="*/ 303 h 420"/>
                <a:gd name="T86" fmla="*/ 439 w 463"/>
                <a:gd name="T87" fmla="*/ 286 h 420"/>
                <a:gd name="T88" fmla="*/ 452 w 463"/>
                <a:gd name="T89" fmla="*/ 251 h 420"/>
                <a:gd name="T90" fmla="*/ 461 w 463"/>
                <a:gd name="T91" fmla="*/ 218 h 420"/>
                <a:gd name="T92" fmla="*/ 463 w 463"/>
                <a:gd name="T93" fmla="*/ 184 h 420"/>
                <a:gd name="T94" fmla="*/ 460 w 463"/>
                <a:gd name="T95" fmla="*/ 153 h 420"/>
                <a:gd name="T96" fmla="*/ 447 w 463"/>
                <a:gd name="T97" fmla="*/ 125 h 420"/>
                <a:gd name="T98" fmla="*/ 424 w 463"/>
                <a:gd name="T99" fmla="*/ 102 h 420"/>
                <a:gd name="T100" fmla="*/ 391 w 463"/>
                <a:gd name="T101" fmla="*/ 84 h 420"/>
                <a:gd name="T102" fmla="*/ 344 w 463"/>
                <a:gd name="T103" fmla="*/ 72 h 420"/>
                <a:gd name="T104" fmla="*/ 277 w 463"/>
                <a:gd name="T105" fmla="*/ 3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3" h="420">
                  <a:moveTo>
                    <a:pt x="277" y="30"/>
                  </a:moveTo>
                  <a:lnTo>
                    <a:pt x="255" y="20"/>
                  </a:lnTo>
                  <a:lnTo>
                    <a:pt x="234" y="14"/>
                  </a:lnTo>
                  <a:lnTo>
                    <a:pt x="214" y="8"/>
                  </a:lnTo>
                  <a:lnTo>
                    <a:pt x="197" y="3"/>
                  </a:lnTo>
                  <a:lnTo>
                    <a:pt x="180" y="1"/>
                  </a:lnTo>
                  <a:lnTo>
                    <a:pt x="164" y="0"/>
                  </a:lnTo>
                  <a:lnTo>
                    <a:pt x="149" y="0"/>
                  </a:lnTo>
                  <a:lnTo>
                    <a:pt x="134" y="2"/>
                  </a:lnTo>
                  <a:lnTo>
                    <a:pt x="120" y="5"/>
                  </a:lnTo>
                  <a:lnTo>
                    <a:pt x="107" y="11"/>
                  </a:lnTo>
                  <a:lnTo>
                    <a:pt x="93" y="17"/>
                  </a:lnTo>
                  <a:lnTo>
                    <a:pt x="81" y="25"/>
                  </a:lnTo>
                  <a:lnTo>
                    <a:pt x="69" y="34"/>
                  </a:lnTo>
                  <a:lnTo>
                    <a:pt x="57" y="45"/>
                  </a:lnTo>
                  <a:lnTo>
                    <a:pt x="44" y="57"/>
                  </a:lnTo>
                  <a:lnTo>
                    <a:pt x="31" y="70"/>
                  </a:lnTo>
                  <a:lnTo>
                    <a:pt x="7" y="140"/>
                  </a:lnTo>
                  <a:lnTo>
                    <a:pt x="2" y="171"/>
                  </a:lnTo>
                  <a:lnTo>
                    <a:pt x="0" y="198"/>
                  </a:lnTo>
                  <a:lnTo>
                    <a:pt x="1" y="223"/>
                  </a:lnTo>
                  <a:lnTo>
                    <a:pt x="5" y="245"/>
                  </a:lnTo>
                  <a:lnTo>
                    <a:pt x="13" y="267"/>
                  </a:lnTo>
                  <a:lnTo>
                    <a:pt x="24" y="288"/>
                  </a:lnTo>
                  <a:lnTo>
                    <a:pt x="40" y="311"/>
                  </a:lnTo>
                  <a:lnTo>
                    <a:pt x="61" y="334"/>
                  </a:lnTo>
                  <a:lnTo>
                    <a:pt x="118" y="354"/>
                  </a:lnTo>
                  <a:lnTo>
                    <a:pt x="179" y="392"/>
                  </a:lnTo>
                  <a:lnTo>
                    <a:pt x="206" y="404"/>
                  </a:lnTo>
                  <a:lnTo>
                    <a:pt x="232" y="413"/>
                  </a:lnTo>
                  <a:lnTo>
                    <a:pt x="255" y="418"/>
                  </a:lnTo>
                  <a:lnTo>
                    <a:pt x="277" y="420"/>
                  </a:lnTo>
                  <a:lnTo>
                    <a:pt x="297" y="420"/>
                  </a:lnTo>
                  <a:lnTo>
                    <a:pt x="316" y="417"/>
                  </a:lnTo>
                  <a:lnTo>
                    <a:pt x="333" y="411"/>
                  </a:lnTo>
                  <a:lnTo>
                    <a:pt x="349" y="402"/>
                  </a:lnTo>
                  <a:lnTo>
                    <a:pt x="364" y="393"/>
                  </a:lnTo>
                  <a:lnTo>
                    <a:pt x="378" y="380"/>
                  </a:lnTo>
                  <a:lnTo>
                    <a:pt x="391" y="367"/>
                  </a:lnTo>
                  <a:lnTo>
                    <a:pt x="402" y="352"/>
                  </a:lnTo>
                  <a:lnTo>
                    <a:pt x="412" y="336"/>
                  </a:lnTo>
                  <a:lnTo>
                    <a:pt x="422" y="320"/>
                  </a:lnTo>
                  <a:lnTo>
                    <a:pt x="431" y="303"/>
                  </a:lnTo>
                  <a:lnTo>
                    <a:pt x="439" y="286"/>
                  </a:lnTo>
                  <a:lnTo>
                    <a:pt x="452" y="251"/>
                  </a:lnTo>
                  <a:lnTo>
                    <a:pt x="461" y="218"/>
                  </a:lnTo>
                  <a:lnTo>
                    <a:pt x="463" y="184"/>
                  </a:lnTo>
                  <a:lnTo>
                    <a:pt x="460" y="153"/>
                  </a:lnTo>
                  <a:lnTo>
                    <a:pt x="447" y="125"/>
                  </a:lnTo>
                  <a:lnTo>
                    <a:pt x="424" y="102"/>
                  </a:lnTo>
                  <a:lnTo>
                    <a:pt x="391" y="84"/>
                  </a:lnTo>
                  <a:lnTo>
                    <a:pt x="344" y="72"/>
                  </a:lnTo>
                  <a:lnTo>
                    <a:pt x="277" y="30"/>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321"/>
            <p:cNvSpPr>
              <a:spLocks/>
            </p:cNvSpPr>
            <p:nvPr/>
          </p:nvSpPr>
          <p:spPr bwMode="auto">
            <a:xfrm>
              <a:off x="923925" y="3074988"/>
              <a:ext cx="368300" cy="333375"/>
            </a:xfrm>
            <a:custGeom>
              <a:avLst/>
              <a:gdLst>
                <a:gd name="T0" fmla="*/ 266 w 463"/>
                <a:gd name="T1" fmla="*/ 37 h 419"/>
                <a:gd name="T2" fmla="*/ 245 w 463"/>
                <a:gd name="T3" fmla="*/ 26 h 419"/>
                <a:gd name="T4" fmla="*/ 225 w 463"/>
                <a:gd name="T5" fmla="*/ 18 h 419"/>
                <a:gd name="T6" fmla="*/ 207 w 463"/>
                <a:gd name="T7" fmla="*/ 11 h 419"/>
                <a:gd name="T8" fmla="*/ 190 w 463"/>
                <a:gd name="T9" fmla="*/ 5 h 419"/>
                <a:gd name="T10" fmla="*/ 174 w 463"/>
                <a:gd name="T11" fmla="*/ 2 h 419"/>
                <a:gd name="T12" fmla="*/ 159 w 463"/>
                <a:gd name="T13" fmla="*/ 1 h 419"/>
                <a:gd name="T14" fmla="*/ 144 w 463"/>
                <a:gd name="T15" fmla="*/ 0 h 419"/>
                <a:gd name="T16" fmla="*/ 131 w 463"/>
                <a:gd name="T17" fmla="*/ 1 h 419"/>
                <a:gd name="T18" fmla="*/ 117 w 463"/>
                <a:gd name="T19" fmla="*/ 4 h 419"/>
                <a:gd name="T20" fmla="*/ 105 w 463"/>
                <a:gd name="T21" fmla="*/ 9 h 419"/>
                <a:gd name="T22" fmla="*/ 92 w 463"/>
                <a:gd name="T23" fmla="*/ 15 h 419"/>
                <a:gd name="T24" fmla="*/ 80 w 463"/>
                <a:gd name="T25" fmla="*/ 22 h 419"/>
                <a:gd name="T26" fmla="*/ 69 w 463"/>
                <a:gd name="T27" fmla="*/ 30 h 419"/>
                <a:gd name="T28" fmla="*/ 56 w 463"/>
                <a:gd name="T29" fmla="*/ 40 h 419"/>
                <a:gd name="T30" fmla="*/ 45 w 463"/>
                <a:gd name="T31" fmla="*/ 50 h 419"/>
                <a:gd name="T32" fmla="*/ 33 w 463"/>
                <a:gd name="T33" fmla="*/ 63 h 419"/>
                <a:gd name="T34" fmla="*/ 9 w 463"/>
                <a:gd name="T35" fmla="*/ 135 h 419"/>
                <a:gd name="T36" fmla="*/ 3 w 463"/>
                <a:gd name="T37" fmla="*/ 165 h 419"/>
                <a:gd name="T38" fmla="*/ 0 w 463"/>
                <a:gd name="T39" fmla="*/ 192 h 419"/>
                <a:gd name="T40" fmla="*/ 0 w 463"/>
                <a:gd name="T41" fmla="*/ 216 h 419"/>
                <a:gd name="T42" fmla="*/ 3 w 463"/>
                <a:gd name="T43" fmla="*/ 239 h 419"/>
                <a:gd name="T44" fmla="*/ 11 w 463"/>
                <a:gd name="T45" fmla="*/ 260 h 419"/>
                <a:gd name="T46" fmla="*/ 22 w 463"/>
                <a:gd name="T47" fmla="*/ 282 h 419"/>
                <a:gd name="T48" fmla="*/ 37 w 463"/>
                <a:gd name="T49" fmla="*/ 304 h 419"/>
                <a:gd name="T50" fmla="*/ 56 w 463"/>
                <a:gd name="T51" fmla="*/ 327 h 419"/>
                <a:gd name="T52" fmla="*/ 114 w 463"/>
                <a:gd name="T53" fmla="*/ 363 h 419"/>
                <a:gd name="T54" fmla="*/ 162 w 463"/>
                <a:gd name="T55" fmla="*/ 387 h 419"/>
                <a:gd name="T56" fmla="*/ 189 w 463"/>
                <a:gd name="T57" fmla="*/ 400 h 419"/>
                <a:gd name="T58" fmla="*/ 213 w 463"/>
                <a:gd name="T59" fmla="*/ 409 h 419"/>
                <a:gd name="T60" fmla="*/ 237 w 463"/>
                <a:gd name="T61" fmla="*/ 416 h 419"/>
                <a:gd name="T62" fmla="*/ 259 w 463"/>
                <a:gd name="T63" fmla="*/ 419 h 419"/>
                <a:gd name="T64" fmla="*/ 280 w 463"/>
                <a:gd name="T65" fmla="*/ 419 h 419"/>
                <a:gd name="T66" fmla="*/ 299 w 463"/>
                <a:gd name="T67" fmla="*/ 417 h 419"/>
                <a:gd name="T68" fmla="*/ 318 w 463"/>
                <a:gd name="T69" fmla="*/ 412 h 419"/>
                <a:gd name="T70" fmla="*/ 335 w 463"/>
                <a:gd name="T71" fmla="*/ 405 h 419"/>
                <a:gd name="T72" fmla="*/ 351 w 463"/>
                <a:gd name="T73" fmla="*/ 396 h 419"/>
                <a:gd name="T74" fmla="*/ 366 w 463"/>
                <a:gd name="T75" fmla="*/ 385 h 419"/>
                <a:gd name="T76" fmla="*/ 380 w 463"/>
                <a:gd name="T77" fmla="*/ 372 h 419"/>
                <a:gd name="T78" fmla="*/ 394 w 463"/>
                <a:gd name="T79" fmla="*/ 358 h 419"/>
                <a:gd name="T80" fmla="*/ 405 w 463"/>
                <a:gd name="T81" fmla="*/ 342 h 419"/>
                <a:gd name="T82" fmla="*/ 418 w 463"/>
                <a:gd name="T83" fmla="*/ 325 h 419"/>
                <a:gd name="T84" fmla="*/ 428 w 463"/>
                <a:gd name="T85" fmla="*/ 306 h 419"/>
                <a:gd name="T86" fmla="*/ 439 w 463"/>
                <a:gd name="T87" fmla="*/ 288 h 419"/>
                <a:gd name="T88" fmla="*/ 451 w 463"/>
                <a:gd name="T89" fmla="*/ 260 h 419"/>
                <a:gd name="T90" fmla="*/ 459 w 463"/>
                <a:gd name="T91" fmla="*/ 229 h 419"/>
                <a:gd name="T92" fmla="*/ 463 w 463"/>
                <a:gd name="T93" fmla="*/ 198 h 419"/>
                <a:gd name="T94" fmla="*/ 458 w 463"/>
                <a:gd name="T95" fmla="*/ 167 h 419"/>
                <a:gd name="T96" fmla="*/ 445 w 463"/>
                <a:gd name="T97" fmla="*/ 137 h 419"/>
                <a:gd name="T98" fmla="*/ 422 w 463"/>
                <a:gd name="T99" fmla="*/ 110 h 419"/>
                <a:gd name="T100" fmla="*/ 388 w 463"/>
                <a:gd name="T101" fmla="*/ 86 h 419"/>
                <a:gd name="T102" fmla="*/ 341 w 463"/>
                <a:gd name="T103" fmla="*/ 68 h 419"/>
                <a:gd name="T104" fmla="*/ 330 w 463"/>
                <a:gd name="T105" fmla="*/ 65 h 419"/>
                <a:gd name="T106" fmla="*/ 321 w 463"/>
                <a:gd name="T107" fmla="*/ 63 h 419"/>
                <a:gd name="T108" fmla="*/ 312 w 463"/>
                <a:gd name="T109" fmla="*/ 61 h 419"/>
                <a:gd name="T110" fmla="*/ 301 w 463"/>
                <a:gd name="T111" fmla="*/ 57 h 419"/>
                <a:gd name="T112" fmla="*/ 292 w 463"/>
                <a:gd name="T113" fmla="*/ 54 h 419"/>
                <a:gd name="T114" fmla="*/ 283 w 463"/>
                <a:gd name="T115" fmla="*/ 49 h 419"/>
                <a:gd name="T116" fmla="*/ 275 w 463"/>
                <a:gd name="T117" fmla="*/ 44 h 419"/>
                <a:gd name="T118" fmla="*/ 266 w 463"/>
                <a:gd name="T119" fmla="*/ 37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 h="419">
                  <a:moveTo>
                    <a:pt x="266" y="37"/>
                  </a:moveTo>
                  <a:lnTo>
                    <a:pt x="245" y="26"/>
                  </a:lnTo>
                  <a:lnTo>
                    <a:pt x="225" y="18"/>
                  </a:lnTo>
                  <a:lnTo>
                    <a:pt x="207" y="11"/>
                  </a:lnTo>
                  <a:lnTo>
                    <a:pt x="190" y="5"/>
                  </a:lnTo>
                  <a:lnTo>
                    <a:pt x="174" y="2"/>
                  </a:lnTo>
                  <a:lnTo>
                    <a:pt x="159" y="1"/>
                  </a:lnTo>
                  <a:lnTo>
                    <a:pt x="144" y="0"/>
                  </a:lnTo>
                  <a:lnTo>
                    <a:pt x="131" y="1"/>
                  </a:lnTo>
                  <a:lnTo>
                    <a:pt x="117" y="4"/>
                  </a:lnTo>
                  <a:lnTo>
                    <a:pt x="105" y="9"/>
                  </a:lnTo>
                  <a:lnTo>
                    <a:pt x="92" y="15"/>
                  </a:lnTo>
                  <a:lnTo>
                    <a:pt x="80" y="22"/>
                  </a:lnTo>
                  <a:lnTo>
                    <a:pt x="69" y="30"/>
                  </a:lnTo>
                  <a:lnTo>
                    <a:pt x="56" y="40"/>
                  </a:lnTo>
                  <a:lnTo>
                    <a:pt x="45" y="50"/>
                  </a:lnTo>
                  <a:lnTo>
                    <a:pt x="33" y="63"/>
                  </a:lnTo>
                  <a:lnTo>
                    <a:pt x="9" y="135"/>
                  </a:lnTo>
                  <a:lnTo>
                    <a:pt x="3" y="165"/>
                  </a:lnTo>
                  <a:lnTo>
                    <a:pt x="0" y="192"/>
                  </a:lnTo>
                  <a:lnTo>
                    <a:pt x="0" y="216"/>
                  </a:lnTo>
                  <a:lnTo>
                    <a:pt x="3" y="239"/>
                  </a:lnTo>
                  <a:lnTo>
                    <a:pt x="11" y="260"/>
                  </a:lnTo>
                  <a:lnTo>
                    <a:pt x="22" y="282"/>
                  </a:lnTo>
                  <a:lnTo>
                    <a:pt x="37" y="304"/>
                  </a:lnTo>
                  <a:lnTo>
                    <a:pt x="56" y="327"/>
                  </a:lnTo>
                  <a:lnTo>
                    <a:pt x="114" y="363"/>
                  </a:lnTo>
                  <a:lnTo>
                    <a:pt x="162" y="387"/>
                  </a:lnTo>
                  <a:lnTo>
                    <a:pt x="189" y="400"/>
                  </a:lnTo>
                  <a:lnTo>
                    <a:pt x="213" y="409"/>
                  </a:lnTo>
                  <a:lnTo>
                    <a:pt x="237" y="416"/>
                  </a:lnTo>
                  <a:lnTo>
                    <a:pt x="259" y="419"/>
                  </a:lnTo>
                  <a:lnTo>
                    <a:pt x="280" y="419"/>
                  </a:lnTo>
                  <a:lnTo>
                    <a:pt x="299" y="417"/>
                  </a:lnTo>
                  <a:lnTo>
                    <a:pt x="318" y="412"/>
                  </a:lnTo>
                  <a:lnTo>
                    <a:pt x="335" y="405"/>
                  </a:lnTo>
                  <a:lnTo>
                    <a:pt x="351" y="396"/>
                  </a:lnTo>
                  <a:lnTo>
                    <a:pt x="366" y="385"/>
                  </a:lnTo>
                  <a:lnTo>
                    <a:pt x="380" y="372"/>
                  </a:lnTo>
                  <a:lnTo>
                    <a:pt x="394" y="358"/>
                  </a:lnTo>
                  <a:lnTo>
                    <a:pt x="405" y="342"/>
                  </a:lnTo>
                  <a:lnTo>
                    <a:pt x="418" y="325"/>
                  </a:lnTo>
                  <a:lnTo>
                    <a:pt x="428" y="306"/>
                  </a:lnTo>
                  <a:lnTo>
                    <a:pt x="439" y="288"/>
                  </a:lnTo>
                  <a:lnTo>
                    <a:pt x="451" y="260"/>
                  </a:lnTo>
                  <a:lnTo>
                    <a:pt x="459" y="229"/>
                  </a:lnTo>
                  <a:lnTo>
                    <a:pt x="463" y="198"/>
                  </a:lnTo>
                  <a:lnTo>
                    <a:pt x="458" y="167"/>
                  </a:lnTo>
                  <a:lnTo>
                    <a:pt x="445" y="137"/>
                  </a:lnTo>
                  <a:lnTo>
                    <a:pt x="422" y="110"/>
                  </a:lnTo>
                  <a:lnTo>
                    <a:pt x="388" y="86"/>
                  </a:lnTo>
                  <a:lnTo>
                    <a:pt x="341" y="68"/>
                  </a:lnTo>
                  <a:lnTo>
                    <a:pt x="330" y="65"/>
                  </a:lnTo>
                  <a:lnTo>
                    <a:pt x="321" y="63"/>
                  </a:lnTo>
                  <a:lnTo>
                    <a:pt x="312" y="61"/>
                  </a:lnTo>
                  <a:lnTo>
                    <a:pt x="301" y="57"/>
                  </a:lnTo>
                  <a:lnTo>
                    <a:pt x="292" y="54"/>
                  </a:lnTo>
                  <a:lnTo>
                    <a:pt x="283" y="49"/>
                  </a:lnTo>
                  <a:lnTo>
                    <a:pt x="275" y="44"/>
                  </a:lnTo>
                  <a:lnTo>
                    <a:pt x="266" y="37"/>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322"/>
            <p:cNvSpPr>
              <a:spLocks/>
            </p:cNvSpPr>
            <p:nvPr/>
          </p:nvSpPr>
          <p:spPr bwMode="auto">
            <a:xfrm>
              <a:off x="927100" y="3078163"/>
              <a:ext cx="363538" cy="328613"/>
            </a:xfrm>
            <a:custGeom>
              <a:avLst/>
              <a:gdLst>
                <a:gd name="T0" fmla="*/ 243 w 458"/>
                <a:gd name="T1" fmla="*/ 25 h 415"/>
                <a:gd name="T2" fmla="*/ 205 w 458"/>
                <a:gd name="T3" fmla="*/ 10 h 415"/>
                <a:gd name="T4" fmla="*/ 172 w 458"/>
                <a:gd name="T5" fmla="*/ 2 h 415"/>
                <a:gd name="T6" fmla="*/ 143 w 458"/>
                <a:gd name="T7" fmla="*/ 0 h 415"/>
                <a:gd name="T8" fmla="*/ 115 w 458"/>
                <a:gd name="T9" fmla="*/ 5 h 415"/>
                <a:gd name="T10" fmla="*/ 91 w 458"/>
                <a:gd name="T11" fmla="*/ 15 h 415"/>
                <a:gd name="T12" fmla="*/ 67 w 458"/>
                <a:gd name="T13" fmla="*/ 30 h 415"/>
                <a:gd name="T14" fmla="*/ 44 w 458"/>
                <a:gd name="T15" fmla="*/ 51 h 415"/>
                <a:gd name="T16" fmla="*/ 27 w 458"/>
                <a:gd name="T17" fmla="*/ 82 h 415"/>
                <a:gd name="T18" fmla="*/ 14 w 458"/>
                <a:gd name="T19" fmla="*/ 116 h 415"/>
                <a:gd name="T20" fmla="*/ 2 w 458"/>
                <a:gd name="T21" fmla="*/ 164 h 415"/>
                <a:gd name="T22" fmla="*/ 0 w 458"/>
                <a:gd name="T23" fmla="*/ 216 h 415"/>
                <a:gd name="T24" fmla="*/ 10 w 458"/>
                <a:gd name="T25" fmla="*/ 259 h 415"/>
                <a:gd name="T26" fmla="*/ 36 w 458"/>
                <a:gd name="T27" fmla="*/ 302 h 415"/>
                <a:gd name="T28" fmla="*/ 62 w 458"/>
                <a:gd name="T29" fmla="*/ 330 h 415"/>
                <a:gd name="T30" fmla="*/ 77 w 458"/>
                <a:gd name="T31" fmla="*/ 338 h 415"/>
                <a:gd name="T32" fmla="*/ 91 w 458"/>
                <a:gd name="T33" fmla="*/ 347 h 415"/>
                <a:gd name="T34" fmla="*/ 106 w 458"/>
                <a:gd name="T35" fmla="*/ 355 h 415"/>
                <a:gd name="T36" fmla="*/ 119 w 458"/>
                <a:gd name="T37" fmla="*/ 362 h 415"/>
                <a:gd name="T38" fmla="*/ 131 w 458"/>
                <a:gd name="T39" fmla="*/ 369 h 415"/>
                <a:gd name="T40" fmla="*/ 143 w 458"/>
                <a:gd name="T41" fmla="*/ 375 h 415"/>
                <a:gd name="T42" fmla="*/ 156 w 458"/>
                <a:gd name="T43" fmla="*/ 380 h 415"/>
                <a:gd name="T44" fmla="*/ 188 w 458"/>
                <a:gd name="T45" fmla="*/ 396 h 415"/>
                <a:gd name="T46" fmla="*/ 235 w 458"/>
                <a:gd name="T47" fmla="*/ 411 h 415"/>
                <a:gd name="T48" fmla="*/ 278 w 458"/>
                <a:gd name="T49" fmla="*/ 415 h 415"/>
                <a:gd name="T50" fmla="*/ 314 w 458"/>
                <a:gd name="T51" fmla="*/ 408 h 415"/>
                <a:gd name="T52" fmla="*/ 348 w 458"/>
                <a:gd name="T53" fmla="*/ 392 h 415"/>
                <a:gd name="T54" fmla="*/ 377 w 458"/>
                <a:gd name="T55" fmla="*/ 368 h 415"/>
                <a:gd name="T56" fmla="*/ 402 w 458"/>
                <a:gd name="T57" fmla="*/ 338 h 415"/>
                <a:gd name="T58" fmla="*/ 424 w 458"/>
                <a:gd name="T59" fmla="*/ 303 h 415"/>
                <a:gd name="T60" fmla="*/ 447 w 458"/>
                <a:gd name="T61" fmla="*/ 257 h 415"/>
                <a:gd name="T62" fmla="*/ 458 w 458"/>
                <a:gd name="T63" fmla="*/ 195 h 415"/>
                <a:gd name="T64" fmla="*/ 441 w 458"/>
                <a:gd name="T65" fmla="*/ 135 h 415"/>
                <a:gd name="T66" fmla="*/ 385 w 458"/>
                <a:gd name="T67" fmla="*/ 85 h 415"/>
                <a:gd name="T68" fmla="*/ 328 w 458"/>
                <a:gd name="T69" fmla="*/ 66 h 415"/>
                <a:gd name="T70" fmla="*/ 309 w 458"/>
                <a:gd name="T71" fmla="*/ 61 h 415"/>
                <a:gd name="T72" fmla="*/ 290 w 458"/>
                <a:gd name="T73" fmla="*/ 53 h 415"/>
                <a:gd name="T74" fmla="*/ 273 w 458"/>
                <a:gd name="T75" fmla="*/ 4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8" h="415">
                  <a:moveTo>
                    <a:pt x="264" y="36"/>
                  </a:moveTo>
                  <a:lnTo>
                    <a:pt x="243" y="25"/>
                  </a:lnTo>
                  <a:lnTo>
                    <a:pt x="223" y="17"/>
                  </a:lnTo>
                  <a:lnTo>
                    <a:pt x="205" y="10"/>
                  </a:lnTo>
                  <a:lnTo>
                    <a:pt x="188" y="6"/>
                  </a:lnTo>
                  <a:lnTo>
                    <a:pt x="172" y="2"/>
                  </a:lnTo>
                  <a:lnTo>
                    <a:pt x="157" y="0"/>
                  </a:lnTo>
                  <a:lnTo>
                    <a:pt x="143" y="0"/>
                  </a:lnTo>
                  <a:lnTo>
                    <a:pt x="129" y="1"/>
                  </a:lnTo>
                  <a:lnTo>
                    <a:pt x="115" y="5"/>
                  </a:lnTo>
                  <a:lnTo>
                    <a:pt x="103" y="9"/>
                  </a:lnTo>
                  <a:lnTo>
                    <a:pt x="91" y="15"/>
                  </a:lnTo>
                  <a:lnTo>
                    <a:pt x="78" y="22"/>
                  </a:lnTo>
                  <a:lnTo>
                    <a:pt x="67" y="30"/>
                  </a:lnTo>
                  <a:lnTo>
                    <a:pt x="55" y="40"/>
                  </a:lnTo>
                  <a:lnTo>
                    <a:pt x="44" y="51"/>
                  </a:lnTo>
                  <a:lnTo>
                    <a:pt x="32" y="63"/>
                  </a:lnTo>
                  <a:lnTo>
                    <a:pt x="27" y="82"/>
                  </a:lnTo>
                  <a:lnTo>
                    <a:pt x="21" y="99"/>
                  </a:lnTo>
                  <a:lnTo>
                    <a:pt x="14" y="116"/>
                  </a:lnTo>
                  <a:lnTo>
                    <a:pt x="8" y="134"/>
                  </a:lnTo>
                  <a:lnTo>
                    <a:pt x="2" y="164"/>
                  </a:lnTo>
                  <a:lnTo>
                    <a:pt x="0" y="191"/>
                  </a:lnTo>
                  <a:lnTo>
                    <a:pt x="0" y="216"/>
                  </a:lnTo>
                  <a:lnTo>
                    <a:pt x="4" y="237"/>
                  </a:lnTo>
                  <a:lnTo>
                    <a:pt x="10" y="259"/>
                  </a:lnTo>
                  <a:lnTo>
                    <a:pt x="21" y="280"/>
                  </a:lnTo>
                  <a:lnTo>
                    <a:pt x="36" y="302"/>
                  </a:lnTo>
                  <a:lnTo>
                    <a:pt x="55" y="325"/>
                  </a:lnTo>
                  <a:lnTo>
                    <a:pt x="62" y="330"/>
                  </a:lnTo>
                  <a:lnTo>
                    <a:pt x="70" y="333"/>
                  </a:lnTo>
                  <a:lnTo>
                    <a:pt x="77" y="338"/>
                  </a:lnTo>
                  <a:lnTo>
                    <a:pt x="84" y="342"/>
                  </a:lnTo>
                  <a:lnTo>
                    <a:pt x="91" y="347"/>
                  </a:lnTo>
                  <a:lnTo>
                    <a:pt x="98" y="350"/>
                  </a:lnTo>
                  <a:lnTo>
                    <a:pt x="106" y="355"/>
                  </a:lnTo>
                  <a:lnTo>
                    <a:pt x="113" y="358"/>
                  </a:lnTo>
                  <a:lnTo>
                    <a:pt x="119" y="362"/>
                  </a:lnTo>
                  <a:lnTo>
                    <a:pt x="126" y="365"/>
                  </a:lnTo>
                  <a:lnTo>
                    <a:pt x="131" y="369"/>
                  </a:lnTo>
                  <a:lnTo>
                    <a:pt x="137" y="371"/>
                  </a:lnTo>
                  <a:lnTo>
                    <a:pt x="143" y="375"/>
                  </a:lnTo>
                  <a:lnTo>
                    <a:pt x="150" y="378"/>
                  </a:lnTo>
                  <a:lnTo>
                    <a:pt x="156" y="380"/>
                  </a:lnTo>
                  <a:lnTo>
                    <a:pt x="161" y="384"/>
                  </a:lnTo>
                  <a:lnTo>
                    <a:pt x="188" y="396"/>
                  </a:lnTo>
                  <a:lnTo>
                    <a:pt x="212" y="406"/>
                  </a:lnTo>
                  <a:lnTo>
                    <a:pt x="235" y="411"/>
                  </a:lnTo>
                  <a:lnTo>
                    <a:pt x="257" y="415"/>
                  </a:lnTo>
                  <a:lnTo>
                    <a:pt x="278" y="415"/>
                  </a:lnTo>
                  <a:lnTo>
                    <a:pt x="297" y="413"/>
                  </a:lnTo>
                  <a:lnTo>
                    <a:pt x="314" y="408"/>
                  </a:lnTo>
                  <a:lnTo>
                    <a:pt x="332" y="401"/>
                  </a:lnTo>
                  <a:lnTo>
                    <a:pt x="348" y="392"/>
                  </a:lnTo>
                  <a:lnTo>
                    <a:pt x="363" y="382"/>
                  </a:lnTo>
                  <a:lnTo>
                    <a:pt x="377" y="368"/>
                  </a:lnTo>
                  <a:lnTo>
                    <a:pt x="389" y="354"/>
                  </a:lnTo>
                  <a:lnTo>
                    <a:pt x="402" y="338"/>
                  </a:lnTo>
                  <a:lnTo>
                    <a:pt x="413" y="322"/>
                  </a:lnTo>
                  <a:lnTo>
                    <a:pt x="424" y="303"/>
                  </a:lnTo>
                  <a:lnTo>
                    <a:pt x="434" y="285"/>
                  </a:lnTo>
                  <a:lnTo>
                    <a:pt x="447" y="257"/>
                  </a:lnTo>
                  <a:lnTo>
                    <a:pt x="455" y="226"/>
                  </a:lnTo>
                  <a:lnTo>
                    <a:pt x="458" y="195"/>
                  </a:lnTo>
                  <a:lnTo>
                    <a:pt x="454" y="165"/>
                  </a:lnTo>
                  <a:lnTo>
                    <a:pt x="441" y="135"/>
                  </a:lnTo>
                  <a:lnTo>
                    <a:pt x="418" y="108"/>
                  </a:lnTo>
                  <a:lnTo>
                    <a:pt x="385" y="85"/>
                  </a:lnTo>
                  <a:lnTo>
                    <a:pt x="337" y="67"/>
                  </a:lnTo>
                  <a:lnTo>
                    <a:pt x="328" y="66"/>
                  </a:lnTo>
                  <a:lnTo>
                    <a:pt x="319" y="63"/>
                  </a:lnTo>
                  <a:lnTo>
                    <a:pt x="309" y="61"/>
                  </a:lnTo>
                  <a:lnTo>
                    <a:pt x="299" y="58"/>
                  </a:lnTo>
                  <a:lnTo>
                    <a:pt x="290" y="53"/>
                  </a:lnTo>
                  <a:lnTo>
                    <a:pt x="281" y="48"/>
                  </a:lnTo>
                  <a:lnTo>
                    <a:pt x="273" y="43"/>
                  </a:lnTo>
                  <a:lnTo>
                    <a:pt x="264" y="36"/>
                  </a:lnTo>
                  <a:close/>
                </a:path>
              </a:pathLst>
            </a:custGeom>
            <a:solidFill>
              <a:srgbClr val="000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323"/>
            <p:cNvSpPr>
              <a:spLocks/>
            </p:cNvSpPr>
            <p:nvPr/>
          </p:nvSpPr>
          <p:spPr bwMode="auto">
            <a:xfrm>
              <a:off x="927100" y="3079750"/>
              <a:ext cx="360363" cy="327025"/>
            </a:xfrm>
            <a:custGeom>
              <a:avLst/>
              <a:gdLst>
                <a:gd name="T0" fmla="*/ 242 w 454"/>
                <a:gd name="T1" fmla="*/ 25 h 413"/>
                <a:gd name="T2" fmla="*/ 204 w 454"/>
                <a:gd name="T3" fmla="*/ 11 h 413"/>
                <a:gd name="T4" fmla="*/ 172 w 454"/>
                <a:gd name="T5" fmla="*/ 3 h 413"/>
                <a:gd name="T6" fmla="*/ 142 w 454"/>
                <a:gd name="T7" fmla="*/ 0 h 413"/>
                <a:gd name="T8" fmla="*/ 115 w 454"/>
                <a:gd name="T9" fmla="*/ 5 h 413"/>
                <a:gd name="T10" fmla="*/ 90 w 454"/>
                <a:gd name="T11" fmla="*/ 15 h 413"/>
                <a:gd name="T12" fmla="*/ 66 w 454"/>
                <a:gd name="T13" fmla="*/ 30 h 413"/>
                <a:gd name="T14" fmla="*/ 43 w 454"/>
                <a:gd name="T15" fmla="*/ 51 h 413"/>
                <a:gd name="T16" fmla="*/ 26 w 454"/>
                <a:gd name="T17" fmla="*/ 81 h 413"/>
                <a:gd name="T18" fmla="*/ 14 w 454"/>
                <a:gd name="T19" fmla="*/ 116 h 413"/>
                <a:gd name="T20" fmla="*/ 3 w 454"/>
                <a:gd name="T21" fmla="*/ 163 h 413"/>
                <a:gd name="T22" fmla="*/ 0 w 454"/>
                <a:gd name="T23" fmla="*/ 215 h 413"/>
                <a:gd name="T24" fmla="*/ 11 w 454"/>
                <a:gd name="T25" fmla="*/ 257 h 413"/>
                <a:gd name="T26" fmla="*/ 36 w 454"/>
                <a:gd name="T27" fmla="*/ 300 h 413"/>
                <a:gd name="T28" fmla="*/ 62 w 454"/>
                <a:gd name="T29" fmla="*/ 326 h 413"/>
                <a:gd name="T30" fmla="*/ 77 w 454"/>
                <a:gd name="T31" fmla="*/ 335 h 413"/>
                <a:gd name="T32" fmla="*/ 91 w 454"/>
                <a:gd name="T33" fmla="*/ 344 h 413"/>
                <a:gd name="T34" fmla="*/ 105 w 454"/>
                <a:gd name="T35" fmla="*/ 352 h 413"/>
                <a:gd name="T36" fmla="*/ 119 w 454"/>
                <a:gd name="T37" fmla="*/ 359 h 413"/>
                <a:gd name="T38" fmla="*/ 132 w 454"/>
                <a:gd name="T39" fmla="*/ 366 h 413"/>
                <a:gd name="T40" fmla="*/ 143 w 454"/>
                <a:gd name="T41" fmla="*/ 371 h 413"/>
                <a:gd name="T42" fmla="*/ 156 w 454"/>
                <a:gd name="T43" fmla="*/ 378 h 413"/>
                <a:gd name="T44" fmla="*/ 188 w 454"/>
                <a:gd name="T45" fmla="*/ 394 h 413"/>
                <a:gd name="T46" fmla="*/ 235 w 454"/>
                <a:gd name="T47" fmla="*/ 409 h 413"/>
                <a:gd name="T48" fmla="*/ 277 w 454"/>
                <a:gd name="T49" fmla="*/ 413 h 413"/>
                <a:gd name="T50" fmla="*/ 313 w 454"/>
                <a:gd name="T51" fmla="*/ 406 h 413"/>
                <a:gd name="T52" fmla="*/ 347 w 454"/>
                <a:gd name="T53" fmla="*/ 389 h 413"/>
                <a:gd name="T54" fmla="*/ 374 w 454"/>
                <a:gd name="T55" fmla="*/ 366 h 413"/>
                <a:gd name="T56" fmla="*/ 400 w 454"/>
                <a:gd name="T57" fmla="*/ 336 h 413"/>
                <a:gd name="T58" fmla="*/ 421 w 454"/>
                <a:gd name="T59" fmla="*/ 301 h 413"/>
                <a:gd name="T60" fmla="*/ 444 w 454"/>
                <a:gd name="T61" fmla="*/ 254 h 413"/>
                <a:gd name="T62" fmla="*/ 454 w 454"/>
                <a:gd name="T63" fmla="*/ 193 h 413"/>
                <a:gd name="T64" fmla="*/ 437 w 454"/>
                <a:gd name="T65" fmla="*/ 133 h 413"/>
                <a:gd name="T66" fmla="*/ 381 w 454"/>
                <a:gd name="T67" fmla="*/ 84 h 413"/>
                <a:gd name="T68" fmla="*/ 326 w 454"/>
                <a:gd name="T69" fmla="*/ 65 h 413"/>
                <a:gd name="T70" fmla="*/ 308 w 454"/>
                <a:gd name="T71" fmla="*/ 60 h 413"/>
                <a:gd name="T72" fmla="*/ 289 w 454"/>
                <a:gd name="T73" fmla="*/ 52 h 413"/>
                <a:gd name="T74" fmla="*/ 272 w 454"/>
                <a:gd name="T75" fmla="*/ 4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4" h="413">
                  <a:moveTo>
                    <a:pt x="263" y="35"/>
                  </a:moveTo>
                  <a:lnTo>
                    <a:pt x="242" y="25"/>
                  </a:lnTo>
                  <a:lnTo>
                    <a:pt x="222" y="16"/>
                  </a:lnTo>
                  <a:lnTo>
                    <a:pt x="204" y="11"/>
                  </a:lnTo>
                  <a:lnTo>
                    <a:pt x="188" y="5"/>
                  </a:lnTo>
                  <a:lnTo>
                    <a:pt x="172" y="3"/>
                  </a:lnTo>
                  <a:lnTo>
                    <a:pt x="156" y="0"/>
                  </a:lnTo>
                  <a:lnTo>
                    <a:pt x="142" y="0"/>
                  </a:lnTo>
                  <a:lnTo>
                    <a:pt x="128" y="1"/>
                  </a:lnTo>
                  <a:lnTo>
                    <a:pt x="115" y="5"/>
                  </a:lnTo>
                  <a:lnTo>
                    <a:pt x="103" y="10"/>
                  </a:lnTo>
                  <a:lnTo>
                    <a:pt x="90" y="15"/>
                  </a:lnTo>
                  <a:lnTo>
                    <a:pt x="79" y="22"/>
                  </a:lnTo>
                  <a:lnTo>
                    <a:pt x="66" y="30"/>
                  </a:lnTo>
                  <a:lnTo>
                    <a:pt x="54" y="41"/>
                  </a:lnTo>
                  <a:lnTo>
                    <a:pt x="43" y="51"/>
                  </a:lnTo>
                  <a:lnTo>
                    <a:pt x="31" y="64"/>
                  </a:lnTo>
                  <a:lnTo>
                    <a:pt x="26" y="81"/>
                  </a:lnTo>
                  <a:lnTo>
                    <a:pt x="20" y="98"/>
                  </a:lnTo>
                  <a:lnTo>
                    <a:pt x="14" y="116"/>
                  </a:lnTo>
                  <a:lnTo>
                    <a:pt x="8" y="133"/>
                  </a:lnTo>
                  <a:lnTo>
                    <a:pt x="3" y="163"/>
                  </a:lnTo>
                  <a:lnTo>
                    <a:pt x="0" y="190"/>
                  </a:lnTo>
                  <a:lnTo>
                    <a:pt x="0" y="215"/>
                  </a:lnTo>
                  <a:lnTo>
                    <a:pt x="4" y="237"/>
                  </a:lnTo>
                  <a:lnTo>
                    <a:pt x="11" y="257"/>
                  </a:lnTo>
                  <a:lnTo>
                    <a:pt x="21" y="279"/>
                  </a:lnTo>
                  <a:lnTo>
                    <a:pt x="36" y="300"/>
                  </a:lnTo>
                  <a:lnTo>
                    <a:pt x="56" y="323"/>
                  </a:lnTo>
                  <a:lnTo>
                    <a:pt x="62" y="326"/>
                  </a:lnTo>
                  <a:lnTo>
                    <a:pt x="70" y="331"/>
                  </a:lnTo>
                  <a:lnTo>
                    <a:pt x="77" y="335"/>
                  </a:lnTo>
                  <a:lnTo>
                    <a:pt x="84" y="339"/>
                  </a:lnTo>
                  <a:lnTo>
                    <a:pt x="91" y="344"/>
                  </a:lnTo>
                  <a:lnTo>
                    <a:pt x="98" y="347"/>
                  </a:lnTo>
                  <a:lnTo>
                    <a:pt x="105" y="352"/>
                  </a:lnTo>
                  <a:lnTo>
                    <a:pt x="112" y="355"/>
                  </a:lnTo>
                  <a:lnTo>
                    <a:pt x="119" y="359"/>
                  </a:lnTo>
                  <a:lnTo>
                    <a:pt x="125" y="362"/>
                  </a:lnTo>
                  <a:lnTo>
                    <a:pt x="132" y="366"/>
                  </a:lnTo>
                  <a:lnTo>
                    <a:pt x="137" y="368"/>
                  </a:lnTo>
                  <a:lnTo>
                    <a:pt x="143" y="371"/>
                  </a:lnTo>
                  <a:lnTo>
                    <a:pt x="149" y="375"/>
                  </a:lnTo>
                  <a:lnTo>
                    <a:pt x="156" y="378"/>
                  </a:lnTo>
                  <a:lnTo>
                    <a:pt x="161" y="382"/>
                  </a:lnTo>
                  <a:lnTo>
                    <a:pt x="188" y="394"/>
                  </a:lnTo>
                  <a:lnTo>
                    <a:pt x="212" y="404"/>
                  </a:lnTo>
                  <a:lnTo>
                    <a:pt x="235" y="409"/>
                  </a:lnTo>
                  <a:lnTo>
                    <a:pt x="257" y="413"/>
                  </a:lnTo>
                  <a:lnTo>
                    <a:pt x="277" y="413"/>
                  </a:lnTo>
                  <a:lnTo>
                    <a:pt x="296" y="411"/>
                  </a:lnTo>
                  <a:lnTo>
                    <a:pt x="313" y="406"/>
                  </a:lnTo>
                  <a:lnTo>
                    <a:pt x="331" y="398"/>
                  </a:lnTo>
                  <a:lnTo>
                    <a:pt x="347" y="389"/>
                  </a:lnTo>
                  <a:lnTo>
                    <a:pt x="361" y="378"/>
                  </a:lnTo>
                  <a:lnTo>
                    <a:pt x="374" y="366"/>
                  </a:lnTo>
                  <a:lnTo>
                    <a:pt x="387" y="351"/>
                  </a:lnTo>
                  <a:lnTo>
                    <a:pt x="400" y="336"/>
                  </a:lnTo>
                  <a:lnTo>
                    <a:pt x="410" y="318"/>
                  </a:lnTo>
                  <a:lnTo>
                    <a:pt x="421" y="301"/>
                  </a:lnTo>
                  <a:lnTo>
                    <a:pt x="431" y="283"/>
                  </a:lnTo>
                  <a:lnTo>
                    <a:pt x="444" y="254"/>
                  </a:lnTo>
                  <a:lnTo>
                    <a:pt x="452" y="224"/>
                  </a:lnTo>
                  <a:lnTo>
                    <a:pt x="454" y="193"/>
                  </a:lnTo>
                  <a:lnTo>
                    <a:pt x="449" y="163"/>
                  </a:lnTo>
                  <a:lnTo>
                    <a:pt x="437" y="133"/>
                  </a:lnTo>
                  <a:lnTo>
                    <a:pt x="415" y="108"/>
                  </a:lnTo>
                  <a:lnTo>
                    <a:pt x="381" y="84"/>
                  </a:lnTo>
                  <a:lnTo>
                    <a:pt x="335" y="67"/>
                  </a:lnTo>
                  <a:lnTo>
                    <a:pt x="326" y="65"/>
                  </a:lnTo>
                  <a:lnTo>
                    <a:pt x="317" y="63"/>
                  </a:lnTo>
                  <a:lnTo>
                    <a:pt x="308" y="60"/>
                  </a:lnTo>
                  <a:lnTo>
                    <a:pt x="298" y="57"/>
                  </a:lnTo>
                  <a:lnTo>
                    <a:pt x="289" y="52"/>
                  </a:lnTo>
                  <a:lnTo>
                    <a:pt x="280" y="48"/>
                  </a:lnTo>
                  <a:lnTo>
                    <a:pt x="272" y="42"/>
                  </a:lnTo>
                  <a:lnTo>
                    <a:pt x="263" y="35"/>
                  </a:lnTo>
                  <a:close/>
                </a:path>
              </a:pathLst>
            </a:custGeom>
            <a:solidFill>
              <a:srgbClr val="0000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324"/>
            <p:cNvSpPr>
              <a:spLocks/>
            </p:cNvSpPr>
            <p:nvPr/>
          </p:nvSpPr>
          <p:spPr bwMode="auto">
            <a:xfrm>
              <a:off x="928687" y="3081338"/>
              <a:ext cx="357188" cy="323850"/>
            </a:xfrm>
            <a:custGeom>
              <a:avLst/>
              <a:gdLst>
                <a:gd name="T0" fmla="*/ 241 w 451"/>
                <a:gd name="T1" fmla="*/ 24 h 407"/>
                <a:gd name="T2" fmla="*/ 204 w 451"/>
                <a:gd name="T3" fmla="*/ 9 h 407"/>
                <a:gd name="T4" fmla="*/ 171 w 451"/>
                <a:gd name="T5" fmla="*/ 1 h 407"/>
                <a:gd name="T6" fmla="*/ 142 w 451"/>
                <a:gd name="T7" fmla="*/ 0 h 407"/>
                <a:gd name="T8" fmla="*/ 116 w 451"/>
                <a:gd name="T9" fmla="*/ 4 h 407"/>
                <a:gd name="T10" fmla="*/ 90 w 451"/>
                <a:gd name="T11" fmla="*/ 14 h 407"/>
                <a:gd name="T12" fmla="*/ 66 w 451"/>
                <a:gd name="T13" fmla="*/ 30 h 407"/>
                <a:gd name="T14" fmla="*/ 43 w 451"/>
                <a:gd name="T15" fmla="*/ 49 h 407"/>
                <a:gd name="T16" fmla="*/ 26 w 451"/>
                <a:gd name="T17" fmla="*/ 79 h 407"/>
                <a:gd name="T18" fmla="*/ 14 w 451"/>
                <a:gd name="T19" fmla="*/ 114 h 407"/>
                <a:gd name="T20" fmla="*/ 3 w 451"/>
                <a:gd name="T21" fmla="*/ 161 h 407"/>
                <a:gd name="T22" fmla="*/ 2 w 451"/>
                <a:gd name="T23" fmla="*/ 211 h 407"/>
                <a:gd name="T24" fmla="*/ 12 w 451"/>
                <a:gd name="T25" fmla="*/ 254 h 407"/>
                <a:gd name="T26" fmla="*/ 37 w 451"/>
                <a:gd name="T27" fmla="*/ 296 h 407"/>
                <a:gd name="T28" fmla="*/ 64 w 451"/>
                <a:gd name="T29" fmla="*/ 322 h 407"/>
                <a:gd name="T30" fmla="*/ 78 w 451"/>
                <a:gd name="T31" fmla="*/ 331 h 407"/>
                <a:gd name="T32" fmla="*/ 91 w 451"/>
                <a:gd name="T33" fmla="*/ 339 h 407"/>
                <a:gd name="T34" fmla="*/ 105 w 451"/>
                <a:gd name="T35" fmla="*/ 347 h 407"/>
                <a:gd name="T36" fmla="*/ 118 w 451"/>
                <a:gd name="T37" fmla="*/ 354 h 407"/>
                <a:gd name="T38" fmla="*/ 131 w 451"/>
                <a:gd name="T39" fmla="*/ 359 h 407"/>
                <a:gd name="T40" fmla="*/ 143 w 451"/>
                <a:gd name="T41" fmla="*/ 366 h 407"/>
                <a:gd name="T42" fmla="*/ 156 w 451"/>
                <a:gd name="T43" fmla="*/ 373 h 407"/>
                <a:gd name="T44" fmla="*/ 187 w 451"/>
                <a:gd name="T45" fmla="*/ 389 h 407"/>
                <a:gd name="T46" fmla="*/ 234 w 451"/>
                <a:gd name="T47" fmla="*/ 404 h 407"/>
                <a:gd name="T48" fmla="*/ 276 w 451"/>
                <a:gd name="T49" fmla="*/ 407 h 407"/>
                <a:gd name="T50" fmla="*/ 312 w 451"/>
                <a:gd name="T51" fmla="*/ 400 h 407"/>
                <a:gd name="T52" fmla="*/ 345 w 451"/>
                <a:gd name="T53" fmla="*/ 384 h 407"/>
                <a:gd name="T54" fmla="*/ 372 w 451"/>
                <a:gd name="T55" fmla="*/ 359 h 407"/>
                <a:gd name="T56" fmla="*/ 397 w 451"/>
                <a:gd name="T57" fmla="*/ 331 h 407"/>
                <a:gd name="T58" fmla="*/ 418 w 451"/>
                <a:gd name="T59" fmla="*/ 297 h 407"/>
                <a:gd name="T60" fmla="*/ 440 w 451"/>
                <a:gd name="T61" fmla="*/ 250 h 407"/>
                <a:gd name="T62" fmla="*/ 451 w 451"/>
                <a:gd name="T63" fmla="*/ 189 h 407"/>
                <a:gd name="T64" fmla="*/ 433 w 451"/>
                <a:gd name="T65" fmla="*/ 130 h 407"/>
                <a:gd name="T66" fmla="*/ 378 w 451"/>
                <a:gd name="T67" fmla="*/ 83 h 407"/>
                <a:gd name="T68" fmla="*/ 323 w 451"/>
                <a:gd name="T69" fmla="*/ 63 h 407"/>
                <a:gd name="T70" fmla="*/ 304 w 451"/>
                <a:gd name="T71" fmla="*/ 57 h 407"/>
                <a:gd name="T72" fmla="*/ 287 w 451"/>
                <a:gd name="T73" fmla="*/ 50 h 407"/>
                <a:gd name="T74" fmla="*/ 270 w 451"/>
                <a:gd name="T75" fmla="*/ 4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07">
                  <a:moveTo>
                    <a:pt x="262" y="33"/>
                  </a:moveTo>
                  <a:lnTo>
                    <a:pt x="241" y="24"/>
                  </a:lnTo>
                  <a:lnTo>
                    <a:pt x="223" y="16"/>
                  </a:lnTo>
                  <a:lnTo>
                    <a:pt x="204" y="9"/>
                  </a:lnTo>
                  <a:lnTo>
                    <a:pt x="187" y="4"/>
                  </a:lnTo>
                  <a:lnTo>
                    <a:pt x="171" y="1"/>
                  </a:lnTo>
                  <a:lnTo>
                    <a:pt x="156" y="0"/>
                  </a:lnTo>
                  <a:lnTo>
                    <a:pt x="142" y="0"/>
                  </a:lnTo>
                  <a:lnTo>
                    <a:pt x="128" y="1"/>
                  </a:lnTo>
                  <a:lnTo>
                    <a:pt x="116" y="4"/>
                  </a:lnTo>
                  <a:lnTo>
                    <a:pt x="103" y="8"/>
                  </a:lnTo>
                  <a:lnTo>
                    <a:pt x="90" y="14"/>
                  </a:lnTo>
                  <a:lnTo>
                    <a:pt x="79" y="21"/>
                  </a:lnTo>
                  <a:lnTo>
                    <a:pt x="66" y="30"/>
                  </a:lnTo>
                  <a:lnTo>
                    <a:pt x="55" y="39"/>
                  </a:lnTo>
                  <a:lnTo>
                    <a:pt x="43" y="49"/>
                  </a:lnTo>
                  <a:lnTo>
                    <a:pt x="31" y="62"/>
                  </a:lnTo>
                  <a:lnTo>
                    <a:pt x="26" y="79"/>
                  </a:lnTo>
                  <a:lnTo>
                    <a:pt x="20" y="97"/>
                  </a:lnTo>
                  <a:lnTo>
                    <a:pt x="14" y="114"/>
                  </a:lnTo>
                  <a:lnTo>
                    <a:pt x="8" y="131"/>
                  </a:lnTo>
                  <a:lnTo>
                    <a:pt x="3" y="161"/>
                  </a:lnTo>
                  <a:lnTo>
                    <a:pt x="0" y="188"/>
                  </a:lnTo>
                  <a:lnTo>
                    <a:pt x="2" y="211"/>
                  </a:lnTo>
                  <a:lnTo>
                    <a:pt x="5" y="233"/>
                  </a:lnTo>
                  <a:lnTo>
                    <a:pt x="12" y="254"/>
                  </a:lnTo>
                  <a:lnTo>
                    <a:pt x="22" y="275"/>
                  </a:lnTo>
                  <a:lnTo>
                    <a:pt x="37" y="296"/>
                  </a:lnTo>
                  <a:lnTo>
                    <a:pt x="57" y="319"/>
                  </a:lnTo>
                  <a:lnTo>
                    <a:pt x="64" y="322"/>
                  </a:lnTo>
                  <a:lnTo>
                    <a:pt x="71" y="327"/>
                  </a:lnTo>
                  <a:lnTo>
                    <a:pt x="78" y="331"/>
                  </a:lnTo>
                  <a:lnTo>
                    <a:pt x="84" y="334"/>
                  </a:lnTo>
                  <a:lnTo>
                    <a:pt x="91" y="339"/>
                  </a:lnTo>
                  <a:lnTo>
                    <a:pt x="98" y="342"/>
                  </a:lnTo>
                  <a:lnTo>
                    <a:pt x="105" y="347"/>
                  </a:lnTo>
                  <a:lnTo>
                    <a:pt x="112" y="350"/>
                  </a:lnTo>
                  <a:lnTo>
                    <a:pt x="118" y="354"/>
                  </a:lnTo>
                  <a:lnTo>
                    <a:pt x="125" y="356"/>
                  </a:lnTo>
                  <a:lnTo>
                    <a:pt x="131" y="359"/>
                  </a:lnTo>
                  <a:lnTo>
                    <a:pt x="137" y="363"/>
                  </a:lnTo>
                  <a:lnTo>
                    <a:pt x="143" y="366"/>
                  </a:lnTo>
                  <a:lnTo>
                    <a:pt x="149" y="370"/>
                  </a:lnTo>
                  <a:lnTo>
                    <a:pt x="156" y="373"/>
                  </a:lnTo>
                  <a:lnTo>
                    <a:pt x="162" y="377"/>
                  </a:lnTo>
                  <a:lnTo>
                    <a:pt x="187" y="389"/>
                  </a:lnTo>
                  <a:lnTo>
                    <a:pt x="211" y="397"/>
                  </a:lnTo>
                  <a:lnTo>
                    <a:pt x="234" y="404"/>
                  </a:lnTo>
                  <a:lnTo>
                    <a:pt x="256" y="407"/>
                  </a:lnTo>
                  <a:lnTo>
                    <a:pt x="276" y="407"/>
                  </a:lnTo>
                  <a:lnTo>
                    <a:pt x="295" y="404"/>
                  </a:lnTo>
                  <a:lnTo>
                    <a:pt x="312" y="400"/>
                  </a:lnTo>
                  <a:lnTo>
                    <a:pt x="330" y="393"/>
                  </a:lnTo>
                  <a:lnTo>
                    <a:pt x="345" y="384"/>
                  </a:lnTo>
                  <a:lnTo>
                    <a:pt x="359" y="372"/>
                  </a:lnTo>
                  <a:lnTo>
                    <a:pt x="372" y="359"/>
                  </a:lnTo>
                  <a:lnTo>
                    <a:pt x="385" y="346"/>
                  </a:lnTo>
                  <a:lnTo>
                    <a:pt x="397" y="331"/>
                  </a:lnTo>
                  <a:lnTo>
                    <a:pt x="408" y="314"/>
                  </a:lnTo>
                  <a:lnTo>
                    <a:pt x="418" y="297"/>
                  </a:lnTo>
                  <a:lnTo>
                    <a:pt x="428" y="279"/>
                  </a:lnTo>
                  <a:lnTo>
                    <a:pt x="440" y="250"/>
                  </a:lnTo>
                  <a:lnTo>
                    <a:pt x="448" y="220"/>
                  </a:lnTo>
                  <a:lnTo>
                    <a:pt x="451" y="189"/>
                  </a:lnTo>
                  <a:lnTo>
                    <a:pt x="446" y="158"/>
                  </a:lnTo>
                  <a:lnTo>
                    <a:pt x="433" y="130"/>
                  </a:lnTo>
                  <a:lnTo>
                    <a:pt x="411" y="104"/>
                  </a:lnTo>
                  <a:lnTo>
                    <a:pt x="378" y="83"/>
                  </a:lnTo>
                  <a:lnTo>
                    <a:pt x="332" y="65"/>
                  </a:lnTo>
                  <a:lnTo>
                    <a:pt x="323" y="63"/>
                  </a:lnTo>
                  <a:lnTo>
                    <a:pt x="314" y="61"/>
                  </a:lnTo>
                  <a:lnTo>
                    <a:pt x="304" y="57"/>
                  </a:lnTo>
                  <a:lnTo>
                    <a:pt x="296" y="54"/>
                  </a:lnTo>
                  <a:lnTo>
                    <a:pt x="287" y="50"/>
                  </a:lnTo>
                  <a:lnTo>
                    <a:pt x="279" y="45"/>
                  </a:lnTo>
                  <a:lnTo>
                    <a:pt x="270" y="40"/>
                  </a:lnTo>
                  <a:lnTo>
                    <a:pt x="262" y="33"/>
                  </a:lnTo>
                  <a:close/>
                </a:path>
              </a:pathLst>
            </a:custGeom>
            <a:solidFill>
              <a:srgbClr val="0000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325"/>
            <p:cNvSpPr>
              <a:spLocks/>
            </p:cNvSpPr>
            <p:nvPr/>
          </p:nvSpPr>
          <p:spPr bwMode="auto">
            <a:xfrm>
              <a:off x="928687" y="3084513"/>
              <a:ext cx="355600" cy="319088"/>
            </a:xfrm>
            <a:custGeom>
              <a:avLst/>
              <a:gdLst>
                <a:gd name="T0" fmla="*/ 238 w 446"/>
                <a:gd name="T1" fmla="*/ 23 h 403"/>
                <a:gd name="T2" fmla="*/ 201 w 446"/>
                <a:gd name="T3" fmla="*/ 9 h 403"/>
                <a:gd name="T4" fmla="*/ 169 w 446"/>
                <a:gd name="T5" fmla="*/ 1 h 403"/>
                <a:gd name="T6" fmla="*/ 140 w 446"/>
                <a:gd name="T7" fmla="*/ 0 h 403"/>
                <a:gd name="T8" fmla="*/ 114 w 446"/>
                <a:gd name="T9" fmla="*/ 4 h 403"/>
                <a:gd name="T10" fmla="*/ 88 w 446"/>
                <a:gd name="T11" fmla="*/ 14 h 403"/>
                <a:gd name="T12" fmla="*/ 65 w 446"/>
                <a:gd name="T13" fmla="*/ 30 h 403"/>
                <a:gd name="T14" fmla="*/ 42 w 446"/>
                <a:gd name="T15" fmla="*/ 50 h 403"/>
                <a:gd name="T16" fmla="*/ 25 w 446"/>
                <a:gd name="T17" fmla="*/ 80 h 403"/>
                <a:gd name="T18" fmla="*/ 13 w 446"/>
                <a:gd name="T19" fmla="*/ 114 h 403"/>
                <a:gd name="T20" fmla="*/ 2 w 446"/>
                <a:gd name="T21" fmla="*/ 160 h 403"/>
                <a:gd name="T22" fmla="*/ 1 w 446"/>
                <a:gd name="T23" fmla="*/ 210 h 403"/>
                <a:gd name="T24" fmla="*/ 11 w 446"/>
                <a:gd name="T25" fmla="*/ 252 h 403"/>
                <a:gd name="T26" fmla="*/ 36 w 446"/>
                <a:gd name="T27" fmla="*/ 294 h 403"/>
                <a:gd name="T28" fmla="*/ 63 w 446"/>
                <a:gd name="T29" fmla="*/ 319 h 403"/>
                <a:gd name="T30" fmla="*/ 77 w 446"/>
                <a:gd name="T31" fmla="*/ 327 h 403"/>
                <a:gd name="T32" fmla="*/ 91 w 446"/>
                <a:gd name="T33" fmla="*/ 335 h 403"/>
                <a:gd name="T34" fmla="*/ 104 w 446"/>
                <a:gd name="T35" fmla="*/ 342 h 403"/>
                <a:gd name="T36" fmla="*/ 117 w 446"/>
                <a:gd name="T37" fmla="*/ 349 h 403"/>
                <a:gd name="T38" fmla="*/ 130 w 446"/>
                <a:gd name="T39" fmla="*/ 356 h 403"/>
                <a:gd name="T40" fmla="*/ 141 w 446"/>
                <a:gd name="T41" fmla="*/ 363 h 403"/>
                <a:gd name="T42" fmla="*/ 154 w 446"/>
                <a:gd name="T43" fmla="*/ 370 h 403"/>
                <a:gd name="T44" fmla="*/ 186 w 446"/>
                <a:gd name="T45" fmla="*/ 386 h 403"/>
                <a:gd name="T46" fmla="*/ 233 w 446"/>
                <a:gd name="T47" fmla="*/ 400 h 403"/>
                <a:gd name="T48" fmla="*/ 274 w 446"/>
                <a:gd name="T49" fmla="*/ 403 h 403"/>
                <a:gd name="T50" fmla="*/ 310 w 446"/>
                <a:gd name="T51" fmla="*/ 397 h 403"/>
                <a:gd name="T52" fmla="*/ 342 w 446"/>
                <a:gd name="T53" fmla="*/ 379 h 403"/>
                <a:gd name="T54" fmla="*/ 369 w 446"/>
                <a:gd name="T55" fmla="*/ 356 h 403"/>
                <a:gd name="T56" fmla="*/ 393 w 446"/>
                <a:gd name="T57" fmla="*/ 327 h 403"/>
                <a:gd name="T58" fmla="*/ 414 w 446"/>
                <a:gd name="T59" fmla="*/ 294 h 403"/>
                <a:gd name="T60" fmla="*/ 436 w 446"/>
                <a:gd name="T61" fmla="*/ 247 h 403"/>
                <a:gd name="T62" fmla="*/ 446 w 446"/>
                <a:gd name="T63" fmla="*/ 186 h 403"/>
                <a:gd name="T64" fmla="*/ 429 w 446"/>
                <a:gd name="T65" fmla="*/ 128 h 403"/>
                <a:gd name="T66" fmla="*/ 374 w 446"/>
                <a:gd name="T67" fmla="*/ 82 h 403"/>
                <a:gd name="T68" fmla="*/ 320 w 446"/>
                <a:gd name="T69" fmla="*/ 63 h 403"/>
                <a:gd name="T70" fmla="*/ 302 w 446"/>
                <a:gd name="T71" fmla="*/ 57 h 403"/>
                <a:gd name="T72" fmla="*/ 285 w 446"/>
                <a:gd name="T73" fmla="*/ 50 h 403"/>
                <a:gd name="T74" fmla="*/ 268 w 446"/>
                <a:gd name="T75" fmla="*/ 3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6" h="403">
                  <a:moveTo>
                    <a:pt x="259" y="32"/>
                  </a:moveTo>
                  <a:lnTo>
                    <a:pt x="238" y="23"/>
                  </a:lnTo>
                  <a:lnTo>
                    <a:pt x="219" y="15"/>
                  </a:lnTo>
                  <a:lnTo>
                    <a:pt x="201" y="9"/>
                  </a:lnTo>
                  <a:lnTo>
                    <a:pt x="185" y="5"/>
                  </a:lnTo>
                  <a:lnTo>
                    <a:pt x="169" y="1"/>
                  </a:lnTo>
                  <a:lnTo>
                    <a:pt x="154" y="0"/>
                  </a:lnTo>
                  <a:lnTo>
                    <a:pt x="140" y="0"/>
                  </a:lnTo>
                  <a:lnTo>
                    <a:pt x="126" y="1"/>
                  </a:lnTo>
                  <a:lnTo>
                    <a:pt x="114" y="4"/>
                  </a:lnTo>
                  <a:lnTo>
                    <a:pt x="101" y="8"/>
                  </a:lnTo>
                  <a:lnTo>
                    <a:pt x="88" y="14"/>
                  </a:lnTo>
                  <a:lnTo>
                    <a:pt x="77" y="21"/>
                  </a:lnTo>
                  <a:lnTo>
                    <a:pt x="65" y="30"/>
                  </a:lnTo>
                  <a:lnTo>
                    <a:pt x="54" y="39"/>
                  </a:lnTo>
                  <a:lnTo>
                    <a:pt x="42" y="50"/>
                  </a:lnTo>
                  <a:lnTo>
                    <a:pt x="31" y="62"/>
                  </a:lnTo>
                  <a:lnTo>
                    <a:pt x="25" y="80"/>
                  </a:lnTo>
                  <a:lnTo>
                    <a:pt x="19" y="97"/>
                  </a:lnTo>
                  <a:lnTo>
                    <a:pt x="13" y="114"/>
                  </a:lnTo>
                  <a:lnTo>
                    <a:pt x="8" y="130"/>
                  </a:lnTo>
                  <a:lnTo>
                    <a:pt x="2" y="160"/>
                  </a:lnTo>
                  <a:lnTo>
                    <a:pt x="0" y="186"/>
                  </a:lnTo>
                  <a:lnTo>
                    <a:pt x="1" y="210"/>
                  </a:lnTo>
                  <a:lnTo>
                    <a:pt x="4" y="232"/>
                  </a:lnTo>
                  <a:lnTo>
                    <a:pt x="11" y="252"/>
                  </a:lnTo>
                  <a:lnTo>
                    <a:pt x="21" y="272"/>
                  </a:lnTo>
                  <a:lnTo>
                    <a:pt x="36" y="294"/>
                  </a:lnTo>
                  <a:lnTo>
                    <a:pt x="56" y="316"/>
                  </a:lnTo>
                  <a:lnTo>
                    <a:pt x="63" y="319"/>
                  </a:lnTo>
                  <a:lnTo>
                    <a:pt x="70" y="324"/>
                  </a:lnTo>
                  <a:lnTo>
                    <a:pt x="77" y="327"/>
                  </a:lnTo>
                  <a:lnTo>
                    <a:pt x="84" y="331"/>
                  </a:lnTo>
                  <a:lnTo>
                    <a:pt x="91" y="335"/>
                  </a:lnTo>
                  <a:lnTo>
                    <a:pt x="97" y="339"/>
                  </a:lnTo>
                  <a:lnTo>
                    <a:pt x="104" y="342"/>
                  </a:lnTo>
                  <a:lnTo>
                    <a:pt x="111" y="346"/>
                  </a:lnTo>
                  <a:lnTo>
                    <a:pt x="117" y="349"/>
                  </a:lnTo>
                  <a:lnTo>
                    <a:pt x="124" y="353"/>
                  </a:lnTo>
                  <a:lnTo>
                    <a:pt x="130" y="356"/>
                  </a:lnTo>
                  <a:lnTo>
                    <a:pt x="135" y="360"/>
                  </a:lnTo>
                  <a:lnTo>
                    <a:pt x="141" y="363"/>
                  </a:lnTo>
                  <a:lnTo>
                    <a:pt x="148" y="367"/>
                  </a:lnTo>
                  <a:lnTo>
                    <a:pt x="154" y="370"/>
                  </a:lnTo>
                  <a:lnTo>
                    <a:pt x="161" y="374"/>
                  </a:lnTo>
                  <a:lnTo>
                    <a:pt x="186" y="386"/>
                  </a:lnTo>
                  <a:lnTo>
                    <a:pt x="210" y="394"/>
                  </a:lnTo>
                  <a:lnTo>
                    <a:pt x="233" y="400"/>
                  </a:lnTo>
                  <a:lnTo>
                    <a:pt x="254" y="403"/>
                  </a:lnTo>
                  <a:lnTo>
                    <a:pt x="274" y="403"/>
                  </a:lnTo>
                  <a:lnTo>
                    <a:pt x="293" y="401"/>
                  </a:lnTo>
                  <a:lnTo>
                    <a:pt x="310" y="397"/>
                  </a:lnTo>
                  <a:lnTo>
                    <a:pt x="327" y="388"/>
                  </a:lnTo>
                  <a:lnTo>
                    <a:pt x="342" y="379"/>
                  </a:lnTo>
                  <a:lnTo>
                    <a:pt x="357" y="369"/>
                  </a:lnTo>
                  <a:lnTo>
                    <a:pt x="369" y="356"/>
                  </a:lnTo>
                  <a:lnTo>
                    <a:pt x="382" y="342"/>
                  </a:lnTo>
                  <a:lnTo>
                    <a:pt x="393" y="327"/>
                  </a:lnTo>
                  <a:lnTo>
                    <a:pt x="404" y="310"/>
                  </a:lnTo>
                  <a:lnTo>
                    <a:pt x="414" y="294"/>
                  </a:lnTo>
                  <a:lnTo>
                    <a:pt x="423" y="276"/>
                  </a:lnTo>
                  <a:lnTo>
                    <a:pt x="436" y="247"/>
                  </a:lnTo>
                  <a:lnTo>
                    <a:pt x="444" y="217"/>
                  </a:lnTo>
                  <a:lnTo>
                    <a:pt x="446" y="186"/>
                  </a:lnTo>
                  <a:lnTo>
                    <a:pt x="442" y="156"/>
                  </a:lnTo>
                  <a:lnTo>
                    <a:pt x="429" y="128"/>
                  </a:lnTo>
                  <a:lnTo>
                    <a:pt x="407" y="103"/>
                  </a:lnTo>
                  <a:lnTo>
                    <a:pt x="374" y="82"/>
                  </a:lnTo>
                  <a:lnTo>
                    <a:pt x="329" y="66"/>
                  </a:lnTo>
                  <a:lnTo>
                    <a:pt x="320" y="63"/>
                  </a:lnTo>
                  <a:lnTo>
                    <a:pt x="310" y="60"/>
                  </a:lnTo>
                  <a:lnTo>
                    <a:pt x="302" y="57"/>
                  </a:lnTo>
                  <a:lnTo>
                    <a:pt x="293" y="53"/>
                  </a:lnTo>
                  <a:lnTo>
                    <a:pt x="285" y="50"/>
                  </a:lnTo>
                  <a:lnTo>
                    <a:pt x="276" y="44"/>
                  </a:lnTo>
                  <a:lnTo>
                    <a:pt x="268" y="39"/>
                  </a:lnTo>
                  <a:lnTo>
                    <a:pt x="259" y="32"/>
                  </a:lnTo>
                  <a:close/>
                </a:path>
              </a:pathLst>
            </a:custGeom>
            <a:solidFill>
              <a:srgbClr val="0000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326"/>
            <p:cNvSpPr>
              <a:spLocks/>
            </p:cNvSpPr>
            <p:nvPr/>
          </p:nvSpPr>
          <p:spPr bwMode="auto">
            <a:xfrm>
              <a:off x="930275" y="3084513"/>
              <a:ext cx="350838" cy="317500"/>
            </a:xfrm>
            <a:custGeom>
              <a:avLst/>
              <a:gdLst>
                <a:gd name="T0" fmla="*/ 236 w 441"/>
                <a:gd name="T1" fmla="*/ 23 h 400"/>
                <a:gd name="T2" fmla="*/ 199 w 441"/>
                <a:gd name="T3" fmla="*/ 9 h 400"/>
                <a:gd name="T4" fmla="*/ 167 w 441"/>
                <a:gd name="T5" fmla="*/ 3 h 400"/>
                <a:gd name="T6" fmla="*/ 138 w 441"/>
                <a:gd name="T7" fmla="*/ 0 h 400"/>
                <a:gd name="T8" fmla="*/ 112 w 441"/>
                <a:gd name="T9" fmla="*/ 5 h 400"/>
                <a:gd name="T10" fmla="*/ 87 w 441"/>
                <a:gd name="T11" fmla="*/ 15 h 400"/>
                <a:gd name="T12" fmla="*/ 64 w 441"/>
                <a:gd name="T13" fmla="*/ 31 h 400"/>
                <a:gd name="T14" fmla="*/ 41 w 441"/>
                <a:gd name="T15" fmla="*/ 51 h 400"/>
                <a:gd name="T16" fmla="*/ 24 w 441"/>
                <a:gd name="T17" fmla="*/ 81 h 400"/>
                <a:gd name="T18" fmla="*/ 13 w 441"/>
                <a:gd name="T19" fmla="*/ 114 h 400"/>
                <a:gd name="T20" fmla="*/ 2 w 441"/>
                <a:gd name="T21" fmla="*/ 160 h 400"/>
                <a:gd name="T22" fmla="*/ 0 w 441"/>
                <a:gd name="T23" fmla="*/ 210 h 400"/>
                <a:gd name="T24" fmla="*/ 10 w 441"/>
                <a:gd name="T25" fmla="*/ 251 h 400"/>
                <a:gd name="T26" fmla="*/ 36 w 441"/>
                <a:gd name="T27" fmla="*/ 293 h 400"/>
                <a:gd name="T28" fmla="*/ 62 w 441"/>
                <a:gd name="T29" fmla="*/ 318 h 400"/>
                <a:gd name="T30" fmla="*/ 75 w 441"/>
                <a:gd name="T31" fmla="*/ 325 h 400"/>
                <a:gd name="T32" fmla="*/ 89 w 441"/>
                <a:gd name="T33" fmla="*/ 333 h 400"/>
                <a:gd name="T34" fmla="*/ 102 w 441"/>
                <a:gd name="T35" fmla="*/ 340 h 400"/>
                <a:gd name="T36" fmla="*/ 116 w 441"/>
                <a:gd name="T37" fmla="*/ 347 h 400"/>
                <a:gd name="T38" fmla="*/ 129 w 441"/>
                <a:gd name="T39" fmla="*/ 354 h 400"/>
                <a:gd name="T40" fmla="*/ 140 w 441"/>
                <a:gd name="T41" fmla="*/ 361 h 400"/>
                <a:gd name="T42" fmla="*/ 153 w 441"/>
                <a:gd name="T43" fmla="*/ 368 h 400"/>
                <a:gd name="T44" fmla="*/ 185 w 441"/>
                <a:gd name="T45" fmla="*/ 384 h 400"/>
                <a:gd name="T46" fmla="*/ 232 w 441"/>
                <a:gd name="T47" fmla="*/ 398 h 400"/>
                <a:gd name="T48" fmla="*/ 273 w 441"/>
                <a:gd name="T49" fmla="*/ 400 h 400"/>
                <a:gd name="T50" fmla="*/ 308 w 441"/>
                <a:gd name="T51" fmla="*/ 393 h 400"/>
                <a:gd name="T52" fmla="*/ 340 w 441"/>
                <a:gd name="T53" fmla="*/ 377 h 400"/>
                <a:gd name="T54" fmla="*/ 366 w 441"/>
                <a:gd name="T55" fmla="*/ 354 h 400"/>
                <a:gd name="T56" fmla="*/ 389 w 441"/>
                <a:gd name="T57" fmla="*/ 325 h 400"/>
                <a:gd name="T58" fmla="*/ 410 w 441"/>
                <a:gd name="T59" fmla="*/ 292 h 400"/>
                <a:gd name="T60" fmla="*/ 431 w 441"/>
                <a:gd name="T61" fmla="*/ 246 h 400"/>
                <a:gd name="T62" fmla="*/ 441 w 441"/>
                <a:gd name="T63" fmla="*/ 185 h 400"/>
                <a:gd name="T64" fmla="*/ 425 w 441"/>
                <a:gd name="T65" fmla="*/ 127 h 400"/>
                <a:gd name="T66" fmla="*/ 371 w 441"/>
                <a:gd name="T67" fmla="*/ 82 h 400"/>
                <a:gd name="T68" fmla="*/ 317 w 441"/>
                <a:gd name="T69" fmla="*/ 65 h 400"/>
                <a:gd name="T70" fmla="*/ 299 w 441"/>
                <a:gd name="T71" fmla="*/ 58 h 400"/>
                <a:gd name="T72" fmla="*/ 282 w 441"/>
                <a:gd name="T73" fmla="*/ 50 h 400"/>
                <a:gd name="T74" fmla="*/ 265 w 441"/>
                <a:gd name="T75" fmla="*/ 38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1" h="400">
                  <a:moveTo>
                    <a:pt x="257" y="33"/>
                  </a:moveTo>
                  <a:lnTo>
                    <a:pt x="236" y="23"/>
                  </a:lnTo>
                  <a:lnTo>
                    <a:pt x="217" y="15"/>
                  </a:lnTo>
                  <a:lnTo>
                    <a:pt x="199" y="9"/>
                  </a:lnTo>
                  <a:lnTo>
                    <a:pt x="183" y="5"/>
                  </a:lnTo>
                  <a:lnTo>
                    <a:pt x="167" y="3"/>
                  </a:lnTo>
                  <a:lnTo>
                    <a:pt x="152" y="0"/>
                  </a:lnTo>
                  <a:lnTo>
                    <a:pt x="138" y="0"/>
                  </a:lnTo>
                  <a:lnTo>
                    <a:pt x="124" y="3"/>
                  </a:lnTo>
                  <a:lnTo>
                    <a:pt x="112" y="5"/>
                  </a:lnTo>
                  <a:lnTo>
                    <a:pt x="99" y="9"/>
                  </a:lnTo>
                  <a:lnTo>
                    <a:pt x="87" y="15"/>
                  </a:lnTo>
                  <a:lnTo>
                    <a:pt x="76" y="22"/>
                  </a:lnTo>
                  <a:lnTo>
                    <a:pt x="64" y="31"/>
                  </a:lnTo>
                  <a:lnTo>
                    <a:pt x="53" y="41"/>
                  </a:lnTo>
                  <a:lnTo>
                    <a:pt x="41" y="51"/>
                  </a:lnTo>
                  <a:lnTo>
                    <a:pt x="30" y="64"/>
                  </a:lnTo>
                  <a:lnTo>
                    <a:pt x="24" y="81"/>
                  </a:lnTo>
                  <a:lnTo>
                    <a:pt x="18" y="97"/>
                  </a:lnTo>
                  <a:lnTo>
                    <a:pt x="13" y="114"/>
                  </a:lnTo>
                  <a:lnTo>
                    <a:pt x="7" y="132"/>
                  </a:lnTo>
                  <a:lnTo>
                    <a:pt x="2" y="160"/>
                  </a:lnTo>
                  <a:lnTo>
                    <a:pt x="0" y="187"/>
                  </a:lnTo>
                  <a:lnTo>
                    <a:pt x="0" y="210"/>
                  </a:lnTo>
                  <a:lnTo>
                    <a:pt x="3" y="232"/>
                  </a:lnTo>
                  <a:lnTo>
                    <a:pt x="10" y="251"/>
                  </a:lnTo>
                  <a:lnTo>
                    <a:pt x="21" y="272"/>
                  </a:lnTo>
                  <a:lnTo>
                    <a:pt x="36" y="293"/>
                  </a:lnTo>
                  <a:lnTo>
                    <a:pt x="55" y="315"/>
                  </a:lnTo>
                  <a:lnTo>
                    <a:pt x="62" y="318"/>
                  </a:lnTo>
                  <a:lnTo>
                    <a:pt x="68" y="322"/>
                  </a:lnTo>
                  <a:lnTo>
                    <a:pt x="75" y="325"/>
                  </a:lnTo>
                  <a:lnTo>
                    <a:pt x="82" y="329"/>
                  </a:lnTo>
                  <a:lnTo>
                    <a:pt x="89" y="333"/>
                  </a:lnTo>
                  <a:lnTo>
                    <a:pt x="95" y="337"/>
                  </a:lnTo>
                  <a:lnTo>
                    <a:pt x="102" y="340"/>
                  </a:lnTo>
                  <a:lnTo>
                    <a:pt x="109" y="344"/>
                  </a:lnTo>
                  <a:lnTo>
                    <a:pt x="116" y="347"/>
                  </a:lnTo>
                  <a:lnTo>
                    <a:pt x="122" y="351"/>
                  </a:lnTo>
                  <a:lnTo>
                    <a:pt x="129" y="354"/>
                  </a:lnTo>
                  <a:lnTo>
                    <a:pt x="135" y="358"/>
                  </a:lnTo>
                  <a:lnTo>
                    <a:pt x="140" y="361"/>
                  </a:lnTo>
                  <a:lnTo>
                    <a:pt x="147" y="364"/>
                  </a:lnTo>
                  <a:lnTo>
                    <a:pt x="153" y="368"/>
                  </a:lnTo>
                  <a:lnTo>
                    <a:pt x="160" y="371"/>
                  </a:lnTo>
                  <a:lnTo>
                    <a:pt x="185" y="384"/>
                  </a:lnTo>
                  <a:lnTo>
                    <a:pt x="209" y="392"/>
                  </a:lnTo>
                  <a:lnTo>
                    <a:pt x="232" y="398"/>
                  </a:lnTo>
                  <a:lnTo>
                    <a:pt x="253" y="400"/>
                  </a:lnTo>
                  <a:lnTo>
                    <a:pt x="273" y="400"/>
                  </a:lnTo>
                  <a:lnTo>
                    <a:pt x="291" y="398"/>
                  </a:lnTo>
                  <a:lnTo>
                    <a:pt x="308" y="393"/>
                  </a:lnTo>
                  <a:lnTo>
                    <a:pt x="325" y="386"/>
                  </a:lnTo>
                  <a:lnTo>
                    <a:pt x="340" y="377"/>
                  </a:lnTo>
                  <a:lnTo>
                    <a:pt x="353" y="366"/>
                  </a:lnTo>
                  <a:lnTo>
                    <a:pt x="366" y="354"/>
                  </a:lnTo>
                  <a:lnTo>
                    <a:pt x="379" y="340"/>
                  </a:lnTo>
                  <a:lnTo>
                    <a:pt x="389" y="325"/>
                  </a:lnTo>
                  <a:lnTo>
                    <a:pt x="401" y="309"/>
                  </a:lnTo>
                  <a:lnTo>
                    <a:pt x="410" y="292"/>
                  </a:lnTo>
                  <a:lnTo>
                    <a:pt x="419" y="275"/>
                  </a:lnTo>
                  <a:lnTo>
                    <a:pt x="431" y="246"/>
                  </a:lnTo>
                  <a:lnTo>
                    <a:pt x="439" y="215"/>
                  </a:lnTo>
                  <a:lnTo>
                    <a:pt x="441" y="185"/>
                  </a:lnTo>
                  <a:lnTo>
                    <a:pt x="437" y="155"/>
                  </a:lnTo>
                  <a:lnTo>
                    <a:pt x="425" y="127"/>
                  </a:lnTo>
                  <a:lnTo>
                    <a:pt x="403" y="103"/>
                  </a:lnTo>
                  <a:lnTo>
                    <a:pt x="371" y="82"/>
                  </a:lnTo>
                  <a:lnTo>
                    <a:pt x="326" y="67"/>
                  </a:lnTo>
                  <a:lnTo>
                    <a:pt x="317" y="65"/>
                  </a:lnTo>
                  <a:lnTo>
                    <a:pt x="308" y="61"/>
                  </a:lnTo>
                  <a:lnTo>
                    <a:pt x="299" y="58"/>
                  </a:lnTo>
                  <a:lnTo>
                    <a:pt x="291" y="53"/>
                  </a:lnTo>
                  <a:lnTo>
                    <a:pt x="282" y="50"/>
                  </a:lnTo>
                  <a:lnTo>
                    <a:pt x="274" y="44"/>
                  </a:lnTo>
                  <a:lnTo>
                    <a:pt x="265" y="38"/>
                  </a:lnTo>
                  <a:lnTo>
                    <a:pt x="25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327"/>
            <p:cNvSpPr>
              <a:spLocks/>
            </p:cNvSpPr>
            <p:nvPr/>
          </p:nvSpPr>
          <p:spPr bwMode="auto">
            <a:xfrm>
              <a:off x="931862" y="3087688"/>
              <a:ext cx="347663" cy="314325"/>
            </a:xfrm>
            <a:custGeom>
              <a:avLst/>
              <a:gdLst>
                <a:gd name="T0" fmla="*/ 236 w 438"/>
                <a:gd name="T1" fmla="*/ 22 h 395"/>
                <a:gd name="T2" fmla="*/ 199 w 438"/>
                <a:gd name="T3" fmla="*/ 8 h 395"/>
                <a:gd name="T4" fmla="*/ 167 w 438"/>
                <a:gd name="T5" fmla="*/ 1 h 395"/>
                <a:gd name="T6" fmla="*/ 138 w 438"/>
                <a:gd name="T7" fmla="*/ 0 h 395"/>
                <a:gd name="T8" fmla="*/ 112 w 438"/>
                <a:gd name="T9" fmla="*/ 4 h 395"/>
                <a:gd name="T10" fmla="*/ 88 w 438"/>
                <a:gd name="T11" fmla="*/ 14 h 395"/>
                <a:gd name="T12" fmla="*/ 64 w 438"/>
                <a:gd name="T13" fmla="*/ 30 h 395"/>
                <a:gd name="T14" fmla="*/ 41 w 438"/>
                <a:gd name="T15" fmla="*/ 49 h 395"/>
                <a:gd name="T16" fmla="*/ 24 w 438"/>
                <a:gd name="T17" fmla="*/ 78 h 395"/>
                <a:gd name="T18" fmla="*/ 14 w 438"/>
                <a:gd name="T19" fmla="*/ 113 h 395"/>
                <a:gd name="T20" fmla="*/ 2 w 438"/>
                <a:gd name="T21" fmla="*/ 158 h 395"/>
                <a:gd name="T22" fmla="*/ 0 w 438"/>
                <a:gd name="T23" fmla="*/ 206 h 395"/>
                <a:gd name="T24" fmla="*/ 12 w 438"/>
                <a:gd name="T25" fmla="*/ 247 h 395"/>
                <a:gd name="T26" fmla="*/ 37 w 438"/>
                <a:gd name="T27" fmla="*/ 289 h 395"/>
                <a:gd name="T28" fmla="*/ 62 w 438"/>
                <a:gd name="T29" fmla="*/ 314 h 395"/>
                <a:gd name="T30" fmla="*/ 75 w 438"/>
                <a:gd name="T31" fmla="*/ 321 h 395"/>
                <a:gd name="T32" fmla="*/ 89 w 438"/>
                <a:gd name="T33" fmla="*/ 328 h 395"/>
                <a:gd name="T34" fmla="*/ 102 w 438"/>
                <a:gd name="T35" fmla="*/ 334 h 395"/>
                <a:gd name="T36" fmla="*/ 115 w 438"/>
                <a:gd name="T37" fmla="*/ 341 h 395"/>
                <a:gd name="T38" fmla="*/ 128 w 438"/>
                <a:gd name="T39" fmla="*/ 349 h 395"/>
                <a:gd name="T40" fmla="*/ 140 w 438"/>
                <a:gd name="T41" fmla="*/ 356 h 395"/>
                <a:gd name="T42" fmla="*/ 153 w 438"/>
                <a:gd name="T43" fmla="*/ 363 h 395"/>
                <a:gd name="T44" fmla="*/ 185 w 438"/>
                <a:gd name="T45" fmla="*/ 379 h 395"/>
                <a:gd name="T46" fmla="*/ 231 w 438"/>
                <a:gd name="T47" fmla="*/ 393 h 395"/>
                <a:gd name="T48" fmla="*/ 272 w 438"/>
                <a:gd name="T49" fmla="*/ 395 h 395"/>
                <a:gd name="T50" fmla="*/ 307 w 438"/>
                <a:gd name="T51" fmla="*/ 388 h 395"/>
                <a:gd name="T52" fmla="*/ 337 w 438"/>
                <a:gd name="T53" fmla="*/ 372 h 395"/>
                <a:gd name="T54" fmla="*/ 364 w 438"/>
                <a:gd name="T55" fmla="*/ 349 h 395"/>
                <a:gd name="T56" fmla="*/ 386 w 438"/>
                <a:gd name="T57" fmla="*/ 320 h 395"/>
                <a:gd name="T58" fmla="*/ 405 w 438"/>
                <a:gd name="T59" fmla="*/ 287 h 395"/>
                <a:gd name="T60" fmla="*/ 427 w 438"/>
                <a:gd name="T61" fmla="*/ 241 h 395"/>
                <a:gd name="T62" fmla="*/ 438 w 438"/>
                <a:gd name="T63" fmla="*/ 181 h 395"/>
                <a:gd name="T64" fmla="*/ 421 w 438"/>
                <a:gd name="T65" fmla="*/ 124 h 395"/>
                <a:gd name="T66" fmla="*/ 368 w 438"/>
                <a:gd name="T67" fmla="*/ 80 h 395"/>
                <a:gd name="T68" fmla="*/ 316 w 438"/>
                <a:gd name="T69" fmla="*/ 62 h 395"/>
                <a:gd name="T70" fmla="*/ 298 w 438"/>
                <a:gd name="T71" fmla="*/ 55 h 395"/>
                <a:gd name="T72" fmla="*/ 281 w 438"/>
                <a:gd name="T73" fmla="*/ 47 h 395"/>
                <a:gd name="T74" fmla="*/ 264 w 438"/>
                <a:gd name="T75" fmla="*/ 3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8" h="395">
                  <a:moveTo>
                    <a:pt x="256" y="31"/>
                  </a:moveTo>
                  <a:lnTo>
                    <a:pt x="236" y="22"/>
                  </a:lnTo>
                  <a:lnTo>
                    <a:pt x="216" y="15"/>
                  </a:lnTo>
                  <a:lnTo>
                    <a:pt x="199" y="8"/>
                  </a:lnTo>
                  <a:lnTo>
                    <a:pt x="182" y="4"/>
                  </a:lnTo>
                  <a:lnTo>
                    <a:pt x="167" y="1"/>
                  </a:lnTo>
                  <a:lnTo>
                    <a:pt x="152" y="0"/>
                  </a:lnTo>
                  <a:lnTo>
                    <a:pt x="138" y="0"/>
                  </a:lnTo>
                  <a:lnTo>
                    <a:pt x="124" y="1"/>
                  </a:lnTo>
                  <a:lnTo>
                    <a:pt x="112" y="4"/>
                  </a:lnTo>
                  <a:lnTo>
                    <a:pt x="99" y="8"/>
                  </a:lnTo>
                  <a:lnTo>
                    <a:pt x="88" y="14"/>
                  </a:lnTo>
                  <a:lnTo>
                    <a:pt x="76" y="20"/>
                  </a:lnTo>
                  <a:lnTo>
                    <a:pt x="64" y="30"/>
                  </a:lnTo>
                  <a:lnTo>
                    <a:pt x="53" y="39"/>
                  </a:lnTo>
                  <a:lnTo>
                    <a:pt x="41" y="49"/>
                  </a:lnTo>
                  <a:lnTo>
                    <a:pt x="30" y="62"/>
                  </a:lnTo>
                  <a:lnTo>
                    <a:pt x="24" y="78"/>
                  </a:lnTo>
                  <a:lnTo>
                    <a:pt x="18" y="95"/>
                  </a:lnTo>
                  <a:lnTo>
                    <a:pt x="14" y="113"/>
                  </a:lnTo>
                  <a:lnTo>
                    <a:pt x="8" y="129"/>
                  </a:lnTo>
                  <a:lnTo>
                    <a:pt x="2" y="158"/>
                  </a:lnTo>
                  <a:lnTo>
                    <a:pt x="0" y="183"/>
                  </a:lnTo>
                  <a:lnTo>
                    <a:pt x="0" y="206"/>
                  </a:lnTo>
                  <a:lnTo>
                    <a:pt x="5" y="228"/>
                  </a:lnTo>
                  <a:lnTo>
                    <a:pt x="12" y="247"/>
                  </a:lnTo>
                  <a:lnTo>
                    <a:pt x="22" y="268"/>
                  </a:lnTo>
                  <a:lnTo>
                    <a:pt x="37" y="289"/>
                  </a:lnTo>
                  <a:lnTo>
                    <a:pt x="55" y="311"/>
                  </a:lnTo>
                  <a:lnTo>
                    <a:pt x="62" y="314"/>
                  </a:lnTo>
                  <a:lnTo>
                    <a:pt x="68" y="318"/>
                  </a:lnTo>
                  <a:lnTo>
                    <a:pt x="75" y="321"/>
                  </a:lnTo>
                  <a:lnTo>
                    <a:pt x="82" y="325"/>
                  </a:lnTo>
                  <a:lnTo>
                    <a:pt x="89" y="328"/>
                  </a:lnTo>
                  <a:lnTo>
                    <a:pt x="96" y="332"/>
                  </a:lnTo>
                  <a:lnTo>
                    <a:pt x="102" y="334"/>
                  </a:lnTo>
                  <a:lnTo>
                    <a:pt x="109" y="337"/>
                  </a:lnTo>
                  <a:lnTo>
                    <a:pt x="115" y="341"/>
                  </a:lnTo>
                  <a:lnTo>
                    <a:pt x="122" y="345"/>
                  </a:lnTo>
                  <a:lnTo>
                    <a:pt x="128" y="349"/>
                  </a:lnTo>
                  <a:lnTo>
                    <a:pt x="135" y="352"/>
                  </a:lnTo>
                  <a:lnTo>
                    <a:pt x="140" y="356"/>
                  </a:lnTo>
                  <a:lnTo>
                    <a:pt x="147" y="359"/>
                  </a:lnTo>
                  <a:lnTo>
                    <a:pt x="153" y="363"/>
                  </a:lnTo>
                  <a:lnTo>
                    <a:pt x="160" y="366"/>
                  </a:lnTo>
                  <a:lnTo>
                    <a:pt x="185" y="379"/>
                  </a:lnTo>
                  <a:lnTo>
                    <a:pt x="210" y="387"/>
                  </a:lnTo>
                  <a:lnTo>
                    <a:pt x="231" y="393"/>
                  </a:lnTo>
                  <a:lnTo>
                    <a:pt x="252" y="395"/>
                  </a:lnTo>
                  <a:lnTo>
                    <a:pt x="272" y="395"/>
                  </a:lnTo>
                  <a:lnTo>
                    <a:pt x="290" y="393"/>
                  </a:lnTo>
                  <a:lnTo>
                    <a:pt x="307" y="388"/>
                  </a:lnTo>
                  <a:lnTo>
                    <a:pt x="322" y="381"/>
                  </a:lnTo>
                  <a:lnTo>
                    <a:pt x="337" y="372"/>
                  </a:lnTo>
                  <a:lnTo>
                    <a:pt x="351" y="360"/>
                  </a:lnTo>
                  <a:lnTo>
                    <a:pt x="364" y="349"/>
                  </a:lnTo>
                  <a:lnTo>
                    <a:pt x="375" y="335"/>
                  </a:lnTo>
                  <a:lnTo>
                    <a:pt x="386" y="320"/>
                  </a:lnTo>
                  <a:lnTo>
                    <a:pt x="396" y="304"/>
                  </a:lnTo>
                  <a:lnTo>
                    <a:pt x="405" y="287"/>
                  </a:lnTo>
                  <a:lnTo>
                    <a:pt x="415" y="269"/>
                  </a:lnTo>
                  <a:lnTo>
                    <a:pt x="427" y="241"/>
                  </a:lnTo>
                  <a:lnTo>
                    <a:pt x="435" y="211"/>
                  </a:lnTo>
                  <a:lnTo>
                    <a:pt x="438" y="181"/>
                  </a:lnTo>
                  <a:lnTo>
                    <a:pt x="434" y="151"/>
                  </a:lnTo>
                  <a:lnTo>
                    <a:pt x="421" y="124"/>
                  </a:lnTo>
                  <a:lnTo>
                    <a:pt x="401" y="100"/>
                  </a:lnTo>
                  <a:lnTo>
                    <a:pt x="368" y="80"/>
                  </a:lnTo>
                  <a:lnTo>
                    <a:pt x="324" y="65"/>
                  </a:lnTo>
                  <a:lnTo>
                    <a:pt x="316" y="62"/>
                  </a:lnTo>
                  <a:lnTo>
                    <a:pt x="306" y="58"/>
                  </a:lnTo>
                  <a:lnTo>
                    <a:pt x="298" y="55"/>
                  </a:lnTo>
                  <a:lnTo>
                    <a:pt x="289" y="52"/>
                  </a:lnTo>
                  <a:lnTo>
                    <a:pt x="281" y="47"/>
                  </a:lnTo>
                  <a:lnTo>
                    <a:pt x="272" y="42"/>
                  </a:lnTo>
                  <a:lnTo>
                    <a:pt x="264" y="37"/>
                  </a:lnTo>
                  <a:lnTo>
                    <a:pt x="256" y="31"/>
                  </a:lnTo>
                  <a:close/>
                </a:path>
              </a:pathLst>
            </a:custGeom>
            <a:solidFill>
              <a:srgbClr val="0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328"/>
            <p:cNvSpPr>
              <a:spLocks/>
            </p:cNvSpPr>
            <p:nvPr/>
          </p:nvSpPr>
          <p:spPr bwMode="auto">
            <a:xfrm>
              <a:off x="933450" y="3089275"/>
              <a:ext cx="344488" cy="311150"/>
            </a:xfrm>
            <a:custGeom>
              <a:avLst/>
              <a:gdLst>
                <a:gd name="T0" fmla="*/ 235 w 434"/>
                <a:gd name="T1" fmla="*/ 21 h 392"/>
                <a:gd name="T2" fmla="*/ 198 w 434"/>
                <a:gd name="T3" fmla="*/ 8 h 392"/>
                <a:gd name="T4" fmla="*/ 166 w 434"/>
                <a:gd name="T5" fmla="*/ 1 h 392"/>
                <a:gd name="T6" fmla="*/ 137 w 434"/>
                <a:gd name="T7" fmla="*/ 0 h 392"/>
                <a:gd name="T8" fmla="*/ 111 w 434"/>
                <a:gd name="T9" fmla="*/ 5 h 392"/>
                <a:gd name="T10" fmla="*/ 88 w 434"/>
                <a:gd name="T11" fmla="*/ 15 h 392"/>
                <a:gd name="T12" fmla="*/ 65 w 434"/>
                <a:gd name="T13" fmla="*/ 30 h 392"/>
                <a:gd name="T14" fmla="*/ 43 w 434"/>
                <a:gd name="T15" fmla="*/ 51 h 392"/>
                <a:gd name="T16" fmla="*/ 24 w 434"/>
                <a:gd name="T17" fmla="*/ 78 h 392"/>
                <a:gd name="T18" fmla="*/ 13 w 434"/>
                <a:gd name="T19" fmla="*/ 112 h 392"/>
                <a:gd name="T20" fmla="*/ 2 w 434"/>
                <a:gd name="T21" fmla="*/ 157 h 392"/>
                <a:gd name="T22" fmla="*/ 1 w 434"/>
                <a:gd name="T23" fmla="*/ 205 h 392"/>
                <a:gd name="T24" fmla="*/ 12 w 434"/>
                <a:gd name="T25" fmla="*/ 247 h 392"/>
                <a:gd name="T26" fmla="*/ 37 w 434"/>
                <a:gd name="T27" fmla="*/ 287 h 392"/>
                <a:gd name="T28" fmla="*/ 62 w 434"/>
                <a:gd name="T29" fmla="*/ 312 h 392"/>
                <a:gd name="T30" fmla="*/ 75 w 434"/>
                <a:gd name="T31" fmla="*/ 318 h 392"/>
                <a:gd name="T32" fmla="*/ 89 w 434"/>
                <a:gd name="T33" fmla="*/ 324 h 392"/>
                <a:gd name="T34" fmla="*/ 101 w 434"/>
                <a:gd name="T35" fmla="*/ 331 h 392"/>
                <a:gd name="T36" fmla="*/ 115 w 434"/>
                <a:gd name="T37" fmla="*/ 338 h 392"/>
                <a:gd name="T38" fmla="*/ 128 w 434"/>
                <a:gd name="T39" fmla="*/ 345 h 392"/>
                <a:gd name="T40" fmla="*/ 141 w 434"/>
                <a:gd name="T41" fmla="*/ 353 h 392"/>
                <a:gd name="T42" fmla="*/ 153 w 434"/>
                <a:gd name="T43" fmla="*/ 361 h 392"/>
                <a:gd name="T44" fmla="*/ 186 w 434"/>
                <a:gd name="T45" fmla="*/ 376 h 392"/>
                <a:gd name="T46" fmla="*/ 232 w 434"/>
                <a:gd name="T47" fmla="*/ 390 h 392"/>
                <a:gd name="T48" fmla="*/ 272 w 434"/>
                <a:gd name="T49" fmla="*/ 392 h 392"/>
                <a:gd name="T50" fmla="*/ 306 w 434"/>
                <a:gd name="T51" fmla="*/ 384 h 392"/>
                <a:gd name="T52" fmla="*/ 336 w 434"/>
                <a:gd name="T53" fmla="*/ 368 h 392"/>
                <a:gd name="T54" fmla="*/ 362 w 434"/>
                <a:gd name="T55" fmla="*/ 345 h 392"/>
                <a:gd name="T56" fmla="*/ 384 w 434"/>
                <a:gd name="T57" fmla="*/ 317 h 392"/>
                <a:gd name="T58" fmla="*/ 403 w 434"/>
                <a:gd name="T59" fmla="*/ 285 h 392"/>
                <a:gd name="T60" fmla="*/ 423 w 434"/>
                <a:gd name="T61" fmla="*/ 239 h 392"/>
                <a:gd name="T62" fmla="*/ 434 w 434"/>
                <a:gd name="T63" fmla="*/ 177 h 392"/>
                <a:gd name="T64" fmla="*/ 418 w 434"/>
                <a:gd name="T65" fmla="*/ 122 h 392"/>
                <a:gd name="T66" fmla="*/ 365 w 434"/>
                <a:gd name="T67" fmla="*/ 80 h 392"/>
                <a:gd name="T68" fmla="*/ 313 w 434"/>
                <a:gd name="T69" fmla="*/ 62 h 392"/>
                <a:gd name="T70" fmla="*/ 296 w 434"/>
                <a:gd name="T71" fmla="*/ 54 h 392"/>
                <a:gd name="T72" fmla="*/ 279 w 434"/>
                <a:gd name="T73" fmla="*/ 46 h 392"/>
                <a:gd name="T74" fmla="*/ 263 w 434"/>
                <a:gd name="T75" fmla="*/ 36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4" h="392">
                  <a:moveTo>
                    <a:pt x="255" y="30"/>
                  </a:moveTo>
                  <a:lnTo>
                    <a:pt x="235" y="21"/>
                  </a:lnTo>
                  <a:lnTo>
                    <a:pt x="215" y="14"/>
                  </a:lnTo>
                  <a:lnTo>
                    <a:pt x="198" y="8"/>
                  </a:lnTo>
                  <a:lnTo>
                    <a:pt x="182" y="3"/>
                  </a:lnTo>
                  <a:lnTo>
                    <a:pt x="166" y="1"/>
                  </a:lnTo>
                  <a:lnTo>
                    <a:pt x="151" y="0"/>
                  </a:lnTo>
                  <a:lnTo>
                    <a:pt x="137" y="0"/>
                  </a:lnTo>
                  <a:lnTo>
                    <a:pt x="125" y="1"/>
                  </a:lnTo>
                  <a:lnTo>
                    <a:pt x="111" y="5"/>
                  </a:lnTo>
                  <a:lnTo>
                    <a:pt x="99" y="9"/>
                  </a:lnTo>
                  <a:lnTo>
                    <a:pt x="88" y="15"/>
                  </a:lnTo>
                  <a:lnTo>
                    <a:pt x="76" y="22"/>
                  </a:lnTo>
                  <a:lnTo>
                    <a:pt x="65" y="30"/>
                  </a:lnTo>
                  <a:lnTo>
                    <a:pt x="53" y="39"/>
                  </a:lnTo>
                  <a:lnTo>
                    <a:pt x="43" y="51"/>
                  </a:lnTo>
                  <a:lnTo>
                    <a:pt x="31" y="62"/>
                  </a:lnTo>
                  <a:lnTo>
                    <a:pt x="24" y="78"/>
                  </a:lnTo>
                  <a:lnTo>
                    <a:pt x="19" y="95"/>
                  </a:lnTo>
                  <a:lnTo>
                    <a:pt x="13" y="112"/>
                  </a:lnTo>
                  <a:lnTo>
                    <a:pt x="7" y="128"/>
                  </a:lnTo>
                  <a:lnTo>
                    <a:pt x="2" y="157"/>
                  </a:lnTo>
                  <a:lnTo>
                    <a:pt x="0" y="182"/>
                  </a:lnTo>
                  <a:lnTo>
                    <a:pt x="1" y="205"/>
                  </a:lnTo>
                  <a:lnTo>
                    <a:pt x="5" y="226"/>
                  </a:lnTo>
                  <a:lnTo>
                    <a:pt x="12" y="247"/>
                  </a:lnTo>
                  <a:lnTo>
                    <a:pt x="22" y="266"/>
                  </a:lnTo>
                  <a:lnTo>
                    <a:pt x="37" y="287"/>
                  </a:lnTo>
                  <a:lnTo>
                    <a:pt x="55" y="309"/>
                  </a:lnTo>
                  <a:lnTo>
                    <a:pt x="62" y="312"/>
                  </a:lnTo>
                  <a:lnTo>
                    <a:pt x="68" y="315"/>
                  </a:lnTo>
                  <a:lnTo>
                    <a:pt x="75" y="318"/>
                  </a:lnTo>
                  <a:lnTo>
                    <a:pt x="82" y="322"/>
                  </a:lnTo>
                  <a:lnTo>
                    <a:pt x="89" y="324"/>
                  </a:lnTo>
                  <a:lnTo>
                    <a:pt x="96" y="327"/>
                  </a:lnTo>
                  <a:lnTo>
                    <a:pt x="101" y="331"/>
                  </a:lnTo>
                  <a:lnTo>
                    <a:pt x="108" y="334"/>
                  </a:lnTo>
                  <a:lnTo>
                    <a:pt x="115" y="338"/>
                  </a:lnTo>
                  <a:lnTo>
                    <a:pt x="121" y="341"/>
                  </a:lnTo>
                  <a:lnTo>
                    <a:pt x="128" y="345"/>
                  </a:lnTo>
                  <a:lnTo>
                    <a:pt x="135" y="349"/>
                  </a:lnTo>
                  <a:lnTo>
                    <a:pt x="141" y="353"/>
                  </a:lnTo>
                  <a:lnTo>
                    <a:pt x="148" y="356"/>
                  </a:lnTo>
                  <a:lnTo>
                    <a:pt x="153" y="361"/>
                  </a:lnTo>
                  <a:lnTo>
                    <a:pt x="160" y="364"/>
                  </a:lnTo>
                  <a:lnTo>
                    <a:pt x="186" y="376"/>
                  </a:lnTo>
                  <a:lnTo>
                    <a:pt x="210" y="384"/>
                  </a:lnTo>
                  <a:lnTo>
                    <a:pt x="232" y="390"/>
                  </a:lnTo>
                  <a:lnTo>
                    <a:pt x="252" y="392"/>
                  </a:lnTo>
                  <a:lnTo>
                    <a:pt x="272" y="392"/>
                  </a:lnTo>
                  <a:lnTo>
                    <a:pt x="289" y="390"/>
                  </a:lnTo>
                  <a:lnTo>
                    <a:pt x="306" y="384"/>
                  </a:lnTo>
                  <a:lnTo>
                    <a:pt x="321" y="377"/>
                  </a:lnTo>
                  <a:lnTo>
                    <a:pt x="336" y="368"/>
                  </a:lnTo>
                  <a:lnTo>
                    <a:pt x="349" y="357"/>
                  </a:lnTo>
                  <a:lnTo>
                    <a:pt x="362" y="345"/>
                  </a:lnTo>
                  <a:lnTo>
                    <a:pt x="373" y="332"/>
                  </a:lnTo>
                  <a:lnTo>
                    <a:pt x="384" y="317"/>
                  </a:lnTo>
                  <a:lnTo>
                    <a:pt x="394" y="301"/>
                  </a:lnTo>
                  <a:lnTo>
                    <a:pt x="403" y="285"/>
                  </a:lnTo>
                  <a:lnTo>
                    <a:pt x="411" y="267"/>
                  </a:lnTo>
                  <a:lnTo>
                    <a:pt x="423" y="239"/>
                  </a:lnTo>
                  <a:lnTo>
                    <a:pt x="431" y="207"/>
                  </a:lnTo>
                  <a:lnTo>
                    <a:pt x="434" y="177"/>
                  </a:lnTo>
                  <a:lnTo>
                    <a:pt x="430" y="149"/>
                  </a:lnTo>
                  <a:lnTo>
                    <a:pt x="418" y="122"/>
                  </a:lnTo>
                  <a:lnTo>
                    <a:pt x="396" y="99"/>
                  </a:lnTo>
                  <a:lnTo>
                    <a:pt x="365" y="80"/>
                  </a:lnTo>
                  <a:lnTo>
                    <a:pt x="321" y="66"/>
                  </a:lnTo>
                  <a:lnTo>
                    <a:pt x="313" y="62"/>
                  </a:lnTo>
                  <a:lnTo>
                    <a:pt x="304" y="59"/>
                  </a:lnTo>
                  <a:lnTo>
                    <a:pt x="296" y="54"/>
                  </a:lnTo>
                  <a:lnTo>
                    <a:pt x="288" y="51"/>
                  </a:lnTo>
                  <a:lnTo>
                    <a:pt x="279" y="46"/>
                  </a:lnTo>
                  <a:lnTo>
                    <a:pt x="271" y="41"/>
                  </a:lnTo>
                  <a:lnTo>
                    <a:pt x="263" y="36"/>
                  </a:lnTo>
                  <a:lnTo>
                    <a:pt x="255" y="30"/>
                  </a:lnTo>
                  <a:close/>
                </a:path>
              </a:pathLst>
            </a:custGeom>
            <a:solidFill>
              <a:srgbClr val="1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329"/>
            <p:cNvSpPr>
              <a:spLocks/>
            </p:cNvSpPr>
            <p:nvPr/>
          </p:nvSpPr>
          <p:spPr bwMode="auto">
            <a:xfrm>
              <a:off x="933450" y="3090863"/>
              <a:ext cx="341313" cy="307975"/>
            </a:xfrm>
            <a:custGeom>
              <a:avLst/>
              <a:gdLst>
                <a:gd name="T0" fmla="*/ 234 w 431"/>
                <a:gd name="T1" fmla="*/ 20 h 389"/>
                <a:gd name="T2" fmla="*/ 197 w 431"/>
                <a:gd name="T3" fmla="*/ 7 h 389"/>
                <a:gd name="T4" fmla="*/ 165 w 431"/>
                <a:gd name="T5" fmla="*/ 1 h 389"/>
                <a:gd name="T6" fmla="*/ 136 w 431"/>
                <a:gd name="T7" fmla="*/ 0 h 389"/>
                <a:gd name="T8" fmla="*/ 111 w 431"/>
                <a:gd name="T9" fmla="*/ 5 h 389"/>
                <a:gd name="T10" fmla="*/ 87 w 431"/>
                <a:gd name="T11" fmla="*/ 15 h 389"/>
                <a:gd name="T12" fmla="*/ 64 w 431"/>
                <a:gd name="T13" fmla="*/ 30 h 389"/>
                <a:gd name="T14" fmla="*/ 42 w 431"/>
                <a:gd name="T15" fmla="*/ 51 h 389"/>
                <a:gd name="T16" fmla="*/ 24 w 431"/>
                <a:gd name="T17" fmla="*/ 79 h 389"/>
                <a:gd name="T18" fmla="*/ 13 w 431"/>
                <a:gd name="T19" fmla="*/ 112 h 389"/>
                <a:gd name="T20" fmla="*/ 3 w 431"/>
                <a:gd name="T21" fmla="*/ 157 h 389"/>
                <a:gd name="T22" fmla="*/ 1 w 431"/>
                <a:gd name="T23" fmla="*/ 204 h 389"/>
                <a:gd name="T24" fmla="*/ 12 w 431"/>
                <a:gd name="T25" fmla="*/ 246 h 389"/>
                <a:gd name="T26" fmla="*/ 37 w 431"/>
                <a:gd name="T27" fmla="*/ 285 h 389"/>
                <a:gd name="T28" fmla="*/ 62 w 431"/>
                <a:gd name="T29" fmla="*/ 310 h 389"/>
                <a:gd name="T30" fmla="*/ 75 w 431"/>
                <a:gd name="T31" fmla="*/ 316 h 389"/>
                <a:gd name="T32" fmla="*/ 89 w 431"/>
                <a:gd name="T33" fmla="*/ 321 h 389"/>
                <a:gd name="T34" fmla="*/ 102 w 431"/>
                <a:gd name="T35" fmla="*/ 326 h 389"/>
                <a:gd name="T36" fmla="*/ 115 w 431"/>
                <a:gd name="T37" fmla="*/ 333 h 389"/>
                <a:gd name="T38" fmla="*/ 128 w 431"/>
                <a:gd name="T39" fmla="*/ 341 h 389"/>
                <a:gd name="T40" fmla="*/ 141 w 431"/>
                <a:gd name="T41" fmla="*/ 350 h 389"/>
                <a:gd name="T42" fmla="*/ 153 w 431"/>
                <a:gd name="T43" fmla="*/ 358 h 389"/>
                <a:gd name="T44" fmla="*/ 186 w 431"/>
                <a:gd name="T45" fmla="*/ 373 h 389"/>
                <a:gd name="T46" fmla="*/ 231 w 431"/>
                <a:gd name="T47" fmla="*/ 386 h 389"/>
                <a:gd name="T48" fmla="*/ 271 w 431"/>
                <a:gd name="T49" fmla="*/ 389 h 389"/>
                <a:gd name="T50" fmla="*/ 304 w 431"/>
                <a:gd name="T51" fmla="*/ 381 h 389"/>
                <a:gd name="T52" fmla="*/ 334 w 431"/>
                <a:gd name="T53" fmla="*/ 365 h 389"/>
                <a:gd name="T54" fmla="*/ 360 w 431"/>
                <a:gd name="T55" fmla="*/ 341 h 389"/>
                <a:gd name="T56" fmla="*/ 381 w 431"/>
                <a:gd name="T57" fmla="*/ 314 h 389"/>
                <a:gd name="T58" fmla="*/ 400 w 431"/>
                <a:gd name="T59" fmla="*/ 282 h 389"/>
                <a:gd name="T60" fmla="*/ 419 w 431"/>
                <a:gd name="T61" fmla="*/ 235 h 389"/>
                <a:gd name="T62" fmla="*/ 431 w 431"/>
                <a:gd name="T63" fmla="*/ 175 h 389"/>
                <a:gd name="T64" fmla="*/ 415 w 431"/>
                <a:gd name="T65" fmla="*/ 120 h 389"/>
                <a:gd name="T66" fmla="*/ 363 w 431"/>
                <a:gd name="T67" fmla="*/ 79 h 389"/>
                <a:gd name="T68" fmla="*/ 311 w 431"/>
                <a:gd name="T69" fmla="*/ 63 h 389"/>
                <a:gd name="T70" fmla="*/ 294 w 431"/>
                <a:gd name="T71" fmla="*/ 54 h 389"/>
                <a:gd name="T72" fmla="*/ 278 w 431"/>
                <a:gd name="T73" fmla="*/ 45 h 389"/>
                <a:gd name="T74" fmla="*/ 262 w 431"/>
                <a:gd name="T75" fmla="*/ 3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1" h="389">
                  <a:moveTo>
                    <a:pt x="254" y="29"/>
                  </a:moveTo>
                  <a:lnTo>
                    <a:pt x="234" y="20"/>
                  </a:lnTo>
                  <a:lnTo>
                    <a:pt x="214" y="13"/>
                  </a:lnTo>
                  <a:lnTo>
                    <a:pt x="197" y="7"/>
                  </a:lnTo>
                  <a:lnTo>
                    <a:pt x="181" y="4"/>
                  </a:lnTo>
                  <a:lnTo>
                    <a:pt x="165" y="1"/>
                  </a:lnTo>
                  <a:lnTo>
                    <a:pt x="150" y="0"/>
                  </a:lnTo>
                  <a:lnTo>
                    <a:pt x="136" y="0"/>
                  </a:lnTo>
                  <a:lnTo>
                    <a:pt x="124" y="1"/>
                  </a:lnTo>
                  <a:lnTo>
                    <a:pt x="111" y="5"/>
                  </a:lnTo>
                  <a:lnTo>
                    <a:pt x="98" y="10"/>
                  </a:lnTo>
                  <a:lnTo>
                    <a:pt x="87" y="15"/>
                  </a:lnTo>
                  <a:lnTo>
                    <a:pt x="75" y="22"/>
                  </a:lnTo>
                  <a:lnTo>
                    <a:pt x="64" y="30"/>
                  </a:lnTo>
                  <a:lnTo>
                    <a:pt x="53" y="39"/>
                  </a:lnTo>
                  <a:lnTo>
                    <a:pt x="42" y="51"/>
                  </a:lnTo>
                  <a:lnTo>
                    <a:pt x="30" y="63"/>
                  </a:lnTo>
                  <a:lnTo>
                    <a:pt x="24" y="79"/>
                  </a:lnTo>
                  <a:lnTo>
                    <a:pt x="19" y="95"/>
                  </a:lnTo>
                  <a:lnTo>
                    <a:pt x="13" y="112"/>
                  </a:lnTo>
                  <a:lnTo>
                    <a:pt x="7" y="128"/>
                  </a:lnTo>
                  <a:lnTo>
                    <a:pt x="3" y="157"/>
                  </a:lnTo>
                  <a:lnTo>
                    <a:pt x="0" y="181"/>
                  </a:lnTo>
                  <a:lnTo>
                    <a:pt x="1" y="204"/>
                  </a:lnTo>
                  <a:lnTo>
                    <a:pt x="5" y="225"/>
                  </a:lnTo>
                  <a:lnTo>
                    <a:pt x="12" y="246"/>
                  </a:lnTo>
                  <a:lnTo>
                    <a:pt x="22" y="265"/>
                  </a:lnTo>
                  <a:lnTo>
                    <a:pt x="37" y="285"/>
                  </a:lnTo>
                  <a:lnTo>
                    <a:pt x="56" y="307"/>
                  </a:lnTo>
                  <a:lnTo>
                    <a:pt x="62" y="310"/>
                  </a:lnTo>
                  <a:lnTo>
                    <a:pt x="68" y="313"/>
                  </a:lnTo>
                  <a:lnTo>
                    <a:pt x="75" y="316"/>
                  </a:lnTo>
                  <a:lnTo>
                    <a:pt x="82" y="318"/>
                  </a:lnTo>
                  <a:lnTo>
                    <a:pt x="89" y="321"/>
                  </a:lnTo>
                  <a:lnTo>
                    <a:pt x="96" y="324"/>
                  </a:lnTo>
                  <a:lnTo>
                    <a:pt x="102" y="326"/>
                  </a:lnTo>
                  <a:lnTo>
                    <a:pt x="109" y="330"/>
                  </a:lnTo>
                  <a:lnTo>
                    <a:pt x="115" y="333"/>
                  </a:lnTo>
                  <a:lnTo>
                    <a:pt x="121" y="338"/>
                  </a:lnTo>
                  <a:lnTo>
                    <a:pt x="128" y="341"/>
                  </a:lnTo>
                  <a:lnTo>
                    <a:pt x="135" y="345"/>
                  </a:lnTo>
                  <a:lnTo>
                    <a:pt x="141" y="350"/>
                  </a:lnTo>
                  <a:lnTo>
                    <a:pt x="148" y="353"/>
                  </a:lnTo>
                  <a:lnTo>
                    <a:pt x="153" y="358"/>
                  </a:lnTo>
                  <a:lnTo>
                    <a:pt x="160" y="361"/>
                  </a:lnTo>
                  <a:lnTo>
                    <a:pt x="186" y="373"/>
                  </a:lnTo>
                  <a:lnTo>
                    <a:pt x="209" y="381"/>
                  </a:lnTo>
                  <a:lnTo>
                    <a:pt x="231" y="386"/>
                  </a:lnTo>
                  <a:lnTo>
                    <a:pt x="251" y="389"/>
                  </a:lnTo>
                  <a:lnTo>
                    <a:pt x="271" y="389"/>
                  </a:lnTo>
                  <a:lnTo>
                    <a:pt x="288" y="386"/>
                  </a:lnTo>
                  <a:lnTo>
                    <a:pt x="304" y="381"/>
                  </a:lnTo>
                  <a:lnTo>
                    <a:pt x="320" y="374"/>
                  </a:lnTo>
                  <a:lnTo>
                    <a:pt x="334" y="365"/>
                  </a:lnTo>
                  <a:lnTo>
                    <a:pt x="347" y="354"/>
                  </a:lnTo>
                  <a:lnTo>
                    <a:pt x="360" y="341"/>
                  </a:lnTo>
                  <a:lnTo>
                    <a:pt x="371" y="329"/>
                  </a:lnTo>
                  <a:lnTo>
                    <a:pt x="381" y="314"/>
                  </a:lnTo>
                  <a:lnTo>
                    <a:pt x="391" y="299"/>
                  </a:lnTo>
                  <a:lnTo>
                    <a:pt x="400" y="282"/>
                  </a:lnTo>
                  <a:lnTo>
                    <a:pt x="408" y="265"/>
                  </a:lnTo>
                  <a:lnTo>
                    <a:pt x="419" y="235"/>
                  </a:lnTo>
                  <a:lnTo>
                    <a:pt x="428" y="205"/>
                  </a:lnTo>
                  <a:lnTo>
                    <a:pt x="431" y="175"/>
                  </a:lnTo>
                  <a:lnTo>
                    <a:pt x="426" y="147"/>
                  </a:lnTo>
                  <a:lnTo>
                    <a:pt x="415" y="120"/>
                  </a:lnTo>
                  <a:lnTo>
                    <a:pt x="394" y="97"/>
                  </a:lnTo>
                  <a:lnTo>
                    <a:pt x="363" y="79"/>
                  </a:lnTo>
                  <a:lnTo>
                    <a:pt x="319" y="66"/>
                  </a:lnTo>
                  <a:lnTo>
                    <a:pt x="311" y="63"/>
                  </a:lnTo>
                  <a:lnTo>
                    <a:pt x="303" y="58"/>
                  </a:lnTo>
                  <a:lnTo>
                    <a:pt x="294" y="54"/>
                  </a:lnTo>
                  <a:lnTo>
                    <a:pt x="286" y="50"/>
                  </a:lnTo>
                  <a:lnTo>
                    <a:pt x="278" y="45"/>
                  </a:lnTo>
                  <a:lnTo>
                    <a:pt x="270" y="41"/>
                  </a:lnTo>
                  <a:lnTo>
                    <a:pt x="262" y="35"/>
                  </a:lnTo>
                  <a:lnTo>
                    <a:pt x="254" y="29"/>
                  </a:lnTo>
                  <a:close/>
                </a:path>
              </a:pathLst>
            </a:custGeom>
            <a:solidFill>
              <a:srgbClr val="2D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30"/>
            <p:cNvSpPr>
              <a:spLocks/>
            </p:cNvSpPr>
            <p:nvPr/>
          </p:nvSpPr>
          <p:spPr bwMode="auto">
            <a:xfrm>
              <a:off x="935037" y="3092450"/>
              <a:ext cx="338138" cy="306388"/>
            </a:xfrm>
            <a:custGeom>
              <a:avLst/>
              <a:gdLst>
                <a:gd name="T0" fmla="*/ 230 w 425"/>
                <a:gd name="T1" fmla="*/ 19 h 385"/>
                <a:gd name="T2" fmla="*/ 194 w 425"/>
                <a:gd name="T3" fmla="*/ 7 h 385"/>
                <a:gd name="T4" fmla="*/ 162 w 425"/>
                <a:gd name="T5" fmla="*/ 1 h 385"/>
                <a:gd name="T6" fmla="*/ 134 w 425"/>
                <a:gd name="T7" fmla="*/ 0 h 385"/>
                <a:gd name="T8" fmla="*/ 109 w 425"/>
                <a:gd name="T9" fmla="*/ 4 h 385"/>
                <a:gd name="T10" fmla="*/ 85 w 425"/>
                <a:gd name="T11" fmla="*/ 15 h 385"/>
                <a:gd name="T12" fmla="*/ 62 w 425"/>
                <a:gd name="T13" fmla="*/ 30 h 385"/>
                <a:gd name="T14" fmla="*/ 40 w 425"/>
                <a:gd name="T15" fmla="*/ 50 h 385"/>
                <a:gd name="T16" fmla="*/ 23 w 425"/>
                <a:gd name="T17" fmla="*/ 78 h 385"/>
                <a:gd name="T18" fmla="*/ 12 w 425"/>
                <a:gd name="T19" fmla="*/ 110 h 385"/>
                <a:gd name="T20" fmla="*/ 2 w 425"/>
                <a:gd name="T21" fmla="*/ 154 h 385"/>
                <a:gd name="T22" fmla="*/ 0 w 425"/>
                <a:gd name="T23" fmla="*/ 201 h 385"/>
                <a:gd name="T24" fmla="*/ 10 w 425"/>
                <a:gd name="T25" fmla="*/ 242 h 385"/>
                <a:gd name="T26" fmla="*/ 35 w 425"/>
                <a:gd name="T27" fmla="*/ 282 h 385"/>
                <a:gd name="T28" fmla="*/ 61 w 425"/>
                <a:gd name="T29" fmla="*/ 306 h 385"/>
                <a:gd name="T30" fmla="*/ 73 w 425"/>
                <a:gd name="T31" fmla="*/ 311 h 385"/>
                <a:gd name="T32" fmla="*/ 86 w 425"/>
                <a:gd name="T33" fmla="*/ 317 h 385"/>
                <a:gd name="T34" fmla="*/ 99 w 425"/>
                <a:gd name="T35" fmla="*/ 322 h 385"/>
                <a:gd name="T36" fmla="*/ 112 w 425"/>
                <a:gd name="T37" fmla="*/ 329 h 385"/>
                <a:gd name="T38" fmla="*/ 126 w 425"/>
                <a:gd name="T39" fmla="*/ 337 h 385"/>
                <a:gd name="T40" fmla="*/ 139 w 425"/>
                <a:gd name="T41" fmla="*/ 345 h 385"/>
                <a:gd name="T42" fmla="*/ 152 w 425"/>
                <a:gd name="T43" fmla="*/ 353 h 385"/>
                <a:gd name="T44" fmla="*/ 184 w 425"/>
                <a:gd name="T45" fmla="*/ 368 h 385"/>
                <a:gd name="T46" fmla="*/ 229 w 425"/>
                <a:gd name="T47" fmla="*/ 382 h 385"/>
                <a:gd name="T48" fmla="*/ 268 w 425"/>
                <a:gd name="T49" fmla="*/ 383 h 385"/>
                <a:gd name="T50" fmla="*/ 302 w 425"/>
                <a:gd name="T51" fmla="*/ 375 h 385"/>
                <a:gd name="T52" fmla="*/ 331 w 425"/>
                <a:gd name="T53" fmla="*/ 359 h 385"/>
                <a:gd name="T54" fmla="*/ 355 w 425"/>
                <a:gd name="T55" fmla="*/ 337 h 385"/>
                <a:gd name="T56" fmla="*/ 377 w 425"/>
                <a:gd name="T57" fmla="*/ 308 h 385"/>
                <a:gd name="T58" fmla="*/ 395 w 425"/>
                <a:gd name="T59" fmla="*/ 277 h 385"/>
                <a:gd name="T60" fmla="*/ 414 w 425"/>
                <a:gd name="T61" fmla="*/ 231 h 385"/>
                <a:gd name="T62" fmla="*/ 425 w 425"/>
                <a:gd name="T63" fmla="*/ 171 h 385"/>
                <a:gd name="T64" fmla="*/ 410 w 425"/>
                <a:gd name="T65" fmla="*/ 117 h 385"/>
                <a:gd name="T66" fmla="*/ 358 w 425"/>
                <a:gd name="T67" fmla="*/ 77 h 385"/>
                <a:gd name="T68" fmla="*/ 307 w 425"/>
                <a:gd name="T69" fmla="*/ 61 h 385"/>
                <a:gd name="T70" fmla="*/ 291 w 425"/>
                <a:gd name="T71" fmla="*/ 53 h 385"/>
                <a:gd name="T72" fmla="*/ 274 w 425"/>
                <a:gd name="T73" fmla="*/ 43 h 385"/>
                <a:gd name="T74" fmla="*/ 258 w 425"/>
                <a:gd name="T75" fmla="*/ 3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5" h="385">
                  <a:moveTo>
                    <a:pt x="249" y="28"/>
                  </a:moveTo>
                  <a:lnTo>
                    <a:pt x="230" y="19"/>
                  </a:lnTo>
                  <a:lnTo>
                    <a:pt x="211" y="12"/>
                  </a:lnTo>
                  <a:lnTo>
                    <a:pt x="194" y="7"/>
                  </a:lnTo>
                  <a:lnTo>
                    <a:pt x="178" y="3"/>
                  </a:lnTo>
                  <a:lnTo>
                    <a:pt x="162" y="1"/>
                  </a:lnTo>
                  <a:lnTo>
                    <a:pt x="148" y="0"/>
                  </a:lnTo>
                  <a:lnTo>
                    <a:pt x="134" y="0"/>
                  </a:lnTo>
                  <a:lnTo>
                    <a:pt x="122" y="1"/>
                  </a:lnTo>
                  <a:lnTo>
                    <a:pt x="109" y="4"/>
                  </a:lnTo>
                  <a:lnTo>
                    <a:pt x="96" y="9"/>
                  </a:lnTo>
                  <a:lnTo>
                    <a:pt x="85" y="15"/>
                  </a:lnTo>
                  <a:lnTo>
                    <a:pt x="73" y="22"/>
                  </a:lnTo>
                  <a:lnTo>
                    <a:pt x="62" y="30"/>
                  </a:lnTo>
                  <a:lnTo>
                    <a:pt x="51" y="39"/>
                  </a:lnTo>
                  <a:lnTo>
                    <a:pt x="40" y="50"/>
                  </a:lnTo>
                  <a:lnTo>
                    <a:pt x="28" y="62"/>
                  </a:lnTo>
                  <a:lnTo>
                    <a:pt x="23" y="78"/>
                  </a:lnTo>
                  <a:lnTo>
                    <a:pt x="17" y="94"/>
                  </a:lnTo>
                  <a:lnTo>
                    <a:pt x="12" y="110"/>
                  </a:lnTo>
                  <a:lnTo>
                    <a:pt x="7" y="126"/>
                  </a:lnTo>
                  <a:lnTo>
                    <a:pt x="2" y="154"/>
                  </a:lnTo>
                  <a:lnTo>
                    <a:pt x="0" y="179"/>
                  </a:lnTo>
                  <a:lnTo>
                    <a:pt x="0" y="201"/>
                  </a:lnTo>
                  <a:lnTo>
                    <a:pt x="3" y="222"/>
                  </a:lnTo>
                  <a:lnTo>
                    <a:pt x="10" y="242"/>
                  </a:lnTo>
                  <a:lnTo>
                    <a:pt x="20" y="261"/>
                  </a:lnTo>
                  <a:lnTo>
                    <a:pt x="35" y="282"/>
                  </a:lnTo>
                  <a:lnTo>
                    <a:pt x="54" y="303"/>
                  </a:lnTo>
                  <a:lnTo>
                    <a:pt x="61" y="306"/>
                  </a:lnTo>
                  <a:lnTo>
                    <a:pt x="66" y="308"/>
                  </a:lnTo>
                  <a:lnTo>
                    <a:pt x="73" y="311"/>
                  </a:lnTo>
                  <a:lnTo>
                    <a:pt x="80" y="314"/>
                  </a:lnTo>
                  <a:lnTo>
                    <a:pt x="86" y="317"/>
                  </a:lnTo>
                  <a:lnTo>
                    <a:pt x="93" y="319"/>
                  </a:lnTo>
                  <a:lnTo>
                    <a:pt x="99" y="322"/>
                  </a:lnTo>
                  <a:lnTo>
                    <a:pt x="106" y="326"/>
                  </a:lnTo>
                  <a:lnTo>
                    <a:pt x="112" y="329"/>
                  </a:lnTo>
                  <a:lnTo>
                    <a:pt x="119" y="334"/>
                  </a:lnTo>
                  <a:lnTo>
                    <a:pt x="126" y="337"/>
                  </a:lnTo>
                  <a:lnTo>
                    <a:pt x="132" y="341"/>
                  </a:lnTo>
                  <a:lnTo>
                    <a:pt x="139" y="345"/>
                  </a:lnTo>
                  <a:lnTo>
                    <a:pt x="146" y="349"/>
                  </a:lnTo>
                  <a:lnTo>
                    <a:pt x="152" y="353"/>
                  </a:lnTo>
                  <a:lnTo>
                    <a:pt x="159" y="357"/>
                  </a:lnTo>
                  <a:lnTo>
                    <a:pt x="184" y="368"/>
                  </a:lnTo>
                  <a:lnTo>
                    <a:pt x="207" y="376"/>
                  </a:lnTo>
                  <a:lnTo>
                    <a:pt x="229" y="382"/>
                  </a:lnTo>
                  <a:lnTo>
                    <a:pt x="249" y="385"/>
                  </a:lnTo>
                  <a:lnTo>
                    <a:pt x="268" y="383"/>
                  </a:lnTo>
                  <a:lnTo>
                    <a:pt x="286" y="381"/>
                  </a:lnTo>
                  <a:lnTo>
                    <a:pt x="302" y="375"/>
                  </a:lnTo>
                  <a:lnTo>
                    <a:pt x="317" y="368"/>
                  </a:lnTo>
                  <a:lnTo>
                    <a:pt x="331" y="359"/>
                  </a:lnTo>
                  <a:lnTo>
                    <a:pt x="344" y="349"/>
                  </a:lnTo>
                  <a:lnTo>
                    <a:pt x="355" y="337"/>
                  </a:lnTo>
                  <a:lnTo>
                    <a:pt x="367" y="323"/>
                  </a:lnTo>
                  <a:lnTo>
                    <a:pt x="377" y="308"/>
                  </a:lnTo>
                  <a:lnTo>
                    <a:pt x="387" y="294"/>
                  </a:lnTo>
                  <a:lnTo>
                    <a:pt x="395" y="277"/>
                  </a:lnTo>
                  <a:lnTo>
                    <a:pt x="403" y="261"/>
                  </a:lnTo>
                  <a:lnTo>
                    <a:pt x="414" y="231"/>
                  </a:lnTo>
                  <a:lnTo>
                    <a:pt x="422" y="201"/>
                  </a:lnTo>
                  <a:lnTo>
                    <a:pt x="425" y="171"/>
                  </a:lnTo>
                  <a:lnTo>
                    <a:pt x="421" y="144"/>
                  </a:lnTo>
                  <a:lnTo>
                    <a:pt x="410" y="117"/>
                  </a:lnTo>
                  <a:lnTo>
                    <a:pt x="389" y="95"/>
                  </a:lnTo>
                  <a:lnTo>
                    <a:pt x="358" y="77"/>
                  </a:lnTo>
                  <a:lnTo>
                    <a:pt x="315" y="64"/>
                  </a:lnTo>
                  <a:lnTo>
                    <a:pt x="307" y="61"/>
                  </a:lnTo>
                  <a:lnTo>
                    <a:pt x="299" y="56"/>
                  </a:lnTo>
                  <a:lnTo>
                    <a:pt x="291" y="53"/>
                  </a:lnTo>
                  <a:lnTo>
                    <a:pt x="283" y="48"/>
                  </a:lnTo>
                  <a:lnTo>
                    <a:pt x="274" y="43"/>
                  </a:lnTo>
                  <a:lnTo>
                    <a:pt x="266" y="39"/>
                  </a:lnTo>
                  <a:lnTo>
                    <a:pt x="258" y="34"/>
                  </a:lnTo>
                  <a:lnTo>
                    <a:pt x="249" y="28"/>
                  </a:lnTo>
                  <a:close/>
                </a:path>
              </a:pathLst>
            </a:custGeom>
            <a:solidFill>
              <a:srgbClr val="3D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331"/>
            <p:cNvSpPr>
              <a:spLocks/>
            </p:cNvSpPr>
            <p:nvPr/>
          </p:nvSpPr>
          <p:spPr bwMode="auto">
            <a:xfrm>
              <a:off x="936625" y="3094038"/>
              <a:ext cx="334963" cy="303213"/>
            </a:xfrm>
            <a:custGeom>
              <a:avLst/>
              <a:gdLst>
                <a:gd name="T0" fmla="*/ 229 w 421"/>
                <a:gd name="T1" fmla="*/ 19 h 381"/>
                <a:gd name="T2" fmla="*/ 193 w 421"/>
                <a:gd name="T3" fmla="*/ 8 h 381"/>
                <a:gd name="T4" fmla="*/ 162 w 421"/>
                <a:gd name="T5" fmla="*/ 1 h 381"/>
                <a:gd name="T6" fmla="*/ 133 w 421"/>
                <a:gd name="T7" fmla="*/ 1 h 381"/>
                <a:gd name="T8" fmla="*/ 108 w 421"/>
                <a:gd name="T9" fmla="*/ 6 h 381"/>
                <a:gd name="T10" fmla="*/ 84 w 421"/>
                <a:gd name="T11" fmla="*/ 16 h 381"/>
                <a:gd name="T12" fmla="*/ 62 w 421"/>
                <a:gd name="T13" fmla="*/ 31 h 381"/>
                <a:gd name="T14" fmla="*/ 40 w 421"/>
                <a:gd name="T15" fmla="*/ 52 h 381"/>
                <a:gd name="T16" fmla="*/ 23 w 421"/>
                <a:gd name="T17" fmla="*/ 79 h 381"/>
                <a:gd name="T18" fmla="*/ 12 w 421"/>
                <a:gd name="T19" fmla="*/ 110 h 381"/>
                <a:gd name="T20" fmla="*/ 2 w 421"/>
                <a:gd name="T21" fmla="*/ 154 h 381"/>
                <a:gd name="T22" fmla="*/ 1 w 421"/>
                <a:gd name="T23" fmla="*/ 201 h 381"/>
                <a:gd name="T24" fmla="*/ 11 w 421"/>
                <a:gd name="T25" fmla="*/ 242 h 381"/>
                <a:gd name="T26" fmla="*/ 35 w 421"/>
                <a:gd name="T27" fmla="*/ 281 h 381"/>
                <a:gd name="T28" fmla="*/ 61 w 421"/>
                <a:gd name="T29" fmla="*/ 304 h 381"/>
                <a:gd name="T30" fmla="*/ 73 w 421"/>
                <a:gd name="T31" fmla="*/ 310 h 381"/>
                <a:gd name="T32" fmla="*/ 86 w 421"/>
                <a:gd name="T33" fmla="*/ 314 h 381"/>
                <a:gd name="T34" fmla="*/ 99 w 421"/>
                <a:gd name="T35" fmla="*/ 320 h 381"/>
                <a:gd name="T36" fmla="*/ 113 w 421"/>
                <a:gd name="T37" fmla="*/ 327 h 381"/>
                <a:gd name="T38" fmla="*/ 125 w 421"/>
                <a:gd name="T39" fmla="*/ 335 h 381"/>
                <a:gd name="T40" fmla="*/ 139 w 421"/>
                <a:gd name="T41" fmla="*/ 343 h 381"/>
                <a:gd name="T42" fmla="*/ 152 w 421"/>
                <a:gd name="T43" fmla="*/ 351 h 381"/>
                <a:gd name="T44" fmla="*/ 184 w 421"/>
                <a:gd name="T45" fmla="*/ 366 h 381"/>
                <a:gd name="T46" fmla="*/ 228 w 421"/>
                <a:gd name="T47" fmla="*/ 380 h 381"/>
                <a:gd name="T48" fmla="*/ 267 w 421"/>
                <a:gd name="T49" fmla="*/ 381 h 381"/>
                <a:gd name="T50" fmla="*/ 300 w 421"/>
                <a:gd name="T51" fmla="*/ 373 h 381"/>
                <a:gd name="T52" fmla="*/ 329 w 421"/>
                <a:gd name="T53" fmla="*/ 357 h 381"/>
                <a:gd name="T54" fmla="*/ 353 w 421"/>
                <a:gd name="T55" fmla="*/ 335 h 381"/>
                <a:gd name="T56" fmla="*/ 374 w 421"/>
                <a:gd name="T57" fmla="*/ 307 h 381"/>
                <a:gd name="T58" fmla="*/ 391 w 421"/>
                <a:gd name="T59" fmla="*/ 276 h 381"/>
                <a:gd name="T60" fmla="*/ 411 w 421"/>
                <a:gd name="T61" fmla="*/ 230 h 381"/>
                <a:gd name="T62" fmla="*/ 421 w 421"/>
                <a:gd name="T63" fmla="*/ 170 h 381"/>
                <a:gd name="T64" fmla="*/ 406 w 421"/>
                <a:gd name="T65" fmla="*/ 116 h 381"/>
                <a:gd name="T66" fmla="*/ 356 w 421"/>
                <a:gd name="T67" fmla="*/ 77 h 381"/>
                <a:gd name="T68" fmla="*/ 306 w 421"/>
                <a:gd name="T69" fmla="*/ 62 h 381"/>
                <a:gd name="T70" fmla="*/ 289 w 421"/>
                <a:gd name="T71" fmla="*/ 53 h 381"/>
                <a:gd name="T72" fmla="*/ 273 w 421"/>
                <a:gd name="T73" fmla="*/ 44 h 381"/>
                <a:gd name="T74" fmla="*/ 257 w 421"/>
                <a:gd name="T75" fmla="*/ 3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1" h="381">
                  <a:moveTo>
                    <a:pt x="248" y="27"/>
                  </a:moveTo>
                  <a:lnTo>
                    <a:pt x="229" y="19"/>
                  </a:lnTo>
                  <a:lnTo>
                    <a:pt x="210" y="12"/>
                  </a:lnTo>
                  <a:lnTo>
                    <a:pt x="193" y="8"/>
                  </a:lnTo>
                  <a:lnTo>
                    <a:pt x="177" y="3"/>
                  </a:lnTo>
                  <a:lnTo>
                    <a:pt x="162" y="1"/>
                  </a:lnTo>
                  <a:lnTo>
                    <a:pt x="147" y="0"/>
                  </a:lnTo>
                  <a:lnTo>
                    <a:pt x="133" y="1"/>
                  </a:lnTo>
                  <a:lnTo>
                    <a:pt x="121" y="2"/>
                  </a:lnTo>
                  <a:lnTo>
                    <a:pt x="108" y="6"/>
                  </a:lnTo>
                  <a:lnTo>
                    <a:pt x="96" y="10"/>
                  </a:lnTo>
                  <a:lnTo>
                    <a:pt x="84" y="16"/>
                  </a:lnTo>
                  <a:lnTo>
                    <a:pt x="73" y="23"/>
                  </a:lnTo>
                  <a:lnTo>
                    <a:pt x="62" y="31"/>
                  </a:lnTo>
                  <a:lnTo>
                    <a:pt x="50" y="40"/>
                  </a:lnTo>
                  <a:lnTo>
                    <a:pt x="40" y="52"/>
                  </a:lnTo>
                  <a:lnTo>
                    <a:pt x="29" y="63"/>
                  </a:lnTo>
                  <a:lnTo>
                    <a:pt x="23" y="79"/>
                  </a:lnTo>
                  <a:lnTo>
                    <a:pt x="17" y="94"/>
                  </a:lnTo>
                  <a:lnTo>
                    <a:pt x="12" y="110"/>
                  </a:lnTo>
                  <a:lnTo>
                    <a:pt x="7" y="125"/>
                  </a:lnTo>
                  <a:lnTo>
                    <a:pt x="2" y="154"/>
                  </a:lnTo>
                  <a:lnTo>
                    <a:pt x="0" y="178"/>
                  </a:lnTo>
                  <a:lnTo>
                    <a:pt x="1" y="201"/>
                  </a:lnTo>
                  <a:lnTo>
                    <a:pt x="4" y="222"/>
                  </a:lnTo>
                  <a:lnTo>
                    <a:pt x="11" y="242"/>
                  </a:lnTo>
                  <a:lnTo>
                    <a:pt x="22" y="260"/>
                  </a:lnTo>
                  <a:lnTo>
                    <a:pt x="35" y="281"/>
                  </a:lnTo>
                  <a:lnTo>
                    <a:pt x="54" y="302"/>
                  </a:lnTo>
                  <a:lnTo>
                    <a:pt x="61" y="304"/>
                  </a:lnTo>
                  <a:lnTo>
                    <a:pt x="67" y="307"/>
                  </a:lnTo>
                  <a:lnTo>
                    <a:pt x="73" y="310"/>
                  </a:lnTo>
                  <a:lnTo>
                    <a:pt x="80" y="312"/>
                  </a:lnTo>
                  <a:lnTo>
                    <a:pt x="86" y="314"/>
                  </a:lnTo>
                  <a:lnTo>
                    <a:pt x="93" y="318"/>
                  </a:lnTo>
                  <a:lnTo>
                    <a:pt x="99" y="320"/>
                  </a:lnTo>
                  <a:lnTo>
                    <a:pt x="106" y="324"/>
                  </a:lnTo>
                  <a:lnTo>
                    <a:pt x="113" y="327"/>
                  </a:lnTo>
                  <a:lnTo>
                    <a:pt x="118" y="332"/>
                  </a:lnTo>
                  <a:lnTo>
                    <a:pt x="125" y="335"/>
                  </a:lnTo>
                  <a:lnTo>
                    <a:pt x="132" y="339"/>
                  </a:lnTo>
                  <a:lnTo>
                    <a:pt x="139" y="343"/>
                  </a:lnTo>
                  <a:lnTo>
                    <a:pt x="146" y="347"/>
                  </a:lnTo>
                  <a:lnTo>
                    <a:pt x="152" y="351"/>
                  </a:lnTo>
                  <a:lnTo>
                    <a:pt x="159" y="355"/>
                  </a:lnTo>
                  <a:lnTo>
                    <a:pt x="184" y="366"/>
                  </a:lnTo>
                  <a:lnTo>
                    <a:pt x="207" y="374"/>
                  </a:lnTo>
                  <a:lnTo>
                    <a:pt x="228" y="380"/>
                  </a:lnTo>
                  <a:lnTo>
                    <a:pt x="248" y="381"/>
                  </a:lnTo>
                  <a:lnTo>
                    <a:pt x="267" y="381"/>
                  </a:lnTo>
                  <a:lnTo>
                    <a:pt x="284" y="379"/>
                  </a:lnTo>
                  <a:lnTo>
                    <a:pt x="300" y="373"/>
                  </a:lnTo>
                  <a:lnTo>
                    <a:pt x="315" y="366"/>
                  </a:lnTo>
                  <a:lnTo>
                    <a:pt x="329" y="357"/>
                  </a:lnTo>
                  <a:lnTo>
                    <a:pt x="342" y="347"/>
                  </a:lnTo>
                  <a:lnTo>
                    <a:pt x="353" y="335"/>
                  </a:lnTo>
                  <a:lnTo>
                    <a:pt x="364" y="321"/>
                  </a:lnTo>
                  <a:lnTo>
                    <a:pt x="374" y="307"/>
                  </a:lnTo>
                  <a:lnTo>
                    <a:pt x="383" y="293"/>
                  </a:lnTo>
                  <a:lnTo>
                    <a:pt x="391" y="276"/>
                  </a:lnTo>
                  <a:lnTo>
                    <a:pt x="399" y="260"/>
                  </a:lnTo>
                  <a:lnTo>
                    <a:pt x="411" y="230"/>
                  </a:lnTo>
                  <a:lnTo>
                    <a:pt x="419" y="200"/>
                  </a:lnTo>
                  <a:lnTo>
                    <a:pt x="421" y="170"/>
                  </a:lnTo>
                  <a:lnTo>
                    <a:pt x="418" y="142"/>
                  </a:lnTo>
                  <a:lnTo>
                    <a:pt x="406" y="116"/>
                  </a:lnTo>
                  <a:lnTo>
                    <a:pt x="387" y="94"/>
                  </a:lnTo>
                  <a:lnTo>
                    <a:pt x="356" y="77"/>
                  </a:lnTo>
                  <a:lnTo>
                    <a:pt x="314" y="65"/>
                  </a:lnTo>
                  <a:lnTo>
                    <a:pt x="306" y="62"/>
                  </a:lnTo>
                  <a:lnTo>
                    <a:pt x="297" y="57"/>
                  </a:lnTo>
                  <a:lnTo>
                    <a:pt x="289" y="53"/>
                  </a:lnTo>
                  <a:lnTo>
                    <a:pt x="281" y="48"/>
                  </a:lnTo>
                  <a:lnTo>
                    <a:pt x="273" y="44"/>
                  </a:lnTo>
                  <a:lnTo>
                    <a:pt x="265" y="38"/>
                  </a:lnTo>
                  <a:lnTo>
                    <a:pt x="257" y="33"/>
                  </a:lnTo>
                  <a:lnTo>
                    <a:pt x="248" y="27"/>
                  </a:lnTo>
                  <a:close/>
                </a:path>
              </a:pathLst>
            </a:custGeom>
            <a:solidFill>
              <a:srgbClr val="51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332"/>
            <p:cNvSpPr>
              <a:spLocks/>
            </p:cNvSpPr>
            <p:nvPr/>
          </p:nvSpPr>
          <p:spPr bwMode="auto">
            <a:xfrm>
              <a:off x="936625" y="3095625"/>
              <a:ext cx="331788" cy="300038"/>
            </a:xfrm>
            <a:custGeom>
              <a:avLst/>
              <a:gdLst>
                <a:gd name="T0" fmla="*/ 228 w 418"/>
                <a:gd name="T1" fmla="*/ 20 h 378"/>
                <a:gd name="T2" fmla="*/ 192 w 418"/>
                <a:gd name="T3" fmla="*/ 7 h 378"/>
                <a:gd name="T4" fmla="*/ 161 w 418"/>
                <a:gd name="T5" fmla="*/ 1 h 378"/>
                <a:gd name="T6" fmla="*/ 132 w 418"/>
                <a:gd name="T7" fmla="*/ 1 h 378"/>
                <a:gd name="T8" fmla="*/ 107 w 418"/>
                <a:gd name="T9" fmla="*/ 6 h 378"/>
                <a:gd name="T10" fmla="*/ 84 w 418"/>
                <a:gd name="T11" fmla="*/ 16 h 378"/>
                <a:gd name="T12" fmla="*/ 61 w 418"/>
                <a:gd name="T13" fmla="*/ 31 h 378"/>
                <a:gd name="T14" fmla="*/ 39 w 418"/>
                <a:gd name="T15" fmla="*/ 52 h 378"/>
                <a:gd name="T16" fmla="*/ 23 w 418"/>
                <a:gd name="T17" fmla="*/ 80 h 378"/>
                <a:gd name="T18" fmla="*/ 13 w 418"/>
                <a:gd name="T19" fmla="*/ 111 h 378"/>
                <a:gd name="T20" fmla="*/ 2 w 418"/>
                <a:gd name="T21" fmla="*/ 155 h 378"/>
                <a:gd name="T22" fmla="*/ 1 w 418"/>
                <a:gd name="T23" fmla="*/ 201 h 378"/>
                <a:gd name="T24" fmla="*/ 11 w 418"/>
                <a:gd name="T25" fmla="*/ 240 h 378"/>
                <a:gd name="T26" fmla="*/ 36 w 418"/>
                <a:gd name="T27" fmla="*/ 279 h 378"/>
                <a:gd name="T28" fmla="*/ 61 w 418"/>
                <a:gd name="T29" fmla="*/ 302 h 378"/>
                <a:gd name="T30" fmla="*/ 74 w 418"/>
                <a:gd name="T31" fmla="*/ 307 h 378"/>
                <a:gd name="T32" fmla="*/ 86 w 418"/>
                <a:gd name="T33" fmla="*/ 312 h 378"/>
                <a:gd name="T34" fmla="*/ 99 w 418"/>
                <a:gd name="T35" fmla="*/ 317 h 378"/>
                <a:gd name="T36" fmla="*/ 113 w 418"/>
                <a:gd name="T37" fmla="*/ 324 h 378"/>
                <a:gd name="T38" fmla="*/ 125 w 418"/>
                <a:gd name="T39" fmla="*/ 332 h 378"/>
                <a:gd name="T40" fmla="*/ 139 w 418"/>
                <a:gd name="T41" fmla="*/ 340 h 378"/>
                <a:gd name="T42" fmla="*/ 152 w 418"/>
                <a:gd name="T43" fmla="*/ 348 h 378"/>
                <a:gd name="T44" fmla="*/ 183 w 418"/>
                <a:gd name="T45" fmla="*/ 363 h 378"/>
                <a:gd name="T46" fmla="*/ 228 w 418"/>
                <a:gd name="T47" fmla="*/ 376 h 378"/>
                <a:gd name="T48" fmla="*/ 266 w 418"/>
                <a:gd name="T49" fmla="*/ 378 h 378"/>
                <a:gd name="T50" fmla="*/ 298 w 418"/>
                <a:gd name="T51" fmla="*/ 370 h 378"/>
                <a:gd name="T52" fmla="*/ 327 w 418"/>
                <a:gd name="T53" fmla="*/ 354 h 378"/>
                <a:gd name="T54" fmla="*/ 350 w 418"/>
                <a:gd name="T55" fmla="*/ 331 h 378"/>
                <a:gd name="T56" fmla="*/ 371 w 418"/>
                <a:gd name="T57" fmla="*/ 304 h 378"/>
                <a:gd name="T58" fmla="*/ 388 w 418"/>
                <a:gd name="T59" fmla="*/ 274 h 378"/>
                <a:gd name="T60" fmla="*/ 408 w 418"/>
                <a:gd name="T61" fmla="*/ 228 h 378"/>
                <a:gd name="T62" fmla="*/ 418 w 418"/>
                <a:gd name="T63" fmla="*/ 168 h 378"/>
                <a:gd name="T64" fmla="*/ 403 w 418"/>
                <a:gd name="T65" fmla="*/ 115 h 378"/>
                <a:gd name="T66" fmla="*/ 352 w 418"/>
                <a:gd name="T67" fmla="*/ 77 h 378"/>
                <a:gd name="T68" fmla="*/ 303 w 418"/>
                <a:gd name="T69" fmla="*/ 61 h 378"/>
                <a:gd name="T70" fmla="*/ 287 w 418"/>
                <a:gd name="T71" fmla="*/ 52 h 378"/>
                <a:gd name="T72" fmla="*/ 271 w 418"/>
                <a:gd name="T73" fmla="*/ 43 h 378"/>
                <a:gd name="T74" fmla="*/ 256 w 418"/>
                <a:gd name="T75" fmla="*/ 3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8" h="378">
                  <a:moveTo>
                    <a:pt x="247" y="28"/>
                  </a:moveTo>
                  <a:lnTo>
                    <a:pt x="228" y="20"/>
                  </a:lnTo>
                  <a:lnTo>
                    <a:pt x="209" y="13"/>
                  </a:lnTo>
                  <a:lnTo>
                    <a:pt x="192" y="7"/>
                  </a:lnTo>
                  <a:lnTo>
                    <a:pt x="176" y="4"/>
                  </a:lnTo>
                  <a:lnTo>
                    <a:pt x="161" y="1"/>
                  </a:lnTo>
                  <a:lnTo>
                    <a:pt x="146" y="0"/>
                  </a:lnTo>
                  <a:lnTo>
                    <a:pt x="132" y="1"/>
                  </a:lnTo>
                  <a:lnTo>
                    <a:pt x="120" y="2"/>
                  </a:lnTo>
                  <a:lnTo>
                    <a:pt x="107" y="6"/>
                  </a:lnTo>
                  <a:lnTo>
                    <a:pt x="95" y="10"/>
                  </a:lnTo>
                  <a:lnTo>
                    <a:pt x="84" y="16"/>
                  </a:lnTo>
                  <a:lnTo>
                    <a:pt x="72" y="23"/>
                  </a:lnTo>
                  <a:lnTo>
                    <a:pt x="61" y="31"/>
                  </a:lnTo>
                  <a:lnTo>
                    <a:pt x="51" y="42"/>
                  </a:lnTo>
                  <a:lnTo>
                    <a:pt x="39" y="52"/>
                  </a:lnTo>
                  <a:lnTo>
                    <a:pt x="28" y="63"/>
                  </a:lnTo>
                  <a:lnTo>
                    <a:pt x="23" y="80"/>
                  </a:lnTo>
                  <a:lnTo>
                    <a:pt x="17" y="95"/>
                  </a:lnTo>
                  <a:lnTo>
                    <a:pt x="13" y="111"/>
                  </a:lnTo>
                  <a:lnTo>
                    <a:pt x="7" y="127"/>
                  </a:lnTo>
                  <a:lnTo>
                    <a:pt x="2" y="155"/>
                  </a:lnTo>
                  <a:lnTo>
                    <a:pt x="0" y="179"/>
                  </a:lnTo>
                  <a:lnTo>
                    <a:pt x="1" y="201"/>
                  </a:lnTo>
                  <a:lnTo>
                    <a:pt x="5" y="221"/>
                  </a:lnTo>
                  <a:lnTo>
                    <a:pt x="11" y="240"/>
                  </a:lnTo>
                  <a:lnTo>
                    <a:pt x="22" y="259"/>
                  </a:lnTo>
                  <a:lnTo>
                    <a:pt x="36" y="279"/>
                  </a:lnTo>
                  <a:lnTo>
                    <a:pt x="54" y="300"/>
                  </a:lnTo>
                  <a:lnTo>
                    <a:pt x="61" y="302"/>
                  </a:lnTo>
                  <a:lnTo>
                    <a:pt x="68" y="304"/>
                  </a:lnTo>
                  <a:lnTo>
                    <a:pt x="74" y="307"/>
                  </a:lnTo>
                  <a:lnTo>
                    <a:pt x="81" y="309"/>
                  </a:lnTo>
                  <a:lnTo>
                    <a:pt x="86" y="312"/>
                  </a:lnTo>
                  <a:lnTo>
                    <a:pt x="93" y="315"/>
                  </a:lnTo>
                  <a:lnTo>
                    <a:pt x="99" y="317"/>
                  </a:lnTo>
                  <a:lnTo>
                    <a:pt x="106" y="319"/>
                  </a:lnTo>
                  <a:lnTo>
                    <a:pt x="113" y="324"/>
                  </a:lnTo>
                  <a:lnTo>
                    <a:pt x="119" y="327"/>
                  </a:lnTo>
                  <a:lnTo>
                    <a:pt x="125" y="332"/>
                  </a:lnTo>
                  <a:lnTo>
                    <a:pt x="132" y="335"/>
                  </a:lnTo>
                  <a:lnTo>
                    <a:pt x="139" y="340"/>
                  </a:lnTo>
                  <a:lnTo>
                    <a:pt x="146" y="344"/>
                  </a:lnTo>
                  <a:lnTo>
                    <a:pt x="152" y="348"/>
                  </a:lnTo>
                  <a:lnTo>
                    <a:pt x="159" y="352"/>
                  </a:lnTo>
                  <a:lnTo>
                    <a:pt x="183" y="363"/>
                  </a:lnTo>
                  <a:lnTo>
                    <a:pt x="206" y="371"/>
                  </a:lnTo>
                  <a:lnTo>
                    <a:pt x="228" y="376"/>
                  </a:lnTo>
                  <a:lnTo>
                    <a:pt x="247" y="378"/>
                  </a:lnTo>
                  <a:lnTo>
                    <a:pt x="266" y="378"/>
                  </a:lnTo>
                  <a:lnTo>
                    <a:pt x="283" y="375"/>
                  </a:lnTo>
                  <a:lnTo>
                    <a:pt x="298" y="370"/>
                  </a:lnTo>
                  <a:lnTo>
                    <a:pt x="313" y="363"/>
                  </a:lnTo>
                  <a:lnTo>
                    <a:pt x="327" y="354"/>
                  </a:lnTo>
                  <a:lnTo>
                    <a:pt x="340" y="344"/>
                  </a:lnTo>
                  <a:lnTo>
                    <a:pt x="350" y="331"/>
                  </a:lnTo>
                  <a:lnTo>
                    <a:pt x="361" y="318"/>
                  </a:lnTo>
                  <a:lnTo>
                    <a:pt x="371" y="304"/>
                  </a:lnTo>
                  <a:lnTo>
                    <a:pt x="380" y="289"/>
                  </a:lnTo>
                  <a:lnTo>
                    <a:pt x="388" y="274"/>
                  </a:lnTo>
                  <a:lnTo>
                    <a:pt x="396" y="258"/>
                  </a:lnTo>
                  <a:lnTo>
                    <a:pt x="408" y="228"/>
                  </a:lnTo>
                  <a:lnTo>
                    <a:pt x="416" y="197"/>
                  </a:lnTo>
                  <a:lnTo>
                    <a:pt x="418" y="168"/>
                  </a:lnTo>
                  <a:lnTo>
                    <a:pt x="414" y="140"/>
                  </a:lnTo>
                  <a:lnTo>
                    <a:pt x="403" y="115"/>
                  </a:lnTo>
                  <a:lnTo>
                    <a:pt x="383" y="93"/>
                  </a:lnTo>
                  <a:lnTo>
                    <a:pt x="352" y="77"/>
                  </a:lnTo>
                  <a:lnTo>
                    <a:pt x="311" y="66"/>
                  </a:lnTo>
                  <a:lnTo>
                    <a:pt x="303" y="61"/>
                  </a:lnTo>
                  <a:lnTo>
                    <a:pt x="295" y="57"/>
                  </a:lnTo>
                  <a:lnTo>
                    <a:pt x="287" y="52"/>
                  </a:lnTo>
                  <a:lnTo>
                    <a:pt x="279" y="47"/>
                  </a:lnTo>
                  <a:lnTo>
                    <a:pt x="271" y="43"/>
                  </a:lnTo>
                  <a:lnTo>
                    <a:pt x="264" y="38"/>
                  </a:lnTo>
                  <a:lnTo>
                    <a:pt x="256" y="32"/>
                  </a:lnTo>
                  <a:lnTo>
                    <a:pt x="247" y="28"/>
                  </a:lnTo>
                  <a:close/>
                </a:path>
              </a:pathLst>
            </a:custGeom>
            <a:solidFill>
              <a:srgbClr val="6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333"/>
            <p:cNvSpPr>
              <a:spLocks/>
            </p:cNvSpPr>
            <p:nvPr/>
          </p:nvSpPr>
          <p:spPr bwMode="auto">
            <a:xfrm>
              <a:off x="939800" y="3098800"/>
              <a:ext cx="327025" cy="295275"/>
            </a:xfrm>
            <a:custGeom>
              <a:avLst/>
              <a:gdLst>
                <a:gd name="T0" fmla="*/ 245 w 414"/>
                <a:gd name="T1" fmla="*/ 25 h 373"/>
                <a:gd name="T2" fmla="*/ 226 w 414"/>
                <a:gd name="T3" fmla="*/ 17 h 373"/>
                <a:gd name="T4" fmla="*/ 207 w 414"/>
                <a:gd name="T5" fmla="*/ 11 h 373"/>
                <a:gd name="T6" fmla="*/ 190 w 414"/>
                <a:gd name="T7" fmla="*/ 5 h 373"/>
                <a:gd name="T8" fmla="*/ 175 w 414"/>
                <a:gd name="T9" fmla="*/ 2 h 373"/>
                <a:gd name="T10" fmla="*/ 159 w 414"/>
                <a:gd name="T11" fmla="*/ 0 h 373"/>
                <a:gd name="T12" fmla="*/ 145 w 414"/>
                <a:gd name="T13" fmla="*/ 0 h 373"/>
                <a:gd name="T14" fmla="*/ 131 w 414"/>
                <a:gd name="T15" fmla="*/ 0 h 373"/>
                <a:gd name="T16" fmla="*/ 119 w 414"/>
                <a:gd name="T17" fmla="*/ 2 h 373"/>
                <a:gd name="T18" fmla="*/ 106 w 414"/>
                <a:gd name="T19" fmla="*/ 4 h 373"/>
                <a:gd name="T20" fmla="*/ 95 w 414"/>
                <a:gd name="T21" fmla="*/ 9 h 373"/>
                <a:gd name="T22" fmla="*/ 83 w 414"/>
                <a:gd name="T23" fmla="*/ 15 h 373"/>
                <a:gd name="T24" fmla="*/ 72 w 414"/>
                <a:gd name="T25" fmla="*/ 21 h 373"/>
                <a:gd name="T26" fmla="*/ 60 w 414"/>
                <a:gd name="T27" fmla="*/ 29 h 373"/>
                <a:gd name="T28" fmla="*/ 50 w 414"/>
                <a:gd name="T29" fmla="*/ 40 h 373"/>
                <a:gd name="T30" fmla="*/ 38 w 414"/>
                <a:gd name="T31" fmla="*/ 50 h 373"/>
                <a:gd name="T32" fmla="*/ 27 w 414"/>
                <a:gd name="T33" fmla="*/ 62 h 373"/>
                <a:gd name="T34" fmla="*/ 6 w 414"/>
                <a:gd name="T35" fmla="*/ 124 h 373"/>
                <a:gd name="T36" fmla="*/ 1 w 414"/>
                <a:gd name="T37" fmla="*/ 152 h 373"/>
                <a:gd name="T38" fmla="*/ 0 w 414"/>
                <a:gd name="T39" fmla="*/ 176 h 373"/>
                <a:gd name="T40" fmla="*/ 0 w 414"/>
                <a:gd name="T41" fmla="*/ 197 h 373"/>
                <a:gd name="T42" fmla="*/ 4 w 414"/>
                <a:gd name="T43" fmla="*/ 217 h 373"/>
                <a:gd name="T44" fmla="*/ 11 w 414"/>
                <a:gd name="T45" fmla="*/ 237 h 373"/>
                <a:gd name="T46" fmla="*/ 21 w 414"/>
                <a:gd name="T47" fmla="*/ 255 h 373"/>
                <a:gd name="T48" fmla="*/ 35 w 414"/>
                <a:gd name="T49" fmla="*/ 275 h 373"/>
                <a:gd name="T50" fmla="*/ 53 w 414"/>
                <a:gd name="T51" fmla="*/ 296 h 373"/>
                <a:gd name="T52" fmla="*/ 104 w 414"/>
                <a:gd name="T53" fmla="*/ 313 h 373"/>
                <a:gd name="T54" fmla="*/ 158 w 414"/>
                <a:gd name="T55" fmla="*/ 348 h 373"/>
                <a:gd name="T56" fmla="*/ 182 w 414"/>
                <a:gd name="T57" fmla="*/ 359 h 373"/>
                <a:gd name="T58" fmla="*/ 205 w 414"/>
                <a:gd name="T59" fmla="*/ 366 h 373"/>
                <a:gd name="T60" fmla="*/ 227 w 414"/>
                <a:gd name="T61" fmla="*/ 372 h 373"/>
                <a:gd name="T62" fmla="*/ 247 w 414"/>
                <a:gd name="T63" fmla="*/ 373 h 373"/>
                <a:gd name="T64" fmla="*/ 264 w 414"/>
                <a:gd name="T65" fmla="*/ 373 h 373"/>
                <a:gd name="T66" fmla="*/ 281 w 414"/>
                <a:gd name="T67" fmla="*/ 369 h 373"/>
                <a:gd name="T68" fmla="*/ 297 w 414"/>
                <a:gd name="T69" fmla="*/ 364 h 373"/>
                <a:gd name="T70" fmla="*/ 311 w 414"/>
                <a:gd name="T71" fmla="*/ 357 h 373"/>
                <a:gd name="T72" fmla="*/ 324 w 414"/>
                <a:gd name="T73" fmla="*/ 348 h 373"/>
                <a:gd name="T74" fmla="*/ 336 w 414"/>
                <a:gd name="T75" fmla="*/ 337 h 373"/>
                <a:gd name="T76" fmla="*/ 347 w 414"/>
                <a:gd name="T77" fmla="*/ 326 h 373"/>
                <a:gd name="T78" fmla="*/ 357 w 414"/>
                <a:gd name="T79" fmla="*/ 312 h 373"/>
                <a:gd name="T80" fmla="*/ 366 w 414"/>
                <a:gd name="T81" fmla="*/ 298 h 373"/>
                <a:gd name="T82" fmla="*/ 376 w 414"/>
                <a:gd name="T83" fmla="*/ 284 h 373"/>
                <a:gd name="T84" fmla="*/ 384 w 414"/>
                <a:gd name="T85" fmla="*/ 268 h 373"/>
                <a:gd name="T86" fmla="*/ 391 w 414"/>
                <a:gd name="T87" fmla="*/ 253 h 373"/>
                <a:gd name="T88" fmla="*/ 402 w 414"/>
                <a:gd name="T89" fmla="*/ 223 h 373"/>
                <a:gd name="T90" fmla="*/ 410 w 414"/>
                <a:gd name="T91" fmla="*/ 193 h 373"/>
                <a:gd name="T92" fmla="*/ 414 w 414"/>
                <a:gd name="T93" fmla="*/ 163 h 373"/>
                <a:gd name="T94" fmla="*/ 409 w 414"/>
                <a:gd name="T95" fmla="*/ 136 h 373"/>
                <a:gd name="T96" fmla="*/ 399 w 414"/>
                <a:gd name="T97" fmla="*/ 111 h 373"/>
                <a:gd name="T98" fmla="*/ 378 w 414"/>
                <a:gd name="T99" fmla="*/ 91 h 373"/>
                <a:gd name="T100" fmla="*/ 348 w 414"/>
                <a:gd name="T101" fmla="*/ 74 h 373"/>
                <a:gd name="T102" fmla="*/ 307 w 414"/>
                <a:gd name="T103" fmla="*/ 64 h 373"/>
                <a:gd name="T104" fmla="*/ 245 w 414"/>
                <a:gd name="T105" fmla="*/ 2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4" h="373">
                  <a:moveTo>
                    <a:pt x="245" y="25"/>
                  </a:moveTo>
                  <a:lnTo>
                    <a:pt x="226" y="17"/>
                  </a:lnTo>
                  <a:lnTo>
                    <a:pt x="207" y="11"/>
                  </a:lnTo>
                  <a:lnTo>
                    <a:pt x="190" y="5"/>
                  </a:lnTo>
                  <a:lnTo>
                    <a:pt x="175" y="2"/>
                  </a:lnTo>
                  <a:lnTo>
                    <a:pt x="159" y="0"/>
                  </a:lnTo>
                  <a:lnTo>
                    <a:pt x="145" y="0"/>
                  </a:lnTo>
                  <a:lnTo>
                    <a:pt x="131" y="0"/>
                  </a:lnTo>
                  <a:lnTo>
                    <a:pt x="119" y="2"/>
                  </a:lnTo>
                  <a:lnTo>
                    <a:pt x="106" y="4"/>
                  </a:lnTo>
                  <a:lnTo>
                    <a:pt x="95" y="9"/>
                  </a:lnTo>
                  <a:lnTo>
                    <a:pt x="83" y="15"/>
                  </a:lnTo>
                  <a:lnTo>
                    <a:pt x="72" y="21"/>
                  </a:lnTo>
                  <a:lnTo>
                    <a:pt x="60" y="29"/>
                  </a:lnTo>
                  <a:lnTo>
                    <a:pt x="50" y="40"/>
                  </a:lnTo>
                  <a:lnTo>
                    <a:pt x="38" y="50"/>
                  </a:lnTo>
                  <a:lnTo>
                    <a:pt x="27" y="62"/>
                  </a:lnTo>
                  <a:lnTo>
                    <a:pt x="6" y="124"/>
                  </a:lnTo>
                  <a:lnTo>
                    <a:pt x="1" y="152"/>
                  </a:lnTo>
                  <a:lnTo>
                    <a:pt x="0" y="176"/>
                  </a:lnTo>
                  <a:lnTo>
                    <a:pt x="0" y="197"/>
                  </a:lnTo>
                  <a:lnTo>
                    <a:pt x="4" y="217"/>
                  </a:lnTo>
                  <a:lnTo>
                    <a:pt x="11" y="237"/>
                  </a:lnTo>
                  <a:lnTo>
                    <a:pt x="21" y="255"/>
                  </a:lnTo>
                  <a:lnTo>
                    <a:pt x="35" y="275"/>
                  </a:lnTo>
                  <a:lnTo>
                    <a:pt x="53" y="296"/>
                  </a:lnTo>
                  <a:lnTo>
                    <a:pt x="104" y="313"/>
                  </a:lnTo>
                  <a:lnTo>
                    <a:pt x="158" y="348"/>
                  </a:lnTo>
                  <a:lnTo>
                    <a:pt x="182" y="359"/>
                  </a:lnTo>
                  <a:lnTo>
                    <a:pt x="205" y="366"/>
                  </a:lnTo>
                  <a:lnTo>
                    <a:pt x="227" y="372"/>
                  </a:lnTo>
                  <a:lnTo>
                    <a:pt x="247" y="373"/>
                  </a:lnTo>
                  <a:lnTo>
                    <a:pt x="264" y="373"/>
                  </a:lnTo>
                  <a:lnTo>
                    <a:pt x="281" y="369"/>
                  </a:lnTo>
                  <a:lnTo>
                    <a:pt x="297" y="364"/>
                  </a:lnTo>
                  <a:lnTo>
                    <a:pt x="311" y="357"/>
                  </a:lnTo>
                  <a:lnTo>
                    <a:pt x="324" y="348"/>
                  </a:lnTo>
                  <a:lnTo>
                    <a:pt x="336" y="337"/>
                  </a:lnTo>
                  <a:lnTo>
                    <a:pt x="347" y="326"/>
                  </a:lnTo>
                  <a:lnTo>
                    <a:pt x="357" y="312"/>
                  </a:lnTo>
                  <a:lnTo>
                    <a:pt x="366" y="298"/>
                  </a:lnTo>
                  <a:lnTo>
                    <a:pt x="376" y="284"/>
                  </a:lnTo>
                  <a:lnTo>
                    <a:pt x="384" y="268"/>
                  </a:lnTo>
                  <a:lnTo>
                    <a:pt x="391" y="253"/>
                  </a:lnTo>
                  <a:lnTo>
                    <a:pt x="402" y="223"/>
                  </a:lnTo>
                  <a:lnTo>
                    <a:pt x="410" y="193"/>
                  </a:lnTo>
                  <a:lnTo>
                    <a:pt x="414" y="163"/>
                  </a:lnTo>
                  <a:lnTo>
                    <a:pt x="409" y="136"/>
                  </a:lnTo>
                  <a:lnTo>
                    <a:pt x="399" y="111"/>
                  </a:lnTo>
                  <a:lnTo>
                    <a:pt x="378" y="91"/>
                  </a:lnTo>
                  <a:lnTo>
                    <a:pt x="348" y="74"/>
                  </a:lnTo>
                  <a:lnTo>
                    <a:pt x="307" y="64"/>
                  </a:lnTo>
                  <a:lnTo>
                    <a:pt x="245" y="25"/>
                  </a:lnTo>
                  <a:close/>
                </a:path>
              </a:pathLst>
            </a:custGeom>
            <a:solidFill>
              <a:srgbClr val="7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334"/>
            <p:cNvSpPr>
              <a:spLocks/>
            </p:cNvSpPr>
            <p:nvPr/>
          </p:nvSpPr>
          <p:spPr bwMode="auto">
            <a:xfrm>
              <a:off x="131762" y="3325813"/>
              <a:ext cx="331788" cy="298450"/>
            </a:xfrm>
            <a:custGeom>
              <a:avLst/>
              <a:gdLst>
                <a:gd name="T0" fmla="*/ 329 w 417"/>
                <a:gd name="T1" fmla="*/ 67 h 376"/>
                <a:gd name="T2" fmla="*/ 251 w 417"/>
                <a:gd name="T3" fmla="*/ 56 h 376"/>
                <a:gd name="T4" fmla="*/ 194 w 417"/>
                <a:gd name="T5" fmla="*/ 48 h 376"/>
                <a:gd name="T6" fmla="*/ 182 w 417"/>
                <a:gd name="T7" fmla="*/ 67 h 376"/>
                <a:gd name="T8" fmla="*/ 172 w 417"/>
                <a:gd name="T9" fmla="*/ 82 h 376"/>
                <a:gd name="T10" fmla="*/ 164 w 417"/>
                <a:gd name="T11" fmla="*/ 95 h 376"/>
                <a:gd name="T12" fmla="*/ 157 w 417"/>
                <a:gd name="T13" fmla="*/ 105 h 376"/>
                <a:gd name="T14" fmla="*/ 152 w 417"/>
                <a:gd name="T15" fmla="*/ 118 h 376"/>
                <a:gd name="T16" fmla="*/ 149 w 417"/>
                <a:gd name="T17" fmla="*/ 132 h 376"/>
                <a:gd name="T18" fmla="*/ 148 w 417"/>
                <a:gd name="T19" fmla="*/ 149 h 376"/>
                <a:gd name="T20" fmla="*/ 147 w 417"/>
                <a:gd name="T21" fmla="*/ 171 h 376"/>
                <a:gd name="T22" fmla="*/ 134 w 417"/>
                <a:gd name="T23" fmla="*/ 247 h 376"/>
                <a:gd name="T24" fmla="*/ 126 w 417"/>
                <a:gd name="T25" fmla="*/ 214 h 376"/>
                <a:gd name="T26" fmla="*/ 119 w 417"/>
                <a:gd name="T27" fmla="*/ 185 h 376"/>
                <a:gd name="T28" fmla="*/ 112 w 417"/>
                <a:gd name="T29" fmla="*/ 159 h 376"/>
                <a:gd name="T30" fmla="*/ 108 w 417"/>
                <a:gd name="T31" fmla="*/ 136 h 376"/>
                <a:gd name="T32" fmla="*/ 106 w 417"/>
                <a:gd name="T33" fmla="*/ 114 h 376"/>
                <a:gd name="T34" fmla="*/ 110 w 417"/>
                <a:gd name="T35" fmla="*/ 91 h 376"/>
                <a:gd name="T36" fmla="*/ 118 w 417"/>
                <a:gd name="T37" fmla="*/ 66 h 376"/>
                <a:gd name="T38" fmla="*/ 133 w 417"/>
                <a:gd name="T39" fmla="*/ 37 h 376"/>
                <a:gd name="T40" fmla="*/ 162 w 417"/>
                <a:gd name="T41" fmla="*/ 22 h 376"/>
                <a:gd name="T42" fmla="*/ 114 w 417"/>
                <a:gd name="T43" fmla="*/ 0 h 376"/>
                <a:gd name="T44" fmla="*/ 71 w 417"/>
                <a:gd name="T45" fmla="*/ 19 h 376"/>
                <a:gd name="T46" fmla="*/ 38 w 417"/>
                <a:gd name="T47" fmla="*/ 37 h 376"/>
                <a:gd name="T48" fmla="*/ 18 w 417"/>
                <a:gd name="T49" fmla="*/ 59 h 376"/>
                <a:gd name="T50" fmla="*/ 6 w 417"/>
                <a:gd name="T51" fmla="*/ 84 h 376"/>
                <a:gd name="T52" fmla="*/ 0 w 417"/>
                <a:gd name="T53" fmla="*/ 114 h 376"/>
                <a:gd name="T54" fmla="*/ 2 w 417"/>
                <a:gd name="T55" fmla="*/ 149 h 376"/>
                <a:gd name="T56" fmla="*/ 5 w 417"/>
                <a:gd name="T57" fmla="*/ 191 h 376"/>
                <a:gd name="T58" fmla="*/ 11 w 417"/>
                <a:gd name="T59" fmla="*/ 239 h 376"/>
                <a:gd name="T60" fmla="*/ 18 w 417"/>
                <a:gd name="T61" fmla="*/ 256 h 376"/>
                <a:gd name="T62" fmla="*/ 25 w 417"/>
                <a:gd name="T63" fmla="*/ 272 h 376"/>
                <a:gd name="T64" fmla="*/ 34 w 417"/>
                <a:gd name="T65" fmla="*/ 285 h 376"/>
                <a:gd name="T66" fmla="*/ 47 w 417"/>
                <a:gd name="T67" fmla="*/ 294 h 376"/>
                <a:gd name="T68" fmla="*/ 61 w 417"/>
                <a:gd name="T69" fmla="*/ 301 h 376"/>
                <a:gd name="T70" fmla="*/ 80 w 417"/>
                <a:gd name="T71" fmla="*/ 303 h 376"/>
                <a:gd name="T72" fmla="*/ 104 w 417"/>
                <a:gd name="T73" fmla="*/ 303 h 376"/>
                <a:gd name="T74" fmla="*/ 134 w 417"/>
                <a:gd name="T75" fmla="*/ 300 h 376"/>
                <a:gd name="T76" fmla="*/ 158 w 417"/>
                <a:gd name="T77" fmla="*/ 336 h 376"/>
                <a:gd name="T78" fmla="*/ 230 w 417"/>
                <a:gd name="T79" fmla="*/ 376 h 376"/>
                <a:gd name="T80" fmla="*/ 268 w 417"/>
                <a:gd name="T81" fmla="*/ 369 h 376"/>
                <a:gd name="T82" fmla="*/ 299 w 417"/>
                <a:gd name="T83" fmla="*/ 362 h 376"/>
                <a:gd name="T84" fmla="*/ 323 w 417"/>
                <a:gd name="T85" fmla="*/ 353 h 376"/>
                <a:gd name="T86" fmla="*/ 344 w 417"/>
                <a:gd name="T87" fmla="*/ 342 h 376"/>
                <a:gd name="T88" fmla="*/ 361 w 417"/>
                <a:gd name="T89" fmla="*/ 327 h 376"/>
                <a:gd name="T90" fmla="*/ 377 w 417"/>
                <a:gd name="T91" fmla="*/ 309 h 376"/>
                <a:gd name="T92" fmla="*/ 392 w 417"/>
                <a:gd name="T93" fmla="*/ 288 h 376"/>
                <a:gd name="T94" fmla="*/ 409 w 417"/>
                <a:gd name="T95" fmla="*/ 263 h 376"/>
                <a:gd name="T96" fmla="*/ 416 w 417"/>
                <a:gd name="T97" fmla="*/ 208 h 376"/>
                <a:gd name="T98" fmla="*/ 417 w 417"/>
                <a:gd name="T99" fmla="*/ 185 h 376"/>
                <a:gd name="T100" fmla="*/ 417 w 417"/>
                <a:gd name="T101" fmla="*/ 162 h 376"/>
                <a:gd name="T102" fmla="*/ 415 w 417"/>
                <a:gd name="T103" fmla="*/ 140 h 376"/>
                <a:gd name="T104" fmla="*/ 409 w 417"/>
                <a:gd name="T105" fmla="*/ 119 h 376"/>
                <a:gd name="T106" fmla="*/ 399 w 417"/>
                <a:gd name="T107" fmla="*/ 101 h 376"/>
                <a:gd name="T108" fmla="*/ 383 w 417"/>
                <a:gd name="T109" fmla="*/ 86 h 376"/>
                <a:gd name="T110" fmla="*/ 360 w 417"/>
                <a:gd name="T111" fmla="*/ 74 h 376"/>
                <a:gd name="T112" fmla="*/ 329 w 417"/>
                <a:gd name="T113" fmla="*/ 6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 h="376">
                  <a:moveTo>
                    <a:pt x="329" y="67"/>
                  </a:moveTo>
                  <a:lnTo>
                    <a:pt x="251" y="56"/>
                  </a:lnTo>
                  <a:lnTo>
                    <a:pt x="194" y="48"/>
                  </a:lnTo>
                  <a:lnTo>
                    <a:pt x="182" y="67"/>
                  </a:lnTo>
                  <a:lnTo>
                    <a:pt x="172" y="82"/>
                  </a:lnTo>
                  <a:lnTo>
                    <a:pt x="164" y="95"/>
                  </a:lnTo>
                  <a:lnTo>
                    <a:pt x="157" y="105"/>
                  </a:lnTo>
                  <a:lnTo>
                    <a:pt x="152" y="118"/>
                  </a:lnTo>
                  <a:lnTo>
                    <a:pt x="149" y="132"/>
                  </a:lnTo>
                  <a:lnTo>
                    <a:pt x="148" y="149"/>
                  </a:lnTo>
                  <a:lnTo>
                    <a:pt x="147" y="171"/>
                  </a:lnTo>
                  <a:lnTo>
                    <a:pt x="134" y="247"/>
                  </a:lnTo>
                  <a:lnTo>
                    <a:pt x="126" y="214"/>
                  </a:lnTo>
                  <a:lnTo>
                    <a:pt x="119" y="185"/>
                  </a:lnTo>
                  <a:lnTo>
                    <a:pt x="112" y="159"/>
                  </a:lnTo>
                  <a:lnTo>
                    <a:pt x="108" y="136"/>
                  </a:lnTo>
                  <a:lnTo>
                    <a:pt x="106" y="114"/>
                  </a:lnTo>
                  <a:lnTo>
                    <a:pt x="110" y="91"/>
                  </a:lnTo>
                  <a:lnTo>
                    <a:pt x="118" y="66"/>
                  </a:lnTo>
                  <a:lnTo>
                    <a:pt x="133" y="37"/>
                  </a:lnTo>
                  <a:lnTo>
                    <a:pt x="162" y="22"/>
                  </a:lnTo>
                  <a:lnTo>
                    <a:pt x="114" y="0"/>
                  </a:lnTo>
                  <a:lnTo>
                    <a:pt x="71" y="19"/>
                  </a:lnTo>
                  <a:lnTo>
                    <a:pt x="38" y="37"/>
                  </a:lnTo>
                  <a:lnTo>
                    <a:pt x="18" y="59"/>
                  </a:lnTo>
                  <a:lnTo>
                    <a:pt x="6" y="84"/>
                  </a:lnTo>
                  <a:lnTo>
                    <a:pt x="0" y="114"/>
                  </a:lnTo>
                  <a:lnTo>
                    <a:pt x="2" y="149"/>
                  </a:lnTo>
                  <a:lnTo>
                    <a:pt x="5" y="191"/>
                  </a:lnTo>
                  <a:lnTo>
                    <a:pt x="11" y="239"/>
                  </a:lnTo>
                  <a:lnTo>
                    <a:pt x="18" y="256"/>
                  </a:lnTo>
                  <a:lnTo>
                    <a:pt x="25" y="272"/>
                  </a:lnTo>
                  <a:lnTo>
                    <a:pt x="34" y="285"/>
                  </a:lnTo>
                  <a:lnTo>
                    <a:pt x="47" y="294"/>
                  </a:lnTo>
                  <a:lnTo>
                    <a:pt x="61" y="301"/>
                  </a:lnTo>
                  <a:lnTo>
                    <a:pt x="80" y="303"/>
                  </a:lnTo>
                  <a:lnTo>
                    <a:pt x="104" y="303"/>
                  </a:lnTo>
                  <a:lnTo>
                    <a:pt x="134" y="300"/>
                  </a:lnTo>
                  <a:lnTo>
                    <a:pt x="158" y="336"/>
                  </a:lnTo>
                  <a:lnTo>
                    <a:pt x="230" y="376"/>
                  </a:lnTo>
                  <a:lnTo>
                    <a:pt x="268" y="369"/>
                  </a:lnTo>
                  <a:lnTo>
                    <a:pt x="299" y="362"/>
                  </a:lnTo>
                  <a:lnTo>
                    <a:pt x="323" y="353"/>
                  </a:lnTo>
                  <a:lnTo>
                    <a:pt x="344" y="342"/>
                  </a:lnTo>
                  <a:lnTo>
                    <a:pt x="361" y="327"/>
                  </a:lnTo>
                  <a:lnTo>
                    <a:pt x="377" y="309"/>
                  </a:lnTo>
                  <a:lnTo>
                    <a:pt x="392" y="288"/>
                  </a:lnTo>
                  <a:lnTo>
                    <a:pt x="409" y="263"/>
                  </a:lnTo>
                  <a:lnTo>
                    <a:pt x="416" y="208"/>
                  </a:lnTo>
                  <a:lnTo>
                    <a:pt x="417" y="185"/>
                  </a:lnTo>
                  <a:lnTo>
                    <a:pt x="417" y="162"/>
                  </a:lnTo>
                  <a:lnTo>
                    <a:pt x="415" y="140"/>
                  </a:lnTo>
                  <a:lnTo>
                    <a:pt x="409" y="119"/>
                  </a:lnTo>
                  <a:lnTo>
                    <a:pt x="399" y="101"/>
                  </a:lnTo>
                  <a:lnTo>
                    <a:pt x="383" y="86"/>
                  </a:lnTo>
                  <a:lnTo>
                    <a:pt x="360" y="74"/>
                  </a:lnTo>
                  <a:lnTo>
                    <a:pt x="329" y="67"/>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336"/>
            <p:cNvSpPr>
              <a:spLocks/>
            </p:cNvSpPr>
            <p:nvPr/>
          </p:nvSpPr>
          <p:spPr bwMode="auto">
            <a:xfrm>
              <a:off x="547687" y="3557588"/>
              <a:ext cx="344488" cy="296863"/>
            </a:xfrm>
            <a:custGeom>
              <a:avLst/>
              <a:gdLst>
                <a:gd name="T0" fmla="*/ 244 w 434"/>
                <a:gd name="T1" fmla="*/ 20 h 375"/>
                <a:gd name="T2" fmla="*/ 176 w 434"/>
                <a:gd name="T3" fmla="*/ 60 h 375"/>
                <a:gd name="T4" fmla="*/ 130 w 434"/>
                <a:gd name="T5" fmla="*/ 90 h 375"/>
                <a:gd name="T6" fmla="*/ 133 w 434"/>
                <a:gd name="T7" fmla="*/ 113 h 375"/>
                <a:gd name="T8" fmla="*/ 134 w 434"/>
                <a:gd name="T9" fmla="*/ 130 h 375"/>
                <a:gd name="T10" fmla="*/ 135 w 434"/>
                <a:gd name="T11" fmla="*/ 145 h 375"/>
                <a:gd name="T12" fmla="*/ 136 w 434"/>
                <a:gd name="T13" fmla="*/ 158 h 375"/>
                <a:gd name="T14" fmla="*/ 140 w 434"/>
                <a:gd name="T15" fmla="*/ 171 h 375"/>
                <a:gd name="T16" fmla="*/ 145 w 434"/>
                <a:gd name="T17" fmla="*/ 183 h 375"/>
                <a:gd name="T18" fmla="*/ 155 w 434"/>
                <a:gd name="T19" fmla="*/ 198 h 375"/>
                <a:gd name="T20" fmla="*/ 167 w 434"/>
                <a:gd name="T21" fmla="*/ 216 h 375"/>
                <a:gd name="T22" fmla="*/ 206 w 434"/>
                <a:gd name="T23" fmla="*/ 282 h 375"/>
                <a:gd name="T24" fmla="*/ 180 w 434"/>
                <a:gd name="T25" fmla="*/ 262 h 375"/>
                <a:gd name="T26" fmla="*/ 156 w 434"/>
                <a:gd name="T27" fmla="*/ 243 h 375"/>
                <a:gd name="T28" fmla="*/ 136 w 434"/>
                <a:gd name="T29" fmla="*/ 228 h 375"/>
                <a:gd name="T30" fmla="*/ 118 w 434"/>
                <a:gd name="T31" fmla="*/ 213 h 375"/>
                <a:gd name="T32" fmla="*/ 103 w 434"/>
                <a:gd name="T33" fmla="*/ 197 h 375"/>
                <a:gd name="T34" fmla="*/ 91 w 434"/>
                <a:gd name="T35" fmla="*/ 176 h 375"/>
                <a:gd name="T36" fmla="*/ 82 w 434"/>
                <a:gd name="T37" fmla="*/ 152 h 375"/>
                <a:gd name="T38" fmla="*/ 75 w 434"/>
                <a:gd name="T39" fmla="*/ 120 h 375"/>
                <a:gd name="T40" fmla="*/ 88 w 434"/>
                <a:gd name="T41" fmla="*/ 91 h 375"/>
                <a:gd name="T42" fmla="*/ 39 w 434"/>
                <a:gd name="T43" fmla="*/ 104 h 375"/>
                <a:gd name="T44" fmla="*/ 16 w 434"/>
                <a:gd name="T45" fmla="*/ 145 h 375"/>
                <a:gd name="T46" fmla="*/ 4 w 434"/>
                <a:gd name="T47" fmla="*/ 181 h 375"/>
                <a:gd name="T48" fmla="*/ 0 w 434"/>
                <a:gd name="T49" fmla="*/ 211 h 375"/>
                <a:gd name="T50" fmla="*/ 7 w 434"/>
                <a:gd name="T51" fmla="*/ 238 h 375"/>
                <a:gd name="T52" fmla="*/ 21 w 434"/>
                <a:gd name="T53" fmla="*/ 263 h 375"/>
                <a:gd name="T54" fmla="*/ 44 w 434"/>
                <a:gd name="T55" fmla="*/ 291 h 375"/>
                <a:gd name="T56" fmla="*/ 73 w 434"/>
                <a:gd name="T57" fmla="*/ 319 h 375"/>
                <a:gd name="T58" fmla="*/ 107 w 434"/>
                <a:gd name="T59" fmla="*/ 354 h 375"/>
                <a:gd name="T60" fmla="*/ 123 w 434"/>
                <a:gd name="T61" fmla="*/ 363 h 375"/>
                <a:gd name="T62" fmla="*/ 138 w 434"/>
                <a:gd name="T63" fmla="*/ 371 h 375"/>
                <a:gd name="T64" fmla="*/ 153 w 434"/>
                <a:gd name="T65" fmla="*/ 375 h 375"/>
                <a:gd name="T66" fmla="*/ 168 w 434"/>
                <a:gd name="T67" fmla="*/ 375 h 375"/>
                <a:gd name="T68" fmla="*/ 183 w 434"/>
                <a:gd name="T69" fmla="*/ 371 h 375"/>
                <a:gd name="T70" fmla="*/ 201 w 434"/>
                <a:gd name="T71" fmla="*/ 361 h 375"/>
                <a:gd name="T72" fmla="*/ 219 w 434"/>
                <a:gd name="T73" fmla="*/ 346 h 375"/>
                <a:gd name="T74" fmla="*/ 239 w 434"/>
                <a:gd name="T75" fmla="*/ 324 h 375"/>
                <a:gd name="T76" fmla="*/ 281 w 434"/>
                <a:gd name="T77" fmla="*/ 337 h 375"/>
                <a:gd name="T78" fmla="*/ 362 w 434"/>
                <a:gd name="T79" fmla="*/ 323 h 375"/>
                <a:gd name="T80" fmla="*/ 387 w 434"/>
                <a:gd name="T81" fmla="*/ 294 h 375"/>
                <a:gd name="T82" fmla="*/ 407 w 434"/>
                <a:gd name="T83" fmla="*/ 269 h 375"/>
                <a:gd name="T84" fmla="*/ 419 w 434"/>
                <a:gd name="T85" fmla="*/ 246 h 375"/>
                <a:gd name="T86" fmla="*/ 429 w 434"/>
                <a:gd name="T87" fmla="*/ 224 h 375"/>
                <a:gd name="T88" fmla="*/ 433 w 434"/>
                <a:gd name="T89" fmla="*/ 202 h 375"/>
                <a:gd name="T90" fmla="*/ 434 w 434"/>
                <a:gd name="T91" fmla="*/ 179 h 375"/>
                <a:gd name="T92" fmla="*/ 433 w 434"/>
                <a:gd name="T93" fmla="*/ 152 h 375"/>
                <a:gd name="T94" fmla="*/ 430 w 434"/>
                <a:gd name="T95" fmla="*/ 122 h 375"/>
                <a:gd name="T96" fmla="*/ 401 w 434"/>
                <a:gd name="T97" fmla="*/ 75 h 375"/>
                <a:gd name="T98" fmla="*/ 387 w 434"/>
                <a:gd name="T99" fmla="*/ 57 h 375"/>
                <a:gd name="T100" fmla="*/ 372 w 434"/>
                <a:gd name="T101" fmla="*/ 38 h 375"/>
                <a:gd name="T102" fmla="*/ 357 w 434"/>
                <a:gd name="T103" fmla="*/ 23 h 375"/>
                <a:gd name="T104" fmla="*/ 339 w 434"/>
                <a:gd name="T105" fmla="*/ 10 h 375"/>
                <a:gd name="T106" fmla="*/ 319 w 434"/>
                <a:gd name="T107" fmla="*/ 2 h 375"/>
                <a:gd name="T108" fmla="*/ 297 w 434"/>
                <a:gd name="T109" fmla="*/ 0 h 375"/>
                <a:gd name="T110" fmla="*/ 272 w 434"/>
                <a:gd name="T111" fmla="*/ 6 h 375"/>
                <a:gd name="T112" fmla="*/ 244 w 434"/>
                <a:gd name="T113" fmla="*/ 2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4" h="375">
                  <a:moveTo>
                    <a:pt x="244" y="20"/>
                  </a:moveTo>
                  <a:lnTo>
                    <a:pt x="176" y="60"/>
                  </a:lnTo>
                  <a:lnTo>
                    <a:pt x="130" y="90"/>
                  </a:lnTo>
                  <a:lnTo>
                    <a:pt x="133" y="113"/>
                  </a:lnTo>
                  <a:lnTo>
                    <a:pt x="134" y="130"/>
                  </a:lnTo>
                  <a:lnTo>
                    <a:pt x="135" y="145"/>
                  </a:lnTo>
                  <a:lnTo>
                    <a:pt x="136" y="158"/>
                  </a:lnTo>
                  <a:lnTo>
                    <a:pt x="140" y="171"/>
                  </a:lnTo>
                  <a:lnTo>
                    <a:pt x="145" y="183"/>
                  </a:lnTo>
                  <a:lnTo>
                    <a:pt x="155" y="198"/>
                  </a:lnTo>
                  <a:lnTo>
                    <a:pt x="167" y="216"/>
                  </a:lnTo>
                  <a:lnTo>
                    <a:pt x="206" y="282"/>
                  </a:lnTo>
                  <a:lnTo>
                    <a:pt x="180" y="262"/>
                  </a:lnTo>
                  <a:lnTo>
                    <a:pt x="156" y="243"/>
                  </a:lnTo>
                  <a:lnTo>
                    <a:pt x="136" y="228"/>
                  </a:lnTo>
                  <a:lnTo>
                    <a:pt x="118" y="213"/>
                  </a:lnTo>
                  <a:lnTo>
                    <a:pt x="103" y="197"/>
                  </a:lnTo>
                  <a:lnTo>
                    <a:pt x="91" y="176"/>
                  </a:lnTo>
                  <a:lnTo>
                    <a:pt x="82" y="152"/>
                  </a:lnTo>
                  <a:lnTo>
                    <a:pt x="75" y="120"/>
                  </a:lnTo>
                  <a:lnTo>
                    <a:pt x="88" y="91"/>
                  </a:lnTo>
                  <a:lnTo>
                    <a:pt x="39" y="104"/>
                  </a:lnTo>
                  <a:lnTo>
                    <a:pt x="16" y="145"/>
                  </a:lnTo>
                  <a:lnTo>
                    <a:pt x="4" y="181"/>
                  </a:lnTo>
                  <a:lnTo>
                    <a:pt x="0" y="211"/>
                  </a:lnTo>
                  <a:lnTo>
                    <a:pt x="7" y="238"/>
                  </a:lnTo>
                  <a:lnTo>
                    <a:pt x="21" y="263"/>
                  </a:lnTo>
                  <a:lnTo>
                    <a:pt x="44" y="291"/>
                  </a:lnTo>
                  <a:lnTo>
                    <a:pt x="73" y="319"/>
                  </a:lnTo>
                  <a:lnTo>
                    <a:pt x="107" y="354"/>
                  </a:lnTo>
                  <a:lnTo>
                    <a:pt x="123" y="363"/>
                  </a:lnTo>
                  <a:lnTo>
                    <a:pt x="138" y="371"/>
                  </a:lnTo>
                  <a:lnTo>
                    <a:pt x="153" y="375"/>
                  </a:lnTo>
                  <a:lnTo>
                    <a:pt x="168" y="375"/>
                  </a:lnTo>
                  <a:lnTo>
                    <a:pt x="183" y="371"/>
                  </a:lnTo>
                  <a:lnTo>
                    <a:pt x="201" y="361"/>
                  </a:lnTo>
                  <a:lnTo>
                    <a:pt x="219" y="346"/>
                  </a:lnTo>
                  <a:lnTo>
                    <a:pt x="239" y="324"/>
                  </a:lnTo>
                  <a:lnTo>
                    <a:pt x="281" y="337"/>
                  </a:lnTo>
                  <a:lnTo>
                    <a:pt x="362" y="323"/>
                  </a:lnTo>
                  <a:lnTo>
                    <a:pt x="387" y="294"/>
                  </a:lnTo>
                  <a:lnTo>
                    <a:pt x="407" y="269"/>
                  </a:lnTo>
                  <a:lnTo>
                    <a:pt x="419" y="246"/>
                  </a:lnTo>
                  <a:lnTo>
                    <a:pt x="429" y="224"/>
                  </a:lnTo>
                  <a:lnTo>
                    <a:pt x="433" y="202"/>
                  </a:lnTo>
                  <a:lnTo>
                    <a:pt x="434" y="179"/>
                  </a:lnTo>
                  <a:lnTo>
                    <a:pt x="433" y="152"/>
                  </a:lnTo>
                  <a:lnTo>
                    <a:pt x="430" y="122"/>
                  </a:lnTo>
                  <a:lnTo>
                    <a:pt x="401" y="75"/>
                  </a:lnTo>
                  <a:lnTo>
                    <a:pt x="387" y="57"/>
                  </a:lnTo>
                  <a:lnTo>
                    <a:pt x="372" y="38"/>
                  </a:lnTo>
                  <a:lnTo>
                    <a:pt x="357" y="23"/>
                  </a:lnTo>
                  <a:lnTo>
                    <a:pt x="339" y="10"/>
                  </a:lnTo>
                  <a:lnTo>
                    <a:pt x="319" y="2"/>
                  </a:lnTo>
                  <a:lnTo>
                    <a:pt x="297" y="0"/>
                  </a:lnTo>
                  <a:lnTo>
                    <a:pt x="272" y="6"/>
                  </a:lnTo>
                  <a:lnTo>
                    <a:pt x="244" y="20"/>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337"/>
            <p:cNvSpPr>
              <a:spLocks/>
            </p:cNvSpPr>
            <p:nvPr/>
          </p:nvSpPr>
          <p:spPr bwMode="auto">
            <a:xfrm>
              <a:off x="422275" y="2397125"/>
              <a:ext cx="325438" cy="307975"/>
            </a:xfrm>
            <a:custGeom>
              <a:avLst/>
              <a:gdLst>
                <a:gd name="T0" fmla="*/ 263 w 412"/>
                <a:gd name="T1" fmla="*/ 72 h 387"/>
                <a:gd name="T2" fmla="*/ 193 w 412"/>
                <a:gd name="T3" fmla="*/ 75 h 387"/>
                <a:gd name="T4" fmla="*/ 171 w 412"/>
                <a:gd name="T5" fmla="*/ 99 h 387"/>
                <a:gd name="T6" fmla="*/ 156 w 412"/>
                <a:gd name="T7" fmla="*/ 121 h 387"/>
                <a:gd name="T8" fmla="*/ 147 w 412"/>
                <a:gd name="T9" fmla="*/ 151 h 387"/>
                <a:gd name="T10" fmla="*/ 121 w 412"/>
                <a:gd name="T11" fmla="*/ 246 h 387"/>
                <a:gd name="T12" fmla="*/ 114 w 412"/>
                <a:gd name="T13" fmla="*/ 183 h 387"/>
                <a:gd name="T14" fmla="*/ 110 w 412"/>
                <a:gd name="T15" fmla="*/ 133 h 387"/>
                <a:gd name="T16" fmla="*/ 117 w 412"/>
                <a:gd name="T17" fmla="*/ 88 h 387"/>
                <a:gd name="T18" fmla="*/ 148 w 412"/>
                <a:gd name="T19" fmla="*/ 38 h 387"/>
                <a:gd name="T20" fmla="*/ 135 w 412"/>
                <a:gd name="T21" fmla="*/ 0 h 387"/>
                <a:gd name="T22" fmla="*/ 55 w 412"/>
                <a:gd name="T23" fmla="*/ 26 h 387"/>
                <a:gd name="T24" fmla="*/ 15 w 412"/>
                <a:gd name="T25" fmla="*/ 68 h 387"/>
                <a:gd name="T26" fmla="*/ 3 w 412"/>
                <a:gd name="T27" fmla="*/ 131 h 387"/>
                <a:gd name="T28" fmla="*/ 0 w 412"/>
                <a:gd name="T29" fmla="*/ 222 h 387"/>
                <a:gd name="T30" fmla="*/ 10 w 412"/>
                <a:gd name="T31" fmla="*/ 257 h 387"/>
                <a:gd name="T32" fmla="*/ 28 w 412"/>
                <a:gd name="T33" fmla="*/ 282 h 387"/>
                <a:gd name="T34" fmla="*/ 60 w 412"/>
                <a:gd name="T35" fmla="*/ 296 h 387"/>
                <a:gd name="T36" fmla="*/ 114 w 412"/>
                <a:gd name="T37" fmla="*/ 298 h 387"/>
                <a:gd name="T38" fmla="*/ 200 w 412"/>
                <a:gd name="T39" fmla="*/ 387 h 387"/>
                <a:gd name="T40" fmla="*/ 238 w 412"/>
                <a:gd name="T41" fmla="*/ 386 h 387"/>
                <a:gd name="T42" fmla="*/ 268 w 412"/>
                <a:gd name="T43" fmla="*/ 382 h 387"/>
                <a:gd name="T44" fmla="*/ 293 w 412"/>
                <a:gd name="T45" fmla="*/ 377 h 387"/>
                <a:gd name="T46" fmla="*/ 315 w 412"/>
                <a:gd name="T47" fmla="*/ 367 h 387"/>
                <a:gd name="T48" fmla="*/ 333 w 412"/>
                <a:gd name="T49" fmla="*/ 356 h 387"/>
                <a:gd name="T50" fmla="*/ 352 w 412"/>
                <a:gd name="T51" fmla="*/ 341 h 387"/>
                <a:gd name="T52" fmla="*/ 369 w 412"/>
                <a:gd name="T53" fmla="*/ 321 h 387"/>
                <a:gd name="T54" fmla="*/ 390 w 412"/>
                <a:gd name="T55" fmla="*/ 298 h 387"/>
                <a:gd name="T56" fmla="*/ 408 w 412"/>
                <a:gd name="T57" fmla="*/ 222 h 387"/>
                <a:gd name="T58" fmla="*/ 412 w 412"/>
                <a:gd name="T59" fmla="*/ 177 h 387"/>
                <a:gd name="T60" fmla="*/ 401 w 412"/>
                <a:gd name="T61" fmla="*/ 136 h 387"/>
                <a:gd name="T62" fmla="*/ 366 w 412"/>
                <a:gd name="T63" fmla="*/ 10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2" h="387">
                  <a:moveTo>
                    <a:pt x="336" y="92"/>
                  </a:moveTo>
                  <a:lnTo>
                    <a:pt x="263" y="72"/>
                  </a:lnTo>
                  <a:lnTo>
                    <a:pt x="208" y="57"/>
                  </a:lnTo>
                  <a:lnTo>
                    <a:pt x="193" y="75"/>
                  </a:lnTo>
                  <a:lnTo>
                    <a:pt x="181" y="88"/>
                  </a:lnTo>
                  <a:lnTo>
                    <a:pt x="171" y="99"/>
                  </a:lnTo>
                  <a:lnTo>
                    <a:pt x="163" y="109"/>
                  </a:lnTo>
                  <a:lnTo>
                    <a:pt x="156" y="121"/>
                  </a:lnTo>
                  <a:lnTo>
                    <a:pt x="151" y="133"/>
                  </a:lnTo>
                  <a:lnTo>
                    <a:pt x="147" y="151"/>
                  </a:lnTo>
                  <a:lnTo>
                    <a:pt x="143" y="173"/>
                  </a:lnTo>
                  <a:lnTo>
                    <a:pt x="121" y="246"/>
                  </a:lnTo>
                  <a:lnTo>
                    <a:pt x="118" y="212"/>
                  </a:lnTo>
                  <a:lnTo>
                    <a:pt x="114" y="183"/>
                  </a:lnTo>
                  <a:lnTo>
                    <a:pt x="111" y="158"/>
                  </a:lnTo>
                  <a:lnTo>
                    <a:pt x="110" y="133"/>
                  </a:lnTo>
                  <a:lnTo>
                    <a:pt x="111" y="111"/>
                  </a:lnTo>
                  <a:lnTo>
                    <a:pt x="117" y="88"/>
                  </a:lnTo>
                  <a:lnTo>
                    <a:pt x="129" y="64"/>
                  </a:lnTo>
                  <a:lnTo>
                    <a:pt x="148" y="38"/>
                  </a:lnTo>
                  <a:lnTo>
                    <a:pt x="178" y="27"/>
                  </a:lnTo>
                  <a:lnTo>
                    <a:pt x="135" y="0"/>
                  </a:lnTo>
                  <a:lnTo>
                    <a:pt x="89" y="11"/>
                  </a:lnTo>
                  <a:lnTo>
                    <a:pt x="55" y="26"/>
                  </a:lnTo>
                  <a:lnTo>
                    <a:pt x="30" y="45"/>
                  </a:lnTo>
                  <a:lnTo>
                    <a:pt x="15" y="68"/>
                  </a:lnTo>
                  <a:lnTo>
                    <a:pt x="6" y="96"/>
                  </a:lnTo>
                  <a:lnTo>
                    <a:pt x="3" y="131"/>
                  </a:lnTo>
                  <a:lnTo>
                    <a:pt x="2" y="173"/>
                  </a:lnTo>
                  <a:lnTo>
                    <a:pt x="0" y="222"/>
                  </a:lnTo>
                  <a:lnTo>
                    <a:pt x="5" y="241"/>
                  </a:lnTo>
                  <a:lnTo>
                    <a:pt x="10" y="257"/>
                  </a:lnTo>
                  <a:lnTo>
                    <a:pt x="18" y="271"/>
                  </a:lnTo>
                  <a:lnTo>
                    <a:pt x="28" y="282"/>
                  </a:lnTo>
                  <a:lnTo>
                    <a:pt x="42" y="290"/>
                  </a:lnTo>
                  <a:lnTo>
                    <a:pt x="60" y="296"/>
                  </a:lnTo>
                  <a:lnTo>
                    <a:pt x="85" y="298"/>
                  </a:lnTo>
                  <a:lnTo>
                    <a:pt x="114" y="298"/>
                  </a:lnTo>
                  <a:lnTo>
                    <a:pt x="134" y="339"/>
                  </a:lnTo>
                  <a:lnTo>
                    <a:pt x="200" y="387"/>
                  </a:lnTo>
                  <a:lnTo>
                    <a:pt x="219" y="387"/>
                  </a:lnTo>
                  <a:lnTo>
                    <a:pt x="238" y="386"/>
                  </a:lnTo>
                  <a:lnTo>
                    <a:pt x="254" y="385"/>
                  </a:lnTo>
                  <a:lnTo>
                    <a:pt x="268" y="382"/>
                  </a:lnTo>
                  <a:lnTo>
                    <a:pt x="281" y="380"/>
                  </a:lnTo>
                  <a:lnTo>
                    <a:pt x="293" y="377"/>
                  </a:lnTo>
                  <a:lnTo>
                    <a:pt x="304" y="372"/>
                  </a:lnTo>
                  <a:lnTo>
                    <a:pt x="315" y="367"/>
                  </a:lnTo>
                  <a:lnTo>
                    <a:pt x="324" y="362"/>
                  </a:lnTo>
                  <a:lnTo>
                    <a:pt x="333" y="356"/>
                  </a:lnTo>
                  <a:lnTo>
                    <a:pt x="342" y="349"/>
                  </a:lnTo>
                  <a:lnTo>
                    <a:pt x="352" y="341"/>
                  </a:lnTo>
                  <a:lnTo>
                    <a:pt x="360" y="332"/>
                  </a:lnTo>
                  <a:lnTo>
                    <a:pt x="369" y="321"/>
                  </a:lnTo>
                  <a:lnTo>
                    <a:pt x="379" y="311"/>
                  </a:lnTo>
                  <a:lnTo>
                    <a:pt x="390" y="298"/>
                  </a:lnTo>
                  <a:lnTo>
                    <a:pt x="405" y="245"/>
                  </a:lnTo>
                  <a:lnTo>
                    <a:pt x="408" y="222"/>
                  </a:lnTo>
                  <a:lnTo>
                    <a:pt x="412" y="199"/>
                  </a:lnTo>
                  <a:lnTo>
                    <a:pt x="412" y="177"/>
                  </a:lnTo>
                  <a:lnTo>
                    <a:pt x="408" y="155"/>
                  </a:lnTo>
                  <a:lnTo>
                    <a:pt x="401" y="136"/>
                  </a:lnTo>
                  <a:lnTo>
                    <a:pt x="386" y="118"/>
                  </a:lnTo>
                  <a:lnTo>
                    <a:pt x="366" y="103"/>
                  </a:lnTo>
                  <a:lnTo>
                    <a:pt x="336" y="92"/>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338"/>
            <p:cNvSpPr>
              <a:spLocks/>
            </p:cNvSpPr>
            <p:nvPr/>
          </p:nvSpPr>
          <p:spPr bwMode="auto">
            <a:xfrm>
              <a:off x="957262" y="3109913"/>
              <a:ext cx="290513" cy="271463"/>
            </a:xfrm>
            <a:custGeom>
              <a:avLst/>
              <a:gdLst>
                <a:gd name="T0" fmla="*/ 298 w 366"/>
                <a:gd name="T1" fmla="*/ 83 h 343"/>
                <a:gd name="T2" fmla="*/ 232 w 366"/>
                <a:gd name="T3" fmla="*/ 64 h 343"/>
                <a:gd name="T4" fmla="*/ 182 w 366"/>
                <a:gd name="T5" fmla="*/ 51 h 343"/>
                <a:gd name="T6" fmla="*/ 170 w 366"/>
                <a:gd name="T7" fmla="*/ 66 h 343"/>
                <a:gd name="T8" fmla="*/ 159 w 366"/>
                <a:gd name="T9" fmla="*/ 79 h 343"/>
                <a:gd name="T10" fmla="*/ 150 w 366"/>
                <a:gd name="T11" fmla="*/ 88 h 343"/>
                <a:gd name="T12" fmla="*/ 143 w 366"/>
                <a:gd name="T13" fmla="*/ 97 h 343"/>
                <a:gd name="T14" fmla="*/ 137 w 366"/>
                <a:gd name="T15" fmla="*/ 106 h 343"/>
                <a:gd name="T16" fmla="*/ 133 w 366"/>
                <a:gd name="T17" fmla="*/ 118 h 343"/>
                <a:gd name="T18" fmla="*/ 129 w 366"/>
                <a:gd name="T19" fmla="*/ 133 h 343"/>
                <a:gd name="T20" fmla="*/ 126 w 366"/>
                <a:gd name="T21" fmla="*/ 152 h 343"/>
                <a:gd name="T22" fmla="*/ 106 w 366"/>
                <a:gd name="T23" fmla="*/ 218 h 343"/>
                <a:gd name="T24" fmla="*/ 104 w 366"/>
                <a:gd name="T25" fmla="*/ 188 h 343"/>
                <a:gd name="T26" fmla="*/ 100 w 366"/>
                <a:gd name="T27" fmla="*/ 162 h 343"/>
                <a:gd name="T28" fmla="*/ 97 w 366"/>
                <a:gd name="T29" fmla="*/ 140 h 343"/>
                <a:gd name="T30" fmla="*/ 96 w 366"/>
                <a:gd name="T31" fmla="*/ 119 h 343"/>
                <a:gd name="T32" fmla="*/ 97 w 366"/>
                <a:gd name="T33" fmla="*/ 99 h 343"/>
                <a:gd name="T34" fmla="*/ 103 w 366"/>
                <a:gd name="T35" fmla="*/ 79 h 343"/>
                <a:gd name="T36" fmla="*/ 113 w 366"/>
                <a:gd name="T37" fmla="*/ 58 h 343"/>
                <a:gd name="T38" fmla="*/ 130 w 366"/>
                <a:gd name="T39" fmla="*/ 34 h 343"/>
                <a:gd name="T40" fmla="*/ 157 w 366"/>
                <a:gd name="T41" fmla="*/ 25 h 343"/>
                <a:gd name="T42" fmla="*/ 120 w 366"/>
                <a:gd name="T43" fmla="*/ 0 h 343"/>
                <a:gd name="T44" fmla="*/ 79 w 366"/>
                <a:gd name="T45" fmla="*/ 11 h 343"/>
                <a:gd name="T46" fmla="*/ 47 w 366"/>
                <a:gd name="T47" fmla="*/ 23 h 343"/>
                <a:gd name="T48" fmla="*/ 27 w 366"/>
                <a:gd name="T49" fmla="*/ 41 h 343"/>
                <a:gd name="T50" fmla="*/ 13 w 366"/>
                <a:gd name="T51" fmla="*/ 60 h 343"/>
                <a:gd name="T52" fmla="*/ 5 w 366"/>
                <a:gd name="T53" fmla="*/ 87 h 343"/>
                <a:gd name="T54" fmla="*/ 1 w 366"/>
                <a:gd name="T55" fmla="*/ 117 h 343"/>
                <a:gd name="T56" fmla="*/ 0 w 366"/>
                <a:gd name="T57" fmla="*/ 154 h 343"/>
                <a:gd name="T58" fmla="*/ 0 w 366"/>
                <a:gd name="T59" fmla="*/ 197 h 343"/>
                <a:gd name="T60" fmla="*/ 4 w 366"/>
                <a:gd name="T61" fmla="*/ 214 h 343"/>
                <a:gd name="T62" fmla="*/ 8 w 366"/>
                <a:gd name="T63" fmla="*/ 229 h 343"/>
                <a:gd name="T64" fmla="*/ 14 w 366"/>
                <a:gd name="T65" fmla="*/ 240 h 343"/>
                <a:gd name="T66" fmla="*/ 23 w 366"/>
                <a:gd name="T67" fmla="*/ 250 h 343"/>
                <a:gd name="T68" fmla="*/ 36 w 366"/>
                <a:gd name="T69" fmla="*/ 259 h 343"/>
                <a:gd name="T70" fmla="*/ 52 w 366"/>
                <a:gd name="T71" fmla="*/ 263 h 343"/>
                <a:gd name="T72" fmla="*/ 73 w 366"/>
                <a:gd name="T73" fmla="*/ 265 h 343"/>
                <a:gd name="T74" fmla="*/ 99 w 366"/>
                <a:gd name="T75" fmla="*/ 265 h 343"/>
                <a:gd name="T76" fmla="*/ 118 w 366"/>
                <a:gd name="T77" fmla="*/ 299 h 343"/>
                <a:gd name="T78" fmla="*/ 175 w 366"/>
                <a:gd name="T79" fmla="*/ 343 h 343"/>
                <a:gd name="T80" fmla="*/ 210 w 366"/>
                <a:gd name="T81" fmla="*/ 342 h 343"/>
                <a:gd name="T82" fmla="*/ 237 w 366"/>
                <a:gd name="T83" fmla="*/ 339 h 343"/>
                <a:gd name="T84" fmla="*/ 260 w 366"/>
                <a:gd name="T85" fmla="*/ 333 h 343"/>
                <a:gd name="T86" fmla="*/ 280 w 366"/>
                <a:gd name="T87" fmla="*/ 327 h 343"/>
                <a:gd name="T88" fmla="*/ 296 w 366"/>
                <a:gd name="T89" fmla="*/ 316 h 343"/>
                <a:gd name="T90" fmla="*/ 312 w 366"/>
                <a:gd name="T91" fmla="*/ 302 h 343"/>
                <a:gd name="T92" fmla="*/ 328 w 366"/>
                <a:gd name="T93" fmla="*/ 285 h 343"/>
                <a:gd name="T94" fmla="*/ 347 w 366"/>
                <a:gd name="T95" fmla="*/ 264 h 343"/>
                <a:gd name="T96" fmla="*/ 360 w 366"/>
                <a:gd name="T97" fmla="*/ 218 h 343"/>
                <a:gd name="T98" fmla="*/ 363 w 366"/>
                <a:gd name="T99" fmla="*/ 199 h 343"/>
                <a:gd name="T100" fmla="*/ 366 w 366"/>
                <a:gd name="T101" fmla="*/ 178 h 343"/>
                <a:gd name="T102" fmla="*/ 366 w 366"/>
                <a:gd name="T103" fmla="*/ 158 h 343"/>
                <a:gd name="T104" fmla="*/ 364 w 366"/>
                <a:gd name="T105" fmla="*/ 139 h 343"/>
                <a:gd name="T106" fmla="*/ 356 w 366"/>
                <a:gd name="T107" fmla="*/ 121 h 343"/>
                <a:gd name="T108" fmla="*/ 345 w 366"/>
                <a:gd name="T109" fmla="*/ 105 h 343"/>
                <a:gd name="T110" fmla="*/ 325 w 366"/>
                <a:gd name="T111" fmla="*/ 93 h 343"/>
                <a:gd name="T112" fmla="*/ 298 w 366"/>
                <a:gd name="T113" fmla="*/ 8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6" h="343">
                  <a:moveTo>
                    <a:pt x="298" y="83"/>
                  </a:moveTo>
                  <a:lnTo>
                    <a:pt x="232" y="64"/>
                  </a:lnTo>
                  <a:lnTo>
                    <a:pt x="182" y="51"/>
                  </a:lnTo>
                  <a:lnTo>
                    <a:pt x="170" y="66"/>
                  </a:lnTo>
                  <a:lnTo>
                    <a:pt x="159" y="79"/>
                  </a:lnTo>
                  <a:lnTo>
                    <a:pt x="150" y="88"/>
                  </a:lnTo>
                  <a:lnTo>
                    <a:pt x="143" y="97"/>
                  </a:lnTo>
                  <a:lnTo>
                    <a:pt x="137" y="106"/>
                  </a:lnTo>
                  <a:lnTo>
                    <a:pt x="133" y="118"/>
                  </a:lnTo>
                  <a:lnTo>
                    <a:pt x="129" y="133"/>
                  </a:lnTo>
                  <a:lnTo>
                    <a:pt x="126" y="152"/>
                  </a:lnTo>
                  <a:lnTo>
                    <a:pt x="106" y="218"/>
                  </a:lnTo>
                  <a:lnTo>
                    <a:pt x="104" y="188"/>
                  </a:lnTo>
                  <a:lnTo>
                    <a:pt x="100" y="162"/>
                  </a:lnTo>
                  <a:lnTo>
                    <a:pt x="97" y="140"/>
                  </a:lnTo>
                  <a:lnTo>
                    <a:pt x="96" y="119"/>
                  </a:lnTo>
                  <a:lnTo>
                    <a:pt x="97" y="99"/>
                  </a:lnTo>
                  <a:lnTo>
                    <a:pt x="103" y="79"/>
                  </a:lnTo>
                  <a:lnTo>
                    <a:pt x="113" y="58"/>
                  </a:lnTo>
                  <a:lnTo>
                    <a:pt x="130" y="34"/>
                  </a:lnTo>
                  <a:lnTo>
                    <a:pt x="157" y="25"/>
                  </a:lnTo>
                  <a:lnTo>
                    <a:pt x="120" y="0"/>
                  </a:lnTo>
                  <a:lnTo>
                    <a:pt x="79" y="11"/>
                  </a:lnTo>
                  <a:lnTo>
                    <a:pt x="47" y="23"/>
                  </a:lnTo>
                  <a:lnTo>
                    <a:pt x="27" y="41"/>
                  </a:lnTo>
                  <a:lnTo>
                    <a:pt x="13" y="60"/>
                  </a:lnTo>
                  <a:lnTo>
                    <a:pt x="5" y="87"/>
                  </a:lnTo>
                  <a:lnTo>
                    <a:pt x="1" y="117"/>
                  </a:lnTo>
                  <a:lnTo>
                    <a:pt x="0" y="154"/>
                  </a:lnTo>
                  <a:lnTo>
                    <a:pt x="0" y="197"/>
                  </a:lnTo>
                  <a:lnTo>
                    <a:pt x="4" y="214"/>
                  </a:lnTo>
                  <a:lnTo>
                    <a:pt x="8" y="229"/>
                  </a:lnTo>
                  <a:lnTo>
                    <a:pt x="14" y="240"/>
                  </a:lnTo>
                  <a:lnTo>
                    <a:pt x="23" y="250"/>
                  </a:lnTo>
                  <a:lnTo>
                    <a:pt x="36" y="259"/>
                  </a:lnTo>
                  <a:lnTo>
                    <a:pt x="52" y="263"/>
                  </a:lnTo>
                  <a:lnTo>
                    <a:pt x="73" y="265"/>
                  </a:lnTo>
                  <a:lnTo>
                    <a:pt x="99" y="265"/>
                  </a:lnTo>
                  <a:lnTo>
                    <a:pt x="118" y="299"/>
                  </a:lnTo>
                  <a:lnTo>
                    <a:pt x="175" y="343"/>
                  </a:lnTo>
                  <a:lnTo>
                    <a:pt x="210" y="342"/>
                  </a:lnTo>
                  <a:lnTo>
                    <a:pt x="237" y="339"/>
                  </a:lnTo>
                  <a:lnTo>
                    <a:pt x="260" y="333"/>
                  </a:lnTo>
                  <a:lnTo>
                    <a:pt x="280" y="327"/>
                  </a:lnTo>
                  <a:lnTo>
                    <a:pt x="296" y="316"/>
                  </a:lnTo>
                  <a:lnTo>
                    <a:pt x="312" y="302"/>
                  </a:lnTo>
                  <a:lnTo>
                    <a:pt x="328" y="285"/>
                  </a:lnTo>
                  <a:lnTo>
                    <a:pt x="347" y="264"/>
                  </a:lnTo>
                  <a:lnTo>
                    <a:pt x="360" y="218"/>
                  </a:lnTo>
                  <a:lnTo>
                    <a:pt x="363" y="199"/>
                  </a:lnTo>
                  <a:lnTo>
                    <a:pt x="366" y="178"/>
                  </a:lnTo>
                  <a:lnTo>
                    <a:pt x="366" y="158"/>
                  </a:lnTo>
                  <a:lnTo>
                    <a:pt x="364" y="139"/>
                  </a:lnTo>
                  <a:lnTo>
                    <a:pt x="356" y="121"/>
                  </a:lnTo>
                  <a:lnTo>
                    <a:pt x="345" y="105"/>
                  </a:lnTo>
                  <a:lnTo>
                    <a:pt x="325" y="93"/>
                  </a:lnTo>
                  <a:lnTo>
                    <a:pt x="298" y="83"/>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339"/>
            <p:cNvSpPr>
              <a:spLocks/>
            </p:cNvSpPr>
            <p:nvPr/>
          </p:nvSpPr>
          <p:spPr bwMode="auto">
            <a:xfrm>
              <a:off x="303212" y="3392488"/>
              <a:ext cx="120650" cy="101600"/>
            </a:xfrm>
            <a:custGeom>
              <a:avLst/>
              <a:gdLst>
                <a:gd name="T0" fmla="*/ 124 w 152"/>
                <a:gd name="T1" fmla="*/ 11 h 128"/>
                <a:gd name="T2" fmla="*/ 149 w 152"/>
                <a:gd name="T3" fmla="*/ 54 h 128"/>
                <a:gd name="T4" fmla="*/ 152 w 152"/>
                <a:gd name="T5" fmla="*/ 88 h 128"/>
                <a:gd name="T6" fmla="*/ 152 w 152"/>
                <a:gd name="T7" fmla="*/ 110 h 128"/>
                <a:gd name="T8" fmla="*/ 147 w 152"/>
                <a:gd name="T9" fmla="*/ 123 h 128"/>
                <a:gd name="T10" fmla="*/ 140 w 152"/>
                <a:gd name="T11" fmla="*/ 128 h 128"/>
                <a:gd name="T12" fmla="*/ 129 w 152"/>
                <a:gd name="T13" fmla="*/ 128 h 128"/>
                <a:gd name="T14" fmla="*/ 114 w 152"/>
                <a:gd name="T15" fmla="*/ 125 h 128"/>
                <a:gd name="T16" fmla="*/ 93 w 152"/>
                <a:gd name="T17" fmla="*/ 122 h 128"/>
                <a:gd name="T18" fmla="*/ 67 w 152"/>
                <a:gd name="T19" fmla="*/ 120 h 128"/>
                <a:gd name="T20" fmla="*/ 0 w 152"/>
                <a:gd name="T21" fmla="*/ 92 h 128"/>
                <a:gd name="T22" fmla="*/ 0 w 152"/>
                <a:gd name="T23" fmla="*/ 41 h 128"/>
                <a:gd name="T24" fmla="*/ 19 w 152"/>
                <a:gd name="T25" fmla="*/ 28 h 128"/>
                <a:gd name="T26" fmla="*/ 34 w 152"/>
                <a:gd name="T27" fmla="*/ 17 h 128"/>
                <a:gd name="T28" fmla="*/ 47 w 152"/>
                <a:gd name="T29" fmla="*/ 9 h 128"/>
                <a:gd name="T30" fmla="*/ 57 w 152"/>
                <a:gd name="T31" fmla="*/ 3 h 128"/>
                <a:gd name="T32" fmla="*/ 68 w 152"/>
                <a:gd name="T33" fmla="*/ 0 h 128"/>
                <a:gd name="T34" fmla="*/ 82 w 152"/>
                <a:gd name="T35" fmla="*/ 0 h 128"/>
                <a:gd name="T36" fmla="*/ 100 w 152"/>
                <a:gd name="T37" fmla="*/ 4 h 128"/>
                <a:gd name="T38" fmla="*/ 124 w 152"/>
                <a:gd name="T39"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2" h="128">
                  <a:moveTo>
                    <a:pt x="124" y="11"/>
                  </a:moveTo>
                  <a:lnTo>
                    <a:pt x="149" y="54"/>
                  </a:lnTo>
                  <a:lnTo>
                    <a:pt x="152" y="88"/>
                  </a:lnTo>
                  <a:lnTo>
                    <a:pt x="152" y="110"/>
                  </a:lnTo>
                  <a:lnTo>
                    <a:pt x="147" y="123"/>
                  </a:lnTo>
                  <a:lnTo>
                    <a:pt x="140" y="128"/>
                  </a:lnTo>
                  <a:lnTo>
                    <a:pt x="129" y="128"/>
                  </a:lnTo>
                  <a:lnTo>
                    <a:pt x="114" y="125"/>
                  </a:lnTo>
                  <a:lnTo>
                    <a:pt x="93" y="122"/>
                  </a:lnTo>
                  <a:lnTo>
                    <a:pt x="67" y="120"/>
                  </a:lnTo>
                  <a:lnTo>
                    <a:pt x="0" y="92"/>
                  </a:lnTo>
                  <a:lnTo>
                    <a:pt x="0" y="41"/>
                  </a:lnTo>
                  <a:lnTo>
                    <a:pt x="19" y="28"/>
                  </a:lnTo>
                  <a:lnTo>
                    <a:pt x="34" y="17"/>
                  </a:lnTo>
                  <a:lnTo>
                    <a:pt x="47" y="9"/>
                  </a:lnTo>
                  <a:lnTo>
                    <a:pt x="57" y="3"/>
                  </a:lnTo>
                  <a:lnTo>
                    <a:pt x="68" y="0"/>
                  </a:lnTo>
                  <a:lnTo>
                    <a:pt x="82" y="0"/>
                  </a:lnTo>
                  <a:lnTo>
                    <a:pt x="100" y="4"/>
                  </a:lnTo>
                  <a:lnTo>
                    <a:pt x="124" y="11"/>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340"/>
            <p:cNvSpPr>
              <a:spLocks/>
            </p:cNvSpPr>
            <p:nvPr/>
          </p:nvSpPr>
          <p:spPr bwMode="auto">
            <a:xfrm>
              <a:off x="306387" y="3394075"/>
              <a:ext cx="112713" cy="95250"/>
            </a:xfrm>
            <a:custGeom>
              <a:avLst/>
              <a:gdLst>
                <a:gd name="T0" fmla="*/ 118 w 143"/>
                <a:gd name="T1" fmla="*/ 9 h 120"/>
                <a:gd name="T2" fmla="*/ 123 w 143"/>
                <a:gd name="T3" fmla="*/ 20 h 120"/>
                <a:gd name="T4" fmla="*/ 129 w 143"/>
                <a:gd name="T5" fmla="*/ 29 h 120"/>
                <a:gd name="T6" fmla="*/ 135 w 143"/>
                <a:gd name="T7" fmla="*/ 39 h 120"/>
                <a:gd name="T8" fmla="*/ 141 w 143"/>
                <a:gd name="T9" fmla="*/ 50 h 120"/>
                <a:gd name="T10" fmla="*/ 143 w 143"/>
                <a:gd name="T11" fmla="*/ 82 h 120"/>
                <a:gd name="T12" fmla="*/ 143 w 143"/>
                <a:gd name="T13" fmla="*/ 104 h 120"/>
                <a:gd name="T14" fmla="*/ 140 w 143"/>
                <a:gd name="T15" fmla="*/ 115 h 120"/>
                <a:gd name="T16" fmla="*/ 133 w 143"/>
                <a:gd name="T17" fmla="*/ 120 h 120"/>
                <a:gd name="T18" fmla="*/ 121 w 143"/>
                <a:gd name="T19" fmla="*/ 120 h 120"/>
                <a:gd name="T20" fmla="*/ 106 w 143"/>
                <a:gd name="T21" fmla="*/ 118 h 120"/>
                <a:gd name="T22" fmla="*/ 87 w 143"/>
                <a:gd name="T23" fmla="*/ 114 h 120"/>
                <a:gd name="T24" fmla="*/ 62 w 143"/>
                <a:gd name="T25" fmla="*/ 113 h 120"/>
                <a:gd name="T26" fmla="*/ 54 w 143"/>
                <a:gd name="T27" fmla="*/ 109 h 120"/>
                <a:gd name="T28" fmla="*/ 47 w 143"/>
                <a:gd name="T29" fmla="*/ 106 h 120"/>
                <a:gd name="T30" fmla="*/ 39 w 143"/>
                <a:gd name="T31" fmla="*/ 103 h 120"/>
                <a:gd name="T32" fmla="*/ 31 w 143"/>
                <a:gd name="T33" fmla="*/ 99 h 120"/>
                <a:gd name="T34" fmla="*/ 23 w 143"/>
                <a:gd name="T35" fmla="*/ 96 h 120"/>
                <a:gd name="T36" fmla="*/ 16 w 143"/>
                <a:gd name="T37" fmla="*/ 92 h 120"/>
                <a:gd name="T38" fmla="*/ 8 w 143"/>
                <a:gd name="T39" fmla="*/ 88 h 120"/>
                <a:gd name="T40" fmla="*/ 0 w 143"/>
                <a:gd name="T41" fmla="*/ 84 h 120"/>
                <a:gd name="T42" fmla="*/ 0 w 143"/>
                <a:gd name="T43" fmla="*/ 73 h 120"/>
                <a:gd name="T44" fmla="*/ 1 w 143"/>
                <a:gd name="T45" fmla="*/ 61 h 120"/>
                <a:gd name="T46" fmla="*/ 1 w 143"/>
                <a:gd name="T47" fmla="*/ 48 h 120"/>
                <a:gd name="T48" fmla="*/ 1 w 143"/>
                <a:gd name="T49" fmla="*/ 37 h 120"/>
                <a:gd name="T50" fmla="*/ 20 w 143"/>
                <a:gd name="T51" fmla="*/ 25 h 120"/>
                <a:gd name="T52" fmla="*/ 34 w 143"/>
                <a:gd name="T53" fmla="*/ 15 h 120"/>
                <a:gd name="T54" fmla="*/ 45 w 143"/>
                <a:gd name="T55" fmla="*/ 7 h 120"/>
                <a:gd name="T56" fmla="*/ 54 w 143"/>
                <a:gd name="T57" fmla="*/ 2 h 120"/>
                <a:gd name="T58" fmla="*/ 65 w 143"/>
                <a:gd name="T59" fmla="*/ 0 h 120"/>
                <a:gd name="T60" fmla="*/ 77 w 143"/>
                <a:gd name="T61" fmla="*/ 0 h 120"/>
                <a:gd name="T62" fmla="*/ 95 w 143"/>
                <a:gd name="T63" fmla="*/ 3 h 120"/>
                <a:gd name="T64" fmla="*/ 118 w 143"/>
                <a:gd name="T65" fmla="*/ 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 h="120">
                  <a:moveTo>
                    <a:pt x="118" y="9"/>
                  </a:moveTo>
                  <a:lnTo>
                    <a:pt x="123" y="20"/>
                  </a:lnTo>
                  <a:lnTo>
                    <a:pt x="129" y="29"/>
                  </a:lnTo>
                  <a:lnTo>
                    <a:pt x="135" y="39"/>
                  </a:lnTo>
                  <a:lnTo>
                    <a:pt x="141" y="50"/>
                  </a:lnTo>
                  <a:lnTo>
                    <a:pt x="143" y="82"/>
                  </a:lnTo>
                  <a:lnTo>
                    <a:pt x="143" y="104"/>
                  </a:lnTo>
                  <a:lnTo>
                    <a:pt x="140" y="115"/>
                  </a:lnTo>
                  <a:lnTo>
                    <a:pt x="133" y="120"/>
                  </a:lnTo>
                  <a:lnTo>
                    <a:pt x="121" y="120"/>
                  </a:lnTo>
                  <a:lnTo>
                    <a:pt x="106" y="118"/>
                  </a:lnTo>
                  <a:lnTo>
                    <a:pt x="87" y="114"/>
                  </a:lnTo>
                  <a:lnTo>
                    <a:pt x="62" y="113"/>
                  </a:lnTo>
                  <a:lnTo>
                    <a:pt x="54" y="109"/>
                  </a:lnTo>
                  <a:lnTo>
                    <a:pt x="47" y="106"/>
                  </a:lnTo>
                  <a:lnTo>
                    <a:pt x="39" y="103"/>
                  </a:lnTo>
                  <a:lnTo>
                    <a:pt x="31" y="99"/>
                  </a:lnTo>
                  <a:lnTo>
                    <a:pt x="23" y="96"/>
                  </a:lnTo>
                  <a:lnTo>
                    <a:pt x="16" y="92"/>
                  </a:lnTo>
                  <a:lnTo>
                    <a:pt x="8" y="88"/>
                  </a:lnTo>
                  <a:lnTo>
                    <a:pt x="0" y="84"/>
                  </a:lnTo>
                  <a:lnTo>
                    <a:pt x="0" y="73"/>
                  </a:lnTo>
                  <a:lnTo>
                    <a:pt x="1" y="61"/>
                  </a:lnTo>
                  <a:lnTo>
                    <a:pt x="1" y="48"/>
                  </a:lnTo>
                  <a:lnTo>
                    <a:pt x="1" y="37"/>
                  </a:lnTo>
                  <a:lnTo>
                    <a:pt x="20" y="25"/>
                  </a:lnTo>
                  <a:lnTo>
                    <a:pt x="34" y="15"/>
                  </a:lnTo>
                  <a:lnTo>
                    <a:pt x="45" y="7"/>
                  </a:lnTo>
                  <a:lnTo>
                    <a:pt x="54" y="2"/>
                  </a:lnTo>
                  <a:lnTo>
                    <a:pt x="65" y="0"/>
                  </a:lnTo>
                  <a:lnTo>
                    <a:pt x="77" y="0"/>
                  </a:lnTo>
                  <a:lnTo>
                    <a:pt x="95" y="3"/>
                  </a:lnTo>
                  <a:lnTo>
                    <a:pt x="118" y="9"/>
                  </a:lnTo>
                  <a:close/>
                </a:path>
              </a:pathLst>
            </a:custGeom>
            <a:solidFill>
              <a:srgbClr val="721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341"/>
            <p:cNvSpPr>
              <a:spLocks/>
            </p:cNvSpPr>
            <p:nvPr/>
          </p:nvSpPr>
          <p:spPr bwMode="auto">
            <a:xfrm>
              <a:off x="309562" y="3397250"/>
              <a:ext cx="104775" cy="88900"/>
            </a:xfrm>
            <a:custGeom>
              <a:avLst/>
              <a:gdLst>
                <a:gd name="T0" fmla="*/ 108 w 132"/>
                <a:gd name="T1" fmla="*/ 9 h 113"/>
                <a:gd name="T2" fmla="*/ 114 w 132"/>
                <a:gd name="T3" fmla="*/ 19 h 113"/>
                <a:gd name="T4" fmla="*/ 120 w 132"/>
                <a:gd name="T5" fmla="*/ 28 h 113"/>
                <a:gd name="T6" fmla="*/ 124 w 132"/>
                <a:gd name="T7" fmla="*/ 38 h 113"/>
                <a:gd name="T8" fmla="*/ 130 w 132"/>
                <a:gd name="T9" fmla="*/ 48 h 113"/>
                <a:gd name="T10" fmla="*/ 132 w 132"/>
                <a:gd name="T11" fmla="*/ 77 h 113"/>
                <a:gd name="T12" fmla="*/ 131 w 132"/>
                <a:gd name="T13" fmla="*/ 97 h 113"/>
                <a:gd name="T14" fmla="*/ 129 w 132"/>
                <a:gd name="T15" fmla="*/ 109 h 113"/>
                <a:gd name="T16" fmla="*/ 122 w 132"/>
                <a:gd name="T17" fmla="*/ 113 h 113"/>
                <a:gd name="T18" fmla="*/ 112 w 132"/>
                <a:gd name="T19" fmla="*/ 113 h 113"/>
                <a:gd name="T20" fmla="*/ 98 w 132"/>
                <a:gd name="T21" fmla="*/ 111 h 113"/>
                <a:gd name="T22" fmla="*/ 79 w 132"/>
                <a:gd name="T23" fmla="*/ 107 h 113"/>
                <a:gd name="T24" fmla="*/ 56 w 132"/>
                <a:gd name="T25" fmla="*/ 106 h 113"/>
                <a:gd name="T26" fmla="*/ 49 w 132"/>
                <a:gd name="T27" fmla="*/ 103 h 113"/>
                <a:gd name="T28" fmla="*/ 42 w 132"/>
                <a:gd name="T29" fmla="*/ 101 h 113"/>
                <a:gd name="T30" fmla="*/ 36 w 132"/>
                <a:gd name="T31" fmla="*/ 97 h 113"/>
                <a:gd name="T32" fmla="*/ 29 w 132"/>
                <a:gd name="T33" fmla="*/ 94 h 113"/>
                <a:gd name="T34" fmla="*/ 21 w 132"/>
                <a:gd name="T35" fmla="*/ 90 h 113"/>
                <a:gd name="T36" fmla="*/ 14 w 132"/>
                <a:gd name="T37" fmla="*/ 87 h 113"/>
                <a:gd name="T38" fmla="*/ 7 w 132"/>
                <a:gd name="T39" fmla="*/ 84 h 113"/>
                <a:gd name="T40" fmla="*/ 0 w 132"/>
                <a:gd name="T41" fmla="*/ 81 h 113"/>
                <a:gd name="T42" fmla="*/ 0 w 132"/>
                <a:gd name="T43" fmla="*/ 69 h 113"/>
                <a:gd name="T44" fmla="*/ 0 w 132"/>
                <a:gd name="T45" fmla="*/ 58 h 113"/>
                <a:gd name="T46" fmla="*/ 0 w 132"/>
                <a:gd name="T47" fmla="*/ 48 h 113"/>
                <a:gd name="T48" fmla="*/ 1 w 132"/>
                <a:gd name="T49" fmla="*/ 36 h 113"/>
                <a:gd name="T50" fmla="*/ 18 w 132"/>
                <a:gd name="T51" fmla="*/ 24 h 113"/>
                <a:gd name="T52" fmla="*/ 31 w 132"/>
                <a:gd name="T53" fmla="*/ 15 h 113"/>
                <a:gd name="T54" fmla="*/ 41 w 132"/>
                <a:gd name="T55" fmla="*/ 7 h 113"/>
                <a:gd name="T56" fmla="*/ 49 w 132"/>
                <a:gd name="T57" fmla="*/ 3 h 113"/>
                <a:gd name="T58" fmla="*/ 60 w 132"/>
                <a:gd name="T59" fmla="*/ 0 h 113"/>
                <a:gd name="T60" fmla="*/ 71 w 132"/>
                <a:gd name="T61" fmla="*/ 0 h 113"/>
                <a:gd name="T62" fmla="*/ 87 w 132"/>
                <a:gd name="T63" fmla="*/ 4 h 113"/>
                <a:gd name="T64" fmla="*/ 108 w 132"/>
                <a:gd name="T65" fmla="*/ 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13">
                  <a:moveTo>
                    <a:pt x="108" y="9"/>
                  </a:moveTo>
                  <a:lnTo>
                    <a:pt x="114" y="19"/>
                  </a:lnTo>
                  <a:lnTo>
                    <a:pt x="120" y="28"/>
                  </a:lnTo>
                  <a:lnTo>
                    <a:pt x="124" y="38"/>
                  </a:lnTo>
                  <a:lnTo>
                    <a:pt x="130" y="48"/>
                  </a:lnTo>
                  <a:lnTo>
                    <a:pt x="132" y="77"/>
                  </a:lnTo>
                  <a:lnTo>
                    <a:pt x="131" y="97"/>
                  </a:lnTo>
                  <a:lnTo>
                    <a:pt x="129" y="109"/>
                  </a:lnTo>
                  <a:lnTo>
                    <a:pt x="122" y="113"/>
                  </a:lnTo>
                  <a:lnTo>
                    <a:pt x="112" y="113"/>
                  </a:lnTo>
                  <a:lnTo>
                    <a:pt x="98" y="111"/>
                  </a:lnTo>
                  <a:lnTo>
                    <a:pt x="79" y="107"/>
                  </a:lnTo>
                  <a:lnTo>
                    <a:pt x="56" y="106"/>
                  </a:lnTo>
                  <a:lnTo>
                    <a:pt x="49" y="103"/>
                  </a:lnTo>
                  <a:lnTo>
                    <a:pt x="42" y="101"/>
                  </a:lnTo>
                  <a:lnTo>
                    <a:pt x="36" y="97"/>
                  </a:lnTo>
                  <a:lnTo>
                    <a:pt x="29" y="94"/>
                  </a:lnTo>
                  <a:lnTo>
                    <a:pt x="21" y="90"/>
                  </a:lnTo>
                  <a:lnTo>
                    <a:pt x="14" y="87"/>
                  </a:lnTo>
                  <a:lnTo>
                    <a:pt x="7" y="84"/>
                  </a:lnTo>
                  <a:lnTo>
                    <a:pt x="0" y="81"/>
                  </a:lnTo>
                  <a:lnTo>
                    <a:pt x="0" y="69"/>
                  </a:lnTo>
                  <a:lnTo>
                    <a:pt x="0" y="58"/>
                  </a:lnTo>
                  <a:lnTo>
                    <a:pt x="0" y="48"/>
                  </a:lnTo>
                  <a:lnTo>
                    <a:pt x="1" y="36"/>
                  </a:lnTo>
                  <a:lnTo>
                    <a:pt x="18" y="24"/>
                  </a:lnTo>
                  <a:lnTo>
                    <a:pt x="31" y="15"/>
                  </a:lnTo>
                  <a:lnTo>
                    <a:pt x="41" y="7"/>
                  </a:lnTo>
                  <a:lnTo>
                    <a:pt x="49" y="3"/>
                  </a:lnTo>
                  <a:lnTo>
                    <a:pt x="60" y="0"/>
                  </a:lnTo>
                  <a:lnTo>
                    <a:pt x="71" y="0"/>
                  </a:lnTo>
                  <a:lnTo>
                    <a:pt x="87" y="4"/>
                  </a:lnTo>
                  <a:lnTo>
                    <a:pt x="108" y="9"/>
                  </a:lnTo>
                  <a:close/>
                </a:path>
              </a:pathLst>
            </a:custGeom>
            <a:solidFill>
              <a:srgbClr val="771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342"/>
            <p:cNvSpPr>
              <a:spLocks/>
            </p:cNvSpPr>
            <p:nvPr/>
          </p:nvSpPr>
          <p:spPr bwMode="auto">
            <a:xfrm>
              <a:off x="312737" y="3398838"/>
              <a:ext cx="96838" cy="84138"/>
            </a:xfrm>
            <a:custGeom>
              <a:avLst/>
              <a:gdLst>
                <a:gd name="T0" fmla="*/ 101 w 123"/>
                <a:gd name="T1" fmla="*/ 9 h 107"/>
                <a:gd name="T2" fmla="*/ 105 w 123"/>
                <a:gd name="T3" fmla="*/ 18 h 107"/>
                <a:gd name="T4" fmla="*/ 111 w 123"/>
                <a:gd name="T5" fmla="*/ 26 h 107"/>
                <a:gd name="T6" fmla="*/ 116 w 123"/>
                <a:gd name="T7" fmla="*/ 35 h 107"/>
                <a:gd name="T8" fmla="*/ 120 w 123"/>
                <a:gd name="T9" fmla="*/ 45 h 107"/>
                <a:gd name="T10" fmla="*/ 123 w 123"/>
                <a:gd name="T11" fmla="*/ 73 h 107"/>
                <a:gd name="T12" fmla="*/ 121 w 123"/>
                <a:gd name="T13" fmla="*/ 92 h 107"/>
                <a:gd name="T14" fmla="*/ 119 w 123"/>
                <a:gd name="T15" fmla="*/ 102 h 107"/>
                <a:gd name="T16" fmla="*/ 113 w 123"/>
                <a:gd name="T17" fmla="*/ 107 h 107"/>
                <a:gd name="T18" fmla="*/ 104 w 123"/>
                <a:gd name="T19" fmla="*/ 107 h 107"/>
                <a:gd name="T20" fmla="*/ 90 w 123"/>
                <a:gd name="T21" fmla="*/ 104 h 107"/>
                <a:gd name="T22" fmla="*/ 74 w 123"/>
                <a:gd name="T23" fmla="*/ 101 h 107"/>
                <a:gd name="T24" fmla="*/ 52 w 123"/>
                <a:gd name="T25" fmla="*/ 100 h 107"/>
                <a:gd name="T26" fmla="*/ 45 w 123"/>
                <a:gd name="T27" fmla="*/ 96 h 107"/>
                <a:gd name="T28" fmla="*/ 40 w 123"/>
                <a:gd name="T29" fmla="*/ 94 h 107"/>
                <a:gd name="T30" fmla="*/ 33 w 123"/>
                <a:gd name="T31" fmla="*/ 91 h 107"/>
                <a:gd name="T32" fmla="*/ 27 w 123"/>
                <a:gd name="T33" fmla="*/ 87 h 107"/>
                <a:gd name="T34" fmla="*/ 20 w 123"/>
                <a:gd name="T35" fmla="*/ 85 h 107"/>
                <a:gd name="T36" fmla="*/ 13 w 123"/>
                <a:gd name="T37" fmla="*/ 81 h 107"/>
                <a:gd name="T38" fmla="*/ 7 w 123"/>
                <a:gd name="T39" fmla="*/ 79 h 107"/>
                <a:gd name="T40" fmla="*/ 0 w 123"/>
                <a:gd name="T41" fmla="*/ 76 h 107"/>
                <a:gd name="T42" fmla="*/ 0 w 123"/>
                <a:gd name="T43" fmla="*/ 65 h 107"/>
                <a:gd name="T44" fmla="*/ 0 w 123"/>
                <a:gd name="T45" fmla="*/ 54 h 107"/>
                <a:gd name="T46" fmla="*/ 0 w 123"/>
                <a:gd name="T47" fmla="*/ 43 h 107"/>
                <a:gd name="T48" fmla="*/ 2 w 123"/>
                <a:gd name="T49" fmla="*/ 33 h 107"/>
                <a:gd name="T50" fmla="*/ 18 w 123"/>
                <a:gd name="T51" fmla="*/ 23 h 107"/>
                <a:gd name="T52" fmla="*/ 29 w 123"/>
                <a:gd name="T53" fmla="*/ 13 h 107"/>
                <a:gd name="T54" fmla="*/ 38 w 123"/>
                <a:gd name="T55" fmla="*/ 6 h 107"/>
                <a:gd name="T56" fmla="*/ 47 w 123"/>
                <a:gd name="T57" fmla="*/ 2 h 107"/>
                <a:gd name="T58" fmla="*/ 56 w 123"/>
                <a:gd name="T59" fmla="*/ 0 h 107"/>
                <a:gd name="T60" fmla="*/ 66 w 123"/>
                <a:gd name="T61" fmla="*/ 1 h 107"/>
                <a:gd name="T62" fmla="*/ 81 w 123"/>
                <a:gd name="T63" fmla="*/ 3 h 107"/>
                <a:gd name="T64" fmla="*/ 101 w 123"/>
                <a:gd name="T65" fmla="*/ 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07">
                  <a:moveTo>
                    <a:pt x="101" y="9"/>
                  </a:moveTo>
                  <a:lnTo>
                    <a:pt x="105" y="18"/>
                  </a:lnTo>
                  <a:lnTo>
                    <a:pt x="111" y="26"/>
                  </a:lnTo>
                  <a:lnTo>
                    <a:pt x="116" y="35"/>
                  </a:lnTo>
                  <a:lnTo>
                    <a:pt x="120" y="45"/>
                  </a:lnTo>
                  <a:lnTo>
                    <a:pt x="123" y="73"/>
                  </a:lnTo>
                  <a:lnTo>
                    <a:pt x="121" y="92"/>
                  </a:lnTo>
                  <a:lnTo>
                    <a:pt x="119" y="102"/>
                  </a:lnTo>
                  <a:lnTo>
                    <a:pt x="113" y="107"/>
                  </a:lnTo>
                  <a:lnTo>
                    <a:pt x="104" y="107"/>
                  </a:lnTo>
                  <a:lnTo>
                    <a:pt x="90" y="104"/>
                  </a:lnTo>
                  <a:lnTo>
                    <a:pt x="74" y="101"/>
                  </a:lnTo>
                  <a:lnTo>
                    <a:pt x="52" y="100"/>
                  </a:lnTo>
                  <a:lnTo>
                    <a:pt x="45" y="96"/>
                  </a:lnTo>
                  <a:lnTo>
                    <a:pt x="40" y="94"/>
                  </a:lnTo>
                  <a:lnTo>
                    <a:pt x="33" y="91"/>
                  </a:lnTo>
                  <a:lnTo>
                    <a:pt x="27" y="87"/>
                  </a:lnTo>
                  <a:lnTo>
                    <a:pt x="20" y="85"/>
                  </a:lnTo>
                  <a:lnTo>
                    <a:pt x="13" y="81"/>
                  </a:lnTo>
                  <a:lnTo>
                    <a:pt x="7" y="79"/>
                  </a:lnTo>
                  <a:lnTo>
                    <a:pt x="0" y="76"/>
                  </a:lnTo>
                  <a:lnTo>
                    <a:pt x="0" y="65"/>
                  </a:lnTo>
                  <a:lnTo>
                    <a:pt x="0" y="54"/>
                  </a:lnTo>
                  <a:lnTo>
                    <a:pt x="0" y="43"/>
                  </a:lnTo>
                  <a:lnTo>
                    <a:pt x="2" y="33"/>
                  </a:lnTo>
                  <a:lnTo>
                    <a:pt x="18" y="23"/>
                  </a:lnTo>
                  <a:lnTo>
                    <a:pt x="29" y="13"/>
                  </a:lnTo>
                  <a:lnTo>
                    <a:pt x="38" y="6"/>
                  </a:lnTo>
                  <a:lnTo>
                    <a:pt x="47" y="2"/>
                  </a:lnTo>
                  <a:lnTo>
                    <a:pt x="56" y="0"/>
                  </a:lnTo>
                  <a:lnTo>
                    <a:pt x="66" y="1"/>
                  </a:lnTo>
                  <a:lnTo>
                    <a:pt x="81" y="3"/>
                  </a:lnTo>
                  <a:lnTo>
                    <a:pt x="101" y="9"/>
                  </a:lnTo>
                  <a:close/>
                </a:path>
              </a:pathLst>
            </a:custGeom>
            <a:solidFill>
              <a:srgbClr val="7C1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343"/>
            <p:cNvSpPr>
              <a:spLocks/>
            </p:cNvSpPr>
            <p:nvPr/>
          </p:nvSpPr>
          <p:spPr bwMode="auto">
            <a:xfrm>
              <a:off x="315912" y="3402013"/>
              <a:ext cx="88900" cy="77788"/>
            </a:xfrm>
            <a:custGeom>
              <a:avLst/>
              <a:gdLst>
                <a:gd name="T0" fmla="*/ 93 w 113"/>
                <a:gd name="T1" fmla="*/ 8 h 99"/>
                <a:gd name="T2" fmla="*/ 98 w 113"/>
                <a:gd name="T3" fmla="*/ 16 h 99"/>
                <a:gd name="T4" fmla="*/ 102 w 113"/>
                <a:gd name="T5" fmla="*/ 25 h 99"/>
                <a:gd name="T6" fmla="*/ 106 w 113"/>
                <a:gd name="T7" fmla="*/ 33 h 99"/>
                <a:gd name="T8" fmla="*/ 110 w 113"/>
                <a:gd name="T9" fmla="*/ 42 h 99"/>
                <a:gd name="T10" fmla="*/ 113 w 113"/>
                <a:gd name="T11" fmla="*/ 68 h 99"/>
                <a:gd name="T12" fmla="*/ 113 w 113"/>
                <a:gd name="T13" fmla="*/ 84 h 99"/>
                <a:gd name="T14" fmla="*/ 109 w 113"/>
                <a:gd name="T15" fmla="*/ 95 h 99"/>
                <a:gd name="T16" fmla="*/ 104 w 113"/>
                <a:gd name="T17" fmla="*/ 98 h 99"/>
                <a:gd name="T18" fmla="*/ 95 w 113"/>
                <a:gd name="T19" fmla="*/ 99 h 99"/>
                <a:gd name="T20" fmla="*/ 83 w 113"/>
                <a:gd name="T21" fmla="*/ 97 h 99"/>
                <a:gd name="T22" fmla="*/ 67 w 113"/>
                <a:gd name="T23" fmla="*/ 93 h 99"/>
                <a:gd name="T24" fmla="*/ 47 w 113"/>
                <a:gd name="T25" fmla="*/ 92 h 99"/>
                <a:gd name="T26" fmla="*/ 41 w 113"/>
                <a:gd name="T27" fmla="*/ 90 h 99"/>
                <a:gd name="T28" fmla="*/ 36 w 113"/>
                <a:gd name="T29" fmla="*/ 86 h 99"/>
                <a:gd name="T30" fmla="*/ 30 w 113"/>
                <a:gd name="T31" fmla="*/ 84 h 99"/>
                <a:gd name="T32" fmla="*/ 24 w 113"/>
                <a:gd name="T33" fmla="*/ 82 h 99"/>
                <a:gd name="T34" fmla="*/ 18 w 113"/>
                <a:gd name="T35" fmla="*/ 80 h 99"/>
                <a:gd name="T36" fmla="*/ 11 w 113"/>
                <a:gd name="T37" fmla="*/ 76 h 99"/>
                <a:gd name="T38" fmla="*/ 6 w 113"/>
                <a:gd name="T39" fmla="*/ 74 h 99"/>
                <a:gd name="T40" fmla="*/ 0 w 113"/>
                <a:gd name="T41" fmla="*/ 70 h 99"/>
                <a:gd name="T42" fmla="*/ 1 w 113"/>
                <a:gd name="T43" fmla="*/ 61 h 99"/>
                <a:gd name="T44" fmla="*/ 1 w 113"/>
                <a:gd name="T45" fmla="*/ 51 h 99"/>
                <a:gd name="T46" fmla="*/ 1 w 113"/>
                <a:gd name="T47" fmla="*/ 40 h 99"/>
                <a:gd name="T48" fmla="*/ 2 w 113"/>
                <a:gd name="T49" fmla="*/ 31 h 99"/>
                <a:gd name="T50" fmla="*/ 17 w 113"/>
                <a:gd name="T51" fmla="*/ 21 h 99"/>
                <a:gd name="T52" fmla="*/ 28 w 113"/>
                <a:gd name="T53" fmla="*/ 13 h 99"/>
                <a:gd name="T54" fmla="*/ 36 w 113"/>
                <a:gd name="T55" fmla="*/ 6 h 99"/>
                <a:gd name="T56" fmla="*/ 44 w 113"/>
                <a:gd name="T57" fmla="*/ 2 h 99"/>
                <a:gd name="T58" fmla="*/ 52 w 113"/>
                <a:gd name="T59" fmla="*/ 0 h 99"/>
                <a:gd name="T60" fmla="*/ 61 w 113"/>
                <a:gd name="T61" fmla="*/ 0 h 99"/>
                <a:gd name="T62" fmla="*/ 75 w 113"/>
                <a:gd name="T63" fmla="*/ 2 h 99"/>
                <a:gd name="T64" fmla="*/ 93 w 113"/>
                <a:gd name="T65" fmla="*/ 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 h="99">
                  <a:moveTo>
                    <a:pt x="93" y="8"/>
                  </a:moveTo>
                  <a:lnTo>
                    <a:pt x="98" y="16"/>
                  </a:lnTo>
                  <a:lnTo>
                    <a:pt x="102" y="25"/>
                  </a:lnTo>
                  <a:lnTo>
                    <a:pt x="106" y="33"/>
                  </a:lnTo>
                  <a:lnTo>
                    <a:pt x="110" y="42"/>
                  </a:lnTo>
                  <a:lnTo>
                    <a:pt x="113" y="68"/>
                  </a:lnTo>
                  <a:lnTo>
                    <a:pt x="113" y="84"/>
                  </a:lnTo>
                  <a:lnTo>
                    <a:pt x="109" y="95"/>
                  </a:lnTo>
                  <a:lnTo>
                    <a:pt x="104" y="98"/>
                  </a:lnTo>
                  <a:lnTo>
                    <a:pt x="95" y="99"/>
                  </a:lnTo>
                  <a:lnTo>
                    <a:pt x="83" y="97"/>
                  </a:lnTo>
                  <a:lnTo>
                    <a:pt x="67" y="93"/>
                  </a:lnTo>
                  <a:lnTo>
                    <a:pt x="47" y="92"/>
                  </a:lnTo>
                  <a:lnTo>
                    <a:pt x="41" y="90"/>
                  </a:lnTo>
                  <a:lnTo>
                    <a:pt x="36" y="86"/>
                  </a:lnTo>
                  <a:lnTo>
                    <a:pt x="30" y="84"/>
                  </a:lnTo>
                  <a:lnTo>
                    <a:pt x="24" y="82"/>
                  </a:lnTo>
                  <a:lnTo>
                    <a:pt x="18" y="80"/>
                  </a:lnTo>
                  <a:lnTo>
                    <a:pt x="11" y="76"/>
                  </a:lnTo>
                  <a:lnTo>
                    <a:pt x="6" y="74"/>
                  </a:lnTo>
                  <a:lnTo>
                    <a:pt x="0" y="70"/>
                  </a:lnTo>
                  <a:lnTo>
                    <a:pt x="1" y="61"/>
                  </a:lnTo>
                  <a:lnTo>
                    <a:pt x="1" y="51"/>
                  </a:lnTo>
                  <a:lnTo>
                    <a:pt x="1" y="40"/>
                  </a:lnTo>
                  <a:lnTo>
                    <a:pt x="2" y="31"/>
                  </a:lnTo>
                  <a:lnTo>
                    <a:pt x="17" y="21"/>
                  </a:lnTo>
                  <a:lnTo>
                    <a:pt x="28" y="13"/>
                  </a:lnTo>
                  <a:lnTo>
                    <a:pt x="36" y="6"/>
                  </a:lnTo>
                  <a:lnTo>
                    <a:pt x="44" y="2"/>
                  </a:lnTo>
                  <a:lnTo>
                    <a:pt x="52" y="0"/>
                  </a:lnTo>
                  <a:lnTo>
                    <a:pt x="61" y="0"/>
                  </a:lnTo>
                  <a:lnTo>
                    <a:pt x="75" y="2"/>
                  </a:lnTo>
                  <a:lnTo>
                    <a:pt x="93" y="8"/>
                  </a:lnTo>
                  <a:close/>
                </a:path>
              </a:pathLst>
            </a:custGeom>
            <a:solidFill>
              <a:srgbClr val="842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344"/>
            <p:cNvSpPr>
              <a:spLocks/>
            </p:cNvSpPr>
            <p:nvPr/>
          </p:nvSpPr>
          <p:spPr bwMode="auto">
            <a:xfrm>
              <a:off x="319087" y="3403600"/>
              <a:ext cx="80963" cy="73025"/>
            </a:xfrm>
            <a:custGeom>
              <a:avLst/>
              <a:gdLst>
                <a:gd name="T0" fmla="*/ 85 w 101"/>
                <a:gd name="T1" fmla="*/ 8 h 93"/>
                <a:gd name="T2" fmla="*/ 88 w 101"/>
                <a:gd name="T3" fmla="*/ 16 h 93"/>
                <a:gd name="T4" fmla="*/ 92 w 101"/>
                <a:gd name="T5" fmla="*/ 25 h 93"/>
                <a:gd name="T6" fmla="*/ 95 w 101"/>
                <a:gd name="T7" fmla="*/ 33 h 93"/>
                <a:gd name="T8" fmla="*/ 99 w 101"/>
                <a:gd name="T9" fmla="*/ 41 h 93"/>
                <a:gd name="T10" fmla="*/ 101 w 101"/>
                <a:gd name="T11" fmla="*/ 65 h 93"/>
                <a:gd name="T12" fmla="*/ 101 w 101"/>
                <a:gd name="T13" fmla="*/ 81 h 93"/>
                <a:gd name="T14" fmla="*/ 99 w 101"/>
                <a:gd name="T15" fmla="*/ 89 h 93"/>
                <a:gd name="T16" fmla="*/ 94 w 101"/>
                <a:gd name="T17" fmla="*/ 93 h 93"/>
                <a:gd name="T18" fmla="*/ 86 w 101"/>
                <a:gd name="T19" fmla="*/ 93 h 93"/>
                <a:gd name="T20" fmla="*/ 76 w 101"/>
                <a:gd name="T21" fmla="*/ 91 h 93"/>
                <a:gd name="T22" fmla="*/ 61 w 101"/>
                <a:gd name="T23" fmla="*/ 88 h 93"/>
                <a:gd name="T24" fmla="*/ 42 w 101"/>
                <a:gd name="T25" fmla="*/ 87 h 93"/>
                <a:gd name="T26" fmla="*/ 36 w 101"/>
                <a:gd name="T27" fmla="*/ 84 h 93"/>
                <a:gd name="T28" fmla="*/ 32 w 101"/>
                <a:gd name="T29" fmla="*/ 81 h 93"/>
                <a:gd name="T30" fmla="*/ 26 w 101"/>
                <a:gd name="T31" fmla="*/ 79 h 93"/>
                <a:gd name="T32" fmla="*/ 21 w 101"/>
                <a:gd name="T33" fmla="*/ 76 h 93"/>
                <a:gd name="T34" fmla="*/ 16 w 101"/>
                <a:gd name="T35" fmla="*/ 74 h 93"/>
                <a:gd name="T36" fmla="*/ 11 w 101"/>
                <a:gd name="T37" fmla="*/ 71 h 93"/>
                <a:gd name="T38" fmla="*/ 5 w 101"/>
                <a:gd name="T39" fmla="*/ 68 h 93"/>
                <a:gd name="T40" fmla="*/ 0 w 101"/>
                <a:gd name="T41" fmla="*/ 66 h 93"/>
                <a:gd name="T42" fmla="*/ 1 w 101"/>
                <a:gd name="T43" fmla="*/ 57 h 93"/>
                <a:gd name="T44" fmla="*/ 1 w 101"/>
                <a:gd name="T45" fmla="*/ 48 h 93"/>
                <a:gd name="T46" fmla="*/ 1 w 101"/>
                <a:gd name="T47" fmla="*/ 38 h 93"/>
                <a:gd name="T48" fmla="*/ 2 w 101"/>
                <a:gd name="T49" fmla="*/ 29 h 93"/>
                <a:gd name="T50" fmla="*/ 14 w 101"/>
                <a:gd name="T51" fmla="*/ 20 h 93"/>
                <a:gd name="T52" fmla="*/ 25 w 101"/>
                <a:gd name="T53" fmla="*/ 13 h 93"/>
                <a:gd name="T54" fmla="*/ 33 w 101"/>
                <a:gd name="T55" fmla="*/ 7 h 93"/>
                <a:gd name="T56" fmla="*/ 40 w 101"/>
                <a:gd name="T57" fmla="*/ 3 h 93"/>
                <a:gd name="T58" fmla="*/ 47 w 101"/>
                <a:gd name="T59" fmla="*/ 0 h 93"/>
                <a:gd name="T60" fmla="*/ 56 w 101"/>
                <a:gd name="T61" fmla="*/ 1 h 93"/>
                <a:gd name="T62" fmla="*/ 69 w 101"/>
                <a:gd name="T63" fmla="*/ 4 h 93"/>
                <a:gd name="T64" fmla="*/ 85 w 101"/>
                <a:gd name="T65" fmla="*/ 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93">
                  <a:moveTo>
                    <a:pt x="85" y="8"/>
                  </a:moveTo>
                  <a:lnTo>
                    <a:pt x="88" y="16"/>
                  </a:lnTo>
                  <a:lnTo>
                    <a:pt x="92" y="25"/>
                  </a:lnTo>
                  <a:lnTo>
                    <a:pt x="95" y="33"/>
                  </a:lnTo>
                  <a:lnTo>
                    <a:pt x="99" y="41"/>
                  </a:lnTo>
                  <a:lnTo>
                    <a:pt x="101" y="65"/>
                  </a:lnTo>
                  <a:lnTo>
                    <a:pt x="101" y="81"/>
                  </a:lnTo>
                  <a:lnTo>
                    <a:pt x="99" y="89"/>
                  </a:lnTo>
                  <a:lnTo>
                    <a:pt x="94" y="93"/>
                  </a:lnTo>
                  <a:lnTo>
                    <a:pt x="86" y="93"/>
                  </a:lnTo>
                  <a:lnTo>
                    <a:pt x="76" y="91"/>
                  </a:lnTo>
                  <a:lnTo>
                    <a:pt x="61" y="88"/>
                  </a:lnTo>
                  <a:lnTo>
                    <a:pt x="42" y="87"/>
                  </a:lnTo>
                  <a:lnTo>
                    <a:pt x="36" y="84"/>
                  </a:lnTo>
                  <a:lnTo>
                    <a:pt x="32" y="81"/>
                  </a:lnTo>
                  <a:lnTo>
                    <a:pt x="26" y="79"/>
                  </a:lnTo>
                  <a:lnTo>
                    <a:pt x="21" y="76"/>
                  </a:lnTo>
                  <a:lnTo>
                    <a:pt x="16" y="74"/>
                  </a:lnTo>
                  <a:lnTo>
                    <a:pt x="11" y="71"/>
                  </a:lnTo>
                  <a:lnTo>
                    <a:pt x="5" y="68"/>
                  </a:lnTo>
                  <a:lnTo>
                    <a:pt x="0" y="66"/>
                  </a:lnTo>
                  <a:lnTo>
                    <a:pt x="1" y="57"/>
                  </a:lnTo>
                  <a:lnTo>
                    <a:pt x="1" y="48"/>
                  </a:lnTo>
                  <a:lnTo>
                    <a:pt x="1" y="38"/>
                  </a:lnTo>
                  <a:lnTo>
                    <a:pt x="2" y="29"/>
                  </a:lnTo>
                  <a:lnTo>
                    <a:pt x="14" y="20"/>
                  </a:lnTo>
                  <a:lnTo>
                    <a:pt x="25" y="13"/>
                  </a:lnTo>
                  <a:lnTo>
                    <a:pt x="33" y="7"/>
                  </a:lnTo>
                  <a:lnTo>
                    <a:pt x="40" y="3"/>
                  </a:lnTo>
                  <a:lnTo>
                    <a:pt x="47" y="0"/>
                  </a:lnTo>
                  <a:lnTo>
                    <a:pt x="56" y="1"/>
                  </a:lnTo>
                  <a:lnTo>
                    <a:pt x="69" y="4"/>
                  </a:lnTo>
                  <a:lnTo>
                    <a:pt x="85" y="8"/>
                  </a:lnTo>
                  <a:close/>
                </a:path>
              </a:pathLst>
            </a:custGeom>
            <a:solidFill>
              <a:srgbClr val="8C2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345"/>
            <p:cNvSpPr>
              <a:spLocks/>
            </p:cNvSpPr>
            <p:nvPr/>
          </p:nvSpPr>
          <p:spPr bwMode="auto">
            <a:xfrm>
              <a:off x="323850" y="3405188"/>
              <a:ext cx="71438" cy="68263"/>
            </a:xfrm>
            <a:custGeom>
              <a:avLst/>
              <a:gdLst>
                <a:gd name="T0" fmla="*/ 76 w 91"/>
                <a:gd name="T1" fmla="*/ 7 h 85"/>
                <a:gd name="T2" fmla="*/ 80 w 91"/>
                <a:gd name="T3" fmla="*/ 14 h 85"/>
                <a:gd name="T4" fmla="*/ 83 w 91"/>
                <a:gd name="T5" fmla="*/ 22 h 85"/>
                <a:gd name="T6" fmla="*/ 86 w 91"/>
                <a:gd name="T7" fmla="*/ 29 h 85"/>
                <a:gd name="T8" fmla="*/ 89 w 91"/>
                <a:gd name="T9" fmla="*/ 37 h 85"/>
                <a:gd name="T10" fmla="*/ 91 w 91"/>
                <a:gd name="T11" fmla="*/ 59 h 85"/>
                <a:gd name="T12" fmla="*/ 91 w 91"/>
                <a:gd name="T13" fmla="*/ 74 h 85"/>
                <a:gd name="T14" fmla="*/ 90 w 91"/>
                <a:gd name="T15" fmla="*/ 82 h 85"/>
                <a:gd name="T16" fmla="*/ 85 w 91"/>
                <a:gd name="T17" fmla="*/ 85 h 85"/>
                <a:gd name="T18" fmla="*/ 77 w 91"/>
                <a:gd name="T19" fmla="*/ 84 h 85"/>
                <a:gd name="T20" fmla="*/ 67 w 91"/>
                <a:gd name="T21" fmla="*/ 83 h 85"/>
                <a:gd name="T22" fmla="*/ 54 w 91"/>
                <a:gd name="T23" fmla="*/ 79 h 85"/>
                <a:gd name="T24" fmla="*/ 37 w 91"/>
                <a:gd name="T25" fmla="*/ 78 h 85"/>
                <a:gd name="T26" fmla="*/ 32 w 91"/>
                <a:gd name="T27" fmla="*/ 76 h 85"/>
                <a:gd name="T28" fmla="*/ 28 w 91"/>
                <a:gd name="T29" fmla="*/ 74 h 85"/>
                <a:gd name="T30" fmla="*/ 23 w 91"/>
                <a:gd name="T31" fmla="*/ 71 h 85"/>
                <a:gd name="T32" fmla="*/ 19 w 91"/>
                <a:gd name="T33" fmla="*/ 69 h 85"/>
                <a:gd name="T34" fmla="*/ 14 w 91"/>
                <a:gd name="T35" fmla="*/ 67 h 85"/>
                <a:gd name="T36" fmla="*/ 9 w 91"/>
                <a:gd name="T37" fmla="*/ 64 h 85"/>
                <a:gd name="T38" fmla="*/ 5 w 91"/>
                <a:gd name="T39" fmla="*/ 62 h 85"/>
                <a:gd name="T40" fmla="*/ 0 w 91"/>
                <a:gd name="T41" fmla="*/ 60 h 85"/>
                <a:gd name="T42" fmla="*/ 0 w 91"/>
                <a:gd name="T43" fmla="*/ 52 h 85"/>
                <a:gd name="T44" fmla="*/ 1 w 91"/>
                <a:gd name="T45" fmla="*/ 44 h 85"/>
                <a:gd name="T46" fmla="*/ 1 w 91"/>
                <a:gd name="T47" fmla="*/ 34 h 85"/>
                <a:gd name="T48" fmla="*/ 2 w 91"/>
                <a:gd name="T49" fmla="*/ 26 h 85"/>
                <a:gd name="T50" fmla="*/ 14 w 91"/>
                <a:gd name="T51" fmla="*/ 17 h 85"/>
                <a:gd name="T52" fmla="*/ 23 w 91"/>
                <a:gd name="T53" fmla="*/ 10 h 85"/>
                <a:gd name="T54" fmla="*/ 30 w 91"/>
                <a:gd name="T55" fmla="*/ 6 h 85"/>
                <a:gd name="T56" fmla="*/ 36 w 91"/>
                <a:gd name="T57" fmla="*/ 1 h 85"/>
                <a:gd name="T58" fmla="*/ 43 w 91"/>
                <a:gd name="T59" fmla="*/ 0 h 85"/>
                <a:gd name="T60" fmla="*/ 51 w 91"/>
                <a:gd name="T61" fmla="*/ 0 h 85"/>
                <a:gd name="T62" fmla="*/ 61 w 91"/>
                <a:gd name="T63" fmla="*/ 2 h 85"/>
                <a:gd name="T64" fmla="*/ 76 w 91"/>
                <a:gd name="T65" fmla="*/ 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85">
                  <a:moveTo>
                    <a:pt x="76" y="7"/>
                  </a:moveTo>
                  <a:lnTo>
                    <a:pt x="80" y="14"/>
                  </a:lnTo>
                  <a:lnTo>
                    <a:pt x="83" y="22"/>
                  </a:lnTo>
                  <a:lnTo>
                    <a:pt x="86" y="29"/>
                  </a:lnTo>
                  <a:lnTo>
                    <a:pt x="89" y="37"/>
                  </a:lnTo>
                  <a:lnTo>
                    <a:pt x="91" y="59"/>
                  </a:lnTo>
                  <a:lnTo>
                    <a:pt x="91" y="74"/>
                  </a:lnTo>
                  <a:lnTo>
                    <a:pt x="90" y="82"/>
                  </a:lnTo>
                  <a:lnTo>
                    <a:pt x="85" y="85"/>
                  </a:lnTo>
                  <a:lnTo>
                    <a:pt x="77" y="84"/>
                  </a:lnTo>
                  <a:lnTo>
                    <a:pt x="67" y="83"/>
                  </a:lnTo>
                  <a:lnTo>
                    <a:pt x="54" y="79"/>
                  </a:lnTo>
                  <a:lnTo>
                    <a:pt x="37" y="78"/>
                  </a:lnTo>
                  <a:lnTo>
                    <a:pt x="32" y="76"/>
                  </a:lnTo>
                  <a:lnTo>
                    <a:pt x="28" y="74"/>
                  </a:lnTo>
                  <a:lnTo>
                    <a:pt x="23" y="71"/>
                  </a:lnTo>
                  <a:lnTo>
                    <a:pt x="19" y="69"/>
                  </a:lnTo>
                  <a:lnTo>
                    <a:pt x="14" y="67"/>
                  </a:lnTo>
                  <a:lnTo>
                    <a:pt x="9" y="64"/>
                  </a:lnTo>
                  <a:lnTo>
                    <a:pt x="5" y="62"/>
                  </a:lnTo>
                  <a:lnTo>
                    <a:pt x="0" y="60"/>
                  </a:lnTo>
                  <a:lnTo>
                    <a:pt x="0" y="52"/>
                  </a:lnTo>
                  <a:lnTo>
                    <a:pt x="1" y="44"/>
                  </a:lnTo>
                  <a:lnTo>
                    <a:pt x="1" y="34"/>
                  </a:lnTo>
                  <a:lnTo>
                    <a:pt x="2" y="26"/>
                  </a:lnTo>
                  <a:lnTo>
                    <a:pt x="14" y="17"/>
                  </a:lnTo>
                  <a:lnTo>
                    <a:pt x="23" y="10"/>
                  </a:lnTo>
                  <a:lnTo>
                    <a:pt x="30" y="6"/>
                  </a:lnTo>
                  <a:lnTo>
                    <a:pt x="36" y="1"/>
                  </a:lnTo>
                  <a:lnTo>
                    <a:pt x="43" y="0"/>
                  </a:lnTo>
                  <a:lnTo>
                    <a:pt x="51" y="0"/>
                  </a:lnTo>
                  <a:lnTo>
                    <a:pt x="61" y="2"/>
                  </a:lnTo>
                  <a:lnTo>
                    <a:pt x="76" y="7"/>
                  </a:lnTo>
                  <a:close/>
                </a:path>
              </a:pathLst>
            </a:custGeom>
            <a:solidFill>
              <a:srgbClr val="912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346"/>
            <p:cNvSpPr>
              <a:spLocks/>
            </p:cNvSpPr>
            <p:nvPr/>
          </p:nvSpPr>
          <p:spPr bwMode="auto">
            <a:xfrm>
              <a:off x="325437" y="3408363"/>
              <a:ext cx="65088" cy="61913"/>
            </a:xfrm>
            <a:custGeom>
              <a:avLst/>
              <a:gdLst>
                <a:gd name="T0" fmla="*/ 68 w 81"/>
                <a:gd name="T1" fmla="*/ 7 h 78"/>
                <a:gd name="T2" fmla="*/ 71 w 81"/>
                <a:gd name="T3" fmla="*/ 14 h 78"/>
                <a:gd name="T4" fmla="*/ 74 w 81"/>
                <a:gd name="T5" fmla="*/ 21 h 78"/>
                <a:gd name="T6" fmla="*/ 77 w 81"/>
                <a:gd name="T7" fmla="*/ 28 h 78"/>
                <a:gd name="T8" fmla="*/ 79 w 81"/>
                <a:gd name="T9" fmla="*/ 35 h 78"/>
                <a:gd name="T10" fmla="*/ 81 w 81"/>
                <a:gd name="T11" fmla="*/ 55 h 78"/>
                <a:gd name="T12" fmla="*/ 81 w 81"/>
                <a:gd name="T13" fmla="*/ 68 h 78"/>
                <a:gd name="T14" fmla="*/ 80 w 81"/>
                <a:gd name="T15" fmla="*/ 75 h 78"/>
                <a:gd name="T16" fmla="*/ 76 w 81"/>
                <a:gd name="T17" fmla="*/ 78 h 78"/>
                <a:gd name="T18" fmla="*/ 70 w 81"/>
                <a:gd name="T19" fmla="*/ 78 h 78"/>
                <a:gd name="T20" fmla="*/ 61 w 81"/>
                <a:gd name="T21" fmla="*/ 76 h 78"/>
                <a:gd name="T22" fmla="*/ 48 w 81"/>
                <a:gd name="T23" fmla="*/ 74 h 78"/>
                <a:gd name="T24" fmla="*/ 33 w 81"/>
                <a:gd name="T25" fmla="*/ 73 h 78"/>
                <a:gd name="T26" fmla="*/ 25 w 81"/>
                <a:gd name="T27" fmla="*/ 68 h 78"/>
                <a:gd name="T28" fmla="*/ 17 w 81"/>
                <a:gd name="T29" fmla="*/ 65 h 78"/>
                <a:gd name="T30" fmla="*/ 8 w 81"/>
                <a:gd name="T31" fmla="*/ 60 h 78"/>
                <a:gd name="T32" fmla="*/ 0 w 81"/>
                <a:gd name="T33" fmla="*/ 57 h 78"/>
                <a:gd name="T34" fmla="*/ 1 w 81"/>
                <a:gd name="T35" fmla="*/ 48 h 78"/>
                <a:gd name="T36" fmla="*/ 2 w 81"/>
                <a:gd name="T37" fmla="*/ 40 h 78"/>
                <a:gd name="T38" fmla="*/ 2 w 81"/>
                <a:gd name="T39" fmla="*/ 32 h 78"/>
                <a:gd name="T40" fmla="*/ 3 w 81"/>
                <a:gd name="T41" fmla="*/ 24 h 78"/>
                <a:gd name="T42" fmla="*/ 13 w 81"/>
                <a:gd name="T43" fmla="*/ 16 h 78"/>
                <a:gd name="T44" fmla="*/ 21 w 81"/>
                <a:gd name="T45" fmla="*/ 10 h 78"/>
                <a:gd name="T46" fmla="*/ 27 w 81"/>
                <a:gd name="T47" fmla="*/ 5 h 78"/>
                <a:gd name="T48" fmla="*/ 33 w 81"/>
                <a:gd name="T49" fmla="*/ 1 h 78"/>
                <a:gd name="T50" fmla="*/ 39 w 81"/>
                <a:gd name="T51" fmla="*/ 0 h 78"/>
                <a:gd name="T52" fmla="*/ 46 w 81"/>
                <a:gd name="T53" fmla="*/ 0 h 78"/>
                <a:gd name="T54" fmla="*/ 55 w 81"/>
                <a:gd name="T55" fmla="*/ 2 h 78"/>
                <a:gd name="T56" fmla="*/ 68 w 81"/>
                <a:gd name="T57" fmla="*/ 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78">
                  <a:moveTo>
                    <a:pt x="68" y="7"/>
                  </a:moveTo>
                  <a:lnTo>
                    <a:pt x="71" y="14"/>
                  </a:lnTo>
                  <a:lnTo>
                    <a:pt x="74" y="21"/>
                  </a:lnTo>
                  <a:lnTo>
                    <a:pt x="77" y="28"/>
                  </a:lnTo>
                  <a:lnTo>
                    <a:pt x="79" y="35"/>
                  </a:lnTo>
                  <a:lnTo>
                    <a:pt x="81" y="55"/>
                  </a:lnTo>
                  <a:lnTo>
                    <a:pt x="81" y="68"/>
                  </a:lnTo>
                  <a:lnTo>
                    <a:pt x="80" y="75"/>
                  </a:lnTo>
                  <a:lnTo>
                    <a:pt x="76" y="78"/>
                  </a:lnTo>
                  <a:lnTo>
                    <a:pt x="70" y="78"/>
                  </a:lnTo>
                  <a:lnTo>
                    <a:pt x="61" y="76"/>
                  </a:lnTo>
                  <a:lnTo>
                    <a:pt x="48" y="74"/>
                  </a:lnTo>
                  <a:lnTo>
                    <a:pt x="33" y="73"/>
                  </a:lnTo>
                  <a:lnTo>
                    <a:pt x="25" y="68"/>
                  </a:lnTo>
                  <a:lnTo>
                    <a:pt x="17" y="65"/>
                  </a:lnTo>
                  <a:lnTo>
                    <a:pt x="8" y="60"/>
                  </a:lnTo>
                  <a:lnTo>
                    <a:pt x="0" y="57"/>
                  </a:lnTo>
                  <a:lnTo>
                    <a:pt x="1" y="48"/>
                  </a:lnTo>
                  <a:lnTo>
                    <a:pt x="2" y="40"/>
                  </a:lnTo>
                  <a:lnTo>
                    <a:pt x="2" y="32"/>
                  </a:lnTo>
                  <a:lnTo>
                    <a:pt x="3" y="24"/>
                  </a:lnTo>
                  <a:lnTo>
                    <a:pt x="13" y="16"/>
                  </a:lnTo>
                  <a:lnTo>
                    <a:pt x="21" y="10"/>
                  </a:lnTo>
                  <a:lnTo>
                    <a:pt x="27" y="5"/>
                  </a:lnTo>
                  <a:lnTo>
                    <a:pt x="33" y="1"/>
                  </a:lnTo>
                  <a:lnTo>
                    <a:pt x="39" y="0"/>
                  </a:lnTo>
                  <a:lnTo>
                    <a:pt x="46" y="0"/>
                  </a:lnTo>
                  <a:lnTo>
                    <a:pt x="55" y="2"/>
                  </a:lnTo>
                  <a:lnTo>
                    <a:pt x="68" y="7"/>
                  </a:lnTo>
                  <a:close/>
                </a:path>
              </a:pathLst>
            </a:custGeom>
            <a:solidFill>
              <a:srgbClr val="993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347"/>
            <p:cNvSpPr>
              <a:spLocks/>
            </p:cNvSpPr>
            <p:nvPr/>
          </p:nvSpPr>
          <p:spPr bwMode="auto">
            <a:xfrm>
              <a:off x="330200" y="3409950"/>
              <a:ext cx="55563" cy="55563"/>
            </a:xfrm>
            <a:custGeom>
              <a:avLst/>
              <a:gdLst>
                <a:gd name="T0" fmla="*/ 59 w 71"/>
                <a:gd name="T1" fmla="*/ 5 h 70"/>
                <a:gd name="T2" fmla="*/ 61 w 71"/>
                <a:gd name="T3" fmla="*/ 11 h 70"/>
                <a:gd name="T4" fmla="*/ 64 w 71"/>
                <a:gd name="T5" fmla="*/ 18 h 70"/>
                <a:gd name="T6" fmla="*/ 66 w 71"/>
                <a:gd name="T7" fmla="*/ 25 h 70"/>
                <a:gd name="T8" fmla="*/ 68 w 71"/>
                <a:gd name="T9" fmla="*/ 31 h 70"/>
                <a:gd name="T10" fmla="*/ 71 w 71"/>
                <a:gd name="T11" fmla="*/ 49 h 70"/>
                <a:gd name="T12" fmla="*/ 71 w 71"/>
                <a:gd name="T13" fmla="*/ 61 h 70"/>
                <a:gd name="T14" fmla="*/ 69 w 71"/>
                <a:gd name="T15" fmla="*/ 68 h 70"/>
                <a:gd name="T16" fmla="*/ 66 w 71"/>
                <a:gd name="T17" fmla="*/ 70 h 70"/>
                <a:gd name="T18" fmla="*/ 60 w 71"/>
                <a:gd name="T19" fmla="*/ 70 h 70"/>
                <a:gd name="T20" fmla="*/ 51 w 71"/>
                <a:gd name="T21" fmla="*/ 68 h 70"/>
                <a:gd name="T22" fmla="*/ 41 w 71"/>
                <a:gd name="T23" fmla="*/ 65 h 70"/>
                <a:gd name="T24" fmla="*/ 27 w 71"/>
                <a:gd name="T25" fmla="*/ 64 h 70"/>
                <a:gd name="T26" fmla="*/ 20 w 71"/>
                <a:gd name="T27" fmla="*/ 61 h 70"/>
                <a:gd name="T28" fmla="*/ 13 w 71"/>
                <a:gd name="T29" fmla="*/ 57 h 70"/>
                <a:gd name="T30" fmla="*/ 6 w 71"/>
                <a:gd name="T31" fmla="*/ 54 h 70"/>
                <a:gd name="T32" fmla="*/ 0 w 71"/>
                <a:gd name="T33" fmla="*/ 50 h 70"/>
                <a:gd name="T34" fmla="*/ 1 w 71"/>
                <a:gd name="T35" fmla="*/ 42 h 70"/>
                <a:gd name="T36" fmla="*/ 1 w 71"/>
                <a:gd name="T37" fmla="*/ 35 h 70"/>
                <a:gd name="T38" fmla="*/ 1 w 71"/>
                <a:gd name="T39" fmla="*/ 28 h 70"/>
                <a:gd name="T40" fmla="*/ 1 w 71"/>
                <a:gd name="T41" fmla="*/ 21 h 70"/>
                <a:gd name="T42" fmla="*/ 11 w 71"/>
                <a:gd name="T43" fmla="*/ 15 h 70"/>
                <a:gd name="T44" fmla="*/ 18 w 71"/>
                <a:gd name="T45" fmla="*/ 9 h 70"/>
                <a:gd name="T46" fmla="*/ 23 w 71"/>
                <a:gd name="T47" fmla="*/ 4 h 70"/>
                <a:gd name="T48" fmla="*/ 28 w 71"/>
                <a:gd name="T49" fmla="*/ 1 h 70"/>
                <a:gd name="T50" fmla="*/ 34 w 71"/>
                <a:gd name="T51" fmla="*/ 0 h 70"/>
                <a:gd name="T52" fmla="*/ 39 w 71"/>
                <a:gd name="T53" fmla="*/ 0 h 70"/>
                <a:gd name="T54" fmla="*/ 48 w 71"/>
                <a:gd name="T55" fmla="*/ 2 h 70"/>
                <a:gd name="T56" fmla="*/ 59 w 71"/>
                <a:gd name="T5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70">
                  <a:moveTo>
                    <a:pt x="59" y="5"/>
                  </a:moveTo>
                  <a:lnTo>
                    <a:pt x="61" y="11"/>
                  </a:lnTo>
                  <a:lnTo>
                    <a:pt x="64" y="18"/>
                  </a:lnTo>
                  <a:lnTo>
                    <a:pt x="66" y="25"/>
                  </a:lnTo>
                  <a:lnTo>
                    <a:pt x="68" y="31"/>
                  </a:lnTo>
                  <a:lnTo>
                    <a:pt x="71" y="49"/>
                  </a:lnTo>
                  <a:lnTo>
                    <a:pt x="71" y="61"/>
                  </a:lnTo>
                  <a:lnTo>
                    <a:pt x="69" y="68"/>
                  </a:lnTo>
                  <a:lnTo>
                    <a:pt x="66" y="70"/>
                  </a:lnTo>
                  <a:lnTo>
                    <a:pt x="60" y="70"/>
                  </a:lnTo>
                  <a:lnTo>
                    <a:pt x="51" y="68"/>
                  </a:lnTo>
                  <a:lnTo>
                    <a:pt x="41" y="65"/>
                  </a:lnTo>
                  <a:lnTo>
                    <a:pt x="27" y="64"/>
                  </a:lnTo>
                  <a:lnTo>
                    <a:pt x="20" y="61"/>
                  </a:lnTo>
                  <a:lnTo>
                    <a:pt x="13" y="57"/>
                  </a:lnTo>
                  <a:lnTo>
                    <a:pt x="6" y="54"/>
                  </a:lnTo>
                  <a:lnTo>
                    <a:pt x="0" y="50"/>
                  </a:lnTo>
                  <a:lnTo>
                    <a:pt x="1" y="42"/>
                  </a:lnTo>
                  <a:lnTo>
                    <a:pt x="1" y="35"/>
                  </a:lnTo>
                  <a:lnTo>
                    <a:pt x="1" y="28"/>
                  </a:lnTo>
                  <a:lnTo>
                    <a:pt x="1" y="21"/>
                  </a:lnTo>
                  <a:lnTo>
                    <a:pt x="11" y="15"/>
                  </a:lnTo>
                  <a:lnTo>
                    <a:pt x="18" y="9"/>
                  </a:lnTo>
                  <a:lnTo>
                    <a:pt x="23" y="4"/>
                  </a:lnTo>
                  <a:lnTo>
                    <a:pt x="28" y="1"/>
                  </a:lnTo>
                  <a:lnTo>
                    <a:pt x="34" y="0"/>
                  </a:lnTo>
                  <a:lnTo>
                    <a:pt x="39" y="0"/>
                  </a:lnTo>
                  <a:lnTo>
                    <a:pt x="48" y="2"/>
                  </a:lnTo>
                  <a:lnTo>
                    <a:pt x="59" y="5"/>
                  </a:lnTo>
                  <a:close/>
                </a:path>
              </a:pathLst>
            </a:custGeom>
            <a:solidFill>
              <a:srgbClr val="A03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348"/>
            <p:cNvSpPr>
              <a:spLocks/>
            </p:cNvSpPr>
            <p:nvPr/>
          </p:nvSpPr>
          <p:spPr bwMode="auto">
            <a:xfrm>
              <a:off x="333375" y="3411538"/>
              <a:ext cx="49213" cy="52388"/>
            </a:xfrm>
            <a:custGeom>
              <a:avLst/>
              <a:gdLst>
                <a:gd name="T0" fmla="*/ 52 w 62"/>
                <a:gd name="T1" fmla="*/ 4 h 64"/>
                <a:gd name="T2" fmla="*/ 54 w 62"/>
                <a:gd name="T3" fmla="*/ 10 h 64"/>
                <a:gd name="T4" fmla="*/ 55 w 62"/>
                <a:gd name="T5" fmla="*/ 16 h 64"/>
                <a:gd name="T6" fmla="*/ 57 w 62"/>
                <a:gd name="T7" fmla="*/ 23 h 64"/>
                <a:gd name="T8" fmla="*/ 59 w 62"/>
                <a:gd name="T9" fmla="*/ 29 h 64"/>
                <a:gd name="T10" fmla="*/ 61 w 62"/>
                <a:gd name="T11" fmla="*/ 45 h 64"/>
                <a:gd name="T12" fmla="*/ 62 w 62"/>
                <a:gd name="T13" fmla="*/ 55 h 64"/>
                <a:gd name="T14" fmla="*/ 61 w 62"/>
                <a:gd name="T15" fmla="*/ 62 h 64"/>
                <a:gd name="T16" fmla="*/ 57 w 62"/>
                <a:gd name="T17" fmla="*/ 64 h 64"/>
                <a:gd name="T18" fmla="*/ 53 w 62"/>
                <a:gd name="T19" fmla="*/ 64 h 64"/>
                <a:gd name="T20" fmla="*/ 45 w 62"/>
                <a:gd name="T21" fmla="*/ 62 h 64"/>
                <a:gd name="T22" fmla="*/ 35 w 62"/>
                <a:gd name="T23" fmla="*/ 60 h 64"/>
                <a:gd name="T24" fmla="*/ 23 w 62"/>
                <a:gd name="T25" fmla="*/ 59 h 64"/>
                <a:gd name="T26" fmla="*/ 17 w 62"/>
                <a:gd name="T27" fmla="*/ 55 h 64"/>
                <a:gd name="T28" fmla="*/ 11 w 62"/>
                <a:gd name="T29" fmla="*/ 52 h 64"/>
                <a:gd name="T30" fmla="*/ 6 w 62"/>
                <a:gd name="T31" fmla="*/ 49 h 64"/>
                <a:gd name="T32" fmla="*/ 0 w 62"/>
                <a:gd name="T33" fmla="*/ 46 h 64"/>
                <a:gd name="T34" fmla="*/ 1 w 62"/>
                <a:gd name="T35" fmla="*/ 39 h 64"/>
                <a:gd name="T36" fmla="*/ 1 w 62"/>
                <a:gd name="T37" fmla="*/ 32 h 64"/>
                <a:gd name="T38" fmla="*/ 2 w 62"/>
                <a:gd name="T39" fmla="*/ 26 h 64"/>
                <a:gd name="T40" fmla="*/ 2 w 62"/>
                <a:gd name="T41" fmla="*/ 19 h 64"/>
                <a:gd name="T42" fmla="*/ 10 w 62"/>
                <a:gd name="T43" fmla="*/ 13 h 64"/>
                <a:gd name="T44" fmla="*/ 16 w 62"/>
                <a:gd name="T45" fmla="*/ 8 h 64"/>
                <a:gd name="T46" fmla="*/ 21 w 62"/>
                <a:gd name="T47" fmla="*/ 3 h 64"/>
                <a:gd name="T48" fmla="*/ 25 w 62"/>
                <a:gd name="T49" fmla="*/ 1 h 64"/>
                <a:gd name="T50" fmla="*/ 30 w 62"/>
                <a:gd name="T51" fmla="*/ 0 h 64"/>
                <a:gd name="T52" fmla="*/ 34 w 62"/>
                <a:gd name="T53" fmla="*/ 0 h 64"/>
                <a:gd name="T54" fmla="*/ 42 w 62"/>
                <a:gd name="T55" fmla="*/ 1 h 64"/>
                <a:gd name="T56" fmla="*/ 52 w 62"/>
                <a:gd name="T57"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64">
                  <a:moveTo>
                    <a:pt x="52" y="4"/>
                  </a:moveTo>
                  <a:lnTo>
                    <a:pt x="54" y="10"/>
                  </a:lnTo>
                  <a:lnTo>
                    <a:pt x="55" y="16"/>
                  </a:lnTo>
                  <a:lnTo>
                    <a:pt x="57" y="23"/>
                  </a:lnTo>
                  <a:lnTo>
                    <a:pt x="59" y="29"/>
                  </a:lnTo>
                  <a:lnTo>
                    <a:pt x="61" y="45"/>
                  </a:lnTo>
                  <a:lnTo>
                    <a:pt x="62" y="55"/>
                  </a:lnTo>
                  <a:lnTo>
                    <a:pt x="61" y="62"/>
                  </a:lnTo>
                  <a:lnTo>
                    <a:pt x="57" y="64"/>
                  </a:lnTo>
                  <a:lnTo>
                    <a:pt x="53" y="64"/>
                  </a:lnTo>
                  <a:lnTo>
                    <a:pt x="45" y="62"/>
                  </a:lnTo>
                  <a:lnTo>
                    <a:pt x="35" y="60"/>
                  </a:lnTo>
                  <a:lnTo>
                    <a:pt x="23" y="59"/>
                  </a:lnTo>
                  <a:lnTo>
                    <a:pt x="17" y="55"/>
                  </a:lnTo>
                  <a:lnTo>
                    <a:pt x="11" y="52"/>
                  </a:lnTo>
                  <a:lnTo>
                    <a:pt x="6" y="49"/>
                  </a:lnTo>
                  <a:lnTo>
                    <a:pt x="0" y="46"/>
                  </a:lnTo>
                  <a:lnTo>
                    <a:pt x="1" y="39"/>
                  </a:lnTo>
                  <a:lnTo>
                    <a:pt x="1" y="32"/>
                  </a:lnTo>
                  <a:lnTo>
                    <a:pt x="2" y="26"/>
                  </a:lnTo>
                  <a:lnTo>
                    <a:pt x="2" y="19"/>
                  </a:lnTo>
                  <a:lnTo>
                    <a:pt x="10" y="13"/>
                  </a:lnTo>
                  <a:lnTo>
                    <a:pt x="16" y="8"/>
                  </a:lnTo>
                  <a:lnTo>
                    <a:pt x="21" y="3"/>
                  </a:lnTo>
                  <a:lnTo>
                    <a:pt x="25" y="1"/>
                  </a:lnTo>
                  <a:lnTo>
                    <a:pt x="30" y="0"/>
                  </a:lnTo>
                  <a:lnTo>
                    <a:pt x="34" y="0"/>
                  </a:lnTo>
                  <a:lnTo>
                    <a:pt x="42" y="1"/>
                  </a:lnTo>
                  <a:lnTo>
                    <a:pt x="52" y="4"/>
                  </a:lnTo>
                  <a:close/>
                </a:path>
              </a:pathLst>
            </a:custGeom>
            <a:solidFill>
              <a:srgbClr val="A53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349"/>
            <p:cNvSpPr>
              <a:spLocks/>
            </p:cNvSpPr>
            <p:nvPr/>
          </p:nvSpPr>
          <p:spPr bwMode="auto">
            <a:xfrm>
              <a:off x="336550" y="3414713"/>
              <a:ext cx="41275" cy="44450"/>
            </a:xfrm>
            <a:custGeom>
              <a:avLst/>
              <a:gdLst>
                <a:gd name="T0" fmla="*/ 44 w 53"/>
                <a:gd name="T1" fmla="*/ 5 h 58"/>
                <a:gd name="T2" fmla="*/ 45 w 53"/>
                <a:gd name="T3" fmla="*/ 11 h 58"/>
                <a:gd name="T4" fmla="*/ 47 w 53"/>
                <a:gd name="T5" fmla="*/ 16 h 58"/>
                <a:gd name="T6" fmla="*/ 49 w 53"/>
                <a:gd name="T7" fmla="*/ 21 h 58"/>
                <a:gd name="T8" fmla="*/ 50 w 53"/>
                <a:gd name="T9" fmla="*/ 27 h 58"/>
                <a:gd name="T10" fmla="*/ 52 w 53"/>
                <a:gd name="T11" fmla="*/ 42 h 58"/>
                <a:gd name="T12" fmla="*/ 53 w 53"/>
                <a:gd name="T13" fmla="*/ 51 h 58"/>
                <a:gd name="T14" fmla="*/ 52 w 53"/>
                <a:gd name="T15" fmla="*/ 55 h 58"/>
                <a:gd name="T16" fmla="*/ 49 w 53"/>
                <a:gd name="T17" fmla="*/ 58 h 58"/>
                <a:gd name="T18" fmla="*/ 44 w 53"/>
                <a:gd name="T19" fmla="*/ 58 h 58"/>
                <a:gd name="T20" fmla="*/ 38 w 53"/>
                <a:gd name="T21" fmla="*/ 55 h 58"/>
                <a:gd name="T22" fmla="*/ 29 w 53"/>
                <a:gd name="T23" fmla="*/ 54 h 58"/>
                <a:gd name="T24" fmla="*/ 19 w 53"/>
                <a:gd name="T25" fmla="*/ 53 h 58"/>
                <a:gd name="T26" fmla="*/ 14 w 53"/>
                <a:gd name="T27" fmla="*/ 51 h 58"/>
                <a:gd name="T28" fmla="*/ 9 w 53"/>
                <a:gd name="T29" fmla="*/ 47 h 58"/>
                <a:gd name="T30" fmla="*/ 5 w 53"/>
                <a:gd name="T31" fmla="*/ 44 h 58"/>
                <a:gd name="T32" fmla="*/ 0 w 53"/>
                <a:gd name="T33" fmla="*/ 42 h 58"/>
                <a:gd name="T34" fmla="*/ 1 w 53"/>
                <a:gd name="T35" fmla="*/ 36 h 58"/>
                <a:gd name="T36" fmla="*/ 3 w 53"/>
                <a:gd name="T37" fmla="*/ 29 h 58"/>
                <a:gd name="T38" fmla="*/ 3 w 53"/>
                <a:gd name="T39" fmla="*/ 23 h 58"/>
                <a:gd name="T40" fmla="*/ 4 w 53"/>
                <a:gd name="T41" fmla="*/ 17 h 58"/>
                <a:gd name="T42" fmla="*/ 11 w 53"/>
                <a:gd name="T43" fmla="*/ 12 h 58"/>
                <a:gd name="T44" fmla="*/ 15 w 53"/>
                <a:gd name="T45" fmla="*/ 7 h 58"/>
                <a:gd name="T46" fmla="*/ 19 w 53"/>
                <a:gd name="T47" fmla="*/ 4 h 58"/>
                <a:gd name="T48" fmla="*/ 22 w 53"/>
                <a:gd name="T49" fmla="*/ 1 h 58"/>
                <a:gd name="T50" fmla="*/ 26 w 53"/>
                <a:gd name="T51" fmla="*/ 0 h 58"/>
                <a:gd name="T52" fmla="*/ 30 w 53"/>
                <a:gd name="T53" fmla="*/ 0 h 58"/>
                <a:gd name="T54" fmla="*/ 36 w 53"/>
                <a:gd name="T55" fmla="*/ 2 h 58"/>
                <a:gd name="T56" fmla="*/ 44 w 53"/>
                <a:gd name="T5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58">
                  <a:moveTo>
                    <a:pt x="44" y="5"/>
                  </a:moveTo>
                  <a:lnTo>
                    <a:pt x="45" y="11"/>
                  </a:lnTo>
                  <a:lnTo>
                    <a:pt x="47" y="16"/>
                  </a:lnTo>
                  <a:lnTo>
                    <a:pt x="49" y="21"/>
                  </a:lnTo>
                  <a:lnTo>
                    <a:pt x="50" y="27"/>
                  </a:lnTo>
                  <a:lnTo>
                    <a:pt x="52" y="42"/>
                  </a:lnTo>
                  <a:lnTo>
                    <a:pt x="53" y="51"/>
                  </a:lnTo>
                  <a:lnTo>
                    <a:pt x="52" y="55"/>
                  </a:lnTo>
                  <a:lnTo>
                    <a:pt x="49" y="58"/>
                  </a:lnTo>
                  <a:lnTo>
                    <a:pt x="44" y="58"/>
                  </a:lnTo>
                  <a:lnTo>
                    <a:pt x="38" y="55"/>
                  </a:lnTo>
                  <a:lnTo>
                    <a:pt x="29" y="54"/>
                  </a:lnTo>
                  <a:lnTo>
                    <a:pt x="19" y="53"/>
                  </a:lnTo>
                  <a:lnTo>
                    <a:pt x="14" y="51"/>
                  </a:lnTo>
                  <a:lnTo>
                    <a:pt x="9" y="47"/>
                  </a:lnTo>
                  <a:lnTo>
                    <a:pt x="5" y="44"/>
                  </a:lnTo>
                  <a:lnTo>
                    <a:pt x="0" y="42"/>
                  </a:lnTo>
                  <a:lnTo>
                    <a:pt x="1" y="36"/>
                  </a:lnTo>
                  <a:lnTo>
                    <a:pt x="3" y="29"/>
                  </a:lnTo>
                  <a:lnTo>
                    <a:pt x="3" y="23"/>
                  </a:lnTo>
                  <a:lnTo>
                    <a:pt x="4" y="17"/>
                  </a:lnTo>
                  <a:lnTo>
                    <a:pt x="11" y="12"/>
                  </a:lnTo>
                  <a:lnTo>
                    <a:pt x="15" y="7"/>
                  </a:lnTo>
                  <a:lnTo>
                    <a:pt x="19" y="4"/>
                  </a:lnTo>
                  <a:lnTo>
                    <a:pt x="22" y="1"/>
                  </a:lnTo>
                  <a:lnTo>
                    <a:pt x="26" y="0"/>
                  </a:lnTo>
                  <a:lnTo>
                    <a:pt x="30" y="0"/>
                  </a:lnTo>
                  <a:lnTo>
                    <a:pt x="36" y="2"/>
                  </a:lnTo>
                  <a:lnTo>
                    <a:pt x="44" y="5"/>
                  </a:lnTo>
                  <a:close/>
                </a:path>
              </a:pathLst>
            </a:custGeom>
            <a:solidFill>
              <a:srgbClr val="AA4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350"/>
            <p:cNvSpPr>
              <a:spLocks/>
            </p:cNvSpPr>
            <p:nvPr/>
          </p:nvSpPr>
          <p:spPr bwMode="auto">
            <a:xfrm>
              <a:off x="339725" y="3416300"/>
              <a:ext cx="33338" cy="39688"/>
            </a:xfrm>
            <a:custGeom>
              <a:avLst/>
              <a:gdLst>
                <a:gd name="T0" fmla="*/ 37 w 42"/>
                <a:gd name="T1" fmla="*/ 3 h 49"/>
                <a:gd name="T2" fmla="*/ 37 w 42"/>
                <a:gd name="T3" fmla="*/ 8 h 49"/>
                <a:gd name="T4" fmla="*/ 38 w 42"/>
                <a:gd name="T5" fmla="*/ 13 h 49"/>
                <a:gd name="T6" fmla="*/ 38 w 42"/>
                <a:gd name="T7" fmla="*/ 18 h 49"/>
                <a:gd name="T8" fmla="*/ 39 w 42"/>
                <a:gd name="T9" fmla="*/ 24 h 49"/>
                <a:gd name="T10" fmla="*/ 42 w 42"/>
                <a:gd name="T11" fmla="*/ 43 h 49"/>
                <a:gd name="T12" fmla="*/ 39 w 42"/>
                <a:gd name="T13" fmla="*/ 49 h 49"/>
                <a:gd name="T14" fmla="*/ 30 w 42"/>
                <a:gd name="T15" fmla="*/ 48 h 49"/>
                <a:gd name="T16" fmla="*/ 14 w 42"/>
                <a:gd name="T17" fmla="*/ 45 h 49"/>
                <a:gd name="T18" fmla="*/ 10 w 42"/>
                <a:gd name="T19" fmla="*/ 42 h 49"/>
                <a:gd name="T20" fmla="*/ 7 w 42"/>
                <a:gd name="T21" fmla="*/ 40 h 49"/>
                <a:gd name="T22" fmla="*/ 3 w 42"/>
                <a:gd name="T23" fmla="*/ 38 h 49"/>
                <a:gd name="T24" fmla="*/ 0 w 42"/>
                <a:gd name="T25" fmla="*/ 35 h 49"/>
                <a:gd name="T26" fmla="*/ 1 w 42"/>
                <a:gd name="T27" fmla="*/ 30 h 49"/>
                <a:gd name="T28" fmla="*/ 2 w 42"/>
                <a:gd name="T29" fmla="*/ 25 h 49"/>
                <a:gd name="T30" fmla="*/ 2 w 42"/>
                <a:gd name="T31" fmla="*/ 19 h 49"/>
                <a:gd name="T32" fmla="*/ 3 w 42"/>
                <a:gd name="T33" fmla="*/ 15 h 49"/>
                <a:gd name="T34" fmla="*/ 13 w 42"/>
                <a:gd name="T35" fmla="*/ 5 h 49"/>
                <a:gd name="T36" fmla="*/ 18 w 42"/>
                <a:gd name="T37" fmla="*/ 1 h 49"/>
                <a:gd name="T38" fmla="*/ 25 w 42"/>
                <a:gd name="T39" fmla="*/ 0 h 49"/>
                <a:gd name="T40" fmla="*/ 37 w 42"/>
                <a:gd name="T4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9">
                  <a:moveTo>
                    <a:pt x="37" y="3"/>
                  </a:moveTo>
                  <a:lnTo>
                    <a:pt x="37" y="8"/>
                  </a:lnTo>
                  <a:lnTo>
                    <a:pt x="38" y="13"/>
                  </a:lnTo>
                  <a:lnTo>
                    <a:pt x="38" y="18"/>
                  </a:lnTo>
                  <a:lnTo>
                    <a:pt x="39" y="24"/>
                  </a:lnTo>
                  <a:lnTo>
                    <a:pt x="42" y="43"/>
                  </a:lnTo>
                  <a:lnTo>
                    <a:pt x="39" y="49"/>
                  </a:lnTo>
                  <a:lnTo>
                    <a:pt x="30" y="48"/>
                  </a:lnTo>
                  <a:lnTo>
                    <a:pt x="14" y="45"/>
                  </a:lnTo>
                  <a:lnTo>
                    <a:pt x="10" y="42"/>
                  </a:lnTo>
                  <a:lnTo>
                    <a:pt x="7" y="40"/>
                  </a:lnTo>
                  <a:lnTo>
                    <a:pt x="3" y="38"/>
                  </a:lnTo>
                  <a:lnTo>
                    <a:pt x="0" y="35"/>
                  </a:lnTo>
                  <a:lnTo>
                    <a:pt x="1" y="30"/>
                  </a:lnTo>
                  <a:lnTo>
                    <a:pt x="2" y="25"/>
                  </a:lnTo>
                  <a:lnTo>
                    <a:pt x="2" y="19"/>
                  </a:lnTo>
                  <a:lnTo>
                    <a:pt x="3" y="15"/>
                  </a:lnTo>
                  <a:lnTo>
                    <a:pt x="13" y="5"/>
                  </a:lnTo>
                  <a:lnTo>
                    <a:pt x="18" y="1"/>
                  </a:lnTo>
                  <a:lnTo>
                    <a:pt x="25" y="0"/>
                  </a:lnTo>
                  <a:lnTo>
                    <a:pt x="37" y="3"/>
                  </a:lnTo>
                  <a:close/>
                </a:path>
              </a:pathLst>
            </a:custGeom>
            <a:solidFill>
              <a:srgbClr val="B24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351"/>
            <p:cNvSpPr>
              <a:spLocks/>
            </p:cNvSpPr>
            <p:nvPr/>
          </p:nvSpPr>
          <p:spPr bwMode="auto">
            <a:xfrm>
              <a:off x="342900" y="3417888"/>
              <a:ext cx="25400" cy="34925"/>
            </a:xfrm>
            <a:custGeom>
              <a:avLst/>
              <a:gdLst>
                <a:gd name="T0" fmla="*/ 27 w 33"/>
                <a:gd name="T1" fmla="*/ 3 h 43"/>
                <a:gd name="T2" fmla="*/ 29 w 33"/>
                <a:gd name="T3" fmla="*/ 22 h 43"/>
                <a:gd name="T4" fmla="*/ 33 w 33"/>
                <a:gd name="T5" fmla="*/ 38 h 43"/>
                <a:gd name="T6" fmla="*/ 30 w 33"/>
                <a:gd name="T7" fmla="*/ 43 h 43"/>
                <a:gd name="T8" fmla="*/ 22 w 33"/>
                <a:gd name="T9" fmla="*/ 41 h 43"/>
                <a:gd name="T10" fmla="*/ 9 w 33"/>
                <a:gd name="T11" fmla="*/ 39 h 43"/>
                <a:gd name="T12" fmla="*/ 0 w 33"/>
                <a:gd name="T13" fmla="*/ 31 h 43"/>
                <a:gd name="T14" fmla="*/ 4 w 33"/>
                <a:gd name="T15" fmla="*/ 13 h 43"/>
                <a:gd name="T16" fmla="*/ 11 w 33"/>
                <a:gd name="T17" fmla="*/ 6 h 43"/>
                <a:gd name="T18" fmla="*/ 14 w 33"/>
                <a:gd name="T19" fmla="*/ 1 h 43"/>
                <a:gd name="T20" fmla="*/ 19 w 33"/>
                <a:gd name="T21" fmla="*/ 0 h 43"/>
                <a:gd name="T22" fmla="*/ 27 w 33"/>
                <a:gd name="T23"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3">
                  <a:moveTo>
                    <a:pt x="27" y="3"/>
                  </a:moveTo>
                  <a:lnTo>
                    <a:pt x="29" y="22"/>
                  </a:lnTo>
                  <a:lnTo>
                    <a:pt x="33" y="38"/>
                  </a:lnTo>
                  <a:lnTo>
                    <a:pt x="30" y="43"/>
                  </a:lnTo>
                  <a:lnTo>
                    <a:pt x="22" y="41"/>
                  </a:lnTo>
                  <a:lnTo>
                    <a:pt x="9" y="39"/>
                  </a:lnTo>
                  <a:lnTo>
                    <a:pt x="0" y="31"/>
                  </a:lnTo>
                  <a:lnTo>
                    <a:pt x="4" y="13"/>
                  </a:lnTo>
                  <a:lnTo>
                    <a:pt x="11" y="6"/>
                  </a:lnTo>
                  <a:lnTo>
                    <a:pt x="14" y="1"/>
                  </a:lnTo>
                  <a:lnTo>
                    <a:pt x="19" y="0"/>
                  </a:lnTo>
                  <a:lnTo>
                    <a:pt x="27" y="3"/>
                  </a:lnTo>
                  <a:close/>
                </a:path>
              </a:pathLst>
            </a:custGeom>
            <a:solidFill>
              <a:srgbClr val="BA5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365"/>
            <p:cNvSpPr>
              <a:spLocks/>
            </p:cNvSpPr>
            <p:nvPr/>
          </p:nvSpPr>
          <p:spPr bwMode="auto">
            <a:xfrm>
              <a:off x="700087" y="3584575"/>
              <a:ext cx="131763" cy="112713"/>
            </a:xfrm>
            <a:custGeom>
              <a:avLst/>
              <a:gdLst>
                <a:gd name="T0" fmla="*/ 78 w 167"/>
                <a:gd name="T1" fmla="*/ 0 h 140"/>
                <a:gd name="T2" fmla="*/ 124 w 167"/>
                <a:gd name="T3" fmla="*/ 17 h 140"/>
                <a:gd name="T4" fmla="*/ 147 w 167"/>
                <a:gd name="T5" fmla="*/ 42 h 140"/>
                <a:gd name="T6" fmla="*/ 161 w 167"/>
                <a:gd name="T7" fmla="*/ 60 h 140"/>
                <a:gd name="T8" fmla="*/ 167 w 167"/>
                <a:gd name="T9" fmla="*/ 72 h 140"/>
                <a:gd name="T10" fmla="*/ 164 w 167"/>
                <a:gd name="T11" fmla="*/ 80 h 140"/>
                <a:gd name="T12" fmla="*/ 155 w 167"/>
                <a:gd name="T13" fmla="*/ 88 h 140"/>
                <a:gd name="T14" fmla="*/ 141 w 167"/>
                <a:gd name="T15" fmla="*/ 95 h 140"/>
                <a:gd name="T16" fmla="*/ 123 w 167"/>
                <a:gd name="T17" fmla="*/ 107 h 140"/>
                <a:gd name="T18" fmla="*/ 101 w 167"/>
                <a:gd name="T19" fmla="*/ 122 h 140"/>
                <a:gd name="T20" fmla="*/ 31 w 167"/>
                <a:gd name="T21" fmla="*/ 140 h 140"/>
                <a:gd name="T22" fmla="*/ 0 w 167"/>
                <a:gd name="T23" fmla="*/ 101 h 140"/>
                <a:gd name="T24" fmla="*/ 6 w 167"/>
                <a:gd name="T25" fmla="*/ 78 h 140"/>
                <a:gd name="T26" fmla="*/ 12 w 167"/>
                <a:gd name="T27" fmla="*/ 61 h 140"/>
                <a:gd name="T28" fmla="*/ 16 w 167"/>
                <a:gd name="T29" fmla="*/ 47 h 140"/>
                <a:gd name="T30" fmla="*/ 20 w 167"/>
                <a:gd name="T31" fmla="*/ 37 h 140"/>
                <a:gd name="T32" fmla="*/ 27 w 167"/>
                <a:gd name="T33" fmla="*/ 27 h 140"/>
                <a:gd name="T34" fmla="*/ 39 w 167"/>
                <a:gd name="T35" fmla="*/ 19 h 140"/>
                <a:gd name="T36" fmla="*/ 55 w 167"/>
                <a:gd name="T37" fmla="*/ 10 h 140"/>
                <a:gd name="T38" fmla="*/ 78 w 167"/>
                <a:gd name="T3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7" h="140">
                  <a:moveTo>
                    <a:pt x="78" y="0"/>
                  </a:moveTo>
                  <a:lnTo>
                    <a:pt x="124" y="17"/>
                  </a:lnTo>
                  <a:lnTo>
                    <a:pt x="147" y="42"/>
                  </a:lnTo>
                  <a:lnTo>
                    <a:pt x="161" y="60"/>
                  </a:lnTo>
                  <a:lnTo>
                    <a:pt x="167" y="72"/>
                  </a:lnTo>
                  <a:lnTo>
                    <a:pt x="164" y="80"/>
                  </a:lnTo>
                  <a:lnTo>
                    <a:pt x="155" y="88"/>
                  </a:lnTo>
                  <a:lnTo>
                    <a:pt x="141" y="95"/>
                  </a:lnTo>
                  <a:lnTo>
                    <a:pt x="123" y="107"/>
                  </a:lnTo>
                  <a:lnTo>
                    <a:pt x="101" y="122"/>
                  </a:lnTo>
                  <a:lnTo>
                    <a:pt x="31" y="140"/>
                  </a:lnTo>
                  <a:lnTo>
                    <a:pt x="0" y="101"/>
                  </a:lnTo>
                  <a:lnTo>
                    <a:pt x="6" y="78"/>
                  </a:lnTo>
                  <a:lnTo>
                    <a:pt x="12" y="61"/>
                  </a:lnTo>
                  <a:lnTo>
                    <a:pt x="16" y="47"/>
                  </a:lnTo>
                  <a:lnTo>
                    <a:pt x="20" y="37"/>
                  </a:lnTo>
                  <a:lnTo>
                    <a:pt x="27" y="27"/>
                  </a:lnTo>
                  <a:lnTo>
                    <a:pt x="39" y="19"/>
                  </a:lnTo>
                  <a:lnTo>
                    <a:pt x="55" y="10"/>
                  </a:lnTo>
                  <a:lnTo>
                    <a:pt x="78" y="0"/>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366"/>
            <p:cNvSpPr>
              <a:spLocks/>
            </p:cNvSpPr>
            <p:nvPr/>
          </p:nvSpPr>
          <p:spPr bwMode="auto">
            <a:xfrm>
              <a:off x="701675" y="3589338"/>
              <a:ext cx="125413" cy="104775"/>
            </a:xfrm>
            <a:custGeom>
              <a:avLst/>
              <a:gdLst>
                <a:gd name="T0" fmla="*/ 74 w 157"/>
                <a:gd name="T1" fmla="*/ 0 h 133"/>
                <a:gd name="T2" fmla="*/ 79 w 157"/>
                <a:gd name="T3" fmla="*/ 3 h 133"/>
                <a:gd name="T4" fmla="*/ 84 w 157"/>
                <a:gd name="T5" fmla="*/ 5 h 133"/>
                <a:gd name="T6" fmla="*/ 90 w 157"/>
                <a:gd name="T7" fmla="*/ 6 h 133"/>
                <a:gd name="T8" fmla="*/ 96 w 157"/>
                <a:gd name="T9" fmla="*/ 8 h 133"/>
                <a:gd name="T10" fmla="*/ 100 w 157"/>
                <a:gd name="T11" fmla="*/ 11 h 133"/>
                <a:gd name="T12" fmla="*/ 106 w 157"/>
                <a:gd name="T13" fmla="*/ 12 h 133"/>
                <a:gd name="T14" fmla="*/ 111 w 157"/>
                <a:gd name="T15" fmla="*/ 14 h 133"/>
                <a:gd name="T16" fmla="*/ 116 w 157"/>
                <a:gd name="T17" fmla="*/ 16 h 133"/>
                <a:gd name="T18" fmla="*/ 138 w 157"/>
                <a:gd name="T19" fmla="*/ 41 h 133"/>
                <a:gd name="T20" fmla="*/ 152 w 157"/>
                <a:gd name="T21" fmla="*/ 57 h 133"/>
                <a:gd name="T22" fmla="*/ 157 w 157"/>
                <a:gd name="T23" fmla="*/ 68 h 133"/>
                <a:gd name="T24" fmla="*/ 154 w 157"/>
                <a:gd name="T25" fmla="*/ 76 h 133"/>
                <a:gd name="T26" fmla="*/ 146 w 157"/>
                <a:gd name="T27" fmla="*/ 83 h 133"/>
                <a:gd name="T28" fmla="*/ 134 w 157"/>
                <a:gd name="T29" fmla="*/ 90 h 133"/>
                <a:gd name="T30" fmla="*/ 116 w 157"/>
                <a:gd name="T31" fmla="*/ 101 h 133"/>
                <a:gd name="T32" fmla="*/ 96 w 157"/>
                <a:gd name="T33" fmla="*/ 114 h 133"/>
                <a:gd name="T34" fmla="*/ 88 w 157"/>
                <a:gd name="T35" fmla="*/ 117 h 133"/>
                <a:gd name="T36" fmla="*/ 79 w 157"/>
                <a:gd name="T37" fmla="*/ 119 h 133"/>
                <a:gd name="T38" fmla="*/ 71 w 157"/>
                <a:gd name="T39" fmla="*/ 121 h 133"/>
                <a:gd name="T40" fmla="*/ 63 w 157"/>
                <a:gd name="T41" fmla="*/ 124 h 133"/>
                <a:gd name="T42" fmla="*/ 54 w 157"/>
                <a:gd name="T43" fmla="*/ 126 h 133"/>
                <a:gd name="T44" fmla="*/ 46 w 157"/>
                <a:gd name="T45" fmla="*/ 128 h 133"/>
                <a:gd name="T46" fmla="*/ 38 w 157"/>
                <a:gd name="T47" fmla="*/ 131 h 133"/>
                <a:gd name="T48" fmla="*/ 30 w 157"/>
                <a:gd name="T49" fmla="*/ 133 h 133"/>
                <a:gd name="T50" fmla="*/ 22 w 157"/>
                <a:gd name="T51" fmla="*/ 124 h 133"/>
                <a:gd name="T52" fmla="*/ 15 w 157"/>
                <a:gd name="T53" fmla="*/ 113 h 133"/>
                <a:gd name="T54" fmla="*/ 8 w 157"/>
                <a:gd name="T55" fmla="*/ 104 h 133"/>
                <a:gd name="T56" fmla="*/ 0 w 157"/>
                <a:gd name="T57" fmla="*/ 95 h 133"/>
                <a:gd name="T58" fmla="*/ 7 w 157"/>
                <a:gd name="T59" fmla="*/ 73 h 133"/>
                <a:gd name="T60" fmla="*/ 12 w 157"/>
                <a:gd name="T61" fmla="*/ 57 h 133"/>
                <a:gd name="T62" fmla="*/ 15 w 157"/>
                <a:gd name="T63" fmla="*/ 44 h 133"/>
                <a:gd name="T64" fmla="*/ 20 w 157"/>
                <a:gd name="T65" fmla="*/ 34 h 133"/>
                <a:gd name="T66" fmla="*/ 26 w 157"/>
                <a:gd name="T67" fmla="*/ 26 h 133"/>
                <a:gd name="T68" fmla="*/ 37 w 157"/>
                <a:gd name="T69" fmla="*/ 18 h 133"/>
                <a:gd name="T70" fmla="*/ 52 w 157"/>
                <a:gd name="T71" fmla="*/ 10 h 133"/>
                <a:gd name="T72" fmla="*/ 74 w 157"/>
                <a:gd name="T7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133">
                  <a:moveTo>
                    <a:pt x="74" y="0"/>
                  </a:moveTo>
                  <a:lnTo>
                    <a:pt x="79" y="3"/>
                  </a:lnTo>
                  <a:lnTo>
                    <a:pt x="84" y="5"/>
                  </a:lnTo>
                  <a:lnTo>
                    <a:pt x="90" y="6"/>
                  </a:lnTo>
                  <a:lnTo>
                    <a:pt x="96" y="8"/>
                  </a:lnTo>
                  <a:lnTo>
                    <a:pt x="100" y="11"/>
                  </a:lnTo>
                  <a:lnTo>
                    <a:pt x="106" y="12"/>
                  </a:lnTo>
                  <a:lnTo>
                    <a:pt x="111" y="14"/>
                  </a:lnTo>
                  <a:lnTo>
                    <a:pt x="116" y="16"/>
                  </a:lnTo>
                  <a:lnTo>
                    <a:pt x="138" y="41"/>
                  </a:lnTo>
                  <a:lnTo>
                    <a:pt x="152" y="57"/>
                  </a:lnTo>
                  <a:lnTo>
                    <a:pt x="157" y="68"/>
                  </a:lnTo>
                  <a:lnTo>
                    <a:pt x="154" y="76"/>
                  </a:lnTo>
                  <a:lnTo>
                    <a:pt x="146" y="83"/>
                  </a:lnTo>
                  <a:lnTo>
                    <a:pt x="134" y="90"/>
                  </a:lnTo>
                  <a:lnTo>
                    <a:pt x="116" y="101"/>
                  </a:lnTo>
                  <a:lnTo>
                    <a:pt x="96" y="114"/>
                  </a:lnTo>
                  <a:lnTo>
                    <a:pt x="88" y="117"/>
                  </a:lnTo>
                  <a:lnTo>
                    <a:pt x="79" y="119"/>
                  </a:lnTo>
                  <a:lnTo>
                    <a:pt x="71" y="121"/>
                  </a:lnTo>
                  <a:lnTo>
                    <a:pt x="63" y="124"/>
                  </a:lnTo>
                  <a:lnTo>
                    <a:pt x="54" y="126"/>
                  </a:lnTo>
                  <a:lnTo>
                    <a:pt x="46" y="128"/>
                  </a:lnTo>
                  <a:lnTo>
                    <a:pt x="38" y="131"/>
                  </a:lnTo>
                  <a:lnTo>
                    <a:pt x="30" y="133"/>
                  </a:lnTo>
                  <a:lnTo>
                    <a:pt x="22" y="124"/>
                  </a:lnTo>
                  <a:lnTo>
                    <a:pt x="15" y="113"/>
                  </a:lnTo>
                  <a:lnTo>
                    <a:pt x="8" y="104"/>
                  </a:lnTo>
                  <a:lnTo>
                    <a:pt x="0" y="95"/>
                  </a:lnTo>
                  <a:lnTo>
                    <a:pt x="7" y="73"/>
                  </a:lnTo>
                  <a:lnTo>
                    <a:pt x="12" y="57"/>
                  </a:lnTo>
                  <a:lnTo>
                    <a:pt x="15" y="44"/>
                  </a:lnTo>
                  <a:lnTo>
                    <a:pt x="20" y="34"/>
                  </a:lnTo>
                  <a:lnTo>
                    <a:pt x="26" y="26"/>
                  </a:lnTo>
                  <a:lnTo>
                    <a:pt x="37" y="18"/>
                  </a:lnTo>
                  <a:lnTo>
                    <a:pt x="52" y="10"/>
                  </a:lnTo>
                  <a:lnTo>
                    <a:pt x="74" y="0"/>
                  </a:lnTo>
                  <a:close/>
                </a:path>
              </a:pathLst>
            </a:custGeom>
            <a:solidFill>
              <a:srgbClr val="721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367"/>
            <p:cNvSpPr>
              <a:spLocks/>
            </p:cNvSpPr>
            <p:nvPr/>
          </p:nvSpPr>
          <p:spPr bwMode="auto">
            <a:xfrm>
              <a:off x="706437" y="3590925"/>
              <a:ext cx="114300" cy="98425"/>
            </a:xfrm>
            <a:custGeom>
              <a:avLst/>
              <a:gdLst>
                <a:gd name="T0" fmla="*/ 66 w 145"/>
                <a:gd name="T1" fmla="*/ 0 h 123"/>
                <a:gd name="T2" fmla="*/ 71 w 145"/>
                <a:gd name="T3" fmla="*/ 2 h 123"/>
                <a:gd name="T4" fmla="*/ 77 w 145"/>
                <a:gd name="T5" fmla="*/ 4 h 123"/>
                <a:gd name="T6" fmla="*/ 81 w 145"/>
                <a:gd name="T7" fmla="*/ 7 h 123"/>
                <a:gd name="T8" fmla="*/ 87 w 145"/>
                <a:gd name="T9" fmla="*/ 8 h 123"/>
                <a:gd name="T10" fmla="*/ 92 w 145"/>
                <a:gd name="T11" fmla="*/ 10 h 123"/>
                <a:gd name="T12" fmla="*/ 97 w 145"/>
                <a:gd name="T13" fmla="*/ 12 h 123"/>
                <a:gd name="T14" fmla="*/ 102 w 145"/>
                <a:gd name="T15" fmla="*/ 15 h 123"/>
                <a:gd name="T16" fmla="*/ 107 w 145"/>
                <a:gd name="T17" fmla="*/ 17 h 123"/>
                <a:gd name="T18" fmla="*/ 127 w 145"/>
                <a:gd name="T19" fmla="*/ 39 h 123"/>
                <a:gd name="T20" fmla="*/ 140 w 145"/>
                <a:gd name="T21" fmla="*/ 54 h 123"/>
                <a:gd name="T22" fmla="*/ 145 w 145"/>
                <a:gd name="T23" fmla="*/ 65 h 123"/>
                <a:gd name="T24" fmla="*/ 142 w 145"/>
                <a:gd name="T25" fmla="*/ 72 h 123"/>
                <a:gd name="T26" fmla="*/ 134 w 145"/>
                <a:gd name="T27" fmla="*/ 79 h 123"/>
                <a:gd name="T28" fmla="*/ 122 w 145"/>
                <a:gd name="T29" fmla="*/ 85 h 123"/>
                <a:gd name="T30" fmla="*/ 106 w 145"/>
                <a:gd name="T31" fmla="*/ 94 h 123"/>
                <a:gd name="T32" fmla="*/ 87 w 145"/>
                <a:gd name="T33" fmla="*/ 108 h 123"/>
                <a:gd name="T34" fmla="*/ 80 w 145"/>
                <a:gd name="T35" fmla="*/ 110 h 123"/>
                <a:gd name="T36" fmla="*/ 72 w 145"/>
                <a:gd name="T37" fmla="*/ 113 h 123"/>
                <a:gd name="T38" fmla="*/ 65 w 145"/>
                <a:gd name="T39" fmla="*/ 114 h 123"/>
                <a:gd name="T40" fmla="*/ 57 w 145"/>
                <a:gd name="T41" fmla="*/ 116 h 123"/>
                <a:gd name="T42" fmla="*/ 50 w 145"/>
                <a:gd name="T43" fmla="*/ 117 h 123"/>
                <a:gd name="T44" fmla="*/ 42 w 145"/>
                <a:gd name="T45" fmla="*/ 120 h 123"/>
                <a:gd name="T46" fmla="*/ 35 w 145"/>
                <a:gd name="T47" fmla="*/ 121 h 123"/>
                <a:gd name="T48" fmla="*/ 28 w 145"/>
                <a:gd name="T49" fmla="*/ 123 h 123"/>
                <a:gd name="T50" fmla="*/ 20 w 145"/>
                <a:gd name="T51" fmla="*/ 115 h 123"/>
                <a:gd name="T52" fmla="*/ 13 w 145"/>
                <a:gd name="T53" fmla="*/ 106 h 123"/>
                <a:gd name="T54" fmla="*/ 7 w 145"/>
                <a:gd name="T55" fmla="*/ 98 h 123"/>
                <a:gd name="T56" fmla="*/ 0 w 145"/>
                <a:gd name="T57" fmla="*/ 88 h 123"/>
                <a:gd name="T58" fmla="*/ 5 w 145"/>
                <a:gd name="T59" fmla="*/ 69 h 123"/>
                <a:gd name="T60" fmla="*/ 10 w 145"/>
                <a:gd name="T61" fmla="*/ 53 h 123"/>
                <a:gd name="T62" fmla="*/ 13 w 145"/>
                <a:gd name="T63" fmla="*/ 41 h 123"/>
                <a:gd name="T64" fmla="*/ 18 w 145"/>
                <a:gd name="T65" fmla="*/ 31 h 123"/>
                <a:gd name="T66" fmla="*/ 24 w 145"/>
                <a:gd name="T67" fmla="*/ 23 h 123"/>
                <a:gd name="T68" fmla="*/ 33 w 145"/>
                <a:gd name="T69" fmla="*/ 16 h 123"/>
                <a:gd name="T70" fmla="*/ 47 w 145"/>
                <a:gd name="T71" fmla="*/ 8 h 123"/>
                <a:gd name="T72" fmla="*/ 66 w 145"/>
                <a:gd name="T7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23">
                  <a:moveTo>
                    <a:pt x="66" y="0"/>
                  </a:moveTo>
                  <a:lnTo>
                    <a:pt x="71" y="2"/>
                  </a:lnTo>
                  <a:lnTo>
                    <a:pt x="77" y="4"/>
                  </a:lnTo>
                  <a:lnTo>
                    <a:pt x="81" y="7"/>
                  </a:lnTo>
                  <a:lnTo>
                    <a:pt x="87" y="8"/>
                  </a:lnTo>
                  <a:lnTo>
                    <a:pt x="92" y="10"/>
                  </a:lnTo>
                  <a:lnTo>
                    <a:pt x="97" y="12"/>
                  </a:lnTo>
                  <a:lnTo>
                    <a:pt x="102" y="15"/>
                  </a:lnTo>
                  <a:lnTo>
                    <a:pt x="107" y="17"/>
                  </a:lnTo>
                  <a:lnTo>
                    <a:pt x="127" y="39"/>
                  </a:lnTo>
                  <a:lnTo>
                    <a:pt x="140" y="54"/>
                  </a:lnTo>
                  <a:lnTo>
                    <a:pt x="145" y="65"/>
                  </a:lnTo>
                  <a:lnTo>
                    <a:pt x="142" y="72"/>
                  </a:lnTo>
                  <a:lnTo>
                    <a:pt x="134" y="79"/>
                  </a:lnTo>
                  <a:lnTo>
                    <a:pt x="122" y="85"/>
                  </a:lnTo>
                  <a:lnTo>
                    <a:pt x="106" y="94"/>
                  </a:lnTo>
                  <a:lnTo>
                    <a:pt x="87" y="108"/>
                  </a:lnTo>
                  <a:lnTo>
                    <a:pt x="80" y="110"/>
                  </a:lnTo>
                  <a:lnTo>
                    <a:pt x="72" y="113"/>
                  </a:lnTo>
                  <a:lnTo>
                    <a:pt x="65" y="114"/>
                  </a:lnTo>
                  <a:lnTo>
                    <a:pt x="57" y="116"/>
                  </a:lnTo>
                  <a:lnTo>
                    <a:pt x="50" y="117"/>
                  </a:lnTo>
                  <a:lnTo>
                    <a:pt x="42" y="120"/>
                  </a:lnTo>
                  <a:lnTo>
                    <a:pt x="35" y="121"/>
                  </a:lnTo>
                  <a:lnTo>
                    <a:pt x="28" y="123"/>
                  </a:lnTo>
                  <a:lnTo>
                    <a:pt x="20" y="115"/>
                  </a:lnTo>
                  <a:lnTo>
                    <a:pt x="13" y="106"/>
                  </a:lnTo>
                  <a:lnTo>
                    <a:pt x="7" y="98"/>
                  </a:lnTo>
                  <a:lnTo>
                    <a:pt x="0" y="88"/>
                  </a:lnTo>
                  <a:lnTo>
                    <a:pt x="5" y="69"/>
                  </a:lnTo>
                  <a:lnTo>
                    <a:pt x="10" y="53"/>
                  </a:lnTo>
                  <a:lnTo>
                    <a:pt x="13" y="41"/>
                  </a:lnTo>
                  <a:lnTo>
                    <a:pt x="18" y="31"/>
                  </a:lnTo>
                  <a:lnTo>
                    <a:pt x="24" y="23"/>
                  </a:lnTo>
                  <a:lnTo>
                    <a:pt x="33" y="16"/>
                  </a:lnTo>
                  <a:lnTo>
                    <a:pt x="47" y="8"/>
                  </a:lnTo>
                  <a:lnTo>
                    <a:pt x="66" y="0"/>
                  </a:lnTo>
                  <a:close/>
                </a:path>
              </a:pathLst>
            </a:custGeom>
            <a:solidFill>
              <a:srgbClr val="771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368"/>
            <p:cNvSpPr>
              <a:spLocks/>
            </p:cNvSpPr>
            <p:nvPr/>
          </p:nvSpPr>
          <p:spPr bwMode="auto">
            <a:xfrm>
              <a:off x="709612" y="3595688"/>
              <a:ext cx="106363" cy="90488"/>
            </a:xfrm>
            <a:custGeom>
              <a:avLst/>
              <a:gdLst>
                <a:gd name="T0" fmla="*/ 61 w 134"/>
                <a:gd name="T1" fmla="*/ 0 h 116"/>
                <a:gd name="T2" fmla="*/ 66 w 134"/>
                <a:gd name="T3" fmla="*/ 3 h 116"/>
                <a:gd name="T4" fmla="*/ 70 w 134"/>
                <a:gd name="T5" fmla="*/ 5 h 116"/>
                <a:gd name="T6" fmla="*/ 75 w 134"/>
                <a:gd name="T7" fmla="*/ 6 h 116"/>
                <a:gd name="T8" fmla="*/ 80 w 134"/>
                <a:gd name="T9" fmla="*/ 8 h 116"/>
                <a:gd name="T10" fmla="*/ 84 w 134"/>
                <a:gd name="T11" fmla="*/ 11 h 116"/>
                <a:gd name="T12" fmla="*/ 89 w 134"/>
                <a:gd name="T13" fmla="*/ 12 h 116"/>
                <a:gd name="T14" fmla="*/ 93 w 134"/>
                <a:gd name="T15" fmla="*/ 14 h 116"/>
                <a:gd name="T16" fmla="*/ 98 w 134"/>
                <a:gd name="T17" fmla="*/ 16 h 116"/>
                <a:gd name="T18" fmla="*/ 118 w 134"/>
                <a:gd name="T19" fmla="*/ 37 h 116"/>
                <a:gd name="T20" fmla="*/ 129 w 134"/>
                <a:gd name="T21" fmla="*/ 51 h 116"/>
                <a:gd name="T22" fmla="*/ 134 w 134"/>
                <a:gd name="T23" fmla="*/ 61 h 116"/>
                <a:gd name="T24" fmla="*/ 133 w 134"/>
                <a:gd name="T25" fmla="*/ 68 h 116"/>
                <a:gd name="T26" fmla="*/ 125 w 134"/>
                <a:gd name="T27" fmla="*/ 74 h 116"/>
                <a:gd name="T28" fmla="*/ 113 w 134"/>
                <a:gd name="T29" fmla="*/ 81 h 116"/>
                <a:gd name="T30" fmla="*/ 98 w 134"/>
                <a:gd name="T31" fmla="*/ 89 h 116"/>
                <a:gd name="T32" fmla="*/ 81 w 134"/>
                <a:gd name="T33" fmla="*/ 102 h 116"/>
                <a:gd name="T34" fmla="*/ 74 w 134"/>
                <a:gd name="T35" fmla="*/ 103 h 116"/>
                <a:gd name="T36" fmla="*/ 67 w 134"/>
                <a:gd name="T37" fmla="*/ 105 h 116"/>
                <a:gd name="T38" fmla="*/ 60 w 134"/>
                <a:gd name="T39" fmla="*/ 106 h 116"/>
                <a:gd name="T40" fmla="*/ 53 w 134"/>
                <a:gd name="T41" fmla="*/ 109 h 116"/>
                <a:gd name="T42" fmla="*/ 46 w 134"/>
                <a:gd name="T43" fmla="*/ 110 h 116"/>
                <a:gd name="T44" fmla="*/ 39 w 134"/>
                <a:gd name="T45" fmla="*/ 112 h 116"/>
                <a:gd name="T46" fmla="*/ 31 w 134"/>
                <a:gd name="T47" fmla="*/ 113 h 116"/>
                <a:gd name="T48" fmla="*/ 24 w 134"/>
                <a:gd name="T49" fmla="*/ 116 h 116"/>
                <a:gd name="T50" fmla="*/ 19 w 134"/>
                <a:gd name="T51" fmla="*/ 108 h 116"/>
                <a:gd name="T52" fmla="*/ 13 w 134"/>
                <a:gd name="T53" fmla="*/ 98 h 116"/>
                <a:gd name="T54" fmla="*/ 6 w 134"/>
                <a:gd name="T55" fmla="*/ 90 h 116"/>
                <a:gd name="T56" fmla="*/ 0 w 134"/>
                <a:gd name="T57" fmla="*/ 82 h 116"/>
                <a:gd name="T58" fmla="*/ 5 w 134"/>
                <a:gd name="T59" fmla="*/ 64 h 116"/>
                <a:gd name="T60" fmla="*/ 8 w 134"/>
                <a:gd name="T61" fmla="*/ 49 h 116"/>
                <a:gd name="T62" fmla="*/ 12 w 134"/>
                <a:gd name="T63" fmla="*/ 38 h 116"/>
                <a:gd name="T64" fmla="*/ 15 w 134"/>
                <a:gd name="T65" fmla="*/ 29 h 116"/>
                <a:gd name="T66" fmla="*/ 21 w 134"/>
                <a:gd name="T67" fmla="*/ 22 h 116"/>
                <a:gd name="T68" fmla="*/ 29 w 134"/>
                <a:gd name="T69" fmla="*/ 15 h 116"/>
                <a:gd name="T70" fmla="*/ 43 w 134"/>
                <a:gd name="T71" fmla="*/ 8 h 116"/>
                <a:gd name="T72" fmla="*/ 61 w 134"/>
                <a:gd name="T7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 h="116">
                  <a:moveTo>
                    <a:pt x="61" y="0"/>
                  </a:moveTo>
                  <a:lnTo>
                    <a:pt x="66" y="3"/>
                  </a:lnTo>
                  <a:lnTo>
                    <a:pt x="70" y="5"/>
                  </a:lnTo>
                  <a:lnTo>
                    <a:pt x="75" y="6"/>
                  </a:lnTo>
                  <a:lnTo>
                    <a:pt x="80" y="8"/>
                  </a:lnTo>
                  <a:lnTo>
                    <a:pt x="84" y="11"/>
                  </a:lnTo>
                  <a:lnTo>
                    <a:pt x="89" y="12"/>
                  </a:lnTo>
                  <a:lnTo>
                    <a:pt x="93" y="14"/>
                  </a:lnTo>
                  <a:lnTo>
                    <a:pt x="98" y="16"/>
                  </a:lnTo>
                  <a:lnTo>
                    <a:pt x="118" y="37"/>
                  </a:lnTo>
                  <a:lnTo>
                    <a:pt x="129" y="51"/>
                  </a:lnTo>
                  <a:lnTo>
                    <a:pt x="134" y="61"/>
                  </a:lnTo>
                  <a:lnTo>
                    <a:pt x="133" y="68"/>
                  </a:lnTo>
                  <a:lnTo>
                    <a:pt x="125" y="74"/>
                  </a:lnTo>
                  <a:lnTo>
                    <a:pt x="113" y="81"/>
                  </a:lnTo>
                  <a:lnTo>
                    <a:pt x="98" y="89"/>
                  </a:lnTo>
                  <a:lnTo>
                    <a:pt x="81" y="102"/>
                  </a:lnTo>
                  <a:lnTo>
                    <a:pt x="74" y="103"/>
                  </a:lnTo>
                  <a:lnTo>
                    <a:pt x="67" y="105"/>
                  </a:lnTo>
                  <a:lnTo>
                    <a:pt x="60" y="106"/>
                  </a:lnTo>
                  <a:lnTo>
                    <a:pt x="53" y="109"/>
                  </a:lnTo>
                  <a:lnTo>
                    <a:pt x="46" y="110"/>
                  </a:lnTo>
                  <a:lnTo>
                    <a:pt x="39" y="112"/>
                  </a:lnTo>
                  <a:lnTo>
                    <a:pt x="31" y="113"/>
                  </a:lnTo>
                  <a:lnTo>
                    <a:pt x="24" y="116"/>
                  </a:lnTo>
                  <a:lnTo>
                    <a:pt x="19" y="108"/>
                  </a:lnTo>
                  <a:lnTo>
                    <a:pt x="13" y="98"/>
                  </a:lnTo>
                  <a:lnTo>
                    <a:pt x="6" y="90"/>
                  </a:lnTo>
                  <a:lnTo>
                    <a:pt x="0" y="82"/>
                  </a:lnTo>
                  <a:lnTo>
                    <a:pt x="5" y="64"/>
                  </a:lnTo>
                  <a:lnTo>
                    <a:pt x="8" y="49"/>
                  </a:lnTo>
                  <a:lnTo>
                    <a:pt x="12" y="38"/>
                  </a:lnTo>
                  <a:lnTo>
                    <a:pt x="15" y="29"/>
                  </a:lnTo>
                  <a:lnTo>
                    <a:pt x="21" y="22"/>
                  </a:lnTo>
                  <a:lnTo>
                    <a:pt x="29" y="15"/>
                  </a:lnTo>
                  <a:lnTo>
                    <a:pt x="43" y="8"/>
                  </a:lnTo>
                  <a:lnTo>
                    <a:pt x="61" y="0"/>
                  </a:lnTo>
                  <a:close/>
                </a:path>
              </a:pathLst>
            </a:custGeom>
            <a:solidFill>
              <a:srgbClr val="7C1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369"/>
            <p:cNvSpPr>
              <a:spLocks/>
            </p:cNvSpPr>
            <p:nvPr/>
          </p:nvSpPr>
          <p:spPr bwMode="auto">
            <a:xfrm>
              <a:off x="711200" y="3598863"/>
              <a:ext cx="98425" cy="84138"/>
            </a:xfrm>
            <a:custGeom>
              <a:avLst/>
              <a:gdLst>
                <a:gd name="T0" fmla="*/ 56 w 124"/>
                <a:gd name="T1" fmla="*/ 0 h 106"/>
                <a:gd name="T2" fmla="*/ 61 w 124"/>
                <a:gd name="T3" fmla="*/ 2 h 106"/>
                <a:gd name="T4" fmla="*/ 65 w 124"/>
                <a:gd name="T5" fmla="*/ 3 h 106"/>
                <a:gd name="T6" fmla="*/ 70 w 124"/>
                <a:gd name="T7" fmla="*/ 6 h 106"/>
                <a:gd name="T8" fmla="*/ 74 w 124"/>
                <a:gd name="T9" fmla="*/ 7 h 106"/>
                <a:gd name="T10" fmla="*/ 79 w 124"/>
                <a:gd name="T11" fmla="*/ 9 h 106"/>
                <a:gd name="T12" fmla="*/ 82 w 124"/>
                <a:gd name="T13" fmla="*/ 11 h 106"/>
                <a:gd name="T14" fmla="*/ 87 w 124"/>
                <a:gd name="T15" fmla="*/ 13 h 106"/>
                <a:gd name="T16" fmla="*/ 92 w 124"/>
                <a:gd name="T17" fmla="*/ 15 h 106"/>
                <a:gd name="T18" fmla="*/ 110 w 124"/>
                <a:gd name="T19" fmla="*/ 35 h 106"/>
                <a:gd name="T20" fmla="*/ 120 w 124"/>
                <a:gd name="T21" fmla="*/ 47 h 106"/>
                <a:gd name="T22" fmla="*/ 124 w 124"/>
                <a:gd name="T23" fmla="*/ 56 h 106"/>
                <a:gd name="T24" fmla="*/ 123 w 124"/>
                <a:gd name="T25" fmla="*/ 63 h 106"/>
                <a:gd name="T26" fmla="*/ 116 w 124"/>
                <a:gd name="T27" fmla="*/ 69 h 106"/>
                <a:gd name="T28" fmla="*/ 104 w 124"/>
                <a:gd name="T29" fmla="*/ 75 h 106"/>
                <a:gd name="T30" fmla="*/ 90 w 124"/>
                <a:gd name="T31" fmla="*/ 82 h 106"/>
                <a:gd name="T32" fmla="*/ 74 w 124"/>
                <a:gd name="T33" fmla="*/ 93 h 106"/>
                <a:gd name="T34" fmla="*/ 67 w 124"/>
                <a:gd name="T35" fmla="*/ 94 h 106"/>
                <a:gd name="T36" fmla="*/ 62 w 124"/>
                <a:gd name="T37" fmla="*/ 97 h 106"/>
                <a:gd name="T38" fmla="*/ 55 w 124"/>
                <a:gd name="T39" fmla="*/ 98 h 106"/>
                <a:gd name="T40" fmla="*/ 49 w 124"/>
                <a:gd name="T41" fmla="*/ 100 h 106"/>
                <a:gd name="T42" fmla="*/ 43 w 124"/>
                <a:gd name="T43" fmla="*/ 101 h 106"/>
                <a:gd name="T44" fmla="*/ 36 w 124"/>
                <a:gd name="T45" fmla="*/ 104 h 106"/>
                <a:gd name="T46" fmla="*/ 31 w 124"/>
                <a:gd name="T47" fmla="*/ 105 h 106"/>
                <a:gd name="T48" fmla="*/ 24 w 124"/>
                <a:gd name="T49" fmla="*/ 106 h 106"/>
                <a:gd name="T50" fmla="*/ 18 w 124"/>
                <a:gd name="T51" fmla="*/ 98 h 106"/>
                <a:gd name="T52" fmla="*/ 12 w 124"/>
                <a:gd name="T53" fmla="*/ 90 h 106"/>
                <a:gd name="T54" fmla="*/ 5 w 124"/>
                <a:gd name="T55" fmla="*/ 83 h 106"/>
                <a:gd name="T56" fmla="*/ 0 w 124"/>
                <a:gd name="T57" fmla="*/ 75 h 106"/>
                <a:gd name="T58" fmla="*/ 5 w 124"/>
                <a:gd name="T59" fmla="*/ 58 h 106"/>
                <a:gd name="T60" fmla="*/ 9 w 124"/>
                <a:gd name="T61" fmla="*/ 45 h 106"/>
                <a:gd name="T62" fmla="*/ 11 w 124"/>
                <a:gd name="T63" fmla="*/ 35 h 106"/>
                <a:gd name="T64" fmla="*/ 14 w 124"/>
                <a:gd name="T65" fmla="*/ 26 h 106"/>
                <a:gd name="T66" fmla="*/ 19 w 124"/>
                <a:gd name="T67" fmla="*/ 20 h 106"/>
                <a:gd name="T68" fmla="*/ 27 w 124"/>
                <a:gd name="T69" fmla="*/ 14 h 106"/>
                <a:gd name="T70" fmla="*/ 39 w 124"/>
                <a:gd name="T71" fmla="*/ 7 h 106"/>
                <a:gd name="T72" fmla="*/ 56 w 124"/>
                <a:gd name="T7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4" h="106">
                  <a:moveTo>
                    <a:pt x="56" y="0"/>
                  </a:moveTo>
                  <a:lnTo>
                    <a:pt x="61" y="2"/>
                  </a:lnTo>
                  <a:lnTo>
                    <a:pt x="65" y="3"/>
                  </a:lnTo>
                  <a:lnTo>
                    <a:pt x="70" y="6"/>
                  </a:lnTo>
                  <a:lnTo>
                    <a:pt x="74" y="7"/>
                  </a:lnTo>
                  <a:lnTo>
                    <a:pt x="79" y="9"/>
                  </a:lnTo>
                  <a:lnTo>
                    <a:pt x="82" y="11"/>
                  </a:lnTo>
                  <a:lnTo>
                    <a:pt x="87" y="13"/>
                  </a:lnTo>
                  <a:lnTo>
                    <a:pt x="92" y="15"/>
                  </a:lnTo>
                  <a:lnTo>
                    <a:pt x="110" y="35"/>
                  </a:lnTo>
                  <a:lnTo>
                    <a:pt x="120" y="47"/>
                  </a:lnTo>
                  <a:lnTo>
                    <a:pt x="124" y="56"/>
                  </a:lnTo>
                  <a:lnTo>
                    <a:pt x="123" y="63"/>
                  </a:lnTo>
                  <a:lnTo>
                    <a:pt x="116" y="69"/>
                  </a:lnTo>
                  <a:lnTo>
                    <a:pt x="104" y="75"/>
                  </a:lnTo>
                  <a:lnTo>
                    <a:pt x="90" y="82"/>
                  </a:lnTo>
                  <a:lnTo>
                    <a:pt x="74" y="93"/>
                  </a:lnTo>
                  <a:lnTo>
                    <a:pt x="67" y="94"/>
                  </a:lnTo>
                  <a:lnTo>
                    <a:pt x="62" y="97"/>
                  </a:lnTo>
                  <a:lnTo>
                    <a:pt x="55" y="98"/>
                  </a:lnTo>
                  <a:lnTo>
                    <a:pt x="49" y="100"/>
                  </a:lnTo>
                  <a:lnTo>
                    <a:pt x="43" y="101"/>
                  </a:lnTo>
                  <a:lnTo>
                    <a:pt x="36" y="104"/>
                  </a:lnTo>
                  <a:lnTo>
                    <a:pt x="31" y="105"/>
                  </a:lnTo>
                  <a:lnTo>
                    <a:pt x="24" y="106"/>
                  </a:lnTo>
                  <a:lnTo>
                    <a:pt x="18" y="98"/>
                  </a:lnTo>
                  <a:lnTo>
                    <a:pt x="12" y="90"/>
                  </a:lnTo>
                  <a:lnTo>
                    <a:pt x="5" y="83"/>
                  </a:lnTo>
                  <a:lnTo>
                    <a:pt x="0" y="75"/>
                  </a:lnTo>
                  <a:lnTo>
                    <a:pt x="5" y="58"/>
                  </a:lnTo>
                  <a:lnTo>
                    <a:pt x="9" y="45"/>
                  </a:lnTo>
                  <a:lnTo>
                    <a:pt x="11" y="35"/>
                  </a:lnTo>
                  <a:lnTo>
                    <a:pt x="14" y="26"/>
                  </a:lnTo>
                  <a:lnTo>
                    <a:pt x="19" y="20"/>
                  </a:lnTo>
                  <a:lnTo>
                    <a:pt x="27" y="14"/>
                  </a:lnTo>
                  <a:lnTo>
                    <a:pt x="39" y="7"/>
                  </a:lnTo>
                  <a:lnTo>
                    <a:pt x="56" y="0"/>
                  </a:lnTo>
                  <a:close/>
                </a:path>
              </a:pathLst>
            </a:custGeom>
            <a:solidFill>
              <a:srgbClr val="842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370"/>
            <p:cNvSpPr>
              <a:spLocks/>
            </p:cNvSpPr>
            <p:nvPr/>
          </p:nvSpPr>
          <p:spPr bwMode="auto">
            <a:xfrm>
              <a:off x="715962" y="3602038"/>
              <a:ext cx="90488" cy="77788"/>
            </a:xfrm>
            <a:custGeom>
              <a:avLst/>
              <a:gdLst>
                <a:gd name="T0" fmla="*/ 51 w 114"/>
                <a:gd name="T1" fmla="*/ 0 h 100"/>
                <a:gd name="T2" fmla="*/ 59 w 114"/>
                <a:gd name="T3" fmla="*/ 5 h 100"/>
                <a:gd name="T4" fmla="*/ 67 w 114"/>
                <a:gd name="T5" fmla="*/ 8 h 100"/>
                <a:gd name="T6" fmla="*/ 75 w 114"/>
                <a:gd name="T7" fmla="*/ 12 h 100"/>
                <a:gd name="T8" fmla="*/ 83 w 114"/>
                <a:gd name="T9" fmla="*/ 17 h 100"/>
                <a:gd name="T10" fmla="*/ 100 w 114"/>
                <a:gd name="T11" fmla="*/ 34 h 100"/>
                <a:gd name="T12" fmla="*/ 110 w 114"/>
                <a:gd name="T13" fmla="*/ 45 h 100"/>
                <a:gd name="T14" fmla="*/ 114 w 114"/>
                <a:gd name="T15" fmla="*/ 55 h 100"/>
                <a:gd name="T16" fmla="*/ 112 w 114"/>
                <a:gd name="T17" fmla="*/ 60 h 100"/>
                <a:gd name="T18" fmla="*/ 106 w 114"/>
                <a:gd name="T19" fmla="*/ 65 h 100"/>
                <a:gd name="T20" fmla="*/ 96 w 114"/>
                <a:gd name="T21" fmla="*/ 71 h 100"/>
                <a:gd name="T22" fmla="*/ 83 w 114"/>
                <a:gd name="T23" fmla="*/ 78 h 100"/>
                <a:gd name="T24" fmla="*/ 68 w 114"/>
                <a:gd name="T25" fmla="*/ 88 h 100"/>
                <a:gd name="T26" fmla="*/ 62 w 114"/>
                <a:gd name="T27" fmla="*/ 89 h 100"/>
                <a:gd name="T28" fmla="*/ 57 w 114"/>
                <a:gd name="T29" fmla="*/ 90 h 100"/>
                <a:gd name="T30" fmla="*/ 51 w 114"/>
                <a:gd name="T31" fmla="*/ 91 h 100"/>
                <a:gd name="T32" fmla="*/ 45 w 114"/>
                <a:gd name="T33" fmla="*/ 94 h 100"/>
                <a:gd name="T34" fmla="*/ 39 w 114"/>
                <a:gd name="T35" fmla="*/ 95 h 100"/>
                <a:gd name="T36" fmla="*/ 34 w 114"/>
                <a:gd name="T37" fmla="*/ 96 h 100"/>
                <a:gd name="T38" fmla="*/ 28 w 114"/>
                <a:gd name="T39" fmla="*/ 98 h 100"/>
                <a:gd name="T40" fmla="*/ 22 w 114"/>
                <a:gd name="T41" fmla="*/ 100 h 100"/>
                <a:gd name="T42" fmla="*/ 16 w 114"/>
                <a:gd name="T43" fmla="*/ 91 h 100"/>
                <a:gd name="T44" fmla="*/ 12 w 114"/>
                <a:gd name="T45" fmla="*/ 85 h 100"/>
                <a:gd name="T46" fmla="*/ 6 w 114"/>
                <a:gd name="T47" fmla="*/ 76 h 100"/>
                <a:gd name="T48" fmla="*/ 0 w 114"/>
                <a:gd name="T49" fmla="*/ 70 h 100"/>
                <a:gd name="T50" fmla="*/ 5 w 114"/>
                <a:gd name="T51" fmla="*/ 53 h 100"/>
                <a:gd name="T52" fmla="*/ 7 w 114"/>
                <a:gd name="T53" fmla="*/ 42 h 100"/>
                <a:gd name="T54" fmla="*/ 9 w 114"/>
                <a:gd name="T55" fmla="*/ 32 h 100"/>
                <a:gd name="T56" fmla="*/ 13 w 114"/>
                <a:gd name="T57" fmla="*/ 25 h 100"/>
                <a:gd name="T58" fmla="*/ 17 w 114"/>
                <a:gd name="T59" fmla="*/ 19 h 100"/>
                <a:gd name="T60" fmla="*/ 24 w 114"/>
                <a:gd name="T61" fmla="*/ 13 h 100"/>
                <a:gd name="T62" fmla="*/ 35 w 114"/>
                <a:gd name="T63" fmla="*/ 7 h 100"/>
                <a:gd name="T64" fmla="*/ 51 w 114"/>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100">
                  <a:moveTo>
                    <a:pt x="51" y="0"/>
                  </a:moveTo>
                  <a:lnTo>
                    <a:pt x="59" y="5"/>
                  </a:lnTo>
                  <a:lnTo>
                    <a:pt x="67" y="8"/>
                  </a:lnTo>
                  <a:lnTo>
                    <a:pt x="75" y="12"/>
                  </a:lnTo>
                  <a:lnTo>
                    <a:pt x="83" y="17"/>
                  </a:lnTo>
                  <a:lnTo>
                    <a:pt x="100" y="34"/>
                  </a:lnTo>
                  <a:lnTo>
                    <a:pt x="110" y="45"/>
                  </a:lnTo>
                  <a:lnTo>
                    <a:pt x="114" y="55"/>
                  </a:lnTo>
                  <a:lnTo>
                    <a:pt x="112" y="60"/>
                  </a:lnTo>
                  <a:lnTo>
                    <a:pt x="106" y="65"/>
                  </a:lnTo>
                  <a:lnTo>
                    <a:pt x="96" y="71"/>
                  </a:lnTo>
                  <a:lnTo>
                    <a:pt x="83" y="78"/>
                  </a:lnTo>
                  <a:lnTo>
                    <a:pt x="68" y="88"/>
                  </a:lnTo>
                  <a:lnTo>
                    <a:pt x="62" y="89"/>
                  </a:lnTo>
                  <a:lnTo>
                    <a:pt x="57" y="90"/>
                  </a:lnTo>
                  <a:lnTo>
                    <a:pt x="51" y="91"/>
                  </a:lnTo>
                  <a:lnTo>
                    <a:pt x="45" y="94"/>
                  </a:lnTo>
                  <a:lnTo>
                    <a:pt x="39" y="95"/>
                  </a:lnTo>
                  <a:lnTo>
                    <a:pt x="34" y="96"/>
                  </a:lnTo>
                  <a:lnTo>
                    <a:pt x="28" y="98"/>
                  </a:lnTo>
                  <a:lnTo>
                    <a:pt x="22" y="100"/>
                  </a:lnTo>
                  <a:lnTo>
                    <a:pt x="16" y="91"/>
                  </a:lnTo>
                  <a:lnTo>
                    <a:pt x="12" y="85"/>
                  </a:lnTo>
                  <a:lnTo>
                    <a:pt x="6" y="76"/>
                  </a:lnTo>
                  <a:lnTo>
                    <a:pt x="0" y="70"/>
                  </a:lnTo>
                  <a:lnTo>
                    <a:pt x="5" y="53"/>
                  </a:lnTo>
                  <a:lnTo>
                    <a:pt x="7" y="42"/>
                  </a:lnTo>
                  <a:lnTo>
                    <a:pt x="9" y="32"/>
                  </a:lnTo>
                  <a:lnTo>
                    <a:pt x="13" y="25"/>
                  </a:lnTo>
                  <a:lnTo>
                    <a:pt x="17" y="19"/>
                  </a:lnTo>
                  <a:lnTo>
                    <a:pt x="24" y="13"/>
                  </a:lnTo>
                  <a:lnTo>
                    <a:pt x="35" y="7"/>
                  </a:lnTo>
                  <a:lnTo>
                    <a:pt x="51" y="0"/>
                  </a:lnTo>
                  <a:close/>
                </a:path>
              </a:pathLst>
            </a:custGeom>
            <a:solidFill>
              <a:srgbClr val="8C2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371"/>
            <p:cNvSpPr>
              <a:spLocks/>
            </p:cNvSpPr>
            <p:nvPr/>
          </p:nvSpPr>
          <p:spPr bwMode="auto">
            <a:xfrm>
              <a:off x="717550" y="3605213"/>
              <a:ext cx="82550" cy="71438"/>
            </a:xfrm>
            <a:custGeom>
              <a:avLst/>
              <a:gdLst>
                <a:gd name="T0" fmla="*/ 46 w 103"/>
                <a:gd name="T1" fmla="*/ 0 h 90"/>
                <a:gd name="T2" fmla="*/ 53 w 103"/>
                <a:gd name="T3" fmla="*/ 3 h 90"/>
                <a:gd name="T4" fmla="*/ 59 w 103"/>
                <a:gd name="T5" fmla="*/ 7 h 90"/>
                <a:gd name="T6" fmla="*/ 66 w 103"/>
                <a:gd name="T7" fmla="*/ 10 h 90"/>
                <a:gd name="T8" fmla="*/ 74 w 103"/>
                <a:gd name="T9" fmla="*/ 15 h 90"/>
                <a:gd name="T10" fmla="*/ 91 w 103"/>
                <a:gd name="T11" fmla="*/ 31 h 90"/>
                <a:gd name="T12" fmla="*/ 99 w 103"/>
                <a:gd name="T13" fmla="*/ 42 h 90"/>
                <a:gd name="T14" fmla="*/ 103 w 103"/>
                <a:gd name="T15" fmla="*/ 50 h 90"/>
                <a:gd name="T16" fmla="*/ 101 w 103"/>
                <a:gd name="T17" fmla="*/ 54 h 90"/>
                <a:gd name="T18" fmla="*/ 95 w 103"/>
                <a:gd name="T19" fmla="*/ 59 h 90"/>
                <a:gd name="T20" fmla="*/ 86 w 103"/>
                <a:gd name="T21" fmla="*/ 65 h 90"/>
                <a:gd name="T22" fmla="*/ 74 w 103"/>
                <a:gd name="T23" fmla="*/ 71 h 90"/>
                <a:gd name="T24" fmla="*/ 61 w 103"/>
                <a:gd name="T25" fmla="*/ 81 h 90"/>
                <a:gd name="T26" fmla="*/ 56 w 103"/>
                <a:gd name="T27" fmla="*/ 82 h 90"/>
                <a:gd name="T28" fmla="*/ 50 w 103"/>
                <a:gd name="T29" fmla="*/ 83 h 90"/>
                <a:gd name="T30" fmla="*/ 46 w 103"/>
                <a:gd name="T31" fmla="*/ 84 h 90"/>
                <a:gd name="T32" fmla="*/ 40 w 103"/>
                <a:gd name="T33" fmla="*/ 85 h 90"/>
                <a:gd name="T34" fmla="*/ 35 w 103"/>
                <a:gd name="T35" fmla="*/ 86 h 90"/>
                <a:gd name="T36" fmla="*/ 30 w 103"/>
                <a:gd name="T37" fmla="*/ 88 h 90"/>
                <a:gd name="T38" fmla="*/ 25 w 103"/>
                <a:gd name="T39" fmla="*/ 89 h 90"/>
                <a:gd name="T40" fmla="*/ 20 w 103"/>
                <a:gd name="T41" fmla="*/ 90 h 90"/>
                <a:gd name="T42" fmla="*/ 16 w 103"/>
                <a:gd name="T43" fmla="*/ 83 h 90"/>
                <a:gd name="T44" fmla="*/ 10 w 103"/>
                <a:gd name="T45" fmla="*/ 76 h 90"/>
                <a:gd name="T46" fmla="*/ 5 w 103"/>
                <a:gd name="T47" fmla="*/ 69 h 90"/>
                <a:gd name="T48" fmla="*/ 0 w 103"/>
                <a:gd name="T49" fmla="*/ 62 h 90"/>
                <a:gd name="T50" fmla="*/ 4 w 103"/>
                <a:gd name="T51" fmla="*/ 48 h 90"/>
                <a:gd name="T52" fmla="*/ 6 w 103"/>
                <a:gd name="T53" fmla="*/ 37 h 90"/>
                <a:gd name="T54" fmla="*/ 9 w 103"/>
                <a:gd name="T55" fmla="*/ 29 h 90"/>
                <a:gd name="T56" fmla="*/ 11 w 103"/>
                <a:gd name="T57" fmla="*/ 22 h 90"/>
                <a:gd name="T58" fmla="*/ 15 w 103"/>
                <a:gd name="T59" fmla="*/ 16 h 90"/>
                <a:gd name="T60" fmla="*/ 21 w 103"/>
                <a:gd name="T61" fmla="*/ 12 h 90"/>
                <a:gd name="T62" fmla="*/ 32 w 103"/>
                <a:gd name="T63" fmla="*/ 6 h 90"/>
                <a:gd name="T64" fmla="*/ 46 w 103"/>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90">
                  <a:moveTo>
                    <a:pt x="46" y="0"/>
                  </a:moveTo>
                  <a:lnTo>
                    <a:pt x="53" y="3"/>
                  </a:lnTo>
                  <a:lnTo>
                    <a:pt x="59" y="7"/>
                  </a:lnTo>
                  <a:lnTo>
                    <a:pt x="66" y="10"/>
                  </a:lnTo>
                  <a:lnTo>
                    <a:pt x="74" y="15"/>
                  </a:lnTo>
                  <a:lnTo>
                    <a:pt x="91" y="31"/>
                  </a:lnTo>
                  <a:lnTo>
                    <a:pt x="99" y="42"/>
                  </a:lnTo>
                  <a:lnTo>
                    <a:pt x="103" y="50"/>
                  </a:lnTo>
                  <a:lnTo>
                    <a:pt x="101" y="54"/>
                  </a:lnTo>
                  <a:lnTo>
                    <a:pt x="95" y="59"/>
                  </a:lnTo>
                  <a:lnTo>
                    <a:pt x="86" y="65"/>
                  </a:lnTo>
                  <a:lnTo>
                    <a:pt x="74" y="71"/>
                  </a:lnTo>
                  <a:lnTo>
                    <a:pt x="61" y="81"/>
                  </a:lnTo>
                  <a:lnTo>
                    <a:pt x="56" y="82"/>
                  </a:lnTo>
                  <a:lnTo>
                    <a:pt x="50" y="83"/>
                  </a:lnTo>
                  <a:lnTo>
                    <a:pt x="46" y="84"/>
                  </a:lnTo>
                  <a:lnTo>
                    <a:pt x="40" y="85"/>
                  </a:lnTo>
                  <a:lnTo>
                    <a:pt x="35" y="86"/>
                  </a:lnTo>
                  <a:lnTo>
                    <a:pt x="30" y="88"/>
                  </a:lnTo>
                  <a:lnTo>
                    <a:pt x="25" y="89"/>
                  </a:lnTo>
                  <a:lnTo>
                    <a:pt x="20" y="90"/>
                  </a:lnTo>
                  <a:lnTo>
                    <a:pt x="16" y="83"/>
                  </a:lnTo>
                  <a:lnTo>
                    <a:pt x="10" y="76"/>
                  </a:lnTo>
                  <a:lnTo>
                    <a:pt x="5" y="69"/>
                  </a:lnTo>
                  <a:lnTo>
                    <a:pt x="0" y="62"/>
                  </a:lnTo>
                  <a:lnTo>
                    <a:pt x="4" y="48"/>
                  </a:lnTo>
                  <a:lnTo>
                    <a:pt x="6" y="37"/>
                  </a:lnTo>
                  <a:lnTo>
                    <a:pt x="9" y="29"/>
                  </a:lnTo>
                  <a:lnTo>
                    <a:pt x="11" y="22"/>
                  </a:lnTo>
                  <a:lnTo>
                    <a:pt x="15" y="16"/>
                  </a:lnTo>
                  <a:lnTo>
                    <a:pt x="21" y="12"/>
                  </a:lnTo>
                  <a:lnTo>
                    <a:pt x="32" y="6"/>
                  </a:lnTo>
                  <a:lnTo>
                    <a:pt x="46" y="0"/>
                  </a:lnTo>
                  <a:close/>
                </a:path>
              </a:pathLst>
            </a:custGeom>
            <a:solidFill>
              <a:srgbClr val="912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372"/>
            <p:cNvSpPr>
              <a:spLocks/>
            </p:cNvSpPr>
            <p:nvPr/>
          </p:nvSpPr>
          <p:spPr bwMode="auto">
            <a:xfrm>
              <a:off x="722312" y="3608388"/>
              <a:ext cx="73025" cy="65088"/>
            </a:xfrm>
            <a:custGeom>
              <a:avLst/>
              <a:gdLst>
                <a:gd name="T0" fmla="*/ 39 w 92"/>
                <a:gd name="T1" fmla="*/ 0 h 80"/>
                <a:gd name="T2" fmla="*/ 46 w 92"/>
                <a:gd name="T3" fmla="*/ 2 h 80"/>
                <a:gd name="T4" fmla="*/ 53 w 92"/>
                <a:gd name="T5" fmla="*/ 5 h 80"/>
                <a:gd name="T6" fmla="*/ 59 w 92"/>
                <a:gd name="T7" fmla="*/ 9 h 80"/>
                <a:gd name="T8" fmla="*/ 66 w 92"/>
                <a:gd name="T9" fmla="*/ 13 h 80"/>
                <a:gd name="T10" fmla="*/ 81 w 92"/>
                <a:gd name="T11" fmla="*/ 27 h 80"/>
                <a:gd name="T12" fmla="*/ 89 w 92"/>
                <a:gd name="T13" fmla="*/ 38 h 80"/>
                <a:gd name="T14" fmla="*/ 92 w 92"/>
                <a:gd name="T15" fmla="*/ 45 h 80"/>
                <a:gd name="T16" fmla="*/ 91 w 92"/>
                <a:gd name="T17" fmla="*/ 49 h 80"/>
                <a:gd name="T18" fmla="*/ 85 w 92"/>
                <a:gd name="T19" fmla="*/ 54 h 80"/>
                <a:gd name="T20" fmla="*/ 77 w 92"/>
                <a:gd name="T21" fmla="*/ 58 h 80"/>
                <a:gd name="T22" fmla="*/ 66 w 92"/>
                <a:gd name="T23" fmla="*/ 64 h 80"/>
                <a:gd name="T24" fmla="*/ 53 w 92"/>
                <a:gd name="T25" fmla="*/ 72 h 80"/>
                <a:gd name="T26" fmla="*/ 49 w 92"/>
                <a:gd name="T27" fmla="*/ 73 h 80"/>
                <a:gd name="T28" fmla="*/ 44 w 92"/>
                <a:gd name="T29" fmla="*/ 75 h 80"/>
                <a:gd name="T30" fmla="*/ 40 w 92"/>
                <a:gd name="T31" fmla="*/ 76 h 80"/>
                <a:gd name="T32" fmla="*/ 36 w 92"/>
                <a:gd name="T33" fmla="*/ 77 h 80"/>
                <a:gd name="T34" fmla="*/ 31 w 92"/>
                <a:gd name="T35" fmla="*/ 78 h 80"/>
                <a:gd name="T36" fmla="*/ 27 w 92"/>
                <a:gd name="T37" fmla="*/ 78 h 80"/>
                <a:gd name="T38" fmla="*/ 22 w 92"/>
                <a:gd name="T39" fmla="*/ 79 h 80"/>
                <a:gd name="T40" fmla="*/ 17 w 92"/>
                <a:gd name="T41" fmla="*/ 80 h 80"/>
                <a:gd name="T42" fmla="*/ 13 w 92"/>
                <a:gd name="T43" fmla="*/ 75 h 80"/>
                <a:gd name="T44" fmla="*/ 9 w 92"/>
                <a:gd name="T45" fmla="*/ 68 h 80"/>
                <a:gd name="T46" fmla="*/ 5 w 92"/>
                <a:gd name="T47" fmla="*/ 61 h 80"/>
                <a:gd name="T48" fmla="*/ 0 w 92"/>
                <a:gd name="T49" fmla="*/ 53 h 80"/>
                <a:gd name="T50" fmla="*/ 4 w 92"/>
                <a:gd name="T51" fmla="*/ 40 h 80"/>
                <a:gd name="T52" fmla="*/ 5 w 92"/>
                <a:gd name="T53" fmla="*/ 31 h 80"/>
                <a:gd name="T54" fmla="*/ 7 w 92"/>
                <a:gd name="T55" fmla="*/ 24 h 80"/>
                <a:gd name="T56" fmla="*/ 9 w 92"/>
                <a:gd name="T57" fmla="*/ 18 h 80"/>
                <a:gd name="T58" fmla="*/ 13 w 92"/>
                <a:gd name="T59" fmla="*/ 13 h 80"/>
                <a:gd name="T60" fmla="*/ 19 w 92"/>
                <a:gd name="T61" fmla="*/ 9 h 80"/>
                <a:gd name="T62" fmla="*/ 27 w 92"/>
                <a:gd name="T63" fmla="*/ 4 h 80"/>
                <a:gd name="T64" fmla="*/ 39 w 92"/>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 h="80">
                  <a:moveTo>
                    <a:pt x="39" y="0"/>
                  </a:moveTo>
                  <a:lnTo>
                    <a:pt x="46" y="2"/>
                  </a:lnTo>
                  <a:lnTo>
                    <a:pt x="53" y="5"/>
                  </a:lnTo>
                  <a:lnTo>
                    <a:pt x="59" y="9"/>
                  </a:lnTo>
                  <a:lnTo>
                    <a:pt x="66" y="13"/>
                  </a:lnTo>
                  <a:lnTo>
                    <a:pt x="81" y="27"/>
                  </a:lnTo>
                  <a:lnTo>
                    <a:pt x="89" y="38"/>
                  </a:lnTo>
                  <a:lnTo>
                    <a:pt x="92" y="45"/>
                  </a:lnTo>
                  <a:lnTo>
                    <a:pt x="91" y="49"/>
                  </a:lnTo>
                  <a:lnTo>
                    <a:pt x="85" y="54"/>
                  </a:lnTo>
                  <a:lnTo>
                    <a:pt x="77" y="58"/>
                  </a:lnTo>
                  <a:lnTo>
                    <a:pt x="66" y="64"/>
                  </a:lnTo>
                  <a:lnTo>
                    <a:pt x="53" y="72"/>
                  </a:lnTo>
                  <a:lnTo>
                    <a:pt x="49" y="73"/>
                  </a:lnTo>
                  <a:lnTo>
                    <a:pt x="44" y="75"/>
                  </a:lnTo>
                  <a:lnTo>
                    <a:pt x="40" y="76"/>
                  </a:lnTo>
                  <a:lnTo>
                    <a:pt x="36" y="77"/>
                  </a:lnTo>
                  <a:lnTo>
                    <a:pt x="31" y="78"/>
                  </a:lnTo>
                  <a:lnTo>
                    <a:pt x="27" y="78"/>
                  </a:lnTo>
                  <a:lnTo>
                    <a:pt x="22" y="79"/>
                  </a:lnTo>
                  <a:lnTo>
                    <a:pt x="17" y="80"/>
                  </a:lnTo>
                  <a:lnTo>
                    <a:pt x="13" y="75"/>
                  </a:lnTo>
                  <a:lnTo>
                    <a:pt x="9" y="68"/>
                  </a:lnTo>
                  <a:lnTo>
                    <a:pt x="5" y="61"/>
                  </a:lnTo>
                  <a:lnTo>
                    <a:pt x="0" y="53"/>
                  </a:lnTo>
                  <a:lnTo>
                    <a:pt x="4" y="40"/>
                  </a:lnTo>
                  <a:lnTo>
                    <a:pt x="5" y="31"/>
                  </a:lnTo>
                  <a:lnTo>
                    <a:pt x="7" y="24"/>
                  </a:lnTo>
                  <a:lnTo>
                    <a:pt x="9" y="18"/>
                  </a:lnTo>
                  <a:lnTo>
                    <a:pt x="13" y="13"/>
                  </a:lnTo>
                  <a:lnTo>
                    <a:pt x="19" y="9"/>
                  </a:lnTo>
                  <a:lnTo>
                    <a:pt x="27" y="4"/>
                  </a:lnTo>
                  <a:lnTo>
                    <a:pt x="39" y="0"/>
                  </a:lnTo>
                  <a:close/>
                </a:path>
              </a:pathLst>
            </a:custGeom>
            <a:solidFill>
              <a:srgbClr val="993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373"/>
            <p:cNvSpPr>
              <a:spLocks/>
            </p:cNvSpPr>
            <p:nvPr/>
          </p:nvSpPr>
          <p:spPr bwMode="auto">
            <a:xfrm>
              <a:off x="723900" y="3611563"/>
              <a:ext cx="66675" cy="57150"/>
            </a:xfrm>
            <a:custGeom>
              <a:avLst/>
              <a:gdLst>
                <a:gd name="T0" fmla="*/ 34 w 83"/>
                <a:gd name="T1" fmla="*/ 0 h 73"/>
                <a:gd name="T2" fmla="*/ 40 w 83"/>
                <a:gd name="T3" fmla="*/ 4 h 73"/>
                <a:gd name="T4" fmla="*/ 46 w 83"/>
                <a:gd name="T5" fmla="*/ 7 h 73"/>
                <a:gd name="T6" fmla="*/ 51 w 83"/>
                <a:gd name="T7" fmla="*/ 10 h 73"/>
                <a:gd name="T8" fmla="*/ 57 w 83"/>
                <a:gd name="T9" fmla="*/ 15 h 73"/>
                <a:gd name="T10" fmla="*/ 71 w 83"/>
                <a:gd name="T11" fmla="*/ 28 h 73"/>
                <a:gd name="T12" fmla="*/ 79 w 83"/>
                <a:gd name="T13" fmla="*/ 36 h 73"/>
                <a:gd name="T14" fmla="*/ 83 w 83"/>
                <a:gd name="T15" fmla="*/ 43 h 73"/>
                <a:gd name="T16" fmla="*/ 81 w 83"/>
                <a:gd name="T17" fmla="*/ 46 h 73"/>
                <a:gd name="T18" fmla="*/ 76 w 83"/>
                <a:gd name="T19" fmla="*/ 50 h 73"/>
                <a:gd name="T20" fmla="*/ 69 w 83"/>
                <a:gd name="T21" fmla="*/ 54 h 73"/>
                <a:gd name="T22" fmla="*/ 58 w 83"/>
                <a:gd name="T23" fmla="*/ 59 h 73"/>
                <a:gd name="T24" fmla="*/ 47 w 83"/>
                <a:gd name="T25" fmla="*/ 67 h 73"/>
                <a:gd name="T26" fmla="*/ 39 w 83"/>
                <a:gd name="T27" fmla="*/ 68 h 73"/>
                <a:gd name="T28" fmla="*/ 32 w 83"/>
                <a:gd name="T29" fmla="*/ 70 h 73"/>
                <a:gd name="T30" fmla="*/ 24 w 83"/>
                <a:gd name="T31" fmla="*/ 72 h 73"/>
                <a:gd name="T32" fmla="*/ 16 w 83"/>
                <a:gd name="T33" fmla="*/ 73 h 73"/>
                <a:gd name="T34" fmla="*/ 11 w 83"/>
                <a:gd name="T35" fmla="*/ 67 h 73"/>
                <a:gd name="T36" fmla="*/ 8 w 83"/>
                <a:gd name="T37" fmla="*/ 60 h 73"/>
                <a:gd name="T38" fmla="*/ 4 w 83"/>
                <a:gd name="T39" fmla="*/ 54 h 73"/>
                <a:gd name="T40" fmla="*/ 0 w 83"/>
                <a:gd name="T41" fmla="*/ 49 h 73"/>
                <a:gd name="T42" fmla="*/ 2 w 83"/>
                <a:gd name="T43" fmla="*/ 37 h 73"/>
                <a:gd name="T44" fmla="*/ 4 w 83"/>
                <a:gd name="T45" fmla="*/ 29 h 73"/>
                <a:gd name="T46" fmla="*/ 5 w 83"/>
                <a:gd name="T47" fmla="*/ 22 h 73"/>
                <a:gd name="T48" fmla="*/ 7 w 83"/>
                <a:gd name="T49" fmla="*/ 16 h 73"/>
                <a:gd name="T50" fmla="*/ 10 w 83"/>
                <a:gd name="T51" fmla="*/ 12 h 73"/>
                <a:gd name="T52" fmla="*/ 15 w 83"/>
                <a:gd name="T53" fmla="*/ 8 h 73"/>
                <a:gd name="T54" fmla="*/ 23 w 83"/>
                <a:gd name="T55" fmla="*/ 5 h 73"/>
                <a:gd name="T56" fmla="*/ 34 w 83"/>
                <a:gd name="T5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73">
                  <a:moveTo>
                    <a:pt x="34" y="0"/>
                  </a:moveTo>
                  <a:lnTo>
                    <a:pt x="40" y="4"/>
                  </a:lnTo>
                  <a:lnTo>
                    <a:pt x="46" y="7"/>
                  </a:lnTo>
                  <a:lnTo>
                    <a:pt x="51" y="10"/>
                  </a:lnTo>
                  <a:lnTo>
                    <a:pt x="57" y="15"/>
                  </a:lnTo>
                  <a:lnTo>
                    <a:pt x="71" y="28"/>
                  </a:lnTo>
                  <a:lnTo>
                    <a:pt x="79" y="36"/>
                  </a:lnTo>
                  <a:lnTo>
                    <a:pt x="83" y="43"/>
                  </a:lnTo>
                  <a:lnTo>
                    <a:pt x="81" y="46"/>
                  </a:lnTo>
                  <a:lnTo>
                    <a:pt x="76" y="50"/>
                  </a:lnTo>
                  <a:lnTo>
                    <a:pt x="69" y="54"/>
                  </a:lnTo>
                  <a:lnTo>
                    <a:pt x="58" y="59"/>
                  </a:lnTo>
                  <a:lnTo>
                    <a:pt x="47" y="67"/>
                  </a:lnTo>
                  <a:lnTo>
                    <a:pt x="39" y="68"/>
                  </a:lnTo>
                  <a:lnTo>
                    <a:pt x="32" y="70"/>
                  </a:lnTo>
                  <a:lnTo>
                    <a:pt x="24" y="72"/>
                  </a:lnTo>
                  <a:lnTo>
                    <a:pt x="16" y="73"/>
                  </a:lnTo>
                  <a:lnTo>
                    <a:pt x="11" y="67"/>
                  </a:lnTo>
                  <a:lnTo>
                    <a:pt x="8" y="60"/>
                  </a:lnTo>
                  <a:lnTo>
                    <a:pt x="4" y="54"/>
                  </a:lnTo>
                  <a:lnTo>
                    <a:pt x="0" y="49"/>
                  </a:lnTo>
                  <a:lnTo>
                    <a:pt x="2" y="37"/>
                  </a:lnTo>
                  <a:lnTo>
                    <a:pt x="4" y="29"/>
                  </a:lnTo>
                  <a:lnTo>
                    <a:pt x="5" y="22"/>
                  </a:lnTo>
                  <a:lnTo>
                    <a:pt x="7" y="16"/>
                  </a:lnTo>
                  <a:lnTo>
                    <a:pt x="10" y="12"/>
                  </a:lnTo>
                  <a:lnTo>
                    <a:pt x="15" y="8"/>
                  </a:lnTo>
                  <a:lnTo>
                    <a:pt x="23" y="5"/>
                  </a:lnTo>
                  <a:lnTo>
                    <a:pt x="34" y="0"/>
                  </a:lnTo>
                  <a:close/>
                </a:path>
              </a:pathLst>
            </a:custGeom>
            <a:solidFill>
              <a:srgbClr val="A03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374"/>
            <p:cNvSpPr>
              <a:spLocks/>
            </p:cNvSpPr>
            <p:nvPr/>
          </p:nvSpPr>
          <p:spPr bwMode="auto">
            <a:xfrm>
              <a:off x="727075" y="3614738"/>
              <a:ext cx="57150" cy="52388"/>
            </a:xfrm>
            <a:custGeom>
              <a:avLst/>
              <a:gdLst>
                <a:gd name="T0" fmla="*/ 29 w 71"/>
                <a:gd name="T1" fmla="*/ 0 h 65"/>
                <a:gd name="T2" fmla="*/ 35 w 71"/>
                <a:gd name="T3" fmla="*/ 4 h 65"/>
                <a:gd name="T4" fmla="*/ 39 w 71"/>
                <a:gd name="T5" fmla="*/ 8 h 65"/>
                <a:gd name="T6" fmla="*/ 45 w 71"/>
                <a:gd name="T7" fmla="*/ 11 h 65"/>
                <a:gd name="T8" fmla="*/ 50 w 71"/>
                <a:gd name="T9" fmla="*/ 15 h 65"/>
                <a:gd name="T10" fmla="*/ 61 w 71"/>
                <a:gd name="T11" fmla="*/ 26 h 65"/>
                <a:gd name="T12" fmla="*/ 69 w 71"/>
                <a:gd name="T13" fmla="*/ 33 h 65"/>
                <a:gd name="T14" fmla="*/ 71 w 71"/>
                <a:gd name="T15" fmla="*/ 39 h 65"/>
                <a:gd name="T16" fmla="*/ 70 w 71"/>
                <a:gd name="T17" fmla="*/ 42 h 65"/>
                <a:gd name="T18" fmla="*/ 66 w 71"/>
                <a:gd name="T19" fmla="*/ 46 h 65"/>
                <a:gd name="T20" fmla="*/ 60 w 71"/>
                <a:gd name="T21" fmla="*/ 49 h 65"/>
                <a:gd name="T22" fmla="*/ 51 w 71"/>
                <a:gd name="T23" fmla="*/ 54 h 65"/>
                <a:gd name="T24" fmla="*/ 40 w 71"/>
                <a:gd name="T25" fmla="*/ 61 h 65"/>
                <a:gd name="T26" fmla="*/ 35 w 71"/>
                <a:gd name="T27" fmla="*/ 62 h 65"/>
                <a:gd name="T28" fmla="*/ 28 w 71"/>
                <a:gd name="T29" fmla="*/ 63 h 65"/>
                <a:gd name="T30" fmla="*/ 21 w 71"/>
                <a:gd name="T31" fmla="*/ 64 h 65"/>
                <a:gd name="T32" fmla="*/ 15 w 71"/>
                <a:gd name="T33" fmla="*/ 65 h 65"/>
                <a:gd name="T34" fmla="*/ 12 w 71"/>
                <a:gd name="T35" fmla="*/ 59 h 65"/>
                <a:gd name="T36" fmla="*/ 8 w 71"/>
                <a:gd name="T37" fmla="*/ 54 h 65"/>
                <a:gd name="T38" fmla="*/ 4 w 71"/>
                <a:gd name="T39" fmla="*/ 48 h 65"/>
                <a:gd name="T40" fmla="*/ 0 w 71"/>
                <a:gd name="T41" fmla="*/ 42 h 65"/>
                <a:gd name="T42" fmla="*/ 4 w 71"/>
                <a:gd name="T43" fmla="*/ 25 h 65"/>
                <a:gd name="T44" fmla="*/ 6 w 71"/>
                <a:gd name="T45" fmla="*/ 15 h 65"/>
                <a:gd name="T46" fmla="*/ 13 w 71"/>
                <a:gd name="T47" fmla="*/ 6 h 65"/>
                <a:gd name="T48" fmla="*/ 29 w 71"/>
                <a:gd name="T4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65">
                  <a:moveTo>
                    <a:pt x="29" y="0"/>
                  </a:moveTo>
                  <a:lnTo>
                    <a:pt x="35" y="4"/>
                  </a:lnTo>
                  <a:lnTo>
                    <a:pt x="39" y="8"/>
                  </a:lnTo>
                  <a:lnTo>
                    <a:pt x="45" y="11"/>
                  </a:lnTo>
                  <a:lnTo>
                    <a:pt x="50" y="15"/>
                  </a:lnTo>
                  <a:lnTo>
                    <a:pt x="61" y="26"/>
                  </a:lnTo>
                  <a:lnTo>
                    <a:pt x="69" y="33"/>
                  </a:lnTo>
                  <a:lnTo>
                    <a:pt x="71" y="39"/>
                  </a:lnTo>
                  <a:lnTo>
                    <a:pt x="70" y="42"/>
                  </a:lnTo>
                  <a:lnTo>
                    <a:pt x="66" y="46"/>
                  </a:lnTo>
                  <a:lnTo>
                    <a:pt x="60" y="49"/>
                  </a:lnTo>
                  <a:lnTo>
                    <a:pt x="51" y="54"/>
                  </a:lnTo>
                  <a:lnTo>
                    <a:pt x="40" y="61"/>
                  </a:lnTo>
                  <a:lnTo>
                    <a:pt x="35" y="62"/>
                  </a:lnTo>
                  <a:lnTo>
                    <a:pt x="28" y="63"/>
                  </a:lnTo>
                  <a:lnTo>
                    <a:pt x="21" y="64"/>
                  </a:lnTo>
                  <a:lnTo>
                    <a:pt x="15" y="65"/>
                  </a:lnTo>
                  <a:lnTo>
                    <a:pt x="12" y="59"/>
                  </a:lnTo>
                  <a:lnTo>
                    <a:pt x="8" y="54"/>
                  </a:lnTo>
                  <a:lnTo>
                    <a:pt x="4" y="48"/>
                  </a:lnTo>
                  <a:lnTo>
                    <a:pt x="0" y="42"/>
                  </a:lnTo>
                  <a:lnTo>
                    <a:pt x="4" y="25"/>
                  </a:lnTo>
                  <a:lnTo>
                    <a:pt x="6" y="15"/>
                  </a:lnTo>
                  <a:lnTo>
                    <a:pt x="13" y="6"/>
                  </a:lnTo>
                  <a:lnTo>
                    <a:pt x="29" y="0"/>
                  </a:lnTo>
                  <a:close/>
                </a:path>
              </a:pathLst>
            </a:custGeom>
            <a:solidFill>
              <a:srgbClr val="A53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375"/>
            <p:cNvSpPr>
              <a:spLocks/>
            </p:cNvSpPr>
            <p:nvPr/>
          </p:nvSpPr>
          <p:spPr bwMode="auto">
            <a:xfrm>
              <a:off x="730250" y="3617913"/>
              <a:ext cx="49213" cy="44450"/>
            </a:xfrm>
            <a:custGeom>
              <a:avLst/>
              <a:gdLst>
                <a:gd name="T0" fmla="*/ 23 w 61"/>
                <a:gd name="T1" fmla="*/ 0 h 57"/>
                <a:gd name="T2" fmla="*/ 27 w 61"/>
                <a:gd name="T3" fmla="*/ 4 h 57"/>
                <a:gd name="T4" fmla="*/ 32 w 61"/>
                <a:gd name="T5" fmla="*/ 7 h 57"/>
                <a:gd name="T6" fmla="*/ 35 w 61"/>
                <a:gd name="T7" fmla="*/ 11 h 57"/>
                <a:gd name="T8" fmla="*/ 40 w 61"/>
                <a:gd name="T9" fmla="*/ 14 h 57"/>
                <a:gd name="T10" fmla="*/ 52 w 61"/>
                <a:gd name="T11" fmla="*/ 24 h 57"/>
                <a:gd name="T12" fmla="*/ 57 w 61"/>
                <a:gd name="T13" fmla="*/ 31 h 57"/>
                <a:gd name="T14" fmla="*/ 61 w 61"/>
                <a:gd name="T15" fmla="*/ 36 h 57"/>
                <a:gd name="T16" fmla="*/ 60 w 61"/>
                <a:gd name="T17" fmla="*/ 38 h 57"/>
                <a:gd name="T18" fmla="*/ 56 w 61"/>
                <a:gd name="T19" fmla="*/ 42 h 57"/>
                <a:gd name="T20" fmla="*/ 50 w 61"/>
                <a:gd name="T21" fmla="*/ 44 h 57"/>
                <a:gd name="T22" fmla="*/ 42 w 61"/>
                <a:gd name="T23" fmla="*/ 47 h 57"/>
                <a:gd name="T24" fmla="*/ 33 w 61"/>
                <a:gd name="T25" fmla="*/ 53 h 57"/>
                <a:gd name="T26" fmla="*/ 27 w 61"/>
                <a:gd name="T27" fmla="*/ 54 h 57"/>
                <a:gd name="T28" fmla="*/ 23 w 61"/>
                <a:gd name="T29" fmla="*/ 54 h 57"/>
                <a:gd name="T30" fmla="*/ 17 w 61"/>
                <a:gd name="T31" fmla="*/ 55 h 57"/>
                <a:gd name="T32" fmla="*/ 11 w 61"/>
                <a:gd name="T33" fmla="*/ 57 h 57"/>
                <a:gd name="T34" fmla="*/ 9 w 61"/>
                <a:gd name="T35" fmla="*/ 51 h 57"/>
                <a:gd name="T36" fmla="*/ 5 w 61"/>
                <a:gd name="T37" fmla="*/ 46 h 57"/>
                <a:gd name="T38" fmla="*/ 2 w 61"/>
                <a:gd name="T39" fmla="*/ 41 h 57"/>
                <a:gd name="T40" fmla="*/ 0 w 61"/>
                <a:gd name="T41" fmla="*/ 36 h 57"/>
                <a:gd name="T42" fmla="*/ 2 w 61"/>
                <a:gd name="T43" fmla="*/ 21 h 57"/>
                <a:gd name="T44" fmla="*/ 3 w 61"/>
                <a:gd name="T45" fmla="*/ 12 h 57"/>
                <a:gd name="T46" fmla="*/ 9 w 61"/>
                <a:gd name="T47" fmla="*/ 6 h 57"/>
                <a:gd name="T48" fmla="*/ 23 w 61"/>
                <a:gd name="T4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57">
                  <a:moveTo>
                    <a:pt x="23" y="0"/>
                  </a:moveTo>
                  <a:lnTo>
                    <a:pt x="27" y="4"/>
                  </a:lnTo>
                  <a:lnTo>
                    <a:pt x="32" y="7"/>
                  </a:lnTo>
                  <a:lnTo>
                    <a:pt x="35" y="11"/>
                  </a:lnTo>
                  <a:lnTo>
                    <a:pt x="40" y="14"/>
                  </a:lnTo>
                  <a:lnTo>
                    <a:pt x="52" y="24"/>
                  </a:lnTo>
                  <a:lnTo>
                    <a:pt x="57" y="31"/>
                  </a:lnTo>
                  <a:lnTo>
                    <a:pt x="61" y="36"/>
                  </a:lnTo>
                  <a:lnTo>
                    <a:pt x="60" y="38"/>
                  </a:lnTo>
                  <a:lnTo>
                    <a:pt x="56" y="42"/>
                  </a:lnTo>
                  <a:lnTo>
                    <a:pt x="50" y="44"/>
                  </a:lnTo>
                  <a:lnTo>
                    <a:pt x="42" y="47"/>
                  </a:lnTo>
                  <a:lnTo>
                    <a:pt x="33" y="53"/>
                  </a:lnTo>
                  <a:lnTo>
                    <a:pt x="27" y="54"/>
                  </a:lnTo>
                  <a:lnTo>
                    <a:pt x="23" y="54"/>
                  </a:lnTo>
                  <a:lnTo>
                    <a:pt x="17" y="55"/>
                  </a:lnTo>
                  <a:lnTo>
                    <a:pt x="11" y="57"/>
                  </a:lnTo>
                  <a:lnTo>
                    <a:pt x="9" y="51"/>
                  </a:lnTo>
                  <a:lnTo>
                    <a:pt x="5" y="46"/>
                  </a:lnTo>
                  <a:lnTo>
                    <a:pt x="2" y="41"/>
                  </a:lnTo>
                  <a:lnTo>
                    <a:pt x="0" y="36"/>
                  </a:lnTo>
                  <a:lnTo>
                    <a:pt x="2" y="21"/>
                  </a:lnTo>
                  <a:lnTo>
                    <a:pt x="3" y="12"/>
                  </a:lnTo>
                  <a:lnTo>
                    <a:pt x="9" y="6"/>
                  </a:lnTo>
                  <a:lnTo>
                    <a:pt x="23" y="0"/>
                  </a:lnTo>
                  <a:close/>
                </a:path>
              </a:pathLst>
            </a:custGeom>
            <a:solidFill>
              <a:srgbClr val="AA4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376"/>
            <p:cNvSpPr>
              <a:spLocks/>
            </p:cNvSpPr>
            <p:nvPr/>
          </p:nvSpPr>
          <p:spPr bwMode="auto">
            <a:xfrm>
              <a:off x="733425" y="3621088"/>
              <a:ext cx="39688" cy="38100"/>
            </a:xfrm>
            <a:custGeom>
              <a:avLst/>
              <a:gdLst>
                <a:gd name="T0" fmla="*/ 17 w 51"/>
                <a:gd name="T1" fmla="*/ 0 h 47"/>
                <a:gd name="T2" fmla="*/ 22 w 51"/>
                <a:gd name="T3" fmla="*/ 3 h 47"/>
                <a:gd name="T4" fmla="*/ 25 w 51"/>
                <a:gd name="T5" fmla="*/ 7 h 47"/>
                <a:gd name="T6" fmla="*/ 29 w 51"/>
                <a:gd name="T7" fmla="*/ 10 h 47"/>
                <a:gd name="T8" fmla="*/ 34 w 51"/>
                <a:gd name="T9" fmla="*/ 14 h 47"/>
                <a:gd name="T10" fmla="*/ 43 w 51"/>
                <a:gd name="T11" fmla="*/ 22 h 47"/>
                <a:gd name="T12" fmla="*/ 49 w 51"/>
                <a:gd name="T13" fmla="*/ 27 h 47"/>
                <a:gd name="T14" fmla="*/ 51 w 51"/>
                <a:gd name="T15" fmla="*/ 31 h 47"/>
                <a:gd name="T16" fmla="*/ 50 w 51"/>
                <a:gd name="T17" fmla="*/ 33 h 47"/>
                <a:gd name="T18" fmla="*/ 46 w 51"/>
                <a:gd name="T19" fmla="*/ 36 h 47"/>
                <a:gd name="T20" fmla="*/ 42 w 51"/>
                <a:gd name="T21" fmla="*/ 38 h 47"/>
                <a:gd name="T22" fmla="*/ 35 w 51"/>
                <a:gd name="T23" fmla="*/ 41 h 47"/>
                <a:gd name="T24" fmla="*/ 27 w 51"/>
                <a:gd name="T25" fmla="*/ 46 h 47"/>
                <a:gd name="T26" fmla="*/ 22 w 51"/>
                <a:gd name="T27" fmla="*/ 47 h 47"/>
                <a:gd name="T28" fmla="*/ 19 w 51"/>
                <a:gd name="T29" fmla="*/ 47 h 47"/>
                <a:gd name="T30" fmla="*/ 15 w 51"/>
                <a:gd name="T31" fmla="*/ 47 h 47"/>
                <a:gd name="T32" fmla="*/ 11 w 51"/>
                <a:gd name="T33" fmla="*/ 47 h 47"/>
                <a:gd name="T34" fmla="*/ 8 w 51"/>
                <a:gd name="T35" fmla="*/ 42 h 47"/>
                <a:gd name="T36" fmla="*/ 6 w 51"/>
                <a:gd name="T37" fmla="*/ 38 h 47"/>
                <a:gd name="T38" fmla="*/ 2 w 51"/>
                <a:gd name="T39" fmla="*/ 32 h 47"/>
                <a:gd name="T40" fmla="*/ 0 w 51"/>
                <a:gd name="T41" fmla="*/ 29 h 47"/>
                <a:gd name="T42" fmla="*/ 1 w 51"/>
                <a:gd name="T43" fmla="*/ 16 h 47"/>
                <a:gd name="T44" fmla="*/ 2 w 51"/>
                <a:gd name="T45" fmla="*/ 9 h 47"/>
                <a:gd name="T46" fmla="*/ 6 w 51"/>
                <a:gd name="T47" fmla="*/ 3 h 47"/>
                <a:gd name="T48" fmla="*/ 17 w 51"/>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47">
                  <a:moveTo>
                    <a:pt x="17" y="0"/>
                  </a:moveTo>
                  <a:lnTo>
                    <a:pt x="22" y="3"/>
                  </a:lnTo>
                  <a:lnTo>
                    <a:pt x="25" y="7"/>
                  </a:lnTo>
                  <a:lnTo>
                    <a:pt x="29" y="10"/>
                  </a:lnTo>
                  <a:lnTo>
                    <a:pt x="34" y="14"/>
                  </a:lnTo>
                  <a:lnTo>
                    <a:pt x="43" y="22"/>
                  </a:lnTo>
                  <a:lnTo>
                    <a:pt x="49" y="27"/>
                  </a:lnTo>
                  <a:lnTo>
                    <a:pt x="51" y="31"/>
                  </a:lnTo>
                  <a:lnTo>
                    <a:pt x="50" y="33"/>
                  </a:lnTo>
                  <a:lnTo>
                    <a:pt x="46" y="36"/>
                  </a:lnTo>
                  <a:lnTo>
                    <a:pt x="42" y="38"/>
                  </a:lnTo>
                  <a:lnTo>
                    <a:pt x="35" y="41"/>
                  </a:lnTo>
                  <a:lnTo>
                    <a:pt x="27" y="46"/>
                  </a:lnTo>
                  <a:lnTo>
                    <a:pt x="22" y="47"/>
                  </a:lnTo>
                  <a:lnTo>
                    <a:pt x="19" y="47"/>
                  </a:lnTo>
                  <a:lnTo>
                    <a:pt x="15" y="47"/>
                  </a:lnTo>
                  <a:lnTo>
                    <a:pt x="11" y="47"/>
                  </a:lnTo>
                  <a:lnTo>
                    <a:pt x="8" y="42"/>
                  </a:lnTo>
                  <a:lnTo>
                    <a:pt x="6" y="38"/>
                  </a:lnTo>
                  <a:lnTo>
                    <a:pt x="2" y="32"/>
                  </a:lnTo>
                  <a:lnTo>
                    <a:pt x="0" y="29"/>
                  </a:lnTo>
                  <a:lnTo>
                    <a:pt x="1" y="16"/>
                  </a:lnTo>
                  <a:lnTo>
                    <a:pt x="2" y="9"/>
                  </a:lnTo>
                  <a:lnTo>
                    <a:pt x="6" y="3"/>
                  </a:lnTo>
                  <a:lnTo>
                    <a:pt x="17" y="0"/>
                  </a:lnTo>
                  <a:close/>
                </a:path>
              </a:pathLst>
            </a:custGeom>
            <a:solidFill>
              <a:srgbClr val="B24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377"/>
            <p:cNvSpPr>
              <a:spLocks/>
            </p:cNvSpPr>
            <p:nvPr/>
          </p:nvSpPr>
          <p:spPr bwMode="auto">
            <a:xfrm>
              <a:off x="736600" y="3625850"/>
              <a:ext cx="30163" cy="30163"/>
            </a:xfrm>
            <a:custGeom>
              <a:avLst/>
              <a:gdLst>
                <a:gd name="T0" fmla="*/ 12 w 39"/>
                <a:gd name="T1" fmla="*/ 0 h 40"/>
                <a:gd name="T2" fmla="*/ 25 w 39"/>
                <a:gd name="T3" fmla="*/ 13 h 40"/>
                <a:gd name="T4" fmla="*/ 38 w 39"/>
                <a:gd name="T5" fmla="*/ 23 h 40"/>
                <a:gd name="T6" fmla="*/ 39 w 39"/>
                <a:gd name="T7" fmla="*/ 29 h 40"/>
                <a:gd name="T8" fmla="*/ 32 w 39"/>
                <a:gd name="T9" fmla="*/ 33 h 40"/>
                <a:gd name="T10" fmla="*/ 19 w 39"/>
                <a:gd name="T11" fmla="*/ 40 h 40"/>
                <a:gd name="T12" fmla="*/ 9 w 39"/>
                <a:gd name="T13" fmla="*/ 40 h 40"/>
                <a:gd name="T14" fmla="*/ 0 w 39"/>
                <a:gd name="T15" fmla="*/ 22 h 40"/>
                <a:gd name="T16" fmla="*/ 0 w 39"/>
                <a:gd name="T17" fmla="*/ 12 h 40"/>
                <a:gd name="T18" fmla="*/ 1 w 39"/>
                <a:gd name="T19" fmla="*/ 6 h 40"/>
                <a:gd name="T20" fmla="*/ 4 w 39"/>
                <a:gd name="T21" fmla="*/ 3 h 40"/>
                <a:gd name="T22" fmla="*/ 12 w 39"/>
                <a:gd name="T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0">
                  <a:moveTo>
                    <a:pt x="12" y="0"/>
                  </a:moveTo>
                  <a:lnTo>
                    <a:pt x="25" y="13"/>
                  </a:lnTo>
                  <a:lnTo>
                    <a:pt x="38" y="23"/>
                  </a:lnTo>
                  <a:lnTo>
                    <a:pt x="39" y="29"/>
                  </a:lnTo>
                  <a:lnTo>
                    <a:pt x="32" y="33"/>
                  </a:lnTo>
                  <a:lnTo>
                    <a:pt x="19" y="40"/>
                  </a:lnTo>
                  <a:lnTo>
                    <a:pt x="9" y="40"/>
                  </a:lnTo>
                  <a:lnTo>
                    <a:pt x="0" y="22"/>
                  </a:lnTo>
                  <a:lnTo>
                    <a:pt x="0" y="12"/>
                  </a:lnTo>
                  <a:lnTo>
                    <a:pt x="1" y="6"/>
                  </a:lnTo>
                  <a:lnTo>
                    <a:pt x="4" y="3"/>
                  </a:lnTo>
                  <a:lnTo>
                    <a:pt x="12" y="0"/>
                  </a:lnTo>
                  <a:close/>
                </a:path>
              </a:pathLst>
            </a:custGeom>
            <a:solidFill>
              <a:srgbClr val="BA5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378"/>
            <p:cNvSpPr>
              <a:spLocks/>
            </p:cNvSpPr>
            <p:nvPr/>
          </p:nvSpPr>
          <p:spPr bwMode="auto">
            <a:xfrm>
              <a:off x="588962" y="2481263"/>
              <a:ext cx="122238" cy="107950"/>
            </a:xfrm>
            <a:custGeom>
              <a:avLst/>
              <a:gdLst>
                <a:gd name="T0" fmla="*/ 133 w 153"/>
                <a:gd name="T1" fmla="*/ 17 h 135"/>
                <a:gd name="T2" fmla="*/ 153 w 153"/>
                <a:gd name="T3" fmla="*/ 62 h 135"/>
                <a:gd name="T4" fmla="*/ 151 w 153"/>
                <a:gd name="T5" fmla="*/ 97 h 135"/>
                <a:gd name="T6" fmla="*/ 146 w 153"/>
                <a:gd name="T7" fmla="*/ 118 h 135"/>
                <a:gd name="T8" fmla="*/ 142 w 153"/>
                <a:gd name="T9" fmla="*/ 131 h 135"/>
                <a:gd name="T10" fmla="*/ 134 w 153"/>
                <a:gd name="T11" fmla="*/ 135 h 135"/>
                <a:gd name="T12" fmla="*/ 122 w 153"/>
                <a:gd name="T13" fmla="*/ 133 h 135"/>
                <a:gd name="T14" fmla="*/ 107 w 153"/>
                <a:gd name="T15" fmla="*/ 129 h 135"/>
                <a:gd name="T16" fmla="*/ 88 w 153"/>
                <a:gd name="T17" fmla="*/ 122 h 135"/>
                <a:gd name="T18" fmla="*/ 62 w 153"/>
                <a:gd name="T19" fmla="*/ 117 h 135"/>
                <a:gd name="T20" fmla="*/ 0 w 153"/>
                <a:gd name="T21" fmla="*/ 79 h 135"/>
                <a:gd name="T22" fmla="*/ 7 w 153"/>
                <a:gd name="T23" fmla="*/ 30 h 135"/>
                <a:gd name="T24" fmla="*/ 29 w 153"/>
                <a:gd name="T25" fmla="*/ 19 h 135"/>
                <a:gd name="T26" fmla="*/ 45 w 153"/>
                <a:gd name="T27" fmla="*/ 11 h 135"/>
                <a:gd name="T28" fmla="*/ 58 w 153"/>
                <a:gd name="T29" fmla="*/ 4 h 135"/>
                <a:gd name="T30" fmla="*/ 68 w 153"/>
                <a:gd name="T31" fmla="*/ 1 h 135"/>
                <a:gd name="T32" fmla="*/ 80 w 153"/>
                <a:gd name="T33" fmla="*/ 0 h 135"/>
                <a:gd name="T34" fmla="*/ 92 w 153"/>
                <a:gd name="T35" fmla="*/ 2 h 135"/>
                <a:gd name="T36" fmla="*/ 110 w 153"/>
                <a:gd name="T37" fmla="*/ 8 h 135"/>
                <a:gd name="T38" fmla="*/ 133 w 153"/>
                <a:gd name="T39" fmla="*/ 1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135">
                  <a:moveTo>
                    <a:pt x="133" y="17"/>
                  </a:moveTo>
                  <a:lnTo>
                    <a:pt x="153" y="62"/>
                  </a:lnTo>
                  <a:lnTo>
                    <a:pt x="151" y="97"/>
                  </a:lnTo>
                  <a:lnTo>
                    <a:pt x="146" y="118"/>
                  </a:lnTo>
                  <a:lnTo>
                    <a:pt x="142" y="131"/>
                  </a:lnTo>
                  <a:lnTo>
                    <a:pt x="134" y="135"/>
                  </a:lnTo>
                  <a:lnTo>
                    <a:pt x="122" y="133"/>
                  </a:lnTo>
                  <a:lnTo>
                    <a:pt x="107" y="129"/>
                  </a:lnTo>
                  <a:lnTo>
                    <a:pt x="88" y="122"/>
                  </a:lnTo>
                  <a:lnTo>
                    <a:pt x="62" y="117"/>
                  </a:lnTo>
                  <a:lnTo>
                    <a:pt x="0" y="79"/>
                  </a:lnTo>
                  <a:lnTo>
                    <a:pt x="7" y="30"/>
                  </a:lnTo>
                  <a:lnTo>
                    <a:pt x="29" y="19"/>
                  </a:lnTo>
                  <a:lnTo>
                    <a:pt x="45" y="11"/>
                  </a:lnTo>
                  <a:lnTo>
                    <a:pt x="58" y="4"/>
                  </a:lnTo>
                  <a:lnTo>
                    <a:pt x="68" y="1"/>
                  </a:lnTo>
                  <a:lnTo>
                    <a:pt x="80" y="0"/>
                  </a:lnTo>
                  <a:lnTo>
                    <a:pt x="92" y="2"/>
                  </a:lnTo>
                  <a:lnTo>
                    <a:pt x="110" y="8"/>
                  </a:lnTo>
                  <a:lnTo>
                    <a:pt x="133" y="17"/>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379"/>
            <p:cNvSpPr>
              <a:spLocks/>
            </p:cNvSpPr>
            <p:nvPr/>
          </p:nvSpPr>
          <p:spPr bwMode="auto">
            <a:xfrm>
              <a:off x="592137" y="2484438"/>
              <a:ext cx="112713" cy="100013"/>
            </a:xfrm>
            <a:custGeom>
              <a:avLst/>
              <a:gdLst>
                <a:gd name="T0" fmla="*/ 124 w 141"/>
                <a:gd name="T1" fmla="*/ 17 h 128"/>
                <a:gd name="T2" fmla="*/ 129 w 141"/>
                <a:gd name="T3" fmla="*/ 28 h 128"/>
                <a:gd name="T4" fmla="*/ 133 w 141"/>
                <a:gd name="T5" fmla="*/ 38 h 128"/>
                <a:gd name="T6" fmla="*/ 137 w 141"/>
                <a:gd name="T7" fmla="*/ 48 h 128"/>
                <a:gd name="T8" fmla="*/ 141 w 141"/>
                <a:gd name="T9" fmla="*/ 60 h 128"/>
                <a:gd name="T10" fmla="*/ 139 w 141"/>
                <a:gd name="T11" fmla="*/ 92 h 128"/>
                <a:gd name="T12" fmla="*/ 136 w 141"/>
                <a:gd name="T13" fmla="*/ 113 h 128"/>
                <a:gd name="T14" fmla="*/ 131 w 141"/>
                <a:gd name="T15" fmla="*/ 124 h 128"/>
                <a:gd name="T16" fmla="*/ 124 w 141"/>
                <a:gd name="T17" fmla="*/ 128 h 128"/>
                <a:gd name="T18" fmla="*/ 114 w 141"/>
                <a:gd name="T19" fmla="*/ 127 h 128"/>
                <a:gd name="T20" fmla="*/ 100 w 141"/>
                <a:gd name="T21" fmla="*/ 122 h 128"/>
                <a:gd name="T22" fmla="*/ 80 w 141"/>
                <a:gd name="T23" fmla="*/ 116 h 128"/>
                <a:gd name="T24" fmla="*/ 57 w 141"/>
                <a:gd name="T25" fmla="*/ 112 h 128"/>
                <a:gd name="T26" fmla="*/ 50 w 141"/>
                <a:gd name="T27" fmla="*/ 107 h 128"/>
                <a:gd name="T28" fmla="*/ 44 w 141"/>
                <a:gd name="T29" fmla="*/ 103 h 128"/>
                <a:gd name="T30" fmla="*/ 37 w 141"/>
                <a:gd name="T31" fmla="*/ 98 h 128"/>
                <a:gd name="T32" fmla="*/ 29 w 141"/>
                <a:gd name="T33" fmla="*/ 93 h 128"/>
                <a:gd name="T34" fmla="*/ 22 w 141"/>
                <a:gd name="T35" fmla="*/ 90 h 128"/>
                <a:gd name="T36" fmla="*/ 15 w 141"/>
                <a:gd name="T37" fmla="*/ 85 h 128"/>
                <a:gd name="T38" fmla="*/ 7 w 141"/>
                <a:gd name="T39" fmla="*/ 81 h 128"/>
                <a:gd name="T40" fmla="*/ 0 w 141"/>
                <a:gd name="T41" fmla="*/ 76 h 128"/>
                <a:gd name="T42" fmla="*/ 2 w 141"/>
                <a:gd name="T43" fmla="*/ 65 h 128"/>
                <a:gd name="T44" fmla="*/ 3 w 141"/>
                <a:gd name="T45" fmla="*/ 52 h 128"/>
                <a:gd name="T46" fmla="*/ 6 w 141"/>
                <a:gd name="T47" fmla="*/ 40 h 128"/>
                <a:gd name="T48" fmla="*/ 7 w 141"/>
                <a:gd name="T49" fmla="*/ 29 h 128"/>
                <a:gd name="T50" fmla="*/ 27 w 141"/>
                <a:gd name="T51" fmla="*/ 20 h 128"/>
                <a:gd name="T52" fmla="*/ 42 w 141"/>
                <a:gd name="T53" fmla="*/ 12 h 128"/>
                <a:gd name="T54" fmla="*/ 54 w 141"/>
                <a:gd name="T55" fmla="*/ 5 h 128"/>
                <a:gd name="T56" fmla="*/ 64 w 141"/>
                <a:gd name="T57" fmla="*/ 1 h 128"/>
                <a:gd name="T58" fmla="*/ 75 w 141"/>
                <a:gd name="T59" fmla="*/ 0 h 128"/>
                <a:gd name="T60" fmla="*/ 87 w 141"/>
                <a:gd name="T61" fmla="*/ 2 h 128"/>
                <a:gd name="T62" fmla="*/ 102 w 141"/>
                <a:gd name="T63" fmla="*/ 8 h 128"/>
                <a:gd name="T64" fmla="*/ 124 w 141"/>
                <a:gd name="T65" fmla="*/ 1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28">
                  <a:moveTo>
                    <a:pt x="124" y="17"/>
                  </a:moveTo>
                  <a:lnTo>
                    <a:pt x="129" y="28"/>
                  </a:lnTo>
                  <a:lnTo>
                    <a:pt x="133" y="38"/>
                  </a:lnTo>
                  <a:lnTo>
                    <a:pt x="137" y="48"/>
                  </a:lnTo>
                  <a:lnTo>
                    <a:pt x="141" y="60"/>
                  </a:lnTo>
                  <a:lnTo>
                    <a:pt x="139" y="92"/>
                  </a:lnTo>
                  <a:lnTo>
                    <a:pt x="136" y="113"/>
                  </a:lnTo>
                  <a:lnTo>
                    <a:pt x="131" y="124"/>
                  </a:lnTo>
                  <a:lnTo>
                    <a:pt x="124" y="128"/>
                  </a:lnTo>
                  <a:lnTo>
                    <a:pt x="114" y="127"/>
                  </a:lnTo>
                  <a:lnTo>
                    <a:pt x="100" y="122"/>
                  </a:lnTo>
                  <a:lnTo>
                    <a:pt x="80" y="116"/>
                  </a:lnTo>
                  <a:lnTo>
                    <a:pt x="57" y="112"/>
                  </a:lnTo>
                  <a:lnTo>
                    <a:pt x="50" y="107"/>
                  </a:lnTo>
                  <a:lnTo>
                    <a:pt x="44" y="103"/>
                  </a:lnTo>
                  <a:lnTo>
                    <a:pt x="37" y="98"/>
                  </a:lnTo>
                  <a:lnTo>
                    <a:pt x="29" y="93"/>
                  </a:lnTo>
                  <a:lnTo>
                    <a:pt x="22" y="90"/>
                  </a:lnTo>
                  <a:lnTo>
                    <a:pt x="15" y="85"/>
                  </a:lnTo>
                  <a:lnTo>
                    <a:pt x="7" y="81"/>
                  </a:lnTo>
                  <a:lnTo>
                    <a:pt x="0" y="76"/>
                  </a:lnTo>
                  <a:lnTo>
                    <a:pt x="2" y="65"/>
                  </a:lnTo>
                  <a:lnTo>
                    <a:pt x="3" y="52"/>
                  </a:lnTo>
                  <a:lnTo>
                    <a:pt x="6" y="40"/>
                  </a:lnTo>
                  <a:lnTo>
                    <a:pt x="7" y="29"/>
                  </a:lnTo>
                  <a:lnTo>
                    <a:pt x="27" y="20"/>
                  </a:lnTo>
                  <a:lnTo>
                    <a:pt x="42" y="12"/>
                  </a:lnTo>
                  <a:lnTo>
                    <a:pt x="54" y="5"/>
                  </a:lnTo>
                  <a:lnTo>
                    <a:pt x="64" y="1"/>
                  </a:lnTo>
                  <a:lnTo>
                    <a:pt x="75" y="0"/>
                  </a:lnTo>
                  <a:lnTo>
                    <a:pt x="87" y="2"/>
                  </a:lnTo>
                  <a:lnTo>
                    <a:pt x="102" y="8"/>
                  </a:lnTo>
                  <a:lnTo>
                    <a:pt x="124" y="17"/>
                  </a:lnTo>
                  <a:close/>
                </a:path>
              </a:pathLst>
            </a:custGeom>
            <a:solidFill>
              <a:srgbClr val="721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380"/>
            <p:cNvSpPr>
              <a:spLocks/>
            </p:cNvSpPr>
            <p:nvPr/>
          </p:nvSpPr>
          <p:spPr bwMode="auto">
            <a:xfrm>
              <a:off x="596900" y="2486025"/>
              <a:ext cx="103188" cy="95250"/>
            </a:xfrm>
            <a:custGeom>
              <a:avLst/>
              <a:gdLst>
                <a:gd name="T0" fmla="*/ 114 w 130"/>
                <a:gd name="T1" fmla="*/ 15 h 119"/>
                <a:gd name="T2" fmla="*/ 118 w 130"/>
                <a:gd name="T3" fmla="*/ 26 h 119"/>
                <a:gd name="T4" fmla="*/ 122 w 130"/>
                <a:gd name="T5" fmla="*/ 35 h 119"/>
                <a:gd name="T6" fmla="*/ 125 w 130"/>
                <a:gd name="T7" fmla="*/ 45 h 119"/>
                <a:gd name="T8" fmla="*/ 130 w 130"/>
                <a:gd name="T9" fmla="*/ 56 h 119"/>
                <a:gd name="T10" fmla="*/ 127 w 130"/>
                <a:gd name="T11" fmla="*/ 86 h 119"/>
                <a:gd name="T12" fmla="*/ 125 w 130"/>
                <a:gd name="T13" fmla="*/ 105 h 119"/>
                <a:gd name="T14" fmla="*/ 120 w 130"/>
                <a:gd name="T15" fmla="*/ 116 h 119"/>
                <a:gd name="T16" fmla="*/ 114 w 130"/>
                <a:gd name="T17" fmla="*/ 119 h 119"/>
                <a:gd name="T18" fmla="*/ 104 w 130"/>
                <a:gd name="T19" fmla="*/ 118 h 119"/>
                <a:gd name="T20" fmla="*/ 92 w 130"/>
                <a:gd name="T21" fmla="*/ 115 h 119"/>
                <a:gd name="T22" fmla="*/ 73 w 130"/>
                <a:gd name="T23" fmla="*/ 109 h 119"/>
                <a:gd name="T24" fmla="*/ 51 w 130"/>
                <a:gd name="T25" fmla="*/ 104 h 119"/>
                <a:gd name="T26" fmla="*/ 44 w 130"/>
                <a:gd name="T27" fmla="*/ 101 h 119"/>
                <a:gd name="T28" fmla="*/ 39 w 130"/>
                <a:gd name="T29" fmla="*/ 96 h 119"/>
                <a:gd name="T30" fmla="*/ 32 w 130"/>
                <a:gd name="T31" fmla="*/ 93 h 119"/>
                <a:gd name="T32" fmla="*/ 26 w 130"/>
                <a:gd name="T33" fmla="*/ 88 h 119"/>
                <a:gd name="T34" fmla="*/ 19 w 130"/>
                <a:gd name="T35" fmla="*/ 83 h 119"/>
                <a:gd name="T36" fmla="*/ 12 w 130"/>
                <a:gd name="T37" fmla="*/ 80 h 119"/>
                <a:gd name="T38" fmla="*/ 6 w 130"/>
                <a:gd name="T39" fmla="*/ 75 h 119"/>
                <a:gd name="T40" fmla="*/ 0 w 130"/>
                <a:gd name="T41" fmla="*/ 72 h 119"/>
                <a:gd name="T42" fmla="*/ 1 w 130"/>
                <a:gd name="T43" fmla="*/ 60 h 119"/>
                <a:gd name="T44" fmla="*/ 2 w 130"/>
                <a:gd name="T45" fmla="*/ 49 h 119"/>
                <a:gd name="T46" fmla="*/ 4 w 130"/>
                <a:gd name="T47" fmla="*/ 39 h 119"/>
                <a:gd name="T48" fmla="*/ 5 w 130"/>
                <a:gd name="T49" fmla="*/ 27 h 119"/>
                <a:gd name="T50" fmla="*/ 24 w 130"/>
                <a:gd name="T51" fmla="*/ 18 h 119"/>
                <a:gd name="T52" fmla="*/ 38 w 130"/>
                <a:gd name="T53" fmla="*/ 11 h 119"/>
                <a:gd name="T54" fmla="*/ 49 w 130"/>
                <a:gd name="T55" fmla="*/ 5 h 119"/>
                <a:gd name="T56" fmla="*/ 58 w 130"/>
                <a:gd name="T57" fmla="*/ 2 h 119"/>
                <a:gd name="T58" fmla="*/ 69 w 130"/>
                <a:gd name="T59" fmla="*/ 0 h 119"/>
                <a:gd name="T60" fmla="*/ 79 w 130"/>
                <a:gd name="T61" fmla="*/ 2 h 119"/>
                <a:gd name="T62" fmla="*/ 94 w 130"/>
                <a:gd name="T63" fmla="*/ 7 h 119"/>
                <a:gd name="T64" fmla="*/ 114 w 130"/>
                <a:gd name="T65" fmla="*/ 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119">
                  <a:moveTo>
                    <a:pt x="114" y="15"/>
                  </a:moveTo>
                  <a:lnTo>
                    <a:pt x="118" y="26"/>
                  </a:lnTo>
                  <a:lnTo>
                    <a:pt x="122" y="35"/>
                  </a:lnTo>
                  <a:lnTo>
                    <a:pt x="125" y="45"/>
                  </a:lnTo>
                  <a:lnTo>
                    <a:pt x="130" y="56"/>
                  </a:lnTo>
                  <a:lnTo>
                    <a:pt x="127" y="86"/>
                  </a:lnTo>
                  <a:lnTo>
                    <a:pt x="125" y="105"/>
                  </a:lnTo>
                  <a:lnTo>
                    <a:pt x="120" y="116"/>
                  </a:lnTo>
                  <a:lnTo>
                    <a:pt x="114" y="119"/>
                  </a:lnTo>
                  <a:lnTo>
                    <a:pt x="104" y="118"/>
                  </a:lnTo>
                  <a:lnTo>
                    <a:pt x="92" y="115"/>
                  </a:lnTo>
                  <a:lnTo>
                    <a:pt x="73" y="109"/>
                  </a:lnTo>
                  <a:lnTo>
                    <a:pt x="51" y="104"/>
                  </a:lnTo>
                  <a:lnTo>
                    <a:pt x="44" y="101"/>
                  </a:lnTo>
                  <a:lnTo>
                    <a:pt x="39" y="96"/>
                  </a:lnTo>
                  <a:lnTo>
                    <a:pt x="32" y="93"/>
                  </a:lnTo>
                  <a:lnTo>
                    <a:pt x="26" y="88"/>
                  </a:lnTo>
                  <a:lnTo>
                    <a:pt x="19" y="83"/>
                  </a:lnTo>
                  <a:lnTo>
                    <a:pt x="12" y="80"/>
                  </a:lnTo>
                  <a:lnTo>
                    <a:pt x="6" y="75"/>
                  </a:lnTo>
                  <a:lnTo>
                    <a:pt x="0" y="72"/>
                  </a:lnTo>
                  <a:lnTo>
                    <a:pt x="1" y="60"/>
                  </a:lnTo>
                  <a:lnTo>
                    <a:pt x="2" y="49"/>
                  </a:lnTo>
                  <a:lnTo>
                    <a:pt x="4" y="39"/>
                  </a:lnTo>
                  <a:lnTo>
                    <a:pt x="5" y="27"/>
                  </a:lnTo>
                  <a:lnTo>
                    <a:pt x="24" y="18"/>
                  </a:lnTo>
                  <a:lnTo>
                    <a:pt x="38" y="11"/>
                  </a:lnTo>
                  <a:lnTo>
                    <a:pt x="49" y="5"/>
                  </a:lnTo>
                  <a:lnTo>
                    <a:pt x="58" y="2"/>
                  </a:lnTo>
                  <a:lnTo>
                    <a:pt x="69" y="0"/>
                  </a:lnTo>
                  <a:lnTo>
                    <a:pt x="79" y="2"/>
                  </a:lnTo>
                  <a:lnTo>
                    <a:pt x="94" y="7"/>
                  </a:lnTo>
                  <a:lnTo>
                    <a:pt x="114" y="15"/>
                  </a:lnTo>
                  <a:close/>
                </a:path>
              </a:pathLst>
            </a:custGeom>
            <a:solidFill>
              <a:srgbClr val="771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381"/>
            <p:cNvSpPr>
              <a:spLocks/>
            </p:cNvSpPr>
            <p:nvPr/>
          </p:nvSpPr>
          <p:spPr bwMode="auto">
            <a:xfrm>
              <a:off x="600075" y="2487613"/>
              <a:ext cx="95250" cy="90488"/>
            </a:xfrm>
            <a:custGeom>
              <a:avLst/>
              <a:gdLst>
                <a:gd name="T0" fmla="*/ 106 w 121"/>
                <a:gd name="T1" fmla="*/ 14 h 113"/>
                <a:gd name="T2" fmla="*/ 109 w 121"/>
                <a:gd name="T3" fmla="*/ 23 h 113"/>
                <a:gd name="T4" fmla="*/ 114 w 121"/>
                <a:gd name="T5" fmla="*/ 33 h 113"/>
                <a:gd name="T6" fmla="*/ 117 w 121"/>
                <a:gd name="T7" fmla="*/ 44 h 113"/>
                <a:gd name="T8" fmla="*/ 121 w 121"/>
                <a:gd name="T9" fmla="*/ 53 h 113"/>
                <a:gd name="T10" fmla="*/ 120 w 121"/>
                <a:gd name="T11" fmla="*/ 80 h 113"/>
                <a:gd name="T12" fmla="*/ 116 w 121"/>
                <a:gd name="T13" fmla="*/ 99 h 113"/>
                <a:gd name="T14" fmla="*/ 113 w 121"/>
                <a:gd name="T15" fmla="*/ 109 h 113"/>
                <a:gd name="T16" fmla="*/ 106 w 121"/>
                <a:gd name="T17" fmla="*/ 113 h 113"/>
                <a:gd name="T18" fmla="*/ 97 w 121"/>
                <a:gd name="T19" fmla="*/ 112 h 113"/>
                <a:gd name="T20" fmla="*/ 85 w 121"/>
                <a:gd name="T21" fmla="*/ 107 h 113"/>
                <a:gd name="T22" fmla="*/ 69 w 121"/>
                <a:gd name="T23" fmla="*/ 102 h 113"/>
                <a:gd name="T24" fmla="*/ 48 w 121"/>
                <a:gd name="T25" fmla="*/ 98 h 113"/>
                <a:gd name="T26" fmla="*/ 43 w 121"/>
                <a:gd name="T27" fmla="*/ 94 h 113"/>
                <a:gd name="T28" fmla="*/ 37 w 121"/>
                <a:gd name="T29" fmla="*/ 90 h 113"/>
                <a:gd name="T30" fmla="*/ 30 w 121"/>
                <a:gd name="T31" fmla="*/ 86 h 113"/>
                <a:gd name="T32" fmla="*/ 24 w 121"/>
                <a:gd name="T33" fmla="*/ 82 h 113"/>
                <a:gd name="T34" fmla="*/ 18 w 121"/>
                <a:gd name="T35" fmla="*/ 78 h 113"/>
                <a:gd name="T36" fmla="*/ 13 w 121"/>
                <a:gd name="T37" fmla="*/ 75 h 113"/>
                <a:gd name="T38" fmla="*/ 6 w 121"/>
                <a:gd name="T39" fmla="*/ 70 h 113"/>
                <a:gd name="T40" fmla="*/ 0 w 121"/>
                <a:gd name="T41" fmla="*/ 67 h 113"/>
                <a:gd name="T42" fmla="*/ 2 w 121"/>
                <a:gd name="T43" fmla="*/ 56 h 113"/>
                <a:gd name="T44" fmla="*/ 3 w 121"/>
                <a:gd name="T45" fmla="*/ 46 h 113"/>
                <a:gd name="T46" fmla="*/ 6 w 121"/>
                <a:gd name="T47" fmla="*/ 36 h 113"/>
                <a:gd name="T48" fmla="*/ 7 w 121"/>
                <a:gd name="T49" fmla="*/ 24 h 113"/>
                <a:gd name="T50" fmla="*/ 24 w 121"/>
                <a:gd name="T51" fmla="*/ 16 h 113"/>
                <a:gd name="T52" fmla="*/ 37 w 121"/>
                <a:gd name="T53" fmla="*/ 9 h 113"/>
                <a:gd name="T54" fmla="*/ 47 w 121"/>
                <a:gd name="T55" fmla="*/ 4 h 113"/>
                <a:gd name="T56" fmla="*/ 55 w 121"/>
                <a:gd name="T57" fmla="*/ 1 h 113"/>
                <a:gd name="T58" fmla="*/ 65 w 121"/>
                <a:gd name="T59" fmla="*/ 0 h 113"/>
                <a:gd name="T60" fmla="*/ 75 w 121"/>
                <a:gd name="T61" fmla="*/ 1 h 113"/>
                <a:gd name="T62" fmla="*/ 88 w 121"/>
                <a:gd name="T63" fmla="*/ 6 h 113"/>
                <a:gd name="T64" fmla="*/ 106 w 121"/>
                <a:gd name="T65" fmla="*/ 1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13">
                  <a:moveTo>
                    <a:pt x="106" y="14"/>
                  </a:moveTo>
                  <a:lnTo>
                    <a:pt x="109" y="23"/>
                  </a:lnTo>
                  <a:lnTo>
                    <a:pt x="114" y="33"/>
                  </a:lnTo>
                  <a:lnTo>
                    <a:pt x="117" y="44"/>
                  </a:lnTo>
                  <a:lnTo>
                    <a:pt x="121" y="53"/>
                  </a:lnTo>
                  <a:lnTo>
                    <a:pt x="120" y="80"/>
                  </a:lnTo>
                  <a:lnTo>
                    <a:pt x="116" y="99"/>
                  </a:lnTo>
                  <a:lnTo>
                    <a:pt x="113" y="109"/>
                  </a:lnTo>
                  <a:lnTo>
                    <a:pt x="106" y="113"/>
                  </a:lnTo>
                  <a:lnTo>
                    <a:pt x="97" y="112"/>
                  </a:lnTo>
                  <a:lnTo>
                    <a:pt x="85" y="107"/>
                  </a:lnTo>
                  <a:lnTo>
                    <a:pt x="69" y="102"/>
                  </a:lnTo>
                  <a:lnTo>
                    <a:pt x="48" y="98"/>
                  </a:lnTo>
                  <a:lnTo>
                    <a:pt x="43" y="94"/>
                  </a:lnTo>
                  <a:lnTo>
                    <a:pt x="37" y="90"/>
                  </a:lnTo>
                  <a:lnTo>
                    <a:pt x="30" y="86"/>
                  </a:lnTo>
                  <a:lnTo>
                    <a:pt x="24" y="82"/>
                  </a:lnTo>
                  <a:lnTo>
                    <a:pt x="18" y="78"/>
                  </a:lnTo>
                  <a:lnTo>
                    <a:pt x="13" y="75"/>
                  </a:lnTo>
                  <a:lnTo>
                    <a:pt x="6" y="70"/>
                  </a:lnTo>
                  <a:lnTo>
                    <a:pt x="0" y="67"/>
                  </a:lnTo>
                  <a:lnTo>
                    <a:pt x="2" y="56"/>
                  </a:lnTo>
                  <a:lnTo>
                    <a:pt x="3" y="46"/>
                  </a:lnTo>
                  <a:lnTo>
                    <a:pt x="6" y="36"/>
                  </a:lnTo>
                  <a:lnTo>
                    <a:pt x="7" y="24"/>
                  </a:lnTo>
                  <a:lnTo>
                    <a:pt x="24" y="16"/>
                  </a:lnTo>
                  <a:lnTo>
                    <a:pt x="37" y="9"/>
                  </a:lnTo>
                  <a:lnTo>
                    <a:pt x="47" y="4"/>
                  </a:lnTo>
                  <a:lnTo>
                    <a:pt x="55" y="1"/>
                  </a:lnTo>
                  <a:lnTo>
                    <a:pt x="65" y="0"/>
                  </a:lnTo>
                  <a:lnTo>
                    <a:pt x="75" y="1"/>
                  </a:lnTo>
                  <a:lnTo>
                    <a:pt x="88" y="6"/>
                  </a:lnTo>
                  <a:lnTo>
                    <a:pt x="106" y="14"/>
                  </a:lnTo>
                  <a:close/>
                </a:path>
              </a:pathLst>
            </a:custGeom>
            <a:solidFill>
              <a:srgbClr val="7C1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382"/>
            <p:cNvSpPr>
              <a:spLocks/>
            </p:cNvSpPr>
            <p:nvPr/>
          </p:nvSpPr>
          <p:spPr bwMode="auto">
            <a:xfrm>
              <a:off x="603250" y="2490788"/>
              <a:ext cx="88900" cy="82550"/>
            </a:xfrm>
            <a:custGeom>
              <a:avLst/>
              <a:gdLst>
                <a:gd name="T0" fmla="*/ 98 w 110"/>
                <a:gd name="T1" fmla="*/ 14 h 105"/>
                <a:gd name="T2" fmla="*/ 100 w 110"/>
                <a:gd name="T3" fmla="*/ 23 h 105"/>
                <a:gd name="T4" fmla="*/ 103 w 110"/>
                <a:gd name="T5" fmla="*/ 31 h 105"/>
                <a:gd name="T6" fmla="*/ 107 w 110"/>
                <a:gd name="T7" fmla="*/ 40 h 105"/>
                <a:gd name="T8" fmla="*/ 110 w 110"/>
                <a:gd name="T9" fmla="*/ 50 h 105"/>
                <a:gd name="T10" fmla="*/ 109 w 110"/>
                <a:gd name="T11" fmla="*/ 76 h 105"/>
                <a:gd name="T12" fmla="*/ 107 w 110"/>
                <a:gd name="T13" fmla="*/ 93 h 105"/>
                <a:gd name="T14" fmla="*/ 102 w 110"/>
                <a:gd name="T15" fmla="*/ 103 h 105"/>
                <a:gd name="T16" fmla="*/ 96 w 110"/>
                <a:gd name="T17" fmla="*/ 105 h 105"/>
                <a:gd name="T18" fmla="*/ 88 w 110"/>
                <a:gd name="T19" fmla="*/ 104 h 105"/>
                <a:gd name="T20" fmla="*/ 77 w 110"/>
                <a:gd name="T21" fmla="*/ 100 h 105"/>
                <a:gd name="T22" fmla="*/ 62 w 110"/>
                <a:gd name="T23" fmla="*/ 96 h 105"/>
                <a:gd name="T24" fmla="*/ 43 w 110"/>
                <a:gd name="T25" fmla="*/ 91 h 105"/>
                <a:gd name="T26" fmla="*/ 38 w 110"/>
                <a:gd name="T27" fmla="*/ 88 h 105"/>
                <a:gd name="T28" fmla="*/ 32 w 110"/>
                <a:gd name="T29" fmla="*/ 84 h 105"/>
                <a:gd name="T30" fmla="*/ 27 w 110"/>
                <a:gd name="T31" fmla="*/ 81 h 105"/>
                <a:gd name="T32" fmla="*/ 22 w 110"/>
                <a:gd name="T33" fmla="*/ 77 h 105"/>
                <a:gd name="T34" fmla="*/ 16 w 110"/>
                <a:gd name="T35" fmla="*/ 74 h 105"/>
                <a:gd name="T36" fmla="*/ 11 w 110"/>
                <a:gd name="T37" fmla="*/ 70 h 105"/>
                <a:gd name="T38" fmla="*/ 5 w 110"/>
                <a:gd name="T39" fmla="*/ 67 h 105"/>
                <a:gd name="T40" fmla="*/ 0 w 110"/>
                <a:gd name="T41" fmla="*/ 63 h 105"/>
                <a:gd name="T42" fmla="*/ 2 w 110"/>
                <a:gd name="T43" fmla="*/ 54 h 105"/>
                <a:gd name="T44" fmla="*/ 3 w 110"/>
                <a:gd name="T45" fmla="*/ 44 h 105"/>
                <a:gd name="T46" fmla="*/ 5 w 110"/>
                <a:gd name="T47" fmla="*/ 34 h 105"/>
                <a:gd name="T48" fmla="*/ 7 w 110"/>
                <a:gd name="T49" fmla="*/ 24 h 105"/>
                <a:gd name="T50" fmla="*/ 23 w 110"/>
                <a:gd name="T51" fmla="*/ 16 h 105"/>
                <a:gd name="T52" fmla="*/ 34 w 110"/>
                <a:gd name="T53" fmla="*/ 9 h 105"/>
                <a:gd name="T54" fmla="*/ 43 w 110"/>
                <a:gd name="T55" fmla="*/ 5 h 105"/>
                <a:gd name="T56" fmla="*/ 51 w 110"/>
                <a:gd name="T57" fmla="*/ 1 h 105"/>
                <a:gd name="T58" fmla="*/ 60 w 110"/>
                <a:gd name="T59" fmla="*/ 0 h 105"/>
                <a:gd name="T60" fmla="*/ 69 w 110"/>
                <a:gd name="T61" fmla="*/ 2 h 105"/>
                <a:gd name="T62" fmla="*/ 81 w 110"/>
                <a:gd name="T63" fmla="*/ 7 h 105"/>
                <a:gd name="T64" fmla="*/ 98 w 110"/>
                <a:gd name="T65"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05">
                  <a:moveTo>
                    <a:pt x="98" y="14"/>
                  </a:moveTo>
                  <a:lnTo>
                    <a:pt x="100" y="23"/>
                  </a:lnTo>
                  <a:lnTo>
                    <a:pt x="103" y="31"/>
                  </a:lnTo>
                  <a:lnTo>
                    <a:pt x="107" y="40"/>
                  </a:lnTo>
                  <a:lnTo>
                    <a:pt x="110" y="50"/>
                  </a:lnTo>
                  <a:lnTo>
                    <a:pt x="109" y="76"/>
                  </a:lnTo>
                  <a:lnTo>
                    <a:pt x="107" y="93"/>
                  </a:lnTo>
                  <a:lnTo>
                    <a:pt x="102" y="103"/>
                  </a:lnTo>
                  <a:lnTo>
                    <a:pt x="96" y="105"/>
                  </a:lnTo>
                  <a:lnTo>
                    <a:pt x="88" y="104"/>
                  </a:lnTo>
                  <a:lnTo>
                    <a:pt x="77" y="100"/>
                  </a:lnTo>
                  <a:lnTo>
                    <a:pt x="62" y="96"/>
                  </a:lnTo>
                  <a:lnTo>
                    <a:pt x="43" y="91"/>
                  </a:lnTo>
                  <a:lnTo>
                    <a:pt x="38" y="88"/>
                  </a:lnTo>
                  <a:lnTo>
                    <a:pt x="32" y="84"/>
                  </a:lnTo>
                  <a:lnTo>
                    <a:pt x="27" y="81"/>
                  </a:lnTo>
                  <a:lnTo>
                    <a:pt x="22" y="77"/>
                  </a:lnTo>
                  <a:lnTo>
                    <a:pt x="16" y="74"/>
                  </a:lnTo>
                  <a:lnTo>
                    <a:pt x="11" y="70"/>
                  </a:lnTo>
                  <a:lnTo>
                    <a:pt x="5" y="67"/>
                  </a:lnTo>
                  <a:lnTo>
                    <a:pt x="0" y="63"/>
                  </a:lnTo>
                  <a:lnTo>
                    <a:pt x="2" y="54"/>
                  </a:lnTo>
                  <a:lnTo>
                    <a:pt x="3" y="44"/>
                  </a:lnTo>
                  <a:lnTo>
                    <a:pt x="5" y="34"/>
                  </a:lnTo>
                  <a:lnTo>
                    <a:pt x="7" y="24"/>
                  </a:lnTo>
                  <a:lnTo>
                    <a:pt x="23" y="16"/>
                  </a:lnTo>
                  <a:lnTo>
                    <a:pt x="34" y="9"/>
                  </a:lnTo>
                  <a:lnTo>
                    <a:pt x="43" y="5"/>
                  </a:lnTo>
                  <a:lnTo>
                    <a:pt x="51" y="1"/>
                  </a:lnTo>
                  <a:lnTo>
                    <a:pt x="60" y="0"/>
                  </a:lnTo>
                  <a:lnTo>
                    <a:pt x="69" y="2"/>
                  </a:lnTo>
                  <a:lnTo>
                    <a:pt x="81" y="7"/>
                  </a:lnTo>
                  <a:lnTo>
                    <a:pt x="98" y="14"/>
                  </a:lnTo>
                  <a:close/>
                </a:path>
              </a:pathLst>
            </a:custGeom>
            <a:solidFill>
              <a:srgbClr val="842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383"/>
            <p:cNvSpPr>
              <a:spLocks/>
            </p:cNvSpPr>
            <p:nvPr/>
          </p:nvSpPr>
          <p:spPr bwMode="auto">
            <a:xfrm>
              <a:off x="608012" y="2492375"/>
              <a:ext cx="79375" cy="77788"/>
            </a:xfrm>
            <a:custGeom>
              <a:avLst/>
              <a:gdLst>
                <a:gd name="T0" fmla="*/ 89 w 100"/>
                <a:gd name="T1" fmla="*/ 13 h 98"/>
                <a:gd name="T2" fmla="*/ 91 w 100"/>
                <a:gd name="T3" fmla="*/ 21 h 98"/>
                <a:gd name="T4" fmla="*/ 95 w 100"/>
                <a:gd name="T5" fmla="*/ 30 h 98"/>
                <a:gd name="T6" fmla="*/ 97 w 100"/>
                <a:gd name="T7" fmla="*/ 38 h 98"/>
                <a:gd name="T8" fmla="*/ 100 w 100"/>
                <a:gd name="T9" fmla="*/ 48 h 98"/>
                <a:gd name="T10" fmla="*/ 99 w 100"/>
                <a:gd name="T11" fmla="*/ 72 h 98"/>
                <a:gd name="T12" fmla="*/ 97 w 100"/>
                <a:gd name="T13" fmla="*/ 87 h 98"/>
                <a:gd name="T14" fmla="*/ 94 w 100"/>
                <a:gd name="T15" fmla="*/ 96 h 98"/>
                <a:gd name="T16" fmla="*/ 89 w 100"/>
                <a:gd name="T17" fmla="*/ 98 h 98"/>
                <a:gd name="T18" fmla="*/ 81 w 100"/>
                <a:gd name="T19" fmla="*/ 97 h 98"/>
                <a:gd name="T20" fmla="*/ 70 w 100"/>
                <a:gd name="T21" fmla="*/ 94 h 98"/>
                <a:gd name="T22" fmla="*/ 57 w 100"/>
                <a:gd name="T23" fmla="*/ 89 h 98"/>
                <a:gd name="T24" fmla="*/ 39 w 100"/>
                <a:gd name="T25" fmla="*/ 86 h 98"/>
                <a:gd name="T26" fmla="*/ 35 w 100"/>
                <a:gd name="T27" fmla="*/ 82 h 98"/>
                <a:gd name="T28" fmla="*/ 30 w 100"/>
                <a:gd name="T29" fmla="*/ 80 h 98"/>
                <a:gd name="T30" fmla="*/ 24 w 100"/>
                <a:gd name="T31" fmla="*/ 76 h 98"/>
                <a:gd name="T32" fmla="*/ 20 w 100"/>
                <a:gd name="T33" fmla="*/ 73 h 98"/>
                <a:gd name="T34" fmla="*/ 15 w 100"/>
                <a:gd name="T35" fmla="*/ 70 h 98"/>
                <a:gd name="T36" fmla="*/ 9 w 100"/>
                <a:gd name="T37" fmla="*/ 66 h 98"/>
                <a:gd name="T38" fmla="*/ 5 w 100"/>
                <a:gd name="T39" fmla="*/ 64 h 98"/>
                <a:gd name="T40" fmla="*/ 0 w 100"/>
                <a:gd name="T41" fmla="*/ 60 h 98"/>
                <a:gd name="T42" fmla="*/ 3 w 100"/>
                <a:gd name="T43" fmla="*/ 51 h 98"/>
                <a:gd name="T44" fmla="*/ 4 w 100"/>
                <a:gd name="T45" fmla="*/ 42 h 98"/>
                <a:gd name="T46" fmla="*/ 6 w 100"/>
                <a:gd name="T47" fmla="*/ 33 h 98"/>
                <a:gd name="T48" fmla="*/ 7 w 100"/>
                <a:gd name="T49" fmla="*/ 23 h 98"/>
                <a:gd name="T50" fmla="*/ 21 w 100"/>
                <a:gd name="T51" fmla="*/ 15 h 98"/>
                <a:gd name="T52" fmla="*/ 32 w 100"/>
                <a:gd name="T53" fmla="*/ 10 h 98"/>
                <a:gd name="T54" fmla="*/ 41 w 100"/>
                <a:gd name="T55" fmla="*/ 5 h 98"/>
                <a:gd name="T56" fmla="*/ 47 w 100"/>
                <a:gd name="T57" fmla="*/ 2 h 98"/>
                <a:gd name="T58" fmla="*/ 54 w 100"/>
                <a:gd name="T59" fmla="*/ 0 h 98"/>
                <a:gd name="T60" fmla="*/ 64 w 100"/>
                <a:gd name="T61" fmla="*/ 3 h 98"/>
                <a:gd name="T62" fmla="*/ 74 w 100"/>
                <a:gd name="T63" fmla="*/ 6 h 98"/>
                <a:gd name="T64" fmla="*/ 89 w 100"/>
                <a:gd name="T65" fmla="*/ 1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98">
                  <a:moveTo>
                    <a:pt x="89" y="13"/>
                  </a:moveTo>
                  <a:lnTo>
                    <a:pt x="91" y="21"/>
                  </a:lnTo>
                  <a:lnTo>
                    <a:pt x="95" y="30"/>
                  </a:lnTo>
                  <a:lnTo>
                    <a:pt x="97" y="38"/>
                  </a:lnTo>
                  <a:lnTo>
                    <a:pt x="100" y="48"/>
                  </a:lnTo>
                  <a:lnTo>
                    <a:pt x="99" y="72"/>
                  </a:lnTo>
                  <a:lnTo>
                    <a:pt x="97" y="87"/>
                  </a:lnTo>
                  <a:lnTo>
                    <a:pt x="94" y="96"/>
                  </a:lnTo>
                  <a:lnTo>
                    <a:pt x="89" y="98"/>
                  </a:lnTo>
                  <a:lnTo>
                    <a:pt x="81" y="97"/>
                  </a:lnTo>
                  <a:lnTo>
                    <a:pt x="70" y="94"/>
                  </a:lnTo>
                  <a:lnTo>
                    <a:pt x="57" y="89"/>
                  </a:lnTo>
                  <a:lnTo>
                    <a:pt x="39" y="86"/>
                  </a:lnTo>
                  <a:lnTo>
                    <a:pt x="35" y="82"/>
                  </a:lnTo>
                  <a:lnTo>
                    <a:pt x="30" y="80"/>
                  </a:lnTo>
                  <a:lnTo>
                    <a:pt x="24" y="76"/>
                  </a:lnTo>
                  <a:lnTo>
                    <a:pt x="20" y="73"/>
                  </a:lnTo>
                  <a:lnTo>
                    <a:pt x="15" y="70"/>
                  </a:lnTo>
                  <a:lnTo>
                    <a:pt x="9" y="66"/>
                  </a:lnTo>
                  <a:lnTo>
                    <a:pt x="5" y="64"/>
                  </a:lnTo>
                  <a:lnTo>
                    <a:pt x="0" y="60"/>
                  </a:lnTo>
                  <a:lnTo>
                    <a:pt x="3" y="51"/>
                  </a:lnTo>
                  <a:lnTo>
                    <a:pt x="4" y="42"/>
                  </a:lnTo>
                  <a:lnTo>
                    <a:pt x="6" y="33"/>
                  </a:lnTo>
                  <a:lnTo>
                    <a:pt x="7" y="23"/>
                  </a:lnTo>
                  <a:lnTo>
                    <a:pt x="21" y="15"/>
                  </a:lnTo>
                  <a:lnTo>
                    <a:pt x="32" y="10"/>
                  </a:lnTo>
                  <a:lnTo>
                    <a:pt x="41" y="5"/>
                  </a:lnTo>
                  <a:lnTo>
                    <a:pt x="47" y="2"/>
                  </a:lnTo>
                  <a:lnTo>
                    <a:pt x="54" y="0"/>
                  </a:lnTo>
                  <a:lnTo>
                    <a:pt x="64" y="3"/>
                  </a:lnTo>
                  <a:lnTo>
                    <a:pt x="74" y="6"/>
                  </a:lnTo>
                  <a:lnTo>
                    <a:pt x="89" y="13"/>
                  </a:lnTo>
                  <a:close/>
                </a:path>
              </a:pathLst>
            </a:custGeom>
            <a:solidFill>
              <a:srgbClr val="8C2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384"/>
            <p:cNvSpPr>
              <a:spLocks/>
            </p:cNvSpPr>
            <p:nvPr/>
          </p:nvSpPr>
          <p:spPr bwMode="auto">
            <a:xfrm>
              <a:off x="611187" y="2493963"/>
              <a:ext cx="69850" cy="71438"/>
            </a:xfrm>
            <a:custGeom>
              <a:avLst/>
              <a:gdLst>
                <a:gd name="T0" fmla="*/ 79 w 89"/>
                <a:gd name="T1" fmla="*/ 11 h 90"/>
                <a:gd name="T2" fmla="*/ 82 w 89"/>
                <a:gd name="T3" fmla="*/ 19 h 90"/>
                <a:gd name="T4" fmla="*/ 84 w 89"/>
                <a:gd name="T5" fmla="*/ 26 h 90"/>
                <a:gd name="T6" fmla="*/ 86 w 89"/>
                <a:gd name="T7" fmla="*/ 34 h 90"/>
                <a:gd name="T8" fmla="*/ 89 w 89"/>
                <a:gd name="T9" fmla="*/ 42 h 90"/>
                <a:gd name="T10" fmla="*/ 89 w 89"/>
                <a:gd name="T11" fmla="*/ 64 h 90"/>
                <a:gd name="T12" fmla="*/ 86 w 89"/>
                <a:gd name="T13" fmla="*/ 79 h 90"/>
                <a:gd name="T14" fmla="*/ 84 w 89"/>
                <a:gd name="T15" fmla="*/ 87 h 90"/>
                <a:gd name="T16" fmla="*/ 79 w 89"/>
                <a:gd name="T17" fmla="*/ 90 h 90"/>
                <a:gd name="T18" fmla="*/ 71 w 89"/>
                <a:gd name="T19" fmla="*/ 89 h 90"/>
                <a:gd name="T20" fmla="*/ 62 w 89"/>
                <a:gd name="T21" fmla="*/ 85 h 90"/>
                <a:gd name="T22" fmla="*/ 51 w 89"/>
                <a:gd name="T23" fmla="*/ 81 h 90"/>
                <a:gd name="T24" fmla="*/ 34 w 89"/>
                <a:gd name="T25" fmla="*/ 77 h 90"/>
                <a:gd name="T26" fmla="*/ 30 w 89"/>
                <a:gd name="T27" fmla="*/ 75 h 90"/>
                <a:gd name="T28" fmla="*/ 26 w 89"/>
                <a:gd name="T29" fmla="*/ 71 h 90"/>
                <a:gd name="T30" fmla="*/ 22 w 89"/>
                <a:gd name="T31" fmla="*/ 69 h 90"/>
                <a:gd name="T32" fmla="*/ 17 w 89"/>
                <a:gd name="T33" fmla="*/ 66 h 90"/>
                <a:gd name="T34" fmla="*/ 13 w 89"/>
                <a:gd name="T35" fmla="*/ 63 h 90"/>
                <a:gd name="T36" fmla="*/ 9 w 89"/>
                <a:gd name="T37" fmla="*/ 60 h 90"/>
                <a:gd name="T38" fmla="*/ 4 w 89"/>
                <a:gd name="T39" fmla="*/ 57 h 90"/>
                <a:gd name="T40" fmla="*/ 0 w 89"/>
                <a:gd name="T41" fmla="*/ 54 h 90"/>
                <a:gd name="T42" fmla="*/ 2 w 89"/>
                <a:gd name="T43" fmla="*/ 46 h 90"/>
                <a:gd name="T44" fmla="*/ 3 w 89"/>
                <a:gd name="T45" fmla="*/ 38 h 90"/>
                <a:gd name="T46" fmla="*/ 6 w 89"/>
                <a:gd name="T47" fmla="*/ 29 h 90"/>
                <a:gd name="T48" fmla="*/ 6 w 89"/>
                <a:gd name="T49" fmla="*/ 21 h 90"/>
                <a:gd name="T50" fmla="*/ 18 w 89"/>
                <a:gd name="T51" fmla="*/ 14 h 90"/>
                <a:gd name="T52" fmla="*/ 29 w 89"/>
                <a:gd name="T53" fmla="*/ 8 h 90"/>
                <a:gd name="T54" fmla="*/ 36 w 89"/>
                <a:gd name="T55" fmla="*/ 3 h 90"/>
                <a:gd name="T56" fmla="*/ 42 w 89"/>
                <a:gd name="T57" fmla="*/ 1 h 90"/>
                <a:gd name="T58" fmla="*/ 49 w 89"/>
                <a:gd name="T59" fmla="*/ 0 h 90"/>
                <a:gd name="T60" fmla="*/ 56 w 89"/>
                <a:gd name="T61" fmla="*/ 1 h 90"/>
                <a:gd name="T62" fmla="*/ 67 w 89"/>
                <a:gd name="T63" fmla="*/ 4 h 90"/>
                <a:gd name="T64" fmla="*/ 79 w 89"/>
                <a:gd name="T65" fmla="*/ 1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90">
                  <a:moveTo>
                    <a:pt x="79" y="11"/>
                  </a:moveTo>
                  <a:lnTo>
                    <a:pt x="82" y="19"/>
                  </a:lnTo>
                  <a:lnTo>
                    <a:pt x="84" y="26"/>
                  </a:lnTo>
                  <a:lnTo>
                    <a:pt x="86" y="34"/>
                  </a:lnTo>
                  <a:lnTo>
                    <a:pt x="89" y="42"/>
                  </a:lnTo>
                  <a:lnTo>
                    <a:pt x="89" y="64"/>
                  </a:lnTo>
                  <a:lnTo>
                    <a:pt x="86" y="79"/>
                  </a:lnTo>
                  <a:lnTo>
                    <a:pt x="84" y="87"/>
                  </a:lnTo>
                  <a:lnTo>
                    <a:pt x="79" y="90"/>
                  </a:lnTo>
                  <a:lnTo>
                    <a:pt x="71" y="89"/>
                  </a:lnTo>
                  <a:lnTo>
                    <a:pt x="62" y="85"/>
                  </a:lnTo>
                  <a:lnTo>
                    <a:pt x="51" y="81"/>
                  </a:lnTo>
                  <a:lnTo>
                    <a:pt x="34" y="77"/>
                  </a:lnTo>
                  <a:lnTo>
                    <a:pt x="30" y="75"/>
                  </a:lnTo>
                  <a:lnTo>
                    <a:pt x="26" y="71"/>
                  </a:lnTo>
                  <a:lnTo>
                    <a:pt x="22" y="69"/>
                  </a:lnTo>
                  <a:lnTo>
                    <a:pt x="17" y="66"/>
                  </a:lnTo>
                  <a:lnTo>
                    <a:pt x="13" y="63"/>
                  </a:lnTo>
                  <a:lnTo>
                    <a:pt x="9" y="60"/>
                  </a:lnTo>
                  <a:lnTo>
                    <a:pt x="4" y="57"/>
                  </a:lnTo>
                  <a:lnTo>
                    <a:pt x="0" y="54"/>
                  </a:lnTo>
                  <a:lnTo>
                    <a:pt x="2" y="46"/>
                  </a:lnTo>
                  <a:lnTo>
                    <a:pt x="3" y="38"/>
                  </a:lnTo>
                  <a:lnTo>
                    <a:pt x="6" y="29"/>
                  </a:lnTo>
                  <a:lnTo>
                    <a:pt x="6" y="21"/>
                  </a:lnTo>
                  <a:lnTo>
                    <a:pt x="18" y="14"/>
                  </a:lnTo>
                  <a:lnTo>
                    <a:pt x="29" y="8"/>
                  </a:lnTo>
                  <a:lnTo>
                    <a:pt x="36" y="3"/>
                  </a:lnTo>
                  <a:lnTo>
                    <a:pt x="42" y="1"/>
                  </a:lnTo>
                  <a:lnTo>
                    <a:pt x="49" y="0"/>
                  </a:lnTo>
                  <a:lnTo>
                    <a:pt x="56" y="1"/>
                  </a:lnTo>
                  <a:lnTo>
                    <a:pt x="67" y="4"/>
                  </a:lnTo>
                  <a:lnTo>
                    <a:pt x="79" y="11"/>
                  </a:lnTo>
                  <a:close/>
                </a:path>
              </a:pathLst>
            </a:custGeom>
            <a:solidFill>
              <a:srgbClr val="912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385"/>
            <p:cNvSpPr>
              <a:spLocks/>
            </p:cNvSpPr>
            <p:nvPr/>
          </p:nvSpPr>
          <p:spPr bwMode="auto">
            <a:xfrm>
              <a:off x="615950" y="2497138"/>
              <a:ext cx="60325" cy="65088"/>
            </a:xfrm>
            <a:custGeom>
              <a:avLst/>
              <a:gdLst>
                <a:gd name="T0" fmla="*/ 71 w 77"/>
                <a:gd name="T1" fmla="*/ 11 h 83"/>
                <a:gd name="T2" fmla="*/ 72 w 77"/>
                <a:gd name="T3" fmla="*/ 19 h 83"/>
                <a:gd name="T4" fmla="*/ 73 w 77"/>
                <a:gd name="T5" fmla="*/ 26 h 83"/>
                <a:gd name="T6" fmla="*/ 76 w 77"/>
                <a:gd name="T7" fmla="*/ 32 h 83"/>
                <a:gd name="T8" fmla="*/ 77 w 77"/>
                <a:gd name="T9" fmla="*/ 40 h 83"/>
                <a:gd name="T10" fmla="*/ 77 w 77"/>
                <a:gd name="T11" fmla="*/ 60 h 83"/>
                <a:gd name="T12" fmla="*/ 76 w 77"/>
                <a:gd name="T13" fmla="*/ 74 h 83"/>
                <a:gd name="T14" fmla="*/ 72 w 77"/>
                <a:gd name="T15" fmla="*/ 81 h 83"/>
                <a:gd name="T16" fmla="*/ 69 w 77"/>
                <a:gd name="T17" fmla="*/ 83 h 83"/>
                <a:gd name="T18" fmla="*/ 63 w 77"/>
                <a:gd name="T19" fmla="*/ 82 h 83"/>
                <a:gd name="T20" fmla="*/ 54 w 77"/>
                <a:gd name="T21" fmla="*/ 79 h 83"/>
                <a:gd name="T22" fmla="*/ 42 w 77"/>
                <a:gd name="T23" fmla="*/ 75 h 83"/>
                <a:gd name="T24" fmla="*/ 28 w 77"/>
                <a:gd name="T25" fmla="*/ 72 h 83"/>
                <a:gd name="T26" fmla="*/ 20 w 77"/>
                <a:gd name="T27" fmla="*/ 66 h 83"/>
                <a:gd name="T28" fmla="*/ 13 w 77"/>
                <a:gd name="T29" fmla="*/ 61 h 83"/>
                <a:gd name="T30" fmla="*/ 7 w 77"/>
                <a:gd name="T31" fmla="*/ 55 h 83"/>
                <a:gd name="T32" fmla="*/ 0 w 77"/>
                <a:gd name="T33" fmla="*/ 51 h 83"/>
                <a:gd name="T34" fmla="*/ 0 w 77"/>
                <a:gd name="T35" fmla="*/ 43 h 83"/>
                <a:gd name="T36" fmla="*/ 1 w 77"/>
                <a:gd name="T37" fmla="*/ 35 h 83"/>
                <a:gd name="T38" fmla="*/ 3 w 77"/>
                <a:gd name="T39" fmla="*/ 28 h 83"/>
                <a:gd name="T40" fmla="*/ 4 w 77"/>
                <a:gd name="T41" fmla="*/ 20 h 83"/>
                <a:gd name="T42" fmla="*/ 16 w 77"/>
                <a:gd name="T43" fmla="*/ 13 h 83"/>
                <a:gd name="T44" fmla="*/ 25 w 77"/>
                <a:gd name="T45" fmla="*/ 8 h 83"/>
                <a:gd name="T46" fmla="*/ 32 w 77"/>
                <a:gd name="T47" fmla="*/ 4 h 83"/>
                <a:gd name="T48" fmla="*/ 38 w 77"/>
                <a:gd name="T49" fmla="*/ 1 h 83"/>
                <a:gd name="T50" fmla="*/ 43 w 77"/>
                <a:gd name="T51" fmla="*/ 0 h 83"/>
                <a:gd name="T52" fmla="*/ 50 w 77"/>
                <a:gd name="T53" fmla="*/ 1 h 83"/>
                <a:gd name="T54" fmla="*/ 59 w 77"/>
                <a:gd name="T55" fmla="*/ 5 h 83"/>
                <a:gd name="T56" fmla="*/ 71 w 77"/>
                <a:gd name="T57"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83">
                  <a:moveTo>
                    <a:pt x="71" y="11"/>
                  </a:moveTo>
                  <a:lnTo>
                    <a:pt x="72" y="19"/>
                  </a:lnTo>
                  <a:lnTo>
                    <a:pt x="73" y="26"/>
                  </a:lnTo>
                  <a:lnTo>
                    <a:pt x="76" y="32"/>
                  </a:lnTo>
                  <a:lnTo>
                    <a:pt x="77" y="40"/>
                  </a:lnTo>
                  <a:lnTo>
                    <a:pt x="77" y="60"/>
                  </a:lnTo>
                  <a:lnTo>
                    <a:pt x="76" y="74"/>
                  </a:lnTo>
                  <a:lnTo>
                    <a:pt x="72" y="81"/>
                  </a:lnTo>
                  <a:lnTo>
                    <a:pt x="69" y="83"/>
                  </a:lnTo>
                  <a:lnTo>
                    <a:pt x="63" y="82"/>
                  </a:lnTo>
                  <a:lnTo>
                    <a:pt x="54" y="79"/>
                  </a:lnTo>
                  <a:lnTo>
                    <a:pt x="42" y="75"/>
                  </a:lnTo>
                  <a:lnTo>
                    <a:pt x="28" y="72"/>
                  </a:lnTo>
                  <a:lnTo>
                    <a:pt x="20" y="66"/>
                  </a:lnTo>
                  <a:lnTo>
                    <a:pt x="13" y="61"/>
                  </a:lnTo>
                  <a:lnTo>
                    <a:pt x="7" y="55"/>
                  </a:lnTo>
                  <a:lnTo>
                    <a:pt x="0" y="51"/>
                  </a:lnTo>
                  <a:lnTo>
                    <a:pt x="0" y="43"/>
                  </a:lnTo>
                  <a:lnTo>
                    <a:pt x="1" y="35"/>
                  </a:lnTo>
                  <a:lnTo>
                    <a:pt x="3" y="28"/>
                  </a:lnTo>
                  <a:lnTo>
                    <a:pt x="4" y="20"/>
                  </a:lnTo>
                  <a:lnTo>
                    <a:pt x="16" y="13"/>
                  </a:lnTo>
                  <a:lnTo>
                    <a:pt x="25" y="8"/>
                  </a:lnTo>
                  <a:lnTo>
                    <a:pt x="32" y="4"/>
                  </a:lnTo>
                  <a:lnTo>
                    <a:pt x="38" y="1"/>
                  </a:lnTo>
                  <a:lnTo>
                    <a:pt x="43" y="0"/>
                  </a:lnTo>
                  <a:lnTo>
                    <a:pt x="50" y="1"/>
                  </a:lnTo>
                  <a:lnTo>
                    <a:pt x="59" y="5"/>
                  </a:lnTo>
                  <a:lnTo>
                    <a:pt x="71" y="11"/>
                  </a:lnTo>
                  <a:close/>
                </a:path>
              </a:pathLst>
            </a:custGeom>
            <a:solidFill>
              <a:srgbClr val="993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386"/>
            <p:cNvSpPr>
              <a:spLocks/>
            </p:cNvSpPr>
            <p:nvPr/>
          </p:nvSpPr>
          <p:spPr bwMode="auto">
            <a:xfrm>
              <a:off x="617537" y="2498725"/>
              <a:ext cx="53975" cy="58738"/>
            </a:xfrm>
            <a:custGeom>
              <a:avLst/>
              <a:gdLst>
                <a:gd name="T0" fmla="*/ 63 w 69"/>
                <a:gd name="T1" fmla="*/ 9 h 73"/>
                <a:gd name="T2" fmla="*/ 66 w 69"/>
                <a:gd name="T3" fmla="*/ 15 h 73"/>
                <a:gd name="T4" fmla="*/ 67 w 69"/>
                <a:gd name="T5" fmla="*/ 22 h 73"/>
                <a:gd name="T6" fmla="*/ 69 w 69"/>
                <a:gd name="T7" fmla="*/ 28 h 73"/>
                <a:gd name="T8" fmla="*/ 69 w 69"/>
                <a:gd name="T9" fmla="*/ 35 h 73"/>
                <a:gd name="T10" fmla="*/ 69 w 69"/>
                <a:gd name="T11" fmla="*/ 54 h 73"/>
                <a:gd name="T12" fmla="*/ 68 w 69"/>
                <a:gd name="T13" fmla="*/ 65 h 73"/>
                <a:gd name="T14" fmla="*/ 66 w 69"/>
                <a:gd name="T15" fmla="*/ 72 h 73"/>
                <a:gd name="T16" fmla="*/ 62 w 69"/>
                <a:gd name="T17" fmla="*/ 73 h 73"/>
                <a:gd name="T18" fmla="*/ 56 w 69"/>
                <a:gd name="T19" fmla="*/ 72 h 73"/>
                <a:gd name="T20" fmla="*/ 48 w 69"/>
                <a:gd name="T21" fmla="*/ 70 h 73"/>
                <a:gd name="T22" fmla="*/ 39 w 69"/>
                <a:gd name="T23" fmla="*/ 66 h 73"/>
                <a:gd name="T24" fmla="*/ 26 w 69"/>
                <a:gd name="T25" fmla="*/ 63 h 73"/>
                <a:gd name="T26" fmla="*/ 19 w 69"/>
                <a:gd name="T27" fmla="*/ 58 h 73"/>
                <a:gd name="T28" fmla="*/ 14 w 69"/>
                <a:gd name="T29" fmla="*/ 54 h 73"/>
                <a:gd name="T30" fmla="*/ 7 w 69"/>
                <a:gd name="T31" fmla="*/ 50 h 73"/>
                <a:gd name="T32" fmla="*/ 0 w 69"/>
                <a:gd name="T33" fmla="*/ 46 h 73"/>
                <a:gd name="T34" fmla="*/ 2 w 69"/>
                <a:gd name="T35" fmla="*/ 38 h 73"/>
                <a:gd name="T36" fmla="*/ 3 w 69"/>
                <a:gd name="T37" fmla="*/ 31 h 73"/>
                <a:gd name="T38" fmla="*/ 6 w 69"/>
                <a:gd name="T39" fmla="*/ 24 h 73"/>
                <a:gd name="T40" fmla="*/ 7 w 69"/>
                <a:gd name="T41" fmla="*/ 17 h 73"/>
                <a:gd name="T42" fmla="*/ 17 w 69"/>
                <a:gd name="T43" fmla="*/ 11 h 73"/>
                <a:gd name="T44" fmla="*/ 24 w 69"/>
                <a:gd name="T45" fmla="*/ 5 h 73"/>
                <a:gd name="T46" fmla="*/ 30 w 69"/>
                <a:gd name="T47" fmla="*/ 2 h 73"/>
                <a:gd name="T48" fmla="*/ 36 w 69"/>
                <a:gd name="T49" fmla="*/ 0 h 73"/>
                <a:gd name="T50" fmla="*/ 40 w 69"/>
                <a:gd name="T51" fmla="*/ 0 h 73"/>
                <a:gd name="T52" fmla="*/ 46 w 69"/>
                <a:gd name="T53" fmla="*/ 1 h 73"/>
                <a:gd name="T54" fmla="*/ 53 w 69"/>
                <a:gd name="T55" fmla="*/ 3 h 73"/>
                <a:gd name="T56" fmla="*/ 63 w 69"/>
                <a:gd name="T57"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73">
                  <a:moveTo>
                    <a:pt x="63" y="9"/>
                  </a:moveTo>
                  <a:lnTo>
                    <a:pt x="66" y="15"/>
                  </a:lnTo>
                  <a:lnTo>
                    <a:pt x="67" y="22"/>
                  </a:lnTo>
                  <a:lnTo>
                    <a:pt x="69" y="28"/>
                  </a:lnTo>
                  <a:lnTo>
                    <a:pt x="69" y="35"/>
                  </a:lnTo>
                  <a:lnTo>
                    <a:pt x="69" y="54"/>
                  </a:lnTo>
                  <a:lnTo>
                    <a:pt x="68" y="65"/>
                  </a:lnTo>
                  <a:lnTo>
                    <a:pt x="66" y="72"/>
                  </a:lnTo>
                  <a:lnTo>
                    <a:pt x="62" y="73"/>
                  </a:lnTo>
                  <a:lnTo>
                    <a:pt x="56" y="72"/>
                  </a:lnTo>
                  <a:lnTo>
                    <a:pt x="48" y="70"/>
                  </a:lnTo>
                  <a:lnTo>
                    <a:pt x="39" y="66"/>
                  </a:lnTo>
                  <a:lnTo>
                    <a:pt x="26" y="63"/>
                  </a:lnTo>
                  <a:lnTo>
                    <a:pt x="19" y="58"/>
                  </a:lnTo>
                  <a:lnTo>
                    <a:pt x="14" y="54"/>
                  </a:lnTo>
                  <a:lnTo>
                    <a:pt x="7" y="50"/>
                  </a:lnTo>
                  <a:lnTo>
                    <a:pt x="0" y="46"/>
                  </a:lnTo>
                  <a:lnTo>
                    <a:pt x="2" y="38"/>
                  </a:lnTo>
                  <a:lnTo>
                    <a:pt x="3" y="31"/>
                  </a:lnTo>
                  <a:lnTo>
                    <a:pt x="6" y="24"/>
                  </a:lnTo>
                  <a:lnTo>
                    <a:pt x="7" y="17"/>
                  </a:lnTo>
                  <a:lnTo>
                    <a:pt x="17" y="11"/>
                  </a:lnTo>
                  <a:lnTo>
                    <a:pt x="24" y="5"/>
                  </a:lnTo>
                  <a:lnTo>
                    <a:pt x="30" y="2"/>
                  </a:lnTo>
                  <a:lnTo>
                    <a:pt x="36" y="0"/>
                  </a:lnTo>
                  <a:lnTo>
                    <a:pt x="40" y="0"/>
                  </a:lnTo>
                  <a:lnTo>
                    <a:pt x="46" y="1"/>
                  </a:lnTo>
                  <a:lnTo>
                    <a:pt x="53" y="3"/>
                  </a:lnTo>
                  <a:lnTo>
                    <a:pt x="63" y="9"/>
                  </a:lnTo>
                  <a:close/>
                </a:path>
              </a:pathLst>
            </a:custGeom>
            <a:solidFill>
              <a:srgbClr val="A03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387"/>
            <p:cNvSpPr>
              <a:spLocks/>
            </p:cNvSpPr>
            <p:nvPr/>
          </p:nvSpPr>
          <p:spPr bwMode="auto">
            <a:xfrm>
              <a:off x="620712" y="2500313"/>
              <a:ext cx="47625" cy="53975"/>
            </a:xfrm>
            <a:custGeom>
              <a:avLst/>
              <a:gdLst>
                <a:gd name="T0" fmla="*/ 55 w 58"/>
                <a:gd name="T1" fmla="*/ 8 h 67"/>
                <a:gd name="T2" fmla="*/ 56 w 58"/>
                <a:gd name="T3" fmla="*/ 14 h 67"/>
                <a:gd name="T4" fmla="*/ 57 w 58"/>
                <a:gd name="T5" fmla="*/ 21 h 67"/>
                <a:gd name="T6" fmla="*/ 57 w 58"/>
                <a:gd name="T7" fmla="*/ 26 h 67"/>
                <a:gd name="T8" fmla="*/ 58 w 58"/>
                <a:gd name="T9" fmla="*/ 33 h 67"/>
                <a:gd name="T10" fmla="*/ 58 w 58"/>
                <a:gd name="T11" fmla="*/ 49 h 67"/>
                <a:gd name="T12" fmla="*/ 57 w 58"/>
                <a:gd name="T13" fmla="*/ 60 h 67"/>
                <a:gd name="T14" fmla="*/ 56 w 58"/>
                <a:gd name="T15" fmla="*/ 66 h 67"/>
                <a:gd name="T16" fmla="*/ 52 w 58"/>
                <a:gd name="T17" fmla="*/ 67 h 67"/>
                <a:gd name="T18" fmla="*/ 48 w 58"/>
                <a:gd name="T19" fmla="*/ 67 h 67"/>
                <a:gd name="T20" fmla="*/ 41 w 58"/>
                <a:gd name="T21" fmla="*/ 63 h 67"/>
                <a:gd name="T22" fmla="*/ 32 w 58"/>
                <a:gd name="T23" fmla="*/ 60 h 67"/>
                <a:gd name="T24" fmla="*/ 21 w 58"/>
                <a:gd name="T25" fmla="*/ 56 h 67"/>
                <a:gd name="T26" fmla="*/ 16 w 58"/>
                <a:gd name="T27" fmla="*/ 53 h 67"/>
                <a:gd name="T28" fmla="*/ 11 w 58"/>
                <a:gd name="T29" fmla="*/ 49 h 67"/>
                <a:gd name="T30" fmla="*/ 5 w 58"/>
                <a:gd name="T31" fmla="*/ 46 h 67"/>
                <a:gd name="T32" fmla="*/ 0 w 58"/>
                <a:gd name="T33" fmla="*/ 41 h 67"/>
                <a:gd name="T34" fmla="*/ 2 w 58"/>
                <a:gd name="T35" fmla="*/ 36 h 67"/>
                <a:gd name="T36" fmla="*/ 3 w 58"/>
                <a:gd name="T37" fmla="*/ 29 h 67"/>
                <a:gd name="T38" fmla="*/ 5 w 58"/>
                <a:gd name="T39" fmla="*/ 22 h 67"/>
                <a:gd name="T40" fmla="*/ 6 w 58"/>
                <a:gd name="T41" fmla="*/ 16 h 67"/>
                <a:gd name="T42" fmla="*/ 14 w 58"/>
                <a:gd name="T43" fmla="*/ 10 h 67"/>
                <a:gd name="T44" fmla="*/ 21 w 58"/>
                <a:gd name="T45" fmla="*/ 7 h 67"/>
                <a:gd name="T46" fmla="*/ 26 w 58"/>
                <a:gd name="T47" fmla="*/ 3 h 67"/>
                <a:gd name="T48" fmla="*/ 31 w 58"/>
                <a:gd name="T49" fmla="*/ 1 h 67"/>
                <a:gd name="T50" fmla="*/ 35 w 58"/>
                <a:gd name="T51" fmla="*/ 0 h 67"/>
                <a:gd name="T52" fmla="*/ 40 w 58"/>
                <a:gd name="T53" fmla="*/ 1 h 67"/>
                <a:gd name="T54" fmla="*/ 47 w 58"/>
                <a:gd name="T55" fmla="*/ 3 h 67"/>
                <a:gd name="T56" fmla="*/ 55 w 58"/>
                <a:gd name="T57"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67">
                  <a:moveTo>
                    <a:pt x="55" y="8"/>
                  </a:moveTo>
                  <a:lnTo>
                    <a:pt x="56" y="14"/>
                  </a:lnTo>
                  <a:lnTo>
                    <a:pt x="57" y="21"/>
                  </a:lnTo>
                  <a:lnTo>
                    <a:pt x="57" y="26"/>
                  </a:lnTo>
                  <a:lnTo>
                    <a:pt x="58" y="33"/>
                  </a:lnTo>
                  <a:lnTo>
                    <a:pt x="58" y="49"/>
                  </a:lnTo>
                  <a:lnTo>
                    <a:pt x="57" y="60"/>
                  </a:lnTo>
                  <a:lnTo>
                    <a:pt x="56" y="66"/>
                  </a:lnTo>
                  <a:lnTo>
                    <a:pt x="52" y="67"/>
                  </a:lnTo>
                  <a:lnTo>
                    <a:pt x="48" y="67"/>
                  </a:lnTo>
                  <a:lnTo>
                    <a:pt x="41" y="63"/>
                  </a:lnTo>
                  <a:lnTo>
                    <a:pt x="32" y="60"/>
                  </a:lnTo>
                  <a:lnTo>
                    <a:pt x="21" y="56"/>
                  </a:lnTo>
                  <a:lnTo>
                    <a:pt x="16" y="53"/>
                  </a:lnTo>
                  <a:lnTo>
                    <a:pt x="11" y="49"/>
                  </a:lnTo>
                  <a:lnTo>
                    <a:pt x="5" y="46"/>
                  </a:lnTo>
                  <a:lnTo>
                    <a:pt x="0" y="41"/>
                  </a:lnTo>
                  <a:lnTo>
                    <a:pt x="2" y="36"/>
                  </a:lnTo>
                  <a:lnTo>
                    <a:pt x="3" y="29"/>
                  </a:lnTo>
                  <a:lnTo>
                    <a:pt x="5" y="22"/>
                  </a:lnTo>
                  <a:lnTo>
                    <a:pt x="6" y="16"/>
                  </a:lnTo>
                  <a:lnTo>
                    <a:pt x="14" y="10"/>
                  </a:lnTo>
                  <a:lnTo>
                    <a:pt x="21" y="7"/>
                  </a:lnTo>
                  <a:lnTo>
                    <a:pt x="26" y="3"/>
                  </a:lnTo>
                  <a:lnTo>
                    <a:pt x="31" y="1"/>
                  </a:lnTo>
                  <a:lnTo>
                    <a:pt x="35" y="0"/>
                  </a:lnTo>
                  <a:lnTo>
                    <a:pt x="40" y="1"/>
                  </a:lnTo>
                  <a:lnTo>
                    <a:pt x="47" y="3"/>
                  </a:lnTo>
                  <a:lnTo>
                    <a:pt x="55" y="8"/>
                  </a:lnTo>
                  <a:close/>
                </a:path>
              </a:pathLst>
            </a:custGeom>
            <a:solidFill>
              <a:srgbClr val="A53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388"/>
            <p:cNvSpPr>
              <a:spLocks/>
            </p:cNvSpPr>
            <p:nvPr/>
          </p:nvSpPr>
          <p:spPr bwMode="auto">
            <a:xfrm>
              <a:off x="625475" y="2503488"/>
              <a:ext cx="38100" cy="47625"/>
            </a:xfrm>
            <a:custGeom>
              <a:avLst/>
              <a:gdLst>
                <a:gd name="T0" fmla="*/ 46 w 48"/>
                <a:gd name="T1" fmla="*/ 6 h 60"/>
                <a:gd name="T2" fmla="*/ 47 w 48"/>
                <a:gd name="T3" fmla="*/ 13 h 60"/>
                <a:gd name="T4" fmla="*/ 47 w 48"/>
                <a:gd name="T5" fmla="*/ 19 h 60"/>
                <a:gd name="T6" fmla="*/ 47 w 48"/>
                <a:gd name="T7" fmla="*/ 24 h 60"/>
                <a:gd name="T8" fmla="*/ 48 w 48"/>
                <a:gd name="T9" fmla="*/ 30 h 60"/>
                <a:gd name="T10" fmla="*/ 48 w 48"/>
                <a:gd name="T11" fmla="*/ 54 h 60"/>
                <a:gd name="T12" fmla="*/ 44 w 48"/>
                <a:gd name="T13" fmla="*/ 60 h 60"/>
                <a:gd name="T14" fmla="*/ 35 w 48"/>
                <a:gd name="T15" fmla="*/ 58 h 60"/>
                <a:gd name="T16" fmla="*/ 17 w 48"/>
                <a:gd name="T17" fmla="*/ 52 h 60"/>
                <a:gd name="T18" fmla="*/ 13 w 48"/>
                <a:gd name="T19" fmla="*/ 49 h 60"/>
                <a:gd name="T20" fmla="*/ 9 w 48"/>
                <a:gd name="T21" fmla="*/ 45 h 60"/>
                <a:gd name="T22" fmla="*/ 5 w 48"/>
                <a:gd name="T23" fmla="*/ 42 h 60"/>
                <a:gd name="T24" fmla="*/ 0 w 48"/>
                <a:gd name="T25" fmla="*/ 38 h 60"/>
                <a:gd name="T26" fmla="*/ 2 w 48"/>
                <a:gd name="T27" fmla="*/ 32 h 60"/>
                <a:gd name="T28" fmla="*/ 4 w 48"/>
                <a:gd name="T29" fmla="*/ 27 h 60"/>
                <a:gd name="T30" fmla="*/ 6 w 48"/>
                <a:gd name="T31" fmla="*/ 21 h 60"/>
                <a:gd name="T32" fmla="*/ 7 w 48"/>
                <a:gd name="T33" fmla="*/ 15 h 60"/>
                <a:gd name="T34" fmla="*/ 14 w 48"/>
                <a:gd name="T35" fmla="*/ 11 h 60"/>
                <a:gd name="T36" fmla="*/ 20 w 48"/>
                <a:gd name="T37" fmla="*/ 6 h 60"/>
                <a:gd name="T38" fmla="*/ 23 w 48"/>
                <a:gd name="T39" fmla="*/ 4 h 60"/>
                <a:gd name="T40" fmla="*/ 27 w 48"/>
                <a:gd name="T41" fmla="*/ 1 h 60"/>
                <a:gd name="T42" fmla="*/ 30 w 48"/>
                <a:gd name="T43" fmla="*/ 0 h 60"/>
                <a:gd name="T44" fmla="*/ 35 w 48"/>
                <a:gd name="T45" fmla="*/ 0 h 60"/>
                <a:gd name="T46" fmla="*/ 39 w 48"/>
                <a:gd name="T47" fmla="*/ 3 h 60"/>
                <a:gd name="T48" fmla="*/ 46 w 48"/>
                <a:gd name="T4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60">
                  <a:moveTo>
                    <a:pt x="46" y="6"/>
                  </a:moveTo>
                  <a:lnTo>
                    <a:pt x="47" y="13"/>
                  </a:lnTo>
                  <a:lnTo>
                    <a:pt x="47" y="19"/>
                  </a:lnTo>
                  <a:lnTo>
                    <a:pt x="47" y="24"/>
                  </a:lnTo>
                  <a:lnTo>
                    <a:pt x="48" y="30"/>
                  </a:lnTo>
                  <a:lnTo>
                    <a:pt x="48" y="54"/>
                  </a:lnTo>
                  <a:lnTo>
                    <a:pt x="44" y="60"/>
                  </a:lnTo>
                  <a:lnTo>
                    <a:pt x="35" y="58"/>
                  </a:lnTo>
                  <a:lnTo>
                    <a:pt x="17" y="52"/>
                  </a:lnTo>
                  <a:lnTo>
                    <a:pt x="13" y="49"/>
                  </a:lnTo>
                  <a:lnTo>
                    <a:pt x="9" y="45"/>
                  </a:lnTo>
                  <a:lnTo>
                    <a:pt x="5" y="42"/>
                  </a:lnTo>
                  <a:lnTo>
                    <a:pt x="0" y="38"/>
                  </a:lnTo>
                  <a:lnTo>
                    <a:pt x="2" y="32"/>
                  </a:lnTo>
                  <a:lnTo>
                    <a:pt x="4" y="27"/>
                  </a:lnTo>
                  <a:lnTo>
                    <a:pt x="6" y="21"/>
                  </a:lnTo>
                  <a:lnTo>
                    <a:pt x="7" y="15"/>
                  </a:lnTo>
                  <a:lnTo>
                    <a:pt x="14" y="11"/>
                  </a:lnTo>
                  <a:lnTo>
                    <a:pt x="20" y="6"/>
                  </a:lnTo>
                  <a:lnTo>
                    <a:pt x="23" y="4"/>
                  </a:lnTo>
                  <a:lnTo>
                    <a:pt x="27" y="1"/>
                  </a:lnTo>
                  <a:lnTo>
                    <a:pt x="30" y="0"/>
                  </a:lnTo>
                  <a:lnTo>
                    <a:pt x="35" y="0"/>
                  </a:lnTo>
                  <a:lnTo>
                    <a:pt x="39" y="3"/>
                  </a:lnTo>
                  <a:lnTo>
                    <a:pt x="46" y="6"/>
                  </a:lnTo>
                  <a:close/>
                </a:path>
              </a:pathLst>
            </a:custGeom>
            <a:solidFill>
              <a:srgbClr val="AA4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389"/>
            <p:cNvSpPr>
              <a:spLocks/>
            </p:cNvSpPr>
            <p:nvPr/>
          </p:nvSpPr>
          <p:spPr bwMode="auto">
            <a:xfrm>
              <a:off x="628650" y="2505075"/>
              <a:ext cx="30163" cy="41275"/>
            </a:xfrm>
            <a:custGeom>
              <a:avLst/>
              <a:gdLst>
                <a:gd name="T0" fmla="*/ 37 w 38"/>
                <a:gd name="T1" fmla="*/ 5 h 52"/>
                <a:gd name="T2" fmla="*/ 38 w 38"/>
                <a:gd name="T3" fmla="*/ 10 h 52"/>
                <a:gd name="T4" fmla="*/ 38 w 38"/>
                <a:gd name="T5" fmla="*/ 16 h 52"/>
                <a:gd name="T6" fmla="*/ 38 w 38"/>
                <a:gd name="T7" fmla="*/ 20 h 52"/>
                <a:gd name="T8" fmla="*/ 38 w 38"/>
                <a:gd name="T9" fmla="*/ 25 h 52"/>
                <a:gd name="T10" fmla="*/ 38 w 38"/>
                <a:gd name="T11" fmla="*/ 46 h 52"/>
                <a:gd name="T12" fmla="*/ 34 w 38"/>
                <a:gd name="T13" fmla="*/ 52 h 52"/>
                <a:gd name="T14" fmla="*/ 26 w 38"/>
                <a:gd name="T15" fmla="*/ 49 h 52"/>
                <a:gd name="T16" fmla="*/ 11 w 38"/>
                <a:gd name="T17" fmla="*/ 43 h 52"/>
                <a:gd name="T18" fmla="*/ 9 w 38"/>
                <a:gd name="T19" fmla="*/ 41 h 52"/>
                <a:gd name="T20" fmla="*/ 5 w 38"/>
                <a:gd name="T21" fmla="*/ 38 h 52"/>
                <a:gd name="T22" fmla="*/ 3 w 38"/>
                <a:gd name="T23" fmla="*/ 35 h 52"/>
                <a:gd name="T24" fmla="*/ 0 w 38"/>
                <a:gd name="T25" fmla="*/ 33 h 52"/>
                <a:gd name="T26" fmla="*/ 2 w 38"/>
                <a:gd name="T27" fmla="*/ 27 h 52"/>
                <a:gd name="T28" fmla="*/ 3 w 38"/>
                <a:gd name="T29" fmla="*/ 23 h 52"/>
                <a:gd name="T30" fmla="*/ 5 w 38"/>
                <a:gd name="T31" fmla="*/ 17 h 52"/>
                <a:gd name="T32" fmla="*/ 7 w 38"/>
                <a:gd name="T33" fmla="*/ 12 h 52"/>
                <a:gd name="T34" fmla="*/ 16 w 38"/>
                <a:gd name="T35" fmla="*/ 4 h 52"/>
                <a:gd name="T36" fmla="*/ 22 w 38"/>
                <a:gd name="T37" fmla="*/ 0 h 52"/>
                <a:gd name="T38" fmla="*/ 27 w 38"/>
                <a:gd name="T39" fmla="*/ 0 h 52"/>
                <a:gd name="T40" fmla="*/ 37 w 38"/>
                <a:gd name="T41"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52">
                  <a:moveTo>
                    <a:pt x="37" y="5"/>
                  </a:moveTo>
                  <a:lnTo>
                    <a:pt x="38" y="10"/>
                  </a:lnTo>
                  <a:lnTo>
                    <a:pt x="38" y="16"/>
                  </a:lnTo>
                  <a:lnTo>
                    <a:pt x="38" y="20"/>
                  </a:lnTo>
                  <a:lnTo>
                    <a:pt x="38" y="25"/>
                  </a:lnTo>
                  <a:lnTo>
                    <a:pt x="38" y="46"/>
                  </a:lnTo>
                  <a:lnTo>
                    <a:pt x="34" y="52"/>
                  </a:lnTo>
                  <a:lnTo>
                    <a:pt x="26" y="49"/>
                  </a:lnTo>
                  <a:lnTo>
                    <a:pt x="11" y="43"/>
                  </a:lnTo>
                  <a:lnTo>
                    <a:pt x="9" y="41"/>
                  </a:lnTo>
                  <a:lnTo>
                    <a:pt x="5" y="38"/>
                  </a:lnTo>
                  <a:lnTo>
                    <a:pt x="3" y="35"/>
                  </a:lnTo>
                  <a:lnTo>
                    <a:pt x="0" y="33"/>
                  </a:lnTo>
                  <a:lnTo>
                    <a:pt x="2" y="27"/>
                  </a:lnTo>
                  <a:lnTo>
                    <a:pt x="3" y="23"/>
                  </a:lnTo>
                  <a:lnTo>
                    <a:pt x="5" y="17"/>
                  </a:lnTo>
                  <a:lnTo>
                    <a:pt x="7" y="12"/>
                  </a:lnTo>
                  <a:lnTo>
                    <a:pt x="16" y="4"/>
                  </a:lnTo>
                  <a:lnTo>
                    <a:pt x="22" y="0"/>
                  </a:lnTo>
                  <a:lnTo>
                    <a:pt x="27" y="0"/>
                  </a:lnTo>
                  <a:lnTo>
                    <a:pt x="37" y="5"/>
                  </a:lnTo>
                  <a:close/>
                </a:path>
              </a:pathLst>
            </a:custGeom>
            <a:solidFill>
              <a:srgbClr val="B24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390"/>
            <p:cNvSpPr>
              <a:spLocks/>
            </p:cNvSpPr>
            <p:nvPr/>
          </p:nvSpPr>
          <p:spPr bwMode="auto">
            <a:xfrm>
              <a:off x="631825" y="2508250"/>
              <a:ext cx="23813" cy="34925"/>
            </a:xfrm>
            <a:custGeom>
              <a:avLst/>
              <a:gdLst>
                <a:gd name="T0" fmla="*/ 29 w 29"/>
                <a:gd name="T1" fmla="*/ 4 h 44"/>
                <a:gd name="T2" fmla="*/ 28 w 29"/>
                <a:gd name="T3" fmla="*/ 22 h 44"/>
                <a:gd name="T4" fmla="*/ 29 w 29"/>
                <a:gd name="T5" fmla="*/ 39 h 44"/>
                <a:gd name="T6" fmla="*/ 27 w 29"/>
                <a:gd name="T7" fmla="*/ 44 h 44"/>
                <a:gd name="T8" fmla="*/ 19 w 29"/>
                <a:gd name="T9" fmla="*/ 42 h 44"/>
                <a:gd name="T10" fmla="*/ 7 w 29"/>
                <a:gd name="T11" fmla="*/ 37 h 44"/>
                <a:gd name="T12" fmla="*/ 0 w 29"/>
                <a:gd name="T13" fmla="*/ 28 h 44"/>
                <a:gd name="T14" fmla="*/ 7 w 29"/>
                <a:gd name="T15" fmla="*/ 11 h 44"/>
                <a:gd name="T16" fmla="*/ 14 w 29"/>
                <a:gd name="T17" fmla="*/ 4 h 44"/>
                <a:gd name="T18" fmla="*/ 19 w 29"/>
                <a:gd name="T19" fmla="*/ 0 h 44"/>
                <a:gd name="T20" fmla="*/ 22 w 29"/>
                <a:gd name="T21" fmla="*/ 0 h 44"/>
                <a:gd name="T22" fmla="*/ 29 w 29"/>
                <a:gd name="T23"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29" y="4"/>
                  </a:moveTo>
                  <a:lnTo>
                    <a:pt x="28" y="22"/>
                  </a:lnTo>
                  <a:lnTo>
                    <a:pt x="29" y="39"/>
                  </a:lnTo>
                  <a:lnTo>
                    <a:pt x="27" y="44"/>
                  </a:lnTo>
                  <a:lnTo>
                    <a:pt x="19" y="42"/>
                  </a:lnTo>
                  <a:lnTo>
                    <a:pt x="7" y="37"/>
                  </a:lnTo>
                  <a:lnTo>
                    <a:pt x="0" y="28"/>
                  </a:lnTo>
                  <a:lnTo>
                    <a:pt x="7" y="11"/>
                  </a:lnTo>
                  <a:lnTo>
                    <a:pt x="14" y="4"/>
                  </a:lnTo>
                  <a:lnTo>
                    <a:pt x="19" y="0"/>
                  </a:lnTo>
                  <a:lnTo>
                    <a:pt x="22" y="0"/>
                  </a:lnTo>
                  <a:lnTo>
                    <a:pt x="29" y="4"/>
                  </a:lnTo>
                  <a:close/>
                </a:path>
              </a:pathLst>
            </a:custGeom>
            <a:solidFill>
              <a:srgbClr val="BA5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391"/>
            <p:cNvSpPr>
              <a:spLocks/>
            </p:cNvSpPr>
            <p:nvPr/>
          </p:nvSpPr>
          <p:spPr bwMode="auto">
            <a:xfrm>
              <a:off x="1104900" y="3182938"/>
              <a:ext cx="107950" cy="95250"/>
            </a:xfrm>
            <a:custGeom>
              <a:avLst/>
              <a:gdLst>
                <a:gd name="T0" fmla="*/ 118 w 136"/>
                <a:gd name="T1" fmla="*/ 16 h 120"/>
                <a:gd name="T2" fmla="*/ 136 w 136"/>
                <a:gd name="T3" fmla="*/ 55 h 120"/>
                <a:gd name="T4" fmla="*/ 133 w 136"/>
                <a:gd name="T5" fmla="*/ 86 h 120"/>
                <a:gd name="T6" fmla="*/ 131 w 136"/>
                <a:gd name="T7" fmla="*/ 106 h 120"/>
                <a:gd name="T8" fmla="*/ 126 w 136"/>
                <a:gd name="T9" fmla="*/ 116 h 120"/>
                <a:gd name="T10" fmla="*/ 120 w 136"/>
                <a:gd name="T11" fmla="*/ 120 h 120"/>
                <a:gd name="T12" fmla="*/ 109 w 136"/>
                <a:gd name="T13" fmla="*/ 118 h 120"/>
                <a:gd name="T14" fmla="*/ 95 w 136"/>
                <a:gd name="T15" fmla="*/ 115 h 120"/>
                <a:gd name="T16" fmla="*/ 78 w 136"/>
                <a:gd name="T17" fmla="*/ 109 h 120"/>
                <a:gd name="T18" fmla="*/ 55 w 136"/>
                <a:gd name="T19" fmla="*/ 105 h 120"/>
                <a:gd name="T20" fmla="*/ 0 w 136"/>
                <a:gd name="T21" fmla="*/ 71 h 120"/>
                <a:gd name="T22" fmla="*/ 6 w 136"/>
                <a:gd name="T23" fmla="*/ 26 h 120"/>
                <a:gd name="T24" fmla="*/ 25 w 136"/>
                <a:gd name="T25" fmla="*/ 17 h 120"/>
                <a:gd name="T26" fmla="*/ 39 w 136"/>
                <a:gd name="T27" fmla="*/ 10 h 120"/>
                <a:gd name="T28" fmla="*/ 50 w 136"/>
                <a:gd name="T29" fmla="*/ 4 h 120"/>
                <a:gd name="T30" fmla="*/ 61 w 136"/>
                <a:gd name="T31" fmla="*/ 1 h 120"/>
                <a:gd name="T32" fmla="*/ 70 w 136"/>
                <a:gd name="T33" fmla="*/ 0 h 120"/>
                <a:gd name="T34" fmla="*/ 83 w 136"/>
                <a:gd name="T35" fmla="*/ 2 h 120"/>
                <a:gd name="T36" fmla="*/ 98 w 136"/>
                <a:gd name="T37" fmla="*/ 7 h 120"/>
                <a:gd name="T38" fmla="*/ 118 w 136"/>
                <a:gd name="T39" fmla="*/ 1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20">
                  <a:moveTo>
                    <a:pt x="118" y="16"/>
                  </a:moveTo>
                  <a:lnTo>
                    <a:pt x="136" y="55"/>
                  </a:lnTo>
                  <a:lnTo>
                    <a:pt x="133" y="86"/>
                  </a:lnTo>
                  <a:lnTo>
                    <a:pt x="131" y="106"/>
                  </a:lnTo>
                  <a:lnTo>
                    <a:pt x="126" y="116"/>
                  </a:lnTo>
                  <a:lnTo>
                    <a:pt x="120" y="120"/>
                  </a:lnTo>
                  <a:lnTo>
                    <a:pt x="109" y="118"/>
                  </a:lnTo>
                  <a:lnTo>
                    <a:pt x="95" y="115"/>
                  </a:lnTo>
                  <a:lnTo>
                    <a:pt x="78" y="109"/>
                  </a:lnTo>
                  <a:lnTo>
                    <a:pt x="55" y="105"/>
                  </a:lnTo>
                  <a:lnTo>
                    <a:pt x="0" y="71"/>
                  </a:lnTo>
                  <a:lnTo>
                    <a:pt x="6" y="26"/>
                  </a:lnTo>
                  <a:lnTo>
                    <a:pt x="25" y="17"/>
                  </a:lnTo>
                  <a:lnTo>
                    <a:pt x="39" y="10"/>
                  </a:lnTo>
                  <a:lnTo>
                    <a:pt x="50" y="4"/>
                  </a:lnTo>
                  <a:lnTo>
                    <a:pt x="61" y="1"/>
                  </a:lnTo>
                  <a:lnTo>
                    <a:pt x="70" y="0"/>
                  </a:lnTo>
                  <a:lnTo>
                    <a:pt x="83" y="2"/>
                  </a:lnTo>
                  <a:lnTo>
                    <a:pt x="98" y="7"/>
                  </a:lnTo>
                  <a:lnTo>
                    <a:pt x="118" y="16"/>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392"/>
            <p:cNvSpPr>
              <a:spLocks/>
            </p:cNvSpPr>
            <p:nvPr/>
          </p:nvSpPr>
          <p:spPr bwMode="auto">
            <a:xfrm>
              <a:off x="1109662" y="3186113"/>
              <a:ext cx="100013" cy="88900"/>
            </a:xfrm>
            <a:custGeom>
              <a:avLst/>
              <a:gdLst>
                <a:gd name="T0" fmla="*/ 111 w 127"/>
                <a:gd name="T1" fmla="*/ 15 h 113"/>
                <a:gd name="T2" fmla="*/ 116 w 127"/>
                <a:gd name="T3" fmla="*/ 24 h 113"/>
                <a:gd name="T4" fmla="*/ 119 w 127"/>
                <a:gd name="T5" fmla="*/ 33 h 113"/>
                <a:gd name="T6" fmla="*/ 122 w 127"/>
                <a:gd name="T7" fmla="*/ 44 h 113"/>
                <a:gd name="T8" fmla="*/ 127 w 127"/>
                <a:gd name="T9" fmla="*/ 53 h 113"/>
                <a:gd name="T10" fmla="*/ 125 w 127"/>
                <a:gd name="T11" fmla="*/ 82 h 113"/>
                <a:gd name="T12" fmla="*/ 122 w 127"/>
                <a:gd name="T13" fmla="*/ 100 h 113"/>
                <a:gd name="T14" fmla="*/ 118 w 127"/>
                <a:gd name="T15" fmla="*/ 110 h 113"/>
                <a:gd name="T16" fmla="*/ 111 w 127"/>
                <a:gd name="T17" fmla="*/ 113 h 113"/>
                <a:gd name="T18" fmla="*/ 102 w 127"/>
                <a:gd name="T19" fmla="*/ 112 h 113"/>
                <a:gd name="T20" fmla="*/ 89 w 127"/>
                <a:gd name="T21" fmla="*/ 108 h 113"/>
                <a:gd name="T22" fmla="*/ 72 w 127"/>
                <a:gd name="T23" fmla="*/ 103 h 113"/>
                <a:gd name="T24" fmla="*/ 51 w 127"/>
                <a:gd name="T25" fmla="*/ 99 h 113"/>
                <a:gd name="T26" fmla="*/ 44 w 127"/>
                <a:gd name="T27" fmla="*/ 96 h 113"/>
                <a:gd name="T28" fmla="*/ 38 w 127"/>
                <a:gd name="T29" fmla="*/ 91 h 113"/>
                <a:gd name="T30" fmla="*/ 31 w 127"/>
                <a:gd name="T31" fmla="*/ 88 h 113"/>
                <a:gd name="T32" fmla="*/ 26 w 127"/>
                <a:gd name="T33" fmla="*/ 83 h 113"/>
                <a:gd name="T34" fmla="*/ 19 w 127"/>
                <a:gd name="T35" fmla="*/ 80 h 113"/>
                <a:gd name="T36" fmla="*/ 13 w 127"/>
                <a:gd name="T37" fmla="*/ 76 h 113"/>
                <a:gd name="T38" fmla="*/ 6 w 127"/>
                <a:gd name="T39" fmla="*/ 71 h 113"/>
                <a:gd name="T40" fmla="*/ 0 w 127"/>
                <a:gd name="T41" fmla="*/ 68 h 113"/>
                <a:gd name="T42" fmla="*/ 2 w 127"/>
                <a:gd name="T43" fmla="*/ 56 h 113"/>
                <a:gd name="T44" fmla="*/ 3 w 127"/>
                <a:gd name="T45" fmla="*/ 46 h 113"/>
                <a:gd name="T46" fmla="*/ 4 w 127"/>
                <a:gd name="T47" fmla="*/ 36 h 113"/>
                <a:gd name="T48" fmla="*/ 5 w 127"/>
                <a:gd name="T49" fmla="*/ 25 h 113"/>
                <a:gd name="T50" fmla="*/ 23 w 127"/>
                <a:gd name="T51" fmla="*/ 17 h 113"/>
                <a:gd name="T52" fmla="*/ 36 w 127"/>
                <a:gd name="T53" fmla="*/ 9 h 113"/>
                <a:gd name="T54" fmla="*/ 46 w 127"/>
                <a:gd name="T55" fmla="*/ 5 h 113"/>
                <a:gd name="T56" fmla="*/ 57 w 127"/>
                <a:gd name="T57" fmla="*/ 1 h 113"/>
                <a:gd name="T58" fmla="*/ 66 w 127"/>
                <a:gd name="T59" fmla="*/ 0 h 113"/>
                <a:gd name="T60" fmla="*/ 76 w 127"/>
                <a:gd name="T61" fmla="*/ 2 h 113"/>
                <a:gd name="T62" fmla="*/ 91 w 127"/>
                <a:gd name="T63" fmla="*/ 7 h 113"/>
                <a:gd name="T64" fmla="*/ 111 w 127"/>
                <a:gd name="T65" fmla="*/ 1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113">
                  <a:moveTo>
                    <a:pt x="111" y="15"/>
                  </a:moveTo>
                  <a:lnTo>
                    <a:pt x="116" y="24"/>
                  </a:lnTo>
                  <a:lnTo>
                    <a:pt x="119" y="33"/>
                  </a:lnTo>
                  <a:lnTo>
                    <a:pt x="122" y="44"/>
                  </a:lnTo>
                  <a:lnTo>
                    <a:pt x="127" y="53"/>
                  </a:lnTo>
                  <a:lnTo>
                    <a:pt x="125" y="82"/>
                  </a:lnTo>
                  <a:lnTo>
                    <a:pt x="122" y="100"/>
                  </a:lnTo>
                  <a:lnTo>
                    <a:pt x="118" y="110"/>
                  </a:lnTo>
                  <a:lnTo>
                    <a:pt x="111" y="113"/>
                  </a:lnTo>
                  <a:lnTo>
                    <a:pt x="102" y="112"/>
                  </a:lnTo>
                  <a:lnTo>
                    <a:pt x="89" y="108"/>
                  </a:lnTo>
                  <a:lnTo>
                    <a:pt x="72" y="103"/>
                  </a:lnTo>
                  <a:lnTo>
                    <a:pt x="51" y="99"/>
                  </a:lnTo>
                  <a:lnTo>
                    <a:pt x="44" y="96"/>
                  </a:lnTo>
                  <a:lnTo>
                    <a:pt x="38" y="91"/>
                  </a:lnTo>
                  <a:lnTo>
                    <a:pt x="31" y="88"/>
                  </a:lnTo>
                  <a:lnTo>
                    <a:pt x="26" y="83"/>
                  </a:lnTo>
                  <a:lnTo>
                    <a:pt x="19" y="80"/>
                  </a:lnTo>
                  <a:lnTo>
                    <a:pt x="13" y="76"/>
                  </a:lnTo>
                  <a:lnTo>
                    <a:pt x="6" y="71"/>
                  </a:lnTo>
                  <a:lnTo>
                    <a:pt x="0" y="68"/>
                  </a:lnTo>
                  <a:lnTo>
                    <a:pt x="2" y="56"/>
                  </a:lnTo>
                  <a:lnTo>
                    <a:pt x="3" y="46"/>
                  </a:lnTo>
                  <a:lnTo>
                    <a:pt x="4" y="36"/>
                  </a:lnTo>
                  <a:lnTo>
                    <a:pt x="5" y="25"/>
                  </a:lnTo>
                  <a:lnTo>
                    <a:pt x="23" y="17"/>
                  </a:lnTo>
                  <a:lnTo>
                    <a:pt x="36" y="9"/>
                  </a:lnTo>
                  <a:lnTo>
                    <a:pt x="46" y="5"/>
                  </a:lnTo>
                  <a:lnTo>
                    <a:pt x="57" y="1"/>
                  </a:lnTo>
                  <a:lnTo>
                    <a:pt x="66" y="0"/>
                  </a:lnTo>
                  <a:lnTo>
                    <a:pt x="76" y="2"/>
                  </a:lnTo>
                  <a:lnTo>
                    <a:pt x="91" y="7"/>
                  </a:lnTo>
                  <a:lnTo>
                    <a:pt x="111" y="15"/>
                  </a:lnTo>
                  <a:close/>
                </a:path>
              </a:pathLst>
            </a:custGeom>
            <a:solidFill>
              <a:srgbClr val="721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393"/>
            <p:cNvSpPr>
              <a:spLocks/>
            </p:cNvSpPr>
            <p:nvPr/>
          </p:nvSpPr>
          <p:spPr bwMode="auto">
            <a:xfrm>
              <a:off x="1111250" y="3187700"/>
              <a:ext cx="93663" cy="84138"/>
            </a:xfrm>
            <a:custGeom>
              <a:avLst/>
              <a:gdLst>
                <a:gd name="T0" fmla="*/ 103 w 117"/>
                <a:gd name="T1" fmla="*/ 14 h 108"/>
                <a:gd name="T2" fmla="*/ 107 w 117"/>
                <a:gd name="T3" fmla="*/ 23 h 108"/>
                <a:gd name="T4" fmla="*/ 110 w 117"/>
                <a:gd name="T5" fmla="*/ 31 h 108"/>
                <a:gd name="T6" fmla="*/ 114 w 117"/>
                <a:gd name="T7" fmla="*/ 41 h 108"/>
                <a:gd name="T8" fmla="*/ 117 w 117"/>
                <a:gd name="T9" fmla="*/ 50 h 108"/>
                <a:gd name="T10" fmla="*/ 116 w 117"/>
                <a:gd name="T11" fmla="*/ 76 h 108"/>
                <a:gd name="T12" fmla="*/ 114 w 117"/>
                <a:gd name="T13" fmla="*/ 95 h 108"/>
                <a:gd name="T14" fmla="*/ 109 w 117"/>
                <a:gd name="T15" fmla="*/ 104 h 108"/>
                <a:gd name="T16" fmla="*/ 103 w 117"/>
                <a:gd name="T17" fmla="*/ 108 h 108"/>
                <a:gd name="T18" fmla="*/ 94 w 117"/>
                <a:gd name="T19" fmla="*/ 106 h 108"/>
                <a:gd name="T20" fmla="*/ 83 w 117"/>
                <a:gd name="T21" fmla="*/ 103 h 108"/>
                <a:gd name="T22" fmla="*/ 67 w 117"/>
                <a:gd name="T23" fmla="*/ 97 h 108"/>
                <a:gd name="T24" fmla="*/ 47 w 117"/>
                <a:gd name="T25" fmla="*/ 94 h 108"/>
                <a:gd name="T26" fmla="*/ 41 w 117"/>
                <a:gd name="T27" fmla="*/ 90 h 108"/>
                <a:gd name="T28" fmla="*/ 36 w 117"/>
                <a:gd name="T29" fmla="*/ 86 h 108"/>
                <a:gd name="T30" fmla="*/ 29 w 117"/>
                <a:gd name="T31" fmla="*/ 82 h 108"/>
                <a:gd name="T32" fmla="*/ 23 w 117"/>
                <a:gd name="T33" fmla="*/ 79 h 108"/>
                <a:gd name="T34" fmla="*/ 17 w 117"/>
                <a:gd name="T35" fmla="*/ 75 h 108"/>
                <a:gd name="T36" fmla="*/ 11 w 117"/>
                <a:gd name="T37" fmla="*/ 72 h 108"/>
                <a:gd name="T38" fmla="*/ 6 w 117"/>
                <a:gd name="T39" fmla="*/ 67 h 108"/>
                <a:gd name="T40" fmla="*/ 0 w 117"/>
                <a:gd name="T41" fmla="*/ 64 h 108"/>
                <a:gd name="T42" fmla="*/ 1 w 117"/>
                <a:gd name="T43" fmla="*/ 54 h 108"/>
                <a:gd name="T44" fmla="*/ 2 w 117"/>
                <a:gd name="T45" fmla="*/ 44 h 108"/>
                <a:gd name="T46" fmla="*/ 4 w 117"/>
                <a:gd name="T47" fmla="*/ 35 h 108"/>
                <a:gd name="T48" fmla="*/ 6 w 117"/>
                <a:gd name="T49" fmla="*/ 25 h 108"/>
                <a:gd name="T50" fmla="*/ 22 w 117"/>
                <a:gd name="T51" fmla="*/ 16 h 108"/>
                <a:gd name="T52" fmla="*/ 34 w 117"/>
                <a:gd name="T53" fmla="*/ 10 h 108"/>
                <a:gd name="T54" fmla="*/ 45 w 117"/>
                <a:gd name="T55" fmla="*/ 5 h 108"/>
                <a:gd name="T56" fmla="*/ 53 w 117"/>
                <a:gd name="T57" fmla="*/ 1 h 108"/>
                <a:gd name="T58" fmla="*/ 62 w 117"/>
                <a:gd name="T59" fmla="*/ 0 h 108"/>
                <a:gd name="T60" fmla="*/ 72 w 117"/>
                <a:gd name="T61" fmla="*/ 3 h 108"/>
                <a:gd name="T62" fmla="*/ 85 w 117"/>
                <a:gd name="T63" fmla="*/ 7 h 108"/>
                <a:gd name="T64" fmla="*/ 103 w 117"/>
                <a:gd name="T65" fmla="*/ 1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108">
                  <a:moveTo>
                    <a:pt x="103" y="14"/>
                  </a:moveTo>
                  <a:lnTo>
                    <a:pt x="107" y="23"/>
                  </a:lnTo>
                  <a:lnTo>
                    <a:pt x="110" y="31"/>
                  </a:lnTo>
                  <a:lnTo>
                    <a:pt x="114" y="41"/>
                  </a:lnTo>
                  <a:lnTo>
                    <a:pt x="117" y="50"/>
                  </a:lnTo>
                  <a:lnTo>
                    <a:pt x="116" y="76"/>
                  </a:lnTo>
                  <a:lnTo>
                    <a:pt x="114" y="95"/>
                  </a:lnTo>
                  <a:lnTo>
                    <a:pt x="109" y="104"/>
                  </a:lnTo>
                  <a:lnTo>
                    <a:pt x="103" y="108"/>
                  </a:lnTo>
                  <a:lnTo>
                    <a:pt x="94" y="106"/>
                  </a:lnTo>
                  <a:lnTo>
                    <a:pt x="83" y="103"/>
                  </a:lnTo>
                  <a:lnTo>
                    <a:pt x="67" y="97"/>
                  </a:lnTo>
                  <a:lnTo>
                    <a:pt x="47" y="94"/>
                  </a:lnTo>
                  <a:lnTo>
                    <a:pt x="41" y="90"/>
                  </a:lnTo>
                  <a:lnTo>
                    <a:pt x="36" y="86"/>
                  </a:lnTo>
                  <a:lnTo>
                    <a:pt x="29" y="82"/>
                  </a:lnTo>
                  <a:lnTo>
                    <a:pt x="23" y="79"/>
                  </a:lnTo>
                  <a:lnTo>
                    <a:pt x="17" y="75"/>
                  </a:lnTo>
                  <a:lnTo>
                    <a:pt x="11" y="72"/>
                  </a:lnTo>
                  <a:lnTo>
                    <a:pt x="6" y="67"/>
                  </a:lnTo>
                  <a:lnTo>
                    <a:pt x="0" y="64"/>
                  </a:lnTo>
                  <a:lnTo>
                    <a:pt x="1" y="54"/>
                  </a:lnTo>
                  <a:lnTo>
                    <a:pt x="2" y="44"/>
                  </a:lnTo>
                  <a:lnTo>
                    <a:pt x="4" y="35"/>
                  </a:lnTo>
                  <a:lnTo>
                    <a:pt x="6" y="25"/>
                  </a:lnTo>
                  <a:lnTo>
                    <a:pt x="22" y="16"/>
                  </a:lnTo>
                  <a:lnTo>
                    <a:pt x="34" y="10"/>
                  </a:lnTo>
                  <a:lnTo>
                    <a:pt x="45" y="5"/>
                  </a:lnTo>
                  <a:lnTo>
                    <a:pt x="53" y="1"/>
                  </a:lnTo>
                  <a:lnTo>
                    <a:pt x="62" y="0"/>
                  </a:lnTo>
                  <a:lnTo>
                    <a:pt x="72" y="3"/>
                  </a:lnTo>
                  <a:lnTo>
                    <a:pt x="85" y="7"/>
                  </a:lnTo>
                  <a:lnTo>
                    <a:pt x="103" y="14"/>
                  </a:lnTo>
                  <a:close/>
                </a:path>
              </a:pathLst>
            </a:custGeom>
            <a:solidFill>
              <a:srgbClr val="771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394"/>
            <p:cNvSpPr>
              <a:spLocks/>
            </p:cNvSpPr>
            <p:nvPr/>
          </p:nvSpPr>
          <p:spPr bwMode="auto">
            <a:xfrm>
              <a:off x="1114425" y="3189288"/>
              <a:ext cx="87313" cy="79375"/>
            </a:xfrm>
            <a:custGeom>
              <a:avLst/>
              <a:gdLst>
                <a:gd name="T0" fmla="*/ 97 w 110"/>
                <a:gd name="T1" fmla="*/ 12 h 100"/>
                <a:gd name="T2" fmla="*/ 99 w 110"/>
                <a:gd name="T3" fmla="*/ 20 h 100"/>
                <a:gd name="T4" fmla="*/ 103 w 110"/>
                <a:gd name="T5" fmla="*/ 30 h 100"/>
                <a:gd name="T6" fmla="*/ 106 w 110"/>
                <a:gd name="T7" fmla="*/ 38 h 100"/>
                <a:gd name="T8" fmla="*/ 110 w 110"/>
                <a:gd name="T9" fmla="*/ 47 h 100"/>
                <a:gd name="T10" fmla="*/ 109 w 110"/>
                <a:gd name="T11" fmla="*/ 72 h 100"/>
                <a:gd name="T12" fmla="*/ 106 w 110"/>
                <a:gd name="T13" fmla="*/ 88 h 100"/>
                <a:gd name="T14" fmla="*/ 102 w 110"/>
                <a:gd name="T15" fmla="*/ 98 h 100"/>
                <a:gd name="T16" fmla="*/ 96 w 110"/>
                <a:gd name="T17" fmla="*/ 100 h 100"/>
                <a:gd name="T18" fmla="*/ 88 w 110"/>
                <a:gd name="T19" fmla="*/ 99 h 100"/>
                <a:gd name="T20" fmla="*/ 76 w 110"/>
                <a:gd name="T21" fmla="*/ 95 h 100"/>
                <a:gd name="T22" fmla="*/ 61 w 110"/>
                <a:gd name="T23" fmla="*/ 91 h 100"/>
                <a:gd name="T24" fmla="*/ 43 w 110"/>
                <a:gd name="T25" fmla="*/ 87 h 100"/>
                <a:gd name="T26" fmla="*/ 37 w 110"/>
                <a:gd name="T27" fmla="*/ 84 h 100"/>
                <a:gd name="T28" fmla="*/ 33 w 110"/>
                <a:gd name="T29" fmla="*/ 80 h 100"/>
                <a:gd name="T30" fmla="*/ 27 w 110"/>
                <a:gd name="T31" fmla="*/ 77 h 100"/>
                <a:gd name="T32" fmla="*/ 22 w 110"/>
                <a:gd name="T33" fmla="*/ 73 h 100"/>
                <a:gd name="T34" fmla="*/ 16 w 110"/>
                <a:gd name="T35" fmla="*/ 70 h 100"/>
                <a:gd name="T36" fmla="*/ 12 w 110"/>
                <a:gd name="T37" fmla="*/ 66 h 100"/>
                <a:gd name="T38" fmla="*/ 6 w 110"/>
                <a:gd name="T39" fmla="*/ 63 h 100"/>
                <a:gd name="T40" fmla="*/ 0 w 110"/>
                <a:gd name="T41" fmla="*/ 60 h 100"/>
                <a:gd name="T42" fmla="*/ 1 w 110"/>
                <a:gd name="T43" fmla="*/ 50 h 100"/>
                <a:gd name="T44" fmla="*/ 4 w 110"/>
                <a:gd name="T45" fmla="*/ 41 h 100"/>
                <a:gd name="T46" fmla="*/ 5 w 110"/>
                <a:gd name="T47" fmla="*/ 32 h 100"/>
                <a:gd name="T48" fmla="*/ 6 w 110"/>
                <a:gd name="T49" fmla="*/ 23 h 100"/>
                <a:gd name="T50" fmla="*/ 21 w 110"/>
                <a:gd name="T51" fmla="*/ 15 h 100"/>
                <a:gd name="T52" fmla="*/ 33 w 110"/>
                <a:gd name="T53" fmla="*/ 9 h 100"/>
                <a:gd name="T54" fmla="*/ 42 w 110"/>
                <a:gd name="T55" fmla="*/ 4 h 100"/>
                <a:gd name="T56" fmla="*/ 50 w 110"/>
                <a:gd name="T57" fmla="*/ 1 h 100"/>
                <a:gd name="T58" fmla="*/ 58 w 110"/>
                <a:gd name="T59" fmla="*/ 0 h 100"/>
                <a:gd name="T60" fmla="*/ 67 w 110"/>
                <a:gd name="T61" fmla="*/ 1 h 100"/>
                <a:gd name="T62" fmla="*/ 80 w 110"/>
                <a:gd name="T63" fmla="*/ 5 h 100"/>
                <a:gd name="T64" fmla="*/ 97 w 110"/>
                <a:gd name="T65"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00">
                  <a:moveTo>
                    <a:pt x="97" y="12"/>
                  </a:moveTo>
                  <a:lnTo>
                    <a:pt x="99" y="20"/>
                  </a:lnTo>
                  <a:lnTo>
                    <a:pt x="103" y="30"/>
                  </a:lnTo>
                  <a:lnTo>
                    <a:pt x="106" y="38"/>
                  </a:lnTo>
                  <a:lnTo>
                    <a:pt x="110" y="47"/>
                  </a:lnTo>
                  <a:lnTo>
                    <a:pt x="109" y="72"/>
                  </a:lnTo>
                  <a:lnTo>
                    <a:pt x="106" y="88"/>
                  </a:lnTo>
                  <a:lnTo>
                    <a:pt x="102" y="98"/>
                  </a:lnTo>
                  <a:lnTo>
                    <a:pt x="96" y="100"/>
                  </a:lnTo>
                  <a:lnTo>
                    <a:pt x="88" y="99"/>
                  </a:lnTo>
                  <a:lnTo>
                    <a:pt x="76" y="95"/>
                  </a:lnTo>
                  <a:lnTo>
                    <a:pt x="61" y="91"/>
                  </a:lnTo>
                  <a:lnTo>
                    <a:pt x="43" y="87"/>
                  </a:lnTo>
                  <a:lnTo>
                    <a:pt x="37" y="84"/>
                  </a:lnTo>
                  <a:lnTo>
                    <a:pt x="33" y="80"/>
                  </a:lnTo>
                  <a:lnTo>
                    <a:pt x="27" y="77"/>
                  </a:lnTo>
                  <a:lnTo>
                    <a:pt x="22" y="73"/>
                  </a:lnTo>
                  <a:lnTo>
                    <a:pt x="16" y="70"/>
                  </a:lnTo>
                  <a:lnTo>
                    <a:pt x="12" y="66"/>
                  </a:lnTo>
                  <a:lnTo>
                    <a:pt x="6" y="63"/>
                  </a:lnTo>
                  <a:lnTo>
                    <a:pt x="0" y="60"/>
                  </a:lnTo>
                  <a:lnTo>
                    <a:pt x="1" y="50"/>
                  </a:lnTo>
                  <a:lnTo>
                    <a:pt x="4" y="41"/>
                  </a:lnTo>
                  <a:lnTo>
                    <a:pt x="5" y="32"/>
                  </a:lnTo>
                  <a:lnTo>
                    <a:pt x="6" y="23"/>
                  </a:lnTo>
                  <a:lnTo>
                    <a:pt x="21" y="15"/>
                  </a:lnTo>
                  <a:lnTo>
                    <a:pt x="33" y="9"/>
                  </a:lnTo>
                  <a:lnTo>
                    <a:pt x="42" y="4"/>
                  </a:lnTo>
                  <a:lnTo>
                    <a:pt x="50" y="1"/>
                  </a:lnTo>
                  <a:lnTo>
                    <a:pt x="58" y="0"/>
                  </a:lnTo>
                  <a:lnTo>
                    <a:pt x="67" y="1"/>
                  </a:lnTo>
                  <a:lnTo>
                    <a:pt x="80" y="5"/>
                  </a:lnTo>
                  <a:lnTo>
                    <a:pt x="97" y="12"/>
                  </a:lnTo>
                  <a:close/>
                </a:path>
              </a:pathLst>
            </a:custGeom>
            <a:solidFill>
              <a:srgbClr val="7C1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395"/>
            <p:cNvSpPr>
              <a:spLocks/>
            </p:cNvSpPr>
            <p:nvPr/>
          </p:nvSpPr>
          <p:spPr bwMode="auto">
            <a:xfrm>
              <a:off x="1117600" y="3190875"/>
              <a:ext cx="79375" cy="74613"/>
            </a:xfrm>
            <a:custGeom>
              <a:avLst/>
              <a:gdLst>
                <a:gd name="T0" fmla="*/ 90 w 100"/>
                <a:gd name="T1" fmla="*/ 13 h 93"/>
                <a:gd name="T2" fmla="*/ 92 w 100"/>
                <a:gd name="T3" fmla="*/ 21 h 93"/>
                <a:gd name="T4" fmla="*/ 95 w 100"/>
                <a:gd name="T5" fmla="*/ 28 h 93"/>
                <a:gd name="T6" fmla="*/ 98 w 100"/>
                <a:gd name="T7" fmla="*/ 36 h 93"/>
                <a:gd name="T8" fmla="*/ 100 w 100"/>
                <a:gd name="T9" fmla="*/ 44 h 93"/>
                <a:gd name="T10" fmla="*/ 99 w 100"/>
                <a:gd name="T11" fmla="*/ 67 h 93"/>
                <a:gd name="T12" fmla="*/ 96 w 100"/>
                <a:gd name="T13" fmla="*/ 82 h 93"/>
                <a:gd name="T14" fmla="*/ 93 w 100"/>
                <a:gd name="T15" fmla="*/ 91 h 93"/>
                <a:gd name="T16" fmla="*/ 88 w 100"/>
                <a:gd name="T17" fmla="*/ 93 h 93"/>
                <a:gd name="T18" fmla="*/ 80 w 100"/>
                <a:gd name="T19" fmla="*/ 92 h 93"/>
                <a:gd name="T20" fmla="*/ 70 w 100"/>
                <a:gd name="T21" fmla="*/ 90 h 93"/>
                <a:gd name="T22" fmla="*/ 56 w 100"/>
                <a:gd name="T23" fmla="*/ 85 h 93"/>
                <a:gd name="T24" fmla="*/ 39 w 100"/>
                <a:gd name="T25" fmla="*/ 82 h 93"/>
                <a:gd name="T26" fmla="*/ 34 w 100"/>
                <a:gd name="T27" fmla="*/ 78 h 93"/>
                <a:gd name="T28" fmla="*/ 30 w 100"/>
                <a:gd name="T29" fmla="*/ 75 h 93"/>
                <a:gd name="T30" fmla="*/ 25 w 100"/>
                <a:gd name="T31" fmla="*/ 71 h 93"/>
                <a:gd name="T32" fmla="*/ 19 w 100"/>
                <a:gd name="T33" fmla="*/ 69 h 93"/>
                <a:gd name="T34" fmla="*/ 15 w 100"/>
                <a:gd name="T35" fmla="*/ 66 h 93"/>
                <a:gd name="T36" fmla="*/ 10 w 100"/>
                <a:gd name="T37" fmla="*/ 62 h 93"/>
                <a:gd name="T38" fmla="*/ 4 w 100"/>
                <a:gd name="T39" fmla="*/ 60 h 93"/>
                <a:gd name="T40" fmla="*/ 0 w 100"/>
                <a:gd name="T41" fmla="*/ 56 h 93"/>
                <a:gd name="T42" fmla="*/ 2 w 100"/>
                <a:gd name="T43" fmla="*/ 47 h 93"/>
                <a:gd name="T44" fmla="*/ 3 w 100"/>
                <a:gd name="T45" fmla="*/ 39 h 93"/>
                <a:gd name="T46" fmla="*/ 6 w 100"/>
                <a:gd name="T47" fmla="*/ 30 h 93"/>
                <a:gd name="T48" fmla="*/ 7 w 100"/>
                <a:gd name="T49" fmla="*/ 22 h 93"/>
                <a:gd name="T50" fmla="*/ 20 w 100"/>
                <a:gd name="T51" fmla="*/ 15 h 93"/>
                <a:gd name="T52" fmla="*/ 31 w 100"/>
                <a:gd name="T53" fmla="*/ 8 h 93"/>
                <a:gd name="T54" fmla="*/ 39 w 100"/>
                <a:gd name="T55" fmla="*/ 5 h 93"/>
                <a:gd name="T56" fmla="*/ 47 w 100"/>
                <a:gd name="T57" fmla="*/ 1 h 93"/>
                <a:gd name="T58" fmla="*/ 54 w 100"/>
                <a:gd name="T59" fmla="*/ 0 h 93"/>
                <a:gd name="T60" fmla="*/ 63 w 100"/>
                <a:gd name="T61" fmla="*/ 2 h 93"/>
                <a:gd name="T62" fmla="*/ 75 w 100"/>
                <a:gd name="T63" fmla="*/ 6 h 93"/>
                <a:gd name="T64" fmla="*/ 90 w 100"/>
                <a:gd name="T65" fmla="*/ 1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93">
                  <a:moveTo>
                    <a:pt x="90" y="13"/>
                  </a:moveTo>
                  <a:lnTo>
                    <a:pt x="92" y="21"/>
                  </a:lnTo>
                  <a:lnTo>
                    <a:pt x="95" y="28"/>
                  </a:lnTo>
                  <a:lnTo>
                    <a:pt x="98" y="36"/>
                  </a:lnTo>
                  <a:lnTo>
                    <a:pt x="100" y="44"/>
                  </a:lnTo>
                  <a:lnTo>
                    <a:pt x="99" y="67"/>
                  </a:lnTo>
                  <a:lnTo>
                    <a:pt x="96" y="82"/>
                  </a:lnTo>
                  <a:lnTo>
                    <a:pt x="93" y="91"/>
                  </a:lnTo>
                  <a:lnTo>
                    <a:pt x="88" y="93"/>
                  </a:lnTo>
                  <a:lnTo>
                    <a:pt x="80" y="92"/>
                  </a:lnTo>
                  <a:lnTo>
                    <a:pt x="70" y="90"/>
                  </a:lnTo>
                  <a:lnTo>
                    <a:pt x="56" y="85"/>
                  </a:lnTo>
                  <a:lnTo>
                    <a:pt x="39" y="82"/>
                  </a:lnTo>
                  <a:lnTo>
                    <a:pt x="34" y="78"/>
                  </a:lnTo>
                  <a:lnTo>
                    <a:pt x="30" y="75"/>
                  </a:lnTo>
                  <a:lnTo>
                    <a:pt x="25" y="71"/>
                  </a:lnTo>
                  <a:lnTo>
                    <a:pt x="19" y="69"/>
                  </a:lnTo>
                  <a:lnTo>
                    <a:pt x="15" y="66"/>
                  </a:lnTo>
                  <a:lnTo>
                    <a:pt x="10" y="62"/>
                  </a:lnTo>
                  <a:lnTo>
                    <a:pt x="4" y="60"/>
                  </a:lnTo>
                  <a:lnTo>
                    <a:pt x="0" y="56"/>
                  </a:lnTo>
                  <a:lnTo>
                    <a:pt x="2" y="47"/>
                  </a:lnTo>
                  <a:lnTo>
                    <a:pt x="3" y="39"/>
                  </a:lnTo>
                  <a:lnTo>
                    <a:pt x="6" y="30"/>
                  </a:lnTo>
                  <a:lnTo>
                    <a:pt x="7" y="22"/>
                  </a:lnTo>
                  <a:lnTo>
                    <a:pt x="20" y="15"/>
                  </a:lnTo>
                  <a:lnTo>
                    <a:pt x="31" y="8"/>
                  </a:lnTo>
                  <a:lnTo>
                    <a:pt x="39" y="5"/>
                  </a:lnTo>
                  <a:lnTo>
                    <a:pt x="47" y="1"/>
                  </a:lnTo>
                  <a:lnTo>
                    <a:pt x="54" y="0"/>
                  </a:lnTo>
                  <a:lnTo>
                    <a:pt x="63" y="2"/>
                  </a:lnTo>
                  <a:lnTo>
                    <a:pt x="75" y="6"/>
                  </a:lnTo>
                  <a:lnTo>
                    <a:pt x="90" y="13"/>
                  </a:lnTo>
                  <a:close/>
                </a:path>
              </a:pathLst>
            </a:custGeom>
            <a:solidFill>
              <a:srgbClr val="842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396"/>
            <p:cNvSpPr>
              <a:spLocks/>
            </p:cNvSpPr>
            <p:nvPr/>
          </p:nvSpPr>
          <p:spPr bwMode="auto">
            <a:xfrm>
              <a:off x="1120775" y="3194050"/>
              <a:ext cx="73025" cy="68263"/>
            </a:xfrm>
            <a:custGeom>
              <a:avLst/>
              <a:gdLst>
                <a:gd name="T0" fmla="*/ 82 w 91"/>
                <a:gd name="T1" fmla="*/ 11 h 87"/>
                <a:gd name="T2" fmla="*/ 84 w 91"/>
                <a:gd name="T3" fmla="*/ 19 h 87"/>
                <a:gd name="T4" fmla="*/ 87 w 91"/>
                <a:gd name="T5" fmla="*/ 26 h 87"/>
                <a:gd name="T6" fmla="*/ 89 w 91"/>
                <a:gd name="T7" fmla="*/ 33 h 87"/>
                <a:gd name="T8" fmla="*/ 91 w 91"/>
                <a:gd name="T9" fmla="*/ 41 h 87"/>
                <a:gd name="T10" fmla="*/ 90 w 91"/>
                <a:gd name="T11" fmla="*/ 63 h 87"/>
                <a:gd name="T12" fmla="*/ 88 w 91"/>
                <a:gd name="T13" fmla="*/ 76 h 87"/>
                <a:gd name="T14" fmla="*/ 86 w 91"/>
                <a:gd name="T15" fmla="*/ 83 h 87"/>
                <a:gd name="T16" fmla="*/ 81 w 91"/>
                <a:gd name="T17" fmla="*/ 87 h 87"/>
                <a:gd name="T18" fmla="*/ 73 w 91"/>
                <a:gd name="T19" fmla="*/ 86 h 87"/>
                <a:gd name="T20" fmla="*/ 64 w 91"/>
                <a:gd name="T21" fmla="*/ 82 h 87"/>
                <a:gd name="T22" fmla="*/ 51 w 91"/>
                <a:gd name="T23" fmla="*/ 79 h 87"/>
                <a:gd name="T24" fmla="*/ 35 w 91"/>
                <a:gd name="T25" fmla="*/ 75 h 87"/>
                <a:gd name="T26" fmla="*/ 30 w 91"/>
                <a:gd name="T27" fmla="*/ 72 h 87"/>
                <a:gd name="T28" fmla="*/ 27 w 91"/>
                <a:gd name="T29" fmla="*/ 70 h 87"/>
                <a:gd name="T30" fmla="*/ 22 w 91"/>
                <a:gd name="T31" fmla="*/ 66 h 87"/>
                <a:gd name="T32" fmla="*/ 18 w 91"/>
                <a:gd name="T33" fmla="*/ 64 h 87"/>
                <a:gd name="T34" fmla="*/ 13 w 91"/>
                <a:gd name="T35" fmla="*/ 60 h 87"/>
                <a:gd name="T36" fmla="*/ 10 w 91"/>
                <a:gd name="T37" fmla="*/ 58 h 87"/>
                <a:gd name="T38" fmla="*/ 5 w 91"/>
                <a:gd name="T39" fmla="*/ 55 h 87"/>
                <a:gd name="T40" fmla="*/ 0 w 91"/>
                <a:gd name="T41" fmla="*/ 52 h 87"/>
                <a:gd name="T42" fmla="*/ 2 w 91"/>
                <a:gd name="T43" fmla="*/ 44 h 87"/>
                <a:gd name="T44" fmla="*/ 4 w 91"/>
                <a:gd name="T45" fmla="*/ 36 h 87"/>
                <a:gd name="T46" fmla="*/ 5 w 91"/>
                <a:gd name="T47" fmla="*/ 28 h 87"/>
                <a:gd name="T48" fmla="*/ 6 w 91"/>
                <a:gd name="T49" fmla="*/ 20 h 87"/>
                <a:gd name="T50" fmla="*/ 19 w 91"/>
                <a:gd name="T51" fmla="*/ 13 h 87"/>
                <a:gd name="T52" fmla="*/ 28 w 91"/>
                <a:gd name="T53" fmla="*/ 7 h 87"/>
                <a:gd name="T54" fmla="*/ 36 w 91"/>
                <a:gd name="T55" fmla="*/ 4 h 87"/>
                <a:gd name="T56" fmla="*/ 43 w 91"/>
                <a:gd name="T57" fmla="*/ 0 h 87"/>
                <a:gd name="T58" fmla="*/ 49 w 91"/>
                <a:gd name="T59" fmla="*/ 0 h 87"/>
                <a:gd name="T60" fmla="*/ 57 w 91"/>
                <a:gd name="T61" fmla="*/ 2 h 87"/>
                <a:gd name="T62" fmla="*/ 68 w 91"/>
                <a:gd name="T63" fmla="*/ 5 h 87"/>
                <a:gd name="T64" fmla="*/ 82 w 91"/>
                <a:gd name="T6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87">
                  <a:moveTo>
                    <a:pt x="82" y="11"/>
                  </a:moveTo>
                  <a:lnTo>
                    <a:pt x="84" y="19"/>
                  </a:lnTo>
                  <a:lnTo>
                    <a:pt x="87" y="26"/>
                  </a:lnTo>
                  <a:lnTo>
                    <a:pt x="89" y="33"/>
                  </a:lnTo>
                  <a:lnTo>
                    <a:pt x="91" y="41"/>
                  </a:lnTo>
                  <a:lnTo>
                    <a:pt x="90" y="63"/>
                  </a:lnTo>
                  <a:lnTo>
                    <a:pt x="88" y="76"/>
                  </a:lnTo>
                  <a:lnTo>
                    <a:pt x="86" y="83"/>
                  </a:lnTo>
                  <a:lnTo>
                    <a:pt x="81" y="87"/>
                  </a:lnTo>
                  <a:lnTo>
                    <a:pt x="73" y="86"/>
                  </a:lnTo>
                  <a:lnTo>
                    <a:pt x="64" y="82"/>
                  </a:lnTo>
                  <a:lnTo>
                    <a:pt x="51" y="79"/>
                  </a:lnTo>
                  <a:lnTo>
                    <a:pt x="35" y="75"/>
                  </a:lnTo>
                  <a:lnTo>
                    <a:pt x="30" y="72"/>
                  </a:lnTo>
                  <a:lnTo>
                    <a:pt x="27" y="70"/>
                  </a:lnTo>
                  <a:lnTo>
                    <a:pt x="22" y="66"/>
                  </a:lnTo>
                  <a:lnTo>
                    <a:pt x="18" y="64"/>
                  </a:lnTo>
                  <a:lnTo>
                    <a:pt x="13" y="60"/>
                  </a:lnTo>
                  <a:lnTo>
                    <a:pt x="10" y="58"/>
                  </a:lnTo>
                  <a:lnTo>
                    <a:pt x="5" y="55"/>
                  </a:lnTo>
                  <a:lnTo>
                    <a:pt x="0" y="52"/>
                  </a:lnTo>
                  <a:lnTo>
                    <a:pt x="2" y="44"/>
                  </a:lnTo>
                  <a:lnTo>
                    <a:pt x="4" y="36"/>
                  </a:lnTo>
                  <a:lnTo>
                    <a:pt x="5" y="28"/>
                  </a:lnTo>
                  <a:lnTo>
                    <a:pt x="6" y="20"/>
                  </a:lnTo>
                  <a:lnTo>
                    <a:pt x="19" y="13"/>
                  </a:lnTo>
                  <a:lnTo>
                    <a:pt x="28" y="7"/>
                  </a:lnTo>
                  <a:lnTo>
                    <a:pt x="36" y="4"/>
                  </a:lnTo>
                  <a:lnTo>
                    <a:pt x="43" y="0"/>
                  </a:lnTo>
                  <a:lnTo>
                    <a:pt x="49" y="0"/>
                  </a:lnTo>
                  <a:lnTo>
                    <a:pt x="57" y="2"/>
                  </a:lnTo>
                  <a:lnTo>
                    <a:pt x="68" y="5"/>
                  </a:lnTo>
                  <a:lnTo>
                    <a:pt x="82" y="11"/>
                  </a:lnTo>
                  <a:close/>
                </a:path>
              </a:pathLst>
            </a:custGeom>
            <a:solidFill>
              <a:srgbClr val="8C2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397"/>
            <p:cNvSpPr>
              <a:spLocks/>
            </p:cNvSpPr>
            <p:nvPr/>
          </p:nvSpPr>
          <p:spPr bwMode="auto">
            <a:xfrm>
              <a:off x="1123950" y="3195638"/>
              <a:ext cx="65088" cy="63500"/>
            </a:xfrm>
            <a:custGeom>
              <a:avLst/>
              <a:gdLst>
                <a:gd name="T0" fmla="*/ 74 w 82"/>
                <a:gd name="T1" fmla="*/ 9 h 79"/>
                <a:gd name="T2" fmla="*/ 76 w 82"/>
                <a:gd name="T3" fmla="*/ 16 h 79"/>
                <a:gd name="T4" fmla="*/ 78 w 82"/>
                <a:gd name="T5" fmla="*/ 23 h 79"/>
                <a:gd name="T6" fmla="*/ 79 w 82"/>
                <a:gd name="T7" fmla="*/ 30 h 79"/>
                <a:gd name="T8" fmla="*/ 82 w 82"/>
                <a:gd name="T9" fmla="*/ 37 h 79"/>
                <a:gd name="T10" fmla="*/ 80 w 82"/>
                <a:gd name="T11" fmla="*/ 56 h 79"/>
                <a:gd name="T12" fmla="*/ 79 w 82"/>
                <a:gd name="T13" fmla="*/ 70 h 79"/>
                <a:gd name="T14" fmla="*/ 77 w 82"/>
                <a:gd name="T15" fmla="*/ 77 h 79"/>
                <a:gd name="T16" fmla="*/ 72 w 82"/>
                <a:gd name="T17" fmla="*/ 79 h 79"/>
                <a:gd name="T18" fmla="*/ 65 w 82"/>
                <a:gd name="T19" fmla="*/ 78 h 79"/>
                <a:gd name="T20" fmla="*/ 57 w 82"/>
                <a:gd name="T21" fmla="*/ 75 h 79"/>
                <a:gd name="T22" fmla="*/ 46 w 82"/>
                <a:gd name="T23" fmla="*/ 71 h 79"/>
                <a:gd name="T24" fmla="*/ 31 w 82"/>
                <a:gd name="T25" fmla="*/ 68 h 79"/>
                <a:gd name="T26" fmla="*/ 23 w 82"/>
                <a:gd name="T27" fmla="*/ 63 h 79"/>
                <a:gd name="T28" fmla="*/ 16 w 82"/>
                <a:gd name="T29" fmla="*/ 58 h 79"/>
                <a:gd name="T30" fmla="*/ 8 w 82"/>
                <a:gd name="T31" fmla="*/ 53 h 79"/>
                <a:gd name="T32" fmla="*/ 0 w 82"/>
                <a:gd name="T33" fmla="*/ 47 h 79"/>
                <a:gd name="T34" fmla="*/ 2 w 82"/>
                <a:gd name="T35" fmla="*/ 40 h 79"/>
                <a:gd name="T36" fmla="*/ 3 w 82"/>
                <a:gd name="T37" fmla="*/ 32 h 79"/>
                <a:gd name="T38" fmla="*/ 6 w 82"/>
                <a:gd name="T39" fmla="*/ 25 h 79"/>
                <a:gd name="T40" fmla="*/ 7 w 82"/>
                <a:gd name="T41" fmla="*/ 18 h 79"/>
                <a:gd name="T42" fmla="*/ 18 w 82"/>
                <a:gd name="T43" fmla="*/ 11 h 79"/>
                <a:gd name="T44" fmla="*/ 26 w 82"/>
                <a:gd name="T45" fmla="*/ 7 h 79"/>
                <a:gd name="T46" fmla="*/ 33 w 82"/>
                <a:gd name="T47" fmla="*/ 2 h 79"/>
                <a:gd name="T48" fmla="*/ 39 w 82"/>
                <a:gd name="T49" fmla="*/ 0 h 79"/>
                <a:gd name="T50" fmla="*/ 45 w 82"/>
                <a:gd name="T51" fmla="*/ 0 h 79"/>
                <a:gd name="T52" fmla="*/ 52 w 82"/>
                <a:gd name="T53" fmla="*/ 1 h 79"/>
                <a:gd name="T54" fmla="*/ 61 w 82"/>
                <a:gd name="T55" fmla="*/ 3 h 79"/>
                <a:gd name="T56" fmla="*/ 74 w 82"/>
                <a:gd name="T57" fmla="*/ 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2" h="79">
                  <a:moveTo>
                    <a:pt x="74" y="9"/>
                  </a:moveTo>
                  <a:lnTo>
                    <a:pt x="76" y="16"/>
                  </a:lnTo>
                  <a:lnTo>
                    <a:pt x="78" y="23"/>
                  </a:lnTo>
                  <a:lnTo>
                    <a:pt x="79" y="30"/>
                  </a:lnTo>
                  <a:lnTo>
                    <a:pt x="82" y="37"/>
                  </a:lnTo>
                  <a:lnTo>
                    <a:pt x="80" y="56"/>
                  </a:lnTo>
                  <a:lnTo>
                    <a:pt x="79" y="70"/>
                  </a:lnTo>
                  <a:lnTo>
                    <a:pt x="77" y="77"/>
                  </a:lnTo>
                  <a:lnTo>
                    <a:pt x="72" y="79"/>
                  </a:lnTo>
                  <a:lnTo>
                    <a:pt x="65" y="78"/>
                  </a:lnTo>
                  <a:lnTo>
                    <a:pt x="57" y="75"/>
                  </a:lnTo>
                  <a:lnTo>
                    <a:pt x="46" y="71"/>
                  </a:lnTo>
                  <a:lnTo>
                    <a:pt x="31" y="68"/>
                  </a:lnTo>
                  <a:lnTo>
                    <a:pt x="23" y="63"/>
                  </a:lnTo>
                  <a:lnTo>
                    <a:pt x="16" y="58"/>
                  </a:lnTo>
                  <a:lnTo>
                    <a:pt x="8" y="53"/>
                  </a:lnTo>
                  <a:lnTo>
                    <a:pt x="0" y="47"/>
                  </a:lnTo>
                  <a:lnTo>
                    <a:pt x="2" y="40"/>
                  </a:lnTo>
                  <a:lnTo>
                    <a:pt x="3" y="32"/>
                  </a:lnTo>
                  <a:lnTo>
                    <a:pt x="6" y="25"/>
                  </a:lnTo>
                  <a:lnTo>
                    <a:pt x="7" y="18"/>
                  </a:lnTo>
                  <a:lnTo>
                    <a:pt x="18" y="11"/>
                  </a:lnTo>
                  <a:lnTo>
                    <a:pt x="26" y="7"/>
                  </a:lnTo>
                  <a:lnTo>
                    <a:pt x="33" y="2"/>
                  </a:lnTo>
                  <a:lnTo>
                    <a:pt x="39" y="0"/>
                  </a:lnTo>
                  <a:lnTo>
                    <a:pt x="45" y="0"/>
                  </a:lnTo>
                  <a:lnTo>
                    <a:pt x="52" y="1"/>
                  </a:lnTo>
                  <a:lnTo>
                    <a:pt x="61" y="3"/>
                  </a:lnTo>
                  <a:lnTo>
                    <a:pt x="74" y="9"/>
                  </a:lnTo>
                  <a:close/>
                </a:path>
              </a:pathLst>
            </a:custGeom>
            <a:solidFill>
              <a:srgbClr val="912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398"/>
            <p:cNvSpPr>
              <a:spLocks/>
            </p:cNvSpPr>
            <p:nvPr/>
          </p:nvSpPr>
          <p:spPr bwMode="auto">
            <a:xfrm>
              <a:off x="1127125" y="3195638"/>
              <a:ext cx="58738" cy="58738"/>
            </a:xfrm>
            <a:custGeom>
              <a:avLst/>
              <a:gdLst>
                <a:gd name="T0" fmla="*/ 66 w 74"/>
                <a:gd name="T1" fmla="*/ 9 h 74"/>
                <a:gd name="T2" fmla="*/ 68 w 74"/>
                <a:gd name="T3" fmla="*/ 16 h 74"/>
                <a:gd name="T4" fmla="*/ 70 w 74"/>
                <a:gd name="T5" fmla="*/ 22 h 74"/>
                <a:gd name="T6" fmla="*/ 72 w 74"/>
                <a:gd name="T7" fmla="*/ 29 h 74"/>
                <a:gd name="T8" fmla="*/ 74 w 74"/>
                <a:gd name="T9" fmla="*/ 36 h 74"/>
                <a:gd name="T10" fmla="*/ 73 w 74"/>
                <a:gd name="T11" fmla="*/ 53 h 74"/>
                <a:gd name="T12" fmla="*/ 72 w 74"/>
                <a:gd name="T13" fmla="*/ 64 h 74"/>
                <a:gd name="T14" fmla="*/ 68 w 74"/>
                <a:gd name="T15" fmla="*/ 71 h 74"/>
                <a:gd name="T16" fmla="*/ 65 w 74"/>
                <a:gd name="T17" fmla="*/ 74 h 74"/>
                <a:gd name="T18" fmla="*/ 58 w 74"/>
                <a:gd name="T19" fmla="*/ 72 h 74"/>
                <a:gd name="T20" fmla="*/ 50 w 74"/>
                <a:gd name="T21" fmla="*/ 70 h 74"/>
                <a:gd name="T22" fmla="*/ 40 w 74"/>
                <a:gd name="T23" fmla="*/ 67 h 74"/>
                <a:gd name="T24" fmla="*/ 27 w 74"/>
                <a:gd name="T25" fmla="*/ 63 h 74"/>
                <a:gd name="T26" fmla="*/ 20 w 74"/>
                <a:gd name="T27" fmla="*/ 59 h 74"/>
                <a:gd name="T28" fmla="*/ 14 w 74"/>
                <a:gd name="T29" fmla="*/ 54 h 74"/>
                <a:gd name="T30" fmla="*/ 7 w 74"/>
                <a:gd name="T31" fmla="*/ 49 h 74"/>
                <a:gd name="T32" fmla="*/ 0 w 74"/>
                <a:gd name="T33" fmla="*/ 45 h 74"/>
                <a:gd name="T34" fmla="*/ 2 w 74"/>
                <a:gd name="T35" fmla="*/ 38 h 74"/>
                <a:gd name="T36" fmla="*/ 4 w 74"/>
                <a:gd name="T37" fmla="*/ 31 h 74"/>
                <a:gd name="T38" fmla="*/ 5 w 74"/>
                <a:gd name="T39" fmla="*/ 24 h 74"/>
                <a:gd name="T40" fmla="*/ 6 w 74"/>
                <a:gd name="T41" fmla="*/ 17 h 74"/>
                <a:gd name="T42" fmla="*/ 17 w 74"/>
                <a:gd name="T43" fmla="*/ 11 h 74"/>
                <a:gd name="T44" fmla="*/ 23 w 74"/>
                <a:gd name="T45" fmla="*/ 7 h 74"/>
                <a:gd name="T46" fmla="*/ 30 w 74"/>
                <a:gd name="T47" fmla="*/ 3 h 74"/>
                <a:gd name="T48" fmla="*/ 35 w 74"/>
                <a:gd name="T49" fmla="*/ 1 h 74"/>
                <a:gd name="T50" fmla="*/ 41 w 74"/>
                <a:gd name="T51" fmla="*/ 0 h 74"/>
                <a:gd name="T52" fmla="*/ 46 w 74"/>
                <a:gd name="T53" fmla="*/ 1 h 74"/>
                <a:gd name="T54" fmla="*/ 56 w 74"/>
                <a:gd name="T55" fmla="*/ 4 h 74"/>
                <a:gd name="T56" fmla="*/ 66 w 74"/>
                <a:gd name="T57"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74">
                  <a:moveTo>
                    <a:pt x="66" y="9"/>
                  </a:moveTo>
                  <a:lnTo>
                    <a:pt x="68" y="16"/>
                  </a:lnTo>
                  <a:lnTo>
                    <a:pt x="70" y="22"/>
                  </a:lnTo>
                  <a:lnTo>
                    <a:pt x="72" y="29"/>
                  </a:lnTo>
                  <a:lnTo>
                    <a:pt x="74" y="36"/>
                  </a:lnTo>
                  <a:lnTo>
                    <a:pt x="73" y="53"/>
                  </a:lnTo>
                  <a:lnTo>
                    <a:pt x="72" y="64"/>
                  </a:lnTo>
                  <a:lnTo>
                    <a:pt x="68" y="71"/>
                  </a:lnTo>
                  <a:lnTo>
                    <a:pt x="65" y="74"/>
                  </a:lnTo>
                  <a:lnTo>
                    <a:pt x="58" y="72"/>
                  </a:lnTo>
                  <a:lnTo>
                    <a:pt x="50" y="70"/>
                  </a:lnTo>
                  <a:lnTo>
                    <a:pt x="40" y="67"/>
                  </a:lnTo>
                  <a:lnTo>
                    <a:pt x="27" y="63"/>
                  </a:lnTo>
                  <a:lnTo>
                    <a:pt x="20" y="59"/>
                  </a:lnTo>
                  <a:lnTo>
                    <a:pt x="14" y="54"/>
                  </a:lnTo>
                  <a:lnTo>
                    <a:pt x="7" y="49"/>
                  </a:lnTo>
                  <a:lnTo>
                    <a:pt x="0" y="45"/>
                  </a:lnTo>
                  <a:lnTo>
                    <a:pt x="2" y="38"/>
                  </a:lnTo>
                  <a:lnTo>
                    <a:pt x="4" y="31"/>
                  </a:lnTo>
                  <a:lnTo>
                    <a:pt x="5" y="24"/>
                  </a:lnTo>
                  <a:lnTo>
                    <a:pt x="6" y="17"/>
                  </a:lnTo>
                  <a:lnTo>
                    <a:pt x="17" y="11"/>
                  </a:lnTo>
                  <a:lnTo>
                    <a:pt x="23" y="7"/>
                  </a:lnTo>
                  <a:lnTo>
                    <a:pt x="30" y="3"/>
                  </a:lnTo>
                  <a:lnTo>
                    <a:pt x="35" y="1"/>
                  </a:lnTo>
                  <a:lnTo>
                    <a:pt x="41" y="0"/>
                  </a:lnTo>
                  <a:lnTo>
                    <a:pt x="46" y="1"/>
                  </a:lnTo>
                  <a:lnTo>
                    <a:pt x="56" y="4"/>
                  </a:lnTo>
                  <a:lnTo>
                    <a:pt x="66" y="9"/>
                  </a:lnTo>
                  <a:close/>
                </a:path>
              </a:pathLst>
            </a:custGeom>
            <a:solidFill>
              <a:srgbClr val="993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399"/>
            <p:cNvSpPr>
              <a:spLocks/>
            </p:cNvSpPr>
            <p:nvPr/>
          </p:nvSpPr>
          <p:spPr bwMode="auto">
            <a:xfrm>
              <a:off x="1130300" y="3198813"/>
              <a:ext cx="50800" cy="53975"/>
            </a:xfrm>
            <a:custGeom>
              <a:avLst/>
              <a:gdLst>
                <a:gd name="T0" fmla="*/ 59 w 63"/>
                <a:gd name="T1" fmla="*/ 8 h 67"/>
                <a:gd name="T2" fmla="*/ 60 w 63"/>
                <a:gd name="T3" fmla="*/ 14 h 67"/>
                <a:gd name="T4" fmla="*/ 61 w 63"/>
                <a:gd name="T5" fmla="*/ 20 h 67"/>
                <a:gd name="T6" fmla="*/ 62 w 63"/>
                <a:gd name="T7" fmla="*/ 27 h 67"/>
                <a:gd name="T8" fmla="*/ 63 w 63"/>
                <a:gd name="T9" fmla="*/ 33 h 67"/>
                <a:gd name="T10" fmla="*/ 63 w 63"/>
                <a:gd name="T11" fmla="*/ 49 h 67"/>
                <a:gd name="T12" fmla="*/ 62 w 63"/>
                <a:gd name="T13" fmla="*/ 59 h 67"/>
                <a:gd name="T14" fmla="*/ 61 w 63"/>
                <a:gd name="T15" fmla="*/ 65 h 67"/>
                <a:gd name="T16" fmla="*/ 57 w 63"/>
                <a:gd name="T17" fmla="*/ 67 h 67"/>
                <a:gd name="T18" fmla="*/ 52 w 63"/>
                <a:gd name="T19" fmla="*/ 66 h 67"/>
                <a:gd name="T20" fmla="*/ 45 w 63"/>
                <a:gd name="T21" fmla="*/ 64 h 67"/>
                <a:gd name="T22" fmla="*/ 34 w 63"/>
                <a:gd name="T23" fmla="*/ 60 h 67"/>
                <a:gd name="T24" fmla="*/ 23 w 63"/>
                <a:gd name="T25" fmla="*/ 57 h 67"/>
                <a:gd name="T26" fmla="*/ 17 w 63"/>
                <a:gd name="T27" fmla="*/ 53 h 67"/>
                <a:gd name="T28" fmla="*/ 11 w 63"/>
                <a:gd name="T29" fmla="*/ 49 h 67"/>
                <a:gd name="T30" fmla="*/ 6 w 63"/>
                <a:gd name="T31" fmla="*/ 44 h 67"/>
                <a:gd name="T32" fmla="*/ 0 w 63"/>
                <a:gd name="T33" fmla="*/ 39 h 67"/>
                <a:gd name="T34" fmla="*/ 1 w 63"/>
                <a:gd name="T35" fmla="*/ 34 h 67"/>
                <a:gd name="T36" fmla="*/ 3 w 63"/>
                <a:gd name="T37" fmla="*/ 28 h 67"/>
                <a:gd name="T38" fmla="*/ 4 w 63"/>
                <a:gd name="T39" fmla="*/ 22 h 67"/>
                <a:gd name="T40" fmla="*/ 6 w 63"/>
                <a:gd name="T41" fmla="*/ 15 h 67"/>
                <a:gd name="T42" fmla="*/ 15 w 63"/>
                <a:gd name="T43" fmla="*/ 10 h 67"/>
                <a:gd name="T44" fmla="*/ 22 w 63"/>
                <a:gd name="T45" fmla="*/ 6 h 67"/>
                <a:gd name="T46" fmla="*/ 26 w 63"/>
                <a:gd name="T47" fmla="*/ 3 h 67"/>
                <a:gd name="T48" fmla="*/ 31 w 63"/>
                <a:gd name="T49" fmla="*/ 0 h 67"/>
                <a:gd name="T50" fmla="*/ 36 w 63"/>
                <a:gd name="T51" fmla="*/ 0 h 67"/>
                <a:gd name="T52" fmla="*/ 41 w 63"/>
                <a:gd name="T53" fmla="*/ 1 h 67"/>
                <a:gd name="T54" fmla="*/ 49 w 63"/>
                <a:gd name="T55" fmla="*/ 4 h 67"/>
                <a:gd name="T56" fmla="*/ 59 w 63"/>
                <a:gd name="T57" fmla="*/ 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67">
                  <a:moveTo>
                    <a:pt x="59" y="8"/>
                  </a:moveTo>
                  <a:lnTo>
                    <a:pt x="60" y="14"/>
                  </a:lnTo>
                  <a:lnTo>
                    <a:pt x="61" y="20"/>
                  </a:lnTo>
                  <a:lnTo>
                    <a:pt x="62" y="27"/>
                  </a:lnTo>
                  <a:lnTo>
                    <a:pt x="63" y="33"/>
                  </a:lnTo>
                  <a:lnTo>
                    <a:pt x="63" y="49"/>
                  </a:lnTo>
                  <a:lnTo>
                    <a:pt x="62" y="59"/>
                  </a:lnTo>
                  <a:lnTo>
                    <a:pt x="61" y="65"/>
                  </a:lnTo>
                  <a:lnTo>
                    <a:pt x="57" y="67"/>
                  </a:lnTo>
                  <a:lnTo>
                    <a:pt x="52" y="66"/>
                  </a:lnTo>
                  <a:lnTo>
                    <a:pt x="45" y="64"/>
                  </a:lnTo>
                  <a:lnTo>
                    <a:pt x="34" y="60"/>
                  </a:lnTo>
                  <a:lnTo>
                    <a:pt x="23" y="57"/>
                  </a:lnTo>
                  <a:lnTo>
                    <a:pt x="17" y="53"/>
                  </a:lnTo>
                  <a:lnTo>
                    <a:pt x="11" y="49"/>
                  </a:lnTo>
                  <a:lnTo>
                    <a:pt x="6" y="44"/>
                  </a:lnTo>
                  <a:lnTo>
                    <a:pt x="0" y="39"/>
                  </a:lnTo>
                  <a:lnTo>
                    <a:pt x="1" y="34"/>
                  </a:lnTo>
                  <a:lnTo>
                    <a:pt x="3" y="28"/>
                  </a:lnTo>
                  <a:lnTo>
                    <a:pt x="4" y="22"/>
                  </a:lnTo>
                  <a:lnTo>
                    <a:pt x="6" y="15"/>
                  </a:lnTo>
                  <a:lnTo>
                    <a:pt x="15" y="10"/>
                  </a:lnTo>
                  <a:lnTo>
                    <a:pt x="22" y="6"/>
                  </a:lnTo>
                  <a:lnTo>
                    <a:pt x="26" y="3"/>
                  </a:lnTo>
                  <a:lnTo>
                    <a:pt x="31" y="0"/>
                  </a:lnTo>
                  <a:lnTo>
                    <a:pt x="36" y="0"/>
                  </a:lnTo>
                  <a:lnTo>
                    <a:pt x="41" y="1"/>
                  </a:lnTo>
                  <a:lnTo>
                    <a:pt x="49" y="4"/>
                  </a:lnTo>
                  <a:lnTo>
                    <a:pt x="59" y="8"/>
                  </a:lnTo>
                  <a:close/>
                </a:path>
              </a:pathLst>
            </a:custGeom>
            <a:solidFill>
              <a:srgbClr val="A03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400"/>
            <p:cNvSpPr>
              <a:spLocks/>
            </p:cNvSpPr>
            <p:nvPr/>
          </p:nvSpPr>
          <p:spPr bwMode="auto">
            <a:xfrm>
              <a:off x="1133475" y="3200400"/>
              <a:ext cx="42863" cy="47625"/>
            </a:xfrm>
            <a:custGeom>
              <a:avLst/>
              <a:gdLst>
                <a:gd name="T0" fmla="*/ 50 w 55"/>
                <a:gd name="T1" fmla="*/ 7 h 60"/>
                <a:gd name="T2" fmla="*/ 51 w 55"/>
                <a:gd name="T3" fmla="*/ 12 h 60"/>
                <a:gd name="T4" fmla="*/ 52 w 55"/>
                <a:gd name="T5" fmla="*/ 17 h 60"/>
                <a:gd name="T6" fmla="*/ 53 w 55"/>
                <a:gd name="T7" fmla="*/ 23 h 60"/>
                <a:gd name="T8" fmla="*/ 55 w 55"/>
                <a:gd name="T9" fmla="*/ 28 h 60"/>
                <a:gd name="T10" fmla="*/ 55 w 55"/>
                <a:gd name="T11" fmla="*/ 43 h 60"/>
                <a:gd name="T12" fmla="*/ 53 w 55"/>
                <a:gd name="T13" fmla="*/ 53 h 60"/>
                <a:gd name="T14" fmla="*/ 52 w 55"/>
                <a:gd name="T15" fmla="*/ 57 h 60"/>
                <a:gd name="T16" fmla="*/ 49 w 55"/>
                <a:gd name="T17" fmla="*/ 60 h 60"/>
                <a:gd name="T18" fmla="*/ 44 w 55"/>
                <a:gd name="T19" fmla="*/ 58 h 60"/>
                <a:gd name="T20" fmla="*/ 37 w 55"/>
                <a:gd name="T21" fmla="*/ 56 h 60"/>
                <a:gd name="T22" fmla="*/ 29 w 55"/>
                <a:gd name="T23" fmla="*/ 53 h 60"/>
                <a:gd name="T24" fmla="*/ 19 w 55"/>
                <a:gd name="T25" fmla="*/ 50 h 60"/>
                <a:gd name="T26" fmla="*/ 14 w 55"/>
                <a:gd name="T27" fmla="*/ 47 h 60"/>
                <a:gd name="T28" fmla="*/ 10 w 55"/>
                <a:gd name="T29" fmla="*/ 43 h 60"/>
                <a:gd name="T30" fmla="*/ 5 w 55"/>
                <a:gd name="T31" fmla="*/ 40 h 60"/>
                <a:gd name="T32" fmla="*/ 0 w 55"/>
                <a:gd name="T33" fmla="*/ 36 h 60"/>
                <a:gd name="T34" fmla="*/ 2 w 55"/>
                <a:gd name="T35" fmla="*/ 31 h 60"/>
                <a:gd name="T36" fmla="*/ 3 w 55"/>
                <a:gd name="T37" fmla="*/ 25 h 60"/>
                <a:gd name="T38" fmla="*/ 5 w 55"/>
                <a:gd name="T39" fmla="*/ 19 h 60"/>
                <a:gd name="T40" fmla="*/ 6 w 55"/>
                <a:gd name="T41" fmla="*/ 13 h 60"/>
                <a:gd name="T42" fmla="*/ 14 w 55"/>
                <a:gd name="T43" fmla="*/ 9 h 60"/>
                <a:gd name="T44" fmla="*/ 19 w 55"/>
                <a:gd name="T45" fmla="*/ 4 h 60"/>
                <a:gd name="T46" fmla="*/ 24 w 55"/>
                <a:gd name="T47" fmla="*/ 2 h 60"/>
                <a:gd name="T48" fmla="*/ 28 w 55"/>
                <a:gd name="T49" fmla="*/ 0 h 60"/>
                <a:gd name="T50" fmla="*/ 32 w 55"/>
                <a:gd name="T51" fmla="*/ 0 h 60"/>
                <a:gd name="T52" fmla="*/ 36 w 55"/>
                <a:gd name="T53" fmla="*/ 1 h 60"/>
                <a:gd name="T54" fmla="*/ 42 w 55"/>
                <a:gd name="T55" fmla="*/ 3 h 60"/>
                <a:gd name="T56" fmla="*/ 50 w 55"/>
                <a:gd name="T57" fmla="*/ 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60">
                  <a:moveTo>
                    <a:pt x="50" y="7"/>
                  </a:moveTo>
                  <a:lnTo>
                    <a:pt x="51" y="12"/>
                  </a:lnTo>
                  <a:lnTo>
                    <a:pt x="52" y="17"/>
                  </a:lnTo>
                  <a:lnTo>
                    <a:pt x="53" y="23"/>
                  </a:lnTo>
                  <a:lnTo>
                    <a:pt x="55" y="28"/>
                  </a:lnTo>
                  <a:lnTo>
                    <a:pt x="55" y="43"/>
                  </a:lnTo>
                  <a:lnTo>
                    <a:pt x="53" y="53"/>
                  </a:lnTo>
                  <a:lnTo>
                    <a:pt x="52" y="57"/>
                  </a:lnTo>
                  <a:lnTo>
                    <a:pt x="49" y="60"/>
                  </a:lnTo>
                  <a:lnTo>
                    <a:pt x="44" y="58"/>
                  </a:lnTo>
                  <a:lnTo>
                    <a:pt x="37" y="56"/>
                  </a:lnTo>
                  <a:lnTo>
                    <a:pt x="29" y="53"/>
                  </a:lnTo>
                  <a:lnTo>
                    <a:pt x="19" y="50"/>
                  </a:lnTo>
                  <a:lnTo>
                    <a:pt x="14" y="47"/>
                  </a:lnTo>
                  <a:lnTo>
                    <a:pt x="10" y="43"/>
                  </a:lnTo>
                  <a:lnTo>
                    <a:pt x="5" y="40"/>
                  </a:lnTo>
                  <a:lnTo>
                    <a:pt x="0" y="36"/>
                  </a:lnTo>
                  <a:lnTo>
                    <a:pt x="2" y="31"/>
                  </a:lnTo>
                  <a:lnTo>
                    <a:pt x="3" y="25"/>
                  </a:lnTo>
                  <a:lnTo>
                    <a:pt x="5" y="19"/>
                  </a:lnTo>
                  <a:lnTo>
                    <a:pt x="6" y="13"/>
                  </a:lnTo>
                  <a:lnTo>
                    <a:pt x="14" y="9"/>
                  </a:lnTo>
                  <a:lnTo>
                    <a:pt x="19" y="4"/>
                  </a:lnTo>
                  <a:lnTo>
                    <a:pt x="24" y="2"/>
                  </a:lnTo>
                  <a:lnTo>
                    <a:pt x="28" y="0"/>
                  </a:lnTo>
                  <a:lnTo>
                    <a:pt x="32" y="0"/>
                  </a:lnTo>
                  <a:lnTo>
                    <a:pt x="36" y="1"/>
                  </a:lnTo>
                  <a:lnTo>
                    <a:pt x="42" y="3"/>
                  </a:lnTo>
                  <a:lnTo>
                    <a:pt x="50" y="7"/>
                  </a:lnTo>
                  <a:close/>
                </a:path>
              </a:pathLst>
            </a:custGeom>
            <a:solidFill>
              <a:srgbClr val="A53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401"/>
            <p:cNvSpPr>
              <a:spLocks/>
            </p:cNvSpPr>
            <p:nvPr/>
          </p:nvSpPr>
          <p:spPr bwMode="auto">
            <a:xfrm>
              <a:off x="1136650" y="3201988"/>
              <a:ext cx="34925" cy="42863"/>
            </a:xfrm>
            <a:custGeom>
              <a:avLst/>
              <a:gdLst>
                <a:gd name="T0" fmla="*/ 43 w 45"/>
                <a:gd name="T1" fmla="*/ 6 h 53"/>
                <a:gd name="T2" fmla="*/ 44 w 45"/>
                <a:gd name="T3" fmla="*/ 10 h 53"/>
                <a:gd name="T4" fmla="*/ 44 w 45"/>
                <a:gd name="T5" fmla="*/ 16 h 53"/>
                <a:gd name="T6" fmla="*/ 45 w 45"/>
                <a:gd name="T7" fmla="*/ 21 h 53"/>
                <a:gd name="T8" fmla="*/ 45 w 45"/>
                <a:gd name="T9" fmla="*/ 26 h 53"/>
                <a:gd name="T10" fmla="*/ 45 w 45"/>
                <a:gd name="T11" fmla="*/ 47 h 53"/>
                <a:gd name="T12" fmla="*/ 41 w 45"/>
                <a:gd name="T13" fmla="*/ 53 h 53"/>
                <a:gd name="T14" fmla="*/ 31 w 45"/>
                <a:gd name="T15" fmla="*/ 51 h 53"/>
                <a:gd name="T16" fmla="*/ 15 w 45"/>
                <a:gd name="T17" fmla="*/ 45 h 53"/>
                <a:gd name="T18" fmla="*/ 11 w 45"/>
                <a:gd name="T19" fmla="*/ 43 h 53"/>
                <a:gd name="T20" fmla="*/ 8 w 45"/>
                <a:gd name="T21" fmla="*/ 39 h 53"/>
                <a:gd name="T22" fmla="*/ 3 w 45"/>
                <a:gd name="T23" fmla="*/ 36 h 53"/>
                <a:gd name="T24" fmla="*/ 0 w 45"/>
                <a:gd name="T25" fmla="*/ 33 h 53"/>
                <a:gd name="T26" fmla="*/ 1 w 45"/>
                <a:gd name="T27" fmla="*/ 28 h 53"/>
                <a:gd name="T28" fmla="*/ 3 w 45"/>
                <a:gd name="T29" fmla="*/ 23 h 53"/>
                <a:gd name="T30" fmla="*/ 5 w 45"/>
                <a:gd name="T31" fmla="*/ 17 h 53"/>
                <a:gd name="T32" fmla="*/ 6 w 45"/>
                <a:gd name="T33" fmla="*/ 13 h 53"/>
                <a:gd name="T34" fmla="*/ 13 w 45"/>
                <a:gd name="T35" fmla="*/ 8 h 53"/>
                <a:gd name="T36" fmla="*/ 17 w 45"/>
                <a:gd name="T37" fmla="*/ 5 h 53"/>
                <a:gd name="T38" fmla="*/ 21 w 45"/>
                <a:gd name="T39" fmla="*/ 2 h 53"/>
                <a:gd name="T40" fmla="*/ 24 w 45"/>
                <a:gd name="T41" fmla="*/ 0 h 53"/>
                <a:gd name="T42" fmla="*/ 26 w 45"/>
                <a:gd name="T43" fmla="*/ 0 h 53"/>
                <a:gd name="T44" fmla="*/ 31 w 45"/>
                <a:gd name="T45" fmla="*/ 0 h 53"/>
                <a:gd name="T46" fmla="*/ 36 w 45"/>
                <a:gd name="T47" fmla="*/ 2 h 53"/>
                <a:gd name="T48" fmla="*/ 43 w 45"/>
                <a:gd name="T4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53">
                  <a:moveTo>
                    <a:pt x="43" y="6"/>
                  </a:moveTo>
                  <a:lnTo>
                    <a:pt x="44" y="10"/>
                  </a:lnTo>
                  <a:lnTo>
                    <a:pt x="44" y="16"/>
                  </a:lnTo>
                  <a:lnTo>
                    <a:pt x="45" y="21"/>
                  </a:lnTo>
                  <a:lnTo>
                    <a:pt x="45" y="26"/>
                  </a:lnTo>
                  <a:lnTo>
                    <a:pt x="45" y="47"/>
                  </a:lnTo>
                  <a:lnTo>
                    <a:pt x="41" y="53"/>
                  </a:lnTo>
                  <a:lnTo>
                    <a:pt x="31" y="51"/>
                  </a:lnTo>
                  <a:lnTo>
                    <a:pt x="15" y="45"/>
                  </a:lnTo>
                  <a:lnTo>
                    <a:pt x="11" y="43"/>
                  </a:lnTo>
                  <a:lnTo>
                    <a:pt x="8" y="39"/>
                  </a:lnTo>
                  <a:lnTo>
                    <a:pt x="3" y="36"/>
                  </a:lnTo>
                  <a:lnTo>
                    <a:pt x="0" y="33"/>
                  </a:lnTo>
                  <a:lnTo>
                    <a:pt x="1" y="28"/>
                  </a:lnTo>
                  <a:lnTo>
                    <a:pt x="3" y="23"/>
                  </a:lnTo>
                  <a:lnTo>
                    <a:pt x="5" y="17"/>
                  </a:lnTo>
                  <a:lnTo>
                    <a:pt x="6" y="13"/>
                  </a:lnTo>
                  <a:lnTo>
                    <a:pt x="13" y="8"/>
                  </a:lnTo>
                  <a:lnTo>
                    <a:pt x="17" y="5"/>
                  </a:lnTo>
                  <a:lnTo>
                    <a:pt x="21" y="2"/>
                  </a:lnTo>
                  <a:lnTo>
                    <a:pt x="24" y="0"/>
                  </a:lnTo>
                  <a:lnTo>
                    <a:pt x="26" y="0"/>
                  </a:lnTo>
                  <a:lnTo>
                    <a:pt x="31" y="0"/>
                  </a:lnTo>
                  <a:lnTo>
                    <a:pt x="36" y="2"/>
                  </a:lnTo>
                  <a:lnTo>
                    <a:pt x="43" y="6"/>
                  </a:lnTo>
                  <a:close/>
                </a:path>
              </a:pathLst>
            </a:custGeom>
            <a:solidFill>
              <a:srgbClr val="AA4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402"/>
            <p:cNvSpPr>
              <a:spLocks/>
            </p:cNvSpPr>
            <p:nvPr/>
          </p:nvSpPr>
          <p:spPr bwMode="auto">
            <a:xfrm>
              <a:off x="1139825" y="3205163"/>
              <a:ext cx="28575" cy="36513"/>
            </a:xfrm>
            <a:custGeom>
              <a:avLst/>
              <a:gdLst>
                <a:gd name="T0" fmla="*/ 34 w 35"/>
                <a:gd name="T1" fmla="*/ 5 h 45"/>
                <a:gd name="T2" fmla="*/ 34 w 35"/>
                <a:gd name="T3" fmla="*/ 10 h 45"/>
                <a:gd name="T4" fmla="*/ 35 w 35"/>
                <a:gd name="T5" fmla="*/ 13 h 45"/>
                <a:gd name="T6" fmla="*/ 35 w 35"/>
                <a:gd name="T7" fmla="*/ 18 h 45"/>
                <a:gd name="T8" fmla="*/ 35 w 35"/>
                <a:gd name="T9" fmla="*/ 22 h 45"/>
                <a:gd name="T10" fmla="*/ 35 w 35"/>
                <a:gd name="T11" fmla="*/ 41 h 45"/>
                <a:gd name="T12" fmla="*/ 32 w 35"/>
                <a:gd name="T13" fmla="*/ 45 h 45"/>
                <a:gd name="T14" fmla="*/ 24 w 35"/>
                <a:gd name="T15" fmla="*/ 43 h 45"/>
                <a:gd name="T16" fmla="*/ 10 w 35"/>
                <a:gd name="T17" fmla="*/ 38 h 45"/>
                <a:gd name="T18" fmla="*/ 8 w 35"/>
                <a:gd name="T19" fmla="*/ 35 h 45"/>
                <a:gd name="T20" fmla="*/ 5 w 35"/>
                <a:gd name="T21" fmla="*/ 33 h 45"/>
                <a:gd name="T22" fmla="*/ 2 w 35"/>
                <a:gd name="T23" fmla="*/ 31 h 45"/>
                <a:gd name="T24" fmla="*/ 0 w 35"/>
                <a:gd name="T25" fmla="*/ 29 h 45"/>
                <a:gd name="T26" fmla="*/ 1 w 35"/>
                <a:gd name="T27" fmla="*/ 25 h 45"/>
                <a:gd name="T28" fmla="*/ 2 w 35"/>
                <a:gd name="T29" fmla="*/ 20 h 45"/>
                <a:gd name="T30" fmla="*/ 4 w 35"/>
                <a:gd name="T31" fmla="*/ 15 h 45"/>
                <a:gd name="T32" fmla="*/ 5 w 35"/>
                <a:gd name="T33" fmla="*/ 11 h 45"/>
                <a:gd name="T34" fmla="*/ 13 w 35"/>
                <a:gd name="T35" fmla="*/ 4 h 45"/>
                <a:gd name="T36" fmla="*/ 19 w 35"/>
                <a:gd name="T37" fmla="*/ 0 h 45"/>
                <a:gd name="T38" fmla="*/ 25 w 35"/>
                <a:gd name="T39" fmla="*/ 0 h 45"/>
                <a:gd name="T40" fmla="*/ 34 w 35"/>
                <a:gd name="T4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34" y="5"/>
                  </a:moveTo>
                  <a:lnTo>
                    <a:pt x="34" y="10"/>
                  </a:lnTo>
                  <a:lnTo>
                    <a:pt x="35" y="13"/>
                  </a:lnTo>
                  <a:lnTo>
                    <a:pt x="35" y="18"/>
                  </a:lnTo>
                  <a:lnTo>
                    <a:pt x="35" y="22"/>
                  </a:lnTo>
                  <a:lnTo>
                    <a:pt x="35" y="41"/>
                  </a:lnTo>
                  <a:lnTo>
                    <a:pt x="32" y="45"/>
                  </a:lnTo>
                  <a:lnTo>
                    <a:pt x="24" y="43"/>
                  </a:lnTo>
                  <a:lnTo>
                    <a:pt x="10" y="38"/>
                  </a:lnTo>
                  <a:lnTo>
                    <a:pt x="8" y="35"/>
                  </a:lnTo>
                  <a:lnTo>
                    <a:pt x="5" y="33"/>
                  </a:lnTo>
                  <a:lnTo>
                    <a:pt x="2" y="31"/>
                  </a:lnTo>
                  <a:lnTo>
                    <a:pt x="0" y="29"/>
                  </a:lnTo>
                  <a:lnTo>
                    <a:pt x="1" y="25"/>
                  </a:lnTo>
                  <a:lnTo>
                    <a:pt x="2" y="20"/>
                  </a:lnTo>
                  <a:lnTo>
                    <a:pt x="4" y="15"/>
                  </a:lnTo>
                  <a:lnTo>
                    <a:pt x="5" y="11"/>
                  </a:lnTo>
                  <a:lnTo>
                    <a:pt x="13" y="4"/>
                  </a:lnTo>
                  <a:lnTo>
                    <a:pt x="19" y="0"/>
                  </a:lnTo>
                  <a:lnTo>
                    <a:pt x="25" y="0"/>
                  </a:lnTo>
                  <a:lnTo>
                    <a:pt x="34" y="5"/>
                  </a:lnTo>
                  <a:close/>
                </a:path>
              </a:pathLst>
            </a:custGeom>
            <a:solidFill>
              <a:srgbClr val="B24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403"/>
            <p:cNvSpPr>
              <a:spLocks/>
            </p:cNvSpPr>
            <p:nvPr/>
          </p:nvSpPr>
          <p:spPr bwMode="auto">
            <a:xfrm>
              <a:off x="1143000" y="3206750"/>
              <a:ext cx="22225" cy="30163"/>
            </a:xfrm>
            <a:custGeom>
              <a:avLst/>
              <a:gdLst>
                <a:gd name="T0" fmla="*/ 28 w 28"/>
                <a:gd name="T1" fmla="*/ 3 h 38"/>
                <a:gd name="T2" fmla="*/ 26 w 28"/>
                <a:gd name="T3" fmla="*/ 19 h 38"/>
                <a:gd name="T4" fmla="*/ 28 w 28"/>
                <a:gd name="T5" fmla="*/ 34 h 38"/>
                <a:gd name="T6" fmla="*/ 25 w 28"/>
                <a:gd name="T7" fmla="*/ 38 h 38"/>
                <a:gd name="T8" fmla="*/ 18 w 28"/>
                <a:gd name="T9" fmla="*/ 35 h 38"/>
                <a:gd name="T10" fmla="*/ 7 w 28"/>
                <a:gd name="T11" fmla="*/ 31 h 38"/>
                <a:gd name="T12" fmla="*/ 0 w 28"/>
                <a:gd name="T13" fmla="*/ 24 h 38"/>
                <a:gd name="T14" fmla="*/ 6 w 28"/>
                <a:gd name="T15" fmla="*/ 9 h 38"/>
                <a:gd name="T16" fmla="*/ 13 w 28"/>
                <a:gd name="T17" fmla="*/ 3 h 38"/>
                <a:gd name="T18" fmla="*/ 16 w 28"/>
                <a:gd name="T19" fmla="*/ 0 h 38"/>
                <a:gd name="T20" fmla="*/ 21 w 28"/>
                <a:gd name="T21" fmla="*/ 0 h 38"/>
                <a:gd name="T22" fmla="*/ 28 w 28"/>
                <a:gd name="T23"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8">
                  <a:moveTo>
                    <a:pt x="28" y="3"/>
                  </a:moveTo>
                  <a:lnTo>
                    <a:pt x="26" y="19"/>
                  </a:lnTo>
                  <a:lnTo>
                    <a:pt x="28" y="34"/>
                  </a:lnTo>
                  <a:lnTo>
                    <a:pt x="25" y="38"/>
                  </a:lnTo>
                  <a:lnTo>
                    <a:pt x="18" y="35"/>
                  </a:lnTo>
                  <a:lnTo>
                    <a:pt x="7" y="31"/>
                  </a:lnTo>
                  <a:lnTo>
                    <a:pt x="0" y="24"/>
                  </a:lnTo>
                  <a:lnTo>
                    <a:pt x="6" y="9"/>
                  </a:lnTo>
                  <a:lnTo>
                    <a:pt x="13" y="3"/>
                  </a:lnTo>
                  <a:lnTo>
                    <a:pt x="16" y="0"/>
                  </a:lnTo>
                  <a:lnTo>
                    <a:pt x="21" y="0"/>
                  </a:lnTo>
                  <a:lnTo>
                    <a:pt x="28" y="3"/>
                  </a:lnTo>
                  <a:close/>
                </a:path>
              </a:pathLst>
            </a:custGeom>
            <a:solidFill>
              <a:srgbClr val="BA5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405"/>
            <p:cNvSpPr>
              <a:spLocks/>
            </p:cNvSpPr>
            <p:nvPr/>
          </p:nvSpPr>
          <p:spPr bwMode="auto">
            <a:xfrm>
              <a:off x="150812" y="3344863"/>
              <a:ext cx="92075" cy="146050"/>
            </a:xfrm>
            <a:custGeom>
              <a:avLst/>
              <a:gdLst>
                <a:gd name="T0" fmla="*/ 116 w 116"/>
                <a:gd name="T1" fmla="*/ 0 h 184"/>
                <a:gd name="T2" fmla="*/ 92 w 116"/>
                <a:gd name="T3" fmla="*/ 31 h 184"/>
                <a:gd name="T4" fmla="*/ 74 w 116"/>
                <a:gd name="T5" fmla="*/ 57 h 184"/>
                <a:gd name="T6" fmla="*/ 63 w 116"/>
                <a:gd name="T7" fmla="*/ 79 h 184"/>
                <a:gd name="T8" fmla="*/ 56 w 116"/>
                <a:gd name="T9" fmla="*/ 100 h 184"/>
                <a:gd name="T10" fmla="*/ 50 w 116"/>
                <a:gd name="T11" fmla="*/ 118 h 184"/>
                <a:gd name="T12" fmla="*/ 48 w 116"/>
                <a:gd name="T13" fmla="*/ 138 h 184"/>
                <a:gd name="T14" fmla="*/ 45 w 116"/>
                <a:gd name="T15" fmla="*/ 160 h 184"/>
                <a:gd name="T16" fmla="*/ 40 w 116"/>
                <a:gd name="T17" fmla="*/ 184 h 184"/>
                <a:gd name="T18" fmla="*/ 18 w 116"/>
                <a:gd name="T19" fmla="*/ 147 h 184"/>
                <a:gd name="T20" fmla="*/ 4 w 116"/>
                <a:gd name="T21" fmla="*/ 114 h 184"/>
                <a:gd name="T22" fmla="*/ 0 w 116"/>
                <a:gd name="T23" fmla="*/ 84 h 184"/>
                <a:gd name="T24" fmla="*/ 4 w 116"/>
                <a:gd name="T25" fmla="*/ 57 h 184"/>
                <a:gd name="T26" fmla="*/ 18 w 116"/>
                <a:gd name="T27" fmla="*/ 35 h 184"/>
                <a:gd name="T28" fmla="*/ 41 w 116"/>
                <a:gd name="T29" fmla="*/ 18 h 184"/>
                <a:gd name="T30" fmla="*/ 73 w 116"/>
                <a:gd name="T31" fmla="*/ 6 h 184"/>
                <a:gd name="T32" fmla="*/ 116 w 116"/>
                <a:gd name="T3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184">
                  <a:moveTo>
                    <a:pt x="116" y="0"/>
                  </a:moveTo>
                  <a:lnTo>
                    <a:pt x="92" y="31"/>
                  </a:lnTo>
                  <a:lnTo>
                    <a:pt x="74" y="57"/>
                  </a:lnTo>
                  <a:lnTo>
                    <a:pt x="63" y="79"/>
                  </a:lnTo>
                  <a:lnTo>
                    <a:pt x="56" y="100"/>
                  </a:lnTo>
                  <a:lnTo>
                    <a:pt x="50" y="118"/>
                  </a:lnTo>
                  <a:lnTo>
                    <a:pt x="48" y="138"/>
                  </a:lnTo>
                  <a:lnTo>
                    <a:pt x="45" y="160"/>
                  </a:lnTo>
                  <a:lnTo>
                    <a:pt x="40" y="184"/>
                  </a:lnTo>
                  <a:lnTo>
                    <a:pt x="18" y="147"/>
                  </a:lnTo>
                  <a:lnTo>
                    <a:pt x="4" y="114"/>
                  </a:lnTo>
                  <a:lnTo>
                    <a:pt x="0" y="84"/>
                  </a:lnTo>
                  <a:lnTo>
                    <a:pt x="4" y="57"/>
                  </a:lnTo>
                  <a:lnTo>
                    <a:pt x="18" y="35"/>
                  </a:lnTo>
                  <a:lnTo>
                    <a:pt x="41" y="18"/>
                  </a:lnTo>
                  <a:lnTo>
                    <a:pt x="73" y="6"/>
                  </a:lnTo>
                  <a:lnTo>
                    <a:pt x="116" y="0"/>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406"/>
            <p:cNvSpPr>
              <a:spLocks/>
            </p:cNvSpPr>
            <p:nvPr/>
          </p:nvSpPr>
          <p:spPr bwMode="auto">
            <a:xfrm>
              <a:off x="152400" y="3348038"/>
              <a:ext cx="87313" cy="139700"/>
            </a:xfrm>
            <a:custGeom>
              <a:avLst/>
              <a:gdLst>
                <a:gd name="T0" fmla="*/ 109 w 109"/>
                <a:gd name="T1" fmla="*/ 0 h 176"/>
                <a:gd name="T2" fmla="*/ 86 w 109"/>
                <a:gd name="T3" fmla="*/ 30 h 176"/>
                <a:gd name="T4" fmla="*/ 70 w 109"/>
                <a:gd name="T5" fmla="*/ 54 h 176"/>
                <a:gd name="T6" fmla="*/ 59 w 109"/>
                <a:gd name="T7" fmla="*/ 76 h 176"/>
                <a:gd name="T8" fmla="*/ 52 w 109"/>
                <a:gd name="T9" fmla="*/ 96 h 176"/>
                <a:gd name="T10" fmla="*/ 47 w 109"/>
                <a:gd name="T11" fmla="*/ 114 h 176"/>
                <a:gd name="T12" fmla="*/ 45 w 109"/>
                <a:gd name="T13" fmla="*/ 133 h 176"/>
                <a:gd name="T14" fmla="*/ 41 w 109"/>
                <a:gd name="T15" fmla="*/ 153 h 176"/>
                <a:gd name="T16" fmla="*/ 38 w 109"/>
                <a:gd name="T17" fmla="*/ 176 h 176"/>
                <a:gd name="T18" fmla="*/ 17 w 109"/>
                <a:gd name="T19" fmla="*/ 141 h 176"/>
                <a:gd name="T20" fmla="*/ 5 w 109"/>
                <a:gd name="T21" fmla="*/ 108 h 176"/>
                <a:gd name="T22" fmla="*/ 0 w 109"/>
                <a:gd name="T23" fmla="*/ 81 h 176"/>
                <a:gd name="T24" fmla="*/ 5 w 109"/>
                <a:gd name="T25" fmla="*/ 55 h 176"/>
                <a:gd name="T26" fmla="*/ 17 w 109"/>
                <a:gd name="T27" fmla="*/ 35 h 176"/>
                <a:gd name="T28" fmla="*/ 39 w 109"/>
                <a:gd name="T29" fmla="*/ 18 h 176"/>
                <a:gd name="T30" fmla="*/ 70 w 109"/>
                <a:gd name="T31" fmla="*/ 7 h 176"/>
                <a:gd name="T32" fmla="*/ 109 w 109"/>
                <a:gd name="T3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176">
                  <a:moveTo>
                    <a:pt x="109" y="0"/>
                  </a:moveTo>
                  <a:lnTo>
                    <a:pt x="86" y="30"/>
                  </a:lnTo>
                  <a:lnTo>
                    <a:pt x="70" y="54"/>
                  </a:lnTo>
                  <a:lnTo>
                    <a:pt x="59" y="76"/>
                  </a:lnTo>
                  <a:lnTo>
                    <a:pt x="52" y="96"/>
                  </a:lnTo>
                  <a:lnTo>
                    <a:pt x="47" y="114"/>
                  </a:lnTo>
                  <a:lnTo>
                    <a:pt x="45" y="133"/>
                  </a:lnTo>
                  <a:lnTo>
                    <a:pt x="41" y="153"/>
                  </a:lnTo>
                  <a:lnTo>
                    <a:pt x="38" y="176"/>
                  </a:lnTo>
                  <a:lnTo>
                    <a:pt x="17" y="141"/>
                  </a:lnTo>
                  <a:lnTo>
                    <a:pt x="5" y="108"/>
                  </a:lnTo>
                  <a:lnTo>
                    <a:pt x="0" y="81"/>
                  </a:lnTo>
                  <a:lnTo>
                    <a:pt x="5" y="55"/>
                  </a:lnTo>
                  <a:lnTo>
                    <a:pt x="17" y="35"/>
                  </a:lnTo>
                  <a:lnTo>
                    <a:pt x="39" y="18"/>
                  </a:lnTo>
                  <a:lnTo>
                    <a:pt x="70" y="7"/>
                  </a:lnTo>
                  <a:lnTo>
                    <a:pt x="109" y="0"/>
                  </a:lnTo>
                  <a:close/>
                </a:path>
              </a:pathLst>
            </a:custGeom>
            <a:solidFill>
              <a:srgbClr val="721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407"/>
            <p:cNvSpPr>
              <a:spLocks/>
            </p:cNvSpPr>
            <p:nvPr/>
          </p:nvSpPr>
          <p:spPr bwMode="auto">
            <a:xfrm>
              <a:off x="155575" y="3351213"/>
              <a:ext cx="80963" cy="131763"/>
            </a:xfrm>
            <a:custGeom>
              <a:avLst/>
              <a:gdLst>
                <a:gd name="T0" fmla="*/ 103 w 103"/>
                <a:gd name="T1" fmla="*/ 0 h 167"/>
                <a:gd name="T2" fmla="*/ 81 w 103"/>
                <a:gd name="T3" fmla="*/ 27 h 167"/>
                <a:gd name="T4" fmla="*/ 65 w 103"/>
                <a:gd name="T5" fmla="*/ 51 h 167"/>
                <a:gd name="T6" fmla="*/ 54 w 103"/>
                <a:gd name="T7" fmla="*/ 71 h 167"/>
                <a:gd name="T8" fmla="*/ 47 w 103"/>
                <a:gd name="T9" fmla="*/ 90 h 167"/>
                <a:gd name="T10" fmla="*/ 44 w 103"/>
                <a:gd name="T11" fmla="*/ 107 h 167"/>
                <a:gd name="T12" fmla="*/ 42 w 103"/>
                <a:gd name="T13" fmla="*/ 125 h 167"/>
                <a:gd name="T14" fmla="*/ 39 w 103"/>
                <a:gd name="T15" fmla="*/ 145 h 167"/>
                <a:gd name="T16" fmla="*/ 36 w 103"/>
                <a:gd name="T17" fmla="*/ 167 h 167"/>
                <a:gd name="T18" fmla="*/ 16 w 103"/>
                <a:gd name="T19" fmla="*/ 133 h 167"/>
                <a:gd name="T20" fmla="*/ 4 w 103"/>
                <a:gd name="T21" fmla="*/ 102 h 167"/>
                <a:gd name="T22" fmla="*/ 0 w 103"/>
                <a:gd name="T23" fmla="*/ 75 h 167"/>
                <a:gd name="T24" fmla="*/ 4 w 103"/>
                <a:gd name="T25" fmla="*/ 51 h 167"/>
                <a:gd name="T26" fmla="*/ 16 w 103"/>
                <a:gd name="T27" fmla="*/ 32 h 167"/>
                <a:gd name="T28" fmla="*/ 37 w 103"/>
                <a:gd name="T29" fmla="*/ 16 h 167"/>
                <a:gd name="T30" fmla="*/ 66 w 103"/>
                <a:gd name="T31" fmla="*/ 5 h 167"/>
                <a:gd name="T32" fmla="*/ 103 w 103"/>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67">
                  <a:moveTo>
                    <a:pt x="103" y="0"/>
                  </a:moveTo>
                  <a:lnTo>
                    <a:pt x="81" y="27"/>
                  </a:lnTo>
                  <a:lnTo>
                    <a:pt x="65" y="51"/>
                  </a:lnTo>
                  <a:lnTo>
                    <a:pt x="54" y="71"/>
                  </a:lnTo>
                  <a:lnTo>
                    <a:pt x="47" y="90"/>
                  </a:lnTo>
                  <a:lnTo>
                    <a:pt x="44" y="107"/>
                  </a:lnTo>
                  <a:lnTo>
                    <a:pt x="42" y="125"/>
                  </a:lnTo>
                  <a:lnTo>
                    <a:pt x="39" y="145"/>
                  </a:lnTo>
                  <a:lnTo>
                    <a:pt x="36" y="167"/>
                  </a:lnTo>
                  <a:lnTo>
                    <a:pt x="16" y="133"/>
                  </a:lnTo>
                  <a:lnTo>
                    <a:pt x="4" y="102"/>
                  </a:lnTo>
                  <a:lnTo>
                    <a:pt x="0" y="75"/>
                  </a:lnTo>
                  <a:lnTo>
                    <a:pt x="4" y="51"/>
                  </a:lnTo>
                  <a:lnTo>
                    <a:pt x="16" y="32"/>
                  </a:lnTo>
                  <a:lnTo>
                    <a:pt x="37" y="16"/>
                  </a:lnTo>
                  <a:lnTo>
                    <a:pt x="66" y="5"/>
                  </a:lnTo>
                  <a:lnTo>
                    <a:pt x="103" y="0"/>
                  </a:lnTo>
                  <a:close/>
                </a:path>
              </a:pathLst>
            </a:custGeom>
            <a:solidFill>
              <a:srgbClr val="771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408"/>
            <p:cNvSpPr>
              <a:spLocks/>
            </p:cNvSpPr>
            <p:nvPr/>
          </p:nvSpPr>
          <p:spPr bwMode="auto">
            <a:xfrm>
              <a:off x="157162" y="3354388"/>
              <a:ext cx="76200" cy="125413"/>
            </a:xfrm>
            <a:custGeom>
              <a:avLst/>
              <a:gdLst>
                <a:gd name="T0" fmla="*/ 96 w 96"/>
                <a:gd name="T1" fmla="*/ 0 h 159"/>
                <a:gd name="T2" fmla="*/ 76 w 96"/>
                <a:gd name="T3" fmla="*/ 27 h 159"/>
                <a:gd name="T4" fmla="*/ 59 w 96"/>
                <a:gd name="T5" fmla="*/ 48 h 159"/>
                <a:gd name="T6" fmla="*/ 49 w 96"/>
                <a:gd name="T7" fmla="*/ 68 h 159"/>
                <a:gd name="T8" fmla="*/ 43 w 96"/>
                <a:gd name="T9" fmla="*/ 85 h 159"/>
                <a:gd name="T10" fmla="*/ 39 w 96"/>
                <a:gd name="T11" fmla="*/ 103 h 159"/>
                <a:gd name="T12" fmla="*/ 36 w 96"/>
                <a:gd name="T13" fmla="*/ 119 h 159"/>
                <a:gd name="T14" fmla="*/ 34 w 96"/>
                <a:gd name="T15" fmla="*/ 138 h 159"/>
                <a:gd name="T16" fmla="*/ 32 w 96"/>
                <a:gd name="T17" fmla="*/ 159 h 159"/>
                <a:gd name="T18" fmla="*/ 13 w 96"/>
                <a:gd name="T19" fmla="*/ 127 h 159"/>
                <a:gd name="T20" fmla="*/ 3 w 96"/>
                <a:gd name="T21" fmla="*/ 98 h 159"/>
                <a:gd name="T22" fmla="*/ 0 w 96"/>
                <a:gd name="T23" fmla="*/ 72 h 159"/>
                <a:gd name="T24" fmla="*/ 3 w 96"/>
                <a:gd name="T25" fmla="*/ 48 h 159"/>
                <a:gd name="T26" fmla="*/ 15 w 96"/>
                <a:gd name="T27" fmla="*/ 30 h 159"/>
                <a:gd name="T28" fmla="*/ 34 w 96"/>
                <a:gd name="T29" fmla="*/ 15 h 159"/>
                <a:gd name="T30" fmla="*/ 61 w 96"/>
                <a:gd name="T31" fmla="*/ 5 h 159"/>
                <a:gd name="T32" fmla="*/ 96 w 96"/>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159">
                  <a:moveTo>
                    <a:pt x="96" y="0"/>
                  </a:moveTo>
                  <a:lnTo>
                    <a:pt x="76" y="27"/>
                  </a:lnTo>
                  <a:lnTo>
                    <a:pt x="59" y="48"/>
                  </a:lnTo>
                  <a:lnTo>
                    <a:pt x="49" y="68"/>
                  </a:lnTo>
                  <a:lnTo>
                    <a:pt x="43" y="85"/>
                  </a:lnTo>
                  <a:lnTo>
                    <a:pt x="39" y="103"/>
                  </a:lnTo>
                  <a:lnTo>
                    <a:pt x="36" y="119"/>
                  </a:lnTo>
                  <a:lnTo>
                    <a:pt x="34" y="138"/>
                  </a:lnTo>
                  <a:lnTo>
                    <a:pt x="32" y="159"/>
                  </a:lnTo>
                  <a:lnTo>
                    <a:pt x="13" y="127"/>
                  </a:lnTo>
                  <a:lnTo>
                    <a:pt x="3" y="98"/>
                  </a:lnTo>
                  <a:lnTo>
                    <a:pt x="0" y="72"/>
                  </a:lnTo>
                  <a:lnTo>
                    <a:pt x="3" y="48"/>
                  </a:lnTo>
                  <a:lnTo>
                    <a:pt x="15" y="30"/>
                  </a:lnTo>
                  <a:lnTo>
                    <a:pt x="34" y="15"/>
                  </a:lnTo>
                  <a:lnTo>
                    <a:pt x="61" y="5"/>
                  </a:lnTo>
                  <a:lnTo>
                    <a:pt x="96" y="0"/>
                  </a:lnTo>
                  <a:close/>
                </a:path>
              </a:pathLst>
            </a:custGeom>
            <a:solidFill>
              <a:srgbClr val="7C1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409"/>
            <p:cNvSpPr>
              <a:spLocks/>
            </p:cNvSpPr>
            <p:nvPr/>
          </p:nvSpPr>
          <p:spPr bwMode="auto">
            <a:xfrm>
              <a:off x="158750" y="3355975"/>
              <a:ext cx="71438" cy="120650"/>
            </a:xfrm>
            <a:custGeom>
              <a:avLst/>
              <a:gdLst>
                <a:gd name="T0" fmla="*/ 90 w 90"/>
                <a:gd name="T1" fmla="*/ 0 h 153"/>
                <a:gd name="T2" fmla="*/ 69 w 90"/>
                <a:gd name="T3" fmla="*/ 26 h 153"/>
                <a:gd name="T4" fmla="*/ 55 w 90"/>
                <a:gd name="T5" fmla="*/ 48 h 153"/>
                <a:gd name="T6" fmla="*/ 45 w 90"/>
                <a:gd name="T7" fmla="*/ 66 h 153"/>
                <a:gd name="T8" fmla="*/ 39 w 90"/>
                <a:gd name="T9" fmla="*/ 82 h 153"/>
                <a:gd name="T10" fmla="*/ 34 w 90"/>
                <a:gd name="T11" fmla="*/ 98 h 153"/>
                <a:gd name="T12" fmla="*/ 33 w 90"/>
                <a:gd name="T13" fmla="*/ 114 h 153"/>
                <a:gd name="T14" fmla="*/ 31 w 90"/>
                <a:gd name="T15" fmla="*/ 132 h 153"/>
                <a:gd name="T16" fmla="*/ 30 w 90"/>
                <a:gd name="T17" fmla="*/ 153 h 153"/>
                <a:gd name="T18" fmla="*/ 14 w 90"/>
                <a:gd name="T19" fmla="*/ 121 h 153"/>
                <a:gd name="T20" fmla="*/ 3 w 90"/>
                <a:gd name="T21" fmla="*/ 94 h 153"/>
                <a:gd name="T22" fmla="*/ 0 w 90"/>
                <a:gd name="T23" fmla="*/ 68 h 153"/>
                <a:gd name="T24" fmla="*/ 3 w 90"/>
                <a:gd name="T25" fmla="*/ 46 h 153"/>
                <a:gd name="T26" fmla="*/ 15 w 90"/>
                <a:gd name="T27" fmla="*/ 29 h 153"/>
                <a:gd name="T28" fmla="*/ 32 w 90"/>
                <a:gd name="T29" fmla="*/ 15 h 153"/>
                <a:gd name="T30" fmla="*/ 57 w 90"/>
                <a:gd name="T31" fmla="*/ 5 h 153"/>
                <a:gd name="T32" fmla="*/ 90 w 90"/>
                <a:gd name="T33"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53">
                  <a:moveTo>
                    <a:pt x="90" y="0"/>
                  </a:moveTo>
                  <a:lnTo>
                    <a:pt x="69" y="26"/>
                  </a:lnTo>
                  <a:lnTo>
                    <a:pt x="55" y="48"/>
                  </a:lnTo>
                  <a:lnTo>
                    <a:pt x="45" y="66"/>
                  </a:lnTo>
                  <a:lnTo>
                    <a:pt x="39" y="82"/>
                  </a:lnTo>
                  <a:lnTo>
                    <a:pt x="34" y="98"/>
                  </a:lnTo>
                  <a:lnTo>
                    <a:pt x="33" y="114"/>
                  </a:lnTo>
                  <a:lnTo>
                    <a:pt x="31" y="132"/>
                  </a:lnTo>
                  <a:lnTo>
                    <a:pt x="30" y="153"/>
                  </a:lnTo>
                  <a:lnTo>
                    <a:pt x="14" y="121"/>
                  </a:lnTo>
                  <a:lnTo>
                    <a:pt x="3" y="94"/>
                  </a:lnTo>
                  <a:lnTo>
                    <a:pt x="0" y="68"/>
                  </a:lnTo>
                  <a:lnTo>
                    <a:pt x="3" y="46"/>
                  </a:lnTo>
                  <a:lnTo>
                    <a:pt x="15" y="29"/>
                  </a:lnTo>
                  <a:lnTo>
                    <a:pt x="32" y="15"/>
                  </a:lnTo>
                  <a:lnTo>
                    <a:pt x="57" y="5"/>
                  </a:lnTo>
                  <a:lnTo>
                    <a:pt x="90" y="0"/>
                  </a:lnTo>
                  <a:close/>
                </a:path>
              </a:pathLst>
            </a:custGeom>
            <a:solidFill>
              <a:srgbClr val="842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410"/>
            <p:cNvSpPr>
              <a:spLocks/>
            </p:cNvSpPr>
            <p:nvPr/>
          </p:nvSpPr>
          <p:spPr bwMode="auto">
            <a:xfrm>
              <a:off x="160337" y="3357563"/>
              <a:ext cx="66675" cy="114300"/>
            </a:xfrm>
            <a:custGeom>
              <a:avLst/>
              <a:gdLst>
                <a:gd name="T0" fmla="*/ 84 w 84"/>
                <a:gd name="T1" fmla="*/ 0 h 144"/>
                <a:gd name="T2" fmla="*/ 64 w 84"/>
                <a:gd name="T3" fmla="*/ 24 h 144"/>
                <a:gd name="T4" fmla="*/ 51 w 84"/>
                <a:gd name="T5" fmla="*/ 45 h 144"/>
                <a:gd name="T6" fmla="*/ 41 w 84"/>
                <a:gd name="T7" fmla="*/ 62 h 144"/>
                <a:gd name="T8" fmla="*/ 36 w 84"/>
                <a:gd name="T9" fmla="*/ 77 h 144"/>
                <a:gd name="T10" fmla="*/ 32 w 84"/>
                <a:gd name="T11" fmla="*/ 92 h 144"/>
                <a:gd name="T12" fmla="*/ 31 w 84"/>
                <a:gd name="T13" fmla="*/ 108 h 144"/>
                <a:gd name="T14" fmla="*/ 30 w 84"/>
                <a:gd name="T15" fmla="*/ 124 h 144"/>
                <a:gd name="T16" fmla="*/ 29 w 84"/>
                <a:gd name="T17" fmla="*/ 144 h 144"/>
                <a:gd name="T18" fmla="*/ 13 w 84"/>
                <a:gd name="T19" fmla="*/ 115 h 144"/>
                <a:gd name="T20" fmla="*/ 3 w 84"/>
                <a:gd name="T21" fmla="*/ 89 h 144"/>
                <a:gd name="T22" fmla="*/ 0 w 84"/>
                <a:gd name="T23" fmla="*/ 64 h 144"/>
                <a:gd name="T24" fmla="*/ 3 w 84"/>
                <a:gd name="T25" fmla="*/ 44 h 144"/>
                <a:gd name="T26" fmla="*/ 14 w 84"/>
                <a:gd name="T27" fmla="*/ 26 h 144"/>
                <a:gd name="T28" fmla="*/ 30 w 84"/>
                <a:gd name="T29" fmla="*/ 14 h 144"/>
                <a:gd name="T30" fmla="*/ 54 w 84"/>
                <a:gd name="T31" fmla="*/ 4 h 144"/>
                <a:gd name="T32" fmla="*/ 84 w 84"/>
                <a:gd name="T3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44">
                  <a:moveTo>
                    <a:pt x="84" y="0"/>
                  </a:moveTo>
                  <a:lnTo>
                    <a:pt x="64" y="24"/>
                  </a:lnTo>
                  <a:lnTo>
                    <a:pt x="51" y="45"/>
                  </a:lnTo>
                  <a:lnTo>
                    <a:pt x="41" y="62"/>
                  </a:lnTo>
                  <a:lnTo>
                    <a:pt x="36" y="77"/>
                  </a:lnTo>
                  <a:lnTo>
                    <a:pt x="32" y="92"/>
                  </a:lnTo>
                  <a:lnTo>
                    <a:pt x="31" y="108"/>
                  </a:lnTo>
                  <a:lnTo>
                    <a:pt x="30" y="124"/>
                  </a:lnTo>
                  <a:lnTo>
                    <a:pt x="29" y="144"/>
                  </a:lnTo>
                  <a:lnTo>
                    <a:pt x="13" y="115"/>
                  </a:lnTo>
                  <a:lnTo>
                    <a:pt x="3" y="89"/>
                  </a:lnTo>
                  <a:lnTo>
                    <a:pt x="0" y="64"/>
                  </a:lnTo>
                  <a:lnTo>
                    <a:pt x="3" y="44"/>
                  </a:lnTo>
                  <a:lnTo>
                    <a:pt x="14" y="26"/>
                  </a:lnTo>
                  <a:lnTo>
                    <a:pt x="30" y="14"/>
                  </a:lnTo>
                  <a:lnTo>
                    <a:pt x="54" y="4"/>
                  </a:lnTo>
                  <a:lnTo>
                    <a:pt x="84" y="0"/>
                  </a:lnTo>
                  <a:close/>
                </a:path>
              </a:pathLst>
            </a:custGeom>
            <a:solidFill>
              <a:srgbClr val="8C2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411"/>
            <p:cNvSpPr>
              <a:spLocks/>
            </p:cNvSpPr>
            <p:nvPr/>
          </p:nvSpPr>
          <p:spPr bwMode="auto">
            <a:xfrm>
              <a:off x="161925" y="3360738"/>
              <a:ext cx="61913" cy="107950"/>
            </a:xfrm>
            <a:custGeom>
              <a:avLst/>
              <a:gdLst>
                <a:gd name="T0" fmla="*/ 79 w 79"/>
                <a:gd name="T1" fmla="*/ 0 h 136"/>
                <a:gd name="T2" fmla="*/ 60 w 79"/>
                <a:gd name="T3" fmla="*/ 23 h 136"/>
                <a:gd name="T4" fmla="*/ 48 w 79"/>
                <a:gd name="T5" fmla="*/ 43 h 136"/>
                <a:gd name="T6" fmla="*/ 38 w 79"/>
                <a:gd name="T7" fmla="*/ 59 h 136"/>
                <a:gd name="T8" fmla="*/ 33 w 79"/>
                <a:gd name="T9" fmla="*/ 74 h 136"/>
                <a:gd name="T10" fmla="*/ 29 w 79"/>
                <a:gd name="T11" fmla="*/ 88 h 136"/>
                <a:gd name="T12" fmla="*/ 27 w 79"/>
                <a:gd name="T13" fmla="*/ 103 h 136"/>
                <a:gd name="T14" fmla="*/ 27 w 79"/>
                <a:gd name="T15" fmla="*/ 118 h 136"/>
                <a:gd name="T16" fmla="*/ 26 w 79"/>
                <a:gd name="T17" fmla="*/ 136 h 136"/>
                <a:gd name="T18" fmla="*/ 12 w 79"/>
                <a:gd name="T19" fmla="*/ 109 h 136"/>
                <a:gd name="T20" fmla="*/ 3 w 79"/>
                <a:gd name="T21" fmla="*/ 83 h 136"/>
                <a:gd name="T22" fmla="*/ 0 w 79"/>
                <a:gd name="T23" fmla="*/ 61 h 136"/>
                <a:gd name="T24" fmla="*/ 4 w 79"/>
                <a:gd name="T25" fmla="*/ 42 h 136"/>
                <a:gd name="T26" fmla="*/ 13 w 79"/>
                <a:gd name="T27" fmla="*/ 26 h 136"/>
                <a:gd name="T28" fmla="*/ 29 w 79"/>
                <a:gd name="T29" fmla="*/ 13 h 136"/>
                <a:gd name="T30" fmla="*/ 50 w 79"/>
                <a:gd name="T31" fmla="*/ 5 h 136"/>
                <a:gd name="T32" fmla="*/ 79 w 79"/>
                <a:gd name="T3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136">
                  <a:moveTo>
                    <a:pt x="79" y="0"/>
                  </a:moveTo>
                  <a:lnTo>
                    <a:pt x="60" y="23"/>
                  </a:lnTo>
                  <a:lnTo>
                    <a:pt x="48" y="43"/>
                  </a:lnTo>
                  <a:lnTo>
                    <a:pt x="38" y="59"/>
                  </a:lnTo>
                  <a:lnTo>
                    <a:pt x="33" y="74"/>
                  </a:lnTo>
                  <a:lnTo>
                    <a:pt x="29" y="88"/>
                  </a:lnTo>
                  <a:lnTo>
                    <a:pt x="27" y="103"/>
                  </a:lnTo>
                  <a:lnTo>
                    <a:pt x="27" y="118"/>
                  </a:lnTo>
                  <a:lnTo>
                    <a:pt x="26" y="136"/>
                  </a:lnTo>
                  <a:lnTo>
                    <a:pt x="12" y="109"/>
                  </a:lnTo>
                  <a:lnTo>
                    <a:pt x="3" y="83"/>
                  </a:lnTo>
                  <a:lnTo>
                    <a:pt x="0" y="61"/>
                  </a:lnTo>
                  <a:lnTo>
                    <a:pt x="4" y="42"/>
                  </a:lnTo>
                  <a:lnTo>
                    <a:pt x="13" y="26"/>
                  </a:lnTo>
                  <a:lnTo>
                    <a:pt x="29" y="13"/>
                  </a:lnTo>
                  <a:lnTo>
                    <a:pt x="50" y="5"/>
                  </a:lnTo>
                  <a:lnTo>
                    <a:pt x="79" y="0"/>
                  </a:lnTo>
                  <a:close/>
                </a:path>
              </a:pathLst>
            </a:custGeom>
            <a:solidFill>
              <a:srgbClr val="912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412"/>
            <p:cNvSpPr>
              <a:spLocks/>
            </p:cNvSpPr>
            <p:nvPr/>
          </p:nvSpPr>
          <p:spPr bwMode="auto">
            <a:xfrm>
              <a:off x="163512" y="3363913"/>
              <a:ext cx="57150" cy="101600"/>
            </a:xfrm>
            <a:custGeom>
              <a:avLst/>
              <a:gdLst>
                <a:gd name="T0" fmla="*/ 71 w 71"/>
                <a:gd name="T1" fmla="*/ 0 h 128"/>
                <a:gd name="T2" fmla="*/ 54 w 71"/>
                <a:gd name="T3" fmla="*/ 22 h 128"/>
                <a:gd name="T4" fmla="*/ 41 w 71"/>
                <a:gd name="T5" fmla="*/ 39 h 128"/>
                <a:gd name="T6" fmla="*/ 32 w 71"/>
                <a:gd name="T7" fmla="*/ 55 h 128"/>
                <a:gd name="T8" fmla="*/ 27 w 71"/>
                <a:gd name="T9" fmla="*/ 69 h 128"/>
                <a:gd name="T10" fmla="*/ 24 w 71"/>
                <a:gd name="T11" fmla="*/ 82 h 128"/>
                <a:gd name="T12" fmla="*/ 23 w 71"/>
                <a:gd name="T13" fmla="*/ 95 h 128"/>
                <a:gd name="T14" fmla="*/ 23 w 71"/>
                <a:gd name="T15" fmla="*/ 110 h 128"/>
                <a:gd name="T16" fmla="*/ 23 w 71"/>
                <a:gd name="T17" fmla="*/ 128 h 128"/>
                <a:gd name="T18" fmla="*/ 10 w 71"/>
                <a:gd name="T19" fmla="*/ 102 h 128"/>
                <a:gd name="T20" fmla="*/ 2 w 71"/>
                <a:gd name="T21" fmla="*/ 78 h 128"/>
                <a:gd name="T22" fmla="*/ 0 w 71"/>
                <a:gd name="T23" fmla="*/ 57 h 128"/>
                <a:gd name="T24" fmla="*/ 3 w 71"/>
                <a:gd name="T25" fmla="*/ 39 h 128"/>
                <a:gd name="T26" fmla="*/ 11 w 71"/>
                <a:gd name="T27" fmla="*/ 24 h 128"/>
                <a:gd name="T28" fmla="*/ 26 w 71"/>
                <a:gd name="T29" fmla="*/ 11 h 128"/>
                <a:gd name="T30" fmla="*/ 46 w 71"/>
                <a:gd name="T31" fmla="*/ 3 h 128"/>
                <a:gd name="T32" fmla="*/ 71 w 71"/>
                <a:gd name="T3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28">
                  <a:moveTo>
                    <a:pt x="71" y="0"/>
                  </a:moveTo>
                  <a:lnTo>
                    <a:pt x="54" y="22"/>
                  </a:lnTo>
                  <a:lnTo>
                    <a:pt x="41" y="39"/>
                  </a:lnTo>
                  <a:lnTo>
                    <a:pt x="32" y="55"/>
                  </a:lnTo>
                  <a:lnTo>
                    <a:pt x="27" y="69"/>
                  </a:lnTo>
                  <a:lnTo>
                    <a:pt x="24" y="82"/>
                  </a:lnTo>
                  <a:lnTo>
                    <a:pt x="23" y="95"/>
                  </a:lnTo>
                  <a:lnTo>
                    <a:pt x="23" y="110"/>
                  </a:lnTo>
                  <a:lnTo>
                    <a:pt x="23" y="128"/>
                  </a:lnTo>
                  <a:lnTo>
                    <a:pt x="10" y="102"/>
                  </a:lnTo>
                  <a:lnTo>
                    <a:pt x="2" y="78"/>
                  </a:lnTo>
                  <a:lnTo>
                    <a:pt x="0" y="57"/>
                  </a:lnTo>
                  <a:lnTo>
                    <a:pt x="3" y="39"/>
                  </a:lnTo>
                  <a:lnTo>
                    <a:pt x="11" y="24"/>
                  </a:lnTo>
                  <a:lnTo>
                    <a:pt x="26" y="11"/>
                  </a:lnTo>
                  <a:lnTo>
                    <a:pt x="46" y="3"/>
                  </a:lnTo>
                  <a:lnTo>
                    <a:pt x="71" y="0"/>
                  </a:lnTo>
                  <a:close/>
                </a:path>
              </a:pathLst>
            </a:custGeom>
            <a:solidFill>
              <a:srgbClr val="993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413"/>
            <p:cNvSpPr>
              <a:spLocks/>
            </p:cNvSpPr>
            <p:nvPr/>
          </p:nvSpPr>
          <p:spPr bwMode="auto">
            <a:xfrm>
              <a:off x="165100" y="3367088"/>
              <a:ext cx="52388" cy="93663"/>
            </a:xfrm>
            <a:custGeom>
              <a:avLst/>
              <a:gdLst>
                <a:gd name="T0" fmla="*/ 66 w 66"/>
                <a:gd name="T1" fmla="*/ 0 h 119"/>
                <a:gd name="T2" fmla="*/ 49 w 66"/>
                <a:gd name="T3" fmla="*/ 20 h 119"/>
                <a:gd name="T4" fmla="*/ 37 w 66"/>
                <a:gd name="T5" fmla="*/ 37 h 119"/>
                <a:gd name="T6" fmla="*/ 29 w 66"/>
                <a:gd name="T7" fmla="*/ 51 h 119"/>
                <a:gd name="T8" fmla="*/ 23 w 66"/>
                <a:gd name="T9" fmla="*/ 65 h 119"/>
                <a:gd name="T10" fmla="*/ 21 w 66"/>
                <a:gd name="T11" fmla="*/ 76 h 119"/>
                <a:gd name="T12" fmla="*/ 19 w 66"/>
                <a:gd name="T13" fmla="*/ 89 h 119"/>
                <a:gd name="T14" fmla="*/ 19 w 66"/>
                <a:gd name="T15" fmla="*/ 103 h 119"/>
                <a:gd name="T16" fmla="*/ 21 w 66"/>
                <a:gd name="T17" fmla="*/ 119 h 119"/>
                <a:gd name="T18" fmla="*/ 9 w 66"/>
                <a:gd name="T19" fmla="*/ 95 h 119"/>
                <a:gd name="T20" fmla="*/ 2 w 66"/>
                <a:gd name="T21" fmla="*/ 73 h 119"/>
                <a:gd name="T22" fmla="*/ 0 w 66"/>
                <a:gd name="T23" fmla="*/ 53 h 119"/>
                <a:gd name="T24" fmla="*/ 2 w 66"/>
                <a:gd name="T25" fmla="*/ 36 h 119"/>
                <a:gd name="T26" fmla="*/ 10 w 66"/>
                <a:gd name="T27" fmla="*/ 22 h 119"/>
                <a:gd name="T28" fmla="*/ 24 w 66"/>
                <a:gd name="T29" fmla="*/ 11 h 119"/>
                <a:gd name="T30" fmla="*/ 41 w 66"/>
                <a:gd name="T31" fmla="*/ 4 h 119"/>
                <a:gd name="T32" fmla="*/ 66 w 66"/>
                <a:gd name="T3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19">
                  <a:moveTo>
                    <a:pt x="66" y="0"/>
                  </a:moveTo>
                  <a:lnTo>
                    <a:pt x="49" y="20"/>
                  </a:lnTo>
                  <a:lnTo>
                    <a:pt x="37" y="37"/>
                  </a:lnTo>
                  <a:lnTo>
                    <a:pt x="29" y="51"/>
                  </a:lnTo>
                  <a:lnTo>
                    <a:pt x="23" y="65"/>
                  </a:lnTo>
                  <a:lnTo>
                    <a:pt x="21" y="76"/>
                  </a:lnTo>
                  <a:lnTo>
                    <a:pt x="19" y="89"/>
                  </a:lnTo>
                  <a:lnTo>
                    <a:pt x="19" y="103"/>
                  </a:lnTo>
                  <a:lnTo>
                    <a:pt x="21" y="119"/>
                  </a:lnTo>
                  <a:lnTo>
                    <a:pt x="9" y="95"/>
                  </a:lnTo>
                  <a:lnTo>
                    <a:pt x="2" y="73"/>
                  </a:lnTo>
                  <a:lnTo>
                    <a:pt x="0" y="53"/>
                  </a:lnTo>
                  <a:lnTo>
                    <a:pt x="2" y="36"/>
                  </a:lnTo>
                  <a:lnTo>
                    <a:pt x="10" y="22"/>
                  </a:lnTo>
                  <a:lnTo>
                    <a:pt x="24" y="11"/>
                  </a:lnTo>
                  <a:lnTo>
                    <a:pt x="41" y="4"/>
                  </a:lnTo>
                  <a:lnTo>
                    <a:pt x="66" y="0"/>
                  </a:lnTo>
                  <a:close/>
                </a:path>
              </a:pathLst>
            </a:custGeom>
            <a:solidFill>
              <a:srgbClr val="A03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414"/>
            <p:cNvSpPr>
              <a:spLocks/>
            </p:cNvSpPr>
            <p:nvPr/>
          </p:nvSpPr>
          <p:spPr bwMode="auto">
            <a:xfrm>
              <a:off x="166687" y="3368675"/>
              <a:ext cx="46038" cy="88900"/>
            </a:xfrm>
            <a:custGeom>
              <a:avLst/>
              <a:gdLst>
                <a:gd name="T0" fmla="*/ 59 w 59"/>
                <a:gd name="T1" fmla="*/ 0 h 111"/>
                <a:gd name="T2" fmla="*/ 44 w 59"/>
                <a:gd name="T3" fmla="*/ 18 h 111"/>
                <a:gd name="T4" fmla="*/ 32 w 59"/>
                <a:gd name="T5" fmla="*/ 34 h 111"/>
                <a:gd name="T6" fmla="*/ 24 w 59"/>
                <a:gd name="T7" fmla="*/ 48 h 111"/>
                <a:gd name="T8" fmla="*/ 19 w 59"/>
                <a:gd name="T9" fmla="*/ 60 h 111"/>
                <a:gd name="T10" fmla="*/ 16 w 59"/>
                <a:gd name="T11" fmla="*/ 71 h 111"/>
                <a:gd name="T12" fmla="*/ 16 w 59"/>
                <a:gd name="T13" fmla="*/ 84 h 111"/>
                <a:gd name="T14" fmla="*/ 16 w 59"/>
                <a:gd name="T15" fmla="*/ 96 h 111"/>
                <a:gd name="T16" fmla="*/ 19 w 59"/>
                <a:gd name="T17" fmla="*/ 111 h 111"/>
                <a:gd name="T18" fmla="*/ 8 w 59"/>
                <a:gd name="T19" fmla="*/ 88 h 111"/>
                <a:gd name="T20" fmla="*/ 3 w 59"/>
                <a:gd name="T21" fmla="*/ 68 h 111"/>
                <a:gd name="T22" fmla="*/ 0 w 59"/>
                <a:gd name="T23" fmla="*/ 49 h 111"/>
                <a:gd name="T24" fmla="*/ 3 w 59"/>
                <a:gd name="T25" fmla="*/ 33 h 111"/>
                <a:gd name="T26" fmla="*/ 9 w 59"/>
                <a:gd name="T27" fmla="*/ 19 h 111"/>
                <a:gd name="T28" fmla="*/ 21 w 59"/>
                <a:gd name="T29" fmla="*/ 9 h 111"/>
                <a:gd name="T30" fmla="*/ 38 w 59"/>
                <a:gd name="T31" fmla="*/ 2 h 111"/>
                <a:gd name="T32" fmla="*/ 59 w 59"/>
                <a:gd name="T3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1">
                  <a:moveTo>
                    <a:pt x="59" y="0"/>
                  </a:moveTo>
                  <a:lnTo>
                    <a:pt x="44" y="18"/>
                  </a:lnTo>
                  <a:lnTo>
                    <a:pt x="32" y="34"/>
                  </a:lnTo>
                  <a:lnTo>
                    <a:pt x="24" y="48"/>
                  </a:lnTo>
                  <a:lnTo>
                    <a:pt x="19" y="60"/>
                  </a:lnTo>
                  <a:lnTo>
                    <a:pt x="16" y="71"/>
                  </a:lnTo>
                  <a:lnTo>
                    <a:pt x="16" y="84"/>
                  </a:lnTo>
                  <a:lnTo>
                    <a:pt x="16" y="96"/>
                  </a:lnTo>
                  <a:lnTo>
                    <a:pt x="19" y="111"/>
                  </a:lnTo>
                  <a:lnTo>
                    <a:pt x="8" y="88"/>
                  </a:lnTo>
                  <a:lnTo>
                    <a:pt x="3" y="68"/>
                  </a:lnTo>
                  <a:lnTo>
                    <a:pt x="0" y="49"/>
                  </a:lnTo>
                  <a:lnTo>
                    <a:pt x="3" y="33"/>
                  </a:lnTo>
                  <a:lnTo>
                    <a:pt x="9" y="19"/>
                  </a:lnTo>
                  <a:lnTo>
                    <a:pt x="21" y="9"/>
                  </a:lnTo>
                  <a:lnTo>
                    <a:pt x="38" y="2"/>
                  </a:lnTo>
                  <a:lnTo>
                    <a:pt x="59" y="0"/>
                  </a:lnTo>
                  <a:close/>
                </a:path>
              </a:pathLst>
            </a:custGeom>
            <a:solidFill>
              <a:srgbClr val="A53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415"/>
            <p:cNvSpPr>
              <a:spLocks/>
            </p:cNvSpPr>
            <p:nvPr/>
          </p:nvSpPr>
          <p:spPr bwMode="auto">
            <a:xfrm>
              <a:off x="168275" y="3371850"/>
              <a:ext cx="41275" cy="82550"/>
            </a:xfrm>
            <a:custGeom>
              <a:avLst/>
              <a:gdLst>
                <a:gd name="T0" fmla="*/ 51 w 51"/>
                <a:gd name="T1" fmla="*/ 0 h 104"/>
                <a:gd name="T2" fmla="*/ 36 w 51"/>
                <a:gd name="T3" fmla="*/ 17 h 104"/>
                <a:gd name="T4" fmla="*/ 26 w 51"/>
                <a:gd name="T5" fmla="*/ 31 h 104"/>
                <a:gd name="T6" fmla="*/ 19 w 51"/>
                <a:gd name="T7" fmla="*/ 44 h 104"/>
                <a:gd name="T8" fmla="*/ 14 w 51"/>
                <a:gd name="T9" fmla="*/ 55 h 104"/>
                <a:gd name="T10" fmla="*/ 11 w 51"/>
                <a:gd name="T11" fmla="*/ 66 h 104"/>
                <a:gd name="T12" fmla="*/ 11 w 51"/>
                <a:gd name="T13" fmla="*/ 77 h 104"/>
                <a:gd name="T14" fmla="*/ 12 w 51"/>
                <a:gd name="T15" fmla="*/ 90 h 104"/>
                <a:gd name="T16" fmla="*/ 14 w 51"/>
                <a:gd name="T17" fmla="*/ 104 h 104"/>
                <a:gd name="T18" fmla="*/ 6 w 51"/>
                <a:gd name="T19" fmla="*/ 83 h 104"/>
                <a:gd name="T20" fmla="*/ 1 w 51"/>
                <a:gd name="T21" fmla="*/ 64 h 104"/>
                <a:gd name="T22" fmla="*/ 0 w 51"/>
                <a:gd name="T23" fmla="*/ 45 h 104"/>
                <a:gd name="T24" fmla="*/ 2 w 51"/>
                <a:gd name="T25" fmla="*/ 30 h 104"/>
                <a:gd name="T26" fmla="*/ 8 w 51"/>
                <a:gd name="T27" fmla="*/ 17 h 104"/>
                <a:gd name="T28" fmla="*/ 18 w 51"/>
                <a:gd name="T29" fmla="*/ 8 h 104"/>
                <a:gd name="T30" fmla="*/ 33 w 51"/>
                <a:gd name="T31" fmla="*/ 2 h 104"/>
                <a:gd name="T32" fmla="*/ 51 w 51"/>
                <a:gd name="T3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104">
                  <a:moveTo>
                    <a:pt x="51" y="0"/>
                  </a:moveTo>
                  <a:lnTo>
                    <a:pt x="36" y="17"/>
                  </a:lnTo>
                  <a:lnTo>
                    <a:pt x="26" y="31"/>
                  </a:lnTo>
                  <a:lnTo>
                    <a:pt x="19" y="44"/>
                  </a:lnTo>
                  <a:lnTo>
                    <a:pt x="14" y="55"/>
                  </a:lnTo>
                  <a:lnTo>
                    <a:pt x="11" y="66"/>
                  </a:lnTo>
                  <a:lnTo>
                    <a:pt x="11" y="77"/>
                  </a:lnTo>
                  <a:lnTo>
                    <a:pt x="12" y="90"/>
                  </a:lnTo>
                  <a:lnTo>
                    <a:pt x="14" y="104"/>
                  </a:lnTo>
                  <a:lnTo>
                    <a:pt x="6" y="83"/>
                  </a:lnTo>
                  <a:lnTo>
                    <a:pt x="1" y="64"/>
                  </a:lnTo>
                  <a:lnTo>
                    <a:pt x="0" y="45"/>
                  </a:lnTo>
                  <a:lnTo>
                    <a:pt x="2" y="30"/>
                  </a:lnTo>
                  <a:lnTo>
                    <a:pt x="8" y="17"/>
                  </a:lnTo>
                  <a:lnTo>
                    <a:pt x="18" y="8"/>
                  </a:lnTo>
                  <a:lnTo>
                    <a:pt x="33" y="2"/>
                  </a:lnTo>
                  <a:lnTo>
                    <a:pt x="51" y="0"/>
                  </a:lnTo>
                  <a:close/>
                </a:path>
              </a:pathLst>
            </a:custGeom>
            <a:solidFill>
              <a:srgbClr val="AA4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416"/>
            <p:cNvSpPr>
              <a:spLocks/>
            </p:cNvSpPr>
            <p:nvPr/>
          </p:nvSpPr>
          <p:spPr bwMode="auto">
            <a:xfrm>
              <a:off x="169862" y="3373438"/>
              <a:ext cx="36513" cy="77788"/>
            </a:xfrm>
            <a:custGeom>
              <a:avLst/>
              <a:gdLst>
                <a:gd name="T0" fmla="*/ 47 w 47"/>
                <a:gd name="T1" fmla="*/ 0 h 97"/>
                <a:gd name="T2" fmla="*/ 33 w 47"/>
                <a:gd name="T3" fmla="*/ 17 h 97"/>
                <a:gd name="T4" fmla="*/ 23 w 47"/>
                <a:gd name="T5" fmla="*/ 30 h 97"/>
                <a:gd name="T6" fmla="*/ 16 w 47"/>
                <a:gd name="T7" fmla="*/ 42 h 97"/>
                <a:gd name="T8" fmla="*/ 11 w 47"/>
                <a:gd name="T9" fmla="*/ 52 h 97"/>
                <a:gd name="T10" fmla="*/ 9 w 47"/>
                <a:gd name="T11" fmla="*/ 63 h 97"/>
                <a:gd name="T12" fmla="*/ 9 w 47"/>
                <a:gd name="T13" fmla="*/ 73 h 97"/>
                <a:gd name="T14" fmla="*/ 10 w 47"/>
                <a:gd name="T15" fmla="*/ 85 h 97"/>
                <a:gd name="T16" fmla="*/ 13 w 47"/>
                <a:gd name="T17" fmla="*/ 97 h 97"/>
                <a:gd name="T18" fmla="*/ 5 w 47"/>
                <a:gd name="T19" fmla="*/ 78 h 97"/>
                <a:gd name="T20" fmla="*/ 1 w 47"/>
                <a:gd name="T21" fmla="*/ 59 h 97"/>
                <a:gd name="T22" fmla="*/ 0 w 47"/>
                <a:gd name="T23" fmla="*/ 43 h 97"/>
                <a:gd name="T24" fmla="*/ 2 w 47"/>
                <a:gd name="T25" fmla="*/ 29 h 97"/>
                <a:gd name="T26" fmla="*/ 8 w 47"/>
                <a:gd name="T27" fmla="*/ 18 h 97"/>
                <a:gd name="T28" fmla="*/ 17 w 47"/>
                <a:gd name="T29" fmla="*/ 9 h 97"/>
                <a:gd name="T30" fmla="*/ 31 w 47"/>
                <a:gd name="T31" fmla="*/ 3 h 97"/>
                <a:gd name="T32" fmla="*/ 47 w 47"/>
                <a:gd name="T3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97">
                  <a:moveTo>
                    <a:pt x="47" y="0"/>
                  </a:moveTo>
                  <a:lnTo>
                    <a:pt x="33" y="17"/>
                  </a:lnTo>
                  <a:lnTo>
                    <a:pt x="23" y="30"/>
                  </a:lnTo>
                  <a:lnTo>
                    <a:pt x="16" y="42"/>
                  </a:lnTo>
                  <a:lnTo>
                    <a:pt x="11" y="52"/>
                  </a:lnTo>
                  <a:lnTo>
                    <a:pt x="9" y="63"/>
                  </a:lnTo>
                  <a:lnTo>
                    <a:pt x="9" y="73"/>
                  </a:lnTo>
                  <a:lnTo>
                    <a:pt x="10" y="85"/>
                  </a:lnTo>
                  <a:lnTo>
                    <a:pt x="13" y="97"/>
                  </a:lnTo>
                  <a:lnTo>
                    <a:pt x="5" y="78"/>
                  </a:lnTo>
                  <a:lnTo>
                    <a:pt x="1" y="59"/>
                  </a:lnTo>
                  <a:lnTo>
                    <a:pt x="0" y="43"/>
                  </a:lnTo>
                  <a:lnTo>
                    <a:pt x="2" y="29"/>
                  </a:lnTo>
                  <a:lnTo>
                    <a:pt x="8" y="18"/>
                  </a:lnTo>
                  <a:lnTo>
                    <a:pt x="17" y="9"/>
                  </a:lnTo>
                  <a:lnTo>
                    <a:pt x="31" y="3"/>
                  </a:lnTo>
                  <a:lnTo>
                    <a:pt x="47" y="0"/>
                  </a:lnTo>
                  <a:close/>
                </a:path>
              </a:pathLst>
            </a:custGeom>
            <a:solidFill>
              <a:srgbClr val="B24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417"/>
            <p:cNvSpPr>
              <a:spLocks/>
            </p:cNvSpPr>
            <p:nvPr/>
          </p:nvSpPr>
          <p:spPr bwMode="auto">
            <a:xfrm>
              <a:off x="171450" y="3376613"/>
              <a:ext cx="31750" cy="69850"/>
            </a:xfrm>
            <a:custGeom>
              <a:avLst/>
              <a:gdLst>
                <a:gd name="T0" fmla="*/ 40 w 40"/>
                <a:gd name="T1" fmla="*/ 0 h 89"/>
                <a:gd name="T2" fmla="*/ 28 w 40"/>
                <a:gd name="T3" fmla="*/ 14 h 89"/>
                <a:gd name="T4" fmla="*/ 18 w 40"/>
                <a:gd name="T5" fmla="*/ 26 h 89"/>
                <a:gd name="T6" fmla="*/ 11 w 40"/>
                <a:gd name="T7" fmla="*/ 37 h 89"/>
                <a:gd name="T8" fmla="*/ 7 w 40"/>
                <a:gd name="T9" fmla="*/ 47 h 89"/>
                <a:gd name="T10" fmla="*/ 6 w 40"/>
                <a:gd name="T11" fmla="*/ 56 h 89"/>
                <a:gd name="T12" fmla="*/ 6 w 40"/>
                <a:gd name="T13" fmla="*/ 66 h 89"/>
                <a:gd name="T14" fmla="*/ 8 w 40"/>
                <a:gd name="T15" fmla="*/ 77 h 89"/>
                <a:gd name="T16" fmla="*/ 11 w 40"/>
                <a:gd name="T17" fmla="*/ 89 h 89"/>
                <a:gd name="T18" fmla="*/ 5 w 40"/>
                <a:gd name="T19" fmla="*/ 70 h 89"/>
                <a:gd name="T20" fmla="*/ 1 w 40"/>
                <a:gd name="T21" fmla="*/ 53 h 89"/>
                <a:gd name="T22" fmla="*/ 0 w 40"/>
                <a:gd name="T23" fmla="*/ 38 h 89"/>
                <a:gd name="T24" fmla="*/ 2 w 40"/>
                <a:gd name="T25" fmla="*/ 25 h 89"/>
                <a:gd name="T26" fmla="*/ 7 w 40"/>
                <a:gd name="T27" fmla="*/ 14 h 89"/>
                <a:gd name="T28" fmla="*/ 15 w 40"/>
                <a:gd name="T29" fmla="*/ 6 h 89"/>
                <a:gd name="T30" fmla="*/ 26 w 40"/>
                <a:gd name="T31" fmla="*/ 1 h 89"/>
                <a:gd name="T32" fmla="*/ 40 w 40"/>
                <a:gd name="T3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89">
                  <a:moveTo>
                    <a:pt x="40" y="0"/>
                  </a:moveTo>
                  <a:lnTo>
                    <a:pt x="28" y="14"/>
                  </a:lnTo>
                  <a:lnTo>
                    <a:pt x="18" y="26"/>
                  </a:lnTo>
                  <a:lnTo>
                    <a:pt x="11" y="37"/>
                  </a:lnTo>
                  <a:lnTo>
                    <a:pt x="7" y="47"/>
                  </a:lnTo>
                  <a:lnTo>
                    <a:pt x="6" y="56"/>
                  </a:lnTo>
                  <a:lnTo>
                    <a:pt x="6" y="66"/>
                  </a:lnTo>
                  <a:lnTo>
                    <a:pt x="8" y="77"/>
                  </a:lnTo>
                  <a:lnTo>
                    <a:pt x="11" y="89"/>
                  </a:lnTo>
                  <a:lnTo>
                    <a:pt x="5" y="70"/>
                  </a:lnTo>
                  <a:lnTo>
                    <a:pt x="1" y="53"/>
                  </a:lnTo>
                  <a:lnTo>
                    <a:pt x="0" y="38"/>
                  </a:lnTo>
                  <a:lnTo>
                    <a:pt x="2" y="25"/>
                  </a:lnTo>
                  <a:lnTo>
                    <a:pt x="7" y="14"/>
                  </a:lnTo>
                  <a:lnTo>
                    <a:pt x="15" y="6"/>
                  </a:lnTo>
                  <a:lnTo>
                    <a:pt x="26" y="1"/>
                  </a:lnTo>
                  <a:lnTo>
                    <a:pt x="40" y="0"/>
                  </a:lnTo>
                  <a:close/>
                </a:path>
              </a:pathLst>
            </a:custGeom>
            <a:solidFill>
              <a:srgbClr val="BA5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418"/>
            <p:cNvSpPr>
              <a:spLocks/>
            </p:cNvSpPr>
            <p:nvPr/>
          </p:nvSpPr>
          <p:spPr bwMode="auto">
            <a:xfrm>
              <a:off x="563562" y="3643313"/>
              <a:ext cx="87313" cy="150813"/>
            </a:xfrm>
            <a:custGeom>
              <a:avLst/>
              <a:gdLst>
                <a:gd name="T0" fmla="*/ 53 w 111"/>
                <a:gd name="T1" fmla="*/ 0 h 190"/>
                <a:gd name="T2" fmla="*/ 54 w 111"/>
                <a:gd name="T3" fmla="*/ 39 h 190"/>
                <a:gd name="T4" fmla="*/ 56 w 111"/>
                <a:gd name="T5" fmla="*/ 71 h 190"/>
                <a:gd name="T6" fmla="*/ 62 w 111"/>
                <a:gd name="T7" fmla="*/ 95 h 190"/>
                <a:gd name="T8" fmla="*/ 69 w 111"/>
                <a:gd name="T9" fmla="*/ 114 h 190"/>
                <a:gd name="T10" fmla="*/ 77 w 111"/>
                <a:gd name="T11" fmla="*/ 133 h 190"/>
                <a:gd name="T12" fmla="*/ 87 w 111"/>
                <a:gd name="T13" fmla="*/ 150 h 190"/>
                <a:gd name="T14" fmla="*/ 98 w 111"/>
                <a:gd name="T15" fmla="*/ 169 h 190"/>
                <a:gd name="T16" fmla="*/ 111 w 111"/>
                <a:gd name="T17" fmla="*/ 190 h 190"/>
                <a:gd name="T18" fmla="*/ 70 w 111"/>
                <a:gd name="T19" fmla="*/ 175 h 190"/>
                <a:gd name="T20" fmla="*/ 38 w 111"/>
                <a:gd name="T21" fmla="*/ 158 h 190"/>
                <a:gd name="T22" fmla="*/ 16 w 111"/>
                <a:gd name="T23" fmla="*/ 137 h 190"/>
                <a:gd name="T24" fmla="*/ 2 w 111"/>
                <a:gd name="T25" fmla="*/ 114 h 190"/>
                <a:gd name="T26" fmla="*/ 0 w 111"/>
                <a:gd name="T27" fmla="*/ 89 h 190"/>
                <a:gd name="T28" fmla="*/ 7 w 111"/>
                <a:gd name="T29" fmla="*/ 61 h 190"/>
                <a:gd name="T30" fmla="*/ 24 w 111"/>
                <a:gd name="T31" fmla="*/ 31 h 190"/>
                <a:gd name="T32" fmla="*/ 53 w 111"/>
                <a:gd name="T3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90">
                  <a:moveTo>
                    <a:pt x="53" y="0"/>
                  </a:moveTo>
                  <a:lnTo>
                    <a:pt x="54" y="39"/>
                  </a:lnTo>
                  <a:lnTo>
                    <a:pt x="56" y="71"/>
                  </a:lnTo>
                  <a:lnTo>
                    <a:pt x="62" y="95"/>
                  </a:lnTo>
                  <a:lnTo>
                    <a:pt x="69" y="114"/>
                  </a:lnTo>
                  <a:lnTo>
                    <a:pt x="77" y="133"/>
                  </a:lnTo>
                  <a:lnTo>
                    <a:pt x="87" y="150"/>
                  </a:lnTo>
                  <a:lnTo>
                    <a:pt x="98" y="169"/>
                  </a:lnTo>
                  <a:lnTo>
                    <a:pt x="111" y="190"/>
                  </a:lnTo>
                  <a:lnTo>
                    <a:pt x="70" y="175"/>
                  </a:lnTo>
                  <a:lnTo>
                    <a:pt x="38" y="158"/>
                  </a:lnTo>
                  <a:lnTo>
                    <a:pt x="16" y="137"/>
                  </a:lnTo>
                  <a:lnTo>
                    <a:pt x="2" y="114"/>
                  </a:lnTo>
                  <a:lnTo>
                    <a:pt x="0" y="89"/>
                  </a:lnTo>
                  <a:lnTo>
                    <a:pt x="7" y="61"/>
                  </a:lnTo>
                  <a:lnTo>
                    <a:pt x="24" y="31"/>
                  </a:lnTo>
                  <a:lnTo>
                    <a:pt x="53" y="0"/>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419"/>
            <p:cNvSpPr>
              <a:spLocks/>
            </p:cNvSpPr>
            <p:nvPr/>
          </p:nvSpPr>
          <p:spPr bwMode="auto">
            <a:xfrm>
              <a:off x="565150" y="3646488"/>
              <a:ext cx="84138" cy="144463"/>
            </a:xfrm>
            <a:custGeom>
              <a:avLst/>
              <a:gdLst>
                <a:gd name="T0" fmla="*/ 50 w 105"/>
                <a:gd name="T1" fmla="*/ 0 h 182"/>
                <a:gd name="T2" fmla="*/ 51 w 105"/>
                <a:gd name="T3" fmla="*/ 37 h 182"/>
                <a:gd name="T4" fmla="*/ 53 w 105"/>
                <a:gd name="T5" fmla="*/ 67 h 182"/>
                <a:gd name="T6" fmla="*/ 58 w 105"/>
                <a:gd name="T7" fmla="*/ 91 h 182"/>
                <a:gd name="T8" fmla="*/ 65 w 105"/>
                <a:gd name="T9" fmla="*/ 109 h 182"/>
                <a:gd name="T10" fmla="*/ 73 w 105"/>
                <a:gd name="T11" fmla="*/ 127 h 182"/>
                <a:gd name="T12" fmla="*/ 83 w 105"/>
                <a:gd name="T13" fmla="*/ 144 h 182"/>
                <a:gd name="T14" fmla="*/ 94 w 105"/>
                <a:gd name="T15" fmla="*/ 161 h 182"/>
                <a:gd name="T16" fmla="*/ 105 w 105"/>
                <a:gd name="T17" fmla="*/ 182 h 182"/>
                <a:gd name="T18" fmla="*/ 67 w 105"/>
                <a:gd name="T19" fmla="*/ 167 h 182"/>
                <a:gd name="T20" fmla="*/ 37 w 105"/>
                <a:gd name="T21" fmla="*/ 150 h 182"/>
                <a:gd name="T22" fmla="*/ 15 w 105"/>
                <a:gd name="T23" fmla="*/ 130 h 182"/>
                <a:gd name="T24" fmla="*/ 4 w 105"/>
                <a:gd name="T25" fmla="*/ 108 h 182"/>
                <a:gd name="T26" fmla="*/ 0 w 105"/>
                <a:gd name="T27" fmla="*/ 84 h 182"/>
                <a:gd name="T28" fmla="*/ 7 w 105"/>
                <a:gd name="T29" fmla="*/ 58 h 182"/>
                <a:gd name="T30" fmla="*/ 23 w 105"/>
                <a:gd name="T31" fmla="*/ 30 h 182"/>
                <a:gd name="T32" fmla="*/ 50 w 105"/>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82">
                  <a:moveTo>
                    <a:pt x="50" y="0"/>
                  </a:moveTo>
                  <a:lnTo>
                    <a:pt x="51" y="37"/>
                  </a:lnTo>
                  <a:lnTo>
                    <a:pt x="53" y="67"/>
                  </a:lnTo>
                  <a:lnTo>
                    <a:pt x="58" y="91"/>
                  </a:lnTo>
                  <a:lnTo>
                    <a:pt x="65" y="109"/>
                  </a:lnTo>
                  <a:lnTo>
                    <a:pt x="73" y="127"/>
                  </a:lnTo>
                  <a:lnTo>
                    <a:pt x="83" y="144"/>
                  </a:lnTo>
                  <a:lnTo>
                    <a:pt x="94" y="161"/>
                  </a:lnTo>
                  <a:lnTo>
                    <a:pt x="105" y="182"/>
                  </a:lnTo>
                  <a:lnTo>
                    <a:pt x="67" y="167"/>
                  </a:lnTo>
                  <a:lnTo>
                    <a:pt x="37" y="150"/>
                  </a:lnTo>
                  <a:lnTo>
                    <a:pt x="15" y="130"/>
                  </a:lnTo>
                  <a:lnTo>
                    <a:pt x="4" y="108"/>
                  </a:lnTo>
                  <a:lnTo>
                    <a:pt x="0" y="84"/>
                  </a:lnTo>
                  <a:lnTo>
                    <a:pt x="7" y="58"/>
                  </a:lnTo>
                  <a:lnTo>
                    <a:pt x="23" y="30"/>
                  </a:lnTo>
                  <a:lnTo>
                    <a:pt x="50" y="0"/>
                  </a:lnTo>
                  <a:close/>
                </a:path>
              </a:pathLst>
            </a:custGeom>
            <a:solidFill>
              <a:srgbClr val="721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420"/>
            <p:cNvSpPr>
              <a:spLocks/>
            </p:cNvSpPr>
            <p:nvPr/>
          </p:nvSpPr>
          <p:spPr bwMode="auto">
            <a:xfrm>
              <a:off x="566737" y="3651250"/>
              <a:ext cx="79375" cy="136525"/>
            </a:xfrm>
            <a:custGeom>
              <a:avLst/>
              <a:gdLst>
                <a:gd name="T0" fmla="*/ 46 w 99"/>
                <a:gd name="T1" fmla="*/ 0 h 173"/>
                <a:gd name="T2" fmla="*/ 47 w 99"/>
                <a:gd name="T3" fmla="*/ 35 h 173"/>
                <a:gd name="T4" fmla="*/ 49 w 99"/>
                <a:gd name="T5" fmla="*/ 63 h 173"/>
                <a:gd name="T6" fmla="*/ 54 w 99"/>
                <a:gd name="T7" fmla="*/ 86 h 173"/>
                <a:gd name="T8" fmla="*/ 59 w 99"/>
                <a:gd name="T9" fmla="*/ 105 h 173"/>
                <a:gd name="T10" fmla="*/ 68 w 99"/>
                <a:gd name="T11" fmla="*/ 121 h 173"/>
                <a:gd name="T12" fmla="*/ 77 w 99"/>
                <a:gd name="T13" fmla="*/ 136 h 173"/>
                <a:gd name="T14" fmla="*/ 87 w 99"/>
                <a:gd name="T15" fmla="*/ 153 h 173"/>
                <a:gd name="T16" fmla="*/ 99 w 99"/>
                <a:gd name="T17" fmla="*/ 173 h 173"/>
                <a:gd name="T18" fmla="*/ 62 w 99"/>
                <a:gd name="T19" fmla="*/ 159 h 173"/>
                <a:gd name="T20" fmla="*/ 34 w 99"/>
                <a:gd name="T21" fmla="*/ 143 h 173"/>
                <a:gd name="T22" fmla="*/ 13 w 99"/>
                <a:gd name="T23" fmla="*/ 123 h 173"/>
                <a:gd name="T24" fmla="*/ 2 w 99"/>
                <a:gd name="T25" fmla="*/ 102 h 173"/>
                <a:gd name="T26" fmla="*/ 0 w 99"/>
                <a:gd name="T27" fmla="*/ 79 h 173"/>
                <a:gd name="T28" fmla="*/ 5 w 99"/>
                <a:gd name="T29" fmla="*/ 54 h 173"/>
                <a:gd name="T30" fmla="*/ 20 w 99"/>
                <a:gd name="T31" fmla="*/ 27 h 173"/>
                <a:gd name="T32" fmla="*/ 46 w 99"/>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73">
                  <a:moveTo>
                    <a:pt x="46" y="0"/>
                  </a:moveTo>
                  <a:lnTo>
                    <a:pt x="47" y="35"/>
                  </a:lnTo>
                  <a:lnTo>
                    <a:pt x="49" y="63"/>
                  </a:lnTo>
                  <a:lnTo>
                    <a:pt x="54" y="86"/>
                  </a:lnTo>
                  <a:lnTo>
                    <a:pt x="59" y="105"/>
                  </a:lnTo>
                  <a:lnTo>
                    <a:pt x="68" y="121"/>
                  </a:lnTo>
                  <a:lnTo>
                    <a:pt x="77" y="136"/>
                  </a:lnTo>
                  <a:lnTo>
                    <a:pt x="87" y="153"/>
                  </a:lnTo>
                  <a:lnTo>
                    <a:pt x="99" y="173"/>
                  </a:lnTo>
                  <a:lnTo>
                    <a:pt x="62" y="159"/>
                  </a:lnTo>
                  <a:lnTo>
                    <a:pt x="34" y="143"/>
                  </a:lnTo>
                  <a:lnTo>
                    <a:pt x="13" y="123"/>
                  </a:lnTo>
                  <a:lnTo>
                    <a:pt x="2" y="102"/>
                  </a:lnTo>
                  <a:lnTo>
                    <a:pt x="0" y="79"/>
                  </a:lnTo>
                  <a:lnTo>
                    <a:pt x="5" y="54"/>
                  </a:lnTo>
                  <a:lnTo>
                    <a:pt x="20" y="27"/>
                  </a:lnTo>
                  <a:lnTo>
                    <a:pt x="46" y="0"/>
                  </a:lnTo>
                  <a:close/>
                </a:path>
              </a:pathLst>
            </a:custGeom>
            <a:solidFill>
              <a:srgbClr val="771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421"/>
            <p:cNvSpPr>
              <a:spLocks/>
            </p:cNvSpPr>
            <p:nvPr/>
          </p:nvSpPr>
          <p:spPr bwMode="auto">
            <a:xfrm>
              <a:off x="568325" y="3654425"/>
              <a:ext cx="76200" cy="131763"/>
            </a:xfrm>
            <a:custGeom>
              <a:avLst/>
              <a:gdLst>
                <a:gd name="T0" fmla="*/ 43 w 95"/>
                <a:gd name="T1" fmla="*/ 0 h 165"/>
                <a:gd name="T2" fmla="*/ 43 w 95"/>
                <a:gd name="T3" fmla="*/ 35 h 165"/>
                <a:gd name="T4" fmla="*/ 47 w 95"/>
                <a:gd name="T5" fmla="*/ 61 h 165"/>
                <a:gd name="T6" fmla="*/ 50 w 95"/>
                <a:gd name="T7" fmla="*/ 83 h 165"/>
                <a:gd name="T8" fmla="*/ 57 w 95"/>
                <a:gd name="T9" fmla="*/ 101 h 165"/>
                <a:gd name="T10" fmla="*/ 64 w 95"/>
                <a:gd name="T11" fmla="*/ 117 h 165"/>
                <a:gd name="T12" fmla="*/ 73 w 95"/>
                <a:gd name="T13" fmla="*/ 132 h 165"/>
                <a:gd name="T14" fmla="*/ 84 w 95"/>
                <a:gd name="T15" fmla="*/ 147 h 165"/>
                <a:gd name="T16" fmla="*/ 95 w 95"/>
                <a:gd name="T17" fmla="*/ 165 h 165"/>
                <a:gd name="T18" fmla="*/ 61 w 95"/>
                <a:gd name="T19" fmla="*/ 151 h 165"/>
                <a:gd name="T20" fmla="*/ 33 w 95"/>
                <a:gd name="T21" fmla="*/ 135 h 165"/>
                <a:gd name="T22" fmla="*/ 14 w 95"/>
                <a:gd name="T23" fmla="*/ 117 h 165"/>
                <a:gd name="T24" fmla="*/ 2 w 95"/>
                <a:gd name="T25" fmla="*/ 97 h 165"/>
                <a:gd name="T26" fmla="*/ 0 w 95"/>
                <a:gd name="T27" fmla="*/ 75 h 165"/>
                <a:gd name="T28" fmla="*/ 5 w 95"/>
                <a:gd name="T29" fmla="*/ 51 h 165"/>
                <a:gd name="T30" fmla="*/ 19 w 95"/>
                <a:gd name="T31" fmla="*/ 27 h 165"/>
                <a:gd name="T32" fmla="*/ 43 w 95"/>
                <a:gd name="T3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165">
                  <a:moveTo>
                    <a:pt x="43" y="0"/>
                  </a:moveTo>
                  <a:lnTo>
                    <a:pt x="43" y="35"/>
                  </a:lnTo>
                  <a:lnTo>
                    <a:pt x="47" y="61"/>
                  </a:lnTo>
                  <a:lnTo>
                    <a:pt x="50" y="83"/>
                  </a:lnTo>
                  <a:lnTo>
                    <a:pt x="57" y="101"/>
                  </a:lnTo>
                  <a:lnTo>
                    <a:pt x="64" y="117"/>
                  </a:lnTo>
                  <a:lnTo>
                    <a:pt x="73" y="132"/>
                  </a:lnTo>
                  <a:lnTo>
                    <a:pt x="84" y="147"/>
                  </a:lnTo>
                  <a:lnTo>
                    <a:pt x="95" y="165"/>
                  </a:lnTo>
                  <a:lnTo>
                    <a:pt x="61" y="151"/>
                  </a:lnTo>
                  <a:lnTo>
                    <a:pt x="33" y="135"/>
                  </a:lnTo>
                  <a:lnTo>
                    <a:pt x="14" y="117"/>
                  </a:lnTo>
                  <a:lnTo>
                    <a:pt x="2" y="97"/>
                  </a:lnTo>
                  <a:lnTo>
                    <a:pt x="0" y="75"/>
                  </a:lnTo>
                  <a:lnTo>
                    <a:pt x="5" y="51"/>
                  </a:lnTo>
                  <a:lnTo>
                    <a:pt x="19" y="27"/>
                  </a:lnTo>
                  <a:lnTo>
                    <a:pt x="43" y="0"/>
                  </a:lnTo>
                  <a:close/>
                </a:path>
              </a:pathLst>
            </a:custGeom>
            <a:solidFill>
              <a:srgbClr val="7C1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422"/>
            <p:cNvSpPr>
              <a:spLocks/>
            </p:cNvSpPr>
            <p:nvPr/>
          </p:nvSpPr>
          <p:spPr bwMode="auto">
            <a:xfrm>
              <a:off x="568325" y="3659188"/>
              <a:ext cx="73025" cy="123825"/>
            </a:xfrm>
            <a:custGeom>
              <a:avLst/>
              <a:gdLst>
                <a:gd name="T0" fmla="*/ 41 w 91"/>
                <a:gd name="T1" fmla="*/ 0 h 156"/>
                <a:gd name="T2" fmla="*/ 41 w 91"/>
                <a:gd name="T3" fmla="*/ 32 h 156"/>
                <a:gd name="T4" fmla="*/ 44 w 91"/>
                <a:gd name="T5" fmla="*/ 58 h 156"/>
                <a:gd name="T6" fmla="*/ 48 w 91"/>
                <a:gd name="T7" fmla="*/ 78 h 156"/>
                <a:gd name="T8" fmla="*/ 54 w 91"/>
                <a:gd name="T9" fmla="*/ 96 h 156"/>
                <a:gd name="T10" fmla="*/ 61 w 91"/>
                <a:gd name="T11" fmla="*/ 111 h 156"/>
                <a:gd name="T12" fmla="*/ 69 w 91"/>
                <a:gd name="T13" fmla="*/ 125 h 156"/>
                <a:gd name="T14" fmla="*/ 79 w 91"/>
                <a:gd name="T15" fmla="*/ 138 h 156"/>
                <a:gd name="T16" fmla="*/ 91 w 91"/>
                <a:gd name="T17" fmla="*/ 156 h 156"/>
                <a:gd name="T18" fmla="*/ 59 w 91"/>
                <a:gd name="T19" fmla="*/ 142 h 156"/>
                <a:gd name="T20" fmla="*/ 33 w 91"/>
                <a:gd name="T21" fmla="*/ 127 h 156"/>
                <a:gd name="T22" fmla="*/ 15 w 91"/>
                <a:gd name="T23" fmla="*/ 110 h 156"/>
                <a:gd name="T24" fmla="*/ 3 w 91"/>
                <a:gd name="T25" fmla="*/ 90 h 156"/>
                <a:gd name="T26" fmla="*/ 0 w 91"/>
                <a:gd name="T27" fmla="*/ 69 h 156"/>
                <a:gd name="T28" fmla="*/ 6 w 91"/>
                <a:gd name="T29" fmla="*/ 47 h 156"/>
                <a:gd name="T30" fmla="*/ 19 w 91"/>
                <a:gd name="T31" fmla="*/ 24 h 156"/>
                <a:gd name="T32" fmla="*/ 41 w 91"/>
                <a:gd name="T3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156">
                  <a:moveTo>
                    <a:pt x="41" y="0"/>
                  </a:moveTo>
                  <a:lnTo>
                    <a:pt x="41" y="32"/>
                  </a:lnTo>
                  <a:lnTo>
                    <a:pt x="44" y="58"/>
                  </a:lnTo>
                  <a:lnTo>
                    <a:pt x="48" y="78"/>
                  </a:lnTo>
                  <a:lnTo>
                    <a:pt x="54" y="96"/>
                  </a:lnTo>
                  <a:lnTo>
                    <a:pt x="61" y="111"/>
                  </a:lnTo>
                  <a:lnTo>
                    <a:pt x="69" y="125"/>
                  </a:lnTo>
                  <a:lnTo>
                    <a:pt x="79" y="138"/>
                  </a:lnTo>
                  <a:lnTo>
                    <a:pt x="91" y="156"/>
                  </a:lnTo>
                  <a:lnTo>
                    <a:pt x="59" y="142"/>
                  </a:lnTo>
                  <a:lnTo>
                    <a:pt x="33" y="127"/>
                  </a:lnTo>
                  <a:lnTo>
                    <a:pt x="15" y="110"/>
                  </a:lnTo>
                  <a:lnTo>
                    <a:pt x="3" y="90"/>
                  </a:lnTo>
                  <a:lnTo>
                    <a:pt x="0" y="69"/>
                  </a:lnTo>
                  <a:lnTo>
                    <a:pt x="6" y="47"/>
                  </a:lnTo>
                  <a:lnTo>
                    <a:pt x="19" y="24"/>
                  </a:lnTo>
                  <a:lnTo>
                    <a:pt x="41" y="0"/>
                  </a:lnTo>
                  <a:close/>
                </a:path>
              </a:pathLst>
            </a:custGeom>
            <a:solidFill>
              <a:srgbClr val="842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423"/>
            <p:cNvSpPr>
              <a:spLocks/>
            </p:cNvSpPr>
            <p:nvPr/>
          </p:nvSpPr>
          <p:spPr bwMode="auto">
            <a:xfrm>
              <a:off x="571500" y="3662363"/>
              <a:ext cx="66675" cy="117475"/>
            </a:xfrm>
            <a:custGeom>
              <a:avLst/>
              <a:gdLst>
                <a:gd name="T0" fmla="*/ 38 w 85"/>
                <a:gd name="T1" fmla="*/ 0 h 147"/>
                <a:gd name="T2" fmla="*/ 38 w 85"/>
                <a:gd name="T3" fmla="*/ 31 h 147"/>
                <a:gd name="T4" fmla="*/ 40 w 85"/>
                <a:gd name="T5" fmla="*/ 55 h 147"/>
                <a:gd name="T6" fmla="*/ 44 w 85"/>
                <a:gd name="T7" fmla="*/ 75 h 147"/>
                <a:gd name="T8" fmla="*/ 50 w 85"/>
                <a:gd name="T9" fmla="*/ 91 h 147"/>
                <a:gd name="T10" fmla="*/ 55 w 85"/>
                <a:gd name="T11" fmla="*/ 105 h 147"/>
                <a:gd name="T12" fmla="*/ 65 w 85"/>
                <a:gd name="T13" fmla="*/ 117 h 147"/>
                <a:gd name="T14" fmla="*/ 74 w 85"/>
                <a:gd name="T15" fmla="*/ 131 h 147"/>
                <a:gd name="T16" fmla="*/ 85 w 85"/>
                <a:gd name="T17" fmla="*/ 147 h 147"/>
                <a:gd name="T18" fmla="*/ 54 w 85"/>
                <a:gd name="T19" fmla="*/ 134 h 147"/>
                <a:gd name="T20" fmla="*/ 31 w 85"/>
                <a:gd name="T21" fmla="*/ 120 h 147"/>
                <a:gd name="T22" fmla="*/ 13 w 85"/>
                <a:gd name="T23" fmla="*/ 103 h 147"/>
                <a:gd name="T24" fmla="*/ 4 w 85"/>
                <a:gd name="T25" fmla="*/ 85 h 147"/>
                <a:gd name="T26" fmla="*/ 0 w 85"/>
                <a:gd name="T27" fmla="*/ 65 h 147"/>
                <a:gd name="T28" fmla="*/ 5 w 85"/>
                <a:gd name="T29" fmla="*/ 45 h 147"/>
                <a:gd name="T30" fmla="*/ 17 w 85"/>
                <a:gd name="T31" fmla="*/ 23 h 147"/>
                <a:gd name="T32" fmla="*/ 38 w 85"/>
                <a:gd name="T3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47">
                  <a:moveTo>
                    <a:pt x="38" y="0"/>
                  </a:moveTo>
                  <a:lnTo>
                    <a:pt x="38" y="31"/>
                  </a:lnTo>
                  <a:lnTo>
                    <a:pt x="40" y="55"/>
                  </a:lnTo>
                  <a:lnTo>
                    <a:pt x="44" y="75"/>
                  </a:lnTo>
                  <a:lnTo>
                    <a:pt x="50" y="91"/>
                  </a:lnTo>
                  <a:lnTo>
                    <a:pt x="55" y="105"/>
                  </a:lnTo>
                  <a:lnTo>
                    <a:pt x="65" y="117"/>
                  </a:lnTo>
                  <a:lnTo>
                    <a:pt x="74" y="131"/>
                  </a:lnTo>
                  <a:lnTo>
                    <a:pt x="85" y="147"/>
                  </a:lnTo>
                  <a:lnTo>
                    <a:pt x="54" y="134"/>
                  </a:lnTo>
                  <a:lnTo>
                    <a:pt x="31" y="120"/>
                  </a:lnTo>
                  <a:lnTo>
                    <a:pt x="13" y="103"/>
                  </a:lnTo>
                  <a:lnTo>
                    <a:pt x="4" y="85"/>
                  </a:lnTo>
                  <a:lnTo>
                    <a:pt x="0" y="65"/>
                  </a:lnTo>
                  <a:lnTo>
                    <a:pt x="5" y="45"/>
                  </a:lnTo>
                  <a:lnTo>
                    <a:pt x="17" y="23"/>
                  </a:lnTo>
                  <a:lnTo>
                    <a:pt x="38" y="0"/>
                  </a:lnTo>
                  <a:close/>
                </a:path>
              </a:pathLst>
            </a:custGeom>
            <a:solidFill>
              <a:srgbClr val="8C2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424"/>
            <p:cNvSpPr>
              <a:spLocks/>
            </p:cNvSpPr>
            <p:nvPr/>
          </p:nvSpPr>
          <p:spPr bwMode="auto">
            <a:xfrm>
              <a:off x="573087" y="3667125"/>
              <a:ext cx="61913" cy="109538"/>
            </a:xfrm>
            <a:custGeom>
              <a:avLst/>
              <a:gdLst>
                <a:gd name="T0" fmla="*/ 35 w 80"/>
                <a:gd name="T1" fmla="*/ 0 h 139"/>
                <a:gd name="T2" fmla="*/ 35 w 80"/>
                <a:gd name="T3" fmla="*/ 29 h 139"/>
                <a:gd name="T4" fmla="*/ 36 w 80"/>
                <a:gd name="T5" fmla="*/ 52 h 139"/>
                <a:gd name="T6" fmla="*/ 40 w 80"/>
                <a:gd name="T7" fmla="*/ 71 h 139"/>
                <a:gd name="T8" fmla="*/ 45 w 80"/>
                <a:gd name="T9" fmla="*/ 87 h 139"/>
                <a:gd name="T10" fmla="*/ 51 w 80"/>
                <a:gd name="T11" fmla="*/ 100 h 139"/>
                <a:gd name="T12" fmla="*/ 59 w 80"/>
                <a:gd name="T13" fmla="*/ 112 h 139"/>
                <a:gd name="T14" fmla="*/ 68 w 80"/>
                <a:gd name="T15" fmla="*/ 125 h 139"/>
                <a:gd name="T16" fmla="*/ 80 w 80"/>
                <a:gd name="T17" fmla="*/ 139 h 139"/>
                <a:gd name="T18" fmla="*/ 51 w 80"/>
                <a:gd name="T19" fmla="*/ 126 h 139"/>
                <a:gd name="T20" fmla="*/ 29 w 80"/>
                <a:gd name="T21" fmla="*/ 112 h 139"/>
                <a:gd name="T22" fmla="*/ 13 w 80"/>
                <a:gd name="T23" fmla="*/ 97 h 139"/>
                <a:gd name="T24" fmla="*/ 4 w 80"/>
                <a:gd name="T25" fmla="*/ 80 h 139"/>
                <a:gd name="T26" fmla="*/ 0 w 80"/>
                <a:gd name="T27" fmla="*/ 61 h 139"/>
                <a:gd name="T28" fmla="*/ 5 w 80"/>
                <a:gd name="T29" fmla="*/ 42 h 139"/>
                <a:gd name="T30" fmla="*/ 17 w 80"/>
                <a:gd name="T31" fmla="*/ 21 h 139"/>
                <a:gd name="T32" fmla="*/ 35 w 80"/>
                <a:gd name="T3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139">
                  <a:moveTo>
                    <a:pt x="35" y="0"/>
                  </a:moveTo>
                  <a:lnTo>
                    <a:pt x="35" y="29"/>
                  </a:lnTo>
                  <a:lnTo>
                    <a:pt x="36" y="52"/>
                  </a:lnTo>
                  <a:lnTo>
                    <a:pt x="40" y="71"/>
                  </a:lnTo>
                  <a:lnTo>
                    <a:pt x="45" y="87"/>
                  </a:lnTo>
                  <a:lnTo>
                    <a:pt x="51" y="100"/>
                  </a:lnTo>
                  <a:lnTo>
                    <a:pt x="59" y="112"/>
                  </a:lnTo>
                  <a:lnTo>
                    <a:pt x="68" y="125"/>
                  </a:lnTo>
                  <a:lnTo>
                    <a:pt x="80" y="139"/>
                  </a:lnTo>
                  <a:lnTo>
                    <a:pt x="51" y="126"/>
                  </a:lnTo>
                  <a:lnTo>
                    <a:pt x="29" y="112"/>
                  </a:lnTo>
                  <a:lnTo>
                    <a:pt x="13" y="97"/>
                  </a:lnTo>
                  <a:lnTo>
                    <a:pt x="4" y="80"/>
                  </a:lnTo>
                  <a:lnTo>
                    <a:pt x="0" y="61"/>
                  </a:lnTo>
                  <a:lnTo>
                    <a:pt x="5" y="42"/>
                  </a:lnTo>
                  <a:lnTo>
                    <a:pt x="17" y="21"/>
                  </a:lnTo>
                  <a:lnTo>
                    <a:pt x="35" y="0"/>
                  </a:lnTo>
                  <a:close/>
                </a:path>
              </a:pathLst>
            </a:custGeom>
            <a:solidFill>
              <a:srgbClr val="912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425"/>
            <p:cNvSpPr>
              <a:spLocks/>
            </p:cNvSpPr>
            <p:nvPr/>
          </p:nvSpPr>
          <p:spPr bwMode="auto">
            <a:xfrm>
              <a:off x="574675" y="3671888"/>
              <a:ext cx="58738" cy="103188"/>
            </a:xfrm>
            <a:custGeom>
              <a:avLst/>
              <a:gdLst>
                <a:gd name="T0" fmla="*/ 31 w 75"/>
                <a:gd name="T1" fmla="*/ 0 h 130"/>
                <a:gd name="T2" fmla="*/ 31 w 75"/>
                <a:gd name="T3" fmla="*/ 28 h 130"/>
                <a:gd name="T4" fmla="*/ 32 w 75"/>
                <a:gd name="T5" fmla="*/ 50 h 130"/>
                <a:gd name="T6" fmla="*/ 35 w 75"/>
                <a:gd name="T7" fmla="*/ 67 h 130"/>
                <a:gd name="T8" fmla="*/ 40 w 75"/>
                <a:gd name="T9" fmla="*/ 82 h 130"/>
                <a:gd name="T10" fmla="*/ 46 w 75"/>
                <a:gd name="T11" fmla="*/ 93 h 130"/>
                <a:gd name="T12" fmla="*/ 54 w 75"/>
                <a:gd name="T13" fmla="*/ 105 h 130"/>
                <a:gd name="T14" fmla="*/ 63 w 75"/>
                <a:gd name="T15" fmla="*/ 118 h 130"/>
                <a:gd name="T16" fmla="*/ 75 w 75"/>
                <a:gd name="T17" fmla="*/ 130 h 130"/>
                <a:gd name="T18" fmla="*/ 48 w 75"/>
                <a:gd name="T19" fmla="*/ 119 h 130"/>
                <a:gd name="T20" fmla="*/ 26 w 75"/>
                <a:gd name="T21" fmla="*/ 105 h 130"/>
                <a:gd name="T22" fmla="*/ 11 w 75"/>
                <a:gd name="T23" fmla="*/ 90 h 130"/>
                <a:gd name="T24" fmla="*/ 2 w 75"/>
                <a:gd name="T25" fmla="*/ 74 h 130"/>
                <a:gd name="T26" fmla="*/ 0 w 75"/>
                <a:gd name="T27" fmla="*/ 56 h 130"/>
                <a:gd name="T28" fmla="*/ 3 w 75"/>
                <a:gd name="T29" fmla="*/ 38 h 130"/>
                <a:gd name="T30" fmla="*/ 14 w 75"/>
                <a:gd name="T31" fmla="*/ 20 h 130"/>
                <a:gd name="T32" fmla="*/ 31 w 75"/>
                <a:gd name="T3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130">
                  <a:moveTo>
                    <a:pt x="31" y="0"/>
                  </a:moveTo>
                  <a:lnTo>
                    <a:pt x="31" y="28"/>
                  </a:lnTo>
                  <a:lnTo>
                    <a:pt x="32" y="50"/>
                  </a:lnTo>
                  <a:lnTo>
                    <a:pt x="35" y="67"/>
                  </a:lnTo>
                  <a:lnTo>
                    <a:pt x="40" y="82"/>
                  </a:lnTo>
                  <a:lnTo>
                    <a:pt x="46" y="93"/>
                  </a:lnTo>
                  <a:lnTo>
                    <a:pt x="54" y="105"/>
                  </a:lnTo>
                  <a:lnTo>
                    <a:pt x="63" y="118"/>
                  </a:lnTo>
                  <a:lnTo>
                    <a:pt x="75" y="130"/>
                  </a:lnTo>
                  <a:lnTo>
                    <a:pt x="48" y="119"/>
                  </a:lnTo>
                  <a:lnTo>
                    <a:pt x="26" y="105"/>
                  </a:lnTo>
                  <a:lnTo>
                    <a:pt x="11" y="90"/>
                  </a:lnTo>
                  <a:lnTo>
                    <a:pt x="2" y="74"/>
                  </a:lnTo>
                  <a:lnTo>
                    <a:pt x="0" y="56"/>
                  </a:lnTo>
                  <a:lnTo>
                    <a:pt x="3" y="38"/>
                  </a:lnTo>
                  <a:lnTo>
                    <a:pt x="14" y="20"/>
                  </a:lnTo>
                  <a:lnTo>
                    <a:pt x="31" y="0"/>
                  </a:lnTo>
                  <a:close/>
                </a:path>
              </a:pathLst>
            </a:custGeom>
            <a:solidFill>
              <a:srgbClr val="993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426"/>
            <p:cNvSpPr>
              <a:spLocks/>
            </p:cNvSpPr>
            <p:nvPr/>
          </p:nvSpPr>
          <p:spPr bwMode="auto">
            <a:xfrm>
              <a:off x="574675" y="3675063"/>
              <a:ext cx="57150" cy="96838"/>
            </a:xfrm>
            <a:custGeom>
              <a:avLst/>
              <a:gdLst>
                <a:gd name="T0" fmla="*/ 29 w 70"/>
                <a:gd name="T1" fmla="*/ 0 h 121"/>
                <a:gd name="T2" fmla="*/ 29 w 70"/>
                <a:gd name="T3" fmla="*/ 25 h 121"/>
                <a:gd name="T4" fmla="*/ 30 w 70"/>
                <a:gd name="T5" fmla="*/ 46 h 121"/>
                <a:gd name="T6" fmla="*/ 33 w 70"/>
                <a:gd name="T7" fmla="*/ 62 h 121"/>
                <a:gd name="T8" fmla="*/ 38 w 70"/>
                <a:gd name="T9" fmla="*/ 76 h 121"/>
                <a:gd name="T10" fmla="*/ 43 w 70"/>
                <a:gd name="T11" fmla="*/ 87 h 121"/>
                <a:gd name="T12" fmla="*/ 51 w 70"/>
                <a:gd name="T13" fmla="*/ 98 h 121"/>
                <a:gd name="T14" fmla="*/ 60 w 70"/>
                <a:gd name="T15" fmla="*/ 109 h 121"/>
                <a:gd name="T16" fmla="*/ 70 w 70"/>
                <a:gd name="T17" fmla="*/ 121 h 121"/>
                <a:gd name="T18" fmla="*/ 46 w 70"/>
                <a:gd name="T19" fmla="*/ 109 h 121"/>
                <a:gd name="T20" fmla="*/ 25 w 70"/>
                <a:gd name="T21" fmla="*/ 97 h 121"/>
                <a:gd name="T22" fmla="*/ 11 w 70"/>
                <a:gd name="T23" fmla="*/ 82 h 121"/>
                <a:gd name="T24" fmla="*/ 3 w 70"/>
                <a:gd name="T25" fmla="*/ 67 h 121"/>
                <a:gd name="T26" fmla="*/ 0 w 70"/>
                <a:gd name="T27" fmla="*/ 50 h 121"/>
                <a:gd name="T28" fmla="*/ 3 w 70"/>
                <a:gd name="T29" fmla="*/ 34 h 121"/>
                <a:gd name="T30" fmla="*/ 13 w 70"/>
                <a:gd name="T31" fmla="*/ 17 h 121"/>
                <a:gd name="T32" fmla="*/ 29 w 70"/>
                <a:gd name="T3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21">
                  <a:moveTo>
                    <a:pt x="29" y="0"/>
                  </a:moveTo>
                  <a:lnTo>
                    <a:pt x="29" y="25"/>
                  </a:lnTo>
                  <a:lnTo>
                    <a:pt x="30" y="46"/>
                  </a:lnTo>
                  <a:lnTo>
                    <a:pt x="33" y="62"/>
                  </a:lnTo>
                  <a:lnTo>
                    <a:pt x="38" y="76"/>
                  </a:lnTo>
                  <a:lnTo>
                    <a:pt x="43" y="87"/>
                  </a:lnTo>
                  <a:lnTo>
                    <a:pt x="51" y="98"/>
                  </a:lnTo>
                  <a:lnTo>
                    <a:pt x="60" y="109"/>
                  </a:lnTo>
                  <a:lnTo>
                    <a:pt x="70" y="121"/>
                  </a:lnTo>
                  <a:lnTo>
                    <a:pt x="46" y="109"/>
                  </a:lnTo>
                  <a:lnTo>
                    <a:pt x="25" y="97"/>
                  </a:lnTo>
                  <a:lnTo>
                    <a:pt x="11" y="82"/>
                  </a:lnTo>
                  <a:lnTo>
                    <a:pt x="3" y="67"/>
                  </a:lnTo>
                  <a:lnTo>
                    <a:pt x="0" y="50"/>
                  </a:lnTo>
                  <a:lnTo>
                    <a:pt x="3" y="34"/>
                  </a:lnTo>
                  <a:lnTo>
                    <a:pt x="13" y="17"/>
                  </a:lnTo>
                  <a:lnTo>
                    <a:pt x="29" y="0"/>
                  </a:lnTo>
                  <a:close/>
                </a:path>
              </a:pathLst>
            </a:custGeom>
            <a:solidFill>
              <a:srgbClr val="A03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427"/>
            <p:cNvSpPr>
              <a:spLocks/>
            </p:cNvSpPr>
            <p:nvPr/>
          </p:nvSpPr>
          <p:spPr bwMode="auto">
            <a:xfrm>
              <a:off x="577850" y="3679825"/>
              <a:ext cx="50800" cy="88900"/>
            </a:xfrm>
            <a:custGeom>
              <a:avLst/>
              <a:gdLst>
                <a:gd name="T0" fmla="*/ 26 w 65"/>
                <a:gd name="T1" fmla="*/ 0 h 113"/>
                <a:gd name="T2" fmla="*/ 26 w 65"/>
                <a:gd name="T3" fmla="*/ 25 h 113"/>
                <a:gd name="T4" fmla="*/ 27 w 65"/>
                <a:gd name="T5" fmla="*/ 44 h 113"/>
                <a:gd name="T6" fmla="*/ 29 w 65"/>
                <a:gd name="T7" fmla="*/ 60 h 113"/>
                <a:gd name="T8" fmla="*/ 34 w 65"/>
                <a:gd name="T9" fmla="*/ 73 h 113"/>
                <a:gd name="T10" fmla="*/ 38 w 65"/>
                <a:gd name="T11" fmla="*/ 83 h 113"/>
                <a:gd name="T12" fmla="*/ 45 w 65"/>
                <a:gd name="T13" fmla="*/ 94 h 113"/>
                <a:gd name="T14" fmla="*/ 54 w 65"/>
                <a:gd name="T15" fmla="*/ 103 h 113"/>
                <a:gd name="T16" fmla="*/ 65 w 65"/>
                <a:gd name="T17" fmla="*/ 113 h 113"/>
                <a:gd name="T18" fmla="*/ 42 w 65"/>
                <a:gd name="T19" fmla="*/ 102 h 113"/>
                <a:gd name="T20" fmla="*/ 24 w 65"/>
                <a:gd name="T21" fmla="*/ 90 h 113"/>
                <a:gd name="T22" fmla="*/ 11 w 65"/>
                <a:gd name="T23" fmla="*/ 76 h 113"/>
                <a:gd name="T24" fmla="*/ 3 w 65"/>
                <a:gd name="T25" fmla="*/ 63 h 113"/>
                <a:gd name="T26" fmla="*/ 0 w 65"/>
                <a:gd name="T27" fmla="*/ 48 h 113"/>
                <a:gd name="T28" fmla="*/ 3 w 65"/>
                <a:gd name="T29" fmla="*/ 33 h 113"/>
                <a:gd name="T30" fmla="*/ 11 w 65"/>
                <a:gd name="T31" fmla="*/ 17 h 113"/>
                <a:gd name="T32" fmla="*/ 26 w 65"/>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113">
                  <a:moveTo>
                    <a:pt x="26" y="0"/>
                  </a:moveTo>
                  <a:lnTo>
                    <a:pt x="26" y="25"/>
                  </a:lnTo>
                  <a:lnTo>
                    <a:pt x="27" y="44"/>
                  </a:lnTo>
                  <a:lnTo>
                    <a:pt x="29" y="60"/>
                  </a:lnTo>
                  <a:lnTo>
                    <a:pt x="34" y="73"/>
                  </a:lnTo>
                  <a:lnTo>
                    <a:pt x="38" y="83"/>
                  </a:lnTo>
                  <a:lnTo>
                    <a:pt x="45" y="94"/>
                  </a:lnTo>
                  <a:lnTo>
                    <a:pt x="54" y="103"/>
                  </a:lnTo>
                  <a:lnTo>
                    <a:pt x="65" y="113"/>
                  </a:lnTo>
                  <a:lnTo>
                    <a:pt x="42" y="102"/>
                  </a:lnTo>
                  <a:lnTo>
                    <a:pt x="24" y="90"/>
                  </a:lnTo>
                  <a:lnTo>
                    <a:pt x="11" y="76"/>
                  </a:lnTo>
                  <a:lnTo>
                    <a:pt x="3" y="63"/>
                  </a:lnTo>
                  <a:lnTo>
                    <a:pt x="0" y="48"/>
                  </a:lnTo>
                  <a:lnTo>
                    <a:pt x="3" y="33"/>
                  </a:lnTo>
                  <a:lnTo>
                    <a:pt x="11" y="17"/>
                  </a:lnTo>
                  <a:lnTo>
                    <a:pt x="26" y="0"/>
                  </a:lnTo>
                  <a:close/>
                </a:path>
              </a:pathLst>
            </a:custGeom>
            <a:solidFill>
              <a:srgbClr val="A53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428"/>
            <p:cNvSpPr>
              <a:spLocks/>
            </p:cNvSpPr>
            <p:nvPr/>
          </p:nvSpPr>
          <p:spPr bwMode="auto">
            <a:xfrm>
              <a:off x="577850" y="3684588"/>
              <a:ext cx="47625" cy="80963"/>
            </a:xfrm>
            <a:custGeom>
              <a:avLst/>
              <a:gdLst>
                <a:gd name="T0" fmla="*/ 25 w 60"/>
                <a:gd name="T1" fmla="*/ 0 h 103"/>
                <a:gd name="T2" fmla="*/ 23 w 60"/>
                <a:gd name="T3" fmla="*/ 23 h 103"/>
                <a:gd name="T4" fmla="*/ 25 w 60"/>
                <a:gd name="T5" fmla="*/ 40 h 103"/>
                <a:gd name="T6" fmla="*/ 26 w 60"/>
                <a:gd name="T7" fmla="*/ 55 h 103"/>
                <a:gd name="T8" fmla="*/ 29 w 60"/>
                <a:gd name="T9" fmla="*/ 67 h 103"/>
                <a:gd name="T10" fmla="*/ 35 w 60"/>
                <a:gd name="T11" fmla="*/ 76 h 103"/>
                <a:gd name="T12" fmla="*/ 41 w 60"/>
                <a:gd name="T13" fmla="*/ 85 h 103"/>
                <a:gd name="T14" fmla="*/ 50 w 60"/>
                <a:gd name="T15" fmla="*/ 94 h 103"/>
                <a:gd name="T16" fmla="*/ 60 w 60"/>
                <a:gd name="T17" fmla="*/ 103 h 103"/>
                <a:gd name="T18" fmla="*/ 40 w 60"/>
                <a:gd name="T19" fmla="*/ 92 h 103"/>
                <a:gd name="T20" fmla="*/ 23 w 60"/>
                <a:gd name="T21" fmla="*/ 81 h 103"/>
                <a:gd name="T22" fmla="*/ 11 w 60"/>
                <a:gd name="T23" fmla="*/ 68 h 103"/>
                <a:gd name="T24" fmla="*/ 4 w 60"/>
                <a:gd name="T25" fmla="*/ 55 h 103"/>
                <a:gd name="T26" fmla="*/ 0 w 60"/>
                <a:gd name="T27" fmla="*/ 42 h 103"/>
                <a:gd name="T28" fmla="*/ 4 w 60"/>
                <a:gd name="T29" fmla="*/ 28 h 103"/>
                <a:gd name="T30" fmla="*/ 11 w 60"/>
                <a:gd name="T31" fmla="*/ 14 h 103"/>
                <a:gd name="T32" fmla="*/ 25 w 60"/>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103">
                  <a:moveTo>
                    <a:pt x="25" y="0"/>
                  </a:moveTo>
                  <a:lnTo>
                    <a:pt x="23" y="23"/>
                  </a:lnTo>
                  <a:lnTo>
                    <a:pt x="25" y="40"/>
                  </a:lnTo>
                  <a:lnTo>
                    <a:pt x="26" y="55"/>
                  </a:lnTo>
                  <a:lnTo>
                    <a:pt x="29" y="67"/>
                  </a:lnTo>
                  <a:lnTo>
                    <a:pt x="35" y="76"/>
                  </a:lnTo>
                  <a:lnTo>
                    <a:pt x="41" y="85"/>
                  </a:lnTo>
                  <a:lnTo>
                    <a:pt x="50" y="94"/>
                  </a:lnTo>
                  <a:lnTo>
                    <a:pt x="60" y="103"/>
                  </a:lnTo>
                  <a:lnTo>
                    <a:pt x="40" y="92"/>
                  </a:lnTo>
                  <a:lnTo>
                    <a:pt x="23" y="81"/>
                  </a:lnTo>
                  <a:lnTo>
                    <a:pt x="11" y="68"/>
                  </a:lnTo>
                  <a:lnTo>
                    <a:pt x="4" y="55"/>
                  </a:lnTo>
                  <a:lnTo>
                    <a:pt x="0" y="42"/>
                  </a:lnTo>
                  <a:lnTo>
                    <a:pt x="4" y="28"/>
                  </a:lnTo>
                  <a:lnTo>
                    <a:pt x="11" y="14"/>
                  </a:lnTo>
                  <a:lnTo>
                    <a:pt x="25" y="0"/>
                  </a:lnTo>
                  <a:close/>
                </a:path>
              </a:pathLst>
            </a:custGeom>
            <a:solidFill>
              <a:srgbClr val="AA4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429"/>
            <p:cNvSpPr>
              <a:spLocks/>
            </p:cNvSpPr>
            <p:nvPr/>
          </p:nvSpPr>
          <p:spPr bwMode="auto">
            <a:xfrm>
              <a:off x="581025" y="3687763"/>
              <a:ext cx="42863" cy="74613"/>
            </a:xfrm>
            <a:custGeom>
              <a:avLst/>
              <a:gdLst>
                <a:gd name="T0" fmla="*/ 19 w 54"/>
                <a:gd name="T1" fmla="*/ 0 h 94"/>
                <a:gd name="T2" fmla="*/ 18 w 54"/>
                <a:gd name="T3" fmla="*/ 21 h 94"/>
                <a:gd name="T4" fmla="*/ 19 w 54"/>
                <a:gd name="T5" fmla="*/ 38 h 94"/>
                <a:gd name="T6" fmla="*/ 21 w 54"/>
                <a:gd name="T7" fmla="*/ 52 h 94"/>
                <a:gd name="T8" fmla="*/ 24 w 54"/>
                <a:gd name="T9" fmla="*/ 62 h 94"/>
                <a:gd name="T10" fmla="*/ 29 w 54"/>
                <a:gd name="T11" fmla="*/ 71 h 94"/>
                <a:gd name="T12" fmla="*/ 36 w 54"/>
                <a:gd name="T13" fmla="*/ 79 h 94"/>
                <a:gd name="T14" fmla="*/ 44 w 54"/>
                <a:gd name="T15" fmla="*/ 86 h 94"/>
                <a:gd name="T16" fmla="*/ 54 w 54"/>
                <a:gd name="T17" fmla="*/ 94 h 94"/>
                <a:gd name="T18" fmla="*/ 36 w 54"/>
                <a:gd name="T19" fmla="*/ 84 h 94"/>
                <a:gd name="T20" fmla="*/ 21 w 54"/>
                <a:gd name="T21" fmla="*/ 74 h 94"/>
                <a:gd name="T22" fmla="*/ 9 w 54"/>
                <a:gd name="T23" fmla="*/ 62 h 94"/>
                <a:gd name="T24" fmla="*/ 2 w 54"/>
                <a:gd name="T25" fmla="*/ 49 h 94"/>
                <a:gd name="T26" fmla="*/ 0 w 54"/>
                <a:gd name="T27" fmla="*/ 37 h 94"/>
                <a:gd name="T28" fmla="*/ 1 w 54"/>
                <a:gd name="T29" fmla="*/ 25 h 94"/>
                <a:gd name="T30" fmla="*/ 8 w 54"/>
                <a:gd name="T31" fmla="*/ 12 h 94"/>
                <a:gd name="T32" fmla="*/ 19 w 54"/>
                <a:gd name="T3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94">
                  <a:moveTo>
                    <a:pt x="19" y="0"/>
                  </a:moveTo>
                  <a:lnTo>
                    <a:pt x="18" y="21"/>
                  </a:lnTo>
                  <a:lnTo>
                    <a:pt x="19" y="38"/>
                  </a:lnTo>
                  <a:lnTo>
                    <a:pt x="21" y="52"/>
                  </a:lnTo>
                  <a:lnTo>
                    <a:pt x="24" y="62"/>
                  </a:lnTo>
                  <a:lnTo>
                    <a:pt x="29" y="71"/>
                  </a:lnTo>
                  <a:lnTo>
                    <a:pt x="36" y="79"/>
                  </a:lnTo>
                  <a:lnTo>
                    <a:pt x="44" y="86"/>
                  </a:lnTo>
                  <a:lnTo>
                    <a:pt x="54" y="94"/>
                  </a:lnTo>
                  <a:lnTo>
                    <a:pt x="36" y="84"/>
                  </a:lnTo>
                  <a:lnTo>
                    <a:pt x="21" y="74"/>
                  </a:lnTo>
                  <a:lnTo>
                    <a:pt x="9" y="62"/>
                  </a:lnTo>
                  <a:lnTo>
                    <a:pt x="2" y="49"/>
                  </a:lnTo>
                  <a:lnTo>
                    <a:pt x="0" y="37"/>
                  </a:lnTo>
                  <a:lnTo>
                    <a:pt x="1" y="25"/>
                  </a:lnTo>
                  <a:lnTo>
                    <a:pt x="8" y="12"/>
                  </a:lnTo>
                  <a:lnTo>
                    <a:pt x="19" y="0"/>
                  </a:lnTo>
                  <a:close/>
                </a:path>
              </a:pathLst>
            </a:custGeom>
            <a:solidFill>
              <a:srgbClr val="B24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430"/>
            <p:cNvSpPr>
              <a:spLocks/>
            </p:cNvSpPr>
            <p:nvPr/>
          </p:nvSpPr>
          <p:spPr bwMode="auto">
            <a:xfrm>
              <a:off x="581025" y="3692525"/>
              <a:ext cx="39688" cy="69850"/>
            </a:xfrm>
            <a:custGeom>
              <a:avLst/>
              <a:gdLst>
                <a:gd name="T0" fmla="*/ 17 w 51"/>
                <a:gd name="T1" fmla="*/ 0 h 87"/>
                <a:gd name="T2" fmla="*/ 16 w 51"/>
                <a:gd name="T3" fmla="*/ 19 h 87"/>
                <a:gd name="T4" fmla="*/ 17 w 51"/>
                <a:gd name="T5" fmla="*/ 34 h 87"/>
                <a:gd name="T6" fmla="*/ 18 w 51"/>
                <a:gd name="T7" fmla="*/ 47 h 87"/>
                <a:gd name="T8" fmla="*/ 22 w 51"/>
                <a:gd name="T9" fmla="*/ 57 h 87"/>
                <a:gd name="T10" fmla="*/ 26 w 51"/>
                <a:gd name="T11" fmla="*/ 65 h 87"/>
                <a:gd name="T12" fmla="*/ 32 w 51"/>
                <a:gd name="T13" fmla="*/ 72 h 87"/>
                <a:gd name="T14" fmla="*/ 40 w 51"/>
                <a:gd name="T15" fmla="*/ 80 h 87"/>
                <a:gd name="T16" fmla="*/ 51 w 51"/>
                <a:gd name="T17" fmla="*/ 87 h 87"/>
                <a:gd name="T18" fmla="*/ 33 w 51"/>
                <a:gd name="T19" fmla="*/ 77 h 87"/>
                <a:gd name="T20" fmla="*/ 21 w 51"/>
                <a:gd name="T21" fmla="*/ 66 h 87"/>
                <a:gd name="T22" fmla="*/ 9 w 51"/>
                <a:gd name="T23" fmla="*/ 55 h 87"/>
                <a:gd name="T24" fmla="*/ 3 w 51"/>
                <a:gd name="T25" fmla="*/ 43 h 87"/>
                <a:gd name="T26" fmla="*/ 0 w 51"/>
                <a:gd name="T27" fmla="*/ 32 h 87"/>
                <a:gd name="T28" fmla="*/ 1 w 51"/>
                <a:gd name="T29" fmla="*/ 20 h 87"/>
                <a:gd name="T30" fmla="*/ 7 w 51"/>
                <a:gd name="T31" fmla="*/ 10 h 87"/>
                <a:gd name="T32" fmla="*/ 17 w 51"/>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87">
                  <a:moveTo>
                    <a:pt x="17" y="0"/>
                  </a:moveTo>
                  <a:lnTo>
                    <a:pt x="16" y="19"/>
                  </a:lnTo>
                  <a:lnTo>
                    <a:pt x="17" y="34"/>
                  </a:lnTo>
                  <a:lnTo>
                    <a:pt x="18" y="47"/>
                  </a:lnTo>
                  <a:lnTo>
                    <a:pt x="22" y="57"/>
                  </a:lnTo>
                  <a:lnTo>
                    <a:pt x="26" y="65"/>
                  </a:lnTo>
                  <a:lnTo>
                    <a:pt x="32" y="72"/>
                  </a:lnTo>
                  <a:lnTo>
                    <a:pt x="40" y="80"/>
                  </a:lnTo>
                  <a:lnTo>
                    <a:pt x="51" y="87"/>
                  </a:lnTo>
                  <a:lnTo>
                    <a:pt x="33" y="77"/>
                  </a:lnTo>
                  <a:lnTo>
                    <a:pt x="21" y="66"/>
                  </a:lnTo>
                  <a:lnTo>
                    <a:pt x="9" y="55"/>
                  </a:lnTo>
                  <a:lnTo>
                    <a:pt x="3" y="43"/>
                  </a:lnTo>
                  <a:lnTo>
                    <a:pt x="0" y="32"/>
                  </a:lnTo>
                  <a:lnTo>
                    <a:pt x="1" y="20"/>
                  </a:lnTo>
                  <a:lnTo>
                    <a:pt x="7" y="10"/>
                  </a:lnTo>
                  <a:lnTo>
                    <a:pt x="17" y="0"/>
                  </a:lnTo>
                  <a:close/>
                </a:path>
              </a:pathLst>
            </a:custGeom>
            <a:solidFill>
              <a:srgbClr val="BA5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431"/>
            <p:cNvSpPr>
              <a:spLocks/>
            </p:cNvSpPr>
            <p:nvPr/>
          </p:nvSpPr>
          <p:spPr bwMode="auto">
            <a:xfrm>
              <a:off x="446087" y="2419350"/>
              <a:ext cx="100013" cy="138113"/>
            </a:xfrm>
            <a:custGeom>
              <a:avLst/>
              <a:gdLst>
                <a:gd name="T0" fmla="*/ 125 w 125"/>
                <a:gd name="T1" fmla="*/ 0 h 173"/>
                <a:gd name="T2" fmla="*/ 97 w 125"/>
                <a:gd name="T3" fmla="*/ 28 h 173"/>
                <a:gd name="T4" fmla="*/ 77 w 125"/>
                <a:gd name="T5" fmla="*/ 51 h 173"/>
                <a:gd name="T6" fmla="*/ 63 w 125"/>
                <a:gd name="T7" fmla="*/ 72 h 173"/>
                <a:gd name="T8" fmla="*/ 53 w 125"/>
                <a:gd name="T9" fmla="*/ 91 h 173"/>
                <a:gd name="T10" fmla="*/ 46 w 125"/>
                <a:gd name="T11" fmla="*/ 110 h 173"/>
                <a:gd name="T12" fmla="*/ 40 w 125"/>
                <a:gd name="T13" fmla="*/ 128 h 173"/>
                <a:gd name="T14" fmla="*/ 34 w 125"/>
                <a:gd name="T15" fmla="*/ 149 h 173"/>
                <a:gd name="T16" fmla="*/ 26 w 125"/>
                <a:gd name="T17" fmla="*/ 173 h 173"/>
                <a:gd name="T18" fmla="*/ 9 w 125"/>
                <a:gd name="T19" fmla="*/ 134 h 173"/>
                <a:gd name="T20" fmla="*/ 0 w 125"/>
                <a:gd name="T21" fmla="*/ 98 h 173"/>
                <a:gd name="T22" fmla="*/ 0 w 125"/>
                <a:gd name="T23" fmla="*/ 68 h 173"/>
                <a:gd name="T24" fmla="*/ 8 w 125"/>
                <a:gd name="T25" fmla="*/ 43 h 173"/>
                <a:gd name="T26" fmla="*/ 24 w 125"/>
                <a:gd name="T27" fmla="*/ 23 h 173"/>
                <a:gd name="T28" fmla="*/ 49 w 125"/>
                <a:gd name="T29" fmla="*/ 8 h 173"/>
                <a:gd name="T30" fmla="*/ 82 w 125"/>
                <a:gd name="T31" fmla="*/ 1 h 173"/>
                <a:gd name="T32" fmla="*/ 125 w 125"/>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73">
                  <a:moveTo>
                    <a:pt x="125" y="0"/>
                  </a:moveTo>
                  <a:lnTo>
                    <a:pt x="97" y="28"/>
                  </a:lnTo>
                  <a:lnTo>
                    <a:pt x="77" y="51"/>
                  </a:lnTo>
                  <a:lnTo>
                    <a:pt x="63" y="72"/>
                  </a:lnTo>
                  <a:lnTo>
                    <a:pt x="53" y="91"/>
                  </a:lnTo>
                  <a:lnTo>
                    <a:pt x="46" y="110"/>
                  </a:lnTo>
                  <a:lnTo>
                    <a:pt x="40" y="128"/>
                  </a:lnTo>
                  <a:lnTo>
                    <a:pt x="34" y="149"/>
                  </a:lnTo>
                  <a:lnTo>
                    <a:pt x="26" y="173"/>
                  </a:lnTo>
                  <a:lnTo>
                    <a:pt x="9" y="134"/>
                  </a:lnTo>
                  <a:lnTo>
                    <a:pt x="0" y="98"/>
                  </a:lnTo>
                  <a:lnTo>
                    <a:pt x="0" y="68"/>
                  </a:lnTo>
                  <a:lnTo>
                    <a:pt x="8" y="43"/>
                  </a:lnTo>
                  <a:lnTo>
                    <a:pt x="24" y="23"/>
                  </a:lnTo>
                  <a:lnTo>
                    <a:pt x="49" y="8"/>
                  </a:lnTo>
                  <a:lnTo>
                    <a:pt x="82" y="1"/>
                  </a:lnTo>
                  <a:lnTo>
                    <a:pt x="125" y="0"/>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432"/>
            <p:cNvSpPr>
              <a:spLocks/>
            </p:cNvSpPr>
            <p:nvPr/>
          </p:nvSpPr>
          <p:spPr bwMode="auto">
            <a:xfrm>
              <a:off x="447675" y="2422525"/>
              <a:ext cx="95250" cy="130175"/>
            </a:xfrm>
            <a:custGeom>
              <a:avLst/>
              <a:gdLst>
                <a:gd name="T0" fmla="*/ 118 w 118"/>
                <a:gd name="T1" fmla="*/ 0 h 165"/>
                <a:gd name="T2" fmla="*/ 92 w 118"/>
                <a:gd name="T3" fmla="*/ 26 h 165"/>
                <a:gd name="T4" fmla="*/ 72 w 118"/>
                <a:gd name="T5" fmla="*/ 48 h 165"/>
                <a:gd name="T6" fmla="*/ 59 w 118"/>
                <a:gd name="T7" fmla="*/ 68 h 165"/>
                <a:gd name="T8" fmla="*/ 49 w 118"/>
                <a:gd name="T9" fmla="*/ 86 h 165"/>
                <a:gd name="T10" fmla="*/ 42 w 118"/>
                <a:gd name="T11" fmla="*/ 104 h 165"/>
                <a:gd name="T12" fmla="*/ 37 w 118"/>
                <a:gd name="T13" fmla="*/ 122 h 165"/>
                <a:gd name="T14" fmla="*/ 31 w 118"/>
                <a:gd name="T15" fmla="*/ 142 h 165"/>
                <a:gd name="T16" fmla="*/ 24 w 118"/>
                <a:gd name="T17" fmla="*/ 165 h 165"/>
                <a:gd name="T18" fmla="*/ 8 w 118"/>
                <a:gd name="T19" fmla="*/ 127 h 165"/>
                <a:gd name="T20" fmla="*/ 0 w 118"/>
                <a:gd name="T21" fmla="*/ 93 h 165"/>
                <a:gd name="T22" fmla="*/ 0 w 118"/>
                <a:gd name="T23" fmla="*/ 64 h 165"/>
                <a:gd name="T24" fmla="*/ 8 w 118"/>
                <a:gd name="T25" fmla="*/ 40 h 165"/>
                <a:gd name="T26" fmla="*/ 23 w 118"/>
                <a:gd name="T27" fmla="*/ 21 h 165"/>
                <a:gd name="T28" fmla="*/ 46 w 118"/>
                <a:gd name="T29" fmla="*/ 8 h 165"/>
                <a:gd name="T30" fmla="*/ 78 w 118"/>
                <a:gd name="T31" fmla="*/ 1 h 165"/>
                <a:gd name="T32" fmla="*/ 118 w 118"/>
                <a:gd name="T3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165">
                  <a:moveTo>
                    <a:pt x="118" y="0"/>
                  </a:moveTo>
                  <a:lnTo>
                    <a:pt x="92" y="26"/>
                  </a:lnTo>
                  <a:lnTo>
                    <a:pt x="72" y="48"/>
                  </a:lnTo>
                  <a:lnTo>
                    <a:pt x="59" y="68"/>
                  </a:lnTo>
                  <a:lnTo>
                    <a:pt x="49" y="86"/>
                  </a:lnTo>
                  <a:lnTo>
                    <a:pt x="42" y="104"/>
                  </a:lnTo>
                  <a:lnTo>
                    <a:pt x="37" y="122"/>
                  </a:lnTo>
                  <a:lnTo>
                    <a:pt x="31" y="142"/>
                  </a:lnTo>
                  <a:lnTo>
                    <a:pt x="24" y="165"/>
                  </a:lnTo>
                  <a:lnTo>
                    <a:pt x="8" y="127"/>
                  </a:lnTo>
                  <a:lnTo>
                    <a:pt x="0" y="93"/>
                  </a:lnTo>
                  <a:lnTo>
                    <a:pt x="0" y="64"/>
                  </a:lnTo>
                  <a:lnTo>
                    <a:pt x="8" y="40"/>
                  </a:lnTo>
                  <a:lnTo>
                    <a:pt x="23" y="21"/>
                  </a:lnTo>
                  <a:lnTo>
                    <a:pt x="46" y="8"/>
                  </a:lnTo>
                  <a:lnTo>
                    <a:pt x="78" y="1"/>
                  </a:lnTo>
                  <a:lnTo>
                    <a:pt x="118" y="0"/>
                  </a:lnTo>
                  <a:close/>
                </a:path>
              </a:pathLst>
            </a:custGeom>
            <a:solidFill>
              <a:srgbClr val="721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433"/>
            <p:cNvSpPr>
              <a:spLocks/>
            </p:cNvSpPr>
            <p:nvPr/>
          </p:nvSpPr>
          <p:spPr bwMode="auto">
            <a:xfrm>
              <a:off x="450850" y="2424113"/>
              <a:ext cx="87313" cy="125413"/>
            </a:xfrm>
            <a:custGeom>
              <a:avLst/>
              <a:gdLst>
                <a:gd name="T0" fmla="*/ 112 w 112"/>
                <a:gd name="T1" fmla="*/ 0 h 158"/>
                <a:gd name="T2" fmla="*/ 87 w 112"/>
                <a:gd name="T3" fmla="*/ 25 h 158"/>
                <a:gd name="T4" fmla="*/ 68 w 112"/>
                <a:gd name="T5" fmla="*/ 46 h 158"/>
                <a:gd name="T6" fmla="*/ 54 w 112"/>
                <a:gd name="T7" fmla="*/ 66 h 158"/>
                <a:gd name="T8" fmla="*/ 45 w 112"/>
                <a:gd name="T9" fmla="*/ 82 h 158"/>
                <a:gd name="T10" fmla="*/ 38 w 112"/>
                <a:gd name="T11" fmla="*/ 99 h 158"/>
                <a:gd name="T12" fmla="*/ 34 w 112"/>
                <a:gd name="T13" fmla="*/ 117 h 158"/>
                <a:gd name="T14" fmla="*/ 29 w 112"/>
                <a:gd name="T15" fmla="*/ 136 h 158"/>
                <a:gd name="T16" fmla="*/ 23 w 112"/>
                <a:gd name="T17" fmla="*/ 158 h 158"/>
                <a:gd name="T18" fmla="*/ 8 w 112"/>
                <a:gd name="T19" fmla="*/ 122 h 158"/>
                <a:gd name="T20" fmla="*/ 0 w 112"/>
                <a:gd name="T21" fmla="*/ 90 h 158"/>
                <a:gd name="T22" fmla="*/ 0 w 112"/>
                <a:gd name="T23" fmla="*/ 61 h 158"/>
                <a:gd name="T24" fmla="*/ 7 w 112"/>
                <a:gd name="T25" fmla="*/ 38 h 158"/>
                <a:gd name="T26" fmla="*/ 22 w 112"/>
                <a:gd name="T27" fmla="*/ 21 h 158"/>
                <a:gd name="T28" fmla="*/ 44 w 112"/>
                <a:gd name="T29" fmla="*/ 7 h 158"/>
                <a:gd name="T30" fmla="*/ 74 w 112"/>
                <a:gd name="T31" fmla="*/ 1 h 158"/>
                <a:gd name="T32" fmla="*/ 112 w 112"/>
                <a:gd name="T33"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58">
                  <a:moveTo>
                    <a:pt x="112" y="0"/>
                  </a:moveTo>
                  <a:lnTo>
                    <a:pt x="87" y="25"/>
                  </a:lnTo>
                  <a:lnTo>
                    <a:pt x="68" y="46"/>
                  </a:lnTo>
                  <a:lnTo>
                    <a:pt x="54" y="66"/>
                  </a:lnTo>
                  <a:lnTo>
                    <a:pt x="45" y="82"/>
                  </a:lnTo>
                  <a:lnTo>
                    <a:pt x="38" y="99"/>
                  </a:lnTo>
                  <a:lnTo>
                    <a:pt x="34" y="117"/>
                  </a:lnTo>
                  <a:lnTo>
                    <a:pt x="29" y="136"/>
                  </a:lnTo>
                  <a:lnTo>
                    <a:pt x="23" y="158"/>
                  </a:lnTo>
                  <a:lnTo>
                    <a:pt x="8" y="122"/>
                  </a:lnTo>
                  <a:lnTo>
                    <a:pt x="0" y="90"/>
                  </a:lnTo>
                  <a:lnTo>
                    <a:pt x="0" y="61"/>
                  </a:lnTo>
                  <a:lnTo>
                    <a:pt x="7" y="38"/>
                  </a:lnTo>
                  <a:lnTo>
                    <a:pt x="22" y="21"/>
                  </a:lnTo>
                  <a:lnTo>
                    <a:pt x="44" y="7"/>
                  </a:lnTo>
                  <a:lnTo>
                    <a:pt x="74" y="1"/>
                  </a:lnTo>
                  <a:lnTo>
                    <a:pt x="112" y="0"/>
                  </a:lnTo>
                  <a:close/>
                </a:path>
              </a:pathLst>
            </a:custGeom>
            <a:solidFill>
              <a:srgbClr val="771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434"/>
            <p:cNvSpPr>
              <a:spLocks/>
            </p:cNvSpPr>
            <p:nvPr/>
          </p:nvSpPr>
          <p:spPr bwMode="auto">
            <a:xfrm>
              <a:off x="452437" y="2427288"/>
              <a:ext cx="82550" cy="119063"/>
            </a:xfrm>
            <a:custGeom>
              <a:avLst/>
              <a:gdLst>
                <a:gd name="T0" fmla="*/ 105 w 105"/>
                <a:gd name="T1" fmla="*/ 0 h 149"/>
                <a:gd name="T2" fmla="*/ 81 w 105"/>
                <a:gd name="T3" fmla="*/ 23 h 149"/>
                <a:gd name="T4" fmla="*/ 63 w 105"/>
                <a:gd name="T5" fmla="*/ 43 h 149"/>
                <a:gd name="T6" fmla="*/ 50 w 105"/>
                <a:gd name="T7" fmla="*/ 61 h 149"/>
                <a:gd name="T8" fmla="*/ 42 w 105"/>
                <a:gd name="T9" fmla="*/ 78 h 149"/>
                <a:gd name="T10" fmla="*/ 36 w 105"/>
                <a:gd name="T11" fmla="*/ 94 h 149"/>
                <a:gd name="T12" fmla="*/ 32 w 105"/>
                <a:gd name="T13" fmla="*/ 110 h 149"/>
                <a:gd name="T14" fmla="*/ 27 w 105"/>
                <a:gd name="T15" fmla="*/ 129 h 149"/>
                <a:gd name="T16" fmla="*/ 21 w 105"/>
                <a:gd name="T17" fmla="*/ 149 h 149"/>
                <a:gd name="T18" fmla="*/ 7 w 105"/>
                <a:gd name="T19" fmla="*/ 115 h 149"/>
                <a:gd name="T20" fmla="*/ 0 w 105"/>
                <a:gd name="T21" fmla="*/ 84 h 149"/>
                <a:gd name="T22" fmla="*/ 0 w 105"/>
                <a:gd name="T23" fmla="*/ 57 h 149"/>
                <a:gd name="T24" fmla="*/ 6 w 105"/>
                <a:gd name="T25" fmla="*/ 35 h 149"/>
                <a:gd name="T26" fmla="*/ 20 w 105"/>
                <a:gd name="T27" fmla="*/ 18 h 149"/>
                <a:gd name="T28" fmla="*/ 42 w 105"/>
                <a:gd name="T29" fmla="*/ 6 h 149"/>
                <a:gd name="T30" fmla="*/ 70 w 105"/>
                <a:gd name="T31" fmla="*/ 0 h 149"/>
                <a:gd name="T32" fmla="*/ 105 w 105"/>
                <a:gd name="T3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49">
                  <a:moveTo>
                    <a:pt x="105" y="0"/>
                  </a:moveTo>
                  <a:lnTo>
                    <a:pt x="81" y="23"/>
                  </a:lnTo>
                  <a:lnTo>
                    <a:pt x="63" y="43"/>
                  </a:lnTo>
                  <a:lnTo>
                    <a:pt x="50" y="61"/>
                  </a:lnTo>
                  <a:lnTo>
                    <a:pt x="42" y="78"/>
                  </a:lnTo>
                  <a:lnTo>
                    <a:pt x="36" y="94"/>
                  </a:lnTo>
                  <a:lnTo>
                    <a:pt x="32" y="110"/>
                  </a:lnTo>
                  <a:lnTo>
                    <a:pt x="27" y="129"/>
                  </a:lnTo>
                  <a:lnTo>
                    <a:pt x="21" y="149"/>
                  </a:lnTo>
                  <a:lnTo>
                    <a:pt x="7" y="115"/>
                  </a:lnTo>
                  <a:lnTo>
                    <a:pt x="0" y="84"/>
                  </a:lnTo>
                  <a:lnTo>
                    <a:pt x="0" y="57"/>
                  </a:lnTo>
                  <a:lnTo>
                    <a:pt x="6" y="35"/>
                  </a:lnTo>
                  <a:lnTo>
                    <a:pt x="20" y="18"/>
                  </a:lnTo>
                  <a:lnTo>
                    <a:pt x="42" y="6"/>
                  </a:lnTo>
                  <a:lnTo>
                    <a:pt x="70" y="0"/>
                  </a:lnTo>
                  <a:lnTo>
                    <a:pt x="105" y="0"/>
                  </a:lnTo>
                  <a:close/>
                </a:path>
              </a:pathLst>
            </a:custGeom>
            <a:solidFill>
              <a:srgbClr val="7C1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435"/>
            <p:cNvSpPr>
              <a:spLocks/>
            </p:cNvSpPr>
            <p:nvPr/>
          </p:nvSpPr>
          <p:spPr bwMode="auto">
            <a:xfrm>
              <a:off x="452437" y="2428875"/>
              <a:ext cx="79375" cy="112713"/>
            </a:xfrm>
            <a:custGeom>
              <a:avLst/>
              <a:gdLst>
                <a:gd name="T0" fmla="*/ 99 w 99"/>
                <a:gd name="T1" fmla="*/ 0 h 143"/>
                <a:gd name="T2" fmla="*/ 76 w 99"/>
                <a:gd name="T3" fmla="*/ 22 h 143"/>
                <a:gd name="T4" fmla="*/ 58 w 99"/>
                <a:gd name="T5" fmla="*/ 41 h 143"/>
                <a:gd name="T6" fmla="*/ 46 w 99"/>
                <a:gd name="T7" fmla="*/ 59 h 143"/>
                <a:gd name="T8" fmla="*/ 38 w 99"/>
                <a:gd name="T9" fmla="*/ 74 h 143"/>
                <a:gd name="T10" fmla="*/ 32 w 99"/>
                <a:gd name="T11" fmla="*/ 90 h 143"/>
                <a:gd name="T12" fmla="*/ 27 w 99"/>
                <a:gd name="T13" fmla="*/ 105 h 143"/>
                <a:gd name="T14" fmla="*/ 24 w 99"/>
                <a:gd name="T15" fmla="*/ 123 h 143"/>
                <a:gd name="T16" fmla="*/ 19 w 99"/>
                <a:gd name="T17" fmla="*/ 143 h 143"/>
                <a:gd name="T18" fmla="*/ 7 w 99"/>
                <a:gd name="T19" fmla="*/ 109 h 143"/>
                <a:gd name="T20" fmla="*/ 0 w 99"/>
                <a:gd name="T21" fmla="*/ 81 h 143"/>
                <a:gd name="T22" fmla="*/ 0 w 99"/>
                <a:gd name="T23" fmla="*/ 55 h 143"/>
                <a:gd name="T24" fmla="*/ 7 w 99"/>
                <a:gd name="T25" fmla="*/ 34 h 143"/>
                <a:gd name="T26" fmla="*/ 19 w 99"/>
                <a:gd name="T27" fmla="*/ 18 h 143"/>
                <a:gd name="T28" fmla="*/ 39 w 99"/>
                <a:gd name="T29" fmla="*/ 7 h 143"/>
                <a:gd name="T30" fmla="*/ 65 w 99"/>
                <a:gd name="T31" fmla="*/ 0 h 143"/>
                <a:gd name="T32" fmla="*/ 99 w 99"/>
                <a:gd name="T3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43">
                  <a:moveTo>
                    <a:pt x="99" y="0"/>
                  </a:moveTo>
                  <a:lnTo>
                    <a:pt x="76" y="22"/>
                  </a:lnTo>
                  <a:lnTo>
                    <a:pt x="58" y="41"/>
                  </a:lnTo>
                  <a:lnTo>
                    <a:pt x="46" y="59"/>
                  </a:lnTo>
                  <a:lnTo>
                    <a:pt x="38" y="74"/>
                  </a:lnTo>
                  <a:lnTo>
                    <a:pt x="32" y="90"/>
                  </a:lnTo>
                  <a:lnTo>
                    <a:pt x="27" y="105"/>
                  </a:lnTo>
                  <a:lnTo>
                    <a:pt x="24" y="123"/>
                  </a:lnTo>
                  <a:lnTo>
                    <a:pt x="19" y="143"/>
                  </a:lnTo>
                  <a:lnTo>
                    <a:pt x="7" y="109"/>
                  </a:lnTo>
                  <a:lnTo>
                    <a:pt x="0" y="81"/>
                  </a:lnTo>
                  <a:lnTo>
                    <a:pt x="0" y="55"/>
                  </a:lnTo>
                  <a:lnTo>
                    <a:pt x="7" y="34"/>
                  </a:lnTo>
                  <a:lnTo>
                    <a:pt x="19" y="18"/>
                  </a:lnTo>
                  <a:lnTo>
                    <a:pt x="39" y="7"/>
                  </a:lnTo>
                  <a:lnTo>
                    <a:pt x="65" y="0"/>
                  </a:lnTo>
                  <a:lnTo>
                    <a:pt x="99" y="0"/>
                  </a:lnTo>
                  <a:close/>
                </a:path>
              </a:pathLst>
            </a:custGeom>
            <a:solidFill>
              <a:srgbClr val="842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436"/>
            <p:cNvSpPr>
              <a:spLocks/>
            </p:cNvSpPr>
            <p:nvPr/>
          </p:nvSpPr>
          <p:spPr bwMode="auto">
            <a:xfrm>
              <a:off x="454025" y="2430463"/>
              <a:ext cx="74613" cy="107950"/>
            </a:xfrm>
            <a:custGeom>
              <a:avLst/>
              <a:gdLst>
                <a:gd name="T0" fmla="*/ 92 w 92"/>
                <a:gd name="T1" fmla="*/ 0 h 136"/>
                <a:gd name="T2" fmla="*/ 70 w 92"/>
                <a:gd name="T3" fmla="*/ 22 h 136"/>
                <a:gd name="T4" fmla="*/ 53 w 92"/>
                <a:gd name="T5" fmla="*/ 39 h 136"/>
                <a:gd name="T6" fmla="*/ 41 w 92"/>
                <a:gd name="T7" fmla="*/ 55 h 136"/>
                <a:gd name="T8" fmla="*/ 33 w 92"/>
                <a:gd name="T9" fmla="*/ 70 h 136"/>
                <a:gd name="T10" fmla="*/ 28 w 92"/>
                <a:gd name="T11" fmla="*/ 85 h 136"/>
                <a:gd name="T12" fmla="*/ 24 w 92"/>
                <a:gd name="T13" fmla="*/ 100 h 136"/>
                <a:gd name="T14" fmla="*/ 21 w 92"/>
                <a:gd name="T15" fmla="*/ 117 h 136"/>
                <a:gd name="T16" fmla="*/ 17 w 92"/>
                <a:gd name="T17" fmla="*/ 136 h 136"/>
                <a:gd name="T18" fmla="*/ 6 w 92"/>
                <a:gd name="T19" fmla="*/ 105 h 136"/>
                <a:gd name="T20" fmla="*/ 0 w 92"/>
                <a:gd name="T21" fmla="*/ 77 h 136"/>
                <a:gd name="T22" fmla="*/ 0 w 92"/>
                <a:gd name="T23" fmla="*/ 53 h 136"/>
                <a:gd name="T24" fmla="*/ 7 w 92"/>
                <a:gd name="T25" fmla="*/ 34 h 136"/>
                <a:gd name="T26" fmla="*/ 18 w 92"/>
                <a:gd name="T27" fmla="*/ 17 h 136"/>
                <a:gd name="T28" fmla="*/ 37 w 92"/>
                <a:gd name="T29" fmla="*/ 7 h 136"/>
                <a:gd name="T30" fmla="*/ 61 w 92"/>
                <a:gd name="T31" fmla="*/ 1 h 136"/>
                <a:gd name="T32" fmla="*/ 92 w 92"/>
                <a:gd name="T3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36">
                  <a:moveTo>
                    <a:pt x="92" y="0"/>
                  </a:moveTo>
                  <a:lnTo>
                    <a:pt x="70" y="22"/>
                  </a:lnTo>
                  <a:lnTo>
                    <a:pt x="53" y="39"/>
                  </a:lnTo>
                  <a:lnTo>
                    <a:pt x="41" y="55"/>
                  </a:lnTo>
                  <a:lnTo>
                    <a:pt x="33" y="70"/>
                  </a:lnTo>
                  <a:lnTo>
                    <a:pt x="28" y="85"/>
                  </a:lnTo>
                  <a:lnTo>
                    <a:pt x="24" y="100"/>
                  </a:lnTo>
                  <a:lnTo>
                    <a:pt x="21" y="117"/>
                  </a:lnTo>
                  <a:lnTo>
                    <a:pt x="17" y="136"/>
                  </a:lnTo>
                  <a:lnTo>
                    <a:pt x="6" y="105"/>
                  </a:lnTo>
                  <a:lnTo>
                    <a:pt x="0" y="77"/>
                  </a:lnTo>
                  <a:lnTo>
                    <a:pt x="0" y="53"/>
                  </a:lnTo>
                  <a:lnTo>
                    <a:pt x="7" y="34"/>
                  </a:lnTo>
                  <a:lnTo>
                    <a:pt x="18" y="17"/>
                  </a:lnTo>
                  <a:lnTo>
                    <a:pt x="37" y="7"/>
                  </a:lnTo>
                  <a:lnTo>
                    <a:pt x="61" y="1"/>
                  </a:lnTo>
                  <a:lnTo>
                    <a:pt x="92" y="0"/>
                  </a:lnTo>
                  <a:close/>
                </a:path>
              </a:pathLst>
            </a:custGeom>
            <a:solidFill>
              <a:srgbClr val="8C2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437"/>
            <p:cNvSpPr>
              <a:spLocks/>
            </p:cNvSpPr>
            <p:nvPr/>
          </p:nvSpPr>
          <p:spPr bwMode="auto">
            <a:xfrm>
              <a:off x="457200" y="2432050"/>
              <a:ext cx="66675" cy="103188"/>
            </a:xfrm>
            <a:custGeom>
              <a:avLst/>
              <a:gdLst>
                <a:gd name="T0" fmla="*/ 85 w 85"/>
                <a:gd name="T1" fmla="*/ 0 h 130"/>
                <a:gd name="T2" fmla="*/ 65 w 85"/>
                <a:gd name="T3" fmla="*/ 21 h 130"/>
                <a:gd name="T4" fmla="*/ 49 w 85"/>
                <a:gd name="T5" fmla="*/ 39 h 130"/>
                <a:gd name="T6" fmla="*/ 37 w 85"/>
                <a:gd name="T7" fmla="*/ 53 h 130"/>
                <a:gd name="T8" fmla="*/ 30 w 85"/>
                <a:gd name="T9" fmla="*/ 67 h 130"/>
                <a:gd name="T10" fmla="*/ 24 w 85"/>
                <a:gd name="T11" fmla="*/ 81 h 130"/>
                <a:gd name="T12" fmla="*/ 21 w 85"/>
                <a:gd name="T13" fmla="*/ 96 h 130"/>
                <a:gd name="T14" fmla="*/ 19 w 85"/>
                <a:gd name="T15" fmla="*/ 111 h 130"/>
                <a:gd name="T16" fmla="*/ 16 w 85"/>
                <a:gd name="T17" fmla="*/ 130 h 130"/>
                <a:gd name="T18" fmla="*/ 6 w 85"/>
                <a:gd name="T19" fmla="*/ 100 h 130"/>
                <a:gd name="T20" fmla="*/ 0 w 85"/>
                <a:gd name="T21" fmla="*/ 73 h 130"/>
                <a:gd name="T22" fmla="*/ 0 w 85"/>
                <a:gd name="T23" fmla="*/ 51 h 130"/>
                <a:gd name="T24" fmla="*/ 6 w 85"/>
                <a:gd name="T25" fmla="*/ 32 h 130"/>
                <a:gd name="T26" fmla="*/ 18 w 85"/>
                <a:gd name="T27" fmla="*/ 17 h 130"/>
                <a:gd name="T28" fmla="*/ 35 w 85"/>
                <a:gd name="T29" fmla="*/ 6 h 130"/>
                <a:gd name="T30" fmla="*/ 57 w 85"/>
                <a:gd name="T31" fmla="*/ 0 h 130"/>
                <a:gd name="T32" fmla="*/ 85 w 85"/>
                <a:gd name="T3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30">
                  <a:moveTo>
                    <a:pt x="85" y="0"/>
                  </a:moveTo>
                  <a:lnTo>
                    <a:pt x="65" y="21"/>
                  </a:lnTo>
                  <a:lnTo>
                    <a:pt x="49" y="39"/>
                  </a:lnTo>
                  <a:lnTo>
                    <a:pt x="37" y="53"/>
                  </a:lnTo>
                  <a:lnTo>
                    <a:pt x="30" y="67"/>
                  </a:lnTo>
                  <a:lnTo>
                    <a:pt x="24" y="81"/>
                  </a:lnTo>
                  <a:lnTo>
                    <a:pt x="21" y="96"/>
                  </a:lnTo>
                  <a:lnTo>
                    <a:pt x="19" y="111"/>
                  </a:lnTo>
                  <a:lnTo>
                    <a:pt x="16" y="130"/>
                  </a:lnTo>
                  <a:lnTo>
                    <a:pt x="6" y="100"/>
                  </a:lnTo>
                  <a:lnTo>
                    <a:pt x="0" y="73"/>
                  </a:lnTo>
                  <a:lnTo>
                    <a:pt x="0" y="51"/>
                  </a:lnTo>
                  <a:lnTo>
                    <a:pt x="6" y="32"/>
                  </a:lnTo>
                  <a:lnTo>
                    <a:pt x="18" y="17"/>
                  </a:lnTo>
                  <a:lnTo>
                    <a:pt x="35" y="6"/>
                  </a:lnTo>
                  <a:lnTo>
                    <a:pt x="57" y="0"/>
                  </a:lnTo>
                  <a:lnTo>
                    <a:pt x="85" y="0"/>
                  </a:lnTo>
                  <a:close/>
                </a:path>
              </a:pathLst>
            </a:custGeom>
            <a:solidFill>
              <a:srgbClr val="912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438"/>
            <p:cNvSpPr>
              <a:spLocks/>
            </p:cNvSpPr>
            <p:nvPr/>
          </p:nvSpPr>
          <p:spPr bwMode="auto">
            <a:xfrm>
              <a:off x="458787" y="2435225"/>
              <a:ext cx="61913" cy="95250"/>
            </a:xfrm>
            <a:custGeom>
              <a:avLst/>
              <a:gdLst>
                <a:gd name="T0" fmla="*/ 78 w 78"/>
                <a:gd name="T1" fmla="*/ 0 h 121"/>
                <a:gd name="T2" fmla="*/ 58 w 78"/>
                <a:gd name="T3" fmla="*/ 18 h 121"/>
                <a:gd name="T4" fmla="*/ 43 w 78"/>
                <a:gd name="T5" fmla="*/ 35 h 121"/>
                <a:gd name="T6" fmla="*/ 32 w 78"/>
                <a:gd name="T7" fmla="*/ 49 h 121"/>
                <a:gd name="T8" fmla="*/ 25 w 78"/>
                <a:gd name="T9" fmla="*/ 62 h 121"/>
                <a:gd name="T10" fmla="*/ 20 w 78"/>
                <a:gd name="T11" fmla="*/ 75 h 121"/>
                <a:gd name="T12" fmla="*/ 17 w 78"/>
                <a:gd name="T13" fmla="*/ 89 h 121"/>
                <a:gd name="T14" fmla="*/ 16 w 78"/>
                <a:gd name="T15" fmla="*/ 104 h 121"/>
                <a:gd name="T16" fmla="*/ 13 w 78"/>
                <a:gd name="T17" fmla="*/ 121 h 121"/>
                <a:gd name="T18" fmla="*/ 4 w 78"/>
                <a:gd name="T19" fmla="*/ 93 h 121"/>
                <a:gd name="T20" fmla="*/ 0 w 78"/>
                <a:gd name="T21" fmla="*/ 68 h 121"/>
                <a:gd name="T22" fmla="*/ 0 w 78"/>
                <a:gd name="T23" fmla="*/ 47 h 121"/>
                <a:gd name="T24" fmla="*/ 5 w 78"/>
                <a:gd name="T25" fmla="*/ 29 h 121"/>
                <a:gd name="T26" fmla="*/ 16 w 78"/>
                <a:gd name="T27" fmla="*/ 15 h 121"/>
                <a:gd name="T28" fmla="*/ 32 w 78"/>
                <a:gd name="T29" fmla="*/ 6 h 121"/>
                <a:gd name="T30" fmla="*/ 53 w 78"/>
                <a:gd name="T31" fmla="*/ 0 h 121"/>
                <a:gd name="T32" fmla="*/ 78 w 78"/>
                <a:gd name="T3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121">
                  <a:moveTo>
                    <a:pt x="78" y="0"/>
                  </a:moveTo>
                  <a:lnTo>
                    <a:pt x="58" y="18"/>
                  </a:lnTo>
                  <a:lnTo>
                    <a:pt x="43" y="35"/>
                  </a:lnTo>
                  <a:lnTo>
                    <a:pt x="32" y="49"/>
                  </a:lnTo>
                  <a:lnTo>
                    <a:pt x="25" y="62"/>
                  </a:lnTo>
                  <a:lnTo>
                    <a:pt x="20" y="75"/>
                  </a:lnTo>
                  <a:lnTo>
                    <a:pt x="17" y="89"/>
                  </a:lnTo>
                  <a:lnTo>
                    <a:pt x="16" y="104"/>
                  </a:lnTo>
                  <a:lnTo>
                    <a:pt x="13" y="121"/>
                  </a:lnTo>
                  <a:lnTo>
                    <a:pt x="4" y="93"/>
                  </a:lnTo>
                  <a:lnTo>
                    <a:pt x="0" y="68"/>
                  </a:lnTo>
                  <a:lnTo>
                    <a:pt x="0" y="47"/>
                  </a:lnTo>
                  <a:lnTo>
                    <a:pt x="5" y="29"/>
                  </a:lnTo>
                  <a:lnTo>
                    <a:pt x="16" y="15"/>
                  </a:lnTo>
                  <a:lnTo>
                    <a:pt x="32" y="6"/>
                  </a:lnTo>
                  <a:lnTo>
                    <a:pt x="53" y="0"/>
                  </a:lnTo>
                  <a:lnTo>
                    <a:pt x="78" y="0"/>
                  </a:lnTo>
                  <a:close/>
                </a:path>
              </a:pathLst>
            </a:custGeom>
            <a:solidFill>
              <a:srgbClr val="993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439"/>
            <p:cNvSpPr>
              <a:spLocks/>
            </p:cNvSpPr>
            <p:nvPr/>
          </p:nvSpPr>
          <p:spPr bwMode="auto">
            <a:xfrm>
              <a:off x="460375" y="2436813"/>
              <a:ext cx="57150" cy="90488"/>
            </a:xfrm>
            <a:custGeom>
              <a:avLst/>
              <a:gdLst>
                <a:gd name="T0" fmla="*/ 71 w 71"/>
                <a:gd name="T1" fmla="*/ 0 h 114"/>
                <a:gd name="T2" fmla="*/ 53 w 71"/>
                <a:gd name="T3" fmla="*/ 18 h 114"/>
                <a:gd name="T4" fmla="*/ 39 w 71"/>
                <a:gd name="T5" fmla="*/ 34 h 114"/>
                <a:gd name="T6" fmla="*/ 29 w 71"/>
                <a:gd name="T7" fmla="*/ 46 h 114"/>
                <a:gd name="T8" fmla="*/ 22 w 71"/>
                <a:gd name="T9" fmla="*/ 59 h 114"/>
                <a:gd name="T10" fmla="*/ 17 w 71"/>
                <a:gd name="T11" fmla="*/ 72 h 114"/>
                <a:gd name="T12" fmla="*/ 15 w 71"/>
                <a:gd name="T13" fmla="*/ 84 h 114"/>
                <a:gd name="T14" fmla="*/ 13 w 71"/>
                <a:gd name="T15" fmla="*/ 98 h 114"/>
                <a:gd name="T16" fmla="*/ 11 w 71"/>
                <a:gd name="T17" fmla="*/ 114 h 114"/>
                <a:gd name="T18" fmla="*/ 3 w 71"/>
                <a:gd name="T19" fmla="*/ 88 h 114"/>
                <a:gd name="T20" fmla="*/ 0 w 71"/>
                <a:gd name="T21" fmla="*/ 65 h 114"/>
                <a:gd name="T22" fmla="*/ 0 w 71"/>
                <a:gd name="T23" fmla="*/ 44 h 114"/>
                <a:gd name="T24" fmla="*/ 6 w 71"/>
                <a:gd name="T25" fmla="*/ 27 h 114"/>
                <a:gd name="T26" fmla="*/ 15 w 71"/>
                <a:gd name="T27" fmla="*/ 14 h 114"/>
                <a:gd name="T28" fmla="*/ 29 w 71"/>
                <a:gd name="T29" fmla="*/ 5 h 114"/>
                <a:gd name="T30" fmla="*/ 48 w 71"/>
                <a:gd name="T31" fmla="*/ 0 h 114"/>
                <a:gd name="T32" fmla="*/ 71 w 71"/>
                <a:gd name="T3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14">
                  <a:moveTo>
                    <a:pt x="71" y="0"/>
                  </a:moveTo>
                  <a:lnTo>
                    <a:pt x="53" y="18"/>
                  </a:lnTo>
                  <a:lnTo>
                    <a:pt x="39" y="34"/>
                  </a:lnTo>
                  <a:lnTo>
                    <a:pt x="29" y="46"/>
                  </a:lnTo>
                  <a:lnTo>
                    <a:pt x="22" y="59"/>
                  </a:lnTo>
                  <a:lnTo>
                    <a:pt x="17" y="72"/>
                  </a:lnTo>
                  <a:lnTo>
                    <a:pt x="15" y="84"/>
                  </a:lnTo>
                  <a:lnTo>
                    <a:pt x="13" y="98"/>
                  </a:lnTo>
                  <a:lnTo>
                    <a:pt x="11" y="114"/>
                  </a:lnTo>
                  <a:lnTo>
                    <a:pt x="3" y="88"/>
                  </a:lnTo>
                  <a:lnTo>
                    <a:pt x="0" y="65"/>
                  </a:lnTo>
                  <a:lnTo>
                    <a:pt x="0" y="44"/>
                  </a:lnTo>
                  <a:lnTo>
                    <a:pt x="6" y="27"/>
                  </a:lnTo>
                  <a:lnTo>
                    <a:pt x="15" y="14"/>
                  </a:lnTo>
                  <a:lnTo>
                    <a:pt x="29" y="5"/>
                  </a:lnTo>
                  <a:lnTo>
                    <a:pt x="48" y="0"/>
                  </a:lnTo>
                  <a:lnTo>
                    <a:pt x="71" y="0"/>
                  </a:lnTo>
                  <a:close/>
                </a:path>
              </a:pathLst>
            </a:custGeom>
            <a:solidFill>
              <a:srgbClr val="A03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440"/>
            <p:cNvSpPr>
              <a:spLocks/>
            </p:cNvSpPr>
            <p:nvPr/>
          </p:nvSpPr>
          <p:spPr bwMode="auto">
            <a:xfrm>
              <a:off x="461962" y="2439988"/>
              <a:ext cx="50800" cy="84138"/>
            </a:xfrm>
            <a:custGeom>
              <a:avLst/>
              <a:gdLst>
                <a:gd name="T0" fmla="*/ 66 w 66"/>
                <a:gd name="T1" fmla="*/ 0 h 106"/>
                <a:gd name="T2" fmla="*/ 48 w 66"/>
                <a:gd name="T3" fmla="*/ 16 h 106"/>
                <a:gd name="T4" fmla="*/ 35 w 66"/>
                <a:gd name="T5" fmla="*/ 30 h 106"/>
                <a:gd name="T6" fmla="*/ 25 w 66"/>
                <a:gd name="T7" fmla="*/ 42 h 106"/>
                <a:gd name="T8" fmla="*/ 18 w 66"/>
                <a:gd name="T9" fmla="*/ 54 h 106"/>
                <a:gd name="T10" fmla="*/ 14 w 66"/>
                <a:gd name="T11" fmla="*/ 65 h 106"/>
                <a:gd name="T12" fmla="*/ 12 w 66"/>
                <a:gd name="T13" fmla="*/ 77 h 106"/>
                <a:gd name="T14" fmla="*/ 10 w 66"/>
                <a:gd name="T15" fmla="*/ 91 h 106"/>
                <a:gd name="T16" fmla="*/ 10 w 66"/>
                <a:gd name="T17" fmla="*/ 106 h 106"/>
                <a:gd name="T18" fmla="*/ 3 w 66"/>
                <a:gd name="T19" fmla="*/ 82 h 106"/>
                <a:gd name="T20" fmla="*/ 0 w 66"/>
                <a:gd name="T21" fmla="*/ 60 h 106"/>
                <a:gd name="T22" fmla="*/ 1 w 66"/>
                <a:gd name="T23" fmla="*/ 40 h 106"/>
                <a:gd name="T24" fmla="*/ 6 w 66"/>
                <a:gd name="T25" fmla="*/ 25 h 106"/>
                <a:gd name="T26" fmla="*/ 15 w 66"/>
                <a:gd name="T27" fmla="*/ 12 h 106"/>
                <a:gd name="T28" fmla="*/ 28 w 66"/>
                <a:gd name="T29" fmla="*/ 4 h 106"/>
                <a:gd name="T30" fmla="*/ 45 w 66"/>
                <a:gd name="T31" fmla="*/ 0 h 106"/>
                <a:gd name="T32" fmla="*/ 66 w 66"/>
                <a:gd name="T3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06">
                  <a:moveTo>
                    <a:pt x="66" y="0"/>
                  </a:moveTo>
                  <a:lnTo>
                    <a:pt x="48" y="16"/>
                  </a:lnTo>
                  <a:lnTo>
                    <a:pt x="35" y="30"/>
                  </a:lnTo>
                  <a:lnTo>
                    <a:pt x="25" y="42"/>
                  </a:lnTo>
                  <a:lnTo>
                    <a:pt x="18" y="54"/>
                  </a:lnTo>
                  <a:lnTo>
                    <a:pt x="14" y="65"/>
                  </a:lnTo>
                  <a:lnTo>
                    <a:pt x="12" y="77"/>
                  </a:lnTo>
                  <a:lnTo>
                    <a:pt x="10" y="91"/>
                  </a:lnTo>
                  <a:lnTo>
                    <a:pt x="10" y="106"/>
                  </a:lnTo>
                  <a:lnTo>
                    <a:pt x="3" y="82"/>
                  </a:lnTo>
                  <a:lnTo>
                    <a:pt x="0" y="60"/>
                  </a:lnTo>
                  <a:lnTo>
                    <a:pt x="1" y="40"/>
                  </a:lnTo>
                  <a:lnTo>
                    <a:pt x="6" y="25"/>
                  </a:lnTo>
                  <a:lnTo>
                    <a:pt x="15" y="12"/>
                  </a:lnTo>
                  <a:lnTo>
                    <a:pt x="28" y="4"/>
                  </a:lnTo>
                  <a:lnTo>
                    <a:pt x="45" y="0"/>
                  </a:lnTo>
                  <a:lnTo>
                    <a:pt x="66" y="0"/>
                  </a:lnTo>
                  <a:close/>
                </a:path>
              </a:pathLst>
            </a:custGeom>
            <a:solidFill>
              <a:srgbClr val="A53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441"/>
            <p:cNvSpPr>
              <a:spLocks/>
            </p:cNvSpPr>
            <p:nvPr/>
          </p:nvSpPr>
          <p:spPr bwMode="auto">
            <a:xfrm>
              <a:off x="463550" y="2441575"/>
              <a:ext cx="46038" cy="79375"/>
            </a:xfrm>
            <a:custGeom>
              <a:avLst/>
              <a:gdLst>
                <a:gd name="T0" fmla="*/ 59 w 59"/>
                <a:gd name="T1" fmla="*/ 0 h 99"/>
                <a:gd name="T2" fmla="*/ 43 w 59"/>
                <a:gd name="T3" fmla="*/ 15 h 99"/>
                <a:gd name="T4" fmla="*/ 30 w 59"/>
                <a:gd name="T5" fmla="*/ 28 h 99"/>
                <a:gd name="T6" fmla="*/ 21 w 59"/>
                <a:gd name="T7" fmla="*/ 39 h 99"/>
                <a:gd name="T8" fmla="*/ 15 w 59"/>
                <a:gd name="T9" fmla="*/ 51 h 99"/>
                <a:gd name="T10" fmla="*/ 11 w 59"/>
                <a:gd name="T11" fmla="*/ 61 h 99"/>
                <a:gd name="T12" fmla="*/ 10 w 59"/>
                <a:gd name="T13" fmla="*/ 73 h 99"/>
                <a:gd name="T14" fmla="*/ 10 w 59"/>
                <a:gd name="T15" fmla="*/ 85 h 99"/>
                <a:gd name="T16" fmla="*/ 10 w 59"/>
                <a:gd name="T17" fmla="*/ 99 h 99"/>
                <a:gd name="T18" fmla="*/ 3 w 59"/>
                <a:gd name="T19" fmla="*/ 76 h 99"/>
                <a:gd name="T20" fmla="*/ 0 w 59"/>
                <a:gd name="T21" fmla="*/ 55 h 99"/>
                <a:gd name="T22" fmla="*/ 1 w 59"/>
                <a:gd name="T23" fmla="*/ 38 h 99"/>
                <a:gd name="T24" fmla="*/ 5 w 59"/>
                <a:gd name="T25" fmla="*/ 23 h 99"/>
                <a:gd name="T26" fmla="*/ 13 w 59"/>
                <a:gd name="T27" fmla="*/ 12 h 99"/>
                <a:gd name="T28" fmla="*/ 24 w 59"/>
                <a:gd name="T29" fmla="*/ 3 h 99"/>
                <a:gd name="T30" fmla="*/ 41 w 59"/>
                <a:gd name="T31" fmla="*/ 0 h 99"/>
                <a:gd name="T32" fmla="*/ 59 w 59"/>
                <a:gd name="T3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99">
                  <a:moveTo>
                    <a:pt x="59" y="0"/>
                  </a:moveTo>
                  <a:lnTo>
                    <a:pt x="43" y="15"/>
                  </a:lnTo>
                  <a:lnTo>
                    <a:pt x="30" y="28"/>
                  </a:lnTo>
                  <a:lnTo>
                    <a:pt x="21" y="39"/>
                  </a:lnTo>
                  <a:lnTo>
                    <a:pt x="15" y="51"/>
                  </a:lnTo>
                  <a:lnTo>
                    <a:pt x="11" y="61"/>
                  </a:lnTo>
                  <a:lnTo>
                    <a:pt x="10" y="73"/>
                  </a:lnTo>
                  <a:lnTo>
                    <a:pt x="10" y="85"/>
                  </a:lnTo>
                  <a:lnTo>
                    <a:pt x="10" y="99"/>
                  </a:lnTo>
                  <a:lnTo>
                    <a:pt x="3" y="76"/>
                  </a:lnTo>
                  <a:lnTo>
                    <a:pt x="0" y="55"/>
                  </a:lnTo>
                  <a:lnTo>
                    <a:pt x="1" y="38"/>
                  </a:lnTo>
                  <a:lnTo>
                    <a:pt x="5" y="23"/>
                  </a:lnTo>
                  <a:lnTo>
                    <a:pt x="13" y="12"/>
                  </a:lnTo>
                  <a:lnTo>
                    <a:pt x="24" y="3"/>
                  </a:lnTo>
                  <a:lnTo>
                    <a:pt x="41" y="0"/>
                  </a:lnTo>
                  <a:lnTo>
                    <a:pt x="59" y="0"/>
                  </a:lnTo>
                  <a:close/>
                </a:path>
              </a:pathLst>
            </a:custGeom>
            <a:solidFill>
              <a:srgbClr val="AA4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442"/>
            <p:cNvSpPr>
              <a:spLocks/>
            </p:cNvSpPr>
            <p:nvPr/>
          </p:nvSpPr>
          <p:spPr bwMode="auto">
            <a:xfrm>
              <a:off x="463550" y="2443163"/>
              <a:ext cx="42863" cy="73025"/>
            </a:xfrm>
            <a:custGeom>
              <a:avLst/>
              <a:gdLst>
                <a:gd name="T0" fmla="*/ 53 w 53"/>
                <a:gd name="T1" fmla="*/ 0 h 93"/>
                <a:gd name="T2" fmla="*/ 38 w 53"/>
                <a:gd name="T3" fmla="*/ 14 h 93"/>
                <a:gd name="T4" fmla="*/ 26 w 53"/>
                <a:gd name="T5" fmla="*/ 27 h 93"/>
                <a:gd name="T6" fmla="*/ 18 w 53"/>
                <a:gd name="T7" fmla="*/ 37 h 93"/>
                <a:gd name="T8" fmla="*/ 12 w 53"/>
                <a:gd name="T9" fmla="*/ 48 h 93"/>
                <a:gd name="T10" fmla="*/ 9 w 53"/>
                <a:gd name="T11" fmla="*/ 57 h 93"/>
                <a:gd name="T12" fmla="*/ 7 w 53"/>
                <a:gd name="T13" fmla="*/ 67 h 93"/>
                <a:gd name="T14" fmla="*/ 7 w 53"/>
                <a:gd name="T15" fmla="*/ 79 h 93"/>
                <a:gd name="T16" fmla="*/ 9 w 53"/>
                <a:gd name="T17" fmla="*/ 93 h 93"/>
                <a:gd name="T18" fmla="*/ 3 w 53"/>
                <a:gd name="T19" fmla="*/ 72 h 93"/>
                <a:gd name="T20" fmla="*/ 0 w 53"/>
                <a:gd name="T21" fmla="*/ 53 h 93"/>
                <a:gd name="T22" fmla="*/ 2 w 53"/>
                <a:gd name="T23" fmla="*/ 37 h 93"/>
                <a:gd name="T24" fmla="*/ 6 w 53"/>
                <a:gd name="T25" fmla="*/ 23 h 93"/>
                <a:gd name="T26" fmla="*/ 13 w 53"/>
                <a:gd name="T27" fmla="*/ 12 h 93"/>
                <a:gd name="T28" fmla="*/ 23 w 53"/>
                <a:gd name="T29" fmla="*/ 5 h 93"/>
                <a:gd name="T30" fmla="*/ 37 w 53"/>
                <a:gd name="T31" fmla="*/ 0 h 93"/>
                <a:gd name="T32" fmla="*/ 53 w 53"/>
                <a:gd name="T3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93">
                  <a:moveTo>
                    <a:pt x="53" y="0"/>
                  </a:moveTo>
                  <a:lnTo>
                    <a:pt x="38" y="14"/>
                  </a:lnTo>
                  <a:lnTo>
                    <a:pt x="26" y="27"/>
                  </a:lnTo>
                  <a:lnTo>
                    <a:pt x="18" y="37"/>
                  </a:lnTo>
                  <a:lnTo>
                    <a:pt x="12" y="48"/>
                  </a:lnTo>
                  <a:lnTo>
                    <a:pt x="9" y="57"/>
                  </a:lnTo>
                  <a:lnTo>
                    <a:pt x="7" y="67"/>
                  </a:lnTo>
                  <a:lnTo>
                    <a:pt x="7" y="79"/>
                  </a:lnTo>
                  <a:lnTo>
                    <a:pt x="9" y="93"/>
                  </a:lnTo>
                  <a:lnTo>
                    <a:pt x="3" y="72"/>
                  </a:lnTo>
                  <a:lnTo>
                    <a:pt x="0" y="53"/>
                  </a:lnTo>
                  <a:lnTo>
                    <a:pt x="2" y="37"/>
                  </a:lnTo>
                  <a:lnTo>
                    <a:pt x="6" y="23"/>
                  </a:lnTo>
                  <a:lnTo>
                    <a:pt x="13" y="12"/>
                  </a:lnTo>
                  <a:lnTo>
                    <a:pt x="23" y="5"/>
                  </a:lnTo>
                  <a:lnTo>
                    <a:pt x="37" y="0"/>
                  </a:lnTo>
                  <a:lnTo>
                    <a:pt x="53" y="0"/>
                  </a:lnTo>
                  <a:close/>
                </a:path>
              </a:pathLst>
            </a:custGeom>
            <a:solidFill>
              <a:srgbClr val="B24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443"/>
            <p:cNvSpPr>
              <a:spLocks/>
            </p:cNvSpPr>
            <p:nvPr/>
          </p:nvSpPr>
          <p:spPr bwMode="auto">
            <a:xfrm>
              <a:off x="465137" y="2444750"/>
              <a:ext cx="36513" cy="68263"/>
            </a:xfrm>
            <a:custGeom>
              <a:avLst/>
              <a:gdLst>
                <a:gd name="T0" fmla="*/ 46 w 46"/>
                <a:gd name="T1" fmla="*/ 1 h 85"/>
                <a:gd name="T2" fmla="*/ 32 w 46"/>
                <a:gd name="T3" fmla="*/ 13 h 85"/>
                <a:gd name="T4" fmla="*/ 20 w 46"/>
                <a:gd name="T5" fmla="*/ 24 h 85"/>
                <a:gd name="T6" fmla="*/ 12 w 46"/>
                <a:gd name="T7" fmla="*/ 34 h 85"/>
                <a:gd name="T8" fmla="*/ 7 w 46"/>
                <a:gd name="T9" fmla="*/ 42 h 85"/>
                <a:gd name="T10" fmla="*/ 4 w 46"/>
                <a:gd name="T11" fmla="*/ 51 h 85"/>
                <a:gd name="T12" fmla="*/ 3 w 46"/>
                <a:gd name="T13" fmla="*/ 62 h 85"/>
                <a:gd name="T14" fmla="*/ 3 w 46"/>
                <a:gd name="T15" fmla="*/ 72 h 85"/>
                <a:gd name="T16" fmla="*/ 6 w 46"/>
                <a:gd name="T17" fmla="*/ 85 h 85"/>
                <a:gd name="T18" fmla="*/ 2 w 46"/>
                <a:gd name="T19" fmla="*/ 65 h 85"/>
                <a:gd name="T20" fmla="*/ 0 w 46"/>
                <a:gd name="T21" fmla="*/ 47 h 85"/>
                <a:gd name="T22" fmla="*/ 1 w 46"/>
                <a:gd name="T23" fmla="*/ 32 h 85"/>
                <a:gd name="T24" fmla="*/ 4 w 46"/>
                <a:gd name="T25" fmla="*/ 19 h 85"/>
                <a:gd name="T26" fmla="*/ 11 w 46"/>
                <a:gd name="T27" fmla="*/ 10 h 85"/>
                <a:gd name="T28" fmla="*/ 19 w 46"/>
                <a:gd name="T29" fmla="*/ 3 h 85"/>
                <a:gd name="T30" fmla="*/ 31 w 46"/>
                <a:gd name="T31" fmla="*/ 0 h 85"/>
                <a:gd name="T32" fmla="*/ 46 w 46"/>
                <a:gd name="T33"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85">
                  <a:moveTo>
                    <a:pt x="46" y="1"/>
                  </a:moveTo>
                  <a:lnTo>
                    <a:pt x="32" y="13"/>
                  </a:lnTo>
                  <a:lnTo>
                    <a:pt x="20" y="24"/>
                  </a:lnTo>
                  <a:lnTo>
                    <a:pt x="12" y="34"/>
                  </a:lnTo>
                  <a:lnTo>
                    <a:pt x="7" y="42"/>
                  </a:lnTo>
                  <a:lnTo>
                    <a:pt x="4" y="51"/>
                  </a:lnTo>
                  <a:lnTo>
                    <a:pt x="3" y="62"/>
                  </a:lnTo>
                  <a:lnTo>
                    <a:pt x="3" y="72"/>
                  </a:lnTo>
                  <a:lnTo>
                    <a:pt x="6" y="85"/>
                  </a:lnTo>
                  <a:lnTo>
                    <a:pt x="2" y="65"/>
                  </a:lnTo>
                  <a:lnTo>
                    <a:pt x="0" y="47"/>
                  </a:lnTo>
                  <a:lnTo>
                    <a:pt x="1" y="32"/>
                  </a:lnTo>
                  <a:lnTo>
                    <a:pt x="4" y="19"/>
                  </a:lnTo>
                  <a:lnTo>
                    <a:pt x="11" y="10"/>
                  </a:lnTo>
                  <a:lnTo>
                    <a:pt x="19" y="3"/>
                  </a:lnTo>
                  <a:lnTo>
                    <a:pt x="31" y="0"/>
                  </a:lnTo>
                  <a:lnTo>
                    <a:pt x="46" y="1"/>
                  </a:lnTo>
                  <a:close/>
                </a:path>
              </a:pathLst>
            </a:custGeom>
            <a:solidFill>
              <a:srgbClr val="BA5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444"/>
            <p:cNvSpPr>
              <a:spLocks/>
            </p:cNvSpPr>
            <p:nvPr/>
          </p:nvSpPr>
          <p:spPr bwMode="auto">
            <a:xfrm>
              <a:off x="977900" y="3128963"/>
              <a:ext cx="88900" cy="120650"/>
            </a:xfrm>
            <a:custGeom>
              <a:avLst/>
              <a:gdLst>
                <a:gd name="T0" fmla="*/ 111 w 111"/>
                <a:gd name="T1" fmla="*/ 0 h 153"/>
                <a:gd name="T2" fmla="*/ 87 w 111"/>
                <a:gd name="T3" fmla="*/ 24 h 153"/>
                <a:gd name="T4" fmla="*/ 69 w 111"/>
                <a:gd name="T5" fmla="*/ 45 h 153"/>
                <a:gd name="T6" fmla="*/ 56 w 111"/>
                <a:gd name="T7" fmla="*/ 63 h 153"/>
                <a:gd name="T8" fmla="*/ 47 w 111"/>
                <a:gd name="T9" fmla="*/ 79 h 153"/>
                <a:gd name="T10" fmla="*/ 40 w 111"/>
                <a:gd name="T11" fmla="*/ 96 h 153"/>
                <a:gd name="T12" fmla="*/ 35 w 111"/>
                <a:gd name="T13" fmla="*/ 113 h 153"/>
                <a:gd name="T14" fmla="*/ 30 w 111"/>
                <a:gd name="T15" fmla="*/ 132 h 153"/>
                <a:gd name="T16" fmla="*/ 23 w 111"/>
                <a:gd name="T17" fmla="*/ 153 h 153"/>
                <a:gd name="T18" fmla="*/ 8 w 111"/>
                <a:gd name="T19" fmla="*/ 117 h 153"/>
                <a:gd name="T20" fmla="*/ 0 w 111"/>
                <a:gd name="T21" fmla="*/ 86 h 153"/>
                <a:gd name="T22" fmla="*/ 0 w 111"/>
                <a:gd name="T23" fmla="*/ 59 h 153"/>
                <a:gd name="T24" fmla="*/ 7 w 111"/>
                <a:gd name="T25" fmla="*/ 36 h 153"/>
                <a:gd name="T26" fmla="*/ 22 w 111"/>
                <a:gd name="T27" fmla="*/ 19 h 153"/>
                <a:gd name="T28" fmla="*/ 43 w 111"/>
                <a:gd name="T29" fmla="*/ 8 h 153"/>
                <a:gd name="T30" fmla="*/ 73 w 111"/>
                <a:gd name="T31" fmla="*/ 1 h 153"/>
                <a:gd name="T32" fmla="*/ 111 w 111"/>
                <a:gd name="T33"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153">
                  <a:moveTo>
                    <a:pt x="111" y="0"/>
                  </a:moveTo>
                  <a:lnTo>
                    <a:pt x="87" y="24"/>
                  </a:lnTo>
                  <a:lnTo>
                    <a:pt x="69" y="45"/>
                  </a:lnTo>
                  <a:lnTo>
                    <a:pt x="56" y="63"/>
                  </a:lnTo>
                  <a:lnTo>
                    <a:pt x="47" y="79"/>
                  </a:lnTo>
                  <a:lnTo>
                    <a:pt x="40" y="96"/>
                  </a:lnTo>
                  <a:lnTo>
                    <a:pt x="35" y="113"/>
                  </a:lnTo>
                  <a:lnTo>
                    <a:pt x="30" y="132"/>
                  </a:lnTo>
                  <a:lnTo>
                    <a:pt x="23" y="153"/>
                  </a:lnTo>
                  <a:lnTo>
                    <a:pt x="8" y="117"/>
                  </a:lnTo>
                  <a:lnTo>
                    <a:pt x="0" y="86"/>
                  </a:lnTo>
                  <a:lnTo>
                    <a:pt x="0" y="59"/>
                  </a:lnTo>
                  <a:lnTo>
                    <a:pt x="7" y="36"/>
                  </a:lnTo>
                  <a:lnTo>
                    <a:pt x="22" y="19"/>
                  </a:lnTo>
                  <a:lnTo>
                    <a:pt x="43" y="8"/>
                  </a:lnTo>
                  <a:lnTo>
                    <a:pt x="73" y="1"/>
                  </a:lnTo>
                  <a:lnTo>
                    <a:pt x="111" y="0"/>
                  </a:lnTo>
                  <a:close/>
                </a:path>
              </a:pathLst>
            </a:custGeom>
            <a:solidFill>
              <a:srgbClr val="6B0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445"/>
            <p:cNvSpPr>
              <a:spLocks/>
            </p:cNvSpPr>
            <p:nvPr/>
          </p:nvSpPr>
          <p:spPr bwMode="auto">
            <a:xfrm>
              <a:off x="981075" y="3130550"/>
              <a:ext cx="82550" cy="115888"/>
            </a:xfrm>
            <a:custGeom>
              <a:avLst/>
              <a:gdLst>
                <a:gd name="T0" fmla="*/ 105 w 105"/>
                <a:gd name="T1" fmla="*/ 0 h 146"/>
                <a:gd name="T2" fmla="*/ 81 w 105"/>
                <a:gd name="T3" fmla="*/ 23 h 146"/>
                <a:gd name="T4" fmla="*/ 63 w 105"/>
                <a:gd name="T5" fmla="*/ 44 h 146"/>
                <a:gd name="T6" fmla="*/ 52 w 105"/>
                <a:gd name="T7" fmla="*/ 61 h 146"/>
                <a:gd name="T8" fmla="*/ 43 w 105"/>
                <a:gd name="T9" fmla="*/ 77 h 146"/>
                <a:gd name="T10" fmla="*/ 37 w 105"/>
                <a:gd name="T11" fmla="*/ 92 h 146"/>
                <a:gd name="T12" fmla="*/ 32 w 105"/>
                <a:gd name="T13" fmla="*/ 108 h 146"/>
                <a:gd name="T14" fmla="*/ 28 w 105"/>
                <a:gd name="T15" fmla="*/ 127 h 146"/>
                <a:gd name="T16" fmla="*/ 22 w 105"/>
                <a:gd name="T17" fmla="*/ 146 h 146"/>
                <a:gd name="T18" fmla="*/ 8 w 105"/>
                <a:gd name="T19" fmla="*/ 113 h 146"/>
                <a:gd name="T20" fmla="*/ 0 w 105"/>
                <a:gd name="T21" fmla="*/ 83 h 146"/>
                <a:gd name="T22" fmla="*/ 0 w 105"/>
                <a:gd name="T23" fmla="*/ 56 h 146"/>
                <a:gd name="T24" fmla="*/ 7 w 105"/>
                <a:gd name="T25" fmla="*/ 36 h 146"/>
                <a:gd name="T26" fmla="*/ 20 w 105"/>
                <a:gd name="T27" fmla="*/ 18 h 146"/>
                <a:gd name="T28" fmla="*/ 41 w 105"/>
                <a:gd name="T29" fmla="*/ 7 h 146"/>
                <a:gd name="T30" fmla="*/ 69 w 105"/>
                <a:gd name="T31" fmla="*/ 1 h 146"/>
                <a:gd name="T32" fmla="*/ 105 w 105"/>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46">
                  <a:moveTo>
                    <a:pt x="105" y="0"/>
                  </a:moveTo>
                  <a:lnTo>
                    <a:pt x="81" y="23"/>
                  </a:lnTo>
                  <a:lnTo>
                    <a:pt x="63" y="44"/>
                  </a:lnTo>
                  <a:lnTo>
                    <a:pt x="52" y="61"/>
                  </a:lnTo>
                  <a:lnTo>
                    <a:pt x="43" y="77"/>
                  </a:lnTo>
                  <a:lnTo>
                    <a:pt x="37" y="92"/>
                  </a:lnTo>
                  <a:lnTo>
                    <a:pt x="32" y="108"/>
                  </a:lnTo>
                  <a:lnTo>
                    <a:pt x="28" y="127"/>
                  </a:lnTo>
                  <a:lnTo>
                    <a:pt x="22" y="146"/>
                  </a:lnTo>
                  <a:lnTo>
                    <a:pt x="8" y="113"/>
                  </a:lnTo>
                  <a:lnTo>
                    <a:pt x="0" y="83"/>
                  </a:lnTo>
                  <a:lnTo>
                    <a:pt x="0" y="56"/>
                  </a:lnTo>
                  <a:lnTo>
                    <a:pt x="7" y="36"/>
                  </a:lnTo>
                  <a:lnTo>
                    <a:pt x="20" y="18"/>
                  </a:lnTo>
                  <a:lnTo>
                    <a:pt x="41" y="7"/>
                  </a:lnTo>
                  <a:lnTo>
                    <a:pt x="69" y="1"/>
                  </a:lnTo>
                  <a:lnTo>
                    <a:pt x="105" y="0"/>
                  </a:lnTo>
                  <a:close/>
                </a:path>
              </a:pathLst>
            </a:custGeom>
            <a:solidFill>
              <a:srgbClr val="7211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446"/>
            <p:cNvSpPr>
              <a:spLocks/>
            </p:cNvSpPr>
            <p:nvPr/>
          </p:nvSpPr>
          <p:spPr bwMode="auto">
            <a:xfrm>
              <a:off x="981075" y="3132138"/>
              <a:ext cx="79375" cy="111125"/>
            </a:xfrm>
            <a:custGeom>
              <a:avLst/>
              <a:gdLst>
                <a:gd name="T0" fmla="*/ 99 w 99"/>
                <a:gd name="T1" fmla="*/ 0 h 141"/>
                <a:gd name="T2" fmla="*/ 76 w 99"/>
                <a:gd name="T3" fmla="*/ 22 h 141"/>
                <a:gd name="T4" fmla="*/ 60 w 99"/>
                <a:gd name="T5" fmla="*/ 42 h 141"/>
                <a:gd name="T6" fmla="*/ 49 w 99"/>
                <a:gd name="T7" fmla="*/ 58 h 141"/>
                <a:gd name="T8" fmla="*/ 40 w 99"/>
                <a:gd name="T9" fmla="*/ 74 h 141"/>
                <a:gd name="T10" fmla="*/ 35 w 99"/>
                <a:gd name="T11" fmla="*/ 89 h 141"/>
                <a:gd name="T12" fmla="*/ 31 w 99"/>
                <a:gd name="T13" fmla="*/ 104 h 141"/>
                <a:gd name="T14" fmla="*/ 27 w 99"/>
                <a:gd name="T15" fmla="*/ 121 h 141"/>
                <a:gd name="T16" fmla="*/ 21 w 99"/>
                <a:gd name="T17" fmla="*/ 141 h 141"/>
                <a:gd name="T18" fmla="*/ 8 w 99"/>
                <a:gd name="T19" fmla="*/ 109 h 141"/>
                <a:gd name="T20" fmla="*/ 1 w 99"/>
                <a:gd name="T21" fmla="*/ 80 h 141"/>
                <a:gd name="T22" fmla="*/ 0 w 99"/>
                <a:gd name="T23" fmla="*/ 55 h 141"/>
                <a:gd name="T24" fmla="*/ 7 w 99"/>
                <a:gd name="T25" fmla="*/ 35 h 141"/>
                <a:gd name="T26" fmla="*/ 20 w 99"/>
                <a:gd name="T27" fmla="*/ 19 h 141"/>
                <a:gd name="T28" fmla="*/ 39 w 99"/>
                <a:gd name="T29" fmla="*/ 7 h 141"/>
                <a:gd name="T30" fmla="*/ 66 w 99"/>
                <a:gd name="T31" fmla="*/ 1 h 141"/>
                <a:gd name="T32" fmla="*/ 99 w 99"/>
                <a:gd name="T3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41">
                  <a:moveTo>
                    <a:pt x="99" y="0"/>
                  </a:moveTo>
                  <a:lnTo>
                    <a:pt x="76" y="22"/>
                  </a:lnTo>
                  <a:lnTo>
                    <a:pt x="60" y="42"/>
                  </a:lnTo>
                  <a:lnTo>
                    <a:pt x="49" y="58"/>
                  </a:lnTo>
                  <a:lnTo>
                    <a:pt x="40" y="74"/>
                  </a:lnTo>
                  <a:lnTo>
                    <a:pt x="35" y="89"/>
                  </a:lnTo>
                  <a:lnTo>
                    <a:pt x="31" y="104"/>
                  </a:lnTo>
                  <a:lnTo>
                    <a:pt x="27" y="121"/>
                  </a:lnTo>
                  <a:lnTo>
                    <a:pt x="21" y="141"/>
                  </a:lnTo>
                  <a:lnTo>
                    <a:pt x="8" y="109"/>
                  </a:lnTo>
                  <a:lnTo>
                    <a:pt x="1" y="80"/>
                  </a:lnTo>
                  <a:lnTo>
                    <a:pt x="0" y="55"/>
                  </a:lnTo>
                  <a:lnTo>
                    <a:pt x="7" y="35"/>
                  </a:lnTo>
                  <a:lnTo>
                    <a:pt x="20" y="19"/>
                  </a:lnTo>
                  <a:lnTo>
                    <a:pt x="39" y="7"/>
                  </a:lnTo>
                  <a:lnTo>
                    <a:pt x="66" y="1"/>
                  </a:lnTo>
                  <a:lnTo>
                    <a:pt x="99" y="0"/>
                  </a:lnTo>
                  <a:close/>
                </a:path>
              </a:pathLst>
            </a:custGeom>
            <a:solidFill>
              <a:srgbClr val="771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447"/>
            <p:cNvSpPr>
              <a:spLocks/>
            </p:cNvSpPr>
            <p:nvPr/>
          </p:nvSpPr>
          <p:spPr bwMode="auto">
            <a:xfrm>
              <a:off x="982662" y="3133725"/>
              <a:ext cx="74613" cy="106363"/>
            </a:xfrm>
            <a:custGeom>
              <a:avLst/>
              <a:gdLst>
                <a:gd name="T0" fmla="*/ 94 w 94"/>
                <a:gd name="T1" fmla="*/ 0 h 134"/>
                <a:gd name="T2" fmla="*/ 72 w 94"/>
                <a:gd name="T3" fmla="*/ 21 h 134"/>
                <a:gd name="T4" fmla="*/ 56 w 94"/>
                <a:gd name="T5" fmla="*/ 40 h 134"/>
                <a:gd name="T6" fmla="*/ 44 w 94"/>
                <a:gd name="T7" fmla="*/ 56 h 134"/>
                <a:gd name="T8" fmla="*/ 37 w 94"/>
                <a:gd name="T9" fmla="*/ 71 h 134"/>
                <a:gd name="T10" fmla="*/ 32 w 94"/>
                <a:gd name="T11" fmla="*/ 85 h 134"/>
                <a:gd name="T12" fmla="*/ 27 w 94"/>
                <a:gd name="T13" fmla="*/ 100 h 134"/>
                <a:gd name="T14" fmla="*/ 24 w 94"/>
                <a:gd name="T15" fmla="*/ 116 h 134"/>
                <a:gd name="T16" fmla="*/ 19 w 94"/>
                <a:gd name="T17" fmla="*/ 134 h 134"/>
                <a:gd name="T18" fmla="*/ 6 w 94"/>
                <a:gd name="T19" fmla="*/ 104 h 134"/>
                <a:gd name="T20" fmla="*/ 0 w 94"/>
                <a:gd name="T21" fmla="*/ 77 h 134"/>
                <a:gd name="T22" fmla="*/ 0 w 94"/>
                <a:gd name="T23" fmla="*/ 52 h 134"/>
                <a:gd name="T24" fmla="*/ 6 w 94"/>
                <a:gd name="T25" fmla="*/ 33 h 134"/>
                <a:gd name="T26" fmla="*/ 19 w 94"/>
                <a:gd name="T27" fmla="*/ 18 h 134"/>
                <a:gd name="T28" fmla="*/ 37 w 94"/>
                <a:gd name="T29" fmla="*/ 7 h 134"/>
                <a:gd name="T30" fmla="*/ 63 w 94"/>
                <a:gd name="T31" fmla="*/ 2 h 134"/>
                <a:gd name="T32" fmla="*/ 94 w 94"/>
                <a:gd name="T3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134">
                  <a:moveTo>
                    <a:pt x="94" y="0"/>
                  </a:moveTo>
                  <a:lnTo>
                    <a:pt x="72" y="21"/>
                  </a:lnTo>
                  <a:lnTo>
                    <a:pt x="56" y="40"/>
                  </a:lnTo>
                  <a:lnTo>
                    <a:pt x="44" y="56"/>
                  </a:lnTo>
                  <a:lnTo>
                    <a:pt x="37" y="71"/>
                  </a:lnTo>
                  <a:lnTo>
                    <a:pt x="32" y="85"/>
                  </a:lnTo>
                  <a:lnTo>
                    <a:pt x="27" y="100"/>
                  </a:lnTo>
                  <a:lnTo>
                    <a:pt x="24" y="116"/>
                  </a:lnTo>
                  <a:lnTo>
                    <a:pt x="19" y="134"/>
                  </a:lnTo>
                  <a:lnTo>
                    <a:pt x="6" y="104"/>
                  </a:lnTo>
                  <a:lnTo>
                    <a:pt x="0" y="77"/>
                  </a:lnTo>
                  <a:lnTo>
                    <a:pt x="0" y="52"/>
                  </a:lnTo>
                  <a:lnTo>
                    <a:pt x="6" y="33"/>
                  </a:lnTo>
                  <a:lnTo>
                    <a:pt x="19" y="18"/>
                  </a:lnTo>
                  <a:lnTo>
                    <a:pt x="37" y="7"/>
                  </a:lnTo>
                  <a:lnTo>
                    <a:pt x="63" y="2"/>
                  </a:lnTo>
                  <a:lnTo>
                    <a:pt x="94" y="0"/>
                  </a:lnTo>
                  <a:close/>
                </a:path>
              </a:pathLst>
            </a:custGeom>
            <a:solidFill>
              <a:srgbClr val="7C1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448"/>
            <p:cNvSpPr>
              <a:spLocks/>
            </p:cNvSpPr>
            <p:nvPr/>
          </p:nvSpPr>
          <p:spPr bwMode="auto">
            <a:xfrm>
              <a:off x="984250" y="3136900"/>
              <a:ext cx="69850" cy="100013"/>
            </a:xfrm>
            <a:custGeom>
              <a:avLst/>
              <a:gdLst>
                <a:gd name="T0" fmla="*/ 87 w 87"/>
                <a:gd name="T1" fmla="*/ 0 h 126"/>
                <a:gd name="T2" fmla="*/ 66 w 87"/>
                <a:gd name="T3" fmla="*/ 20 h 126"/>
                <a:gd name="T4" fmla="*/ 51 w 87"/>
                <a:gd name="T5" fmla="*/ 37 h 126"/>
                <a:gd name="T6" fmla="*/ 40 w 87"/>
                <a:gd name="T7" fmla="*/ 52 h 126"/>
                <a:gd name="T8" fmla="*/ 33 w 87"/>
                <a:gd name="T9" fmla="*/ 66 h 126"/>
                <a:gd name="T10" fmla="*/ 28 w 87"/>
                <a:gd name="T11" fmla="*/ 78 h 126"/>
                <a:gd name="T12" fmla="*/ 24 w 87"/>
                <a:gd name="T13" fmla="*/ 92 h 126"/>
                <a:gd name="T14" fmla="*/ 22 w 87"/>
                <a:gd name="T15" fmla="*/ 108 h 126"/>
                <a:gd name="T16" fmla="*/ 17 w 87"/>
                <a:gd name="T17" fmla="*/ 126 h 126"/>
                <a:gd name="T18" fmla="*/ 5 w 87"/>
                <a:gd name="T19" fmla="*/ 97 h 126"/>
                <a:gd name="T20" fmla="*/ 0 w 87"/>
                <a:gd name="T21" fmla="*/ 71 h 126"/>
                <a:gd name="T22" fmla="*/ 0 w 87"/>
                <a:gd name="T23" fmla="*/ 48 h 126"/>
                <a:gd name="T24" fmla="*/ 5 w 87"/>
                <a:gd name="T25" fmla="*/ 30 h 126"/>
                <a:gd name="T26" fmla="*/ 17 w 87"/>
                <a:gd name="T27" fmla="*/ 16 h 126"/>
                <a:gd name="T28" fmla="*/ 34 w 87"/>
                <a:gd name="T29" fmla="*/ 6 h 126"/>
                <a:gd name="T30" fmla="*/ 58 w 87"/>
                <a:gd name="T31" fmla="*/ 0 h 126"/>
                <a:gd name="T32" fmla="*/ 87 w 87"/>
                <a:gd name="T3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26">
                  <a:moveTo>
                    <a:pt x="87" y="0"/>
                  </a:moveTo>
                  <a:lnTo>
                    <a:pt x="66" y="20"/>
                  </a:lnTo>
                  <a:lnTo>
                    <a:pt x="51" y="37"/>
                  </a:lnTo>
                  <a:lnTo>
                    <a:pt x="40" y="52"/>
                  </a:lnTo>
                  <a:lnTo>
                    <a:pt x="33" y="66"/>
                  </a:lnTo>
                  <a:lnTo>
                    <a:pt x="28" y="78"/>
                  </a:lnTo>
                  <a:lnTo>
                    <a:pt x="24" y="92"/>
                  </a:lnTo>
                  <a:lnTo>
                    <a:pt x="22" y="108"/>
                  </a:lnTo>
                  <a:lnTo>
                    <a:pt x="17" y="126"/>
                  </a:lnTo>
                  <a:lnTo>
                    <a:pt x="5" y="97"/>
                  </a:lnTo>
                  <a:lnTo>
                    <a:pt x="0" y="71"/>
                  </a:lnTo>
                  <a:lnTo>
                    <a:pt x="0" y="48"/>
                  </a:lnTo>
                  <a:lnTo>
                    <a:pt x="5" y="30"/>
                  </a:lnTo>
                  <a:lnTo>
                    <a:pt x="17" y="16"/>
                  </a:lnTo>
                  <a:lnTo>
                    <a:pt x="34" y="6"/>
                  </a:lnTo>
                  <a:lnTo>
                    <a:pt x="58" y="0"/>
                  </a:lnTo>
                  <a:lnTo>
                    <a:pt x="87" y="0"/>
                  </a:lnTo>
                  <a:close/>
                </a:path>
              </a:pathLst>
            </a:custGeom>
            <a:solidFill>
              <a:srgbClr val="842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449"/>
            <p:cNvSpPr>
              <a:spLocks/>
            </p:cNvSpPr>
            <p:nvPr/>
          </p:nvSpPr>
          <p:spPr bwMode="auto">
            <a:xfrm>
              <a:off x="985837" y="3138488"/>
              <a:ext cx="65088" cy="93663"/>
            </a:xfrm>
            <a:custGeom>
              <a:avLst/>
              <a:gdLst>
                <a:gd name="T0" fmla="*/ 82 w 82"/>
                <a:gd name="T1" fmla="*/ 0 h 119"/>
                <a:gd name="T2" fmla="*/ 62 w 82"/>
                <a:gd name="T3" fmla="*/ 19 h 119"/>
                <a:gd name="T4" fmla="*/ 47 w 82"/>
                <a:gd name="T5" fmla="*/ 35 h 119"/>
                <a:gd name="T6" fmla="*/ 37 w 82"/>
                <a:gd name="T7" fmla="*/ 49 h 119"/>
                <a:gd name="T8" fmla="*/ 30 w 82"/>
                <a:gd name="T9" fmla="*/ 62 h 119"/>
                <a:gd name="T10" fmla="*/ 25 w 82"/>
                <a:gd name="T11" fmla="*/ 75 h 119"/>
                <a:gd name="T12" fmla="*/ 22 w 82"/>
                <a:gd name="T13" fmla="*/ 88 h 119"/>
                <a:gd name="T14" fmla="*/ 20 w 82"/>
                <a:gd name="T15" fmla="*/ 103 h 119"/>
                <a:gd name="T16" fmla="*/ 16 w 82"/>
                <a:gd name="T17" fmla="*/ 119 h 119"/>
                <a:gd name="T18" fmla="*/ 6 w 82"/>
                <a:gd name="T19" fmla="*/ 91 h 119"/>
                <a:gd name="T20" fmla="*/ 0 w 82"/>
                <a:gd name="T21" fmla="*/ 67 h 119"/>
                <a:gd name="T22" fmla="*/ 0 w 82"/>
                <a:gd name="T23" fmla="*/ 46 h 119"/>
                <a:gd name="T24" fmla="*/ 6 w 82"/>
                <a:gd name="T25" fmla="*/ 29 h 119"/>
                <a:gd name="T26" fmla="*/ 16 w 82"/>
                <a:gd name="T27" fmla="*/ 15 h 119"/>
                <a:gd name="T28" fmla="*/ 32 w 82"/>
                <a:gd name="T29" fmla="*/ 6 h 119"/>
                <a:gd name="T30" fmla="*/ 54 w 82"/>
                <a:gd name="T31" fmla="*/ 0 h 119"/>
                <a:gd name="T32" fmla="*/ 82 w 82"/>
                <a:gd name="T3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119">
                  <a:moveTo>
                    <a:pt x="82" y="0"/>
                  </a:moveTo>
                  <a:lnTo>
                    <a:pt x="62" y="19"/>
                  </a:lnTo>
                  <a:lnTo>
                    <a:pt x="47" y="35"/>
                  </a:lnTo>
                  <a:lnTo>
                    <a:pt x="37" y="49"/>
                  </a:lnTo>
                  <a:lnTo>
                    <a:pt x="30" y="62"/>
                  </a:lnTo>
                  <a:lnTo>
                    <a:pt x="25" y="75"/>
                  </a:lnTo>
                  <a:lnTo>
                    <a:pt x="22" y="88"/>
                  </a:lnTo>
                  <a:lnTo>
                    <a:pt x="20" y="103"/>
                  </a:lnTo>
                  <a:lnTo>
                    <a:pt x="16" y="119"/>
                  </a:lnTo>
                  <a:lnTo>
                    <a:pt x="6" y="91"/>
                  </a:lnTo>
                  <a:lnTo>
                    <a:pt x="0" y="67"/>
                  </a:lnTo>
                  <a:lnTo>
                    <a:pt x="0" y="46"/>
                  </a:lnTo>
                  <a:lnTo>
                    <a:pt x="6" y="29"/>
                  </a:lnTo>
                  <a:lnTo>
                    <a:pt x="16" y="15"/>
                  </a:lnTo>
                  <a:lnTo>
                    <a:pt x="32" y="6"/>
                  </a:lnTo>
                  <a:lnTo>
                    <a:pt x="54" y="0"/>
                  </a:lnTo>
                  <a:lnTo>
                    <a:pt x="82" y="0"/>
                  </a:lnTo>
                  <a:close/>
                </a:path>
              </a:pathLst>
            </a:custGeom>
            <a:solidFill>
              <a:srgbClr val="8C2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450"/>
            <p:cNvSpPr>
              <a:spLocks/>
            </p:cNvSpPr>
            <p:nvPr/>
          </p:nvSpPr>
          <p:spPr bwMode="auto">
            <a:xfrm>
              <a:off x="987425" y="3140075"/>
              <a:ext cx="60325" cy="90488"/>
            </a:xfrm>
            <a:custGeom>
              <a:avLst/>
              <a:gdLst>
                <a:gd name="T0" fmla="*/ 76 w 76"/>
                <a:gd name="T1" fmla="*/ 0 h 112"/>
                <a:gd name="T2" fmla="*/ 58 w 76"/>
                <a:gd name="T3" fmla="*/ 17 h 112"/>
                <a:gd name="T4" fmla="*/ 44 w 76"/>
                <a:gd name="T5" fmla="*/ 33 h 112"/>
                <a:gd name="T6" fmla="*/ 33 w 76"/>
                <a:gd name="T7" fmla="*/ 46 h 112"/>
                <a:gd name="T8" fmla="*/ 27 w 76"/>
                <a:gd name="T9" fmla="*/ 58 h 112"/>
                <a:gd name="T10" fmla="*/ 22 w 76"/>
                <a:gd name="T11" fmla="*/ 70 h 112"/>
                <a:gd name="T12" fmla="*/ 20 w 76"/>
                <a:gd name="T13" fmla="*/ 83 h 112"/>
                <a:gd name="T14" fmla="*/ 17 w 76"/>
                <a:gd name="T15" fmla="*/ 96 h 112"/>
                <a:gd name="T16" fmla="*/ 15 w 76"/>
                <a:gd name="T17" fmla="*/ 112 h 112"/>
                <a:gd name="T18" fmla="*/ 6 w 76"/>
                <a:gd name="T19" fmla="*/ 86 h 112"/>
                <a:gd name="T20" fmla="*/ 0 w 76"/>
                <a:gd name="T21" fmla="*/ 63 h 112"/>
                <a:gd name="T22" fmla="*/ 1 w 76"/>
                <a:gd name="T23" fmla="*/ 43 h 112"/>
                <a:gd name="T24" fmla="*/ 6 w 76"/>
                <a:gd name="T25" fmla="*/ 26 h 112"/>
                <a:gd name="T26" fmla="*/ 16 w 76"/>
                <a:gd name="T27" fmla="*/ 13 h 112"/>
                <a:gd name="T28" fmla="*/ 31 w 76"/>
                <a:gd name="T29" fmla="*/ 4 h 112"/>
                <a:gd name="T30" fmla="*/ 51 w 76"/>
                <a:gd name="T31" fmla="*/ 0 h 112"/>
                <a:gd name="T32" fmla="*/ 76 w 76"/>
                <a:gd name="T33"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12">
                  <a:moveTo>
                    <a:pt x="76" y="0"/>
                  </a:moveTo>
                  <a:lnTo>
                    <a:pt x="58" y="17"/>
                  </a:lnTo>
                  <a:lnTo>
                    <a:pt x="44" y="33"/>
                  </a:lnTo>
                  <a:lnTo>
                    <a:pt x="33" y="46"/>
                  </a:lnTo>
                  <a:lnTo>
                    <a:pt x="27" y="58"/>
                  </a:lnTo>
                  <a:lnTo>
                    <a:pt x="22" y="70"/>
                  </a:lnTo>
                  <a:lnTo>
                    <a:pt x="20" y="83"/>
                  </a:lnTo>
                  <a:lnTo>
                    <a:pt x="17" y="96"/>
                  </a:lnTo>
                  <a:lnTo>
                    <a:pt x="15" y="112"/>
                  </a:lnTo>
                  <a:lnTo>
                    <a:pt x="6" y="86"/>
                  </a:lnTo>
                  <a:lnTo>
                    <a:pt x="0" y="63"/>
                  </a:lnTo>
                  <a:lnTo>
                    <a:pt x="1" y="43"/>
                  </a:lnTo>
                  <a:lnTo>
                    <a:pt x="6" y="26"/>
                  </a:lnTo>
                  <a:lnTo>
                    <a:pt x="16" y="13"/>
                  </a:lnTo>
                  <a:lnTo>
                    <a:pt x="31" y="4"/>
                  </a:lnTo>
                  <a:lnTo>
                    <a:pt x="51" y="0"/>
                  </a:lnTo>
                  <a:lnTo>
                    <a:pt x="76" y="0"/>
                  </a:lnTo>
                  <a:close/>
                </a:path>
              </a:pathLst>
            </a:custGeom>
            <a:solidFill>
              <a:srgbClr val="912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451"/>
            <p:cNvSpPr>
              <a:spLocks/>
            </p:cNvSpPr>
            <p:nvPr/>
          </p:nvSpPr>
          <p:spPr bwMode="auto">
            <a:xfrm>
              <a:off x="989012" y="3141663"/>
              <a:ext cx="55563" cy="85725"/>
            </a:xfrm>
            <a:custGeom>
              <a:avLst/>
              <a:gdLst>
                <a:gd name="T0" fmla="*/ 71 w 71"/>
                <a:gd name="T1" fmla="*/ 0 h 107"/>
                <a:gd name="T2" fmla="*/ 53 w 71"/>
                <a:gd name="T3" fmla="*/ 16 h 107"/>
                <a:gd name="T4" fmla="*/ 40 w 71"/>
                <a:gd name="T5" fmla="*/ 31 h 107"/>
                <a:gd name="T6" fmla="*/ 30 w 71"/>
                <a:gd name="T7" fmla="*/ 44 h 107"/>
                <a:gd name="T8" fmla="*/ 23 w 71"/>
                <a:gd name="T9" fmla="*/ 55 h 107"/>
                <a:gd name="T10" fmla="*/ 20 w 71"/>
                <a:gd name="T11" fmla="*/ 67 h 107"/>
                <a:gd name="T12" fmla="*/ 17 w 71"/>
                <a:gd name="T13" fmla="*/ 78 h 107"/>
                <a:gd name="T14" fmla="*/ 15 w 71"/>
                <a:gd name="T15" fmla="*/ 92 h 107"/>
                <a:gd name="T16" fmla="*/ 13 w 71"/>
                <a:gd name="T17" fmla="*/ 107 h 107"/>
                <a:gd name="T18" fmla="*/ 5 w 71"/>
                <a:gd name="T19" fmla="*/ 83 h 107"/>
                <a:gd name="T20" fmla="*/ 0 w 71"/>
                <a:gd name="T21" fmla="*/ 61 h 107"/>
                <a:gd name="T22" fmla="*/ 0 w 71"/>
                <a:gd name="T23" fmla="*/ 41 h 107"/>
                <a:gd name="T24" fmla="*/ 6 w 71"/>
                <a:gd name="T25" fmla="*/ 25 h 107"/>
                <a:gd name="T26" fmla="*/ 15 w 71"/>
                <a:gd name="T27" fmla="*/ 14 h 107"/>
                <a:gd name="T28" fmla="*/ 29 w 71"/>
                <a:gd name="T29" fmla="*/ 4 h 107"/>
                <a:gd name="T30" fmla="*/ 48 w 71"/>
                <a:gd name="T31" fmla="*/ 0 h 107"/>
                <a:gd name="T32" fmla="*/ 71 w 71"/>
                <a:gd name="T33"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07">
                  <a:moveTo>
                    <a:pt x="71" y="0"/>
                  </a:moveTo>
                  <a:lnTo>
                    <a:pt x="53" y="16"/>
                  </a:lnTo>
                  <a:lnTo>
                    <a:pt x="40" y="31"/>
                  </a:lnTo>
                  <a:lnTo>
                    <a:pt x="30" y="44"/>
                  </a:lnTo>
                  <a:lnTo>
                    <a:pt x="23" y="55"/>
                  </a:lnTo>
                  <a:lnTo>
                    <a:pt x="20" y="67"/>
                  </a:lnTo>
                  <a:lnTo>
                    <a:pt x="17" y="78"/>
                  </a:lnTo>
                  <a:lnTo>
                    <a:pt x="15" y="92"/>
                  </a:lnTo>
                  <a:lnTo>
                    <a:pt x="13" y="107"/>
                  </a:lnTo>
                  <a:lnTo>
                    <a:pt x="5" y="83"/>
                  </a:lnTo>
                  <a:lnTo>
                    <a:pt x="0" y="61"/>
                  </a:lnTo>
                  <a:lnTo>
                    <a:pt x="0" y="41"/>
                  </a:lnTo>
                  <a:lnTo>
                    <a:pt x="6" y="25"/>
                  </a:lnTo>
                  <a:lnTo>
                    <a:pt x="15" y="14"/>
                  </a:lnTo>
                  <a:lnTo>
                    <a:pt x="29" y="4"/>
                  </a:lnTo>
                  <a:lnTo>
                    <a:pt x="48" y="0"/>
                  </a:lnTo>
                  <a:lnTo>
                    <a:pt x="71" y="0"/>
                  </a:lnTo>
                  <a:close/>
                </a:path>
              </a:pathLst>
            </a:custGeom>
            <a:solidFill>
              <a:srgbClr val="993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452"/>
            <p:cNvSpPr>
              <a:spLocks/>
            </p:cNvSpPr>
            <p:nvPr/>
          </p:nvSpPr>
          <p:spPr bwMode="auto">
            <a:xfrm>
              <a:off x="989012" y="3144838"/>
              <a:ext cx="52388" cy="79375"/>
            </a:xfrm>
            <a:custGeom>
              <a:avLst/>
              <a:gdLst>
                <a:gd name="T0" fmla="*/ 64 w 64"/>
                <a:gd name="T1" fmla="*/ 0 h 100"/>
                <a:gd name="T2" fmla="*/ 48 w 64"/>
                <a:gd name="T3" fmla="*/ 15 h 100"/>
                <a:gd name="T4" fmla="*/ 35 w 64"/>
                <a:gd name="T5" fmla="*/ 29 h 100"/>
                <a:gd name="T6" fmla="*/ 26 w 64"/>
                <a:gd name="T7" fmla="*/ 40 h 100"/>
                <a:gd name="T8" fmla="*/ 20 w 64"/>
                <a:gd name="T9" fmla="*/ 52 h 100"/>
                <a:gd name="T10" fmla="*/ 16 w 64"/>
                <a:gd name="T11" fmla="*/ 62 h 100"/>
                <a:gd name="T12" fmla="*/ 13 w 64"/>
                <a:gd name="T13" fmla="*/ 74 h 100"/>
                <a:gd name="T14" fmla="*/ 12 w 64"/>
                <a:gd name="T15" fmla="*/ 87 h 100"/>
                <a:gd name="T16" fmla="*/ 11 w 64"/>
                <a:gd name="T17" fmla="*/ 100 h 100"/>
                <a:gd name="T18" fmla="*/ 3 w 64"/>
                <a:gd name="T19" fmla="*/ 77 h 100"/>
                <a:gd name="T20" fmla="*/ 0 w 64"/>
                <a:gd name="T21" fmla="*/ 58 h 100"/>
                <a:gd name="T22" fmla="*/ 1 w 64"/>
                <a:gd name="T23" fmla="*/ 39 h 100"/>
                <a:gd name="T24" fmla="*/ 5 w 64"/>
                <a:gd name="T25" fmla="*/ 24 h 100"/>
                <a:gd name="T26" fmla="*/ 13 w 64"/>
                <a:gd name="T27" fmla="*/ 13 h 100"/>
                <a:gd name="T28" fmla="*/ 26 w 64"/>
                <a:gd name="T29" fmla="*/ 5 h 100"/>
                <a:gd name="T30" fmla="*/ 43 w 64"/>
                <a:gd name="T31" fmla="*/ 0 h 100"/>
                <a:gd name="T32" fmla="*/ 64 w 64"/>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00">
                  <a:moveTo>
                    <a:pt x="64" y="0"/>
                  </a:moveTo>
                  <a:lnTo>
                    <a:pt x="48" y="15"/>
                  </a:lnTo>
                  <a:lnTo>
                    <a:pt x="35" y="29"/>
                  </a:lnTo>
                  <a:lnTo>
                    <a:pt x="26" y="40"/>
                  </a:lnTo>
                  <a:lnTo>
                    <a:pt x="20" y="52"/>
                  </a:lnTo>
                  <a:lnTo>
                    <a:pt x="16" y="62"/>
                  </a:lnTo>
                  <a:lnTo>
                    <a:pt x="13" y="74"/>
                  </a:lnTo>
                  <a:lnTo>
                    <a:pt x="12" y="87"/>
                  </a:lnTo>
                  <a:lnTo>
                    <a:pt x="11" y="100"/>
                  </a:lnTo>
                  <a:lnTo>
                    <a:pt x="3" y="77"/>
                  </a:lnTo>
                  <a:lnTo>
                    <a:pt x="0" y="58"/>
                  </a:lnTo>
                  <a:lnTo>
                    <a:pt x="1" y="39"/>
                  </a:lnTo>
                  <a:lnTo>
                    <a:pt x="5" y="24"/>
                  </a:lnTo>
                  <a:lnTo>
                    <a:pt x="13" y="13"/>
                  </a:lnTo>
                  <a:lnTo>
                    <a:pt x="26" y="5"/>
                  </a:lnTo>
                  <a:lnTo>
                    <a:pt x="43" y="0"/>
                  </a:lnTo>
                  <a:lnTo>
                    <a:pt x="64" y="0"/>
                  </a:lnTo>
                  <a:close/>
                </a:path>
              </a:pathLst>
            </a:custGeom>
            <a:solidFill>
              <a:srgbClr val="A03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453"/>
            <p:cNvSpPr>
              <a:spLocks/>
            </p:cNvSpPr>
            <p:nvPr/>
          </p:nvSpPr>
          <p:spPr bwMode="auto">
            <a:xfrm>
              <a:off x="990600" y="3146425"/>
              <a:ext cx="47625" cy="74613"/>
            </a:xfrm>
            <a:custGeom>
              <a:avLst/>
              <a:gdLst>
                <a:gd name="T0" fmla="*/ 59 w 59"/>
                <a:gd name="T1" fmla="*/ 0 h 95"/>
                <a:gd name="T2" fmla="*/ 42 w 59"/>
                <a:gd name="T3" fmla="*/ 15 h 95"/>
                <a:gd name="T4" fmla="*/ 31 w 59"/>
                <a:gd name="T5" fmla="*/ 28 h 95"/>
                <a:gd name="T6" fmla="*/ 22 w 59"/>
                <a:gd name="T7" fmla="*/ 38 h 95"/>
                <a:gd name="T8" fmla="*/ 16 w 59"/>
                <a:gd name="T9" fmla="*/ 49 h 95"/>
                <a:gd name="T10" fmla="*/ 13 w 59"/>
                <a:gd name="T11" fmla="*/ 59 h 95"/>
                <a:gd name="T12" fmla="*/ 10 w 59"/>
                <a:gd name="T13" fmla="*/ 70 h 95"/>
                <a:gd name="T14" fmla="*/ 9 w 59"/>
                <a:gd name="T15" fmla="*/ 81 h 95"/>
                <a:gd name="T16" fmla="*/ 9 w 59"/>
                <a:gd name="T17" fmla="*/ 95 h 95"/>
                <a:gd name="T18" fmla="*/ 2 w 59"/>
                <a:gd name="T19" fmla="*/ 73 h 95"/>
                <a:gd name="T20" fmla="*/ 0 w 59"/>
                <a:gd name="T21" fmla="*/ 55 h 95"/>
                <a:gd name="T22" fmla="*/ 0 w 59"/>
                <a:gd name="T23" fmla="*/ 37 h 95"/>
                <a:gd name="T24" fmla="*/ 4 w 59"/>
                <a:gd name="T25" fmla="*/ 24 h 95"/>
                <a:gd name="T26" fmla="*/ 13 w 59"/>
                <a:gd name="T27" fmla="*/ 12 h 95"/>
                <a:gd name="T28" fmla="*/ 24 w 59"/>
                <a:gd name="T29" fmla="*/ 5 h 95"/>
                <a:gd name="T30" fmla="*/ 39 w 59"/>
                <a:gd name="T31" fmla="*/ 0 h 95"/>
                <a:gd name="T32" fmla="*/ 59 w 59"/>
                <a:gd name="T3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95">
                  <a:moveTo>
                    <a:pt x="59" y="0"/>
                  </a:moveTo>
                  <a:lnTo>
                    <a:pt x="42" y="15"/>
                  </a:lnTo>
                  <a:lnTo>
                    <a:pt x="31" y="28"/>
                  </a:lnTo>
                  <a:lnTo>
                    <a:pt x="22" y="38"/>
                  </a:lnTo>
                  <a:lnTo>
                    <a:pt x="16" y="49"/>
                  </a:lnTo>
                  <a:lnTo>
                    <a:pt x="13" y="59"/>
                  </a:lnTo>
                  <a:lnTo>
                    <a:pt x="10" y="70"/>
                  </a:lnTo>
                  <a:lnTo>
                    <a:pt x="9" y="81"/>
                  </a:lnTo>
                  <a:lnTo>
                    <a:pt x="9" y="95"/>
                  </a:lnTo>
                  <a:lnTo>
                    <a:pt x="2" y="73"/>
                  </a:lnTo>
                  <a:lnTo>
                    <a:pt x="0" y="55"/>
                  </a:lnTo>
                  <a:lnTo>
                    <a:pt x="0" y="37"/>
                  </a:lnTo>
                  <a:lnTo>
                    <a:pt x="4" y="24"/>
                  </a:lnTo>
                  <a:lnTo>
                    <a:pt x="13" y="12"/>
                  </a:lnTo>
                  <a:lnTo>
                    <a:pt x="24" y="5"/>
                  </a:lnTo>
                  <a:lnTo>
                    <a:pt x="39" y="0"/>
                  </a:lnTo>
                  <a:lnTo>
                    <a:pt x="59" y="0"/>
                  </a:lnTo>
                  <a:close/>
                </a:path>
              </a:pathLst>
            </a:custGeom>
            <a:solidFill>
              <a:srgbClr val="A53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454"/>
            <p:cNvSpPr>
              <a:spLocks/>
            </p:cNvSpPr>
            <p:nvPr/>
          </p:nvSpPr>
          <p:spPr bwMode="auto">
            <a:xfrm>
              <a:off x="993775" y="3148013"/>
              <a:ext cx="39688" cy="69850"/>
            </a:xfrm>
            <a:custGeom>
              <a:avLst/>
              <a:gdLst>
                <a:gd name="T0" fmla="*/ 52 w 52"/>
                <a:gd name="T1" fmla="*/ 0 h 87"/>
                <a:gd name="T2" fmla="*/ 37 w 52"/>
                <a:gd name="T3" fmla="*/ 14 h 87"/>
                <a:gd name="T4" fmla="*/ 27 w 52"/>
                <a:gd name="T5" fmla="*/ 25 h 87"/>
                <a:gd name="T6" fmla="*/ 19 w 52"/>
                <a:gd name="T7" fmla="*/ 35 h 87"/>
                <a:gd name="T8" fmla="*/ 13 w 52"/>
                <a:gd name="T9" fmla="*/ 45 h 87"/>
                <a:gd name="T10" fmla="*/ 9 w 52"/>
                <a:gd name="T11" fmla="*/ 54 h 87"/>
                <a:gd name="T12" fmla="*/ 8 w 52"/>
                <a:gd name="T13" fmla="*/ 64 h 87"/>
                <a:gd name="T14" fmla="*/ 8 w 52"/>
                <a:gd name="T15" fmla="*/ 75 h 87"/>
                <a:gd name="T16" fmla="*/ 8 w 52"/>
                <a:gd name="T17" fmla="*/ 87 h 87"/>
                <a:gd name="T18" fmla="*/ 2 w 52"/>
                <a:gd name="T19" fmla="*/ 68 h 87"/>
                <a:gd name="T20" fmla="*/ 0 w 52"/>
                <a:gd name="T21" fmla="*/ 49 h 87"/>
                <a:gd name="T22" fmla="*/ 0 w 52"/>
                <a:gd name="T23" fmla="*/ 34 h 87"/>
                <a:gd name="T24" fmla="*/ 5 w 52"/>
                <a:gd name="T25" fmla="*/ 21 h 87"/>
                <a:gd name="T26" fmla="*/ 12 w 52"/>
                <a:gd name="T27" fmla="*/ 11 h 87"/>
                <a:gd name="T28" fmla="*/ 22 w 52"/>
                <a:gd name="T29" fmla="*/ 3 h 87"/>
                <a:gd name="T30" fmla="*/ 35 w 52"/>
                <a:gd name="T31" fmla="*/ 0 h 87"/>
                <a:gd name="T32" fmla="*/ 52 w 52"/>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87">
                  <a:moveTo>
                    <a:pt x="52" y="0"/>
                  </a:moveTo>
                  <a:lnTo>
                    <a:pt x="37" y="14"/>
                  </a:lnTo>
                  <a:lnTo>
                    <a:pt x="27" y="25"/>
                  </a:lnTo>
                  <a:lnTo>
                    <a:pt x="19" y="35"/>
                  </a:lnTo>
                  <a:lnTo>
                    <a:pt x="13" y="45"/>
                  </a:lnTo>
                  <a:lnTo>
                    <a:pt x="9" y="54"/>
                  </a:lnTo>
                  <a:lnTo>
                    <a:pt x="8" y="64"/>
                  </a:lnTo>
                  <a:lnTo>
                    <a:pt x="8" y="75"/>
                  </a:lnTo>
                  <a:lnTo>
                    <a:pt x="8" y="87"/>
                  </a:lnTo>
                  <a:lnTo>
                    <a:pt x="2" y="68"/>
                  </a:lnTo>
                  <a:lnTo>
                    <a:pt x="0" y="49"/>
                  </a:lnTo>
                  <a:lnTo>
                    <a:pt x="0" y="34"/>
                  </a:lnTo>
                  <a:lnTo>
                    <a:pt x="5" y="21"/>
                  </a:lnTo>
                  <a:lnTo>
                    <a:pt x="12" y="11"/>
                  </a:lnTo>
                  <a:lnTo>
                    <a:pt x="22" y="3"/>
                  </a:lnTo>
                  <a:lnTo>
                    <a:pt x="35" y="0"/>
                  </a:lnTo>
                  <a:lnTo>
                    <a:pt x="52" y="0"/>
                  </a:lnTo>
                  <a:close/>
                </a:path>
              </a:pathLst>
            </a:custGeom>
            <a:solidFill>
              <a:srgbClr val="AA4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455"/>
            <p:cNvSpPr>
              <a:spLocks/>
            </p:cNvSpPr>
            <p:nvPr/>
          </p:nvSpPr>
          <p:spPr bwMode="auto">
            <a:xfrm>
              <a:off x="993775" y="3149600"/>
              <a:ext cx="38100" cy="65088"/>
            </a:xfrm>
            <a:custGeom>
              <a:avLst/>
              <a:gdLst>
                <a:gd name="T0" fmla="*/ 48 w 48"/>
                <a:gd name="T1" fmla="*/ 0 h 82"/>
                <a:gd name="T2" fmla="*/ 34 w 48"/>
                <a:gd name="T3" fmla="*/ 13 h 82"/>
                <a:gd name="T4" fmla="*/ 23 w 48"/>
                <a:gd name="T5" fmla="*/ 23 h 82"/>
                <a:gd name="T6" fmla="*/ 15 w 48"/>
                <a:gd name="T7" fmla="*/ 33 h 82"/>
                <a:gd name="T8" fmla="*/ 11 w 48"/>
                <a:gd name="T9" fmla="*/ 42 h 82"/>
                <a:gd name="T10" fmla="*/ 7 w 48"/>
                <a:gd name="T11" fmla="*/ 51 h 82"/>
                <a:gd name="T12" fmla="*/ 6 w 48"/>
                <a:gd name="T13" fmla="*/ 60 h 82"/>
                <a:gd name="T14" fmla="*/ 6 w 48"/>
                <a:gd name="T15" fmla="*/ 70 h 82"/>
                <a:gd name="T16" fmla="*/ 7 w 48"/>
                <a:gd name="T17" fmla="*/ 82 h 82"/>
                <a:gd name="T18" fmla="*/ 3 w 48"/>
                <a:gd name="T19" fmla="*/ 63 h 82"/>
                <a:gd name="T20" fmla="*/ 0 w 48"/>
                <a:gd name="T21" fmla="*/ 46 h 82"/>
                <a:gd name="T22" fmla="*/ 1 w 48"/>
                <a:gd name="T23" fmla="*/ 32 h 82"/>
                <a:gd name="T24" fmla="*/ 5 w 48"/>
                <a:gd name="T25" fmla="*/ 20 h 82"/>
                <a:gd name="T26" fmla="*/ 12 w 48"/>
                <a:gd name="T27" fmla="*/ 10 h 82"/>
                <a:gd name="T28" fmla="*/ 21 w 48"/>
                <a:gd name="T29" fmla="*/ 4 h 82"/>
                <a:gd name="T30" fmla="*/ 33 w 48"/>
                <a:gd name="T31" fmla="*/ 0 h 82"/>
                <a:gd name="T32" fmla="*/ 48 w 48"/>
                <a:gd name="T3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82">
                  <a:moveTo>
                    <a:pt x="48" y="0"/>
                  </a:moveTo>
                  <a:lnTo>
                    <a:pt x="34" y="13"/>
                  </a:lnTo>
                  <a:lnTo>
                    <a:pt x="23" y="23"/>
                  </a:lnTo>
                  <a:lnTo>
                    <a:pt x="15" y="33"/>
                  </a:lnTo>
                  <a:lnTo>
                    <a:pt x="11" y="42"/>
                  </a:lnTo>
                  <a:lnTo>
                    <a:pt x="7" y="51"/>
                  </a:lnTo>
                  <a:lnTo>
                    <a:pt x="6" y="60"/>
                  </a:lnTo>
                  <a:lnTo>
                    <a:pt x="6" y="70"/>
                  </a:lnTo>
                  <a:lnTo>
                    <a:pt x="7" y="82"/>
                  </a:lnTo>
                  <a:lnTo>
                    <a:pt x="3" y="63"/>
                  </a:lnTo>
                  <a:lnTo>
                    <a:pt x="0" y="46"/>
                  </a:lnTo>
                  <a:lnTo>
                    <a:pt x="1" y="32"/>
                  </a:lnTo>
                  <a:lnTo>
                    <a:pt x="5" y="20"/>
                  </a:lnTo>
                  <a:lnTo>
                    <a:pt x="12" y="10"/>
                  </a:lnTo>
                  <a:lnTo>
                    <a:pt x="21" y="4"/>
                  </a:lnTo>
                  <a:lnTo>
                    <a:pt x="33" y="0"/>
                  </a:lnTo>
                  <a:lnTo>
                    <a:pt x="48" y="0"/>
                  </a:lnTo>
                  <a:close/>
                </a:path>
              </a:pathLst>
            </a:custGeom>
            <a:solidFill>
              <a:srgbClr val="B24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456"/>
            <p:cNvSpPr>
              <a:spLocks/>
            </p:cNvSpPr>
            <p:nvPr/>
          </p:nvSpPr>
          <p:spPr bwMode="auto">
            <a:xfrm>
              <a:off x="995362" y="3151188"/>
              <a:ext cx="31750" cy="60325"/>
            </a:xfrm>
            <a:custGeom>
              <a:avLst/>
              <a:gdLst>
                <a:gd name="T0" fmla="*/ 40 w 40"/>
                <a:gd name="T1" fmla="*/ 0 h 75"/>
                <a:gd name="T2" fmla="*/ 27 w 40"/>
                <a:gd name="T3" fmla="*/ 12 h 75"/>
                <a:gd name="T4" fmla="*/ 18 w 40"/>
                <a:gd name="T5" fmla="*/ 21 h 75"/>
                <a:gd name="T6" fmla="*/ 10 w 40"/>
                <a:gd name="T7" fmla="*/ 29 h 75"/>
                <a:gd name="T8" fmla="*/ 5 w 40"/>
                <a:gd name="T9" fmla="*/ 37 h 75"/>
                <a:gd name="T10" fmla="*/ 3 w 40"/>
                <a:gd name="T11" fmla="*/ 46 h 75"/>
                <a:gd name="T12" fmla="*/ 2 w 40"/>
                <a:gd name="T13" fmla="*/ 55 h 75"/>
                <a:gd name="T14" fmla="*/ 3 w 40"/>
                <a:gd name="T15" fmla="*/ 64 h 75"/>
                <a:gd name="T16" fmla="*/ 4 w 40"/>
                <a:gd name="T17" fmla="*/ 75 h 75"/>
                <a:gd name="T18" fmla="*/ 1 w 40"/>
                <a:gd name="T19" fmla="*/ 58 h 75"/>
                <a:gd name="T20" fmla="*/ 0 w 40"/>
                <a:gd name="T21" fmla="*/ 43 h 75"/>
                <a:gd name="T22" fmla="*/ 1 w 40"/>
                <a:gd name="T23" fmla="*/ 29 h 75"/>
                <a:gd name="T24" fmla="*/ 3 w 40"/>
                <a:gd name="T25" fmla="*/ 18 h 75"/>
                <a:gd name="T26" fmla="*/ 9 w 40"/>
                <a:gd name="T27" fmla="*/ 10 h 75"/>
                <a:gd name="T28" fmla="*/ 17 w 40"/>
                <a:gd name="T29" fmla="*/ 3 h 75"/>
                <a:gd name="T30" fmla="*/ 27 w 40"/>
                <a:gd name="T31" fmla="*/ 0 h 75"/>
                <a:gd name="T32" fmla="*/ 40 w 40"/>
                <a:gd name="T3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75">
                  <a:moveTo>
                    <a:pt x="40" y="0"/>
                  </a:moveTo>
                  <a:lnTo>
                    <a:pt x="27" y="12"/>
                  </a:lnTo>
                  <a:lnTo>
                    <a:pt x="18" y="21"/>
                  </a:lnTo>
                  <a:lnTo>
                    <a:pt x="10" y="29"/>
                  </a:lnTo>
                  <a:lnTo>
                    <a:pt x="5" y="37"/>
                  </a:lnTo>
                  <a:lnTo>
                    <a:pt x="3" y="46"/>
                  </a:lnTo>
                  <a:lnTo>
                    <a:pt x="2" y="55"/>
                  </a:lnTo>
                  <a:lnTo>
                    <a:pt x="3" y="64"/>
                  </a:lnTo>
                  <a:lnTo>
                    <a:pt x="4" y="75"/>
                  </a:lnTo>
                  <a:lnTo>
                    <a:pt x="1" y="58"/>
                  </a:lnTo>
                  <a:lnTo>
                    <a:pt x="0" y="43"/>
                  </a:lnTo>
                  <a:lnTo>
                    <a:pt x="1" y="29"/>
                  </a:lnTo>
                  <a:lnTo>
                    <a:pt x="3" y="18"/>
                  </a:lnTo>
                  <a:lnTo>
                    <a:pt x="9" y="10"/>
                  </a:lnTo>
                  <a:lnTo>
                    <a:pt x="17" y="3"/>
                  </a:lnTo>
                  <a:lnTo>
                    <a:pt x="27" y="0"/>
                  </a:lnTo>
                  <a:lnTo>
                    <a:pt x="40" y="0"/>
                  </a:lnTo>
                  <a:close/>
                </a:path>
              </a:pathLst>
            </a:custGeom>
            <a:solidFill>
              <a:srgbClr val="BA5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457"/>
            <p:cNvSpPr>
              <a:spLocks/>
            </p:cNvSpPr>
            <p:nvPr/>
          </p:nvSpPr>
          <p:spPr bwMode="auto">
            <a:xfrm>
              <a:off x="228600" y="3309938"/>
              <a:ext cx="144463" cy="146050"/>
            </a:xfrm>
            <a:custGeom>
              <a:avLst/>
              <a:gdLst>
                <a:gd name="T0" fmla="*/ 182 w 182"/>
                <a:gd name="T1" fmla="*/ 51 h 182"/>
                <a:gd name="T2" fmla="*/ 67 w 182"/>
                <a:gd name="T3" fmla="*/ 36 h 182"/>
                <a:gd name="T4" fmla="*/ 21 w 182"/>
                <a:gd name="T5" fmla="*/ 82 h 182"/>
                <a:gd name="T6" fmla="*/ 12 w 182"/>
                <a:gd name="T7" fmla="*/ 136 h 182"/>
                <a:gd name="T8" fmla="*/ 10 w 182"/>
                <a:gd name="T9" fmla="*/ 182 h 182"/>
                <a:gd name="T10" fmla="*/ 0 w 182"/>
                <a:gd name="T11" fmla="*/ 119 h 182"/>
                <a:gd name="T12" fmla="*/ 12 w 182"/>
                <a:gd name="T13" fmla="*/ 56 h 182"/>
                <a:gd name="T14" fmla="*/ 20 w 182"/>
                <a:gd name="T15" fmla="*/ 48 h 182"/>
                <a:gd name="T16" fmla="*/ 30 w 182"/>
                <a:gd name="T17" fmla="*/ 41 h 182"/>
                <a:gd name="T18" fmla="*/ 42 w 182"/>
                <a:gd name="T19" fmla="*/ 36 h 182"/>
                <a:gd name="T20" fmla="*/ 53 w 182"/>
                <a:gd name="T21" fmla="*/ 31 h 182"/>
                <a:gd name="T22" fmla="*/ 64 w 182"/>
                <a:gd name="T23" fmla="*/ 25 h 182"/>
                <a:gd name="T24" fmla="*/ 71 w 182"/>
                <a:gd name="T25" fmla="*/ 20 h 182"/>
                <a:gd name="T26" fmla="*/ 73 w 182"/>
                <a:gd name="T27" fmla="*/ 11 h 182"/>
                <a:gd name="T28" fmla="*/ 69 w 182"/>
                <a:gd name="T29" fmla="*/ 0 h 182"/>
                <a:gd name="T30" fmla="*/ 140 w 182"/>
                <a:gd name="T31" fmla="*/ 21 h 182"/>
                <a:gd name="T32" fmla="*/ 182 w 182"/>
                <a:gd name="T33" fmla="*/ 5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182">
                  <a:moveTo>
                    <a:pt x="182" y="51"/>
                  </a:moveTo>
                  <a:lnTo>
                    <a:pt x="67" y="36"/>
                  </a:lnTo>
                  <a:lnTo>
                    <a:pt x="21" y="82"/>
                  </a:lnTo>
                  <a:lnTo>
                    <a:pt x="12" y="136"/>
                  </a:lnTo>
                  <a:lnTo>
                    <a:pt x="10" y="182"/>
                  </a:lnTo>
                  <a:lnTo>
                    <a:pt x="0" y="119"/>
                  </a:lnTo>
                  <a:lnTo>
                    <a:pt x="12" y="56"/>
                  </a:lnTo>
                  <a:lnTo>
                    <a:pt x="20" y="48"/>
                  </a:lnTo>
                  <a:lnTo>
                    <a:pt x="30" y="41"/>
                  </a:lnTo>
                  <a:lnTo>
                    <a:pt x="42" y="36"/>
                  </a:lnTo>
                  <a:lnTo>
                    <a:pt x="53" y="31"/>
                  </a:lnTo>
                  <a:lnTo>
                    <a:pt x="64" y="25"/>
                  </a:lnTo>
                  <a:lnTo>
                    <a:pt x="71" y="20"/>
                  </a:lnTo>
                  <a:lnTo>
                    <a:pt x="73" y="11"/>
                  </a:lnTo>
                  <a:lnTo>
                    <a:pt x="69" y="0"/>
                  </a:lnTo>
                  <a:lnTo>
                    <a:pt x="140" y="21"/>
                  </a:lnTo>
                  <a:lnTo>
                    <a:pt x="182" y="51"/>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459"/>
            <p:cNvSpPr>
              <a:spLocks/>
            </p:cNvSpPr>
            <p:nvPr/>
          </p:nvSpPr>
          <p:spPr bwMode="auto">
            <a:xfrm>
              <a:off x="608012" y="3565525"/>
              <a:ext cx="100013" cy="168275"/>
            </a:xfrm>
            <a:custGeom>
              <a:avLst/>
              <a:gdLst>
                <a:gd name="T0" fmla="*/ 127 w 127"/>
                <a:gd name="T1" fmla="*/ 0 h 212"/>
                <a:gd name="T2" fmla="*/ 29 w 127"/>
                <a:gd name="T3" fmla="*/ 60 h 212"/>
                <a:gd name="T4" fmla="*/ 23 w 127"/>
                <a:gd name="T5" fmla="*/ 126 h 212"/>
                <a:gd name="T6" fmla="*/ 51 w 127"/>
                <a:gd name="T7" fmla="*/ 174 h 212"/>
                <a:gd name="T8" fmla="*/ 74 w 127"/>
                <a:gd name="T9" fmla="*/ 212 h 212"/>
                <a:gd name="T10" fmla="*/ 30 w 127"/>
                <a:gd name="T11" fmla="*/ 169 h 212"/>
                <a:gd name="T12" fmla="*/ 0 w 127"/>
                <a:gd name="T13" fmla="*/ 112 h 212"/>
                <a:gd name="T14" fmla="*/ 1 w 127"/>
                <a:gd name="T15" fmla="*/ 101 h 212"/>
                <a:gd name="T16" fmla="*/ 5 w 127"/>
                <a:gd name="T17" fmla="*/ 89 h 212"/>
                <a:gd name="T18" fmla="*/ 11 w 127"/>
                <a:gd name="T19" fmla="*/ 78 h 212"/>
                <a:gd name="T20" fmla="*/ 18 w 127"/>
                <a:gd name="T21" fmla="*/ 67 h 212"/>
                <a:gd name="T22" fmla="*/ 22 w 127"/>
                <a:gd name="T23" fmla="*/ 57 h 212"/>
                <a:gd name="T24" fmla="*/ 23 w 127"/>
                <a:gd name="T25" fmla="*/ 46 h 212"/>
                <a:gd name="T26" fmla="*/ 20 w 127"/>
                <a:gd name="T27" fmla="*/ 38 h 212"/>
                <a:gd name="T28" fmla="*/ 11 w 127"/>
                <a:gd name="T29" fmla="*/ 33 h 212"/>
                <a:gd name="T30" fmla="*/ 75 w 127"/>
                <a:gd name="T31" fmla="*/ 4 h 212"/>
                <a:gd name="T32" fmla="*/ 127 w 127"/>
                <a:gd name="T3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12">
                  <a:moveTo>
                    <a:pt x="127" y="0"/>
                  </a:moveTo>
                  <a:lnTo>
                    <a:pt x="29" y="60"/>
                  </a:lnTo>
                  <a:lnTo>
                    <a:pt x="23" y="126"/>
                  </a:lnTo>
                  <a:lnTo>
                    <a:pt x="51" y="174"/>
                  </a:lnTo>
                  <a:lnTo>
                    <a:pt x="74" y="212"/>
                  </a:lnTo>
                  <a:lnTo>
                    <a:pt x="30" y="169"/>
                  </a:lnTo>
                  <a:lnTo>
                    <a:pt x="0" y="112"/>
                  </a:lnTo>
                  <a:lnTo>
                    <a:pt x="1" y="101"/>
                  </a:lnTo>
                  <a:lnTo>
                    <a:pt x="5" y="89"/>
                  </a:lnTo>
                  <a:lnTo>
                    <a:pt x="11" y="78"/>
                  </a:lnTo>
                  <a:lnTo>
                    <a:pt x="18" y="67"/>
                  </a:lnTo>
                  <a:lnTo>
                    <a:pt x="22" y="57"/>
                  </a:lnTo>
                  <a:lnTo>
                    <a:pt x="23" y="46"/>
                  </a:lnTo>
                  <a:lnTo>
                    <a:pt x="20" y="38"/>
                  </a:lnTo>
                  <a:lnTo>
                    <a:pt x="11" y="33"/>
                  </a:lnTo>
                  <a:lnTo>
                    <a:pt x="75" y="4"/>
                  </a:lnTo>
                  <a:lnTo>
                    <a:pt x="127" y="0"/>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460"/>
            <p:cNvSpPr>
              <a:spLocks/>
            </p:cNvSpPr>
            <p:nvPr/>
          </p:nvSpPr>
          <p:spPr bwMode="auto">
            <a:xfrm>
              <a:off x="522287" y="2390775"/>
              <a:ext cx="149225" cy="136525"/>
            </a:xfrm>
            <a:custGeom>
              <a:avLst/>
              <a:gdLst>
                <a:gd name="T0" fmla="*/ 189 w 189"/>
                <a:gd name="T1" fmla="*/ 64 h 171"/>
                <a:gd name="T2" fmla="*/ 77 w 189"/>
                <a:gd name="T3" fmla="*/ 34 h 171"/>
                <a:gd name="T4" fmla="*/ 27 w 189"/>
                <a:gd name="T5" fmla="*/ 73 h 171"/>
                <a:gd name="T6" fmla="*/ 11 w 189"/>
                <a:gd name="T7" fmla="*/ 126 h 171"/>
                <a:gd name="T8" fmla="*/ 0 w 189"/>
                <a:gd name="T9" fmla="*/ 171 h 171"/>
                <a:gd name="T10" fmla="*/ 1 w 189"/>
                <a:gd name="T11" fmla="*/ 108 h 171"/>
                <a:gd name="T12" fmla="*/ 21 w 189"/>
                <a:gd name="T13" fmla="*/ 47 h 171"/>
                <a:gd name="T14" fmla="*/ 29 w 189"/>
                <a:gd name="T15" fmla="*/ 40 h 171"/>
                <a:gd name="T16" fmla="*/ 40 w 189"/>
                <a:gd name="T17" fmla="*/ 35 h 171"/>
                <a:gd name="T18" fmla="*/ 53 w 189"/>
                <a:gd name="T19" fmla="*/ 31 h 171"/>
                <a:gd name="T20" fmla="*/ 66 w 189"/>
                <a:gd name="T21" fmla="*/ 28 h 171"/>
                <a:gd name="T22" fmla="*/ 76 w 189"/>
                <a:gd name="T23" fmla="*/ 24 h 171"/>
                <a:gd name="T24" fmla="*/ 84 w 189"/>
                <a:gd name="T25" fmla="*/ 19 h 171"/>
                <a:gd name="T26" fmla="*/ 88 w 189"/>
                <a:gd name="T27" fmla="*/ 11 h 171"/>
                <a:gd name="T28" fmla="*/ 85 w 189"/>
                <a:gd name="T29" fmla="*/ 0 h 171"/>
                <a:gd name="T30" fmla="*/ 153 w 189"/>
                <a:gd name="T31" fmla="*/ 30 h 171"/>
                <a:gd name="T32" fmla="*/ 189 w 189"/>
                <a:gd name="T33" fmla="*/ 6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171">
                  <a:moveTo>
                    <a:pt x="189" y="64"/>
                  </a:moveTo>
                  <a:lnTo>
                    <a:pt x="77" y="34"/>
                  </a:lnTo>
                  <a:lnTo>
                    <a:pt x="27" y="73"/>
                  </a:lnTo>
                  <a:lnTo>
                    <a:pt x="11" y="126"/>
                  </a:lnTo>
                  <a:lnTo>
                    <a:pt x="0" y="171"/>
                  </a:lnTo>
                  <a:lnTo>
                    <a:pt x="1" y="108"/>
                  </a:lnTo>
                  <a:lnTo>
                    <a:pt x="21" y="47"/>
                  </a:lnTo>
                  <a:lnTo>
                    <a:pt x="29" y="40"/>
                  </a:lnTo>
                  <a:lnTo>
                    <a:pt x="40" y="35"/>
                  </a:lnTo>
                  <a:lnTo>
                    <a:pt x="53" y="31"/>
                  </a:lnTo>
                  <a:lnTo>
                    <a:pt x="66" y="28"/>
                  </a:lnTo>
                  <a:lnTo>
                    <a:pt x="76" y="24"/>
                  </a:lnTo>
                  <a:lnTo>
                    <a:pt x="84" y="19"/>
                  </a:lnTo>
                  <a:lnTo>
                    <a:pt x="88" y="11"/>
                  </a:lnTo>
                  <a:lnTo>
                    <a:pt x="85" y="0"/>
                  </a:lnTo>
                  <a:lnTo>
                    <a:pt x="153" y="30"/>
                  </a:lnTo>
                  <a:lnTo>
                    <a:pt x="189" y="64"/>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461"/>
            <p:cNvSpPr>
              <a:spLocks/>
            </p:cNvSpPr>
            <p:nvPr/>
          </p:nvSpPr>
          <p:spPr bwMode="auto">
            <a:xfrm>
              <a:off x="1046162" y="3103563"/>
              <a:ext cx="133350" cy="120650"/>
            </a:xfrm>
            <a:custGeom>
              <a:avLst/>
              <a:gdLst>
                <a:gd name="T0" fmla="*/ 168 w 168"/>
                <a:gd name="T1" fmla="*/ 58 h 154"/>
                <a:gd name="T2" fmla="*/ 68 w 168"/>
                <a:gd name="T3" fmla="*/ 31 h 154"/>
                <a:gd name="T4" fmla="*/ 23 w 168"/>
                <a:gd name="T5" fmla="*/ 65 h 154"/>
                <a:gd name="T6" fmla="*/ 9 w 168"/>
                <a:gd name="T7" fmla="*/ 113 h 154"/>
                <a:gd name="T8" fmla="*/ 0 w 168"/>
                <a:gd name="T9" fmla="*/ 154 h 154"/>
                <a:gd name="T10" fmla="*/ 0 w 168"/>
                <a:gd name="T11" fmla="*/ 97 h 154"/>
                <a:gd name="T12" fmla="*/ 18 w 168"/>
                <a:gd name="T13" fmla="*/ 43 h 154"/>
                <a:gd name="T14" fmla="*/ 25 w 168"/>
                <a:gd name="T15" fmla="*/ 36 h 154"/>
                <a:gd name="T16" fmla="*/ 36 w 168"/>
                <a:gd name="T17" fmla="*/ 31 h 154"/>
                <a:gd name="T18" fmla="*/ 46 w 168"/>
                <a:gd name="T19" fmla="*/ 29 h 154"/>
                <a:gd name="T20" fmla="*/ 58 w 168"/>
                <a:gd name="T21" fmla="*/ 26 h 154"/>
                <a:gd name="T22" fmla="*/ 67 w 168"/>
                <a:gd name="T23" fmla="*/ 22 h 154"/>
                <a:gd name="T24" fmla="*/ 74 w 168"/>
                <a:gd name="T25" fmla="*/ 18 h 154"/>
                <a:gd name="T26" fmla="*/ 77 w 168"/>
                <a:gd name="T27" fmla="*/ 11 h 154"/>
                <a:gd name="T28" fmla="*/ 75 w 168"/>
                <a:gd name="T29" fmla="*/ 0 h 154"/>
                <a:gd name="T30" fmla="*/ 135 w 168"/>
                <a:gd name="T31" fmla="*/ 27 h 154"/>
                <a:gd name="T32" fmla="*/ 168 w 168"/>
                <a:gd name="T33" fmla="*/ 5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8" h="154">
                  <a:moveTo>
                    <a:pt x="168" y="58"/>
                  </a:moveTo>
                  <a:lnTo>
                    <a:pt x="68" y="31"/>
                  </a:lnTo>
                  <a:lnTo>
                    <a:pt x="23" y="65"/>
                  </a:lnTo>
                  <a:lnTo>
                    <a:pt x="9" y="113"/>
                  </a:lnTo>
                  <a:lnTo>
                    <a:pt x="0" y="154"/>
                  </a:lnTo>
                  <a:lnTo>
                    <a:pt x="0" y="97"/>
                  </a:lnTo>
                  <a:lnTo>
                    <a:pt x="18" y="43"/>
                  </a:lnTo>
                  <a:lnTo>
                    <a:pt x="25" y="36"/>
                  </a:lnTo>
                  <a:lnTo>
                    <a:pt x="36" y="31"/>
                  </a:lnTo>
                  <a:lnTo>
                    <a:pt x="46" y="29"/>
                  </a:lnTo>
                  <a:lnTo>
                    <a:pt x="58" y="26"/>
                  </a:lnTo>
                  <a:lnTo>
                    <a:pt x="67" y="22"/>
                  </a:lnTo>
                  <a:lnTo>
                    <a:pt x="74" y="18"/>
                  </a:lnTo>
                  <a:lnTo>
                    <a:pt x="77" y="11"/>
                  </a:lnTo>
                  <a:lnTo>
                    <a:pt x="75" y="0"/>
                  </a:lnTo>
                  <a:lnTo>
                    <a:pt x="135" y="27"/>
                  </a:lnTo>
                  <a:lnTo>
                    <a:pt x="168" y="58"/>
                  </a:lnTo>
                  <a:close/>
                </a:path>
              </a:pathLst>
            </a:custGeom>
            <a:solidFill>
              <a:srgbClr val="000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462"/>
            <p:cNvSpPr>
              <a:spLocks/>
            </p:cNvSpPr>
            <p:nvPr/>
          </p:nvSpPr>
          <p:spPr bwMode="auto">
            <a:xfrm>
              <a:off x="312737" y="3168650"/>
              <a:ext cx="98425" cy="168275"/>
            </a:xfrm>
            <a:custGeom>
              <a:avLst/>
              <a:gdLst>
                <a:gd name="T0" fmla="*/ 0 w 124"/>
                <a:gd name="T1" fmla="*/ 194 h 212"/>
                <a:gd name="T2" fmla="*/ 40 w 124"/>
                <a:gd name="T3" fmla="*/ 156 h 212"/>
                <a:gd name="T4" fmla="*/ 63 w 124"/>
                <a:gd name="T5" fmla="*/ 112 h 212"/>
                <a:gd name="T6" fmla="*/ 86 w 124"/>
                <a:gd name="T7" fmla="*/ 39 h 212"/>
                <a:gd name="T8" fmla="*/ 94 w 124"/>
                <a:gd name="T9" fmla="*/ 0 h 212"/>
                <a:gd name="T10" fmla="*/ 124 w 124"/>
                <a:gd name="T11" fmla="*/ 8 h 212"/>
                <a:gd name="T12" fmla="*/ 94 w 124"/>
                <a:gd name="T13" fmla="*/ 74 h 212"/>
                <a:gd name="T14" fmla="*/ 74 w 124"/>
                <a:gd name="T15" fmla="*/ 135 h 212"/>
                <a:gd name="T16" fmla="*/ 51 w 124"/>
                <a:gd name="T17" fmla="*/ 170 h 212"/>
                <a:gd name="T18" fmla="*/ 23 w 124"/>
                <a:gd name="T19" fmla="*/ 212 h 212"/>
                <a:gd name="T20" fmla="*/ 0 w 124"/>
                <a:gd name="T21" fmla="*/ 19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212">
                  <a:moveTo>
                    <a:pt x="0" y="194"/>
                  </a:moveTo>
                  <a:lnTo>
                    <a:pt x="40" y="156"/>
                  </a:lnTo>
                  <a:lnTo>
                    <a:pt x="63" y="112"/>
                  </a:lnTo>
                  <a:lnTo>
                    <a:pt x="86" y="39"/>
                  </a:lnTo>
                  <a:lnTo>
                    <a:pt x="94" y="0"/>
                  </a:lnTo>
                  <a:lnTo>
                    <a:pt x="124" y="8"/>
                  </a:lnTo>
                  <a:lnTo>
                    <a:pt x="94" y="74"/>
                  </a:lnTo>
                  <a:lnTo>
                    <a:pt x="74" y="135"/>
                  </a:lnTo>
                  <a:lnTo>
                    <a:pt x="51" y="170"/>
                  </a:lnTo>
                  <a:lnTo>
                    <a:pt x="23" y="212"/>
                  </a:lnTo>
                  <a:lnTo>
                    <a:pt x="0" y="194"/>
                  </a:lnTo>
                  <a:close/>
                </a:path>
              </a:pathLst>
            </a:custGeom>
            <a:solidFill>
              <a:srgbClr val="6D0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464"/>
            <p:cNvSpPr>
              <a:spLocks/>
            </p:cNvSpPr>
            <p:nvPr/>
          </p:nvSpPr>
          <p:spPr bwMode="auto">
            <a:xfrm>
              <a:off x="606425" y="3405188"/>
              <a:ext cx="60325" cy="176213"/>
            </a:xfrm>
            <a:custGeom>
              <a:avLst/>
              <a:gdLst>
                <a:gd name="T0" fmla="*/ 50 w 76"/>
                <a:gd name="T1" fmla="*/ 221 h 222"/>
                <a:gd name="T2" fmla="*/ 55 w 76"/>
                <a:gd name="T3" fmla="*/ 166 h 222"/>
                <a:gd name="T4" fmla="*/ 46 w 76"/>
                <a:gd name="T5" fmla="*/ 117 h 222"/>
                <a:gd name="T6" fmla="*/ 19 w 76"/>
                <a:gd name="T7" fmla="*/ 48 h 222"/>
                <a:gd name="T8" fmla="*/ 0 w 76"/>
                <a:gd name="T9" fmla="*/ 12 h 222"/>
                <a:gd name="T10" fmla="*/ 29 w 76"/>
                <a:gd name="T11" fmla="*/ 0 h 222"/>
                <a:gd name="T12" fmla="*/ 46 w 76"/>
                <a:gd name="T13" fmla="*/ 70 h 222"/>
                <a:gd name="T14" fmla="*/ 68 w 76"/>
                <a:gd name="T15" fmla="*/ 130 h 222"/>
                <a:gd name="T16" fmla="*/ 71 w 76"/>
                <a:gd name="T17" fmla="*/ 171 h 222"/>
                <a:gd name="T18" fmla="*/ 76 w 76"/>
                <a:gd name="T19" fmla="*/ 222 h 222"/>
                <a:gd name="T20" fmla="*/ 50 w 76"/>
                <a:gd name="T21" fmla="*/ 22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222">
                  <a:moveTo>
                    <a:pt x="50" y="221"/>
                  </a:moveTo>
                  <a:lnTo>
                    <a:pt x="55" y="166"/>
                  </a:lnTo>
                  <a:lnTo>
                    <a:pt x="46" y="117"/>
                  </a:lnTo>
                  <a:lnTo>
                    <a:pt x="19" y="48"/>
                  </a:lnTo>
                  <a:lnTo>
                    <a:pt x="0" y="12"/>
                  </a:lnTo>
                  <a:lnTo>
                    <a:pt x="29" y="0"/>
                  </a:lnTo>
                  <a:lnTo>
                    <a:pt x="46" y="70"/>
                  </a:lnTo>
                  <a:lnTo>
                    <a:pt x="68" y="130"/>
                  </a:lnTo>
                  <a:lnTo>
                    <a:pt x="71" y="171"/>
                  </a:lnTo>
                  <a:lnTo>
                    <a:pt x="76" y="222"/>
                  </a:lnTo>
                  <a:lnTo>
                    <a:pt x="50" y="221"/>
                  </a:lnTo>
                  <a:close/>
                </a:path>
              </a:pathLst>
            </a:custGeom>
            <a:solidFill>
              <a:srgbClr val="6D0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465"/>
            <p:cNvSpPr>
              <a:spLocks/>
            </p:cNvSpPr>
            <p:nvPr/>
          </p:nvSpPr>
          <p:spPr bwMode="auto">
            <a:xfrm>
              <a:off x="619125" y="2263775"/>
              <a:ext cx="112713" cy="158750"/>
            </a:xfrm>
            <a:custGeom>
              <a:avLst/>
              <a:gdLst>
                <a:gd name="T0" fmla="*/ 0 w 143"/>
                <a:gd name="T1" fmla="*/ 179 h 201"/>
                <a:gd name="T2" fmla="*/ 42 w 143"/>
                <a:gd name="T3" fmla="*/ 148 h 201"/>
                <a:gd name="T4" fmla="*/ 68 w 143"/>
                <a:gd name="T5" fmla="*/ 108 h 201"/>
                <a:gd name="T6" fmla="*/ 102 w 143"/>
                <a:gd name="T7" fmla="*/ 37 h 201"/>
                <a:gd name="T8" fmla="*/ 115 w 143"/>
                <a:gd name="T9" fmla="*/ 0 h 201"/>
                <a:gd name="T10" fmla="*/ 143 w 143"/>
                <a:gd name="T11" fmla="*/ 12 h 201"/>
                <a:gd name="T12" fmla="*/ 104 w 143"/>
                <a:gd name="T13" fmla="*/ 73 h 201"/>
                <a:gd name="T14" fmla="*/ 77 w 143"/>
                <a:gd name="T15" fmla="*/ 132 h 201"/>
                <a:gd name="T16" fmla="*/ 50 w 143"/>
                <a:gd name="T17" fmla="*/ 163 h 201"/>
                <a:gd name="T18" fmla="*/ 19 w 143"/>
                <a:gd name="T19" fmla="*/ 201 h 201"/>
                <a:gd name="T20" fmla="*/ 0 w 143"/>
                <a:gd name="T21" fmla="*/ 1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201">
                  <a:moveTo>
                    <a:pt x="0" y="179"/>
                  </a:moveTo>
                  <a:lnTo>
                    <a:pt x="42" y="148"/>
                  </a:lnTo>
                  <a:lnTo>
                    <a:pt x="68" y="108"/>
                  </a:lnTo>
                  <a:lnTo>
                    <a:pt x="102" y="37"/>
                  </a:lnTo>
                  <a:lnTo>
                    <a:pt x="115" y="0"/>
                  </a:lnTo>
                  <a:lnTo>
                    <a:pt x="143" y="12"/>
                  </a:lnTo>
                  <a:lnTo>
                    <a:pt x="104" y="73"/>
                  </a:lnTo>
                  <a:lnTo>
                    <a:pt x="77" y="132"/>
                  </a:lnTo>
                  <a:lnTo>
                    <a:pt x="50" y="163"/>
                  </a:lnTo>
                  <a:lnTo>
                    <a:pt x="19" y="201"/>
                  </a:lnTo>
                  <a:lnTo>
                    <a:pt x="0" y="179"/>
                  </a:lnTo>
                  <a:close/>
                </a:path>
              </a:pathLst>
            </a:custGeom>
            <a:solidFill>
              <a:srgbClr val="6D0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466"/>
            <p:cNvSpPr>
              <a:spLocks/>
            </p:cNvSpPr>
            <p:nvPr/>
          </p:nvSpPr>
          <p:spPr bwMode="auto">
            <a:xfrm>
              <a:off x="1131887" y="2990850"/>
              <a:ext cx="103188" cy="141288"/>
            </a:xfrm>
            <a:custGeom>
              <a:avLst/>
              <a:gdLst>
                <a:gd name="T0" fmla="*/ 0 w 130"/>
                <a:gd name="T1" fmla="*/ 157 h 177"/>
                <a:gd name="T2" fmla="*/ 38 w 130"/>
                <a:gd name="T3" fmla="*/ 130 h 177"/>
                <a:gd name="T4" fmla="*/ 63 w 130"/>
                <a:gd name="T5" fmla="*/ 94 h 177"/>
                <a:gd name="T6" fmla="*/ 92 w 130"/>
                <a:gd name="T7" fmla="*/ 33 h 177"/>
                <a:gd name="T8" fmla="*/ 104 w 130"/>
                <a:gd name="T9" fmla="*/ 0 h 177"/>
                <a:gd name="T10" fmla="*/ 130 w 130"/>
                <a:gd name="T11" fmla="*/ 10 h 177"/>
                <a:gd name="T12" fmla="*/ 96 w 130"/>
                <a:gd name="T13" fmla="*/ 63 h 177"/>
                <a:gd name="T14" fmla="*/ 71 w 130"/>
                <a:gd name="T15" fmla="*/ 116 h 177"/>
                <a:gd name="T16" fmla="*/ 47 w 130"/>
                <a:gd name="T17" fmla="*/ 144 h 177"/>
                <a:gd name="T18" fmla="*/ 17 w 130"/>
                <a:gd name="T19" fmla="*/ 177 h 177"/>
                <a:gd name="T20" fmla="*/ 0 w 130"/>
                <a:gd name="T21" fmla="*/ 15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77">
                  <a:moveTo>
                    <a:pt x="0" y="157"/>
                  </a:moveTo>
                  <a:lnTo>
                    <a:pt x="38" y="130"/>
                  </a:lnTo>
                  <a:lnTo>
                    <a:pt x="63" y="94"/>
                  </a:lnTo>
                  <a:lnTo>
                    <a:pt x="92" y="33"/>
                  </a:lnTo>
                  <a:lnTo>
                    <a:pt x="104" y="0"/>
                  </a:lnTo>
                  <a:lnTo>
                    <a:pt x="130" y="10"/>
                  </a:lnTo>
                  <a:lnTo>
                    <a:pt x="96" y="63"/>
                  </a:lnTo>
                  <a:lnTo>
                    <a:pt x="71" y="116"/>
                  </a:lnTo>
                  <a:lnTo>
                    <a:pt x="47" y="144"/>
                  </a:lnTo>
                  <a:lnTo>
                    <a:pt x="17" y="177"/>
                  </a:lnTo>
                  <a:lnTo>
                    <a:pt x="0" y="157"/>
                  </a:lnTo>
                  <a:close/>
                </a:path>
              </a:pathLst>
            </a:custGeom>
            <a:solidFill>
              <a:srgbClr val="6D0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467"/>
            <p:cNvSpPr>
              <a:spLocks/>
            </p:cNvSpPr>
            <p:nvPr/>
          </p:nvSpPr>
          <p:spPr bwMode="auto">
            <a:xfrm>
              <a:off x="180975" y="2973388"/>
              <a:ext cx="150813" cy="169863"/>
            </a:xfrm>
            <a:custGeom>
              <a:avLst/>
              <a:gdLst>
                <a:gd name="T0" fmla="*/ 106 w 190"/>
                <a:gd name="T1" fmla="*/ 0 h 213"/>
                <a:gd name="T2" fmla="*/ 190 w 190"/>
                <a:gd name="T3" fmla="*/ 99 h 213"/>
                <a:gd name="T4" fmla="*/ 178 w 190"/>
                <a:gd name="T5" fmla="*/ 213 h 213"/>
                <a:gd name="T6" fmla="*/ 131 w 190"/>
                <a:gd name="T7" fmla="*/ 142 h 213"/>
                <a:gd name="T8" fmla="*/ 0 w 190"/>
                <a:gd name="T9" fmla="*/ 70 h 213"/>
                <a:gd name="T10" fmla="*/ 106 w 190"/>
                <a:gd name="T11" fmla="*/ 0 h 213"/>
              </a:gdLst>
              <a:ahLst/>
              <a:cxnLst>
                <a:cxn ang="0">
                  <a:pos x="T0" y="T1"/>
                </a:cxn>
                <a:cxn ang="0">
                  <a:pos x="T2" y="T3"/>
                </a:cxn>
                <a:cxn ang="0">
                  <a:pos x="T4" y="T5"/>
                </a:cxn>
                <a:cxn ang="0">
                  <a:pos x="T6" y="T7"/>
                </a:cxn>
                <a:cxn ang="0">
                  <a:pos x="T8" y="T9"/>
                </a:cxn>
                <a:cxn ang="0">
                  <a:pos x="T10" y="T11"/>
                </a:cxn>
              </a:cxnLst>
              <a:rect l="0" t="0" r="r" b="b"/>
              <a:pathLst>
                <a:path w="190" h="213">
                  <a:moveTo>
                    <a:pt x="106" y="0"/>
                  </a:moveTo>
                  <a:lnTo>
                    <a:pt x="190" y="99"/>
                  </a:lnTo>
                  <a:lnTo>
                    <a:pt x="178" y="213"/>
                  </a:lnTo>
                  <a:lnTo>
                    <a:pt x="131" y="142"/>
                  </a:lnTo>
                  <a:lnTo>
                    <a:pt x="0" y="70"/>
                  </a:lnTo>
                  <a:lnTo>
                    <a:pt x="106" y="0"/>
                  </a:lnTo>
                  <a:close/>
                </a:path>
              </a:pathLst>
            </a:custGeom>
            <a:solidFill>
              <a:srgbClr val="0000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468"/>
            <p:cNvSpPr>
              <a:spLocks/>
            </p:cNvSpPr>
            <p:nvPr/>
          </p:nvSpPr>
          <p:spPr bwMode="auto">
            <a:xfrm>
              <a:off x="330200" y="3097213"/>
              <a:ext cx="47625" cy="101600"/>
            </a:xfrm>
            <a:custGeom>
              <a:avLst/>
              <a:gdLst>
                <a:gd name="T0" fmla="*/ 1 w 59"/>
                <a:gd name="T1" fmla="*/ 0 h 128"/>
                <a:gd name="T2" fmla="*/ 1 w 59"/>
                <a:gd name="T3" fmla="*/ 99 h 128"/>
                <a:gd name="T4" fmla="*/ 59 w 59"/>
                <a:gd name="T5" fmla="*/ 128 h 128"/>
                <a:gd name="T6" fmla="*/ 56 w 59"/>
                <a:gd name="T7" fmla="*/ 124 h 128"/>
                <a:gd name="T8" fmla="*/ 49 w 59"/>
                <a:gd name="T9" fmla="*/ 110 h 128"/>
                <a:gd name="T10" fmla="*/ 37 w 59"/>
                <a:gd name="T11" fmla="*/ 91 h 128"/>
                <a:gd name="T12" fmla="*/ 26 w 59"/>
                <a:gd name="T13" fmla="*/ 70 h 128"/>
                <a:gd name="T14" fmla="*/ 14 w 59"/>
                <a:gd name="T15" fmla="*/ 48 h 128"/>
                <a:gd name="T16" fmla="*/ 5 w 59"/>
                <a:gd name="T17" fmla="*/ 27 h 128"/>
                <a:gd name="T18" fmla="*/ 0 w 59"/>
                <a:gd name="T19" fmla="*/ 11 h 128"/>
                <a:gd name="T20" fmla="*/ 1 w 59"/>
                <a:gd name="T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28">
                  <a:moveTo>
                    <a:pt x="1" y="0"/>
                  </a:moveTo>
                  <a:lnTo>
                    <a:pt x="1" y="99"/>
                  </a:lnTo>
                  <a:lnTo>
                    <a:pt x="59" y="128"/>
                  </a:lnTo>
                  <a:lnTo>
                    <a:pt x="56" y="124"/>
                  </a:lnTo>
                  <a:lnTo>
                    <a:pt x="49" y="110"/>
                  </a:lnTo>
                  <a:lnTo>
                    <a:pt x="37" y="91"/>
                  </a:lnTo>
                  <a:lnTo>
                    <a:pt x="26" y="70"/>
                  </a:lnTo>
                  <a:lnTo>
                    <a:pt x="14" y="48"/>
                  </a:lnTo>
                  <a:lnTo>
                    <a:pt x="5" y="27"/>
                  </a:lnTo>
                  <a:lnTo>
                    <a:pt x="0" y="11"/>
                  </a:lnTo>
                  <a:lnTo>
                    <a:pt x="1" y="0"/>
                  </a:lnTo>
                  <a:close/>
                </a:path>
              </a:pathLst>
            </a:custGeom>
            <a:solidFill>
              <a:srgbClr val="33A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469"/>
            <p:cNvSpPr>
              <a:spLocks/>
            </p:cNvSpPr>
            <p:nvPr/>
          </p:nvSpPr>
          <p:spPr bwMode="auto">
            <a:xfrm>
              <a:off x="-325438" y="2603500"/>
              <a:ext cx="63500" cy="92075"/>
            </a:xfrm>
            <a:custGeom>
              <a:avLst/>
              <a:gdLst>
                <a:gd name="T0" fmla="*/ 0 w 79"/>
                <a:gd name="T1" fmla="*/ 0 h 115"/>
                <a:gd name="T2" fmla="*/ 17 w 79"/>
                <a:gd name="T3" fmla="*/ 98 h 115"/>
                <a:gd name="T4" fmla="*/ 79 w 79"/>
                <a:gd name="T5" fmla="*/ 115 h 115"/>
                <a:gd name="T6" fmla="*/ 76 w 79"/>
                <a:gd name="T7" fmla="*/ 111 h 115"/>
                <a:gd name="T8" fmla="*/ 65 w 79"/>
                <a:gd name="T9" fmla="*/ 99 h 115"/>
                <a:gd name="T10" fmla="*/ 51 w 79"/>
                <a:gd name="T11" fmla="*/ 83 h 115"/>
                <a:gd name="T12" fmla="*/ 36 w 79"/>
                <a:gd name="T13" fmla="*/ 63 h 115"/>
                <a:gd name="T14" fmla="*/ 20 w 79"/>
                <a:gd name="T15" fmla="*/ 44 h 115"/>
                <a:gd name="T16" fmla="*/ 8 w 79"/>
                <a:gd name="T17" fmla="*/ 25 h 115"/>
                <a:gd name="T18" fmla="*/ 1 w 79"/>
                <a:gd name="T19" fmla="*/ 9 h 115"/>
                <a:gd name="T20" fmla="*/ 0 w 79"/>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15">
                  <a:moveTo>
                    <a:pt x="0" y="0"/>
                  </a:moveTo>
                  <a:lnTo>
                    <a:pt x="17" y="98"/>
                  </a:lnTo>
                  <a:lnTo>
                    <a:pt x="79" y="115"/>
                  </a:lnTo>
                  <a:lnTo>
                    <a:pt x="76" y="111"/>
                  </a:lnTo>
                  <a:lnTo>
                    <a:pt x="65" y="99"/>
                  </a:lnTo>
                  <a:lnTo>
                    <a:pt x="51" y="83"/>
                  </a:lnTo>
                  <a:lnTo>
                    <a:pt x="36" y="63"/>
                  </a:lnTo>
                  <a:lnTo>
                    <a:pt x="20" y="44"/>
                  </a:lnTo>
                  <a:lnTo>
                    <a:pt x="8" y="25"/>
                  </a:lnTo>
                  <a:lnTo>
                    <a:pt x="1" y="9"/>
                  </a:lnTo>
                  <a:lnTo>
                    <a:pt x="0" y="0"/>
                  </a:lnTo>
                  <a:close/>
                </a:path>
              </a:pathLst>
            </a:custGeom>
            <a:solidFill>
              <a:srgbClr val="33A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470"/>
            <p:cNvSpPr>
              <a:spLocks/>
            </p:cNvSpPr>
            <p:nvPr/>
          </p:nvSpPr>
          <p:spPr bwMode="auto">
            <a:xfrm>
              <a:off x="498475" y="3078163"/>
              <a:ext cx="65088" cy="76200"/>
            </a:xfrm>
            <a:custGeom>
              <a:avLst/>
              <a:gdLst>
                <a:gd name="T0" fmla="*/ 12 w 82"/>
                <a:gd name="T1" fmla="*/ 0 h 98"/>
                <a:gd name="T2" fmla="*/ 0 w 82"/>
                <a:gd name="T3" fmla="*/ 85 h 98"/>
                <a:gd name="T4" fmla="*/ 82 w 82"/>
                <a:gd name="T5" fmla="*/ 98 h 98"/>
                <a:gd name="T6" fmla="*/ 82 w 82"/>
                <a:gd name="T7" fmla="*/ 28 h 98"/>
                <a:gd name="T8" fmla="*/ 12 w 82"/>
                <a:gd name="T9" fmla="*/ 0 h 98"/>
              </a:gdLst>
              <a:ahLst/>
              <a:cxnLst>
                <a:cxn ang="0">
                  <a:pos x="T0" y="T1"/>
                </a:cxn>
                <a:cxn ang="0">
                  <a:pos x="T2" y="T3"/>
                </a:cxn>
                <a:cxn ang="0">
                  <a:pos x="T4" y="T5"/>
                </a:cxn>
                <a:cxn ang="0">
                  <a:pos x="T6" y="T7"/>
                </a:cxn>
                <a:cxn ang="0">
                  <a:pos x="T8" y="T9"/>
                </a:cxn>
              </a:cxnLst>
              <a:rect l="0" t="0" r="r" b="b"/>
              <a:pathLst>
                <a:path w="82" h="98">
                  <a:moveTo>
                    <a:pt x="12" y="0"/>
                  </a:moveTo>
                  <a:lnTo>
                    <a:pt x="0" y="85"/>
                  </a:lnTo>
                  <a:lnTo>
                    <a:pt x="82" y="98"/>
                  </a:lnTo>
                  <a:lnTo>
                    <a:pt x="82" y="28"/>
                  </a:lnTo>
                  <a:lnTo>
                    <a:pt x="12" y="0"/>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471"/>
            <p:cNvSpPr>
              <a:spLocks/>
            </p:cNvSpPr>
            <p:nvPr/>
          </p:nvSpPr>
          <p:spPr bwMode="auto">
            <a:xfrm>
              <a:off x="182562" y="3011488"/>
              <a:ext cx="249238" cy="220663"/>
            </a:xfrm>
            <a:custGeom>
              <a:avLst/>
              <a:gdLst>
                <a:gd name="T0" fmla="*/ 0 w 312"/>
                <a:gd name="T1" fmla="*/ 33 h 278"/>
                <a:gd name="T2" fmla="*/ 131 w 312"/>
                <a:gd name="T3" fmla="*/ 0 h 278"/>
                <a:gd name="T4" fmla="*/ 238 w 312"/>
                <a:gd name="T5" fmla="*/ 68 h 278"/>
                <a:gd name="T6" fmla="*/ 312 w 312"/>
                <a:gd name="T7" fmla="*/ 210 h 278"/>
                <a:gd name="T8" fmla="*/ 265 w 312"/>
                <a:gd name="T9" fmla="*/ 278 h 278"/>
                <a:gd name="T10" fmla="*/ 220 w 312"/>
                <a:gd name="T11" fmla="*/ 252 h 278"/>
                <a:gd name="T12" fmla="*/ 135 w 312"/>
                <a:gd name="T13" fmla="*/ 225 h 278"/>
                <a:gd name="T14" fmla="*/ 70 w 312"/>
                <a:gd name="T15" fmla="*/ 187 h 278"/>
                <a:gd name="T16" fmla="*/ 30 w 312"/>
                <a:gd name="T17" fmla="*/ 98 h 278"/>
                <a:gd name="T18" fmla="*/ 0 w 312"/>
                <a:gd name="T19" fmla="*/ 33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 h="278">
                  <a:moveTo>
                    <a:pt x="0" y="33"/>
                  </a:moveTo>
                  <a:lnTo>
                    <a:pt x="131" y="0"/>
                  </a:lnTo>
                  <a:lnTo>
                    <a:pt x="238" y="68"/>
                  </a:lnTo>
                  <a:lnTo>
                    <a:pt x="312" y="210"/>
                  </a:lnTo>
                  <a:lnTo>
                    <a:pt x="265" y="278"/>
                  </a:lnTo>
                  <a:lnTo>
                    <a:pt x="220" y="252"/>
                  </a:lnTo>
                  <a:lnTo>
                    <a:pt x="135" y="225"/>
                  </a:lnTo>
                  <a:lnTo>
                    <a:pt x="70" y="187"/>
                  </a:lnTo>
                  <a:lnTo>
                    <a:pt x="30" y="98"/>
                  </a:lnTo>
                  <a:lnTo>
                    <a:pt x="0" y="33"/>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472"/>
            <p:cNvSpPr>
              <a:spLocks/>
            </p:cNvSpPr>
            <p:nvPr/>
          </p:nvSpPr>
          <p:spPr bwMode="auto">
            <a:xfrm>
              <a:off x="174625" y="3121025"/>
              <a:ext cx="96838" cy="165100"/>
            </a:xfrm>
            <a:custGeom>
              <a:avLst/>
              <a:gdLst>
                <a:gd name="T0" fmla="*/ 0 w 120"/>
                <a:gd name="T1" fmla="*/ 38 h 210"/>
                <a:gd name="T2" fmla="*/ 0 w 120"/>
                <a:gd name="T3" fmla="*/ 121 h 210"/>
                <a:gd name="T4" fmla="*/ 38 w 120"/>
                <a:gd name="T5" fmla="*/ 192 h 210"/>
                <a:gd name="T6" fmla="*/ 109 w 120"/>
                <a:gd name="T7" fmla="*/ 210 h 210"/>
                <a:gd name="T8" fmla="*/ 120 w 120"/>
                <a:gd name="T9" fmla="*/ 168 h 210"/>
                <a:gd name="T10" fmla="*/ 106 w 120"/>
                <a:gd name="T11" fmla="*/ 90 h 210"/>
                <a:gd name="T12" fmla="*/ 46 w 120"/>
                <a:gd name="T13" fmla="*/ 14 h 210"/>
                <a:gd name="T14" fmla="*/ 3 w 120"/>
                <a:gd name="T15" fmla="*/ 0 h 210"/>
                <a:gd name="T16" fmla="*/ 3 w 120"/>
                <a:gd name="T17" fmla="*/ 6 h 210"/>
                <a:gd name="T18" fmla="*/ 3 w 120"/>
                <a:gd name="T19" fmla="*/ 19 h 210"/>
                <a:gd name="T20" fmla="*/ 3 w 120"/>
                <a:gd name="T21" fmla="*/ 32 h 210"/>
                <a:gd name="T22" fmla="*/ 0 w 120"/>
                <a:gd name="T23"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210">
                  <a:moveTo>
                    <a:pt x="0" y="38"/>
                  </a:moveTo>
                  <a:lnTo>
                    <a:pt x="0" y="121"/>
                  </a:lnTo>
                  <a:lnTo>
                    <a:pt x="38" y="192"/>
                  </a:lnTo>
                  <a:lnTo>
                    <a:pt x="109" y="210"/>
                  </a:lnTo>
                  <a:lnTo>
                    <a:pt x="120" y="168"/>
                  </a:lnTo>
                  <a:lnTo>
                    <a:pt x="106" y="90"/>
                  </a:lnTo>
                  <a:lnTo>
                    <a:pt x="46" y="14"/>
                  </a:lnTo>
                  <a:lnTo>
                    <a:pt x="3" y="0"/>
                  </a:lnTo>
                  <a:lnTo>
                    <a:pt x="3" y="6"/>
                  </a:lnTo>
                  <a:lnTo>
                    <a:pt x="3" y="19"/>
                  </a:lnTo>
                  <a:lnTo>
                    <a:pt x="3" y="32"/>
                  </a:lnTo>
                  <a:lnTo>
                    <a:pt x="0" y="38"/>
                  </a:lnTo>
                  <a:close/>
                </a:path>
              </a:pathLst>
            </a:custGeom>
            <a:solidFill>
              <a:srgbClr val="007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473"/>
            <p:cNvSpPr>
              <a:spLocks/>
            </p:cNvSpPr>
            <p:nvPr/>
          </p:nvSpPr>
          <p:spPr bwMode="auto">
            <a:xfrm>
              <a:off x="179387" y="2828925"/>
              <a:ext cx="90488" cy="198438"/>
            </a:xfrm>
            <a:custGeom>
              <a:avLst/>
              <a:gdLst>
                <a:gd name="T0" fmla="*/ 0 w 114"/>
                <a:gd name="T1" fmla="*/ 222 h 250"/>
                <a:gd name="T2" fmla="*/ 0 w 114"/>
                <a:gd name="T3" fmla="*/ 188 h 250"/>
                <a:gd name="T4" fmla="*/ 0 w 114"/>
                <a:gd name="T5" fmla="*/ 158 h 250"/>
                <a:gd name="T6" fmla="*/ 0 w 114"/>
                <a:gd name="T7" fmla="*/ 137 h 250"/>
                <a:gd name="T8" fmla="*/ 0 w 114"/>
                <a:gd name="T9" fmla="*/ 129 h 250"/>
                <a:gd name="T10" fmla="*/ 23 w 114"/>
                <a:gd name="T11" fmla="*/ 46 h 250"/>
                <a:gd name="T12" fmla="*/ 91 w 114"/>
                <a:gd name="T13" fmla="*/ 0 h 250"/>
                <a:gd name="T14" fmla="*/ 114 w 114"/>
                <a:gd name="T15" fmla="*/ 120 h 250"/>
                <a:gd name="T16" fmla="*/ 107 w 114"/>
                <a:gd name="T17" fmla="*/ 194 h 250"/>
                <a:gd name="T18" fmla="*/ 60 w 114"/>
                <a:gd name="T19" fmla="*/ 250 h 250"/>
                <a:gd name="T20" fmla="*/ 0 w 114"/>
                <a:gd name="T21" fmla="*/ 22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250">
                  <a:moveTo>
                    <a:pt x="0" y="222"/>
                  </a:moveTo>
                  <a:lnTo>
                    <a:pt x="0" y="188"/>
                  </a:lnTo>
                  <a:lnTo>
                    <a:pt x="0" y="158"/>
                  </a:lnTo>
                  <a:lnTo>
                    <a:pt x="0" y="137"/>
                  </a:lnTo>
                  <a:lnTo>
                    <a:pt x="0" y="129"/>
                  </a:lnTo>
                  <a:lnTo>
                    <a:pt x="23" y="46"/>
                  </a:lnTo>
                  <a:lnTo>
                    <a:pt x="91" y="0"/>
                  </a:lnTo>
                  <a:lnTo>
                    <a:pt x="114" y="120"/>
                  </a:lnTo>
                  <a:lnTo>
                    <a:pt x="107" y="194"/>
                  </a:lnTo>
                  <a:lnTo>
                    <a:pt x="60" y="250"/>
                  </a:lnTo>
                  <a:lnTo>
                    <a:pt x="0" y="222"/>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474"/>
            <p:cNvSpPr>
              <a:spLocks/>
            </p:cNvSpPr>
            <p:nvPr/>
          </p:nvSpPr>
          <p:spPr bwMode="auto">
            <a:xfrm>
              <a:off x="179387" y="3021013"/>
              <a:ext cx="219075" cy="190500"/>
            </a:xfrm>
            <a:custGeom>
              <a:avLst/>
              <a:gdLst>
                <a:gd name="T0" fmla="*/ 23 w 277"/>
                <a:gd name="T1" fmla="*/ 0 h 240"/>
                <a:gd name="T2" fmla="*/ 0 w 277"/>
                <a:gd name="T3" fmla="*/ 64 h 240"/>
                <a:gd name="T4" fmla="*/ 53 w 277"/>
                <a:gd name="T5" fmla="*/ 176 h 240"/>
                <a:gd name="T6" fmla="*/ 99 w 277"/>
                <a:gd name="T7" fmla="*/ 185 h 240"/>
                <a:gd name="T8" fmla="*/ 191 w 277"/>
                <a:gd name="T9" fmla="*/ 222 h 240"/>
                <a:gd name="T10" fmla="*/ 277 w 277"/>
                <a:gd name="T11" fmla="*/ 240 h 240"/>
                <a:gd name="T12" fmla="*/ 254 w 277"/>
                <a:gd name="T13" fmla="*/ 139 h 240"/>
                <a:gd name="T14" fmla="*/ 130 w 277"/>
                <a:gd name="T15" fmla="*/ 64 h 240"/>
                <a:gd name="T16" fmla="*/ 126 w 277"/>
                <a:gd name="T17" fmla="*/ 61 h 240"/>
                <a:gd name="T18" fmla="*/ 112 w 277"/>
                <a:gd name="T19" fmla="*/ 53 h 240"/>
                <a:gd name="T20" fmla="*/ 94 w 277"/>
                <a:gd name="T21" fmla="*/ 41 h 240"/>
                <a:gd name="T22" fmla="*/ 74 w 277"/>
                <a:gd name="T23" fmla="*/ 28 h 240"/>
                <a:gd name="T24" fmla="*/ 53 w 277"/>
                <a:gd name="T25" fmla="*/ 16 h 240"/>
                <a:gd name="T26" fmla="*/ 36 w 277"/>
                <a:gd name="T27" fmla="*/ 5 h 240"/>
                <a:gd name="T28" fmla="*/ 26 w 277"/>
                <a:gd name="T29" fmla="*/ 0 h 240"/>
                <a:gd name="T30" fmla="*/ 23 w 277"/>
                <a:gd name="T3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40">
                  <a:moveTo>
                    <a:pt x="23" y="0"/>
                  </a:moveTo>
                  <a:lnTo>
                    <a:pt x="0" y="64"/>
                  </a:lnTo>
                  <a:lnTo>
                    <a:pt x="53" y="176"/>
                  </a:lnTo>
                  <a:lnTo>
                    <a:pt x="99" y="185"/>
                  </a:lnTo>
                  <a:lnTo>
                    <a:pt x="191" y="222"/>
                  </a:lnTo>
                  <a:lnTo>
                    <a:pt x="277" y="240"/>
                  </a:lnTo>
                  <a:lnTo>
                    <a:pt x="254" y="139"/>
                  </a:lnTo>
                  <a:lnTo>
                    <a:pt x="130" y="64"/>
                  </a:lnTo>
                  <a:lnTo>
                    <a:pt x="126" y="61"/>
                  </a:lnTo>
                  <a:lnTo>
                    <a:pt x="112" y="53"/>
                  </a:lnTo>
                  <a:lnTo>
                    <a:pt x="94" y="41"/>
                  </a:lnTo>
                  <a:lnTo>
                    <a:pt x="74" y="28"/>
                  </a:lnTo>
                  <a:lnTo>
                    <a:pt x="53" y="16"/>
                  </a:lnTo>
                  <a:lnTo>
                    <a:pt x="36" y="5"/>
                  </a:lnTo>
                  <a:lnTo>
                    <a:pt x="26" y="0"/>
                  </a:lnTo>
                  <a:lnTo>
                    <a:pt x="23"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475"/>
            <p:cNvSpPr>
              <a:spLocks/>
            </p:cNvSpPr>
            <p:nvPr/>
          </p:nvSpPr>
          <p:spPr bwMode="auto">
            <a:xfrm>
              <a:off x="160337" y="2828925"/>
              <a:ext cx="92075" cy="177800"/>
            </a:xfrm>
            <a:custGeom>
              <a:avLst/>
              <a:gdLst>
                <a:gd name="T0" fmla="*/ 38 w 115"/>
                <a:gd name="T1" fmla="*/ 222 h 222"/>
                <a:gd name="T2" fmla="*/ 0 w 115"/>
                <a:gd name="T3" fmla="*/ 166 h 222"/>
                <a:gd name="T4" fmla="*/ 8 w 115"/>
                <a:gd name="T5" fmla="*/ 73 h 222"/>
                <a:gd name="T6" fmla="*/ 47 w 115"/>
                <a:gd name="T7" fmla="*/ 0 h 222"/>
                <a:gd name="T8" fmla="*/ 115 w 115"/>
                <a:gd name="T9" fmla="*/ 9 h 222"/>
                <a:gd name="T10" fmla="*/ 61 w 115"/>
                <a:gd name="T11" fmla="*/ 101 h 222"/>
                <a:gd name="T12" fmla="*/ 38 w 115"/>
                <a:gd name="T13" fmla="*/ 222 h 222"/>
              </a:gdLst>
              <a:ahLst/>
              <a:cxnLst>
                <a:cxn ang="0">
                  <a:pos x="T0" y="T1"/>
                </a:cxn>
                <a:cxn ang="0">
                  <a:pos x="T2" y="T3"/>
                </a:cxn>
                <a:cxn ang="0">
                  <a:pos x="T4" y="T5"/>
                </a:cxn>
                <a:cxn ang="0">
                  <a:pos x="T6" y="T7"/>
                </a:cxn>
                <a:cxn ang="0">
                  <a:pos x="T8" y="T9"/>
                </a:cxn>
                <a:cxn ang="0">
                  <a:pos x="T10" y="T11"/>
                </a:cxn>
                <a:cxn ang="0">
                  <a:pos x="T12" y="T13"/>
                </a:cxn>
              </a:cxnLst>
              <a:rect l="0" t="0" r="r" b="b"/>
              <a:pathLst>
                <a:path w="115" h="222">
                  <a:moveTo>
                    <a:pt x="38" y="222"/>
                  </a:moveTo>
                  <a:lnTo>
                    <a:pt x="0" y="166"/>
                  </a:lnTo>
                  <a:lnTo>
                    <a:pt x="8" y="73"/>
                  </a:lnTo>
                  <a:lnTo>
                    <a:pt x="47" y="0"/>
                  </a:lnTo>
                  <a:lnTo>
                    <a:pt x="115" y="9"/>
                  </a:lnTo>
                  <a:lnTo>
                    <a:pt x="61" y="101"/>
                  </a:lnTo>
                  <a:lnTo>
                    <a:pt x="38" y="222"/>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476"/>
            <p:cNvSpPr>
              <a:spLocks/>
            </p:cNvSpPr>
            <p:nvPr/>
          </p:nvSpPr>
          <p:spPr bwMode="auto">
            <a:xfrm>
              <a:off x="14287" y="3013075"/>
              <a:ext cx="149225" cy="319088"/>
            </a:xfrm>
            <a:custGeom>
              <a:avLst/>
              <a:gdLst>
                <a:gd name="T0" fmla="*/ 153 w 188"/>
                <a:gd name="T1" fmla="*/ 0 h 404"/>
                <a:gd name="T2" fmla="*/ 30 w 188"/>
                <a:gd name="T3" fmla="*/ 21 h 404"/>
                <a:gd name="T4" fmla="*/ 0 w 188"/>
                <a:gd name="T5" fmla="*/ 164 h 404"/>
                <a:gd name="T6" fmla="*/ 11 w 188"/>
                <a:gd name="T7" fmla="*/ 263 h 404"/>
                <a:gd name="T8" fmla="*/ 30 w 188"/>
                <a:gd name="T9" fmla="*/ 337 h 404"/>
                <a:gd name="T10" fmla="*/ 52 w 188"/>
                <a:gd name="T11" fmla="*/ 384 h 404"/>
                <a:gd name="T12" fmla="*/ 77 w 188"/>
                <a:gd name="T13" fmla="*/ 404 h 404"/>
                <a:gd name="T14" fmla="*/ 104 w 188"/>
                <a:gd name="T15" fmla="*/ 393 h 404"/>
                <a:gd name="T16" fmla="*/ 128 w 188"/>
                <a:gd name="T17" fmla="*/ 353 h 404"/>
                <a:gd name="T18" fmla="*/ 150 w 188"/>
                <a:gd name="T19" fmla="*/ 280 h 404"/>
                <a:gd name="T20" fmla="*/ 167 w 188"/>
                <a:gd name="T21" fmla="*/ 175 h 404"/>
                <a:gd name="T22" fmla="*/ 188 w 188"/>
                <a:gd name="T23" fmla="*/ 92 h 404"/>
                <a:gd name="T24" fmla="*/ 186 w 188"/>
                <a:gd name="T25" fmla="*/ 7 h 404"/>
                <a:gd name="T26" fmla="*/ 153 w 188"/>
                <a:gd name="T2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404">
                  <a:moveTo>
                    <a:pt x="153" y="0"/>
                  </a:moveTo>
                  <a:lnTo>
                    <a:pt x="30" y="21"/>
                  </a:lnTo>
                  <a:lnTo>
                    <a:pt x="0" y="164"/>
                  </a:lnTo>
                  <a:lnTo>
                    <a:pt x="11" y="263"/>
                  </a:lnTo>
                  <a:lnTo>
                    <a:pt x="30" y="337"/>
                  </a:lnTo>
                  <a:lnTo>
                    <a:pt x="52" y="384"/>
                  </a:lnTo>
                  <a:lnTo>
                    <a:pt x="77" y="404"/>
                  </a:lnTo>
                  <a:lnTo>
                    <a:pt x="104" y="393"/>
                  </a:lnTo>
                  <a:lnTo>
                    <a:pt x="128" y="353"/>
                  </a:lnTo>
                  <a:lnTo>
                    <a:pt x="150" y="280"/>
                  </a:lnTo>
                  <a:lnTo>
                    <a:pt x="167" y="175"/>
                  </a:lnTo>
                  <a:lnTo>
                    <a:pt x="188" y="92"/>
                  </a:lnTo>
                  <a:lnTo>
                    <a:pt x="186" y="7"/>
                  </a:lnTo>
                  <a:lnTo>
                    <a:pt x="153" y="0"/>
                  </a:lnTo>
                  <a:close/>
                </a:path>
              </a:pathLst>
            </a:custGeom>
            <a:solidFill>
              <a:srgbClr val="004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477"/>
            <p:cNvSpPr>
              <a:spLocks/>
            </p:cNvSpPr>
            <p:nvPr/>
          </p:nvSpPr>
          <p:spPr bwMode="auto">
            <a:xfrm>
              <a:off x="80962" y="3013075"/>
              <a:ext cx="66675" cy="287338"/>
            </a:xfrm>
            <a:custGeom>
              <a:avLst/>
              <a:gdLst>
                <a:gd name="T0" fmla="*/ 77 w 84"/>
                <a:gd name="T1" fmla="*/ 0 h 362"/>
                <a:gd name="T2" fmla="*/ 23 w 84"/>
                <a:gd name="T3" fmla="*/ 28 h 362"/>
                <a:gd name="T4" fmla="*/ 0 w 84"/>
                <a:gd name="T5" fmla="*/ 139 h 362"/>
                <a:gd name="T6" fmla="*/ 0 w 84"/>
                <a:gd name="T7" fmla="*/ 241 h 362"/>
                <a:gd name="T8" fmla="*/ 0 w 84"/>
                <a:gd name="T9" fmla="*/ 362 h 362"/>
                <a:gd name="T10" fmla="*/ 46 w 84"/>
                <a:gd name="T11" fmla="*/ 287 h 362"/>
                <a:gd name="T12" fmla="*/ 84 w 84"/>
                <a:gd name="T13" fmla="*/ 186 h 362"/>
                <a:gd name="T14" fmla="*/ 84 w 84"/>
                <a:gd name="T15" fmla="*/ 111 h 362"/>
                <a:gd name="T16" fmla="*/ 83 w 84"/>
                <a:gd name="T17" fmla="*/ 93 h 362"/>
                <a:gd name="T18" fmla="*/ 81 w 84"/>
                <a:gd name="T19" fmla="*/ 52 h 362"/>
                <a:gd name="T20" fmla="*/ 78 w 84"/>
                <a:gd name="T21" fmla="*/ 14 h 362"/>
                <a:gd name="T22" fmla="*/ 77 w 84"/>
                <a:gd name="T23"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362">
                  <a:moveTo>
                    <a:pt x="77" y="0"/>
                  </a:moveTo>
                  <a:lnTo>
                    <a:pt x="23" y="28"/>
                  </a:lnTo>
                  <a:lnTo>
                    <a:pt x="0" y="139"/>
                  </a:lnTo>
                  <a:lnTo>
                    <a:pt x="0" y="241"/>
                  </a:lnTo>
                  <a:lnTo>
                    <a:pt x="0" y="362"/>
                  </a:lnTo>
                  <a:lnTo>
                    <a:pt x="46" y="287"/>
                  </a:lnTo>
                  <a:lnTo>
                    <a:pt x="84" y="186"/>
                  </a:lnTo>
                  <a:lnTo>
                    <a:pt x="84" y="111"/>
                  </a:lnTo>
                  <a:lnTo>
                    <a:pt x="83" y="93"/>
                  </a:lnTo>
                  <a:lnTo>
                    <a:pt x="81" y="52"/>
                  </a:lnTo>
                  <a:lnTo>
                    <a:pt x="78" y="14"/>
                  </a:lnTo>
                  <a:lnTo>
                    <a:pt x="77" y="0"/>
                  </a:lnTo>
                  <a:close/>
                </a:path>
              </a:pathLst>
            </a:custGeom>
            <a:solidFill>
              <a:srgbClr val="00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478"/>
            <p:cNvSpPr>
              <a:spLocks/>
            </p:cNvSpPr>
            <p:nvPr/>
          </p:nvSpPr>
          <p:spPr bwMode="auto">
            <a:xfrm>
              <a:off x="909637" y="2943225"/>
              <a:ext cx="296863" cy="282575"/>
            </a:xfrm>
            <a:custGeom>
              <a:avLst/>
              <a:gdLst>
                <a:gd name="T0" fmla="*/ 304 w 375"/>
                <a:gd name="T1" fmla="*/ 1 h 356"/>
                <a:gd name="T2" fmla="*/ 133 w 375"/>
                <a:gd name="T3" fmla="*/ 93 h 356"/>
                <a:gd name="T4" fmla="*/ 50 w 375"/>
                <a:gd name="T5" fmla="*/ 168 h 356"/>
                <a:gd name="T6" fmla="*/ 0 w 375"/>
                <a:gd name="T7" fmla="*/ 274 h 356"/>
                <a:gd name="T8" fmla="*/ 63 w 375"/>
                <a:gd name="T9" fmla="*/ 246 h 356"/>
                <a:gd name="T10" fmla="*/ 178 w 375"/>
                <a:gd name="T11" fmla="*/ 201 h 356"/>
                <a:gd name="T12" fmla="*/ 224 w 375"/>
                <a:gd name="T13" fmla="*/ 115 h 356"/>
                <a:gd name="T14" fmla="*/ 281 w 375"/>
                <a:gd name="T15" fmla="*/ 68 h 356"/>
                <a:gd name="T16" fmla="*/ 177 w 375"/>
                <a:gd name="T17" fmla="*/ 250 h 356"/>
                <a:gd name="T18" fmla="*/ 155 w 375"/>
                <a:gd name="T19" fmla="*/ 356 h 356"/>
                <a:gd name="T20" fmla="*/ 241 w 375"/>
                <a:gd name="T21" fmla="*/ 261 h 356"/>
                <a:gd name="T22" fmla="*/ 319 w 375"/>
                <a:gd name="T23" fmla="*/ 205 h 356"/>
                <a:gd name="T24" fmla="*/ 361 w 375"/>
                <a:gd name="T25" fmla="*/ 99 h 356"/>
                <a:gd name="T26" fmla="*/ 375 w 375"/>
                <a:gd name="T27" fmla="*/ 32 h 356"/>
                <a:gd name="T28" fmla="*/ 372 w 375"/>
                <a:gd name="T29" fmla="*/ 31 h 356"/>
                <a:gd name="T30" fmla="*/ 367 w 375"/>
                <a:gd name="T31" fmla="*/ 26 h 356"/>
                <a:gd name="T32" fmla="*/ 357 w 375"/>
                <a:gd name="T33" fmla="*/ 19 h 356"/>
                <a:gd name="T34" fmla="*/ 347 w 375"/>
                <a:gd name="T35" fmla="*/ 12 h 356"/>
                <a:gd name="T36" fmla="*/ 335 w 375"/>
                <a:gd name="T37" fmla="*/ 7 h 356"/>
                <a:gd name="T38" fmla="*/ 324 w 375"/>
                <a:gd name="T39" fmla="*/ 2 h 356"/>
                <a:gd name="T40" fmla="*/ 314 w 375"/>
                <a:gd name="T41" fmla="*/ 0 h 356"/>
                <a:gd name="T42" fmla="*/ 304 w 375"/>
                <a:gd name="T43" fmla="*/ 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5" h="356">
                  <a:moveTo>
                    <a:pt x="304" y="1"/>
                  </a:moveTo>
                  <a:lnTo>
                    <a:pt x="133" y="93"/>
                  </a:lnTo>
                  <a:lnTo>
                    <a:pt x="50" y="168"/>
                  </a:lnTo>
                  <a:lnTo>
                    <a:pt x="0" y="274"/>
                  </a:lnTo>
                  <a:lnTo>
                    <a:pt x="63" y="246"/>
                  </a:lnTo>
                  <a:lnTo>
                    <a:pt x="178" y="201"/>
                  </a:lnTo>
                  <a:lnTo>
                    <a:pt x="224" y="115"/>
                  </a:lnTo>
                  <a:lnTo>
                    <a:pt x="281" y="68"/>
                  </a:lnTo>
                  <a:lnTo>
                    <a:pt x="177" y="250"/>
                  </a:lnTo>
                  <a:lnTo>
                    <a:pt x="155" y="356"/>
                  </a:lnTo>
                  <a:lnTo>
                    <a:pt x="241" y="261"/>
                  </a:lnTo>
                  <a:lnTo>
                    <a:pt x="319" y="205"/>
                  </a:lnTo>
                  <a:lnTo>
                    <a:pt x="361" y="99"/>
                  </a:lnTo>
                  <a:lnTo>
                    <a:pt x="375" y="32"/>
                  </a:lnTo>
                  <a:lnTo>
                    <a:pt x="372" y="31"/>
                  </a:lnTo>
                  <a:lnTo>
                    <a:pt x="367" y="26"/>
                  </a:lnTo>
                  <a:lnTo>
                    <a:pt x="357" y="19"/>
                  </a:lnTo>
                  <a:lnTo>
                    <a:pt x="347" y="12"/>
                  </a:lnTo>
                  <a:lnTo>
                    <a:pt x="335" y="7"/>
                  </a:lnTo>
                  <a:lnTo>
                    <a:pt x="324" y="2"/>
                  </a:lnTo>
                  <a:lnTo>
                    <a:pt x="314" y="0"/>
                  </a:lnTo>
                  <a:lnTo>
                    <a:pt x="304" y="1"/>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479"/>
            <p:cNvSpPr>
              <a:spLocks/>
            </p:cNvSpPr>
            <p:nvPr/>
          </p:nvSpPr>
          <p:spPr bwMode="auto">
            <a:xfrm>
              <a:off x="547687" y="3335338"/>
              <a:ext cx="128588" cy="225425"/>
            </a:xfrm>
            <a:custGeom>
              <a:avLst/>
              <a:gdLst>
                <a:gd name="T0" fmla="*/ 79 w 163"/>
                <a:gd name="T1" fmla="*/ 22 h 284"/>
                <a:gd name="T2" fmla="*/ 23 w 163"/>
                <a:gd name="T3" fmla="*/ 110 h 284"/>
                <a:gd name="T4" fmla="*/ 0 w 163"/>
                <a:gd name="T5" fmla="*/ 284 h 284"/>
                <a:gd name="T6" fmla="*/ 103 w 163"/>
                <a:gd name="T7" fmla="*/ 220 h 284"/>
                <a:gd name="T8" fmla="*/ 163 w 163"/>
                <a:gd name="T9" fmla="*/ 125 h 284"/>
                <a:gd name="T10" fmla="*/ 146 w 163"/>
                <a:gd name="T11" fmla="*/ 7 h 284"/>
                <a:gd name="T12" fmla="*/ 144 w 163"/>
                <a:gd name="T13" fmla="*/ 6 h 284"/>
                <a:gd name="T14" fmla="*/ 140 w 163"/>
                <a:gd name="T15" fmla="*/ 3 h 284"/>
                <a:gd name="T16" fmla="*/ 132 w 163"/>
                <a:gd name="T17" fmla="*/ 1 h 284"/>
                <a:gd name="T18" fmla="*/ 121 w 163"/>
                <a:gd name="T19" fmla="*/ 0 h 284"/>
                <a:gd name="T20" fmla="*/ 111 w 163"/>
                <a:gd name="T21" fmla="*/ 0 h 284"/>
                <a:gd name="T22" fmla="*/ 99 w 163"/>
                <a:gd name="T23" fmla="*/ 3 h 284"/>
                <a:gd name="T24" fmla="*/ 89 w 163"/>
                <a:gd name="T25" fmla="*/ 10 h 284"/>
                <a:gd name="T26" fmla="*/ 79 w 163"/>
                <a:gd name="T27" fmla="*/ 2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284">
                  <a:moveTo>
                    <a:pt x="79" y="22"/>
                  </a:moveTo>
                  <a:lnTo>
                    <a:pt x="23" y="110"/>
                  </a:lnTo>
                  <a:lnTo>
                    <a:pt x="0" y="284"/>
                  </a:lnTo>
                  <a:lnTo>
                    <a:pt x="103" y="220"/>
                  </a:lnTo>
                  <a:lnTo>
                    <a:pt x="163" y="125"/>
                  </a:lnTo>
                  <a:lnTo>
                    <a:pt x="146" y="7"/>
                  </a:lnTo>
                  <a:lnTo>
                    <a:pt x="144" y="6"/>
                  </a:lnTo>
                  <a:lnTo>
                    <a:pt x="140" y="3"/>
                  </a:lnTo>
                  <a:lnTo>
                    <a:pt x="132" y="1"/>
                  </a:lnTo>
                  <a:lnTo>
                    <a:pt x="121" y="0"/>
                  </a:lnTo>
                  <a:lnTo>
                    <a:pt x="111" y="0"/>
                  </a:lnTo>
                  <a:lnTo>
                    <a:pt x="99" y="3"/>
                  </a:lnTo>
                  <a:lnTo>
                    <a:pt x="89" y="10"/>
                  </a:lnTo>
                  <a:lnTo>
                    <a:pt x="79" y="22"/>
                  </a:lnTo>
                  <a:close/>
                </a:path>
              </a:pathLst>
            </a:custGeom>
            <a:solidFill>
              <a:srgbClr val="002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480"/>
            <p:cNvSpPr>
              <a:spLocks/>
            </p:cNvSpPr>
            <p:nvPr/>
          </p:nvSpPr>
          <p:spPr bwMode="auto">
            <a:xfrm>
              <a:off x="987425" y="3416300"/>
              <a:ext cx="144463" cy="263525"/>
            </a:xfrm>
            <a:custGeom>
              <a:avLst/>
              <a:gdLst>
                <a:gd name="T0" fmla="*/ 0 w 181"/>
                <a:gd name="T1" fmla="*/ 0 h 332"/>
                <a:gd name="T2" fmla="*/ 0 w 181"/>
                <a:gd name="T3" fmla="*/ 87 h 332"/>
                <a:gd name="T4" fmla="*/ 31 w 181"/>
                <a:gd name="T5" fmla="*/ 206 h 332"/>
                <a:gd name="T6" fmla="*/ 165 w 181"/>
                <a:gd name="T7" fmla="*/ 332 h 332"/>
                <a:gd name="T8" fmla="*/ 181 w 181"/>
                <a:gd name="T9" fmla="*/ 198 h 332"/>
                <a:gd name="T10" fmla="*/ 70 w 181"/>
                <a:gd name="T11" fmla="*/ 17 h 332"/>
                <a:gd name="T12" fmla="*/ 0 w 181"/>
                <a:gd name="T13" fmla="*/ 0 h 332"/>
              </a:gdLst>
              <a:ahLst/>
              <a:cxnLst>
                <a:cxn ang="0">
                  <a:pos x="T0" y="T1"/>
                </a:cxn>
                <a:cxn ang="0">
                  <a:pos x="T2" y="T3"/>
                </a:cxn>
                <a:cxn ang="0">
                  <a:pos x="T4" y="T5"/>
                </a:cxn>
                <a:cxn ang="0">
                  <a:pos x="T6" y="T7"/>
                </a:cxn>
                <a:cxn ang="0">
                  <a:pos x="T8" y="T9"/>
                </a:cxn>
                <a:cxn ang="0">
                  <a:pos x="T10" y="T11"/>
                </a:cxn>
                <a:cxn ang="0">
                  <a:pos x="T12" y="T13"/>
                </a:cxn>
              </a:cxnLst>
              <a:rect l="0" t="0" r="r" b="b"/>
              <a:pathLst>
                <a:path w="181" h="332">
                  <a:moveTo>
                    <a:pt x="0" y="0"/>
                  </a:moveTo>
                  <a:lnTo>
                    <a:pt x="0" y="87"/>
                  </a:lnTo>
                  <a:lnTo>
                    <a:pt x="31" y="206"/>
                  </a:lnTo>
                  <a:lnTo>
                    <a:pt x="165" y="332"/>
                  </a:lnTo>
                  <a:lnTo>
                    <a:pt x="181" y="198"/>
                  </a:lnTo>
                  <a:lnTo>
                    <a:pt x="70" y="17"/>
                  </a:lnTo>
                  <a:lnTo>
                    <a:pt x="0" y="0"/>
                  </a:lnTo>
                  <a:close/>
                </a:path>
              </a:pathLst>
            </a:custGeom>
            <a:solidFill>
              <a:srgbClr val="004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AutoShape 3"/>
          <p:cNvSpPr>
            <a:spLocks noChangeAspect="1" noChangeArrowheads="1" noTextEdit="1"/>
          </p:cNvSpPr>
          <p:nvPr/>
        </p:nvSpPr>
        <p:spPr bwMode="auto">
          <a:xfrm>
            <a:off x="4763" y="4975225"/>
            <a:ext cx="1638300" cy="188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12" name="Group 1011"/>
          <p:cNvGrpSpPr/>
          <p:nvPr/>
        </p:nvGrpSpPr>
        <p:grpSpPr>
          <a:xfrm>
            <a:off x="47142" y="5154130"/>
            <a:ext cx="390525" cy="285750"/>
            <a:chOff x="401638" y="4975225"/>
            <a:chExt cx="390525" cy="285750"/>
          </a:xfrm>
        </p:grpSpPr>
        <p:sp>
          <p:nvSpPr>
            <p:cNvPr id="229" name="Freeform 37"/>
            <p:cNvSpPr>
              <a:spLocks/>
            </p:cNvSpPr>
            <p:nvPr/>
          </p:nvSpPr>
          <p:spPr bwMode="auto">
            <a:xfrm>
              <a:off x="598488" y="5229225"/>
              <a:ext cx="34925" cy="12700"/>
            </a:xfrm>
            <a:custGeom>
              <a:avLst/>
              <a:gdLst>
                <a:gd name="T0" fmla="*/ 0 w 22"/>
                <a:gd name="T1" fmla="*/ 8 h 8"/>
                <a:gd name="T2" fmla="*/ 0 w 22"/>
                <a:gd name="T3" fmla="*/ 8 h 8"/>
                <a:gd name="T4" fmla="*/ 6 w 22"/>
                <a:gd name="T5" fmla="*/ 4 h 8"/>
                <a:gd name="T6" fmla="*/ 14 w 22"/>
                <a:gd name="T7" fmla="*/ 2 h 8"/>
                <a:gd name="T8" fmla="*/ 18 w 22"/>
                <a:gd name="T9" fmla="*/ 4 h 8"/>
                <a:gd name="T10" fmla="*/ 18 w 22"/>
                <a:gd name="T11" fmla="*/ 4 h 8"/>
                <a:gd name="T12" fmla="*/ 20 w 22"/>
                <a:gd name="T13" fmla="*/ 6 h 8"/>
                <a:gd name="T14" fmla="*/ 18 w 22"/>
                <a:gd name="T15" fmla="*/ 8 h 8"/>
                <a:gd name="T16" fmla="*/ 12 w 22"/>
                <a:gd name="T17" fmla="*/ 8 h 8"/>
                <a:gd name="T18" fmla="*/ 12 w 22"/>
                <a:gd name="T19" fmla="*/ 8 h 8"/>
                <a:gd name="T20" fmla="*/ 18 w 22"/>
                <a:gd name="T21" fmla="*/ 8 h 8"/>
                <a:gd name="T22" fmla="*/ 20 w 22"/>
                <a:gd name="T23" fmla="*/ 8 h 8"/>
                <a:gd name="T24" fmla="*/ 22 w 22"/>
                <a:gd name="T25" fmla="*/ 4 h 8"/>
                <a:gd name="T26" fmla="*/ 22 w 22"/>
                <a:gd name="T27" fmla="*/ 4 h 8"/>
                <a:gd name="T28" fmla="*/ 20 w 22"/>
                <a:gd name="T29" fmla="*/ 2 h 8"/>
                <a:gd name="T30" fmla="*/ 18 w 22"/>
                <a:gd name="T31" fmla="*/ 0 h 8"/>
                <a:gd name="T32" fmla="*/ 12 w 22"/>
                <a:gd name="T33" fmla="*/ 2 h 8"/>
                <a:gd name="T34" fmla="*/ 6 w 22"/>
                <a:gd name="T35" fmla="*/ 4 h 8"/>
                <a:gd name="T36" fmla="*/ 0 w 22"/>
                <a:gd name="T37" fmla="*/ 8 h 8"/>
                <a:gd name="T38" fmla="*/ 0 w 22"/>
                <a:gd name="T3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8">
                  <a:moveTo>
                    <a:pt x="0" y="8"/>
                  </a:moveTo>
                  <a:lnTo>
                    <a:pt x="0" y="8"/>
                  </a:lnTo>
                  <a:lnTo>
                    <a:pt x="6" y="4"/>
                  </a:lnTo>
                  <a:lnTo>
                    <a:pt x="14" y="2"/>
                  </a:lnTo>
                  <a:lnTo>
                    <a:pt x="18" y="4"/>
                  </a:lnTo>
                  <a:lnTo>
                    <a:pt x="18" y="4"/>
                  </a:lnTo>
                  <a:lnTo>
                    <a:pt x="20" y="6"/>
                  </a:lnTo>
                  <a:lnTo>
                    <a:pt x="18" y="8"/>
                  </a:lnTo>
                  <a:lnTo>
                    <a:pt x="12" y="8"/>
                  </a:lnTo>
                  <a:lnTo>
                    <a:pt x="12" y="8"/>
                  </a:lnTo>
                  <a:lnTo>
                    <a:pt x="18" y="8"/>
                  </a:lnTo>
                  <a:lnTo>
                    <a:pt x="20" y="8"/>
                  </a:lnTo>
                  <a:lnTo>
                    <a:pt x="22" y="4"/>
                  </a:lnTo>
                  <a:lnTo>
                    <a:pt x="22" y="4"/>
                  </a:lnTo>
                  <a:lnTo>
                    <a:pt x="20" y="2"/>
                  </a:lnTo>
                  <a:lnTo>
                    <a:pt x="18" y="0"/>
                  </a:lnTo>
                  <a:lnTo>
                    <a:pt x="12" y="2"/>
                  </a:lnTo>
                  <a:lnTo>
                    <a:pt x="6" y="4"/>
                  </a:lnTo>
                  <a:lnTo>
                    <a:pt x="0" y="8"/>
                  </a:lnTo>
                  <a:lnTo>
                    <a:pt x="0" y="8"/>
                  </a:lnTo>
                  <a:close/>
                </a:path>
              </a:pathLst>
            </a:custGeom>
            <a:solidFill>
              <a:srgbClr val="FAA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38"/>
            <p:cNvSpPr>
              <a:spLocks/>
            </p:cNvSpPr>
            <p:nvPr/>
          </p:nvSpPr>
          <p:spPr bwMode="auto">
            <a:xfrm>
              <a:off x="401638" y="5118100"/>
              <a:ext cx="136525" cy="114300"/>
            </a:xfrm>
            <a:custGeom>
              <a:avLst/>
              <a:gdLst>
                <a:gd name="T0" fmla="*/ 80 w 86"/>
                <a:gd name="T1" fmla="*/ 34 h 72"/>
                <a:gd name="T2" fmla="*/ 80 w 86"/>
                <a:gd name="T3" fmla="*/ 34 h 72"/>
                <a:gd name="T4" fmla="*/ 54 w 86"/>
                <a:gd name="T5" fmla="*/ 16 h 72"/>
                <a:gd name="T6" fmla="*/ 32 w 86"/>
                <a:gd name="T7" fmla="*/ 6 h 72"/>
                <a:gd name="T8" fmla="*/ 24 w 86"/>
                <a:gd name="T9" fmla="*/ 2 h 72"/>
                <a:gd name="T10" fmla="*/ 16 w 86"/>
                <a:gd name="T11" fmla="*/ 0 h 72"/>
                <a:gd name="T12" fmla="*/ 16 w 86"/>
                <a:gd name="T13" fmla="*/ 0 h 72"/>
                <a:gd name="T14" fmla="*/ 12 w 86"/>
                <a:gd name="T15" fmla="*/ 0 h 72"/>
                <a:gd name="T16" fmla="*/ 10 w 86"/>
                <a:gd name="T17" fmla="*/ 2 h 72"/>
                <a:gd name="T18" fmla="*/ 8 w 86"/>
                <a:gd name="T19" fmla="*/ 4 h 72"/>
                <a:gd name="T20" fmla="*/ 6 w 86"/>
                <a:gd name="T21" fmla="*/ 8 h 72"/>
                <a:gd name="T22" fmla="*/ 10 w 86"/>
                <a:gd name="T23" fmla="*/ 14 h 72"/>
                <a:gd name="T24" fmla="*/ 16 w 86"/>
                <a:gd name="T25" fmla="*/ 20 h 72"/>
                <a:gd name="T26" fmla="*/ 16 w 86"/>
                <a:gd name="T27" fmla="*/ 20 h 72"/>
                <a:gd name="T28" fmla="*/ 10 w 86"/>
                <a:gd name="T29" fmla="*/ 20 h 72"/>
                <a:gd name="T30" fmla="*/ 4 w 86"/>
                <a:gd name="T31" fmla="*/ 24 h 72"/>
                <a:gd name="T32" fmla="*/ 0 w 86"/>
                <a:gd name="T33" fmla="*/ 28 h 72"/>
                <a:gd name="T34" fmla="*/ 0 w 86"/>
                <a:gd name="T35" fmla="*/ 30 h 72"/>
                <a:gd name="T36" fmla="*/ 2 w 86"/>
                <a:gd name="T37" fmla="*/ 34 h 72"/>
                <a:gd name="T38" fmla="*/ 8 w 86"/>
                <a:gd name="T39" fmla="*/ 40 h 72"/>
                <a:gd name="T40" fmla="*/ 8 w 86"/>
                <a:gd name="T41" fmla="*/ 40 h 72"/>
                <a:gd name="T42" fmla="*/ 6 w 86"/>
                <a:gd name="T43" fmla="*/ 42 h 72"/>
                <a:gd name="T44" fmla="*/ 4 w 86"/>
                <a:gd name="T45" fmla="*/ 48 h 72"/>
                <a:gd name="T46" fmla="*/ 4 w 86"/>
                <a:gd name="T47" fmla="*/ 52 h 72"/>
                <a:gd name="T48" fmla="*/ 4 w 86"/>
                <a:gd name="T49" fmla="*/ 54 h 72"/>
                <a:gd name="T50" fmla="*/ 8 w 86"/>
                <a:gd name="T51" fmla="*/ 56 h 72"/>
                <a:gd name="T52" fmla="*/ 14 w 86"/>
                <a:gd name="T53" fmla="*/ 58 h 72"/>
                <a:gd name="T54" fmla="*/ 14 w 86"/>
                <a:gd name="T55" fmla="*/ 58 h 72"/>
                <a:gd name="T56" fmla="*/ 14 w 86"/>
                <a:gd name="T57" fmla="*/ 60 h 72"/>
                <a:gd name="T58" fmla="*/ 14 w 86"/>
                <a:gd name="T59" fmla="*/ 66 h 72"/>
                <a:gd name="T60" fmla="*/ 14 w 86"/>
                <a:gd name="T61" fmla="*/ 68 h 72"/>
                <a:gd name="T62" fmla="*/ 16 w 86"/>
                <a:gd name="T63" fmla="*/ 70 h 72"/>
                <a:gd name="T64" fmla="*/ 20 w 86"/>
                <a:gd name="T65" fmla="*/ 72 h 72"/>
                <a:gd name="T66" fmla="*/ 26 w 86"/>
                <a:gd name="T67" fmla="*/ 72 h 72"/>
                <a:gd name="T68" fmla="*/ 26 w 86"/>
                <a:gd name="T69" fmla="*/ 72 h 72"/>
                <a:gd name="T70" fmla="*/ 44 w 86"/>
                <a:gd name="T71" fmla="*/ 68 h 72"/>
                <a:gd name="T72" fmla="*/ 68 w 86"/>
                <a:gd name="T73" fmla="*/ 58 h 72"/>
                <a:gd name="T74" fmla="*/ 78 w 86"/>
                <a:gd name="T75" fmla="*/ 52 h 72"/>
                <a:gd name="T76" fmla="*/ 84 w 86"/>
                <a:gd name="T77" fmla="*/ 46 h 72"/>
                <a:gd name="T78" fmla="*/ 86 w 86"/>
                <a:gd name="T79" fmla="*/ 42 h 72"/>
                <a:gd name="T80" fmla="*/ 86 w 86"/>
                <a:gd name="T81" fmla="*/ 40 h 72"/>
                <a:gd name="T82" fmla="*/ 84 w 86"/>
                <a:gd name="T83" fmla="*/ 36 h 72"/>
                <a:gd name="T84" fmla="*/ 80 w 86"/>
                <a:gd name="T85" fmla="*/ 34 h 72"/>
                <a:gd name="T86" fmla="*/ 80 w 86"/>
                <a:gd name="T87" fmla="*/ 3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72">
                  <a:moveTo>
                    <a:pt x="80" y="34"/>
                  </a:moveTo>
                  <a:lnTo>
                    <a:pt x="80" y="34"/>
                  </a:lnTo>
                  <a:lnTo>
                    <a:pt x="54" y="16"/>
                  </a:lnTo>
                  <a:lnTo>
                    <a:pt x="32" y="6"/>
                  </a:lnTo>
                  <a:lnTo>
                    <a:pt x="24" y="2"/>
                  </a:lnTo>
                  <a:lnTo>
                    <a:pt x="16" y="0"/>
                  </a:lnTo>
                  <a:lnTo>
                    <a:pt x="16" y="0"/>
                  </a:lnTo>
                  <a:lnTo>
                    <a:pt x="12" y="0"/>
                  </a:lnTo>
                  <a:lnTo>
                    <a:pt x="10" y="2"/>
                  </a:lnTo>
                  <a:lnTo>
                    <a:pt x="8" y="4"/>
                  </a:lnTo>
                  <a:lnTo>
                    <a:pt x="6" y="8"/>
                  </a:lnTo>
                  <a:lnTo>
                    <a:pt x="10" y="14"/>
                  </a:lnTo>
                  <a:lnTo>
                    <a:pt x="16" y="20"/>
                  </a:lnTo>
                  <a:lnTo>
                    <a:pt x="16" y="20"/>
                  </a:lnTo>
                  <a:lnTo>
                    <a:pt x="10" y="20"/>
                  </a:lnTo>
                  <a:lnTo>
                    <a:pt x="4" y="24"/>
                  </a:lnTo>
                  <a:lnTo>
                    <a:pt x="0" y="28"/>
                  </a:lnTo>
                  <a:lnTo>
                    <a:pt x="0" y="30"/>
                  </a:lnTo>
                  <a:lnTo>
                    <a:pt x="2" y="34"/>
                  </a:lnTo>
                  <a:lnTo>
                    <a:pt x="8" y="40"/>
                  </a:lnTo>
                  <a:lnTo>
                    <a:pt x="8" y="40"/>
                  </a:lnTo>
                  <a:lnTo>
                    <a:pt x="6" y="42"/>
                  </a:lnTo>
                  <a:lnTo>
                    <a:pt x="4" y="48"/>
                  </a:lnTo>
                  <a:lnTo>
                    <a:pt x="4" y="52"/>
                  </a:lnTo>
                  <a:lnTo>
                    <a:pt x="4" y="54"/>
                  </a:lnTo>
                  <a:lnTo>
                    <a:pt x="8" y="56"/>
                  </a:lnTo>
                  <a:lnTo>
                    <a:pt x="14" y="58"/>
                  </a:lnTo>
                  <a:lnTo>
                    <a:pt x="14" y="58"/>
                  </a:lnTo>
                  <a:lnTo>
                    <a:pt x="14" y="60"/>
                  </a:lnTo>
                  <a:lnTo>
                    <a:pt x="14" y="66"/>
                  </a:lnTo>
                  <a:lnTo>
                    <a:pt x="14" y="68"/>
                  </a:lnTo>
                  <a:lnTo>
                    <a:pt x="16" y="70"/>
                  </a:lnTo>
                  <a:lnTo>
                    <a:pt x="20" y="72"/>
                  </a:lnTo>
                  <a:lnTo>
                    <a:pt x="26" y="72"/>
                  </a:lnTo>
                  <a:lnTo>
                    <a:pt x="26" y="72"/>
                  </a:lnTo>
                  <a:lnTo>
                    <a:pt x="44" y="68"/>
                  </a:lnTo>
                  <a:lnTo>
                    <a:pt x="68" y="58"/>
                  </a:lnTo>
                  <a:lnTo>
                    <a:pt x="78" y="52"/>
                  </a:lnTo>
                  <a:lnTo>
                    <a:pt x="84" y="46"/>
                  </a:lnTo>
                  <a:lnTo>
                    <a:pt x="86" y="42"/>
                  </a:lnTo>
                  <a:lnTo>
                    <a:pt x="86" y="40"/>
                  </a:lnTo>
                  <a:lnTo>
                    <a:pt x="84" y="36"/>
                  </a:lnTo>
                  <a:lnTo>
                    <a:pt x="80" y="34"/>
                  </a:lnTo>
                  <a:lnTo>
                    <a:pt x="80" y="34"/>
                  </a:lnTo>
                  <a:close/>
                </a:path>
              </a:pathLst>
            </a:custGeom>
            <a:solidFill>
              <a:srgbClr val="91D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39"/>
            <p:cNvSpPr>
              <a:spLocks/>
            </p:cNvSpPr>
            <p:nvPr/>
          </p:nvSpPr>
          <p:spPr bwMode="auto">
            <a:xfrm>
              <a:off x="458788" y="4975225"/>
              <a:ext cx="174625" cy="193675"/>
            </a:xfrm>
            <a:custGeom>
              <a:avLst/>
              <a:gdLst>
                <a:gd name="T0" fmla="*/ 102 w 110"/>
                <a:gd name="T1" fmla="*/ 122 h 122"/>
                <a:gd name="T2" fmla="*/ 102 w 110"/>
                <a:gd name="T3" fmla="*/ 122 h 122"/>
                <a:gd name="T4" fmla="*/ 106 w 110"/>
                <a:gd name="T5" fmla="*/ 112 h 122"/>
                <a:gd name="T6" fmla="*/ 110 w 110"/>
                <a:gd name="T7" fmla="*/ 100 h 122"/>
                <a:gd name="T8" fmla="*/ 110 w 110"/>
                <a:gd name="T9" fmla="*/ 84 h 122"/>
                <a:gd name="T10" fmla="*/ 108 w 110"/>
                <a:gd name="T11" fmla="*/ 76 h 122"/>
                <a:gd name="T12" fmla="*/ 104 w 110"/>
                <a:gd name="T13" fmla="*/ 66 h 122"/>
                <a:gd name="T14" fmla="*/ 98 w 110"/>
                <a:gd name="T15" fmla="*/ 58 h 122"/>
                <a:gd name="T16" fmla="*/ 90 w 110"/>
                <a:gd name="T17" fmla="*/ 48 h 122"/>
                <a:gd name="T18" fmla="*/ 80 w 110"/>
                <a:gd name="T19" fmla="*/ 38 h 122"/>
                <a:gd name="T20" fmla="*/ 68 w 110"/>
                <a:gd name="T21" fmla="*/ 30 h 122"/>
                <a:gd name="T22" fmla="*/ 52 w 110"/>
                <a:gd name="T23" fmla="*/ 20 h 122"/>
                <a:gd name="T24" fmla="*/ 32 w 110"/>
                <a:gd name="T25" fmla="*/ 12 h 122"/>
                <a:gd name="T26" fmla="*/ 32 w 110"/>
                <a:gd name="T27" fmla="*/ 12 h 122"/>
                <a:gd name="T28" fmla="*/ 24 w 110"/>
                <a:gd name="T29" fmla="*/ 6 h 122"/>
                <a:gd name="T30" fmla="*/ 6 w 110"/>
                <a:gd name="T31" fmla="*/ 0 h 122"/>
                <a:gd name="T32" fmla="*/ 0 w 110"/>
                <a:gd name="T33" fmla="*/ 0 h 122"/>
                <a:gd name="T34" fmla="*/ 0 w 110"/>
                <a:gd name="T35" fmla="*/ 0 h 122"/>
                <a:gd name="T36" fmla="*/ 0 w 110"/>
                <a:gd name="T37" fmla="*/ 2 h 122"/>
                <a:gd name="T38" fmla="*/ 4 w 110"/>
                <a:gd name="T39" fmla="*/ 8 h 122"/>
                <a:gd name="T40" fmla="*/ 18 w 110"/>
                <a:gd name="T41" fmla="*/ 20 h 122"/>
                <a:gd name="T42" fmla="*/ 18 w 110"/>
                <a:gd name="T43" fmla="*/ 20 h 122"/>
                <a:gd name="T44" fmla="*/ 12 w 110"/>
                <a:gd name="T45" fmla="*/ 20 h 122"/>
                <a:gd name="T46" fmla="*/ 6 w 110"/>
                <a:gd name="T47" fmla="*/ 20 h 122"/>
                <a:gd name="T48" fmla="*/ 4 w 110"/>
                <a:gd name="T49" fmla="*/ 22 h 122"/>
                <a:gd name="T50" fmla="*/ 4 w 110"/>
                <a:gd name="T51" fmla="*/ 26 h 122"/>
                <a:gd name="T52" fmla="*/ 10 w 110"/>
                <a:gd name="T53" fmla="*/ 32 h 122"/>
                <a:gd name="T54" fmla="*/ 20 w 110"/>
                <a:gd name="T55" fmla="*/ 38 h 122"/>
                <a:gd name="T56" fmla="*/ 20 w 110"/>
                <a:gd name="T57" fmla="*/ 38 h 122"/>
                <a:gd name="T58" fmla="*/ 16 w 110"/>
                <a:gd name="T59" fmla="*/ 40 h 122"/>
                <a:gd name="T60" fmla="*/ 10 w 110"/>
                <a:gd name="T61" fmla="*/ 42 h 122"/>
                <a:gd name="T62" fmla="*/ 8 w 110"/>
                <a:gd name="T63" fmla="*/ 46 h 122"/>
                <a:gd name="T64" fmla="*/ 10 w 110"/>
                <a:gd name="T65" fmla="*/ 48 h 122"/>
                <a:gd name="T66" fmla="*/ 16 w 110"/>
                <a:gd name="T67" fmla="*/ 54 h 122"/>
                <a:gd name="T68" fmla="*/ 26 w 110"/>
                <a:gd name="T69" fmla="*/ 58 h 122"/>
                <a:gd name="T70" fmla="*/ 26 w 110"/>
                <a:gd name="T71" fmla="*/ 58 h 122"/>
                <a:gd name="T72" fmla="*/ 24 w 110"/>
                <a:gd name="T73" fmla="*/ 60 h 122"/>
                <a:gd name="T74" fmla="*/ 22 w 110"/>
                <a:gd name="T75" fmla="*/ 66 h 122"/>
                <a:gd name="T76" fmla="*/ 24 w 110"/>
                <a:gd name="T77" fmla="*/ 68 h 122"/>
                <a:gd name="T78" fmla="*/ 26 w 110"/>
                <a:gd name="T79" fmla="*/ 72 h 122"/>
                <a:gd name="T80" fmla="*/ 32 w 110"/>
                <a:gd name="T81" fmla="*/ 76 h 122"/>
                <a:gd name="T82" fmla="*/ 40 w 110"/>
                <a:gd name="T83" fmla="*/ 78 h 122"/>
                <a:gd name="T84" fmla="*/ 40 w 110"/>
                <a:gd name="T85" fmla="*/ 78 h 122"/>
                <a:gd name="T86" fmla="*/ 38 w 110"/>
                <a:gd name="T87" fmla="*/ 80 h 122"/>
                <a:gd name="T88" fmla="*/ 38 w 110"/>
                <a:gd name="T89" fmla="*/ 84 h 122"/>
                <a:gd name="T90" fmla="*/ 38 w 110"/>
                <a:gd name="T91" fmla="*/ 86 h 122"/>
                <a:gd name="T92" fmla="*/ 40 w 110"/>
                <a:gd name="T93" fmla="*/ 88 h 122"/>
                <a:gd name="T94" fmla="*/ 48 w 110"/>
                <a:gd name="T95" fmla="*/ 94 h 122"/>
                <a:gd name="T96" fmla="*/ 48 w 110"/>
                <a:gd name="T97" fmla="*/ 94 h 122"/>
                <a:gd name="T98" fmla="*/ 48 w 110"/>
                <a:gd name="T99" fmla="*/ 96 h 122"/>
                <a:gd name="T100" fmla="*/ 50 w 110"/>
                <a:gd name="T101" fmla="*/ 104 h 122"/>
                <a:gd name="T102" fmla="*/ 54 w 110"/>
                <a:gd name="T103" fmla="*/ 108 h 122"/>
                <a:gd name="T104" fmla="*/ 58 w 110"/>
                <a:gd name="T105" fmla="*/ 112 h 122"/>
                <a:gd name="T106" fmla="*/ 66 w 110"/>
                <a:gd name="T107" fmla="*/ 116 h 122"/>
                <a:gd name="T108" fmla="*/ 74 w 110"/>
                <a:gd name="T109" fmla="*/ 118 h 122"/>
                <a:gd name="T110" fmla="*/ 74 w 110"/>
                <a:gd name="T111" fmla="*/ 118 h 122"/>
                <a:gd name="T112" fmla="*/ 102 w 110"/>
                <a:gd name="T113" fmla="*/ 122 h 122"/>
                <a:gd name="T114" fmla="*/ 102 w 110"/>
                <a:gd name="T11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22">
                  <a:moveTo>
                    <a:pt x="102" y="122"/>
                  </a:moveTo>
                  <a:lnTo>
                    <a:pt x="102" y="122"/>
                  </a:lnTo>
                  <a:lnTo>
                    <a:pt x="106" y="112"/>
                  </a:lnTo>
                  <a:lnTo>
                    <a:pt x="110" y="100"/>
                  </a:lnTo>
                  <a:lnTo>
                    <a:pt x="110" y="84"/>
                  </a:lnTo>
                  <a:lnTo>
                    <a:pt x="108" y="76"/>
                  </a:lnTo>
                  <a:lnTo>
                    <a:pt x="104" y="66"/>
                  </a:lnTo>
                  <a:lnTo>
                    <a:pt x="98" y="58"/>
                  </a:lnTo>
                  <a:lnTo>
                    <a:pt x="90" y="48"/>
                  </a:lnTo>
                  <a:lnTo>
                    <a:pt x="80" y="38"/>
                  </a:lnTo>
                  <a:lnTo>
                    <a:pt x="68" y="30"/>
                  </a:lnTo>
                  <a:lnTo>
                    <a:pt x="52" y="20"/>
                  </a:lnTo>
                  <a:lnTo>
                    <a:pt x="32" y="12"/>
                  </a:lnTo>
                  <a:lnTo>
                    <a:pt x="32" y="12"/>
                  </a:lnTo>
                  <a:lnTo>
                    <a:pt x="24" y="6"/>
                  </a:lnTo>
                  <a:lnTo>
                    <a:pt x="6" y="0"/>
                  </a:lnTo>
                  <a:lnTo>
                    <a:pt x="0" y="0"/>
                  </a:lnTo>
                  <a:lnTo>
                    <a:pt x="0" y="0"/>
                  </a:lnTo>
                  <a:lnTo>
                    <a:pt x="0" y="2"/>
                  </a:lnTo>
                  <a:lnTo>
                    <a:pt x="4" y="8"/>
                  </a:lnTo>
                  <a:lnTo>
                    <a:pt x="18" y="20"/>
                  </a:lnTo>
                  <a:lnTo>
                    <a:pt x="18" y="20"/>
                  </a:lnTo>
                  <a:lnTo>
                    <a:pt x="12" y="20"/>
                  </a:lnTo>
                  <a:lnTo>
                    <a:pt x="6" y="20"/>
                  </a:lnTo>
                  <a:lnTo>
                    <a:pt x="4" y="22"/>
                  </a:lnTo>
                  <a:lnTo>
                    <a:pt x="4" y="26"/>
                  </a:lnTo>
                  <a:lnTo>
                    <a:pt x="10" y="32"/>
                  </a:lnTo>
                  <a:lnTo>
                    <a:pt x="20" y="38"/>
                  </a:lnTo>
                  <a:lnTo>
                    <a:pt x="20" y="38"/>
                  </a:lnTo>
                  <a:lnTo>
                    <a:pt x="16" y="40"/>
                  </a:lnTo>
                  <a:lnTo>
                    <a:pt x="10" y="42"/>
                  </a:lnTo>
                  <a:lnTo>
                    <a:pt x="8" y="46"/>
                  </a:lnTo>
                  <a:lnTo>
                    <a:pt x="10" y="48"/>
                  </a:lnTo>
                  <a:lnTo>
                    <a:pt x="16" y="54"/>
                  </a:lnTo>
                  <a:lnTo>
                    <a:pt x="26" y="58"/>
                  </a:lnTo>
                  <a:lnTo>
                    <a:pt x="26" y="58"/>
                  </a:lnTo>
                  <a:lnTo>
                    <a:pt x="24" y="60"/>
                  </a:lnTo>
                  <a:lnTo>
                    <a:pt x="22" y="66"/>
                  </a:lnTo>
                  <a:lnTo>
                    <a:pt x="24" y="68"/>
                  </a:lnTo>
                  <a:lnTo>
                    <a:pt x="26" y="72"/>
                  </a:lnTo>
                  <a:lnTo>
                    <a:pt x="32" y="76"/>
                  </a:lnTo>
                  <a:lnTo>
                    <a:pt x="40" y="78"/>
                  </a:lnTo>
                  <a:lnTo>
                    <a:pt x="40" y="78"/>
                  </a:lnTo>
                  <a:lnTo>
                    <a:pt x="38" y="80"/>
                  </a:lnTo>
                  <a:lnTo>
                    <a:pt x="38" y="84"/>
                  </a:lnTo>
                  <a:lnTo>
                    <a:pt x="38" y="86"/>
                  </a:lnTo>
                  <a:lnTo>
                    <a:pt x="40" y="88"/>
                  </a:lnTo>
                  <a:lnTo>
                    <a:pt x="48" y="94"/>
                  </a:lnTo>
                  <a:lnTo>
                    <a:pt x="48" y="94"/>
                  </a:lnTo>
                  <a:lnTo>
                    <a:pt x="48" y="96"/>
                  </a:lnTo>
                  <a:lnTo>
                    <a:pt x="50" y="104"/>
                  </a:lnTo>
                  <a:lnTo>
                    <a:pt x="54" y="108"/>
                  </a:lnTo>
                  <a:lnTo>
                    <a:pt x="58" y="112"/>
                  </a:lnTo>
                  <a:lnTo>
                    <a:pt x="66" y="116"/>
                  </a:lnTo>
                  <a:lnTo>
                    <a:pt x="74" y="118"/>
                  </a:lnTo>
                  <a:lnTo>
                    <a:pt x="74" y="118"/>
                  </a:lnTo>
                  <a:lnTo>
                    <a:pt x="102" y="122"/>
                  </a:lnTo>
                  <a:lnTo>
                    <a:pt x="102" y="122"/>
                  </a:lnTo>
                  <a:close/>
                </a:path>
              </a:pathLst>
            </a:custGeom>
            <a:solidFill>
              <a:srgbClr val="91D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40"/>
            <p:cNvSpPr>
              <a:spLocks/>
            </p:cNvSpPr>
            <p:nvPr/>
          </p:nvSpPr>
          <p:spPr bwMode="auto">
            <a:xfrm>
              <a:off x="623888" y="5159375"/>
              <a:ext cx="168275" cy="101600"/>
            </a:xfrm>
            <a:custGeom>
              <a:avLst/>
              <a:gdLst>
                <a:gd name="T0" fmla="*/ 0 w 106"/>
                <a:gd name="T1" fmla="*/ 12 h 64"/>
                <a:gd name="T2" fmla="*/ 0 w 106"/>
                <a:gd name="T3" fmla="*/ 12 h 64"/>
                <a:gd name="T4" fmla="*/ 12 w 106"/>
                <a:gd name="T5" fmla="*/ 6 h 64"/>
                <a:gd name="T6" fmla="*/ 22 w 106"/>
                <a:gd name="T7" fmla="*/ 2 h 64"/>
                <a:gd name="T8" fmla="*/ 36 w 106"/>
                <a:gd name="T9" fmla="*/ 0 h 64"/>
                <a:gd name="T10" fmla="*/ 52 w 106"/>
                <a:gd name="T11" fmla="*/ 0 h 64"/>
                <a:gd name="T12" fmla="*/ 60 w 106"/>
                <a:gd name="T13" fmla="*/ 4 h 64"/>
                <a:gd name="T14" fmla="*/ 68 w 106"/>
                <a:gd name="T15" fmla="*/ 8 h 64"/>
                <a:gd name="T16" fmla="*/ 76 w 106"/>
                <a:gd name="T17" fmla="*/ 12 h 64"/>
                <a:gd name="T18" fmla="*/ 84 w 106"/>
                <a:gd name="T19" fmla="*/ 20 h 64"/>
                <a:gd name="T20" fmla="*/ 92 w 106"/>
                <a:gd name="T21" fmla="*/ 30 h 64"/>
                <a:gd name="T22" fmla="*/ 98 w 106"/>
                <a:gd name="T23" fmla="*/ 42 h 64"/>
                <a:gd name="T24" fmla="*/ 98 w 106"/>
                <a:gd name="T25" fmla="*/ 42 h 64"/>
                <a:gd name="T26" fmla="*/ 102 w 106"/>
                <a:gd name="T27" fmla="*/ 48 h 64"/>
                <a:gd name="T28" fmla="*/ 106 w 106"/>
                <a:gd name="T29" fmla="*/ 58 h 64"/>
                <a:gd name="T30" fmla="*/ 106 w 106"/>
                <a:gd name="T31" fmla="*/ 62 h 64"/>
                <a:gd name="T32" fmla="*/ 104 w 106"/>
                <a:gd name="T33" fmla="*/ 64 h 64"/>
                <a:gd name="T34" fmla="*/ 100 w 106"/>
                <a:gd name="T35" fmla="*/ 62 h 64"/>
                <a:gd name="T36" fmla="*/ 90 w 106"/>
                <a:gd name="T37" fmla="*/ 54 h 64"/>
                <a:gd name="T38" fmla="*/ 90 w 106"/>
                <a:gd name="T39" fmla="*/ 54 h 64"/>
                <a:gd name="T40" fmla="*/ 90 w 106"/>
                <a:gd name="T41" fmla="*/ 56 h 64"/>
                <a:gd name="T42" fmla="*/ 88 w 106"/>
                <a:gd name="T43" fmla="*/ 62 h 64"/>
                <a:gd name="T44" fmla="*/ 86 w 106"/>
                <a:gd name="T45" fmla="*/ 64 h 64"/>
                <a:gd name="T46" fmla="*/ 84 w 106"/>
                <a:gd name="T47" fmla="*/ 64 h 64"/>
                <a:gd name="T48" fmla="*/ 78 w 106"/>
                <a:gd name="T49" fmla="*/ 62 h 64"/>
                <a:gd name="T50" fmla="*/ 72 w 106"/>
                <a:gd name="T51" fmla="*/ 56 h 64"/>
                <a:gd name="T52" fmla="*/ 72 w 106"/>
                <a:gd name="T53" fmla="*/ 56 h 64"/>
                <a:gd name="T54" fmla="*/ 72 w 106"/>
                <a:gd name="T55" fmla="*/ 58 h 64"/>
                <a:gd name="T56" fmla="*/ 68 w 106"/>
                <a:gd name="T57" fmla="*/ 62 h 64"/>
                <a:gd name="T58" fmla="*/ 66 w 106"/>
                <a:gd name="T59" fmla="*/ 64 h 64"/>
                <a:gd name="T60" fmla="*/ 62 w 106"/>
                <a:gd name="T61" fmla="*/ 64 h 64"/>
                <a:gd name="T62" fmla="*/ 60 w 106"/>
                <a:gd name="T63" fmla="*/ 60 h 64"/>
                <a:gd name="T64" fmla="*/ 54 w 106"/>
                <a:gd name="T65" fmla="*/ 54 h 64"/>
                <a:gd name="T66" fmla="*/ 54 w 106"/>
                <a:gd name="T67" fmla="*/ 54 h 64"/>
                <a:gd name="T68" fmla="*/ 52 w 106"/>
                <a:gd name="T69" fmla="*/ 56 h 64"/>
                <a:gd name="T70" fmla="*/ 48 w 106"/>
                <a:gd name="T71" fmla="*/ 58 h 64"/>
                <a:gd name="T72" fmla="*/ 46 w 106"/>
                <a:gd name="T73" fmla="*/ 58 h 64"/>
                <a:gd name="T74" fmla="*/ 42 w 106"/>
                <a:gd name="T75" fmla="*/ 56 h 64"/>
                <a:gd name="T76" fmla="*/ 40 w 106"/>
                <a:gd name="T77" fmla="*/ 52 h 64"/>
                <a:gd name="T78" fmla="*/ 38 w 106"/>
                <a:gd name="T79" fmla="*/ 48 h 64"/>
                <a:gd name="T80" fmla="*/ 38 w 106"/>
                <a:gd name="T81" fmla="*/ 48 h 64"/>
                <a:gd name="T82" fmla="*/ 32 w 106"/>
                <a:gd name="T83" fmla="*/ 50 h 64"/>
                <a:gd name="T84" fmla="*/ 28 w 106"/>
                <a:gd name="T85" fmla="*/ 50 h 64"/>
                <a:gd name="T86" fmla="*/ 24 w 106"/>
                <a:gd name="T87" fmla="*/ 44 h 64"/>
                <a:gd name="T88" fmla="*/ 24 w 106"/>
                <a:gd name="T89" fmla="*/ 44 h 64"/>
                <a:gd name="T90" fmla="*/ 22 w 106"/>
                <a:gd name="T91" fmla="*/ 44 h 64"/>
                <a:gd name="T92" fmla="*/ 14 w 106"/>
                <a:gd name="T93" fmla="*/ 44 h 64"/>
                <a:gd name="T94" fmla="*/ 12 w 106"/>
                <a:gd name="T95" fmla="*/ 42 h 64"/>
                <a:gd name="T96" fmla="*/ 8 w 106"/>
                <a:gd name="T97" fmla="*/ 40 h 64"/>
                <a:gd name="T98" fmla="*/ 4 w 106"/>
                <a:gd name="T99" fmla="*/ 36 h 64"/>
                <a:gd name="T100" fmla="*/ 4 w 106"/>
                <a:gd name="T101" fmla="*/ 30 h 64"/>
                <a:gd name="T102" fmla="*/ 4 w 106"/>
                <a:gd name="T103" fmla="*/ 30 h 64"/>
                <a:gd name="T104" fmla="*/ 0 w 106"/>
                <a:gd name="T105" fmla="*/ 12 h 64"/>
                <a:gd name="T106" fmla="*/ 0 w 106"/>
                <a:gd name="T107"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 h="64">
                  <a:moveTo>
                    <a:pt x="0" y="12"/>
                  </a:moveTo>
                  <a:lnTo>
                    <a:pt x="0" y="12"/>
                  </a:lnTo>
                  <a:lnTo>
                    <a:pt x="12" y="6"/>
                  </a:lnTo>
                  <a:lnTo>
                    <a:pt x="22" y="2"/>
                  </a:lnTo>
                  <a:lnTo>
                    <a:pt x="36" y="0"/>
                  </a:lnTo>
                  <a:lnTo>
                    <a:pt x="52" y="0"/>
                  </a:lnTo>
                  <a:lnTo>
                    <a:pt x="60" y="4"/>
                  </a:lnTo>
                  <a:lnTo>
                    <a:pt x="68" y="8"/>
                  </a:lnTo>
                  <a:lnTo>
                    <a:pt x="76" y="12"/>
                  </a:lnTo>
                  <a:lnTo>
                    <a:pt x="84" y="20"/>
                  </a:lnTo>
                  <a:lnTo>
                    <a:pt x="92" y="30"/>
                  </a:lnTo>
                  <a:lnTo>
                    <a:pt x="98" y="42"/>
                  </a:lnTo>
                  <a:lnTo>
                    <a:pt x="98" y="42"/>
                  </a:lnTo>
                  <a:lnTo>
                    <a:pt x="102" y="48"/>
                  </a:lnTo>
                  <a:lnTo>
                    <a:pt x="106" y="58"/>
                  </a:lnTo>
                  <a:lnTo>
                    <a:pt x="106" y="62"/>
                  </a:lnTo>
                  <a:lnTo>
                    <a:pt x="104" y="64"/>
                  </a:lnTo>
                  <a:lnTo>
                    <a:pt x="100" y="62"/>
                  </a:lnTo>
                  <a:lnTo>
                    <a:pt x="90" y="54"/>
                  </a:lnTo>
                  <a:lnTo>
                    <a:pt x="90" y="54"/>
                  </a:lnTo>
                  <a:lnTo>
                    <a:pt x="90" y="56"/>
                  </a:lnTo>
                  <a:lnTo>
                    <a:pt x="88" y="62"/>
                  </a:lnTo>
                  <a:lnTo>
                    <a:pt x="86" y="64"/>
                  </a:lnTo>
                  <a:lnTo>
                    <a:pt x="84" y="64"/>
                  </a:lnTo>
                  <a:lnTo>
                    <a:pt x="78" y="62"/>
                  </a:lnTo>
                  <a:lnTo>
                    <a:pt x="72" y="56"/>
                  </a:lnTo>
                  <a:lnTo>
                    <a:pt x="72" y="56"/>
                  </a:lnTo>
                  <a:lnTo>
                    <a:pt x="72" y="58"/>
                  </a:lnTo>
                  <a:lnTo>
                    <a:pt x="68" y="62"/>
                  </a:lnTo>
                  <a:lnTo>
                    <a:pt x="66" y="64"/>
                  </a:lnTo>
                  <a:lnTo>
                    <a:pt x="62" y="64"/>
                  </a:lnTo>
                  <a:lnTo>
                    <a:pt x="60" y="60"/>
                  </a:lnTo>
                  <a:lnTo>
                    <a:pt x="54" y="54"/>
                  </a:lnTo>
                  <a:lnTo>
                    <a:pt x="54" y="54"/>
                  </a:lnTo>
                  <a:lnTo>
                    <a:pt x="52" y="56"/>
                  </a:lnTo>
                  <a:lnTo>
                    <a:pt x="48" y="58"/>
                  </a:lnTo>
                  <a:lnTo>
                    <a:pt x="46" y="58"/>
                  </a:lnTo>
                  <a:lnTo>
                    <a:pt x="42" y="56"/>
                  </a:lnTo>
                  <a:lnTo>
                    <a:pt x="40" y="52"/>
                  </a:lnTo>
                  <a:lnTo>
                    <a:pt x="38" y="48"/>
                  </a:lnTo>
                  <a:lnTo>
                    <a:pt x="38" y="48"/>
                  </a:lnTo>
                  <a:lnTo>
                    <a:pt x="32" y="50"/>
                  </a:lnTo>
                  <a:lnTo>
                    <a:pt x="28" y="50"/>
                  </a:lnTo>
                  <a:lnTo>
                    <a:pt x="24" y="44"/>
                  </a:lnTo>
                  <a:lnTo>
                    <a:pt x="24" y="44"/>
                  </a:lnTo>
                  <a:lnTo>
                    <a:pt x="22" y="44"/>
                  </a:lnTo>
                  <a:lnTo>
                    <a:pt x="14" y="44"/>
                  </a:lnTo>
                  <a:lnTo>
                    <a:pt x="12" y="42"/>
                  </a:lnTo>
                  <a:lnTo>
                    <a:pt x="8" y="40"/>
                  </a:lnTo>
                  <a:lnTo>
                    <a:pt x="4" y="36"/>
                  </a:lnTo>
                  <a:lnTo>
                    <a:pt x="4" y="30"/>
                  </a:lnTo>
                  <a:lnTo>
                    <a:pt x="4" y="30"/>
                  </a:lnTo>
                  <a:lnTo>
                    <a:pt x="0" y="12"/>
                  </a:lnTo>
                  <a:lnTo>
                    <a:pt x="0" y="12"/>
                  </a:lnTo>
                  <a:close/>
                </a:path>
              </a:pathLst>
            </a:custGeom>
            <a:solidFill>
              <a:srgbClr val="91D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41"/>
            <p:cNvSpPr>
              <a:spLocks/>
            </p:cNvSpPr>
            <p:nvPr/>
          </p:nvSpPr>
          <p:spPr bwMode="auto">
            <a:xfrm>
              <a:off x="471488" y="5067300"/>
              <a:ext cx="263525" cy="174625"/>
            </a:xfrm>
            <a:custGeom>
              <a:avLst/>
              <a:gdLst>
                <a:gd name="T0" fmla="*/ 136 w 166"/>
                <a:gd name="T1" fmla="*/ 70 h 110"/>
                <a:gd name="T2" fmla="*/ 136 w 166"/>
                <a:gd name="T3" fmla="*/ 70 h 110"/>
                <a:gd name="T4" fmla="*/ 130 w 166"/>
                <a:gd name="T5" fmla="*/ 80 h 110"/>
                <a:gd name="T6" fmla="*/ 124 w 166"/>
                <a:gd name="T7" fmla="*/ 88 h 110"/>
                <a:gd name="T8" fmla="*/ 116 w 166"/>
                <a:gd name="T9" fmla="*/ 96 h 110"/>
                <a:gd name="T10" fmla="*/ 106 w 166"/>
                <a:gd name="T11" fmla="*/ 104 h 110"/>
                <a:gd name="T12" fmla="*/ 92 w 166"/>
                <a:gd name="T13" fmla="*/ 108 h 110"/>
                <a:gd name="T14" fmla="*/ 84 w 166"/>
                <a:gd name="T15" fmla="*/ 110 h 110"/>
                <a:gd name="T16" fmla="*/ 76 w 166"/>
                <a:gd name="T17" fmla="*/ 110 h 110"/>
                <a:gd name="T18" fmla="*/ 66 w 166"/>
                <a:gd name="T19" fmla="*/ 108 h 110"/>
                <a:gd name="T20" fmla="*/ 56 w 166"/>
                <a:gd name="T21" fmla="*/ 106 h 110"/>
                <a:gd name="T22" fmla="*/ 56 w 166"/>
                <a:gd name="T23" fmla="*/ 106 h 110"/>
                <a:gd name="T24" fmla="*/ 36 w 166"/>
                <a:gd name="T25" fmla="*/ 96 h 110"/>
                <a:gd name="T26" fmla="*/ 18 w 166"/>
                <a:gd name="T27" fmla="*/ 88 h 110"/>
                <a:gd name="T28" fmla="*/ 8 w 166"/>
                <a:gd name="T29" fmla="*/ 80 h 110"/>
                <a:gd name="T30" fmla="*/ 2 w 166"/>
                <a:gd name="T31" fmla="*/ 72 h 110"/>
                <a:gd name="T32" fmla="*/ 0 w 166"/>
                <a:gd name="T33" fmla="*/ 66 h 110"/>
                <a:gd name="T34" fmla="*/ 2 w 166"/>
                <a:gd name="T35" fmla="*/ 62 h 110"/>
                <a:gd name="T36" fmla="*/ 8 w 166"/>
                <a:gd name="T37" fmla="*/ 60 h 110"/>
                <a:gd name="T38" fmla="*/ 18 w 166"/>
                <a:gd name="T39" fmla="*/ 60 h 110"/>
                <a:gd name="T40" fmla="*/ 18 w 166"/>
                <a:gd name="T41" fmla="*/ 60 h 110"/>
                <a:gd name="T42" fmla="*/ 26 w 166"/>
                <a:gd name="T43" fmla="*/ 60 h 110"/>
                <a:gd name="T44" fmla="*/ 36 w 166"/>
                <a:gd name="T45" fmla="*/ 58 h 110"/>
                <a:gd name="T46" fmla="*/ 48 w 166"/>
                <a:gd name="T47" fmla="*/ 54 h 110"/>
                <a:gd name="T48" fmla="*/ 60 w 166"/>
                <a:gd name="T49" fmla="*/ 50 h 110"/>
                <a:gd name="T50" fmla="*/ 76 w 166"/>
                <a:gd name="T51" fmla="*/ 44 h 110"/>
                <a:gd name="T52" fmla="*/ 90 w 166"/>
                <a:gd name="T53" fmla="*/ 36 h 110"/>
                <a:gd name="T54" fmla="*/ 104 w 166"/>
                <a:gd name="T55" fmla="*/ 24 h 110"/>
                <a:gd name="T56" fmla="*/ 118 w 166"/>
                <a:gd name="T57" fmla="*/ 12 h 110"/>
                <a:gd name="T58" fmla="*/ 118 w 166"/>
                <a:gd name="T59" fmla="*/ 12 h 110"/>
                <a:gd name="T60" fmla="*/ 120 w 166"/>
                <a:gd name="T61" fmla="*/ 10 h 110"/>
                <a:gd name="T62" fmla="*/ 128 w 166"/>
                <a:gd name="T63" fmla="*/ 4 h 110"/>
                <a:gd name="T64" fmla="*/ 132 w 166"/>
                <a:gd name="T65" fmla="*/ 2 h 110"/>
                <a:gd name="T66" fmla="*/ 138 w 166"/>
                <a:gd name="T67" fmla="*/ 0 h 110"/>
                <a:gd name="T68" fmla="*/ 144 w 166"/>
                <a:gd name="T69" fmla="*/ 0 h 110"/>
                <a:gd name="T70" fmla="*/ 152 w 166"/>
                <a:gd name="T71" fmla="*/ 0 h 110"/>
                <a:gd name="T72" fmla="*/ 152 w 166"/>
                <a:gd name="T73" fmla="*/ 0 h 110"/>
                <a:gd name="T74" fmla="*/ 158 w 166"/>
                <a:gd name="T75" fmla="*/ 4 h 110"/>
                <a:gd name="T76" fmla="*/ 164 w 166"/>
                <a:gd name="T77" fmla="*/ 10 h 110"/>
                <a:gd name="T78" fmla="*/ 164 w 166"/>
                <a:gd name="T79" fmla="*/ 14 h 110"/>
                <a:gd name="T80" fmla="*/ 166 w 166"/>
                <a:gd name="T81" fmla="*/ 20 h 110"/>
                <a:gd name="T82" fmla="*/ 164 w 166"/>
                <a:gd name="T83" fmla="*/ 24 h 110"/>
                <a:gd name="T84" fmla="*/ 162 w 166"/>
                <a:gd name="T85" fmla="*/ 30 h 110"/>
                <a:gd name="T86" fmla="*/ 162 w 166"/>
                <a:gd name="T87" fmla="*/ 30 h 110"/>
                <a:gd name="T88" fmla="*/ 152 w 166"/>
                <a:gd name="T89" fmla="*/ 44 h 110"/>
                <a:gd name="T90" fmla="*/ 136 w 166"/>
                <a:gd name="T91" fmla="*/ 70 h 110"/>
                <a:gd name="T92" fmla="*/ 136 w 166"/>
                <a:gd name="T93" fmla="*/ 7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6" h="110">
                  <a:moveTo>
                    <a:pt x="136" y="70"/>
                  </a:moveTo>
                  <a:lnTo>
                    <a:pt x="136" y="70"/>
                  </a:lnTo>
                  <a:lnTo>
                    <a:pt x="130" y="80"/>
                  </a:lnTo>
                  <a:lnTo>
                    <a:pt x="124" y="88"/>
                  </a:lnTo>
                  <a:lnTo>
                    <a:pt x="116" y="96"/>
                  </a:lnTo>
                  <a:lnTo>
                    <a:pt x="106" y="104"/>
                  </a:lnTo>
                  <a:lnTo>
                    <a:pt x="92" y="108"/>
                  </a:lnTo>
                  <a:lnTo>
                    <a:pt x="84" y="110"/>
                  </a:lnTo>
                  <a:lnTo>
                    <a:pt x="76" y="110"/>
                  </a:lnTo>
                  <a:lnTo>
                    <a:pt x="66" y="108"/>
                  </a:lnTo>
                  <a:lnTo>
                    <a:pt x="56" y="106"/>
                  </a:lnTo>
                  <a:lnTo>
                    <a:pt x="56" y="106"/>
                  </a:lnTo>
                  <a:lnTo>
                    <a:pt x="36" y="96"/>
                  </a:lnTo>
                  <a:lnTo>
                    <a:pt x="18" y="88"/>
                  </a:lnTo>
                  <a:lnTo>
                    <a:pt x="8" y="80"/>
                  </a:lnTo>
                  <a:lnTo>
                    <a:pt x="2" y="72"/>
                  </a:lnTo>
                  <a:lnTo>
                    <a:pt x="0" y="66"/>
                  </a:lnTo>
                  <a:lnTo>
                    <a:pt x="2" y="62"/>
                  </a:lnTo>
                  <a:lnTo>
                    <a:pt x="8" y="60"/>
                  </a:lnTo>
                  <a:lnTo>
                    <a:pt x="18" y="60"/>
                  </a:lnTo>
                  <a:lnTo>
                    <a:pt x="18" y="60"/>
                  </a:lnTo>
                  <a:lnTo>
                    <a:pt x="26" y="60"/>
                  </a:lnTo>
                  <a:lnTo>
                    <a:pt x="36" y="58"/>
                  </a:lnTo>
                  <a:lnTo>
                    <a:pt x="48" y="54"/>
                  </a:lnTo>
                  <a:lnTo>
                    <a:pt x="60" y="50"/>
                  </a:lnTo>
                  <a:lnTo>
                    <a:pt x="76" y="44"/>
                  </a:lnTo>
                  <a:lnTo>
                    <a:pt x="90" y="36"/>
                  </a:lnTo>
                  <a:lnTo>
                    <a:pt x="104" y="24"/>
                  </a:lnTo>
                  <a:lnTo>
                    <a:pt x="118" y="12"/>
                  </a:lnTo>
                  <a:lnTo>
                    <a:pt x="118" y="12"/>
                  </a:lnTo>
                  <a:lnTo>
                    <a:pt x="120" y="10"/>
                  </a:lnTo>
                  <a:lnTo>
                    <a:pt x="128" y="4"/>
                  </a:lnTo>
                  <a:lnTo>
                    <a:pt x="132" y="2"/>
                  </a:lnTo>
                  <a:lnTo>
                    <a:pt x="138" y="0"/>
                  </a:lnTo>
                  <a:lnTo>
                    <a:pt x="144" y="0"/>
                  </a:lnTo>
                  <a:lnTo>
                    <a:pt x="152" y="0"/>
                  </a:lnTo>
                  <a:lnTo>
                    <a:pt x="152" y="0"/>
                  </a:lnTo>
                  <a:lnTo>
                    <a:pt x="158" y="4"/>
                  </a:lnTo>
                  <a:lnTo>
                    <a:pt x="164" y="10"/>
                  </a:lnTo>
                  <a:lnTo>
                    <a:pt x="164" y="14"/>
                  </a:lnTo>
                  <a:lnTo>
                    <a:pt x="166" y="20"/>
                  </a:lnTo>
                  <a:lnTo>
                    <a:pt x="164" y="24"/>
                  </a:lnTo>
                  <a:lnTo>
                    <a:pt x="162" y="30"/>
                  </a:lnTo>
                  <a:lnTo>
                    <a:pt x="162" y="30"/>
                  </a:lnTo>
                  <a:lnTo>
                    <a:pt x="152" y="44"/>
                  </a:lnTo>
                  <a:lnTo>
                    <a:pt x="136" y="70"/>
                  </a:lnTo>
                  <a:lnTo>
                    <a:pt x="136" y="70"/>
                  </a:lnTo>
                  <a:close/>
                </a:path>
              </a:pathLst>
            </a:custGeom>
            <a:solidFill>
              <a:srgbClr val="91D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42"/>
            <p:cNvSpPr>
              <a:spLocks/>
            </p:cNvSpPr>
            <p:nvPr/>
          </p:nvSpPr>
          <p:spPr bwMode="auto">
            <a:xfrm>
              <a:off x="725488" y="5099050"/>
              <a:ext cx="31750" cy="19050"/>
            </a:xfrm>
            <a:custGeom>
              <a:avLst/>
              <a:gdLst>
                <a:gd name="T0" fmla="*/ 6 w 20"/>
                <a:gd name="T1" fmla="*/ 0 h 12"/>
                <a:gd name="T2" fmla="*/ 6 w 20"/>
                <a:gd name="T3" fmla="*/ 0 h 12"/>
                <a:gd name="T4" fmla="*/ 12 w 20"/>
                <a:gd name="T5" fmla="*/ 2 h 12"/>
                <a:gd name="T6" fmla="*/ 16 w 20"/>
                <a:gd name="T7" fmla="*/ 6 h 12"/>
                <a:gd name="T8" fmla="*/ 20 w 20"/>
                <a:gd name="T9" fmla="*/ 10 h 12"/>
                <a:gd name="T10" fmla="*/ 0 w 20"/>
                <a:gd name="T11" fmla="*/ 12 h 12"/>
                <a:gd name="T12" fmla="*/ 0 w 20"/>
                <a:gd name="T13" fmla="*/ 12 h 12"/>
                <a:gd name="T14" fmla="*/ 2 w 20"/>
                <a:gd name="T15" fmla="*/ 8 h 12"/>
                <a:gd name="T16" fmla="*/ 6 w 20"/>
                <a:gd name="T17" fmla="*/ 0 h 12"/>
                <a:gd name="T18" fmla="*/ 6 w 20"/>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
                  <a:moveTo>
                    <a:pt x="6" y="0"/>
                  </a:moveTo>
                  <a:lnTo>
                    <a:pt x="6" y="0"/>
                  </a:lnTo>
                  <a:lnTo>
                    <a:pt x="12" y="2"/>
                  </a:lnTo>
                  <a:lnTo>
                    <a:pt x="16" y="6"/>
                  </a:lnTo>
                  <a:lnTo>
                    <a:pt x="20" y="10"/>
                  </a:lnTo>
                  <a:lnTo>
                    <a:pt x="0" y="12"/>
                  </a:lnTo>
                  <a:lnTo>
                    <a:pt x="0" y="12"/>
                  </a:lnTo>
                  <a:lnTo>
                    <a:pt x="2" y="8"/>
                  </a:lnTo>
                  <a:lnTo>
                    <a:pt x="6" y="0"/>
                  </a:lnTo>
                  <a:lnTo>
                    <a:pt x="6" y="0"/>
                  </a:lnTo>
                  <a:close/>
                </a:path>
              </a:pathLst>
            </a:custGeom>
            <a:solidFill>
              <a:srgbClr val="FAA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43"/>
            <p:cNvSpPr>
              <a:spLocks/>
            </p:cNvSpPr>
            <p:nvPr/>
          </p:nvSpPr>
          <p:spPr bwMode="auto">
            <a:xfrm>
              <a:off x="719138" y="5114925"/>
              <a:ext cx="28575" cy="15875"/>
            </a:xfrm>
            <a:custGeom>
              <a:avLst/>
              <a:gdLst>
                <a:gd name="T0" fmla="*/ 4 w 18"/>
                <a:gd name="T1" fmla="*/ 0 h 10"/>
                <a:gd name="T2" fmla="*/ 18 w 18"/>
                <a:gd name="T3" fmla="*/ 10 h 10"/>
                <a:gd name="T4" fmla="*/ 18 w 18"/>
                <a:gd name="T5" fmla="*/ 10 h 10"/>
                <a:gd name="T6" fmla="*/ 10 w 18"/>
                <a:gd name="T7" fmla="*/ 10 h 10"/>
                <a:gd name="T8" fmla="*/ 4 w 18"/>
                <a:gd name="T9" fmla="*/ 10 h 10"/>
                <a:gd name="T10" fmla="*/ 0 w 18"/>
                <a:gd name="T11" fmla="*/ 8 h 10"/>
                <a:gd name="T12" fmla="*/ 4 w 1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8" h="10">
                  <a:moveTo>
                    <a:pt x="4" y="0"/>
                  </a:moveTo>
                  <a:lnTo>
                    <a:pt x="18" y="10"/>
                  </a:lnTo>
                  <a:lnTo>
                    <a:pt x="18" y="10"/>
                  </a:lnTo>
                  <a:lnTo>
                    <a:pt x="10" y="10"/>
                  </a:lnTo>
                  <a:lnTo>
                    <a:pt x="4" y="10"/>
                  </a:lnTo>
                  <a:lnTo>
                    <a:pt x="0" y="8"/>
                  </a:lnTo>
                  <a:lnTo>
                    <a:pt x="4" y="0"/>
                  </a:lnTo>
                  <a:close/>
                </a:path>
              </a:pathLst>
            </a:custGeom>
            <a:solidFill>
              <a:srgbClr val="FAA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44"/>
            <p:cNvSpPr>
              <a:spLocks/>
            </p:cNvSpPr>
            <p:nvPr/>
          </p:nvSpPr>
          <p:spPr bwMode="auto">
            <a:xfrm>
              <a:off x="554038" y="5181600"/>
              <a:ext cx="127000" cy="60325"/>
            </a:xfrm>
            <a:custGeom>
              <a:avLst/>
              <a:gdLst>
                <a:gd name="T0" fmla="*/ 26 w 80"/>
                <a:gd name="T1" fmla="*/ 8 h 38"/>
                <a:gd name="T2" fmla="*/ 26 w 80"/>
                <a:gd name="T3" fmla="*/ 8 h 38"/>
                <a:gd name="T4" fmla="*/ 12 w 80"/>
                <a:gd name="T5" fmla="*/ 20 h 38"/>
                <a:gd name="T6" fmla="*/ 0 w 80"/>
                <a:gd name="T7" fmla="*/ 32 h 38"/>
                <a:gd name="T8" fmla="*/ 0 w 80"/>
                <a:gd name="T9" fmla="*/ 32 h 38"/>
                <a:gd name="T10" fmla="*/ 4 w 80"/>
                <a:gd name="T11" fmla="*/ 34 h 38"/>
                <a:gd name="T12" fmla="*/ 4 w 80"/>
                <a:gd name="T13" fmla="*/ 34 h 38"/>
                <a:gd name="T14" fmla="*/ 20 w 80"/>
                <a:gd name="T15" fmla="*/ 38 h 38"/>
                <a:gd name="T16" fmla="*/ 34 w 80"/>
                <a:gd name="T17" fmla="*/ 38 h 38"/>
                <a:gd name="T18" fmla="*/ 46 w 80"/>
                <a:gd name="T19" fmla="*/ 34 h 38"/>
                <a:gd name="T20" fmla="*/ 56 w 80"/>
                <a:gd name="T21" fmla="*/ 30 h 38"/>
                <a:gd name="T22" fmla="*/ 64 w 80"/>
                <a:gd name="T23" fmla="*/ 24 h 38"/>
                <a:gd name="T24" fmla="*/ 72 w 80"/>
                <a:gd name="T25" fmla="*/ 16 h 38"/>
                <a:gd name="T26" fmla="*/ 80 w 80"/>
                <a:gd name="T27" fmla="*/ 4 h 38"/>
                <a:gd name="T28" fmla="*/ 80 w 80"/>
                <a:gd name="T29" fmla="*/ 4 h 38"/>
                <a:gd name="T30" fmla="*/ 74 w 80"/>
                <a:gd name="T31" fmla="*/ 0 h 38"/>
                <a:gd name="T32" fmla="*/ 68 w 80"/>
                <a:gd name="T33" fmla="*/ 0 h 38"/>
                <a:gd name="T34" fmla="*/ 52 w 80"/>
                <a:gd name="T35" fmla="*/ 0 h 38"/>
                <a:gd name="T36" fmla="*/ 36 w 80"/>
                <a:gd name="T37" fmla="*/ 4 h 38"/>
                <a:gd name="T38" fmla="*/ 26 w 80"/>
                <a:gd name="T39" fmla="*/ 8 h 38"/>
                <a:gd name="T40" fmla="*/ 26 w 80"/>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38">
                  <a:moveTo>
                    <a:pt x="26" y="8"/>
                  </a:moveTo>
                  <a:lnTo>
                    <a:pt x="26" y="8"/>
                  </a:lnTo>
                  <a:lnTo>
                    <a:pt x="12" y="20"/>
                  </a:lnTo>
                  <a:lnTo>
                    <a:pt x="0" y="32"/>
                  </a:lnTo>
                  <a:lnTo>
                    <a:pt x="0" y="32"/>
                  </a:lnTo>
                  <a:lnTo>
                    <a:pt x="4" y="34"/>
                  </a:lnTo>
                  <a:lnTo>
                    <a:pt x="4" y="34"/>
                  </a:lnTo>
                  <a:lnTo>
                    <a:pt x="20" y="38"/>
                  </a:lnTo>
                  <a:lnTo>
                    <a:pt x="34" y="38"/>
                  </a:lnTo>
                  <a:lnTo>
                    <a:pt x="46" y="34"/>
                  </a:lnTo>
                  <a:lnTo>
                    <a:pt x="56" y="30"/>
                  </a:lnTo>
                  <a:lnTo>
                    <a:pt x="64" y="24"/>
                  </a:lnTo>
                  <a:lnTo>
                    <a:pt x="72" y="16"/>
                  </a:lnTo>
                  <a:lnTo>
                    <a:pt x="80" y="4"/>
                  </a:lnTo>
                  <a:lnTo>
                    <a:pt x="80" y="4"/>
                  </a:lnTo>
                  <a:lnTo>
                    <a:pt x="74" y="0"/>
                  </a:lnTo>
                  <a:lnTo>
                    <a:pt x="68" y="0"/>
                  </a:lnTo>
                  <a:lnTo>
                    <a:pt x="52" y="0"/>
                  </a:lnTo>
                  <a:lnTo>
                    <a:pt x="36" y="4"/>
                  </a:lnTo>
                  <a:lnTo>
                    <a:pt x="26" y="8"/>
                  </a:lnTo>
                  <a:lnTo>
                    <a:pt x="26" y="8"/>
                  </a:lnTo>
                  <a:close/>
                </a:path>
              </a:pathLst>
            </a:custGeom>
            <a:solidFill>
              <a:srgbClr val="EAF6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45"/>
            <p:cNvSpPr>
              <a:spLocks/>
            </p:cNvSpPr>
            <p:nvPr/>
          </p:nvSpPr>
          <p:spPr bwMode="auto">
            <a:xfrm>
              <a:off x="706438" y="5092700"/>
              <a:ext cx="15875" cy="9525"/>
            </a:xfrm>
            <a:custGeom>
              <a:avLst/>
              <a:gdLst>
                <a:gd name="T0" fmla="*/ 0 w 10"/>
                <a:gd name="T1" fmla="*/ 0 h 6"/>
                <a:gd name="T2" fmla="*/ 0 w 10"/>
                <a:gd name="T3" fmla="*/ 0 h 6"/>
                <a:gd name="T4" fmla="*/ 2 w 10"/>
                <a:gd name="T5" fmla="*/ 4 h 6"/>
                <a:gd name="T6" fmla="*/ 4 w 10"/>
                <a:gd name="T7" fmla="*/ 6 h 6"/>
                <a:gd name="T8" fmla="*/ 6 w 10"/>
                <a:gd name="T9" fmla="*/ 6 h 6"/>
                <a:gd name="T10" fmla="*/ 10 w 10"/>
                <a:gd name="T11" fmla="*/ 2 h 6"/>
                <a:gd name="T12" fmla="*/ 10 w 10"/>
                <a:gd name="T13" fmla="*/ 2 h 6"/>
                <a:gd name="T14" fmla="*/ 6 w 10"/>
                <a:gd name="T15" fmla="*/ 4 h 6"/>
                <a:gd name="T16" fmla="*/ 2 w 10"/>
                <a:gd name="T17" fmla="*/ 2 h 6"/>
                <a:gd name="T18" fmla="*/ 0 w 10"/>
                <a:gd name="T19" fmla="*/ 0 h 6"/>
                <a:gd name="T20" fmla="*/ 0 w 10"/>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6">
                  <a:moveTo>
                    <a:pt x="0" y="0"/>
                  </a:moveTo>
                  <a:lnTo>
                    <a:pt x="0" y="0"/>
                  </a:lnTo>
                  <a:lnTo>
                    <a:pt x="2" y="4"/>
                  </a:lnTo>
                  <a:lnTo>
                    <a:pt x="4" y="6"/>
                  </a:lnTo>
                  <a:lnTo>
                    <a:pt x="6" y="6"/>
                  </a:lnTo>
                  <a:lnTo>
                    <a:pt x="10" y="2"/>
                  </a:lnTo>
                  <a:lnTo>
                    <a:pt x="10" y="2"/>
                  </a:lnTo>
                  <a:lnTo>
                    <a:pt x="6" y="4"/>
                  </a:lnTo>
                  <a:lnTo>
                    <a:pt x="2" y="2"/>
                  </a:lnTo>
                  <a:lnTo>
                    <a:pt x="0" y="0"/>
                  </a:lnTo>
                  <a:lnTo>
                    <a:pt x="0" y="0"/>
                  </a:lnTo>
                  <a:close/>
                </a:path>
              </a:pathLst>
            </a:custGeom>
            <a:solidFill>
              <a:srgbClr val="365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46"/>
            <p:cNvSpPr>
              <a:spLocks/>
            </p:cNvSpPr>
            <p:nvPr/>
          </p:nvSpPr>
          <p:spPr bwMode="auto">
            <a:xfrm>
              <a:off x="566738" y="5219700"/>
              <a:ext cx="34925" cy="15875"/>
            </a:xfrm>
            <a:custGeom>
              <a:avLst/>
              <a:gdLst>
                <a:gd name="T0" fmla="*/ 0 w 22"/>
                <a:gd name="T1" fmla="*/ 10 h 10"/>
                <a:gd name="T2" fmla="*/ 0 w 22"/>
                <a:gd name="T3" fmla="*/ 10 h 10"/>
                <a:gd name="T4" fmla="*/ 8 w 22"/>
                <a:gd name="T5" fmla="*/ 6 h 10"/>
                <a:gd name="T6" fmla="*/ 14 w 22"/>
                <a:gd name="T7" fmla="*/ 4 h 10"/>
                <a:gd name="T8" fmla="*/ 18 w 22"/>
                <a:gd name="T9" fmla="*/ 4 h 10"/>
                <a:gd name="T10" fmla="*/ 18 w 22"/>
                <a:gd name="T11" fmla="*/ 4 h 10"/>
                <a:gd name="T12" fmla="*/ 20 w 22"/>
                <a:gd name="T13" fmla="*/ 6 h 10"/>
                <a:gd name="T14" fmla="*/ 18 w 22"/>
                <a:gd name="T15" fmla="*/ 8 h 10"/>
                <a:gd name="T16" fmla="*/ 14 w 22"/>
                <a:gd name="T17" fmla="*/ 10 h 10"/>
                <a:gd name="T18" fmla="*/ 14 w 22"/>
                <a:gd name="T19" fmla="*/ 10 h 10"/>
                <a:gd name="T20" fmla="*/ 18 w 22"/>
                <a:gd name="T21" fmla="*/ 8 h 10"/>
                <a:gd name="T22" fmla="*/ 22 w 22"/>
                <a:gd name="T23" fmla="*/ 6 h 10"/>
                <a:gd name="T24" fmla="*/ 22 w 22"/>
                <a:gd name="T25" fmla="*/ 4 h 10"/>
                <a:gd name="T26" fmla="*/ 22 w 22"/>
                <a:gd name="T27" fmla="*/ 4 h 10"/>
                <a:gd name="T28" fmla="*/ 20 w 22"/>
                <a:gd name="T29" fmla="*/ 2 h 10"/>
                <a:gd name="T30" fmla="*/ 18 w 22"/>
                <a:gd name="T31" fmla="*/ 0 h 10"/>
                <a:gd name="T32" fmla="*/ 12 w 22"/>
                <a:gd name="T33" fmla="*/ 2 h 10"/>
                <a:gd name="T34" fmla="*/ 6 w 22"/>
                <a:gd name="T35" fmla="*/ 6 h 10"/>
                <a:gd name="T36" fmla="*/ 0 w 22"/>
                <a:gd name="T37" fmla="*/ 10 h 10"/>
                <a:gd name="T38" fmla="*/ 0 w 22"/>
                <a:gd name="T3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0">
                  <a:moveTo>
                    <a:pt x="0" y="10"/>
                  </a:moveTo>
                  <a:lnTo>
                    <a:pt x="0" y="10"/>
                  </a:lnTo>
                  <a:lnTo>
                    <a:pt x="8" y="6"/>
                  </a:lnTo>
                  <a:lnTo>
                    <a:pt x="14" y="4"/>
                  </a:lnTo>
                  <a:lnTo>
                    <a:pt x="18" y="4"/>
                  </a:lnTo>
                  <a:lnTo>
                    <a:pt x="18" y="4"/>
                  </a:lnTo>
                  <a:lnTo>
                    <a:pt x="20" y="6"/>
                  </a:lnTo>
                  <a:lnTo>
                    <a:pt x="18" y="8"/>
                  </a:lnTo>
                  <a:lnTo>
                    <a:pt x="14" y="10"/>
                  </a:lnTo>
                  <a:lnTo>
                    <a:pt x="14" y="10"/>
                  </a:lnTo>
                  <a:lnTo>
                    <a:pt x="18" y="8"/>
                  </a:lnTo>
                  <a:lnTo>
                    <a:pt x="22" y="6"/>
                  </a:lnTo>
                  <a:lnTo>
                    <a:pt x="22" y="4"/>
                  </a:lnTo>
                  <a:lnTo>
                    <a:pt x="22" y="4"/>
                  </a:lnTo>
                  <a:lnTo>
                    <a:pt x="20" y="2"/>
                  </a:lnTo>
                  <a:lnTo>
                    <a:pt x="18" y="0"/>
                  </a:lnTo>
                  <a:lnTo>
                    <a:pt x="12" y="2"/>
                  </a:lnTo>
                  <a:lnTo>
                    <a:pt x="6" y="6"/>
                  </a:lnTo>
                  <a:lnTo>
                    <a:pt x="0" y="10"/>
                  </a:lnTo>
                  <a:lnTo>
                    <a:pt x="0" y="10"/>
                  </a:lnTo>
                  <a:close/>
                </a:path>
              </a:pathLst>
            </a:custGeom>
            <a:solidFill>
              <a:srgbClr val="FAAF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 Placeholder 2"/>
          <p:cNvSpPr>
            <a:spLocks noGrp="1"/>
          </p:cNvSpPr>
          <p:nvPr>
            <p:ph type="body" idx="1"/>
          </p:nvPr>
        </p:nvSpPr>
        <p:spPr>
          <a:xfrm>
            <a:off x="389467" y="1959424"/>
            <a:ext cx="8365066" cy="4119825"/>
          </a:xfrm>
        </p:spPr>
        <p:txBody>
          <a:bodyPr>
            <a:noAutofit/>
          </a:bodyPr>
          <a:lstStyle/>
          <a:p>
            <a:r>
              <a:rPr lang="en-US" sz="2000" dirty="0">
                <a:effectLst>
                  <a:outerShdw blurRad="50800" dist="38100" dir="2700000" algn="tl" rotWithShape="0">
                    <a:prstClr val="black">
                      <a:alpha val="40000"/>
                    </a:prstClr>
                  </a:outerShdw>
                </a:effectLst>
              </a:rPr>
              <a:t>Genesis 1:9-13  Then God said, "Let the waters below the heavens be gathered into one place, and let the dry land appear"; and it was so.  (10)  God called the dry land earth, and the gathering of the waters He called seas; and God saw that it was good.  (11)  Then God said, "Let the earth sprout vegetation, plants yielding seed, </a:t>
            </a:r>
            <a:r>
              <a:rPr lang="en-US" sz="2000" i="1" dirty="0">
                <a:effectLst>
                  <a:outerShdw blurRad="50800" dist="38100" dir="2700000" algn="tl" rotWithShape="0">
                    <a:prstClr val="black">
                      <a:alpha val="40000"/>
                    </a:prstClr>
                  </a:outerShdw>
                </a:effectLst>
              </a:rPr>
              <a:t>and</a:t>
            </a:r>
            <a:r>
              <a:rPr lang="en-US" sz="2000" dirty="0">
                <a:effectLst>
                  <a:outerShdw blurRad="50800" dist="38100" dir="2700000" algn="tl" rotWithShape="0">
                    <a:prstClr val="black">
                      <a:alpha val="40000"/>
                    </a:prstClr>
                  </a:outerShdw>
                </a:effectLst>
              </a:rPr>
              <a:t> fruit trees on the earth bearing fruit after their kind with seed in them"; and it was so.  (12)  The earth brought forth vegetation, plants yielding seed after their kind, and trees bearing fruit with seed in them, after their kind; and God saw that it was good.  (13)  There was evening and there was morning, a third day.</a:t>
            </a:r>
          </a:p>
        </p:txBody>
      </p:sp>
    </p:spTree>
    <p:extLst>
      <p:ext uri="{BB962C8B-B14F-4D97-AF65-F5344CB8AC3E}">
        <p14:creationId xmlns:p14="http://schemas.microsoft.com/office/powerpoint/2010/main" val="2431782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383"/>
                                        </p:tgtEl>
                                        <p:attrNameLst>
                                          <p:attrName>style.visibility</p:attrName>
                                        </p:attrNameLst>
                                      </p:cBhvr>
                                      <p:to>
                                        <p:strVal val="visible"/>
                                      </p:to>
                                    </p:set>
                                    <p:animEffect transition="in" filter="wipe(left)">
                                      <p:cBhvr>
                                        <p:cTn id="7" dur="500"/>
                                        <p:tgtEl>
                                          <p:spTgt spid="1383"/>
                                        </p:tgtEl>
                                      </p:cBhvr>
                                    </p:animEffect>
                                  </p:childTnLst>
                                </p:cTn>
                              </p:par>
                              <p:par>
                                <p:cTn id="8" presetID="22" presetClass="entr" presetSubtype="2" fill="hold" nodeType="withEffect">
                                  <p:stCondLst>
                                    <p:cond delay="0"/>
                                  </p:stCondLst>
                                  <p:childTnLst>
                                    <p:set>
                                      <p:cBhvr>
                                        <p:cTn id="9" dur="1" fill="hold">
                                          <p:stCondLst>
                                            <p:cond delay="0"/>
                                          </p:stCondLst>
                                        </p:cTn>
                                        <p:tgtEl>
                                          <p:spTgt spid="1727"/>
                                        </p:tgtEl>
                                        <p:attrNameLst>
                                          <p:attrName>style.visibility</p:attrName>
                                        </p:attrNameLst>
                                      </p:cBhvr>
                                      <p:to>
                                        <p:strVal val="visible"/>
                                      </p:to>
                                    </p:set>
                                    <p:animEffect transition="in" filter="wipe(right)">
                                      <p:cBhvr>
                                        <p:cTn id="10" dur="500"/>
                                        <p:tgtEl>
                                          <p:spTgt spid="1727"/>
                                        </p:tgtEl>
                                      </p:cBhvr>
                                    </p:animEffect>
                                  </p:childTnLst>
                                </p:cTn>
                              </p:par>
                              <p:par>
                                <p:cTn id="11" presetID="22" presetClass="entr" presetSubtype="8" fill="hold" nodeType="withEffect">
                                  <p:stCondLst>
                                    <p:cond delay="250"/>
                                  </p:stCondLst>
                                  <p:childTnLst>
                                    <p:set>
                                      <p:cBhvr>
                                        <p:cTn id="12" dur="1" fill="hold">
                                          <p:stCondLst>
                                            <p:cond delay="0"/>
                                          </p:stCondLst>
                                        </p:cTn>
                                        <p:tgtEl>
                                          <p:spTgt spid="183"/>
                                        </p:tgtEl>
                                        <p:attrNameLst>
                                          <p:attrName>style.visibility</p:attrName>
                                        </p:attrNameLst>
                                      </p:cBhvr>
                                      <p:to>
                                        <p:strVal val="visible"/>
                                      </p:to>
                                    </p:set>
                                    <p:animEffect transition="in" filter="wipe(left)">
                                      <p:cBhvr>
                                        <p:cTn id="13" dur="500"/>
                                        <p:tgtEl>
                                          <p:spTgt spid="183"/>
                                        </p:tgtEl>
                                      </p:cBhvr>
                                    </p:animEffect>
                                  </p:childTnLst>
                                </p:cTn>
                              </p:par>
                              <p:par>
                                <p:cTn id="14" presetID="22" presetClass="entr" presetSubtype="2" fill="hold" nodeType="withEffect">
                                  <p:stCondLst>
                                    <p:cond delay="250"/>
                                  </p:stCondLst>
                                  <p:childTnLst>
                                    <p:set>
                                      <p:cBhvr>
                                        <p:cTn id="15" dur="1" fill="hold">
                                          <p:stCondLst>
                                            <p:cond delay="0"/>
                                          </p:stCondLst>
                                        </p:cTn>
                                        <p:tgtEl>
                                          <p:spTgt spid="517"/>
                                        </p:tgtEl>
                                        <p:attrNameLst>
                                          <p:attrName>style.visibility</p:attrName>
                                        </p:attrNameLst>
                                      </p:cBhvr>
                                      <p:to>
                                        <p:strVal val="visible"/>
                                      </p:to>
                                    </p:set>
                                    <p:animEffect transition="in" filter="wipe(right)">
                                      <p:cBhvr>
                                        <p:cTn id="16" dur="500"/>
                                        <p:tgtEl>
                                          <p:spTgt spid="517"/>
                                        </p:tgtEl>
                                      </p:cBhvr>
                                    </p:animEffect>
                                  </p:childTnLst>
                                </p:cTn>
                              </p:par>
                              <p:par>
                                <p:cTn id="17" presetID="22" presetClass="entr" presetSubtype="1" fill="hold" nodeType="withEffect">
                                  <p:stCondLst>
                                    <p:cond delay="50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par>
                                <p:cTn id="20" presetID="22" presetClass="entr" presetSubtype="1" fill="hold" nodeType="withEffect">
                                  <p:stCondLst>
                                    <p:cond delay="500"/>
                                  </p:stCondLst>
                                  <p:childTnLst>
                                    <p:set>
                                      <p:cBhvr>
                                        <p:cTn id="21" dur="1" fill="hold">
                                          <p:stCondLst>
                                            <p:cond delay="0"/>
                                          </p:stCondLst>
                                        </p:cTn>
                                        <p:tgtEl>
                                          <p:spTgt spid="237"/>
                                        </p:tgtEl>
                                        <p:attrNameLst>
                                          <p:attrName>style.visibility</p:attrName>
                                        </p:attrNameLst>
                                      </p:cBhvr>
                                      <p:to>
                                        <p:strVal val="visible"/>
                                      </p:to>
                                    </p:set>
                                    <p:animEffect transition="in" filter="wipe(up)">
                                      <p:cBhvr>
                                        <p:cTn id="22" dur="500"/>
                                        <p:tgtEl>
                                          <p:spTgt spid="237"/>
                                        </p:tgtEl>
                                      </p:cBhvr>
                                    </p:animEffect>
                                  </p:childTnLst>
                                </p:cTn>
                              </p:par>
                              <p:par>
                                <p:cTn id="23" presetID="22" presetClass="entr" presetSubtype="1" fill="hold" nodeType="withEffect">
                                  <p:stCondLst>
                                    <p:cond delay="500"/>
                                  </p:stCondLst>
                                  <p:childTnLst>
                                    <p:set>
                                      <p:cBhvr>
                                        <p:cTn id="24" dur="1" fill="hold">
                                          <p:stCondLst>
                                            <p:cond delay="0"/>
                                          </p:stCondLst>
                                        </p:cTn>
                                        <p:tgtEl>
                                          <p:spTgt spid="732"/>
                                        </p:tgtEl>
                                        <p:attrNameLst>
                                          <p:attrName>style.visibility</p:attrName>
                                        </p:attrNameLst>
                                      </p:cBhvr>
                                      <p:to>
                                        <p:strVal val="visible"/>
                                      </p:to>
                                    </p:set>
                                    <p:animEffect transition="in" filter="wipe(up)">
                                      <p:cBhvr>
                                        <p:cTn id="25" dur="500"/>
                                        <p:tgtEl>
                                          <p:spTgt spid="732"/>
                                        </p:tgtEl>
                                      </p:cBhvr>
                                    </p:animEffect>
                                  </p:childTnLst>
                                </p:cTn>
                              </p:par>
                              <p:par>
                                <p:cTn id="26" presetID="22" presetClass="entr" presetSubtype="4" fill="hold" nodeType="withEffect">
                                  <p:stCondLst>
                                    <p:cond delay="750"/>
                                  </p:stCondLst>
                                  <p:childTnLst>
                                    <p:set>
                                      <p:cBhvr>
                                        <p:cTn id="27" dur="1" fill="hold">
                                          <p:stCondLst>
                                            <p:cond delay="0"/>
                                          </p:stCondLst>
                                        </p:cTn>
                                        <p:tgtEl>
                                          <p:spTgt spid="1013"/>
                                        </p:tgtEl>
                                        <p:attrNameLst>
                                          <p:attrName>style.visibility</p:attrName>
                                        </p:attrNameLst>
                                      </p:cBhvr>
                                      <p:to>
                                        <p:strVal val="visible"/>
                                      </p:to>
                                    </p:set>
                                    <p:animEffect transition="in" filter="wipe(down)">
                                      <p:cBhvr>
                                        <p:cTn id="28" dur="500"/>
                                        <p:tgtEl>
                                          <p:spTgt spid="1013"/>
                                        </p:tgtEl>
                                      </p:cBhvr>
                                    </p:animEffect>
                                  </p:childTnLst>
                                </p:cTn>
                              </p:par>
                              <p:par>
                                <p:cTn id="29" presetID="22" presetClass="entr" presetSubtype="4" fill="hold" nodeType="withEffect">
                                  <p:stCondLst>
                                    <p:cond delay="750"/>
                                  </p:stCondLst>
                                  <p:childTnLst>
                                    <p:set>
                                      <p:cBhvr>
                                        <p:cTn id="30" dur="1" fill="hold">
                                          <p:stCondLst>
                                            <p:cond delay="0"/>
                                          </p:stCondLst>
                                        </p:cTn>
                                        <p:tgtEl>
                                          <p:spTgt spid="18"/>
                                        </p:tgtEl>
                                        <p:attrNameLst>
                                          <p:attrName>style.visibility</p:attrName>
                                        </p:attrNameLst>
                                      </p:cBhvr>
                                      <p:to>
                                        <p:strVal val="visible"/>
                                      </p:to>
                                    </p:set>
                                    <p:animEffect transition="in" filter="wipe(down)">
                                      <p:cBhvr>
                                        <p:cTn id="31" dur="500"/>
                                        <p:tgtEl>
                                          <p:spTgt spid="18"/>
                                        </p:tgtEl>
                                      </p:cBhvr>
                                    </p:animEffect>
                                  </p:childTnLst>
                                </p:cTn>
                              </p:par>
                              <p:par>
                                <p:cTn id="32" presetID="22" presetClass="entr" presetSubtype="4" fill="hold" nodeType="withEffect">
                                  <p:stCondLst>
                                    <p:cond delay="1000"/>
                                  </p:stCondLst>
                                  <p:childTnLst>
                                    <p:set>
                                      <p:cBhvr>
                                        <p:cTn id="33" dur="1" fill="hold">
                                          <p:stCondLst>
                                            <p:cond delay="0"/>
                                          </p:stCondLst>
                                        </p:cTn>
                                        <p:tgtEl>
                                          <p:spTgt spid="1382"/>
                                        </p:tgtEl>
                                        <p:attrNameLst>
                                          <p:attrName>style.visibility</p:attrName>
                                        </p:attrNameLst>
                                      </p:cBhvr>
                                      <p:to>
                                        <p:strVal val="visible"/>
                                      </p:to>
                                    </p:set>
                                    <p:animEffect transition="in" filter="wipe(down)">
                                      <p:cBhvr>
                                        <p:cTn id="34" dur="500"/>
                                        <p:tgtEl>
                                          <p:spTgt spid="1382"/>
                                        </p:tgtEl>
                                      </p:cBhvr>
                                    </p:animEffect>
                                  </p:childTnLst>
                                </p:cTn>
                              </p:par>
                              <p:par>
                                <p:cTn id="35" presetID="22" presetClass="entr" presetSubtype="4" fill="hold" nodeType="withEffect">
                                  <p:stCondLst>
                                    <p:cond delay="1000"/>
                                  </p:stCondLst>
                                  <p:childTnLst>
                                    <p:set>
                                      <p:cBhvr>
                                        <p:cTn id="36" dur="1" fill="hold">
                                          <p:stCondLst>
                                            <p:cond delay="0"/>
                                          </p:stCondLst>
                                        </p:cTn>
                                        <p:tgtEl>
                                          <p:spTgt spid="1158"/>
                                        </p:tgtEl>
                                        <p:attrNameLst>
                                          <p:attrName>style.visibility</p:attrName>
                                        </p:attrNameLst>
                                      </p:cBhvr>
                                      <p:to>
                                        <p:strVal val="visible"/>
                                      </p:to>
                                    </p:set>
                                    <p:animEffect transition="in" filter="wipe(down)">
                                      <p:cBhvr>
                                        <p:cTn id="37" dur="500"/>
                                        <p:tgtEl>
                                          <p:spTgt spid="1158"/>
                                        </p:tgtEl>
                                      </p:cBhvr>
                                    </p:animEffect>
                                  </p:childTnLst>
                                </p:cTn>
                              </p:par>
                              <p:par>
                                <p:cTn id="38" presetID="22" presetClass="entr" presetSubtype="4" fill="hold" nodeType="withEffect">
                                  <p:stCondLst>
                                    <p:cond delay="125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4" fill="hold" nodeType="withEffect">
                                  <p:stCondLst>
                                    <p:cond delay="1250"/>
                                  </p:stCondLst>
                                  <p:childTnLst>
                                    <p:set>
                                      <p:cBhvr>
                                        <p:cTn id="42" dur="1" fill="hold">
                                          <p:stCondLst>
                                            <p:cond delay="0"/>
                                          </p:stCondLst>
                                        </p:cTn>
                                        <p:tgtEl>
                                          <p:spTgt spid="1084"/>
                                        </p:tgtEl>
                                        <p:attrNameLst>
                                          <p:attrName>style.visibility</p:attrName>
                                        </p:attrNameLst>
                                      </p:cBhvr>
                                      <p:to>
                                        <p:strVal val="visible"/>
                                      </p:to>
                                    </p:set>
                                    <p:animEffect transition="in" filter="wipe(down)">
                                      <p:cBhvr>
                                        <p:cTn id="43" dur="500"/>
                                        <p:tgtEl>
                                          <p:spTgt spid="1084"/>
                                        </p:tgtEl>
                                      </p:cBhvr>
                                    </p:animEffect>
                                  </p:childTnLst>
                                </p:cTn>
                              </p:par>
                              <p:par>
                                <p:cTn id="44" presetID="22" presetClass="entr" presetSubtype="4" fill="hold" grpId="0" nodeType="withEffect" nodePh="1">
                                  <p:stCondLst>
                                    <p:cond delay="1500"/>
                                  </p:stCondLst>
                                  <p:endCondLst>
                                    <p:cond evt="begin" delay="0">
                                      <p:tn val="44"/>
                                    </p:cond>
                                  </p:endCondLst>
                                  <p:childTnLst>
                                    <p:set>
                                      <p:cBhvr>
                                        <p:cTn id="45" dur="1" fill="hold">
                                          <p:stCondLst>
                                            <p:cond delay="0"/>
                                          </p:stCondLst>
                                        </p:cTn>
                                        <p:tgtEl>
                                          <p:spTgt spid="33"/>
                                        </p:tgtEl>
                                        <p:attrNameLst>
                                          <p:attrName>style.visibility</p:attrName>
                                        </p:attrNameLst>
                                      </p:cBhvr>
                                      <p:to>
                                        <p:strVal val="visible"/>
                                      </p:to>
                                    </p:set>
                                    <p:animEffect transition="in" filter="wipe(down)">
                                      <p:cBhvr>
                                        <p:cTn id="46" dur="500"/>
                                        <p:tgtEl>
                                          <p:spTgt spid="33"/>
                                        </p:tgtEl>
                                      </p:cBhvr>
                                    </p:animEffect>
                                  </p:childTnLst>
                                </p:cTn>
                              </p:par>
                              <p:par>
                                <p:cTn id="47" presetID="22" presetClass="entr" presetSubtype="4" fill="hold" nodeType="withEffect">
                                  <p:stCondLst>
                                    <p:cond delay="1500"/>
                                  </p:stCondLst>
                                  <p:childTnLst>
                                    <p:set>
                                      <p:cBhvr>
                                        <p:cTn id="48" dur="1" fill="hold">
                                          <p:stCondLst>
                                            <p:cond delay="0"/>
                                          </p:stCondLst>
                                        </p:cTn>
                                        <p:tgtEl>
                                          <p:spTgt spid="1295"/>
                                        </p:tgtEl>
                                        <p:attrNameLst>
                                          <p:attrName>style.visibility</p:attrName>
                                        </p:attrNameLst>
                                      </p:cBhvr>
                                      <p:to>
                                        <p:strVal val="visible"/>
                                      </p:to>
                                    </p:set>
                                    <p:animEffect transition="in" filter="wipe(down)">
                                      <p:cBhvr>
                                        <p:cTn id="49" dur="500"/>
                                        <p:tgtEl>
                                          <p:spTgt spid="1295"/>
                                        </p:tgtEl>
                                      </p:cBhvr>
                                    </p:animEffect>
                                  </p:childTnLst>
                                </p:cTn>
                              </p:par>
                              <p:par>
                                <p:cTn id="50" presetID="22" presetClass="entr" presetSubtype="4" fill="hold" nodeType="withEffect">
                                  <p:stCondLst>
                                    <p:cond delay="1500"/>
                                  </p:stCondLst>
                                  <p:childTnLst>
                                    <p:set>
                                      <p:cBhvr>
                                        <p:cTn id="51" dur="1" fill="hold">
                                          <p:stCondLst>
                                            <p:cond delay="0"/>
                                          </p:stCondLst>
                                        </p:cTn>
                                        <p:tgtEl>
                                          <p:spTgt spid="1012"/>
                                        </p:tgtEl>
                                        <p:attrNameLst>
                                          <p:attrName>style.visibility</p:attrName>
                                        </p:attrNameLst>
                                      </p:cBhvr>
                                      <p:to>
                                        <p:strVal val="visible"/>
                                      </p:to>
                                    </p:set>
                                    <p:animEffect transition="in" filter="wipe(down)">
                                      <p:cBhvr>
                                        <p:cTn id="52" dur="500"/>
                                        <p:tgtEl>
                                          <p:spTgt spid="1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Creation Day 3</a:t>
            </a:r>
            <a:endParaRPr lang="en-US" dirty="0"/>
          </a:p>
        </p:txBody>
      </p:sp>
      <p:sp>
        <p:nvSpPr>
          <p:cNvPr id="5" name="Content Placeholder 4"/>
          <p:cNvSpPr>
            <a:spLocks noGrp="1"/>
          </p:cNvSpPr>
          <p:nvPr>
            <p:ph idx="1"/>
          </p:nvPr>
        </p:nvSpPr>
        <p:spPr/>
        <p:txBody>
          <a:bodyPr/>
          <a:lstStyle/>
          <a:p>
            <a:r>
              <a:rPr lang="en-US" dirty="0" smtClean="0"/>
              <a:t>Formation of continents</a:t>
            </a:r>
          </a:p>
          <a:p>
            <a:r>
              <a:rPr lang="en-US" dirty="0" smtClean="0"/>
              <a:t>Creation of plants</a:t>
            </a:r>
          </a:p>
          <a:p>
            <a:r>
              <a:rPr lang="en-US" dirty="0" smtClean="0"/>
              <a:t>God, the farmer!</a:t>
            </a:r>
          </a:p>
          <a:p>
            <a:r>
              <a:rPr lang="en-US" dirty="0" smtClean="0"/>
              <a:t>Germination </a:t>
            </a:r>
            <a:r>
              <a:rPr lang="en-US" dirty="0" smtClean="0">
                <a:cs typeface="Arial" panose="020B0604020202020204" pitchFamily="34" charset="0"/>
              </a:rPr>
              <a:t>→ growth → seeds</a:t>
            </a:r>
          </a:p>
          <a:p>
            <a:r>
              <a:rPr lang="en-US" dirty="0" smtClean="0">
                <a:cs typeface="Arial" panose="020B0604020202020204" pitchFamily="34" charset="0"/>
              </a:rPr>
              <a:t>God speeded up the process?</a:t>
            </a:r>
          </a:p>
          <a:p>
            <a:r>
              <a:rPr lang="en-US" dirty="0" smtClean="0">
                <a:cs typeface="Arial" panose="020B0604020202020204" pitchFamily="34" charset="0"/>
              </a:rPr>
              <a:t>“</a:t>
            </a:r>
            <a:r>
              <a:rPr lang="en-US" dirty="0"/>
              <a:t>The </a:t>
            </a:r>
            <a:r>
              <a:rPr lang="en-US" b="1" i="1" dirty="0"/>
              <a:t>earth</a:t>
            </a:r>
            <a:r>
              <a:rPr lang="en-US" dirty="0"/>
              <a:t> brought forth </a:t>
            </a:r>
            <a:r>
              <a:rPr lang="en-US" dirty="0" smtClean="0"/>
              <a:t>vegetation”</a:t>
            </a:r>
            <a:endParaRPr lang="en-US" dirty="0"/>
          </a:p>
        </p:txBody>
      </p:sp>
      <p:sp>
        <p:nvSpPr>
          <p:cNvPr id="2" name="Rectangle 1"/>
          <p:cNvSpPr/>
          <p:nvPr/>
        </p:nvSpPr>
        <p:spPr>
          <a:xfrm>
            <a:off x="3988347" y="2606159"/>
            <a:ext cx="1167307" cy="769441"/>
          </a:xfrm>
          <a:prstGeom prst="rect">
            <a:avLst/>
          </a:prstGeom>
        </p:spPr>
        <p:txBody>
          <a:bodyPr wrap="none">
            <a:spAutoFit/>
          </a:bodyPr>
          <a:lstStyle/>
          <a:p>
            <a:r>
              <a:rPr lang="he-IL" sz="4400" dirty="0">
                <a:latin typeface="SPTiberian" panose="00000400000000000000" pitchFamily="2" charset="2"/>
                <a:cs typeface="SBL Hebrew" panose="02000000000000000000" pitchFamily="2" charset="-79"/>
              </a:rPr>
              <a:t>דּשׁא</a:t>
            </a:r>
            <a:endParaRPr lang="en-US" sz="4000" dirty="0">
              <a:latin typeface="SPTiberian" panose="00000400000000000000" pitchFamily="2" charset="2"/>
              <a:cs typeface="SBL Hebrew" panose="02000000000000000000" pitchFamily="2" charset="-79"/>
            </a:endParaRPr>
          </a:p>
        </p:txBody>
      </p:sp>
    </p:spTree>
    <p:extLst>
      <p:ext uri="{BB962C8B-B14F-4D97-AF65-F5344CB8AC3E}">
        <p14:creationId xmlns:p14="http://schemas.microsoft.com/office/powerpoint/2010/main" val="2905424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xEl>
                                              <p:pRg st="2" end="2"/>
                                            </p:txEl>
                                          </p:spTgt>
                                        </p:tgtEl>
                                        <p:attrNameLst>
                                          <p:attrName>style.visibility</p:attrName>
                                        </p:attrNameLst>
                                      </p:cBhvr>
                                      <p:to>
                                        <p:strVal val="visible"/>
                                      </p:to>
                                    </p:set>
                                    <p:anim calcmode="lin" valueType="num">
                                      <p:cBhvr>
                                        <p:cTn id="28"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30" dur="500"/>
                                        <p:tgtEl>
                                          <p:spTgt spid="5">
                                            <p:txEl>
                                              <p:pRg st="2" end="2"/>
                                            </p:txEl>
                                          </p:spTgt>
                                        </p:tgtEl>
                                      </p:cBhvr>
                                    </p:animEffect>
                                  </p:childTnLst>
                                </p:cTn>
                              </p:par>
                              <p:par>
                                <p:cTn id="31" presetID="53" presetClass="exit" presetSubtype="32" fill="hold" grpId="1" nodeType="withEffect">
                                  <p:stCondLst>
                                    <p:cond delay="0"/>
                                  </p:stCondLst>
                                  <p:childTnLst>
                                    <p:anim calcmode="lin" valueType="num">
                                      <p:cBhvr>
                                        <p:cTn id="32" dur="500"/>
                                        <p:tgtEl>
                                          <p:spTgt spid="2"/>
                                        </p:tgtEl>
                                        <p:attrNameLst>
                                          <p:attrName>ppt_w</p:attrName>
                                        </p:attrNameLst>
                                      </p:cBhvr>
                                      <p:tavLst>
                                        <p:tav tm="0">
                                          <p:val>
                                            <p:strVal val="ppt_w"/>
                                          </p:val>
                                        </p:tav>
                                        <p:tav tm="100000">
                                          <p:val>
                                            <p:fltVal val="0"/>
                                          </p:val>
                                        </p:tav>
                                      </p:tavLst>
                                    </p:anim>
                                    <p:anim calcmode="lin" valueType="num">
                                      <p:cBhvr>
                                        <p:cTn id="33" dur="500"/>
                                        <p:tgtEl>
                                          <p:spTgt spid="2"/>
                                        </p:tgtEl>
                                        <p:attrNameLst>
                                          <p:attrName>ppt_h</p:attrName>
                                        </p:attrNameLst>
                                      </p:cBhvr>
                                      <p:tavLst>
                                        <p:tav tm="0">
                                          <p:val>
                                            <p:strVal val="ppt_h"/>
                                          </p:val>
                                        </p:tav>
                                        <p:tav tm="100000">
                                          <p:val>
                                            <p:fltVal val="0"/>
                                          </p:val>
                                        </p:tav>
                                      </p:tavLst>
                                    </p:anim>
                                    <p:animEffect transition="out" filter="fade">
                                      <p:cBhvr>
                                        <p:cTn id="34" dur="500"/>
                                        <p:tgtEl>
                                          <p:spTgt spid="2"/>
                                        </p:tgtEl>
                                      </p:cBhvr>
                                    </p:animEffect>
                                    <p:set>
                                      <p:cBhvr>
                                        <p:cTn id="35" dur="1" fill="hold">
                                          <p:stCondLst>
                                            <p:cond delay="499"/>
                                          </p:stCondLst>
                                        </p:cTn>
                                        <p:tgtEl>
                                          <p:spTgt spid="2"/>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5">
                                            <p:txEl>
                                              <p:pRg st="3" end="3"/>
                                            </p:txEl>
                                          </p:spTgt>
                                        </p:tgtEl>
                                        <p:attrNameLst>
                                          <p:attrName>style.visibility</p:attrName>
                                        </p:attrNameLst>
                                      </p:cBhvr>
                                      <p:to>
                                        <p:strVal val="visible"/>
                                      </p:to>
                                    </p:set>
                                    <p:animEffect transition="in" filter="wipe(left)">
                                      <p:cBhvr>
                                        <p:cTn id="40" dur="2500"/>
                                        <p:tgtEl>
                                          <p:spTgt spid="5">
                                            <p:txEl>
                                              <p:pRg st="3" end="3"/>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100"/>
                                  </p:stCondLst>
                                  <p:childTnLst>
                                    <p:set>
                                      <p:cBhvr>
                                        <p:cTn id="44" dur="1" fill="hold">
                                          <p:stCondLst>
                                            <p:cond delay="0"/>
                                          </p:stCondLst>
                                        </p:cTn>
                                        <p:tgtEl>
                                          <p:spTgt spid="5">
                                            <p:txEl>
                                              <p:pRg st="4" end="4"/>
                                            </p:txEl>
                                          </p:spTgt>
                                        </p:tgtEl>
                                        <p:attrNameLst>
                                          <p:attrName>style.visibility</p:attrName>
                                        </p:attrNameLst>
                                      </p:cBhvr>
                                      <p:to>
                                        <p:strVal val="visible"/>
                                      </p:to>
                                    </p:set>
                                    <p:anim calcmode="lin" valueType="num">
                                      <p:cBhvr>
                                        <p:cTn id="45"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46"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47" dur="500"/>
                                        <p:tgtEl>
                                          <p:spTgt spid="5">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grpId="0" nodeType="clickEffect">
                                  <p:stCondLst>
                                    <p:cond delay="0"/>
                                  </p:stCondLst>
                                  <p:childTnLst>
                                    <p:set>
                                      <p:cBhvr>
                                        <p:cTn id="51" dur="1" fill="hold">
                                          <p:stCondLst>
                                            <p:cond delay="0"/>
                                          </p:stCondLst>
                                        </p:cTn>
                                        <p:tgtEl>
                                          <p:spTgt spid="5">
                                            <p:txEl>
                                              <p:pRg st="5" end="5"/>
                                            </p:txEl>
                                          </p:spTgt>
                                        </p:tgtEl>
                                        <p:attrNameLst>
                                          <p:attrName>style.visibility</p:attrName>
                                        </p:attrNameLst>
                                      </p:cBhvr>
                                      <p:to>
                                        <p:strVal val="visible"/>
                                      </p:to>
                                    </p:set>
                                    <p:anim calcmode="lin" valueType="num">
                                      <p:cBhvr>
                                        <p:cTn id="52"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53" dur="500" fill="hold"/>
                                        <p:tgtEl>
                                          <p:spTgt spid="5">
                                            <p:txEl>
                                              <p:pRg st="5" end="5"/>
                                            </p:txEl>
                                          </p:spTgt>
                                        </p:tgtEl>
                                        <p:attrNameLst>
                                          <p:attrName>ppt_h</p:attrName>
                                        </p:attrNameLst>
                                      </p:cBhvr>
                                      <p:tavLst>
                                        <p:tav tm="0">
                                          <p:val>
                                            <p:fltVal val="0"/>
                                          </p:val>
                                        </p:tav>
                                        <p:tav tm="100000">
                                          <p:val>
                                            <p:strVal val="#ppt_h"/>
                                          </p:val>
                                        </p:tav>
                                      </p:tavLst>
                                    </p:anim>
                                    <p:animEffect transition="in" filter="fade">
                                      <p:cBhvr>
                                        <p:cTn id="54"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P spid="2" grpId="0"/>
      <p:bldP spid="2"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9467" y="0"/>
            <a:ext cx="8365066" cy="2852737"/>
          </a:xfrm>
        </p:spPr>
        <p:txBody>
          <a:bodyPr anchor="ctr"/>
          <a:lstStyle/>
          <a:p>
            <a:r>
              <a:rPr lang="en-US" dirty="0"/>
              <a:t>Creation Day </a:t>
            </a:r>
            <a:r>
              <a:rPr lang="en-US" dirty="0" smtClean="0"/>
              <a:t>6</a:t>
            </a:r>
            <a:endParaRPr lang="en-US" dirty="0"/>
          </a:p>
        </p:txBody>
      </p:sp>
      <p:sp>
        <p:nvSpPr>
          <p:cNvPr id="3" name="Text Placeholder 2"/>
          <p:cNvSpPr>
            <a:spLocks noGrp="1"/>
          </p:cNvSpPr>
          <p:nvPr>
            <p:ph type="body" idx="1"/>
          </p:nvPr>
        </p:nvSpPr>
        <p:spPr>
          <a:xfrm>
            <a:off x="389467" y="1879600"/>
            <a:ext cx="8365066" cy="4978400"/>
          </a:xfrm>
        </p:spPr>
        <p:txBody>
          <a:bodyPr>
            <a:noAutofit/>
          </a:bodyPr>
          <a:lstStyle/>
          <a:p>
            <a:pPr>
              <a:lnSpc>
                <a:spcPct val="100000"/>
              </a:lnSpc>
            </a:pPr>
            <a:r>
              <a:rPr lang="en-US" sz="1700" dirty="0"/>
              <a:t>Genesis 1:24-31  Then God said, "Let the earth bring forth living creatures after their kind: cattle and creeping things and beasts of the earth after their kind"; and it was so.  (25)  God made the beasts of the earth after their kind, and the cattle after their kind, and everything that creeps on the ground after its kind; and God saw that it was good.  (26)  Then God said, "Let Us make man in Our image, according to Our likeness; and let them rule over the fish of the sea and over the birds of the sky and over the cattle and over all the earth, and over every creeping thing that creeps on the earth."  (27)  God created man in His own image, in the image of God He created him; male and female He created them.  (28)  God blessed them; and God said to them, "Be fruitful and multiply, and fill the earth, and subdue it; and rule over the fish of the sea and over the birds of the sky and over every living thing that moves on the earth."  (29)  Then God said, "Behold, I have given you every plant yielding seed that is on the surface of all the earth, and every tree which has fruit yielding seed; it shall be food for you;  (30)  and to every beast of the earth and to every bird of the sky and to every thing that moves on the earth which has life, </a:t>
            </a:r>
            <a:r>
              <a:rPr lang="en-US" sz="1700" i="1" dirty="0"/>
              <a:t>I have given</a:t>
            </a:r>
            <a:r>
              <a:rPr lang="en-US" sz="1700" dirty="0"/>
              <a:t> every green plant for food"; and it was so.  (31)  God saw all that He had made, and behold, it was very good. And there was evening and there was morning, the sixth day</a:t>
            </a:r>
            <a:r>
              <a:rPr lang="en-US" sz="1700" dirty="0" smtClean="0"/>
              <a:t>.</a:t>
            </a:r>
            <a:endParaRPr lang="en-US" sz="1700" dirty="0"/>
          </a:p>
        </p:txBody>
      </p:sp>
    </p:spTree>
    <p:extLst>
      <p:ext uri="{BB962C8B-B14F-4D97-AF65-F5344CB8AC3E}">
        <p14:creationId xmlns:p14="http://schemas.microsoft.com/office/powerpoint/2010/main" val="380080420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Genesis 2</a:t>
            </a:r>
            <a:endParaRPr lang="en-US" dirty="0"/>
          </a:p>
        </p:txBody>
      </p:sp>
      <p:sp>
        <p:nvSpPr>
          <p:cNvPr id="5" name="Content Placeholder 4"/>
          <p:cNvSpPr>
            <a:spLocks noGrp="1"/>
          </p:cNvSpPr>
          <p:nvPr>
            <p:ph idx="1"/>
          </p:nvPr>
        </p:nvSpPr>
        <p:spPr/>
        <p:txBody>
          <a:bodyPr/>
          <a:lstStyle/>
          <a:p>
            <a:r>
              <a:rPr lang="en-US" dirty="0" smtClean="0"/>
              <a:t>Detailed account of day 6</a:t>
            </a:r>
          </a:p>
          <a:p>
            <a:r>
              <a:rPr lang="en-US" dirty="0" smtClean="0"/>
              <a:t>Creation of animals (Genesis 1:24-25)</a:t>
            </a:r>
          </a:p>
          <a:p>
            <a:r>
              <a:rPr lang="en-US" dirty="0" smtClean="0"/>
              <a:t>Creation of Adam (Genesis 2:7)</a:t>
            </a:r>
          </a:p>
          <a:p>
            <a:r>
              <a:rPr lang="en-US" dirty="0" smtClean="0"/>
              <a:t>God planted garden in Eden (Genesis 2:8)</a:t>
            </a:r>
          </a:p>
          <a:p>
            <a:endParaRPr lang="en-US" dirty="0"/>
          </a:p>
        </p:txBody>
      </p:sp>
    </p:spTree>
    <p:extLst>
      <p:ext uri="{BB962C8B-B14F-4D97-AF65-F5344CB8AC3E}">
        <p14:creationId xmlns:p14="http://schemas.microsoft.com/office/powerpoint/2010/main" val="253309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5">
                                            <p:txEl>
                                              <p:pRg st="3" end="3"/>
                                            </p:txEl>
                                          </p:spTgt>
                                        </p:tgtEl>
                                        <p:attrNameLst>
                                          <p:attrName>style.visibility</p:attrName>
                                        </p:attrNameLst>
                                      </p:cBhvr>
                                      <p:to>
                                        <p:strVal val="visible"/>
                                      </p:to>
                                    </p:set>
                                    <p:anim calcmode="lin" valueType="num">
                                      <p:cBhvr>
                                        <p:cTn id="28" dur="500" fill="hold"/>
                                        <p:tgtEl>
                                          <p:spTgt spid="5">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5">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988347" y="2501384"/>
            <a:ext cx="957313" cy="769441"/>
          </a:xfrm>
          <a:prstGeom prst="rect">
            <a:avLst/>
          </a:prstGeom>
        </p:spPr>
        <p:txBody>
          <a:bodyPr wrap="none">
            <a:spAutoFit/>
          </a:bodyPr>
          <a:lstStyle/>
          <a:p>
            <a:r>
              <a:rPr lang="he-IL" sz="4400" dirty="0">
                <a:latin typeface="SPTiberian" panose="00000400000000000000" pitchFamily="2" charset="2"/>
                <a:cs typeface="SBL Hebrew" panose="02000000000000000000" pitchFamily="2" charset="-79"/>
              </a:rPr>
              <a:t>נטע</a:t>
            </a:r>
            <a:endParaRPr lang="en-US" sz="4000" dirty="0">
              <a:latin typeface="SPTiberian" panose="00000400000000000000" pitchFamily="2" charset="2"/>
              <a:cs typeface="SBL Hebrew" panose="02000000000000000000" pitchFamily="2" charset="-79"/>
            </a:endParaRPr>
          </a:p>
        </p:txBody>
      </p:sp>
      <p:sp>
        <p:nvSpPr>
          <p:cNvPr id="2" name="Title 1"/>
          <p:cNvSpPr>
            <a:spLocks noGrp="1"/>
          </p:cNvSpPr>
          <p:nvPr>
            <p:ph type="title"/>
          </p:nvPr>
        </p:nvSpPr>
        <p:spPr/>
        <p:txBody>
          <a:bodyPr/>
          <a:lstStyle/>
          <a:p>
            <a:r>
              <a:rPr lang="en-US" dirty="0" smtClean="0"/>
              <a:t>God Planted a Garden</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888280935"/>
              </p:ext>
            </p:extLst>
          </p:nvPr>
        </p:nvGraphicFramePr>
        <p:xfrm>
          <a:off x="492760" y="1167173"/>
          <a:ext cx="8158480" cy="5547360"/>
        </p:xfrm>
        <a:graphic>
          <a:graphicData uri="http://schemas.openxmlformats.org/drawingml/2006/table">
            <a:tbl>
              <a:tblPr firstRow="1" bandRow="1">
                <a:tableStyleId>{5C22544A-7EE6-4342-B048-85BDC9FD1C3A}</a:tableStyleId>
              </a:tblPr>
              <a:tblGrid>
                <a:gridCol w="1830705"/>
                <a:gridCol w="3408680"/>
                <a:gridCol w="2919095"/>
              </a:tblGrid>
              <a:tr h="370840">
                <a:tc>
                  <a:txBody>
                    <a:bodyPr/>
                    <a:lstStyle/>
                    <a:p>
                      <a:r>
                        <a:rPr lang="en-US" sz="2000" dirty="0" smtClean="0"/>
                        <a:t>Who Planted</a:t>
                      </a:r>
                      <a:endParaRPr lang="en-US" sz="2000" dirty="0"/>
                    </a:p>
                  </a:txBody>
                  <a:tcPr/>
                </a:tc>
                <a:tc>
                  <a:txBody>
                    <a:bodyPr/>
                    <a:lstStyle/>
                    <a:p>
                      <a:r>
                        <a:rPr lang="en-US" sz="2000" dirty="0" smtClean="0"/>
                        <a:t>What Was Planted</a:t>
                      </a:r>
                      <a:endParaRPr lang="en-US" sz="2000" dirty="0"/>
                    </a:p>
                  </a:txBody>
                  <a:tcPr/>
                </a:tc>
                <a:tc>
                  <a:txBody>
                    <a:bodyPr/>
                    <a:lstStyle/>
                    <a:p>
                      <a:r>
                        <a:rPr lang="en-US" sz="2000" dirty="0" smtClean="0"/>
                        <a:t>Verse</a:t>
                      </a:r>
                      <a:endParaRPr lang="en-US" sz="2000" dirty="0"/>
                    </a:p>
                  </a:txBody>
                  <a:tcPr/>
                </a:tc>
              </a:tr>
              <a:tr h="370840">
                <a:tc>
                  <a:txBody>
                    <a:bodyPr/>
                    <a:lstStyle/>
                    <a:p>
                      <a:r>
                        <a:rPr lang="en-US" sz="2000" dirty="0" smtClean="0"/>
                        <a:t>Noah</a:t>
                      </a:r>
                      <a:endParaRPr lang="en-US" sz="2000" dirty="0"/>
                    </a:p>
                  </a:txBody>
                  <a:tcPr/>
                </a:tc>
                <a:tc>
                  <a:txBody>
                    <a:bodyPr/>
                    <a:lstStyle/>
                    <a:p>
                      <a:r>
                        <a:rPr lang="en-US" sz="2000" dirty="0" smtClean="0"/>
                        <a:t>Vineyard</a:t>
                      </a:r>
                      <a:endParaRPr lang="en-US" sz="2000" dirty="0"/>
                    </a:p>
                  </a:txBody>
                  <a:tcPr/>
                </a:tc>
                <a:tc>
                  <a:txBody>
                    <a:bodyPr/>
                    <a:lstStyle/>
                    <a:p>
                      <a:r>
                        <a:rPr lang="en-US" sz="2000" dirty="0" smtClean="0"/>
                        <a:t>Genesis 9:20</a:t>
                      </a:r>
                      <a:endParaRPr lang="en-US" sz="2000" dirty="0"/>
                    </a:p>
                  </a:txBody>
                  <a:tcPr/>
                </a:tc>
              </a:tr>
              <a:tr h="370840">
                <a:tc>
                  <a:txBody>
                    <a:bodyPr/>
                    <a:lstStyle/>
                    <a:p>
                      <a:r>
                        <a:rPr lang="pt-BR" sz="2000" dirty="0" smtClean="0"/>
                        <a:t>Abraham</a:t>
                      </a:r>
                      <a:endParaRPr 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pt-BR" sz="2000" dirty="0" smtClean="0"/>
                        <a:t>Tamarisk tree</a:t>
                      </a:r>
                      <a:endParaRPr lang="en-US" sz="2000" dirty="0" smtClean="0"/>
                    </a:p>
                  </a:txBody>
                  <a:tcPr/>
                </a:tc>
                <a:tc>
                  <a:txBody>
                    <a:bodyPr/>
                    <a:lstStyle/>
                    <a:p>
                      <a:r>
                        <a:rPr lang="en-US" sz="2000" dirty="0" smtClean="0"/>
                        <a:t>Genesis 21:33</a:t>
                      </a:r>
                      <a:endParaRPr lang="en-US" sz="2000" dirty="0"/>
                    </a:p>
                  </a:txBody>
                  <a:tcPr/>
                </a:tc>
              </a:tr>
              <a:tr h="370840">
                <a:tc>
                  <a:txBody>
                    <a:bodyPr/>
                    <a:lstStyle/>
                    <a:p>
                      <a:r>
                        <a:rPr lang="en-US" sz="2000" dirty="0" smtClean="0"/>
                        <a:t>God</a:t>
                      </a:r>
                      <a:endParaRPr lang="en-US" sz="2000" dirty="0"/>
                    </a:p>
                  </a:txBody>
                  <a:tcPr/>
                </a:tc>
                <a:tc>
                  <a:txBody>
                    <a:bodyPr/>
                    <a:lstStyle/>
                    <a:p>
                      <a:r>
                        <a:rPr lang="en-US" sz="2000" dirty="0" smtClean="0"/>
                        <a:t>Israelites</a:t>
                      </a:r>
                      <a:endParaRPr lang="en-US" sz="2000" dirty="0"/>
                    </a:p>
                  </a:txBody>
                  <a:tcPr/>
                </a:tc>
                <a:tc>
                  <a:txBody>
                    <a:bodyPr/>
                    <a:lstStyle/>
                    <a:p>
                      <a:r>
                        <a:rPr lang="en-US" sz="2000" dirty="0" smtClean="0"/>
                        <a:t>Exodus 15:17</a:t>
                      </a:r>
                      <a:endParaRPr lang="en-US" sz="2000" dirty="0"/>
                    </a:p>
                  </a:txBody>
                  <a:tcPr/>
                </a:tc>
              </a:tr>
              <a:tr h="370840">
                <a:tc>
                  <a:txBody>
                    <a:bodyPr/>
                    <a:lstStyle/>
                    <a:p>
                      <a:r>
                        <a:rPr lang="en-US" sz="2000" dirty="0" smtClean="0"/>
                        <a:t>Israelites</a:t>
                      </a:r>
                      <a:endParaRPr lang="en-US" sz="2000" dirty="0"/>
                    </a:p>
                  </a:txBody>
                  <a:tcPr/>
                </a:tc>
                <a:tc>
                  <a:txBody>
                    <a:bodyPr/>
                    <a:lstStyle/>
                    <a:p>
                      <a:r>
                        <a:rPr lang="en-US" sz="2000" dirty="0" smtClean="0"/>
                        <a:t>All kinds of trees</a:t>
                      </a:r>
                      <a:endParaRPr lang="en-US" sz="2000" dirty="0"/>
                    </a:p>
                  </a:txBody>
                  <a:tcPr/>
                </a:tc>
                <a:tc>
                  <a:txBody>
                    <a:bodyPr/>
                    <a:lstStyle/>
                    <a:p>
                      <a:r>
                        <a:rPr lang="en-US" sz="2000" dirty="0" smtClean="0"/>
                        <a:t>Leviticus 19:23</a:t>
                      </a:r>
                      <a:endParaRPr lang="en-US" sz="2000" dirty="0"/>
                    </a:p>
                  </a:txBody>
                  <a:tcPr/>
                </a:tc>
              </a:tr>
              <a:tr h="370840">
                <a:tc>
                  <a:txBody>
                    <a:bodyPr/>
                    <a:lstStyle/>
                    <a:p>
                      <a:r>
                        <a:rPr lang="en-US" sz="2000" dirty="0" smtClean="0"/>
                        <a:t>LORD</a:t>
                      </a:r>
                      <a:endParaRPr lang="en-US" sz="2000" dirty="0"/>
                    </a:p>
                  </a:txBody>
                  <a:tcPr/>
                </a:tc>
                <a:tc>
                  <a:txBody>
                    <a:bodyPr/>
                    <a:lstStyle/>
                    <a:p>
                      <a:r>
                        <a:rPr lang="en-US" sz="2000" dirty="0" smtClean="0"/>
                        <a:t>Aloe trees</a:t>
                      </a:r>
                      <a:endParaRPr lang="en-US" sz="2000" dirty="0"/>
                    </a:p>
                  </a:txBody>
                  <a:tcPr/>
                </a:tc>
                <a:tc>
                  <a:txBody>
                    <a:bodyPr/>
                    <a:lstStyle/>
                    <a:p>
                      <a:r>
                        <a:rPr lang="en-US" sz="2000" dirty="0" smtClean="0"/>
                        <a:t>Numbers 24:6</a:t>
                      </a:r>
                      <a:endParaRPr lang="en-US" sz="2000" dirty="0"/>
                    </a:p>
                  </a:txBody>
                  <a:tcPr/>
                </a:tc>
              </a:tr>
              <a:tr h="370840">
                <a:tc>
                  <a:txBody>
                    <a:bodyPr/>
                    <a:lstStyle/>
                    <a:p>
                      <a:r>
                        <a:rPr lang="en-US" sz="2000" dirty="0" smtClean="0"/>
                        <a:t>Peoples</a:t>
                      </a:r>
                      <a:endParaRPr lang="en-US" sz="2000" dirty="0"/>
                    </a:p>
                  </a:txBody>
                  <a:tcPr/>
                </a:tc>
                <a:tc>
                  <a:txBody>
                    <a:bodyPr/>
                    <a:lstStyle/>
                    <a:p>
                      <a:r>
                        <a:rPr lang="en-US" sz="2000" dirty="0" smtClean="0"/>
                        <a:t>Vineyards and olive trees</a:t>
                      </a:r>
                      <a:endParaRPr lang="en-US" sz="2000" dirty="0"/>
                    </a:p>
                  </a:txBody>
                  <a:tcPr/>
                </a:tc>
                <a:tc>
                  <a:txBody>
                    <a:bodyPr/>
                    <a:lstStyle/>
                    <a:p>
                      <a:r>
                        <a:rPr lang="en-US" sz="2000" dirty="0" smtClean="0"/>
                        <a:t>Deuteronomy 6:11</a:t>
                      </a:r>
                      <a:endParaRPr lang="en-US" sz="2000" dirty="0"/>
                    </a:p>
                  </a:txBody>
                  <a:tcPr/>
                </a:tc>
              </a:tr>
              <a:tr h="370840">
                <a:tc>
                  <a:txBody>
                    <a:bodyPr/>
                    <a:lstStyle/>
                    <a:p>
                      <a:r>
                        <a:rPr lang="en-US" sz="2000" dirty="0" smtClean="0"/>
                        <a:t>Israelites</a:t>
                      </a:r>
                      <a:endParaRPr lang="en-US" sz="2000" dirty="0"/>
                    </a:p>
                  </a:txBody>
                  <a:tcPr/>
                </a:tc>
                <a:tc>
                  <a:txBody>
                    <a:bodyPr/>
                    <a:lstStyle/>
                    <a:p>
                      <a:r>
                        <a:rPr lang="en-US" sz="2000" dirty="0" err="1" smtClean="0"/>
                        <a:t>Asherah</a:t>
                      </a:r>
                      <a:r>
                        <a:rPr lang="en-US" sz="2000" dirty="0" smtClean="0"/>
                        <a:t> grove</a:t>
                      </a:r>
                      <a:endParaRPr lang="en-US" sz="2000" dirty="0"/>
                    </a:p>
                  </a:txBody>
                  <a:tcPr/>
                </a:tc>
                <a:tc>
                  <a:txBody>
                    <a:bodyPr/>
                    <a:lstStyle/>
                    <a:p>
                      <a:r>
                        <a:rPr lang="en-US" sz="2000" dirty="0" smtClean="0"/>
                        <a:t>Deuteronomy</a:t>
                      </a:r>
                      <a:r>
                        <a:rPr lang="en-US" sz="2000" baseline="0" dirty="0" smtClean="0"/>
                        <a:t> 16:21</a:t>
                      </a:r>
                      <a:endParaRPr lang="en-US" sz="2000" dirty="0"/>
                    </a:p>
                  </a:txBody>
                  <a:tcPr/>
                </a:tc>
              </a:tr>
              <a:tr h="370840">
                <a:tc>
                  <a:txBody>
                    <a:bodyPr/>
                    <a:lstStyle/>
                    <a:p>
                      <a:r>
                        <a:rPr lang="en-US" sz="2000" dirty="0" smtClean="0"/>
                        <a:t>A man</a:t>
                      </a:r>
                      <a:endParaRPr lang="en-US" sz="2000" dirty="0"/>
                    </a:p>
                  </a:txBody>
                  <a:tcPr/>
                </a:tc>
                <a:tc>
                  <a:txBody>
                    <a:bodyPr/>
                    <a:lstStyle/>
                    <a:p>
                      <a:r>
                        <a:rPr lang="en-US" sz="2000" dirty="0" smtClean="0"/>
                        <a:t>Vineyard</a:t>
                      </a:r>
                      <a:endParaRPr lang="en-US" sz="2000" dirty="0"/>
                    </a:p>
                  </a:txBody>
                  <a:tcPr/>
                </a:tc>
                <a:tc>
                  <a:txBody>
                    <a:bodyPr/>
                    <a:lstStyle/>
                    <a:p>
                      <a:r>
                        <a:rPr lang="en-US" sz="2000" dirty="0" smtClean="0"/>
                        <a:t>Deuteronomy 20:6</a:t>
                      </a:r>
                      <a:endParaRPr lang="en-US" sz="2000" dirty="0"/>
                    </a:p>
                  </a:txBody>
                  <a:tcPr/>
                </a:tc>
              </a:tr>
              <a:tr h="370840">
                <a:tc>
                  <a:txBody>
                    <a:bodyPr/>
                    <a:lstStyle/>
                    <a:p>
                      <a:r>
                        <a:rPr lang="en-US" sz="2000" dirty="0" smtClean="0"/>
                        <a:t>Israelites</a:t>
                      </a:r>
                      <a:endParaRPr 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Vineyard</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Deuteronomy 28:30, 39</a:t>
                      </a:r>
                    </a:p>
                  </a:txBody>
                  <a:tcPr/>
                </a:tc>
              </a:tr>
              <a:tr h="370840">
                <a:tc>
                  <a:txBody>
                    <a:bodyPr/>
                    <a:lstStyle/>
                    <a:p>
                      <a:r>
                        <a:rPr lang="en-US" sz="2000" dirty="0" smtClean="0"/>
                        <a:t>Peoples</a:t>
                      </a:r>
                      <a:endParaRPr 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Vineyards and olive groves</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Joshua 24:13</a:t>
                      </a:r>
                    </a:p>
                  </a:txBody>
                  <a:tcPr/>
                </a:tc>
              </a:tr>
              <a:tr h="370840">
                <a:tc>
                  <a:txBody>
                    <a:bodyPr/>
                    <a:lstStyle/>
                    <a:p>
                      <a:r>
                        <a:rPr lang="en-US" sz="2000" dirty="0" smtClean="0"/>
                        <a:t>God</a:t>
                      </a:r>
                      <a:endParaRPr 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Israelites</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2 Samuel 7:10</a:t>
                      </a:r>
                    </a:p>
                  </a:txBody>
                  <a:tcPr/>
                </a:tc>
              </a:tr>
              <a:tr h="370840">
                <a:tc>
                  <a:txBody>
                    <a:bodyPr/>
                    <a:lstStyle/>
                    <a:p>
                      <a:r>
                        <a:rPr lang="en-US" sz="2000" dirty="0" smtClean="0"/>
                        <a:t>Israelites</a:t>
                      </a:r>
                      <a:endParaRPr 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Vineyard</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2 Kings 19:29</a:t>
                      </a:r>
                    </a:p>
                  </a:txBody>
                  <a:tcPr/>
                </a:tc>
              </a:tr>
              <a:tr h="370840">
                <a:tc>
                  <a:txBody>
                    <a:bodyPr/>
                    <a:lstStyle/>
                    <a:p>
                      <a:r>
                        <a:rPr lang="en-US" sz="2000" dirty="0" smtClean="0"/>
                        <a:t>God</a:t>
                      </a:r>
                      <a:endParaRPr 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Israelites</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000" dirty="0" smtClean="0"/>
                        <a:t>1 Chronicles</a:t>
                      </a:r>
                      <a:r>
                        <a:rPr lang="en-US" sz="2000" baseline="0" dirty="0" smtClean="0"/>
                        <a:t> </a:t>
                      </a:r>
                      <a:r>
                        <a:rPr lang="en-US" sz="2000" dirty="0" smtClean="0"/>
                        <a:t>17:9</a:t>
                      </a:r>
                    </a:p>
                  </a:txBody>
                  <a:tcPr/>
                </a:tc>
              </a:tr>
            </a:tbl>
          </a:graphicData>
        </a:graphic>
      </p:graphicFrame>
      <p:sp>
        <p:nvSpPr>
          <p:cNvPr id="3" name="Rounded Rectangle 2"/>
          <p:cNvSpPr/>
          <p:nvPr/>
        </p:nvSpPr>
        <p:spPr>
          <a:xfrm>
            <a:off x="518474" y="2375555"/>
            <a:ext cx="8107052" cy="36764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518474" y="5544532"/>
            <a:ext cx="8107052" cy="36764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518474" y="6347381"/>
            <a:ext cx="8107052" cy="367645"/>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83499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53" presetClass="exit" presetSubtype="32" fill="hold" grpId="1" nodeType="withEffect">
                                  <p:stCondLst>
                                    <p:cond delay="0"/>
                                  </p:stCondLst>
                                  <p:childTnLst>
                                    <p:anim calcmode="lin" valueType="num">
                                      <p:cBhvr>
                                        <p:cTn id="16" dur="500"/>
                                        <p:tgtEl>
                                          <p:spTgt spid="5"/>
                                        </p:tgtEl>
                                        <p:attrNameLst>
                                          <p:attrName>ppt_w</p:attrName>
                                        </p:attrNameLst>
                                      </p:cBhvr>
                                      <p:tavLst>
                                        <p:tav tm="0">
                                          <p:val>
                                            <p:strVal val="ppt_w"/>
                                          </p:val>
                                        </p:tav>
                                        <p:tav tm="100000">
                                          <p:val>
                                            <p:fltVal val="0"/>
                                          </p:val>
                                        </p:tav>
                                      </p:tavLst>
                                    </p:anim>
                                    <p:anim calcmode="lin" valueType="num">
                                      <p:cBhvr>
                                        <p:cTn id="17" dur="500"/>
                                        <p:tgtEl>
                                          <p:spTgt spid="5"/>
                                        </p:tgtEl>
                                        <p:attrNameLst>
                                          <p:attrName>ppt_h</p:attrName>
                                        </p:attrNameLst>
                                      </p:cBhvr>
                                      <p:tavLst>
                                        <p:tav tm="0">
                                          <p:val>
                                            <p:strVal val="ppt_h"/>
                                          </p:val>
                                        </p:tav>
                                        <p:tav tm="100000">
                                          <p:val>
                                            <p:fltVal val="0"/>
                                          </p:val>
                                        </p:tav>
                                      </p:tavLst>
                                    </p:anim>
                                    <p:animEffect transition="out" filter="fade">
                                      <p:cBhvr>
                                        <p:cTn id="18" dur="500"/>
                                        <p:tgtEl>
                                          <p:spTgt spid="5"/>
                                        </p:tgtEl>
                                      </p:cBhvr>
                                    </p:animEffect>
                                    <p:set>
                                      <p:cBhvr>
                                        <p:cTn id="19" dur="1" fill="hold">
                                          <p:stCondLst>
                                            <p:cond delay="499"/>
                                          </p:stCondLst>
                                        </p:cTn>
                                        <p:tgtEl>
                                          <p:spTgt spid="5"/>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6" presetClass="entr" presetSubtype="37"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barn(outVertical)">
                                      <p:cBhvr>
                                        <p:cTn id="24" dur="500"/>
                                        <p:tgtEl>
                                          <p:spTgt spid="7"/>
                                        </p:tgtEl>
                                      </p:cBhvr>
                                    </p:animEffect>
                                  </p:childTnLst>
                                </p:cTn>
                              </p:par>
                              <p:par>
                                <p:cTn id="25" presetID="16" presetClass="entr" presetSubtype="37"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arn(outVertical)">
                                      <p:cBhvr>
                                        <p:cTn id="27" dur="500"/>
                                        <p:tgtEl>
                                          <p:spTgt spid="6"/>
                                        </p:tgtEl>
                                      </p:cBhvr>
                                    </p:animEffect>
                                  </p:childTnLst>
                                </p:cTn>
                              </p:par>
                              <p:par>
                                <p:cTn id="28" presetID="16" presetClass="entr" presetSubtype="37" fill="hold" grpId="0"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barn(outVertical)">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3" grpId="0" animBg="1"/>
      <p:bldP spid="6" grpId="0" animBg="1"/>
      <p:bldP spid="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Genesis 2</a:t>
            </a:r>
            <a:endParaRPr lang="en-US" dirty="0"/>
          </a:p>
        </p:txBody>
      </p:sp>
      <p:sp>
        <p:nvSpPr>
          <p:cNvPr id="5" name="Content Placeholder 4"/>
          <p:cNvSpPr>
            <a:spLocks noGrp="1"/>
          </p:cNvSpPr>
          <p:nvPr>
            <p:ph idx="1"/>
          </p:nvPr>
        </p:nvSpPr>
        <p:spPr/>
        <p:txBody>
          <a:bodyPr>
            <a:normAutofit fontScale="92500"/>
          </a:bodyPr>
          <a:lstStyle/>
          <a:p>
            <a:r>
              <a:rPr lang="en-US" dirty="0" smtClean="0"/>
              <a:t>Detailed account of day 6</a:t>
            </a:r>
          </a:p>
          <a:p>
            <a:r>
              <a:rPr lang="en-US" dirty="0" smtClean="0"/>
              <a:t>Creation of animals (Genesis 1:24-25)</a:t>
            </a:r>
          </a:p>
          <a:p>
            <a:r>
              <a:rPr lang="en-US" dirty="0" smtClean="0"/>
              <a:t>Creation of Adam (Genesis 2:7)</a:t>
            </a:r>
          </a:p>
          <a:p>
            <a:r>
              <a:rPr lang="en-US" dirty="0" smtClean="0"/>
              <a:t>God planted garden in Eden (Genesis 2:8)</a:t>
            </a:r>
          </a:p>
          <a:p>
            <a:r>
              <a:rPr lang="en-US" dirty="0" smtClean="0"/>
              <a:t>God put Adam into the garden (Genesis 2:8)</a:t>
            </a:r>
          </a:p>
          <a:p>
            <a:r>
              <a:rPr lang="en-US" dirty="0" smtClean="0"/>
              <a:t>God instructed Adam to “cultivate and keep it” (Genesis 2:15)</a:t>
            </a:r>
          </a:p>
          <a:p>
            <a:endParaRPr lang="en-US" dirty="0"/>
          </a:p>
        </p:txBody>
      </p:sp>
      <p:sp>
        <p:nvSpPr>
          <p:cNvPr id="6" name="Rectangle 5"/>
          <p:cNvSpPr/>
          <p:nvPr/>
        </p:nvSpPr>
        <p:spPr>
          <a:xfrm>
            <a:off x="4060482" y="3147977"/>
            <a:ext cx="1023037" cy="769441"/>
          </a:xfrm>
          <a:prstGeom prst="rect">
            <a:avLst/>
          </a:prstGeom>
        </p:spPr>
        <p:txBody>
          <a:bodyPr wrap="none">
            <a:spAutoFit/>
          </a:bodyPr>
          <a:lstStyle/>
          <a:p>
            <a:r>
              <a:rPr lang="he-IL" sz="4400" dirty="0">
                <a:latin typeface="SPTiberian" panose="00000400000000000000" pitchFamily="2" charset="2"/>
                <a:cs typeface="SBL Hebrew" panose="02000000000000000000" pitchFamily="2" charset="-79"/>
              </a:rPr>
              <a:t>עבד</a:t>
            </a:r>
            <a:endParaRPr lang="en-US" sz="4000" dirty="0">
              <a:latin typeface="SPTiberian" panose="00000400000000000000" pitchFamily="2" charset="2"/>
              <a:cs typeface="SBL Hebrew" panose="02000000000000000000" pitchFamily="2" charset="-79"/>
            </a:endParaRPr>
          </a:p>
        </p:txBody>
      </p:sp>
      <p:sp>
        <p:nvSpPr>
          <p:cNvPr id="7" name="Rectangle 6"/>
          <p:cNvSpPr/>
          <p:nvPr/>
        </p:nvSpPr>
        <p:spPr>
          <a:xfrm>
            <a:off x="4060482" y="3147977"/>
            <a:ext cx="1164101" cy="769441"/>
          </a:xfrm>
          <a:prstGeom prst="rect">
            <a:avLst/>
          </a:prstGeom>
        </p:spPr>
        <p:txBody>
          <a:bodyPr wrap="none">
            <a:spAutoFit/>
          </a:bodyPr>
          <a:lstStyle/>
          <a:p>
            <a:r>
              <a:rPr lang="he-IL" sz="4400" dirty="0">
                <a:latin typeface="SPTiberian" panose="00000400000000000000" pitchFamily="2" charset="2"/>
                <a:cs typeface="SBL Hebrew" panose="02000000000000000000" pitchFamily="2" charset="-79"/>
              </a:rPr>
              <a:t>שׁמר</a:t>
            </a:r>
            <a:endParaRPr lang="en-US" sz="4000" dirty="0">
              <a:latin typeface="SPTiberian" panose="00000400000000000000" pitchFamily="2" charset="2"/>
              <a:cs typeface="SBL Hebrew" panose="02000000000000000000" pitchFamily="2" charset="-79"/>
            </a:endParaRPr>
          </a:p>
        </p:txBody>
      </p:sp>
    </p:spTree>
    <p:extLst>
      <p:ext uri="{BB962C8B-B14F-4D97-AF65-F5344CB8AC3E}">
        <p14:creationId xmlns:p14="http://schemas.microsoft.com/office/powerpoint/2010/main" val="566386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mph" presetSubtype="0" fill="hold" nodeType="withEffect">
                                  <p:stCondLst>
                                    <p:cond delay="0"/>
                                  </p:stCondLst>
                                  <p:childTnLst>
                                    <p:animClr clrSpc="hsl" dir="cw">
                                      <p:cBhvr override="childStyle">
                                        <p:cTn id="6" dur="250" fill="hold"/>
                                        <p:tgtEl>
                                          <p:spTgt spid="5">
                                            <p:txEl>
                                              <p:pRg st="0" end="0"/>
                                            </p:txEl>
                                          </p:spTgt>
                                        </p:tgtEl>
                                        <p:attrNameLst>
                                          <p:attrName>style.color</p:attrName>
                                        </p:attrNameLst>
                                      </p:cBhvr>
                                      <p:by>
                                        <p:hsl h="0" s="-12549" l="-25098"/>
                                      </p:by>
                                    </p:animClr>
                                    <p:animClr clrSpc="hsl" dir="cw">
                                      <p:cBhvr>
                                        <p:cTn id="7" dur="250" fill="hold"/>
                                        <p:tgtEl>
                                          <p:spTgt spid="5">
                                            <p:txEl>
                                              <p:pRg st="0" end="0"/>
                                            </p:txEl>
                                          </p:spTgt>
                                        </p:tgtEl>
                                        <p:attrNameLst>
                                          <p:attrName>fillcolor</p:attrName>
                                        </p:attrNameLst>
                                      </p:cBhvr>
                                      <p:by>
                                        <p:hsl h="0" s="-12549" l="-25098"/>
                                      </p:by>
                                    </p:animClr>
                                    <p:animClr clrSpc="hsl" dir="cw">
                                      <p:cBhvr>
                                        <p:cTn id="8" dur="250" fill="hold"/>
                                        <p:tgtEl>
                                          <p:spTgt spid="5">
                                            <p:txEl>
                                              <p:pRg st="0" end="0"/>
                                            </p:txEl>
                                          </p:spTgt>
                                        </p:tgtEl>
                                        <p:attrNameLst>
                                          <p:attrName>stroke.color</p:attrName>
                                        </p:attrNameLst>
                                      </p:cBhvr>
                                      <p:by>
                                        <p:hsl h="0" s="-12549" l="-25098"/>
                                      </p:by>
                                    </p:animClr>
                                    <p:set>
                                      <p:cBhvr>
                                        <p:cTn id="9" dur="250" fill="hold"/>
                                        <p:tgtEl>
                                          <p:spTgt spid="5">
                                            <p:txEl>
                                              <p:pRg st="0" end="0"/>
                                            </p:txEl>
                                          </p:spTgt>
                                        </p:tgtEl>
                                        <p:attrNameLst>
                                          <p:attrName>fill.type</p:attrName>
                                        </p:attrNameLst>
                                      </p:cBhvr>
                                      <p:to>
                                        <p:strVal val="solid"/>
                                      </p:to>
                                    </p:set>
                                  </p:childTnLst>
                                </p:cTn>
                              </p:par>
                              <p:par>
                                <p:cTn id="10" presetID="24" presetClass="emph" presetSubtype="0" fill="hold" nodeType="withEffect">
                                  <p:stCondLst>
                                    <p:cond delay="0"/>
                                  </p:stCondLst>
                                  <p:childTnLst>
                                    <p:animClr clrSpc="hsl" dir="cw">
                                      <p:cBhvr override="childStyle">
                                        <p:cTn id="11" dur="250" fill="hold"/>
                                        <p:tgtEl>
                                          <p:spTgt spid="5">
                                            <p:txEl>
                                              <p:pRg st="1" end="1"/>
                                            </p:txEl>
                                          </p:spTgt>
                                        </p:tgtEl>
                                        <p:attrNameLst>
                                          <p:attrName>style.color</p:attrName>
                                        </p:attrNameLst>
                                      </p:cBhvr>
                                      <p:by>
                                        <p:hsl h="0" s="-12549" l="-25098"/>
                                      </p:by>
                                    </p:animClr>
                                    <p:animClr clrSpc="hsl" dir="cw">
                                      <p:cBhvr>
                                        <p:cTn id="12" dur="250" fill="hold"/>
                                        <p:tgtEl>
                                          <p:spTgt spid="5">
                                            <p:txEl>
                                              <p:pRg st="1" end="1"/>
                                            </p:txEl>
                                          </p:spTgt>
                                        </p:tgtEl>
                                        <p:attrNameLst>
                                          <p:attrName>fillcolor</p:attrName>
                                        </p:attrNameLst>
                                      </p:cBhvr>
                                      <p:by>
                                        <p:hsl h="0" s="-12549" l="-25098"/>
                                      </p:by>
                                    </p:animClr>
                                    <p:animClr clrSpc="hsl" dir="cw">
                                      <p:cBhvr>
                                        <p:cTn id="13" dur="250" fill="hold"/>
                                        <p:tgtEl>
                                          <p:spTgt spid="5">
                                            <p:txEl>
                                              <p:pRg st="1" end="1"/>
                                            </p:txEl>
                                          </p:spTgt>
                                        </p:tgtEl>
                                        <p:attrNameLst>
                                          <p:attrName>stroke.color</p:attrName>
                                        </p:attrNameLst>
                                      </p:cBhvr>
                                      <p:by>
                                        <p:hsl h="0" s="-12549" l="-25098"/>
                                      </p:by>
                                    </p:animClr>
                                    <p:set>
                                      <p:cBhvr>
                                        <p:cTn id="14" dur="250" fill="hold"/>
                                        <p:tgtEl>
                                          <p:spTgt spid="5">
                                            <p:txEl>
                                              <p:pRg st="1" end="1"/>
                                            </p:txEl>
                                          </p:spTgt>
                                        </p:tgtEl>
                                        <p:attrNameLst>
                                          <p:attrName>fill.type</p:attrName>
                                        </p:attrNameLst>
                                      </p:cBhvr>
                                      <p:to>
                                        <p:strVal val="solid"/>
                                      </p:to>
                                    </p:set>
                                  </p:childTnLst>
                                </p:cTn>
                              </p:par>
                              <p:par>
                                <p:cTn id="15" presetID="24" presetClass="emph" presetSubtype="0" fill="hold" nodeType="withEffect">
                                  <p:stCondLst>
                                    <p:cond delay="0"/>
                                  </p:stCondLst>
                                  <p:childTnLst>
                                    <p:animClr clrSpc="hsl" dir="cw">
                                      <p:cBhvr override="childStyle">
                                        <p:cTn id="16" dur="250" fill="hold"/>
                                        <p:tgtEl>
                                          <p:spTgt spid="5">
                                            <p:txEl>
                                              <p:pRg st="2" end="2"/>
                                            </p:txEl>
                                          </p:spTgt>
                                        </p:tgtEl>
                                        <p:attrNameLst>
                                          <p:attrName>style.color</p:attrName>
                                        </p:attrNameLst>
                                      </p:cBhvr>
                                      <p:by>
                                        <p:hsl h="0" s="-12549" l="-25098"/>
                                      </p:by>
                                    </p:animClr>
                                    <p:animClr clrSpc="hsl" dir="cw">
                                      <p:cBhvr>
                                        <p:cTn id="17" dur="250" fill="hold"/>
                                        <p:tgtEl>
                                          <p:spTgt spid="5">
                                            <p:txEl>
                                              <p:pRg st="2" end="2"/>
                                            </p:txEl>
                                          </p:spTgt>
                                        </p:tgtEl>
                                        <p:attrNameLst>
                                          <p:attrName>fillcolor</p:attrName>
                                        </p:attrNameLst>
                                      </p:cBhvr>
                                      <p:by>
                                        <p:hsl h="0" s="-12549" l="-25098"/>
                                      </p:by>
                                    </p:animClr>
                                    <p:animClr clrSpc="hsl" dir="cw">
                                      <p:cBhvr>
                                        <p:cTn id="18" dur="250" fill="hold"/>
                                        <p:tgtEl>
                                          <p:spTgt spid="5">
                                            <p:txEl>
                                              <p:pRg st="2" end="2"/>
                                            </p:txEl>
                                          </p:spTgt>
                                        </p:tgtEl>
                                        <p:attrNameLst>
                                          <p:attrName>stroke.color</p:attrName>
                                        </p:attrNameLst>
                                      </p:cBhvr>
                                      <p:by>
                                        <p:hsl h="0" s="-12549" l="-25098"/>
                                      </p:by>
                                    </p:animClr>
                                    <p:set>
                                      <p:cBhvr>
                                        <p:cTn id="19" dur="250" fill="hold"/>
                                        <p:tgtEl>
                                          <p:spTgt spid="5">
                                            <p:txEl>
                                              <p:pRg st="2" end="2"/>
                                            </p:txEl>
                                          </p:spTgt>
                                        </p:tgtEl>
                                        <p:attrNameLst>
                                          <p:attrName>fill.type</p:attrName>
                                        </p:attrNameLst>
                                      </p:cBhvr>
                                      <p:to>
                                        <p:strVal val="solid"/>
                                      </p:to>
                                    </p:set>
                                  </p:childTnLst>
                                </p:cTn>
                              </p:par>
                              <p:par>
                                <p:cTn id="20" presetID="24" presetClass="emph" presetSubtype="0" fill="hold" nodeType="withEffect">
                                  <p:stCondLst>
                                    <p:cond delay="0"/>
                                  </p:stCondLst>
                                  <p:childTnLst>
                                    <p:animClr clrSpc="hsl" dir="cw">
                                      <p:cBhvr override="childStyle">
                                        <p:cTn id="21" dur="250" fill="hold"/>
                                        <p:tgtEl>
                                          <p:spTgt spid="5">
                                            <p:txEl>
                                              <p:pRg st="3" end="3"/>
                                            </p:txEl>
                                          </p:spTgt>
                                        </p:tgtEl>
                                        <p:attrNameLst>
                                          <p:attrName>style.color</p:attrName>
                                        </p:attrNameLst>
                                      </p:cBhvr>
                                      <p:by>
                                        <p:hsl h="0" s="-12549" l="-25098"/>
                                      </p:by>
                                    </p:animClr>
                                    <p:animClr clrSpc="hsl" dir="cw">
                                      <p:cBhvr>
                                        <p:cTn id="22" dur="250" fill="hold"/>
                                        <p:tgtEl>
                                          <p:spTgt spid="5">
                                            <p:txEl>
                                              <p:pRg st="3" end="3"/>
                                            </p:txEl>
                                          </p:spTgt>
                                        </p:tgtEl>
                                        <p:attrNameLst>
                                          <p:attrName>fillcolor</p:attrName>
                                        </p:attrNameLst>
                                      </p:cBhvr>
                                      <p:by>
                                        <p:hsl h="0" s="-12549" l="-25098"/>
                                      </p:by>
                                    </p:animClr>
                                    <p:animClr clrSpc="hsl" dir="cw">
                                      <p:cBhvr>
                                        <p:cTn id="23" dur="250" fill="hold"/>
                                        <p:tgtEl>
                                          <p:spTgt spid="5">
                                            <p:txEl>
                                              <p:pRg st="3" end="3"/>
                                            </p:txEl>
                                          </p:spTgt>
                                        </p:tgtEl>
                                        <p:attrNameLst>
                                          <p:attrName>stroke.color</p:attrName>
                                        </p:attrNameLst>
                                      </p:cBhvr>
                                      <p:by>
                                        <p:hsl h="0" s="-12549" l="-25098"/>
                                      </p:by>
                                    </p:animClr>
                                    <p:set>
                                      <p:cBhvr>
                                        <p:cTn id="24" dur="250" fill="hold"/>
                                        <p:tgtEl>
                                          <p:spTgt spid="5">
                                            <p:txEl>
                                              <p:pRg st="3" end="3"/>
                                            </p:txEl>
                                          </p:spTgt>
                                        </p:tgtEl>
                                        <p:attrNameLst>
                                          <p:attrName>fill.type</p:attrName>
                                        </p:attrNameLst>
                                      </p:cBhvr>
                                      <p:to>
                                        <p:strVal val="solid"/>
                                      </p:to>
                                    </p:se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5">
                                            <p:txEl>
                                              <p:pRg st="4" end="4"/>
                                            </p:txEl>
                                          </p:spTgt>
                                        </p:tgtEl>
                                        <p:attrNameLst>
                                          <p:attrName>style.visibility</p:attrName>
                                        </p:attrNameLst>
                                      </p:cBhvr>
                                      <p:to>
                                        <p:strVal val="visible"/>
                                      </p:to>
                                    </p:set>
                                    <p:anim calcmode="lin" valueType="num">
                                      <p:cBhvr>
                                        <p:cTn id="29" dur="500" fill="hold"/>
                                        <p:tgtEl>
                                          <p:spTgt spid="5">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5">
                                            <p:txEl>
                                              <p:pRg st="4" end="4"/>
                                            </p:txEl>
                                          </p:spTgt>
                                        </p:tgtEl>
                                        <p:attrNameLst>
                                          <p:attrName>ppt_h</p:attrName>
                                        </p:attrNameLst>
                                      </p:cBhvr>
                                      <p:tavLst>
                                        <p:tav tm="0">
                                          <p:val>
                                            <p:fltVal val="0"/>
                                          </p:val>
                                        </p:tav>
                                        <p:tav tm="100000">
                                          <p:val>
                                            <p:strVal val="#ppt_h"/>
                                          </p:val>
                                        </p:tav>
                                      </p:tavLst>
                                    </p:anim>
                                    <p:animEffect transition="in" filter="fade">
                                      <p:cBhvr>
                                        <p:cTn id="31" dur="500"/>
                                        <p:tgtEl>
                                          <p:spTgt spid="5">
                                            <p:txEl>
                                              <p:pRg st="4" end="4"/>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5">
                                            <p:txEl>
                                              <p:pRg st="5" end="5"/>
                                            </p:txEl>
                                          </p:spTgt>
                                        </p:tgtEl>
                                        <p:attrNameLst>
                                          <p:attrName>style.visibility</p:attrName>
                                        </p:attrNameLst>
                                      </p:cBhvr>
                                      <p:to>
                                        <p:strVal val="visible"/>
                                      </p:to>
                                    </p:set>
                                    <p:anim calcmode="lin" valueType="num">
                                      <p:cBhvr>
                                        <p:cTn id="36" dur="500" fill="hold"/>
                                        <p:tgtEl>
                                          <p:spTgt spid="5">
                                            <p:txEl>
                                              <p:pRg st="5" end="5"/>
                                            </p:txEl>
                                          </p:spTgt>
                                        </p:tgtEl>
                                        <p:attrNameLst>
                                          <p:attrName>ppt_w</p:attrName>
                                        </p:attrNameLst>
                                      </p:cBhvr>
                                      <p:tavLst>
                                        <p:tav tm="0">
                                          <p:val>
                                            <p:fltVal val="0"/>
                                          </p:val>
                                        </p:tav>
                                        <p:tav tm="100000">
                                          <p:val>
                                            <p:strVal val="#ppt_w"/>
                                          </p:val>
                                        </p:tav>
                                      </p:tavLst>
                                    </p:anim>
                                    <p:anim calcmode="lin" valueType="num">
                                      <p:cBhvr>
                                        <p:cTn id="37" dur="500" fill="hold"/>
                                        <p:tgtEl>
                                          <p:spTgt spid="5">
                                            <p:txEl>
                                              <p:pRg st="5" end="5"/>
                                            </p:txEl>
                                          </p:spTgt>
                                        </p:tgtEl>
                                        <p:attrNameLst>
                                          <p:attrName>ppt_h</p:attrName>
                                        </p:attrNameLst>
                                      </p:cBhvr>
                                      <p:tavLst>
                                        <p:tav tm="0">
                                          <p:val>
                                            <p:fltVal val="0"/>
                                          </p:val>
                                        </p:tav>
                                        <p:tav tm="100000">
                                          <p:val>
                                            <p:strVal val="#ppt_h"/>
                                          </p:val>
                                        </p:tav>
                                      </p:tavLst>
                                    </p:anim>
                                    <p:animEffect transition="in" filter="fade">
                                      <p:cBhvr>
                                        <p:cTn id="38" dur="500"/>
                                        <p:tgtEl>
                                          <p:spTgt spid="5">
                                            <p:txEl>
                                              <p:pRg st="5" end="5"/>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p:cTn id="43" dur="500" fill="hold"/>
                                        <p:tgtEl>
                                          <p:spTgt spid="6"/>
                                        </p:tgtEl>
                                        <p:attrNameLst>
                                          <p:attrName>ppt_w</p:attrName>
                                        </p:attrNameLst>
                                      </p:cBhvr>
                                      <p:tavLst>
                                        <p:tav tm="0">
                                          <p:val>
                                            <p:fltVal val="0"/>
                                          </p:val>
                                        </p:tav>
                                        <p:tav tm="100000">
                                          <p:val>
                                            <p:strVal val="#ppt_w"/>
                                          </p:val>
                                        </p:tav>
                                      </p:tavLst>
                                    </p:anim>
                                    <p:anim calcmode="lin" valueType="num">
                                      <p:cBhvr>
                                        <p:cTn id="44" dur="500" fill="hold"/>
                                        <p:tgtEl>
                                          <p:spTgt spid="6"/>
                                        </p:tgtEl>
                                        <p:attrNameLst>
                                          <p:attrName>ppt_h</p:attrName>
                                        </p:attrNameLst>
                                      </p:cBhvr>
                                      <p:tavLst>
                                        <p:tav tm="0">
                                          <p:val>
                                            <p:fltVal val="0"/>
                                          </p:val>
                                        </p:tav>
                                        <p:tav tm="100000">
                                          <p:val>
                                            <p:strVal val="#ppt_h"/>
                                          </p:val>
                                        </p:tav>
                                      </p:tavLst>
                                    </p:anim>
                                    <p:animEffect transition="in" filter="fade">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7"/>
                                        </p:tgtEl>
                                        <p:attrNameLst>
                                          <p:attrName>style.visibility</p:attrName>
                                        </p:attrNameLst>
                                      </p:cBhvr>
                                      <p:to>
                                        <p:strVal val="visible"/>
                                      </p:to>
                                    </p:set>
                                    <p:anim calcmode="lin" valueType="num">
                                      <p:cBhvr>
                                        <p:cTn id="50" dur="500" fill="hold"/>
                                        <p:tgtEl>
                                          <p:spTgt spid="7"/>
                                        </p:tgtEl>
                                        <p:attrNameLst>
                                          <p:attrName>ppt_w</p:attrName>
                                        </p:attrNameLst>
                                      </p:cBhvr>
                                      <p:tavLst>
                                        <p:tav tm="0">
                                          <p:val>
                                            <p:fltVal val="0"/>
                                          </p:val>
                                        </p:tav>
                                        <p:tav tm="100000">
                                          <p:val>
                                            <p:strVal val="#ppt_w"/>
                                          </p:val>
                                        </p:tav>
                                      </p:tavLst>
                                    </p:anim>
                                    <p:anim calcmode="lin" valueType="num">
                                      <p:cBhvr>
                                        <p:cTn id="51" dur="500" fill="hold"/>
                                        <p:tgtEl>
                                          <p:spTgt spid="7"/>
                                        </p:tgtEl>
                                        <p:attrNameLst>
                                          <p:attrName>ppt_h</p:attrName>
                                        </p:attrNameLst>
                                      </p:cBhvr>
                                      <p:tavLst>
                                        <p:tav tm="0">
                                          <p:val>
                                            <p:fltVal val="0"/>
                                          </p:val>
                                        </p:tav>
                                        <p:tav tm="100000">
                                          <p:val>
                                            <p:strVal val="#ppt_h"/>
                                          </p:val>
                                        </p:tav>
                                      </p:tavLst>
                                    </p:anim>
                                    <p:animEffect transition="in" filter="fade">
                                      <p:cBhvr>
                                        <p:cTn id="52" dur="500"/>
                                        <p:tgtEl>
                                          <p:spTgt spid="7"/>
                                        </p:tgtEl>
                                      </p:cBhvr>
                                    </p:animEffect>
                                  </p:childTnLst>
                                </p:cTn>
                              </p:par>
                              <p:par>
                                <p:cTn id="53" presetID="53" presetClass="exit" presetSubtype="32" fill="hold" grpId="1" nodeType="withEffect">
                                  <p:stCondLst>
                                    <p:cond delay="0"/>
                                  </p:stCondLst>
                                  <p:childTnLst>
                                    <p:anim calcmode="lin" valueType="num">
                                      <p:cBhvr>
                                        <p:cTn id="54" dur="500"/>
                                        <p:tgtEl>
                                          <p:spTgt spid="6"/>
                                        </p:tgtEl>
                                        <p:attrNameLst>
                                          <p:attrName>ppt_w</p:attrName>
                                        </p:attrNameLst>
                                      </p:cBhvr>
                                      <p:tavLst>
                                        <p:tav tm="0">
                                          <p:val>
                                            <p:strVal val="ppt_w"/>
                                          </p:val>
                                        </p:tav>
                                        <p:tav tm="100000">
                                          <p:val>
                                            <p:fltVal val="0"/>
                                          </p:val>
                                        </p:tav>
                                      </p:tavLst>
                                    </p:anim>
                                    <p:anim calcmode="lin" valueType="num">
                                      <p:cBhvr>
                                        <p:cTn id="55" dur="500"/>
                                        <p:tgtEl>
                                          <p:spTgt spid="6"/>
                                        </p:tgtEl>
                                        <p:attrNameLst>
                                          <p:attrName>ppt_h</p:attrName>
                                        </p:attrNameLst>
                                      </p:cBhvr>
                                      <p:tavLst>
                                        <p:tav tm="0">
                                          <p:val>
                                            <p:strVal val="ppt_h"/>
                                          </p:val>
                                        </p:tav>
                                        <p:tav tm="100000">
                                          <p:val>
                                            <p:fltVal val="0"/>
                                          </p:val>
                                        </p:tav>
                                      </p:tavLst>
                                    </p:anim>
                                    <p:animEffect transition="out" filter="fade">
                                      <p:cBhvr>
                                        <p:cTn id="56" dur="500"/>
                                        <p:tgtEl>
                                          <p:spTgt spid="6"/>
                                        </p:tgtEl>
                                      </p:cBhvr>
                                    </p:animEffect>
                                    <p:set>
                                      <p:cBhvr>
                                        <p:cTn id="5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P spid="6" grpId="0"/>
      <p:bldP spid="6" grpId="1"/>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Genesis 2</a:t>
            </a:r>
            <a:endParaRPr lang="en-US" dirty="0"/>
          </a:p>
        </p:txBody>
      </p:sp>
      <p:sp>
        <p:nvSpPr>
          <p:cNvPr id="5" name="Content Placeholder 4"/>
          <p:cNvSpPr>
            <a:spLocks noGrp="1"/>
          </p:cNvSpPr>
          <p:nvPr>
            <p:ph idx="1"/>
          </p:nvPr>
        </p:nvSpPr>
        <p:spPr/>
        <p:txBody>
          <a:bodyPr>
            <a:normAutofit/>
          </a:bodyPr>
          <a:lstStyle/>
          <a:p>
            <a:r>
              <a:rPr lang="en-US" dirty="0"/>
              <a:t>God brought </a:t>
            </a:r>
            <a:r>
              <a:rPr lang="en-US" dirty="0" smtClean="0"/>
              <a:t>“all </a:t>
            </a:r>
            <a:r>
              <a:rPr lang="en-US" dirty="0"/>
              <a:t>the cattle, </a:t>
            </a:r>
            <a:r>
              <a:rPr lang="en-US" dirty="0" smtClean="0"/>
              <a:t>the </a:t>
            </a:r>
            <a:r>
              <a:rPr lang="en-US" dirty="0"/>
              <a:t>birds of the sky, and </a:t>
            </a:r>
            <a:r>
              <a:rPr lang="en-US" dirty="0" smtClean="0"/>
              <a:t>every </a:t>
            </a:r>
            <a:r>
              <a:rPr lang="en-US" dirty="0"/>
              <a:t>beast of the </a:t>
            </a:r>
            <a:r>
              <a:rPr lang="en-US" dirty="0" smtClean="0"/>
              <a:t>field” to Adam to name.</a:t>
            </a:r>
          </a:p>
          <a:p>
            <a:r>
              <a:rPr lang="en-US" dirty="0" smtClean="0"/>
              <a:t>God put Adam to sleep, took a piece from his side and formed Eve.</a:t>
            </a:r>
          </a:p>
          <a:p>
            <a:r>
              <a:rPr lang="en-US" dirty="0" smtClean="0"/>
              <a:t>Adam exclaimed, “Now at length”</a:t>
            </a:r>
          </a:p>
        </p:txBody>
      </p:sp>
      <p:sp>
        <p:nvSpPr>
          <p:cNvPr id="8" name="Rectangle 7"/>
          <p:cNvSpPr/>
          <p:nvPr/>
        </p:nvSpPr>
        <p:spPr>
          <a:xfrm>
            <a:off x="4060482" y="2950011"/>
            <a:ext cx="986167" cy="707886"/>
          </a:xfrm>
          <a:prstGeom prst="rect">
            <a:avLst/>
          </a:prstGeom>
        </p:spPr>
        <p:txBody>
          <a:bodyPr wrap="none">
            <a:spAutoFit/>
          </a:bodyPr>
          <a:lstStyle/>
          <a:p>
            <a:r>
              <a:rPr lang="he-IL" sz="4000" dirty="0">
                <a:latin typeface="SPTiberian" panose="00000400000000000000" pitchFamily="2" charset="2"/>
                <a:cs typeface="SBL Hebrew" panose="02000000000000000000" pitchFamily="2" charset="-79"/>
              </a:rPr>
              <a:t>פּעם</a:t>
            </a:r>
            <a:endParaRPr lang="en-US" sz="4000" dirty="0">
              <a:latin typeface="SPTiberian" panose="00000400000000000000" pitchFamily="2" charset="2"/>
              <a:cs typeface="SBL Hebrew" panose="02000000000000000000" pitchFamily="2" charset="-79"/>
            </a:endParaRPr>
          </a:p>
        </p:txBody>
      </p:sp>
    </p:spTree>
    <p:extLst>
      <p:ext uri="{BB962C8B-B14F-4D97-AF65-F5344CB8AC3E}">
        <p14:creationId xmlns:p14="http://schemas.microsoft.com/office/powerpoint/2010/main" val="2459324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xEl>
                                              <p:pRg st="1" end="1"/>
                                            </p:txEl>
                                          </p:spTgt>
                                        </p:tgtEl>
                                        <p:attrNameLst>
                                          <p:attrName>style.visibility</p:attrName>
                                        </p:attrNameLst>
                                      </p:cBhvr>
                                      <p:to>
                                        <p:strVal val="visible"/>
                                      </p:to>
                                    </p:set>
                                    <p:anim calcmode="lin" valueType="num">
                                      <p:cBhvr>
                                        <p:cTn id="14" dur="500" fill="hold"/>
                                        <p:tgtEl>
                                          <p:spTgt spid="5">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5">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5">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 calcmode="lin" valueType="num">
                                      <p:cBhvr>
                                        <p:cTn id="21" dur="500" fill="hold"/>
                                        <p:tgtEl>
                                          <p:spTgt spid="5">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5">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5">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Jesus of the Pharisees:</a:t>
            </a:r>
            <a:endParaRPr lang="en-US" dirty="0"/>
          </a:p>
        </p:txBody>
      </p:sp>
      <p:sp>
        <p:nvSpPr>
          <p:cNvPr id="3" name="Text Placeholder 2"/>
          <p:cNvSpPr>
            <a:spLocks noGrp="1"/>
          </p:cNvSpPr>
          <p:nvPr>
            <p:ph type="body" idx="1"/>
          </p:nvPr>
        </p:nvSpPr>
        <p:spPr/>
        <p:txBody>
          <a:bodyPr>
            <a:normAutofit lnSpcReduction="10000"/>
          </a:bodyPr>
          <a:lstStyle/>
          <a:p>
            <a:r>
              <a:rPr lang="en-US" dirty="0" smtClean="0"/>
              <a:t>“Thus </a:t>
            </a:r>
            <a:r>
              <a:rPr lang="en-US" dirty="0"/>
              <a:t>you nullify the word of God by your tradition that you have handed down. And you do many things like that</a:t>
            </a:r>
            <a:r>
              <a:rPr lang="en-US" dirty="0" smtClean="0"/>
              <a:t>.” </a:t>
            </a:r>
            <a:r>
              <a:rPr lang="en-US" dirty="0"/>
              <a:t>(Mark 7:13</a:t>
            </a:r>
            <a:r>
              <a:rPr lang="en-US" dirty="0" smtClean="0"/>
              <a:t>)</a:t>
            </a:r>
            <a:endParaRPr lang="en-US" dirty="0"/>
          </a:p>
        </p:txBody>
      </p:sp>
    </p:spTree>
    <p:extLst>
      <p:ext uri="{BB962C8B-B14F-4D97-AF65-F5344CB8AC3E}">
        <p14:creationId xmlns:p14="http://schemas.microsoft.com/office/powerpoint/2010/main" val="93187176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AiG</a:t>
            </a:r>
            <a:r>
              <a:rPr lang="en-US" dirty="0" smtClean="0"/>
              <a:t> Day 6 Timeline</a:t>
            </a:r>
            <a:endParaRPr lang="en-US"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933113752"/>
              </p:ext>
            </p:extLst>
          </p:nvPr>
        </p:nvGraphicFramePr>
        <p:xfrm>
          <a:off x="312737" y="1186027"/>
          <a:ext cx="8510009" cy="4846320"/>
        </p:xfrm>
        <a:graphic>
          <a:graphicData uri="http://schemas.openxmlformats.org/drawingml/2006/table">
            <a:tbl>
              <a:tblPr firstRow="1" bandRow="1">
                <a:tableStyleId>{5C22544A-7EE6-4342-B048-85BDC9FD1C3A}</a:tableStyleId>
              </a:tblPr>
              <a:tblGrid>
                <a:gridCol w="1803741"/>
                <a:gridCol w="6706268"/>
              </a:tblGrid>
              <a:tr h="370840">
                <a:tc>
                  <a:txBody>
                    <a:bodyPr/>
                    <a:lstStyle/>
                    <a:p>
                      <a:r>
                        <a:rPr lang="en-US" sz="2400" dirty="0" smtClean="0"/>
                        <a:t>Time</a:t>
                      </a:r>
                      <a:endParaRPr lang="en-US" sz="2400" dirty="0"/>
                    </a:p>
                  </a:txBody>
                  <a:tcPr/>
                </a:tc>
                <a:tc>
                  <a:txBody>
                    <a:bodyPr/>
                    <a:lstStyle/>
                    <a:p>
                      <a:r>
                        <a:rPr lang="en-US" sz="2400" dirty="0" smtClean="0"/>
                        <a:t>Action</a:t>
                      </a:r>
                      <a:endParaRPr lang="en-US" sz="2400" dirty="0"/>
                    </a:p>
                  </a:txBody>
                  <a:tcPr/>
                </a:tc>
              </a:tr>
              <a:tr h="370840">
                <a:tc>
                  <a:txBody>
                    <a:bodyPr/>
                    <a:lstStyle/>
                    <a:p>
                      <a:r>
                        <a:rPr lang="en-US" sz="2400" dirty="0"/>
                        <a:t>6:00–7:00</a:t>
                      </a:r>
                    </a:p>
                  </a:txBody>
                  <a:tcPr anchor="ctr"/>
                </a:tc>
                <a:tc>
                  <a:txBody>
                    <a:bodyPr/>
                    <a:lstStyle/>
                    <a:p>
                      <a:r>
                        <a:rPr lang="en-US" sz="2400" dirty="0"/>
                        <a:t>God creates land animals.</a:t>
                      </a:r>
                    </a:p>
                  </a:txBody>
                  <a:tcPr anchor="ctr"/>
                </a:tc>
              </a:tr>
              <a:tr h="370840">
                <a:tc>
                  <a:txBody>
                    <a:bodyPr/>
                    <a:lstStyle/>
                    <a:p>
                      <a:r>
                        <a:rPr lang="en-US" sz="2400"/>
                        <a:t>7:00–8:00</a:t>
                      </a:r>
                    </a:p>
                  </a:txBody>
                  <a:tcPr anchor="ctr"/>
                </a:tc>
                <a:tc>
                  <a:txBody>
                    <a:bodyPr/>
                    <a:lstStyle/>
                    <a:p>
                      <a:r>
                        <a:rPr lang="en-US" sz="2400"/>
                        <a:t>God creates Adam from dust.</a:t>
                      </a:r>
                    </a:p>
                  </a:txBody>
                  <a:tcPr anchor="ctr"/>
                </a:tc>
              </a:tr>
              <a:tr h="370840">
                <a:tc>
                  <a:txBody>
                    <a:bodyPr/>
                    <a:lstStyle/>
                    <a:p>
                      <a:r>
                        <a:rPr lang="en-US" sz="2400"/>
                        <a:t>8:00–9:00</a:t>
                      </a:r>
                    </a:p>
                  </a:txBody>
                  <a:tcPr anchor="ctr"/>
                </a:tc>
                <a:tc>
                  <a:txBody>
                    <a:bodyPr/>
                    <a:lstStyle/>
                    <a:p>
                      <a:r>
                        <a:rPr lang="en-US" sz="2400" dirty="0"/>
                        <a:t>God creates the garden and puts Adam in it.</a:t>
                      </a:r>
                    </a:p>
                  </a:txBody>
                  <a:tcPr anchor="ctr"/>
                </a:tc>
              </a:tr>
              <a:tr h="370840">
                <a:tc>
                  <a:txBody>
                    <a:bodyPr/>
                    <a:lstStyle/>
                    <a:p>
                      <a:r>
                        <a:rPr lang="en-US" sz="2400"/>
                        <a:t>9:00–11:00</a:t>
                      </a:r>
                    </a:p>
                  </a:txBody>
                  <a:tcPr anchor="ctr"/>
                </a:tc>
                <a:tc>
                  <a:txBody>
                    <a:bodyPr/>
                    <a:lstStyle/>
                    <a:p>
                      <a:r>
                        <a:rPr lang="en-US" sz="2400"/>
                        <a:t>Adam tends the garden.</a:t>
                      </a:r>
                    </a:p>
                  </a:txBody>
                  <a:tcPr anchor="ctr"/>
                </a:tc>
              </a:tr>
              <a:tr h="370840">
                <a:tc>
                  <a:txBody>
                    <a:bodyPr/>
                    <a:lstStyle/>
                    <a:p>
                      <a:r>
                        <a:rPr lang="en-US" sz="2400"/>
                        <a:t>11:00–3:00</a:t>
                      </a:r>
                    </a:p>
                  </a:txBody>
                  <a:tcPr anchor="ctr"/>
                </a:tc>
                <a:tc>
                  <a:txBody>
                    <a:bodyPr/>
                    <a:lstStyle/>
                    <a:p>
                      <a:r>
                        <a:rPr lang="en-US" sz="2400"/>
                        <a:t>Adam names the animals.</a:t>
                      </a:r>
                    </a:p>
                  </a:txBody>
                  <a:tcPr anchor="ctr"/>
                </a:tc>
              </a:tr>
              <a:tr h="370840">
                <a:tc>
                  <a:txBody>
                    <a:bodyPr/>
                    <a:lstStyle/>
                    <a:p>
                      <a:r>
                        <a:rPr lang="en-US" sz="2400"/>
                        <a:t>3:00–5:00</a:t>
                      </a:r>
                    </a:p>
                  </a:txBody>
                  <a:tcPr anchor="ctr"/>
                </a:tc>
                <a:tc>
                  <a:txBody>
                    <a:bodyPr/>
                    <a:lstStyle/>
                    <a:p>
                      <a:r>
                        <a:rPr lang="en-US" sz="2400"/>
                        <a:t>Adam sleeps, and God creates Eve from Adam’s rib.</a:t>
                      </a:r>
                    </a:p>
                  </a:txBody>
                  <a:tcPr anchor="ctr"/>
                </a:tc>
              </a:tr>
              <a:tr h="370840">
                <a:tc>
                  <a:txBody>
                    <a:bodyPr/>
                    <a:lstStyle/>
                    <a:p>
                      <a:r>
                        <a:rPr lang="en-US" sz="2400"/>
                        <a:t>5:00–6:00</a:t>
                      </a:r>
                    </a:p>
                  </a:txBody>
                  <a:tcPr anchor="ctr"/>
                </a:tc>
                <a:tc>
                  <a:txBody>
                    <a:bodyPr/>
                    <a:lstStyle/>
                    <a:p>
                      <a:r>
                        <a:rPr lang="en-US" sz="2400" dirty="0"/>
                        <a:t>Adam and Eve meet, and God tells them what they should and shouldn’t eat.</a:t>
                      </a:r>
                    </a:p>
                  </a:txBody>
                  <a:tcPr anchor="ctr"/>
                </a:tc>
              </a:tr>
              <a:tr h="370840">
                <a:tc>
                  <a:txBody>
                    <a:bodyPr/>
                    <a:lstStyle/>
                    <a:p>
                      <a:endParaRPr lang="en-US" sz="2400" dirty="0"/>
                    </a:p>
                  </a:txBody>
                  <a:tcPr/>
                </a:tc>
                <a:tc>
                  <a:txBody>
                    <a:bodyPr/>
                    <a:lstStyle/>
                    <a:p>
                      <a:endParaRPr lang="en-US" sz="2400" dirty="0"/>
                    </a:p>
                  </a:txBody>
                  <a:tcPr/>
                </a:tc>
              </a:tr>
            </a:tbl>
          </a:graphicData>
        </a:graphic>
      </p:graphicFrame>
      <p:sp>
        <p:nvSpPr>
          <p:cNvPr id="5" name="TextBox 4"/>
          <p:cNvSpPr txBox="1"/>
          <p:nvPr/>
        </p:nvSpPr>
        <p:spPr>
          <a:xfrm>
            <a:off x="726621" y="6211669"/>
            <a:ext cx="8417379" cy="646331"/>
          </a:xfrm>
          <a:prstGeom prst="rect">
            <a:avLst/>
          </a:prstGeom>
          <a:noFill/>
        </p:spPr>
        <p:txBody>
          <a:bodyPr wrap="square" rtlCol="0">
            <a:spAutoFit/>
          </a:bodyPr>
          <a:lstStyle/>
          <a:p>
            <a:r>
              <a:rPr lang="en-US" dirty="0" smtClean="0"/>
              <a:t>Tim Chaffey. Contradictions</a:t>
            </a:r>
            <a:r>
              <a:rPr lang="en-US" dirty="0"/>
              <a:t>: Not Enough Hours in the </a:t>
            </a:r>
            <a:r>
              <a:rPr lang="en-US" dirty="0" smtClean="0"/>
              <a:t>Day. Could </a:t>
            </a:r>
            <a:r>
              <a:rPr lang="en-US" dirty="0"/>
              <a:t>the events of Day Six have fit within 24 hours</a:t>
            </a:r>
            <a:r>
              <a:rPr lang="en-US" dirty="0" smtClean="0"/>
              <a:t>? Answers in Genesis, March </a:t>
            </a:r>
            <a:r>
              <a:rPr lang="en-US" dirty="0"/>
              <a:t>20, </a:t>
            </a:r>
            <a:r>
              <a:rPr lang="en-US" dirty="0" smtClean="0"/>
              <a:t>2012</a:t>
            </a:r>
            <a:endParaRPr lang="en-US" dirty="0"/>
          </a:p>
        </p:txBody>
      </p:sp>
      <p:sp>
        <p:nvSpPr>
          <p:cNvPr id="6" name="Rectangle 5"/>
          <p:cNvSpPr/>
          <p:nvPr/>
        </p:nvSpPr>
        <p:spPr>
          <a:xfrm>
            <a:off x="313269" y="5574516"/>
            <a:ext cx="1473480" cy="461665"/>
          </a:xfrm>
          <a:prstGeom prst="rect">
            <a:avLst/>
          </a:prstGeom>
        </p:spPr>
        <p:txBody>
          <a:bodyPr wrap="none">
            <a:spAutoFit/>
          </a:bodyPr>
          <a:lstStyle/>
          <a:p>
            <a:r>
              <a:rPr lang="en-US" sz="2400" dirty="0">
                <a:solidFill>
                  <a:srgbClr val="002060"/>
                </a:solidFill>
              </a:rPr>
              <a:t>2:59-3:00</a:t>
            </a:r>
          </a:p>
        </p:txBody>
      </p:sp>
      <p:sp>
        <p:nvSpPr>
          <p:cNvPr id="7" name="Rectangle 6"/>
          <p:cNvSpPr/>
          <p:nvPr/>
        </p:nvSpPr>
        <p:spPr>
          <a:xfrm>
            <a:off x="2115360" y="5574516"/>
            <a:ext cx="2647391" cy="461665"/>
          </a:xfrm>
          <a:prstGeom prst="rect">
            <a:avLst/>
          </a:prstGeom>
        </p:spPr>
        <p:txBody>
          <a:bodyPr wrap="none">
            <a:spAutoFit/>
          </a:bodyPr>
          <a:lstStyle/>
          <a:p>
            <a:r>
              <a:rPr lang="en-US" sz="2400" dirty="0">
                <a:solidFill>
                  <a:srgbClr val="002060"/>
                </a:solidFill>
              </a:rPr>
              <a:t>Adam gets lonely</a:t>
            </a:r>
          </a:p>
        </p:txBody>
      </p:sp>
      <p:sp>
        <p:nvSpPr>
          <p:cNvPr id="8" name="&quot;No&quot; Symbol 7"/>
          <p:cNvSpPr/>
          <p:nvPr/>
        </p:nvSpPr>
        <p:spPr>
          <a:xfrm>
            <a:off x="2978870" y="2439525"/>
            <a:ext cx="731520" cy="735290"/>
          </a:xfrm>
          <a:prstGeom prst="noSmoking">
            <a:avLst>
              <a:gd name="adj" fmla="val 10679"/>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Rectangle 8"/>
          <p:cNvSpPr/>
          <p:nvPr/>
        </p:nvSpPr>
        <p:spPr>
          <a:xfrm>
            <a:off x="2884957" y="2579489"/>
            <a:ext cx="1040670" cy="406265"/>
          </a:xfrm>
          <a:prstGeom prst="rect">
            <a:avLst/>
          </a:prstGeom>
          <a:solidFill>
            <a:srgbClr val="DFEACF"/>
          </a:solidFill>
        </p:spPr>
        <p:txBody>
          <a:bodyPr wrap="none" tIns="18288" bIns="18288">
            <a:spAutoFit/>
          </a:bodyPr>
          <a:lstStyle/>
          <a:p>
            <a:r>
              <a:rPr lang="en-US" sz="2400" dirty="0" smtClean="0">
                <a:solidFill>
                  <a:srgbClr val="002060"/>
                </a:solidFill>
              </a:rPr>
              <a:t>plants</a:t>
            </a:r>
            <a:endParaRPr lang="en-US" sz="2400" dirty="0">
              <a:solidFill>
                <a:srgbClr val="002060"/>
              </a:solidFill>
            </a:endParaRPr>
          </a:p>
        </p:txBody>
      </p:sp>
      <p:sp>
        <p:nvSpPr>
          <p:cNvPr id="10" name="&quot;No&quot; Symbol 9"/>
          <p:cNvSpPr/>
          <p:nvPr/>
        </p:nvSpPr>
        <p:spPr>
          <a:xfrm>
            <a:off x="4980244" y="4948891"/>
            <a:ext cx="731520" cy="735290"/>
          </a:xfrm>
          <a:prstGeom prst="noSmoking">
            <a:avLst>
              <a:gd name="adj" fmla="val 10679"/>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233532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53" presetClass="exit" presetSubtype="32" fill="hold" grpId="1" nodeType="withEffect">
                                  <p:stCondLst>
                                    <p:cond delay="0"/>
                                  </p:stCondLst>
                                  <p:childTnLst>
                                    <p:anim calcmode="lin" valueType="num">
                                      <p:cBhvr>
                                        <p:cTn id="17" dur="500"/>
                                        <p:tgtEl>
                                          <p:spTgt spid="8"/>
                                        </p:tgtEl>
                                        <p:attrNameLst>
                                          <p:attrName>ppt_w</p:attrName>
                                        </p:attrNameLst>
                                      </p:cBhvr>
                                      <p:tavLst>
                                        <p:tav tm="0">
                                          <p:val>
                                            <p:strVal val="ppt_w"/>
                                          </p:val>
                                        </p:tav>
                                        <p:tav tm="100000">
                                          <p:val>
                                            <p:fltVal val="0"/>
                                          </p:val>
                                        </p:tav>
                                      </p:tavLst>
                                    </p:anim>
                                    <p:anim calcmode="lin" valueType="num">
                                      <p:cBhvr>
                                        <p:cTn id="18" dur="500"/>
                                        <p:tgtEl>
                                          <p:spTgt spid="8"/>
                                        </p:tgtEl>
                                        <p:attrNameLst>
                                          <p:attrName>ppt_h</p:attrName>
                                        </p:attrNameLst>
                                      </p:cBhvr>
                                      <p:tavLst>
                                        <p:tav tm="0">
                                          <p:val>
                                            <p:strVal val="ppt_h"/>
                                          </p:val>
                                        </p:tav>
                                        <p:tav tm="100000">
                                          <p:val>
                                            <p:fltVal val="0"/>
                                          </p:val>
                                        </p:tav>
                                      </p:tavLst>
                                    </p:anim>
                                    <p:animEffect transition="out" filter="fade">
                                      <p:cBhvr>
                                        <p:cTn id="19" dur="500"/>
                                        <p:tgtEl>
                                          <p:spTgt spid="8"/>
                                        </p:tgtEl>
                                      </p:cBhvr>
                                    </p:animEffect>
                                    <p:set>
                                      <p:cBhvr>
                                        <p:cTn id="20" dur="1" fill="hold">
                                          <p:stCondLst>
                                            <p:cond delay="499"/>
                                          </p:stCondLst>
                                        </p:cTn>
                                        <p:tgtEl>
                                          <p:spTgt spid="8"/>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3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1000" fill="hold"/>
                                        <p:tgtEl>
                                          <p:spTgt spid="10"/>
                                        </p:tgtEl>
                                        <p:attrNameLst>
                                          <p:attrName>ppt_w</p:attrName>
                                        </p:attrNameLst>
                                      </p:cBhvr>
                                      <p:tavLst>
                                        <p:tav tm="0">
                                          <p:val>
                                            <p:fltVal val="0"/>
                                          </p:val>
                                        </p:tav>
                                        <p:tav tm="100000">
                                          <p:val>
                                            <p:strVal val="#ppt_w"/>
                                          </p:val>
                                        </p:tav>
                                      </p:tavLst>
                                    </p:anim>
                                    <p:anim calcmode="lin" valueType="num">
                                      <p:cBhvr>
                                        <p:cTn id="26" dur="1000" fill="hold"/>
                                        <p:tgtEl>
                                          <p:spTgt spid="10"/>
                                        </p:tgtEl>
                                        <p:attrNameLst>
                                          <p:attrName>ppt_h</p:attrName>
                                        </p:attrNameLst>
                                      </p:cBhvr>
                                      <p:tavLst>
                                        <p:tav tm="0">
                                          <p:val>
                                            <p:fltVal val="0"/>
                                          </p:val>
                                        </p:tav>
                                        <p:tav tm="100000">
                                          <p:val>
                                            <p:strVal val="#ppt_h"/>
                                          </p:val>
                                        </p:tav>
                                      </p:tavLst>
                                    </p:anim>
                                    <p:anim calcmode="lin" valueType="num">
                                      <p:cBhvr>
                                        <p:cTn id="27" dur="1000" fill="hold"/>
                                        <p:tgtEl>
                                          <p:spTgt spid="10"/>
                                        </p:tgtEl>
                                        <p:attrNameLst>
                                          <p:attrName>style.rotation</p:attrName>
                                        </p:attrNameLst>
                                      </p:cBhvr>
                                      <p:tavLst>
                                        <p:tav tm="0">
                                          <p:val>
                                            <p:fltVal val="90"/>
                                          </p:val>
                                        </p:tav>
                                        <p:tav tm="100000">
                                          <p:val>
                                            <p:fltVal val="0"/>
                                          </p:val>
                                        </p:tav>
                                      </p:tavLst>
                                    </p:anim>
                                    <p:animEffect transition="in" filter="fade">
                                      <p:cBhvr>
                                        <p:cTn id="28" dur="1000"/>
                                        <p:tgtEl>
                                          <p:spTgt spid="10"/>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left)">
                                      <p:cBhvr>
                                        <p:cTn id="33" dur="500"/>
                                        <p:tgtEl>
                                          <p:spTgt spid="6"/>
                                        </p:tgtEl>
                                      </p:cBhvr>
                                    </p:animEffect>
                                  </p:childTnLst>
                                </p:cTn>
                              </p:par>
                              <p:par>
                                <p:cTn id="34" presetID="53" presetClass="exit" presetSubtype="32" fill="hold" grpId="1" nodeType="withEffect">
                                  <p:stCondLst>
                                    <p:cond delay="0"/>
                                  </p:stCondLst>
                                  <p:childTnLst>
                                    <p:anim calcmode="lin" valueType="num">
                                      <p:cBhvr>
                                        <p:cTn id="35" dur="500"/>
                                        <p:tgtEl>
                                          <p:spTgt spid="10"/>
                                        </p:tgtEl>
                                        <p:attrNameLst>
                                          <p:attrName>ppt_w</p:attrName>
                                        </p:attrNameLst>
                                      </p:cBhvr>
                                      <p:tavLst>
                                        <p:tav tm="0">
                                          <p:val>
                                            <p:strVal val="ppt_w"/>
                                          </p:val>
                                        </p:tav>
                                        <p:tav tm="100000">
                                          <p:val>
                                            <p:fltVal val="0"/>
                                          </p:val>
                                        </p:tav>
                                      </p:tavLst>
                                    </p:anim>
                                    <p:anim calcmode="lin" valueType="num">
                                      <p:cBhvr>
                                        <p:cTn id="36" dur="500"/>
                                        <p:tgtEl>
                                          <p:spTgt spid="10"/>
                                        </p:tgtEl>
                                        <p:attrNameLst>
                                          <p:attrName>ppt_h</p:attrName>
                                        </p:attrNameLst>
                                      </p:cBhvr>
                                      <p:tavLst>
                                        <p:tav tm="0">
                                          <p:val>
                                            <p:strVal val="ppt_h"/>
                                          </p:val>
                                        </p:tav>
                                        <p:tav tm="100000">
                                          <p:val>
                                            <p:fltVal val="0"/>
                                          </p:val>
                                        </p:tav>
                                      </p:tavLst>
                                    </p:anim>
                                    <p:animEffect transition="out" filter="fade">
                                      <p:cBhvr>
                                        <p:cTn id="37" dur="500"/>
                                        <p:tgtEl>
                                          <p:spTgt spid="10"/>
                                        </p:tgtEl>
                                      </p:cBhvr>
                                    </p:animEffect>
                                    <p:set>
                                      <p:cBhvr>
                                        <p:cTn id="38" dur="1" fill="hold">
                                          <p:stCondLst>
                                            <p:cond delay="499"/>
                                          </p:stCondLst>
                                        </p:cTn>
                                        <p:tgtEl>
                                          <p:spTgt spid="10"/>
                                        </p:tgtEl>
                                        <p:attrNameLst>
                                          <p:attrName>style.visibility</p:attrName>
                                        </p:attrNameLst>
                                      </p:cBhvr>
                                      <p:to>
                                        <p:strVal val="hidden"/>
                                      </p:to>
                                    </p:set>
                                  </p:childTnLst>
                                </p:cTn>
                              </p:par>
                            </p:childTnLst>
                          </p:cTn>
                        </p:par>
                        <p:par>
                          <p:cTn id="39" fill="hold">
                            <p:stCondLst>
                              <p:cond delay="500"/>
                            </p:stCondLst>
                            <p:childTnLst>
                              <p:par>
                                <p:cTn id="40" presetID="22" presetClass="entr" presetSubtype="8"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animBg="1"/>
      <p:bldP spid="8" grpId="1" animBg="1"/>
      <p:bldP spid="9" grpId="0" animBg="1"/>
      <p:bldP spid="10" grpId="0" animBg="1"/>
      <p:bldP spid="10" grpId="1"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Day 7</a:t>
            </a:r>
            <a:endParaRPr lang="en-US" dirty="0"/>
          </a:p>
        </p:txBody>
      </p:sp>
      <p:sp>
        <p:nvSpPr>
          <p:cNvPr id="3" name="Text Placeholder 2"/>
          <p:cNvSpPr>
            <a:spLocks noGrp="1"/>
          </p:cNvSpPr>
          <p:nvPr>
            <p:ph idx="1"/>
          </p:nvPr>
        </p:nvSpPr>
        <p:spPr/>
        <p:txBody>
          <a:bodyPr>
            <a:normAutofit fontScale="85000" lnSpcReduction="20000"/>
          </a:bodyPr>
          <a:lstStyle/>
          <a:p>
            <a:r>
              <a:rPr lang="en-US" dirty="0" smtClean="0"/>
              <a:t>By the seventh day God completed His work which He had done, and He rested on the seventh day from all His work which He had done</a:t>
            </a:r>
            <a:r>
              <a:rPr lang="en-US" dirty="0"/>
              <a:t>. (Genesis </a:t>
            </a:r>
            <a:r>
              <a:rPr lang="en-US" dirty="0" smtClean="0"/>
              <a:t>2:2)</a:t>
            </a:r>
          </a:p>
          <a:p>
            <a:r>
              <a:rPr lang="en-US" dirty="0" smtClean="0"/>
              <a:t>No “there is the evening and the morning, the 7th day”</a:t>
            </a:r>
          </a:p>
          <a:p>
            <a:r>
              <a:rPr lang="en-US" dirty="0" smtClean="0"/>
              <a:t>“For He has thus said somewhere concerning the seventh day, And God rested on the seventh day from all His works”... Let us therefore be diligent to enter that rest, lest anyone fall through following the same example of disobedience. (Hebrews 4:4-11)</a:t>
            </a:r>
            <a:endParaRPr lang="en-US" dirty="0"/>
          </a:p>
        </p:txBody>
      </p:sp>
    </p:spTree>
    <p:extLst>
      <p:ext uri="{BB962C8B-B14F-4D97-AF65-F5344CB8AC3E}">
        <p14:creationId xmlns:p14="http://schemas.microsoft.com/office/powerpoint/2010/main" val="199665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25957" y="2176647"/>
            <a:ext cx="3199881" cy="2171822"/>
            <a:chOff x="847725" y="2093913"/>
            <a:chExt cx="2678113" cy="1817688"/>
          </a:xfrm>
        </p:grpSpPr>
        <p:sp>
          <p:nvSpPr>
            <p:cNvPr id="152" name="Rectangle 5"/>
            <p:cNvSpPr>
              <a:spLocks noChangeArrowheads="1"/>
            </p:cNvSpPr>
            <p:nvPr/>
          </p:nvSpPr>
          <p:spPr bwMode="auto">
            <a:xfrm>
              <a:off x="893763" y="2095501"/>
              <a:ext cx="2586038" cy="17160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
            <p:cNvSpPr>
              <a:spLocks/>
            </p:cNvSpPr>
            <p:nvPr/>
          </p:nvSpPr>
          <p:spPr bwMode="auto">
            <a:xfrm>
              <a:off x="3476625" y="2093913"/>
              <a:ext cx="4763" cy="1717675"/>
            </a:xfrm>
            <a:custGeom>
              <a:avLst/>
              <a:gdLst>
                <a:gd name="T0" fmla="*/ 3 w 6"/>
                <a:gd name="T1" fmla="*/ 5 h 2165"/>
                <a:gd name="T2" fmla="*/ 0 w 6"/>
                <a:gd name="T3" fmla="*/ 2 h 2165"/>
                <a:gd name="T4" fmla="*/ 0 w 6"/>
                <a:gd name="T5" fmla="*/ 2165 h 2165"/>
                <a:gd name="T6" fmla="*/ 6 w 6"/>
                <a:gd name="T7" fmla="*/ 2165 h 2165"/>
                <a:gd name="T8" fmla="*/ 6 w 6"/>
                <a:gd name="T9" fmla="*/ 2 h 2165"/>
                <a:gd name="T10" fmla="*/ 3 w 6"/>
                <a:gd name="T11" fmla="*/ 0 h 2165"/>
                <a:gd name="T12" fmla="*/ 6 w 6"/>
                <a:gd name="T13" fmla="*/ 2 h 2165"/>
                <a:gd name="T14" fmla="*/ 6 w 6"/>
                <a:gd name="T15" fmla="*/ 0 h 2165"/>
                <a:gd name="T16" fmla="*/ 3 w 6"/>
                <a:gd name="T17" fmla="*/ 0 h 2165"/>
                <a:gd name="T18" fmla="*/ 3 w 6"/>
                <a:gd name="T19" fmla="*/ 5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5">
                  <a:moveTo>
                    <a:pt x="3" y="5"/>
                  </a:moveTo>
                  <a:lnTo>
                    <a:pt x="0" y="2"/>
                  </a:lnTo>
                  <a:lnTo>
                    <a:pt x="0" y="2165"/>
                  </a:lnTo>
                  <a:lnTo>
                    <a:pt x="6" y="2165"/>
                  </a:lnTo>
                  <a:lnTo>
                    <a:pt x="6" y="2"/>
                  </a:lnTo>
                  <a:lnTo>
                    <a:pt x="3" y="0"/>
                  </a:lnTo>
                  <a:lnTo>
                    <a:pt x="6" y="2"/>
                  </a:lnTo>
                  <a:lnTo>
                    <a:pt x="6" y="0"/>
                  </a:lnTo>
                  <a:lnTo>
                    <a:pt x="3"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7"/>
            <p:cNvSpPr>
              <a:spLocks/>
            </p:cNvSpPr>
            <p:nvPr/>
          </p:nvSpPr>
          <p:spPr bwMode="auto">
            <a:xfrm>
              <a:off x="892175" y="2093913"/>
              <a:ext cx="2587625" cy="3175"/>
            </a:xfrm>
            <a:custGeom>
              <a:avLst/>
              <a:gdLst>
                <a:gd name="T0" fmla="*/ 6 w 3260"/>
                <a:gd name="T1" fmla="*/ 2 h 5"/>
                <a:gd name="T2" fmla="*/ 4 w 3260"/>
                <a:gd name="T3" fmla="*/ 5 h 5"/>
                <a:gd name="T4" fmla="*/ 3260 w 3260"/>
                <a:gd name="T5" fmla="*/ 5 h 5"/>
                <a:gd name="T6" fmla="*/ 3260 w 3260"/>
                <a:gd name="T7" fmla="*/ 0 h 5"/>
                <a:gd name="T8" fmla="*/ 4 w 3260"/>
                <a:gd name="T9" fmla="*/ 0 h 5"/>
                <a:gd name="T10" fmla="*/ 0 w 3260"/>
                <a:gd name="T11" fmla="*/ 2 h 5"/>
                <a:gd name="T12" fmla="*/ 4 w 3260"/>
                <a:gd name="T13" fmla="*/ 0 h 5"/>
                <a:gd name="T14" fmla="*/ 0 w 3260"/>
                <a:gd name="T15" fmla="*/ 0 h 5"/>
                <a:gd name="T16" fmla="*/ 0 w 3260"/>
                <a:gd name="T17" fmla="*/ 2 h 5"/>
                <a:gd name="T18" fmla="*/ 6 w 3260"/>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0" h="5">
                  <a:moveTo>
                    <a:pt x="6" y="2"/>
                  </a:moveTo>
                  <a:lnTo>
                    <a:pt x="4" y="5"/>
                  </a:lnTo>
                  <a:lnTo>
                    <a:pt x="3260" y="5"/>
                  </a:lnTo>
                  <a:lnTo>
                    <a:pt x="3260"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
            <p:cNvSpPr>
              <a:spLocks/>
            </p:cNvSpPr>
            <p:nvPr/>
          </p:nvSpPr>
          <p:spPr bwMode="auto">
            <a:xfrm>
              <a:off x="892175" y="2095501"/>
              <a:ext cx="4763" cy="1719263"/>
            </a:xfrm>
            <a:custGeom>
              <a:avLst/>
              <a:gdLst>
                <a:gd name="T0" fmla="*/ 4 w 6"/>
                <a:gd name="T1" fmla="*/ 2160 h 2166"/>
                <a:gd name="T2" fmla="*/ 6 w 6"/>
                <a:gd name="T3" fmla="*/ 2163 h 2166"/>
                <a:gd name="T4" fmla="*/ 6 w 6"/>
                <a:gd name="T5" fmla="*/ 0 h 2166"/>
                <a:gd name="T6" fmla="*/ 0 w 6"/>
                <a:gd name="T7" fmla="*/ 0 h 2166"/>
                <a:gd name="T8" fmla="*/ 0 w 6"/>
                <a:gd name="T9" fmla="*/ 2163 h 2166"/>
                <a:gd name="T10" fmla="*/ 4 w 6"/>
                <a:gd name="T11" fmla="*/ 2166 h 2166"/>
                <a:gd name="T12" fmla="*/ 0 w 6"/>
                <a:gd name="T13" fmla="*/ 2163 h 2166"/>
                <a:gd name="T14" fmla="*/ 0 w 6"/>
                <a:gd name="T15" fmla="*/ 2166 h 2166"/>
                <a:gd name="T16" fmla="*/ 4 w 6"/>
                <a:gd name="T17" fmla="*/ 2166 h 2166"/>
                <a:gd name="T18" fmla="*/ 4 w 6"/>
                <a:gd name="T19" fmla="*/ 2160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6">
                  <a:moveTo>
                    <a:pt x="4" y="2160"/>
                  </a:moveTo>
                  <a:lnTo>
                    <a:pt x="6" y="2163"/>
                  </a:lnTo>
                  <a:lnTo>
                    <a:pt x="6" y="0"/>
                  </a:lnTo>
                  <a:lnTo>
                    <a:pt x="0" y="0"/>
                  </a:lnTo>
                  <a:lnTo>
                    <a:pt x="0" y="2163"/>
                  </a:lnTo>
                  <a:lnTo>
                    <a:pt x="4" y="2166"/>
                  </a:lnTo>
                  <a:lnTo>
                    <a:pt x="0" y="2163"/>
                  </a:lnTo>
                  <a:lnTo>
                    <a:pt x="0" y="2166"/>
                  </a:lnTo>
                  <a:lnTo>
                    <a:pt x="4" y="2166"/>
                  </a:lnTo>
                  <a:lnTo>
                    <a:pt x="4" y="2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9"/>
            <p:cNvSpPr>
              <a:spLocks/>
            </p:cNvSpPr>
            <p:nvPr/>
          </p:nvSpPr>
          <p:spPr bwMode="auto">
            <a:xfrm>
              <a:off x="893763" y="3810001"/>
              <a:ext cx="2587625" cy="4763"/>
            </a:xfrm>
            <a:custGeom>
              <a:avLst/>
              <a:gdLst>
                <a:gd name="T0" fmla="*/ 3253 w 3259"/>
                <a:gd name="T1" fmla="*/ 3 h 6"/>
                <a:gd name="T2" fmla="*/ 3256 w 3259"/>
                <a:gd name="T3" fmla="*/ 0 h 6"/>
                <a:gd name="T4" fmla="*/ 0 w 3259"/>
                <a:gd name="T5" fmla="*/ 0 h 6"/>
                <a:gd name="T6" fmla="*/ 0 w 3259"/>
                <a:gd name="T7" fmla="*/ 6 h 6"/>
                <a:gd name="T8" fmla="*/ 3256 w 3259"/>
                <a:gd name="T9" fmla="*/ 6 h 6"/>
                <a:gd name="T10" fmla="*/ 3259 w 3259"/>
                <a:gd name="T11" fmla="*/ 3 h 6"/>
                <a:gd name="T12" fmla="*/ 3256 w 3259"/>
                <a:gd name="T13" fmla="*/ 6 h 6"/>
                <a:gd name="T14" fmla="*/ 3259 w 3259"/>
                <a:gd name="T15" fmla="*/ 6 h 6"/>
                <a:gd name="T16" fmla="*/ 3259 w 3259"/>
                <a:gd name="T17" fmla="*/ 3 h 6"/>
                <a:gd name="T18" fmla="*/ 3253 w 325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9" h="6">
                  <a:moveTo>
                    <a:pt x="3253" y="3"/>
                  </a:moveTo>
                  <a:lnTo>
                    <a:pt x="3256" y="0"/>
                  </a:lnTo>
                  <a:lnTo>
                    <a:pt x="0" y="0"/>
                  </a:lnTo>
                  <a:lnTo>
                    <a:pt x="0" y="6"/>
                  </a:lnTo>
                  <a:lnTo>
                    <a:pt x="3256" y="6"/>
                  </a:lnTo>
                  <a:lnTo>
                    <a:pt x="3259" y="3"/>
                  </a:lnTo>
                  <a:lnTo>
                    <a:pt x="3256" y="6"/>
                  </a:lnTo>
                  <a:lnTo>
                    <a:pt x="3259" y="6"/>
                  </a:lnTo>
                  <a:lnTo>
                    <a:pt x="3259" y="3"/>
                  </a:lnTo>
                  <a:lnTo>
                    <a:pt x="32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0"/>
            <p:cNvSpPr>
              <a:spLocks noChangeArrowheads="1"/>
            </p:cNvSpPr>
            <p:nvPr/>
          </p:nvSpPr>
          <p:spPr bwMode="auto">
            <a:xfrm>
              <a:off x="931863" y="2122488"/>
              <a:ext cx="2511425" cy="174466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1"/>
            <p:cNvSpPr>
              <a:spLocks/>
            </p:cNvSpPr>
            <p:nvPr/>
          </p:nvSpPr>
          <p:spPr bwMode="auto">
            <a:xfrm>
              <a:off x="3440113" y="2120901"/>
              <a:ext cx="4763" cy="1746250"/>
            </a:xfrm>
            <a:custGeom>
              <a:avLst/>
              <a:gdLst>
                <a:gd name="T0" fmla="*/ 3 w 6"/>
                <a:gd name="T1" fmla="*/ 4 h 2199"/>
                <a:gd name="T2" fmla="*/ 0 w 6"/>
                <a:gd name="T3" fmla="*/ 2 h 2199"/>
                <a:gd name="T4" fmla="*/ 0 w 6"/>
                <a:gd name="T5" fmla="*/ 2199 h 2199"/>
                <a:gd name="T6" fmla="*/ 6 w 6"/>
                <a:gd name="T7" fmla="*/ 2199 h 2199"/>
                <a:gd name="T8" fmla="*/ 6 w 6"/>
                <a:gd name="T9" fmla="*/ 2 h 2199"/>
                <a:gd name="T10" fmla="*/ 3 w 6"/>
                <a:gd name="T11" fmla="*/ 0 h 2199"/>
                <a:gd name="T12" fmla="*/ 6 w 6"/>
                <a:gd name="T13" fmla="*/ 2 h 2199"/>
                <a:gd name="T14" fmla="*/ 6 w 6"/>
                <a:gd name="T15" fmla="*/ 0 h 2199"/>
                <a:gd name="T16" fmla="*/ 3 w 6"/>
                <a:gd name="T17" fmla="*/ 0 h 2199"/>
                <a:gd name="T18" fmla="*/ 3 w 6"/>
                <a:gd name="T19" fmla="*/ 4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99">
                  <a:moveTo>
                    <a:pt x="3" y="4"/>
                  </a:moveTo>
                  <a:lnTo>
                    <a:pt x="0" y="2"/>
                  </a:lnTo>
                  <a:lnTo>
                    <a:pt x="0" y="2199"/>
                  </a:lnTo>
                  <a:lnTo>
                    <a:pt x="6" y="2199"/>
                  </a:lnTo>
                  <a:lnTo>
                    <a:pt x="6" y="2"/>
                  </a:lnTo>
                  <a:lnTo>
                    <a:pt x="3" y="0"/>
                  </a:lnTo>
                  <a:lnTo>
                    <a:pt x="6" y="2"/>
                  </a:lnTo>
                  <a:lnTo>
                    <a:pt x="6" y="0"/>
                  </a:lnTo>
                  <a:lnTo>
                    <a:pt x="3"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
            <p:cNvSpPr>
              <a:spLocks/>
            </p:cNvSpPr>
            <p:nvPr/>
          </p:nvSpPr>
          <p:spPr bwMode="auto">
            <a:xfrm>
              <a:off x="928688" y="2120901"/>
              <a:ext cx="2514600" cy="4763"/>
            </a:xfrm>
            <a:custGeom>
              <a:avLst/>
              <a:gdLst>
                <a:gd name="T0" fmla="*/ 6 w 3168"/>
                <a:gd name="T1" fmla="*/ 2 h 4"/>
                <a:gd name="T2" fmla="*/ 4 w 3168"/>
                <a:gd name="T3" fmla="*/ 4 h 4"/>
                <a:gd name="T4" fmla="*/ 3168 w 3168"/>
                <a:gd name="T5" fmla="*/ 4 h 4"/>
                <a:gd name="T6" fmla="*/ 3168 w 3168"/>
                <a:gd name="T7" fmla="*/ 0 h 4"/>
                <a:gd name="T8" fmla="*/ 4 w 3168"/>
                <a:gd name="T9" fmla="*/ 0 h 4"/>
                <a:gd name="T10" fmla="*/ 0 w 3168"/>
                <a:gd name="T11" fmla="*/ 2 h 4"/>
                <a:gd name="T12" fmla="*/ 4 w 3168"/>
                <a:gd name="T13" fmla="*/ 0 h 4"/>
                <a:gd name="T14" fmla="*/ 0 w 3168"/>
                <a:gd name="T15" fmla="*/ 0 h 4"/>
                <a:gd name="T16" fmla="*/ 0 w 3168"/>
                <a:gd name="T17" fmla="*/ 2 h 4"/>
                <a:gd name="T18" fmla="*/ 6 w 3168"/>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8" h="4">
                  <a:moveTo>
                    <a:pt x="6" y="2"/>
                  </a:moveTo>
                  <a:lnTo>
                    <a:pt x="4" y="4"/>
                  </a:lnTo>
                  <a:lnTo>
                    <a:pt x="3168" y="4"/>
                  </a:lnTo>
                  <a:lnTo>
                    <a:pt x="3168"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
            <p:cNvSpPr>
              <a:spLocks/>
            </p:cNvSpPr>
            <p:nvPr/>
          </p:nvSpPr>
          <p:spPr bwMode="auto">
            <a:xfrm>
              <a:off x="928688" y="2122488"/>
              <a:ext cx="4763" cy="1747838"/>
            </a:xfrm>
            <a:custGeom>
              <a:avLst/>
              <a:gdLst>
                <a:gd name="T0" fmla="*/ 4 w 6"/>
                <a:gd name="T1" fmla="*/ 2194 h 2200"/>
                <a:gd name="T2" fmla="*/ 6 w 6"/>
                <a:gd name="T3" fmla="*/ 2197 h 2200"/>
                <a:gd name="T4" fmla="*/ 6 w 6"/>
                <a:gd name="T5" fmla="*/ 0 h 2200"/>
                <a:gd name="T6" fmla="*/ 0 w 6"/>
                <a:gd name="T7" fmla="*/ 0 h 2200"/>
                <a:gd name="T8" fmla="*/ 0 w 6"/>
                <a:gd name="T9" fmla="*/ 2197 h 2200"/>
                <a:gd name="T10" fmla="*/ 4 w 6"/>
                <a:gd name="T11" fmla="*/ 2200 h 2200"/>
                <a:gd name="T12" fmla="*/ 0 w 6"/>
                <a:gd name="T13" fmla="*/ 2197 h 2200"/>
                <a:gd name="T14" fmla="*/ 0 w 6"/>
                <a:gd name="T15" fmla="*/ 2200 h 2200"/>
                <a:gd name="T16" fmla="*/ 4 w 6"/>
                <a:gd name="T17" fmla="*/ 2200 h 2200"/>
                <a:gd name="T18" fmla="*/ 4 w 6"/>
                <a:gd name="T19" fmla="*/ 2194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00">
                  <a:moveTo>
                    <a:pt x="4" y="2194"/>
                  </a:moveTo>
                  <a:lnTo>
                    <a:pt x="6" y="2197"/>
                  </a:lnTo>
                  <a:lnTo>
                    <a:pt x="6" y="0"/>
                  </a:lnTo>
                  <a:lnTo>
                    <a:pt x="0" y="0"/>
                  </a:lnTo>
                  <a:lnTo>
                    <a:pt x="0" y="2197"/>
                  </a:lnTo>
                  <a:lnTo>
                    <a:pt x="4" y="2200"/>
                  </a:lnTo>
                  <a:lnTo>
                    <a:pt x="0" y="2197"/>
                  </a:lnTo>
                  <a:lnTo>
                    <a:pt x="0" y="2200"/>
                  </a:lnTo>
                  <a:lnTo>
                    <a:pt x="4" y="2200"/>
                  </a:lnTo>
                  <a:lnTo>
                    <a:pt x="4" y="2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
            <p:cNvSpPr>
              <a:spLocks/>
            </p:cNvSpPr>
            <p:nvPr/>
          </p:nvSpPr>
          <p:spPr bwMode="auto">
            <a:xfrm>
              <a:off x="931863" y="3865563"/>
              <a:ext cx="2513013" cy="4763"/>
            </a:xfrm>
            <a:custGeom>
              <a:avLst/>
              <a:gdLst>
                <a:gd name="T0" fmla="*/ 3161 w 3167"/>
                <a:gd name="T1" fmla="*/ 3 h 6"/>
                <a:gd name="T2" fmla="*/ 3164 w 3167"/>
                <a:gd name="T3" fmla="*/ 0 h 6"/>
                <a:gd name="T4" fmla="*/ 0 w 3167"/>
                <a:gd name="T5" fmla="*/ 0 h 6"/>
                <a:gd name="T6" fmla="*/ 0 w 3167"/>
                <a:gd name="T7" fmla="*/ 6 h 6"/>
                <a:gd name="T8" fmla="*/ 3164 w 3167"/>
                <a:gd name="T9" fmla="*/ 6 h 6"/>
                <a:gd name="T10" fmla="*/ 3167 w 3167"/>
                <a:gd name="T11" fmla="*/ 3 h 6"/>
                <a:gd name="T12" fmla="*/ 3164 w 3167"/>
                <a:gd name="T13" fmla="*/ 6 h 6"/>
                <a:gd name="T14" fmla="*/ 3167 w 3167"/>
                <a:gd name="T15" fmla="*/ 6 h 6"/>
                <a:gd name="T16" fmla="*/ 3167 w 3167"/>
                <a:gd name="T17" fmla="*/ 3 h 6"/>
                <a:gd name="T18" fmla="*/ 3161 w 316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7" h="6">
                  <a:moveTo>
                    <a:pt x="3161" y="3"/>
                  </a:moveTo>
                  <a:lnTo>
                    <a:pt x="3164" y="0"/>
                  </a:lnTo>
                  <a:lnTo>
                    <a:pt x="0" y="0"/>
                  </a:lnTo>
                  <a:lnTo>
                    <a:pt x="0" y="6"/>
                  </a:lnTo>
                  <a:lnTo>
                    <a:pt x="3164" y="6"/>
                  </a:lnTo>
                  <a:lnTo>
                    <a:pt x="3167" y="3"/>
                  </a:lnTo>
                  <a:lnTo>
                    <a:pt x="3164" y="6"/>
                  </a:lnTo>
                  <a:lnTo>
                    <a:pt x="3167" y="6"/>
                  </a:lnTo>
                  <a:lnTo>
                    <a:pt x="3167" y="3"/>
                  </a:lnTo>
                  <a:lnTo>
                    <a:pt x="316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15"/>
            <p:cNvSpPr>
              <a:spLocks noChangeArrowheads="1"/>
            </p:cNvSpPr>
            <p:nvPr/>
          </p:nvSpPr>
          <p:spPr bwMode="auto">
            <a:xfrm>
              <a:off x="855663" y="3811588"/>
              <a:ext cx="2662238" cy="92075"/>
            </a:xfrm>
            <a:prstGeom prst="rect">
              <a:avLst/>
            </a:prstGeom>
            <a:solidFill>
              <a:srgbClr val="D1A3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
            <p:cNvSpPr>
              <a:spLocks/>
            </p:cNvSpPr>
            <p:nvPr/>
          </p:nvSpPr>
          <p:spPr bwMode="auto">
            <a:xfrm>
              <a:off x="3509963" y="3805238"/>
              <a:ext cx="15875" cy="98425"/>
            </a:xfrm>
            <a:custGeom>
              <a:avLst/>
              <a:gdLst>
                <a:gd name="T0" fmla="*/ 11 w 20"/>
                <a:gd name="T1" fmla="*/ 20 h 125"/>
                <a:gd name="T2" fmla="*/ 0 w 20"/>
                <a:gd name="T3" fmla="*/ 10 h 125"/>
                <a:gd name="T4" fmla="*/ 0 w 20"/>
                <a:gd name="T5" fmla="*/ 125 h 125"/>
                <a:gd name="T6" fmla="*/ 20 w 20"/>
                <a:gd name="T7" fmla="*/ 125 h 125"/>
                <a:gd name="T8" fmla="*/ 20 w 20"/>
                <a:gd name="T9" fmla="*/ 10 h 125"/>
                <a:gd name="T10" fmla="*/ 11 w 20"/>
                <a:gd name="T11" fmla="*/ 0 h 125"/>
                <a:gd name="T12" fmla="*/ 20 w 20"/>
                <a:gd name="T13" fmla="*/ 10 h 125"/>
                <a:gd name="T14" fmla="*/ 20 w 20"/>
                <a:gd name="T15" fmla="*/ 0 h 125"/>
                <a:gd name="T16" fmla="*/ 11 w 20"/>
                <a:gd name="T17" fmla="*/ 0 h 125"/>
                <a:gd name="T18" fmla="*/ 11 w 20"/>
                <a:gd name="T19" fmla="*/ 2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11" y="20"/>
                  </a:moveTo>
                  <a:lnTo>
                    <a:pt x="0" y="10"/>
                  </a:lnTo>
                  <a:lnTo>
                    <a:pt x="0" y="125"/>
                  </a:lnTo>
                  <a:lnTo>
                    <a:pt x="20" y="125"/>
                  </a:lnTo>
                  <a:lnTo>
                    <a:pt x="20" y="10"/>
                  </a:lnTo>
                  <a:lnTo>
                    <a:pt x="11" y="0"/>
                  </a:lnTo>
                  <a:lnTo>
                    <a:pt x="20" y="10"/>
                  </a:lnTo>
                  <a:lnTo>
                    <a:pt x="20" y="0"/>
                  </a:lnTo>
                  <a:lnTo>
                    <a:pt x="11" y="0"/>
                  </a:lnTo>
                  <a:lnTo>
                    <a:pt x="1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
            <p:cNvSpPr>
              <a:spLocks/>
            </p:cNvSpPr>
            <p:nvPr/>
          </p:nvSpPr>
          <p:spPr bwMode="auto">
            <a:xfrm>
              <a:off x="847725" y="3805238"/>
              <a:ext cx="2670175" cy="15875"/>
            </a:xfrm>
            <a:custGeom>
              <a:avLst/>
              <a:gdLst>
                <a:gd name="T0" fmla="*/ 20 w 3365"/>
                <a:gd name="T1" fmla="*/ 10 h 20"/>
                <a:gd name="T2" fmla="*/ 9 w 3365"/>
                <a:gd name="T3" fmla="*/ 20 h 20"/>
                <a:gd name="T4" fmla="*/ 3365 w 3365"/>
                <a:gd name="T5" fmla="*/ 20 h 20"/>
                <a:gd name="T6" fmla="*/ 3365 w 3365"/>
                <a:gd name="T7" fmla="*/ 0 h 20"/>
                <a:gd name="T8" fmla="*/ 9 w 3365"/>
                <a:gd name="T9" fmla="*/ 0 h 20"/>
                <a:gd name="T10" fmla="*/ 0 w 3365"/>
                <a:gd name="T11" fmla="*/ 10 h 20"/>
                <a:gd name="T12" fmla="*/ 9 w 3365"/>
                <a:gd name="T13" fmla="*/ 0 h 20"/>
                <a:gd name="T14" fmla="*/ 0 w 3365"/>
                <a:gd name="T15" fmla="*/ 0 h 20"/>
                <a:gd name="T16" fmla="*/ 0 w 3365"/>
                <a:gd name="T17" fmla="*/ 10 h 20"/>
                <a:gd name="T18" fmla="*/ 20 w 336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20">
                  <a:moveTo>
                    <a:pt x="20" y="10"/>
                  </a:moveTo>
                  <a:lnTo>
                    <a:pt x="9" y="20"/>
                  </a:lnTo>
                  <a:lnTo>
                    <a:pt x="3365" y="20"/>
                  </a:lnTo>
                  <a:lnTo>
                    <a:pt x="3365" y="0"/>
                  </a:lnTo>
                  <a:lnTo>
                    <a:pt x="9" y="0"/>
                  </a:lnTo>
                  <a:lnTo>
                    <a:pt x="0" y="10"/>
                  </a:lnTo>
                  <a:lnTo>
                    <a:pt x="9" y="0"/>
                  </a:lnTo>
                  <a:lnTo>
                    <a:pt x="0" y="0"/>
                  </a:lnTo>
                  <a:lnTo>
                    <a:pt x="0" y="10"/>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8"/>
            <p:cNvSpPr>
              <a:spLocks/>
            </p:cNvSpPr>
            <p:nvPr/>
          </p:nvSpPr>
          <p:spPr bwMode="auto">
            <a:xfrm>
              <a:off x="847725" y="3811588"/>
              <a:ext cx="15875" cy="100013"/>
            </a:xfrm>
            <a:custGeom>
              <a:avLst/>
              <a:gdLst>
                <a:gd name="T0" fmla="*/ 9 w 20"/>
                <a:gd name="T1" fmla="*/ 106 h 125"/>
                <a:gd name="T2" fmla="*/ 20 w 20"/>
                <a:gd name="T3" fmla="*/ 115 h 125"/>
                <a:gd name="T4" fmla="*/ 20 w 20"/>
                <a:gd name="T5" fmla="*/ 0 h 125"/>
                <a:gd name="T6" fmla="*/ 0 w 20"/>
                <a:gd name="T7" fmla="*/ 0 h 125"/>
                <a:gd name="T8" fmla="*/ 0 w 20"/>
                <a:gd name="T9" fmla="*/ 115 h 125"/>
                <a:gd name="T10" fmla="*/ 9 w 20"/>
                <a:gd name="T11" fmla="*/ 125 h 125"/>
                <a:gd name="T12" fmla="*/ 0 w 20"/>
                <a:gd name="T13" fmla="*/ 115 h 125"/>
                <a:gd name="T14" fmla="*/ 0 w 20"/>
                <a:gd name="T15" fmla="*/ 125 h 125"/>
                <a:gd name="T16" fmla="*/ 9 w 20"/>
                <a:gd name="T17" fmla="*/ 125 h 125"/>
                <a:gd name="T18" fmla="*/ 9 w 20"/>
                <a:gd name="T19" fmla="*/ 10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9" y="106"/>
                  </a:moveTo>
                  <a:lnTo>
                    <a:pt x="20" y="115"/>
                  </a:lnTo>
                  <a:lnTo>
                    <a:pt x="20" y="0"/>
                  </a:lnTo>
                  <a:lnTo>
                    <a:pt x="0" y="0"/>
                  </a:lnTo>
                  <a:lnTo>
                    <a:pt x="0" y="115"/>
                  </a:lnTo>
                  <a:lnTo>
                    <a:pt x="9" y="125"/>
                  </a:lnTo>
                  <a:lnTo>
                    <a:pt x="0" y="115"/>
                  </a:lnTo>
                  <a:lnTo>
                    <a:pt x="0" y="125"/>
                  </a:lnTo>
                  <a:lnTo>
                    <a:pt x="9" y="125"/>
                  </a:lnTo>
                  <a:lnTo>
                    <a:pt x="9"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9"/>
            <p:cNvSpPr>
              <a:spLocks/>
            </p:cNvSpPr>
            <p:nvPr/>
          </p:nvSpPr>
          <p:spPr bwMode="auto">
            <a:xfrm>
              <a:off x="855663" y="3895726"/>
              <a:ext cx="2670175" cy="15875"/>
            </a:xfrm>
            <a:custGeom>
              <a:avLst/>
              <a:gdLst>
                <a:gd name="T0" fmla="*/ 3345 w 3365"/>
                <a:gd name="T1" fmla="*/ 9 h 19"/>
                <a:gd name="T2" fmla="*/ 3356 w 3365"/>
                <a:gd name="T3" fmla="*/ 0 h 19"/>
                <a:gd name="T4" fmla="*/ 0 w 3365"/>
                <a:gd name="T5" fmla="*/ 0 h 19"/>
                <a:gd name="T6" fmla="*/ 0 w 3365"/>
                <a:gd name="T7" fmla="*/ 19 h 19"/>
                <a:gd name="T8" fmla="*/ 3356 w 3365"/>
                <a:gd name="T9" fmla="*/ 19 h 19"/>
                <a:gd name="T10" fmla="*/ 3365 w 3365"/>
                <a:gd name="T11" fmla="*/ 9 h 19"/>
                <a:gd name="T12" fmla="*/ 3356 w 3365"/>
                <a:gd name="T13" fmla="*/ 19 h 19"/>
                <a:gd name="T14" fmla="*/ 3365 w 3365"/>
                <a:gd name="T15" fmla="*/ 19 h 19"/>
                <a:gd name="T16" fmla="*/ 3365 w 3365"/>
                <a:gd name="T17" fmla="*/ 9 h 19"/>
                <a:gd name="T18" fmla="*/ 3345 w 3365"/>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19">
                  <a:moveTo>
                    <a:pt x="3345" y="9"/>
                  </a:moveTo>
                  <a:lnTo>
                    <a:pt x="3356" y="0"/>
                  </a:lnTo>
                  <a:lnTo>
                    <a:pt x="0" y="0"/>
                  </a:lnTo>
                  <a:lnTo>
                    <a:pt x="0" y="19"/>
                  </a:lnTo>
                  <a:lnTo>
                    <a:pt x="3356" y="19"/>
                  </a:lnTo>
                  <a:lnTo>
                    <a:pt x="3365" y="9"/>
                  </a:lnTo>
                  <a:lnTo>
                    <a:pt x="3356" y="19"/>
                  </a:lnTo>
                  <a:lnTo>
                    <a:pt x="3365" y="19"/>
                  </a:lnTo>
                  <a:lnTo>
                    <a:pt x="3365" y="9"/>
                  </a:lnTo>
                  <a:lnTo>
                    <a:pt x="334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52" name="Group 351"/>
            <p:cNvGrpSpPr/>
            <p:nvPr/>
          </p:nvGrpSpPr>
          <p:grpSpPr>
            <a:xfrm>
              <a:off x="960418" y="3650859"/>
              <a:ext cx="863600" cy="200025"/>
              <a:chOff x="1111250" y="3613151"/>
              <a:chExt cx="863600" cy="200025"/>
            </a:xfrm>
            <a:scene3d>
              <a:camera prst="perspectiveRelaxedModerately">
                <a:rot lat="17990633" lon="0" rev="0"/>
              </a:camera>
              <a:lightRig rig="threePt" dir="t"/>
            </a:scene3d>
          </p:grpSpPr>
          <p:sp>
            <p:nvSpPr>
              <p:cNvPr id="106" name="Freeform 301"/>
              <p:cNvSpPr>
                <a:spLocks/>
              </p:cNvSpPr>
              <p:nvPr/>
            </p:nvSpPr>
            <p:spPr bwMode="auto">
              <a:xfrm>
                <a:off x="1112838" y="3614738"/>
                <a:ext cx="363538" cy="196850"/>
              </a:xfrm>
              <a:custGeom>
                <a:avLst/>
                <a:gdLst>
                  <a:gd name="T0" fmla="*/ 393 w 457"/>
                  <a:gd name="T1" fmla="*/ 246 h 246"/>
                  <a:gd name="T2" fmla="*/ 405 w 457"/>
                  <a:gd name="T3" fmla="*/ 245 h 246"/>
                  <a:gd name="T4" fmla="*/ 418 w 457"/>
                  <a:gd name="T5" fmla="*/ 242 h 246"/>
                  <a:gd name="T6" fmla="*/ 428 w 457"/>
                  <a:gd name="T7" fmla="*/ 235 h 246"/>
                  <a:gd name="T8" fmla="*/ 438 w 457"/>
                  <a:gd name="T9" fmla="*/ 228 h 246"/>
                  <a:gd name="T10" fmla="*/ 446 w 457"/>
                  <a:gd name="T11" fmla="*/ 219 h 246"/>
                  <a:gd name="T12" fmla="*/ 451 w 457"/>
                  <a:gd name="T13" fmla="*/ 207 h 246"/>
                  <a:gd name="T14" fmla="*/ 455 w 457"/>
                  <a:gd name="T15" fmla="*/ 196 h 246"/>
                  <a:gd name="T16" fmla="*/ 457 w 457"/>
                  <a:gd name="T17" fmla="*/ 183 h 246"/>
                  <a:gd name="T18" fmla="*/ 457 w 457"/>
                  <a:gd name="T19" fmla="*/ 63 h 246"/>
                  <a:gd name="T20" fmla="*/ 455 w 457"/>
                  <a:gd name="T21" fmla="*/ 51 h 246"/>
                  <a:gd name="T22" fmla="*/ 451 w 457"/>
                  <a:gd name="T23" fmla="*/ 39 h 246"/>
                  <a:gd name="T24" fmla="*/ 446 w 457"/>
                  <a:gd name="T25" fmla="*/ 28 h 246"/>
                  <a:gd name="T26" fmla="*/ 438 w 457"/>
                  <a:gd name="T27" fmla="*/ 18 h 246"/>
                  <a:gd name="T28" fmla="*/ 428 w 457"/>
                  <a:gd name="T29" fmla="*/ 10 h 246"/>
                  <a:gd name="T30" fmla="*/ 418 w 457"/>
                  <a:gd name="T31" fmla="*/ 5 h 246"/>
                  <a:gd name="T32" fmla="*/ 405 w 457"/>
                  <a:gd name="T33" fmla="*/ 1 h 246"/>
                  <a:gd name="T34" fmla="*/ 393 w 457"/>
                  <a:gd name="T35" fmla="*/ 0 h 246"/>
                  <a:gd name="T36" fmla="*/ 64 w 457"/>
                  <a:gd name="T37" fmla="*/ 0 h 246"/>
                  <a:gd name="T38" fmla="*/ 52 w 457"/>
                  <a:gd name="T39" fmla="*/ 1 h 246"/>
                  <a:gd name="T40" fmla="*/ 39 w 457"/>
                  <a:gd name="T41" fmla="*/ 5 h 246"/>
                  <a:gd name="T42" fmla="*/ 29 w 457"/>
                  <a:gd name="T43" fmla="*/ 10 h 246"/>
                  <a:gd name="T44" fmla="*/ 20 w 457"/>
                  <a:gd name="T45" fmla="*/ 18 h 246"/>
                  <a:gd name="T46" fmla="*/ 11 w 457"/>
                  <a:gd name="T47" fmla="*/ 28 h 246"/>
                  <a:gd name="T48" fmla="*/ 6 w 457"/>
                  <a:gd name="T49" fmla="*/ 39 h 246"/>
                  <a:gd name="T50" fmla="*/ 1 w 457"/>
                  <a:gd name="T51" fmla="*/ 51 h 246"/>
                  <a:gd name="T52" fmla="*/ 0 w 457"/>
                  <a:gd name="T53" fmla="*/ 63 h 246"/>
                  <a:gd name="T54" fmla="*/ 0 w 457"/>
                  <a:gd name="T55" fmla="*/ 183 h 246"/>
                  <a:gd name="T56" fmla="*/ 1 w 457"/>
                  <a:gd name="T57" fmla="*/ 196 h 246"/>
                  <a:gd name="T58" fmla="*/ 6 w 457"/>
                  <a:gd name="T59" fmla="*/ 207 h 246"/>
                  <a:gd name="T60" fmla="*/ 11 w 457"/>
                  <a:gd name="T61" fmla="*/ 219 h 246"/>
                  <a:gd name="T62" fmla="*/ 20 w 457"/>
                  <a:gd name="T63" fmla="*/ 228 h 246"/>
                  <a:gd name="T64" fmla="*/ 29 w 457"/>
                  <a:gd name="T65" fmla="*/ 235 h 246"/>
                  <a:gd name="T66" fmla="*/ 39 w 457"/>
                  <a:gd name="T67" fmla="*/ 242 h 246"/>
                  <a:gd name="T68" fmla="*/ 52 w 457"/>
                  <a:gd name="T69" fmla="*/ 245 h 246"/>
                  <a:gd name="T70" fmla="*/ 64 w 457"/>
                  <a:gd name="T71" fmla="*/ 246 h 246"/>
                  <a:gd name="T72" fmla="*/ 393 w 457"/>
                  <a:gd name="T73"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7" h="246">
                    <a:moveTo>
                      <a:pt x="393" y="246"/>
                    </a:moveTo>
                    <a:lnTo>
                      <a:pt x="405" y="245"/>
                    </a:lnTo>
                    <a:lnTo>
                      <a:pt x="418" y="242"/>
                    </a:lnTo>
                    <a:lnTo>
                      <a:pt x="428" y="235"/>
                    </a:lnTo>
                    <a:lnTo>
                      <a:pt x="438" y="228"/>
                    </a:lnTo>
                    <a:lnTo>
                      <a:pt x="446" y="219"/>
                    </a:lnTo>
                    <a:lnTo>
                      <a:pt x="451" y="207"/>
                    </a:lnTo>
                    <a:lnTo>
                      <a:pt x="455" y="196"/>
                    </a:lnTo>
                    <a:lnTo>
                      <a:pt x="457" y="183"/>
                    </a:lnTo>
                    <a:lnTo>
                      <a:pt x="457" y="63"/>
                    </a:lnTo>
                    <a:lnTo>
                      <a:pt x="455" y="51"/>
                    </a:lnTo>
                    <a:lnTo>
                      <a:pt x="451" y="39"/>
                    </a:lnTo>
                    <a:lnTo>
                      <a:pt x="446" y="28"/>
                    </a:lnTo>
                    <a:lnTo>
                      <a:pt x="438" y="18"/>
                    </a:lnTo>
                    <a:lnTo>
                      <a:pt x="428" y="10"/>
                    </a:lnTo>
                    <a:lnTo>
                      <a:pt x="418" y="5"/>
                    </a:lnTo>
                    <a:lnTo>
                      <a:pt x="405" y="1"/>
                    </a:lnTo>
                    <a:lnTo>
                      <a:pt x="393" y="0"/>
                    </a:lnTo>
                    <a:lnTo>
                      <a:pt x="64" y="0"/>
                    </a:lnTo>
                    <a:lnTo>
                      <a:pt x="52" y="1"/>
                    </a:lnTo>
                    <a:lnTo>
                      <a:pt x="39" y="5"/>
                    </a:lnTo>
                    <a:lnTo>
                      <a:pt x="29" y="10"/>
                    </a:lnTo>
                    <a:lnTo>
                      <a:pt x="20" y="18"/>
                    </a:lnTo>
                    <a:lnTo>
                      <a:pt x="11" y="28"/>
                    </a:lnTo>
                    <a:lnTo>
                      <a:pt x="6" y="39"/>
                    </a:lnTo>
                    <a:lnTo>
                      <a:pt x="1" y="51"/>
                    </a:lnTo>
                    <a:lnTo>
                      <a:pt x="0" y="63"/>
                    </a:lnTo>
                    <a:lnTo>
                      <a:pt x="0" y="183"/>
                    </a:lnTo>
                    <a:lnTo>
                      <a:pt x="1" y="196"/>
                    </a:lnTo>
                    <a:lnTo>
                      <a:pt x="6" y="207"/>
                    </a:lnTo>
                    <a:lnTo>
                      <a:pt x="11" y="219"/>
                    </a:lnTo>
                    <a:lnTo>
                      <a:pt x="20" y="228"/>
                    </a:lnTo>
                    <a:lnTo>
                      <a:pt x="29" y="235"/>
                    </a:lnTo>
                    <a:lnTo>
                      <a:pt x="39" y="242"/>
                    </a:lnTo>
                    <a:lnTo>
                      <a:pt x="52" y="245"/>
                    </a:lnTo>
                    <a:lnTo>
                      <a:pt x="64" y="246"/>
                    </a:lnTo>
                    <a:lnTo>
                      <a:pt x="393"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2"/>
              <p:cNvSpPr>
                <a:spLocks/>
              </p:cNvSpPr>
              <p:nvPr/>
            </p:nvSpPr>
            <p:spPr bwMode="auto">
              <a:xfrm>
                <a:off x="1423988" y="3760788"/>
                <a:ext cx="53975" cy="52388"/>
              </a:xfrm>
              <a:custGeom>
                <a:avLst/>
                <a:gdLst>
                  <a:gd name="T0" fmla="*/ 61 w 66"/>
                  <a:gd name="T1" fmla="*/ 0 h 66"/>
                  <a:gd name="T2" fmla="*/ 61 w 66"/>
                  <a:gd name="T3" fmla="*/ 0 h 66"/>
                  <a:gd name="T4" fmla="*/ 59 w 66"/>
                  <a:gd name="T5" fmla="*/ 13 h 66"/>
                  <a:gd name="T6" fmla="*/ 56 w 66"/>
                  <a:gd name="T7" fmla="*/ 24 h 66"/>
                  <a:gd name="T8" fmla="*/ 50 w 66"/>
                  <a:gd name="T9" fmla="*/ 35 h 66"/>
                  <a:gd name="T10" fmla="*/ 43 w 66"/>
                  <a:gd name="T11" fmla="*/ 43 h 66"/>
                  <a:gd name="T12" fmla="*/ 34 w 66"/>
                  <a:gd name="T13" fmla="*/ 50 h 66"/>
                  <a:gd name="T14" fmla="*/ 24 w 66"/>
                  <a:gd name="T15" fmla="*/ 55 h 66"/>
                  <a:gd name="T16" fmla="*/ 12 w 66"/>
                  <a:gd name="T17" fmla="*/ 59 h 66"/>
                  <a:gd name="T18" fmla="*/ 0 w 66"/>
                  <a:gd name="T19" fmla="*/ 61 h 66"/>
                  <a:gd name="T20" fmla="*/ 0 w 66"/>
                  <a:gd name="T21" fmla="*/ 66 h 66"/>
                  <a:gd name="T22" fmla="*/ 13 w 66"/>
                  <a:gd name="T23" fmla="*/ 65 h 66"/>
                  <a:gd name="T24" fmla="*/ 25 w 66"/>
                  <a:gd name="T25" fmla="*/ 61 h 66"/>
                  <a:gd name="T26" fmla="*/ 36 w 66"/>
                  <a:gd name="T27" fmla="*/ 54 h 66"/>
                  <a:gd name="T28" fmla="*/ 47 w 66"/>
                  <a:gd name="T29" fmla="*/ 46 h 66"/>
                  <a:gd name="T30" fmla="*/ 55 w 66"/>
                  <a:gd name="T31" fmla="*/ 37 h 66"/>
                  <a:gd name="T32" fmla="*/ 62 w 66"/>
                  <a:gd name="T33" fmla="*/ 25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59" y="13"/>
                    </a:lnTo>
                    <a:lnTo>
                      <a:pt x="56" y="24"/>
                    </a:lnTo>
                    <a:lnTo>
                      <a:pt x="50" y="35"/>
                    </a:lnTo>
                    <a:lnTo>
                      <a:pt x="43" y="43"/>
                    </a:lnTo>
                    <a:lnTo>
                      <a:pt x="34" y="50"/>
                    </a:lnTo>
                    <a:lnTo>
                      <a:pt x="24" y="55"/>
                    </a:lnTo>
                    <a:lnTo>
                      <a:pt x="12" y="59"/>
                    </a:lnTo>
                    <a:lnTo>
                      <a:pt x="0" y="61"/>
                    </a:lnTo>
                    <a:lnTo>
                      <a:pt x="0" y="66"/>
                    </a:lnTo>
                    <a:lnTo>
                      <a:pt x="13" y="65"/>
                    </a:lnTo>
                    <a:lnTo>
                      <a:pt x="25" y="61"/>
                    </a:lnTo>
                    <a:lnTo>
                      <a:pt x="36" y="54"/>
                    </a:lnTo>
                    <a:lnTo>
                      <a:pt x="47" y="46"/>
                    </a:lnTo>
                    <a:lnTo>
                      <a:pt x="55" y="37"/>
                    </a:lnTo>
                    <a:lnTo>
                      <a:pt x="62" y="25"/>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3"/>
              <p:cNvSpPr>
                <a:spLocks/>
              </p:cNvSpPr>
              <p:nvPr/>
            </p:nvSpPr>
            <p:spPr bwMode="auto">
              <a:xfrm>
                <a:off x="1473200" y="3665538"/>
                <a:ext cx="4763" cy="95250"/>
              </a:xfrm>
              <a:custGeom>
                <a:avLst/>
                <a:gdLst>
                  <a:gd name="T0" fmla="*/ 0 w 5"/>
                  <a:gd name="T1" fmla="*/ 0 h 120"/>
                  <a:gd name="T2" fmla="*/ 0 w 5"/>
                  <a:gd name="T3" fmla="*/ 0 h 120"/>
                  <a:gd name="T4" fmla="*/ 0 w 5"/>
                  <a:gd name="T5" fmla="*/ 120 h 120"/>
                  <a:gd name="T6" fmla="*/ 5 w 5"/>
                  <a:gd name="T7" fmla="*/ 120 h 120"/>
                  <a:gd name="T8" fmla="*/ 5 w 5"/>
                  <a:gd name="T9" fmla="*/ 0 h 120"/>
                  <a:gd name="T10" fmla="*/ 5 w 5"/>
                  <a:gd name="T11" fmla="*/ 0 h 120"/>
                  <a:gd name="T12" fmla="*/ 0 w 5"/>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0" y="0"/>
                    </a:moveTo>
                    <a:lnTo>
                      <a:pt x="0" y="0"/>
                    </a:lnTo>
                    <a:lnTo>
                      <a:pt x="0" y="120"/>
                    </a:lnTo>
                    <a:lnTo>
                      <a:pt x="5" y="12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04"/>
              <p:cNvSpPr>
                <a:spLocks/>
              </p:cNvSpPr>
              <p:nvPr/>
            </p:nvSpPr>
            <p:spPr bwMode="auto">
              <a:xfrm>
                <a:off x="1423988" y="3613151"/>
                <a:ext cx="53975"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59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6 w 66"/>
                  <a:gd name="T31" fmla="*/ 12 h 67"/>
                  <a:gd name="T32" fmla="*/ 25 w 66"/>
                  <a:gd name="T33" fmla="*/ 6 h 67"/>
                  <a:gd name="T34" fmla="*/ 13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59" y="55"/>
                    </a:lnTo>
                    <a:lnTo>
                      <a:pt x="61" y="67"/>
                    </a:lnTo>
                    <a:lnTo>
                      <a:pt x="66" y="67"/>
                    </a:lnTo>
                    <a:lnTo>
                      <a:pt x="65" y="55"/>
                    </a:lnTo>
                    <a:lnTo>
                      <a:pt x="62" y="42"/>
                    </a:lnTo>
                    <a:lnTo>
                      <a:pt x="55" y="30"/>
                    </a:lnTo>
                    <a:lnTo>
                      <a:pt x="47" y="20"/>
                    </a:lnTo>
                    <a:lnTo>
                      <a:pt x="36" y="12"/>
                    </a:lnTo>
                    <a:lnTo>
                      <a:pt x="25" y="6"/>
                    </a:lnTo>
                    <a:lnTo>
                      <a:pt x="13"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05"/>
              <p:cNvSpPr>
                <a:spLocks/>
              </p:cNvSpPr>
              <p:nvPr/>
            </p:nvSpPr>
            <p:spPr bwMode="auto">
              <a:xfrm>
                <a:off x="1163638" y="3613151"/>
                <a:ext cx="260350" cy="4763"/>
              </a:xfrm>
              <a:custGeom>
                <a:avLst/>
                <a:gdLst>
                  <a:gd name="T0" fmla="*/ 0 w 329"/>
                  <a:gd name="T1" fmla="*/ 6 h 6"/>
                  <a:gd name="T2" fmla="*/ 0 w 329"/>
                  <a:gd name="T3" fmla="*/ 6 h 6"/>
                  <a:gd name="T4" fmla="*/ 329 w 329"/>
                  <a:gd name="T5" fmla="*/ 6 h 6"/>
                  <a:gd name="T6" fmla="*/ 329 w 329"/>
                  <a:gd name="T7" fmla="*/ 0 h 6"/>
                  <a:gd name="T8" fmla="*/ 0 w 329"/>
                  <a:gd name="T9" fmla="*/ 0 h 6"/>
                  <a:gd name="T10" fmla="*/ 0 w 329"/>
                  <a:gd name="T11" fmla="*/ 0 h 6"/>
                  <a:gd name="T12" fmla="*/ 0 w 329"/>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29" h="6">
                    <a:moveTo>
                      <a:pt x="0" y="6"/>
                    </a:moveTo>
                    <a:lnTo>
                      <a:pt x="0" y="6"/>
                    </a:lnTo>
                    <a:lnTo>
                      <a:pt x="329" y="6"/>
                    </a:lnTo>
                    <a:lnTo>
                      <a:pt x="329"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06"/>
              <p:cNvSpPr>
                <a:spLocks/>
              </p:cNvSpPr>
              <p:nvPr/>
            </p:nvSpPr>
            <p:spPr bwMode="auto">
              <a:xfrm>
                <a:off x="1111250" y="3613151"/>
                <a:ext cx="52388" cy="52388"/>
              </a:xfrm>
              <a:custGeom>
                <a:avLst/>
                <a:gdLst>
                  <a:gd name="T0" fmla="*/ 5 w 66"/>
                  <a:gd name="T1" fmla="*/ 67 h 67"/>
                  <a:gd name="T2" fmla="*/ 5 w 66"/>
                  <a:gd name="T3" fmla="*/ 67 h 67"/>
                  <a:gd name="T4" fmla="*/ 7 w 66"/>
                  <a:gd name="T5" fmla="*/ 55 h 67"/>
                  <a:gd name="T6" fmla="*/ 10 w 66"/>
                  <a:gd name="T7" fmla="*/ 43 h 67"/>
                  <a:gd name="T8" fmla="*/ 16 w 66"/>
                  <a:gd name="T9" fmla="*/ 33 h 67"/>
                  <a:gd name="T10" fmla="*/ 23 w 66"/>
                  <a:gd name="T11" fmla="*/ 25 h 67"/>
                  <a:gd name="T12" fmla="*/ 32 w 66"/>
                  <a:gd name="T13" fmla="*/ 17 h 67"/>
                  <a:gd name="T14" fmla="*/ 42 w 66"/>
                  <a:gd name="T15" fmla="*/ 11 h 67"/>
                  <a:gd name="T16" fmla="*/ 54 w 66"/>
                  <a:gd name="T17" fmla="*/ 7 h 67"/>
                  <a:gd name="T18" fmla="*/ 66 w 66"/>
                  <a:gd name="T19" fmla="*/ 6 h 67"/>
                  <a:gd name="T20" fmla="*/ 66 w 66"/>
                  <a:gd name="T21" fmla="*/ 0 h 67"/>
                  <a:gd name="T22" fmla="*/ 53 w 66"/>
                  <a:gd name="T23" fmla="*/ 2 h 67"/>
                  <a:gd name="T24" fmla="*/ 40 w 66"/>
                  <a:gd name="T25" fmla="*/ 6 h 67"/>
                  <a:gd name="T26" fmla="*/ 28 w 66"/>
                  <a:gd name="T27" fmla="*/ 12 h 67"/>
                  <a:gd name="T28" fmla="*/ 19 w 66"/>
                  <a:gd name="T29" fmla="*/ 20 h 67"/>
                  <a:gd name="T30" fmla="*/ 11 w 66"/>
                  <a:gd name="T31" fmla="*/ 30 h 67"/>
                  <a:gd name="T32" fmla="*/ 4 w 66"/>
                  <a:gd name="T33" fmla="*/ 42 h 67"/>
                  <a:gd name="T34" fmla="*/ 1 w 66"/>
                  <a:gd name="T35" fmla="*/ 55 h 67"/>
                  <a:gd name="T36" fmla="*/ 0 w 66"/>
                  <a:gd name="T37" fmla="*/ 67 h 67"/>
                  <a:gd name="T38" fmla="*/ 0 w 66"/>
                  <a:gd name="T39" fmla="*/ 67 h 67"/>
                  <a:gd name="T40" fmla="*/ 5 w 66"/>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5" y="67"/>
                    </a:moveTo>
                    <a:lnTo>
                      <a:pt x="5" y="67"/>
                    </a:lnTo>
                    <a:lnTo>
                      <a:pt x="7" y="55"/>
                    </a:lnTo>
                    <a:lnTo>
                      <a:pt x="10" y="43"/>
                    </a:lnTo>
                    <a:lnTo>
                      <a:pt x="16" y="33"/>
                    </a:lnTo>
                    <a:lnTo>
                      <a:pt x="23" y="25"/>
                    </a:lnTo>
                    <a:lnTo>
                      <a:pt x="32" y="17"/>
                    </a:lnTo>
                    <a:lnTo>
                      <a:pt x="42" y="11"/>
                    </a:lnTo>
                    <a:lnTo>
                      <a:pt x="54" y="7"/>
                    </a:lnTo>
                    <a:lnTo>
                      <a:pt x="66" y="6"/>
                    </a:lnTo>
                    <a:lnTo>
                      <a:pt x="66" y="0"/>
                    </a:lnTo>
                    <a:lnTo>
                      <a:pt x="53" y="2"/>
                    </a:lnTo>
                    <a:lnTo>
                      <a:pt x="40" y="6"/>
                    </a:lnTo>
                    <a:lnTo>
                      <a:pt x="28" y="12"/>
                    </a:lnTo>
                    <a:lnTo>
                      <a:pt x="19" y="20"/>
                    </a:lnTo>
                    <a:lnTo>
                      <a:pt x="11" y="30"/>
                    </a:lnTo>
                    <a:lnTo>
                      <a:pt x="4" y="42"/>
                    </a:lnTo>
                    <a:lnTo>
                      <a:pt x="1" y="55"/>
                    </a:lnTo>
                    <a:lnTo>
                      <a:pt x="0" y="67"/>
                    </a:lnTo>
                    <a:lnTo>
                      <a:pt x="0" y="67"/>
                    </a:lnTo>
                    <a:lnTo>
                      <a:pt x="5"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07"/>
              <p:cNvSpPr>
                <a:spLocks/>
              </p:cNvSpPr>
              <p:nvPr/>
            </p:nvSpPr>
            <p:spPr bwMode="auto">
              <a:xfrm>
                <a:off x="1111250" y="3665538"/>
                <a:ext cx="4763" cy="95250"/>
              </a:xfrm>
              <a:custGeom>
                <a:avLst/>
                <a:gdLst>
                  <a:gd name="T0" fmla="*/ 5 w 5"/>
                  <a:gd name="T1" fmla="*/ 120 h 120"/>
                  <a:gd name="T2" fmla="*/ 5 w 5"/>
                  <a:gd name="T3" fmla="*/ 120 h 120"/>
                  <a:gd name="T4" fmla="*/ 5 w 5"/>
                  <a:gd name="T5" fmla="*/ 0 h 120"/>
                  <a:gd name="T6" fmla="*/ 0 w 5"/>
                  <a:gd name="T7" fmla="*/ 0 h 120"/>
                  <a:gd name="T8" fmla="*/ 0 w 5"/>
                  <a:gd name="T9" fmla="*/ 120 h 120"/>
                  <a:gd name="T10" fmla="*/ 0 w 5"/>
                  <a:gd name="T11" fmla="*/ 120 h 120"/>
                  <a:gd name="T12" fmla="*/ 5 w 5"/>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5" y="120"/>
                    </a:moveTo>
                    <a:lnTo>
                      <a:pt x="5" y="120"/>
                    </a:lnTo>
                    <a:lnTo>
                      <a:pt x="5" y="0"/>
                    </a:lnTo>
                    <a:lnTo>
                      <a:pt x="0" y="0"/>
                    </a:lnTo>
                    <a:lnTo>
                      <a:pt x="0" y="120"/>
                    </a:lnTo>
                    <a:lnTo>
                      <a:pt x="0" y="120"/>
                    </a:lnTo>
                    <a:lnTo>
                      <a:pt x="5"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8"/>
              <p:cNvSpPr>
                <a:spLocks/>
              </p:cNvSpPr>
              <p:nvPr/>
            </p:nvSpPr>
            <p:spPr bwMode="auto">
              <a:xfrm>
                <a:off x="1111250" y="3760788"/>
                <a:ext cx="52388" cy="52388"/>
              </a:xfrm>
              <a:custGeom>
                <a:avLst/>
                <a:gdLst>
                  <a:gd name="T0" fmla="*/ 66 w 66"/>
                  <a:gd name="T1" fmla="*/ 61 h 66"/>
                  <a:gd name="T2" fmla="*/ 66 w 66"/>
                  <a:gd name="T3" fmla="*/ 61 h 66"/>
                  <a:gd name="T4" fmla="*/ 54 w 66"/>
                  <a:gd name="T5" fmla="*/ 59 h 66"/>
                  <a:gd name="T6" fmla="*/ 42 w 66"/>
                  <a:gd name="T7" fmla="*/ 55 h 66"/>
                  <a:gd name="T8" fmla="*/ 32 w 66"/>
                  <a:gd name="T9" fmla="*/ 50 h 66"/>
                  <a:gd name="T10" fmla="*/ 23 w 66"/>
                  <a:gd name="T11" fmla="*/ 43 h 66"/>
                  <a:gd name="T12" fmla="*/ 16 w 66"/>
                  <a:gd name="T13" fmla="*/ 35 h 66"/>
                  <a:gd name="T14" fmla="*/ 10 w 66"/>
                  <a:gd name="T15" fmla="*/ 24 h 66"/>
                  <a:gd name="T16" fmla="*/ 7 w 66"/>
                  <a:gd name="T17" fmla="*/ 13 h 66"/>
                  <a:gd name="T18" fmla="*/ 5 w 66"/>
                  <a:gd name="T19" fmla="*/ 0 h 66"/>
                  <a:gd name="T20" fmla="*/ 0 w 66"/>
                  <a:gd name="T21" fmla="*/ 0 h 66"/>
                  <a:gd name="T22" fmla="*/ 1 w 66"/>
                  <a:gd name="T23" fmla="*/ 13 h 66"/>
                  <a:gd name="T24" fmla="*/ 4 w 66"/>
                  <a:gd name="T25" fmla="*/ 25 h 66"/>
                  <a:gd name="T26" fmla="*/ 11 w 66"/>
                  <a:gd name="T27" fmla="*/ 37 h 66"/>
                  <a:gd name="T28" fmla="*/ 19 w 66"/>
                  <a:gd name="T29" fmla="*/ 46 h 66"/>
                  <a:gd name="T30" fmla="*/ 28 w 66"/>
                  <a:gd name="T31" fmla="*/ 54 h 66"/>
                  <a:gd name="T32" fmla="*/ 40 w 66"/>
                  <a:gd name="T33" fmla="*/ 61 h 66"/>
                  <a:gd name="T34" fmla="*/ 53 w 66"/>
                  <a:gd name="T35" fmla="*/ 65 h 66"/>
                  <a:gd name="T36" fmla="*/ 66 w 66"/>
                  <a:gd name="T37" fmla="*/ 66 h 66"/>
                  <a:gd name="T38" fmla="*/ 66 w 66"/>
                  <a:gd name="T39" fmla="*/ 66 h 66"/>
                  <a:gd name="T40" fmla="*/ 66 w 66"/>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6" y="61"/>
                    </a:moveTo>
                    <a:lnTo>
                      <a:pt x="66" y="61"/>
                    </a:lnTo>
                    <a:lnTo>
                      <a:pt x="54" y="59"/>
                    </a:lnTo>
                    <a:lnTo>
                      <a:pt x="42" y="55"/>
                    </a:lnTo>
                    <a:lnTo>
                      <a:pt x="32" y="50"/>
                    </a:lnTo>
                    <a:lnTo>
                      <a:pt x="23" y="43"/>
                    </a:lnTo>
                    <a:lnTo>
                      <a:pt x="16" y="35"/>
                    </a:lnTo>
                    <a:lnTo>
                      <a:pt x="10" y="24"/>
                    </a:lnTo>
                    <a:lnTo>
                      <a:pt x="7" y="13"/>
                    </a:lnTo>
                    <a:lnTo>
                      <a:pt x="5" y="0"/>
                    </a:lnTo>
                    <a:lnTo>
                      <a:pt x="0" y="0"/>
                    </a:lnTo>
                    <a:lnTo>
                      <a:pt x="1" y="13"/>
                    </a:lnTo>
                    <a:lnTo>
                      <a:pt x="4" y="25"/>
                    </a:lnTo>
                    <a:lnTo>
                      <a:pt x="11" y="37"/>
                    </a:lnTo>
                    <a:lnTo>
                      <a:pt x="19" y="46"/>
                    </a:lnTo>
                    <a:lnTo>
                      <a:pt x="28" y="54"/>
                    </a:lnTo>
                    <a:lnTo>
                      <a:pt x="40" y="61"/>
                    </a:lnTo>
                    <a:lnTo>
                      <a:pt x="53" y="65"/>
                    </a:lnTo>
                    <a:lnTo>
                      <a:pt x="66" y="66"/>
                    </a:lnTo>
                    <a:lnTo>
                      <a:pt x="66" y="66"/>
                    </a:lnTo>
                    <a:lnTo>
                      <a:pt x="6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09"/>
              <p:cNvSpPr>
                <a:spLocks/>
              </p:cNvSpPr>
              <p:nvPr/>
            </p:nvSpPr>
            <p:spPr bwMode="auto">
              <a:xfrm>
                <a:off x="1163638" y="3810001"/>
                <a:ext cx="260350" cy="3175"/>
              </a:xfrm>
              <a:custGeom>
                <a:avLst/>
                <a:gdLst>
                  <a:gd name="T0" fmla="*/ 329 w 329"/>
                  <a:gd name="T1" fmla="*/ 0 h 5"/>
                  <a:gd name="T2" fmla="*/ 329 w 329"/>
                  <a:gd name="T3" fmla="*/ 0 h 5"/>
                  <a:gd name="T4" fmla="*/ 0 w 329"/>
                  <a:gd name="T5" fmla="*/ 0 h 5"/>
                  <a:gd name="T6" fmla="*/ 0 w 329"/>
                  <a:gd name="T7" fmla="*/ 5 h 5"/>
                  <a:gd name="T8" fmla="*/ 329 w 329"/>
                  <a:gd name="T9" fmla="*/ 5 h 5"/>
                  <a:gd name="T10" fmla="*/ 329 w 329"/>
                  <a:gd name="T11" fmla="*/ 5 h 5"/>
                  <a:gd name="T12" fmla="*/ 329 w 32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29" h="5">
                    <a:moveTo>
                      <a:pt x="329" y="0"/>
                    </a:moveTo>
                    <a:lnTo>
                      <a:pt x="329" y="0"/>
                    </a:lnTo>
                    <a:lnTo>
                      <a:pt x="0" y="0"/>
                    </a:lnTo>
                    <a:lnTo>
                      <a:pt x="0" y="5"/>
                    </a:lnTo>
                    <a:lnTo>
                      <a:pt x="329" y="5"/>
                    </a:lnTo>
                    <a:lnTo>
                      <a:pt x="329" y="5"/>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10"/>
              <p:cNvSpPr>
                <a:spLocks/>
              </p:cNvSpPr>
              <p:nvPr/>
            </p:nvSpPr>
            <p:spPr bwMode="auto">
              <a:xfrm>
                <a:off x="1152525" y="3638551"/>
                <a:ext cx="287338" cy="149225"/>
              </a:xfrm>
              <a:custGeom>
                <a:avLst/>
                <a:gdLst>
                  <a:gd name="T0" fmla="*/ 299 w 363"/>
                  <a:gd name="T1" fmla="*/ 187 h 187"/>
                  <a:gd name="T2" fmla="*/ 311 w 363"/>
                  <a:gd name="T3" fmla="*/ 185 h 187"/>
                  <a:gd name="T4" fmla="*/ 324 w 363"/>
                  <a:gd name="T5" fmla="*/ 182 h 187"/>
                  <a:gd name="T6" fmla="*/ 334 w 363"/>
                  <a:gd name="T7" fmla="*/ 176 h 187"/>
                  <a:gd name="T8" fmla="*/ 344 w 363"/>
                  <a:gd name="T9" fmla="*/ 168 h 187"/>
                  <a:gd name="T10" fmla="*/ 352 w 363"/>
                  <a:gd name="T11" fmla="*/ 159 h 187"/>
                  <a:gd name="T12" fmla="*/ 357 w 363"/>
                  <a:gd name="T13" fmla="*/ 147 h 187"/>
                  <a:gd name="T14" fmla="*/ 362 w 363"/>
                  <a:gd name="T15" fmla="*/ 136 h 187"/>
                  <a:gd name="T16" fmla="*/ 363 w 363"/>
                  <a:gd name="T17" fmla="*/ 123 h 187"/>
                  <a:gd name="T18" fmla="*/ 363 w 363"/>
                  <a:gd name="T19" fmla="*/ 63 h 187"/>
                  <a:gd name="T20" fmla="*/ 362 w 363"/>
                  <a:gd name="T21" fmla="*/ 51 h 187"/>
                  <a:gd name="T22" fmla="*/ 357 w 363"/>
                  <a:gd name="T23" fmla="*/ 39 h 187"/>
                  <a:gd name="T24" fmla="*/ 352 w 363"/>
                  <a:gd name="T25" fmla="*/ 28 h 187"/>
                  <a:gd name="T26" fmla="*/ 344 w 363"/>
                  <a:gd name="T27" fmla="*/ 18 h 187"/>
                  <a:gd name="T28" fmla="*/ 334 w 363"/>
                  <a:gd name="T29" fmla="*/ 10 h 187"/>
                  <a:gd name="T30" fmla="*/ 324 w 363"/>
                  <a:gd name="T31" fmla="*/ 5 h 187"/>
                  <a:gd name="T32" fmla="*/ 311 w 363"/>
                  <a:gd name="T33" fmla="*/ 1 h 187"/>
                  <a:gd name="T34" fmla="*/ 299 w 363"/>
                  <a:gd name="T35" fmla="*/ 0 h 187"/>
                  <a:gd name="T36" fmla="*/ 64 w 363"/>
                  <a:gd name="T37" fmla="*/ 0 h 187"/>
                  <a:gd name="T38" fmla="*/ 51 w 363"/>
                  <a:gd name="T39" fmla="*/ 1 h 187"/>
                  <a:gd name="T40" fmla="*/ 40 w 363"/>
                  <a:gd name="T41" fmla="*/ 5 h 187"/>
                  <a:gd name="T42" fmla="*/ 28 w 363"/>
                  <a:gd name="T43" fmla="*/ 10 h 187"/>
                  <a:gd name="T44" fmla="*/ 19 w 363"/>
                  <a:gd name="T45" fmla="*/ 18 h 187"/>
                  <a:gd name="T46" fmla="*/ 11 w 363"/>
                  <a:gd name="T47" fmla="*/ 28 h 187"/>
                  <a:gd name="T48" fmla="*/ 5 w 363"/>
                  <a:gd name="T49" fmla="*/ 39 h 187"/>
                  <a:gd name="T50" fmla="*/ 2 w 363"/>
                  <a:gd name="T51" fmla="*/ 51 h 187"/>
                  <a:gd name="T52" fmla="*/ 0 w 363"/>
                  <a:gd name="T53" fmla="*/ 63 h 187"/>
                  <a:gd name="T54" fmla="*/ 0 w 363"/>
                  <a:gd name="T55" fmla="*/ 123 h 187"/>
                  <a:gd name="T56" fmla="*/ 2 w 363"/>
                  <a:gd name="T57" fmla="*/ 136 h 187"/>
                  <a:gd name="T58" fmla="*/ 5 w 363"/>
                  <a:gd name="T59" fmla="*/ 147 h 187"/>
                  <a:gd name="T60" fmla="*/ 11 w 363"/>
                  <a:gd name="T61" fmla="*/ 159 h 187"/>
                  <a:gd name="T62" fmla="*/ 19 w 363"/>
                  <a:gd name="T63" fmla="*/ 168 h 187"/>
                  <a:gd name="T64" fmla="*/ 28 w 363"/>
                  <a:gd name="T65" fmla="*/ 176 h 187"/>
                  <a:gd name="T66" fmla="*/ 40 w 363"/>
                  <a:gd name="T67" fmla="*/ 182 h 187"/>
                  <a:gd name="T68" fmla="*/ 51 w 363"/>
                  <a:gd name="T69" fmla="*/ 185 h 187"/>
                  <a:gd name="T70" fmla="*/ 64 w 363"/>
                  <a:gd name="T71" fmla="*/ 187 h 187"/>
                  <a:gd name="T72" fmla="*/ 299 w 363"/>
                  <a:gd name="T7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 h="187">
                    <a:moveTo>
                      <a:pt x="299" y="187"/>
                    </a:moveTo>
                    <a:lnTo>
                      <a:pt x="311" y="185"/>
                    </a:lnTo>
                    <a:lnTo>
                      <a:pt x="324" y="182"/>
                    </a:lnTo>
                    <a:lnTo>
                      <a:pt x="334" y="176"/>
                    </a:lnTo>
                    <a:lnTo>
                      <a:pt x="344" y="168"/>
                    </a:lnTo>
                    <a:lnTo>
                      <a:pt x="352" y="159"/>
                    </a:lnTo>
                    <a:lnTo>
                      <a:pt x="357" y="147"/>
                    </a:lnTo>
                    <a:lnTo>
                      <a:pt x="362" y="136"/>
                    </a:lnTo>
                    <a:lnTo>
                      <a:pt x="363" y="123"/>
                    </a:lnTo>
                    <a:lnTo>
                      <a:pt x="363" y="63"/>
                    </a:lnTo>
                    <a:lnTo>
                      <a:pt x="362" y="51"/>
                    </a:lnTo>
                    <a:lnTo>
                      <a:pt x="357" y="39"/>
                    </a:lnTo>
                    <a:lnTo>
                      <a:pt x="352" y="28"/>
                    </a:lnTo>
                    <a:lnTo>
                      <a:pt x="344" y="18"/>
                    </a:lnTo>
                    <a:lnTo>
                      <a:pt x="334" y="10"/>
                    </a:lnTo>
                    <a:lnTo>
                      <a:pt x="324" y="5"/>
                    </a:lnTo>
                    <a:lnTo>
                      <a:pt x="311" y="1"/>
                    </a:lnTo>
                    <a:lnTo>
                      <a:pt x="299" y="0"/>
                    </a:lnTo>
                    <a:lnTo>
                      <a:pt x="64" y="0"/>
                    </a:lnTo>
                    <a:lnTo>
                      <a:pt x="51" y="1"/>
                    </a:lnTo>
                    <a:lnTo>
                      <a:pt x="40" y="5"/>
                    </a:lnTo>
                    <a:lnTo>
                      <a:pt x="28" y="10"/>
                    </a:lnTo>
                    <a:lnTo>
                      <a:pt x="19" y="18"/>
                    </a:lnTo>
                    <a:lnTo>
                      <a:pt x="11" y="28"/>
                    </a:lnTo>
                    <a:lnTo>
                      <a:pt x="5" y="39"/>
                    </a:lnTo>
                    <a:lnTo>
                      <a:pt x="2" y="51"/>
                    </a:lnTo>
                    <a:lnTo>
                      <a:pt x="0" y="63"/>
                    </a:lnTo>
                    <a:lnTo>
                      <a:pt x="0" y="123"/>
                    </a:lnTo>
                    <a:lnTo>
                      <a:pt x="2" y="136"/>
                    </a:lnTo>
                    <a:lnTo>
                      <a:pt x="5" y="147"/>
                    </a:lnTo>
                    <a:lnTo>
                      <a:pt x="11" y="159"/>
                    </a:lnTo>
                    <a:lnTo>
                      <a:pt x="19" y="168"/>
                    </a:lnTo>
                    <a:lnTo>
                      <a:pt x="28" y="176"/>
                    </a:lnTo>
                    <a:lnTo>
                      <a:pt x="40" y="182"/>
                    </a:lnTo>
                    <a:lnTo>
                      <a:pt x="51" y="185"/>
                    </a:lnTo>
                    <a:lnTo>
                      <a:pt x="64" y="187"/>
                    </a:lnTo>
                    <a:lnTo>
                      <a:pt x="299" y="187"/>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1"/>
              <p:cNvSpPr>
                <a:spLocks/>
              </p:cNvSpPr>
              <p:nvPr/>
            </p:nvSpPr>
            <p:spPr bwMode="auto">
              <a:xfrm>
                <a:off x="1389063" y="3736976"/>
                <a:ext cx="52388" cy="52388"/>
              </a:xfrm>
              <a:custGeom>
                <a:avLst/>
                <a:gdLst>
                  <a:gd name="T0" fmla="*/ 61 w 66"/>
                  <a:gd name="T1" fmla="*/ 0 h 66"/>
                  <a:gd name="T2" fmla="*/ 61 w 66"/>
                  <a:gd name="T3" fmla="*/ 0 h 66"/>
                  <a:gd name="T4" fmla="*/ 60 w 66"/>
                  <a:gd name="T5" fmla="*/ 13 h 66"/>
                  <a:gd name="T6" fmla="*/ 56 w 66"/>
                  <a:gd name="T7" fmla="*/ 24 h 66"/>
                  <a:gd name="T8" fmla="*/ 50 w 66"/>
                  <a:gd name="T9" fmla="*/ 35 h 66"/>
                  <a:gd name="T10" fmla="*/ 43 w 66"/>
                  <a:gd name="T11" fmla="*/ 43 h 66"/>
                  <a:gd name="T12" fmla="*/ 34 w 66"/>
                  <a:gd name="T13" fmla="*/ 51 h 66"/>
                  <a:gd name="T14" fmla="*/ 24 w 66"/>
                  <a:gd name="T15" fmla="*/ 57 h 66"/>
                  <a:gd name="T16" fmla="*/ 12 w 66"/>
                  <a:gd name="T17" fmla="*/ 60 h 66"/>
                  <a:gd name="T18" fmla="*/ 0 w 66"/>
                  <a:gd name="T19" fmla="*/ 61 h 66"/>
                  <a:gd name="T20" fmla="*/ 0 w 66"/>
                  <a:gd name="T21" fmla="*/ 66 h 66"/>
                  <a:gd name="T22" fmla="*/ 14 w 66"/>
                  <a:gd name="T23" fmla="*/ 65 h 66"/>
                  <a:gd name="T24" fmla="*/ 26 w 66"/>
                  <a:gd name="T25" fmla="*/ 61 h 66"/>
                  <a:gd name="T26" fmla="*/ 37 w 66"/>
                  <a:gd name="T27" fmla="*/ 55 h 66"/>
                  <a:gd name="T28" fmla="*/ 47 w 66"/>
                  <a:gd name="T29" fmla="*/ 47 h 66"/>
                  <a:gd name="T30" fmla="*/ 55 w 66"/>
                  <a:gd name="T31" fmla="*/ 37 h 66"/>
                  <a:gd name="T32" fmla="*/ 62 w 66"/>
                  <a:gd name="T33" fmla="*/ 26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60" y="13"/>
                    </a:lnTo>
                    <a:lnTo>
                      <a:pt x="56" y="24"/>
                    </a:lnTo>
                    <a:lnTo>
                      <a:pt x="50" y="35"/>
                    </a:lnTo>
                    <a:lnTo>
                      <a:pt x="43" y="43"/>
                    </a:lnTo>
                    <a:lnTo>
                      <a:pt x="34" y="51"/>
                    </a:lnTo>
                    <a:lnTo>
                      <a:pt x="24" y="57"/>
                    </a:lnTo>
                    <a:lnTo>
                      <a:pt x="12" y="60"/>
                    </a:lnTo>
                    <a:lnTo>
                      <a:pt x="0" y="61"/>
                    </a:lnTo>
                    <a:lnTo>
                      <a:pt x="0" y="66"/>
                    </a:lnTo>
                    <a:lnTo>
                      <a:pt x="14" y="65"/>
                    </a:lnTo>
                    <a:lnTo>
                      <a:pt x="26" y="61"/>
                    </a:lnTo>
                    <a:lnTo>
                      <a:pt x="37" y="55"/>
                    </a:lnTo>
                    <a:lnTo>
                      <a:pt x="47" y="47"/>
                    </a:lnTo>
                    <a:lnTo>
                      <a:pt x="55" y="37"/>
                    </a:lnTo>
                    <a:lnTo>
                      <a:pt x="62" y="26"/>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12"/>
              <p:cNvSpPr>
                <a:spLocks/>
              </p:cNvSpPr>
              <p:nvPr/>
            </p:nvSpPr>
            <p:spPr bwMode="auto">
              <a:xfrm>
                <a:off x="1436688" y="3689351"/>
                <a:ext cx="4763" cy="47625"/>
              </a:xfrm>
              <a:custGeom>
                <a:avLst/>
                <a:gdLst>
                  <a:gd name="T0" fmla="*/ 0 w 5"/>
                  <a:gd name="T1" fmla="*/ 0 h 60"/>
                  <a:gd name="T2" fmla="*/ 0 w 5"/>
                  <a:gd name="T3" fmla="*/ 0 h 60"/>
                  <a:gd name="T4" fmla="*/ 0 w 5"/>
                  <a:gd name="T5" fmla="*/ 60 h 60"/>
                  <a:gd name="T6" fmla="*/ 5 w 5"/>
                  <a:gd name="T7" fmla="*/ 60 h 60"/>
                  <a:gd name="T8" fmla="*/ 5 w 5"/>
                  <a:gd name="T9" fmla="*/ 0 h 60"/>
                  <a:gd name="T10" fmla="*/ 5 w 5"/>
                  <a:gd name="T11" fmla="*/ 0 h 60"/>
                  <a:gd name="T12" fmla="*/ 0 w 5"/>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 h="60">
                    <a:moveTo>
                      <a:pt x="0" y="0"/>
                    </a:moveTo>
                    <a:lnTo>
                      <a:pt x="0" y="0"/>
                    </a:lnTo>
                    <a:lnTo>
                      <a:pt x="0" y="60"/>
                    </a:lnTo>
                    <a:lnTo>
                      <a:pt x="5" y="6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3"/>
              <p:cNvSpPr>
                <a:spLocks/>
              </p:cNvSpPr>
              <p:nvPr/>
            </p:nvSpPr>
            <p:spPr bwMode="auto">
              <a:xfrm>
                <a:off x="1389063" y="3636963"/>
                <a:ext cx="52388"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60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7 w 66"/>
                  <a:gd name="T31" fmla="*/ 12 h 67"/>
                  <a:gd name="T32" fmla="*/ 26 w 66"/>
                  <a:gd name="T33" fmla="*/ 6 h 67"/>
                  <a:gd name="T34" fmla="*/ 14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60" y="55"/>
                    </a:lnTo>
                    <a:lnTo>
                      <a:pt x="61" y="67"/>
                    </a:lnTo>
                    <a:lnTo>
                      <a:pt x="66" y="67"/>
                    </a:lnTo>
                    <a:lnTo>
                      <a:pt x="65" y="55"/>
                    </a:lnTo>
                    <a:lnTo>
                      <a:pt x="62" y="42"/>
                    </a:lnTo>
                    <a:lnTo>
                      <a:pt x="55" y="30"/>
                    </a:lnTo>
                    <a:lnTo>
                      <a:pt x="47" y="20"/>
                    </a:lnTo>
                    <a:lnTo>
                      <a:pt x="37" y="12"/>
                    </a:lnTo>
                    <a:lnTo>
                      <a:pt x="26" y="6"/>
                    </a:lnTo>
                    <a:lnTo>
                      <a:pt x="14"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4"/>
              <p:cNvSpPr>
                <a:spLocks/>
              </p:cNvSpPr>
              <p:nvPr/>
            </p:nvSpPr>
            <p:spPr bwMode="auto">
              <a:xfrm>
                <a:off x="1201738" y="3636963"/>
                <a:ext cx="187325" cy="4763"/>
              </a:xfrm>
              <a:custGeom>
                <a:avLst/>
                <a:gdLst>
                  <a:gd name="T0" fmla="*/ 0 w 235"/>
                  <a:gd name="T1" fmla="*/ 6 h 6"/>
                  <a:gd name="T2" fmla="*/ 0 w 235"/>
                  <a:gd name="T3" fmla="*/ 6 h 6"/>
                  <a:gd name="T4" fmla="*/ 235 w 235"/>
                  <a:gd name="T5" fmla="*/ 6 h 6"/>
                  <a:gd name="T6" fmla="*/ 235 w 235"/>
                  <a:gd name="T7" fmla="*/ 0 h 6"/>
                  <a:gd name="T8" fmla="*/ 0 w 235"/>
                  <a:gd name="T9" fmla="*/ 0 h 6"/>
                  <a:gd name="T10" fmla="*/ 0 w 235"/>
                  <a:gd name="T11" fmla="*/ 0 h 6"/>
                  <a:gd name="T12" fmla="*/ 0 w 23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5" h="6">
                    <a:moveTo>
                      <a:pt x="0" y="6"/>
                    </a:moveTo>
                    <a:lnTo>
                      <a:pt x="0" y="6"/>
                    </a:lnTo>
                    <a:lnTo>
                      <a:pt x="235" y="6"/>
                    </a:lnTo>
                    <a:lnTo>
                      <a:pt x="235"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15"/>
              <p:cNvSpPr>
                <a:spLocks/>
              </p:cNvSpPr>
              <p:nvPr/>
            </p:nvSpPr>
            <p:spPr bwMode="auto">
              <a:xfrm>
                <a:off x="1149350" y="3636963"/>
                <a:ext cx="52388" cy="52388"/>
              </a:xfrm>
              <a:custGeom>
                <a:avLst/>
                <a:gdLst>
                  <a:gd name="T0" fmla="*/ 6 w 67"/>
                  <a:gd name="T1" fmla="*/ 67 h 67"/>
                  <a:gd name="T2" fmla="*/ 6 w 67"/>
                  <a:gd name="T3" fmla="*/ 67 h 67"/>
                  <a:gd name="T4" fmla="*/ 7 w 67"/>
                  <a:gd name="T5" fmla="*/ 55 h 67"/>
                  <a:gd name="T6" fmla="*/ 10 w 67"/>
                  <a:gd name="T7" fmla="*/ 43 h 67"/>
                  <a:gd name="T8" fmla="*/ 16 w 67"/>
                  <a:gd name="T9" fmla="*/ 33 h 67"/>
                  <a:gd name="T10" fmla="*/ 24 w 67"/>
                  <a:gd name="T11" fmla="*/ 25 h 67"/>
                  <a:gd name="T12" fmla="*/ 33 w 67"/>
                  <a:gd name="T13" fmla="*/ 17 h 67"/>
                  <a:gd name="T14" fmla="*/ 43 w 67"/>
                  <a:gd name="T15" fmla="*/ 11 h 67"/>
                  <a:gd name="T16" fmla="*/ 54 w 67"/>
                  <a:gd name="T17" fmla="*/ 7 h 67"/>
                  <a:gd name="T18" fmla="*/ 67 w 67"/>
                  <a:gd name="T19" fmla="*/ 6 h 67"/>
                  <a:gd name="T20" fmla="*/ 67 w 67"/>
                  <a:gd name="T21" fmla="*/ 0 h 67"/>
                  <a:gd name="T22" fmla="*/ 54 w 67"/>
                  <a:gd name="T23" fmla="*/ 2 h 67"/>
                  <a:gd name="T24" fmla="*/ 41 w 67"/>
                  <a:gd name="T25" fmla="*/ 6 h 67"/>
                  <a:gd name="T26" fmla="*/ 30 w 67"/>
                  <a:gd name="T27" fmla="*/ 12 h 67"/>
                  <a:gd name="T28" fmla="*/ 20 w 67"/>
                  <a:gd name="T29" fmla="*/ 20 h 67"/>
                  <a:gd name="T30" fmla="*/ 12 w 67"/>
                  <a:gd name="T31" fmla="*/ 30 h 67"/>
                  <a:gd name="T32" fmla="*/ 6 w 67"/>
                  <a:gd name="T33" fmla="*/ 42 h 67"/>
                  <a:gd name="T34" fmla="*/ 1 w 67"/>
                  <a:gd name="T35" fmla="*/ 55 h 67"/>
                  <a:gd name="T36" fmla="*/ 0 w 67"/>
                  <a:gd name="T37" fmla="*/ 67 h 67"/>
                  <a:gd name="T38" fmla="*/ 0 w 67"/>
                  <a:gd name="T39" fmla="*/ 67 h 67"/>
                  <a:gd name="T40" fmla="*/ 6 w 67"/>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7">
                    <a:moveTo>
                      <a:pt x="6" y="67"/>
                    </a:moveTo>
                    <a:lnTo>
                      <a:pt x="6" y="67"/>
                    </a:lnTo>
                    <a:lnTo>
                      <a:pt x="7" y="55"/>
                    </a:lnTo>
                    <a:lnTo>
                      <a:pt x="10" y="43"/>
                    </a:lnTo>
                    <a:lnTo>
                      <a:pt x="16" y="33"/>
                    </a:lnTo>
                    <a:lnTo>
                      <a:pt x="24" y="25"/>
                    </a:lnTo>
                    <a:lnTo>
                      <a:pt x="33" y="17"/>
                    </a:lnTo>
                    <a:lnTo>
                      <a:pt x="43" y="11"/>
                    </a:lnTo>
                    <a:lnTo>
                      <a:pt x="54" y="7"/>
                    </a:lnTo>
                    <a:lnTo>
                      <a:pt x="67" y="6"/>
                    </a:lnTo>
                    <a:lnTo>
                      <a:pt x="67" y="0"/>
                    </a:lnTo>
                    <a:lnTo>
                      <a:pt x="54" y="2"/>
                    </a:lnTo>
                    <a:lnTo>
                      <a:pt x="41" y="6"/>
                    </a:lnTo>
                    <a:lnTo>
                      <a:pt x="30" y="12"/>
                    </a:lnTo>
                    <a:lnTo>
                      <a:pt x="20" y="20"/>
                    </a:lnTo>
                    <a:lnTo>
                      <a:pt x="12" y="30"/>
                    </a:lnTo>
                    <a:lnTo>
                      <a:pt x="6" y="42"/>
                    </a:lnTo>
                    <a:lnTo>
                      <a:pt x="1" y="55"/>
                    </a:lnTo>
                    <a:lnTo>
                      <a:pt x="0" y="67"/>
                    </a:lnTo>
                    <a:lnTo>
                      <a:pt x="0"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6"/>
              <p:cNvSpPr>
                <a:spLocks/>
              </p:cNvSpPr>
              <p:nvPr/>
            </p:nvSpPr>
            <p:spPr bwMode="auto">
              <a:xfrm>
                <a:off x="1149350" y="3689351"/>
                <a:ext cx="4763" cy="47625"/>
              </a:xfrm>
              <a:custGeom>
                <a:avLst/>
                <a:gdLst>
                  <a:gd name="T0" fmla="*/ 6 w 6"/>
                  <a:gd name="T1" fmla="*/ 60 h 60"/>
                  <a:gd name="T2" fmla="*/ 6 w 6"/>
                  <a:gd name="T3" fmla="*/ 60 h 60"/>
                  <a:gd name="T4" fmla="*/ 6 w 6"/>
                  <a:gd name="T5" fmla="*/ 0 h 60"/>
                  <a:gd name="T6" fmla="*/ 0 w 6"/>
                  <a:gd name="T7" fmla="*/ 0 h 60"/>
                  <a:gd name="T8" fmla="*/ 0 w 6"/>
                  <a:gd name="T9" fmla="*/ 60 h 60"/>
                  <a:gd name="T10" fmla="*/ 0 w 6"/>
                  <a:gd name="T11" fmla="*/ 60 h 60"/>
                  <a:gd name="T12" fmla="*/ 6 w 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6" y="60"/>
                    </a:moveTo>
                    <a:lnTo>
                      <a:pt x="6" y="60"/>
                    </a:lnTo>
                    <a:lnTo>
                      <a:pt x="6" y="0"/>
                    </a:lnTo>
                    <a:lnTo>
                      <a:pt x="0" y="0"/>
                    </a:lnTo>
                    <a:lnTo>
                      <a:pt x="0" y="60"/>
                    </a:lnTo>
                    <a:lnTo>
                      <a:pt x="0" y="60"/>
                    </a:lnTo>
                    <a:lnTo>
                      <a:pt x="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17"/>
              <p:cNvSpPr>
                <a:spLocks/>
              </p:cNvSpPr>
              <p:nvPr/>
            </p:nvSpPr>
            <p:spPr bwMode="auto">
              <a:xfrm>
                <a:off x="1149350" y="3736976"/>
                <a:ext cx="52388" cy="52388"/>
              </a:xfrm>
              <a:custGeom>
                <a:avLst/>
                <a:gdLst>
                  <a:gd name="T0" fmla="*/ 67 w 67"/>
                  <a:gd name="T1" fmla="*/ 61 h 66"/>
                  <a:gd name="T2" fmla="*/ 67 w 67"/>
                  <a:gd name="T3" fmla="*/ 61 h 66"/>
                  <a:gd name="T4" fmla="*/ 54 w 67"/>
                  <a:gd name="T5" fmla="*/ 60 h 66"/>
                  <a:gd name="T6" fmla="*/ 43 w 67"/>
                  <a:gd name="T7" fmla="*/ 57 h 66"/>
                  <a:gd name="T8" fmla="*/ 33 w 67"/>
                  <a:gd name="T9" fmla="*/ 51 h 66"/>
                  <a:gd name="T10" fmla="*/ 24 w 67"/>
                  <a:gd name="T11" fmla="*/ 43 h 66"/>
                  <a:gd name="T12" fmla="*/ 16 w 67"/>
                  <a:gd name="T13" fmla="*/ 35 h 66"/>
                  <a:gd name="T14" fmla="*/ 10 w 67"/>
                  <a:gd name="T15" fmla="*/ 24 h 66"/>
                  <a:gd name="T16" fmla="*/ 7 w 67"/>
                  <a:gd name="T17" fmla="*/ 13 h 66"/>
                  <a:gd name="T18" fmla="*/ 6 w 67"/>
                  <a:gd name="T19" fmla="*/ 0 h 66"/>
                  <a:gd name="T20" fmla="*/ 0 w 67"/>
                  <a:gd name="T21" fmla="*/ 0 h 66"/>
                  <a:gd name="T22" fmla="*/ 1 w 67"/>
                  <a:gd name="T23" fmla="*/ 13 h 66"/>
                  <a:gd name="T24" fmla="*/ 6 w 67"/>
                  <a:gd name="T25" fmla="*/ 26 h 66"/>
                  <a:gd name="T26" fmla="*/ 12 w 67"/>
                  <a:gd name="T27" fmla="*/ 37 h 66"/>
                  <a:gd name="T28" fmla="*/ 20 w 67"/>
                  <a:gd name="T29" fmla="*/ 47 h 66"/>
                  <a:gd name="T30" fmla="*/ 30 w 67"/>
                  <a:gd name="T31" fmla="*/ 55 h 66"/>
                  <a:gd name="T32" fmla="*/ 41 w 67"/>
                  <a:gd name="T33" fmla="*/ 61 h 66"/>
                  <a:gd name="T34" fmla="*/ 54 w 67"/>
                  <a:gd name="T35" fmla="*/ 65 h 66"/>
                  <a:gd name="T36" fmla="*/ 67 w 67"/>
                  <a:gd name="T37" fmla="*/ 66 h 66"/>
                  <a:gd name="T38" fmla="*/ 67 w 67"/>
                  <a:gd name="T39" fmla="*/ 66 h 66"/>
                  <a:gd name="T40" fmla="*/ 67 w 67"/>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6">
                    <a:moveTo>
                      <a:pt x="67" y="61"/>
                    </a:moveTo>
                    <a:lnTo>
                      <a:pt x="67" y="61"/>
                    </a:lnTo>
                    <a:lnTo>
                      <a:pt x="54" y="60"/>
                    </a:lnTo>
                    <a:lnTo>
                      <a:pt x="43" y="57"/>
                    </a:lnTo>
                    <a:lnTo>
                      <a:pt x="33" y="51"/>
                    </a:lnTo>
                    <a:lnTo>
                      <a:pt x="24" y="43"/>
                    </a:lnTo>
                    <a:lnTo>
                      <a:pt x="16" y="35"/>
                    </a:lnTo>
                    <a:lnTo>
                      <a:pt x="10" y="24"/>
                    </a:lnTo>
                    <a:lnTo>
                      <a:pt x="7" y="13"/>
                    </a:lnTo>
                    <a:lnTo>
                      <a:pt x="6" y="0"/>
                    </a:lnTo>
                    <a:lnTo>
                      <a:pt x="0" y="0"/>
                    </a:lnTo>
                    <a:lnTo>
                      <a:pt x="1" y="13"/>
                    </a:lnTo>
                    <a:lnTo>
                      <a:pt x="6" y="26"/>
                    </a:lnTo>
                    <a:lnTo>
                      <a:pt x="12" y="37"/>
                    </a:lnTo>
                    <a:lnTo>
                      <a:pt x="20" y="47"/>
                    </a:lnTo>
                    <a:lnTo>
                      <a:pt x="30" y="55"/>
                    </a:lnTo>
                    <a:lnTo>
                      <a:pt x="41" y="61"/>
                    </a:lnTo>
                    <a:lnTo>
                      <a:pt x="54" y="65"/>
                    </a:lnTo>
                    <a:lnTo>
                      <a:pt x="67" y="66"/>
                    </a:lnTo>
                    <a:lnTo>
                      <a:pt x="67" y="66"/>
                    </a:lnTo>
                    <a:lnTo>
                      <a:pt x="6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8"/>
              <p:cNvSpPr>
                <a:spLocks/>
              </p:cNvSpPr>
              <p:nvPr/>
            </p:nvSpPr>
            <p:spPr bwMode="auto">
              <a:xfrm>
                <a:off x="1201738" y="3786188"/>
                <a:ext cx="187325" cy="3175"/>
              </a:xfrm>
              <a:custGeom>
                <a:avLst/>
                <a:gdLst>
                  <a:gd name="T0" fmla="*/ 235 w 235"/>
                  <a:gd name="T1" fmla="*/ 0 h 5"/>
                  <a:gd name="T2" fmla="*/ 235 w 235"/>
                  <a:gd name="T3" fmla="*/ 0 h 5"/>
                  <a:gd name="T4" fmla="*/ 0 w 235"/>
                  <a:gd name="T5" fmla="*/ 0 h 5"/>
                  <a:gd name="T6" fmla="*/ 0 w 235"/>
                  <a:gd name="T7" fmla="*/ 5 h 5"/>
                  <a:gd name="T8" fmla="*/ 235 w 235"/>
                  <a:gd name="T9" fmla="*/ 5 h 5"/>
                  <a:gd name="T10" fmla="*/ 235 w 235"/>
                  <a:gd name="T11" fmla="*/ 5 h 5"/>
                  <a:gd name="T12" fmla="*/ 235 w 2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5" h="5">
                    <a:moveTo>
                      <a:pt x="235" y="0"/>
                    </a:moveTo>
                    <a:lnTo>
                      <a:pt x="235" y="0"/>
                    </a:lnTo>
                    <a:lnTo>
                      <a:pt x="0" y="0"/>
                    </a:lnTo>
                    <a:lnTo>
                      <a:pt x="0" y="5"/>
                    </a:lnTo>
                    <a:lnTo>
                      <a:pt x="235" y="5"/>
                    </a:lnTo>
                    <a:lnTo>
                      <a:pt x="235" y="5"/>
                    </a:lnTo>
                    <a:lnTo>
                      <a:pt x="2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19"/>
              <p:cNvSpPr>
                <a:spLocks/>
              </p:cNvSpPr>
              <p:nvPr/>
            </p:nvSpPr>
            <p:spPr bwMode="auto">
              <a:xfrm>
                <a:off x="1284288" y="3636963"/>
                <a:ext cx="26988" cy="152400"/>
              </a:xfrm>
              <a:custGeom>
                <a:avLst/>
                <a:gdLst>
                  <a:gd name="T0" fmla="*/ 18 w 35"/>
                  <a:gd name="T1" fmla="*/ 191 h 191"/>
                  <a:gd name="T2" fmla="*/ 21 w 35"/>
                  <a:gd name="T3" fmla="*/ 191 h 191"/>
                  <a:gd name="T4" fmla="*/ 24 w 35"/>
                  <a:gd name="T5" fmla="*/ 190 h 191"/>
                  <a:gd name="T6" fmla="*/ 27 w 35"/>
                  <a:gd name="T7" fmla="*/ 189 h 191"/>
                  <a:gd name="T8" fmla="*/ 30 w 35"/>
                  <a:gd name="T9" fmla="*/ 186 h 191"/>
                  <a:gd name="T10" fmla="*/ 33 w 35"/>
                  <a:gd name="T11" fmla="*/ 184 h 191"/>
                  <a:gd name="T12" fmla="*/ 34 w 35"/>
                  <a:gd name="T13" fmla="*/ 180 h 191"/>
                  <a:gd name="T14" fmla="*/ 35 w 35"/>
                  <a:gd name="T15" fmla="*/ 177 h 191"/>
                  <a:gd name="T16" fmla="*/ 35 w 35"/>
                  <a:gd name="T17" fmla="*/ 175 h 191"/>
                  <a:gd name="T18" fmla="*/ 35 w 35"/>
                  <a:gd name="T19" fmla="*/ 16 h 191"/>
                  <a:gd name="T20" fmla="*/ 35 w 35"/>
                  <a:gd name="T21" fmla="*/ 13 h 191"/>
                  <a:gd name="T22" fmla="*/ 34 w 35"/>
                  <a:gd name="T23" fmla="*/ 10 h 191"/>
                  <a:gd name="T24" fmla="*/ 33 w 35"/>
                  <a:gd name="T25" fmla="*/ 7 h 191"/>
                  <a:gd name="T26" fmla="*/ 30 w 35"/>
                  <a:gd name="T27" fmla="*/ 4 h 191"/>
                  <a:gd name="T28" fmla="*/ 27 w 35"/>
                  <a:gd name="T29" fmla="*/ 2 h 191"/>
                  <a:gd name="T30" fmla="*/ 24 w 35"/>
                  <a:gd name="T31" fmla="*/ 1 h 191"/>
                  <a:gd name="T32" fmla="*/ 21 w 35"/>
                  <a:gd name="T33" fmla="*/ 0 h 191"/>
                  <a:gd name="T34" fmla="*/ 18 w 35"/>
                  <a:gd name="T35" fmla="*/ 0 h 191"/>
                  <a:gd name="T36" fmla="*/ 18 w 35"/>
                  <a:gd name="T37" fmla="*/ 0 h 191"/>
                  <a:gd name="T38" fmla="*/ 14 w 35"/>
                  <a:gd name="T39" fmla="*/ 0 h 191"/>
                  <a:gd name="T40" fmla="*/ 11 w 35"/>
                  <a:gd name="T41" fmla="*/ 1 h 191"/>
                  <a:gd name="T42" fmla="*/ 8 w 35"/>
                  <a:gd name="T43" fmla="*/ 2 h 191"/>
                  <a:gd name="T44" fmla="*/ 6 w 35"/>
                  <a:gd name="T45" fmla="*/ 4 h 191"/>
                  <a:gd name="T46" fmla="*/ 4 w 35"/>
                  <a:gd name="T47" fmla="*/ 7 h 191"/>
                  <a:gd name="T48" fmla="*/ 3 w 35"/>
                  <a:gd name="T49" fmla="*/ 10 h 191"/>
                  <a:gd name="T50" fmla="*/ 1 w 35"/>
                  <a:gd name="T51" fmla="*/ 13 h 191"/>
                  <a:gd name="T52" fmla="*/ 0 w 35"/>
                  <a:gd name="T53" fmla="*/ 16 h 191"/>
                  <a:gd name="T54" fmla="*/ 0 w 35"/>
                  <a:gd name="T55" fmla="*/ 175 h 191"/>
                  <a:gd name="T56" fmla="*/ 1 w 35"/>
                  <a:gd name="T57" fmla="*/ 177 h 191"/>
                  <a:gd name="T58" fmla="*/ 3 w 35"/>
                  <a:gd name="T59" fmla="*/ 180 h 191"/>
                  <a:gd name="T60" fmla="*/ 4 w 35"/>
                  <a:gd name="T61" fmla="*/ 184 h 191"/>
                  <a:gd name="T62" fmla="*/ 6 w 35"/>
                  <a:gd name="T63" fmla="*/ 186 h 191"/>
                  <a:gd name="T64" fmla="*/ 8 w 35"/>
                  <a:gd name="T65" fmla="*/ 189 h 191"/>
                  <a:gd name="T66" fmla="*/ 11 w 35"/>
                  <a:gd name="T67" fmla="*/ 190 h 191"/>
                  <a:gd name="T68" fmla="*/ 14 w 35"/>
                  <a:gd name="T69" fmla="*/ 191 h 191"/>
                  <a:gd name="T70" fmla="*/ 18 w 35"/>
                  <a:gd name="T71" fmla="*/ 191 h 191"/>
                  <a:gd name="T72" fmla="*/ 18 w 35"/>
                  <a:gd name="T73"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91">
                    <a:moveTo>
                      <a:pt x="18" y="191"/>
                    </a:moveTo>
                    <a:lnTo>
                      <a:pt x="21" y="191"/>
                    </a:lnTo>
                    <a:lnTo>
                      <a:pt x="24" y="190"/>
                    </a:lnTo>
                    <a:lnTo>
                      <a:pt x="27" y="189"/>
                    </a:lnTo>
                    <a:lnTo>
                      <a:pt x="30" y="186"/>
                    </a:lnTo>
                    <a:lnTo>
                      <a:pt x="33" y="184"/>
                    </a:lnTo>
                    <a:lnTo>
                      <a:pt x="34" y="180"/>
                    </a:lnTo>
                    <a:lnTo>
                      <a:pt x="35" y="177"/>
                    </a:lnTo>
                    <a:lnTo>
                      <a:pt x="35" y="175"/>
                    </a:lnTo>
                    <a:lnTo>
                      <a:pt x="35" y="16"/>
                    </a:lnTo>
                    <a:lnTo>
                      <a:pt x="35" y="13"/>
                    </a:lnTo>
                    <a:lnTo>
                      <a:pt x="34" y="10"/>
                    </a:lnTo>
                    <a:lnTo>
                      <a:pt x="33" y="7"/>
                    </a:lnTo>
                    <a:lnTo>
                      <a:pt x="30" y="4"/>
                    </a:lnTo>
                    <a:lnTo>
                      <a:pt x="27" y="2"/>
                    </a:lnTo>
                    <a:lnTo>
                      <a:pt x="24" y="1"/>
                    </a:lnTo>
                    <a:lnTo>
                      <a:pt x="21" y="0"/>
                    </a:lnTo>
                    <a:lnTo>
                      <a:pt x="18" y="0"/>
                    </a:lnTo>
                    <a:lnTo>
                      <a:pt x="18" y="0"/>
                    </a:lnTo>
                    <a:lnTo>
                      <a:pt x="14" y="0"/>
                    </a:lnTo>
                    <a:lnTo>
                      <a:pt x="11" y="1"/>
                    </a:lnTo>
                    <a:lnTo>
                      <a:pt x="8" y="2"/>
                    </a:lnTo>
                    <a:lnTo>
                      <a:pt x="6" y="4"/>
                    </a:lnTo>
                    <a:lnTo>
                      <a:pt x="4" y="7"/>
                    </a:lnTo>
                    <a:lnTo>
                      <a:pt x="3" y="10"/>
                    </a:lnTo>
                    <a:lnTo>
                      <a:pt x="1" y="13"/>
                    </a:lnTo>
                    <a:lnTo>
                      <a:pt x="0" y="16"/>
                    </a:lnTo>
                    <a:lnTo>
                      <a:pt x="0" y="175"/>
                    </a:lnTo>
                    <a:lnTo>
                      <a:pt x="1" y="177"/>
                    </a:lnTo>
                    <a:lnTo>
                      <a:pt x="3" y="180"/>
                    </a:lnTo>
                    <a:lnTo>
                      <a:pt x="4" y="184"/>
                    </a:lnTo>
                    <a:lnTo>
                      <a:pt x="6" y="186"/>
                    </a:lnTo>
                    <a:lnTo>
                      <a:pt x="8" y="189"/>
                    </a:lnTo>
                    <a:lnTo>
                      <a:pt x="11" y="190"/>
                    </a:lnTo>
                    <a:lnTo>
                      <a:pt x="14" y="191"/>
                    </a:lnTo>
                    <a:lnTo>
                      <a:pt x="18" y="191"/>
                    </a:lnTo>
                    <a:lnTo>
                      <a:pt x="18"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20"/>
              <p:cNvSpPr>
                <a:spLocks/>
              </p:cNvSpPr>
              <p:nvPr/>
            </p:nvSpPr>
            <p:spPr bwMode="auto">
              <a:xfrm>
                <a:off x="1296988" y="3776663"/>
                <a:ext cx="15875" cy="14288"/>
              </a:xfrm>
              <a:custGeom>
                <a:avLst/>
                <a:gdLst>
                  <a:gd name="T0" fmla="*/ 15 w 19"/>
                  <a:gd name="T1" fmla="*/ 0 h 18"/>
                  <a:gd name="T2" fmla="*/ 15 w 19"/>
                  <a:gd name="T3" fmla="*/ 0 h 18"/>
                  <a:gd name="T4" fmla="*/ 13 w 19"/>
                  <a:gd name="T5" fmla="*/ 2 h 18"/>
                  <a:gd name="T6" fmla="*/ 12 w 19"/>
                  <a:gd name="T7" fmla="*/ 4 h 18"/>
                  <a:gd name="T8" fmla="*/ 12 w 19"/>
                  <a:gd name="T9" fmla="*/ 7 h 18"/>
                  <a:gd name="T10" fmla="*/ 10 w 19"/>
                  <a:gd name="T11" fmla="*/ 9 h 18"/>
                  <a:gd name="T12" fmla="*/ 8 w 19"/>
                  <a:gd name="T13" fmla="*/ 11 h 18"/>
                  <a:gd name="T14" fmla="*/ 5 w 19"/>
                  <a:gd name="T15" fmla="*/ 12 h 18"/>
                  <a:gd name="T16" fmla="*/ 3 w 19"/>
                  <a:gd name="T17" fmla="*/ 14 h 18"/>
                  <a:gd name="T18" fmla="*/ 0 w 19"/>
                  <a:gd name="T19" fmla="*/ 14 h 18"/>
                  <a:gd name="T20" fmla="*/ 0 w 19"/>
                  <a:gd name="T21" fmla="*/ 18 h 18"/>
                  <a:gd name="T22" fmla="*/ 3 w 19"/>
                  <a:gd name="T23" fmla="*/ 18 h 18"/>
                  <a:gd name="T24" fmla="*/ 8 w 19"/>
                  <a:gd name="T25" fmla="*/ 17 h 18"/>
                  <a:gd name="T26" fmla="*/ 10 w 19"/>
                  <a:gd name="T27" fmla="*/ 16 h 18"/>
                  <a:gd name="T28" fmla="*/ 13 w 19"/>
                  <a:gd name="T29" fmla="*/ 14 h 18"/>
                  <a:gd name="T30" fmla="*/ 17 w 19"/>
                  <a:gd name="T31" fmla="*/ 10 h 18"/>
                  <a:gd name="T32" fmla="*/ 18 w 19"/>
                  <a:gd name="T33" fmla="*/ 7 h 18"/>
                  <a:gd name="T34" fmla="*/ 19 w 19"/>
                  <a:gd name="T35" fmla="*/ 3 h 18"/>
                  <a:gd name="T36" fmla="*/ 19 w 19"/>
                  <a:gd name="T37" fmla="*/ 0 h 18"/>
                  <a:gd name="T38" fmla="*/ 19 w 19"/>
                  <a:gd name="T39" fmla="*/ 0 h 18"/>
                  <a:gd name="T40" fmla="*/ 15 w 19"/>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0"/>
                    </a:moveTo>
                    <a:lnTo>
                      <a:pt x="15" y="0"/>
                    </a:lnTo>
                    <a:lnTo>
                      <a:pt x="13" y="2"/>
                    </a:lnTo>
                    <a:lnTo>
                      <a:pt x="12" y="4"/>
                    </a:lnTo>
                    <a:lnTo>
                      <a:pt x="12" y="7"/>
                    </a:lnTo>
                    <a:lnTo>
                      <a:pt x="10" y="9"/>
                    </a:lnTo>
                    <a:lnTo>
                      <a:pt x="8" y="11"/>
                    </a:lnTo>
                    <a:lnTo>
                      <a:pt x="5" y="12"/>
                    </a:lnTo>
                    <a:lnTo>
                      <a:pt x="3" y="14"/>
                    </a:lnTo>
                    <a:lnTo>
                      <a:pt x="0" y="14"/>
                    </a:lnTo>
                    <a:lnTo>
                      <a:pt x="0" y="18"/>
                    </a:lnTo>
                    <a:lnTo>
                      <a:pt x="3" y="18"/>
                    </a:lnTo>
                    <a:lnTo>
                      <a:pt x="8" y="17"/>
                    </a:lnTo>
                    <a:lnTo>
                      <a:pt x="10" y="16"/>
                    </a:lnTo>
                    <a:lnTo>
                      <a:pt x="13" y="14"/>
                    </a:lnTo>
                    <a:lnTo>
                      <a:pt x="17" y="10"/>
                    </a:lnTo>
                    <a:lnTo>
                      <a:pt x="18" y="7"/>
                    </a:lnTo>
                    <a:lnTo>
                      <a:pt x="19" y="3"/>
                    </a:lnTo>
                    <a:lnTo>
                      <a:pt x="19" y="0"/>
                    </a:lnTo>
                    <a:lnTo>
                      <a:pt x="19"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21"/>
              <p:cNvSpPr>
                <a:spLocks/>
              </p:cNvSpPr>
              <p:nvPr/>
            </p:nvSpPr>
            <p:spPr bwMode="auto">
              <a:xfrm>
                <a:off x="1309688" y="3649663"/>
                <a:ext cx="3175" cy="127000"/>
              </a:xfrm>
              <a:custGeom>
                <a:avLst/>
                <a:gdLst>
                  <a:gd name="T0" fmla="*/ 0 w 4"/>
                  <a:gd name="T1" fmla="*/ 0 h 159"/>
                  <a:gd name="T2" fmla="*/ 0 w 4"/>
                  <a:gd name="T3" fmla="*/ 0 h 159"/>
                  <a:gd name="T4" fmla="*/ 0 w 4"/>
                  <a:gd name="T5" fmla="*/ 159 h 159"/>
                  <a:gd name="T6" fmla="*/ 4 w 4"/>
                  <a:gd name="T7" fmla="*/ 159 h 159"/>
                  <a:gd name="T8" fmla="*/ 4 w 4"/>
                  <a:gd name="T9" fmla="*/ 0 h 159"/>
                  <a:gd name="T10" fmla="*/ 4 w 4"/>
                  <a:gd name="T11" fmla="*/ 0 h 159"/>
                  <a:gd name="T12" fmla="*/ 0 w 4"/>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4" h="159">
                    <a:moveTo>
                      <a:pt x="0" y="0"/>
                    </a:moveTo>
                    <a:lnTo>
                      <a:pt x="0" y="0"/>
                    </a:lnTo>
                    <a:lnTo>
                      <a:pt x="0" y="159"/>
                    </a:lnTo>
                    <a:lnTo>
                      <a:pt x="4" y="159"/>
                    </a:lnTo>
                    <a:lnTo>
                      <a:pt x="4"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22"/>
              <p:cNvSpPr>
                <a:spLocks/>
              </p:cNvSpPr>
              <p:nvPr/>
            </p:nvSpPr>
            <p:spPr bwMode="auto">
              <a:xfrm>
                <a:off x="1296988" y="3635376"/>
                <a:ext cx="15875" cy="14288"/>
              </a:xfrm>
              <a:custGeom>
                <a:avLst/>
                <a:gdLst>
                  <a:gd name="T0" fmla="*/ 0 w 19"/>
                  <a:gd name="T1" fmla="*/ 6 h 20"/>
                  <a:gd name="T2" fmla="*/ 0 w 19"/>
                  <a:gd name="T3" fmla="*/ 6 h 20"/>
                  <a:gd name="T4" fmla="*/ 3 w 19"/>
                  <a:gd name="T5" fmla="*/ 6 h 20"/>
                  <a:gd name="T6" fmla="*/ 5 w 19"/>
                  <a:gd name="T7" fmla="*/ 7 h 20"/>
                  <a:gd name="T8" fmla="*/ 8 w 19"/>
                  <a:gd name="T9" fmla="*/ 8 h 20"/>
                  <a:gd name="T10" fmla="*/ 10 w 19"/>
                  <a:gd name="T11" fmla="*/ 11 h 20"/>
                  <a:gd name="T12" fmla="*/ 12 w 19"/>
                  <a:gd name="T13" fmla="*/ 13 h 20"/>
                  <a:gd name="T14" fmla="*/ 12 w 19"/>
                  <a:gd name="T15" fmla="*/ 15 h 20"/>
                  <a:gd name="T16" fmla="*/ 13 w 19"/>
                  <a:gd name="T17" fmla="*/ 17 h 20"/>
                  <a:gd name="T18" fmla="*/ 15 w 19"/>
                  <a:gd name="T19" fmla="*/ 20 h 20"/>
                  <a:gd name="T20" fmla="*/ 19 w 19"/>
                  <a:gd name="T21" fmla="*/ 20 h 20"/>
                  <a:gd name="T22" fmla="*/ 19 w 19"/>
                  <a:gd name="T23" fmla="*/ 16 h 20"/>
                  <a:gd name="T24" fmla="*/ 18 w 19"/>
                  <a:gd name="T25" fmla="*/ 13 h 20"/>
                  <a:gd name="T26" fmla="*/ 17 w 19"/>
                  <a:gd name="T27" fmla="*/ 9 h 20"/>
                  <a:gd name="T28" fmla="*/ 13 w 19"/>
                  <a:gd name="T29" fmla="*/ 6 h 20"/>
                  <a:gd name="T30" fmla="*/ 10 w 19"/>
                  <a:gd name="T31" fmla="*/ 4 h 20"/>
                  <a:gd name="T32" fmla="*/ 8 w 19"/>
                  <a:gd name="T33" fmla="*/ 1 h 20"/>
                  <a:gd name="T34" fmla="*/ 3 w 19"/>
                  <a:gd name="T35" fmla="*/ 1 h 20"/>
                  <a:gd name="T36" fmla="*/ 0 w 19"/>
                  <a:gd name="T37" fmla="*/ 0 h 20"/>
                  <a:gd name="T38" fmla="*/ 0 w 19"/>
                  <a:gd name="T39" fmla="*/ 0 h 20"/>
                  <a:gd name="T40" fmla="*/ 0 w 19"/>
                  <a:gd name="T4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0">
                    <a:moveTo>
                      <a:pt x="0" y="6"/>
                    </a:moveTo>
                    <a:lnTo>
                      <a:pt x="0" y="6"/>
                    </a:lnTo>
                    <a:lnTo>
                      <a:pt x="3" y="6"/>
                    </a:lnTo>
                    <a:lnTo>
                      <a:pt x="5" y="7"/>
                    </a:lnTo>
                    <a:lnTo>
                      <a:pt x="8" y="8"/>
                    </a:lnTo>
                    <a:lnTo>
                      <a:pt x="10" y="11"/>
                    </a:lnTo>
                    <a:lnTo>
                      <a:pt x="12" y="13"/>
                    </a:lnTo>
                    <a:lnTo>
                      <a:pt x="12" y="15"/>
                    </a:lnTo>
                    <a:lnTo>
                      <a:pt x="13" y="17"/>
                    </a:lnTo>
                    <a:lnTo>
                      <a:pt x="15" y="20"/>
                    </a:lnTo>
                    <a:lnTo>
                      <a:pt x="19" y="20"/>
                    </a:lnTo>
                    <a:lnTo>
                      <a:pt x="19" y="16"/>
                    </a:lnTo>
                    <a:lnTo>
                      <a:pt x="18" y="13"/>
                    </a:lnTo>
                    <a:lnTo>
                      <a:pt x="17" y="9"/>
                    </a:lnTo>
                    <a:lnTo>
                      <a:pt x="13" y="6"/>
                    </a:lnTo>
                    <a:lnTo>
                      <a:pt x="10" y="4"/>
                    </a:lnTo>
                    <a:lnTo>
                      <a:pt x="8" y="1"/>
                    </a:lnTo>
                    <a:lnTo>
                      <a:pt x="3" y="1"/>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3"/>
              <p:cNvSpPr>
                <a:spLocks/>
              </p:cNvSpPr>
              <p:nvPr/>
            </p:nvSpPr>
            <p:spPr bwMode="auto">
              <a:xfrm>
                <a:off x="1296988" y="3635376"/>
                <a:ext cx="0" cy="3175"/>
              </a:xfrm>
              <a:custGeom>
                <a:avLst/>
                <a:gdLst>
                  <a:gd name="T0" fmla="*/ 6 h 6"/>
                  <a:gd name="T1" fmla="*/ 4 h 6"/>
                  <a:gd name="T2" fmla="*/ 4 h 6"/>
                  <a:gd name="T3" fmla="*/ 4 h 6"/>
                  <a:gd name="T4" fmla="*/ 4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4"/>
                    </a:lnTo>
                    <a:lnTo>
                      <a:pt x="0" y="4"/>
                    </a:lnTo>
                    <a:lnTo>
                      <a:pt x="0" y="4"/>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4"/>
              <p:cNvSpPr>
                <a:spLocks/>
              </p:cNvSpPr>
              <p:nvPr/>
            </p:nvSpPr>
            <p:spPr bwMode="auto">
              <a:xfrm>
                <a:off x="1281113" y="3635376"/>
                <a:ext cx="15875" cy="14288"/>
              </a:xfrm>
              <a:custGeom>
                <a:avLst/>
                <a:gdLst>
                  <a:gd name="T0" fmla="*/ 6 w 20"/>
                  <a:gd name="T1" fmla="*/ 20 h 20"/>
                  <a:gd name="T2" fmla="*/ 6 w 20"/>
                  <a:gd name="T3" fmla="*/ 20 h 20"/>
                  <a:gd name="T4" fmla="*/ 6 w 20"/>
                  <a:gd name="T5" fmla="*/ 17 h 20"/>
                  <a:gd name="T6" fmla="*/ 7 w 20"/>
                  <a:gd name="T7" fmla="*/ 15 h 20"/>
                  <a:gd name="T8" fmla="*/ 8 w 20"/>
                  <a:gd name="T9" fmla="*/ 13 h 20"/>
                  <a:gd name="T10" fmla="*/ 9 w 20"/>
                  <a:gd name="T11" fmla="*/ 11 h 20"/>
                  <a:gd name="T12" fmla="*/ 11 w 20"/>
                  <a:gd name="T13" fmla="*/ 8 h 20"/>
                  <a:gd name="T14" fmla="*/ 14 w 20"/>
                  <a:gd name="T15" fmla="*/ 7 h 20"/>
                  <a:gd name="T16" fmla="*/ 16 w 20"/>
                  <a:gd name="T17" fmla="*/ 6 h 20"/>
                  <a:gd name="T18" fmla="*/ 20 w 20"/>
                  <a:gd name="T19" fmla="*/ 6 h 20"/>
                  <a:gd name="T20" fmla="*/ 20 w 20"/>
                  <a:gd name="T21" fmla="*/ 0 h 20"/>
                  <a:gd name="T22" fmla="*/ 16 w 20"/>
                  <a:gd name="T23" fmla="*/ 1 h 20"/>
                  <a:gd name="T24" fmla="*/ 11 w 20"/>
                  <a:gd name="T25" fmla="*/ 1 h 20"/>
                  <a:gd name="T26" fmla="*/ 8 w 20"/>
                  <a:gd name="T27" fmla="*/ 4 h 20"/>
                  <a:gd name="T28" fmla="*/ 6 w 20"/>
                  <a:gd name="T29" fmla="*/ 6 h 20"/>
                  <a:gd name="T30" fmla="*/ 3 w 20"/>
                  <a:gd name="T31" fmla="*/ 9 h 20"/>
                  <a:gd name="T32" fmla="*/ 1 w 20"/>
                  <a:gd name="T33" fmla="*/ 13 h 20"/>
                  <a:gd name="T34" fmla="*/ 0 w 20"/>
                  <a:gd name="T35" fmla="*/ 16 h 20"/>
                  <a:gd name="T36" fmla="*/ 0 w 20"/>
                  <a:gd name="T37" fmla="*/ 20 h 20"/>
                  <a:gd name="T38" fmla="*/ 0 w 20"/>
                  <a:gd name="T39" fmla="*/ 20 h 20"/>
                  <a:gd name="T40" fmla="*/ 6 w 20"/>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0">
                    <a:moveTo>
                      <a:pt x="6" y="20"/>
                    </a:moveTo>
                    <a:lnTo>
                      <a:pt x="6" y="20"/>
                    </a:lnTo>
                    <a:lnTo>
                      <a:pt x="6" y="17"/>
                    </a:lnTo>
                    <a:lnTo>
                      <a:pt x="7" y="15"/>
                    </a:lnTo>
                    <a:lnTo>
                      <a:pt x="8" y="13"/>
                    </a:lnTo>
                    <a:lnTo>
                      <a:pt x="9" y="11"/>
                    </a:lnTo>
                    <a:lnTo>
                      <a:pt x="11" y="8"/>
                    </a:lnTo>
                    <a:lnTo>
                      <a:pt x="14" y="7"/>
                    </a:lnTo>
                    <a:lnTo>
                      <a:pt x="16" y="6"/>
                    </a:lnTo>
                    <a:lnTo>
                      <a:pt x="20" y="6"/>
                    </a:lnTo>
                    <a:lnTo>
                      <a:pt x="20" y="0"/>
                    </a:lnTo>
                    <a:lnTo>
                      <a:pt x="16" y="1"/>
                    </a:lnTo>
                    <a:lnTo>
                      <a:pt x="11" y="1"/>
                    </a:lnTo>
                    <a:lnTo>
                      <a:pt x="8" y="4"/>
                    </a:lnTo>
                    <a:lnTo>
                      <a:pt x="6" y="6"/>
                    </a:lnTo>
                    <a:lnTo>
                      <a:pt x="3" y="9"/>
                    </a:lnTo>
                    <a:lnTo>
                      <a:pt x="1" y="13"/>
                    </a:lnTo>
                    <a:lnTo>
                      <a:pt x="0" y="16"/>
                    </a:lnTo>
                    <a:lnTo>
                      <a:pt x="0" y="20"/>
                    </a:lnTo>
                    <a:lnTo>
                      <a:pt x="0" y="20"/>
                    </a:lnTo>
                    <a:lnTo>
                      <a:pt x="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5"/>
              <p:cNvSpPr>
                <a:spLocks/>
              </p:cNvSpPr>
              <p:nvPr/>
            </p:nvSpPr>
            <p:spPr bwMode="auto">
              <a:xfrm>
                <a:off x="1281113" y="3649663"/>
                <a:ext cx="4763" cy="127000"/>
              </a:xfrm>
              <a:custGeom>
                <a:avLst/>
                <a:gdLst>
                  <a:gd name="T0" fmla="*/ 6 w 6"/>
                  <a:gd name="T1" fmla="*/ 159 h 159"/>
                  <a:gd name="T2" fmla="*/ 6 w 6"/>
                  <a:gd name="T3" fmla="*/ 159 h 159"/>
                  <a:gd name="T4" fmla="*/ 6 w 6"/>
                  <a:gd name="T5" fmla="*/ 0 h 159"/>
                  <a:gd name="T6" fmla="*/ 0 w 6"/>
                  <a:gd name="T7" fmla="*/ 0 h 159"/>
                  <a:gd name="T8" fmla="*/ 0 w 6"/>
                  <a:gd name="T9" fmla="*/ 159 h 159"/>
                  <a:gd name="T10" fmla="*/ 0 w 6"/>
                  <a:gd name="T11" fmla="*/ 159 h 159"/>
                  <a:gd name="T12" fmla="*/ 6 w 6"/>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6" h="159">
                    <a:moveTo>
                      <a:pt x="6" y="159"/>
                    </a:moveTo>
                    <a:lnTo>
                      <a:pt x="6" y="159"/>
                    </a:lnTo>
                    <a:lnTo>
                      <a:pt x="6" y="0"/>
                    </a:lnTo>
                    <a:lnTo>
                      <a:pt x="0" y="0"/>
                    </a:lnTo>
                    <a:lnTo>
                      <a:pt x="0" y="159"/>
                    </a:lnTo>
                    <a:lnTo>
                      <a:pt x="0" y="159"/>
                    </a:lnTo>
                    <a:lnTo>
                      <a:pt x="6"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26"/>
              <p:cNvSpPr>
                <a:spLocks/>
              </p:cNvSpPr>
              <p:nvPr/>
            </p:nvSpPr>
            <p:spPr bwMode="auto">
              <a:xfrm>
                <a:off x="1281113" y="3776663"/>
                <a:ext cx="15875" cy="14288"/>
              </a:xfrm>
              <a:custGeom>
                <a:avLst/>
                <a:gdLst>
                  <a:gd name="T0" fmla="*/ 20 w 20"/>
                  <a:gd name="T1" fmla="*/ 14 h 18"/>
                  <a:gd name="T2" fmla="*/ 20 w 20"/>
                  <a:gd name="T3" fmla="*/ 14 h 18"/>
                  <a:gd name="T4" fmla="*/ 16 w 20"/>
                  <a:gd name="T5" fmla="*/ 14 h 18"/>
                  <a:gd name="T6" fmla="*/ 14 w 20"/>
                  <a:gd name="T7" fmla="*/ 12 h 18"/>
                  <a:gd name="T8" fmla="*/ 11 w 20"/>
                  <a:gd name="T9" fmla="*/ 11 h 18"/>
                  <a:gd name="T10" fmla="*/ 9 w 20"/>
                  <a:gd name="T11" fmla="*/ 9 h 18"/>
                  <a:gd name="T12" fmla="*/ 8 w 20"/>
                  <a:gd name="T13" fmla="*/ 7 h 18"/>
                  <a:gd name="T14" fmla="*/ 7 w 20"/>
                  <a:gd name="T15" fmla="*/ 4 h 18"/>
                  <a:gd name="T16" fmla="*/ 6 w 20"/>
                  <a:gd name="T17" fmla="*/ 2 h 18"/>
                  <a:gd name="T18" fmla="*/ 6 w 20"/>
                  <a:gd name="T19" fmla="*/ 0 h 18"/>
                  <a:gd name="T20" fmla="*/ 0 w 20"/>
                  <a:gd name="T21" fmla="*/ 0 h 18"/>
                  <a:gd name="T22" fmla="*/ 0 w 20"/>
                  <a:gd name="T23" fmla="*/ 3 h 18"/>
                  <a:gd name="T24" fmla="*/ 1 w 20"/>
                  <a:gd name="T25" fmla="*/ 7 h 18"/>
                  <a:gd name="T26" fmla="*/ 3 w 20"/>
                  <a:gd name="T27" fmla="*/ 10 h 18"/>
                  <a:gd name="T28" fmla="*/ 6 w 20"/>
                  <a:gd name="T29" fmla="*/ 14 h 18"/>
                  <a:gd name="T30" fmla="*/ 8 w 20"/>
                  <a:gd name="T31" fmla="*/ 16 h 18"/>
                  <a:gd name="T32" fmla="*/ 11 w 20"/>
                  <a:gd name="T33" fmla="*/ 17 h 18"/>
                  <a:gd name="T34" fmla="*/ 16 w 20"/>
                  <a:gd name="T35" fmla="*/ 18 h 18"/>
                  <a:gd name="T36" fmla="*/ 20 w 20"/>
                  <a:gd name="T37" fmla="*/ 18 h 18"/>
                  <a:gd name="T38" fmla="*/ 20 w 20"/>
                  <a:gd name="T39" fmla="*/ 18 h 18"/>
                  <a:gd name="T40" fmla="*/ 20 w 20"/>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8">
                    <a:moveTo>
                      <a:pt x="20" y="14"/>
                    </a:moveTo>
                    <a:lnTo>
                      <a:pt x="20" y="14"/>
                    </a:lnTo>
                    <a:lnTo>
                      <a:pt x="16" y="14"/>
                    </a:lnTo>
                    <a:lnTo>
                      <a:pt x="14" y="12"/>
                    </a:lnTo>
                    <a:lnTo>
                      <a:pt x="11" y="11"/>
                    </a:lnTo>
                    <a:lnTo>
                      <a:pt x="9" y="9"/>
                    </a:lnTo>
                    <a:lnTo>
                      <a:pt x="8" y="7"/>
                    </a:lnTo>
                    <a:lnTo>
                      <a:pt x="7" y="4"/>
                    </a:lnTo>
                    <a:lnTo>
                      <a:pt x="6" y="2"/>
                    </a:lnTo>
                    <a:lnTo>
                      <a:pt x="6" y="0"/>
                    </a:lnTo>
                    <a:lnTo>
                      <a:pt x="0" y="0"/>
                    </a:lnTo>
                    <a:lnTo>
                      <a:pt x="0" y="3"/>
                    </a:lnTo>
                    <a:lnTo>
                      <a:pt x="1" y="7"/>
                    </a:lnTo>
                    <a:lnTo>
                      <a:pt x="3" y="10"/>
                    </a:lnTo>
                    <a:lnTo>
                      <a:pt x="6" y="14"/>
                    </a:lnTo>
                    <a:lnTo>
                      <a:pt x="8" y="16"/>
                    </a:lnTo>
                    <a:lnTo>
                      <a:pt x="11" y="17"/>
                    </a:lnTo>
                    <a:lnTo>
                      <a:pt x="16" y="18"/>
                    </a:lnTo>
                    <a:lnTo>
                      <a:pt x="20" y="18"/>
                    </a:lnTo>
                    <a:lnTo>
                      <a:pt x="20" y="18"/>
                    </a:lnTo>
                    <a:lnTo>
                      <a:pt x="2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27"/>
              <p:cNvSpPr>
                <a:spLocks/>
              </p:cNvSpPr>
              <p:nvPr/>
            </p:nvSpPr>
            <p:spPr bwMode="auto">
              <a:xfrm>
                <a:off x="1296988" y="3787776"/>
                <a:ext cx="0" cy="3175"/>
              </a:xfrm>
              <a:custGeom>
                <a:avLst/>
                <a:gdLst>
                  <a:gd name="T0" fmla="*/ 0 h 4"/>
                  <a:gd name="T1" fmla="*/ 2 h 4"/>
                  <a:gd name="T2" fmla="*/ 2 h 4"/>
                  <a:gd name="T3" fmla="*/ 2 h 4"/>
                  <a:gd name="T4" fmla="*/ 2 h 4"/>
                  <a:gd name="T5" fmla="*/ 4 h 4"/>
                  <a:gd name="T6" fmla="*/ 0 h 4"/>
                </a:gdLst>
                <a:ahLst/>
                <a:cxnLst>
                  <a:cxn ang="0">
                    <a:pos x="0" y="T0"/>
                  </a:cxn>
                  <a:cxn ang="0">
                    <a:pos x="0" y="T1"/>
                  </a:cxn>
                  <a:cxn ang="0">
                    <a:pos x="0" y="T2"/>
                  </a:cxn>
                  <a:cxn ang="0">
                    <a:pos x="0" y="T3"/>
                  </a:cxn>
                  <a:cxn ang="0">
                    <a:pos x="0" y="T4"/>
                  </a:cxn>
                  <a:cxn ang="0">
                    <a:pos x="0" y="T5"/>
                  </a:cxn>
                  <a:cxn ang="0">
                    <a:pos x="0" y="T6"/>
                  </a:cxn>
                </a:cxnLst>
                <a:rect l="0" t="0" r="r" b="b"/>
                <a:pathLst>
                  <a:path h="4">
                    <a:moveTo>
                      <a:pt x="0" y="0"/>
                    </a:moveTo>
                    <a:lnTo>
                      <a:pt x="0" y="2"/>
                    </a:lnTo>
                    <a:lnTo>
                      <a:pt x="0" y="2"/>
                    </a:lnTo>
                    <a:lnTo>
                      <a:pt x="0" y="2"/>
                    </a:lnTo>
                    <a:lnTo>
                      <a:pt x="0" y="2"/>
                    </a:ln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328"/>
              <p:cNvSpPr>
                <a:spLocks noChangeArrowheads="1"/>
              </p:cNvSpPr>
              <p:nvPr/>
            </p:nvSpPr>
            <p:spPr bwMode="auto">
              <a:xfrm>
                <a:off x="1555750" y="3781426"/>
                <a:ext cx="127000"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29"/>
              <p:cNvSpPr>
                <a:spLocks/>
              </p:cNvSpPr>
              <p:nvPr/>
            </p:nvSpPr>
            <p:spPr bwMode="auto">
              <a:xfrm>
                <a:off x="1679575" y="3779838"/>
                <a:ext cx="4763" cy="31750"/>
              </a:xfrm>
              <a:custGeom>
                <a:avLst/>
                <a:gdLst>
                  <a:gd name="T0" fmla="*/ 3 w 6"/>
                  <a:gd name="T1" fmla="*/ 6 h 40"/>
                  <a:gd name="T2" fmla="*/ 0 w 6"/>
                  <a:gd name="T3" fmla="*/ 2 h 40"/>
                  <a:gd name="T4" fmla="*/ 0 w 6"/>
                  <a:gd name="T5" fmla="*/ 40 h 40"/>
                  <a:gd name="T6" fmla="*/ 6 w 6"/>
                  <a:gd name="T7" fmla="*/ 40 h 40"/>
                  <a:gd name="T8" fmla="*/ 6 w 6"/>
                  <a:gd name="T9" fmla="*/ 2 h 40"/>
                  <a:gd name="T10" fmla="*/ 3 w 6"/>
                  <a:gd name="T11" fmla="*/ 0 h 40"/>
                  <a:gd name="T12" fmla="*/ 6 w 6"/>
                  <a:gd name="T13" fmla="*/ 2 h 40"/>
                  <a:gd name="T14" fmla="*/ 6 w 6"/>
                  <a:gd name="T15" fmla="*/ 0 h 40"/>
                  <a:gd name="T16" fmla="*/ 3 w 6"/>
                  <a:gd name="T17" fmla="*/ 0 h 40"/>
                  <a:gd name="T18" fmla="*/ 3 w 6"/>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0">
                    <a:moveTo>
                      <a:pt x="3" y="6"/>
                    </a:moveTo>
                    <a:lnTo>
                      <a:pt x="0" y="2"/>
                    </a:lnTo>
                    <a:lnTo>
                      <a:pt x="0" y="40"/>
                    </a:lnTo>
                    <a:lnTo>
                      <a:pt x="6" y="40"/>
                    </a:lnTo>
                    <a:lnTo>
                      <a:pt x="6" y="2"/>
                    </a:lnTo>
                    <a:lnTo>
                      <a:pt x="3" y="0"/>
                    </a:lnTo>
                    <a:lnTo>
                      <a:pt x="6" y="2"/>
                    </a:lnTo>
                    <a:lnTo>
                      <a:pt x="6"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30"/>
              <p:cNvSpPr>
                <a:spLocks/>
              </p:cNvSpPr>
              <p:nvPr/>
            </p:nvSpPr>
            <p:spPr bwMode="auto">
              <a:xfrm>
                <a:off x="1554163" y="3779838"/>
                <a:ext cx="128588" cy="3175"/>
              </a:xfrm>
              <a:custGeom>
                <a:avLst/>
                <a:gdLst>
                  <a:gd name="T0" fmla="*/ 6 w 161"/>
                  <a:gd name="T1" fmla="*/ 2 h 6"/>
                  <a:gd name="T2" fmla="*/ 2 w 161"/>
                  <a:gd name="T3" fmla="*/ 6 h 6"/>
                  <a:gd name="T4" fmla="*/ 161 w 161"/>
                  <a:gd name="T5" fmla="*/ 6 h 6"/>
                  <a:gd name="T6" fmla="*/ 161 w 161"/>
                  <a:gd name="T7" fmla="*/ 0 h 6"/>
                  <a:gd name="T8" fmla="*/ 2 w 161"/>
                  <a:gd name="T9" fmla="*/ 0 h 6"/>
                  <a:gd name="T10" fmla="*/ 0 w 161"/>
                  <a:gd name="T11" fmla="*/ 2 h 6"/>
                  <a:gd name="T12" fmla="*/ 2 w 161"/>
                  <a:gd name="T13" fmla="*/ 0 h 6"/>
                  <a:gd name="T14" fmla="*/ 0 w 161"/>
                  <a:gd name="T15" fmla="*/ 0 h 6"/>
                  <a:gd name="T16" fmla="*/ 0 w 161"/>
                  <a:gd name="T17" fmla="*/ 2 h 6"/>
                  <a:gd name="T18" fmla="*/ 6 w 1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
                    <a:moveTo>
                      <a:pt x="6" y="2"/>
                    </a:moveTo>
                    <a:lnTo>
                      <a:pt x="2" y="6"/>
                    </a:lnTo>
                    <a:lnTo>
                      <a:pt x="161" y="6"/>
                    </a:lnTo>
                    <a:lnTo>
                      <a:pt x="161" y="0"/>
                    </a:lnTo>
                    <a:lnTo>
                      <a:pt x="2" y="0"/>
                    </a:lnTo>
                    <a:lnTo>
                      <a:pt x="0" y="2"/>
                    </a:lnTo>
                    <a:lnTo>
                      <a:pt x="2"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31"/>
              <p:cNvSpPr>
                <a:spLocks/>
              </p:cNvSpPr>
              <p:nvPr/>
            </p:nvSpPr>
            <p:spPr bwMode="auto">
              <a:xfrm>
                <a:off x="1554163" y="3781426"/>
                <a:ext cx="4763" cy="31750"/>
              </a:xfrm>
              <a:custGeom>
                <a:avLst/>
                <a:gdLst>
                  <a:gd name="T0" fmla="*/ 2 w 6"/>
                  <a:gd name="T1" fmla="*/ 36 h 41"/>
                  <a:gd name="T2" fmla="*/ 6 w 6"/>
                  <a:gd name="T3" fmla="*/ 38 h 41"/>
                  <a:gd name="T4" fmla="*/ 6 w 6"/>
                  <a:gd name="T5" fmla="*/ 0 h 41"/>
                  <a:gd name="T6" fmla="*/ 0 w 6"/>
                  <a:gd name="T7" fmla="*/ 0 h 41"/>
                  <a:gd name="T8" fmla="*/ 0 w 6"/>
                  <a:gd name="T9" fmla="*/ 38 h 41"/>
                  <a:gd name="T10" fmla="*/ 2 w 6"/>
                  <a:gd name="T11" fmla="*/ 41 h 41"/>
                  <a:gd name="T12" fmla="*/ 0 w 6"/>
                  <a:gd name="T13" fmla="*/ 38 h 41"/>
                  <a:gd name="T14" fmla="*/ 0 w 6"/>
                  <a:gd name="T15" fmla="*/ 41 h 41"/>
                  <a:gd name="T16" fmla="*/ 2 w 6"/>
                  <a:gd name="T17" fmla="*/ 41 h 41"/>
                  <a:gd name="T18" fmla="*/ 2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2" y="36"/>
                    </a:moveTo>
                    <a:lnTo>
                      <a:pt x="6" y="38"/>
                    </a:lnTo>
                    <a:lnTo>
                      <a:pt x="6" y="0"/>
                    </a:lnTo>
                    <a:lnTo>
                      <a:pt x="0" y="0"/>
                    </a:lnTo>
                    <a:lnTo>
                      <a:pt x="0" y="38"/>
                    </a:lnTo>
                    <a:lnTo>
                      <a:pt x="2" y="41"/>
                    </a:lnTo>
                    <a:lnTo>
                      <a:pt x="0" y="38"/>
                    </a:lnTo>
                    <a:lnTo>
                      <a:pt x="0" y="41"/>
                    </a:lnTo>
                    <a:lnTo>
                      <a:pt x="2" y="41"/>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32"/>
              <p:cNvSpPr>
                <a:spLocks/>
              </p:cNvSpPr>
              <p:nvPr/>
            </p:nvSpPr>
            <p:spPr bwMode="auto">
              <a:xfrm>
                <a:off x="1555750" y="3810001"/>
                <a:ext cx="128588" cy="3175"/>
              </a:xfrm>
              <a:custGeom>
                <a:avLst/>
                <a:gdLst>
                  <a:gd name="T0" fmla="*/ 156 w 162"/>
                  <a:gd name="T1" fmla="*/ 2 h 5"/>
                  <a:gd name="T2" fmla="*/ 159 w 162"/>
                  <a:gd name="T3" fmla="*/ 0 h 5"/>
                  <a:gd name="T4" fmla="*/ 0 w 162"/>
                  <a:gd name="T5" fmla="*/ 0 h 5"/>
                  <a:gd name="T6" fmla="*/ 0 w 162"/>
                  <a:gd name="T7" fmla="*/ 5 h 5"/>
                  <a:gd name="T8" fmla="*/ 159 w 162"/>
                  <a:gd name="T9" fmla="*/ 5 h 5"/>
                  <a:gd name="T10" fmla="*/ 162 w 162"/>
                  <a:gd name="T11" fmla="*/ 2 h 5"/>
                  <a:gd name="T12" fmla="*/ 159 w 162"/>
                  <a:gd name="T13" fmla="*/ 5 h 5"/>
                  <a:gd name="T14" fmla="*/ 162 w 162"/>
                  <a:gd name="T15" fmla="*/ 5 h 5"/>
                  <a:gd name="T16" fmla="*/ 162 w 162"/>
                  <a:gd name="T17" fmla="*/ 2 h 5"/>
                  <a:gd name="T18" fmla="*/ 156 w 162"/>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5">
                    <a:moveTo>
                      <a:pt x="156" y="2"/>
                    </a:moveTo>
                    <a:lnTo>
                      <a:pt x="159" y="0"/>
                    </a:lnTo>
                    <a:lnTo>
                      <a:pt x="0" y="0"/>
                    </a:lnTo>
                    <a:lnTo>
                      <a:pt x="0" y="5"/>
                    </a:lnTo>
                    <a:lnTo>
                      <a:pt x="159" y="5"/>
                    </a:lnTo>
                    <a:lnTo>
                      <a:pt x="162" y="2"/>
                    </a:lnTo>
                    <a:lnTo>
                      <a:pt x="159" y="5"/>
                    </a:lnTo>
                    <a:lnTo>
                      <a:pt x="162" y="5"/>
                    </a:lnTo>
                    <a:lnTo>
                      <a:pt x="162" y="2"/>
                    </a:lnTo>
                    <a:lnTo>
                      <a:pt x="15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333"/>
              <p:cNvSpPr>
                <a:spLocks noChangeArrowheads="1"/>
              </p:cNvSpPr>
              <p:nvPr/>
            </p:nvSpPr>
            <p:spPr bwMode="auto">
              <a:xfrm>
                <a:off x="1749425" y="3781426"/>
                <a:ext cx="22383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34"/>
              <p:cNvSpPr>
                <a:spLocks/>
              </p:cNvSpPr>
              <p:nvPr/>
            </p:nvSpPr>
            <p:spPr bwMode="auto">
              <a:xfrm>
                <a:off x="1971675" y="3779838"/>
                <a:ext cx="3175" cy="31750"/>
              </a:xfrm>
              <a:custGeom>
                <a:avLst/>
                <a:gdLst>
                  <a:gd name="T0" fmla="*/ 3 w 5"/>
                  <a:gd name="T1" fmla="*/ 6 h 40"/>
                  <a:gd name="T2" fmla="*/ 0 w 5"/>
                  <a:gd name="T3" fmla="*/ 2 h 40"/>
                  <a:gd name="T4" fmla="*/ 0 w 5"/>
                  <a:gd name="T5" fmla="*/ 40 h 40"/>
                  <a:gd name="T6" fmla="*/ 5 w 5"/>
                  <a:gd name="T7" fmla="*/ 40 h 40"/>
                  <a:gd name="T8" fmla="*/ 5 w 5"/>
                  <a:gd name="T9" fmla="*/ 2 h 40"/>
                  <a:gd name="T10" fmla="*/ 3 w 5"/>
                  <a:gd name="T11" fmla="*/ 0 h 40"/>
                  <a:gd name="T12" fmla="*/ 5 w 5"/>
                  <a:gd name="T13" fmla="*/ 2 h 40"/>
                  <a:gd name="T14" fmla="*/ 5 w 5"/>
                  <a:gd name="T15" fmla="*/ 0 h 40"/>
                  <a:gd name="T16" fmla="*/ 3 w 5"/>
                  <a:gd name="T17" fmla="*/ 0 h 40"/>
                  <a:gd name="T18" fmla="*/ 3 w 5"/>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0">
                    <a:moveTo>
                      <a:pt x="3" y="6"/>
                    </a:moveTo>
                    <a:lnTo>
                      <a:pt x="0" y="2"/>
                    </a:lnTo>
                    <a:lnTo>
                      <a:pt x="0" y="40"/>
                    </a:lnTo>
                    <a:lnTo>
                      <a:pt x="5" y="40"/>
                    </a:lnTo>
                    <a:lnTo>
                      <a:pt x="5" y="2"/>
                    </a:lnTo>
                    <a:lnTo>
                      <a:pt x="3" y="0"/>
                    </a:lnTo>
                    <a:lnTo>
                      <a:pt x="5" y="2"/>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35"/>
              <p:cNvSpPr>
                <a:spLocks/>
              </p:cNvSpPr>
              <p:nvPr/>
            </p:nvSpPr>
            <p:spPr bwMode="auto">
              <a:xfrm>
                <a:off x="1747838" y="3779838"/>
                <a:ext cx="225425" cy="3175"/>
              </a:xfrm>
              <a:custGeom>
                <a:avLst/>
                <a:gdLst>
                  <a:gd name="T0" fmla="*/ 6 w 285"/>
                  <a:gd name="T1" fmla="*/ 2 h 6"/>
                  <a:gd name="T2" fmla="*/ 4 w 285"/>
                  <a:gd name="T3" fmla="*/ 6 h 6"/>
                  <a:gd name="T4" fmla="*/ 285 w 285"/>
                  <a:gd name="T5" fmla="*/ 6 h 6"/>
                  <a:gd name="T6" fmla="*/ 285 w 285"/>
                  <a:gd name="T7" fmla="*/ 0 h 6"/>
                  <a:gd name="T8" fmla="*/ 4 w 285"/>
                  <a:gd name="T9" fmla="*/ 0 h 6"/>
                  <a:gd name="T10" fmla="*/ 0 w 285"/>
                  <a:gd name="T11" fmla="*/ 2 h 6"/>
                  <a:gd name="T12" fmla="*/ 4 w 285"/>
                  <a:gd name="T13" fmla="*/ 0 h 6"/>
                  <a:gd name="T14" fmla="*/ 0 w 285"/>
                  <a:gd name="T15" fmla="*/ 0 h 6"/>
                  <a:gd name="T16" fmla="*/ 0 w 285"/>
                  <a:gd name="T17" fmla="*/ 2 h 6"/>
                  <a:gd name="T18" fmla="*/ 6 w 285"/>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
                    <a:moveTo>
                      <a:pt x="6" y="2"/>
                    </a:moveTo>
                    <a:lnTo>
                      <a:pt x="4" y="6"/>
                    </a:lnTo>
                    <a:lnTo>
                      <a:pt x="285" y="6"/>
                    </a:lnTo>
                    <a:lnTo>
                      <a:pt x="285"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36"/>
              <p:cNvSpPr>
                <a:spLocks/>
              </p:cNvSpPr>
              <p:nvPr/>
            </p:nvSpPr>
            <p:spPr bwMode="auto">
              <a:xfrm>
                <a:off x="1747838" y="3781426"/>
                <a:ext cx="3175" cy="31750"/>
              </a:xfrm>
              <a:custGeom>
                <a:avLst/>
                <a:gdLst>
                  <a:gd name="T0" fmla="*/ 4 w 6"/>
                  <a:gd name="T1" fmla="*/ 36 h 41"/>
                  <a:gd name="T2" fmla="*/ 6 w 6"/>
                  <a:gd name="T3" fmla="*/ 38 h 41"/>
                  <a:gd name="T4" fmla="*/ 6 w 6"/>
                  <a:gd name="T5" fmla="*/ 0 h 41"/>
                  <a:gd name="T6" fmla="*/ 0 w 6"/>
                  <a:gd name="T7" fmla="*/ 0 h 41"/>
                  <a:gd name="T8" fmla="*/ 0 w 6"/>
                  <a:gd name="T9" fmla="*/ 38 h 41"/>
                  <a:gd name="T10" fmla="*/ 4 w 6"/>
                  <a:gd name="T11" fmla="*/ 41 h 41"/>
                  <a:gd name="T12" fmla="*/ 0 w 6"/>
                  <a:gd name="T13" fmla="*/ 38 h 41"/>
                  <a:gd name="T14" fmla="*/ 0 w 6"/>
                  <a:gd name="T15" fmla="*/ 41 h 41"/>
                  <a:gd name="T16" fmla="*/ 4 w 6"/>
                  <a:gd name="T17" fmla="*/ 41 h 41"/>
                  <a:gd name="T18" fmla="*/ 4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4" y="36"/>
                    </a:moveTo>
                    <a:lnTo>
                      <a:pt x="6" y="38"/>
                    </a:lnTo>
                    <a:lnTo>
                      <a:pt x="6" y="0"/>
                    </a:lnTo>
                    <a:lnTo>
                      <a:pt x="0" y="0"/>
                    </a:lnTo>
                    <a:lnTo>
                      <a:pt x="0" y="38"/>
                    </a:lnTo>
                    <a:lnTo>
                      <a:pt x="4" y="41"/>
                    </a:lnTo>
                    <a:lnTo>
                      <a:pt x="0" y="38"/>
                    </a:lnTo>
                    <a:lnTo>
                      <a:pt x="0" y="41"/>
                    </a:lnTo>
                    <a:lnTo>
                      <a:pt x="4" y="41"/>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337"/>
              <p:cNvSpPr>
                <a:spLocks/>
              </p:cNvSpPr>
              <p:nvPr/>
            </p:nvSpPr>
            <p:spPr bwMode="auto">
              <a:xfrm>
                <a:off x="1749425" y="3810001"/>
                <a:ext cx="225425" cy="3175"/>
              </a:xfrm>
              <a:custGeom>
                <a:avLst/>
                <a:gdLst>
                  <a:gd name="T0" fmla="*/ 278 w 283"/>
                  <a:gd name="T1" fmla="*/ 2 h 5"/>
                  <a:gd name="T2" fmla="*/ 281 w 283"/>
                  <a:gd name="T3" fmla="*/ 0 h 5"/>
                  <a:gd name="T4" fmla="*/ 0 w 283"/>
                  <a:gd name="T5" fmla="*/ 0 h 5"/>
                  <a:gd name="T6" fmla="*/ 0 w 283"/>
                  <a:gd name="T7" fmla="*/ 5 h 5"/>
                  <a:gd name="T8" fmla="*/ 281 w 283"/>
                  <a:gd name="T9" fmla="*/ 5 h 5"/>
                  <a:gd name="T10" fmla="*/ 283 w 283"/>
                  <a:gd name="T11" fmla="*/ 2 h 5"/>
                  <a:gd name="T12" fmla="*/ 281 w 283"/>
                  <a:gd name="T13" fmla="*/ 5 h 5"/>
                  <a:gd name="T14" fmla="*/ 283 w 283"/>
                  <a:gd name="T15" fmla="*/ 5 h 5"/>
                  <a:gd name="T16" fmla="*/ 283 w 283"/>
                  <a:gd name="T17" fmla="*/ 2 h 5"/>
                  <a:gd name="T18" fmla="*/ 278 w 28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5">
                    <a:moveTo>
                      <a:pt x="278" y="2"/>
                    </a:moveTo>
                    <a:lnTo>
                      <a:pt x="281" y="0"/>
                    </a:lnTo>
                    <a:lnTo>
                      <a:pt x="0" y="0"/>
                    </a:lnTo>
                    <a:lnTo>
                      <a:pt x="0" y="5"/>
                    </a:lnTo>
                    <a:lnTo>
                      <a:pt x="281" y="5"/>
                    </a:lnTo>
                    <a:lnTo>
                      <a:pt x="283" y="2"/>
                    </a:lnTo>
                    <a:lnTo>
                      <a:pt x="281" y="5"/>
                    </a:lnTo>
                    <a:lnTo>
                      <a:pt x="283" y="5"/>
                    </a:lnTo>
                    <a:lnTo>
                      <a:pt x="283" y="2"/>
                    </a:lnTo>
                    <a:lnTo>
                      <a:pt x="27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extBox 1"/>
            <p:cNvSpPr txBox="1"/>
            <p:nvPr/>
          </p:nvSpPr>
          <p:spPr>
            <a:xfrm>
              <a:off x="990748" y="2809553"/>
              <a:ext cx="1893294" cy="437905"/>
            </a:xfrm>
            <a:prstGeom prst="rect">
              <a:avLst/>
            </a:prstGeom>
            <a:noFill/>
          </p:spPr>
          <p:txBody>
            <a:bodyPr wrap="none" rtlCol="0">
              <a:spAutoFit/>
            </a:bodyPr>
            <a:lstStyle/>
            <a:p>
              <a:r>
                <a:rPr lang="en-US" sz="2800" b="1" dirty="0" smtClean="0">
                  <a:solidFill>
                    <a:schemeClr val="bg1"/>
                  </a:solidFill>
                  <a:latin typeface="Bradley Hand ITC" panose="03070402050302030203" pitchFamily="66" charset="0"/>
                </a:rPr>
                <a:t>24-hour days</a:t>
              </a:r>
              <a:endParaRPr lang="en-US" sz="2800" b="1" dirty="0">
                <a:solidFill>
                  <a:schemeClr val="bg1"/>
                </a:solidFill>
                <a:latin typeface="Bradley Hand ITC" panose="03070402050302030203" pitchFamily="66" charset="0"/>
              </a:endParaRPr>
            </a:p>
          </p:txBody>
        </p:sp>
        <p:sp>
          <p:nvSpPr>
            <p:cNvPr id="354" name="TextBox 353"/>
            <p:cNvSpPr txBox="1"/>
            <p:nvPr/>
          </p:nvSpPr>
          <p:spPr>
            <a:xfrm>
              <a:off x="975133" y="2171942"/>
              <a:ext cx="2319930" cy="540941"/>
            </a:xfrm>
            <a:prstGeom prst="rect">
              <a:avLst/>
            </a:prstGeom>
            <a:noFill/>
          </p:spPr>
          <p:txBody>
            <a:bodyPr wrap="none" rtlCol="0">
              <a:spAutoFit/>
            </a:bodyPr>
            <a:lstStyle/>
            <a:p>
              <a:pPr algn="ctr"/>
              <a:r>
                <a:rPr lang="en-US" sz="3600" dirty="0" smtClean="0">
                  <a:solidFill>
                    <a:schemeClr val="bg1"/>
                  </a:solidFill>
                </a:rPr>
                <a:t>YEC Dogma</a:t>
              </a:r>
              <a:endParaRPr lang="en-US" sz="3600" dirty="0">
                <a:solidFill>
                  <a:schemeClr val="bg1"/>
                </a:solidFill>
              </a:endParaRPr>
            </a:p>
          </p:txBody>
        </p:sp>
      </p:grpSp>
      <p:grpSp>
        <p:nvGrpSpPr>
          <p:cNvPr id="360" name="Group 359"/>
          <p:cNvGrpSpPr/>
          <p:nvPr/>
        </p:nvGrpSpPr>
        <p:grpSpPr>
          <a:xfrm>
            <a:off x="3300786" y="1983333"/>
            <a:ext cx="1446213" cy="3505200"/>
            <a:chOff x="3300786" y="1983333"/>
            <a:chExt cx="1446213" cy="3505200"/>
          </a:xfrm>
        </p:grpSpPr>
        <p:sp>
          <p:nvSpPr>
            <p:cNvPr id="361" name="Freeform 20"/>
            <p:cNvSpPr>
              <a:spLocks/>
            </p:cNvSpPr>
            <p:nvPr/>
          </p:nvSpPr>
          <p:spPr bwMode="auto">
            <a:xfrm>
              <a:off x="4054848" y="2561183"/>
              <a:ext cx="323850" cy="484188"/>
            </a:xfrm>
            <a:custGeom>
              <a:avLst/>
              <a:gdLst>
                <a:gd name="T0" fmla="*/ 378 w 409"/>
                <a:gd name="T1" fmla="*/ 414 h 612"/>
                <a:gd name="T2" fmla="*/ 390 w 409"/>
                <a:gd name="T3" fmla="*/ 350 h 612"/>
                <a:gd name="T4" fmla="*/ 399 w 409"/>
                <a:gd name="T5" fmla="*/ 295 h 612"/>
                <a:gd name="T6" fmla="*/ 404 w 409"/>
                <a:gd name="T7" fmla="*/ 244 h 612"/>
                <a:gd name="T8" fmla="*/ 408 w 409"/>
                <a:gd name="T9" fmla="*/ 200 h 612"/>
                <a:gd name="T10" fmla="*/ 409 w 409"/>
                <a:gd name="T11" fmla="*/ 160 h 612"/>
                <a:gd name="T12" fmla="*/ 406 w 409"/>
                <a:gd name="T13" fmla="*/ 127 h 612"/>
                <a:gd name="T14" fmla="*/ 404 w 409"/>
                <a:gd name="T15" fmla="*/ 98 h 612"/>
                <a:gd name="T16" fmla="*/ 401 w 409"/>
                <a:gd name="T17" fmla="*/ 73 h 612"/>
                <a:gd name="T18" fmla="*/ 395 w 409"/>
                <a:gd name="T19" fmla="*/ 52 h 612"/>
                <a:gd name="T20" fmla="*/ 390 w 409"/>
                <a:gd name="T21" fmla="*/ 36 h 612"/>
                <a:gd name="T22" fmla="*/ 386 w 409"/>
                <a:gd name="T23" fmla="*/ 23 h 612"/>
                <a:gd name="T24" fmla="*/ 380 w 409"/>
                <a:gd name="T25" fmla="*/ 13 h 612"/>
                <a:gd name="T26" fmla="*/ 375 w 409"/>
                <a:gd name="T27" fmla="*/ 6 h 612"/>
                <a:gd name="T28" fmla="*/ 372 w 409"/>
                <a:gd name="T29" fmla="*/ 3 h 612"/>
                <a:gd name="T30" fmla="*/ 371 w 409"/>
                <a:gd name="T31" fmla="*/ 1 h 612"/>
                <a:gd name="T32" fmla="*/ 0 w 409"/>
                <a:gd name="T33" fmla="*/ 0 h 612"/>
                <a:gd name="T34" fmla="*/ 1 w 409"/>
                <a:gd name="T35" fmla="*/ 448 h 612"/>
                <a:gd name="T36" fmla="*/ 7 w 409"/>
                <a:gd name="T37" fmla="*/ 456 h 612"/>
                <a:gd name="T38" fmla="*/ 18 w 409"/>
                <a:gd name="T39" fmla="*/ 470 h 612"/>
                <a:gd name="T40" fmla="*/ 36 w 409"/>
                <a:gd name="T41" fmla="*/ 489 h 612"/>
                <a:gd name="T42" fmla="*/ 56 w 409"/>
                <a:gd name="T43" fmla="*/ 511 h 612"/>
                <a:gd name="T44" fmla="*/ 82 w 409"/>
                <a:gd name="T45" fmla="*/ 534 h 612"/>
                <a:gd name="T46" fmla="*/ 108 w 409"/>
                <a:gd name="T47" fmla="*/ 557 h 612"/>
                <a:gd name="T48" fmla="*/ 138 w 409"/>
                <a:gd name="T49" fmla="*/ 577 h 612"/>
                <a:gd name="T50" fmla="*/ 169 w 409"/>
                <a:gd name="T51" fmla="*/ 595 h 612"/>
                <a:gd name="T52" fmla="*/ 200 w 409"/>
                <a:gd name="T53" fmla="*/ 607 h 612"/>
                <a:gd name="T54" fmla="*/ 231 w 409"/>
                <a:gd name="T55" fmla="*/ 612 h 612"/>
                <a:gd name="T56" fmla="*/ 261 w 409"/>
                <a:gd name="T57" fmla="*/ 610 h 612"/>
                <a:gd name="T58" fmla="*/ 291 w 409"/>
                <a:gd name="T59" fmla="*/ 596 h 612"/>
                <a:gd name="T60" fmla="*/ 318 w 409"/>
                <a:gd name="T61" fmla="*/ 572 h 612"/>
                <a:gd name="T62" fmla="*/ 342 w 409"/>
                <a:gd name="T63" fmla="*/ 534 h 612"/>
                <a:gd name="T64" fmla="*/ 361 w 409"/>
                <a:gd name="T65" fmla="*/ 481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 h="612">
                  <a:moveTo>
                    <a:pt x="371" y="447"/>
                  </a:moveTo>
                  <a:lnTo>
                    <a:pt x="378" y="414"/>
                  </a:lnTo>
                  <a:lnTo>
                    <a:pt x="385" y="382"/>
                  </a:lnTo>
                  <a:lnTo>
                    <a:pt x="390" y="350"/>
                  </a:lnTo>
                  <a:lnTo>
                    <a:pt x="395" y="322"/>
                  </a:lnTo>
                  <a:lnTo>
                    <a:pt x="399" y="295"/>
                  </a:lnTo>
                  <a:lnTo>
                    <a:pt x="402" y="269"/>
                  </a:lnTo>
                  <a:lnTo>
                    <a:pt x="404" y="244"/>
                  </a:lnTo>
                  <a:lnTo>
                    <a:pt x="406" y="221"/>
                  </a:lnTo>
                  <a:lnTo>
                    <a:pt x="408" y="200"/>
                  </a:lnTo>
                  <a:lnTo>
                    <a:pt x="409" y="180"/>
                  </a:lnTo>
                  <a:lnTo>
                    <a:pt x="409" y="160"/>
                  </a:lnTo>
                  <a:lnTo>
                    <a:pt x="408" y="143"/>
                  </a:lnTo>
                  <a:lnTo>
                    <a:pt x="406" y="127"/>
                  </a:lnTo>
                  <a:lnTo>
                    <a:pt x="406" y="112"/>
                  </a:lnTo>
                  <a:lnTo>
                    <a:pt x="404" y="98"/>
                  </a:lnTo>
                  <a:lnTo>
                    <a:pt x="402" y="84"/>
                  </a:lnTo>
                  <a:lnTo>
                    <a:pt x="401" y="73"/>
                  </a:lnTo>
                  <a:lnTo>
                    <a:pt x="398" y="62"/>
                  </a:lnTo>
                  <a:lnTo>
                    <a:pt x="395" y="52"/>
                  </a:lnTo>
                  <a:lnTo>
                    <a:pt x="393" y="44"/>
                  </a:lnTo>
                  <a:lnTo>
                    <a:pt x="390" y="36"/>
                  </a:lnTo>
                  <a:lnTo>
                    <a:pt x="388" y="29"/>
                  </a:lnTo>
                  <a:lnTo>
                    <a:pt x="386" y="23"/>
                  </a:lnTo>
                  <a:lnTo>
                    <a:pt x="382" y="18"/>
                  </a:lnTo>
                  <a:lnTo>
                    <a:pt x="380" y="13"/>
                  </a:lnTo>
                  <a:lnTo>
                    <a:pt x="378" y="9"/>
                  </a:lnTo>
                  <a:lnTo>
                    <a:pt x="375" y="6"/>
                  </a:lnTo>
                  <a:lnTo>
                    <a:pt x="374" y="5"/>
                  </a:lnTo>
                  <a:lnTo>
                    <a:pt x="372" y="3"/>
                  </a:lnTo>
                  <a:lnTo>
                    <a:pt x="372" y="1"/>
                  </a:lnTo>
                  <a:lnTo>
                    <a:pt x="371" y="1"/>
                  </a:lnTo>
                  <a:lnTo>
                    <a:pt x="371" y="0"/>
                  </a:lnTo>
                  <a:lnTo>
                    <a:pt x="0" y="0"/>
                  </a:lnTo>
                  <a:lnTo>
                    <a:pt x="0" y="447"/>
                  </a:lnTo>
                  <a:lnTo>
                    <a:pt x="1" y="448"/>
                  </a:lnTo>
                  <a:lnTo>
                    <a:pt x="3" y="452"/>
                  </a:lnTo>
                  <a:lnTo>
                    <a:pt x="7" y="456"/>
                  </a:lnTo>
                  <a:lnTo>
                    <a:pt x="13" y="462"/>
                  </a:lnTo>
                  <a:lnTo>
                    <a:pt x="18" y="470"/>
                  </a:lnTo>
                  <a:lnTo>
                    <a:pt x="26" y="479"/>
                  </a:lnTo>
                  <a:lnTo>
                    <a:pt x="36" y="489"/>
                  </a:lnTo>
                  <a:lnTo>
                    <a:pt x="46" y="499"/>
                  </a:lnTo>
                  <a:lnTo>
                    <a:pt x="56" y="511"/>
                  </a:lnTo>
                  <a:lnTo>
                    <a:pt x="68" y="522"/>
                  </a:lnTo>
                  <a:lnTo>
                    <a:pt x="82" y="534"/>
                  </a:lnTo>
                  <a:lnTo>
                    <a:pt x="94" y="545"/>
                  </a:lnTo>
                  <a:lnTo>
                    <a:pt x="108" y="557"/>
                  </a:lnTo>
                  <a:lnTo>
                    <a:pt x="123" y="567"/>
                  </a:lnTo>
                  <a:lnTo>
                    <a:pt x="138" y="577"/>
                  </a:lnTo>
                  <a:lnTo>
                    <a:pt x="153" y="587"/>
                  </a:lnTo>
                  <a:lnTo>
                    <a:pt x="169" y="595"/>
                  </a:lnTo>
                  <a:lnTo>
                    <a:pt x="184" y="602"/>
                  </a:lnTo>
                  <a:lnTo>
                    <a:pt x="200" y="607"/>
                  </a:lnTo>
                  <a:lnTo>
                    <a:pt x="215" y="611"/>
                  </a:lnTo>
                  <a:lnTo>
                    <a:pt x="231" y="612"/>
                  </a:lnTo>
                  <a:lnTo>
                    <a:pt x="246" y="612"/>
                  </a:lnTo>
                  <a:lnTo>
                    <a:pt x="261" y="610"/>
                  </a:lnTo>
                  <a:lnTo>
                    <a:pt x="276" y="604"/>
                  </a:lnTo>
                  <a:lnTo>
                    <a:pt x="291" y="596"/>
                  </a:lnTo>
                  <a:lnTo>
                    <a:pt x="305" y="585"/>
                  </a:lnTo>
                  <a:lnTo>
                    <a:pt x="318" y="572"/>
                  </a:lnTo>
                  <a:lnTo>
                    <a:pt x="330" y="554"/>
                  </a:lnTo>
                  <a:lnTo>
                    <a:pt x="342" y="534"/>
                  </a:lnTo>
                  <a:lnTo>
                    <a:pt x="352" y="508"/>
                  </a:lnTo>
                  <a:lnTo>
                    <a:pt x="361" y="481"/>
                  </a:lnTo>
                  <a:lnTo>
                    <a:pt x="371" y="4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4346948" y="2558008"/>
              <a:ext cx="34925" cy="358775"/>
            </a:xfrm>
            <a:custGeom>
              <a:avLst/>
              <a:gdLst>
                <a:gd name="T0" fmla="*/ 1 w 44"/>
                <a:gd name="T1" fmla="*/ 6 h 451"/>
                <a:gd name="T2" fmla="*/ 1 w 44"/>
                <a:gd name="T3" fmla="*/ 7 h 451"/>
                <a:gd name="T4" fmla="*/ 5 w 44"/>
                <a:gd name="T5" fmla="*/ 9 h 451"/>
                <a:gd name="T6" fmla="*/ 8 w 44"/>
                <a:gd name="T7" fmla="*/ 15 h 451"/>
                <a:gd name="T8" fmla="*/ 13 w 44"/>
                <a:gd name="T9" fmla="*/ 23 h 451"/>
                <a:gd name="T10" fmla="*/ 18 w 44"/>
                <a:gd name="T11" fmla="*/ 33 h 451"/>
                <a:gd name="T12" fmla="*/ 23 w 44"/>
                <a:gd name="T13" fmla="*/ 48 h 451"/>
                <a:gd name="T14" fmla="*/ 28 w 44"/>
                <a:gd name="T15" fmla="*/ 67 h 451"/>
                <a:gd name="T16" fmla="*/ 32 w 44"/>
                <a:gd name="T17" fmla="*/ 88 h 451"/>
                <a:gd name="T18" fmla="*/ 36 w 44"/>
                <a:gd name="T19" fmla="*/ 115 h 451"/>
                <a:gd name="T20" fmla="*/ 37 w 44"/>
                <a:gd name="T21" fmla="*/ 146 h 451"/>
                <a:gd name="T22" fmla="*/ 38 w 44"/>
                <a:gd name="T23" fmla="*/ 183 h 451"/>
                <a:gd name="T24" fmla="*/ 36 w 44"/>
                <a:gd name="T25" fmla="*/ 224 h 451"/>
                <a:gd name="T26" fmla="*/ 32 w 44"/>
                <a:gd name="T27" fmla="*/ 272 h 451"/>
                <a:gd name="T28" fmla="*/ 24 w 44"/>
                <a:gd name="T29" fmla="*/ 325 h 451"/>
                <a:gd name="T30" fmla="*/ 14 w 44"/>
                <a:gd name="T31" fmla="*/ 383 h 451"/>
                <a:gd name="T32" fmla="*/ 0 w 44"/>
                <a:gd name="T33" fmla="*/ 449 h 451"/>
                <a:gd name="T34" fmla="*/ 14 w 44"/>
                <a:gd name="T35" fmla="*/ 417 h 451"/>
                <a:gd name="T36" fmla="*/ 27 w 44"/>
                <a:gd name="T37" fmla="*/ 355 h 451"/>
                <a:gd name="T38" fmla="*/ 35 w 44"/>
                <a:gd name="T39" fmla="*/ 298 h 451"/>
                <a:gd name="T40" fmla="*/ 41 w 44"/>
                <a:gd name="T41" fmla="*/ 247 h 451"/>
                <a:gd name="T42" fmla="*/ 44 w 44"/>
                <a:gd name="T43" fmla="*/ 203 h 451"/>
                <a:gd name="T44" fmla="*/ 44 w 44"/>
                <a:gd name="T45" fmla="*/ 163 h 451"/>
                <a:gd name="T46" fmla="*/ 43 w 44"/>
                <a:gd name="T47" fmla="*/ 130 h 451"/>
                <a:gd name="T48" fmla="*/ 41 w 44"/>
                <a:gd name="T49" fmla="*/ 100 h 451"/>
                <a:gd name="T50" fmla="*/ 37 w 44"/>
                <a:gd name="T51" fmla="*/ 76 h 451"/>
                <a:gd name="T52" fmla="*/ 31 w 44"/>
                <a:gd name="T53" fmla="*/ 55 h 451"/>
                <a:gd name="T54" fmla="*/ 27 w 44"/>
                <a:gd name="T55" fmla="*/ 38 h 451"/>
                <a:gd name="T56" fmla="*/ 21 w 44"/>
                <a:gd name="T57" fmla="*/ 25 h 451"/>
                <a:gd name="T58" fmla="*/ 16 w 44"/>
                <a:gd name="T59" fmla="*/ 15 h 451"/>
                <a:gd name="T60" fmla="*/ 12 w 44"/>
                <a:gd name="T61" fmla="*/ 8 h 451"/>
                <a:gd name="T62" fmla="*/ 7 w 44"/>
                <a:gd name="T63" fmla="*/ 3 h 451"/>
                <a:gd name="T64" fmla="*/ 6 w 44"/>
                <a:gd name="T65" fmla="*/ 2 h 451"/>
                <a:gd name="T66" fmla="*/ 4 w 44"/>
                <a:gd name="T67" fmla="*/ 0 h 451"/>
                <a:gd name="T68" fmla="*/ 5 w 44"/>
                <a:gd name="T69" fmla="*/ 0 h 451"/>
                <a:gd name="T70" fmla="*/ 4 w 44"/>
                <a:gd name="T71" fmla="*/ 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51">
                  <a:moveTo>
                    <a:pt x="4" y="7"/>
                  </a:moveTo>
                  <a:lnTo>
                    <a:pt x="1" y="6"/>
                  </a:lnTo>
                  <a:lnTo>
                    <a:pt x="1" y="7"/>
                  </a:lnTo>
                  <a:lnTo>
                    <a:pt x="1" y="7"/>
                  </a:lnTo>
                  <a:lnTo>
                    <a:pt x="3" y="8"/>
                  </a:lnTo>
                  <a:lnTo>
                    <a:pt x="5" y="9"/>
                  </a:lnTo>
                  <a:lnTo>
                    <a:pt x="6" y="11"/>
                  </a:lnTo>
                  <a:lnTo>
                    <a:pt x="8" y="15"/>
                  </a:lnTo>
                  <a:lnTo>
                    <a:pt x="11" y="18"/>
                  </a:lnTo>
                  <a:lnTo>
                    <a:pt x="13" y="23"/>
                  </a:lnTo>
                  <a:lnTo>
                    <a:pt x="15" y="27"/>
                  </a:lnTo>
                  <a:lnTo>
                    <a:pt x="18" y="33"/>
                  </a:lnTo>
                  <a:lnTo>
                    <a:pt x="20" y="40"/>
                  </a:lnTo>
                  <a:lnTo>
                    <a:pt x="23" y="48"/>
                  </a:lnTo>
                  <a:lnTo>
                    <a:pt x="26" y="56"/>
                  </a:lnTo>
                  <a:lnTo>
                    <a:pt x="28" y="67"/>
                  </a:lnTo>
                  <a:lnTo>
                    <a:pt x="30" y="77"/>
                  </a:lnTo>
                  <a:lnTo>
                    <a:pt x="32" y="88"/>
                  </a:lnTo>
                  <a:lnTo>
                    <a:pt x="34" y="101"/>
                  </a:lnTo>
                  <a:lnTo>
                    <a:pt x="36" y="115"/>
                  </a:lnTo>
                  <a:lnTo>
                    <a:pt x="37" y="130"/>
                  </a:lnTo>
                  <a:lnTo>
                    <a:pt x="37" y="146"/>
                  </a:lnTo>
                  <a:lnTo>
                    <a:pt x="38" y="163"/>
                  </a:lnTo>
                  <a:lnTo>
                    <a:pt x="38" y="183"/>
                  </a:lnTo>
                  <a:lnTo>
                    <a:pt x="37" y="203"/>
                  </a:lnTo>
                  <a:lnTo>
                    <a:pt x="36" y="224"/>
                  </a:lnTo>
                  <a:lnTo>
                    <a:pt x="35" y="246"/>
                  </a:lnTo>
                  <a:lnTo>
                    <a:pt x="32" y="272"/>
                  </a:lnTo>
                  <a:lnTo>
                    <a:pt x="29" y="297"/>
                  </a:lnTo>
                  <a:lnTo>
                    <a:pt x="24" y="325"/>
                  </a:lnTo>
                  <a:lnTo>
                    <a:pt x="20" y="353"/>
                  </a:lnTo>
                  <a:lnTo>
                    <a:pt x="14" y="383"/>
                  </a:lnTo>
                  <a:lnTo>
                    <a:pt x="7" y="416"/>
                  </a:lnTo>
                  <a:lnTo>
                    <a:pt x="0" y="449"/>
                  </a:lnTo>
                  <a:lnTo>
                    <a:pt x="7" y="451"/>
                  </a:lnTo>
                  <a:lnTo>
                    <a:pt x="14" y="417"/>
                  </a:lnTo>
                  <a:lnTo>
                    <a:pt x="21" y="385"/>
                  </a:lnTo>
                  <a:lnTo>
                    <a:pt x="27" y="355"/>
                  </a:lnTo>
                  <a:lnTo>
                    <a:pt x="31" y="325"/>
                  </a:lnTo>
                  <a:lnTo>
                    <a:pt x="35" y="298"/>
                  </a:lnTo>
                  <a:lnTo>
                    <a:pt x="38" y="272"/>
                  </a:lnTo>
                  <a:lnTo>
                    <a:pt x="41" y="247"/>
                  </a:lnTo>
                  <a:lnTo>
                    <a:pt x="43" y="224"/>
                  </a:lnTo>
                  <a:lnTo>
                    <a:pt x="44" y="203"/>
                  </a:lnTo>
                  <a:lnTo>
                    <a:pt x="44" y="183"/>
                  </a:lnTo>
                  <a:lnTo>
                    <a:pt x="44" y="163"/>
                  </a:lnTo>
                  <a:lnTo>
                    <a:pt x="44" y="146"/>
                  </a:lnTo>
                  <a:lnTo>
                    <a:pt x="43" y="130"/>
                  </a:lnTo>
                  <a:lnTo>
                    <a:pt x="42" y="114"/>
                  </a:lnTo>
                  <a:lnTo>
                    <a:pt x="41" y="100"/>
                  </a:lnTo>
                  <a:lnTo>
                    <a:pt x="38" y="87"/>
                  </a:lnTo>
                  <a:lnTo>
                    <a:pt x="37" y="76"/>
                  </a:lnTo>
                  <a:lnTo>
                    <a:pt x="35" y="64"/>
                  </a:lnTo>
                  <a:lnTo>
                    <a:pt x="31" y="55"/>
                  </a:lnTo>
                  <a:lnTo>
                    <a:pt x="29" y="46"/>
                  </a:lnTo>
                  <a:lnTo>
                    <a:pt x="27" y="38"/>
                  </a:lnTo>
                  <a:lnTo>
                    <a:pt x="23" y="31"/>
                  </a:lnTo>
                  <a:lnTo>
                    <a:pt x="21" y="25"/>
                  </a:lnTo>
                  <a:lnTo>
                    <a:pt x="19" y="19"/>
                  </a:lnTo>
                  <a:lnTo>
                    <a:pt x="16" y="15"/>
                  </a:lnTo>
                  <a:lnTo>
                    <a:pt x="14" y="11"/>
                  </a:lnTo>
                  <a:lnTo>
                    <a:pt x="12" y="8"/>
                  </a:lnTo>
                  <a:lnTo>
                    <a:pt x="9" y="6"/>
                  </a:lnTo>
                  <a:lnTo>
                    <a:pt x="7" y="3"/>
                  </a:lnTo>
                  <a:lnTo>
                    <a:pt x="7" y="2"/>
                  </a:lnTo>
                  <a:lnTo>
                    <a:pt x="6" y="2"/>
                  </a:lnTo>
                  <a:lnTo>
                    <a:pt x="6" y="1"/>
                  </a:lnTo>
                  <a:lnTo>
                    <a:pt x="4" y="0"/>
                  </a:lnTo>
                  <a:lnTo>
                    <a:pt x="6" y="1"/>
                  </a:lnTo>
                  <a:lnTo>
                    <a:pt x="5" y="0"/>
                  </a:lnTo>
                  <a:lnTo>
                    <a:pt x="4"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051673" y="2558008"/>
              <a:ext cx="296863" cy="4763"/>
            </a:xfrm>
            <a:custGeom>
              <a:avLst/>
              <a:gdLst>
                <a:gd name="T0" fmla="*/ 7 w 375"/>
                <a:gd name="T1" fmla="*/ 3 h 7"/>
                <a:gd name="T2" fmla="*/ 4 w 375"/>
                <a:gd name="T3" fmla="*/ 7 h 7"/>
                <a:gd name="T4" fmla="*/ 375 w 375"/>
                <a:gd name="T5" fmla="*/ 7 h 7"/>
                <a:gd name="T6" fmla="*/ 375 w 375"/>
                <a:gd name="T7" fmla="*/ 0 h 7"/>
                <a:gd name="T8" fmla="*/ 4 w 375"/>
                <a:gd name="T9" fmla="*/ 0 h 7"/>
                <a:gd name="T10" fmla="*/ 0 w 375"/>
                <a:gd name="T11" fmla="*/ 3 h 7"/>
                <a:gd name="T12" fmla="*/ 4 w 375"/>
                <a:gd name="T13" fmla="*/ 0 h 7"/>
                <a:gd name="T14" fmla="*/ 0 w 375"/>
                <a:gd name="T15" fmla="*/ 0 h 7"/>
                <a:gd name="T16" fmla="*/ 0 w 375"/>
                <a:gd name="T17" fmla="*/ 3 h 7"/>
                <a:gd name="T18" fmla="*/ 7 w 375"/>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7">
                  <a:moveTo>
                    <a:pt x="7" y="3"/>
                  </a:moveTo>
                  <a:lnTo>
                    <a:pt x="4" y="7"/>
                  </a:lnTo>
                  <a:lnTo>
                    <a:pt x="375" y="7"/>
                  </a:lnTo>
                  <a:lnTo>
                    <a:pt x="375" y="0"/>
                  </a:lnTo>
                  <a:lnTo>
                    <a:pt x="4" y="0"/>
                  </a:lnTo>
                  <a:lnTo>
                    <a:pt x="0" y="3"/>
                  </a:lnTo>
                  <a:lnTo>
                    <a:pt x="4" y="0"/>
                  </a:lnTo>
                  <a:lnTo>
                    <a:pt x="0" y="0"/>
                  </a:lnTo>
                  <a:lnTo>
                    <a:pt x="0"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3"/>
            <p:cNvSpPr>
              <a:spLocks/>
            </p:cNvSpPr>
            <p:nvPr/>
          </p:nvSpPr>
          <p:spPr bwMode="auto">
            <a:xfrm>
              <a:off x="4051673" y="2561183"/>
              <a:ext cx="6350" cy="355600"/>
            </a:xfrm>
            <a:custGeom>
              <a:avLst/>
              <a:gdLst>
                <a:gd name="T0" fmla="*/ 6 w 7"/>
                <a:gd name="T1" fmla="*/ 446 h 450"/>
                <a:gd name="T2" fmla="*/ 7 w 7"/>
                <a:gd name="T3" fmla="*/ 447 h 450"/>
                <a:gd name="T4" fmla="*/ 7 w 7"/>
                <a:gd name="T5" fmla="*/ 0 h 450"/>
                <a:gd name="T6" fmla="*/ 0 w 7"/>
                <a:gd name="T7" fmla="*/ 0 h 450"/>
                <a:gd name="T8" fmla="*/ 0 w 7"/>
                <a:gd name="T9" fmla="*/ 447 h 450"/>
                <a:gd name="T10" fmla="*/ 0 w 7"/>
                <a:gd name="T11" fmla="*/ 450 h 450"/>
                <a:gd name="T12" fmla="*/ 0 w 7"/>
                <a:gd name="T13" fmla="*/ 447 h 450"/>
                <a:gd name="T14" fmla="*/ 0 w 7"/>
                <a:gd name="T15" fmla="*/ 448 h 450"/>
                <a:gd name="T16" fmla="*/ 0 w 7"/>
                <a:gd name="T17" fmla="*/ 450 h 450"/>
                <a:gd name="T18" fmla="*/ 6 w 7"/>
                <a:gd name="T19" fmla="*/ 44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50">
                  <a:moveTo>
                    <a:pt x="6" y="446"/>
                  </a:moveTo>
                  <a:lnTo>
                    <a:pt x="7" y="447"/>
                  </a:lnTo>
                  <a:lnTo>
                    <a:pt x="7" y="0"/>
                  </a:lnTo>
                  <a:lnTo>
                    <a:pt x="0" y="0"/>
                  </a:lnTo>
                  <a:lnTo>
                    <a:pt x="0" y="447"/>
                  </a:lnTo>
                  <a:lnTo>
                    <a:pt x="0" y="450"/>
                  </a:lnTo>
                  <a:lnTo>
                    <a:pt x="0" y="447"/>
                  </a:lnTo>
                  <a:lnTo>
                    <a:pt x="0" y="448"/>
                  </a:lnTo>
                  <a:lnTo>
                    <a:pt x="0" y="450"/>
                  </a:lnTo>
                  <a:lnTo>
                    <a:pt x="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24"/>
            <p:cNvSpPr>
              <a:spLocks/>
            </p:cNvSpPr>
            <p:nvPr/>
          </p:nvSpPr>
          <p:spPr bwMode="auto">
            <a:xfrm>
              <a:off x="4051673" y="2915196"/>
              <a:ext cx="300038" cy="133350"/>
            </a:xfrm>
            <a:custGeom>
              <a:avLst/>
              <a:gdLst>
                <a:gd name="T0" fmla="*/ 371 w 378"/>
                <a:gd name="T1" fmla="*/ 0 h 169"/>
                <a:gd name="T2" fmla="*/ 353 w 378"/>
                <a:gd name="T3" fmla="*/ 62 h 169"/>
                <a:gd name="T4" fmla="*/ 331 w 378"/>
                <a:gd name="T5" fmla="*/ 106 h 169"/>
                <a:gd name="T6" fmla="*/ 307 w 378"/>
                <a:gd name="T7" fmla="*/ 137 h 169"/>
                <a:gd name="T8" fmla="*/ 279 w 378"/>
                <a:gd name="T9" fmla="*/ 156 h 169"/>
                <a:gd name="T10" fmla="*/ 250 w 378"/>
                <a:gd name="T11" fmla="*/ 163 h 169"/>
                <a:gd name="T12" fmla="*/ 220 w 378"/>
                <a:gd name="T13" fmla="*/ 161 h 169"/>
                <a:gd name="T14" fmla="*/ 189 w 378"/>
                <a:gd name="T15" fmla="*/ 152 h 169"/>
                <a:gd name="T16" fmla="*/ 158 w 378"/>
                <a:gd name="T17" fmla="*/ 138 h 169"/>
                <a:gd name="T18" fmla="*/ 129 w 378"/>
                <a:gd name="T19" fmla="*/ 119 h 169"/>
                <a:gd name="T20" fmla="*/ 101 w 378"/>
                <a:gd name="T21" fmla="*/ 97 h 169"/>
                <a:gd name="T22" fmla="*/ 74 w 378"/>
                <a:gd name="T23" fmla="*/ 74 h 169"/>
                <a:gd name="T24" fmla="*/ 52 w 378"/>
                <a:gd name="T25" fmla="*/ 51 h 169"/>
                <a:gd name="T26" fmla="*/ 33 w 378"/>
                <a:gd name="T27" fmla="*/ 31 h 169"/>
                <a:gd name="T28" fmla="*/ 19 w 378"/>
                <a:gd name="T29" fmla="*/ 15 h 169"/>
                <a:gd name="T30" fmla="*/ 10 w 378"/>
                <a:gd name="T31" fmla="*/ 4 h 169"/>
                <a:gd name="T32" fmla="*/ 6 w 378"/>
                <a:gd name="T33" fmla="*/ 0 h 169"/>
                <a:gd name="T34" fmla="*/ 2 w 378"/>
                <a:gd name="T35" fmla="*/ 5 h 169"/>
                <a:gd name="T36" fmla="*/ 9 w 378"/>
                <a:gd name="T37" fmla="*/ 12 h 169"/>
                <a:gd name="T38" fmla="*/ 20 w 378"/>
                <a:gd name="T39" fmla="*/ 27 h 169"/>
                <a:gd name="T40" fmla="*/ 37 w 378"/>
                <a:gd name="T41" fmla="*/ 45 h 169"/>
                <a:gd name="T42" fmla="*/ 58 w 378"/>
                <a:gd name="T43" fmla="*/ 67 h 169"/>
                <a:gd name="T44" fmla="*/ 83 w 378"/>
                <a:gd name="T45" fmla="*/ 90 h 169"/>
                <a:gd name="T46" fmla="*/ 111 w 378"/>
                <a:gd name="T47" fmla="*/ 113 h 169"/>
                <a:gd name="T48" fmla="*/ 140 w 378"/>
                <a:gd name="T49" fmla="*/ 134 h 169"/>
                <a:gd name="T50" fmla="*/ 171 w 378"/>
                <a:gd name="T51" fmla="*/ 152 h 169"/>
                <a:gd name="T52" fmla="*/ 203 w 378"/>
                <a:gd name="T53" fmla="*/ 164 h 169"/>
                <a:gd name="T54" fmla="*/ 235 w 378"/>
                <a:gd name="T55" fmla="*/ 169 h 169"/>
                <a:gd name="T56" fmla="*/ 266 w 378"/>
                <a:gd name="T57" fmla="*/ 166 h 169"/>
                <a:gd name="T58" fmla="*/ 296 w 378"/>
                <a:gd name="T59" fmla="*/ 153 h 169"/>
                <a:gd name="T60" fmla="*/ 324 w 378"/>
                <a:gd name="T61" fmla="*/ 127 h 169"/>
                <a:gd name="T62" fmla="*/ 348 w 378"/>
                <a:gd name="T63" fmla="*/ 89 h 169"/>
                <a:gd name="T64" fmla="*/ 369 w 378"/>
                <a:gd name="T65" fmla="*/ 35 h 169"/>
                <a:gd name="T66" fmla="*/ 378 w 378"/>
                <a:gd name="T67" fmla="*/ 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8" h="169">
                  <a:moveTo>
                    <a:pt x="371" y="0"/>
                  </a:moveTo>
                  <a:lnTo>
                    <a:pt x="371" y="0"/>
                  </a:lnTo>
                  <a:lnTo>
                    <a:pt x="362" y="33"/>
                  </a:lnTo>
                  <a:lnTo>
                    <a:pt x="353" y="62"/>
                  </a:lnTo>
                  <a:lnTo>
                    <a:pt x="342" y="85"/>
                  </a:lnTo>
                  <a:lnTo>
                    <a:pt x="331" y="106"/>
                  </a:lnTo>
                  <a:lnTo>
                    <a:pt x="319" y="123"/>
                  </a:lnTo>
                  <a:lnTo>
                    <a:pt x="307" y="137"/>
                  </a:lnTo>
                  <a:lnTo>
                    <a:pt x="293" y="148"/>
                  </a:lnTo>
                  <a:lnTo>
                    <a:pt x="279" y="156"/>
                  </a:lnTo>
                  <a:lnTo>
                    <a:pt x="265" y="160"/>
                  </a:lnTo>
                  <a:lnTo>
                    <a:pt x="250" y="163"/>
                  </a:lnTo>
                  <a:lnTo>
                    <a:pt x="235" y="164"/>
                  </a:lnTo>
                  <a:lnTo>
                    <a:pt x="220" y="161"/>
                  </a:lnTo>
                  <a:lnTo>
                    <a:pt x="205" y="158"/>
                  </a:lnTo>
                  <a:lnTo>
                    <a:pt x="189" y="152"/>
                  </a:lnTo>
                  <a:lnTo>
                    <a:pt x="174" y="146"/>
                  </a:lnTo>
                  <a:lnTo>
                    <a:pt x="158" y="138"/>
                  </a:lnTo>
                  <a:lnTo>
                    <a:pt x="143" y="129"/>
                  </a:lnTo>
                  <a:lnTo>
                    <a:pt x="129" y="119"/>
                  </a:lnTo>
                  <a:lnTo>
                    <a:pt x="114" y="108"/>
                  </a:lnTo>
                  <a:lnTo>
                    <a:pt x="101" y="97"/>
                  </a:lnTo>
                  <a:lnTo>
                    <a:pt x="88" y="85"/>
                  </a:lnTo>
                  <a:lnTo>
                    <a:pt x="74" y="74"/>
                  </a:lnTo>
                  <a:lnTo>
                    <a:pt x="63" y="62"/>
                  </a:lnTo>
                  <a:lnTo>
                    <a:pt x="52" y="51"/>
                  </a:lnTo>
                  <a:lnTo>
                    <a:pt x="42" y="40"/>
                  </a:lnTo>
                  <a:lnTo>
                    <a:pt x="33" y="31"/>
                  </a:lnTo>
                  <a:lnTo>
                    <a:pt x="25" y="22"/>
                  </a:lnTo>
                  <a:lnTo>
                    <a:pt x="19" y="15"/>
                  </a:lnTo>
                  <a:lnTo>
                    <a:pt x="13" y="8"/>
                  </a:lnTo>
                  <a:lnTo>
                    <a:pt x="10" y="4"/>
                  </a:lnTo>
                  <a:lnTo>
                    <a:pt x="7" y="0"/>
                  </a:lnTo>
                  <a:lnTo>
                    <a:pt x="6" y="0"/>
                  </a:lnTo>
                  <a:lnTo>
                    <a:pt x="0" y="4"/>
                  </a:lnTo>
                  <a:lnTo>
                    <a:pt x="2" y="5"/>
                  </a:lnTo>
                  <a:lnTo>
                    <a:pt x="4" y="7"/>
                  </a:lnTo>
                  <a:lnTo>
                    <a:pt x="9" y="12"/>
                  </a:lnTo>
                  <a:lnTo>
                    <a:pt x="14" y="19"/>
                  </a:lnTo>
                  <a:lnTo>
                    <a:pt x="20" y="27"/>
                  </a:lnTo>
                  <a:lnTo>
                    <a:pt x="28" y="36"/>
                  </a:lnTo>
                  <a:lnTo>
                    <a:pt x="37" y="45"/>
                  </a:lnTo>
                  <a:lnTo>
                    <a:pt x="48" y="55"/>
                  </a:lnTo>
                  <a:lnTo>
                    <a:pt x="58" y="67"/>
                  </a:lnTo>
                  <a:lnTo>
                    <a:pt x="70" y="78"/>
                  </a:lnTo>
                  <a:lnTo>
                    <a:pt x="83" y="90"/>
                  </a:lnTo>
                  <a:lnTo>
                    <a:pt x="97" y="101"/>
                  </a:lnTo>
                  <a:lnTo>
                    <a:pt x="111" y="113"/>
                  </a:lnTo>
                  <a:lnTo>
                    <a:pt x="125" y="124"/>
                  </a:lnTo>
                  <a:lnTo>
                    <a:pt x="140" y="134"/>
                  </a:lnTo>
                  <a:lnTo>
                    <a:pt x="156" y="143"/>
                  </a:lnTo>
                  <a:lnTo>
                    <a:pt x="171" y="152"/>
                  </a:lnTo>
                  <a:lnTo>
                    <a:pt x="187" y="159"/>
                  </a:lnTo>
                  <a:lnTo>
                    <a:pt x="203" y="164"/>
                  </a:lnTo>
                  <a:lnTo>
                    <a:pt x="219" y="168"/>
                  </a:lnTo>
                  <a:lnTo>
                    <a:pt x="235" y="169"/>
                  </a:lnTo>
                  <a:lnTo>
                    <a:pt x="251" y="168"/>
                  </a:lnTo>
                  <a:lnTo>
                    <a:pt x="266" y="166"/>
                  </a:lnTo>
                  <a:lnTo>
                    <a:pt x="281" y="161"/>
                  </a:lnTo>
                  <a:lnTo>
                    <a:pt x="296" y="153"/>
                  </a:lnTo>
                  <a:lnTo>
                    <a:pt x="311" y="142"/>
                  </a:lnTo>
                  <a:lnTo>
                    <a:pt x="324" y="127"/>
                  </a:lnTo>
                  <a:lnTo>
                    <a:pt x="337" y="110"/>
                  </a:lnTo>
                  <a:lnTo>
                    <a:pt x="348" y="89"/>
                  </a:lnTo>
                  <a:lnTo>
                    <a:pt x="360" y="63"/>
                  </a:lnTo>
                  <a:lnTo>
                    <a:pt x="369" y="35"/>
                  </a:lnTo>
                  <a:lnTo>
                    <a:pt x="378" y="2"/>
                  </a:lnTo>
                  <a:lnTo>
                    <a:pt x="378" y="2"/>
                  </a:lnTo>
                  <a:lnTo>
                    <a:pt x="3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5"/>
            <p:cNvSpPr>
              <a:spLocks/>
            </p:cNvSpPr>
            <p:nvPr/>
          </p:nvSpPr>
          <p:spPr bwMode="auto">
            <a:xfrm>
              <a:off x="4219948" y="5131346"/>
              <a:ext cx="442913" cy="354013"/>
            </a:xfrm>
            <a:custGeom>
              <a:avLst/>
              <a:gdLst>
                <a:gd name="T0" fmla="*/ 12 w 559"/>
                <a:gd name="T1" fmla="*/ 218 h 447"/>
                <a:gd name="T2" fmla="*/ 16 w 559"/>
                <a:gd name="T3" fmla="*/ 221 h 447"/>
                <a:gd name="T4" fmla="*/ 29 w 559"/>
                <a:gd name="T5" fmla="*/ 229 h 447"/>
                <a:gd name="T6" fmla="*/ 46 w 559"/>
                <a:gd name="T7" fmla="*/ 239 h 447"/>
                <a:gd name="T8" fmla="*/ 67 w 559"/>
                <a:gd name="T9" fmla="*/ 248 h 447"/>
                <a:gd name="T10" fmla="*/ 89 w 559"/>
                <a:gd name="T11" fmla="*/ 258 h 447"/>
                <a:gd name="T12" fmla="*/ 114 w 559"/>
                <a:gd name="T13" fmla="*/ 262 h 447"/>
                <a:gd name="T14" fmla="*/ 127 w 559"/>
                <a:gd name="T15" fmla="*/ 267 h 447"/>
                <a:gd name="T16" fmla="*/ 157 w 559"/>
                <a:gd name="T17" fmla="*/ 285 h 447"/>
                <a:gd name="T18" fmla="*/ 181 w 559"/>
                <a:gd name="T19" fmla="*/ 301 h 447"/>
                <a:gd name="T20" fmla="*/ 204 w 559"/>
                <a:gd name="T21" fmla="*/ 323 h 447"/>
                <a:gd name="T22" fmla="*/ 225 w 559"/>
                <a:gd name="T23" fmla="*/ 345 h 447"/>
                <a:gd name="T24" fmla="*/ 243 w 559"/>
                <a:gd name="T25" fmla="*/ 366 h 447"/>
                <a:gd name="T26" fmla="*/ 258 w 559"/>
                <a:gd name="T27" fmla="*/ 384 h 447"/>
                <a:gd name="T28" fmla="*/ 274 w 559"/>
                <a:gd name="T29" fmla="*/ 397 h 447"/>
                <a:gd name="T30" fmla="*/ 300 w 559"/>
                <a:gd name="T31" fmla="*/ 410 h 447"/>
                <a:gd name="T32" fmla="*/ 331 w 559"/>
                <a:gd name="T33" fmla="*/ 422 h 447"/>
                <a:gd name="T34" fmla="*/ 365 w 559"/>
                <a:gd name="T35" fmla="*/ 433 h 447"/>
                <a:gd name="T36" fmla="*/ 399 w 559"/>
                <a:gd name="T37" fmla="*/ 442 h 447"/>
                <a:gd name="T38" fmla="*/ 428 w 559"/>
                <a:gd name="T39" fmla="*/ 447 h 447"/>
                <a:gd name="T40" fmla="*/ 459 w 559"/>
                <a:gd name="T41" fmla="*/ 443 h 447"/>
                <a:gd name="T42" fmla="*/ 489 w 559"/>
                <a:gd name="T43" fmla="*/ 434 h 447"/>
                <a:gd name="T44" fmla="*/ 516 w 559"/>
                <a:gd name="T45" fmla="*/ 422 h 447"/>
                <a:gd name="T46" fmla="*/ 535 w 559"/>
                <a:gd name="T47" fmla="*/ 413 h 447"/>
                <a:gd name="T48" fmla="*/ 542 w 559"/>
                <a:gd name="T49" fmla="*/ 409 h 447"/>
                <a:gd name="T50" fmla="*/ 551 w 559"/>
                <a:gd name="T51" fmla="*/ 396 h 447"/>
                <a:gd name="T52" fmla="*/ 559 w 559"/>
                <a:gd name="T53" fmla="*/ 367 h 447"/>
                <a:gd name="T54" fmla="*/ 550 w 559"/>
                <a:gd name="T55" fmla="*/ 341 h 447"/>
                <a:gd name="T56" fmla="*/ 535 w 559"/>
                <a:gd name="T57" fmla="*/ 324 h 447"/>
                <a:gd name="T58" fmla="*/ 516 w 559"/>
                <a:gd name="T59" fmla="*/ 313 h 447"/>
                <a:gd name="T60" fmla="*/ 498 w 559"/>
                <a:gd name="T61" fmla="*/ 303 h 447"/>
                <a:gd name="T62" fmla="*/ 484 w 559"/>
                <a:gd name="T63" fmla="*/ 296 h 447"/>
                <a:gd name="T64" fmla="*/ 479 w 559"/>
                <a:gd name="T65" fmla="*/ 293 h 447"/>
                <a:gd name="T66" fmla="*/ 470 w 559"/>
                <a:gd name="T67" fmla="*/ 284 h 447"/>
                <a:gd name="T68" fmla="*/ 447 w 559"/>
                <a:gd name="T69" fmla="*/ 260 h 447"/>
                <a:gd name="T70" fmla="*/ 418 w 559"/>
                <a:gd name="T71" fmla="*/ 229 h 447"/>
                <a:gd name="T72" fmla="*/ 392 w 559"/>
                <a:gd name="T73" fmla="*/ 198 h 447"/>
                <a:gd name="T74" fmla="*/ 372 w 559"/>
                <a:gd name="T75" fmla="*/ 172 h 447"/>
                <a:gd name="T76" fmla="*/ 364 w 559"/>
                <a:gd name="T77" fmla="*/ 155 h 447"/>
                <a:gd name="T78" fmla="*/ 357 w 559"/>
                <a:gd name="T79" fmla="*/ 132 h 447"/>
                <a:gd name="T80" fmla="*/ 350 w 559"/>
                <a:gd name="T81" fmla="*/ 108 h 447"/>
                <a:gd name="T82" fmla="*/ 345 w 559"/>
                <a:gd name="T83" fmla="*/ 87 h 447"/>
                <a:gd name="T84" fmla="*/ 341 w 559"/>
                <a:gd name="T85" fmla="*/ 72 h 447"/>
                <a:gd name="T86" fmla="*/ 53 w 559"/>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9" h="447">
                  <a:moveTo>
                    <a:pt x="53" y="0"/>
                  </a:moveTo>
                  <a:lnTo>
                    <a:pt x="0" y="110"/>
                  </a:lnTo>
                  <a:lnTo>
                    <a:pt x="12" y="218"/>
                  </a:lnTo>
                  <a:lnTo>
                    <a:pt x="13" y="218"/>
                  </a:lnTo>
                  <a:lnTo>
                    <a:pt x="14" y="220"/>
                  </a:lnTo>
                  <a:lnTo>
                    <a:pt x="16" y="221"/>
                  </a:lnTo>
                  <a:lnTo>
                    <a:pt x="20" y="223"/>
                  </a:lnTo>
                  <a:lnTo>
                    <a:pt x="25" y="227"/>
                  </a:lnTo>
                  <a:lnTo>
                    <a:pt x="29" y="229"/>
                  </a:lnTo>
                  <a:lnTo>
                    <a:pt x="34" y="232"/>
                  </a:lnTo>
                  <a:lnTo>
                    <a:pt x="39" y="236"/>
                  </a:lnTo>
                  <a:lnTo>
                    <a:pt x="46" y="239"/>
                  </a:lnTo>
                  <a:lnTo>
                    <a:pt x="53" y="243"/>
                  </a:lnTo>
                  <a:lnTo>
                    <a:pt x="60" y="246"/>
                  </a:lnTo>
                  <a:lnTo>
                    <a:pt x="67" y="248"/>
                  </a:lnTo>
                  <a:lnTo>
                    <a:pt x="74" y="252"/>
                  </a:lnTo>
                  <a:lnTo>
                    <a:pt x="81" y="255"/>
                  </a:lnTo>
                  <a:lnTo>
                    <a:pt x="89" y="258"/>
                  </a:lnTo>
                  <a:lnTo>
                    <a:pt x="96" y="259"/>
                  </a:lnTo>
                  <a:lnTo>
                    <a:pt x="107" y="261"/>
                  </a:lnTo>
                  <a:lnTo>
                    <a:pt x="114" y="262"/>
                  </a:lnTo>
                  <a:lnTo>
                    <a:pt x="119" y="265"/>
                  </a:lnTo>
                  <a:lnTo>
                    <a:pt x="122" y="266"/>
                  </a:lnTo>
                  <a:lnTo>
                    <a:pt x="127" y="267"/>
                  </a:lnTo>
                  <a:lnTo>
                    <a:pt x="133" y="271"/>
                  </a:lnTo>
                  <a:lnTo>
                    <a:pt x="142" y="276"/>
                  </a:lnTo>
                  <a:lnTo>
                    <a:pt x="157" y="285"/>
                  </a:lnTo>
                  <a:lnTo>
                    <a:pt x="165" y="290"/>
                  </a:lnTo>
                  <a:lnTo>
                    <a:pt x="173" y="296"/>
                  </a:lnTo>
                  <a:lnTo>
                    <a:pt x="181" y="301"/>
                  </a:lnTo>
                  <a:lnTo>
                    <a:pt x="189" y="308"/>
                  </a:lnTo>
                  <a:lnTo>
                    <a:pt x="197" y="315"/>
                  </a:lnTo>
                  <a:lnTo>
                    <a:pt x="204" y="323"/>
                  </a:lnTo>
                  <a:lnTo>
                    <a:pt x="211" y="330"/>
                  </a:lnTo>
                  <a:lnTo>
                    <a:pt x="218" y="338"/>
                  </a:lnTo>
                  <a:lnTo>
                    <a:pt x="225" y="345"/>
                  </a:lnTo>
                  <a:lnTo>
                    <a:pt x="231" y="352"/>
                  </a:lnTo>
                  <a:lnTo>
                    <a:pt x="238" y="359"/>
                  </a:lnTo>
                  <a:lnTo>
                    <a:pt x="243" y="366"/>
                  </a:lnTo>
                  <a:lnTo>
                    <a:pt x="249" y="373"/>
                  </a:lnTo>
                  <a:lnTo>
                    <a:pt x="254" y="379"/>
                  </a:lnTo>
                  <a:lnTo>
                    <a:pt x="258" y="384"/>
                  </a:lnTo>
                  <a:lnTo>
                    <a:pt x="263" y="389"/>
                  </a:lnTo>
                  <a:lnTo>
                    <a:pt x="267" y="392"/>
                  </a:lnTo>
                  <a:lnTo>
                    <a:pt x="274" y="397"/>
                  </a:lnTo>
                  <a:lnTo>
                    <a:pt x="281" y="402"/>
                  </a:lnTo>
                  <a:lnTo>
                    <a:pt x="291" y="406"/>
                  </a:lnTo>
                  <a:lnTo>
                    <a:pt x="300" y="410"/>
                  </a:lnTo>
                  <a:lnTo>
                    <a:pt x="309" y="414"/>
                  </a:lnTo>
                  <a:lnTo>
                    <a:pt x="320" y="419"/>
                  </a:lnTo>
                  <a:lnTo>
                    <a:pt x="331" y="422"/>
                  </a:lnTo>
                  <a:lnTo>
                    <a:pt x="342" y="426"/>
                  </a:lnTo>
                  <a:lnTo>
                    <a:pt x="354" y="429"/>
                  </a:lnTo>
                  <a:lnTo>
                    <a:pt x="365" y="433"/>
                  </a:lnTo>
                  <a:lnTo>
                    <a:pt x="377" y="436"/>
                  </a:lnTo>
                  <a:lnTo>
                    <a:pt x="387" y="440"/>
                  </a:lnTo>
                  <a:lnTo>
                    <a:pt x="399" y="442"/>
                  </a:lnTo>
                  <a:lnTo>
                    <a:pt x="408" y="444"/>
                  </a:lnTo>
                  <a:lnTo>
                    <a:pt x="418" y="445"/>
                  </a:lnTo>
                  <a:lnTo>
                    <a:pt x="428" y="447"/>
                  </a:lnTo>
                  <a:lnTo>
                    <a:pt x="438" y="447"/>
                  </a:lnTo>
                  <a:lnTo>
                    <a:pt x="448" y="445"/>
                  </a:lnTo>
                  <a:lnTo>
                    <a:pt x="459" y="443"/>
                  </a:lnTo>
                  <a:lnTo>
                    <a:pt x="469" y="441"/>
                  </a:lnTo>
                  <a:lnTo>
                    <a:pt x="479" y="437"/>
                  </a:lnTo>
                  <a:lnTo>
                    <a:pt x="489" y="434"/>
                  </a:lnTo>
                  <a:lnTo>
                    <a:pt x="499" y="430"/>
                  </a:lnTo>
                  <a:lnTo>
                    <a:pt x="507" y="426"/>
                  </a:lnTo>
                  <a:lnTo>
                    <a:pt x="516" y="422"/>
                  </a:lnTo>
                  <a:lnTo>
                    <a:pt x="523" y="419"/>
                  </a:lnTo>
                  <a:lnTo>
                    <a:pt x="530" y="415"/>
                  </a:lnTo>
                  <a:lnTo>
                    <a:pt x="535" y="413"/>
                  </a:lnTo>
                  <a:lnTo>
                    <a:pt x="539" y="411"/>
                  </a:lnTo>
                  <a:lnTo>
                    <a:pt x="542" y="410"/>
                  </a:lnTo>
                  <a:lnTo>
                    <a:pt x="542" y="409"/>
                  </a:lnTo>
                  <a:lnTo>
                    <a:pt x="544" y="407"/>
                  </a:lnTo>
                  <a:lnTo>
                    <a:pt x="546" y="403"/>
                  </a:lnTo>
                  <a:lnTo>
                    <a:pt x="551" y="396"/>
                  </a:lnTo>
                  <a:lnTo>
                    <a:pt x="554" y="388"/>
                  </a:lnTo>
                  <a:lnTo>
                    <a:pt x="558" y="377"/>
                  </a:lnTo>
                  <a:lnTo>
                    <a:pt x="559" y="367"/>
                  </a:lnTo>
                  <a:lnTo>
                    <a:pt x="558" y="357"/>
                  </a:lnTo>
                  <a:lnTo>
                    <a:pt x="553" y="345"/>
                  </a:lnTo>
                  <a:lnTo>
                    <a:pt x="550" y="341"/>
                  </a:lnTo>
                  <a:lnTo>
                    <a:pt x="545" y="335"/>
                  </a:lnTo>
                  <a:lnTo>
                    <a:pt x="540" y="330"/>
                  </a:lnTo>
                  <a:lnTo>
                    <a:pt x="535" y="324"/>
                  </a:lnTo>
                  <a:lnTo>
                    <a:pt x="529" y="321"/>
                  </a:lnTo>
                  <a:lnTo>
                    <a:pt x="522" y="316"/>
                  </a:lnTo>
                  <a:lnTo>
                    <a:pt x="516" y="313"/>
                  </a:lnTo>
                  <a:lnTo>
                    <a:pt x="509" y="308"/>
                  </a:lnTo>
                  <a:lnTo>
                    <a:pt x="504" y="306"/>
                  </a:lnTo>
                  <a:lnTo>
                    <a:pt x="498" y="303"/>
                  </a:lnTo>
                  <a:lnTo>
                    <a:pt x="493" y="299"/>
                  </a:lnTo>
                  <a:lnTo>
                    <a:pt x="489" y="298"/>
                  </a:lnTo>
                  <a:lnTo>
                    <a:pt x="484" y="296"/>
                  </a:lnTo>
                  <a:lnTo>
                    <a:pt x="482" y="294"/>
                  </a:lnTo>
                  <a:lnTo>
                    <a:pt x="479" y="294"/>
                  </a:lnTo>
                  <a:lnTo>
                    <a:pt x="479" y="293"/>
                  </a:lnTo>
                  <a:lnTo>
                    <a:pt x="478" y="292"/>
                  </a:lnTo>
                  <a:lnTo>
                    <a:pt x="475" y="289"/>
                  </a:lnTo>
                  <a:lnTo>
                    <a:pt x="470" y="284"/>
                  </a:lnTo>
                  <a:lnTo>
                    <a:pt x="463" y="277"/>
                  </a:lnTo>
                  <a:lnTo>
                    <a:pt x="456" y="269"/>
                  </a:lnTo>
                  <a:lnTo>
                    <a:pt x="447" y="260"/>
                  </a:lnTo>
                  <a:lnTo>
                    <a:pt x="438" y="251"/>
                  </a:lnTo>
                  <a:lnTo>
                    <a:pt x="429" y="239"/>
                  </a:lnTo>
                  <a:lnTo>
                    <a:pt x="418" y="229"/>
                  </a:lnTo>
                  <a:lnTo>
                    <a:pt x="409" y="218"/>
                  </a:lnTo>
                  <a:lnTo>
                    <a:pt x="400" y="208"/>
                  </a:lnTo>
                  <a:lnTo>
                    <a:pt x="392" y="198"/>
                  </a:lnTo>
                  <a:lnTo>
                    <a:pt x="384" y="188"/>
                  </a:lnTo>
                  <a:lnTo>
                    <a:pt x="377" y="179"/>
                  </a:lnTo>
                  <a:lnTo>
                    <a:pt x="372" y="172"/>
                  </a:lnTo>
                  <a:lnTo>
                    <a:pt x="369" y="167"/>
                  </a:lnTo>
                  <a:lnTo>
                    <a:pt x="367" y="161"/>
                  </a:lnTo>
                  <a:lnTo>
                    <a:pt x="364" y="155"/>
                  </a:lnTo>
                  <a:lnTo>
                    <a:pt x="362" y="148"/>
                  </a:lnTo>
                  <a:lnTo>
                    <a:pt x="360" y="140"/>
                  </a:lnTo>
                  <a:lnTo>
                    <a:pt x="357" y="132"/>
                  </a:lnTo>
                  <a:lnTo>
                    <a:pt x="355" y="124"/>
                  </a:lnTo>
                  <a:lnTo>
                    <a:pt x="353" y="116"/>
                  </a:lnTo>
                  <a:lnTo>
                    <a:pt x="350" y="108"/>
                  </a:lnTo>
                  <a:lnTo>
                    <a:pt x="348" y="101"/>
                  </a:lnTo>
                  <a:lnTo>
                    <a:pt x="347" y="93"/>
                  </a:lnTo>
                  <a:lnTo>
                    <a:pt x="345" y="87"/>
                  </a:lnTo>
                  <a:lnTo>
                    <a:pt x="343" y="80"/>
                  </a:lnTo>
                  <a:lnTo>
                    <a:pt x="342" y="76"/>
                  </a:lnTo>
                  <a:lnTo>
                    <a:pt x="341" y="72"/>
                  </a:lnTo>
                  <a:lnTo>
                    <a:pt x="341" y="70"/>
                  </a:lnTo>
                  <a:lnTo>
                    <a:pt x="341" y="69"/>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6"/>
            <p:cNvSpPr>
              <a:spLocks/>
            </p:cNvSpPr>
            <p:nvPr/>
          </p:nvSpPr>
          <p:spPr bwMode="auto">
            <a:xfrm>
              <a:off x="4218361" y="5129758"/>
              <a:ext cx="46038" cy="90488"/>
            </a:xfrm>
            <a:custGeom>
              <a:avLst/>
              <a:gdLst>
                <a:gd name="T0" fmla="*/ 6 w 58"/>
                <a:gd name="T1" fmla="*/ 111 h 113"/>
                <a:gd name="T2" fmla="*/ 6 w 58"/>
                <a:gd name="T3" fmla="*/ 113 h 113"/>
                <a:gd name="T4" fmla="*/ 58 w 58"/>
                <a:gd name="T5" fmla="*/ 4 h 113"/>
                <a:gd name="T6" fmla="*/ 52 w 58"/>
                <a:gd name="T7" fmla="*/ 0 h 113"/>
                <a:gd name="T8" fmla="*/ 0 w 58"/>
                <a:gd name="T9" fmla="*/ 110 h 113"/>
                <a:gd name="T10" fmla="*/ 0 w 58"/>
                <a:gd name="T11" fmla="*/ 112 h 113"/>
                <a:gd name="T12" fmla="*/ 0 w 58"/>
                <a:gd name="T13" fmla="*/ 110 h 113"/>
                <a:gd name="T14" fmla="*/ 0 w 58"/>
                <a:gd name="T15" fmla="*/ 111 h 113"/>
                <a:gd name="T16" fmla="*/ 0 w 58"/>
                <a:gd name="T17" fmla="*/ 112 h 113"/>
                <a:gd name="T18" fmla="*/ 6 w 58"/>
                <a:gd name="T1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3">
                  <a:moveTo>
                    <a:pt x="6" y="111"/>
                  </a:moveTo>
                  <a:lnTo>
                    <a:pt x="6" y="113"/>
                  </a:lnTo>
                  <a:lnTo>
                    <a:pt x="58" y="4"/>
                  </a:lnTo>
                  <a:lnTo>
                    <a:pt x="52" y="0"/>
                  </a:lnTo>
                  <a:lnTo>
                    <a:pt x="0" y="110"/>
                  </a:lnTo>
                  <a:lnTo>
                    <a:pt x="0" y="112"/>
                  </a:lnTo>
                  <a:lnTo>
                    <a:pt x="0" y="110"/>
                  </a:lnTo>
                  <a:lnTo>
                    <a:pt x="0" y="111"/>
                  </a:lnTo>
                  <a:lnTo>
                    <a:pt x="0" y="112"/>
                  </a:lnTo>
                  <a:lnTo>
                    <a:pt x="6"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7"/>
            <p:cNvSpPr>
              <a:spLocks/>
            </p:cNvSpPr>
            <p:nvPr/>
          </p:nvSpPr>
          <p:spPr bwMode="auto">
            <a:xfrm>
              <a:off x="4218361" y="5218658"/>
              <a:ext cx="14288" cy="87313"/>
            </a:xfrm>
            <a:custGeom>
              <a:avLst/>
              <a:gdLst>
                <a:gd name="T0" fmla="*/ 16 w 17"/>
                <a:gd name="T1" fmla="*/ 107 h 112"/>
                <a:gd name="T2" fmla="*/ 17 w 17"/>
                <a:gd name="T3" fmla="*/ 109 h 112"/>
                <a:gd name="T4" fmla="*/ 6 w 17"/>
                <a:gd name="T5" fmla="*/ 0 h 112"/>
                <a:gd name="T6" fmla="*/ 0 w 17"/>
                <a:gd name="T7" fmla="*/ 1 h 112"/>
                <a:gd name="T8" fmla="*/ 12 w 17"/>
                <a:gd name="T9" fmla="*/ 109 h 112"/>
                <a:gd name="T10" fmla="*/ 13 w 17"/>
                <a:gd name="T11" fmla="*/ 112 h 112"/>
                <a:gd name="T12" fmla="*/ 12 w 17"/>
                <a:gd name="T13" fmla="*/ 109 h 112"/>
                <a:gd name="T14" fmla="*/ 12 w 17"/>
                <a:gd name="T15" fmla="*/ 112 h 112"/>
                <a:gd name="T16" fmla="*/ 13 w 17"/>
                <a:gd name="T17" fmla="*/ 112 h 112"/>
                <a:gd name="T18" fmla="*/ 16 w 17"/>
                <a:gd name="T19"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2">
                  <a:moveTo>
                    <a:pt x="16" y="107"/>
                  </a:moveTo>
                  <a:lnTo>
                    <a:pt x="17" y="109"/>
                  </a:lnTo>
                  <a:lnTo>
                    <a:pt x="6" y="0"/>
                  </a:lnTo>
                  <a:lnTo>
                    <a:pt x="0" y="1"/>
                  </a:lnTo>
                  <a:lnTo>
                    <a:pt x="12" y="109"/>
                  </a:lnTo>
                  <a:lnTo>
                    <a:pt x="13" y="112"/>
                  </a:lnTo>
                  <a:lnTo>
                    <a:pt x="12" y="109"/>
                  </a:lnTo>
                  <a:lnTo>
                    <a:pt x="12" y="112"/>
                  </a:lnTo>
                  <a:lnTo>
                    <a:pt x="13" y="112"/>
                  </a:lnTo>
                  <a:lnTo>
                    <a:pt x="16"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8"/>
            <p:cNvSpPr>
              <a:spLocks/>
            </p:cNvSpPr>
            <p:nvPr/>
          </p:nvSpPr>
          <p:spPr bwMode="auto">
            <a:xfrm>
              <a:off x="4227886" y="5302796"/>
              <a:ext cx="69850" cy="36513"/>
            </a:xfrm>
            <a:custGeom>
              <a:avLst/>
              <a:gdLst>
                <a:gd name="T0" fmla="*/ 85 w 86"/>
                <a:gd name="T1" fmla="*/ 39 h 46"/>
                <a:gd name="T2" fmla="*/ 86 w 86"/>
                <a:gd name="T3" fmla="*/ 39 h 46"/>
                <a:gd name="T4" fmla="*/ 79 w 86"/>
                <a:gd name="T5" fmla="*/ 38 h 46"/>
                <a:gd name="T6" fmla="*/ 71 w 86"/>
                <a:gd name="T7" fmla="*/ 36 h 46"/>
                <a:gd name="T8" fmla="*/ 64 w 86"/>
                <a:gd name="T9" fmla="*/ 34 h 46"/>
                <a:gd name="T10" fmla="*/ 57 w 86"/>
                <a:gd name="T11" fmla="*/ 30 h 46"/>
                <a:gd name="T12" fmla="*/ 50 w 86"/>
                <a:gd name="T13" fmla="*/ 27 h 46"/>
                <a:gd name="T14" fmla="*/ 43 w 86"/>
                <a:gd name="T15" fmla="*/ 23 h 46"/>
                <a:gd name="T16" fmla="*/ 37 w 86"/>
                <a:gd name="T17" fmla="*/ 20 h 46"/>
                <a:gd name="T18" fmla="*/ 31 w 86"/>
                <a:gd name="T19" fmla="*/ 16 h 46"/>
                <a:gd name="T20" fmla="*/ 25 w 86"/>
                <a:gd name="T21" fmla="*/ 14 h 46"/>
                <a:gd name="T22" fmla="*/ 19 w 86"/>
                <a:gd name="T23" fmla="*/ 11 h 46"/>
                <a:gd name="T24" fmla="*/ 15 w 86"/>
                <a:gd name="T25" fmla="*/ 7 h 46"/>
                <a:gd name="T26" fmla="*/ 11 w 86"/>
                <a:gd name="T27" fmla="*/ 5 h 46"/>
                <a:gd name="T28" fmla="*/ 8 w 86"/>
                <a:gd name="T29" fmla="*/ 2 h 46"/>
                <a:gd name="T30" fmla="*/ 4 w 86"/>
                <a:gd name="T31" fmla="*/ 1 h 46"/>
                <a:gd name="T32" fmla="*/ 3 w 86"/>
                <a:gd name="T33" fmla="*/ 0 h 46"/>
                <a:gd name="T34" fmla="*/ 3 w 86"/>
                <a:gd name="T35" fmla="*/ 0 h 46"/>
                <a:gd name="T36" fmla="*/ 0 w 86"/>
                <a:gd name="T37" fmla="*/ 5 h 46"/>
                <a:gd name="T38" fmla="*/ 0 w 86"/>
                <a:gd name="T39" fmla="*/ 6 h 46"/>
                <a:gd name="T40" fmla="*/ 2 w 86"/>
                <a:gd name="T41" fmla="*/ 7 h 46"/>
                <a:gd name="T42" fmla="*/ 4 w 86"/>
                <a:gd name="T43" fmla="*/ 8 h 46"/>
                <a:gd name="T44" fmla="*/ 8 w 86"/>
                <a:gd name="T45" fmla="*/ 11 h 46"/>
                <a:gd name="T46" fmla="*/ 11 w 86"/>
                <a:gd name="T47" fmla="*/ 13 h 46"/>
                <a:gd name="T48" fmla="*/ 16 w 86"/>
                <a:gd name="T49" fmla="*/ 16 h 46"/>
                <a:gd name="T50" fmla="*/ 22 w 86"/>
                <a:gd name="T51" fmla="*/ 19 h 46"/>
                <a:gd name="T52" fmla="*/ 27 w 86"/>
                <a:gd name="T53" fmla="*/ 22 h 46"/>
                <a:gd name="T54" fmla="*/ 34 w 86"/>
                <a:gd name="T55" fmla="*/ 25 h 46"/>
                <a:gd name="T56" fmla="*/ 40 w 86"/>
                <a:gd name="T57" fmla="*/ 29 h 46"/>
                <a:gd name="T58" fmla="*/ 47 w 86"/>
                <a:gd name="T59" fmla="*/ 32 h 46"/>
                <a:gd name="T60" fmla="*/ 55 w 86"/>
                <a:gd name="T61" fmla="*/ 36 h 46"/>
                <a:gd name="T62" fmla="*/ 62 w 86"/>
                <a:gd name="T63" fmla="*/ 39 h 46"/>
                <a:gd name="T64" fmla="*/ 70 w 86"/>
                <a:gd name="T65" fmla="*/ 42 h 46"/>
                <a:gd name="T66" fmla="*/ 77 w 86"/>
                <a:gd name="T67" fmla="*/ 44 h 46"/>
                <a:gd name="T68" fmla="*/ 84 w 86"/>
                <a:gd name="T69" fmla="*/ 46 h 46"/>
                <a:gd name="T70" fmla="*/ 84 w 86"/>
                <a:gd name="T71" fmla="*/ 46 h 46"/>
                <a:gd name="T72" fmla="*/ 85 w 86"/>
                <a:gd name="T7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46">
                  <a:moveTo>
                    <a:pt x="85" y="39"/>
                  </a:moveTo>
                  <a:lnTo>
                    <a:pt x="86" y="39"/>
                  </a:lnTo>
                  <a:lnTo>
                    <a:pt x="79" y="38"/>
                  </a:lnTo>
                  <a:lnTo>
                    <a:pt x="71" y="36"/>
                  </a:lnTo>
                  <a:lnTo>
                    <a:pt x="64" y="34"/>
                  </a:lnTo>
                  <a:lnTo>
                    <a:pt x="57" y="30"/>
                  </a:lnTo>
                  <a:lnTo>
                    <a:pt x="50" y="27"/>
                  </a:lnTo>
                  <a:lnTo>
                    <a:pt x="43" y="23"/>
                  </a:lnTo>
                  <a:lnTo>
                    <a:pt x="37" y="20"/>
                  </a:lnTo>
                  <a:lnTo>
                    <a:pt x="31" y="16"/>
                  </a:lnTo>
                  <a:lnTo>
                    <a:pt x="25" y="14"/>
                  </a:lnTo>
                  <a:lnTo>
                    <a:pt x="19" y="11"/>
                  </a:lnTo>
                  <a:lnTo>
                    <a:pt x="15" y="7"/>
                  </a:lnTo>
                  <a:lnTo>
                    <a:pt x="11" y="5"/>
                  </a:lnTo>
                  <a:lnTo>
                    <a:pt x="8" y="2"/>
                  </a:lnTo>
                  <a:lnTo>
                    <a:pt x="4" y="1"/>
                  </a:lnTo>
                  <a:lnTo>
                    <a:pt x="3" y="0"/>
                  </a:lnTo>
                  <a:lnTo>
                    <a:pt x="3" y="0"/>
                  </a:lnTo>
                  <a:lnTo>
                    <a:pt x="0" y="5"/>
                  </a:lnTo>
                  <a:lnTo>
                    <a:pt x="0" y="6"/>
                  </a:lnTo>
                  <a:lnTo>
                    <a:pt x="2" y="7"/>
                  </a:lnTo>
                  <a:lnTo>
                    <a:pt x="4" y="8"/>
                  </a:lnTo>
                  <a:lnTo>
                    <a:pt x="8" y="11"/>
                  </a:lnTo>
                  <a:lnTo>
                    <a:pt x="11" y="13"/>
                  </a:lnTo>
                  <a:lnTo>
                    <a:pt x="16" y="16"/>
                  </a:lnTo>
                  <a:lnTo>
                    <a:pt x="22" y="19"/>
                  </a:lnTo>
                  <a:lnTo>
                    <a:pt x="27" y="22"/>
                  </a:lnTo>
                  <a:lnTo>
                    <a:pt x="34" y="25"/>
                  </a:lnTo>
                  <a:lnTo>
                    <a:pt x="40" y="29"/>
                  </a:lnTo>
                  <a:lnTo>
                    <a:pt x="47" y="32"/>
                  </a:lnTo>
                  <a:lnTo>
                    <a:pt x="55" y="36"/>
                  </a:lnTo>
                  <a:lnTo>
                    <a:pt x="62" y="39"/>
                  </a:lnTo>
                  <a:lnTo>
                    <a:pt x="70" y="42"/>
                  </a:lnTo>
                  <a:lnTo>
                    <a:pt x="77" y="44"/>
                  </a:lnTo>
                  <a:lnTo>
                    <a:pt x="84" y="46"/>
                  </a:lnTo>
                  <a:lnTo>
                    <a:pt x="84" y="46"/>
                  </a:lnTo>
                  <a:lnTo>
                    <a:pt x="8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9"/>
            <p:cNvSpPr>
              <a:spLocks/>
            </p:cNvSpPr>
            <p:nvPr/>
          </p:nvSpPr>
          <p:spPr bwMode="auto">
            <a:xfrm>
              <a:off x="4294561" y="5334546"/>
              <a:ext cx="50800" cy="25400"/>
            </a:xfrm>
            <a:custGeom>
              <a:avLst/>
              <a:gdLst>
                <a:gd name="T0" fmla="*/ 63 w 63"/>
                <a:gd name="T1" fmla="*/ 27 h 33"/>
                <a:gd name="T2" fmla="*/ 63 w 63"/>
                <a:gd name="T3" fmla="*/ 27 h 33"/>
                <a:gd name="T4" fmla="*/ 49 w 63"/>
                <a:gd name="T5" fmla="*/ 19 h 33"/>
                <a:gd name="T6" fmla="*/ 40 w 63"/>
                <a:gd name="T7" fmla="*/ 13 h 33"/>
                <a:gd name="T8" fmla="*/ 33 w 63"/>
                <a:gd name="T9" fmla="*/ 10 h 33"/>
                <a:gd name="T10" fmla="*/ 30 w 63"/>
                <a:gd name="T11" fmla="*/ 7 h 33"/>
                <a:gd name="T12" fmla="*/ 25 w 63"/>
                <a:gd name="T13" fmla="*/ 6 h 33"/>
                <a:gd name="T14" fmla="*/ 20 w 63"/>
                <a:gd name="T15" fmla="*/ 5 h 33"/>
                <a:gd name="T16" fmla="*/ 12 w 63"/>
                <a:gd name="T17" fmla="*/ 3 h 33"/>
                <a:gd name="T18" fmla="*/ 1 w 63"/>
                <a:gd name="T19" fmla="*/ 0 h 33"/>
                <a:gd name="T20" fmla="*/ 0 w 63"/>
                <a:gd name="T21" fmla="*/ 7 h 33"/>
                <a:gd name="T22" fmla="*/ 11 w 63"/>
                <a:gd name="T23" fmla="*/ 10 h 33"/>
                <a:gd name="T24" fmla="*/ 18 w 63"/>
                <a:gd name="T25" fmla="*/ 11 h 33"/>
                <a:gd name="T26" fmla="*/ 23 w 63"/>
                <a:gd name="T27" fmla="*/ 12 h 33"/>
                <a:gd name="T28" fmla="*/ 26 w 63"/>
                <a:gd name="T29" fmla="*/ 13 h 33"/>
                <a:gd name="T30" fmla="*/ 31 w 63"/>
                <a:gd name="T31" fmla="*/ 15 h 33"/>
                <a:gd name="T32" fmla="*/ 37 w 63"/>
                <a:gd name="T33" fmla="*/ 19 h 33"/>
                <a:gd name="T34" fmla="*/ 46 w 63"/>
                <a:gd name="T35" fmla="*/ 25 h 33"/>
                <a:gd name="T36" fmla="*/ 60 w 63"/>
                <a:gd name="T37" fmla="*/ 33 h 33"/>
                <a:gd name="T38" fmla="*/ 60 w 63"/>
                <a:gd name="T39" fmla="*/ 33 h 33"/>
                <a:gd name="T40" fmla="*/ 63 w 63"/>
                <a:gd name="T41"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3">
                  <a:moveTo>
                    <a:pt x="63" y="27"/>
                  </a:moveTo>
                  <a:lnTo>
                    <a:pt x="63" y="27"/>
                  </a:lnTo>
                  <a:lnTo>
                    <a:pt x="49" y="19"/>
                  </a:lnTo>
                  <a:lnTo>
                    <a:pt x="40" y="13"/>
                  </a:lnTo>
                  <a:lnTo>
                    <a:pt x="33" y="10"/>
                  </a:lnTo>
                  <a:lnTo>
                    <a:pt x="30" y="7"/>
                  </a:lnTo>
                  <a:lnTo>
                    <a:pt x="25" y="6"/>
                  </a:lnTo>
                  <a:lnTo>
                    <a:pt x="20" y="5"/>
                  </a:lnTo>
                  <a:lnTo>
                    <a:pt x="12" y="3"/>
                  </a:lnTo>
                  <a:lnTo>
                    <a:pt x="1" y="0"/>
                  </a:lnTo>
                  <a:lnTo>
                    <a:pt x="0" y="7"/>
                  </a:lnTo>
                  <a:lnTo>
                    <a:pt x="11" y="10"/>
                  </a:lnTo>
                  <a:lnTo>
                    <a:pt x="18" y="11"/>
                  </a:lnTo>
                  <a:lnTo>
                    <a:pt x="23" y="12"/>
                  </a:lnTo>
                  <a:lnTo>
                    <a:pt x="26" y="13"/>
                  </a:lnTo>
                  <a:lnTo>
                    <a:pt x="31" y="15"/>
                  </a:lnTo>
                  <a:lnTo>
                    <a:pt x="37" y="19"/>
                  </a:lnTo>
                  <a:lnTo>
                    <a:pt x="46" y="25"/>
                  </a:lnTo>
                  <a:lnTo>
                    <a:pt x="60" y="33"/>
                  </a:lnTo>
                  <a:lnTo>
                    <a:pt x="60" y="33"/>
                  </a:lnTo>
                  <a:lnTo>
                    <a:pt x="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0"/>
            <p:cNvSpPr>
              <a:spLocks/>
            </p:cNvSpPr>
            <p:nvPr/>
          </p:nvSpPr>
          <p:spPr bwMode="auto">
            <a:xfrm>
              <a:off x="4342186" y="5355183"/>
              <a:ext cx="88900" cy="87313"/>
            </a:xfrm>
            <a:custGeom>
              <a:avLst/>
              <a:gdLst>
                <a:gd name="T0" fmla="*/ 110 w 110"/>
                <a:gd name="T1" fmla="*/ 105 h 109"/>
                <a:gd name="T2" fmla="*/ 110 w 110"/>
                <a:gd name="T3" fmla="*/ 105 h 109"/>
                <a:gd name="T4" fmla="*/ 106 w 110"/>
                <a:gd name="T5" fmla="*/ 100 h 109"/>
                <a:gd name="T6" fmla="*/ 101 w 110"/>
                <a:gd name="T7" fmla="*/ 94 h 109"/>
                <a:gd name="T8" fmla="*/ 96 w 110"/>
                <a:gd name="T9" fmla="*/ 89 h 109"/>
                <a:gd name="T10" fmla="*/ 91 w 110"/>
                <a:gd name="T11" fmla="*/ 82 h 109"/>
                <a:gd name="T12" fmla="*/ 85 w 110"/>
                <a:gd name="T13" fmla="*/ 75 h 109"/>
                <a:gd name="T14" fmla="*/ 78 w 110"/>
                <a:gd name="T15" fmla="*/ 69 h 109"/>
                <a:gd name="T16" fmla="*/ 72 w 110"/>
                <a:gd name="T17" fmla="*/ 61 h 109"/>
                <a:gd name="T18" fmla="*/ 65 w 110"/>
                <a:gd name="T19" fmla="*/ 54 h 109"/>
                <a:gd name="T20" fmla="*/ 58 w 110"/>
                <a:gd name="T21" fmla="*/ 46 h 109"/>
                <a:gd name="T22" fmla="*/ 51 w 110"/>
                <a:gd name="T23" fmla="*/ 39 h 109"/>
                <a:gd name="T24" fmla="*/ 45 w 110"/>
                <a:gd name="T25" fmla="*/ 31 h 109"/>
                <a:gd name="T26" fmla="*/ 36 w 110"/>
                <a:gd name="T27" fmla="*/ 24 h 109"/>
                <a:gd name="T28" fmla="*/ 28 w 110"/>
                <a:gd name="T29" fmla="*/ 17 h 109"/>
                <a:gd name="T30" fmla="*/ 20 w 110"/>
                <a:gd name="T31" fmla="*/ 11 h 109"/>
                <a:gd name="T32" fmla="*/ 12 w 110"/>
                <a:gd name="T33" fmla="*/ 6 h 109"/>
                <a:gd name="T34" fmla="*/ 3 w 110"/>
                <a:gd name="T35" fmla="*/ 0 h 109"/>
                <a:gd name="T36" fmla="*/ 0 w 110"/>
                <a:gd name="T37" fmla="*/ 6 h 109"/>
                <a:gd name="T38" fmla="*/ 9 w 110"/>
                <a:gd name="T39" fmla="*/ 10 h 109"/>
                <a:gd name="T40" fmla="*/ 17 w 110"/>
                <a:gd name="T41" fmla="*/ 17 h 109"/>
                <a:gd name="T42" fmla="*/ 25 w 110"/>
                <a:gd name="T43" fmla="*/ 22 h 109"/>
                <a:gd name="T44" fmla="*/ 32 w 110"/>
                <a:gd name="T45" fmla="*/ 29 h 109"/>
                <a:gd name="T46" fmla="*/ 40 w 110"/>
                <a:gd name="T47" fmla="*/ 36 h 109"/>
                <a:gd name="T48" fmla="*/ 47 w 110"/>
                <a:gd name="T49" fmla="*/ 44 h 109"/>
                <a:gd name="T50" fmla="*/ 54 w 110"/>
                <a:gd name="T51" fmla="*/ 50 h 109"/>
                <a:gd name="T52" fmla="*/ 61 w 110"/>
                <a:gd name="T53" fmla="*/ 59 h 109"/>
                <a:gd name="T54" fmla="*/ 68 w 110"/>
                <a:gd name="T55" fmla="*/ 65 h 109"/>
                <a:gd name="T56" fmla="*/ 73 w 110"/>
                <a:gd name="T57" fmla="*/ 72 h 109"/>
                <a:gd name="T58" fmla="*/ 80 w 110"/>
                <a:gd name="T59" fmla="*/ 79 h 109"/>
                <a:gd name="T60" fmla="*/ 86 w 110"/>
                <a:gd name="T61" fmla="*/ 86 h 109"/>
                <a:gd name="T62" fmla="*/ 92 w 110"/>
                <a:gd name="T63" fmla="*/ 93 h 109"/>
                <a:gd name="T64" fmla="*/ 96 w 110"/>
                <a:gd name="T65" fmla="*/ 98 h 109"/>
                <a:gd name="T66" fmla="*/ 101 w 110"/>
                <a:gd name="T67" fmla="*/ 105 h 109"/>
                <a:gd name="T68" fmla="*/ 106 w 110"/>
                <a:gd name="T69" fmla="*/ 109 h 109"/>
                <a:gd name="T70" fmla="*/ 106 w 110"/>
                <a:gd name="T71" fmla="*/ 109 h 109"/>
                <a:gd name="T72" fmla="*/ 110 w 110"/>
                <a:gd name="T73" fmla="*/ 10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09">
                  <a:moveTo>
                    <a:pt x="110" y="105"/>
                  </a:moveTo>
                  <a:lnTo>
                    <a:pt x="110" y="105"/>
                  </a:lnTo>
                  <a:lnTo>
                    <a:pt x="106" y="100"/>
                  </a:lnTo>
                  <a:lnTo>
                    <a:pt x="101" y="94"/>
                  </a:lnTo>
                  <a:lnTo>
                    <a:pt x="96" y="89"/>
                  </a:lnTo>
                  <a:lnTo>
                    <a:pt x="91" y="82"/>
                  </a:lnTo>
                  <a:lnTo>
                    <a:pt x="85" y="75"/>
                  </a:lnTo>
                  <a:lnTo>
                    <a:pt x="78" y="69"/>
                  </a:lnTo>
                  <a:lnTo>
                    <a:pt x="72" y="61"/>
                  </a:lnTo>
                  <a:lnTo>
                    <a:pt x="65" y="54"/>
                  </a:lnTo>
                  <a:lnTo>
                    <a:pt x="58" y="46"/>
                  </a:lnTo>
                  <a:lnTo>
                    <a:pt x="51" y="39"/>
                  </a:lnTo>
                  <a:lnTo>
                    <a:pt x="45" y="31"/>
                  </a:lnTo>
                  <a:lnTo>
                    <a:pt x="36" y="24"/>
                  </a:lnTo>
                  <a:lnTo>
                    <a:pt x="28" y="17"/>
                  </a:lnTo>
                  <a:lnTo>
                    <a:pt x="20" y="11"/>
                  </a:lnTo>
                  <a:lnTo>
                    <a:pt x="12" y="6"/>
                  </a:lnTo>
                  <a:lnTo>
                    <a:pt x="3" y="0"/>
                  </a:lnTo>
                  <a:lnTo>
                    <a:pt x="0" y="6"/>
                  </a:lnTo>
                  <a:lnTo>
                    <a:pt x="9" y="10"/>
                  </a:lnTo>
                  <a:lnTo>
                    <a:pt x="17" y="17"/>
                  </a:lnTo>
                  <a:lnTo>
                    <a:pt x="25" y="22"/>
                  </a:lnTo>
                  <a:lnTo>
                    <a:pt x="32" y="29"/>
                  </a:lnTo>
                  <a:lnTo>
                    <a:pt x="40" y="36"/>
                  </a:lnTo>
                  <a:lnTo>
                    <a:pt x="47" y="44"/>
                  </a:lnTo>
                  <a:lnTo>
                    <a:pt x="54" y="50"/>
                  </a:lnTo>
                  <a:lnTo>
                    <a:pt x="61" y="59"/>
                  </a:lnTo>
                  <a:lnTo>
                    <a:pt x="68" y="65"/>
                  </a:lnTo>
                  <a:lnTo>
                    <a:pt x="73" y="72"/>
                  </a:lnTo>
                  <a:lnTo>
                    <a:pt x="80" y="79"/>
                  </a:lnTo>
                  <a:lnTo>
                    <a:pt x="86" y="86"/>
                  </a:lnTo>
                  <a:lnTo>
                    <a:pt x="92" y="93"/>
                  </a:lnTo>
                  <a:lnTo>
                    <a:pt x="96" y="98"/>
                  </a:lnTo>
                  <a:lnTo>
                    <a:pt x="101" y="105"/>
                  </a:lnTo>
                  <a:lnTo>
                    <a:pt x="106" y="109"/>
                  </a:lnTo>
                  <a:lnTo>
                    <a:pt x="106" y="109"/>
                  </a:lnTo>
                  <a:lnTo>
                    <a:pt x="11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1"/>
            <p:cNvSpPr>
              <a:spLocks/>
            </p:cNvSpPr>
            <p:nvPr/>
          </p:nvSpPr>
          <p:spPr bwMode="auto">
            <a:xfrm>
              <a:off x="4426323" y="5437733"/>
              <a:ext cx="125413" cy="49213"/>
            </a:xfrm>
            <a:custGeom>
              <a:avLst/>
              <a:gdLst>
                <a:gd name="T0" fmla="*/ 157 w 157"/>
                <a:gd name="T1" fmla="*/ 55 h 62"/>
                <a:gd name="T2" fmla="*/ 157 w 157"/>
                <a:gd name="T3" fmla="*/ 55 h 62"/>
                <a:gd name="T4" fmla="*/ 148 w 157"/>
                <a:gd name="T5" fmla="*/ 54 h 62"/>
                <a:gd name="T6" fmla="*/ 138 w 157"/>
                <a:gd name="T7" fmla="*/ 51 h 62"/>
                <a:gd name="T8" fmla="*/ 127 w 157"/>
                <a:gd name="T9" fmla="*/ 49 h 62"/>
                <a:gd name="T10" fmla="*/ 117 w 157"/>
                <a:gd name="T11" fmla="*/ 46 h 62"/>
                <a:gd name="T12" fmla="*/ 106 w 157"/>
                <a:gd name="T13" fmla="*/ 43 h 62"/>
                <a:gd name="T14" fmla="*/ 94 w 157"/>
                <a:gd name="T15" fmla="*/ 39 h 62"/>
                <a:gd name="T16" fmla="*/ 82 w 157"/>
                <a:gd name="T17" fmla="*/ 35 h 62"/>
                <a:gd name="T18" fmla="*/ 71 w 157"/>
                <a:gd name="T19" fmla="*/ 32 h 62"/>
                <a:gd name="T20" fmla="*/ 59 w 157"/>
                <a:gd name="T21" fmla="*/ 28 h 62"/>
                <a:gd name="T22" fmla="*/ 50 w 157"/>
                <a:gd name="T23" fmla="*/ 25 h 62"/>
                <a:gd name="T24" fmla="*/ 40 w 157"/>
                <a:gd name="T25" fmla="*/ 20 h 62"/>
                <a:gd name="T26" fmla="*/ 31 w 157"/>
                <a:gd name="T27" fmla="*/ 16 h 62"/>
                <a:gd name="T28" fmla="*/ 23 w 157"/>
                <a:gd name="T29" fmla="*/ 11 h 62"/>
                <a:gd name="T30" fmla="*/ 15 w 157"/>
                <a:gd name="T31" fmla="*/ 8 h 62"/>
                <a:gd name="T32" fmla="*/ 9 w 157"/>
                <a:gd name="T33" fmla="*/ 3 h 62"/>
                <a:gd name="T34" fmla="*/ 4 w 157"/>
                <a:gd name="T35" fmla="*/ 0 h 62"/>
                <a:gd name="T36" fmla="*/ 0 w 157"/>
                <a:gd name="T37" fmla="*/ 4 h 62"/>
                <a:gd name="T38" fmla="*/ 5 w 157"/>
                <a:gd name="T39" fmla="*/ 8 h 62"/>
                <a:gd name="T40" fmla="*/ 11 w 157"/>
                <a:gd name="T41" fmla="*/ 13 h 62"/>
                <a:gd name="T42" fmla="*/ 19 w 157"/>
                <a:gd name="T43" fmla="*/ 17 h 62"/>
                <a:gd name="T44" fmla="*/ 27 w 157"/>
                <a:gd name="T45" fmla="*/ 22 h 62"/>
                <a:gd name="T46" fmla="*/ 36 w 157"/>
                <a:gd name="T47" fmla="*/ 26 h 62"/>
                <a:gd name="T48" fmla="*/ 47 w 157"/>
                <a:gd name="T49" fmla="*/ 31 h 62"/>
                <a:gd name="T50" fmla="*/ 58 w 157"/>
                <a:gd name="T51" fmla="*/ 34 h 62"/>
                <a:gd name="T52" fmla="*/ 69 w 157"/>
                <a:gd name="T53" fmla="*/ 39 h 62"/>
                <a:gd name="T54" fmla="*/ 80 w 157"/>
                <a:gd name="T55" fmla="*/ 42 h 62"/>
                <a:gd name="T56" fmla="*/ 92 w 157"/>
                <a:gd name="T57" fmla="*/ 46 h 62"/>
                <a:gd name="T58" fmla="*/ 103 w 157"/>
                <a:gd name="T59" fmla="*/ 49 h 62"/>
                <a:gd name="T60" fmla="*/ 115 w 157"/>
                <a:gd name="T61" fmla="*/ 53 h 62"/>
                <a:gd name="T62" fmla="*/ 126 w 157"/>
                <a:gd name="T63" fmla="*/ 55 h 62"/>
                <a:gd name="T64" fmla="*/ 137 w 157"/>
                <a:gd name="T65" fmla="*/ 57 h 62"/>
                <a:gd name="T66" fmla="*/ 147 w 157"/>
                <a:gd name="T67" fmla="*/ 60 h 62"/>
                <a:gd name="T68" fmla="*/ 156 w 157"/>
                <a:gd name="T69" fmla="*/ 62 h 62"/>
                <a:gd name="T70" fmla="*/ 156 w 157"/>
                <a:gd name="T71" fmla="*/ 62 h 62"/>
                <a:gd name="T72" fmla="*/ 157 w 157"/>
                <a:gd name="T73"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2">
                  <a:moveTo>
                    <a:pt x="157" y="55"/>
                  </a:moveTo>
                  <a:lnTo>
                    <a:pt x="157" y="55"/>
                  </a:lnTo>
                  <a:lnTo>
                    <a:pt x="148" y="54"/>
                  </a:lnTo>
                  <a:lnTo>
                    <a:pt x="138" y="51"/>
                  </a:lnTo>
                  <a:lnTo>
                    <a:pt x="127" y="49"/>
                  </a:lnTo>
                  <a:lnTo>
                    <a:pt x="117" y="46"/>
                  </a:lnTo>
                  <a:lnTo>
                    <a:pt x="106" y="43"/>
                  </a:lnTo>
                  <a:lnTo>
                    <a:pt x="94" y="39"/>
                  </a:lnTo>
                  <a:lnTo>
                    <a:pt x="82" y="35"/>
                  </a:lnTo>
                  <a:lnTo>
                    <a:pt x="71" y="32"/>
                  </a:lnTo>
                  <a:lnTo>
                    <a:pt x="59" y="28"/>
                  </a:lnTo>
                  <a:lnTo>
                    <a:pt x="50" y="25"/>
                  </a:lnTo>
                  <a:lnTo>
                    <a:pt x="40" y="20"/>
                  </a:lnTo>
                  <a:lnTo>
                    <a:pt x="31" y="16"/>
                  </a:lnTo>
                  <a:lnTo>
                    <a:pt x="23" y="11"/>
                  </a:lnTo>
                  <a:lnTo>
                    <a:pt x="15" y="8"/>
                  </a:lnTo>
                  <a:lnTo>
                    <a:pt x="9" y="3"/>
                  </a:lnTo>
                  <a:lnTo>
                    <a:pt x="4" y="0"/>
                  </a:lnTo>
                  <a:lnTo>
                    <a:pt x="0" y="4"/>
                  </a:lnTo>
                  <a:lnTo>
                    <a:pt x="5" y="8"/>
                  </a:lnTo>
                  <a:lnTo>
                    <a:pt x="11" y="13"/>
                  </a:lnTo>
                  <a:lnTo>
                    <a:pt x="19" y="17"/>
                  </a:lnTo>
                  <a:lnTo>
                    <a:pt x="27" y="22"/>
                  </a:lnTo>
                  <a:lnTo>
                    <a:pt x="36" y="26"/>
                  </a:lnTo>
                  <a:lnTo>
                    <a:pt x="47" y="31"/>
                  </a:lnTo>
                  <a:lnTo>
                    <a:pt x="58" y="34"/>
                  </a:lnTo>
                  <a:lnTo>
                    <a:pt x="69" y="39"/>
                  </a:lnTo>
                  <a:lnTo>
                    <a:pt x="80" y="42"/>
                  </a:lnTo>
                  <a:lnTo>
                    <a:pt x="92" y="46"/>
                  </a:lnTo>
                  <a:lnTo>
                    <a:pt x="103" y="49"/>
                  </a:lnTo>
                  <a:lnTo>
                    <a:pt x="115" y="53"/>
                  </a:lnTo>
                  <a:lnTo>
                    <a:pt x="126" y="55"/>
                  </a:lnTo>
                  <a:lnTo>
                    <a:pt x="137" y="57"/>
                  </a:lnTo>
                  <a:lnTo>
                    <a:pt x="147" y="60"/>
                  </a:lnTo>
                  <a:lnTo>
                    <a:pt x="156" y="62"/>
                  </a:lnTo>
                  <a:lnTo>
                    <a:pt x="156" y="62"/>
                  </a:lnTo>
                  <a:lnTo>
                    <a:pt x="1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2"/>
            <p:cNvSpPr>
              <a:spLocks/>
            </p:cNvSpPr>
            <p:nvPr/>
          </p:nvSpPr>
          <p:spPr bwMode="auto">
            <a:xfrm>
              <a:off x="4551736" y="5453608"/>
              <a:ext cx="100013" cy="34925"/>
            </a:xfrm>
            <a:custGeom>
              <a:avLst/>
              <a:gdLst>
                <a:gd name="T0" fmla="*/ 122 w 127"/>
                <a:gd name="T1" fmla="*/ 1 h 44"/>
                <a:gd name="T2" fmla="*/ 123 w 127"/>
                <a:gd name="T3" fmla="*/ 0 h 44"/>
                <a:gd name="T4" fmla="*/ 122 w 127"/>
                <a:gd name="T5" fmla="*/ 0 h 44"/>
                <a:gd name="T6" fmla="*/ 120 w 127"/>
                <a:gd name="T7" fmla="*/ 1 h 44"/>
                <a:gd name="T8" fmla="*/ 117 w 127"/>
                <a:gd name="T9" fmla="*/ 4 h 44"/>
                <a:gd name="T10" fmla="*/ 111 w 127"/>
                <a:gd name="T11" fmla="*/ 7 h 44"/>
                <a:gd name="T12" fmla="*/ 105 w 127"/>
                <a:gd name="T13" fmla="*/ 11 h 44"/>
                <a:gd name="T14" fmla="*/ 97 w 127"/>
                <a:gd name="T15" fmla="*/ 14 h 44"/>
                <a:gd name="T16" fmla="*/ 89 w 127"/>
                <a:gd name="T17" fmla="*/ 18 h 44"/>
                <a:gd name="T18" fmla="*/ 81 w 127"/>
                <a:gd name="T19" fmla="*/ 22 h 44"/>
                <a:gd name="T20" fmla="*/ 72 w 127"/>
                <a:gd name="T21" fmla="*/ 24 h 44"/>
                <a:gd name="T22" fmla="*/ 61 w 127"/>
                <a:gd name="T23" fmla="*/ 29 h 44"/>
                <a:gd name="T24" fmla="*/ 51 w 127"/>
                <a:gd name="T25" fmla="*/ 31 h 44"/>
                <a:gd name="T26" fmla="*/ 40 w 127"/>
                <a:gd name="T27" fmla="*/ 34 h 44"/>
                <a:gd name="T28" fmla="*/ 30 w 127"/>
                <a:gd name="T29" fmla="*/ 36 h 44"/>
                <a:gd name="T30" fmla="*/ 21 w 127"/>
                <a:gd name="T31" fmla="*/ 37 h 44"/>
                <a:gd name="T32" fmla="*/ 11 w 127"/>
                <a:gd name="T33" fmla="*/ 37 h 44"/>
                <a:gd name="T34" fmla="*/ 1 w 127"/>
                <a:gd name="T35" fmla="*/ 36 h 44"/>
                <a:gd name="T36" fmla="*/ 0 w 127"/>
                <a:gd name="T37" fmla="*/ 43 h 44"/>
                <a:gd name="T38" fmla="*/ 11 w 127"/>
                <a:gd name="T39" fmla="*/ 44 h 44"/>
                <a:gd name="T40" fmla="*/ 21 w 127"/>
                <a:gd name="T41" fmla="*/ 44 h 44"/>
                <a:gd name="T42" fmla="*/ 31 w 127"/>
                <a:gd name="T43" fmla="*/ 43 h 44"/>
                <a:gd name="T44" fmla="*/ 42 w 127"/>
                <a:gd name="T45" fmla="*/ 41 h 44"/>
                <a:gd name="T46" fmla="*/ 53 w 127"/>
                <a:gd name="T47" fmla="*/ 38 h 44"/>
                <a:gd name="T48" fmla="*/ 62 w 127"/>
                <a:gd name="T49" fmla="*/ 35 h 44"/>
                <a:gd name="T50" fmla="*/ 73 w 127"/>
                <a:gd name="T51" fmla="*/ 31 h 44"/>
                <a:gd name="T52" fmla="*/ 83 w 127"/>
                <a:gd name="T53" fmla="*/ 27 h 44"/>
                <a:gd name="T54" fmla="*/ 92 w 127"/>
                <a:gd name="T55" fmla="*/ 23 h 44"/>
                <a:gd name="T56" fmla="*/ 100 w 127"/>
                <a:gd name="T57" fmla="*/ 20 h 44"/>
                <a:gd name="T58" fmla="*/ 107 w 127"/>
                <a:gd name="T59" fmla="*/ 15 h 44"/>
                <a:gd name="T60" fmla="*/ 114 w 127"/>
                <a:gd name="T61" fmla="*/ 13 h 44"/>
                <a:gd name="T62" fmla="*/ 119 w 127"/>
                <a:gd name="T63" fmla="*/ 9 h 44"/>
                <a:gd name="T64" fmla="*/ 123 w 127"/>
                <a:gd name="T65" fmla="*/ 7 h 44"/>
                <a:gd name="T66" fmla="*/ 126 w 127"/>
                <a:gd name="T67" fmla="*/ 6 h 44"/>
                <a:gd name="T68" fmla="*/ 127 w 127"/>
                <a:gd name="T69" fmla="*/ 6 h 44"/>
                <a:gd name="T70" fmla="*/ 127 w 127"/>
                <a:gd name="T71" fmla="*/ 5 h 44"/>
                <a:gd name="T72" fmla="*/ 127 w 127"/>
                <a:gd name="T73" fmla="*/ 6 h 44"/>
                <a:gd name="T74" fmla="*/ 127 w 127"/>
                <a:gd name="T75" fmla="*/ 5 h 44"/>
                <a:gd name="T76" fmla="*/ 127 w 127"/>
                <a:gd name="T77" fmla="*/ 5 h 44"/>
                <a:gd name="T78" fmla="*/ 122 w 127"/>
                <a:gd name="T7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44">
                  <a:moveTo>
                    <a:pt x="122" y="1"/>
                  </a:moveTo>
                  <a:lnTo>
                    <a:pt x="123" y="0"/>
                  </a:lnTo>
                  <a:lnTo>
                    <a:pt x="122" y="0"/>
                  </a:lnTo>
                  <a:lnTo>
                    <a:pt x="120" y="1"/>
                  </a:lnTo>
                  <a:lnTo>
                    <a:pt x="117" y="4"/>
                  </a:lnTo>
                  <a:lnTo>
                    <a:pt x="111" y="7"/>
                  </a:lnTo>
                  <a:lnTo>
                    <a:pt x="105" y="11"/>
                  </a:lnTo>
                  <a:lnTo>
                    <a:pt x="97" y="14"/>
                  </a:lnTo>
                  <a:lnTo>
                    <a:pt x="89" y="18"/>
                  </a:lnTo>
                  <a:lnTo>
                    <a:pt x="81" y="22"/>
                  </a:lnTo>
                  <a:lnTo>
                    <a:pt x="72" y="24"/>
                  </a:lnTo>
                  <a:lnTo>
                    <a:pt x="61" y="29"/>
                  </a:lnTo>
                  <a:lnTo>
                    <a:pt x="51" y="31"/>
                  </a:lnTo>
                  <a:lnTo>
                    <a:pt x="40" y="34"/>
                  </a:lnTo>
                  <a:lnTo>
                    <a:pt x="30" y="36"/>
                  </a:lnTo>
                  <a:lnTo>
                    <a:pt x="21" y="37"/>
                  </a:lnTo>
                  <a:lnTo>
                    <a:pt x="11" y="37"/>
                  </a:lnTo>
                  <a:lnTo>
                    <a:pt x="1" y="36"/>
                  </a:lnTo>
                  <a:lnTo>
                    <a:pt x="0" y="43"/>
                  </a:lnTo>
                  <a:lnTo>
                    <a:pt x="11" y="44"/>
                  </a:lnTo>
                  <a:lnTo>
                    <a:pt x="21" y="44"/>
                  </a:lnTo>
                  <a:lnTo>
                    <a:pt x="31" y="43"/>
                  </a:lnTo>
                  <a:lnTo>
                    <a:pt x="42" y="41"/>
                  </a:lnTo>
                  <a:lnTo>
                    <a:pt x="53" y="38"/>
                  </a:lnTo>
                  <a:lnTo>
                    <a:pt x="62" y="35"/>
                  </a:lnTo>
                  <a:lnTo>
                    <a:pt x="73" y="31"/>
                  </a:lnTo>
                  <a:lnTo>
                    <a:pt x="83" y="27"/>
                  </a:lnTo>
                  <a:lnTo>
                    <a:pt x="92" y="23"/>
                  </a:lnTo>
                  <a:lnTo>
                    <a:pt x="100" y="20"/>
                  </a:lnTo>
                  <a:lnTo>
                    <a:pt x="107" y="15"/>
                  </a:lnTo>
                  <a:lnTo>
                    <a:pt x="114" y="13"/>
                  </a:lnTo>
                  <a:lnTo>
                    <a:pt x="119" y="9"/>
                  </a:lnTo>
                  <a:lnTo>
                    <a:pt x="123" y="7"/>
                  </a:lnTo>
                  <a:lnTo>
                    <a:pt x="126" y="6"/>
                  </a:lnTo>
                  <a:lnTo>
                    <a:pt x="127" y="6"/>
                  </a:lnTo>
                  <a:lnTo>
                    <a:pt x="127" y="5"/>
                  </a:lnTo>
                  <a:lnTo>
                    <a:pt x="127" y="6"/>
                  </a:lnTo>
                  <a:lnTo>
                    <a:pt x="127" y="5"/>
                  </a:lnTo>
                  <a:lnTo>
                    <a:pt x="127" y="5"/>
                  </a:lnTo>
                  <a:lnTo>
                    <a:pt x="1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3"/>
            <p:cNvSpPr>
              <a:spLocks/>
            </p:cNvSpPr>
            <p:nvPr/>
          </p:nvSpPr>
          <p:spPr bwMode="auto">
            <a:xfrm>
              <a:off x="4648573" y="5402808"/>
              <a:ext cx="17463" cy="53975"/>
            </a:xfrm>
            <a:custGeom>
              <a:avLst/>
              <a:gdLst>
                <a:gd name="T0" fmla="*/ 12 w 23"/>
                <a:gd name="T1" fmla="*/ 4 h 68"/>
                <a:gd name="T2" fmla="*/ 12 w 23"/>
                <a:gd name="T3" fmla="*/ 4 h 68"/>
                <a:gd name="T4" fmla="*/ 16 w 23"/>
                <a:gd name="T5" fmla="*/ 14 h 68"/>
                <a:gd name="T6" fmla="*/ 16 w 23"/>
                <a:gd name="T7" fmla="*/ 24 h 68"/>
                <a:gd name="T8" fmla="*/ 15 w 23"/>
                <a:gd name="T9" fmla="*/ 34 h 68"/>
                <a:gd name="T10" fmla="*/ 13 w 23"/>
                <a:gd name="T11" fmla="*/ 44 h 68"/>
                <a:gd name="T12" fmla="*/ 8 w 23"/>
                <a:gd name="T13" fmla="*/ 52 h 68"/>
                <a:gd name="T14" fmla="*/ 5 w 23"/>
                <a:gd name="T15" fmla="*/ 57 h 68"/>
                <a:gd name="T16" fmla="*/ 1 w 23"/>
                <a:gd name="T17" fmla="*/ 62 h 68"/>
                <a:gd name="T18" fmla="*/ 0 w 23"/>
                <a:gd name="T19" fmla="*/ 64 h 68"/>
                <a:gd name="T20" fmla="*/ 5 w 23"/>
                <a:gd name="T21" fmla="*/ 68 h 68"/>
                <a:gd name="T22" fmla="*/ 7 w 23"/>
                <a:gd name="T23" fmla="*/ 67 h 68"/>
                <a:gd name="T24" fmla="*/ 9 w 23"/>
                <a:gd name="T25" fmla="*/ 62 h 68"/>
                <a:gd name="T26" fmla="*/ 14 w 23"/>
                <a:gd name="T27" fmla="*/ 55 h 68"/>
                <a:gd name="T28" fmla="*/ 19 w 23"/>
                <a:gd name="T29" fmla="*/ 46 h 68"/>
                <a:gd name="T30" fmla="*/ 22 w 23"/>
                <a:gd name="T31" fmla="*/ 36 h 68"/>
                <a:gd name="T32" fmla="*/ 23 w 23"/>
                <a:gd name="T33" fmla="*/ 24 h 68"/>
                <a:gd name="T34" fmla="*/ 22 w 23"/>
                <a:gd name="T35" fmla="*/ 13 h 68"/>
                <a:gd name="T36" fmla="*/ 18 w 23"/>
                <a:gd name="T37" fmla="*/ 0 h 68"/>
                <a:gd name="T38" fmla="*/ 18 w 23"/>
                <a:gd name="T39" fmla="*/ 0 h 68"/>
                <a:gd name="T40" fmla="*/ 12 w 23"/>
                <a:gd name="T41"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12" y="4"/>
                  </a:moveTo>
                  <a:lnTo>
                    <a:pt x="12" y="4"/>
                  </a:lnTo>
                  <a:lnTo>
                    <a:pt x="16" y="14"/>
                  </a:lnTo>
                  <a:lnTo>
                    <a:pt x="16" y="24"/>
                  </a:lnTo>
                  <a:lnTo>
                    <a:pt x="15" y="34"/>
                  </a:lnTo>
                  <a:lnTo>
                    <a:pt x="13" y="44"/>
                  </a:lnTo>
                  <a:lnTo>
                    <a:pt x="8" y="52"/>
                  </a:lnTo>
                  <a:lnTo>
                    <a:pt x="5" y="57"/>
                  </a:lnTo>
                  <a:lnTo>
                    <a:pt x="1" y="62"/>
                  </a:lnTo>
                  <a:lnTo>
                    <a:pt x="0" y="64"/>
                  </a:lnTo>
                  <a:lnTo>
                    <a:pt x="5" y="68"/>
                  </a:lnTo>
                  <a:lnTo>
                    <a:pt x="7" y="67"/>
                  </a:lnTo>
                  <a:lnTo>
                    <a:pt x="9" y="62"/>
                  </a:lnTo>
                  <a:lnTo>
                    <a:pt x="14" y="55"/>
                  </a:lnTo>
                  <a:lnTo>
                    <a:pt x="19" y="46"/>
                  </a:lnTo>
                  <a:lnTo>
                    <a:pt x="22" y="36"/>
                  </a:lnTo>
                  <a:lnTo>
                    <a:pt x="23" y="24"/>
                  </a:lnTo>
                  <a:lnTo>
                    <a:pt x="22" y="13"/>
                  </a:lnTo>
                  <a:lnTo>
                    <a:pt x="18" y="0"/>
                  </a:lnTo>
                  <a:lnTo>
                    <a:pt x="18" y="0"/>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4"/>
            <p:cNvSpPr>
              <a:spLocks/>
            </p:cNvSpPr>
            <p:nvPr/>
          </p:nvSpPr>
          <p:spPr bwMode="auto">
            <a:xfrm>
              <a:off x="4599361" y="5363121"/>
              <a:ext cx="61913" cy="44450"/>
            </a:xfrm>
            <a:custGeom>
              <a:avLst/>
              <a:gdLst>
                <a:gd name="T0" fmla="*/ 0 w 80"/>
                <a:gd name="T1" fmla="*/ 5 h 56"/>
                <a:gd name="T2" fmla="*/ 0 w 80"/>
                <a:gd name="T3" fmla="*/ 6 h 56"/>
                <a:gd name="T4" fmla="*/ 1 w 80"/>
                <a:gd name="T5" fmla="*/ 6 h 56"/>
                <a:gd name="T6" fmla="*/ 4 w 80"/>
                <a:gd name="T7" fmla="*/ 7 h 56"/>
                <a:gd name="T8" fmla="*/ 6 w 80"/>
                <a:gd name="T9" fmla="*/ 8 h 56"/>
                <a:gd name="T10" fmla="*/ 9 w 80"/>
                <a:gd name="T11" fmla="*/ 9 h 56"/>
                <a:gd name="T12" fmla="*/ 14 w 80"/>
                <a:gd name="T13" fmla="*/ 12 h 56"/>
                <a:gd name="T14" fmla="*/ 20 w 80"/>
                <a:gd name="T15" fmla="*/ 14 h 56"/>
                <a:gd name="T16" fmla="*/ 25 w 80"/>
                <a:gd name="T17" fmla="*/ 17 h 56"/>
                <a:gd name="T18" fmla="*/ 31 w 80"/>
                <a:gd name="T19" fmla="*/ 21 h 56"/>
                <a:gd name="T20" fmla="*/ 37 w 80"/>
                <a:gd name="T21" fmla="*/ 24 h 56"/>
                <a:gd name="T22" fmla="*/ 44 w 80"/>
                <a:gd name="T23" fmla="*/ 28 h 56"/>
                <a:gd name="T24" fmla="*/ 50 w 80"/>
                <a:gd name="T25" fmla="*/ 32 h 56"/>
                <a:gd name="T26" fmla="*/ 55 w 80"/>
                <a:gd name="T27" fmla="*/ 36 h 56"/>
                <a:gd name="T28" fmla="*/ 61 w 80"/>
                <a:gd name="T29" fmla="*/ 41 h 56"/>
                <a:gd name="T30" fmla="*/ 66 w 80"/>
                <a:gd name="T31" fmla="*/ 46 h 56"/>
                <a:gd name="T32" fmla="*/ 70 w 80"/>
                <a:gd name="T33" fmla="*/ 51 h 56"/>
                <a:gd name="T34" fmla="*/ 74 w 80"/>
                <a:gd name="T35" fmla="*/ 56 h 56"/>
                <a:gd name="T36" fmla="*/ 80 w 80"/>
                <a:gd name="T37" fmla="*/ 52 h 56"/>
                <a:gd name="T38" fmla="*/ 75 w 80"/>
                <a:gd name="T39" fmla="*/ 47 h 56"/>
                <a:gd name="T40" fmla="*/ 70 w 80"/>
                <a:gd name="T41" fmla="*/ 41 h 56"/>
                <a:gd name="T42" fmla="*/ 66 w 80"/>
                <a:gd name="T43" fmla="*/ 37 h 56"/>
                <a:gd name="T44" fmla="*/ 60 w 80"/>
                <a:gd name="T45" fmla="*/ 31 h 56"/>
                <a:gd name="T46" fmla="*/ 53 w 80"/>
                <a:gd name="T47" fmla="*/ 27 h 56"/>
                <a:gd name="T48" fmla="*/ 47 w 80"/>
                <a:gd name="T49" fmla="*/ 22 h 56"/>
                <a:gd name="T50" fmla="*/ 42 w 80"/>
                <a:gd name="T51" fmla="*/ 18 h 56"/>
                <a:gd name="T52" fmla="*/ 35 w 80"/>
                <a:gd name="T53" fmla="*/ 15 h 56"/>
                <a:gd name="T54" fmla="*/ 28 w 80"/>
                <a:gd name="T55" fmla="*/ 12 h 56"/>
                <a:gd name="T56" fmla="*/ 23 w 80"/>
                <a:gd name="T57" fmla="*/ 8 h 56"/>
                <a:gd name="T58" fmla="*/ 17 w 80"/>
                <a:gd name="T59" fmla="*/ 6 h 56"/>
                <a:gd name="T60" fmla="*/ 13 w 80"/>
                <a:gd name="T61" fmla="*/ 3 h 56"/>
                <a:gd name="T62" fmla="*/ 9 w 80"/>
                <a:gd name="T63" fmla="*/ 2 h 56"/>
                <a:gd name="T64" fmla="*/ 5 w 80"/>
                <a:gd name="T65" fmla="*/ 0 h 56"/>
                <a:gd name="T66" fmla="*/ 4 w 80"/>
                <a:gd name="T67" fmla="*/ 0 h 56"/>
                <a:gd name="T68" fmla="*/ 4 w 80"/>
                <a:gd name="T69" fmla="*/ 0 h 56"/>
                <a:gd name="T70" fmla="*/ 5 w 80"/>
                <a:gd name="T71" fmla="*/ 0 h 56"/>
                <a:gd name="T72" fmla="*/ 0 w 80"/>
                <a:gd name="T73" fmla="*/ 5 h 56"/>
                <a:gd name="T74" fmla="*/ 0 w 80"/>
                <a:gd name="T75" fmla="*/ 6 h 56"/>
                <a:gd name="T76" fmla="*/ 0 w 80"/>
                <a:gd name="T77" fmla="*/ 6 h 56"/>
                <a:gd name="T78" fmla="*/ 0 w 80"/>
                <a:gd name="T7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6">
                  <a:moveTo>
                    <a:pt x="0" y="5"/>
                  </a:moveTo>
                  <a:lnTo>
                    <a:pt x="0" y="6"/>
                  </a:lnTo>
                  <a:lnTo>
                    <a:pt x="1" y="6"/>
                  </a:lnTo>
                  <a:lnTo>
                    <a:pt x="4" y="7"/>
                  </a:lnTo>
                  <a:lnTo>
                    <a:pt x="6" y="8"/>
                  </a:lnTo>
                  <a:lnTo>
                    <a:pt x="9" y="9"/>
                  </a:lnTo>
                  <a:lnTo>
                    <a:pt x="14" y="12"/>
                  </a:lnTo>
                  <a:lnTo>
                    <a:pt x="20" y="14"/>
                  </a:lnTo>
                  <a:lnTo>
                    <a:pt x="25" y="17"/>
                  </a:lnTo>
                  <a:lnTo>
                    <a:pt x="31" y="21"/>
                  </a:lnTo>
                  <a:lnTo>
                    <a:pt x="37" y="24"/>
                  </a:lnTo>
                  <a:lnTo>
                    <a:pt x="44" y="28"/>
                  </a:lnTo>
                  <a:lnTo>
                    <a:pt x="50" y="32"/>
                  </a:lnTo>
                  <a:lnTo>
                    <a:pt x="55" y="36"/>
                  </a:lnTo>
                  <a:lnTo>
                    <a:pt x="61" y="41"/>
                  </a:lnTo>
                  <a:lnTo>
                    <a:pt x="66" y="46"/>
                  </a:lnTo>
                  <a:lnTo>
                    <a:pt x="70" y="51"/>
                  </a:lnTo>
                  <a:lnTo>
                    <a:pt x="74" y="56"/>
                  </a:lnTo>
                  <a:lnTo>
                    <a:pt x="80" y="52"/>
                  </a:lnTo>
                  <a:lnTo>
                    <a:pt x="75" y="47"/>
                  </a:lnTo>
                  <a:lnTo>
                    <a:pt x="70" y="41"/>
                  </a:lnTo>
                  <a:lnTo>
                    <a:pt x="66" y="37"/>
                  </a:lnTo>
                  <a:lnTo>
                    <a:pt x="60" y="31"/>
                  </a:lnTo>
                  <a:lnTo>
                    <a:pt x="53" y="27"/>
                  </a:lnTo>
                  <a:lnTo>
                    <a:pt x="47" y="22"/>
                  </a:lnTo>
                  <a:lnTo>
                    <a:pt x="42" y="18"/>
                  </a:lnTo>
                  <a:lnTo>
                    <a:pt x="35" y="15"/>
                  </a:lnTo>
                  <a:lnTo>
                    <a:pt x="28" y="12"/>
                  </a:lnTo>
                  <a:lnTo>
                    <a:pt x="23" y="8"/>
                  </a:lnTo>
                  <a:lnTo>
                    <a:pt x="17" y="6"/>
                  </a:lnTo>
                  <a:lnTo>
                    <a:pt x="13" y="3"/>
                  </a:lnTo>
                  <a:lnTo>
                    <a:pt x="9" y="2"/>
                  </a:lnTo>
                  <a:lnTo>
                    <a:pt x="5" y="0"/>
                  </a:lnTo>
                  <a:lnTo>
                    <a:pt x="4" y="0"/>
                  </a:lnTo>
                  <a:lnTo>
                    <a:pt x="4" y="0"/>
                  </a:lnTo>
                  <a:lnTo>
                    <a:pt x="5" y="0"/>
                  </a:lnTo>
                  <a:lnTo>
                    <a:pt x="0" y="5"/>
                  </a:lnTo>
                  <a:lnTo>
                    <a:pt x="0" y="6"/>
                  </a:lnTo>
                  <a:lnTo>
                    <a:pt x="0" y="6"/>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5"/>
            <p:cNvSpPr>
              <a:spLocks/>
            </p:cNvSpPr>
            <p:nvPr/>
          </p:nvSpPr>
          <p:spPr bwMode="auto">
            <a:xfrm>
              <a:off x="4510461" y="5263108"/>
              <a:ext cx="92075" cy="103188"/>
            </a:xfrm>
            <a:custGeom>
              <a:avLst/>
              <a:gdLst>
                <a:gd name="T0" fmla="*/ 0 w 115"/>
                <a:gd name="T1" fmla="*/ 3 h 131"/>
                <a:gd name="T2" fmla="*/ 0 w 115"/>
                <a:gd name="T3" fmla="*/ 3 h 131"/>
                <a:gd name="T4" fmla="*/ 3 w 115"/>
                <a:gd name="T5" fmla="*/ 10 h 131"/>
                <a:gd name="T6" fmla="*/ 8 w 115"/>
                <a:gd name="T7" fmla="*/ 17 h 131"/>
                <a:gd name="T8" fmla="*/ 14 w 115"/>
                <a:gd name="T9" fmla="*/ 25 h 131"/>
                <a:gd name="T10" fmla="*/ 23 w 115"/>
                <a:gd name="T11" fmla="*/ 35 h 131"/>
                <a:gd name="T12" fmla="*/ 31 w 115"/>
                <a:gd name="T13" fmla="*/ 45 h 131"/>
                <a:gd name="T14" fmla="*/ 40 w 115"/>
                <a:gd name="T15" fmla="*/ 56 h 131"/>
                <a:gd name="T16" fmla="*/ 49 w 115"/>
                <a:gd name="T17" fmla="*/ 66 h 131"/>
                <a:gd name="T18" fmla="*/ 59 w 115"/>
                <a:gd name="T19" fmla="*/ 76 h 131"/>
                <a:gd name="T20" fmla="*/ 69 w 115"/>
                <a:gd name="T21" fmla="*/ 88 h 131"/>
                <a:gd name="T22" fmla="*/ 78 w 115"/>
                <a:gd name="T23" fmla="*/ 97 h 131"/>
                <a:gd name="T24" fmla="*/ 87 w 115"/>
                <a:gd name="T25" fmla="*/ 106 h 131"/>
                <a:gd name="T26" fmla="*/ 94 w 115"/>
                <a:gd name="T27" fmla="*/ 115 h 131"/>
                <a:gd name="T28" fmla="*/ 101 w 115"/>
                <a:gd name="T29" fmla="*/ 121 h 131"/>
                <a:gd name="T30" fmla="*/ 105 w 115"/>
                <a:gd name="T31" fmla="*/ 126 h 131"/>
                <a:gd name="T32" fmla="*/ 109 w 115"/>
                <a:gd name="T33" fmla="*/ 129 h 131"/>
                <a:gd name="T34" fmla="*/ 110 w 115"/>
                <a:gd name="T35" fmla="*/ 131 h 131"/>
                <a:gd name="T36" fmla="*/ 115 w 115"/>
                <a:gd name="T37" fmla="*/ 126 h 131"/>
                <a:gd name="T38" fmla="*/ 114 w 115"/>
                <a:gd name="T39" fmla="*/ 125 h 131"/>
                <a:gd name="T40" fmla="*/ 110 w 115"/>
                <a:gd name="T41" fmla="*/ 121 h 131"/>
                <a:gd name="T42" fmla="*/ 105 w 115"/>
                <a:gd name="T43" fmla="*/ 117 h 131"/>
                <a:gd name="T44" fmla="*/ 99 w 115"/>
                <a:gd name="T45" fmla="*/ 110 h 131"/>
                <a:gd name="T46" fmla="*/ 92 w 115"/>
                <a:gd name="T47" fmla="*/ 102 h 131"/>
                <a:gd name="T48" fmla="*/ 82 w 115"/>
                <a:gd name="T49" fmla="*/ 93 h 131"/>
                <a:gd name="T50" fmla="*/ 73 w 115"/>
                <a:gd name="T51" fmla="*/ 83 h 131"/>
                <a:gd name="T52" fmla="*/ 64 w 115"/>
                <a:gd name="T53" fmla="*/ 72 h 131"/>
                <a:gd name="T54" fmla="*/ 54 w 115"/>
                <a:gd name="T55" fmla="*/ 62 h 131"/>
                <a:gd name="T56" fmla="*/ 44 w 115"/>
                <a:gd name="T57" fmla="*/ 51 h 131"/>
                <a:gd name="T58" fmla="*/ 35 w 115"/>
                <a:gd name="T59" fmla="*/ 41 h 131"/>
                <a:gd name="T60" fmla="*/ 27 w 115"/>
                <a:gd name="T61" fmla="*/ 30 h 131"/>
                <a:gd name="T62" fmla="*/ 19 w 115"/>
                <a:gd name="T63" fmla="*/ 21 h 131"/>
                <a:gd name="T64" fmla="*/ 13 w 115"/>
                <a:gd name="T65" fmla="*/ 13 h 131"/>
                <a:gd name="T66" fmla="*/ 9 w 115"/>
                <a:gd name="T67" fmla="*/ 5 h 131"/>
                <a:gd name="T68" fmla="*/ 5 w 115"/>
                <a:gd name="T69" fmla="*/ 0 h 131"/>
                <a:gd name="T70" fmla="*/ 5 w 115"/>
                <a:gd name="T71" fmla="*/ 0 h 131"/>
                <a:gd name="T72" fmla="*/ 0 w 115"/>
                <a:gd name="T7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31">
                  <a:moveTo>
                    <a:pt x="0" y="3"/>
                  </a:moveTo>
                  <a:lnTo>
                    <a:pt x="0" y="3"/>
                  </a:lnTo>
                  <a:lnTo>
                    <a:pt x="3" y="10"/>
                  </a:lnTo>
                  <a:lnTo>
                    <a:pt x="8" y="17"/>
                  </a:lnTo>
                  <a:lnTo>
                    <a:pt x="14" y="25"/>
                  </a:lnTo>
                  <a:lnTo>
                    <a:pt x="23" y="35"/>
                  </a:lnTo>
                  <a:lnTo>
                    <a:pt x="31" y="45"/>
                  </a:lnTo>
                  <a:lnTo>
                    <a:pt x="40" y="56"/>
                  </a:lnTo>
                  <a:lnTo>
                    <a:pt x="49" y="66"/>
                  </a:lnTo>
                  <a:lnTo>
                    <a:pt x="59" y="76"/>
                  </a:lnTo>
                  <a:lnTo>
                    <a:pt x="69" y="88"/>
                  </a:lnTo>
                  <a:lnTo>
                    <a:pt x="78" y="97"/>
                  </a:lnTo>
                  <a:lnTo>
                    <a:pt x="87" y="106"/>
                  </a:lnTo>
                  <a:lnTo>
                    <a:pt x="94" y="115"/>
                  </a:lnTo>
                  <a:lnTo>
                    <a:pt x="101" y="121"/>
                  </a:lnTo>
                  <a:lnTo>
                    <a:pt x="105" y="126"/>
                  </a:lnTo>
                  <a:lnTo>
                    <a:pt x="109" y="129"/>
                  </a:lnTo>
                  <a:lnTo>
                    <a:pt x="110" y="131"/>
                  </a:lnTo>
                  <a:lnTo>
                    <a:pt x="115" y="126"/>
                  </a:lnTo>
                  <a:lnTo>
                    <a:pt x="114" y="125"/>
                  </a:lnTo>
                  <a:lnTo>
                    <a:pt x="110" y="121"/>
                  </a:lnTo>
                  <a:lnTo>
                    <a:pt x="105" y="117"/>
                  </a:lnTo>
                  <a:lnTo>
                    <a:pt x="99" y="110"/>
                  </a:lnTo>
                  <a:lnTo>
                    <a:pt x="92" y="102"/>
                  </a:lnTo>
                  <a:lnTo>
                    <a:pt x="82" y="93"/>
                  </a:lnTo>
                  <a:lnTo>
                    <a:pt x="73" y="83"/>
                  </a:lnTo>
                  <a:lnTo>
                    <a:pt x="64" y="72"/>
                  </a:lnTo>
                  <a:lnTo>
                    <a:pt x="54" y="62"/>
                  </a:lnTo>
                  <a:lnTo>
                    <a:pt x="44" y="51"/>
                  </a:lnTo>
                  <a:lnTo>
                    <a:pt x="35" y="41"/>
                  </a:lnTo>
                  <a:lnTo>
                    <a:pt x="27" y="30"/>
                  </a:lnTo>
                  <a:lnTo>
                    <a:pt x="19" y="21"/>
                  </a:lnTo>
                  <a:lnTo>
                    <a:pt x="13" y="13"/>
                  </a:lnTo>
                  <a:lnTo>
                    <a:pt x="9" y="5"/>
                  </a:ln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6"/>
            <p:cNvSpPr>
              <a:spLocks/>
            </p:cNvSpPr>
            <p:nvPr/>
          </p:nvSpPr>
          <p:spPr bwMode="auto">
            <a:xfrm>
              <a:off x="4488236" y="5183733"/>
              <a:ext cx="26988" cy="80963"/>
            </a:xfrm>
            <a:custGeom>
              <a:avLst/>
              <a:gdLst>
                <a:gd name="T0" fmla="*/ 2 w 34"/>
                <a:gd name="T1" fmla="*/ 6 h 102"/>
                <a:gd name="T2" fmla="*/ 0 w 34"/>
                <a:gd name="T3" fmla="*/ 4 h 102"/>
                <a:gd name="T4" fmla="*/ 0 w 34"/>
                <a:gd name="T5" fmla="*/ 5 h 102"/>
                <a:gd name="T6" fmla="*/ 1 w 34"/>
                <a:gd name="T7" fmla="*/ 7 h 102"/>
                <a:gd name="T8" fmla="*/ 1 w 34"/>
                <a:gd name="T9" fmla="*/ 11 h 102"/>
                <a:gd name="T10" fmla="*/ 2 w 34"/>
                <a:gd name="T11" fmla="*/ 15 h 102"/>
                <a:gd name="T12" fmla="*/ 3 w 34"/>
                <a:gd name="T13" fmla="*/ 21 h 102"/>
                <a:gd name="T14" fmla="*/ 5 w 34"/>
                <a:gd name="T15" fmla="*/ 28 h 102"/>
                <a:gd name="T16" fmla="*/ 8 w 34"/>
                <a:gd name="T17" fmla="*/ 35 h 102"/>
                <a:gd name="T18" fmla="*/ 10 w 34"/>
                <a:gd name="T19" fmla="*/ 43 h 102"/>
                <a:gd name="T20" fmla="*/ 11 w 34"/>
                <a:gd name="T21" fmla="*/ 51 h 102"/>
                <a:gd name="T22" fmla="*/ 14 w 34"/>
                <a:gd name="T23" fmla="*/ 59 h 102"/>
                <a:gd name="T24" fmla="*/ 17 w 34"/>
                <a:gd name="T25" fmla="*/ 67 h 102"/>
                <a:gd name="T26" fmla="*/ 19 w 34"/>
                <a:gd name="T27" fmla="*/ 75 h 102"/>
                <a:gd name="T28" fmla="*/ 22 w 34"/>
                <a:gd name="T29" fmla="*/ 83 h 102"/>
                <a:gd name="T30" fmla="*/ 24 w 34"/>
                <a:gd name="T31" fmla="*/ 90 h 102"/>
                <a:gd name="T32" fmla="*/ 26 w 34"/>
                <a:gd name="T33" fmla="*/ 96 h 102"/>
                <a:gd name="T34" fmla="*/ 29 w 34"/>
                <a:gd name="T35" fmla="*/ 102 h 102"/>
                <a:gd name="T36" fmla="*/ 34 w 34"/>
                <a:gd name="T37" fmla="*/ 99 h 102"/>
                <a:gd name="T38" fmla="*/ 32 w 34"/>
                <a:gd name="T39" fmla="*/ 95 h 102"/>
                <a:gd name="T40" fmla="*/ 30 w 34"/>
                <a:gd name="T41" fmla="*/ 88 h 102"/>
                <a:gd name="T42" fmla="*/ 27 w 34"/>
                <a:gd name="T43" fmla="*/ 81 h 102"/>
                <a:gd name="T44" fmla="*/ 25 w 34"/>
                <a:gd name="T45" fmla="*/ 74 h 102"/>
                <a:gd name="T46" fmla="*/ 23 w 34"/>
                <a:gd name="T47" fmla="*/ 65 h 102"/>
                <a:gd name="T48" fmla="*/ 20 w 34"/>
                <a:gd name="T49" fmla="*/ 58 h 102"/>
                <a:gd name="T50" fmla="*/ 18 w 34"/>
                <a:gd name="T51" fmla="*/ 49 h 102"/>
                <a:gd name="T52" fmla="*/ 16 w 34"/>
                <a:gd name="T53" fmla="*/ 42 h 102"/>
                <a:gd name="T54" fmla="*/ 14 w 34"/>
                <a:gd name="T55" fmla="*/ 34 h 102"/>
                <a:gd name="T56" fmla="*/ 12 w 34"/>
                <a:gd name="T57" fmla="*/ 26 h 102"/>
                <a:gd name="T58" fmla="*/ 10 w 34"/>
                <a:gd name="T59" fmla="*/ 20 h 102"/>
                <a:gd name="T60" fmla="*/ 9 w 34"/>
                <a:gd name="T61" fmla="*/ 14 h 102"/>
                <a:gd name="T62" fmla="*/ 8 w 34"/>
                <a:gd name="T63" fmla="*/ 10 h 102"/>
                <a:gd name="T64" fmla="*/ 7 w 34"/>
                <a:gd name="T65" fmla="*/ 5 h 102"/>
                <a:gd name="T66" fmla="*/ 5 w 34"/>
                <a:gd name="T67" fmla="*/ 3 h 102"/>
                <a:gd name="T68" fmla="*/ 5 w 34"/>
                <a:gd name="T69" fmla="*/ 3 h 102"/>
                <a:gd name="T70" fmla="*/ 3 w 34"/>
                <a:gd name="T71" fmla="*/ 0 h 102"/>
                <a:gd name="T72" fmla="*/ 5 w 34"/>
                <a:gd name="T73" fmla="*/ 3 h 102"/>
                <a:gd name="T74" fmla="*/ 5 w 34"/>
                <a:gd name="T75" fmla="*/ 0 h 102"/>
                <a:gd name="T76" fmla="*/ 3 w 34"/>
                <a:gd name="T77" fmla="*/ 0 h 102"/>
                <a:gd name="T78" fmla="*/ 2 w 34"/>
                <a:gd name="T79"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 y="6"/>
                  </a:moveTo>
                  <a:lnTo>
                    <a:pt x="0" y="4"/>
                  </a:lnTo>
                  <a:lnTo>
                    <a:pt x="0" y="5"/>
                  </a:lnTo>
                  <a:lnTo>
                    <a:pt x="1" y="7"/>
                  </a:lnTo>
                  <a:lnTo>
                    <a:pt x="1" y="11"/>
                  </a:lnTo>
                  <a:lnTo>
                    <a:pt x="2" y="15"/>
                  </a:lnTo>
                  <a:lnTo>
                    <a:pt x="3" y="21"/>
                  </a:lnTo>
                  <a:lnTo>
                    <a:pt x="5" y="28"/>
                  </a:lnTo>
                  <a:lnTo>
                    <a:pt x="8" y="35"/>
                  </a:lnTo>
                  <a:lnTo>
                    <a:pt x="10" y="43"/>
                  </a:lnTo>
                  <a:lnTo>
                    <a:pt x="11" y="51"/>
                  </a:lnTo>
                  <a:lnTo>
                    <a:pt x="14" y="59"/>
                  </a:lnTo>
                  <a:lnTo>
                    <a:pt x="17" y="67"/>
                  </a:lnTo>
                  <a:lnTo>
                    <a:pt x="19" y="75"/>
                  </a:lnTo>
                  <a:lnTo>
                    <a:pt x="22" y="83"/>
                  </a:lnTo>
                  <a:lnTo>
                    <a:pt x="24" y="90"/>
                  </a:lnTo>
                  <a:lnTo>
                    <a:pt x="26" y="96"/>
                  </a:lnTo>
                  <a:lnTo>
                    <a:pt x="29" y="102"/>
                  </a:lnTo>
                  <a:lnTo>
                    <a:pt x="34" y="99"/>
                  </a:lnTo>
                  <a:lnTo>
                    <a:pt x="32" y="95"/>
                  </a:lnTo>
                  <a:lnTo>
                    <a:pt x="30" y="88"/>
                  </a:lnTo>
                  <a:lnTo>
                    <a:pt x="27" y="81"/>
                  </a:lnTo>
                  <a:lnTo>
                    <a:pt x="25" y="74"/>
                  </a:lnTo>
                  <a:lnTo>
                    <a:pt x="23" y="65"/>
                  </a:lnTo>
                  <a:lnTo>
                    <a:pt x="20" y="58"/>
                  </a:lnTo>
                  <a:lnTo>
                    <a:pt x="18" y="49"/>
                  </a:lnTo>
                  <a:lnTo>
                    <a:pt x="16" y="42"/>
                  </a:lnTo>
                  <a:lnTo>
                    <a:pt x="14" y="34"/>
                  </a:lnTo>
                  <a:lnTo>
                    <a:pt x="12" y="26"/>
                  </a:lnTo>
                  <a:lnTo>
                    <a:pt x="10" y="20"/>
                  </a:lnTo>
                  <a:lnTo>
                    <a:pt x="9" y="14"/>
                  </a:lnTo>
                  <a:lnTo>
                    <a:pt x="8" y="10"/>
                  </a:lnTo>
                  <a:lnTo>
                    <a:pt x="7" y="5"/>
                  </a:lnTo>
                  <a:lnTo>
                    <a:pt x="5" y="3"/>
                  </a:lnTo>
                  <a:lnTo>
                    <a:pt x="5" y="3"/>
                  </a:lnTo>
                  <a:lnTo>
                    <a:pt x="3" y="0"/>
                  </a:lnTo>
                  <a:lnTo>
                    <a:pt x="5" y="3"/>
                  </a:lnTo>
                  <a:lnTo>
                    <a:pt x="5" y="0"/>
                  </a:lnTo>
                  <a:lnTo>
                    <a:pt x="3"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37"/>
            <p:cNvSpPr>
              <a:spLocks/>
            </p:cNvSpPr>
            <p:nvPr/>
          </p:nvSpPr>
          <p:spPr bwMode="auto">
            <a:xfrm>
              <a:off x="4259636" y="5128171"/>
              <a:ext cx="231775" cy="60325"/>
            </a:xfrm>
            <a:custGeom>
              <a:avLst/>
              <a:gdLst>
                <a:gd name="T0" fmla="*/ 6 w 291"/>
                <a:gd name="T1" fmla="*/ 6 h 76"/>
                <a:gd name="T2" fmla="*/ 2 w 291"/>
                <a:gd name="T3" fmla="*/ 7 h 76"/>
                <a:gd name="T4" fmla="*/ 290 w 291"/>
                <a:gd name="T5" fmla="*/ 76 h 76"/>
                <a:gd name="T6" fmla="*/ 291 w 291"/>
                <a:gd name="T7" fmla="*/ 70 h 76"/>
                <a:gd name="T8" fmla="*/ 3 w 291"/>
                <a:gd name="T9" fmla="*/ 1 h 76"/>
                <a:gd name="T10" fmla="*/ 0 w 291"/>
                <a:gd name="T11" fmla="*/ 2 h 76"/>
                <a:gd name="T12" fmla="*/ 3 w 291"/>
                <a:gd name="T13" fmla="*/ 1 h 76"/>
                <a:gd name="T14" fmla="*/ 1 w 291"/>
                <a:gd name="T15" fmla="*/ 0 h 76"/>
                <a:gd name="T16" fmla="*/ 0 w 291"/>
                <a:gd name="T17" fmla="*/ 2 h 76"/>
                <a:gd name="T18" fmla="*/ 6 w 291"/>
                <a:gd name="T19"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6" y="6"/>
                  </a:moveTo>
                  <a:lnTo>
                    <a:pt x="2" y="7"/>
                  </a:lnTo>
                  <a:lnTo>
                    <a:pt x="290" y="76"/>
                  </a:lnTo>
                  <a:lnTo>
                    <a:pt x="291" y="70"/>
                  </a:lnTo>
                  <a:lnTo>
                    <a:pt x="3" y="1"/>
                  </a:lnTo>
                  <a:lnTo>
                    <a:pt x="0" y="2"/>
                  </a:lnTo>
                  <a:lnTo>
                    <a:pt x="3" y="1"/>
                  </a:lnTo>
                  <a:lnTo>
                    <a:pt x="1" y="0"/>
                  </a:lnTo>
                  <a:lnTo>
                    <a:pt x="0" y="2"/>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38"/>
            <p:cNvSpPr>
              <a:spLocks/>
            </p:cNvSpPr>
            <p:nvPr/>
          </p:nvSpPr>
          <p:spPr bwMode="auto">
            <a:xfrm>
              <a:off x="4202486" y="3675608"/>
              <a:ext cx="373063" cy="1592263"/>
            </a:xfrm>
            <a:custGeom>
              <a:avLst/>
              <a:gdLst>
                <a:gd name="T0" fmla="*/ 53 w 470"/>
                <a:gd name="T1" fmla="*/ 1793 h 2004"/>
                <a:gd name="T2" fmla="*/ 0 w 470"/>
                <a:gd name="T3" fmla="*/ 151 h 2004"/>
                <a:gd name="T4" fmla="*/ 470 w 470"/>
                <a:gd name="T5" fmla="*/ 18 h 2004"/>
                <a:gd name="T6" fmla="*/ 430 w 470"/>
                <a:gd name="T7" fmla="*/ 895 h 2004"/>
                <a:gd name="T8" fmla="*/ 429 w 470"/>
                <a:gd name="T9" fmla="*/ 905 h 2004"/>
                <a:gd name="T10" fmla="*/ 428 w 470"/>
                <a:gd name="T11" fmla="*/ 926 h 2004"/>
                <a:gd name="T12" fmla="*/ 425 w 470"/>
                <a:gd name="T13" fmla="*/ 956 h 2004"/>
                <a:gd name="T14" fmla="*/ 423 w 470"/>
                <a:gd name="T15" fmla="*/ 994 h 2004"/>
                <a:gd name="T16" fmla="*/ 419 w 470"/>
                <a:gd name="T17" fmla="*/ 1040 h 2004"/>
                <a:gd name="T18" fmla="*/ 416 w 470"/>
                <a:gd name="T19" fmla="*/ 1094 h 2004"/>
                <a:gd name="T20" fmla="*/ 413 w 470"/>
                <a:gd name="T21" fmla="*/ 1154 h 2004"/>
                <a:gd name="T22" fmla="*/ 408 w 470"/>
                <a:gd name="T23" fmla="*/ 1220 h 2004"/>
                <a:gd name="T24" fmla="*/ 403 w 470"/>
                <a:gd name="T25" fmla="*/ 1291 h 2004"/>
                <a:gd name="T26" fmla="*/ 399 w 470"/>
                <a:gd name="T27" fmla="*/ 1366 h 2004"/>
                <a:gd name="T28" fmla="*/ 394 w 470"/>
                <a:gd name="T29" fmla="*/ 1444 h 2004"/>
                <a:gd name="T30" fmla="*/ 388 w 470"/>
                <a:gd name="T31" fmla="*/ 1527 h 2004"/>
                <a:gd name="T32" fmla="*/ 384 w 470"/>
                <a:gd name="T33" fmla="*/ 1611 h 2004"/>
                <a:gd name="T34" fmla="*/ 379 w 470"/>
                <a:gd name="T35" fmla="*/ 1697 h 2004"/>
                <a:gd name="T36" fmla="*/ 373 w 470"/>
                <a:gd name="T37" fmla="*/ 1784 h 2004"/>
                <a:gd name="T38" fmla="*/ 371 w 470"/>
                <a:gd name="T39" fmla="*/ 1834 h 2004"/>
                <a:gd name="T40" fmla="*/ 372 w 470"/>
                <a:gd name="T41" fmla="*/ 1848 h 2004"/>
                <a:gd name="T42" fmla="*/ 373 w 470"/>
                <a:gd name="T43" fmla="*/ 1865 h 2004"/>
                <a:gd name="T44" fmla="*/ 376 w 470"/>
                <a:gd name="T45" fmla="*/ 1883 h 2004"/>
                <a:gd name="T46" fmla="*/ 377 w 470"/>
                <a:gd name="T47" fmla="*/ 1902 h 2004"/>
                <a:gd name="T48" fmla="*/ 379 w 470"/>
                <a:gd name="T49" fmla="*/ 1921 h 2004"/>
                <a:gd name="T50" fmla="*/ 380 w 470"/>
                <a:gd name="T51" fmla="*/ 1939 h 2004"/>
                <a:gd name="T52" fmla="*/ 380 w 470"/>
                <a:gd name="T53" fmla="*/ 1952 h 2004"/>
                <a:gd name="T54" fmla="*/ 364 w 470"/>
                <a:gd name="T55" fmla="*/ 1971 h 2004"/>
                <a:gd name="T56" fmla="*/ 331 w 470"/>
                <a:gd name="T57" fmla="*/ 1989 h 2004"/>
                <a:gd name="T58" fmla="*/ 299 w 470"/>
                <a:gd name="T59" fmla="*/ 2000 h 2004"/>
                <a:gd name="T60" fmla="*/ 267 w 470"/>
                <a:gd name="T61" fmla="*/ 2004 h 2004"/>
                <a:gd name="T62" fmla="*/ 238 w 470"/>
                <a:gd name="T63" fmla="*/ 2003 h 2004"/>
                <a:gd name="T64" fmla="*/ 209 w 470"/>
                <a:gd name="T65" fmla="*/ 1998 h 2004"/>
                <a:gd name="T66" fmla="*/ 182 w 470"/>
                <a:gd name="T67" fmla="*/ 1990 h 2004"/>
                <a:gd name="T68" fmla="*/ 157 w 470"/>
                <a:gd name="T69" fmla="*/ 1979 h 2004"/>
                <a:gd name="T70" fmla="*/ 135 w 470"/>
                <a:gd name="T71" fmla="*/ 1966 h 2004"/>
                <a:gd name="T72" fmla="*/ 114 w 470"/>
                <a:gd name="T73" fmla="*/ 1951 h 2004"/>
                <a:gd name="T74" fmla="*/ 96 w 470"/>
                <a:gd name="T75" fmla="*/ 1936 h 2004"/>
                <a:gd name="T76" fmla="*/ 81 w 470"/>
                <a:gd name="T77" fmla="*/ 1922 h 2004"/>
                <a:gd name="T78" fmla="*/ 67 w 470"/>
                <a:gd name="T79" fmla="*/ 1910 h 2004"/>
                <a:gd name="T80" fmla="*/ 58 w 470"/>
                <a:gd name="T81" fmla="*/ 1898 h 2004"/>
                <a:gd name="T82" fmla="*/ 51 w 470"/>
                <a:gd name="T83" fmla="*/ 1890 h 2004"/>
                <a:gd name="T84" fmla="*/ 48 w 470"/>
                <a:gd name="T85" fmla="*/ 1886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2004">
                  <a:moveTo>
                    <a:pt x="46" y="1886"/>
                  </a:moveTo>
                  <a:lnTo>
                    <a:pt x="53" y="1793"/>
                  </a:lnTo>
                  <a:lnTo>
                    <a:pt x="77" y="977"/>
                  </a:lnTo>
                  <a:lnTo>
                    <a:pt x="0" y="151"/>
                  </a:lnTo>
                  <a:lnTo>
                    <a:pt x="21" y="0"/>
                  </a:lnTo>
                  <a:lnTo>
                    <a:pt x="470" y="18"/>
                  </a:lnTo>
                  <a:lnTo>
                    <a:pt x="430" y="894"/>
                  </a:lnTo>
                  <a:lnTo>
                    <a:pt x="430" y="895"/>
                  </a:lnTo>
                  <a:lnTo>
                    <a:pt x="429" y="899"/>
                  </a:lnTo>
                  <a:lnTo>
                    <a:pt x="429" y="905"/>
                  </a:lnTo>
                  <a:lnTo>
                    <a:pt x="429" y="914"/>
                  </a:lnTo>
                  <a:lnTo>
                    <a:pt x="428" y="926"/>
                  </a:lnTo>
                  <a:lnTo>
                    <a:pt x="426" y="940"/>
                  </a:lnTo>
                  <a:lnTo>
                    <a:pt x="425" y="956"/>
                  </a:lnTo>
                  <a:lnTo>
                    <a:pt x="424" y="974"/>
                  </a:lnTo>
                  <a:lnTo>
                    <a:pt x="423" y="994"/>
                  </a:lnTo>
                  <a:lnTo>
                    <a:pt x="422" y="1017"/>
                  </a:lnTo>
                  <a:lnTo>
                    <a:pt x="419" y="1040"/>
                  </a:lnTo>
                  <a:lnTo>
                    <a:pt x="417" y="1066"/>
                  </a:lnTo>
                  <a:lnTo>
                    <a:pt x="416" y="1094"/>
                  </a:lnTo>
                  <a:lnTo>
                    <a:pt x="414" y="1123"/>
                  </a:lnTo>
                  <a:lnTo>
                    <a:pt x="413" y="1154"/>
                  </a:lnTo>
                  <a:lnTo>
                    <a:pt x="410" y="1186"/>
                  </a:lnTo>
                  <a:lnTo>
                    <a:pt x="408" y="1220"/>
                  </a:lnTo>
                  <a:lnTo>
                    <a:pt x="406" y="1254"/>
                  </a:lnTo>
                  <a:lnTo>
                    <a:pt x="403" y="1291"/>
                  </a:lnTo>
                  <a:lnTo>
                    <a:pt x="401" y="1328"/>
                  </a:lnTo>
                  <a:lnTo>
                    <a:pt x="399" y="1366"/>
                  </a:lnTo>
                  <a:lnTo>
                    <a:pt x="396" y="1405"/>
                  </a:lnTo>
                  <a:lnTo>
                    <a:pt x="394" y="1444"/>
                  </a:lnTo>
                  <a:lnTo>
                    <a:pt x="391" y="1486"/>
                  </a:lnTo>
                  <a:lnTo>
                    <a:pt x="388" y="1527"/>
                  </a:lnTo>
                  <a:lnTo>
                    <a:pt x="386" y="1569"/>
                  </a:lnTo>
                  <a:lnTo>
                    <a:pt x="384" y="1611"/>
                  </a:lnTo>
                  <a:lnTo>
                    <a:pt x="381" y="1654"/>
                  </a:lnTo>
                  <a:lnTo>
                    <a:pt x="379" y="1697"/>
                  </a:lnTo>
                  <a:lnTo>
                    <a:pt x="376" y="1740"/>
                  </a:lnTo>
                  <a:lnTo>
                    <a:pt x="373" y="1784"/>
                  </a:lnTo>
                  <a:lnTo>
                    <a:pt x="371" y="1828"/>
                  </a:lnTo>
                  <a:lnTo>
                    <a:pt x="371" y="1834"/>
                  </a:lnTo>
                  <a:lnTo>
                    <a:pt x="371" y="1841"/>
                  </a:lnTo>
                  <a:lnTo>
                    <a:pt x="372" y="1848"/>
                  </a:lnTo>
                  <a:lnTo>
                    <a:pt x="372" y="1856"/>
                  </a:lnTo>
                  <a:lnTo>
                    <a:pt x="373" y="1865"/>
                  </a:lnTo>
                  <a:lnTo>
                    <a:pt x="375" y="1874"/>
                  </a:lnTo>
                  <a:lnTo>
                    <a:pt x="376" y="1883"/>
                  </a:lnTo>
                  <a:lnTo>
                    <a:pt x="376" y="1892"/>
                  </a:lnTo>
                  <a:lnTo>
                    <a:pt x="377" y="1902"/>
                  </a:lnTo>
                  <a:lnTo>
                    <a:pt x="378" y="1912"/>
                  </a:lnTo>
                  <a:lnTo>
                    <a:pt x="379" y="1921"/>
                  </a:lnTo>
                  <a:lnTo>
                    <a:pt x="380" y="1929"/>
                  </a:lnTo>
                  <a:lnTo>
                    <a:pt x="380" y="1939"/>
                  </a:lnTo>
                  <a:lnTo>
                    <a:pt x="380" y="1945"/>
                  </a:lnTo>
                  <a:lnTo>
                    <a:pt x="380" y="1952"/>
                  </a:lnTo>
                  <a:lnTo>
                    <a:pt x="380" y="1959"/>
                  </a:lnTo>
                  <a:lnTo>
                    <a:pt x="364" y="1971"/>
                  </a:lnTo>
                  <a:lnTo>
                    <a:pt x="347" y="1980"/>
                  </a:lnTo>
                  <a:lnTo>
                    <a:pt x="331" y="1989"/>
                  </a:lnTo>
                  <a:lnTo>
                    <a:pt x="315" y="1995"/>
                  </a:lnTo>
                  <a:lnTo>
                    <a:pt x="299" y="2000"/>
                  </a:lnTo>
                  <a:lnTo>
                    <a:pt x="282" y="2003"/>
                  </a:lnTo>
                  <a:lnTo>
                    <a:pt x="267" y="2004"/>
                  </a:lnTo>
                  <a:lnTo>
                    <a:pt x="252" y="2004"/>
                  </a:lnTo>
                  <a:lnTo>
                    <a:pt x="238" y="2003"/>
                  </a:lnTo>
                  <a:lnTo>
                    <a:pt x="223" y="2002"/>
                  </a:lnTo>
                  <a:lnTo>
                    <a:pt x="209" y="1998"/>
                  </a:lnTo>
                  <a:lnTo>
                    <a:pt x="195" y="1995"/>
                  </a:lnTo>
                  <a:lnTo>
                    <a:pt x="182" y="1990"/>
                  </a:lnTo>
                  <a:lnTo>
                    <a:pt x="170" y="1985"/>
                  </a:lnTo>
                  <a:lnTo>
                    <a:pt x="157" y="1979"/>
                  </a:lnTo>
                  <a:lnTo>
                    <a:pt x="145" y="1973"/>
                  </a:lnTo>
                  <a:lnTo>
                    <a:pt x="135" y="1966"/>
                  </a:lnTo>
                  <a:lnTo>
                    <a:pt x="125" y="1959"/>
                  </a:lnTo>
                  <a:lnTo>
                    <a:pt x="114" y="1951"/>
                  </a:lnTo>
                  <a:lnTo>
                    <a:pt x="105" y="1944"/>
                  </a:lnTo>
                  <a:lnTo>
                    <a:pt x="96" y="1936"/>
                  </a:lnTo>
                  <a:lnTo>
                    <a:pt x="88" y="1929"/>
                  </a:lnTo>
                  <a:lnTo>
                    <a:pt x="81" y="1922"/>
                  </a:lnTo>
                  <a:lnTo>
                    <a:pt x="74" y="1916"/>
                  </a:lnTo>
                  <a:lnTo>
                    <a:pt x="67" y="1910"/>
                  </a:lnTo>
                  <a:lnTo>
                    <a:pt x="62" y="1904"/>
                  </a:lnTo>
                  <a:lnTo>
                    <a:pt x="58" y="1898"/>
                  </a:lnTo>
                  <a:lnTo>
                    <a:pt x="53" y="1894"/>
                  </a:lnTo>
                  <a:lnTo>
                    <a:pt x="51" y="1890"/>
                  </a:lnTo>
                  <a:lnTo>
                    <a:pt x="49" y="1888"/>
                  </a:lnTo>
                  <a:lnTo>
                    <a:pt x="48" y="1886"/>
                  </a:lnTo>
                  <a:lnTo>
                    <a:pt x="46" y="1886"/>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9"/>
            <p:cNvSpPr>
              <a:spLocks/>
            </p:cNvSpPr>
            <p:nvPr/>
          </p:nvSpPr>
          <p:spPr bwMode="auto">
            <a:xfrm>
              <a:off x="4234236" y="5099596"/>
              <a:ext cx="15875" cy="73025"/>
            </a:xfrm>
            <a:custGeom>
              <a:avLst/>
              <a:gdLst>
                <a:gd name="T0" fmla="*/ 7 w 19"/>
                <a:gd name="T1" fmla="*/ 1 h 94"/>
                <a:gd name="T2" fmla="*/ 7 w 19"/>
                <a:gd name="T3" fmla="*/ 0 h 94"/>
                <a:gd name="T4" fmla="*/ 0 w 19"/>
                <a:gd name="T5" fmla="*/ 92 h 94"/>
                <a:gd name="T6" fmla="*/ 12 w 19"/>
                <a:gd name="T7" fmla="*/ 94 h 94"/>
                <a:gd name="T8" fmla="*/ 19 w 19"/>
                <a:gd name="T9" fmla="*/ 1 h 94"/>
                <a:gd name="T10" fmla="*/ 19 w 19"/>
                <a:gd name="T11" fmla="*/ 1 h 94"/>
                <a:gd name="T12" fmla="*/ 19 w 19"/>
                <a:gd name="T13" fmla="*/ 1 h 94"/>
                <a:gd name="T14" fmla="*/ 19 w 19"/>
                <a:gd name="T15" fmla="*/ 1 h 94"/>
                <a:gd name="T16" fmla="*/ 19 w 19"/>
                <a:gd name="T17" fmla="*/ 1 h 94"/>
                <a:gd name="T18" fmla="*/ 7 w 19"/>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4">
                  <a:moveTo>
                    <a:pt x="7" y="1"/>
                  </a:moveTo>
                  <a:lnTo>
                    <a:pt x="7" y="0"/>
                  </a:lnTo>
                  <a:lnTo>
                    <a:pt x="0" y="92"/>
                  </a:lnTo>
                  <a:lnTo>
                    <a:pt x="12" y="94"/>
                  </a:lnTo>
                  <a:lnTo>
                    <a:pt x="19" y="1"/>
                  </a:lnTo>
                  <a:lnTo>
                    <a:pt x="19" y="1"/>
                  </a:lnTo>
                  <a:lnTo>
                    <a:pt x="19" y="1"/>
                  </a:lnTo>
                  <a:lnTo>
                    <a:pt x="19" y="1"/>
                  </a:lnTo>
                  <a:lnTo>
                    <a:pt x="19"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40"/>
            <p:cNvSpPr>
              <a:spLocks/>
            </p:cNvSpPr>
            <p:nvPr/>
          </p:nvSpPr>
          <p:spPr bwMode="auto">
            <a:xfrm>
              <a:off x="4238998" y="4450308"/>
              <a:ext cx="28575" cy="649288"/>
            </a:xfrm>
            <a:custGeom>
              <a:avLst/>
              <a:gdLst>
                <a:gd name="T0" fmla="*/ 23 w 35"/>
                <a:gd name="T1" fmla="*/ 2 h 818"/>
                <a:gd name="T2" fmla="*/ 23 w 35"/>
                <a:gd name="T3" fmla="*/ 2 h 818"/>
                <a:gd name="T4" fmla="*/ 0 w 35"/>
                <a:gd name="T5" fmla="*/ 818 h 818"/>
                <a:gd name="T6" fmla="*/ 12 w 35"/>
                <a:gd name="T7" fmla="*/ 818 h 818"/>
                <a:gd name="T8" fmla="*/ 35 w 35"/>
                <a:gd name="T9" fmla="*/ 2 h 818"/>
                <a:gd name="T10" fmla="*/ 35 w 35"/>
                <a:gd name="T11" fmla="*/ 0 h 818"/>
                <a:gd name="T12" fmla="*/ 35 w 35"/>
                <a:gd name="T13" fmla="*/ 2 h 818"/>
                <a:gd name="T14" fmla="*/ 35 w 35"/>
                <a:gd name="T15" fmla="*/ 2 h 818"/>
                <a:gd name="T16" fmla="*/ 35 w 35"/>
                <a:gd name="T17" fmla="*/ 0 h 818"/>
                <a:gd name="T18" fmla="*/ 23 w 35"/>
                <a:gd name="T19" fmla="*/ 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818">
                  <a:moveTo>
                    <a:pt x="23" y="2"/>
                  </a:moveTo>
                  <a:lnTo>
                    <a:pt x="23" y="2"/>
                  </a:lnTo>
                  <a:lnTo>
                    <a:pt x="0" y="818"/>
                  </a:lnTo>
                  <a:lnTo>
                    <a:pt x="12" y="818"/>
                  </a:lnTo>
                  <a:lnTo>
                    <a:pt x="35" y="2"/>
                  </a:lnTo>
                  <a:lnTo>
                    <a:pt x="35" y="0"/>
                  </a:lnTo>
                  <a:lnTo>
                    <a:pt x="35" y="2"/>
                  </a:lnTo>
                  <a:lnTo>
                    <a:pt x="35" y="2"/>
                  </a:lnTo>
                  <a:lnTo>
                    <a:pt x="35" y="0"/>
                  </a:lnTo>
                  <a:lnTo>
                    <a:pt x="2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41"/>
            <p:cNvSpPr>
              <a:spLocks/>
            </p:cNvSpPr>
            <p:nvPr/>
          </p:nvSpPr>
          <p:spPr bwMode="auto">
            <a:xfrm>
              <a:off x="4197723" y="3796258"/>
              <a:ext cx="69850" cy="655638"/>
            </a:xfrm>
            <a:custGeom>
              <a:avLst/>
              <a:gdLst>
                <a:gd name="T0" fmla="*/ 0 w 88"/>
                <a:gd name="T1" fmla="*/ 0 h 826"/>
                <a:gd name="T2" fmla="*/ 0 w 88"/>
                <a:gd name="T3" fmla="*/ 1 h 826"/>
                <a:gd name="T4" fmla="*/ 76 w 88"/>
                <a:gd name="T5" fmla="*/ 826 h 826"/>
                <a:gd name="T6" fmla="*/ 88 w 88"/>
                <a:gd name="T7" fmla="*/ 824 h 826"/>
                <a:gd name="T8" fmla="*/ 12 w 88"/>
                <a:gd name="T9" fmla="*/ 0 h 826"/>
                <a:gd name="T10" fmla="*/ 12 w 88"/>
                <a:gd name="T11" fmla="*/ 1 h 826"/>
                <a:gd name="T12" fmla="*/ 0 w 88"/>
                <a:gd name="T13" fmla="*/ 0 h 826"/>
                <a:gd name="T14" fmla="*/ 0 w 88"/>
                <a:gd name="T15" fmla="*/ 0 h 826"/>
                <a:gd name="T16" fmla="*/ 0 w 88"/>
                <a:gd name="T17" fmla="*/ 1 h 826"/>
                <a:gd name="T18" fmla="*/ 0 w 88"/>
                <a:gd name="T19"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26">
                  <a:moveTo>
                    <a:pt x="0" y="0"/>
                  </a:moveTo>
                  <a:lnTo>
                    <a:pt x="0" y="1"/>
                  </a:lnTo>
                  <a:lnTo>
                    <a:pt x="76" y="826"/>
                  </a:lnTo>
                  <a:lnTo>
                    <a:pt x="88" y="824"/>
                  </a:lnTo>
                  <a:lnTo>
                    <a:pt x="12" y="0"/>
                  </a:lnTo>
                  <a:lnTo>
                    <a:pt x="12" y="1"/>
                  </a:lnTo>
                  <a:lnTo>
                    <a:pt x="0" y="0"/>
                  </a:lnTo>
                  <a:lnTo>
                    <a:pt x="0" y="0"/>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2"/>
            <p:cNvSpPr>
              <a:spLocks/>
            </p:cNvSpPr>
            <p:nvPr/>
          </p:nvSpPr>
          <p:spPr bwMode="auto">
            <a:xfrm>
              <a:off x="4197723" y="3670846"/>
              <a:ext cx="25400" cy="125413"/>
            </a:xfrm>
            <a:custGeom>
              <a:avLst/>
              <a:gdLst>
                <a:gd name="T0" fmla="*/ 26 w 32"/>
                <a:gd name="T1" fmla="*/ 0 h 159"/>
                <a:gd name="T2" fmla="*/ 19 w 32"/>
                <a:gd name="T3" fmla="*/ 6 h 159"/>
                <a:gd name="T4" fmla="*/ 0 w 32"/>
                <a:gd name="T5" fmla="*/ 158 h 159"/>
                <a:gd name="T6" fmla="*/ 12 w 32"/>
                <a:gd name="T7" fmla="*/ 159 h 159"/>
                <a:gd name="T8" fmla="*/ 32 w 32"/>
                <a:gd name="T9" fmla="*/ 7 h 159"/>
                <a:gd name="T10" fmla="*/ 25 w 32"/>
                <a:gd name="T11" fmla="*/ 11 h 159"/>
                <a:gd name="T12" fmla="*/ 26 w 32"/>
                <a:gd name="T13" fmla="*/ 0 h 159"/>
                <a:gd name="T14" fmla="*/ 20 w 32"/>
                <a:gd name="T15" fmla="*/ 0 h 159"/>
                <a:gd name="T16" fmla="*/ 19 w 32"/>
                <a:gd name="T17" fmla="*/ 6 h 159"/>
                <a:gd name="T18" fmla="*/ 26 w 32"/>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9">
                  <a:moveTo>
                    <a:pt x="26" y="0"/>
                  </a:moveTo>
                  <a:lnTo>
                    <a:pt x="19" y="6"/>
                  </a:lnTo>
                  <a:lnTo>
                    <a:pt x="0" y="158"/>
                  </a:lnTo>
                  <a:lnTo>
                    <a:pt x="12" y="159"/>
                  </a:lnTo>
                  <a:lnTo>
                    <a:pt x="32" y="7"/>
                  </a:lnTo>
                  <a:lnTo>
                    <a:pt x="25" y="11"/>
                  </a:lnTo>
                  <a:lnTo>
                    <a:pt x="26" y="0"/>
                  </a:lnTo>
                  <a:lnTo>
                    <a:pt x="20" y="0"/>
                  </a:lnTo>
                  <a:lnTo>
                    <a:pt x="19"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43"/>
            <p:cNvSpPr>
              <a:spLocks/>
            </p:cNvSpPr>
            <p:nvPr/>
          </p:nvSpPr>
          <p:spPr bwMode="auto">
            <a:xfrm>
              <a:off x="4216773" y="3670846"/>
              <a:ext cx="363538" cy="25400"/>
            </a:xfrm>
            <a:custGeom>
              <a:avLst/>
              <a:gdLst>
                <a:gd name="T0" fmla="*/ 457 w 457"/>
                <a:gd name="T1" fmla="*/ 26 h 32"/>
                <a:gd name="T2" fmla="*/ 450 w 457"/>
                <a:gd name="T3" fmla="*/ 19 h 32"/>
                <a:gd name="T4" fmla="*/ 1 w 457"/>
                <a:gd name="T5" fmla="*/ 0 h 32"/>
                <a:gd name="T6" fmla="*/ 0 w 457"/>
                <a:gd name="T7" fmla="*/ 11 h 32"/>
                <a:gd name="T8" fmla="*/ 450 w 457"/>
                <a:gd name="T9" fmla="*/ 32 h 32"/>
                <a:gd name="T10" fmla="*/ 443 w 457"/>
                <a:gd name="T11" fmla="*/ 25 h 32"/>
                <a:gd name="T12" fmla="*/ 457 w 457"/>
                <a:gd name="T13" fmla="*/ 26 h 32"/>
                <a:gd name="T14" fmla="*/ 457 w 457"/>
                <a:gd name="T15" fmla="*/ 19 h 32"/>
                <a:gd name="T16" fmla="*/ 450 w 457"/>
                <a:gd name="T17" fmla="*/ 19 h 32"/>
                <a:gd name="T18" fmla="*/ 457 w 457"/>
                <a:gd name="T1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 h="32">
                  <a:moveTo>
                    <a:pt x="457" y="26"/>
                  </a:moveTo>
                  <a:lnTo>
                    <a:pt x="450" y="19"/>
                  </a:lnTo>
                  <a:lnTo>
                    <a:pt x="1" y="0"/>
                  </a:lnTo>
                  <a:lnTo>
                    <a:pt x="0" y="11"/>
                  </a:lnTo>
                  <a:lnTo>
                    <a:pt x="450" y="32"/>
                  </a:lnTo>
                  <a:lnTo>
                    <a:pt x="443" y="25"/>
                  </a:lnTo>
                  <a:lnTo>
                    <a:pt x="457" y="26"/>
                  </a:lnTo>
                  <a:lnTo>
                    <a:pt x="457" y="19"/>
                  </a:lnTo>
                  <a:lnTo>
                    <a:pt x="450" y="19"/>
                  </a:lnTo>
                  <a:lnTo>
                    <a:pt x="45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44"/>
            <p:cNvSpPr>
              <a:spLocks/>
            </p:cNvSpPr>
            <p:nvPr/>
          </p:nvSpPr>
          <p:spPr bwMode="auto">
            <a:xfrm>
              <a:off x="4537448" y="3691483"/>
              <a:ext cx="42863" cy="693738"/>
            </a:xfrm>
            <a:custGeom>
              <a:avLst/>
              <a:gdLst>
                <a:gd name="T0" fmla="*/ 13 w 54"/>
                <a:gd name="T1" fmla="*/ 876 h 876"/>
                <a:gd name="T2" fmla="*/ 13 w 54"/>
                <a:gd name="T3" fmla="*/ 876 h 876"/>
                <a:gd name="T4" fmla="*/ 54 w 54"/>
                <a:gd name="T5" fmla="*/ 1 h 876"/>
                <a:gd name="T6" fmla="*/ 40 w 54"/>
                <a:gd name="T7" fmla="*/ 0 h 876"/>
                <a:gd name="T8" fmla="*/ 0 w 54"/>
                <a:gd name="T9" fmla="*/ 875 h 876"/>
                <a:gd name="T10" fmla="*/ 0 w 54"/>
                <a:gd name="T11" fmla="*/ 875 h 876"/>
                <a:gd name="T12" fmla="*/ 13 w 54"/>
                <a:gd name="T13" fmla="*/ 876 h 876"/>
                <a:gd name="T14" fmla="*/ 13 w 54"/>
                <a:gd name="T15" fmla="*/ 876 h 876"/>
                <a:gd name="T16" fmla="*/ 13 w 54"/>
                <a:gd name="T17" fmla="*/ 876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6">
                  <a:moveTo>
                    <a:pt x="13" y="876"/>
                  </a:moveTo>
                  <a:lnTo>
                    <a:pt x="13" y="876"/>
                  </a:lnTo>
                  <a:lnTo>
                    <a:pt x="54" y="1"/>
                  </a:lnTo>
                  <a:lnTo>
                    <a:pt x="40" y="0"/>
                  </a:lnTo>
                  <a:lnTo>
                    <a:pt x="0" y="875"/>
                  </a:lnTo>
                  <a:lnTo>
                    <a:pt x="0" y="875"/>
                  </a:lnTo>
                  <a:lnTo>
                    <a:pt x="13" y="876"/>
                  </a:lnTo>
                  <a:lnTo>
                    <a:pt x="13" y="876"/>
                  </a:lnTo>
                  <a:lnTo>
                    <a:pt x="13" y="8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45"/>
            <p:cNvSpPr>
              <a:spLocks/>
            </p:cNvSpPr>
            <p:nvPr/>
          </p:nvSpPr>
          <p:spPr bwMode="auto">
            <a:xfrm>
              <a:off x="4491411" y="4385221"/>
              <a:ext cx="55563" cy="741363"/>
            </a:xfrm>
            <a:custGeom>
              <a:avLst/>
              <a:gdLst>
                <a:gd name="T0" fmla="*/ 13 w 71"/>
                <a:gd name="T1" fmla="*/ 935 h 935"/>
                <a:gd name="T2" fmla="*/ 18 w 71"/>
                <a:gd name="T3" fmla="*/ 847 h 935"/>
                <a:gd name="T4" fmla="*/ 22 w 71"/>
                <a:gd name="T5" fmla="*/ 761 h 935"/>
                <a:gd name="T6" fmla="*/ 28 w 71"/>
                <a:gd name="T7" fmla="*/ 677 h 935"/>
                <a:gd name="T8" fmla="*/ 33 w 71"/>
                <a:gd name="T9" fmla="*/ 593 h 935"/>
                <a:gd name="T10" fmla="*/ 37 w 71"/>
                <a:gd name="T11" fmla="*/ 512 h 935"/>
                <a:gd name="T12" fmla="*/ 43 w 71"/>
                <a:gd name="T13" fmla="*/ 435 h 935"/>
                <a:gd name="T14" fmla="*/ 48 w 71"/>
                <a:gd name="T15" fmla="*/ 362 h 935"/>
                <a:gd name="T16" fmla="*/ 51 w 71"/>
                <a:gd name="T17" fmla="*/ 293 h 935"/>
                <a:gd name="T18" fmla="*/ 56 w 71"/>
                <a:gd name="T19" fmla="*/ 230 h 935"/>
                <a:gd name="T20" fmla="*/ 59 w 71"/>
                <a:gd name="T21" fmla="*/ 173 h 935"/>
                <a:gd name="T22" fmla="*/ 63 w 71"/>
                <a:gd name="T23" fmla="*/ 124 h 935"/>
                <a:gd name="T24" fmla="*/ 66 w 71"/>
                <a:gd name="T25" fmla="*/ 81 h 935"/>
                <a:gd name="T26" fmla="*/ 68 w 71"/>
                <a:gd name="T27" fmla="*/ 48 h 935"/>
                <a:gd name="T28" fmla="*/ 69 w 71"/>
                <a:gd name="T29" fmla="*/ 23 h 935"/>
                <a:gd name="T30" fmla="*/ 71 w 71"/>
                <a:gd name="T31" fmla="*/ 6 h 935"/>
                <a:gd name="T32" fmla="*/ 71 w 71"/>
                <a:gd name="T33" fmla="*/ 1 h 935"/>
                <a:gd name="T34" fmla="*/ 58 w 71"/>
                <a:gd name="T35" fmla="*/ 2 h 935"/>
                <a:gd name="T36" fmla="*/ 57 w 71"/>
                <a:gd name="T37" fmla="*/ 12 h 935"/>
                <a:gd name="T38" fmla="*/ 56 w 71"/>
                <a:gd name="T39" fmla="*/ 33 h 935"/>
                <a:gd name="T40" fmla="*/ 54 w 71"/>
                <a:gd name="T41" fmla="*/ 63 h 935"/>
                <a:gd name="T42" fmla="*/ 51 w 71"/>
                <a:gd name="T43" fmla="*/ 101 h 935"/>
                <a:gd name="T44" fmla="*/ 48 w 71"/>
                <a:gd name="T45" fmla="*/ 147 h 935"/>
                <a:gd name="T46" fmla="*/ 44 w 71"/>
                <a:gd name="T47" fmla="*/ 200 h 935"/>
                <a:gd name="T48" fmla="*/ 41 w 71"/>
                <a:gd name="T49" fmla="*/ 260 h 935"/>
                <a:gd name="T50" fmla="*/ 36 w 71"/>
                <a:gd name="T51" fmla="*/ 327 h 935"/>
                <a:gd name="T52" fmla="*/ 31 w 71"/>
                <a:gd name="T53" fmla="*/ 397 h 935"/>
                <a:gd name="T54" fmla="*/ 27 w 71"/>
                <a:gd name="T55" fmla="*/ 472 h 935"/>
                <a:gd name="T56" fmla="*/ 22 w 71"/>
                <a:gd name="T57" fmla="*/ 551 h 935"/>
                <a:gd name="T58" fmla="*/ 18 w 71"/>
                <a:gd name="T59" fmla="*/ 633 h 935"/>
                <a:gd name="T60" fmla="*/ 12 w 71"/>
                <a:gd name="T61" fmla="*/ 718 h 935"/>
                <a:gd name="T62" fmla="*/ 7 w 71"/>
                <a:gd name="T63" fmla="*/ 804 h 935"/>
                <a:gd name="T64" fmla="*/ 3 w 71"/>
                <a:gd name="T65" fmla="*/ 890 h 935"/>
                <a:gd name="T66" fmla="*/ 0 w 71"/>
                <a:gd name="T67" fmla="*/ 934 h 935"/>
                <a:gd name="T68" fmla="*/ 0 w 71"/>
                <a:gd name="T69" fmla="*/ 934 h 935"/>
                <a:gd name="T70" fmla="*/ 13 w 71"/>
                <a:gd name="T71" fmla="*/ 935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935">
                  <a:moveTo>
                    <a:pt x="13" y="935"/>
                  </a:moveTo>
                  <a:lnTo>
                    <a:pt x="13" y="935"/>
                  </a:lnTo>
                  <a:lnTo>
                    <a:pt x="15" y="891"/>
                  </a:lnTo>
                  <a:lnTo>
                    <a:pt x="18" y="847"/>
                  </a:lnTo>
                  <a:lnTo>
                    <a:pt x="20" y="805"/>
                  </a:lnTo>
                  <a:lnTo>
                    <a:pt x="22" y="761"/>
                  </a:lnTo>
                  <a:lnTo>
                    <a:pt x="25" y="718"/>
                  </a:lnTo>
                  <a:lnTo>
                    <a:pt x="28" y="677"/>
                  </a:lnTo>
                  <a:lnTo>
                    <a:pt x="30" y="634"/>
                  </a:lnTo>
                  <a:lnTo>
                    <a:pt x="33" y="593"/>
                  </a:lnTo>
                  <a:lnTo>
                    <a:pt x="35" y="552"/>
                  </a:lnTo>
                  <a:lnTo>
                    <a:pt x="37" y="512"/>
                  </a:lnTo>
                  <a:lnTo>
                    <a:pt x="39" y="473"/>
                  </a:lnTo>
                  <a:lnTo>
                    <a:pt x="43" y="435"/>
                  </a:lnTo>
                  <a:lnTo>
                    <a:pt x="45" y="398"/>
                  </a:lnTo>
                  <a:lnTo>
                    <a:pt x="48" y="362"/>
                  </a:lnTo>
                  <a:lnTo>
                    <a:pt x="50" y="327"/>
                  </a:lnTo>
                  <a:lnTo>
                    <a:pt x="51" y="293"/>
                  </a:lnTo>
                  <a:lnTo>
                    <a:pt x="53" y="261"/>
                  </a:lnTo>
                  <a:lnTo>
                    <a:pt x="56" y="230"/>
                  </a:lnTo>
                  <a:lnTo>
                    <a:pt x="57" y="201"/>
                  </a:lnTo>
                  <a:lnTo>
                    <a:pt x="59" y="173"/>
                  </a:lnTo>
                  <a:lnTo>
                    <a:pt x="61" y="148"/>
                  </a:lnTo>
                  <a:lnTo>
                    <a:pt x="63" y="124"/>
                  </a:lnTo>
                  <a:lnTo>
                    <a:pt x="64" y="102"/>
                  </a:lnTo>
                  <a:lnTo>
                    <a:pt x="66" y="81"/>
                  </a:lnTo>
                  <a:lnTo>
                    <a:pt x="67" y="64"/>
                  </a:lnTo>
                  <a:lnTo>
                    <a:pt x="68" y="48"/>
                  </a:lnTo>
                  <a:lnTo>
                    <a:pt x="68" y="34"/>
                  </a:lnTo>
                  <a:lnTo>
                    <a:pt x="69" y="23"/>
                  </a:lnTo>
                  <a:lnTo>
                    <a:pt x="71" y="13"/>
                  </a:lnTo>
                  <a:lnTo>
                    <a:pt x="71" y="6"/>
                  </a:lnTo>
                  <a:lnTo>
                    <a:pt x="71" y="2"/>
                  </a:lnTo>
                  <a:lnTo>
                    <a:pt x="71" y="1"/>
                  </a:lnTo>
                  <a:lnTo>
                    <a:pt x="58" y="0"/>
                  </a:lnTo>
                  <a:lnTo>
                    <a:pt x="58" y="2"/>
                  </a:lnTo>
                  <a:lnTo>
                    <a:pt x="58" y="5"/>
                  </a:lnTo>
                  <a:lnTo>
                    <a:pt x="57" y="12"/>
                  </a:lnTo>
                  <a:lnTo>
                    <a:pt x="57" y="21"/>
                  </a:lnTo>
                  <a:lnTo>
                    <a:pt x="56" y="33"/>
                  </a:lnTo>
                  <a:lnTo>
                    <a:pt x="54" y="47"/>
                  </a:lnTo>
                  <a:lnTo>
                    <a:pt x="54" y="63"/>
                  </a:lnTo>
                  <a:lnTo>
                    <a:pt x="52" y="80"/>
                  </a:lnTo>
                  <a:lnTo>
                    <a:pt x="51" y="101"/>
                  </a:lnTo>
                  <a:lnTo>
                    <a:pt x="50" y="123"/>
                  </a:lnTo>
                  <a:lnTo>
                    <a:pt x="48" y="147"/>
                  </a:lnTo>
                  <a:lnTo>
                    <a:pt x="46" y="172"/>
                  </a:lnTo>
                  <a:lnTo>
                    <a:pt x="44" y="200"/>
                  </a:lnTo>
                  <a:lnTo>
                    <a:pt x="43" y="230"/>
                  </a:lnTo>
                  <a:lnTo>
                    <a:pt x="41" y="260"/>
                  </a:lnTo>
                  <a:lnTo>
                    <a:pt x="38" y="292"/>
                  </a:lnTo>
                  <a:lnTo>
                    <a:pt x="36" y="327"/>
                  </a:lnTo>
                  <a:lnTo>
                    <a:pt x="34" y="361"/>
                  </a:lnTo>
                  <a:lnTo>
                    <a:pt x="31" y="397"/>
                  </a:lnTo>
                  <a:lnTo>
                    <a:pt x="29" y="435"/>
                  </a:lnTo>
                  <a:lnTo>
                    <a:pt x="27" y="472"/>
                  </a:lnTo>
                  <a:lnTo>
                    <a:pt x="25" y="511"/>
                  </a:lnTo>
                  <a:lnTo>
                    <a:pt x="22" y="551"/>
                  </a:lnTo>
                  <a:lnTo>
                    <a:pt x="20" y="592"/>
                  </a:lnTo>
                  <a:lnTo>
                    <a:pt x="18" y="633"/>
                  </a:lnTo>
                  <a:lnTo>
                    <a:pt x="15" y="676"/>
                  </a:lnTo>
                  <a:lnTo>
                    <a:pt x="12" y="718"/>
                  </a:lnTo>
                  <a:lnTo>
                    <a:pt x="10" y="760"/>
                  </a:lnTo>
                  <a:lnTo>
                    <a:pt x="7" y="804"/>
                  </a:lnTo>
                  <a:lnTo>
                    <a:pt x="5" y="847"/>
                  </a:lnTo>
                  <a:lnTo>
                    <a:pt x="3" y="890"/>
                  </a:lnTo>
                  <a:lnTo>
                    <a:pt x="0" y="934"/>
                  </a:lnTo>
                  <a:lnTo>
                    <a:pt x="0" y="934"/>
                  </a:lnTo>
                  <a:lnTo>
                    <a:pt x="0" y="934"/>
                  </a:lnTo>
                  <a:lnTo>
                    <a:pt x="0" y="934"/>
                  </a:lnTo>
                  <a:lnTo>
                    <a:pt x="0" y="934"/>
                  </a:lnTo>
                  <a:lnTo>
                    <a:pt x="13" y="9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46"/>
            <p:cNvSpPr>
              <a:spLocks/>
            </p:cNvSpPr>
            <p:nvPr/>
          </p:nvSpPr>
          <p:spPr bwMode="auto">
            <a:xfrm>
              <a:off x="4491411" y="5126583"/>
              <a:ext cx="17463" cy="107950"/>
            </a:xfrm>
            <a:custGeom>
              <a:avLst/>
              <a:gdLst>
                <a:gd name="T0" fmla="*/ 20 w 22"/>
                <a:gd name="T1" fmla="*/ 137 h 137"/>
                <a:gd name="T2" fmla="*/ 22 w 22"/>
                <a:gd name="T3" fmla="*/ 132 h 137"/>
                <a:gd name="T4" fmla="*/ 22 w 22"/>
                <a:gd name="T5" fmla="*/ 125 h 137"/>
                <a:gd name="T6" fmla="*/ 22 w 22"/>
                <a:gd name="T7" fmla="*/ 118 h 137"/>
                <a:gd name="T8" fmla="*/ 22 w 22"/>
                <a:gd name="T9" fmla="*/ 110 h 137"/>
                <a:gd name="T10" fmla="*/ 21 w 22"/>
                <a:gd name="T11" fmla="*/ 102 h 137"/>
                <a:gd name="T12" fmla="*/ 20 w 22"/>
                <a:gd name="T13" fmla="*/ 93 h 137"/>
                <a:gd name="T14" fmla="*/ 20 w 22"/>
                <a:gd name="T15" fmla="*/ 84 h 137"/>
                <a:gd name="T16" fmla="*/ 19 w 22"/>
                <a:gd name="T17" fmla="*/ 75 h 137"/>
                <a:gd name="T18" fmla="*/ 18 w 22"/>
                <a:gd name="T19" fmla="*/ 65 h 137"/>
                <a:gd name="T20" fmla="*/ 16 w 22"/>
                <a:gd name="T21" fmla="*/ 56 h 137"/>
                <a:gd name="T22" fmla="*/ 15 w 22"/>
                <a:gd name="T23" fmla="*/ 47 h 137"/>
                <a:gd name="T24" fmla="*/ 15 w 22"/>
                <a:gd name="T25" fmla="*/ 38 h 137"/>
                <a:gd name="T26" fmla="*/ 14 w 22"/>
                <a:gd name="T27" fmla="*/ 29 h 137"/>
                <a:gd name="T28" fmla="*/ 13 w 22"/>
                <a:gd name="T29" fmla="*/ 21 h 137"/>
                <a:gd name="T30" fmla="*/ 13 w 22"/>
                <a:gd name="T31" fmla="*/ 14 h 137"/>
                <a:gd name="T32" fmla="*/ 13 w 22"/>
                <a:gd name="T33" fmla="*/ 7 h 137"/>
                <a:gd name="T34" fmla="*/ 13 w 22"/>
                <a:gd name="T35" fmla="*/ 1 h 137"/>
                <a:gd name="T36" fmla="*/ 0 w 22"/>
                <a:gd name="T37" fmla="*/ 0 h 137"/>
                <a:gd name="T38" fmla="*/ 0 w 22"/>
                <a:gd name="T39" fmla="*/ 7 h 137"/>
                <a:gd name="T40" fmla="*/ 0 w 22"/>
                <a:gd name="T41" fmla="*/ 14 h 137"/>
                <a:gd name="T42" fmla="*/ 0 w 22"/>
                <a:gd name="T43" fmla="*/ 22 h 137"/>
                <a:gd name="T44" fmla="*/ 1 w 22"/>
                <a:gd name="T45" fmla="*/ 30 h 137"/>
                <a:gd name="T46" fmla="*/ 1 w 22"/>
                <a:gd name="T47" fmla="*/ 38 h 137"/>
                <a:gd name="T48" fmla="*/ 3 w 22"/>
                <a:gd name="T49" fmla="*/ 47 h 137"/>
                <a:gd name="T50" fmla="*/ 4 w 22"/>
                <a:gd name="T51" fmla="*/ 56 h 137"/>
                <a:gd name="T52" fmla="*/ 5 w 22"/>
                <a:gd name="T53" fmla="*/ 67 h 137"/>
                <a:gd name="T54" fmla="*/ 6 w 22"/>
                <a:gd name="T55" fmla="*/ 76 h 137"/>
                <a:gd name="T56" fmla="*/ 6 w 22"/>
                <a:gd name="T57" fmla="*/ 85 h 137"/>
                <a:gd name="T58" fmla="*/ 7 w 22"/>
                <a:gd name="T59" fmla="*/ 94 h 137"/>
                <a:gd name="T60" fmla="*/ 8 w 22"/>
                <a:gd name="T61" fmla="*/ 103 h 137"/>
                <a:gd name="T62" fmla="*/ 8 w 22"/>
                <a:gd name="T63" fmla="*/ 112 h 137"/>
                <a:gd name="T64" fmla="*/ 10 w 22"/>
                <a:gd name="T65" fmla="*/ 118 h 137"/>
                <a:gd name="T66" fmla="*/ 10 w 22"/>
                <a:gd name="T67" fmla="*/ 125 h 137"/>
                <a:gd name="T68" fmla="*/ 10 w 22"/>
                <a:gd name="T69" fmla="*/ 132 h 137"/>
                <a:gd name="T70" fmla="*/ 12 w 22"/>
                <a:gd name="T71" fmla="*/ 128 h 137"/>
                <a:gd name="T72" fmla="*/ 20 w 22"/>
                <a:gd name="T73" fmla="*/ 137 h 137"/>
                <a:gd name="T74" fmla="*/ 22 w 22"/>
                <a:gd name="T75" fmla="*/ 136 h 137"/>
                <a:gd name="T76" fmla="*/ 22 w 22"/>
                <a:gd name="T77" fmla="*/ 132 h 137"/>
                <a:gd name="T78" fmla="*/ 20 w 22"/>
                <a:gd name="T7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7">
                  <a:moveTo>
                    <a:pt x="20" y="137"/>
                  </a:moveTo>
                  <a:lnTo>
                    <a:pt x="22" y="132"/>
                  </a:lnTo>
                  <a:lnTo>
                    <a:pt x="22" y="125"/>
                  </a:lnTo>
                  <a:lnTo>
                    <a:pt x="22" y="118"/>
                  </a:lnTo>
                  <a:lnTo>
                    <a:pt x="22" y="110"/>
                  </a:lnTo>
                  <a:lnTo>
                    <a:pt x="21" y="102"/>
                  </a:lnTo>
                  <a:lnTo>
                    <a:pt x="20" y="93"/>
                  </a:lnTo>
                  <a:lnTo>
                    <a:pt x="20" y="84"/>
                  </a:lnTo>
                  <a:lnTo>
                    <a:pt x="19" y="75"/>
                  </a:lnTo>
                  <a:lnTo>
                    <a:pt x="18" y="65"/>
                  </a:lnTo>
                  <a:lnTo>
                    <a:pt x="16" y="56"/>
                  </a:lnTo>
                  <a:lnTo>
                    <a:pt x="15" y="47"/>
                  </a:lnTo>
                  <a:lnTo>
                    <a:pt x="15" y="38"/>
                  </a:lnTo>
                  <a:lnTo>
                    <a:pt x="14" y="29"/>
                  </a:lnTo>
                  <a:lnTo>
                    <a:pt x="13" y="21"/>
                  </a:lnTo>
                  <a:lnTo>
                    <a:pt x="13" y="14"/>
                  </a:lnTo>
                  <a:lnTo>
                    <a:pt x="13" y="7"/>
                  </a:lnTo>
                  <a:lnTo>
                    <a:pt x="13" y="1"/>
                  </a:lnTo>
                  <a:lnTo>
                    <a:pt x="0" y="0"/>
                  </a:lnTo>
                  <a:lnTo>
                    <a:pt x="0" y="7"/>
                  </a:lnTo>
                  <a:lnTo>
                    <a:pt x="0" y="14"/>
                  </a:lnTo>
                  <a:lnTo>
                    <a:pt x="0" y="22"/>
                  </a:lnTo>
                  <a:lnTo>
                    <a:pt x="1" y="30"/>
                  </a:lnTo>
                  <a:lnTo>
                    <a:pt x="1" y="38"/>
                  </a:lnTo>
                  <a:lnTo>
                    <a:pt x="3" y="47"/>
                  </a:lnTo>
                  <a:lnTo>
                    <a:pt x="4" y="56"/>
                  </a:lnTo>
                  <a:lnTo>
                    <a:pt x="5" y="67"/>
                  </a:lnTo>
                  <a:lnTo>
                    <a:pt x="6" y="76"/>
                  </a:lnTo>
                  <a:lnTo>
                    <a:pt x="6" y="85"/>
                  </a:lnTo>
                  <a:lnTo>
                    <a:pt x="7" y="94"/>
                  </a:lnTo>
                  <a:lnTo>
                    <a:pt x="8" y="103"/>
                  </a:lnTo>
                  <a:lnTo>
                    <a:pt x="8" y="112"/>
                  </a:lnTo>
                  <a:lnTo>
                    <a:pt x="10" y="118"/>
                  </a:lnTo>
                  <a:lnTo>
                    <a:pt x="10" y="125"/>
                  </a:lnTo>
                  <a:lnTo>
                    <a:pt x="10" y="132"/>
                  </a:lnTo>
                  <a:lnTo>
                    <a:pt x="12" y="128"/>
                  </a:lnTo>
                  <a:lnTo>
                    <a:pt x="20" y="137"/>
                  </a:lnTo>
                  <a:lnTo>
                    <a:pt x="22" y="136"/>
                  </a:lnTo>
                  <a:lnTo>
                    <a:pt x="22" y="132"/>
                  </a:lnTo>
                  <a:lnTo>
                    <a:pt x="2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7"/>
            <p:cNvSpPr>
              <a:spLocks/>
            </p:cNvSpPr>
            <p:nvPr/>
          </p:nvSpPr>
          <p:spPr bwMode="auto">
            <a:xfrm>
              <a:off x="4234236" y="5169446"/>
              <a:ext cx="273050" cy="103188"/>
            </a:xfrm>
            <a:custGeom>
              <a:avLst/>
              <a:gdLst>
                <a:gd name="T0" fmla="*/ 1 w 344"/>
                <a:gd name="T1" fmla="*/ 8 h 130"/>
                <a:gd name="T2" fmla="*/ 3 w 344"/>
                <a:gd name="T3" fmla="*/ 10 h 130"/>
                <a:gd name="T4" fmla="*/ 8 w 344"/>
                <a:gd name="T5" fmla="*/ 17 h 130"/>
                <a:gd name="T6" fmla="*/ 17 w 344"/>
                <a:gd name="T7" fmla="*/ 26 h 130"/>
                <a:gd name="T8" fmla="*/ 28 w 344"/>
                <a:gd name="T9" fmla="*/ 39 h 130"/>
                <a:gd name="T10" fmla="*/ 42 w 344"/>
                <a:gd name="T11" fmla="*/ 53 h 130"/>
                <a:gd name="T12" fmla="*/ 59 w 344"/>
                <a:gd name="T13" fmla="*/ 68 h 130"/>
                <a:gd name="T14" fmla="*/ 79 w 344"/>
                <a:gd name="T15" fmla="*/ 83 h 130"/>
                <a:gd name="T16" fmla="*/ 102 w 344"/>
                <a:gd name="T17" fmla="*/ 97 h 130"/>
                <a:gd name="T18" fmla="*/ 125 w 344"/>
                <a:gd name="T19" fmla="*/ 111 h 130"/>
                <a:gd name="T20" fmla="*/ 153 w 344"/>
                <a:gd name="T21" fmla="*/ 120 h 130"/>
                <a:gd name="T22" fmla="*/ 180 w 344"/>
                <a:gd name="T23" fmla="*/ 127 h 130"/>
                <a:gd name="T24" fmla="*/ 211 w 344"/>
                <a:gd name="T25" fmla="*/ 130 h 130"/>
                <a:gd name="T26" fmla="*/ 243 w 344"/>
                <a:gd name="T27" fmla="*/ 128 h 130"/>
                <a:gd name="T28" fmla="*/ 275 w 344"/>
                <a:gd name="T29" fmla="*/ 120 h 130"/>
                <a:gd name="T30" fmla="*/ 309 w 344"/>
                <a:gd name="T31" fmla="*/ 105 h 130"/>
                <a:gd name="T32" fmla="*/ 344 w 344"/>
                <a:gd name="T33" fmla="*/ 83 h 130"/>
                <a:gd name="T34" fmla="*/ 320 w 344"/>
                <a:gd name="T35" fmla="*/ 84 h 130"/>
                <a:gd name="T36" fmla="*/ 286 w 344"/>
                <a:gd name="T37" fmla="*/ 101 h 130"/>
                <a:gd name="T38" fmla="*/ 256 w 344"/>
                <a:gd name="T39" fmla="*/ 112 h 130"/>
                <a:gd name="T40" fmla="*/ 225 w 344"/>
                <a:gd name="T41" fmla="*/ 116 h 130"/>
                <a:gd name="T42" fmla="*/ 197 w 344"/>
                <a:gd name="T43" fmla="*/ 116 h 130"/>
                <a:gd name="T44" fmla="*/ 169 w 344"/>
                <a:gd name="T45" fmla="*/ 112 h 130"/>
                <a:gd name="T46" fmla="*/ 144 w 344"/>
                <a:gd name="T47" fmla="*/ 104 h 130"/>
                <a:gd name="T48" fmla="*/ 119 w 344"/>
                <a:gd name="T49" fmla="*/ 92 h 130"/>
                <a:gd name="T50" fmla="*/ 97 w 344"/>
                <a:gd name="T51" fmla="*/ 79 h 130"/>
                <a:gd name="T52" fmla="*/ 77 w 344"/>
                <a:gd name="T53" fmla="*/ 66 h 130"/>
                <a:gd name="T54" fmla="*/ 58 w 344"/>
                <a:gd name="T55" fmla="*/ 51 h 130"/>
                <a:gd name="T56" fmla="*/ 45 w 344"/>
                <a:gd name="T57" fmla="*/ 37 h 130"/>
                <a:gd name="T58" fmla="*/ 31 w 344"/>
                <a:gd name="T59" fmla="*/ 24 h 130"/>
                <a:gd name="T60" fmla="*/ 21 w 344"/>
                <a:gd name="T61" fmla="*/ 14 h 130"/>
                <a:gd name="T62" fmla="*/ 15 w 344"/>
                <a:gd name="T63" fmla="*/ 5 h 130"/>
                <a:gd name="T64" fmla="*/ 11 w 344"/>
                <a:gd name="T65" fmla="*/ 0 h 130"/>
                <a:gd name="T66" fmla="*/ 12 w 344"/>
                <a:gd name="T67" fmla="*/ 5 h 130"/>
                <a:gd name="T68" fmla="*/ 0 w 344"/>
                <a:gd name="T69" fmla="*/ 6 h 130"/>
                <a:gd name="T70" fmla="*/ 0 w 344"/>
                <a:gd name="T71"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30">
                  <a:moveTo>
                    <a:pt x="0" y="3"/>
                  </a:moveTo>
                  <a:lnTo>
                    <a:pt x="1" y="8"/>
                  </a:lnTo>
                  <a:lnTo>
                    <a:pt x="1" y="9"/>
                  </a:lnTo>
                  <a:lnTo>
                    <a:pt x="3" y="10"/>
                  </a:lnTo>
                  <a:lnTo>
                    <a:pt x="5" y="14"/>
                  </a:lnTo>
                  <a:lnTo>
                    <a:pt x="8" y="17"/>
                  </a:lnTo>
                  <a:lnTo>
                    <a:pt x="11" y="22"/>
                  </a:lnTo>
                  <a:lnTo>
                    <a:pt x="17" y="26"/>
                  </a:lnTo>
                  <a:lnTo>
                    <a:pt x="21" y="32"/>
                  </a:lnTo>
                  <a:lnTo>
                    <a:pt x="28" y="39"/>
                  </a:lnTo>
                  <a:lnTo>
                    <a:pt x="35" y="46"/>
                  </a:lnTo>
                  <a:lnTo>
                    <a:pt x="42" y="53"/>
                  </a:lnTo>
                  <a:lnTo>
                    <a:pt x="50" y="61"/>
                  </a:lnTo>
                  <a:lnTo>
                    <a:pt x="59" y="68"/>
                  </a:lnTo>
                  <a:lnTo>
                    <a:pt x="70" y="76"/>
                  </a:lnTo>
                  <a:lnTo>
                    <a:pt x="79" y="83"/>
                  </a:lnTo>
                  <a:lnTo>
                    <a:pt x="91" y="90"/>
                  </a:lnTo>
                  <a:lnTo>
                    <a:pt x="102" y="97"/>
                  </a:lnTo>
                  <a:lnTo>
                    <a:pt x="114" y="104"/>
                  </a:lnTo>
                  <a:lnTo>
                    <a:pt x="125" y="111"/>
                  </a:lnTo>
                  <a:lnTo>
                    <a:pt x="139" y="115"/>
                  </a:lnTo>
                  <a:lnTo>
                    <a:pt x="153" y="120"/>
                  </a:lnTo>
                  <a:lnTo>
                    <a:pt x="167" y="124"/>
                  </a:lnTo>
                  <a:lnTo>
                    <a:pt x="180" y="127"/>
                  </a:lnTo>
                  <a:lnTo>
                    <a:pt x="195" y="129"/>
                  </a:lnTo>
                  <a:lnTo>
                    <a:pt x="211" y="130"/>
                  </a:lnTo>
                  <a:lnTo>
                    <a:pt x="226" y="129"/>
                  </a:lnTo>
                  <a:lnTo>
                    <a:pt x="243" y="128"/>
                  </a:lnTo>
                  <a:lnTo>
                    <a:pt x="259" y="124"/>
                  </a:lnTo>
                  <a:lnTo>
                    <a:pt x="275" y="120"/>
                  </a:lnTo>
                  <a:lnTo>
                    <a:pt x="292" y="114"/>
                  </a:lnTo>
                  <a:lnTo>
                    <a:pt x="309" y="105"/>
                  </a:lnTo>
                  <a:lnTo>
                    <a:pt x="325" y="96"/>
                  </a:lnTo>
                  <a:lnTo>
                    <a:pt x="344" y="83"/>
                  </a:lnTo>
                  <a:lnTo>
                    <a:pt x="336" y="74"/>
                  </a:lnTo>
                  <a:lnTo>
                    <a:pt x="320" y="84"/>
                  </a:lnTo>
                  <a:lnTo>
                    <a:pt x="302" y="94"/>
                  </a:lnTo>
                  <a:lnTo>
                    <a:pt x="286" y="101"/>
                  </a:lnTo>
                  <a:lnTo>
                    <a:pt x="271" y="108"/>
                  </a:lnTo>
                  <a:lnTo>
                    <a:pt x="256" y="112"/>
                  </a:lnTo>
                  <a:lnTo>
                    <a:pt x="240" y="115"/>
                  </a:lnTo>
                  <a:lnTo>
                    <a:pt x="225" y="116"/>
                  </a:lnTo>
                  <a:lnTo>
                    <a:pt x="211" y="117"/>
                  </a:lnTo>
                  <a:lnTo>
                    <a:pt x="197" y="116"/>
                  </a:lnTo>
                  <a:lnTo>
                    <a:pt x="183" y="114"/>
                  </a:lnTo>
                  <a:lnTo>
                    <a:pt x="169" y="112"/>
                  </a:lnTo>
                  <a:lnTo>
                    <a:pt x="156" y="108"/>
                  </a:lnTo>
                  <a:lnTo>
                    <a:pt x="144" y="104"/>
                  </a:lnTo>
                  <a:lnTo>
                    <a:pt x="131" y="98"/>
                  </a:lnTo>
                  <a:lnTo>
                    <a:pt x="119" y="92"/>
                  </a:lnTo>
                  <a:lnTo>
                    <a:pt x="108" y="86"/>
                  </a:lnTo>
                  <a:lnTo>
                    <a:pt x="97" y="79"/>
                  </a:lnTo>
                  <a:lnTo>
                    <a:pt x="87" y="73"/>
                  </a:lnTo>
                  <a:lnTo>
                    <a:pt x="77" y="66"/>
                  </a:lnTo>
                  <a:lnTo>
                    <a:pt x="68" y="59"/>
                  </a:lnTo>
                  <a:lnTo>
                    <a:pt x="58" y="51"/>
                  </a:lnTo>
                  <a:lnTo>
                    <a:pt x="51" y="44"/>
                  </a:lnTo>
                  <a:lnTo>
                    <a:pt x="45" y="37"/>
                  </a:lnTo>
                  <a:lnTo>
                    <a:pt x="38" y="30"/>
                  </a:lnTo>
                  <a:lnTo>
                    <a:pt x="31" y="24"/>
                  </a:lnTo>
                  <a:lnTo>
                    <a:pt x="26" y="18"/>
                  </a:lnTo>
                  <a:lnTo>
                    <a:pt x="21" y="14"/>
                  </a:lnTo>
                  <a:lnTo>
                    <a:pt x="18" y="9"/>
                  </a:lnTo>
                  <a:lnTo>
                    <a:pt x="15" y="5"/>
                  </a:lnTo>
                  <a:lnTo>
                    <a:pt x="12" y="2"/>
                  </a:lnTo>
                  <a:lnTo>
                    <a:pt x="11" y="0"/>
                  </a:lnTo>
                  <a:lnTo>
                    <a:pt x="11" y="0"/>
                  </a:lnTo>
                  <a:lnTo>
                    <a:pt x="12" y="5"/>
                  </a:lnTo>
                  <a:lnTo>
                    <a:pt x="0" y="3"/>
                  </a:lnTo>
                  <a:lnTo>
                    <a:pt x="0" y="6"/>
                  </a:lnTo>
                  <a:lnTo>
                    <a:pt x="1" y="8"/>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48"/>
            <p:cNvSpPr>
              <a:spLocks/>
            </p:cNvSpPr>
            <p:nvPr/>
          </p:nvSpPr>
          <p:spPr bwMode="auto">
            <a:xfrm>
              <a:off x="3823073" y="5110708"/>
              <a:ext cx="441325" cy="354013"/>
            </a:xfrm>
            <a:custGeom>
              <a:avLst/>
              <a:gdLst>
                <a:gd name="T0" fmla="*/ 544 w 556"/>
                <a:gd name="T1" fmla="*/ 219 h 447"/>
                <a:gd name="T2" fmla="*/ 540 w 556"/>
                <a:gd name="T3" fmla="*/ 221 h 447"/>
                <a:gd name="T4" fmla="*/ 527 w 556"/>
                <a:gd name="T5" fmla="*/ 229 h 447"/>
                <a:gd name="T6" fmla="*/ 510 w 556"/>
                <a:gd name="T7" fmla="*/ 239 h 447"/>
                <a:gd name="T8" fmla="*/ 489 w 556"/>
                <a:gd name="T9" fmla="*/ 249 h 447"/>
                <a:gd name="T10" fmla="*/ 467 w 556"/>
                <a:gd name="T11" fmla="*/ 257 h 447"/>
                <a:gd name="T12" fmla="*/ 442 w 556"/>
                <a:gd name="T13" fmla="*/ 263 h 447"/>
                <a:gd name="T14" fmla="*/ 430 w 556"/>
                <a:gd name="T15" fmla="*/ 267 h 447"/>
                <a:gd name="T16" fmla="*/ 400 w 556"/>
                <a:gd name="T17" fmla="*/ 285 h 447"/>
                <a:gd name="T18" fmla="*/ 375 w 556"/>
                <a:gd name="T19" fmla="*/ 302 h 447"/>
                <a:gd name="T20" fmla="*/ 352 w 556"/>
                <a:gd name="T21" fmla="*/ 324 h 447"/>
                <a:gd name="T22" fmla="*/ 331 w 556"/>
                <a:gd name="T23" fmla="*/ 346 h 447"/>
                <a:gd name="T24" fmla="*/ 314 w 556"/>
                <a:gd name="T25" fmla="*/ 366 h 447"/>
                <a:gd name="T26" fmla="*/ 299 w 556"/>
                <a:gd name="T27" fmla="*/ 384 h 447"/>
                <a:gd name="T28" fmla="*/ 283 w 556"/>
                <a:gd name="T29" fmla="*/ 398 h 447"/>
                <a:gd name="T30" fmla="*/ 258 w 556"/>
                <a:gd name="T31" fmla="*/ 410 h 447"/>
                <a:gd name="T32" fmla="*/ 226 w 556"/>
                <a:gd name="T33" fmla="*/ 423 h 447"/>
                <a:gd name="T34" fmla="*/ 192 w 556"/>
                <a:gd name="T35" fmla="*/ 434 h 447"/>
                <a:gd name="T36" fmla="*/ 161 w 556"/>
                <a:gd name="T37" fmla="*/ 442 h 447"/>
                <a:gd name="T38" fmla="*/ 131 w 556"/>
                <a:gd name="T39" fmla="*/ 447 h 447"/>
                <a:gd name="T40" fmla="*/ 101 w 556"/>
                <a:gd name="T41" fmla="*/ 444 h 447"/>
                <a:gd name="T42" fmla="*/ 70 w 556"/>
                <a:gd name="T43" fmla="*/ 434 h 447"/>
                <a:gd name="T44" fmla="*/ 43 w 556"/>
                <a:gd name="T45" fmla="*/ 423 h 447"/>
                <a:gd name="T46" fmla="*/ 24 w 556"/>
                <a:gd name="T47" fmla="*/ 414 h 447"/>
                <a:gd name="T48" fmla="*/ 17 w 556"/>
                <a:gd name="T49" fmla="*/ 409 h 447"/>
                <a:gd name="T50" fmla="*/ 9 w 556"/>
                <a:gd name="T51" fmla="*/ 396 h 447"/>
                <a:gd name="T52" fmla="*/ 0 w 556"/>
                <a:gd name="T53" fmla="*/ 368 h 447"/>
                <a:gd name="T54" fmla="*/ 9 w 556"/>
                <a:gd name="T55" fmla="*/ 340 h 447"/>
                <a:gd name="T56" fmla="*/ 25 w 556"/>
                <a:gd name="T57" fmla="*/ 325 h 447"/>
                <a:gd name="T58" fmla="*/ 43 w 556"/>
                <a:gd name="T59" fmla="*/ 312 h 447"/>
                <a:gd name="T60" fmla="*/ 61 w 556"/>
                <a:gd name="T61" fmla="*/ 303 h 447"/>
                <a:gd name="T62" fmla="*/ 74 w 556"/>
                <a:gd name="T63" fmla="*/ 296 h 447"/>
                <a:gd name="T64" fmla="*/ 80 w 556"/>
                <a:gd name="T65" fmla="*/ 294 h 447"/>
                <a:gd name="T66" fmla="*/ 89 w 556"/>
                <a:gd name="T67" fmla="*/ 285 h 447"/>
                <a:gd name="T68" fmla="*/ 111 w 556"/>
                <a:gd name="T69" fmla="*/ 260 h 447"/>
                <a:gd name="T70" fmla="*/ 140 w 556"/>
                <a:gd name="T71" fmla="*/ 229 h 447"/>
                <a:gd name="T72" fmla="*/ 168 w 556"/>
                <a:gd name="T73" fmla="*/ 198 h 447"/>
                <a:gd name="T74" fmla="*/ 186 w 556"/>
                <a:gd name="T75" fmla="*/ 173 h 447"/>
                <a:gd name="T76" fmla="*/ 193 w 556"/>
                <a:gd name="T77" fmla="*/ 156 h 447"/>
                <a:gd name="T78" fmla="*/ 200 w 556"/>
                <a:gd name="T79" fmla="*/ 133 h 447"/>
                <a:gd name="T80" fmla="*/ 207 w 556"/>
                <a:gd name="T81" fmla="*/ 108 h 447"/>
                <a:gd name="T82" fmla="*/ 211 w 556"/>
                <a:gd name="T83" fmla="*/ 86 h 447"/>
                <a:gd name="T84" fmla="*/ 215 w 556"/>
                <a:gd name="T85" fmla="*/ 73 h 447"/>
                <a:gd name="T86" fmla="*/ 504 w 556"/>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6" h="447">
                  <a:moveTo>
                    <a:pt x="504" y="0"/>
                  </a:moveTo>
                  <a:lnTo>
                    <a:pt x="556" y="110"/>
                  </a:lnTo>
                  <a:lnTo>
                    <a:pt x="544" y="219"/>
                  </a:lnTo>
                  <a:lnTo>
                    <a:pt x="543" y="219"/>
                  </a:lnTo>
                  <a:lnTo>
                    <a:pt x="542" y="220"/>
                  </a:lnTo>
                  <a:lnTo>
                    <a:pt x="540" y="221"/>
                  </a:lnTo>
                  <a:lnTo>
                    <a:pt x="536" y="224"/>
                  </a:lnTo>
                  <a:lnTo>
                    <a:pt x="532" y="227"/>
                  </a:lnTo>
                  <a:lnTo>
                    <a:pt x="527" y="229"/>
                  </a:lnTo>
                  <a:lnTo>
                    <a:pt x="522" y="233"/>
                  </a:lnTo>
                  <a:lnTo>
                    <a:pt x="517" y="236"/>
                  </a:lnTo>
                  <a:lnTo>
                    <a:pt x="510" y="239"/>
                  </a:lnTo>
                  <a:lnTo>
                    <a:pt x="504" y="243"/>
                  </a:lnTo>
                  <a:lnTo>
                    <a:pt x="497" y="245"/>
                  </a:lnTo>
                  <a:lnTo>
                    <a:pt x="489" y="249"/>
                  </a:lnTo>
                  <a:lnTo>
                    <a:pt x="482" y="252"/>
                  </a:lnTo>
                  <a:lnTo>
                    <a:pt x="475" y="255"/>
                  </a:lnTo>
                  <a:lnTo>
                    <a:pt x="467" y="257"/>
                  </a:lnTo>
                  <a:lnTo>
                    <a:pt x="460" y="259"/>
                  </a:lnTo>
                  <a:lnTo>
                    <a:pt x="449" y="262"/>
                  </a:lnTo>
                  <a:lnTo>
                    <a:pt x="442" y="263"/>
                  </a:lnTo>
                  <a:lnTo>
                    <a:pt x="437" y="264"/>
                  </a:lnTo>
                  <a:lnTo>
                    <a:pt x="434" y="266"/>
                  </a:lnTo>
                  <a:lnTo>
                    <a:pt x="430" y="267"/>
                  </a:lnTo>
                  <a:lnTo>
                    <a:pt x="423" y="271"/>
                  </a:lnTo>
                  <a:lnTo>
                    <a:pt x="414" y="277"/>
                  </a:lnTo>
                  <a:lnTo>
                    <a:pt x="400" y="285"/>
                  </a:lnTo>
                  <a:lnTo>
                    <a:pt x="391" y="290"/>
                  </a:lnTo>
                  <a:lnTo>
                    <a:pt x="383" y="296"/>
                  </a:lnTo>
                  <a:lnTo>
                    <a:pt x="375" y="302"/>
                  </a:lnTo>
                  <a:lnTo>
                    <a:pt x="368" y="309"/>
                  </a:lnTo>
                  <a:lnTo>
                    <a:pt x="360" y="316"/>
                  </a:lnTo>
                  <a:lnTo>
                    <a:pt x="352" y="324"/>
                  </a:lnTo>
                  <a:lnTo>
                    <a:pt x="345" y="331"/>
                  </a:lnTo>
                  <a:lnTo>
                    <a:pt x="338" y="338"/>
                  </a:lnTo>
                  <a:lnTo>
                    <a:pt x="331" y="346"/>
                  </a:lnTo>
                  <a:lnTo>
                    <a:pt x="325" y="353"/>
                  </a:lnTo>
                  <a:lnTo>
                    <a:pt x="320" y="359"/>
                  </a:lnTo>
                  <a:lnTo>
                    <a:pt x="314" y="366"/>
                  </a:lnTo>
                  <a:lnTo>
                    <a:pt x="308" y="372"/>
                  </a:lnTo>
                  <a:lnTo>
                    <a:pt x="304" y="379"/>
                  </a:lnTo>
                  <a:lnTo>
                    <a:pt x="299" y="384"/>
                  </a:lnTo>
                  <a:lnTo>
                    <a:pt x="294" y="388"/>
                  </a:lnTo>
                  <a:lnTo>
                    <a:pt x="289" y="393"/>
                  </a:lnTo>
                  <a:lnTo>
                    <a:pt x="283" y="398"/>
                  </a:lnTo>
                  <a:lnTo>
                    <a:pt x="276" y="402"/>
                  </a:lnTo>
                  <a:lnTo>
                    <a:pt x="267" y="407"/>
                  </a:lnTo>
                  <a:lnTo>
                    <a:pt x="258" y="410"/>
                  </a:lnTo>
                  <a:lnTo>
                    <a:pt x="248" y="415"/>
                  </a:lnTo>
                  <a:lnTo>
                    <a:pt x="237" y="418"/>
                  </a:lnTo>
                  <a:lnTo>
                    <a:pt x="226" y="423"/>
                  </a:lnTo>
                  <a:lnTo>
                    <a:pt x="215" y="426"/>
                  </a:lnTo>
                  <a:lnTo>
                    <a:pt x="203" y="430"/>
                  </a:lnTo>
                  <a:lnTo>
                    <a:pt x="192" y="434"/>
                  </a:lnTo>
                  <a:lnTo>
                    <a:pt x="182" y="437"/>
                  </a:lnTo>
                  <a:lnTo>
                    <a:pt x="171" y="440"/>
                  </a:lnTo>
                  <a:lnTo>
                    <a:pt x="161" y="442"/>
                  </a:lnTo>
                  <a:lnTo>
                    <a:pt x="150" y="445"/>
                  </a:lnTo>
                  <a:lnTo>
                    <a:pt x="140" y="446"/>
                  </a:lnTo>
                  <a:lnTo>
                    <a:pt x="131" y="447"/>
                  </a:lnTo>
                  <a:lnTo>
                    <a:pt x="122" y="447"/>
                  </a:lnTo>
                  <a:lnTo>
                    <a:pt x="111" y="446"/>
                  </a:lnTo>
                  <a:lnTo>
                    <a:pt x="101" y="444"/>
                  </a:lnTo>
                  <a:lnTo>
                    <a:pt x="91" y="441"/>
                  </a:lnTo>
                  <a:lnTo>
                    <a:pt x="80" y="439"/>
                  </a:lnTo>
                  <a:lnTo>
                    <a:pt x="70" y="434"/>
                  </a:lnTo>
                  <a:lnTo>
                    <a:pt x="61" y="431"/>
                  </a:lnTo>
                  <a:lnTo>
                    <a:pt x="51" y="427"/>
                  </a:lnTo>
                  <a:lnTo>
                    <a:pt x="43" y="423"/>
                  </a:lnTo>
                  <a:lnTo>
                    <a:pt x="35" y="419"/>
                  </a:lnTo>
                  <a:lnTo>
                    <a:pt x="30" y="416"/>
                  </a:lnTo>
                  <a:lnTo>
                    <a:pt x="24" y="414"/>
                  </a:lnTo>
                  <a:lnTo>
                    <a:pt x="20" y="411"/>
                  </a:lnTo>
                  <a:lnTo>
                    <a:pt x="18" y="409"/>
                  </a:lnTo>
                  <a:lnTo>
                    <a:pt x="17" y="409"/>
                  </a:lnTo>
                  <a:lnTo>
                    <a:pt x="16" y="408"/>
                  </a:lnTo>
                  <a:lnTo>
                    <a:pt x="12" y="403"/>
                  </a:lnTo>
                  <a:lnTo>
                    <a:pt x="9" y="396"/>
                  </a:lnTo>
                  <a:lnTo>
                    <a:pt x="4" y="388"/>
                  </a:lnTo>
                  <a:lnTo>
                    <a:pt x="2" y="378"/>
                  </a:lnTo>
                  <a:lnTo>
                    <a:pt x="0" y="368"/>
                  </a:lnTo>
                  <a:lnTo>
                    <a:pt x="1" y="356"/>
                  </a:lnTo>
                  <a:lnTo>
                    <a:pt x="5" y="346"/>
                  </a:lnTo>
                  <a:lnTo>
                    <a:pt x="9" y="340"/>
                  </a:lnTo>
                  <a:lnTo>
                    <a:pt x="13" y="335"/>
                  </a:lnTo>
                  <a:lnTo>
                    <a:pt x="18" y="331"/>
                  </a:lnTo>
                  <a:lnTo>
                    <a:pt x="25" y="325"/>
                  </a:lnTo>
                  <a:lnTo>
                    <a:pt x="31" y="321"/>
                  </a:lnTo>
                  <a:lnTo>
                    <a:pt x="36" y="317"/>
                  </a:lnTo>
                  <a:lnTo>
                    <a:pt x="43" y="312"/>
                  </a:lnTo>
                  <a:lnTo>
                    <a:pt x="49" y="309"/>
                  </a:lnTo>
                  <a:lnTo>
                    <a:pt x="55" y="305"/>
                  </a:lnTo>
                  <a:lnTo>
                    <a:pt x="61" y="303"/>
                  </a:lnTo>
                  <a:lnTo>
                    <a:pt x="66" y="300"/>
                  </a:lnTo>
                  <a:lnTo>
                    <a:pt x="71" y="298"/>
                  </a:lnTo>
                  <a:lnTo>
                    <a:pt x="74" y="296"/>
                  </a:lnTo>
                  <a:lnTo>
                    <a:pt x="78" y="295"/>
                  </a:lnTo>
                  <a:lnTo>
                    <a:pt x="80" y="294"/>
                  </a:lnTo>
                  <a:lnTo>
                    <a:pt x="80" y="294"/>
                  </a:lnTo>
                  <a:lnTo>
                    <a:pt x="81" y="293"/>
                  </a:lnTo>
                  <a:lnTo>
                    <a:pt x="85" y="289"/>
                  </a:lnTo>
                  <a:lnTo>
                    <a:pt x="89" y="285"/>
                  </a:lnTo>
                  <a:lnTo>
                    <a:pt x="96" y="278"/>
                  </a:lnTo>
                  <a:lnTo>
                    <a:pt x="103" y="270"/>
                  </a:lnTo>
                  <a:lnTo>
                    <a:pt x="111" y="260"/>
                  </a:lnTo>
                  <a:lnTo>
                    <a:pt x="120" y="250"/>
                  </a:lnTo>
                  <a:lnTo>
                    <a:pt x="131" y="240"/>
                  </a:lnTo>
                  <a:lnTo>
                    <a:pt x="140" y="229"/>
                  </a:lnTo>
                  <a:lnTo>
                    <a:pt x="149" y="219"/>
                  </a:lnTo>
                  <a:lnTo>
                    <a:pt x="158" y="209"/>
                  </a:lnTo>
                  <a:lnTo>
                    <a:pt x="168" y="198"/>
                  </a:lnTo>
                  <a:lnTo>
                    <a:pt x="175" y="188"/>
                  </a:lnTo>
                  <a:lnTo>
                    <a:pt x="182" y="180"/>
                  </a:lnTo>
                  <a:lnTo>
                    <a:pt x="186" y="173"/>
                  </a:lnTo>
                  <a:lnTo>
                    <a:pt x="190" y="167"/>
                  </a:lnTo>
                  <a:lnTo>
                    <a:pt x="191" y="161"/>
                  </a:lnTo>
                  <a:lnTo>
                    <a:pt x="193" y="156"/>
                  </a:lnTo>
                  <a:lnTo>
                    <a:pt x="195" y="149"/>
                  </a:lnTo>
                  <a:lnTo>
                    <a:pt x="198" y="142"/>
                  </a:lnTo>
                  <a:lnTo>
                    <a:pt x="200" y="133"/>
                  </a:lnTo>
                  <a:lnTo>
                    <a:pt x="202" y="126"/>
                  </a:lnTo>
                  <a:lnTo>
                    <a:pt x="205" y="116"/>
                  </a:lnTo>
                  <a:lnTo>
                    <a:pt x="207" y="108"/>
                  </a:lnTo>
                  <a:lnTo>
                    <a:pt x="208" y="100"/>
                  </a:lnTo>
                  <a:lnTo>
                    <a:pt x="210" y="93"/>
                  </a:lnTo>
                  <a:lnTo>
                    <a:pt x="211" y="86"/>
                  </a:lnTo>
                  <a:lnTo>
                    <a:pt x="214" y="81"/>
                  </a:lnTo>
                  <a:lnTo>
                    <a:pt x="214" y="76"/>
                  </a:lnTo>
                  <a:lnTo>
                    <a:pt x="215" y="73"/>
                  </a:lnTo>
                  <a:lnTo>
                    <a:pt x="216" y="70"/>
                  </a:lnTo>
                  <a:lnTo>
                    <a:pt x="216" y="69"/>
                  </a:lnTo>
                  <a:lnTo>
                    <a:pt x="5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49"/>
            <p:cNvSpPr>
              <a:spLocks/>
            </p:cNvSpPr>
            <p:nvPr/>
          </p:nvSpPr>
          <p:spPr bwMode="auto">
            <a:xfrm>
              <a:off x="4221536" y="5109121"/>
              <a:ext cx="46038" cy="88900"/>
            </a:xfrm>
            <a:custGeom>
              <a:avLst/>
              <a:gdLst>
                <a:gd name="T0" fmla="*/ 57 w 57"/>
                <a:gd name="T1" fmla="*/ 112 h 113"/>
                <a:gd name="T2" fmla="*/ 56 w 57"/>
                <a:gd name="T3" fmla="*/ 109 h 113"/>
                <a:gd name="T4" fmla="*/ 4 w 57"/>
                <a:gd name="T5" fmla="*/ 0 h 113"/>
                <a:gd name="T6" fmla="*/ 0 w 57"/>
                <a:gd name="T7" fmla="*/ 2 h 113"/>
                <a:gd name="T8" fmla="*/ 50 w 57"/>
                <a:gd name="T9" fmla="*/ 113 h 113"/>
                <a:gd name="T10" fmla="*/ 50 w 57"/>
                <a:gd name="T11" fmla="*/ 111 h 113"/>
                <a:gd name="T12" fmla="*/ 57 w 57"/>
                <a:gd name="T13" fmla="*/ 112 h 113"/>
                <a:gd name="T14" fmla="*/ 57 w 57"/>
                <a:gd name="T15" fmla="*/ 111 h 113"/>
                <a:gd name="T16" fmla="*/ 56 w 57"/>
                <a:gd name="T17" fmla="*/ 109 h 113"/>
                <a:gd name="T18" fmla="*/ 57 w 57"/>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13">
                  <a:moveTo>
                    <a:pt x="57" y="112"/>
                  </a:moveTo>
                  <a:lnTo>
                    <a:pt x="56" y="109"/>
                  </a:lnTo>
                  <a:lnTo>
                    <a:pt x="4" y="0"/>
                  </a:lnTo>
                  <a:lnTo>
                    <a:pt x="0" y="2"/>
                  </a:lnTo>
                  <a:lnTo>
                    <a:pt x="50" y="113"/>
                  </a:lnTo>
                  <a:lnTo>
                    <a:pt x="50" y="111"/>
                  </a:lnTo>
                  <a:lnTo>
                    <a:pt x="57" y="112"/>
                  </a:lnTo>
                  <a:lnTo>
                    <a:pt x="57" y="111"/>
                  </a:lnTo>
                  <a:lnTo>
                    <a:pt x="56" y="109"/>
                  </a:lnTo>
                  <a:lnTo>
                    <a:pt x="57"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50"/>
            <p:cNvSpPr>
              <a:spLocks/>
            </p:cNvSpPr>
            <p:nvPr/>
          </p:nvSpPr>
          <p:spPr bwMode="auto">
            <a:xfrm>
              <a:off x="4253286" y="5196433"/>
              <a:ext cx="14288" cy="88900"/>
            </a:xfrm>
            <a:custGeom>
              <a:avLst/>
              <a:gdLst>
                <a:gd name="T0" fmla="*/ 4 w 18"/>
                <a:gd name="T1" fmla="*/ 111 h 111"/>
                <a:gd name="T2" fmla="*/ 7 w 18"/>
                <a:gd name="T3" fmla="*/ 109 h 111"/>
                <a:gd name="T4" fmla="*/ 18 w 18"/>
                <a:gd name="T5" fmla="*/ 1 h 111"/>
                <a:gd name="T6" fmla="*/ 11 w 18"/>
                <a:gd name="T7" fmla="*/ 0 h 111"/>
                <a:gd name="T8" fmla="*/ 0 w 18"/>
                <a:gd name="T9" fmla="*/ 108 h 111"/>
                <a:gd name="T10" fmla="*/ 1 w 18"/>
                <a:gd name="T11" fmla="*/ 105 h 111"/>
                <a:gd name="T12" fmla="*/ 4 w 18"/>
                <a:gd name="T13" fmla="*/ 111 h 111"/>
                <a:gd name="T14" fmla="*/ 7 w 18"/>
                <a:gd name="T15" fmla="*/ 110 h 111"/>
                <a:gd name="T16" fmla="*/ 7 w 18"/>
                <a:gd name="T17" fmla="*/ 109 h 111"/>
                <a:gd name="T18" fmla="*/ 4 w 18"/>
                <a:gd name="T1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1">
                  <a:moveTo>
                    <a:pt x="4" y="111"/>
                  </a:moveTo>
                  <a:lnTo>
                    <a:pt x="7" y="109"/>
                  </a:lnTo>
                  <a:lnTo>
                    <a:pt x="18" y="1"/>
                  </a:lnTo>
                  <a:lnTo>
                    <a:pt x="11" y="0"/>
                  </a:lnTo>
                  <a:lnTo>
                    <a:pt x="0" y="108"/>
                  </a:lnTo>
                  <a:lnTo>
                    <a:pt x="1" y="105"/>
                  </a:lnTo>
                  <a:lnTo>
                    <a:pt x="4" y="111"/>
                  </a:lnTo>
                  <a:lnTo>
                    <a:pt x="7" y="110"/>
                  </a:lnTo>
                  <a:lnTo>
                    <a:pt x="7" y="109"/>
                  </a:lnTo>
                  <a:lnTo>
                    <a:pt x="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51"/>
            <p:cNvSpPr>
              <a:spLocks/>
            </p:cNvSpPr>
            <p:nvPr/>
          </p:nvSpPr>
          <p:spPr bwMode="auto">
            <a:xfrm>
              <a:off x="4189786" y="5280571"/>
              <a:ext cx="66675" cy="38100"/>
            </a:xfrm>
            <a:custGeom>
              <a:avLst/>
              <a:gdLst>
                <a:gd name="T0" fmla="*/ 1 w 85"/>
                <a:gd name="T1" fmla="*/ 48 h 48"/>
                <a:gd name="T2" fmla="*/ 1 w 85"/>
                <a:gd name="T3" fmla="*/ 48 h 48"/>
                <a:gd name="T4" fmla="*/ 8 w 85"/>
                <a:gd name="T5" fmla="*/ 45 h 48"/>
                <a:gd name="T6" fmla="*/ 16 w 85"/>
                <a:gd name="T7" fmla="*/ 43 h 48"/>
                <a:gd name="T8" fmla="*/ 23 w 85"/>
                <a:gd name="T9" fmla="*/ 40 h 48"/>
                <a:gd name="T10" fmla="*/ 30 w 85"/>
                <a:gd name="T11" fmla="*/ 37 h 48"/>
                <a:gd name="T12" fmla="*/ 38 w 85"/>
                <a:gd name="T13" fmla="*/ 34 h 48"/>
                <a:gd name="T14" fmla="*/ 45 w 85"/>
                <a:gd name="T15" fmla="*/ 30 h 48"/>
                <a:gd name="T16" fmla="*/ 51 w 85"/>
                <a:gd name="T17" fmla="*/ 27 h 48"/>
                <a:gd name="T18" fmla="*/ 58 w 85"/>
                <a:gd name="T19" fmla="*/ 24 h 48"/>
                <a:gd name="T20" fmla="*/ 65 w 85"/>
                <a:gd name="T21" fmla="*/ 20 h 48"/>
                <a:gd name="T22" fmla="*/ 69 w 85"/>
                <a:gd name="T23" fmla="*/ 17 h 48"/>
                <a:gd name="T24" fmla="*/ 74 w 85"/>
                <a:gd name="T25" fmla="*/ 14 h 48"/>
                <a:gd name="T26" fmla="*/ 78 w 85"/>
                <a:gd name="T27" fmla="*/ 12 h 48"/>
                <a:gd name="T28" fmla="*/ 81 w 85"/>
                <a:gd name="T29" fmla="*/ 10 h 48"/>
                <a:gd name="T30" fmla="*/ 83 w 85"/>
                <a:gd name="T31" fmla="*/ 7 h 48"/>
                <a:gd name="T32" fmla="*/ 85 w 85"/>
                <a:gd name="T33" fmla="*/ 7 h 48"/>
                <a:gd name="T34" fmla="*/ 85 w 85"/>
                <a:gd name="T35" fmla="*/ 6 h 48"/>
                <a:gd name="T36" fmla="*/ 82 w 85"/>
                <a:gd name="T37" fmla="*/ 0 h 48"/>
                <a:gd name="T38" fmla="*/ 82 w 85"/>
                <a:gd name="T39" fmla="*/ 2 h 48"/>
                <a:gd name="T40" fmla="*/ 81 w 85"/>
                <a:gd name="T41" fmla="*/ 3 h 48"/>
                <a:gd name="T42" fmla="*/ 77 w 85"/>
                <a:gd name="T43" fmla="*/ 4 h 48"/>
                <a:gd name="T44" fmla="*/ 74 w 85"/>
                <a:gd name="T45" fmla="*/ 6 h 48"/>
                <a:gd name="T46" fmla="*/ 70 w 85"/>
                <a:gd name="T47" fmla="*/ 9 h 48"/>
                <a:gd name="T48" fmla="*/ 66 w 85"/>
                <a:gd name="T49" fmla="*/ 12 h 48"/>
                <a:gd name="T50" fmla="*/ 60 w 85"/>
                <a:gd name="T51" fmla="*/ 14 h 48"/>
                <a:gd name="T52" fmla="*/ 55 w 85"/>
                <a:gd name="T53" fmla="*/ 18 h 48"/>
                <a:gd name="T54" fmla="*/ 49 w 85"/>
                <a:gd name="T55" fmla="*/ 21 h 48"/>
                <a:gd name="T56" fmla="*/ 42 w 85"/>
                <a:gd name="T57" fmla="*/ 25 h 48"/>
                <a:gd name="T58" fmla="*/ 35 w 85"/>
                <a:gd name="T59" fmla="*/ 28 h 48"/>
                <a:gd name="T60" fmla="*/ 28 w 85"/>
                <a:gd name="T61" fmla="*/ 32 h 48"/>
                <a:gd name="T62" fmla="*/ 21 w 85"/>
                <a:gd name="T63" fmla="*/ 35 h 48"/>
                <a:gd name="T64" fmla="*/ 14 w 85"/>
                <a:gd name="T65" fmla="*/ 37 h 48"/>
                <a:gd name="T66" fmla="*/ 7 w 85"/>
                <a:gd name="T67" fmla="*/ 40 h 48"/>
                <a:gd name="T68" fmla="*/ 0 w 85"/>
                <a:gd name="T69" fmla="*/ 41 h 48"/>
                <a:gd name="T70" fmla="*/ 0 w 85"/>
                <a:gd name="T71" fmla="*/ 41 h 48"/>
                <a:gd name="T72" fmla="*/ 1 w 85"/>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48">
                  <a:moveTo>
                    <a:pt x="1" y="48"/>
                  </a:moveTo>
                  <a:lnTo>
                    <a:pt x="1" y="48"/>
                  </a:lnTo>
                  <a:lnTo>
                    <a:pt x="8" y="45"/>
                  </a:lnTo>
                  <a:lnTo>
                    <a:pt x="16" y="43"/>
                  </a:lnTo>
                  <a:lnTo>
                    <a:pt x="23" y="40"/>
                  </a:lnTo>
                  <a:lnTo>
                    <a:pt x="30" y="37"/>
                  </a:lnTo>
                  <a:lnTo>
                    <a:pt x="38" y="34"/>
                  </a:lnTo>
                  <a:lnTo>
                    <a:pt x="45" y="30"/>
                  </a:lnTo>
                  <a:lnTo>
                    <a:pt x="51" y="27"/>
                  </a:lnTo>
                  <a:lnTo>
                    <a:pt x="58" y="24"/>
                  </a:lnTo>
                  <a:lnTo>
                    <a:pt x="65" y="20"/>
                  </a:lnTo>
                  <a:lnTo>
                    <a:pt x="69" y="17"/>
                  </a:lnTo>
                  <a:lnTo>
                    <a:pt x="74" y="14"/>
                  </a:lnTo>
                  <a:lnTo>
                    <a:pt x="78" y="12"/>
                  </a:lnTo>
                  <a:lnTo>
                    <a:pt x="81" y="10"/>
                  </a:lnTo>
                  <a:lnTo>
                    <a:pt x="83" y="7"/>
                  </a:lnTo>
                  <a:lnTo>
                    <a:pt x="85" y="7"/>
                  </a:lnTo>
                  <a:lnTo>
                    <a:pt x="85" y="6"/>
                  </a:lnTo>
                  <a:lnTo>
                    <a:pt x="82" y="0"/>
                  </a:lnTo>
                  <a:lnTo>
                    <a:pt x="82" y="2"/>
                  </a:lnTo>
                  <a:lnTo>
                    <a:pt x="81" y="3"/>
                  </a:lnTo>
                  <a:lnTo>
                    <a:pt x="77" y="4"/>
                  </a:lnTo>
                  <a:lnTo>
                    <a:pt x="74" y="6"/>
                  </a:lnTo>
                  <a:lnTo>
                    <a:pt x="70" y="9"/>
                  </a:lnTo>
                  <a:lnTo>
                    <a:pt x="66" y="12"/>
                  </a:lnTo>
                  <a:lnTo>
                    <a:pt x="60" y="14"/>
                  </a:lnTo>
                  <a:lnTo>
                    <a:pt x="55" y="18"/>
                  </a:lnTo>
                  <a:lnTo>
                    <a:pt x="49" y="21"/>
                  </a:lnTo>
                  <a:lnTo>
                    <a:pt x="42" y="25"/>
                  </a:lnTo>
                  <a:lnTo>
                    <a:pt x="35" y="28"/>
                  </a:lnTo>
                  <a:lnTo>
                    <a:pt x="28" y="32"/>
                  </a:lnTo>
                  <a:lnTo>
                    <a:pt x="21" y="35"/>
                  </a:lnTo>
                  <a:lnTo>
                    <a:pt x="14" y="37"/>
                  </a:lnTo>
                  <a:lnTo>
                    <a:pt x="7" y="40"/>
                  </a:lnTo>
                  <a:lnTo>
                    <a:pt x="0" y="41"/>
                  </a:lnTo>
                  <a:lnTo>
                    <a:pt x="0" y="41"/>
                  </a:lnTo>
                  <a:lnTo>
                    <a:pt x="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52"/>
            <p:cNvSpPr>
              <a:spLocks/>
            </p:cNvSpPr>
            <p:nvPr/>
          </p:nvSpPr>
          <p:spPr bwMode="auto">
            <a:xfrm>
              <a:off x="4140573" y="5312321"/>
              <a:ext cx="49213" cy="26988"/>
            </a:xfrm>
            <a:custGeom>
              <a:avLst/>
              <a:gdLst>
                <a:gd name="T0" fmla="*/ 2 w 62"/>
                <a:gd name="T1" fmla="*/ 32 h 32"/>
                <a:gd name="T2" fmla="*/ 2 w 62"/>
                <a:gd name="T3" fmla="*/ 32 h 32"/>
                <a:gd name="T4" fmla="*/ 17 w 62"/>
                <a:gd name="T5" fmla="*/ 24 h 32"/>
                <a:gd name="T6" fmla="*/ 27 w 62"/>
                <a:gd name="T7" fmla="*/ 18 h 32"/>
                <a:gd name="T8" fmla="*/ 32 w 62"/>
                <a:gd name="T9" fmla="*/ 15 h 32"/>
                <a:gd name="T10" fmla="*/ 36 w 62"/>
                <a:gd name="T11" fmla="*/ 12 h 32"/>
                <a:gd name="T12" fmla="*/ 39 w 62"/>
                <a:gd name="T13" fmla="*/ 11 h 32"/>
                <a:gd name="T14" fmla="*/ 44 w 62"/>
                <a:gd name="T15" fmla="*/ 10 h 32"/>
                <a:gd name="T16" fmla="*/ 51 w 62"/>
                <a:gd name="T17" fmla="*/ 9 h 32"/>
                <a:gd name="T18" fmla="*/ 62 w 62"/>
                <a:gd name="T19" fmla="*/ 7 h 32"/>
                <a:gd name="T20" fmla="*/ 61 w 62"/>
                <a:gd name="T21" fmla="*/ 0 h 32"/>
                <a:gd name="T22" fmla="*/ 50 w 62"/>
                <a:gd name="T23" fmla="*/ 2 h 32"/>
                <a:gd name="T24" fmla="*/ 42 w 62"/>
                <a:gd name="T25" fmla="*/ 3 h 32"/>
                <a:gd name="T26" fmla="*/ 37 w 62"/>
                <a:gd name="T27" fmla="*/ 6 h 32"/>
                <a:gd name="T28" fmla="*/ 34 w 62"/>
                <a:gd name="T29" fmla="*/ 7 h 32"/>
                <a:gd name="T30" fmla="*/ 29 w 62"/>
                <a:gd name="T31" fmla="*/ 9 h 32"/>
                <a:gd name="T32" fmla="*/ 23 w 62"/>
                <a:gd name="T33" fmla="*/ 12 h 32"/>
                <a:gd name="T34" fmla="*/ 14 w 62"/>
                <a:gd name="T35" fmla="*/ 18 h 32"/>
                <a:gd name="T36" fmla="*/ 0 w 62"/>
                <a:gd name="T37" fmla="*/ 26 h 32"/>
                <a:gd name="T38" fmla="*/ 0 w 62"/>
                <a:gd name="T39" fmla="*/ 26 h 32"/>
                <a:gd name="T40" fmla="*/ 2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2" y="32"/>
                  </a:moveTo>
                  <a:lnTo>
                    <a:pt x="2" y="32"/>
                  </a:lnTo>
                  <a:lnTo>
                    <a:pt x="17" y="24"/>
                  </a:lnTo>
                  <a:lnTo>
                    <a:pt x="27" y="18"/>
                  </a:lnTo>
                  <a:lnTo>
                    <a:pt x="32" y="15"/>
                  </a:lnTo>
                  <a:lnTo>
                    <a:pt x="36" y="12"/>
                  </a:lnTo>
                  <a:lnTo>
                    <a:pt x="39" y="11"/>
                  </a:lnTo>
                  <a:lnTo>
                    <a:pt x="44" y="10"/>
                  </a:lnTo>
                  <a:lnTo>
                    <a:pt x="51" y="9"/>
                  </a:lnTo>
                  <a:lnTo>
                    <a:pt x="62" y="7"/>
                  </a:lnTo>
                  <a:lnTo>
                    <a:pt x="61" y="0"/>
                  </a:lnTo>
                  <a:lnTo>
                    <a:pt x="50" y="2"/>
                  </a:lnTo>
                  <a:lnTo>
                    <a:pt x="42" y="3"/>
                  </a:lnTo>
                  <a:lnTo>
                    <a:pt x="37" y="6"/>
                  </a:lnTo>
                  <a:lnTo>
                    <a:pt x="34" y="7"/>
                  </a:lnTo>
                  <a:lnTo>
                    <a:pt x="29" y="9"/>
                  </a:lnTo>
                  <a:lnTo>
                    <a:pt x="23" y="12"/>
                  </a:lnTo>
                  <a:lnTo>
                    <a:pt x="14" y="18"/>
                  </a:lnTo>
                  <a:lnTo>
                    <a:pt x="0" y="26"/>
                  </a:lnTo>
                  <a:lnTo>
                    <a:pt x="0" y="26"/>
                  </a:lnTo>
                  <a:lnTo>
                    <a:pt x="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53"/>
            <p:cNvSpPr>
              <a:spLocks/>
            </p:cNvSpPr>
            <p:nvPr/>
          </p:nvSpPr>
          <p:spPr bwMode="auto">
            <a:xfrm>
              <a:off x="4056436" y="5334546"/>
              <a:ext cx="85725" cy="85725"/>
            </a:xfrm>
            <a:custGeom>
              <a:avLst/>
              <a:gdLst>
                <a:gd name="T0" fmla="*/ 5 w 109"/>
                <a:gd name="T1" fmla="*/ 109 h 109"/>
                <a:gd name="T2" fmla="*/ 5 w 109"/>
                <a:gd name="T3" fmla="*/ 109 h 109"/>
                <a:gd name="T4" fmla="*/ 9 w 109"/>
                <a:gd name="T5" fmla="*/ 104 h 109"/>
                <a:gd name="T6" fmla="*/ 14 w 109"/>
                <a:gd name="T7" fmla="*/ 98 h 109"/>
                <a:gd name="T8" fmla="*/ 18 w 109"/>
                <a:gd name="T9" fmla="*/ 92 h 109"/>
                <a:gd name="T10" fmla="*/ 24 w 109"/>
                <a:gd name="T11" fmla="*/ 87 h 109"/>
                <a:gd name="T12" fmla="*/ 30 w 109"/>
                <a:gd name="T13" fmla="*/ 80 h 109"/>
                <a:gd name="T14" fmla="*/ 36 w 109"/>
                <a:gd name="T15" fmla="*/ 73 h 109"/>
                <a:gd name="T16" fmla="*/ 42 w 109"/>
                <a:gd name="T17" fmla="*/ 66 h 109"/>
                <a:gd name="T18" fmla="*/ 48 w 109"/>
                <a:gd name="T19" fmla="*/ 58 h 109"/>
                <a:gd name="T20" fmla="*/ 55 w 109"/>
                <a:gd name="T21" fmla="*/ 51 h 109"/>
                <a:gd name="T22" fmla="*/ 62 w 109"/>
                <a:gd name="T23" fmla="*/ 44 h 109"/>
                <a:gd name="T24" fmla="*/ 70 w 109"/>
                <a:gd name="T25" fmla="*/ 36 h 109"/>
                <a:gd name="T26" fmla="*/ 78 w 109"/>
                <a:gd name="T27" fmla="*/ 29 h 109"/>
                <a:gd name="T28" fmla="*/ 85 w 109"/>
                <a:gd name="T29" fmla="*/ 22 h 109"/>
                <a:gd name="T30" fmla="*/ 93 w 109"/>
                <a:gd name="T31" fmla="*/ 16 h 109"/>
                <a:gd name="T32" fmla="*/ 101 w 109"/>
                <a:gd name="T33" fmla="*/ 11 h 109"/>
                <a:gd name="T34" fmla="*/ 109 w 109"/>
                <a:gd name="T35" fmla="*/ 6 h 109"/>
                <a:gd name="T36" fmla="*/ 107 w 109"/>
                <a:gd name="T37" fmla="*/ 0 h 109"/>
                <a:gd name="T38" fmla="*/ 98 w 109"/>
                <a:gd name="T39" fmla="*/ 5 h 109"/>
                <a:gd name="T40" fmla="*/ 90 w 109"/>
                <a:gd name="T41" fmla="*/ 12 h 109"/>
                <a:gd name="T42" fmla="*/ 82 w 109"/>
                <a:gd name="T43" fmla="*/ 18 h 109"/>
                <a:gd name="T44" fmla="*/ 74 w 109"/>
                <a:gd name="T45" fmla="*/ 25 h 109"/>
                <a:gd name="T46" fmla="*/ 66 w 109"/>
                <a:gd name="T47" fmla="*/ 31 h 109"/>
                <a:gd name="T48" fmla="*/ 58 w 109"/>
                <a:gd name="T49" fmla="*/ 39 h 109"/>
                <a:gd name="T50" fmla="*/ 51 w 109"/>
                <a:gd name="T51" fmla="*/ 46 h 109"/>
                <a:gd name="T52" fmla="*/ 44 w 109"/>
                <a:gd name="T53" fmla="*/ 53 h 109"/>
                <a:gd name="T54" fmla="*/ 37 w 109"/>
                <a:gd name="T55" fmla="*/ 61 h 109"/>
                <a:gd name="T56" fmla="*/ 31 w 109"/>
                <a:gd name="T57" fmla="*/ 69 h 109"/>
                <a:gd name="T58" fmla="*/ 25 w 109"/>
                <a:gd name="T59" fmla="*/ 75 h 109"/>
                <a:gd name="T60" fmla="*/ 20 w 109"/>
                <a:gd name="T61" fmla="*/ 82 h 109"/>
                <a:gd name="T62" fmla="*/ 14 w 109"/>
                <a:gd name="T63" fmla="*/ 88 h 109"/>
                <a:gd name="T64" fmla="*/ 9 w 109"/>
                <a:gd name="T65" fmla="*/ 95 h 109"/>
                <a:gd name="T66" fmla="*/ 5 w 109"/>
                <a:gd name="T67" fmla="*/ 99 h 109"/>
                <a:gd name="T68" fmla="*/ 0 w 109"/>
                <a:gd name="T69" fmla="*/ 104 h 109"/>
                <a:gd name="T70" fmla="*/ 0 w 109"/>
                <a:gd name="T71" fmla="*/ 104 h 109"/>
                <a:gd name="T72" fmla="*/ 5 w 10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 y="109"/>
                  </a:moveTo>
                  <a:lnTo>
                    <a:pt x="5" y="109"/>
                  </a:lnTo>
                  <a:lnTo>
                    <a:pt x="9" y="104"/>
                  </a:lnTo>
                  <a:lnTo>
                    <a:pt x="14" y="98"/>
                  </a:lnTo>
                  <a:lnTo>
                    <a:pt x="18" y="92"/>
                  </a:lnTo>
                  <a:lnTo>
                    <a:pt x="24" y="87"/>
                  </a:lnTo>
                  <a:lnTo>
                    <a:pt x="30" y="80"/>
                  </a:lnTo>
                  <a:lnTo>
                    <a:pt x="36" y="73"/>
                  </a:lnTo>
                  <a:lnTo>
                    <a:pt x="42" y="66"/>
                  </a:lnTo>
                  <a:lnTo>
                    <a:pt x="48" y="58"/>
                  </a:lnTo>
                  <a:lnTo>
                    <a:pt x="55" y="51"/>
                  </a:lnTo>
                  <a:lnTo>
                    <a:pt x="62" y="44"/>
                  </a:lnTo>
                  <a:lnTo>
                    <a:pt x="70" y="36"/>
                  </a:lnTo>
                  <a:lnTo>
                    <a:pt x="78" y="29"/>
                  </a:lnTo>
                  <a:lnTo>
                    <a:pt x="85" y="22"/>
                  </a:lnTo>
                  <a:lnTo>
                    <a:pt x="93" y="16"/>
                  </a:lnTo>
                  <a:lnTo>
                    <a:pt x="101" y="11"/>
                  </a:lnTo>
                  <a:lnTo>
                    <a:pt x="109" y="6"/>
                  </a:lnTo>
                  <a:lnTo>
                    <a:pt x="107" y="0"/>
                  </a:lnTo>
                  <a:lnTo>
                    <a:pt x="98" y="5"/>
                  </a:lnTo>
                  <a:lnTo>
                    <a:pt x="90" y="12"/>
                  </a:lnTo>
                  <a:lnTo>
                    <a:pt x="82" y="18"/>
                  </a:lnTo>
                  <a:lnTo>
                    <a:pt x="74" y="25"/>
                  </a:lnTo>
                  <a:lnTo>
                    <a:pt x="66" y="31"/>
                  </a:lnTo>
                  <a:lnTo>
                    <a:pt x="58" y="39"/>
                  </a:lnTo>
                  <a:lnTo>
                    <a:pt x="51" y="46"/>
                  </a:lnTo>
                  <a:lnTo>
                    <a:pt x="44" y="53"/>
                  </a:lnTo>
                  <a:lnTo>
                    <a:pt x="37" y="61"/>
                  </a:lnTo>
                  <a:lnTo>
                    <a:pt x="31" y="69"/>
                  </a:lnTo>
                  <a:lnTo>
                    <a:pt x="25" y="75"/>
                  </a:lnTo>
                  <a:lnTo>
                    <a:pt x="20" y="82"/>
                  </a:lnTo>
                  <a:lnTo>
                    <a:pt x="14" y="88"/>
                  </a:lnTo>
                  <a:lnTo>
                    <a:pt x="9" y="95"/>
                  </a:lnTo>
                  <a:lnTo>
                    <a:pt x="5" y="99"/>
                  </a:lnTo>
                  <a:lnTo>
                    <a:pt x="0" y="104"/>
                  </a:lnTo>
                  <a:lnTo>
                    <a:pt x="0" y="104"/>
                  </a:lnTo>
                  <a:lnTo>
                    <a:pt x="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54"/>
            <p:cNvSpPr>
              <a:spLocks/>
            </p:cNvSpPr>
            <p:nvPr/>
          </p:nvSpPr>
          <p:spPr bwMode="auto">
            <a:xfrm>
              <a:off x="3935786" y="5415508"/>
              <a:ext cx="123825" cy="50800"/>
            </a:xfrm>
            <a:custGeom>
              <a:avLst/>
              <a:gdLst>
                <a:gd name="T0" fmla="*/ 1 w 157"/>
                <a:gd name="T1" fmla="*/ 63 h 63"/>
                <a:gd name="T2" fmla="*/ 1 w 157"/>
                <a:gd name="T3" fmla="*/ 63 h 63"/>
                <a:gd name="T4" fmla="*/ 10 w 157"/>
                <a:gd name="T5" fmla="*/ 61 h 63"/>
                <a:gd name="T6" fmla="*/ 21 w 157"/>
                <a:gd name="T7" fmla="*/ 60 h 63"/>
                <a:gd name="T8" fmla="*/ 32 w 157"/>
                <a:gd name="T9" fmla="*/ 58 h 63"/>
                <a:gd name="T10" fmla="*/ 43 w 157"/>
                <a:gd name="T11" fmla="*/ 54 h 63"/>
                <a:gd name="T12" fmla="*/ 53 w 157"/>
                <a:gd name="T13" fmla="*/ 51 h 63"/>
                <a:gd name="T14" fmla="*/ 65 w 157"/>
                <a:gd name="T15" fmla="*/ 47 h 63"/>
                <a:gd name="T16" fmla="*/ 76 w 157"/>
                <a:gd name="T17" fmla="*/ 44 h 63"/>
                <a:gd name="T18" fmla="*/ 88 w 157"/>
                <a:gd name="T19" fmla="*/ 40 h 63"/>
                <a:gd name="T20" fmla="*/ 98 w 157"/>
                <a:gd name="T21" fmla="*/ 36 h 63"/>
                <a:gd name="T22" fmla="*/ 109 w 157"/>
                <a:gd name="T23" fmla="*/ 32 h 63"/>
                <a:gd name="T24" fmla="*/ 119 w 157"/>
                <a:gd name="T25" fmla="*/ 28 h 63"/>
                <a:gd name="T26" fmla="*/ 128 w 157"/>
                <a:gd name="T27" fmla="*/ 23 h 63"/>
                <a:gd name="T28" fmla="*/ 137 w 157"/>
                <a:gd name="T29" fmla="*/ 18 h 63"/>
                <a:gd name="T30" fmla="*/ 145 w 157"/>
                <a:gd name="T31" fmla="*/ 14 h 63"/>
                <a:gd name="T32" fmla="*/ 151 w 157"/>
                <a:gd name="T33" fmla="*/ 9 h 63"/>
                <a:gd name="T34" fmla="*/ 157 w 157"/>
                <a:gd name="T35" fmla="*/ 5 h 63"/>
                <a:gd name="T36" fmla="*/ 152 w 157"/>
                <a:gd name="T37" fmla="*/ 0 h 63"/>
                <a:gd name="T38" fmla="*/ 147 w 157"/>
                <a:gd name="T39" fmla="*/ 5 h 63"/>
                <a:gd name="T40" fmla="*/ 141 w 157"/>
                <a:gd name="T41" fmla="*/ 9 h 63"/>
                <a:gd name="T42" fmla="*/ 134 w 157"/>
                <a:gd name="T43" fmla="*/ 13 h 63"/>
                <a:gd name="T44" fmla="*/ 126 w 157"/>
                <a:gd name="T45" fmla="*/ 17 h 63"/>
                <a:gd name="T46" fmla="*/ 116 w 157"/>
                <a:gd name="T47" fmla="*/ 22 h 63"/>
                <a:gd name="T48" fmla="*/ 106 w 157"/>
                <a:gd name="T49" fmla="*/ 26 h 63"/>
                <a:gd name="T50" fmla="*/ 97 w 157"/>
                <a:gd name="T51" fmla="*/ 30 h 63"/>
                <a:gd name="T52" fmla="*/ 85 w 157"/>
                <a:gd name="T53" fmla="*/ 33 h 63"/>
                <a:gd name="T54" fmla="*/ 74 w 157"/>
                <a:gd name="T55" fmla="*/ 37 h 63"/>
                <a:gd name="T56" fmla="*/ 62 w 157"/>
                <a:gd name="T57" fmla="*/ 41 h 63"/>
                <a:gd name="T58" fmla="*/ 51 w 157"/>
                <a:gd name="T59" fmla="*/ 45 h 63"/>
                <a:gd name="T60" fmla="*/ 42 w 157"/>
                <a:gd name="T61" fmla="*/ 47 h 63"/>
                <a:gd name="T62" fmla="*/ 30 w 157"/>
                <a:gd name="T63" fmla="*/ 51 h 63"/>
                <a:gd name="T64" fmla="*/ 20 w 157"/>
                <a:gd name="T65" fmla="*/ 53 h 63"/>
                <a:gd name="T66" fmla="*/ 9 w 157"/>
                <a:gd name="T67" fmla="*/ 55 h 63"/>
                <a:gd name="T68" fmla="*/ 0 w 157"/>
                <a:gd name="T69" fmla="*/ 58 h 63"/>
                <a:gd name="T70" fmla="*/ 0 w 157"/>
                <a:gd name="T71" fmla="*/ 58 h 63"/>
                <a:gd name="T72" fmla="*/ 1 w 157"/>
                <a:gd name="T7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3">
                  <a:moveTo>
                    <a:pt x="1" y="63"/>
                  </a:moveTo>
                  <a:lnTo>
                    <a:pt x="1" y="63"/>
                  </a:lnTo>
                  <a:lnTo>
                    <a:pt x="10" y="61"/>
                  </a:lnTo>
                  <a:lnTo>
                    <a:pt x="21" y="60"/>
                  </a:lnTo>
                  <a:lnTo>
                    <a:pt x="32" y="58"/>
                  </a:lnTo>
                  <a:lnTo>
                    <a:pt x="43" y="54"/>
                  </a:lnTo>
                  <a:lnTo>
                    <a:pt x="53" y="51"/>
                  </a:lnTo>
                  <a:lnTo>
                    <a:pt x="65" y="47"/>
                  </a:lnTo>
                  <a:lnTo>
                    <a:pt x="76" y="44"/>
                  </a:lnTo>
                  <a:lnTo>
                    <a:pt x="88" y="40"/>
                  </a:lnTo>
                  <a:lnTo>
                    <a:pt x="98" y="36"/>
                  </a:lnTo>
                  <a:lnTo>
                    <a:pt x="109" y="32"/>
                  </a:lnTo>
                  <a:lnTo>
                    <a:pt x="119" y="28"/>
                  </a:lnTo>
                  <a:lnTo>
                    <a:pt x="128" y="23"/>
                  </a:lnTo>
                  <a:lnTo>
                    <a:pt x="137" y="18"/>
                  </a:lnTo>
                  <a:lnTo>
                    <a:pt x="145" y="14"/>
                  </a:lnTo>
                  <a:lnTo>
                    <a:pt x="151" y="9"/>
                  </a:lnTo>
                  <a:lnTo>
                    <a:pt x="157" y="5"/>
                  </a:lnTo>
                  <a:lnTo>
                    <a:pt x="152" y="0"/>
                  </a:lnTo>
                  <a:lnTo>
                    <a:pt x="147" y="5"/>
                  </a:lnTo>
                  <a:lnTo>
                    <a:pt x="141" y="9"/>
                  </a:lnTo>
                  <a:lnTo>
                    <a:pt x="134" y="13"/>
                  </a:lnTo>
                  <a:lnTo>
                    <a:pt x="126" y="17"/>
                  </a:lnTo>
                  <a:lnTo>
                    <a:pt x="116" y="22"/>
                  </a:lnTo>
                  <a:lnTo>
                    <a:pt x="106" y="26"/>
                  </a:lnTo>
                  <a:lnTo>
                    <a:pt x="97" y="30"/>
                  </a:lnTo>
                  <a:lnTo>
                    <a:pt x="85" y="33"/>
                  </a:lnTo>
                  <a:lnTo>
                    <a:pt x="74" y="37"/>
                  </a:lnTo>
                  <a:lnTo>
                    <a:pt x="62" y="41"/>
                  </a:lnTo>
                  <a:lnTo>
                    <a:pt x="51" y="45"/>
                  </a:lnTo>
                  <a:lnTo>
                    <a:pt x="42" y="47"/>
                  </a:lnTo>
                  <a:lnTo>
                    <a:pt x="30" y="51"/>
                  </a:lnTo>
                  <a:lnTo>
                    <a:pt x="20" y="53"/>
                  </a:lnTo>
                  <a:lnTo>
                    <a:pt x="9" y="55"/>
                  </a:lnTo>
                  <a:lnTo>
                    <a:pt x="0" y="58"/>
                  </a:lnTo>
                  <a:lnTo>
                    <a:pt x="0" y="58"/>
                  </a:lnTo>
                  <a:lnTo>
                    <a:pt x="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55"/>
            <p:cNvSpPr>
              <a:spLocks/>
            </p:cNvSpPr>
            <p:nvPr/>
          </p:nvSpPr>
          <p:spPr bwMode="auto">
            <a:xfrm>
              <a:off x="3835773" y="5432971"/>
              <a:ext cx="100013" cy="34925"/>
            </a:xfrm>
            <a:custGeom>
              <a:avLst/>
              <a:gdLst>
                <a:gd name="T0" fmla="*/ 0 w 126"/>
                <a:gd name="T1" fmla="*/ 4 h 44"/>
                <a:gd name="T2" fmla="*/ 0 w 126"/>
                <a:gd name="T3" fmla="*/ 4 h 44"/>
                <a:gd name="T4" fmla="*/ 1 w 126"/>
                <a:gd name="T5" fmla="*/ 5 h 44"/>
                <a:gd name="T6" fmla="*/ 3 w 126"/>
                <a:gd name="T7" fmla="*/ 7 h 44"/>
                <a:gd name="T8" fmla="*/ 8 w 126"/>
                <a:gd name="T9" fmla="*/ 9 h 44"/>
                <a:gd name="T10" fmla="*/ 12 w 126"/>
                <a:gd name="T11" fmla="*/ 11 h 44"/>
                <a:gd name="T12" fmla="*/ 19 w 126"/>
                <a:gd name="T13" fmla="*/ 16 h 44"/>
                <a:gd name="T14" fmla="*/ 26 w 126"/>
                <a:gd name="T15" fmla="*/ 19 h 44"/>
                <a:gd name="T16" fmla="*/ 35 w 126"/>
                <a:gd name="T17" fmla="*/ 23 h 44"/>
                <a:gd name="T18" fmla="*/ 44 w 126"/>
                <a:gd name="T19" fmla="*/ 27 h 44"/>
                <a:gd name="T20" fmla="*/ 54 w 126"/>
                <a:gd name="T21" fmla="*/ 31 h 44"/>
                <a:gd name="T22" fmla="*/ 64 w 126"/>
                <a:gd name="T23" fmla="*/ 34 h 44"/>
                <a:gd name="T24" fmla="*/ 74 w 126"/>
                <a:gd name="T25" fmla="*/ 38 h 44"/>
                <a:gd name="T26" fmla="*/ 85 w 126"/>
                <a:gd name="T27" fmla="*/ 40 h 44"/>
                <a:gd name="T28" fmla="*/ 95 w 126"/>
                <a:gd name="T29" fmla="*/ 42 h 44"/>
                <a:gd name="T30" fmla="*/ 107 w 126"/>
                <a:gd name="T31" fmla="*/ 44 h 44"/>
                <a:gd name="T32" fmla="*/ 116 w 126"/>
                <a:gd name="T33" fmla="*/ 44 h 44"/>
                <a:gd name="T34" fmla="*/ 126 w 126"/>
                <a:gd name="T35" fmla="*/ 42 h 44"/>
                <a:gd name="T36" fmla="*/ 125 w 126"/>
                <a:gd name="T37" fmla="*/ 37 h 44"/>
                <a:gd name="T38" fmla="*/ 116 w 126"/>
                <a:gd name="T39" fmla="*/ 37 h 44"/>
                <a:gd name="T40" fmla="*/ 107 w 126"/>
                <a:gd name="T41" fmla="*/ 37 h 44"/>
                <a:gd name="T42" fmla="*/ 96 w 126"/>
                <a:gd name="T43" fmla="*/ 37 h 44"/>
                <a:gd name="T44" fmla="*/ 86 w 126"/>
                <a:gd name="T45" fmla="*/ 34 h 44"/>
                <a:gd name="T46" fmla="*/ 77 w 126"/>
                <a:gd name="T47" fmla="*/ 32 h 44"/>
                <a:gd name="T48" fmla="*/ 65 w 126"/>
                <a:gd name="T49" fmla="*/ 29 h 44"/>
                <a:gd name="T50" fmla="*/ 56 w 126"/>
                <a:gd name="T51" fmla="*/ 25 h 44"/>
                <a:gd name="T52" fmla="*/ 47 w 126"/>
                <a:gd name="T53" fmla="*/ 22 h 44"/>
                <a:gd name="T54" fmla="*/ 38 w 126"/>
                <a:gd name="T55" fmla="*/ 17 h 44"/>
                <a:gd name="T56" fmla="*/ 29 w 126"/>
                <a:gd name="T57" fmla="*/ 14 h 44"/>
                <a:gd name="T58" fmla="*/ 21 w 126"/>
                <a:gd name="T59" fmla="*/ 10 h 44"/>
                <a:gd name="T60" fmla="*/ 16 w 126"/>
                <a:gd name="T61" fmla="*/ 7 h 44"/>
                <a:gd name="T62" fmla="*/ 10 w 126"/>
                <a:gd name="T63" fmla="*/ 3 h 44"/>
                <a:gd name="T64" fmla="*/ 6 w 126"/>
                <a:gd name="T65" fmla="*/ 1 h 44"/>
                <a:gd name="T66" fmla="*/ 4 w 126"/>
                <a:gd name="T67" fmla="*/ 0 h 44"/>
                <a:gd name="T68" fmla="*/ 3 w 126"/>
                <a:gd name="T69" fmla="*/ 0 h 44"/>
                <a:gd name="T70" fmla="*/ 4 w 126"/>
                <a:gd name="T71" fmla="*/ 0 h 44"/>
                <a:gd name="T72" fmla="*/ 0 w 126"/>
                <a:gd name="T73" fmla="*/ 4 h 44"/>
                <a:gd name="T74" fmla="*/ 0 w 126"/>
                <a:gd name="T75" fmla="*/ 4 h 44"/>
                <a:gd name="T76" fmla="*/ 0 w 126"/>
                <a:gd name="T77" fmla="*/ 4 h 44"/>
                <a:gd name="T78" fmla="*/ 0 w 126"/>
                <a:gd name="T7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44">
                  <a:moveTo>
                    <a:pt x="0" y="4"/>
                  </a:moveTo>
                  <a:lnTo>
                    <a:pt x="0" y="4"/>
                  </a:lnTo>
                  <a:lnTo>
                    <a:pt x="1" y="5"/>
                  </a:lnTo>
                  <a:lnTo>
                    <a:pt x="3" y="7"/>
                  </a:lnTo>
                  <a:lnTo>
                    <a:pt x="8" y="9"/>
                  </a:lnTo>
                  <a:lnTo>
                    <a:pt x="12" y="11"/>
                  </a:lnTo>
                  <a:lnTo>
                    <a:pt x="19" y="16"/>
                  </a:lnTo>
                  <a:lnTo>
                    <a:pt x="26" y="19"/>
                  </a:lnTo>
                  <a:lnTo>
                    <a:pt x="35" y="23"/>
                  </a:lnTo>
                  <a:lnTo>
                    <a:pt x="44" y="27"/>
                  </a:lnTo>
                  <a:lnTo>
                    <a:pt x="54" y="31"/>
                  </a:lnTo>
                  <a:lnTo>
                    <a:pt x="64" y="34"/>
                  </a:lnTo>
                  <a:lnTo>
                    <a:pt x="74" y="38"/>
                  </a:lnTo>
                  <a:lnTo>
                    <a:pt x="85" y="40"/>
                  </a:lnTo>
                  <a:lnTo>
                    <a:pt x="95" y="42"/>
                  </a:lnTo>
                  <a:lnTo>
                    <a:pt x="107" y="44"/>
                  </a:lnTo>
                  <a:lnTo>
                    <a:pt x="116" y="44"/>
                  </a:lnTo>
                  <a:lnTo>
                    <a:pt x="126" y="42"/>
                  </a:lnTo>
                  <a:lnTo>
                    <a:pt x="125" y="37"/>
                  </a:lnTo>
                  <a:lnTo>
                    <a:pt x="116" y="37"/>
                  </a:lnTo>
                  <a:lnTo>
                    <a:pt x="107" y="37"/>
                  </a:lnTo>
                  <a:lnTo>
                    <a:pt x="96" y="37"/>
                  </a:lnTo>
                  <a:lnTo>
                    <a:pt x="86" y="34"/>
                  </a:lnTo>
                  <a:lnTo>
                    <a:pt x="77" y="32"/>
                  </a:lnTo>
                  <a:lnTo>
                    <a:pt x="65" y="29"/>
                  </a:lnTo>
                  <a:lnTo>
                    <a:pt x="56" y="25"/>
                  </a:lnTo>
                  <a:lnTo>
                    <a:pt x="47" y="22"/>
                  </a:lnTo>
                  <a:lnTo>
                    <a:pt x="38" y="17"/>
                  </a:lnTo>
                  <a:lnTo>
                    <a:pt x="29" y="14"/>
                  </a:lnTo>
                  <a:lnTo>
                    <a:pt x="21" y="10"/>
                  </a:lnTo>
                  <a:lnTo>
                    <a:pt x="16" y="7"/>
                  </a:lnTo>
                  <a:lnTo>
                    <a:pt x="10" y="3"/>
                  </a:lnTo>
                  <a:lnTo>
                    <a:pt x="6" y="1"/>
                  </a:lnTo>
                  <a:lnTo>
                    <a:pt x="4" y="0"/>
                  </a:lnTo>
                  <a:lnTo>
                    <a:pt x="3" y="0"/>
                  </a:lnTo>
                  <a:lnTo>
                    <a:pt x="4" y="0"/>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56"/>
            <p:cNvSpPr>
              <a:spLocks/>
            </p:cNvSpPr>
            <p:nvPr/>
          </p:nvSpPr>
          <p:spPr bwMode="auto">
            <a:xfrm>
              <a:off x="3821486" y="5382171"/>
              <a:ext cx="17463" cy="53975"/>
            </a:xfrm>
            <a:custGeom>
              <a:avLst/>
              <a:gdLst>
                <a:gd name="T0" fmla="*/ 6 w 23"/>
                <a:gd name="T1" fmla="*/ 0 h 68"/>
                <a:gd name="T2" fmla="*/ 6 w 23"/>
                <a:gd name="T3" fmla="*/ 0 h 68"/>
                <a:gd name="T4" fmla="*/ 1 w 23"/>
                <a:gd name="T5" fmla="*/ 13 h 68"/>
                <a:gd name="T6" fmla="*/ 0 w 23"/>
                <a:gd name="T7" fmla="*/ 25 h 68"/>
                <a:gd name="T8" fmla="*/ 2 w 23"/>
                <a:gd name="T9" fmla="*/ 36 h 68"/>
                <a:gd name="T10" fmla="*/ 6 w 23"/>
                <a:gd name="T11" fmla="*/ 46 h 68"/>
                <a:gd name="T12" fmla="*/ 9 w 23"/>
                <a:gd name="T13" fmla="*/ 55 h 68"/>
                <a:gd name="T14" fmla="*/ 14 w 23"/>
                <a:gd name="T15" fmla="*/ 61 h 68"/>
                <a:gd name="T16" fmla="*/ 16 w 23"/>
                <a:gd name="T17" fmla="*/ 66 h 68"/>
                <a:gd name="T18" fmla="*/ 19 w 23"/>
                <a:gd name="T19" fmla="*/ 68 h 68"/>
                <a:gd name="T20" fmla="*/ 23 w 23"/>
                <a:gd name="T21" fmla="*/ 64 h 68"/>
                <a:gd name="T22" fmla="*/ 22 w 23"/>
                <a:gd name="T23" fmla="*/ 63 h 68"/>
                <a:gd name="T24" fmla="*/ 20 w 23"/>
                <a:gd name="T25" fmla="*/ 58 h 68"/>
                <a:gd name="T26" fmla="*/ 15 w 23"/>
                <a:gd name="T27" fmla="*/ 52 h 68"/>
                <a:gd name="T28" fmla="*/ 12 w 23"/>
                <a:gd name="T29" fmla="*/ 44 h 68"/>
                <a:gd name="T30" fmla="*/ 8 w 23"/>
                <a:gd name="T31" fmla="*/ 34 h 68"/>
                <a:gd name="T32" fmla="*/ 7 w 23"/>
                <a:gd name="T33" fmla="*/ 25 h 68"/>
                <a:gd name="T34" fmla="*/ 8 w 23"/>
                <a:gd name="T35" fmla="*/ 14 h 68"/>
                <a:gd name="T36" fmla="*/ 12 w 23"/>
                <a:gd name="T37" fmla="*/ 4 h 68"/>
                <a:gd name="T38" fmla="*/ 12 w 23"/>
                <a:gd name="T39" fmla="*/ 4 h 68"/>
                <a:gd name="T40" fmla="*/ 6 w 23"/>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6" y="0"/>
                  </a:moveTo>
                  <a:lnTo>
                    <a:pt x="6" y="0"/>
                  </a:lnTo>
                  <a:lnTo>
                    <a:pt x="1" y="13"/>
                  </a:lnTo>
                  <a:lnTo>
                    <a:pt x="0" y="25"/>
                  </a:lnTo>
                  <a:lnTo>
                    <a:pt x="2" y="36"/>
                  </a:lnTo>
                  <a:lnTo>
                    <a:pt x="6" y="46"/>
                  </a:lnTo>
                  <a:lnTo>
                    <a:pt x="9" y="55"/>
                  </a:lnTo>
                  <a:lnTo>
                    <a:pt x="14" y="61"/>
                  </a:lnTo>
                  <a:lnTo>
                    <a:pt x="16" y="66"/>
                  </a:lnTo>
                  <a:lnTo>
                    <a:pt x="19" y="68"/>
                  </a:lnTo>
                  <a:lnTo>
                    <a:pt x="23" y="64"/>
                  </a:lnTo>
                  <a:lnTo>
                    <a:pt x="22" y="63"/>
                  </a:lnTo>
                  <a:lnTo>
                    <a:pt x="20" y="58"/>
                  </a:lnTo>
                  <a:lnTo>
                    <a:pt x="15" y="52"/>
                  </a:lnTo>
                  <a:lnTo>
                    <a:pt x="12" y="44"/>
                  </a:lnTo>
                  <a:lnTo>
                    <a:pt x="8" y="34"/>
                  </a:lnTo>
                  <a:lnTo>
                    <a:pt x="7" y="25"/>
                  </a:lnTo>
                  <a:lnTo>
                    <a:pt x="8" y="14"/>
                  </a:lnTo>
                  <a:lnTo>
                    <a:pt x="12" y="4"/>
                  </a:lnTo>
                  <a:lnTo>
                    <a:pt x="12"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57"/>
            <p:cNvSpPr>
              <a:spLocks/>
            </p:cNvSpPr>
            <p:nvPr/>
          </p:nvSpPr>
          <p:spPr bwMode="auto">
            <a:xfrm>
              <a:off x="3824661" y="5340896"/>
              <a:ext cx="65088" cy="44450"/>
            </a:xfrm>
            <a:custGeom>
              <a:avLst/>
              <a:gdLst>
                <a:gd name="T0" fmla="*/ 76 w 80"/>
                <a:gd name="T1" fmla="*/ 0 h 55"/>
                <a:gd name="T2" fmla="*/ 77 w 80"/>
                <a:gd name="T3" fmla="*/ 0 h 55"/>
                <a:gd name="T4" fmla="*/ 76 w 80"/>
                <a:gd name="T5" fmla="*/ 0 h 55"/>
                <a:gd name="T6" fmla="*/ 75 w 80"/>
                <a:gd name="T7" fmla="*/ 0 h 55"/>
                <a:gd name="T8" fmla="*/ 71 w 80"/>
                <a:gd name="T9" fmla="*/ 2 h 55"/>
                <a:gd name="T10" fmla="*/ 68 w 80"/>
                <a:gd name="T11" fmla="*/ 3 h 55"/>
                <a:gd name="T12" fmla="*/ 63 w 80"/>
                <a:gd name="T13" fmla="*/ 5 h 55"/>
                <a:gd name="T14" fmla="*/ 57 w 80"/>
                <a:gd name="T15" fmla="*/ 8 h 55"/>
                <a:gd name="T16" fmla="*/ 52 w 80"/>
                <a:gd name="T17" fmla="*/ 11 h 55"/>
                <a:gd name="T18" fmla="*/ 46 w 80"/>
                <a:gd name="T19" fmla="*/ 15 h 55"/>
                <a:gd name="T20" fmla="*/ 39 w 80"/>
                <a:gd name="T21" fmla="*/ 18 h 55"/>
                <a:gd name="T22" fmla="*/ 32 w 80"/>
                <a:gd name="T23" fmla="*/ 21 h 55"/>
                <a:gd name="T24" fmla="*/ 26 w 80"/>
                <a:gd name="T25" fmla="*/ 26 h 55"/>
                <a:gd name="T26" fmla="*/ 21 w 80"/>
                <a:gd name="T27" fmla="*/ 31 h 55"/>
                <a:gd name="T28" fmla="*/ 14 w 80"/>
                <a:gd name="T29" fmla="*/ 36 h 55"/>
                <a:gd name="T30" fmla="*/ 9 w 80"/>
                <a:gd name="T31" fmla="*/ 41 h 55"/>
                <a:gd name="T32" fmla="*/ 4 w 80"/>
                <a:gd name="T33" fmla="*/ 47 h 55"/>
                <a:gd name="T34" fmla="*/ 0 w 80"/>
                <a:gd name="T35" fmla="*/ 51 h 55"/>
                <a:gd name="T36" fmla="*/ 6 w 80"/>
                <a:gd name="T37" fmla="*/ 55 h 55"/>
                <a:gd name="T38" fmla="*/ 9 w 80"/>
                <a:gd name="T39" fmla="*/ 50 h 55"/>
                <a:gd name="T40" fmla="*/ 14 w 80"/>
                <a:gd name="T41" fmla="*/ 46 h 55"/>
                <a:gd name="T42" fmla="*/ 18 w 80"/>
                <a:gd name="T43" fmla="*/ 41 h 55"/>
                <a:gd name="T44" fmla="*/ 24 w 80"/>
                <a:gd name="T45" fmla="*/ 36 h 55"/>
                <a:gd name="T46" fmla="*/ 30 w 80"/>
                <a:gd name="T47" fmla="*/ 32 h 55"/>
                <a:gd name="T48" fmla="*/ 37 w 80"/>
                <a:gd name="T49" fmla="*/ 27 h 55"/>
                <a:gd name="T50" fmla="*/ 42 w 80"/>
                <a:gd name="T51" fmla="*/ 24 h 55"/>
                <a:gd name="T52" fmla="*/ 48 w 80"/>
                <a:gd name="T53" fmla="*/ 20 h 55"/>
                <a:gd name="T54" fmla="*/ 55 w 80"/>
                <a:gd name="T55" fmla="*/ 17 h 55"/>
                <a:gd name="T56" fmla="*/ 60 w 80"/>
                <a:gd name="T57" fmla="*/ 13 h 55"/>
                <a:gd name="T58" fmla="*/ 66 w 80"/>
                <a:gd name="T59" fmla="*/ 11 h 55"/>
                <a:gd name="T60" fmla="*/ 70 w 80"/>
                <a:gd name="T61" fmla="*/ 9 h 55"/>
                <a:gd name="T62" fmla="*/ 74 w 80"/>
                <a:gd name="T63" fmla="*/ 6 h 55"/>
                <a:gd name="T64" fmla="*/ 77 w 80"/>
                <a:gd name="T65" fmla="*/ 6 h 55"/>
                <a:gd name="T66" fmla="*/ 79 w 80"/>
                <a:gd name="T67" fmla="*/ 5 h 55"/>
                <a:gd name="T68" fmla="*/ 79 w 80"/>
                <a:gd name="T69" fmla="*/ 4 h 55"/>
                <a:gd name="T70" fmla="*/ 80 w 80"/>
                <a:gd name="T71" fmla="*/ 4 h 55"/>
                <a:gd name="T72" fmla="*/ 79 w 80"/>
                <a:gd name="T73" fmla="*/ 4 h 55"/>
                <a:gd name="T74" fmla="*/ 80 w 80"/>
                <a:gd name="T75" fmla="*/ 4 h 55"/>
                <a:gd name="T76" fmla="*/ 80 w 80"/>
                <a:gd name="T77" fmla="*/ 4 h 55"/>
                <a:gd name="T78" fmla="*/ 76 w 80"/>
                <a:gd name="T7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5">
                  <a:moveTo>
                    <a:pt x="76" y="0"/>
                  </a:moveTo>
                  <a:lnTo>
                    <a:pt x="77" y="0"/>
                  </a:lnTo>
                  <a:lnTo>
                    <a:pt x="76" y="0"/>
                  </a:lnTo>
                  <a:lnTo>
                    <a:pt x="75" y="0"/>
                  </a:lnTo>
                  <a:lnTo>
                    <a:pt x="71" y="2"/>
                  </a:lnTo>
                  <a:lnTo>
                    <a:pt x="68" y="3"/>
                  </a:lnTo>
                  <a:lnTo>
                    <a:pt x="63" y="5"/>
                  </a:lnTo>
                  <a:lnTo>
                    <a:pt x="57" y="8"/>
                  </a:lnTo>
                  <a:lnTo>
                    <a:pt x="52" y="11"/>
                  </a:lnTo>
                  <a:lnTo>
                    <a:pt x="46" y="15"/>
                  </a:lnTo>
                  <a:lnTo>
                    <a:pt x="39" y="18"/>
                  </a:lnTo>
                  <a:lnTo>
                    <a:pt x="32" y="21"/>
                  </a:lnTo>
                  <a:lnTo>
                    <a:pt x="26" y="26"/>
                  </a:lnTo>
                  <a:lnTo>
                    <a:pt x="21" y="31"/>
                  </a:lnTo>
                  <a:lnTo>
                    <a:pt x="14" y="36"/>
                  </a:lnTo>
                  <a:lnTo>
                    <a:pt x="9" y="41"/>
                  </a:lnTo>
                  <a:lnTo>
                    <a:pt x="4" y="47"/>
                  </a:lnTo>
                  <a:lnTo>
                    <a:pt x="0" y="51"/>
                  </a:lnTo>
                  <a:lnTo>
                    <a:pt x="6" y="55"/>
                  </a:lnTo>
                  <a:lnTo>
                    <a:pt x="9" y="50"/>
                  </a:lnTo>
                  <a:lnTo>
                    <a:pt x="14" y="46"/>
                  </a:lnTo>
                  <a:lnTo>
                    <a:pt x="18" y="41"/>
                  </a:lnTo>
                  <a:lnTo>
                    <a:pt x="24" y="36"/>
                  </a:lnTo>
                  <a:lnTo>
                    <a:pt x="30" y="32"/>
                  </a:lnTo>
                  <a:lnTo>
                    <a:pt x="37" y="27"/>
                  </a:lnTo>
                  <a:lnTo>
                    <a:pt x="42" y="24"/>
                  </a:lnTo>
                  <a:lnTo>
                    <a:pt x="48" y="20"/>
                  </a:lnTo>
                  <a:lnTo>
                    <a:pt x="55" y="17"/>
                  </a:lnTo>
                  <a:lnTo>
                    <a:pt x="60" y="13"/>
                  </a:lnTo>
                  <a:lnTo>
                    <a:pt x="66" y="11"/>
                  </a:lnTo>
                  <a:lnTo>
                    <a:pt x="70" y="9"/>
                  </a:lnTo>
                  <a:lnTo>
                    <a:pt x="74" y="6"/>
                  </a:lnTo>
                  <a:lnTo>
                    <a:pt x="77" y="6"/>
                  </a:lnTo>
                  <a:lnTo>
                    <a:pt x="79" y="5"/>
                  </a:lnTo>
                  <a:lnTo>
                    <a:pt x="79" y="4"/>
                  </a:lnTo>
                  <a:lnTo>
                    <a:pt x="80" y="4"/>
                  </a:lnTo>
                  <a:lnTo>
                    <a:pt x="79" y="4"/>
                  </a:lnTo>
                  <a:lnTo>
                    <a:pt x="80" y="4"/>
                  </a:lnTo>
                  <a:lnTo>
                    <a:pt x="8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58"/>
            <p:cNvSpPr>
              <a:spLocks/>
            </p:cNvSpPr>
            <p:nvPr/>
          </p:nvSpPr>
          <p:spPr bwMode="auto">
            <a:xfrm>
              <a:off x="3884986" y="5240883"/>
              <a:ext cx="90488" cy="104775"/>
            </a:xfrm>
            <a:custGeom>
              <a:avLst/>
              <a:gdLst>
                <a:gd name="T0" fmla="*/ 108 w 113"/>
                <a:gd name="T1" fmla="*/ 0 h 130"/>
                <a:gd name="T2" fmla="*/ 108 w 113"/>
                <a:gd name="T3" fmla="*/ 0 h 130"/>
                <a:gd name="T4" fmla="*/ 106 w 113"/>
                <a:gd name="T5" fmla="*/ 5 h 130"/>
                <a:gd name="T6" fmla="*/ 101 w 113"/>
                <a:gd name="T7" fmla="*/ 13 h 130"/>
                <a:gd name="T8" fmla="*/ 94 w 113"/>
                <a:gd name="T9" fmla="*/ 21 h 130"/>
                <a:gd name="T10" fmla="*/ 87 w 113"/>
                <a:gd name="T11" fmla="*/ 30 h 130"/>
                <a:gd name="T12" fmla="*/ 78 w 113"/>
                <a:gd name="T13" fmla="*/ 40 h 130"/>
                <a:gd name="T14" fmla="*/ 69 w 113"/>
                <a:gd name="T15" fmla="*/ 51 h 130"/>
                <a:gd name="T16" fmla="*/ 60 w 113"/>
                <a:gd name="T17" fmla="*/ 61 h 130"/>
                <a:gd name="T18" fmla="*/ 51 w 113"/>
                <a:gd name="T19" fmla="*/ 71 h 130"/>
                <a:gd name="T20" fmla="*/ 40 w 113"/>
                <a:gd name="T21" fmla="*/ 82 h 130"/>
                <a:gd name="T22" fmla="*/ 31 w 113"/>
                <a:gd name="T23" fmla="*/ 92 h 130"/>
                <a:gd name="T24" fmla="*/ 23 w 113"/>
                <a:gd name="T25" fmla="*/ 101 h 130"/>
                <a:gd name="T26" fmla="*/ 16 w 113"/>
                <a:gd name="T27" fmla="*/ 109 h 130"/>
                <a:gd name="T28" fmla="*/ 9 w 113"/>
                <a:gd name="T29" fmla="*/ 116 h 130"/>
                <a:gd name="T30" fmla="*/ 4 w 113"/>
                <a:gd name="T31" fmla="*/ 121 h 130"/>
                <a:gd name="T32" fmla="*/ 1 w 113"/>
                <a:gd name="T33" fmla="*/ 124 h 130"/>
                <a:gd name="T34" fmla="*/ 0 w 113"/>
                <a:gd name="T35" fmla="*/ 126 h 130"/>
                <a:gd name="T36" fmla="*/ 4 w 113"/>
                <a:gd name="T37" fmla="*/ 130 h 130"/>
                <a:gd name="T38" fmla="*/ 6 w 113"/>
                <a:gd name="T39" fmla="*/ 129 h 130"/>
                <a:gd name="T40" fmla="*/ 9 w 113"/>
                <a:gd name="T41" fmla="*/ 126 h 130"/>
                <a:gd name="T42" fmla="*/ 14 w 113"/>
                <a:gd name="T43" fmla="*/ 121 h 130"/>
                <a:gd name="T44" fmla="*/ 21 w 113"/>
                <a:gd name="T45" fmla="*/ 114 h 130"/>
                <a:gd name="T46" fmla="*/ 28 w 113"/>
                <a:gd name="T47" fmla="*/ 106 h 130"/>
                <a:gd name="T48" fmla="*/ 36 w 113"/>
                <a:gd name="T49" fmla="*/ 97 h 130"/>
                <a:gd name="T50" fmla="*/ 45 w 113"/>
                <a:gd name="T51" fmla="*/ 86 h 130"/>
                <a:gd name="T52" fmla="*/ 55 w 113"/>
                <a:gd name="T53" fmla="*/ 76 h 130"/>
                <a:gd name="T54" fmla="*/ 64 w 113"/>
                <a:gd name="T55" fmla="*/ 66 h 130"/>
                <a:gd name="T56" fmla="*/ 74 w 113"/>
                <a:gd name="T57" fmla="*/ 55 h 130"/>
                <a:gd name="T58" fmla="*/ 83 w 113"/>
                <a:gd name="T59" fmla="*/ 45 h 130"/>
                <a:gd name="T60" fmla="*/ 92 w 113"/>
                <a:gd name="T61" fmla="*/ 33 h 130"/>
                <a:gd name="T62" fmla="*/ 99 w 113"/>
                <a:gd name="T63" fmla="*/ 24 h 130"/>
                <a:gd name="T64" fmla="*/ 106 w 113"/>
                <a:gd name="T65" fmla="*/ 16 h 130"/>
                <a:gd name="T66" fmla="*/ 110 w 113"/>
                <a:gd name="T67" fmla="*/ 8 h 130"/>
                <a:gd name="T68" fmla="*/ 113 w 113"/>
                <a:gd name="T69" fmla="*/ 2 h 130"/>
                <a:gd name="T70" fmla="*/ 113 w 113"/>
                <a:gd name="T71" fmla="*/ 2 h 130"/>
                <a:gd name="T72" fmla="*/ 108 w 113"/>
                <a:gd name="T7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130">
                  <a:moveTo>
                    <a:pt x="108" y="0"/>
                  </a:moveTo>
                  <a:lnTo>
                    <a:pt x="108" y="0"/>
                  </a:lnTo>
                  <a:lnTo>
                    <a:pt x="106" y="5"/>
                  </a:lnTo>
                  <a:lnTo>
                    <a:pt x="101" y="13"/>
                  </a:lnTo>
                  <a:lnTo>
                    <a:pt x="94" y="21"/>
                  </a:lnTo>
                  <a:lnTo>
                    <a:pt x="87" y="30"/>
                  </a:lnTo>
                  <a:lnTo>
                    <a:pt x="78" y="40"/>
                  </a:lnTo>
                  <a:lnTo>
                    <a:pt x="69" y="51"/>
                  </a:lnTo>
                  <a:lnTo>
                    <a:pt x="60" y="61"/>
                  </a:lnTo>
                  <a:lnTo>
                    <a:pt x="51" y="71"/>
                  </a:lnTo>
                  <a:lnTo>
                    <a:pt x="40" y="82"/>
                  </a:lnTo>
                  <a:lnTo>
                    <a:pt x="31" y="92"/>
                  </a:lnTo>
                  <a:lnTo>
                    <a:pt x="23" y="101"/>
                  </a:lnTo>
                  <a:lnTo>
                    <a:pt x="16" y="109"/>
                  </a:lnTo>
                  <a:lnTo>
                    <a:pt x="9" y="116"/>
                  </a:lnTo>
                  <a:lnTo>
                    <a:pt x="4" y="121"/>
                  </a:lnTo>
                  <a:lnTo>
                    <a:pt x="1" y="124"/>
                  </a:lnTo>
                  <a:lnTo>
                    <a:pt x="0" y="126"/>
                  </a:lnTo>
                  <a:lnTo>
                    <a:pt x="4" y="130"/>
                  </a:lnTo>
                  <a:lnTo>
                    <a:pt x="6" y="129"/>
                  </a:lnTo>
                  <a:lnTo>
                    <a:pt x="9" y="126"/>
                  </a:lnTo>
                  <a:lnTo>
                    <a:pt x="14" y="121"/>
                  </a:lnTo>
                  <a:lnTo>
                    <a:pt x="21" y="114"/>
                  </a:lnTo>
                  <a:lnTo>
                    <a:pt x="28" y="106"/>
                  </a:lnTo>
                  <a:lnTo>
                    <a:pt x="36" y="97"/>
                  </a:lnTo>
                  <a:lnTo>
                    <a:pt x="45" y="86"/>
                  </a:lnTo>
                  <a:lnTo>
                    <a:pt x="55" y="76"/>
                  </a:lnTo>
                  <a:lnTo>
                    <a:pt x="64" y="66"/>
                  </a:lnTo>
                  <a:lnTo>
                    <a:pt x="74" y="55"/>
                  </a:lnTo>
                  <a:lnTo>
                    <a:pt x="83" y="45"/>
                  </a:lnTo>
                  <a:lnTo>
                    <a:pt x="92" y="33"/>
                  </a:lnTo>
                  <a:lnTo>
                    <a:pt x="99" y="24"/>
                  </a:lnTo>
                  <a:lnTo>
                    <a:pt x="106" y="16"/>
                  </a:lnTo>
                  <a:lnTo>
                    <a:pt x="110" y="8"/>
                  </a:lnTo>
                  <a:lnTo>
                    <a:pt x="113" y="2"/>
                  </a:lnTo>
                  <a:lnTo>
                    <a:pt x="113" y="2"/>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59"/>
            <p:cNvSpPr>
              <a:spLocks/>
            </p:cNvSpPr>
            <p:nvPr/>
          </p:nvSpPr>
          <p:spPr bwMode="auto">
            <a:xfrm>
              <a:off x="3972298" y="5161508"/>
              <a:ext cx="25400" cy="82550"/>
            </a:xfrm>
            <a:custGeom>
              <a:avLst/>
              <a:gdLst>
                <a:gd name="T0" fmla="*/ 29 w 34"/>
                <a:gd name="T1" fmla="*/ 0 h 102"/>
                <a:gd name="T2" fmla="*/ 27 w 34"/>
                <a:gd name="T3" fmla="*/ 2 h 102"/>
                <a:gd name="T4" fmla="*/ 27 w 34"/>
                <a:gd name="T5" fmla="*/ 3 h 102"/>
                <a:gd name="T6" fmla="*/ 25 w 34"/>
                <a:gd name="T7" fmla="*/ 5 h 102"/>
                <a:gd name="T8" fmla="*/ 25 w 34"/>
                <a:gd name="T9" fmla="*/ 9 h 102"/>
                <a:gd name="T10" fmla="*/ 24 w 34"/>
                <a:gd name="T11" fmla="*/ 15 h 102"/>
                <a:gd name="T12" fmla="*/ 23 w 34"/>
                <a:gd name="T13" fmla="*/ 20 h 102"/>
                <a:gd name="T14" fmla="*/ 21 w 34"/>
                <a:gd name="T15" fmla="*/ 26 h 102"/>
                <a:gd name="T16" fmla="*/ 19 w 34"/>
                <a:gd name="T17" fmla="*/ 34 h 102"/>
                <a:gd name="T18" fmla="*/ 17 w 34"/>
                <a:gd name="T19" fmla="*/ 41 h 102"/>
                <a:gd name="T20" fmla="*/ 15 w 34"/>
                <a:gd name="T21" fmla="*/ 50 h 102"/>
                <a:gd name="T22" fmla="*/ 13 w 34"/>
                <a:gd name="T23" fmla="*/ 58 h 102"/>
                <a:gd name="T24" fmla="*/ 10 w 34"/>
                <a:gd name="T25" fmla="*/ 67 h 102"/>
                <a:gd name="T26" fmla="*/ 8 w 34"/>
                <a:gd name="T27" fmla="*/ 75 h 102"/>
                <a:gd name="T28" fmla="*/ 6 w 34"/>
                <a:gd name="T29" fmla="*/ 82 h 102"/>
                <a:gd name="T30" fmla="*/ 4 w 34"/>
                <a:gd name="T31" fmla="*/ 88 h 102"/>
                <a:gd name="T32" fmla="*/ 2 w 34"/>
                <a:gd name="T33" fmla="*/ 94 h 102"/>
                <a:gd name="T34" fmla="*/ 0 w 34"/>
                <a:gd name="T35" fmla="*/ 100 h 102"/>
                <a:gd name="T36" fmla="*/ 5 w 34"/>
                <a:gd name="T37" fmla="*/ 102 h 102"/>
                <a:gd name="T38" fmla="*/ 7 w 34"/>
                <a:gd name="T39" fmla="*/ 96 h 102"/>
                <a:gd name="T40" fmla="*/ 9 w 34"/>
                <a:gd name="T41" fmla="*/ 90 h 102"/>
                <a:gd name="T42" fmla="*/ 12 w 34"/>
                <a:gd name="T43" fmla="*/ 83 h 102"/>
                <a:gd name="T44" fmla="*/ 14 w 34"/>
                <a:gd name="T45" fmla="*/ 76 h 102"/>
                <a:gd name="T46" fmla="*/ 16 w 34"/>
                <a:gd name="T47" fmla="*/ 68 h 102"/>
                <a:gd name="T48" fmla="*/ 19 w 34"/>
                <a:gd name="T49" fmla="*/ 60 h 102"/>
                <a:gd name="T50" fmla="*/ 21 w 34"/>
                <a:gd name="T51" fmla="*/ 52 h 102"/>
                <a:gd name="T52" fmla="*/ 23 w 34"/>
                <a:gd name="T53" fmla="*/ 44 h 102"/>
                <a:gd name="T54" fmla="*/ 25 w 34"/>
                <a:gd name="T55" fmla="*/ 35 h 102"/>
                <a:gd name="T56" fmla="*/ 28 w 34"/>
                <a:gd name="T57" fmla="*/ 29 h 102"/>
                <a:gd name="T58" fmla="*/ 29 w 34"/>
                <a:gd name="T59" fmla="*/ 22 h 102"/>
                <a:gd name="T60" fmla="*/ 30 w 34"/>
                <a:gd name="T61" fmla="*/ 16 h 102"/>
                <a:gd name="T62" fmla="*/ 31 w 34"/>
                <a:gd name="T63" fmla="*/ 11 h 102"/>
                <a:gd name="T64" fmla="*/ 32 w 34"/>
                <a:gd name="T65" fmla="*/ 8 h 102"/>
                <a:gd name="T66" fmla="*/ 34 w 34"/>
                <a:gd name="T67" fmla="*/ 5 h 102"/>
                <a:gd name="T68" fmla="*/ 34 w 34"/>
                <a:gd name="T69" fmla="*/ 4 h 102"/>
                <a:gd name="T70" fmla="*/ 31 w 34"/>
                <a:gd name="T71" fmla="*/ 7 h 102"/>
                <a:gd name="T72" fmla="*/ 29 w 34"/>
                <a:gd name="T73" fmla="*/ 0 h 102"/>
                <a:gd name="T74" fmla="*/ 28 w 34"/>
                <a:gd name="T75" fmla="*/ 1 h 102"/>
                <a:gd name="T76" fmla="*/ 27 w 34"/>
                <a:gd name="T77" fmla="*/ 2 h 102"/>
                <a:gd name="T78" fmla="*/ 29 w 3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9" y="0"/>
                  </a:moveTo>
                  <a:lnTo>
                    <a:pt x="27" y="2"/>
                  </a:lnTo>
                  <a:lnTo>
                    <a:pt x="27" y="3"/>
                  </a:lnTo>
                  <a:lnTo>
                    <a:pt x="25" y="5"/>
                  </a:lnTo>
                  <a:lnTo>
                    <a:pt x="25" y="9"/>
                  </a:lnTo>
                  <a:lnTo>
                    <a:pt x="24" y="15"/>
                  </a:lnTo>
                  <a:lnTo>
                    <a:pt x="23" y="20"/>
                  </a:lnTo>
                  <a:lnTo>
                    <a:pt x="21" y="26"/>
                  </a:lnTo>
                  <a:lnTo>
                    <a:pt x="19" y="34"/>
                  </a:lnTo>
                  <a:lnTo>
                    <a:pt x="17" y="41"/>
                  </a:lnTo>
                  <a:lnTo>
                    <a:pt x="15" y="50"/>
                  </a:lnTo>
                  <a:lnTo>
                    <a:pt x="13" y="58"/>
                  </a:lnTo>
                  <a:lnTo>
                    <a:pt x="10" y="67"/>
                  </a:lnTo>
                  <a:lnTo>
                    <a:pt x="8" y="75"/>
                  </a:lnTo>
                  <a:lnTo>
                    <a:pt x="6" y="82"/>
                  </a:lnTo>
                  <a:lnTo>
                    <a:pt x="4" y="88"/>
                  </a:lnTo>
                  <a:lnTo>
                    <a:pt x="2" y="94"/>
                  </a:lnTo>
                  <a:lnTo>
                    <a:pt x="0" y="100"/>
                  </a:lnTo>
                  <a:lnTo>
                    <a:pt x="5" y="102"/>
                  </a:lnTo>
                  <a:lnTo>
                    <a:pt x="7" y="96"/>
                  </a:lnTo>
                  <a:lnTo>
                    <a:pt x="9" y="90"/>
                  </a:lnTo>
                  <a:lnTo>
                    <a:pt x="12" y="83"/>
                  </a:lnTo>
                  <a:lnTo>
                    <a:pt x="14" y="76"/>
                  </a:lnTo>
                  <a:lnTo>
                    <a:pt x="16" y="68"/>
                  </a:lnTo>
                  <a:lnTo>
                    <a:pt x="19" y="60"/>
                  </a:lnTo>
                  <a:lnTo>
                    <a:pt x="21" y="52"/>
                  </a:lnTo>
                  <a:lnTo>
                    <a:pt x="23" y="44"/>
                  </a:lnTo>
                  <a:lnTo>
                    <a:pt x="25" y="35"/>
                  </a:lnTo>
                  <a:lnTo>
                    <a:pt x="28" y="29"/>
                  </a:lnTo>
                  <a:lnTo>
                    <a:pt x="29" y="22"/>
                  </a:lnTo>
                  <a:lnTo>
                    <a:pt x="30" y="16"/>
                  </a:lnTo>
                  <a:lnTo>
                    <a:pt x="31" y="11"/>
                  </a:lnTo>
                  <a:lnTo>
                    <a:pt x="32" y="8"/>
                  </a:lnTo>
                  <a:lnTo>
                    <a:pt x="34" y="5"/>
                  </a:lnTo>
                  <a:lnTo>
                    <a:pt x="34" y="4"/>
                  </a:lnTo>
                  <a:lnTo>
                    <a:pt x="31" y="7"/>
                  </a:lnTo>
                  <a:lnTo>
                    <a:pt x="29" y="0"/>
                  </a:lnTo>
                  <a:lnTo>
                    <a:pt x="28" y="1"/>
                  </a:lnTo>
                  <a:lnTo>
                    <a:pt x="27" y="2"/>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60"/>
            <p:cNvSpPr>
              <a:spLocks/>
            </p:cNvSpPr>
            <p:nvPr/>
          </p:nvSpPr>
          <p:spPr bwMode="auto">
            <a:xfrm>
              <a:off x="3994523" y="5107533"/>
              <a:ext cx="231775" cy="60325"/>
            </a:xfrm>
            <a:custGeom>
              <a:avLst/>
              <a:gdLst>
                <a:gd name="T0" fmla="*/ 291 w 291"/>
                <a:gd name="T1" fmla="*/ 2 h 76"/>
                <a:gd name="T2" fmla="*/ 288 w 291"/>
                <a:gd name="T3" fmla="*/ 0 h 76"/>
                <a:gd name="T4" fmla="*/ 0 w 291"/>
                <a:gd name="T5" fmla="*/ 69 h 76"/>
                <a:gd name="T6" fmla="*/ 2 w 291"/>
                <a:gd name="T7" fmla="*/ 76 h 76"/>
                <a:gd name="T8" fmla="*/ 290 w 291"/>
                <a:gd name="T9" fmla="*/ 7 h 76"/>
                <a:gd name="T10" fmla="*/ 287 w 291"/>
                <a:gd name="T11" fmla="*/ 4 h 76"/>
                <a:gd name="T12" fmla="*/ 291 w 291"/>
                <a:gd name="T13" fmla="*/ 2 h 76"/>
                <a:gd name="T14" fmla="*/ 291 w 291"/>
                <a:gd name="T15" fmla="*/ 0 h 76"/>
                <a:gd name="T16" fmla="*/ 288 w 291"/>
                <a:gd name="T17" fmla="*/ 0 h 76"/>
                <a:gd name="T18" fmla="*/ 291 w 291"/>
                <a:gd name="T19"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291" y="2"/>
                  </a:moveTo>
                  <a:lnTo>
                    <a:pt x="288" y="0"/>
                  </a:lnTo>
                  <a:lnTo>
                    <a:pt x="0" y="69"/>
                  </a:lnTo>
                  <a:lnTo>
                    <a:pt x="2" y="76"/>
                  </a:lnTo>
                  <a:lnTo>
                    <a:pt x="290" y="7"/>
                  </a:lnTo>
                  <a:lnTo>
                    <a:pt x="287" y="4"/>
                  </a:lnTo>
                  <a:lnTo>
                    <a:pt x="291" y="2"/>
                  </a:lnTo>
                  <a:lnTo>
                    <a:pt x="291" y="0"/>
                  </a:lnTo>
                  <a:lnTo>
                    <a:pt x="288" y="0"/>
                  </a:lnTo>
                  <a:lnTo>
                    <a:pt x="2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61"/>
            <p:cNvSpPr>
              <a:spLocks/>
            </p:cNvSpPr>
            <p:nvPr/>
          </p:nvSpPr>
          <p:spPr bwMode="auto">
            <a:xfrm>
              <a:off x="3913561" y="3670846"/>
              <a:ext cx="333375" cy="1574800"/>
            </a:xfrm>
            <a:custGeom>
              <a:avLst/>
              <a:gdLst>
                <a:gd name="T0" fmla="*/ 40 w 422"/>
                <a:gd name="T1" fmla="*/ 873 h 1984"/>
                <a:gd name="T2" fmla="*/ 41 w 422"/>
                <a:gd name="T3" fmla="*/ 878 h 1984"/>
                <a:gd name="T4" fmla="*/ 42 w 422"/>
                <a:gd name="T5" fmla="*/ 894 h 1984"/>
                <a:gd name="T6" fmla="*/ 43 w 422"/>
                <a:gd name="T7" fmla="*/ 919 h 1984"/>
                <a:gd name="T8" fmla="*/ 45 w 422"/>
                <a:gd name="T9" fmla="*/ 954 h 1984"/>
                <a:gd name="T10" fmla="*/ 49 w 422"/>
                <a:gd name="T11" fmla="*/ 995 h 1984"/>
                <a:gd name="T12" fmla="*/ 52 w 422"/>
                <a:gd name="T13" fmla="*/ 1046 h 1984"/>
                <a:gd name="T14" fmla="*/ 56 w 422"/>
                <a:gd name="T15" fmla="*/ 1102 h 1984"/>
                <a:gd name="T16" fmla="*/ 60 w 422"/>
                <a:gd name="T17" fmla="*/ 1166 h 1984"/>
                <a:gd name="T18" fmla="*/ 64 w 422"/>
                <a:gd name="T19" fmla="*/ 1234 h 1984"/>
                <a:gd name="T20" fmla="*/ 68 w 422"/>
                <a:gd name="T21" fmla="*/ 1307 h 1984"/>
                <a:gd name="T22" fmla="*/ 73 w 422"/>
                <a:gd name="T23" fmla="*/ 1385 h 1984"/>
                <a:gd name="T24" fmla="*/ 78 w 422"/>
                <a:gd name="T25" fmla="*/ 1465 h 1984"/>
                <a:gd name="T26" fmla="*/ 81 w 422"/>
                <a:gd name="T27" fmla="*/ 1548 h 1984"/>
                <a:gd name="T28" fmla="*/ 87 w 422"/>
                <a:gd name="T29" fmla="*/ 1634 h 1984"/>
                <a:gd name="T30" fmla="*/ 91 w 422"/>
                <a:gd name="T31" fmla="*/ 1720 h 1984"/>
                <a:gd name="T32" fmla="*/ 96 w 422"/>
                <a:gd name="T33" fmla="*/ 1806 h 1984"/>
                <a:gd name="T34" fmla="*/ 96 w 422"/>
                <a:gd name="T35" fmla="*/ 1820 h 1984"/>
                <a:gd name="T36" fmla="*/ 95 w 422"/>
                <a:gd name="T37" fmla="*/ 1835 h 1984"/>
                <a:gd name="T38" fmla="*/ 94 w 422"/>
                <a:gd name="T39" fmla="*/ 1854 h 1984"/>
                <a:gd name="T40" fmla="*/ 91 w 422"/>
                <a:gd name="T41" fmla="*/ 1872 h 1984"/>
                <a:gd name="T42" fmla="*/ 89 w 422"/>
                <a:gd name="T43" fmla="*/ 1892 h 1984"/>
                <a:gd name="T44" fmla="*/ 88 w 422"/>
                <a:gd name="T45" fmla="*/ 1909 h 1984"/>
                <a:gd name="T46" fmla="*/ 87 w 422"/>
                <a:gd name="T47" fmla="*/ 1925 h 1984"/>
                <a:gd name="T48" fmla="*/ 87 w 422"/>
                <a:gd name="T49" fmla="*/ 1939 h 1984"/>
                <a:gd name="T50" fmla="*/ 120 w 422"/>
                <a:gd name="T51" fmla="*/ 1960 h 1984"/>
                <a:gd name="T52" fmla="*/ 154 w 422"/>
                <a:gd name="T53" fmla="*/ 1974 h 1984"/>
                <a:gd name="T54" fmla="*/ 185 w 422"/>
                <a:gd name="T55" fmla="*/ 1981 h 1984"/>
                <a:gd name="T56" fmla="*/ 216 w 422"/>
                <a:gd name="T57" fmla="*/ 1984 h 1984"/>
                <a:gd name="T58" fmla="*/ 245 w 422"/>
                <a:gd name="T59" fmla="*/ 1981 h 1984"/>
                <a:gd name="T60" fmla="*/ 272 w 422"/>
                <a:gd name="T61" fmla="*/ 1974 h 1984"/>
                <a:gd name="T62" fmla="*/ 298 w 422"/>
                <a:gd name="T63" fmla="*/ 1964 h 1984"/>
                <a:gd name="T64" fmla="*/ 322 w 422"/>
                <a:gd name="T65" fmla="*/ 1953 h 1984"/>
                <a:gd name="T66" fmla="*/ 344 w 422"/>
                <a:gd name="T67" fmla="*/ 1939 h 1984"/>
                <a:gd name="T68" fmla="*/ 363 w 422"/>
                <a:gd name="T69" fmla="*/ 1924 h 1984"/>
                <a:gd name="T70" fmla="*/ 379 w 422"/>
                <a:gd name="T71" fmla="*/ 1909 h 1984"/>
                <a:gd name="T72" fmla="*/ 394 w 422"/>
                <a:gd name="T73" fmla="*/ 1895 h 1984"/>
                <a:gd name="T74" fmla="*/ 406 w 422"/>
                <a:gd name="T75" fmla="*/ 1882 h 1984"/>
                <a:gd name="T76" fmla="*/ 414 w 422"/>
                <a:gd name="T77" fmla="*/ 1873 h 1984"/>
                <a:gd name="T78" fmla="*/ 418 w 422"/>
                <a:gd name="T79" fmla="*/ 1866 h 1984"/>
                <a:gd name="T80" fmla="*/ 421 w 422"/>
                <a:gd name="T81" fmla="*/ 1864 h 1984"/>
                <a:gd name="T82" fmla="*/ 390 w 422"/>
                <a:gd name="T83" fmla="*/ 956 h 1984"/>
                <a:gd name="T84" fmla="*/ 0 w 422"/>
                <a:gd name="T85" fmla="*/ 0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1984">
                  <a:moveTo>
                    <a:pt x="0" y="0"/>
                  </a:moveTo>
                  <a:lnTo>
                    <a:pt x="40" y="873"/>
                  </a:lnTo>
                  <a:lnTo>
                    <a:pt x="40" y="874"/>
                  </a:lnTo>
                  <a:lnTo>
                    <a:pt x="41" y="878"/>
                  </a:lnTo>
                  <a:lnTo>
                    <a:pt x="41" y="885"/>
                  </a:lnTo>
                  <a:lnTo>
                    <a:pt x="42" y="894"/>
                  </a:lnTo>
                  <a:lnTo>
                    <a:pt x="42" y="905"/>
                  </a:lnTo>
                  <a:lnTo>
                    <a:pt x="43" y="919"/>
                  </a:lnTo>
                  <a:lnTo>
                    <a:pt x="44" y="935"/>
                  </a:lnTo>
                  <a:lnTo>
                    <a:pt x="45" y="954"/>
                  </a:lnTo>
                  <a:lnTo>
                    <a:pt x="46" y="973"/>
                  </a:lnTo>
                  <a:lnTo>
                    <a:pt x="49" y="995"/>
                  </a:lnTo>
                  <a:lnTo>
                    <a:pt x="50" y="1021"/>
                  </a:lnTo>
                  <a:lnTo>
                    <a:pt x="52" y="1046"/>
                  </a:lnTo>
                  <a:lnTo>
                    <a:pt x="53" y="1074"/>
                  </a:lnTo>
                  <a:lnTo>
                    <a:pt x="56" y="1102"/>
                  </a:lnTo>
                  <a:lnTo>
                    <a:pt x="58" y="1134"/>
                  </a:lnTo>
                  <a:lnTo>
                    <a:pt x="60" y="1166"/>
                  </a:lnTo>
                  <a:lnTo>
                    <a:pt x="61" y="1199"/>
                  </a:lnTo>
                  <a:lnTo>
                    <a:pt x="64" y="1234"/>
                  </a:lnTo>
                  <a:lnTo>
                    <a:pt x="66" y="1269"/>
                  </a:lnTo>
                  <a:lnTo>
                    <a:pt x="68" y="1307"/>
                  </a:lnTo>
                  <a:lnTo>
                    <a:pt x="71" y="1345"/>
                  </a:lnTo>
                  <a:lnTo>
                    <a:pt x="73" y="1385"/>
                  </a:lnTo>
                  <a:lnTo>
                    <a:pt x="75" y="1424"/>
                  </a:lnTo>
                  <a:lnTo>
                    <a:pt x="78" y="1465"/>
                  </a:lnTo>
                  <a:lnTo>
                    <a:pt x="79" y="1507"/>
                  </a:lnTo>
                  <a:lnTo>
                    <a:pt x="81" y="1548"/>
                  </a:lnTo>
                  <a:lnTo>
                    <a:pt x="84" y="1591"/>
                  </a:lnTo>
                  <a:lnTo>
                    <a:pt x="87" y="1634"/>
                  </a:lnTo>
                  <a:lnTo>
                    <a:pt x="89" y="1676"/>
                  </a:lnTo>
                  <a:lnTo>
                    <a:pt x="91" y="1720"/>
                  </a:lnTo>
                  <a:lnTo>
                    <a:pt x="94" y="1763"/>
                  </a:lnTo>
                  <a:lnTo>
                    <a:pt x="96" y="1806"/>
                  </a:lnTo>
                  <a:lnTo>
                    <a:pt x="96" y="1813"/>
                  </a:lnTo>
                  <a:lnTo>
                    <a:pt x="96" y="1820"/>
                  </a:lnTo>
                  <a:lnTo>
                    <a:pt x="95" y="1827"/>
                  </a:lnTo>
                  <a:lnTo>
                    <a:pt x="95" y="1835"/>
                  </a:lnTo>
                  <a:lnTo>
                    <a:pt x="95" y="1844"/>
                  </a:lnTo>
                  <a:lnTo>
                    <a:pt x="94" y="1854"/>
                  </a:lnTo>
                  <a:lnTo>
                    <a:pt x="93" y="1863"/>
                  </a:lnTo>
                  <a:lnTo>
                    <a:pt x="91" y="1872"/>
                  </a:lnTo>
                  <a:lnTo>
                    <a:pt x="90" y="1881"/>
                  </a:lnTo>
                  <a:lnTo>
                    <a:pt x="89" y="1892"/>
                  </a:lnTo>
                  <a:lnTo>
                    <a:pt x="88" y="1901"/>
                  </a:lnTo>
                  <a:lnTo>
                    <a:pt x="88" y="1909"/>
                  </a:lnTo>
                  <a:lnTo>
                    <a:pt x="88" y="1917"/>
                  </a:lnTo>
                  <a:lnTo>
                    <a:pt x="87" y="1925"/>
                  </a:lnTo>
                  <a:lnTo>
                    <a:pt x="87" y="1933"/>
                  </a:lnTo>
                  <a:lnTo>
                    <a:pt x="87" y="1939"/>
                  </a:lnTo>
                  <a:lnTo>
                    <a:pt x="104" y="1950"/>
                  </a:lnTo>
                  <a:lnTo>
                    <a:pt x="120" y="1960"/>
                  </a:lnTo>
                  <a:lnTo>
                    <a:pt x="137" y="1968"/>
                  </a:lnTo>
                  <a:lnTo>
                    <a:pt x="154" y="1974"/>
                  </a:lnTo>
                  <a:lnTo>
                    <a:pt x="170" y="1979"/>
                  </a:lnTo>
                  <a:lnTo>
                    <a:pt x="185" y="1981"/>
                  </a:lnTo>
                  <a:lnTo>
                    <a:pt x="201" y="1984"/>
                  </a:lnTo>
                  <a:lnTo>
                    <a:pt x="216" y="1984"/>
                  </a:lnTo>
                  <a:lnTo>
                    <a:pt x="231" y="1983"/>
                  </a:lnTo>
                  <a:lnTo>
                    <a:pt x="245" y="1981"/>
                  </a:lnTo>
                  <a:lnTo>
                    <a:pt x="258" y="1978"/>
                  </a:lnTo>
                  <a:lnTo>
                    <a:pt x="272" y="1974"/>
                  </a:lnTo>
                  <a:lnTo>
                    <a:pt x="285" y="1970"/>
                  </a:lnTo>
                  <a:lnTo>
                    <a:pt x="298" y="1964"/>
                  </a:lnTo>
                  <a:lnTo>
                    <a:pt x="310" y="1958"/>
                  </a:lnTo>
                  <a:lnTo>
                    <a:pt x="322" y="1953"/>
                  </a:lnTo>
                  <a:lnTo>
                    <a:pt x="333" y="1946"/>
                  </a:lnTo>
                  <a:lnTo>
                    <a:pt x="344" y="1939"/>
                  </a:lnTo>
                  <a:lnTo>
                    <a:pt x="353" y="1931"/>
                  </a:lnTo>
                  <a:lnTo>
                    <a:pt x="363" y="1924"/>
                  </a:lnTo>
                  <a:lnTo>
                    <a:pt x="371" y="1916"/>
                  </a:lnTo>
                  <a:lnTo>
                    <a:pt x="379" y="1909"/>
                  </a:lnTo>
                  <a:lnTo>
                    <a:pt x="387" y="1902"/>
                  </a:lnTo>
                  <a:lnTo>
                    <a:pt x="394" y="1895"/>
                  </a:lnTo>
                  <a:lnTo>
                    <a:pt x="400" y="1889"/>
                  </a:lnTo>
                  <a:lnTo>
                    <a:pt x="406" y="1882"/>
                  </a:lnTo>
                  <a:lnTo>
                    <a:pt x="410" y="1878"/>
                  </a:lnTo>
                  <a:lnTo>
                    <a:pt x="414" y="1873"/>
                  </a:lnTo>
                  <a:lnTo>
                    <a:pt x="416" y="1870"/>
                  </a:lnTo>
                  <a:lnTo>
                    <a:pt x="418" y="1866"/>
                  </a:lnTo>
                  <a:lnTo>
                    <a:pt x="420" y="1865"/>
                  </a:lnTo>
                  <a:lnTo>
                    <a:pt x="421" y="1864"/>
                  </a:lnTo>
                  <a:lnTo>
                    <a:pt x="414" y="1772"/>
                  </a:lnTo>
                  <a:lnTo>
                    <a:pt x="390" y="956"/>
                  </a:lnTo>
                  <a:lnTo>
                    <a:pt x="422" y="31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62"/>
            <p:cNvSpPr>
              <a:spLocks/>
            </p:cNvSpPr>
            <p:nvPr/>
          </p:nvSpPr>
          <p:spPr bwMode="auto">
            <a:xfrm>
              <a:off x="3907211" y="3670846"/>
              <a:ext cx="42863" cy="693738"/>
            </a:xfrm>
            <a:custGeom>
              <a:avLst/>
              <a:gdLst>
                <a:gd name="T0" fmla="*/ 52 w 52"/>
                <a:gd name="T1" fmla="*/ 872 h 873"/>
                <a:gd name="T2" fmla="*/ 52 w 52"/>
                <a:gd name="T3" fmla="*/ 872 h 873"/>
                <a:gd name="T4" fmla="*/ 12 w 52"/>
                <a:gd name="T5" fmla="*/ 0 h 873"/>
                <a:gd name="T6" fmla="*/ 0 w 52"/>
                <a:gd name="T7" fmla="*/ 1 h 873"/>
                <a:gd name="T8" fmla="*/ 40 w 52"/>
                <a:gd name="T9" fmla="*/ 873 h 873"/>
                <a:gd name="T10" fmla="*/ 40 w 52"/>
                <a:gd name="T11" fmla="*/ 873 h 873"/>
                <a:gd name="T12" fmla="*/ 40 w 52"/>
                <a:gd name="T13" fmla="*/ 873 h 873"/>
                <a:gd name="T14" fmla="*/ 40 w 52"/>
                <a:gd name="T15" fmla="*/ 873 h 873"/>
                <a:gd name="T16" fmla="*/ 40 w 52"/>
                <a:gd name="T17" fmla="*/ 873 h 873"/>
                <a:gd name="T18" fmla="*/ 52 w 52"/>
                <a:gd name="T19" fmla="*/ 87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3">
                  <a:moveTo>
                    <a:pt x="52" y="872"/>
                  </a:moveTo>
                  <a:lnTo>
                    <a:pt x="52" y="872"/>
                  </a:lnTo>
                  <a:lnTo>
                    <a:pt x="12" y="0"/>
                  </a:lnTo>
                  <a:lnTo>
                    <a:pt x="0" y="1"/>
                  </a:lnTo>
                  <a:lnTo>
                    <a:pt x="40" y="873"/>
                  </a:lnTo>
                  <a:lnTo>
                    <a:pt x="40" y="873"/>
                  </a:lnTo>
                  <a:lnTo>
                    <a:pt x="40" y="873"/>
                  </a:lnTo>
                  <a:lnTo>
                    <a:pt x="40" y="873"/>
                  </a:lnTo>
                  <a:lnTo>
                    <a:pt x="40" y="873"/>
                  </a:lnTo>
                  <a:lnTo>
                    <a:pt x="52" y="8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63"/>
            <p:cNvSpPr>
              <a:spLocks/>
            </p:cNvSpPr>
            <p:nvPr/>
          </p:nvSpPr>
          <p:spPr bwMode="auto">
            <a:xfrm>
              <a:off x="3938961" y="4364583"/>
              <a:ext cx="53975" cy="741363"/>
            </a:xfrm>
            <a:custGeom>
              <a:avLst/>
              <a:gdLst>
                <a:gd name="T0" fmla="*/ 68 w 68"/>
                <a:gd name="T1" fmla="*/ 934 h 935"/>
                <a:gd name="T2" fmla="*/ 63 w 68"/>
                <a:gd name="T3" fmla="*/ 847 h 935"/>
                <a:gd name="T4" fmla="*/ 59 w 68"/>
                <a:gd name="T5" fmla="*/ 762 h 935"/>
                <a:gd name="T6" fmla="*/ 54 w 68"/>
                <a:gd name="T7" fmla="*/ 676 h 935"/>
                <a:gd name="T8" fmla="*/ 49 w 68"/>
                <a:gd name="T9" fmla="*/ 592 h 935"/>
                <a:gd name="T10" fmla="*/ 45 w 68"/>
                <a:gd name="T11" fmla="*/ 512 h 935"/>
                <a:gd name="T12" fmla="*/ 41 w 68"/>
                <a:gd name="T13" fmla="*/ 434 h 935"/>
                <a:gd name="T14" fmla="*/ 37 w 68"/>
                <a:gd name="T15" fmla="*/ 362 h 935"/>
                <a:gd name="T16" fmla="*/ 32 w 68"/>
                <a:gd name="T17" fmla="*/ 293 h 935"/>
                <a:gd name="T18" fmla="*/ 29 w 68"/>
                <a:gd name="T19" fmla="*/ 229 h 935"/>
                <a:gd name="T20" fmla="*/ 24 w 68"/>
                <a:gd name="T21" fmla="*/ 173 h 935"/>
                <a:gd name="T22" fmla="*/ 21 w 68"/>
                <a:gd name="T23" fmla="*/ 123 h 935"/>
                <a:gd name="T24" fmla="*/ 18 w 68"/>
                <a:gd name="T25" fmla="*/ 81 h 935"/>
                <a:gd name="T26" fmla="*/ 16 w 68"/>
                <a:gd name="T27" fmla="*/ 47 h 935"/>
                <a:gd name="T28" fmla="*/ 14 w 68"/>
                <a:gd name="T29" fmla="*/ 22 h 935"/>
                <a:gd name="T30" fmla="*/ 12 w 68"/>
                <a:gd name="T31" fmla="*/ 6 h 935"/>
                <a:gd name="T32" fmla="*/ 12 w 68"/>
                <a:gd name="T33" fmla="*/ 0 h 935"/>
                <a:gd name="T34" fmla="*/ 0 w 68"/>
                <a:gd name="T35" fmla="*/ 2 h 935"/>
                <a:gd name="T36" fmla="*/ 1 w 68"/>
                <a:gd name="T37" fmla="*/ 13 h 935"/>
                <a:gd name="T38" fmla="*/ 2 w 68"/>
                <a:gd name="T39" fmla="*/ 33 h 935"/>
                <a:gd name="T40" fmla="*/ 3 w 68"/>
                <a:gd name="T41" fmla="*/ 63 h 935"/>
                <a:gd name="T42" fmla="*/ 7 w 68"/>
                <a:gd name="T43" fmla="*/ 103 h 935"/>
                <a:gd name="T44" fmla="*/ 10 w 68"/>
                <a:gd name="T45" fmla="*/ 149 h 935"/>
                <a:gd name="T46" fmla="*/ 12 w 68"/>
                <a:gd name="T47" fmla="*/ 202 h 935"/>
                <a:gd name="T48" fmla="*/ 17 w 68"/>
                <a:gd name="T49" fmla="*/ 262 h 935"/>
                <a:gd name="T50" fmla="*/ 22 w 68"/>
                <a:gd name="T51" fmla="*/ 327 h 935"/>
                <a:gd name="T52" fmla="*/ 26 w 68"/>
                <a:gd name="T53" fmla="*/ 399 h 935"/>
                <a:gd name="T54" fmla="*/ 31 w 68"/>
                <a:gd name="T55" fmla="*/ 473 h 935"/>
                <a:gd name="T56" fmla="*/ 36 w 68"/>
                <a:gd name="T57" fmla="*/ 552 h 935"/>
                <a:gd name="T58" fmla="*/ 40 w 68"/>
                <a:gd name="T59" fmla="*/ 635 h 935"/>
                <a:gd name="T60" fmla="*/ 44 w 68"/>
                <a:gd name="T61" fmla="*/ 719 h 935"/>
                <a:gd name="T62" fmla="*/ 48 w 68"/>
                <a:gd name="T63" fmla="*/ 805 h 935"/>
                <a:gd name="T64" fmla="*/ 53 w 68"/>
                <a:gd name="T65" fmla="*/ 892 h 935"/>
                <a:gd name="T66" fmla="*/ 55 w 68"/>
                <a:gd name="T67" fmla="*/ 935 h 935"/>
                <a:gd name="T68" fmla="*/ 55 w 68"/>
                <a:gd name="T69" fmla="*/ 935 h 935"/>
                <a:gd name="T70" fmla="*/ 68 w 68"/>
                <a:gd name="T71"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935">
                  <a:moveTo>
                    <a:pt x="68" y="934"/>
                  </a:moveTo>
                  <a:lnTo>
                    <a:pt x="68" y="934"/>
                  </a:lnTo>
                  <a:lnTo>
                    <a:pt x="65" y="891"/>
                  </a:lnTo>
                  <a:lnTo>
                    <a:pt x="63" y="847"/>
                  </a:lnTo>
                  <a:lnTo>
                    <a:pt x="61" y="804"/>
                  </a:lnTo>
                  <a:lnTo>
                    <a:pt x="59" y="762"/>
                  </a:lnTo>
                  <a:lnTo>
                    <a:pt x="56" y="718"/>
                  </a:lnTo>
                  <a:lnTo>
                    <a:pt x="54" y="676"/>
                  </a:lnTo>
                  <a:lnTo>
                    <a:pt x="52" y="634"/>
                  </a:lnTo>
                  <a:lnTo>
                    <a:pt x="49" y="592"/>
                  </a:lnTo>
                  <a:lnTo>
                    <a:pt x="47" y="552"/>
                  </a:lnTo>
                  <a:lnTo>
                    <a:pt x="45" y="512"/>
                  </a:lnTo>
                  <a:lnTo>
                    <a:pt x="44" y="473"/>
                  </a:lnTo>
                  <a:lnTo>
                    <a:pt x="41" y="434"/>
                  </a:lnTo>
                  <a:lnTo>
                    <a:pt x="39" y="397"/>
                  </a:lnTo>
                  <a:lnTo>
                    <a:pt x="37" y="362"/>
                  </a:lnTo>
                  <a:lnTo>
                    <a:pt x="34" y="326"/>
                  </a:lnTo>
                  <a:lnTo>
                    <a:pt x="32" y="293"/>
                  </a:lnTo>
                  <a:lnTo>
                    <a:pt x="30" y="260"/>
                  </a:lnTo>
                  <a:lnTo>
                    <a:pt x="29" y="229"/>
                  </a:lnTo>
                  <a:lnTo>
                    <a:pt x="26" y="200"/>
                  </a:lnTo>
                  <a:lnTo>
                    <a:pt x="24" y="173"/>
                  </a:lnTo>
                  <a:lnTo>
                    <a:pt x="23" y="147"/>
                  </a:lnTo>
                  <a:lnTo>
                    <a:pt x="21" y="123"/>
                  </a:lnTo>
                  <a:lnTo>
                    <a:pt x="19" y="101"/>
                  </a:lnTo>
                  <a:lnTo>
                    <a:pt x="18" y="81"/>
                  </a:lnTo>
                  <a:lnTo>
                    <a:pt x="17" y="63"/>
                  </a:lnTo>
                  <a:lnTo>
                    <a:pt x="16" y="47"/>
                  </a:lnTo>
                  <a:lnTo>
                    <a:pt x="15" y="33"/>
                  </a:lnTo>
                  <a:lnTo>
                    <a:pt x="14" y="22"/>
                  </a:lnTo>
                  <a:lnTo>
                    <a:pt x="14" y="13"/>
                  </a:lnTo>
                  <a:lnTo>
                    <a:pt x="12" y="6"/>
                  </a:lnTo>
                  <a:lnTo>
                    <a:pt x="12" y="1"/>
                  </a:lnTo>
                  <a:lnTo>
                    <a:pt x="12" y="0"/>
                  </a:lnTo>
                  <a:lnTo>
                    <a:pt x="0" y="1"/>
                  </a:lnTo>
                  <a:lnTo>
                    <a:pt x="0" y="2"/>
                  </a:lnTo>
                  <a:lnTo>
                    <a:pt x="0" y="7"/>
                  </a:lnTo>
                  <a:lnTo>
                    <a:pt x="1" y="13"/>
                  </a:lnTo>
                  <a:lnTo>
                    <a:pt x="1" y="22"/>
                  </a:lnTo>
                  <a:lnTo>
                    <a:pt x="2" y="33"/>
                  </a:lnTo>
                  <a:lnTo>
                    <a:pt x="3" y="47"/>
                  </a:lnTo>
                  <a:lnTo>
                    <a:pt x="3" y="63"/>
                  </a:lnTo>
                  <a:lnTo>
                    <a:pt x="6" y="82"/>
                  </a:lnTo>
                  <a:lnTo>
                    <a:pt x="7" y="103"/>
                  </a:lnTo>
                  <a:lnTo>
                    <a:pt x="8" y="124"/>
                  </a:lnTo>
                  <a:lnTo>
                    <a:pt x="10" y="149"/>
                  </a:lnTo>
                  <a:lnTo>
                    <a:pt x="11" y="174"/>
                  </a:lnTo>
                  <a:lnTo>
                    <a:pt x="12" y="202"/>
                  </a:lnTo>
                  <a:lnTo>
                    <a:pt x="15" y="230"/>
                  </a:lnTo>
                  <a:lnTo>
                    <a:pt x="17" y="262"/>
                  </a:lnTo>
                  <a:lnTo>
                    <a:pt x="19" y="294"/>
                  </a:lnTo>
                  <a:lnTo>
                    <a:pt x="22" y="327"/>
                  </a:lnTo>
                  <a:lnTo>
                    <a:pt x="24" y="363"/>
                  </a:lnTo>
                  <a:lnTo>
                    <a:pt x="26" y="399"/>
                  </a:lnTo>
                  <a:lnTo>
                    <a:pt x="29" y="435"/>
                  </a:lnTo>
                  <a:lnTo>
                    <a:pt x="31" y="473"/>
                  </a:lnTo>
                  <a:lnTo>
                    <a:pt x="33" y="513"/>
                  </a:lnTo>
                  <a:lnTo>
                    <a:pt x="36" y="552"/>
                  </a:lnTo>
                  <a:lnTo>
                    <a:pt x="38" y="593"/>
                  </a:lnTo>
                  <a:lnTo>
                    <a:pt x="40" y="635"/>
                  </a:lnTo>
                  <a:lnTo>
                    <a:pt x="42" y="676"/>
                  </a:lnTo>
                  <a:lnTo>
                    <a:pt x="44" y="719"/>
                  </a:lnTo>
                  <a:lnTo>
                    <a:pt x="46" y="762"/>
                  </a:lnTo>
                  <a:lnTo>
                    <a:pt x="48" y="805"/>
                  </a:lnTo>
                  <a:lnTo>
                    <a:pt x="50" y="848"/>
                  </a:lnTo>
                  <a:lnTo>
                    <a:pt x="53" y="892"/>
                  </a:lnTo>
                  <a:lnTo>
                    <a:pt x="55" y="935"/>
                  </a:lnTo>
                  <a:lnTo>
                    <a:pt x="55" y="935"/>
                  </a:lnTo>
                  <a:lnTo>
                    <a:pt x="55" y="935"/>
                  </a:lnTo>
                  <a:lnTo>
                    <a:pt x="55" y="935"/>
                  </a:lnTo>
                  <a:lnTo>
                    <a:pt x="55" y="935"/>
                  </a:lnTo>
                  <a:lnTo>
                    <a:pt x="68" y="9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64"/>
            <p:cNvSpPr>
              <a:spLocks/>
            </p:cNvSpPr>
            <p:nvPr/>
          </p:nvSpPr>
          <p:spPr bwMode="auto">
            <a:xfrm>
              <a:off x="3977061" y="5105946"/>
              <a:ext cx="15875" cy="109538"/>
            </a:xfrm>
            <a:custGeom>
              <a:avLst/>
              <a:gdLst>
                <a:gd name="T0" fmla="*/ 9 w 21"/>
                <a:gd name="T1" fmla="*/ 128 h 139"/>
                <a:gd name="T2" fmla="*/ 13 w 21"/>
                <a:gd name="T3" fmla="*/ 133 h 139"/>
                <a:gd name="T4" fmla="*/ 13 w 21"/>
                <a:gd name="T5" fmla="*/ 127 h 139"/>
                <a:gd name="T6" fmla="*/ 13 w 21"/>
                <a:gd name="T7" fmla="*/ 119 h 139"/>
                <a:gd name="T8" fmla="*/ 13 w 21"/>
                <a:gd name="T9" fmla="*/ 112 h 139"/>
                <a:gd name="T10" fmla="*/ 14 w 21"/>
                <a:gd name="T11" fmla="*/ 104 h 139"/>
                <a:gd name="T12" fmla="*/ 14 w 21"/>
                <a:gd name="T13" fmla="*/ 95 h 139"/>
                <a:gd name="T14" fmla="*/ 15 w 21"/>
                <a:gd name="T15" fmla="*/ 86 h 139"/>
                <a:gd name="T16" fmla="*/ 16 w 21"/>
                <a:gd name="T17" fmla="*/ 76 h 139"/>
                <a:gd name="T18" fmla="*/ 17 w 21"/>
                <a:gd name="T19" fmla="*/ 67 h 139"/>
                <a:gd name="T20" fmla="*/ 18 w 21"/>
                <a:gd name="T21" fmla="*/ 57 h 139"/>
                <a:gd name="T22" fmla="*/ 18 w 21"/>
                <a:gd name="T23" fmla="*/ 48 h 139"/>
                <a:gd name="T24" fmla="*/ 20 w 21"/>
                <a:gd name="T25" fmla="*/ 38 h 139"/>
                <a:gd name="T26" fmla="*/ 21 w 21"/>
                <a:gd name="T27" fmla="*/ 30 h 139"/>
                <a:gd name="T28" fmla="*/ 21 w 21"/>
                <a:gd name="T29" fmla="*/ 21 h 139"/>
                <a:gd name="T30" fmla="*/ 21 w 21"/>
                <a:gd name="T31" fmla="*/ 14 h 139"/>
                <a:gd name="T32" fmla="*/ 21 w 21"/>
                <a:gd name="T33" fmla="*/ 7 h 139"/>
                <a:gd name="T34" fmla="*/ 21 w 21"/>
                <a:gd name="T35" fmla="*/ 0 h 139"/>
                <a:gd name="T36" fmla="*/ 8 w 21"/>
                <a:gd name="T37" fmla="*/ 1 h 139"/>
                <a:gd name="T38" fmla="*/ 8 w 21"/>
                <a:gd name="T39" fmla="*/ 7 h 139"/>
                <a:gd name="T40" fmla="*/ 8 w 21"/>
                <a:gd name="T41" fmla="*/ 14 h 139"/>
                <a:gd name="T42" fmla="*/ 8 w 21"/>
                <a:gd name="T43" fmla="*/ 21 h 139"/>
                <a:gd name="T44" fmla="*/ 7 w 21"/>
                <a:gd name="T45" fmla="*/ 29 h 139"/>
                <a:gd name="T46" fmla="*/ 7 w 21"/>
                <a:gd name="T47" fmla="*/ 37 h 139"/>
                <a:gd name="T48" fmla="*/ 6 w 21"/>
                <a:gd name="T49" fmla="*/ 46 h 139"/>
                <a:gd name="T50" fmla="*/ 5 w 21"/>
                <a:gd name="T51" fmla="*/ 56 h 139"/>
                <a:gd name="T52" fmla="*/ 5 w 21"/>
                <a:gd name="T53" fmla="*/ 65 h 139"/>
                <a:gd name="T54" fmla="*/ 2 w 21"/>
                <a:gd name="T55" fmla="*/ 74 h 139"/>
                <a:gd name="T56" fmla="*/ 2 w 21"/>
                <a:gd name="T57" fmla="*/ 84 h 139"/>
                <a:gd name="T58" fmla="*/ 1 w 21"/>
                <a:gd name="T59" fmla="*/ 94 h 139"/>
                <a:gd name="T60" fmla="*/ 0 w 21"/>
                <a:gd name="T61" fmla="*/ 103 h 139"/>
                <a:gd name="T62" fmla="*/ 0 w 21"/>
                <a:gd name="T63" fmla="*/ 111 h 139"/>
                <a:gd name="T64" fmla="*/ 0 w 21"/>
                <a:gd name="T65" fmla="*/ 119 h 139"/>
                <a:gd name="T66" fmla="*/ 0 w 21"/>
                <a:gd name="T67" fmla="*/ 127 h 139"/>
                <a:gd name="T68" fmla="*/ 0 w 21"/>
                <a:gd name="T69" fmla="*/ 134 h 139"/>
                <a:gd name="T70" fmla="*/ 2 w 21"/>
                <a:gd name="T71" fmla="*/ 139 h 139"/>
                <a:gd name="T72" fmla="*/ 0 w 21"/>
                <a:gd name="T73" fmla="*/ 134 h 139"/>
                <a:gd name="T74" fmla="*/ 0 w 21"/>
                <a:gd name="T75" fmla="*/ 136 h 139"/>
                <a:gd name="T76" fmla="*/ 2 w 21"/>
                <a:gd name="T77" fmla="*/ 139 h 139"/>
                <a:gd name="T78" fmla="*/ 9 w 21"/>
                <a:gd name="T79"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39">
                  <a:moveTo>
                    <a:pt x="9" y="128"/>
                  </a:moveTo>
                  <a:lnTo>
                    <a:pt x="13" y="133"/>
                  </a:lnTo>
                  <a:lnTo>
                    <a:pt x="13" y="127"/>
                  </a:lnTo>
                  <a:lnTo>
                    <a:pt x="13" y="119"/>
                  </a:lnTo>
                  <a:lnTo>
                    <a:pt x="13" y="112"/>
                  </a:lnTo>
                  <a:lnTo>
                    <a:pt x="14" y="104"/>
                  </a:lnTo>
                  <a:lnTo>
                    <a:pt x="14" y="95"/>
                  </a:lnTo>
                  <a:lnTo>
                    <a:pt x="15" y="86"/>
                  </a:lnTo>
                  <a:lnTo>
                    <a:pt x="16" y="76"/>
                  </a:lnTo>
                  <a:lnTo>
                    <a:pt x="17" y="67"/>
                  </a:lnTo>
                  <a:lnTo>
                    <a:pt x="18" y="57"/>
                  </a:lnTo>
                  <a:lnTo>
                    <a:pt x="18" y="48"/>
                  </a:lnTo>
                  <a:lnTo>
                    <a:pt x="20" y="38"/>
                  </a:lnTo>
                  <a:lnTo>
                    <a:pt x="21" y="30"/>
                  </a:lnTo>
                  <a:lnTo>
                    <a:pt x="21" y="21"/>
                  </a:lnTo>
                  <a:lnTo>
                    <a:pt x="21" y="14"/>
                  </a:lnTo>
                  <a:lnTo>
                    <a:pt x="21" y="7"/>
                  </a:lnTo>
                  <a:lnTo>
                    <a:pt x="21" y="0"/>
                  </a:lnTo>
                  <a:lnTo>
                    <a:pt x="8" y="1"/>
                  </a:lnTo>
                  <a:lnTo>
                    <a:pt x="8" y="7"/>
                  </a:lnTo>
                  <a:lnTo>
                    <a:pt x="8" y="14"/>
                  </a:lnTo>
                  <a:lnTo>
                    <a:pt x="8" y="21"/>
                  </a:lnTo>
                  <a:lnTo>
                    <a:pt x="7" y="29"/>
                  </a:lnTo>
                  <a:lnTo>
                    <a:pt x="7" y="37"/>
                  </a:lnTo>
                  <a:lnTo>
                    <a:pt x="6" y="46"/>
                  </a:lnTo>
                  <a:lnTo>
                    <a:pt x="5" y="56"/>
                  </a:lnTo>
                  <a:lnTo>
                    <a:pt x="5" y="65"/>
                  </a:lnTo>
                  <a:lnTo>
                    <a:pt x="2" y="74"/>
                  </a:lnTo>
                  <a:lnTo>
                    <a:pt x="2" y="84"/>
                  </a:lnTo>
                  <a:lnTo>
                    <a:pt x="1" y="94"/>
                  </a:lnTo>
                  <a:lnTo>
                    <a:pt x="0" y="103"/>
                  </a:lnTo>
                  <a:lnTo>
                    <a:pt x="0" y="111"/>
                  </a:lnTo>
                  <a:lnTo>
                    <a:pt x="0" y="119"/>
                  </a:lnTo>
                  <a:lnTo>
                    <a:pt x="0" y="127"/>
                  </a:lnTo>
                  <a:lnTo>
                    <a:pt x="0" y="134"/>
                  </a:lnTo>
                  <a:lnTo>
                    <a:pt x="2" y="139"/>
                  </a:lnTo>
                  <a:lnTo>
                    <a:pt x="0" y="134"/>
                  </a:lnTo>
                  <a:lnTo>
                    <a:pt x="0" y="136"/>
                  </a:lnTo>
                  <a:lnTo>
                    <a:pt x="2" y="139"/>
                  </a:lnTo>
                  <a:lnTo>
                    <a:pt x="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65"/>
            <p:cNvSpPr>
              <a:spLocks/>
            </p:cNvSpPr>
            <p:nvPr/>
          </p:nvSpPr>
          <p:spPr bwMode="auto">
            <a:xfrm>
              <a:off x="3978648" y="5148808"/>
              <a:ext cx="273050" cy="103188"/>
            </a:xfrm>
            <a:custGeom>
              <a:avLst/>
              <a:gdLst>
                <a:gd name="T0" fmla="*/ 332 w 343"/>
                <a:gd name="T1" fmla="*/ 0 h 131"/>
                <a:gd name="T2" fmla="*/ 331 w 343"/>
                <a:gd name="T3" fmla="*/ 3 h 131"/>
                <a:gd name="T4" fmla="*/ 325 w 343"/>
                <a:gd name="T5" fmla="*/ 9 h 131"/>
                <a:gd name="T6" fmla="*/ 318 w 343"/>
                <a:gd name="T7" fmla="*/ 19 h 131"/>
                <a:gd name="T8" fmla="*/ 307 w 343"/>
                <a:gd name="T9" fmla="*/ 30 h 131"/>
                <a:gd name="T10" fmla="*/ 292 w 343"/>
                <a:gd name="T11" fmla="*/ 44 h 131"/>
                <a:gd name="T12" fmla="*/ 276 w 343"/>
                <a:gd name="T13" fmla="*/ 59 h 131"/>
                <a:gd name="T14" fmla="*/ 256 w 343"/>
                <a:gd name="T15" fmla="*/ 73 h 131"/>
                <a:gd name="T16" fmla="*/ 235 w 343"/>
                <a:gd name="T17" fmla="*/ 87 h 131"/>
                <a:gd name="T18" fmla="*/ 212 w 343"/>
                <a:gd name="T19" fmla="*/ 98 h 131"/>
                <a:gd name="T20" fmla="*/ 187 w 343"/>
                <a:gd name="T21" fmla="*/ 109 h 131"/>
                <a:gd name="T22" fmla="*/ 160 w 343"/>
                <a:gd name="T23" fmla="*/ 114 h 131"/>
                <a:gd name="T24" fmla="*/ 133 w 343"/>
                <a:gd name="T25" fmla="*/ 117 h 131"/>
                <a:gd name="T26" fmla="*/ 103 w 343"/>
                <a:gd name="T27" fmla="*/ 116 h 131"/>
                <a:gd name="T28" fmla="*/ 72 w 343"/>
                <a:gd name="T29" fmla="*/ 108 h 131"/>
                <a:gd name="T30" fmla="*/ 41 w 343"/>
                <a:gd name="T31" fmla="*/ 94 h 131"/>
                <a:gd name="T32" fmla="*/ 7 w 343"/>
                <a:gd name="T33" fmla="*/ 74 h 131"/>
                <a:gd name="T34" fmla="*/ 18 w 343"/>
                <a:gd name="T35" fmla="*/ 96 h 131"/>
                <a:gd name="T36" fmla="*/ 51 w 343"/>
                <a:gd name="T37" fmla="*/ 114 h 131"/>
                <a:gd name="T38" fmla="*/ 86 w 343"/>
                <a:gd name="T39" fmla="*/ 125 h 131"/>
                <a:gd name="T40" fmla="*/ 117 w 343"/>
                <a:gd name="T41" fmla="*/ 129 h 131"/>
                <a:gd name="T42" fmla="*/ 148 w 343"/>
                <a:gd name="T43" fmla="*/ 129 h 131"/>
                <a:gd name="T44" fmla="*/ 177 w 343"/>
                <a:gd name="T45" fmla="*/ 125 h 131"/>
                <a:gd name="T46" fmla="*/ 204 w 343"/>
                <a:gd name="T47" fmla="*/ 116 h 131"/>
                <a:gd name="T48" fmla="*/ 231 w 343"/>
                <a:gd name="T49" fmla="*/ 104 h 131"/>
                <a:gd name="T50" fmla="*/ 254 w 343"/>
                <a:gd name="T51" fmla="*/ 91 h 131"/>
                <a:gd name="T52" fmla="*/ 274 w 343"/>
                <a:gd name="T53" fmla="*/ 76 h 131"/>
                <a:gd name="T54" fmla="*/ 293 w 343"/>
                <a:gd name="T55" fmla="*/ 60 h 131"/>
                <a:gd name="T56" fmla="*/ 309 w 343"/>
                <a:gd name="T57" fmla="*/ 47 h 131"/>
                <a:gd name="T58" fmla="*/ 322 w 343"/>
                <a:gd name="T59" fmla="*/ 33 h 131"/>
                <a:gd name="T60" fmla="*/ 332 w 343"/>
                <a:gd name="T61" fmla="*/ 22 h 131"/>
                <a:gd name="T62" fmla="*/ 339 w 343"/>
                <a:gd name="T63" fmla="*/ 13 h 131"/>
                <a:gd name="T64" fmla="*/ 342 w 343"/>
                <a:gd name="T65" fmla="*/ 9 h 131"/>
                <a:gd name="T66" fmla="*/ 343 w 343"/>
                <a:gd name="T67" fmla="*/ 4 h 131"/>
                <a:gd name="T68" fmla="*/ 343 w 343"/>
                <a:gd name="T69" fmla="*/ 6 h 131"/>
                <a:gd name="T70" fmla="*/ 331 w 343"/>
                <a:gd name="T71"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3" h="131">
                  <a:moveTo>
                    <a:pt x="331" y="5"/>
                  </a:moveTo>
                  <a:lnTo>
                    <a:pt x="332" y="0"/>
                  </a:lnTo>
                  <a:lnTo>
                    <a:pt x="332" y="0"/>
                  </a:lnTo>
                  <a:lnTo>
                    <a:pt x="331" y="3"/>
                  </a:lnTo>
                  <a:lnTo>
                    <a:pt x="329" y="5"/>
                  </a:lnTo>
                  <a:lnTo>
                    <a:pt x="325" y="9"/>
                  </a:lnTo>
                  <a:lnTo>
                    <a:pt x="322" y="13"/>
                  </a:lnTo>
                  <a:lnTo>
                    <a:pt x="318" y="19"/>
                  </a:lnTo>
                  <a:lnTo>
                    <a:pt x="312" y="25"/>
                  </a:lnTo>
                  <a:lnTo>
                    <a:pt x="307" y="30"/>
                  </a:lnTo>
                  <a:lnTo>
                    <a:pt x="300" y="37"/>
                  </a:lnTo>
                  <a:lnTo>
                    <a:pt x="292" y="44"/>
                  </a:lnTo>
                  <a:lnTo>
                    <a:pt x="285" y="51"/>
                  </a:lnTo>
                  <a:lnTo>
                    <a:pt x="276" y="59"/>
                  </a:lnTo>
                  <a:lnTo>
                    <a:pt x="266" y="66"/>
                  </a:lnTo>
                  <a:lnTo>
                    <a:pt x="256" y="73"/>
                  </a:lnTo>
                  <a:lnTo>
                    <a:pt x="247" y="80"/>
                  </a:lnTo>
                  <a:lnTo>
                    <a:pt x="235" y="87"/>
                  </a:lnTo>
                  <a:lnTo>
                    <a:pt x="224" y="94"/>
                  </a:lnTo>
                  <a:lnTo>
                    <a:pt x="212" y="98"/>
                  </a:lnTo>
                  <a:lnTo>
                    <a:pt x="200" y="103"/>
                  </a:lnTo>
                  <a:lnTo>
                    <a:pt x="187" y="109"/>
                  </a:lnTo>
                  <a:lnTo>
                    <a:pt x="174" y="112"/>
                  </a:lnTo>
                  <a:lnTo>
                    <a:pt x="160" y="114"/>
                  </a:lnTo>
                  <a:lnTo>
                    <a:pt x="147" y="117"/>
                  </a:lnTo>
                  <a:lnTo>
                    <a:pt x="133" y="117"/>
                  </a:lnTo>
                  <a:lnTo>
                    <a:pt x="118" y="117"/>
                  </a:lnTo>
                  <a:lnTo>
                    <a:pt x="103" y="116"/>
                  </a:lnTo>
                  <a:lnTo>
                    <a:pt x="88" y="112"/>
                  </a:lnTo>
                  <a:lnTo>
                    <a:pt x="72" y="108"/>
                  </a:lnTo>
                  <a:lnTo>
                    <a:pt x="57" y="102"/>
                  </a:lnTo>
                  <a:lnTo>
                    <a:pt x="41" y="94"/>
                  </a:lnTo>
                  <a:lnTo>
                    <a:pt x="25" y="85"/>
                  </a:lnTo>
                  <a:lnTo>
                    <a:pt x="7" y="74"/>
                  </a:lnTo>
                  <a:lnTo>
                    <a:pt x="0" y="85"/>
                  </a:lnTo>
                  <a:lnTo>
                    <a:pt x="18" y="96"/>
                  </a:lnTo>
                  <a:lnTo>
                    <a:pt x="35" y="105"/>
                  </a:lnTo>
                  <a:lnTo>
                    <a:pt x="51" y="114"/>
                  </a:lnTo>
                  <a:lnTo>
                    <a:pt x="68" y="120"/>
                  </a:lnTo>
                  <a:lnTo>
                    <a:pt x="86" y="125"/>
                  </a:lnTo>
                  <a:lnTo>
                    <a:pt x="102" y="128"/>
                  </a:lnTo>
                  <a:lnTo>
                    <a:pt x="117" y="129"/>
                  </a:lnTo>
                  <a:lnTo>
                    <a:pt x="133" y="131"/>
                  </a:lnTo>
                  <a:lnTo>
                    <a:pt x="148" y="129"/>
                  </a:lnTo>
                  <a:lnTo>
                    <a:pt x="163" y="127"/>
                  </a:lnTo>
                  <a:lnTo>
                    <a:pt x="177" y="125"/>
                  </a:lnTo>
                  <a:lnTo>
                    <a:pt x="191" y="120"/>
                  </a:lnTo>
                  <a:lnTo>
                    <a:pt x="204" y="116"/>
                  </a:lnTo>
                  <a:lnTo>
                    <a:pt x="218" y="110"/>
                  </a:lnTo>
                  <a:lnTo>
                    <a:pt x="231" y="104"/>
                  </a:lnTo>
                  <a:lnTo>
                    <a:pt x="242" y="97"/>
                  </a:lnTo>
                  <a:lnTo>
                    <a:pt x="254" y="91"/>
                  </a:lnTo>
                  <a:lnTo>
                    <a:pt x="264" y="83"/>
                  </a:lnTo>
                  <a:lnTo>
                    <a:pt x="274" y="76"/>
                  </a:lnTo>
                  <a:lnTo>
                    <a:pt x="284" y="68"/>
                  </a:lnTo>
                  <a:lnTo>
                    <a:pt x="293" y="60"/>
                  </a:lnTo>
                  <a:lnTo>
                    <a:pt x="301" y="53"/>
                  </a:lnTo>
                  <a:lnTo>
                    <a:pt x="309" y="47"/>
                  </a:lnTo>
                  <a:lnTo>
                    <a:pt x="316" y="40"/>
                  </a:lnTo>
                  <a:lnTo>
                    <a:pt x="322" y="33"/>
                  </a:lnTo>
                  <a:lnTo>
                    <a:pt x="327" y="27"/>
                  </a:lnTo>
                  <a:lnTo>
                    <a:pt x="332" y="22"/>
                  </a:lnTo>
                  <a:lnTo>
                    <a:pt x="335" y="18"/>
                  </a:lnTo>
                  <a:lnTo>
                    <a:pt x="339" y="13"/>
                  </a:lnTo>
                  <a:lnTo>
                    <a:pt x="341" y="11"/>
                  </a:lnTo>
                  <a:lnTo>
                    <a:pt x="342" y="9"/>
                  </a:lnTo>
                  <a:lnTo>
                    <a:pt x="342" y="9"/>
                  </a:lnTo>
                  <a:lnTo>
                    <a:pt x="343" y="4"/>
                  </a:lnTo>
                  <a:lnTo>
                    <a:pt x="342" y="9"/>
                  </a:lnTo>
                  <a:lnTo>
                    <a:pt x="343" y="6"/>
                  </a:lnTo>
                  <a:lnTo>
                    <a:pt x="343" y="4"/>
                  </a:lnTo>
                  <a:lnTo>
                    <a:pt x="33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66"/>
            <p:cNvSpPr>
              <a:spLocks/>
            </p:cNvSpPr>
            <p:nvPr/>
          </p:nvSpPr>
          <p:spPr bwMode="auto">
            <a:xfrm>
              <a:off x="4235823" y="5077371"/>
              <a:ext cx="15875" cy="74613"/>
            </a:xfrm>
            <a:custGeom>
              <a:avLst/>
              <a:gdLst>
                <a:gd name="T0" fmla="*/ 0 w 19"/>
                <a:gd name="T1" fmla="*/ 0 h 93"/>
                <a:gd name="T2" fmla="*/ 0 w 19"/>
                <a:gd name="T3" fmla="*/ 1 h 93"/>
                <a:gd name="T4" fmla="*/ 7 w 19"/>
                <a:gd name="T5" fmla="*/ 93 h 93"/>
                <a:gd name="T6" fmla="*/ 19 w 19"/>
                <a:gd name="T7" fmla="*/ 92 h 93"/>
                <a:gd name="T8" fmla="*/ 13 w 19"/>
                <a:gd name="T9" fmla="*/ 0 h 93"/>
                <a:gd name="T10" fmla="*/ 13 w 19"/>
                <a:gd name="T11" fmla="*/ 0 h 93"/>
                <a:gd name="T12" fmla="*/ 0 w 19"/>
                <a:gd name="T13" fmla="*/ 0 h 93"/>
                <a:gd name="T14" fmla="*/ 0 w 19"/>
                <a:gd name="T15" fmla="*/ 1 h 93"/>
                <a:gd name="T16" fmla="*/ 0 w 19"/>
                <a:gd name="T17" fmla="*/ 1 h 93"/>
                <a:gd name="T18" fmla="*/ 0 w 19"/>
                <a:gd name="T1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3">
                  <a:moveTo>
                    <a:pt x="0" y="0"/>
                  </a:moveTo>
                  <a:lnTo>
                    <a:pt x="0" y="1"/>
                  </a:lnTo>
                  <a:lnTo>
                    <a:pt x="7" y="93"/>
                  </a:lnTo>
                  <a:lnTo>
                    <a:pt x="19" y="92"/>
                  </a:lnTo>
                  <a:lnTo>
                    <a:pt x="13" y="0"/>
                  </a:lnTo>
                  <a:lnTo>
                    <a:pt x="13" y="0"/>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67"/>
            <p:cNvSpPr>
              <a:spLocks/>
            </p:cNvSpPr>
            <p:nvPr/>
          </p:nvSpPr>
          <p:spPr bwMode="auto">
            <a:xfrm>
              <a:off x="4216773" y="4429671"/>
              <a:ext cx="28575" cy="647700"/>
            </a:xfrm>
            <a:custGeom>
              <a:avLst/>
              <a:gdLst>
                <a:gd name="T0" fmla="*/ 0 w 36"/>
                <a:gd name="T1" fmla="*/ 0 h 817"/>
                <a:gd name="T2" fmla="*/ 0 w 36"/>
                <a:gd name="T3" fmla="*/ 1 h 817"/>
                <a:gd name="T4" fmla="*/ 23 w 36"/>
                <a:gd name="T5" fmla="*/ 817 h 817"/>
                <a:gd name="T6" fmla="*/ 36 w 36"/>
                <a:gd name="T7" fmla="*/ 817 h 817"/>
                <a:gd name="T8" fmla="*/ 13 w 36"/>
                <a:gd name="T9" fmla="*/ 1 h 817"/>
                <a:gd name="T10" fmla="*/ 13 w 36"/>
                <a:gd name="T11" fmla="*/ 1 h 817"/>
                <a:gd name="T12" fmla="*/ 0 w 36"/>
                <a:gd name="T13" fmla="*/ 0 h 817"/>
                <a:gd name="T14" fmla="*/ 0 w 36"/>
                <a:gd name="T15" fmla="*/ 1 h 817"/>
                <a:gd name="T16" fmla="*/ 0 w 36"/>
                <a:gd name="T17" fmla="*/ 1 h 817"/>
                <a:gd name="T18" fmla="*/ 0 w 36"/>
                <a:gd name="T19"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817">
                  <a:moveTo>
                    <a:pt x="0" y="0"/>
                  </a:moveTo>
                  <a:lnTo>
                    <a:pt x="0" y="1"/>
                  </a:lnTo>
                  <a:lnTo>
                    <a:pt x="23" y="817"/>
                  </a:lnTo>
                  <a:lnTo>
                    <a:pt x="36" y="817"/>
                  </a:lnTo>
                  <a:lnTo>
                    <a:pt x="13" y="1"/>
                  </a:lnTo>
                  <a:lnTo>
                    <a:pt x="13" y="1"/>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68"/>
            <p:cNvSpPr>
              <a:spLocks/>
            </p:cNvSpPr>
            <p:nvPr/>
          </p:nvSpPr>
          <p:spPr bwMode="auto">
            <a:xfrm>
              <a:off x="4216773" y="3916908"/>
              <a:ext cx="36513" cy="514350"/>
            </a:xfrm>
            <a:custGeom>
              <a:avLst/>
              <a:gdLst>
                <a:gd name="T0" fmla="*/ 38 w 45"/>
                <a:gd name="T1" fmla="*/ 0 h 646"/>
                <a:gd name="T2" fmla="*/ 32 w 45"/>
                <a:gd name="T3" fmla="*/ 0 h 646"/>
                <a:gd name="T4" fmla="*/ 0 w 45"/>
                <a:gd name="T5" fmla="*/ 645 h 646"/>
                <a:gd name="T6" fmla="*/ 13 w 45"/>
                <a:gd name="T7" fmla="*/ 646 h 646"/>
                <a:gd name="T8" fmla="*/ 45 w 45"/>
                <a:gd name="T9" fmla="*/ 1 h 646"/>
                <a:gd name="T10" fmla="*/ 38 w 45"/>
                <a:gd name="T11" fmla="*/ 0 h 646"/>
              </a:gdLst>
              <a:ahLst/>
              <a:cxnLst>
                <a:cxn ang="0">
                  <a:pos x="T0" y="T1"/>
                </a:cxn>
                <a:cxn ang="0">
                  <a:pos x="T2" y="T3"/>
                </a:cxn>
                <a:cxn ang="0">
                  <a:pos x="T4" y="T5"/>
                </a:cxn>
                <a:cxn ang="0">
                  <a:pos x="T6" y="T7"/>
                </a:cxn>
                <a:cxn ang="0">
                  <a:pos x="T8" y="T9"/>
                </a:cxn>
                <a:cxn ang="0">
                  <a:pos x="T10" y="T11"/>
                </a:cxn>
              </a:cxnLst>
              <a:rect l="0" t="0" r="r" b="b"/>
              <a:pathLst>
                <a:path w="45" h="646">
                  <a:moveTo>
                    <a:pt x="38" y="0"/>
                  </a:moveTo>
                  <a:lnTo>
                    <a:pt x="32" y="0"/>
                  </a:lnTo>
                  <a:lnTo>
                    <a:pt x="0" y="645"/>
                  </a:lnTo>
                  <a:lnTo>
                    <a:pt x="13" y="646"/>
                  </a:lnTo>
                  <a:lnTo>
                    <a:pt x="45" y="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69"/>
            <p:cNvSpPr>
              <a:spLocks/>
            </p:cNvSpPr>
            <p:nvPr/>
          </p:nvSpPr>
          <p:spPr bwMode="auto">
            <a:xfrm>
              <a:off x="3308723" y="2716758"/>
              <a:ext cx="288925" cy="315913"/>
            </a:xfrm>
            <a:custGeom>
              <a:avLst/>
              <a:gdLst>
                <a:gd name="T0" fmla="*/ 197 w 364"/>
                <a:gd name="T1" fmla="*/ 362 h 399"/>
                <a:gd name="T2" fmla="*/ 203 w 364"/>
                <a:gd name="T3" fmla="*/ 377 h 399"/>
                <a:gd name="T4" fmla="*/ 216 w 364"/>
                <a:gd name="T5" fmla="*/ 398 h 399"/>
                <a:gd name="T6" fmla="*/ 232 w 364"/>
                <a:gd name="T7" fmla="*/ 394 h 399"/>
                <a:gd name="T8" fmla="*/ 255 w 364"/>
                <a:gd name="T9" fmla="*/ 375 h 399"/>
                <a:gd name="T10" fmla="*/ 289 w 364"/>
                <a:gd name="T11" fmla="*/ 349 h 399"/>
                <a:gd name="T12" fmla="*/ 324 w 364"/>
                <a:gd name="T13" fmla="*/ 323 h 399"/>
                <a:gd name="T14" fmla="*/ 353 w 364"/>
                <a:gd name="T15" fmla="*/ 301 h 399"/>
                <a:gd name="T16" fmla="*/ 364 w 364"/>
                <a:gd name="T17" fmla="*/ 293 h 399"/>
                <a:gd name="T18" fmla="*/ 349 w 364"/>
                <a:gd name="T19" fmla="*/ 287 h 399"/>
                <a:gd name="T20" fmla="*/ 328 w 364"/>
                <a:gd name="T21" fmla="*/ 268 h 399"/>
                <a:gd name="T22" fmla="*/ 327 w 364"/>
                <a:gd name="T23" fmla="*/ 238 h 399"/>
                <a:gd name="T24" fmla="*/ 320 w 364"/>
                <a:gd name="T25" fmla="*/ 209 h 399"/>
                <a:gd name="T26" fmla="*/ 308 w 364"/>
                <a:gd name="T27" fmla="*/ 173 h 399"/>
                <a:gd name="T28" fmla="*/ 296 w 364"/>
                <a:gd name="T29" fmla="*/ 136 h 399"/>
                <a:gd name="T30" fmla="*/ 296 w 364"/>
                <a:gd name="T31" fmla="*/ 102 h 399"/>
                <a:gd name="T32" fmla="*/ 315 w 364"/>
                <a:gd name="T33" fmla="*/ 74 h 399"/>
                <a:gd name="T34" fmla="*/ 332 w 364"/>
                <a:gd name="T35" fmla="*/ 44 h 399"/>
                <a:gd name="T36" fmla="*/ 338 w 364"/>
                <a:gd name="T37" fmla="*/ 35 h 399"/>
                <a:gd name="T38" fmla="*/ 338 w 364"/>
                <a:gd name="T39" fmla="*/ 32 h 399"/>
                <a:gd name="T40" fmla="*/ 338 w 364"/>
                <a:gd name="T41" fmla="*/ 19 h 399"/>
                <a:gd name="T42" fmla="*/ 323 w 364"/>
                <a:gd name="T43" fmla="*/ 3 h 399"/>
                <a:gd name="T44" fmla="*/ 280 w 364"/>
                <a:gd name="T45" fmla="*/ 3 h 399"/>
                <a:gd name="T46" fmla="*/ 257 w 364"/>
                <a:gd name="T47" fmla="*/ 28 h 399"/>
                <a:gd name="T48" fmla="*/ 250 w 364"/>
                <a:gd name="T49" fmla="*/ 65 h 399"/>
                <a:gd name="T50" fmla="*/ 250 w 364"/>
                <a:gd name="T51" fmla="*/ 99 h 399"/>
                <a:gd name="T52" fmla="*/ 242 w 364"/>
                <a:gd name="T53" fmla="*/ 118 h 399"/>
                <a:gd name="T54" fmla="*/ 209 w 364"/>
                <a:gd name="T55" fmla="*/ 94 h 399"/>
                <a:gd name="T56" fmla="*/ 161 w 364"/>
                <a:gd name="T57" fmla="*/ 44 h 399"/>
                <a:gd name="T58" fmla="*/ 128 w 364"/>
                <a:gd name="T59" fmla="*/ 14 h 399"/>
                <a:gd name="T60" fmla="*/ 109 w 364"/>
                <a:gd name="T61" fmla="*/ 6 h 399"/>
                <a:gd name="T62" fmla="*/ 103 w 364"/>
                <a:gd name="T63" fmla="*/ 21 h 399"/>
                <a:gd name="T64" fmla="*/ 107 w 364"/>
                <a:gd name="T65" fmla="*/ 59 h 399"/>
                <a:gd name="T66" fmla="*/ 83 w 364"/>
                <a:gd name="T67" fmla="*/ 59 h 399"/>
                <a:gd name="T68" fmla="*/ 75 w 364"/>
                <a:gd name="T69" fmla="*/ 74 h 399"/>
                <a:gd name="T70" fmla="*/ 71 w 364"/>
                <a:gd name="T71" fmla="*/ 95 h 399"/>
                <a:gd name="T72" fmla="*/ 30 w 364"/>
                <a:gd name="T73" fmla="*/ 147 h 399"/>
                <a:gd name="T74" fmla="*/ 22 w 364"/>
                <a:gd name="T75" fmla="*/ 151 h 399"/>
                <a:gd name="T76" fmla="*/ 9 w 364"/>
                <a:gd name="T77" fmla="*/ 164 h 399"/>
                <a:gd name="T78" fmla="*/ 1 w 364"/>
                <a:gd name="T79" fmla="*/ 186 h 399"/>
                <a:gd name="T80" fmla="*/ 3 w 364"/>
                <a:gd name="T81" fmla="*/ 210 h 399"/>
                <a:gd name="T82" fmla="*/ 12 w 364"/>
                <a:gd name="T83" fmla="*/ 234 h 399"/>
                <a:gd name="T84" fmla="*/ 22 w 364"/>
                <a:gd name="T85" fmla="*/ 255 h 399"/>
                <a:gd name="T86" fmla="*/ 29 w 364"/>
                <a:gd name="T87" fmla="*/ 26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399">
                  <a:moveTo>
                    <a:pt x="31" y="271"/>
                  </a:moveTo>
                  <a:lnTo>
                    <a:pt x="80" y="311"/>
                  </a:lnTo>
                  <a:lnTo>
                    <a:pt x="197" y="362"/>
                  </a:lnTo>
                  <a:lnTo>
                    <a:pt x="197" y="364"/>
                  </a:lnTo>
                  <a:lnTo>
                    <a:pt x="199" y="370"/>
                  </a:lnTo>
                  <a:lnTo>
                    <a:pt x="203" y="377"/>
                  </a:lnTo>
                  <a:lnTo>
                    <a:pt x="206" y="385"/>
                  </a:lnTo>
                  <a:lnTo>
                    <a:pt x="211" y="392"/>
                  </a:lnTo>
                  <a:lnTo>
                    <a:pt x="216" y="398"/>
                  </a:lnTo>
                  <a:lnTo>
                    <a:pt x="221" y="399"/>
                  </a:lnTo>
                  <a:lnTo>
                    <a:pt x="227" y="397"/>
                  </a:lnTo>
                  <a:lnTo>
                    <a:pt x="232" y="394"/>
                  </a:lnTo>
                  <a:lnTo>
                    <a:pt x="237" y="388"/>
                  </a:lnTo>
                  <a:lnTo>
                    <a:pt x="246" y="383"/>
                  </a:lnTo>
                  <a:lnTo>
                    <a:pt x="255" y="375"/>
                  </a:lnTo>
                  <a:lnTo>
                    <a:pt x="265" y="367"/>
                  </a:lnTo>
                  <a:lnTo>
                    <a:pt x="277" y="357"/>
                  </a:lnTo>
                  <a:lnTo>
                    <a:pt x="289" y="349"/>
                  </a:lnTo>
                  <a:lnTo>
                    <a:pt x="301" y="340"/>
                  </a:lnTo>
                  <a:lnTo>
                    <a:pt x="313" y="331"/>
                  </a:lnTo>
                  <a:lnTo>
                    <a:pt x="324" y="323"/>
                  </a:lnTo>
                  <a:lnTo>
                    <a:pt x="335" y="314"/>
                  </a:lnTo>
                  <a:lnTo>
                    <a:pt x="345" y="307"/>
                  </a:lnTo>
                  <a:lnTo>
                    <a:pt x="353" y="301"/>
                  </a:lnTo>
                  <a:lnTo>
                    <a:pt x="358" y="296"/>
                  </a:lnTo>
                  <a:lnTo>
                    <a:pt x="363" y="294"/>
                  </a:lnTo>
                  <a:lnTo>
                    <a:pt x="364" y="293"/>
                  </a:lnTo>
                  <a:lnTo>
                    <a:pt x="362" y="293"/>
                  </a:lnTo>
                  <a:lnTo>
                    <a:pt x="357" y="291"/>
                  </a:lnTo>
                  <a:lnTo>
                    <a:pt x="349" y="287"/>
                  </a:lnTo>
                  <a:lnTo>
                    <a:pt x="342" y="282"/>
                  </a:lnTo>
                  <a:lnTo>
                    <a:pt x="334" y="276"/>
                  </a:lnTo>
                  <a:lnTo>
                    <a:pt x="328" y="268"/>
                  </a:lnTo>
                  <a:lnTo>
                    <a:pt x="325" y="257"/>
                  </a:lnTo>
                  <a:lnTo>
                    <a:pt x="326" y="244"/>
                  </a:lnTo>
                  <a:lnTo>
                    <a:pt x="327" y="238"/>
                  </a:lnTo>
                  <a:lnTo>
                    <a:pt x="326" y="228"/>
                  </a:lnTo>
                  <a:lnTo>
                    <a:pt x="324" y="219"/>
                  </a:lnTo>
                  <a:lnTo>
                    <a:pt x="320" y="209"/>
                  </a:lnTo>
                  <a:lnTo>
                    <a:pt x="317" y="197"/>
                  </a:lnTo>
                  <a:lnTo>
                    <a:pt x="312" y="186"/>
                  </a:lnTo>
                  <a:lnTo>
                    <a:pt x="308" y="173"/>
                  </a:lnTo>
                  <a:lnTo>
                    <a:pt x="303" y="160"/>
                  </a:lnTo>
                  <a:lnTo>
                    <a:pt x="300" y="148"/>
                  </a:lnTo>
                  <a:lnTo>
                    <a:pt x="296" y="136"/>
                  </a:lnTo>
                  <a:lnTo>
                    <a:pt x="295" y="124"/>
                  </a:lnTo>
                  <a:lnTo>
                    <a:pt x="294" y="112"/>
                  </a:lnTo>
                  <a:lnTo>
                    <a:pt x="296" y="102"/>
                  </a:lnTo>
                  <a:lnTo>
                    <a:pt x="300" y="91"/>
                  </a:lnTo>
                  <a:lnTo>
                    <a:pt x="305" y="82"/>
                  </a:lnTo>
                  <a:lnTo>
                    <a:pt x="315" y="74"/>
                  </a:lnTo>
                  <a:lnTo>
                    <a:pt x="323" y="60"/>
                  </a:lnTo>
                  <a:lnTo>
                    <a:pt x="328" y="51"/>
                  </a:lnTo>
                  <a:lnTo>
                    <a:pt x="332" y="44"/>
                  </a:lnTo>
                  <a:lnTo>
                    <a:pt x="335" y="39"/>
                  </a:lnTo>
                  <a:lnTo>
                    <a:pt x="337" y="36"/>
                  </a:lnTo>
                  <a:lnTo>
                    <a:pt x="338" y="35"/>
                  </a:lnTo>
                  <a:lnTo>
                    <a:pt x="338" y="34"/>
                  </a:lnTo>
                  <a:lnTo>
                    <a:pt x="338" y="34"/>
                  </a:lnTo>
                  <a:lnTo>
                    <a:pt x="338" y="32"/>
                  </a:lnTo>
                  <a:lnTo>
                    <a:pt x="339" y="29"/>
                  </a:lnTo>
                  <a:lnTo>
                    <a:pt x="339" y="24"/>
                  </a:lnTo>
                  <a:lnTo>
                    <a:pt x="338" y="19"/>
                  </a:lnTo>
                  <a:lnTo>
                    <a:pt x="335" y="13"/>
                  </a:lnTo>
                  <a:lnTo>
                    <a:pt x="331" y="7"/>
                  </a:lnTo>
                  <a:lnTo>
                    <a:pt x="323" y="3"/>
                  </a:lnTo>
                  <a:lnTo>
                    <a:pt x="311" y="0"/>
                  </a:lnTo>
                  <a:lnTo>
                    <a:pt x="294" y="0"/>
                  </a:lnTo>
                  <a:lnTo>
                    <a:pt x="280" y="3"/>
                  </a:lnTo>
                  <a:lnTo>
                    <a:pt x="270" y="9"/>
                  </a:lnTo>
                  <a:lnTo>
                    <a:pt x="262" y="18"/>
                  </a:lnTo>
                  <a:lnTo>
                    <a:pt x="257" y="28"/>
                  </a:lnTo>
                  <a:lnTo>
                    <a:pt x="254" y="39"/>
                  </a:lnTo>
                  <a:lnTo>
                    <a:pt x="251" y="52"/>
                  </a:lnTo>
                  <a:lnTo>
                    <a:pt x="250" y="65"/>
                  </a:lnTo>
                  <a:lnTo>
                    <a:pt x="250" y="77"/>
                  </a:lnTo>
                  <a:lnTo>
                    <a:pt x="250" y="89"/>
                  </a:lnTo>
                  <a:lnTo>
                    <a:pt x="250" y="99"/>
                  </a:lnTo>
                  <a:lnTo>
                    <a:pt x="248" y="109"/>
                  </a:lnTo>
                  <a:lnTo>
                    <a:pt x="246" y="114"/>
                  </a:lnTo>
                  <a:lnTo>
                    <a:pt x="242" y="118"/>
                  </a:lnTo>
                  <a:lnTo>
                    <a:pt x="236" y="118"/>
                  </a:lnTo>
                  <a:lnTo>
                    <a:pt x="228" y="113"/>
                  </a:lnTo>
                  <a:lnTo>
                    <a:pt x="209" y="94"/>
                  </a:lnTo>
                  <a:lnTo>
                    <a:pt x="191" y="74"/>
                  </a:lnTo>
                  <a:lnTo>
                    <a:pt x="176" y="58"/>
                  </a:lnTo>
                  <a:lnTo>
                    <a:pt x="161" y="44"/>
                  </a:lnTo>
                  <a:lnTo>
                    <a:pt x="149" y="31"/>
                  </a:lnTo>
                  <a:lnTo>
                    <a:pt x="138" y="21"/>
                  </a:lnTo>
                  <a:lnTo>
                    <a:pt x="128" y="14"/>
                  </a:lnTo>
                  <a:lnTo>
                    <a:pt x="121" y="8"/>
                  </a:lnTo>
                  <a:lnTo>
                    <a:pt x="114" y="6"/>
                  </a:lnTo>
                  <a:lnTo>
                    <a:pt x="109" y="6"/>
                  </a:lnTo>
                  <a:lnTo>
                    <a:pt x="105" y="8"/>
                  </a:lnTo>
                  <a:lnTo>
                    <a:pt x="103" y="13"/>
                  </a:lnTo>
                  <a:lnTo>
                    <a:pt x="103" y="21"/>
                  </a:lnTo>
                  <a:lnTo>
                    <a:pt x="103" y="30"/>
                  </a:lnTo>
                  <a:lnTo>
                    <a:pt x="104" y="44"/>
                  </a:lnTo>
                  <a:lnTo>
                    <a:pt x="107" y="59"/>
                  </a:lnTo>
                  <a:lnTo>
                    <a:pt x="97" y="56"/>
                  </a:lnTo>
                  <a:lnTo>
                    <a:pt x="89" y="57"/>
                  </a:lnTo>
                  <a:lnTo>
                    <a:pt x="83" y="59"/>
                  </a:lnTo>
                  <a:lnTo>
                    <a:pt x="79" y="64"/>
                  </a:lnTo>
                  <a:lnTo>
                    <a:pt x="76" y="69"/>
                  </a:lnTo>
                  <a:lnTo>
                    <a:pt x="75" y="74"/>
                  </a:lnTo>
                  <a:lnTo>
                    <a:pt x="75" y="77"/>
                  </a:lnTo>
                  <a:lnTo>
                    <a:pt x="75" y="79"/>
                  </a:lnTo>
                  <a:lnTo>
                    <a:pt x="71" y="95"/>
                  </a:lnTo>
                  <a:lnTo>
                    <a:pt x="51" y="102"/>
                  </a:lnTo>
                  <a:lnTo>
                    <a:pt x="31" y="145"/>
                  </a:lnTo>
                  <a:lnTo>
                    <a:pt x="30" y="147"/>
                  </a:lnTo>
                  <a:lnTo>
                    <a:pt x="29" y="147"/>
                  </a:lnTo>
                  <a:lnTo>
                    <a:pt x="26" y="149"/>
                  </a:lnTo>
                  <a:lnTo>
                    <a:pt x="22" y="151"/>
                  </a:lnTo>
                  <a:lnTo>
                    <a:pt x="19" y="155"/>
                  </a:lnTo>
                  <a:lnTo>
                    <a:pt x="14" y="159"/>
                  </a:lnTo>
                  <a:lnTo>
                    <a:pt x="9" y="164"/>
                  </a:lnTo>
                  <a:lnTo>
                    <a:pt x="5" y="172"/>
                  </a:lnTo>
                  <a:lnTo>
                    <a:pt x="3" y="179"/>
                  </a:lnTo>
                  <a:lnTo>
                    <a:pt x="1" y="186"/>
                  </a:lnTo>
                  <a:lnTo>
                    <a:pt x="0" y="194"/>
                  </a:lnTo>
                  <a:lnTo>
                    <a:pt x="1" y="202"/>
                  </a:lnTo>
                  <a:lnTo>
                    <a:pt x="3" y="210"/>
                  </a:lnTo>
                  <a:lnTo>
                    <a:pt x="5" y="218"/>
                  </a:lnTo>
                  <a:lnTo>
                    <a:pt x="8" y="226"/>
                  </a:lnTo>
                  <a:lnTo>
                    <a:pt x="12" y="234"/>
                  </a:lnTo>
                  <a:lnTo>
                    <a:pt x="15" y="242"/>
                  </a:lnTo>
                  <a:lnTo>
                    <a:pt x="18" y="249"/>
                  </a:lnTo>
                  <a:lnTo>
                    <a:pt x="22" y="255"/>
                  </a:lnTo>
                  <a:lnTo>
                    <a:pt x="24" y="261"/>
                  </a:lnTo>
                  <a:lnTo>
                    <a:pt x="27" y="265"/>
                  </a:lnTo>
                  <a:lnTo>
                    <a:pt x="29" y="268"/>
                  </a:lnTo>
                  <a:lnTo>
                    <a:pt x="31" y="270"/>
                  </a:lnTo>
                  <a:lnTo>
                    <a:pt x="31" y="27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70"/>
            <p:cNvSpPr>
              <a:spLocks/>
            </p:cNvSpPr>
            <p:nvPr/>
          </p:nvSpPr>
          <p:spPr bwMode="auto">
            <a:xfrm>
              <a:off x="3329361" y="2927896"/>
              <a:ext cx="46038" cy="41275"/>
            </a:xfrm>
            <a:custGeom>
              <a:avLst/>
              <a:gdLst>
                <a:gd name="T0" fmla="*/ 55 w 56"/>
                <a:gd name="T1" fmla="*/ 41 h 52"/>
                <a:gd name="T2" fmla="*/ 56 w 56"/>
                <a:gd name="T3" fmla="*/ 42 h 52"/>
                <a:gd name="T4" fmla="*/ 9 w 56"/>
                <a:gd name="T5" fmla="*/ 0 h 52"/>
                <a:gd name="T6" fmla="*/ 0 w 56"/>
                <a:gd name="T7" fmla="*/ 11 h 52"/>
                <a:gd name="T8" fmla="*/ 48 w 56"/>
                <a:gd name="T9" fmla="*/ 51 h 52"/>
                <a:gd name="T10" fmla="*/ 49 w 56"/>
                <a:gd name="T11" fmla="*/ 52 h 52"/>
                <a:gd name="T12" fmla="*/ 48 w 56"/>
                <a:gd name="T13" fmla="*/ 51 h 52"/>
                <a:gd name="T14" fmla="*/ 49 w 56"/>
                <a:gd name="T15" fmla="*/ 52 h 52"/>
                <a:gd name="T16" fmla="*/ 49 w 56"/>
                <a:gd name="T17" fmla="*/ 52 h 52"/>
                <a:gd name="T18" fmla="*/ 55 w 56"/>
                <a:gd name="T19"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2">
                  <a:moveTo>
                    <a:pt x="55" y="41"/>
                  </a:moveTo>
                  <a:lnTo>
                    <a:pt x="56" y="42"/>
                  </a:lnTo>
                  <a:lnTo>
                    <a:pt x="9" y="0"/>
                  </a:lnTo>
                  <a:lnTo>
                    <a:pt x="0" y="11"/>
                  </a:lnTo>
                  <a:lnTo>
                    <a:pt x="48" y="51"/>
                  </a:lnTo>
                  <a:lnTo>
                    <a:pt x="49" y="52"/>
                  </a:lnTo>
                  <a:lnTo>
                    <a:pt x="48" y="51"/>
                  </a:lnTo>
                  <a:lnTo>
                    <a:pt x="49" y="52"/>
                  </a:lnTo>
                  <a:lnTo>
                    <a:pt x="49" y="52"/>
                  </a:lnTo>
                  <a:lnTo>
                    <a:pt x="5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71"/>
            <p:cNvSpPr>
              <a:spLocks/>
            </p:cNvSpPr>
            <p:nvPr/>
          </p:nvSpPr>
          <p:spPr bwMode="auto">
            <a:xfrm>
              <a:off x="3369048" y="2959646"/>
              <a:ext cx="100013" cy="49213"/>
            </a:xfrm>
            <a:custGeom>
              <a:avLst/>
              <a:gdLst>
                <a:gd name="T0" fmla="*/ 127 w 127"/>
                <a:gd name="T1" fmla="*/ 55 h 63"/>
                <a:gd name="T2" fmla="*/ 123 w 127"/>
                <a:gd name="T3" fmla="*/ 50 h 63"/>
                <a:gd name="T4" fmla="*/ 6 w 127"/>
                <a:gd name="T5" fmla="*/ 0 h 63"/>
                <a:gd name="T6" fmla="*/ 0 w 127"/>
                <a:gd name="T7" fmla="*/ 11 h 63"/>
                <a:gd name="T8" fmla="*/ 119 w 127"/>
                <a:gd name="T9" fmla="*/ 63 h 63"/>
                <a:gd name="T10" fmla="*/ 115 w 127"/>
                <a:gd name="T11" fmla="*/ 58 h 63"/>
                <a:gd name="T12" fmla="*/ 127 w 127"/>
                <a:gd name="T13" fmla="*/ 55 h 63"/>
                <a:gd name="T14" fmla="*/ 126 w 127"/>
                <a:gd name="T15" fmla="*/ 51 h 63"/>
                <a:gd name="T16" fmla="*/ 123 w 127"/>
                <a:gd name="T17" fmla="*/ 50 h 63"/>
                <a:gd name="T18" fmla="*/ 127 w 127"/>
                <a:gd name="T1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63">
                  <a:moveTo>
                    <a:pt x="127" y="55"/>
                  </a:moveTo>
                  <a:lnTo>
                    <a:pt x="123" y="50"/>
                  </a:lnTo>
                  <a:lnTo>
                    <a:pt x="6" y="0"/>
                  </a:lnTo>
                  <a:lnTo>
                    <a:pt x="0" y="11"/>
                  </a:lnTo>
                  <a:lnTo>
                    <a:pt x="119" y="63"/>
                  </a:lnTo>
                  <a:lnTo>
                    <a:pt x="115" y="58"/>
                  </a:lnTo>
                  <a:lnTo>
                    <a:pt x="127" y="55"/>
                  </a:lnTo>
                  <a:lnTo>
                    <a:pt x="126" y="51"/>
                  </a:lnTo>
                  <a:lnTo>
                    <a:pt x="123" y="50"/>
                  </a:lnTo>
                  <a:lnTo>
                    <a:pt x="12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72"/>
            <p:cNvSpPr>
              <a:spLocks/>
            </p:cNvSpPr>
            <p:nvPr/>
          </p:nvSpPr>
          <p:spPr bwMode="auto">
            <a:xfrm>
              <a:off x="3461123" y="3002508"/>
              <a:ext cx="31750" cy="36513"/>
            </a:xfrm>
            <a:custGeom>
              <a:avLst/>
              <a:gdLst>
                <a:gd name="T0" fmla="*/ 32 w 41"/>
                <a:gd name="T1" fmla="*/ 31 h 45"/>
                <a:gd name="T2" fmla="*/ 32 w 41"/>
                <a:gd name="T3" fmla="*/ 31 h 45"/>
                <a:gd name="T4" fmla="*/ 30 w 41"/>
                <a:gd name="T5" fmla="*/ 32 h 45"/>
                <a:gd name="T6" fmla="*/ 29 w 41"/>
                <a:gd name="T7" fmla="*/ 31 h 45"/>
                <a:gd name="T8" fmla="*/ 25 w 41"/>
                <a:gd name="T9" fmla="*/ 27 h 45"/>
                <a:gd name="T10" fmla="*/ 21 w 41"/>
                <a:gd name="T11" fmla="*/ 21 h 45"/>
                <a:gd name="T12" fmla="*/ 18 w 41"/>
                <a:gd name="T13" fmla="*/ 14 h 45"/>
                <a:gd name="T14" fmla="*/ 15 w 41"/>
                <a:gd name="T15" fmla="*/ 7 h 45"/>
                <a:gd name="T16" fmla="*/ 13 w 41"/>
                <a:gd name="T17" fmla="*/ 1 h 45"/>
                <a:gd name="T18" fmla="*/ 12 w 41"/>
                <a:gd name="T19" fmla="*/ 0 h 45"/>
                <a:gd name="T20" fmla="*/ 0 w 41"/>
                <a:gd name="T21" fmla="*/ 3 h 45"/>
                <a:gd name="T22" fmla="*/ 0 w 41"/>
                <a:gd name="T23" fmla="*/ 6 h 45"/>
                <a:gd name="T24" fmla="*/ 3 w 41"/>
                <a:gd name="T25" fmla="*/ 11 h 45"/>
                <a:gd name="T26" fmla="*/ 6 w 41"/>
                <a:gd name="T27" fmla="*/ 19 h 45"/>
                <a:gd name="T28" fmla="*/ 11 w 41"/>
                <a:gd name="T29" fmla="*/ 27 h 45"/>
                <a:gd name="T30" fmla="*/ 15 w 41"/>
                <a:gd name="T31" fmla="*/ 34 h 45"/>
                <a:gd name="T32" fmla="*/ 21 w 41"/>
                <a:gd name="T33" fmla="*/ 41 h 45"/>
                <a:gd name="T34" fmla="*/ 32 w 41"/>
                <a:gd name="T35" fmla="*/ 45 h 45"/>
                <a:gd name="T36" fmla="*/ 41 w 41"/>
                <a:gd name="T37" fmla="*/ 40 h 45"/>
                <a:gd name="T38" fmla="*/ 41 w 41"/>
                <a:gd name="T39" fmla="*/ 40 h 45"/>
                <a:gd name="T40" fmla="*/ 32 w 41"/>
                <a:gd name="T4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5">
                  <a:moveTo>
                    <a:pt x="32" y="31"/>
                  </a:moveTo>
                  <a:lnTo>
                    <a:pt x="32" y="31"/>
                  </a:lnTo>
                  <a:lnTo>
                    <a:pt x="30" y="32"/>
                  </a:lnTo>
                  <a:lnTo>
                    <a:pt x="29" y="31"/>
                  </a:lnTo>
                  <a:lnTo>
                    <a:pt x="25" y="27"/>
                  </a:lnTo>
                  <a:lnTo>
                    <a:pt x="21" y="21"/>
                  </a:lnTo>
                  <a:lnTo>
                    <a:pt x="18" y="14"/>
                  </a:lnTo>
                  <a:lnTo>
                    <a:pt x="15" y="7"/>
                  </a:lnTo>
                  <a:lnTo>
                    <a:pt x="13" y="1"/>
                  </a:lnTo>
                  <a:lnTo>
                    <a:pt x="12" y="0"/>
                  </a:lnTo>
                  <a:lnTo>
                    <a:pt x="0" y="3"/>
                  </a:lnTo>
                  <a:lnTo>
                    <a:pt x="0" y="6"/>
                  </a:lnTo>
                  <a:lnTo>
                    <a:pt x="3" y="11"/>
                  </a:lnTo>
                  <a:lnTo>
                    <a:pt x="6" y="19"/>
                  </a:lnTo>
                  <a:lnTo>
                    <a:pt x="11" y="27"/>
                  </a:lnTo>
                  <a:lnTo>
                    <a:pt x="15" y="34"/>
                  </a:lnTo>
                  <a:lnTo>
                    <a:pt x="21" y="41"/>
                  </a:lnTo>
                  <a:lnTo>
                    <a:pt x="32" y="45"/>
                  </a:lnTo>
                  <a:lnTo>
                    <a:pt x="41" y="40"/>
                  </a:lnTo>
                  <a:lnTo>
                    <a:pt x="41" y="40"/>
                  </a:lnTo>
                  <a:lnTo>
                    <a:pt x="3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73"/>
            <p:cNvSpPr>
              <a:spLocks/>
            </p:cNvSpPr>
            <p:nvPr/>
          </p:nvSpPr>
          <p:spPr bwMode="auto">
            <a:xfrm>
              <a:off x="3484936" y="2943771"/>
              <a:ext cx="123825" cy="92075"/>
            </a:xfrm>
            <a:custGeom>
              <a:avLst/>
              <a:gdLst>
                <a:gd name="T0" fmla="*/ 139 w 155"/>
                <a:gd name="T1" fmla="*/ 14 h 115"/>
                <a:gd name="T2" fmla="*/ 138 w 155"/>
                <a:gd name="T3" fmla="*/ 2 h 115"/>
                <a:gd name="T4" fmla="*/ 135 w 155"/>
                <a:gd name="T5" fmla="*/ 2 h 115"/>
                <a:gd name="T6" fmla="*/ 132 w 155"/>
                <a:gd name="T7" fmla="*/ 6 h 115"/>
                <a:gd name="T8" fmla="*/ 126 w 155"/>
                <a:gd name="T9" fmla="*/ 10 h 115"/>
                <a:gd name="T10" fmla="*/ 118 w 155"/>
                <a:gd name="T11" fmla="*/ 16 h 115"/>
                <a:gd name="T12" fmla="*/ 109 w 155"/>
                <a:gd name="T13" fmla="*/ 23 h 115"/>
                <a:gd name="T14" fmla="*/ 97 w 155"/>
                <a:gd name="T15" fmla="*/ 31 h 115"/>
                <a:gd name="T16" fmla="*/ 87 w 155"/>
                <a:gd name="T17" fmla="*/ 39 h 115"/>
                <a:gd name="T18" fmla="*/ 74 w 155"/>
                <a:gd name="T19" fmla="*/ 48 h 115"/>
                <a:gd name="T20" fmla="*/ 62 w 155"/>
                <a:gd name="T21" fmla="*/ 58 h 115"/>
                <a:gd name="T22" fmla="*/ 50 w 155"/>
                <a:gd name="T23" fmla="*/ 67 h 115"/>
                <a:gd name="T24" fmla="*/ 39 w 155"/>
                <a:gd name="T25" fmla="*/ 76 h 115"/>
                <a:gd name="T26" fmla="*/ 27 w 155"/>
                <a:gd name="T27" fmla="*/ 84 h 115"/>
                <a:gd name="T28" fmla="*/ 18 w 155"/>
                <a:gd name="T29" fmla="*/ 91 h 115"/>
                <a:gd name="T30" fmla="*/ 10 w 155"/>
                <a:gd name="T31" fmla="*/ 98 h 115"/>
                <a:gd name="T32" fmla="*/ 4 w 155"/>
                <a:gd name="T33" fmla="*/ 102 h 115"/>
                <a:gd name="T34" fmla="*/ 0 w 155"/>
                <a:gd name="T35" fmla="*/ 106 h 115"/>
                <a:gd name="T36" fmla="*/ 9 w 155"/>
                <a:gd name="T37" fmla="*/ 115 h 115"/>
                <a:gd name="T38" fmla="*/ 12 w 155"/>
                <a:gd name="T39" fmla="*/ 113 h 115"/>
                <a:gd name="T40" fmla="*/ 18 w 155"/>
                <a:gd name="T41" fmla="*/ 108 h 115"/>
                <a:gd name="T42" fmla="*/ 26 w 155"/>
                <a:gd name="T43" fmla="*/ 101 h 115"/>
                <a:gd name="T44" fmla="*/ 36 w 155"/>
                <a:gd name="T45" fmla="*/ 94 h 115"/>
                <a:gd name="T46" fmla="*/ 47 w 155"/>
                <a:gd name="T47" fmla="*/ 85 h 115"/>
                <a:gd name="T48" fmla="*/ 57 w 155"/>
                <a:gd name="T49" fmla="*/ 77 h 115"/>
                <a:gd name="T50" fmla="*/ 70 w 155"/>
                <a:gd name="T51" fmla="*/ 68 h 115"/>
                <a:gd name="T52" fmla="*/ 82 w 155"/>
                <a:gd name="T53" fmla="*/ 59 h 115"/>
                <a:gd name="T54" fmla="*/ 94 w 155"/>
                <a:gd name="T55" fmla="*/ 49 h 115"/>
                <a:gd name="T56" fmla="*/ 105 w 155"/>
                <a:gd name="T57" fmla="*/ 41 h 115"/>
                <a:gd name="T58" fmla="*/ 116 w 155"/>
                <a:gd name="T59" fmla="*/ 33 h 115"/>
                <a:gd name="T60" fmla="*/ 125 w 155"/>
                <a:gd name="T61" fmla="*/ 26 h 115"/>
                <a:gd name="T62" fmla="*/ 133 w 155"/>
                <a:gd name="T63" fmla="*/ 21 h 115"/>
                <a:gd name="T64" fmla="*/ 140 w 155"/>
                <a:gd name="T65" fmla="*/ 16 h 115"/>
                <a:gd name="T66" fmla="*/ 143 w 155"/>
                <a:gd name="T67" fmla="*/ 13 h 115"/>
                <a:gd name="T68" fmla="*/ 145 w 155"/>
                <a:gd name="T69" fmla="*/ 11 h 115"/>
                <a:gd name="T70" fmla="*/ 142 w 155"/>
                <a:gd name="T71" fmla="*/ 0 h 115"/>
                <a:gd name="T72" fmla="*/ 145 w 155"/>
                <a:gd name="T73" fmla="*/ 11 h 115"/>
                <a:gd name="T74" fmla="*/ 155 w 155"/>
                <a:gd name="T75" fmla="*/ 5 h 115"/>
                <a:gd name="T76" fmla="*/ 142 w 155"/>
                <a:gd name="T77" fmla="*/ 0 h 115"/>
                <a:gd name="T78" fmla="*/ 139 w 155"/>
                <a:gd name="T79" fmla="*/ 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115">
                  <a:moveTo>
                    <a:pt x="139" y="14"/>
                  </a:moveTo>
                  <a:lnTo>
                    <a:pt x="138" y="2"/>
                  </a:lnTo>
                  <a:lnTo>
                    <a:pt x="135" y="2"/>
                  </a:lnTo>
                  <a:lnTo>
                    <a:pt x="132" y="6"/>
                  </a:lnTo>
                  <a:lnTo>
                    <a:pt x="126" y="10"/>
                  </a:lnTo>
                  <a:lnTo>
                    <a:pt x="118" y="16"/>
                  </a:lnTo>
                  <a:lnTo>
                    <a:pt x="109" y="23"/>
                  </a:lnTo>
                  <a:lnTo>
                    <a:pt x="97" y="31"/>
                  </a:lnTo>
                  <a:lnTo>
                    <a:pt x="87" y="39"/>
                  </a:lnTo>
                  <a:lnTo>
                    <a:pt x="74" y="48"/>
                  </a:lnTo>
                  <a:lnTo>
                    <a:pt x="62" y="58"/>
                  </a:lnTo>
                  <a:lnTo>
                    <a:pt x="50" y="67"/>
                  </a:lnTo>
                  <a:lnTo>
                    <a:pt x="39" y="76"/>
                  </a:lnTo>
                  <a:lnTo>
                    <a:pt x="27" y="84"/>
                  </a:lnTo>
                  <a:lnTo>
                    <a:pt x="18" y="91"/>
                  </a:lnTo>
                  <a:lnTo>
                    <a:pt x="10" y="98"/>
                  </a:lnTo>
                  <a:lnTo>
                    <a:pt x="4" y="102"/>
                  </a:lnTo>
                  <a:lnTo>
                    <a:pt x="0" y="106"/>
                  </a:lnTo>
                  <a:lnTo>
                    <a:pt x="9" y="115"/>
                  </a:lnTo>
                  <a:lnTo>
                    <a:pt x="12" y="113"/>
                  </a:lnTo>
                  <a:lnTo>
                    <a:pt x="18" y="108"/>
                  </a:lnTo>
                  <a:lnTo>
                    <a:pt x="26" y="101"/>
                  </a:lnTo>
                  <a:lnTo>
                    <a:pt x="36" y="94"/>
                  </a:lnTo>
                  <a:lnTo>
                    <a:pt x="47" y="85"/>
                  </a:lnTo>
                  <a:lnTo>
                    <a:pt x="57" y="77"/>
                  </a:lnTo>
                  <a:lnTo>
                    <a:pt x="70" y="68"/>
                  </a:lnTo>
                  <a:lnTo>
                    <a:pt x="82" y="59"/>
                  </a:lnTo>
                  <a:lnTo>
                    <a:pt x="94" y="49"/>
                  </a:lnTo>
                  <a:lnTo>
                    <a:pt x="105" y="41"/>
                  </a:lnTo>
                  <a:lnTo>
                    <a:pt x="116" y="33"/>
                  </a:lnTo>
                  <a:lnTo>
                    <a:pt x="125" y="26"/>
                  </a:lnTo>
                  <a:lnTo>
                    <a:pt x="133" y="21"/>
                  </a:lnTo>
                  <a:lnTo>
                    <a:pt x="140" y="16"/>
                  </a:lnTo>
                  <a:lnTo>
                    <a:pt x="143" y="13"/>
                  </a:lnTo>
                  <a:lnTo>
                    <a:pt x="145" y="11"/>
                  </a:lnTo>
                  <a:lnTo>
                    <a:pt x="142" y="0"/>
                  </a:lnTo>
                  <a:lnTo>
                    <a:pt x="145" y="11"/>
                  </a:lnTo>
                  <a:lnTo>
                    <a:pt x="155" y="5"/>
                  </a:lnTo>
                  <a:lnTo>
                    <a:pt x="142" y="0"/>
                  </a:lnTo>
                  <a:lnTo>
                    <a:pt x="1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74"/>
            <p:cNvSpPr>
              <a:spLocks/>
            </p:cNvSpPr>
            <p:nvPr/>
          </p:nvSpPr>
          <p:spPr bwMode="auto">
            <a:xfrm>
              <a:off x="3562723" y="2910433"/>
              <a:ext cx="36513" cy="44450"/>
            </a:xfrm>
            <a:custGeom>
              <a:avLst/>
              <a:gdLst>
                <a:gd name="T0" fmla="*/ 0 w 46"/>
                <a:gd name="T1" fmla="*/ 0 h 57"/>
                <a:gd name="T2" fmla="*/ 0 w 46"/>
                <a:gd name="T3" fmla="*/ 0 h 57"/>
                <a:gd name="T4" fmla="*/ 0 w 46"/>
                <a:gd name="T5" fmla="*/ 15 h 57"/>
                <a:gd name="T6" fmla="*/ 4 w 46"/>
                <a:gd name="T7" fmla="*/ 27 h 57"/>
                <a:gd name="T8" fmla="*/ 11 w 46"/>
                <a:gd name="T9" fmla="*/ 37 h 57"/>
                <a:gd name="T10" fmla="*/ 19 w 46"/>
                <a:gd name="T11" fmla="*/ 44 h 57"/>
                <a:gd name="T12" fmla="*/ 28 w 46"/>
                <a:gd name="T13" fmla="*/ 50 h 57"/>
                <a:gd name="T14" fmla="*/ 36 w 46"/>
                <a:gd name="T15" fmla="*/ 53 h 57"/>
                <a:gd name="T16" fmla="*/ 42 w 46"/>
                <a:gd name="T17" fmla="*/ 56 h 57"/>
                <a:gd name="T18" fmla="*/ 43 w 46"/>
                <a:gd name="T19" fmla="*/ 57 h 57"/>
                <a:gd name="T20" fmla="*/ 46 w 46"/>
                <a:gd name="T21" fmla="*/ 43 h 57"/>
                <a:gd name="T22" fmla="*/ 45 w 46"/>
                <a:gd name="T23" fmla="*/ 43 h 57"/>
                <a:gd name="T24" fmla="*/ 41 w 46"/>
                <a:gd name="T25" fmla="*/ 42 h 57"/>
                <a:gd name="T26" fmla="*/ 34 w 46"/>
                <a:gd name="T27" fmla="*/ 38 h 57"/>
                <a:gd name="T28" fmla="*/ 27 w 46"/>
                <a:gd name="T29" fmla="*/ 34 h 57"/>
                <a:gd name="T30" fmla="*/ 20 w 46"/>
                <a:gd name="T31" fmla="*/ 29 h 57"/>
                <a:gd name="T32" fmla="*/ 15 w 46"/>
                <a:gd name="T33" fmla="*/ 22 h 57"/>
                <a:gd name="T34" fmla="*/ 13 w 46"/>
                <a:gd name="T35" fmla="*/ 14 h 57"/>
                <a:gd name="T36" fmla="*/ 14 w 46"/>
                <a:gd name="T37" fmla="*/ 4 h 57"/>
                <a:gd name="T38" fmla="*/ 14 w 46"/>
                <a:gd name="T39" fmla="*/ 4 h 57"/>
                <a:gd name="T40" fmla="*/ 0 w 46"/>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7">
                  <a:moveTo>
                    <a:pt x="0" y="0"/>
                  </a:moveTo>
                  <a:lnTo>
                    <a:pt x="0" y="0"/>
                  </a:lnTo>
                  <a:lnTo>
                    <a:pt x="0" y="15"/>
                  </a:lnTo>
                  <a:lnTo>
                    <a:pt x="4" y="27"/>
                  </a:lnTo>
                  <a:lnTo>
                    <a:pt x="11" y="37"/>
                  </a:lnTo>
                  <a:lnTo>
                    <a:pt x="19" y="44"/>
                  </a:lnTo>
                  <a:lnTo>
                    <a:pt x="28" y="50"/>
                  </a:lnTo>
                  <a:lnTo>
                    <a:pt x="36" y="53"/>
                  </a:lnTo>
                  <a:lnTo>
                    <a:pt x="42" y="56"/>
                  </a:lnTo>
                  <a:lnTo>
                    <a:pt x="43" y="57"/>
                  </a:lnTo>
                  <a:lnTo>
                    <a:pt x="46" y="43"/>
                  </a:lnTo>
                  <a:lnTo>
                    <a:pt x="45" y="43"/>
                  </a:lnTo>
                  <a:lnTo>
                    <a:pt x="41" y="42"/>
                  </a:lnTo>
                  <a:lnTo>
                    <a:pt x="34" y="38"/>
                  </a:lnTo>
                  <a:lnTo>
                    <a:pt x="27" y="34"/>
                  </a:lnTo>
                  <a:lnTo>
                    <a:pt x="20" y="29"/>
                  </a:lnTo>
                  <a:lnTo>
                    <a:pt x="15" y="22"/>
                  </a:lnTo>
                  <a:lnTo>
                    <a:pt x="13" y="14"/>
                  </a:lnTo>
                  <a:lnTo>
                    <a:pt x="14" y="4"/>
                  </a:lnTo>
                  <a:lnTo>
                    <a:pt x="1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75"/>
            <p:cNvSpPr>
              <a:spLocks/>
            </p:cNvSpPr>
            <p:nvPr/>
          </p:nvSpPr>
          <p:spPr bwMode="auto">
            <a:xfrm>
              <a:off x="3537323" y="2770733"/>
              <a:ext cx="36513" cy="141288"/>
            </a:xfrm>
            <a:custGeom>
              <a:avLst/>
              <a:gdLst>
                <a:gd name="T0" fmla="*/ 21 w 45"/>
                <a:gd name="T1" fmla="*/ 3 h 179"/>
                <a:gd name="T2" fmla="*/ 23 w 45"/>
                <a:gd name="T3" fmla="*/ 0 h 179"/>
                <a:gd name="T4" fmla="*/ 13 w 45"/>
                <a:gd name="T5" fmla="*/ 9 h 179"/>
                <a:gd name="T6" fmla="*/ 6 w 45"/>
                <a:gd name="T7" fmla="*/ 20 h 179"/>
                <a:gd name="T8" fmla="*/ 1 w 45"/>
                <a:gd name="T9" fmla="*/ 31 h 179"/>
                <a:gd name="T10" fmla="*/ 0 w 45"/>
                <a:gd name="T11" fmla="*/ 44 h 179"/>
                <a:gd name="T12" fmla="*/ 0 w 45"/>
                <a:gd name="T13" fmla="*/ 57 h 179"/>
                <a:gd name="T14" fmla="*/ 2 w 45"/>
                <a:gd name="T15" fmla="*/ 69 h 179"/>
                <a:gd name="T16" fmla="*/ 5 w 45"/>
                <a:gd name="T17" fmla="*/ 82 h 179"/>
                <a:gd name="T18" fmla="*/ 9 w 45"/>
                <a:gd name="T19" fmla="*/ 95 h 179"/>
                <a:gd name="T20" fmla="*/ 13 w 45"/>
                <a:gd name="T21" fmla="*/ 107 h 179"/>
                <a:gd name="T22" fmla="*/ 17 w 45"/>
                <a:gd name="T23" fmla="*/ 120 h 179"/>
                <a:gd name="T24" fmla="*/ 22 w 45"/>
                <a:gd name="T25" fmla="*/ 132 h 179"/>
                <a:gd name="T26" fmla="*/ 27 w 45"/>
                <a:gd name="T27" fmla="*/ 142 h 179"/>
                <a:gd name="T28" fmla="*/ 30 w 45"/>
                <a:gd name="T29" fmla="*/ 153 h 179"/>
                <a:gd name="T30" fmla="*/ 31 w 45"/>
                <a:gd name="T31" fmla="*/ 161 h 179"/>
                <a:gd name="T32" fmla="*/ 32 w 45"/>
                <a:gd name="T33" fmla="*/ 170 h 179"/>
                <a:gd name="T34" fmla="*/ 31 w 45"/>
                <a:gd name="T35" fmla="*/ 175 h 179"/>
                <a:gd name="T36" fmla="*/ 45 w 45"/>
                <a:gd name="T37" fmla="*/ 179 h 179"/>
                <a:gd name="T38" fmla="*/ 45 w 45"/>
                <a:gd name="T39" fmla="*/ 170 h 179"/>
                <a:gd name="T40" fmla="*/ 45 w 45"/>
                <a:gd name="T41" fmla="*/ 160 h 179"/>
                <a:gd name="T42" fmla="*/ 42 w 45"/>
                <a:gd name="T43" fmla="*/ 149 h 179"/>
                <a:gd name="T44" fmla="*/ 38 w 45"/>
                <a:gd name="T45" fmla="*/ 138 h 179"/>
                <a:gd name="T46" fmla="*/ 35 w 45"/>
                <a:gd name="T47" fmla="*/ 127 h 179"/>
                <a:gd name="T48" fmla="*/ 30 w 45"/>
                <a:gd name="T49" fmla="*/ 115 h 179"/>
                <a:gd name="T50" fmla="*/ 25 w 45"/>
                <a:gd name="T51" fmla="*/ 103 h 179"/>
                <a:gd name="T52" fmla="*/ 21 w 45"/>
                <a:gd name="T53" fmla="*/ 91 h 179"/>
                <a:gd name="T54" fmla="*/ 17 w 45"/>
                <a:gd name="T55" fmla="*/ 79 h 179"/>
                <a:gd name="T56" fmla="*/ 15 w 45"/>
                <a:gd name="T57" fmla="*/ 66 h 179"/>
                <a:gd name="T58" fmla="*/ 13 w 45"/>
                <a:gd name="T59" fmla="*/ 56 h 179"/>
                <a:gd name="T60" fmla="*/ 13 w 45"/>
                <a:gd name="T61" fmla="*/ 45 h 179"/>
                <a:gd name="T62" fmla="*/ 15 w 45"/>
                <a:gd name="T63" fmla="*/ 35 h 179"/>
                <a:gd name="T64" fmla="*/ 17 w 45"/>
                <a:gd name="T65" fmla="*/ 26 h 179"/>
                <a:gd name="T66" fmla="*/ 23 w 45"/>
                <a:gd name="T67" fmla="*/ 17 h 179"/>
                <a:gd name="T68" fmla="*/ 30 w 45"/>
                <a:gd name="T69" fmla="*/ 11 h 179"/>
                <a:gd name="T70" fmla="*/ 32 w 45"/>
                <a:gd name="T71" fmla="*/ 8 h 179"/>
                <a:gd name="T72" fmla="*/ 30 w 45"/>
                <a:gd name="T73" fmla="*/ 11 h 179"/>
                <a:gd name="T74" fmla="*/ 31 w 45"/>
                <a:gd name="T75" fmla="*/ 11 h 179"/>
                <a:gd name="T76" fmla="*/ 32 w 45"/>
                <a:gd name="T77" fmla="*/ 8 h 179"/>
                <a:gd name="T78" fmla="*/ 21 w 45"/>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179">
                  <a:moveTo>
                    <a:pt x="21" y="3"/>
                  </a:moveTo>
                  <a:lnTo>
                    <a:pt x="23" y="0"/>
                  </a:lnTo>
                  <a:lnTo>
                    <a:pt x="13" y="9"/>
                  </a:lnTo>
                  <a:lnTo>
                    <a:pt x="6" y="20"/>
                  </a:lnTo>
                  <a:lnTo>
                    <a:pt x="1" y="31"/>
                  </a:lnTo>
                  <a:lnTo>
                    <a:pt x="0" y="44"/>
                  </a:lnTo>
                  <a:lnTo>
                    <a:pt x="0" y="57"/>
                  </a:lnTo>
                  <a:lnTo>
                    <a:pt x="2" y="69"/>
                  </a:lnTo>
                  <a:lnTo>
                    <a:pt x="5" y="82"/>
                  </a:lnTo>
                  <a:lnTo>
                    <a:pt x="9" y="95"/>
                  </a:lnTo>
                  <a:lnTo>
                    <a:pt x="13" y="107"/>
                  </a:lnTo>
                  <a:lnTo>
                    <a:pt x="17" y="120"/>
                  </a:lnTo>
                  <a:lnTo>
                    <a:pt x="22" y="132"/>
                  </a:lnTo>
                  <a:lnTo>
                    <a:pt x="27" y="142"/>
                  </a:lnTo>
                  <a:lnTo>
                    <a:pt x="30" y="153"/>
                  </a:lnTo>
                  <a:lnTo>
                    <a:pt x="31" y="161"/>
                  </a:lnTo>
                  <a:lnTo>
                    <a:pt x="32" y="170"/>
                  </a:lnTo>
                  <a:lnTo>
                    <a:pt x="31" y="175"/>
                  </a:lnTo>
                  <a:lnTo>
                    <a:pt x="45" y="179"/>
                  </a:lnTo>
                  <a:lnTo>
                    <a:pt x="45" y="170"/>
                  </a:lnTo>
                  <a:lnTo>
                    <a:pt x="45" y="160"/>
                  </a:lnTo>
                  <a:lnTo>
                    <a:pt x="42" y="149"/>
                  </a:lnTo>
                  <a:lnTo>
                    <a:pt x="38" y="138"/>
                  </a:lnTo>
                  <a:lnTo>
                    <a:pt x="35" y="127"/>
                  </a:lnTo>
                  <a:lnTo>
                    <a:pt x="30" y="115"/>
                  </a:lnTo>
                  <a:lnTo>
                    <a:pt x="25" y="103"/>
                  </a:lnTo>
                  <a:lnTo>
                    <a:pt x="21" y="91"/>
                  </a:lnTo>
                  <a:lnTo>
                    <a:pt x="17" y="79"/>
                  </a:lnTo>
                  <a:lnTo>
                    <a:pt x="15" y="66"/>
                  </a:lnTo>
                  <a:lnTo>
                    <a:pt x="13" y="56"/>
                  </a:lnTo>
                  <a:lnTo>
                    <a:pt x="13" y="45"/>
                  </a:lnTo>
                  <a:lnTo>
                    <a:pt x="15" y="35"/>
                  </a:lnTo>
                  <a:lnTo>
                    <a:pt x="17" y="26"/>
                  </a:lnTo>
                  <a:lnTo>
                    <a:pt x="23" y="17"/>
                  </a:lnTo>
                  <a:lnTo>
                    <a:pt x="30" y="11"/>
                  </a:lnTo>
                  <a:lnTo>
                    <a:pt x="32" y="8"/>
                  </a:lnTo>
                  <a:lnTo>
                    <a:pt x="30" y="11"/>
                  </a:lnTo>
                  <a:lnTo>
                    <a:pt x="31" y="11"/>
                  </a:lnTo>
                  <a:lnTo>
                    <a:pt x="32" y="8"/>
                  </a:lnTo>
                  <a:lnTo>
                    <a:pt x="2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76"/>
            <p:cNvSpPr>
              <a:spLocks/>
            </p:cNvSpPr>
            <p:nvPr/>
          </p:nvSpPr>
          <p:spPr bwMode="auto">
            <a:xfrm>
              <a:off x="3553198" y="2740571"/>
              <a:ext cx="28575" cy="36513"/>
            </a:xfrm>
            <a:custGeom>
              <a:avLst/>
              <a:gdLst>
                <a:gd name="T0" fmla="*/ 23 w 34"/>
                <a:gd name="T1" fmla="*/ 3 h 47"/>
                <a:gd name="T2" fmla="*/ 29 w 34"/>
                <a:gd name="T3" fmla="*/ 5 h 47"/>
                <a:gd name="T4" fmla="*/ 24 w 34"/>
                <a:gd name="T5" fmla="*/ 0 h 47"/>
                <a:gd name="T6" fmla="*/ 23 w 34"/>
                <a:gd name="T7" fmla="*/ 2 h 47"/>
                <a:gd name="T8" fmla="*/ 22 w 34"/>
                <a:gd name="T9" fmla="*/ 5 h 47"/>
                <a:gd name="T10" fmla="*/ 21 w 34"/>
                <a:gd name="T11" fmla="*/ 7 h 47"/>
                <a:gd name="T12" fmla="*/ 17 w 34"/>
                <a:gd name="T13" fmla="*/ 12 h 47"/>
                <a:gd name="T14" fmla="*/ 14 w 34"/>
                <a:gd name="T15" fmla="*/ 18 h 47"/>
                <a:gd name="T16" fmla="*/ 8 w 34"/>
                <a:gd name="T17" fmla="*/ 29 h 47"/>
                <a:gd name="T18" fmla="*/ 0 w 34"/>
                <a:gd name="T19" fmla="*/ 42 h 47"/>
                <a:gd name="T20" fmla="*/ 11 w 34"/>
                <a:gd name="T21" fmla="*/ 47 h 47"/>
                <a:gd name="T22" fmla="*/ 19 w 34"/>
                <a:gd name="T23" fmla="*/ 35 h 47"/>
                <a:gd name="T24" fmla="*/ 24 w 34"/>
                <a:gd name="T25" fmla="*/ 24 h 47"/>
                <a:gd name="T26" fmla="*/ 29 w 34"/>
                <a:gd name="T27" fmla="*/ 17 h 47"/>
                <a:gd name="T28" fmla="*/ 31 w 34"/>
                <a:gd name="T29" fmla="*/ 13 h 47"/>
                <a:gd name="T30" fmla="*/ 33 w 34"/>
                <a:gd name="T31" fmla="*/ 10 h 47"/>
                <a:gd name="T32" fmla="*/ 33 w 34"/>
                <a:gd name="T33" fmla="*/ 8 h 47"/>
                <a:gd name="T34" fmla="*/ 33 w 34"/>
                <a:gd name="T35" fmla="*/ 9 h 47"/>
                <a:gd name="T36" fmla="*/ 29 w 34"/>
                <a:gd name="T37" fmla="*/ 5 h 47"/>
                <a:gd name="T38" fmla="*/ 34 w 34"/>
                <a:gd name="T39" fmla="*/ 7 h 47"/>
                <a:gd name="T40" fmla="*/ 34 w 34"/>
                <a:gd name="T41" fmla="*/ 8 h 47"/>
                <a:gd name="T42" fmla="*/ 34 w 34"/>
                <a:gd name="T43" fmla="*/ 8 h 47"/>
                <a:gd name="T44" fmla="*/ 34 w 34"/>
                <a:gd name="T45" fmla="*/ 7 h 47"/>
                <a:gd name="T46" fmla="*/ 23 w 34"/>
                <a:gd name="T4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7">
                  <a:moveTo>
                    <a:pt x="23" y="3"/>
                  </a:moveTo>
                  <a:lnTo>
                    <a:pt x="29" y="5"/>
                  </a:lnTo>
                  <a:lnTo>
                    <a:pt x="24" y="0"/>
                  </a:lnTo>
                  <a:lnTo>
                    <a:pt x="23" y="2"/>
                  </a:lnTo>
                  <a:lnTo>
                    <a:pt x="22" y="5"/>
                  </a:lnTo>
                  <a:lnTo>
                    <a:pt x="21" y="7"/>
                  </a:lnTo>
                  <a:lnTo>
                    <a:pt x="17" y="12"/>
                  </a:lnTo>
                  <a:lnTo>
                    <a:pt x="14" y="18"/>
                  </a:lnTo>
                  <a:lnTo>
                    <a:pt x="8" y="29"/>
                  </a:lnTo>
                  <a:lnTo>
                    <a:pt x="0" y="42"/>
                  </a:lnTo>
                  <a:lnTo>
                    <a:pt x="11" y="47"/>
                  </a:lnTo>
                  <a:lnTo>
                    <a:pt x="19" y="35"/>
                  </a:lnTo>
                  <a:lnTo>
                    <a:pt x="24" y="24"/>
                  </a:lnTo>
                  <a:lnTo>
                    <a:pt x="29" y="17"/>
                  </a:lnTo>
                  <a:lnTo>
                    <a:pt x="31" y="13"/>
                  </a:lnTo>
                  <a:lnTo>
                    <a:pt x="33" y="10"/>
                  </a:lnTo>
                  <a:lnTo>
                    <a:pt x="33" y="8"/>
                  </a:lnTo>
                  <a:lnTo>
                    <a:pt x="33" y="9"/>
                  </a:lnTo>
                  <a:lnTo>
                    <a:pt x="29" y="5"/>
                  </a:lnTo>
                  <a:lnTo>
                    <a:pt x="34" y="7"/>
                  </a:lnTo>
                  <a:lnTo>
                    <a:pt x="34" y="8"/>
                  </a:lnTo>
                  <a:lnTo>
                    <a:pt x="34" y="8"/>
                  </a:lnTo>
                  <a:lnTo>
                    <a:pt x="34" y="7"/>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77"/>
            <p:cNvSpPr>
              <a:spLocks/>
            </p:cNvSpPr>
            <p:nvPr/>
          </p:nvSpPr>
          <p:spPr bwMode="auto">
            <a:xfrm>
              <a:off x="3554786" y="2711996"/>
              <a:ext cx="26988" cy="33338"/>
            </a:xfrm>
            <a:custGeom>
              <a:avLst/>
              <a:gdLst>
                <a:gd name="T0" fmla="*/ 0 w 35"/>
                <a:gd name="T1" fmla="*/ 14 h 43"/>
                <a:gd name="T2" fmla="*/ 0 w 35"/>
                <a:gd name="T3" fmla="*/ 14 h 43"/>
                <a:gd name="T4" fmla="*/ 10 w 35"/>
                <a:gd name="T5" fmla="*/ 16 h 43"/>
                <a:gd name="T6" fmla="*/ 16 w 35"/>
                <a:gd name="T7" fmla="*/ 20 h 43"/>
                <a:gd name="T8" fmla="*/ 20 w 35"/>
                <a:gd name="T9" fmla="*/ 23 h 43"/>
                <a:gd name="T10" fmla="*/ 22 w 35"/>
                <a:gd name="T11" fmla="*/ 28 h 43"/>
                <a:gd name="T12" fmla="*/ 22 w 35"/>
                <a:gd name="T13" fmla="*/ 33 h 43"/>
                <a:gd name="T14" fmla="*/ 22 w 35"/>
                <a:gd name="T15" fmla="*/ 36 h 43"/>
                <a:gd name="T16" fmla="*/ 22 w 35"/>
                <a:gd name="T17" fmla="*/ 38 h 43"/>
                <a:gd name="T18" fmla="*/ 22 w 35"/>
                <a:gd name="T19" fmla="*/ 39 h 43"/>
                <a:gd name="T20" fmla="*/ 33 w 35"/>
                <a:gd name="T21" fmla="*/ 43 h 43"/>
                <a:gd name="T22" fmla="*/ 35 w 35"/>
                <a:gd name="T23" fmla="*/ 41 h 43"/>
                <a:gd name="T24" fmla="*/ 35 w 35"/>
                <a:gd name="T25" fmla="*/ 37 h 43"/>
                <a:gd name="T26" fmla="*/ 35 w 35"/>
                <a:gd name="T27" fmla="*/ 31 h 43"/>
                <a:gd name="T28" fmla="*/ 33 w 35"/>
                <a:gd name="T29" fmla="*/ 23 h 43"/>
                <a:gd name="T30" fmla="*/ 30 w 35"/>
                <a:gd name="T31" fmla="*/ 16 h 43"/>
                <a:gd name="T32" fmla="*/ 24 w 35"/>
                <a:gd name="T33" fmla="*/ 10 h 43"/>
                <a:gd name="T34" fmla="*/ 15 w 35"/>
                <a:gd name="T35" fmla="*/ 4 h 43"/>
                <a:gd name="T36" fmla="*/ 2 w 35"/>
                <a:gd name="T37" fmla="*/ 0 h 43"/>
                <a:gd name="T38" fmla="*/ 2 w 35"/>
                <a:gd name="T39" fmla="*/ 0 h 43"/>
                <a:gd name="T40" fmla="*/ 0 w 35"/>
                <a:gd name="T41"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3">
                  <a:moveTo>
                    <a:pt x="0" y="14"/>
                  </a:moveTo>
                  <a:lnTo>
                    <a:pt x="0" y="14"/>
                  </a:lnTo>
                  <a:lnTo>
                    <a:pt x="10" y="16"/>
                  </a:lnTo>
                  <a:lnTo>
                    <a:pt x="16" y="20"/>
                  </a:lnTo>
                  <a:lnTo>
                    <a:pt x="20" y="23"/>
                  </a:lnTo>
                  <a:lnTo>
                    <a:pt x="22" y="28"/>
                  </a:lnTo>
                  <a:lnTo>
                    <a:pt x="22" y="33"/>
                  </a:lnTo>
                  <a:lnTo>
                    <a:pt x="22" y="36"/>
                  </a:lnTo>
                  <a:lnTo>
                    <a:pt x="22" y="38"/>
                  </a:lnTo>
                  <a:lnTo>
                    <a:pt x="22" y="39"/>
                  </a:lnTo>
                  <a:lnTo>
                    <a:pt x="33" y="43"/>
                  </a:lnTo>
                  <a:lnTo>
                    <a:pt x="35" y="41"/>
                  </a:lnTo>
                  <a:lnTo>
                    <a:pt x="35" y="37"/>
                  </a:lnTo>
                  <a:lnTo>
                    <a:pt x="35" y="31"/>
                  </a:lnTo>
                  <a:lnTo>
                    <a:pt x="33" y="23"/>
                  </a:lnTo>
                  <a:lnTo>
                    <a:pt x="30" y="16"/>
                  </a:lnTo>
                  <a:lnTo>
                    <a:pt x="24" y="10"/>
                  </a:lnTo>
                  <a:lnTo>
                    <a:pt x="15" y="4"/>
                  </a:lnTo>
                  <a:lnTo>
                    <a:pt x="2" y="0"/>
                  </a:lnTo>
                  <a:lnTo>
                    <a:pt x="2"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78"/>
            <p:cNvSpPr>
              <a:spLocks/>
            </p:cNvSpPr>
            <p:nvPr/>
          </p:nvSpPr>
          <p:spPr bwMode="auto">
            <a:xfrm>
              <a:off x="3486523" y="2711996"/>
              <a:ext cx="69850" cy="103188"/>
            </a:xfrm>
            <a:custGeom>
              <a:avLst/>
              <a:gdLst>
                <a:gd name="T0" fmla="*/ 0 w 88"/>
                <a:gd name="T1" fmla="*/ 125 h 131"/>
                <a:gd name="T2" fmla="*/ 1 w 88"/>
                <a:gd name="T3" fmla="*/ 126 h 131"/>
                <a:gd name="T4" fmla="*/ 10 w 88"/>
                <a:gd name="T5" fmla="*/ 131 h 131"/>
                <a:gd name="T6" fmla="*/ 20 w 88"/>
                <a:gd name="T7" fmla="*/ 131 h 131"/>
                <a:gd name="T8" fmla="*/ 27 w 88"/>
                <a:gd name="T9" fmla="*/ 125 h 131"/>
                <a:gd name="T10" fmla="*/ 31 w 88"/>
                <a:gd name="T11" fmla="*/ 117 h 131"/>
                <a:gd name="T12" fmla="*/ 32 w 88"/>
                <a:gd name="T13" fmla="*/ 106 h 131"/>
                <a:gd name="T14" fmla="*/ 33 w 88"/>
                <a:gd name="T15" fmla="*/ 96 h 131"/>
                <a:gd name="T16" fmla="*/ 33 w 88"/>
                <a:gd name="T17" fmla="*/ 84 h 131"/>
                <a:gd name="T18" fmla="*/ 33 w 88"/>
                <a:gd name="T19" fmla="*/ 72 h 131"/>
                <a:gd name="T20" fmla="*/ 34 w 88"/>
                <a:gd name="T21" fmla="*/ 59 h 131"/>
                <a:gd name="T22" fmla="*/ 35 w 88"/>
                <a:gd name="T23" fmla="*/ 48 h 131"/>
                <a:gd name="T24" fmla="*/ 39 w 88"/>
                <a:gd name="T25" fmla="*/ 37 h 131"/>
                <a:gd name="T26" fmla="*/ 43 w 88"/>
                <a:gd name="T27" fmla="*/ 28 h 131"/>
                <a:gd name="T28" fmla="*/ 50 w 88"/>
                <a:gd name="T29" fmla="*/ 21 h 131"/>
                <a:gd name="T30" fmla="*/ 58 w 88"/>
                <a:gd name="T31" fmla="*/ 16 h 131"/>
                <a:gd name="T32" fmla="*/ 70 w 88"/>
                <a:gd name="T33" fmla="*/ 13 h 131"/>
                <a:gd name="T34" fmla="*/ 86 w 88"/>
                <a:gd name="T35" fmla="*/ 14 h 131"/>
                <a:gd name="T36" fmla="*/ 88 w 88"/>
                <a:gd name="T37" fmla="*/ 0 h 131"/>
                <a:gd name="T38" fmla="*/ 70 w 88"/>
                <a:gd name="T39" fmla="*/ 0 h 131"/>
                <a:gd name="T40" fmla="*/ 54 w 88"/>
                <a:gd name="T41" fmla="*/ 4 h 131"/>
                <a:gd name="T42" fmla="*/ 42 w 88"/>
                <a:gd name="T43" fmla="*/ 11 h 131"/>
                <a:gd name="T44" fmla="*/ 33 w 88"/>
                <a:gd name="T45" fmla="*/ 21 h 131"/>
                <a:gd name="T46" fmla="*/ 27 w 88"/>
                <a:gd name="T47" fmla="*/ 33 h 131"/>
                <a:gd name="T48" fmla="*/ 23 w 88"/>
                <a:gd name="T49" fmla="*/ 45 h 131"/>
                <a:gd name="T50" fmla="*/ 22 w 88"/>
                <a:gd name="T51" fmla="*/ 58 h 131"/>
                <a:gd name="T52" fmla="*/ 20 w 88"/>
                <a:gd name="T53" fmla="*/ 72 h 131"/>
                <a:gd name="T54" fmla="*/ 19 w 88"/>
                <a:gd name="T55" fmla="*/ 84 h 131"/>
                <a:gd name="T56" fmla="*/ 19 w 88"/>
                <a:gd name="T57" fmla="*/ 96 h 131"/>
                <a:gd name="T58" fmla="*/ 19 w 88"/>
                <a:gd name="T59" fmla="*/ 106 h 131"/>
                <a:gd name="T60" fmla="*/ 18 w 88"/>
                <a:gd name="T61" fmla="*/ 113 h 131"/>
                <a:gd name="T62" fmla="*/ 17 w 88"/>
                <a:gd name="T63" fmla="*/ 118 h 131"/>
                <a:gd name="T64" fmla="*/ 17 w 88"/>
                <a:gd name="T65" fmla="*/ 119 h 131"/>
                <a:gd name="T66" fmla="*/ 15 w 88"/>
                <a:gd name="T67" fmla="*/ 118 h 131"/>
                <a:gd name="T68" fmla="*/ 8 w 88"/>
                <a:gd name="T69" fmla="*/ 116 h 131"/>
                <a:gd name="T70" fmla="*/ 9 w 88"/>
                <a:gd name="T71" fmla="*/ 117 h 131"/>
                <a:gd name="T72" fmla="*/ 0 w 88"/>
                <a:gd name="T73" fmla="*/ 125 h 131"/>
                <a:gd name="T74" fmla="*/ 0 w 88"/>
                <a:gd name="T75" fmla="*/ 126 h 131"/>
                <a:gd name="T76" fmla="*/ 1 w 88"/>
                <a:gd name="T77" fmla="*/ 126 h 131"/>
                <a:gd name="T78" fmla="*/ 0 w 88"/>
                <a:gd name="T79"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31">
                  <a:moveTo>
                    <a:pt x="0" y="125"/>
                  </a:moveTo>
                  <a:lnTo>
                    <a:pt x="1" y="126"/>
                  </a:lnTo>
                  <a:lnTo>
                    <a:pt x="10" y="131"/>
                  </a:lnTo>
                  <a:lnTo>
                    <a:pt x="20" y="131"/>
                  </a:lnTo>
                  <a:lnTo>
                    <a:pt x="27" y="125"/>
                  </a:lnTo>
                  <a:lnTo>
                    <a:pt x="31" y="117"/>
                  </a:lnTo>
                  <a:lnTo>
                    <a:pt x="32" y="106"/>
                  </a:lnTo>
                  <a:lnTo>
                    <a:pt x="33" y="96"/>
                  </a:lnTo>
                  <a:lnTo>
                    <a:pt x="33" y="84"/>
                  </a:lnTo>
                  <a:lnTo>
                    <a:pt x="33" y="72"/>
                  </a:lnTo>
                  <a:lnTo>
                    <a:pt x="34" y="59"/>
                  </a:lnTo>
                  <a:lnTo>
                    <a:pt x="35" y="48"/>
                  </a:lnTo>
                  <a:lnTo>
                    <a:pt x="39" y="37"/>
                  </a:lnTo>
                  <a:lnTo>
                    <a:pt x="43" y="28"/>
                  </a:lnTo>
                  <a:lnTo>
                    <a:pt x="50" y="21"/>
                  </a:lnTo>
                  <a:lnTo>
                    <a:pt x="58" y="16"/>
                  </a:lnTo>
                  <a:lnTo>
                    <a:pt x="70" y="13"/>
                  </a:lnTo>
                  <a:lnTo>
                    <a:pt x="86" y="14"/>
                  </a:lnTo>
                  <a:lnTo>
                    <a:pt x="88" y="0"/>
                  </a:lnTo>
                  <a:lnTo>
                    <a:pt x="70" y="0"/>
                  </a:lnTo>
                  <a:lnTo>
                    <a:pt x="54" y="4"/>
                  </a:lnTo>
                  <a:lnTo>
                    <a:pt x="42" y="11"/>
                  </a:lnTo>
                  <a:lnTo>
                    <a:pt x="33" y="21"/>
                  </a:lnTo>
                  <a:lnTo>
                    <a:pt x="27" y="33"/>
                  </a:lnTo>
                  <a:lnTo>
                    <a:pt x="23" y="45"/>
                  </a:lnTo>
                  <a:lnTo>
                    <a:pt x="22" y="58"/>
                  </a:lnTo>
                  <a:lnTo>
                    <a:pt x="20" y="72"/>
                  </a:lnTo>
                  <a:lnTo>
                    <a:pt x="19" y="84"/>
                  </a:lnTo>
                  <a:lnTo>
                    <a:pt x="19" y="96"/>
                  </a:lnTo>
                  <a:lnTo>
                    <a:pt x="19" y="106"/>
                  </a:lnTo>
                  <a:lnTo>
                    <a:pt x="18" y="113"/>
                  </a:lnTo>
                  <a:lnTo>
                    <a:pt x="17" y="118"/>
                  </a:lnTo>
                  <a:lnTo>
                    <a:pt x="17" y="119"/>
                  </a:lnTo>
                  <a:lnTo>
                    <a:pt x="15" y="118"/>
                  </a:lnTo>
                  <a:lnTo>
                    <a:pt x="8" y="116"/>
                  </a:lnTo>
                  <a:lnTo>
                    <a:pt x="9" y="117"/>
                  </a:lnTo>
                  <a:lnTo>
                    <a:pt x="0" y="125"/>
                  </a:lnTo>
                  <a:lnTo>
                    <a:pt x="0" y="126"/>
                  </a:lnTo>
                  <a:lnTo>
                    <a:pt x="1" y="126"/>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79"/>
            <p:cNvSpPr>
              <a:spLocks/>
            </p:cNvSpPr>
            <p:nvPr/>
          </p:nvSpPr>
          <p:spPr bwMode="auto">
            <a:xfrm>
              <a:off x="3384923" y="2716758"/>
              <a:ext cx="107950" cy="93663"/>
            </a:xfrm>
            <a:custGeom>
              <a:avLst/>
              <a:gdLst>
                <a:gd name="T0" fmla="*/ 9 w 137"/>
                <a:gd name="T1" fmla="*/ 66 h 119"/>
                <a:gd name="T2" fmla="*/ 18 w 137"/>
                <a:gd name="T3" fmla="*/ 59 h 119"/>
                <a:gd name="T4" fmla="*/ 15 w 137"/>
                <a:gd name="T5" fmla="*/ 44 h 119"/>
                <a:gd name="T6" fmla="*/ 13 w 137"/>
                <a:gd name="T7" fmla="*/ 31 h 119"/>
                <a:gd name="T8" fmla="*/ 13 w 137"/>
                <a:gd name="T9" fmla="*/ 22 h 119"/>
                <a:gd name="T10" fmla="*/ 14 w 137"/>
                <a:gd name="T11" fmla="*/ 15 h 119"/>
                <a:gd name="T12" fmla="*/ 14 w 137"/>
                <a:gd name="T13" fmla="*/ 13 h 119"/>
                <a:gd name="T14" fmla="*/ 15 w 137"/>
                <a:gd name="T15" fmla="*/ 13 h 119"/>
                <a:gd name="T16" fmla="*/ 16 w 137"/>
                <a:gd name="T17" fmla="*/ 13 h 119"/>
                <a:gd name="T18" fmla="*/ 22 w 137"/>
                <a:gd name="T19" fmla="*/ 15 h 119"/>
                <a:gd name="T20" fmla="*/ 29 w 137"/>
                <a:gd name="T21" fmla="*/ 20 h 119"/>
                <a:gd name="T22" fmla="*/ 38 w 137"/>
                <a:gd name="T23" fmla="*/ 28 h 119"/>
                <a:gd name="T24" fmla="*/ 48 w 137"/>
                <a:gd name="T25" fmla="*/ 37 h 119"/>
                <a:gd name="T26" fmla="*/ 61 w 137"/>
                <a:gd name="T27" fmla="*/ 50 h 119"/>
                <a:gd name="T28" fmla="*/ 76 w 137"/>
                <a:gd name="T29" fmla="*/ 63 h 119"/>
                <a:gd name="T30" fmla="*/ 91 w 137"/>
                <a:gd name="T31" fmla="*/ 80 h 119"/>
                <a:gd name="T32" fmla="*/ 108 w 137"/>
                <a:gd name="T33" fmla="*/ 98 h 119"/>
                <a:gd name="T34" fmla="*/ 128 w 137"/>
                <a:gd name="T35" fmla="*/ 119 h 119"/>
                <a:gd name="T36" fmla="*/ 137 w 137"/>
                <a:gd name="T37" fmla="*/ 111 h 119"/>
                <a:gd name="T38" fmla="*/ 117 w 137"/>
                <a:gd name="T39" fmla="*/ 90 h 119"/>
                <a:gd name="T40" fmla="*/ 100 w 137"/>
                <a:gd name="T41" fmla="*/ 70 h 119"/>
                <a:gd name="T42" fmla="*/ 85 w 137"/>
                <a:gd name="T43" fmla="*/ 54 h 119"/>
                <a:gd name="T44" fmla="*/ 70 w 137"/>
                <a:gd name="T45" fmla="*/ 40 h 119"/>
                <a:gd name="T46" fmla="*/ 57 w 137"/>
                <a:gd name="T47" fmla="*/ 28 h 119"/>
                <a:gd name="T48" fmla="*/ 46 w 137"/>
                <a:gd name="T49" fmla="*/ 17 h 119"/>
                <a:gd name="T50" fmla="*/ 37 w 137"/>
                <a:gd name="T51" fmla="*/ 10 h 119"/>
                <a:gd name="T52" fmla="*/ 27 w 137"/>
                <a:gd name="T53" fmla="*/ 4 h 119"/>
                <a:gd name="T54" fmla="*/ 19 w 137"/>
                <a:gd name="T55" fmla="*/ 0 h 119"/>
                <a:gd name="T56" fmla="*/ 11 w 137"/>
                <a:gd name="T57" fmla="*/ 0 h 119"/>
                <a:gd name="T58" fmla="*/ 4 w 137"/>
                <a:gd name="T59" fmla="*/ 5 h 119"/>
                <a:gd name="T60" fmla="*/ 0 w 137"/>
                <a:gd name="T61" fmla="*/ 13 h 119"/>
                <a:gd name="T62" fmla="*/ 0 w 137"/>
                <a:gd name="T63" fmla="*/ 22 h 119"/>
                <a:gd name="T64" fmla="*/ 0 w 137"/>
                <a:gd name="T65" fmla="*/ 32 h 119"/>
                <a:gd name="T66" fmla="*/ 2 w 137"/>
                <a:gd name="T67" fmla="*/ 45 h 119"/>
                <a:gd name="T68" fmla="*/ 4 w 137"/>
                <a:gd name="T69" fmla="*/ 61 h 119"/>
                <a:gd name="T70" fmla="*/ 14 w 137"/>
                <a:gd name="T71" fmla="*/ 54 h 119"/>
                <a:gd name="T72" fmla="*/ 9 w 137"/>
                <a:gd name="T73" fmla="*/ 66 h 119"/>
                <a:gd name="T74" fmla="*/ 21 w 137"/>
                <a:gd name="T75" fmla="*/ 70 h 119"/>
                <a:gd name="T76" fmla="*/ 18 w 137"/>
                <a:gd name="T77" fmla="*/ 59 h 119"/>
                <a:gd name="T78" fmla="*/ 9 w 137"/>
                <a:gd name="T7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119">
                  <a:moveTo>
                    <a:pt x="9" y="66"/>
                  </a:moveTo>
                  <a:lnTo>
                    <a:pt x="18" y="59"/>
                  </a:lnTo>
                  <a:lnTo>
                    <a:pt x="15" y="44"/>
                  </a:lnTo>
                  <a:lnTo>
                    <a:pt x="13" y="31"/>
                  </a:lnTo>
                  <a:lnTo>
                    <a:pt x="13" y="22"/>
                  </a:lnTo>
                  <a:lnTo>
                    <a:pt x="14" y="15"/>
                  </a:lnTo>
                  <a:lnTo>
                    <a:pt x="14" y="13"/>
                  </a:lnTo>
                  <a:lnTo>
                    <a:pt x="15" y="13"/>
                  </a:lnTo>
                  <a:lnTo>
                    <a:pt x="16" y="13"/>
                  </a:lnTo>
                  <a:lnTo>
                    <a:pt x="22" y="15"/>
                  </a:lnTo>
                  <a:lnTo>
                    <a:pt x="29" y="20"/>
                  </a:lnTo>
                  <a:lnTo>
                    <a:pt x="38" y="28"/>
                  </a:lnTo>
                  <a:lnTo>
                    <a:pt x="48" y="37"/>
                  </a:lnTo>
                  <a:lnTo>
                    <a:pt x="61" y="50"/>
                  </a:lnTo>
                  <a:lnTo>
                    <a:pt x="76" y="63"/>
                  </a:lnTo>
                  <a:lnTo>
                    <a:pt x="91" y="80"/>
                  </a:lnTo>
                  <a:lnTo>
                    <a:pt x="108" y="98"/>
                  </a:lnTo>
                  <a:lnTo>
                    <a:pt x="128" y="119"/>
                  </a:lnTo>
                  <a:lnTo>
                    <a:pt x="137" y="111"/>
                  </a:lnTo>
                  <a:lnTo>
                    <a:pt x="117" y="90"/>
                  </a:lnTo>
                  <a:lnTo>
                    <a:pt x="100" y="70"/>
                  </a:lnTo>
                  <a:lnTo>
                    <a:pt x="85" y="54"/>
                  </a:lnTo>
                  <a:lnTo>
                    <a:pt x="70" y="40"/>
                  </a:lnTo>
                  <a:lnTo>
                    <a:pt x="57" y="28"/>
                  </a:lnTo>
                  <a:lnTo>
                    <a:pt x="46" y="17"/>
                  </a:lnTo>
                  <a:lnTo>
                    <a:pt x="37" y="10"/>
                  </a:lnTo>
                  <a:lnTo>
                    <a:pt x="27" y="4"/>
                  </a:lnTo>
                  <a:lnTo>
                    <a:pt x="19" y="0"/>
                  </a:lnTo>
                  <a:lnTo>
                    <a:pt x="11" y="0"/>
                  </a:lnTo>
                  <a:lnTo>
                    <a:pt x="4" y="5"/>
                  </a:lnTo>
                  <a:lnTo>
                    <a:pt x="0" y="13"/>
                  </a:lnTo>
                  <a:lnTo>
                    <a:pt x="0" y="22"/>
                  </a:lnTo>
                  <a:lnTo>
                    <a:pt x="0" y="32"/>
                  </a:lnTo>
                  <a:lnTo>
                    <a:pt x="2" y="45"/>
                  </a:lnTo>
                  <a:lnTo>
                    <a:pt x="4" y="61"/>
                  </a:lnTo>
                  <a:lnTo>
                    <a:pt x="14" y="54"/>
                  </a:lnTo>
                  <a:lnTo>
                    <a:pt x="9" y="66"/>
                  </a:lnTo>
                  <a:lnTo>
                    <a:pt x="21" y="70"/>
                  </a:lnTo>
                  <a:lnTo>
                    <a:pt x="18" y="59"/>
                  </a:lnTo>
                  <a:lnTo>
                    <a:pt x="9"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80"/>
            <p:cNvSpPr>
              <a:spLocks/>
            </p:cNvSpPr>
            <p:nvPr/>
          </p:nvSpPr>
          <p:spPr bwMode="auto">
            <a:xfrm>
              <a:off x="3362698" y="2756446"/>
              <a:ext cx="33338" cy="23813"/>
            </a:xfrm>
            <a:custGeom>
              <a:avLst/>
              <a:gdLst>
                <a:gd name="T0" fmla="*/ 13 w 42"/>
                <a:gd name="T1" fmla="*/ 31 h 31"/>
                <a:gd name="T2" fmla="*/ 14 w 42"/>
                <a:gd name="T3" fmla="*/ 29 h 31"/>
                <a:gd name="T4" fmla="*/ 14 w 42"/>
                <a:gd name="T5" fmla="*/ 27 h 31"/>
                <a:gd name="T6" fmla="*/ 14 w 42"/>
                <a:gd name="T7" fmla="*/ 24 h 31"/>
                <a:gd name="T8" fmla="*/ 14 w 42"/>
                <a:gd name="T9" fmla="*/ 21 h 31"/>
                <a:gd name="T10" fmla="*/ 16 w 42"/>
                <a:gd name="T11" fmla="*/ 17 h 31"/>
                <a:gd name="T12" fmla="*/ 19 w 42"/>
                <a:gd name="T13" fmla="*/ 15 h 31"/>
                <a:gd name="T14" fmla="*/ 22 w 42"/>
                <a:gd name="T15" fmla="*/ 12 h 31"/>
                <a:gd name="T16" fmla="*/ 28 w 42"/>
                <a:gd name="T17" fmla="*/ 12 h 31"/>
                <a:gd name="T18" fmla="*/ 37 w 42"/>
                <a:gd name="T19" fmla="*/ 15 h 31"/>
                <a:gd name="T20" fmla="*/ 42 w 42"/>
                <a:gd name="T21" fmla="*/ 3 h 31"/>
                <a:gd name="T22" fmla="*/ 30 w 42"/>
                <a:gd name="T23" fmla="*/ 0 h 31"/>
                <a:gd name="T24" fmla="*/ 19 w 42"/>
                <a:gd name="T25" fmla="*/ 0 h 31"/>
                <a:gd name="T26" fmla="*/ 12 w 42"/>
                <a:gd name="T27" fmla="*/ 4 h 31"/>
                <a:gd name="T28" fmla="*/ 5 w 42"/>
                <a:gd name="T29" fmla="*/ 10 h 31"/>
                <a:gd name="T30" fmla="*/ 3 w 42"/>
                <a:gd name="T31" fmla="*/ 17 h 31"/>
                <a:gd name="T32" fmla="*/ 1 w 42"/>
                <a:gd name="T33" fmla="*/ 23 h 31"/>
                <a:gd name="T34" fmla="*/ 0 w 42"/>
                <a:gd name="T35" fmla="*/ 26 h 31"/>
                <a:gd name="T36" fmla="*/ 0 w 42"/>
                <a:gd name="T37" fmla="*/ 29 h 31"/>
                <a:gd name="T38" fmla="*/ 1 w 42"/>
                <a:gd name="T39" fmla="*/ 26 h 31"/>
                <a:gd name="T40" fmla="*/ 13 w 42"/>
                <a:gd name="T41" fmla="*/ 31 h 31"/>
                <a:gd name="T42" fmla="*/ 14 w 42"/>
                <a:gd name="T43" fmla="*/ 30 h 31"/>
                <a:gd name="T44" fmla="*/ 14 w 42"/>
                <a:gd name="T45" fmla="*/ 29 h 31"/>
                <a:gd name="T46" fmla="*/ 13 w 42"/>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31">
                  <a:moveTo>
                    <a:pt x="13" y="31"/>
                  </a:moveTo>
                  <a:lnTo>
                    <a:pt x="14" y="29"/>
                  </a:lnTo>
                  <a:lnTo>
                    <a:pt x="14" y="27"/>
                  </a:lnTo>
                  <a:lnTo>
                    <a:pt x="14" y="24"/>
                  </a:lnTo>
                  <a:lnTo>
                    <a:pt x="14" y="21"/>
                  </a:lnTo>
                  <a:lnTo>
                    <a:pt x="16" y="17"/>
                  </a:lnTo>
                  <a:lnTo>
                    <a:pt x="19" y="15"/>
                  </a:lnTo>
                  <a:lnTo>
                    <a:pt x="22" y="12"/>
                  </a:lnTo>
                  <a:lnTo>
                    <a:pt x="28" y="12"/>
                  </a:lnTo>
                  <a:lnTo>
                    <a:pt x="37" y="15"/>
                  </a:lnTo>
                  <a:lnTo>
                    <a:pt x="42" y="3"/>
                  </a:lnTo>
                  <a:lnTo>
                    <a:pt x="30" y="0"/>
                  </a:lnTo>
                  <a:lnTo>
                    <a:pt x="19" y="0"/>
                  </a:lnTo>
                  <a:lnTo>
                    <a:pt x="12" y="4"/>
                  </a:lnTo>
                  <a:lnTo>
                    <a:pt x="5" y="10"/>
                  </a:lnTo>
                  <a:lnTo>
                    <a:pt x="3" y="17"/>
                  </a:lnTo>
                  <a:lnTo>
                    <a:pt x="1" y="23"/>
                  </a:lnTo>
                  <a:lnTo>
                    <a:pt x="0" y="26"/>
                  </a:lnTo>
                  <a:lnTo>
                    <a:pt x="0" y="29"/>
                  </a:lnTo>
                  <a:lnTo>
                    <a:pt x="1" y="26"/>
                  </a:lnTo>
                  <a:lnTo>
                    <a:pt x="13" y="31"/>
                  </a:lnTo>
                  <a:lnTo>
                    <a:pt x="14" y="30"/>
                  </a:lnTo>
                  <a:lnTo>
                    <a:pt x="14" y="29"/>
                  </a:lnTo>
                  <a:lnTo>
                    <a:pt x="1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81"/>
            <p:cNvSpPr>
              <a:spLocks/>
            </p:cNvSpPr>
            <p:nvPr/>
          </p:nvSpPr>
          <p:spPr bwMode="auto">
            <a:xfrm>
              <a:off x="3359523" y="2777083"/>
              <a:ext cx="12700" cy="19050"/>
            </a:xfrm>
            <a:custGeom>
              <a:avLst/>
              <a:gdLst>
                <a:gd name="T0" fmla="*/ 9 w 17"/>
                <a:gd name="T1" fmla="*/ 24 h 24"/>
                <a:gd name="T2" fmla="*/ 12 w 17"/>
                <a:gd name="T3" fmla="*/ 20 h 24"/>
                <a:gd name="T4" fmla="*/ 17 w 17"/>
                <a:gd name="T5" fmla="*/ 5 h 24"/>
                <a:gd name="T6" fmla="*/ 5 w 17"/>
                <a:gd name="T7" fmla="*/ 0 h 24"/>
                <a:gd name="T8" fmla="*/ 0 w 17"/>
                <a:gd name="T9" fmla="*/ 16 h 24"/>
                <a:gd name="T10" fmla="*/ 4 w 17"/>
                <a:gd name="T11" fmla="*/ 12 h 24"/>
                <a:gd name="T12" fmla="*/ 9 w 17"/>
                <a:gd name="T13" fmla="*/ 24 h 24"/>
                <a:gd name="T14" fmla="*/ 11 w 17"/>
                <a:gd name="T15" fmla="*/ 23 h 24"/>
                <a:gd name="T16" fmla="*/ 12 w 17"/>
                <a:gd name="T17" fmla="*/ 20 h 24"/>
                <a:gd name="T18" fmla="*/ 9 w 17"/>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9" y="24"/>
                  </a:moveTo>
                  <a:lnTo>
                    <a:pt x="12" y="20"/>
                  </a:lnTo>
                  <a:lnTo>
                    <a:pt x="17" y="5"/>
                  </a:lnTo>
                  <a:lnTo>
                    <a:pt x="5" y="0"/>
                  </a:lnTo>
                  <a:lnTo>
                    <a:pt x="0" y="16"/>
                  </a:lnTo>
                  <a:lnTo>
                    <a:pt x="4" y="12"/>
                  </a:lnTo>
                  <a:lnTo>
                    <a:pt x="9" y="24"/>
                  </a:lnTo>
                  <a:lnTo>
                    <a:pt x="11" y="23"/>
                  </a:lnTo>
                  <a:lnTo>
                    <a:pt x="12" y="20"/>
                  </a:lnTo>
                  <a:lnTo>
                    <a:pt x="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82"/>
            <p:cNvSpPr>
              <a:spLocks/>
            </p:cNvSpPr>
            <p:nvPr/>
          </p:nvSpPr>
          <p:spPr bwMode="auto">
            <a:xfrm>
              <a:off x="3345236" y="2786608"/>
              <a:ext cx="20638" cy="15875"/>
            </a:xfrm>
            <a:custGeom>
              <a:avLst/>
              <a:gdLst>
                <a:gd name="T0" fmla="*/ 12 w 28"/>
                <a:gd name="T1" fmla="*/ 17 h 21"/>
                <a:gd name="T2" fmla="*/ 8 w 28"/>
                <a:gd name="T3" fmla="*/ 21 h 21"/>
                <a:gd name="T4" fmla="*/ 28 w 28"/>
                <a:gd name="T5" fmla="*/ 12 h 21"/>
                <a:gd name="T6" fmla="*/ 23 w 28"/>
                <a:gd name="T7" fmla="*/ 0 h 21"/>
                <a:gd name="T8" fmla="*/ 4 w 28"/>
                <a:gd name="T9" fmla="*/ 8 h 21"/>
                <a:gd name="T10" fmla="*/ 0 w 28"/>
                <a:gd name="T11" fmla="*/ 11 h 21"/>
                <a:gd name="T12" fmla="*/ 4 w 28"/>
                <a:gd name="T13" fmla="*/ 8 h 21"/>
                <a:gd name="T14" fmla="*/ 1 w 28"/>
                <a:gd name="T15" fmla="*/ 9 h 21"/>
                <a:gd name="T16" fmla="*/ 0 w 28"/>
                <a:gd name="T17" fmla="*/ 11 h 21"/>
                <a:gd name="T18" fmla="*/ 12 w 28"/>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1">
                  <a:moveTo>
                    <a:pt x="12" y="17"/>
                  </a:moveTo>
                  <a:lnTo>
                    <a:pt x="8" y="21"/>
                  </a:lnTo>
                  <a:lnTo>
                    <a:pt x="28" y="12"/>
                  </a:lnTo>
                  <a:lnTo>
                    <a:pt x="23" y="0"/>
                  </a:lnTo>
                  <a:lnTo>
                    <a:pt x="4" y="8"/>
                  </a:lnTo>
                  <a:lnTo>
                    <a:pt x="0" y="11"/>
                  </a:lnTo>
                  <a:lnTo>
                    <a:pt x="4" y="8"/>
                  </a:lnTo>
                  <a:lnTo>
                    <a:pt x="1" y="9"/>
                  </a:lnTo>
                  <a:lnTo>
                    <a:pt x="0" y="11"/>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83"/>
            <p:cNvSpPr>
              <a:spLocks/>
            </p:cNvSpPr>
            <p:nvPr/>
          </p:nvSpPr>
          <p:spPr bwMode="auto">
            <a:xfrm>
              <a:off x="3327773" y="2796133"/>
              <a:ext cx="25400" cy="41275"/>
            </a:xfrm>
            <a:custGeom>
              <a:avLst/>
              <a:gdLst>
                <a:gd name="T0" fmla="*/ 9 w 33"/>
                <a:gd name="T1" fmla="*/ 53 h 53"/>
                <a:gd name="T2" fmla="*/ 13 w 33"/>
                <a:gd name="T3" fmla="*/ 50 h 53"/>
                <a:gd name="T4" fmla="*/ 33 w 33"/>
                <a:gd name="T5" fmla="*/ 6 h 53"/>
                <a:gd name="T6" fmla="*/ 21 w 33"/>
                <a:gd name="T7" fmla="*/ 0 h 53"/>
                <a:gd name="T8" fmla="*/ 0 w 33"/>
                <a:gd name="T9" fmla="*/ 44 h 53"/>
                <a:gd name="T10" fmla="*/ 5 w 33"/>
                <a:gd name="T11" fmla="*/ 41 h 53"/>
                <a:gd name="T12" fmla="*/ 9 w 33"/>
                <a:gd name="T13" fmla="*/ 53 h 53"/>
                <a:gd name="T14" fmla="*/ 12 w 33"/>
                <a:gd name="T15" fmla="*/ 52 h 53"/>
                <a:gd name="T16" fmla="*/ 13 w 33"/>
                <a:gd name="T17" fmla="*/ 50 h 53"/>
                <a:gd name="T18" fmla="*/ 9 w 33"/>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53">
                  <a:moveTo>
                    <a:pt x="9" y="53"/>
                  </a:moveTo>
                  <a:lnTo>
                    <a:pt x="13" y="50"/>
                  </a:lnTo>
                  <a:lnTo>
                    <a:pt x="33" y="6"/>
                  </a:lnTo>
                  <a:lnTo>
                    <a:pt x="21" y="0"/>
                  </a:lnTo>
                  <a:lnTo>
                    <a:pt x="0" y="44"/>
                  </a:lnTo>
                  <a:lnTo>
                    <a:pt x="5" y="41"/>
                  </a:lnTo>
                  <a:lnTo>
                    <a:pt x="9" y="53"/>
                  </a:lnTo>
                  <a:lnTo>
                    <a:pt x="12" y="52"/>
                  </a:lnTo>
                  <a:lnTo>
                    <a:pt x="13" y="50"/>
                  </a:lnTo>
                  <a:lnTo>
                    <a:pt x="9"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4"/>
            <p:cNvSpPr>
              <a:spLocks/>
            </p:cNvSpPr>
            <p:nvPr/>
          </p:nvSpPr>
          <p:spPr bwMode="auto">
            <a:xfrm>
              <a:off x="3308723" y="2827883"/>
              <a:ext cx="25400" cy="28575"/>
            </a:xfrm>
            <a:custGeom>
              <a:avLst/>
              <a:gdLst>
                <a:gd name="T0" fmla="*/ 12 w 34"/>
                <a:gd name="T1" fmla="*/ 35 h 35"/>
                <a:gd name="T2" fmla="*/ 12 w 34"/>
                <a:gd name="T3" fmla="*/ 35 h 35"/>
                <a:gd name="T4" fmla="*/ 16 w 34"/>
                <a:gd name="T5" fmla="*/ 28 h 35"/>
                <a:gd name="T6" fmla="*/ 21 w 34"/>
                <a:gd name="T7" fmla="*/ 23 h 35"/>
                <a:gd name="T8" fmla="*/ 24 w 34"/>
                <a:gd name="T9" fmla="*/ 19 h 35"/>
                <a:gd name="T10" fmla="*/ 28 w 34"/>
                <a:gd name="T11" fmla="*/ 16 h 35"/>
                <a:gd name="T12" fmla="*/ 30 w 34"/>
                <a:gd name="T13" fmla="*/ 13 h 35"/>
                <a:gd name="T14" fmla="*/ 32 w 34"/>
                <a:gd name="T15" fmla="*/ 12 h 35"/>
                <a:gd name="T16" fmla="*/ 34 w 34"/>
                <a:gd name="T17" fmla="*/ 12 h 35"/>
                <a:gd name="T18" fmla="*/ 34 w 34"/>
                <a:gd name="T19" fmla="*/ 12 h 35"/>
                <a:gd name="T20" fmla="*/ 30 w 34"/>
                <a:gd name="T21" fmla="*/ 0 h 35"/>
                <a:gd name="T22" fmla="*/ 29 w 34"/>
                <a:gd name="T23" fmla="*/ 1 h 35"/>
                <a:gd name="T24" fmla="*/ 27 w 34"/>
                <a:gd name="T25" fmla="*/ 1 h 35"/>
                <a:gd name="T26" fmla="*/ 23 w 34"/>
                <a:gd name="T27" fmla="*/ 3 h 35"/>
                <a:gd name="T28" fmla="*/ 20 w 34"/>
                <a:gd name="T29" fmla="*/ 5 h 35"/>
                <a:gd name="T30" fmla="*/ 15 w 34"/>
                <a:gd name="T31" fmla="*/ 10 h 35"/>
                <a:gd name="T32" fmla="*/ 10 w 34"/>
                <a:gd name="T33" fmla="*/ 15 h 35"/>
                <a:gd name="T34" fmla="*/ 6 w 34"/>
                <a:gd name="T35" fmla="*/ 20 h 35"/>
                <a:gd name="T36" fmla="*/ 0 w 34"/>
                <a:gd name="T37" fmla="*/ 28 h 35"/>
                <a:gd name="T38" fmla="*/ 0 w 34"/>
                <a:gd name="T39" fmla="*/ 28 h 35"/>
                <a:gd name="T40" fmla="*/ 12 w 34"/>
                <a:gd name="T4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5">
                  <a:moveTo>
                    <a:pt x="12" y="35"/>
                  </a:moveTo>
                  <a:lnTo>
                    <a:pt x="12" y="35"/>
                  </a:lnTo>
                  <a:lnTo>
                    <a:pt x="16" y="28"/>
                  </a:lnTo>
                  <a:lnTo>
                    <a:pt x="21" y="23"/>
                  </a:lnTo>
                  <a:lnTo>
                    <a:pt x="24" y="19"/>
                  </a:lnTo>
                  <a:lnTo>
                    <a:pt x="28" y="16"/>
                  </a:lnTo>
                  <a:lnTo>
                    <a:pt x="30" y="13"/>
                  </a:lnTo>
                  <a:lnTo>
                    <a:pt x="32" y="12"/>
                  </a:lnTo>
                  <a:lnTo>
                    <a:pt x="34" y="12"/>
                  </a:lnTo>
                  <a:lnTo>
                    <a:pt x="34" y="12"/>
                  </a:lnTo>
                  <a:lnTo>
                    <a:pt x="30" y="0"/>
                  </a:lnTo>
                  <a:lnTo>
                    <a:pt x="29" y="1"/>
                  </a:lnTo>
                  <a:lnTo>
                    <a:pt x="27" y="1"/>
                  </a:lnTo>
                  <a:lnTo>
                    <a:pt x="23" y="3"/>
                  </a:lnTo>
                  <a:lnTo>
                    <a:pt x="20" y="5"/>
                  </a:lnTo>
                  <a:lnTo>
                    <a:pt x="15" y="10"/>
                  </a:lnTo>
                  <a:lnTo>
                    <a:pt x="10" y="15"/>
                  </a:lnTo>
                  <a:lnTo>
                    <a:pt x="6" y="20"/>
                  </a:lnTo>
                  <a:lnTo>
                    <a:pt x="0" y="28"/>
                  </a:lnTo>
                  <a:lnTo>
                    <a:pt x="0" y="28"/>
                  </a:lnTo>
                  <a:lnTo>
                    <a:pt x="12"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85"/>
            <p:cNvSpPr>
              <a:spLocks/>
            </p:cNvSpPr>
            <p:nvPr/>
          </p:nvSpPr>
          <p:spPr bwMode="auto">
            <a:xfrm>
              <a:off x="3303961" y="2850108"/>
              <a:ext cx="33338" cy="85725"/>
            </a:xfrm>
            <a:custGeom>
              <a:avLst/>
              <a:gdLst>
                <a:gd name="T0" fmla="*/ 41 w 41"/>
                <a:gd name="T1" fmla="*/ 97 h 108"/>
                <a:gd name="T2" fmla="*/ 41 w 41"/>
                <a:gd name="T3" fmla="*/ 100 h 108"/>
                <a:gd name="T4" fmla="*/ 41 w 41"/>
                <a:gd name="T5" fmla="*/ 98 h 108"/>
                <a:gd name="T6" fmla="*/ 40 w 41"/>
                <a:gd name="T7" fmla="*/ 96 h 108"/>
                <a:gd name="T8" fmla="*/ 38 w 41"/>
                <a:gd name="T9" fmla="*/ 93 h 108"/>
                <a:gd name="T10" fmla="*/ 35 w 41"/>
                <a:gd name="T11" fmla="*/ 89 h 108"/>
                <a:gd name="T12" fmla="*/ 32 w 41"/>
                <a:gd name="T13" fmla="*/ 83 h 108"/>
                <a:gd name="T14" fmla="*/ 28 w 41"/>
                <a:gd name="T15" fmla="*/ 78 h 108"/>
                <a:gd name="T16" fmla="*/ 26 w 41"/>
                <a:gd name="T17" fmla="*/ 71 h 108"/>
                <a:gd name="T18" fmla="*/ 23 w 41"/>
                <a:gd name="T19" fmla="*/ 64 h 108"/>
                <a:gd name="T20" fmla="*/ 19 w 41"/>
                <a:gd name="T21" fmla="*/ 56 h 108"/>
                <a:gd name="T22" fmla="*/ 16 w 41"/>
                <a:gd name="T23" fmla="*/ 49 h 108"/>
                <a:gd name="T24" fmla="*/ 14 w 41"/>
                <a:gd name="T25" fmla="*/ 41 h 108"/>
                <a:gd name="T26" fmla="*/ 13 w 41"/>
                <a:gd name="T27" fmla="*/ 33 h 108"/>
                <a:gd name="T28" fmla="*/ 12 w 41"/>
                <a:gd name="T29" fmla="*/ 26 h 108"/>
                <a:gd name="T30" fmla="*/ 12 w 41"/>
                <a:gd name="T31" fmla="*/ 19 h 108"/>
                <a:gd name="T32" fmla="*/ 13 w 41"/>
                <a:gd name="T33" fmla="*/ 12 h 108"/>
                <a:gd name="T34" fmla="*/ 16 w 41"/>
                <a:gd name="T35" fmla="*/ 7 h 108"/>
                <a:gd name="T36" fmla="*/ 4 w 41"/>
                <a:gd name="T37" fmla="*/ 0 h 108"/>
                <a:gd name="T38" fmla="*/ 2 w 41"/>
                <a:gd name="T39" fmla="*/ 8 h 108"/>
                <a:gd name="T40" fmla="*/ 0 w 41"/>
                <a:gd name="T41" fmla="*/ 17 h 108"/>
                <a:gd name="T42" fmla="*/ 0 w 41"/>
                <a:gd name="T43" fmla="*/ 26 h 108"/>
                <a:gd name="T44" fmla="*/ 0 w 41"/>
                <a:gd name="T45" fmla="*/ 35 h 108"/>
                <a:gd name="T46" fmla="*/ 2 w 41"/>
                <a:gd name="T47" fmla="*/ 43 h 108"/>
                <a:gd name="T48" fmla="*/ 4 w 41"/>
                <a:gd name="T49" fmla="*/ 52 h 108"/>
                <a:gd name="T50" fmla="*/ 8 w 41"/>
                <a:gd name="T51" fmla="*/ 60 h 108"/>
                <a:gd name="T52" fmla="*/ 11 w 41"/>
                <a:gd name="T53" fmla="*/ 68 h 108"/>
                <a:gd name="T54" fmla="*/ 13 w 41"/>
                <a:gd name="T55" fmla="*/ 76 h 108"/>
                <a:gd name="T56" fmla="*/ 18 w 41"/>
                <a:gd name="T57" fmla="*/ 83 h 108"/>
                <a:gd name="T58" fmla="*/ 21 w 41"/>
                <a:gd name="T59" fmla="*/ 90 h 108"/>
                <a:gd name="T60" fmla="*/ 24 w 41"/>
                <a:gd name="T61" fmla="*/ 95 h 108"/>
                <a:gd name="T62" fmla="*/ 27 w 41"/>
                <a:gd name="T63" fmla="*/ 101 h 108"/>
                <a:gd name="T64" fmla="*/ 29 w 41"/>
                <a:gd name="T65" fmla="*/ 104 h 108"/>
                <a:gd name="T66" fmla="*/ 31 w 41"/>
                <a:gd name="T67" fmla="*/ 105 h 108"/>
                <a:gd name="T68" fmla="*/ 32 w 41"/>
                <a:gd name="T69" fmla="*/ 106 h 108"/>
                <a:gd name="T70" fmla="*/ 32 w 41"/>
                <a:gd name="T71" fmla="*/ 108 h 108"/>
                <a:gd name="T72" fmla="*/ 32 w 41"/>
                <a:gd name="T73" fmla="*/ 106 h 108"/>
                <a:gd name="T74" fmla="*/ 32 w 41"/>
                <a:gd name="T75" fmla="*/ 106 h 108"/>
                <a:gd name="T76" fmla="*/ 32 w 41"/>
                <a:gd name="T77" fmla="*/ 108 h 108"/>
                <a:gd name="T78" fmla="*/ 41 w 41"/>
                <a:gd name="T7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108">
                  <a:moveTo>
                    <a:pt x="41" y="97"/>
                  </a:moveTo>
                  <a:lnTo>
                    <a:pt x="41" y="100"/>
                  </a:lnTo>
                  <a:lnTo>
                    <a:pt x="41" y="98"/>
                  </a:lnTo>
                  <a:lnTo>
                    <a:pt x="40" y="96"/>
                  </a:lnTo>
                  <a:lnTo>
                    <a:pt x="38" y="93"/>
                  </a:lnTo>
                  <a:lnTo>
                    <a:pt x="35" y="89"/>
                  </a:lnTo>
                  <a:lnTo>
                    <a:pt x="32" y="83"/>
                  </a:lnTo>
                  <a:lnTo>
                    <a:pt x="28" y="78"/>
                  </a:lnTo>
                  <a:lnTo>
                    <a:pt x="26" y="71"/>
                  </a:lnTo>
                  <a:lnTo>
                    <a:pt x="23" y="64"/>
                  </a:lnTo>
                  <a:lnTo>
                    <a:pt x="19" y="56"/>
                  </a:lnTo>
                  <a:lnTo>
                    <a:pt x="16" y="49"/>
                  </a:lnTo>
                  <a:lnTo>
                    <a:pt x="14" y="41"/>
                  </a:lnTo>
                  <a:lnTo>
                    <a:pt x="13" y="33"/>
                  </a:lnTo>
                  <a:lnTo>
                    <a:pt x="12" y="26"/>
                  </a:lnTo>
                  <a:lnTo>
                    <a:pt x="12" y="19"/>
                  </a:lnTo>
                  <a:lnTo>
                    <a:pt x="13" y="12"/>
                  </a:lnTo>
                  <a:lnTo>
                    <a:pt x="16" y="7"/>
                  </a:lnTo>
                  <a:lnTo>
                    <a:pt x="4" y="0"/>
                  </a:lnTo>
                  <a:lnTo>
                    <a:pt x="2" y="8"/>
                  </a:lnTo>
                  <a:lnTo>
                    <a:pt x="0" y="17"/>
                  </a:lnTo>
                  <a:lnTo>
                    <a:pt x="0" y="26"/>
                  </a:lnTo>
                  <a:lnTo>
                    <a:pt x="0" y="35"/>
                  </a:lnTo>
                  <a:lnTo>
                    <a:pt x="2" y="43"/>
                  </a:lnTo>
                  <a:lnTo>
                    <a:pt x="4" y="52"/>
                  </a:lnTo>
                  <a:lnTo>
                    <a:pt x="8" y="60"/>
                  </a:lnTo>
                  <a:lnTo>
                    <a:pt x="11" y="68"/>
                  </a:lnTo>
                  <a:lnTo>
                    <a:pt x="13" y="76"/>
                  </a:lnTo>
                  <a:lnTo>
                    <a:pt x="18" y="83"/>
                  </a:lnTo>
                  <a:lnTo>
                    <a:pt x="21" y="90"/>
                  </a:lnTo>
                  <a:lnTo>
                    <a:pt x="24" y="95"/>
                  </a:lnTo>
                  <a:lnTo>
                    <a:pt x="27" y="101"/>
                  </a:lnTo>
                  <a:lnTo>
                    <a:pt x="29" y="104"/>
                  </a:lnTo>
                  <a:lnTo>
                    <a:pt x="31" y="105"/>
                  </a:lnTo>
                  <a:lnTo>
                    <a:pt x="32" y="106"/>
                  </a:lnTo>
                  <a:lnTo>
                    <a:pt x="32" y="108"/>
                  </a:lnTo>
                  <a:lnTo>
                    <a:pt x="32" y="106"/>
                  </a:lnTo>
                  <a:lnTo>
                    <a:pt x="32" y="106"/>
                  </a:lnTo>
                  <a:lnTo>
                    <a:pt x="32" y="108"/>
                  </a:lnTo>
                  <a:lnTo>
                    <a:pt x="41"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86"/>
            <p:cNvSpPr>
              <a:spLocks/>
            </p:cNvSpPr>
            <p:nvPr/>
          </p:nvSpPr>
          <p:spPr bwMode="auto">
            <a:xfrm>
              <a:off x="3432548" y="2889796"/>
              <a:ext cx="63500" cy="23813"/>
            </a:xfrm>
            <a:custGeom>
              <a:avLst/>
              <a:gdLst>
                <a:gd name="T0" fmla="*/ 0 w 80"/>
                <a:gd name="T1" fmla="*/ 1 h 30"/>
                <a:gd name="T2" fmla="*/ 1 w 80"/>
                <a:gd name="T3" fmla="*/ 1 h 30"/>
                <a:gd name="T4" fmla="*/ 3 w 80"/>
                <a:gd name="T5" fmla="*/ 1 h 30"/>
                <a:gd name="T6" fmla="*/ 7 w 80"/>
                <a:gd name="T7" fmla="*/ 1 h 30"/>
                <a:gd name="T8" fmla="*/ 11 w 80"/>
                <a:gd name="T9" fmla="*/ 0 h 30"/>
                <a:gd name="T10" fmla="*/ 17 w 80"/>
                <a:gd name="T11" fmla="*/ 0 h 30"/>
                <a:gd name="T12" fmla="*/ 23 w 80"/>
                <a:gd name="T13" fmla="*/ 0 h 30"/>
                <a:gd name="T14" fmla="*/ 30 w 80"/>
                <a:gd name="T15" fmla="*/ 0 h 30"/>
                <a:gd name="T16" fmla="*/ 37 w 80"/>
                <a:gd name="T17" fmla="*/ 0 h 30"/>
                <a:gd name="T18" fmla="*/ 43 w 80"/>
                <a:gd name="T19" fmla="*/ 1 h 30"/>
                <a:gd name="T20" fmla="*/ 50 w 80"/>
                <a:gd name="T21" fmla="*/ 2 h 30"/>
                <a:gd name="T22" fmla="*/ 57 w 80"/>
                <a:gd name="T23" fmla="*/ 5 h 30"/>
                <a:gd name="T24" fmla="*/ 63 w 80"/>
                <a:gd name="T25" fmla="*/ 8 h 30"/>
                <a:gd name="T26" fmla="*/ 69 w 80"/>
                <a:gd name="T27" fmla="*/ 11 h 30"/>
                <a:gd name="T28" fmla="*/ 73 w 80"/>
                <a:gd name="T29" fmla="*/ 17 h 30"/>
                <a:gd name="T30" fmla="*/ 77 w 80"/>
                <a:gd name="T31" fmla="*/ 23 h 30"/>
                <a:gd name="T32" fmla="*/ 80 w 80"/>
                <a:gd name="T33" fmla="*/ 30 h 30"/>
                <a:gd name="T34" fmla="*/ 0 w 80"/>
                <a:gd name="T3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30">
                  <a:moveTo>
                    <a:pt x="0" y="1"/>
                  </a:moveTo>
                  <a:lnTo>
                    <a:pt x="1" y="1"/>
                  </a:lnTo>
                  <a:lnTo>
                    <a:pt x="3" y="1"/>
                  </a:lnTo>
                  <a:lnTo>
                    <a:pt x="7" y="1"/>
                  </a:lnTo>
                  <a:lnTo>
                    <a:pt x="11" y="0"/>
                  </a:lnTo>
                  <a:lnTo>
                    <a:pt x="17" y="0"/>
                  </a:lnTo>
                  <a:lnTo>
                    <a:pt x="23" y="0"/>
                  </a:lnTo>
                  <a:lnTo>
                    <a:pt x="30" y="0"/>
                  </a:lnTo>
                  <a:lnTo>
                    <a:pt x="37" y="0"/>
                  </a:lnTo>
                  <a:lnTo>
                    <a:pt x="43" y="1"/>
                  </a:lnTo>
                  <a:lnTo>
                    <a:pt x="50" y="2"/>
                  </a:lnTo>
                  <a:lnTo>
                    <a:pt x="57" y="5"/>
                  </a:lnTo>
                  <a:lnTo>
                    <a:pt x="63" y="8"/>
                  </a:lnTo>
                  <a:lnTo>
                    <a:pt x="69" y="11"/>
                  </a:lnTo>
                  <a:lnTo>
                    <a:pt x="73" y="17"/>
                  </a:lnTo>
                  <a:lnTo>
                    <a:pt x="77" y="23"/>
                  </a:lnTo>
                  <a:lnTo>
                    <a:pt x="80" y="30"/>
                  </a:lnTo>
                  <a:lnTo>
                    <a:pt x="0" y="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87"/>
            <p:cNvSpPr>
              <a:spLocks/>
            </p:cNvSpPr>
            <p:nvPr/>
          </p:nvSpPr>
          <p:spPr bwMode="auto">
            <a:xfrm>
              <a:off x="3432548" y="2886621"/>
              <a:ext cx="65088" cy="28575"/>
            </a:xfrm>
            <a:custGeom>
              <a:avLst/>
              <a:gdLst>
                <a:gd name="T0" fmla="*/ 83 w 83"/>
                <a:gd name="T1" fmla="*/ 32 h 34"/>
                <a:gd name="T2" fmla="*/ 80 w 83"/>
                <a:gd name="T3" fmla="*/ 25 h 34"/>
                <a:gd name="T4" fmla="*/ 76 w 83"/>
                <a:gd name="T5" fmla="*/ 18 h 34"/>
                <a:gd name="T6" fmla="*/ 71 w 83"/>
                <a:gd name="T7" fmla="*/ 12 h 34"/>
                <a:gd name="T8" fmla="*/ 65 w 83"/>
                <a:gd name="T9" fmla="*/ 9 h 34"/>
                <a:gd name="T10" fmla="*/ 58 w 83"/>
                <a:gd name="T11" fmla="*/ 5 h 34"/>
                <a:gd name="T12" fmla="*/ 52 w 83"/>
                <a:gd name="T13" fmla="*/ 2 h 34"/>
                <a:gd name="T14" fmla="*/ 43 w 83"/>
                <a:gd name="T15" fmla="*/ 1 h 34"/>
                <a:gd name="T16" fmla="*/ 37 w 83"/>
                <a:gd name="T17" fmla="*/ 0 h 34"/>
                <a:gd name="T18" fmla="*/ 30 w 83"/>
                <a:gd name="T19" fmla="*/ 0 h 34"/>
                <a:gd name="T20" fmla="*/ 23 w 83"/>
                <a:gd name="T21" fmla="*/ 0 h 34"/>
                <a:gd name="T22" fmla="*/ 17 w 83"/>
                <a:gd name="T23" fmla="*/ 0 h 34"/>
                <a:gd name="T24" fmla="*/ 11 w 83"/>
                <a:gd name="T25" fmla="*/ 0 h 34"/>
                <a:gd name="T26" fmla="*/ 7 w 83"/>
                <a:gd name="T27" fmla="*/ 1 h 34"/>
                <a:gd name="T28" fmla="*/ 3 w 83"/>
                <a:gd name="T29" fmla="*/ 1 h 34"/>
                <a:gd name="T30" fmla="*/ 1 w 83"/>
                <a:gd name="T31" fmla="*/ 2 h 34"/>
                <a:gd name="T32" fmla="*/ 0 w 83"/>
                <a:gd name="T33" fmla="*/ 2 h 34"/>
                <a:gd name="T34" fmla="*/ 1 w 83"/>
                <a:gd name="T35" fmla="*/ 8 h 34"/>
                <a:gd name="T36" fmla="*/ 2 w 83"/>
                <a:gd name="T37" fmla="*/ 8 h 34"/>
                <a:gd name="T38" fmla="*/ 4 w 83"/>
                <a:gd name="T39" fmla="*/ 8 h 34"/>
                <a:gd name="T40" fmla="*/ 7 w 83"/>
                <a:gd name="T41" fmla="*/ 6 h 34"/>
                <a:gd name="T42" fmla="*/ 11 w 83"/>
                <a:gd name="T43" fmla="*/ 6 h 34"/>
                <a:gd name="T44" fmla="*/ 17 w 83"/>
                <a:gd name="T45" fmla="*/ 6 h 34"/>
                <a:gd name="T46" fmla="*/ 23 w 83"/>
                <a:gd name="T47" fmla="*/ 6 h 34"/>
                <a:gd name="T48" fmla="*/ 30 w 83"/>
                <a:gd name="T49" fmla="*/ 6 h 34"/>
                <a:gd name="T50" fmla="*/ 35 w 83"/>
                <a:gd name="T51" fmla="*/ 6 h 34"/>
                <a:gd name="T52" fmla="*/ 42 w 83"/>
                <a:gd name="T53" fmla="*/ 8 h 34"/>
                <a:gd name="T54" fmla="*/ 49 w 83"/>
                <a:gd name="T55" fmla="*/ 9 h 34"/>
                <a:gd name="T56" fmla="*/ 55 w 83"/>
                <a:gd name="T57" fmla="*/ 11 h 34"/>
                <a:gd name="T58" fmla="*/ 62 w 83"/>
                <a:gd name="T59" fmla="*/ 13 h 34"/>
                <a:gd name="T60" fmla="*/ 67 w 83"/>
                <a:gd name="T61" fmla="*/ 17 h 34"/>
                <a:gd name="T62" fmla="*/ 71 w 83"/>
                <a:gd name="T63" fmla="*/ 21 h 34"/>
                <a:gd name="T64" fmla="*/ 75 w 83"/>
                <a:gd name="T65" fmla="*/ 27 h 34"/>
                <a:gd name="T66" fmla="*/ 77 w 83"/>
                <a:gd name="T67" fmla="*/ 34 h 34"/>
                <a:gd name="T68" fmla="*/ 83 w 83"/>
                <a:gd name="T6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34">
                  <a:moveTo>
                    <a:pt x="83" y="32"/>
                  </a:moveTo>
                  <a:lnTo>
                    <a:pt x="80" y="25"/>
                  </a:lnTo>
                  <a:lnTo>
                    <a:pt x="76" y="18"/>
                  </a:lnTo>
                  <a:lnTo>
                    <a:pt x="71" y="12"/>
                  </a:lnTo>
                  <a:lnTo>
                    <a:pt x="65" y="9"/>
                  </a:lnTo>
                  <a:lnTo>
                    <a:pt x="58" y="5"/>
                  </a:lnTo>
                  <a:lnTo>
                    <a:pt x="52" y="2"/>
                  </a:lnTo>
                  <a:lnTo>
                    <a:pt x="43" y="1"/>
                  </a:lnTo>
                  <a:lnTo>
                    <a:pt x="37" y="0"/>
                  </a:lnTo>
                  <a:lnTo>
                    <a:pt x="30" y="0"/>
                  </a:lnTo>
                  <a:lnTo>
                    <a:pt x="23" y="0"/>
                  </a:lnTo>
                  <a:lnTo>
                    <a:pt x="17" y="0"/>
                  </a:lnTo>
                  <a:lnTo>
                    <a:pt x="11" y="0"/>
                  </a:lnTo>
                  <a:lnTo>
                    <a:pt x="7" y="1"/>
                  </a:lnTo>
                  <a:lnTo>
                    <a:pt x="3" y="1"/>
                  </a:lnTo>
                  <a:lnTo>
                    <a:pt x="1" y="2"/>
                  </a:lnTo>
                  <a:lnTo>
                    <a:pt x="0" y="2"/>
                  </a:lnTo>
                  <a:lnTo>
                    <a:pt x="1" y="8"/>
                  </a:lnTo>
                  <a:lnTo>
                    <a:pt x="2" y="8"/>
                  </a:lnTo>
                  <a:lnTo>
                    <a:pt x="4" y="8"/>
                  </a:lnTo>
                  <a:lnTo>
                    <a:pt x="7" y="6"/>
                  </a:lnTo>
                  <a:lnTo>
                    <a:pt x="11" y="6"/>
                  </a:lnTo>
                  <a:lnTo>
                    <a:pt x="17" y="6"/>
                  </a:lnTo>
                  <a:lnTo>
                    <a:pt x="23" y="6"/>
                  </a:lnTo>
                  <a:lnTo>
                    <a:pt x="30" y="6"/>
                  </a:lnTo>
                  <a:lnTo>
                    <a:pt x="35" y="6"/>
                  </a:lnTo>
                  <a:lnTo>
                    <a:pt x="42" y="8"/>
                  </a:lnTo>
                  <a:lnTo>
                    <a:pt x="49" y="9"/>
                  </a:lnTo>
                  <a:lnTo>
                    <a:pt x="55" y="11"/>
                  </a:lnTo>
                  <a:lnTo>
                    <a:pt x="62" y="13"/>
                  </a:lnTo>
                  <a:lnTo>
                    <a:pt x="67" y="17"/>
                  </a:lnTo>
                  <a:lnTo>
                    <a:pt x="71" y="21"/>
                  </a:lnTo>
                  <a:lnTo>
                    <a:pt x="75" y="27"/>
                  </a:lnTo>
                  <a:lnTo>
                    <a:pt x="77" y="34"/>
                  </a:lnTo>
                  <a:lnTo>
                    <a:pt x="8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88"/>
            <p:cNvSpPr>
              <a:spLocks/>
            </p:cNvSpPr>
            <p:nvPr/>
          </p:nvSpPr>
          <p:spPr bwMode="auto">
            <a:xfrm>
              <a:off x="3448423" y="2737396"/>
              <a:ext cx="11113" cy="12700"/>
            </a:xfrm>
            <a:custGeom>
              <a:avLst/>
              <a:gdLst>
                <a:gd name="T0" fmla="*/ 14 w 14"/>
                <a:gd name="T1" fmla="*/ 0 h 17"/>
                <a:gd name="T2" fmla="*/ 0 w 14"/>
                <a:gd name="T3" fmla="*/ 17 h 17"/>
                <a:gd name="T4" fmla="*/ 14 w 14"/>
                <a:gd name="T5" fmla="*/ 0 h 17"/>
              </a:gdLst>
              <a:ahLst/>
              <a:cxnLst>
                <a:cxn ang="0">
                  <a:pos x="T0" y="T1"/>
                </a:cxn>
                <a:cxn ang="0">
                  <a:pos x="T2" y="T3"/>
                </a:cxn>
                <a:cxn ang="0">
                  <a:pos x="T4" y="T5"/>
                </a:cxn>
              </a:cxnLst>
              <a:rect l="0" t="0" r="r" b="b"/>
              <a:pathLst>
                <a:path w="14" h="17">
                  <a:moveTo>
                    <a:pt x="14" y="0"/>
                  </a:moveTo>
                  <a:lnTo>
                    <a:pt x="0" y="1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89"/>
            <p:cNvSpPr>
              <a:spLocks/>
            </p:cNvSpPr>
            <p:nvPr/>
          </p:nvSpPr>
          <p:spPr bwMode="auto">
            <a:xfrm>
              <a:off x="3445248" y="2735808"/>
              <a:ext cx="15875" cy="15875"/>
            </a:xfrm>
            <a:custGeom>
              <a:avLst/>
              <a:gdLst>
                <a:gd name="T0" fmla="*/ 2 w 18"/>
                <a:gd name="T1" fmla="*/ 20 h 21"/>
                <a:gd name="T2" fmla="*/ 5 w 18"/>
                <a:gd name="T3" fmla="*/ 21 h 21"/>
                <a:gd name="T4" fmla="*/ 18 w 18"/>
                <a:gd name="T5" fmla="*/ 5 h 21"/>
                <a:gd name="T6" fmla="*/ 14 w 18"/>
                <a:gd name="T7" fmla="*/ 0 h 21"/>
                <a:gd name="T8" fmla="*/ 0 w 18"/>
                <a:gd name="T9" fmla="*/ 18 h 21"/>
                <a:gd name="T10" fmla="*/ 2 w 18"/>
                <a:gd name="T11" fmla="*/ 20 h 21"/>
              </a:gdLst>
              <a:ahLst/>
              <a:cxnLst>
                <a:cxn ang="0">
                  <a:pos x="T0" y="T1"/>
                </a:cxn>
                <a:cxn ang="0">
                  <a:pos x="T2" y="T3"/>
                </a:cxn>
                <a:cxn ang="0">
                  <a:pos x="T4" y="T5"/>
                </a:cxn>
                <a:cxn ang="0">
                  <a:pos x="T6" y="T7"/>
                </a:cxn>
                <a:cxn ang="0">
                  <a:pos x="T8" y="T9"/>
                </a:cxn>
                <a:cxn ang="0">
                  <a:pos x="T10" y="T11"/>
                </a:cxn>
              </a:cxnLst>
              <a:rect l="0" t="0" r="r" b="b"/>
              <a:pathLst>
                <a:path w="18" h="21">
                  <a:moveTo>
                    <a:pt x="2" y="20"/>
                  </a:moveTo>
                  <a:lnTo>
                    <a:pt x="5" y="21"/>
                  </a:lnTo>
                  <a:lnTo>
                    <a:pt x="18" y="5"/>
                  </a:lnTo>
                  <a:lnTo>
                    <a:pt x="14" y="0"/>
                  </a:lnTo>
                  <a:lnTo>
                    <a:pt x="0" y="18"/>
                  </a:lnTo>
                  <a:lnTo>
                    <a:pt x="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90"/>
            <p:cNvSpPr>
              <a:spLocks/>
            </p:cNvSpPr>
            <p:nvPr/>
          </p:nvSpPr>
          <p:spPr bwMode="auto">
            <a:xfrm>
              <a:off x="4159623" y="2554833"/>
              <a:ext cx="74613" cy="85725"/>
            </a:xfrm>
            <a:custGeom>
              <a:avLst/>
              <a:gdLst>
                <a:gd name="T0" fmla="*/ 77 w 94"/>
                <a:gd name="T1" fmla="*/ 108 h 108"/>
                <a:gd name="T2" fmla="*/ 94 w 94"/>
                <a:gd name="T3" fmla="*/ 0 h 108"/>
                <a:gd name="T4" fmla="*/ 0 w 94"/>
                <a:gd name="T5" fmla="*/ 0 h 108"/>
                <a:gd name="T6" fmla="*/ 20 w 94"/>
                <a:gd name="T7" fmla="*/ 108 h 108"/>
                <a:gd name="T8" fmla="*/ 77 w 94"/>
                <a:gd name="T9" fmla="*/ 108 h 108"/>
              </a:gdLst>
              <a:ahLst/>
              <a:cxnLst>
                <a:cxn ang="0">
                  <a:pos x="T0" y="T1"/>
                </a:cxn>
                <a:cxn ang="0">
                  <a:pos x="T2" y="T3"/>
                </a:cxn>
                <a:cxn ang="0">
                  <a:pos x="T4" y="T5"/>
                </a:cxn>
                <a:cxn ang="0">
                  <a:pos x="T6" y="T7"/>
                </a:cxn>
                <a:cxn ang="0">
                  <a:pos x="T8" y="T9"/>
                </a:cxn>
              </a:cxnLst>
              <a:rect l="0" t="0" r="r" b="b"/>
              <a:pathLst>
                <a:path w="94" h="108">
                  <a:moveTo>
                    <a:pt x="77" y="108"/>
                  </a:moveTo>
                  <a:lnTo>
                    <a:pt x="94" y="0"/>
                  </a:lnTo>
                  <a:lnTo>
                    <a:pt x="0" y="0"/>
                  </a:lnTo>
                  <a:lnTo>
                    <a:pt x="20" y="108"/>
                  </a:lnTo>
                  <a:lnTo>
                    <a:pt x="77"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91"/>
            <p:cNvSpPr>
              <a:spLocks/>
            </p:cNvSpPr>
            <p:nvPr/>
          </p:nvSpPr>
          <p:spPr bwMode="auto">
            <a:xfrm>
              <a:off x="4218361" y="2551658"/>
              <a:ext cx="19050" cy="88900"/>
            </a:xfrm>
            <a:custGeom>
              <a:avLst/>
              <a:gdLst>
                <a:gd name="T0" fmla="*/ 20 w 23"/>
                <a:gd name="T1" fmla="*/ 5 h 111"/>
                <a:gd name="T2" fmla="*/ 16 w 23"/>
                <a:gd name="T3" fmla="*/ 2 h 111"/>
                <a:gd name="T4" fmla="*/ 0 w 23"/>
                <a:gd name="T5" fmla="*/ 110 h 111"/>
                <a:gd name="T6" fmla="*/ 7 w 23"/>
                <a:gd name="T7" fmla="*/ 111 h 111"/>
                <a:gd name="T8" fmla="*/ 23 w 23"/>
                <a:gd name="T9" fmla="*/ 3 h 111"/>
                <a:gd name="T10" fmla="*/ 20 w 23"/>
                <a:gd name="T11" fmla="*/ 0 h 111"/>
                <a:gd name="T12" fmla="*/ 23 w 23"/>
                <a:gd name="T13" fmla="*/ 3 h 111"/>
                <a:gd name="T14" fmla="*/ 23 w 23"/>
                <a:gd name="T15" fmla="*/ 0 h 111"/>
                <a:gd name="T16" fmla="*/ 20 w 23"/>
                <a:gd name="T17" fmla="*/ 0 h 111"/>
                <a:gd name="T18" fmla="*/ 20 w 23"/>
                <a:gd name="T19"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1">
                  <a:moveTo>
                    <a:pt x="20" y="5"/>
                  </a:moveTo>
                  <a:lnTo>
                    <a:pt x="16" y="2"/>
                  </a:lnTo>
                  <a:lnTo>
                    <a:pt x="0" y="110"/>
                  </a:lnTo>
                  <a:lnTo>
                    <a:pt x="7" y="111"/>
                  </a:lnTo>
                  <a:lnTo>
                    <a:pt x="23" y="3"/>
                  </a:lnTo>
                  <a:lnTo>
                    <a:pt x="20" y="0"/>
                  </a:lnTo>
                  <a:lnTo>
                    <a:pt x="23" y="3"/>
                  </a:lnTo>
                  <a:lnTo>
                    <a:pt x="23" y="0"/>
                  </a:lnTo>
                  <a:lnTo>
                    <a:pt x="20" y="0"/>
                  </a:lnTo>
                  <a:lnTo>
                    <a:pt x="2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92"/>
            <p:cNvSpPr>
              <a:spLocks/>
            </p:cNvSpPr>
            <p:nvPr/>
          </p:nvSpPr>
          <p:spPr bwMode="auto">
            <a:xfrm>
              <a:off x="4156448" y="2551658"/>
              <a:ext cx="77788" cy="4763"/>
            </a:xfrm>
            <a:custGeom>
              <a:avLst/>
              <a:gdLst>
                <a:gd name="T0" fmla="*/ 7 w 97"/>
                <a:gd name="T1" fmla="*/ 2 h 5"/>
                <a:gd name="T2" fmla="*/ 3 w 97"/>
                <a:gd name="T3" fmla="*/ 5 h 5"/>
                <a:gd name="T4" fmla="*/ 97 w 97"/>
                <a:gd name="T5" fmla="*/ 5 h 5"/>
                <a:gd name="T6" fmla="*/ 97 w 97"/>
                <a:gd name="T7" fmla="*/ 0 h 5"/>
                <a:gd name="T8" fmla="*/ 3 w 97"/>
                <a:gd name="T9" fmla="*/ 0 h 5"/>
                <a:gd name="T10" fmla="*/ 1 w 97"/>
                <a:gd name="T11" fmla="*/ 3 h 5"/>
                <a:gd name="T12" fmla="*/ 3 w 97"/>
                <a:gd name="T13" fmla="*/ 0 h 5"/>
                <a:gd name="T14" fmla="*/ 0 w 97"/>
                <a:gd name="T15" fmla="*/ 0 h 5"/>
                <a:gd name="T16" fmla="*/ 1 w 97"/>
                <a:gd name="T17" fmla="*/ 3 h 5"/>
                <a:gd name="T18" fmla="*/ 7 w 9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5">
                  <a:moveTo>
                    <a:pt x="7" y="2"/>
                  </a:moveTo>
                  <a:lnTo>
                    <a:pt x="3" y="5"/>
                  </a:lnTo>
                  <a:lnTo>
                    <a:pt x="97" y="5"/>
                  </a:lnTo>
                  <a:lnTo>
                    <a:pt x="97" y="0"/>
                  </a:lnTo>
                  <a:lnTo>
                    <a:pt x="3" y="0"/>
                  </a:lnTo>
                  <a:lnTo>
                    <a:pt x="1" y="3"/>
                  </a:lnTo>
                  <a:lnTo>
                    <a:pt x="3" y="0"/>
                  </a:lnTo>
                  <a:lnTo>
                    <a:pt x="0" y="0"/>
                  </a:lnTo>
                  <a:lnTo>
                    <a:pt x="1" y="3"/>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93"/>
            <p:cNvSpPr>
              <a:spLocks/>
            </p:cNvSpPr>
            <p:nvPr/>
          </p:nvSpPr>
          <p:spPr bwMode="auto">
            <a:xfrm>
              <a:off x="4158036" y="2553246"/>
              <a:ext cx="20638" cy="88900"/>
            </a:xfrm>
            <a:custGeom>
              <a:avLst/>
              <a:gdLst>
                <a:gd name="T0" fmla="*/ 22 w 25"/>
                <a:gd name="T1" fmla="*/ 106 h 112"/>
                <a:gd name="T2" fmla="*/ 25 w 25"/>
                <a:gd name="T3" fmla="*/ 108 h 112"/>
                <a:gd name="T4" fmla="*/ 6 w 25"/>
                <a:gd name="T5" fmla="*/ 0 h 112"/>
                <a:gd name="T6" fmla="*/ 0 w 25"/>
                <a:gd name="T7" fmla="*/ 1 h 112"/>
                <a:gd name="T8" fmla="*/ 18 w 25"/>
                <a:gd name="T9" fmla="*/ 109 h 112"/>
                <a:gd name="T10" fmla="*/ 22 w 25"/>
                <a:gd name="T11" fmla="*/ 112 h 112"/>
                <a:gd name="T12" fmla="*/ 18 w 25"/>
                <a:gd name="T13" fmla="*/ 109 h 112"/>
                <a:gd name="T14" fmla="*/ 18 w 25"/>
                <a:gd name="T15" fmla="*/ 112 h 112"/>
                <a:gd name="T16" fmla="*/ 22 w 25"/>
                <a:gd name="T17" fmla="*/ 112 h 112"/>
                <a:gd name="T18" fmla="*/ 22 w 25"/>
                <a:gd name="T19"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12">
                  <a:moveTo>
                    <a:pt x="22" y="106"/>
                  </a:moveTo>
                  <a:lnTo>
                    <a:pt x="25" y="108"/>
                  </a:lnTo>
                  <a:lnTo>
                    <a:pt x="6" y="0"/>
                  </a:lnTo>
                  <a:lnTo>
                    <a:pt x="0" y="1"/>
                  </a:lnTo>
                  <a:lnTo>
                    <a:pt x="18" y="109"/>
                  </a:lnTo>
                  <a:lnTo>
                    <a:pt x="22" y="112"/>
                  </a:lnTo>
                  <a:lnTo>
                    <a:pt x="18" y="109"/>
                  </a:lnTo>
                  <a:lnTo>
                    <a:pt x="18" y="112"/>
                  </a:lnTo>
                  <a:lnTo>
                    <a:pt x="22" y="112"/>
                  </a:lnTo>
                  <a:lnTo>
                    <a:pt x="2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94"/>
            <p:cNvSpPr>
              <a:spLocks/>
            </p:cNvSpPr>
            <p:nvPr/>
          </p:nvSpPr>
          <p:spPr bwMode="auto">
            <a:xfrm>
              <a:off x="4175498" y="2637383"/>
              <a:ext cx="47625" cy="4763"/>
            </a:xfrm>
            <a:custGeom>
              <a:avLst/>
              <a:gdLst>
                <a:gd name="T0" fmla="*/ 54 w 61"/>
                <a:gd name="T1" fmla="*/ 2 h 6"/>
                <a:gd name="T2" fmla="*/ 57 w 61"/>
                <a:gd name="T3" fmla="*/ 0 h 6"/>
                <a:gd name="T4" fmla="*/ 0 w 61"/>
                <a:gd name="T5" fmla="*/ 0 h 6"/>
                <a:gd name="T6" fmla="*/ 0 w 61"/>
                <a:gd name="T7" fmla="*/ 6 h 6"/>
                <a:gd name="T8" fmla="*/ 57 w 61"/>
                <a:gd name="T9" fmla="*/ 6 h 6"/>
                <a:gd name="T10" fmla="*/ 61 w 61"/>
                <a:gd name="T11" fmla="*/ 3 h 6"/>
                <a:gd name="T12" fmla="*/ 57 w 61"/>
                <a:gd name="T13" fmla="*/ 6 h 6"/>
                <a:gd name="T14" fmla="*/ 61 w 61"/>
                <a:gd name="T15" fmla="*/ 6 h 6"/>
                <a:gd name="T16" fmla="*/ 61 w 61"/>
                <a:gd name="T17" fmla="*/ 3 h 6"/>
                <a:gd name="T18" fmla="*/ 54 w 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
                  <a:moveTo>
                    <a:pt x="54" y="2"/>
                  </a:moveTo>
                  <a:lnTo>
                    <a:pt x="57" y="0"/>
                  </a:lnTo>
                  <a:lnTo>
                    <a:pt x="0" y="0"/>
                  </a:lnTo>
                  <a:lnTo>
                    <a:pt x="0" y="6"/>
                  </a:lnTo>
                  <a:lnTo>
                    <a:pt x="57" y="6"/>
                  </a:lnTo>
                  <a:lnTo>
                    <a:pt x="61" y="3"/>
                  </a:lnTo>
                  <a:lnTo>
                    <a:pt x="57" y="6"/>
                  </a:lnTo>
                  <a:lnTo>
                    <a:pt x="61" y="6"/>
                  </a:lnTo>
                  <a:lnTo>
                    <a:pt x="61" y="3"/>
                  </a:lnTo>
                  <a:lnTo>
                    <a:pt x="5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95"/>
            <p:cNvSpPr>
              <a:spLocks/>
            </p:cNvSpPr>
            <p:nvPr/>
          </p:nvSpPr>
          <p:spPr bwMode="auto">
            <a:xfrm>
              <a:off x="4313611" y="2205583"/>
              <a:ext cx="50800" cy="123825"/>
            </a:xfrm>
            <a:custGeom>
              <a:avLst/>
              <a:gdLst>
                <a:gd name="T0" fmla="*/ 25 w 63"/>
                <a:gd name="T1" fmla="*/ 158 h 158"/>
                <a:gd name="T2" fmla="*/ 20 w 63"/>
                <a:gd name="T3" fmla="*/ 154 h 158"/>
                <a:gd name="T4" fmla="*/ 14 w 63"/>
                <a:gd name="T5" fmla="*/ 149 h 158"/>
                <a:gd name="T6" fmla="*/ 9 w 63"/>
                <a:gd name="T7" fmla="*/ 141 h 158"/>
                <a:gd name="T8" fmla="*/ 6 w 63"/>
                <a:gd name="T9" fmla="*/ 130 h 158"/>
                <a:gd name="T10" fmla="*/ 2 w 63"/>
                <a:gd name="T11" fmla="*/ 118 h 158"/>
                <a:gd name="T12" fmla="*/ 0 w 63"/>
                <a:gd name="T13" fmla="*/ 104 h 158"/>
                <a:gd name="T14" fmla="*/ 0 w 63"/>
                <a:gd name="T15" fmla="*/ 88 h 158"/>
                <a:gd name="T16" fmla="*/ 0 w 63"/>
                <a:gd name="T17" fmla="*/ 72 h 158"/>
                <a:gd name="T18" fmla="*/ 2 w 63"/>
                <a:gd name="T19" fmla="*/ 57 h 158"/>
                <a:gd name="T20" fmla="*/ 5 w 63"/>
                <a:gd name="T21" fmla="*/ 42 h 158"/>
                <a:gd name="T22" fmla="*/ 8 w 63"/>
                <a:gd name="T23" fmla="*/ 29 h 158"/>
                <a:gd name="T24" fmla="*/ 13 w 63"/>
                <a:gd name="T25" fmla="*/ 19 h 158"/>
                <a:gd name="T26" fmla="*/ 18 w 63"/>
                <a:gd name="T27" fmla="*/ 9 h 158"/>
                <a:gd name="T28" fmla="*/ 24 w 63"/>
                <a:gd name="T29" fmla="*/ 4 h 158"/>
                <a:gd name="T30" fmla="*/ 31 w 63"/>
                <a:gd name="T31" fmla="*/ 0 h 158"/>
                <a:gd name="T32" fmla="*/ 38 w 63"/>
                <a:gd name="T33" fmla="*/ 0 h 158"/>
                <a:gd name="T34" fmla="*/ 44 w 63"/>
                <a:gd name="T35" fmla="*/ 2 h 158"/>
                <a:gd name="T36" fmla="*/ 49 w 63"/>
                <a:gd name="T37" fmla="*/ 9 h 158"/>
                <a:gd name="T38" fmla="*/ 54 w 63"/>
                <a:gd name="T39" fmla="*/ 17 h 158"/>
                <a:gd name="T40" fmla="*/ 58 w 63"/>
                <a:gd name="T41" fmla="*/ 28 h 158"/>
                <a:gd name="T42" fmla="*/ 61 w 63"/>
                <a:gd name="T43" fmla="*/ 40 h 158"/>
                <a:gd name="T44" fmla="*/ 63 w 63"/>
                <a:gd name="T45" fmla="*/ 54 h 158"/>
                <a:gd name="T46" fmla="*/ 63 w 63"/>
                <a:gd name="T47" fmla="*/ 70 h 158"/>
                <a:gd name="T48" fmla="*/ 63 w 63"/>
                <a:gd name="T49" fmla="*/ 87 h 158"/>
                <a:gd name="T50" fmla="*/ 61 w 63"/>
                <a:gd name="T51" fmla="*/ 101 h 158"/>
                <a:gd name="T52" fmla="*/ 59 w 63"/>
                <a:gd name="T53" fmla="*/ 116 h 158"/>
                <a:gd name="T54" fmla="*/ 54 w 63"/>
                <a:gd name="T55" fmla="*/ 129 h 158"/>
                <a:gd name="T56" fmla="*/ 49 w 63"/>
                <a:gd name="T57" fmla="*/ 140 h 158"/>
                <a:gd name="T58" fmla="*/ 45 w 63"/>
                <a:gd name="T59" fmla="*/ 149 h 158"/>
                <a:gd name="T60" fmla="*/ 38 w 63"/>
                <a:gd name="T61" fmla="*/ 154 h 158"/>
                <a:gd name="T62" fmla="*/ 32 w 63"/>
                <a:gd name="T6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58">
                  <a:moveTo>
                    <a:pt x="29" y="158"/>
                  </a:moveTo>
                  <a:lnTo>
                    <a:pt x="25" y="158"/>
                  </a:lnTo>
                  <a:lnTo>
                    <a:pt x="22" y="157"/>
                  </a:lnTo>
                  <a:lnTo>
                    <a:pt x="20" y="154"/>
                  </a:lnTo>
                  <a:lnTo>
                    <a:pt x="17" y="152"/>
                  </a:lnTo>
                  <a:lnTo>
                    <a:pt x="14" y="149"/>
                  </a:lnTo>
                  <a:lnTo>
                    <a:pt x="11" y="145"/>
                  </a:lnTo>
                  <a:lnTo>
                    <a:pt x="9" y="141"/>
                  </a:lnTo>
                  <a:lnTo>
                    <a:pt x="7" y="136"/>
                  </a:lnTo>
                  <a:lnTo>
                    <a:pt x="6" y="130"/>
                  </a:lnTo>
                  <a:lnTo>
                    <a:pt x="3" y="125"/>
                  </a:lnTo>
                  <a:lnTo>
                    <a:pt x="2" y="118"/>
                  </a:lnTo>
                  <a:lnTo>
                    <a:pt x="1" y="111"/>
                  </a:lnTo>
                  <a:lnTo>
                    <a:pt x="0" y="104"/>
                  </a:lnTo>
                  <a:lnTo>
                    <a:pt x="0" y="96"/>
                  </a:lnTo>
                  <a:lnTo>
                    <a:pt x="0" y="88"/>
                  </a:lnTo>
                  <a:lnTo>
                    <a:pt x="0" y="80"/>
                  </a:lnTo>
                  <a:lnTo>
                    <a:pt x="0" y="72"/>
                  </a:lnTo>
                  <a:lnTo>
                    <a:pt x="1" y="63"/>
                  </a:lnTo>
                  <a:lnTo>
                    <a:pt x="2" y="57"/>
                  </a:lnTo>
                  <a:lnTo>
                    <a:pt x="3" y="48"/>
                  </a:lnTo>
                  <a:lnTo>
                    <a:pt x="5" y="42"/>
                  </a:lnTo>
                  <a:lnTo>
                    <a:pt x="7" y="35"/>
                  </a:lnTo>
                  <a:lnTo>
                    <a:pt x="8" y="29"/>
                  </a:lnTo>
                  <a:lnTo>
                    <a:pt x="10" y="23"/>
                  </a:lnTo>
                  <a:lnTo>
                    <a:pt x="13" y="19"/>
                  </a:lnTo>
                  <a:lnTo>
                    <a:pt x="16" y="14"/>
                  </a:lnTo>
                  <a:lnTo>
                    <a:pt x="18" y="9"/>
                  </a:lnTo>
                  <a:lnTo>
                    <a:pt x="22" y="6"/>
                  </a:lnTo>
                  <a:lnTo>
                    <a:pt x="24" y="4"/>
                  </a:lnTo>
                  <a:lnTo>
                    <a:pt x="28" y="1"/>
                  </a:lnTo>
                  <a:lnTo>
                    <a:pt x="31" y="0"/>
                  </a:lnTo>
                  <a:lnTo>
                    <a:pt x="34" y="0"/>
                  </a:lnTo>
                  <a:lnTo>
                    <a:pt x="38" y="0"/>
                  </a:lnTo>
                  <a:lnTo>
                    <a:pt x="40" y="1"/>
                  </a:lnTo>
                  <a:lnTo>
                    <a:pt x="44" y="2"/>
                  </a:lnTo>
                  <a:lnTo>
                    <a:pt x="46" y="6"/>
                  </a:lnTo>
                  <a:lnTo>
                    <a:pt x="49" y="9"/>
                  </a:lnTo>
                  <a:lnTo>
                    <a:pt x="52" y="13"/>
                  </a:lnTo>
                  <a:lnTo>
                    <a:pt x="54" y="17"/>
                  </a:lnTo>
                  <a:lnTo>
                    <a:pt x="56" y="22"/>
                  </a:lnTo>
                  <a:lnTo>
                    <a:pt x="58" y="28"/>
                  </a:lnTo>
                  <a:lnTo>
                    <a:pt x="59" y="34"/>
                  </a:lnTo>
                  <a:lnTo>
                    <a:pt x="61" y="40"/>
                  </a:lnTo>
                  <a:lnTo>
                    <a:pt x="62" y="47"/>
                  </a:lnTo>
                  <a:lnTo>
                    <a:pt x="63" y="54"/>
                  </a:lnTo>
                  <a:lnTo>
                    <a:pt x="63" y="62"/>
                  </a:lnTo>
                  <a:lnTo>
                    <a:pt x="63" y="70"/>
                  </a:lnTo>
                  <a:lnTo>
                    <a:pt x="63" y="78"/>
                  </a:lnTo>
                  <a:lnTo>
                    <a:pt x="63" y="87"/>
                  </a:lnTo>
                  <a:lnTo>
                    <a:pt x="62" y="95"/>
                  </a:lnTo>
                  <a:lnTo>
                    <a:pt x="61" y="101"/>
                  </a:lnTo>
                  <a:lnTo>
                    <a:pt x="60" y="110"/>
                  </a:lnTo>
                  <a:lnTo>
                    <a:pt x="59" y="116"/>
                  </a:lnTo>
                  <a:lnTo>
                    <a:pt x="56" y="123"/>
                  </a:lnTo>
                  <a:lnTo>
                    <a:pt x="54" y="129"/>
                  </a:lnTo>
                  <a:lnTo>
                    <a:pt x="52" y="135"/>
                  </a:lnTo>
                  <a:lnTo>
                    <a:pt x="49" y="140"/>
                  </a:lnTo>
                  <a:lnTo>
                    <a:pt x="47" y="145"/>
                  </a:lnTo>
                  <a:lnTo>
                    <a:pt x="45" y="149"/>
                  </a:lnTo>
                  <a:lnTo>
                    <a:pt x="41" y="152"/>
                  </a:lnTo>
                  <a:lnTo>
                    <a:pt x="38" y="154"/>
                  </a:lnTo>
                  <a:lnTo>
                    <a:pt x="36" y="157"/>
                  </a:lnTo>
                  <a:lnTo>
                    <a:pt x="32" y="158"/>
                  </a:lnTo>
                  <a:lnTo>
                    <a:pt x="29" y="158"/>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96"/>
            <p:cNvSpPr>
              <a:spLocks/>
            </p:cNvSpPr>
            <p:nvPr/>
          </p:nvSpPr>
          <p:spPr bwMode="auto">
            <a:xfrm>
              <a:off x="4308848" y="2267496"/>
              <a:ext cx="28575" cy="68263"/>
            </a:xfrm>
            <a:custGeom>
              <a:avLst/>
              <a:gdLst>
                <a:gd name="T0" fmla="*/ 0 w 36"/>
                <a:gd name="T1" fmla="*/ 0 h 85"/>
                <a:gd name="T2" fmla="*/ 0 w 36"/>
                <a:gd name="T3" fmla="*/ 0 h 85"/>
                <a:gd name="T4" fmla="*/ 0 w 36"/>
                <a:gd name="T5" fmla="*/ 8 h 85"/>
                <a:gd name="T6" fmla="*/ 0 w 36"/>
                <a:gd name="T7" fmla="*/ 16 h 85"/>
                <a:gd name="T8" fmla="*/ 1 w 36"/>
                <a:gd name="T9" fmla="*/ 24 h 85"/>
                <a:gd name="T10" fmla="*/ 1 w 36"/>
                <a:gd name="T11" fmla="*/ 32 h 85"/>
                <a:gd name="T12" fmla="*/ 3 w 36"/>
                <a:gd name="T13" fmla="*/ 39 h 85"/>
                <a:gd name="T14" fmla="*/ 5 w 36"/>
                <a:gd name="T15" fmla="*/ 46 h 85"/>
                <a:gd name="T16" fmla="*/ 6 w 36"/>
                <a:gd name="T17" fmla="*/ 51 h 85"/>
                <a:gd name="T18" fmla="*/ 8 w 36"/>
                <a:gd name="T19" fmla="*/ 58 h 85"/>
                <a:gd name="T20" fmla="*/ 10 w 36"/>
                <a:gd name="T21" fmla="*/ 64 h 85"/>
                <a:gd name="T22" fmla="*/ 13 w 36"/>
                <a:gd name="T23" fmla="*/ 69 h 85"/>
                <a:gd name="T24" fmla="*/ 16 w 36"/>
                <a:gd name="T25" fmla="*/ 72 h 85"/>
                <a:gd name="T26" fmla="*/ 20 w 36"/>
                <a:gd name="T27" fmla="*/ 77 h 85"/>
                <a:gd name="T28" fmla="*/ 22 w 36"/>
                <a:gd name="T29" fmla="*/ 80 h 85"/>
                <a:gd name="T30" fmla="*/ 27 w 36"/>
                <a:gd name="T31" fmla="*/ 83 h 85"/>
                <a:gd name="T32" fmla="*/ 31 w 36"/>
                <a:gd name="T33" fmla="*/ 84 h 85"/>
                <a:gd name="T34" fmla="*/ 36 w 36"/>
                <a:gd name="T35" fmla="*/ 85 h 85"/>
                <a:gd name="T36" fmla="*/ 36 w 36"/>
                <a:gd name="T37" fmla="*/ 72 h 85"/>
                <a:gd name="T38" fmla="*/ 33 w 36"/>
                <a:gd name="T39" fmla="*/ 71 h 85"/>
                <a:gd name="T40" fmla="*/ 32 w 36"/>
                <a:gd name="T41" fmla="*/ 71 h 85"/>
                <a:gd name="T42" fmla="*/ 31 w 36"/>
                <a:gd name="T43" fmla="*/ 70 h 85"/>
                <a:gd name="T44" fmla="*/ 29 w 36"/>
                <a:gd name="T45" fmla="*/ 69 h 85"/>
                <a:gd name="T46" fmla="*/ 27 w 36"/>
                <a:gd name="T47" fmla="*/ 65 h 85"/>
                <a:gd name="T48" fmla="*/ 24 w 36"/>
                <a:gd name="T49" fmla="*/ 62 h 85"/>
                <a:gd name="T50" fmla="*/ 22 w 36"/>
                <a:gd name="T51" fmla="*/ 58 h 85"/>
                <a:gd name="T52" fmla="*/ 20 w 36"/>
                <a:gd name="T53" fmla="*/ 54 h 85"/>
                <a:gd name="T54" fmla="*/ 18 w 36"/>
                <a:gd name="T55" fmla="*/ 48 h 85"/>
                <a:gd name="T56" fmla="*/ 17 w 36"/>
                <a:gd name="T57" fmla="*/ 42 h 85"/>
                <a:gd name="T58" fmla="*/ 16 w 36"/>
                <a:gd name="T59" fmla="*/ 36 h 85"/>
                <a:gd name="T60" fmla="*/ 15 w 36"/>
                <a:gd name="T61" fmla="*/ 30 h 85"/>
                <a:gd name="T62" fmla="*/ 14 w 36"/>
                <a:gd name="T63" fmla="*/ 23 h 85"/>
                <a:gd name="T64" fmla="*/ 13 w 36"/>
                <a:gd name="T65" fmla="*/ 16 h 85"/>
                <a:gd name="T66" fmla="*/ 13 w 36"/>
                <a:gd name="T67" fmla="*/ 8 h 85"/>
                <a:gd name="T68" fmla="*/ 13 w 36"/>
                <a:gd name="T69" fmla="*/ 0 h 85"/>
                <a:gd name="T70" fmla="*/ 13 w 36"/>
                <a:gd name="T71" fmla="*/ 0 h 85"/>
                <a:gd name="T72" fmla="*/ 0 w 36"/>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0" y="0"/>
                  </a:moveTo>
                  <a:lnTo>
                    <a:pt x="0" y="0"/>
                  </a:lnTo>
                  <a:lnTo>
                    <a:pt x="0" y="8"/>
                  </a:lnTo>
                  <a:lnTo>
                    <a:pt x="0" y="16"/>
                  </a:lnTo>
                  <a:lnTo>
                    <a:pt x="1" y="24"/>
                  </a:lnTo>
                  <a:lnTo>
                    <a:pt x="1" y="32"/>
                  </a:lnTo>
                  <a:lnTo>
                    <a:pt x="3" y="39"/>
                  </a:lnTo>
                  <a:lnTo>
                    <a:pt x="5" y="46"/>
                  </a:lnTo>
                  <a:lnTo>
                    <a:pt x="6" y="51"/>
                  </a:lnTo>
                  <a:lnTo>
                    <a:pt x="8" y="58"/>
                  </a:lnTo>
                  <a:lnTo>
                    <a:pt x="10" y="64"/>
                  </a:lnTo>
                  <a:lnTo>
                    <a:pt x="13" y="69"/>
                  </a:lnTo>
                  <a:lnTo>
                    <a:pt x="16" y="72"/>
                  </a:lnTo>
                  <a:lnTo>
                    <a:pt x="20" y="77"/>
                  </a:lnTo>
                  <a:lnTo>
                    <a:pt x="22" y="80"/>
                  </a:lnTo>
                  <a:lnTo>
                    <a:pt x="27" y="83"/>
                  </a:lnTo>
                  <a:lnTo>
                    <a:pt x="31" y="84"/>
                  </a:lnTo>
                  <a:lnTo>
                    <a:pt x="36" y="85"/>
                  </a:lnTo>
                  <a:lnTo>
                    <a:pt x="36" y="72"/>
                  </a:lnTo>
                  <a:lnTo>
                    <a:pt x="33" y="71"/>
                  </a:lnTo>
                  <a:lnTo>
                    <a:pt x="32" y="71"/>
                  </a:lnTo>
                  <a:lnTo>
                    <a:pt x="31" y="70"/>
                  </a:lnTo>
                  <a:lnTo>
                    <a:pt x="29" y="69"/>
                  </a:lnTo>
                  <a:lnTo>
                    <a:pt x="27" y="65"/>
                  </a:lnTo>
                  <a:lnTo>
                    <a:pt x="24" y="62"/>
                  </a:lnTo>
                  <a:lnTo>
                    <a:pt x="22" y="58"/>
                  </a:lnTo>
                  <a:lnTo>
                    <a:pt x="20" y="54"/>
                  </a:lnTo>
                  <a:lnTo>
                    <a:pt x="18" y="48"/>
                  </a:lnTo>
                  <a:lnTo>
                    <a:pt x="17" y="42"/>
                  </a:lnTo>
                  <a:lnTo>
                    <a:pt x="16" y="36"/>
                  </a:lnTo>
                  <a:lnTo>
                    <a:pt x="15" y="30"/>
                  </a:lnTo>
                  <a:lnTo>
                    <a:pt x="14" y="23"/>
                  </a:lnTo>
                  <a:lnTo>
                    <a:pt x="13" y="16"/>
                  </a:lnTo>
                  <a:lnTo>
                    <a:pt x="13" y="8"/>
                  </a:lnTo>
                  <a:lnTo>
                    <a:pt x="13" y="0"/>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97"/>
            <p:cNvSpPr>
              <a:spLocks/>
            </p:cNvSpPr>
            <p:nvPr/>
          </p:nvSpPr>
          <p:spPr bwMode="auto">
            <a:xfrm>
              <a:off x="4308848" y="2199233"/>
              <a:ext cx="33338" cy="68263"/>
            </a:xfrm>
            <a:custGeom>
              <a:avLst/>
              <a:gdLst>
                <a:gd name="T0" fmla="*/ 41 w 41"/>
                <a:gd name="T1" fmla="*/ 0 h 87"/>
                <a:gd name="T2" fmla="*/ 41 w 41"/>
                <a:gd name="T3" fmla="*/ 0 h 87"/>
                <a:gd name="T4" fmla="*/ 36 w 41"/>
                <a:gd name="T5" fmla="*/ 1 h 87"/>
                <a:gd name="T6" fmla="*/ 32 w 41"/>
                <a:gd name="T7" fmla="*/ 3 h 87"/>
                <a:gd name="T8" fmla="*/ 28 w 41"/>
                <a:gd name="T9" fmla="*/ 5 h 87"/>
                <a:gd name="T10" fmla="*/ 24 w 41"/>
                <a:gd name="T11" fmla="*/ 8 h 87"/>
                <a:gd name="T12" fmla="*/ 21 w 41"/>
                <a:gd name="T13" fmla="*/ 13 h 87"/>
                <a:gd name="T14" fmla="*/ 17 w 41"/>
                <a:gd name="T15" fmla="*/ 17 h 87"/>
                <a:gd name="T16" fmla="*/ 15 w 41"/>
                <a:gd name="T17" fmla="*/ 23 h 87"/>
                <a:gd name="T18" fmla="*/ 12 w 41"/>
                <a:gd name="T19" fmla="*/ 28 h 87"/>
                <a:gd name="T20" fmla="*/ 9 w 41"/>
                <a:gd name="T21" fmla="*/ 34 h 87"/>
                <a:gd name="T22" fmla="*/ 8 w 41"/>
                <a:gd name="T23" fmla="*/ 41 h 87"/>
                <a:gd name="T24" fmla="*/ 6 w 41"/>
                <a:gd name="T25" fmla="*/ 47 h 87"/>
                <a:gd name="T26" fmla="*/ 3 w 41"/>
                <a:gd name="T27" fmla="*/ 54 h 87"/>
                <a:gd name="T28" fmla="*/ 2 w 41"/>
                <a:gd name="T29" fmla="*/ 62 h 87"/>
                <a:gd name="T30" fmla="*/ 1 w 41"/>
                <a:gd name="T31" fmla="*/ 69 h 87"/>
                <a:gd name="T32" fmla="*/ 1 w 41"/>
                <a:gd name="T33" fmla="*/ 79 h 87"/>
                <a:gd name="T34" fmla="*/ 0 w 41"/>
                <a:gd name="T35" fmla="*/ 87 h 87"/>
                <a:gd name="T36" fmla="*/ 13 w 41"/>
                <a:gd name="T37" fmla="*/ 87 h 87"/>
                <a:gd name="T38" fmla="*/ 14 w 41"/>
                <a:gd name="T39" fmla="*/ 79 h 87"/>
                <a:gd name="T40" fmla="*/ 14 w 41"/>
                <a:gd name="T41" fmla="*/ 72 h 87"/>
                <a:gd name="T42" fmla="*/ 15 w 41"/>
                <a:gd name="T43" fmla="*/ 65 h 87"/>
                <a:gd name="T44" fmla="*/ 17 w 41"/>
                <a:gd name="T45" fmla="*/ 58 h 87"/>
                <a:gd name="T46" fmla="*/ 18 w 41"/>
                <a:gd name="T47" fmla="*/ 51 h 87"/>
                <a:gd name="T48" fmla="*/ 20 w 41"/>
                <a:gd name="T49" fmla="*/ 44 h 87"/>
                <a:gd name="T50" fmla="*/ 22 w 41"/>
                <a:gd name="T51" fmla="*/ 38 h 87"/>
                <a:gd name="T52" fmla="*/ 24 w 41"/>
                <a:gd name="T53" fmla="*/ 34 h 87"/>
                <a:gd name="T54" fmla="*/ 25 w 41"/>
                <a:gd name="T55" fmla="*/ 28 h 87"/>
                <a:gd name="T56" fmla="*/ 29 w 41"/>
                <a:gd name="T57" fmla="*/ 23 h 87"/>
                <a:gd name="T58" fmla="*/ 31 w 41"/>
                <a:gd name="T59" fmla="*/ 21 h 87"/>
                <a:gd name="T60" fmla="*/ 33 w 41"/>
                <a:gd name="T61" fmla="*/ 17 h 87"/>
                <a:gd name="T62" fmla="*/ 36 w 41"/>
                <a:gd name="T63" fmla="*/ 15 h 87"/>
                <a:gd name="T64" fmla="*/ 38 w 41"/>
                <a:gd name="T65" fmla="*/ 14 h 87"/>
                <a:gd name="T66" fmla="*/ 40 w 41"/>
                <a:gd name="T67" fmla="*/ 13 h 87"/>
                <a:gd name="T68" fmla="*/ 41 w 41"/>
                <a:gd name="T69" fmla="*/ 13 h 87"/>
                <a:gd name="T70" fmla="*/ 41 w 41"/>
                <a:gd name="T71" fmla="*/ 13 h 87"/>
                <a:gd name="T72" fmla="*/ 41 w 41"/>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41" y="0"/>
                  </a:moveTo>
                  <a:lnTo>
                    <a:pt x="41" y="0"/>
                  </a:lnTo>
                  <a:lnTo>
                    <a:pt x="36" y="1"/>
                  </a:lnTo>
                  <a:lnTo>
                    <a:pt x="32" y="3"/>
                  </a:lnTo>
                  <a:lnTo>
                    <a:pt x="28" y="5"/>
                  </a:lnTo>
                  <a:lnTo>
                    <a:pt x="24" y="8"/>
                  </a:lnTo>
                  <a:lnTo>
                    <a:pt x="21" y="13"/>
                  </a:lnTo>
                  <a:lnTo>
                    <a:pt x="17" y="17"/>
                  </a:lnTo>
                  <a:lnTo>
                    <a:pt x="15" y="23"/>
                  </a:lnTo>
                  <a:lnTo>
                    <a:pt x="12" y="28"/>
                  </a:lnTo>
                  <a:lnTo>
                    <a:pt x="9" y="34"/>
                  </a:lnTo>
                  <a:lnTo>
                    <a:pt x="8" y="41"/>
                  </a:lnTo>
                  <a:lnTo>
                    <a:pt x="6" y="47"/>
                  </a:lnTo>
                  <a:lnTo>
                    <a:pt x="3" y="54"/>
                  </a:lnTo>
                  <a:lnTo>
                    <a:pt x="2" y="62"/>
                  </a:lnTo>
                  <a:lnTo>
                    <a:pt x="1" y="69"/>
                  </a:lnTo>
                  <a:lnTo>
                    <a:pt x="1" y="79"/>
                  </a:lnTo>
                  <a:lnTo>
                    <a:pt x="0" y="87"/>
                  </a:lnTo>
                  <a:lnTo>
                    <a:pt x="13" y="87"/>
                  </a:lnTo>
                  <a:lnTo>
                    <a:pt x="14" y="79"/>
                  </a:lnTo>
                  <a:lnTo>
                    <a:pt x="14" y="72"/>
                  </a:lnTo>
                  <a:lnTo>
                    <a:pt x="15" y="65"/>
                  </a:lnTo>
                  <a:lnTo>
                    <a:pt x="17" y="58"/>
                  </a:lnTo>
                  <a:lnTo>
                    <a:pt x="18" y="51"/>
                  </a:lnTo>
                  <a:lnTo>
                    <a:pt x="20" y="44"/>
                  </a:lnTo>
                  <a:lnTo>
                    <a:pt x="22" y="38"/>
                  </a:lnTo>
                  <a:lnTo>
                    <a:pt x="24" y="34"/>
                  </a:lnTo>
                  <a:lnTo>
                    <a:pt x="25" y="28"/>
                  </a:lnTo>
                  <a:lnTo>
                    <a:pt x="29" y="23"/>
                  </a:lnTo>
                  <a:lnTo>
                    <a:pt x="31" y="21"/>
                  </a:lnTo>
                  <a:lnTo>
                    <a:pt x="33" y="17"/>
                  </a:lnTo>
                  <a:lnTo>
                    <a:pt x="36" y="15"/>
                  </a:lnTo>
                  <a:lnTo>
                    <a:pt x="38" y="14"/>
                  </a:lnTo>
                  <a:lnTo>
                    <a:pt x="40" y="13"/>
                  </a:lnTo>
                  <a:lnTo>
                    <a:pt x="41" y="13"/>
                  </a:lnTo>
                  <a:lnTo>
                    <a:pt x="41" y="1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98"/>
            <p:cNvSpPr>
              <a:spLocks/>
            </p:cNvSpPr>
            <p:nvPr/>
          </p:nvSpPr>
          <p:spPr bwMode="auto">
            <a:xfrm>
              <a:off x="4342186" y="2199233"/>
              <a:ext cx="28575" cy="68263"/>
            </a:xfrm>
            <a:custGeom>
              <a:avLst/>
              <a:gdLst>
                <a:gd name="T0" fmla="*/ 36 w 36"/>
                <a:gd name="T1" fmla="*/ 85 h 85"/>
                <a:gd name="T2" fmla="*/ 36 w 36"/>
                <a:gd name="T3" fmla="*/ 85 h 85"/>
                <a:gd name="T4" fmla="*/ 36 w 36"/>
                <a:gd name="T5" fmla="*/ 77 h 85"/>
                <a:gd name="T6" fmla="*/ 36 w 36"/>
                <a:gd name="T7" fmla="*/ 69 h 85"/>
                <a:gd name="T8" fmla="*/ 35 w 36"/>
                <a:gd name="T9" fmla="*/ 61 h 85"/>
                <a:gd name="T10" fmla="*/ 34 w 36"/>
                <a:gd name="T11" fmla="*/ 53 h 85"/>
                <a:gd name="T12" fmla="*/ 33 w 36"/>
                <a:gd name="T13" fmla="*/ 46 h 85"/>
                <a:gd name="T14" fmla="*/ 32 w 36"/>
                <a:gd name="T15" fmla="*/ 39 h 85"/>
                <a:gd name="T16" fmla="*/ 29 w 36"/>
                <a:gd name="T17" fmla="*/ 32 h 85"/>
                <a:gd name="T18" fmla="*/ 28 w 36"/>
                <a:gd name="T19" fmla="*/ 27 h 85"/>
                <a:gd name="T20" fmla="*/ 26 w 36"/>
                <a:gd name="T21" fmla="*/ 21 h 85"/>
                <a:gd name="T22" fmla="*/ 22 w 36"/>
                <a:gd name="T23" fmla="*/ 16 h 85"/>
                <a:gd name="T24" fmla="*/ 20 w 36"/>
                <a:gd name="T25" fmla="*/ 12 h 85"/>
                <a:gd name="T26" fmla="*/ 17 w 36"/>
                <a:gd name="T27" fmla="*/ 8 h 85"/>
                <a:gd name="T28" fmla="*/ 13 w 36"/>
                <a:gd name="T29" fmla="*/ 5 h 85"/>
                <a:gd name="T30" fmla="*/ 10 w 36"/>
                <a:gd name="T31" fmla="*/ 3 h 85"/>
                <a:gd name="T32" fmla="*/ 5 w 36"/>
                <a:gd name="T33" fmla="*/ 0 h 85"/>
                <a:gd name="T34" fmla="*/ 0 w 36"/>
                <a:gd name="T35" fmla="*/ 0 h 85"/>
                <a:gd name="T36" fmla="*/ 0 w 36"/>
                <a:gd name="T37" fmla="*/ 13 h 85"/>
                <a:gd name="T38" fmla="*/ 2 w 36"/>
                <a:gd name="T39" fmla="*/ 14 h 85"/>
                <a:gd name="T40" fmla="*/ 4 w 36"/>
                <a:gd name="T41" fmla="*/ 14 h 85"/>
                <a:gd name="T42" fmla="*/ 5 w 36"/>
                <a:gd name="T43" fmla="*/ 15 h 85"/>
                <a:gd name="T44" fmla="*/ 7 w 36"/>
                <a:gd name="T45" fmla="*/ 16 h 85"/>
                <a:gd name="T46" fmla="*/ 10 w 36"/>
                <a:gd name="T47" fmla="*/ 20 h 85"/>
                <a:gd name="T48" fmla="*/ 12 w 36"/>
                <a:gd name="T49" fmla="*/ 23 h 85"/>
                <a:gd name="T50" fmla="*/ 13 w 36"/>
                <a:gd name="T51" fmla="*/ 27 h 85"/>
                <a:gd name="T52" fmla="*/ 15 w 36"/>
                <a:gd name="T53" fmla="*/ 31 h 85"/>
                <a:gd name="T54" fmla="*/ 18 w 36"/>
                <a:gd name="T55" fmla="*/ 37 h 85"/>
                <a:gd name="T56" fmla="*/ 19 w 36"/>
                <a:gd name="T57" fmla="*/ 42 h 85"/>
                <a:gd name="T58" fmla="*/ 20 w 36"/>
                <a:gd name="T59" fmla="*/ 49 h 85"/>
                <a:gd name="T60" fmla="*/ 21 w 36"/>
                <a:gd name="T61" fmla="*/ 55 h 85"/>
                <a:gd name="T62" fmla="*/ 22 w 36"/>
                <a:gd name="T63" fmla="*/ 62 h 85"/>
                <a:gd name="T64" fmla="*/ 22 w 36"/>
                <a:gd name="T65" fmla="*/ 69 h 85"/>
                <a:gd name="T66" fmla="*/ 22 w 36"/>
                <a:gd name="T67" fmla="*/ 77 h 85"/>
                <a:gd name="T68" fmla="*/ 22 w 36"/>
                <a:gd name="T69" fmla="*/ 85 h 85"/>
                <a:gd name="T70" fmla="*/ 22 w 36"/>
                <a:gd name="T71" fmla="*/ 85 h 85"/>
                <a:gd name="T72" fmla="*/ 36 w 36"/>
                <a:gd name="T7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36" y="85"/>
                  </a:moveTo>
                  <a:lnTo>
                    <a:pt x="36" y="85"/>
                  </a:lnTo>
                  <a:lnTo>
                    <a:pt x="36" y="77"/>
                  </a:lnTo>
                  <a:lnTo>
                    <a:pt x="36" y="69"/>
                  </a:lnTo>
                  <a:lnTo>
                    <a:pt x="35" y="61"/>
                  </a:lnTo>
                  <a:lnTo>
                    <a:pt x="34" y="53"/>
                  </a:lnTo>
                  <a:lnTo>
                    <a:pt x="33" y="46"/>
                  </a:lnTo>
                  <a:lnTo>
                    <a:pt x="32" y="39"/>
                  </a:lnTo>
                  <a:lnTo>
                    <a:pt x="29" y="32"/>
                  </a:lnTo>
                  <a:lnTo>
                    <a:pt x="28" y="27"/>
                  </a:lnTo>
                  <a:lnTo>
                    <a:pt x="26" y="21"/>
                  </a:lnTo>
                  <a:lnTo>
                    <a:pt x="22" y="16"/>
                  </a:lnTo>
                  <a:lnTo>
                    <a:pt x="20" y="12"/>
                  </a:lnTo>
                  <a:lnTo>
                    <a:pt x="17" y="8"/>
                  </a:lnTo>
                  <a:lnTo>
                    <a:pt x="13" y="5"/>
                  </a:lnTo>
                  <a:lnTo>
                    <a:pt x="10" y="3"/>
                  </a:lnTo>
                  <a:lnTo>
                    <a:pt x="5" y="0"/>
                  </a:lnTo>
                  <a:lnTo>
                    <a:pt x="0" y="0"/>
                  </a:lnTo>
                  <a:lnTo>
                    <a:pt x="0" y="13"/>
                  </a:lnTo>
                  <a:lnTo>
                    <a:pt x="2" y="14"/>
                  </a:lnTo>
                  <a:lnTo>
                    <a:pt x="4" y="14"/>
                  </a:lnTo>
                  <a:lnTo>
                    <a:pt x="5" y="15"/>
                  </a:lnTo>
                  <a:lnTo>
                    <a:pt x="7" y="16"/>
                  </a:lnTo>
                  <a:lnTo>
                    <a:pt x="10" y="20"/>
                  </a:lnTo>
                  <a:lnTo>
                    <a:pt x="12" y="23"/>
                  </a:lnTo>
                  <a:lnTo>
                    <a:pt x="13" y="27"/>
                  </a:lnTo>
                  <a:lnTo>
                    <a:pt x="15" y="31"/>
                  </a:lnTo>
                  <a:lnTo>
                    <a:pt x="18" y="37"/>
                  </a:lnTo>
                  <a:lnTo>
                    <a:pt x="19" y="42"/>
                  </a:lnTo>
                  <a:lnTo>
                    <a:pt x="20" y="49"/>
                  </a:lnTo>
                  <a:lnTo>
                    <a:pt x="21" y="55"/>
                  </a:lnTo>
                  <a:lnTo>
                    <a:pt x="22" y="62"/>
                  </a:lnTo>
                  <a:lnTo>
                    <a:pt x="22" y="69"/>
                  </a:lnTo>
                  <a:lnTo>
                    <a:pt x="22" y="77"/>
                  </a:lnTo>
                  <a:lnTo>
                    <a:pt x="22" y="85"/>
                  </a:lnTo>
                  <a:lnTo>
                    <a:pt x="22" y="85"/>
                  </a:lnTo>
                  <a:lnTo>
                    <a:pt x="36"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99"/>
            <p:cNvSpPr>
              <a:spLocks/>
            </p:cNvSpPr>
            <p:nvPr/>
          </p:nvSpPr>
          <p:spPr bwMode="auto">
            <a:xfrm>
              <a:off x="4337423" y="2267496"/>
              <a:ext cx="33338" cy="68263"/>
            </a:xfrm>
            <a:custGeom>
              <a:avLst/>
              <a:gdLst>
                <a:gd name="T0" fmla="*/ 0 w 41"/>
                <a:gd name="T1" fmla="*/ 87 h 87"/>
                <a:gd name="T2" fmla="*/ 0 w 41"/>
                <a:gd name="T3" fmla="*/ 87 h 87"/>
                <a:gd name="T4" fmla="*/ 4 w 41"/>
                <a:gd name="T5" fmla="*/ 86 h 87"/>
                <a:gd name="T6" fmla="*/ 9 w 41"/>
                <a:gd name="T7" fmla="*/ 85 h 87"/>
                <a:gd name="T8" fmla="*/ 14 w 41"/>
                <a:gd name="T9" fmla="*/ 81 h 87"/>
                <a:gd name="T10" fmla="*/ 17 w 41"/>
                <a:gd name="T11" fmla="*/ 79 h 87"/>
                <a:gd name="T12" fmla="*/ 20 w 41"/>
                <a:gd name="T13" fmla="*/ 74 h 87"/>
                <a:gd name="T14" fmla="*/ 24 w 41"/>
                <a:gd name="T15" fmla="*/ 70 h 87"/>
                <a:gd name="T16" fmla="*/ 26 w 41"/>
                <a:gd name="T17" fmla="*/ 65 h 87"/>
                <a:gd name="T18" fmla="*/ 30 w 41"/>
                <a:gd name="T19" fmla="*/ 59 h 87"/>
                <a:gd name="T20" fmla="*/ 32 w 41"/>
                <a:gd name="T21" fmla="*/ 53 h 87"/>
                <a:gd name="T22" fmla="*/ 33 w 41"/>
                <a:gd name="T23" fmla="*/ 47 h 87"/>
                <a:gd name="T24" fmla="*/ 35 w 41"/>
                <a:gd name="T25" fmla="*/ 40 h 87"/>
                <a:gd name="T26" fmla="*/ 37 w 41"/>
                <a:gd name="T27" fmla="*/ 33 h 87"/>
                <a:gd name="T28" fmla="*/ 39 w 41"/>
                <a:gd name="T29" fmla="*/ 25 h 87"/>
                <a:gd name="T30" fmla="*/ 39 w 41"/>
                <a:gd name="T31" fmla="*/ 18 h 87"/>
                <a:gd name="T32" fmla="*/ 40 w 41"/>
                <a:gd name="T33" fmla="*/ 10 h 87"/>
                <a:gd name="T34" fmla="*/ 41 w 41"/>
                <a:gd name="T35" fmla="*/ 0 h 87"/>
                <a:gd name="T36" fmla="*/ 27 w 41"/>
                <a:gd name="T37" fmla="*/ 0 h 87"/>
                <a:gd name="T38" fmla="*/ 27 w 41"/>
                <a:gd name="T39" fmla="*/ 9 h 87"/>
                <a:gd name="T40" fmla="*/ 26 w 41"/>
                <a:gd name="T41" fmla="*/ 15 h 87"/>
                <a:gd name="T42" fmla="*/ 25 w 41"/>
                <a:gd name="T43" fmla="*/ 23 h 87"/>
                <a:gd name="T44" fmla="*/ 24 w 41"/>
                <a:gd name="T45" fmla="*/ 30 h 87"/>
                <a:gd name="T46" fmla="*/ 23 w 41"/>
                <a:gd name="T47" fmla="*/ 37 h 87"/>
                <a:gd name="T48" fmla="*/ 22 w 41"/>
                <a:gd name="T49" fmla="*/ 43 h 87"/>
                <a:gd name="T50" fmla="*/ 19 w 41"/>
                <a:gd name="T51" fmla="*/ 49 h 87"/>
                <a:gd name="T52" fmla="*/ 17 w 41"/>
                <a:gd name="T53" fmla="*/ 53 h 87"/>
                <a:gd name="T54" fmla="*/ 15 w 41"/>
                <a:gd name="T55" fmla="*/ 59 h 87"/>
                <a:gd name="T56" fmla="*/ 12 w 41"/>
                <a:gd name="T57" fmla="*/ 64 h 87"/>
                <a:gd name="T58" fmla="*/ 10 w 41"/>
                <a:gd name="T59" fmla="*/ 66 h 87"/>
                <a:gd name="T60" fmla="*/ 8 w 41"/>
                <a:gd name="T61" fmla="*/ 70 h 87"/>
                <a:gd name="T62" fmla="*/ 5 w 41"/>
                <a:gd name="T63" fmla="*/ 72 h 87"/>
                <a:gd name="T64" fmla="*/ 3 w 41"/>
                <a:gd name="T65" fmla="*/ 72 h 87"/>
                <a:gd name="T66" fmla="*/ 1 w 41"/>
                <a:gd name="T67" fmla="*/ 74 h 87"/>
                <a:gd name="T68" fmla="*/ 0 w 41"/>
                <a:gd name="T69" fmla="*/ 74 h 87"/>
                <a:gd name="T70" fmla="*/ 0 w 41"/>
                <a:gd name="T71" fmla="*/ 74 h 87"/>
                <a:gd name="T72" fmla="*/ 0 w 41"/>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0" y="87"/>
                  </a:moveTo>
                  <a:lnTo>
                    <a:pt x="0" y="87"/>
                  </a:lnTo>
                  <a:lnTo>
                    <a:pt x="4" y="86"/>
                  </a:lnTo>
                  <a:lnTo>
                    <a:pt x="9" y="85"/>
                  </a:lnTo>
                  <a:lnTo>
                    <a:pt x="14" y="81"/>
                  </a:lnTo>
                  <a:lnTo>
                    <a:pt x="17" y="79"/>
                  </a:lnTo>
                  <a:lnTo>
                    <a:pt x="20" y="74"/>
                  </a:lnTo>
                  <a:lnTo>
                    <a:pt x="24" y="70"/>
                  </a:lnTo>
                  <a:lnTo>
                    <a:pt x="26" y="65"/>
                  </a:lnTo>
                  <a:lnTo>
                    <a:pt x="30" y="59"/>
                  </a:lnTo>
                  <a:lnTo>
                    <a:pt x="32" y="53"/>
                  </a:lnTo>
                  <a:lnTo>
                    <a:pt x="33" y="47"/>
                  </a:lnTo>
                  <a:lnTo>
                    <a:pt x="35" y="40"/>
                  </a:lnTo>
                  <a:lnTo>
                    <a:pt x="37" y="33"/>
                  </a:lnTo>
                  <a:lnTo>
                    <a:pt x="39" y="25"/>
                  </a:lnTo>
                  <a:lnTo>
                    <a:pt x="39" y="18"/>
                  </a:lnTo>
                  <a:lnTo>
                    <a:pt x="40" y="10"/>
                  </a:lnTo>
                  <a:lnTo>
                    <a:pt x="41" y="0"/>
                  </a:lnTo>
                  <a:lnTo>
                    <a:pt x="27" y="0"/>
                  </a:lnTo>
                  <a:lnTo>
                    <a:pt x="27" y="9"/>
                  </a:lnTo>
                  <a:lnTo>
                    <a:pt x="26" y="15"/>
                  </a:lnTo>
                  <a:lnTo>
                    <a:pt x="25" y="23"/>
                  </a:lnTo>
                  <a:lnTo>
                    <a:pt x="24" y="30"/>
                  </a:lnTo>
                  <a:lnTo>
                    <a:pt x="23" y="37"/>
                  </a:lnTo>
                  <a:lnTo>
                    <a:pt x="22" y="43"/>
                  </a:lnTo>
                  <a:lnTo>
                    <a:pt x="19" y="49"/>
                  </a:lnTo>
                  <a:lnTo>
                    <a:pt x="17" y="53"/>
                  </a:lnTo>
                  <a:lnTo>
                    <a:pt x="15" y="59"/>
                  </a:lnTo>
                  <a:lnTo>
                    <a:pt x="12" y="64"/>
                  </a:lnTo>
                  <a:lnTo>
                    <a:pt x="10" y="66"/>
                  </a:lnTo>
                  <a:lnTo>
                    <a:pt x="8" y="70"/>
                  </a:lnTo>
                  <a:lnTo>
                    <a:pt x="5" y="72"/>
                  </a:lnTo>
                  <a:lnTo>
                    <a:pt x="3" y="72"/>
                  </a:lnTo>
                  <a:lnTo>
                    <a:pt x="1" y="74"/>
                  </a:lnTo>
                  <a:lnTo>
                    <a:pt x="0" y="74"/>
                  </a:lnTo>
                  <a:lnTo>
                    <a:pt x="0" y="74"/>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00"/>
            <p:cNvSpPr>
              <a:spLocks/>
            </p:cNvSpPr>
            <p:nvPr/>
          </p:nvSpPr>
          <p:spPr bwMode="auto">
            <a:xfrm>
              <a:off x="3975473" y="2272258"/>
              <a:ext cx="74613" cy="114300"/>
            </a:xfrm>
            <a:custGeom>
              <a:avLst/>
              <a:gdLst>
                <a:gd name="T0" fmla="*/ 84 w 93"/>
                <a:gd name="T1" fmla="*/ 141 h 143"/>
                <a:gd name="T2" fmla="*/ 78 w 93"/>
                <a:gd name="T3" fmla="*/ 143 h 143"/>
                <a:gd name="T4" fmla="*/ 71 w 93"/>
                <a:gd name="T5" fmla="*/ 142 h 143"/>
                <a:gd name="T6" fmla="*/ 63 w 93"/>
                <a:gd name="T7" fmla="*/ 139 h 143"/>
                <a:gd name="T8" fmla="*/ 54 w 93"/>
                <a:gd name="T9" fmla="*/ 133 h 143"/>
                <a:gd name="T10" fmla="*/ 45 w 93"/>
                <a:gd name="T11" fmla="*/ 125 h 143"/>
                <a:gd name="T12" fmla="*/ 36 w 93"/>
                <a:gd name="T13" fmla="*/ 114 h 143"/>
                <a:gd name="T14" fmla="*/ 28 w 93"/>
                <a:gd name="T15" fmla="*/ 102 h 143"/>
                <a:gd name="T16" fmla="*/ 19 w 93"/>
                <a:gd name="T17" fmla="*/ 88 h 143"/>
                <a:gd name="T18" fmla="*/ 15 w 93"/>
                <a:gd name="T19" fmla="*/ 81 h 143"/>
                <a:gd name="T20" fmla="*/ 13 w 93"/>
                <a:gd name="T21" fmla="*/ 74 h 143"/>
                <a:gd name="T22" fmla="*/ 9 w 93"/>
                <a:gd name="T23" fmla="*/ 67 h 143"/>
                <a:gd name="T24" fmla="*/ 7 w 93"/>
                <a:gd name="T25" fmla="*/ 60 h 143"/>
                <a:gd name="T26" fmla="*/ 4 w 93"/>
                <a:gd name="T27" fmla="*/ 53 h 143"/>
                <a:gd name="T28" fmla="*/ 3 w 93"/>
                <a:gd name="T29" fmla="*/ 46 h 143"/>
                <a:gd name="T30" fmla="*/ 1 w 93"/>
                <a:gd name="T31" fmla="*/ 41 h 143"/>
                <a:gd name="T32" fmla="*/ 1 w 93"/>
                <a:gd name="T33" fmla="*/ 35 h 143"/>
                <a:gd name="T34" fmla="*/ 0 w 93"/>
                <a:gd name="T35" fmla="*/ 28 h 143"/>
                <a:gd name="T36" fmla="*/ 0 w 93"/>
                <a:gd name="T37" fmla="*/ 23 h 143"/>
                <a:gd name="T38" fmla="*/ 0 w 93"/>
                <a:gd name="T39" fmla="*/ 19 h 143"/>
                <a:gd name="T40" fmla="*/ 1 w 93"/>
                <a:gd name="T41" fmla="*/ 14 h 143"/>
                <a:gd name="T42" fmla="*/ 2 w 93"/>
                <a:gd name="T43" fmla="*/ 10 h 143"/>
                <a:gd name="T44" fmla="*/ 3 w 93"/>
                <a:gd name="T45" fmla="*/ 7 h 143"/>
                <a:gd name="T46" fmla="*/ 6 w 93"/>
                <a:gd name="T47" fmla="*/ 4 h 143"/>
                <a:gd name="T48" fmla="*/ 8 w 93"/>
                <a:gd name="T49" fmla="*/ 2 h 143"/>
                <a:gd name="T50" fmla="*/ 15 w 93"/>
                <a:gd name="T51" fmla="*/ 0 h 143"/>
                <a:gd name="T52" fmla="*/ 22 w 93"/>
                <a:gd name="T53" fmla="*/ 0 h 143"/>
                <a:gd name="T54" fmla="*/ 30 w 93"/>
                <a:gd name="T55" fmla="*/ 5 h 143"/>
                <a:gd name="T56" fmla="*/ 38 w 93"/>
                <a:gd name="T57" fmla="*/ 11 h 143"/>
                <a:gd name="T58" fmla="*/ 47 w 93"/>
                <a:gd name="T59" fmla="*/ 19 h 143"/>
                <a:gd name="T60" fmla="*/ 56 w 93"/>
                <a:gd name="T61" fmla="*/ 29 h 143"/>
                <a:gd name="T62" fmla="*/ 66 w 93"/>
                <a:gd name="T63" fmla="*/ 42 h 143"/>
                <a:gd name="T64" fmla="*/ 74 w 93"/>
                <a:gd name="T65" fmla="*/ 56 h 143"/>
                <a:gd name="T66" fmla="*/ 77 w 93"/>
                <a:gd name="T67" fmla="*/ 63 h 143"/>
                <a:gd name="T68" fmla="*/ 80 w 93"/>
                <a:gd name="T69" fmla="*/ 69 h 143"/>
                <a:gd name="T70" fmla="*/ 84 w 93"/>
                <a:gd name="T71" fmla="*/ 76 h 143"/>
                <a:gd name="T72" fmla="*/ 86 w 93"/>
                <a:gd name="T73" fmla="*/ 83 h 143"/>
                <a:gd name="T74" fmla="*/ 89 w 93"/>
                <a:gd name="T75" fmla="*/ 90 h 143"/>
                <a:gd name="T76" fmla="*/ 91 w 93"/>
                <a:gd name="T77" fmla="*/ 97 h 143"/>
                <a:gd name="T78" fmla="*/ 92 w 93"/>
                <a:gd name="T79" fmla="*/ 103 h 143"/>
                <a:gd name="T80" fmla="*/ 93 w 93"/>
                <a:gd name="T81" fmla="*/ 109 h 143"/>
                <a:gd name="T82" fmla="*/ 93 w 93"/>
                <a:gd name="T83" fmla="*/ 114 h 143"/>
                <a:gd name="T84" fmla="*/ 93 w 93"/>
                <a:gd name="T85" fmla="*/ 120 h 143"/>
                <a:gd name="T86" fmla="*/ 93 w 93"/>
                <a:gd name="T87" fmla="*/ 125 h 143"/>
                <a:gd name="T88" fmla="*/ 92 w 93"/>
                <a:gd name="T89" fmla="*/ 129 h 143"/>
                <a:gd name="T90" fmla="*/ 91 w 93"/>
                <a:gd name="T91" fmla="*/ 133 h 143"/>
                <a:gd name="T92" fmla="*/ 89 w 93"/>
                <a:gd name="T93" fmla="*/ 136 h 143"/>
                <a:gd name="T94" fmla="*/ 87 w 93"/>
                <a:gd name="T95" fmla="*/ 140 h 143"/>
                <a:gd name="T96" fmla="*/ 84 w 93"/>
                <a:gd name="T97" fmla="*/ 1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3">
                  <a:moveTo>
                    <a:pt x="84" y="141"/>
                  </a:moveTo>
                  <a:lnTo>
                    <a:pt x="78" y="143"/>
                  </a:lnTo>
                  <a:lnTo>
                    <a:pt x="71" y="142"/>
                  </a:lnTo>
                  <a:lnTo>
                    <a:pt x="63" y="139"/>
                  </a:lnTo>
                  <a:lnTo>
                    <a:pt x="54" y="133"/>
                  </a:lnTo>
                  <a:lnTo>
                    <a:pt x="45" y="125"/>
                  </a:lnTo>
                  <a:lnTo>
                    <a:pt x="36" y="114"/>
                  </a:lnTo>
                  <a:lnTo>
                    <a:pt x="28" y="102"/>
                  </a:lnTo>
                  <a:lnTo>
                    <a:pt x="19" y="88"/>
                  </a:lnTo>
                  <a:lnTo>
                    <a:pt x="15" y="81"/>
                  </a:lnTo>
                  <a:lnTo>
                    <a:pt x="13" y="74"/>
                  </a:lnTo>
                  <a:lnTo>
                    <a:pt x="9" y="67"/>
                  </a:lnTo>
                  <a:lnTo>
                    <a:pt x="7" y="60"/>
                  </a:lnTo>
                  <a:lnTo>
                    <a:pt x="4" y="53"/>
                  </a:lnTo>
                  <a:lnTo>
                    <a:pt x="3" y="46"/>
                  </a:lnTo>
                  <a:lnTo>
                    <a:pt x="1" y="41"/>
                  </a:lnTo>
                  <a:lnTo>
                    <a:pt x="1" y="35"/>
                  </a:lnTo>
                  <a:lnTo>
                    <a:pt x="0" y="28"/>
                  </a:lnTo>
                  <a:lnTo>
                    <a:pt x="0" y="23"/>
                  </a:lnTo>
                  <a:lnTo>
                    <a:pt x="0" y="19"/>
                  </a:lnTo>
                  <a:lnTo>
                    <a:pt x="1" y="14"/>
                  </a:lnTo>
                  <a:lnTo>
                    <a:pt x="2" y="10"/>
                  </a:lnTo>
                  <a:lnTo>
                    <a:pt x="3" y="7"/>
                  </a:lnTo>
                  <a:lnTo>
                    <a:pt x="6" y="4"/>
                  </a:lnTo>
                  <a:lnTo>
                    <a:pt x="8" y="2"/>
                  </a:lnTo>
                  <a:lnTo>
                    <a:pt x="15" y="0"/>
                  </a:lnTo>
                  <a:lnTo>
                    <a:pt x="22" y="0"/>
                  </a:lnTo>
                  <a:lnTo>
                    <a:pt x="30" y="5"/>
                  </a:lnTo>
                  <a:lnTo>
                    <a:pt x="38" y="11"/>
                  </a:lnTo>
                  <a:lnTo>
                    <a:pt x="47" y="19"/>
                  </a:lnTo>
                  <a:lnTo>
                    <a:pt x="56" y="29"/>
                  </a:lnTo>
                  <a:lnTo>
                    <a:pt x="66" y="42"/>
                  </a:lnTo>
                  <a:lnTo>
                    <a:pt x="74" y="56"/>
                  </a:lnTo>
                  <a:lnTo>
                    <a:pt x="77" y="63"/>
                  </a:lnTo>
                  <a:lnTo>
                    <a:pt x="80" y="69"/>
                  </a:lnTo>
                  <a:lnTo>
                    <a:pt x="84" y="76"/>
                  </a:lnTo>
                  <a:lnTo>
                    <a:pt x="86" y="83"/>
                  </a:lnTo>
                  <a:lnTo>
                    <a:pt x="89" y="90"/>
                  </a:lnTo>
                  <a:lnTo>
                    <a:pt x="91" y="97"/>
                  </a:lnTo>
                  <a:lnTo>
                    <a:pt x="92" y="103"/>
                  </a:lnTo>
                  <a:lnTo>
                    <a:pt x="93" y="109"/>
                  </a:lnTo>
                  <a:lnTo>
                    <a:pt x="93" y="114"/>
                  </a:lnTo>
                  <a:lnTo>
                    <a:pt x="93" y="120"/>
                  </a:lnTo>
                  <a:lnTo>
                    <a:pt x="93" y="125"/>
                  </a:lnTo>
                  <a:lnTo>
                    <a:pt x="92" y="129"/>
                  </a:lnTo>
                  <a:lnTo>
                    <a:pt x="91" y="133"/>
                  </a:lnTo>
                  <a:lnTo>
                    <a:pt x="89" y="136"/>
                  </a:lnTo>
                  <a:lnTo>
                    <a:pt x="87" y="140"/>
                  </a:lnTo>
                  <a:lnTo>
                    <a:pt x="84" y="14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01"/>
            <p:cNvSpPr>
              <a:spLocks/>
            </p:cNvSpPr>
            <p:nvPr/>
          </p:nvSpPr>
          <p:spPr bwMode="auto">
            <a:xfrm>
              <a:off x="3986586" y="2340521"/>
              <a:ext cx="58738" cy="50800"/>
            </a:xfrm>
            <a:custGeom>
              <a:avLst/>
              <a:gdLst>
                <a:gd name="T0" fmla="*/ 0 w 73"/>
                <a:gd name="T1" fmla="*/ 5 h 64"/>
                <a:gd name="T2" fmla="*/ 0 w 73"/>
                <a:gd name="T3" fmla="*/ 5 h 64"/>
                <a:gd name="T4" fmla="*/ 8 w 73"/>
                <a:gd name="T5" fmla="*/ 20 h 64"/>
                <a:gd name="T6" fmla="*/ 17 w 73"/>
                <a:gd name="T7" fmla="*/ 32 h 64"/>
                <a:gd name="T8" fmla="*/ 26 w 73"/>
                <a:gd name="T9" fmla="*/ 43 h 64"/>
                <a:gd name="T10" fmla="*/ 35 w 73"/>
                <a:gd name="T11" fmla="*/ 51 h 64"/>
                <a:gd name="T12" fmla="*/ 46 w 73"/>
                <a:gd name="T13" fmla="*/ 58 h 64"/>
                <a:gd name="T14" fmla="*/ 55 w 73"/>
                <a:gd name="T15" fmla="*/ 62 h 64"/>
                <a:gd name="T16" fmla="*/ 65 w 73"/>
                <a:gd name="T17" fmla="*/ 64 h 64"/>
                <a:gd name="T18" fmla="*/ 73 w 73"/>
                <a:gd name="T19" fmla="*/ 61 h 64"/>
                <a:gd name="T20" fmla="*/ 68 w 73"/>
                <a:gd name="T21" fmla="*/ 50 h 64"/>
                <a:gd name="T22" fmla="*/ 64 w 73"/>
                <a:gd name="T23" fmla="*/ 50 h 64"/>
                <a:gd name="T24" fmla="*/ 58 w 73"/>
                <a:gd name="T25" fmla="*/ 50 h 64"/>
                <a:gd name="T26" fmla="*/ 52 w 73"/>
                <a:gd name="T27" fmla="*/ 47 h 64"/>
                <a:gd name="T28" fmla="*/ 45 w 73"/>
                <a:gd name="T29" fmla="*/ 41 h 64"/>
                <a:gd name="T30" fmla="*/ 35 w 73"/>
                <a:gd name="T31" fmla="*/ 34 h 64"/>
                <a:gd name="T32" fmla="*/ 27 w 73"/>
                <a:gd name="T33" fmla="*/ 24 h 64"/>
                <a:gd name="T34" fmla="*/ 19 w 73"/>
                <a:gd name="T35" fmla="*/ 12 h 64"/>
                <a:gd name="T36" fmla="*/ 10 w 73"/>
                <a:gd name="T37" fmla="*/ 0 h 64"/>
                <a:gd name="T38" fmla="*/ 10 w 73"/>
                <a:gd name="T39" fmla="*/ 0 h 64"/>
                <a:gd name="T40" fmla="*/ 0 w 73"/>
                <a:gd name="T41"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64">
                  <a:moveTo>
                    <a:pt x="0" y="5"/>
                  </a:moveTo>
                  <a:lnTo>
                    <a:pt x="0" y="5"/>
                  </a:lnTo>
                  <a:lnTo>
                    <a:pt x="8" y="20"/>
                  </a:lnTo>
                  <a:lnTo>
                    <a:pt x="17" y="32"/>
                  </a:lnTo>
                  <a:lnTo>
                    <a:pt x="26" y="43"/>
                  </a:lnTo>
                  <a:lnTo>
                    <a:pt x="35" y="51"/>
                  </a:lnTo>
                  <a:lnTo>
                    <a:pt x="46" y="58"/>
                  </a:lnTo>
                  <a:lnTo>
                    <a:pt x="55" y="62"/>
                  </a:lnTo>
                  <a:lnTo>
                    <a:pt x="65" y="64"/>
                  </a:lnTo>
                  <a:lnTo>
                    <a:pt x="73" y="61"/>
                  </a:lnTo>
                  <a:lnTo>
                    <a:pt x="68" y="50"/>
                  </a:lnTo>
                  <a:lnTo>
                    <a:pt x="64" y="50"/>
                  </a:lnTo>
                  <a:lnTo>
                    <a:pt x="58" y="50"/>
                  </a:lnTo>
                  <a:lnTo>
                    <a:pt x="52" y="47"/>
                  </a:lnTo>
                  <a:lnTo>
                    <a:pt x="45" y="41"/>
                  </a:lnTo>
                  <a:lnTo>
                    <a:pt x="35" y="34"/>
                  </a:lnTo>
                  <a:lnTo>
                    <a:pt x="27" y="24"/>
                  </a:lnTo>
                  <a:lnTo>
                    <a:pt x="19" y="12"/>
                  </a:lnTo>
                  <a:lnTo>
                    <a:pt x="10" y="0"/>
                  </a:lnTo>
                  <a:lnTo>
                    <a:pt x="1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102"/>
            <p:cNvSpPr>
              <a:spLocks/>
            </p:cNvSpPr>
            <p:nvPr/>
          </p:nvSpPr>
          <p:spPr bwMode="auto">
            <a:xfrm>
              <a:off x="3972298" y="2269083"/>
              <a:ext cx="23813" cy="76200"/>
            </a:xfrm>
            <a:custGeom>
              <a:avLst/>
              <a:gdLst>
                <a:gd name="T0" fmla="*/ 9 w 29"/>
                <a:gd name="T1" fmla="*/ 0 h 95"/>
                <a:gd name="T2" fmla="*/ 9 w 29"/>
                <a:gd name="T3" fmla="*/ 1 h 95"/>
                <a:gd name="T4" fmla="*/ 6 w 29"/>
                <a:gd name="T5" fmla="*/ 4 h 95"/>
                <a:gd name="T6" fmla="*/ 4 w 29"/>
                <a:gd name="T7" fmla="*/ 8 h 95"/>
                <a:gd name="T8" fmla="*/ 3 w 29"/>
                <a:gd name="T9" fmla="*/ 11 h 95"/>
                <a:gd name="T10" fmla="*/ 1 w 29"/>
                <a:gd name="T11" fmla="*/ 17 h 95"/>
                <a:gd name="T12" fmla="*/ 0 w 29"/>
                <a:gd name="T13" fmla="*/ 22 h 95"/>
                <a:gd name="T14" fmla="*/ 0 w 29"/>
                <a:gd name="T15" fmla="*/ 27 h 95"/>
                <a:gd name="T16" fmla="*/ 0 w 29"/>
                <a:gd name="T17" fmla="*/ 33 h 95"/>
                <a:gd name="T18" fmla="*/ 0 w 29"/>
                <a:gd name="T19" fmla="*/ 39 h 95"/>
                <a:gd name="T20" fmla="*/ 1 w 29"/>
                <a:gd name="T21" fmla="*/ 46 h 95"/>
                <a:gd name="T22" fmla="*/ 3 w 29"/>
                <a:gd name="T23" fmla="*/ 53 h 95"/>
                <a:gd name="T24" fmla="*/ 4 w 29"/>
                <a:gd name="T25" fmla="*/ 60 h 95"/>
                <a:gd name="T26" fmla="*/ 6 w 29"/>
                <a:gd name="T27" fmla="*/ 67 h 95"/>
                <a:gd name="T28" fmla="*/ 8 w 29"/>
                <a:gd name="T29" fmla="*/ 73 h 95"/>
                <a:gd name="T30" fmla="*/ 11 w 29"/>
                <a:gd name="T31" fmla="*/ 80 h 95"/>
                <a:gd name="T32" fmla="*/ 14 w 29"/>
                <a:gd name="T33" fmla="*/ 87 h 95"/>
                <a:gd name="T34" fmla="*/ 19 w 29"/>
                <a:gd name="T35" fmla="*/ 95 h 95"/>
                <a:gd name="T36" fmla="*/ 29 w 29"/>
                <a:gd name="T37" fmla="*/ 90 h 95"/>
                <a:gd name="T38" fmla="*/ 27 w 29"/>
                <a:gd name="T39" fmla="*/ 83 h 95"/>
                <a:gd name="T40" fmla="*/ 23 w 29"/>
                <a:gd name="T41" fmla="*/ 76 h 95"/>
                <a:gd name="T42" fmla="*/ 20 w 29"/>
                <a:gd name="T43" fmla="*/ 69 h 95"/>
                <a:gd name="T44" fmla="*/ 18 w 29"/>
                <a:gd name="T45" fmla="*/ 62 h 95"/>
                <a:gd name="T46" fmla="*/ 15 w 29"/>
                <a:gd name="T47" fmla="*/ 55 h 95"/>
                <a:gd name="T48" fmla="*/ 14 w 29"/>
                <a:gd name="T49" fmla="*/ 49 h 95"/>
                <a:gd name="T50" fmla="*/ 13 w 29"/>
                <a:gd name="T51" fmla="*/ 44 h 95"/>
                <a:gd name="T52" fmla="*/ 12 w 29"/>
                <a:gd name="T53" fmla="*/ 38 h 95"/>
                <a:gd name="T54" fmla="*/ 12 w 29"/>
                <a:gd name="T55" fmla="*/ 32 h 95"/>
                <a:gd name="T56" fmla="*/ 12 w 29"/>
                <a:gd name="T57" fmla="*/ 27 h 95"/>
                <a:gd name="T58" fmla="*/ 12 w 29"/>
                <a:gd name="T59" fmla="*/ 23 h 95"/>
                <a:gd name="T60" fmla="*/ 13 w 29"/>
                <a:gd name="T61" fmla="*/ 19 h 95"/>
                <a:gd name="T62" fmla="*/ 13 w 29"/>
                <a:gd name="T63" fmla="*/ 16 h 95"/>
                <a:gd name="T64" fmla="*/ 14 w 29"/>
                <a:gd name="T65" fmla="*/ 14 h 95"/>
                <a:gd name="T66" fmla="*/ 15 w 29"/>
                <a:gd name="T67" fmla="*/ 12 h 95"/>
                <a:gd name="T68" fmla="*/ 16 w 29"/>
                <a:gd name="T69" fmla="*/ 11 h 95"/>
                <a:gd name="T70" fmla="*/ 16 w 29"/>
                <a:gd name="T71" fmla="*/ 11 h 95"/>
                <a:gd name="T72" fmla="*/ 9 w 29"/>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95">
                  <a:moveTo>
                    <a:pt x="9" y="0"/>
                  </a:moveTo>
                  <a:lnTo>
                    <a:pt x="9" y="1"/>
                  </a:lnTo>
                  <a:lnTo>
                    <a:pt x="6" y="4"/>
                  </a:lnTo>
                  <a:lnTo>
                    <a:pt x="4" y="8"/>
                  </a:lnTo>
                  <a:lnTo>
                    <a:pt x="3" y="11"/>
                  </a:lnTo>
                  <a:lnTo>
                    <a:pt x="1" y="17"/>
                  </a:lnTo>
                  <a:lnTo>
                    <a:pt x="0" y="22"/>
                  </a:lnTo>
                  <a:lnTo>
                    <a:pt x="0" y="27"/>
                  </a:lnTo>
                  <a:lnTo>
                    <a:pt x="0" y="33"/>
                  </a:lnTo>
                  <a:lnTo>
                    <a:pt x="0" y="39"/>
                  </a:lnTo>
                  <a:lnTo>
                    <a:pt x="1" y="46"/>
                  </a:lnTo>
                  <a:lnTo>
                    <a:pt x="3" y="53"/>
                  </a:lnTo>
                  <a:lnTo>
                    <a:pt x="4" y="60"/>
                  </a:lnTo>
                  <a:lnTo>
                    <a:pt x="6" y="67"/>
                  </a:lnTo>
                  <a:lnTo>
                    <a:pt x="8" y="73"/>
                  </a:lnTo>
                  <a:lnTo>
                    <a:pt x="11" y="80"/>
                  </a:lnTo>
                  <a:lnTo>
                    <a:pt x="14" y="87"/>
                  </a:lnTo>
                  <a:lnTo>
                    <a:pt x="19" y="95"/>
                  </a:lnTo>
                  <a:lnTo>
                    <a:pt x="29" y="90"/>
                  </a:lnTo>
                  <a:lnTo>
                    <a:pt x="27" y="83"/>
                  </a:lnTo>
                  <a:lnTo>
                    <a:pt x="23" y="76"/>
                  </a:lnTo>
                  <a:lnTo>
                    <a:pt x="20" y="69"/>
                  </a:lnTo>
                  <a:lnTo>
                    <a:pt x="18" y="62"/>
                  </a:lnTo>
                  <a:lnTo>
                    <a:pt x="15" y="55"/>
                  </a:lnTo>
                  <a:lnTo>
                    <a:pt x="14" y="49"/>
                  </a:lnTo>
                  <a:lnTo>
                    <a:pt x="13" y="44"/>
                  </a:lnTo>
                  <a:lnTo>
                    <a:pt x="12" y="38"/>
                  </a:lnTo>
                  <a:lnTo>
                    <a:pt x="12" y="32"/>
                  </a:lnTo>
                  <a:lnTo>
                    <a:pt x="12" y="27"/>
                  </a:lnTo>
                  <a:lnTo>
                    <a:pt x="12" y="23"/>
                  </a:lnTo>
                  <a:lnTo>
                    <a:pt x="13" y="19"/>
                  </a:lnTo>
                  <a:lnTo>
                    <a:pt x="13" y="16"/>
                  </a:lnTo>
                  <a:lnTo>
                    <a:pt x="14" y="14"/>
                  </a:lnTo>
                  <a:lnTo>
                    <a:pt x="15" y="12"/>
                  </a:lnTo>
                  <a:lnTo>
                    <a:pt x="16" y="11"/>
                  </a:lnTo>
                  <a:lnTo>
                    <a:pt x="16"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103"/>
            <p:cNvSpPr>
              <a:spLocks/>
            </p:cNvSpPr>
            <p:nvPr/>
          </p:nvSpPr>
          <p:spPr bwMode="auto">
            <a:xfrm>
              <a:off x="3980236" y="2267496"/>
              <a:ext cx="58738" cy="50800"/>
            </a:xfrm>
            <a:custGeom>
              <a:avLst/>
              <a:gdLst>
                <a:gd name="T0" fmla="*/ 75 w 75"/>
                <a:gd name="T1" fmla="*/ 59 h 65"/>
                <a:gd name="T2" fmla="*/ 75 w 75"/>
                <a:gd name="T3" fmla="*/ 59 h 65"/>
                <a:gd name="T4" fmla="*/ 66 w 75"/>
                <a:gd name="T5" fmla="*/ 44 h 65"/>
                <a:gd name="T6" fmla="*/ 57 w 75"/>
                <a:gd name="T7" fmla="*/ 33 h 65"/>
                <a:gd name="T8" fmla="*/ 48 w 75"/>
                <a:gd name="T9" fmla="*/ 21 h 65"/>
                <a:gd name="T10" fmla="*/ 38 w 75"/>
                <a:gd name="T11" fmla="*/ 12 h 65"/>
                <a:gd name="T12" fmla="*/ 29 w 75"/>
                <a:gd name="T13" fmla="*/ 6 h 65"/>
                <a:gd name="T14" fmla="*/ 20 w 75"/>
                <a:gd name="T15" fmla="*/ 2 h 65"/>
                <a:gd name="T16" fmla="*/ 10 w 75"/>
                <a:gd name="T17" fmla="*/ 0 h 65"/>
                <a:gd name="T18" fmla="*/ 0 w 75"/>
                <a:gd name="T19" fmla="*/ 3 h 65"/>
                <a:gd name="T20" fmla="*/ 7 w 75"/>
                <a:gd name="T21" fmla="*/ 14 h 65"/>
                <a:gd name="T22" fmla="*/ 11 w 75"/>
                <a:gd name="T23" fmla="*/ 13 h 65"/>
                <a:gd name="T24" fmla="*/ 15 w 75"/>
                <a:gd name="T25" fmla="*/ 14 h 65"/>
                <a:gd name="T26" fmla="*/ 22 w 75"/>
                <a:gd name="T27" fmla="*/ 17 h 65"/>
                <a:gd name="T28" fmla="*/ 30 w 75"/>
                <a:gd name="T29" fmla="*/ 22 h 65"/>
                <a:gd name="T30" fmla="*/ 38 w 75"/>
                <a:gd name="T31" fmla="*/ 30 h 65"/>
                <a:gd name="T32" fmla="*/ 48 w 75"/>
                <a:gd name="T33" fmla="*/ 41 h 65"/>
                <a:gd name="T34" fmla="*/ 56 w 75"/>
                <a:gd name="T35" fmla="*/ 52 h 65"/>
                <a:gd name="T36" fmla="*/ 64 w 75"/>
                <a:gd name="T37" fmla="*/ 65 h 65"/>
                <a:gd name="T38" fmla="*/ 64 w 75"/>
                <a:gd name="T39" fmla="*/ 65 h 65"/>
                <a:gd name="T40" fmla="*/ 75 w 75"/>
                <a:gd name="T41"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5">
                  <a:moveTo>
                    <a:pt x="75" y="59"/>
                  </a:moveTo>
                  <a:lnTo>
                    <a:pt x="75" y="59"/>
                  </a:lnTo>
                  <a:lnTo>
                    <a:pt x="66" y="44"/>
                  </a:lnTo>
                  <a:lnTo>
                    <a:pt x="57" y="33"/>
                  </a:lnTo>
                  <a:lnTo>
                    <a:pt x="48" y="21"/>
                  </a:lnTo>
                  <a:lnTo>
                    <a:pt x="38" y="12"/>
                  </a:lnTo>
                  <a:lnTo>
                    <a:pt x="29" y="6"/>
                  </a:lnTo>
                  <a:lnTo>
                    <a:pt x="20" y="2"/>
                  </a:lnTo>
                  <a:lnTo>
                    <a:pt x="10" y="0"/>
                  </a:lnTo>
                  <a:lnTo>
                    <a:pt x="0" y="3"/>
                  </a:lnTo>
                  <a:lnTo>
                    <a:pt x="7" y="14"/>
                  </a:lnTo>
                  <a:lnTo>
                    <a:pt x="11" y="13"/>
                  </a:lnTo>
                  <a:lnTo>
                    <a:pt x="15" y="14"/>
                  </a:lnTo>
                  <a:lnTo>
                    <a:pt x="22" y="17"/>
                  </a:lnTo>
                  <a:lnTo>
                    <a:pt x="30" y="22"/>
                  </a:lnTo>
                  <a:lnTo>
                    <a:pt x="38" y="30"/>
                  </a:lnTo>
                  <a:lnTo>
                    <a:pt x="48" y="41"/>
                  </a:lnTo>
                  <a:lnTo>
                    <a:pt x="56" y="52"/>
                  </a:lnTo>
                  <a:lnTo>
                    <a:pt x="64" y="65"/>
                  </a:lnTo>
                  <a:lnTo>
                    <a:pt x="64" y="65"/>
                  </a:lnTo>
                  <a:lnTo>
                    <a:pt x="7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104"/>
            <p:cNvSpPr>
              <a:spLocks/>
            </p:cNvSpPr>
            <p:nvPr/>
          </p:nvSpPr>
          <p:spPr bwMode="auto">
            <a:xfrm>
              <a:off x="4029448" y="2313533"/>
              <a:ext cx="26988" cy="74613"/>
            </a:xfrm>
            <a:custGeom>
              <a:avLst/>
              <a:gdLst>
                <a:gd name="T0" fmla="*/ 19 w 32"/>
                <a:gd name="T1" fmla="*/ 95 h 95"/>
                <a:gd name="T2" fmla="*/ 19 w 32"/>
                <a:gd name="T3" fmla="*/ 95 h 95"/>
                <a:gd name="T4" fmla="*/ 24 w 32"/>
                <a:gd name="T5" fmla="*/ 92 h 95"/>
                <a:gd name="T6" fmla="*/ 26 w 32"/>
                <a:gd name="T7" fmla="*/ 88 h 95"/>
                <a:gd name="T8" fmla="*/ 29 w 32"/>
                <a:gd name="T9" fmla="*/ 84 h 95"/>
                <a:gd name="T10" fmla="*/ 31 w 32"/>
                <a:gd name="T11" fmla="*/ 79 h 95"/>
                <a:gd name="T12" fmla="*/ 31 w 32"/>
                <a:gd name="T13" fmla="*/ 73 h 95"/>
                <a:gd name="T14" fmla="*/ 32 w 32"/>
                <a:gd name="T15" fmla="*/ 68 h 95"/>
                <a:gd name="T16" fmla="*/ 32 w 32"/>
                <a:gd name="T17" fmla="*/ 62 h 95"/>
                <a:gd name="T18" fmla="*/ 31 w 32"/>
                <a:gd name="T19" fmla="*/ 57 h 95"/>
                <a:gd name="T20" fmla="*/ 30 w 32"/>
                <a:gd name="T21" fmla="*/ 50 h 95"/>
                <a:gd name="T22" fmla="*/ 29 w 32"/>
                <a:gd name="T23" fmla="*/ 43 h 95"/>
                <a:gd name="T24" fmla="*/ 26 w 32"/>
                <a:gd name="T25" fmla="*/ 36 h 95"/>
                <a:gd name="T26" fmla="*/ 24 w 32"/>
                <a:gd name="T27" fmla="*/ 29 h 95"/>
                <a:gd name="T28" fmla="*/ 22 w 32"/>
                <a:gd name="T29" fmla="*/ 22 h 95"/>
                <a:gd name="T30" fmla="*/ 18 w 32"/>
                <a:gd name="T31" fmla="*/ 14 h 95"/>
                <a:gd name="T32" fmla="*/ 15 w 32"/>
                <a:gd name="T33" fmla="*/ 8 h 95"/>
                <a:gd name="T34" fmla="*/ 11 w 32"/>
                <a:gd name="T35" fmla="*/ 0 h 95"/>
                <a:gd name="T36" fmla="*/ 0 w 32"/>
                <a:gd name="T37" fmla="*/ 6 h 95"/>
                <a:gd name="T38" fmla="*/ 3 w 32"/>
                <a:gd name="T39" fmla="*/ 13 h 95"/>
                <a:gd name="T40" fmla="*/ 7 w 32"/>
                <a:gd name="T41" fmla="*/ 20 h 95"/>
                <a:gd name="T42" fmla="*/ 9 w 32"/>
                <a:gd name="T43" fmla="*/ 27 h 95"/>
                <a:gd name="T44" fmla="*/ 12 w 32"/>
                <a:gd name="T45" fmla="*/ 34 h 95"/>
                <a:gd name="T46" fmla="*/ 15 w 32"/>
                <a:gd name="T47" fmla="*/ 39 h 95"/>
                <a:gd name="T48" fmla="*/ 16 w 32"/>
                <a:gd name="T49" fmla="*/ 46 h 95"/>
                <a:gd name="T50" fmla="*/ 17 w 32"/>
                <a:gd name="T51" fmla="*/ 52 h 95"/>
                <a:gd name="T52" fmla="*/ 18 w 32"/>
                <a:gd name="T53" fmla="*/ 58 h 95"/>
                <a:gd name="T54" fmla="*/ 18 w 32"/>
                <a:gd name="T55" fmla="*/ 64 h 95"/>
                <a:gd name="T56" fmla="*/ 18 w 32"/>
                <a:gd name="T57" fmla="*/ 68 h 95"/>
                <a:gd name="T58" fmla="*/ 18 w 32"/>
                <a:gd name="T59" fmla="*/ 73 h 95"/>
                <a:gd name="T60" fmla="*/ 18 w 32"/>
                <a:gd name="T61" fmla="*/ 76 h 95"/>
                <a:gd name="T62" fmla="*/ 17 w 32"/>
                <a:gd name="T63" fmla="*/ 79 h 95"/>
                <a:gd name="T64" fmla="*/ 16 w 32"/>
                <a:gd name="T65" fmla="*/ 82 h 95"/>
                <a:gd name="T66" fmla="*/ 15 w 32"/>
                <a:gd name="T67" fmla="*/ 83 h 95"/>
                <a:gd name="T68" fmla="*/ 14 w 32"/>
                <a:gd name="T69" fmla="*/ 84 h 95"/>
                <a:gd name="T70" fmla="*/ 14 w 32"/>
                <a:gd name="T71" fmla="*/ 84 h 95"/>
                <a:gd name="T72" fmla="*/ 19 w 32"/>
                <a:gd name="T7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95">
                  <a:moveTo>
                    <a:pt x="19" y="95"/>
                  </a:moveTo>
                  <a:lnTo>
                    <a:pt x="19" y="95"/>
                  </a:lnTo>
                  <a:lnTo>
                    <a:pt x="24" y="92"/>
                  </a:lnTo>
                  <a:lnTo>
                    <a:pt x="26" y="88"/>
                  </a:lnTo>
                  <a:lnTo>
                    <a:pt x="29" y="84"/>
                  </a:lnTo>
                  <a:lnTo>
                    <a:pt x="31" y="79"/>
                  </a:lnTo>
                  <a:lnTo>
                    <a:pt x="31" y="73"/>
                  </a:lnTo>
                  <a:lnTo>
                    <a:pt x="32" y="68"/>
                  </a:lnTo>
                  <a:lnTo>
                    <a:pt x="32" y="62"/>
                  </a:lnTo>
                  <a:lnTo>
                    <a:pt x="31" y="57"/>
                  </a:lnTo>
                  <a:lnTo>
                    <a:pt x="30" y="50"/>
                  </a:lnTo>
                  <a:lnTo>
                    <a:pt x="29" y="43"/>
                  </a:lnTo>
                  <a:lnTo>
                    <a:pt x="26" y="36"/>
                  </a:lnTo>
                  <a:lnTo>
                    <a:pt x="24" y="29"/>
                  </a:lnTo>
                  <a:lnTo>
                    <a:pt x="22" y="22"/>
                  </a:lnTo>
                  <a:lnTo>
                    <a:pt x="18" y="14"/>
                  </a:lnTo>
                  <a:lnTo>
                    <a:pt x="15" y="8"/>
                  </a:lnTo>
                  <a:lnTo>
                    <a:pt x="11" y="0"/>
                  </a:lnTo>
                  <a:lnTo>
                    <a:pt x="0" y="6"/>
                  </a:lnTo>
                  <a:lnTo>
                    <a:pt x="3" y="13"/>
                  </a:lnTo>
                  <a:lnTo>
                    <a:pt x="7" y="20"/>
                  </a:lnTo>
                  <a:lnTo>
                    <a:pt x="9" y="27"/>
                  </a:lnTo>
                  <a:lnTo>
                    <a:pt x="12" y="34"/>
                  </a:lnTo>
                  <a:lnTo>
                    <a:pt x="15" y="39"/>
                  </a:lnTo>
                  <a:lnTo>
                    <a:pt x="16" y="46"/>
                  </a:lnTo>
                  <a:lnTo>
                    <a:pt x="17" y="52"/>
                  </a:lnTo>
                  <a:lnTo>
                    <a:pt x="18" y="58"/>
                  </a:lnTo>
                  <a:lnTo>
                    <a:pt x="18" y="64"/>
                  </a:lnTo>
                  <a:lnTo>
                    <a:pt x="18" y="68"/>
                  </a:lnTo>
                  <a:lnTo>
                    <a:pt x="18" y="73"/>
                  </a:lnTo>
                  <a:lnTo>
                    <a:pt x="18" y="76"/>
                  </a:lnTo>
                  <a:lnTo>
                    <a:pt x="17" y="79"/>
                  </a:lnTo>
                  <a:lnTo>
                    <a:pt x="16" y="82"/>
                  </a:lnTo>
                  <a:lnTo>
                    <a:pt x="15" y="83"/>
                  </a:lnTo>
                  <a:lnTo>
                    <a:pt x="14" y="84"/>
                  </a:lnTo>
                  <a:lnTo>
                    <a:pt x="14" y="84"/>
                  </a:lnTo>
                  <a:lnTo>
                    <a:pt x="19"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5"/>
            <p:cNvSpPr>
              <a:spLocks/>
            </p:cNvSpPr>
            <p:nvPr/>
          </p:nvSpPr>
          <p:spPr bwMode="auto">
            <a:xfrm>
              <a:off x="4078661" y="2380208"/>
              <a:ext cx="239713" cy="180975"/>
            </a:xfrm>
            <a:custGeom>
              <a:avLst/>
              <a:gdLst>
                <a:gd name="T0" fmla="*/ 148 w 302"/>
                <a:gd name="T1" fmla="*/ 227 h 227"/>
                <a:gd name="T2" fmla="*/ 8 w 302"/>
                <a:gd name="T3" fmla="*/ 188 h 227"/>
                <a:gd name="T4" fmla="*/ 0 w 302"/>
                <a:gd name="T5" fmla="*/ 21 h 227"/>
                <a:gd name="T6" fmla="*/ 302 w 302"/>
                <a:gd name="T7" fmla="*/ 0 h 227"/>
                <a:gd name="T8" fmla="*/ 299 w 302"/>
                <a:gd name="T9" fmla="*/ 185 h 227"/>
                <a:gd name="T10" fmla="*/ 148 w 302"/>
                <a:gd name="T11" fmla="*/ 227 h 227"/>
              </a:gdLst>
              <a:ahLst/>
              <a:cxnLst>
                <a:cxn ang="0">
                  <a:pos x="T0" y="T1"/>
                </a:cxn>
                <a:cxn ang="0">
                  <a:pos x="T2" y="T3"/>
                </a:cxn>
                <a:cxn ang="0">
                  <a:pos x="T4" y="T5"/>
                </a:cxn>
                <a:cxn ang="0">
                  <a:pos x="T6" y="T7"/>
                </a:cxn>
                <a:cxn ang="0">
                  <a:pos x="T8" y="T9"/>
                </a:cxn>
                <a:cxn ang="0">
                  <a:pos x="T10" y="T11"/>
                </a:cxn>
              </a:cxnLst>
              <a:rect l="0" t="0" r="r" b="b"/>
              <a:pathLst>
                <a:path w="302" h="227">
                  <a:moveTo>
                    <a:pt x="148" y="227"/>
                  </a:moveTo>
                  <a:lnTo>
                    <a:pt x="8" y="188"/>
                  </a:lnTo>
                  <a:lnTo>
                    <a:pt x="0" y="21"/>
                  </a:lnTo>
                  <a:lnTo>
                    <a:pt x="302" y="0"/>
                  </a:lnTo>
                  <a:lnTo>
                    <a:pt x="299" y="185"/>
                  </a:lnTo>
                  <a:lnTo>
                    <a:pt x="148" y="227"/>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06"/>
            <p:cNvSpPr>
              <a:spLocks/>
            </p:cNvSpPr>
            <p:nvPr/>
          </p:nvSpPr>
          <p:spPr bwMode="auto">
            <a:xfrm>
              <a:off x="4080248" y="2524671"/>
              <a:ext cx="117475" cy="41275"/>
            </a:xfrm>
            <a:custGeom>
              <a:avLst/>
              <a:gdLst>
                <a:gd name="T0" fmla="*/ 0 w 150"/>
                <a:gd name="T1" fmla="*/ 7 h 51"/>
                <a:gd name="T2" fmla="*/ 5 w 150"/>
                <a:gd name="T3" fmla="*/ 12 h 51"/>
                <a:gd name="T4" fmla="*/ 146 w 150"/>
                <a:gd name="T5" fmla="*/ 51 h 51"/>
                <a:gd name="T6" fmla="*/ 150 w 150"/>
                <a:gd name="T7" fmla="*/ 39 h 51"/>
                <a:gd name="T8" fmla="*/ 8 w 150"/>
                <a:gd name="T9" fmla="*/ 0 h 51"/>
                <a:gd name="T10" fmla="*/ 13 w 150"/>
                <a:gd name="T11" fmla="*/ 6 h 51"/>
                <a:gd name="T12" fmla="*/ 0 w 150"/>
                <a:gd name="T13" fmla="*/ 7 h 51"/>
                <a:gd name="T14" fmla="*/ 0 w 150"/>
                <a:gd name="T15" fmla="*/ 12 h 51"/>
                <a:gd name="T16" fmla="*/ 5 w 150"/>
                <a:gd name="T17" fmla="*/ 12 h 51"/>
                <a:gd name="T18" fmla="*/ 0 w 150"/>
                <a:gd name="T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51">
                  <a:moveTo>
                    <a:pt x="0" y="7"/>
                  </a:moveTo>
                  <a:lnTo>
                    <a:pt x="5" y="12"/>
                  </a:lnTo>
                  <a:lnTo>
                    <a:pt x="146" y="51"/>
                  </a:lnTo>
                  <a:lnTo>
                    <a:pt x="150" y="39"/>
                  </a:lnTo>
                  <a:lnTo>
                    <a:pt x="8" y="0"/>
                  </a:lnTo>
                  <a:lnTo>
                    <a:pt x="13" y="6"/>
                  </a:lnTo>
                  <a:lnTo>
                    <a:pt x="0" y="7"/>
                  </a:lnTo>
                  <a:lnTo>
                    <a:pt x="0" y="12"/>
                  </a:lnTo>
                  <a:lnTo>
                    <a:pt x="5" y="1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07"/>
            <p:cNvSpPr>
              <a:spLocks/>
            </p:cNvSpPr>
            <p:nvPr/>
          </p:nvSpPr>
          <p:spPr bwMode="auto">
            <a:xfrm>
              <a:off x="4072311" y="2391321"/>
              <a:ext cx="17463" cy="139700"/>
            </a:xfrm>
            <a:custGeom>
              <a:avLst/>
              <a:gdLst>
                <a:gd name="T0" fmla="*/ 6 w 21"/>
                <a:gd name="T1" fmla="*/ 0 h 175"/>
                <a:gd name="T2" fmla="*/ 0 w 21"/>
                <a:gd name="T3" fmla="*/ 7 h 175"/>
                <a:gd name="T4" fmla="*/ 8 w 21"/>
                <a:gd name="T5" fmla="*/ 175 h 175"/>
                <a:gd name="T6" fmla="*/ 21 w 21"/>
                <a:gd name="T7" fmla="*/ 174 h 175"/>
                <a:gd name="T8" fmla="*/ 13 w 21"/>
                <a:gd name="T9" fmla="*/ 7 h 175"/>
                <a:gd name="T10" fmla="*/ 7 w 21"/>
                <a:gd name="T11" fmla="*/ 14 h 175"/>
                <a:gd name="T12" fmla="*/ 6 w 21"/>
                <a:gd name="T13" fmla="*/ 0 h 175"/>
                <a:gd name="T14" fmla="*/ 0 w 21"/>
                <a:gd name="T15" fmla="*/ 1 h 175"/>
                <a:gd name="T16" fmla="*/ 0 w 21"/>
                <a:gd name="T17" fmla="*/ 7 h 175"/>
                <a:gd name="T18" fmla="*/ 6 w 21"/>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5">
                  <a:moveTo>
                    <a:pt x="6" y="0"/>
                  </a:moveTo>
                  <a:lnTo>
                    <a:pt x="0" y="7"/>
                  </a:lnTo>
                  <a:lnTo>
                    <a:pt x="8" y="175"/>
                  </a:lnTo>
                  <a:lnTo>
                    <a:pt x="21" y="174"/>
                  </a:lnTo>
                  <a:lnTo>
                    <a:pt x="13" y="7"/>
                  </a:lnTo>
                  <a:lnTo>
                    <a:pt x="7" y="14"/>
                  </a:lnTo>
                  <a:lnTo>
                    <a:pt x="6" y="0"/>
                  </a:lnTo>
                  <a:lnTo>
                    <a:pt x="0" y="1"/>
                  </a:lnTo>
                  <a:lnTo>
                    <a:pt x="0"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08"/>
            <p:cNvSpPr>
              <a:spLocks/>
            </p:cNvSpPr>
            <p:nvPr/>
          </p:nvSpPr>
          <p:spPr bwMode="auto">
            <a:xfrm>
              <a:off x="4077073" y="2375446"/>
              <a:ext cx="246063" cy="26988"/>
            </a:xfrm>
            <a:custGeom>
              <a:avLst/>
              <a:gdLst>
                <a:gd name="T0" fmla="*/ 309 w 309"/>
                <a:gd name="T1" fmla="*/ 7 h 35"/>
                <a:gd name="T2" fmla="*/ 303 w 309"/>
                <a:gd name="T3" fmla="*/ 2 h 35"/>
                <a:gd name="T4" fmla="*/ 0 w 309"/>
                <a:gd name="T5" fmla="*/ 21 h 35"/>
                <a:gd name="T6" fmla="*/ 1 w 309"/>
                <a:gd name="T7" fmla="*/ 35 h 35"/>
                <a:gd name="T8" fmla="*/ 304 w 309"/>
                <a:gd name="T9" fmla="*/ 14 h 35"/>
                <a:gd name="T10" fmla="*/ 297 w 309"/>
                <a:gd name="T11" fmla="*/ 7 h 35"/>
                <a:gd name="T12" fmla="*/ 309 w 309"/>
                <a:gd name="T13" fmla="*/ 7 h 35"/>
                <a:gd name="T14" fmla="*/ 309 w 309"/>
                <a:gd name="T15" fmla="*/ 0 h 35"/>
                <a:gd name="T16" fmla="*/ 303 w 309"/>
                <a:gd name="T17" fmla="*/ 2 h 35"/>
                <a:gd name="T18" fmla="*/ 309 w 309"/>
                <a:gd name="T1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5">
                  <a:moveTo>
                    <a:pt x="309" y="7"/>
                  </a:moveTo>
                  <a:lnTo>
                    <a:pt x="303" y="2"/>
                  </a:lnTo>
                  <a:lnTo>
                    <a:pt x="0" y="21"/>
                  </a:lnTo>
                  <a:lnTo>
                    <a:pt x="1" y="35"/>
                  </a:lnTo>
                  <a:lnTo>
                    <a:pt x="304" y="14"/>
                  </a:lnTo>
                  <a:lnTo>
                    <a:pt x="297" y="7"/>
                  </a:lnTo>
                  <a:lnTo>
                    <a:pt x="309" y="7"/>
                  </a:lnTo>
                  <a:lnTo>
                    <a:pt x="309" y="0"/>
                  </a:lnTo>
                  <a:lnTo>
                    <a:pt x="303" y="2"/>
                  </a:lnTo>
                  <a:lnTo>
                    <a:pt x="30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09"/>
            <p:cNvSpPr>
              <a:spLocks/>
            </p:cNvSpPr>
            <p:nvPr/>
          </p:nvSpPr>
          <p:spPr bwMode="auto">
            <a:xfrm>
              <a:off x="4312023" y="2380208"/>
              <a:ext cx="11113" cy="150813"/>
            </a:xfrm>
            <a:custGeom>
              <a:avLst/>
              <a:gdLst>
                <a:gd name="T0" fmla="*/ 9 w 15"/>
                <a:gd name="T1" fmla="*/ 190 h 190"/>
                <a:gd name="T2" fmla="*/ 13 w 15"/>
                <a:gd name="T3" fmla="*/ 185 h 190"/>
                <a:gd name="T4" fmla="*/ 15 w 15"/>
                <a:gd name="T5" fmla="*/ 0 h 190"/>
                <a:gd name="T6" fmla="*/ 3 w 15"/>
                <a:gd name="T7" fmla="*/ 0 h 190"/>
                <a:gd name="T8" fmla="*/ 0 w 15"/>
                <a:gd name="T9" fmla="*/ 185 h 190"/>
                <a:gd name="T10" fmla="*/ 5 w 15"/>
                <a:gd name="T11" fmla="*/ 178 h 190"/>
                <a:gd name="T12" fmla="*/ 9 w 15"/>
                <a:gd name="T13" fmla="*/ 190 h 190"/>
                <a:gd name="T14" fmla="*/ 13 w 15"/>
                <a:gd name="T15" fmla="*/ 189 h 190"/>
                <a:gd name="T16" fmla="*/ 13 w 15"/>
                <a:gd name="T17" fmla="*/ 185 h 190"/>
                <a:gd name="T18" fmla="*/ 9 w 15"/>
                <a:gd name="T1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0">
                  <a:moveTo>
                    <a:pt x="9" y="190"/>
                  </a:moveTo>
                  <a:lnTo>
                    <a:pt x="13" y="185"/>
                  </a:lnTo>
                  <a:lnTo>
                    <a:pt x="15" y="0"/>
                  </a:lnTo>
                  <a:lnTo>
                    <a:pt x="3" y="0"/>
                  </a:lnTo>
                  <a:lnTo>
                    <a:pt x="0" y="185"/>
                  </a:lnTo>
                  <a:lnTo>
                    <a:pt x="5" y="178"/>
                  </a:lnTo>
                  <a:lnTo>
                    <a:pt x="9" y="190"/>
                  </a:lnTo>
                  <a:lnTo>
                    <a:pt x="13" y="189"/>
                  </a:lnTo>
                  <a:lnTo>
                    <a:pt x="13" y="185"/>
                  </a:lnTo>
                  <a:lnTo>
                    <a:pt x="9"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10"/>
            <p:cNvSpPr>
              <a:spLocks/>
            </p:cNvSpPr>
            <p:nvPr/>
          </p:nvSpPr>
          <p:spPr bwMode="auto">
            <a:xfrm>
              <a:off x="4196136" y="2521496"/>
              <a:ext cx="122238" cy="44450"/>
            </a:xfrm>
            <a:custGeom>
              <a:avLst/>
              <a:gdLst>
                <a:gd name="T0" fmla="*/ 0 w 155"/>
                <a:gd name="T1" fmla="*/ 55 h 55"/>
                <a:gd name="T2" fmla="*/ 4 w 155"/>
                <a:gd name="T3" fmla="*/ 55 h 55"/>
                <a:gd name="T4" fmla="*/ 155 w 155"/>
                <a:gd name="T5" fmla="*/ 12 h 55"/>
                <a:gd name="T6" fmla="*/ 151 w 155"/>
                <a:gd name="T7" fmla="*/ 0 h 55"/>
                <a:gd name="T8" fmla="*/ 0 w 155"/>
                <a:gd name="T9" fmla="*/ 43 h 55"/>
                <a:gd name="T10" fmla="*/ 4 w 155"/>
                <a:gd name="T11" fmla="*/ 43 h 55"/>
                <a:gd name="T12" fmla="*/ 0 w 155"/>
                <a:gd name="T13" fmla="*/ 55 h 55"/>
                <a:gd name="T14" fmla="*/ 1 w 155"/>
                <a:gd name="T15" fmla="*/ 55 h 55"/>
                <a:gd name="T16" fmla="*/ 4 w 155"/>
                <a:gd name="T17" fmla="*/ 55 h 55"/>
                <a:gd name="T18" fmla="*/ 0 w 155"/>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55">
                  <a:moveTo>
                    <a:pt x="0" y="55"/>
                  </a:moveTo>
                  <a:lnTo>
                    <a:pt x="4" y="55"/>
                  </a:lnTo>
                  <a:lnTo>
                    <a:pt x="155" y="12"/>
                  </a:lnTo>
                  <a:lnTo>
                    <a:pt x="151" y="0"/>
                  </a:lnTo>
                  <a:lnTo>
                    <a:pt x="0" y="43"/>
                  </a:lnTo>
                  <a:lnTo>
                    <a:pt x="4" y="43"/>
                  </a:lnTo>
                  <a:lnTo>
                    <a:pt x="0" y="55"/>
                  </a:lnTo>
                  <a:lnTo>
                    <a:pt x="1" y="55"/>
                  </a:lnTo>
                  <a:lnTo>
                    <a:pt x="4" y="55"/>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11"/>
            <p:cNvSpPr>
              <a:spLocks/>
            </p:cNvSpPr>
            <p:nvPr/>
          </p:nvSpPr>
          <p:spPr bwMode="auto">
            <a:xfrm>
              <a:off x="3973886" y="2008733"/>
              <a:ext cx="361950" cy="496888"/>
            </a:xfrm>
            <a:custGeom>
              <a:avLst/>
              <a:gdLst>
                <a:gd name="T0" fmla="*/ 337 w 456"/>
                <a:gd name="T1" fmla="*/ 617 h 627"/>
                <a:gd name="T2" fmla="*/ 370 w 456"/>
                <a:gd name="T3" fmla="*/ 591 h 627"/>
                <a:gd name="T4" fmla="*/ 400 w 456"/>
                <a:gd name="T5" fmla="*/ 559 h 627"/>
                <a:gd name="T6" fmla="*/ 426 w 456"/>
                <a:gd name="T7" fmla="*/ 526 h 627"/>
                <a:gd name="T8" fmla="*/ 444 w 456"/>
                <a:gd name="T9" fmla="*/ 495 h 627"/>
                <a:gd name="T10" fmla="*/ 452 w 456"/>
                <a:gd name="T11" fmla="*/ 476 h 627"/>
                <a:gd name="T12" fmla="*/ 454 w 456"/>
                <a:gd name="T13" fmla="*/ 455 h 627"/>
                <a:gd name="T14" fmla="*/ 456 w 456"/>
                <a:gd name="T15" fmla="*/ 423 h 627"/>
                <a:gd name="T16" fmla="*/ 456 w 456"/>
                <a:gd name="T17" fmla="*/ 384 h 627"/>
                <a:gd name="T18" fmla="*/ 454 w 456"/>
                <a:gd name="T19" fmla="*/ 338 h 627"/>
                <a:gd name="T20" fmla="*/ 452 w 456"/>
                <a:gd name="T21" fmla="*/ 291 h 627"/>
                <a:gd name="T22" fmla="*/ 450 w 456"/>
                <a:gd name="T23" fmla="*/ 244 h 627"/>
                <a:gd name="T24" fmla="*/ 446 w 456"/>
                <a:gd name="T25" fmla="*/ 201 h 627"/>
                <a:gd name="T26" fmla="*/ 443 w 456"/>
                <a:gd name="T27" fmla="*/ 165 h 627"/>
                <a:gd name="T28" fmla="*/ 441 w 456"/>
                <a:gd name="T29" fmla="*/ 138 h 627"/>
                <a:gd name="T30" fmla="*/ 438 w 456"/>
                <a:gd name="T31" fmla="*/ 124 h 627"/>
                <a:gd name="T32" fmla="*/ 399 w 456"/>
                <a:gd name="T33" fmla="*/ 72 h 627"/>
                <a:gd name="T34" fmla="*/ 340 w 456"/>
                <a:gd name="T35" fmla="*/ 23 h 627"/>
                <a:gd name="T36" fmla="*/ 283 w 456"/>
                <a:gd name="T37" fmla="*/ 2 h 627"/>
                <a:gd name="T38" fmla="*/ 226 w 456"/>
                <a:gd name="T39" fmla="*/ 4 h 627"/>
                <a:gd name="T40" fmla="*/ 173 w 456"/>
                <a:gd name="T41" fmla="*/ 22 h 627"/>
                <a:gd name="T42" fmla="*/ 125 w 456"/>
                <a:gd name="T43" fmla="*/ 52 h 627"/>
                <a:gd name="T44" fmla="*/ 84 w 456"/>
                <a:gd name="T45" fmla="*/ 89 h 627"/>
                <a:gd name="T46" fmla="*/ 48 w 456"/>
                <a:gd name="T47" fmla="*/ 126 h 627"/>
                <a:gd name="T48" fmla="*/ 21 w 456"/>
                <a:gd name="T49" fmla="*/ 161 h 627"/>
                <a:gd name="T50" fmla="*/ 4 w 456"/>
                <a:gd name="T51" fmla="*/ 184 h 627"/>
                <a:gd name="T52" fmla="*/ 0 w 456"/>
                <a:gd name="T53" fmla="*/ 193 h 627"/>
                <a:gd name="T54" fmla="*/ 0 w 456"/>
                <a:gd name="T55" fmla="*/ 201 h 627"/>
                <a:gd name="T56" fmla="*/ 5 w 456"/>
                <a:gd name="T57" fmla="*/ 222 h 627"/>
                <a:gd name="T58" fmla="*/ 13 w 456"/>
                <a:gd name="T59" fmla="*/ 254 h 627"/>
                <a:gd name="T60" fmla="*/ 24 w 456"/>
                <a:gd name="T61" fmla="*/ 293 h 627"/>
                <a:gd name="T62" fmla="*/ 36 w 456"/>
                <a:gd name="T63" fmla="*/ 337 h 627"/>
                <a:gd name="T64" fmla="*/ 50 w 456"/>
                <a:gd name="T65" fmla="*/ 382 h 627"/>
                <a:gd name="T66" fmla="*/ 63 w 456"/>
                <a:gd name="T67" fmla="*/ 427 h 627"/>
                <a:gd name="T68" fmla="*/ 77 w 456"/>
                <a:gd name="T69" fmla="*/ 467 h 627"/>
                <a:gd name="T70" fmla="*/ 89 w 456"/>
                <a:gd name="T71" fmla="*/ 502 h 627"/>
                <a:gd name="T72" fmla="*/ 100 w 456"/>
                <a:gd name="T73" fmla="*/ 526 h 627"/>
                <a:gd name="T74" fmla="*/ 112 w 456"/>
                <a:gd name="T75" fmla="*/ 542 h 627"/>
                <a:gd name="T76" fmla="*/ 141 w 456"/>
                <a:gd name="T77" fmla="*/ 566 h 627"/>
                <a:gd name="T78" fmla="*/ 183 w 456"/>
                <a:gd name="T79" fmla="*/ 591 h 627"/>
                <a:gd name="T80" fmla="*/ 229 w 456"/>
                <a:gd name="T81" fmla="*/ 612 h 627"/>
                <a:gd name="T82" fmla="*/ 274 w 456"/>
                <a:gd name="T83" fmla="*/ 626 h 627"/>
                <a:gd name="T84" fmla="*/ 314 w 456"/>
                <a:gd name="T85" fmla="*/ 62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627">
                  <a:moveTo>
                    <a:pt x="314" y="626"/>
                  </a:moveTo>
                  <a:lnTo>
                    <a:pt x="325" y="621"/>
                  </a:lnTo>
                  <a:lnTo>
                    <a:pt x="337" y="617"/>
                  </a:lnTo>
                  <a:lnTo>
                    <a:pt x="348" y="610"/>
                  </a:lnTo>
                  <a:lnTo>
                    <a:pt x="360" y="601"/>
                  </a:lnTo>
                  <a:lnTo>
                    <a:pt x="370" y="591"/>
                  </a:lnTo>
                  <a:lnTo>
                    <a:pt x="381" y="582"/>
                  </a:lnTo>
                  <a:lnTo>
                    <a:pt x="391" y="571"/>
                  </a:lnTo>
                  <a:lnTo>
                    <a:pt x="400" y="559"/>
                  </a:lnTo>
                  <a:lnTo>
                    <a:pt x="410" y="548"/>
                  </a:lnTo>
                  <a:lnTo>
                    <a:pt x="418" y="536"/>
                  </a:lnTo>
                  <a:lnTo>
                    <a:pt x="426" y="526"/>
                  </a:lnTo>
                  <a:lnTo>
                    <a:pt x="433" y="515"/>
                  </a:lnTo>
                  <a:lnTo>
                    <a:pt x="438" y="504"/>
                  </a:lnTo>
                  <a:lnTo>
                    <a:pt x="444" y="495"/>
                  </a:lnTo>
                  <a:lnTo>
                    <a:pt x="448" y="487"/>
                  </a:lnTo>
                  <a:lnTo>
                    <a:pt x="451" y="480"/>
                  </a:lnTo>
                  <a:lnTo>
                    <a:pt x="452" y="476"/>
                  </a:lnTo>
                  <a:lnTo>
                    <a:pt x="453" y="470"/>
                  </a:lnTo>
                  <a:lnTo>
                    <a:pt x="454" y="464"/>
                  </a:lnTo>
                  <a:lnTo>
                    <a:pt x="454" y="455"/>
                  </a:lnTo>
                  <a:lnTo>
                    <a:pt x="456" y="445"/>
                  </a:lnTo>
                  <a:lnTo>
                    <a:pt x="456" y="435"/>
                  </a:lnTo>
                  <a:lnTo>
                    <a:pt x="456" y="423"/>
                  </a:lnTo>
                  <a:lnTo>
                    <a:pt x="456" y="411"/>
                  </a:lnTo>
                  <a:lnTo>
                    <a:pt x="456" y="397"/>
                  </a:lnTo>
                  <a:lnTo>
                    <a:pt x="456" y="384"/>
                  </a:lnTo>
                  <a:lnTo>
                    <a:pt x="454" y="369"/>
                  </a:lnTo>
                  <a:lnTo>
                    <a:pt x="454" y="354"/>
                  </a:lnTo>
                  <a:lnTo>
                    <a:pt x="454" y="338"/>
                  </a:lnTo>
                  <a:lnTo>
                    <a:pt x="453" y="323"/>
                  </a:lnTo>
                  <a:lnTo>
                    <a:pt x="452" y="307"/>
                  </a:lnTo>
                  <a:lnTo>
                    <a:pt x="452" y="291"/>
                  </a:lnTo>
                  <a:lnTo>
                    <a:pt x="451" y="275"/>
                  </a:lnTo>
                  <a:lnTo>
                    <a:pt x="450" y="260"/>
                  </a:lnTo>
                  <a:lnTo>
                    <a:pt x="450" y="244"/>
                  </a:lnTo>
                  <a:lnTo>
                    <a:pt x="449" y="230"/>
                  </a:lnTo>
                  <a:lnTo>
                    <a:pt x="448" y="215"/>
                  </a:lnTo>
                  <a:lnTo>
                    <a:pt x="446" y="201"/>
                  </a:lnTo>
                  <a:lnTo>
                    <a:pt x="445" y="188"/>
                  </a:lnTo>
                  <a:lnTo>
                    <a:pt x="444" y="176"/>
                  </a:lnTo>
                  <a:lnTo>
                    <a:pt x="443" y="165"/>
                  </a:lnTo>
                  <a:lnTo>
                    <a:pt x="443" y="155"/>
                  </a:lnTo>
                  <a:lnTo>
                    <a:pt x="441" y="146"/>
                  </a:lnTo>
                  <a:lnTo>
                    <a:pt x="441" y="138"/>
                  </a:lnTo>
                  <a:lnTo>
                    <a:pt x="439" y="132"/>
                  </a:lnTo>
                  <a:lnTo>
                    <a:pt x="438" y="127"/>
                  </a:lnTo>
                  <a:lnTo>
                    <a:pt x="438" y="124"/>
                  </a:lnTo>
                  <a:lnTo>
                    <a:pt x="437" y="123"/>
                  </a:lnTo>
                  <a:lnTo>
                    <a:pt x="418" y="95"/>
                  </a:lnTo>
                  <a:lnTo>
                    <a:pt x="399" y="72"/>
                  </a:lnTo>
                  <a:lnTo>
                    <a:pt x="380" y="52"/>
                  </a:lnTo>
                  <a:lnTo>
                    <a:pt x="360" y="36"/>
                  </a:lnTo>
                  <a:lnTo>
                    <a:pt x="340" y="23"/>
                  </a:lnTo>
                  <a:lnTo>
                    <a:pt x="321" y="13"/>
                  </a:lnTo>
                  <a:lnTo>
                    <a:pt x="302" y="6"/>
                  </a:lnTo>
                  <a:lnTo>
                    <a:pt x="283" y="2"/>
                  </a:lnTo>
                  <a:lnTo>
                    <a:pt x="263" y="0"/>
                  </a:lnTo>
                  <a:lnTo>
                    <a:pt x="245" y="0"/>
                  </a:lnTo>
                  <a:lnTo>
                    <a:pt x="226" y="4"/>
                  </a:lnTo>
                  <a:lnTo>
                    <a:pt x="209" y="7"/>
                  </a:lnTo>
                  <a:lnTo>
                    <a:pt x="191" y="14"/>
                  </a:lnTo>
                  <a:lnTo>
                    <a:pt x="173" y="22"/>
                  </a:lnTo>
                  <a:lnTo>
                    <a:pt x="157" y="30"/>
                  </a:lnTo>
                  <a:lnTo>
                    <a:pt x="141" y="41"/>
                  </a:lnTo>
                  <a:lnTo>
                    <a:pt x="125" y="52"/>
                  </a:lnTo>
                  <a:lnTo>
                    <a:pt x="111" y="64"/>
                  </a:lnTo>
                  <a:lnTo>
                    <a:pt x="96" y="76"/>
                  </a:lnTo>
                  <a:lnTo>
                    <a:pt x="84" y="89"/>
                  </a:lnTo>
                  <a:lnTo>
                    <a:pt x="71" y="101"/>
                  </a:lnTo>
                  <a:lnTo>
                    <a:pt x="58" y="114"/>
                  </a:lnTo>
                  <a:lnTo>
                    <a:pt x="48" y="126"/>
                  </a:lnTo>
                  <a:lnTo>
                    <a:pt x="38" y="138"/>
                  </a:lnTo>
                  <a:lnTo>
                    <a:pt x="28" y="149"/>
                  </a:lnTo>
                  <a:lnTo>
                    <a:pt x="21" y="161"/>
                  </a:lnTo>
                  <a:lnTo>
                    <a:pt x="15" y="170"/>
                  </a:lnTo>
                  <a:lnTo>
                    <a:pt x="9" y="178"/>
                  </a:lnTo>
                  <a:lnTo>
                    <a:pt x="4" y="184"/>
                  </a:lnTo>
                  <a:lnTo>
                    <a:pt x="1" y="189"/>
                  </a:lnTo>
                  <a:lnTo>
                    <a:pt x="0" y="193"/>
                  </a:lnTo>
                  <a:lnTo>
                    <a:pt x="0" y="193"/>
                  </a:lnTo>
                  <a:lnTo>
                    <a:pt x="0" y="194"/>
                  </a:lnTo>
                  <a:lnTo>
                    <a:pt x="0" y="197"/>
                  </a:lnTo>
                  <a:lnTo>
                    <a:pt x="0" y="201"/>
                  </a:lnTo>
                  <a:lnTo>
                    <a:pt x="1" y="207"/>
                  </a:lnTo>
                  <a:lnTo>
                    <a:pt x="3" y="214"/>
                  </a:lnTo>
                  <a:lnTo>
                    <a:pt x="5" y="222"/>
                  </a:lnTo>
                  <a:lnTo>
                    <a:pt x="8" y="232"/>
                  </a:lnTo>
                  <a:lnTo>
                    <a:pt x="11" y="242"/>
                  </a:lnTo>
                  <a:lnTo>
                    <a:pt x="13" y="254"/>
                  </a:lnTo>
                  <a:lnTo>
                    <a:pt x="17" y="265"/>
                  </a:lnTo>
                  <a:lnTo>
                    <a:pt x="20" y="279"/>
                  </a:lnTo>
                  <a:lnTo>
                    <a:pt x="24" y="293"/>
                  </a:lnTo>
                  <a:lnTo>
                    <a:pt x="28" y="307"/>
                  </a:lnTo>
                  <a:lnTo>
                    <a:pt x="33" y="322"/>
                  </a:lnTo>
                  <a:lnTo>
                    <a:pt x="36" y="337"/>
                  </a:lnTo>
                  <a:lnTo>
                    <a:pt x="41" y="352"/>
                  </a:lnTo>
                  <a:lnTo>
                    <a:pt x="46" y="367"/>
                  </a:lnTo>
                  <a:lnTo>
                    <a:pt x="50" y="382"/>
                  </a:lnTo>
                  <a:lnTo>
                    <a:pt x="54" y="397"/>
                  </a:lnTo>
                  <a:lnTo>
                    <a:pt x="58" y="412"/>
                  </a:lnTo>
                  <a:lnTo>
                    <a:pt x="63" y="427"/>
                  </a:lnTo>
                  <a:lnTo>
                    <a:pt x="68" y="440"/>
                  </a:lnTo>
                  <a:lnTo>
                    <a:pt x="72" y="454"/>
                  </a:lnTo>
                  <a:lnTo>
                    <a:pt x="77" y="467"/>
                  </a:lnTo>
                  <a:lnTo>
                    <a:pt x="81" y="480"/>
                  </a:lnTo>
                  <a:lnTo>
                    <a:pt x="85" y="491"/>
                  </a:lnTo>
                  <a:lnTo>
                    <a:pt x="89" y="502"/>
                  </a:lnTo>
                  <a:lnTo>
                    <a:pt x="93" y="511"/>
                  </a:lnTo>
                  <a:lnTo>
                    <a:pt x="96" y="519"/>
                  </a:lnTo>
                  <a:lnTo>
                    <a:pt x="100" y="526"/>
                  </a:lnTo>
                  <a:lnTo>
                    <a:pt x="103" y="532"/>
                  </a:lnTo>
                  <a:lnTo>
                    <a:pt x="106" y="535"/>
                  </a:lnTo>
                  <a:lnTo>
                    <a:pt x="112" y="542"/>
                  </a:lnTo>
                  <a:lnTo>
                    <a:pt x="120" y="550"/>
                  </a:lnTo>
                  <a:lnTo>
                    <a:pt x="130" y="557"/>
                  </a:lnTo>
                  <a:lnTo>
                    <a:pt x="141" y="566"/>
                  </a:lnTo>
                  <a:lnTo>
                    <a:pt x="154" y="574"/>
                  </a:lnTo>
                  <a:lnTo>
                    <a:pt x="168" y="582"/>
                  </a:lnTo>
                  <a:lnTo>
                    <a:pt x="183" y="591"/>
                  </a:lnTo>
                  <a:lnTo>
                    <a:pt x="198" y="598"/>
                  </a:lnTo>
                  <a:lnTo>
                    <a:pt x="213" y="606"/>
                  </a:lnTo>
                  <a:lnTo>
                    <a:pt x="229" y="612"/>
                  </a:lnTo>
                  <a:lnTo>
                    <a:pt x="244" y="618"/>
                  </a:lnTo>
                  <a:lnTo>
                    <a:pt x="259" y="623"/>
                  </a:lnTo>
                  <a:lnTo>
                    <a:pt x="274" y="626"/>
                  </a:lnTo>
                  <a:lnTo>
                    <a:pt x="289" y="627"/>
                  </a:lnTo>
                  <a:lnTo>
                    <a:pt x="301" y="627"/>
                  </a:lnTo>
                  <a:lnTo>
                    <a:pt x="314" y="62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12"/>
            <p:cNvSpPr>
              <a:spLocks/>
            </p:cNvSpPr>
            <p:nvPr/>
          </p:nvSpPr>
          <p:spPr bwMode="auto">
            <a:xfrm>
              <a:off x="4221536" y="2386558"/>
              <a:ext cx="115888" cy="122238"/>
            </a:xfrm>
            <a:custGeom>
              <a:avLst/>
              <a:gdLst>
                <a:gd name="T0" fmla="*/ 133 w 145"/>
                <a:gd name="T1" fmla="*/ 0 h 155"/>
                <a:gd name="T2" fmla="*/ 133 w 145"/>
                <a:gd name="T3" fmla="*/ 0 h 155"/>
                <a:gd name="T4" fmla="*/ 130 w 145"/>
                <a:gd name="T5" fmla="*/ 7 h 155"/>
                <a:gd name="T6" fmla="*/ 126 w 145"/>
                <a:gd name="T7" fmla="*/ 15 h 155"/>
                <a:gd name="T8" fmla="*/ 122 w 145"/>
                <a:gd name="T9" fmla="*/ 25 h 155"/>
                <a:gd name="T10" fmla="*/ 115 w 145"/>
                <a:gd name="T11" fmla="*/ 35 h 155"/>
                <a:gd name="T12" fmla="*/ 108 w 145"/>
                <a:gd name="T13" fmla="*/ 45 h 155"/>
                <a:gd name="T14" fmla="*/ 101 w 145"/>
                <a:gd name="T15" fmla="*/ 56 h 155"/>
                <a:gd name="T16" fmla="*/ 93 w 145"/>
                <a:gd name="T17" fmla="*/ 67 h 155"/>
                <a:gd name="T18" fmla="*/ 84 w 145"/>
                <a:gd name="T19" fmla="*/ 79 h 155"/>
                <a:gd name="T20" fmla="*/ 74 w 145"/>
                <a:gd name="T21" fmla="*/ 89 h 155"/>
                <a:gd name="T22" fmla="*/ 64 w 145"/>
                <a:gd name="T23" fmla="*/ 101 h 155"/>
                <a:gd name="T24" fmla="*/ 54 w 145"/>
                <a:gd name="T25" fmla="*/ 110 h 155"/>
                <a:gd name="T26" fmla="*/ 43 w 145"/>
                <a:gd name="T27" fmla="*/ 119 h 155"/>
                <a:gd name="T28" fmla="*/ 32 w 145"/>
                <a:gd name="T29" fmla="*/ 127 h 155"/>
                <a:gd name="T30" fmla="*/ 22 w 145"/>
                <a:gd name="T31" fmla="*/ 134 h 155"/>
                <a:gd name="T32" fmla="*/ 11 w 145"/>
                <a:gd name="T33" fmla="*/ 139 h 155"/>
                <a:gd name="T34" fmla="*/ 0 w 145"/>
                <a:gd name="T35" fmla="*/ 142 h 155"/>
                <a:gd name="T36" fmla="*/ 3 w 145"/>
                <a:gd name="T37" fmla="*/ 155 h 155"/>
                <a:gd name="T38" fmla="*/ 16 w 145"/>
                <a:gd name="T39" fmla="*/ 151 h 155"/>
                <a:gd name="T40" fmla="*/ 27 w 145"/>
                <a:gd name="T41" fmla="*/ 144 h 155"/>
                <a:gd name="T42" fmla="*/ 40 w 145"/>
                <a:gd name="T43" fmla="*/ 137 h 155"/>
                <a:gd name="T44" fmla="*/ 51 w 145"/>
                <a:gd name="T45" fmla="*/ 129 h 155"/>
                <a:gd name="T46" fmla="*/ 62 w 145"/>
                <a:gd name="T47" fmla="*/ 119 h 155"/>
                <a:gd name="T48" fmla="*/ 73 w 145"/>
                <a:gd name="T49" fmla="*/ 110 h 155"/>
                <a:gd name="T50" fmla="*/ 84 w 145"/>
                <a:gd name="T51" fmla="*/ 98 h 155"/>
                <a:gd name="T52" fmla="*/ 94 w 145"/>
                <a:gd name="T53" fmla="*/ 87 h 155"/>
                <a:gd name="T54" fmla="*/ 103 w 145"/>
                <a:gd name="T55" fmla="*/ 75 h 155"/>
                <a:gd name="T56" fmla="*/ 111 w 145"/>
                <a:gd name="T57" fmla="*/ 64 h 155"/>
                <a:gd name="T58" fmla="*/ 119 w 145"/>
                <a:gd name="T59" fmla="*/ 52 h 155"/>
                <a:gd name="T60" fmla="*/ 126 w 145"/>
                <a:gd name="T61" fmla="*/ 41 h 155"/>
                <a:gd name="T62" fmla="*/ 132 w 145"/>
                <a:gd name="T63" fmla="*/ 30 h 155"/>
                <a:gd name="T64" fmla="*/ 138 w 145"/>
                <a:gd name="T65" fmla="*/ 21 h 155"/>
                <a:gd name="T66" fmla="*/ 142 w 145"/>
                <a:gd name="T67" fmla="*/ 13 h 155"/>
                <a:gd name="T68" fmla="*/ 145 w 145"/>
                <a:gd name="T69" fmla="*/ 5 h 155"/>
                <a:gd name="T70" fmla="*/ 145 w 145"/>
                <a:gd name="T71" fmla="*/ 5 h 155"/>
                <a:gd name="T72" fmla="*/ 133 w 145"/>
                <a:gd name="T7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55">
                  <a:moveTo>
                    <a:pt x="133" y="0"/>
                  </a:moveTo>
                  <a:lnTo>
                    <a:pt x="133" y="0"/>
                  </a:lnTo>
                  <a:lnTo>
                    <a:pt x="130" y="7"/>
                  </a:lnTo>
                  <a:lnTo>
                    <a:pt x="126" y="15"/>
                  </a:lnTo>
                  <a:lnTo>
                    <a:pt x="122" y="25"/>
                  </a:lnTo>
                  <a:lnTo>
                    <a:pt x="115" y="35"/>
                  </a:lnTo>
                  <a:lnTo>
                    <a:pt x="108" y="45"/>
                  </a:lnTo>
                  <a:lnTo>
                    <a:pt x="101" y="56"/>
                  </a:lnTo>
                  <a:lnTo>
                    <a:pt x="93" y="67"/>
                  </a:lnTo>
                  <a:lnTo>
                    <a:pt x="84" y="79"/>
                  </a:lnTo>
                  <a:lnTo>
                    <a:pt x="74" y="89"/>
                  </a:lnTo>
                  <a:lnTo>
                    <a:pt x="64" y="101"/>
                  </a:lnTo>
                  <a:lnTo>
                    <a:pt x="54" y="110"/>
                  </a:lnTo>
                  <a:lnTo>
                    <a:pt x="43" y="119"/>
                  </a:lnTo>
                  <a:lnTo>
                    <a:pt x="32" y="127"/>
                  </a:lnTo>
                  <a:lnTo>
                    <a:pt x="22" y="134"/>
                  </a:lnTo>
                  <a:lnTo>
                    <a:pt x="11" y="139"/>
                  </a:lnTo>
                  <a:lnTo>
                    <a:pt x="0" y="142"/>
                  </a:lnTo>
                  <a:lnTo>
                    <a:pt x="3" y="155"/>
                  </a:lnTo>
                  <a:lnTo>
                    <a:pt x="16" y="151"/>
                  </a:lnTo>
                  <a:lnTo>
                    <a:pt x="27" y="144"/>
                  </a:lnTo>
                  <a:lnTo>
                    <a:pt x="40" y="137"/>
                  </a:lnTo>
                  <a:lnTo>
                    <a:pt x="51" y="129"/>
                  </a:lnTo>
                  <a:lnTo>
                    <a:pt x="62" y="119"/>
                  </a:lnTo>
                  <a:lnTo>
                    <a:pt x="73" y="110"/>
                  </a:lnTo>
                  <a:lnTo>
                    <a:pt x="84" y="98"/>
                  </a:lnTo>
                  <a:lnTo>
                    <a:pt x="94" y="87"/>
                  </a:lnTo>
                  <a:lnTo>
                    <a:pt x="103" y="75"/>
                  </a:lnTo>
                  <a:lnTo>
                    <a:pt x="111" y="64"/>
                  </a:lnTo>
                  <a:lnTo>
                    <a:pt x="119" y="52"/>
                  </a:lnTo>
                  <a:lnTo>
                    <a:pt x="126" y="41"/>
                  </a:lnTo>
                  <a:lnTo>
                    <a:pt x="132" y="30"/>
                  </a:lnTo>
                  <a:lnTo>
                    <a:pt x="138" y="21"/>
                  </a:lnTo>
                  <a:lnTo>
                    <a:pt x="142" y="13"/>
                  </a:lnTo>
                  <a:lnTo>
                    <a:pt x="145" y="5"/>
                  </a:lnTo>
                  <a:lnTo>
                    <a:pt x="145" y="5"/>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13"/>
            <p:cNvSpPr>
              <a:spLocks/>
            </p:cNvSpPr>
            <p:nvPr/>
          </p:nvSpPr>
          <p:spPr bwMode="auto">
            <a:xfrm>
              <a:off x="4316786" y="2100808"/>
              <a:ext cx="25400" cy="288925"/>
            </a:xfrm>
            <a:custGeom>
              <a:avLst/>
              <a:gdLst>
                <a:gd name="T0" fmla="*/ 3 w 31"/>
                <a:gd name="T1" fmla="*/ 10 h 365"/>
                <a:gd name="T2" fmla="*/ 0 w 31"/>
                <a:gd name="T3" fmla="*/ 11 h 365"/>
                <a:gd name="T4" fmla="*/ 3 w 31"/>
                <a:gd name="T5" fmla="*/ 22 h 365"/>
                <a:gd name="T6" fmla="*/ 5 w 31"/>
                <a:gd name="T7" fmla="*/ 39 h 365"/>
                <a:gd name="T8" fmla="*/ 7 w 31"/>
                <a:gd name="T9" fmla="*/ 60 h 365"/>
                <a:gd name="T10" fmla="*/ 10 w 31"/>
                <a:gd name="T11" fmla="*/ 85 h 365"/>
                <a:gd name="T12" fmla="*/ 11 w 31"/>
                <a:gd name="T13" fmla="*/ 113 h 365"/>
                <a:gd name="T14" fmla="*/ 13 w 31"/>
                <a:gd name="T15" fmla="*/ 143 h 365"/>
                <a:gd name="T16" fmla="*/ 14 w 31"/>
                <a:gd name="T17" fmla="*/ 175 h 365"/>
                <a:gd name="T18" fmla="*/ 17 w 31"/>
                <a:gd name="T19" fmla="*/ 206 h 365"/>
                <a:gd name="T20" fmla="*/ 17 w 31"/>
                <a:gd name="T21" fmla="*/ 237 h 365"/>
                <a:gd name="T22" fmla="*/ 18 w 31"/>
                <a:gd name="T23" fmla="*/ 267 h 365"/>
                <a:gd name="T24" fmla="*/ 19 w 31"/>
                <a:gd name="T25" fmla="*/ 294 h 365"/>
                <a:gd name="T26" fmla="*/ 18 w 31"/>
                <a:gd name="T27" fmla="*/ 318 h 365"/>
                <a:gd name="T28" fmla="*/ 18 w 31"/>
                <a:gd name="T29" fmla="*/ 337 h 365"/>
                <a:gd name="T30" fmla="*/ 17 w 31"/>
                <a:gd name="T31" fmla="*/ 352 h 365"/>
                <a:gd name="T32" fmla="*/ 14 w 31"/>
                <a:gd name="T33" fmla="*/ 360 h 365"/>
                <a:gd name="T34" fmla="*/ 28 w 31"/>
                <a:gd name="T35" fmla="*/ 360 h 365"/>
                <a:gd name="T36" fmla="*/ 29 w 31"/>
                <a:gd name="T37" fmla="*/ 347 h 365"/>
                <a:gd name="T38" fmla="*/ 30 w 31"/>
                <a:gd name="T39" fmla="*/ 328 h 365"/>
                <a:gd name="T40" fmla="*/ 31 w 31"/>
                <a:gd name="T41" fmla="*/ 306 h 365"/>
                <a:gd name="T42" fmla="*/ 31 w 31"/>
                <a:gd name="T43" fmla="*/ 280 h 365"/>
                <a:gd name="T44" fmla="*/ 30 w 31"/>
                <a:gd name="T45" fmla="*/ 252 h 365"/>
                <a:gd name="T46" fmla="*/ 29 w 31"/>
                <a:gd name="T47" fmla="*/ 221 h 365"/>
                <a:gd name="T48" fmla="*/ 28 w 31"/>
                <a:gd name="T49" fmla="*/ 189 h 365"/>
                <a:gd name="T50" fmla="*/ 27 w 31"/>
                <a:gd name="T51" fmla="*/ 158 h 365"/>
                <a:gd name="T52" fmla="*/ 25 w 31"/>
                <a:gd name="T53" fmla="*/ 127 h 365"/>
                <a:gd name="T54" fmla="*/ 23 w 31"/>
                <a:gd name="T55" fmla="*/ 98 h 365"/>
                <a:gd name="T56" fmla="*/ 21 w 31"/>
                <a:gd name="T57" fmla="*/ 71 h 365"/>
                <a:gd name="T58" fmla="*/ 19 w 31"/>
                <a:gd name="T59" fmla="*/ 47 h 365"/>
                <a:gd name="T60" fmla="*/ 17 w 31"/>
                <a:gd name="T61" fmla="*/ 27 h 365"/>
                <a:gd name="T62" fmla="*/ 14 w 31"/>
                <a:gd name="T63" fmla="*/ 14 h 365"/>
                <a:gd name="T64" fmla="*/ 13 w 31"/>
                <a:gd name="T65" fmla="*/ 4 h 365"/>
                <a:gd name="T66" fmla="*/ 12 w 31"/>
                <a:gd name="T67" fmla="*/ 2 h 365"/>
                <a:gd name="T68" fmla="*/ 2 w 31"/>
                <a:gd name="T69" fmla="*/ 10 h 365"/>
                <a:gd name="T70" fmla="*/ 0 w 31"/>
                <a:gd name="T71" fmla="*/ 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65">
                  <a:moveTo>
                    <a:pt x="0" y="9"/>
                  </a:moveTo>
                  <a:lnTo>
                    <a:pt x="3" y="10"/>
                  </a:lnTo>
                  <a:lnTo>
                    <a:pt x="0" y="9"/>
                  </a:lnTo>
                  <a:lnTo>
                    <a:pt x="0" y="11"/>
                  </a:lnTo>
                  <a:lnTo>
                    <a:pt x="2" y="16"/>
                  </a:lnTo>
                  <a:lnTo>
                    <a:pt x="3" y="22"/>
                  </a:lnTo>
                  <a:lnTo>
                    <a:pt x="4" y="30"/>
                  </a:lnTo>
                  <a:lnTo>
                    <a:pt x="5" y="39"/>
                  </a:lnTo>
                  <a:lnTo>
                    <a:pt x="6" y="48"/>
                  </a:lnTo>
                  <a:lnTo>
                    <a:pt x="7" y="60"/>
                  </a:lnTo>
                  <a:lnTo>
                    <a:pt x="7" y="71"/>
                  </a:lnTo>
                  <a:lnTo>
                    <a:pt x="10" y="85"/>
                  </a:lnTo>
                  <a:lnTo>
                    <a:pt x="10" y="99"/>
                  </a:lnTo>
                  <a:lnTo>
                    <a:pt x="11" y="113"/>
                  </a:lnTo>
                  <a:lnTo>
                    <a:pt x="12" y="128"/>
                  </a:lnTo>
                  <a:lnTo>
                    <a:pt x="13" y="143"/>
                  </a:lnTo>
                  <a:lnTo>
                    <a:pt x="14" y="159"/>
                  </a:lnTo>
                  <a:lnTo>
                    <a:pt x="14" y="175"/>
                  </a:lnTo>
                  <a:lnTo>
                    <a:pt x="15" y="190"/>
                  </a:lnTo>
                  <a:lnTo>
                    <a:pt x="17" y="206"/>
                  </a:lnTo>
                  <a:lnTo>
                    <a:pt x="17" y="221"/>
                  </a:lnTo>
                  <a:lnTo>
                    <a:pt x="17" y="237"/>
                  </a:lnTo>
                  <a:lnTo>
                    <a:pt x="18" y="252"/>
                  </a:lnTo>
                  <a:lnTo>
                    <a:pt x="18" y="267"/>
                  </a:lnTo>
                  <a:lnTo>
                    <a:pt x="19" y="280"/>
                  </a:lnTo>
                  <a:lnTo>
                    <a:pt x="19" y="294"/>
                  </a:lnTo>
                  <a:lnTo>
                    <a:pt x="19" y="306"/>
                  </a:lnTo>
                  <a:lnTo>
                    <a:pt x="18" y="318"/>
                  </a:lnTo>
                  <a:lnTo>
                    <a:pt x="18" y="328"/>
                  </a:lnTo>
                  <a:lnTo>
                    <a:pt x="18" y="337"/>
                  </a:lnTo>
                  <a:lnTo>
                    <a:pt x="17" y="345"/>
                  </a:lnTo>
                  <a:lnTo>
                    <a:pt x="17" y="352"/>
                  </a:lnTo>
                  <a:lnTo>
                    <a:pt x="15" y="357"/>
                  </a:lnTo>
                  <a:lnTo>
                    <a:pt x="14" y="360"/>
                  </a:lnTo>
                  <a:lnTo>
                    <a:pt x="26" y="365"/>
                  </a:lnTo>
                  <a:lnTo>
                    <a:pt x="28" y="360"/>
                  </a:lnTo>
                  <a:lnTo>
                    <a:pt x="29" y="355"/>
                  </a:lnTo>
                  <a:lnTo>
                    <a:pt x="29" y="347"/>
                  </a:lnTo>
                  <a:lnTo>
                    <a:pt x="30" y="338"/>
                  </a:lnTo>
                  <a:lnTo>
                    <a:pt x="30" y="328"/>
                  </a:lnTo>
                  <a:lnTo>
                    <a:pt x="30" y="318"/>
                  </a:lnTo>
                  <a:lnTo>
                    <a:pt x="31" y="306"/>
                  </a:lnTo>
                  <a:lnTo>
                    <a:pt x="31" y="294"/>
                  </a:lnTo>
                  <a:lnTo>
                    <a:pt x="31" y="280"/>
                  </a:lnTo>
                  <a:lnTo>
                    <a:pt x="30" y="267"/>
                  </a:lnTo>
                  <a:lnTo>
                    <a:pt x="30" y="252"/>
                  </a:lnTo>
                  <a:lnTo>
                    <a:pt x="30" y="237"/>
                  </a:lnTo>
                  <a:lnTo>
                    <a:pt x="29" y="221"/>
                  </a:lnTo>
                  <a:lnTo>
                    <a:pt x="29" y="205"/>
                  </a:lnTo>
                  <a:lnTo>
                    <a:pt x="28" y="189"/>
                  </a:lnTo>
                  <a:lnTo>
                    <a:pt x="28" y="174"/>
                  </a:lnTo>
                  <a:lnTo>
                    <a:pt x="27" y="158"/>
                  </a:lnTo>
                  <a:lnTo>
                    <a:pt x="26" y="141"/>
                  </a:lnTo>
                  <a:lnTo>
                    <a:pt x="25" y="127"/>
                  </a:lnTo>
                  <a:lnTo>
                    <a:pt x="23" y="112"/>
                  </a:lnTo>
                  <a:lnTo>
                    <a:pt x="23" y="98"/>
                  </a:lnTo>
                  <a:lnTo>
                    <a:pt x="22" y="84"/>
                  </a:lnTo>
                  <a:lnTo>
                    <a:pt x="21" y="71"/>
                  </a:lnTo>
                  <a:lnTo>
                    <a:pt x="20" y="59"/>
                  </a:lnTo>
                  <a:lnTo>
                    <a:pt x="19" y="47"/>
                  </a:lnTo>
                  <a:lnTo>
                    <a:pt x="18" y="37"/>
                  </a:lnTo>
                  <a:lnTo>
                    <a:pt x="17" y="27"/>
                  </a:lnTo>
                  <a:lnTo>
                    <a:pt x="15" y="21"/>
                  </a:lnTo>
                  <a:lnTo>
                    <a:pt x="14" y="14"/>
                  </a:lnTo>
                  <a:lnTo>
                    <a:pt x="14" y="9"/>
                  </a:lnTo>
                  <a:lnTo>
                    <a:pt x="13" y="4"/>
                  </a:lnTo>
                  <a:lnTo>
                    <a:pt x="10" y="0"/>
                  </a:lnTo>
                  <a:lnTo>
                    <a:pt x="12" y="2"/>
                  </a:lnTo>
                  <a:lnTo>
                    <a:pt x="0" y="9"/>
                  </a:lnTo>
                  <a:lnTo>
                    <a:pt x="2" y="10"/>
                  </a:lnTo>
                  <a:lnTo>
                    <a:pt x="3"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14"/>
            <p:cNvSpPr>
              <a:spLocks/>
            </p:cNvSpPr>
            <p:nvPr/>
          </p:nvSpPr>
          <p:spPr bwMode="auto">
            <a:xfrm>
              <a:off x="3969123" y="2002383"/>
              <a:ext cx="357188" cy="161925"/>
            </a:xfrm>
            <a:custGeom>
              <a:avLst/>
              <a:gdLst>
                <a:gd name="T0" fmla="*/ 10 w 450"/>
                <a:gd name="T1" fmla="*/ 202 h 202"/>
                <a:gd name="T2" fmla="*/ 13 w 450"/>
                <a:gd name="T3" fmla="*/ 199 h 202"/>
                <a:gd name="T4" fmla="*/ 22 w 450"/>
                <a:gd name="T5" fmla="*/ 187 h 202"/>
                <a:gd name="T6" fmla="*/ 33 w 450"/>
                <a:gd name="T7" fmla="*/ 170 h 202"/>
                <a:gd name="T8" fmla="*/ 50 w 450"/>
                <a:gd name="T9" fmla="*/ 148 h 202"/>
                <a:gd name="T10" fmla="*/ 70 w 450"/>
                <a:gd name="T11" fmla="*/ 124 h 202"/>
                <a:gd name="T12" fmla="*/ 95 w 450"/>
                <a:gd name="T13" fmla="*/ 99 h 202"/>
                <a:gd name="T14" fmla="*/ 122 w 450"/>
                <a:gd name="T15" fmla="*/ 74 h 202"/>
                <a:gd name="T16" fmla="*/ 152 w 450"/>
                <a:gd name="T17" fmla="*/ 53 h 202"/>
                <a:gd name="T18" fmla="*/ 184 w 450"/>
                <a:gd name="T19" fmla="*/ 34 h 202"/>
                <a:gd name="T20" fmla="*/ 217 w 450"/>
                <a:gd name="T21" fmla="*/ 19 h 202"/>
                <a:gd name="T22" fmla="*/ 253 w 450"/>
                <a:gd name="T23" fmla="*/ 13 h 202"/>
                <a:gd name="T24" fmla="*/ 289 w 450"/>
                <a:gd name="T25" fmla="*/ 14 h 202"/>
                <a:gd name="T26" fmla="*/ 326 w 450"/>
                <a:gd name="T27" fmla="*/ 25 h 202"/>
                <a:gd name="T28" fmla="*/ 362 w 450"/>
                <a:gd name="T29" fmla="*/ 47 h 202"/>
                <a:gd name="T30" fmla="*/ 402 w 450"/>
                <a:gd name="T31" fmla="*/ 82 h 202"/>
                <a:gd name="T32" fmla="*/ 438 w 450"/>
                <a:gd name="T33" fmla="*/ 132 h 202"/>
                <a:gd name="T34" fmla="*/ 429 w 450"/>
                <a:gd name="T35" fmla="*/ 97 h 202"/>
                <a:gd name="T36" fmla="*/ 390 w 450"/>
                <a:gd name="T37" fmla="*/ 54 h 202"/>
                <a:gd name="T38" fmla="*/ 351 w 450"/>
                <a:gd name="T39" fmla="*/ 24 h 202"/>
                <a:gd name="T40" fmla="*/ 311 w 450"/>
                <a:gd name="T41" fmla="*/ 6 h 202"/>
                <a:gd name="T42" fmla="*/ 270 w 450"/>
                <a:gd name="T43" fmla="*/ 0 h 202"/>
                <a:gd name="T44" fmla="*/ 232 w 450"/>
                <a:gd name="T45" fmla="*/ 3 h 202"/>
                <a:gd name="T46" fmla="*/ 195 w 450"/>
                <a:gd name="T47" fmla="*/ 14 h 202"/>
                <a:gd name="T48" fmla="*/ 161 w 450"/>
                <a:gd name="T49" fmla="*/ 31 h 202"/>
                <a:gd name="T50" fmla="*/ 129 w 450"/>
                <a:gd name="T51" fmla="*/ 53 h 202"/>
                <a:gd name="T52" fmla="*/ 100 w 450"/>
                <a:gd name="T53" fmla="*/ 78 h 202"/>
                <a:gd name="T54" fmla="*/ 73 w 450"/>
                <a:gd name="T55" fmla="*/ 102 h 202"/>
                <a:gd name="T56" fmla="*/ 50 w 450"/>
                <a:gd name="T57" fmla="*/ 127 h 202"/>
                <a:gd name="T58" fmla="*/ 31 w 450"/>
                <a:gd name="T59" fmla="*/ 152 h 202"/>
                <a:gd name="T60" fmla="*/ 16 w 450"/>
                <a:gd name="T61" fmla="*/ 171 h 202"/>
                <a:gd name="T62" fmla="*/ 7 w 450"/>
                <a:gd name="T63" fmla="*/ 186 h 202"/>
                <a:gd name="T64" fmla="*/ 1 w 450"/>
                <a:gd name="T65" fmla="*/ 194 h 202"/>
                <a:gd name="T66" fmla="*/ 0 w 450"/>
                <a:gd name="T67" fmla="*/ 201 h 202"/>
                <a:gd name="T68" fmla="*/ 0 w 450"/>
                <a:gd name="T69" fmla="*/ 199 h 202"/>
                <a:gd name="T70" fmla="*/ 11 w 450"/>
                <a:gd name="T71"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0" h="202">
                  <a:moveTo>
                    <a:pt x="11" y="198"/>
                  </a:moveTo>
                  <a:lnTo>
                    <a:pt x="10" y="202"/>
                  </a:lnTo>
                  <a:lnTo>
                    <a:pt x="11" y="202"/>
                  </a:lnTo>
                  <a:lnTo>
                    <a:pt x="13" y="199"/>
                  </a:lnTo>
                  <a:lnTo>
                    <a:pt x="17" y="194"/>
                  </a:lnTo>
                  <a:lnTo>
                    <a:pt x="22" y="187"/>
                  </a:lnTo>
                  <a:lnTo>
                    <a:pt x="26" y="179"/>
                  </a:lnTo>
                  <a:lnTo>
                    <a:pt x="33" y="170"/>
                  </a:lnTo>
                  <a:lnTo>
                    <a:pt x="41" y="160"/>
                  </a:lnTo>
                  <a:lnTo>
                    <a:pt x="50" y="148"/>
                  </a:lnTo>
                  <a:lnTo>
                    <a:pt x="61" y="137"/>
                  </a:lnTo>
                  <a:lnTo>
                    <a:pt x="70" y="124"/>
                  </a:lnTo>
                  <a:lnTo>
                    <a:pt x="83" y="111"/>
                  </a:lnTo>
                  <a:lnTo>
                    <a:pt x="95" y="99"/>
                  </a:lnTo>
                  <a:lnTo>
                    <a:pt x="108" y="87"/>
                  </a:lnTo>
                  <a:lnTo>
                    <a:pt x="122" y="74"/>
                  </a:lnTo>
                  <a:lnTo>
                    <a:pt x="137" y="63"/>
                  </a:lnTo>
                  <a:lnTo>
                    <a:pt x="152" y="53"/>
                  </a:lnTo>
                  <a:lnTo>
                    <a:pt x="168" y="42"/>
                  </a:lnTo>
                  <a:lnTo>
                    <a:pt x="184" y="34"/>
                  </a:lnTo>
                  <a:lnTo>
                    <a:pt x="200" y="26"/>
                  </a:lnTo>
                  <a:lnTo>
                    <a:pt x="217" y="19"/>
                  </a:lnTo>
                  <a:lnTo>
                    <a:pt x="236" y="16"/>
                  </a:lnTo>
                  <a:lnTo>
                    <a:pt x="253" y="13"/>
                  </a:lnTo>
                  <a:lnTo>
                    <a:pt x="270" y="12"/>
                  </a:lnTo>
                  <a:lnTo>
                    <a:pt x="289" y="14"/>
                  </a:lnTo>
                  <a:lnTo>
                    <a:pt x="307" y="18"/>
                  </a:lnTo>
                  <a:lnTo>
                    <a:pt x="326" y="25"/>
                  </a:lnTo>
                  <a:lnTo>
                    <a:pt x="344" y="35"/>
                  </a:lnTo>
                  <a:lnTo>
                    <a:pt x="362" y="47"/>
                  </a:lnTo>
                  <a:lnTo>
                    <a:pt x="382" y="63"/>
                  </a:lnTo>
                  <a:lnTo>
                    <a:pt x="402" y="82"/>
                  </a:lnTo>
                  <a:lnTo>
                    <a:pt x="420" y="104"/>
                  </a:lnTo>
                  <a:lnTo>
                    <a:pt x="438" y="132"/>
                  </a:lnTo>
                  <a:lnTo>
                    <a:pt x="450" y="125"/>
                  </a:lnTo>
                  <a:lnTo>
                    <a:pt x="429" y="97"/>
                  </a:lnTo>
                  <a:lnTo>
                    <a:pt x="411" y="74"/>
                  </a:lnTo>
                  <a:lnTo>
                    <a:pt x="390" y="54"/>
                  </a:lnTo>
                  <a:lnTo>
                    <a:pt x="370" y="38"/>
                  </a:lnTo>
                  <a:lnTo>
                    <a:pt x="351" y="24"/>
                  </a:lnTo>
                  <a:lnTo>
                    <a:pt x="330" y="13"/>
                  </a:lnTo>
                  <a:lnTo>
                    <a:pt x="311" y="6"/>
                  </a:lnTo>
                  <a:lnTo>
                    <a:pt x="291" y="2"/>
                  </a:lnTo>
                  <a:lnTo>
                    <a:pt x="270" y="0"/>
                  </a:lnTo>
                  <a:lnTo>
                    <a:pt x="252" y="1"/>
                  </a:lnTo>
                  <a:lnTo>
                    <a:pt x="232" y="3"/>
                  </a:lnTo>
                  <a:lnTo>
                    <a:pt x="214" y="8"/>
                  </a:lnTo>
                  <a:lnTo>
                    <a:pt x="195" y="14"/>
                  </a:lnTo>
                  <a:lnTo>
                    <a:pt x="178" y="21"/>
                  </a:lnTo>
                  <a:lnTo>
                    <a:pt x="161" y="31"/>
                  </a:lnTo>
                  <a:lnTo>
                    <a:pt x="145" y="41"/>
                  </a:lnTo>
                  <a:lnTo>
                    <a:pt x="129" y="53"/>
                  </a:lnTo>
                  <a:lnTo>
                    <a:pt x="114" y="65"/>
                  </a:lnTo>
                  <a:lnTo>
                    <a:pt x="100" y="78"/>
                  </a:lnTo>
                  <a:lnTo>
                    <a:pt x="86" y="91"/>
                  </a:lnTo>
                  <a:lnTo>
                    <a:pt x="73" y="102"/>
                  </a:lnTo>
                  <a:lnTo>
                    <a:pt x="61" y="116"/>
                  </a:lnTo>
                  <a:lnTo>
                    <a:pt x="50" y="127"/>
                  </a:lnTo>
                  <a:lnTo>
                    <a:pt x="40" y="140"/>
                  </a:lnTo>
                  <a:lnTo>
                    <a:pt x="31" y="152"/>
                  </a:lnTo>
                  <a:lnTo>
                    <a:pt x="23" y="162"/>
                  </a:lnTo>
                  <a:lnTo>
                    <a:pt x="16" y="171"/>
                  </a:lnTo>
                  <a:lnTo>
                    <a:pt x="10" y="180"/>
                  </a:lnTo>
                  <a:lnTo>
                    <a:pt x="7" y="186"/>
                  </a:lnTo>
                  <a:lnTo>
                    <a:pt x="3" y="192"/>
                  </a:lnTo>
                  <a:lnTo>
                    <a:pt x="1" y="194"/>
                  </a:lnTo>
                  <a:lnTo>
                    <a:pt x="1" y="197"/>
                  </a:lnTo>
                  <a:lnTo>
                    <a:pt x="0" y="201"/>
                  </a:lnTo>
                  <a:lnTo>
                    <a:pt x="1" y="197"/>
                  </a:lnTo>
                  <a:lnTo>
                    <a:pt x="0" y="199"/>
                  </a:lnTo>
                  <a:lnTo>
                    <a:pt x="0" y="201"/>
                  </a:lnTo>
                  <a:lnTo>
                    <a:pt x="11"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15"/>
            <p:cNvSpPr>
              <a:spLocks/>
            </p:cNvSpPr>
            <p:nvPr/>
          </p:nvSpPr>
          <p:spPr bwMode="auto">
            <a:xfrm>
              <a:off x="3969123" y="2159546"/>
              <a:ext cx="93663" cy="276225"/>
            </a:xfrm>
            <a:custGeom>
              <a:avLst/>
              <a:gdLst>
                <a:gd name="T0" fmla="*/ 118 w 118"/>
                <a:gd name="T1" fmla="*/ 340 h 348"/>
                <a:gd name="T2" fmla="*/ 113 w 118"/>
                <a:gd name="T3" fmla="*/ 330 h 348"/>
                <a:gd name="T4" fmla="*/ 106 w 118"/>
                <a:gd name="T5" fmla="*/ 316 h 348"/>
                <a:gd name="T6" fmla="*/ 98 w 118"/>
                <a:gd name="T7" fmla="*/ 297 h 348"/>
                <a:gd name="T8" fmla="*/ 89 w 118"/>
                <a:gd name="T9" fmla="*/ 273 h 348"/>
                <a:gd name="T10" fmla="*/ 81 w 118"/>
                <a:gd name="T11" fmla="*/ 247 h 348"/>
                <a:gd name="T12" fmla="*/ 72 w 118"/>
                <a:gd name="T13" fmla="*/ 217 h 348"/>
                <a:gd name="T14" fmla="*/ 63 w 118"/>
                <a:gd name="T15" fmla="*/ 189 h 348"/>
                <a:gd name="T16" fmla="*/ 54 w 118"/>
                <a:gd name="T17" fmla="*/ 157 h 348"/>
                <a:gd name="T18" fmla="*/ 46 w 118"/>
                <a:gd name="T19" fmla="*/ 128 h 348"/>
                <a:gd name="T20" fmla="*/ 38 w 118"/>
                <a:gd name="T21" fmla="*/ 99 h 348"/>
                <a:gd name="T22" fmla="*/ 31 w 118"/>
                <a:gd name="T23" fmla="*/ 72 h 348"/>
                <a:gd name="T24" fmla="*/ 24 w 118"/>
                <a:gd name="T25" fmla="*/ 49 h 348"/>
                <a:gd name="T26" fmla="*/ 18 w 118"/>
                <a:gd name="T27" fmla="*/ 28 h 348"/>
                <a:gd name="T28" fmla="*/ 15 w 118"/>
                <a:gd name="T29" fmla="*/ 12 h 348"/>
                <a:gd name="T30" fmla="*/ 12 w 118"/>
                <a:gd name="T31" fmla="*/ 3 h 348"/>
                <a:gd name="T32" fmla="*/ 11 w 118"/>
                <a:gd name="T33" fmla="*/ 0 h 348"/>
                <a:gd name="T34" fmla="*/ 0 w 118"/>
                <a:gd name="T35" fmla="*/ 3 h 348"/>
                <a:gd name="T36" fmla="*/ 2 w 118"/>
                <a:gd name="T37" fmla="*/ 10 h 348"/>
                <a:gd name="T38" fmla="*/ 5 w 118"/>
                <a:gd name="T39" fmla="*/ 24 h 348"/>
                <a:gd name="T40" fmla="*/ 9 w 118"/>
                <a:gd name="T41" fmla="*/ 41 h 348"/>
                <a:gd name="T42" fmla="*/ 15 w 118"/>
                <a:gd name="T43" fmla="*/ 63 h 348"/>
                <a:gd name="T44" fmla="*/ 22 w 118"/>
                <a:gd name="T45" fmla="*/ 88 h 348"/>
                <a:gd name="T46" fmla="*/ 30 w 118"/>
                <a:gd name="T47" fmla="*/ 116 h 348"/>
                <a:gd name="T48" fmla="*/ 38 w 118"/>
                <a:gd name="T49" fmla="*/ 146 h 348"/>
                <a:gd name="T50" fmla="*/ 47 w 118"/>
                <a:gd name="T51" fmla="*/ 177 h 348"/>
                <a:gd name="T52" fmla="*/ 55 w 118"/>
                <a:gd name="T53" fmla="*/ 207 h 348"/>
                <a:gd name="T54" fmla="*/ 64 w 118"/>
                <a:gd name="T55" fmla="*/ 236 h 348"/>
                <a:gd name="T56" fmla="*/ 73 w 118"/>
                <a:gd name="T57" fmla="*/ 263 h 348"/>
                <a:gd name="T58" fmla="*/ 81 w 118"/>
                <a:gd name="T59" fmla="*/ 290 h 348"/>
                <a:gd name="T60" fmla="*/ 91 w 118"/>
                <a:gd name="T61" fmla="*/ 312 h 348"/>
                <a:gd name="T62" fmla="*/ 98 w 118"/>
                <a:gd name="T63" fmla="*/ 330 h 348"/>
                <a:gd name="T64" fmla="*/ 104 w 118"/>
                <a:gd name="T65" fmla="*/ 342 h 348"/>
                <a:gd name="T66" fmla="*/ 108 w 118"/>
                <a:gd name="T6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48">
                  <a:moveTo>
                    <a:pt x="118" y="340"/>
                  </a:moveTo>
                  <a:lnTo>
                    <a:pt x="118" y="340"/>
                  </a:lnTo>
                  <a:lnTo>
                    <a:pt x="116" y="336"/>
                  </a:lnTo>
                  <a:lnTo>
                    <a:pt x="113" y="330"/>
                  </a:lnTo>
                  <a:lnTo>
                    <a:pt x="109" y="325"/>
                  </a:lnTo>
                  <a:lnTo>
                    <a:pt x="106" y="316"/>
                  </a:lnTo>
                  <a:lnTo>
                    <a:pt x="102" y="307"/>
                  </a:lnTo>
                  <a:lnTo>
                    <a:pt x="98" y="297"/>
                  </a:lnTo>
                  <a:lnTo>
                    <a:pt x="94" y="285"/>
                  </a:lnTo>
                  <a:lnTo>
                    <a:pt x="89" y="273"/>
                  </a:lnTo>
                  <a:lnTo>
                    <a:pt x="85" y="260"/>
                  </a:lnTo>
                  <a:lnTo>
                    <a:pt x="81" y="247"/>
                  </a:lnTo>
                  <a:lnTo>
                    <a:pt x="77" y="232"/>
                  </a:lnTo>
                  <a:lnTo>
                    <a:pt x="72" y="217"/>
                  </a:lnTo>
                  <a:lnTo>
                    <a:pt x="68" y="204"/>
                  </a:lnTo>
                  <a:lnTo>
                    <a:pt x="63" y="189"/>
                  </a:lnTo>
                  <a:lnTo>
                    <a:pt x="58" y="174"/>
                  </a:lnTo>
                  <a:lnTo>
                    <a:pt x="54" y="157"/>
                  </a:lnTo>
                  <a:lnTo>
                    <a:pt x="49" y="143"/>
                  </a:lnTo>
                  <a:lnTo>
                    <a:pt x="46" y="128"/>
                  </a:lnTo>
                  <a:lnTo>
                    <a:pt x="41" y="113"/>
                  </a:lnTo>
                  <a:lnTo>
                    <a:pt x="38" y="99"/>
                  </a:lnTo>
                  <a:lnTo>
                    <a:pt x="34" y="86"/>
                  </a:lnTo>
                  <a:lnTo>
                    <a:pt x="31" y="72"/>
                  </a:lnTo>
                  <a:lnTo>
                    <a:pt x="26" y="60"/>
                  </a:lnTo>
                  <a:lnTo>
                    <a:pt x="24" y="49"/>
                  </a:lnTo>
                  <a:lnTo>
                    <a:pt x="22" y="38"/>
                  </a:lnTo>
                  <a:lnTo>
                    <a:pt x="18" y="28"/>
                  </a:lnTo>
                  <a:lnTo>
                    <a:pt x="17" y="19"/>
                  </a:lnTo>
                  <a:lnTo>
                    <a:pt x="15" y="12"/>
                  </a:lnTo>
                  <a:lnTo>
                    <a:pt x="13" y="8"/>
                  </a:lnTo>
                  <a:lnTo>
                    <a:pt x="12" y="3"/>
                  </a:lnTo>
                  <a:lnTo>
                    <a:pt x="11" y="1"/>
                  </a:lnTo>
                  <a:lnTo>
                    <a:pt x="11" y="0"/>
                  </a:lnTo>
                  <a:lnTo>
                    <a:pt x="0" y="3"/>
                  </a:lnTo>
                  <a:lnTo>
                    <a:pt x="0" y="3"/>
                  </a:lnTo>
                  <a:lnTo>
                    <a:pt x="1" y="7"/>
                  </a:lnTo>
                  <a:lnTo>
                    <a:pt x="2" y="10"/>
                  </a:lnTo>
                  <a:lnTo>
                    <a:pt x="3" y="17"/>
                  </a:lnTo>
                  <a:lnTo>
                    <a:pt x="5" y="24"/>
                  </a:lnTo>
                  <a:lnTo>
                    <a:pt x="7" y="32"/>
                  </a:lnTo>
                  <a:lnTo>
                    <a:pt x="9" y="41"/>
                  </a:lnTo>
                  <a:lnTo>
                    <a:pt x="11" y="52"/>
                  </a:lnTo>
                  <a:lnTo>
                    <a:pt x="15" y="63"/>
                  </a:lnTo>
                  <a:lnTo>
                    <a:pt x="18" y="76"/>
                  </a:lnTo>
                  <a:lnTo>
                    <a:pt x="22" y="88"/>
                  </a:lnTo>
                  <a:lnTo>
                    <a:pt x="25" y="102"/>
                  </a:lnTo>
                  <a:lnTo>
                    <a:pt x="30" y="116"/>
                  </a:lnTo>
                  <a:lnTo>
                    <a:pt x="33" y="131"/>
                  </a:lnTo>
                  <a:lnTo>
                    <a:pt x="38" y="146"/>
                  </a:lnTo>
                  <a:lnTo>
                    <a:pt x="42" y="162"/>
                  </a:lnTo>
                  <a:lnTo>
                    <a:pt x="47" y="177"/>
                  </a:lnTo>
                  <a:lnTo>
                    <a:pt x="51" y="192"/>
                  </a:lnTo>
                  <a:lnTo>
                    <a:pt x="55" y="207"/>
                  </a:lnTo>
                  <a:lnTo>
                    <a:pt x="60" y="222"/>
                  </a:lnTo>
                  <a:lnTo>
                    <a:pt x="64" y="236"/>
                  </a:lnTo>
                  <a:lnTo>
                    <a:pt x="69" y="251"/>
                  </a:lnTo>
                  <a:lnTo>
                    <a:pt x="73" y="263"/>
                  </a:lnTo>
                  <a:lnTo>
                    <a:pt x="78" y="277"/>
                  </a:lnTo>
                  <a:lnTo>
                    <a:pt x="81" y="290"/>
                  </a:lnTo>
                  <a:lnTo>
                    <a:pt x="86" y="301"/>
                  </a:lnTo>
                  <a:lnTo>
                    <a:pt x="91" y="312"/>
                  </a:lnTo>
                  <a:lnTo>
                    <a:pt x="94" y="321"/>
                  </a:lnTo>
                  <a:lnTo>
                    <a:pt x="98" y="330"/>
                  </a:lnTo>
                  <a:lnTo>
                    <a:pt x="101" y="337"/>
                  </a:lnTo>
                  <a:lnTo>
                    <a:pt x="104" y="342"/>
                  </a:lnTo>
                  <a:lnTo>
                    <a:pt x="108" y="348"/>
                  </a:lnTo>
                  <a:lnTo>
                    <a:pt x="108" y="348"/>
                  </a:lnTo>
                  <a:lnTo>
                    <a:pt x="118"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16"/>
            <p:cNvSpPr>
              <a:spLocks/>
            </p:cNvSpPr>
            <p:nvPr/>
          </p:nvSpPr>
          <p:spPr bwMode="auto">
            <a:xfrm>
              <a:off x="4054848" y="2429421"/>
              <a:ext cx="169863" cy="82550"/>
            </a:xfrm>
            <a:custGeom>
              <a:avLst/>
              <a:gdLst>
                <a:gd name="T0" fmla="*/ 211 w 214"/>
                <a:gd name="T1" fmla="*/ 87 h 102"/>
                <a:gd name="T2" fmla="*/ 211 w 214"/>
                <a:gd name="T3" fmla="*/ 87 h 102"/>
                <a:gd name="T4" fmla="*/ 200 w 214"/>
                <a:gd name="T5" fmla="*/ 89 h 102"/>
                <a:gd name="T6" fmla="*/ 188 w 214"/>
                <a:gd name="T7" fmla="*/ 89 h 102"/>
                <a:gd name="T8" fmla="*/ 174 w 214"/>
                <a:gd name="T9" fmla="*/ 87 h 102"/>
                <a:gd name="T10" fmla="*/ 160 w 214"/>
                <a:gd name="T11" fmla="*/ 85 h 102"/>
                <a:gd name="T12" fmla="*/ 145 w 214"/>
                <a:gd name="T13" fmla="*/ 80 h 102"/>
                <a:gd name="T14" fmla="*/ 130 w 214"/>
                <a:gd name="T15" fmla="*/ 74 h 102"/>
                <a:gd name="T16" fmla="*/ 114 w 214"/>
                <a:gd name="T17" fmla="*/ 69 h 102"/>
                <a:gd name="T18" fmla="*/ 99 w 214"/>
                <a:gd name="T19" fmla="*/ 62 h 102"/>
                <a:gd name="T20" fmla="*/ 84 w 214"/>
                <a:gd name="T21" fmla="*/ 54 h 102"/>
                <a:gd name="T22" fmla="*/ 70 w 214"/>
                <a:gd name="T23" fmla="*/ 46 h 102"/>
                <a:gd name="T24" fmla="*/ 56 w 214"/>
                <a:gd name="T25" fmla="*/ 36 h 102"/>
                <a:gd name="T26" fmla="*/ 45 w 214"/>
                <a:gd name="T27" fmla="*/ 28 h 102"/>
                <a:gd name="T28" fmla="*/ 33 w 214"/>
                <a:gd name="T29" fmla="*/ 20 h 102"/>
                <a:gd name="T30" fmla="*/ 24 w 214"/>
                <a:gd name="T31" fmla="*/ 12 h 102"/>
                <a:gd name="T32" fmla="*/ 16 w 214"/>
                <a:gd name="T33" fmla="*/ 5 h 102"/>
                <a:gd name="T34" fmla="*/ 10 w 214"/>
                <a:gd name="T35" fmla="*/ 0 h 102"/>
                <a:gd name="T36" fmla="*/ 0 w 214"/>
                <a:gd name="T37" fmla="*/ 8 h 102"/>
                <a:gd name="T38" fmla="*/ 7 w 214"/>
                <a:gd name="T39" fmla="*/ 14 h 102"/>
                <a:gd name="T40" fmla="*/ 15 w 214"/>
                <a:gd name="T41" fmla="*/ 23 h 102"/>
                <a:gd name="T42" fmla="*/ 25 w 214"/>
                <a:gd name="T43" fmla="*/ 31 h 102"/>
                <a:gd name="T44" fmla="*/ 37 w 214"/>
                <a:gd name="T45" fmla="*/ 39 h 102"/>
                <a:gd name="T46" fmla="*/ 49 w 214"/>
                <a:gd name="T47" fmla="*/ 48 h 102"/>
                <a:gd name="T48" fmla="*/ 63 w 214"/>
                <a:gd name="T49" fmla="*/ 56 h 102"/>
                <a:gd name="T50" fmla="*/ 78 w 214"/>
                <a:gd name="T51" fmla="*/ 64 h 102"/>
                <a:gd name="T52" fmla="*/ 93 w 214"/>
                <a:gd name="T53" fmla="*/ 72 h 102"/>
                <a:gd name="T54" fmla="*/ 109 w 214"/>
                <a:gd name="T55" fmla="*/ 80 h 102"/>
                <a:gd name="T56" fmla="*/ 125 w 214"/>
                <a:gd name="T57" fmla="*/ 87 h 102"/>
                <a:gd name="T58" fmla="*/ 142 w 214"/>
                <a:gd name="T59" fmla="*/ 92 h 102"/>
                <a:gd name="T60" fmla="*/ 157 w 214"/>
                <a:gd name="T61" fmla="*/ 97 h 102"/>
                <a:gd name="T62" fmla="*/ 171 w 214"/>
                <a:gd name="T63" fmla="*/ 101 h 102"/>
                <a:gd name="T64" fmla="*/ 186 w 214"/>
                <a:gd name="T65" fmla="*/ 102 h 102"/>
                <a:gd name="T66" fmla="*/ 201 w 214"/>
                <a:gd name="T67" fmla="*/ 102 h 102"/>
                <a:gd name="T68" fmla="*/ 214 w 214"/>
                <a:gd name="T69" fmla="*/ 100 h 102"/>
                <a:gd name="T70" fmla="*/ 214 w 214"/>
                <a:gd name="T71" fmla="*/ 100 h 102"/>
                <a:gd name="T72" fmla="*/ 211 w 214"/>
                <a:gd name="T73"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4" h="102">
                  <a:moveTo>
                    <a:pt x="211" y="87"/>
                  </a:moveTo>
                  <a:lnTo>
                    <a:pt x="211" y="87"/>
                  </a:lnTo>
                  <a:lnTo>
                    <a:pt x="200" y="89"/>
                  </a:lnTo>
                  <a:lnTo>
                    <a:pt x="188" y="89"/>
                  </a:lnTo>
                  <a:lnTo>
                    <a:pt x="174" y="87"/>
                  </a:lnTo>
                  <a:lnTo>
                    <a:pt x="160" y="85"/>
                  </a:lnTo>
                  <a:lnTo>
                    <a:pt x="145" y="80"/>
                  </a:lnTo>
                  <a:lnTo>
                    <a:pt x="130" y="74"/>
                  </a:lnTo>
                  <a:lnTo>
                    <a:pt x="114" y="69"/>
                  </a:lnTo>
                  <a:lnTo>
                    <a:pt x="99" y="62"/>
                  </a:lnTo>
                  <a:lnTo>
                    <a:pt x="84" y="54"/>
                  </a:lnTo>
                  <a:lnTo>
                    <a:pt x="70" y="46"/>
                  </a:lnTo>
                  <a:lnTo>
                    <a:pt x="56" y="36"/>
                  </a:lnTo>
                  <a:lnTo>
                    <a:pt x="45" y="28"/>
                  </a:lnTo>
                  <a:lnTo>
                    <a:pt x="33" y="20"/>
                  </a:lnTo>
                  <a:lnTo>
                    <a:pt x="24" y="12"/>
                  </a:lnTo>
                  <a:lnTo>
                    <a:pt x="16" y="5"/>
                  </a:lnTo>
                  <a:lnTo>
                    <a:pt x="10" y="0"/>
                  </a:lnTo>
                  <a:lnTo>
                    <a:pt x="0" y="8"/>
                  </a:lnTo>
                  <a:lnTo>
                    <a:pt x="7" y="14"/>
                  </a:lnTo>
                  <a:lnTo>
                    <a:pt x="15" y="23"/>
                  </a:lnTo>
                  <a:lnTo>
                    <a:pt x="25" y="31"/>
                  </a:lnTo>
                  <a:lnTo>
                    <a:pt x="37" y="39"/>
                  </a:lnTo>
                  <a:lnTo>
                    <a:pt x="49" y="48"/>
                  </a:lnTo>
                  <a:lnTo>
                    <a:pt x="63" y="56"/>
                  </a:lnTo>
                  <a:lnTo>
                    <a:pt x="78" y="64"/>
                  </a:lnTo>
                  <a:lnTo>
                    <a:pt x="93" y="72"/>
                  </a:lnTo>
                  <a:lnTo>
                    <a:pt x="109" y="80"/>
                  </a:lnTo>
                  <a:lnTo>
                    <a:pt x="125" y="87"/>
                  </a:lnTo>
                  <a:lnTo>
                    <a:pt x="142" y="92"/>
                  </a:lnTo>
                  <a:lnTo>
                    <a:pt x="157" y="97"/>
                  </a:lnTo>
                  <a:lnTo>
                    <a:pt x="171" y="101"/>
                  </a:lnTo>
                  <a:lnTo>
                    <a:pt x="186" y="102"/>
                  </a:lnTo>
                  <a:lnTo>
                    <a:pt x="201" y="102"/>
                  </a:lnTo>
                  <a:lnTo>
                    <a:pt x="214" y="100"/>
                  </a:lnTo>
                  <a:lnTo>
                    <a:pt x="214" y="100"/>
                  </a:lnTo>
                  <a:lnTo>
                    <a:pt x="21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17"/>
            <p:cNvSpPr>
              <a:spLocks/>
            </p:cNvSpPr>
            <p:nvPr/>
          </p:nvSpPr>
          <p:spPr bwMode="auto">
            <a:xfrm>
              <a:off x="3935786" y="1984921"/>
              <a:ext cx="430213" cy="295275"/>
            </a:xfrm>
            <a:custGeom>
              <a:avLst/>
              <a:gdLst>
                <a:gd name="T0" fmla="*/ 322 w 542"/>
                <a:gd name="T1" fmla="*/ 9 h 371"/>
                <a:gd name="T2" fmla="*/ 354 w 542"/>
                <a:gd name="T3" fmla="*/ 23 h 371"/>
                <a:gd name="T4" fmla="*/ 374 w 542"/>
                <a:gd name="T5" fmla="*/ 36 h 371"/>
                <a:gd name="T6" fmla="*/ 382 w 542"/>
                <a:gd name="T7" fmla="*/ 45 h 371"/>
                <a:gd name="T8" fmla="*/ 387 w 542"/>
                <a:gd name="T9" fmla="*/ 34 h 371"/>
                <a:gd name="T10" fmla="*/ 424 w 542"/>
                <a:gd name="T11" fmla="*/ 19 h 371"/>
                <a:gd name="T12" fmla="*/ 474 w 542"/>
                <a:gd name="T13" fmla="*/ 33 h 371"/>
                <a:gd name="T14" fmla="*/ 506 w 542"/>
                <a:gd name="T15" fmla="*/ 58 h 371"/>
                <a:gd name="T16" fmla="*/ 525 w 542"/>
                <a:gd name="T17" fmla="*/ 85 h 371"/>
                <a:gd name="T18" fmla="*/ 534 w 542"/>
                <a:gd name="T19" fmla="*/ 100 h 371"/>
                <a:gd name="T20" fmla="*/ 537 w 542"/>
                <a:gd name="T21" fmla="*/ 106 h 371"/>
                <a:gd name="T22" fmla="*/ 541 w 542"/>
                <a:gd name="T23" fmla="*/ 128 h 371"/>
                <a:gd name="T24" fmla="*/ 542 w 542"/>
                <a:gd name="T25" fmla="*/ 160 h 371"/>
                <a:gd name="T26" fmla="*/ 534 w 542"/>
                <a:gd name="T27" fmla="*/ 198 h 371"/>
                <a:gd name="T28" fmla="*/ 519 w 542"/>
                <a:gd name="T29" fmla="*/ 237 h 371"/>
                <a:gd name="T30" fmla="*/ 510 w 542"/>
                <a:gd name="T31" fmla="*/ 272 h 371"/>
                <a:gd name="T32" fmla="*/ 506 w 542"/>
                <a:gd name="T33" fmla="*/ 297 h 371"/>
                <a:gd name="T34" fmla="*/ 504 w 542"/>
                <a:gd name="T35" fmla="*/ 310 h 371"/>
                <a:gd name="T36" fmla="*/ 503 w 542"/>
                <a:gd name="T37" fmla="*/ 300 h 371"/>
                <a:gd name="T38" fmla="*/ 500 w 542"/>
                <a:gd name="T39" fmla="*/ 267 h 371"/>
                <a:gd name="T40" fmla="*/ 493 w 542"/>
                <a:gd name="T41" fmla="*/ 225 h 371"/>
                <a:gd name="T42" fmla="*/ 479 w 542"/>
                <a:gd name="T43" fmla="*/ 199 h 371"/>
                <a:gd name="T44" fmla="*/ 451 w 542"/>
                <a:gd name="T45" fmla="*/ 175 h 371"/>
                <a:gd name="T46" fmla="*/ 436 w 542"/>
                <a:gd name="T47" fmla="*/ 142 h 371"/>
                <a:gd name="T48" fmla="*/ 370 w 542"/>
                <a:gd name="T49" fmla="*/ 133 h 371"/>
                <a:gd name="T50" fmla="*/ 342 w 542"/>
                <a:gd name="T51" fmla="*/ 163 h 371"/>
                <a:gd name="T52" fmla="*/ 289 w 542"/>
                <a:gd name="T53" fmla="*/ 207 h 371"/>
                <a:gd name="T54" fmla="*/ 229 w 542"/>
                <a:gd name="T55" fmla="*/ 238 h 371"/>
                <a:gd name="T56" fmla="*/ 177 w 542"/>
                <a:gd name="T57" fmla="*/ 230 h 371"/>
                <a:gd name="T58" fmla="*/ 135 w 542"/>
                <a:gd name="T59" fmla="*/ 229 h 371"/>
                <a:gd name="T60" fmla="*/ 101 w 542"/>
                <a:gd name="T61" fmla="*/ 244 h 371"/>
                <a:gd name="T62" fmla="*/ 82 w 542"/>
                <a:gd name="T63" fmla="*/ 262 h 371"/>
                <a:gd name="T64" fmla="*/ 93 w 542"/>
                <a:gd name="T65" fmla="*/ 371 h 371"/>
                <a:gd name="T66" fmla="*/ 77 w 542"/>
                <a:gd name="T67" fmla="*/ 361 h 371"/>
                <a:gd name="T68" fmla="*/ 44 w 542"/>
                <a:gd name="T69" fmla="*/ 338 h 371"/>
                <a:gd name="T70" fmla="*/ 12 w 542"/>
                <a:gd name="T71" fmla="*/ 308 h 371"/>
                <a:gd name="T72" fmla="*/ 0 w 542"/>
                <a:gd name="T73" fmla="*/ 280 h 371"/>
                <a:gd name="T74" fmla="*/ 5 w 542"/>
                <a:gd name="T75" fmla="*/ 248 h 371"/>
                <a:gd name="T76" fmla="*/ 12 w 542"/>
                <a:gd name="T77" fmla="*/ 213 h 371"/>
                <a:gd name="T78" fmla="*/ 20 w 542"/>
                <a:gd name="T79" fmla="*/ 180 h 371"/>
                <a:gd name="T80" fmla="*/ 32 w 542"/>
                <a:gd name="T81" fmla="*/ 160 h 371"/>
                <a:gd name="T82" fmla="*/ 40 w 542"/>
                <a:gd name="T83" fmla="*/ 144 h 371"/>
                <a:gd name="T84" fmla="*/ 44 w 542"/>
                <a:gd name="T85" fmla="*/ 121 h 371"/>
                <a:gd name="T86" fmla="*/ 50 w 542"/>
                <a:gd name="T87" fmla="*/ 94 h 371"/>
                <a:gd name="T88" fmla="*/ 69 w 542"/>
                <a:gd name="T89" fmla="*/ 69 h 371"/>
                <a:gd name="T90" fmla="*/ 113 w 542"/>
                <a:gd name="T91" fmla="*/ 43 h 371"/>
                <a:gd name="T92" fmla="*/ 173 w 542"/>
                <a:gd name="T93" fmla="*/ 20 h 371"/>
                <a:gd name="T94" fmla="*/ 237 w 542"/>
                <a:gd name="T95" fmla="*/ 4 h 371"/>
                <a:gd name="T96" fmla="*/ 293 w 542"/>
                <a:gd name="T97" fmla="*/ 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371">
                  <a:moveTo>
                    <a:pt x="293" y="1"/>
                  </a:moveTo>
                  <a:lnTo>
                    <a:pt x="303" y="3"/>
                  </a:lnTo>
                  <a:lnTo>
                    <a:pt x="313" y="5"/>
                  </a:lnTo>
                  <a:lnTo>
                    <a:pt x="322" y="9"/>
                  </a:lnTo>
                  <a:lnTo>
                    <a:pt x="332" y="11"/>
                  </a:lnTo>
                  <a:lnTo>
                    <a:pt x="340" y="15"/>
                  </a:lnTo>
                  <a:lnTo>
                    <a:pt x="347" y="18"/>
                  </a:lnTo>
                  <a:lnTo>
                    <a:pt x="354" y="23"/>
                  </a:lnTo>
                  <a:lnTo>
                    <a:pt x="359" y="26"/>
                  </a:lnTo>
                  <a:lnTo>
                    <a:pt x="365" y="30"/>
                  </a:lnTo>
                  <a:lnTo>
                    <a:pt x="370" y="33"/>
                  </a:lnTo>
                  <a:lnTo>
                    <a:pt x="374" y="36"/>
                  </a:lnTo>
                  <a:lnTo>
                    <a:pt x="378" y="40"/>
                  </a:lnTo>
                  <a:lnTo>
                    <a:pt x="380" y="42"/>
                  </a:lnTo>
                  <a:lnTo>
                    <a:pt x="382" y="43"/>
                  </a:lnTo>
                  <a:lnTo>
                    <a:pt x="382" y="45"/>
                  </a:lnTo>
                  <a:lnTo>
                    <a:pt x="384" y="46"/>
                  </a:lnTo>
                  <a:lnTo>
                    <a:pt x="384" y="43"/>
                  </a:lnTo>
                  <a:lnTo>
                    <a:pt x="385" y="40"/>
                  </a:lnTo>
                  <a:lnTo>
                    <a:pt x="387" y="34"/>
                  </a:lnTo>
                  <a:lnTo>
                    <a:pt x="390" y="28"/>
                  </a:lnTo>
                  <a:lnTo>
                    <a:pt x="398" y="24"/>
                  </a:lnTo>
                  <a:lnTo>
                    <a:pt x="409" y="20"/>
                  </a:lnTo>
                  <a:lnTo>
                    <a:pt x="424" y="19"/>
                  </a:lnTo>
                  <a:lnTo>
                    <a:pt x="443" y="22"/>
                  </a:lnTo>
                  <a:lnTo>
                    <a:pt x="454" y="24"/>
                  </a:lnTo>
                  <a:lnTo>
                    <a:pt x="464" y="28"/>
                  </a:lnTo>
                  <a:lnTo>
                    <a:pt x="474" y="33"/>
                  </a:lnTo>
                  <a:lnTo>
                    <a:pt x="483" y="39"/>
                  </a:lnTo>
                  <a:lnTo>
                    <a:pt x="491" y="45"/>
                  </a:lnTo>
                  <a:lnTo>
                    <a:pt x="499" y="51"/>
                  </a:lnTo>
                  <a:lnTo>
                    <a:pt x="506" y="58"/>
                  </a:lnTo>
                  <a:lnTo>
                    <a:pt x="511" y="65"/>
                  </a:lnTo>
                  <a:lnTo>
                    <a:pt x="517" y="72"/>
                  </a:lnTo>
                  <a:lnTo>
                    <a:pt x="522" y="78"/>
                  </a:lnTo>
                  <a:lnTo>
                    <a:pt x="525" y="85"/>
                  </a:lnTo>
                  <a:lnTo>
                    <a:pt x="529" y="89"/>
                  </a:lnTo>
                  <a:lnTo>
                    <a:pt x="532" y="94"/>
                  </a:lnTo>
                  <a:lnTo>
                    <a:pt x="533" y="98"/>
                  </a:lnTo>
                  <a:lnTo>
                    <a:pt x="534" y="100"/>
                  </a:lnTo>
                  <a:lnTo>
                    <a:pt x="534" y="101"/>
                  </a:lnTo>
                  <a:lnTo>
                    <a:pt x="534" y="101"/>
                  </a:lnTo>
                  <a:lnTo>
                    <a:pt x="536" y="103"/>
                  </a:lnTo>
                  <a:lnTo>
                    <a:pt x="537" y="106"/>
                  </a:lnTo>
                  <a:lnTo>
                    <a:pt x="538" y="110"/>
                  </a:lnTo>
                  <a:lnTo>
                    <a:pt x="539" y="115"/>
                  </a:lnTo>
                  <a:lnTo>
                    <a:pt x="540" y="121"/>
                  </a:lnTo>
                  <a:lnTo>
                    <a:pt x="541" y="128"/>
                  </a:lnTo>
                  <a:lnTo>
                    <a:pt x="541" y="134"/>
                  </a:lnTo>
                  <a:lnTo>
                    <a:pt x="542" y="142"/>
                  </a:lnTo>
                  <a:lnTo>
                    <a:pt x="542" y="151"/>
                  </a:lnTo>
                  <a:lnTo>
                    <a:pt x="542" y="160"/>
                  </a:lnTo>
                  <a:lnTo>
                    <a:pt x="541" y="169"/>
                  </a:lnTo>
                  <a:lnTo>
                    <a:pt x="540" y="178"/>
                  </a:lnTo>
                  <a:lnTo>
                    <a:pt x="538" y="189"/>
                  </a:lnTo>
                  <a:lnTo>
                    <a:pt x="534" y="198"/>
                  </a:lnTo>
                  <a:lnTo>
                    <a:pt x="531" y="208"/>
                  </a:lnTo>
                  <a:lnTo>
                    <a:pt x="526" y="217"/>
                  </a:lnTo>
                  <a:lnTo>
                    <a:pt x="523" y="228"/>
                  </a:lnTo>
                  <a:lnTo>
                    <a:pt x="519" y="237"/>
                  </a:lnTo>
                  <a:lnTo>
                    <a:pt x="516" y="246"/>
                  </a:lnTo>
                  <a:lnTo>
                    <a:pt x="514" y="254"/>
                  </a:lnTo>
                  <a:lnTo>
                    <a:pt x="511" y="262"/>
                  </a:lnTo>
                  <a:lnTo>
                    <a:pt x="510" y="272"/>
                  </a:lnTo>
                  <a:lnTo>
                    <a:pt x="509" y="278"/>
                  </a:lnTo>
                  <a:lnTo>
                    <a:pt x="507" y="285"/>
                  </a:lnTo>
                  <a:lnTo>
                    <a:pt x="507" y="291"/>
                  </a:lnTo>
                  <a:lnTo>
                    <a:pt x="506" y="297"/>
                  </a:lnTo>
                  <a:lnTo>
                    <a:pt x="504" y="301"/>
                  </a:lnTo>
                  <a:lnTo>
                    <a:pt x="504" y="305"/>
                  </a:lnTo>
                  <a:lnTo>
                    <a:pt x="504" y="308"/>
                  </a:lnTo>
                  <a:lnTo>
                    <a:pt x="504" y="310"/>
                  </a:lnTo>
                  <a:lnTo>
                    <a:pt x="504" y="311"/>
                  </a:lnTo>
                  <a:lnTo>
                    <a:pt x="504" y="308"/>
                  </a:lnTo>
                  <a:lnTo>
                    <a:pt x="503" y="306"/>
                  </a:lnTo>
                  <a:lnTo>
                    <a:pt x="503" y="300"/>
                  </a:lnTo>
                  <a:lnTo>
                    <a:pt x="502" y="293"/>
                  </a:lnTo>
                  <a:lnTo>
                    <a:pt x="502" y="285"/>
                  </a:lnTo>
                  <a:lnTo>
                    <a:pt x="501" y="276"/>
                  </a:lnTo>
                  <a:lnTo>
                    <a:pt x="500" y="267"/>
                  </a:lnTo>
                  <a:lnTo>
                    <a:pt x="499" y="255"/>
                  </a:lnTo>
                  <a:lnTo>
                    <a:pt x="496" y="246"/>
                  </a:lnTo>
                  <a:lnTo>
                    <a:pt x="495" y="236"/>
                  </a:lnTo>
                  <a:lnTo>
                    <a:pt x="493" y="225"/>
                  </a:lnTo>
                  <a:lnTo>
                    <a:pt x="489" y="217"/>
                  </a:lnTo>
                  <a:lnTo>
                    <a:pt x="486" y="209"/>
                  </a:lnTo>
                  <a:lnTo>
                    <a:pt x="484" y="204"/>
                  </a:lnTo>
                  <a:lnTo>
                    <a:pt x="479" y="199"/>
                  </a:lnTo>
                  <a:lnTo>
                    <a:pt x="474" y="195"/>
                  </a:lnTo>
                  <a:lnTo>
                    <a:pt x="466" y="191"/>
                  </a:lnTo>
                  <a:lnTo>
                    <a:pt x="458" y="184"/>
                  </a:lnTo>
                  <a:lnTo>
                    <a:pt x="451" y="175"/>
                  </a:lnTo>
                  <a:lnTo>
                    <a:pt x="447" y="166"/>
                  </a:lnTo>
                  <a:lnTo>
                    <a:pt x="442" y="156"/>
                  </a:lnTo>
                  <a:lnTo>
                    <a:pt x="438" y="148"/>
                  </a:lnTo>
                  <a:lnTo>
                    <a:pt x="436" y="142"/>
                  </a:lnTo>
                  <a:lnTo>
                    <a:pt x="435" y="140"/>
                  </a:lnTo>
                  <a:lnTo>
                    <a:pt x="403" y="152"/>
                  </a:lnTo>
                  <a:lnTo>
                    <a:pt x="371" y="132"/>
                  </a:lnTo>
                  <a:lnTo>
                    <a:pt x="370" y="133"/>
                  </a:lnTo>
                  <a:lnTo>
                    <a:pt x="366" y="138"/>
                  </a:lnTo>
                  <a:lnTo>
                    <a:pt x="359" y="145"/>
                  </a:lnTo>
                  <a:lnTo>
                    <a:pt x="351" y="153"/>
                  </a:lnTo>
                  <a:lnTo>
                    <a:pt x="342" y="163"/>
                  </a:lnTo>
                  <a:lnTo>
                    <a:pt x="331" y="174"/>
                  </a:lnTo>
                  <a:lnTo>
                    <a:pt x="318" y="184"/>
                  </a:lnTo>
                  <a:lnTo>
                    <a:pt x="304" y="195"/>
                  </a:lnTo>
                  <a:lnTo>
                    <a:pt x="289" y="207"/>
                  </a:lnTo>
                  <a:lnTo>
                    <a:pt x="274" y="216"/>
                  </a:lnTo>
                  <a:lnTo>
                    <a:pt x="259" y="225"/>
                  </a:lnTo>
                  <a:lnTo>
                    <a:pt x="244" y="232"/>
                  </a:lnTo>
                  <a:lnTo>
                    <a:pt x="229" y="238"/>
                  </a:lnTo>
                  <a:lnTo>
                    <a:pt x="214" y="240"/>
                  </a:lnTo>
                  <a:lnTo>
                    <a:pt x="200" y="239"/>
                  </a:lnTo>
                  <a:lnTo>
                    <a:pt x="189" y="236"/>
                  </a:lnTo>
                  <a:lnTo>
                    <a:pt x="177" y="230"/>
                  </a:lnTo>
                  <a:lnTo>
                    <a:pt x="166" y="228"/>
                  </a:lnTo>
                  <a:lnTo>
                    <a:pt x="154" y="227"/>
                  </a:lnTo>
                  <a:lnTo>
                    <a:pt x="144" y="228"/>
                  </a:lnTo>
                  <a:lnTo>
                    <a:pt x="135" y="229"/>
                  </a:lnTo>
                  <a:lnTo>
                    <a:pt x="126" y="232"/>
                  </a:lnTo>
                  <a:lnTo>
                    <a:pt x="116" y="235"/>
                  </a:lnTo>
                  <a:lnTo>
                    <a:pt x="108" y="239"/>
                  </a:lnTo>
                  <a:lnTo>
                    <a:pt x="101" y="244"/>
                  </a:lnTo>
                  <a:lnTo>
                    <a:pt x="96" y="248"/>
                  </a:lnTo>
                  <a:lnTo>
                    <a:pt x="90" y="253"/>
                  </a:lnTo>
                  <a:lnTo>
                    <a:pt x="85" y="258"/>
                  </a:lnTo>
                  <a:lnTo>
                    <a:pt x="82" y="262"/>
                  </a:lnTo>
                  <a:lnTo>
                    <a:pt x="80" y="265"/>
                  </a:lnTo>
                  <a:lnTo>
                    <a:pt x="77" y="267"/>
                  </a:lnTo>
                  <a:lnTo>
                    <a:pt x="77" y="267"/>
                  </a:lnTo>
                  <a:lnTo>
                    <a:pt x="93" y="371"/>
                  </a:lnTo>
                  <a:lnTo>
                    <a:pt x="92" y="371"/>
                  </a:lnTo>
                  <a:lnTo>
                    <a:pt x="89" y="368"/>
                  </a:lnTo>
                  <a:lnTo>
                    <a:pt x="84" y="366"/>
                  </a:lnTo>
                  <a:lnTo>
                    <a:pt x="77" y="361"/>
                  </a:lnTo>
                  <a:lnTo>
                    <a:pt x="69" y="357"/>
                  </a:lnTo>
                  <a:lnTo>
                    <a:pt x="61" y="352"/>
                  </a:lnTo>
                  <a:lnTo>
                    <a:pt x="52" y="345"/>
                  </a:lnTo>
                  <a:lnTo>
                    <a:pt x="44" y="338"/>
                  </a:lnTo>
                  <a:lnTo>
                    <a:pt x="35" y="331"/>
                  </a:lnTo>
                  <a:lnTo>
                    <a:pt x="27" y="324"/>
                  </a:lnTo>
                  <a:lnTo>
                    <a:pt x="18" y="316"/>
                  </a:lnTo>
                  <a:lnTo>
                    <a:pt x="12" y="308"/>
                  </a:lnTo>
                  <a:lnTo>
                    <a:pt x="6" y="301"/>
                  </a:lnTo>
                  <a:lnTo>
                    <a:pt x="1" y="293"/>
                  </a:lnTo>
                  <a:lnTo>
                    <a:pt x="0" y="286"/>
                  </a:lnTo>
                  <a:lnTo>
                    <a:pt x="0" y="280"/>
                  </a:lnTo>
                  <a:lnTo>
                    <a:pt x="1" y="273"/>
                  </a:lnTo>
                  <a:lnTo>
                    <a:pt x="2" y="265"/>
                  </a:lnTo>
                  <a:lnTo>
                    <a:pt x="4" y="257"/>
                  </a:lnTo>
                  <a:lnTo>
                    <a:pt x="5" y="248"/>
                  </a:lnTo>
                  <a:lnTo>
                    <a:pt x="7" y="239"/>
                  </a:lnTo>
                  <a:lnTo>
                    <a:pt x="8" y="230"/>
                  </a:lnTo>
                  <a:lnTo>
                    <a:pt x="9" y="221"/>
                  </a:lnTo>
                  <a:lnTo>
                    <a:pt x="12" y="213"/>
                  </a:lnTo>
                  <a:lnTo>
                    <a:pt x="13" y="204"/>
                  </a:lnTo>
                  <a:lnTo>
                    <a:pt x="15" y="195"/>
                  </a:lnTo>
                  <a:lnTo>
                    <a:pt x="17" y="187"/>
                  </a:lnTo>
                  <a:lnTo>
                    <a:pt x="20" y="180"/>
                  </a:lnTo>
                  <a:lnTo>
                    <a:pt x="22" y="174"/>
                  </a:lnTo>
                  <a:lnTo>
                    <a:pt x="25" y="168"/>
                  </a:lnTo>
                  <a:lnTo>
                    <a:pt x="28" y="163"/>
                  </a:lnTo>
                  <a:lnTo>
                    <a:pt x="32" y="160"/>
                  </a:lnTo>
                  <a:lnTo>
                    <a:pt x="35" y="156"/>
                  </a:lnTo>
                  <a:lnTo>
                    <a:pt x="37" y="153"/>
                  </a:lnTo>
                  <a:lnTo>
                    <a:pt x="39" y="148"/>
                  </a:lnTo>
                  <a:lnTo>
                    <a:pt x="40" y="144"/>
                  </a:lnTo>
                  <a:lnTo>
                    <a:pt x="42" y="138"/>
                  </a:lnTo>
                  <a:lnTo>
                    <a:pt x="42" y="132"/>
                  </a:lnTo>
                  <a:lnTo>
                    <a:pt x="43" y="126"/>
                  </a:lnTo>
                  <a:lnTo>
                    <a:pt x="44" y="121"/>
                  </a:lnTo>
                  <a:lnTo>
                    <a:pt x="45" y="115"/>
                  </a:lnTo>
                  <a:lnTo>
                    <a:pt x="46" y="108"/>
                  </a:lnTo>
                  <a:lnTo>
                    <a:pt x="48" y="101"/>
                  </a:lnTo>
                  <a:lnTo>
                    <a:pt x="50" y="94"/>
                  </a:lnTo>
                  <a:lnTo>
                    <a:pt x="53" y="87"/>
                  </a:lnTo>
                  <a:lnTo>
                    <a:pt x="58" y="81"/>
                  </a:lnTo>
                  <a:lnTo>
                    <a:pt x="62" y="75"/>
                  </a:lnTo>
                  <a:lnTo>
                    <a:pt x="69" y="69"/>
                  </a:lnTo>
                  <a:lnTo>
                    <a:pt x="77" y="63"/>
                  </a:lnTo>
                  <a:lnTo>
                    <a:pt x="88" y="56"/>
                  </a:lnTo>
                  <a:lnTo>
                    <a:pt x="99" y="50"/>
                  </a:lnTo>
                  <a:lnTo>
                    <a:pt x="113" y="43"/>
                  </a:lnTo>
                  <a:lnTo>
                    <a:pt x="127" y="38"/>
                  </a:lnTo>
                  <a:lnTo>
                    <a:pt x="142" y="32"/>
                  </a:lnTo>
                  <a:lnTo>
                    <a:pt x="157" y="25"/>
                  </a:lnTo>
                  <a:lnTo>
                    <a:pt x="173" y="20"/>
                  </a:lnTo>
                  <a:lnTo>
                    <a:pt x="189" y="15"/>
                  </a:lnTo>
                  <a:lnTo>
                    <a:pt x="205" y="11"/>
                  </a:lnTo>
                  <a:lnTo>
                    <a:pt x="221" y="7"/>
                  </a:lnTo>
                  <a:lnTo>
                    <a:pt x="237" y="4"/>
                  </a:lnTo>
                  <a:lnTo>
                    <a:pt x="252" y="2"/>
                  </a:lnTo>
                  <a:lnTo>
                    <a:pt x="267" y="1"/>
                  </a:lnTo>
                  <a:lnTo>
                    <a:pt x="280" y="0"/>
                  </a:lnTo>
                  <a:lnTo>
                    <a:pt x="29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18"/>
            <p:cNvSpPr>
              <a:spLocks/>
            </p:cNvSpPr>
            <p:nvPr/>
          </p:nvSpPr>
          <p:spPr bwMode="auto">
            <a:xfrm>
              <a:off x="4165973" y="1983333"/>
              <a:ext cx="76200" cy="44450"/>
            </a:xfrm>
            <a:custGeom>
              <a:avLst/>
              <a:gdLst>
                <a:gd name="T0" fmla="*/ 89 w 96"/>
                <a:gd name="T1" fmla="*/ 49 h 57"/>
                <a:gd name="T2" fmla="*/ 95 w 96"/>
                <a:gd name="T3" fmla="*/ 46 h 57"/>
                <a:gd name="T4" fmla="*/ 94 w 96"/>
                <a:gd name="T5" fmla="*/ 45 h 57"/>
                <a:gd name="T6" fmla="*/ 94 w 96"/>
                <a:gd name="T7" fmla="*/ 44 h 57"/>
                <a:gd name="T8" fmla="*/ 91 w 96"/>
                <a:gd name="T9" fmla="*/ 43 h 57"/>
                <a:gd name="T10" fmla="*/ 89 w 96"/>
                <a:gd name="T11" fmla="*/ 41 h 57"/>
                <a:gd name="T12" fmla="*/ 86 w 96"/>
                <a:gd name="T13" fmla="*/ 37 h 57"/>
                <a:gd name="T14" fmla="*/ 81 w 96"/>
                <a:gd name="T15" fmla="*/ 34 h 57"/>
                <a:gd name="T16" fmla="*/ 76 w 96"/>
                <a:gd name="T17" fmla="*/ 30 h 57"/>
                <a:gd name="T18" fmla="*/ 71 w 96"/>
                <a:gd name="T19" fmla="*/ 27 h 57"/>
                <a:gd name="T20" fmla="*/ 65 w 96"/>
                <a:gd name="T21" fmla="*/ 23 h 57"/>
                <a:gd name="T22" fmla="*/ 57 w 96"/>
                <a:gd name="T23" fmla="*/ 19 h 57"/>
                <a:gd name="T24" fmla="*/ 50 w 96"/>
                <a:gd name="T25" fmla="*/ 15 h 57"/>
                <a:gd name="T26" fmla="*/ 41 w 96"/>
                <a:gd name="T27" fmla="*/ 12 h 57"/>
                <a:gd name="T28" fmla="*/ 33 w 96"/>
                <a:gd name="T29" fmla="*/ 8 h 57"/>
                <a:gd name="T30" fmla="*/ 23 w 96"/>
                <a:gd name="T31" fmla="*/ 5 h 57"/>
                <a:gd name="T32" fmla="*/ 12 w 96"/>
                <a:gd name="T33" fmla="*/ 3 h 57"/>
                <a:gd name="T34" fmla="*/ 2 w 96"/>
                <a:gd name="T35" fmla="*/ 0 h 57"/>
                <a:gd name="T36" fmla="*/ 0 w 96"/>
                <a:gd name="T37" fmla="*/ 7 h 57"/>
                <a:gd name="T38" fmla="*/ 11 w 96"/>
                <a:gd name="T39" fmla="*/ 10 h 57"/>
                <a:gd name="T40" fmla="*/ 21 w 96"/>
                <a:gd name="T41" fmla="*/ 12 h 57"/>
                <a:gd name="T42" fmla="*/ 30 w 96"/>
                <a:gd name="T43" fmla="*/ 14 h 57"/>
                <a:gd name="T44" fmla="*/ 40 w 96"/>
                <a:gd name="T45" fmla="*/ 18 h 57"/>
                <a:gd name="T46" fmla="*/ 48 w 96"/>
                <a:gd name="T47" fmla="*/ 21 h 57"/>
                <a:gd name="T48" fmla="*/ 55 w 96"/>
                <a:gd name="T49" fmla="*/ 25 h 57"/>
                <a:gd name="T50" fmla="*/ 61 w 96"/>
                <a:gd name="T51" fmla="*/ 28 h 57"/>
                <a:gd name="T52" fmla="*/ 67 w 96"/>
                <a:gd name="T53" fmla="*/ 33 h 57"/>
                <a:gd name="T54" fmla="*/ 73 w 96"/>
                <a:gd name="T55" fmla="*/ 36 h 57"/>
                <a:gd name="T56" fmla="*/ 78 w 96"/>
                <a:gd name="T57" fmla="*/ 39 h 57"/>
                <a:gd name="T58" fmla="*/ 81 w 96"/>
                <a:gd name="T59" fmla="*/ 42 h 57"/>
                <a:gd name="T60" fmla="*/ 84 w 96"/>
                <a:gd name="T61" fmla="*/ 45 h 57"/>
                <a:gd name="T62" fmla="*/ 87 w 96"/>
                <a:gd name="T63" fmla="*/ 48 h 57"/>
                <a:gd name="T64" fmla="*/ 89 w 96"/>
                <a:gd name="T65" fmla="*/ 49 h 57"/>
                <a:gd name="T66" fmla="*/ 89 w 96"/>
                <a:gd name="T67" fmla="*/ 50 h 57"/>
                <a:gd name="T68" fmla="*/ 90 w 96"/>
                <a:gd name="T69" fmla="*/ 51 h 57"/>
                <a:gd name="T70" fmla="*/ 96 w 96"/>
                <a:gd name="T71" fmla="*/ 49 h 57"/>
                <a:gd name="T72" fmla="*/ 90 w 96"/>
                <a:gd name="T73" fmla="*/ 51 h 57"/>
                <a:gd name="T74" fmla="*/ 96 w 96"/>
                <a:gd name="T75" fmla="*/ 57 h 57"/>
                <a:gd name="T76" fmla="*/ 96 w 96"/>
                <a:gd name="T77" fmla="*/ 49 h 57"/>
                <a:gd name="T78" fmla="*/ 89 w 96"/>
                <a:gd name="T79"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57">
                  <a:moveTo>
                    <a:pt x="89" y="49"/>
                  </a:moveTo>
                  <a:lnTo>
                    <a:pt x="95" y="46"/>
                  </a:lnTo>
                  <a:lnTo>
                    <a:pt x="94" y="45"/>
                  </a:lnTo>
                  <a:lnTo>
                    <a:pt x="94" y="44"/>
                  </a:lnTo>
                  <a:lnTo>
                    <a:pt x="91" y="43"/>
                  </a:lnTo>
                  <a:lnTo>
                    <a:pt x="89" y="41"/>
                  </a:lnTo>
                  <a:lnTo>
                    <a:pt x="86" y="37"/>
                  </a:lnTo>
                  <a:lnTo>
                    <a:pt x="81" y="34"/>
                  </a:lnTo>
                  <a:lnTo>
                    <a:pt x="76" y="30"/>
                  </a:lnTo>
                  <a:lnTo>
                    <a:pt x="71" y="27"/>
                  </a:lnTo>
                  <a:lnTo>
                    <a:pt x="65" y="23"/>
                  </a:lnTo>
                  <a:lnTo>
                    <a:pt x="57" y="19"/>
                  </a:lnTo>
                  <a:lnTo>
                    <a:pt x="50" y="15"/>
                  </a:lnTo>
                  <a:lnTo>
                    <a:pt x="41" y="12"/>
                  </a:lnTo>
                  <a:lnTo>
                    <a:pt x="33" y="8"/>
                  </a:lnTo>
                  <a:lnTo>
                    <a:pt x="23" y="5"/>
                  </a:lnTo>
                  <a:lnTo>
                    <a:pt x="12" y="3"/>
                  </a:lnTo>
                  <a:lnTo>
                    <a:pt x="2" y="0"/>
                  </a:lnTo>
                  <a:lnTo>
                    <a:pt x="0" y="7"/>
                  </a:lnTo>
                  <a:lnTo>
                    <a:pt x="11" y="10"/>
                  </a:lnTo>
                  <a:lnTo>
                    <a:pt x="21" y="12"/>
                  </a:lnTo>
                  <a:lnTo>
                    <a:pt x="30" y="14"/>
                  </a:lnTo>
                  <a:lnTo>
                    <a:pt x="40" y="18"/>
                  </a:lnTo>
                  <a:lnTo>
                    <a:pt x="48" y="21"/>
                  </a:lnTo>
                  <a:lnTo>
                    <a:pt x="55" y="25"/>
                  </a:lnTo>
                  <a:lnTo>
                    <a:pt x="61" y="28"/>
                  </a:lnTo>
                  <a:lnTo>
                    <a:pt x="67" y="33"/>
                  </a:lnTo>
                  <a:lnTo>
                    <a:pt x="73" y="36"/>
                  </a:lnTo>
                  <a:lnTo>
                    <a:pt x="78" y="39"/>
                  </a:lnTo>
                  <a:lnTo>
                    <a:pt x="81" y="42"/>
                  </a:lnTo>
                  <a:lnTo>
                    <a:pt x="84" y="45"/>
                  </a:lnTo>
                  <a:lnTo>
                    <a:pt x="87" y="48"/>
                  </a:lnTo>
                  <a:lnTo>
                    <a:pt x="89" y="49"/>
                  </a:lnTo>
                  <a:lnTo>
                    <a:pt x="89" y="50"/>
                  </a:lnTo>
                  <a:lnTo>
                    <a:pt x="90" y="51"/>
                  </a:lnTo>
                  <a:lnTo>
                    <a:pt x="96" y="49"/>
                  </a:lnTo>
                  <a:lnTo>
                    <a:pt x="90" y="51"/>
                  </a:lnTo>
                  <a:lnTo>
                    <a:pt x="96" y="57"/>
                  </a:lnTo>
                  <a:lnTo>
                    <a:pt x="96" y="49"/>
                  </a:lnTo>
                  <a:lnTo>
                    <a:pt x="8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19"/>
            <p:cNvSpPr>
              <a:spLocks/>
            </p:cNvSpPr>
            <p:nvPr/>
          </p:nvSpPr>
          <p:spPr bwMode="auto">
            <a:xfrm>
              <a:off x="4237411" y="1997621"/>
              <a:ext cx="49213" cy="23813"/>
            </a:xfrm>
            <a:custGeom>
              <a:avLst/>
              <a:gdLst>
                <a:gd name="T0" fmla="*/ 63 w 63"/>
                <a:gd name="T1" fmla="*/ 2 h 30"/>
                <a:gd name="T2" fmla="*/ 63 w 63"/>
                <a:gd name="T3" fmla="*/ 2 h 30"/>
                <a:gd name="T4" fmla="*/ 44 w 63"/>
                <a:gd name="T5" fmla="*/ 0 h 30"/>
                <a:gd name="T6" fmla="*/ 28 w 63"/>
                <a:gd name="T7" fmla="*/ 1 h 30"/>
                <a:gd name="T8" fmla="*/ 16 w 63"/>
                <a:gd name="T9" fmla="*/ 4 h 30"/>
                <a:gd name="T10" fmla="*/ 8 w 63"/>
                <a:gd name="T11" fmla="*/ 10 h 30"/>
                <a:gd name="T12" fmla="*/ 4 w 63"/>
                <a:gd name="T13" fmla="*/ 17 h 30"/>
                <a:gd name="T14" fmla="*/ 1 w 63"/>
                <a:gd name="T15" fmla="*/ 23 h 30"/>
                <a:gd name="T16" fmla="*/ 0 w 63"/>
                <a:gd name="T17" fmla="*/ 27 h 30"/>
                <a:gd name="T18" fmla="*/ 0 w 63"/>
                <a:gd name="T19" fmla="*/ 30 h 30"/>
                <a:gd name="T20" fmla="*/ 7 w 63"/>
                <a:gd name="T21" fmla="*/ 30 h 30"/>
                <a:gd name="T22" fmla="*/ 7 w 63"/>
                <a:gd name="T23" fmla="*/ 29 h 30"/>
                <a:gd name="T24" fmla="*/ 7 w 63"/>
                <a:gd name="T25" fmla="*/ 25 h 30"/>
                <a:gd name="T26" fmla="*/ 9 w 63"/>
                <a:gd name="T27" fmla="*/ 20 h 30"/>
                <a:gd name="T28" fmla="*/ 13 w 63"/>
                <a:gd name="T29" fmla="*/ 15 h 30"/>
                <a:gd name="T30" fmla="*/ 20 w 63"/>
                <a:gd name="T31" fmla="*/ 10 h 30"/>
                <a:gd name="T32" fmla="*/ 29 w 63"/>
                <a:gd name="T33" fmla="*/ 7 h 30"/>
                <a:gd name="T34" fmla="*/ 44 w 63"/>
                <a:gd name="T35" fmla="*/ 7 h 30"/>
                <a:gd name="T36" fmla="*/ 62 w 63"/>
                <a:gd name="T37" fmla="*/ 9 h 30"/>
                <a:gd name="T38" fmla="*/ 62 w 63"/>
                <a:gd name="T39" fmla="*/ 9 h 30"/>
                <a:gd name="T40" fmla="*/ 63 w 63"/>
                <a:gd name="T4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0">
                  <a:moveTo>
                    <a:pt x="63" y="2"/>
                  </a:moveTo>
                  <a:lnTo>
                    <a:pt x="63" y="2"/>
                  </a:lnTo>
                  <a:lnTo>
                    <a:pt x="44" y="0"/>
                  </a:lnTo>
                  <a:lnTo>
                    <a:pt x="28" y="1"/>
                  </a:lnTo>
                  <a:lnTo>
                    <a:pt x="16" y="4"/>
                  </a:lnTo>
                  <a:lnTo>
                    <a:pt x="8" y="10"/>
                  </a:lnTo>
                  <a:lnTo>
                    <a:pt x="4" y="17"/>
                  </a:lnTo>
                  <a:lnTo>
                    <a:pt x="1" y="23"/>
                  </a:lnTo>
                  <a:lnTo>
                    <a:pt x="0" y="27"/>
                  </a:lnTo>
                  <a:lnTo>
                    <a:pt x="0" y="30"/>
                  </a:lnTo>
                  <a:lnTo>
                    <a:pt x="7" y="30"/>
                  </a:lnTo>
                  <a:lnTo>
                    <a:pt x="7" y="29"/>
                  </a:lnTo>
                  <a:lnTo>
                    <a:pt x="7" y="25"/>
                  </a:lnTo>
                  <a:lnTo>
                    <a:pt x="9" y="20"/>
                  </a:lnTo>
                  <a:lnTo>
                    <a:pt x="13" y="15"/>
                  </a:lnTo>
                  <a:lnTo>
                    <a:pt x="20" y="10"/>
                  </a:lnTo>
                  <a:lnTo>
                    <a:pt x="29" y="7"/>
                  </a:lnTo>
                  <a:lnTo>
                    <a:pt x="44" y="7"/>
                  </a:lnTo>
                  <a:lnTo>
                    <a:pt x="62" y="9"/>
                  </a:lnTo>
                  <a:lnTo>
                    <a:pt x="62" y="9"/>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120"/>
            <p:cNvSpPr>
              <a:spLocks/>
            </p:cNvSpPr>
            <p:nvPr/>
          </p:nvSpPr>
          <p:spPr bwMode="auto">
            <a:xfrm>
              <a:off x="4286623" y="2000796"/>
              <a:ext cx="74613" cy="66675"/>
            </a:xfrm>
            <a:custGeom>
              <a:avLst/>
              <a:gdLst>
                <a:gd name="T0" fmla="*/ 96 w 96"/>
                <a:gd name="T1" fmla="*/ 82 h 84"/>
                <a:gd name="T2" fmla="*/ 96 w 96"/>
                <a:gd name="T3" fmla="*/ 81 h 84"/>
                <a:gd name="T4" fmla="*/ 95 w 96"/>
                <a:gd name="T5" fmla="*/ 81 h 84"/>
                <a:gd name="T6" fmla="*/ 95 w 96"/>
                <a:gd name="T7" fmla="*/ 78 h 84"/>
                <a:gd name="T8" fmla="*/ 92 w 96"/>
                <a:gd name="T9" fmla="*/ 74 h 84"/>
                <a:gd name="T10" fmla="*/ 90 w 96"/>
                <a:gd name="T11" fmla="*/ 70 h 84"/>
                <a:gd name="T12" fmla="*/ 87 w 96"/>
                <a:gd name="T13" fmla="*/ 65 h 84"/>
                <a:gd name="T14" fmla="*/ 82 w 96"/>
                <a:gd name="T15" fmla="*/ 59 h 84"/>
                <a:gd name="T16" fmla="*/ 77 w 96"/>
                <a:gd name="T17" fmla="*/ 52 h 84"/>
                <a:gd name="T18" fmla="*/ 72 w 96"/>
                <a:gd name="T19" fmla="*/ 45 h 84"/>
                <a:gd name="T20" fmla="*/ 66 w 96"/>
                <a:gd name="T21" fmla="*/ 38 h 84"/>
                <a:gd name="T22" fmla="*/ 59 w 96"/>
                <a:gd name="T23" fmla="*/ 31 h 84"/>
                <a:gd name="T24" fmla="*/ 51 w 96"/>
                <a:gd name="T25" fmla="*/ 24 h 84"/>
                <a:gd name="T26" fmla="*/ 43 w 96"/>
                <a:gd name="T27" fmla="*/ 18 h 84"/>
                <a:gd name="T28" fmla="*/ 34 w 96"/>
                <a:gd name="T29" fmla="*/ 13 h 84"/>
                <a:gd name="T30" fmla="*/ 23 w 96"/>
                <a:gd name="T31" fmla="*/ 7 h 84"/>
                <a:gd name="T32" fmla="*/ 13 w 96"/>
                <a:gd name="T33" fmla="*/ 2 h 84"/>
                <a:gd name="T34" fmla="*/ 1 w 96"/>
                <a:gd name="T35" fmla="*/ 0 h 84"/>
                <a:gd name="T36" fmla="*/ 0 w 96"/>
                <a:gd name="T37" fmla="*/ 7 h 84"/>
                <a:gd name="T38" fmla="*/ 12 w 96"/>
                <a:gd name="T39" fmla="*/ 9 h 84"/>
                <a:gd name="T40" fmla="*/ 21 w 96"/>
                <a:gd name="T41" fmla="*/ 13 h 84"/>
                <a:gd name="T42" fmla="*/ 30 w 96"/>
                <a:gd name="T43" fmla="*/ 18 h 84"/>
                <a:gd name="T44" fmla="*/ 39 w 96"/>
                <a:gd name="T45" fmla="*/ 23 h 84"/>
                <a:gd name="T46" fmla="*/ 47 w 96"/>
                <a:gd name="T47" fmla="*/ 29 h 84"/>
                <a:gd name="T48" fmla="*/ 54 w 96"/>
                <a:gd name="T49" fmla="*/ 36 h 84"/>
                <a:gd name="T50" fmla="*/ 61 w 96"/>
                <a:gd name="T51" fmla="*/ 43 h 84"/>
                <a:gd name="T52" fmla="*/ 67 w 96"/>
                <a:gd name="T53" fmla="*/ 50 h 84"/>
                <a:gd name="T54" fmla="*/ 73 w 96"/>
                <a:gd name="T55" fmla="*/ 55 h 84"/>
                <a:gd name="T56" fmla="*/ 76 w 96"/>
                <a:gd name="T57" fmla="*/ 62 h 84"/>
                <a:gd name="T58" fmla="*/ 81 w 96"/>
                <a:gd name="T59" fmla="*/ 68 h 84"/>
                <a:gd name="T60" fmla="*/ 84 w 96"/>
                <a:gd name="T61" fmla="*/ 74 h 84"/>
                <a:gd name="T62" fmla="*/ 87 w 96"/>
                <a:gd name="T63" fmla="*/ 78 h 84"/>
                <a:gd name="T64" fmla="*/ 89 w 96"/>
                <a:gd name="T65" fmla="*/ 81 h 84"/>
                <a:gd name="T66" fmla="*/ 90 w 96"/>
                <a:gd name="T67" fmla="*/ 83 h 84"/>
                <a:gd name="T68" fmla="*/ 90 w 96"/>
                <a:gd name="T69" fmla="*/ 84 h 84"/>
                <a:gd name="T70" fmla="*/ 90 w 96"/>
                <a:gd name="T71" fmla="*/ 83 h 84"/>
                <a:gd name="T72" fmla="*/ 96 w 96"/>
                <a:gd name="T73" fmla="*/ 82 h 84"/>
                <a:gd name="T74" fmla="*/ 96 w 96"/>
                <a:gd name="T75" fmla="*/ 81 h 84"/>
                <a:gd name="T76" fmla="*/ 96 w 96"/>
                <a:gd name="T77" fmla="*/ 81 h 84"/>
                <a:gd name="T78" fmla="*/ 96 w 96"/>
                <a:gd name="T7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84">
                  <a:moveTo>
                    <a:pt x="96" y="82"/>
                  </a:moveTo>
                  <a:lnTo>
                    <a:pt x="96" y="81"/>
                  </a:lnTo>
                  <a:lnTo>
                    <a:pt x="95" y="81"/>
                  </a:lnTo>
                  <a:lnTo>
                    <a:pt x="95" y="78"/>
                  </a:lnTo>
                  <a:lnTo>
                    <a:pt x="92" y="74"/>
                  </a:lnTo>
                  <a:lnTo>
                    <a:pt x="90" y="70"/>
                  </a:lnTo>
                  <a:lnTo>
                    <a:pt x="87" y="65"/>
                  </a:lnTo>
                  <a:lnTo>
                    <a:pt x="82" y="59"/>
                  </a:lnTo>
                  <a:lnTo>
                    <a:pt x="77" y="52"/>
                  </a:lnTo>
                  <a:lnTo>
                    <a:pt x="72" y="45"/>
                  </a:lnTo>
                  <a:lnTo>
                    <a:pt x="66" y="38"/>
                  </a:lnTo>
                  <a:lnTo>
                    <a:pt x="59" y="31"/>
                  </a:lnTo>
                  <a:lnTo>
                    <a:pt x="51" y="24"/>
                  </a:lnTo>
                  <a:lnTo>
                    <a:pt x="43" y="18"/>
                  </a:lnTo>
                  <a:lnTo>
                    <a:pt x="34" y="13"/>
                  </a:lnTo>
                  <a:lnTo>
                    <a:pt x="23" y="7"/>
                  </a:lnTo>
                  <a:lnTo>
                    <a:pt x="13" y="2"/>
                  </a:lnTo>
                  <a:lnTo>
                    <a:pt x="1" y="0"/>
                  </a:lnTo>
                  <a:lnTo>
                    <a:pt x="0" y="7"/>
                  </a:lnTo>
                  <a:lnTo>
                    <a:pt x="12" y="9"/>
                  </a:lnTo>
                  <a:lnTo>
                    <a:pt x="21" y="13"/>
                  </a:lnTo>
                  <a:lnTo>
                    <a:pt x="30" y="18"/>
                  </a:lnTo>
                  <a:lnTo>
                    <a:pt x="39" y="23"/>
                  </a:lnTo>
                  <a:lnTo>
                    <a:pt x="47" y="29"/>
                  </a:lnTo>
                  <a:lnTo>
                    <a:pt x="54" y="36"/>
                  </a:lnTo>
                  <a:lnTo>
                    <a:pt x="61" y="43"/>
                  </a:lnTo>
                  <a:lnTo>
                    <a:pt x="67" y="50"/>
                  </a:lnTo>
                  <a:lnTo>
                    <a:pt x="73" y="55"/>
                  </a:lnTo>
                  <a:lnTo>
                    <a:pt x="76" y="62"/>
                  </a:lnTo>
                  <a:lnTo>
                    <a:pt x="81" y="68"/>
                  </a:lnTo>
                  <a:lnTo>
                    <a:pt x="84" y="74"/>
                  </a:lnTo>
                  <a:lnTo>
                    <a:pt x="87" y="78"/>
                  </a:lnTo>
                  <a:lnTo>
                    <a:pt x="89" y="81"/>
                  </a:lnTo>
                  <a:lnTo>
                    <a:pt x="90" y="83"/>
                  </a:lnTo>
                  <a:lnTo>
                    <a:pt x="90" y="84"/>
                  </a:lnTo>
                  <a:lnTo>
                    <a:pt x="90" y="83"/>
                  </a:lnTo>
                  <a:lnTo>
                    <a:pt x="96" y="82"/>
                  </a:lnTo>
                  <a:lnTo>
                    <a:pt x="96" y="81"/>
                  </a:lnTo>
                  <a:lnTo>
                    <a:pt x="96" y="81"/>
                  </a:lnTo>
                  <a:lnTo>
                    <a:pt x="9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21"/>
            <p:cNvSpPr>
              <a:spLocks/>
            </p:cNvSpPr>
            <p:nvPr/>
          </p:nvSpPr>
          <p:spPr bwMode="auto">
            <a:xfrm>
              <a:off x="4353298" y="2064296"/>
              <a:ext cx="14288" cy="87313"/>
            </a:xfrm>
            <a:custGeom>
              <a:avLst/>
              <a:gdLst>
                <a:gd name="T0" fmla="*/ 6 w 19"/>
                <a:gd name="T1" fmla="*/ 109 h 109"/>
                <a:gd name="T2" fmla="*/ 6 w 19"/>
                <a:gd name="T3" fmla="*/ 109 h 109"/>
                <a:gd name="T4" fmla="*/ 11 w 19"/>
                <a:gd name="T5" fmla="*/ 99 h 109"/>
                <a:gd name="T6" fmla="*/ 14 w 19"/>
                <a:gd name="T7" fmla="*/ 90 h 109"/>
                <a:gd name="T8" fmla="*/ 17 w 19"/>
                <a:gd name="T9" fmla="*/ 79 h 109"/>
                <a:gd name="T10" fmla="*/ 18 w 19"/>
                <a:gd name="T11" fmla="*/ 70 h 109"/>
                <a:gd name="T12" fmla="*/ 19 w 19"/>
                <a:gd name="T13" fmla="*/ 61 h 109"/>
                <a:gd name="T14" fmla="*/ 19 w 19"/>
                <a:gd name="T15" fmla="*/ 51 h 109"/>
                <a:gd name="T16" fmla="*/ 19 w 19"/>
                <a:gd name="T17" fmla="*/ 42 h 109"/>
                <a:gd name="T18" fmla="*/ 18 w 19"/>
                <a:gd name="T19" fmla="*/ 34 h 109"/>
                <a:gd name="T20" fmla="*/ 17 w 19"/>
                <a:gd name="T21" fmla="*/ 26 h 109"/>
                <a:gd name="T22" fmla="*/ 17 w 19"/>
                <a:gd name="T23" fmla="*/ 19 h 109"/>
                <a:gd name="T24" fmla="*/ 14 w 19"/>
                <a:gd name="T25" fmla="*/ 15 h 109"/>
                <a:gd name="T26" fmla="*/ 14 w 19"/>
                <a:gd name="T27" fmla="*/ 10 h 109"/>
                <a:gd name="T28" fmla="*/ 13 w 19"/>
                <a:gd name="T29" fmla="*/ 6 h 109"/>
                <a:gd name="T30" fmla="*/ 12 w 19"/>
                <a:gd name="T31" fmla="*/ 2 h 109"/>
                <a:gd name="T32" fmla="*/ 11 w 19"/>
                <a:gd name="T33" fmla="*/ 0 h 109"/>
                <a:gd name="T34" fmla="*/ 11 w 19"/>
                <a:gd name="T35" fmla="*/ 0 h 109"/>
                <a:gd name="T36" fmla="*/ 5 w 19"/>
                <a:gd name="T37" fmla="*/ 1 h 109"/>
                <a:gd name="T38" fmla="*/ 5 w 19"/>
                <a:gd name="T39" fmla="*/ 2 h 109"/>
                <a:gd name="T40" fmla="*/ 5 w 19"/>
                <a:gd name="T41" fmla="*/ 3 h 109"/>
                <a:gd name="T42" fmla="*/ 6 w 19"/>
                <a:gd name="T43" fmla="*/ 7 h 109"/>
                <a:gd name="T44" fmla="*/ 7 w 19"/>
                <a:gd name="T45" fmla="*/ 10 h 109"/>
                <a:gd name="T46" fmla="*/ 9 w 19"/>
                <a:gd name="T47" fmla="*/ 16 h 109"/>
                <a:gd name="T48" fmla="*/ 10 w 19"/>
                <a:gd name="T49" fmla="*/ 21 h 109"/>
                <a:gd name="T50" fmla="*/ 11 w 19"/>
                <a:gd name="T51" fmla="*/ 28 h 109"/>
                <a:gd name="T52" fmla="*/ 12 w 19"/>
                <a:gd name="T53" fmla="*/ 36 h 109"/>
                <a:gd name="T54" fmla="*/ 12 w 19"/>
                <a:gd name="T55" fmla="*/ 42 h 109"/>
                <a:gd name="T56" fmla="*/ 12 w 19"/>
                <a:gd name="T57" fmla="*/ 51 h 109"/>
                <a:gd name="T58" fmla="*/ 12 w 19"/>
                <a:gd name="T59" fmla="*/ 60 h 109"/>
                <a:gd name="T60" fmla="*/ 11 w 19"/>
                <a:gd name="T61" fmla="*/ 69 h 109"/>
                <a:gd name="T62" fmla="*/ 10 w 19"/>
                <a:gd name="T63" fmla="*/ 78 h 109"/>
                <a:gd name="T64" fmla="*/ 7 w 19"/>
                <a:gd name="T65" fmla="*/ 87 h 109"/>
                <a:gd name="T66" fmla="*/ 5 w 19"/>
                <a:gd name="T67" fmla="*/ 98 h 109"/>
                <a:gd name="T68" fmla="*/ 0 w 19"/>
                <a:gd name="T69" fmla="*/ 107 h 109"/>
                <a:gd name="T70" fmla="*/ 0 w 19"/>
                <a:gd name="T71" fmla="*/ 107 h 109"/>
                <a:gd name="T72" fmla="*/ 6 w 1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9">
                  <a:moveTo>
                    <a:pt x="6" y="109"/>
                  </a:moveTo>
                  <a:lnTo>
                    <a:pt x="6" y="109"/>
                  </a:lnTo>
                  <a:lnTo>
                    <a:pt x="11" y="99"/>
                  </a:lnTo>
                  <a:lnTo>
                    <a:pt x="14" y="90"/>
                  </a:lnTo>
                  <a:lnTo>
                    <a:pt x="17" y="79"/>
                  </a:lnTo>
                  <a:lnTo>
                    <a:pt x="18" y="70"/>
                  </a:lnTo>
                  <a:lnTo>
                    <a:pt x="19" y="61"/>
                  </a:lnTo>
                  <a:lnTo>
                    <a:pt x="19" y="51"/>
                  </a:lnTo>
                  <a:lnTo>
                    <a:pt x="19" y="42"/>
                  </a:lnTo>
                  <a:lnTo>
                    <a:pt x="18" y="34"/>
                  </a:lnTo>
                  <a:lnTo>
                    <a:pt x="17" y="26"/>
                  </a:lnTo>
                  <a:lnTo>
                    <a:pt x="17" y="19"/>
                  </a:lnTo>
                  <a:lnTo>
                    <a:pt x="14" y="15"/>
                  </a:lnTo>
                  <a:lnTo>
                    <a:pt x="14" y="10"/>
                  </a:lnTo>
                  <a:lnTo>
                    <a:pt x="13" y="6"/>
                  </a:lnTo>
                  <a:lnTo>
                    <a:pt x="12" y="2"/>
                  </a:lnTo>
                  <a:lnTo>
                    <a:pt x="11" y="0"/>
                  </a:lnTo>
                  <a:lnTo>
                    <a:pt x="11" y="0"/>
                  </a:lnTo>
                  <a:lnTo>
                    <a:pt x="5" y="1"/>
                  </a:lnTo>
                  <a:lnTo>
                    <a:pt x="5" y="2"/>
                  </a:lnTo>
                  <a:lnTo>
                    <a:pt x="5" y="3"/>
                  </a:lnTo>
                  <a:lnTo>
                    <a:pt x="6" y="7"/>
                  </a:lnTo>
                  <a:lnTo>
                    <a:pt x="7" y="10"/>
                  </a:lnTo>
                  <a:lnTo>
                    <a:pt x="9" y="16"/>
                  </a:lnTo>
                  <a:lnTo>
                    <a:pt x="10" y="21"/>
                  </a:lnTo>
                  <a:lnTo>
                    <a:pt x="11" y="28"/>
                  </a:lnTo>
                  <a:lnTo>
                    <a:pt x="12" y="36"/>
                  </a:lnTo>
                  <a:lnTo>
                    <a:pt x="12" y="42"/>
                  </a:lnTo>
                  <a:lnTo>
                    <a:pt x="12" y="51"/>
                  </a:lnTo>
                  <a:lnTo>
                    <a:pt x="12" y="60"/>
                  </a:lnTo>
                  <a:lnTo>
                    <a:pt x="11" y="69"/>
                  </a:lnTo>
                  <a:lnTo>
                    <a:pt x="10" y="78"/>
                  </a:lnTo>
                  <a:lnTo>
                    <a:pt x="7" y="87"/>
                  </a:lnTo>
                  <a:lnTo>
                    <a:pt x="5" y="98"/>
                  </a:lnTo>
                  <a:lnTo>
                    <a:pt x="0" y="107"/>
                  </a:lnTo>
                  <a:lnTo>
                    <a:pt x="0" y="107"/>
                  </a:lnTo>
                  <a:lnTo>
                    <a:pt x="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22"/>
            <p:cNvSpPr>
              <a:spLocks/>
            </p:cNvSpPr>
            <p:nvPr/>
          </p:nvSpPr>
          <p:spPr bwMode="auto">
            <a:xfrm>
              <a:off x="4332661" y="2150021"/>
              <a:ext cx="25400" cy="106363"/>
            </a:xfrm>
            <a:custGeom>
              <a:avLst/>
              <a:gdLst>
                <a:gd name="T0" fmla="*/ 0 w 32"/>
                <a:gd name="T1" fmla="*/ 104 h 134"/>
                <a:gd name="T2" fmla="*/ 6 w 32"/>
                <a:gd name="T3" fmla="*/ 104 h 134"/>
                <a:gd name="T4" fmla="*/ 6 w 32"/>
                <a:gd name="T5" fmla="*/ 103 h 134"/>
                <a:gd name="T6" fmla="*/ 6 w 32"/>
                <a:gd name="T7" fmla="*/ 101 h 134"/>
                <a:gd name="T8" fmla="*/ 7 w 32"/>
                <a:gd name="T9" fmla="*/ 99 h 134"/>
                <a:gd name="T10" fmla="*/ 7 w 32"/>
                <a:gd name="T11" fmla="*/ 94 h 134"/>
                <a:gd name="T12" fmla="*/ 8 w 32"/>
                <a:gd name="T13" fmla="*/ 90 h 134"/>
                <a:gd name="T14" fmla="*/ 8 w 32"/>
                <a:gd name="T15" fmla="*/ 85 h 134"/>
                <a:gd name="T16" fmla="*/ 9 w 32"/>
                <a:gd name="T17" fmla="*/ 78 h 134"/>
                <a:gd name="T18" fmla="*/ 10 w 32"/>
                <a:gd name="T19" fmla="*/ 71 h 134"/>
                <a:gd name="T20" fmla="*/ 13 w 32"/>
                <a:gd name="T21" fmla="*/ 65 h 134"/>
                <a:gd name="T22" fmla="*/ 14 w 32"/>
                <a:gd name="T23" fmla="*/ 56 h 134"/>
                <a:gd name="T24" fmla="*/ 16 w 32"/>
                <a:gd name="T25" fmla="*/ 48 h 134"/>
                <a:gd name="T26" fmla="*/ 18 w 32"/>
                <a:gd name="T27" fmla="*/ 39 h 134"/>
                <a:gd name="T28" fmla="*/ 22 w 32"/>
                <a:gd name="T29" fmla="*/ 30 h 134"/>
                <a:gd name="T30" fmla="*/ 25 w 32"/>
                <a:gd name="T31" fmla="*/ 22 h 134"/>
                <a:gd name="T32" fmla="*/ 29 w 32"/>
                <a:gd name="T33" fmla="*/ 12 h 134"/>
                <a:gd name="T34" fmla="*/ 32 w 32"/>
                <a:gd name="T35" fmla="*/ 2 h 134"/>
                <a:gd name="T36" fmla="*/ 26 w 32"/>
                <a:gd name="T37" fmla="*/ 0 h 134"/>
                <a:gd name="T38" fmla="*/ 23 w 32"/>
                <a:gd name="T39" fmla="*/ 9 h 134"/>
                <a:gd name="T40" fmla="*/ 18 w 32"/>
                <a:gd name="T41" fmla="*/ 18 h 134"/>
                <a:gd name="T42" fmla="*/ 15 w 32"/>
                <a:gd name="T43" fmla="*/ 29 h 134"/>
                <a:gd name="T44" fmla="*/ 13 w 32"/>
                <a:gd name="T45" fmla="*/ 38 h 134"/>
                <a:gd name="T46" fmla="*/ 10 w 32"/>
                <a:gd name="T47" fmla="*/ 46 h 134"/>
                <a:gd name="T48" fmla="*/ 8 w 32"/>
                <a:gd name="T49" fmla="*/ 55 h 134"/>
                <a:gd name="T50" fmla="*/ 6 w 32"/>
                <a:gd name="T51" fmla="*/ 63 h 134"/>
                <a:gd name="T52" fmla="*/ 5 w 32"/>
                <a:gd name="T53" fmla="*/ 71 h 134"/>
                <a:gd name="T54" fmla="*/ 3 w 32"/>
                <a:gd name="T55" fmla="*/ 78 h 134"/>
                <a:gd name="T56" fmla="*/ 2 w 32"/>
                <a:gd name="T57" fmla="*/ 84 h 134"/>
                <a:gd name="T58" fmla="*/ 1 w 32"/>
                <a:gd name="T59" fmla="*/ 90 h 134"/>
                <a:gd name="T60" fmla="*/ 1 w 32"/>
                <a:gd name="T61" fmla="*/ 94 h 134"/>
                <a:gd name="T62" fmla="*/ 0 w 32"/>
                <a:gd name="T63" fmla="*/ 98 h 134"/>
                <a:gd name="T64" fmla="*/ 0 w 32"/>
                <a:gd name="T65" fmla="*/ 100 h 134"/>
                <a:gd name="T66" fmla="*/ 0 w 32"/>
                <a:gd name="T67" fmla="*/ 103 h 134"/>
                <a:gd name="T68" fmla="*/ 0 w 32"/>
                <a:gd name="T69" fmla="*/ 104 h 134"/>
                <a:gd name="T70" fmla="*/ 6 w 32"/>
                <a:gd name="T71" fmla="*/ 104 h 134"/>
                <a:gd name="T72" fmla="*/ 0 w 32"/>
                <a:gd name="T73" fmla="*/ 104 h 134"/>
                <a:gd name="T74" fmla="*/ 3 w 32"/>
                <a:gd name="T75" fmla="*/ 134 h 134"/>
                <a:gd name="T76" fmla="*/ 6 w 32"/>
                <a:gd name="T77" fmla="*/ 104 h 134"/>
                <a:gd name="T78" fmla="*/ 0 w 32"/>
                <a:gd name="T79" fmla="*/ 10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34">
                  <a:moveTo>
                    <a:pt x="0" y="104"/>
                  </a:moveTo>
                  <a:lnTo>
                    <a:pt x="6" y="104"/>
                  </a:lnTo>
                  <a:lnTo>
                    <a:pt x="6" y="103"/>
                  </a:lnTo>
                  <a:lnTo>
                    <a:pt x="6" y="101"/>
                  </a:lnTo>
                  <a:lnTo>
                    <a:pt x="7" y="99"/>
                  </a:lnTo>
                  <a:lnTo>
                    <a:pt x="7" y="94"/>
                  </a:lnTo>
                  <a:lnTo>
                    <a:pt x="8" y="90"/>
                  </a:lnTo>
                  <a:lnTo>
                    <a:pt x="8" y="85"/>
                  </a:lnTo>
                  <a:lnTo>
                    <a:pt x="9" y="78"/>
                  </a:lnTo>
                  <a:lnTo>
                    <a:pt x="10" y="71"/>
                  </a:lnTo>
                  <a:lnTo>
                    <a:pt x="13" y="65"/>
                  </a:lnTo>
                  <a:lnTo>
                    <a:pt x="14" y="56"/>
                  </a:lnTo>
                  <a:lnTo>
                    <a:pt x="16" y="48"/>
                  </a:lnTo>
                  <a:lnTo>
                    <a:pt x="18" y="39"/>
                  </a:lnTo>
                  <a:lnTo>
                    <a:pt x="22" y="30"/>
                  </a:lnTo>
                  <a:lnTo>
                    <a:pt x="25" y="22"/>
                  </a:lnTo>
                  <a:lnTo>
                    <a:pt x="29" y="12"/>
                  </a:lnTo>
                  <a:lnTo>
                    <a:pt x="32" y="2"/>
                  </a:lnTo>
                  <a:lnTo>
                    <a:pt x="26" y="0"/>
                  </a:lnTo>
                  <a:lnTo>
                    <a:pt x="23" y="9"/>
                  </a:lnTo>
                  <a:lnTo>
                    <a:pt x="18" y="18"/>
                  </a:lnTo>
                  <a:lnTo>
                    <a:pt x="15" y="29"/>
                  </a:lnTo>
                  <a:lnTo>
                    <a:pt x="13" y="38"/>
                  </a:lnTo>
                  <a:lnTo>
                    <a:pt x="10" y="46"/>
                  </a:lnTo>
                  <a:lnTo>
                    <a:pt x="8" y="55"/>
                  </a:lnTo>
                  <a:lnTo>
                    <a:pt x="6" y="63"/>
                  </a:lnTo>
                  <a:lnTo>
                    <a:pt x="5" y="71"/>
                  </a:lnTo>
                  <a:lnTo>
                    <a:pt x="3" y="78"/>
                  </a:lnTo>
                  <a:lnTo>
                    <a:pt x="2" y="84"/>
                  </a:lnTo>
                  <a:lnTo>
                    <a:pt x="1" y="90"/>
                  </a:lnTo>
                  <a:lnTo>
                    <a:pt x="1" y="94"/>
                  </a:lnTo>
                  <a:lnTo>
                    <a:pt x="0" y="98"/>
                  </a:lnTo>
                  <a:lnTo>
                    <a:pt x="0" y="100"/>
                  </a:lnTo>
                  <a:lnTo>
                    <a:pt x="0" y="103"/>
                  </a:lnTo>
                  <a:lnTo>
                    <a:pt x="0" y="104"/>
                  </a:lnTo>
                  <a:lnTo>
                    <a:pt x="6" y="104"/>
                  </a:lnTo>
                  <a:lnTo>
                    <a:pt x="0" y="104"/>
                  </a:lnTo>
                  <a:lnTo>
                    <a:pt x="3" y="134"/>
                  </a:lnTo>
                  <a:lnTo>
                    <a:pt x="6" y="104"/>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23"/>
            <p:cNvSpPr>
              <a:spLocks/>
            </p:cNvSpPr>
            <p:nvPr/>
          </p:nvSpPr>
          <p:spPr bwMode="auto">
            <a:xfrm>
              <a:off x="4312023" y="2138908"/>
              <a:ext cx="25400" cy="93663"/>
            </a:xfrm>
            <a:custGeom>
              <a:avLst/>
              <a:gdLst>
                <a:gd name="T0" fmla="*/ 0 w 33"/>
                <a:gd name="T1" fmla="*/ 6 h 118"/>
                <a:gd name="T2" fmla="*/ 0 w 33"/>
                <a:gd name="T3" fmla="*/ 6 h 118"/>
                <a:gd name="T4" fmla="*/ 3 w 33"/>
                <a:gd name="T5" fmla="*/ 8 h 118"/>
                <a:gd name="T6" fmla="*/ 6 w 33"/>
                <a:gd name="T7" fmla="*/ 12 h 118"/>
                <a:gd name="T8" fmla="*/ 10 w 33"/>
                <a:gd name="T9" fmla="*/ 17 h 118"/>
                <a:gd name="T10" fmla="*/ 12 w 33"/>
                <a:gd name="T11" fmla="*/ 26 h 118"/>
                <a:gd name="T12" fmla="*/ 15 w 33"/>
                <a:gd name="T13" fmla="*/ 34 h 118"/>
                <a:gd name="T14" fmla="*/ 18 w 33"/>
                <a:gd name="T15" fmla="*/ 43 h 118"/>
                <a:gd name="T16" fmla="*/ 19 w 33"/>
                <a:gd name="T17" fmla="*/ 53 h 118"/>
                <a:gd name="T18" fmla="*/ 21 w 33"/>
                <a:gd name="T19" fmla="*/ 64 h 118"/>
                <a:gd name="T20" fmla="*/ 22 w 33"/>
                <a:gd name="T21" fmla="*/ 74 h 118"/>
                <a:gd name="T22" fmla="*/ 24 w 33"/>
                <a:gd name="T23" fmla="*/ 83 h 118"/>
                <a:gd name="T24" fmla="*/ 25 w 33"/>
                <a:gd name="T25" fmla="*/ 92 h 118"/>
                <a:gd name="T26" fmla="*/ 26 w 33"/>
                <a:gd name="T27" fmla="*/ 102 h 118"/>
                <a:gd name="T28" fmla="*/ 26 w 33"/>
                <a:gd name="T29" fmla="*/ 108 h 118"/>
                <a:gd name="T30" fmla="*/ 26 w 33"/>
                <a:gd name="T31" fmla="*/ 113 h 118"/>
                <a:gd name="T32" fmla="*/ 27 w 33"/>
                <a:gd name="T33" fmla="*/ 117 h 118"/>
                <a:gd name="T34" fmla="*/ 27 w 33"/>
                <a:gd name="T35" fmla="*/ 118 h 118"/>
                <a:gd name="T36" fmla="*/ 33 w 33"/>
                <a:gd name="T37" fmla="*/ 118 h 118"/>
                <a:gd name="T38" fmla="*/ 33 w 33"/>
                <a:gd name="T39" fmla="*/ 115 h 118"/>
                <a:gd name="T40" fmla="*/ 33 w 33"/>
                <a:gd name="T41" fmla="*/ 113 h 118"/>
                <a:gd name="T42" fmla="*/ 33 w 33"/>
                <a:gd name="T43" fmla="*/ 107 h 118"/>
                <a:gd name="T44" fmla="*/ 32 w 33"/>
                <a:gd name="T45" fmla="*/ 100 h 118"/>
                <a:gd name="T46" fmla="*/ 32 w 33"/>
                <a:gd name="T47" fmla="*/ 92 h 118"/>
                <a:gd name="T48" fmla="*/ 30 w 33"/>
                <a:gd name="T49" fmla="*/ 83 h 118"/>
                <a:gd name="T50" fmla="*/ 29 w 33"/>
                <a:gd name="T51" fmla="*/ 73 h 118"/>
                <a:gd name="T52" fmla="*/ 28 w 33"/>
                <a:gd name="T53" fmla="*/ 62 h 118"/>
                <a:gd name="T54" fmla="*/ 26 w 33"/>
                <a:gd name="T55" fmla="*/ 52 h 118"/>
                <a:gd name="T56" fmla="*/ 24 w 33"/>
                <a:gd name="T57" fmla="*/ 42 h 118"/>
                <a:gd name="T58" fmla="*/ 21 w 33"/>
                <a:gd name="T59" fmla="*/ 32 h 118"/>
                <a:gd name="T60" fmla="*/ 19 w 33"/>
                <a:gd name="T61" fmla="*/ 23 h 118"/>
                <a:gd name="T62" fmla="*/ 15 w 33"/>
                <a:gd name="T63" fmla="*/ 15 h 118"/>
                <a:gd name="T64" fmla="*/ 12 w 33"/>
                <a:gd name="T65" fmla="*/ 8 h 118"/>
                <a:gd name="T66" fmla="*/ 7 w 33"/>
                <a:gd name="T67" fmla="*/ 4 h 118"/>
                <a:gd name="T68" fmla="*/ 2 w 33"/>
                <a:gd name="T69" fmla="*/ 0 h 118"/>
                <a:gd name="T70" fmla="*/ 2 w 33"/>
                <a:gd name="T71" fmla="*/ 0 h 118"/>
                <a:gd name="T72" fmla="*/ 0 w 33"/>
                <a:gd name="T7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118">
                  <a:moveTo>
                    <a:pt x="0" y="6"/>
                  </a:moveTo>
                  <a:lnTo>
                    <a:pt x="0" y="6"/>
                  </a:lnTo>
                  <a:lnTo>
                    <a:pt x="3" y="8"/>
                  </a:lnTo>
                  <a:lnTo>
                    <a:pt x="6" y="12"/>
                  </a:lnTo>
                  <a:lnTo>
                    <a:pt x="10" y="17"/>
                  </a:lnTo>
                  <a:lnTo>
                    <a:pt x="12" y="26"/>
                  </a:lnTo>
                  <a:lnTo>
                    <a:pt x="15" y="34"/>
                  </a:lnTo>
                  <a:lnTo>
                    <a:pt x="18" y="43"/>
                  </a:lnTo>
                  <a:lnTo>
                    <a:pt x="19" y="53"/>
                  </a:lnTo>
                  <a:lnTo>
                    <a:pt x="21" y="64"/>
                  </a:lnTo>
                  <a:lnTo>
                    <a:pt x="22" y="74"/>
                  </a:lnTo>
                  <a:lnTo>
                    <a:pt x="24" y="83"/>
                  </a:lnTo>
                  <a:lnTo>
                    <a:pt x="25" y="92"/>
                  </a:lnTo>
                  <a:lnTo>
                    <a:pt x="26" y="102"/>
                  </a:lnTo>
                  <a:lnTo>
                    <a:pt x="26" y="108"/>
                  </a:lnTo>
                  <a:lnTo>
                    <a:pt x="26" y="113"/>
                  </a:lnTo>
                  <a:lnTo>
                    <a:pt x="27" y="117"/>
                  </a:lnTo>
                  <a:lnTo>
                    <a:pt x="27" y="118"/>
                  </a:lnTo>
                  <a:lnTo>
                    <a:pt x="33" y="118"/>
                  </a:lnTo>
                  <a:lnTo>
                    <a:pt x="33" y="115"/>
                  </a:lnTo>
                  <a:lnTo>
                    <a:pt x="33" y="113"/>
                  </a:lnTo>
                  <a:lnTo>
                    <a:pt x="33" y="107"/>
                  </a:lnTo>
                  <a:lnTo>
                    <a:pt x="32" y="100"/>
                  </a:lnTo>
                  <a:lnTo>
                    <a:pt x="32" y="92"/>
                  </a:lnTo>
                  <a:lnTo>
                    <a:pt x="30" y="83"/>
                  </a:lnTo>
                  <a:lnTo>
                    <a:pt x="29" y="73"/>
                  </a:lnTo>
                  <a:lnTo>
                    <a:pt x="28" y="62"/>
                  </a:lnTo>
                  <a:lnTo>
                    <a:pt x="26" y="52"/>
                  </a:lnTo>
                  <a:lnTo>
                    <a:pt x="24" y="42"/>
                  </a:lnTo>
                  <a:lnTo>
                    <a:pt x="21" y="32"/>
                  </a:lnTo>
                  <a:lnTo>
                    <a:pt x="19" y="23"/>
                  </a:lnTo>
                  <a:lnTo>
                    <a:pt x="15" y="15"/>
                  </a:lnTo>
                  <a:lnTo>
                    <a:pt x="12" y="8"/>
                  </a:lnTo>
                  <a:lnTo>
                    <a:pt x="7" y="4"/>
                  </a:ln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24"/>
            <p:cNvSpPr>
              <a:spLocks/>
            </p:cNvSpPr>
            <p:nvPr/>
          </p:nvSpPr>
          <p:spPr bwMode="auto">
            <a:xfrm>
              <a:off x="4277098" y="2092871"/>
              <a:ext cx="34925" cy="50800"/>
            </a:xfrm>
            <a:custGeom>
              <a:avLst/>
              <a:gdLst>
                <a:gd name="T0" fmla="*/ 4 w 44"/>
                <a:gd name="T1" fmla="*/ 8 h 63"/>
                <a:gd name="T2" fmla="*/ 0 w 44"/>
                <a:gd name="T3" fmla="*/ 5 h 63"/>
                <a:gd name="T4" fmla="*/ 1 w 44"/>
                <a:gd name="T5" fmla="*/ 8 h 63"/>
                <a:gd name="T6" fmla="*/ 3 w 44"/>
                <a:gd name="T7" fmla="*/ 13 h 63"/>
                <a:gd name="T8" fmla="*/ 7 w 44"/>
                <a:gd name="T9" fmla="*/ 21 h 63"/>
                <a:gd name="T10" fmla="*/ 11 w 44"/>
                <a:gd name="T11" fmla="*/ 31 h 63"/>
                <a:gd name="T12" fmla="*/ 17 w 44"/>
                <a:gd name="T13" fmla="*/ 41 h 63"/>
                <a:gd name="T14" fmla="*/ 24 w 44"/>
                <a:gd name="T15" fmla="*/ 50 h 63"/>
                <a:gd name="T16" fmla="*/ 32 w 44"/>
                <a:gd name="T17" fmla="*/ 58 h 63"/>
                <a:gd name="T18" fmla="*/ 42 w 44"/>
                <a:gd name="T19" fmla="*/ 63 h 63"/>
                <a:gd name="T20" fmla="*/ 44 w 44"/>
                <a:gd name="T21" fmla="*/ 57 h 63"/>
                <a:gd name="T22" fmla="*/ 36 w 44"/>
                <a:gd name="T23" fmla="*/ 53 h 63"/>
                <a:gd name="T24" fmla="*/ 29 w 44"/>
                <a:gd name="T25" fmla="*/ 46 h 63"/>
                <a:gd name="T26" fmla="*/ 23 w 44"/>
                <a:gd name="T27" fmla="*/ 36 h 63"/>
                <a:gd name="T28" fmla="*/ 17 w 44"/>
                <a:gd name="T29" fmla="*/ 27 h 63"/>
                <a:gd name="T30" fmla="*/ 13 w 44"/>
                <a:gd name="T31" fmla="*/ 18 h 63"/>
                <a:gd name="T32" fmla="*/ 9 w 44"/>
                <a:gd name="T33" fmla="*/ 11 h 63"/>
                <a:gd name="T34" fmla="*/ 8 w 44"/>
                <a:gd name="T35" fmla="*/ 5 h 63"/>
                <a:gd name="T36" fmla="*/ 7 w 44"/>
                <a:gd name="T37" fmla="*/ 3 h 63"/>
                <a:gd name="T38" fmla="*/ 2 w 44"/>
                <a:gd name="T39" fmla="*/ 1 h 63"/>
                <a:gd name="T40" fmla="*/ 7 w 44"/>
                <a:gd name="T41" fmla="*/ 3 h 63"/>
                <a:gd name="T42" fmla="*/ 6 w 44"/>
                <a:gd name="T43" fmla="*/ 0 h 63"/>
                <a:gd name="T44" fmla="*/ 2 w 44"/>
                <a:gd name="T45" fmla="*/ 1 h 63"/>
                <a:gd name="T46" fmla="*/ 4 w 44"/>
                <a:gd name="T4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63">
                  <a:moveTo>
                    <a:pt x="4" y="8"/>
                  </a:moveTo>
                  <a:lnTo>
                    <a:pt x="0" y="5"/>
                  </a:lnTo>
                  <a:lnTo>
                    <a:pt x="1" y="8"/>
                  </a:lnTo>
                  <a:lnTo>
                    <a:pt x="3" y="13"/>
                  </a:lnTo>
                  <a:lnTo>
                    <a:pt x="7" y="21"/>
                  </a:lnTo>
                  <a:lnTo>
                    <a:pt x="11" y="31"/>
                  </a:lnTo>
                  <a:lnTo>
                    <a:pt x="17" y="41"/>
                  </a:lnTo>
                  <a:lnTo>
                    <a:pt x="24" y="50"/>
                  </a:lnTo>
                  <a:lnTo>
                    <a:pt x="32" y="58"/>
                  </a:lnTo>
                  <a:lnTo>
                    <a:pt x="42" y="63"/>
                  </a:lnTo>
                  <a:lnTo>
                    <a:pt x="44" y="57"/>
                  </a:lnTo>
                  <a:lnTo>
                    <a:pt x="36" y="53"/>
                  </a:lnTo>
                  <a:lnTo>
                    <a:pt x="29" y="46"/>
                  </a:lnTo>
                  <a:lnTo>
                    <a:pt x="23" y="36"/>
                  </a:lnTo>
                  <a:lnTo>
                    <a:pt x="17" y="27"/>
                  </a:lnTo>
                  <a:lnTo>
                    <a:pt x="13" y="18"/>
                  </a:lnTo>
                  <a:lnTo>
                    <a:pt x="9" y="11"/>
                  </a:lnTo>
                  <a:lnTo>
                    <a:pt x="8" y="5"/>
                  </a:lnTo>
                  <a:lnTo>
                    <a:pt x="7" y="3"/>
                  </a:lnTo>
                  <a:lnTo>
                    <a:pt x="2" y="1"/>
                  </a:lnTo>
                  <a:lnTo>
                    <a:pt x="7" y="3"/>
                  </a:lnTo>
                  <a:lnTo>
                    <a:pt x="6" y="0"/>
                  </a:lnTo>
                  <a:lnTo>
                    <a:pt x="2"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25"/>
            <p:cNvSpPr>
              <a:spLocks/>
            </p:cNvSpPr>
            <p:nvPr/>
          </p:nvSpPr>
          <p:spPr bwMode="auto">
            <a:xfrm>
              <a:off x="4253286" y="2094458"/>
              <a:ext cx="28575" cy="15875"/>
            </a:xfrm>
            <a:custGeom>
              <a:avLst/>
              <a:gdLst>
                <a:gd name="T0" fmla="*/ 0 w 34"/>
                <a:gd name="T1" fmla="*/ 18 h 19"/>
                <a:gd name="T2" fmla="*/ 2 w 34"/>
                <a:gd name="T3" fmla="*/ 18 h 19"/>
                <a:gd name="T4" fmla="*/ 34 w 34"/>
                <a:gd name="T5" fmla="*/ 7 h 19"/>
                <a:gd name="T6" fmla="*/ 32 w 34"/>
                <a:gd name="T7" fmla="*/ 0 h 19"/>
                <a:gd name="T8" fmla="*/ 1 w 34"/>
                <a:gd name="T9" fmla="*/ 12 h 19"/>
                <a:gd name="T10" fmla="*/ 3 w 34"/>
                <a:gd name="T11" fmla="*/ 12 h 19"/>
                <a:gd name="T12" fmla="*/ 0 w 34"/>
                <a:gd name="T13" fmla="*/ 18 h 19"/>
                <a:gd name="T14" fmla="*/ 1 w 34"/>
                <a:gd name="T15" fmla="*/ 19 h 19"/>
                <a:gd name="T16" fmla="*/ 2 w 34"/>
                <a:gd name="T17" fmla="*/ 18 h 19"/>
                <a:gd name="T18" fmla="*/ 0 w 3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9">
                  <a:moveTo>
                    <a:pt x="0" y="18"/>
                  </a:moveTo>
                  <a:lnTo>
                    <a:pt x="2" y="18"/>
                  </a:lnTo>
                  <a:lnTo>
                    <a:pt x="34" y="7"/>
                  </a:lnTo>
                  <a:lnTo>
                    <a:pt x="32" y="0"/>
                  </a:lnTo>
                  <a:lnTo>
                    <a:pt x="1" y="12"/>
                  </a:lnTo>
                  <a:lnTo>
                    <a:pt x="3" y="12"/>
                  </a:lnTo>
                  <a:lnTo>
                    <a:pt x="0" y="18"/>
                  </a:lnTo>
                  <a:lnTo>
                    <a:pt x="1" y="19"/>
                  </a:lnTo>
                  <a:lnTo>
                    <a:pt x="2"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26"/>
            <p:cNvSpPr>
              <a:spLocks/>
            </p:cNvSpPr>
            <p:nvPr/>
          </p:nvSpPr>
          <p:spPr bwMode="auto">
            <a:xfrm>
              <a:off x="4227886" y="2088108"/>
              <a:ext cx="28575" cy="20638"/>
            </a:xfrm>
            <a:custGeom>
              <a:avLst/>
              <a:gdLst>
                <a:gd name="T0" fmla="*/ 4 w 36"/>
                <a:gd name="T1" fmla="*/ 5 h 26"/>
                <a:gd name="T2" fmla="*/ 1 w 36"/>
                <a:gd name="T3" fmla="*/ 7 h 26"/>
                <a:gd name="T4" fmla="*/ 33 w 36"/>
                <a:gd name="T5" fmla="*/ 26 h 26"/>
                <a:gd name="T6" fmla="*/ 36 w 36"/>
                <a:gd name="T7" fmla="*/ 20 h 26"/>
                <a:gd name="T8" fmla="*/ 4 w 36"/>
                <a:gd name="T9" fmla="*/ 1 h 26"/>
                <a:gd name="T10" fmla="*/ 0 w 36"/>
                <a:gd name="T11" fmla="*/ 1 h 26"/>
                <a:gd name="T12" fmla="*/ 4 w 36"/>
                <a:gd name="T13" fmla="*/ 1 h 26"/>
                <a:gd name="T14" fmla="*/ 2 w 36"/>
                <a:gd name="T15" fmla="*/ 0 h 26"/>
                <a:gd name="T16" fmla="*/ 0 w 36"/>
                <a:gd name="T17" fmla="*/ 1 h 26"/>
                <a:gd name="T18" fmla="*/ 4 w 36"/>
                <a:gd name="T1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6">
                  <a:moveTo>
                    <a:pt x="4" y="5"/>
                  </a:moveTo>
                  <a:lnTo>
                    <a:pt x="1" y="7"/>
                  </a:lnTo>
                  <a:lnTo>
                    <a:pt x="33" y="26"/>
                  </a:lnTo>
                  <a:lnTo>
                    <a:pt x="36" y="20"/>
                  </a:lnTo>
                  <a:lnTo>
                    <a:pt x="4" y="1"/>
                  </a:lnTo>
                  <a:lnTo>
                    <a:pt x="0" y="1"/>
                  </a:lnTo>
                  <a:lnTo>
                    <a:pt x="4" y="1"/>
                  </a:lnTo>
                  <a:lnTo>
                    <a:pt x="2" y="0"/>
                  </a:lnTo>
                  <a:lnTo>
                    <a:pt x="0" y="1"/>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27"/>
            <p:cNvSpPr>
              <a:spLocks/>
            </p:cNvSpPr>
            <p:nvPr/>
          </p:nvSpPr>
          <p:spPr bwMode="auto">
            <a:xfrm>
              <a:off x="4083423" y="2088108"/>
              <a:ext cx="147638" cy="90488"/>
            </a:xfrm>
            <a:custGeom>
              <a:avLst/>
              <a:gdLst>
                <a:gd name="T0" fmla="*/ 0 w 186"/>
                <a:gd name="T1" fmla="*/ 108 h 114"/>
                <a:gd name="T2" fmla="*/ 0 w 186"/>
                <a:gd name="T3" fmla="*/ 108 h 114"/>
                <a:gd name="T4" fmla="*/ 13 w 186"/>
                <a:gd name="T5" fmla="*/ 113 h 114"/>
                <a:gd name="T6" fmla="*/ 27 w 186"/>
                <a:gd name="T7" fmla="*/ 114 h 114"/>
                <a:gd name="T8" fmla="*/ 43 w 186"/>
                <a:gd name="T9" fmla="*/ 112 h 114"/>
                <a:gd name="T10" fmla="*/ 58 w 186"/>
                <a:gd name="T11" fmla="*/ 106 h 114"/>
                <a:gd name="T12" fmla="*/ 73 w 186"/>
                <a:gd name="T13" fmla="*/ 99 h 114"/>
                <a:gd name="T14" fmla="*/ 89 w 186"/>
                <a:gd name="T15" fmla="*/ 90 h 114"/>
                <a:gd name="T16" fmla="*/ 104 w 186"/>
                <a:gd name="T17" fmla="*/ 79 h 114"/>
                <a:gd name="T18" fmla="*/ 118 w 186"/>
                <a:gd name="T19" fmla="*/ 68 h 114"/>
                <a:gd name="T20" fmla="*/ 133 w 186"/>
                <a:gd name="T21" fmla="*/ 56 h 114"/>
                <a:gd name="T22" fmla="*/ 146 w 186"/>
                <a:gd name="T23" fmla="*/ 46 h 114"/>
                <a:gd name="T24" fmla="*/ 157 w 186"/>
                <a:gd name="T25" fmla="*/ 36 h 114"/>
                <a:gd name="T26" fmla="*/ 167 w 186"/>
                <a:gd name="T27" fmla="*/ 25 h 114"/>
                <a:gd name="T28" fmla="*/ 175 w 186"/>
                <a:gd name="T29" fmla="*/ 17 h 114"/>
                <a:gd name="T30" fmla="*/ 182 w 186"/>
                <a:gd name="T31" fmla="*/ 10 h 114"/>
                <a:gd name="T32" fmla="*/ 185 w 186"/>
                <a:gd name="T33" fmla="*/ 6 h 114"/>
                <a:gd name="T34" fmla="*/ 186 w 186"/>
                <a:gd name="T35" fmla="*/ 4 h 114"/>
                <a:gd name="T36" fmla="*/ 182 w 186"/>
                <a:gd name="T37" fmla="*/ 0 h 114"/>
                <a:gd name="T38" fmla="*/ 180 w 186"/>
                <a:gd name="T39" fmla="*/ 1 h 114"/>
                <a:gd name="T40" fmla="*/ 177 w 186"/>
                <a:gd name="T41" fmla="*/ 6 h 114"/>
                <a:gd name="T42" fmla="*/ 170 w 186"/>
                <a:gd name="T43" fmla="*/ 12 h 114"/>
                <a:gd name="T44" fmla="*/ 162 w 186"/>
                <a:gd name="T45" fmla="*/ 21 h 114"/>
                <a:gd name="T46" fmla="*/ 153 w 186"/>
                <a:gd name="T47" fmla="*/ 31 h 114"/>
                <a:gd name="T48" fmla="*/ 141 w 186"/>
                <a:gd name="T49" fmla="*/ 41 h 114"/>
                <a:gd name="T50" fmla="*/ 129 w 186"/>
                <a:gd name="T51" fmla="*/ 52 h 114"/>
                <a:gd name="T52" fmla="*/ 115 w 186"/>
                <a:gd name="T53" fmla="*/ 63 h 114"/>
                <a:gd name="T54" fmla="*/ 101 w 186"/>
                <a:gd name="T55" fmla="*/ 75 h 114"/>
                <a:gd name="T56" fmla="*/ 85 w 186"/>
                <a:gd name="T57" fmla="*/ 84 h 114"/>
                <a:gd name="T58" fmla="*/ 71 w 186"/>
                <a:gd name="T59" fmla="*/ 93 h 114"/>
                <a:gd name="T60" fmla="*/ 55 w 186"/>
                <a:gd name="T61" fmla="*/ 100 h 114"/>
                <a:gd name="T62" fmla="*/ 41 w 186"/>
                <a:gd name="T63" fmla="*/ 105 h 114"/>
                <a:gd name="T64" fmla="*/ 27 w 186"/>
                <a:gd name="T65" fmla="*/ 107 h 114"/>
                <a:gd name="T66" fmla="*/ 15 w 186"/>
                <a:gd name="T67" fmla="*/ 107 h 114"/>
                <a:gd name="T68" fmla="*/ 3 w 186"/>
                <a:gd name="T69" fmla="*/ 102 h 114"/>
                <a:gd name="T70" fmla="*/ 3 w 186"/>
                <a:gd name="T71" fmla="*/ 102 h 114"/>
                <a:gd name="T72" fmla="*/ 0 w 186"/>
                <a:gd name="T73"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4">
                  <a:moveTo>
                    <a:pt x="0" y="108"/>
                  </a:moveTo>
                  <a:lnTo>
                    <a:pt x="0" y="108"/>
                  </a:lnTo>
                  <a:lnTo>
                    <a:pt x="13" y="113"/>
                  </a:lnTo>
                  <a:lnTo>
                    <a:pt x="27" y="114"/>
                  </a:lnTo>
                  <a:lnTo>
                    <a:pt x="43" y="112"/>
                  </a:lnTo>
                  <a:lnTo>
                    <a:pt x="58" y="106"/>
                  </a:lnTo>
                  <a:lnTo>
                    <a:pt x="73" y="99"/>
                  </a:lnTo>
                  <a:lnTo>
                    <a:pt x="89" y="90"/>
                  </a:lnTo>
                  <a:lnTo>
                    <a:pt x="104" y="79"/>
                  </a:lnTo>
                  <a:lnTo>
                    <a:pt x="118" y="68"/>
                  </a:lnTo>
                  <a:lnTo>
                    <a:pt x="133" y="56"/>
                  </a:lnTo>
                  <a:lnTo>
                    <a:pt x="146" y="46"/>
                  </a:lnTo>
                  <a:lnTo>
                    <a:pt x="157" y="36"/>
                  </a:lnTo>
                  <a:lnTo>
                    <a:pt x="167" y="25"/>
                  </a:lnTo>
                  <a:lnTo>
                    <a:pt x="175" y="17"/>
                  </a:lnTo>
                  <a:lnTo>
                    <a:pt x="182" y="10"/>
                  </a:lnTo>
                  <a:lnTo>
                    <a:pt x="185" y="6"/>
                  </a:lnTo>
                  <a:lnTo>
                    <a:pt x="186" y="4"/>
                  </a:lnTo>
                  <a:lnTo>
                    <a:pt x="182" y="0"/>
                  </a:lnTo>
                  <a:lnTo>
                    <a:pt x="180" y="1"/>
                  </a:lnTo>
                  <a:lnTo>
                    <a:pt x="177" y="6"/>
                  </a:lnTo>
                  <a:lnTo>
                    <a:pt x="170" y="12"/>
                  </a:lnTo>
                  <a:lnTo>
                    <a:pt x="162" y="21"/>
                  </a:lnTo>
                  <a:lnTo>
                    <a:pt x="153" y="31"/>
                  </a:lnTo>
                  <a:lnTo>
                    <a:pt x="141" y="41"/>
                  </a:lnTo>
                  <a:lnTo>
                    <a:pt x="129" y="52"/>
                  </a:lnTo>
                  <a:lnTo>
                    <a:pt x="115" y="63"/>
                  </a:lnTo>
                  <a:lnTo>
                    <a:pt x="101" y="75"/>
                  </a:lnTo>
                  <a:lnTo>
                    <a:pt x="85" y="84"/>
                  </a:lnTo>
                  <a:lnTo>
                    <a:pt x="71" y="93"/>
                  </a:lnTo>
                  <a:lnTo>
                    <a:pt x="55" y="100"/>
                  </a:lnTo>
                  <a:lnTo>
                    <a:pt x="41" y="105"/>
                  </a:lnTo>
                  <a:lnTo>
                    <a:pt x="27" y="107"/>
                  </a:lnTo>
                  <a:lnTo>
                    <a:pt x="15" y="107"/>
                  </a:lnTo>
                  <a:lnTo>
                    <a:pt x="3" y="102"/>
                  </a:lnTo>
                  <a:lnTo>
                    <a:pt x="3" y="102"/>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8"/>
            <p:cNvSpPr>
              <a:spLocks/>
            </p:cNvSpPr>
            <p:nvPr/>
          </p:nvSpPr>
          <p:spPr bwMode="auto">
            <a:xfrm>
              <a:off x="3992936" y="2162721"/>
              <a:ext cx="93663" cy="36513"/>
            </a:xfrm>
            <a:custGeom>
              <a:avLst/>
              <a:gdLst>
                <a:gd name="T0" fmla="*/ 7 w 116"/>
                <a:gd name="T1" fmla="*/ 44 h 46"/>
                <a:gd name="T2" fmla="*/ 6 w 116"/>
                <a:gd name="T3" fmla="*/ 46 h 46"/>
                <a:gd name="T4" fmla="*/ 6 w 116"/>
                <a:gd name="T5" fmla="*/ 45 h 46"/>
                <a:gd name="T6" fmla="*/ 8 w 116"/>
                <a:gd name="T7" fmla="*/ 44 h 46"/>
                <a:gd name="T8" fmla="*/ 10 w 116"/>
                <a:gd name="T9" fmla="*/ 42 h 46"/>
                <a:gd name="T10" fmla="*/ 14 w 116"/>
                <a:gd name="T11" fmla="*/ 37 h 46"/>
                <a:gd name="T12" fmla="*/ 18 w 116"/>
                <a:gd name="T13" fmla="*/ 32 h 46"/>
                <a:gd name="T14" fmla="*/ 23 w 116"/>
                <a:gd name="T15" fmla="*/ 29 h 46"/>
                <a:gd name="T16" fmla="*/ 30 w 116"/>
                <a:gd name="T17" fmla="*/ 24 h 46"/>
                <a:gd name="T18" fmla="*/ 37 w 116"/>
                <a:gd name="T19" fmla="*/ 20 h 46"/>
                <a:gd name="T20" fmla="*/ 44 w 116"/>
                <a:gd name="T21" fmla="*/ 15 h 46"/>
                <a:gd name="T22" fmla="*/ 53 w 116"/>
                <a:gd name="T23" fmla="*/ 12 h 46"/>
                <a:gd name="T24" fmla="*/ 62 w 116"/>
                <a:gd name="T25" fmla="*/ 9 h 46"/>
                <a:gd name="T26" fmla="*/ 71 w 116"/>
                <a:gd name="T27" fmla="*/ 7 h 46"/>
                <a:gd name="T28" fmla="*/ 80 w 116"/>
                <a:gd name="T29" fmla="*/ 7 h 46"/>
                <a:gd name="T30" fmla="*/ 91 w 116"/>
                <a:gd name="T31" fmla="*/ 8 h 46"/>
                <a:gd name="T32" fmla="*/ 102 w 116"/>
                <a:gd name="T33" fmla="*/ 10 h 46"/>
                <a:gd name="T34" fmla="*/ 113 w 116"/>
                <a:gd name="T35" fmla="*/ 15 h 46"/>
                <a:gd name="T36" fmla="*/ 116 w 116"/>
                <a:gd name="T37" fmla="*/ 9 h 46"/>
                <a:gd name="T38" fmla="*/ 103 w 116"/>
                <a:gd name="T39" fmla="*/ 5 h 46"/>
                <a:gd name="T40" fmla="*/ 92 w 116"/>
                <a:gd name="T41" fmla="*/ 1 h 46"/>
                <a:gd name="T42" fmla="*/ 80 w 116"/>
                <a:gd name="T43" fmla="*/ 0 h 46"/>
                <a:gd name="T44" fmla="*/ 70 w 116"/>
                <a:gd name="T45" fmla="*/ 1 h 46"/>
                <a:gd name="T46" fmla="*/ 60 w 116"/>
                <a:gd name="T47" fmla="*/ 2 h 46"/>
                <a:gd name="T48" fmla="*/ 50 w 116"/>
                <a:gd name="T49" fmla="*/ 6 h 46"/>
                <a:gd name="T50" fmla="*/ 41 w 116"/>
                <a:gd name="T51" fmla="*/ 9 h 46"/>
                <a:gd name="T52" fmla="*/ 33 w 116"/>
                <a:gd name="T53" fmla="*/ 14 h 46"/>
                <a:gd name="T54" fmla="*/ 26 w 116"/>
                <a:gd name="T55" fmla="*/ 19 h 46"/>
                <a:gd name="T56" fmla="*/ 19 w 116"/>
                <a:gd name="T57" fmla="*/ 23 h 46"/>
                <a:gd name="T58" fmla="*/ 14 w 116"/>
                <a:gd name="T59" fmla="*/ 28 h 46"/>
                <a:gd name="T60" fmla="*/ 9 w 116"/>
                <a:gd name="T61" fmla="*/ 32 h 46"/>
                <a:gd name="T62" fmla="*/ 6 w 116"/>
                <a:gd name="T63" fmla="*/ 37 h 46"/>
                <a:gd name="T64" fmla="*/ 3 w 116"/>
                <a:gd name="T65" fmla="*/ 39 h 46"/>
                <a:gd name="T66" fmla="*/ 1 w 116"/>
                <a:gd name="T67" fmla="*/ 42 h 46"/>
                <a:gd name="T68" fmla="*/ 0 w 116"/>
                <a:gd name="T69" fmla="*/ 43 h 46"/>
                <a:gd name="T70" fmla="*/ 0 w 116"/>
                <a:gd name="T71" fmla="*/ 45 h 46"/>
                <a:gd name="T72" fmla="*/ 0 w 116"/>
                <a:gd name="T73" fmla="*/ 43 h 46"/>
                <a:gd name="T74" fmla="*/ 0 w 116"/>
                <a:gd name="T75" fmla="*/ 44 h 46"/>
                <a:gd name="T76" fmla="*/ 0 w 116"/>
                <a:gd name="T77" fmla="*/ 45 h 46"/>
                <a:gd name="T78" fmla="*/ 7 w 116"/>
                <a:gd name="T79"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46">
                  <a:moveTo>
                    <a:pt x="7" y="44"/>
                  </a:moveTo>
                  <a:lnTo>
                    <a:pt x="6" y="46"/>
                  </a:lnTo>
                  <a:lnTo>
                    <a:pt x="6" y="45"/>
                  </a:lnTo>
                  <a:lnTo>
                    <a:pt x="8" y="44"/>
                  </a:lnTo>
                  <a:lnTo>
                    <a:pt x="10" y="42"/>
                  </a:lnTo>
                  <a:lnTo>
                    <a:pt x="14" y="37"/>
                  </a:lnTo>
                  <a:lnTo>
                    <a:pt x="18" y="32"/>
                  </a:lnTo>
                  <a:lnTo>
                    <a:pt x="23" y="29"/>
                  </a:lnTo>
                  <a:lnTo>
                    <a:pt x="30" y="24"/>
                  </a:lnTo>
                  <a:lnTo>
                    <a:pt x="37" y="20"/>
                  </a:lnTo>
                  <a:lnTo>
                    <a:pt x="44" y="15"/>
                  </a:lnTo>
                  <a:lnTo>
                    <a:pt x="53" y="12"/>
                  </a:lnTo>
                  <a:lnTo>
                    <a:pt x="62" y="9"/>
                  </a:lnTo>
                  <a:lnTo>
                    <a:pt x="71" y="7"/>
                  </a:lnTo>
                  <a:lnTo>
                    <a:pt x="80" y="7"/>
                  </a:lnTo>
                  <a:lnTo>
                    <a:pt x="91" y="8"/>
                  </a:lnTo>
                  <a:lnTo>
                    <a:pt x="102" y="10"/>
                  </a:lnTo>
                  <a:lnTo>
                    <a:pt x="113" y="15"/>
                  </a:lnTo>
                  <a:lnTo>
                    <a:pt x="116" y="9"/>
                  </a:lnTo>
                  <a:lnTo>
                    <a:pt x="103" y="5"/>
                  </a:lnTo>
                  <a:lnTo>
                    <a:pt x="92" y="1"/>
                  </a:lnTo>
                  <a:lnTo>
                    <a:pt x="80" y="0"/>
                  </a:lnTo>
                  <a:lnTo>
                    <a:pt x="70" y="1"/>
                  </a:lnTo>
                  <a:lnTo>
                    <a:pt x="60" y="2"/>
                  </a:lnTo>
                  <a:lnTo>
                    <a:pt x="50" y="6"/>
                  </a:lnTo>
                  <a:lnTo>
                    <a:pt x="41" y="9"/>
                  </a:lnTo>
                  <a:lnTo>
                    <a:pt x="33" y="14"/>
                  </a:lnTo>
                  <a:lnTo>
                    <a:pt x="26" y="19"/>
                  </a:lnTo>
                  <a:lnTo>
                    <a:pt x="19" y="23"/>
                  </a:lnTo>
                  <a:lnTo>
                    <a:pt x="14" y="28"/>
                  </a:lnTo>
                  <a:lnTo>
                    <a:pt x="9" y="32"/>
                  </a:lnTo>
                  <a:lnTo>
                    <a:pt x="6" y="37"/>
                  </a:lnTo>
                  <a:lnTo>
                    <a:pt x="3" y="39"/>
                  </a:lnTo>
                  <a:lnTo>
                    <a:pt x="1" y="42"/>
                  </a:lnTo>
                  <a:lnTo>
                    <a:pt x="0" y="43"/>
                  </a:lnTo>
                  <a:lnTo>
                    <a:pt x="0" y="45"/>
                  </a:lnTo>
                  <a:lnTo>
                    <a:pt x="0" y="43"/>
                  </a:lnTo>
                  <a:lnTo>
                    <a:pt x="0" y="44"/>
                  </a:lnTo>
                  <a:lnTo>
                    <a:pt x="0" y="45"/>
                  </a:lnTo>
                  <a:lnTo>
                    <a:pt x="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29"/>
            <p:cNvSpPr>
              <a:spLocks/>
            </p:cNvSpPr>
            <p:nvPr/>
          </p:nvSpPr>
          <p:spPr bwMode="auto">
            <a:xfrm>
              <a:off x="3992936" y="2197646"/>
              <a:ext cx="19050" cy="87313"/>
            </a:xfrm>
            <a:custGeom>
              <a:avLst/>
              <a:gdLst>
                <a:gd name="T0" fmla="*/ 18 w 23"/>
                <a:gd name="T1" fmla="*/ 107 h 110"/>
                <a:gd name="T2" fmla="*/ 23 w 23"/>
                <a:gd name="T3" fmla="*/ 104 h 110"/>
                <a:gd name="T4" fmla="*/ 7 w 23"/>
                <a:gd name="T5" fmla="*/ 0 h 110"/>
                <a:gd name="T6" fmla="*/ 0 w 23"/>
                <a:gd name="T7" fmla="*/ 1 h 110"/>
                <a:gd name="T8" fmla="*/ 16 w 23"/>
                <a:gd name="T9" fmla="*/ 105 h 110"/>
                <a:gd name="T10" fmla="*/ 20 w 23"/>
                <a:gd name="T11" fmla="*/ 101 h 110"/>
                <a:gd name="T12" fmla="*/ 18 w 23"/>
                <a:gd name="T13" fmla="*/ 107 h 110"/>
                <a:gd name="T14" fmla="*/ 23 w 23"/>
                <a:gd name="T15" fmla="*/ 110 h 110"/>
                <a:gd name="T16" fmla="*/ 23 w 23"/>
                <a:gd name="T17" fmla="*/ 104 h 110"/>
                <a:gd name="T18" fmla="*/ 18 w 23"/>
                <a:gd name="T19" fmla="*/ 10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0">
                  <a:moveTo>
                    <a:pt x="18" y="107"/>
                  </a:moveTo>
                  <a:lnTo>
                    <a:pt x="23" y="104"/>
                  </a:lnTo>
                  <a:lnTo>
                    <a:pt x="7" y="0"/>
                  </a:lnTo>
                  <a:lnTo>
                    <a:pt x="0" y="1"/>
                  </a:lnTo>
                  <a:lnTo>
                    <a:pt x="16" y="105"/>
                  </a:lnTo>
                  <a:lnTo>
                    <a:pt x="20" y="101"/>
                  </a:lnTo>
                  <a:lnTo>
                    <a:pt x="18" y="107"/>
                  </a:lnTo>
                  <a:lnTo>
                    <a:pt x="23" y="110"/>
                  </a:lnTo>
                  <a:lnTo>
                    <a:pt x="23" y="104"/>
                  </a:lnTo>
                  <a:lnTo>
                    <a:pt x="18"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30"/>
            <p:cNvSpPr>
              <a:spLocks/>
            </p:cNvSpPr>
            <p:nvPr/>
          </p:nvSpPr>
          <p:spPr bwMode="auto">
            <a:xfrm>
              <a:off x="3932611" y="2207171"/>
              <a:ext cx="77788" cy="76200"/>
            </a:xfrm>
            <a:custGeom>
              <a:avLst/>
              <a:gdLst>
                <a:gd name="T0" fmla="*/ 0 w 97"/>
                <a:gd name="T1" fmla="*/ 0 h 96"/>
                <a:gd name="T2" fmla="*/ 0 w 97"/>
                <a:gd name="T3" fmla="*/ 0 h 96"/>
                <a:gd name="T4" fmla="*/ 0 w 97"/>
                <a:gd name="T5" fmla="*/ 8 h 96"/>
                <a:gd name="T6" fmla="*/ 2 w 97"/>
                <a:gd name="T7" fmla="*/ 17 h 96"/>
                <a:gd name="T8" fmla="*/ 5 w 97"/>
                <a:gd name="T9" fmla="*/ 25 h 96"/>
                <a:gd name="T10" fmla="*/ 12 w 97"/>
                <a:gd name="T11" fmla="*/ 33 h 96"/>
                <a:gd name="T12" fmla="*/ 19 w 97"/>
                <a:gd name="T13" fmla="*/ 41 h 96"/>
                <a:gd name="T14" fmla="*/ 27 w 97"/>
                <a:gd name="T15" fmla="*/ 49 h 96"/>
                <a:gd name="T16" fmla="*/ 36 w 97"/>
                <a:gd name="T17" fmla="*/ 56 h 96"/>
                <a:gd name="T18" fmla="*/ 46 w 97"/>
                <a:gd name="T19" fmla="*/ 64 h 96"/>
                <a:gd name="T20" fmla="*/ 54 w 97"/>
                <a:gd name="T21" fmla="*/ 70 h 96"/>
                <a:gd name="T22" fmla="*/ 62 w 97"/>
                <a:gd name="T23" fmla="*/ 76 h 96"/>
                <a:gd name="T24" fmla="*/ 71 w 97"/>
                <a:gd name="T25" fmla="*/ 82 h 96"/>
                <a:gd name="T26" fmla="*/ 78 w 97"/>
                <a:gd name="T27" fmla="*/ 87 h 96"/>
                <a:gd name="T28" fmla="*/ 85 w 97"/>
                <a:gd name="T29" fmla="*/ 90 h 96"/>
                <a:gd name="T30" fmla="*/ 89 w 97"/>
                <a:gd name="T31" fmla="*/ 94 h 96"/>
                <a:gd name="T32" fmla="*/ 93 w 97"/>
                <a:gd name="T33" fmla="*/ 95 h 96"/>
                <a:gd name="T34" fmla="*/ 95 w 97"/>
                <a:gd name="T35" fmla="*/ 96 h 96"/>
                <a:gd name="T36" fmla="*/ 97 w 97"/>
                <a:gd name="T37" fmla="*/ 90 h 96"/>
                <a:gd name="T38" fmla="*/ 96 w 97"/>
                <a:gd name="T39" fmla="*/ 90 h 96"/>
                <a:gd name="T40" fmla="*/ 93 w 97"/>
                <a:gd name="T41" fmla="*/ 88 h 96"/>
                <a:gd name="T42" fmla="*/ 88 w 97"/>
                <a:gd name="T43" fmla="*/ 85 h 96"/>
                <a:gd name="T44" fmla="*/ 81 w 97"/>
                <a:gd name="T45" fmla="*/ 81 h 96"/>
                <a:gd name="T46" fmla="*/ 74 w 97"/>
                <a:gd name="T47" fmla="*/ 76 h 96"/>
                <a:gd name="T48" fmla="*/ 65 w 97"/>
                <a:gd name="T49" fmla="*/ 71 h 96"/>
                <a:gd name="T50" fmla="*/ 57 w 97"/>
                <a:gd name="T51" fmla="*/ 65 h 96"/>
                <a:gd name="T52" fmla="*/ 49 w 97"/>
                <a:gd name="T53" fmla="*/ 58 h 96"/>
                <a:gd name="T54" fmla="*/ 40 w 97"/>
                <a:gd name="T55" fmla="*/ 51 h 96"/>
                <a:gd name="T56" fmla="*/ 32 w 97"/>
                <a:gd name="T57" fmla="*/ 44 h 96"/>
                <a:gd name="T58" fmla="*/ 24 w 97"/>
                <a:gd name="T59" fmla="*/ 36 h 96"/>
                <a:gd name="T60" fmla="*/ 17 w 97"/>
                <a:gd name="T61" fmla="*/ 29 h 96"/>
                <a:gd name="T62" fmla="*/ 11 w 97"/>
                <a:gd name="T63" fmla="*/ 21 h 96"/>
                <a:gd name="T64" fmla="*/ 8 w 97"/>
                <a:gd name="T65" fmla="*/ 14 h 96"/>
                <a:gd name="T66" fmla="*/ 5 w 97"/>
                <a:gd name="T67" fmla="*/ 7 h 96"/>
                <a:gd name="T68" fmla="*/ 5 w 97"/>
                <a:gd name="T69" fmla="*/ 2 h 96"/>
                <a:gd name="T70" fmla="*/ 5 w 97"/>
                <a:gd name="T71" fmla="*/ 3 h 96"/>
                <a:gd name="T72" fmla="*/ 0 w 97"/>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96">
                  <a:moveTo>
                    <a:pt x="0" y="0"/>
                  </a:moveTo>
                  <a:lnTo>
                    <a:pt x="0" y="0"/>
                  </a:lnTo>
                  <a:lnTo>
                    <a:pt x="0" y="8"/>
                  </a:lnTo>
                  <a:lnTo>
                    <a:pt x="2" y="17"/>
                  </a:lnTo>
                  <a:lnTo>
                    <a:pt x="5" y="25"/>
                  </a:lnTo>
                  <a:lnTo>
                    <a:pt x="12" y="33"/>
                  </a:lnTo>
                  <a:lnTo>
                    <a:pt x="19" y="41"/>
                  </a:lnTo>
                  <a:lnTo>
                    <a:pt x="27" y="49"/>
                  </a:lnTo>
                  <a:lnTo>
                    <a:pt x="36" y="56"/>
                  </a:lnTo>
                  <a:lnTo>
                    <a:pt x="46" y="64"/>
                  </a:lnTo>
                  <a:lnTo>
                    <a:pt x="54" y="70"/>
                  </a:lnTo>
                  <a:lnTo>
                    <a:pt x="62" y="76"/>
                  </a:lnTo>
                  <a:lnTo>
                    <a:pt x="71" y="82"/>
                  </a:lnTo>
                  <a:lnTo>
                    <a:pt x="78" y="87"/>
                  </a:lnTo>
                  <a:lnTo>
                    <a:pt x="85" y="90"/>
                  </a:lnTo>
                  <a:lnTo>
                    <a:pt x="89" y="94"/>
                  </a:lnTo>
                  <a:lnTo>
                    <a:pt x="93" y="95"/>
                  </a:lnTo>
                  <a:lnTo>
                    <a:pt x="95" y="96"/>
                  </a:lnTo>
                  <a:lnTo>
                    <a:pt x="97" y="90"/>
                  </a:lnTo>
                  <a:lnTo>
                    <a:pt x="96" y="90"/>
                  </a:lnTo>
                  <a:lnTo>
                    <a:pt x="93" y="88"/>
                  </a:lnTo>
                  <a:lnTo>
                    <a:pt x="88" y="85"/>
                  </a:lnTo>
                  <a:lnTo>
                    <a:pt x="81" y="81"/>
                  </a:lnTo>
                  <a:lnTo>
                    <a:pt x="74" y="76"/>
                  </a:lnTo>
                  <a:lnTo>
                    <a:pt x="65" y="71"/>
                  </a:lnTo>
                  <a:lnTo>
                    <a:pt x="57" y="65"/>
                  </a:lnTo>
                  <a:lnTo>
                    <a:pt x="49" y="58"/>
                  </a:lnTo>
                  <a:lnTo>
                    <a:pt x="40" y="51"/>
                  </a:lnTo>
                  <a:lnTo>
                    <a:pt x="32" y="44"/>
                  </a:lnTo>
                  <a:lnTo>
                    <a:pt x="24" y="36"/>
                  </a:lnTo>
                  <a:lnTo>
                    <a:pt x="17" y="29"/>
                  </a:lnTo>
                  <a:lnTo>
                    <a:pt x="11" y="21"/>
                  </a:lnTo>
                  <a:lnTo>
                    <a:pt x="8" y="14"/>
                  </a:lnTo>
                  <a:lnTo>
                    <a:pt x="5" y="7"/>
                  </a:lnTo>
                  <a:lnTo>
                    <a:pt x="5" y="2"/>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31"/>
            <p:cNvSpPr>
              <a:spLocks/>
            </p:cNvSpPr>
            <p:nvPr/>
          </p:nvSpPr>
          <p:spPr bwMode="auto">
            <a:xfrm>
              <a:off x="3932611" y="2110333"/>
              <a:ext cx="28575" cy="98425"/>
            </a:xfrm>
            <a:custGeom>
              <a:avLst/>
              <a:gdLst>
                <a:gd name="T0" fmla="*/ 33 w 36"/>
                <a:gd name="T1" fmla="*/ 0 h 124"/>
                <a:gd name="T2" fmla="*/ 33 w 36"/>
                <a:gd name="T3" fmla="*/ 0 h 124"/>
                <a:gd name="T4" fmla="*/ 28 w 36"/>
                <a:gd name="T5" fmla="*/ 5 h 124"/>
                <a:gd name="T6" fmla="*/ 25 w 36"/>
                <a:gd name="T7" fmla="*/ 10 h 124"/>
                <a:gd name="T8" fmla="*/ 23 w 36"/>
                <a:gd name="T9" fmla="*/ 15 h 124"/>
                <a:gd name="T10" fmla="*/ 19 w 36"/>
                <a:gd name="T11" fmla="*/ 22 h 124"/>
                <a:gd name="T12" fmla="*/ 17 w 36"/>
                <a:gd name="T13" fmla="*/ 29 h 124"/>
                <a:gd name="T14" fmla="*/ 15 w 36"/>
                <a:gd name="T15" fmla="*/ 37 h 124"/>
                <a:gd name="T16" fmla="*/ 12 w 36"/>
                <a:gd name="T17" fmla="*/ 47 h 124"/>
                <a:gd name="T18" fmla="*/ 11 w 36"/>
                <a:gd name="T19" fmla="*/ 55 h 124"/>
                <a:gd name="T20" fmla="*/ 10 w 36"/>
                <a:gd name="T21" fmla="*/ 64 h 124"/>
                <a:gd name="T22" fmla="*/ 8 w 36"/>
                <a:gd name="T23" fmla="*/ 73 h 124"/>
                <a:gd name="T24" fmla="*/ 7 w 36"/>
                <a:gd name="T25" fmla="*/ 82 h 124"/>
                <a:gd name="T26" fmla="*/ 5 w 36"/>
                <a:gd name="T27" fmla="*/ 90 h 124"/>
                <a:gd name="T28" fmla="*/ 3 w 36"/>
                <a:gd name="T29" fmla="*/ 100 h 124"/>
                <a:gd name="T30" fmla="*/ 2 w 36"/>
                <a:gd name="T31" fmla="*/ 108 h 124"/>
                <a:gd name="T32" fmla="*/ 1 w 36"/>
                <a:gd name="T33" fmla="*/ 115 h 124"/>
                <a:gd name="T34" fmla="*/ 0 w 36"/>
                <a:gd name="T35" fmla="*/ 121 h 124"/>
                <a:gd name="T36" fmla="*/ 5 w 36"/>
                <a:gd name="T37" fmla="*/ 124 h 124"/>
                <a:gd name="T38" fmla="*/ 8 w 36"/>
                <a:gd name="T39" fmla="*/ 116 h 124"/>
                <a:gd name="T40" fmla="*/ 9 w 36"/>
                <a:gd name="T41" fmla="*/ 108 h 124"/>
                <a:gd name="T42" fmla="*/ 10 w 36"/>
                <a:gd name="T43" fmla="*/ 101 h 124"/>
                <a:gd name="T44" fmla="*/ 11 w 36"/>
                <a:gd name="T45" fmla="*/ 91 h 124"/>
                <a:gd name="T46" fmla="*/ 12 w 36"/>
                <a:gd name="T47" fmla="*/ 82 h 124"/>
                <a:gd name="T48" fmla="*/ 15 w 36"/>
                <a:gd name="T49" fmla="*/ 73 h 124"/>
                <a:gd name="T50" fmla="*/ 16 w 36"/>
                <a:gd name="T51" fmla="*/ 65 h 124"/>
                <a:gd name="T52" fmla="*/ 17 w 36"/>
                <a:gd name="T53" fmla="*/ 56 h 124"/>
                <a:gd name="T54" fmla="*/ 19 w 36"/>
                <a:gd name="T55" fmla="*/ 48 h 124"/>
                <a:gd name="T56" fmla="*/ 21 w 36"/>
                <a:gd name="T57" fmla="*/ 40 h 124"/>
                <a:gd name="T58" fmla="*/ 24 w 36"/>
                <a:gd name="T59" fmla="*/ 32 h 124"/>
                <a:gd name="T60" fmla="*/ 26 w 36"/>
                <a:gd name="T61" fmla="*/ 25 h 124"/>
                <a:gd name="T62" fmla="*/ 28 w 36"/>
                <a:gd name="T63" fmla="*/ 18 h 124"/>
                <a:gd name="T64" fmla="*/ 31 w 36"/>
                <a:gd name="T65" fmla="*/ 13 h 124"/>
                <a:gd name="T66" fmla="*/ 33 w 36"/>
                <a:gd name="T67" fmla="*/ 9 h 124"/>
                <a:gd name="T68" fmla="*/ 36 w 36"/>
                <a:gd name="T69" fmla="*/ 5 h 124"/>
                <a:gd name="T70" fmla="*/ 36 w 36"/>
                <a:gd name="T71" fmla="*/ 5 h 124"/>
                <a:gd name="T72" fmla="*/ 33 w 36"/>
                <a:gd name="T7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4">
                  <a:moveTo>
                    <a:pt x="33" y="0"/>
                  </a:moveTo>
                  <a:lnTo>
                    <a:pt x="33" y="0"/>
                  </a:lnTo>
                  <a:lnTo>
                    <a:pt x="28" y="5"/>
                  </a:lnTo>
                  <a:lnTo>
                    <a:pt x="25" y="10"/>
                  </a:lnTo>
                  <a:lnTo>
                    <a:pt x="23" y="15"/>
                  </a:lnTo>
                  <a:lnTo>
                    <a:pt x="19" y="22"/>
                  </a:lnTo>
                  <a:lnTo>
                    <a:pt x="17" y="29"/>
                  </a:lnTo>
                  <a:lnTo>
                    <a:pt x="15" y="37"/>
                  </a:lnTo>
                  <a:lnTo>
                    <a:pt x="12" y="47"/>
                  </a:lnTo>
                  <a:lnTo>
                    <a:pt x="11" y="55"/>
                  </a:lnTo>
                  <a:lnTo>
                    <a:pt x="10" y="64"/>
                  </a:lnTo>
                  <a:lnTo>
                    <a:pt x="8" y="73"/>
                  </a:lnTo>
                  <a:lnTo>
                    <a:pt x="7" y="82"/>
                  </a:lnTo>
                  <a:lnTo>
                    <a:pt x="5" y="90"/>
                  </a:lnTo>
                  <a:lnTo>
                    <a:pt x="3" y="100"/>
                  </a:lnTo>
                  <a:lnTo>
                    <a:pt x="2" y="108"/>
                  </a:lnTo>
                  <a:lnTo>
                    <a:pt x="1" y="115"/>
                  </a:lnTo>
                  <a:lnTo>
                    <a:pt x="0" y="121"/>
                  </a:lnTo>
                  <a:lnTo>
                    <a:pt x="5" y="124"/>
                  </a:lnTo>
                  <a:lnTo>
                    <a:pt x="8" y="116"/>
                  </a:lnTo>
                  <a:lnTo>
                    <a:pt x="9" y="108"/>
                  </a:lnTo>
                  <a:lnTo>
                    <a:pt x="10" y="101"/>
                  </a:lnTo>
                  <a:lnTo>
                    <a:pt x="11" y="91"/>
                  </a:lnTo>
                  <a:lnTo>
                    <a:pt x="12" y="82"/>
                  </a:lnTo>
                  <a:lnTo>
                    <a:pt x="15" y="73"/>
                  </a:lnTo>
                  <a:lnTo>
                    <a:pt x="16" y="65"/>
                  </a:lnTo>
                  <a:lnTo>
                    <a:pt x="17" y="56"/>
                  </a:lnTo>
                  <a:lnTo>
                    <a:pt x="19" y="48"/>
                  </a:lnTo>
                  <a:lnTo>
                    <a:pt x="21" y="40"/>
                  </a:lnTo>
                  <a:lnTo>
                    <a:pt x="24" y="32"/>
                  </a:lnTo>
                  <a:lnTo>
                    <a:pt x="26" y="25"/>
                  </a:lnTo>
                  <a:lnTo>
                    <a:pt x="28" y="18"/>
                  </a:lnTo>
                  <a:lnTo>
                    <a:pt x="31" y="13"/>
                  </a:lnTo>
                  <a:lnTo>
                    <a:pt x="33" y="9"/>
                  </a:lnTo>
                  <a:lnTo>
                    <a:pt x="36" y="5"/>
                  </a:lnTo>
                  <a:lnTo>
                    <a:pt x="36"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32"/>
            <p:cNvSpPr>
              <a:spLocks/>
            </p:cNvSpPr>
            <p:nvPr/>
          </p:nvSpPr>
          <p:spPr bwMode="auto">
            <a:xfrm>
              <a:off x="3959598" y="2038896"/>
              <a:ext cx="31750" cy="76200"/>
            </a:xfrm>
            <a:custGeom>
              <a:avLst/>
              <a:gdLst>
                <a:gd name="T0" fmla="*/ 37 w 41"/>
                <a:gd name="T1" fmla="*/ 0 h 96"/>
                <a:gd name="T2" fmla="*/ 37 w 41"/>
                <a:gd name="T3" fmla="*/ 0 h 96"/>
                <a:gd name="T4" fmla="*/ 30 w 41"/>
                <a:gd name="T5" fmla="*/ 6 h 96"/>
                <a:gd name="T6" fmla="*/ 24 w 41"/>
                <a:gd name="T7" fmla="*/ 13 h 96"/>
                <a:gd name="T8" fmla="*/ 21 w 41"/>
                <a:gd name="T9" fmla="*/ 20 h 96"/>
                <a:gd name="T10" fmla="*/ 18 w 41"/>
                <a:gd name="T11" fmla="*/ 27 h 96"/>
                <a:gd name="T12" fmla="*/ 15 w 41"/>
                <a:gd name="T13" fmla="*/ 34 h 96"/>
                <a:gd name="T14" fmla="*/ 13 w 41"/>
                <a:gd name="T15" fmla="*/ 41 h 96"/>
                <a:gd name="T16" fmla="*/ 12 w 41"/>
                <a:gd name="T17" fmla="*/ 48 h 96"/>
                <a:gd name="T18" fmla="*/ 10 w 41"/>
                <a:gd name="T19" fmla="*/ 53 h 96"/>
                <a:gd name="T20" fmla="*/ 9 w 41"/>
                <a:gd name="T21" fmla="*/ 60 h 96"/>
                <a:gd name="T22" fmla="*/ 9 w 41"/>
                <a:gd name="T23" fmla="*/ 66 h 96"/>
                <a:gd name="T24" fmla="*/ 8 w 41"/>
                <a:gd name="T25" fmla="*/ 72 h 96"/>
                <a:gd name="T26" fmla="*/ 7 w 41"/>
                <a:gd name="T27" fmla="*/ 76 h 96"/>
                <a:gd name="T28" fmla="*/ 6 w 41"/>
                <a:gd name="T29" fmla="*/ 81 h 96"/>
                <a:gd name="T30" fmla="*/ 5 w 41"/>
                <a:gd name="T31" fmla="*/ 86 h 96"/>
                <a:gd name="T32" fmla="*/ 2 w 41"/>
                <a:gd name="T33" fmla="*/ 89 h 96"/>
                <a:gd name="T34" fmla="*/ 0 w 41"/>
                <a:gd name="T35" fmla="*/ 91 h 96"/>
                <a:gd name="T36" fmla="*/ 3 w 41"/>
                <a:gd name="T37" fmla="*/ 96 h 96"/>
                <a:gd name="T38" fmla="*/ 7 w 41"/>
                <a:gd name="T39" fmla="*/ 93 h 96"/>
                <a:gd name="T40" fmla="*/ 10 w 41"/>
                <a:gd name="T41" fmla="*/ 88 h 96"/>
                <a:gd name="T42" fmla="*/ 13 w 41"/>
                <a:gd name="T43" fmla="*/ 83 h 96"/>
                <a:gd name="T44" fmla="*/ 14 w 41"/>
                <a:gd name="T45" fmla="*/ 79 h 96"/>
                <a:gd name="T46" fmla="*/ 15 w 41"/>
                <a:gd name="T47" fmla="*/ 73 h 96"/>
                <a:gd name="T48" fmla="*/ 15 w 41"/>
                <a:gd name="T49" fmla="*/ 67 h 96"/>
                <a:gd name="T50" fmla="*/ 16 w 41"/>
                <a:gd name="T51" fmla="*/ 60 h 96"/>
                <a:gd name="T52" fmla="*/ 17 w 41"/>
                <a:gd name="T53" fmla="*/ 55 h 96"/>
                <a:gd name="T54" fmla="*/ 18 w 41"/>
                <a:gd name="T55" fmla="*/ 49 h 96"/>
                <a:gd name="T56" fmla="*/ 20 w 41"/>
                <a:gd name="T57" fmla="*/ 42 h 96"/>
                <a:gd name="T58" fmla="*/ 21 w 41"/>
                <a:gd name="T59" fmla="*/ 36 h 96"/>
                <a:gd name="T60" fmla="*/ 22 w 41"/>
                <a:gd name="T61" fmla="*/ 29 h 96"/>
                <a:gd name="T62" fmla="*/ 25 w 41"/>
                <a:gd name="T63" fmla="*/ 23 h 96"/>
                <a:gd name="T64" fmla="*/ 30 w 41"/>
                <a:gd name="T65" fmla="*/ 17 h 96"/>
                <a:gd name="T66" fmla="*/ 35 w 41"/>
                <a:gd name="T67" fmla="*/ 11 h 96"/>
                <a:gd name="T68" fmla="*/ 41 w 41"/>
                <a:gd name="T69" fmla="*/ 5 h 96"/>
                <a:gd name="T70" fmla="*/ 41 w 41"/>
                <a:gd name="T71" fmla="*/ 5 h 96"/>
                <a:gd name="T72" fmla="*/ 37 w 41"/>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6">
                  <a:moveTo>
                    <a:pt x="37" y="0"/>
                  </a:moveTo>
                  <a:lnTo>
                    <a:pt x="37" y="0"/>
                  </a:lnTo>
                  <a:lnTo>
                    <a:pt x="30" y="6"/>
                  </a:lnTo>
                  <a:lnTo>
                    <a:pt x="24" y="13"/>
                  </a:lnTo>
                  <a:lnTo>
                    <a:pt x="21" y="20"/>
                  </a:lnTo>
                  <a:lnTo>
                    <a:pt x="18" y="27"/>
                  </a:lnTo>
                  <a:lnTo>
                    <a:pt x="15" y="34"/>
                  </a:lnTo>
                  <a:lnTo>
                    <a:pt x="13" y="41"/>
                  </a:lnTo>
                  <a:lnTo>
                    <a:pt x="12" y="48"/>
                  </a:lnTo>
                  <a:lnTo>
                    <a:pt x="10" y="53"/>
                  </a:lnTo>
                  <a:lnTo>
                    <a:pt x="9" y="60"/>
                  </a:lnTo>
                  <a:lnTo>
                    <a:pt x="9" y="66"/>
                  </a:lnTo>
                  <a:lnTo>
                    <a:pt x="8" y="72"/>
                  </a:lnTo>
                  <a:lnTo>
                    <a:pt x="7" y="76"/>
                  </a:lnTo>
                  <a:lnTo>
                    <a:pt x="6" y="81"/>
                  </a:lnTo>
                  <a:lnTo>
                    <a:pt x="5" y="86"/>
                  </a:lnTo>
                  <a:lnTo>
                    <a:pt x="2" y="89"/>
                  </a:lnTo>
                  <a:lnTo>
                    <a:pt x="0" y="91"/>
                  </a:lnTo>
                  <a:lnTo>
                    <a:pt x="3" y="96"/>
                  </a:lnTo>
                  <a:lnTo>
                    <a:pt x="7" y="93"/>
                  </a:lnTo>
                  <a:lnTo>
                    <a:pt x="10" y="88"/>
                  </a:lnTo>
                  <a:lnTo>
                    <a:pt x="13" y="83"/>
                  </a:lnTo>
                  <a:lnTo>
                    <a:pt x="14" y="79"/>
                  </a:lnTo>
                  <a:lnTo>
                    <a:pt x="15" y="73"/>
                  </a:lnTo>
                  <a:lnTo>
                    <a:pt x="15" y="67"/>
                  </a:lnTo>
                  <a:lnTo>
                    <a:pt x="16" y="60"/>
                  </a:lnTo>
                  <a:lnTo>
                    <a:pt x="17" y="55"/>
                  </a:lnTo>
                  <a:lnTo>
                    <a:pt x="18" y="49"/>
                  </a:lnTo>
                  <a:lnTo>
                    <a:pt x="20" y="42"/>
                  </a:lnTo>
                  <a:lnTo>
                    <a:pt x="21" y="36"/>
                  </a:lnTo>
                  <a:lnTo>
                    <a:pt x="22" y="29"/>
                  </a:lnTo>
                  <a:lnTo>
                    <a:pt x="25" y="23"/>
                  </a:lnTo>
                  <a:lnTo>
                    <a:pt x="30" y="17"/>
                  </a:lnTo>
                  <a:lnTo>
                    <a:pt x="35" y="11"/>
                  </a:lnTo>
                  <a:lnTo>
                    <a:pt x="41" y="5"/>
                  </a:lnTo>
                  <a:lnTo>
                    <a:pt x="41"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33"/>
            <p:cNvSpPr>
              <a:spLocks/>
            </p:cNvSpPr>
            <p:nvPr/>
          </p:nvSpPr>
          <p:spPr bwMode="auto">
            <a:xfrm>
              <a:off x="3988173" y="1983333"/>
              <a:ext cx="179388" cy="58738"/>
            </a:xfrm>
            <a:custGeom>
              <a:avLst/>
              <a:gdLst>
                <a:gd name="T0" fmla="*/ 226 w 226"/>
                <a:gd name="T1" fmla="*/ 0 h 74"/>
                <a:gd name="T2" fmla="*/ 226 w 226"/>
                <a:gd name="T3" fmla="*/ 0 h 74"/>
                <a:gd name="T4" fmla="*/ 213 w 226"/>
                <a:gd name="T5" fmla="*/ 0 h 74"/>
                <a:gd name="T6" fmla="*/ 200 w 226"/>
                <a:gd name="T7" fmla="*/ 0 h 74"/>
                <a:gd name="T8" fmla="*/ 185 w 226"/>
                <a:gd name="T9" fmla="*/ 1 h 74"/>
                <a:gd name="T10" fmla="*/ 170 w 226"/>
                <a:gd name="T11" fmla="*/ 4 h 74"/>
                <a:gd name="T12" fmla="*/ 154 w 226"/>
                <a:gd name="T13" fmla="*/ 7 h 74"/>
                <a:gd name="T14" fmla="*/ 138 w 226"/>
                <a:gd name="T15" fmla="*/ 11 h 74"/>
                <a:gd name="T16" fmla="*/ 122 w 226"/>
                <a:gd name="T17" fmla="*/ 14 h 74"/>
                <a:gd name="T18" fmla="*/ 106 w 226"/>
                <a:gd name="T19" fmla="*/ 20 h 74"/>
                <a:gd name="T20" fmla="*/ 90 w 226"/>
                <a:gd name="T21" fmla="*/ 26 h 74"/>
                <a:gd name="T22" fmla="*/ 74 w 226"/>
                <a:gd name="T23" fmla="*/ 31 h 74"/>
                <a:gd name="T24" fmla="*/ 57 w 226"/>
                <a:gd name="T25" fmla="*/ 37 h 74"/>
                <a:gd name="T26" fmla="*/ 44 w 226"/>
                <a:gd name="T27" fmla="*/ 44 h 74"/>
                <a:gd name="T28" fmla="*/ 31 w 226"/>
                <a:gd name="T29" fmla="*/ 50 h 74"/>
                <a:gd name="T30" fmla="*/ 18 w 226"/>
                <a:gd name="T31" fmla="*/ 57 h 74"/>
                <a:gd name="T32" fmla="*/ 9 w 226"/>
                <a:gd name="T33" fmla="*/ 63 h 74"/>
                <a:gd name="T34" fmla="*/ 0 w 226"/>
                <a:gd name="T35" fmla="*/ 69 h 74"/>
                <a:gd name="T36" fmla="*/ 4 w 226"/>
                <a:gd name="T37" fmla="*/ 74 h 74"/>
                <a:gd name="T38" fmla="*/ 13 w 226"/>
                <a:gd name="T39" fmla="*/ 68 h 74"/>
                <a:gd name="T40" fmla="*/ 23 w 226"/>
                <a:gd name="T41" fmla="*/ 63 h 74"/>
                <a:gd name="T42" fmla="*/ 33 w 226"/>
                <a:gd name="T43" fmla="*/ 56 h 74"/>
                <a:gd name="T44" fmla="*/ 47 w 226"/>
                <a:gd name="T45" fmla="*/ 50 h 74"/>
                <a:gd name="T46" fmla="*/ 61 w 226"/>
                <a:gd name="T47" fmla="*/ 43 h 74"/>
                <a:gd name="T48" fmla="*/ 76 w 226"/>
                <a:gd name="T49" fmla="*/ 37 h 74"/>
                <a:gd name="T50" fmla="*/ 91 w 226"/>
                <a:gd name="T51" fmla="*/ 31 h 74"/>
                <a:gd name="T52" fmla="*/ 107 w 226"/>
                <a:gd name="T53" fmla="*/ 26 h 74"/>
                <a:gd name="T54" fmla="*/ 123 w 226"/>
                <a:gd name="T55" fmla="*/ 21 h 74"/>
                <a:gd name="T56" fmla="*/ 139 w 226"/>
                <a:gd name="T57" fmla="*/ 16 h 74"/>
                <a:gd name="T58" fmla="*/ 155 w 226"/>
                <a:gd name="T59" fmla="*/ 13 h 74"/>
                <a:gd name="T60" fmla="*/ 171 w 226"/>
                <a:gd name="T61" fmla="*/ 10 h 74"/>
                <a:gd name="T62" fmla="*/ 186 w 226"/>
                <a:gd name="T63" fmla="*/ 7 h 74"/>
                <a:gd name="T64" fmla="*/ 200 w 226"/>
                <a:gd name="T65" fmla="*/ 7 h 74"/>
                <a:gd name="T66" fmla="*/ 213 w 226"/>
                <a:gd name="T67" fmla="*/ 6 h 74"/>
                <a:gd name="T68" fmla="*/ 224 w 226"/>
                <a:gd name="T69" fmla="*/ 7 h 74"/>
                <a:gd name="T70" fmla="*/ 224 w 226"/>
                <a:gd name="T71" fmla="*/ 7 h 74"/>
                <a:gd name="T72" fmla="*/ 226 w 226"/>
                <a:gd name="T7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74">
                  <a:moveTo>
                    <a:pt x="226" y="0"/>
                  </a:moveTo>
                  <a:lnTo>
                    <a:pt x="226" y="0"/>
                  </a:lnTo>
                  <a:lnTo>
                    <a:pt x="213" y="0"/>
                  </a:lnTo>
                  <a:lnTo>
                    <a:pt x="200" y="0"/>
                  </a:lnTo>
                  <a:lnTo>
                    <a:pt x="185" y="1"/>
                  </a:lnTo>
                  <a:lnTo>
                    <a:pt x="170" y="4"/>
                  </a:lnTo>
                  <a:lnTo>
                    <a:pt x="154" y="7"/>
                  </a:lnTo>
                  <a:lnTo>
                    <a:pt x="138" y="11"/>
                  </a:lnTo>
                  <a:lnTo>
                    <a:pt x="122" y="14"/>
                  </a:lnTo>
                  <a:lnTo>
                    <a:pt x="106" y="20"/>
                  </a:lnTo>
                  <a:lnTo>
                    <a:pt x="90" y="26"/>
                  </a:lnTo>
                  <a:lnTo>
                    <a:pt x="74" y="31"/>
                  </a:lnTo>
                  <a:lnTo>
                    <a:pt x="57" y="37"/>
                  </a:lnTo>
                  <a:lnTo>
                    <a:pt x="44" y="44"/>
                  </a:lnTo>
                  <a:lnTo>
                    <a:pt x="31" y="50"/>
                  </a:lnTo>
                  <a:lnTo>
                    <a:pt x="18" y="57"/>
                  </a:lnTo>
                  <a:lnTo>
                    <a:pt x="9" y="63"/>
                  </a:lnTo>
                  <a:lnTo>
                    <a:pt x="0" y="69"/>
                  </a:lnTo>
                  <a:lnTo>
                    <a:pt x="4" y="74"/>
                  </a:lnTo>
                  <a:lnTo>
                    <a:pt x="13" y="68"/>
                  </a:lnTo>
                  <a:lnTo>
                    <a:pt x="23" y="63"/>
                  </a:lnTo>
                  <a:lnTo>
                    <a:pt x="33" y="56"/>
                  </a:lnTo>
                  <a:lnTo>
                    <a:pt x="47" y="50"/>
                  </a:lnTo>
                  <a:lnTo>
                    <a:pt x="61" y="43"/>
                  </a:lnTo>
                  <a:lnTo>
                    <a:pt x="76" y="37"/>
                  </a:lnTo>
                  <a:lnTo>
                    <a:pt x="91" y="31"/>
                  </a:lnTo>
                  <a:lnTo>
                    <a:pt x="107" y="26"/>
                  </a:lnTo>
                  <a:lnTo>
                    <a:pt x="123" y="21"/>
                  </a:lnTo>
                  <a:lnTo>
                    <a:pt x="139" y="16"/>
                  </a:lnTo>
                  <a:lnTo>
                    <a:pt x="155" y="13"/>
                  </a:lnTo>
                  <a:lnTo>
                    <a:pt x="171" y="10"/>
                  </a:lnTo>
                  <a:lnTo>
                    <a:pt x="186" y="7"/>
                  </a:lnTo>
                  <a:lnTo>
                    <a:pt x="200" y="7"/>
                  </a:lnTo>
                  <a:lnTo>
                    <a:pt x="213" y="6"/>
                  </a:lnTo>
                  <a:lnTo>
                    <a:pt x="224" y="7"/>
                  </a:lnTo>
                  <a:lnTo>
                    <a:pt x="224" y="7"/>
                  </a:lnTo>
                  <a:lnTo>
                    <a:pt x="2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34"/>
            <p:cNvSpPr>
              <a:spLocks/>
            </p:cNvSpPr>
            <p:nvPr/>
          </p:nvSpPr>
          <p:spPr bwMode="auto">
            <a:xfrm>
              <a:off x="4229473" y="2178596"/>
              <a:ext cx="69850" cy="15875"/>
            </a:xfrm>
            <a:custGeom>
              <a:avLst/>
              <a:gdLst>
                <a:gd name="T0" fmla="*/ 0 w 87"/>
                <a:gd name="T1" fmla="*/ 19 h 19"/>
                <a:gd name="T2" fmla="*/ 87 w 87"/>
                <a:gd name="T3" fmla="*/ 11 h 19"/>
                <a:gd name="T4" fmla="*/ 53 w 87"/>
                <a:gd name="T5" fmla="*/ 0 h 19"/>
                <a:gd name="T6" fmla="*/ 0 w 87"/>
                <a:gd name="T7" fmla="*/ 19 h 19"/>
              </a:gdLst>
              <a:ahLst/>
              <a:cxnLst>
                <a:cxn ang="0">
                  <a:pos x="T0" y="T1"/>
                </a:cxn>
                <a:cxn ang="0">
                  <a:pos x="T2" y="T3"/>
                </a:cxn>
                <a:cxn ang="0">
                  <a:pos x="T4" y="T5"/>
                </a:cxn>
                <a:cxn ang="0">
                  <a:pos x="T6" y="T7"/>
                </a:cxn>
              </a:cxnLst>
              <a:rect l="0" t="0" r="r" b="b"/>
              <a:pathLst>
                <a:path w="87" h="19">
                  <a:moveTo>
                    <a:pt x="0" y="19"/>
                  </a:moveTo>
                  <a:lnTo>
                    <a:pt x="87" y="11"/>
                  </a:lnTo>
                  <a:lnTo>
                    <a:pt x="53"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35"/>
            <p:cNvSpPr>
              <a:spLocks/>
            </p:cNvSpPr>
            <p:nvPr/>
          </p:nvSpPr>
          <p:spPr bwMode="auto">
            <a:xfrm>
              <a:off x="4229473" y="2184946"/>
              <a:ext cx="80963" cy="12700"/>
            </a:xfrm>
            <a:custGeom>
              <a:avLst/>
              <a:gdLst>
                <a:gd name="T0" fmla="*/ 87 w 102"/>
                <a:gd name="T1" fmla="*/ 7 h 15"/>
                <a:gd name="T2" fmla="*/ 87 w 102"/>
                <a:gd name="T3" fmla="*/ 0 h 15"/>
                <a:gd name="T4" fmla="*/ 0 w 102"/>
                <a:gd name="T5" fmla="*/ 8 h 15"/>
                <a:gd name="T6" fmla="*/ 1 w 102"/>
                <a:gd name="T7" fmla="*/ 15 h 15"/>
                <a:gd name="T8" fmla="*/ 89 w 102"/>
                <a:gd name="T9" fmla="*/ 7 h 15"/>
                <a:gd name="T10" fmla="*/ 89 w 102"/>
                <a:gd name="T11" fmla="*/ 0 h 15"/>
                <a:gd name="T12" fmla="*/ 89 w 102"/>
                <a:gd name="T13" fmla="*/ 7 h 15"/>
                <a:gd name="T14" fmla="*/ 102 w 102"/>
                <a:gd name="T15" fmla="*/ 5 h 15"/>
                <a:gd name="T16" fmla="*/ 89 w 102"/>
                <a:gd name="T17" fmla="*/ 0 h 15"/>
                <a:gd name="T18" fmla="*/ 87 w 102"/>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
                  <a:moveTo>
                    <a:pt x="87" y="7"/>
                  </a:moveTo>
                  <a:lnTo>
                    <a:pt x="87" y="0"/>
                  </a:lnTo>
                  <a:lnTo>
                    <a:pt x="0" y="8"/>
                  </a:lnTo>
                  <a:lnTo>
                    <a:pt x="1" y="15"/>
                  </a:lnTo>
                  <a:lnTo>
                    <a:pt x="89" y="7"/>
                  </a:lnTo>
                  <a:lnTo>
                    <a:pt x="89" y="0"/>
                  </a:lnTo>
                  <a:lnTo>
                    <a:pt x="89" y="7"/>
                  </a:lnTo>
                  <a:lnTo>
                    <a:pt x="102" y="5"/>
                  </a:lnTo>
                  <a:lnTo>
                    <a:pt x="89" y="0"/>
                  </a:lnTo>
                  <a:lnTo>
                    <a:pt x="8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36"/>
            <p:cNvSpPr>
              <a:spLocks/>
            </p:cNvSpPr>
            <p:nvPr/>
          </p:nvSpPr>
          <p:spPr bwMode="auto">
            <a:xfrm>
              <a:off x="4270748" y="2177008"/>
              <a:ext cx="28575" cy="14288"/>
            </a:xfrm>
            <a:custGeom>
              <a:avLst/>
              <a:gdLst>
                <a:gd name="T0" fmla="*/ 1 w 37"/>
                <a:gd name="T1" fmla="*/ 7 h 19"/>
                <a:gd name="T2" fmla="*/ 0 w 37"/>
                <a:gd name="T3" fmla="*/ 7 h 19"/>
                <a:gd name="T4" fmla="*/ 35 w 37"/>
                <a:gd name="T5" fmla="*/ 19 h 19"/>
                <a:gd name="T6" fmla="*/ 37 w 37"/>
                <a:gd name="T7" fmla="*/ 12 h 19"/>
                <a:gd name="T8" fmla="*/ 1 w 37"/>
                <a:gd name="T9" fmla="*/ 0 h 19"/>
                <a:gd name="T10" fmla="*/ 0 w 37"/>
                <a:gd name="T11" fmla="*/ 0 h 19"/>
                <a:gd name="T12" fmla="*/ 1 w 37"/>
                <a:gd name="T13" fmla="*/ 0 h 19"/>
                <a:gd name="T14" fmla="*/ 1 w 37"/>
                <a:gd name="T15" fmla="*/ 0 h 19"/>
                <a:gd name="T16" fmla="*/ 0 w 37"/>
                <a:gd name="T17" fmla="*/ 0 h 19"/>
                <a:gd name="T18" fmla="*/ 1 w 37"/>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9">
                  <a:moveTo>
                    <a:pt x="1" y="7"/>
                  </a:moveTo>
                  <a:lnTo>
                    <a:pt x="0" y="7"/>
                  </a:lnTo>
                  <a:lnTo>
                    <a:pt x="35" y="19"/>
                  </a:lnTo>
                  <a:lnTo>
                    <a:pt x="37" y="12"/>
                  </a:lnTo>
                  <a:lnTo>
                    <a:pt x="1" y="0"/>
                  </a:lnTo>
                  <a:lnTo>
                    <a:pt x="0" y="0"/>
                  </a:lnTo>
                  <a:lnTo>
                    <a:pt x="1" y="0"/>
                  </a:lnTo>
                  <a:lnTo>
                    <a:pt x="1" y="0"/>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37"/>
            <p:cNvSpPr>
              <a:spLocks/>
            </p:cNvSpPr>
            <p:nvPr/>
          </p:nvSpPr>
          <p:spPr bwMode="auto">
            <a:xfrm>
              <a:off x="4213598" y="2177008"/>
              <a:ext cx="57150" cy="22225"/>
            </a:xfrm>
            <a:custGeom>
              <a:avLst/>
              <a:gdLst>
                <a:gd name="T0" fmla="*/ 21 w 74"/>
                <a:gd name="T1" fmla="*/ 20 h 28"/>
                <a:gd name="T2" fmla="*/ 22 w 74"/>
                <a:gd name="T3" fmla="*/ 27 h 28"/>
                <a:gd name="T4" fmla="*/ 74 w 74"/>
                <a:gd name="T5" fmla="*/ 7 h 28"/>
                <a:gd name="T6" fmla="*/ 73 w 74"/>
                <a:gd name="T7" fmla="*/ 0 h 28"/>
                <a:gd name="T8" fmla="*/ 21 w 74"/>
                <a:gd name="T9" fmla="*/ 20 h 28"/>
                <a:gd name="T10" fmla="*/ 22 w 74"/>
                <a:gd name="T11" fmla="*/ 27 h 28"/>
                <a:gd name="T12" fmla="*/ 21 w 74"/>
                <a:gd name="T13" fmla="*/ 20 h 28"/>
                <a:gd name="T14" fmla="*/ 0 w 74"/>
                <a:gd name="T15" fmla="*/ 28 h 28"/>
                <a:gd name="T16" fmla="*/ 22 w 74"/>
                <a:gd name="T17" fmla="*/ 27 h 28"/>
                <a:gd name="T18" fmla="*/ 21 w 74"/>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28">
                  <a:moveTo>
                    <a:pt x="21" y="20"/>
                  </a:moveTo>
                  <a:lnTo>
                    <a:pt x="22" y="27"/>
                  </a:lnTo>
                  <a:lnTo>
                    <a:pt x="74" y="7"/>
                  </a:lnTo>
                  <a:lnTo>
                    <a:pt x="73" y="0"/>
                  </a:lnTo>
                  <a:lnTo>
                    <a:pt x="21" y="20"/>
                  </a:lnTo>
                  <a:lnTo>
                    <a:pt x="22" y="27"/>
                  </a:lnTo>
                  <a:lnTo>
                    <a:pt x="21" y="20"/>
                  </a:lnTo>
                  <a:lnTo>
                    <a:pt x="0" y="28"/>
                  </a:lnTo>
                  <a:lnTo>
                    <a:pt x="22" y="27"/>
                  </a:lnTo>
                  <a:lnTo>
                    <a:pt x="2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38"/>
            <p:cNvSpPr>
              <a:spLocks/>
            </p:cNvSpPr>
            <p:nvPr/>
          </p:nvSpPr>
          <p:spPr bwMode="auto">
            <a:xfrm>
              <a:off x="4245348" y="2229396"/>
              <a:ext cx="31750" cy="25400"/>
            </a:xfrm>
            <a:custGeom>
              <a:avLst/>
              <a:gdLst>
                <a:gd name="T0" fmla="*/ 19 w 39"/>
                <a:gd name="T1" fmla="*/ 33 h 33"/>
                <a:gd name="T2" fmla="*/ 23 w 39"/>
                <a:gd name="T3" fmla="*/ 32 h 33"/>
                <a:gd name="T4" fmla="*/ 27 w 39"/>
                <a:gd name="T5" fmla="*/ 32 h 33"/>
                <a:gd name="T6" fmla="*/ 31 w 39"/>
                <a:gd name="T7" fmla="*/ 30 h 33"/>
                <a:gd name="T8" fmla="*/ 33 w 39"/>
                <a:gd name="T9" fmla="*/ 28 h 33"/>
                <a:gd name="T10" fmla="*/ 35 w 39"/>
                <a:gd name="T11" fmla="*/ 25 h 33"/>
                <a:gd name="T12" fmla="*/ 38 w 39"/>
                <a:gd name="T13" fmla="*/ 23 h 33"/>
                <a:gd name="T14" fmla="*/ 39 w 39"/>
                <a:gd name="T15" fmla="*/ 20 h 33"/>
                <a:gd name="T16" fmla="*/ 39 w 39"/>
                <a:gd name="T17" fmla="*/ 16 h 33"/>
                <a:gd name="T18" fmla="*/ 39 w 39"/>
                <a:gd name="T19" fmla="*/ 13 h 33"/>
                <a:gd name="T20" fmla="*/ 38 w 39"/>
                <a:gd name="T21" fmla="*/ 9 h 33"/>
                <a:gd name="T22" fmla="*/ 35 w 39"/>
                <a:gd name="T23" fmla="*/ 7 h 33"/>
                <a:gd name="T24" fmla="*/ 33 w 39"/>
                <a:gd name="T25" fmla="*/ 5 h 33"/>
                <a:gd name="T26" fmla="*/ 31 w 39"/>
                <a:gd name="T27" fmla="*/ 2 h 33"/>
                <a:gd name="T28" fmla="*/ 27 w 39"/>
                <a:gd name="T29" fmla="*/ 1 h 33"/>
                <a:gd name="T30" fmla="*/ 23 w 39"/>
                <a:gd name="T31" fmla="*/ 0 h 33"/>
                <a:gd name="T32" fmla="*/ 19 w 39"/>
                <a:gd name="T33" fmla="*/ 0 h 33"/>
                <a:gd name="T34" fmla="*/ 16 w 39"/>
                <a:gd name="T35" fmla="*/ 0 h 33"/>
                <a:gd name="T36" fmla="*/ 11 w 39"/>
                <a:gd name="T37" fmla="*/ 1 h 33"/>
                <a:gd name="T38" fmla="*/ 9 w 39"/>
                <a:gd name="T39" fmla="*/ 2 h 33"/>
                <a:gd name="T40" fmla="*/ 5 w 39"/>
                <a:gd name="T41" fmla="*/ 5 h 33"/>
                <a:gd name="T42" fmla="*/ 3 w 39"/>
                <a:gd name="T43" fmla="*/ 7 h 33"/>
                <a:gd name="T44" fmla="*/ 1 w 39"/>
                <a:gd name="T45" fmla="*/ 9 h 33"/>
                <a:gd name="T46" fmla="*/ 0 w 39"/>
                <a:gd name="T47" fmla="*/ 13 h 33"/>
                <a:gd name="T48" fmla="*/ 0 w 39"/>
                <a:gd name="T49" fmla="*/ 16 h 33"/>
                <a:gd name="T50" fmla="*/ 0 w 39"/>
                <a:gd name="T51" fmla="*/ 20 h 33"/>
                <a:gd name="T52" fmla="*/ 1 w 39"/>
                <a:gd name="T53" fmla="*/ 23 h 33"/>
                <a:gd name="T54" fmla="*/ 3 w 39"/>
                <a:gd name="T55" fmla="*/ 25 h 33"/>
                <a:gd name="T56" fmla="*/ 5 w 39"/>
                <a:gd name="T57" fmla="*/ 28 h 33"/>
                <a:gd name="T58" fmla="*/ 9 w 39"/>
                <a:gd name="T59" fmla="*/ 30 h 33"/>
                <a:gd name="T60" fmla="*/ 11 w 39"/>
                <a:gd name="T61" fmla="*/ 32 h 33"/>
                <a:gd name="T62" fmla="*/ 16 w 39"/>
                <a:gd name="T63" fmla="*/ 32 h 33"/>
                <a:gd name="T64" fmla="*/ 19 w 39"/>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3">
                  <a:moveTo>
                    <a:pt x="19" y="33"/>
                  </a:moveTo>
                  <a:lnTo>
                    <a:pt x="23" y="32"/>
                  </a:lnTo>
                  <a:lnTo>
                    <a:pt x="27" y="32"/>
                  </a:lnTo>
                  <a:lnTo>
                    <a:pt x="31" y="30"/>
                  </a:lnTo>
                  <a:lnTo>
                    <a:pt x="33" y="28"/>
                  </a:lnTo>
                  <a:lnTo>
                    <a:pt x="35" y="25"/>
                  </a:lnTo>
                  <a:lnTo>
                    <a:pt x="38" y="23"/>
                  </a:lnTo>
                  <a:lnTo>
                    <a:pt x="39" y="20"/>
                  </a:lnTo>
                  <a:lnTo>
                    <a:pt x="39" y="16"/>
                  </a:lnTo>
                  <a:lnTo>
                    <a:pt x="39" y="13"/>
                  </a:lnTo>
                  <a:lnTo>
                    <a:pt x="38" y="9"/>
                  </a:lnTo>
                  <a:lnTo>
                    <a:pt x="35" y="7"/>
                  </a:lnTo>
                  <a:lnTo>
                    <a:pt x="33" y="5"/>
                  </a:lnTo>
                  <a:lnTo>
                    <a:pt x="31" y="2"/>
                  </a:lnTo>
                  <a:lnTo>
                    <a:pt x="27" y="1"/>
                  </a:lnTo>
                  <a:lnTo>
                    <a:pt x="23" y="0"/>
                  </a:lnTo>
                  <a:lnTo>
                    <a:pt x="19" y="0"/>
                  </a:lnTo>
                  <a:lnTo>
                    <a:pt x="16" y="0"/>
                  </a:lnTo>
                  <a:lnTo>
                    <a:pt x="11" y="1"/>
                  </a:lnTo>
                  <a:lnTo>
                    <a:pt x="9" y="2"/>
                  </a:lnTo>
                  <a:lnTo>
                    <a:pt x="5" y="5"/>
                  </a:lnTo>
                  <a:lnTo>
                    <a:pt x="3" y="7"/>
                  </a:lnTo>
                  <a:lnTo>
                    <a:pt x="1" y="9"/>
                  </a:lnTo>
                  <a:lnTo>
                    <a:pt x="0" y="13"/>
                  </a:lnTo>
                  <a:lnTo>
                    <a:pt x="0" y="16"/>
                  </a:lnTo>
                  <a:lnTo>
                    <a:pt x="0" y="20"/>
                  </a:lnTo>
                  <a:lnTo>
                    <a:pt x="1" y="23"/>
                  </a:lnTo>
                  <a:lnTo>
                    <a:pt x="3" y="25"/>
                  </a:lnTo>
                  <a:lnTo>
                    <a:pt x="5" y="28"/>
                  </a:lnTo>
                  <a:lnTo>
                    <a:pt x="9" y="30"/>
                  </a:lnTo>
                  <a:lnTo>
                    <a:pt x="11" y="32"/>
                  </a:lnTo>
                  <a:lnTo>
                    <a:pt x="16" y="32"/>
                  </a:lnTo>
                  <a:lnTo>
                    <a:pt x="1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39"/>
            <p:cNvSpPr>
              <a:spLocks/>
            </p:cNvSpPr>
            <p:nvPr/>
          </p:nvSpPr>
          <p:spPr bwMode="auto">
            <a:xfrm>
              <a:off x="4261223" y="2242096"/>
              <a:ext cx="19050" cy="15875"/>
            </a:xfrm>
            <a:custGeom>
              <a:avLst/>
              <a:gdLst>
                <a:gd name="T0" fmla="*/ 17 w 23"/>
                <a:gd name="T1" fmla="*/ 0 h 21"/>
                <a:gd name="T2" fmla="*/ 17 w 23"/>
                <a:gd name="T3" fmla="*/ 0 h 21"/>
                <a:gd name="T4" fmla="*/ 16 w 23"/>
                <a:gd name="T5" fmla="*/ 2 h 21"/>
                <a:gd name="T6" fmla="*/ 16 w 23"/>
                <a:gd name="T7" fmla="*/ 5 h 21"/>
                <a:gd name="T8" fmla="*/ 14 w 23"/>
                <a:gd name="T9" fmla="*/ 7 h 21"/>
                <a:gd name="T10" fmla="*/ 12 w 23"/>
                <a:gd name="T11" fmla="*/ 9 h 21"/>
                <a:gd name="T12" fmla="*/ 11 w 23"/>
                <a:gd name="T13" fmla="*/ 12 h 21"/>
                <a:gd name="T14" fmla="*/ 7 w 23"/>
                <a:gd name="T15" fmla="*/ 13 h 21"/>
                <a:gd name="T16" fmla="*/ 4 w 23"/>
                <a:gd name="T17" fmla="*/ 14 h 21"/>
                <a:gd name="T18" fmla="*/ 0 w 23"/>
                <a:gd name="T19" fmla="*/ 14 h 21"/>
                <a:gd name="T20" fmla="*/ 0 w 23"/>
                <a:gd name="T21" fmla="*/ 21 h 21"/>
                <a:gd name="T22" fmla="*/ 5 w 23"/>
                <a:gd name="T23" fmla="*/ 20 h 21"/>
                <a:gd name="T24" fmla="*/ 8 w 23"/>
                <a:gd name="T25" fmla="*/ 19 h 21"/>
                <a:gd name="T26" fmla="*/ 13 w 23"/>
                <a:gd name="T27" fmla="*/ 17 h 21"/>
                <a:gd name="T28" fmla="*/ 16 w 23"/>
                <a:gd name="T29" fmla="*/ 14 h 21"/>
                <a:gd name="T30" fmla="*/ 19 w 23"/>
                <a:gd name="T31" fmla="*/ 12 h 21"/>
                <a:gd name="T32" fmla="*/ 22 w 23"/>
                <a:gd name="T33" fmla="*/ 8 h 21"/>
                <a:gd name="T34" fmla="*/ 23 w 23"/>
                <a:gd name="T35" fmla="*/ 4 h 21"/>
                <a:gd name="T36" fmla="*/ 23 w 23"/>
                <a:gd name="T37" fmla="*/ 0 h 21"/>
                <a:gd name="T38" fmla="*/ 23 w 23"/>
                <a:gd name="T39" fmla="*/ 0 h 21"/>
                <a:gd name="T40" fmla="*/ 17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17" y="0"/>
                  </a:moveTo>
                  <a:lnTo>
                    <a:pt x="17" y="0"/>
                  </a:lnTo>
                  <a:lnTo>
                    <a:pt x="16" y="2"/>
                  </a:lnTo>
                  <a:lnTo>
                    <a:pt x="16" y="5"/>
                  </a:lnTo>
                  <a:lnTo>
                    <a:pt x="14" y="7"/>
                  </a:lnTo>
                  <a:lnTo>
                    <a:pt x="12" y="9"/>
                  </a:lnTo>
                  <a:lnTo>
                    <a:pt x="11" y="12"/>
                  </a:lnTo>
                  <a:lnTo>
                    <a:pt x="7" y="13"/>
                  </a:lnTo>
                  <a:lnTo>
                    <a:pt x="4" y="14"/>
                  </a:lnTo>
                  <a:lnTo>
                    <a:pt x="0" y="14"/>
                  </a:lnTo>
                  <a:lnTo>
                    <a:pt x="0" y="21"/>
                  </a:lnTo>
                  <a:lnTo>
                    <a:pt x="5" y="20"/>
                  </a:lnTo>
                  <a:lnTo>
                    <a:pt x="8" y="19"/>
                  </a:lnTo>
                  <a:lnTo>
                    <a:pt x="13" y="17"/>
                  </a:lnTo>
                  <a:lnTo>
                    <a:pt x="16" y="14"/>
                  </a:lnTo>
                  <a:lnTo>
                    <a:pt x="19" y="12"/>
                  </a:lnTo>
                  <a:lnTo>
                    <a:pt x="22" y="8"/>
                  </a:lnTo>
                  <a:lnTo>
                    <a:pt x="23" y="4"/>
                  </a:lnTo>
                  <a:lnTo>
                    <a:pt x="23" y="0"/>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40"/>
            <p:cNvSpPr>
              <a:spLocks/>
            </p:cNvSpPr>
            <p:nvPr/>
          </p:nvSpPr>
          <p:spPr bwMode="auto">
            <a:xfrm>
              <a:off x="4261223" y="2226221"/>
              <a:ext cx="19050" cy="15875"/>
            </a:xfrm>
            <a:custGeom>
              <a:avLst/>
              <a:gdLst>
                <a:gd name="T0" fmla="*/ 0 w 23"/>
                <a:gd name="T1" fmla="*/ 5 h 19"/>
                <a:gd name="T2" fmla="*/ 0 w 23"/>
                <a:gd name="T3" fmla="*/ 5 h 19"/>
                <a:gd name="T4" fmla="*/ 4 w 23"/>
                <a:gd name="T5" fmla="*/ 7 h 19"/>
                <a:gd name="T6" fmla="*/ 7 w 23"/>
                <a:gd name="T7" fmla="*/ 8 h 19"/>
                <a:gd name="T8" fmla="*/ 11 w 23"/>
                <a:gd name="T9" fmla="*/ 8 h 19"/>
                <a:gd name="T10" fmla="*/ 12 w 23"/>
                <a:gd name="T11" fmla="*/ 10 h 19"/>
                <a:gd name="T12" fmla="*/ 14 w 23"/>
                <a:gd name="T13" fmla="*/ 12 h 19"/>
                <a:gd name="T14" fmla="*/ 16 w 23"/>
                <a:gd name="T15" fmla="*/ 15 h 19"/>
                <a:gd name="T16" fmla="*/ 16 w 23"/>
                <a:gd name="T17" fmla="*/ 17 h 19"/>
                <a:gd name="T18" fmla="*/ 17 w 23"/>
                <a:gd name="T19" fmla="*/ 19 h 19"/>
                <a:gd name="T20" fmla="*/ 23 w 23"/>
                <a:gd name="T21" fmla="*/ 19 h 19"/>
                <a:gd name="T22" fmla="*/ 23 w 23"/>
                <a:gd name="T23" fmla="*/ 16 h 19"/>
                <a:gd name="T24" fmla="*/ 22 w 23"/>
                <a:gd name="T25" fmla="*/ 11 h 19"/>
                <a:gd name="T26" fmla="*/ 19 w 23"/>
                <a:gd name="T27" fmla="*/ 8 h 19"/>
                <a:gd name="T28" fmla="*/ 16 w 23"/>
                <a:gd name="T29" fmla="*/ 5 h 19"/>
                <a:gd name="T30" fmla="*/ 13 w 23"/>
                <a:gd name="T31" fmla="*/ 3 h 19"/>
                <a:gd name="T32" fmla="*/ 8 w 23"/>
                <a:gd name="T33" fmla="*/ 1 h 19"/>
                <a:gd name="T34" fmla="*/ 5 w 23"/>
                <a:gd name="T35" fmla="*/ 0 h 19"/>
                <a:gd name="T36" fmla="*/ 0 w 23"/>
                <a:gd name="T37" fmla="*/ 0 h 19"/>
                <a:gd name="T38" fmla="*/ 0 w 23"/>
                <a:gd name="T39" fmla="*/ 0 h 19"/>
                <a:gd name="T40" fmla="*/ 0 w 23"/>
                <a:gd name="T4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0" y="5"/>
                  </a:moveTo>
                  <a:lnTo>
                    <a:pt x="0" y="5"/>
                  </a:lnTo>
                  <a:lnTo>
                    <a:pt x="4" y="7"/>
                  </a:lnTo>
                  <a:lnTo>
                    <a:pt x="7" y="8"/>
                  </a:lnTo>
                  <a:lnTo>
                    <a:pt x="11" y="8"/>
                  </a:lnTo>
                  <a:lnTo>
                    <a:pt x="12" y="10"/>
                  </a:lnTo>
                  <a:lnTo>
                    <a:pt x="14" y="12"/>
                  </a:lnTo>
                  <a:lnTo>
                    <a:pt x="16" y="15"/>
                  </a:lnTo>
                  <a:lnTo>
                    <a:pt x="16" y="17"/>
                  </a:lnTo>
                  <a:lnTo>
                    <a:pt x="17" y="19"/>
                  </a:lnTo>
                  <a:lnTo>
                    <a:pt x="23" y="19"/>
                  </a:lnTo>
                  <a:lnTo>
                    <a:pt x="23" y="16"/>
                  </a:lnTo>
                  <a:lnTo>
                    <a:pt x="22" y="11"/>
                  </a:lnTo>
                  <a:lnTo>
                    <a:pt x="19" y="8"/>
                  </a:lnTo>
                  <a:lnTo>
                    <a:pt x="16" y="5"/>
                  </a:lnTo>
                  <a:lnTo>
                    <a:pt x="13" y="3"/>
                  </a:lnTo>
                  <a:lnTo>
                    <a:pt x="8" y="1"/>
                  </a:lnTo>
                  <a:lnTo>
                    <a:pt x="5" y="0"/>
                  </a:lnTo>
                  <a:lnTo>
                    <a:pt x="0" y="0"/>
                  </a:ln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41"/>
            <p:cNvSpPr>
              <a:spLocks/>
            </p:cNvSpPr>
            <p:nvPr/>
          </p:nvSpPr>
          <p:spPr bwMode="auto">
            <a:xfrm>
              <a:off x="4243761" y="2226221"/>
              <a:ext cx="17463" cy="15875"/>
            </a:xfrm>
            <a:custGeom>
              <a:avLst/>
              <a:gdLst>
                <a:gd name="T0" fmla="*/ 7 w 23"/>
                <a:gd name="T1" fmla="*/ 19 h 19"/>
                <a:gd name="T2" fmla="*/ 7 w 23"/>
                <a:gd name="T3" fmla="*/ 19 h 19"/>
                <a:gd name="T4" fmla="*/ 7 w 23"/>
                <a:gd name="T5" fmla="*/ 17 h 19"/>
                <a:gd name="T6" fmla="*/ 8 w 23"/>
                <a:gd name="T7" fmla="*/ 15 h 19"/>
                <a:gd name="T8" fmla="*/ 9 w 23"/>
                <a:gd name="T9" fmla="*/ 12 h 19"/>
                <a:gd name="T10" fmla="*/ 12 w 23"/>
                <a:gd name="T11" fmla="*/ 10 h 19"/>
                <a:gd name="T12" fmla="*/ 14 w 23"/>
                <a:gd name="T13" fmla="*/ 8 h 19"/>
                <a:gd name="T14" fmla="*/ 16 w 23"/>
                <a:gd name="T15" fmla="*/ 8 h 19"/>
                <a:gd name="T16" fmla="*/ 20 w 23"/>
                <a:gd name="T17" fmla="*/ 7 h 19"/>
                <a:gd name="T18" fmla="*/ 23 w 23"/>
                <a:gd name="T19" fmla="*/ 5 h 19"/>
                <a:gd name="T20" fmla="*/ 23 w 23"/>
                <a:gd name="T21" fmla="*/ 0 h 19"/>
                <a:gd name="T22" fmla="*/ 19 w 23"/>
                <a:gd name="T23" fmla="*/ 0 h 19"/>
                <a:gd name="T24" fmla="*/ 15 w 23"/>
                <a:gd name="T25" fmla="*/ 1 h 19"/>
                <a:gd name="T26" fmla="*/ 10 w 23"/>
                <a:gd name="T27" fmla="*/ 3 h 19"/>
                <a:gd name="T28" fmla="*/ 8 w 23"/>
                <a:gd name="T29" fmla="*/ 5 h 19"/>
                <a:gd name="T30" fmla="*/ 5 w 23"/>
                <a:gd name="T31" fmla="*/ 8 h 19"/>
                <a:gd name="T32" fmla="*/ 2 w 23"/>
                <a:gd name="T33" fmla="*/ 11 h 19"/>
                <a:gd name="T34" fmla="*/ 1 w 23"/>
                <a:gd name="T35" fmla="*/ 16 h 19"/>
                <a:gd name="T36" fmla="*/ 0 w 23"/>
                <a:gd name="T37" fmla="*/ 19 h 19"/>
                <a:gd name="T38" fmla="*/ 0 w 23"/>
                <a:gd name="T39" fmla="*/ 19 h 19"/>
                <a:gd name="T40" fmla="*/ 7 w 23"/>
                <a:gd name="T4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7" y="19"/>
                  </a:moveTo>
                  <a:lnTo>
                    <a:pt x="7" y="19"/>
                  </a:lnTo>
                  <a:lnTo>
                    <a:pt x="7" y="17"/>
                  </a:lnTo>
                  <a:lnTo>
                    <a:pt x="8" y="15"/>
                  </a:lnTo>
                  <a:lnTo>
                    <a:pt x="9" y="12"/>
                  </a:lnTo>
                  <a:lnTo>
                    <a:pt x="12" y="10"/>
                  </a:lnTo>
                  <a:lnTo>
                    <a:pt x="14" y="8"/>
                  </a:lnTo>
                  <a:lnTo>
                    <a:pt x="16" y="8"/>
                  </a:lnTo>
                  <a:lnTo>
                    <a:pt x="20" y="7"/>
                  </a:lnTo>
                  <a:lnTo>
                    <a:pt x="23" y="5"/>
                  </a:lnTo>
                  <a:lnTo>
                    <a:pt x="23" y="0"/>
                  </a:lnTo>
                  <a:lnTo>
                    <a:pt x="19" y="0"/>
                  </a:lnTo>
                  <a:lnTo>
                    <a:pt x="15" y="1"/>
                  </a:lnTo>
                  <a:lnTo>
                    <a:pt x="10" y="3"/>
                  </a:lnTo>
                  <a:lnTo>
                    <a:pt x="8" y="5"/>
                  </a:lnTo>
                  <a:lnTo>
                    <a:pt x="5" y="8"/>
                  </a:lnTo>
                  <a:lnTo>
                    <a:pt x="2" y="11"/>
                  </a:lnTo>
                  <a:lnTo>
                    <a:pt x="1" y="16"/>
                  </a:lnTo>
                  <a:lnTo>
                    <a:pt x="0" y="19"/>
                  </a:lnTo>
                  <a:lnTo>
                    <a:pt x="0" y="19"/>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2"/>
            <p:cNvSpPr>
              <a:spLocks/>
            </p:cNvSpPr>
            <p:nvPr/>
          </p:nvSpPr>
          <p:spPr bwMode="auto">
            <a:xfrm>
              <a:off x="4243761" y="2242096"/>
              <a:ext cx="17463" cy="15875"/>
            </a:xfrm>
            <a:custGeom>
              <a:avLst/>
              <a:gdLst>
                <a:gd name="T0" fmla="*/ 23 w 23"/>
                <a:gd name="T1" fmla="*/ 14 h 21"/>
                <a:gd name="T2" fmla="*/ 23 w 23"/>
                <a:gd name="T3" fmla="*/ 14 h 21"/>
                <a:gd name="T4" fmla="*/ 20 w 23"/>
                <a:gd name="T5" fmla="*/ 14 h 21"/>
                <a:gd name="T6" fmla="*/ 16 w 23"/>
                <a:gd name="T7" fmla="*/ 13 h 21"/>
                <a:gd name="T8" fmla="*/ 14 w 23"/>
                <a:gd name="T9" fmla="*/ 12 h 21"/>
                <a:gd name="T10" fmla="*/ 12 w 23"/>
                <a:gd name="T11" fmla="*/ 9 h 21"/>
                <a:gd name="T12" fmla="*/ 9 w 23"/>
                <a:gd name="T13" fmla="*/ 7 h 21"/>
                <a:gd name="T14" fmla="*/ 8 w 23"/>
                <a:gd name="T15" fmla="*/ 5 h 21"/>
                <a:gd name="T16" fmla="*/ 7 w 23"/>
                <a:gd name="T17" fmla="*/ 2 h 21"/>
                <a:gd name="T18" fmla="*/ 7 w 23"/>
                <a:gd name="T19" fmla="*/ 0 h 21"/>
                <a:gd name="T20" fmla="*/ 0 w 23"/>
                <a:gd name="T21" fmla="*/ 0 h 21"/>
                <a:gd name="T22" fmla="*/ 1 w 23"/>
                <a:gd name="T23" fmla="*/ 4 h 21"/>
                <a:gd name="T24" fmla="*/ 2 w 23"/>
                <a:gd name="T25" fmla="*/ 8 h 21"/>
                <a:gd name="T26" fmla="*/ 5 w 23"/>
                <a:gd name="T27" fmla="*/ 12 h 21"/>
                <a:gd name="T28" fmla="*/ 7 w 23"/>
                <a:gd name="T29" fmla="*/ 14 h 21"/>
                <a:gd name="T30" fmla="*/ 10 w 23"/>
                <a:gd name="T31" fmla="*/ 17 h 21"/>
                <a:gd name="T32" fmla="*/ 15 w 23"/>
                <a:gd name="T33" fmla="*/ 19 h 21"/>
                <a:gd name="T34" fmla="*/ 19 w 23"/>
                <a:gd name="T35" fmla="*/ 20 h 21"/>
                <a:gd name="T36" fmla="*/ 23 w 23"/>
                <a:gd name="T37" fmla="*/ 21 h 21"/>
                <a:gd name="T38" fmla="*/ 23 w 23"/>
                <a:gd name="T39" fmla="*/ 21 h 21"/>
                <a:gd name="T40" fmla="*/ 23 w 23"/>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23" y="14"/>
                  </a:moveTo>
                  <a:lnTo>
                    <a:pt x="23" y="14"/>
                  </a:lnTo>
                  <a:lnTo>
                    <a:pt x="20" y="14"/>
                  </a:lnTo>
                  <a:lnTo>
                    <a:pt x="16" y="13"/>
                  </a:lnTo>
                  <a:lnTo>
                    <a:pt x="14" y="12"/>
                  </a:lnTo>
                  <a:lnTo>
                    <a:pt x="12" y="9"/>
                  </a:lnTo>
                  <a:lnTo>
                    <a:pt x="9" y="7"/>
                  </a:lnTo>
                  <a:lnTo>
                    <a:pt x="8" y="5"/>
                  </a:lnTo>
                  <a:lnTo>
                    <a:pt x="7" y="2"/>
                  </a:lnTo>
                  <a:lnTo>
                    <a:pt x="7" y="0"/>
                  </a:lnTo>
                  <a:lnTo>
                    <a:pt x="0" y="0"/>
                  </a:lnTo>
                  <a:lnTo>
                    <a:pt x="1" y="4"/>
                  </a:lnTo>
                  <a:lnTo>
                    <a:pt x="2" y="8"/>
                  </a:lnTo>
                  <a:lnTo>
                    <a:pt x="5" y="12"/>
                  </a:lnTo>
                  <a:lnTo>
                    <a:pt x="7" y="14"/>
                  </a:lnTo>
                  <a:lnTo>
                    <a:pt x="10" y="17"/>
                  </a:lnTo>
                  <a:lnTo>
                    <a:pt x="15" y="19"/>
                  </a:lnTo>
                  <a:lnTo>
                    <a:pt x="19" y="20"/>
                  </a:lnTo>
                  <a:lnTo>
                    <a:pt x="23" y="21"/>
                  </a:lnTo>
                  <a:lnTo>
                    <a:pt x="23" y="21"/>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43"/>
            <p:cNvSpPr>
              <a:spLocks/>
            </p:cNvSpPr>
            <p:nvPr/>
          </p:nvSpPr>
          <p:spPr bwMode="auto">
            <a:xfrm>
              <a:off x="4040561" y="2205583"/>
              <a:ext cx="69850" cy="15875"/>
            </a:xfrm>
            <a:custGeom>
              <a:avLst/>
              <a:gdLst>
                <a:gd name="T0" fmla="*/ 86 w 86"/>
                <a:gd name="T1" fmla="*/ 6 h 21"/>
                <a:gd name="T2" fmla="*/ 0 w 86"/>
                <a:gd name="T3" fmla="*/ 21 h 21"/>
                <a:gd name="T4" fmla="*/ 34 w 86"/>
                <a:gd name="T5" fmla="*/ 0 h 21"/>
                <a:gd name="T6" fmla="*/ 86 w 86"/>
                <a:gd name="T7" fmla="*/ 6 h 21"/>
              </a:gdLst>
              <a:ahLst/>
              <a:cxnLst>
                <a:cxn ang="0">
                  <a:pos x="T0" y="T1"/>
                </a:cxn>
                <a:cxn ang="0">
                  <a:pos x="T2" y="T3"/>
                </a:cxn>
                <a:cxn ang="0">
                  <a:pos x="T4" y="T5"/>
                </a:cxn>
                <a:cxn ang="0">
                  <a:pos x="T6" y="T7"/>
                </a:cxn>
              </a:cxnLst>
              <a:rect l="0" t="0" r="r" b="b"/>
              <a:pathLst>
                <a:path w="86" h="21">
                  <a:moveTo>
                    <a:pt x="86" y="6"/>
                  </a:moveTo>
                  <a:lnTo>
                    <a:pt x="0" y="21"/>
                  </a:lnTo>
                  <a:lnTo>
                    <a:pt x="34" y="0"/>
                  </a:lnTo>
                  <a:lnTo>
                    <a:pt x="8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44"/>
            <p:cNvSpPr>
              <a:spLocks/>
            </p:cNvSpPr>
            <p:nvPr/>
          </p:nvSpPr>
          <p:spPr bwMode="auto">
            <a:xfrm>
              <a:off x="4027861" y="2207171"/>
              <a:ext cx="82550" cy="19050"/>
            </a:xfrm>
            <a:custGeom>
              <a:avLst/>
              <a:gdLst>
                <a:gd name="T0" fmla="*/ 13 w 102"/>
                <a:gd name="T1" fmla="*/ 17 h 26"/>
                <a:gd name="T2" fmla="*/ 16 w 102"/>
                <a:gd name="T3" fmla="*/ 22 h 26"/>
                <a:gd name="T4" fmla="*/ 102 w 102"/>
                <a:gd name="T5" fmla="*/ 7 h 26"/>
                <a:gd name="T6" fmla="*/ 101 w 102"/>
                <a:gd name="T7" fmla="*/ 0 h 26"/>
                <a:gd name="T8" fmla="*/ 14 w 102"/>
                <a:gd name="T9" fmla="*/ 17 h 26"/>
                <a:gd name="T10" fmla="*/ 17 w 102"/>
                <a:gd name="T11" fmla="*/ 22 h 26"/>
                <a:gd name="T12" fmla="*/ 13 w 102"/>
                <a:gd name="T13" fmla="*/ 17 h 26"/>
                <a:gd name="T14" fmla="*/ 0 w 102"/>
                <a:gd name="T15" fmla="*/ 26 h 26"/>
                <a:gd name="T16" fmla="*/ 16 w 102"/>
                <a:gd name="T17" fmla="*/ 22 h 26"/>
                <a:gd name="T18" fmla="*/ 13 w 102"/>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6">
                  <a:moveTo>
                    <a:pt x="13" y="17"/>
                  </a:moveTo>
                  <a:lnTo>
                    <a:pt x="16" y="22"/>
                  </a:lnTo>
                  <a:lnTo>
                    <a:pt x="102" y="7"/>
                  </a:lnTo>
                  <a:lnTo>
                    <a:pt x="101" y="0"/>
                  </a:lnTo>
                  <a:lnTo>
                    <a:pt x="14" y="17"/>
                  </a:lnTo>
                  <a:lnTo>
                    <a:pt x="17" y="22"/>
                  </a:lnTo>
                  <a:lnTo>
                    <a:pt x="13" y="17"/>
                  </a:lnTo>
                  <a:lnTo>
                    <a:pt x="0" y="26"/>
                  </a:lnTo>
                  <a:lnTo>
                    <a:pt x="16" y="22"/>
                  </a:lnTo>
                  <a:lnTo>
                    <a:pt x="1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45"/>
            <p:cNvSpPr>
              <a:spLocks/>
            </p:cNvSpPr>
            <p:nvPr/>
          </p:nvSpPr>
          <p:spPr bwMode="auto">
            <a:xfrm>
              <a:off x="4038973" y="2202408"/>
              <a:ext cx="31750" cy="22225"/>
            </a:xfrm>
            <a:custGeom>
              <a:avLst/>
              <a:gdLst>
                <a:gd name="T0" fmla="*/ 38 w 39"/>
                <a:gd name="T1" fmla="*/ 0 h 27"/>
                <a:gd name="T2" fmla="*/ 36 w 39"/>
                <a:gd name="T3" fmla="*/ 0 h 27"/>
                <a:gd name="T4" fmla="*/ 0 w 39"/>
                <a:gd name="T5" fmla="*/ 22 h 27"/>
                <a:gd name="T6" fmla="*/ 4 w 39"/>
                <a:gd name="T7" fmla="*/ 27 h 27"/>
                <a:gd name="T8" fmla="*/ 39 w 39"/>
                <a:gd name="T9" fmla="*/ 5 h 27"/>
                <a:gd name="T10" fmla="*/ 37 w 39"/>
                <a:gd name="T11" fmla="*/ 5 h 27"/>
                <a:gd name="T12" fmla="*/ 38 w 39"/>
                <a:gd name="T13" fmla="*/ 0 h 27"/>
                <a:gd name="T14" fmla="*/ 37 w 39"/>
                <a:gd name="T15" fmla="*/ 0 h 27"/>
                <a:gd name="T16" fmla="*/ 36 w 39"/>
                <a:gd name="T17" fmla="*/ 0 h 27"/>
                <a:gd name="T18" fmla="*/ 38 w 3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7">
                  <a:moveTo>
                    <a:pt x="38" y="0"/>
                  </a:moveTo>
                  <a:lnTo>
                    <a:pt x="36" y="0"/>
                  </a:lnTo>
                  <a:lnTo>
                    <a:pt x="0" y="22"/>
                  </a:lnTo>
                  <a:lnTo>
                    <a:pt x="4" y="27"/>
                  </a:lnTo>
                  <a:lnTo>
                    <a:pt x="39" y="5"/>
                  </a:lnTo>
                  <a:lnTo>
                    <a:pt x="37" y="5"/>
                  </a:lnTo>
                  <a:lnTo>
                    <a:pt x="38" y="0"/>
                  </a:lnTo>
                  <a:lnTo>
                    <a:pt x="37" y="0"/>
                  </a:lnTo>
                  <a:lnTo>
                    <a:pt x="3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46"/>
            <p:cNvSpPr>
              <a:spLocks/>
            </p:cNvSpPr>
            <p:nvPr/>
          </p:nvSpPr>
          <p:spPr bwMode="auto">
            <a:xfrm>
              <a:off x="4069136" y="2202408"/>
              <a:ext cx="55563" cy="9525"/>
            </a:xfrm>
            <a:custGeom>
              <a:avLst/>
              <a:gdLst>
                <a:gd name="T0" fmla="*/ 52 w 72"/>
                <a:gd name="T1" fmla="*/ 12 h 12"/>
                <a:gd name="T2" fmla="*/ 52 w 72"/>
                <a:gd name="T3" fmla="*/ 5 h 12"/>
                <a:gd name="T4" fmla="*/ 1 w 72"/>
                <a:gd name="T5" fmla="*/ 0 h 12"/>
                <a:gd name="T6" fmla="*/ 0 w 72"/>
                <a:gd name="T7" fmla="*/ 5 h 12"/>
                <a:gd name="T8" fmla="*/ 51 w 72"/>
                <a:gd name="T9" fmla="*/ 12 h 12"/>
                <a:gd name="T10" fmla="*/ 51 w 72"/>
                <a:gd name="T11" fmla="*/ 5 h 12"/>
                <a:gd name="T12" fmla="*/ 52 w 72"/>
                <a:gd name="T13" fmla="*/ 12 h 12"/>
                <a:gd name="T14" fmla="*/ 72 w 72"/>
                <a:gd name="T15" fmla="*/ 9 h 12"/>
                <a:gd name="T16" fmla="*/ 52 w 72"/>
                <a:gd name="T17" fmla="*/ 5 h 12"/>
                <a:gd name="T18" fmla="*/ 52 w 7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2">
                  <a:moveTo>
                    <a:pt x="52" y="12"/>
                  </a:moveTo>
                  <a:lnTo>
                    <a:pt x="52" y="5"/>
                  </a:lnTo>
                  <a:lnTo>
                    <a:pt x="1" y="0"/>
                  </a:lnTo>
                  <a:lnTo>
                    <a:pt x="0" y="5"/>
                  </a:lnTo>
                  <a:lnTo>
                    <a:pt x="51" y="12"/>
                  </a:lnTo>
                  <a:lnTo>
                    <a:pt x="51" y="5"/>
                  </a:lnTo>
                  <a:lnTo>
                    <a:pt x="52" y="12"/>
                  </a:lnTo>
                  <a:lnTo>
                    <a:pt x="72" y="9"/>
                  </a:lnTo>
                  <a:lnTo>
                    <a:pt x="52" y="5"/>
                  </a:lnTo>
                  <a:lnTo>
                    <a:pt x="5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47"/>
            <p:cNvSpPr>
              <a:spLocks/>
            </p:cNvSpPr>
            <p:nvPr/>
          </p:nvSpPr>
          <p:spPr bwMode="auto">
            <a:xfrm>
              <a:off x="4075486" y="2250033"/>
              <a:ext cx="31750" cy="26988"/>
            </a:xfrm>
            <a:custGeom>
              <a:avLst/>
              <a:gdLst>
                <a:gd name="T0" fmla="*/ 20 w 41"/>
                <a:gd name="T1" fmla="*/ 33 h 33"/>
                <a:gd name="T2" fmla="*/ 16 w 41"/>
                <a:gd name="T3" fmla="*/ 32 h 33"/>
                <a:gd name="T4" fmla="*/ 13 w 41"/>
                <a:gd name="T5" fmla="*/ 32 h 33"/>
                <a:gd name="T6" fmla="*/ 9 w 41"/>
                <a:gd name="T7" fmla="*/ 30 h 33"/>
                <a:gd name="T8" fmla="*/ 6 w 41"/>
                <a:gd name="T9" fmla="*/ 27 h 33"/>
                <a:gd name="T10" fmla="*/ 4 w 41"/>
                <a:gd name="T11" fmla="*/ 25 h 33"/>
                <a:gd name="T12" fmla="*/ 1 w 41"/>
                <a:gd name="T13" fmla="*/ 23 h 33"/>
                <a:gd name="T14" fmla="*/ 1 w 41"/>
                <a:gd name="T15" fmla="*/ 19 h 33"/>
                <a:gd name="T16" fmla="*/ 0 w 41"/>
                <a:gd name="T17" fmla="*/ 16 h 33"/>
                <a:gd name="T18" fmla="*/ 1 w 41"/>
                <a:gd name="T19" fmla="*/ 12 h 33"/>
                <a:gd name="T20" fmla="*/ 1 w 41"/>
                <a:gd name="T21" fmla="*/ 9 h 33"/>
                <a:gd name="T22" fmla="*/ 4 w 41"/>
                <a:gd name="T23" fmla="*/ 7 h 33"/>
                <a:gd name="T24" fmla="*/ 6 w 41"/>
                <a:gd name="T25" fmla="*/ 4 h 33"/>
                <a:gd name="T26" fmla="*/ 9 w 41"/>
                <a:gd name="T27" fmla="*/ 2 h 33"/>
                <a:gd name="T28" fmla="*/ 13 w 41"/>
                <a:gd name="T29" fmla="*/ 1 h 33"/>
                <a:gd name="T30" fmla="*/ 16 w 41"/>
                <a:gd name="T31" fmla="*/ 0 h 33"/>
                <a:gd name="T32" fmla="*/ 20 w 41"/>
                <a:gd name="T33" fmla="*/ 0 h 33"/>
                <a:gd name="T34" fmla="*/ 24 w 41"/>
                <a:gd name="T35" fmla="*/ 0 h 33"/>
                <a:gd name="T36" fmla="*/ 28 w 41"/>
                <a:gd name="T37" fmla="*/ 1 h 33"/>
                <a:gd name="T38" fmla="*/ 31 w 41"/>
                <a:gd name="T39" fmla="*/ 2 h 33"/>
                <a:gd name="T40" fmla="*/ 35 w 41"/>
                <a:gd name="T41" fmla="*/ 4 h 33"/>
                <a:gd name="T42" fmla="*/ 37 w 41"/>
                <a:gd name="T43" fmla="*/ 7 h 33"/>
                <a:gd name="T44" fmla="*/ 38 w 41"/>
                <a:gd name="T45" fmla="*/ 9 h 33"/>
                <a:gd name="T46" fmla="*/ 39 w 41"/>
                <a:gd name="T47" fmla="*/ 12 h 33"/>
                <a:gd name="T48" fmla="*/ 41 w 41"/>
                <a:gd name="T49" fmla="*/ 16 h 33"/>
                <a:gd name="T50" fmla="*/ 39 w 41"/>
                <a:gd name="T51" fmla="*/ 19 h 33"/>
                <a:gd name="T52" fmla="*/ 38 w 41"/>
                <a:gd name="T53" fmla="*/ 23 h 33"/>
                <a:gd name="T54" fmla="*/ 37 w 41"/>
                <a:gd name="T55" fmla="*/ 25 h 33"/>
                <a:gd name="T56" fmla="*/ 35 w 41"/>
                <a:gd name="T57" fmla="*/ 27 h 33"/>
                <a:gd name="T58" fmla="*/ 31 w 41"/>
                <a:gd name="T59" fmla="*/ 30 h 33"/>
                <a:gd name="T60" fmla="*/ 28 w 41"/>
                <a:gd name="T61" fmla="*/ 32 h 33"/>
                <a:gd name="T62" fmla="*/ 24 w 41"/>
                <a:gd name="T63" fmla="*/ 32 h 33"/>
                <a:gd name="T64" fmla="*/ 20 w 41"/>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20" y="33"/>
                  </a:moveTo>
                  <a:lnTo>
                    <a:pt x="16" y="32"/>
                  </a:lnTo>
                  <a:lnTo>
                    <a:pt x="13" y="32"/>
                  </a:lnTo>
                  <a:lnTo>
                    <a:pt x="9" y="30"/>
                  </a:lnTo>
                  <a:lnTo>
                    <a:pt x="6" y="27"/>
                  </a:lnTo>
                  <a:lnTo>
                    <a:pt x="4" y="25"/>
                  </a:lnTo>
                  <a:lnTo>
                    <a:pt x="1" y="23"/>
                  </a:lnTo>
                  <a:lnTo>
                    <a:pt x="1" y="19"/>
                  </a:lnTo>
                  <a:lnTo>
                    <a:pt x="0" y="16"/>
                  </a:lnTo>
                  <a:lnTo>
                    <a:pt x="1" y="12"/>
                  </a:lnTo>
                  <a:lnTo>
                    <a:pt x="1" y="9"/>
                  </a:lnTo>
                  <a:lnTo>
                    <a:pt x="4" y="7"/>
                  </a:lnTo>
                  <a:lnTo>
                    <a:pt x="6" y="4"/>
                  </a:lnTo>
                  <a:lnTo>
                    <a:pt x="9" y="2"/>
                  </a:lnTo>
                  <a:lnTo>
                    <a:pt x="13" y="1"/>
                  </a:lnTo>
                  <a:lnTo>
                    <a:pt x="16" y="0"/>
                  </a:lnTo>
                  <a:lnTo>
                    <a:pt x="20" y="0"/>
                  </a:lnTo>
                  <a:lnTo>
                    <a:pt x="24" y="0"/>
                  </a:lnTo>
                  <a:lnTo>
                    <a:pt x="28" y="1"/>
                  </a:lnTo>
                  <a:lnTo>
                    <a:pt x="31" y="2"/>
                  </a:lnTo>
                  <a:lnTo>
                    <a:pt x="35" y="4"/>
                  </a:lnTo>
                  <a:lnTo>
                    <a:pt x="37" y="7"/>
                  </a:lnTo>
                  <a:lnTo>
                    <a:pt x="38" y="9"/>
                  </a:lnTo>
                  <a:lnTo>
                    <a:pt x="39" y="12"/>
                  </a:lnTo>
                  <a:lnTo>
                    <a:pt x="41" y="16"/>
                  </a:lnTo>
                  <a:lnTo>
                    <a:pt x="39" y="19"/>
                  </a:lnTo>
                  <a:lnTo>
                    <a:pt x="38" y="23"/>
                  </a:lnTo>
                  <a:lnTo>
                    <a:pt x="37" y="25"/>
                  </a:lnTo>
                  <a:lnTo>
                    <a:pt x="35" y="27"/>
                  </a:lnTo>
                  <a:lnTo>
                    <a:pt x="31" y="30"/>
                  </a:lnTo>
                  <a:lnTo>
                    <a:pt x="28" y="32"/>
                  </a:lnTo>
                  <a:lnTo>
                    <a:pt x="24" y="32"/>
                  </a:lnTo>
                  <a:lnTo>
                    <a:pt x="2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48"/>
            <p:cNvSpPr>
              <a:spLocks/>
            </p:cNvSpPr>
            <p:nvPr/>
          </p:nvSpPr>
          <p:spPr bwMode="auto">
            <a:xfrm>
              <a:off x="4072311" y="2262733"/>
              <a:ext cx="17463" cy="17463"/>
            </a:xfrm>
            <a:custGeom>
              <a:avLst/>
              <a:gdLst>
                <a:gd name="T0" fmla="*/ 0 w 23"/>
                <a:gd name="T1" fmla="*/ 0 h 21"/>
                <a:gd name="T2" fmla="*/ 0 w 23"/>
                <a:gd name="T3" fmla="*/ 0 h 21"/>
                <a:gd name="T4" fmla="*/ 1 w 23"/>
                <a:gd name="T5" fmla="*/ 4 h 21"/>
                <a:gd name="T6" fmla="*/ 2 w 23"/>
                <a:gd name="T7" fmla="*/ 8 h 21"/>
                <a:gd name="T8" fmla="*/ 4 w 23"/>
                <a:gd name="T9" fmla="*/ 11 h 21"/>
                <a:gd name="T10" fmla="*/ 7 w 23"/>
                <a:gd name="T11" fmla="*/ 14 h 21"/>
                <a:gd name="T12" fmla="*/ 11 w 23"/>
                <a:gd name="T13" fmla="*/ 17 h 21"/>
                <a:gd name="T14" fmla="*/ 15 w 23"/>
                <a:gd name="T15" fmla="*/ 18 h 21"/>
                <a:gd name="T16" fmla="*/ 19 w 23"/>
                <a:gd name="T17" fmla="*/ 19 h 21"/>
                <a:gd name="T18" fmla="*/ 23 w 23"/>
                <a:gd name="T19" fmla="*/ 21 h 21"/>
                <a:gd name="T20" fmla="*/ 23 w 23"/>
                <a:gd name="T21" fmla="*/ 14 h 21"/>
                <a:gd name="T22" fmla="*/ 21 w 23"/>
                <a:gd name="T23" fmla="*/ 14 h 21"/>
                <a:gd name="T24" fmla="*/ 17 w 23"/>
                <a:gd name="T25" fmla="*/ 13 h 21"/>
                <a:gd name="T26" fmla="*/ 14 w 23"/>
                <a:gd name="T27" fmla="*/ 11 h 21"/>
                <a:gd name="T28" fmla="*/ 11 w 23"/>
                <a:gd name="T29" fmla="*/ 9 h 21"/>
                <a:gd name="T30" fmla="*/ 9 w 23"/>
                <a:gd name="T31" fmla="*/ 7 h 21"/>
                <a:gd name="T32" fmla="*/ 8 w 23"/>
                <a:gd name="T33" fmla="*/ 6 h 21"/>
                <a:gd name="T34" fmla="*/ 7 w 23"/>
                <a:gd name="T35" fmla="*/ 3 h 21"/>
                <a:gd name="T36" fmla="*/ 7 w 23"/>
                <a:gd name="T37" fmla="*/ 0 h 21"/>
                <a:gd name="T38" fmla="*/ 7 w 23"/>
                <a:gd name="T39" fmla="*/ 0 h 21"/>
                <a:gd name="T40" fmla="*/ 0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0"/>
                  </a:moveTo>
                  <a:lnTo>
                    <a:pt x="0" y="0"/>
                  </a:lnTo>
                  <a:lnTo>
                    <a:pt x="1" y="4"/>
                  </a:lnTo>
                  <a:lnTo>
                    <a:pt x="2" y="8"/>
                  </a:lnTo>
                  <a:lnTo>
                    <a:pt x="4" y="11"/>
                  </a:lnTo>
                  <a:lnTo>
                    <a:pt x="7" y="14"/>
                  </a:lnTo>
                  <a:lnTo>
                    <a:pt x="11" y="17"/>
                  </a:lnTo>
                  <a:lnTo>
                    <a:pt x="15" y="18"/>
                  </a:lnTo>
                  <a:lnTo>
                    <a:pt x="19" y="19"/>
                  </a:lnTo>
                  <a:lnTo>
                    <a:pt x="23" y="21"/>
                  </a:lnTo>
                  <a:lnTo>
                    <a:pt x="23" y="14"/>
                  </a:lnTo>
                  <a:lnTo>
                    <a:pt x="21" y="14"/>
                  </a:lnTo>
                  <a:lnTo>
                    <a:pt x="17" y="13"/>
                  </a:lnTo>
                  <a:lnTo>
                    <a:pt x="14" y="11"/>
                  </a:lnTo>
                  <a:lnTo>
                    <a:pt x="11" y="9"/>
                  </a:lnTo>
                  <a:lnTo>
                    <a:pt x="9" y="7"/>
                  </a:lnTo>
                  <a:lnTo>
                    <a:pt x="8" y="6"/>
                  </a:lnTo>
                  <a:lnTo>
                    <a:pt x="7" y="3"/>
                  </a:lnTo>
                  <a:lnTo>
                    <a:pt x="7" y="0"/>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49"/>
            <p:cNvSpPr>
              <a:spLocks/>
            </p:cNvSpPr>
            <p:nvPr/>
          </p:nvSpPr>
          <p:spPr bwMode="auto">
            <a:xfrm>
              <a:off x="4072311" y="2248446"/>
              <a:ext cx="17463" cy="14288"/>
            </a:xfrm>
            <a:custGeom>
              <a:avLst/>
              <a:gdLst>
                <a:gd name="T0" fmla="*/ 23 w 23"/>
                <a:gd name="T1" fmla="*/ 0 h 20"/>
                <a:gd name="T2" fmla="*/ 23 w 23"/>
                <a:gd name="T3" fmla="*/ 0 h 20"/>
                <a:gd name="T4" fmla="*/ 19 w 23"/>
                <a:gd name="T5" fmla="*/ 0 h 20"/>
                <a:gd name="T6" fmla="*/ 15 w 23"/>
                <a:gd name="T7" fmla="*/ 1 h 20"/>
                <a:gd name="T8" fmla="*/ 11 w 23"/>
                <a:gd name="T9" fmla="*/ 4 h 20"/>
                <a:gd name="T10" fmla="*/ 7 w 23"/>
                <a:gd name="T11" fmla="*/ 6 h 20"/>
                <a:gd name="T12" fmla="*/ 4 w 23"/>
                <a:gd name="T13" fmla="*/ 8 h 20"/>
                <a:gd name="T14" fmla="*/ 2 w 23"/>
                <a:gd name="T15" fmla="*/ 12 h 20"/>
                <a:gd name="T16" fmla="*/ 1 w 23"/>
                <a:gd name="T17" fmla="*/ 16 h 20"/>
                <a:gd name="T18" fmla="*/ 0 w 23"/>
                <a:gd name="T19" fmla="*/ 20 h 20"/>
                <a:gd name="T20" fmla="*/ 7 w 23"/>
                <a:gd name="T21" fmla="*/ 20 h 20"/>
                <a:gd name="T22" fmla="*/ 7 w 23"/>
                <a:gd name="T23" fmla="*/ 18 h 20"/>
                <a:gd name="T24" fmla="*/ 8 w 23"/>
                <a:gd name="T25" fmla="*/ 15 h 20"/>
                <a:gd name="T26" fmla="*/ 9 w 23"/>
                <a:gd name="T27" fmla="*/ 13 h 20"/>
                <a:gd name="T28" fmla="*/ 11 w 23"/>
                <a:gd name="T29" fmla="*/ 11 h 20"/>
                <a:gd name="T30" fmla="*/ 14 w 23"/>
                <a:gd name="T31" fmla="*/ 8 h 20"/>
                <a:gd name="T32" fmla="*/ 17 w 23"/>
                <a:gd name="T33" fmla="*/ 8 h 20"/>
                <a:gd name="T34" fmla="*/ 21 w 23"/>
                <a:gd name="T35" fmla="*/ 7 h 20"/>
                <a:gd name="T36" fmla="*/ 23 w 23"/>
                <a:gd name="T37" fmla="*/ 6 h 20"/>
                <a:gd name="T38" fmla="*/ 23 w 23"/>
                <a:gd name="T39" fmla="*/ 6 h 20"/>
                <a:gd name="T40" fmla="*/ 23 w 23"/>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0"/>
                  </a:moveTo>
                  <a:lnTo>
                    <a:pt x="23" y="0"/>
                  </a:lnTo>
                  <a:lnTo>
                    <a:pt x="19" y="0"/>
                  </a:lnTo>
                  <a:lnTo>
                    <a:pt x="15" y="1"/>
                  </a:lnTo>
                  <a:lnTo>
                    <a:pt x="11" y="4"/>
                  </a:lnTo>
                  <a:lnTo>
                    <a:pt x="7" y="6"/>
                  </a:lnTo>
                  <a:lnTo>
                    <a:pt x="4" y="8"/>
                  </a:lnTo>
                  <a:lnTo>
                    <a:pt x="2" y="12"/>
                  </a:lnTo>
                  <a:lnTo>
                    <a:pt x="1" y="16"/>
                  </a:lnTo>
                  <a:lnTo>
                    <a:pt x="0" y="20"/>
                  </a:lnTo>
                  <a:lnTo>
                    <a:pt x="7" y="20"/>
                  </a:lnTo>
                  <a:lnTo>
                    <a:pt x="7" y="18"/>
                  </a:lnTo>
                  <a:lnTo>
                    <a:pt x="8" y="15"/>
                  </a:lnTo>
                  <a:lnTo>
                    <a:pt x="9" y="13"/>
                  </a:lnTo>
                  <a:lnTo>
                    <a:pt x="11" y="11"/>
                  </a:lnTo>
                  <a:lnTo>
                    <a:pt x="14" y="8"/>
                  </a:lnTo>
                  <a:lnTo>
                    <a:pt x="17" y="8"/>
                  </a:lnTo>
                  <a:lnTo>
                    <a:pt x="21" y="7"/>
                  </a:lnTo>
                  <a:lnTo>
                    <a:pt x="23" y="6"/>
                  </a:lnTo>
                  <a:lnTo>
                    <a:pt x="23" y="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50"/>
            <p:cNvSpPr>
              <a:spLocks/>
            </p:cNvSpPr>
            <p:nvPr/>
          </p:nvSpPr>
          <p:spPr bwMode="auto">
            <a:xfrm>
              <a:off x="4089773" y="2248446"/>
              <a:ext cx="19050" cy="14288"/>
            </a:xfrm>
            <a:custGeom>
              <a:avLst/>
              <a:gdLst>
                <a:gd name="T0" fmla="*/ 23 w 23"/>
                <a:gd name="T1" fmla="*/ 20 h 20"/>
                <a:gd name="T2" fmla="*/ 23 w 23"/>
                <a:gd name="T3" fmla="*/ 20 h 20"/>
                <a:gd name="T4" fmla="*/ 23 w 23"/>
                <a:gd name="T5" fmla="*/ 16 h 20"/>
                <a:gd name="T6" fmla="*/ 22 w 23"/>
                <a:gd name="T7" fmla="*/ 12 h 20"/>
                <a:gd name="T8" fmla="*/ 19 w 23"/>
                <a:gd name="T9" fmla="*/ 8 h 20"/>
                <a:gd name="T10" fmla="*/ 16 w 23"/>
                <a:gd name="T11" fmla="*/ 6 h 20"/>
                <a:gd name="T12" fmla="*/ 12 w 23"/>
                <a:gd name="T13" fmla="*/ 4 h 20"/>
                <a:gd name="T14" fmla="*/ 9 w 23"/>
                <a:gd name="T15" fmla="*/ 1 h 20"/>
                <a:gd name="T16" fmla="*/ 4 w 23"/>
                <a:gd name="T17" fmla="*/ 0 h 20"/>
                <a:gd name="T18" fmla="*/ 0 w 23"/>
                <a:gd name="T19" fmla="*/ 0 h 20"/>
                <a:gd name="T20" fmla="*/ 0 w 23"/>
                <a:gd name="T21" fmla="*/ 6 h 20"/>
                <a:gd name="T22" fmla="*/ 4 w 23"/>
                <a:gd name="T23" fmla="*/ 7 h 20"/>
                <a:gd name="T24" fmla="*/ 7 w 23"/>
                <a:gd name="T25" fmla="*/ 8 h 20"/>
                <a:gd name="T26" fmla="*/ 10 w 23"/>
                <a:gd name="T27" fmla="*/ 8 h 20"/>
                <a:gd name="T28" fmla="*/ 12 w 23"/>
                <a:gd name="T29" fmla="*/ 11 h 20"/>
                <a:gd name="T30" fmla="*/ 15 w 23"/>
                <a:gd name="T31" fmla="*/ 13 h 20"/>
                <a:gd name="T32" fmla="*/ 16 w 23"/>
                <a:gd name="T33" fmla="*/ 15 h 20"/>
                <a:gd name="T34" fmla="*/ 16 w 23"/>
                <a:gd name="T35" fmla="*/ 18 h 20"/>
                <a:gd name="T36" fmla="*/ 17 w 23"/>
                <a:gd name="T37" fmla="*/ 20 h 20"/>
                <a:gd name="T38" fmla="*/ 17 w 23"/>
                <a:gd name="T39" fmla="*/ 20 h 20"/>
                <a:gd name="T40" fmla="*/ 23 w 23"/>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20"/>
                  </a:moveTo>
                  <a:lnTo>
                    <a:pt x="23" y="20"/>
                  </a:lnTo>
                  <a:lnTo>
                    <a:pt x="23" y="16"/>
                  </a:lnTo>
                  <a:lnTo>
                    <a:pt x="22" y="12"/>
                  </a:lnTo>
                  <a:lnTo>
                    <a:pt x="19" y="8"/>
                  </a:lnTo>
                  <a:lnTo>
                    <a:pt x="16" y="6"/>
                  </a:lnTo>
                  <a:lnTo>
                    <a:pt x="12" y="4"/>
                  </a:lnTo>
                  <a:lnTo>
                    <a:pt x="9" y="1"/>
                  </a:lnTo>
                  <a:lnTo>
                    <a:pt x="4" y="0"/>
                  </a:lnTo>
                  <a:lnTo>
                    <a:pt x="0" y="0"/>
                  </a:lnTo>
                  <a:lnTo>
                    <a:pt x="0" y="6"/>
                  </a:lnTo>
                  <a:lnTo>
                    <a:pt x="4" y="7"/>
                  </a:lnTo>
                  <a:lnTo>
                    <a:pt x="7" y="8"/>
                  </a:lnTo>
                  <a:lnTo>
                    <a:pt x="10" y="8"/>
                  </a:lnTo>
                  <a:lnTo>
                    <a:pt x="12" y="11"/>
                  </a:lnTo>
                  <a:lnTo>
                    <a:pt x="15" y="13"/>
                  </a:lnTo>
                  <a:lnTo>
                    <a:pt x="16" y="15"/>
                  </a:lnTo>
                  <a:lnTo>
                    <a:pt x="16" y="18"/>
                  </a:lnTo>
                  <a:lnTo>
                    <a:pt x="17" y="20"/>
                  </a:lnTo>
                  <a:lnTo>
                    <a:pt x="17" y="20"/>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51"/>
            <p:cNvSpPr>
              <a:spLocks/>
            </p:cNvSpPr>
            <p:nvPr/>
          </p:nvSpPr>
          <p:spPr bwMode="auto">
            <a:xfrm>
              <a:off x="4089773" y="2262733"/>
              <a:ext cx="19050" cy="17463"/>
            </a:xfrm>
            <a:custGeom>
              <a:avLst/>
              <a:gdLst>
                <a:gd name="T0" fmla="*/ 0 w 23"/>
                <a:gd name="T1" fmla="*/ 21 h 21"/>
                <a:gd name="T2" fmla="*/ 0 w 23"/>
                <a:gd name="T3" fmla="*/ 21 h 21"/>
                <a:gd name="T4" fmla="*/ 4 w 23"/>
                <a:gd name="T5" fmla="*/ 19 h 21"/>
                <a:gd name="T6" fmla="*/ 9 w 23"/>
                <a:gd name="T7" fmla="*/ 18 h 21"/>
                <a:gd name="T8" fmla="*/ 12 w 23"/>
                <a:gd name="T9" fmla="*/ 17 h 21"/>
                <a:gd name="T10" fmla="*/ 16 w 23"/>
                <a:gd name="T11" fmla="*/ 14 h 21"/>
                <a:gd name="T12" fmla="*/ 19 w 23"/>
                <a:gd name="T13" fmla="*/ 11 h 21"/>
                <a:gd name="T14" fmla="*/ 22 w 23"/>
                <a:gd name="T15" fmla="*/ 8 h 21"/>
                <a:gd name="T16" fmla="*/ 23 w 23"/>
                <a:gd name="T17" fmla="*/ 4 h 21"/>
                <a:gd name="T18" fmla="*/ 23 w 23"/>
                <a:gd name="T19" fmla="*/ 0 h 21"/>
                <a:gd name="T20" fmla="*/ 17 w 23"/>
                <a:gd name="T21" fmla="*/ 0 h 21"/>
                <a:gd name="T22" fmla="*/ 16 w 23"/>
                <a:gd name="T23" fmla="*/ 3 h 21"/>
                <a:gd name="T24" fmla="*/ 16 w 23"/>
                <a:gd name="T25" fmla="*/ 6 h 21"/>
                <a:gd name="T26" fmla="*/ 15 w 23"/>
                <a:gd name="T27" fmla="*/ 8 h 21"/>
                <a:gd name="T28" fmla="*/ 12 w 23"/>
                <a:gd name="T29" fmla="*/ 9 h 21"/>
                <a:gd name="T30" fmla="*/ 10 w 23"/>
                <a:gd name="T31" fmla="*/ 11 h 21"/>
                <a:gd name="T32" fmla="*/ 7 w 23"/>
                <a:gd name="T33" fmla="*/ 13 h 21"/>
                <a:gd name="T34" fmla="*/ 4 w 23"/>
                <a:gd name="T35" fmla="*/ 14 h 21"/>
                <a:gd name="T36" fmla="*/ 0 w 23"/>
                <a:gd name="T37" fmla="*/ 14 h 21"/>
                <a:gd name="T38" fmla="*/ 0 w 23"/>
                <a:gd name="T39" fmla="*/ 14 h 21"/>
                <a:gd name="T40" fmla="*/ 0 w 23"/>
                <a:gd name="T4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21"/>
                  </a:moveTo>
                  <a:lnTo>
                    <a:pt x="0" y="21"/>
                  </a:lnTo>
                  <a:lnTo>
                    <a:pt x="4" y="19"/>
                  </a:lnTo>
                  <a:lnTo>
                    <a:pt x="9" y="18"/>
                  </a:lnTo>
                  <a:lnTo>
                    <a:pt x="12" y="17"/>
                  </a:lnTo>
                  <a:lnTo>
                    <a:pt x="16" y="14"/>
                  </a:lnTo>
                  <a:lnTo>
                    <a:pt x="19" y="11"/>
                  </a:lnTo>
                  <a:lnTo>
                    <a:pt x="22" y="8"/>
                  </a:lnTo>
                  <a:lnTo>
                    <a:pt x="23" y="4"/>
                  </a:lnTo>
                  <a:lnTo>
                    <a:pt x="23" y="0"/>
                  </a:lnTo>
                  <a:lnTo>
                    <a:pt x="17" y="0"/>
                  </a:lnTo>
                  <a:lnTo>
                    <a:pt x="16" y="3"/>
                  </a:lnTo>
                  <a:lnTo>
                    <a:pt x="16" y="6"/>
                  </a:lnTo>
                  <a:lnTo>
                    <a:pt x="15" y="8"/>
                  </a:lnTo>
                  <a:lnTo>
                    <a:pt x="12" y="9"/>
                  </a:lnTo>
                  <a:lnTo>
                    <a:pt x="10" y="11"/>
                  </a:lnTo>
                  <a:lnTo>
                    <a:pt x="7" y="13"/>
                  </a:lnTo>
                  <a:lnTo>
                    <a:pt x="4" y="14"/>
                  </a:lnTo>
                  <a:lnTo>
                    <a:pt x="0" y="14"/>
                  </a:lnTo>
                  <a:lnTo>
                    <a:pt x="0" y="1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56"/>
            <p:cNvSpPr>
              <a:spLocks/>
            </p:cNvSpPr>
            <p:nvPr/>
          </p:nvSpPr>
          <p:spPr bwMode="auto">
            <a:xfrm>
              <a:off x="4091361" y="2359571"/>
              <a:ext cx="20638" cy="58738"/>
            </a:xfrm>
            <a:custGeom>
              <a:avLst/>
              <a:gdLst>
                <a:gd name="T0" fmla="*/ 10 w 26"/>
                <a:gd name="T1" fmla="*/ 68 h 73"/>
                <a:gd name="T2" fmla="*/ 10 w 26"/>
                <a:gd name="T3" fmla="*/ 68 h 73"/>
                <a:gd name="T4" fmla="*/ 9 w 26"/>
                <a:gd name="T5" fmla="*/ 66 h 73"/>
                <a:gd name="T6" fmla="*/ 8 w 26"/>
                <a:gd name="T7" fmla="*/ 62 h 73"/>
                <a:gd name="T8" fmla="*/ 7 w 26"/>
                <a:gd name="T9" fmla="*/ 55 h 73"/>
                <a:gd name="T10" fmla="*/ 8 w 26"/>
                <a:gd name="T11" fmla="*/ 47 h 73"/>
                <a:gd name="T12" fmla="*/ 10 w 26"/>
                <a:gd name="T13" fmla="*/ 36 h 73"/>
                <a:gd name="T14" fmla="*/ 16 w 26"/>
                <a:gd name="T15" fmla="*/ 21 h 73"/>
                <a:gd name="T16" fmla="*/ 26 w 26"/>
                <a:gd name="T17" fmla="*/ 5 h 73"/>
                <a:gd name="T18" fmla="*/ 21 w 26"/>
                <a:gd name="T19" fmla="*/ 0 h 73"/>
                <a:gd name="T20" fmla="*/ 10 w 26"/>
                <a:gd name="T21" fmla="*/ 18 h 73"/>
                <a:gd name="T22" fmla="*/ 5 w 26"/>
                <a:gd name="T23" fmla="*/ 33 h 73"/>
                <a:gd name="T24" fmla="*/ 1 w 26"/>
                <a:gd name="T25" fmla="*/ 46 h 73"/>
                <a:gd name="T26" fmla="*/ 0 w 26"/>
                <a:gd name="T27" fmla="*/ 55 h 73"/>
                <a:gd name="T28" fmla="*/ 1 w 26"/>
                <a:gd name="T29" fmla="*/ 62 h 73"/>
                <a:gd name="T30" fmla="*/ 2 w 26"/>
                <a:gd name="T31" fmla="*/ 68 h 73"/>
                <a:gd name="T32" fmla="*/ 5 w 26"/>
                <a:gd name="T33" fmla="*/ 70 h 73"/>
                <a:gd name="T34" fmla="*/ 6 w 26"/>
                <a:gd name="T35" fmla="*/ 73 h 73"/>
                <a:gd name="T36" fmla="*/ 10 w 26"/>
                <a:gd name="T3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3">
                  <a:moveTo>
                    <a:pt x="10" y="68"/>
                  </a:moveTo>
                  <a:lnTo>
                    <a:pt x="10" y="68"/>
                  </a:lnTo>
                  <a:lnTo>
                    <a:pt x="9" y="66"/>
                  </a:lnTo>
                  <a:lnTo>
                    <a:pt x="8" y="62"/>
                  </a:lnTo>
                  <a:lnTo>
                    <a:pt x="7" y="55"/>
                  </a:lnTo>
                  <a:lnTo>
                    <a:pt x="8" y="47"/>
                  </a:lnTo>
                  <a:lnTo>
                    <a:pt x="10" y="36"/>
                  </a:lnTo>
                  <a:lnTo>
                    <a:pt x="16" y="21"/>
                  </a:lnTo>
                  <a:lnTo>
                    <a:pt x="26" y="5"/>
                  </a:lnTo>
                  <a:lnTo>
                    <a:pt x="21" y="0"/>
                  </a:lnTo>
                  <a:lnTo>
                    <a:pt x="10" y="18"/>
                  </a:lnTo>
                  <a:lnTo>
                    <a:pt x="5" y="33"/>
                  </a:lnTo>
                  <a:lnTo>
                    <a:pt x="1" y="46"/>
                  </a:lnTo>
                  <a:lnTo>
                    <a:pt x="0" y="55"/>
                  </a:lnTo>
                  <a:lnTo>
                    <a:pt x="1" y="62"/>
                  </a:lnTo>
                  <a:lnTo>
                    <a:pt x="2" y="68"/>
                  </a:lnTo>
                  <a:lnTo>
                    <a:pt x="5" y="70"/>
                  </a:lnTo>
                  <a:lnTo>
                    <a:pt x="6" y="73"/>
                  </a:lnTo>
                  <a:lnTo>
                    <a:pt x="1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7"/>
            <p:cNvSpPr>
              <a:spLocks/>
            </p:cNvSpPr>
            <p:nvPr/>
          </p:nvSpPr>
          <p:spPr bwMode="auto">
            <a:xfrm>
              <a:off x="4270748" y="2338933"/>
              <a:ext cx="22225" cy="55563"/>
            </a:xfrm>
            <a:custGeom>
              <a:avLst/>
              <a:gdLst>
                <a:gd name="T0" fmla="*/ 22 w 26"/>
                <a:gd name="T1" fmla="*/ 72 h 72"/>
                <a:gd name="T2" fmla="*/ 23 w 26"/>
                <a:gd name="T3" fmla="*/ 71 h 72"/>
                <a:gd name="T4" fmla="*/ 24 w 26"/>
                <a:gd name="T5" fmla="*/ 68 h 72"/>
                <a:gd name="T6" fmla="*/ 25 w 26"/>
                <a:gd name="T7" fmla="*/ 63 h 72"/>
                <a:gd name="T8" fmla="*/ 26 w 26"/>
                <a:gd name="T9" fmla="*/ 56 h 72"/>
                <a:gd name="T10" fmla="*/ 25 w 26"/>
                <a:gd name="T11" fmla="*/ 46 h 72"/>
                <a:gd name="T12" fmla="*/ 23 w 26"/>
                <a:gd name="T13" fmla="*/ 34 h 72"/>
                <a:gd name="T14" fmla="*/ 16 w 26"/>
                <a:gd name="T15" fmla="*/ 19 h 72"/>
                <a:gd name="T16" fmla="*/ 6 w 26"/>
                <a:gd name="T17" fmla="*/ 0 h 72"/>
                <a:gd name="T18" fmla="*/ 0 w 26"/>
                <a:gd name="T19" fmla="*/ 4 h 72"/>
                <a:gd name="T20" fmla="*/ 10 w 26"/>
                <a:gd name="T21" fmla="*/ 21 h 72"/>
                <a:gd name="T22" fmla="*/ 16 w 26"/>
                <a:gd name="T23" fmla="*/ 35 h 72"/>
                <a:gd name="T24" fmla="*/ 18 w 26"/>
                <a:gd name="T25" fmla="*/ 46 h 72"/>
                <a:gd name="T26" fmla="*/ 19 w 26"/>
                <a:gd name="T27" fmla="*/ 56 h 72"/>
                <a:gd name="T28" fmla="*/ 19 w 26"/>
                <a:gd name="T29" fmla="*/ 61 h 72"/>
                <a:gd name="T30" fmla="*/ 18 w 26"/>
                <a:gd name="T31" fmla="*/ 65 h 72"/>
                <a:gd name="T32" fmla="*/ 17 w 26"/>
                <a:gd name="T33" fmla="*/ 67 h 72"/>
                <a:gd name="T34" fmla="*/ 17 w 26"/>
                <a:gd name="T35" fmla="*/ 67 h 72"/>
                <a:gd name="T36" fmla="*/ 22 w 26"/>
                <a:gd name="T3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2">
                  <a:moveTo>
                    <a:pt x="22" y="72"/>
                  </a:moveTo>
                  <a:lnTo>
                    <a:pt x="23" y="71"/>
                  </a:lnTo>
                  <a:lnTo>
                    <a:pt x="24" y="68"/>
                  </a:lnTo>
                  <a:lnTo>
                    <a:pt x="25" y="63"/>
                  </a:lnTo>
                  <a:lnTo>
                    <a:pt x="26" y="56"/>
                  </a:lnTo>
                  <a:lnTo>
                    <a:pt x="25" y="46"/>
                  </a:lnTo>
                  <a:lnTo>
                    <a:pt x="23" y="34"/>
                  </a:lnTo>
                  <a:lnTo>
                    <a:pt x="16" y="19"/>
                  </a:lnTo>
                  <a:lnTo>
                    <a:pt x="6" y="0"/>
                  </a:lnTo>
                  <a:lnTo>
                    <a:pt x="0" y="4"/>
                  </a:lnTo>
                  <a:lnTo>
                    <a:pt x="10" y="21"/>
                  </a:lnTo>
                  <a:lnTo>
                    <a:pt x="16" y="35"/>
                  </a:lnTo>
                  <a:lnTo>
                    <a:pt x="18" y="46"/>
                  </a:lnTo>
                  <a:lnTo>
                    <a:pt x="19" y="56"/>
                  </a:lnTo>
                  <a:lnTo>
                    <a:pt x="19" y="61"/>
                  </a:lnTo>
                  <a:lnTo>
                    <a:pt x="18" y="65"/>
                  </a:lnTo>
                  <a:lnTo>
                    <a:pt x="17" y="67"/>
                  </a:lnTo>
                  <a:lnTo>
                    <a:pt x="17" y="67"/>
                  </a:lnTo>
                  <a:lnTo>
                    <a:pt x="2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58"/>
            <p:cNvSpPr>
              <a:spLocks/>
            </p:cNvSpPr>
            <p:nvPr/>
          </p:nvSpPr>
          <p:spPr bwMode="auto">
            <a:xfrm>
              <a:off x="4154861" y="2327821"/>
              <a:ext cx="7938" cy="28575"/>
            </a:xfrm>
            <a:custGeom>
              <a:avLst/>
              <a:gdLst>
                <a:gd name="T0" fmla="*/ 5 w 11"/>
                <a:gd name="T1" fmla="*/ 30 h 37"/>
                <a:gd name="T2" fmla="*/ 7 w 11"/>
                <a:gd name="T3" fmla="*/ 34 h 37"/>
                <a:gd name="T4" fmla="*/ 11 w 11"/>
                <a:gd name="T5" fmla="*/ 0 h 37"/>
                <a:gd name="T6" fmla="*/ 5 w 11"/>
                <a:gd name="T7" fmla="*/ 0 h 37"/>
                <a:gd name="T8" fmla="*/ 0 w 11"/>
                <a:gd name="T9" fmla="*/ 33 h 37"/>
                <a:gd name="T10" fmla="*/ 4 w 11"/>
                <a:gd name="T11" fmla="*/ 37 h 37"/>
                <a:gd name="T12" fmla="*/ 0 w 11"/>
                <a:gd name="T13" fmla="*/ 33 h 37"/>
                <a:gd name="T14" fmla="*/ 0 w 11"/>
                <a:gd name="T15" fmla="*/ 36 h 37"/>
                <a:gd name="T16" fmla="*/ 4 w 11"/>
                <a:gd name="T17" fmla="*/ 37 h 37"/>
                <a:gd name="T18" fmla="*/ 5 w 11"/>
                <a:gd name="T1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7">
                  <a:moveTo>
                    <a:pt x="5" y="30"/>
                  </a:moveTo>
                  <a:lnTo>
                    <a:pt x="7" y="34"/>
                  </a:lnTo>
                  <a:lnTo>
                    <a:pt x="11" y="0"/>
                  </a:lnTo>
                  <a:lnTo>
                    <a:pt x="5" y="0"/>
                  </a:lnTo>
                  <a:lnTo>
                    <a:pt x="0" y="33"/>
                  </a:lnTo>
                  <a:lnTo>
                    <a:pt x="4" y="37"/>
                  </a:lnTo>
                  <a:lnTo>
                    <a:pt x="0" y="33"/>
                  </a:lnTo>
                  <a:lnTo>
                    <a:pt x="0" y="36"/>
                  </a:lnTo>
                  <a:lnTo>
                    <a:pt x="4" y="37"/>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59"/>
            <p:cNvSpPr>
              <a:spLocks/>
            </p:cNvSpPr>
            <p:nvPr/>
          </p:nvSpPr>
          <p:spPr bwMode="auto">
            <a:xfrm>
              <a:off x="4156448" y="2338933"/>
              <a:ext cx="76200" cy="19050"/>
            </a:xfrm>
            <a:custGeom>
              <a:avLst/>
              <a:gdLst>
                <a:gd name="T0" fmla="*/ 89 w 95"/>
                <a:gd name="T1" fmla="*/ 3 h 26"/>
                <a:gd name="T2" fmla="*/ 89 w 95"/>
                <a:gd name="T3" fmla="*/ 0 h 26"/>
                <a:gd name="T4" fmla="*/ 84 w 95"/>
                <a:gd name="T5" fmla="*/ 5 h 26"/>
                <a:gd name="T6" fmla="*/ 79 w 95"/>
                <a:gd name="T7" fmla="*/ 10 h 26"/>
                <a:gd name="T8" fmla="*/ 72 w 95"/>
                <a:gd name="T9" fmla="*/ 13 h 26"/>
                <a:gd name="T10" fmla="*/ 67 w 95"/>
                <a:gd name="T11" fmla="*/ 15 h 26"/>
                <a:gd name="T12" fmla="*/ 59 w 95"/>
                <a:gd name="T13" fmla="*/ 16 h 26"/>
                <a:gd name="T14" fmla="*/ 52 w 95"/>
                <a:gd name="T15" fmla="*/ 19 h 26"/>
                <a:gd name="T16" fmla="*/ 44 w 95"/>
                <a:gd name="T17" fmla="*/ 19 h 26"/>
                <a:gd name="T18" fmla="*/ 37 w 95"/>
                <a:gd name="T19" fmla="*/ 20 h 26"/>
                <a:gd name="T20" fmla="*/ 30 w 95"/>
                <a:gd name="T21" fmla="*/ 20 h 26"/>
                <a:gd name="T22" fmla="*/ 23 w 95"/>
                <a:gd name="T23" fmla="*/ 19 h 26"/>
                <a:gd name="T24" fmla="*/ 17 w 95"/>
                <a:gd name="T25" fmla="*/ 19 h 26"/>
                <a:gd name="T26" fmla="*/ 11 w 95"/>
                <a:gd name="T27" fmla="*/ 19 h 26"/>
                <a:gd name="T28" fmla="*/ 7 w 95"/>
                <a:gd name="T29" fmla="*/ 18 h 26"/>
                <a:gd name="T30" fmla="*/ 3 w 95"/>
                <a:gd name="T31" fmla="*/ 16 h 26"/>
                <a:gd name="T32" fmla="*/ 1 w 95"/>
                <a:gd name="T33" fmla="*/ 16 h 26"/>
                <a:gd name="T34" fmla="*/ 1 w 95"/>
                <a:gd name="T35" fmla="*/ 16 h 26"/>
                <a:gd name="T36" fmla="*/ 0 w 95"/>
                <a:gd name="T37" fmla="*/ 23 h 26"/>
                <a:gd name="T38" fmla="*/ 1 w 95"/>
                <a:gd name="T39" fmla="*/ 23 h 26"/>
                <a:gd name="T40" fmla="*/ 2 w 95"/>
                <a:gd name="T41" fmla="*/ 23 h 26"/>
                <a:gd name="T42" fmla="*/ 6 w 95"/>
                <a:gd name="T43" fmla="*/ 23 h 26"/>
                <a:gd name="T44" fmla="*/ 10 w 95"/>
                <a:gd name="T45" fmla="*/ 24 h 26"/>
                <a:gd name="T46" fmla="*/ 16 w 95"/>
                <a:gd name="T47" fmla="*/ 26 h 26"/>
                <a:gd name="T48" fmla="*/ 23 w 95"/>
                <a:gd name="T49" fmla="*/ 26 h 26"/>
                <a:gd name="T50" fmla="*/ 30 w 95"/>
                <a:gd name="T51" fmla="*/ 26 h 26"/>
                <a:gd name="T52" fmla="*/ 37 w 95"/>
                <a:gd name="T53" fmla="*/ 26 h 26"/>
                <a:gd name="T54" fmla="*/ 45 w 95"/>
                <a:gd name="T55" fmla="*/ 26 h 26"/>
                <a:gd name="T56" fmla="*/ 53 w 95"/>
                <a:gd name="T57" fmla="*/ 24 h 26"/>
                <a:gd name="T58" fmla="*/ 60 w 95"/>
                <a:gd name="T59" fmla="*/ 23 h 26"/>
                <a:gd name="T60" fmla="*/ 68 w 95"/>
                <a:gd name="T61" fmla="*/ 21 h 26"/>
                <a:gd name="T62" fmla="*/ 76 w 95"/>
                <a:gd name="T63" fmla="*/ 19 h 26"/>
                <a:gd name="T64" fmla="*/ 83 w 95"/>
                <a:gd name="T65" fmla="*/ 14 h 26"/>
                <a:gd name="T66" fmla="*/ 89 w 95"/>
                <a:gd name="T67" fmla="*/ 10 h 26"/>
                <a:gd name="T68" fmla="*/ 94 w 95"/>
                <a:gd name="T69" fmla="*/ 4 h 26"/>
                <a:gd name="T70" fmla="*/ 94 w 95"/>
                <a:gd name="T71" fmla="*/ 1 h 26"/>
                <a:gd name="T72" fmla="*/ 94 w 95"/>
                <a:gd name="T73" fmla="*/ 4 h 26"/>
                <a:gd name="T74" fmla="*/ 95 w 95"/>
                <a:gd name="T75" fmla="*/ 3 h 26"/>
                <a:gd name="T76" fmla="*/ 94 w 95"/>
                <a:gd name="T77" fmla="*/ 1 h 26"/>
                <a:gd name="T78" fmla="*/ 89 w 95"/>
                <a:gd name="T7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26">
                  <a:moveTo>
                    <a:pt x="89" y="3"/>
                  </a:moveTo>
                  <a:lnTo>
                    <a:pt x="89" y="0"/>
                  </a:lnTo>
                  <a:lnTo>
                    <a:pt x="84" y="5"/>
                  </a:lnTo>
                  <a:lnTo>
                    <a:pt x="79" y="10"/>
                  </a:lnTo>
                  <a:lnTo>
                    <a:pt x="72" y="13"/>
                  </a:lnTo>
                  <a:lnTo>
                    <a:pt x="67" y="15"/>
                  </a:lnTo>
                  <a:lnTo>
                    <a:pt x="59" y="16"/>
                  </a:lnTo>
                  <a:lnTo>
                    <a:pt x="52" y="19"/>
                  </a:lnTo>
                  <a:lnTo>
                    <a:pt x="44" y="19"/>
                  </a:lnTo>
                  <a:lnTo>
                    <a:pt x="37" y="20"/>
                  </a:lnTo>
                  <a:lnTo>
                    <a:pt x="30" y="20"/>
                  </a:lnTo>
                  <a:lnTo>
                    <a:pt x="23" y="19"/>
                  </a:lnTo>
                  <a:lnTo>
                    <a:pt x="17" y="19"/>
                  </a:lnTo>
                  <a:lnTo>
                    <a:pt x="11" y="19"/>
                  </a:lnTo>
                  <a:lnTo>
                    <a:pt x="7" y="18"/>
                  </a:lnTo>
                  <a:lnTo>
                    <a:pt x="3" y="16"/>
                  </a:lnTo>
                  <a:lnTo>
                    <a:pt x="1" y="16"/>
                  </a:lnTo>
                  <a:lnTo>
                    <a:pt x="1" y="16"/>
                  </a:lnTo>
                  <a:lnTo>
                    <a:pt x="0" y="23"/>
                  </a:lnTo>
                  <a:lnTo>
                    <a:pt x="1" y="23"/>
                  </a:lnTo>
                  <a:lnTo>
                    <a:pt x="2" y="23"/>
                  </a:lnTo>
                  <a:lnTo>
                    <a:pt x="6" y="23"/>
                  </a:lnTo>
                  <a:lnTo>
                    <a:pt x="10" y="24"/>
                  </a:lnTo>
                  <a:lnTo>
                    <a:pt x="16" y="26"/>
                  </a:lnTo>
                  <a:lnTo>
                    <a:pt x="23" y="26"/>
                  </a:lnTo>
                  <a:lnTo>
                    <a:pt x="30" y="26"/>
                  </a:lnTo>
                  <a:lnTo>
                    <a:pt x="37" y="26"/>
                  </a:lnTo>
                  <a:lnTo>
                    <a:pt x="45" y="26"/>
                  </a:lnTo>
                  <a:lnTo>
                    <a:pt x="53" y="24"/>
                  </a:lnTo>
                  <a:lnTo>
                    <a:pt x="60" y="23"/>
                  </a:lnTo>
                  <a:lnTo>
                    <a:pt x="68" y="21"/>
                  </a:lnTo>
                  <a:lnTo>
                    <a:pt x="76" y="19"/>
                  </a:lnTo>
                  <a:lnTo>
                    <a:pt x="83" y="14"/>
                  </a:lnTo>
                  <a:lnTo>
                    <a:pt x="89" y="10"/>
                  </a:lnTo>
                  <a:lnTo>
                    <a:pt x="94" y="4"/>
                  </a:lnTo>
                  <a:lnTo>
                    <a:pt x="94" y="1"/>
                  </a:lnTo>
                  <a:lnTo>
                    <a:pt x="94" y="4"/>
                  </a:lnTo>
                  <a:lnTo>
                    <a:pt x="95" y="3"/>
                  </a:lnTo>
                  <a:lnTo>
                    <a:pt x="94" y="1"/>
                  </a:lnTo>
                  <a:lnTo>
                    <a:pt x="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60"/>
            <p:cNvSpPr>
              <a:spLocks/>
            </p:cNvSpPr>
            <p:nvPr/>
          </p:nvSpPr>
          <p:spPr bwMode="auto">
            <a:xfrm>
              <a:off x="4216773" y="2315121"/>
              <a:ext cx="15875" cy="25400"/>
            </a:xfrm>
            <a:custGeom>
              <a:avLst/>
              <a:gdLst>
                <a:gd name="T0" fmla="*/ 3 w 18"/>
                <a:gd name="T1" fmla="*/ 0 h 33"/>
                <a:gd name="T2" fmla="*/ 0 w 18"/>
                <a:gd name="T3" fmla="*/ 2 h 33"/>
                <a:gd name="T4" fmla="*/ 13 w 18"/>
                <a:gd name="T5" fmla="*/ 33 h 33"/>
                <a:gd name="T6" fmla="*/ 18 w 18"/>
                <a:gd name="T7" fmla="*/ 31 h 33"/>
                <a:gd name="T8" fmla="*/ 7 w 18"/>
                <a:gd name="T9" fmla="*/ 0 h 33"/>
                <a:gd name="T10" fmla="*/ 3 w 18"/>
                <a:gd name="T11" fmla="*/ 0 h 33"/>
              </a:gdLst>
              <a:ahLst/>
              <a:cxnLst>
                <a:cxn ang="0">
                  <a:pos x="T0" y="T1"/>
                </a:cxn>
                <a:cxn ang="0">
                  <a:pos x="T2" y="T3"/>
                </a:cxn>
                <a:cxn ang="0">
                  <a:pos x="T4" y="T5"/>
                </a:cxn>
                <a:cxn ang="0">
                  <a:pos x="T6" y="T7"/>
                </a:cxn>
                <a:cxn ang="0">
                  <a:pos x="T8" y="T9"/>
                </a:cxn>
                <a:cxn ang="0">
                  <a:pos x="T10" y="T11"/>
                </a:cxn>
              </a:cxnLst>
              <a:rect l="0" t="0" r="r" b="b"/>
              <a:pathLst>
                <a:path w="18" h="33">
                  <a:moveTo>
                    <a:pt x="3" y="0"/>
                  </a:moveTo>
                  <a:lnTo>
                    <a:pt x="0" y="2"/>
                  </a:lnTo>
                  <a:lnTo>
                    <a:pt x="13" y="33"/>
                  </a:lnTo>
                  <a:lnTo>
                    <a:pt x="18" y="31"/>
                  </a:lnTo>
                  <a:lnTo>
                    <a:pt x="7"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61"/>
            <p:cNvSpPr>
              <a:spLocks/>
            </p:cNvSpPr>
            <p:nvPr/>
          </p:nvSpPr>
          <p:spPr bwMode="auto">
            <a:xfrm>
              <a:off x="4051673" y="2478633"/>
              <a:ext cx="152400" cy="169863"/>
            </a:xfrm>
            <a:custGeom>
              <a:avLst/>
              <a:gdLst>
                <a:gd name="T0" fmla="*/ 38 w 194"/>
                <a:gd name="T1" fmla="*/ 0 h 213"/>
                <a:gd name="T2" fmla="*/ 39 w 194"/>
                <a:gd name="T3" fmla="*/ 1 h 213"/>
                <a:gd name="T4" fmla="*/ 42 w 194"/>
                <a:gd name="T5" fmla="*/ 4 h 213"/>
                <a:gd name="T6" fmla="*/ 46 w 194"/>
                <a:gd name="T7" fmla="*/ 9 h 213"/>
                <a:gd name="T8" fmla="*/ 52 w 194"/>
                <a:gd name="T9" fmla="*/ 16 h 213"/>
                <a:gd name="T10" fmla="*/ 59 w 194"/>
                <a:gd name="T11" fmla="*/ 23 h 213"/>
                <a:gd name="T12" fmla="*/ 67 w 194"/>
                <a:gd name="T13" fmla="*/ 32 h 213"/>
                <a:gd name="T14" fmla="*/ 77 w 194"/>
                <a:gd name="T15" fmla="*/ 41 h 213"/>
                <a:gd name="T16" fmla="*/ 88 w 194"/>
                <a:gd name="T17" fmla="*/ 50 h 213"/>
                <a:gd name="T18" fmla="*/ 99 w 194"/>
                <a:gd name="T19" fmla="*/ 60 h 213"/>
                <a:gd name="T20" fmla="*/ 111 w 194"/>
                <a:gd name="T21" fmla="*/ 69 h 213"/>
                <a:gd name="T22" fmla="*/ 124 w 194"/>
                <a:gd name="T23" fmla="*/ 76 h 213"/>
                <a:gd name="T24" fmla="*/ 137 w 194"/>
                <a:gd name="T25" fmla="*/ 84 h 213"/>
                <a:gd name="T26" fmla="*/ 151 w 194"/>
                <a:gd name="T27" fmla="*/ 90 h 213"/>
                <a:gd name="T28" fmla="*/ 165 w 194"/>
                <a:gd name="T29" fmla="*/ 93 h 213"/>
                <a:gd name="T30" fmla="*/ 179 w 194"/>
                <a:gd name="T31" fmla="*/ 95 h 213"/>
                <a:gd name="T32" fmla="*/ 194 w 194"/>
                <a:gd name="T33" fmla="*/ 95 h 213"/>
                <a:gd name="T34" fmla="*/ 193 w 194"/>
                <a:gd name="T35" fmla="*/ 94 h 213"/>
                <a:gd name="T36" fmla="*/ 191 w 194"/>
                <a:gd name="T37" fmla="*/ 94 h 213"/>
                <a:gd name="T38" fmla="*/ 189 w 194"/>
                <a:gd name="T39" fmla="*/ 93 h 213"/>
                <a:gd name="T40" fmla="*/ 186 w 194"/>
                <a:gd name="T41" fmla="*/ 93 h 213"/>
                <a:gd name="T42" fmla="*/ 181 w 194"/>
                <a:gd name="T43" fmla="*/ 94 h 213"/>
                <a:gd name="T44" fmla="*/ 175 w 194"/>
                <a:gd name="T45" fmla="*/ 99 h 213"/>
                <a:gd name="T46" fmla="*/ 170 w 194"/>
                <a:gd name="T47" fmla="*/ 105 h 213"/>
                <a:gd name="T48" fmla="*/ 163 w 194"/>
                <a:gd name="T49" fmla="*/ 115 h 213"/>
                <a:gd name="T50" fmla="*/ 157 w 194"/>
                <a:gd name="T51" fmla="*/ 123 h 213"/>
                <a:gd name="T52" fmla="*/ 152 w 194"/>
                <a:gd name="T53" fmla="*/ 131 h 213"/>
                <a:gd name="T54" fmla="*/ 148 w 194"/>
                <a:gd name="T55" fmla="*/ 138 h 213"/>
                <a:gd name="T56" fmla="*/ 143 w 194"/>
                <a:gd name="T57" fmla="*/ 146 h 213"/>
                <a:gd name="T58" fmla="*/ 140 w 194"/>
                <a:gd name="T59" fmla="*/ 153 h 213"/>
                <a:gd name="T60" fmla="*/ 135 w 194"/>
                <a:gd name="T61" fmla="*/ 161 h 213"/>
                <a:gd name="T62" fmla="*/ 132 w 194"/>
                <a:gd name="T63" fmla="*/ 168 h 213"/>
                <a:gd name="T64" fmla="*/ 129 w 194"/>
                <a:gd name="T65" fmla="*/ 174 h 213"/>
                <a:gd name="T66" fmla="*/ 126 w 194"/>
                <a:gd name="T67" fmla="*/ 181 h 213"/>
                <a:gd name="T68" fmla="*/ 124 w 194"/>
                <a:gd name="T69" fmla="*/ 186 h 213"/>
                <a:gd name="T70" fmla="*/ 121 w 194"/>
                <a:gd name="T71" fmla="*/ 191 h 213"/>
                <a:gd name="T72" fmla="*/ 120 w 194"/>
                <a:gd name="T73" fmla="*/ 197 h 213"/>
                <a:gd name="T74" fmla="*/ 119 w 194"/>
                <a:gd name="T75" fmla="*/ 201 h 213"/>
                <a:gd name="T76" fmla="*/ 118 w 194"/>
                <a:gd name="T77" fmla="*/ 206 h 213"/>
                <a:gd name="T78" fmla="*/ 117 w 194"/>
                <a:gd name="T79" fmla="*/ 209 h 213"/>
                <a:gd name="T80" fmla="*/ 117 w 194"/>
                <a:gd name="T81" fmla="*/ 213 h 213"/>
                <a:gd name="T82" fmla="*/ 100 w 194"/>
                <a:gd name="T83" fmla="*/ 199 h 213"/>
                <a:gd name="T84" fmla="*/ 86 w 194"/>
                <a:gd name="T85" fmla="*/ 186 h 213"/>
                <a:gd name="T86" fmla="*/ 72 w 194"/>
                <a:gd name="T87" fmla="*/ 173 h 213"/>
                <a:gd name="T88" fmla="*/ 60 w 194"/>
                <a:gd name="T89" fmla="*/ 160 h 213"/>
                <a:gd name="T90" fmla="*/ 50 w 194"/>
                <a:gd name="T91" fmla="*/ 147 h 213"/>
                <a:gd name="T92" fmla="*/ 39 w 194"/>
                <a:gd name="T93" fmla="*/ 135 h 213"/>
                <a:gd name="T94" fmla="*/ 31 w 194"/>
                <a:gd name="T95" fmla="*/ 123 h 213"/>
                <a:gd name="T96" fmla="*/ 24 w 194"/>
                <a:gd name="T97" fmla="*/ 113 h 213"/>
                <a:gd name="T98" fmla="*/ 18 w 194"/>
                <a:gd name="T99" fmla="*/ 103 h 213"/>
                <a:gd name="T100" fmla="*/ 13 w 194"/>
                <a:gd name="T101" fmla="*/ 94 h 213"/>
                <a:gd name="T102" fmla="*/ 8 w 194"/>
                <a:gd name="T103" fmla="*/ 86 h 213"/>
                <a:gd name="T104" fmla="*/ 6 w 194"/>
                <a:gd name="T105" fmla="*/ 80 h 213"/>
                <a:gd name="T106" fmla="*/ 3 w 194"/>
                <a:gd name="T107" fmla="*/ 75 h 213"/>
                <a:gd name="T108" fmla="*/ 1 w 194"/>
                <a:gd name="T109" fmla="*/ 70 h 213"/>
                <a:gd name="T110" fmla="*/ 0 w 194"/>
                <a:gd name="T111" fmla="*/ 68 h 213"/>
                <a:gd name="T112" fmla="*/ 0 w 194"/>
                <a:gd name="T113" fmla="*/ 67 h 213"/>
                <a:gd name="T114" fmla="*/ 38 w 194"/>
                <a:gd name="T11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213">
                  <a:moveTo>
                    <a:pt x="38" y="0"/>
                  </a:moveTo>
                  <a:lnTo>
                    <a:pt x="39" y="1"/>
                  </a:lnTo>
                  <a:lnTo>
                    <a:pt x="42" y="4"/>
                  </a:lnTo>
                  <a:lnTo>
                    <a:pt x="46" y="9"/>
                  </a:lnTo>
                  <a:lnTo>
                    <a:pt x="52" y="16"/>
                  </a:lnTo>
                  <a:lnTo>
                    <a:pt x="59" y="23"/>
                  </a:lnTo>
                  <a:lnTo>
                    <a:pt x="67" y="32"/>
                  </a:lnTo>
                  <a:lnTo>
                    <a:pt x="77" y="41"/>
                  </a:lnTo>
                  <a:lnTo>
                    <a:pt x="88" y="50"/>
                  </a:lnTo>
                  <a:lnTo>
                    <a:pt x="99" y="60"/>
                  </a:lnTo>
                  <a:lnTo>
                    <a:pt x="111" y="69"/>
                  </a:lnTo>
                  <a:lnTo>
                    <a:pt x="124" y="76"/>
                  </a:lnTo>
                  <a:lnTo>
                    <a:pt x="137" y="84"/>
                  </a:lnTo>
                  <a:lnTo>
                    <a:pt x="151" y="90"/>
                  </a:lnTo>
                  <a:lnTo>
                    <a:pt x="165" y="93"/>
                  </a:lnTo>
                  <a:lnTo>
                    <a:pt x="179" y="95"/>
                  </a:lnTo>
                  <a:lnTo>
                    <a:pt x="194" y="95"/>
                  </a:lnTo>
                  <a:lnTo>
                    <a:pt x="193" y="94"/>
                  </a:lnTo>
                  <a:lnTo>
                    <a:pt x="191" y="94"/>
                  </a:lnTo>
                  <a:lnTo>
                    <a:pt x="189" y="93"/>
                  </a:lnTo>
                  <a:lnTo>
                    <a:pt x="186" y="93"/>
                  </a:lnTo>
                  <a:lnTo>
                    <a:pt x="181" y="94"/>
                  </a:lnTo>
                  <a:lnTo>
                    <a:pt x="175" y="99"/>
                  </a:lnTo>
                  <a:lnTo>
                    <a:pt x="170" y="105"/>
                  </a:lnTo>
                  <a:lnTo>
                    <a:pt x="163" y="115"/>
                  </a:lnTo>
                  <a:lnTo>
                    <a:pt x="157" y="123"/>
                  </a:lnTo>
                  <a:lnTo>
                    <a:pt x="152" y="131"/>
                  </a:lnTo>
                  <a:lnTo>
                    <a:pt x="148" y="138"/>
                  </a:lnTo>
                  <a:lnTo>
                    <a:pt x="143" y="146"/>
                  </a:lnTo>
                  <a:lnTo>
                    <a:pt x="140" y="153"/>
                  </a:lnTo>
                  <a:lnTo>
                    <a:pt x="135" y="161"/>
                  </a:lnTo>
                  <a:lnTo>
                    <a:pt x="132" y="168"/>
                  </a:lnTo>
                  <a:lnTo>
                    <a:pt x="129" y="174"/>
                  </a:lnTo>
                  <a:lnTo>
                    <a:pt x="126" y="181"/>
                  </a:lnTo>
                  <a:lnTo>
                    <a:pt x="124" y="186"/>
                  </a:lnTo>
                  <a:lnTo>
                    <a:pt x="121" y="191"/>
                  </a:lnTo>
                  <a:lnTo>
                    <a:pt x="120" y="197"/>
                  </a:lnTo>
                  <a:lnTo>
                    <a:pt x="119" y="201"/>
                  </a:lnTo>
                  <a:lnTo>
                    <a:pt x="118" y="206"/>
                  </a:lnTo>
                  <a:lnTo>
                    <a:pt x="117" y="209"/>
                  </a:lnTo>
                  <a:lnTo>
                    <a:pt x="117" y="213"/>
                  </a:lnTo>
                  <a:lnTo>
                    <a:pt x="100" y="199"/>
                  </a:lnTo>
                  <a:lnTo>
                    <a:pt x="86" y="186"/>
                  </a:lnTo>
                  <a:lnTo>
                    <a:pt x="72" y="173"/>
                  </a:lnTo>
                  <a:lnTo>
                    <a:pt x="60" y="160"/>
                  </a:lnTo>
                  <a:lnTo>
                    <a:pt x="50" y="147"/>
                  </a:lnTo>
                  <a:lnTo>
                    <a:pt x="39" y="135"/>
                  </a:lnTo>
                  <a:lnTo>
                    <a:pt x="31" y="123"/>
                  </a:lnTo>
                  <a:lnTo>
                    <a:pt x="24" y="113"/>
                  </a:lnTo>
                  <a:lnTo>
                    <a:pt x="18" y="103"/>
                  </a:lnTo>
                  <a:lnTo>
                    <a:pt x="13" y="94"/>
                  </a:lnTo>
                  <a:lnTo>
                    <a:pt x="8" y="86"/>
                  </a:lnTo>
                  <a:lnTo>
                    <a:pt x="6" y="80"/>
                  </a:lnTo>
                  <a:lnTo>
                    <a:pt x="3" y="75"/>
                  </a:lnTo>
                  <a:lnTo>
                    <a:pt x="1" y="70"/>
                  </a:lnTo>
                  <a:lnTo>
                    <a:pt x="0" y="68"/>
                  </a:lnTo>
                  <a:lnTo>
                    <a:pt x="0" y="67"/>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62"/>
            <p:cNvSpPr>
              <a:spLocks/>
            </p:cNvSpPr>
            <p:nvPr/>
          </p:nvSpPr>
          <p:spPr bwMode="auto">
            <a:xfrm>
              <a:off x="4080248" y="2477046"/>
              <a:ext cx="130175" cy="80963"/>
            </a:xfrm>
            <a:custGeom>
              <a:avLst/>
              <a:gdLst>
                <a:gd name="T0" fmla="*/ 155 w 165"/>
                <a:gd name="T1" fmla="*/ 101 h 102"/>
                <a:gd name="T2" fmla="*/ 157 w 165"/>
                <a:gd name="T3" fmla="*/ 95 h 102"/>
                <a:gd name="T4" fmla="*/ 143 w 165"/>
                <a:gd name="T5" fmla="*/ 95 h 102"/>
                <a:gd name="T6" fmla="*/ 129 w 165"/>
                <a:gd name="T7" fmla="*/ 93 h 102"/>
                <a:gd name="T8" fmla="*/ 116 w 165"/>
                <a:gd name="T9" fmla="*/ 89 h 102"/>
                <a:gd name="T10" fmla="*/ 102 w 165"/>
                <a:gd name="T11" fmla="*/ 83 h 102"/>
                <a:gd name="T12" fmla="*/ 90 w 165"/>
                <a:gd name="T13" fmla="*/ 76 h 102"/>
                <a:gd name="T14" fmla="*/ 77 w 165"/>
                <a:gd name="T15" fmla="*/ 68 h 102"/>
                <a:gd name="T16" fmla="*/ 64 w 165"/>
                <a:gd name="T17" fmla="*/ 60 h 102"/>
                <a:gd name="T18" fmla="*/ 53 w 165"/>
                <a:gd name="T19" fmla="*/ 51 h 102"/>
                <a:gd name="T20" fmla="*/ 44 w 165"/>
                <a:gd name="T21" fmla="*/ 42 h 102"/>
                <a:gd name="T22" fmla="*/ 33 w 165"/>
                <a:gd name="T23" fmla="*/ 33 h 102"/>
                <a:gd name="T24" fmla="*/ 25 w 165"/>
                <a:gd name="T25" fmla="*/ 23 h 102"/>
                <a:gd name="T26" fmla="*/ 18 w 165"/>
                <a:gd name="T27" fmla="*/ 17 h 102"/>
                <a:gd name="T28" fmla="*/ 13 w 165"/>
                <a:gd name="T29" fmla="*/ 10 h 102"/>
                <a:gd name="T30" fmla="*/ 8 w 165"/>
                <a:gd name="T31" fmla="*/ 5 h 102"/>
                <a:gd name="T32" fmla="*/ 6 w 165"/>
                <a:gd name="T33" fmla="*/ 2 h 102"/>
                <a:gd name="T34" fmla="*/ 5 w 165"/>
                <a:gd name="T35" fmla="*/ 0 h 102"/>
                <a:gd name="T36" fmla="*/ 0 w 165"/>
                <a:gd name="T37" fmla="*/ 4 h 102"/>
                <a:gd name="T38" fmla="*/ 1 w 165"/>
                <a:gd name="T39" fmla="*/ 5 h 102"/>
                <a:gd name="T40" fmla="*/ 3 w 165"/>
                <a:gd name="T41" fmla="*/ 8 h 102"/>
                <a:gd name="T42" fmla="*/ 8 w 165"/>
                <a:gd name="T43" fmla="*/ 14 h 102"/>
                <a:gd name="T44" fmla="*/ 14 w 165"/>
                <a:gd name="T45" fmla="*/ 21 h 102"/>
                <a:gd name="T46" fmla="*/ 21 w 165"/>
                <a:gd name="T47" fmla="*/ 28 h 102"/>
                <a:gd name="T48" fmla="*/ 29 w 165"/>
                <a:gd name="T49" fmla="*/ 37 h 102"/>
                <a:gd name="T50" fmla="*/ 39 w 165"/>
                <a:gd name="T51" fmla="*/ 46 h 102"/>
                <a:gd name="T52" fmla="*/ 50 w 165"/>
                <a:gd name="T53" fmla="*/ 56 h 102"/>
                <a:gd name="T54" fmla="*/ 61 w 165"/>
                <a:gd name="T55" fmla="*/ 65 h 102"/>
                <a:gd name="T56" fmla="*/ 74 w 165"/>
                <a:gd name="T57" fmla="*/ 74 h 102"/>
                <a:gd name="T58" fmla="*/ 86 w 165"/>
                <a:gd name="T59" fmla="*/ 82 h 102"/>
                <a:gd name="T60" fmla="*/ 100 w 165"/>
                <a:gd name="T61" fmla="*/ 89 h 102"/>
                <a:gd name="T62" fmla="*/ 114 w 165"/>
                <a:gd name="T63" fmla="*/ 95 h 102"/>
                <a:gd name="T64" fmla="*/ 129 w 165"/>
                <a:gd name="T65" fmla="*/ 99 h 102"/>
                <a:gd name="T66" fmla="*/ 143 w 165"/>
                <a:gd name="T67" fmla="*/ 102 h 102"/>
                <a:gd name="T68" fmla="*/ 158 w 165"/>
                <a:gd name="T69" fmla="*/ 102 h 102"/>
                <a:gd name="T70" fmla="*/ 160 w 165"/>
                <a:gd name="T71" fmla="*/ 96 h 102"/>
                <a:gd name="T72" fmla="*/ 158 w 165"/>
                <a:gd name="T73" fmla="*/ 102 h 102"/>
                <a:gd name="T74" fmla="*/ 165 w 165"/>
                <a:gd name="T75" fmla="*/ 101 h 102"/>
                <a:gd name="T76" fmla="*/ 160 w 165"/>
                <a:gd name="T77" fmla="*/ 96 h 102"/>
                <a:gd name="T78" fmla="*/ 155 w 165"/>
                <a:gd name="T7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02">
                  <a:moveTo>
                    <a:pt x="155" y="101"/>
                  </a:moveTo>
                  <a:lnTo>
                    <a:pt x="157" y="95"/>
                  </a:lnTo>
                  <a:lnTo>
                    <a:pt x="143" y="95"/>
                  </a:lnTo>
                  <a:lnTo>
                    <a:pt x="129" y="93"/>
                  </a:lnTo>
                  <a:lnTo>
                    <a:pt x="116" y="89"/>
                  </a:lnTo>
                  <a:lnTo>
                    <a:pt x="102" y="83"/>
                  </a:lnTo>
                  <a:lnTo>
                    <a:pt x="90" y="76"/>
                  </a:lnTo>
                  <a:lnTo>
                    <a:pt x="77" y="68"/>
                  </a:lnTo>
                  <a:lnTo>
                    <a:pt x="64" y="60"/>
                  </a:lnTo>
                  <a:lnTo>
                    <a:pt x="53" y="51"/>
                  </a:lnTo>
                  <a:lnTo>
                    <a:pt x="44" y="42"/>
                  </a:lnTo>
                  <a:lnTo>
                    <a:pt x="33" y="33"/>
                  </a:lnTo>
                  <a:lnTo>
                    <a:pt x="25" y="23"/>
                  </a:lnTo>
                  <a:lnTo>
                    <a:pt x="18" y="17"/>
                  </a:lnTo>
                  <a:lnTo>
                    <a:pt x="13" y="10"/>
                  </a:lnTo>
                  <a:lnTo>
                    <a:pt x="8" y="5"/>
                  </a:lnTo>
                  <a:lnTo>
                    <a:pt x="6" y="2"/>
                  </a:lnTo>
                  <a:lnTo>
                    <a:pt x="5" y="0"/>
                  </a:lnTo>
                  <a:lnTo>
                    <a:pt x="0" y="4"/>
                  </a:lnTo>
                  <a:lnTo>
                    <a:pt x="1" y="5"/>
                  </a:lnTo>
                  <a:lnTo>
                    <a:pt x="3" y="8"/>
                  </a:lnTo>
                  <a:lnTo>
                    <a:pt x="8" y="14"/>
                  </a:lnTo>
                  <a:lnTo>
                    <a:pt x="14" y="21"/>
                  </a:lnTo>
                  <a:lnTo>
                    <a:pt x="21" y="28"/>
                  </a:lnTo>
                  <a:lnTo>
                    <a:pt x="29" y="37"/>
                  </a:lnTo>
                  <a:lnTo>
                    <a:pt x="39" y="46"/>
                  </a:lnTo>
                  <a:lnTo>
                    <a:pt x="50" y="56"/>
                  </a:lnTo>
                  <a:lnTo>
                    <a:pt x="61" y="65"/>
                  </a:lnTo>
                  <a:lnTo>
                    <a:pt x="74" y="74"/>
                  </a:lnTo>
                  <a:lnTo>
                    <a:pt x="86" y="82"/>
                  </a:lnTo>
                  <a:lnTo>
                    <a:pt x="100" y="89"/>
                  </a:lnTo>
                  <a:lnTo>
                    <a:pt x="114" y="95"/>
                  </a:lnTo>
                  <a:lnTo>
                    <a:pt x="129" y="99"/>
                  </a:lnTo>
                  <a:lnTo>
                    <a:pt x="143" y="102"/>
                  </a:lnTo>
                  <a:lnTo>
                    <a:pt x="158" y="102"/>
                  </a:lnTo>
                  <a:lnTo>
                    <a:pt x="160" y="96"/>
                  </a:lnTo>
                  <a:lnTo>
                    <a:pt x="158" y="102"/>
                  </a:lnTo>
                  <a:lnTo>
                    <a:pt x="165" y="101"/>
                  </a:lnTo>
                  <a:lnTo>
                    <a:pt x="160" y="96"/>
                  </a:lnTo>
                  <a:lnTo>
                    <a:pt x="155"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163"/>
            <p:cNvSpPr>
              <a:spLocks/>
            </p:cNvSpPr>
            <p:nvPr/>
          </p:nvSpPr>
          <p:spPr bwMode="auto">
            <a:xfrm>
              <a:off x="4177086" y="2550071"/>
              <a:ext cx="30163" cy="22225"/>
            </a:xfrm>
            <a:custGeom>
              <a:avLst/>
              <a:gdLst>
                <a:gd name="T0" fmla="*/ 6 w 37"/>
                <a:gd name="T1" fmla="*/ 26 h 26"/>
                <a:gd name="T2" fmla="*/ 6 w 37"/>
                <a:gd name="T3" fmla="*/ 26 h 26"/>
                <a:gd name="T4" fmla="*/ 13 w 37"/>
                <a:gd name="T5" fmla="*/ 17 h 26"/>
                <a:gd name="T6" fmla="*/ 19 w 37"/>
                <a:gd name="T7" fmla="*/ 11 h 26"/>
                <a:gd name="T8" fmla="*/ 23 w 37"/>
                <a:gd name="T9" fmla="*/ 8 h 26"/>
                <a:gd name="T10" fmla="*/ 27 w 37"/>
                <a:gd name="T11" fmla="*/ 6 h 26"/>
                <a:gd name="T12" fmla="*/ 29 w 37"/>
                <a:gd name="T13" fmla="*/ 6 h 26"/>
                <a:gd name="T14" fmla="*/ 31 w 37"/>
                <a:gd name="T15" fmla="*/ 6 h 26"/>
                <a:gd name="T16" fmla="*/ 32 w 37"/>
                <a:gd name="T17" fmla="*/ 8 h 26"/>
                <a:gd name="T18" fmla="*/ 32 w 37"/>
                <a:gd name="T19" fmla="*/ 8 h 26"/>
                <a:gd name="T20" fmla="*/ 37 w 37"/>
                <a:gd name="T21" fmla="*/ 3 h 26"/>
                <a:gd name="T22" fmla="*/ 36 w 37"/>
                <a:gd name="T23" fmla="*/ 2 h 26"/>
                <a:gd name="T24" fmla="*/ 34 w 37"/>
                <a:gd name="T25" fmla="*/ 1 h 26"/>
                <a:gd name="T26" fmla="*/ 30 w 37"/>
                <a:gd name="T27" fmla="*/ 0 h 26"/>
                <a:gd name="T28" fmla="*/ 26 w 37"/>
                <a:gd name="T29" fmla="*/ 0 h 26"/>
                <a:gd name="T30" fmla="*/ 20 w 37"/>
                <a:gd name="T31" fmla="*/ 2 h 26"/>
                <a:gd name="T32" fmla="*/ 14 w 37"/>
                <a:gd name="T33" fmla="*/ 6 h 26"/>
                <a:gd name="T34" fmla="*/ 8 w 37"/>
                <a:gd name="T35" fmla="*/ 13 h 26"/>
                <a:gd name="T36" fmla="*/ 0 w 37"/>
                <a:gd name="T37" fmla="*/ 23 h 26"/>
                <a:gd name="T38" fmla="*/ 0 w 37"/>
                <a:gd name="T39" fmla="*/ 23 h 26"/>
                <a:gd name="T40" fmla="*/ 6 w 37"/>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6">
                  <a:moveTo>
                    <a:pt x="6" y="26"/>
                  </a:moveTo>
                  <a:lnTo>
                    <a:pt x="6" y="26"/>
                  </a:lnTo>
                  <a:lnTo>
                    <a:pt x="13" y="17"/>
                  </a:lnTo>
                  <a:lnTo>
                    <a:pt x="19" y="11"/>
                  </a:lnTo>
                  <a:lnTo>
                    <a:pt x="23" y="8"/>
                  </a:lnTo>
                  <a:lnTo>
                    <a:pt x="27" y="6"/>
                  </a:lnTo>
                  <a:lnTo>
                    <a:pt x="29" y="6"/>
                  </a:lnTo>
                  <a:lnTo>
                    <a:pt x="31" y="6"/>
                  </a:lnTo>
                  <a:lnTo>
                    <a:pt x="32" y="8"/>
                  </a:lnTo>
                  <a:lnTo>
                    <a:pt x="32" y="8"/>
                  </a:lnTo>
                  <a:lnTo>
                    <a:pt x="37" y="3"/>
                  </a:lnTo>
                  <a:lnTo>
                    <a:pt x="36" y="2"/>
                  </a:lnTo>
                  <a:lnTo>
                    <a:pt x="34" y="1"/>
                  </a:lnTo>
                  <a:lnTo>
                    <a:pt x="30" y="0"/>
                  </a:lnTo>
                  <a:lnTo>
                    <a:pt x="26" y="0"/>
                  </a:lnTo>
                  <a:lnTo>
                    <a:pt x="20" y="2"/>
                  </a:lnTo>
                  <a:lnTo>
                    <a:pt x="14" y="6"/>
                  </a:lnTo>
                  <a:lnTo>
                    <a:pt x="8" y="13"/>
                  </a:lnTo>
                  <a:lnTo>
                    <a:pt x="0" y="23"/>
                  </a:lnTo>
                  <a:lnTo>
                    <a:pt x="0" y="23"/>
                  </a:lnTo>
                  <a:lnTo>
                    <a:pt x="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64"/>
            <p:cNvSpPr>
              <a:spLocks/>
            </p:cNvSpPr>
            <p:nvPr/>
          </p:nvSpPr>
          <p:spPr bwMode="auto">
            <a:xfrm>
              <a:off x="4140573" y="2569121"/>
              <a:ext cx="41275" cy="84138"/>
            </a:xfrm>
            <a:custGeom>
              <a:avLst/>
              <a:gdLst>
                <a:gd name="T0" fmla="*/ 1 w 52"/>
                <a:gd name="T1" fmla="*/ 102 h 106"/>
                <a:gd name="T2" fmla="*/ 7 w 52"/>
                <a:gd name="T3" fmla="*/ 100 h 106"/>
                <a:gd name="T4" fmla="*/ 7 w 52"/>
                <a:gd name="T5" fmla="*/ 96 h 106"/>
                <a:gd name="T6" fmla="*/ 8 w 52"/>
                <a:gd name="T7" fmla="*/ 94 h 106"/>
                <a:gd name="T8" fmla="*/ 8 w 52"/>
                <a:gd name="T9" fmla="*/ 89 h 106"/>
                <a:gd name="T10" fmla="*/ 11 w 52"/>
                <a:gd name="T11" fmla="*/ 85 h 106"/>
                <a:gd name="T12" fmla="*/ 12 w 52"/>
                <a:gd name="T13" fmla="*/ 79 h 106"/>
                <a:gd name="T14" fmla="*/ 13 w 52"/>
                <a:gd name="T15" fmla="*/ 74 h 106"/>
                <a:gd name="T16" fmla="*/ 16 w 52"/>
                <a:gd name="T17" fmla="*/ 69 h 106"/>
                <a:gd name="T18" fmla="*/ 19 w 52"/>
                <a:gd name="T19" fmla="*/ 62 h 106"/>
                <a:gd name="T20" fmla="*/ 22 w 52"/>
                <a:gd name="T21" fmla="*/ 56 h 106"/>
                <a:gd name="T22" fmla="*/ 25 w 52"/>
                <a:gd name="T23" fmla="*/ 49 h 106"/>
                <a:gd name="T24" fmla="*/ 29 w 52"/>
                <a:gd name="T25" fmla="*/ 41 h 106"/>
                <a:gd name="T26" fmla="*/ 34 w 52"/>
                <a:gd name="T27" fmla="*/ 34 h 106"/>
                <a:gd name="T28" fmla="*/ 37 w 52"/>
                <a:gd name="T29" fmla="*/ 27 h 106"/>
                <a:gd name="T30" fmla="*/ 42 w 52"/>
                <a:gd name="T31" fmla="*/ 19 h 106"/>
                <a:gd name="T32" fmla="*/ 47 w 52"/>
                <a:gd name="T33" fmla="*/ 11 h 106"/>
                <a:gd name="T34" fmla="*/ 52 w 52"/>
                <a:gd name="T35" fmla="*/ 3 h 106"/>
                <a:gd name="T36" fmla="*/ 46 w 52"/>
                <a:gd name="T37" fmla="*/ 0 h 106"/>
                <a:gd name="T38" fmla="*/ 42 w 52"/>
                <a:gd name="T39" fmla="*/ 8 h 106"/>
                <a:gd name="T40" fmla="*/ 36 w 52"/>
                <a:gd name="T41" fmla="*/ 16 h 106"/>
                <a:gd name="T42" fmla="*/ 31 w 52"/>
                <a:gd name="T43" fmla="*/ 24 h 106"/>
                <a:gd name="T44" fmla="*/ 28 w 52"/>
                <a:gd name="T45" fmla="*/ 32 h 106"/>
                <a:gd name="T46" fmla="*/ 23 w 52"/>
                <a:gd name="T47" fmla="*/ 39 h 106"/>
                <a:gd name="T48" fmla="*/ 20 w 52"/>
                <a:gd name="T49" fmla="*/ 46 h 106"/>
                <a:gd name="T50" fmla="*/ 16 w 52"/>
                <a:gd name="T51" fmla="*/ 53 h 106"/>
                <a:gd name="T52" fmla="*/ 13 w 52"/>
                <a:gd name="T53" fmla="*/ 60 h 106"/>
                <a:gd name="T54" fmla="*/ 11 w 52"/>
                <a:gd name="T55" fmla="*/ 66 h 106"/>
                <a:gd name="T56" fmla="*/ 8 w 52"/>
                <a:gd name="T57" fmla="*/ 71 h 106"/>
                <a:gd name="T58" fmla="*/ 6 w 52"/>
                <a:gd name="T59" fmla="*/ 78 h 106"/>
                <a:gd name="T60" fmla="*/ 4 w 52"/>
                <a:gd name="T61" fmla="*/ 83 h 106"/>
                <a:gd name="T62" fmla="*/ 2 w 52"/>
                <a:gd name="T63" fmla="*/ 87 h 106"/>
                <a:gd name="T64" fmla="*/ 1 w 52"/>
                <a:gd name="T65" fmla="*/ 92 h 106"/>
                <a:gd name="T66" fmla="*/ 0 w 52"/>
                <a:gd name="T67" fmla="*/ 96 h 106"/>
                <a:gd name="T68" fmla="*/ 0 w 52"/>
                <a:gd name="T69" fmla="*/ 100 h 106"/>
                <a:gd name="T70" fmla="*/ 6 w 52"/>
                <a:gd name="T71" fmla="*/ 98 h 106"/>
                <a:gd name="T72" fmla="*/ 1 w 52"/>
                <a:gd name="T73" fmla="*/ 102 h 106"/>
                <a:gd name="T74" fmla="*/ 7 w 52"/>
                <a:gd name="T75" fmla="*/ 106 h 106"/>
                <a:gd name="T76" fmla="*/ 7 w 52"/>
                <a:gd name="T77" fmla="*/ 100 h 106"/>
                <a:gd name="T78" fmla="*/ 1 w 52"/>
                <a:gd name="T79"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106">
                  <a:moveTo>
                    <a:pt x="1" y="102"/>
                  </a:moveTo>
                  <a:lnTo>
                    <a:pt x="7" y="100"/>
                  </a:lnTo>
                  <a:lnTo>
                    <a:pt x="7" y="96"/>
                  </a:lnTo>
                  <a:lnTo>
                    <a:pt x="8" y="94"/>
                  </a:lnTo>
                  <a:lnTo>
                    <a:pt x="8" y="89"/>
                  </a:lnTo>
                  <a:lnTo>
                    <a:pt x="11" y="85"/>
                  </a:lnTo>
                  <a:lnTo>
                    <a:pt x="12" y="79"/>
                  </a:lnTo>
                  <a:lnTo>
                    <a:pt x="13" y="74"/>
                  </a:lnTo>
                  <a:lnTo>
                    <a:pt x="16" y="69"/>
                  </a:lnTo>
                  <a:lnTo>
                    <a:pt x="19" y="62"/>
                  </a:lnTo>
                  <a:lnTo>
                    <a:pt x="22" y="56"/>
                  </a:lnTo>
                  <a:lnTo>
                    <a:pt x="25" y="49"/>
                  </a:lnTo>
                  <a:lnTo>
                    <a:pt x="29" y="41"/>
                  </a:lnTo>
                  <a:lnTo>
                    <a:pt x="34" y="34"/>
                  </a:lnTo>
                  <a:lnTo>
                    <a:pt x="37" y="27"/>
                  </a:lnTo>
                  <a:lnTo>
                    <a:pt x="42" y="19"/>
                  </a:lnTo>
                  <a:lnTo>
                    <a:pt x="47" y="11"/>
                  </a:lnTo>
                  <a:lnTo>
                    <a:pt x="52" y="3"/>
                  </a:lnTo>
                  <a:lnTo>
                    <a:pt x="46" y="0"/>
                  </a:lnTo>
                  <a:lnTo>
                    <a:pt x="42" y="8"/>
                  </a:lnTo>
                  <a:lnTo>
                    <a:pt x="36" y="16"/>
                  </a:lnTo>
                  <a:lnTo>
                    <a:pt x="31" y="24"/>
                  </a:lnTo>
                  <a:lnTo>
                    <a:pt x="28" y="32"/>
                  </a:lnTo>
                  <a:lnTo>
                    <a:pt x="23" y="39"/>
                  </a:lnTo>
                  <a:lnTo>
                    <a:pt x="20" y="46"/>
                  </a:lnTo>
                  <a:lnTo>
                    <a:pt x="16" y="53"/>
                  </a:lnTo>
                  <a:lnTo>
                    <a:pt x="13" y="60"/>
                  </a:lnTo>
                  <a:lnTo>
                    <a:pt x="11" y="66"/>
                  </a:lnTo>
                  <a:lnTo>
                    <a:pt x="8" y="71"/>
                  </a:lnTo>
                  <a:lnTo>
                    <a:pt x="6" y="78"/>
                  </a:lnTo>
                  <a:lnTo>
                    <a:pt x="4" y="83"/>
                  </a:lnTo>
                  <a:lnTo>
                    <a:pt x="2" y="87"/>
                  </a:lnTo>
                  <a:lnTo>
                    <a:pt x="1" y="92"/>
                  </a:lnTo>
                  <a:lnTo>
                    <a:pt x="0" y="96"/>
                  </a:lnTo>
                  <a:lnTo>
                    <a:pt x="0" y="100"/>
                  </a:lnTo>
                  <a:lnTo>
                    <a:pt x="6" y="98"/>
                  </a:lnTo>
                  <a:lnTo>
                    <a:pt x="1" y="102"/>
                  </a:lnTo>
                  <a:lnTo>
                    <a:pt x="7" y="106"/>
                  </a:lnTo>
                  <a:lnTo>
                    <a:pt x="7" y="100"/>
                  </a:lnTo>
                  <a:lnTo>
                    <a:pt x="1"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65"/>
            <p:cNvSpPr>
              <a:spLocks/>
            </p:cNvSpPr>
            <p:nvPr/>
          </p:nvSpPr>
          <p:spPr bwMode="auto">
            <a:xfrm>
              <a:off x="4048498" y="2531021"/>
              <a:ext cx="96838" cy="119063"/>
            </a:xfrm>
            <a:custGeom>
              <a:avLst/>
              <a:gdLst>
                <a:gd name="T0" fmla="*/ 0 w 122"/>
                <a:gd name="T1" fmla="*/ 0 h 150"/>
                <a:gd name="T2" fmla="*/ 0 w 122"/>
                <a:gd name="T3" fmla="*/ 3 h 150"/>
                <a:gd name="T4" fmla="*/ 1 w 122"/>
                <a:gd name="T5" fmla="*/ 4 h 150"/>
                <a:gd name="T6" fmla="*/ 1 w 122"/>
                <a:gd name="T7" fmla="*/ 6 h 150"/>
                <a:gd name="T8" fmla="*/ 3 w 122"/>
                <a:gd name="T9" fmla="*/ 11 h 150"/>
                <a:gd name="T10" fmla="*/ 6 w 122"/>
                <a:gd name="T11" fmla="*/ 17 h 150"/>
                <a:gd name="T12" fmla="*/ 9 w 122"/>
                <a:gd name="T13" fmla="*/ 22 h 150"/>
                <a:gd name="T14" fmla="*/ 14 w 122"/>
                <a:gd name="T15" fmla="*/ 30 h 150"/>
                <a:gd name="T16" fmla="*/ 18 w 122"/>
                <a:gd name="T17" fmla="*/ 41 h 150"/>
                <a:gd name="T18" fmla="*/ 24 w 122"/>
                <a:gd name="T19" fmla="*/ 50 h 150"/>
                <a:gd name="T20" fmla="*/ 32 w 122"/>
                <a:gd name="T21" fmla="*/ 60 h 150"/>
                <a:gd name="T22" fmla="*/ 40 w 122"/>
                <a:gd name="T23" fmla="*/ 72 h 150"/>
                <a:gd name="T24" fmla="*/ 51 w 122"/>
                <a:gd name="T25" fmla="*/ 83 h 150"/>
                <a:gd name="T26" fmla="*/ 61 w 122"/>
                <a:gd name="T27" fmla="*/ 97 h 150"/>
                <a:gd name="T28" fmla="*/ 72 w 122"/>
                <a:gd name="T29" fmla="*/ 110 h 150"/>
                <a:gd name="T30" fmla="*/ 86 w 122"/>
                <a:gd name="T31" fmla="*/ 124 h 150"/>
                <a:gd name="T32" fmla="*/ 101 w 122"/>
                <a:gd name="T33" fmla="*/ 136 h 150"/>
                <a:gd name="T34" fmla="*/ 117 w 122"/>
                <a:gd name="T35" fmla="*/ 150 h 150"/>
                <a:gd name="T36" fmla="*/ 122 w 122"/>
                <a:gd name="T37" fmla="*/ 146 h 150"/>
                <a:gd name="T38" fmla="*/ 106 w 122"/>
                <a:gd name="T39" fmla="*/ 132 h 150"/>
                <a:gd name="T40" fmla="*/ 91 w 122"/>
                <a:gd name="T41" fmla="*/ 119 h 150"/>
                <a:gd name="T42" fmla="*/ 77 w 122"/>
                <a:gd name="T43" fmla="*/ 105 h 150"/>
                <a:gd name="T44" fmla="*/ 65 w 122"/>
                <a:gd name="T45" fmla="*/ 93 h 150"/>
                <a:gd name="T46" fmla="*/ 55 w 122"/>
                <a:gd name="T47" fmla="*/ 80 h 150"/>
                <a:gd name="T48" fmla="*/ 46 w 122"/>
                <a:gd name="T49" fmla="*/ 68 h 150"/>
                <a:gd name="T50" fmla="*/ 37 w 122"/>
                <a:gd name="T51" fmla="*/ 57 h 150"/>
                <a:gd name="T52" fmla="*/ 30 w 122"/>
                <a:gd name="T53" fmla="*/ 45 h 150"/>
                <a:gd name="T54" fmla="*/ 24 w 122"/>
                <a:gd name="T55" fmla="*/ 36 h 150"/>
                <a:gd name="T56" fmla="*/ 18 w 122"/>
                <a:gd name="T57" fmla="*/ 28 h 150"/>
                <a:gd name="T58" fmla="*/ 15 w 122"/>
                <a:gd name="T59" fmla="*/ 20 h 150"/>
                <a:gd name="T60" fmla="*/ 11 w 122"/>
                <a:gd name="T61" fmla="*/ 13 h 150"/>
                <a:gd name="T62" fmla="*/ 9 w 122"/>
                <a:gd name="T63" fmla="*/ 8 h 150"/>
                <a:gd name="T64" fmla="*/ 8 w 122"/>
                <a:gd name="T65" fmla="*/ 4 h 150"/>
                <a:gd name="T66" fmla="*/ 7 w 122"/>
                <a:gd name="T67" fmla="*/ 2 h 150"/>
                <a:gd name="T68" fmla="*/ 7 w 122"/>
                <a:gd name="T69" fmla="*/ 2 h 150"/>
                <a:gd name="T70" fmla="*/ 6 w 122"/>
                <a:gd name="T71" fmla="*/ 4 h 150"/>
                <a:gd name="T72" fmla="*/ 0 w 122"/>
                <a:gd name="T73" fmla="*/ 0 h 150"/>
                <a:gd name="T74" fmla="*/ 0 w 122"/>
                <a:gd name="T75" fmla="*/ 2 h 150"/>
                <a:gd name="T76" fmla="*/ 0 w 122"/>
                <a:gd name="T77" fmla="*/ 3 h 150"/>
                <a:gd name="T78" fmla="*/ 0 w 122"/>
                <a:gd name="T7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50">
                  <a:moveTo>
                    <a:pt x="0" y="0"/>
                  </a:moveTo>
                  <a:lnTo>
                    <a:pt x="0" y="3"/>
                  </a:lnTo>
                  <a:lnTo>
                    <a:pt x="1" y="4"/>
                  </a:lnTo>
                  <a:lnTo>
                    <a:pt x="1" y="6"/>
                  </a:lnTo>
                  <a:lnTo>
                    <a:pt x="3" y="11"/>
                  </a:lnTo>
                  <a:lnTo>
                    <a:pt x="6" y="17"/>
                  </a:lnTo>
                  <a:lnTo>
                    <a:pt x="9" y="22"/>
                  </a:lnTo>
                  <a:lnTo>
                    <a:pt x="14" y="30"/>
                  </a:lnTo>
                  <a:lnTo>
                    <a:pt x="18" y="41"/>
                  </a:lnTo>
                  <a:lnTo>
                    <a:pt x="24" y="50"/>
                  </a:lnTo>
                  <a:lnTo>
                    <a:pt x="32" y="60"/>
                  </a:lnTo>
                  <a:lnTo>
                    <a:pt x="40" y="72"/>
                  </a:lnTo>
                  <a:lnTo>
                    <a:pt x="51" y="83"/>
                  </a:lnTo>
                  <a:lnTo>
                    <a:pt x="61" y="97"/>
                  </a:lnTo>
                  <a:lnTo>
                    <a:pt x="72" y="110"/>
                  </a:lnTo>
                  <a:lnTo>
                    <a:pt x="86" y="124"/>
                  </a:lnTo>
                  <a:lnTo>
                    <a:pt x="101" y="136"/>
                  </a:lnTo>
                  <a:lnTo>
                    <a:pt x="117" y="150"/>
                  </a:lnTo>
                  <a:lnTo>
                    <a:pt x="122" y="146"/>
                  </a:lnTo>
                  <a:lnTo>
                    <a:pt x="106" y="132"/>
                  </a:lnTo>
                  <a:lnTo>
                    <a:pt x="91" y="119"/>
                  </a:lnTo>
                  <a:lnTo>
                    <a:pt x="77" y="105"/>
                  </a:lnTo>
                  <a:lnTo>
                    <a:pt x="65" y="93"/>
                  </a:lnTo>
                  <a:lnTo>
                    <a:pt x="55" y="80"/>
                  </a:lnTo>
                  <a:lnTo>
                    <a:pt x="46" y="68"/>
                  </a:lnTo>
                  <a:lnTo>
                    <a:pt x="37" y="57"/>
                  </a:lnTo>
                  <a:lnTo>
                    <a:pt x="30" y="45"/>
                  </a:lnTo>
                  <a:lnTo>
                    <a:pt x="24" y="36"/>
                  </a:lnTo>
                  <a:lnTo>
                    <a:pt x="18" y="28"/>
                  </a:lnTo>
                  <a:lnTo>
                    <a:pt x="15" y="20"/>
                  </a:lnTo>
                  <a:lnTo>
                    <a:pt x="11" y="13"/>
                  </a:lnTo>
                  <a:lnTo>
                    <a:pt x="9" y="8"/>
                  </a:lnTo>
                  <a:lnTo>
                    <a:pt x="8" y="4"/>
                  </a:lnTo>
                  <a:lnTo>
                    <a:pt x="7" y="2"/>
                  </a:lnTo>
                  <a:lnTo>
                    <a:pt x="7" y="2"/>
                  </a:lnTo>
                  <a:lnTo>
                    <a:pt x="6" y="4"/>
                  </a:lnTo>
                  <a:lnTo>
                    <a:pt x="0" y="0"/>
                  </a:lnTo>
                  <a:lnTo>
                    <a:pt x="0" y="2"/>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66"/>
            <p:cNvSpPr>
              <a:spLocks/>
            </p:cNvSpPr>
            <p:nvPr/>
          </p:nvSpPr>
          <p:spPr bwMode="auto">
            <a:xfrm>
              <a:off x="4048498" y="2473871"/>
              <a:ext cx="34925" cy="60325"/>
            </a:xfrm>
            <a:custGeom>
              <a:avLst/>
              <a:gdLst>
                <a:gd name="T0" fmla="*/ 44 w 44"/>
                <a:gd name="T1" fmla="*/ 4 h 76"/>
                <a:gd name="T2" fmla="*/ 39 w 44"/>
                <a:gd name="T3" fmla="*/ 4 h 76"/>
                <a:gd name="T4" fmla="*/ 0 w 44"/>
                <a:gd name="T5" fmla="*/ 72 h 76"/>
                <a:gd name="T6" fmla="*/ 6 w 44"/>
                <a:gd name="T7" fmla="*/ 76 h 76"/>
                <a:gd name="T8" fmla="*/ 44 w 44"/>
                <a:gd name="T9" fmla="*/ 8 h 76"/>
                <a:gd name="T10" fmla="*/ 39 w 44"/>
                <a:gd name="T11" fmla="*/ 8 h 76"/>
                <a:gd name="T12" fmla="*/ 44 w 44"/>
                <a:gd name="T13" fmla="*/ 4 h 76"/>
                <a:gd name="T14" fmla="*/ 41 w 44"/>
                <a:gd name="T15" fmla="*/ 0 h 76"/>
                <a:gd name="T16" fmla="*/ 39 w 44"/>
                <a:gd name="T17" fmla="*/ 4 h 76"/>
                <a:gd name="T18" fmla="*/ 44 w 44"/>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6">
                  <a:moveTo>
                    <a:pt x="44" y="4"/>
                  </a:moveTo>
                  <a:lnTo>
                    <a:pt x="39" y="4"/>
                  </a:lnTo>
                  <a:lnTo>
                    <a:pt x="0" y="72"/>
                  </a:lnTo>
                  <a:lnTo>
                    <a:pt x="6" y="76"/>
                  </a:lnTo>
                  <a:lnTo>
                    <a:pt x="44" y="8"/>
                  </a:lnTo>
                  <a:lnTo>
                    <a:pt x="39" y="8"/>
                  </a:lnTo>
                  <a:lnTo>
                    <a:pt x="44" y="4"/>
                  </a:lnTo>
                  <a:lnTo>
                    <a:pt x="41" y="0"/>
                  </a:lnTo>
                  <a:lnTo>
                    <a:pt x="39" y="4"/>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67"/>
            <p:cNvSpPr>
              <a:spLocks/>
            </p:cNvSpPr>
            <p:nvPr/>
          </p:nvSpPr>
          <p:spPr bwMode="auto">
            <a:xfrm>
              <a:off x="4191373" y="2481808"/>
              <a:ext cx="147638" cy="161925"/>
            </a:xfrm>
            <a:custGeom>
              <a:avLst/>
              <a:gdLst>
                <a:gd name="T0" fmla="*/ 163 w 185"/>
                <a:gd name="T1" fmla="*/ 0 h 204"/>
                <a:gd name="T2" fmla="*/ 162 w 185"/>
                <a:gd name="T3" fmla="*/ 1 h 204"/>
                <a:gd name="T4" fmla="*/ 160 w 185"/>
                <a:gd name="T5" fmla="*/ 5 h 204"/>
                <a:gd name="T6" fmla="*/ 154 w 185"/>
                <a:gd name="T7" fmla="*/ 9 h 204"/>
                <a:gd name="T8" fmla="*/ 148 w 185"/>
                <a:gd name="T9" fmla="*/ 15 h 204"/>
                <a:gd name="T10" fmla="*/ 140 w 185"/>
                <a:gd name="T11" fmla="*/ 23 h 204"/>
                <a:gd name="T12" fmla="*/ 131 w 185"/>
                <a:gd name="T13" fmla="*/ 31 h 204"/>
                <a:gd name="T14" fmla="*/ 121 w 185"/>
                <a:gd name="T15" fmla="*/ 39 h 204"/>
                <a:gd name="T16" fmla="*/ 110 w 185"/>
                <a:gd name="T17" fmla="*/ 49 h 204"/>
                <a:gd name="T18" fmla="*/ 98 w 185"/>
                <a:gd name="T19" fmla="*/ 57 h 204"/>
                <a:gd name="T20" fmla="*/ 85 w 185"/>
                <a:gd name="T21" fmla="*/ 66 h 204"/>
                <a:gd name="T22" fmla="*/ 71 w 185"/>
                <a:gd name="T23" fmla="*/ 73 h 204"/>
                <a:gd name="T24" fmla="*/ 57 w 185"/>
                <a:gd name="T25" fmla="*/ 80 h 204"/>
                <a:gd name="T26" fmla="*/ 43 w 185"/>
                <a:gd name="T27" fmla="*/ 85 h 204"/>
                <a:gd name="T28" fmla="*/ 28 w 185"/>
                <a:gd name="T29" fmla="*/ 89 h 204"/>
                <a:gd name="T30" fmla="*/ 15 w 185"/>
                <a:gd name="T31" fmla="*/ 91 h 204"/>
                <a:gd name="T32" fmla="*/ 0 w 185"/>
                <a:gd name="T33" fmla="*/ 91 h 204"/>
                <a:gd name="T34" fmla="*/ 1 w 185"/>
                <a:gd name="T35" fmla="*/ 90 h 204"/>
                <a:gd name="T36" fmla="*/ 3 w 185"/>
                <a:gd name="T37" fmla="*/ 90 h 204"/>
                <a:gd name="T38" fmla="*/ 8 w 185"/>
                <a:gd name="T39" fmla="*/ 90 h 204"/>
                <a:gd name="T40" fmla="*/ 12 w 185"/>
                <a:gd name="T41" fmla="*/ 91 h 204"/>
                <a:gd name="T42" fmla="*/ 18 w 185"/>
                <a:gd name="T43" fmla="*/ 93 h 204"/>
                <a:gd name="T44" fmla="*/ 25 w 185"/>
                <a:gd name="T45" fmla="*/ 98 h 204"/>
                <a:gd name="T46" fmla="*/ 32 w 185"/>
                <a:gd name="T47" fmla="*/ 105 h 204"/>
                <a:gd name="T48" fmla="*/ 40 w 185"/>
                <a:gd name="T49" fmla="*/ 115 h 204"/>
                <a:gd name="T50" fmla="*/ 45 w 185"/>
                <a:gd name="T51" fmla="*/ 123 h 204"/>
                <a:gd name="T52" fmla="*/ 49 w 185"/>
                <a:gd name="T53" fmla="*/ 132 h 204"/>
                <a:gd name="T54" fmla="*/ 54 w 185"/>
                <a:gd name="T55" fmla="*/ 138 h 204"/>
                <a:gd name="T56" fmla="*/ 58 w 185"/>
                <a:gd name="T57" fmla="*/ 145 h 204"/>
                <a:gd name="T58" fmla="*/ 63 w 185"/>
                <a:gd name="T59" fmla="*/ 152 h 204"/>
                <a:gd name="T60" fmla="*/ 66 w 185"/>
                <a:gd name="T61" fmla="*/ 159 h 204"/>
                <a:gd name="T62" fmla="*/ 70 w 185"/>
                <a:gd name="T63" fmla="*/ 165 h 204"/>
                <a:gd name="T64" fmla="*/ 72 w 185"/>
                <a:gd name="T65" fmla="*/ 171 h 204"/>
                <a:gd name="T66" fmla="*/ 76 w 185"/>
                <a:gd name="T67" fmla="*/ 175 h 204"/>
                <a:gd name="T68" fmla="*/ 78 w 185"/>
                <a:gd name="T69" fmla="*/ 181 h 204"/>
                <a:gd name="T70" fmla="*/ 80 w 185"/>
                <a:gd name="T71" fmla="*/ 186 h 204"/>
                <a:gd name="T72" fmla="*/ 81 w 185"/>
                <a:gd name="T73" fmla="*/ 190 h 204"/>
                <a:gd name="T74" fmla="*/ 83 w 185"/>
                <a:gd name="T75" fmla="*/ 194 h 204"/>
                <a:gd name="T76" fmla="*/ 84 w 185"/>
                <a:gd name="T77" fmla="*/ 197 h 204"/>
                <a:gd name="T78" fmla="*/ 85 w 185"/>
                <a:gd name="T79" fmla="*/ 201 h 204"/>
                <a:gd name="T80" fmla="*/ 85 w 185"/>
                <a:gd name="T81" fmla="*/ 204 h 204"/>
                <a:gd name="T82" fmla="*/ 101 w 185"/>
                <a:gd name="T83" fmla="*/ 190 h 204"/>
                <a:gd name="T84" fmla="*/ 116 w 185"/>
                <a:gd name="T85" fmla="*/ 178 h 204"/>
                <a:gd name="T86" fmla="*/ 127 w 185"/>
                <a:gd name="T87" fmla="*/ 165 h 204"/>
                <a:gd name="T88" fmla="*/ 139 w 185"/>
                <a:gd name="T89" fmla="*/ 151 h 204"/>
                <a:gd name="T90" fmla="*/ 148 w 185"/>
                <a:gd name="T91" fmla="*/ 140 h 204"/>
                <a:gd name="T92" fmla="*/ 157 w 185"/>
                <a:gd name="T93" fmla="*/ 127 h 204"/>
                <a:gd name="T94" fmla="*/ 164 w 185"/>
                <a:gd name="T95" fmla="*/ 117 h 204"/>
                <a:gd name="T96" fmla="*/ 169 w 185"/>
                <a:gd name="T97" fmla="*/ 105 h 204"/>
                <a:gd name="T98" fmla="*/ 174 w 185"/>
                <a:gd name="T99" fmla="*/ 96 h 204"/>
                <a:gd name="T100" fmla="*/ 178 w 185"/>
                <a:gd name="T101" fmla="*/ 88 h 204"/>
                <a:gd name="T102" fmla="*/ 180 w 185"/>
                <a:gd name="T103" fmla="*/ 80 h 204"/>
                <a:gd name="T104" fmla="*/ 183 w 185"/>
                <a:gd name="T105" fmla="*/ 74 h 204"/>
                <a:gd name="T106" fmla="*/ 184 w 185"/>
                <a:gd name="T107" fmla="*/ 68 h 204"/>
                <a:gd name="T108" fmla="*/ 185 w 185"/>
                <a:gd name="T109" fmla="*/ 65 h 204"/>
                <a:gd name="T110" fmla="*/ 185 w 185"/>
                <a:gd name="T111" fmla="*/ 62 h 204"/>
                <a:gd name="T112" fmla="*/ 185 w 185"/>
                <a:gd name="T113" fmla="*/ 61 h 204"/>
                <a:gd name="T114" fmla="*/ 163 w 185"/>
                <a:gd name="T11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4">
                  <a:moveTo>
                    <a:pt x="163" y="0"/>
                  </a:moveTo>
                  <a:lnTo>
                    <a:pt x="162" y="1"/>
                  </a:lnTo>
                  <a:lnTo>
                    <a:pt x="160" y="5"/>
                  </a:lnTo>
                  <a:lnTo>
                    <a:pt x="154" y="9"/>
                  </a:lnTo>
                  <a:lnTo>
                    <a:pt x="148" y="15"/>
                  </a:lnTo>
                  <a:lnTo>
                    <a:pt x="140" y="23"/>
                  </a:lnTo>
                  <a:lnTo>
                    <a:pt x="131" y="31"/>
                  </a:lnTo>
                  <a:lnTo>
                    <a:pt x="121" y="39"/>
                  </a:lnTo>
                  <a:lnTo>
                    <a:pt x="110" y="49"/>
                  </a:lnTo>
                  <a:lnTo>
                    <a:pt x="98" y="57"/>
                  </a:lnTo>
                  <a:lnTo>
                    <a:pt x="85" y="66"/>
                  </a:lnTo>
                  <a:lnTo>
                    <a:pt x="71" y="73"/>
                  </a:lnTo>
                  <a:lnTo>
                    <a:pt x="57" y="80"/>
                  </a:lnTo>
                  <a:lnTo>
                    <a:pt x="43" y="85"/>
                  </a:lnTo>
                  <a:lnTo>
                    <a:pt x="28" y="89"/>
                  </a:lnTo>
                  <a:lnTo>
                    <a:pt x="15" y="91"/>
                  </a:lnTo>
                  <a:lnTo>
                    <a:pt x="0" y="91"/>
                  </a:lnTo>
                  <a:lnTo>
                    <a:pt x="1" y="90"/>
                  </a:lnTo>
                  <a:lnTo>
                    <a:pt x="3" y="90"/>
                  </a:lnTo>
                  <a:lnTo>
                    <a:pt x="8" y="90"/>
                  </a:lnTo>
                  <a:lnTo>
                    <a:pt x="12" y="91"/>
                  </a:lnTo>
                  <a:lnTo>
                    <a:pt x="18" y="93"/>
                  </a:lnTo>
                  <a:lnTo>
                    <a:pt x="25" y="98"/>
                  </a:lnTo>
                  <a:lnTo>
                    <a:pt x="32" y="105"/>
                  </a:lnTo>
                  <a:lnTo>
                    <a:pt x="40" y="115"/>
                  </a:lnTo>
                  <a:lnTo>
                    <a:pt x="45" y="123"/>
                  </a:lnTo>
                  <a:lnTo>
                    <a:pt x="49" y="132"/>
                  </a:lnTo>
                  <a:lnTo>
                    <a:pt x="54" y="138"/>
                  </a:lnTo>
                  <a:lnTo>
                    <a:pt x="58" y="145"/>
                  </a:lnTo>
                  <a:lnTo>
                    <a:pt x="63" y="152"/>
                  </a:lnTo>
                  <a:lnTo>
                    <a:pt x="66" y="159"/>
                  </a:lnTo>
                  <a:lnTo>
                    <a:pt x="70" y="165"/>
                  </a:lnTo>
                  <a:lnTo>
                    <a:pt x="72" y="171"/>
                  </a:lnTo>
                  <a:lnTo>
                    <a:pt x="76" y="175"/>
                  </a:lnTo>
                  <a:lnTo>
                    <a:pt x="78" y="181"/>
                  </a:lnTo>
                  <a:lnTo>
                    <a:pt x="80" y="186"/>
                  </a:lnTo>
                  <a:lnTo>
                    <a:pt x="81" y="190"/>
                  </a:lnTo>
                  <a:lnTo>
                    <a:pt x="83" y="194"/>
                  </a:lnTo>
                  <a:lnTo>
                    <a:pt x="84" y="197"/>
                  </a:lnTo>
                  <a:lnTo>
                    <a:pt x="85" y="201"/>
                  </a:lnTo>
                  <a:lnTo>
                    <a:pt x="85" y="204"/>
                  </a:lnTo>
                  <a:lnTo>
                    <a:pt x="101" y="190"/>
                  </a:lnTo>
                  <a:lnTo>
                    <a:pt x="116" y="178"/>
                  </a:lnTo>
                  <a:lnTo>
                    <a:pt x="127" y="165"/>
                  </a:lnTo>
                  <a:lnTo>
                    <a:pt x="139" y="151"/>
                  </a:lnTo>
                  <a:lnTo>
                    <a:pt x="148" y="140"/>
                  </a:lnTo>
                  <a:lnTo>
                    <a:pt x="157" y="127"/>
                  </a:lnTo>
                  <a:lnTo>
                    <a:pt x="164" y="117"/>
                  </a:lnTo>
                  <a:lnTo>
                    <a:pt x="169" y="105"/>
                  </a:lnTo>
                  <a:lnTo>
                    <a:pt x="174" y="96"/>
                  </a:lnTo>
                  <a:lnTo>
                    <a:pt x="178" y="88"/>
                  </a:lnTo>
                  <a:lnTo>
                    <a:pt x="180" y="80"/>
                  </a:lnTo>
                  <a:lnTo>
                    <a:pt x="183" y="74"/>
                  </a:lnTo>
                  <a:lnTo>
                    <a:pt x="184" y="68"/>
                  </a:lnTo>
                  <a:lnTo>
                    <a:pt x="185" y="65"/>
                  </a:lnTo>
                  <a:lnTo>
                    <a:pt x="185" y="62"/>
                  </a:lnTo>
                  <a:lnTo>
                    <a:pt x="185" y="61"/>
                  </a:lnTo>
                  <a:lnTo>
                    <a:pt x="1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68"/>
            <p:cNvSpPr>
              <a:spLocks/>
            </p:cNvSpPr>
            <p:nvPr/>
          </p:nvSpPr>
          <p:spPr bwMode="auto">
            <a:xfrm>
              <a:off x="4181848" y="2480221"/>
              <a:ext cx="141288" cy="76200"/>
            </a:xfrm>
            <a:custGeom>
              <a:avLst/>
              <a:gdLst>
                <a:gd name="T0" fmla="*/ 11 w 178"/>
                <a:gd name="T1" fmla="*/ 90 h 97"/>
                <a:gd name="T2" fmla="*/ 13 w 178"/>
                <a:gd name="T3" fmla="*/ 95 h 97"/>
                <a:gd name="T4" fmla="*/ 28 w 178"/>
                <a:gd name="T5" fmla="*/ 97 h 97"/>
                <a:gd name="T6" fmla="*/ 41 w 178"/>
                <a:gd name="T7" fmla="*/ 94 h 97"/>
                <a:gd name="T8" fmla="*/ 58 w 178"/>
                <a:gd name="T9" fmla="*/ 91 h 97"/>
                <a:gd name="T10" fmla="*/ 71 w 178"/>
                <a:gd name="T11" fmla="*/ 85 h 97"/>
                <a:gd name="T12" fmla="*/ 85 w 178"/>
                <a:gd name="T13" fmla="*/ 78 h 97"/>
                <a:gd name="T14" fmla="*/ 99 w 178"/>
                <a:gd name="T15" fmla="*/ 70 h 97"/>
                <a:gd name="T16" fmla="*/ 113 w 178"/>
                <a:gd name="T17" fmla="*/ 62 h 97"/>
                <a:gd name="T18" fmla="*/ 124 w 178"/>
                <a:gd name="T19" fmla="*/ 53 h 97"/>
                <a:gd name="T20" fmla="*/ 136 w 178"/>
                <a:gd name="T21" fmla="*/ 44 h 97"/>
                <a:gd name="T22" fmla="*/ 146 w 178"/>
                <a:gd name="T23" fmla="*/ 36 h 97"/>
                <a:gd name="T24" fmla="*/ 155 w 178"/>
                <a:gd name="T25" fmla="*/ 28 h 97"/>
                <a:gd name="T26" fmla="*/ 163 w 178"/>
                <a:gd name="T27" fmla="*/ 19 h 97"/>
                <a:gd name="T28" fmla="*/ 169 w 178"/>
                <a:gd name="T29" fmla="*/ 14 h 97"/>
                <a:gd name="T30" fmla="*/ 175 w 178"/>
                <a:gd name="T31" fmla="*/ 9 h 97"/>
                <a:gd name="T32" fmla="*/ 177 w 178"/>
                <a:gd name="T33" fmla="*/ 6 h 97"/>
                <a:gd name="T34" fmla="*/ 178 w 178"/>
                <a:gd name="T35" fmla="*/ 4 h 97"/>
                <a:gd name="T36" fmla="*/ 174 w 178"/>
                <a:gd name="T37" fmla="*/ 0 h 97"/>
                <a:gd name="T38" fmla="*/ 173 w 178"/>
                <a:gd name="T39" fmla="*/ 1 h 97"/>
                <a:gd name="T40" fmla="*/ 170 w 178"/>
                <a:gd name="T41" fmla="*/ 4 h 97"/>
                <a:gd name="T42" fmla="*/ 165 w 178"/>
                <a:gd name="T43" fmla="*/ 9 h 97"/>
                <a:gd name="T44" fmla="*/ 159 w 178"/>
                <a:gd name="T45" fmla="*/ 15 h 97"/>
                <a:gd name="T46" fmla="*/ 151 w 178"/>
                <a:gd name="T47" fmla="*/ 23 h 97"/>
                <a:gd name="T48" fmla="*/ 142 w 178"/>
                <a:gd name="T49" fmla="*/ 31 h 97"/>
                <a:gd name="T50" fmla="*/ 132 w 178"/>
                <a:gd name="T51" fmla="*/ 39 h 97"/>
                <a:gd name="T52" fmla="*/ 121 w 178"/>
                <a:gd name="T53" fmla="*/ 47 h 97"/>
                <a:gd name="T54" fmla="*/ 108 w 178"/>
                <a:gd name="T55" fmla="*/ 56 h 97"/>
                <a:gd name="T56" fmla="*/ 96 w 178"/>
                <a:gd name="T57" fmla="*/ 64 h 97"/>
                <a:gd name="T58" fmla="*/ 83 w 178"/>
                <a:gd name="T59" fmla="*/ 72 h 97"/>
                <a:gd name="T60" fmla="*/ 69 w 178"/>
                <a:gd name="T61" fmla="*/ 79 h 97"/>
                <a:gd name="T62" fmla="*/ 55 w 178"/>
                <a:gd name="T63" fmla="*/ 84 h 97"/>
                <a:gd name="T64" fmla="*/ 41 w 178"/>
                <a:gd name="T65" fmla="*/ 87 h 97"/>
                <a:gd name="T66" fmla="*/ 28 w 178"/>
                <a:gd name="T67" fmla="*/ 90 h 97"/>
                <a:gd name="T68" fmla="*/ 14 w 178"/>
                <a:gd name="T69" fmla="*/ 90 h 97"/>
                <a:gd name="T70" fmla="*/ 14 w 178"/>
                <a:gd name="T71" fmla="*/ 95 h 97"/>
                <a:gd name="T72" fmla="*/ 11 w 178"/>
                <a:gd name="T73" fmla="*/ 90 h 97"/>
                <a:gd name="T74" fmla="*/ 0 w 178"/>
                <a:gd name="T75" fmla="*/ 94 h 97"/>
                <a:gd name="T76" fmla="*/ 13 w 178"/>
                <a:gd name="T77" fmla="*/ 95 h 97"/>
                <a:gd name="T78" fmla="*/ 11 w 178"/>
                <a:gd name="T79"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97">
                  <a:moveTo>
                    <a:pt x="11" y="90"/>
                  </a:moveTo>
                  <a:lnTo>
                    <a:pt x="13" y="95"/>
                  </a:lnTo>
                  <a:lnTo>
                    <a:pt x="28" y="97"/>
                  </a:lnTo>
                  <a:lnTo>
                    <a:pt x="41" y="94"/>
                  </a:lnTo>
                  <a:lnTo>
                    <a:pt x="58" y="91"/>
                  </a:lnTo>
                  <a:lnTo>
                    <a:pt x="71" y="85"/>
                  </a:lnTo>
                  <a:lnTo>
                    <a:pt x="85" y="78"/>
                  </a:lnTo>
                  <a:lnTo>
                    <a:pt x="99" y="70"/>
                  </a:lnTo>
                  <a:lnTo>
                    <a:pt x="113" y="62"/>
                  </a:lnTo>
                  <a:lnTo>
                    <a:pt x="124" y="53"/>
                  </a:lnTo>
                  <a:lnTo>
                    <a:pt x="136" y="44"/>
                  </a:lnTo>
                  <a:lnTo>
                    <a:pt x="146" y="36"/>
                  </a:lnTo>
                  <a:lnTo>
                    <a:pt x="155" y="28"/>
                  </a:lnTo>
                  <a:lnTo>
                    <a:pt x="163" y="19"/>
                  </a:lnTo>
                  <a:lnTo>
                    <a:pt x="169" y="14"/>
                  </a:lnTo>
                  <a:lnTo>
                    <a:pt x="175" y="9"/>
                  </a:lnTo>
                  <a:lnTo>
                    <a:pt x="177" y="6"/>
                  </a:lnTo>
                  <a:lnTo>
                    <a:pt x="178" y="4"/>
                  </a:lnTo>
                  <a:lnTo>
                    <a:pt x="174" y="0"/>
                  </a:lnTo>
                  <a:lnTo>
                    <a:pt x="173" y="1"/>
                  </a:lnTo>
                  <a:lnTo>
                    <a:pt x="170" y="4"/>
                  </a:lnTo>
                  <a:lnTo>
                    <a:pt x="165" y="9"/>
                  </a:lnTo>
                  <a:lnTo>
                    <a:pt x="159" y="15"/>
                  </a:lnTo>
                  <a:lnTo>
                    <a:pt x="151" y="23"/>
                  </a:lnTo>
                  <a:lnTo>
                    <a:pt x="142" y="31"/>
                  </a:lnTo>
                  <a:lnTo>
                    <a:pt x="132" y="39"/>
                  </a:lnTo>
                  <a:lnTo>
                    <a:pt x="121" y="47"/>
                  </a:lnTo>
                  <a:lnTo>
                    <a:pt x="108" y="56"/>
                  </a:lnTo>
                  <a:lnTo>
                    <a:pt x="96" y="64"/>
                  </a:lnTo>
                  <a:lnTo>
                    <a:pt x="83" y="72"/>
                  </a:lnTo>
                  <a:lnTo>
                    <a:pt x="69" y="79"/>
                  </a:lnTo>
                  <a:lnTo>
                    <a:pt x="55" y="84"/>
                  </a:lnTo>
                  <a:lnTo>
                    <a:pt x="41" y="87"/>
                  </a:lnTo>
                  <a:lnTo>
                    <a:pt x="28" y="90"/>
                  </a:lnTo>
                  <a:lnTo>
                    <a:pt x="14" y="90"/>
                  </a:lnTo>
                  <a:lnTo>
                    <a:pt x="14" y="95"/>
                  </a:lnTo>
                  <a:lnTo>
                    <a:pt x="11" y="90"/>
                  </a:lnTo>
                  <a:lnTo>
                    <a:pt x="0" y="94"/>
                  </a:lnTo>
                  <a:lnTo>
                    <a:pt x="13" y="95"/>
                  </a:lnTo>
                  <a:lnTo>
                    <a:pt x="11"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69"/>
            <p:cNvSpPr>
              <a:spLocks/>
            </p:cNvSpPr>
            <p:nvPr/>
          </p:nvSpPr>
          <p:spPr bwMode="auto">
            <a:xfrm>
              <a:off x="4191373" y="2550071"/>
              <a:ext cx="34925" cy="25400"/>
            </a:xfrm>
            <a:custGeom>
              <a:avLst/>
              <a:gdLst>
                <a:gd name="T0" fmla="*/ 44 w 44"/>
                <a:gd name="T1" fmla="*/ 27 h 31"/>
                <a:gd name="T2" fmla="*/ 44 w 44"/>
                <a:gd name="T3" fmla="*/ 27 h 31"/>
                <a:gd name="T4" fmla="*/ 36 w 44"/>
                <a:gd name="T5" fmla="*/ 17 h 31"/>
                <a:gd name="T6" fmla="*/ 28 w 44"/>
                <a:gd name="T7" fmla="*/ 9 h 31"/>
                <a:gd name="T8" fmla="*/ 21 w 44"/>
                <a:gd name="T9" fmla="*/ 4 h 31"/>
                <a:gd name="T10" fmla="*/ 15 w 44"/>
                <a:gd name="T11" fmla="*/ 1 h 31"/>
                <a:gd name="T12" fmla="*/ 10 w 44"/>
                <a:gd name="T13" fmla="*/ 0 h 31"/>
                <a:gd name="T14" fmla="*/ 5 w 44"/>
                <a:gd name="T15" fmla="*/ 0 h 31"/>
                <a:gd name="T16" fmla="*/ 3 w 44"/>
                <a:gd name="T17" fmla="*/ 0 h 31"/>
                <a:gd name="T18" fmla="*/ 0 w 44"/>
                <a:gd name="T19" fmla="*/ 1 h 31"/>
                <a:gd name="T20" fmla="*/ 3 w 44"/>
                <a:gd name="T21" fmla="*/ 6 h 31"/>
                <a:gd name="T22" fmla="*/ 3 w 44"/>
                <a:gd name="T23" fmla="*/ 6 h 31"/>
                <a:gd name="T24" fmla="*/ 5 w 44"/>
                <a:gd name="T25" fmla="*/ 6 h 31"/>
                <a:gd name="T26" fmla="*/ 9 w 44"/>
                <a:gd name="T27" fmla="*/ 6 h 31"/>
                <a:gd name="T28" fmla="*/ 13 w 44"/>
                <a:gd name="T29" fmla="*/ 8 h 31"/>
                <a:gd name="T30" fmla="*/ 18 w 44"/>
                <a:gd name="T31" fmla="*/ 10 h 31"/>
                <a:gd name="T32" fmla="*/ 25 w 44"/>
                <a:gd name="T33" fmla="*/ 13 h 31"/>
                <a:gd name="T34" fmla="*/ 32 w 44"/>
                <a:gd name="T35" fmla="*/ 20 h 31"/>
                <a:gd name="T36" fmla="*/ 38 w 44"/>
                <a:gd name="T37" fmla="*/ 31 h 31"/>
                <a:gd name="T38" fmla="*/ 38 w 44"/>
                <a:gd name="T39" fmla="*/ 31 h 31"/>
                <a:gd name="T40" fmla="*/ 44 w 44"/>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1">
                  <a:moveTo>
                    <a:pt x="44" y="27"/>
                  </a:moveTo>
                  <a:lnTo>
                    <a:pt x="44" y="27"/>
                  </a:lnTo>
                  <a:lnTo>
                    <a:pt x="36" y="17"/>
                  </a:lnTo>
                  <a:lnTo>
                    <a:pt x="28" y="9"/>
                  </a:lnTo>
                  <a:lnTo>
                    <a:pt x="21" y="4"/>
                  </a:lnTo>
                  <a:lnTo>
                    <a:pt x="15" y="1"/>
                  </a:lnTo>
                  <a:lnTo>
                    <a:pt x="10" y="0"/>
                  </a:lnTo>
                  <a:lnTo>
                    <a:pt x="5" y="0"/>
                  </a:lnTo>
                  <a:lnTo>
                    <a:pt x="3" y="0"/>
                  </a:lnTo>
                  <a:lnTo>
                    <a:pt x="0" y="1"/>
                  </a:lnTo>
                  <a:lnTo>
                    <a:pt x="3" y="6"/>
                  </a:lnTo>
                  <a:lnTo>
                    <a:pt x="3" y="6"/>
                  </a:lnTo>
                  <a:lnTo>
                    <a:pt x="5" y="6"/>
                  </a:lnTo>
                  <a:lnTo>
                    <a:pt x="9" y="6"/>
                  </a:lnTo>
                  <a:lnTo>
                    <a:pt x="13" y="8"/>
                  </a:lnTo>
                  <a:lnTo>
                    <a:pt x="18" y="10"/>
                  </a:lnTo>
                  <a:lnTo>
                    <a:pt x="25" y="13"/>
                  </a:lnTo>
                  <a:lnTo>
                    <a:pt x="32" y="20"/>
                  </a:lnTo>
                  <a:lnTo>
                    <a:pt x="38" y="31"/>
                  </a:lnTo>
                  <a:lnTo>
                    <a:pt x="38" y="31"/>
                  </a:lnTo>
                  <a:lnTo>
                    <a:pt x="4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70"/>
            <p:cNvSpPr>
              <a:spLocks/>
            </p:cNvSpPr>
            <p:nvPr/>
          </p:nvSpPr>
          <p:spPr bwMode="auto">
            <a:xfrm>
              <a:off x="4221536" y="2572296"/>
              <a:ext cx="41275" cy="76200"/>
            </a:xfrm>
            <a:custGeom>
              <a:avLst/>
              <a:gdLst>
                <a:gd name="T0" fmla="*/ 47 w 52"/>
                <a:gd name="T1" fmla="*/ 88 h 97"/>
                <a:gd name="T2" fmla="*/ 52 w 52"/>
                <a:gd name="T3" fmla="*/ 90 h 97"/>
                <a:gd name="T4" fmla="*/ 52 w 52"/>
                <a:gd name="T5" fmla="*/ 87 h 97"/>
                <a:gd name="T6" fmla="*/ 51 w 52"/>
                <a:gd name="T7" fmla="*/ 83 h 97"/>
                <a:gd name="T8" fmla="*/ 50 w 52"/>
                <a:gd name="T9" fmla="*/ 79 h 97"/>
                <a:gd name="T10" fmla="*/ 49 w 52"/>
                <a:gd name="T11" fmla="*/ 75 h 97"/>
                <a:gd name="T12" fmla="*/ 47 w 52"/>
                <a:gd name="T13" fmla="*/ 70 h 97"/>
                <a:gd name="T14" fmla="*/ 44 w 52"/>
                <a:gd name="T15" fmla="*/ 65 h 97"/>
                <a:gd name="T16" fmla="*/ 42 w 52"/>
                <a:gd name="T17" fmla="*/ 60 h 97"/>
                <a:gd name="T18" fmla="*/ 40 w 52"/>
                <a:gd name="T19" fmla="*/ 56 h 97"/>
                <a:gd name="T20" fmla="*/ 36 w 52"/>
                <a:gd name="T21" fmla="*/ 50 h 97"/>
                <a:gd name="T22" fmla="*/ 33 w 52"/>
                <a:gd name="T23" fmla="*/ 44 h 97"/>
                <a:gd name="T24" fmla="*/ 29 w 52"/>
                <a:gd name="T25" fmla="*/ 37 h 97"/>
                <a:gd name="T26" fmla="*/ 25 w 52"/>
                <a:gd name="T27" fmla="*/ 30 h 97"/>
                <a:gd name="T28" fmla="*/ 21 w 52"/>
                <a:gd name="T29" fmla="*/ 23 h 97"/>
                <a:gd name="T30" fmla="*/ 17 w 52"/>
                <a:gd name="T31" fmla="*/ 15 h 97"/>
                <a:gd name="T32" fmla="*/ 11 w 52"/>
                <a:gd name="T33" fmla="*/ 7 h 97"/>
                <a:gd name="T34" fmla="*/ 6 w 52"/>
                <a:gd name="T35" fmla="*/ 0 h 97"/>
                <a:gd name="T36" fmla="*/ 0 w 52"/>
                <a:gd name="T37" fmla="*/ 4 h 97"/>
                <a:gd name="T38" fmla="*/ 6 w 52"/>
                <a:gd name="T39" fmla="*/ 12 h 97"/>
                <a:gd name="T40" fmla="*/ 11 w 52"/>
                <a:gd name="T41" fmla="*/ 19 h 97"/>
                <a:gd name="T42" fmla="*/ 15 w 52"/>
                <a:gd name="T43" fmla="*/ 27 h 97"/>
                <a:gd name="T44" fmla="*/ 20 w 52"/>
                <a:gd name="T45" fmla="*/ 34 h 97"/>
                <a:gd name="T46" fmla="*/ 24 w 52"/>
                <a:gd name="T47" fmla="*/ 41 h 97"/>
                <a:gd name="T48" fmla="*/ 27 w 52"/>
                <a:gd name="T49" fmla="*/ 46 h 97"/>
                <a:gd name="T50" fmla="*/ 30 w 52"/>
                <a:gd name="T51" fmla="*/ 52 h 97"/>
                <a:gd name="T52" fmla="*/ 34 w 52"/>
                <a:gd name="T53" fmla="*/ 58 h 97"/>
                <a:gd name="T54" fmla="*/ 36 w 52"/>
                <a:gd name="T55" fmla="*/ 62 h 97"/>
                <a:gd name="T56" fmla="*/ 38 w 52"/>
                <a:gd name="T57" fmla="*/ 68 h 97"/>
                <a:gd name="T58" fmla="*/ 41 w 52"/>
                <a:gd name="T59" fmla="*/ 73 h 97"/>
                <a:gd name="T60" fmla="*/ 42 w 52"/>
                <a:gd name="T61" fmla="*/ 76 h 97"/>
                <a:gd name="T62" fmla="*/ 43 w 52"/>
                <a:gd name="T63" fmla="*/ 81 h 97"/>
                <a:gd name="T64" fmla="*/ 44 w 52"/>
                <a:gd name="T65" fmla="*/ 84 h 97"/>
                <a:gd name="T66" fmla="*/ 45 w 52"/>
                <a:gd name="T67" fmla="*/ 88 h 97"/>
                <a:gd name="T68" fmla="*/ 45 w 52"/>
                <a:gd name="T69" fmla="*/ 90 h 97"/>
                <a:gd name="T70" fmla="*/ 50 w 52"/>
                <a:gd name="T71" fmla="*/ 92 h 97"/>
                <a:gd name="T72" fmla="*/ 45 w 52"/>
                <a:gd name="T73" fmla="*/ 90 h 97"/>
                <a:gd name="T74" fmla="*/ 45 w 52"/>
                <a:gd name="T75" fmla="*/ 97 h 97"/>
                <a:gd name="T76" fmla="*/ 50 w 52"/>
                <a:gd name="T77" fmla="*/ 92 h 97"/>
                <a:gd name="T78" fmla="*/ 47 w 52"/>
                <a:gd name="T7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97">
                  <a:moveTo>
                    <a:pt x="47" y="88"/>
                  </a:moveTo>
                  <a:lnTo>
                    <a:pt x="52" y="90"/>
                  </a:lnTo>
                  <a:lnTo>
                    <a:pt x="52" y="87"/>
                  </a:lnTo>
                  <a:lnTo>
                    <a:pt x="51" y="83"/>
                  </a:lnTo>
                  <a:lnTo>
                    <a:pt x="50" y="79"/>
                  </a:lnTo>
                  <a:lnTo>
                    <a:pt x="49" y="75"/>
                  </a:lnTo>
                  <a:lnTo>
                    <a:pt x="47" y="70"/>
                  </a:lnTo>
                  <a:lnTo>
                    <a:pt x="44" y="65"/>
                  </a:lnTo>
                  <a:lnTo>
                    <a:pt x="42" y="60"/>
                  </a:lnTo>
                  <a:lnTo>
                    <a:pt x="40" y="56"/>
                  </a:lnTo>
                  <a:lnTo>
                    <a:pt x="36" y="50"/>
                  </a:lnTo>
                  <a:lnTo>
                    <a:pt x="33" y="44"/>
                  </a:lnTo>
                  <a:lnTo>
                    <a:pt x="29" y="37"/>
                  </a:lnTo>
                  <a:lnTo>
                    <a:pt x="25" y="30"/>
                  </a:lnTo>
                  <a:lnTo>
                    <a:pt x="21" y="23"/>
                  </a:lnTo>
                  <a:lnTo>
                    <a:pt x="17" y="15"/>
                  </a:lnTo>
                  <a:lnTo>
                    <a:pt x="11" y="7"/>
                  </a:lnTo>
                  <a:lnTo>
                    <a:pt x="6" y="0"/>
                  </a:lnTo>
                  <a:lnTo>
                    <a:pt x="0" y="4"/>
                  </a:lnTo>
                  <a:lnTo>
                    <a:pt x="6" y="12"/>
                  </a:lnTo>
                  <a:lnTo>
                    <a:pt x="11" y="19"/>
                  </a:lnTo>
                  <a:lnTo>
                    <a:pt x="15" y="27"/>
                  </a:lnTo>
                  <a:lnTo>
                    <a:pt x="20" y="34"/>
                  </a:lnTo>
                  <a:lnTo>
                    <a:pt x="24" y="41"/>
                  </a:lnTo>
                  <a:lnTo>
                    <a:pt x="27" y="46"/>
                  </a:lnTo>
                  <a:lnTo>
                    <a:pt x="30" y="52"/>
                  </a:lnTo>
                  <a:lnTo>
                    <a:pt x="34" y="58"/>
                  </a:lnTo>
                  <a:lnTo>
                    <a:pt x="36" y="62"/>
                  </a:lnTo>
                  <a:lnTo>
                    <a:pt x="38" y="68"/>
                  </a:lnTo>
                  <a:lnTo>
                    <a:pt x="41" y="73"/>
                  </a:lnTo>
                  <a:lnTo>
                    <a:pt x="42" y="76"/>
                  </a:lnTo>
                  <a:lnTo>
                    <a:pt x="43" y="81"/>
                  </a:lnTo>
                  <a:lnTo>
                    <a:pt x="44" y="84"/>
                  </a:lnTo>
                  <a:lnTo>
                    <a:pt x="45" y="88"/>
                  </a:lnTo>
                  <a:lnTo>
                    <a:pt x="45" y="90"/>
                  </a:lnTo>
                  <a:lnTo>
                    <a:pt x="50" y="92"/>
                  </a:lnTo>
                  <a:lnTo>
                    <a:pt x="45" y="90"/>
                  </a:lnTo>
                  <a:lnTo>
                    <a:pt x="45" y="97"/>
                  </a:lnTo>
                  <a:lnTo>
                    <a:pt x="50" y="92"/>
                  </a:lnTo>
                  <a:lnTo>
                    <a:pt x="47"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71"/>
            <p:cNvSpPr>
              <a:spLocks/>
            </p:cNvSpPr>
            <p:nvPr/>
          </p:nvSpPr>
          <p:spPr bwMode="auto">
            <a:xfrm>
              <a:off x="4258048" y="2529433"/>
              <a:ext cx="84138" cy="115888"/>
            </a:xfrm>
            <a:custGeom>
              <a:avLst/>
              <a:gdLst>
                <a:gd name="T0" fmla="*/ 100 w 105"/>
                <a:gd name="T1" fmla="*/ 2 h 146"/>
                <a:gd name="T2" fmla="*/ 100 w 105"/>
                <a:gd name="T3" fmla="*/ 1 h 146"/>
                <a:gd name="T4" fmla="*/ 100 w 105"/>
                <a:gd name="T5" fmla="*/ 1 h 146"/>
                <a:gd name="T6" fmla="*/ 99 w 105"/>
                <a:gd name="T7" fmla="*/ 4 h 146"/>
                <a:gd name="T8" fmla="*/ 97 w 105"/>
                <a:gd name="T9" fmla="*/ 7 h 146"/>
                <a:gd name="T10" fmla="*/ 96 w 105"/>
                <a:gd name="T11" fmla="*/ 13 h 146"/>
                <a:gd name="T12" fmla="*/ 94 w 105"/>
                <a:gd name="T13" fmla="*/ 20 h 146"/>
                <a:gd name="T14" fmla="*/ 92 w 105"/>
                <a:gd name="T15" fmla="*/ 27 h 146"/>
                <a:gd name="T16" fmla="*/ 88 w 105"/>
                <a:gd name="T17" fmla="*/ 35 h 146"/>
                <a:gd name="T18" fmla="*/ 84 w 105"/>
                <a:gd name="T19" fmla="*/ 44 h 146"/>
                <a:gd name="T20" fmla="*/ 78 w 105"/>
                <a:gd name="T21" fmla="*/ 54 h 146"/>
                <a:gd name="T22" fmla="*/ 71 w 105"/>
                <a:gd name="T23" fmla="*/ 66 h 146"/>
                <a:gd name="T24" fmla="*/ 63 w 105"/>
                <a:gd name="T25" fmla="*/ 77 h 146"/>
                <a:gd name="T26" fmla="*/ 54 w 105"/>
                <a:gd name="T27" fmla="*/ 90 h 146"/>
                <a:gd name="T28" fmla="*/ 42 w 105"/>
                <a:gd name="T29" fmla="*/ 103 h 146"/>
                <a:gd name="T30" fmla="*/ 31 w 105"/>
                <a:gd name="T31" fmla="*/ 115 h 146"/>
                <a:gd name="T32" fmla="*/ 16 w 105"/>
                <a:gd name="T33" fmla="*/ 128 h 146"/>
                <a:gd name="T34" fmla="*/ 0 w 105"/>
                <a:gd name="T35" fmla="*/ 142 h 146"/>
                <a:gd name="T36" fmla="*/ 3 w 105"/>
                <a:gd name="T37" fmla="*/ 146 h 146"/>
                <a:gd name="T38" fmla="*/ 20 w 105"/>
                <a:gd name="T39" fmla="*/ 133 h 146"/>
                <a:gd name="T40" fmla="*/ 35 w 105"/>
                <a:gd name="T41" fmla="*/ 120 h 146"/>
                <a:gd name="T42" fmla="*/ 47 w 105"/>
                <a:gd name="T43" fmla="*/ 107 h 146"/>
                <a:gd name="T44" fmla="*/ 58 w 105"/>
                <a:gd name="T45" fmla="*/ 93 h 146"/>
                <a:gd name="T46" fmla="*/ 69 w 105"/>
                <a:gd name="T47" fmla="*/ 81 h 146"/>
                <a:gd name="T48" fmla="*/ 77 w 105"/>
                <a:gd name="T49" fmla="*/ 69 h 146"/>
                <a:gd name="T50" fmla="*/ 84 w 105"/>
                <a:gd name="T51" fmla="*/ 58 h 146"/>
                <a:gd name="T52" fmla="*/ 89 w 105"/>
                <a:gd name="T53" fmla="*/ 47 h 146"/>
                <a:gd name="T54" fmla="*/ 94 w 105"/>
                <a:gd name="T55" fmla="*/ 38 h 146"/>
                <a:gd name="T56" fmla="*/ 97 w 105"/>
                <a:gd name="T57" fmla="*/ 29 h 146"/>
                <a:gd name="T58" fmla="*/ 101 w 105"/>
                <a:gd name="T59" fmla="*/ 21 h 146"/>
                <a:gd name="T60" fmla="*/ 103 w 105"/>
                <a:gd name="T61" fmla="*/ 15 h 146"/>
                <a:gd name="T62" fmla="*/ 104 w 105"/>
                <a:gd name="T63" fmla="*/ 9 h 146"/>
                <a:gd name="T64" fmla="*/ 105 w 105"/>
                <a:gd name="T65" fmla="*/ 6 h 146"/>
                <a:gd name="T66" fmla="*/ 105 w 105"/>
                <a:gd name="T67" fmla="*/ 2 h 146"/>
                <a:gd name="T68" fmla="*/ 105 w 105"/>
                <a:gd name="T69" fmla="*/ 1 h 146"/>
                <a:gd name="T70" fmla="*/ 105 w 105"/>
                <a:gd name="T71" fmla="*/ 0 h 146"/>
                <a:gd name="T72" fmla="*/ 105 w 105"/>
                <a:gd name="T73" fmla="*/ 1 h 146"/>
                <a:gd name="T74" fmla="*/ 105 w 105"/>
                <a:gd name="T75" fmla="*/ 1 h 146"/>
                <a:gd name="T76" fmla="*/ 105 w 105"/>
                <a:gd name="T77" fmla="*/ 0 h 146"/>
                <a:gd name="T78" fmla="*/ 100 w 105"/>
                <a:gd name="T7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46">
                  <a:moveTo>
                    <a:pt x="100" y="2"/>
                  </a:moveTo>
                  <a:lnTo>
                    <a:pt x="100" y="1"/>
                  </a:lnTo>
                  <a:lnTo>
                    <a:pt x="100" y="1"/>
                  </a:lnTo>
                  <a:lnTo>
                    <a:pt x="99" y="4"/>
                  </a:lnTo>
                  <a:lnTo>
                    <a:pt x="97" y="7"/>
                  </a:lnTo>
                  <a:lnTo>
                    <a:pt x="96" y="13"/>
                  </a:lnTo>
                  <a:lnTo>
                    <a:pt x="94" y="20"/>
                  </a:lnTo>
                  <a:lnTo>
                    <a:pt x="92" y="27"/>
                  </a:lnTo>
                  <a:lnTo>
                    <a:pt x="88" y="35"/>
                  </a:lnTo>
                  <a:lnTo>
                    <a:pt x="84" y="44"/>
                  </a:lnTo>
                  <a:lnTo>
                    <a:pt x="78" y="54"/>
                  </a:lnTo>
                  <a:lnTo>
                    <a:pt x="71" y="66"/>
                  </a:lnTo>
                  <a:lnTo>
                    <a:pt x="63" y="77"/>
                  </a:lnTo>
                  <a:lnTo>
                    <a:pt x="54" y="90"/>
                  </a:lnTo>
                  <a:lnTo>
                    <a:pt x="42" y="103"/>
                  </a:lnTo>
                  <a:lnTo>
                    <a:pt x="31" y="115"/>
                  </a:lnTo>
                  <a:lnTo>
                    <a:pt x="16" y="128"/>
                  </a:lnTo>
                  <a:lnTo>
                    <a:pt x="0" y="142"/>
                  </a:lnTo>
                  <a:lnTo>
                    <a:pt x="3" y="146"/>
                  </a:lnTo>
                  <a:lnTo>
                    <a:pt x="20" y="133"/>
                  </a:lnTo>
                  <a:lnTo>
                    <a:pt x="35" y="120"/>
                  </a:lnTo>
                  <a:lnTo>
                    <a:pt x="47" y="107"/>
                  </a:lnTo>
                  <a:lnTo>
                    <a:pt x="58" y="93"/>
                  </a:lnTo>
                  <a:lnTo>
                    <a:pt x="69" y="81"/>
                  </a:lnTo>
                  <a:lnTo>
                    <a:pt x="77" y="69"/>
                  </a:lnTo>
                  <a:lnTo>
                    <a:pt x="84" y="58"/>
                  </a:lnTo>
                  <a:lnTo>
                    <a:pt x="89" y="47"/>
                  </a:lnTo>
                  <a:lnTo>
                    <a:pt x="94" y="38"/>
                  </a:lnTo>
                  <a:lnTo>
                    <a:pt x="97" y="29"/>
                  </a:lnTo>
                  <a:lnTo>
                    <a:pt x="101" y="21"/>
                  </a:lnTo>
                  <a:lnTo>
                    <a:pt x="103" y="15"/>
                  </a:lnTo>
                  <a:lnTo>
                    <a:pt x="104" y="9"/>
                  </a:lnTo>
                  <a:lnTo>
                    <a:pt x="105" y="6"/>
                  </a:lnTo>
                  <a:lnTo>
                    <a:pt x="105" y="2"/>
                  </a:lnTo>
                  <a:lnTo>
                    <a:pt x="105" y="1"/>
                  </a:lnTo>
                  <a:lnTo>
                    <a:pt x="105" y="0"/>
                  </a:lnTo>
                  <a:lnTo>
                    <a:pt x="105" y="1"/>
                  </a:lnTo>
                  <a:lnTo>
                    <a:pt x="105" y="1"/>
                  </a:lnTo>
                  <a:lnTo>
                    <a:pt x="105" y="0"/>
                  </a:lnTo>
                  <a:lnTo>
                    <a:pt x="10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72"/>
            <p:cNvSpPr>
              <a:spLocks/>
            </p:cNvSpPr>
            <p:nvPr/>
          </p:nvSpPr>
          <p:spPr bwMode="auto">
            <a:xfrm>
              <a:off x="4318373" y="2477046"/>
              <a:ext cx="23813" cy="53975"/>
            </a:xfrm>
            <a:custGeom>
              <a:avLst/>
              <a:gdLst>
                <a:gd name="T0" fmla="*/ 5 w 28"/>
                <a:gd name="T1" fmla="*/ 8 h 68"/>
                <a:gd name="T2" fmla="*/ 0 w 28"/>
                <a:gd name="T3" fmla="*/ 7 h 68"/>
                <a:gd name="T4" fmla="*/ 23 w 28"/>
                <a:gd name="T5" fmla="*/ 68 h 68"/>
                <a:gd name="T6" fmla="*/ 28 w 28"/>
                <a:gd name="T7" fmla="*/ 66 h 68"/>
                <a:gd name="T8" fmla="*/ 7 w 28"/>
                <a:gd name="T9" fmla="*/ 5 h 68"/>
                <a:gd name="T10" fmla="*/ 1 w 28"/>
                <a:gd name="T11" fmla="*/ 4 h 68"/>
                <a:gd name="T12" fmla="*/ 7 w 28"/>
                <a:gd name="T13" fmla="*/ 5 h 68"/>
                <a:gd name="T14" fmla="*/ 4 w 28"/>
                <a:gd name="T15" fmla="*/ 0 h 68"/>
                <a:gd name="T16" fmla="*/ 1 w 28"/>
                <a:gd name="T17" fmla="*/ 4 h 68"/>
                <a:gd name="T18" fmla="*/ 5 w 28"/>
                <a:gd name="T1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8">
                  <a:moveTo>
                    <a:pt x="5" y="8"/>
                  </a:moveTo>
                  <a:lnTo>
                    <a:pt x="0" y="7"/>
                  </a:lnTo>
                  <a:lnTo>
                    <a:pt x="23" y="68"/>
                  </a:lnTo>
                  <a:lnTo>
                    <a:pt x="28" y="66"/>
                  </a:lnTo>
                  <a:lnTo>
                    <a:pt x="7" y="5"/>
                  </a:lnTo>
                  <a:lnTo>
                    <a:pt x="1" y="4"/>
                  </a:lnTo>
                  <a:lnTo>
                    <a:pt x="7" y="5"/>
                  </a:lnTo>
                  <a:lnTo>
                    <a:pt x="4" y="0"/>
                  </a:lnTo>
                  <a:lnTo>
                    <a:pt x="1" y="4"/>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73"/>
            <p:cNvSpPr>
              <a:spLocks/>
            </p:cNvSpPr>
            <p:nvPr/>
          </p:nvSpPr>
          <p:spPr bwMode="auto">
            <a:xfrm>
              <a:off x="4132636" y="2640558"/>
              <a:ext cx="142875" cy="546100"/>
            </a:xfrm>
            <a:custGeom>
              <a:avLst/>
              <a:gdLst>
                <a:gd name="T0" fmla="*/ 109 w 181"/>
                <a:gd name="T1" fmla="*/ 689 h 689"/>
                <a:gd name="T2" fmla="*/ 181 w 181"/>
                <a:gd name="T3" fmla="*/ 469 h 689"/>
                <a:gd name="T4" fmla="*/ 111 w 181"/>
                <a:gd name="T5" fmla="*/ 0 h 689"/>
                <a:gd name="T6" fmla="*/ 50 w 181"/>
                <a:gd name="T7" fmla="*/ 0 h 689"/>
                <a:gd name="T8" fmla="*/ 0 w 181"/>
                <a:gd name="T9" fmla="*/ 461 h 689"/>
                <a:gd name="T10" fmla="*/ 109 w 181"/>
                <a:gd name="T11" fmla="*/ 689 h 689"/>
              </a:gdLst>
              <a:ahLst/>
              <a:cxnLst>
                <a:cxn ang="0">
                  <a:pos x="T0" y="T1"/>
                </a:cxn>
                <a:cxn ang="0">
                  <a:pos x="T2" y="T3"/>
                </a:cxn>
                <a:cxn ang="0">
                  <a:pos x="T4" y="T5"/>
                </a:cxn>
                <a:cxn ang="0">
                  <a:pos x="T6" y="T7"/>
                </a:cxn>
                <a:cxn ang="0">
                  <a:pos x="T8" y="T9"/>
                </a:cxn>
                <a:cxn ang="0">
                  <a:pos x="T10" y="T11"/>
                </a:cxn>
              </a:cxnLst>
              <a:rect l="0" t="0" r="r" b="b"/>
              <a:pathLst>
                <a:path w="181" h="689">
                  <a:moveTo>
                    <a:pt x="109" y="689"/>
                  </a:moveTo>
                  <a:lnTo>
                    <a:pt x="181" y="469"/>
                  </a:lnTo>
                  <a:lnTo>
                    <a:pt x="111" y="0"/>
                  </a:lnTo>
                  <a:lnTo>
                    <a:pt x="50" y="0"/>
                  </a:lnTo>
                  <a:lnTo>
                    <a:pt x="0" y="461"/>
                  </a:lnTo>
                  <a:lnTo>
                    <a:pt x="109" y="6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74"/>
            <p:cNvSpPr>
              <a:spLocks/>
            </p:cNvSpPr>
            <p:nvPr/>
          </p:nvSpPr>
          <p:spPr bwMode="auto">
            <a:xfrm>
              <a:off x="4216773" y="3012033"/>
              <a:ext cx="61913" cy="176213"/>
            </a:xfrm>
            <a:custGeom>
              <a:avLst/>
              <a:gdLst>
                <a:gd name="T0" fmla="*/ 71 w 78"/>
                <a:gd name="T1" fmla="*/ 1 h 223"/>
                <a:gd name="T2" fmla="*/ 71 w 78"/>
                <a:gd name="T3" fmla="*/ 0 h 223"/>
                <a:gd name="T4" fmla="*/ 0 w 78"/>
                <a:gd name="T5" fmla="*/ 220 h 223"/>
                <a:gd name="T6" fmla="*/ 7 w 78"/>
                <a:gd name="T7" fmla="*/ 223 h 223"/>
                <a:gd name="T8" fmla="*/ 78 w 78"/>
                <a:gd name="T9" fmla="*/ 2 h 223"/>
                <a:gd name="T10" fmla="*/ 78 w 78"/>
                <a:gd name="T11" fmla="*/ 0 h 223"/>
                <a:gd name="T12" fmla="*/ 78 w 78"/>
                <a:gd name="T13" fmla="*/ 2 h 223"/>
                <a:gd name="T14" fmla="*/ 78 w 78"/>
                <a:gd name="T15" fmla="*/ 1 h 223"/>
                <a:gd name="T16" fmla="*/ 78 w 78"/>
                <a:gd name="T17" fmla="*/ 0 h 223"/>
                <a:gd name="T18" fmla="*/ 71 w 78"/>
                <a:gd name="T19" fmla="*/ 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223">
                  <a:moveTo>
                    <a:pt x="71" y="1"/>
                  </a:moveTo>
                  <a:lnTo>
                    <a:pt x="71" y="0"/>
                  </a:lnTo>
                  <a:lnTo>
                    <a:pt x="0" y="220"/>
                  </a:lnTo>
                  <a:lnTo>
                    <a:pt x="7" y="223"/>
                  </a:lnTo>
                  <a:lnTo>
                    <a:pt x="78" y="2"/>
                  </a:lnTo>
                  <a:lnTo>
                    <a:pt x="78" y="0"/>
                  </a:lnTo>
                  <a:lnTo>
                    <a:pt x="78" y="2"/>
                  </a:lnTo>
                  <a:lnTo>
                    <a:pt x="78" y="1"/>
                  </a:lnTo>
                  <a:lnTo>
                    <a:pt x="78" y="0"/>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75"/>
            <p:cNvSpPr>
              <a:spLocks/>
            </p:cNvSpPr>
            <p:nvPr/>
          </p:nvSpPr>
          <p:spPr bwMode="auto">
            <a:xfrm>
              <a:off x="4218361" y="2637383"/>
              <a:ext cx="60325" cy="374650"/>
            </a:xfrm>
            <a:custGeom>
              <a:avLst/>
              <a:gdLst>
                <a:gd name="T0" fmla="*/ 3 w 76"/>
                <a:gd name="T1" fmla="*/ 6 h 472"/>
                <a:gd name="T2" fmla="*/ 0 w 76"/>
                <a:gd name="T3" fmla="*/ 3 h 472"/>
                <a:gd name="T4" fmla="*/ 69 w 76"/>
                <a:gd name="T5" fmla="*/ 472 h 472"/>
                <a:gd name="T6" fmla="*/ 76 w 76"/>
                <a:gd name="T7" fmla="*/ 471 h 472"/>
                <a:gd name="T8" fmla="*/ 7 w 76"/>
                <a:gd name="T9" fmla="*/ 2 h 472"/>
                <a:gd name="T10" fmla="*/ 3 w 76"/>
                <a:gd name="T11" fmla="*/ 0 h 472"/>
                <a:gd name="T12" fmla="*/ 7 w 76"/>
                <a:gd name="T13" fmla="*/ 2 h 472"/>
                <a:gd name="T14" fmla="*/ 7 w 76"/>
                <a:gd name="T15" fmla="*/ 0 h 472"/>
                <a:gd name="T16" fmla="*/ 3 w 76"/>
                <a:gd name="T17" fmla="*/ 0 h 472"/>
                <a:gd name="T18" fmla="*/ 3 w 76"/>
                <a:gd name="T19" fmla="*/ 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2">
                  <a:moveTo>
                    <a:pt x="3" y="6"/>
                  </a:moveTo>
                  <a:lnTo>
                    <a:pt x="0" y="3"/>
                  </a:lnTo>
                  <a:lnTo>
                    <a:pt x="69" y="472"/>
                  </a:lnTo>
                  <a:lnTo>
                    <a:pt x="76" y="471"/>
                  </a:lnTo>
                  <a:lnTo>
                    <a:pt x="7" y="2"/>
                  </a:lnTo>
                  <a:lnTo>
                    <a:pt x="3" y="0"/>
                  </a:lnTo>
                  <a:lnTo>
                    <a:pt x="7" y="2"/>
                  </a:lnTo>
                  <a:lnTo>
                    <a:pt x="7"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76"/>
            <p:cNvSpPr>
              <a:spLocks/>
            </p:cNvSpPr>
            <p:nvPr/>
          </p:nvSpPr>
          <p:spPr bwMode="auto">
            <a:xfrm>
              <a:off x="4170736" y="2637383"/>
              <a:ext cx="50800" cy="4763"/>
            </a:xfrm>
            <a:custGeom>
              <a:avLst/>
              <a:gdLst>
                <a:gd name="T0" fmla="*/ 6 w 63"/>
                <a:gd name="T1" fmla="*/ 3 h 6"/>
                <a:gd name="T2" fmla="*/ 2 w 63"/>
                <a:gd name="T3" fmla="*/ 6 h 6"/>
                <a:gd name="T4" fmla="*/ 63 w 63"/>
                <a:gd name="T5" fmla="*/ 6 h 6"/>
                <a:gd name="T6" fmla="*/ 63 w 63"/>
                <a:gd name="T7" fmla="*/ 0 h 6"/>
                <a:gd name="T8" fmla="*/ 2 w 63"/>
                <a:gd name="T9" fmla="*/ 0 h 6"/>
                <a:gd name="T10" fmla="*/ 0 w 63"/>
                <a:gd name="T11" fmla="*/ 2 h 6"/>
                <a:gd name="T12" fmla="*/ 2 w 63"/>
                <a:gd name="T13" fmla="*/ 0 h 6"/>
                <a:gd name="T14" fmla="*/ 0 w 63"/>
                <a:gd name="T15" fmla="*/ 0 h 6"/>
                <a:gd name="T16" fmla="*/ 0 w 63"/>
                <a:gd name="T17" fmla="*/ 2 h 6"/>
                <a:gd name="T18" fmla="*/ 6 w 6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
                  <a:moveTo>
                    <a:pt x="6" y="3"/>
                  </a:moveTo>
                  <a:lnTo>
                    <a:pt x="2" y="6"/>
                  </a:lnTo>
                  <a:lnTo>
                    <a:pt x="63" y="6"/>
                  </a:lnTo>
                  <a:lnTo>
                    <a:pt x="63" y="0"/>
                  </a:lnTo>
                  <a:lnTo>
                    <a:pt x="2" y="0"/>
                  </a:lnTo>
                  <a:lnTo>
                    <a:pt x="0" y="2"/>
                  </a:lnTo>
                  <a:lnTo>
                    <a:pt x="2" y="0"/>
                  </a:ln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77"/>
            <p:cNvSpPr>
              <a:spLocks/>
            </p:cNvSpPr>
            <p:nvPr/>
          </p:nvSpPr>
          <p:spPr bwMode="auto">
            <a:xfrm>
              <a:off x="4131048" y="2638971"/>
              <a:ext cx="44450" cy="368300"/>
            </a:xfrm>
            <a:custGeom>
              <a:avLst/>
              <a:gdLst>
                <a:gd name="T0" fmla="*/ 6 w 57"/>
                <a:gd name="T1" fmla="*/ 460 h 463"/>
                <a:gd name="T2" fmla="*/ 6 w 57"/>
                <a:gd name="T3" fmla="*/ 462 h 463"/>
                <a:gd name="T4" fmla="*/ 57 w 57"/>
                <a:gd name="T5" fmla="*/ 1 h 463"/>
                <a:gd name="T6" fmla="*/ 51 w 57"/>
                <a:gd name="T7" fmla="*/ 0 h 463"/>
                <a:gd name="T8" fmla="*/ 0 w 57"/>
                <a:gd name="T9" fmla="*/ 461 h 463"/>
                <a:gd name="T10" fmla="*/ 0 w 57"/>
                <a:gd name="T11" fmla="*/ 463 h 463"/>
                <a:gd name="T12" fmla="*/ 0 w 57"/>
                <a:gd name="T13" fmla="*/ 461 h 463"/>
                <a:gd name="T14" fmla="*/ 0 w 57"/>
                <a:gd name="T15" fmla="*/ 462 h 463"/>
                <a:gd name="T16" fmla="*/ 0 w 57"/>
                <a:gd name="T17" fmla="*/ 463 h 463"/>
                <a:gd name="T18" fmla="*/ 6 w 57"/>
                <a:gd name="T19" fmla="*/ 46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3">
                  <a:moveTo>
                    <a:pt x="6" y="460"/>
                  </a:moveTo>
                  <a:lnTo>
                    <a:pt x="6" y="462"/>
                  </a:lnTo>
                  <a:lnTo>
                    <a:pt x="57" y="1"/>
                  </a:lnTo>
                  <a:lnTo>
                    <a:pt x="51" y="0"/>
                  </a:lnTo>
                  <a:lnTo>
                    <a:pt x="0" y="461"/>
                  </a:lnTo>
                  <a:lnTo>
                    <a:pt x="0" y="463"/>
                  </a:lnTo>
                  <a:lnTo>
                    <a:pt x="0" y="461"/>
                  </a:lnTo>
                  <a:lnTo>
                    <a:pt x="0" y="462"/>
                  </a:lnTo>
                  <a:lnTo>
                    <a:pt x="0" y="463"/>
                  </a:lnTo>
                  <a:lnTo>
                    <a:pt x="6" y="4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78"/>
            <p:cNvSpPr>
              <a:spLocks/>
            </p:cNvSpPr>
            <p:nvPr/>
          </p:nvSpPr>
          <p:spPr bwMode="auto">
            <a:xfrm>
              <a:off x="4131048" y="3004096"/>
              <a:ext cx="90488" cy="190500"/>
            </a:xfrm>
            <a:custGeom>
              <a:avLst/>
              <a:gdLst>
                <a:gd name="T0" fmla="*/ 109 w 116"/>
                <a:gd name="T1" fmla="*/ 229 h 240"/>
                <a:gd name="T2" fmla="*/ 116 w 116"/>
                <a:gd name="T3" fmla="*/ 229 h 240"/>
                <a:gd name="T4" fmla="*/ 6 w 116"/>
                <a:gd name="T5" fmla="*/ 0 h 240"/>
                <a:gd name="T6" fmla="*/ 0 w 116"/>
                <a:gd name="T7" fmla="*/ 3 h 240"/>
                <a:gd name="T8" fmla="*/ 110 w 116"/>
                <a:gd name="T9" fmla="*/ 232 h 240"/>
                <a:gd name="T10" fmla="*/ 116 w 116"/>
                <a:gd name="T11" fmla="*/ 232 h 240"/>
                <a:gd name="T12" fmla="*/ 110 w 116"/>
                <a:gd name="T13" fmla="*/ 232 h 240"/>
                <a:gd name="T14" fmla="*/ 113 w 116"/>
                <a:gd name="T15" fmla="*/ 240 h 240"/>
                <a:gd name="T16" fmla="*/ 116 w 116"/>
                <a:gd name="T17" fmla="*/ 232 h 240"/>
                <a:gd name="T18" fmla="*/ 109 w 116"/>
                <a:gd name="T19" fmla="*/ 22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240">
                  <a:moveTo>
                    <a:pt x="109" y="229"/>
                  </a:moveTo>
                  <a:lnTo>
                    <a:pt x="116" y="229"/>
                  </a:lnTo>
                  <a:lnTo>
                    <a:pt x="6" y="0"/>
                  </a:lnTo>
                  <a:lnTo>
                    <a:pt x="0" y="3"/>
                  </a:lnTo>
                  <a:lnTo>
                    <a:pt x="110" y="232"/>
                  </a:lnTo>
                  <a:lnTo>
                    <a:pt x="116" y="232"/>
                  </a:lnTo>
                  <a:lnTo>
                    <a:pt x="110" y="232"/>
                  </a:lnTo>
                  <a:lnTo>
                    <a:pt x="113" y="240"/>
                  </a:lnTo>
                  <a:lnTo>
                    <a:pt x="116" y="232"/>
                  </a:lnTo>
                  <a:lnTo>
                    <a:pt x="109"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79"/>
            <p:cNvSpPr>
              <a:spLocks/>
            </p:cNvSpPr>
            <p:nvPr/>
          </p:nvSpPr>
          <p:spPr bwMode="auto">
            <a:xfrm>
              <a:off x="3772273" y="2526258"/>
              <a:ext cx="871538" cy="1395413"/>
            </a:xfrm>
            <a:custGeom>
              <a:avLst/>
              <a:gdLst>
                <a:gd name="T0" fmla="*/ 547 w 1099"/>
                <a:gd name="T1" fmla="*/ 599 h 1758"/>
                <a:gd name="T2" fmla="*/ 1088 w 1099"/>
                <a:gd name="T3" fmla="*/ 94 h 1758"/>
                <a:gd name="T4" fmla="*/ 1099 w 1099"/>
                <a:gd name="T5" fmla="*/ 1716 h 1758"/>
                <a:gd name="T6" fmla="*/ 1094 w 1099"/>
                <a:gd name="T7" fmla="*/ 1717 h 1758"/>
                <a:gd name="T8" fmla="*/ 1084 w 1099"/>
                <a:gd name="T9" fmla="*/ 1718 h 1758"/>
                <a:gd name="T10" fmla="*/ 1066 w 1099"/>
                <a:gd name="T11" fmla="*/ 1722 h 1758"/>
                <a:gd name="T12" fmla="*/ 1045 w 1099"/>
                <a:gd name="T13" fmla="*/ 1725 h 1758"/>
                <a:gd name="T14" fmla="*/ 1018 w 1099"/>
                <a:gd name="T15" fmla="*/ 1730 h 1758"/>
                <a:gd name="T16" fmla="*/ 988 w 1099"/>
                <a:gd name="T17" fmla="*/ 1735 h 1758"/>
                <a:gd name="T18" fmla="*/ 954 w 1099"/>
                <a:gd name="T19" fmla="*/ 1739 h 1758"/>
                <a:gd name="T20" fmla="*/ 919 w 1099"/>
                <a:gd name="T21" fmla="*/ 1744 h 1758"/>
                <a:gd name="T22" fmla="*/ 882 w 1099"/>
                <a:gd name="T23" fmla="*/ 1748 h 1758"/>
                <a:gd name="T24" fmla="*/ 844 w 1099"/>
                <a:gd name="T25" fmla="*/ 1752 h 1758"/>
                <a:gd name="T26" fmla="*/ 807 w 1099"/>
                <a:gd name="T27" fmla="*/ 1755 h 1758"/>
                <a:gd name="T28" fmla="*/ 772 w 1099"/>
                <a:gd name="T29" fmla="*/ 1756 h 1758"/>
                <a:gd name="T30" fmla="*/ 737 w 1099"/>
                <a:gd name="T31" fmla="*/ 1758 h 1758"/>
                <a:gd name="T32" fmla="*/ 706 w 1099"/>
                <a:gd name="T33" fmla="*/ 1756 h 1758"/>
                <a:gd name="T34" fmla="*/ 678 w 1099"/>
                <a:gd name="T35" fmla="*/ 1754 h 1758"/>
                <a:gd name="T36" fmla="*/ 654 w 1099"/>
                <a:gd name="T37" fmla="*/ 1750 h 1758"/>
                <a:gd name="T38" fmla="*/ 538 w 1099"/>
                <a:gd name="T39" fmla="*/ 1755 h 1758"/>
                <a:gd name="T40" fmla="*/ 494 w 1099"/>
                <a:gd name="T41" fmla="*/ 1756 h 1758"/>
                <a:gd name="T42" fmla="*/ 450 w 1099"/>
                <a:gd name="T43" fmla="*/ 1758 h 1758"/>
                <a:gd name="T44" fmla="*/ 408 w 1099"/>
                <a:gd name="T45" fmla="*/ 1756 h 1758"/>
                <a:gd name="T46" fmla="*/ 365 w 1099"/>
                <a:gd name="T47" fmla="*/ 1755 h 1758"/>
                <a:gd name="T48" fmla="*/ 324 w 1099"/>
                <a:gd name="T49" fmla="*/ 1753 h 1758"/>
                <a:gd name="T50" fmla="*/ 285 w 1099"/>
                <a:gd name="T51" fmla="*/ 1750 h 1758"/>
                <a:gd name="T52" fmla="*/ 249 w 1099"/>
                <a:gd name="T53" fmla="*/ 1746 h 1758"/>
                <a:gd name="T54" fmla="*/ 213 w 1099"/>
                <a:gd name="T55" fmla="*/ 1741 h 1758"/>
                <a:gd name="T56" fmla="*/ 181 w 1099"/>
                <a:gd name="T57" fmla="*/ 1738 h 1758"/>
                <a:gd name="T58" fmla="*/ 152 w 1099"/>
                <a:gd name="T59" fmla="*/ 1733 h 1758"/>
                <a:gd name="T60" fmla="*/ 127 w 1099"/>
                <a:gd name="T61" fmla="*/ 1730 h 1758"/>
                <a:gd name="T62" fmla="*/ 104 w 1099"/>
                <a:gd name="T63" fmla="*/ 1725 h 1758"/>
                <a:gd name="T64" fmla="*/ 86 w 1099"/>
                <a:gd name="T65" fmla="*/ 1723 h 1758"/>
                <a:gd name="T66" fmla="*/ 74 w 1099"/>
                <a:gd name="T67" fmla="*/ 1721 h 1758"/>
                <a:gd name="T68" fmla="*/ 66 w 1099"/>
                <a:gd name="T69" fmla="*/ 1718 h 1758"/>
                <a:gd name="T70" fmla="*/ 62 w 1099"/>
                <a:gd name="T71" fmla="*/ 1718 h 1758"/>
                <a:gd name="T72" fmla="*/ 0 w 1099"/>
                <a:gd name="T73" fmla="*/ 129 h 1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9" h="1758">
                  <a:moveTo>
                    <a:pt x="351" y="0"/>
                  </a:moveTo>
                  <a:lnTo>
                    <a:pt x="547" y="599"/>
                  </a:lnTo>
                  <a:lnTo>
                    <a:pt x="714" y="4"/>
                  </a:lnTo>
                  <a:lnTo>
                    <a:pt x="1088" y="94"/>
                  </a:lnTo>
                  <a:lnTo>
                    <a:pt x="1009" y="948"/>
                  </a:lnTo>
                  <a:lnTo>
                    <a:pt x="1099" y="1716"/>
                  </a:lnTo>
                  <a:lnTo>
                    <a:pt x="1098" y="1716"/>
                  </a:lnTo>
                  <a:lnTo>
                    <a:pt x="1094" y="1717"/>
                  </a:lnTo>
                  <a:lnTo>
                    <a:pt x="1089" y="1717"/>
                  </a:lnTo>
                  <a:lnTo>
                    <a:pt x="1084" y="1718"/>
                  </a:lnTo>
                  <a:lnTo>
                    <a:pt x="1076" y="1721"/>
                  </a:lnTo>
                  <a:lnTo>
                    <a:pt x="1066" y="1722"/>
                  </a:lnTo>
                  <a:lnTo>
                    <a:pt x="1056" y="1723"/>
                  </a:lnTo>
                  <a:lnTo>
                    <a:pt x="1045" y="1725"/>
                  </a:lnTo>
                  <a:lnTo>
                    <a:pt x="1032" y="1728"/>
                  </a:lnTo>
                  <a:lnTo>
                    <a:pt x="1018" y="1730"/>
                  </a:lnTo>
                  <a:lnTo>
                    <a:pt x="1003" y="1732"/>
                  </a:lnTo>
                  <a:lnTo>
                    <a:pt x="988" y="1735"/>
                  </a:lnTo>
                  <a:lnTo>
                    <a:pt x="971" y="1737"/>
                  </a:lnTo>
                  <a:lnTo>
                    <a:pt x="954" y="1739"/>
                  </a:lnTo>
                  <a:lnTo>
                    <a:pt x="936" y="1741"/>
                  </a:lnTo>
                  <a:lnTo>
                    <a:pt x="919" y="1744"/>
                  </a:lnTo>
                  <a:lnTo>
                    <a:pt x="901" y="1746"/>
                  </a:lnTo>
                  <a:lnTo>
                    <a:pt x="882" y="1748"/>
                  </a:lnTo>
                  <a:lnTo>
                    <a:pt x="864" y="1751"/>
                  </a:lnTo>
                  <a:lnTo>
                    <a:pt x="844" y="1752"/>
                  </a:lnTo>
                  <a:lnTo>
                    <a:pt x="826" y="1753"/>
                  </a:lnTo>
                  <a:lnTo>
                    <a:pt x="807" y="1755"/>
                  </a:lnTo>
                  <a:lnTo>
                    <a:pt x="789" y="1755"/>
                  </a:lnTo>
                  <a:lnTo>
                    <a:pt x="772" y="1756"/>
                  </a:lnTo>
                  <a:lnTo>
                    <a:pt x="754" y="1758"/>
                  </a:lnTo>
                  <a:lnTo>
                    <a:pt x="737" y="1758"/>
                  </a:lnTo>
                  <a:lnTo>
                    <a:pt x="721" y="1758"/>
                  </a:lnTo>
                  <a:lnTo>
                    <a:pt x="706" y="1756"/>
                  </a:lnTo>
                  <a:lnTo>
                    <a:pt x="691" y="1755"/>
                  </a:lnTo>
                  <a:lnTo>
                    <a:pt x="678" y="1754"/>
                  </a:lnTo>
                  <a:lnTo>
                    <a:pt x="666" y="1752"/>
                  </a:lnTo>
                  <a:lnTo>
                    <a:pt x="654" y="1750"/>
                  </a:lnTo>
                  <a:lnTo>
                    <a:pt x="580" y="1532"/>
                  </a:lnTo>
                  <a:lnTo>
                    <a:pt x="538" y="1755"/>
                  </a:lnTo>
                  <a:lnTo>
                    <a:pt x="516" y="1755"/>
                  </a:lnTo>
                  <a:lnTo>
                    <a:pt x="494" y="1756"/>
                  </a:lnTo>
                  <a:lnTo>
                    <a:pt x="472" y="1758"/>
                  </a:lnTo>
                  <a:lnTo>
                    <a:pt x="450" y="1758"/>
                  </a:lnTo>
                  <a:lnTo>
                    <a:pt x="428" y="1758"/>
                  </a:lnTo>
                  <a:lnTo>
                    <a:pt x="408" y="1756"/>
                  </a:lnTo>
                  <a:lnTo>
                    <a:pt x="386" y="1756"/>
                  </a:lnTo>
                  <a:lnTo>
                    <a:pt x="365" y="1755"/>
                  </a:lnTo>
                  <a:lnTo>
                    <a:pt x="344" y="1754"/>
                  </a:lnTo>
                  <a:lnTo>
                    <a:pt x="324" y="1753"/>
                  </a:lnTo>
                  <a:lnTo>
                    <a:pt x="304" y="1751"/>
                  </a:lnTo>
                  <a:lnTo>
                    <a:pt x="285" y="1750"/>
                  </a:lnTo>
                  <a:lnTo>
                    <a:pt x="265" y="1747"/>
                  </a:lnTo>
                  <a:lnTo>
                    <a:pt x="249" y="1746"/>
                  </a:lnTo>
                  <a:lnTo>
                    <a:pt x="230" y="1744"/>
                  </a:lnTo>
                  <a:lnTo>
                    <a:pt x="213" y="1741"/>
                  </a:lnTo>
                  <a:lnTo>
                    <a:pt x="197" y="1739"/>
                  </a:lnTo>
                  <a:lnTo>
                    <a:pt x="181" y="1738"/>
                  </a:lnTo>
                  <a:lnTo>
                    <a:pt x="166" y="1736"/>
                  </a:lnTo>
                  <a:lnTo>
                    <a:pt x="152" y="1733"/>
                  </a:lnTo>
                  <a:lnTo>
                    <a:pt x="138" y="1731"/>
                  </a:lnTo>
                  <a:lnTo>
                    <a:pt x="127" y="1730"/>
                  </a:lnTo>
                  <a:lnTo>
                    <a:pt x="115" y="1728"/>
                  </a:lnTo>
                  <a:lnTo>
                    <a:pt x="104" y="1725"/>
                  </a:lnTo>
                  <a:lnTo>
                    <a:pt x="95" y="1724"/>
                  </a:lnTo>
                  <a:lnTo>
                    <a:pt x="86" y="1723"/>
                  </a:lnTo>
                  <a:lnTo>
                    <a:pt x="80" y="1721"/>
                  </a:lnTo>
                  <a:lnTo>
                    <a:pt x="74" y="1721"/>
                  </a:lnTo>
                  <a:lnTo>
                    <a:pt x="69" y="1720"/>
                  </a:lnTo>
                  <a:lnTo>
                    <a:pt x="66" y="1718"/>
                  </a:lnTo>
                  <a:lnTo>
                    <a:pt x="63" y="1718"/>
                  </a:lnTo>
                  <a:lnTo>
                    <a:pt x="62" y="1718"/>
                  </a:lnTo>
                  <a:lnTo>
                    <a:pt x="136" y="1080"/>
                  </a:lnTo>
                  <a:lnTo>
                    <a:pt x="0" y="129"/>
                  </a:lnTo>
                  <a:lnTo>
                    <a:pt x="351"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80"/>
            <p:cNvSpPr>
              <a:spLocks/>
            </p:cNvSpPr>
            <p:nvPr/>
          </p:nvSpPr>
          <p:spPr bwMode="auto">
            <a:xfrm>
              <a:off x="4046911" y="2524671"/>
              <a:ext cx="163513" cy="493713"/>
            </a:xfrm>
            <a:custGeom>
              <a:avLst/>
              <a:gdLst>
                <a:gd name="T0" fmla="*/ 195 w 207"/>
                <a:gd name="T1" fmla="*/ 599 h 622"/>
                <a:gd name="T2" fmla="*/ 207 w 207"/>
                <a:gd name="T3" fmla="*/ 599 h 622"/>
                <a:gd name="T4" fmla="*/ 11 w 207"/>
                <a:gd name="T5" fmla="*/ 0 h 622"/>
                <a:gd name="T6" fmla="*/ 0 w 207"/>
                <a:gd name="T7" fmla="*/ 5 h 622"/>
                <a:gd name="T8" fmla="*/ 195 w 207"/>
                <a:gd name="T9" fmla="*/ 603 h 622"/>
                <a:gd name="T10" fmla="*/ 207 w 207"/>
                <a:gd name="T11" fmla="*/ 603 h 622"/>
                <a:gd name="T12" fmla="*/ 195 w 207"/>
                <a:gd name="T13" fmla="*/ 603 h 622"/>
                <a:gd name="T14" fmla="*/ 202 w 207"/>
                <a:gd name="T15" fmla="*/ 622 h 622"/>
                <a:gd name="T16" fmla="*/ 207 w 207"/>
                <a:gd name="T17" fmla="*/ 603 h 622"/>
                <a:gd name="T18" fmla="*/ 195 w 207"/>
                <a:gd name="T19" fmla="*/ 599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622">
                  <a:moveTo>
                    <a:pt x="195" y="599"/>
                  </a:moveTo>
                  <a:lnTo>
                    <a:pt x="207" y="599"/>
                  </a:lnTo>
                  <a:lnTo>
                    <a:pt x="11" y="0"/>
                  </a:lnTo>
                  <a:lnTo>
                    <a:pt x="0" y="5"/>
                  </a:lnTo>
                  <a:lnTo>
                    <a:pt x="195" y="603"/>
                  </a:lnTo>
                  <a:lnTo>
                    <a:pt x="207" y="603"/>
                  </a:lnTo>
                  <a:lnTo>
                    <a:pt x="195" y="603"/>
                  </a:lnTo>
                  <a:lnTo>
                    <a:pt x="202" y="622"/>
                  </a:lnTo>
                  <a:lnTo>
                    <a:pt x="207" y="603"/>
                  </a:lnTo>
                  <a:lnTo>
                    <a:pt x="195"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81"/>
            <p:cNvSpPr>
              <a:spLocks/>
            </p:cNvSpPr>
            <p:nvPr/>
          </p:nvSpPr>
          <p:spPr bwMode="auto">
            <a:xfrm>
              <a:off x="4202486" y="2524671"/>
              <a:ext cx="141288" cy="477838"/>
            </a:xfrm>
            <a:custGeom>
              <a:avLst/>
              <a:gdLst>
                <a:gd name="T0" fmla="*/ 175 w 180"/>
                <a:gd name="T1" fmla="*/ 1 h 604"/>
                <a:gd name="T2" fmla="*/ 167 w 180"/>
                <a:gd name="T3" fmla="*/ 6 h 604"/>
                <a:gd name="T4" fmla="*/ 0 w 180"/>
                <a:gd name="T5" fmla="*/ 600 h 604"/>
                <a:gd name="T6" fmla="*/ 12 w 180"/>
                <a:gd name="T7" fmla="*/ 604 h 604"/>
                <a:gd name="T8" fmla="*/ 180 w 180"/>
                <a:gd name="T9" fmla="*/ 11 h 604"/>
                <a:gd name="T10" fmla="*/ 172 w 180"/>
                <a:gd name="T11" fmla="*/ 15 h 604"/>
                <a:gd name="T12" fmla="*/ 175 w 180"/>
                <a:gd name="T13" fmla="*/ 1 h 604"/>
                <a:gd name="T14" fmla="*/ 168 w 180"/>
                <a:gd name="T15" fmla="*/ 0 h 604"/>
                <a:gd name="T16" fmla="*/ 167 w 180"/>
                <a:gd name="T17" fmla="*/ 6 h 604"/>
                <a:gd name="T18" fmla="*/ 175 w 180"/>
                <a:gd name="T19" fmla="*/ 1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604">
                  <a:moveTo>
                    <a:pt x="175" y="1"/>
                  </a:moveTo>
                  <a:lnTo>
                    <a:pt x="167" y="6"/>
                  </a:lnTo>
                  <a:lnTo>
                    <a:pt x="0" y="600"/>
                  </a:lnTo>
                  <a:lnTo>
                    <a:pt x="12" y="604"/>
                  </a:lnTo>
                  <a:lnTo>
                    <a:pt x="180" y="11"/>
                  </a:lnTo>
                  <a:lnTo>
                    <a:pt x="172" y="15"/>
                  </a:lnTo>
                  <a:lnTo>
                    <a:pt x="175" y="1"/>
                  </a:lnTo>
                  <a:lnTo>
                    <a:pt x="168" y="0"/>
                  </a:lnTo>
                  <a:lnTo>
                    <a:pt x="167" y="6"/>
                  </a:lnTo>
                  <a:lnTo>
                    <a:pt x="1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82"/>
            <p:cNvSpPr>
              <a:spLocks/>
            </p:cNvSpPr>
            <p:nvPr/>
          </p:nvSpPr>
          <p:spPr bwMode="auto">
            <a:xfrm>
              <a:off x="4337423" y="2524671"/>
              <a:ext cx="304800" cy="82550"/>
            </a:xfrm>
            <a:custGeom>
              <a:avLst/>
              <a:gdLst>
                <a:gd name="T0" fmla="*/ 382 w 382"/>
                <a:gd name="T1" fmla="*/ 97 h 104"/>
                <a:gd name="T2" fmla="*/ 376 w 382"/>
                <a:gd name="T3" fmla="*/ 90 h 104"/>
                <a:gd name="T4" fmla="*/ 3 w 382"/>
                <a:gd name="T5" fmla="*/ 0 h 104"/>
                <a:gd name="T6" fmla="*/ 0 w 382"/>
                <a:gd name="T7" fmla="*/ 14 h 104"/>
                <a:gd name="T8" fmla="*/ 374 w 382"/>
                <a:gd name="T9" fmla="*/ 104 h 104"/>
                <a:gd name="T10" fmla="*/ 370 w 382"/>
                <a:gd name="T11" fmla="*/ 97 h 104"/>
                <a:gd name="T12" fmla="*/ 382 w 382"/>
                <a:gd name="T13" fmla="*/ 97 h 104"/>
                <a:gd name="T14" fmla="*/ 382 w 382"/>
                <a:gd name="T15" fmla="*/ 92 h 104"/>
                <a:gd name="T16" fmla="*/ 376 w 382"/>
                <a:gd name="T17" fmla="*/ 90 h 104"/>
                <a:gd name="T18" fmla="*/ 382 w 382"/>
                <a:gd name="T19"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04">
                  <a:moveTo>
                    <a:pt x="382" y="97"/>
                  </a:moveTo>
                  <a:lnTo>
                    <a:pt x="376" y="90"/>
                  </a:lnTo>
                  <a:lnTo>
                    <a:pt x="3" y="0"/>
                  </a:lnTo>
                  <a:lnTo>
                    <a:pt x="0" y="14"/>
                  </a:lnTo>
                  <a:lnTo>
                    <a:pt x="374" y="104"/>
                  </a:lnTo>
                  <a:lnTo>
                    <a:pt x="370" y="97"/>
                  </a:lnTo>
                  <a:lnTo>
                    <a:pt x="382" y="97"/>
                  </a:lnTo>
                  <a:lnTo>
                    <a:pt x="382" y="92"/>
                  </a:lnTo>
                  <a:lnTo>
                    <a:pt x="376" y="90"/>
                  </a:lnTo>
                  <a:lnTo>
                    <a:pt x="38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83"/>
            <p:cNvSpPr>
              <a:spLocks/>
            </p:cNvSpPr>
            <p:nvPr/>
          </p:nvSpPr>
          <p:spPr bwMode="auto">
            <a:xfrm>
              <a:off x="4567611" y="2602458"/>
              <a:ext cx="74613" cy="677863"/>
            </a:xfrm>
            <a:custGeom>
              <a:avLst/>
              <a:gdLst>
                <a:gd name="T0" fmla="*/ 14 w 93"/>
                <a:gd name="T1" fmla="*/ 853 h 855"/>
                <a:gd name="T2" fmla="*/ 14 w 93"/>
                <a:gd name="T3" fmla="*/ 855 h 855"/>
                <a:gd name="T4" fmla="*/ 93 w 93"/>
                <a:gd name="T5" fmla="*/ 0 h 855"/>
                <a:gd name="T6" fmla="*/ 81 w 93"/>
                <a:gd name="T7" fmla="*/ 0 h 855"/>
                <a:gd name="T8" fmla="*/ 0 w 93"/>
                <a:gd name="T9" fmla="*/ 854 h 855"/>
                <a:gd name="T10" fmla="*/ 0 w 93"/>
                <a:gd name="T11" fmla="*/ 855 h 855"/>
                <a:gd name="T12" fmla="*/ 0 w 93"/>
                <a:gd name="T13" fmla="*/ 854 h 855"/>
                <a:gd name="T14" fmla="*/ 0 w 93"/>
                <a:gd name="T15" fmla="*/ 854 h 855"/>
                <a:gd name="T16" fmla="*/ 0 w 93"/>
                <a:gd name="T17" fmla="*/ 855 h 855"/>
                <a:gd name="T18" fmla="*/ 14 w 93"/>
                <a:gd name="T19" fmla="*/ 853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855">
                  <a:moveTo>
                    <a:pt x="14" y="853"/>
                  </a:moveTo>
                  <a:lnTo>
                    <a:pt x="14" y="855"/>
                  </a:lnTo>
                  <a:lnTo>
                    <a:pt x="93" y="0"/>
                  </a:lnTo>
                  <a:lnTo>
                    <a:pt x="81" y="0"/>
                  </a:lnTo>
                  <a:lnTo>
                    <a:pt x="0" y="854"/>
                  </a:lnTo>
                  <a:lnTo>
                    <a:pt x="0" y="855"/>
                  </a:lnTo>
                  <a:lnTo>
                    <a:pt x="0" y="854"/>
                  </a:lnTo>
                  <a:lnTo>
                    <a:pt x="0" y="854"/>
                  </a:lnTo>
                  <a:lnTo>
                    <a:pt x="0" y="855"/>
                  </a:lnTo>
                  <a:lnTo>
                    <a:pt x="14" y="8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84"/>
            <p:cNvSpPr>
              <a:spLocks/>
            </p:cNvSpPr>
            <p:nvPr/>
          </p:nvSpPr>
          <p:spPr bwMode="auto">
            <a:xfrm>
              <a:off x="4567611" y="3278733"/>
              <a:ext cx="82550" cy="615950"/>
            </a:xfrm>
            <a:custGeom>
              <a:avLst/>
              <a:gdLst>
                <a:gd name="T0" fmla="*/ 98 w 104"/>
                <a:gd name="T1" fmla="*/ 776 h 776"/>
                <a:gd name="T2" fmla="*/ 102 w 104"/>
                <a:gd name="T3" fmla="*/ 768 h 776"/>
                <a:gd name="T4" fmla="*/ 14 w 104"/>
                <a:gd name="T5" fmla="*/ 0 h 776"/>
                <a:gd name="T6" fmla="*/ 0 w 104"/>
                <a:gd name="T7" fmla="*/ 2 h 776"/>
                <a:gd name="T8" fmla="*/ 90 w 104"/>
                <a:gd name="T9" fmla="*/ 770 h 776"/>
                <a:gd name="T10" fmla="*/ 94 w 104"/>
                <a:gd name="T11" fmla="*/ 762 h 776"/>
                <a:gd name="T12" fmla="*/ 98 w 104"/>
                <a:gd name="T13" fmla="*/ 776 h 776"/>
                <a:gd name="T14" fmla="*/ 104 w 104"/>
                <a:gd name="T15" fmla="*/ 774 h 776"/>
                <a:gd name="T16" fmla="*/ 102 w 104"/>
                <a:gd name="T17" fmla="*/ 768 h 776"/>
                <a:gd name="T18" fmla="*/ 98 w 104"/>
                <a:gd name="T19"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76">
                  <a:moveTo>
                    <a:pt x="98" y="776"/>
                  </a:moveTo>
                  <a:lnTo>
                    <a:pt x="102" y="768"/>
                  </a:lnTo>
                  <a:lnTo>
                    <a:pt x="14" y="0"/>
                  </a:lnTo>
                  <a:lnTo>
                    <a:pt x="0" y="2"/>
                  </a:lnTo>
                  <a:lnTo>
                    <a:pt x="90" y="770"/>
                  </a:lnTo>
                  <a:lnTo>
                    <a:pt x="94" y="762"/>
                  </a:lnTo>
                  <a:lnTo>
                    <a:pt x="98" y="776"/>
                  </a:lnTo>
                  <a:lnTo>
                    <a:pt x="104" y="774"/>
                  </a:lnTo>
                  <a:lnTo>
                    <a:pt x="102" y="768"/>
                  </a:lnTo>
                  <a:lnTo>
                    <a:pt x="98" y="7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85"/>
            <p:cNvSpPr>
              <a:spLocks/>
            </p:cNvSpPr>
            <p:nvPr/>
          </p:nvSpPr>
          <p:spPr bwMode="auto">
            <a:xfrm>
              <a:off x="4286623" y="3883571"/>
              <a:ext cx="358775" cy="42863"/>
            </a:xfrm>
            <a:custGeom>
              <a:avLst/>
              <a:gdLst>
                <a:gd name="T0" fmla="*/ 5 w 452"/>
                <a:gd name="T1" fmla="*/ 46 h 54"/>
                <a:gd name="T2" fmla="*/ 29 w 452"/>
                <a:gd name="T3" fmla="*/ 51 h 54"/>
                <a:gd name="T4" fmla="*/ 58 w 452"/>
                <a:gd name="T5" fmla="*/ 54 h 54"/>
                <a:gd name="T6" fmla="*/ 89 w 452"/>
                <a:gd name="T7" fmla="*/ 54 h 54"/>
                <a:gd name="T8" fmla="*/ 124 w 452"/>
                <a:gd name="T9" fmla="*/ 54 h 54"/>
                <a:gd name="T10" fmla="*/ 160 w 452"/>
                <a:gd name="T11" fmla="*/ 52 h 54"/>
                <a:gd name="T12" fmla="*/ 197 w 452"/>
                <a:gd name="T13" fmla="*/ 50 h 54"/>
                <a:gd name="T14" fmla="*/ 234 w 452"/>
                <a:gd name="T15" fmla="*/ 46 h 54"/>
                <a:gd name="T16" fmla="*/ 271 w 452"/>
                <a:gd name="T17" fmla="*/ 42 h 54"/>
                <a:gd name="T18" fmla="*/ 307 w 452"/>
                <a:gd name="T19" fmla="*/ 37 h 54"/>
                <a:gd name="T20" fmla="*/ 340 w 452"/>
                <a:gd name="T21" fmla="*/ 32 h 54"/>
                <a:gd name="T22" fmla="*/ 371 w 452"/>
                <a:gd name="T23" fmla="*/ 28 h 54"/>
                <a:gd name="T24" fmla="*/ 398 w 452"/>
                <a:gd name="T25" fmla="*/ 23 h 54"/>
                <a:gd name="T26" fmla="*/ 420 w 452"/>
                <a:gd name="T27" fmla="*/ 19 h 54"/>
                <a:gd name="T28" fmla="*/ 437 w 452"/>
                <a:gd name="T29" fmla="*/ 16 h 54"/>
                <a:gd name="T30" fmla="*/ 448 w 452"/>
                <a:gd name="T31" fmla="*/ 14 h 54"/>
                <a:gd name="T32" fmla="*/ 452 w 452"/>
                <a:gd name="T33" fmla="*/ 14 h 54"/>
                <a:gd name="T34" fmla="*/ 448 w 452"/>
                <a:gd name="T35" fmla="*/ 0 h 54"/>
                <a:gd name="T36" fmla="*/ 441 w 452"/>
                <a:gd name="T37" fmla="*/ 3 h 54"/>
                <a:gd name="T38" fmla="*/ 428 w 452"/>
                <a:gd name="T39" fmla="*/ 5 h 54"/>
                <a:gd name="T40" fmla="*/ 407 w 452"/>
                <a:gd name="T41" fmla="*/ 8 h 54"/>
                <a:gd name="T42" fmla="*/ 383 w 452"/>
                <a:gd name="T43" fmla="*/ 12 h 54"/>
                <a:gd name="T44" fmla="*/ 354 w 452"/>
                <a:gd name="T45" fmla="*/ 16 h 54"/>
                <a:gd name="T46" fmla="*/ 322 w 452"/>
                <a:gd name="T47" fmla="*/ 21 h 54"/>
                <a:gd name="T48" fmla="*/ 287 w 452"/>
                <a:gd name="T49" fmla="*/ 26 h 54"/>
                <a:gd name="T50" fmla="*/ 251 w 452"/>
                <a:gd name="T51" fmla="*/ 30 h 54"/>
                <a:gd name="T52" fmla="*/ 215 w 452"/>
                <a:gd name="T53" fmla="*/ 35 h 54"/>
                <a:gd name="T54" fmla="*/ 178 w 452"/>
                <a:gd name="T55" fmla="*/ 38 h 54"/>
                <a:gd name="T56" fmla="*/ 141 w 452"/>
                <a:gd name="T57" fmla="*/ 41 h 54"/>
                <a:gd name="T58" fmla="*/ 106 w 452"/>
                <a:gd name="T59" fmla="*/ 42 h 54"/>
                <a:gd name="T60" fmla="*/ 73 w 452"/>
                <a:gd name="T61" fmla="*/ 42 h 54"/>
                <a:gd name="T62" fmla="*/ 44 w 452"/>
                <a:gd name="T63" fmla="*/ 39 h 54"/>
                <a:gd name="T64" fmla="*/ 19 w 452"/>
                <a:gd name="T65" fmla="*/ 37 h 54"/>
                <a:gd name="T66" fmla="*/ 13 w 452"/>
                <a:gd name="T67" fmla="*/ 38 h 54"/>
                <a:gd name="T68" fmla="*/ 2 w 452"/>
                <a:gd name="T69" fmla="*/ 46 h 54"/>
                <a:gd name="T70" fmla="*/ 0 w 452"/>
                <a:gd name="T7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2" h="54">
                  <a:moveTo>
                    <a:pt x="0" y="42"/>
                  </a:moveTo>
                  <a:lnTo>
                    <a:pt x="5" y="46"/>
                  </a:lnTo>
                  <a:lnTo>
                    <a:pt x="17" y="50"/>
                  </a:lnTo>
                  <a:lnTo>
                    <a:pt x="29" y="51"/>
                  </a:lnTo>
                  <a:lnTo>
                    <a:pt x="43" y="53"/>
                  </a:lnTo>
                  <a:lnTo>
                    <a:pt x="58" y="54"/>
                  </a:lnTo>
                  <a:lnTo>
                    <a:pt x="73" y="54"/>
                  </a:lnTo>
                  <a:lnTo>
                    <a:pt x="89" y="54"/>
                  </a:lnTo>
                  <a:lnTo>
                    <a:pt x="106" y="54"/>
                  </a:lnTo>
                  <a:lnTo>
                    <a:pt x="124" y="54"/>
                  </a:lnTo>
                  <a:lnTo>
                    <a:pt x="142" y="53"/>
                  </a:lnTo>
                  <a:lnTo>
                    <a:pt x="160" y="52"/>
                  </a:lnTo>
                  <a:lnTo>
                    <a:pt x="179" y="51"/>
                  </a:lnTo>
                  <a:lnTo>
                    <a:pt x="197" y="50"/>
                  </a:lnTo>
                  <a:lnTo>
                    <a:pt x="216" y="47"/>
                  </a:lnTo>
                  <a:lnTo>
                    <a:pt x="234" y="46"/>
                  </a:lnTo>
                  <a:lnTo>
                    <a:pt x="254" y="44"/>
                  </a:lnTo>
                  <a:lnTo>
                    <a:pt x="271" y="42"/>
                  </a:lnTo>
                  <a:lnTo>
                    <a:pt x="289" y="39"/>
                  </a:lnTo>
                  <a:lnTo>
                    <a:pt x="307" y="37"/>
                  </a:lnTo>
                  <a:lnTo>
                    <a:pt x="324" y="35"/>
                  </a:lnTo>
                  <a:lnTo>
                    <a:pt x="340" y="32"/>
                  </a:lnTo>
                  <a:lnTo>
                    <a:pt x="356" y="30"/>
                  </a:lnTo>
                  <a:lnTo>
                    <a:pt x="371" y="28"/>
                  </a:lnTo>
                  <a:lnTo>
                    <a:pt x="385" y="26"/>
                  </a:lnTo>
                  <a:lnTo>
                    <a:pt x="398" y="23"/>
                  </a:lnTo>
                  <a:lnTo>
                    <a:pt x="409" y="21"/>
                  </a:lnTo>
                  <a:lnTo>
                    <a:pt x="420" y="19"/>
                  </a:lnTo>
                  <a:lnTo>
                    <a:pt x="429" y="17"/>
                  </a:lnTo>
                  <a:lnTo>
                    <a:pt x="437" y="16"/>
                  </a:lnTo>
                  <a:lnTo>
                    <a:pt x="443" y="15"/>
                  </a:lnTo>
                  <a:lnTo>
                    <a:pt x="448" y="14"/>
                  </a:lnTo>
                  <a:lnTo>
                    <a:pt x="451" y="14"/>
                  </a:lnTo>
                  <a:lnTo>
                    <a:pt x="452" y="14"/>
                  </a:lnTo>
                  <a:lnTo>
                    <a:pt x="448" y="0"/>
                  </a:lnTo>
                  <a:lnTo>
                    <a:pt x="448" y="0"/>
                  </a:lnTo>
                  <a:lnTo>
                    <a:pt x="445" y="1"/>
                  </a:lnTo>
                  <a:lnTo>
                    <a:pt x="441" y="3"/>
                  </a:lnTo>
                  <a:lnTo>
                    <a:pt x="435" y="4"/>
                  </a:lnTo>
                  <a:lnTo>
                    <a:pt x="428" y="5"/>
                  </a:lnTo>
                  <a:lnTo>
                    <a:pt x="418" y="6"/>
                  </a:lnTo>
                  <a:lnTo>
                    <a:pt x="407" y="8"/>
                  </a:lnTo>
                  <a:lnTo>
                    <a:pt x="395" y="9"/>
                  </a:lnTo>
                  <a:lnTo>
                    <a:pt x="383" y="12"/>
                  </a:lnTo>
                  <a:lnTo>
                    <a:pt x="369" y="14"/>
                  </a:lnTo>
                  <a:lnTo>
                    <a:pt x="354" y="16"/>
                  </a:lnTo>
                  <a:lnTo>
                    <a:pt x="339" y="19"/>
                  </a:lnTo>
                  <a:lnTo>
                    <a:pt x="322" y="21"/>
                  </a:lnTo>
                  <a:lnTo>
                    <a:pt x="306" y="23"/>
                  </a:lnTo>
                  <a:lnTo>
                    <a:pt x="287" y="26"/>
                  </a:lnTo>
                  <a:lnTo>
                    <a:pt x="270" y="28"/>
                  </a:lnTo>
                  <a:lnTo>
                    <a:pt x="251" y="30"/>
                  </a:lnTo>
                  <a:lnTo>
                    <a:pt x="233" y="32"/>
                  </a:lnTo>
                  <a:lnTo>
                    <a:pt x="215" y="35"/>
                  </a:lnTo>
                  <a:lnTo>
                    <a:pt x="196" y="37"/>
                  </a:lnTo>
                  <a:lnTo>
                    <a:pt x="178" y="38"/>
                  </a:lnTo>
                  <a:lnTo>
                    <a:pt x="159" y="39"/>
                  </a:lnTo>
                  <a:lnTo>
                    <a:pt x="141" y="41"/>
                  </a:lnTo>
                  <a:lnTo>
                    <a:pt x="124" y="42"/>
                  </a:lnTo>
                  <a:lnTo>
                    <a:pt x="106" y="42"/>
                  </a:lnTo>
                  <a:lnTo>
                    <a:pt x="89" y="42"/>
                  </a:lnTo>
                  <a:lnTo>
                    <a:pt x="73" y="42"/>
                  </a:lnTo>
                  <a:lnTo>
                    <a:pt x="59" y="42"/>
                  </a:lnTo>
                  <a:lnTo>
                    <a:pt x="44" y="39"/>
                  </a:lnTo>
                  <a:lnTo>
                    <a:pt x="31" y="38"/>
                  </a:lnTo>
                  <a:lnTo>
                    <a:pt x="19" y="37"/>
                  </a:lnTo>
                  <a:lnTo>
                    <a:pt x="8" y="34"/>
                  </a:lnTo>
                  <a:lnTo>
                    <a:pt x="13" y="38"/>
                  </a:lnTo>
                  <a:lnTo>
                    <a:pt x="0" y="42"/>
                  </a:lnTo>
                  <a:lnTo>
                    <a:pt x="2" y="46"/>
                  </a:lnTo>
                  <a:lnTo>
                    <a:pt x="5" y="46"/>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86"/>
            <p:cNvSpPr>
              <a:spLocks/>
            </p:cNvSpPr>
            <p:nvPr/>
          </p:nvSpPr>
          <p:spPr bwMode="auto">
            <a:xfrm>
              <a:off x="4227886" y="3723233"/>
              <a:ext cx="69850" cy="193675"/>
            </a:xfrm>
            <a:custGeom>
              <a:avLst/>
              <a:gdLst>
                <a:gd name="T0" fmla="*/ 13 w 87"/>
                <a:gd name="T1" fmla="*/ 26 h 243"/>
                <a:gd name="T2" fmla="*/ 1 w 87"/>
                <a:gd name="T3" fmla="*/ 26 h 243"/>
                <a:gd name="T4" fmla="*/ 74 w 87"/>
                <a:gd name="T5" fmla="*/ 243 h 243"/>
                <a:gd name="T6" fmla="*/ 87 w 87"/>
                <a:gd name="T7" fmla="*/ 239 h 243"/>
                <a:gd name="T8" fmla="*/ 12 w 87"/>
                <a:gd name="T9" fmla="*/ 23 h 243"/>
                <a:gd name="T10" fmla="*/ 0 w 87"/>
                <a:gd name="T11" fmla="*/ 23 h 243"/>
                <a:gd name="T12" fmla="*/ 12 w 87"/>
                <a:gd name="T13" fmla="*/ 23 h 243"/>
                <a:gd name="T14" fmla="*/ 4 w 87"/>
                <a:gd name="T15" fmla="*/ 0 h 243"/>
                <a:gd name="T16" fmla="*/ 0 w 87"/>
                <a:gd name="T17" fmla="*/ 23 h 243"/>
                <a:gd name="T18" fmla="*/ 13 w 87"/>
                <a:gd name="T19" fmla="*/ 2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243">
                  <a:moveTo>
                    <a:pt x="13" y="26"/>
                  </a:moveTo>
                  <a:lnTo>
                    <a:pt x="1" y="26"/>
                  </a:lnTo>
                  <a:lnTo>
                    <a:pt x="74" y="243"/>
                  </a:lnTo>
                  <a:lnTo>
                    <a:pt x="87" y="239"/>
                  </a:lnTo>
                  <a:lnTo>
                    <a:pt x="12" y="23"/>
                  </a:lnTo>
                  <a:lnTo>
                    <a:pt x="0" y="23"/>
                  </a:lnTo>
                  <a:lnTo>
                    <a:pt x="12" y="23"/>
                  </a:lnTo>
                  <a:lnTo>
                    <a:pt x="4" y="0"/>
                  </a:lnTo>
                  <a:lnTo>
                    <a:pt x="0" y="23"/>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87"/>
            <p:cNvSpPr>
              <a:spLocks/>
            </p:cNvSpPr>
            <p:nvPr/>
          </p:nvSpPr>
          <p:spPr bwMode="auto">
            <a:xfrm>
              <a:off x="4194548" y="3742283"/>
              <a:ext cx="44450" cy="182563"/>
            </a:xfrm>
            <a:custGeom>
              <a:avLst/>
              <a:gdLst>
                <a:gd name="T0" fmla="*/ 7 w 55"/>
                <a:gd name="T1" fmla="*/ 230 h 230"/>
                <a:gd name="T2" fmla="*/ 13 w 55"/>
                <a:gd name="T3" fmla="*/ 225 h 230"/>
                <a:gd name="T4" fmla="*/ 55 w 55"/>
                <a:gd name="T5" fmla="*/ 3 h 230"/>
                <a:gd name="T6" fmla="*/ 42 w 55"/>
                <a:gd name="T7" fmla="*/ 0 h 230"/>
                <a:gd name="T8" fmla="*/ 0 w 55"/>
                <a:gd name="T9" fmla="*/ 222 h 230"/>
                <a:gd name="T10" fmla="*/ 6 w 55"/>
                <a:gd name="T11" fmla="*/ 217 h 230"/>
                <a:gd name="T12" fmla="*/ 7 w 55"/>
                <a:gd name="T13" fmla="*/ 230 h 230"/>
                <a:gd name="T14" fmla="*/ 12 w 55"/>
                <a:gd name="T15" fmla="*/ 230 h 230"/>
                <a:gd name="T16" fmla="*/ 13 w 55"/>
                <a:gd name="T17" fmla="*/ 225 h 230"/>
                <a:gd name="T18" fmla="*/ 7 w 55"/>
                <a:gd name="T1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30">
                  <a:moveTo>
                    <a:pt x="7" y="230"/>
                  </a:moveTo>
                  <a:lnTo>
                    <a:pt x="13" y="225"/>
                  </a:lnTo>
                  <a:lnTo>
                    <a:pt x="55" y="3"/>
                  </a:lnTo>
                  <a:lnTo>
                    <a:pt x="42" y="0"/>
                  </a:lnTo>
                  <a:lnTo>
                    <a:pt x="0" y="222"/>
                  </a:lnTo>
                  <a:lnTo>
                    <a:pt x="6" y="217"/>
                  </a:lnTo>
                  <a:lnTo>
                    <a:pt x="7" y="230"/>
                  </a:lnTo>
                  <a:lnTo>
                    <a:pt x="12" y="230"/>
                  </a:lnTo>
                  <a:lnTo>
                    <a:pt x="13" y="225"/>
                  </a:lnTo>
                  <a:lnTo>
                    <a:pt x="7"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88"/>
            <p:cNvSpPr>
              <a:spLocks/>
            </p:cNvSpPr>
            <p:nvPr/>
          </p:nvSpPr>
          <p:spPr bwMode="auto">
            <a:xfrm>
              <a:off x="3816723" y="3885158"/>
              <a:ext cx="384175" cy="41275"/>
            </a:xfrm>
            <a:custGeom>
              <a:avLst/>
              <a:gdLst>
                <a:gd name="T0" fmla="*/ 6 w 484"/>
                <a:gd name="T1" fmla="*/ 12 h 51"/>
                <a:gd name="T2" fmla="*/ 8 w 484"/>
                <a:gd name="T3" fmla="*/ 13 h 51"/>
                <a:gd name="T4" fmla="*/ 18 w 484"/>
                <a:gd name="T5" fmla="*/ 14 h 51"/>
                <a:gd name="T6" fmla="*/ 30 w 484"/>
                <a:gd name="T7" fmla="*/ 17 h 51"/>
                <a:gd name="T8" fmla="*/ 48 w 484"/>
                <a:gd name="T9" fmla="*/ 20 h 51"/>
                <a:gd name="T10" fmla="*/ 71 w 484"/>
                <a:gd name="T11" fmla="*/ 24 h 51"/>
                <a:gd name="T12" fmla="*/ 96 w 484"/>
                <a:gd name="T13" fmla="*/ 27 h 51"/>
                <a:gd name="T14" fmla="*/ 125 w 484"/>
                <a:gd name="T15" fmla="*/ 32 h 51"/>
                <a:gd name="T16" fmla="*/ 157 w 484"/>
                <a:gd name="T17" fmla="*/ 36 h 51"/>
                <a:gd name="T18" fmla="*/ 193 w 484"/>
                <a:gd name="T19" fmla="*/ 40 h 51"/>
                <a:gd name="T20" fmla="*/ 228 w 484"/>
                <a:gd name="T21" fmla="*/ 43 h 51"/>
                <a:gd name="T22" fmla="*/ 269 w 484"/>
                <a:gd name="T23" fmla="*/ 47 h 51"/>
                <a:gd name="T24" fmla="*/ 309 w 484"/>
                <a:gd name="T25" fmla="*/ 50 h 51"/>
                <a:gd name="T26" fmla="*/ 353 w 484"/>
                <a:gd name="T27" fmla="*/ 51 h 51"/>
                <a:gd name="T28" fmla="*/ 395 w 484"/>
                <a:gd name="T29" fmla="*/ 51 h 51"/>
                <a:gd name="T30" fmla="*/ 439 w 484"/>
                <a:gd name="T31" fmla="*/ 51 h 51"/>
                <a:gd name="T32" fmla="*/ 484 w 484"/>
                <a:gd name="T33" fmla="*/ 49 h 51"/>
                <a:gd name="T34" fmla="*/ 461 w 484"/>
                <a:gd name="T35" fmla="*/ 38 h 51"/>
                <a:gd name="T36" fmla="*/ 417 w 484"/>
                <a:gd name="T37" fmla="*/ 39 h 51"/>
                <a:gd name="T38" fmla="*/ 373 w 484"/>
                <a:gd name="T39" fmla="*/ 39 h 51"/>
                <a:gd name="T40" fmla="*/ 331 w 484"/>
                <a:gd name="T41" fmla="*/ 38 h 51"/>
                <a:gd name="T42" fmla="*/ 289 w 484"/>
                <a:gd name="T43" fmla="*/ 35 h 51"/>
                <a:gd name="T44" fmla="*/ 249 w 484"/>
                <a:gd name="T45" fmla="*/ 33 h 51"/>
                <a:gd name="T46" fmla="*/ 211 w 484"/>
                <a:gd name="T47" fmla="*/ 29 h 51"/>
                <a:gd name="T48" fmla="*/ 175 w 484"/>
                <a:gd name="T49" fmla="*/ 25 h 51"/>
                <a:gd name="T50" fmla="*/ 143 w 484"/>
                <a:gd name="T51" fmla="*/ 21 h 51"/>
                <a:gd name="T52" fmla="*/ 112 w 484"/>
                <a:gd name="T53" fmla="*/ 17 h 51"/>
                <a:gd name="T54" fmla="*/ 84 w 484"/>
                <a:gd name="T55" fmla="*/ 13 h 51"/>
                <a:gd name="T56" fmla="*/ 60 w 484"/>
                <a:gd name="T57" fmla="*/ 9 h 51"/>
                <a:gd name="T58" fmla="*/ 42 w 484"/>
                <a:gd name="T59" fmla="*/ 5 h 51"/>
                <a:gd name="T60" fmla="*/ 26 w 484"/>
                <a:gd name="T61" fmla="*/ 3 h 51"/>
                <a:gd name="T62" fmla="*/ 15 w 484"/>
                <a:gd name="T63" fmla="*/ 1 h 51"/>
                <a:gd name="T64" fmla="*/ 10 w 484"/>
                <a:gd name="T65" fmla="*/ 0 h 51"/>
                <a:gd name="T66" fmla="*/ 14 w 484"/>
                <a:gd name="T67" fmla="*/ 6 h 51"/>
                <a:gd name="T68" fmla="*/ 0 w 484"/>
                <a:gd name="T69" fmla="*/ 11 h 51"/>
                <a:gd name="T70" fmla="*/ 2 w 484"/>
                <a:gd name="T7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4" h="51">
                  <a:moveTo>
                    <a:pt x="2" y="5"/>
                  </a:moveTo>
                  <a:lnTo>
                    <a:pt x="6" y="12"/>
                  </a:lnTo>
                  <a:lnTo>
                    <a:pt x="7" y="12"/>
                  </a:lnTo>
                  <a:lnTo>
                    <a:pt x="8" y="13"/>
                  </a:lnTo>
                  <a:lnTo>
                    <a:pt x="12" y="13"/>
                  </a:lnTo>
                  <a:lnTo>
                    <a:pt x="18" y="14"/>
                  </a:lnTo>
                  <a:lnTo>
                    <a:pt x="23" y="16"/>
                  </a:lnTo>
                  <a:lnTo>
                    <a:pt x="30" y="17"/>
                  </a:lnTo>
                  <a:lnTo>
                    <a:pt x="38" y="18"/>
                  </a:lnTo>
                  <a:lnTo>
                    <a:pt x="48" y="20"/>
                  </a:lnTo>
                  <a:lnTo>
                    <a:pt x="59" y="23"/>
                  </a:lnTo>
                  <a:lnTo>
                    <a:pt x="71" y="24"/>
                  </a:lnTo>
                  <a:lnTo>
                    <a:pt x="83" y="26"/>
                  </a:lnTo>
                  <a:lnTo>
                    <a:pt x="96" y="27"/>
                  </a:lnTo>
                  <a:lnTo>
                    <a:pt x="110" y="29"/>
                  </a:lnTo>
                  <a:lnTo>
                    <a:pt x="125" y="32"/>
                  </a:lnTo>
                  <a:lnTo>
                    <a:pt x="141" y="34"/>
                  </a:lnTo>
                  <a:lnTo>
                    <a:pt x="157" y="36"/>
                  </a:lnTo>
                  <a:lnTo>
                    <a:pt x="175" y="39"/>
                  </a:lnTo>
                  <a:lnTo>
                    <a:pt x="193" y="40"/>
                  </a:lnTo>
                  <a:lnTo>
                    <a:pt x="210" y="42"/>
                  </a:lnTo>
                  <a:lnTo>
                    <a:pt x="228" y="43"/>
                  </a:lnTo>
                  <a:lnTo>
                    <a:pt x="249" y="46"/>
                  </a:lnTo>
                  <a:lnTo>
                    <a:pt x="269" y="47"/>
                  </a:lnTo>
                  <a:lnTo>
                    <a:pt x="288" y="48"/>
                  </a:lnTo>
                  <a:lnTo>
                    <a:pt x="309" y="50"/>
                  </a:lnTo>
                  <a:lnTo>
                    <a:pt x="331" y="50"/>
                  </a:lnTo>
                  <a:lnTo>
                    <a:pt x="353" y="51"/>
                  </a:lnTo>
                  <a:lnTo>
                    <a:pt x="373" y="51"/>
                  </a:lnTo>
                  <a:lnTo>
                    <a:pt x="395" y="51"/>
                  </a:lnTo>
                  <a:lnTo>
                    <a:pt x="417" y="51"/>
                  </a:lnTo>
                  <a:lnTo>
                    <a:pt x="439" y="51"/>
                  </a:lnTo>
                  <a:lnTo>
                    <a:pt x="461" y="50"/>
                  </a:lnTo>
                  <a:lnTo>
                    <a:pt x="484" y="49"/>
                  </a:lnTo>
                  <a:lnTo>
                    <a:pt x="483" y="36"/>
                  </a:lnTo>
                  <a:lnTo>
                    <a:pt x="461" y="38"/>
                  </a:lnTo>
                  <a:lnTo>
                    <a:pt x="439" y="39"/>
                  </a:lnTo>
                  <a:lnTo>
                    <a:pt x="417" y="39"/>
                  </a:lnTo>
                  <a:lnTo>
                    <a:pt x="395" y="39"/>
                  </a:lnTo>
                  <a:lnTo>
                    <a:pt x="373" y="39"/>
                  </a:lnTo>
                  <a:lnTo>
                    <a:pt x="353" y="39"/>
                  </a:lnTo>
                  <a:lnTo>
                    <a:pt x="331" y="38"/>
                  </a:lnTo>
                  <a:lnTo>
                    <a:pt x="310" y="36"/>
                  </a:lnTo>
                  <a:lnTo>
                    <a:pt x="289" y="35"/>
                  </a:lnTo>
                  <a:lnTo>
                    <a:pt x="270" y="34"/>
                  </a:lnTo>
                  <a:lnTo>
                    <a:pt x="249" y="33"/>
                  </a:lnTo>
                  <a:lnTo>
                    <a:pt x="230" y="31"/>
                  </a:lnTo>
                  <a:lnTo>
                    <a:pt x="211" y="29"/>
                  </a:lnTo>
                  <a:lnTo>
                    <a:pt x="194" y="27"/>
                  </a:lnTo>
                  <a:lnTo>
                    <a:pt x="175" y="25"/>
                  </a:lnTo>
                  <a:lnTo>
                    <a:pt x="159" y="24"/>
                  </a:lnTo>
                  <a:lnTo>
                    <a:pt x="143" y="21"/>
                  </a:lnTo>
                  <a:lnTo>
                    <a:pt x="127" y="19"/>
                  </a:lnTo>
                  <a:lnTo>
                    <a:pt x="112" y="17"/>
                  </a:lnTo>
                  <a:lnTo>
                    <a:pt x="98" y="14"/>
                  </a:lnTo>
                  <a:lnTo>
                    <a:pt x="84" y="13"/>
                  </a:lnTo>
                  <a:lnTo>
                    <a:pt x="72" y="11"/>
                  </a:lnTo>
                  <a:lnTo>
                    <a:pt x="60" y="9"/>
                  </a:lnTo>
                  <a:lnTo>
                    <a:pt x="51" y="8"/>
                  </a:lnTo>
                  <a:lnTo>
                    <a:pt x="42" y="5"/>
                  </a:lnTo>
                  <a:lnTo>
                    <a:pt x="33" y="4"/>
                  </a:lnTo>
                  <a:lnTo>
                    <a:pt x="26" y="3"/>
                  </a:lnTo>
                  <a:lnTo>
                    <a:pt x="20" y="2"/>
                  </a:lnTo>
                  <a:lnTo>
                    <a:pt x="15" y="1"/>
                  </a:lnTo>
                  <a:lnTo>
                    <a:pt x="12" y="0"/>
                  </a:lnTo>
                  <a:lnTo>
                    <a:pt x="10" y="0"/>
                  </a:lnTo>
                  <a:lnTo>
                    <a:pt x="10" y="0"/>
                  </a:lnTo>
                  <a:lnTo>
                    <a:pt x="14" y="6"/>
                  </a:lnTo>
                  <a:lnTo>
                    <a:pt x="2" y="5"/>
                  </a:lnTo>
                  <a:lnTo>
                    <a:pt x="0" y="11"/>
                  </a:lnTo>
                  <a:lnTo>
                    <a:pt x="6" y="12"/>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89"/>
            <p:cNvSpPr>
              <a:spLocks/>
            </p:cNvSpPr>
            <p:nvPr/>
          </p:nvSpPr>
          <p:spPr bwMode="auto">
            <a:xfrm>
              <a:off x="3816723" y="3383508"/>
              <a:ext cx="68263" cy="508000"/>
            </a:xfrm>
            <a:custGeom>
              <a:avLst/>
              <a:gdLst>
                <a:gd name="T0" fmla="*/ 73 w 86"/>
                <a:gd name="T1" fmla="*/ 1 h 639"/>
                <a:gd name="T2" fmla="*/ 73 w 86"/>
                <a:gd name="T3" fmla="*/ 0 h 639"/>
                <a:gd name="T4" fmla="*/ 0 w 86"/>
                <a:gd name="T5" fmla="*/ 638 h 639"/>
                <a:gd name="T6" fmla="*/ 12 w 86"/>
                <a:gd name="T7" fmla="*/ 639 h 639"/>
                <a:gd name="T8" fmla="*/ 86 w 86"/>
                <a:gd name="T9" fmla="*/ 1 h 639"/>
                <a:gd name="T10" fmla="*/ 86 w 86"/>
                <a:gd name="T11" fmla="*/ 0 h 639"/>
                <a:gd name="T12" fmla="*/ 86 w 86"/>
                <a:gd name="T13" fmla="*/ 1 h 639"/>
                <a:gd name="T14" fmla="*/ 86 w 86"/>
                <a:gd name="T15" fmla="*/ 1 h 639"/>
                <a:gd name="T16" fmla="*/ 86 w 86"/>
                <a:gd name="T17" fmla="*/ 0 h 639"/>
                <a:gd name="T18" fmla="*/ 73 w 86"/>
                <a:gd name="T19" fmla="*/ 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39">
                  <a:moveTo>
                    <a:pt x="73" y="1"/>
                  </a:moveTo>
                  <a:lnTo>
                    <a:pt x="73" y="0"/>
                  </a:lnTo>
                  <a:lnTo>
                    <a:pt x="0" y="638"/>
                  </a:lnTo>
                  <a:lnTo>
                    <a:pt x="12" y="639"/>
                  </a:lnTo>
                  <a:lnTo>
                    <a:pt x="86" y="1"/>
                  </a:lnTo>
                  <a:lnTo>
                    <a:pt x="86" y="0"/>
                  </a:lnTo>
                  <a:lnTo>
                    <a:pt x="86" y="1"/>
                  </a:lnTo>
                  <a:lnTo>
                    <a:pt x="86" y="1"/>
                  </a:lnTo>
                  <a:lnTo>
                    <a:pt x="86" y="0"/>
                  </a:lnTo>
                  <a:lnTo>
                    <a:pt x="7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90"/>
            <p:cNvSpPr>
              <a:spLocks/>
            </p:cNvSpPr>
            <p:nvPr/>
          </p:nvSpPr>
          <p:spPr bwMode="auto">
            <a:xfrm>
              <a:off x="3767511" y="2623096"/>
              <a:ext cx="117475" cy="762000"/>
            </a:xfrm>
            <a:custGeom>
              <a:avLst/>
              <a:gdLst>
                <a:gd name="T0" fmla="*/ 5 w 150"/>
                <a:gd name="T1" fmla="*/ 0 h 958"/>
                <a:gd name="T2" fmla="*/ 0 w 150"/>
                <a:gd name="T3" fmla="*/ 7 h 958"/>
                <a:gd name="T4" fmla="*/ 137 w 150"/>
                <a:gd name="T5" fmla="*/ 958 h 958"/>
                <a:gd name="T6" fmla="*/ 150 w 150"/>
                <a:gd name="T7" fmla="*/ 957 h 958"/>
                <a:gd name="T8" fmla="*/ 14 w 150"/>
                <a:gd name="T9" fmla="*/ 5 h 958"/>
                <a:gd name="T10" fmla="*/ 9 w 150"/>
                <a:gd name="T11" fmla="*/ 12 h 958"/>
                <a:gd name="T12" fmla="*/ 5 w 150"/>
                <a:gd name="T13" fmla="*/ 0 h 958"/>
                <a:gd name="T14" fmla="*/ 0 w 150"/>
                <a:gd name="T15" fmla="*/ 2 h 958"/>
                <a:gd name="T16" fmla="*/ 0 w 150"/>
                <a:gd name="T17" fmla="*/ 7 h 958"/>
                <a:gd name="T18" fmla="*/ 5 w 150"/>
                <a:gd name="T19"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958">
                  <a:moveTo>
                    <a:pt x="5" y="0"/>
                  </a:moveTo>
                  <a:lnTo>
                    <a:pt x="0" y="7"/>
                  </a:lnTo>
                  <a:lnTo>
                    <a:pt x="137" y="958"/>
                  </a:lnTo>
                  <a:lnTo>
                    <a:pt x="150" y="957"/>
                  </a:lnTo>
                  <a:lnTo>
                    <a:pt x="14" y="5"/>
                  </a:lnTo>
                  <a:lnTo>
                    <a:pt x="9" y="12"/>
                  </a:lnTo>
                  <a:lnTo>
                    <a:pt x="5" y="0"/>
                  </a:lnTo>
                  <a:lnTo>
                    <a:pt x="0" y="2"/>
                  </a:lnTo>
                  <a:lnTo>
                    <a:pt x="0"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91"/>
            <p:cNvSpPr>
              <a:spLocks/>
            </p:cNvSpPr>
            <p:nvPr/>
          </p:nvSpPr>
          <p:spPr bwMode="auto">
            <a:xfrm>
              <a:off x="3770686" y="2519908"/>
              <a:ext cx="285750" cy="114300"/>
            </a:xfrm>
            <a:custGeom>
              <a:avLst/>
              <a:gdLst>
                <a:gd name="T0" fmla="*/ 359 w 359"/>
                <a:gd name="T1" fmla="*/ 5 h 142"/>
                <a:gd name="T2" fmla="*/ 351 w 359"/>
                <a:gd name="T3" fmla="*/ 2 h 142"/>
                <a:gd name="T4" fmla="*/ 0 w 359"/>
                <a:gd name="T5" fmla="*/ 130 h 142"/>
                <a:gd name="T6" fmla="*/ 4 w 359"/>
                <a:gd name="T7" fmla="*/ 142 h 142"/>
                <a:gd name="T8" fmla="*/ 356 w 359"/>
                <a:gd name="T9" fmla="*/ 13 h 142"/>
                <a:gd name="T10" fmla="*/ 348 w 359"/>
                <a:gd name="T11" fmla="*/ 10 h 142"/>
                <a:gd name="T12" fmla="*/ 359 w 359"/>
                <a:gd name="T13" fmla="*/ 5 h 142"/>
                <a:gd name="T14" fmla="*/ 357 w 359"/>
                <a:gd name="T15" fmla="*/ 0 h 142"/>
                <a:gd name="T16" fmla="*/ 351 w 359"/>
                <a:gd name="T17" fmla="*/ 2 h 142"/>
                <a:gd name="T18" fmla="*/ 359 w 359"/>
                <a:gd name="T19"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142">
                  <a:moveTo>
                    <a:pt x="359" y="5"/>
                  </a:moveTo>
                  <a:lnTo>
                    <a:pt x="351" y="2"/>
                  </a:lnTo>
                  <a:lnTo>
                    <a:pt x="0" y="130"/>
                  </a:lnTo>
                  <a:lnTo>
                    <a:pt x="4" y="142"/>
                  </a:lnTo>
                  <a:lnTo>
                    <a:pt x="356" y="13"/>
                  </a:lnTo>
                  <a:lnTo>
                    <a:pt x="348" y="10"/>
                  </a:lnTo>
                  <a:lnTo>
                    <a:pt x="359" y="5"/>
                  </a:lnTo>
                  <a:lnTo>
                    <a:pt x="357" y="0"/>
                  </a:lnTo>
                  <a:lnTo>
                    <a:pt x="351" y="2"/>
                  </a:lnTo>
                  <a:lnTo>
                    <a:pt x="3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92"/>
            <p:cNvSpPr>
              <a:spLocks/>
            </p:cNvSpPr>
            <p:nvPr/>
          </p:nvSpPr>
          <p:spPr bwMode="auto">
            <a:xfrm>
              <a:off x="4202486" y="2404021"/>
              <a:ext cx="341313" cy="460375"/>
            </a:xfrm>
            <a:custGeom>
              <a:avLst/>
              <a:gdLst>
                <a:gd name="T0" fmla="*/ 0 w 430"/>
                <a:gd name="T1" fmla="*/ 112 h 581"/>
                <a:gd name="T2" fmla="*/ 307 w 430"/>
                <a:gd name="T3" fmla="*/ 0 h 581"/>
                <a:gd name="T4" fmla="*/ 430 w 430"/>
                <a:gd name="T5" fmla="*/ 458 h 581"/>
                <a:gd name="T6" fmla="*/ 132 w 430"/>
                <a:gd name="T7" fmla="*/ 581 h 581"/>
                <a:gd name="T8" fmla="*/ 0 w 430"/>
                <a:gd name="T9" fmla="*/ 112 h 581"/>
              </a:gdLst>
              <a:ahLst/>
              <a:cxnLst>
                <a:cxn ang="0">
                  <a:pos x="T0" y="T1"/>
                </a:cxn>
                <a:cxn ang="0">
                  <a:pos x="T2" y="T3"/>
                </a:cxn>
                <a:cxn ang="0">
                  <a:pos x="T4" y="T5"/>
                </a:cxn>
                <a:cxn ang="0">
                  <a:pos x="T6" y="T7"/>
                </a:cxn>
                <a:cxn ang="0">
                  <a:pos x="T8" y="T9"/>
                </a:cxn>
              </a:cxnLst>
              <a:rect l="0" t="0" r="r" b="b"/>
              <a:pathLst>
                <a:path w="430" h="581">
                  <a:moveTo>
                    <a:pt x="0" y="112"/>
                  </a:moveTo>
                  <a:lnTo>
                    <a:pt x="307" y="0"/>
                  </a:lnTo>
                  <a:lnTo>
                    <a:pt x="430" y="458"/>
                  </a:lnTo>
                  <a:lnTo>
                    <a:pt x="132" y="581"/>
                  </a:lnTo>
                  <a:lnTo>
                    <a:pt x="0" y="112"/>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93"/>
            <p:cNvSpPr>
              <a:spLocks/>
            </p:cNvSpPr>
            <p:nvPr/>
          </p:nvSpPr>
          <p:spPr bwMode="auto">
            <a:xfrm>
              <a:off x="4202486" y="2400846"/>
              <a:ext cx="246063" cy="95250"/>
            </a:xfrm>
            <a:custGeom>
              <a:avLst/>
              <a:gdLst>
                <a:gd name="T0" fmla="*/ 311 w 311"/>
                <a:gd name="T1" fmla="*/ 3 h 118"/>
                <a:gd name="T2" fmla="*/ 307 w 311"/>
                <a:gd name="T3" fmla="*/ 1 h 118"/>
                <a:gd name="T4" fmla="*/ 0 w 311"/>
                <a:gd name="T5" fmla="*/ 112 h 118"/>
                <a:gd name="T6" fmla="*/ 3 w 311"/>
                <a:gd name="T7" fmla="*/ 118 h 118"/>
                <a:gd name="T8" fmla="*/ 309 w 311"/>
                <a:gd name="T9" fmla="*/ 7 h 118"/>
                <a:gd name="T10" fmla="*/ 304 w 311"/>
                <a:gd name="T11" fmla="*/ 4 h 118"/>
                <a:gd name="T12" fmla="*/ 311 w 311"/>
                <a:gd name="T13" fmla="*/ 3 h 118"/>
                <a:gd name="T14" fmla="*/ 310 w 311"/>
                <a:gd name="T15" fmla="*/ 0 h 118"/>
                <a:gd name="T16" fmla="*/ 307 w 311"/>
                <a:gd name="T17" fmla="*/ 1 h 118"/>
                <a:gd name="T18" fmla="*/ 311 w 311"/>
                <a:gd name="T19"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18">
                  <a:moveTo>
                    <a:pt x="311" y="3"/>
                  </a:moveTo>
                  <a:lnTo>
                    <a:pt x="307" y="1"/>
                  </a:lnTo>
                  <a:lnTo>
                    <a:pt x="0" y="112"/>
                  </a:lnTo>
                  <a:lnTo>
                    <a:pt x="3" y="118"/>
                  </a:lnTo>
                  <a:lnTo>
                    <a:pt x="309" y="7"/>
                  </a:lnTo>
                  <a:lnTo>
                    <a:pt x="304" y="4"/>
                  </a:lnTo>
                  <a:lnTo>
                    <a:pt x="311" y="3"/>
                  </a:lnTo>
                  <a:lnTo>
                    <a:pt x="310" y="0"/>
                  </a:lnTo>
                  <a:lnTo>
                    <a:pt x="307" y="1"/>
                  </a:lnTo>
                  <a:lnTo>
                    <a:pt x="3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94"/>
            <p:cNvSpPr>
              <a:spLocks/>
            </p:cNvSpPr>
            <p:nvPr/>
          </p:nvSpPr>
          <p:spPr bwMode="auto">
            <a:xfrm>
              <a:off x="4443786" y="2404021"/>
              <a:ext cx="103188" cy="366713"/>
            </a:xfrm>
            <a:custGeom>
              <a:avLst/>
              <a:gdLst>
                <a:gd name="T0" fmla="*/ 129 w 132"/>
                <a:gd name="T1" fmla="*/ 461 h 461"/>
                <a:gd name="T2" fmla="*/ 130 w 132"/>
                <a:gd name="T3" fmla="*/ 456 h 461"/>
                <a:gd name="T4" fmla="*/ 7 w 132"/>
                <a:gd name="T5" fmla="*/ 0 h 461"/>
                <a:gd name="T6" fmla="*/ 0 w 132"/>
                <a:gd name="T7" fmla="*/ 1 h 461"/>
                <a:gd name="T8" fmla="*/ 125 w 132"/>
                <a:gd name="T9" fmla="*/ 459 h 461"/>
                <a:gd name="T10" fmla="*/ 126 w 132"/>
                <a:gd name="T11" fmla="*/ 455 h 461"/>
                <a:gd name="T12" fmla="*/ 129 w 132"/>
                <a:gd name="T13" fmla="*/ 461 h 461"/>
                <a:gd name="T14" fmla="*/ 132 w 132"/>
                <a:gd name="T15" fmla="*/ 460 h 461"/>
                <a:gd name="T16" fmla="*/ 130 w 132"/>
                <a:gd name="T17" fmla="*/ 456 h 461"/>
                <a:gd name="T18" fmla="*/ 129 w 132"/>
                <a:gd name="T19" fmla="*/ 46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61">
                  <a:moveTo>
                    <a:pt x="129" y="461"/>
                  </a:moveTo>
                  <a:lnTo>
                    <a:pt x="130" y="456"/>
                  </a:lnTo>
                  <a:lnTo>
                    <a:pt x="7" y="0"/>
                  </a:lnTo>
                  <a:lnTo>
                    <a:pt x="0" y="1"/>
                  </a:lnTo>
                  <a:lnTo>
                    <a:pt x="125" y="459"/>
                  </a:lnTo>
                  <a:lnTo>
                    <a:pt x="126" y="455"/>
                  </a:lnTo>
                  <a:lnTo>
                    <a:pt x="129" y="461"/>
                  </a:lnTo>
                  <a:lnTo>
                    <a:pt x="132" y="460"/>
                  </a:lnTo>
                  <a:lnTo>
                    <a:pt x="130" y="456"/>
                  </a:lnTo>
                  <a:lnTo>
                    <a:pt x="129"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95"/>
            <p:cNvSpPr>
              <a:spLocks/>
            </p:cNvSpPr>
            <p:nvPr/>
          </p:nvSpPr>
          <p:spPr bwMode="auto">
            <a:xfrm>
              <a:off x="4304086" y="2765971"/>
              <a:ext cx="241300" cy="103188"/>
            </a:xfrm>
            <a:custGeom>
              <a:avLst/>
              <a:gdLst>
                <a:gd name="T0" fmla="*/ 0 w 304"/>
                <a:gd name="T1" fmla="*/ 127 h 130"/>
                <a:gd name="T2" fmla="*/ 5 w 304"/>
                <a:gd name="T3" fmla="*/ 128 h 130"/>
                <a:gd name="T4" fmla="*/ 304 w 304"/>
                <a:gd name="T5" fmla="*/ 6 h 130"/>
                <a:gd name="T6" fmla="*/ 301 w 304"/>
                <a:gd name="T7" fmla="*/ 0 h 130"/>
                <a:gd name="T8" fmla="*/ 3 w 304"/>
                <a:gd name="T9" fmla="*/ 124 h 130"/>
                <a:gd name="T10" fmla="*/ 7 w 304"/>
                <a:gd name="T11" fmla="*/ 125 h 130"/>
                <a:gd name="T12" fmla="*/ 0 w 304"/>
                <a:gd name="T13" fmla="*/ 127 h 130"/>
                <a:gd name="T14" fmla="*/ 1 w 304"/>
                <a:gd name="T15" fmla="*/ 130 h 130"/>
                <a:gd name="T16" fmla="*/ 5 w 304"/>
                <a:gd name="T17" fmla="*/ 128 h 130"/>
                <a:gd name="T18" fmla="*/ 0 w 304"/>
                <a:gd name="T19"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30">
                  <a:moveTo>
                    <a:pt x="0" y="127"/>
                  </a:moveTo>
                  <a:lnTo>
                    <a:pt x="5" y="128"/>
                  </a:lnTo>
                  <a:lnTo>
                    <a:pt x="304" y="6"/>
                  </a:lnTo>
                  <a:lnTo>
                    <a:pt x="301" y="0"/>
                  </a:lnTo>
                  <a:lnTo>
                    <a:pt x="3" y="124"/>
                  </a:lnTo>
                  <a:lnTo>
                    <a:pt x="7" y="125"/>
                  </a:lnTo>
                  <a:lnTo>
                    <a:pt x="0" y="127"/>
                  </a:lnTo>
                  <a:lnTo>
                    <a:pt x="1" y="130"/>
                  </a:lnTo>
                  <a:lnTo>
                    <a:pt x="5" y="128"/>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96"/>
            <p:cNvSpPr>
              <a:spLocks/>
            </p:cNvSpPr>
            <p:nvPr/>
          </p:nvSpPr>
          <p:spPr bwMode="auto">
            <a:xfrm>
              <a:off x="4200898" y="2489746"/>
              <a:ext cx="109538" cy="376238"/>
            </a:xfrm>
            <a:custGeom>
              <a:avLst/>
              <a:gdLst>
                <a:gd name="T0" fmla="*/ 2 w 138"/>
                <a:gd name="T1" fmla="*/ 0 h 473"/>
                <a:gd name="T2" fmla="*/ 0 w 138"/>
                <a:gd name="T3" fmla="*/ 4 h 473"/>
                <a:gd name="T4" fmla="*/ 131 w 138"/>
                <a:gd name="T5" fmla="*/ 473 h 473"/>
                <a:gd name="T6" fmla="*/ 138 w 138"/>
                <a:gd name="T7" fmla="*/ 471 h 473"/>
                <a:gd name="T8" fmla="*/ 7 w 138"/>
                <a:gd name="T9" fmla="*/ 2 h 473"/>
                <a:gd name="T10" fmla="*/ 5 w 138"/>
                <a:gd name="T11" fmla="*/ 6 h 473"/>
                <a:gd name="T12" fmla="*/ 2 w 138"/>
                <a:gd name="T13" fmla="*/ 0 h 473"/>
                <a:gd name="T14" fmla="*/ 0 w 138"/>
                <a:gd name="T15" fmla="*/ 2 h 473"/>
                <a:gd name="T16" fmla="*/ 0 w 138"/>
                <a:gd name="T17" fmla="*/ 4 h 473"/>
                <a:gd name="T18" fmla="*/ 2 w 138"/>
                <a:gd name="T1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473">
                  <a:moveTo>
                    <a:pt x="2" y="0"/>
                  </a:moveTo>
                  <a:lnTo>
                    <a:pt x="0" y="4"/>
                  </a:lnTo>
                  <a:lnTo>
                    <a:pt x="131" y="473"/>
                  </a:lnTo>
                  <a:lnTo>
                    <a:pt x="138" y="471"/>
                  </a:lnTo>
                  <a:lnTo>
                    <a:pt x="7" y="2"/>
                  </a:lnTo>
                  <a:lnTo>
                    <a:pt x="5" y="6"/>
                  </a:lnTo>
                  <a:lnTo>
                    <a:pt x="2" y="0"/>
                  </a:lnTo>
                  <a:lnTo>
                    <a:pt x="0" y="2"/>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97"/>
            <p:cNvSpPr>
              <a:spLocks/>
            </p:cNvSpPr>
            <p:nvPr/>
          </p:nvSpPr>
          <p:spPr bwMode="auto">
            <a:xfrm>
              <a:off x="4275511" y="2404021"/>
              <a:ext cx="276225" cy="469900"/>
            </a:xfrm>
            <a:custGeom>
              <a:avLst/>
              <a:gdLst>
                <a:gd name="T0" fmla="*/ 234 w 346"/>
                <a:gd name="T1" fmla="*/ 13 h 592"/>
                <a:gd name="T2" fmla="*/ 234 w 346"/>
                <a:gd name="T3" fmla="*/ 15 h 592"/>
                <a:gd name="T4" fmla="*/ 236 w 346"/>
                <a:gd name="T5" fmla="*/ 23 h 592"/>
                <a:gd name="T6" fmla="*/ 236 w 346"/>
                <a:gd name="T7" fmla="*/ 34 h 592"/>
                <a:gd name="T8" fmla="*/ 234 w 346"/>
                <a:gd name="T9" fmla="*/ 46 h 592"/>
                <a:gd name="T10" fmla="*/ 231 w 346"/>
                <a:gd name="T11" fmla="*/ 61 h 592"/>
                <a:gd name="T12" fmla="*/ 225 w 346"/>
                <a:gd name="T13" fmla="*/ 75 h 592"/>
                <a:gd name="T14" fmla="*/ 216 w 346"/>
                <a:gd name="T15" fmla="*/ 87 h 592"/>
                <a:gd name="T16" fmla="*/ 202 w 346"/>
                <a:gd name="T17" fmla="*/ 96 h 592"/>
                <a:gd name="T18" fmla="*/ 192 w 346"/>
                <a:gd name="T19" fmla="*/ 99 h 592"/>
                <a:gd name="T20" fmla="*/ 178 w 346"/>
                <a:gd name="T21" fmla="*/ 102 h 592"/>
                <a:gd name="T22" fmla="*/ 163 w 346"/>
                <a:gd name="T23" fmla="*/ 102 h 592"/>
                <a:gd name="T24" fmla="*/ 146 w 346"/>
                <a:gd name="T25" fmla="*/ 103 h 592"/>
                <a:gd name="T26" fmla="*/ 127 w 346"/>
                <a:gd name="T27" fmla="*/ 104 h 592"/>
                <a:gd name="T28" fmla="*/ 108 w 346"/>
                <a:gd name="T29" fmla="*/ 105 h 592"/>
                <a:gd name="T30" fmla="*/ 89 w 346"/>
                <a:gd name="T31" fmla="*/ 109 h 592"/>
                <a:gd name="T32" fmla="*/ 71 w 346"/>
                <a:gd name="T33" fmla="*/ 112 h 592"/>
                <a:gd name="T34" fmla="*/ 42 w 346"/>
                <a:gd name="T35" fmla="*/ 125 h 592"/>
                <a:gd name="T36" fmla="*/ 19 w 346"/>
                <a:gd name="T37" fmla="*/ 141 h 592"/>
                <a:gd name="T38" fmla="*/ 5 w 346"/>
                <a:gd name="T39" fmla="*/ 155 h 592"/>
                <a:gd name="T40" fmla="*/ 0 w 346"/>
                <a:gd name="T41" fmla="*/ 159 h 592"/>
                <a:gd name="T42" fmla="*/ 92 w 346"/>
                <a:gd name="T43" fmla="*/ 592 h 592"/>
                <a:gd name="T44" fmla="*/ 94 w 346"/>
                <a:gd name="T45" fmla="*/ 590 h 592"/>
                <a:gd name="T46" fmla="*/ 100 w 346"/>
                <a:gd name="T47" fmla="*/ 585 h 592"/>
                <a:gd name="T48" fmla="*/ 107 w 346"/>
                <a:gd name="T49" fmla="*/ 580 h 592"/>
                <a:gd name="T50" fmla="*/ 117 w 346"/>
                <a:gd name="T51" fmla="*/ 573 h 592"/>
                <a:gd name="T52" fmla="*/ 129 w 346"/>
                <a:gd name="T53" fmla="*/ 565 h 592"/>
                <a:gd name="T54" fmla="*/ 142 w 346"/>
                <a:gd name="T55" fmla="*/ 558 h 592"/>
                <a:gd name="T56" fmla="*/ 158 w 346"/>
                <a:gd name="T57" fmla="*/ 552 h 592"/>
                <a:gd name="T58" fmla="*/ 180 w 346"/>
                <a:gd name="T59" fmla="*/ 545 h 592"/>
                <a:gd name="T60" fmla="*/ 208 w 346"/>
                <a:gd name="T61" fmla="*/ 537 h 592"/>
                <a:gd name="T62" fmla="*/ 238 w 346"/>
                <a:gd name="T63" fmla="*/ 530 h 592"/>
                <a:gd name="T64" fmla="*/ 266 w 346"/>
                <a:gd name="T65" fmla="*/ 523 h 592"/>
                <a:gd name="T66" fmla="*/ 291 w 346"/>
                <a:gd name="T67" fmla="*/ 514 h 592"/>
                <a:gd name="T68" fmla="*/ 314 w 346"/>
                <a:gd name="T69" fmla="*/ 505 h 592"/>
                <a:gd name="T70" fmla="*/ 331 w 346"/>
                <a:gd name="T71" fmla="*/ 494 h 592"/>
                <a:gd name="T72" fmla="*/ 343 w 346"/>
                <a:gd name="T73" fmla="*/ 482 h 592"/>
                <a:gd name="T74" fmla="*/ 346 w 346"/>
                <a:gd name="T75" fmla="*/ 469 h 592"/>
                <a:gd name="T76" fmla="*/ 344 w 346"/>
                <a:gd name="T77" fmla="*/ 454 h 592"/>
                <a:gd name="T78" fmla="*/ 339 w 346"/>
                <a:gd name="T79" fmla="*/ 431 h 592"/>
                <a:gd name="T80" fmla="*/ 334 w 346"/>
                <a:gd name="T81" fmla="*/ 403 h 592"/>
                <a:gd name="T82" fmla="*/ 325 w 346"/>
                <a:gd name="T83" fmla="*/ 369 h 592"/>
                <a:gd name="T84" fmla="*/ 316 w 346"/>
                <a:gd name="T85" fmla="*/ 332 h 592"/>
                <a:gd name="T86" fmla="*/ 307 w 346"/>
                <a:gd name="T87" fmla="*/ 292 h 592"/>
                <a:gd name="T88" fmla="*/ 297 w 346"/>
                <a:gd name="T89" fmla="*/ 250 h 592"/>
                <a:gd name="T90" fmla="*/ 286 w 346"/>
                <a:gd name="T91" fmla="*/ 209 h 592"/>
                <a:gd name="T92" fmla="*/ 276 w 346"/>
                <a:gd name="T93" fmla="*/ 168 h 592"/>
                <a:gd name="T94" fmla="*/ 266 w 346"/>
                <a:gd name="T95" fmla="*/ 130 h 592"/>
                <a:gd name="T96" fmla="*/ 256 w 346"/>
                <a:gd name="T97" fmla="*/ 96 h 592"/>
                <a:gd name="T98" fmla="*/ 248 w 346"/>
                <a:gd name="T99" fmla="*/ 65 h 592"/>
                <a:gd name="T100" fmla="*/ 241 w 346"/>
                <a:gd name="T101" fmla="*/ 41 h 592"/>
                <a:gd name="T102" fmla="*/ 237 w 346"/>
                <a:gd name="T103" fmla="*/ 23 h 592"/>
                <a:gd name="T104" fmla="*/ 234 w 346"/>
                <a:gd name="T105" fmla="*/ 14 h 592"/>
                <a:gd name="T106" fmla="*/ 214 w 346"/>
                <a:gd name="T10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6" h="592">
                  <a:moveTo>
                    <a:pt x="214" y="0"/>
                  </a:moveTo>
                  <a:lnTo>
                    <a:pt x="234" y="13"/>
                  </a:lnTo>
                  <a:lnTo>
                    <a:pt x="234" y="14"/>
                  </a:lnTo>
                  <a:lnTo>
                    <a:pt x="234" y="15"/>
                  </a:lnTo>
                  <a:lnTo>
                    <a:pt x="236" y="19"/>
                  </a:lnTo>
                  <a:lnTo>
                    <a:pt x="236" y="23"/>
                  </a:lnTo>
                  <a:lnTo>
                    <a:pt x="236" y="28"/>
                  </a:lnTo>
                  <a:lnTo>
                    <a:pt x="236" y="34"/>
                  </a:lnTo>
                  <a:lnTo>
                    <a:pt x="236" y="41"/>
                  </a:lnTo>
                  <a:lnTo>
                    <a:pt x="234" y="46"/>
                  </a:lnTo>
                  <a:lnTo>
                    <a:pt x="233" y="54"/>
                  </a:lnTo>
                  <a:lnTo>
                    <a:pt x="231" y="61"/>
                  </a:lnTo>
                  <a:lnTo>
                    <a:pt x="229" y="68"/>
                  </a:lnTo>
                  <a:lnTo>
                    <a:pt x="225" y="75"/>
                  </a:lnTo>
                  <a:lnTo>
                    <a:pt x="222" y="81"/>
                  </a:lnTo>
                  <a:lnTo>
                    <a:pt x="216" y="87"/>
                  </a:lnTo>
                  <a:lnTo>
                    <a:pt x="210" y="92"/>
                  </a:lnTo>
                  <a:lnTo>
                    <a:pt x="202" y="96"/>
                  </a:lnTo>
                  <a:lnTo>
                    <a:pt x="198" y="98"/>
                  </a:lnTo>
                  <a:lnTo>
                    <a:pt x="192" y="99"/>
                  </a:lnTo>
                  <a:lnTo>
                    <a:pt x="185" y="100"/>
                  </a:lnTo>
                  <a:lnTo>
                    <a:pt x="178" y="102"/>
                  </a:lnTo>
                  <a:lnTo>
                    <a:pt x="171" y="102"/>
                  </a:lnTo>
                  <a:lnTo>
                    <a:pt x="163" y="102"/>
                  </a:lnTo>
                  <a:lnTo>
                    <a:pt x="155" y="103"/>
                  </a:lnTo>
                  <a:lnTo>
                    <a:pt x="146" y="103"/>
                  </a:lnTo>
                  <a:lnTo>
                    <a:pt x="137" y="103"/>
                  </a:lnTo>
                  <a:lnTo>
                    <a:pt x="127" y="104"/>
                  </a:lnTo>
                  <a:lnTo>
                    <a:pt x="118" y="104"/>
                  </a:lnTo>
                  <a:lnTo>
                    <a:pt x="108" y="105"/>
                  </a:lnTo>
                  <a:lnTo>
                    <a:pt x="99" y="106"/>
                  </a:lnTo>
                  <a:lnTo>
                    <a:pt x="89" y="109"/>
                  </a:lnTo>
                  <a:lnTo>
                    <a:pt x="80" y="110"/>
                  </a:lnTo>
                  <a:lnTo>
                    <a:pt x="71" y="112"/>
                  </a:lnTo>
                  <a:lnTo>
                    <a:pt x="56" y="118"/>
                  </a:lnTo>
                  <a:lnTo>
                    <a:pt x="42" y="125"/>
                  </a:lnTo>
                  <a:lnTo>
                    <a:pt x="30" y="133"/>
                  </a:lnTo>
                  <a:lnTo>
                    <a:pt x="19" y="141"/>
                  </a:lnTo>
                  <a:lnTo>
                    <a:pt x="11" y="148"/>
                  </a:lnTo>
                  <a:lnTo>
                    <a:pt x="5" y="155"/>
                  </a:lnTo>
                  <a:lnTo>
                    <a:pt x="1" y="158"/>
                  </a:lnTo>
                  <a:lnTo>
                    <a:pt x="0" y="159"/>
                  </a:lnTo>
                  <a:lnTo>
                    <a:pt x="91" y="592"/>
                  </a:lnTo>
                  <a:lnTo>
                    <a:pt x="92" y="592"/>
                  </a:lnTo>
                  <a:lnTo>
                    <a:pt x="93" y="591"/>
                  </a:lnTo>
                  <a:lnTo>
                    <a:pt x="94" y="590"/>
                  </a:lnTo>
                  <a:lnTo>
                    <a:pt x="96" y="588"/>
                  </a:lnTo>
                  <a:lnTo>
                    <a:pt x="100" y="585"/>
                  </a:lnTo>
                  <a:lnTo>
                    <a:pt x="103" y="583"/>
                  </a:lnTo>
                  <a:lnTo>
                    <a:pt x="107" y="580"/>
                  </a:lnTo>
                  <a:lnTo>
                    <a:pt x="111" y="576"/>
                  </a:lnTo>
                  <a:lnTo>
                    <a:pt x="117" y="573"/>
                  </a:lnTo>
                  <a:lnTo>
                    <a:pt x="123" y="569"/>
                  </a:lnTo>
                  <a:lnTo>
                    <a:pt x="129" y="565"/>
                  </a:lnTo>
                  <a:lnTo>
                    <a:pt x="135" y="561"/>
                  </a:lnTo>
                  <a:lnTo>
                    <a:pt x="142" y="558"/>
                  </a:lnTo>
                  <a:lnTo>
                    <a:pt x="150" y="556"/>
                  </a:lnTo>
                  <a:lnTo>
                    <a:pt x="158" y="552"/>
                  </a:lnTo>
                  <a:lnTo>
                    <a:pt x="167" y="549"/>
                  </a:lnTo>
                  <a:lnTo>
                    <a:pt x="180" y="545"/>
                  </a:lnTo>
                  <a:lnTo>
                    <a:pt x="194" y="542"/>
                  </a:lnTo>
                  <a:lnTo>
                    <a:pt x="208" y="537"/>
                  </a:lnTo>
                  <a:lnTo>
                    <a:pt x="223" y="534"/>
                  </a:lnTo>
                  <a:lnTo>
                    <a:pt x="238" y="530"/>
                  </a:lnTo>
                  <a:lnTo>
                    <a:pt x="252" y="527"/>
                  </a:lnTo>
                  <a:lnTo>
                    <a:pt x="266" y="523"/>
                  </a:lnTo>
                  <a:lnTo>
                    <a:pt x="279" y="519"/>
                  </a:lnTo>
                  <a:lnTo>
                    <a:pt x="291" y="514"/>
                  </a:lnTo>
                  <a:lnTo>
                    <a:pt x="304" y="509"/>
                  </a:lnTo>
                  <a:lnTo>
                    <a:pt x="314" y="505"/>
                  </a:lnTo>
                  <a:lnTo>
                    <a:pt x="323" y="500"/>
                  </a:lnTo>
                  <a:lnTo>
                    <a:pt x="331" y="494"/>
                  </a:lnTo>
                  <a:lnTo>
                    <a:pt x="338" y="489"/>
                  </a:lnTo>
                  <a:lnTo>
                    <a:pt x="343" y="482"/>
                  </a:lnTo>
                  <a:lnTo>
                    <a:pt x="346" y="474"/>
                  </a:lnTo>
                  <a:lnTo>
                    <a:pt x="346" y="469"/>
                  </a:lnTo>
                  <a:lnTo>
                    <a:pt x="345" y="463"/>
                  </a:lnTo>
                  <a:lnTo>
                    <a:pt x="344" y="454"/>
                  </a:lnTo>
                  <a:lnTo>
                    <a:pt x="342" y="444"/>
                  </a:lnTo>
                  <a:lnTo>
                    <a:pt x="339" y="431"/>
                  </a:lnTo>
                  <a:lnTo>
                    <a:pt x="337" y="418"/>
                  </a:lnTo>
                  <a:lnTo>
                    <a:pt x="334" y="403"/>
                  </a:lnTo>
                  <a:lnTo>
                    <a:pt x="330" y="387"/>
                  </a:lnTo>
                  <a:lnTo>
                    <a:pt x="325" y="369"/>
                  </a:lnTo>
                  <a:lnTo>
                    <a:pt x="321" y="350"/>
                  </a:lnTo>
                  <a:lnTo>
                    <a:pt x="316" y="332"/>
                  </a:lnTo>
                  <a:lnTo>
                    <a:pt x="312" y="312"/>
                  </a:lnTo>
                  <a:lnTo>
                    <a:pt x="307" y="292"/>
                  </a:lnTo>
                  <a:lnTo>
                    <a:pt x="302" y="271"/>
                  </a:lnTo>
                  <a:lnTo>
                    <a:pt x="297" y="250"/>
                  </a:lnTo>
                  <a:lnTo>
                    <a:pt x="291" y="230"/>
                  </a:lnTo>
                  <a:lnTo>
                    <a:pt x="286" y="209"/>
                  </a:lnTo>
                  <a:lnTo>
                    <a:pt x="281" y="189"/>
                  </a:lnTo>
                  <a:lnTo>
                    <a:pt x="276" y="168"/>
                  </a:lnTo>
                  <a:lnTo>
                    <a:pt x="270" y="149"/>
                  </a:lnTo>
                  <a:lnTo>
                    <a:pt x="266" y="130"/>
                  </a:lnTo>
                  <a:lnTo>
                    <a:pt x="261" y="113"/>
                  </a:lnTo>
                  <a:lnTo>
                    <a:pt x="256" y="96"/>
                  </a:lnTo>
                  <a:lnTo>
                    <a:pt x="252" y="80"/>
                  </a:lnTo>
                  <a:lnTo>
                    <a:pt x="248" y="65"/>
                  </a:lnTo>
                  <a:lnTo>
                    <a:pt x="245" y="52"/>
                  </a:lnTo>
                  <a:lnTo>
                    <a:pt x="241" y="41"/>
                  </a:lnTo>
                  <a:lnTo>
                    <a:pt x="239" y="31"/>
                  </a:lnTo>
                  <a:lnTo>
                    <a:pt x="237" y="23"/>
                  </a:lnTo>
                  <a:lnTo>
                    <a:pt x="236" y="18"/>
                  </a:lnTo>
                  <a:lnTo>
                    <a:pt x="234" y="14"/>
                  </a:lnTo>
                  <a:lnTo>
                    <a:pt x="234" y="13"/>
                  </a:lnTo>
                  <a:lnTo>
                    <a:pt x="2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98"/>
            <p:cNvSpPr>
              <a:spLocks/>
            </p:cNvSpPr>
            <p:nvPr/>
          </p:nvSpPr>
          <p:spPr bwMode="auto">
            <a:xfrm>
              <a:off x="4445373" y="2402433"/>
              <a:ext cx="19050" cy="14288"/>
            </a:xfrm>
            <a:custGeom>
              <a:avLst/>
              <a:gdLst>
                <a:gd name="T0" fmla="*/ 25 w 25"/>
                <a:gd name="T1" fmla="*/ 14 h 17"/>
                <a:gd name="T2" fmla="*/ 23 w 25"/>
                <a:gd name="T3" fmla="*/ 11 h 17"/>
                <a:gd name="T4" fmla="*/ 3 w 25"/>
                <a:gd name="T5" fmla="*/ 0 h 17"/>
                <a:gd name="T6" fmla="*/ 0 w 25"/>
                <a:gd name="T7" fmla="*/ 6 h 17"/>
                <a:gd name="T8" fmla="*/ 19 w 25"/>
                <a:gd name="T9" fmla="*/ 17 h 17"/>
                <a:gd name="T10" fmla="*/ 18 w 25"/>
                <a:gd name="T11" fmla="*/ 15 h 17"/>
                <a:gd name="T12" fmla="*/ 25 w 25"/>
                <a:gd name="T13" fmla="*/ 14 h 17"/>
                <a:gd name="T14" fmla="*/ 24 w 25"/>
                <a:gd name="T15" fmla="*/ 13 h 17"/>
                <a:gd name="T16" fmla="*/ 23 w 25"/>
                <a:gd name="T17" fmla="*/ 11 h 17"/>
                <a:gd name="T18" fmla="*/ 25 w 25"/>
                <a:gd name="T1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7">
                  <a:moveTo>
                    <a:pt x="25" y="14"/>
                  </a:moveTo>
                  <a:lnTo>
                    <a:pt x="23" y="11"/>
                  </a:lnTo>
                  <a:lnTo>
                    <a:pt x="3" y="0"/>
                  </a:lnTo>
                  <a:lnTo>
                    <a:pt x="0" y="6"/>
                  </a:lnTo>
                  <a:lnTo>
                    <a:pt x="19" y="17"/>
                  </a:lnTo>
                  <a:lnTo>
                    <a:pt x="18" y="15"/>
                  </a:lnTo>
                  <a:lnTo>
                    <a:pt x="25" y="14"/>
                  </a:lnTo>
                  <a:lnTo>
                    <a:pt x="24" y="13"/>
                  </a:lnTo>
                  <a:lnTo>
                    <a:pt x="23" y="11"/>
                  </a:lnTo>
                  <a:lnTo>
                    <a:pt x="2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99"/>
            <p:cNvSpPr>
              <a:spLocks/>
            </p:cNvSpPr>
            <p:nvPr/>
          </p:nvSpPr>
          <p:spPr bwMode="auto">
            <a:xfrm>
              <a:off x="4435848" y="2413546"/>
              <a:ext cx="30163" cy="69850"/>
            </a:xfrm>
            <a:custGeom>
              <a:avLst/>
              <a:gdLst>
                <a:gd name="T0" fmla="*/ 2 w 38"/>
                <a:gd name="T1" fmla="*/ 87 h 87"/>
                <a:gd name="T2" fmla="*/ 2 w 38"/>
                <a:gd name="T3" fmla="*/ 87 h 87"/>
                <a:gd name="T4" fmla="*/ 10 w 38"/>
                <a:gd name="T5" fmla="*/ 83 h 87"/>
                <a:gd name="T6" fmla="*/ 17 w 38"/>
                <a:gd name="T7" fmla="*/ 77 h 87"/>
                <a:gd name="T8" fmla="*/ 23 w 38"/>
                <a:gd name="T9" fmla="*/ 71 h 87"/>
                <a:gd name="T10" fmla="*/ 28 w 38"/>
                <a:gd name="T11" fmla="*/ 64 h 87"/>
                <a:gd name="T12" fmla="*/ 31 w 38"/>
                <a:gd name="T13" fmla="*/ 57 h 87"/>
                <a:gd name="T14" fmla="*/ 33 w 38"/>
                <a:gd name="T15" fmla="*/ 50 h 87"/>
                <a:gd name="T16" fmla="*/ 36 w 38"/>
                <a:gd name="T17" fmla="*/ 44 h 87"/>
                <a:gd name="T18" fmla="*/ 37 w 38"/>
                <a:gd name="T19" fmla="*/ 35 h 87"/>
                <a:gd name="T20" fmla="*/ 38 w 38"/>
                <a:gd name="T21" fmla="*/ 29 h 87"/>
                <a:gd name="T22" fmla="*/ 38 w 38"/>
                <a:gd name="T23" fmla="*/ 22 h 87"/>
                <a:gd name="T24" fmla="*/ 38 w 38"/>
                <a:gd name="T25" fmla="*/ 16 h 87"/>
                <a:gd name="T26" fmla="*/ 38 w 38"/>
                <a:gd name="T27" fmla="*/ 11 h 87"/>
                <a:gd name="T28" fmla="*/ 37 w 38"/>
                <a:gd name="T29" fmla="*/ 7 h 87"/>
                <a:gd name="T30" fmla="*/ 37 w 38"/>
                <a:gd name="T31" fmla="*/ 3 h 87"/>
                <a:gd name="T32" fmla="*/ 37 w 38"/>
                <a:gd name="T33" fmla="*/ 1 h 87"/>
                <a:gd name="T34" fmla="*/ 37 w 38"/>
                <a:gd name="T35" fmla="*/ 0 h 87"/>
                <a:gd name="T36" fmla="*/ 30 w 38"/>
                <a:gd name="T37" fmla="*/ 1 h 87"/>
                <a:gd name="T38" fmla="*/ 30 w 38"/>
                <a:gd name="T39" fmla="*/ 2 h 87"/>
                <a:gd name="T40" fmla="*/ 30 w 38"/>
                <a:gd name="T41" fmla="*/ 4 h 87"/>
                <a:gd name="T42" fmla="*/ 31 w 38"/>
                <a:gd name="T43" fmla="*/ 7 h 87"/>
                <a:gd name="T44" fmla="*/ 31 w 38"/>
                <a:gd name="T45" fmla="*/ 11 h 87"/>
                <a:gd name="T46" fmla="*/ 31 w 38"/>
                <a:gd name="T47" fmla="*/ 16 h 87"/>
                <a:gd name="T48" fmla="*/ 31 w 38"/>
                <a:gd name="T49" fmla="*/ 22 h 87"/>
                <a:gd name="T50" fmla="*/ 31 w 38"/>
                <a:gd name="T51" fmla="*/ 29 h 87"/>
                <a:gd name="T52" fmla="*/ 30 w 38"/>
                <a:gd name="T53" fmla="*/ 34 h 87"/>
                <a:gd name="T54" fmla="*/ 29 w 38"/>
                <a:gd name="T55" fmla="*/ 41 h 87"/>
                <a:gd name="T56" fmla="*/ 28 w 38"/>
                <a:gd name="T57" fmla="*/ 48 h 87"/>
                <a:gd name="T58" fmla="*/ 25 w 38"/>
                <a:gd name="T59" fmla="*/ 55 h 87"/>
                <a:gd name="T60" fmla="*/ 22 w 38"/>
                <a:gd name="T61" fmla="*/ 61 h 87"/>
                <a:gd name="T62" fmla="*/ 17 w 38"/>
                <a:gd name="T63" fmla="*/ 67 h 87"/>
                <a:gd name="T64" fmla="*/ 13 w 38"/>
                <a:gd name="T65" fmla="*/ 72 h 87"/>
                <a:gd name="T66" fmla="*/ 7 w 38"/>
                <a:gd name="T67" fmla="*/ 77 h 87"/>
                <a:gd name="T68" fmla="*/ 0 w 38"/>
                <a:gd name="T69" fmla="*/ 82 h 87"/>
                <a:gd name="T70" fmla="*/ 0 w 38"/>
                <a:gd name="T71" fmla="*/ 82 h 87"/>
                <a:gd name="T72" fmla="*/ 2 w 38"/>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87">
                  <a:moveTo>
                    <a:pt x="2" y="87"/>
                  </a:moveTo>
                  <a:lnTo>
                    <a:pt x="2" y="87"/>
                  </a:lnTo>
                  <a:lnTo>
                    <a:pt x="10" y="83"/>
                  </a:lnTo>
                  <a:lnTo>
                    <a:pt x="17" y="77"/>
                  </a:lnTo>
                  <a:lnTo>
                    <a:pt x="23" y="71"/>
                  </a:lnTo>
                  <a:lnTo>
                    <a:pt x="28" y="64"/>
                  </a:lnTo>
                  <a:lnTo>
                    <a:pt x="31" y="57"/>
                  </a:lnTo>
                  <a:lnTo>
                    <a:pt x="33" y="50"/>
                  </a:lnTo>
                  <a:lnTo>
                    <a:pt x="36" y="44"/>
                  </a:lnTo>
                  <a:lnTo>
                    <a:pt x="37" y="35"/>
                  </a:lnTo>
                  <a:lnTo>
                    <a:pt x="38" y="29"/>
                  </a:lnTo>
                  <a:lnTo>
                    <a:pt x="38" y="22"/>
                  </a:lnTo>
                  <a:lnTo>
                    <a:pt x="38" y="16"/>
                  </a:lnTo>
                  <a:lnTo>
                    <a:pt x="38" y="11"/>
                  </a:lnTo>
                  <a:lnTo>
                    <a:pt x="37" y="7"/>
                  </a:lnTo>
                  <a:lnTo>
                    <a:pt x="37" y="3"/>
                  </a:lnTo>
                  <a:lnTo>
                    <a:pt x="37" y="1"/>
                  </a:lnTo>
                  <a:lnTo>
                    <a:pt x="37" y="0"/>
                  </a:lnTo>
                  <a:lnTo>
                    <a:pt x="30" y="1"/>
                  </a:lnTo>
                  <a:lnTo>
                    <a:pt x="30" y="2"/>
                  </a:lnTo>
                  <a:lnTo>
                    <a:pt x="30" y="4"/>
                  </a:lnTo>
                  <a:lnTo>
                    <a:pt x="31" y="7"/>
                  </a:lnTo>
                  <a:lnTo>
                    <a:pt x="31" y="11"/>
                  </a:lnTo>
                  <a:lnTo>
                    <a:pt x="31" y="16"/>
                  </a:lnTo>
                  <a:lnTo>
                    <a:pt x="31" y="22"/>
                  </a:lnTo>
                  <a:lnTo>
                    <a:pt x="31" y="29"/>
                  </a:lnTo>
                  <a:lnTo>
                    <a:pt x="30" y="34"/>
                  </a:lnTo>
                  <a:lnTo>
                    <a:pt x="29" y="41"/>
                  </a:lnTo>
                  <a:lnTo>
                    <a:pt x="28" y="48"/>
                  </a:lnTo>
                  <a:lnTo>
                    <a:pt x="25" y="55"/>
                  </a:lnTo>
                  <a:lnTo>
                    <a:pt x="22" y="61"/>
                  </a:lnTo>
                  <a:lnTo>
                    <a:pt x="17" y="67"/>
                  </a:lnTo>
                  <a:lnTo>
                    <a:pt x="13" y="72"/>
                  </a:lnTo>
                  <a:lnTo>
                    <a:pt x="7" y="77"/>
                  </a:lnTo>
                  <a:lnTo>
                    <a:pt x="0" y="82"/>
                  </a:lnTo>
                  <a:lnTo>
                    <a:pt x="0" y="82"/>
                  </a:lnTo>
                  <a:lnTo>
                    <a:pt x="2"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200"/>
            <p:cNvSpPr>
              <a:spLocks/>
            </p:cNvSpPr>
            <p:nvPr/>
          </p:nvSpPr>
          <p:spPr bwMode="auto">
            <a:xfrm>
              <a:off x="4331073" y="2478633"/>
              <a:ext cx="106363" cy="17463"/>
            </a:xfrm>
            <a:custGeom>
              <a:avLst/>
              <a:gdLst>
                <a:gd name="T0" fmla="*/ 2 w 133"/>
                <a:gd name="T1" fmla="*/ 21 h 21"/>
                <a:gd name="T2" fmla="*/ 2 w 133"/>
                <a:gd name="T3" fmla="*/ 21 h 21"/>
                <a:gd name="T4" fmla="*/ 11 w 133"/>
                <a:gd name="T5" fmla="*/ 19 h 21"/>
                <a:gd name="T6" fmla="*/ 19 w 133"/>
                <a:gd name="T7" fmla="*/ 17 h 21"/>
                <a:gd name="T8" fmla="*/ 29 w 133"/>
                <a:gd name="T9" fmla="*/ 16 h 21"/>
                <a:gd name="T10" fmla="*/ 39 w 133"/>
                <a:gd name="T11" fmla="*/ 15 h 21"/>
                <a:gd name="T12" fmla="*/ 48 w 133"/>
                <a:gd name="T13" fmla="*/ 13 h 21"/>
                <a:gd name="T14" fmla="*/ 57 w 133"/>
                <a:gd name="T15" fmla="*/ 12 h 21"/>
                <a:gd name="T16" fmla="*/ 67 w 133"/>
                <a:gd name="T17" fmla="*/ 12 h 21"/>
                <a:gd name="T18" fmla="*/ 76 w 133"/>
                <a:gd name="T19" fmla="*/ 12 h 21"/>
                <a:gd name="T20" fmla="*/ 85 w 133"/>
                <a:gd name="T21" fmla="*/ 12 h 21"/>
                <a:gd name="T22" fmla="*/ 93 w 133"/>
                <a:gd name="T23" fmla="*/ 11 h 21"/>
                <a:gd name="T24" fmla="*/ 101 w 133"/>
                <a:gd name="T25" fmla="*/ 11 h 21"/>
                <a:gd name="T26" fmla="*/ 109 w 133"/>
                <a:gd name="T27" fmla="*/ 10 h 21"/>
                <a:gd name="T28" fmla="*/ 116 w 133"/>
                <a:gd name="T29" fmla="*/ 10 h 21"/>
                <a:gd name="T30" fmla="*/ 122 w 133"/>
                <a:gd name="T31" fmla="*/ 9 h 21"/>
                <a:gd name="T32" fmla="*/ 129 w 133"/>
                <a:gd name="T33" fmla="*/ 8 h 21"/>
                <a:gd name="T34" fmla="*/ 133 w 133"/>
                <a:gd name="T35" fmla="*/ 5 h 21"/>
                <a:gd name="T36" fmla="*/ 131 w 133"/>
                <a:gd name="T37" fmla="*/ 0 h 21"/>
                <a:gd name="T38" fmla="*/ 126 w 133"/>
                <a:gd name="T39" fmla="*/ 1 h 21"/>
                <a:gd name="T40" fmla="*/ 122 w 133"/>
                <a:gd name="T41" fmla="*/ 2 h 21"/>
                <a:gd name="T42" fmla="*/ 115 w 133"/>
                <a:gd name="T43" fmla="*/ 3 h 21"/>
                <a:gd name="T44" fmla="*/ 108 w 133"/>
                <a:gd name="T45" fmla="*/ 4 h 21"/>
                <a:gd name="T46" fmla="*/ 101 w 133"/>
                <a:gd name="T47" fmla="*/ 4 h 21"/>
                <a:gd name="T48" fmla="*/ 93 w 133"/>
                <a:gd name="T49" fmla="*/ 5 h 21"/>
                <a:gd name="T50" fmla="*/ 85 w 133"/>
                <a:gd name="T51" fmla="*/ 5 h 21"/>
                <a:gd name="T52" fmla="*/ 76 w 133"/>
                <a:gd name="T53" fmla="*/ 5 h 21"/>
                <a:gd name="T54" fmla="*/ 67 w 133"/>
                <a:gd name="T55" fmla="*/ 5 h 21"/>
                <a:gd name="T56" fmla="*/ 57 w 133"/>
                <a:gd name="T57" fmla="*/ 6 h 21"/>
                <a:gd name="T58" fmla="*/ 47 w 133"/>
                <a:gd name="T59" fmla="*/ 8 h 21"/>
                <a:gd name="T60" fmla="*/ 38 w 133"/>
                <a:gd name="T61" fmla="*/ 8 h 21"/>
                <a:gd name="T62" fmla="*/ 27 w 133"/>
                <a:gd name="T63" fmla="*/ 9 h 21"/>
                <a:gd name="T64" fmla="*/ 18 w 133"/>
                <a:gd name="T65" fmla="*/ 11 h 21"/>
                <a:gd name="T66" fmla="*/ 9 w 133"/>
                <a:gd name="T67" fmla="*/ 12 h 21"/>
                <a:gd name="T68" fmla="*/ 0 w 133"/>
                <a:gd name="T69" fmla="*/ 15 h 21"/>
                <a:gd name="T70" fmla="*/ 0 w 133"/>
                <a:gd name="T71" fmla="*/ 15 h 21"/>
                <a:gd name="T72" fmla="*/ 2 w 133"/>
                <a:gd name="T7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21">
                  <a:moveTo>
                    <a:pt x="2" y="21"/>
                  </a:moveTo>
                  <a:lnTo>
                    <a:pt x="2" y="21"/>
                  </a:lnTo>
                  <a:lnTo>
                    <a:pt x="11" y="19"/>
                  </a:lnTo>
                  <a:lnTo>
                    <a:pt x="19" y="17"/>
                  </a:lnTo>
                  <a:lnTo>
                    <a:pt x="29" y="16"/>
                  </a:lnTo>
                  <a:lnTo>
                    <a:pt x="39" y="15"/>
                  </a:lnTo>
                  <a:lnTo>
                    <a:pt x="48" y="13"/>
                  </a:lnTo>
                  <a:lnTo>
                    <a:pt x="57" y="12"/>
                  </a:lnTo>
                  <a:lnTo>
                    <a:pt x="67" y="12"/>
                  </a:lnTo>
                  <a:lnTo>
                    <a:pt x="76" y="12"/>
                  </a:lnTo>
                  <a:lnTo>
                    <a:pt x="85" y="12"/>
                  </a:lnTo>
                  <a:lnTo>
                    <a:pt x="93" y="11"/>
                  </a:lnTo>
                  <a:lnTo>
                    <a:pt x="101" y="11"/>
                  </a:lnTo>
                  <a:lnTo>
                    <a:pt x="109" y="10"/>
                  </a:lnTo>
                  <a:lnTo>
                    <a:pt x="116" y="10"/>
                  </a:lnTo>
                  <a:lnTo>
                    <a:pt x="122" y="9"/>
                  </a:lnTo>
                  <a:lnTo>
                    <a:pt x="129" y="8"/>
                  </a:lnTo>
                  <a:lnTo>
                    <a:pt x="133" y="5"/>
                  </a:lnTo>
                  <a:lnTo>
                    <a:pt x="131" y="0"/>
                  </a:lnTo>
                  <a:lnTo>
                    <a:pt x="126" y="1"/>
                  </a:lnTo>
                  <a:lnTo>
                    <a:pt x="122" y="2"/>
                  </a:lnTo>
                  <a:lnTo>
                    <a:pt x="115" y="3"/>
                  </a:lnTo>
                  <a:lnTo>
                    <a:pt x="108" y="4"/>
                  </a:lnTo>
                  <a:lnTo>
                    <a:pt x="101" y="4"/>
                  </a:lnTo>
                  <a:lnTo>
                    <a:pt x="93" y="5"/>
                  </a:lnTo>
                  <a:lnTo>
                    <a:pt x="85" y="5"/>
                  </a:lnTo>
                  <a:lnTo>
                    <a:pt x="76" y="5"/>
                  </a:lnTo>
                  <a:lnTo>
                    <a:pt x="67" y="5"/>
                  </a:lnTo>
                  <a:lnTo>
                    <a:pt x="57" y="6"/>
                  </a:lnTo>
                  <a:lnTo>
                    <a:pt x="47" y="8"/>
                  </a:lnTo>
                  <a:lnTo>
                    <a:pt x="38" y="8"/>
                  </a:lnTo>
                  <a:lnTo>
                    <a:pt x="27" y="9"/>
                  </a:lnTo>
                  <a:lnTo>
                    <a:pt x="18" y="11"/>
                  </a:lnTo>
                  <a:lnTo>
                    <a:pt x="9" y="12"/>
                  </a:lnTo>
                  <a:lnTo>
                    <a:pt x="0" y="15"/>
                  </a:lnTo>
                  <a:lnTo>
                    <a:pt x="0" y="15"/>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201"/>
            <p:cNvSpPr>
              <a:spLocks/>
            </p:cNvSpPr>
            <p:nvPr/>
          </p:nvSpPr>
          <p:spPr bwMode="auto">
            <a:xfrm>
              <a:off x="4273923" y="2489746"/>
              <a:ext cx="60325" cy="42863"/>
            </a:xfrm>
            <a:custGeom>
              <a:avLst/>
              <a:gdLst>
                <a:gd name="T0" fmla="*/ 7 w 76"/>
                <a:gd name="T1" fmla="*/ 50 h 53"/>
                <a:gd name="T2" fmla="*/ 6 w 76"/>
                <a:gd name="T3" fmla="*/ 53 h 53"/>
                <a:gd name="T4" fmla="*/ 7 w 76"/>
                <a:gd name="T5" fmla="*/ 51 h 53"/>
                <a:gd name="T6" fmla="*/ 12 w 76"/>
                <a:gd name="T7" fmla="*/ 48 h 53"/>
                <a:gd name="T8" fmla="*/ 17 w 76"/>
                <a:gd name="T9" fmla="*/ 41 h 53"/>
                <a:gd name="T10" fmla="*/ 25 w 76"/>
                <a:gd name="T11" fmla="*/ 34 h 53"/>
                <a:gd name="T12" fmla="*/ 36 w 76"/>
                <a:gd name="T13" fmla="*/ 26 h 53"/>
                <a:gd name="T14" fmla="*/ 47 w 76"/>
                <a:gd name="T15" fmla="*/ 18 h 53"/>
                <a:gd name="T16" fmla="*/ 61 w 76"/>
                <a:gd name="T17" fmla="*/ 11 h 53"/>
                <a:gd name="T18" fmla="*/ 76 w 76"/>
                <a:gd name="T19" fmla="*/ 6 h 53"/>
                <a:gd name="T20" fmla="*/ 74 w 76"/>
                <a:gd name="T21" fmla="*/ 0 h 53"/>
                <a:gd name="T22" fmla="*/ 59 w 76"/>
                <a:gd name="T23" fmla="*/ 6 h 53"/>
                <a:gd name="T24" fmla="*/ 45 w 76"/>
                <a:gd name="T25" fmla="*/ 13 h 53"/>
                <a:gd name="T26" fmla="*/ 32 w 76"/>
                <a:gd name="T27" fmla="*/ 20 h 53"/>
                <a:gd name="T28" fmla="*/ 22 w 76"/>
                <a:gd name="T29" fmla="*/ 29 h 53"/>
                <a:gd name="T30" fmla="*/ 13 w 76"/>
                <a:gd name="T31" fmla="*/ 36 h 53"/>
                <a:gd name="T32" fmla="*/ 7 w 76"/>
                <a:gd name="T33" fmla="*/ 43 h 53"/>
                <a:gd name="T34" fmla="*/ 2 w 76"/>
                <a:gd name="T35" fmla="*/ 47 h 53"/>
                <a:gd name="T36" fmla="*/ 1 w 76"/>
                <a:gd name="T37" fmla="*/ 48 h 53"/>
                <a:gd name="T38" fmla="*/ 0 w 76"/>
                <a:gd name="T39" fmla="*/ 51 h 53"/>
                <a:gd name="T40" fmla="*/ 1 w 76"/>
                <a:gd name="T41" fmla="*/ 48 h 53"/>
                <a:gd name="T42" fmla="*/ 0 w 76"/>
                <a:gd name="T43" fmla="*/ 50 h 53"/>
                <a:gd name="T44" fmla="*/ 0 w 76"/>
                <a:gd name="T45" fmla="*/ 51 h 53"/>
                <a:gd name="T46" fmla="*/ 7 w 76"/>
                <a:gd name="T4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53">
                  <a:moveTo>
                    <a:pt x="7" y="50"/>
                  </a:moveTo>
                  <a:lnTo>
                    <a:pt x="6" y="53"/>
                  </a:lnTo>
                  <a:lnTo>
                    <a:pt x="7" y="51"/>
                  </a:lnTo>
                  <a:lnTo>
                    <a:pt x="12" y="48"/>
                  </a:lnTo>
                  <a:lnTo>
                    <a:pt x="17" y="41"/>
                  </a:lnTo>
                  <a:lnTo>
                    <a:pt x="25" y="34"/>
                  </a:lnTo>
                  <a:lnTo>
                    <a:pt x="36" y="26"/>
                  </a:lnTo>
                  <a:lnTo>
                    <a:pt x="47" y="18"/>
                  </a:lnTo>
                  <a:lnTo>
                    <a:pt x="61" y="11"/>
                  </a:lnTo>
                  <a:lnTo>
                    <a:pt x="76" y="6"/>
                  </a:lnTo>
                  <a:lnTo>
                    <a:pt x="74" y="0"/>
                  </a:lnTo>
                  <a:lnTo>
                    <a:pt x="59" y="6"/>
                  </a:lnTo>
                  <a:lnTo>
                    <a:pt x="45" y="13"/>
                  </a:lnTo>
                  <a:lnTo>
                    <a:pt x="32" y="20"/>
                  </a:lnTo>
                  <a:lnTo>
                    <a:pt x="22" y="29"/>
                  </a:lnTo>
                  <a:lnTo>
                    <a:pt x="13" y="36"/>
                  </a:lnTo>
                  <a:lnTo>
                    <a:pt x="7" y="43"/>
                  </a:lnTo>
                  <a:lnTo>
                    <a:pt x="2" y="47"/>
                  </a:lnTo>
                  <a:lnTo>
                    <a:pt x="1" y="48"/>
                  </a:lnTo>
                  <a:lnTo>
                    <a:pt x="0" y="51"/>
                  </a:lnTo>
                  <a:lnTo>
                    <a:pt x="1" y="48"/>
                  </a:lnTo>
                  <a:lnTo>
                    <a:pt x="0" y="50"/>
                  </a:lnTo>
                  <a:lnTo>
                    <a:pt x="0" y="51"/>
                  </a:lnTo>
                  <a:lnTo>
                    <a:pt x="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202"/>
            <p:cNvSpPr>
              <a:spLocks/>
            </p:cNvSpPr>
            <p:nvPr/>
          </p:nvSpPr>
          <p:spPr bwMode="auto">
            <a:xfrm>
              <a:off x="4273923" y="2531021"/>
              <a:ext cx="77788" cy="349250"/>
            </a:xfrm>
            <a:custGeom>
              <a:avLst/>
              <a:gdLst>
                <a:gd name="T0" fmla="*/ 92 w 98"/>
                <a:gd name="T1" fmla="*/ 431 h 440"/>
                <a:gd name="T2" fmla="*/ 98 w 98"/>
                <a:gd name="T3" fmla="*/ 433 h 440"/>
                <a:gd name="T4" fmla="*/ 7 w 98"/>
                <a:gd name="T5" fmla="*/ 0 h 440"/>
                <a:gd name="T6" fmla="*/ 0 w 98"/>
                <a:gd name="T7" fmla="*/ 1 h 440"/>
                <a:gd name="T8" fmla="*/ 92 w 98"/>
                <a:gd name="T9" fmla="*/ 435 h 440"/>
                <a:gd name="T10" fmla="*/ 97 w 98"/>
                <a:gd name="T11" fmla="*/ 436 h 440"/>
                <a:gd name="T12" fmla="*/ 92 w 98"/>
                <a:gd name="T13" fmla="*/ 435 h 440"/>
                <a:gd name="T14" fmla="*/ 93 w 98"/>
                <a:gd name="T15" fmla="*/ 440 h 440"/>
                <a:gd name="T16" fmla="*/ 97 w 98"/>
                <a:gd name="T17" fmla="*/ 436 h 440"/>
                <a:gd name="T18" fmla="*/ 92 w 98"/>
                <a:gd name="T19" fmla="*/ 431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40">
                  <a:moveTo>
                    <a:pt x="92" y="431"/>
                  </a:moveTo>
                  <a:lnTo>
                    <a:pt x="98" y="433"/>
                  </a:lnTo>
                  <a:lnTo>
                    <a:pt x="7" y="0"/>
                  </a:lnTo>
                  <a:lnTo>
                    <a:pt x="0" y="1"/>
                  </a:lnTo>
                  <a:lnTo>
                    <a:pt x="92" y="435"/>
                  </a:lnTo>
                  <a:lnTo>
                    <a:pt x="97" y="436"/>
                  </a:lnTo>
                  <a:lnTo>
                    <a:pt x="92" y="435"/>
                  </a:lnTo>
                  <a:lnTo>
                    <a:pt x="93" y="440"/>
                  </a:lnTo>
                  <a:lnTo>
                    <a:pt x="97" y="436"/>
                  </a:lnTo>
                  <a:lnTo>
                    <a:pt x="92"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203"/>
            <p:cNvSpPr>
              <a:spLocks/>
            </p:cNvSpPr>
            <p:nvPr/>
          </p:nvSpPr>
          <p:spPr bwMode="auto">
            <a:xfrm>
              <a:off x="4346948" y="2837408"/>
              <a:ext cx="61913" cy="38100"/>
            </a:xfrm>
            <a:custGeom>
              <a:avLst/>
              <a:gdLst>
                <a:gd name="T0" fmla="*/ 77 w 80"/>
                <a:gd name="T1" fmla="*/ 0 h 49"/>
                <a:gd name="T2" fmla="*/ 77 w 80"/>
                <a:gd name="T3" fmla="*/ 0 h 49"/>
                <a:gd name="T4" fmla="*/ 69 w 80"/>
                <a:gd name="T5" fmla="*/ 3 h 49"/>
                <a:gd name="T6" fmla="*/ 60 w 80"/>
                <a:gd name="T7" fmla="*/ 6 h 49"/>
                <a:gd name="T8" fmla="*/ 53 w 80"/>
                <a:gd name="T9" fmla="*/ 10 h 49"/>
                <a:gd name="T10" fmla="*/ 46 w 80"/>
                <a:gd name="T11" fmla="*/ 13 h 49"/>
                <a:gd name="T12" fmla="*/ 39 w 80"/>
                <a:gd name="T13" fmla="*/ 16 h 49"/>
                <a:gd name="T14" fmla="*/ 32 w 80"/>
                <a:gd name="T15" fmla="*/ 20 h 49"/>
                <a:gd name="T16" fmla="*/ 27 w 80"/>
                <a:gd name="T17" fmla="*/ 23 h 49"/>
                <a:gd name="T18" fmla="*/ 22 w 80"/>
                <a:gd name="T19" fmla="*/ 28 h 49"/>
                <a:gd name="T20" fmla="*/ 16 w 80"/>
                <a:gd name="T21" fmla="*/ 30 h 49"/>
                <a:gd name="T22" fmla="*/ 13 w 80"/>
                <a:gd name="T23" fmla="*/ 35 h 49"/>
                <a:gd name="T24" fmla="*/ 9 w 80"/>
                <a:gd name="T25" fmla="*/ 37 h 49"/>
                <a:gd name="T26" fmla="*/ 6 w 80"/>
                <a:gd name="T27" fmla="*/ 39 h 49"/>
                <a:gd name="T28" fmla="*/ 4 w 80"/>
                <a:gd name="T29" fmla="*/ 42 h 49"/>
                <a:gd name="T30" fmla="*/ 3 w 80"/>
                <a:gd name="T31" fmla="*/ 43 h 49"/>
                <a:gd name="T32" fmla="*/ 1 w 80"/>
                <a:gd name="T33" fmla="*/ 44 h 49"/>
                <a:gd name="T34" fmla="*/ 0 w 80"/>
                <a:gd name="T35" fmla="*/ 44 h 49"/>
                <a:gd name="T36" fmla="*/ 5 w 80"/>
                <a:gd name="T37" fmla="*/ 49 h 49"/>
                <a:gd name="T38" fmla="*/ 6 w 80"/>
                <a:gd name="T39" fmla="*/ 49 h 49"/>
                <a:gd name="T40" fmla="*/ 6 w 80"/>
                <a:gd name="T41" fmla="*/ 48 h 49"/>
                <a:gd name="T42" fmla="*/ 8 w 80"/>
                <a:gd name="T43" fmla="*/ 46 h 49"/>
                <a:gd name="T44" fmla="*/ 11 w 80"/>
                <a:gd name="T45" fmla="*/ 44 h 49"/>
                <a:gd name="T46" fmla="*/ 13 w 80"/>
                <a:gd name="T47" fmla="*/ 42 h 49"/>
                <a:gd name="T48" fmla="*/ 16 w 80"/>
                <a:gd name="T49" fmla="*/ 39 h 49"/>
                <a:gd name="T50" fmla="*/ 21 w 80"/>
                <a:gd name="T51" fmla="*/ 36 h 49"/>
                <a:gd name="T52" fmla="*/ 26 w 80"/>
                <a:gd name="T53" fmla="*/ 33 h 49"/>
                <a:gd name="T54" fmla="*/ 30 w 80"/>
                <a:gd name="T55" fmla="*/ 29 h 49"/>
                <a:gd name="T56" fmla="*/ 36 w 80"/>
                <a:gd name="T57" fmla="*/ 26 h 49"/>
                <a:gd name="T58" fmla="*/ 42 w 80"/>
                <a:gd name="T59" fmla="*/ 22 h 49"/>
                <a:gd name="T60" fmla="*/ 49 w 80"/>
                <a:gd name="T61" fmla="*/ 19 h 49"/>
                <a:gd name="T62" fmla="*/ 56 w 80"/>
                <a:gd name="T63" fmla="*/ 15 h 49"/>
                <a:gd name="T64" fmla="*/ 64 w 80"/>
                <a:gd name="T65" fmla="*/ 12 h 49"/>
                <a:gd name="T66" fmla="*/ 72 w 80"/>
                <a:gd name="T67" fmla="*/ 10 h 49"/>
                <a:gd name="T68" fmla="*/ 80 w 80"/>
                <a:gd name="T69" fmla="*/ 6 h 49"/>
                <a:gd name="T70" fmla="*/ 80 w 80"/>
                <a:gd name="T71" fmla="*/ 6 h 49"/>
                <a:gd name="T72" fmla="*/ 80 w 80"/>
                <a:gd name="T73" fmla="*/ 6 h 49"/>
                <a:gd name="T74" fmla="*/ 80 w 80"/>
                <a:gd name="T75" fmla="*/ 6 h 49"/>
                <a:gd name="T76" fmla="*/ 80 w 80"/>
                <a:gd name="T77" fmla="*/ 6 h 49"/>
                <a:gd name="T78" fmla="*/ 77 w 80"/>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9">
                  <a:moveTo>
                    <a:pt x="77" y="0"/>
                  </a:moveTo>
                  <a:lnTo>
                    <a:pt x="77" y="0"/>
                  </a:lnTo>
                  <a:lnTo>
                    <a:pt x="69" y="3"/>
                  </a:lnTo>
                  <a:lnTo>
                    <a:pt x="60" y="6"/>
                  </a:lnTo>
                  <a:lnTo>
                    <a:pt x="53" y="10"/>
                  </a:lnTo>
                  <a:lnTo>
                    <a:pt x="46" y="13"/>
                  </a:lnTo>
                  <a:lnTo>
                    <a:pt x="39" y="16"/>
                  </a:lnTo>
                  <a:lnTo>
                    <a:pt x="32" y="20"/>
                  </a:lnTo>
                  <a:lnTo>
                    <a:pt x="27" y="23"/>
                  </a:lnTo>
                  <a:lnTo>
                    <a:pt x="22" y="28"/>
                  </a:lnTo>
                  <a:lnTo>
                    <a:pt x="16" y="30"/>
                  </a:lnTo>
                  <a:lnTo>
                    <a:pt x="13" y="35"/>
                  </a:lnTo>
                  <a:lnTo>
                    <a:pt x="9" y="37"/>
                  </a:lnTo>
                  <a:lnTo>
                    <a:pt x="6" y="39"/>
                  </a:lnTo>
                  <a:lnTo>
                    <a:pt x="4" y="42"/>
                  </a:lnTo>
                  <a:lnTo>
                    <a:pt x="3" y="43"/>
                  </a:lnTo>
                  <a:lnTo>
                    <a:pt x="1" y="44"/>
                  </a:lnTo>
                  <a:lnTo>
                    <a:pt x="0" y="44"/>
                  </a:lnTo>
                  <a:lnTo>
                    <a:pt x="5" y="49"/>
                  </a:lnTo>
                  <a:lnTo>
                    <a:pt x="6" y="49"/>
                  </a:lnTo>
                  <a:lnTo>
                    <a:pt x="6" y="48"/>
                  </a:lnTo>
                  <a:lnTo>
                    <a:pt x="8" y="46"/>
                  </a:lnTo>
                  <a:lnTo>
                    <a:pt x="11" y="44"/>
                  </a:lnTo>
                  <a:lnTo>
                    <a:pt x="13" y="42"/>
                  </a:lnTo>
                  <a:lnTo>
                    <a:pt x="16" y="39"/>
                  </a:lnTo>
                  <a:lnTo>
                    <a:pt x="21" y="36"/>
                  </a:lnTo>
                  <a:lnTo>
                    <a:pt x="26" y="33"/>
                  </a:lnTo>
                  <a:lnTo>
                    <a:pt x="30" y="29"/>
                  </a:lnTo>
                  <a:lnTo>
                    <a:pt x="36" y="26"/>
                  </a:lnTo>
                  <a:lnTo>
                    <a:pt x="42" y="22"/>
                  </a:lnTo>
                  <a:lnTo>
                    <a:pt x="49" y="19"/>
                  </a:lnTo>
                  <a:lnTo>
                    <a:pt x="56" y="15"/>
                  </a:lnTo>
                  <a:lnTo>
                    <a:pt x="64" y="12"/>
                  </a:lnTo>
                  <a:lnTo>
                    <a:pt x="72" y="10"/>
                  </a:lnTo>
                  <a:lnTo>
                    <a:pt x="80" y="6"/>
                  </a:lnTo>
                  <a:lnTo>
                    <a:pt x="80" y="6"/>
                  </a:lnTo>
                  <a:lnTo>
                    <a:pt x="80" y="6"/>
                  </a:lnTo>
                  <a:lnTo>
                    <a:pt x="80" y="6"/>
                  </a:lnTo>
                  <a:lnTo>
                    <a:pt x="80" y="6"/>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204"/>
            <p:cNvSpPr>
              <a:spLocks/>
            </p:cNvSpPr>
            <p:nvPr/>
          </p:nvSpPr>
          <p:spPr bwMode="auto">
            <a:xfrm>
              <a:off x="4407273" y="2778671"/>
              <a:ext cx="146050" cy="63500"/>
            </a:xfrm>
            <a:custGeom>
              <a:avLst/>
              <a:gdLst>
                <a:gd name="T0" fmla="*/ 178 w 183"/>
                <a:gd name="T1" fmla="*/ 1 h 79"/>
                <a:gd name="T2" fmla="*/ 178 w 183"/>
                <a:gd name="T3" fmla="*/ 0 h 79"/>
                <a:gd name="T4" fmla="*/ 175 w 183"/>
                <a:gd name="T5" fmla="*/ 6 h 79"/>
                <a:gd name="T6" fmla="*/ 171 w 183"/>
                <a:gd name="T7" fmla="*/ 13 h 79"/>
                <a:gd name="T8" fmla="*/ 165 w 183"/>
                <a:gd name="T9" fmla="*/ 19 h 79"/>
                <a:gd name="T10" fmla="*/ 157 w 183"/>
                <a:gd name="T11" fmla="*/ 25 h 79"/>
                <a:gd name="T12" fmla="*/ 148 w 183"/>
                <a:gd name="T13" fmla="*/ 30 h 79"/>
                <a:gd name="T14" fmla="*/ 137 w 183"/>
                <a:gd name="T15" fmla="*/ 34 h 79"/>
                <a:gd name="T16" fmla="*/ 126 w 183"/>
                <a:gd name="T17" fmla="*/ 38 h 79"/>
                <a:gd name="T18" fmla="*/ 113 w 183"/>
                <a:gd name="T19" fmla="*/ 42 h 79"/>
                <a:gd name="T20" fmla="*/ 99 w 183"/>
                <a:gd name="T21" fmla="*/ 47 h 79"/>
                <a:gd name="T22" fmla="*/ 86 w 183"/>
                <a:gd name="T23" fmla="*/ 50 h 79"/>
                <a:gd name="T24" fmla="*/ 72 w 183"/>
                <a:gd name="T25" fmla="*/ 54 h 79"/>
                <a:gd name="T26" fmla="*/ 57 w 183"/>
                <a:gd name="T27" fmla="*/ 57 h 79"/>
                <a:gd name="T28" fmla="*/ 43 w 183"/>
                <a:gd name="T29" fmla="*/ 62 h 79"/>
                <a:gd name="T30" fmla="*/ 28 w 183"/>
                <a:gd name="T31" fmla="*/ 65 h 79"/>
                <a:gd name="T32" fmla="*/ 14 w 183"/>
                <a:gd name="T33" fmla="*/ 69 h 79"/>
                <a:gd name="T34" fmla="*/ 0 w 183"/>
                <a:gd name="T35" fmla="*/ 73 h 79"/>
                <a:gd name="T36" fmla="*/ 3 w 183"/>
                <a:gd name="T37" fmla="*/ 79 h 79"/>
                <a:gd name="T38" fmla="*/ 15 w 183"/>
                <a:gd name="T39" fmla="*/ 76 h 79"/>
                <a:gd name="T40" fmla="*/ 30 w 183"/>
                <a:gd name="T41" fmla="*/ 71 h 79"/>
                <a:gd name="T42" fmla="*/ 44 w 183"/>
                <a:gd name="T43" fmla="*/ 68 h 79"/>
                <a:gd name="T44" fmla="*/ 59 w 183"/>
                <a:gd name="T45" fmla="*/ 64 h 79"/>
                <a:gd name="T46" fmla="*/ 73 w 183"/>
                <a:gd name="T47" fmla="*/ 61 h 79"/>
                <a:gd name="T48" fmla="*/ 88 w 183"/>
                <a:gd name="T49" fmla="*/ 57 h 79"/>
                <a:gd name="T50" fmla="*/ 102 w 183"/>
                <a:gd name="T51" fmla="*/ 53 h 79"/>
                <a:gd name="T52" fmla="*/ 114 w 183"/>
                <a:gd name="T53" fmla="*/ 49 h 79"/>
                <a:gd name="T54" fmla="*/ 127 w 183"/>
                <a:gd name="T55" fmla="*/ 45 h 79"/>
                <a:gd name="T56" fmla="*/ 140 w 183"/>
                <a:gd name="T57" fmla="*/ 40 h 79"/>
                <a:gd name="T58" fmla="*/ 150 w 183"/>
                <a:gd name="T59" fmla="*/ 34 h 79"/>
                <a:gd name="T60" fmla="*/ 160 w 183"/>
                <a:gd name="T61" fmla="*/ 30 h 79"/>
                <a:gd name="T62" fmla="*/ 169 w 183"/>
                <a:gd name="T63" fmla="*/ 24 h 79"/>
                <a:gd name="T64" fmla="*/ 175 w 183"/>
                <a:gd name="T65" fmla="*/ 18 h 79"/>
                <a:gd name="T66" fmla="*/ 181 w 183"/>
                <a:gd name="T67" fmla="*/ 10 h 79"/>
                <a:gd name="T68" fmla="*/ 183 w 183"/>
                <a:gd name="T69" fmla="*/ 2 h 79"/>
                <a:gd name="T70" fmla="*/ 183 w 183"/>
                <a:gd name="T71" fmla="*/ 2 h 79"/>
                <a:gd name="T72" fmla="*/ 183 w 183"/>
                <a:gd name="T73" fmla="*/ 2 h 79"/>
                <a:gd name="T74" fmla="*/ 183 w 183"/>
                <a:gd name="T75" fmla="*/ 2 h 79"/>
                <a:gd name="T76" fmla="*/ 183 w 183"/>
                <a:gd name="T77" fmla="*/ 2 h 79"/>
                <a:gd name="T78" fmla="*/ 178 w 183"/>
                <a:gd name="T7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 h="79">
                  <a:moveTo>
                    <a:pt x="178" y="1"/>
                  </a:moveTo>
                  <a:lnTo>
                    <a:pt x="178" y="0"/>
                  </a:lnTo>
                  <a:lnTo>
                    <a:pt x="175" y="6"/>
                  </a:lnTo>
                  <a:lnTo>
                    <a:pt x="171" y="13"/>
                  </a:lnTo>
                  <a:lnTo>
                    <a:pt x="165" y="19"/>
                  </a:lnTo>
                  <a:lnTo>
                    <a:pt x="157" y="25"/>
                  </a:lnTo>
                  <a:lnTo>
                    <a:pt x="148" y="30"/>
                  </a:lnTo>
                  <a:lnTo>
                    <a:pt x="137" y="34"/>
                  </a:lnTo>
                  <a:lnTo>
                    <a:pt x="126" y="38"/>
                  </a:lnTo>
                  <a:lnTo>
                    <a:pt x="113" y="42"/>
                  </a:lnTo>
                  <a:lnTo>
                    <a:pt x="99" y="47"/>
                  </a:lnTo>
                  <a:lnTo>
                    <a:pt x="86" y="50"/>
                  </a:lnTo>
                  <a:lnTo>
                    <a:pt x="72" y="54"/>
                  </a:lnTo>
                  <a:lnTo>
                    <a:pt x="57" y="57"/>
                  </a:lnTo>
                  <a:lnTo>
                    <a:pt x="43" y="62"/>
                  </a:lnTo>
                  <a:lnTo>
                    <a:pt x="28" y="65"/>
                  </a:lnTo>
                  <a:lnTo>
                    <a:pt x="14" y="69"/>
                  </a:lnTo>
                  <a:lnTo>
                    <a:pt x="0" y="73"/>
                  </a:lnTo>
                  <a:lnTo>
                    <a:pt x="3" y="79"/>
                  </a:lnTo>
                  <a:lnTo>
                    <a:pt x="15" y="76"/>
                  </a:lnTo>
                  <a:lnTo>
                    <a:pt x="30" y="71"/>
                  </a:lnTo>
                  <a:lnTo>
                    <a:pt x="44" y="68"/>
                  </a:lnTo>
                  <a:lnTo>
                    <a:pt x="59" y="64"/>
                  </a:lnTo>
                  <a:lnTo>
                    <a:pt x="73" y="61"/>
                  </a:lnTo>
                  <a:lnTo>
                    <a:pt x="88" y="57"/>
                  </a:lnTo>
                  <a:lnTo>
                    <a:pt x="102" y="53"/>
                  </a:lnTo>
                  <a:lnTo>
                    <a:pt x="114" y="49"/>
                  </a:lnTo>
                  <a:lnTo>
                    <a:pt x="127" y="45"/>
                  </a:lnTo>
                  <a:lnTo>
                    <a:pt x="140" y="40"/>
                  </a:lnTo>
                  <a:lnTo>
                    <a:pt x="150" y="34"/>
                  </a:lnTo>
                  <a:lnTo>
                    <a:pt x="160" y="30"/>
                  </a:lnTo>
                  <a:lnTo>
                    <a:pt x="169" y="24"/>
                  </a:lnTo>
                  <a:lnTo>
                    <a:pt x="175" y="18"/>
                  </a:lnTo>
                  <a:lnTo>
                    <a:pt x="181" y="10"/>
                  </a:lnTo>
                  <a:lnTo>
                    <a:pt x="183" y="2"/>
                  </a:lnTo>
                  <a:lnTo>
                    <a:pt x="183" y="2"/>
                  </a:lnTo>
                  <a:lnTo>
                    <a:pt x="183" y="2"/>
                  </a:lnTo>
                  <a:lnTo>
                    <a:pt x="183" y="2"/>
                  </a:lnTo>
                  <a:lnTo>
                    <a:pt x="183" y="2"/>
                  </a:lnTo>
                  <a:lnTo>
                    <a:pt x="17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206"/>
            <p:cNvSpPr>
              <a:spLocks/>
            </p:cNvSpPr>
            <p:nvPr/>
          </p:nvSpPr>
          <p:spPr bwMode="auto">
            <a:xfrm>
              <a:off x="4459661" y="2413546"/>
              <a:ext cx="93663" cy="366713"/>
            </a:xfrm>
            <a:custGeom>
              <a:avLst/>
              <a:gdLst>
                <a:gd name="T0" fmla="*/ 0 w 117"/>
                <a:gd name="T1" fmla="*/ 3 h 463"/>
                <a:gd name="T2" fmla="*/ 2 w 117"/>
                <a:gd name="T3" fmla="*/ 12 h 463"/>
                <a:gd name="T4" fmla="*/ 7 w 117"/>
                <a:gd name="T5" fmla="*/ 30 h 463"/>
                <a:gd name="T6" fmla="*/ 14 w 117"/>
                <a:gd name="T7" fmla="*/ 54 h 463"/>
                <a:gd name="T8" fmla="*/ 22 w 117"/>
                <a:gd name="T9" fmla="*/ 85 h 463"/>
                <a:gd name="T10" fmla="*/ 31 w 117"/>
                <a:gd name="T11" fmla="*/ 120 h 463"/>
                <a:gd name="T12" fmla="*/ 41 w 117"/>
                <a:gd name="T13" fmla="*/ 158 h 463"/>
                <a:gd name="T14" fmla="*/ 52 w 117"/>
                <a:gd name="T15" fmla="*/ 198 h 463"/>
                <a:gd name="T16" fmla="*/ 62 w 117"/>
                <a:gd name="T17" fmla="*/ 239 h 463"/>
                <a:gd name="T18" fmla="*/ 73 w 117"/>
                <a:gd name="T19" fmla="*/ 281 h 463"/>
                <a:gd name="T20" fmla="*/ 83 w 117"/>
                <a:gd name="T21" fmla="*/ 321 h 463"/>
                <a:gd name="T22" fmla="*/ 92 w 117"/>
                <a:gd name="T23" fmla="*/ 358 h 463"/>
                <a:gd name="T24" fmla="*/ 99 w 117"/>
                <a:gd name="T25" fmla="*/ 391 h 463"/>
                <a:gd name="T26" fmla="*/ 106 w 117"/>
                <a:gd name="T27" fmla="*/ 420 h 463"/>
                <a:gd name="T28" fmla="*/ 109 w 117"/>
                <a:gd name="T29" fmla="*/ 442 h 463"/>
                <a:gd name="T30" fmla="*/ 112 w 117"/>
                <a:gd name="T31" fmla="*/ 457 h 463"/>
                <a:gd name="T32" fmla="*/ 117 w 117"/>
                <a:gd name="T33" fmla="*/ 463 h 463"/>
                <a:gd name="T34" fmla="*/ 117 w 117"/>
                <a:gd name="T35" fmla="*/ 450 h 463"/>
                <a:gd name="T36" fmla="*/ 114 w 117"/>
                <a:gd name="T37" fmla="*/ 432 h 463"/>
                <a:gd name="T38" fmla="*/ 109 w 117"/>
                <a:gd name="T39" fmla="*/ 405 h 463"/>
                <a:gd name="T40" fmla="*/ 103 w 117"/>
                <a:gd name="T41" fmla="*/ 374 h 463"/>
                <a:gd name="T42" fmla="*/ 93 w 117"/>
                <a:gd name="T43" fmla="*/ 338 h 463"/>
                <a:gd name="T44" fmla="*/ 84 w 117"/>
                <a:gd name="T45" fmla="*/ 299 h 463"/>
                <a:gd name="T46" fmla="*/ 74 w 117"/>
                <a:gd name="T47" fmla="*/ 258 h 463"/>
                <a:gd name="T48" fmla="*/ 63 w 117"/>
                <a:gd name="T49" fmla="*/ 216 h 463"/>
                <a:gd name="T50" fmla="*/ 53 w 117"/>
                <a:gd name="T51" fmla="*/ 176 h 463"/>
                <a:gd name="T52" fmla="*/ 43 w 117"/>
                <a:gd name="T53" fmla="*/ 136 h 463"/>
                <a:gd name="T54" fmla="*/ 33 w 117"/>
                <a:gd name="T55" fmla="*/ 100 h 463"/>
                <a:gd name="T56" fmla="*/ 24 w 117"/>
                <a:gd name="T57" fmla="*/ 67 h 463"/>
                <a:gd name="T58" fmla="*/ 17 w 117"/>
                <a:gd name="T59" fmla="*/ 39 h 463"/>
                <a:gd name="T60" fmla="*/ 12 w 117"/>
                <a:gd name="T61" fmla="*/ 18 h 463"/>
                <a:gd name="T62" fmla="*/ 8 w 117"/>
                <a:gd name="T63" fmla="*/ 4 h 463"/>
                <a:gd name="T64" fmla="*/ 7 w 117"/>
                <a:gd name="T6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463">
                  <a:moveTo>
                    <a:pt x="0" y="2"/>
                  </a:moveTo>
                  <a:lnTo>
                    <a:pt x="0" y="3"/>
                  </a:lnTo>
                  <a:lnTo>
                    <a:pt x="1" y="7"/>
                  </a:lnTo>
                  <a:lnTo>
                    <a:pt x="2" y="12"/>
                  </a:lnTo>
                  <a:lnTo>
                    <a:pt x="5" y="21"/>
                  </a:lnTo>
                  <a:lnTo>
                    <a:pt x="7" y="30"/>
                  </a:lnTo>
                  <a:lnTo>
                    <a:pt x="10" y="41"/>
                  </a:lnTo>
                  <a:lnTo>
                    <a:pt x="14" y="54"/>
                  </a:lnTo>
                  <a:lnTo>
                    <a:pt x="18" y="69"/>
                  </a:lnTo>
                  <a:lnTo>
                    <a:pt x="22" y="85"/>
                  </a:lnTo>
                  <a:lnTo>
                    <a:pt x="27" y="101"/>
                  </a:lnTo>
                  <a:lnTo>
                    <a:pt x="31" y="120"/>
                  </a:lnTo>
                  <a:lnTo>
                    <a:pt x="37" y="138"/>
                  </a:lnTo>
                  <a:lnTo>
                    <a:pt x="41" y="158"/>
                  </a:lnTo>
                  <a:lnTo>
                    <a:pt x="46" y="177"/>
                  </a:lnTo>
                  <a:lnTo>
                    <a:pt x="52" y="198"/>
                  </a:lnTo>
                  <a:lnTo>
                    <a:pt x="58" y="219"/>
                  </a:lnTo>
                  <a:lnTo>
                    <a:pt x="62" y="239"/>
                  </a:lnTo>
                  <a:lnTo>
                    <a:pt x="68" y="260"/>
                  </a:lnTo>
                  <a:lnTo>
                    <a:pt x="73" y="281"/>
                  </a:lnTo>
                  <a:lnTo>
                    <a:pt x="78" y="302"/>
                  </a:lnTo>
                  <a:lnTo>
                    <a:pt x="83" y="321"/>
                  </a:lnTo>
                  <a:lnTo>
                    <a:pt x="88" y="340"/>
                  </a:lnTo>
                  <a:lnTo>
                    <a:pt x="92" y="358"/>
                  </a:lnTo>
                  <a:lnTo>
                    <a:pt x="96" y="375"/>
                  </a:lnTo>
                  <a:lnTo>
                    <a:pt x="99" y="391"/>
                  </a:lnTo>
                  <a:lnTo>
                    <a:pt x="103" y="406"/>
                  </a:lnTo>
                  <a:lnTo>
                    <a:pt x="106" y="420"/>
                  </a:lnTo>
                  <a:lnTo>
                    <a:pt x="108" y="433"/>
                  </a:lnTo>
                  <a:lnTo>
                    <a:pt x="109" y="442"/>
                  </a:lnTo>
                  <a:lnTo>
                    <a:pt x="111" y="451"/>
                  </a:lnTo>
                  <a:lnTo>
                    <a:pt x="112" y="457"/>
                  </a:lnTo>
                  <a:lnTo>
                    <a:pt x="112" y="462"/>
                  </a:lnTo>
                  <a:lnTo>
                    <a:pt x="117" y="463"/>
                  </a:lnTo>
                  <a:lnTo>
                    <a:pt x="117" y="457"/>
                  </a:lnTo>
                  <a:lnTo>
                    <a:pt x="117" y="450"/>
                  </a:lnTo>
                  <a:lnTo>
                    <a:pt x="116" y="442"/>
                  </a:lnTo>
                  <a:lnTo>
                    <a:pt x="114" y="432"/>
                  </a:lnTo>
                  <a:lnTo>
                    <a:pt x="112" y="419"/>
                  </a:lnTo>
                  <a:lnTo>
                    <a:pt x="109" y="405"/>
                  </a:lnTo>
                  <a:lnTo>
                    <a:pt x="106" y="390"/>
                  </a:lnTo>
                  <a:lnTo>
                    <a:pt x="103" y="374"/>
                  </a:lnTo>
                  <a:lnTo>
                    <a:pt x="98" y="357"/>
                  </a:lnTo>
                  <a:lnTo>
                    <a:pt x="93" y="338"/>
                  </a:lnTo>
                  <a:lnTo>
                    <a:pt x="89" y="319"/>
                  </a:lnTo>
                  <a:lnTo>
                    <a:pt x="84" y="299"/>
                  </a:lnTo>
                  <a:lnTo>
                    <a:pt x="79" y="279"/>
                  </a:lnTo>
                  <a:lnTo>
                    <a:pt x="74" y="258"/>
                  </a:lnTo>
                  <a:lnTo>
                    <a:pt x="69" y="237"/>
                  </a:lnTo>
                  <a:lnTo>
                    <a:pt x="63" y="216"/>
                  </a:lnTo>
                  <a:lnTo>
                    <a:pt x="58" y="196"/>
                  </a:lnTo>
                  <a:lnTo>
                    <a:pt x="53" y="176"/>
                  </a:lnTo>
                  <a:lnTo>
                    <a:pt x="48" y="156"/>
                  </a:lnTo>
                  <a:lnTo>
                    <a:pt x="43" y="136"/>
                  </a:lnTo>
                  <a:lnTo>
                    <a:pt x="38" y="117"/>
                  </a:lnTo>
                  <a:lnTo>
                    <a:pt x="33" y="100"/>
                  </a:lnTo>
                  <a:lnTo>
                    <a:pt x="29" y="83"/>
                  </a:lnTo>
                  <a:lnTo>
                    <a:pt x="24" y="67"/>
                  </a:lnTo>
                  <a:lnTo>
                    <a:pt x="21" y="53"/>
                  </a:lnTo>
                  <a:lnTo>
                    <a:pt x="17" y="39"/>
                  </a:lnTo>
                  <a:lnTo>
                    <a:pt x="14" y="27"/>
                  </a:lnTo>
                  <a:lnTo>
                    <a:pt x="12" y="18"/>
                  </a:lnTo>
                  <a:lnTo>
                    <a:pt x="9" y="10"/>
                  </a:lnTo>
                  <a:lnTo>
                    <a:pt x="8" y="4"/>
                  </a:lnTo>
                  <a:lnTo>
                    <a:pt x="7" y="1"/>
                  </a:ln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207"/>
            <p:cNvSpPr>
              <a:spLocks/>
            </p:cNvSpPr>
            <p:nvPr/>
          </p:nvSpPr>
          <p:spPr bwMode="auto">
            <a:xfrm>
              <a:off x="4353298" y="2543721"/>
              <a:ext cx="233363" cy="504825"/>
            </a:xfrm>
            <a:custGeom>
              <a:avLst/>
              <a:gdLst>
                <a:gd name="T0" fmla="*/ 5 w 295"/>
                <a:gd name="T1" fmla="*/ 280 h 636"/>
                <a:gd name="T2" fmla="*/ 4 w 295"/>
                <a:gd name="T3" fmla="*/ 254 h 636"/>
                <a:gd name="T4" fmla="*/ 1 w 295"/>
                <a:gd name="T5" fmla="*/ 192 h 636"/>
                <a:gd name="T6" fmla="*/ 0 w 295"/>
                <a:gd name="T7" fmla="*/ 113 h 636"/>
                <a:gd name="T8" fmla="*/ 5 w 295"/>
                <a:gd name="T9" fmla="*/ 44 h 636"/>
                <a:gd name="T10" fmla="*/ 18 w 295"/>
                <a:gd name="T11" fmla="*/ 4 h 636"/>
                <a:gd name="T12" fmla="*/ 37 w 295"/>
                <a:gd name="T13" fmla="*/ 5 h 636"/>
                <a:gd name="T14" fmla="*/ 54 w 295"/>
                <a:gd name="T15" fmla="*/ 26 h 636"/>
                <a:gd name="T16" fmla="*/ 66 w 295"/>
                <a:gd name="T17" fmla="*/ 56 h 636"/>
                <a:gd name="T18" fmla="*/ 75 w 295"/>
                <a:gd name="T19" fmla="*/ 86 h 636"/>
                <a:gd name="T20" fmla="*/ 79 w 295"/>
                <a:gd name="T21" fmla="*/ 106 h 636"/>
                <a:gd name="T22" fmla="*/ 118 w 295"/>
                <a:gd name="T23" fmla="*/ 178 h 636"/>
                <a:gd name="T24" fmla="*/ 92 w 295"/>
                <a:gd name="T25" fmla="*/ 109 h 636"/>
                <a:gd name="T26" fmla="*/ 87 w 295"/>
                <a:gd name="T27" fmla="*/ 88 h 636"/>
                <a:gd name="T28" fmla="*/ 77 w 295"/>
                <a:gd name="T29" fmla="*/ 60 h 636"/>
                <a:gd name="T30" fmla="*/ 73 w 295"/>
                <a:gd name="T31" fmla="*/ 34 h 636"/>
                <a:gd name="T32" fmla="*/ 74 w 295"/>
                <a:gd name="T33" fmla="*/ 19 h 636"/>
                <a:gd name="T34" fmla="*/ 87 w 295"/>
                <a:gd name="T35" fmla="*/ 22 h 636"/>
                <a:gd name="T36" fmla="*/ 98 w 295"/>
                <a:gd name="T37" fmla="*/ 37 h 636"/>
                <a:gd name="T38" fmla="*/ 109 w 295"/>
                <a:gd name="T39" fmla="*/ 58 h 636"/>
                <a:gd name="T40" fmla="*/ 119 w 295"/>
                <a:gd name="T41" fmla="*/ 83 h 636"/>
                <a:gd name="T42" fmla="*/ 130 w 295"/>
                <a:gd name="T43" fmla="*/ 111 h 636"/>
                <a:gd name="T44" fmla="*/ 145 w 295"/>
                <a:gd name="T45" fmla="*/ 140 h 636"/>
                <a:gd name="T46" fmla="*/ 173 w 295"/>
                <a:gd name="T47" fmla="*/ 184 h 636"/>
                <a:gd name="T48" fmla="*/ 187 w 295"/>
                <a:gd name="T49" fmla="*/ 201 h 636"/>
                <a:gd name="T50" fmla="*/ 190 w 295"/>
                <a:gd name="T51" fmla="*/ 204 h 636"/>
                <a:gd name="T52" fmla="*/ 193 w 295"/>
                <a:gd name="T53" fmla="*/ 215 h 636"/>
                <a:gd name="T54" fmla="*/ 206 w 295"/>
                <a:gd name="T55" fmla="*/ 231 h 636"/>
                <a:gd name="T56" fmla="*/ 224 w 295"/>
                <a:gd name="T57" fmla="*/ 237 h 636"/>
                <a:gd name="T58" fmla="*/ 229 w 295"/>
                <a:gd name="T59" fmla="*/ 226 h 636"/>
                <a:gd name="T60" fmla="*/ 229 w 295"/>
                <a:gd name="T61" fmla="*/ 205 h 636"/>
                <a:gd name="T62" fmla="*/ 227 w 295"/>
                <a:gd name="T63" fmla="*/ 184 h 636"/>
                <a:gd name="T64" fmla="*/ 224 w 295"/>
                <a:gd name="T65" fmla="*/ 167 h 636"/>
                <a:gd name="T66" fmla="*/ 224 w 295"/>
                <a:gd name="T67" fmla="*/ 163 h 636"/>
                <a:gd name="T68" fmla="*/ 227 w 295"/>
                <a:gd name="T69" fmla="*/ 152 h 636"/>
                <a:gd name="T70" fmla="*/ 234 w 295"/>
                <a:gd name="T71" fmla="*/ 134 h 636"/>
                <a:gd name="T72" fmla="*/ 244 w 295"/>
                <a:gd name="T73" fmla="*/ 118 h 636"/>
                <a:gd name="T74" fmla="*/ 255 w 295"/>
                <a:gd name="T75" fmla="*/ 111 h 636"/>
                <a:gd name="T76" fmla="*/ 266 w 295"/>
                <a:gd name="T77" fmla="*/ 121 h 636"/>
                <a:gd name="T78" fmla="*/ 273 w 295"/>
                <a:gd name="T79" fmla="*/ 143 h 636"/>
                <a:gd name="T80" fmla="*/ 274 w 295"/>
                <a:gd name="T81" fmla="*/ 164 h 636"/>
                <a:gd name="T82" fmla="*/ 271 w 295"/>
                <a:gd name="T83" fmla="*/ 186 h 636"/>
                <a:gd name="T84" fmla="*/ 266 w 295"/>
                <a:gd name="T85" fmla="*/ 211 h 636"/>
                <a:gd name="T86" fmla="*/ 265 w 295"/>
                <a:gd name="T87" fmla="*/ 246 h 636"/>
                <a:gd name="T88" fmla="*/ 267 w 295"/>
                <a:gd name="T89" fmla="*/ 286 h 636"/>
                <a:gd name="T90" fmla="*/ 266 w 295"/>
                <a:gd name="T91" fmla="*/ 322 h 636"/>
                <a:gd name="T92" fmla="*/ 262 w 295"/>
                <a:gd name="T93" fmla="*/ 348 h 636"/>
                <a:gd name="T94" fmla="*/ 257 w 295"/>
                <a:gd name="T95" fmla="*/ 369 h 636"/>
                <a:gd name="T96" fmla="*/ 255 w 295"/>
                <a:gd name="T97" fmla="*/ 379 h 636"/>
                <a:gd name="T98" fmla="*/ 238 w 295"/>
                <a:gd name="T99" fmla="*/ 445 h 636"/>
                <a:gd name="T100" fmla="*/ 100 w 295"/>
                <a:gd name="T101" fmla="*/ 56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636">
                  <a:moveTo>
                    <a:pt x="100" y="566"/>
                  </a:moveTo>
                  <a:lnTo>
                    <a:pt x="95" y="439"/>
                  </a:lnTo>
                  <a:lnTo>
                    <a:pt x="5" y="280"/>
                  </a:lnTo>
                  <a:lnTo>
                    <a:pt x="5" y="277"/>
                  </a:lnTo>
                  <a:lnTo>
                    <a:pt x="4" y="268"/>
                  </a:lnTo>
                  <a:lnTo>
                    <a:pt x="4" y="254"/>
                  </a:lnTo>
                  <a:lnTo>
                    <a:pt x="3" y="237"/>
                  </a:lnTo>
                  <a:lnTo>
                    <a:pt x="1" y="215"/>
                  </a:lnTo>
                  <a:lnTo>
                    <a:pt x="1" y="192"/>
                  </a:lnTo>
                  <a:lnTo>
                    <a:pt x="0" y="166"/>
                  </a:lnTo>
                  <a:lnTo>
                    <a:pt x="0" y="140"/>
                  </a:lnTo>
                  <a:lnTo>
                    <a:pt x="0" y="113"/>
                  </a:lnTo>
                  <a:lnTo>
                    <a:pt x="1" y="88"/>
                  </a:lnTo>
                  <a:lnTo>
                    <a:pt x="3" y="65"/>
                  </a:lnTo>
                  <a:lnTo>
                    <a:pt x="5" y="44"/>
                  </a:lnTo>
                  <a:lnTo>
                    <a:pt x="8" y="26"/>
                  </a:lnTo>
                  <a:lnTo>
                    <a:pt x="13" y="12"/>
                  </a:lnTo>
                  <a:lnTo>
                    <a:pt x="18" y="4"/>
                  </a:lnTo>
                  <a:lnTo>
                    <a:pt x="24" y="0"/>
                  </a:lnTo>
                  <a:lnTo>
                    <a:pt x="31" y="2"/>
                  </a:lnTo>
                  <a:lnTo>
                    <a:pt x="37" y="5"/>
                  </a:lnTo>
                  <a:lnTo>
                    <a:pt x="43" y="11"/>
                  </a:lnTo>
                  <a:lnTo>
                    <a:pt x="49" y="18"/>
                  </a:lnTo>
                  <a:lnTo>
                    <a:pt x="54" y="26"/>
                  </a:lnTo>
                  <a:lnTo>
                    <a:pt x="59" y="35"/>
                  </a:lnTo>
                  <a:lnTo>
                    <a:pt x="62" y="45"/>
                  </a:lnTo>
                  <a:lnTo>
                    <a:pt x="66" y="56"/>
                  </a:lnTo>
                  <a:lnTo>
                    <a:pt x="69" y="66"/>
                  </a:lnTo>
                  <a:lnTo>
                    <a:pt x="73" y="76"/>
                  </a:lnTo>
                  <a:lnTo>
                    <a:pt x="75" y="86"/>
                  </a:lnTo>
                  <a:lnTo>
                    <a:pt x="76" y="94"/>
                  </a:lnTo>
                  <a:lnTo>
                    <a:pt x="77" y="102"/>
                  </a:lnTo>
                  <a:lnTo>
                    <a:pt x="79" y="106"/>
                  </a:lnTo>
                  <a:lnTo>
                    <a:pt x="80" y="110"/>
                  </a:lnTo>
                  <a:lnTo>
                    <a:pt x="80" y="111"/>
                  </a:lnTo>
                  <a:lnTo>
                    <a:pt x="118" y="178"/>
                  </a:lnTo>
                  <a:lnTo>
                    <a:pt x="95" y="113"/>
                  </a:lnTo>
                  <a:lnTo>
                    <a:pt x="94" y="112"/>
                  </a:lnTo>
                  <a:lnTo>
                    <a:pt x="92" y="109"/>
                  </a:lnTo>
                  <a:lnTo>
                    <a:pt x="91" y="103"/>
                  </a:lnTo>
                  <a:lnTo>
                    <a:pt x="89" y="96"/>
                  </a:lnTo>
                  <a:lnTo>
                    <a:pt x="87" y="88"/>
                  </a:lnTo>
                  <a:lnTo>
                    <a:pt x="83" y="79"/>
                  </a:lnTo>
                  <a:lnTo>
                    <a:pt x="81" y="69"/>
                  </a:lnTo>
                  <a:lnTo>
                    <a:pt x="77" y="60"/>
                  </a:lnTo>
                  <a:lnTo>
                    <a:pt x="75" y="51"/>
                  </a:lnTo>
                  <a:lnTo>
                    <a:pt x="74" y="42"/>
                  </a:lnTo>
                  <a:lnTo>
                    <a:pt x="73" y="34"/>
                  </a:lnTo>
                  <a:lnTo>
                    <a:pt x="72" y="27"/>
                  </a:lnTo>
                  <a:lnTo>
                    <a:pt x="73" y="22"/>
                  </a:lnTo>
                  <a:lnTo>
                    <a:pt x="74" y="19"/>
                  </a:lnTo>
                  <a:lnTo>
                    <a:pt x="77" y="18"/>
                  </a:lnTo>
                  <a:lnTo>
                    <a:pt x="82" y="19"/>
                  </a:lnTo>
                  <a:lnTo>
                    <a:pt x="87" y="22"/>
                  </a:lnTo>
                  <a:lnTo>
                    <a:pt x="91" y="27"/>
                  </a:lnTo>
                  <a:lnTo>
                    <a:pt x="95" y="31"/>
                  </a:lnTo>
                  <a:lnTo>
                    <a:pt x="98" y="37"/>
                  </a:lnTo>
                  <a:lnTo>
                    <a:pt x="103" y="44"/>
                  </a:lnTo>
                  <a:lnTo>
                    <a:pt x="105" y="51"/>
                  </a:lnTo>
                  <a:lnTo>
                    <a:pt x="109" y="58"/>
                  </a:lnTo>
                  <a:lnTo>
                    <a:pt x="112" y="66"/>
                  </a:lnTo>
                  <a:lnTo>
                    <a:pt x="115" y="74"/>
                  </a:lnTo>
                  <a:lnTo>
                    <a:pt x="119" y="83"/>
                  </a:lnTo>
                  <a:lnTo>
                    <a:pt x="122" y="93"/>
                  </a:lnTo>
                  <a:lnTo>
                    <a:pt x="126" y="102"/>
                  </a:lnTo>
                  <a:lnTo>
                    <a:pt x="130" y="111"/>
                  </a:lnTo>
                  <a:lnTo>
                    <a:pt x="135" y="120"/>
                  </a:lnTo>
                  <a:lnTo>
                    <a:pt x="140" y="131"/>
                  </a:lnTo>
                  <a:lnTo>
                    <a:pt x="145" y="140"/>
                  </a:lnTo>
                  <a:lnTo>
                    <a:pt x="156" y="158"/>
                  </a:lnTo>
                  <a:lnTo>
                    <a:pt x="165" y="172"/>
                  </a:lnTo>
                  <a:lnTo>
                    <a:pt x="173" y="184"/>
                  </a:lnTo>
                  <a:lnTo>
                    <a:pt x="179" y="192"/>
                  </a:lnTo>
                  <a:lnTo>
                    <a:pt x="183" y="197"/>
                  </a:lnTo>
                  <a:lnTo>
                    <a:pt x="187" y="201"/>
                  </a:lnTo>
                  <a:lnTo>
                    <a:pt x="189" y="203"/>
                  </a:lnTo>
                  <a:lnTo>
                    <a:pt x="190" y="203"/>
                  </a:lnTo>
                  <a:lnTo>
                    <a:pt x="190" y="204"/>
                  </a:lnTo>
                  <a:lnTo>
                    <a:pt x="190" y="207"/>
                  </a:lnTo>
                  <a:lnTo>
                    <a:pt x="190" y="210"/>
                  </a:lnTo>
                  <a:lnTo>
                    <a:pt x="193" y="215"/>
                  </a:lnTo>
                  <a:lnTo>
                    <a:pt x="195" y="219"/>
                  </a:lnTo>
                  <a:lnTo>
                    <a:pt x="200" y="225"/>
                  </a:lnTo>
                  <a:lnTo>
                    <a:pt x="206" y="231"/>
                  </a:lnTo>
                  <a:lnTo>
                    <a:pt x="216" y="235"/>
                  </a:lnTo>
                  <a:lnTo>
                    <a:pt x="220" y="238"/>
                  </a:lnTo>
                  <a:lnTo>
                    <a:pt x="224" y="237"/>
                  </a:lnTo>
                  <a:lnTo>
                    <a:pt x="226" y="234"/>
                  </a:lnTo>
                  <a:lnTo>
                    <a:pt x="228" y="231"/>
                  </a:lnTo>
                  <a:lnTo>
                    <a:pt x="229" y="226"/>
                  </a:lnTo>
                  <a:lnTo>
                    <a:pt x="229" y="219"/>
                  </a:lnTo>
                  <a:lnTo>
                    <a:pt x="229" y="212"/>
                  </a:lnTo>
                  <a:lnTo>
                    <a:pt x="229" y="205"/>
                  </a:lnTo>
                  <a:lnTo>
                    <a:pt x="228" y="197"/>
                  </a:lnTo>
                  <a:lnTo>
                    <a:pt x="227" y="190"/>
                  </a:lnTo>
                  <a:lnTo>
                    <a:pt x="227" y="184"/>
                  </a:lnTo>
                  <a:lnTo>
                    <a:pt x="226" y="178"/>
                  </a:lnTo>
                  <a:lnTo>
                    <a:pt x="225" y="172"/>
                  </a:lnTo>
                  <a:lnTo>
                    <a:pt x="224" y="167"/>
                  </a:lnTo>
                  <a:lnTo>
                    <a:pt x="223" y="165"/>
                  </a:lnTo>
                  <a:lnTo>
                    <a:pt x="223" y="164"/>
                  </a:lnTo>
                  <a:lnTo>
                    <a:pt x="224" y="163"/>
                  </a:lnTo>
                  <a:lnTo>
                    <a:pt x="224" y="160"/>
                  </a:lnTo>
                  <a:lnTo>
                    <a:pt x="225" y="157"/>
                  </a:lnTo>
                  <a:lnTo>
                    <a:pt x="227" y="152"/>
                  </a:lnTo>
                  <a:lnTo>
                    <a:pt x="229" y="147"/>
                  </a:lnTo>
                  <a:lnTo>
                    <a:pt x="232" y="141"/>
                  </a:lnTo>
                  <a:lnTo>
                    <a:pt x="234" y="134"/>
                  </a:lnTo>
                  <a:lnTo>
                    <a:pt x="238" y="128"/>
                  </a:lnTo>
                  <a:lnTo>
                    <a:pt x="241" y="122"/>
                  </a:lnTo>
                  <a:lnTo>
                    <a:pt x="244" y="118"/>
                  </a:lnTo>
                  <a:lnTo>
                    <a:pt x="248" y="114"/>
                  </a:lnTo>
                  <a:lnTo>
                    <a:pt x="251" y="112"/>
                  </a:lnTo>
                  <a:lnTo>
                    <a:pt x="255" y="111"/>
                  </a:lnTo>
                  <a:lnTo>
                    <a:pt x="259" y="112"/>
                  </a:lnTo>
                  <a:lnTo>
                    <a:pt x="263" y="116"/>
                  </a:lnTo>
                  <a:lnTo>
                    <a:pt x="266" y="121"/>
                  </a:lnTo>
                  <a:lnTo>
                    <a:pt x="270" y="129"/>
                  </a:lnTo>
                  <a:lnTo>
                    <a:pt x="272" y="136"/>
                  </a:lnTo>
                  <a:lnTo>
                    <a:pt x="273" y="143"/>
                  </a:lnTo>
                  <a:lnTo>
                    <a:pt x="274" y="150"/>
                  </a:lnTo>
                  <a:lnTo>
                    <a:pt x="274" y="157"/>
                  </a:lnTo>
                  <a:lnTo>
                    <a:pt x="274" y="164"/>
                  </a:lnTo>
                  <a:lnTo>
                    <a:pt x="273" y="171"/>
                  </a:lnTo>
                  <a:lnTo>
                    <a:pt x="272" y="178"/>
                  </a:lnTo>
                  <a:lnTo>
                    <a:pt x="271" y="186"/>
                  </a:lnTo>
                  <a:lnTo>
                    <a:pt x="269" y="194"/>
                  </a:lnTo>
                  <a:lnTo>
                    <a:pt x="267" y="202"/>
                  </a:lnTo>
                  <a:lnTo>
                    <a:pt x="266" y="211"/>
                  </a:lnTo>
                  <a:lnTo>
                    <a:pt x="266" y="222"/>
                  </a:lnTo>
                  <a:lnTo>
                    <a:pt x="265" y="233"/>
                  </a:lnTo>
                  <a:lnTo>
                    <a:pt x="265" y="246"/>
                  </a:lnTo>
                  <a:lnTo>
                    <a:pt x="266" y="260"/>
                  </a:lnTo>
                  <a:lnTo>
                    <a:pt x="267" y="273"/>
                  </a:lnTo>
                  <a:lnTo>
                    <a:pt x="267" y="286"/>
                  </a:lnTo>
                  <a:lnTo>
                    <a:pt x="267" y="299"/>
                  </a:lnTo>
                  <a:lnTo>
                    <a:pt x="267" y="311"/>
                  </a:lnTo>
                  <a:lnTo>
                    <a:pt x="266" y="322"/>
                  </a:lnTo>
                  <a:lnTo>
                    <a:pt x="265" y="332"/>
                  </a:lnTo>
                  <a:lnTo>
                    <a:pt x="264" y="340"/>
                  </a:lnTo>
                  <a:lnTo>
                    <a:pt x="262" y="348"/>
                  </a:lnTo>
                  <a:lnTo>
                    <a:pt x="261" y="356"/>
                  </a:lnTo>
                  <a:lnTo>
                    <a:pt x="259" y="363"/>
                  </a:lnTo>
                  <a:lnTo>
                    <a:pt x="257" y="369"/>
                  </a:lnTo>
                  <a:lnTo>
                    <a:pt x="256" y="374"/>
                  </a:lnTo>
                  <a:lnTo>
                    <a:pt x="255" y="377"/>
                  </a:lnTo>
                  <a:lnTo>
                    <a:pt x="255" y="379"/>
                  </a:lnTo>
                  <a:lnTo>
                    <a:pt x="254" y="381"/>
                  </a:lnTo>
                  <a:lnTo>
                    <a:pt x="254" y="382"/>
                  </a:lnTo>
                  <a:lnTo>
                    <a:pt x="238" y="445"/>
                  </a:lnTo>
                  <a:lnTo>
                    <a:pt x="295" y="536"/>
                  </a:lnTo>
                  <a:lnTo>
                    <a:pt x="120" y="636"/>
                  </a:lnTo>
                  <a:lnTo>
                    <a:pt x="100" y="56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208"/>
            <p:cNvSpPr>
              <a:spLocks/>
            </p:cNvSpPr>
            <p:nvPr/>
          </p:nvSpPr>
          <p:spPr bwMode="auto">
            <a:xfrm>
              <a:off x="4421561" y="2888208"/>
              <a:ext cx="15875" cy="104775"/>
            </a:xfrm>
            <a:custGeom>
              <a:avLst/>
              <a:gdLst>
                <a:gd name="T0" fmla="*/ 1 w 19"/>
                <a:gd name="T1" fmla="*/ 7 h 131"/>
                <a:gd name="T2" fmla="*/ 0 w 19"/>
                <a:gd name="T3" fmla="*/ 3 h 131"/>
                <a:gd name="T4" fmla="*/ 6 w 19"/>
                <a:gd name="T5" fmla="*/ 131 h 131"/>
                <a:gd name="T6" fmla="*/ 19 w 19"/>
                <a:gd name="T7" fmla="*/ 130 h 131"/>
                <a:gd name="T8" fmla="*/ 12 w 19"/>
                <a:gd name="T9" fmla="*/ 2 h 131"/>
                <a:gd name="T10" fmla="*/ 12 w 19"/>
                <a:gd name="T11" fmla="*/ 0 h 131"/>
                <a:gd name="T12" fmla="*/ 12 w 19"/>
                <a:gd name="T13" fmla="*/ 2 h 131"/>
                <a:gd name="T14" fmla="*/ 12 w 19"/>
                <a:gd name="T15" fmla="*/ 1 h 131"/>
                <a:gd name="T16" fmla="*/ 12 w 19"/>
                <a:gd name="T17" fmla="*/ 0 h 131"/>
                <a:gd name="T18" fmla="*/ 1 w 19"/>
                <a:gd name="T19"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1">
                  <a:moveTo>
                    <a:pt x="1" y="7"/>
                  </a:moveTo>
                  <a:lnTo>
                    <a:pt x="0" y="3"/>
                  </a:lnTo>
                  <a:lnTo>
                    <a:pt x="6" y="131"/>
                  </a:lnTo>
                  <a:lnTo>
                    <a:pt x="19" y="130"/>
                  </a:lnTo>
                  <a:lnTo>
                    <a:pt x="12" y="2"/>
                  </a:lnTo>
                  <a:lnTo>
                    <a:pt x="12" y="0"/>
                  </a:lnTo>
                  <a:lnTo>
                    <a:pt x="12" y="2"/>
                  </a:lnTo>
                  <a:lnTo>
                    <a:pt x="12" y="1"/>
                  </a:lnTo>
                  <a:lnTo>
                    <a:pt x="12"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209"/>
            <p:cNvSpPr>
              <a:spLocks/>
            </p:cNvSpPr>
            <p:nvPr/>
          </p:nvSpPr>
          <p:spPr bwMode="auto">
            <a:xfrm>
              <a:off x="4351711" y="2762796"/>
              <a:ext cx="80963" cy="131763"/>
            </a:xfrm>
            <a:custGeom>
              <a:avLst/>
              <a:gdLst>
                <a:gd name="T0" fmla="*/ 0 w 101"/>
                <a:gd name="T1" fmla="*/ 3 h 166"/>
                <a:gd name="T2" fmla="*/ 0 w 101"/>
                <a:gd name="T3" fmla="*/ 7 h 166"/>
                <a:gd name="T4" fmla="*/ 90 w 101"/>
                <a:gd name="T5" fmla="*/ 166 h 166"/>
                <a:gd name="T6" fmla="*/ 101 w 101"/>
                <a:gd name="T7" fmla="*/ 159 h 166"/>
                <a:gd name="T8" fmla="*/ 12 w 101"/>
                <a:gd name="T9" fmla="*/ 0 h 166"/>
                <a:gd name="T10" fmla="*/ 13 w 101"/>
                <a:gd name="T11" fmla="*/ 2 h 166"/>
                <a:gd name="T12" fmla="*/ 0 w 101"/>
                <a:gd name="T13" fmla="*/ 3 h 166"/>
                <a:gd name="T14" fmla="*/ 0 w 101"/>
                <a:gd name="T15" fmla="*/ 4 h 166"/>
                <a:gd name="T16" fmla="*/ 0 w 101"/>
                <a:gd name="T17" fmla="*/ 7 h 166"/>
                <a:gd name="T18" fmla="*/ 0 w 101"/>
                <a:gd name="T19"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66">
                  <a:moveTo>
                    <a:pt x="0" y="3"/>
                  </a:moveTo>
                  <a:lnTo>
                    <a:pt x="0" y="7"/>
                  </a:lnTo>
                  <a:lnTo>
                    <a:pt x="90" y="166"/>
                  </a:lnTo>
                  <a:lnTo>
                    <a:pt x="101" y="159"/>
                  </a:lnTo>
                  <a:lnTo>
                    <a:pt x="12" y="0"/>
                  </a:lnTo>
                  <a:lnTo>
                    <a:pt x="13" y="2"/>
                  </a:lnTo>
                  <a:lnTo>
                    <a:pt x="0" y="3"/>
                  </a:lnTo>
                  <a:lnTo>
                    <a:pt x="0" y="4"/>
                  </a:lnTo>
                  <a:lnTo>
                    <a:pt x="0"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210"/>
            <p:cNvSpPr>
              <a:spLocks/>
            </p:cNvSpPr>
            <p:nvPr/>
          </p:nvSpPr>
          <p:spPr bwMode="auto">
            <a:xfrm>
              <a:off x="4348536" y="2537371"/>
              <a:ext cx="23813" cy="228600"/>
            </a:xfrm>
            <a:custGeom>
              <a:avLst/>
              <a:gdLst>
                <a:gd name="T0" fmla="*/ 29 w 29"/>
                <a:gd name="T1" fmla="*/ 0 h 287"/>
                <a:gd name="T2" fmla="*/ 29 w 29"/>
                <a:gd name="T3" fmla="*/ 0 h 287"/>
                <a:gd name="T4" fmla="*/ 18 w 29"/>
                <a:gd name="T5" fmla="*/ 6 h 287"/>
                <a:gd name="T6" fmla="*/ 11 w 29"/>
                <a:gd name="T7" fmla="*/ 17 h 287"/>
                <a:gd name="T8" fmla="*/ 6 w 29"/>
                <a:gd name="T9" fmla="*/ 32 h 287"/>
                <a:gd name="T10" fmla="*/ 4 w 29"/>
                <a:gd name="T11" fmla="*/ 50 h 287"/>
                <a:gd name="T12" fmla="*/ 2 w 29"/>
                <a:gd name="T13" fmla="*/ 72 h 287"/>
                <a:gd name="T14" fmla="*/ 0 w 29"/>
                <a:gd name="T15" fmla="*/ 95 h 287"/>
                <a:gd name="T16" fmla="*/ 0 w 29"/>
                <a:gd name="T17" fmla="*/ 120 h 287"/>
                <a:gd name="T18" fmla="*/ 0 w 29"/>
                <a:gd name="T19" fmla="*/ 147 h 287"/>
                <a:gd name="T20" fmla="*/ 0 w 29"/>
                <a:gd name="T21" fmla="*/ 173 h 287"/>
                <a:gd name="T22" fmla="*/ 0 w 29"/>
                <a:gd name="T23" fmla="*/ 199 h 287"/>
                <a:gd name="T24" fmla="*/ 1 w 29"/>
                <a:gd name="T25" fmla="*/ 223 h 287"/>
                <a:gd name="T26" fmla="*/ 2 w 29"/>
                <a:gd name="T27" fmla="*/ 244 h 287"/>
                <a:gd name="T28" fmla="*/ 2 w 29"/>
                <a:gd name="T29" fmla="*/ 262 h 287"/>
                <a:gd name="T30" fmla="*/ 3 w 29"/>
                <a:gd name="T31" fmla="*/ 276 h 287"/>
                <a:gd name="T32" fmla="*/ 4 w 29"/>
                <a:gd name="T33" fmla="*/ 284 h 287"/>
                <a:gd name="T34" fmla="*/ 4 w 29"/>
                <a:gd name="T35" fmla="*/ 287 h 287"/>
                <a:gd name="T36" fmla="*/ 17 w 29"/>
                <a:gd name="T37" fmla="*/ 286 h 287"/>
                <a:gd name="T38" fmla="*/ 17 w 29"/>
                <a:gd name="T39" fmla="*/ 284 h 287"/>
                <a:gd name="T40" fmla="*/ 16 w 29"/>
                <a:gd name="T41" fmla="*/ 275 h 287"/>
                <a:gd name="T42" fmla="*/ 16 w 29"/>
                <a:gd name="T43" fmla="*/ 261 h 287"/>
                <a:gd name="T44" fmla="*/ 15 w 29"/>
                <a:gd name="T45" fmla="*/ 242 h 287"/>
                <a:gd name="T46" fmla="*/ 13 w 29"/>
                <a:gd name="T47" fmla="*/ 222 h 287"/>
                <a:gd name="T48" fmla="*/ 12 w 29"/>
                <a:gd name="T49" fmla="*/ 199 h 287"/>
                <a:gd name="T50" fmla="*/ 12 w 29"/>
                <a:gd name="T51" fmla="*/ 173 h 287"/>
                <a:gd name="T52" fmla="*/ 12 w 29"/>
                <a:gd name="T53" fmla="*/ 147 h 287"/>
                <a:gd name="T54" fmla="*/ 12 w 29"/>
                <a:gd name="T55" fmla="*/ 120 h 287"/>
                <a:gd name="T56" fmla="*/ 13 w 29"/>
                <a:gd name="T57" fmla="*/ 96 h 287"/>
                <a:gd name="T58" fmla="*/ 15 w 29"/>
                <a:gd name="T59" fmla="*/ 72 h 287"/>
                <a:gd name="T60" fmla="*/ 17 w 29"/>
                <a:gd name="T61" fmla="*/ 51 h 287"/>
                <a:gd name="T62" fmla="*/ 20 w 29"/>
                <a:gd name="T63" fmla="*/ 34 h 287"/>
                <a:gd name="T64" fmla="*/ 24 w 29"/>
                <a:gd name="T65" fmla="*/ 21 h 287"/>
                <a:gd name="T66" fmla="*/ 27 w 29"/>
                <a:gd name="T67" fmla="*/ 15 h 287"/>
                <a:gd name="T68" fmla="*/ 29 w 29"/>
                <a:gd name="T69" fmla="*/ 14 h 287"/>
                <a:gd name="T70" fmla="*/ 29 w 29"/>
                <a:gd name="T71" fmla="*/ 14 h 287"/>
                <a:gd name="T72" fmla="*/ 29 w 29"/>
                <a:gd name="T7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87">
                  <a:moveTo>
                    <a:pt x="29" y="0"/>
                  </a:moveTo>
                  <a:lnTo>
                    <a:pt x="29" y="0"/>
                  </a:lnTo>
                  <a:lnTo>
                    <a:pt x="18" y="6"/>
                  </a:lnTo>
                  <a:lnTo>
                    <a:pt x="11" y="17"/>
                  </a:lnTo>
                  <a:lnTo>
                    <a:pt x="6" y="32"/>
                  </a:lnTo>
                  <a:lnTo>
                    <a:pt x="4" y="50"/>
                  </a:lnTo>
                  <a:lnTo>
                    <a:pt x="2" y="72"/>
                  </a:lnTo>
                  <a:lnTo>
                    <a:pt x="0" y="95"/>
                  </a:lnTo>
                  <a:lnTo>
                    <a:pt x="0" y="120"/>
                  </a:lnTo>
                  <a:lnTo>
                    <a:pt x="0" y="147"/>
                  </a:lnTo>
                  <a:lnTo>
                    <a:pt x="0" y="173"/>
                  </a:lnTo>
                  <a:lnTo>
                    <a:pt x="0" y="199"/>
                  </a:lnTo>
                  <a:lnTo>
                    <a:pt x="1" y="223"/>
                  </a:lnTo>
                  <a:lnTo>
                    <a:pt x="2" y="244"/>
                  </a:lnTo>
                  <a:lnTo>
                    <a:pt x="2" y="262"/>
                  </a:lnTo>
                  <a:lnTo>
                    <a:pt x="3" y="276"/>
                  </a:lnTo>
                  <a:lnTo>
                    <a:pt x="4" y="284"/>
                  </a:lnTo>
                  <a:lnTo>
                    <a:pt x="4" y="287"/>
                  </a:lnTo>
                  <a:lnTo>
                    <a:pt x="17" y="286"/>
                  </a:lnTo>
                  <a:lnTo>
                    <a:pt x="17" y="284"/>
                  </a:lnTo>
                  <a:lnTo>
                    <a:pt x="16" y="275"/>
                  </a:lnTo>
                  <a:lnTo>
                    <a:pt x="16" y="261"/>
                  </a:lnTo>
                  <a:lnTo>
                    <a:pt x="15" y="242"/>
                  </a:lnTo>
                  <a:lnTo>
                    <a:pt x="13" y="222"/>
                  </a:lnTo>
                  <a:lnTo>
                    <a:pt x="12" y="199"/>
                  </a:lnTo>
                  <a:lnTo>
                    <a:pt x="12" y="173"/>
                  </a:lnTo>
                  <a:lnTo>
                    <a:pt x="12" y="147"/>
                  </a:lnTo>
                  <a:lnTo>
                    <a:pt x="12" y="120"/>
                  </a:lnTo>
                  <a:lnTo>
                    <a:pt x="13" y="96"/>
                  </a:lnTo>
                  <a:lnTo>
                    <a:pt x="15" y="72"/>
                  </a:lnTo>
                  <a:lnTo>
                    <a:pt x="17" y="51"/>
                  </a:lnTo>
                  <a:lnTo>
                    <a:pt x="20" y="34"/>
                  </a:lnTo>
                  <a:lnTo>
                    <a:pt x="24" y="21"/>
                  </a:lnTo>
                  <a:lnTo>
                    <a:pt x="27" y="15"/>
                  </a:lnTo>
                  <a:lnTo>
                    <a:pt x="29" y="14"/>
                  </a:lnTo>
                  <a:lnTo>
                    <a:pt x="29" y="1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211"/>
            <p:cNvSpPr>
              <a:spLocks/>
            </p:cNvSpPr>
            <p:nvPr/>
          </p:nvSpPr>
          <p:spPr bwMode="auto">
            <a:xfrm>
              <a:off x="4372348" y="2537371"/>
              <a:ext cx="49213" cy="96838"/>
            </a:xfrm>
            <a:custGeom>
              <a:avLst/>
              <a:gdLst>
                <a:gd name="T0" fmla="*/ 62 w 63"/>
                <a:gd name="T1" fmla="*/ 116 h 121"/>
                <a:gd name="T2" fmla="*/ 63 w 63"/>
                <a:gd name="T3" fmla="*/ 118 h 121"/>
                <a:gd name="T4" fmla="*/ 63 w 63"/>
                <a:gd name="T5" fmla="*/ 116 h 121"/>
                <a:gd name="T6" fmla="*/ 62 w 63"/>
                <a:gd name="T7" fmla="*/ 112 h 121"/>
                <a:gd name="T8" fmla="*/ 60 w 63"/>
                <a:gd name="T9" fmla="*/ 108 h 121"/>
                <a:gd name="T10" fmla="*/ 59 w 63"/>
                <a:gd name="T11" fmla="*/ 100 h 121"/>
                <a:gd name="T12" fmla="*/ 57 w 63"/>
                <a:gd name="T13" fmla="*/ 91 h 121"/>
                <a:gd name="T14" fmla="*/ 55 w 63"/>
                <a:gd name="T15" fmla="*/ 81 h 121"/>
                <a:gd name="T16" fmla="*/ 51 w 63"/>
                <a:gd name="T17" fmla="*/ 72 h 121"/>
                <a:gd name="T18" fmla="*/ 49 w 63"/>
                <a:gd name="T19" fmla="*/ 60 h 121"/>
                <a:gd name="T20" fmla="*/ 44 w 63"/>
                <a:gd name="T21" fmla="*/ 50 h 121"/>
                <a:gd name="T22" fmla="*/ 41 w 63"/>
                <a:gd name="T23" fmla="*/ 40 h 121"/>
                <a:gd name="T24" fmla="*/ 35 w 63"/>
                <a:gd name="T25" fmla="*/ 30 h 121"/>
                <a:gd name="T26" fmla="*/ 30 w 63"/>
                <a:gd name="T27" fmla="*/ 21 h 121"/>
                <a:gd name="T28" fmla="*/ 24 w 63"/>
                <a:gd name="T29" fmla="*/ 13 h 121"/>
                <a:gd name="T30" fmla="*/ 17 w 63"/>
                <a:gd name="T31" fmla="*/ 7 h 121"/>
                <a:gd name="T32" fmla="*/ 10 w 63"/>
                <a:gd name="T33" fmla="*/ 3 h 121"/>
                <a:gd name="T34" fmla="*/ 0 w 63"/>
                <a:gd name="T35" fmla="*/ 0 h 121"/>
                <a:gd name="T36" fmla="*/ 0 w 63"/>
                <a:gd name="T37" fmla="*/ 14 h 121"/>
                <a:gd name="T38" fmla="*/ 5 w 63"/>
                <a:gd name="T39" fmla="*/ 14 h 121"/>
                <a:gd name="T40" fmla="*/ 10 w 63"/>
                <a:gd name="T41" fmla="*/ 17 h 121"/>
                <a:gd name="T42" fmla="*/ 14 w 63"/>
                <a:gd name="T43" fmla="*/ 21 h 121"/>
                <a:gd name="T44" fmla="*/ 19 w 63"/>
                <a:gd name="T45" fmla="*/ 28 h 121"/>
                <a:gd name="T46" fmla="*/ 25 w 63"/>
                <a:gd name="T47" fmla="*/ 36 h 121"/>
                <a:gd name="T48" fmla="*/ 28 w 63"/>
                <a:gd name="T49" fmla="*/ 45 h 121"/>
                <a:gd name="T50" fmla="*/ 33 w 63"/>
                <a:gd name="T51" fmla="*/ 55 h 121"/>
                <a:gd name="T52" fmla="*/ 36 w 63"/>
                <a:gd name="T53" fmla="*/ 65 h 121"/>
                <a:gd name="T54" fmla="*/ 40 w 63"/>
                <a:gd name="T55" fmla="*/ 75 h 121"/>
                <a:gd name="T56" fmla="*/ 42 w 63"/>
                <a:gd name="T57" fmla="*/ 85 h 121"/>
                <a:gd name="T58" fmla="*/ 44 w 63"/>
                <a:gd name="T59" fmla="*/ 94 h 121"/>
                <a:gd name="T60" fmla="*/ 47 w 63"/>
                <a:gd name="T61" fmla="*/ 102 h 121"/>
                <a:gd name="T62" fmla="*/ 48 w 63"/>
                <a:gd name="T63" fmla="*/ 109 h 121"/>
                <a:gd name="T64" fmla="*/ 49 w 63"/>
                <a:gd name="T65" fmla="*/ 116 h 121"/>
                <a:gd name="T66" fmla="*/ 49 w 63"/>
                <a:gd name="T67" fmla="*/ 118 h 121"/>
                <a:gd name="T68" fmla="*/ 49 w 63"/>
                <a:gd name="T69" fmla="*/ 119 h 121"/>
                <a:gd name="T70" fmla="*/ 50 w 63"/>
                <a:gd name="T71" fmla="*/ 121 h 121"/>
                <a:gd name="T72" fmla="*/ 49 w 63"/>
                <a:gd name="T73" fmla="*/ 119 h 121"/>
                <a:gd name="T74" fmla="*/ 50 w 63"/>
                <a:gd name="T75" fmla="*/ 120 h 121"/>
                <a:gd name="T76" fmla="*/ 50 w 63"/>
                <a:gd name="T77" fmla="*/ 121 h 121"/>
                <a:gd name="T78" fmla="*/ 62 w 63"/>
                <a:gd name="T79"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121">
                  <a:moveTo>
                    <a:pt x="62" y="116"/>
                  </a:moveTo>
                  <a:lnTo>
                    <a:pt x="63" y="118"/>
                  </a:lnTo>
                  <a:lnTo>
                    <a:pt x="63" y="116"/>
                  </a:lnTo>
                  <a:lnTo>
                    <a:pt x="62" y="112"/>
                  </a:lnTo>
                  <a:lnTo>
                    <a:pt x="60" y="108"/>
                  </a:lnTo>
                  <a:lnTo>
                    <a:pt x="59" y="100"/>
                  </a:lnTo>
                  <a:lnTo>
                    <a:pt x="57" y="91"/>
                  </a:lnTo>
                  <a:lnTo>
                    <a:pt x="55" y="81"/>
                  </a:lnTo>
                  <a:lnTo>
                    <a:pt x="51" y="72"/>
                  </a:lnTo>
                  <a:lnTo>
                    <a:pt x="49" y="60"/>
                  </a:lnTo>
                  <a:lnTo>
                    <a:pt x="44" y="50"/>
                  </a:lnTo>
                  <a:lnTo>
                    <a:pt x="41" y="40"/>
                  </a:lnTo>
                  <a:lnTo>
                    <a:pt x="35" y="30"/>
                  </a:lnTo>
                  <a:lnTo>
                    <a:pt x="30" y="21"/>
                  </a:lnTo>
                  <a:lnTo>
                    <a:pt x="24" y="13"/>
                  </a:lnTo>
                  <a:lnTo>
                    <a:pt x="17" y="7"/>
                  </a:lnTo>
                  <a:lnTo>
                    <a:pt x="10" y="3"/>
                  </a:lnTo>
                  <a:lnTo>
                    <a:pt x="0" y="0"/>
                  </a:lnTo>
                  <a:lnTo>
                    <a:pt x="0" y="14"/>
                  </a:lnTo>
                  <a:lnTo>
                    <a:pt x="5" y="14"/>
                  </a:lnTo>
                  <a:lnTo>
                    <a:pt x="10" y="17"/>
                  </a:lnTo>
                  <a:lnTo>
                    <a:pt x="14" y="21"/>
                  </a:lnTo>
                  <a:lnTo>
                    <a:pt x="19" y="28"/>
                  </a:lnTo>
                  <a:lnTo>
                    <a:pt x="25" y="36"/>
                  </a:lnTo>
                  <a:lnTo>
                    <a:pt x="28" y="45"/>
                  </a:lnTo>
                  <a:lnTo>
                    <a:pt x="33" y="55"/>
                  </a:lnTo>
                  <a:lnTo>
                    <a:pt x="36" y="65"/>
                  </a:lnTo>
                  <a:lnTo>
                    <a:pt x="40" y="75"/>
                  </a:lnTo>
                  <a:lnTo>
                    <a:pt x="42" y="85"/>
                  </a:lnTo>
                  <a:lnTo>
                    <a:pt x="44" y="94"/>
                  </a:lnTo>
                  <a:lnTo>
                    <a:pt x="47" y="102"/>
                  </a:lnTo>
                  <a:lnTo>
                    <a:pt x="48" y="109"/>
                  </a:lnTo>
                  <a:lnTo>
                    <a:pt x="49" y="116"/>
                  </a:lnTo>
                  <a:lnTo>
                    <a:pt x="49" y="118"/>
                  </a:lnTo>
                  <a:lnTo>
                    <a:pt x="49" y="119"/>
                  </a:lnTo>
                  <a:lnTo>
                    <a:pt x="50" y="121"/>
                  </a:lnTo>
                  <a:lnTo>
                    <a:pt x="49" y="119"/>
                  </a:lnTo>
                  <a:lnTo>
                    <a:pt x="50" y="120"/>
                  </a:lnTo>
                  <a:lnTo>
                    <a:pt x="50" y="121"/>
                  </a:lnTo>
                  <a:lnTo>
                    <a:pt x="62"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212"/>
            <p:cNvSpPr>
              <a:spLocks/>
            </p:cNvSpPr>
            <p:nvPr/>
          </p:nvSpPr>
          <p:spPr bwMode="auto">
            <a:xfrm>
              <a:off x="4412036" y="2629446"/>
              <a:ext cx="52388" cy="98425"/>
            </a:xfrm>
            <a:custGeom>
              <a:avLst/>
              <a:gdLst>
                <a:gd name="T0" fmla="*/ 38 w 68"/>
                <a:gd name="T1" fmla="*/ 71 h 124"/>
                <a:gd name="T2" fmla="*/ 50 w 68"/>
                <a:gd name="T3" fmla="*/ 66 h 124"/>
                <a:gd name="T4" fmla="*/ 12 w 68"/>
                <a:gd name="T5" fmla="*/ 0 h 124"/>
                <a:gd name="T6" fmla="*/ 0 w 68"/>
                <a:gd name="T7" fmla="*/ 5 h 124"/>
                <a:gd name="T8" fmla="*/ 38 w 68"/>
                <a:gd name="T9" fmla="*/ 72 h 124"/>
                <a:gd name="T10" fmla="*/ 50 w 68"/>
                <a:gd name="T11" fmla="*/ 66 h 124"/>
                <a:gd name="T12" fmla="*/ 38 w 68"/>
                <a:gd name="T13" fmla="*/ 72 h 124"/>
                <a:gd name="T14" fmla="*/ 68 w 68"/>
                <a:gd name="T15" fmla="*/ 124 h 124"/>
                <a:gd name="T16" fmla="*/ 50 w 68"/>
                <a:gd name="T17" fmla="*/ 66 h 124"/>
                <a:gd name="T18" fmla="*/ 38 w 68"/>
                <a:gd name="T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24">
                  <a:moveTo>
                    <a:pt x="38" y="71"/>
                  </a:moveTo>
                  <a:lnTo>
                    <a:pt x="50" y="66"/>
                  </a:lnTo>
                  <a:lnTo>
                    <a:pt x="12" y="0"/>
                  </a:lnTo>
                  <a:lnTo>
                    <a:pt x="0" y="5"/>
                  </a:lnTo>
                  <a:lnTo>
                    <a:pt x="38" y="72"/>
                  </a:lnTo>
                  <a:lnTo>
                    <a:pt x="50" y="66"/>
                  </a:lnTo>
                  <a:lnTo>
                    <a:pt x="38" y="72"/>
                  </a:lnTo>
                  <a:lnTo>
                    <a:pt x="68" y="124"/>
                  </a:lnTo>
                  <a:lnTo>
                    <a:pt x="50" y="66"/>
                  </a:lnTo>
                  <a:lnTo>
                    <a:pt x="38"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213"/>
            <p:cNvSpPr>
              <a:spLocks/>
            </p:cNvSpPr>
            <p:nvPr/>
          </p:nvSpPr>
          <p:spPr bwMode="auto">
            <a:xfrm>
              <a:off x="4423148" y="2631033"/>
              <a:ext cx="26988" cy="55563"/>
            </a:xfrm>
            <a:custGeom>
              <a:avLst/>
              <a:gdLst>
                <a:gd name="T0" fmla="*/ 0 w 35"/>
                <a:gd name="T1" fmla="*/ 5 h 69"/>
                <a:gd name="T2" fmla="*/ 0 w 35"/>
                <a:gd name="T3" fmla="*/ 5 h 69"/>
                <a:gd name="T4" fmla="*/ 23 w 35"/>
                <a:gd name="T5" fmla="*/ 69 h 69"/>
                <a:gd name="T6" fmla="*/ 35 w 35"/>
                <a:gd name="T7" fmla="*/ 64 h 69"/>
                <a:gd name="T8" fmla="*/ 11 w 35"/>
                <a:gd name="T9" fmla="*/ 0 h 69"/>
                <a:gd name="T10" fmla="*/ 11 w 35"/>
                <a:gd name="T11" fmla="*/ 0 h 69"/>
                <a:gd name="T12" fmla="*/ 0 w 35"/>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35" h="69">
                  <a:moveTo>
                    <a:pt x="0" y="5"/>
                  </a:moveTo>
                  <a:lnTo>
                    <a:pt x="0" y="5"/>
                  </a:lnTo>
                  <a:lnTo>
                    <a:pt x="23" y="69"/>
                  </a:lnTo>
                  <a:lnTo>
                    <a:pt x="35" y="64"/>
                  </a:lnTo>
                  <a:lnTo>
                    <a:pt x="11" y="0"/>
                  </a:lnTo>
                  <a:lnTo>
                    <a:pt x="11"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214"/>
            <p:cNvSpPr>
              <a:spLocks/>
            </p:cNvSpPr>
            <p:nvPr/>
          </p:nvSpPr>
          <p:spPr bwMode="auto">
            <a:xfrm>
              <a:off x="4404098" y="2551658"/>
              <a:ext cx="28575" cy="82550"/>
            </a:xfrm>
            <a:custGeom>
              <a:avLst/>
              <a:gdLst>
                <a:gd name="T0" fmla="*/ 18 w 34"/>
                <a:gd name="T1" fmla="*/ 2 h 104"/>
                <a:gd name="T2" fmla="*/ 18 w 34"/>
                <a:gd name="T3" fmla="*/ 2 h 104"/>
                <a:gd name="T4" fmla="*/ 11 w 34"/>
                <a:gd name="T5" fmla="*/ 0 h 104"/>
                <a:gd name="T6" fmla="*/ 5 w 34"/>
                <a:gd name="T7" fmla="*/ 2 h 104"/>
                <a:gd name="T8" fmla="*/ 0 w 34"/>
                <a:gd name="T9" fmla="*/ 8 h 104"/>
                <a:gd name="T10" fmla="*/ 0 w 34"/>
                <a:gd name="T11" fmla="*/ 15 h 104"/>
                <a:gd name="T12" fmla="*/ 0 w 34"/>
                <a:gd name="T13" fmla="*/ 23 h 104"/>
                <a:gd name="T14" fmla="*/ 1 w 34"/>
                <a:gd name="T15" fmla="*/ 31 h 104"/>
                <a:gd name="T16" fmla="*/ 3 w 34"/>
                <a:gd name="T17" fmla="*/ 40 h 104"/>
                <a:gd name="T18" fmla="*/ 6 w 34"/>
                <a:gd name="T19" fmla="*/ 51 h 104"/>
                <a:gd name="T20" fmla="*/ 9 w 34"/>
                <a:gd name="T21" fmla="*/ 60 h 104"/>
                <a:gd name="T22" fmla="*/ 11 w 34"/>
                <a:gd name="T23" fmla="*/ 69 h 104"/>
                <a:gd name="T24" fmla="*/ 14 w 34"/>
                <a:gd name="T25" fmla="*/ 78 h 104"/>
                <a:gd name="T26" fmla="*/ 16 w 34"/>
                <a:gd name="T27" fmla="*/ 86 h 104"/>
                <a:gd name="T28" fmla="*/ 18 w 34"/>
                <a:gd name="T29" fmla="*/ 93 h 104"/>
                <a:gd name="T30" fmla="*/ 21 w 34"/>
                <a:gd name="T31" fmla="*/ 99 h 104"/>
                <a:gd name="T32" fmla="*/ 22 w 34"/>
                <a:gd name="T33" fmla="*/ 102 h 104"/>
                <a:gd name="T34" fmla="*/ 23 w 34"/>
                <a:gd name="T35" fmla="*/ 104 h 104"/>
                <a:gd name="T36" fmla="*/ 34 w 34"/>
                <a:gd name="T37" fmla="*/ 99 h 104"/>
                <a:gd name="T38" fmla="*/ 34 w 34"/>
                <a:gd name="T39" fmla="*/ 98 h 104"/>
                <a:gd name="T40" fmla="*/ 32 w 34"/>
                <a:gd name="T41" fmla="*/ 94 h 104"/>
                <a:gd name="T42" fmla="*/ 31 w 34"/>
                <a:gd name="T43" fmla="*/ 90 h 104"/>
                <a:gd name="T44" fmla="*/ 29 w 34"/>
                <a:gd name="T45" fmla="*/ 83 h 104"/>
                <a:gd name="T46" fmla="*/ 26 w 34"/>
                <a:gd name="T47" fmla="*/ 75 h 104"/>
                <a:gd name="T48" fmla="*/ 23 w 34"/>
                <a:gd name="T49" fmla="*/ 66 h 104"/>
                <a:gd name="T50" fmla="*/ 21 w 34"/>
                <a:gd name="T51" fmla="*/ 56 h 104"/>
                <a:gd name="T52" fmla="*/ 18 w 34"/>
                <a:gd name="T53" fmla="*/ 46 h 104"/>
                <a:gd name="T54" fmla="*/ 16 w 34"/>
                <a:gd name="T55" fmla="*/ 37 h 104"/>
                <a:gd name="T56" fmla="*/ 14 w 34"/>
                <a:gd name="T57" fmla="*/ 29 h 104"/>
                <a:gd name="T58" fmla="*/ 13 w 34"/>
                <a:gd name="T59" fmla="*/ 21 h 104"/>
                <a:gd name="T60" fmla="*/ 13 w 34"/>
                <a:gd name="T61" fmla="*/ 15 h 104"/>
                <a:gd name="T62" fmla="*/ 14 w 34"/>
                <a:gd name="T63" fmla="*/ 11 h 104"/>
                <a:gd name="T64" fmla="*/ 13 w 34"/>
                <a:gd name="T65" fmla="*/ 11 h 104"/>
                <a:gd name="T66" fmla="*/ 11 w 34"/>
                <a:gd name="T67" fmla="*/ 13 h 104"/>
                <a:gd name="T68" fmla="*/ 13 w 34"/>
                <a:gd name="T69" fmla="*/ 13 h 104"/>
                <a:gd name="T70" fmla="*/ 13 w 34"/>
                <a:gd name="T71" fmla="*/ 13 h 104"/>
                <a:gd name="T72" fmla="*/ 18 w 34"/>
                <a:gd name="T7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04">
                  <a:moveTo>
                    <a:pt x="18" y="2"/>
                  </a:moveTo>
                  <a:lnTo>
                    <a:pt x="18" y="2"/>
                  </a:lnTo>
                  <a:lnTo>
                    <a:pt x="11" y="0"/>
                  </a:lnTo>
                  <a:lnTo>
                    <a:pt x="5" y="2"/>
                  </a:lnTo>
                  <a:lnTo>
                    <a:pt x="0" y="8"/>
                  </a:lnTo>
                  <a:lnTo>
                    <a:pt x="0" y="15"/>
                  </a:lnTo>
                  <a:lnTo>
                    <a:pt x="0" y="23"/>
                  </a:lnTo>
                  <a:lnTo>
                    <a:pt x="1" y="31"/>
                  </a:lnTo>
                  <a:lnTo>
                    <a:pt x="3" y="40"/>
                  </a:lnTo>
                  <a:lnTo>
                    <a:pt x="6" y="51"/>
                  </a:lnTo>
                  <a:lnTo>
                    <a:pt x="9" y="60"/>
                  </a:lnTo>
                  <a:lnTo>
                    <a:pt x="11" y="69"/>
                  </a:lnTo>
                  <a:lnTo>
                    <a:pt x="14" y="78"/>
                  </a:lnTo>
                  <a:lnTo>
                    <a:pt x="16" y="86"/>
                  </a:lnTo>
                  <a:lnTo>
                    <a:pt x="18" y="93"/>
                  </a:lnTo>
                  <a:lnTo>
                    <a:pt x="21" y="99"/>
                  </a:lnTo>
                  <a:lnTo>
                    <a:pt x="22" y="102"/>
                  </a:lnTo>
                  <a:lnTo>
                    <a:pt x="23" y="104"/>
                  </a:lnTo>
                  <a:lnTo>
                    <a:pt x="34" y="99"/>
                  </a:lnTo>
                  <a:lnTo>
                    <a:pt x="34" y="98"/>
                  </a:lnTo>
                  <a:lnTo>
                    <a:pt x="32" y="94"/>
                  </a:lnTo>
                  <a:lnTo>
                    <a:pt x="31" y="90"/>
                  </a:lnTo>
                  <a:lnTo>
                    <a:pt x="29" y="83"/>
                  </a:lnTo>
                  <a:lnTo>
                    <a:pt x="26" y="75"/>
                  </a:lnTo>
                  <a:lnTo>
                    <a:pt x="23" y="66"/>
                  </a:lnTo>
                  <a:lnTo>
                    <a:pt x="21" y="56"/>
                  </a:lnTo>
                  <a:lnTo>
                    <a:pt x="18" y="46"/>
                  </a:lnTo>
                  <a:lnTo>
                    <a:pt x="16" y="37"/>
                  </a:lnTo>
                  <a:lnTo>
                    <a:pt x="14" y="29"/>
                  </a:lnTo>
                  <a:lnTo>
                    <a:pt x="13" y="21"/>
                  </a:lnTo>
                  <a:lnTo>
                    <a:pt x="13" y="15"/>
                  </a:lnTo>
                  <a:lnTo>
                    <a:pt x="14" y="11"/>
                  </a:lnTo>
                  <a:lnTo>
                    <a:pt x="13" y="11"/>
                  </a:lnTo>
                  <a:lnTo>
                    <a:pt x="11" y="13"/>
                  </a:lnTo>
                  <a:lnTo>
                    <a:pt x="13" y="13"/>
                  </a:lnTo>
                  <a:lnTo>
                    <a:pt x="13" y="13"/>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215"/>
            <p:cNvSpPr>
              <a:spLocks/>
            </p:cNvSpPr>
            <p:nvPr/>
          </p:nvSpPr>
          <p:spPr bwMode="auto">
            <a:xfrm>
              <a:off x="4415211" y="2554833"/>
              <a:ext cx="57150" cy="101600"/>
            </a:xfrm>
            <a:custGeom>
              <a:avLst/>
              <a:gdLst>
                <a:gd name="T0" fmla="*/ 72 w 72"/>
                <a:gd name="T1" fmla="*/ 122 h 129"/>
                <a:gd name="T2" fmla="*/ 72 w 72"/>
                <a:gd name="T3" fmla="*/ 122 h 129"/>
                <a:gd name="T4" fmla="*/ 66 w 72"/>
                <a:gd name="T5" fmla="*/ 113 h 129"/>
                <a:gd name="T6" fmla="*/ 62 w 72"/>
                <a:gd name="T7" fmla="*/ 104 h 129"/>
                <a:gd name="T8" fmla="*/ 57 w 72"/>
                <a:gd name="T9" fmla="*/ 93 h 129"/>
                <a:gd name="T10" fmla="*/ 54 w 72"/>
                <a:gd name="T11" fmla="*/ 85 h 129"/>
                <a:gd name="T12" fmla="*/ 49 w 72"/>
                <a:gd name="T13" fmla="*/ 76 h 129"/>
                <a:gd name="T14" fmla="*/ 46 w 72"/>
                <a:gd name="T15" fmla="*/ 67 h 129"/>
                <a:gd name="T16" fmla="*/ 42 w 72"/>
                <a:gd name="T17" fmla="*/ 58 h 129"/>
                <a:gd name="T18" fmla="*/ 39 w 72"/>
                <a:gd name="T19" fmla="*/ 50 h 129"/>
                <a:gd name="T20" fmla="*/ 35 w 72"/>
                <a:gd name="T21" fmla="*/ 42 h 129"/>
                <a:gd name="T22" fmla="*/ 33 w 72"/>
                <a:gd name="T23" fmla="*/ 34 h 129"/>
                <a:gd name="T24" fmla="*/ 28 w 72"/>
                <a:gd name="T25" fmla="*/ 27 h 129"/>
                <a:gd name="T26" fmla="*/ 25 w 72"/>
                <a:gd name="T27" fmla="*/ 20 h 129"/>
                <a:gd name="T28" fmla="*/ 21 w 72"/>
                <a:gd name="T29" fmla="*/ 14 h 129"/>
                <a:gd name="T30" fmla="*/ 17 w 72"/>
                <a:gd name="T31" fmla="*/ 9 h 129"/>
                <a:gd name="T32" fmla="*/ 12 w 72"/>
                <a:gd name="T33" fmla="*/ 4 h 129"/>
                <a:gd name="T34" fmla="*/ 5 w 72"/>
                <a:gd name="T35" fmla="*/ 0 h 129"/>
                <a:gd name="T36" fmla="*/ 0 w 72"/>
                <a:gd name="T37" fmla="*/ 11 h 129"/>
                <a:gd name="T38" fmla="*/ 3 w 72"/>
                <a:gd name="T39" fmla="*/ 13 h 129"/>
                <a:gd name="T40" fmla="*/ 8 w 72"/>
                <a:gd name="T41" fmla="*/ 16 h 129"/>
                <a:gd name="T42" fmla="*/ 11 w 72"/>
                <a:gd name="T43" fmla="*/ 21 h 129"/>
                <a:gd name="T44" fmla="*/ 15 w 72"/>
                <a:gd name="T45" fmla="*/ 27 h 129"/>
                <a:gd name="T46" fmla="*/ 18 w 72"/>
                <a:gd name="T47" fmla="*/ 32 h 129"/>
                <a:gd name="T48" fmla="*/ 20 w 72"/>
                <a:gd name="T49" fmla="*/ 39 h 129"/>
                <a:gd name="T50" fmla="*/ 24 w 72"/>
                <a:gd name="T51" fmla="*/ 46 h 129"/>
                <a:gd name="T52" fmla="*/ 27 w 72"/>
                <a:gd name="T53" fmla="*/ 54 h 129"/>
                <a:gd name="T54" fmla="*/ 31 w 72"/>
                <a:gd name="T55" fmla="*/ 62 h 129"/>
                <a:gd name="T56" fmla="*/ 34 w 72"/>
                <a:gd name="T57" fmla="*/ 72 h 129"/>
                <a:gd name="T58" fmla="*/ 38 w 72"/>
                <a:gd name="T59" fmla="*/ 81 h 129"/>
                <a:gd name="T60" fmla="*/ 41 w 72"/>
                <a:gd name="T61" fmla="*/ 90 h 129"/>
                <a:gd name="T62" fmla="*/ 46 w 72"/>
                <a:gd name="T63" fmla="*/ 99 h 129"/>
                <a:gd name="T64" fmla="*/ 50 w 72"/>
                <a:gd name="T65" fmla="*/ 108 h 129"/>
                <a:gd name="T66" fmla="*/ 55 w 72"/>
                <a:gd name="T67" fmla="*/ 119 h 129"/>
                <a:gd name="T68" fmla="*/ 61 w 72"/>
                <a:gd name="T69" fmla="*/ 129 h 129"/>
                <a:gd name="T70" fmla="*/ 61 w 72"/>
                <a:gd name="T71" fmla="*/ 129 h 129"/>
                <a:gd name="T72" fmla="*/ 72 w 72"/>
                <a:gd name="T73"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29">
                  <a:moveTo>
                    <a:pt x="72" y="122"/>
                  </a:moveTo>
                  <a:lnTo>
                    <a:pt x="72" y="122"/>
                  </a:lnTo>
                  <a:lnTo>
                    <a:pt x="66" y="113"/>
                  </a:lnTo>
                  <a:lnTo>
                    <a:pt x="62" y="104"/>
                  </a:lnTo>
                  <a:lnTo>
                    <a:pt x="57" y="93"/>
                  </a:lnTo>
                  <a:lnTo>
                    <a:pt x="54" y="85"/>
                  </a:lnTo>
                  <a:lnTo>
                    <a:pt x="49" y="76"/>
                  </a:lnTo>
                  <a:lnTo>
                    <a:pt x="46" y="67"/>
                  </a:lnTo>
                  <a:lnTo>
                    <a:pt x="42" y="58"/>
                  </a:lnTo>
                  <a:lnTo>
                    <a:pt x="39" y="50"/>
                  </a:lnTo>
                  <a:lnTo>
                    <a:pt x="35" y="42"/>
                  </a:lnTo>
                  <a:lnTo>
                    <a:pt x="33" y="34"/>
                  </a:lnTo>
                  <a:lnTo>
                    <a:pt x="28" y="27"/>
                  </a:lnTo>
                  <a:lnTo>
                    <a:pt x="25" y="20"/>
                  </a:lnTo>
                  <a:lnTo>
                    <a:pt x="21" y="14"/>
                  </a:lnTo>
                  <a:lnTo>
                    <a:pt x="17" y="9"/>
                  </a:lnTo>
                  <a:lnTo>
                    <a:pt x="12" y="4"/>
                  </a:lnTo>
                  <a:lnTo>
                    <a:pt x="5" y="0"/>
                  </a:lnTo>
                  <a:lnTo>
                    <a:pt x="0" y="11"/>
                  </a:lnTo>
                  <a:lnTo>
                    <a:pt x="3" y="13"/>
                  </a:lnTo>
                  <a:lnTo>
                    <a:pt x="8" y="16"/>
                  </a:lnTo>
                  <a:lnTo>
                    <a:pt x="11" y="21"/>
                  </a:lnTo>
                  <a:lnTo>
                    <a:pt x="15" y="27"/>
                  </a:lnTo>
                  <a:lnTo>
                    <a:pt x="18" y="32"/>
                  </a:lnTo>
                  <a:lnTo>
                    <a:pt x="20" y="39"/>
                  </a:lnTo>
                  <a:lnTo>
                    <a:pt x="24" y="46"/>
                  </a:lnTo>
                  <a:lnTo>
                    <a:pt x="27" y="54"/>
                  </a:lnTo>
                  <a:lnTo>
                    <a:pt x="31" y="62"/>
                  </a:lnTo>
                  <a:lnTo>
                    <a:pt x="34" y="72"/>
                  </a:lnTo>
                  <a:lnTo>
                    <a:pt x="38" y="81"/>
                  </a:lnTo>
                  <a:lnTo>
                    <a:pt x="41" y="90"/>
                  </a:lnTo>
                  <a:lnTo>
                    <a:pt x="46" y="99"/>
                  </a:lnTo>
                  <a:lnTo>
                    <a:pt x="50" y="108"/>
                  </a:lnTo>
                  <a:lnTo>
                    <a:pt x="55" y="119"/>
                  </a:lnTo>
                  <a:lnTo>
                    <a:pt x="61" y="129"/>
                  </a:lnTo>
                  <a:lnTo>
                    <a:pt x="61" y="129"/>
                  </a:lnTo>
                  <a:lnTo>
                    <a:pt x="72"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216"/>
            <p:cNvSpPr>
              <a:spLocks/>
            </p:cNvSpPr>
            <p:nvPr/>
          </p:nvSpPr>
          <p:spPr bwMode="auto">
            <a:xfrm>
              <a:off x="4462836" y="2651671"/>
              <a:ext cx="46038" cy="57150"/>
            </a:xfrm>
            <a:custGeom>
              <a:avLst/>
              <a:gdLst>
                <a:gd name="T0" fmla="*/ 56 w 57"/>
                <a:gd name="T1" fmla="*/ 68 h 73"/>
                <a:gd name="T2" fmla="*/ 54 w 57"/>
                <a:gd name="T3" fmla="*/ 63 h 73"/>
                <a:gd name="T4" fmla="*/ 54 w 57"/>
                <a:gd name="T5" fmla="*/ 63 h 73"/>
                <a:gd name="T6" fmla="*/ 51 w 57"/>
                <a:gd name="T7" fmla="*/ 60 h 73"/>
                <a:gd name="T8" fmla="*/ 48 w 57"/>
                <a:gd name="T9" fmla="*/ 57 h 73"/>
                <a:gd name="T10" fmla="*/ 43 w 57"/>
                <a:gd name="T11" fmla="*/ 51 h 73"/>
                <a:gd name="T12" fmla="*/ 38 w 57"/>
                <a:gd name="T13" fmla="*/ 44 h 73"/>
                <a:gd name="T14" fmla="*/ 31 w 57"/>
                <a:gd name="T15" fmla="*/ 33 h 73"/>
                <a:gd name="T16" fmla="*/ 22 w 57"/>
                <a:gd name="T17" fmla="*/ 19 h 73"/>
                <a:gd name="T18" fmla="*/ 11 w 57"/>
                <a:gd name="T19" fmla="*/ 0 h 73"/>
                <a:gd name="T20" fmla="*/ 0 w 57"/>
                <a:gd name="T21" fmla="*/ 7 h 73"/>
                <a:gd name="T22" fmla="*/ 10 w 57"/>
                <a:gd name="T23" fmla="*/ 26 h 73"/>
                <a:gd name="T24" fmla="*/ 19 w 57"/>
                <a:gd name="T25" fmla="*/ 39 h 73"/>
                <a:gd name="T26" fmla="*/ 27 w 57"/>
                <a:gd name="T27" fmla="*/ 51 h 73"/>
                <a:gd name="T28" fmla="*/ 34 w 57"/>
                <a:gd name="T29" fmla="*/ 60 h 73"/>
                <a:gd name="T30" fmla="*/ 39 w 57"/>
                <a:gd name="T31" fmla="*/ 65 h 73"/>
                <a:gd name="T32" fmla="*/ 42 w 57"/>
                <a:gd name="T33" fmla="*/ 69 h 73"/>
                <a:gd name="T34" fmla="*/ 45 w 57"/>
                <a:gd name="T35" fmla="*/ 72 h 73"/>
                <a:gd name="T36" fmla="*/ 46 w 57"/>
                <a:gd name="T37" fmla="*/ 73 h 73"/>
                <a:gd name="T38" fmla="*/ 43 w 57"/>
                <a:gd name="T39" fmla="*/ 67 h 73"/>
                <a:gd name="T40" fmla="*/ 56 w 57"/>
                <a:gd name="T41" fmla="*/ 68 h 73"/>
                <a:gd name="T42" fmla="*/ 57 w 57"/>
                <a:gd name="T43" fmla="*/ 65 h 73"/>
                <a:gd name="T44" fmla="*/ 54 w 57"/>
                <a:gd name="T45" fmla="*/ 63 h 73"/>
                <a:gd name="T46" fmla="*/ 56 w 57"/>
                <a:gd name="T4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73">
                  <a:moveTo>
                    <a:pt x="56" y="68"/>
                  </a:moveTo>
                  <a:lnTo>
                    <a:pt x="54" y="63"/>
                  </a:lnTo>
                  <a:lnTo>
                    <a:pt x="54" y="63"/>
                  </a:lnTo>
                  <a:lnTo>
                    <a:pt x="51" y="60"/>
                  </a:lnTo>
                  <a:lnTo>
                    <a:pt x="48" y="57"/>
                  </a:lnTo>
                  <a:lnTo>
                    <a:pt x="43" y="51"/>
                  </a:lnTo>
                  <a:lnTo>
                    <a:pt x="38" y="44"/>
                  </a:lnTo>
                  <a:lnTo>
                    <a:pt x="31" y="33"/>
                  </a:lnTo>
                  <a:lnTo>
                    <a:pt x="22" y="19"/>
                  </a:lnTo>
                  <a:lnTo>
                    <a:pt x="11" y="0"/>
                  </a:lnTo>
                  <a:lnTo>
                    <a:pt x="0" y="7"/>
                  </a:lnTo>
                  <a:lnTo>
                    <a:pt x="10" y="26"/>
                  </a:lnTo>
                  <a:lnTo>
                    <a:pt x="19" y="39"/>
                  </a:lnTo>
                  <a:lnTo>
                    <a:pt x="27" y="51"/>
                  </a:lnTo>
                  <a:lnTo>
                    <a:pt x="34" y="60"/>
                  </a:lnTo>
                  <a:lnTo>
                    <a:pt x="39" y="65"/>
                  </a:lnTo>
                  <a:lnTo>
                    <a:pt x="42" y="69"/>
                  </a:lnTo>
                  <a:lnTo>
                    <a:pt x="45" y="72"/>
                  </a:lnTo>
                  <a:lnTo>
                    <a:pt x="46" y="73"/>
                  </a:lnTo>
                  <a:lnTo>
                    <a:pt x="43" y="67"/>
                  </a:lnTo>
                  <a:lnTo>
                    <a:pt x="56" y="68"/>
                  </a:lnTo>
                  <a:lnTo>
                    <a:pt x="57" y="65"/>
                  </a:lnTo>
                  <a:lnTo>
                    <a:pt x="54" y="63"/>
                  </a:lnTo>
                  <a:lnTo>
                    <a:pt x="5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217"/>
            <p:cNvSpPr>
              <a:spLocks/>
            </p:cNvSpPr>
            <p:nvPr/>
          </p:nvSpPr>
          <p:spPr bwMode="auto">
            <a:xfrm>
              <a:off x="4497761" y="2704058"/>
              <a:ext cx="26988" cy="30163"/>
            </a:xfrm>
            <a:custGeom>
              <a:avLst/>
              <a:gdLst>
                <a:gd name="T0" fmla="*/ 35 w 35"/>
                <a:gd name="T1" fmla="*/ 28 h 38"/>
                <a:gd name="T2" fmla="*/ 35 w 35"/>
                <a:gd name="T3" fmla="*/ 28 h 38"/>
                <a:gd name="T4" fmla="*/ 27 w 35"/>
                <a:gd name="T5" fmla="*/ 22 h 38"/>
                <a:gd name="T6" fmla="*/ 21 w 35"/>
                <a:gd name="T7" fmla="*/ 17 h 38"/>
                <a:gd name="T8" fmla="*/ 18 w 35"/>
                <a:gd name="T9" fmla="*/ 13 h 38"/>
                <a:gd name="T10" fmla="*/ 14 w 35"/>
                <a:gd name="T11" fmla="*/ 8 h 38"/>
                <a:gd name="T12" fmla="*/ 14 w 35"/>
                <a:gd name="T13" fmla="*/ 5 h 38"/>
                <a:gd name="T14" fmla="*/ 13 w 35"/>
                <a:gd name="T15" fmla="*/ 2 h 38"/>
                <a:gd name="T16" fmla="*/ 13 w 35"/>
                <a:gd name="T17" fmla="*/ 1 h 38"/>
                <a:gd name="T18" fmla="*/ 13 w 35"/>
                <a:gd name="T19" fmla="*/ 1 h 38"/>
                <a:gd name="T20" fmla="*/ 0 w 35"/>
                <a:gd name="T21" fmla="*/ 0 h 38"/>
                <a:gd name="T22" fmla="*/ 0 w 35"/>
                <a:gd name="T23" fmla="*/ 1 h 38"/>
                <a:gd name="T24" fmla="*/ 0 w 35"/>
                <a:gd name="T25" fmla="*/ 5 h 38"/>
                <a:gd name="T26" fmla="*/ 2 w 35"/>
                <a:gd name="T27" fmla="*/ 9 h 38"/>
                <a:gd name="T28" fmla="*/ 4 w 35"/>
                <a:gd name="T29" fmla="*/ 14 h 38"/>
                <a:gd name="T30" fmla="*/ 7 w 35"/>
                <a:gd name="T31" fmla="*/ 20 h 38"/>
                <a:gd name="T32" fmla="*/ 12 w 35"/>
                <a:gd name="T33" fmla="*/ 27 h 38"/>
                <a:gd name="T34" fmla="*/ 20 w 35"/>
                <a:gd name="T35" fmla="*/ 32 h 38"/>
                <a:gd name="T36" fmla="*/ 29 w 35"/>
                <a:gd name="T37" fmla="*/ 38 h 38"/>
                <a:gd name="T38" fmla="*/ 29 w 35"/>
                <a:gd name="T39" fmla="*/ 38 h 38"/>
                <a:gd name="T40" fmla="*/ 35 w 35"/>
                <a:gd name="T4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8">
                  <a:moveTo>
                    <a:pt x="35" y="28"/>
                  </a:moveTo>
                  <a:lnTo>
                    <a:pt x="35" y="28"/>
                  </a:lnTo>
                  <a:lnTo>
                    <a:pt x="27" y="22"/>
                  </a:lnTo>
                  <a:lnTo>
                    <a:pt x="21" y="17"/>
                  </a:lnTo>
                  <a:lnTo>
                    <a:pt x="18" y="13"/>
                  </a:lnTo>
                  <a:lnTo>
                    <a:pt x="14" y="8"/>
                  </a:lnTo>
                  <a:lnTo>
                    <a:pt x="14" y="5"/>
                  </a:lnTo>
                  <a:lnTo>
                    <a:pt x="13" y="2"/>
                  </a:lnTo>
                  <a:lnTo>
                    <a:pt x="13" y="1"/>
                  </a:lnTo>
                  <a:lnTo>
                    <a:pt x="13" y="1"/>
                  </a:lnTo>
                  <a:lnTo>
                    <a:pt x="0" y="0"/>
                  </a:lnTo>
                  <a:lnTo>
                    <a:pt x="0" y="1"/>
                  </a:lnTo>
                  <a:lnTo>
                    <a:pt x="0" y="5"/>
                  </a:lnTo>
                  <a:lnTo>
                    <a:pt x="2" y="9"/>
                  </a:lnTo>
                  <a:lnTo>
                    <a:pt x="4" y="14"/>
                  </a:lnTo>
                  <a:lnTo>
                    <a:pt x="7" y="20"/>
                  </a:lnTo>
                  <a:lnTo>
                    <a:pt x="12" y="27"/>
                  </a:lnTo>
                  <a:lnTo>
                    <a:pt x="20" y="32"/>
                  </a:lnTo>
                  <a:lnTo>
                    <a:pt x="29" y="38"/>
                  </a:lnTo>
                  <a:lnTo>
                    <a:pt x="29" y="38"/>
                  </a:lnTo>
                  <a:lnTo>
                    <a:pt x="3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218"/>
            <p:cNvSpPr>
              <a:spLocks/>
            </p:cNvSpPr>
            <p:nvPr/>
          </p:nvSpPr>
          <p:spPr bwMode="auto">
            <a:xfrm>
              <a:off x="4521573" y="2670721"/>
              <a:ext cx="19050" cy="65088"/>
            </a:xfrm>
            <a:custGeom>
              <a:avLst/>
              <a:gdLst>
                <a:gd name="T0" fmla="*/ 5 w 24"/>
                <a:gd name="T1" fmla="*/ 0 h 81"/>
                <a:gd name="T2" fmla="*/ 5 w 24"/>
                <a:gd name="T3" fmla="*/ 3 h 81"/>
                <a:gd name="T4" fmla="*/ 5 w 24"/>
                <a:gd name="T5" fmla="*/ 4 h 81"/>
                <a:gd name="T6" fmla="*/ 6 w 24"/>
                <a:gd name="T7" fmla="*/ 7 h 81"/>
                <a:gd name="T8" fmla="*/ 6 w 24"/>
                <a:gd name="T9" fmla="*/ 11 h 81"/>
                <a:gd name="T10" fmla="*/ 7 w 24"/>
                <a:gd name="T11" fmla="*/ 17 h 81"/>
                <a:gd name="T12" fmla="*/ 8 w 24"/>
                <a:gd name="T13" fmla="*/ 23 h 81"/>
                <a:gd name="T14" fmla="*/ 9 w 24"/>
                <a:gd name="T15" fmla="*/ 30 h 81"/>
                <a:gd name="T16" fmla="*/ 11 w 24"/>
                <a:gd name="T17" fmla="*/ 37 h 81"/>
                <a:gd name="T18" fmla="*/ 11 w 24"/>
                <a:gd name="T19" fmla="*/ 43 h 81"/>
                <a:gd name="T20" fmla="*/ 11 w 24"/>
                <a:gd name="T21" fmla="*/ 50 h 81"/>
                <a:gd name="T22" fmla="*/ 11 w 24"/>
                <a:gd name="T23" fmla="*/ 57 h 81"/>
                <a:gd name="T24" fmla="*/ 11 w 24"/>
                <a:gd name="T25" fmla="*/ 63 h 81"/>
                <a:gd name="T26" fmla="*/ 11 w 24"/>
                <a:gd name="T27" fmla="*/ 66 h 81"/>
                <a:gd name="T28" fmla="*/ 8 w 24"/>
                <a:gd name="T29" fmla="*/ 69 h 81"/>
                <a:gd name="T30" fmla="*/ 8 w 24"/>
                <a:gd name="T31" fmla="*/ 69 h 81"/>
                <a:gd name="T32" fmla="*/ 8 w 24"/>
                <a:gd name="T33" fmla="*/ 69 h 81"/>
                <a:gd name="T34" fmla="*/ 6 w 24"/>
                <a:gd name="T35" fmla="*/ 69 h 81"/>
                <a:gd name="T36" fmla="*/ 0 w 24"/>
                <a:gd name="T37" fmla="*/ 79 h 81"/>
                <a:gd name="T38" fmla="*/ 7 w 24"/>
                <a:gd name="T39" fmla="*/ 81 h 81"/>
                <a:gd name="T40" fmla="*/ 14 w 24"/>
                <a:gd name="T41" fmla="*/ 80 h 81"/>
                <a:gd name="T42" fmla="*/ 19 w 24"/>
                <a:gd name="T43" fmla="*/ 77 h 81"/>
                <a:gd name="T44" fmla="*/ 22 w 24"/>
                <a:gd name="T45" fmla="*/ 71 h 81"/>
                <a:gd name="T46" fmla="*/ 23 w 24"/>
                <a:gd name="T47" fmla="*/ 64 h 81"/>
                <a:gd name="T48" fmla="*/ 24 w 24"/>
                <a:gd name="T49" fmla="*/ 57 h 81"/>
                <a:gd name="T50" fmla="*/ 24 w 24"/>
                <a:gd name="T51" fmla="*/ 50 h 81"/>
                <a:gd name="T52" fmla="*/ 24 w 24"/>
                <a:gd name="T53" fmla="*/ 43 h 81"/>
                <a:gd name="T54" fmla="*/ 23 w 24"/>
                <a:gd name="T55" fmla="*/ 34 h 81"/>
                <a:gd name="T56" fmla="*/ 22 w 24"/>
                <a:gd name="T57" fmla="*/ 27 h 81"/>
                <a:gd name="T58" fmla="*/ 21 w 24"/>
                <a:gd name="T59" fmla="*/ 20 h 81"/>
                <a:gd name="T60" fmla="*/ 20 w 24"/>
                <a:gd name="T61" fmla="*/ 13 h 81"/>
                <a:gd name="T62" fmla="*/ 19 w 24"/>
                <a:gd name="T63" fmla="*/ 9 h 81"/>
                <a:gd name="T64" fmla="*/ 19 w 24"/>
                <a:gd name="T65" fmla="*/ 4 h 81"/>
                <a:gd name="T66" fmla="*/ 17 w 24"/>
                <a:gd name="T67" fmla="*/ 2 h 81"/>
                <a:gd name="T68" fmla="*/ 17 w 24"/>
                <a:gd name="T69" fmla="*/ 1 h 81"/>
                <a:gd name="T70" fmla="*/ 17 w 24"/>
                <a:gd name="T71" fmla="*/ 4 h 81"/>
                <a:gd name="T72" fmla="*/ 5 w 24"/>
                <a:gd name="T73" fmla="*/ 0 h 81"/>
                <a:gd name="T74" fmla="*/ 5 w 24"/>
                <a:gd name="T75" fmla="*/ 2 h 81"/>
                <a:gd name="T76" fmla="*/ 5 w 24"/>
                <a:gd name="T77" fmla="*/ 3 h 81"/>
                <a:gd name="T78" fmla="*/ 5 w 24"/>
                <a:gd name="T7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81">
                  <a:moveTo>
                    <a:pt x="5" y="0"/>
                  </a:moveTo>
                  <a:lnTo>
                    <a:pt x="5" y="3"/>
                  </a:lnTo>
                  <a:lnTo>
                    <a:pt x="5" y="4"/>
                  </a:lnTo>
                  <a:lnTo>
                    <a:pt x="6" y="7"/>
                  </a:lnTo>
                  <a:lnTo>
                    <a:pt x="6" y="11"/>
                  </a:lnTo>
                  <a:lnTo>
                    <a:pt x="7" y="17"/>
                  </a:lnTo>
                  <a:lnTo>
                    <a:pt x="8" y="23"/>
                  </a:lnTo>
                  <a:lnTo>
                    <a:pt x="9" y="30"/>
                  </a:lnTo>
                  <a:lnTo>
                    <a:pt x="11" y="37"/>
                  </a:lnTo>
                  <a:lnTo>
                    <a:pt x="11" y="43"/>
                  </a:lnTo>
                  <a:lnTo>
                    <a:pt x="11" y="50"/>
                  </a:lnTo>
                  <a:lnTo>
                    <a:pt x="11" y="57"/>
                  </a:lnTo>
                  <a:lnTo>
                    <a:pt x="11" y="63"/>
                  </a:lnTo>
                  <a:lnTo>
                    <a:pt x="11" y="66"/>
                  </a:lnTo>
                  <a:lnTo>
                    <a:pt x="8" y="69"/>
                  </a:lnTo>
                  <a:lnTo>
                    <a:pt x="8" y="69"/>
                  </a:lnTo>
                  <a:lnTo>
                    <a:pt x="8" y="69"/>
                  </a:lnTo>
                  <a:lnTo>
                    <a:pt x="6" y="69"/>
                  </a:lnTo>
                  <a:lnTo>
                    <a:pt x="0" y="79"/>
                  </a:lnTo>
                  <a:lnTo>
                    <a:pt x="7" y="81"/>
                  </a:lnTo>
                  <a:lnTo>
                    <a:pt x="14" y="80"/>
                  </a:lnTo>
                  <a:lnTo>
                    <a:pt x="19" y="77"/>
                  </a:lnTo>
                  <a:lnTo>
                    <a:pt x="22" y="71"/>
                  </a:lnTo>
                  <a:lnTo>
                    <a:pt x="23" y="64"/>
                  </a:lnTo>
                  <a:lnTo>
                    <a:pt x="24" y="57"/>
                  </a:lnTo>
                  <a:lnTo>
                    <a:pt x="24" y="50"/>
                  </a:lnTo>
                  <a:lnTo>
                    <a:pt x="24" y="43"/>
                  </a:lnTo>
                  <a:lnTo>
                    <a:pt x="23" y="34"/>
                  </a:lnTo>
                  <a:lnTo>
                    <a:pt x="22" y="27"/>
                  </a:lnTo>
                  <a:lnTo>
                    <a:pt x="21" y="20"/>
                  </a:lnTo>
                  <a:lnTo>
                    <a:pt x="20" y="13"/>
                  </a:lnTo>
                  <a:lnTo>
                    <a:pt x="19" y="9"/>
                  </a:lnTo>
                  <a:lnTo>
                    <a:pt x="19" y="4"/>
                  </a:lnTo>
                  <a:lnTo>
                    <a:pt x="17" y="2"/>
                  </a:lnTo>
                  <a:lnTo>
                    <a:pt x="17" y="1"/>
                  </a:lnTo>
                  <a:lnTo>
                    <a:pt x="17" y="4"/>
                  </a:lnTo>
                  <a:lnTo>
                    <a:pt x="5" y="0"/>
                  </a:lnTo>
                  <a:lnTo>
                    <a:pt x="5" y="2"/>
                  </a:lnTo>
                  <a:lnTo>
                    <a:pt x="5"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219"/>
            <p:cNvSpPr>
              <a:spLocks/>
            </p:cNvSpPr>
            <p:nvPr/>
          </p:nvSpPr>
          <p:spPr bwMode="auto">
            <a:xfrm>
              <a:off x="4524748" y="2626271"/>
              <a:ext cx="44450" cy="49213"/>
            </a:xfrm>
            <a:custGeom>
              <a:avLst/>
              <a:gdLst>
                <a:gd name="T0" fmla="*/ 55 w 55"/>
                <a:gd name="T1" fmla="*/ 14 h 62"/>
                <a:gd name="T2" fmla="*/ 55 w 55"/>
                <a:gd name="T3" fmla="*/ 14 h 62"/>
                <a:gd name="T4" fmla="*/ 50 w 55"/>
                <a:gd name="T5" fmla="*/ 7 h 62"/>
                <a:gd name="T6" fmla="*/ 45 w 55"/>
                <a:gd name="T7" fmla="*/ 2 h 62"/>
                <a:gd name="T8" fmla="*/ 38 w 55"/>
                <a:gd name="T9" fmla="*/ 0 h 62"/>
                <a:gd name="T10" fmla="*/ 32 w 55"/>
                <a:gd name="T11" fmla="*/ 2 h 62"/>
                <a:gd name="T12" fmla="*/ 26 w 55"/>
                <a:gd name="T13" fmla="*/ 5 h 62"/>
                <a:gd name="T14" fmla="*/ 23 w 55"/>
                <a:gd name="T15" fmla="*/ 9 h 62"/>
                <a:gd name="T16" fmla="*/ 18 w 55"/>
                <a:gd name="T17" fmla="*/ 15 h 62"/>
                <a:gd name="T18" fmla="*/ 15 w 55"/>
                <a:gd name="T19" fmla="*/ 21 h 62"/>
                <a:gd name="T20" fmla="*/ 11 w 55"/>
                <a:gd name="T21" fmla="*/ 28 h 62"/>
                <a:gd name="T22" fmla="*/ 9 w 55"/>
                <a:gd name="T23" fmla="*/ 33 h 62"/>
                <a:gd name="T24" fmla="*/ 6 w 55"/>
                <a:gd name="T25" fmla="*/ 40 h 62"/>
                <a:gd name="T26" fmla="*/ 4 w 55"/>
                <a:gd name="T27" fmla="*/ 46 h 62"/>
                <a:gd name="T28" fmla="*/ 2 w 55"/>
                <a:gd name="T29" fmla="*/ 51 h 62"/>
                <a:gd name="T30" fmla="*/ 1 w 55"/>
                <a:gd name="T31" fmla="*/ 55 h 62"/>
                <a:gd name="T32" fmla="*/ 0 w 55"/>
                <a:gd name="T33" fmla="*/ 58 h 62"/>
                <a:gd name="T34" fmla="*/ 0 w 55"/>
                <a:gd name="T35" fmla="*/ 58 h 62"/>
                <a:gd name="T36" fmla="*/ 12 w 55"/>
                <a:gd name="T37" fmla="*/ 62 h 62"/>
                <a:gd name="T38" fmla="*/ 12 w 55"/>
                <a:gd name="T39" fmla="*/ 61 h 62"/>
                <a:gd name="T40" fmla="*/ 12 w 55"/>
                <a:gd name="T41" fmla="*/ 59 h 62"/>
                <a:gd name="T42" fmla="*/ 15 w 55"/>
                <a:gd name="T43" fmla="*/ 55 h 62"/>
                <a:gd name="T44" fmla="*/ 16 w 55"/>
                <a:gd name="T45" fmla="*/ 51 h 62"/>
                <a:gd name="T46" fmla="*/ 18 w 55"/>
                <a:gd name="T47" fmla="*/ 45 h 62"/>
                <a:gd name="T48" fmla="*/ 21 w 55"/>
                <a:gd name="T49" fmla="*/ 39 h 62"/>
                <a:gd name="T50" fmla="*/ 24 w 55"/>
                <a:gd name="T51" fmla="*/ 32 h 62"/>
                <a:gd name="T52" fmla="*/ 26 w 55"/>
                <a:gd name="T53" fmla="*/ 27 h 62"/>
                <a:gd name="T54" fmla="*/ 29 w 55"/>
                <a:gd name="T55" fmla="*/ 22 h 62"/>
                <a:gd name="T56" fmla="*/ 32 w 55"/>
                <a:gd name="T57" fmla="*/ 18 h 62"/>
                <a:gd name="T58" fmla="*/ 35 w 55"/>
                <a:gd name="T59" fmla="*/ 15 h 62"/>
                <a:gd name="T60" fmla="*/ 38 w 55"/>
                <a:gd name="T61" fmla="*/ 14 h 62"/>
                <a:gd name="T62" fmla="*/ 38 w 55"/>
                <a:gd name="T63" fmla="*/ 14 h 62"/>
                <a:gd name="T64" fmla="*/ 39 w 55"/>
                <a:gd name="T65" fmla="*/ 14 h 62"/>
                <a:gd name="T66" fmla="*/ 40 w 55"/>
                <a:gd name="T67" fmla="*/ 15 h 62"/>
                <a:gd name="T68" fmla="*/ 44 w 55"/>
                <a:gd name="T69" fmla="*/ 20 h 62"/>
                <a:gd name="T70" fmla="*/ 44 w 55"/>
                <a:gd name="T71" fmla="*/ 20 h 62"/>
                <a:gd name="T72" fmla="*/ 55 w 55"/>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62">
                  <a:moveTo>
                    <a:pt x="55" y="14"/>
                  </a:moveTo>
                  <a:lnTo>
                    <a:pt x="55" y="14"/>
                  </a:lnTo>
                  <a:lnTo>
                    <a:pt x="50" y="7"/>
                  </a:lnTo>
                  <a:lnTo>
                    <a:pt x="45" y="2"/>
                  </a:lnTo>
                  <a:lnTo>
                    <a:pt x="38" y="0"/>
                  </a:lnTo>
                  <a:lnTo>
                    <a:pt x="32" y="2"/>
                  </a:lnTo>
                  <a:lnTo>
                    <a:pt x="26" y="5"/>
                  </a:lnTo>
                  <a:lnTo>
                    <a:pt x="23" y="9"/>
                  </a:lnTo>
                  <a:lnTo>
                    <a:pt x="18" y="15"/>
                  </a:lnTo>
                  <a:lnTo>
                    <a:pt x="15" y="21"/>
                  </a:lnTo>
                  <a:lnTo>
                    <a:pt x="11" y="28"/>
                  </a:lnTo>
                  <a:lnTo>
                    <a:pt x="9" y="33"/>
                  </a:lnTo>
                  <a:lnTo>
                    <a:pt x="6" y="40"/>
                  </a:lnTo>
                  <a:lnTo>
                    <a:pt x="4" y="46"/>
                  </a:lnTo>
                  <a:lnTo>
                    <a:pt x="2" y="51"/>
                  </a:lnTo>
                  <a:lnTo>
                    <a:pt x="1" y="55"/>
                  </a:lnTo>
                  <a:lnTo>
                    <a:pt x="0" y="58"/>
                  </a:lnTo>
                  <a:lnTo>
                    <a:pt x="0" y="58"/>
                  </a:lnTo>
                  <a:lnTo>
                    <a:pt x="12" y="62"/>
                  </a:lnTo>
                  <a:lnTo>
                    <a:pt x="12" y="61"/>
                  </a:lnTo>
                  <a:lnTo>
                    <a:pt x="12" y="59"/>
                  </a:lnTo>
                  <a:lnTo>
                    <a:pt x="15" y="55"/>
                  </a:lnTo>
                  <a:lnTo>
                    <a:pt x="16" y="51"/>
                  </a:lnTo>
                  <a:lnTo>
                    <a:pt x="18" y="45"/>
                  </a:lnTo>
                  <a:lnTo>
                    <a:pt x="21" y="39"/>
                  </a:lnTo>
                  <a:lnTo>
                    <a:pt x="24" y="32"/>
                  </a:lnTo>
                  <a:lnTo>
                    <a:pt x="26" y="27"/>
                  </a:lnTo>
                  <a:lnTo>
                    <a:pt x="29" y="22"/>
                  </a:lnTo>
                  <a:lnTo>
                    <a:pt x="32" y="18"/>
                  </a:lnTo>
                  <a:lnTo>
                    <a:pt x="35" y="15"/>
                  </a:lnTo>
                  <a:lnTo>
                    <a:pt x="38" y="14"/>
                  </a:lnTo>
                  <a:lnTo>
                    <a:pt x="38" y="14"/>
                  </a:lnTo>
                  <a:lnTo>
                    <a:pt x="39" y="14"/>
                  </a:lnTo>
                  <a:lnTo>
                    <a:pt x="40" y="15"/>
                  </a:lnTo>
                  <a:lnTo>
                    <a:pt x="44" y="20"/>
                  </a:lnTo>
                  <a:lnTo>
                    <a:pt x="44" y="20"/>
                  </a:lnTo>
                  <a:lnTo>
                    <a:pt x="5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220"/>
            <p:cNvSpPr>
              <a:spLocks/>
            </p:cNvSpPr>
            <p:nvPr/>
          </p:nvSpPr>
          <p:spPr bwMode="auto">
            <a:xfrm>
              <a:off x="4558086" y="2635796"/>
              <a:ext cx="17463" cy="112713"/>
            </a:xfrm>
            <a:custGeom>
              <a:avLst/>
              <a:gdLst>
                <a:gd name="T0" fmla="*/ 14 w 22"/>
                <a:gd name="T1" fmla="*/ 140 h 142"/>
                <a:gd name="T2" fmla="*/ 14 w 22"/>
                <a:gd name="T3" fmla="*/ 140 h 142"/>
                <a:gd name="T4" fmla="*/ 13 w 22"/>
                <a:gd name="T5" fmla="*/ 128 h 142"/>
                <a:gd name="T6" fmla="*/ 13 w 22"/>
                <a:gd name="T7" fmla="*/ 115 h 142"/>
                <a:gd name="T8" fmla="*/ 13 w 22"/>
                <a:gd name="T9" fmla="*/ 105 h 142"/>
                <a:gd name="T10" fmla="*/ 14 w 22"/>
                <a:gd name="T11" fmla="*/ 94 h 142"/>
                <a:gd name="T12" fmla="*/ 15 w 22"/>
                <a:gd name="T13" fmla="*/ 85 h 142"/>
                <a:gd name="T14" fmla="*/ 17 w 22"/>
                <a:gd name="T15" fmla="*/ 76 h 142"/>
                <a:gd name="T16" fmla="*/ 18 w 22"/>
                <a:gd name="T17" fmla="*/ 69 h 142"/>
                <a:gd name="T18" fmla="*/ 19 w 22"/>
                <a:gd name="T19" fmla="*/ 61 h 142"/>
                <a:gd name="T20" fmla="*/ 21 w 22"/>
                <a:gd name="T21" fmla="*/ 54 h 142"/>
                <a:gd name="T22" fmla="*/ 21 w 22"/>
                <a:gd name="T23" fmla="*/ 46 h 142"/>
                <a:gd name="T24" fmla="*/ 22 w 22"/>
                <a:gd name="T25" fmla="*/ 39 h 142"/>
                <a:gd name="T26" fmla="*/ 22 w 22"/>
                <a:gd name="T27" fmla="*/ 32 h 142"/>
                <a:gd name="T28" fmla="*/ 21 w 22"/>
                <a:gd name="T29" fmla="*/ 25 h 142"/>
                <a:gd name="T30" fmla="*/ 20 w 22"/>
                <a:gd name="T31" fmla="*/ 17 h 142"/>
                <a:gd name="T32" fmla="*/ 17 w 22"/>
                <a:gd name="T33" fmla="*/ 9 h 142"/>
                <a:gd name="T34" fmla="*/ 13 w 22"/>
                <a:gd name="T35" fmla="*/ 0 h 142"/>
                <a:gd name="T36" fmla="*/ 2 w 22"/>
                <a:gd name="T37" fmla="*/ 6 h 142"/>
                <a:gd name="T38" fmla="*/ 5 w 22"/>
                <a:gd name="T39" fmla="*/ 14 h 142"/>
                <a:gd name="T40" fmla="*/ 7 w 22"/>
                <a:gd name="T41" fmla="*/ 19 h 142"/>
                <a:gd name="T42" fmla="*/ 8 w 22"/>
                <a:gd name="T43" fmla="*/ 26 h 142"/>
                <a:gd name="T44" fmla="*/ 10 w 22"/>
                <a:gd name="T45" fmla="*/ 33 h 142"/>
                <a:gd name="T46" fmla="*/ 10 w 22"/>
                <a:gd name="T47" fmla="*/ 39 h 142"/>
                <a:gd name="T48" fmla="*/ 8 w 22"/>
                <a:gd name="T49" fmla="*/ 46 h 142"/>
                <a:gd name="T50" fmla="*/ 7 w 22"/>
                <a:gd name="T51" fmla="*/ 52 h 142"/>
                <a:gd name="T52" fmla="*/ 6 w 22"/>
                <a:gd name="T53" fmla="*/ 59 h 142"/>
                <a:gd name="T54" fmla="*/ 5 w 22"/>
                <a:gd name="T55" fmla="*/ 67 h 142"/>
                <a:gd name="T56" fmla="*/ 4 w 22"/>
                <a:gd name="T57" fmla="*/ 75 h 142"/>
                <a:gd name="T58" fmla="*/ 3 w 22"/>
                <a:gd name="T59" fmla="*/ 83 h 142"/>
                <a:gd name="T60" fmla="*/ 2 w 22"/>
                <a:gd name="T61" fmla="*/ 93 h 142"/>
                <a:gd name="T62" fmla="*/ 0 w 22"/>
                <a:gd name="T63" fmla="*/ 104 h 142"/>
                <a:gd name="T64" fmla="*/ 0 w 22"/>
                <a:gd name="T65" fmla="*/ 115 h 142"/>
                <a:gd name="T66" fmla="*/ 0 w 22"/>
                <a:gd name="T67" fmla="*/ 128 h 142"/>
                <a:gd name="T68" fmla="*/ 0 w 22"/>
                <a:gd name="T69" fmla="*/ 142 h 142"/>
                <a:gd name="T70" fmla="*/ 0 w 22"/>
                <a:gd name="T71" fmla="*/ 142 h 142"/>
                <a:gd name="T72" fmla="*/ 14 w 22"/>
                <a:gd name="T73"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42">
                  <a:moveTo>
                    <a:pt x="14" y="140"/>
                  </a:moveTo>
                  <a:lnTo>
                    <a:pt x="14" y="140"/>
                  </a:lnTo>
                  <a:lnTo>
                    <a:pt x="13" y="128"/>
                  </a:lnTo>
                  <a:lnTo>
                    <a:pt x="13" y="115"/>
                  </a:lnTo>
                  <a:lnTo>
                    <a:pt x="13" y="105"/>
                  </a:lnTo>
                  <a:lnTo>
                    <a:pt x="14" y="94"/>
                  </a:lnTo>
                  <a:lnTo>
                    <a:pt x="15" y="85"/>
                  </a:lnTo>
                  <a:lnTo>
                    <a:pt x="17" y="76"/>
                  </a:lnTo>
                  <a:lnTo>
                    <a:pt x="18" y="69"/>
                  </a:lnTo>
                  <a:lnTo>
                    <a:pt x="19" y="61"/>
                  </a:lnTo>
                  <a:lnTo>
                    <a:pt x="21" y="54"/>
                  </a:lnTo>
                  <a:lnTo>
                    <a:pt x="21" y="46"/>
                  </a:lnTo>
                  <a:lnTo>
                    <a:pt x="22" y="39"/>
                  </a:lnTo>
                  <a:lnTo>
                    <a:pt x="22" y="32"/>
                  </a:lnTo>
                  <a:lnTo>
                    <a:pt x="21" y="25"/>
                  </a:lnTo>
                  <a:lnTo>
                    <a:pt x="20" y="17"/>
                  </a:lnTo>
                  <a:lnTo>
                    <a:pt x="17" y="9"/>
                  </a:lnTo>
                  <a:lnTo>
                    <a:pt x="13" y="0"/>
                  </a:lnTo>
                  <a:lnTo>
                    <a:pt x="2" y="6"/>
                  </a:lnTo>
                  <a:lnTo>
                    <a:pt x="5" y="14"/>
                  </a:lnTo>
                  <a:lnTo>
                    <a:pt x="7" y="19"/>
                  </a:lnTo>
                  <a:lnTo>
                    <a:pt x="8" y="26"/>
                  </a:lnTo>
                  <a:lnTo>
                    <a:pt x="10" y="33"/>
                  </a:lnTo>
                  <a:lnTo>
                    <a:pt x="10" y="39"/>
                  </a:lnTo>
                  <a:lnTo>
                    <a:pt x="8" y="46"/>
                  </a:lnTo>
                  <a:lnTo>
                    <a:pt x="7" y="52"/>
                  </a:lnTo>
                  <a:lnTo>
                    <a:pt x="6" y="59"/>
                  </a:lnTo>
                  <a:lnTo>
                    <a:pt x="5" y="67"/>
                  </a:lnTo>
                  <a:lnTo>
                    <a:pt x="4" y="75"/>
                  </a:lnTo>
                  <a:lnTo>
                    <a:pt x="3" y="83"/>
                  </a:lnTo>
                  <a:lnTo>
                    <a:pt x="2" y="93"/>
                  </a:lnTo>
                  <a:lnTo>
                    <a:pt x="0" y="104"/>
                  </a:lnTo>
                  <a:lnTo>
                    <a:pt x="0" y="115"/>
                  </a:lnTo>
                  <a:lnTo>
                    <a:pt x="0" y="128"/>
                  </a:lnTo>
                  <a:lnTo>
                    <a:pt x="0" y="142"/>
                  </a:lnTo>
                  <a:lnTo>
                    <a:pt x="0" y="142"/>
                  </a:lnTo>
                  <a:lnTo>
                    <a:pt x="14"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221"/>
            <p:cNvSpPr>
              <a:spLocks/>
            </p:cNvSpPr>
            <p:nvPr/>
          </p:nvSpPr>
          <p:spPr bwMode="auto">
            <a:xfrm>
              <a:off x="4548561" y="2748508"/>
              <a:ext cx="22225" cy="98425"/>
            </a:xfrm>
            <a:custGeom>
              <a:avLst/>
              <a:gdLst>
                <a:gd name="T0" fmla="*/ 12 w 27"/>
                <a:gd name="T1" fmla="*/ 125 h 126"/>
                <a:gd name="T2" fmla="*/ 12 w 27"/>
                <a:gd name="T3" fmla="*/ 126 h 126"/>
                <a:gd name="T4" fmla="*/ 12 w 27"/>
                <a:gd name="T5" fmla="*/ 125 h 126"/>
                <a:gd name="T6" fmla="*/ 14 w 27"/>
                <a:gd name="T7" fmla="*/ 124 h 126"/>
                <a:gd name="T8" fmla="*/ 15 w 27"/>
                <a:gd name="T9" fmla="*/ 120 h 126"/>
                <a:gd name="T10" fmla="*/ 15 w 27"/>
                <a:gd name="T11" fmla="*/ 117 h 126"/>
                <a:gd name="T12" fmla="*/ 17 w 27"/>
                <a:gd name="T13" fmla="*/ 112 h 126"/>
                <a:gd name="T14" fmla="*/ 19 w 27"/>
                <a:gd name="T15" fmla="*/ 106 h 126"/>
                <a:gd name="T16" fmla="*/ 20 w 27"/>
                <a:gd name="T17" fmla="*/ 99 h 126"/>
                <a:gd name="T18" fmla="*/ 22 w 27"/>
                <a:gd name="T19" fmla="*/ 91 h 126"/>
                <a:gd name="T20" fmla="*/ 23 w 27"/>
                <a:gd name="T21" fmla="*/ 83 h 126"/>
                <a:gd name="T22" fmla="*/ 24 w 27"/>
                <a:gd name="T23" fmla="*/ 74 h 126"/>
                <a:gd name="T24" fmla="*/ 26 w 27"/>
                <a:gd name="T25" fmla="*/ 65 h 126"/>
                <a:gd name="T26" fmla="*/ 26 w 27"/>
                <a:gd name="T27" fmla="*/ 53 h 126"/>
                <a:gd name="T28" fmla="*/ 27 w 27"/>
                <a:gd name="T29" fmla="*/ 41 h 126"/>
                <a:gd name="T30" fmla="*/ 27 w 27"/>
                <a:gd name="T31" fmla="*/ 28 h 126"/>
                <a:gd name="T32" fmla="*/ 26 w 27"/>
                <a:gd name="T33" fmla="*/ 14 h 126"/>
                <a:gd name="T34" fmla="*/ 26 w 27"/>
                <a:gd name="T35" fmla="*/ 0 h 126"/>
                <a:gd name="T36" fmla="*/ 12 w 27"/>
                <a:gd name="T37" fmla="*/ 2 h 126"/>
                <a:gd name="T38" fmla="*/ 14 w 27"/>
                <a:gd name="T39" fmla="*/ 15 h 126"/>
                <a:gd name="T40" fmla="*/ 15 w 27"/>
                <a:gd name="T41" fmla="*/ 28 h 126"/>
                <a:gd name="T42" fmla="*/ 15 w 27"/>
                <a:gd name="T43" fmla="*/ 41 h 126"/>
                <a:gd name="T44" fmla="*/ 14 w 27"/>
                <a:gd name="T45" fmla="*/ 52 h 126"/>
                <a:gd name="T46" fmla="*/ 12 w 27"/>
                <a:gd name="T47" fmla="*/ 63 h 126"/>
                <a:gd name="T48" fmla="*/ 11 w 27"/>
                <a:gd name="T49" fmla="*/ 73 h 126"/>
                <a:gd name="T50" fmla="*/ 10 w 27"/>
                <a:gd name="T51" fmla="*/ 81 h 126"/>
                <a:gd name="T52" fmla="*/ 9 w 27"/>
                <a:gd name="T53" fmla="*/ 90 h 126"/>
                <a:gd name="T54" fmla="*/ 8 w 27"/>
                <a:gd name="T55" fmla="*/ 97 h 126"/>
                <a:gd name="T56" fmla="*/ 5 w 27"/>
                <a:gd name="T57" fmla="*/ 103 h 126"/>
                <a:gd name="T58" fmla="*/ 4 w 27"/>
                <a:gd name="T59" fmla="*/ 109 h 126"/>
                <a:gd name="T60" fmla="*/ 3 w 27"/>
                <a:gd name="T61" fmla="*/ 113 h 126"/>
                <a:gd name="T62" fmla="*/ 2 w 27"/>
                <a:gd name="T63" fmla="*/ 117 h 126"/>
                <a:gd name="T64" fmla="*/ 1 w 27"/>
                <a:gd name="T65" fmla="*/ 118 h 126"/>
                <a:gd name="T66" fmla="*/ 1 w 27"/>
                <a:gd name="T67" fmla="*/ 120 h 126"/>
                <a:gd name="T68" fmla="*/ 1 w 27"/>
                <a:gd name="T69" fmla="*/ 121 h 126"/>
                <a:gd name="T70" fmla="*/ 0 w 27"/>
                <a:gd name="T71" fmla="*/ 123 h 126"/>
                <a:gd name="T72" fmla="*/ 1 w 27"/>
                <a:gd name="T73" fmla="*/ 121 h 126"/>
                <a:gd name="T74" fmla="*/ 1 w 27"/>
                <a:gd name="T75" fmla="*/ 121 h 126"/>
                <a:gd name="T76" fmla="*/ 0 w 27"/>
                <a:gd name="T77" fmla="*/ 123 h 126"/>
                <a:gd name="T78" fmla="*/ 12 w 27"/>
                <a:gd name="T79"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126">
                  <a:moveTo>
                    <a:pt x="12" y="125"/>
                  </a:moveTo>
                  <a:lnTo>
                    <a:pt x="12" y="126"/>
                  </a:lnTo>
                  <a:lnTo>
                    <a:pt x="12" y="125"/>
                  </a:lnTo>
                  <a:lnTo>
                    <a:pt x="14" y="124"/>
                  </a:lnTo>
                  <a:lnTo>
                    <a:pt x="15" y="120"/>
                  </a:lnTo>
                  <a:lnTo>
                    <a:pt x="15" y="117"/>
                  </a:lnTo>
                  <a:lnTo>
                    <a:pt x="17" y="112"/>
                  </a:lnTo>
                  <a:lnTo>
                    <a:pt x="19" y="106"/>
                  </a:lnTo>
                  <a:lnTo>
                    <a:pt x="20" y="99"/>
                  </a:lnTo>
                  <a:lnTo>
                    <a:pt x="22" y="91"/>
                  </a:lnTo>
                  <a:lnTo>
                    <a:pt x="23" y="83"/>
                  </a:lnTo>
                  <a:lnTo>
                    <a:pt x="24" y="74"/>
                  </a:lnTo>
                  <a:lnTo>
                    <a:pt x="26" y="65"/>
                  </a:lnTo>
                  <a:lnTo>
                    <a:pt x="26" y="53"/>
                  </a:lnTo>
                  <a:lnTo>
                    <a:pt x="27" y="41"/>
                  </a:lnTo>
                  <a:lnTo>
                    <a:pt x="27" y="28"/>
                  </a:lnTo>
                  <a:lnTo>
                    <a:pt x="26" y="14"/>
                  </a:lnTo>
                  <a:lnTo>
                    <a:pt x="26" y="0"/>
                  </a:lnTo>
                  <a:lnTo>
                    <a:pt x="12" y="2"/>
                  </a:lnTo>
                  <a:lnTo>
                    <a:pt x="14" y="15"/>
                  </a:lnTo>
                  <a:lnTo>
                    <a:pt x="15" y="28"/>
                  </a:lnTo>
                  <a:lnTo>
                    <a:pt x="15" y="41"/>
                  </a:lnTo>
                  <a:lnTo>
                    <a:pt x="14" y="52"/>
                  </a:lnTo>
                  <a:lnTo>
                    <a:pt x="12" y="63"/>
                  </a:lnTo>
                  <a:lnTo>
                    <a:pt x="11" y="73"/>
                  </a:lnTo>
                  <a:lnTo>
                    <a:pt x="10" y="81"/>
                  </a:lnTo>
                  <a:lnTo>
                    <a:pt x="9" y="90"/>
                  </a:lnTo>
                  <a:lnTo>
                    <a:pt x="8" y="97"/>
                  </a:lnTo>
                  <a:lnTo>
                    <a:pt x="5" y="103"/>
                  </a:lnTo>
                  <a:lnTo>
                    <a:pt x="4" y="109"/>
                  </a:lnTo>
                  <a:lnTo>
                    <a:pt x="3" y="113"/>
                  </a:lnTo>
                  <a:lnTo>
                    <a:pt x="2" y="117"/>
                  </a:lnTo>
                  <a:lnTo>
                    <a:pt x="1" y="118"/>
                  </a:lnTo>
                  <a:lnTo>
                    <a:pt x="1" y="120"/>
                  </a:lnTo>
                  <a:lnTo>
                    <a:pt x="1" y="121"/>
                  </a:lnTo>
                  <a:lnTo>
                    <a:pt x="0" y="123"/>
                  </a:lnTo>
                  <a:lnTo>
                    <a:pt x="1" y="121"/>
                  </a:lnTo>
                  <a:lnTo>
                    <a:pt x="1" y="121"/>
                  </a:lnTo>
                  <a:lnTo>
                    <a:pt x="0" y="123"/>
                  </a:lnTo>
                  <a:lnTo>
                    <a:pt x="12"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222"/>
            <p:cNvSpPr>
              <a:spLocks/>
            </p:cNvSpPr>
            <p:nvPr/>
          </p:nvSpPr>
          <p:spPr bwMode="auto">
            <a:xfrm>
              <a:off x="4535861" y="2845346"/>
              <a:ext cx="22225" cy="53975"/>
            </a:xfrm>
            <a:custGeom>
              <a:avLst/>
              <a:gdLst>
                <a:gd name="T0" fmla="*/ 12 w 28"/>
                <a:gd name="T1" fmla="*/ 62 h 67"/>
                <a:gd name="T2" fmla="*/ 13 w 28"/>
                <a:gd name="T3" fmla="*/ 66 h 67"/>
                <a:gd name="T4" fmla="*/ 28 w 28"/>
                <a:gd name="T5" fmla="*/ 2 h 67"/>
                <a:gd name="T6" fmla="*/ 16 w 28"/>
                <a:gd name="T7" fmla="*/ 0 h 67"/>
                <a:gd name="T8" fmla="*/ 1 w 28"/>
                <a:gd name="T9" fmla="*/ 63 h 67"/>
                <a:gd name="T10" fmla="*/ 1 w 28"/>
                <a:gd name="T11" fmla="*/ 67 h 67"/>
                <a:gd name="T12" fmla="*/ 1 w 28"/>
                <a:gd name="T13" fmla="*/ 63 h 67"/>
                <a:gd name="T14" fmla="*/ 0 w 28"/>
                <a:gd name="T15" fmla="*/ 65 h 67"/>
                <a:gd name="T16" fmla="*/ 1 w 28"/>
                <a:gd name="T17" fmla="*/ 67 h 67"/>
                <a:gd name="T18" fmla="*/ 12 w 28"/>
                <a:gd name="T1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7">
                  <a:moveTo>
                    <a:pt x="12" y="62"/>
                  </a:moveTo>
                  <a:lnTo>
                    <a:pt x="13" y="66"/>
                  </a:lnTo>
                  <a:lnTo>
                    <a:pt x="28" y="2"/>
                  </a:lnTo>
                  <a:lnTo>
                    <a:pt x="16" y="0"/>
                  </a:lnTo>
                  <a:lnTo>
                    <a:pt x="1" y="63"/>
                  </a:lnTo>
                  <a:lnTo>
                    <a:pt x="1" y="67"/>
                  </a:lnTo>
                  <a:lnTo>
                    <a:pt x="1" y="63"/>
                  </a:lnTo>
                  <a:lnTo>
                    <a:pt x="0" y="65"/>
                  </a:lnTo>
                  <a:lnTo>
                    <a:pt x="1" y="67"/>
                  </a:lnTo>
                  <a:lnTo>
                    <a:pt x="12"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223"/>
            <p:cNvSpPr>
              <a:spLocks/>
            </p:cNvSpPr>
            <p:nvPr/>
          </p:nvSpPr>
          <p:spPr bwMode="auto">
            <a:xfrm>
              <a:off x="4535861" y="2894558"/>
              <a:ext cx="58738" cy="77788"/>
            </a:xfrm>
            <a:custGeom>
              <a:avLst/>
              <a:gdLst>
                <a:gd name="T0" fmla="*/ 67 w 72"/>
                <a:gd name="T1" fmla="*/ 99 h 99"/>
                <a:gd name="T2" fmla="*/ 69 w 72"/>
                <a:gd name="T3" fmla="*/ 90 h 99"/>
                <a:gd name="T4" fmla="*/ 11 w 72"/>
                <a:gd name="T5" fmla="*/ 0 h 99"/>
                <a:gd name="T6" fmla="*/ 0 w 72"/>
                <a:gd name="T7" fmla="*/ 5 h 99"/>
                <a:gd name="T8" fmla="*/ 57 w 72"/>
                <a:gd name="T9" fmla="*/ 96 h 99"/>
                <a:gd name="T10" fmla="*/ 60 w 72"/>
                <a:gd name="T11" fmla="*/ 87 h 99"/>
                <a:gd name="T12" fmla="*/ 67 w 72"/>
                <a:gd name="T13" fmla="*/ 99 h 99"/>
                <a:gd name="T14" fmla="*/ 72 w 72"/>
                <a:gd name="T15" fmla="*/ 95 h 99"/>
                <a:gd name="T16" fmla="*/ 69 w 72"/>
                <a:gd name="T17" fmla="*/ 90 h 99"/>
                <a:gd name="T18" fmla="*/ 67 w 72"/>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9">
                  <a:moveTo>
                    <a:pt x="67" y="99"/>
                  </a:moveTo>
                  <a:lnTo>
                    <a:pt x="69" y="90"/>
                  </a:lnTo>
                  <a:lnTo>
                    <a:pt x="11" y="0"/>
                  </a:lnTo>
                  <a:lnTo>
                    <a:pt x="0" y="5"/>
                  </a:lnTo>
                  <a:lnTo>
                    <a:pt x="57" y="96"/>
                  </a:lnTo>
                  <a:lnTo>
                    <a:pt x="60" y="87"/>
                  </a:lnTo>
                  <a:lnTo>
                    <a:pt x="67" y="99"/>
                  </a:lnTo>
                  <a:lnTo>
                    <a:pt x="72" y="95"/>
                  </a:lnTo>
                  <a:lnTo>
                    <a:pt x="69" y="90"/>
                  </a:lnTo>
                  <a:lnTo>
                    <a:pt x="6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224"/>
            <p:cNvSpPr>
              <a:spLocks/>
            </p:cNvSpPr>
            <p:nvPr/>
          </p:nvSpPr>
          <p:spPr bwMode="auto">
            <a:xfrm>
              <a:off x="4443786" y="2964408"/>
              <a:ext cx="146050" cy="90488"/>
            </a:xfrm>
            <a:custGeom>
              <a:avLst/>
              <a:gdLst>
                <a:gd name="T0" fmla="*/ 0 w 185"/>
                <a:gd name="T1" fmla="*/ 107 h 115"/>
                <a:gd name="T2" fmla="*/ 10 w 185"/>
                <a:gd name="T3" fmla="*/ 111 h 115"/>
                <a:gd name="T4" fmla="*/ 185 w 185"/>
                <a:gd name="T5" fmla="*/ 12 h 115"/>
                <a:gd name="T6" fmla="*/ 178 w 185"/>
                <a:gd name="T7" fmla="*/ 0 h 115"/>
                <a:gd name="T8" fmla="*/ 3 w 185"/>
                <a:gd name="T9" fmla="*/ 101 h 115"/>
                <a:gd name="T10" fmla="*/ 12 w 185"/>
                <a:gd name="T11" fmla="*/ 104 h 115"/>
                <a:gd name="T12" fmla="*/ 0 w 185"/>
                <a:gd name="T13" fmla="*/ 107 h 115"/>
                <a:gd name="T14" fmla="*/ 1 w 185"/>
                <a:gd name="T15" fmla="*/ 115 h 115"/>
                <a:gd name="T16" fmla="*/ 10 w 185"/>
                <a:gd name="T17" fmla="*/ 111 h 115"/>
                <a:gd name="T18" fmla="*/ 0 w 185"/>
                <a:gd name="T19" fmla="*/ 10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15">
                  <a:moveTo>
                    <a:pt x="0" y="107"/>
                  </a:moveTo>
                  <a:lnTo>
                    <a:pt x="10" y="111"/>
                  </a:lnTo>
                  <a:lnTo>
                    <a:pt x="185" y="12"/>
                  </a:lnTo>
                  <a:lnTo>
                    <a:pt x="178" y="0"/>
                  </a:lnTo>
                  <a:lnTo>
                    <a:pt x="3" y="101"/>
                  </a:lnTo>
                  <a:lnTo>
                    <a:pt x="12" y="104"/>
                  </a:lnTo>
                  <a:lnTo>
                    <a:pt x="0" y="107"/>
                  </a:lnTo>
                  <a:lnTo>
                    <a:pt x="1" y="115"/>
                  </a:lnTo>
                  <a:lnTo>
                    <a:pt x="10" y="111"/>
                  </a:lnTo>
                  <a:lnTo>
                    <a:pt x="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225"/>
            <p:cNvSpPr>
              <a:spLocks/>
            </p:cNvSpPr>
            <p:nvPr/>
          </p:nvSpPr>
          <p:spPr bwMode="auto">
            <a:xfrm>
              <a:off x="4426323" y="2991396"/>
              <a:ext cx="25400" cy="57150"/>
            </a:xfrm>
            <a:custGeom>
              <a:avLst/>
              <a:gdLst>
                <a:gd name="T0" fmla="*/ 0 w 32"/>
                <a:gd name="T1" fmla="*/ 2 h 72"/>
                <a:gd name="T2" fmla="*/ 1 w 32"/>
                <a:gd name="T3" fmla="*/ 3 h 72"/>
                <a:gd name="T4" fmla="*/ 20 w 32"/>
                <a:gd name="T5" fmla="*/ 72 h 72"/>
                <a:gd name="T6" fmla="*/ 32 w 32"/>
                <a:gd name="T7" fmla="*/ 69 h 72"/>
                <a:gd name="T8" fmla="*/ 12 w 32"/>
                <a:gd name="T9" fmla="*/ 0 h 72"/>
                <a:gd name="T10" fmla="*/ 13 w 32"/>
                <a:gd name="T11" fmla="*/ 1 h 72"/>
                <a:gd name="T12" fmla="*/ 0 w 32"/>
                <a:gd name="T13" fmla="*/ 2 h 72"/>
                <a:gd name="T14" fmla="*/ 0 w 32"/>
                <a:gd name="T15" fmla="*/ 2 h 72"/>
                <a:gd name="T16" fmla="*/ 1 w 32"/>
                <a:gd name="T17" fmla="*/ 3 h 72"/>
                <a:gd name="T18" fmla="*/ 0 w 32"/>
                <a:gd name="T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2">
                  <a:moveTo>
                    <a:pt x="0" y="2"/>
                  </a:moveTo>
                  <a:lnTo>
                    <a:pt x="1" y="3"/>
                  </a:lnTo>
                  <a:lnTo>
                    <a:pt x="20" y="72"/>
                  </a:lnTo>
                  <a:lnTo>
                    <a:pt x="32" y="69"/>
                  </a:lnTo>
                  <a:lnTo>
                    <a:pt x="12" y="0"/>
                  </a:lnTo>
                  <a:lnTo>
                    <a:pt x="13" y="1"/>
                  </a:lnTo>
                  <a:lnTo>
                    <a:pt x="0" y="2"/>
                  </a:lnTo>
                  <a:lnTo>
                    <a:pt x="0" y="2"/>
                  </a:lnTo>
                  <a:lnTo>
                    <a:pt x="1" y="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226"/>
            <p:cNvSpPr>
              <a:spLocks/>
            </p:cNvSpPr>
            <p:nvPr/>
          </p:nvSpPr>
          <p:spPr bwMode="auto">
            <a:xfrm>
              <a:off x="4180261" y="2400846"/>
              <a:ext cx="258763" cy="463550"/>
            </a:xfrm>
            <a:custGeom>
              <a:avLst/>
              <a:gdLst>
                <a:gd name="T0" fmla="*/ 326 w 326"/>
                <a:gd name="T1" fmla="*/ 0 h 584"/>
                <a:gd name="T2" fmla="*/ 301 w 326"/>
                <a:gd name="T3" fmla="*/ 27 h 584"/>
                <a:gd name="T4" fmla="*/ 35 w 326"/>
                <a:gd name="T5" fmla="*/ 131 h 584"/>
                <a:gd name="T6" fmla="*/ 160 w 326"/>
                <a:gd name="T7" fmla="*/ 584 h 584"/>
                <a:gd name="T8" fmla="*/ 123 w 326"/>
                <a:gd name="T9" fmla="*/ 560 h 584"/>
                <a:gd name="T10" fmla="*/ 0 w 326"/>
                <a:gd name="T11" fmla="*/ 107 h 584"/>
                <a:gd name="T12" fmla="*/ 326 w 326"/>
                <a:gd name="T13" fmla="*/ 0 h 584"/>
              </a:gdLst>
              <a:ahLst/>
              <a:cxnLst>
                <a:cxn ang="0">
                  <a:pos x="T0" y="T1"/>
                </a:cxn>
                <a:cxn ang="0">
                  <a:pos x="T2" y="T3"/>
                </a:cxn>
                <a:cxn ang="0">
                  <a:pos x="T4" y="T5"/>
                </a:cxn>
                <a:cxn ang="0">
                  <a:pos x="T6" y="T7"/>
                </a:cxn>
                <a:cxn ang="0">
                  <a:pos x="T8" y="T9"/>
                </a:cxn>
                <a:cxn ang="0">
                  <a:pos x="T10" y="T11"/>
                </a:cxn>
                <a:cxn ang="0">
                  <a:pos x="T12" y="T13"/>
                </a:cxn>
              </a:cxnLst>
              <a:rect l="0" t="0" r="r" b="b"/>
              <a:pathLst>
                <a:path w="326" h="584">
                  <a:moveTo>
                    <a:pt x="326" y="0"/>
                  </a:moveTo>
                  <a:lnTo>
                    <a:pt x="301" y="27"/>
                  </a:lnTo>
                  <a:lnTo>
                    <a:pt x="35" y="131"/>
                  </a:lnTo>
                  <a:lnTo>
                    <a:pt x="160" y="584"/>
                  </a:lnTo>
                  <a:lnTo>
                    <a:pt x="123" y="560"/>
                  </a:lnTo>
                  <a:lnTo>
                    <a:pt x="0" y="107"/>
                  </a:lnTo>
                  <a:lnTo>
                    <a:pt x="3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227"/>
            <p:cNvSpPr>
              <a:spLocks/>
            </p:cNvSpPr>
            <p:nvPr/>
          </p:nvSpPr>
          <p:spPr bwMode="auto">
            <a:xfrm>
              <a:off x="4418386" y="2399258"/>
              <a:ext cx="22225" cy="26988"/>
            </a:xfrm>
            <a:custGeom>
              <a:avLst/>
              <a:gdLst>
                <a:gd name="T0" fmla="*/ 5 w 29"/>
                <a:gd name="T1" fmla="*/ 34 h 34"/>
                <a:gd name="T2" fmla="*/ 5 w 29"/>
                <a:gd name="T3" fmla="*/ 33 h 34"/>
                <a:gd name="T4" fmla="*/ 29 w 29"/>
                <a:gd name="T5" fmla="*/ 5 h 34"/>
                <a:gd name="T6" fmla="*/ 24 w 29"/>
                <a:gd name="T7" fmla="*/ 0 h 34"/>
                <a:gd name="T8" fmla="*/ 0 w 29"/>
                <a:gd name="T9" fmla="*/ 28 h 34"/>
                <a:gd name="T10" fmla="*/ 1 w 29"/>
                <a:gd name="T11" fmla="*/ 27 h 34"/>
                <a:gd name="T12" fmla="*/ 5 w 29"/>
                <a:gd name="T13" fmla="*/ 34 h 34"/>
                <a:gd name="T14" fmla="*/ 5 w 29"/>
                <a:gd name="T15" fmla="*/ 34 h 34"/>
                <a:gd name="T16" fmla="*/ 5 w 29"/>
                <a:gd name="T17" fmla="*/ 33 h 34"/>
                <a:gd name="T18" fmla="*/ 5 w 29"/>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5" y="34"/>
                  </a:moveTo>
                  <a:lnTo>
                    <a:pt x="5" y="33"/>
                  </a:lnTo>
                  <a:lnTo>
                    <a:pt x="29" y="5"/>
                  </a:lnTo>
                  <a:lnTo>
                    <a:pt x="24" y="0"/>
                  </a:lnTo>
                  <a:lnTo>
                    <a:pt x="0" y="28"/>
                  </a:lnTo>
                  <a:lnTo>
                    <a:pt x="1" y="27"/>
                  </a:lnTo>
                  <a:lnTo>
                    <a:pt x="5" y="34"/>
                  </a:lnTo>
                  <a:lnTo>
                    <a:pt x="5" y="34"/>
                  </a:lnTo>
                  <a:lnTo>
                    <a:pt x="5" y="33"/>
                  </a:lnTo>
                  <a:lnTo>
                    <a:pt x="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228"/>
            <p:cNvSpPr>
              <a:spLocks/>
            </p:cNvSpPr>
            <p:nvPr/>
          </p:nvSpPr>
          <p:spPr bwMode="auto">
            <a:xfrm>
              <a:off x="4205661" y="2419896"/>
              <a:ext cx="215900" cy="88900"/>
            </a:xfrm>
            <a:custGeom>
              <a:avLst/>
              <a:gdLst>
                <a:gd name="T0" fmla="*/ 7 w 272"/>
                <a:gd name="T1" fmla="*/ 106 h 111"/>
                <a:gd name="T2" fmla="*/ 5 w 272"/>
                <a:gd name="T3" fmla="*/ 111 h 111"/>
                <a:gd name="T4" fmla="*/ 272 w 272"/>
                <a:gd name="T5" fmla="*/ 7 h 111"/>
                <a:gd name="T6" fmla="*/ 268 w 272"/>
                <a:gd name="T7" fmla="*/ 0 h 111"/>
                <a:gd name="T8" fmla="*/ 2 w 272"/>
                <a:gd name="T9" fmla="*/ 104 h 111"/>
                <a:gd name="T10" fmla="*/ 0 w 272"/>
                <a:gd name="T11" fmla="*/ 108 h 111"/>
                <a:gd name="T12" fmla="*/ 2 w 272"/>
                <a:gd name="T13" fmla="*/ 104 h 111"/>
                <a:gd name="T14" fmla="*/ 0 w 272"/>
                <a:gd name="T15" fmla="*/ 105 h 111"/>
                <a:gd name="T16" fmla="*/ 0 w 272"/>
                <a:gd name="T17" fmla="*/ 108 h 111"/>
                <a:gd name="T18" fmla="*/ 7 w 272"/>
                <a:gd name="T19"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 h="111">
                  <a:moveTo>
                    <a:pt x="7" y="106"/>
                  </a:moveTo>
                  <a:lnTo>
                    <a:pt x="5" y="111"/>
                  </a:lnTo>
                  <a:lnTo>
                    <a:pt x="272" y="7"/>
                  </a:lnTo>
                  <a:lnTo>
                    <a:pt x="268" y="0"/>
                  </a:lnTo>
                  <a:lnTo>
                    <a:pt x="2" y="104"/>
                  </a:lnTo>
                  <a:lnTo>
                    <a:pt x="0" y="108"/>
                  </a:lnTo>
                  <a:lnTo>
                    <a:pt x="2" y="104"/>
                  </a:lnTo>
                  <a:lnTo>
                    <a:pt x="0" y="105"/>
                  </a:lnTo>
                  <a:lnTo>
                    <a:pt x="0" y="108"/>
                  </a:lnTo>
                  <a:lnTo>
                    <a:pt x="7"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229"/>
            <p:cNvSpPr>
              <a:spLocks/>
            </p:cNvSpPr>
            <p:nvPr/>
          </p:nvSpPr>
          <p:spPr bwMode="auto">
            <a:xfrm>
              <a:off x="4205661" y="2504033"/>
              <a:ext cx="106363" cy="366713"/>
            </a:xfrm>
            <a:custGeom>
              <a:avLst/>
              <a:gdLst>
                <a:gd name="T0" fmla="*/ 127 w 133"/>
                <a:gd name="T1" fmla="*/ 456 h 461"/>
                <a:gd name="T2" fmla="*/ 131 w 133"/>
                <a:gd name="T3" fmla="*/ 453 h 461"/>
                <a:gd name="T4" fmla="*/ 7 w 133"/>
                <a:gd name="T5" fmla="*/ 0 h 461"/>
                <a:gd name="T6" fmla="*/ 0 w 133"/>
                <a:gd name="T7" fmla="*/ 2 h 461"/>
                <a:gd name="T8" fmla="*/ 124 w 133"/>
                <a:gd name="T9" fmla="*/ 455 h 461"/>
                <a:gd name="T10" fmla="*/ 130 w 133"/>
                <a:gd name="T11" fmla="*/ 452 h 461"/>
                <a:gd name="T12" fmla="*/ 127 w 133"/>
                <a:gd name="T13" fmla="*/ 456 h 461"/>
                <a:gd name="T14" fmla="*/ 133 w 133"/>
                <a:gd name="T15" fmla="*/ 461 h 461"/>
                <a:gd name="T16" fmla="*/ 131 w 133"/>
                <a:gd name="T17" fmla="*/ 453 h 461"/>
                <a:gd name="T18" fmla="*/ 127 w 133"/>
                <a:gd name="T19" fmla="*/ 45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61">
                  <a:moveTo>
                    <a:pt x="127" y="456"/>
                  </a:moveTo>
                  <a:lnTo>
                    <a:pt x="131" y="453"/>
                  </a:lnTo>
                  <a:lnTo>
                    <a:pt x="7" y="0"/>
                  </a:lnTo>
                  <a:lnTo>
                    <a:pt x="0" y="2"/>
                  </a:lnTo>
                  <a:lnTo>
                    <a:pt x="124" y="455"/>
                  </a:lnTo>
                  <a:lnTo>
                    <a:pt x="130" y="452"/>
                  </a:lnTo>
                  <a:lnTo>
                    <a:pt x="127" y="456"/>
                  </a:lnTo>
                  <a:lnTo>
                    <a:pt x="133" y="461"/>
                  </a:lnTo>
                  <a:lnTo>
                    <a:pt x="131" y="453"/>
                  </a:lnTo>
                  <a:lnTo>
                    <a:pt x="127"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230"/>
            <p:cNvSpPr>
              <a:spLocks/>
            </p:cNvSpPr>
            <p:nvPr/>
          </p:nvSpPr>
          <p:spPr bwMode="auto">
            <a:xfrm>
              <a:off x="4275511" y="2843758"/>
              <a:ext cx="33338" cy="23813"/>
            </a:xfrm>
            <a:custGeom>
              <a:avLst/>
              <a:gdLst>
                <a:gd name="T0" fmla="*/ 0 w 43"/>
                <a:gd name="T1" fmla="*/ 4 h 29"/>
                <a:gd name="T2" fmla="*/ 3 w 43"/>
                <a:gd name="T3" fmla="*/ 6 h 29"/>
                <a:gd name="T4" fmla="*/ 40 w 43"/>
                <a:gd name="T5" fmla="*/ 29 h 29"/>
                <a:gd name="T6" fmla="*/ 43 w 43"/>
                <a:gd name="T7" fmla="*/ 25 h 29"/>
                <a:gd name="T8" fmla="*/ 6 w 43"/>
                <a:gd name="T9" fmla="*/ 0 h 29"/>
                <a:gd name="T10" fmla="*/ 7 w 43"/>
                <a:gd name="T11" fmla="*/ 2 h 29"/>
                <a:gd name="T12" fmla="*/ 0 w 43"/>
                <a:gd name="T13" fmla="*/ 4 h 29"/>
                <a:gd name="T14" fmla="*/ 2 w 43"/>
                <a:gd name="T15" fmla="*/ 5 h 29"/>
                <a:gd name="T16" fmla="*/ 3 w 43"/>
                <a:gd name="T17" fmla="*/ 6 h 29"/>
                <a:gd name="T18" fmla="*/ 0 w 43"/>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0" y="4"/>
                  </a:moveTo>
                  <a:lnTo>
                    <a:pt x="3" y="6"/>
                  </a:lnTo>
                  <a:lnTo>
                    <a:pt x="40" y="29"/>
                  </a:lnTo>
                  <a:lnTo>
                    <a:pt x="43" y="25"/>
                  </a:lnTo>
                  <a:lnTo>
                    <a:pt x="6" y="0"/>
                  </a:lnTo>
                  <a:lnTo>
                    <a:pt x="7" y="2"/>
                  </a:lnTo>
                  <a:lnTo>
                    <a:pt x="0" y="4"/>
                  </a:lnTo>
                  <a:lnTo>
                    <a:pt x="2" y="5"/>
                  </a:lnTo>
                  <a:lnTo>
                    <a:pt x="3"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231"/>
            <p:cNvSpPr>
              <a:spLocks/>
            </p:cNvSpPr>
            <p:nvPr/>
          </p:nvSpPr>
          <p:spPr bwMode="auto">
            <a:xfrm>
              <a:off x="4177086" y="2483396"/>
              <a:ext cx="103188" cy="363538"/>
            </a:xfrm>
            <a:custGeom>
              <a:avLst/>
              <a:gdLst>
                <a:gd name="T0" fmla="*/ 3 w 130"/>
                <a:gd name="T1" fmla="*/ 0 h 458"/>
                <a:gd name="T2" fmla="*/ 0 w 130"/>
                <a:gd name="T3" fmla="*/ 5 h 458"/>
                <a:gd name="T4" fmla="*/ 123 w 130"/>
                <a:gd name="T5" fmla="*/ 458 h 458"/>
                <a:gd name="T6" fmla="*/ 130 w 130"/>
                <a:gd name="T7" fmla="*/ 456 h 458"/>
                <a:gd name="T8" fmla="*/ 7 w 130"/>
                <a:gd name="T9" fmla="*/ 3 h 458"/>
                <a:gd name="T10" fmla="*/ 5 w 130"/>
                <a:gd name="T11" fmla="*/ 7 h 458"/>
                <a:gd name="T12" fmla="*/ 3 w 130"/>
                <a:gd name="T13" fmla="*/ 0 h 458"/>
                <a:gd name="T14" fmla="*/ 0 w 130"/>
                <a:gd name="T15" fmla="*/ 2 h 458"/>
                <a:gd name="T16" fmla="*/ 0 w 130"/>
                <a:gd name="T17" fmla="*/ 5 h 458"/>
                <a:gd name="T18" fmla="*/ 3 w 130"/>
                <a:gd name="T19"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458">
                  <a:moveTo>
                    <a:pt x="3" y="0"/>
                  </a:moveTo>
                  <a:lnTo>
                    <a:pt x="0" y="5"/>
                  </a:lnTo>
                  <a:lnTo>
                    <a:pt x="123" y="458"/>
                  </a:lnTo>
                  <a:lnTo>
                    <a:pt x="130" y="456"/>
                  </a:lnTo>
                  <a:lnTo>
                    <a:pt x="7" y="3"/>
                  </a:lnTo>
                  <a:lnTo>
                    <a:pt x="5" y="7"/>
                  </a:lnTo>
                  <a:lnTo>
                    <a:pt x="3" y="0"/>
                  </a:lnTo>
                  <a:lnTo>
                    <a:pt x="0" y="2"/>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232"/>
            <p:cNvSpPr>
              <a:spLocks/>
            </p:cNvSpPr>
            <p:nvPr/>
          </p:nvSpPr>
          <p:spPr bwMode="auto">
            <a:xfrm>
              <a:off x="4178673" y="2396083"/>
              <a:ext cx="268288" cy="93663"/>
            </a:xfrm>
            <a:custGeom>
              <a:avLst/>
              <a:gdLst>
                <a:gd name="T0" fmla="*/ 329 w 337"/>
                <a:gd name="T1" fmla="*/ 9 h 117"/>
                <a:gd name="T2" fmla="*/ 325 w 337"/>
                <a:gd name="T3" fmla="*/ 3 h 117"/>
                <a:gd name="T4" fmla="*/ 0 w 337"/>
                <a:gd name="T5" fmla="*/ 110 h 117"/>
                <a:gd name="T6" fmla="*/ 2 w 337"/>
                <a:gd name="T7" fmla="*/ 117 h 117"/>
                <a:gd name="T8" fmla="*/ 328 w 337"/>
                <a:gd name="T9" fmla="*/ 10 h 117"/>
                <a:gd name="T10" fmla="*/ 324 w 337"/>
                <a:gd name="T11" fmla="*/ 4 h 117"/>
                <a:gd name="T12" fmla="*/ 329 w 337"/>
                <a:gd name="T13" fmla="*/ 9 h 117"/>
                <a:gd name="T14" fmla="*/ 337 w 337"/>
                <a:gd name="T15" fmla="*/ 0 h 117"/>
                <a:gd name="T16" fmla="*/ 325 w 337"/>
                <a:gd name="T17" fmla="*/ 3 h 117"/>
                <a:gd name="T18" fmla="*/ 329 w 337"/>
                <a:gd name="T19"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117">
                  <a:moveTo>
                    <a:pt x="329" y="9"/>
                  </a:moveTo>
                  <a:lnTo>
                    <a:pt x="325" y="3"/>
                  </a:lnTo>
                  <a:lnTo>
                    <a:pt x="0" y="110"/>
                  </a:lnTo>
                  <a:lnTo>
                    <a:pt x="2" y="117"/>
                  </a:lnTo>
                  <a:lnTo>
                    <a:pt x="328" y="10"/>
                  </a:lnTo>
                  <a:lnTo>
                    <a:pt x="324" y="4"/>
                  </a:lnTo>
                  <a:lnTo>
                    <a:pt x="329" y="9"/>
                  </a:lnTo>
                  <a:lnTo>
                    <a:pt x="337" y="0"/>
                  </a:lnTo>
                  <a:lnTo>
                    <a:pt x="325" y="3"/>
                  </a:lnTo>
                  <a:lnTo>
                    <a:pt x="32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233"/>
            <p:cNvSpPr>
              <a:spLocks/>
            </p:cNvSpPr>
            <p:nvPr/>
          </p:nvSpPr>
          <p:spPr bwMode="auto">
            <a:xfrm>
              <a:off x="4192961" y="2864396"/>
              <a:ext cx="114300" cy="209550"/>
            </a:xfrm>
            <a:custGeom>
              <a:avLst/>
              <a:gdLst>
                <a:gd name="T0" fmla="*/ 16 w 143"/>
                <a:gd name="T1" fmla="*/ 173 h 263"/>
                <a:gd name="T2" fmla="*/ 0 w 143"/>
                <a:gd name="T3" fmla="*/ 263 h 263"/>
                <a:gd name="T4" fmla="*/ 143 w 143"/>
                <a:gd name="T5" fmla="*/ 0 h 263"/>
                <a:gd name="T6" fmla="*/ 16 w 143"/>
                <a:gd name="T7" fmla="*/ 173 h 263"/>
              </a:gdLst>
              <a:ahLst/>
              <a:cxnLst>
                <a:cxn ang="0">
                  <a:pos x="T0" y="T1"/>
                </a:cxn>
                <a:cxn ang="0">
                  <a:pos x="T2" y="T3"/>
                </a:cxn>
                <a:cxn ang="0">
                  <a:pos x="T4" y="T5"/>
                </a:cxn>
                <a:cxn ang="0">
                  <a:pos x="T6" y="T7"/>
                </a:cxn>
              </a:cxnLst>
              <a:rect l="0" t="0" r="r" b="b"/>
              <a:pathLst>
                <a:path w="143" h="263">
                  <a:moveTo>
                    <a:pt x="16" y="173"/>
                  </a:moveTo>
                  <a:lnTo>
                    <a:pt x="0" y="263"/>
                  </a:lnTo>
                  <a:lnTo>
                    <a:pt x="143" y="0"/>
                  </a:lnTo>
                  <a:lnTo>
                    <a:pt x="16" y="173"/>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234"/>
            <p:cNvSpPr>
              <a:spLocks/>
            </p:cNvSpPr>
            <p:nvPr/>
          </p:nvSpPr>
          <p:spPr bwMode="auto">
            <a:xfrm>
              <a:off x="4189786" y="3000921"/>
              <a:ext cx="19050" cy="85725"/>
            </a:xfrm>
            <a:custGeom>
              <a:avLst/>
              <a:gdLst>
                <a:gd name="T0" fmla="*/ 4 w 26"/>
                <a:gd name="T1" fmla="*/ 88 h 107"/>
                <a:gd name="T2" fmla="*/ 9 w 26"/>
                <a:gd name="T3" fmla="*/ 91 h 107"/>
                <a:gd name="T4" fmla="*/ 26 w 26"/>
                <a:gd name="T5" fmla="*/ 1 h 107"/>
                <a:gd name="T6" fmla="*/ 19 w 26"/>
                <a:gd name="T7" fmla="*/ 0 h 107"/>
                <a:gd name="T8" fmla="*/ 2 w 26"/>
                <a:gd name="T9" fmla="*/ 89 h 107"/>
                <a:gd name="T10" fmla="*/ 9 w 26"/>
                <a:gd name="T11" fmla="*/ 92 h 107"/>
                <a:gd name="T12" fmla="*/ 2 w 26"/>
                <a:gd name="T13" fmla="*/ 89 h 107"/>
                <a:gd name="T14" fmla="*/ 0 w 26"/>
                <a:gd name="T15" fmla="*/ 107 h 107"/>
                <a:gd name="T16" fmla="*/ 9 w 26"/>
                <a:gd name="T17" fmla="*/ 92 h 107"/>
                <a:gd name="T18" fmla="*/ 4 w 26"/>
                <a:gd name="T19"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7">
                  <a:moveTo>
                    <a:pt x="4" y="88"/>
                  </a:moveTo>
                  <a:lnTo>
                    <a:pt x="9" y="91"/>
                  </a:lnTo>
                  <a:lnTo>
                    <a:pt x="26" y="1"/>
                  </a:lnTo>
                  <a:lnTo>
                    <a:pt x="19" y="0"/>
                  </a:lnTo>
                  <a:lnTo>
                    <a:pt x="2" y="89"/>
                  </a:lnTo>
                  <a:lnTo>
                    <a:pt x="9" y="92"/>
                  </a:lnTo>
                  <a:lnTo>
                    <a:pt x="2" y="89"/>
                  </a:lnTo>
                  <a:lnTo>
                    <a:pt x="0" y="107"/>
                  </a:lnTo>
                  <a:lnTo>
                    <a:pt x="9" y="92"/>
                  </a:lnTo>
                  <a:lnTo>
                    <a:pt x="4"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235"/>
            <p:cNvSpPr>
              <a:spLocks/>
            </p:cNvSpPr>
            <p:nvPr/>
          </p:nvSpPr>
          <p:spPr bwMode="auto">
            <a:xfrm>
              <a:off x="4191373" y="2864396"/>
              <a:ext cx="119063" cy="209550"/>
            </a:xfrm>
            <a:custGeom>
              <a:avLst/>
              <a:gdLst>
                <a:gd name="T0" fmla="*/ 145 w 148"/>
                <a:gd name="T1" fmla="*/ 1 h 265"/>
                <a:gd name="T2" fmla="*/ 142 w 148"/>
                <a:gd name="T3" fmla="*/ 0 h 265"/>
                <a:gd name="T4" fmla="*/ 0 w 148"/>
                <a:gd name="T5" fmla="*/ 261 h 265"/>
                <a:gd name="T6" fmla="*/ 5 w 148"/>
                <a:gd name="T7" fmla="*/ 265 h 265"/>
                <a:gd name="T8" fmla="*/ 148 w 148"/>
                <a:gd name="T9" fmla="*/ 2 h 265"/>
                <a:gd name="T10" fmla="*/ 145 w 148"/>
                <a:gd name="T11" fmla="*/ 1 h 265"/>
              </a:gdLst>
              <a:ahLst/>
              <a:cxnLst>
                <a:cxn ang="0">
                  <a:pos x="T0" y="T1"/>
                </a:cxn>
                <a:cxn ang="0">
                  <a:pos x="T2" y="T3"/>
                </a:cxn>
                <a:cxn ang="0">
                  <a:pos x="T4" y="T5"/>
                </a:cxn>
                <a:cxn ang="0">
                  <a:pos x="T6" y="T7"/>
                </a:cxn>
                <a:cxn ang="0">
                  <a:pos x="T8" y="T9"/>
                </a:cxn>
                <a:cxn ang="0">
                  <a:pos x="T10" y="T11"/>
                </a:cxn>
              </a:cxnLst>
              <a:rect l="0" t="0" r="r" b="b"/>
              <a:pathLst>
                <a:path w="148" h="265">
                  <a:moveTo>
                    <a:pt x="145" y="1"/>
                  </a:moveTo>
                  <a:lnTo>
                    <a:pt x="142" y="0"/>
                  </a:lnTo>
                  <a:lnTo>
                    <a:pt x="0" y="261"/>
                  </a:lnTo>
                  <a:lnTo>
                    <a:pt x="5" y="265"/>
                  </a:lnTo>
                  <a:lnTo>
                    <a:pt x="148" y="2"/>
                  </a:lnTo>
                  <a:lnTo>
                    <a:pt x="1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236"/>
            <p:cNvSpPr>
              <a:spLocks/>
            </p:cNvSpPr>
            <p:nvPr/>
          </p:nvSpPr>
          <p:spPr bwMode="auto">
            <a:xfrm>
              <a:off x="4000873" y="2551658"/>
              <a:ext cx="196850" cy="479425"/>
            </a:xfrm>
            <a:custGeom>
              <a:avLst/>
              <a:gdLst>
                <a:gd name="T0" fmla="*/ 0 w 249"/>
                <a:gd name="T1" fmla="*/ 0 h 605"/>
                <a:gd name="T2" fmla="*/ 15 w 249"/>
                <a:gd name="T3" fmla="*/ 212 h 605"/>
                <a:gd name="T4" fmla="*/ 84 w 249"/>
                <a:gd name="T5" fmla="*/ 222 h 605"/>
                <a:gd name="T6" fmla="*/ 41 w 249"/>
                <a:gd name="T7" fmla="*/ 275 h 605"/>
                <a:gd name="T8" fmla="*/ 249 w 249"/>
                <a:gd name="T9" fmla="*/ 605 h 605"/>
                <a:gd name="T10" fmla="*/ 0 w 249"/>
                <a:gd name="T11" fmla="*/ 0 h 605"/>
              </a:gdLst>
              <a:ahLst/>
              <a:cxnLst>
                <a:cxn ang="0">
                  <a:pos x="T0" y="T1"/>
                </a:cxn>
                <a:cxn ang="0">
                  <a:pos x="T2" y="T3"/>
                </a:cxn>
                <a:cxn ang="0">
                  <a:pos x="T4" y="T5"/>
                </a:cxn>
                <a:cxn ang="0">
                  <a:pos x="T6" y="T7"/>
                </a:cxn>
                <a:cxn ang="0">
                  <a:pos x="T8" y="T9"/>
                </a:cxn>
                <a:cxn ang="0">
                  <a:pos x="T10" y="T11"/>
                </a:cxn>
              </a:cxnLst>
              <a:rect l="0" t="0" r="r" b="b"/>
              <a:pathLst>
                <a:path w="249" h="605">
                  <a:moveTo>
                    <a:pt x="0" y="0"/>
                  </a:moveTo>
                  <a:lnTo>
                    <a:pt x="15" y="212"/>
                  </a:lnTo>
                  <a:lnTo>
                    <a:pt x="84" y="222"/>
                  </a:lnTo>
                  <a:lnTo>
                    <a:pt x="41" y="275"/>
                  </a:lnTo>
                  <a:lnTo>
                    <a:pt x="249" y="605"/>
                  </a:lnTo>
                  <a:lnTo>
                    <a:pt x="0"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237"/>
            <p:cNvSpPr>
              <a:spLocks/>
            </p:cNvSpPr>
            <p:nvPr/>
          </p:nvSpPr>
          <p:spPr bwMode="auto">
            <a:xfrm>
              <a:off x="3997698" y="2551658"/>
              <a:ext cx="17463" cy="171450"/>
            </a:xfrm>
            <a:custGeom>
              <a:avLst/>
              <a:gdLst>
                <a:gd name="T0" fmla="*/ 19 w 21"/>
                <a:gd name="T1" fmla="*/ 208 h 215"/>
                <a:gd name="T2" fmla="*/ 21 w 21"/>
                <a:gd name="T3" fmla="*/ 212 h 215"/>
                <a:gd name="T4" fmla="*/ 5 w 21"/>
                <a:gd name="T5" fmla="*/ 0 h 215"/>
                <a:gd name="T6" fmla="*/ 0 w 21"/>
                <a:gd name="T7" fmla="*/ 0 h 215"/>
                <a:gd name="T8" fmla="*/ 14 w 21"/>
                <a:gd name="T9" fmla="*/ 212 h 215"/>
                <a:gd name="T10" fmla="*/ 18 w 21"/>
                <a:gd name="T11" fmla="*/ 215 h 215"/>
                <a:gd name="T12" fmla="*/ 14 w 21"/>
                <a:gd name="T13" fmla="*/ 212 h 215"/>
                <a:gd name="T14" fmla="*/ 14 w 21"/>
                <a:gd name="T15" fmla="*/ 215 h 215"/>
                <a:gd name="T16" fmla="*/ 18 w 21"/>
                <a:gd name="T17" fmla="*/ 215 h 215"/>
                <a:gd name="T18" fmla="*/ 19 w 21"/>
                <a:gd name="T19"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5">
                  <a:moveTo>
                    <a:pt x="19" y="208"/>
                  </a:moveTo>
                  <a:lnTo>
                    <a:pt x="21" y="212"/>
                  </a:lnTo>
                  <a:lnTo>
                    <a:pt x="5" y="0"/>
                  </a:lnTo>
                  <a:lnTo>
                    <a:pt x="0" y="0"/>
                  </a:lnTo>
                  <a:lnTo>
                    <a:pt x="14" y="212"/>
                  </a:lnTo>
                  <a:lnTo>
                    <a:pt x="18" y="215"/>
                  </a:lnTo>
                  <a:lnTo>
                    <a:pt x="14" y="212"/>
                  </a:lnTo>
                  <a:lnTo>
                    <a:pt x="14" y="215"/>
                  </a:lnTo>
                  <a:lnTo>
                    <a:pt x="18" y="215"/>
                  </a:lnTo>
                  <a:lnTo>
                    <a:pt x="19"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238"/>
            <p:cNvSpPr>
              <a:spLocks/>
            </p:cNvSpPr>
            <p:nvPr/>
          </p:nvSpPr>
          <p:spPr bwMode="auto">
            <a:xfrm>
              <a:off x="4011986" y="2716758"/>
              <a:ext cx="60325" cy="14288"/>
            </a:xfrm>
            <a:custGeom>
              <a:avLst/>
              <a:gdLst>
                <a:gd name="T0" fmla="*/ 71 w 75"/>
                <a:gd name="T1" fmla="*/ 16 h 18"/>
                <a:gd name="T2" fmla="*/ 70 w 75"/>
                <a:gd name="T3" fmla="*/ 12 h 18"/>
                <a:gd name="T4" fmla="*/ 1 w 75"/>
                <a:gd name="T5" fmla="*/ 0 h 18"/>
                <a:gd name="T6" fmla="*/ 0 w 75"/>
                <a:gd name="T7" fmla="*/ 7 h 18"/>
                <a:gd name="T8" fmla="*/ 69 w 75"/>
                <a:gd name="T9" fmla="*/ 18 h 18"/>
                <a:gd name="T10" fmla="*/ 67 w 75"/>
                <a:gd name="T11" fmla="*/ 13 h 18"/>
                <a:gd name="T12" fmla="*/ 71 w 75"/>
                <a:gd name="T13" fmla="*/ 16 h 18"/>
                <a:gd name="T14" fmla="*/ 75 w 75"/>
                <a:gd name="T15" fmla="*/ 12 h 18"/>
                <a:gd name="T16" fmla="*/ 70 w 75"/>
                <a:gd name="T17" fmla="*/ 12 h 18"/>
                <a:gd name="T18" fmla="*/ 71 w 75"/>
                <a:gd name="T1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8">
                  <a:moveTo>
                    <a:pt x="71" y="16"/>
                  </a:moveTo>
                  <a:lnTo>
                    <a:pt x="70" y="12"/>
                  </a:lnTo>
                  <a:lnTo>
                    <a:pt x="1" y="0"/>
                  </a:lnTo>
                  <a:lnTo>
                    <a:pt x="0" y="7"/>
                  </a:lnTo>
                  <a:lnTo>
                    <a:pt x="69" y="18"/>
                  </a:lnTo>
                  <a:lnTo>
                    <a:pt x="67" y="13"/>
                  </a:lnTo>
                  <a:lnTo>
                    <a:pt x="71" y="16"/>
                  </a:lnTo>
                  <a:lnTo>
                    <a:pt x="75" y="12"/>
                  </a:lnTo>
                  <a:lnTo>
                    <a:pt x="70" y="12"/>
                  </a:lnTo>
                  <a:lnTo>
                    <a:pt x="7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239"/>
            <p:cNvSpPr>
              <a:spLocks/>
            </p:cNvSpPr>
            <p:nvPr/>
          </p:nvSpPr>
          <p:spPr bwMode="auto">
            <a:xfrm>
              <a:off x="4031036" y="2726283"/>
              <a:ext cx="38100" cy="46038"/>
            </a:xfrm>
            <a:custGeom>
              <a:avLst/>
              <a:gdLst>
                <a:gd name="T0" fmla="*/ 7 w 48"/>
                <a:gd name="T1" fmla="*/ 53 h 56"/>
                <a:gd name="T2" fmla="*/ 6 w 48"/>
                <a:gd name="T3" fmla="*/ 56 h 56"/>
                <a:gd name="T4" fmla="*/ 48 w 48"/>
                <a:gd name="T5" fmla="*/ 3 h 56"/>
                <a:gd name="T6" fmla="*/ 44 w 48"/>
                <a:gd name="T7" fmla="*/ 0 h 56"/>
                <a:gd name="T8" fmla="*/ 1 w 48"/>
                <a:gd name="T9" fmla="*/ 53 h 56"/>
                <a:gd name="T10" fmla="*/ 1 w 48"/>
                <a:gd name="T11" fmla="*/ 56 h 56"/>
                <a:gd name="T12" fmla="*/ 1 w 48"/>
                <a:gd name="T13" fmla="*/ 53 h 56"/>
                <a:gd name="T14" fmla="*/ 0 w 48"/>
                <a:gd name="T15" fmla="*/ 54 h 56"/>
                <a:gd name="T16" fmla="*/ 1 w 48"/>
                <a:gd name="T17" fmla="*/ 56 h 56"/>
                <a:gd name="T18" fmla="*/ 7 w 48"/>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6">
                  <a:moveTo>
                    <a:pt x="7" y="53"/>
                  </a:moveTo>
                  <a:lnTo>
                    <a:pt x="6" y="56"/>
                  </a:lnTo>
                  <a:lnTo>
                    <a:pt x="48" y="3"/>
                  </a:lnTo>
                  <a:lnTo>
                    <a:pt x="44" y="0"/>
                  </a:lnTo>
                  <a:lnTo>
                    <a:pt x="1" y="53"/>
                  </a:lnTo>
                  <a:lnTo>
                    <a:pt x="1" y="56"/>
                  </a:lnTo>
                  <a:lnTo>
                    <a:pt x="1" y="53"/>
                  </a:lnTo>
                  <a:lnTo>
                    <a:pt x="0" y="54"/>
                  </a:lnTo>
                  <a:lnTo>
                    <a:pt x="1" y="56"/>
                  </a:lnTo>
                  <a:lnTo>
                    <a:pt x="7"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240"/>
            <p:cNvSpPr>
              <a:spLocks/>
            </p:cNvSpPr>
            <p:nvPr/>
          </p:nvSpPr>
          <p:spPr bwMode="auto">
            <a:xfrm>
              <a:off x="4032623" y="2769146"/>
              <a:ext cx="168275" cy="263525"/>
            </a:xfrm>
            <a:custGeom>
              <a:avLst/>
              <a:gdLst>
                <a:gd name="T0" fmla="*/ 210 w 212"/>
                <a:gd name="T1" fmla="*/ 331 h 332"/>
                <a:gd name="T2" fmla="*/ 212 w 212"/>
                <a:gd name="T3" fmla="*/ 328 h 332"/>
                <a:gd name="T4" fmla="*/ 6 w 212"/>
                <a:gd name="T5" fmla="*/ 0 h 332"/>
                <a:gd name="T6" fmla="*/ 0 w 212"/>
                <a:gd name="T7" fmla="*/ 3 h 332"/>
                <a:gd name="T8" fmla="*/ 207 w 212"/>
                <a:gd name="T9" fmla="*/ 332 h 332"/>
                <a:gd name="T10" fmla="*/ 210 w 212"/>
                <a:gd name="T11" fmla="*/ 331 h 332"/>
              </a:gdLst>
              <a:ahLst/>
              <a:cxnLst>
                <a:cxn ang="0">
                  <a:pos x="T0" y="T1"/>
                </a:cxn>
                <a:cxn ang="0">
                  <a:pos x="T2" y="T3"/>
                </a:cxn>
                <a:cxn ang="0">
                  <a:pos x="T4" y="T5"/>
                </a:cxn>
                <a:cxn ang="0">
                  <a:pos x="T6" y="T7"/>
                </a:cxn>
                <a:cxn ang="0">
                  <a:pos x="T8" y="T9"/>
                </a:cxn>
                <a:cxn ang="0">
                  <a:pos x="T10" y="T11"/>
                </a:cxn>
              </a:cxnLst>
              <a:rect l="0" t="0" r="r" b="b"/>
              <a:pathLst>
                <a:path w="212" h="332">
                  <a:moveTo>
                    <a:pt x="210" y="331"/>
                  </a:moveTo>
                  <a:lnTo>
                    <a:pt x="212" y="328"/>
                  </a:lnTo>
                  <a:lnTo>
                    <a:pt x="6" y="0"/>
                  </a:lnTo>
                  <a:lnTo>
                    <a:pt x="0" y="3"/>
                  </a:lnTo>
                  <a:lnTo>
                    <a:pt x="207" y="332"/>
                  </a:lnTo>
                  <a:lnTo>
                    <a:pt x="210" y="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241"/>
            <p:cNvSpPr>
              <a:spLocks/>
            </p:cNvSpPr>
            <p:nvPr/>
          </p:nvSpPr>
          <p:spPr bwMode="auto">
            <a:xfrm>
              <a:off x="4408861" y="2600871"/>
              <a:ext cx="331788" cy="785813"/>
            </a:xfrm>
            <a:custGeom>
              <a:avLst/>
              <a:gdLst>
                <a:gd name="T0" fmla="*/ 292 w 419"/>
                <a:gd name="T1" fmla="*/ 10 h 991"/>
                <a:gd name="T2" fmla="*/ 301 w 419"/>
                <a:gd name="T3" fmla="*/ 40 h 991"/>
                <a:gd name="T4" fmla="*/ 313 w 419"/>
                <a:gd name="T5" fmla="*/ 84 h 991"/>
                <a:gd name="T6" fmla="*/ 324 w 419"/>
                <a:gd name="T7" fmla="*/ 139 h 991"/>
                <a:gd name="T8" fmla="*/ 336 w 419"/>
                <a:gd name="T9" fmla="*/ 200 h 991"/>
                <a:gd name="T10" fmla="*/ 346 w 419"/>
                <a:gd name="T11" fmla="*/ 263 h 991"/>
                <a:gd name="T12" fmla="*/ 357 w 419"/>
                <a:gd name="T13" fmla="*/ 324 h 991"/>
                <a:gd name="T14" fmla="*/ 366 w 419"/>
                <a:gd name="T15" fmla="*/ 379 h 991"/>
                <a:gd name="T16" fmla="*/ 373 w 419"/>
                <a:gd name="T17" fmla="*/ 424 h 991"/>
                <a:gd name="T18" fmla="*/ 377 w 419"/>
                <a:gd name="T19" fmla="*/ 453 h 991"/>
                <a:gd name="T20" fmla="*/ 378 w 419"/>
                <a:gd name="T21" fmla="*/ 464 h 991"/>
                <a:gd name="T22" fmla="*/ 334 w 419"/>
                <a:gd name="T23" fmla="*/ 931 h 991"/>
                <a:gd name="T24" fmla="*/ 316 w 419"/>
                <a:gd name="T25" fmla="*/ 941 h 991"/>
                <a:gd name="T26" fmla="*/ 287 w 419"/>
                <a:gd name="T27" fmla="*/ 960 h 991"/>
                <a:gd name="T28" fmla="*/ 252 w 419"/>
                <a:gd name="T29" fmla="*/ 977 h 991"/>
                <a:gd name="T30" fmla="*/ 218 w 419"/>
                <a:gd name="T31" fmla="*/ 990 h 991"/>
                <a:gd name="T32" fmla="*/ 196 w 419"/>
                <a:gd name="T33" fmla="*/ 988 h 991"/>
                <a:gd name="T34" fmla="*/ 162 w 419"/>
                <a:gd name="T35" fmla="*/ 948 h 991"/>
                <a:gd name="T36" fmla="*/ 131 w 419"/>
                <a:gd name="T37" fmla="*/ 893 h 991"/>
                <a:gd name="T38" fmla="*/ 103 w 419"/>
                <a:gd name="T39" fmla="*/ 829 h 991"/>
                <a:gd name="T40" fmla="*/ 78 w 419"/>
                <a:gd name="T41" fmla="*/ 759 h 991"/>
                <a:gd name="T42" fmla="*/ 57 w 419"/>
                <a:gd name="T43" fmla="*/ 685 h 991"/>
                <a:gd name="T44" fmla="*/ 39 w 419"/>
                <a:gd name="T45" fmla="*/ 615 h 991"/>
                <a:gd name="T46" fmla="*/ 24 w 419"/>
                <a:gd name="T47" fmla="*/ 551 h 991"/>
                <a:gd name="T48" fmla="*/ 13 w 419"/>
                <a:gd name="T49" fmla="*/ 495 h 991"/>
                <a:gd name="T50" fmla="*/ 5 w 419"/>
                <a:gd name="T51" fmla="*/ 453 h 991"/>
                <a:gd name="T52" fmla="*/ 1 w 419"/>
                <a:gd name="T53" fmla="*/ 427 h 991"/>
                <a:gd name="T54" fmla="*/ 2 w 419"/>
                <a:gd name="T55" fmla="*/ 423 h 991"/>
                <a:gd name="T56" fmla="*/ 25 w 419"/>
                <a:gd name="T57" fmla="*/ 415 h 991"/>
                <a:gd name="T58" fmla="*/ 66 w 419"/>
                <a:gd name="T59" fmla="*/ 400 h 991"/>
                <a:gd name="T60" fmla="*/ 116 w 419"/>
                <a:gd name="T61" fmla="*/ 379 h 991"/>
                <a:gd name="T62" fmla="*/ 163 w 419"/>
                <a:gd name="T63" fmla="*/ 354 h 991"/>
                <a:gd name="T64" fmla="*/ 196 w 419"/>
                <a:gd name="T65" fmla="*/ 327 h 991"/>
                <a:gd name="T66" fmla="*/ 222 w 419"/>
                <a:gd name="T67" fmla="*/ 367 h 991"/>
                <a:gd name="T68" fmla="*/ 223 w 419"/>
                <a:gd name="T69" fmla="*/ 351 h 991"/>
                <a:gd name="T70" fmla="*/ 226 w 419"/>
                <a:gd name="T71" fmla="*/ 320 h 991"/>
                <a:gd name="T72" fmla="*/ 231 w 419"/>
                <a:gd name="T73" fmla="*/ 278 h 991"/>
                <a:gd name="T74" fmla="*/ 237 w 419"/>
                <a:gd name="T75" fmla="*/ 229 h 991"/>
                <a:gd name="T76" fmla="*/ 244 w 419"/>
                <a:gd name="T77" fmla="*/ 175 h 991"/>
                <a:gd name="T78" fmla="*/ 252 w 419"/>
                <a:gd name="T79" fmla="*/ 123 h 991"/>
                <a:gd name="T80" fmla="*/ 260 w 419"/>
                <a:gd name="T81" fmla="*/ 75 h 991"/>
                <a:gd name="T82" fmla="*/ 268 w 419"/>
                <a:gd name="T83" fmla="*/ 36 h 991"/>
                <a:gd name="T84" fmla="*/ 276 w 419"/>
                <a:gd name="T85" fmla="*/ 9 h 991"/>
                <a:gd name="T86" fmla="*/ 284 w 419"/>
                <a:gd name="T8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 h="991">
                  <a:moveTo>
                    <a:pt x="286" y="1"/>
                  </a:moveTo>
                  <a:lnTo>
                    <a:pt x="290" y="5"/>
                  </a:lnTo>
                  <a:lnTo>
                    <a:pt x="292" y="10"/>
                  </a:lnTo>
                  <a:lnTo>
                    <a:pt x="296" y="18"/>
                  </a:lnTo>
                  <a:lnTo>
                    <a:pt x="299" y="29"/>
                  </a:lnTo>
                  <a:lnTo>
                    <a:pt x="301" y="40"/>
                  </a:lnTo>
                  <a:lnTo>
                    <a:pt x="306" y="53"/>
                  </a:lnTo>
                  <a:lnTo>
                    <a:pt x="309" y="68"/>
                  </a:lnTo>
                  <a:lnTo>
                    <a:pt x="313" y="84"/>
                  </a:lnTo>
                  <a:lnTo>
                    <a:pt x="316" y="101"/>
                  </a:lnTo>
                  <a:lnTo>
                    <a:pt x="320" y="120"/>
                  </a:lnTo>
                  <a:lnTo>
                    <a:pt x="324" y="139"/>
                  </a:lnTo>
                  <a:lnTo>
                    <a:pt x="328" y="159"/>
                  </a:lnTo>
                  <a:lnTo>
                    <a:pt x="331" y="180"/>
                  </a:lnTo>
                  <a:lnTo>
                    <a:pt x="336" y="200"/>
                  </a:lnTo>
                  <a:lnTo>
                    <a:pt x="339" y="221"/>
                  </a:lnTo>
                  <a:lnTo>
                    <a:pt x="343" y="243"/>
                  </a:lnTo>
                  <a:lnTo>
                    <a:pt x="346" y="263"/>
                  </a:lnTo>
                  <a:lnTo>
                    <a:pt x="350" y="284"/>
                  </a:lnTo>
                  <a:lnTo>
                    <a:pt x="353" y="304"/>
                  </a:lnTo>
                  <a:lnTo>
                    <a:pt x="357" y="324"/>
                  </a:lnTo>
                  <a:lnTo>
                    <a:pt x="360" y="343"/>
                  </a:lnTo>
                  <a:lnTo>
                    <a:pt x="363" y="362"/>
                  </a:lnTo>
                  <a:lnTo>
                    <a:pt x="366" y="379"/>
                  </a:lnTo>
                  <a:lnTo>
                    <a:pt x="368" y="395"/>
                  </a:lnTo>
                  <a:lnTo>
                    <a:pt x="370" y="410"/>
                  </a:lnTo>
                  <a:lnTo>
                    <a:pt x="373" y="424"/>
                  </a:lnTo>
                  <a:lnTo>
                    <a:pt x="375" y="435"/>
                  </a:lnTo>
                  <a:lnTo>
                    <a:pt x="376" y="446"/>
                  </a:lnTo>
                  <a:lnTo>
                    <a:pt x="377" y="453"/>
                  </a:lnTo>
                  <a:lnTo>
                    <a:pt x="377" y="460"/>
                  </a:lnTo>
                  <a:lnTo>
                    <a:pt x="378" y="463"/>
                  </a:lnTo>
                  <a:lnTo>
                    <a:pt x="378" y="464"/>
                  </a:lnTo>
                  <a:lnTo>
                    <a:pt x="419" y="772"/>
                  </a:lnTo>
                  <a:lnTo>
                    <a:pt x="335" y="930"/>
                  </a:lnTo>
                  <a:lnTo>
                    <a:pt x="334" y="931"/>
                  </a:lnTo>
                  <a:lnTo>
                    <a:pt x="329" y="933"/>
                  </a:lnTo>
                  <a:lnTo>
                    <a:pt x="324" y="937"/>
                  </a:lnTo>
                  <a:lnTo>
                    <a:pt x="316" y="941"/>
                  </a:lnTo>
                  <a:lnTo>
                    <a:pt x="308" y="947"/>
                  </a:lnTo>
                  <a:lnTo>
                    <a:pt x="298" y="953"/>
                  </a:lnTo>
                  <a:lnTo>
                    <a:pt x="287" y="960"/>
                  </a:lnTo>
                  <a:lnTo>
                    <a:pt x="276" y="965"/>
                  </a:lnTo>
                  <a:lnTo>
                    <a:pt x="263" y="971"/>
                  </a:lnTo>
                  <a:lnTo>
                    <a:pt x="252" y="977"/>
                  </a:lnTo>
                  <a:lnTo>
                    <a:pt x="240" y="983"/>
                  </a:lnTo>
                  <a:lnTo>
                    <a:pt x="229" y="986"/>
                  </a:lnTo>
                  <a:lnTo>
                    <a:pt x="218" y="990"/>
                  </a:lnTo>
                  <a:lnTo>
                    <a:pt x="210" y="991"/>
                  </a:lnTo>
                  <a:lnTo>
                    <a:pt x="202" y="991"/>
                  </a:lnTo>
                  <a:lnTo>
                    <a:pt x="196" y="988"/>
                  </a:lnTo>
                  <a:lnTo>
                    <a:pt x="184" y="977"/>
                  </a:lnTo>
                  <a:lnTo>
                    <a:pt x="173" y="963"/>
                  </a:lnTo>
                  <a:lnTo>
                    <a:pt x="162" y="948"/>
                  </a:lnTo>
                  <a:lnTo>
                    <a:pt x="152" y="931"/>
                  </a:lnTo>
                  <a:lnTo>
                    <a:pt x="141" y="912"/>
                  </a:lnTo>
                  <a:lnTo>
                    <a:pt x="131" y="893"/>
                  </a:lnTo>
                  <a:lnTo>
                    <a:pt x="122" y="872"/>
                  </a:lnTo>
                  <a:lnTo>
                    <a:pt x="112" y="851"/>
                  </a:lnTo>
                  <a:lnTo>
                    <a:pt x="103" y="829"/>
                  </a:lnTo>
                  <a:lnTo>
                    <a:pt x="94" y="806"/>
                  </a:lnTo>
                  <a:lnTo>
                    <a:pt x="86" y="782"/>
                  </a:lnTo>
                  <a:lnTo>
                    <a:pt x="78" y="759"/>
                  </a:lnTo>
                  <a:lnTo>
                    <a:pt x="71" y="734"/>
                  </a:lnTo>
                  <a:lnTo>
                    <a:pt x="64" y="711"/>
                  </a:lnTo>
                  <a:lnTo>
                    <a:pt x="57" y="685"/>
                  </a:lnTo>
                  <a:lnTo>
                    <a:pt x="50" y="662"/>
                  </a:lnTo>
                  <a:lnTo>
                    <a:pt x="44" y="638"/>
                  </a:lnTo>
                  <a:lnTo>
                    <a:pt x="39" y="615"/>
                  </a:lnTo>
                  <a:lnTo>
                    <a:pt x="34" y="593"/>
                  </a:lnTo>
                  <a:lnTo>
                    <a:pt x="28" y="570"/>
                  </a:lnTo>
                  <a:lnTo>
                    <a:pt x="24" y="551"/>
                  </a:lnTo>
                  <a:lnTo>
                    <a:pt x="20" y="531"/>
                  </a:lnTo>
                  <a:lnTo>
                    <a:pt x="16" y="513"/>
                  </a:lnTo>
                  <a:lnTo>
                    <a:pt x="13" y="495"/>
                  </a:lnTo>
                  <a:lnTo>
                    <a:pt x="10" y="479"/>
                  </a:lnTo>
                  <a:lnTo>
                    <a:pt x="8" y="465"/>
                  </a:lnTo>
                  <a:lnTo>
                    <a:pt x="5" y="453"/>
                  </a:lnTo>
                  <a:lnTo>
                    <a:pt x="3" y="442"/>
                  </a:lnTo>
                  <a:lnTo>
                    <a:pt x="2" y="434"/>
                  </a:lnTo>
                  <a:lnTo>
                    <a:pt x="1" y="427"/>
                  </a:lnTo>
                  <a:lnTo>
                    <a:pt x="0" y="424"/>
                  </a:lnTo>
                  <a:lnTo>
                    <a:pt x="0" y="423"/>
                  </a:lnTo>
                  <a:lnTo>
                    <a:pt x="2" y="423"/>
                  </a:lnTo>
                  <a:lnTo>
                    <a:pt x="6" y="420"/>
                  </a:lnTo>
                  <a:lnTo>
                    <a:pt x="15" y="418"/>
                  </a:lnTo>
                  <a:lnTo>
                    <a:pt x="25" y="415"/>
                  </a:lnTo>
                  <a:lnTo>
                    <a:pt x="38" y="410"/>
                  </a:lnTo>
                  <a:lnTo>
                    <a:pt x="51" y="405"/>
                  </a:lnTo>
                  <a:lnTo>
                    <a:pt x="66" y="400"/>
                  </a:lnTo>
                  <a:lnTo>
                    <a:pt x="82" y="393"/>
                  </a:lnTo>
                  <a:lnTo>
                    <a:pt x="100" y="386"/>
                  </a:lnTo>
                  <a:lnTo>
                    <a:pt x="116" y="379"/>
                  </a:lnTo>
                  <a:lnTo>
                    <a:pt x="133" y="371"/>
                  </a:lnTo>
                  <a:lnTo>
                    <a:pt x="148" y="363"/>
                  </a:lnTo>
                  <a:lnTo>
                    <a:pt x="163" y="354"/>
                  </a:lnTo>
                  <a:lnTo>
                    <a:pt x="176" y="346"/>
                  </a:lnTo>
                  <a:lnTo>
                    <a:pt x="187" y="336"/>
                  </a:lnTo>
                  <a:lnTo>
                    <a:pt x="196" y="327"/>
                  </a:lnTo>
                  <a:lnTo>
                    <a:pt x="329" y="623"/>
                  </a:lnTo>
                  <a:lnTo>
                    <a:pt x="222" y="369"/>
                  </a:lnTo>
                  <a:lnTo>
                    <a:pt x="222" y="367"/>
                  </a:lnTo>
                  <a:lnTo>
                    <a:pt x="222" y="364"/>
                  </a:lnTo>
                  <a:lnTo>
                    <a:pt x="223" y="358"/>
                  </a:lnTo>
                  <a:lnTo>
                    <a:pt x="223" y="351"/>
                  </a:lnTo>
                  <a:lnTo>
                    <a:pt x="224" y="342"/>
                  </a:lnTo>
                  <a:lnTo>
                    <a:pt x="225" y="333"/>
                  </a:lnTo>
                  <a:lnTo>
                    <a:pt x="226" y="320"/>
                  </a:lnTo>
                  <a:lnTo>
                    <a:pt x="228" y="308"/>
                  </a:lnTo>
                  <a:lnTo>
                    <a:pt x="230" y="294"/>
                  </a:lnTo>
                  <a:lnTo>
                    <a:pt x="231" y="278"/>
                  </a:lnTo>
                  <a:lnTo>
                    <a:pt x="233" y="261"/>
                  </a:lnTo>
                  <a:lnTo>
                    <a:pt x="234" y="245"/>
                  </a:lnTo>
                  <a:lnTo>
                    <a:pt x="237" y="229"/>
                  </a:lnTo>
                  <a:lnTo>
                    <a:pt x="239" y="211"/>
                  </a:lnTo>
                  <a:lnTo>
                    <a:pt x="241" y="193"/>
                  </a:lnTo>
                  <a:lnTo>
                    <a:pt x="244" y="175"/>
                  </a:lnTo>
                  <a:lnTo>
                    <a:pt x="246" y="158"/>
                  </a:lnTo>
                  <a:lnTo>
                    <a:pt x="248" y="140"/>
                  </a:lnTo>
                  <a:lnTo>
                    <a:pt x="252" y="123"/>
                  </a:lnTo>
                  <a:lnTo>
                    <a:pt x="254" y="106"/>
                  </a:lnTo>
                  <a:lnTo>
                    <a:pt x="256" y="91"/>
                  </a:lnTo>
                  <a:lnTo>
                    <a:pt x="260" y="75"/>
                  </a:lnTo>
                  <a:lnTo>
                    <a:pt x="262" y="61"/>
                  </a:lnTo>
                  <a:lnTo>
                    <a:pt x="264" y="47"/>
                  </a:lnTo>
                  <a:lnTo>
                    <a:pt x="268" y="36"/>
                  </a:lnTo>
                  <a:lnTo>
                    <a:pt x="270" y="25"/>
                  </a:lnTo>
                  <a:lnTo>
                    <a:pt x="274" y="17"/>
                  </a:lnTo>
                  <a:lnTo>
                    <a:pt x="276" y="9"/>
                  </a:lnTo>
                  <a:lnTo>
                    <a:pt x="278" y="5"/>
                  </a:lnTo>
                  <a:lnTo>
                    <a:pt x="282" y="1"/>
                  </a:lnTo>
                  <a:lnTo>
                    <a:pt x="284" y="0"/>
                  </a:lnTo>
                  <a:lnTo>
                    <a:pt x="286" y="1"/>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242"/>
            <p:cNvSpPr>
              <a:spLocks/>
            </p:cNvSpPr>
            <p:nvPr/>
          </p:nvSpPr>
          <p:spPr bwMode="auto">
            <a:xfrm>
              <a:off x="4632698" y="2597696"/>
              <a:ext cx="82550" cy="373063"/>
            </a:xfrm>
            <a:custGeom>
              <a:avLst/>
              <a:gdLst>
                <a:gd name="T0" fmla="*/ 102 w 102"/>
                <a:gd name="T1" fmla="*/ 467 h 469"/>
                <a:gd name="T2" fmla="*/ 101 w 102"/>
                <a:gd name="T3" fmla="*/ 461 h 469"/>
                <a:gd name="T4" fmla="*/ 99 w 102"/>
                <a:gd name="T5" fmla="*/ 449 h 469"/>
                <a:gd name="T6" fmla="*/ 97 w 102"/>
                <a:gd name="T7" fmla="*/ 427 h 469"/>
                <a:gd name="T8" fmla="*/ 92 w 102"/>
                <a:gd name="T9" fmla="*/ 399 h 469"/>
                <a:gd name="T10" fmla="*/ 86 w 102"/>
                <a:gd name="T11" fmla="*/ 365 h 469"/>
                <a:gd name="T12" fmla="*/ 80 w 102"/>
                <a:gd name="T13" fmla="*/ 328 h 469"/>
                <a:gd name="T14" fmla="*/ 74 w 102"/>
                <a:gd name="T15" fmla="*/ 287 h 469"/>
                <a:gd name="T16" fmla="*/ 67 w 102"/>
                <a:gd name="T17" fmla="*/ 246 h 469"/>
                <a:gd name="T18" fmla="*/ 59 w 102"/>
                <a:gd name="T19" fmla="*/ 203 h 469"/>
                <a:gd name="T20" fmla="*/ 52 w 102"/>
                <a:gd name="T21" fmla="*/ 162 h 469"/>
                <a:gd name="T22" fmla="*/ 44 w 102"/>
                <a:gd name="T23" fmla="*/ 123 h 469"/>
                <a:gd name="T24" fmla="*/ 37 w 102"/>
                <a:gd name="T25" fmla="*/ 87 h 469"/>
                <a:gd name="T26" fmla="*/ 29 w 102"/>
                <a:gd name="T27" fmla="*/ 56 h 469"/>
                <a:gd name="T28" fmla="*/ 22 w 102"/>
                <a:gd name="T29" fmla="*/ 30 h 469"/>
                <a:gd name="T30" fmla="*/ 15 w 102"/>
                <a:gd name="T31" fmla="*/ 12 h 469"/>
                <a:gd name="T32" fmla="*/ 8 w 102"/>
                <a:gd name="T33" fmla="*/ 0 h 469"/>
                <a:gd name="T34" fmla="*/ 1 w 102"/>
                <a:gd name="T35" fmla="*/ 12 h 469"/>
                <a:gd name="T36" fmla="*/ 7 w 102"/>
                <a:gd name="T37" fmla="*/ 25 h 469"/>
                <a:gd name="T38" fmla="*/ 13 w 102"/>
                <a:gd name="T39" fmla="*/ 45 h 469"/>
                <a:gd name="T40" fmla="*/ 19 w 102"/>
                <a:gd name="T41" fmla="*/ 73 h 469"/>
                <a:gd name="T42" fmla="*/ 27 w 102"/>
                <a:gd name="T43" fmla="*/ 106 h 469"/>
                <a:gd name="T44" fmla="*/ 34 w 102"/>
                <a:gd name="T45" fmla="*/ 144 h 469"/>
                <a:gd name="T46" fmla="*/ 42 w 102"/>
                <a:gd name="T47" fmla="*/ 185 h 469"/>
                <a:gd name="T48" fmla="*/ 49 w 102"/>
                <a:gd name="T49" fmla="*/ 226 h 469"/>
                <a:gd name="T50" fmla="*/ 57 w 102"/>
                <a:gd name="T51" fmla="*/ 268 h 469"/>
                <a:gd name="T52" fmla="*/ 64 w 102"/>
                <a:gd name="T53" fmla="*/ 309 h 469"/>
                <a:gd name="T54" fmla="*/ 70 w 102"/>
                <a:gd name="T55" fmla="*/ 348 h 469"/>
                <a:gd name="T56" fmla="*/ 76 w 102"/>
                <a:gd name="T57" fmla="*/ 384 h 469"/>
                <a:gd name="T58" fmla="*/ 80 w 102"/>
                <a:gd name="T59" fmla="*/ 415 h 469"/>
                <a:gd name="T60" fmla="*/ 85 w 102"/>
                <a:gd name="T61" fmla="*/ 441 h 469"/>
                <a:gd name="T62" fmla="*/ 87 w 102"/>
                <a:gd name="T63" fmla="*/ 458 h 469"/>
                <a:gd name="T64" fmla="*/ 90 w 102"/>
                <a:gd name="T65" fmla="*/ 468 h 469"/>
                <a:gd name="T66" fmla="*/ 90 w 102"/>
                <a:gd name="T67" fmla="*/ 469 h 469"/>
                <a:gd name="T68" fmla="*/ 102 w 102"/>
                <a:gd name="T69" fmla="*/ 46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469">
                  <a:moveTo>
                    <a:pt x="102" y="467"/>
                  </a:moveTo>
                  <a:lnTo>
                    <a:pt x="102" y="467"/>
                  </a:lnTo>
                  <a:lnTo>
                    <a:pt x="102" y="466"/>
                  </a:lnTo>
                  <a:lnTo>
                    <a:pt x="101" y="461"/>
                  </a:lnTo>
                  <a:lnTo>
                    <a:pt x="100" y="457"/>
                  </a:lnTo>
                  <a:lnTo>
                    <a:pt x="99" y="449"/>
                  </a:lnTo>
                  <a:lnTo>
                    <a:pt x="98" y="438"/>
                  </a:lnTo>
                  <a:lnTo>
                    <a:pt x="97" y="427"/>
                  </a:lnTo>
                  <a:lnTo>
                    <a:pt x="94" y="413"/>
                  </a:lnTo>
                  <a:lnTo>
                    <a:pt x="92" y="399"/>
                  </a:lnTo>
                  <a:lnTo>
                    <a:pt x="90" y="382"/>
                  </a:lnTo>
                  <a:lnTo>
                    <a:pt x="86" y="365"/>
                  </a:lnTo>
                  <a:lnTo>
                    <a:pt x="83" y="346"/>
                  </a:lnTo>
                  <a:lnTo>
                    <a:pt x="80" y="328"/>
                  </a:lnTo>
                  <a:lnTo>
                    <a:pt x="77" y="307"/>
                  </a:lnTo>
                  <a:lnTo>
                    <a:pt x="74" y="287"/>
                  </a:lnTo>
                  <a:lnTo>
                    <a:pt x="70" y="265"/>
                  </a:lnTo>
                  <a:lnTo>
                    <a:pt x="67" y="246"/>
                  </a:lnTo>
                  <a:lnTo>
                    <a:pt x="62" y="224"/>
                  </a:lnTo>
                  <a:lnTo>
                    <a:pt x="59" y="203"/>
                  </a:lnTo>
                  <a:lnTo>
                    <a:pt x="55" y="182"/>
                  </a:lnTo>
                  <a:lnTo>
                    <a:pt x="52" y="162"/>
                  </a:lnTo>
                  <a:lnTo>
                    <a:pt x="47" y="141"/>
                  </a:lnTo>
                  <a:lnTo>
                    <a:pt x="44" y="123"/>
                  </a:lnTo>
                  <a:lnTo>
                    <a:pt x="40" y="104"/>
                  </a:lnTo>
                  <a:lnTo>
                    <a:pt x="37" y="87"/>
                  </a:lnTo>
                  <a:lnTo>
                    <a:pt x="32" y="71"/>
                  </a:lnTo>
                  <a:lnTo>
                    <a:pt x="29" y="56"/>
                  </a:lnTo>
                  <a:lnTo>
                    <a:pt x="25" y="42"/>
                  </a:lnTo>
                  <a:lnTo>
                    <a:pt x="22" y="30"/>
                  </a:lnTo>
                  <a:lnTo>
                    <a:pt x="18" y="20"/>
                  </a:lnTo>
                  <a:lnTo>
                    <a:pt x="15" y="12"/>
                  </a:lnTo>
                  <a:lnTo>
                    <a:pt x="11" y="5"/>
                  </a:lnTo>
                  <a:lnTo>
                    <a:pt x="8" y="0"/>
                  </a:lnTo>
                  <a:lnTo>
                    <a:pt x="0" y="10"/>
                  </a:lnTo>
                  <a:lnTo>
                    <a:pt x="1" y="12"/>
                  </a:lnTo>
                  <a:lnTo>
                    <a:pt x="3" y="17"/>
                  </a:lnTo>
                  <a:lnTo>
                    <a:pt x="7" y="25"/>
                  </a:lnTo>
                  <a:lnTo>
                    <a:pt x="9" y="34"/>
                  </a:lnTo>
                  <a:lnTo>
                    <a:pt x="13" y="45"/>
                  </a:lnTo>
                  <a:lnTo>
                    <a:pt x="16" y="59"/>
                  </a:lnTo>
                  <a:lnTo>
                    <a:pt x="19" y="73"/>
                  </a:lnTo>
                  <a:lnTo>
                    <a:pt x="23" y="89"/>
                  </a:lnTo>
                  <a:lnTo>
                    <a:pt x="27" y="106"/>
                  </a:lnTo>
                  <a:lnTo>
                    <a:pt x="31" y="125"/>
                  </a:lnTo>
                  <a:lnTo>
                    <a:pt x="34" y="144"/>
                  </a:lnTo>
                  <a:lnTo>
                    <a:pt x="39" y="164"/>
                  </a:lnTo>
                  <a:lnTo>
                    <a:pt x="42" y="185"/>
                  </a:lnTo>
                  <a:lnTo>
                    <a:pt x="46" y="206"/>
                  </a:lnTo>
                  <a:lnTo>
                    <a:pt x="49" y="226"/>
                  </a:lnTo>
                  <a:lnTo>
                    <a:pt x="54" y="247"/>
                  </a:lnTo>
                  <a:lnTo>
                    <a:pt x="57" y="268"/>
                  </a:lnTo>
                  <a:lnTo>
                    <a:pt x="61" y="288"/>
                  </a:lnTo>
                  <a:lnTo>
                    <a:pt x="64" y="309"/>
                  </a:lnTo>
                  <a:lnTo>
                    <a:pt x="68" y="329"/>
                  </a:lnTo>
                  <a:lnTo>
                    <a:pt x="70" y="348"/>
                  </a:lnTo>
                  <a:lnTo>
                    <a:pt x="74" y="367"/>
                  </a:lnTo>
                  <a:lnTo>
                    <a:pt x="76" y="384"/>
                  </a:lnTo>
                  <a:lnTo>
                    <a:pt x="78" y="400"/>
                  </a:lnTo>
                  <a:lnTo>
                    <a:pt x="80" y="415"/>
                  </a:lnTo>
                  <a:lnTo>
                    <a:pt x="83" y="429"/>
                  </a:lnTo>
                  <a:lnTo>
                    <a:pt x="85" y="441"/>
                  </a:lnTo>
                  <a:lnTo>
                    <a:pt x="86" y="450"/>
                  </a:lnTo>
                  <a:lnTo>
                    <a:pt x="87" y="458"/>
                  </a:lnTo>
                  <a:lnTo>
                    <a:pt x="89" y="465"/>
                  </a:lnTo>
                  <a:lnTo>
                    <a:pt x="90" y="468"/>
                  </a:lnTo>
                  <a:lnTo>
                    <a:pt x="90" y="469"/>
                  </a:lnTo>
                  <a:lnTo>
                    <a:pt x="90" y="469"/>
                  </a:lnTo>
                  <a:lnTo>
                    <a:pt x="102" y="467"/>
                  </a:lnTo>
                  <a:lnTo>
                    <a:pt x="102" y="467"/>
                  </a:lnTo>
                  <a:lnTo>
                    <a:pt x="102" y="4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243"/>
            <p:cNvSpPr>
              <a:spLocks/>
            </p:cNvSpPr>
            <p:nvPr/>
          </p:nvSpPr>
          <p:spPr bwMode="auto">
            <a:xfrm>
              <a:off x="4704136" y="2969171"/>
              <a:ext cx="42863" cy="247650"/>
            </a:xfrm>
            <a:custGeom>
              <a:avLst/>
              <a:gdLst>
                <a:gd name="T0" fmla="*/ 51 w 53"/>
                <a:gd name="T1" fmla="*/ 312 h 312"/>
                <a:gd name="T2" fmla="*/ 53 w 53"/>
                <a:gd name="T3" fmla="*/ 308 h 312"/>
                <a:gd name="T4" fmla="*/ 12 w 53"/>
                <a:gd name="T5" fmla="*/ 0 h 312"/>
                <a:gd name="T6" fmla="*/ 0 w 53"/>
                <a:gd name="T7" fmla="*/ 2 h 312"/>
                <a:gd name="T8" fmla="*/ 40 w 53"/>
                <a:gd name="T9" fmla="*/ 310 h 312"/>
                <a:gd name="T10" fmla="*/ 41 w 53"/>
                <a:gd name="T11" fmla="*/ 305 h 312"/>
                <a:gd name="T12" fmla="*/ 51 w 53"/>
                <a:gd name="T13" fmla="*/ 312 h 312"/>
                <a:gd name="T14" fmla="*/ 53 w 53"/>
                <a:gd name="T15" fmla="*/ 310 h 312"/>
                <a:gd name="T16" fmla="*/ 53 w 53"/>
                <a:gd name="T17" fmla="*/ 308 h 312"/>
                <a:gd name="T18" fmla="*/ 51 w 53"/>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12">
                  <a:moveTo>
                    <a:pt x="51" y="312"/>
                  </a:moveTo>
                  <a:lnTo>
                    <a:pt x="53" y="308"/>
                  </a:lnTo>
                  <a:lnTo>
                    <a:pt x="12" y="0"/>
                  </a:lnTo>
                  <a:lnTo>
                    <a:pt x="0" y="2"/>
                  </a:lnTo>
                  <a:lnTo>
                    <a:pt x="40" y="310"/>
                  </a:lnTo>
                  <a:lnTo>
                    <a:pt x="41" y="305"/>
                  </a:lnTo>
                  <a:lnTo>
                    <a:pt x="51" y="312"/>
                  </a:lnTo>
                  <a:lnTo>
                    <a:pt x="53" y="310"/>
                  </a:lnTo>
                  <a:lnTo>
                    <a:pt x="53" y="308"/>
                  </a:lnTo>
                  <a:lnTo>
                    <a:pt x="51"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244"/>
            <p:cNvSpPr>
              <a:spLocks/>
            </p:cNvSpPr>
            <p:nvPr/>
          </p:nvSpPr>
          <p:spPr bwMode="auto">
            <a:xfrm>
              <a:off x="4669211" y="3210471"/>
              <a:ext cx="76200" cy="133350"/>
            </a:xfrm>
            <a:custGeom>
              <a:avLst/>
              <a:gdLst>
                <a:gd name="T0" fmla="*/ 9 w 95"/>
                <a:gd name="T1" fmla="*/ 167 h 167"/>
                <a:gd name="T2" fmla="*/ 11 w 95"/>
                <a:gd name="T3" fmla="*/ 165 h 167"/>
                <a:gd name="T4" fmla="*/ 95 w 95"/>
                <a:gd name="T5" fmla="*/ 7 h 167"/>
                <a:gd name="T6" fmla="*/ 85 w 95"/>
                <a:gd name="T7" fmla="*/ 0 h 167"/>
                <a:gd name="T8" fmla="*/ 0 w 95"/>
                <a:gd name="T9" fmla="*/ 159 h 167"/>
                <a:gd name="T10" fmla="*/ 2 w 95"/>
                <a:gd name="T11" fmla="*/ 157 h 167"/>
                <a:gd name="T12" fmla="*/ 9 w 95"/>
                <a:gd name="T13" fmla="*/ 167 h 167"/>
                <a:gd name="T14" fmla="*/ 10 w 95"/>
                <a:gd name="T15" fmla="*/ 166 h 167"/>
                <a:gd name="T16" fmla="*/ 11 w 95"/>
                <a:gd name="T17" fmla="*/ 165 h 167"/>
                <a:gd name="T18" fmla="*/ 9 w 95"/>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67">
                  <a:moveTo>
                    <a:pt x="9" y="167"/>
                  </a:moveTo>
                  <a:lnTo>
                    <a:pt x="11" y="165"/>
                  </a:lnTo>
                  <a:lnTo>
                    <a:pt x="95" y="7"/>
                  </a:lnTo>
                  <a:lnTo>
                    <a:pt x="85" y="0"/>
                  </a:lnTo>
                  <a:lnTo>
                    <a:pt x="0" y="159"/>
                  </a:lnTo>
                  <a:lnTo>
                    <a:pt x="2" y="157"/>
                  </a:lnTo>
                  <a:lnTo>
                    <a:pt x="9" y="167"/>
                  </a:lnTo>
                  <a:lnTo>
                    <a:pt x="10" y="166"/>
                  </a:lnTo>
                  <a:lnTo>
                    <a:pt x="11" y="165"/>
                  </a:lnTo>
                  <a:lnTo>
                    <a:pt x="9"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245"/>
            <p:cNvSpPr>
              <a:spLocks/>
            </p:cNvSpPr>
            <p:nvPr/>
          </p:nvSpPr>
          <p:spPr bwMode="auto">
            <a:xfrm>
              <a:off x="4561261" y="3335883"/>
              <a:ext cx="115888" cy="57150"/>
            </a:xfrm>
            <a:custGeom>
              <a:avLst/>
              <a:gdLst>
                <a:gd name="T0" fmla="*/ 0 w 146"/>
                <a:gd name="T1" fmla="*/ 68 h 73"/>
                <a:gd name="T2" fmla="*/ 1 w 146"/>
                <a:gd name="T3" fmla="*/ 69 h 73"/>
                <a:gd name="T4" fmla="*/ 9 w 146"/>
                <a:gd name="T5" fmla="*/ 71 h 73"/>
                <a:gd name="T6" fmla="*/ 18 w 146"/>
                <a:gd name="T7" fmla="*/ 73 h 73"/>
                <a:gd name="T8" fmla="*/ 29 w 146"/>
                <a:gd name="T9" fmla="*/ 70 h 73"/>
                <a:gd name="T10" fmla="*/ 39 w 146"/>
                <a:gd name="T11" fmla="*/ 67 h 73"/>
                <a:gd name="T12" fmla="*/ 51 w 146"/>
                <a:gd name="T13" fmla="*/ 63 h 73"/>
                <a:gd name="T14" fmla="*/ 62 w 146"/>
                <a:gd name="T15" fmla="*/ 58 h 73"/>
                <a:gd name="T16" fmla="*/ 75 w 146"/>
                <a:gd name="T17" fmla="*/ 53 h 73"/>
                <a:gd name="T18" fmla="*/ 86 w 146"/>
                <a:gd name="T19" fmla="*/ 46 h 73"/>
                <a:gd name="T20" fmla="*/ 98 w 146"/>
                <a:gd name="T21" fmla="*/ 39 h 73"/>
                <a:gd name="T22" fmla="*/ 109 w 146"/>
                <a:gd name="T23" fmla="*/ 33 h 73"/>
                <a:gd name="T24" fmla="*/ 118 w 146"/>
                <a:gd name="T25" fmla="*/ 28 h 73"/>
                <a:gd name="T26" fmla="*/ 128 w 146"/>
                <a:gd name="T27" fmla="*/ 22 h 73"/>
                <a:gd name="T28" fmla="*/ 136 w 146"/>
                <a:gd name="T29" fmla="*/ 17 h 73"/>
                <a:gd name="T30" fmla="*/ 142 w 146"/>
                <a:gd name="T31" fmla="*/ 14 h 73"/>
                <a:gd name="T32" fmla="*/ 144 w 146"/>
                <a:gd name="T33" fmla="*/ 12 h 73"/>
                <a:gd name="T34" fmla="*/ 146 w 146"/>
                <a:gd name="T35" fmla="*/ 10 h 73"/>
                <a:gd name="T36" fmla="*/ 139 w 146"/>
                <a:gd name="T37" fmla="*/ 0 h 73"/>
                <a:gd name="T38" fmla="*/ 138 w 146"/>
                <a:gd name="T39" fmla="*/ 0 h 73"/>
                <a:gd name="T40" fmla="*/ 133 w 146"/>
                <a:gd name="T41" fmla="*/ 2 h 73"/>
                <a:gd name="T42" fmla="*/ 128 w 146"/>
                <a:gd name="T43" fmla="*/ 7 h 73"/>
                <a:gd name="T44" fmla="*/ 121 w 146"/>
                <a:gd name="T45" fmla="*/ 12 h 73"/>
                <a:gd name="T46" fmla="*/ 113 w 146"/>
                <a:gd name="T47" fmla="*/ 16 h 73"/>
                <a:gd name="T48" fmla="*/ 102 w 146"/>
                <a:gd name="T49" fmla="*/ 22 h 73"/>
                <a:gd name="T50" fmla="*/ 92 w 146"/>
                <a:gd name="T51" fmla="*/ 29 h 73"/>
                <a:gd name="T52" fmla="*/ 80 w 146"/>
                <a:gd name="T53" fmla="*/ 35 h 73"/>
                <a:gd name="T54" fmla="*/ 69 w 146"/>
                <a:gd name="T55" fmla="*/ 40 h 73"/>
                <a:gd name="T56" fmla="*/ 56 w 146"/>
                <a:gd name="T57" fmla="*/ 46 h 73"/>
                <a:gd name="T58" fmla="*/ 46 w 146"/>
                <a:gd name="T59" fmla="*/ 51 h 73"/>
                <a:gd name="T60" fmla="*/ 36 w 146"/>
                <a:gd name="T61" fmla="*/ 55 h 73"/>
                <a:gd name="T62" fmla="*/ 25 w 146"/>
                <a:gd name="T63" fmla="*/ 58 h 73"/>
                <a:gd name="T64" fmla="*/ 17 w 146"/>
                <a:gd name="T65" fmla="*/ 60 h 73"/>
                <a:gd name="T66" fmla="*/ 11 w 146"/>
                <a:gd name="T67" fmla="*/ 59 h 73"/>
                <a:gd name="T68" fmla="*/ 8 w 146"/>
                <a:gd name="T69" fmla="*/ 58 h 73"/>
                <a:gd name="T70" fmla="*/ 8 w 146"/>
                <a:gd name="T71" fmla="*/ 59 h 73"/>
                <a:gd name="T72" fmla="*/ 0 w 146"/>
                <a:gd name="T73" fmla="*/ 68 h 73"/>
                <a:gd name="T74" fmla="*/ 1 w 146"/>
                <a:gd name="T75" fmla="*/ 69 h 73"/>
                <a:gd name="T76" fmla="*/ 1 w 146"/>
                <a:gd name="T77" fmla="*/ 69 h 73"/>
                <a:gd name="T78" fmla="*/ 0 w 146"/>
                <a:gd name="T79"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73">
                  <a:moveTo>
                    <a:pt x="0" y="68"/>
                  </a:moveTo>
                  <a:lnTo>
                    <a:pt x="1" y="69"/>
                  </a:lnTo>
                  <a:lnTo>
                    <a:pt x="9" y="71"/>
                  </a:lnTo>
                  <a:lnTo>
                    <a:pt x="18" y="73"/>
                  </a:lnTo>
                  <a:lnTo>
                    <a:pt x="29" y="70"/>
                  </a:lnTo>
                  <a:lnTo>
                    <a:pt x="39" y="67"/>
                  </a:lnTo>
                  <a:lnTo>
                    <a:pt x="51" y="63"/>
                  </a:lnTo>
                  <a:lnTo>
                    <a:pt x="62" y="58"/>
                  </a:lnTo>
                  <a:lnTo>
                    <a:pt x="75" y="53"/>
                  </a:lnTo>
                  <a:lnTo>
                    <a:pt x="86" y="46"/>
                  </a:lnTo>
                  <a:lnTo>
                    <a:pt x="98" y="39"/>
                  </a:lnTo>
                  <a:lnTo>
                    <a:pt x="109" y="33"/>
                  </a:lnTo>
                  <a:lnTo>
                    <a:pt x="118" y="28"/>
                  </a:lnTo>
                  <a:lnTo>
                    <a:pt x="128" y="22"/>
                  </a:lnTo>
                  <a:lnTo>
                    <a:pt x="136" y="17"/>
                  </a:lnTo>
                  <a:lnTo>
                    <a:pt x="142" y="14"/>
                  </a:lnTo>
                  <a:lnTo>
                    <a:pt x="144" y="12"/>
                  </a:lnTo>
                  <a:lnTo>
                    <a:pt x="146" y="10"/>
                  </a:lnTo>
                  <a:lnTo>
                    <a:pt x="139" y="0"/>
                  </a:lnTo>
                  <a:lnTo>
                    <a:pt x="138" y="0"/>
                  </a:lnTo>
                  <a:lnTo>
                    <a:pt x="133" y="2"/>
                  </a:lnTo>
                  <a:lnTo>
                    <a:pt x="128" y="7"/>
                  </a:lnTo>
                  <a:lnTo>
                    <a:pt x="121" y="12"/>
                  </a:lnTo>
                  <a:lnTo>
                    <a:pt x="113" y="16"/>
                  </a:lnTo>
                  <a:lnTo>
                    <a:pt x="102" y="22"/>
                  </a:lnTo>
                  <a:lnTo>
                    <a:pt x="92" y="29"/>
                  </a:lnTo>
                  <a:lnTo>
                    <a:pt x="80" y="35"/>
                  </a:lnTo>
                  <a:lnTo>
                    <a:pt x="69" y="40"/>
                  </a:lnTo>
                  <a:lnTo>
                    <a:pt x="56" y="46"/>
                  </a:lnTo>
                  <a:lnTo>
                    <a:pt x="46" y="51"/>
                  </a:lnTo>
                  <a:lnTo>
                    <a:pt x="36" y="55"/>
                  </a:lnTo>
                  <a:lnTo>
                    <a:pt x="25" y="58"/>
                  </a:lnTo>
                  <a:lnTo>
                    <a:pt x="17" y="60"/>
                  </a:lnTo>
                  <a:lnTo>
                    <a:pt x="11" y="59"/>
                  </a:lnTo>
                  <a:lnTo>
                    <a:pt x="8" y="58"/>
                  </a:lnTo>
                  <a:lnTo>
                    <a:pt x="8" y="59"/>
                  </a:lnTo>
                  <a:lnTo>
                    <a:pt x="0" y="68"/>
                  </a:lnTo>
                  <a:lnTo>
                    <a:pt x="1" y="69"/>
                  </a:lnTo>
                  <a:lnTo>
                    <a:pt x="1" y="69"/>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246"/>
            <p:cNvSpPr>
              <a:spLocks/>
            </p:cNvSpPr>
            <p:nvPr/>
          </p:nvSpPr>
          <p:spPr bwMode="auto">
            <a:xfrm>
              <a:off x="4402511" y="2931071"/>
              <a:ext cx="165100" cy="457200"/>
            </a:xfrm>
            <a:custGeom>
              <a:avLst/>
              <a:gdLst>
                <a:gd name="T0" fmla="*/ 1 w 207"/>
                <a:gd name="T1" fmla="*/ 7 h 576"/>
                <a:gd name="T2" fmla="*/ 2 w 207"/>
                <a:gd name="T3" fmla="*/ 13 h 576"/>
                <a:gd name="T4" fmla="*/ 4 w 207"/>
                <a:gd name="T5" fmla="*/ 26 h 576"/>
                <a:gd name="T6" fmla="*/ 8 w 207"/>
                <a:gd name="T7" fmla="*/ 49 h 576"/>
                <a:gd name="T8" fmla="*/ 13 w 207"/>
                <a:gd name="T9" fmla="*/ 79 h 576"/>
                <a:gd name="T10" fmla="*/ 20 w 207"/>
                <a:gd name="T11" fmla="*/ 115 h 576"/>
                <a:gd name="T12" fmla="*/ 30 w 207"/>
                <a:gd name="T13" fmla="*/ 155 h 576"/>
                <a:gd name="T14" fmla="*/ 39 w 207"/>
                <a:gd name="T15" fmla="*/ 199 h 576"/>
                <a:gd name="T16" fmla="*/ 51 w 207"/>
                <a:gd name="T17" fmla="*/ 246 h 576"/>
                <a:gd name="T18" fmla="*/ 64 w 207"/>
                <a:gd name="T19" fmla="*/ 295 h 576"/>
                <a:gd name="T20" fmla="*/ 79 w 207"/>
                <a:gd name="T21" fmla="*/ 343 h 576"/>
                <a:gd name="T22" fmla="*/ 95 w 207"/>
                <a:gd name="T23" fmla="*/ 392 h 576"/>
                <a:gd name="T24" fmla="*/ 112 w 207"/>
                <a:gd name="T25" fmla="*/ 437 h 576"/>
                <a:gd name="T26" fmla="*/ 132 w 207"/>
                <a:gd name="T27" fmla="*/ 479 h 576"/>
                <a:gd name="T28" fmla="*/ 153 w 207"/>
                <a:gd name="T29" fmla="*/ 517 h 576"/>
                <a:gd name="T30" fmla="*/ 175 w 207"/>
                <a:gd name="T31" fmla="*/ 549 h 576"/>
                <a:gd name="T32" fmla="*/ 199 w 207"/>
                <a:gd name="T33" fmla="*/ 576 h 576"/>
                <a:gd name="T34" fmla="*/ 195 w 207"/>
                <a:gd name="T35" fmla="*/ 555 h 576"/>
                <a:gd name="T36" fmla="*/ 175 w 207"/>
                <a:gd name="T37" fmla="*/ 526 h 576"/>
                <a:gd name="T38" fmla="*/ 154 w 207"/>
                <a:gd name="T39" fmla="*/ 492 h 576"/>
                <a:gd name="T40" fmla="*/ 134 w 207"/>
                <a:gd name="T41" fmla="*/ 453 h 576"/>
                <a:gd name="T42" fmla="*/ 116 w 207"/>
                <a:gd name="T43" fmla="*/ 410 h 576"/>
                <a:gd name="T44" fmla="*/ 99 w 207"/>
                <a:gd name="T45" fmla="*/ 364 h 576"/>
                <a:gd name="T46" fmla="*/ 84 w 207"/>
                <a:gd name="T47" fmla="*/ 316 h 576"/>
                <a:gd name="T48" fmla="*/ 70 w 207"/>
                <a:gd name="T49" fmla="*/ 267 h 576"/>
                <a:gd name="T50" fmla="*/ 57 w 207"/>
                <a:gd name="T51" fmla="*/ 220 h 576"/>
                <a:gd name="T52" fmla="*/ 47 w 207"/>
                <a:gd name="T53" fmla="*/ 174 h 576"/>
                <a:gd name="T54" fmla="*/ 38 w 207"/>
                <a:gd name="T55" fmla="*/ 132 h 576"/>
                <a:gd name="T56" fmla="*/ 30 w 207"/>
                <a:gd name="T57" fmla="*/ 93 h 576"/>
                <a:gd name="T58" fmla="*/ 23 w 207"/>
                <a:gd name="T59" fmla="*/ 61 h 576"/>
                <a:gd name="T60" fmla="*/ 18 w 207"/>
                <a:gd name="T61" fmla="*/ 35 h 576"/>
                <a:gd name="T62" fmla="*/ 16 w 207"/>
                <a:gd name="T63" fmla="*/ 16 h 576"/>
                <a:gd name="T64" fmla="*/ 13 w 207"/>
                <a:gd name="T65" fmla="*/ 6 h 576"/>
                <a:gd name="T66" fmla="*/ 9 w 207"/>
                <a:gd name="T67" fmla="*/ 11 h 576"/>
                <a:gd name="T68" fmla="*/ 0 w 207"/>
                <a:gd name="T69" fmla="*/ 1 h 576"/>
                <a:gd name="T70" fmla="*/ 5 w 207"/>
                <a:gd name="T7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7" h="576">
                  <a:moveTo>
                    <a:pt x="5" y="0"/>
                  </a:moveTo>
                  <a:lnTo>
                    <a:pt x="1" y="7"/>
                  </a:lnTo>
                  <a:lnTo>
                    <a:pt x="1" y="8"/>
                  </a:lnTo>
                  <a:lnTo>
                    <a:pt x="2" y="13"/>
                  </a:lnTo>
                  <a:lnTo>
                    <a:pt x="2" y="17"/>
                  </a:lnTo>
                  <a:lnTo>
                    <a:pt x="4" y="26"/>
                  </a:lnTo>
                  <a:lnTo>
                    <a:pt x="5" y="37"/>
                  </a:lnTo>
                  <a:lnTo>
                    <a:pt x="8" y="49"/>
                  </a:lnTo>
                  <a:lnTo>
                    <a:pt x="10" y="63"/>
                  </a:lnTo>
                  <a:lnTo>
                    <a:pt x="13" y="79"/>
                  </a:lnTo>
                  <a:lnTo>
                    <a:pt x="17" y="97"/>
                  </a:lnTo>
                  <a:lnTo>
                    <a:pt x="20" y="115"/>
                  </a:lnTo>
                  <a:lnTo>
                    <a:pt x="25" y="135"/>
                  </a:lnTo>
                  <a:lnTo>
                    <a:pt x="30" y="155"/>
                  </a:lnTo>
                  <a:lnTo>
                    <a:pt x="34" y="177"/>
                  </a:lnTo>
                  <a:lnTo>
                    <a:pt x="39" y="199"/>
                  </a:lnTo>
                  <a:lnTo>
                    <a:pt x="45" y="222"/>
                  </a:lnTo>
                  <a:lnTo>
                    <a:pt x="51" y="246"/>
                  </a:lnTo>
                  <a:lnTo>
                    <a:pt x="57" y="271"/>
                  </a:lnTo>
                  <a:lnTo>
                    <a:pt x="64" y="295"/>
                  </a:lnTo>
                  <a:lnTo>
                    <a:pt x="72" y="319"/>
                  </a:lnTo>
                  <a:lnTo>
                    <a:pt x="79" y="343"/>
                  </a:lnTo>
                  <a:lnTo>
                    <a:pt x="87" y="367"/>
                  </a:lnTo>
                  <a:lnTo>
                    <a:pt x="95" y="392"/>
                  </a:lnTo>
                  <a:lnTo>
                    <a:pt x="104" y="415"/>
                  </a:lnTo>
                  <a:lnTo>
                    <a:pt x="112" y="437"/>
                  </a:lnTo>
                  <a:lnTo>
                    <a:pt x="122" y="458"/>
                  </a:lnTo>
                  <a:lnTo>
                    <a:pt x="132" y="479"/>
                  </a:lnTo>
                  <a:lnTo>
                    <a:pt x="142" y="499"/>
                  </a:lnTo>
                  <a:lnTo>
                    <a:pt x="153" y="517"/>
                  </a:lnTo>
                  <a:lnTo>
                    <a:pt x="164" y="534"/>
                  </a:lnTo>
                  <a:lnTo>
                    <a:pt x="175" y="549"/>
                  </a:lnTo>
                  <a:lnTo>
                    <a:pt x="186" y="563"/>
                  </a:lnTo>
                  <a:lnTo>
                    <a:pt x="199" y="576"/>
                  </a:lnTo>
                  <a:lnTo>
                    <a:pt x="207" y="567"/>
                  </a:lnTo>
                  <a:lnTo>
                    <a:pt x="195" y="555"/>
                  </a:lnTo>
                  <a:lnTo>
                    <a:pt x="185" y="543"/>
                  </a:lnTo>
                  <a:lnTo>
                    <a:pt x="175" y="526"/>
                  </a:lnTo>
                  <a:lnTo>
                    <a:pt x="163" y="510"/>
                  </a:lnTo>
                  <a:lnTo>
                    <a:pt x="154" y="492"/>
                  </a:lnTo>
                  <a:lnTo>
                    <a:pt x="144" y="473"/>
                  </a:lnTo>
                  <a:lnTo>
                    <a:pt x="134" y="453"/>
                  </a:lnTo>
                  <a:lnTo>
                    <a:pt x="125" y="432"/>
                  </a:lnTo>
                  <a:lnTo>
                    <a:pt x="116" y="410"/>
                  </a:lnTo>
                  <a:lnTo>
                    <a:pt x="108" y="387"/>
                  </a:lnTo>
                  <a:lnTo>
                    <a:pt x="99" y="364"/>
                  </a:lnTo>
                  <a:lnTo>
                    <a:pt x="92" y="340"/>
                  </a:lnTo>
                  <a:lnTo>
                    <a:pt x="84" y="316"/>
                  </a:lnTo>
                  <a:lnTo>
                    <a:pt x="77" y="291"/>
                  </a:lnTo>
                  <a:lnTo>
                    <a:pt x="70" y="267"/>
                  </a:lnTo>
                  <a:lnTo>
                    <a:pt x="64" y="243"/>
                  </a:lnTo>
                  <a:lnTo>
                    <a:pt x="57" y="220"/>
                  </a:lnTo>
                  <a:lnTo>
                    <a:pt x="53" y="197"/>
                  </a:lnTo>
                  <a:lnTo>
                    <a:pt x="47" y="174"/>
                  </a:lnTo>
                  <a:lnTo>
                    <a:pt x="42" y="152"/>
                  </a:lnTo>
                  <a:lnTo>
                    <a:pt x="38" y="132"/>
                  </a:lnTo>
                  <a:lnTo>
                    <a:pt x="33" y="112"/>
                  </a:lnTo>
                  <a:lnTo>
                    <a:pt x="30" y="93"/>
                  </a:lnTo>
                  <a:lnTo>
                    <a:pt x="26" y="77"/>
                  </a:lnTo>
                  <a:lnTo>
                    <a:pt x="23" y="61"/>
                  </a:lnTo>
                  <a:lnTo>
                    <a:pt x="20" y="47"/>
                  </a:lnTo>
                  <a:lnTo>
                    <a:pt x="18" y="35"/>
                  </a:lnTo>
                  <a:lnTo>
                    <a:pt x="17" y="24"/>
                  </a:lnTo>
                  <a:lnTo>
                    <a:pt x="16" y="16"/>
                  </a:lnTo>
                  <a:lnTo>
                    <a:pt x="15" y="9"/>
                  </a:lnTo>
                  <a:lnTo>
                    <a:pt x="13" y="6"/>
                  </a:lnTo>
                  <a:lnTo>
                    <a:pt x="13" y="5"/>
                  </a:lnTo>
                  <a:lnTo>
                    <a:pt x="9" y="11"/>
                  </a:lnTo>
                  <a:lnTo>
                    <a:pt x="5" y="0"/>
                  </a:lnTo>
                  <a:lnTo>
                    <a:pt x="0" y="1"/>
                  </a:lnTo>
                  <a:lnTo>
                    <a:pt x="1"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247"/>
            <p:cNvSpPr>
              <a:spLocks/>
            </p:cNvSpPr>
            <p:nvPr/>
          </p:nvSpPr>
          <p:spPr bwMode="auto">
            <a:xfrm>
              <a:off x="4407273" y="2851696"/>
              <a:ext cx="161925" cy="88900"/>
            </a:xfrm>
            <a:custGeom>
              <a:avLst/>
              <a:gdLst>
                <a:gd name="T0" fmla="*/ 204 w 204"/>
                <a:gd name="T1" fmla="*/ 9 h 112"/>
                <a:gd name="T2" fmla="*/ 193 w 204"/>
                <a:gd name="T3" fmla="*/ 8 h 112"/>
                <a:gd name="T4" fmla="*/ 186 w 204"/>
                <a:gd name="T5" fmla="*/ 16 h 112"/>
                <a:gd name="T6" fmla="*/ 174 w 204"/>
                <a:gd name="T7" fmla="*/ 24 h 112"/>
                <a:gd name="T8" fmla="*/ 162 w 204"/>
                <a:gd name="T9" fmla="*/ 33 h 112"/>
                <a:gd name="T10" fmla="*/ 147 w 204"/>
                <a:gd name="T11" fmla="*/ 41 h 112"/>
                <a:gd name="T12" fmla="*/ 132 w 204"/>
                <a:gd name="T13" fmla="*/ 49 h 112"/>
                <a:gd name="T14" fmla="*/ 116 w 204"/>
                <a:gd name="T15" fmla="*/ 57 h 112"/>
                <a:gd name="T16" fmla="*/ 98 w 204"/>
                <a:gd name="T17" fmla="*/ 64 h 112"/>
                <a:gd name="T18" fmla="*/ 82 w 204"/>
                <a:gd name="T19" fmla="*/ 71 h 112"/>
                <a:gd name="T20" fmla="*/ 66 w 204"/>
                <a:gd name="T21" fmla="*/ 78 h 112"/>
                <a:gd name="T22" fmla="*/ 51 w 204"/>
                <a:gd name="T23" fmla="*/ 84 h 112"/>
                <a:gd name="T24" fmla="*/ 37 w 204"/>
                <a:gd name="T25" fmla="*/ 88 h 112"/>
                <a:gd name="T26" fmla="*/ 25 w 204"/>
                <a:gd name="T27" fmla="*/ 93 h 112"/>
                <a:gd name="T28" fmla="*/ 15 w 204"/>
                <a:gd name="T29" fmla="*/ 96 h 112"/>
                <a:gd name="T30" fmla="*/ 7 w 204"/>
                <a:gd name="T31" fmla="*/ 99 h 112"/>
                <a:gd name="T32" fmla="*/ 2 w 204"/>
                <a:gd name="T33" fmla="*/ 100 h 112"/>
                <a:gd name="T34" fmla="*/ 0 w 204"/>
                <a:gd name="T35" fmla="*/ 101 h 112"/>
                <a:gd name="T36" fmla="*/ 4 w 204"/>
                <a:gd name="T37" fmla="*/ 112 h 112"/>
                <a:gd name="T38" fmla="*/ 6 w 204"/>
                <a:gd name="T39" fmla="*/ 112 h 112"/>
                <a:gd name="T40" fmla="*/ 11 w 204"/>
                <a:gd name="T41" fmla="*/ 110 h 112"/>
                <a:gd name="T42" fmla="*/ 19 w 204"/>
                <a:gd name="T43" fmla="*/ 108 h 112"/>
                <a:gd name="T44" fmla="*/ 29 w 204"/>
                <a:gd name="T45" fmla="*/ 104 h 112"/>
                <a:gd name="T46" fmla="*/ 42 w 204"/>
                <a:gd name="T47" fmla="*/ 100 h 112"/>
                <a:gd name="T48" fmla="*/ 56 w 204"/>
                <a:gd name="T49" fmla="*/ 95 h 112"/>
                <a:gd name="T50" fmla="*/ 71 w 204"/>
                <a:gd name="T51" fmla="*/ 89 h 112"/>
                <a:gd name="T52" fmla="*/ 87 w 204"/>
                <a:gd name="T53" fmla="*/ 84 h 112"/>
                <a:gd name="T54" fmla="*/ 104 w 204"/>
                <a:gd name="T55" fmla="*/ 77 h 112"/>
                <a:gd name="T56" fmla="*/ 121 w 204"/>
                <a:gd name="T57" fmla="*/ 69 h 112"/>
                <a:gd name="T58" fmla="*/ 137 w 204"/>
                <a:gd name="T59" fmla="*/ 61 h 112"/>
                <a:gd name="T60" fmla="*/ 154 w 204"/>
                <a:gd name="T61" fmla="*/ 53 h 112"/>
                <a:gd name="T62" fmla="*/ 169 w 204"/>
                <a:gd name="T63" fmla="*/ 43 h 112"/>
                <a:gd name="T64" fmla="*/ 181 w 204"/>
                <a:gd name="T65" fmla="*/ 34 h 112"/>
                <a:gd name="T66" fmla="*/ 194 w 204"/>
                <a:gd name="T67" fmla="*/ 25 h 112"/>
                <a:gd name="T68" fmla="*/ 203 w 204"/>
                <a:gd name="T69" fmla="*/ 16 h 112"/>
                <a:gd name="T70" fmla="*/ 193 w 204"/>
                <a:gd name="T71" fmla="*/ 15 h 112"/>
                <a:gd name="T72" fmla="*/ 204 w 204"/>
                <a:gd name="T73" fmla="*/ 9 h 112"/>
                <a:gd name="T74" fmla="*/ 200 w 204"/>
                <a:gd name="T75" fmla="*/ 0 h 112"/>
                <a:gd name="T76" fmla="*/ 193 w 204"/>
                <a:gd name="T77" fmla="*/ 8 h 112"/>
                <a:gd name="T78" fmla="*/ 204 w 204"/>
                <a:gd name="T7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12">
                  <a:moveTo>
                    <a:pt x="204" y="9"/>
                  </a:moveTo>
                  <a:lnTo>
                    <a:pt x="193" y="8"/>
                  </a:lnTo>
                  <a:lnTo>
                    <a:pt x="186" y="16"/>
                  </a:lnTo>
                  <a:lnTo>
                    <a:pt x="174" y="24"/>
                  </a:lnTo>
                  <a:lnTo>
                    <a:pt x="162" y="33"/>
                  </a:lnTo>
                  <a:lnTo>
                    <a:pt x="147" y="41"/>
                  </a:lnTo>
                  <a:lnTo>
                    <a:pt x="132" y="49"/>
                  </a:lnTo>
                  <a:lnTo>
                    <a:pt x="116" y="57"/>
                  </a:lnTo>
                  <a:lnTo>
                    <a:pt x="98" y="64"/>
                  </a:lnTo>
                  <a:lnTo>
                    <a:pt x="82" y="71"/>
                  </a:lnTo>
                  <a:lnTo>
                    <a:pt x="66" y="78"/>
                  </a:lnTo>
                  <a:lnTo>
                    <a:pt x="51" y="84"/>
                  </a:lnTo>
                  <a:lnTo>
                    <a:pt x="37" y="88"/>
                  </a:lnTo>
                  <a:lnTo>
                    <a:pt x="25" y="93"/>
                  </a:lnTo>
                  <a:lnTo>
                    <a:pt x="15" y="96"/>
                  </a:lnTo>
                  <a:lnTo>
                    <a:pt x="7" y="99"/>
                  </a:lnTo>
                  <a:lnTo>
                    <a:pt x="2" y="100"/>
                  </a:lnTo>
                  <a:lnTo>
                    <a:pt x="0" y="101"/>
                  </a:lnTo>
                  <a:lnTo>
                    <a:pt x="4" y="112"/>
                  </a:lnTo>
                  <a:lnTo>
                    <a:pt x="6" y="112"/>
                  </a:lnTo>
                  <a:lnTo>
                    <a:pt x="11" y="110"/>
                  </a:lnTo>
                  <a:lnTo>
                    <a:pt x="19" y="108"/>
                  </a:lnTo>
                  <a:lnTo>
                    <a:pt x="29" y="104"/>
                  </a:lnTo>
                  <a:lnTo>
                    <a:pt x="42" y="100"/>
                  </a:lnTo>
                  <a:lnTo>
                    <a:pt x="56" y="95"/>
                  </a:lnTo>
                  <a:lnTo>
                    <a:pt x="71" y="89"/>
                  </a:lnTo>
                  <a:lnTo>
                    <a:pt x="87" y="84"/>
                  </a:lnTo>
                  <a:lnTo>
                    <a:pt x="104" y="77"/>
                  </a:lnTo>
                  <a:lnTo>
                    <a:pt x="121" y="69"/>
                  </a:lnTo>
                  <a:lnTo>
                    <a:pt x="137" y="61"/>
                  </a:lnTo>
                  <a:lnTo>
                    <a:pt x="154" y="53"/>
                  </a:lnTo>
                  <a:lnTo>
                    <a:pt x="169" y="43"/>
                  </a:lnTo>
                  <a:lnTo>
                    <a:pt x="181" y="34"/>
                  </a:lnTo>
                  <a:lnTo>
                    <a:pt x="194" y="25"/>
                  </a:lnTo>
                  <a:lnTo>
                    <a:pt x="203" y="16"/>
                  </a:lnTo>
                  <a:lnTo>
                    <a:pt x="193" y="15"/>
                  </a:lnTo>
                  <a:lnTo>
                    <a:pt x="204" y="9"/>
                  </a:lnTo>
                  <a:lnTo>
                    <a:pt x="200" y="0"/>
                  </a:lnTo>
                  <a:lnTo>
                    <a:pt x="193" y="8"/>
                  </a:lnTo>
                  <a:lnTo>
                    <a:pt x="20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248"/>
            <p:cNvSpPr>
              <a:spLocks/>
            </p:cNvSpPr>
            <p:nvPr/>
          </p:nvSpPr>
          <p:spPr bwMode="auto">
            <a:xfrm>
              <a:off x="4559673" y="2858046"/>
              <a:ext cx="115888" cy="250825"/>
            </a:xfrm>
            <a:custGeom>
              <a:avLst/>
              <a:gdLst>
                <a:gd name="T0" fmla="*/ 132 w 145"/>
                <a:gd name="T1" fmla="*/ 300 h 314"/>
                <a:gd name="T2" fmla="*/ 144 w 145"/>
                <a:gd name="T3" fmla="*/ 295 h 314"/>
                <a:gd name="T4" fmla="*/ 11 w 145"/>
                <a:gd name="T5" fmla="*/ 0 h 314"/>
                <a:gd name="T6" fmla="*/ 0 w 145"/>
                <a:gd name="T7" fmla="*/ 6 h 314"/>
                <a:gd name="T8" fmla="*/ 132 w 145"/>
                <a:gd name="T9" fmla="*/ 300 h 314"/>
                <a:gd name="T10" fmla="*/ 144 w 145"/>
                <a:gd name="T11" fmla="*/ 296 h 314"/>
                <a:gd name="T12" fmla="*/ 132 w 145"/>
                <a:gd name="T13" fmla="*/ 300 h 314"/>
                <a:gd name="T14" fmla="*/ 145 w 145"/>
                <a:gd name="T15" fmla="*/ 314 h 314"/>
                <a:gd name="T16" fmla="*/ 144 w 145"/>
                <a:gd name="T17" fmla="*/ 296 h 314"/>
                <a:gd name="T18" fmla="*/ 132 w 145"/>
                <a:gd name="T19" fmla="*/ 30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314">
                  <a:moveTo>
                    <a:pt x="132" y="300"/>
                  </a:moveTo>
                  <a:lnTo>
                    <a:pt x="144" y="295"/>
                  </a:lnTo>
                  <a:lnTo>
                    <a:pt x="11" y="0"/>
                  </a:lnTo>
                  <a:lnTo>
                    <a:pt x="0" y="6"/>
                  </a:lnTo>
                  <a:lnTo>
                    <a:pt x="132" y="300"/>
                  </a:lnTo>
                  <a:lnTo>
                    <a:pt x="144" y="296"/>
                  </a:lnTo>
                  <a:lnTo>
                    <a:pt x="132" y="300"/>
                  </a:lnTo>
                  <a:lnTo>
                    <a:pt x="145" y="314"/>
                  </a:lnTo>
                  <a:lnTo>
                    <a:pt x="144" y="296"/>
                  </a:lnTo>
                  <a:lnTo>
                    <a:pt x="132"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249"/>
            <p:cNvSpPr>
              <a:spLocks/>
            </p:cNvSpPr>
            <p:nvPr/>
          </p:nvSpPr>
          <p:spPr bwMode="auto">
            <a:xfrm>
              <a:off x="4578723" y="2891383"/>
              <a:ext cx="95250" cy="206375"/>
            </a:xfrm>
            <a:custGeom>
              <a:avLst/>
              <a:gdLst>
                <a:gd name="T0" fmla="*/ 0 w 120"/>
                <a:gd name="T1" fmla="*/ 1 h 259"/>
                <a:gd name="T2" fmla="*/ 1 w 120"/>
                <a:gd name="T3" fmla="*/ 5 h 259"/>
                <a:gd name="T4" fmla="*/ 108 w 120"/>
                <a:gd name="T5" fmla="*/ 259 h 259"/>
                <a:gd name="T6" fmla="*/ 120 w 120"/>
                <a:gd name="T7" fmla="*/ 255 h 259"/>
                <a:gd name="T8" fmla="*/ 13 w 120"/>
                <a:gd name="T9" fmla="*/ 0 h 259"/>
                <a:gd name="T10" fmla="*/ 13 w 120"/>
                <a:gd name="T11" fmla="*/ 3 h 259"/>
                <a:gd name="T12" fmla="*/ 0 w 120"/>
                <a:gd name="T13" fmla="*/ 1 h 259"/>
                <a:gd name="T14" fmla="*/ 0 w 120"/>
                <a:gd name="T15" fmla="*/ 4 h 259"/>
                <a:gd name="T16" fmla="*/ 1 w 120"/>
                <a:gd name="T17" fmla="*/ 5 h 259"/>
                <a:gd name="T18" fmla="*/ 0 w 120"/>
                <a:gd name="T19" fmla="*/ 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259">
                  <a:moveTo>
                    <a:pt x="0" y="1"/>
                  </a:moveTo>
                  <a:lnTo>
                    <a:pt x="1" y="5"/>
                  </a:lnTo>
                  <a:lnTo>
                    <a:pt x="108" y="259"/>
                  </a:lnTo>
                  <a:lnTo>
                    <a:pt x="120" y="255"/>
                  </a:lnTo>
                  <a:lnTo>
                    <a:pt x="13" y="0"/>
                  </a:lnTo>
                  <a:lnTo>
                    <a:pt x="13" y="3"/>
                  </a:lnTo>
                  <a:lnTo>
                    <a:pt x="0" y="1"/>
                  </a:lnTo>
                  <a:lnTo>
                    <a:pt x="0" y="4"/>
                  </a:lnTo>
                  <a:lnTo>
                    <a:pt x="1"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250"/>
            <p:cNvSpPr>
              <a:spLocks/>
            </p:cNvSpPr>
            <p:nvPr/>
          </p:nvSpPr>
          <p:spPr bwMode="auto">
            <a:xfrm>
              <a:off x="4578723" y="2596108"/>
              <a:ext cx="60325" cy="296863"/>
            </a:xfrm>
            <a:custGeom>
              <a:avLst/>
              <a:gdLst>
                <a:gd name="T0" fmla="*/ 76 w 76"/>
                <a:gd name="T1" fmla="*/ 3 h 376"/>
                <a:gd name="T2" fmla="*/ 62 w 76"/>
                <a:gd name="T3" fmla="*/ 3 h 376"/>
                <a:gd name="T4" fmla="*/ 55 w 76"/>
                <a:gd name="T5" fmla="*/ 14 h 376"/>
                <a:gd name="T6" fmla="*/ 49 w 76"/>
                <a:gd name="T7" fmla="*/ 31 h 376"/>
                <a:gd name="T8" fmla="*/ 44 w 76"/>
                <a:gd name="T9" fmla="*/ 53 h 376"/>
                <a:gd name="T10" fmla="*/ 38 w 76"/>
                <a:gd name="T11" fmla="*/ 81 h 376"/>
                <a:gd name="T12" fmla="*/ 32 w 76"/>
                <a:gd name="T13" fmla="*/ 112 h 376"/>
                <a:gd name="T14" fmla="*/ 28 w 76"/>
                <a:gd name="T15" fmla="*/ 146 h 376"/>
                <a:gd name="T16" fmla="*/ 22 w 76"/>
                <a:gd name="T17" fmla="*/ 181 h 376"/>
                <a:gd name="T18" fmla="*/ 17 w 76"/>
                <a:gd name="T19" fmla="*/ 218 h 376"/>
                <a:gd name="T20" fmla="*/ 14 w 76"/>
                <a:gd name="T21" fmla="*/ 252 h 376"/>
                <a:gd name="T22" fmla="*/ 10 w 76"/>
                <a:gd name="T23" fmla="*/ 285 h 376"/>
                <a:gd name="T24" fmla="*/ 7 w 76"/>
                <a:gd name="T25" fmla="*/ 315 h 376"/>
                <a:gd name="T26" fmla="*/ 3 w 76"/>
                <a:gd name="T27" fmla="*/ 339 h 376"/>
                <a:gd name="T28" fmla="*/ 2 w 76"/>
                <a:gd name="T29" fmla="*/ 357 h 376"/>
                <a:gd name="T30" fmla="*/ 1 w 76"/>
                <a:gd name="T31" fmla="*/ 370 h 376"/>
                <a:gd name="T32" fmla="*/ 0 w 76"/>
                <a:gd name="T33" fmla="*/ 374 h 376"/>
                <a:gd name="T34" fmla="*/ 13 w 76"/>
                <a:gd name="T35" fmla="*/ 374 h 376"/>
                <a:gd name="T36" fmla="*/ 14 w 76"/>
                <a:gd name="T37" fmla="*/ 366 h 376"/>
                <a:gd name="T38" fmla="*/ 16 w 76"/>
                <a:gd name="T39" fmla="*/ 350 h 376"/>
                <a:gd name="T40" fmla="*/ 18 w 76"/>
                <a:gd name="T41" fmla="*/ 328 h 376"/>
                <a:gd name="T42" fmla="*/ 21 w 76"/>
                <a:gd name="T43" fmla="*/ 301 h 376"/>
                <a:gd name="T44" fmla="*/ 24 w 76"/>
                <a:gd name="T45" fmla="*/ 270 h 376"/>
                <a:gd name="T46" fmla="*/ 29 w 76"/>
                <a:gd name="T47" fmla="*/ 236 h 376"/>
                <a:gd name="T48" fmla="*/ 33 w 76"/>
                <a:gd name="T49" fmla="*/ 202 h 376"/>
                <a:gd name="T50" fmla="*/ 38 w 76"/>
                <a:gd name="T51" fmla="*/ 166 h 376"/>
                <a:gd name="T52" fmla="*/ 42 w 76"/>
                <a:gd name="T53" fmla="*/ 130 h 376"/>
                <a:gd name="T54" fmla="*/ 48 w 76"/>
                <a:gd name="T55" fmla="*/ 98 h 376"/>
                <a:gd name="T56" fmla="*/ 54 w 76"/>
                <a:gd name="T57" fmla="*/ 69 h 376"/>
                <a:gd name="T58" fmla="*/ 59 w 76"/>
                <a:gd name="T59" fmla="*/ 45 h 376"/>
                <a:gd name="T60" fmla="*/ 64 w 76"/>
                <a:gd name="T61" fmla="*/ 27 h 376"/>
                <a:gd name="T62" fmla="*/ 69 w 76"/>
                <a:gd name="T63" fmla="*/ 15 h 376"/>
                <a:gd name="T64" fmla="*/ 69 w 76"/>
                <a:gd name="T65" fmla="*/ 13 h 376"/>
                <a:gd name="T66" fmla="*/ 68 w 76"/>
                <a:gd name="T67" fmla="*/ 1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376">
                  <a:moveTo>
                    <a:pt x="76" y="3"/>
                  </a:moveTo>
                  <a:lnTo>
                    <a:pt x="76" y="3"/>
                  </a:lnTo>
                  <a:lnTo>
                    <a:pt x="69" y="0"/>
                  </a:lnTo>
                  <a:lnTo>
                    <a:pt x="62" y="3"/>
                  </a:lnTo>
                  <a:lnTo>
                    <a:pt x="59" y="8"/>
                  </a:lnTo>
                  <a:lnTo>
                    <a:pt x="55" y="14"/>
                  </a:lnTo>
                  <a:lnTo>
                    <a:pt x="52" y="22"/>
                  </a:lnTo>
                  <a:lnTo>
                    <a:pt x="49" y="31"/>
                  </a:lnTo>
                  <a:lnTo>
                    <a:pt x="46" y="41"/>
                  </a:lnTo>
                  <a:lnTo>
                    <a:pt x="44" y="53"/>
                  </a:lnTo>
                  <a:lnTo>
                    <a:pt x="40" y="67"/>
                  </a:lnTo>
                  <a:lnTo>
                    <a:pt x="38" y="81"/>
                  </a:lnTo>
                  <a:lnTo>
                    <a:pt x="36" y="97"/>
                  </a:lnTo>
                  <a:lnTo>
                    <a:pt x="32" y="112"/>
                  </a:lnTo>
                  <a:lnTo>
                    <a:pt x="30" y="129"/>
                  </a:lnTo>
                  <a:lnTo>
                    <a:pt x="28" y="146"/>
                  </a:lnTo>
                  <a:lnTo>
                    <a:pt x="25" y="164"/>
                  </a:lnTo>
                  <a:lnTo>
                    <a:pt x="22" y="181"/>
                  </a:lnTo>
                  <a:lnTo>
                    <a:pt x="19" y="199"/>
                  </a:lnTo>
                  <a:lnTo>
                    <a:pt x="17" y="218"/>
                  </a:lnTo>
                  <a:lnTo>
                    <a:pt x="16" y="235"/>
                  </a:lnTo>
                  <a:lnTo>
                    <a:pt x="14" y="252"/>
                  </a:lnTo>
                  <a:lnTo>
                    <a:pt x="11" y="268"/>
                  </a:lnTo>
                  <a:lnTo>
                    <a:pt x="10" y="285"/>
                  </a:lnTo>
                  <a:lnTo>
                    <a:pt x="8" y="300"/>
                  </a:lnTo>
                  <a:lnTo>
                    <a:pt x="7" y="315"/>
                  </a:lnTo>
                  <a:lnTo>
                    <a:pt x="6" y="326"/>
                  </a:lnTo>
                  <a:lnTo>
                    <a:pt x="3" y="339"/>
                  </a:lnTo>
                  <a:lnTo>
                    <a:pt x="3" y="349"/>
                  </a:lnTo>
                  <a:lnTo>
                    <a:pt x="2" y="357"/>
                  </a:lnTo>
                  <a:lnTo>
                    <a:pt x="1" y="365"/>
                  </a:lnTo>
                  <a:lnTo>
                    <a:pt x="1" y="370"/>
                  </a:lnTo>
                  <a:lnTo>
                    <a:pt x="0" y="374"/>
                  </a:lnTo>
                  <a:lnTo>
                    <a:pt x="0" y="374"/>
                  </a:lnTo>
                  <a:lnTo>
                    <a:pt x="13" y="376"/>
                  </a:lnTo>
                  <a:lnTo>
                    <a:pt x="13" y="374"/>
                  </a:lnTo>
                  <a:lnTo>
                    <a:pt x="14" y="371"/>
                  </a:lnTo>
                  <a:lnTo>
                    <a:pt x="14" y="366"/>
                  </a:lnTo>
                  <a:lnTo>
                    <a:pt x="15" y="359"/>
                  </a:lnTo>
                  <a:lnTo>
                    <a:pt x="16" y="350"/>
                  </a:lnTo>
                  <a:lnTo>
                    <a:pt x="17" y="340"/>
                  </a:lnTo>
                  <a:lnTo>
                    <a:pt x="18" y="328"/>
                  </a:lnTo>
                  <a:lnTo>
                    <a:pt x="19" y="315"/>
                  </a:lnTo>
                  <a:lnTo>
                    <a:pt x="21" y="301"/>
                  </a:lnTo>
                  <a:lnTo>
                    <a:pt x="23" y="286"/>
                  </a:lnTo>
                  <a:lnTo>
                    <a:pt x="24" y="270"/>
                  </a:lnTo>
                  <a:lnTo>
                    <a:pt x="26" y="253"/>
                  </a:lnTo>
                  <a:lnTo>
                    <a:pt x="29" y="236"/>
                  </a:lnTo>
                  <a:lnTo>
                    <a:pt x="31" y="219"/>
                  </a:lnTo>
                  <a:lnTo>
                    <a:pt x="33" y="202"/>
                  </a:lnTo>
                  <a:lnTo>
                    <a:pt x="36" y="183"/>
                  </a:lnTo>
                  <a:lnTo>
                    <a:pt x="38" y="166"/>
                  </a:lnTo>
                  <a:lnTo>
                    <a:pt x="40" y="149"/>
                  </a:lnTo>
                  <a:lnTo>
                    <a:pt x="42" y="130"/>
                  </a:lnTo>
                  <a:lnTo>
                    <a:pt x="45" y="114"/>
                  </a:lnTo>
                  <a:lnTo>
                    <a:pt x="48" y="98"/>
                  </a:lnTo>
                  <a:lnTo>
                    <a:pt x="51" y="84"/>
                  </a:lnTo>
                  <a:lnTo>
                    <a:pt x="54" y="69"/>
                  </a:lnTo>
                  <a:lnTo>
                    <a:pt x="56" y="56"/>
                  </a:lnTo>
                  <a:lnTo>
                    <a:pt x="59" y="45"/>
                  </a:lnTo>
                  <a:lnTo>
                    <a:pt x="61" y="35"/>
                  </a:lnTo>
                  <a:lnTo>
                    <a:pt x="64" y="27"/>
                  </a:lnTo>
                  <a:lnTo>
                    <a:pt x="67" y="20"/>
                  </a:lnTo>
                  <a:lnTo>
                    <a:pt x="69" y="15"/>
                  </a:lnTo>
                  <a:lnTo>
                    <a:pt x="70" y="13"/>
                  </a:lnTo>
                  <a:lnTo>
                    <a:pt x="69" y="13"/>
                  </a:lnTo>
                  <a:lnTo>
                    <a:pt x="67" y="13"/>
                  </a:lnTo>
                  <a:lnTo>
                    <a:pt x="68" y="13"/>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251"/>
            <p:cNvSpPr>
              <a:spLocks/>
            </p:cNvSpPr>
            <p:nvPr/>
          </p:nvSpPr>
          <p:spPr bwMode="auto">
            <a:xfrm>
              <a:off x="3457948" y="2629446"/>
              <a:ext cx="428625" cy="800100"/>
            </a:xfrm>
            <a:custGeom>
              <a:avLst/>
              <a:gdLst>
                <a:gd name="T0" fmla="*/ 387 w 540"/>
                <a:gd name="T1" fmla="*/ 18 h 1008"/>
                <a:gd name="T2" fmla="*/ 373 w 540"/>
                <a:gd name="T3" fmla="*/ 60 h 1008"/>
                <a:gd name="T4" fmla="*/ 362 w 540"/>
                <a:gd name="T5" fmla="*/ 114 h 1008"/>
                <a:gd name="T6" fmla="*/ 350 w 540"/>
                <a:gd name="T7" fmla="*/ 177 h 1008"/>
                <a:gd name="T8" fmla="*/ 341 w 540"/>
                <a:gd name="T9" fmla="*/ 244 h 1008"/>
                <a:gd name="T10" fmla="*/ 332 w 540"/>
                <a:gd name="T11" fmla="*/ 313 h 1008"/>
                <a:gd name="T12" fmla="*/ 325 w 540"/>
                <a:gd name="T13" fmla="*/ 378 h 1008"/>
                <a:gd name="T14" fmla="*/ 319 w 540"/>
                <a:gd name="T15" fmla="*/ 436 h 1008"/>
                <a:gd name="T16" fmla="*/ 314 w 540"/>
                <a:gd name="T17" fmla="*/ 482 h 1008"/>
                <a:gd name="T18" fmla="*/ 312 w 540"/>
                <a:gd name="T19" fmla="*/ 513 h 1008"/>
                <a:gd name="T20" fmla="*/ 311 w 540"/>
                <a:gd name="T21" fmla="*/ 524 h 1008"/>
                <a:gd name="T22" fmla="*/ 309 w 540"/>
                <a:gd name="T23" fmla="*/ 518 h 1008"/>
                <a:gd name="T24" fmla="*/ 297 w 540"/>
                <a:gd name="T25" fmla="*/ 501 h 1008"/>
                <a:gd name="T26" fmla="*/ 279 w 540"/>
                <a:gd name="T27" fmla="*/ 474 h 1008"/>
                <a:gd name="T28" fmla="*/ 251 w 540"/>
                <a:gd name="T29" fmla="*/ 441 h 1008"/>
                <a:gd name="T30" fmla="*/ 214 w 540"/>
                <a:gd name="T31" fmla="*/ 401 h 1008"/>
                <a:gd name="T32" fmla="*/ 165 w 540"/>
                <a:gd name="T33" fmla="*/ 396 h 1008"/>
                <a:gd name="T34" fmla="*/ 113 w 540"/>
                <a:gd name="T35" fmla="*/ 428 h 1008"/>
                <a:gd name="T36" fmla="*/ 66 w 540"/>
                <a:gd name="T37" fmla="*/ 474 h 1008"/>
                <a:gd name="T38" fmla="*/ 28 w 540"/>
                <a:gd name="T39" fmla="*/ 519 h 1008"/>
                <a:gd name="T40" fmla="*/ 5 w 540"/>
                <a:gd name="T41" fmla="*/ 550 h 1008"/>
                <a:gd name="T42" fmla="*/ 0 w 540"/>
                <a:gd name="T43" fmla="*/ 558 h 1008"/>
                <a:gd name="T44" fmla="*/ 9 w 540"/>
                <a:gd name="T45" fmla="*/ 575 h 1008"/>
                <a:gd name="T46" fmla="*/ 28 w 540"/>
                <a:gd name="T47" fmla="*/ 607 h 1008"/>
                <a:gd name="T48" fmla="*/ 54 w 540"/>
                <a:gd name="T49" fmla="*/ 651 h 1008"/>
                <a:gd name="T50" fmla="*/ 85 w 540"/>
                <a:gd name="T51" fmla="*/ 704 h 1008"/>
                <a:gd name="T52" fmla="*/ 120 w 540"/>
                <a:gd name="T53" fmla="*/ 761 h 1008"/>
                <a:gd name="T54" fmla="*/ 157 w 540"/>
                <a:gd name="T55" fmla="*/ 820 h 1008"/>
                <a:gd name="T56" fmla="*/ 193 w 540"/>
                <a:gd name="T57" fmla="*/ 875 h 1008"/>
                <a:gd name="T58" fmla="*/ 228 w 540"/>
                <a:gd name="T59" fmla="*/ 926 h 1008"/>
                <a:gd name="T60" fmla="*/ 258 w 540"/>
                <a:gd name="T61" fmla="*/ 965 h 1008"/>
                <a:gd name="T62" fmla="*/ 283 w 540"/>
                <a:gd name="T63" fmla="*/ 990 h 1008"/>
                <a:gd name="T64" fmla="*/ 315 w 540"/>
                <a:gd name="T65" fmla="*/ 1005 h 1008"/>
                <a:gd name="T66" fmla="*/ 355 w 540"/>
                <a:gd name="T67" fmla="*/ 1005 h 1008"/>
                <a:gd name="T68" fmla="*/ 393 w 540"/>
                <a:gd name="T69" fmla="*/ 993 h 1008"/>
                <a:gd name="T70" fmla="*/ 428 w 540"/>
                <a:gd name="T71" fmla="*/ 972 h 1008"/>
                <a:gd name="T72" fmla="*/ 459 w 540"/>
                <a:gd name="T73" fmla="*/ 947 h 1008"/>
                <a:gd name="T74" fmla="*/ 485 w 540"/>
                <a:gd name="T75" fmla="*/ 924 h 1008"/>
                <a:gd name="T76" fmla="*/ 505 w 540"/>
                <a:gd name="T77" fmla="*/ 894 h 1008"/>
                <a:gd name="T78" fmla="*/ 520 w 540"/>
                <a:gd name="T79" fmla="*/ 859 h 1008"/>
                <a:gd name="T80" fmla="*/ 532 w 540"/>
                <a:gd name="T81" fmla="*/ 829 h 1008"/>
                <a:gd name="T82" fmla="*/ 538 w 540"/>
                <a:gd name="T83" fmla="*/ 806 h 1008"/>
                <a:gd name="T84" fmla="*/ 540 w 540"/>
                <a:gd name="T85" fmla="*/ 797 h 1008"/>
                <a:gd name="T86" fmla="*/ 538 w 540"/>
                <a:gd name="T87" fmla="*/ 778 h 1008"/>
                <a:gd name="T88" fmla="*/ 533 w 540"/>
                <a:gd name="T89" fmla="*/ 727 h 1008"/>
                <a:gd name="T90" fmla="*/ 525 w 540"/>
                <a:gd name="T91" fmla="*/ 651 h 1008"/>
                <a:gd name="T92" fmla="*/ 514 w 540"/>
                <a:gd name="T93" fmla="*/ 557 h 1008"/>
                <a:gd name="T94" fmla="*/ 502 w 540"/>
                <a:gd name="T95" fmla="*/ 454 h 1008"/>
                <a:gd name="T96" fmla="*/ 487 w 540"/>
                <a:gd name="T97" fmla="*/ 345 h 1008"/>
                <a:gd name="T98" fmla="*/ 472 w 540"/>
                <a:gd name="T99" fmla="*/ 243 h 1008"/>
                <a:gd name="T100" fmla="*/ 456 w 540"/>
                <a:gd name="T101" fmla="*/ 151 h 1008"/>
                <a:gd name="T102" fmla="*/ 439 w 540"/>
                <a:gd name="T103" fmla="*/ 78 h 1008"/>
                <a:gd name="T104" fmla="*/ 423 w 540"/>
                <a:gd name="T105" fmla="*/ 30 h 1008"/>
                <a:gd name="T106" fmla="*/ 396 w 540"/>
                <a:gd name="T107"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0" h="1008">
                  <a:moveTo>
                    <a:pt x="396" y="0"/>
                  </a:moveTo>
                  <a:lnTo>
                    <a:pt x="391" y="8"/>
                  </a:lnTo>
                  <a:lnTo>
                    <a:pt x="387" y="18"/>
                  </a:lnTo>
                  <a:lnTo>
                    <a:pt x="382" y="30"/>
                  </a:lnTo>
                  <a:lnTo>
                    <a:pt x="378" y="43"/>
                  </a:lnTo>
                  <a:lnTo>
                    <a:pt x="373" y="60"/>
                  </a:lnTo>
                  <a:lnTo>
                    <a:pt x="370" y="76"/>
                  </a:lnTo>
                  <a:lnTo>
                    <a:pt x="365" y="94"/>
                  </a:lnTo>
                  <a:lnTo>
                    <a:pt x="362" y="114"/>
                  </a:lnTo>
                  <a:lnTo>
                    <a:pt x="357" y="134"/>
                  </a:lnTo>
                  <a:lnTo>
                    <a:pt x="353" y="155"/>
                  </a:lnTo>
                  <a:lnTo>
                    <a:pt x="350" y="177"/>
                  </a:lnTo>
                  <a:lnTo>
                    <a:pt x="347" y="199"/>
                  </a:lnTo>
                  <a:lnTo>
                    <a:pt x="343" y="222"/>
                  </a:lnTo>
                  <a:lnTo>
                    <a:pt x="341" y="244"/>
                  </a:lnTo>
                  <a:lnTo>
                    <a:pt x="337" y="267"/>
                  </a:lnTo>
                  <a:lnTo>
                    <a:pt x="334" y="290"/>
                  </a:lnTo>
                  <a:lnTo>
                    <a:pt x="332" y="313"/>
                  </a:lnTo>
                  <a:lnTo>
                    <a:pt x="329" y="335"/>
                  </a:lnTo>
                  <a:lnTo>
                    <a:pt x="327" y="357"/>
                  </a:lnTo>
                  <a:lnTo>
                    <a:pt x="325" y="378"/>
                  </a:lnTo>
                  <a:lnTo>
                    <a:pt x="322" y="398"/>
                  </a:lnTo>
                  <a:lnTo>
                    <a:pt x="320" y="418"/>
                  </a:lnTo>
                  <a:lnTo>
                    <a:pt x="319" y="436"/>
                  </a:lnTo>
                  <a:lnTo>
                    <a:pt x="318" y="452"/>
                  </a:lnTo>
                  <a:lnTo>
                    <a:pt x="315" y="469"/>
                  </a:lnTo>
                  <a:lnTo>
                    <a:pt x="314" y="482"/>
                  </a:lnTo>
                  <a:lnTo>
                    <a:pt x="313" y="495"/>
                  </a:lnTo>
                  <a:lnTo>
                    <a:pt x="313" y="504"/>
                  </a:lnTo>
                  <a:lnTo>
                    <a:pt x="312" y="513"/>
                  </a:lnTo>
                  <a:lnTo>
                    <a:pt x="312" y="519"/>
                  </a:lnTo>
                  <a:lnTo>
                    <a:pt x="311" y="523"/>
                  </a:lnTo>
                  <a:lnTo>
                    <a:pt x="311" y="524"/>
                  </a:lnTo>
                  <a:lnTo>
                    <a:pt x="311" y="523"/>
                  </a:lnTo>
                  <a:lnTo>
                    <a:pt x="310" y="522"/>
                  </a:lnTo>
                  <a:lnTo>
                    <a:pt x="309" y="518"/>
                  </a:lnTo>
                  <a:lnTo>
                    <a:pt x="305" y="513"/>
                  </a:lnTo>
                  <a:lnTo>
                    <a:pt x="302" y="508"/>
                  </a:lnTo>
                  <a:lnTo>
                    <a:pt x="297" y="501"/>
                  </a:lnTo>
                  <a:lnTo>
                    <a:pt x="292" y="493"/>
                  </a:lnTo>
                  <a:lnTo>
                    <a:pt x="286" y="483"/>
                  </a:lnTo>
                  <a:lnTo>
                    <a:pt x="279" y="474"/>
                  </a:lnTo>
                  <a:lnTo>
                    <a:pt x="271" y="464"/>
                  </a:lnTo>
                  <a:lnTo>
                    <a:pt x="261" y="452"/>
                  </a:lnTo>
                  <a:lnTo>
                    <a:pt x="251" y="441"/>
                  </a:lnTo>
                  <a:lnTo>
                    <a:pt x="239" y="428"/>
                  </a:lnTo>
                  <a:lnTo>
                    <a:pt x="227" y="414"/>
                  </a:lnTo>
                  <a:lnTo>
                    <a:pt x="214" y="401"/>
                  </a:lnTo>
                  <a:lnTo>
                    <a:pt x="199" y="387"/>
                  </a:lnTo>
                  <a:lnTo>
                    <a:pt x="182" y="389"/>
                  </a:lnTo>
                  <a:lnTo>
                    <a:pt x="165" y="396"/>
                  </a:lnTo>
                  <a:lnTo>
                    <a:pt x="147" y="404"/>
                  </a:lnTo>
                  <a:lnTo>
                    <a:pt x="130" y="416"/>
                  </a:lnTo>
                  <a:lnTo>
                    <a:pt x="113" y="428"/>
                  </a:lnTo>
                  <a:lnTo>
                    <a:pt x="97" y="443"/>
                  </a:lnTo>
                  <a:lnTo>
                    <a:pt x="81" y="458"/>
                  </a:lnTo>
                  <a:lnTo>
                    <a:pt x="66" y="474"/>
                  </a:lnTo>
                  <a:lnTo>
                    <a:pt x="52" y="489"/>
                  </a:lnTo>
                  <a:lnTo>
                    <a:pt x="39" y="504"/>
                  </a:lnTo>
                  <a:lnTo>
                    <a:pt x="28" y="519"/>
                  </a:lnTo>
                  <a:lnTo>
                    <a:pt x="18" y="531"/>
                  </a:lnTo>
                  <a:lnTo>
                    <a:pt x="10" y="542"/>
                  </a:lnTo>
                  <a:lnTo>
                    <a:pt x="5" y="550"/>
                  </a:lnTo>
                  <a:lnTo>
                    <a:pt x="1" y="555"/>
                  </a:lnTo>
                  <a:lnTo>
                    <a:pt x="0" y="557"/>
                  </a:lnTo>
                  <a:lnTo>
                    <a:pt x="0" y="558"/>
                  </a:lnTo>
                  <a:lnTo>
                    <a:pt x="2" y="562"/>
                  </a:lnTo>
                  <a:lnTo>
                    <a:pt x="6" y="566"/>
                  </a:lnTo>
                  <a:lnTo>
                    <a:pt x="9" y="575"/>
                  </a:lnTo>
                  <a:lnTo>
                    <a:pt x="15" y="584"/>
                  </a:lnTo>
                  <a:lnTo>
                    <a:pt x="21" y="594"/>
                  </a:lnTo>
                  <a:lnTo>
                    <a:pt x="28" y="607"/>
                  </a:lnTo>
                  <a:lnTo>
                    <a:pt x="36" y="619"/>
                  </a:lnTo>
                  <a:lnTo>
                    <a:pt x="44" y="636"/>
                  </a:lnTo>
                  <a:lnTo>
                    <a:pt x="54" y="651"/>
                  </a:lnTo>
                  <a:lnTo>
                    <a:pt x="63" y="668"/>
                  </a:lnTo>
                  <a:lnTo>
                    <a:pt x="74" y="685"/>
                  </a:lnTo>
                  <a:lnTo>
                    <a:pt x="85" y="704"/>
                  </a:lnTo>
                  <a:lnTo>
                    <a:pt x="97" y="723"/>
                  </a:lnTo>
                  <a:lnTo>
                    <a:pt x="108" y="742"/>
                  </a:lnTo>
                  <a:lnTo>
                    <a:pt x="120" y="761"/>
                  </a:lnTo>
                  <a:lnTo>
                    <a:pt x="131" y="781"/>
                  </a:lnTo>
                  <a:lnTo>
                    <a:pt x="144" y="800"/>
                  </a:lnTo>
                  <a:lnTo>
                    <a:pt x="157" y="820"/>
                  </a:lnTo>
                  <a:lnTo>
                    <a:pt x="168" y="838"/>
                  </a:lnTo>
                  <a:lnTo>
                    <a:pt x="181" y="857"/>
                  </a:lnTo>
                  <a:lnTo>
                    <a:pt x="193" y="875"/>
                  </a:lnTo>
                  <a:lnTo>
                    <a:pt x="205" y="894"/>
                  </a:lnTo>
                  <a:lnTo>
                    <a:pt x="216" y="910"/>
                  </a:lnTo>
                  <a:lnTo>
                    <a:pt x="228" y="926"/>
                  </a:lnTo>
                  <a:lnTo>
                    <a:pt x="238" y="940"/>
                  </a:lnTo>
                  <a:lnTo>
                    <a:pt x="249" y="954"/>
                  </a:lnTo>
                  <a:lnTo>
                    <a:pt x="258" y="965"/>
                  </a:lnTo>
                  <a:lnTo>
                    <a:pt x="267" y="974"/>
                  </a:lnTo>
                  <a:lnTo>
                    <a:pt x="276" y="983"/>
                  </a:lnTo>
                  <a:lnTo>
                    <a:pt x="283" y="990"/>
                  </a:lnTo>
                  <a:lnTo>
                    <a:pt x="290" y="995"/>
                  </a:lnTo>
                  <a:lnTo>
                    <a:pt x="303" y="1002"/>
                  </a:lnTo>
                  <a:lnTo>
                    <a:pt x="315" y="1005"/>
                  </a:lnTo>
                  <a:lnTo>
                    <a:pt x="329" y="1008"/>
                  </a:lnTo>
                  <a:lnTo>
                    <a:pt x="342" y="1008"/>
                  </a:lnTo>
                  <a:lnTo>
                    <a:pt x="355" y="1005"/>
                  </a:lnTo>
                  <a:lnTo>
                    <a:pt x="367" y="1003"/>
                  </a:lnTo>
                  <a:lnTo>
                    <a:pt x="380" y="998"/>
                  </a:lnTo>
                  <a:lnTo>
                    <a:pt x="393" y="993"/>
                  </a:lnTo>
                  <a:lnTo>
                    <a:pt x="405" y="986"/>
                  </a:lnTo>
                  <a:lnTo>
                    <a:pt x="417" y="979"/>
                  </a:lnTo>
                  <a:lnTo>
                    <a:pt x="428" y="972"/>
                  </a:lnTo>
                  <a:lnTo>
                    <a:pt x="439" y="964"/>
                  </a:lnTo>
                  <a:lnTo>
                    <a:pt x="449" y="956"/>
                  </a:lnTo>
                  <a:lnTo>
                    <a:pt x="459" y="947"/>
                  </a:lnTo>
                  <a:lnTo>
                    <a:pt x="469" y="939"/>
                  </a:lnTo>
                  <a:lnTo>
                    <a:pt x="477" y="930"/>
                  </a:lnTo>
                  <a:lnTo>
                    <a:pt x="485" y="924"/>
                  </a:lnTo>
                  <a:lnTo>
                    <a:pt x="493" y="914"/>
                  </a:lnTo>
                  <a:lnTo>
                    <a:pt x="500" y="904"/>
                  </a:lnTo>
                  <a:lnTo>
                    <a:pt x="505" y="894"/>
                  </a:lnTo>
                  <a:lnTo>
                    <a:pt x="511" y="882"/>
                  </a:lnTo>
                  <a:lnTo>
                    <a:pt x="516" y="871"/>
                  </a:lnTo>
                  <a:lnTo>
                    <a:pt x="520" y="859"/>
                  </a:lnTo>
                  <a:lnTo>
                    <a:pt x="525" y="849"/>
                  </a:lnTo>
                  <a:lnTo>
                    <a:pt x="529" y="838"/>
                  </a:lnTo>
                  <a:lnTo>
                    <a:pt x="532" y="829"/>
                  </a:lnTo>
                  <a:lnTo>
                    <a:pt x="534" y="820"/>
                  </a:lnTo>
                  <a:lnTo>
                    <a:pt x="537" y="812"/>
                  </a:lnTo>
                  <a:lnTo>
                    <a:pt x="538" y="806"/>
                  </a:lnTo>
                  <a:lnTo>
                    <a:pt x="539" y="800"/>
                  </a:lnTo>
                  <a:lnTo>
                    <a:pt x="540" y="797"/>
                  </a:lnTo>
                  <a:lnTo>
                    <a:pt x="540" y="797"/>
                  </a:lnTo>
                  <a:lnTo>
                    <a:pt x="540" y="795"/>
                  </a:lnTo>
                  <a:lnTo>
                    <a:pt x="539" y="788"/>
                  </a:lnTo>
                  <a:lnTo>
                    <a:pt x="538" y="778"/>
                  </a:lnTo>
                  <a:lnTo>
                    <a:pt x="537" y="765"/>
                  </a:lnTo>
                  <a:lnTo>
                    <a:pt x="534" y="747"/>
                  </a:lnTo>
                  <a:lnTo>
                    <a:pt x="533" y="727"/>
                  </a:lnTo>
                  <a:lnTo>
                    <a:pt x="531" y="704"/>
                  </a:lnTo>
                  <a:lnTo>
                    <a:pt x="527" y="678"/>
                  </a:lnTo>
                  <a:lnTo>
                    <a:pt x="525" y="651"/>
                  </a:lnTo>
                  <a:lnTo>
                    <a:pt x="522" y="622"/>
                  </a:lnTo>
                  <a:lnTo>
                    <a:pt x="518" y="589"/>
                  </a:lnTo>
                  <a:lnTo>
                    <a:pt x="514" y="557"/>
                  </a:lnTo>
                  <a:lnTo>
                    <a:pt x="510" y="524"/>
                  </a:lnTo>
                  <a:lnTo>
                    <a:pt x="507" y="489"/>
                  </a:lnTo>
                  <a:lnTo>
                    <a:pt x="502" y="454"/>
                  </a:lnTo>
                  <a:lnTo>
                    <a:pt x="497" y="418"/>
                  </a:lnTo>
                  <a:lnTo>
                    <a:pt x="493" y="382"/>
                  </a:lnTo>
                  <a:lnTo>
                    <a:pt x="487" y="345"/>
                  </a:lnTo>
                  <a:lnTo>
                    <a:pt x="482" y="311"/>
                  </a:lnTo>
                  <a:lnTo>
                    <a:pt x="477" y="276"/>
                  </a:lnTo>
                  <a:lnTo>
                    <a:pt x="472" y="243"/>
                  </a:lnTo>
                  <a:lnTo>
                    <a:pt x="466" y="210"/>
                  </a:lnTo>
                  <a:lnTo>
                    <a:pt x="461" y="179"/>
                  </a:lnTo>
                  <a:lnTo>
                    <a:pt x="456" y="151"/>
                  </a:lnTo>
                  <a:lnTo>
                    <a:pt x="450" y="124"/>
                  </a:lnTo>
                  <a:lnTo>
                    <a:pt x="444" y="100"/>
                  </a:lnTo>
                  <a:lnTo>
                    <a:pt x="439" y="78"/>
                  </a:lnTo>
                  <a:lnTo>
                    <a:pt x="433" y="58"/>
                  </a:lnTo>
                  <a:lnTo>
                    <a:pt x="428" y="42"/>
                  </a:lnTo>
                  <a:lnTo>
                    <a:pt x="423" y="30"/>
                  </a:lnTo>
                  <a:lnTo>
                    <a:pt x="417" y="22"/>
                  </a:lnTo>
                  <a:lnTo>
                    <a:pt x="412" y="16"/>
                  </a:lnTo>
                  <a:lnTo>
                    <a:pt x="396"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252"/>
            <p:cNvSpPr>
              <a:spLocks/>
            </p:cNvSpPr>
            <p:nvPr/>
          </p:nvSpPr>
          <p:spPr bwMode="auto">
            <a:xfrm>
              <a:off x="3700836" y="2626271"/>
              <a:ext cx="76200" cy="436563"/>
            </a:xfrm>
            <a:custGeom>
              <a:avLst/>
              <a:gdLst>
                <a:gd name="T0" fmla="*/ 13 w 97"/>
                <a:gd name="T1" fmla="*/ 530 h 551"/>
                <a:gd name="T2" fmla="*/ 13 w 97"/>
                <a:gd name="T3" fmla="*/ 524 h 551"/>
                <a:gd name="T4" fmla="*/ 14 w 97"/>
                <a:gd name="T5" fmla="*/ 510 h 551"/>
                <a:gd name="T6" fmla="*/ 16 w 97"/>
                <a:gd name="T7" fmla="*/ 487 h 551"/>
                <a:gd name="T8" fmla="*/ 19 w 97"/>
                <a:gd name="T9" fmla="*/ 459 h 551"/>
                <a:gd name="T10" fmla="*/ 22 w 97"/>
                <a:gd name="T11" fmla="*/ 423 h 551"/>
                <a:gd name="T12" fmla="*/ 27 w 97"/>
                <a:gd name="T13" fmla="*/ 384 h 551"/>
                <a:gd name="T14" fmla="*/ 31 w 97"/>
                <a:gd name="T15" fmla="*/ 341 h 551"/>
                <a:gd name="T16" fmla="*/ 36 w 97"/>
                <a:gd name="T17" fmla="*/ 296 h 551"/>
                <a:gd name="T18" fmla="*/ 42 w 97"/>
                <a:gd name="T19" fmla="*/ 250 h 551"/>
                <a:gd name="T20" fmla="*/ 48 w 97"/>
                <a:gd name="T21" fmla="*/ 205 h 551"/>
                <a:gd name="T22" fmla="*/ 55 w 97"/>
                <a:gd name="T23" fmla="*/ 161 h 551"/>
                <a:gd name="T24" fmla="*/ 62 w 97"/>
                <a:gd name="T25" fmla="*/ 120 h 551"/>
                <a:gd name="T26" fmla="*/ 70 w 97"/>
                <a:gd name="T27" fmla="*/ 83 h 551"/>
                <a:gd name="T28" fmla="*/ 78 w 97"/>
                <a:gd name="T29" fmla="*/ 51 h 551"/>
                <a:gd name="T30" fmla="*/ 88 w 97"/>
                <a:gd name="T31" fmla="*/ 25 h 551"/>
                <a:gd name="T32" fmla="*/ 97 w 97"/>
                <a:gd name="T33" fmla="*/ 8 h 551"/>
                <a:gd name="T34" fmla="*/ 81 w 97"/>
                <a:gd name="T35" fmla="*/ 9 h 551"/>
                <a:gd name="T36" fmla="*/ 72 w 97"/>
                <a:gd name="T37" fmla="*/ 32 h 551"/>
                <a:gd name="T38" fmla="*/ 62 w 97"/>
                <a:gd name="T39" fmla="*/ 63 h 551"/>
                <a:gd name="T40" fmla="*/ 54 w 97"/>
                <a:gd name="T41" fmla="*/ 98 h 551"/>
                <a:gd name="T42" fmla="*/ 46 w 97"/>
                <a:gd name="T43" fmla="*/ 138 h 551"/>
                <a:gd name="T44" fmla="*/ 38 w 97"/>
                <a:gd name="T45" fmla="*/ 181 h 551"/>
                <a:gd name="T46" fmla="*/ 32 w 97"/>
                <a:gd name="T47" fmla="*/ 226 h 551"/>
                <a:gd name="T48" fmla="*/ 27 w 97"/>
                <a:gd name="T49" fmla="*/ 272 h 551"/>
                <a:gd name="T50" fmla="*/ 21 w 97"/>
                <a:gd name="T51" fmla="*/ 317 h 551"/>
                <a:gd name="T52" fmla="*/ 15 w 97"/>
                <a:gd name="T53" fmla="*/ 362 h 551"/>
                <a:gd name="T54" fmla="*/ 10 w 97"/>
                <a:gd name="T55" fmla="*/ 403 h 551"/>
                <a:gd name="T56" fmla="*/ 8 w 97"/>
                <a:gd name="T57" fmla="*/ 440 h 551"/>
                <a:gd name="T58" fmla="*/ 5 w 97"/>
                <a:gd name="T59" fmla="*/ 472 h 551"/>
                <a:gd name="T60" fmla="*/ 2 w 97"/>
                <a:gd name="T61" fmla="*/ 499 h 551"/>
                <a:gd name="T62" fmla="*/ 1 w 97"/>
                <a:gd name="T63" fmla="*/ 517 h 551"/>
                <a:gd name="T64" fmla="*/ 0 w 97"/>
                <a:gd name="T65" fmla="*/ 528 h 551"/>
                <a:gd name="T66" fmla="*/ 12 w 97"/>
                <a:gd name="T67" fmla="*/ 527 h 551"/>
                <a:gd name="T68" fmla="*/ 10 w 97"/>
                <a:gd name="T69" fmla="*/ 551 h 551"/>
                <a:gd name="T70" fmla="*/ 1 w 97"/>
                <a:gd name="T71"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551">
                  <a:moveTo>
                    <a:pt x="1" y="532"/>
                  </a:moveTo>
                  <a:lnTo>
                    <a:pt x="13" y="530"/>
                  </a:lnTo>
                  <a:lnTo>
                    <a:pt x="13" y="528"/>
                  </a:lnTo>
                  <a:lnTo>
                    <a:pt x="13" y="524"/>
                  </a:lnTo>
                  <a:lnTo>
                    <a:pt x="14" y="518"/>
                  </a:lnTo>
                  <a:lnTo>
                    <a:pt x="14" y="510"/>
                  </a:lnTo>
                  <a:lnTo>
                    <a:pt x="15" y="500"/>
                  </a:lnTo>
                  <a:lnTo>
                    <a:pt x="16" y="487"/>
                  </a:lnTo>
                  <a:lnTo>
                    <a:pt x="17" y="474"/>
                  </a:lnTo>
                  <a:lnTo>
                    <a:pt x="19" y="459"/>
                  </a:lnTo>
                  <a:lnTo>
                    <a:pt x="21" y="441"/>
                  </a:lnTo>
                  <a:lnTo>
                    <a:pt x="22" y="423"/>
                  </a:lnTo>
                  <a:lnTo>
                    <a:pt x="24" y="403"/>
                  </a:lnTo>
                  <a:lnTo>
                    <a:pt x="27" y="384"/>
                  </a:lnTo>
                  <a:lnTo>
                    <a:pt x="29" y="363"/>
                  </a:lnTo>
                  <a:lnTo>
                    <a:pt x="31" y="341"/>
                  </a:lnTo>
                  <a:lnTo>
                    <a:pt x="34" y="319"/>
                  </a:lnTo>
                  <a:lnTo>
                    <a:pt x="36" y="296"/>
                  </a:lnTo>
                  <a:lnTo>
                    <a:pt x="39" y="273"/>
                  </a:lnTo>
                  <a:lnTo>
                    <a:pt x="42" y="250"/>
                  </a:lnTo>
                  <a:lnTo>
                    <a:pt x="45" y="228"/>
                  </a:lnTo>
                  <a:lnTo>
                    <a:pt x="48" y="205"/>
                  </a:lnTo>
                  <a:lnTo>
                    <a:pt x="52" y="183"/>
                  </a:lnTo>
                  <a:lnTo>
                    <a:pt x="55" y="161"/>
                  </a:lnTo>
                  <a:lnTo>
                    <a:pt x="59" y="141"/>
                  </a:lnTo>
                  <a:lnTo>
                    <a:pt x="62" y="120"/>
                  </a:lnTo>
                  <a:lnTo>
                    <a:pt x="67" y="101"/>
                  </a:lnTo>
                  <a:lnTo>
                    <a:pt x="70" y="83"/>
                  </a:lnTo>
                  <a:lnTo>
                    <a:pt x="75" y="66"/>
                  </a:lnTo>
                  <a:lnTo>
                    <a:pt x="78" y="51"/>
                  </a:lnTo>
                  <a:lnTo>
                    <a:pt x="83" y="37"/>
                  </a:lnTo>
                  <a:lnTo>
                    <a:pt x="88" y="25"/>
                  </a:lnTo>
                  <a:lnTo>
                    <a:pt x="92" y="15"/>
                  </a:lnTo>
                  <a:lnTo>
                    <a:pt x="97" y="8"/>
                  </a:lnTo>
                  <a:lnTo>
                    <a:pt x="85" y="0"/>
                  </a:lnTo>
                  <a:lnTo>
                    <a:pt x="81" y="9"/>
                  </a:lnTo>
                  <a:lnTo>
                    <a:pt x="76" y="21"/>
                  </a:lnTo>
                  <a:lnTo>
                    <a:pt x="72" y="32"/>
                  </a:lnTo>
                  <a:lnTo>
                    <a:pt x="67" y="47"/>
                  </a:lnTo>
                  <a:lnTo>
                    <a:pt x="62" y="63"/>
                  </a:lnTo>
                  <a:lnTo>
                    <a:pt x="58" y="80"/>
                  </a:lnTo>
                  <a:lnTo>
                    <a:pt x="54" y="98"/>
                  </a:lnTo>
                  <a:lnTo>
                    <a:pt x="50" y="118"/>
                  </a:lnTo>
                  <a:lnTo>
                    <a:pt x="46" y="138"/>
                  </a:lnTo>
                  <a:lnTo>
                    <a:pt x="43" y="159"/>
                  </a:lnTo>
                  <a:lnTo>
                    <a:pt x="38" y="181"/>
                  </a:lnTo>
                  <a:lnTo>
                    <a:pt x="36" y="203"/>
                  </a:lnTo>
                  <a:lnTo>
                    <a:pt x="32" y="226"/>
                  </a:lnTo>
                  <a:lnTo>
                    <a:pt x="29" y="249"/>
                  </a:lnTo>
                  <a:lnTo>
                    <a:pt x="27" y="272"/>
                  </a:lnTo>
                  <a:lnTo>
                    <a:pt x="23" y="295"/>
                  </a:lnTo>
                  <a:lnTo>
                    <a:pt x="21" y="317"/>
                  </a:lnTo>
                  <a:lnTo>
                    <a:pt x="17" y="339"/>
                  </a:lnTo>
                  <a:lnTo>
                    <a:pt x="15" y="362"/>
                  </a:lnTo>
                  <a:lnTo>
                    <a:pt x="13" y="383"/>
                  </a:lnTo>
                  <a:lnTo>
                    <a:pt x="10" y="403"/>
                  </a:lnTo>
                  <a:lnTo>
                    <a:pt x="9" y="422"/>
                  </a:lnTo>
                  <a:lnTo>
                    <a:pt x="8" y="440"/>
                  </a:lnTo>
                  <a:lnTo>
                    <a:pt x="6" y="457"/>
                  </a:lnTo>
                  <a:lnTo>
                    <a:pt x="5" y="472"/>
                  </a:lnTo>
                  <a:lnTo>
                    <a:pt x="4" y="486"/>
                  </a:lnTo>
                  <a:lnTo>
                    <a:pt x="2" y="499"/>
                  </a:lnTo>
                  <a:lnTo>
                    <a:pt x="1" y="509"/>
                  </a:lnTo>
                  <a:lnTo>
                    <a:pt x="1" y="517"/>
                  </a:lnTo>
                  <a:lnTo>
                    <a:pt x="0" y="523"/>
                  </a:lnTo>
                  <a:lnTo>
                    <a:pt x="0" y="528"/>
                  </a:lnTo>
                  <a:lnTo>
                    <a:pt x="0" y="529"/>
                  </a:lnTo>
                  <a:lnTo>
                    <a:pt x="12" y="527"/>
                  </a:lnTo>
                  <a:lnTo>
                    <a:pt x="1" y="532"/>
                  </a:lnTo>
                  <a:lnTo>
                    <a:pt x="10" y="551"/>
                  </a:lnTo>
                  <a:lnTo>
                    <a:pt x="13" y="530"/>
                  </a:lnTo>
                  <a:lnTo>
                    <a:pt x="1"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253"/>
            <p:cNvSpPr>
              <a:spLocks/>
            </p:cNvSpPr>
            <p:nvPr/>
          </p:nvSpPr>
          <p:spPr bwMode="auto">
            <a:xfrm>
              <a:off x="3611936" y="2931071"/>
              <a:ext cx="96838" cy="117475"/>
            </a:xfrm>
            <a:custGeom>
              <a:avLst/>
              <a:gdLst>
                <a:gd name="T0" fmla="*/ 4 w 122"/>
                <a:gd name="T1" fmla="*/ 14 h 147"/>
                <a:gd name="T2" fmla="*/ 0 w 122"/>
                <a:gd name="T3" fmla="*/ 11 h 147"/>
                <a:gd name="T4" fmla="*/ 15 w 122"/>
                <a:gd name="T5" fmla="*/ 25 h 147"/>
                <a:gd name="T6" fmla="*/ 27 w 122"/>
                <a:gd name="T7" fmla="*/ 39 h 147"/>
                <a:gd name="T8" fmla="*/ 40 w 122"/>
                <a:gd name="T9" fmla="*/ 52 h 147"/>
                <a:gd name="T10" fmla="*/ 50 w 122"/>
                <a:gd name="T11" fmla="*/ 64 h 147"/>
                <a:gd name="T12" fmla="*/ 61 w 122"/>
                <a:gd name="T13" fmla="*/ 77 h 147"/>
                <a:gd name="T14" fmla="*/ 70 w 122"/>
                <a:gd name="T15" fmla="*/ 87 h 147"/>
                <a:gd name="T16" fmla="*/ 78 w 122"/>
                <a:gd name="T17" fmla="*/ 98 h 147"/>
                <a:gd name="T18" fmla="*/ 86 w 122"/>
                <a:gd name="T19" fmla="*/ 108 h 147"/>
                <a:gd name="T20" fmla="*/ 92 w 122"/>
                <a:gd name="T21" fmla="*/ 116 h 147"/>
                <a:gd name="T22" fmla="*/ 96 w 122"/>
                <a:gd name="T23" fmla="*/ 124 h 147"/>
                <a:gd name="T24" fmla="*/ 101 w 122"/>
                <a:gd name="T25" fmla="*/ 131 h 147"/>
                <a:gd name="T26" fmla="*/ 104 w 122"/>
                <a:gd name="T27" fmla="*/ 137 h 147"/>
                <a:gd name="T28" fmla="*/ 108 w 122"/>
                <a:gd name="T29" fmla="*/ 142 h 147"/>
                <a:gd name="T30" fmla="*/ 109 w 122"/>
                <a:gd name="T31" fmla="*/ 145 h 147"/>
                <a:gd name="T32" fmla="*/ 110 w 122"/>
                <a:gd name="T33" fmla="*/ 146 h 147"/>
                <a:gd name="T34" fmla="*/ 111 w 122"/>
                <a:gd name="T35" fmla="*/ 147 h 147"/>
                <a:gd name="T36" fmla="*/ 122 w 122"/>
                <a:gd name="T37" fmla="*/ 142 h 147"/>
                <a:gd name="T38" fmla="*/ 122 w 122"/>
                <a:gd name="T39" fmla="*/ 140 h 147"/>
                <a:gd name="T40" fmla="*/ 120 w 122"/>
                <a:gd name="T41" fmla="*/ 138 h 147"/>
                <a:gd name="T42" fmla="*/ 118 w 122"/>
                <a:gd name="T43" fmla="*/ 135 h 147"/>
                <a:gd name="T44" fmla="*/ 116 w 122"/>
                <a:gd name="T45" fmla="*/ 130 h 147"/>
                <a:gd name="T46" fmla="*/ 112 w 122"/>
                <a:gd name="T47" fmla="*/ 124 h 147"/>
                <a:gd name="T48" fmla="*/ 108 w 122"/>
                <a:gd name="T49" fmla="*/ 117 h 147"/>
                <a:gd name="T50" fmla="*/ 102 w 122"/>
                <a:gd name="T51" fmla="*/ 109 h 147"/>
                <a:gd name="T52" fmla="*/ 95 w 122"/>
                <a:gd name="T53" fmla="*/ 100 h 147"/>
                <a:gd name="T54" fmla="*/ 88 w 122"/>
                <a:gd name="T55" fmla="*/ 91 h 147"/>
                <a:gd name="T56" fmla="*/ 80 w 122"/>
                <a:gd name="T57" fmla="*/ 79 h 147"/>
                <a:gd name="T58" fmla="*/ 71 w 122"/>
                <a:gd name="T59" fmla="*/ 69 h 147"/>
                <a:gd name="T60" fmla="*/ 61 w 122"/>
                <a:gd name="T61" fmla="*/ 56 h 147"/>
                <a:gd name="T62" fmla="*/ 49 w 122"/>
                <a:gd name="T63" fmla="*/ 44 h 147"/>
                <a:gd name="T64" fmla="*/ 36 w 122"/>
                <a:gd name="T65" fmla="*/ 30 h 147"/>
                <a:gd name="T66" fmla="*/ 24 w 122"/>
                <a:gd name="T67" fmla="*/ 16 h 147"/>
                <a:gd name="T68" fmla="*/ 9 w 122"/>
                <a:gd name="T69" fmla="*/ 2 h 147"/>
                <a:gd name="T70" fmla="*/ 3 w 122"/>
                <a:gd name="T71" fmla="*/ 0 h 147"/>
                <a:gd name="T72" fmla="*/ 9 w 122"/>
                <a:gd name="T73" fmla="*/ 2 h 147"/>
                <a:gd name="T74" fmla="*/ 6 w 122"/>
                <a:gd name="T75" fmla="*/ 0 h 147"/>
                <a:gd name="T76" fmla="*/ 3 w 122"/>
                <a:gd name="T77" fmla="*/ 0 h 147"/>
                <a:gd name="T78" fmla="*/ 4 w 122"/>
                <a:gd name="T79"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47">
                  <a:moveTo>
                    <a:pt x="4" y="14"/>
                  </a:moveTo>
                  <a:lnTo>
                    <a:pt x="0" y="11"/>
                  </a:lnTo>
                  <a:lnTo>
                    <a:pt x="15" y="25"/>
                  </a:lnTo>
                  <a:lnTo>
                    <a:pt x="27" y="39"/>
                  </a:lnTo>
                  <a:lnTo>
                    <a:pt x="40" y="52"/>
                  </a:lnTo>
                  <a:lnTo>
                    <a:pt x="50" y="64"/>
                  </a:lnTo>
                  <a:lnTo>
                    <a:pt x="61" y="77"/>
                  </a:lnTo>
                  <a:lnTo>
                    <a:pt x="70" y="87"/>
                  </a:lnTo>
                  <a:lnTo>
                    <a:pt x="78" y="98"/>
                  </a:lnTo>
                  <a:lnTo>
                    <a:pt x="86" y="108"/>
                  </a:lnTo>
                  <a:lnTo>
                    <a:pt x="92" y="116"/>
                  </a:lnTo>
                  <a:lnTo>
                    <a:pt x="96" y="124"/>
                  </a:lnTo>
                  <a:lnTo>
                    <a:pt x="101" y="131"/>
                  </a:lnTo>
                  <a:lnTo>
                    <a:pt x="104" y="137"/>
                  </a:lnTo>
                  <a:lnTo>
                    <a:pt x="108" y="142"/>
                  </a:lnTo>
                  <a:lnTo>
                    <a:pt x="109" y="145"/>
                  </a:lnTo>
                  <a:lnTo>
                    <a:pt x="110" y="146"/>
                  </a:lnTo>
                  <a:lnTo>
                    <a:pt x="111" y="147"/>
                  </a:lnTo>
                  <a:lnTo>
                    <a:pt x="122" y="142"/>
                  </a:lnTo>
                  <a:lnTo>
                    <a:pt x="122" y="140"/>
                  </a:lnTo>
                  <a:lnTo>
                    <a:pt x="120" y="138"/>
                  </a:lnTo>
                  <a:lnTo>
                    <a:pt x="118" y="135"/>
                  </a:lnTo>
                  <a:lnTo>
                    <a:pt x="116" y="130"/>
                  </a:lnTo>
                  <a:lnTo>
                    <a:pt x="112" y="124"/>
                  </a:lnTo>
                  <a:lnTo>
                    <a:pt x="108" y="117"/>
                  </a:lnTo>
                  <a:lnTo>
                    <a:pt x="102" y="109"/>
                  </a:lnTo>
                  <a:lnTo>
                    <a:pt x="95" y="100"/>
                  </a:lnTo>
                  <a:lnTo>
                    <a:pt x="88" y="91"/>
                  </a:lnTo>
                  <a:lnTo>
                    <a:pt x="80" y="79"/>
                  </a:lnTo>
                  <a:lnTo>
                    <a:pt x="71" y="69"/>
                  </a:lnTo>
                  <a:lnTo>
                    <a:pt x="61" y="56"/>
                  </a:lnTo>
                  <a:lnTo>
                    <a:pt x="49" y="44"/>
                  </a:lnTo>
                  <a:lnTo>
                    <a:pt x="36" y="30"/>
                  </a:lnTo>
                  <a:lnTo>
                    <a:pt x="24" y="16"/>
                  </a:lnTo>
                  <a:lnTo>
                    <a:pt x="9" y="2"/>
                  </a:lnTo>
                  <a:lnTo>
                    <a:pt x="3" y="0"/>
                  </a:lnTo>
                  <a:lnTo>
                    <a:pt x="9" y="2"/>
                  </a:lnTo>
                  <a:lnTo>
                    <a:pt x="6" y="0"/>
                  </a:lnTo>
                  <a:lnTo>
                    <a:pt x="3" y="0"/>
                  </a:lnTo>
                  <a:lnTo>
                    <a:pt x="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254"/>
            <p:cNvSpPr>
              <a:spLocks/>
            </p:cNvSpPr>
            <p:nvPr/>
          </p:nvSpPr>
          <p:spPr bwMode="auto">
            <a:xfrm>
              <a:off x="3453186" y="2931071"/>
              <a:ext cx="163513" cy="142875"/>
            </a:xfrm>
            <a:custGeom>
              <a:avLst/>
              <a:gdLst>
                <a:gd name="T0" fmla="*/ 13 w 206"/>
                <a:gd name="T1" fmla="*/ 174 h 181"/>
                <a:gd name="T2" fmla="*/ 13 w 206"/>
                <a:gd name="T3" fmla="*/ 181 h 181"/>
                <a:gd name="T4" fmla="*/ 14 w 206"/>
                <a:gd name="T5" fmla="*/ 180 h 181"/>
                <a:gd name="T6" fmla="*/ 17 w 206"/>
                <a:gd name="T7" fmla="*/ 174 h 181"/>
                <a:gd name="T8" fmla="*/ 23 w 206"/>
                <a:gd name="T9" fmla="*/ 166 h 181"/>
                <a:gd name="T10" fmla="*/ 30 w 206"/>
                <a:gd name="T11" fmla="*/ 154 h 181"/>
                <a:gd name="T12" fmla="*/ 40 w 206"/>
                <a:gd name="T13" fmla="*/ 143 h 181"/>
                <a:gd name="T14" fmla="*/ 51 w 206"/>
                <a:gd name="T15" fmla="*/ 129 h 181"/>
                <a:gd name="T16" fmla="*/ 63 w 206"/>
                <a:gd name="T17" fmla="*/ 114 h 181"/>
                <a:gd name="T18" fmla="*/ 77 w 206"/>
                <a:gd name="T19" fmla="*/ 99 h 181"/>
                <a:gd name="T20" fmla="*/ 92 w 206"/>
                <a:gd name="T21" fmla="*/ 83 h 181"/>
                <a:gd name="T22" fmla="*/ 108 w 206"/>
                <a:gd name="T23" fmla="*/ 68 h 181"/>
                <a:gd name="T24" fmla="*/ 124 w 206"/>
                <a:gd name="T25" fmla="*/ 53 h 181"/>
                <a:gd name="T26" fmla="*/ 141 w 206"/>
                <a:gd name="T27" fmla="*/ 40 h 181"/>
                <a:gd name="T28" fmla="*/ 157 w 206"/>
                <a:gd name="T29" fmla="*/ 30 h 181"/>
                <a:gd name="T30" fmla="*/ 174 w 206"/>
                <a:gd name="T31" fmla="*/ 22 h 181"/>
                <a:gd name="T32" fmla="*/ 190 w 206"/>
                <a:gd name="T33" fmla="*/ 16 h 181"/>
                <a:gd name="T34" fmla="*/ 206 w 206"/>
                <a:gd name="T35" fmla="*/ 14 h 181"/>
                <a:gd name="T36" fmla="*/ 205 w 206"/>
                <a:gd name="T37" fmla="*/ 0 h 181"/>
                <a:gd name="T38" fmla="*/ 188 w 206"/>
                <a:gd name="T39" fmla="*/ 3 h 181"/>
                <a:gd name="T40" fmla="*/ 169 w 206"/>
                <a:gd name="T41" fmla="*/ 9 h 181"/>
                <a:gd name="T42" fmla="*/ 151 w 206"/>
                <a:gd name="T43" fmla="*/ 18 h 181"/>
                <a:gd name="T44" fmla="*/ 134 w 206"/>
                <a:gd name="T45" fmla="*/ 30 h 181"/>
                <a:gd name="T46" fmla="*/ 115 w 206"/>
                <a:gd name="T47" fmla="*/ 44 h 181"/>
                <a:gd name="T48" fmla="*/ 99 w 206"/>
                <a:gd name="T49" fmla="*/ 59 h 181"/>
                <a:gd name="T50" fmla="*/ 83 w 206"/>
                <a:gd name="T51" fmla="*/ 74 h 181"/>
                <a:gd name="T52" fmla="*/ 68 w 206"/>
                <a:gd name="T53" fmla="*/ 90 h 181"/>
                <a:gd name="T54" fmla="*/ 53 w 206"/>
                <a:gd name="T55" fmla="*/ 106 h 181"/>
                <a:gd name="T56" fmla="*/ 42 w 206"/>
                <a:gd name="T57" fmla="*/ 121 h 181"/>
                <a:gd name="T58" fmla="*/ 30 w 206"/>
                <a:gd name="T59" fmla="*/ 135 h 181"/>
                <a:gd name="T60" fmla="*/ 21 w 206"/>
                <a:gd name="T61" fmla="*/ 147 h 181"/>
                <a:gd name="T62" fmla="*/ 13 w 206"/>
                <a:gd name="T63" fmla="*/ 159 h 181"/>
                <a:gd name="T64" fmla="*/ 7 w 206"/>
                <a:gd name="T65" fmla="*/ 166 h 181"/>
                <a:gd name="T66" fmla="*/ 4 w 206"/>
                <a:gd name="T67" fmla="*/ 171 h 181"/>
                <a:gd name="T68" fmla="*/ 1 w 206"/>
                <a:gd name="T69" fmla="*/ 174 h 181"/>
                <a:gd name="T70" fmla="*/ 1 w 206"/>
                <a:gd name="T71" fmla="*/ 181 h 181"/>
                <a:gd name="T72" fmla="*/ 1 w 206"/>
                <a:gd name="T73" fmla="*/ 174 h 181"/>
                <a:gd name="T74" fmla="*/ 0 w 206"/>
                <a:gd name="T75" fmla="*/ 177 h 181"/>
                <a:gd name="T76" fmla="*/ 1 w 206"/>
                <a:gd name="T77" fmla="*/ 181 h 181"/>
                <a:gd name="T78" fmla="*/ 13 w 206"/>
                <a:gd name="T79"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 h="181">
                  <a:moveTo>
                    <a:pt x="13" y="174"/>
                  </a:moveTo>
                  <a:lnTo>
                    <a:pt x="13" y="181"/>
                  </a:lnTo>
                  <a:lnTo>
                    <a:pt x="14" y="180"/>
                  </a:lnTo>
                  <a:lnTo>
                    <a:pt x="17" y="174"/>
                  </a:lnTo>
                  <a:lnTo>
                    <a:pt x="23" y="166"/>
                  </a:lnTo>
                  <a:lnTo>
                    <a:pt x="30" y="154"/>
                  </a:lnTo>
                  <a:lnTo>
                    <a:pt x="40" y="143"/>
                  </a:lnTo>
                  <a:lnTo>
                    <a:pt x="51" y="129"/>
                  </a:lnTo>
                  <a:lnTo>
                    <a:pt x="63" y="114"/>
                  </a:lnTo>
                  <a:lnTo>
                    <a:pt x="77" y="99"/>
                  </a:lnTo>
                  <a:lnTo>
                    <a:pt x="92" y="83"/>
                  </a:lnTo>
                  <a:lnTo>
                    <a:pt x="108" y="68"/>
                  </a:lnTo>
                  <a:lnTo>
                    <a:pt x="124" y="53"/>
                  </a:lnTo>
                  <a:lnTo>
                    <a:pt x="141" y="40"/>
                  </a:lnTo>
                  <a:lnTo>
                    <a:pt x="157" y="30"/>
                  </a:lnTo>
                  <a:lnTo>
                    <a:pt x="174" y="22"/>
                  </a:lnTo>
                  <a:lnTo>
                    <a:pt x="190" y="16"/>
                  </a:lnTo>
                  <a:lnTo>
                    <a:pt x="206" y="14"/>
                  </a:lnTo>
                  <a:lnTo>
                    <a:pt x="205" y="0"/>
                  </a:lnTo>
                  <a:lnTo>
                    <a:pt x="188" y="3"/>
                  </a:lnTo>
                  <a:lnTo>
                    <a:pt x="169" y="9"/>
                  </a:lnTo>
                  <a:lnTo>
                    <a:pt x="151" y="18"/>
                  </a:lnTo>
                  <a:lnTo>
                    <a:pt x="134" y="30"/>
                  </a:lnTo>
                  <a:lnTo>
                    <a:pt x="115" y="44"/>
                  </a:lnTo>
                  <a:lnTo>
                    <a:pt x="99" y="59"/>
                  </a:lnTo>
                  <a:lnTo>
                    <a:pt x="83" y="74"/>
                  </a:lnTo>
                  <a:lnTo>
                    <a:pt x="68" y="90"/>
                  </a:lnTo>
                  <a:lnTo>
                    <a:pt x="53" y="106"/>
                  </a:lnTo>
                  <a:lnTo>
                    <a:pt x="42" y="121"/>
                  </a:lnTo>
                  <a:lnTo>
                    <a:pt x="30" y="135"/>
                  </a:lnTo>
                  <a:lnTo>
                    <a:pt x="21" y="147"/>
                  </a:lnTo>
                  <a:lnTo>
                    <a:pt x="13" y="159"/>
                  </a:lnTo>
                  <a:lnTo>
                    <a:pt x="7" y="166"/>
                  </a:lnTo>
                  <a:lnTo>
                    <a:pt x="4" y="171"/>
                  </a:lnTo>
                  <a:lnTo>
                    <a:pt x="1" y="174"/>
                  </a:lnTo>
                  <a:lnTo>
                    <a:pt x="1" y="181"/>
                  </a:lnTo>
                  <a:lnTo>
                    <a:pt x="1" y="174"/>
                  </a:lnTo>
                  <a:lnTo>
                    <a:pt x="0" y="177"/>
                  </a:lnTo>
                  <a:lnTo>
                    <a:pt x="1" y="181"/>
                  </a:lnTo>
                  <a:lnTo>
                    <a:pt x="13"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255"/>
            <p:cNvSpPr>
              <a:spLocks/>
            </p:cNvSpPr>
            <p:nvPr/>
          </p:nvSpPr>
          <p:spPr bwMode="auto">
            <a:xfrm>
              <a:off x="3453186" y="3069183"/>
              <a:ext cx="238125" cy="354013"/>
            </a:xfrm>
            <a:custGeom>
              <a:avLst/>
              <a:gdLst>
                <a:gd name="T0" fmla="*/ 300 w 300"/>
                <a:gd name="T1" fmla="*/ 435 h 447"/>
                <a:gd name="T2" fmla="*/ 287 w 300"/>
                <a:gd name="T3" fmla="*/ 425 h 447"/>
                <a:gd name="T4" fmla="*/ 270 w 300"/>
                <a:gd name="T5" fmla="*/ 406 h 447"/>
                <a:gd name="T6" fmla="*/ 249 w 300"/>
                <a:gd name="T7" fmla="*/ 382 h 447"/>
                <a:gd name="T8" fmla="*/ 227 w 300"/>
                <a:gd name="T9" fmla="*/ 352 h 447"/>
                <a:gd name="T10" fmla="*/ 204 w 300"/>
                <a:gd name="T11" fmla="*/ 318 h 447"/>
                <a:gd name="T12" fmla="*/ 180 w 300"/>
                <a:gd name="T13" fmla="*/ 281 h 447"/>
                <a:gd name="T14" fmla="*/ 156 w 300"/>
                <a:gd name="T15" fmla="*/ 243 h 447"/>
                <a:gd name="T16" fmla="*/ 131 w 300"/>
                <a:gd name="T17" fmla="*/ 204 h 447"/>
                <a:gd name="T18" fmla="*/ 107 w 300"/>
                <a:gd name="T19" fmla="*/ 166 h 447"/>
                <a:gd name="T20" fmla="*/ 85 w 300"/>
                <a:gd name="T21" fmla="*/ 128 h 447"/>
                <a:gd name="T22" fmla="*/ 66 w 300"/>
                <a:gd name="T23" fmla="*/ 93 h 447"/>
                <a:gd name="T24" fmla="*/ 47 w 300"/>
                <a:gd name="T25" fmla="*/ 63 h 447"/>
                <a:gd name="T26" fmla="*/ 32 w 300"/>
                <a:gd name="T27" fmla="*/ 37 h 447"/>
                <a:gd name="T28" fmla="*/ 21 w 300"/>
                <a:gd name="T29" fmla="*/ 17 h 447"/>
                <a:gd name="T30" fmla="*/ 14 w 300"/>
                <a:gd name="T31" fmla="*/ 4 h 447"/>
                <a:gd name="T32" fmla="*/ 12 w 300"/>
                <a:gd name="T33" fmla="*/ 0 h 447"/>
                <a:gd name="T34" fmla="*/ 1 w 300"/>
                <a:gd name="T35" fmla="*/ 7 h 447"/>
                <a:gd name="T36" fmla="*/ 6 w 300"/>
                <a:gd name="T37" fmla="*/ 16 h 447"/>
                <a:gd name="T38" fmla="*/ 15 w 300"/>
                <a:gd name="T39" fmla="*/ 33 h 447"/>
                <a:gd name="T40" fmla="*/ 29 w 300"/>
                <a:gd name="T41" fmla="*/ 56 h 447"/>
                <a:gd name="T42" fmla="*/ 45 w 300"/>
                <a:gd name="T43" fmla="*/ 84 h 447"/>
                <a:gd name="T44" fmla="*/ 64 w 300"/>
                <a:gd name="T45" fmla="*/ 117 h 447"/>
                <a:gd name="T46" fmla="*/ 85 w 300"/>
                <a:gd name="T47" fmla="*/ 153 h 447"/>
                <a:gd name="T48" fmla="*/ 108 w 300"/>
                <a:gd name="T49" fmla="*/ 191 h 447"/>
                <a:gd name="T50" fmla="*/ 133 w 300"/>
                <a:gd name="T51" fmla="*/ 230 h 447"/>
                <a:gd name="T52" fmla="*/ 157 w 300"/>
                <a:gd name="T53" fmla="*/ 269 h 447"/>
                <a:gd name="T54" fmla="*/ 181 w 300"/>
                <a:gd name="T55" fmla="*/ 307 h 447"/>
                <a:gd name="T56" fmla="*/ 205 w 300"/>
                <a:gd name="T57" fmla="*/ 343 h 447"/>
                <a:gd name="T58" fmla="*/ 228 w 300"/>
                <a:gd name="T59" fmla="*/ 375 h 447"/>
                <a:gd name="T60" fmla="*/ 250 w 300"/>
                <a:gd name="T61" fmla="*/ 403 h 447"/>
                <a:gd name="T62" fmla="*/ 269 w 300"/>
                <a:gd name="T63" fmla="*/ 425 h 447"/>
                <a:gd name="T64" fmla="*/ 285 w 300"/>
                <a:gd name="T65" fmla="*/ 441 h 447"/>
                <a:gd name="T66" fmla="*/ 293 w 300"/>
                <a:gd name="T6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0" h="447">
                  <a:moveTo>
                    <a:pt x="300" y="435"/>
                  </a:moveTo>
                  <a:lnTo>
                    <a:pt x="300" y="435"/>
                  </a:lnTo>
                  <a:lnTo>
                    <a:pt x="294" y="432"/>
                  </a:lnTo>
                  <a:lnTo>
                    <a:pt x="287" y="425"/>
                  </a:lnTo>
                  <a:lnTo>
                    <a:pt x="278" y="416"/>
                  </a:lnTo>
                  <a:lnTo>
                    <a:pt x="270" y="406"/>
                  </a:lnTo>
                  <a:lnTo>
                    <a:pt x="259" y="395"/>
                  </a:lnTo>
                  <a:lnTo>
                    <a:pt x="249" y="382"/>
                  </a:lnTo>
                  <a:lnTo>
                    <a:pt x="239" y="367"/>
                  </a:lnTo>
                  <a:lnTo>
                    <a:pt x="227" y="352"/>
                  </a:lnTo>
                  <a:lnTo>
                    <a:pt x="216" y="335"/>
                  </a:lnTo>
                  <a:lnTo>
                    <a:pt x="204" y="318"/>
                  </a:lnTo>
                  <a:lnTo>
                    <a:pt x="193" y="299"/>
                  </a:lnTo>
                  <a:lnTo>
                    <a:pt x="180" y="281"/>
                  </a:lnTo>
                  <a:lnTo>
                    <a:pt x="167" y="262"/>
                  </a:lnTo>
                  <a:lnTo>
                    <a:pt x="156" y="243"/>
                  </a:lnTo>
                  <a:lnTo>
                    <a:pt x="143" y="223"/>
                  </a:lnTo>
                  <a:lnTo>
                    <a:pt x="131" y="204"/>
                  </a:lnTo>
                  <a:lnTo>
                    <a:pt x="119" y="185"/>
                  </a:lnTo>
                  <a:lnTo>
                    <a:pt x="107" y="166"/>
                  </a:lnTo>
                  <a:lnTo>
                    <a:pt x="96" y="146"/>
                  </a:lnTo>
                  <a:lnTo>
                    <a:pt x="85" y="128"/>
                  </a:lnTo>
                  <a:lnTo>
                    <a:pt x="75" y="110"/>
                  </a:lnTo>
                  <a:lnTo>
                    <a:pt x="66" y="93"/>
                  </a:lnTo>
                  <a:lnTo>
                    <a:pt x="55" y="78"/>
                  </a:lnTo>
                  <a:lnTo>
                    <a:pt x="47" y="63"/>
                  </a:lnTo>
                  <a:lnTo>
                    <a:pt x="39" y="49"/>
                  </a:lnTo>
                  <a:lnTo>
                    <a:pt x="32" y="37"/>
                  </a:lnTo>
                  <a:lnTo>
                    <a:pt x="27" y="26"/>
                  </a:lnTo>
                  <a:lnTo>
                    <a:pt x="21" y="17"/>
                  </a:lnTo>
                  <a:lnTo>
                    <a:pt x="17" y="10"/>
                  </a:lnTo>
                  <a:lnTo>
                    <a:pt x="14" y="4"/>
                  </a:lnTo>
                  <a:lnTo>
                    <a:pt x="12" y="1"/>
                  </a:lnTo>
                  <a:lnTo>
                    <a:pt x="12" y="0"/>
                  </a:lnTo>
                  <a:lnTo>
                    <a:pt x="0" y="7"/>
                  </a:lnTo>
                  <a:lnTo>
                    <a:pt x="1" y="7"/>
                  </a:lnTo>
                  <a:lnTo>
                    <a:pt x="3" y="11"/>
                  </a:lnTo>
                  <a:lnTo>
                    <a:pt x="6" y="16"/>
                  </a:lnTo>
                  <a:lnTo>
                    <a:pt x="11" y="24"/>
                  </a:lnTo>
                  <a:lnTo>
                    <a:pt x="15" y="33"/>
                  </a:lnTo>
                  <a:lnTo>
                    <a:pt x="22" y="44"/>
                  </a:lnTo>
                  <a:lnTo>
                    <a:pt x="29" y="56"/>
                  </a:lnTo>
                  <a:lnTo>
                    <a:pt x="36" y="69"/>
                  </a:lnTo>
                  <a:lnTo>
                    <a:pt x="45" y="84"/>
                  </a:lnTo>
                  <a:lnTo>
                    <a:pt x="54" y="100"/>
                  </a:lnTo>
                  <a:lnTo>
                    <a:pt x="64" y="117"/>
                  </a:lnTo>
                  <a:lnTo>
                    <a:pt x="75" y="135"/>
                  </a:lnTo>
                  <a:lnTo>
                    <a:pt x="85" y="153"/>
                  </a:lnTo>
                  <a:lnTo>
                    <a:pt x="97" y="171"/>
                  </a:lnTo>
                  <a:lnTo>
                    <a:pt x="108" y="191"/>
                  </a:lnTo>
                  <a:lnTo>
                    <a:pt x="120" y="211"/>
                  </a:lnTo>
                  <a:lnTo>
                    <a:pt x="133" y="230"/>
                  </a:lnTo>
                  <a:lnTo>
                    <a:pt x="144" y="250"/>
                  </a:lnTo>
                  <a:lnTo>
                    <a:pt x="157" y="269"/>
                  </a:lnTo>
                  <a:lnTo>
                    <a:pt x="169" y="289"/>
                  </a:lnTo>
                  <a:lnTo>
                    <a:pt x="181" y="307"/>
                  </a:lnTo>
                  <a:lnTo>
                    <a:pt x="194" y="326"/>
                  </a:lnTo>
                  <a:lnTo>
                    <a:pt x="205" y="343"/>
                  </a:lnTo>
                  <a:lnTo>
                    <a:pt x="218" y="359"/>
                  </a:lnTo>
                  <a:lnTo>
                    <a:pt x="228" y="375"/>
                  </a:lnTo>
                  <a:lnTo>
                    <a:pt x="239" y="389"/>
                  </a:lnTo>
                  <a:lnTo>
                    <a:pt x="250" y="403"/>
                  </a:lnTo>
                  <a:lnTo>
                    <a:pt x="259" y="414"/>
                  </a:lnTo>
                  <a:lnTo>
                    <a:pt x="269" y="425"/>
                  </a:lnTo>
                  <a:lnTo>
                    <a:pt x="278" y="434"/>
                  </a:lnTo>
                  <a:lnTo>
                    <a:pt x="285" y="441"/>
                  </a:lnTo>
                  <a:lnTo>
                    <a:pt x="293" y="447"/>
                  </a:lnTo>
                  <a:lnTo>
                    <a:pt x="293" y="447"/>
                  </a:lnTo>
                  <a:lnTo>
                    <a:pt x="30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256"/>
            <p:cNvSpPr>
              <a:spLocks/>
            </p:cNvSpPr>
            <p:nvPr/>
          </p:nvSpPr>
          <p:spPr bwMode="auto">
            <a:xfrm>
              <a:off x="3684961" y="3364458"/>
              <a:ext cx="155575" cy="69850"/>
            </a:xfrm>
            <a:custGeom>
              <a:avLst/>
              <a:gdLst>
                <a:gd name="T0" fmla="*/ 186 w 194"/>
                <a:gd name="T1" fmla="*/ 0 h 87"/>
                <a:gd name="T2" fmla="*/ 186 w 194"/>
                <a:gd name="T3" fmla="*/ 0 h 87"/>
                <a:gd name="T4" fmla="*/ 177 w 194"/>
                <a:gd name="T5" fmla="*/ 8 h 87"/>
                <a:gd name="T6" fmla="*/ 168 w 194"/>
                <a:gd name="T7" fmla="*/ 16 h 87"/>
                <a:gd name="T8" fmla="*/ 159 w 194"/>
                <a:gd name="T9" fmla="*/ 24 h 87"/>
                <a:gd name="T10" fmla="*/ 148 w 194"/>
                <a:gd name="T11" fmla="*/ 32 h 87"/>
                <a:gd name="T12" fmla="*/ 137 w 194"/>
                <a:gd name="T13" fmla="*/ 40 h 87"/>
                <a:gd name="T14" fmla="*/ 126 w 194"/>
                <a:gd name="T15" fmla="*/ 48 h 87"/>
                <a:gd name="T16" fmla="*/ 115 w 194"/>
                <a:gd name="T17" fmla="*/ 55 h 87"/>
                <a:gd name="T18" fmla="*/ 103 w 194"/>
                <a:gd name="T19" fmla="*/ 61 h 87"/>
                <a:gd name="T20" fmla="*/ 91 w 194"/>
                <a:gd name="T21" fmla="*/ 67 h 87"/>
                <a:gd name="T22" fmla="*/ 79 w 194"/>
                <a:gd name="T23" fmla="*/ 71 h 87"/>
                <a:gd name="T24" fmla="*/ 66 w 194"/>
                <a:gd name="T25" fmla="*/ 74 h 87"/>
                <a:gd name="T26" fmla="*/ 54 w 194"/>
                <a:gd name="T27" fmla="*/ 75 h 87"/>
                <a:gd name="T28" fmla="*/ 42 w 194"/>
                <a:gd name="T29" fmla="*/ 75 h 87"/>
                <a:gd name="T30" fmla="*/ 31 w 194"/>
                <a:gd name="T31" fmla="*/ 72 h 87"/>
                <a:gd name="T32" fmla="*/ 18 w 194"/>
                <a:gd name="T33" fmla="*/ 69 h 87"/>
                <a:gd name="T34" fmla="*/ 7 w 194"/>
                <a:gd name="T35" fmla="*/ 63 h 87"/>
                <a:gd name="T36" fmla="*/ 0 w 194"/>
                <a:gd name="T37" fmla="*/ 75 h 87"/>
                <a:gd name="T38" fmla="*/ 14 w 194"/>
                <a:gd name="T39" fmla="*/ 82 h 87"/>
                <a:gd name="T40" fmla="*/ 27 w 194"/>
                <a:gd name="T41" fmla="*/ 85 h 87"/>
                <a:gd name="T42" fmla="*/ 41 w 194"/>
                <a:gd name="T43" fmla="*/ 87 h 87"/>
                <a:gd name="T44" fmla="*/ 55 w 194"/>
                <a:gd name="T45" fmla="*/ 87 h 87"/>
                <a:gd name="T46" fmla="*/ 69 w 194"/>
                <a:gd name="T47" fmla="*/ 86 h 87"/>
                <a:gd name="T48" fmla="*/ 83 w 194"/>
                <a:gd name="T49" fmla="*/ 83 h 87"/>
                <a:gd name="T50" fmla="*/ 95 w 194"/>
                <a:gd name="T51" fmla="*/ 78 h 87"/>
                <a:gd name="T52" fmla="*/ 109 w 194"/>
                <a:gd name="T53" fmla="*/ 72 h 87"/>
                <a:gd name="T54" fmla="*/ 121 w 194"/>
                <a:gd name="T55" fmla="*/ 66 h 87"/>
                <a:gd name="T56" fmla="*/ 133 w 194"/>
                <a:gd name="T57" fmla="*/ 59 h 87"/>
                <a:gd name="T58" fmla="*/ 145 w 194"/>
                <a:gd name="T59" fmla="*/ 51 h 87"/>
                <a:gd name="T60" fmla="*/ 155 w 194"/>
                <a:gd name="T61" fmla="*/ 42 h 87"/>
                <a:gd name="T62" fmla="*/ 167 w 194"/>
                <a:gd name="T63" fmla="*/ 34 h 87"/>
                <a:gd name="T64" fmla="*/ 176 w 194"/>
                <a:gd name="T65" fmla="*/ 25 h 87"/>
                <a:gd name="T66" fmla="*/ 185 w 194"/>
                <a:gd name="T67" fmla="*/ 18 h 87"/>
                <a:gd name="T68" fmla="*/ 194 w 194"/>
                <a:gd name="T69" fmla="*/ 9 h 87"/>
                <a:gd name="T70" fmla="*/ 194 w 194"/>
                <a:gd name="T71" fmla="*/ 9 h 87"/>
                <a:gd name="T72" fmla="*/ 186 w 194"/>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87">
                  <a:moveTo>
                    <a:pt x="186" y="0"/>
                  </a:moveTo>
                  <a:lnTo>
                    <a:pt x="186" y="0"/>
                  </a:lnTo>
                  <a:lnTo>
                    <a:pt x="177" y="8"/>
                  </a:lnTo>
                  <a:lnTo>
                    <a:pt x="168" y="16"/>
                  </a:lnTo>
                  <a:lnTo>
                    <a:pt x="159" y="24"/>
                  </a:lnTo>
                  <a:lnTo>
                    <a:pt x="148" y="32"/>
                  </a:lnTo>
                  <a:lnTo>
                    <a:pt x="137" y="40"/>
                  </a:lnTo>
                  <a:lnTo>
                    <a:pt x="126" y="48"/>
                  </a:lnTo>
                  <a:lnTo>
                    <a:pt x="115" y="55"/>
                  </a:lnTo>
                  <a:lnTo>
                    <a:pt x="103" y="61"/>
                  </a:lnTo>
                  <a:lnTo>
                    <a:pt x="91" y="67"/>
                  </a:lnTo>
                  <a:lnTo>
                    <a:pt x="79" y="71"/>
                  </a:lnTo>
                  <a:lnTo>
                    <a:pt x="66" y="74"/>
                  </a:lnTo>
                  <a:lnTo>
                    <a:pt x="54" y="75"/>
                  </a:lnTo>
                  <a:lnTo>
                    <a:pt x="42" y="75"/>
                  </a:lnTo>
                  <a:lnTo>
                    <a:pt x="31" y="72"/>
                  </a:lnTo>
                  <a:lnTo>
                    <a:pt x="18" y="69"/>
                  </a:lnTo>
                  <a:lnTo>
                    <a:pt x="7" y="63"/>
                  </a:lnTo>
                  <a:lnTo>
                    <a:pt x="0" y="75"/>
                  </a:lnTo>
                  <a:lnTo>
                    <a:pt x="14" y="82"/>
                  </a:lnTo>
                  <a:lnTo>
                    <a:pt x="27" y="85"/>
                  </a:lnTo>
                  <a:lnTo>
                    <a:pt x="41" y="87"/>
                  </a:lnTo>
                  <a:lnTo>
                    <a:pt x="55" y="87"/>
                  </a:lnTo>
                  <a:lnTo>
                    <a:pt x="69" y="86"/>
                  </a:lnTo>
                  <a:lnTo>
                    <a:pt x="83" y="83"/>
                  </a:lnTo>
                  <a:lnTo>
                    <a:pt x="95" y="78"/>
                  </a:lnTo>
                  <a:lnTo>
                    <a:pt x="109" y="72"/>
                  </a:lnTo>
                  <a:lnTo>
                    <a:pt x="121" y="66"/>
                  </a:lnTo>
                  <a:lnTo>
                    <a:pt x="133" y="59"/>
                  </a:lnTo>
                  <a:lnTo>
                    <a:pt x="145" y="51"/>
                  </a:lnTo>
                  <a:lnTo>
                    <a:pt x="155" y="42"/>
                  </a:lnTo>
                  <a:lnTo>
                    <a:pt x="167" y="34"/>
                  </a:lnTo>
                  <a:lnTo>
                    <a:pt x="176" y="25"/>
                  </a:lnTo>
                  <a:lnTo>
                    <a:pt x="185" y="18"/>
                  </a:lnTo>
                  <a:lnTo>
                    <a:pt x="194" y="9"/>
                  </a:lnTo>
                  <a:lnTo>
                    <a:pt x="194" y="9"/>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257"/>
            <p:cNvSpPr>
              <a:spLocks/>
            </p:cNvSpPr>
            <p:nvPr/>
          </p:nvSpPr>
          <p:spPr bwMode="auto">
            <a:xfrm>
              <a:off x="3834186" y="3259683"/>
              <a:ext cx="57150" cy="112713"/>
            </a:xfrm>
            <a:custGeom>
              <a:avLst/>
              <a:gdLst>
                <a:gd name="T0" fmla="*/ 60 w 73"/>
                <a:gd name="T1" fmla="*/ 2 h 140"/>
                <a:gd name="T2" fmla="*/ 60 w 73"/>
                <a:gd name="T3" fmla="*/ 0 h 140"/>
                <a:gd name="T4" fmla="*/ 60 w 73"/>
                <a:gd name="T5" fmla="*/ 1 h 140"/>
                <a:gd name="T6" fmla="*/ 59 w 73"/>
                <a:gd name="T7" fmla="*/ 4 h 140"/>
                <a:gd name="T8" fmla="*/ 59 w 73"/>
                <a:gd name="T9" fmla="*/ 9 h 140"/>
                <a:gd name="T10" fmla="*/ 57 w 73"/>
                <a:gd name="T11" fmla="*/ 16 h 140"/>
                <a:gd name="T12" fmla="*/ 56 w 73"/>
                <a:gd name="T13" fmla="*/ 23 h 140"/>
                <a:gd name="T14" fmla="*/ 52 w 73"/>
                <a:gd name="T15" fmla="*/ 32 h 140"/>
                <a:gd name="T16" fmla="*/ 50 w 73"/>
                <a:gd name="T17" fmla="*/ 41 h 140"/>
                <a:gd name="T18" fmla="*/ 46 w 73"/>
                <a:gd name="T19" fmla="*/ 51 h 140"/>
                <a:gd name="T20" fmla="*/ 42 w 73"/>
                <a:gd name="T21" fmla="*/ 62 h 140"/>
                <a:gd name="T22" fmla="*/ 37 w 73"/>
                <a:gd name="T23" fmla="*/ 73 h 140"/>
                <a:gd name="T24" fmla="*/ 32 w 73"/>
                <a:gd name="T25" fmla="*/ 85 h 140"/>
                <a:gd name="T26" fmla="*/ 27 w 73"/>
                <a:gd name="T27" fmla="*/ 95 h 140"/>
                <a:gd name="T28" fmla="*/ 21 w 73"/>
                <a:gd name="T29" fmla="*/ 106 h 140"/>
                <a:gd name="T30" fmla="*/ 14 w 73"/>
                <a:gd name="T31" fmla="*/ 115 h 140"/>
                <a:gd name="T32" fmla="*/ 7 w 73"/>
                <a:gd name="T33" fmla="*/ 124 h 140"/>
                <a:gd name="T34" fmla="*/ 0 w 73"/>
                <a:gd name="T35" fmla="*/ 131 h 140"/>
                <a:gd name="T36" fmla="*/ 8 w 73"/>
                <a:gd name="T37" fmla="*/ 140 h 140"/>
                <a:gd name="T38" fmla="*/ 16 w 73"/>
                <a:gd name="T39" fmla="*/ 132 h 140"/>
                <a:gd name="T40" fmla="*/ 24 w 73"/>
                <a:gd name="T41" fmla="*/ 123 h 140"/>
                <a:gd name="T42" fmla="*/ 31 w 73"/>
                <a:gd name="T43" fmla="*/ 112 h 140"/>
                <a:gd name="T44" fmla="*/ 38 w 73"/>
                <a:gd name="T45" fmla="*/ 101 h 140"/>
                <a:gd name="T46" fmla="*/ 44 w 73"/>
                <a:gd name="T47" fmla="*/ 89 h 140"/>
                <a:gd name="T48" fmla="*/ 50 w 73"/>
                <a:gd name="T49" fmla="*/ 78 h 140"/>
                <a:gd name="T50" fmla="*/ 54 w 73"/>
                <a:gd name="T51" fmla="*/ 66 h 140"/>
                <a:gd name="T52" fmla="*/ 58 w 73"/>
                <a:gd name="T53" fmla="*/ 55 h 140"/>
                <a:gd name="T54" fmla="*/ 61 w 73"/>
                <a:gd name="T55" fmla="*/ 44 h 140"/>
                <a:gd name="T56" fmla="*/ 65 w 73"/>
                <a:gd name="T57" fmla="*/ 35 h 140"/>
                <a:gd name="T58" fmla="*/ 67 w 73"/>
                <a:gd name="T59" fmla="*/ 27 h 140"/>
                <a:gd name="T60" fmla="*/ 69 w 73"/>
                <a:gd name="T61" fmla="*/ 19 h 140"/>
                <a:gd name="T62" fmla="*/ 72 w 73"/>
                <a:gd name="T63" fmla="*/ 12 h 140"/>
                <a:gd name="T64" fmla="*/ 73 w 73"/>
                <a:gd name="T65" fmla="*/ 6 h 140"/>
                <a:gd name="T66" fmla="*/ 73 w 73"/>
                <a:gd name="T67" fmla="*/ 4 h 140"/>
                <a:gd name="T68" fmla="*/ 73 w 73"/>
                <a:gd name="T69" fmla="*/ 3 h 140"/>
                <a:gd name="T70" fmla="*/ 73 w 73"/>
                <a:gd name="T71" fmla="*/ 1 h 140"/>
                <a:gd name="T72" fmla="*/ 73 w 73"/>
                <a:gd name="T73" fmla="*/ 3 h 140"/>
                <a:gd name="T74" fmla="*/ 73 w 73"/>
                <a:gd name="T75" fmla="*/ 2 h 140"/>
                <a:gd name="T76" fmla="*/ 73 w 73"/>
                <a:gd name="T77" fmla="*/ 1 h 140"/>
                <a:gd name="T78" fmla="*/ 60 w 73"/>
                <a:gd name="T7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140">
                  <a:moveTo>
                    <a:pt x="60" y="2"/>
                  </a:moveTo>
                  <a:lnTo>
                    <a:pt x="60" y="0"/>
                  </a:lnTo>
                  <a:lnTo>
                    <a:pt x="60" y="1"/>
                  </a:lnTo>
                  <a:lnTo>
                    <a:pt x="59" y="4"/>
                  </a:lnTo>
                  <a:lnTo>
                    <a:pt x="59" y="9"/>
                  </a:lnTo>
                  <a:lnTo>
                    <a:pt x="57" y="16"/>
                  </a:lnTo>
                  <a:lnTo>
                    <a:pt x="56" y="23"/>
                  </a:lnTo>
                  <a:lnTo>
                    <a:pt x="52" y="32"/>
                  </a:lnTo>
                  <a:lnTo>
                    <a:pt x="50" y="41"/>
                  </a:lnTo>
                  <a:lnTo>
                    <a:pt x="46" y="51"/>
                  </a:lnTo>
                  <a:lnTo>
                    <a:pt x="42" y="62"/>
                  </a:lnTo>
                  <a:lnTo>
                    <a:pt x="37" y="73"/>
                  </a:lnTo>
                  <a:lnTo>
                    <a:pt x="32" y="85"/>
                  </a:lnTo>
                  <a:lnTo>
                    <a:pt x="27" y="95"/>
                  </a:lnTo>
                  <a:lnTo>
                    <a:pt x="21" y="106"/>
                  </a:lnTo>
                  <a:lnTo>
                    <a:pt x="14" y="115"/>
                  </a:lnTo>
                  <a:lnTo>
                    <a:pt x="7" y="124"/>
                  </a:lnTo>
                  <a:lnTo>
                    <a:pt x="0" y="131"/>
                  </a:lnTo>
                  <a:lnTo>
                    <a:pt x="8" y="140"/>
                  </a:lnTo>
                  <a:lnTo>
                    <a:pt x="16" y="132"/>
                  </a:lnTo>
                  <a:lnTo>
                    <a:pt x="24" y="123"/>
                  </a:lnTo>
                  <a:lnTo>
                    <a:pt x="31" y="112"/>
                  </a:lnTo>
                  <a:lnTo>
                    <a:pt x="38" y="101"/>
                  </a:lnTo>
                  <a:lnTo>
                    <a:pt x="44" y="89"/>
                  </a:lnTo>
                  <a:lnTo>
                    <a:pt x="50" y="78"/>
                  </a:lnTo>
                  <a:lnTo>
                    <a:pt x="54" y="66"/>
                  </a:lnTo>
                  <a:lnTo>
                    <a:pt x="58" y="55"/>
                  </a:lnTo>
                  <a:lnTo>
                    <a:pt x="61" y="44"/>
                  </a:lnTo>
                  <a:lnTo>
                    <a:pt x="65" y="35"/>
                  </a:lnTo>
                  <a:lnTo>
                    <a:pt x="67" y="27"/>
                  </a:lnTo>
                  <a:lnTo>
                    <a:pt x="69" y="19"/>
                  </a:lnTo>
                  <a:lnTo>
                    <a:pt x="72" y="12"/>
                  </a:lnTo>
                  <a:lnTo>
                    <a:pt x="73" y="6"/>
                  </a:lnTo>
                  <a:lnTo>
                    <a:pt x="73" y="4"/>
                  </a:lnTo>
                  <a:lnTo>
                    <a:pt x="73" y="3"/>
                  </a:lnTo>
                  <a:lnTo>
                    <a:pt x="73" y="1"/>
                  </a:lnTo>
                  <a:lnTo>
                    <a:pt x="73" y="3"/>
                  </a:lnTo>
                  <a:lnTo>
                    <a:pt x="73" y="2"/>
                  </a:lnTo>
                  <a:lnTo>
                    <a:pt x="73" y="1"/>
                  </a:lnTo>
                  <a:lnTo>
                    <a:pt x="6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258"/>
            <p:cNvSpPr>
              <a:spLocks/>
            </p:cNvSpPr>
            <p:nvPr/>
          </p:nvSpPr>
          <p:spPr bwMode="auto">
            <a:xfrm>
              <a:off x="3781798" y="2638971"/>
              <a:ext cx="109538" cy="622300"/>
            </a:xfrm>
            <a:custGeom>
              <a:avLst/>
              <a:gdLst>
                <a:gd name="T0" fmla="*/ 3 w 137"/>
                <a:gd name="T1" fmla="*/ 14 h 786"/>
                <a:gd name="T2" fmla="*/ 12 w 137"/>
                <a:gd name="T3" fmla="*/ 34 h 786"/>
                <a:gd name="T4" fmla="*/ 24 w 137"/>
                <a:gd name="T5" fmla="*/ 68 h 786"/>
                <a:gd name="T6" fmla="*/ 34 w 137"/>
                <a:gd name="T7" fmla="*/ 114 h 786"/>
                <a:gd name="T8" fmla="*/ 46 w 137"/>
                <a:gd name="T9" fmla="*/ 171 h 786"/>
                <a:gd name="T10" fmla="*/ 56 w 137"/>
                <a:gd name="T11" fmla="*/ 233 h 786"/>
                <a:gd name="T12" fmla="*/ 67 w 137"/>
                <a:gd name="T13" fmla="*/ 301 h 786"/>
                <a:gd name="T14" fmla="*/ 77 w 137"/>
                <a:gd name="T15" fmla="*/ 371 h 786"/>
                <a:gd name="T16" fmla="*/ 86 w 137"/>
                <a:gd name="T17" fmla="*/ 444 h 786"/>
                <a:gd name="T18" fmla="*/ 95 w 137"/>
                <a:gd name="T19" fmla="*/ 514 h 786"/>
                <a:gd name="T20" fmla="*/ 102 w 137"/>
                <a:gd name="T21" fmla="*/ 580 h 786"/>
                <a:gd name="T22" fmla="*/ 109 w 137"/>
                <a:gd name="T23" fmla="*/ 641 h 786"/>
                <a:gd name="T24" fmla="*/ 115 w 137"/>
                <a:gd name="T25" fmla="*/ 694 h 786"/>
                <a:gd name="T26" fmla="*/ 120 w 137"/>
                <a:gd name="T27" fmla="*/ 736 h 786"/>
                <a:gd name="T28" fmla="*/ 123 w 137"/>
                <a:gd name="T29" fmla="*/ 767 h 786"/>
                <a:gd name="T30" fmla="*/ 124 w 137"/>
                <a:gd name="T31" fmla="*/ 784 h 786"/>
                <a:gd name="T32" fmla="*/ 137 w 137"/>
                <a:gd name="T33" fmla="*/ 785 h 786"/>
                <a:gd name="T34" fmla="*/ 137 w 137"/>
                <a:gd name="T35" fmla="*/ 777 h 786"/>
                <a:gd name="T36" fmla="*/ 134 w 137"/>
                <a:gd name="T37" fmla="*/ 752 h 786"/>
                <a:gd name="T38" fmla="*/ 130 w 137"/>
                <a:gd name="T39" fmla="*/ 716 h 786"/>
                <a:gd name="T40" fmla="*/ 125 w 137"/>
                <a:gd name="T41" fmla="*/ 666 h 786"/>
                <a:gd name="T42" fmla="*/ 118 w 137"/>
                <a:gd name="T43" fmla="*/ 610 h 786"/>
                <a:gd name="T44" fmla="*/ 111 w 137"/>
                <a:gd name="T45" fmla="*/ 545 h 786"/>
                <a:gd name="T46" fmla="*/ 103 w 137"/>
                <a:gd name="T47" fmla="*/ 477 h 786"/>
                <a:gd name="T48" fmla="*/ 94 w 137"/>
                <a:gd name="T49" fmla="*/ 406 h 786"/>
                <a:gd name="T50" fmla="*/ 85 w 137"/>
                <a:gd name="T51" fmla="*/ 334 h 786"/>
                <a:gd name="T52" fmla="*/ 75 w 137"/>
                <a:gd name="T53" fmla="*/ 264 h 786"/>
                <a:gd name="T54" fmla="*/ 64 w 137"/>
                <a:gd name="T55" fmla="*/ 198 h 786"/>
                <a:gd name="T56" fmla="*/ 53 w 137"/>
                <a:gd name="T57" fmla="*/ 138 h 786"/>
                <a:gd name="T58" fmla="*/ 42 w 137"/>
                <a:gd name="T59" fmla="*/ 88 h 786"/>
                <a:gd name="T60" fmla="*/ 31 w 137"/>
                <a:gd name="T61" fmla="*/ 45 h 786"/>
                <a:gd name="T62" fmla="*/ 19 w 137"/>
                <a:gd name="T63" fmla="*/ 16 h 786"/>
                <a:gd name="T64" fmla="*/ 6 w 137"/>
                <a:gd name="T6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786">
                  <a:moveTo>
                    <a:pt x="0" y="11"/>
                  </a:moveTo>
                  <a:lnTo>
                    <a:pt x="3" y="14"/>
                  </a:lnTo>
                  <a:lnTo>
                    <a:pt x="8" y="22"/>
                  </a:lnTo>
                  <a:lnTo>
                    <a:pt x="12" y="34"/>
                  </a:lnTo>
                  <a:lnTo>
                    <a:pt x="18" y="49"/>
                  </a:lnTo>
                  <a:lnTo>
                    <a:pt x="24" y="68"/>
                  </a:lnTo>
                  <a:lnTo>
                    <a:pt x="29" y="90"/>
                  </a:lnTo>
                  <a:lnTo>
                    <a:pt x="34" y="114"/>
                  </a:lnTo>
                  <a:lnTo>
                    <a:pt x="40" y="141"/>
                  </a:lnTo>
                  <a:lnTo>
                    <a:pt x="46" y="171"/>
                  </a:lnTo>
                  <a:lnTo>
                    <a:pt x="52" y="201"/>
                  </a:lnTo>
                  <a:lnTo>
                    <a:pt x="56" y="233"/>
                  </a:lnTo>
                  <a:lnTo>
                    <a:pt x="62" y="266"/>
                  </a:lnTo>
                  <a:lnTo>
                    <a:pt x="67" y="301"/>
                  </a:lnTo>
                  <a:lnTo>
                    <a:pt x="72" y="335"/>
                  </a:lnTo>
                  <a:lnTo>
                    <a:pt x="77" y="371"/>
                  </a:lnTo>
                  <a:lnTo>
                    <a:pt x="82" y="408"/>
                  </a:lnTo>
                  <a:lnTo>
                    <a:pt x="86" y="444"/>
                  </a:lnTo>
                  <a:lnTo>
                    <a:pt x="91" y="479"/>
                  </a:lnTo>
                  <a:lnTo>
                    <a:pt x="95" y="514"/>
                  </a:lnTo>
                  <a:lnTo>
                    <a:pt x="99" y="547"/>
                  </a:lnTo>
                  <a:lnTo>
                    <a:pt x="102" y="580"/>
                  </a:lnTo>
                  <a:lnTo>
                    <a:pt x="106" y="611"/>
                  </a:lnTo>
                  <a:lnTo>
                    <a:pt x="109" y="641"/>
                  </a:lnTo>
                  <a:lnTo>
                    <a:pt x="113" y="668"/>
                  </a:lnTo>
                  <a:lnTo>
                    <a:pt x="115" y="694"/>
                  </a:lnTo>
                  <a:lnTo>
                    <a:pt x="117" y="717"/>
                  </a:lnTo>
                  <a:lnTo>
                    <a:pt x="120" y="736"/>
                  </a:lnTo>
                  <a:lnTo>
                    <a:pt x="121" y="754"/>
                  </a:lnTo>
                  <a:lnTo>
                    <a:pt x="123" y="767"/>
                  </a:lnTo>
                  <a:lnTo>
                    <a:pt x="123" y="778"/>
                  </a:lnTo>
                  <a:lnTo>
                    <a:pt x="124" y="784"/>
                  </a:lnTo>
                  <a:lnTo>
                    <a:pt x="124" y="786"/>
                  </a:lnTo>
                  <a:lnTo>
                    <a:pt x="137" y="785"/>
                  </a:lnTo>
                  <a:lnTo>
                    <a:pt x="137" y="782"/>
                  </a:lnTo>
                  <a:lnTo>
                    <a:pt x="137" y="777"/>
                  </a:lnTo>
                  <a:lnTo>
                    <a:pt x="136" y="766"/>
                  </a:lnTo>
                  <a:lnTo>
                    <a:pt x="134" y="752"/>
                  </a:lnTo>
                  <a:lnTo>
                    <a:pt x="132" y="735"/>
                  </a:lnTo>
                  <a:lnTo>
                    <a:pt x="130" y="716"/>
                  </a:lnTo>
                  <a:lnTo>
                    <a:pt x="128" y="693"/>
                  </a:lnTo>
                  <a:lnTo>
                    <a:pt x="125" y="666"/>
                  </a:lnTo>
                  <a:lnTo>
                    <a:pt x="122" y="638"/>
                  </a:lnTo>
                  <a:lnTo>
                    <a:pt x="118" y="610"/>
                  </a:lnTo>
                  <a:lnTo>
                    <a:pt x="116" y="578"/>
                  </a:lnTo>
                  <a:lnTo>
                    <a:pt x="111" y="545"/>
                  </a:lnTo>
                  <a:lnTo>
                    <a:pt x="108" y="512"/>
                  </a:lnTo>
                  <a:lnTo>
                    <a:pt x="103" y="477"/>
                  </a:lnTo>
                  <a:lnTo>
                    <a:pt x="99" y="441"/>
                  </a:lnTo>
                  <a:lnTo>
                    <a:pt x="94" y="406"/>
                  </a:lnTo>
                  <a:lnTo>
                    <a:pt x="90" y="370"/>
                  </a:lnTo>
                  <a:lnTo>
                    <a:pt x="85" y="334"/>
                  </a:lnTo>
                  <a:lnTo>
                    <a:pt x="79" y="299"/>
                  </a:lnTo>
                  <a:lnTo>
                    <a:pt x="75" y="264"/>
                  </a:lnTo>
                  <a:lnTo>
                    <a:pt x="70" y="231"/>
                  </a:lnTo>
                  <a:lnTo>
                    <a:pt x="64" y="198"/>
                  </a:lnTo>
                  <a:lnTo>
                    <a:pt x="58" y="167"/>
                  </a:lnTo>
                  <a:lnTo>
                    <a:pt x="53" y="138"/>
                  </a:lnTo>
                  <a:lnTo>
                    <a:pt x="47" y="112"/>
                  </a:lnTo>
                  <a:lnTo>
                    <a:pt x="42" y="88"/>
                  </a:lnTo>
                  <a:lnTo>
                    <a:pt x="37" y="65"/>
                  </a:lnTo>
                  <a:lnTo>
                    <a:pt x="31" y="45"/>
                  </a:lnTo>
                  <a:lnTo>
                    <a:pt x="25" y="29"/>
                  </a:lnTo>
                  <a:lnTo>
                    <a:pt x="19" y="16"/>
                  </a:lnTo>
                  <a:lnTo>
                    <a:pt x="14" y="7"/>
                  </a:lnTo>
                  <a:lnTo>
                    <a:pt x="6"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259"/>
            <p:cNvSpPr>
              <a:spLocks/>
            </p:cNvSpPr>
            <p:nvPr/>
          </p:nvSpPr>
          <p:spPr bwMode="auto">
            <a:xfrm>
              <a:off x="3388098" y="2705646"/>
              <a:ext cx="103188" cy="77788"/>
            </a:xfrm>
            <a:custGeom>
              <a:avLst/>
              <a:gdLst>
                <a:gd name="T0" fmla="*/ 131 w 131"/>
                <a:gd name="T1" fmla="*/ 74 h 97"/>
                <a:gd name="T2" fmla="*/ 127 w 131"/>
                <a:gd name="T3" fmla="*/ 64 h 97"/>
                <a:gd name="T4" fmla="*/ 124 w 131"/>
                <a:gd name="T5" fmla="*/ 55 h 97"/>
                <a:gd name="T6" fmla="*/ 119 w 131"/>
                <a:gd name="T7" fmla="*/ 46 h 97"/>
                <a:gd name="T8" fmla="*/ 114 w 131"/>
                <a:gd name="T9" fmla="*/ 40 h 97"/>
                <a:gd name="T10" fmla="*/ 110 w 131"/>
                <a:gd name="T11" fmla="*/ 35 h 97"/>
                <a:gd name="T12" fmla="*/ 106 w 131"/>
                <a:gd name="T13" fmla="*/ 32 h 97"/>
                <a:gd name="T14" fmla="*/ 103 w 131"/>
                <a:gd name="T15" fmla="*/ 29 h 97"/>
                <a:gd name="T16" fmla="*/ 102 w 131"/>
                <a:gd name="T17" fmla="*/ 28 h 97"/>
                <a:gd name="T18" fmla="*/ 101 w 131"/>
                <a:gd name="T19" fmla="*/ 27 h 97"/>
                <a:gd name="T20" fmla="*/ 96 w 131"/>
                <a:gd name="T21" fmla="*/ 23 h 97"/>
                <a:gd name="T22" fmla="*/ 88 w 131"/>
                <a:gd name="T23" fmla="*/ 19 h 97"/>
                <a:gd name="T24" fmla="*/ 79 w 131"/>
                <a:gd name="T25" fmla="*/ 13 h 97"/>
                <a:gd name="T26" fmla="*/ 67 w 131"/>
                <a:gd name="T27" fmla="*/ 7 h 97"/>
                <a:gd name="T28" fmla="*/ 56 w 131"/>
                <a:gd name="T29" fmla="*/ 3 h 97"/>
                <a:gd name="T30" fmla="*/ 43 w 131"/>
                <a:gd name="T31" fmla="*/ 0 h 97"/>
                <a:gd name="T32" fmla="*/ 32 w 131"/>
                <a:gd name="T33" fmla="*/ 0 h 97"/>
                <a:gd name="T34" fmla="*/ 20 w 131"/>
                <a:gd name="T35" fmla="*/ 5 h 97"/>
                <a:gd name="T36" fmla="*/ 12 w 131"/>
                <a:gd name="T37" fmla="*/ 11 h 97"/>
                <a:gd name="T38" fmla="*/ 5 w 131"/>
                <a:gd name="T39" fmla="*/ 17 h 97"/>
                <a:gd name="T40" fmla="*/ 2 w 131"/>
                <a:gd name="T41" fmla="*/ 23 h 97"/>
                <a:gd name="T42" fmla="*/ 0 w 131"/>
                <a:gd name="T43" fmla="*/ 30 h 97"/>
                <a:gd name="T44" fmla="*/ 2 w 131"/>
                <a:gd name="T45" fmla="*/ 36 h 97"/>
                <a:gd name="T46" fmla="*/ 4 w 131"/>
                <a:gd name="T47" fmla="*/ 42 h 97"/>
                <a:gd name="T48" fmla="*/ 9 w 131"/>
                <a:gd name="T49" fmla="*/ 48 h 97"/>
                <a:gd name="T50" fmla="*/ 14 w 131"/>
                <a:gd name="T51" fmla="*/ 52 h 97"/>
                <a:gd name="T52" fmla="*/ 21 w 131"/>
                <a:gd name="T53" fmla="*/ 56 h 97"/>
                <a:gd name="T54" fmla="*/ 29 w 131"/>
                <a:gd name="T55" fmla="*/ 58 h 97"/>
                <a:gd name="T56" fmla="*/ 37 w 131"/>
                <a:gd name="T57" fmla="*/ 60 h 97"/>
                <a:gd name="T58" fmla="*/ 43 w 131"/>
                <a:gd name="T59" fmla="*/ 61 h 97"/>
                <a:gd name="T60" fmla="*/ 49 w 131"/>
                <a:gd name="T61" fmla="*/ 63 h 97"/>
                <a:gd name="T62" fmla="*/ 52 w 131"/>
                <a:gd name="T63" fmla="*/ 63 h 97"/>
                <a:gd name="T64" fmla="*/ 53 w 131"/>
                <a:gd name="T65" fmla="*/ 63 h 97"/>
                <a:gd name="T66" fmla="*/ 102 w 131"/>
                <a:gd name="T67" fmla="*/ 96 h 97"/>
                <a:gd name="T68" fmla="*/ 104 w 131"/>
                <a:gd name="T69" fmla="*/ 96 h 97"/>
                <a:gd name="T70" fmla="*/ 108 w 131"/>
                <a:gd name="T71" fmla="*/ 97 h 97"/>
                <a:gd name="T72" fmla="*/ 113 w 131"/>
                <a:gd name="T73" fmla="*/ 97 h 97"/>
                <a:gd name="T74" fmla="*/ 118 w 131"/>
                <a:gd name="T75" fmla="*/ 95 h 97"/>
                <a:gd name="T76" fmla="*/ 124 w 131"/>
                <a:gd name="T77" fmla="*/ 93 h 97"/>
                <a:gd name="T78" fmla="*/ 128 w 131"/>
                <a:gd name="T79" fmla="*/ 89 h 97"/>
                <a:gd name="T80" fmla="*/ 131 w 131"/>
                <a:gd name="T81" fmla="*/ 83 h 97"/>
                <a:gd name="T82" fmla="*/ 131 w 131"/>
                <a:gd name="T83"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97">
                  <a:moveTo>
                    <a:pt x="131" y="74"/>
                  </a:moveTo>
                  <a:lnTo>
                    <a:pt x="127" y="64"/>
                  </a:lnTo>
                  <a:lnTo>
                    <a:pt x="124" y="55"/>
                  </a:lnTo>
                  <a:lnTo>
                    <a:pt x="119" y="46"/>
                  </a:lnTo>
                  <a:lnTo>
                    <a:pt x="114" y="40"/>
                  </a:lnTo>
                  <a:lnTo>
                    <a:pt x="110" y="35"/>
                  </a:lnTo>
                  <a:lnTo>
                    <a:pt x="106" y="32"/>
                  </a:lnTo>
                  <a:lnTo>
                    <a:pt x="103" y="29"/>
                  </a:lnTo>
                  <a:lnTo>
                    <a:pt x="102" y="28"/>
                  </a:lnTo>
                  <a:lnTo>
                    <a:pt x="101" y="27"/>
                  </a:lnTo>
                  <a:lnTo>
                    <a:pt x="96" y="23"/>
                  </a:lnTo>
                  <a:lnTo>
                    <a:pt x="88" y="19"/>
                  </a:lnTo>
                  <a:lnTo>
                    <a:pt x="79" y="13"/>
                  </a:lnTo>
                  <a:lnTo>
                    <a:pt x="67" y="7"/>
                  </a:lnTo>
                  <a:lnTo>
                    <a:pt x="56" y="3"/>
                  </a:lnTo>
                  <a:lnTo>
                    <a:pt x="43" y="0"/>
                  </a:lnTo>
                  <a:lnTo>
                    <a:pt x="32" y="0"/>
                  </a:lnTo>
                  <a:lnTo>
                    <a:pt x="20" y="5"/>
                  </a:lnTo>
                  <a:lnTo>
                    <a:pt x="12" y="11"/>
                  </a:lnTo>
                  <a:lnTo>
                    <a:pt x="5" y="17"/>
                  </a:lnTo>
                  <a:lnTo>
                    <a:pt x="2" y="23"/>
                  </a:lnTo>
                  <a:lnTo>
                    <a:pt x="0" y="30"/>
                  </a:lnTo>
                  <a:lnTo>
                    <a:pt x="2" y="36"/>
                  </a:lnTo>
                  <a:lnTo>
                    <a:pt x="4" y="42"/>
                  </a:lnTo>
                  <a:lnTo>
                    <a:pt x="9" y="48"/>
                  </a:lnTo>
                  <a:lnTo>
                    <a:pt x="14" y="52"/>
                  </a:lnTo>
                  <a:lnTo>
                    <a:pt x="21" y="56"/>
                  </a:lnTo>
                  <a:lnTo>
                    <a:pt x="29" y="58"/>
                  </a:lnTo>
                  <a:lnTo>
                    <a:pt x="37" y="60"/>
                  </a:lnTo>
                  <a:lnTo>
                    <a:pt x="43" y="61"/>
                  </a:lnTo>
                  <a:lnTo>
                    <a:pt x="49" y="63"/>
                  </a:lnTo>
                  <a:lnTo>
                    <a:pt x="52" y="63"/>
                  </a:lnTo>
                  <a:lnTo>
                    <a:pt x="53" y="63"/>
                  </a:lnTo>
                  <a:lnTo>
                    <a:pt x="102" y="96"/>
                  </a:lnTo>
                  <a:lnTo>
                    <a:pt x="104" y="96"/>
                  </a:lnTo>
                  <a:lnTo>
                    <a:pt x="108" y="97"/>
                  </a:lnTo>
                  <a:lnTo>
                    <a:pt x="113" y="97"/>
                  </a:lnTo>
                  <a:lnTo>
                    <a:pt x="118" y="95"/>
                  </a:lnTo>
                  <a:lnTo>
                    <a:pt x="124" y="93"/>
                  </a:lnTo>
                  <a:lnTo>
                    <a:pt x="128" y="89"/>
                  </a:lnTo>
                  <a:lnTo>
                    <a:pt x="131" y="83"/>
                  </a:lnTo>
                  <a:lnTo>
                    <a:pt x="131" y="7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260"/>
            <p:cNvSpPr>
              <a:spLocks/>
            </p:cNvSpPr>
            <p:nvPr/>
          </p:nvSpPr>
          <p:spPr bwMode="auto">
            <a:xfrm>
              <a:off x="3465886" y="2724696"/>
              <a:ext cx="30163" cy="41275"/>
            </a:xfrm>
            <a:custGeom>
              <a:avLst/>
              <a:gdLst>
                <a:gd name="T0" fmla="*/ 0 w 38"/>
                <a:gd name="T1" fmla="*/ 10 h 52"/>
                <a:gd name="T2" fmla="*/ 0 w 38"/>
                <a:gd name="T3" fmla="*/ 10 h 52"/>
                <a:gd name="T4" fmla="*/ 1 w 38"/>
                <a:gd name="T5" fmla="*/ 11 h 52"/>
                <a:gd name="T6" fmla="*/ 4 w 38"/>
                <a:gd name="T7" fmla="*/ 13 h 52"/>
                <a:gd name="T8" fmla="*/ 7 w 38"/>
                <a:gd name="T9" fmla="*/ 17 h 52"/>
                <a:gd name="T10" fmla="*/ 11 w 38"/>
                <a:gd name="T11" fmla="*/ 21 h 52"/>
                <a:gd name="T12" fmla="*/ 15 w 38"/>
                <a:gd name="T13" fmla="*/ 27 h 52"/>
                <a:gd name="T14" fmla="*/ 20 w 38"/>
                <a:gd name="T15" fmla="*/ 34 h 52"/>
                <a:gd name="T16" fmla="*/ 23 w 38"/>
                <a:gd name="T17" fmla="*/ 43 h 52"/>
                <a:gd name="T18" fmla="*/ 26 w 38"/>
                <a:gd name="T19" fmla="*/ 52 h 52"/>
                <a:gd name="T20" fmla="*/ 38 w 38"/>
                <a:gd name="T21" fmla="*/ 49 h 52"/>
                <a:gd name="T22" fmla="*/ 36 w 38"/>
                <a:gd name="T23" fmla="*/ 38 h 52"/>
                <a:gd name="T24" fmla="*/ 31 w 38"/>
                <a:gd name="T25" fmla="*/ 28 h 52"/>
                <a:gd name="T26" fmla="*/ 27 w 38"/>
                <a:gd name="T27" fmla="*/ 20 h 52"/>
                <a:gd name="T28" fmla="*/ 21 w 38"/>
                <a:gd name="T29" fmla="*/ 13 h 52"/>
                <a:gd name="T30" fmla="*/ 16 w 38"/>
                <a:gd name="T31" fmla="*/ 7 h 52"/>
                <a:gd name="T32" fmla="*/ 13 w 38"/>
                <a:gd name="T33" fmla="*/ 4 h 52"/>
                <a:gd name="T34" fmla="*/ 10 w 38"/>
                <a:gd name="T35" fmla="*/ 0 h 52"/>
                <a:gd name="T36" fmla="*/ 8 w 38"/>
                <a:gd name="T37" fmla="*/ 0 h 52"/>
                <a:gd name="T38" fmla="*/ 8 w 38"/>
                <a:gd name="T39" fmla="*/ 0 h 52"/>
                <a:gd name="T40" fmla="*/ 0 w 38"/>
                <a:gd name="T41" fmla="*/ 10 h 52"/>
                <a:gd name="T42" fmla="*/ 0 w 38"/>
                <a:gd name="T43" fmla="*/ 10 h 52"/>
                <a:gd name="T44" fmla="*/ 0 w 38"/>
                <a:gd name="T45" fmla="*/ 10 h 52"/>
                <a:gd name="T46" fmla="*/ 0 w 38"/>
                <a:gd name="T47"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2">
                  <a:moveTo>
                    <a:pt x="0" y="10"/>
                  </a:moveTo>
                  <a:lnTo>
                    <a:pt x="0" y="10"/>
                  </a:lnTo>
                  <a:lnTo>
                    <a:pt x="1" y="11"/>
                  </a:lnTo>
                  <a:lnTo>
                    <a:pt x="4" y="13"/>
                  </a:lnTo>
                  <a:lnTo>
                    <a:pt x="7" y="17"/>
                  </a:lnTo>
                  <a:lnTo>
                    <a:pt x="11" y="21"/>
                  </a:lnTo>
                  <a:lnTo>
                    <a:pt x="15" y="27"/>
                  </a:lnTo>
                  <a:lnTo>
                    <a:pt x="20" y="34"/>
                  </a:lnTo>
                  <a:lnTo>
                    <a:pt x="23" y="43"/>
                  </a:lnTo>
                  <a:lnTo>
                    <a:pt x="26" y="52"/>
                  </a:lnTo>
                  <a:lnTo>
                    <a:pt x="38" y="49"/>
                  </a:lnTo>
                  <a:lnTo>
                    <a:pt x="36" y="38"/>
                  </a:lnTo>
                  <a:lnTo>
                    <a:pt x="31" y="28"/>
                  </a:lnTo>
                  <a:lnTo>
                    <a:pt x="27" y="20"/>
                  </a:lnTo>
                  <a:lnTo>
                    <a:pt x="21" y="13"/>
                  </a:lnTo>
                  <a:lnTo>
                    <a:pt x="16" y="7"/>
                  </a:lnTo>
                  <a:lnTo>
                    <a:pt x="13" y="4"/>
                  </a:lnTo>
                  <a:lnTo>
                    <a:pt x="10" y="0"/>
                  </a:lnTo>
                  <a:lnTo>
                    <a:pt x="8" y="0"/>
                  </a:lnTo>
                  <a:lnTo>
                    <a:pt x="8" y="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261"/>
            <p:cNvSpPr>
              <a:spLocks/>
            </p:cNvSpPr>
            <p:nvPr/>
          </p:nvSpPr>
          <p:spPr bwMode="auto">
            <a:xfrm>
              <a:off x="3411911" y="2700883"/>
              <a:ext cx="60325" cy="30163"/>
            </a:xfrm>
            <a:custGeom>
              <a:avLst/>
              <a:gdLst>
                <a:gd name="T0" fmla="*/ 5 w 77"/>
                <a:gd name="T1" fmla="*/ 12 h 39"/>
                <a:gd name="T2" fmla="*/ 3 w 77"/>
                <a:gd name="T3" fmla="*/ 12 h 39"/>
                <a:gd name="T4" fmla="*/ 13 w 77"/>
                <a:gd name="T5" fmla="*/ 13 h 39"/>
                <a:gd name="T6" fmla="*/ 24 w 77"/>
                <a:gd name="T7" fmla="*/ 16 h 39"/>
                <a:gd name="T8" fmla="*/ 36 w 77"/>
                <a:gd name="T9" fmla="*/ 19 h 39"/>
                <a:gd name="T10" fmla="*/ 46 w 77"/>
                <a:gd name="T11" fmla="*/ 25 h 39"/>
                <a:gd name="T12" fmla="*/ 56 w 77"/>
                <a:gd name="T13" fmla="*/ 29 h 39"/>
                <a:gd name="T14" fmla="*/ 64 w 77"/>
                <a:gd name="T15" fmla="*/ 34 h 39"/>
                <a:gd name="T16" fmla="*/ 67 w 77"/>
                <a:gd name="T17" fmla="*/ 38 h 39"/>
                <a:gd name="T18" fmla="*/ 69 w 77"/>
                <a:gd name="T19" fmla="*/ 39 h 39"/>
                <a:gd name="T20" fmla="*/ 77 w 77"/>
                <a:gd name="T21" fmla="*/ 29 h 39"/>
                <a:gd name="T22" fmla="*/ 75 w 77"/>
                <a:gd name="T23" fmla="*/ 27 h 39"/>
                <a:gd name="T24" fmla="*/ 70 w 77"/>
                <a:gd name="T25" fmla="*/ 24 h 39"/>
                <a:gd name="T26" fmla="*/ 62 w 77"/>
                <a:gd name="T27" fmla="*/ 19 h 39"/>
                <a:gd name="T28" fmla="*/ 53 w 77"/>
                <a:gd name="T29" fmla="*/ 13 h 39"/>
                <a:gd name="T30" fmla="*/ 41 w 77"/>
                <a:gd name="T31" fmla="*/ 8 h 39"/>
                <a:gd name="T32" fmla="*/ 29 w 77"/>
                <a:gd name="T33" fmla="*/ 3 h 39"/>
                <a:gd name="T34" fmla="*/ 15 w 77"/>
                <a:gd name="T35" fmla="*/ 0 h 39"/>
                <a:gd name="T36" fmla="*/ 1 w 77"/>
                <a:gd name="T37" fmla="*/ 0 h 39"/>
                <a:gd name="T38" fmla="*/ 0 w 77"/>
                <a:gd name="T39" fmla="*/ 0 h 39"/>
                <a:gd name="T40" fmla="*/ 1 w 77"/>
                <a:gd name="T41" fmla="*/ 0 h 39"/>
                <a:gd name="T42" fmla="*/ 1 w 77"/>
                <a:gd name="T43" fmla="*/ 0 h 39"/>
                <a:gd name="T44" fmla="*/ 0 w 77"/>
                <a:gd name="T45" fmla="*/ 0 h 39"/>
                <a:gd name="T46" fmla="*/ 5 w 77"/>
                <a:gd name="T4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39">
                  <a:moveTo>
                    <a:pt x="5" y="12"/>
                  </a:moveTo>
                  <a:lnTo>
                    <a:pt x="3" y="12"/>
                  </a:lnTo>
                  <a:lnTo>
                    <a:pt x="13" y="13"/>
                  </a:lnTo>
                  <a:lnTo>
                    <a:pt x="24" y="16"/>
                  </a:lnTo>
                  <a:lnTo>
                    <a:pt x="36" y="19"/>
                  </a:lnTo>
                  <a:lnTo>
                    <a:pt x="46" y="25"/>
                  </a:lnTo>
                  <a:lnTo>
                    <a:pt x="56" y="29"/>
                  </a:lnTo>
                  <a:lnTo>
                    <a:pt x="64" y="34"/>
                  </a:lnTo>
                  <a:lnTo>
                    <a:pt x="67" y="38"/>
                  </a:lnTo>
                  <a:lnTo>
                    <a:pt x="69" y="39"/>
                  </a:lnTo>
                  <a:lnTo>
                    <a:pt x="77" y="29"/>
                  </a:lnTo>
                  <a:lnTo>
                    <a:pt x="75" y="27"/>
                  </a:lnTo>
                  <a:lnTo>
                    <a:pt x="70" y="24"/>
                  </a:lnTo>
                  <a:lnTo>
                    <a:pt x="62" y="19"/>
                  </a:lnTo>
                  <a:lnTo>
                    <a:pt x="53" y="13"/>
                  </a:lnTo>
                  <a:lnTo>
                    <a:pt x="41" y="8"/>
                  </a:lnTo>
                  <a:lnTo>
                    <a:pt x="29" y="3"/>
                  </a:lnTo>
                  <a:lnTo>
                    <a:pt x="15" y="0"/>
                  </a:lnTo>
                  <a:lnTo>
                    <a:pt x="1" y="0"/>
                  </a:lnTo>
                  <a:lnTo>
                    <a:pt x="0" y="0"/>
                  </a:lnTo>
                  <a:lnTo>
                    <a:pt x="1" y="0"/>
                  </a:lnTo>
                  <a:lnTo>
                    <a:pt x="1" y="0"/>
                  </a:lnTo>
                  <a:lnTo>
                    <a:pt x="0" y="0"/>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262"/>
            <p:cNvSpPr>
              <a:spLocks/>
            </p:cNvSpPr>
            <p:nvPr/>
          </p:nvSpPr>
          <p:spPr bwMode="auto">
            <a:xfrm>
              <a:off x="3383336" y="2700883"/>
              <a:ext cx="31750" cy="46038"/>
            </a:xfrm>
            <a:custGeom>
              <a:avLst/>
              <a:gdLst>
                <a:gd name="T0" fmla="*/ 19 w 40"/>
                <a:gd name="T1" fmla="*/ 49 h 58"/>
                <a:gd name="T2" fmla="*/ 19 w 40"/>
                <a:gd name="T3" fmla="*/ 49 h 58"/>
                <a:gd name="T4" fmla="*/ 16 w 40"/>
                <a:gd name="T5" fmla="*/ 46 h 58"/>
                <a:gd name="T6" fmla="*/ 13 w 40"/>
                <a:gd name="T7" fmla="*/ 41 h 58"/>
                <a:gd name="T8" fmla="*/ 13 w 40"/>
                <a:gd name="T9" fmla="*/ 36 h 58"/>
                <a:gd name="T10" fmla="*/ 13 w 40"/>
                <a:gd name="T11" fmla="*/ 32 h 58"/>
                <a:gd name="T12" fmla="*/ 17 w 40"/>
                <a:gd name="T13" fmla="*/ 27 h 58"/>
                <a:gd name="T14" fmla="*/ 21 w 40"/>
                <a:gd name="T15" fmla="*/ 23 h 58"/>
                <a:gd name="T16" fmla="*/ 29 w 40"/>
                <a:gd name="T17" fmla="*/ 17 h 58"/>
                <a:gd name="T18" fmla="*/ 40 w 40"/>
                <a:gd name="T19" fmla="*/ 12 h 58"/>
                <a:gd name="T20" fmla="*/ 35 w 40"/>
                <a:gd name="T21" fmla="*/ 0 h 58"/>
                <a:gd name="T22" fmla="*/ 23 w 40"/>
                <a:gd name="T23" fmla="*/ 6 h 58"/>
                <a:gd name="T24" fmla="*/ 13 w 40"/>
                <a:gd name="T25" fmla="*/ 12 h 58"/>
                <a:gd name="T26" fmla="*/ 6 w 40"/>
                <a:gd name="T27" fmla="*/ 19 h 58"/>
                <a:gd name="T28" fmla="*/ 2 w 40"/>
                <a:gd name="T29" fmla="*/ 27 h 58"/>
                <a:gd name="T30" fmla="*/ 0 w 40"/>
                <a:gd name="T31" fmla="*/ 36 h 58"/>
                <a:gd name="T32" fmla="*/ 2 w 40"/>
                <a:gd name="T33" fmla="*/ 44 h 58"/>
                <a:gd name="T34" fmla="*/ 4 w 40"/>
                <a:gd name="T35" fmla="*/ 51 h 58"/>
                <a:gd name="T36" fmla="*/ 10 w 40"/>
                <a:gd name="T37" fmla="*/ 58 h 58"/>
                <a:gd name="T38" fmla="*/ 10 w 40"/>
                <a:gd name="T39" fmla="*/ 58 h 58"/>
                <a:gd name="T40" fmla="*/ 19 w 40"/>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8">
                  <a:moveTo>
                    <a:pt x="19" y="49"/>
                  </a:moveTo>
                  <a:lnTo>
                    <a:pt x="19" y="49"/>
                  </a:lnTo>
                  <a:lnTo>
                    <a:pt x="16" y="46"/>
                  </a:lnTo>
                  <a:lnTo>
                    <a:pt x="13" y="41"/>
                  </a:lnTo>
                  <a:lnTo>
                    <a:pt x="13" y="36"/>
                  </a:lnTo>
                  <a:lnTo>
                    <a:pt x="13" y="32"/>
                  </a:lnTo>
                  <a:lnTo>
                    <a:pt x="17" y="27"/>
                  </a:lnTo>
                  <a:lnTo>
                    <a:pt x="21" y="23"/>
                  </a:lnTo>
                  <a:lnTo>
                    <a:pt x="29" y="17"/>
                  </a:lnTo>
                  <a:lnTo>
                    <a:pt x="40" y="12"/>
                  </a:lnTo>
                  <a:lnTo>
                    <a:pt x="35" y="0"/>
                  </a:lnTo>
                  <a:lnTo>
                    <a:pt x="23" y="6"/>
                  </a:lnTo>
                  <a:lnTo>
                    <a:pt x="13" y="12"/>
                  </a:lnTo>
                  <a:lnTo>
                    <a:pt x="6" y="19"/>
                  </a:lnTo>
                  <a:lnTo>
                    <a:pt x="2" y="27"/>
                  </a:lnTo>
                  <a:lnTo>
                    <a:pt x="0" y="36"/>
                  </a:lnTo>
                  <a:lnTo>
                    <a:pt x="2" y="44"/>
                  </a:lnTo>
                  <a:lnTo>
                    <a:pt x="4" y="51"/>
                  </a:lnTo>
                  <a:lnTo>
                    <a:pt x="10" y="58"/>
                  </a:lnTo>
                  <a:lnTo>
                    <a:pt x="10" y="58"/>
                  </a:lnTo>
                  <a:lnTo>
                    <a:pt x="1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263"/>
            <p:cNvSpPr>
              <a:spLocks/>
            </p:cNvSpPr>
            <p:nvPr/>
          </p:nvSpPr>
          <p:spPr bwMode="auto">
            <a:xfrm>
              <a:off x="3391273" y="2740571"/>
              <a:ext cx="42863" cy="19050"/>
            </a:xfrm>
            <a:custGeom>
              <a:avLst/>
              <a:gdLst>
                <a:gd name="T0" fmla="*/ 54 w 54"/>
                <a:gd name="T1" fmla="*/ 14 h 25"/>
                <a:gd name="T2" fmla="*/ 49 w 54"/>
                <a:gd name="T3" fmla="*/ 13 h 25"/>
                <a:gd name="T4" fmla="*/ 48 w 54"/>
                <a:gd name="T5" fmla="*/ 13 h 25"/>
                <a:gd name="T6" fmla="*/ 45 w 54"/>
                <a:gd name="T7" fmla="*/ 13 h 25"/>
                <a:gd name="T8" fmla="*/ 40 w 54"/>
                <a:gd name="T9" fmla="*/ 12 h 25"/>
                <a:gd name="T10" fmla="*/ 34 w 54"/>
                <a:gd name="T11" fmla="*/ 10 h 25"/>
                <a:gd name="T12" fmla="*/ 28 w 54"/>
                <a:gd name="T13" fmla="*/ 9 h 25"/>
                <a:gd name="T14" fmla="*/ 19 w 54"/>
                <a:gd name="T15" fmla="*/ 7 h 25"/>
                <a:gd name="T16" fmla="*/ 15 w 54"/>
                <a:gd name="T17" fmla="*/ 3 h 25"/>
                <a:gd name="T18" fmla="*/ 9 w 54"/>
                <a:gd name="T19" fmla="*/ 0 h 25"/>
                <a:gd name="T20" fmla="*/ 0 w 54"/>
                <a:gd name="T21" fmla="*/ 9 h 25"/>
                <a:gd name="T22" fmla="*/ 7 w 54"/>
                <a:gd name="T23" fmla="*/ 15 h 25"/>
                <a:gd name="T24" fmla="*/ 15 w 54"/>
                <a:gd name="T25" fmla="*/ 20 h 25"/>
                <a:gd name="T26" fmla="*/ 24 w 54"/>
                <a:gd name="T27" fmla="*/ 22 h 25"/>
                <a:gd name="T28" fmla="*/ 31 w 54"/>
                <a:gd name="T29" fmla="*/ 24 h 25"/>
                <a:gd name="T30" fmla="*/ 38 w 54"/>
                <a:gd name="T31" fmla="*/ 24 h 25"/>
                <a:gd name="T32" fmla="*/ 45 w 54"/>
                <a:gd name="T33" fmla="*/ 25 h 25"/>
                <a:gd name="T34" fmla="*/ 48 w 54"/>
                <a:gd name="T35" fmla="*/ 25 h 25"/>
                <a:gd name="T36" fmla="*/ 49 w 54"/>
                <a:gd name="T37" fmla="*/ 25 h 25"/>
                <a:gd name="T38" fmla="*/ 46 w 54"/>
                <a:gd name="T39" fmla="*/ 24 h 25"/>
                <a:gd name="T40" fmla="*/ 54 w 54"/>
                <a:gd name="T41" fmla="*/ 14 h 25"/>
                <a:gd name="T42" fmla="*/ 52 w 54"/>
                <a:gd name="T43" fmla="*/ 13 h 25"/>
                <a:gd name="T44" fmla="*/ 49 w 54"/>
                <a:gd name="T45" fmla="*/ 13 h 25"/>
                <a:gd name="T46" fmla="*/ 54 w 54"/>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5">
                  <a:moveTo>
                    <a:pt x="54" y="14"/>
                  </a:moveTo>
                  <a:lnTo>
                    <a:pt x="49" y="13"/>
                  </a:lnTo>
                  <a:lnTo>
                    <a:pt x="48" y="13"/>
                  </a:lnTo>
                  <a:lnTo>
                    <a:pt x="45" y="13"/>
                  </a:lnTo>
                  <a:lnTo>
                    <a:pt x="40" y="12"/>
                  </a:lnTo>
                  <a:lnTo>
                    <a:pt x="34" y="10"/>
                  </a:lnTo>
                  <a:lnTo>
                    <a:pt x="28" y="9"/>
                  </a:lnTo>
                  <a:lnTo>
                    <a:pt x="19" y="7"/>
                  </a:lnTo>
                  <a:lnTo>
                    <a:pt x="15" y="3"/>
                  </a:lnTo>
                  <a:lnTo>
                    <a:pt x="9" y="0"/>
                  </a:lnTo>
                  <a:lnTo>
                    <a:pt x="0" y="9"/>
                  </a:lnTo>
                  <a:lnTo>
                    <a:pt x="7" y="15"/>
                  </a:lnTo>
                  <a:lnTo>
                    <a:pt x="15" y="20"/>
                  </a:lnTo>
                  <a:lnTo>
                    <a:pt x="24" y="22"/>
                  </a:lnTo>
                  <a:lnTo>
                    <a:pt x="31" y="24"/>
                  </a:lnTo>
                  <a:lnTo>
                    <a:pt x="38" y="24"/>
                  </a:lnTo>
                  <a:lnTo>
                    <a:pt x="45" y="25"/>
                  </a:lnTo>
                  <a:lnTo>
                    <a:pt x="48" y="25"/>
                  </a:lnTo>
                  <a:lnTo>
                    <a:pt x="49" y="25"/>
                  </a:lnTo>
                  <a:lnTo>
                    <a:pt x="46" y="24"/>
                  </a:lnTo>
                  <a:lnTo>
                    <a:pt x="54" y="14"/>
                  </a:lnTo>
                  <a:lnTo>
                    <a:pt x="52" y="13"/>
                  </a:lnTo>
                  <a:lnTo>
                    <a:pt x="49" y="13"/>
                  </a:lnTo>
                  <a:lnTo>
                    <a:pt x="5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264"/>
            <p:cNvSpPr>
              <a:spLocks/>
            </p:cNvSpPr>
            <p:nvPr/>
          </p:nvSpPr>
          <p:spPr bwMode="auto">
            <a:xfrm>
              <a:off x="3427786" y="2750096"/>
              <a:ext cx="44450" cy="36513"/>
            </a:xfrm>
            <a:custGeom>
              <a:avLst/>
              <a:gdLst>
                <a:gd name="T0" fmla="*/ 53 w 56"/>
                <a:gd name="T1" fmla="*/ 33 h 46"/>
                <a:gd name="T2" fmla="*/ 56 w 56"/>
                <a:gd name="T3" fmla="*/ 34 h 46"/>
                <a:gd name="T4" fmla="*/ 8 w 56"/>
                <a:gd name="T5" fmla="*/ 0 h 46"/>
                <a:gd name="T6" fmla="*/ 0 w 56"/>
                <a:gd name="T7" fmla="*/ 10 h 46"/>
                <a:gd name="T8" fmla="*/ 48 w 56"/>
                <a:gd name="T9" fmla="*/ 45 h 46"/>
                <a:gd name="T10" fmla="*/ 52 w 56"/>
                <a:gd name="T11" fmla="*/ 46 h 46"/>
                <a:gd name="T12" fmla="*/ 48 w 56"/>
                <a:gd name="T13" fmla="*/ 45 h 46"/>
                <a:gd name="T14" fmla="*/ 49 w 56"/>
                <a:gd name="T15" fmla="*/ 45 h 46"/>
                <a:gd name="T16" fmla="*/ 52 w 56"/>
                <a:gd name="T17" fmla="*/ 46 h 46"/>
                <a:gd name="T18" fmla="*/ 53 w 56"/>
                <a:gd name="T19"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6">
                  <a:moveTo>
                    <a:pt x="53" y="33"/>
                  </a:moveTo>
                  <a:lnTo>
                    <a:pt x="56" y="34"/>
                  </a:lnTo>
                  <a:lnTo>
                    <a:pt x="8" y="0"/>
                  </a:lnTo>
                  <a:lnTo>
                    <a:pt x="0" y="10"/>
                  </a:lnTo>
                  <a:lnTo>
                    <a:pt x="48" y="45"/>
                  </a:lnTo>
                  <a:lnTo>
                    <a:pt x="52" y="46"/>
                  </a:lnTo>
                  <a:lnTo>
                    <a:pt x="48" y="45"/>
                  </a:lnTo>
                  <a:lnTo>
                    <a:pt x="49" y="45"/>
                  </a:lnTo>
                  <a:lnTo>
                    <a:pt x="52" y="46"/>
                  </a:lnTo>
                  <a:lnTo>
                    <a:pt x="5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265"/>
            <p:cNvSpPr>
              <a:spLocks/>
            </p:cNvSpPr>
            <p:nvPr/>
          </p:nvSpPr>
          <p:spPr bwMode="auto">
            <a:xfrm>
              <a:off x="3469061" y="2762796"/>
              <a:ext cx="28575" cy="23813"/>
            </a:xfrm>
            <a:custGeom>
              <a:avLst/>
              <a:gdLst>
                <a:gd name="T0" fmla="*/ 22 w 35"/>
                <a:gd name="T1" fmla="*/ 3 h 31"/>
                <a:gd name="T2" fmla="*/ 22 w 35"/>
                <a:gd name="T3" fmla="*/ 3 h 31"/>
                <a:gd name="T4" fmla="*/ 23 w 35"/>
                <a:gd name="T5" fmla="*/ 10 h 31"/>
                <a:gd name="T6" fmla="*/ 21 w 35"/>
                <a:gd name="T7" fmla="*/ 14 h 31"/>
                <a:gd name="T8" fmla="*/ 18 w 35"/>
                <a:gd name="T9" fmla="*/ 16 h 31"/>
                <a:gd name="T10" fmla="*/ 15 w 35"/>
                <a:gd name="T11" fmla="*/ 17 h 31"/>
                <a:gd name="T12" fmla="*/ 10 w 35"/>
                <a:gd name="T13" fmla="*/ 18 h 31"/>
                <a:gd name="T14" fmla="*/ 6 w 35"/>
                <a:gd name="T15" fmla="*/ 18 h 31"/>
                <a:gd name="T16" fmla="*/ 2 w 35"/>
                <a:gd name="T17" fmla="*/ 18 h 31"/>
                <a:gd name="T18" fmla="*/ 1 w 35"/>
                <a:gd name="T19" fmla="*/ 18 h 31"/>
                <a:gd name="T20" fmla="*/ 0 w 35"/>
                <a:gd name="T21" fmla="*/ 31 h 31"/>
                <a:gd name="T22" fmla="*/ 1 w 35"/>
                <a:gd name="T23" fmla="*/ 31 h 31"/>
                <a:gd name="T24" fmla="*/ 4 w 35"/>
                <a:gd name="T25" fmla="*/ 31 h 31"/>
                <a:gd name="T26" fmla="*/ 11 w 35"/>
                <a:gd name="T27" fmla="*/ 31 h 31"/>
                <a:gd name="T28" fmla="*/ 18 w 35"/>
                <a:gd name="T29" fmla="*/ 30 h 31"/>
                <a:gd name="T30" fmla="*/ 25 w 35"/>
                <a:gd name="T31" fmla="*/ 26 h 31"/>
                <a:gd name="T32" fmla="*/ 32 w 35"/>
                <a:gd name="T33" fmla="*/ 21 h 31"/>
                <a:gd name="T34" fmla="*/ 35 w 35"/>
                <a:gd name="T35" fmla="*/ 11 h 31"/>
                <a:gd name="T36" fmla="*/ 34 w 35"/>
                <a:gd name="T37" fmla="*/ 0 h 31"/>
                <a:gd name="T38" fmla="*/ 34 w 35"/>
                <a:gd name="T39" fmla="*/ 0 h 31"/>
                <a:gd name="T40" fmla="*/ 22 w 35"/>
                <a:gd name="T4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1">
                  <a:moveTo>
                    <a:pt x="22" y="3"/>
                  </a:moveTo>
                  <a:lnTo>
                    <a:pt x="22" y="3"/>
                  </a:lnTo>
                  <a:lnTo>
                    <a:pt x="23" y="10"/>
                  </a:lnTo>
                  <a:lnTo>
                    <a:pt x="21" y="14"/>
                  </a:lnTo>
                  <a:lnTo>
                    <a:pt x="18" y="16"/>
                  </a:lnTo>
                  <a:lnTo>
                    <a:pt x="15" y="17"/>
                  </a:lnTo>
                  <a:lnTo>
                    <a:pt x="10" y="18"/>
                  </a:lnTo>
                  <a:lnTo>
                    <a:pt x="6" y="18"/>
                  </a:lnTo>
                  <a:lnTo>
                    <a:pt x="2" y="18"/>
                  </a:lnTo>
                  <a:lnTo>
                    <a:pt x="1" y="18"/>
                  </a:lnTo>
                  <a:lnTo>
                    <a:pt x="0" y="31"/>
                  </a:lnTo>
                  <a:lnTo>
                    <a:pt x="1" y="31"/>
                  </a:lnTo>
                  <a:lnTo>
                    <a:pt x="4" y="31"/>
                  </a:lnTo>
                  <a:lnTo>
                    <a:pt x="11" y="31"/>
                  </a:lnTo>
                  <a:lnTo>
                    <a:pt x="18" y="30"/>
                  </a:lnTo>
                  <a:lnTo>
                    <a:pt x="25" y="26"/>
                  </a:lnTo>
                  <a:lnTo>
                    <a:pt x="32" y="21"/>
                  </a:lnTo>
                  <a:lnTo>
                    <a:pt x="35" y="11"/>
                  </a:lnTo>
                  <a:lnTo>
                    <a:pt x="34" y="0"/>
                  </a:lnTo>
                  <a:lnTo>
                    <a:pt x="34" y="0"/>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266"/>
            <p:cNvSpPr>
              <a:spLocks/>
            </p:cNvSpPr>
            <p:nvPr/>
          </p:nvSpPr>
          <p:spPr bwMode="auto">
            <a:xfrm>
              <a:off x="3383336" y="2759621"/>
              <a:ext cx="95250" cy="87313"/>
            </a:xfrm>
            <a:custGeom>
              <a:avLst/>
              <a:gdLst>
                <a:gd name="T0" fmla="*/ 0 w 119"/>
                <a:gd name="T1" fmla="*/ 4 h 111"/>
                <a:gd name="T2" fmla="*/ 1 w 119"/>
                <a:gd name="T3" fmla="*/ 4 h 111"/>
                <a:gd name="T4" fmla="*/ 3 w 119"/>
                <a:gd name="T5" fmla="*/ 4 h 111"/>
                <a:gd name="T6" fmla="*/ 6 w 119"/>
                <a:gd name="T7" fmla="*/ 3 h 111"/>
                <a:gd name="T8" fmla="*/ 10 w 119"/>
                <a:gd name="T9" fmla="*/ 1 h 111"/>
                <a:gd name="T10" fmla="*/ 16 w 119"/>
                <a:gd name="T11" fmla="*/ 1 h 111"/>
                <a:gd name="T12" fmla="*/ 21 w 119"/>
                <a:gd name="T13" fmla="*/ 0 h 111"/>
                <a:gd name="T14" fmla="*/ 27 w 119"/>
                <a:gd name="T15" fmla="*/ 0 h 111"/>
                <a:gd name="T16" fmla="*/ 34 w 119"/>
                <a:gd name="T17" fmla="*/ 0 h 111"/>
                <a:gd name="T18" fmla="*/ 42 w 119"/>
                <a:gd name="T19" fmla="*/ 0 h 111"/>
                <a:gd name="T20" fmla="*/ 49 w 119"/>
                <a:gd name="T21" fmla="*/ 1 h 111"/>
                <a:gd name="T22" fmla="*/ 57 w 119"/>
                <a:gd name="T23" fmla="*/ 3 h 111"/>
                <a:gd name="T24" fmla="*/ 64 w 119"/>
                <a:gd name="T25" fmla="*/ 5 h 111"/>
                <a:gd name="T26" fmla="*/ 72 w 119"/>
                <a:gd name="T27" fmla="*/ 9 h 111"/>
                <a:gd name="T28" fmla="*/ 79 w 119"/>
                <a:gd name="T29" fmla="*/ 13 h 111"/>
                <a:gd name="T30" fmla="*/ 86 w 119"/>
                <a:gd name="T31" fmla="*/ 19 h 111"/>
                <a:gd name="T32" fmla="*/ 92 w 119"/>
                <a:gd name="T33" fmla="*/ 26 h 111"/>
                <a:gd name="T34" fmla="*/ 102 w 119"/>
                <a:gd name="T35" fmla="*/ 39 h 111"/>
                <a:gd name="T36" fmla="*/ 109 w 119"/>
                <a:gd name="T37" fmla="*/ 51 h 111"/>
                <a:gd name="T38" fmla="*/ 114 w 119"/>
                <a:gd name="T39" fmla="*/ 61 h 111"/>
                <a:gd name="T40" fmla="*/ 117 w 119"/>
                <a:gd name="T41" fmla="*/ 71 h 111"/>
                <a:gd name="T42" fmla="*/ 119 w 119"/>
                <a:gd name="T43" fmla="*/ 79 h 111"/>
                <a:gd name="T44" fmla="*/ 119 w 119"/>
                <a:gd name="T45" fmla="*/ 83 h 111"/>
                <a:gd name="T46" fmla="*/ 119 w 119"/>
                <a:gd name="T47" fmla="*/ 87 h 111"/>
                <a:gd name="T48" fmla="*/ 119 w 119"/>
                <a:gd name="T49" fmla="*/ 88 h 111"/>
                <a:gd name="T50" fmla="*/ 119 w 119"/>
                <a:gd name="T51" fmla="*/ 89 h 111"/>
                <a:gd name="T52" fmla="*/ 119 w 119"/>
                <a:gd name="T53" fmla="*/ 92 h 111"/>
                <a:gd name="T54" fmla="*/ 119 w 119"/>
                <a:gd name="T55" fmla="*/ 96 h 111"/>
                <a:gd name="T56" fmla="*/ 117 w 119"/>
                <a:gd name="T57" fmla="*/ 100 h 111"/>
                <a:gd name="T58" fmla="*/ 115 w 119"/>
                <a:gd name="T59" fmla="*/ 105 h 111"/>
                <a:gd name="T60" fmla="*/ 110 w 119"/>
                <a:gd name="T61" fmla="*/ 109 h 111"/>
                <a:gd name="T62" fmla="*/ 103 w 119"/>
                <a:gd name="T63" fmla="*/ 111 h 111"/>
                <a:gd name="T64" fmla="*/ 93 w 119"/>
                <a:gd name="T65" fmla="*/ 110 h 111"/>
                <a:gd name="T66" fmla="*/ 82 w 119"/>
                <a:gd name="T67" fmla="*/ 106 h 111"/>
                <a:gd name="T68" fmla="*/ 72 w 119"/>
                <a:gd name="T69" fmla="*/ 99 h 111"/>
                <a:gd name="T70" fmla="*/ 64 w 119"/>
                <a:gd name="T71" fmla="*/ 92 h 111"/>
                <a:gd name="T72" fmla="*/ 57 w 119"/>
                <a:gd name="T73" fmla="*/ 83 h 111"/>
                <a:gd name="T74" fmla="*/ 50 w 119"/>
                <a:gd name="T75" fmla="*/ 75 h 111"/>
                <a:gd name="T76" fmla="*/ 47 w 119"/>
                <a:gd name="T77" fmla="*/ 67 h 111"/>
                <a:gd name="T78" fmla="*/ 43 w 119"/>
                <a:gd name="T79" fmla="*/ 62 h 111"/>
                <a:gd name="T80" fmla="*/ 43 w 119"/>
                <a:gd name="T81" fmla="*/ 60 h 111"/>
                <a:gd name="T82" fmla="*/ 0 w 119"/>
                <a:gd name="T83" fmla="*/ 66 h 111"/>
                <a:gd name="T84" fmla="*/ 0 w 119"/>
                <a:gd name="T85"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11">
                  <a:moveTo>
                    <a:pt x="0" y="4"/>
                  </a:moveTo>
                  <a:lnTo>
                    <a:pt x="1" y="4"/>
                  </a:lnTo>
                  <a:lnTo>
                    <a:pt x="3" y="4"/>
                  </a:lnTo>
                  <a:lnTo>
                    <a:pt x="6" y="3"/>
                  </a:lnTo>
                  <a:lnTo>
                    <a:pt x="10" y="1"/>
                  </a:lnTo>
                  <a:lnTo>
                    <a:pt x="16" y="1"/>
                  </a:lnTo>
                  <a:lnTo>
                    <a:pt x="21" y="0"/>
                  </a:lnTo>
                  <a:lnTo>
                    <a:pt x="27" y="0"/>
                  </a:lnTo>
                  <a:lnTo>
                    <a:pt x="34" y="0"/>
                  </a:lnTo>
                  <a:lnTo>
                    <a:pt x="42" y="0"/>
                  </a:lnTo>
                  <a:lnTo>
                    <a:pt x="49" y="1"/>
                  </a:lnTo>
                  <a:lnTo>
                    <a:pt x="57" y="3"/>
                  </a:lnTo>
                  <a:lnTo>
                    <a:pt x="64" y="5"/>
                  </a:lnTo>
                  <a:lnTo>
                    <a:pt x="72" y="9"/>
                  </a:lnTo>
                  <a:lnTo>
                    <a:pt x="79" y="13"/>
                  </a:lnTo>
                  <a:lnTo>
                    <a:pt x="86" y="19"/>
                  </a:lnTo>
                  <a:lnTo>
                    <a:pt x="92" y="26"/>
                  </a:lnTo>
                  <a:lnTo>
                    <a:pt x="102" y="39"/>
                  </a:lnTo>
                  <a:lnTo>
                    <a:pt x="109" y="51"/>
                  </a:lnTo>
                  <a:lnTo>
                    <a:pt x="114" y="61"/>
                  </a:lnTo>
                  <a:lnTo>
                    <a:pt x="117" y="71"/>
                  </a:lnTo>
                  <a:lnTo>
                    <a:pt x="119" y="79"/>
                  </a:lnTo>
                  <a:lnTo>
                    <a:pt x="119" y="83"/>
                  </a:lnTo>
                  <a:lnTo>
                    <a:pt x="119" y="87"/>
                  </a:lnTo>
                  <a:lnTo>
                    <a:pt x="119" y="88"/>
                  </a:lnTo>
                  <a:lnTo>
                    <a:pt x="119" y="89"/>
                  </a:lnTo>
                  <a:lnTo>
                    <a:pt x="119" y="92"/>
                  </a:lnTo>
                  <a:lnTo>
                    <a:pt x="119" y="96"/>
                  </a:lnTo>
                  <a:lnTo>
                    <a:pt x="117" y="100"/>
                  </a:lnTo>
                  <a:lnTo>
                    <a:pt x="115" y="105"/>
                  </a:lnTo>
                  <a:lnTo>
                    <a:pt x="110" y="109"/>
                  </a:lnTo>
                  <a:lnTo>
                    <a:pt x="103" y="111"/>
                  </a:lnTo>
                  <a:lnTo>
                    <a:pt x="93" y="110"/>
                  </a:lnTo>
                  <a:lnTo>
                    <a:pt x="82" y="106"/>
                  </a:lnTo>
                  <a:lnTo>
                    <a:pt x="72" y="99"/>
                  </a:lnTo>
                  <a:lnTo>
                    <a:pt x="64" y="92"/>
                  </a:lnTo>
                  <a:lnTo>
                    <a:pt x="57" y="83"/>
                  </a:lnTo>
                  <a:lnTo>
                    <a:pt x="50" y="75"/>
                  </a:lnTo>
                  <a:lnTo>
                    <a:pt x="47" y="67"/>
                  </a:lnTo>
                  <a:lnTo>
                    <a:pt x="43" y="62"/>
                  </a:lnTo>
                  <a:lnTo>
                    <a:pt x="43" y="60"/>
                  </a:lnTo>
                  <a:lnTo>
                    <a:pt x="0" y="66"/>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267"/>
            <p:cNvSpPr>
              <a:spLocks/>
            </p:cNvSpPr>
            <p:nvPr/>
          </p:nvSpPr>
          <p:spPr bwMode="auto">
            <a:xfrm>
              <a:off x="3383336" y="2756446"/>
              <a:ext cx="74613" cy="23813"/>
            </a:xfrm>
            <a:custGeom>
              <a:avLst/>
              <a:gdLst>
                <a:gd name="T0" fmla="*/ 94 w 94"/>
                <a:gd name="T1" fmla="*/ 26 h 30"/>
                <a:gd name="T2" fmla="*/ 94 w 94"/>
                <a:gd name="T3" fmla="*/ 26 h 30"/>
                <a:gd name="T4" fmla="*/ 88 w 94"/>
                <a:gd name="T5" fmla="*/ 19 h 30"/>
                <a:gd name="T6" fmla="*/ 81 w 94"/>
                <a:gd name="T7" fmla="*/ 14 h 30"/>
                <a:gd name="T8" fmla="*/ 73 w 94"/>
                <a:gd name="T9" fmla="*/ 9 h 30"/>
                <a:gd name="T10" fmla="*/ 66 w 94"/>
                <a:gd name="T11" fmla="*/ 6 h 30"/>
                <a:gd name="T12" fmla="*/ 58 w 94"/>
                <a:gd name="T13" fmla="*/ 3 h 30"/>
                <a:gd name="T14" fmla="*/ 50 w 94"/>
                <a:gd name="T15" fmla="*/ 1 h 30"/>
                <a:gd name="T16" fmla="*/ 42 w 94"/>
                <a:gd name="T17" fmla="*/ 0 h 30"/>
                <a:gd name="T18" fmla="*/ 34 w 94"/>
                <a:gd name="T19" fmla="*/ 0 h 30"/>
                <a:gd name="T20" fmla="*/ 27 w 94"/>
                <a:gd name="T21" fmla="*/ 0 h 30"/>
                <a:gd name="T22" fmla="*/ 21 w 94"/>
                <a:gd name="T23" fmla="*/ 0 h 30"/>
                <a:gd name="T24" fmla="*/ 15 w 94"/>
                <a:gd name="T25" fmla="*/ 1 h 30"/>
                <a:gd name="T26" fmla="*/ 10 w 94"/>
                <a:gd name="T27" fmla="*/ 1 h 30"/>
                <a:gd name="T28" fmla="*/ 5 w 94"/>
                <a:gd name="T29" fmla="*/ 2 h 30"/>
                <a:gd name="T30" fmla="*/ 2 w 94"/>
                <a:gd name="T31" fmla="*/ 3 h 30"/>
                <a:gd name="T32" fmla="*/ 1 w 94"/>
                <a:gd name="T33" fmla="*/ 3 h 30"/>
                <a:gd name="T34" fmla="*/ 0 w 94"/>
                <a:gd name="T35" fmla="*/ 3 h 30"/>
                <a:gd name="T36" fmla="*/ 1 w 94"/>
                <a:gd name="T37" fmla="*/ 10 h 30"/>
                <a:gd name="T38" fmla="*/ 2 w 94"/>
                <a:gd name="T39" fmla="*/ 10 h 30"/>
                <a:gd name="T40" fmla="*/ 4 w 94"/>
                <a:gd name="T41" fmla="*/ 10 h 30"/>
                <a:gd name="T42" fmla="*/ 6 w 94"/>
                <a:gd name="T43" fmla="*/ 9 h 30"/>
                <a:gd name="T44" fmla="*/ 11 w 94"/>
                <a:gd name="T45" fmla="*/ 8 h 30"/>
                <a:gd name="T46" fmla="*/ 16 w 94"/>
                <a:gd name="T47" fmla="*/ 8 h 30"/>
                <a:gd name="T48" fmla="*/ 21 w 94"/>
                <a:gd name="T49" fmla="*/ 7 h 30"/>
                <a:gd name="T50" fmla="*/ 27 w 94"/>
                <a:gd name="T51" fmla="*/ 7 h 30"/>
                <a:gd name="T52" fmla="*/ 34 w 94"/>
                <a:gd name="T53" fmla="*/ 6 h 30"/>
                <a:gd name="T54" fmla="*/ 41 w 94"/>
                <a:gd name="T55" fmla="*/ 7 h 30"/>
                <a:gd name="T56" fmla="*/ 49 w 94"/>
                <a:gd name="T57" fmla="*/ 8 h 30"/>
                <a:gd name="T58" fmla="*/ 56 w 94"/>
                <a:gd name="T59" fmla="*/ 9 h 30"/>
                <a:gd name="T60" fmla="*/ 63 w 94"/>
                <a:gd name="T61" fmla="*/ 11 h 30"/>
                <a:gd name="T62" fmla="*/ 71 w 94"/>
                <a:gd name="T63" fmla="*/ 15 h 30"/>
                <a:gd name="T64" fmla="*/ 78 w 94"/>
                <a:gd name="T65" fmla="*/ 19 h 30"/>
                <a:gd name="T66" fmla="*/ 84 w 94"/>
                <a:gd name="T67" fmla="*/ 24 h 30"/>
                <a:gd name="T68" fmla="*/ 89 w 94"/>
                <a:gd name="T69" fmla="*/ 30 h 30"/>
                <a:gd name="T70" fmla="*/ 89 w 94"/>
                <a:gd name="T71" fmla="*/ 30 h 30"/>
                <a:gd name="T72" fmla="*/ 94 w 94"/>
                <a:gd name="T7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30">
                  <a:moveTo>
                    <a:pt x="94" y="26"/>
                  </a:moveTo>
                  <a:lnTo>
                    <a:pt x="94" y="26"/>
                  </a:lnTo>
                  <a:lnTo>
                    <a:pt x="88" y="19"/>
                  </a:lnTo>
                  <a:lnTo>
                    <a:pt x="81" y="14"/>
                  </a:lnTo>
                  <a:lnTo>
                    <a:pt x="73" y="9"/>
                  </a:lnTo>
                  <a:lnTo>
                    <a:pt x="66" y="6"/>
                  </a:lnTo>
                  <a:lnTo>
                    <a:pt x="58" y="3"/>
                  </a:lnTo>
                  <a:lnTo>
                    <a:pt x="50" y="1"/>
                  </a:lnTo>
                  <a:lnTo>
                    <a:pt x="42" y="0"/>
                  </a:lnTo>
                  <a:lnTo>
                    <a:pt x="34" y="0"/>
                  </a:lnTo>
                  <a:lnTo>
                    <a:pt x="27" y="0"/>
                  </a:lnTo>
                  <a:lnTo>
                    <a:pt x="21" y="0"/>
                  </a:lnTo>
                  <a:lnTo>
                    <a:pt x="15" y="1"/>
                  </a:lnTo>
                  <a:lnTo>
                    <a:pt x="10" y="1"/>
                  </a:lnTo>
                  <a:lnTo>
                    <a:pt x="5" y="2"/>
                  </a:lnTo>
                  <a:lnTo>
                    <a:pt x="2" y="3"/>
                  </a:lnTo>
                  <a:lnTo>
                    <a:pt x="1" y="3"/>
                  </a:lnTo>
                  <a:lnTo>
                    <a:pt x="0" y="3"/>
                  </a:lnTo>
                  <a:lnTo>
                    <a:pt x="1" y="10"/>
                  </a:lnTo>
                  <a:lnTo>
                    <a:pt x="2" y="10"/>
                  </a:lnTo>
                  <a:lnTo>
                    <a:pt x="4" y="10"/>
                  </a:lnTo>
                  <a:lnTo>
                    <a:pt x="6" y="9"/>
                  </a:lnTo>
                  <a:lnTo>
                    <a:pt x="11" y="8"/>
                  </a:lnTo>
                  <a:lnTo>
                    <a:pt x="16" y="8"/>
                  </a:lnTo>
                  <a:lnTo>
                    <a:pt x="21" y="7"/>
                  </a:lnTo>
                  <a:lnTo>
                    <a:pt x="27" y="7"/>
                  </a:lnTo>
                  <a:lnTo>
                    <a:pt x="34" y="6"/>
                  </a:lnTo>
                  <a:lnTo>
                    <a:pt x="41" y="7"/>
                  </a:lnTo>
                  <a:lnTo>
                    <a:pt x="49" y="8"/>
                  </a:lnTo>
                  <a:lnTo>
                    <a:pt x="56" y="9"/>
                  </a:lnTo>
                  <a:lnTo>
                    <a:pt x="63" y="11"/>
                  </a:lnTo>
                  <a:lnTo>
                    <a:pt x="71" y="15"/>
                  </a:lnTo>
                  <a:lnTo>
                    <a:pt x="78" y="19"/>
                  </a:lnTo>
                  <a:lnTo>
                    <a:pt x="84" y="24"/>
                  </a:lnTo>
                  <a:lnTo>
                    <a:pt x="89" y="30"/>
                  </a:lnTo>
                  <a:lnTo>
                    <a:pt x="89" y="30"/>
                  </a:lnTo>
                  <a:lnTo>
                    <a:pt x="9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268"/>
            <p:cNvSpPr>
              <a:spLocks/>
            </p:cNvSpPr>
            <p:nvPr/>
          </p:nvSpPr>
          <p:spPr bwMode="auto">
            <a:xfrm>
              <a:off x="3454773" y="2777083"/>
              <a:ext cx="25400" cy="50800"/>
            </a:xfrm>
            <a:custGeom>
              <a:avLst/>
              <a:gdLst>
                <a:gd name="T0" fmla="*/ 34 w 34"/>
                <a:gd name="T1" fmla="*/ 65 h 65"/>
                <a:gd name="T2" fmla="*/ 34 w 34"/>
                <a:gd name="T3" fmla="*/ 65 h 65"/>
                <a:gd name="T4" fmla="*/ 34 w 34"/>
                <a:gd name="T5" fmla="*/ 64 h 65"/>
                <a:gd name="T6" fmla="*/ 34 w 34"/>
                <a:gd name="T7" fmla="*/ 60 h 65"/>
                <a:gd name="T8" fmla="*/ 33 w 34"/>
                <a:gd name="T9" fmla="*/ 54 h 65"/>
                <a:gd name="T10" fmla="*/ 31 w 34"/>
                <a:gd name="T11" fmla="*/ 46 h 65"/>
                <a:gd name="T12" fmla="*/ 28 w 34"/>
                <a:gd name="T13" fmla="*/ 37 h 65"/>
                <a:gd name="T14" fmla="*/ 22 w 34"/>
                <a:gd name="T15" fmla="*/ 27 h 65"/>
                <a:gd name="T16" fmla="*/ 15 w 34"/>
                <a:gd name="T17" fmla="*/ 14 h 65"/>
                <a:gd name="T18" fmla="*/ 5 w 34"/>
                <a:gd name="T19" fmla="*/ 0 h 65"/>
                <a:gd name="T20" fmla="*/ 0 w 34"/>
                <a:gd name="T21" fmla="*/ 4 h 65"/>
                <a:gd name="T22" fmla="*/ 10 w 34"/>
                <a:gd name="T23" fmla="*/ 18 h 65"/>
                <a:gd name="T24" fmla="*/ 16 w 34"/>
                <a:gd name="T25" fmla="*/ 30 h 65"/>
                <a:gd name="T26" fmla="*/ 22 w 34"/>
                <a:gd name="T27" fmla="*/ 39 h 65"/>
                <a:gd name="T28" fmla="*/ 25 w 34"/>
                <a:gd name="T29" fmla="*/ 49 h 65"/>
                <a:gd name="T30" fmla="*/ 27 w 34"/>
                <a:gd name="T31" fmla="*/ 56 h 65"/>
                <a:gd name="T32" fmla="*/ 28 w 34"/>
                <a:gd name="T33" fmla="*/ 60 h 65"/>
                <a:gd name="T34" fmla="*/ 28 w 34"/>
                <a:gd name="T35" fmla="*/ 64 h 65"/>
                <a:gd name="T36" fmla="*/ 28 w 34"/>
                <a:gd name="T37" fmla="*/ 65 h 65"/>
                <a:gd name="T38" fmla="*/ 28 w 34"/>
                <a:gd name="T39" fmla="*/ 65 h 65"/>
                <a:gd name="T40" fmla="*/ 28 w 34"/>
                <a:gd name="T41" fmla="*/ 65 h 65"/>
                <a:gd name="T42" fmla="*/ 28 w 34"/>
                <a:gd name="T43" fmla="*/ 65 h 65"/>
                <a:gd name="T44" fmla="*/ 28 w 34"/>
                <a:gd name="T45" fmla="*/ 65 h 65"/>
                <a:gd name="T46" fmla="*/ 34 w 34"/>
                <a:gd name="T4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65">
                  <a:moveTo>
                    <a:pt x="34" y="65"/>
                  </a:moveTo>
                  <a:lnTo>
                    <a:pt x="34" y="65"/>
                  </a:lnTo>
                  <a:lnTo>
                    <a:pt x="34" y="64"/>
                  </a:lnTo>
                  <a:lnTo>
                    <a:pt x="34" y="60"/>
                  </a:lnTo>
                  <a:lnTo>
                    <a:pt x="33" y="54"/>
                  </a:lnTo>
                  <a:lnTo>
                    <a:pt x="31" y="46"/>
                  </a:lnTo>
                  <a:lnTo>
                    <a:pt x="28" y="37"/>
                  </a:lnTo>
                  <a:lnTo>
                    <a:pt x="22" y="27"/>
                  </a:lnTo>
                  <a:lnTo>
                    <a:pt x="15" y="14"/>
                  </a:lnTo>
                  <a:lnTo>
                    <a:pt x="5" y="0"/>
                  </a:lnTo>
                  <a:lnTo>
                    <a:pt x="0" y="4"/>
                  </a:lnTo>
                  <a:lnTo>
                    <a:pt x="10" y="18"/>
                  </a:lnTo>
                  <a:lnTo>
                    <a:pt x="16" y="30"/>
                  </a:lnTo>
                  <a:lnTo>
                    <a:pt x="22" y="39"/>
                  </a:lnTo>
                  <a:lnTo>
                    <a:pt x="25" y="49"/>
                  </a:lnTo>
                  <a:lnTo>
                    <a:pt x="27" y="56"/>
                  </a:lnTo>
                  <a:lnTo>
                    <a:pt x="28" y="60"/>
                  </a:lnTo>
                  <a:lnTo>
                    <a:pt x="28" y="64"/>
                  </a:lnTo>
                  <a:lnTo>
                    <a:pt x="28" y="65"/>
                  </a:lnTo>
                  <a:lnTo>
                    <a:pt x="28" y="65"/>
                  </a:lnTo>
                  <a:lnTo>
                    <a:pt x="28" y="65"/>
                  </a:lnTo>
                  <a:lnTo>
                    <a:pt x="28" y="65"/>
                  </a:lnTo>
                  <a:lnTo>
                    <a:pt x="28" y="65"/>
                  </a:lnTo>
                  <a:lnTo>
                    <a:pt x="34"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269"/>
            <p:cNvSpPr>
              <a:spLocks/>
            </p:cNvSpPr>
            <p:nvPr/>
          </p:nvSpPr>
          <p:spPr bwMode="auto">
            <a:xfrm>
              <a:off x="3456361" y="2827883"/>
              <a:ext cx="23813" cy="20638"/>
            </a:xfrm>
            <a:custGeom>
              <a:avLst/>
              <a:gdLst>
                <a:gd name="T0" fmla="*/ 0 w 30"/>
                <a:gd name="T1" fmla="*/ 25 h 25"/>
                <a:gd name="T2" fmla="*/ 0 w 30"/>
                <a:gd name="T3" fmla="*/ 25 h 25"/>
                <a:gd name="T4" fmla="*/ 10 w 30"/>
                <a:gd name="T5" fmla="*/ 25 h 25"/>
                <a:gd name="T6" fmla="*/ 18 w 30"/>
                <a:gd name="T7" fmla="*/ 24 h 25"/>
                <a:gd name="T8" fmla="*/ 24 w 30"/>
                <a:gd name="T9" fmla="*/ 19 h 25"/>
                <a:gd name="T10" fmla="*/ 27 w 30"/>
                <a:gd name="T11" fmla="*/ 14 h 25"/>
                <a:gd name="T12" fmla="*/ 30 w 30"/>
                <a:gd name="T13" fmla="*/ 9 h 25"/>
                <a:gd name="T14" fmla="*/ 30 w 30"/>
                <a:gd name="T15" fmla="*/ 4 h 25"/>
                <a:gd name="T16" fmla="*/ 30 w 30"/>
                <a:gd name="T17" fmla="*/ 1 h 25"/>
                <a:gd name="T18" fmla="*/ 30 w 30"/>
                <a:gd name="T19" fmla="*/ 0 h 25"/>
                <a:gd name="T20" fmla="*/ 24 w 30"/>
                <a:gd name="T21" fmla="*/ 0 h 25"/>
                <a:gd name="T22" fmla="*/ 24 w 30"/>
                <a:gd name="T23" fmla="*/ 1 h 25"/>
                <a:gd name="T24" fmla="*/ 24 w 30"/>
                <a:gd name="T25" fmla="*/ 4 h 25"/>
                <a:gd name="T26" fmla="*/ 23 w 30"/>
                <a:gd name="T27" fmla="*/ 7 h 25"/>
                <a:gd name="T28" fmla="*/ 22 w 30"/>
                <a:gd name="T29" fmla="*/ 11 h 25"/>
                <a:gd name="T30" fmla="*/ 19 w 30"/>
                <a:gd name="T31" fmla="*/ 15 h 25"/>
                <a:gd name="T32" fmla="*/ 15 w 30"/>
                <a:gd name="T33" fmla="*/ 18 h 25"/>
                <a:gd name="T34" fmla="*/ 10 w 30"/>
                <a:gd name="T35" fmla="*/ 19 h 25"/>
                <a:gd name="T36" fmla="*/ 1 w 30"/>
                <a:gd name="T37" fmla="*/ 18 h 25"/>
                <a:gd name="T38" fmla="*/ 1 w 30"/>
                <a:gd name="T39" fmla="*/ 18 h 25"/>
                <a:gd name="T40" fmla="*/ 0 w 30"/>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5">
                  <a:moveTo>
                    <a:pt x="0" y="25"/>
                  </a:moveTo>
                  <a:lnTo>
                    <a:pt x="0" y="25"/>
                  </a:lnTo>
                  <a:lnTo>
                    <a:pt x="10" y="25"/>
                  </a:lnTo>
                  <a:lnTo>
                    <a:pt x="18" y="24"/>
                  </a:lnTo>
                  <a:lnTo>
                    <a:pt x="24" y="19"/>
                  </a:lnTo>
                  <a:lnTo>
                    <a:pt x="27" y="14"/>
                  </a:lnTo>
                  <a:lnTo>
                    <a:pt x="30" y="9"/>
                  </a:lnTo>
                  <a:lnTo>
                    <a:pt x="30" y="4"/>
                  </a:lnTo>
                  <a:lnTo>
                    <a:pt x="30" y="1"/>
                  </a:lnTo>
                  <a:lnTo>
                    <a:pt x="30" y="0"/>
                  </a:lnTo>
                  <a:lnTo>
                    <a:pt x="24" y="0"/>
                  </a:lnTo>
                  <a:lnTo>
                    <a:pt x="24" y="1"/>
                  </a:lnTo>
                  <a:lnTo>
                    <a:pt x="24" y="4"/>
                  </a:lnTo>
                  <a:lnTo>
                    <a:pt x="23" y="7"/>
                  </a:lnTo>
                  <a:lnTo>
                    <a:pt x="22" y="11"/>
                  </a:lnTo>
                  <a:lnTo>
                    <a:pt x="19" y="15"/>
                  </a:lnTo>
                  <a:lnTo>
                    <a:pt x="15" y="18"/>
                  </a:lnTo>
                  <a:lnTo>
                    <a:pt x="10" y="19"/>
                  </a:lnTo>
                  <a:lnTo>
                    <a:pt x="1" y="18"/>
                  </a:lnTo>
                  <a:lnTo>
                    <a:pt x="1" y="18"/>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270"/>
            <p:cNvSpPr>
              <a:spLocks/>
            </p:cNvSpPr>
            <p:nvPr/>
          </p:nvSpPr>
          <p:spPr bwMode="auto">
            <a:xfrm>
              <a:off x="3415086" y="2804071"/>
              <a:ext cx="42863" cy="44450"/>
            </a:xfrm>
            <a:custGeom>
              <a:avLst/>
              <a:gdLst>
                <a:gd name="T0" fmla="*/ 3 w 54"/>
                <a:gd name="T1" fmla="*/ 6 h 55"/>
                <a:gd name="T2" fmla="*/ 0 w 54"/>
                <a:gd name="T3" fmla="*/ 4 h 55"/>
                <a:gd name="T4" fmla="*/ 1 w 54"/>
                <a:gd name="T5" fmla="*/ 6 h 55"/>
                <a:gd name="T6" fmla="*/ 3 w 54"/>
                <a:gd name="T7" fmla="*/ 11 h 55"/>
                <a:gd name="T8" fmla="*/ 8 w 54"/>
                <a:gd name="T9" fmla="*/ 18 h 55"/>
                <a:gd name="T10" fmla="*/ 15 w 54"/>
                <a:gd name="T11" fmla="*/ 27 h 55"/>
                <a:gd name="T12" fmla="*/ 22 w 54"/>
                <a:gd name="T13" fmla="*/ 37 h 55"/>
                <a:gd name="T14" fmla="*/ 31 w 54"/>
                <a:gd name="T15" fmla="*/ 44 h 55"/>
                <a:gd name="T16" fmla="*/ 40 w 54"/>
                <a:gd name="T17" fmla="*/ 51 h 55"/>
                <a:gd name="T18" fmla="*/ 53 w 54"/>
                <a:gd name="T19" fmla="*/ 55 h 55"/>
                <a:gd name="T20" fmla="*/ 54 w 54"/>
                <a:gd name="T21" fmla="*/ 48 h 55"/>
                <a:gd name="T22" fmla="*/ 44 w 54"/>
                <a:gd name="T23" fmla="*/ 46 h 55"/>
                <a:gd name="T24" fmla="*/ 34 w 54"/>
                <a:gd name="T25" fmla="*/ 39 h 55"/>
                <a:gd name="T26" fmla="*/ 26 w 54"/>
                <a:gd name="T27" fmla="*/ 32 h 55"/>
                <a:gd name="T28" fmla="*/ 19 w 54"/>
                <a:gd name="T29" fmla="*/ 23 h 55"/>
                <a:gd name="T30" fmla="*/ 14 w 54"/>
                <a:gd name="T31" fmla="*/ 15 h 55"/>
                <a:gd name="T32" fmla="*/ 9 w 54"/>
                <a:gd name="T33" fmla="*/ 8 h 55"/>
                <a:gd name="T34" fmla="*/ 7 w 54"/>
                <a:gd name="T35" fmla="*/ 3 h 55"/>
                <a:gd name="T36" fmla="*/ 6 w 54"/>
                <a:gd name="T37" fmla="*/ 2 h 55"/>
                <a:gd name="T38" fmla="*/ 2 w 54"/>
                <a:gd name="T39" fmla="*/ 0 h 55"/>
                <a:gd name="T40" fmla="*/ 6 w 54"/>
                <a:gd name="T41" fmla="*/ 2 h 55"/>
                <a:gd name="T42" fmla="*/ 4 w 54"/>
                <a:gd name="T43" fmla="*/ 0 h 55"/>
                <a:gd name="T44" fmla="*/ 2 w 54"/>
                <a:gd name="T45" fmla="*/ 0 h 55"/>
                <a:gd name="T46" fmla="*/ 3 w 54"/>
                <a:gd name="T4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5">
                  <a:moveTo>
                    <a:pt x="3" y="6"/>
                  </a:moveTo>
                  <a:lnTo>
                    <a:pt x="0" y="4"/>
                  </a:lnTo>
                  <a:lnTo>
                    <a:pt x="1" y="6"/>
                  </a:lnTo>
                  <a:lnTo>
                    <a:pt x="3" y="11"/>
                  </a:lnTo>
                  <a:lnTo>
                    <a:pt x="8" y="18"/>
                  </a:lnTo>
                  <a:lnTo>
                    <a:pt x="15" y="27"/>
                  </a:lnTo>
                  <a:lnTo>
                    <a:pt x="22" y="37"/>
                  </a:lnTo>
                  <a:lnTo>
                    <a:pt x="31" y="44"/>
                  </a:lnTo>
                  <a:lnTo>
                    <a:pt x="40" y="51"/>
                  </a:lnTo>
                  <a:lnTo>
                    <a:pt x="53" y="55"/>
                  </a:lnTo>
                  <a:lnTo>
                    <a:pt x="54" y="48"/>
                  </a:lnTo>
                  <a:lnTo>
                    <a:pt x="44" y="46"/>
                  </a:lnTo>
                  <a:lnTo>
                    <a:pt x="34" y="39"/>
                  </a:lnTo>
                  <a:lnTo>
                    <a:pt x="26" y="32"/>
                  </a:lnTo>
                  <a:lnTo>
                    <a:pt x="19" y="23"/>
                  </a:lnTo>
                  <a:lnTo>
                    <a:pt x="14" y="15"/>
                  </a:lnTo>
                  <a:lnTo>
                    <a:pt x="9" y="8"/>
                  </a:lnTo>
                  <a:lnTo>
                    <a:pt x="7" y="3"/>
                  </a:lnTo>
                  <a:lnTo>
                    <a:pt x="6" y="2"/>
                  </a:lnTo>
                  <a:lnTo>
                    <a:pt x="2" y="0"/>
                  </a:lnTo>
                  <a:lnTo>
                    <a:pt x="6" y="2"/>
                  </a:lnTo>
                  <a:lnTo>
                    <a:pt x="4" y="0"/>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271"/>
            <p:cNvSpPr>
              <a:spLocks/>
            </p:cNvSpPr>
            <p:nvPr/>
          </p:nvSpPr>
          <p:spPr bwMode="auto">
            <a:xfrm>
              <a:off x="3381748" y="2804071"/>
              <a:ext cx="36513" cy="9525"/>
            </a:xfrm>
            <a:custGeom>
              <a:avLst/>
              <a:gdLst>
                <a:gd name="T0" fmla="*/ 2 w 45"/>
                <a:gd name="T1" fmla="*/ 8 h 11"/>
                <a:gd name="T2" fmla="*/ 2 w 45"/>
                <a:gd name="T3" fmla="*/ 11 h 11"/>
                <a:gd name="T4" fmla="*/ 45 w 45"/>
                <a:gd name="T5" fmla="*/ 6 h 11"/>
                <a:gd name="T6" fmla="*/ 44 w 45"/>
                <a:gd name="T7" fmla="*/ 0 h 11"/>
                <a:gd name="T8" fmla="*/ 0 w 45"/>
                <a:gd name="T9" fmla="*/ 4 h 11"/>
                <a:gd name="T10" fmla="*/ 2 w 45"/>
                <a:gd name="T11" fmla="*/ 8 h 11"/>
              </a:gdLst>
              <a:ahLst/>
              <a:cxnLst>
                <a:cxn ang="0">
                  <a:pos x="T0" y="T1"/>
                </a:cxn>
                <a:cxn ang="0">
                  <a:pos x="T2" y="T3"/>
                </a:cxn>
                <a:cxn ang="0">
                  <a:pos x="T4" y="T5"/>
                </a:cxn>
                <a:cxn ang="0">
                  <a:pos x="T6" y="T7"/>
                </a:cxn>
                <a:cxn ang="0">
                  <a:pos x="T8" y="T9"/>
                </a:cxn>
                <a:cxn ang="0">
                  <a:pos x="T10" y="T11"/>
                </a:cxn>
              </a:cxnLst>
              <a:rect l="0" t="0" r="r" b="b"/>
              <a:pathLst>
                <a:path w="45" h="11">
                  <a:moveTo>
                    <a:pt x="2" y="8"/>
                  </a:moveTo>
                  <a:lnTo>
                    <a:pt x="2" y="11"/>
                  </a:lnTo>
                  <a:lnTo>
                    <a:pt x="45" y="6"/>
                  </a:lnTo>
                  <a:lnTo>
                    <a:pt x="44" y="0"/>
                  </a:lnTo>
                  <a:lnTo>
                    <a:pt x="0" y="4"/>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272"/>
            <p:cNvSpPr>
              <a:spLocks/>
            </p:cNvSpPr>
            <p:nvPr/>
          </p:nvSpPr>
          <p:spPr bwMode="auto">
            <a:xfrm>
              <a:off x="3338886" y="2802483"/>
              <a:ext cx="115888" cy="119063"/>
            </a:xfrm>
            <a:custGeom>
              <a:avLst/>
              <a:gdLst>
                <a:gd name="T0" fmla="*/ 44 w 146"/>
                <a:gd name="T1" fmla="*/ 0 h 148"/>
                <a:gd name="T2" fmla="*/ 100 w 146"/>
                <a:gd name="T3" fmla="*/ 4 h 148"/>
                <a:gd name="T4" fmla="*/ 100 w 146"/>
                <a:gd name="T5" fmla="*/ 5 h 148"/>
                <a:gd name="T6" fmla="*/ 103 w 146"/>
                <a:gd name="T7" fmla="*/ 6 h 148"/>
                <a:gd name="T8" fmla="*/ 105 w 146"/>
                <a:gd name="T9" fmla="*/ 9 h 148"/>
                <a:gd name="T10" fmla="*/ 108 w 146"/>
                <a:gd name="T11" fmla="*/ 12 h 148"/>
                <a:gd name="T12" fmla="*/ 113 w 146"/>
                <a:gd name="T13" fmla="*/ 16 h 148"/>
                <a:gd name="T14" fmla="*/ 116 w 146"/>
                <a:gd name="T15" fmla="*/ 20 h 148"/>
                <a:gd name="T16" fmla="*/ 122 w 146"/>
                <a:gd name="T17" fmla="*/ 26 h 148"/>
                <a:gd name="T18" fmla="*/ 127 w 146"/>
                <a:gd name="T19" fmla="*/ 32 h 148"/>
                <a:gd name="T20" fmla="*/ 131 w 146"/>
                <a:gd name="T21" fmla="*/ 38 h 148"/>
                <a:gd name="T22" fmla="*/ 135 w 146"/>
                <a:gd name="T23" fmla="*/ 43 h 148"/>
                <a:gd name="T24" fmla="*/ 139 w 146"/>
                <a:gd name="T25" fmla="*/ 50 h 148"/>
                <a:gd name="T26" fmla="*/ 142 w 146"/>
                <a:gd name="T27" fmla="*/ 57 h 148"/>
                <a:gd name="T28" fmla="*/ 144 w 146"/>
                <a:gd name="T29" fmla="*/ 64 h 148"/>
                <a:gd name="T30" fmla="*/ 146 w 146"/>
                <a:gd name="T31" fmla="*/ 71 h 148"/>
                <a:gd name="T32" fmla="*/ 146 w 146"/>
                <a:gd name="T33" fmla="*/ 78 h 148"/>
                <a:gd name="T34" fmla="*/ 144 w 146"/>
                <a:gd name="T35" fmla="*/ 84 h 148"/>
                <a:gd name="T36" fmla="*/ 139 w 146"/>
                <a:gd name="T37" fmla="*/ 95 h 148"/>
                <a:gd name="T38" fmla="*/ 136 w 146"/>
                <a:gd name="T39" fmla="*/ 103 h 148"/>
                <a:gd name="T40" fmla="*/ 131 w 146"/>
                <a:gd name="T41" fmla="*/ 108 h 148"/>
                <a:gd name="T42" fmla="*/ 128 w 146"/>
                <a:gd name="T43" fmla="*/ 110 h 148"/>
                <a:gd name="T44" fmla="*/ 124 w 146"/>
                <a:gd name="T45" fmla="*/ 111 h 148"/>
                <a:gd name="T46" fmla="*/ 121 w 146"/>
                <a:gd name="T47" fmla="*/ 111 h 148"/>
                <a:gd name="T48" fmla="*/ 120 w 146"/>
                <a:gd name="T49" fmla="*/ 111 h 148"/>
                <a:gd name="T50" fmla="*/ 119 w 146"/>
                <a:gd name="T51" fmla="*/ 110 h 148"/>
                <a:gd name="T52" fmla="*/ 84 w 146"/>
                <a:gd name="T53" fmla="*/ 66 h 148"/>
                <a:gd name="T54" fmla="*/ 86 w 146"/>
                <a:gd name="T55" fmla="*/ 66 h 148"/>
                <a:gd name="T56" fmla="*/ 89 w 146"/>
                <a:gd name="T57" fmla="*/ 69 h 148"/>
                <a:gd name="T58" fmla="*/ 95 w 146"/>
                <a:gd name="T59" fmla="*/ 73 h 148"/>
                <a:gd name="T60" fmla="*/ 99 w 146"/>
                <a:gd name="T61" fmla="*/ 79 h 148"/>
                <a:gd name="T62" fmla="*/ 105 w 146"/>
                <a:gd name="T63" fmla="*/ 86 h 148"/>
                <a:gd name="T64" fmla="*/ 110 w 146"/>
                <a:gd name="T65" fmla="*/ 95 h 148"/>
                <a:gd name="T66" fmla="*/ 112 w 146"/>
                <a:gd name="T67" fmla="*/ 106 h 148"/>
                <a:gd name="T68" fmla="*/ 112 w 146"/>
                <a:gd name="T69" fmla="*/ 117 h 148"/>
                <a:gd name="T70" fmla="*/ 108 w 146"/>
                <a:gd name="T71" fmla="*/ 129 h 148"/>
                <a:gd name="T72" fmla="*/ 104 w 146"/>
                <a:gd name="T73" fmla="*/ 137 h 148"/>
                <a:gd name="T74" fmla="*/ 98 w 146"/>
                <a:gd name="T75" fmla="*/ 142 h 148"/>
                <a:gd name="T76" fmla="*/ 91 w 146"/>
                <a:gd name="T77" fmla="*/ 146 h 148"/>
                <a:gd name="T78" fmla="*/ 84 w 146"/>
                <a:gd name="T79" fmla="*/ 147 h 148"/>
                <a:gd name="T80" fmla="*/ 78 w 146"/>
                <a:gd name="T81" fmla="*/ 148 h 148"/>
                <a:gd name="T82" fmla="*/ 75 w 146"/>
                <a:gd name="T83" fmla="*/ 148 h 148"/>
                <a:gd name="T84" fmla="*/ 73 w 146"/>
                <a:gd name="T85" fmla="*/ 148 h 148"/>
                <a:gd name="T86" fmla="*/ 42 w 146"/>
                <a:gd name="T87" fmla="*/ 104 h 148"/>
                <a:gd name="T88" fmla="*/ 0 w 146"/>
                <a:gd name="T89" fmla="*/ 93 h 148"/>
                <a:gd name="T90" fmla="*/ 44 w 146"/>
                <a:gd name="T9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6" h="148">
                  <a:moveTo>
                    <a:pt x="44" y="0"/>
                  </a:moveTo>
                  <a:lnTo>
                    <a:pt x="100" y="4"/>
                  </a:lnTo>
                  <a:lnTo>
                    <a:pt x="100" y="5"/>
                  </a:lnTo>
                  <a:lnTo>
                    <a:pt x="103" y="6"/>
                  </a:lnTo>
                  <a:lnTo>
                    <a:pt x="105" y="9"/>
                  </a:lnTo>
                  <a:lnTo>
                    <a:pt x="108" y="12"/>
                  </a:lnTo>
                  <a:lnTo>
                    <a:pt x="113" y="16"/>
                  </a:lnTo>
                  <a:lnTo>
                    <a:pt x="116" y="20"/>
                  </a:lnTo>
                  <a:lnTo>
                    <a:pt x="122" y="26"/>
                  </a:lnTo>
                  <a:lnTo>
                    <a:pt x="127" y="32"/>
                  </a:lnTo>
                  <a:lnTo>
                    <a:pt x="131" y="38"/>
                  </a:lnTo>
                  <a:lnTo>
                    <a:pt x="135" y="43"/>
                  </a:lnTo>
                  <a:lnTo>
                    <a:pt x="139" y="50"/>
                  </a:lnTo>
                  <a:lnTo>
                    <a:pt x="142" y="57"/>
                  </a:lnTo>
                  <a:lnTo>
                    <a:pt x="144" y="64"/>
                  </a:lnTo>
                  <a:lnTo>
                    <a:pt x="146" y="71"/>
                  </a:lnTo>
                  <a:lnTo>
                    <a:pt x="146" y="78"/>
                  </a:lnTo>
                  <a:lnTo>
                    <a:pt x="144" y="84"/>
                  </a:lnTo>
                  <a:lnTo>
                    <a:pt x="139" y="95"/>
                  </a:lnTo>
                  <a:lnTo>
                    <a:pt x="136" y="103"/>
                  </a:lnTo>
                  <a:lnTo>
                    <a:pt x="131" y="108"/>
                  </a:lnTo>
                  <a:lnTo>
                    <a:pt x="128" y="110"/>
                  </a:lnTo>
                  <a:lnTo>
                    <a:pt x="124" y="111"/>
                  </a:lnTo>
                  <a:lnTo>
                    <a:pt x="121" y="111"/>
                  </a:lnTo>
                  <a:lnTo>
                    <a:pt x="120" y="111"/>
                  </a:lnTo>
                  <a:lnTo>
                    <a:pt x="119" y="110"/>
                  </a:lnTo>
                  <a:lnTo>
                    <a:pt x="84" y="66"/>
                  </a:lnTo>
                  <a:lnTo>
                    <a:pt x="86" y="66"/>
                  </a:lnTo>
                  <a:lnTo>
                    <a:pt x="89" y="69"/>
                  </a:lnTo>
                  <a:lnTo>
                    <a:pt x="95" y="73"/>
                  </a:lnTo>
                  <a:lnTo>
                    <a:pt x="99" y="79"/>
                  </a:lnTo>
                  <a:lnTo>
                    <a:pt x="105" y="86"/>
                  </a:lnTo>
                  <a:lnTo>
                    <a:pt x="110" y="95"/>
                  </a:lnTo>
                  <a:lnTo>
                    <a:pt x="112" y="106"/>
                  </a:lnTo>
                  <a:lnTo>
                    <a:pt x="112" y="117"/>
                  </a:lnTo>
                  <a:lnTo>
                    <a:pt x="108" y="129"/>
                  </a:lnTo>
                  <a:lnTo>
                    <a:pt x="104" y="137"/>
                  </a:lnTo>
                  <a:lnTo>
                    <a:pt x="98" y="142"/>
                  </a:lnTo>
                  <a:lnTo>
                    <a:pt x="91" y="146"/>
                  </a:lnTo>
                  <a:lnTo>
                    <a:pt x="84" y="147"/>
                  </a:lnTo>
                  <a:lnTo>
                    <a:pt x="78" y="148"/>
                  </a:lnTo>
                  <a:lnTo>
                    <a:pt x="75" y="148"/>
                  </a:lnTo>
                  <a:lnTo>
                    <a:pt x="73" y="148"/>
                  </a:lnTo>
                  <a:lnTo>
                    <a:pt x="42" y="104"/>
                  </a:lnTo>
                  <a:lnTo>
                    <a:pt x="0" y="93"/>
                  </a:lnTo>
                  <a:lnTo>
                    <a:pt x="44" y="0"/>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273"/>
            <p:cNvSpPr>
              <a:spLocks/>
            </p:cNvSpPr>
            <p:nvPr/>
          </p:nvSpPr>
          <p:spPr bwMode="auto">
            <a:xfrm>
              <a:off x="3372223" y="2800896"/>
              <a:ext cx="46038" cy="7938"/>
            </a:xfrm>
            <a:custGeom>
              <a:avLst/>
              <a:gdLst>
                <a:gd name="T0" fmla="*/ 58 w 58"/>
                <a:gd name="T1" fmla="*/ 6 h 11"/>
                <a:gd name="T2" fmla="*/ 57 w 58"/>
                <a:gd name="T3" fmla="*/ 5 h 11"/>
                <a:gd name="T4" fmla="*/ 1 w 58"/>
                <a:gd name="T5" fmla="*/ 0 h 11"/>
                <a:gd name="T6" fmla="*/ 0 w 58"/>
                <a:gd name="T7" fmla="*/ 6 h 11"/>
                <a:gd name="T8" fmla="*/ 56 w 58"/>
                <a:gd name="T9" fmla="*/ 11 h 11"/>
                <a:gd name="T10" fmla="*/ 55 w 58"/>
                <a:gd name="T11" fmla="*/ 9 h 11"/>
                <a:gd name="T12" fmla="*/ 58 w 58"/>
                <a:gd name="T13" fmla="*/ 6 h 11"/>
                <a:gd name="T14" fmla="*/ 58 w 58"/>
                <a:gd name="T15" fmla="*/ 5 h 11"/>
                <a:gd name="T16" fmla="*/ 57 w 58"/>
                <a:gd name="T17" fmla="*/ 5 h 11"/>
                <a:gd name="T18" fmla="*/ 58 w 58"/>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
                  <a:moveTo>
                    <a:pt x="58" y="6"/>
                  </a:moveTo>
                  <a:lnTo>
                    <a:pt x="57" y="5"/>
                  </a:lnTo>
                  <a:lnTo>
                    <a:pt x="1" y="0"/>
                  </a:lnTo>
                  <a:lnTo>
                    <a:pt x="0" y="6"/>
                  </a:lnTo>
                  <a:lnTo>
                    <a:pt x="56" y="11"/>
                  </a:lnTo>
                  <a:lnTo>
                    <a:pt x="55" y="9"/>
                  </a:lnTo>
                  <a:lnTo>
                    <a:pt x="58" y="6"/>
                  </a:lnTo>
                  <a:lnTo>
                    <a:pt x="58" y="5"/>
                  </a:lnTo>
                  <a:lnTo>
                    <a:pt x="57" y="5"/>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274"/>
            <p:cNvSpPr>
              <a:spLocks/>
            </p:cNvSpPr>
            <p:nvPr/>
          </p:nvSpPr>
          <p:spPr bwMode="auto">
            <a:xfrm>
              <a:off x="3415086" y="2805658"/>
              <a:ext cx="41275" cy="65088"/>
            </a:xfrm>
            <a:custGeom>
              <a:avLst/>
              <a:gdLst>
                <a:gd name="T0" fmla="*/ 50 w 51"/>
                <a:gd name="T1" fmla="*/ 82 h 82"/>
                <a:gd name="T2" fmla="*/ 50 w 51"/>
                <a:gd name="T3" fmla="*/ 82 h 82"/>
                <a:gd name="T4" fmla="*/ 51 w 51"/>
                <a:gd name="T5" fmla="*/ 75 h 82"/>
                <a:gd name="T6" fmla="*/ 51 w 51"/>
                <a:gd name="T7" fmla="*/ 67 h 82"/>
                <a:gd name="T8" fmla="*/ 50 w 51"/>
                <a:gd name="T9" fmla="*/ 60 h 82"/>
                <a:gd name="T10" fmla="*/ 47 w 51"/>
                <a:gd name="T11" fmla="*/ 53 h 82"/>
                <a:gd name="T12" fmla="*/ 44 w 51"/>
                <a:gd name="T13" fmla="*/ 46 h 82"/>
                <a:gd name="T14" fmla="*/ 40 w 51"/>
                <a:gd name="T15" fmla="*/ 39 h 82"/>
                <a:gd name="T16" fmla="*/ 36 w 51"/>
                <a:gd name="T17" fmla="*/ 32 h 82"/>
                <a:gd name="T18" fmla="*/ 31 w 51"/>
                <a:gd name="T19" fmla="*/ 26 h 82"/>
                <a:gd name="T20" fmla="*/ 26 w 51"/>
                <a:gd name="T21" fmla="*/ 21 h 82"/>
                <a:gd name="T22" fmla="*/ 21 w 51"/>
                <a:gd name="T23" fmla="*/ 15 h 82"/>
                <a:gd name="T24" fmla="*/ 17 w 51"/>
                <a:gd name="T25" fmla="*/ 10 h 82"/>
                <a:gd name="T26" fmla="*/ 13 w 51"/>
                <a:gd name="T27" fmla="*/ 7 h 82"/>
                <a:gd name="T28" fmla="*/ 9 w 51"/>
                <a:gd name="T29" fmla="*/ 3 h 82"/>
                <a:gd name="T30" fmla="*/ 7 w 51"/>
                <a:gd name="T31" fmla="*/ 1 h 82"/>
                <a:gd name="T32" fmla="*/ 5 w 51"/>
                <a:gd name="T33" fmla="*/ 0 h 82"/>
                <a:gd name="T34" fmla="*/ 3 w 51"/>
                <a:gd name="T35" fmla="*/ 0 h 82"/>
                <a:gd name="T36" fmla="*/ 0 w 51"/>
                <a:gd name="T37" fmla="*/ 3 h 82"/>
                <a:gd name="T38" fmla="*/ 0 w 51"/>
                <a:gd name="T39" fmla="*/ 5 h 82"/>
                <a:gd name="T40" fmla="*/ 2 w 51"/>
                <a:gd name="T41" fmla="*/ 6 h 82"/>
                <a:gd name="T42" fmla="*/ 5 w 51"/>
                <a:gd name="T43" fmla="*/ 8 h 82"/>
                <a:gd name="T44" fmla="*/ 8 w 51"/>
                <a:gd name="T45" fmla="*/ 12 h 82"/>
                <a:gd name="T46" fmla="*/ 13 w 51"/>
                <a:gd name="T47" fmla="*/ 15 h 82"/>
                <a:gd name="T48" fmla="*/ 16 w 51"/>
                <a:gd name="T49" fmla="*/ 20 h 82"/>
                <a:gd name="T50" fmla="*/ 22 w 51"/>
                <a:gd name="T51" fmla="*/ 25 h 82"/>
                <a:gd name="T52" fmla="*/ 26 w 51"/>
                <a:gd name="T53" fmla="*/ 30 h 82"/>
                <a:gd name="T54" fmla="*/ 30 w 51"/>
                <a:gd name="T55" fmla="*/ 36 h 82"/>
                <a:gd name="T56" fmla="*/ 35 w 51"/>
                <a:gd name="T57" fmla="*/ 43 h 82"/>
                <a:gd name="T58" fmla="*/ 39 w 51"/>
                <a:gd name="T59" fmla="*/ 48 h 82"/>
                <a:gd name="T60" fmla="*/ 41 w 51"/>
                <a:gd name="T61" fmla="*/ 55 h 82"/>
                <a:gd name="T62" fmla="*/ 44 w 51"/>
                <a:gd name="T63" fmla="*/ 62 h 82"/>
                <a:gd name="T64" fmla="*/ 45 w 51"/>
                <a:gd name="T65" fmla="*/ 68 h 82"/>
                <a:gd name="T66" fmla="*/ 45 w 51"/>
                <a:gd name="T67" fmla="*/ 74 h 82"/>
                <a:gd name="T68" fmla="*/ 44 w 51"/>
                <a:gd name="T69" fmla="*/ 79 h 82"/>
                <a:gd name="T70" fmla="*/ 44 w 51"/>
                <a:gd name="T71" fmla="*/ 79 h 82"/>
                <a:gd name="T72" fmla="*/ 50 w 51"/>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82">
                  <a:moveTo>
                    <a:pt x="50" y="82"/>
                  </a:moveTo>
                  <a:lnTo>
                    <a:pt x="50" y="82"/>
                  </a:lnTo>
                  <a:lnTo>
                    <a:pt x="51" y="75"/>
                  </a:lnTo>
                  <a:lnTo>
                    <a:pt x="51" y="67"/>
                  </a:lnTo>
                  <a:lnTo>
                    <a:pt x="50" y="60"/>
                  </a:lnTo>
                  <a:lnTo>
                    <a:pt x="47" y="53"/>
                  </a:lnTo>
                  <a:lnTo>
                    <a:pt x="44" y="46"/>
                  </a:lnTo>
                  <a:lnTo>
                    <a:pt x="40" y="39"/>
                  </a:lnTo>
                  <a:lnTo>
                    <a:pt x="36" y="32"/>
                  </a:lnTo>
                  <a:lnTo>
                    <a:pt x="31" y="26"/>
                  </a:lnTo>
                  <a:lnTo>
                    <a:pt x="26" y="21"/>
                  </a:lnTo>
                  <a:lnTo>
                    <a:pt x="21" y="15"/>
                  </a:lnTo>
                  <a:lnTo>
                    <a:pt x="17" y="10"/>
                  </a:lnTo>
                  <a:lnTo>
                    <a:pt x="13" y="7"/>
                  </a:lnTo>
                  <a:lnTo>
                    <a:pt x="9" y="3"/>
                  </a:lnTo>
                  <a:lnTo>
                    <a:pt x="7" y="1"/>
                  </a:lnTo>
                  <a:lnTo>
                    <a:pt x="5" y="0"/>
                  </a:lnTo>
                  <a:lnTo>
                    <a:pt x="3" y="0"/>
                  </a:lnTo>
                  <a:lnTo>
                    <a:pt x="0" y="3"/>
                  </a:lnTo>
                  <a:lnTo>
                    <a:pt x="0" y="5"/>
                  </a:lnTo>
                  <a:lnTo>
                    <a:pt x="2" y="6"/>
                  </a:lnTo>
                  <a:lnTo>
                    <a:pt x="5" y="8"/>
                  </a:lnTo>
                  <a:lnTo>
                    <a:pt x="8" y="12"/>
                  </a:lnTo>
                  <a:lnTo>
                    <a:pt x="13" y="15"/>
                  </a:lnTo>
                  <a:lnTo>
                    <a:pt x="16" y="20"/>
                  </a:lnTo>
                  <a:lnTo>
                    <a:pt x="22" y="25"/>
                  </a:lnTo>
                  <a:lnTo>
                    <a:pt x="26" y="30"/>
                  </a:lnTo>
                  <a:lnTo>
                    <a:pt x="30" y="36"/>
                  </a:lnTo>
                  <a:lnTo>
                    <a:pt x="35" y="43"/>
                  </a:lnTo>
                  <a:lnTo>
                    <a:pt x="39" y="48"/>
                  </a:lnTo>
                  <a:lnTo>
                    <a:pt x="41" y="55"/>
                  </a:lnTo>
                  <a:lnTo>
                    <a:pt x="44" y="62"/>
                  </a:lnTo>
                  <a:lnTo>
                    <a:pt x="45" y="68"/>
                  </a:lnTo>
                  <a:lnTo>
                    <a:pt x="45" y="74"/>
                  </a:lnTo>
                  <a:lnTo>
                    <a:pt x="44" y="79"/>
                  </a:lnTo>
                  <a:lnTo>
                    <a:pt x="44" y="79"/>
                  </a:lnTo>
                  <a:lnTo>
                    <a:pt x="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275"/>
            <p:cNvSpPr>
              <a:spLocks/>
            </p:cNvSpPr>
            <p:nvPr/>
          </p:nvSpPr>
          <p:spPr bwMode="auto">
            <a:xfrm>
              <a:off x="3430961" y="2869158"/>
              <a:ext cx="23813" cy="25400"/>
            </a:xfrm>
            <a:custGeom>
              <a:avLst/>
              <a:gdLst>
                <a:gd name="T0" fmla="*/ 0 w 32"/>
                <a:gd name="T1" fmla="*/ 30 h 33"/>
                <a:gd name="T2" fmla="*/ 2 w 32"/>
                <a:gd name="T3" fmla="*/ 32 h 33"/>
                <a:gd name="T4" fmla="*/ 3 w 32"/>
                <a:gd name="T5" fmla="*/ 33 h 33"/>
                <a:gd name="T6" fmla="*/ 5 w 32"/>
                <a:gd name="T7" fmla="*/ 33 h 33"/>
                <a:gd name="T8" fmla="*/ 8 w 32"/>
                <a:gd name="T9" fmla="*/ 33 h 33"/>
                <a:gd name="T10" fmla="*/ 13 w 32"/>
                <a:gd name="T11" fmla="*/ 30 h 33"/>
                <a:gd name="T12" fmla="*/ 18 w 32"/>
                <a:gd name="T13" fmla="*/ 28 h 33"/>
                <a:gd name="T14" fmla="*/ 22 w 32"/>
                <a:gd name="T15" fmla="*/ 22 h 33"/>
                <a:gd name="T16" fmla="*/ 27 w 32"/>
                <a:gd name="T17" fmla="*/ 14 h 33"/>
                <a:gd name="T18" fmla="*/ 32 w 32"/>
                <a:gd name="T19" fmla="*/ 3 h 33"/>
                <a:gd name="T20" fmla="*/ 26 w 32"/>
                <a:gd name="T21" fmla="*/ 0 h 33"/>
                <a:gd name="T22" fmla="*/ 21 w 32"/>
                <a:gd name="T23" fmla="*/ 12 h 33"/>
                <a:gd name="T24" fmla="*/ 17 w 32"/>
                <a:gd name="T25" fmla="*/ 19 h 33"/>
                <a:gd name="T26" fmla="*/ 13 w 32"/>
                <a:gd name="T27" fmla="*/ 24 h 33"/>
                <a:gd name="T28" fmla="*/ 10 w 32"/>
                <a:gd name="T29" fmla="*/ 26 h 33"/>
                <a:gd name="T30" fmla="*/ 7 w 32"/>
                <a:gd name="T31" fmla="*/ 26 h 33"/>
                <a:gd name="T32" fmla="*/ 5 w 32"/>
                <a:gd name="T33" fmla="*/ 26 h 33"/>
                <a:gd name="T34" fmla="*/ 4 w 32"/>
                <a:gd name="T35" fmla="*/ 26 h 33"/>
                <a:gd name="T36" fmla="*/ 5 w 32"/>
                <a:gd name="T37" fmla="*/ 26 h 33"/>
                <a:gd name="T38" fmla="*/ 6 w 32"/>
                <a:gd name="T39" fmla="*/ 27 h 33"/>
                <a:gd name="T40" fmla="*/ 0 w 32"/>
                <a:gd name="T41" fmla="*/ 30 h 33"/>
                <a:gd name="T42" fmla="*/ 0 w 32"/>
                <a:gd name="T43" fmla="*/ 30 h 33"/>
                <a:gd name="T44" fmla="*/ 2 w 32"/>
                <a:gd name="T45" fmla="*/ 32 h 33"/>
                <a:gd name="T46" fmla="*/ 0 w 32"/>
                <a:gd name="T4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0" y="30"/>
                  </a:moveTo>
                  <a:lnTo>
                    <a:pt x="2" y="32"/>
                  </a:lnTo>
                  <a:lnTo>
                    <a:pt x="3" y="33"/>
                  </a:lnTo>
                  <a:lnTo>
                    <a:pt x="5" y="33"/>
                  </a:lnTo>
                  <a:lnTo>
                    <a:pt x="8" y="33"/>
                  </a:lnTo>
                  <a:lnTo>
                    <a:pt x="13" y="30"/>
                  </a:lnTo>
                  <a:lnTo>
                    <a:pt x="18" y="28"/>
                  </a:lnTo>
                  <a:lnTo>
                    <a:pt x="22" y="22"/>
                  </a:lnTo>
                  <a:lnTo>
                    <a:pt x="27" y="14"/>
                  </a:lnTo>
                  <a:lnTo>
                    <a:pt x="32" y="3"/>
                  </a:lnTo>
                  <a:lnTo>
                    <a:pt x="26" y="0"/>
                  </a:lnTo>
                  <a:lnTo>
                    <a:pt x="21" y="12"/>
                  </a:lnTo>
                  <a:lnTo>
                    <a:pt x="17" y="19"/>
                  </a:lnTo>
                  <a:lnTo>
                    <a:pt x="13" y="24"/>
                  </a:lnTo>
                  <a:lnTo>
                    <a:pt x="10" y="26"/>
                  </a:lnTo>
                  <a:lnTo>
                    <a:pt x="7" y="26"/>
                  </a:lnTo>
                  <a:lnTo>
                    <a:pt x="5" y="26"/>
                  </a:lnTo>
                  <a:lnTo>
                    <a:pt x="4" y="26"/>
                  </a:lnTo>
                  <a:lnTo>
                    <a:pt x="5" y="26"/>
                  </a:lnTo>
                  <a:lnTo>
                    <a:pt x="6" y="27"/>
                  </a:lnTo>
                  <a:lnTo>
                    <a:pt x="0" y="30"/>
                  </a:lnTo>
                  <a:lnTo>
                    <a:pt x="0" y="30"/>
                  </a:lnTo>
                  <a:lnTo>
                    <a:pt x="2" y="32"/>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276"/>
            <p:cNvSpPr>
              <a:spLocks/>
            </p:cNvSpPr>
            <p:nvPr/>
          </p:nvSpPr>
          <p:spPr bwMode="auto">
            <a:xfrm>
              <a:off x="3396036" y="2846933"/>
              <a:ext cx="39688" cy="46038"/>
            </a:xfrm>
            <a:custGeom>
              <a:avLst/>
              <a:gdLst>
                <a:gd name="T0" fmla="*/ 13 w 49"/>
                <a:gd name="T1" fmla="*/ 7 h 56"/>
                <a:gd name="T2" fmla="*/ 9 w 49"/>
                <a:gd name="T3" fmla="*/ 11 h 56"/>
                <a:gd name="T4" fmla="*/ 43 w 49"/>
                <a:gd name="T5" fmla="*/ 56 h 56"/>
                <a:gd name="T6" fmla="*/ 49 w 49"/>
                <a:gd name="T7" fmla="*/ 53 h 56"/>
                <a:gd name="T8" fmla="*/ 15 w 49"/>
                <a:gd name="T9" fmla="*/ 8 h 56"/>
                <a:gd name="T10" fmla="*/ 10 w 49"/>
                <a:gd name="T11" fmla="*/ 13 h 56"/>
                <a:gd name="T12" fmla="*/ 13 w 49"/>
                <a:gd name="T13" fmla="*/ 7 h 56"/>
                <a:gd name="T14" fmla="*/ 0 w 49"/>
                <a:gd name="T15" fmla="*/ 0 h 56"/>
                <a:gd name="T16" fmla="*/ 9 w 49"/>
                <a:gd name="T17" fmla="*/ 11 h 56"/>
                <a:gd name="T18" fmla="*/ 13 w 49"/>
                <a:gd name="T19"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6">
                  <a:moveTo>
                    <a:pt x="13" y="7"/>
                  </a:moveTo>
                  <a:lnTo>
                    <a:pt x="9" y="11"/>
                  </a:lnTo>
                  <a:lnTo>
                    <a:pt x="43" y="56"/>
                  </a:lnTo>
                  <a:lnTo>
                    <a:pt x="49" y="53"/>
                  </a:lnTo>
                  <a:lnTo>
                    <a:pt x="15" y="8"/>
                  </a:lnTo>
                  <a:lnTo>
                    <a:pt x="10" y="13"/>
                  </a:lnTo>
                  <a:lnTo>
                    <a:pt x="13" y="7"/>
                  </a:lnTo>
                  <a:lnTo>
                    <a:pt x="0" y="0"/>
                  </a:lnTo>
                  <a:lnTo>
                    <a:pt x="9" y="11"/>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277"/>
            <p:cNvSpPr>
              <a:spLocks/>
            </p:cNvSpPr>
            <p:nvPr/>
          </p:nvSpPr>
          <p:spPr bwMode="auto">
            <a:xfrm>
              <a:off x="3403973" y="2853283"/>
              <a:ext cx="25400" cy="44450"/>
            </a:xfrm>
            <a:custGeom>
              <a:avLst/>
              <a:gdLst>
                <a:gd name="T0" fmla="*/ 31 w 31"/>
                <a:gd name="T1" fmla="*/ 55 h 55"/>
                <a:gd name="T2" fmla="*/ 31 w 31"/>
                <a:gd name="T3" fmla="*/ 55 h 55"/>
                <a:gd name="T4" fmla="*/ 31 w 31"/>
                <a:gd name="T5" fmla="*/ 43 h 55"/>
                <a:gd name="T6" fmla="*/ 29 w 31"/>
                <a:gd name="T7" fmla="*/ 31 h 55"/>
                <a:gd name="T8" fmla="*/ 24 w 31"/>
                <a:gd name="T9" fmla="*/ 22 h 55"/>
                <a:gd name="T10" fmla="*/ 18 w 31"/>
                <a:gd name="T11" fmla="*/ 14 h 55"/>
                <a:gd name="T12" fmla="*/ 14 w 31"/>
                <a:gd name="T13" fmla="*/ 8 h 55"/>
                <a:gd name="T14" fmla="*/ 8 w 31"/>
                <a:gd name="T15" fmla="*/ 3 h 55"/>
                <a:gd name="T16" fmla="*/ 5 w 31"/>
                <a:gd name="T17" fmla="*/ 1 h 55"/>
                <a:gd name="T18" fmla="*/ 3 w 31"/>
                <a:gd name="T19" fmla="*/ 0 h 55"/>
                <a:gd name="T20" fmla="*/ 0 w 31"/>
                <a:gd name="T21" fmla="*/ 6 h 55"/>
                <a:gd name="T22" fmla="*/ 1 w 31"/>
                <a:gd name="T23" fmla="*/ 7 h 55"/>
                <a:gd name="T24" fmla="*/ 5 w 31"/>
                <a:gd name="T25" fmla="*/ 8 h 55"/>
                <a:gd name="T26" fmla="*/ 9 w 31"/>
                <a:gd name="T27" fmla="*/ 13 h 55"/>
                <a:gd name="T28" fmla="*/ 14 w 31"/>
                <a:gd name="T29" fmla="*/ 17 h 55"/>
                <a:gd name="T30" fmla="*/ 20 w 31"/>
                <a:gd name="T31" fmla="*/ 25 h 55"/>
                <a:gd name="T32" fmla="*/ 23 w 31"/>
                <a:gd name="T33" fmla="*/ 33 h 55"/>
                <a:gd name="T34" fmla="*/ 25 w 31"/>
                <a:gd name="T35" fmla="*/ 43 h 55"/>
                <a:gd name="T36" fmla="*/ 25 w 31"/>
                <a:gd name="T37" fmla="*/ 54 h 55"/>
                <a:gd name="T38" fmla="*/ 25 w 31"/>
                <a:gd name="T39" fmla="*/ 54 h 55"/>
                <a:gd name="T40" fmla="*/ 31 w 31"/>
                <a:gd name="T4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5">
                  <a:moveTo>
                    <a:pt x="31" y="55"/>
                  </a:moveTo>
                  <a:lnTo>
                    <a:pt x="31" y="55"/>
                  </a:lnTo>
                  <a:lnTo>
                    <a:pt x="31" y="43"/>
                  </a:lnTo>
                  <a:lnTo>
                    <a:pt x="29" y="31"/>
                  </a:lnTo>
                  <a:lnTo>
                    <a:pt x="24" y="22"/>
                  </a:lnTo>
                  <a:lnTo>
                    <a:pt x="18" y="14"/>
                  </a:lnTo>
                  <a:lnTo>
                    <a:pt x="14" y="8"/>
                  </a:lnTo>
                  <a:lnTo>
                    <a:pt x="8" y="3"/>
                  </a:lnTo>
                  <a:lnTo>
                    <a:pt x="5" y="1"/>
                  </a:lnTo>
                  <a:lnTo>
                    <a:pt x="3" y="0"/>
                  </a:lnTo>
                  <a:lnTo>
                    <a:pt x="0" y="6"/>
                  </a:lnTo>
                  <a:lnTo>
                    <a:pt x="1" y="7"/>
                  </a:lnTo>
                  <a:lnTo>
                    <a:pt x="5" y="8"/>
                  </a:lnTo>
                  <a:lnTo>
                    <a:pt x="9" y="13"/>
                  </a:lnTo>
                  <a:lnTo>
                    <a:pt x="14" y="17"/>
                  </a:lnTo>
                  <a:lnTo>
                    <a:pt x="20" y="25"/>
                  </a:lnTo>
                  <a:lnTo>
                    <a:pt x="23" y="33"/>
                  </a:lnTo>
                  <a:lnTo>
                    <a:pt x="25" y="43"/>
                  </a:lnTo>
                  <a:lnTo>
                    <a:pt x="25" y="54"/>
                  </a:lnTo>
                  <a:lnTo>
                    <a:pt x="25" y="54"/>
                  </a:lnTo>
                  <a:lnTo>
                    <a:pt x="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278"/>
            <p:cNvSpPr>
              <a:spLocks/>
            </p:cNvSpPr>
            <p:nvPr/>
          </p:nvSpPr>
          <p:spPr bwMode="auto">
            <a:xfrm>
              <a:off x="3394448" y="2896146"/>
              <a:ext cx="34925" cy="26988"/>
            </a:xfrm>
            <a:custGeom>
              <a:avLst/>
              <a:gdLst>
                <a:gd name="T0" fmla="*/ 0 w 44"/>
                <a:gd name="T1" fmla="*/ 32 h 35"/>
                <a:gd name="T2" fmla="*/ 3 w 44"/>
                <a:gd name="T3" fmla="*/ 35 h 35"/>
                <a:gd name="T4" fmla="*/ 5 w 44"/>
                <a:gd name="T5" fmla="*/ 35 h 35"/>
                <a:gd name="T6" fmla="*/ 8 w 44"/>
                <a:gd name="T7" fmla="*/ 35 h 35"/>
                <a:gd name="T8" fmla="*/ 14 w 44"/>
                <a:gd name="T9" fmla="*/ 33 h 35"/>
                <a:gd name="T10" fmla="*/ 22 w 44"/>
                <a:gd name="T11" fmla="*/ 32 h 35"/>
                <a:gd name="T12" fmla="*/ 29 w 44"/>
                <a:gd name="T13" fmla="*/ 28 h 35"/>
                <a:gd name="T14" fmla="*/ 36 w 44"/>
                <a:gd name="T15" fmla="*/ 22 h 35"/>
                <a:gd name="T16" fmla="*/ 42 w 44"/>
                <a:gd name="T17" fmla="*/ 13 h 35"/>
                <a:gd name="T18" fmla="*/ 44 w 44"/>
                <a:gd name="T19" fmla="*/ 1 h 35"/>
                <a:gd name="T20" fmla="*/ 38 w 44"/>
                <a:gd name="T21" fmla="*/ 0 h 35"/>
                <a:gd name="T22" fmla="*/ 35 w 44"/>
                <a:gd name="T23" fmla="*/ 10 h 35"/>
                <a:gd name="T24" fmla="*/ 31 w 44"/>
                <a:gd name="T25" fmla="*/ 18 h 35"/>
                <a:gd name="T26" fmla="*/ 26 w 44"/>
                <a:gd name="T27" fmla="*/ 23 h 35"/>
                <a:gd name="T28" fmla="*/ 20 w 44"/>
                <a:gd name="T29" fmla="*/ 25 h 35"/>
                <a:gd name="T30" fmla="*/ 14 w 44"/>
                <a:gd name="T31" fmla="*/ 28 h 35"/>
                <a:gd name="T32" fmla="*/ 8 w 44"/>
                <a:gd name="T33" fmla="*/ 28 h 35"/>
                <a:gd name="T34" fmla="*/ 5 w 44"/>
                <a:gd name="T35" fmla="*/ 28 h 35"/>
                <a:gd name="T36" fmla="*/ 4 w 44"/>
                <a:gd name="T37" fmla="*/ 28 h 35"/>
                <a:gd name="T38" fmla="*/ 6 w 44"/>
                <a:gd name="T39" fmla="*/ 29 h 35"/>
                <a:gd name="T40" fmla="*/ 0 w 44"/>
                <a:gd name="T41" fmla="*/ 32 h 35"/>
                <a:gd name="T42" fmla="*/ 2 w 44"/>
                <a:gd name="T43" fmla="*/ 35 h 35"/>
                <a:gd name="T44" fmla="*/ 3 w 44"/>
                <a:gd name="T45" fmla="*/ 35 h 35"/>
                <a:gd name="T46" fmla="*/ 0 w 44"/>
                <a:gd name="T4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5">
                  <a:moveTo>
                    <a:pt x="0" y="32"/>
                  </a:moveTo>
                  <a:lnTo>
                    <a:pt x="3" y="35"/>
                  </a:lnTo>
                  <a:lnTo>
                    <a:pt x="5" y="35"/>
                  </a:lnTo>
                  <a:lnTo>
                    <a:pt x="8" y="35"/>
                  </a:lnTo>
                  <a:lnTo>
                    <a:pt x="14" y="33"/>
                  </a:lnTo>
                  <a:lnTo>
                    <a:pt x="22" y="32"/>
                  </a:lnTo>
                  <a:lnTo>
                    <a:pt x="29" y="28"/>
                  </a:lnTo>
                  <a:lnTo>
                    <a:pt x="36" y="22"/>
                  </a:lnTo>
                  <a:lnTo>
                    <a:pt x="42" y="13"/>
                  </a:lnTo>
                  <a:lnTo>
                    <a:pt x="44" y="1"/>
                  </a:lnTo>
                  <a:lnTo>
                    <a:pt x="38" y="0"/>
                  </a:lnTo>
                  <a:lnTo>
                    <a:pt x="35" y="10"/>
                  </a:lnTo>
                  <a:lnTo>
                    <a:pt x="31" y="18"/>
                  </a:lnTo>
                  <a:lnTo>
                    <a:pt x="26" y="23"/>
                  </a:lnTo>
                  <a:lnTo>
                    <a:pt x="20" y="25"/>
                  </a:lnTo>
                  <a:lnTo>
                    <a:pt x="14" y="28"/>
                  </a:lnTo>
                  <a:lnTo>
                    <a:pt x="8" y="28"/>
                  </a:lnTo>
                  <a:lnTo>
                    <a:pt x="5" y="28"/>
                  </a:lnTo>
                  <a:lnTo>
                    <a:pt x="4" y="28"/>
                  </a:lnTo>
                  <a:lnTo>
                    <a:pt x="6" y="29"/>
                  </a:lnTo>
                  <a:lnTo>
                    <a:pt x="0" y="32"/>
                  </a:lnTo>
                  <a:lnTo>
                    <a:pt x="2" y="35"/>
                  </a:lnTo>
                  <a:lnTo>
                    <a:pt x="3" y="35"/>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279"/>
            <p:cNvSpPr>
              <a:spLocks/>
            </p:cNvSpPr>
            <p:nvPr/>
          </p:nvSpPr>
          <p:spPr bwMode="auto">
            <a:xfrm>
              <a:off x="3369048" y="2883446"/>
              <a:ext cx="30163" cy="38100"/>
            </a:xfrm>
            <a:custGeom>
              <a:avLst/>
              <a:gdLst>
                <a:gd name="T0" fmla="*/ 2 w 38"/>
                <a:gd name="T1" fmla="*/ 7 h 48"/>
                <a:gd name="T2" fmla="*/ 0 w 38"/>
                <a:gd name="T3" fmla="*/ 6 h 48"/>
                <a:gd name="T4" fmla="*/ 32 w 38"/>
                <a:gd name="T5" fmla="*/ 48 h 48"/>
                <a:gd name="T6" fmla="*/ 38 w 38"/>
                <a:gd name="T7" fmla="*/ 45 h 48"/>
                <a:gd name="T8" fmla="*/ 6 w 38"/>
                <a:gd name="T9" fmla="*/ 2 h 48"/>
                <a:gd name="T10" fmla="*/ 5 w 38"/>
                <a:gd name="T11" fmla="*/ 0 h 48"/>
                <a:gd name="T12" fmla="*/ 6 w 38"/>
                <a:gd name="T13" fmla="*/ 2 h 48"/>
                <a:gd name="T14" fmla="*/ 5 w 38"/>
                <a:gd name="T15" fmla="*/ 1 h 48"/>
                <a:gd name="T16" fmla="*/ 5 w 38"/>
                <a:gd name="T17" fmla="*/ 0 h 48"/>
                <a:gd name="T18" fmla="*/ 2 w 38"/>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2" y="7"/>
                  </a:moveTo>
                  <a:lnTo>
                    <a:pt x="0" y="6"/>
                  </a:lnTo>
                  <a:lnTo>
                    <a:pt x="32" y="48"/>
                  </a:lnTo>
                  <a:lnTo>
                    <a:pt x="38" y="45"/>
                  </a:lnTo>
                  <a:lnTo>
                    <a:pt x="6" y="2"/>
                  </a:lnTo>
                  <a:lnTo>
                    <a:pt x="5" y="0"/>
                  </a:lnTo>
                  <a:lnTo>
                    <a:pt x="6" y="2"/>
                  </a:lnTo>
                  <a:lnTo>
                    <a:pt x="5" y="1"/>
                  </a:lnTo>
                  <a:lnTo>
                    <a:pt x="5"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280"/>
            <p:cNvSpPr>
              <a:spLocks/>
            </p:cNvSpPr>
            <p:nvPr/>
          </p:nvSpPr>
          <p:spPr bwMode="auto">
            <a:xfrm>
              <a:off x="3337298" y="2873921"/>
              <a:ext cx="34925" cy="14288"/>
            </a:xfrm>
            <a:custGeom>
              <a:avLst/>
              <a:gdLst>
                <a:gd name="T0" fmla="*/ 1 w 44"/>
                <a:gd name="T1" fmla="*/ 4 h 19"/>
                <a:gd name="T2" fmla="*/ 0 w 44"/>
                <a:gd name="T3" fmla="*/ 7 h 19"/>
                <a:gd name="T4" fmla="*/ 41 w 44"/>
                <a:gd name="T5" fmla="*/ 19 h 19"/>
                <a:gd name="T6" fmla="*/ 44 w 44"/>
                <a:gd name="T7" fmla="*/ 12 h 19"/>
                <a:gd name="T8" fmla="*/ 2 w 44"/>
                <a:gd name="T9" fmla="*/ 0 h 19"/>
                <a:gd name="T10" fmla="*/ 1 w 44"/>
                <a:gd name="T11" fmla="*/ 4 h 19"/>
              </a:gdLst>
              <a:ahLst/>
              <a:cxnLst>
                <a:cxn ang="0">
                  <a:pos x="T0" y="T1"/>
                </a:cxn>
                <a:cxn ang="0">
                  <a:pos x="T2" y="T3"/>
                </a:cxn>
                <a:cxn ang="0">
                  <a:pos x="T4" y="T5"/>
                </a:cxn>
                <a:cxn ang="0">
                  <a:pos x="T6" y="T7"/>
                </a:cxn>
                <a:cxn ang="0">
                  <a:pos x="T8" y="T9"/>
                </a:cxn>
                <a:cxn ang="0">
                  <a:pos x="T10" y="T11"/>
                </a:cxn>
              </a:cxnLst>
              <a:rect l="0" t="0" r="r" b="b"/>
              <a:pathLst>
                <a:path w="44" h="19">
                  <a:moveTo>
                    <a:pt x="1" y="4"/>
                  </a:moveTo>
                  <a:lnTo>
                    <a:pt x="0" y="7"/>
                  </a:lnTo>
                  <a:lnTo>
                    <a:pt x="41" y="19"/>
                  </a:lnTo>
                  <a:lnTo>
                    <a:pt x="44" y="12"/>
                  </a:lnTo>
                  <a:lnTo>
                    <a:pt x="2"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281"/>
            <p:cNvSpPr>
              <a:spLocks/>
            </p:cNvSpPr>
            <p:nvPr/>
          </p:nvSpPr>
          <p:spPr bwMode="auto">
            <a:xfrm>
              <a:off x="3354761" y="2837408"/>
              <a:ext cx="65088" cy="33338"/>
            </a:xfrm>
            <a:custGeom>
              <a:avLst/>
              <a:gdLst>
                <a:gd name="T0" fmla="*/ 0 w 82"/>
                <a:gd name="T1" fmla="*/ 4 h 42"/>
                <a:gd name="T2" fmla="*/ 1 w 82"/>
                <a:gd name="T3" fmla="*/ 3 h 42"/>
                <a:gd name="T4" fmla="*/ 5 w 82"/>
                <a:gd name="T5" fmla="*/ 1 h 42"/>
                <a:gd name="T6" fmla="*/ 9 w 82"/>
                <a:gd name="T7" fmla="*/ 0 h 42"/>
                <a:gd name="T8" fmla="*/ 16 w 82"/>
                <a:gd name="T9" fmla="*/ 0 h 42"/>
                <a:gd name="T10" fmla="*/ 23 w 82"/>
                <a:gd name="T11" fmla="*/ 1 h 42"/>
                <a:gd name="T12" fmla="*/ 32 w 82"/>
                <a:gd name="T13" fmla="*/ 4 h 42"/>
                <a:gd name="T14" fmla="*/ 43 w 82"/>
                <a:gd name="T15" fmla="*/ 10 h 42"/>
                <a:gd name="T16" fmla="*/ 54 w 82"/>
                <a:gd name="T17" fmla="*/ 19 h 42"/>
                <a:gd name="T18" fmla="*/ 63 w 82"/>
                <a:gd name="T19" fmla="*/ 27 h 42"/>
                <a:gd name="T20" fmla="*/ 71 w 82"/>
                <a:gd name="T21" fmla="*/ 34 h 42"/>
                <a:gd name="T22" fmla="*/ 76 w 82"/>
                <a:gd name="T23" fmla="*/ 37 h 42"/>
                <a:gd name="T24" fmla="*/ 79 w 82"/>
                <a:gd name="T25" fmla="*/ 39 h 42"/>
                <a:gd name="T26" fmla="*/ 81 w 82"/>
                <a:gd name="T27" fmla="*/ 41 h 42"/>
                <a:gd name="T28" fmla="*/ 82 w 82"/>
                <a:gd name="T29" fmla="*/ 42 h 42"/>
                <a:gd name="T30" fmla="*/ 82 w 82"/>
                <a:gd name="T31" fmla="*/ 41 h 42"/>
                <a:gd name="T32" fmla="*/ 82 w 82"/>
                <a:gd name="T33" fmla="*/ 41 h 42"/>
                <a:gd name="T34" fmla="*/ 0 w 82"/>
                <a:gd name="T35"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2">
                  <a:moveTo>
                    <a:pt x="0" y="4"/>
                  </a:moveTo>
                  <a:lnTo>
                    <a:pt x="1" y="3"/>
                  </a:lnTo>
                  <a:lnTo>
                    <a:pt x="5" y="1"/>
                  </a:lnTo>
                  <a:lnTo>
                    <a:pt x="9" y="0"/>
                  </a:lnTo>
                  <a:lnTo>
                    <a:pt x="16" y="0"/>
                  </a:lnTo>
                  <a:lnTo>
                    <a:pt x="23" y="1"/>
                  </a:lnTo>
                  <a:lnTo>
                    <a:pt x="32" y="4"/>
                  </a:lnTo>
                  <a:lnTo>
                    <a:pt x="43" y="10"/>
                  </a:lnTo>
                  <a:lnTo>
                    <a:pt x="54" y="19"/>
                  </a:lnTo>
                  <a:lnTo>
                    <a:pt x="63" y="27"/>
                  </a:lnTo>
                  <a:lnTo>
                    <a:pt x="71" y="34"/>
                  </a:lnTo>
                  <a:lnTo>
                    <a:pt x="76" y="37"/>
                  </a:lnTo>
                  <a:lnTo>
                    <a:pt x="79" y="39"/>
                  </a:lnTo>
                  <a:lnTo>
                    <a:pt x="81" y="41"/>
                  </a:lnTo>
                  <a:lnTo>
                    <a:pt x="82" y="42"/>
                  </a:lnTo>
                  <a:lnTo>
                    <a:pt x="82" y="41"/>
                  </a:lnTo>
                  <a:lnTo>
                    <a:pt x="82" y="41"/>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282"/>
            <p:cNvSpPr>
              <a:spLocks/>
            </p:cNvSpPr>
            <p:nvPr/>
          </p:nvSpPr>
          <p:spPr bwMode="auto">
            <a:xfrm>
              <a:off x="3354761" y="2834233"/>
              <a:ext cx="46038" cy="20638"/>
            </a:xfrm>
            <a:custGeom>
              <a:avLst/>
              <a:gdLst>
                <a:gd name="T0" fmla="*/ 57 w 57"/>
                <a:gd name="T1" fmla="*/ 19 h 24"/>
                <a:gd name="T2" fmla="*/ 57 w 57"/>
                <a:gd name="T3" fmla="*/ 19 h 24"/>
                <a:gd name="T4" fmla="*/ 46 w 57"/>
                <a:gd name="T5" fmla="*/ 10 h 24"/>
                <a:gd name="T6" fmla="*/ 36 w 57"/>
                <a:gd name="T7" fmla="*/ 4 h 24"/>
                <a:gd name="T8" fmla="*/ 25 w 57"/>
                <a:gd name="T9" fmla="*/ 1 h 24"/>
                <a:gd name="T10" fmla="*/ 17 w 57"/>
                <a:gd name="T11" fmla="*/ 0 h 24"/>
                <a:gd name="T12" fmla="*/ 10 w 57"/>
                <a:gd name="T13" fmla="*/ 1 h 24"/>
                <a:gd name="T14" fmla="*/ 4 w 57"/>
                <a:gd name="T15" fmla="*/ 1 h 24"/>
                <a:gd name="T16" fmla="*/ 1 w 57"/>
                <a:gd name="T17" fmla="*/ 3 h 24"/>
                <a:gd name="T18" fmla="*/ 0 w 57"/>
                <a:gd name="T19" fmla="*/ 3 h 24"/>
                <a:gd name="T20" fmla="*/ 2 w 57"/>
                <a:gd name="T21" fmla="*/ 9 h 24"/>
                <a:gd name="T22" fmla="*/ 3 w 57"/>
                <a:gd name="T23" fmla="*/ 9 h 24"/>
                <a:gd name="T24" fmla="*/ 6 w 57"/>
                <a:gd name="T25" fmla="*/ 8 h 24"/>
                <a:gd name="T26" fmla="*/ 10 w 57"/>
                <a:gd name="T27" fmla="*/ 7 h 24"/>
                <a:gd name="T28" fmla="*/ 17 w 57"/>
                <a:gd name="T29" fmla="*/ 7 h 24"/>
                <a:gd name="T30" fmla="*/ 24 w 57"/>
                <a:gd name="T31" fmla="*/ 8 h 24"/>
                <a:gd name="T32" fmla="*/ 32 w 57"/>
                <a:gd name="T33" fmla="*/ 10 h 24"/>
                <a:gd name="T34" fmla="*/ 42 w 57"/>
                <a:gd name="T35" fmla="*/ 15 h 24"/>
                <a:gd name="T36" fmla="*/ 53 w 57"/>
                <a:gd name="T37" fmla="*/ 24 h 24"/>
                <a:gd name="T38" fmla="*/ 53 w 57"/>
                <a:gd name="T39" fmla="*/ 24 h 24"/>
                <a:gd name="T40" fmla="*/ 57 w 57"/>
                <a:gd name="T4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
                  <a:moveTo>
                    <a:pt x="57" y="19"/>
                  </a:moveTo>
                  <a:lnTo>
                    <a:pt x="57" y="19"/>
                  </a:lnTo>
                  <a:lnTo>
                    <a:pt x="46" y="10"/>
                  </a:lnTo>
                  <a:lnTo>
                    <a:pt x="36" y="4"/>
                  </a:lnTo>
                  <a:lnTo>
                    <a:pt x="25" y="1"/>
                  </a:lnTo>
                  <a:lnTo>
                    <a:pt x="17" y="0"/>
                  </a:lnTo>
                  <a:lnTo>
                    <a:pt x="10" y="1"/>
                  </a:lnTo>
                  <a:lnTo>
                    <a:pt x="4" y="1"/>
                  </a:lnTo>
                  <a:lnTo>
                    <a:pt x="1" y="3"/>
                  </a:lnTo>
                  <a:lnTo>
                    <a:pt x="0" y="3"/>
                  </a:lnTo>
                  <a:lnTo>
                    <a:pt x="2" y="9"/>
                  </a:lnTo>
                  <a:lnTo>
                    <a:pt x="3" y="9"/>
                  </a:lnTo>
                  <a:lnTo>
                    <a:pt x="6" y="8"/>
                  </a:lnTo>
                  <a:lnTo>
                    <a:pt x="10" y="7"/>
                  </a:lnTo>
                  <a:lnTo>
                    <a:pt x="17" y="7"/>
                  </a:lnTo>
                  <a:lnTo>
                    <a:pt x="24" y="8"/>
                  </a:lnTo>
                  <a:lnTo>
                    <a:pt x="32" y="10"/>
                  </a:lnTo>
                  <a:lnTo>
                    <a:pt x="42" y="15"/>
                  </a:lnTo>
                  <a:lnTo>
                    <a:pt x="53" y="24"/>
                  </a:lnTo>
                  <a:lnTo>
                    <a:pt x="53" y="24"/>
                  </a:lnTo>
                  <a:lnTo>
                    <a:pt x="5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283"/>
            <p:cNvSpPr>
              <a:spLocks/>
            </p:cNvSpPr>
            <p:nvPr/>
          </p:nvSpPr>
          <p:spPr bwMode="auto">
            <a:xfrm>
              <a:off x="3396036" y="2850108"/>
              <a:ext cx="26988" cy="22225"/>
            </a:xfrm>
            <a:custGeom>
              <a:avLst/>
              <a:gdLst>
                <a:gd name="T0" fmla="*/ 26 w 33"/>
                <a:gd name="T1" fmla="*/ 26 h 28"/>
                <a:gd name="T2" fmla="*/ 27 w 33"/>
                <a:gd name="T3" fmla="*/ 22 h 28"/>
                <a:gd name="T4" fmla="*/ 30 w 33"/>
                <a:gd name="T5" fmla="*/ 22 h 28"/>
                <a:gd name="T6" fmla="*/ 31 w 33"/>
                <a:gd name="T7" fmla="*/ 22 h 28"/>
                <a:gd name="T8" fmla="*/ 29 w 33"/>
                <a:gd name="T9" fmla="*/ 21 h 28"/>
                <a:gd name="T10" fmla="*/ 25 w 33"/>
                <a:gd name="T11" fmla="*/ 19 h 28"/>
                <a:gd name="T12" fmla="*/ 22 w 33"/>
                <a:gd name="T13" fmla="*/ 15 h 28"/>
                <a:gd name="T14" fmla="*/ 14 w 33"/>
                <a:gd name="T15" fmla="*/ 8 h 28"/>
                <a:gd name="T16" fmla="*/ 4 w 33"/>
                <a:gd name="T17" fmla="*/ 0 h 28"/>
                <a:gd name="T18" fmla="*/ 0 w 33"/>
                <a:gd name="T19" fmla="*/ 5 h 28"/>
                <a:gd name="T20" fmla="*/ 9 w 33"/>
                <a:gd name="T21" fmla="*/ 13 h 28"/>
                <a:gd name="T22" fmla="*/ 17 w 33"/>
                <a:gd name="T23" fmla="*/ 20 h 28"/>
                <a:gd name="T24" fmla="*/ 22 w 33"/>
                <a:gd name="T25" fmla="*/ 23 h 28"/>
                <a:gd name="T26" fmla="*/ 25 w 33"/>
                <a:gd name="T27" fmla="*/ 27 h 28"/>
                <a:gd name="T28" fmla="*/ 27 w 33"/>
                <a:gd name="T29" fmla="*/ 28 h 28"/>
                <a:gd name="T30" fmla="*/ 30 w 33"/>
                <a:gd name="T31" fmla="*/ 28 h 28"/>
                <a:gd name="T32" fmla="*/ 32 w 33"/>
                <a:gd name="T33" fmla="*/ 27 h 28"/>
                <a:gd name="T34" fmla="*/ 33 w 33"/>
                <a:gd name="T35" fmla="*/ 23 h 28"/>
                <a:gd name="T36" fmla="*/ 26 w 33"/>
                <a:gd name="T3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26" y="26"/>
                  </a:moveTo>
                  <a:lnTo>
                    <a:pt x="27" y="22"/>
                  </a:lnTo>
                  <a:lnTo>
                    <a:pt x="30" y="22"/>
                  </a:lnTo>
                  <a:lnTo>
                    <a:pt x="31" y="22"/>
                  </a:lnTo>
                  <a:lnTo>
                    <a:pt x="29" y="21"/>
                  </a:lnTo>
                  <a:lnTo>
                    <a:pt x="25" y="19"/>
                  </a:lnTo>
                  <a:lnTo>
                    <a:pt x="22" y="15"/>
                  </a:lnTo>
                  <a:lnTo>
                    <a:pt x="14" y="8"/>
                  </a:lnTo>
                  <a:lnTo>
                    <a:pt x="4" y="0"/>
                  </a:lnTo>
                  <a:lnTo>
                    <a:pt x="0" y="5"/>
                  </a:lnTo>
                  <a:lnTo>
                    <a:pt x="9" y="13"/>
                  </a:lnTo>
                  <a:lnTo>
                    <a:pt x="17" y="20"/>
                  </a:lnTo>
                  <a:lnTo>
                    <a:pt x="22" y="23"/>
                  </a:lnTo>
                  <a:lnTo>
                    <a:pt x="25" y="27"/>
                  </a:lnTo>
                  <a:lnTo>
                    <a:pt x="27" y="28"/>
                  </a:lnTo>
                  <a:lnTo>
                    <a:pt x="30" y="28"/>
                  </a:lnTo>
                  <a:lnTo>
                    <a:pt x="32" y="27"/>
                  </a:lnTo>
                  <a:lnTo>
                    <a:pt x="33" y="23"/>
                  </a:lnTo>
                  <a:lnTo>
                    <a:pt x="2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284"/>
            <p:cNvSpPr>
              <a:spLocks/>
            </p:cNvSpPr>
            <p:nvPr/>
          </p:nvSpPr>
          <p:spPr bwMode="auto">
            <a:xfrm>
              <a:off x="3713536" y="3050133"/>
              <a:ext cx="73025" cy="90488"/>
            </a:xfrm>
            <a:custGeom>
              <a:avLst/>
              <a:gdLst>
                <a:gd name="T0" fmla="*/ 94 w 94"/>
                <a:gd name="T1" fmla="*/ 112 h 114"/>
                <a:gd name="T2" fmla="*/ 94 w 94"/>
                <a:gd name="T3" fmla="*/ 112 h 114"/>
                <a:gd name="T4" fmla="*/ 90 w 94"/>
                <a:gd name="T5" fmla="*/ 102 h 114"/>
                <a:gd name="T6" fmla="*/ 85 w 94"/>
                <a:gd name="T7" fmla="*/ 92 h 114"/>
                <a:gd name="T8" fmla="*/ 80 w 94"/>
                <a:gd name="T9" fmla="*/ 81 h 114"/>
                <a:gd name="T10" fmla="*/ 74 w 94"/>
                <a:gd name="T11" fmla="*/ 72 h 114"/>
                <a:gd name="T12" fmla="*/ 66 w 94"/>
                <a:gd name="T13" fmla="*/ 63 h 114"/>
                <a:gd name="T14" fmla="*/ 59 w 94"/>
                <a:gd name="T15" fmla="*/ 54 h 114"/>
                <a:gd name="T16" fmla="*/ 51 w 94"/>
                <a:gd name="T17" fmla="*/ 45 h 114"/>
                <a:gd name="T18" fmla="*/ 43 w 94"/>
                <a:gd name="T19" fmla="*/ 36 h 114"/>
                <a:gd name="T20" fmla="*/ 36 w 94"/>
                <a:gd name="T21" fmla="*/ 28 h 114"/>
                <a:gd name="T22" fmla="*/ 29 w 94"/>
                <a:gd name="T23" fmla="*/ 21 h 114"/>
                <a:gd name="T24" fmla="*/ 22 w 94"/>
                <a:gd name="T25" fmla="*/ 16 h 114"/>
                <a:gd name="T26" fmla="*/ 16 w 94"/>
                <a:gd name="T27" fmla="*/ 10 h 114"/>
                <a:gd name="T28" fmla="*/ 12 w 94"/>
                <a:gd name="T29" fmla="*/ 6 h 114"/>
                <a:gd name="T30" fmla="*/ 8 w 94"/>
                <a:gd name="T31" fmla="*/ 3 h 114"/>
                <a:gd name="T32" fmla="*/ 6 w 94"/>
                <a:gd name="T33" fmla="*/ 1 h 114"/>
                <a:gd name="T34" fmla="*/ 4 w 94"/>
                <a:gd name="T35" fmla="*/ 0 h 114"/>
                <a:gd name="T36" fmla="*/ 0 w 94"/>
                <a:gd name="T37" fmla="*/ 4 h 114"/>
                <a:gd name="T38" fmla="*/ 1 w 94"/>
                <a:gd name="T39" fmla="*/ 5 h 114"/>
                <a:gd name="T40" fmla="*/ 4 w 94"/>
                <a:gd name="T41" fmla="*/ 8 h 114"/>
                <a:gd name="T42" fmla="*/ 7 w 94"/>
                <a:gd name="T43" fmla="*/ 11 h 114"/>
                <a:gd name="T44" fmla="*/ 12 w 94"/>
                <a:gd name="T45" fmla="*/ 15 h 114"/>
                <a:gd name="T46" fmla="*/ 18 w 94"/>
                <a:gd name="T47" fmla="*/ 20 h 114"/>
                <a:gd name="T48" fmla="*/ 24 w 94"/>
                <a:gd name="T49" fmla="*/ 26 h 114"/>
                <a:gd name="T50" fmla="*/ 31 w 94"/>
                <a:gd name="T51" fmla="*/ 33 h 114"/>
                <a:gd name="T52" fmla="*/ 38 w 94"/>
                <a:gd name="T53" fmla="*/ 41 h 114"/>
                <a:gd name="T54" fmla="*/ 46 w 94"/>
                <a:gd name="T55" fmla="*/ 49 h 114"/>
                <a:gd name="T56" fmla="*/ 54 w 94"/>
                <a:gd name="T57" fmla="*/ 57 h 114"/>
                <a:gd name="T58" fmla="*/ 61 w 94"/>
                <a:gd name="T59" fmla="*/ 66 h 114"/>
                <a:gd name="T60" fmla="*/ 68 w 94"/>
                <a:gd name="T61" fmla="*/ 76 h 114"/>
                <a:gd name="T62" fmla="*/ 74 w 94"/>
                <a:gd name="T63" fmla="*/ 85 h 114"/>
                <a:gd name="T64" fmla="*/ 80 w 94"/>
                <a:gd name="T65" fmla="*/ 95 h 114"/>
                <a:gd name="T66" fmla="*/ 84 w 94"/>
                <a:gd name="T67" fmla="*/ 104 h 114"/>
                <a:gd name="T68" fmla="*/ 88 w 94"/>
                <a:gd name="T69" fmla="*/ 114 h 114"/>
                <a:gd name="T70" fmla="*/ 88 w 94"/>
                <a:gd name="T71" fmla="*/ 114 h 114"/>
                <a:gd name="T72" fmla="*/ 94 w 94"/>
                <a:gd name="T73"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4">
                  <a:moveTo>
                    <a:pt x="94" y="112"/>
                  </a:moveTo>
                  <a:lnTo>
                    <a:pt x="94" y="112"/>
                  </a:lnTo>
                  <a:lnTo>
                    <a:pt x="90" y="102"/>
                  </a:lnTo>
                  <a:lnTo>
                    <a:pt x="85" y="92"/>
                  </a:lnTo>
                  <a:lnTo>
                    <a:pt x="80" y="81"/>
                  </a:lnTo>
                  <a:lnTo>
                    <a:pt x="74" y="72"/>
                  </a:lnTo>
                  <a:lnTo>
                    <a:pt x="66" y="63"/>
                  </a:lnTo>
                  <a:lnTo>
                    <a:pt x="59" y="54"/>
                  </a:lnTo>
                  <a:lnTo>
                    <a:pt x="51" y="45"/>
                  </a:lnTo>
                  <a:lnTo>
                    <a:pt x="43" y="36"/>
                  </a:lnTo>
                  <a:lnTo>
                    <a:pt x="36" y="28"/>
                  </a:lnTo>
                  <a:lnTo>
                    <a:pt x="29" y="21"/>
                  </a:lnTo>
                  <a:lnTo>
                    <a:pt x="22" y="16"/>
                  </a:lnTo>
                  <a:lnTo>
                    <a:pt x="16" y="10"/>
                  </a:lnTo>
                  <a:lnTo>
                    <a:pt x="12" y="6"/>
                  </a:lnTo>
                  <a:lnTo>
                    <a:pt x="8" y="3"/>
                  </a:lnTo>
                  <a:lnTo>
                    <a:pt x="6" y="1"/>
                  </a:lnTo>
                  <a:lnTo>
                    <a:pt x="4" y="0"/>
                  </a:lnTo>
                  <a:lnTo>
                    <a:pt x="0" y="4"/>
                  </a:lnTo>
                  <a:lnTo>
                    <a:pt x="1" y="5"/>
                  </a:lnTo>
                  <a:lnTo>
                    <a:pt x="4" y="8"/>
                  </a:lnTo>
                  <a:lnTo>
                    <a:pt x="7" y="11"/>
                  </a:lnTo>
                  <a:lnTo>
                    <a:pt x="12" y="15"/>
                  </a:lnTo>
                  <a:lnTo>
                    <a:pt x="18" y="20"/>
                  </a:lnTo>
                  <a:lnTo>
                    <a:pt x="24" y="26"/>
                  </a:lnTo>
                  <a:lnTo>
                    <a:pt x="31" y="33"/>
                  </a:lnTo>
                  <a:lnTo>
                    <a:pt x="38" y="41"/>
                  </a:lnTo>
                  <a:lnTo>
                    <a:pt x="46" y="49"/>
                  </a:lnTo>
                  <a:lnTo>
                    <a:pt x="54" y="57"/>
                  </a:lnTo>
                  <a:lnTo>
                    <a:pt x="61" y="66"/>
                  </a:lnTo>
                  <a:lnTo>
                    <a:pt x="68" y="76"/>
                  </a:lnTo>
                  <a:lnTo>
                    <a:pt x="74" y="85"/>
                  </a:lnTo>
                  <a:lnTo>
                    <a:pt x="80" y="95"/>
                  </a:lnTo>
                  <a:lnTo>
                    <a:pt x="84" y="104"/>
                  </a:lnTo>
                  <a:lnTo>
                    <a:pt x="88" y="114"/>
                  </a:lnTo>
                  <a:lnTo>
                    <a:pt x="88" y="114"/>
                  </a:lnTo>
                  <a:lnTo>
                    <a:pt x="94"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285"/>
            <p:cNvSpPr>
              <a:spLocks/>
            </p:cNvSpPr>
            <p:nvPr/>
          </p:nvSpPr>
          <p:spPr bwMode="auto">
            <a:xfrm>
              <a:off x="3781798" y="3139033"/>
              <a:ext cx="14288" cy="85725"/>
            </a:xfrm>
            <a:custGeom>
              <a:avLst/>
              <a:gdLst>
                <a:gd name="T0" fmla="*/ 17 w 17"/>
                <a:gd name="T1" fmla="*/ 108 h 108"/>
                <a:gd name="T2" fmla="*/ 17 w 17"/>
                <a:gd name="T3" fmla="*/ 108 h 108"/>
                <a:gd name="T4" fmla="*/ 17 w 17"/>
                <a:gd name="T5" fmla="*/ 106 h 108"/>
                <a:gd name="T6" fmla="*/ 17 w 17"/>
                <a:gd name="T7" fmla="*/ 102 h 108"/>
                <a:gd name="T8" fmla="*/ 17 w 17"/>
                <a:gd name="T9" fmla="*/ 98 h 108"/>
                <a:gd name="T10" fmla="*/ 17 w 17"/>
                <a:gd name="T11" fmla="*/ 94 h 108"/>
                <a:gd name="T12" fmla="*/ 17 w 17"/>
                <a:gd name="T13" fmla="*/ 88 h 108"/>
                <a:gd name="T14" fmla="*/ 17 w 17"/>
                <a:gd name="T15" fmla="*/ 81 h 108"/>
                <a:gd name="T16" fmla="*/ 17 w 17"/>
                <a:gd name="T17" fmla="*/ 74 h 108"/>
                <a:gd name="T18" fmla="*/ 17 w 17"/>
                <a:gd name="T19" fmla="*/ 66 h 108"/>
                <a:gd name="T20" fmla="*/ 16 w 17"/>
                <a:gd name="T21" fmla="*/ 57 h 108"/>
                <a:gd name="T22" fmla="*/ 15 w 17"/>
                <a:gd name="T23" fmla="*/ 48 h 108"/>
                <a:gd name="T24" fmla="*/ 14 w 17"/>
                <a:gd name="T25" fmla="*/ 38 h 108"/>
                <a:gd name="T26" fmla="*/ 12 w 17"/>
                <a:gd name="T27" fmla="*/ 29 h 108"/>
                <a:gd name="T28" fmla="*/ 10 w 17"/>
                <a:gd name="T29" fmla="*/ 20 h 108"/>
                <a:gd name="T30" fmla="*/ 9 w 17"/>
                <a:gd name="T31" fmla="*/ 10 h 108"/>
                <a:gd name="T32" fmla="*/ 6 w 17"/>
                <a:gd name="T33" fmla="*/ 0 h 108"/>
                <a:gd name="T34" fmla="*/ 0 w 17"/>
                <a:gd name="T35" fmla="*/ 2 h 108"/>
                <a:gd name="T36" fmla="*/ 2 w 17"/>
                <a:gd name="T37" fmla="*/ 12 h 108"/>
                <a:gd name="T38" fmla="*/ 4 w 17"/>
                <a:gd name="T39" fmla="*/ 21 h 108"/>
                <a:gd name="T40" fmla="*/ 6 w 17"/>
                <a:gd name="T41" fmla="*/ 30 h 108"/>
                <a:gd name="T42" fmla="*/ 8 w 17"/>
                <a:gd name="T43" fmla="*/ 40 h 108"/>
                <a:gd name="T44" fmla="*/ 9 w 17"/>
                <a:gd name="T45" fmla="*/ 49 h 108"/>
                <a:gd name="T46" fmla="*/ 10 w 17"/>
                <a:gd name="T47" fmla="*/ 58 h 108"/>
                <a:gd name="T48" fmla="*/ 10 w 17"/>
                <a:gd name="T49" fmla="*/ 66 h 108"/>
                <a:gd name="T50" fmla="*/ 10 w 17"/>
                <a:gd name="T51" fmla="*/ 74 h 108"/>
                <a:gd name="T52" fmla="*/ 11 w 17"/>
                <a:gd name="T53" fmla="*/ 81 h 108"/>
                <a:gd name="T54" fmla="*/ 11 w 17"/>
                <a:gd name="T55" fmla="*/ 88 h 108"/>
                <a:gd name="T56" fmla="*/ 11 w 17"/>
                <a:gd name="T57" fmla="*/ 94 h 108"/>
                <a:gd name="T58" fmla="*/ 11 w 17"/>
                <a:gd name="T59" fmla="*/ 98 h 108"/>
                <a:gd name="T60" fmla="*/ 11 w 17"/>
                <a:gd name="T61" fmla="*/ 102 h 108"/>
                <a:gd name="T62" fmla="*/ 10 w 17"/>
                <a:gd name="T63" fmla="*/ 105 h 108"/>
                <a:gd name="T64" fmla="*/ 10 w 17"/>
                <a:gd name="T65" fmla="*/ 108 h 108"/>
                <a:gd name="T66" fmla="*/ 10 w 17"/>
                <a:gd name="T67" fmla="*/ 108 h 108"/>
                <a:gd name="T68" fmla="*/ 17 w 17"/>
                <a:gd name="T6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08">
                  <a:moveTo>
                    <a:pt x="17" y="108"/>
                  </a:moveTo>
                  <a:lnTo>
                    <a:pt x="17" y="108"/>
                  </a:lnTo>
                  <a:lnTo>
                    <a:pt x="17" y="106"/>
                  </a:lnTo>
                  <a:lnTo>
                    <a:pt x="17" y="102"/>
                  </a:lnTo>
                  <a:lnTo>
                    <a:pt x="17" y="98"/>
                  </a:lnTo>
                  <a:lnTo>
                    <a:pt x="17" y="94"/>
                  </a:lnTo>
                  <a:lnTo>
                    <a:pt x="17" y="88"/>
                  </a:lnTo>
                  <a:lnTo>
                    <a:pt x="17" y="81"/>
                  </a:lnTo>
                  <a:lnTo>
                    <a:pt x="17" y="74"/>
                  </a:lnTo>
                  <a:lnTo>
                    <a:pt x="17" y="66"/>
                  </a:lnTo>
                  <a:lnTo>
                    <a:pt x="16" y="57"/>
                  </a:lnTo>
                  <a:lnTo>
                    <a:pt x="15" y="48"/>
                  </a:lnTo>
                  <a:lnTo>
                    <a:pt x="14" y="38"/>
                  </a:lnTo>
                  <a:lnTo>
                    <a:pt x="12" y="29"/>
                  </a:lnTo>
                  <a:lnTo>
                    <a:pt x="10" y="20"/>
                  </a:lnTo>
                  <a:lnTo>
                    <a:pt x="9" y="10"/>
                  </a:lnTo>
                  <a:lnTo>
                    <a:pt x="6" y="0"/>
                  </a:lnTo>
                  <a:lnTo>
                    <a:pt x="0" y="2"/>
                  </a:lnTo>
                  <a:lnTo>
                    <a:pt x="2" y="12"/>
                  </a:lnTo>
                  <a:lnTo>
                    <a:pt x="4" y="21"/>
                  </a:lnTo>
                  <a:lnTo>
                    <a:pt x="6" y="30"/>
                  </a:lnTo>
                  <a:lnTo>
                    <a:pt x="8" y="40"/>
                  </a:lnTo>
                  <a:lnTo>
                    <a:pt x="9" y="49"/>
                  </a:lnTo>
                  <a:lnTo>
                    <a:pt x="10" y="58"/>
                  </a:lnTo>
                  <a:lnTo>
                    <a:pt x="10" y="66"/>
                  </a:lnTo>
                  <a:lnTo>
                    <a:pt x="10" y="74"/>
                  </a:lnTo>
                  <a:lnTo>
                    <a:pt x="11" y="81"/>
                  </a:lnTo>
                  <a:lnTo>
                    <a:pt x="11" y="88"/>
                  </a:lnTo>
                  <a:lnTo>
                    <a:pt x="11" y="94"/>
                  </a:lnTo>
                  <a:lnTo>
                    <a:pt x="11" y="98"/>
                  </a:lnTo>
                  <a:lnTo>
                    <a:pt x="11" y="102"/>
                  </a:lnTo>
                  <a:lnTo>
                    <a:pt x="10" y="105"/>
                  </a:lnTo>
                  <a:lnTo>
                    <a:pt x="10" y="108"/>
                  </a:lnTo>
                  <a:lnTo>
                    <a:pt x="10" y="108"/>
                  </a:lnTo>
                  <a:lnTo>
                    <a:pt x="1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296"/>
            <p:cNvSpPr>
              <a:spLocks/>
            </p:cNvSpPr>
            <p:nvPr/>
          </p:nvSpPr>
          <p:spPr bwMode="auto">
            <a:xfrm>
              <a:off x="3302373" y="2378621"/>
              <a:ext cx="247650" cy="452438"/>
            </a:xfrm>
            <a:custGeom>
              <a:avLst/>
              <a:gdLst>
                <a:gd name="T0" fmla="*/ 311 w 311"/>
                <a:gd name="T1" fmla="*/ 558 h 569"/>
                <a:gd name="T2" fmla="*/ 15 w 311"/>
                <a:gd name="T3" fmla="*/ 0 h 569"/>
                <a:gd name="T4" fmla="*/ 0 w 311"/>
                <a:gd name="T5" fmla="*/ 12 h 569"/>
                <a:gd name="T6" fmla="*/ 290 w 311"/>
                <a:gd name="T7" fmla="*/ 569 h 569"/>
                <a:gd name="T8" fmla="*/ 311 w 311"/>
                <a:gd name="T9" fmla="*/ 558 h 569"/>
              </a:gdLst>
              <a:ahLst/>
              <a:cxnLst>
                <a:cxn ang="0">
                  <a:pos x="T0" y="T1"/>
                </a:cxn>
                <a:cxn ang="0">
                  <a:pos x="T2" y="T3"/>
                </a:cxn>
                <a:cxn ang="0">
                  <a:pos x="T4" y="T5"/>
                </a:cxn>
                <a:cxn ang="0">
                  <a:pos x="T6" y="T7"/>
                </a:cxn>
                <a:cxn ang="0">
                  <a:pos x="T8" y="T9"/>
                </a:cxn>
              </a:cxnLst>
              <a:rect l="0" t="0" r="r" b="b"/>
              <a:pathLst>
                <a:path w="311" h="569">
                  <a:moveTo>
                    <a:pt x="311" y="558"/>
                  </a:moveTo>
                  <a:lnTo>
                    <a:pt x="15" y="0"/>
                  </a:lnTo>
                  <a:lnTo>
                    <a:pt x="0" y="12"/>
                  </a:lnTo>
                  <a:lnTo>
                    <a:pt x="290" y="569"/>
                  </a:lnTo>
                  <a:lnTo>
                    <a:pt x="311"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297"/>
            <p:cNvSpPr>
              <a:spLocks/>
            </p:cNvSpPr>
            <p:nvPr/>
          </p:nvSpPr>
          <p:spPr bwMode="auto">
            <a:xfrm>
              <a:off x="3311898" y="2373858"/>
              <a:ext cx="239713" cy="447675"/>
            </a:xfrm>
            <a:custGeom>
              <a:avLst/>
              <a:gdLst>
                <a:gd name="T0" fmla="*/ 4 w 302"/>
                <a:gd name="T1" fmla="*/ 8 h 565"/>
                <a:gd name="T2" fmla="*/ 0 w 302"/>
                <a:gd name="T3" fmla="*/ 7 h 565"/>
                <a:gd name="T4" fmla="*/ 296 w 302"/>
                <a:gd name="T5" fmla="*/ 565 h 565"/>
                <a:gd name="T6" fmla="*/ 302 w 302"/>
                <a:gd name="T7" fmla="*/ 562 h 565"/>
                <a:gd name="T8" fmla="*/ 6 w 302"/>
                <a:gd name="T9" fmla="*/ 4 h 565"/>
                <a:gd name="T10" fmla="*/ 1 w 302"/>
                <a:gd name="T11" fmla="*/ 3 h 565"/>
                <a:gd name="T12" fmla="*/ 6 w 302"/>
                <a:gd name="T13" fmla="*/ 4 h 565"/>
                <a:gd name="T14" fmla="*/ 3 w 302"/>
                <a:gd name="T15" fmla="*/ 0 h 565"/>
                <a:gd name="T16" fmla="*/ 1 w 302"/>
                <a:gd name="T17" fmla="*/ 3 h 565"/>
                <a:gd name="T18" fmla="*/ 4 w 302"/>
                <a:gd name="T19" fmla="*/ 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565">
                  <a:moveTo>
                    <a:pt x="4" y="8"/>
                  </a:moveTo>
                  <a:lnTo>
                    <a:pt x="0" y="7"/>
                  </a:lnTo>
                  <a:lnTo>
                    <a:pt x="296" y="565"/>
                  </a:lnTo>
                  <a:lnTo>
                    <a:pt x="302" y="562"/>
                  </a:lnTo>
                  <a:lnTo>
                    <a:pt x="6" y="4"/>
                  </a:lnTo>
                  <a:lnTo>
                    <a:pt x="1" y="3"/>
                  </a:lnTo>
                  <a:lnTo>
                    <a:pt x="6" y="4"/>
                  </a:lnTo>
                  <a:lnTo>
                    <a:pt x="3" y="0"/>
                  </a:lnTo>
                  <a:lnTo>
                    <a:pt x="1" y="3"/>
                  </a:lnTo>
                  <a:lnTo>
                    <a:pt x="4" y="8"/>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299"/>
            <p:cNvSpPr>
              <a:spLocks/>
            </p:cNvSpPr>
            <p:nvPr/>
          </p:nvSpPr>
          <p:spPr bwMode="auto">
            <a:xfrm>
              <a:off x="3300786" y="2386558"/>
              <a:ext cx="233363" cy="447675"/>
            </a:xfrm>
            <a:custGeom>
              <a:avLst/>
              <a:gdLst>
                <a:gd name="T0" fmla="*/ 290 w 295"/>
                <a:gd name="T1" fmla="*/ 558 h 565"/>
                <a:gd name="T2" fmla="*/ 295 w 295"/>
                <a:gd name="T3" fmla="*/ 559 h 565"/>
                <a:gd name="T4" fmla="*/ 5 w 295"/>
                <a:gd name="T5" fmla="*/ 0 h 565"/>
                <a:gd name="T6" fmla="*/ 0 w 295"/>
                <a:gd name="T7" fmla="*/ 4 h 565"/>
                <a:gd name="T8" fmla="*/ 289 w 295"/>
                <a:gd name="T9" fmla="*/ 561 h 565"/>
                <a:gd name="T10" fmla="*/ 294 w 295"/>
                <a:gd name="T11" fmla="*/ 562 h 565"/>
                <a:gd name="T12" fmla="*/ 289 w 295"/>
                <a:gd name="T13" fmla="*/ 561 h 565"/>
                <a:gd name="T14" fmla="*/ 290 w 295"/>
                <a:gd name="T15" fmla="*/ 565 h 565"/>
                <a:gd name="T16" fmla="*/ 294 w 295"/>
                <a:gd name="T17" fmla="*/ 562 h 565"/>
                <a:gd name="T18" fmla="*/ 290 w 295"/>
                <a:gd name="T19" fmla="*/ 55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565">
                  <a:moveTo>
                    <a:pt x="290" y="558"/>
                  </a:moveTo>
                  <a:lnTo>
                    <a:pt x="295" y="559"/>
                  </a:lnTo>
                  <a:lnTo>
                    <a:pt x="5" y="0"/>
                  </a:lnTo>
                  <a:lnTo>
                    <a:pt x="0" y="4"/>
                  </a:lnTo>
                  <a:lnTo>
                    <a:pt x="289" y="561"/>
                  </a:lnTo>
                  <a:lnTo>
                    <a:pt x="294" y="562"/>
                  </a:lnTo>
                  <a:lnTo>
                    <a:pt x="289" y="561"/>
                  </a:lnTo>
                  <a:lnTo>
                    <a:pt x="290" y="565"/>
                  </a:lnTo>
                  <a:lnTo>
                    <a:pt x="294" y="562"/>
                  </a:lnTo>
                  <a:lnTo>
                    <a:pt x="290"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300"/>
            <p:cNvSpPr>
              <a:spLocks/>
            </p:cNvSpPr>
            <p:nvPr/>
          </p:nvSpPr>
          <p:spPr bwMode="auto">
            <a:xfrm>
              <a:off x="3530973" y="2819946"/>
              <a:ext cx="22225" cy="12700"/>
            </a:xfrm>
            <a:custGeom>
              <a:avLst/>
              <a:gdLst>
                <a:gd name="T0" fmla="*/ 21 w 28"/>
                <a:gd name="T1" fmla="*/ 4 h 16"/>
                <a:gd name="T2" fmla="*/ 22 w 28"/>
                <a:gd name="T3" fmla="*/ 0 h 16"/>
                <a:gd name="T4" fmla="*/ 0 w 28"/>
                <a:gd name="T5" fmla="*/ 12 h 16"/>
                <a:gd name="T6" fmla="*/ 4 w 28"/>
                <a:gd name="T7" fmla="*/ 16 h 16"/>
                <a:gd name="T8" fmla="*/ 25 w 28"/>
                <a:gd name="T9" fmla="*/ 5 h 16"/>
                <a:gd name="T10" fmla="*/ 27 w 28"/>
                <a:gd name="T11" fmla="*/ 1 h 16"/>
                <a:gd name="T12" fmla="*/ 25 w 28"/>
                <a:gd name="T13" fmla="*/ 5 h 16"/>
                <a:gd name="T14" fmla="*/ 28 w 28"/>
                <a:gd name="T15" fmla="*/ 4 h 16"/>
                <a:gd name="T16" fmla="*/ 27 w 28"/>
                <a:gd name="T17" fmla="*/ 1 h 16"/>
                <a:gd name="T18" fmla="*/ 21 w 28"/>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1" y="4"/>
                  </a:moveTo>
                  <a:lnTo>
                    <a:pt x="22" y="0"/>
                  </a:lnTo>
                  <a:lnTo>
                    <a:pt x="0" y="12"/>
                  </a:lnTo>
                  <a:lnTo>
                    <a:pt x="4" y="16"/>
                  </a:lnTo>
                  <a:lnTo>
                    <a:pt x="25" y="5"/>
                  </a:lnTo>
                  <a:lnTo>
                    <a:pt x="27" y="1"/>
                  </a:lnTo>
                  <a:lnTo>
                    <a:pt x="25" y="5"/>
                  </a:lnTo>
                  <a:lnTo>
                    <a:pt x="28" y="4"/>
                  </a:lnTo>
                  <a:lnTo>
                    <a:pt x="27" y="1"/>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338"/>
            <p:cNvSpPr>
              <a:spLocks/>
            </p:cNvSpPr>
            <p:nvPr/>
          </p:nvSpPr>
          <p:spPr bwMode="auto">
            <a:xfrm>
              <a:off x="4359648" y="2564358"/>
              <a:ext cx="47625" cy="149225"/>
            </a:xfrm>
            <a:custGeom>
              <a:avLst/>
              <a:gdLst>
                <a:gd name="T0" fmla="*/ 0 w 60"/>
                <a:gd name="T1" fmla="*/ 0 h 188"/>
                <a:gd name="T2" fmla="*/ 26 w 60"/>
                <a:gd name="T3" fmla="*/ 101 h 188"/>
                <a:gd name="T4" fmla="*/ 60 w 60"/>
                <a:gd name="T5" fmla="*/ 188 h 188"/>
                <a:gd name="T6" fmla="*/ 0 w 60"/>
                <a:gd name="T7" fmla="*/ 0 h 188"/>
              </a:gdLst>
              <a:ahLst/>
              <a:cxnLst>
                <a:cxn ang="0">
                  <a:pos x="T0" y="T1"/>
                </a:cxn>
                <a:cxn ang="0">
                  <a:pos x="T2" y="T3"/>
                </a:cxn>
                <a:cxn ang="0">
                  <a:pos x="T4" y="T5"/>
                </a:cxn>
                <a:cxn ang="0">
                  <a:pos x="T6" y="T7"/>
                </a:cxn>
              </a:cxnLst>
              <a:rect l="0" t="0" r="r" b="b"/>
              <a:pathLst>
                <a:path w="60" h="188">
                  <a:moveTo>
                    <a:pt x="0" y="0"/>
                  </a:moveTo>
                  <a:lnTo>
                    <a:pt x="26" y="101"/>
                  </a:lnTo>
                  <a:lnTo>
                    <a:pt x="60" y="188"/>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339"/>
            <p:cNvSpPr>
              <a:spLocks/>
            </p:cNvSpPr>
            <p:nvPr/>
          </p:nvSpPr>
          <p:spPr bwMode="auto">
            <a:xfrm>
              <a:off x="4353298" y="2562771"/>
              <a:ext cx="31750" cy="84138"/>
            </a:xfrm>
            <a:custGeom>
              <a:avLst/>
              <a:gdLst>
                <a:gd name="T0" fmla="*/ 40 w 40"/>
                <a:gd name="T1" fmla="*/ 100 h 105"/>
                <a:gd name="T2" fmla="*/ 40 w 40"/>
                <a:gd name="T3" fmla="*/ 101 h 105"/>
                <a:gd name="T4" fmla="*/ 14 w 40"/>
                <a:gd name="T5" fmla="*/ 0 h 105"/>
                <a:gd name="T6" fmla="*/ 0 w 40"/>
                <a:gd name="T7" fmla="*/ 2 h 105"/>
                <a:gd name="T8" fmla="*/ 27 w 40"/>
                <a:gd name="T9" fmla="*/ 103 h 105"/>
                <a:gd name="T10" fmla="*/ 27 w 40"/>
                <a:gd name="T11" fmla="*/ 105 h 105"/>
                <a:gd name="T12" fmla="*/ 27 w 40"/>
                <a:gd name="T13" fmla="*/ 103 h 105"/>
                <a:gd name="T14" fmla="*/ 27 w 40"/>
                <a:gd name="T15" fmla="*/ 105 h 105"/>
                <a:gd name="T16" fmla="*/ 27 w 40"/>
                <a:gd name="T17" fmla="*/ 105 h 105"/>
                <a:gd name="T18" fmla="*/ 40 w 40"/>
                <a:gd name="T19"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05">
                  <a:moveTo>
                    <a:pt x="40" y="100"/>
                  </a:moveTo>
                  <a:lnTo>
                    <a:pt x="40" y="101"/>
                  </a:lnTo>
                  <a:lnTo>
                    <a:pt x="14" y="0"/>
                  </a:lnTo>
                  <a:lnTo>
                    <a:pt x="0" y="2"/>
                  </a:lnTo>
                  <a:lnTo>
                    <a:pt x="27" y="103"/>
                  </a:lnTo>
                  <a:lnTo>
                    <a:pt x="27" y="105"/>
                  </a:lnTo>
                  <a:lnTo>
                    <a:pt x="27" y="103"/>
                  </a:lnTo>
                  <a:lnTo>
                    <a:pt x="27" y="105"/>
                  </a:lnTo>
                  <a:lnTo>
                    <a:pt x="27" y="105"/>
                  </a:lnTo>
                  <a:lnTo>
                    <a:pt x="4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340"/>
            <p:cNvSpPr>
              <a:spLocks/>
            </p:cNvSpPr>
            <p:nvPr/>
          </p:nvSpPr>
          <p:spPr bwMode="auto">
            <a:xfrm>
              <a:off x="4373936" y="2642146"/>
              <a:ext cx="38100" cy="73025"/>
            </a:xfrm>
            <a:custGeom>
              <a:avLst/>
              <a:gdLst>
                <a:gd name="T0" fmla="*/ 40 w 46"/>
                <a:gd name="T1" fmla="*/ 89 h 91"/>
                <a:gd name="T2" fmla="*/ 46 w 46"/>
                <a:gd name="T3" fmla="*/ 86 h 91"/>
                <a:gd name="T4" fmla="*/ 13 w 46"/>
                <a:gd name="T5" fmla="*/ 0 h 91"/>
                <a:gd name="T6" fmla="*/ 0 w 46"/>
                <a:gd name="T7" fmla="*/ 5 h 91"/>
                <a:gd name="T8" fmla="*/ 34 w 46"/>
                <a:gd name="T9" fmla="*/ 91 h 91"/>
                <a:gd name="T10" fmla="*/ 40 w 46"/>
                <a:gd name="T11" fmla="*/ 89 h 91"/>
              </a:gdLst>
              <a:ahLst/>
              <a:cxnLst>
                <a:cxn ang="0">
                  <a:pos x="T0" y="T1"/>
                </a:cxn>
                <a:cxn ang="0">
                  <a:pos x="T2" y="T3"/>
                </a:cxn>
                <a:cxn ang="0">
                  <a:pos x="T4" y="T5"/>
                </a:cxn>
                <a:cxn ang="0">
                  <a:pos x="T6" y="T7"/>
                </a:cxn>
                <a:cxn ang="0">
                  <a:pos x="T8" y="T9"/>
                </a:cxn>
                <a:cxn ang="0">
                  <a:pos x="T10" y="T11"/>
                </a:cxn>
              </a:cxnLst>
              <a:rect l="0" t="0" r="r" b="b"/>
              <a:pathLst>
                <a:path w="46" h="91">
                  <a:moveTo>
                    <a:pt x="40" y="89"/>
                  </a:moveTo>
                  <a:lnTo>
                    <a:pt x="46" y="86"/>
                  </a:lnTo>
                  <a:lnTo>
                    <a:pt x="13" y="0"/>
                  </a:lnTo>
                  <a:lnTo>
                    <a:pt x="0" y="5"/>
                  </a:lnTo>
                  <a:lnTo>
                    <a:pt x="34" y="91"/>
                  </a:lnTo>
                  <a:lnTo>
                    <a:pt x="4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341"/>
            <p:cNvSpPr>
              <a:spLocks/>
            </p:cNvSpPr>
            <p:nvPr/>
          </p:nvSpPr>
          <p:spPr bwMode="auto">
            <a:xfrm>
              <a:off x="4353298" y="2665958"/>
              <a:ext cx="12700" cy="60325"/>
            </a:xfrm>
            <a:custGeom>
              <a:avLst/>
              <a:gdLst>
                <a:gd name="T0" fmla="*/ 0 w 18"/>
                <a:gd name="T1" fmla="*/ 0 h 76"/>
                <a:gd name="T2" fmla="*/ 18 w 18"/>
                <a:gd name="T3" fmla="*/ 76 h 76"/>
                <a:gd name="T4" fmla="*/ 0 w 18"/>
                <a:gd name="T5" fmla="*/ 0 h 76"/>
              </a:gdLst>
              <a:ahLst/>
              <a:cxnLst>
                <a:cxn ang="0">
                  <a:pos x="T0" y="T1"/>
                </a:cxn>
                <a:cxn ang="0">
                  <a:pos x="T2" y="T3"/>
                </a:cxn>
                <a:cxn ang="0">
                  <a:pos x="T4" y="T5"/>
                </a:cxn>
              </a:cxnLst>
              <a:rect l="0" t="0" r="r" b="b"/>
              <a:pathLst>
                <a:path w="18" h="76">
                  <a:moveTo>
                    <a:pt x="0" y="0"/>
                  </a:moveTo>
                  <a:lnTo>
                    <a:pt x="18" y="76"/>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342"/>
            <p:cNvSpPr>
              <a:spLocks/>
            </p:cNvSpPr>
            <p:nvPr/>
          </p:nvSpPr>
          <p:spPr bwMode="auto">
            <a:xfrm>
              <a:off x="4346948" y="2664371"/>
              <a:ext cx="23813" cy="63500"/>
            </a:xfrm>
            <a:custGeom>
              <a:avLst/>
              <a:gdLst>
                <a:gd name="T0" fmla="*/ 25 w 30"/>
                <a:gd name="T1" fmla="*/ 79 h 81"/>
                <a:gd name="T2" fmla="*/ 30 w 30"/>
                <a:gd name="T3" fmla="*/ 78 h 81"/>
                <a:gd name="T4" fmla="*/ 13 w 30"/>
                <a:gd name="T5" fmla="*/ 0 h 81"/>
                <a:gd name="T6" fmla="*/ 0 w 30"/>
                <a:gd name="T7" fmla="*/ 4 h 81"/>
                <a:gd name="T8" fmla="*/ 18 w 30"/>
                <a:gd name="T9" fmla="*/ 81 h 81"/>
                <a:gd name="T10" fmla="*/ 25 w 30"/>
                <a:gd name="T11" fmla="*/ 79 h 81"/>
              </a:gdLst>
              <a:ahLst/>
              <a:cxnLst>
                <a:cxn ang="0">
                  <a:pos x="T0" y="T1"/>
                </a:cxn>
                <a:cxn ang="0">
                  <a:pos x="T2" y="T3"/>
                </a:cxn>
                <a:cxn ang="0">
                  <a:pos x="T4" y="T5"/>
                </a:cxn>
                <a:cxn ang="0">
                  <a:pos x="T6" y="T7"/>
                </a:cxn>
                <a:cxn ang="0">
                  <a:pos x="T8" y="T9"/>
                </a:cxn>
                <a:cxn ang="0">
                  <a:pos x="T10" y="T11"/>
                </a:cxn>
              </a:cxnLst>
              <a:rect l="0" t="0" r="r" b="b"/>
              <a:pathLst>
                <a:path w="30" h="81">
                  <a:moveTo>
                    <a:pt x="25" y="79"/>
                  </a:moveTo>
                  <a:lnTo>
                    <a:pt x="30" y="78"/>
                  </a:lnTo>
                  <a:lnTo>
                    <a:pt x="13" y="0"/>
                  </a:lnTo>
                  <a:lnTo>
                    <a:pt x="0" y="4"/>
                  </a:lnTo>
                  <a:lnTo>
                    <a:pt x="18" y="81"/>
                  </a:lnTo>
                  <a:lnTo>
                    <a:pt x="25"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343"/>
            <p:cNvSpPr>
              <a:spLocks/>
            </p:cNvSpPr>
            <p:nvPr/>
          </p:nvSpPr>
          <p:spPr bwMode="auto">
            <a:xfrm>
              <a:off x="4208836" y="3184694"/>
              <a:ext cx="49212" cy="50384"/>
            </a:xfrm>
            <a:custGeom>
              <a:avLst/>
              <a:gdLst>
                <a:gd name="T0" fmla="*/ 42 w 84"/>
                <a:gd name="T1" fmla="*/ 0 h 85"/>
                <a:gd name="T2" fmla="*/ 51 w 84"/>
                <a:gd name="T3" fmla="*/ 1 h 85"/>
                <a:gd name="T4" fmla="*/ 59 w 84"/>
                <a:gd name="T5" fmla="*/ 4 h 85"/>
                <a:gd name="T6" fmla="*/ 65 w 84"/>
                <a:gd name="T7" fmla="*/ 8 h 85"/>
                <a:gd name="T8" fmla="*/ 71 w 84"/>
                <a:gd name="T9" fmla="*/ 13 h 85"/>
                <a:gd name="T10" fmla="*/ 77 w 84"/>
                <a:gd name="T11" fmla="*/ 19 h 85"/>
                <a:gd name="T12" fmla="*/ 80 w 84"/>
                <a:gd name="T13" fmla="*/ 27 h 85"/>
                <a:gd name="T14" fmla="*/ 83 w 84"/>
                <a:gd name="T15" fmla="*/ 35 h 85"/>
                <a:gd name="T16" fmla="*/ 84 w 84"/>
                <a:gd name="T17" fmla="*/ 43 h 85"/>
                <a:gd name="T18" fmla="*/ 83 w 84"/>
                <a:gd name="T19" fmla="*/ 51 h 85"/>
                <a:gd name="T20" fmla="*/ 80 w 84"/>
                <a:gd name="T21" fmla="*/ 59 h 85"/>
                <a:gd name="T22" fmla="*/ 77 w 84"/>
                <a:gd name="T23" fmla="*/ 67 h 85"/>
                <a:gd name="T24" fmla="*/ 71 w 84"/>
                <a:gd name="T25" fmla="*/ 73 h 85"/>
                <a:gd name="T26" fmla="*/ 65 w 84"/>
                <a:gd name="T27" fmla="*/ 77 h 85"/>
                <a:gd name="T28" fmla="*/ 59 w 84"/>
                <a:gd name="T29" fmla="*/ 82 h 85"/>
                <a:gd name="T30" fmla="*/ 51 w 84"/>
                <a:gd name="T31" fmla="*/ 84 h 85"/>
                <a:gd name="T32" fmla="*/ 42 w 84"/>
                <a:gd name="T33" fmla="*/ 85 h 85"/>
                <a:gd name="T34" fmla="*/ 33 w 84"/>
                <a:gd name="T35" fmla="*/ 84 h 85"/>
                <a:gd name="T36" fmla="*/ 25 w 84"/>
                <a:gd name="T37" fmla="*/ 82 h 85"/>
                <a:gd name="T38" fmla="*/ 18 w 84"/>
                <a:gd name="T39" fmla="*/ 77 h 85"/>
                <a:gd name="T40" fmla="*/ 13 w 84"/>
                <a:gd name="T41" fmla="*/ 73 h 85"/>
                <a:gd name="T42" fmla="*/ 7 w 84"/>
                <a:gd name="T43" fmla="*/ 67 h 85"/>
                <a:gd name="T44" fmla="*/ 3 w 84"/>
                <a:gd name="T45" fmla="*/ 59 h 85"/>
                <a:gd name="T46" fmla="*/ 1 w 84"/>
                <a:gd name="T47" fmla="*/ 51 h 85"/>
                <a:gd name="T48" fmla="*/ 0 w 84"/>
                <a:gd name="T49" fmla="*/ 43 h 85"/>
                <a:gd name="T50" fmla="*/ 1 w 84"/>
                <a:gd name="T51" fmla="*/ 35 h 85"/>
                <a:gd name="T52" fmla="*/ 3 w 84"/>
                <a:gd name="T53" fmla="*/ 27 h 85"/>
                <a:gd name="T54" fmla="*/ 7 w 84"/>
                <a:gd name="T55" fmla="*/ 19 h 85"/>
                <a:gd name="T56" fmla="*/ 13 w 84"/>
                <a:gd name="T57" fmla="*/ 13 h 85"/>
                <a:gd name="T58" fmla="*/ 18 w 84"/>
                <a:gd name="T59" fmla="*/ 8 h 85"/>
                <a:gd name="T60" fmla="*/ 25 w 84"/>
                <a:gd name="T61" fmla="*/ 4 h 85"/>
                <a:gd name="T62" fmla="*/ 33 w 84"/>
                <a:gd name="T63" fmla="*/ 1 h 85"/>
                <a:gd name="T64" fmla="*/ 42 w 84"/>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5">
                  <a:moveTo>
                    <a:pt x="42" y="0"/>
                  </a:moveTo>
                  <a:lnTo>
                    <a:pt x="51" y="1"/>
                  </a:lnTo>
                  <a:lnTo>
                    <a:pt x="59" y="4"/>
                  </a:lnTo>
                  <a:lnTo>
                    <a:pt x="65" y="8"/>
                  </a:lnTo>
                  <a:lnTo>
                    <a:pt x="71" y="13"/>
                  </a:lnTo>
                  <a:lnTo>
                    <a:pt x="77" y="19"/>
                  </a:lnTo>
                  <a:lnTo>
                    <a:pt x="80" y="27"/>
                  </a:lnTo>
                  <a:lnTo>
                    <a:pt x="83" y="35"/>
                  </a:lnTo>
                  <a:lnTo>
                    <a:pt x="84" y="43"/>
                  </a:lnTo>
                  <a:lnTo>
                    <a:pt x="83" y="51"/>
                  </a:lnTo>
                  <a:lnTo>
                    <a:pt x="80" y="59"/>
                  </a:lnTo>
                  <a:lnTo>
                    <a:pt x="77" y="67"/>
                  </a:lnTo>
                  <a:lnTo>
                    <a:pt x="71" y="73"/>
                  </a:lnTo>
                  <a:lnTo>
                    <a:pt x="65" y="77"/>
                  </a:lnTo>
                  <a:lnTo>
                    <a:pt x="59" y="82"/>
                  </a:lnTo>
                  <a:lnTo>
                    <a:pt x="51" y="84"/>
                  </a:lnTo>
                  <a:lnTo>
                    <a:pt x="42" y="85"/>
                  </a:lnTo>
                  <a:lnTo>
                    <a:pt x="33" y="84"/>
                  </a:lnTo>
                  <a:lnTo>
                    <a:pt x="25" y="82"/>
                  </a:lnTo>
                  <a:lnTo>
                    <a:pt x="18" y="77"/>
                  </a:lnTo>
                  <a:lnTo>
                    <a:pt x="13" y="73"/>
                  </a:lnTo>
                  <a:lnTo>
                    <a:pt x="7" y="67"/>
                  </a:lnTo>
                  <a:lnTo>
                    <a:pt x="3" y="59"/>
                  </a:lnTo>
                  <a:lnTo>
                    <a:pt x="1" y="51"/>
                  </a:lnTo>
                  <a:lnTo>
                    <a:pt x="0" y="43"/>
                  </a:lnTo>
                  <a:lnTo>
                    <a:pt x="1" y="35"/>
                  </a:lnTo>
                  <a:lnTo>
                    <a:pt x="3" y="27"/>
                  </a:lnTo>
                  <a:lnTo>
                    <a:pt x="7" y="19"/>
                  </a:lnTo>
                  <a:lnTo>
                    <a:pt x="13" y="13"/>
                  </a:lnTo>
                  <a:lnTo>
                    <a:pt x="18" y="8"/>
                  </a:lnTo>
                  <a:lnTo>
                    <a:pt x="25" y="4"/>
                  </a:lnTo>
                  <a:lnTo>
                    <a:pt x="33" y="1"/>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344"/>
            <p:cNvSpPr>
              <a:spLocks/>
            </p:cNvSpPr>
            <p:nvPr/>
          </p:nvSpPr>
          <p:spPr bwMode="auto">
            <a:xfrm>
              <a:off x="4209789" y="3185230"/>
              <a:ext cx="45720" cy="45720"/>
            </a:xfrm>
            <a:custGeom>
              <a:avLst/>
              <a:gdLst>
                <a:gd name="T0" fmla="*/ 42 w 84"/>
                <a:gd name="T1" fmla="*/ 0 h 85"/>
                <a:gd name="T2" fmla="*/ 42 w 84"/>
                <a:gd name="T3" fmla="*/ 0 h 85"/>
                <a:gd name="T4" fmla="*/ 51 w 84"/>
                <a:gd name="T5" fmla="*/ 1 h 85"/>
                <a:gd name="T6" fmla="*/ 59 w 84"/>
                <a:gd name="T7" fmla="*/ 4 h 85"/>
                <a:gd name="T8" fmla="*/ 65 w 84"/>
                <a:gd name="T9" fmla="*/ 8 h 85"/>
                <a:gd name="T10" fmla="*/ 71 w 84"/>
                <a:gd name="T11" fmla="*/ 13 h 85"/>
                <a:gd name="T12" fmla="*/ 77 w 84"/>
                <a:gd name="T13" fmla="*/ 19 h 85"/>
                <a:gd name="T14" fmla="*/ 80 w 84"/>
                <a:gd name="T15" fmla="*/ 27 h 85"/>
                <a:gd name="T16" fmla="*/ 83 w 84"/>
                <a:gd name="T17" fmla="*/ 35 h 85"/>
                <a:gd name="T18" fmla="*/ 84 w 84"/>
                <a:gd name="T19" fmla="*/ 43 h 85"/>
                <a:gd name="T20" fmla="*/ 84 w 84"/>
                <a:gd name="T21" fmla="*/ 43 h 85"/>
                <a:gd name="T22" fmla="*/ 83 w 84"/>
                <a:gd name="T23" fmla="*/ 51 h 85"/>
                <a:gd name="T24" fmla="*/ 80 w 84"/>
                <a:gd name="T25" fmla="*/ 59 h 85"/>
                <a:gd name="T26" fmla="*/ 77 w 84"/>
                <a:gd name="T27" fmla="*/ 67 h 85"/>
                <a:gd name="T28" fmla="*/ 71 w 84"/>
                <a:gd name="T29" fmla="*/ 73 h 85"/>
                <a:gd name="T30" fmla="*/ 65 w 84"/>
                <a:gd name="T31" fmla="*/ 77 h 85"/>
                <a:gd name="T32" fmla="*/ 59 w 84"/>
                <a:gd name="T33" fmla="*/ 82 h 85"/>
                <a:gd name="T34" fmla="*/ 51 w 84"/>
                <a:gd name="T35" fmla="*/ 84 h 85"/>
                <a:gd name="T36" fmla="*/ 42 w 84"/>
                <a:gd name="T37" fmla="*/ 85 h 85"/>
                <a:gd name="T38" fmla="*/ 42 w 84"/>
                <a:gd name="T39" fmla="*/ 85 h 85"/>
                <a:gd name="T40" fmla="*/ 33 w 84"/>
                <a:gd name="T41" fmla="*/ 84 h 85"/>
                <a:gd name="T42" fmla="*/ 25 w 84"/>
                <a:gd name="T43" fmla="*/ 82 h 85"/>
                <a:gd name="T44" fmla="*/ 18 w 84"/>
                <a:gd name="T45" fmla="*/ 77 h 85"/>
                <a:gd name="T46" fmla="*/ 13 w 84"/>
                <a:gd name="T47" fmla="*/ 73 h 85"/>
                <a:gd name="T48" fmla="*/ 7 w 84"/>
                <a:gd name="T49" fmla="*/ 67 h 85"/>
                <a:gd name="T50" fmla="*/ 3 w 84"/>
                <a:gd name="T51" fmla="*/ 59 h 85"/>
                <a:gd name="T52" fmla="*/ 1 w 84"/>
                <a:gd name="T53" fmla="*/ 51 h 85"/>
                <a:gd name="T54" fmla="*/ 0 w 84"/>
                <a:gd name="T55" fmla="*/ 43 h 85"/>
                <a:gd name="T56" fmla="*/ 0 w 84"/>
                <a:gd name="T57" fmla="*/ 43 h 85"/>
                <a:gd name="T58" fmla="*/ 1 w 84"/>
                <a:gd name="T59" fmla="*/ 35 h 85"/>
                <a:gd name="T60" fmla="*/ 3 w 84"/>
                <a:gd name="T61" fmla="*/ 27 h 85"/>
                <a:gd name="T62" fmla="*/ 7 w 84"/>
                <a:gd name="T63" fmla="*/ 19 h 85"/>
                <a:gd name="T64" fmla="*/ 13 w 84"/>
                <a:gd name="T65" fmla="*/ 13 h 85"/>
                <a:gd name="T66" fmla="*/ 18 w 84"/>
                <a:gd name="T67" fmla="*/ 8 h 85"/>
                <a:gd name="T68" fmla="*/ 25 w 84"/>
                <a:gd name="T69" fmla="*/ 4 h 85"/>
                <a:gd name="T70" fmla="*/ 33 w 84"/>
                <a:gd name="T71" fmla="*/ 1 h 85"/>
                <a:gd name="T72" fmla="*/ 42 w 84"/>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5">
                  <a:moveTo>
                    <a:pt x="42" y="0"/>
                  </a:moveTo>
                  <a:lnTo>
                    <a:pt x="42" y="0"/>
                  </a:lnTo>
                  <a:lnTo>
                    <a:pt x="51" y="1"/>
                  </a:lnTo>
                  <a:lnTo>
                    <a:pt x="59" y="4"/>
                  </a:lnTo>
                  <a:lnTo>
                    <a:pt x="65" y="8"/>
                  </a:lnTo>
                  <a:lnTo>
                    <a:pt x="71" y="13"/>
                  </a:lnTo>
                  <a:lnTo>
                    <a:pt x="77" y="19"/>
                  </a:lnTo>
                  <a:lnTo>
                    <a:pt x="80" y="27"/>
                  </a:lnTo>
                  <a:lnTo>
                    <a:pt x="83" y="35"/>
                  </a:lnTo>
                  <a:lnTo>
                    <a:pt x="84" y="43"/>
                  </a:lnTo>
                  <a:lnTo>
                    <a:pt x="84" y="43"/>
                  </a:lnTo>
                  <a:lnTo>
                    <a:pt x="83" y="51"/>
                  </a:lnTo>
                  <a:lnTo>
                    <a:pt x="80" y="59"/>
                  </a:lnTo>
                  <a:lnTo>
                    <a:pt x="77" y="67"/>
                  </a:lnTo>
                  <a:lnTo>
                    <a:pt x="71" y="73"/>
                  </a:lnTo>
                  <a:lnTo>
                    <a:pt x="65" y="77"/>
                  </a:lnTo>
                  <a:lnTo>
                    <a:pt x="59" y="82"/>
                  </a:lnTo>
                  <a:lnTo>
                    <a:pt x="51" y="84"/>
                  </a:lnTo>
                  <a:lnTo>
                    <a:pt x="42" y="85"/>
                  </a:lnTo>
                  <a:lnTo>
                    <a:pt x="42" y="85"/>
                  </a:lnTo>
                  <a:lnTo>
                    <a:pt x="33" y="84"/>
                  </a:lnTo>
                  <a:lnTo>
                    <a:pt x="25" y="82"/>
                  </a:lnTo>
                  <a:lnTo>
                    <a:pt x="18" y="77"/>
                  </a:lnTo>
                  <a:lnTo>
                    <a:pt x="13" y="73"/>
                  </a:lnTo>
                  <a:lnTo>
                    <a:pt x="7" y="67"/>
                  </a:lnTo>
                  <a:lnTo>
                    <a:pt x="3" y="59"/>
                  </a:lnTo>
                  <a:lnTo>
                    <a:pt x="1" y="51"/>
                  </a:lnTo>
                  <a:lnTo>
                    <a:pt x="0" y="43"/>
                  </a:lnTo>
                  <a:lnTo>
                    <a:pt x="0" y="43"/>
                  </a:lnTo>
                  <a:lnTo>
                    <a:pt x="1" y="35"/>
                  </a:lnTo>
                  <a:lnTo>
                    <a:pt x="3" y="27"/>
                  </a:lnTo>
                  <a:lnTo>
                    <a:pt x="7" y="19"/>
                  </a:lnTo>
                  <a:lnTo>
                    <a:pt x="13" y="13"/>
                  </a:lnTo>
                  <a:lnTo>
                    <a:pt x="18" y="8"/>
                  </a:lnTo>
                  <a:lnTo>
                    <a:pt x="25" y="4"/>
                  </a:lnTo>
                  <a:lnTo>
                    <a:pt x="33" y="1"/>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6" name="Freeform 345"/>
            <p:cNvSpPr>
              <a:spLocks/>
            </p:cNvSpPr>
            <p:nvPr/>
          </p:nvSpPr>
          <p:spPr bwMode="auto">
            <a:xfrm>
              <a:off x="4208041" y="3345728"/>
              <a:ext cx="45719" cy="45719"/>
            </a:xfrm>
            <a:custGeom>
              <a:avLst/>
              <a:gdLst>
                <a:gd name="T0" fmla="*/ 43 w 84"/>
                <a:gd name="T1" fmla="*/ 0 h 84"/>
                <a:gd name="T2" fmla="*/ 51 w 84"/>
                <a:gd name="T3" fmla="*/ 1 h 84"/>
                <a:gd name="T4" fmla="*/ 59 w 84"/>
                <a:gd name="T5" fmla="*/ 3 h 84"/>
                <a:gd name="T6" fmla="*/ 66 w 84"/>
                <a:gd name="T7" fmla="*/ 7 h 84"/>
                <a:gd name="T8" fmla="*/ 73 w 84"/>
                <a:gd name="T9" fmla="*/ 13 h 84"/>
                <a:gd name="T10" fmla="*/ 77 w 84"/>
                <a:gd name="T11" fmla="*/ 18 h 84"/>
                <a:gd name="T12" fmla="*/ 82 w 84"/>
                <a:gd name="T13" fmla="*/ 25 h 84"/>
                <a:gd name="T14" fmla="*/ 84 w 84"/>
                <a:gd name="T15" fmla="*/ 33 h 84"/>
                <a:gd name="T16" fmla="*/ 84 w 84"/>
                <a:gd name="T17" fmla="*/ 42 h 84"/>
                <a:gd name="T18" fmla="*/ 84 w 84"/>
                <a:gd name="T19" fmla="*/ 51 h 84"/>
                <a:gd name="T20" fmla="*/ 82 w 84"/>
                <a:gd name="T21" fmla="*/ 59 h 84"/>
                <a:gd name="T22" fmla="*/ 77 w 84"/>
                <a:gd name="T23" fmla="*/ 66 h 84"/>
                <a:gd name="T24" fmla="*/ 73 w 84"/>
                <a:gd name="T25" fmla="*/ 71 h 84"/>
                <a:gd name="T26" fmla="*/ 66 w 84"/>
                <a:gd name="T27" fmla="*/ 77 h 84"/>
                <a:gd name="T28" fmla="*/ 59 w 84"/>
                <a:gd name="T29" fmla="*/ 80 h 84"/>
                <a:gd name="T30" fmla="*/ 51 w 84"/>
                <a:gd name="T31" fmla="*/ 83 h 84"/>
                <a:gd name="T32" fmla="*/ 43 w 84"/>
                <a:gd name="T33" fmla="*/ 84 h 84"/>
                <a:gd name="T34" fmla="*/ 34 w 84"/>
                <a:gd name="T35" fmla="*/ 83 h 84"/>
                <a:gd name="T36" fmla="*/ 27 w 84"/>
                <a:gd name="T37" fmla="*/ 80 h 84"/>
                <a:gd name="T38" fmla="*/ 19 w 84"/>
                <a:gd name="T39" fmla="*/ 77 h 84"/>
                <a:gd name="T40" fmla="*/ 13 w 84"/>
                <a:gd name="T41" fmla="*/ 71 h 84"/>
                <a:gd name="T42" fmla="*/ 8 w 84"/>
                <a:gd name="T43" fmla="*/ 66 h 84"/>
                <a:gd name="T44" fmla="*/ 4 w 84"/>
                <a:gd name="T45" fmla="*/ 59 h 84"/>
                <a:gd name="T46" fmla="*/ 1 w 84"/>
                <a:gd name="T47" fmla="*/ 51 h 84"/>
                <a:gd name="T48" fmla="*/ 0 w 84"/>
                <a:gd name="T49" fmla="*/ 42 h 84"/>
                <a:gd name="T50" fmla="*/ 1 w 84"/>
                <a:gd name="T51" fmla="*/ 33 h 84"/>
                <a:gd name="T52" fmla="*/ 4 w 84"/>
                <a:gd name="T53" fmla="*/ 25 h 84"/>
                <a:gd name="T54" fmla="*/ 8 w 84"/>
                <a:gd name="T55" fmla="*/ 18 h 84"/>
                <a:gd name="T56" fmla="*/ 13 w 84"/>
                <a:gd name="T57" fmla="*/ 13 h 84"/>
                <a:gd name="T58" fmla="*/ 19 w 84"/>
                <a:gd name="T59" fmla="*/ 7 h 84"/>
                <a:gd name="T60" fmla="*/ 27 w 84"/>
                <a:gd name="T61" fmla="*/ 3 h 84"/>
                <a:gd name="T62" fmla="*/ 34 w 84"/>
                <a:gd name="T63" fmla="*/ 1 h 84"/>
                <a:gd name="T64" fmla="*/ 43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43" y="0"/>
                  </a:moveTo>
                  <a:lnTo>
                    <a:pt x="51" y="1"/>
                  </a:lnTo>
                  <a:lnTo>
                    <a:pt x="59" y="3"/>
                  </a:lnTo>
                  <a:lnTo>
                    <a:pt x="66" y="7"/>
                  </a:lnTo>
                  <a:lnTo>
                    <a:pt x="73" y="13"/>
                  </a:lnTo>
                  <a:lnTo>
                    <a:pt x="77" y="18"/>
                  </a:lnTo>
                  <a:lnTo>
                    <a:pt x="82" y="25"/>
                  </a:lnTo>
                  <a:lnTo>
                    <a:pt x="84" y="33"/>
                  </a:lnTo>
                  <a:lnTo>
                    <a:pt x="84" y="42"/>
                  </a:lnTo>
                  <a:lnTo>
                    <a:pt x="84" y="51"/>
                  </a:lnTo>
                  <a:lnTo>
                    <a:pt x="82" y="59"/>
                  </a:lnTo>
                  <a:lnTo>
                    <a:pt x="77" y="66"/>
                  </a:lnTo>
                  <a:lnTo>
                    <a:pt x="73" y="71"/>
                  </a:lnTo>
                  <a:lnTo>
                    <a:pt x="66" y="77"/>
                  </a:lnTo>
                  <a:lnTo>
                    <a:pt x="59" y="80"/>
                  </a:lnTo>
                  <a:lnTo>
                    <a:pt x="51" y="83"/>
                  </a:lnTo>
                  <a:lnTo>
                    <a:pt x="43" y="84"/>
                  </a:lnTo>
                  <a:lnTo>
                    <a:pt x="34" y="83"/>
                  </a:lnTo>
                  <a:lnTo>
                    <a:pt x="27" y="80"/>
                  </a:lnTo>
                  <a:lnTo>
                    <a:pt x="19" y="77"/>
                  </a:lnTo>
                  <a:lnTo>
                    <a:pt x="13" y="71"/>
                  </a:lnTo>
                  <a:lnTo>
                    <a:pt x="8" y="66"/>
                  </a:lnTo>
                  <a:lnTo>
                    <a:pt x="4" y="59"/>
                  </a:lnTo>
                  <a:lnTo>
                    <a:pt x="1" y="51"/>
                  </a:lnTo>
                  <a:lnTo>
                    <a:pt x="0" y="42"/>
                  </a:lnTo>
                  <a:lnTo>
                    <a:pt x="1" y="33"/>
                  </a:lnTo>
                  <a:lnTo>
                    <a:pt x="4" y="25"/>
                  </a:lnTo>
                  <a:lnTo>
                    <a:pt x="8" y="18"/>
                  </a:lnTo>
                  <a:lnTo>
                    <a:pt x="13" y="13"/>
                  </a:lnTo>
                  <a:lnTo>
                    <a:pt x="19" y="7"/>
                  </a:lnTo>
                  <a:lnTo>
                    <a:pt x="27" y="3"/>
                  </a:lnTo>
                  <a:lnTo>
                    <a:pt x="34" y="1"/>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346"/>
            <p:cNvSpPr>
              <a:spLocks/>
            </p:cNvSpPr>
            <p:nvPr/>
          </p:nvSpPr>
          <p:spPr bwMode="auto">
            <a:xfrm>
              <a:off x="4206614" y="3344774"/>
              <a:ext cx="45720" cy="45720"/>
            </a:xfrm>
            <a:custGeom>
              <a:avLst/>
              <a:gdLst>
                <a:gd name="T0" fmla="*/ 43 w 84"/>
                <a:gd name="T1" fmla="*/ 0 h 84"/>
                <a:gd name="T2" fmla="*/ 43 w 84"/>
                <a:gd name="T3" fmla="*/ 0 h 84"/>
                <a:gd name="T4" fmla="*/ 51 w 84"/>
                <a:gd name="T5" fmla="*/ 1 h 84"/>
                <a:gd name="T6" fmla="*/ 59 w 84"/>
                <a:gd name="T7" fmla="*/ 3 h 84"/>
                <a:gd name="T8" fmla="*/ 66 w 84"/>
                <a:gd name="T9" fmla="*/ 7 h 84"/>
                <a:gd name="T10" fmla="*/ 73 w 84"/>
                <a:gd name="T11" fmla="*/ 13 h 84"/>
                <a:gd name="T12" fmla="*/ 77 w 84"/>
                <a:gd name="T13" fmla="*/ 18 h 84"/>
                <a:gd name="T14" fmla="*/ 82 w 84"/>
                <a:gd name="T15" fmla="*/ 25 h 84"/>
                <a:gd name="T16" fmla="*/ 84 w 84"/>
                <a:gd name="T17" fmla="*/ 33 h 84"/>
                <a:gd name="T18" fmla="*/ 84 w 84"/>
                <a:gd name="T19" fmla="*/ 42 h 84"/>
                <a:gd name="T20" fmla="*/ 84 w 84"/>
                <a:gd name="T21" fmla="*/ 42 h 84"/>
                <a:gd name="T22" fmla="*/ 84 w 84"/>
                <a:gd name="T23" fmla="*/ 51 h 84"/>
                <a:gd name="T24" fmla="*/ 82 w 84"/>
                <a:gd name="T25" fmla="*/ 59 h 84"/>
                <a:gd name="T26" fmla="*/ 77 w 84"/>
                <a:gd name="T27" fmla="*/ 66 h 84"/>
                <a:gd name="T28" fmla="*/ 73 w 84"/>
                <a:gd name="T29" fmla="*/ 71 h 84"/>
                <a:gd name="T30" fmla="*/ 66 w 84"/>
                <a:gd name="T31" fmla="*/ 77 h 84"/>
                <a:gd name="T32" fmla="*/ 59 w 84"/>
                <a:gd name="T33" fmla="*/ 80 h 84"/>
                <a:gd name="T34" fmla="*/ 51 w 84"/>
                <a:gd name="T35" fmla="*/ 83 h 84"/>
                <a:gd name="T36" fmla="*/ 43 w 84"/>
                <a:gd name="T37" fmla="*/ 84 h 84"/>
                <a:gd name="T38" fmla="*/ 43 w 84"/>
                <a:gd name="T39" fmla="*/ 84 h 84"/>
                <a:gd name="T40" fmla="*/ 34 w 84"/>
                <a:gd name="T41" fmla="*/ 83 h 84"/>
                <a:gd name="T42" fmla="*/ 27 w 84"/>
                <a:gd name="T43" fmla="*/ 80 h 84"/>
                <a:gd name="T44" fmla="*/ 19 w 84"/>
                <a:gd name="T45" fmla="*/ 77 h 84"/>
                <a:gd name="T46" fmla="*/ 13 w 84"/>
                <a:gd name="T47" fmla="*/ 71 h 84"/>
                <a:gd name="T48" fmla="*/ 8 w 84"/>
                <a:gd name="T49" fmla="*/ 66 h 84"/>
                <a:gd name="T50" fmla="*/ 4 w 84"/>
                <a:gd name="T51" fmla="*/ 59 h 84"/>
                <a:gd name="T52" fmla="*/ 1 w 84"/>
                <a:gd name="T53" fmla="*/ 51 h 84"/>
                <a:gd name="T54" fmla="*/ 0 w 84"/>
                <a:gd name="T55" fmla="*/ 42 h 84"/>
                <a:gd name="T56" fmla="*/ 0 w 84"/>
                <a:gd name="T57" fmla="*/ 42 h 84"/>
                <a:gd name="T58" fmla="*/ 1 w 84"/>
                <a:gd name="T59" fmla="*/ 33 h 84"/>
                <a:gd name="T60" fmla="*/ 4 w 84"/>
                <a:gd name="T61" fmla="*/ 25 h 84"/>
                <a:gd name="T62" fmla="*/ 8 w 84"/>
                <a:gd name="T63" fmla="*/ 18 h 84"/>
                <a:gd name="T64" fmla="*/ 13 w 84"/>
                <a:gd name="T65" fmla="*/ 13 h 84"/>
                <a:gd name="T66" fmla="*/ 19 w 84"/>
                <a:gd name="T67" fmla="*/ 7 h 84"/>
                <a:gd name="T68" fmla="*/ 27 w 84"/>
                <a:gd name="T69" fmla="*/ 3 h 84"/>
                <a:gd name="T70" fmla="*/ 34 w 84"/>
                <a:gd name="T71" fmla="*/ 1 h 84"/>
                <a:gd name="T72" fmla="*/ 43 w 84"/>
                <a:gd name="T7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4">
                  <a:moveTo>
                    <a:pt x="43" y="0"/>
                  </a:moveTo>
                  <a:lnTo>
                    <a:pt x="43" y="0"/>
                  </a:lnTo>
                  <a:lnTo>
                    <a:pt x="51" y="1"/>
                  </a:lnTo>
                  <a:lnTo>
                    <a:pt x="59" y="3"/>
                  </a:lnTo>
                  <a:lnTo>
                    <a:pt x="66" y="7"/>
                  </a:lnTo>
                  <a:lnTo>
                    <a:pt x="73" y="13"/>
                  </a:lnTo>
                  <a:lnTo>
                    <a:pt x="77" y="18"/>
                  </a:lnTo>
                  <a:lnTo>
                    <a:pt x="82" y="25"/>
                  </a:lnTo>
                  <a:lnTo>
                    <a:pt x="84" y="33"/>
                  </a:lnTo>
                  <a:lnTo>
                    <a:pt x="84" y="42"/>
                  </a:lnTo>
                  <a:lnTo>
                    <a:pt x="84" y="42"/>
                  </a:lnTo>
                  <a:lnTo>
                    <a:pt x="84" y="51"/>
                  </a:lnTo>
                  <a:lnTo>
                    <a:pt x="82" y="59"/>
                  </a:lnTo>
                  <a:lnTo>
                    <a:pt x="77" y="66"/>
                  </a:lnTo>
                  <a:lnTo>
                    <a:pt x="73" y="71"/>
                  </a:lnTo>
                  <a:lnTo>
                    <a:pt x="66" y="77"/>
                  </a:lnTo>
                  <a:lnTo>
                    <a:pt x="59" y="80"/>
                  </a:lnTo>
                  <a:lnTo>
                    <a:pt x="51" y="83"/>
                  </a:lnTo>
                  <a:lnTo>
                    <a:pt x="43" y="84"/>
                  </a:lnTo>
                  <a:lnTo>
                    <a:pt x="43" y="84"/>
                  </a:lnTo>
                  <a:lnTo>
                    <a:pt x="34" y="83"/>
                  </a:lnTo>
                  <a:lnTo>
                    <a:pt x="27" y="80"/>
                  </a:lnTo>
                  <a:lnTo>
                    <a:pt x="19" y="77"/>
                  </a:lnTo>
                  <a:lnTo>
                    <a:pt x="13" y="71"/>
                  </a:lnTo>
                  <a:lnTo>
                    <a:pt x="8" y="66"/>
                  </a:lnTo>
                  <a:lnTo>
                    <a:pt x="4" y="59"/>
                  </a:lnTo>
                  <a:lnTo>
                    <a:pt x="1" y="51"/>
                  </a:lnTo>
                  <a:lnTo>
                    <a:pt x="0" y="42"/>
                  </a:lnTo>
                  <a:lnTo>
                    <a:pt x="0" y="42"/>
                  </a:lnTo>
                  <a:lnTo>
                    <a:pt x="1" y="33"/>
                  </a:lnTo>
                  <a:lnTo>
                    <a:pt x="4" y="25"/>
                  </a:lnTo>
                  <a:lnTo>
                    <a:pt x="8" y="18"/>
                  </a:lnTo>
                  <a:lnTo>
                    <a:pt x="13" y="13"/>
                  </a:lnTo>
                  <a:lnTo>
                    <a:pt x="19" y="7"/>
                  </a:lnTo>
                  <a:lnTo>
                    <a:pt x="27" y="3"/>
                  </a:lnTo>
                  <a:lnTo>
                    <a:pt x="34" y="1"/>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 name="Title 3"/>
          <p:cNvSpPr>
            <a:spLocks noGrp="1"/>
          </p:cNvSpPr>
          <p:nvPr>
            <p:ph type="title"/>
          </p:nvPr>
        </p:nvSpPr>
        <p:spPr>
          <a:xfrm>
            <a:off x="296334" y="50818"/>
            <a:ext cx="8543348" cy="1326321"/>
          </a:xfrm>
        </p:spPr>
        <p:txBody>
          <a:bodyPr/>
          <a:lstStyle/>
          <a:p>
            <a:r>
              <a:rPr lang="en-US" dirty="0" smtClean="0"/>
              <a:t>Young Earth Dogma or Bible?</a:t>
            </a:r>
            <a:endParaRPr lang="en-US" dirty="0"/>
          </a:p>
        </p:txBody>
      </p:sp>
      <p:grpSp>
        <p:nvGrpSpPr>
          <p:cNvPr id="641" name="Group 640"/>
          <p:cNvGrpSpPr/>
          <p:nvPr/>
        </p:nvGrpSpPr>
        <p:grpSpPr>
          <a:xfrm rot="1402995">
            <a:off x="4618560" y="2191269"/>
            <a:ext cx="4707317" cy="3506683"/>
            <a:chOff x="6300788" y="2589213"/>
            <a:chExt cx="1804988" cy="1344613"/>
          </a:xfrm>
        </p:grpSpPr>
        <p:sp>
          <p:nvSpPr>
            <p:cNvPr id="442" name="Freeform 351"/>
            <p:cNvSpPr>
              <a:spLocks/>
            </p:cNvSpPr>
            <p:nvPr/>
          </p:nvSpPr>
          <p:spPr bwMode="auto">
            <a:xfrm>
              <a:off x="6300788" y="2589213"/>
              <a:ext cx="1804988" cy="1344613"/>
            </a:xfrm>
            <a:custGeom>
              <a:avLst/>
              <a:gdLst>
                <a:gd name="T0" fmla="*/ 79 w 2273"/>
                <a:gd name="T1" fmla="*/ 577 h 1693"/>
                <a:gd name="T2" fmla="*/ 143 w 2273"/>
                <a:gd name="T3" fmla="*/ 555 h 1693"/>
                <a:gd name="T4" fmla="*/ 239 w 2273"/>
                <a:gd name="T5" fmla="*/ 516 h 1693"/>
                <a:gd name="T6" fmla="*/ 349 w 2273"/>
                <a:gd name="T7" fmla="*/ 462 h 1693"/>
                <a:gd name="T8" fmla="*/ 454 w 2273"/>
                <a:gd name="T9" fmla="*/ 401 h 1693"/>
                <a:gd name="T10" fmla="*/ 546 w 2273"/>
                <a:gd name="T11" fmla="*/ 352 h 1693"/>
                <a:gd name="T12" fmla="*/ 627 w 2273"/>
                <a:gd name="T13" fmla="*/ 317 h 1693"/>
                <a:gd name="T14" fmla="*/ 699 w 2273"/>
                <a:gd name="T15" fmla="*/ 292 h 1693"/>
                <a:gd name="T16" fmla="*/ 795 w 2273"/>
                <a:gd name="T17" fmla="*/ 280 h 1693"/>
                <a:gd name="T18" fmla="*/ 839 w 2273"/>
                <a:gd name="T19" fmla="*/ 291 h 1693"/>
                <a:gd name="T20" fmla="*/ 842 w 2273"/>
                <a:gd name="T21" fmla="*/ 281 h 1693"/>
                <a:gd name="T22" fmla="*/ 867 w 2273"/>
                <a:gd name="T23" fmla="*/ 237 h 1693"/>
                <a:gd name="T24" fmla="*/ 942 w 2273"/>
                <a:gd name="T25" fmla="*/ 178 h 1693"/>
                <a:gd name="T26" fmla="*/ 1095 w 2273"/>
                <a:gd name="T27" fmla="*/ 123 h 1693"/>
                <a:gd name="T28" fmla="*/ 1304 w 2273"/>
                <a:gd name="T29" fmla="*/ 81 h 1693"/>
                <a:gd name="T30" fmla="*/ 1453 w 2273"/>
                <a:gd name="T31" fmla="*/ 44 h 1693"/>
                <a:gd name="T32" fmla="*/ 1544 w 2273"/>
                <a:gd name="T33" fmla="*/ 15 h 1693"/>
                <a:gd name="T34" fmla="*/ 1582 w 2273"/>
                <a:gd name="T35" fmla="*/ 1 h 1693"/>
                <a:gd name="T36" fmla="*/ 1603 w 2273"/>
                <a:gd name="T37" fmla="*/ 23 h 1693"/>
                <a:gd name="T38" fmla="*/ 1678 w 2273"/>
                <a:gd name="T39" fmla="*/ 112 h 1693"/>
                <a:gd name="T40" fmla="*/ 1788 w 2273"/>
                <a:gd name="T41" fmla="*/ 245 h 1693"/>
                <a:gd name="T42" fmla="*/ 1913 w 2273"/>
                <a:gd name="T43" fmla="*/ 398 h 1693"/>
                <a:gd name="T44" fmla="*/ 2026 w 2273"/>
                <a:gd name="T45" fmla="*/ 539 h 1693"/>
                <a:gd name="T46" fmla="*/ 2112 w 2273"/>
                <a:gd name="T47" fmla="*/ 643 h 1693"/>
                <a:gd name="T48" fmla="*/ 2168 w 2273"/>
                <a:gd name="T49" fmla="*/ 708 h 1693"/>
                <a:gd name="T50" fmla="*/ 2194 w 2273"/>
                <a:gd name="T51" fmla="*/ 737 h 1693"/>
                <a:gd name="T52" fmla="*/ 2200 w 2273"/>
                <a:gd name="T53" fmla="*/ 826 h 1693"/>
                <a:gd name="T54" fmla="*/ 2233 w 2273"/>
                <a:gd name="T55" fmla="*/ 894 h 1693"/>
                <a:gd name="T56" fmla="*/ 2265 w 2273"/>
                <a:gd name="T57" fmla="*/ 938 h 1693"/>
                <a:gd name="T58" fmla="*/ 2241 w 2273"/>
                <a:gd name="T59" fmla="*/ 941 h 1693"/>
                <a:gd name="T60" fmla="*/ 2219 w 2273"/>
                <a:gd name="T61" fmla="*/ 945 h 1693"/>
                <a:gd name="T62" fmla="*/ 2116 w 2273"/>
                <a:gd name="T63" fmla="*/ 982 h 1693"/>
                <a:gd name="T64" fmla="*/ 1965 w 2273"/>
                <a:gd name="T65" fmla="*/ 1035 h 1693"/>
                <a:gd name="T66" fmla="*/ 1816 w 2273"/>
                <a:gd name="T67" fmla="*/ 1085 h 1693"/>
                <a:gd name="T68" fmla="*/ 1717 w 2273"/>
                <a:gd name="T69" fmla="*/ 1115 h 1693"/>
                <a:gd name="T70" fmla="*/ 1640 w 2273"/>
                <a:gd name="T71" fmla="*/ 1143 h 1693"/>
                <a:gd name="T72" fmla="*/ 1583 w 2273"/>
                <a:gd name="T73" fmla="*/ 1169 h 1693"/>
                <a:gd name="T74" fmla="*/ 1552 w 2273"/>
                <a:gd name="T75" fmla="*/ 1185 h 1693"/>
                <a:gd name="T76" fmla="*/ 1548 w 2273"/>
                <a:gd name="T77" fmla="*/ 1195 h 1693"/>
                <a:gd name="T78" fmla="*/ 1517 w 2273"/>
                <a:gd name="T79" fmla="*/ 1241 h 1693"/>
                <a:gd name="T80" fmla="*/ 1412 w 2273"/>
                <a:gd name="T81" fmla="*/ 1280 h 1693"/>
                <a:gd name="T82" fmla="*/ 1369 w 2273"/>
                <a:gd name="T83" fmla="*/ 1279 h 1693"/>
                <a:gd name="T84" fmla="*/ 1358 w 2273"/>
                <a:gd name="T85" fmla="*/ 1280 h 1693"/>
                <a:gd name="T86" fmla="*/ 1292 w 2273"/>
                <a:gd name="T87" fmla="*/ 1304 h 1693"/>
                <a:gd name="T88" fmla="*/ 1175 w 2273"/>
                <a:gd name="T89" fmla="*/ 1352 h 1693"/>
                <a:gd name="T90" fmla="*/ 1019 w 2273"/>
                <a:gd name="T91" fmla="*/ 1423 h 1693"/>
                <a:gd name="T92" fmla="*/ 848 w 2273"/>
                <a:gd name="T93" fmla="*/ 1515 h 1693"/>
                <a:gd name="T94" fmla="*/ 712 w 2273"/>
                <a:gd name="T95" fmla="*/ 1596 h 1693"/>
                <a:gd name="T96" fmla="*/ 622 w 2273"/>
                <a:gd name="T97" fmla="*/ 1655 h 1693"/>
                <a:gd name="T98" fmla="*/ 576 w 2273"/>
                <a:gd name="T99" fmla="*/ 1686 h 1693"/>
                <a:gd name="T100" fmla="*/ 565 w 2273"/>
                <a:gd name="T101" fmla="*/ 1692 h 1693"/>
                <a:gd name="T102" fmla="*/ 539 w 2273"/>
                <a:gd name="T103" fmla="*/ 1693 h 1693"/>
                <a:gd name="T104" fmla="*/ 530 w 2273"/>
                <a:gd name="T105" fmla="*/ 1672 h 1693"/>
                <a:gd name="T106" fmla="*/ 521 w 2273"/>
                <a:gd name="T107" fmla="*/ 1651 h 1693"/>
                <a:gd name="T108" fmla="*/ 454 w 2273"/>
                <a:gd name="T109" fmla="*/ 1549 h 1693"/>
                <a:gd name="T110" fmla="*/ 349 w 2273"/>
                <a:gd name="T111" fmla="*/ 1384 h 1693"/>
                <a:gd name="T112" fmla="*/ 236 w 2273"/>
                <a:gd name="T113" fmla="*/ 1200 h 1693"/>
                <a:gd name="T114" fmla="*/ 139 w 2273"/>
                <a:gd name="T115" fmla="*/ 1036 h 1693"/>
                <a:gd name="T116" fmla="*/ 69 w 2273"/>
                <a:gd name="T117" fmla="*/ 914 h 1693"/>
                <a:gd name="T118" fmla="*/ 24 w 2273"/>
                <a:gd name="T119" fmla="*/ 831 h 1693"/>
                <a:gd name="T120" fmla="*/ 2 w 2273"/>
                <a:gd name="T121" fmla="*/ 790 h 1693"/>
                <a:gd name="T122" fmla="*/ 35 w 2273"/>
                <a:gd name="T123" fmla="*/ 715 h 1693"/>
                <a:gd name="T124" fmla="*/ 59 w 2273"/>
                <a:gd name="T125" fmla="*/ 60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3" h="1693">
                  <a:moveTo>
                    <a:pt x="63" y="581"/>
                  </a:moveTo>
                  <a:lnTo>
                    <a:pt x="65" y="581"/>
                  </a:lnTo>
                  <a:lnTo>
                    <a:pt x="71" y="579"/>
                  </a:lnTo>
                  <a:lnTo>
                    <a:pt x="79" y="577"/>
                  </a:lnTo>
                  <a:lnTo>
                    <a:pt x="92" y="572"/>
                  </a:lnTo>
                  <a:lnTo>
                    <a:pt x="107" y="568"/>
                  </a:lnTo>
                  <a:lnTo>
                    <a:pt x="124" y="562"/>
                  </a:lnTo>
                  <a:lnTo>
                    <a:pt x="143" y="555"/>
                  </a:lnTo>
                  <a:lnTo>
                    <a:pt x="165" y="547"/>
                  </a:lnTo>
                  <a:lnTo>
                    <a:pt x="188" y="538"/>
                  </a:lnTo>
                  <a:lnTo>
                    <a:pt x="214" y="527"/>
                  </a:lnTo>
                  <a:lnTo>
                    <a:pt x="239" y="516"/>
                  </a:lnTo>
                  <a:lnTo>
                    <a:pt x="267" y="504"/>
                  </a:lnTo>
                  <a:lnTo>
                    <a:pt x="294" y="490"/>
                  </a:lnTo>
                  <a:lnTo>
                    <a:pt x="322" y="477"/>
                  </a:lnTo>
                  <a:lnTo>
                    <a:pt x="349" y="462"/>
                  </a:lnTo>
                  <a:lnTo>
                    <a:pt x="377" y="446"/>
                  </a:lnTo>
                  <a:lnTo>
                    <a:pt x="404" y="429"/>
                  </a:lnTo>
                  <a:lnTo>
                    <a:pt x="430" y="414"/>
                  </a:lnTo>
                  <a:lnTo>
                    <a:pt x="454" y="401"/>
                  </a:lnTo>
                  <a:lnTo>
                    <a:pt x="478" y="387"/>
                  </a:lnTo>
                  <a:lnTo>
                    <a:pt x="503" y="374"/>
                  </a:lnTo>
                  <a:lnTo>
                    <a:pt x="524" y="363"/>
                  </a:lnTo>
                  <a:lnTo>
                    <a:pt x="546" y="352"/>
                  </a:lnTo>
                  <a:lnTo>
                    <a:pt x="568" y="342"/>
                  </a:lnTo>
                  <a:lnTo>
                    <a:pt x="588" y="333"/>
                  </a:lnTo>
                  <a:lnTo>
                    <a:pt x="608" y="325"/>
                  </a:lnTo>
                  <a:lnTo>
                    <a:pt x="627" y="317"/>
                  </a:lnTo>
                  <a:lnTo>
                    <a:pt x="646" y="310"/>
                  </a:lnTo>
                  <a:lnTo>
                    <a:pt x="665" y="303"/>
                  </a:lnTo>
                  <a:lnTo>
                    <a:pt x="682" y="297"/>
                  </a:lnTo>
                  <a:lnTo>
                    <a:pt x="699" y="292"/>
                  </a:lnTo>
                  <a:lnTo>
                    <a:pt x="717" y="288"/>
                  </a:lnTo>
                  <a:lnTo>
                    <a:pt x="748" y="282"/>
                  </a:lnTo>
                  <a:lnTo>
                    <a:pt x="774" y="280"/>
                  </a:lnTo>
                  <a:lnTo>
                    <a:pt x="795" y="280"/>
                  </a:lnTo>
                  <a:lnTo>
                    <a:pt x="812" y="282"/>
                  </a:lnTo>
                  <a:lnTo>
                    <a:pt x="825" y="286"/>
                  </a:lnTo>
                  <a:lnTo>
                    <a:pt x="833" y="289"/>
                  </a:lnTo>
                  <a:lnTo>
                    <a:pt x="839" y="291"/>
                  </a:lnTo>
                  <a:lnTo>
                    <a:pt x="840" y="292"/>
                  </a:lnTo>
                  <a:lnTo>
                    <a:pt x="840" y="291"/>
                  </a:lnTo>
                  <a:lnTo>
                    <a:pt x="841" y="287"/>
                  </a:lnTo>
                  <a:lnTo>
                    <a:pt x="842" y="281"/>
                  </a:lnTo>
                  <a:lnTo>
                    <a:pt x="846" y="272"/>
                  </a:lnTo>
                  <a:lnTo>
                    <a:pt x="850" y="261"/>
                  </a:lnTo>
                  <a:lnTo>
                    <a:pt x="857" y="250"/>
                  </a:lnTo>
                  <a:lnTo>
                    <a:pt x="867" y="237"/>
                  </a:lnTo>
                  <a:lnTo>
                    <a:pt x="880" y="223"/>
                  </a:lnTo>
                  <a:lnTo>
                    <a:pt x="897" y="208"/>
                  </a:lnTo>
                  <a:lnTo>
                    <a:pt x="917" y="193"/>
                  </a:lnTo>
                  <a:lnTo>
                    <a:pt x="942" y="178"/>
                  </a:lnTo>
                  <a:lnTo>
                    <a:pt x="972" y="163"/>
                  </a:lnTo>
                  <a:lnTo>
                    <a:pt x="1008" y="150"/>
                  </a:lnTo>
                  <a:lnTo>
                    <a:pt x="1048" y="136"/>
                  </a:lnTo>
                  <a:lnTo>
                    <a:pt x="1095" y="123"/>
                  </a:lnTo>
                  <a:lnTo>
                    <a:pt x="1150" y="112"/>
                  </a:lnTo>
                  <a:lnTo>
                    <a:pt x="1205" y="101"/>
                  </a:lnTo>
                  <a:lnTo>
                    <a:pt x="1257" y="91"/>
                  </a:lnTo>
                  <a:lnTo>
                    <a:pt x="1304" y="81"/>
                  </a:lnTo>
                  <a:lnTo>
                    <a:pt x="1346" y="71"/>
                  </a:lnTo>
                  <a:lnTo>
                    <a:pt x="1385" y="61"/>
                  </a:lnTo>
                  <a:lnTo>
                    <a:pt x="1421" y="52"/>
                  </a:lnTo>
                  <a:lnTo>
                    <a:pt x="1453" y="44"/>
                  </a:lnTo>
                  <a:lnTo>
                    <a:pt x="1481" y="34"/>
                  </a:lnTo>
                  <a:lnTo>
                    <a:pt x="1506" y="28"/>
                  </a:lnTo>
                  <a:lnTo>
                    <a:pt x="1527" y="21"/>
                  </a:lnTo>
                  <a:lnTo>
                    <a:pt x="1544" y="15"/>
                  </a:lnTo>
                  <a:lnTo>
                    <a:pt x="1559" y="9"/>
                  </a:lnTo>
                  <a:lnTo>
                    <a:pt x="1570" y="6"/>
                  </a:lnTo>
                  <a:lnTo>
                    <a:pt x="1578" y="2"/>
                  </a:lnTo>
                  <a:lnTo>
                    <a:pt x="1582" y="1"/>
                  </a:lnTo>
                  <a:lnTo>
                    <a:pt x="1583" y="0"/>
                  </a:lnTo>
                  <a:lnTo>
                    <a:pt x="1586" y="2"/>
                  </a:lnTo>
                  <a:lnTo>
                    <a:pt x="1593" y="10"/>
                  </a:lnTo>
                  <a:lnTo>
                    <a:pt x="1603" y="23"/>
                  </a:lnTo>
                  <a:lnTo>
                    <a:pt x="1617" y="39"/>
                  </a:lnTo>
                  <a:lnTo>
                    <a:pt x="1634" y="60"/>
                  </a:lnTo>
                  <a:lnTo>
                    <a:pt x="1655" y="85"/>
                  </a:lnTo>
                  <a:lnTo>
                    <a:pt x="1678" y="112"/>
                  </a:lnTo>
                  <a:lnTo>
                    <a:pt x="1703" y="142"/>
                  </a:lnTo>
                  <a:lnTo>
                    <a:pt x="1730" y="175"/>
                  </a:lnTo>
                  <a:lnTo>
                    <a:pt x="1758" y="210"/>
                  </a:lnTo>
                  <a:lnTo>
                    <a:pt x="1788" y="245"/>
                  </a:lnTo>
                  <a:lnTo>
                    <a:pt x="1819" y="283"/>
                  </a:lnTo>
                  <a:lnTo>
                    <a:pt x="1851" y="321"/>
                  </a:lnTo>
                  <a:lnTo>
                    <a:pt x="1882" y="359"/>
                  </a:lnTo>
                  <a:lnTo>
                    <a:pt x="1913" y="398"/>
                  </a:lnTo>
                  <a:lnTo>
                    <a:pt x="1943" y="436"/>
                  </a:lnTo>
                  <a:lnTo>
                    <a:pt x="1971" y="473"/>
                  </a:lnTo>
                  <a:lnTo>
                    <a:pt x="1999" y="508"/>
                  </a:lnTo>
                  <a:lnTo>
                    <a:pt x="2026" y="539"/>
                  </a:lnTo>
                  <a:lnTo>
                    <a:pt x="2050" y="569"/>
                  </a:lnTo>
                  <a:lnTo>
                    <a:pt x="2072" y="595"/>
                  </a:lnTo>
                  <a:lnTo>
                    <a:pt x="2092" y="621"/>
                  </a:lnTo>
                  <a:lnTo>
                    <a:pt x="2112" y="643"/>
                  </a:lnTo>
                  <a:lnTo>
                    <a:pt x="2129" y="663"/>
                  </a:lnTo>
                  <a:lnTo>
                    <a:pt x="2144" y="681"/>
                  </a:lnTo>
                  <a:lnTo>
                    <a:pt x="2157" y="695"/>
                  </a:lnTo>
                  <a:lnTo>
                    <a:pt x="2168" y="708"/>
                  </a:lnTo>
                  <a:lnTo>
                    <a:pt x="2177" y="720"/>
                  </a:lnTo>
                  <a:lnTo>
                    <a:pt x="2186" y="728"/>
                  </a:lnTo>
                  <a:lnTo>
                    <a:pt x="2190" y="733"/>
                  </a:lnTo>
                  <a:lnTo>
                    <a:pt x="2194" y="737"/>
                  </a:lnTo>
                  <a:lnTo>
                    <a:pt x="2195" y="738"/>
                  </a:lnTo>
                  <a:lnTo>
                    <a:pt x="2184" y="771"/>
                  </a:lnTo>
                  <a:lnTo>
                    <a:pt x="2225" y="799"/>
                  </a:lnTo>
                  <a:lnTo>
                    <a:pt x="2200" y="826"/>
                  </a:lnTo>
                  <a:lnTo>
                    <a:pt x="2233" y="842"/>
                  </a:lnTo>
                  <a:lnTo>
                    <a:pt x="2217" y="861"/>
                  </a:lnTo>
                  <a:lnTo>
                    <a:pt x="2242" y="875"/>
                  </a:lnTo>
                  <a:lnTo>
                    <a:pt x="2233" y="894"/>
                  </a:lnTo>
                  <a:lnTo>
                    <a:pt x="2264" y="902"/>
                  </a:lnTo>
                  <a:lnTo>
                    <a:pt x="2273" y="935"/>
                  </a:lnTo>
                  <a:lnTo>
                    <a:pt x="2271" y="936"/>
                  </a:lnTo>
                  <a:lnTo>
                    <a:pt x="2265" y="938"/>
                  </a:lnTo>
                  <a:lnTo>
                    <a:pt x="2258" y="941"/>
                  </a:lnTo>
                  <a:lnTo>
                    <a:pt x="2252" y="942"/>
                  </a:lnTo>
                  <a:lnTo>
                    <a:pt x="2247" y="942"/>
                  </a:lnTo>
                  <a:lnTo>
                    <a:pt x="2241" y="941"/>
                  </a:lnTo>
                  <a:lnTo>
                    <a:pt x="2236" y="940"/>
                  </a:lnTo>
                  <a:lnTo>
                    <a:pt x="2234" y="940"/>
                  </a:lnTo>
                  <a:lnTo>
                    <a:pt x="2230" y="941"/>
                  </a:lnTo>
                  <a:lnTo>
                    <a:pt x="2219" y="945"/>
                  </a:lnTo>
                  <a:lnTo>
                    <a:pt x="2200" y="951"/>
                  </a:lnTo>
                  <a:lnTo>
                    <a:pt x="2177" y="960"/>
                  </a:lnTo>
                  <a:lnTo>
                    <a:pt x="2149" y="971"/>
                  </a:lnTo>
                  <a:lnTo>
                    <a:pt x="2116" y="982"/>
                  </a:lnTo>
                  <a:lnTo>
                    <a:pt x="2081" y="995"/>
                  </a:lnTo>
                  <a:lnTo>
                    <a:pt x="2043" y="1008"/>
                  </a:lnTo>
                  <a:lnTo>
                    <a:pt x="2004" y="1021"/>
                  </a:lnTo>
                  <a:lnTo>
                    <a:pt x="1965" y="1035"/>
                  </a:lnTo>
                  <a:lnTo>
                    <a:pt x="1924" y="1049"/>
                  </a:lnTo>
                  <a:lnTo>
                    <a:pt x="1886" y="1062"/>
                  </a:lnTo>
                  <a:lnTo>
                    <a:pt x="1849" y="1073"/>
                  </a:lnTo>
                  <a:lnTo>
                    <a:pt x="1816" y="1085"/>
                  </a:lnTo>
                  <a:lnTo>
                    <a:pt x="1786" y="1094"/>
                  </a:lnTo>
                  <a:lnTo>
                    <a:pt x="1761" y="1101"/>
                  </a:lnTo>
                  <a:lnTo>
                    <a:pt x="1738" y="1108"/>
                  </a:lnTo>
                  <a:lnTo>
                    <a:pt x="1717" y="1115"/>
                  </a:lnTo>
                  <a:lnTo>
                    <a:pt x="1696" y="1122"/>
                  </a:lnTo>
                  <a:lnTo>
                    <a:pt x="1676" y="1128"/>
                  </a:lnTo>
                  <a:lnTo>
                    <a:pt x="1657" y="1137"/>
                  </a:lnTo>
                  <a:lnTo>
                    <a:pt x="1640" y="1143"/>
                  </a:lnTo>
                  <a:lnTo>
                    <a:pt x="1624" y="1150"/>
                  </a:lnTo>
                  <a:lnTo>
                    <a:pt x="1609" y="1157"/>
                  </a:lnTo>
                  <a:lnTo>
                    <a:pt x="1595" y="1163"/>
                  </a:lnTo>
                  <a:lnTo>
                    <a:pt x="1583" y="1169"/>
                  </a:lnTo>
                  <a:lnTo>
                    <a:pt x="1573" y="1175"/>
                  </a:lnTo>
                  <a:lnTo>
                    <a:pt x="1564" y="1178"/>
                  </a:lnTo>
                  <a:lnTo>
                    <a:pt x="1557" y="1183"/>
                  </a:lnTo>
                  <a:lnTo>
                    <a:pt x="1552" y="1185"/>
                  </a:lnTo>
                  <a:lnTo>
                    <a:pt x="1549" y="1186"/>
                  </a:lnTo>
                  <a:lnTo>
                    <a:pt x="1548" y="1187"/>
                  </a:lnTo>
                  <a:lnTo>
                    <a:pt x="1548" y="1190"/>
                  </a:lnTo>
                  <a:lnTo>
                    <a:pt x="1548" y="1195"/>
                  </a:lnTo>
                  <a:lnTo>
                    <a:pt x="1545" y="1204"/>
                  </a:lnTo>
                  <a:lnTo>
                    <a:pt x="1541" y="1216"/>
                  </a:lnTo>
                  <a:lnTo>
                    <a:pt x="1531" y="1229"/>
                  </a:lnTo>
                  <a:lnTo>
                    <a:pt x="1517" y="1241"/>
                  </a:lnTo>
                  <a:lnTo>
                    <a:pt x="1495" y="1255"/>
                  </a:lnTo>
                  <a:lnTo>
                    <a:pt x="1465" y="1267"/>
                  </a:lnTo>
                  <a:lnTo>
                    <a:pt x="1435" y="1276"/>
                  </a:lnTo>
                  <a:lnTo>
                    <a:pt x="1412" y="1280"/>
                  </a:lnTo>
                  <a:lnTo>
                    <a:pt x="1395" y="1283"/>
                  </a:lnTo>
                  <a:lnTo>
                    <a:pt x="1382" y="1283"/>
                  </a:lnTo>
                  <a:lnTo>
                    <a:pt x="1374" y="1282"/>
                  </a:lnTo>
                  <a:lnTo>
                    <a:pt x="1369" y="1279"/>
                  </a:lnTo>
                  <a:lnTo>
                    <a:pt x="1367" y="1278"/>
                  </a:lnTo>
                  <a:lnTo>
                    <a:pt x="1367" y="1277"/>
                  </a:lnTo>
                  <a:lnTo>
                    <a:pt x="1365" y="1278"/>
                  </a:lnTo>
                  <a:lnTo>
                    <a:pt x="1358" y="1280"/>
                  </a:lnTo>
                  <a:lnTo>
                    <a:pt x="1348" y="1284"/>
                  </a:lnTo>
                  <a:lnTo>
                    <a:pt x="1333" y="1289"/>
                  </a:lnTo>
                  <a:lnTo>
                    <a:pt x="1314" y="1295"/>
                  </a:lnTo>
                  <a:lnTo>
                    <a:pt x="1292" y="1304"/>
                  </a:lnTo>
                  <a:lnTo>
                    <a:pt x="1267" y="1313"/>
                  </a:lnTo>
                  <a:lnTo>
                    <a:pt x="1239" y="1324"/>
                  </a:lnTo>
                  <a:lnTo>
                    <a:pt x="1208" y="1337"/>
                  </a:lnTo>
                  <a:lnTo>
                    <a:pt x="1175" y="1352"/>
                  </a:lnTo>
                  <a:lnTo>
                    <a:pt x="1139" y="1367"/>
                  </a:lnTo>
                  <a:lnTo>
                    <a:pt x="1101" y="1384"/>
                  </a:lnTo>
                  <a:lnTo>
                    <a:pt x="1061" y="1404"/>
                  </a:lnTo>
                  <a:lnTo>
                    <a:pt x="1019" y="1423"/>
                  </a:lnTo>
                  <a:lnTo>
                    <a:pt x="977" y="1446"/>
                  </a:lnTo>
                  <a:lnTo>
                    <a:pt x="932" y="1469"/>
                  </a:lnTo>
                  <a:lnTo>
                    <a:pt x="888" y="1494"/>
                  </a:lnTo>
                  <a:lnTo>
                    <a:pt x="848" y="1515"/>
                  </a:lnTo>
                  <a:lnTo>
                    <a:pt x="810" y="1537"/>
                  </a:lnTo>
                  <a:lnTo>
                    <a:pt x="774" y="1558"/>
                  </a:lnTo>
                  <a:lnTo>
                    <a:pt x="742" y="1578"/>
                  </a:lnTo>
                  <a:lnTo>
                    <a:pt x="712" y="1596"/>
                  </a:lnTo>
                  <a:lnTo>
                    <a:pt x="686" y="1613"/>
                  </a:lnTo>
                  <a:lnTo>
                    <a:pt x="661" y="1628"/>
                  </a:lnTo>
                  <a:lnTo>
                    <a:pt x="641" y="1642"/>
                  </a:lnTo>
                  <a:lnTo>
                    <a:pt x="622" y="1655"/>
                  </a:lnTo>
                  <a:lnTo>
                    <a:pt x="606" y="1665"/>
                  </a:lnTo>
                  <a:lnTo>
                    <a:pt x="594" y="1674"/>
                  </a:lnTo>
                  <a:lnTo>
                    <a:pt x="583" y="1681"/>
                  </a:lnTo>
                  <a:lnTo>
                    <a:pt x="576" y="1686"/>
                  </a:lnTo>
                  <a:lnTo>
                    <a:pt x="572" y="1689"/>
                  </a:lnTo>
                  <a:lnTo>
                    <a:pt x="570" y="1690"/>
                  </a:lnTo>
                  <a:lnTo>
                    <a:pt x="569" y="1690"/>
                  </a:lnTo>
                  <a:lnTo>
                    <a:pt x="565" y="1692"/>
                  </a:lnTo>
                  <a:lnTo>
                    <a:pt x="559" y="1693"/>
                  </a:lnTo>
                  <a:lnTo>
                    <a:pt x="552" y="1693"/>
                  </a:lnTo>
                  <a:lnTo>
                    <a:pt x="545" y="1693"/>
                  </a:lnTo>
                  <a:lnTo>
                    <a:pt x="539" y="1693"/>
                  </a:lnTo>
                  <a:lnTo>
                    <a:pt x="535" y="1690"/>
                  </a:lnTo>
                  <a:lnTo>
                    <a:pt x="533" y="1687"/>
                  </a:lnTo>
                  <a:lnTo>
                    <a:pt x="531" y="1679"/>
                  </a:lnTo>
                  <a:lnTo>
                    <a:pt x="530" y="1672"/>
                  </a:lnTo>
                  <a:lnTo>
                    <a:pt x="530" y="1667"/>
                  </a:lnTo>
                  <a:lnTo>
                    <a:pt x="530" y="1666"/>
                  </a:lnTo>
                  <a:lnTo>
                    <a:pt x="528" y="1663"/>
                  </a:lnTo>
                  <a:lnTo>
                    <a:pt x="521" y="1651"/>
                  </a:lnTo>
                  <a:lnTo>
                    <a:pt x="509" y="1634"/>
                  </a:lnTo>
                  <a:lnTo>
                    <a:pt x="495" y="1611"/>
                  </a:lnTo>
                  <a:lnTo>
                    <a:pt x="476" y="1582"/>
                  </a:lnTo>
                  <a:lnTo>
                    <a:pt x="454" y="1549"/>
                  </a:lnTo>
                  <a:lnTo>
                    <a:pt x="430" y="1512"/>
                  </a:lnTo>
                  <a:lnTo>
                    <a:pt x="405" y="1472"/>
                  </a:lnTo>
                  <a:lnTo>
                    <a:pt x="378" y="1429"/>
                  </a:lnTo>
                  <a:lnTo>
                    <a:pt x="349" y="1384"/>
                  </a:lnTo>
                  <a:lnTo>
                    <a:pt x="321" y="1338"/>
                  </a:lnTo>
                  <a:lnTo>
                    <a:pt x="292" y="1292"/>
                  </a:lnTo>
                  <a:lnTo>
                    <a:pt x="263" y="1245"/>
                  </a:lnTo>
                  <a:lnTo>
                    <a:pt x="236" y="1200"/>
                  </a:lnTo>
                  <a:lnTo>
                    <a:pt x="209" y="1156"/>
                  </a:lnTo>
                  <a:lnTo>
                    <a:pt x="184" y="1114"/>
                  </a:lnTo>
                  <a:lnTo>
                    <a:pt x="161" y="1074"/>
                  </a:lnTo>
                  <a:lnTo>
                    <a:pt x="139" y="1036"/>
                  </a:lnTo>
                  <a:lnTo>
                    <a:pt x="119" y="1003"/>
                  </a:lnTo>
                  <a:lnTo>
                    <a:pt x="101" y="971"/>
                  </a:lnTo>
                  <a:lnTo>
                    <a:pt x="84" y="941"/>
                  </a:lnTo>
                  <a:lnTo>
                    <a:pt x="69" y="914"/>
                  </a:lnTo>
                  <a:lnTo>
                    <a:pt x="55" y="890"/>
                  </a:lnTo>
                  <a:lnTo>
                    <a:pt x="43" y="868"/>
                  </a:lnTo>
                  <a:lnTo>
                    <a:pt x="33" y="849"/>
                  </a:lnTo>
                  <a:lnTo>
                    <a:pt x="24" y="831"/>
                  </a:lnTo>
                  <a:lnTo>
                    <a:pt x="17" y="818"/>
                  </a:lnTo>
                  <a:lnTo>
                    <a:pt x="10" y="806"/>
                  </a:lnTo>
                  <a:lnTo>
                    <a:pt x="5" y="797"/>
                  </a:lnTo>
                  <a:lnTo>
                    <a:pt x="2" y="790"/>
                  </a:lnTo>
                  <a:lnTo>
                    <a:pt x="1" y="786"/>
                  </a:lnTo>
                  <a:lnTo>
                    <a:pt x="0" y="785"/>
                  </a:lnTo>
                  <a:lnTo>
                    <a:pt x="59" y="763"/>
                  </a:lnTo>
                  <a:lnTo>
                    <a:pt x="35" y="715"/>
                  </a:lnTo>
                  <a:lnTo>
                    <a:pt x="70" y="693"/>
                  </a:lnTo>
                  <a:lnTo>
                    <a:pt x="49" y="654"/>
                  </a:lnTo>
                  <a:lnTo>
                    <a:pt x="76" y="633"/>
                  </a:lnTo>
                  <a:lnTo>
                    <a:pt x="59" y="602"/>
                  </a:lnTo>
                  <a:lnTo>
                    <a:pt x="63" y="5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52"/>
            <p:cNvSpPr>
              <a:spLocks/>
            </p:cNvSpPr>
            <p:nvPr/>
          </p:nvSpPr>
          <p:spPr bwMode="auto">
            <a:xfrm>
              <a:off x="6997701" y="2652713"/>
              <a:ext cx="990600" cy="777875"/>
            </a:xfrm>
            <a:custGeom>
              <a:avLst/>
              <a:gdLst>
                <a:gd name="T0" fmla="*/ 710 w 1248"/>
                <a:gd name="T1" fmla="*/ 21 h 980"/>
                <a:gd name="T2" fmla="*/ 740 w 1248"/>
                <a:gd name="T3" fmla="*/ 59 h 980"/>
                <a:gd name="T4" fmla="*/ 770 w 1248"/>
                <a:gd name="T5" fmla="*/ 96 h 980"/>
                <a:gd name="T6" fmla="*/ 801 w 1248"/>
                <a:gd name="T7" fmla="*/ 134 h 980"/>
                <a:gd name="T8" fmla="*/ 832 w 1248"/>
                <a:gd name="T9" fmla="*/ 171 h 980"/>
                <a:gd name="T10" fmla="*/ 864 w 1248"/>
                <a:gd name="T11" fmla="*/ 208 h 980"/>
                <a:gd name="T12" fmla="*/ 896 w 1248"/>
                <a:gd name="T13" fmla="*/ 244 h 980"/>
                <a:gd name="T14" fmla="*/ 930 w 1248"/>
                <a:gd name="T15" fmla="*/ 280 h 980"/>
                <a:gd name="T16" fmla="*/ 963 w 1248"/>
                <a:gd name="T17" fmla="*/ 319 h 980"/>
                <a:gd name="T18" fmla="*/ 997 w 1248"/>
                <a:gd name="T19" fmla="*/ 362 h 980"/>
                <a:gd name="T20" fmla="*/ 1029 w 1248"/>
                <a:gd name="T21" fmla="*/ 403 h 980"/>
                <a:gd name="T22" fmla="*/ 1061 w 1248"/>
                <a:gd name="T23" fmla="*/ 446 h 980"/>
                <a:gd name="T24" fmla="*/ 1100 w 1248"/>
                <a:gd name="T25" fmla="*/ 487 h 980"/>
                <a:gd name="T26" fmla="*/ 1140 w 1248"/>
                <a:gd name="T27" fmla="*/ 535 h 980"/>
                <a:gd name="T28" fmla="*/ 1176 w 1248"/>
                <a:gd name="T29" fmla="*/ 585 h 980"/>
                <a:gd name="T30" fmla="*/ 1212 w 1248"/>
                <a:gd name="T31" fmla="*/ 635 h 980"/>
                <a:gd name="T32" fmla="*/ 1237 w 1248"/>
                <a:gd name="T33" fmla="*/ 667 h 980"/>
                <a:gd name="T34" fmla="*/ 1246 w 1248"/>
                <a:gd name="T35" fmla="*/ 687 h 980"/>
                <a:gd name="T36" fmla="*/ 1214 w 1248"/>
                <a:gd name="T37" fmla="*/ 715 h 980"/>
                <a:gd name="T38" fmla="*/ 998 w 1248"/>
                <a:gd name="T39" fmla="*/ 793 h 980"/>
                <a:gd name="T40" fmla="*/ 960 w 1248"/>
                <a:gd name="T41" fmla="*/ 802 h 980"/>
                <a:gd name="T42" fmla="*/ 922 w 1248"/>
                <a:gd name="T43" fmla="*/ 810 h 980"/>
                <a:gd name="T44" fmla="*/ 883 w 1248"/>
                <a:gd name="T45" fmla="*/ 818 h 980"/>
                <a:gd name="T46" fmla="*/ 845 w 1248"/>
                <a:gd name="T47" fmla="*/ 826 h 980"/>
                <a:gd name="T48" fmla="*/ 807 w 1248"/>
                <a:gd name="T49" fmla="*/ 836 h 980"/>
                <a:gd name="T50" fmla="*/ 770 w 1248"/>
                <a:gd name="T51" fmla="*/ 849 h 980"/>
                <a:gd name="T52" fmla="*/ 735 w 1248"/>
                <a:gd name="T53" fmla="*/ 865 h 980"/>
                <a:gd name="T54" fmla="*/ 696 w 1248"/>
                <a:gd name="T55" fmla="*/ 886 h 980"/>
                <a:gd name="T56" fmla="*/ 654 w 1248"/>
                <a:gd name="T57" fmla="*/ 911 h 980"/>
                <a:gd name="T58" fmla="*/ 612 w 1248"/>
                <a:gd name="T59" fmla="*/ 939 h 980"/>
                <a:gd name="T60" fmla="*/ 569 w 1248"/>
                <a:gd name="T61" fmla="*/ 966 h 980"/>
                <a:gd name="T62" fmla="*/ 532 w 1248"/>
                <a:gd name="T63" fmla="*/ 953 h 980"/>
                <a:gd name="T64" fmla="*/ 497 w 1248"/>
                <a:gd name="T65" fmla="*/ 898 h 980"/>
                <a:gd name="T66" fmla="*/ 460 w 1248"/>
                <a:gd name="T67" fmla="*/ 844 h 980"/>
                <a:gd name="T68" fmla="*/ 421 w 1248"/>
                <a:gd name="T69" fmla="*/ 791 h 980"/>
                <a:gd name="T70" fmla="*/ 270 w 1248"/>
                <a:gd name="T71" fmla="*/ 603 h 980"/>
                <a:gd name="T72" fmla="*/ 0 w 1248"/>
                <a:gd name="T73" fmla="*/ 269 h 980"/>
                <a:gd name="T74" fmla="*/ 5 w 1248"/>
                <a:gd name="T75" fmla="*/ 256 h 980"/>
                <a:gd name="T76" fmla="*/ 15 w 1248"/>
                <a:gd name="T77" fmla="*/ 246 h 980"/>
                <a:gd name="T78" fmla="*/ 51 w 1248"/>
                <a:gd name="T79" fmla="*/ 211 h 980"/>
                <a:gd name="T80" fmla="*/ 91 w 1248"/>
                <a:gd name="T81" fmla="*/ 180 h 980"/>
                <a:gd name="T82" fmla="*/ 131 w 1248"/>
                <a:gd name="T83" fmla="*/ 153 h 980"/>
                <a:gd name="T84" fmla="*/ 174 w 1248"/>
                <a:gd name="T85" fmla="*/ 133 h 980"/>
                <a:gd name="T86" fmla="*/ 520 w 1248"/>
                <a:gd name="T87" fmla="*/ 49 h 980"/>
                <a:gd name="T88" fmla="*/ 552 w 1248"/>
                <a:gd name="T89" fmla="*/ 39 h 980"/>
                <a:gd name="T90" fmla="*/ 583 w 1248"/>
                <a:gd name="T91" fmla="*/ 31 h 980"/>
                <a:gd name="T92" fmla="*/ 614 w 1248"/>
                <a:gd name="T93" fmla="*/ 21 h 980"/>
                <a:gd name="T94" fmla="*/ 629 w 1248"/>
                <a:gd name="T95" fmla="*/ 18 h 980"/>
                <a:gd name="T96" fmla="*/ 628 w 1248"/>
                <a:gd name="T97" fmla="*/ 21 h 980"/>
                <a:gd name="T98" fmla="*/ 629 w 1248"/>
                <a:gd name="T99" fmla="*/ 24 h 980"/>
                <a:gd name="T100" fmla="*/ 645 w 1248"/>
                <a:gd name="T101" fmla="*/ 18 h 980"/>
                <a:gd name="T102" fmla="*/ 662 w 1248"/>
                <a:gd name="T103" fmla="*/ 8 h 980"/>
                <a:gd name="T104" fmla="*/ 678 w 1248"/>
                <a:gd name="T105" fmla="*/ 1 h 980"/>
                <a:gd name="T106" fmla="*/ 696 w 1248"/>
                <a:gd name="T107" fmla="*/ 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8" h="980">
                  <a:moveTo>
                    <a:pt x="696" y="1"/>
                  </a:moveTo>
                  <a:lnTo>
                    <a:pt x="710" y="21"/>
                  </a:lnTo>
                  <a:lnTo>
                    <a:pt x="725" y="39"/>
                  </a:lnTo>
                  <a:lnTo>
                    <a:pt x="740" y="59"/>
                  </a:lnTo>
                  <a:lnTo>
                    <a:pt x="755" y="77"/>
                  </a:lnTo>
                  <a:lnTo>
                    <a:pt x="770" y="96"/>
                  </a:lnTo>
                  <a:lnTo>
                    <a:pt x="785" y="115"/>
                  </a:lnTo>
                  <a:lnTo>
                    <a:pt x="801" y="134"/>
                  </a:lnTo>
                  <a:lnTo>
                    <a:pt x="816" y="152"/>
                  </a:lnTo>
                  <a:lnTo>
                    <a:pt x="832" y="171"/>
                  </a:lnTo>
                  <a:lnTo>
                    <a:pt x="848" y="189"/>
                  </a:lnTo>
                  <a:lnTo>
                    <a:pt x="864" y="208"/>
                  </a:lnTo>
                  <a:lnTo>
                    <a:pt x="880" y="226"/>
                  </a:lnTo>
                  <a:lnTo>
                    <a:pt x="896" y="244"/>
                  </a:lnTo>
                  <a:lnTo>
                    <a:pt x="914" y="262"/>
                  </a:lnTo>
                  <a:lnTo>
                    <a:pt x="930" y="280"/>
                  </a:lnTo>
                  <a:lnTo>
                    <a:pt x="946" y="298"/>
                  </a:lnTo>
                  <a:lnTo>
                    <a:pt x="963" y="319"/>
                  </a:lnTo>
                  <a:lnTo>
                    <a:pt x="979" y="340"/>
                  </a:lnTo>
                  <a:lnTo>
                    <a:pt x="997" y="362"/>
                  </a:lnTo>
                  <a:lnTo>
                    <a:pt x="1013" y="383"/>
                  </a:lnTo>
                  <a:lnTo>
                    <a:pt x="1029" y="403"/>
                  </a:lnTo>
                  <a:lnTo>
                    <a:pt x="1045" y="425"/>
                  </a:lnTo>
                  <a:lnTo>
                    <a:pt x="1061" y="446"/>
                  </a:lnTo>
                  <a:lnTo>
                    <a:pt x="1077" y="467"/>
                  </a:lnTo>
                  <a:lnTo>
                    <a:pt x="1100" y="487"/>
                  </a:lnTo>
                  <a:lnTo>
                    <a:pt x="1121" y="510"/>
                  </a:lnTo>
                  <a:lnTo>
                    <a:pt x="1140" y="535"/>
                  </a:lnTo>
                  <a:lnTo>
                    <a:pt x="1159" y="560"/>
                  </a:lnTo>
                  <a:lnTo>
                    <a:pt x="1176" y="585"/>
                  </a:lnTo>
                  <a:lnTo>
                    <a:pt x="1193" y="609"/>
                  </a:lnTo>
                  <a:lnTo>
                    <a:pt x="1212" y="635"/>
                  </a:lnTo>
                  <a:lnTo>
                    <a:pt x="1233" y="658"/>
                  </a:lnTo>
                  <a:lnTo>
                    <a:pt x="1237" y="667"/>
                  </a:lnTo>
                  <a:lnTo>
                    <a:pt x="1242" y="676"/>
                  </a:lnTo>
                  <a:lnTo>
                    <a:pt x="1246" y="687"/>
                  </a:lnTo>
                  <a:lnTo>
                    <a:pt x="1248" y="697"/>
                  </a:lnTo>
                  <a:lnTo>
                    <a:pt x="1214" y="715"/>
                  </a:lnTo>
                  <a:lnTo>
                    <a:pt x="1016" y="787"/>
                  </a:lnTo>
                  <a:lnTo>
                    <a:pt x="998" y="793"/>
                  </a:lnTo>
                  <a:lnTo>
                    <a:pt x="978" y="797"/>
                  </a:lnTo>
                  <a:lnTo>
                    <a:pt x="960" y="802"/>
                  </a:lnTo>
                  <a:lnTo>
                    <a:pt x="940" y="805"/>
                  </a:lnTo>
                  <a:lnTo>
                    <a:pt x="922" y="810"/>
                  </a:lnTo>
                  <a:lnTo>
                    <a:pt x="902" y="813"/>
                  </a:lnTo>
                  <a:lnTo>
                    <a:pt x="883" y="818"/>
                  </a:lnTo>
                  <a:lnTo>
                    <a:pt x="864" y="821"/>
                  </a:lnTo>
                  <a:lnTo>
                    <a:pt x="845" y="826"/>
                  </a:lnTo>
                  <a:lnTo>
                    <a:pt x="826" y="832"/>
                  </a:lnTo>
                  <a:lnTo>
                    <a:pt x="807" y="836"/>
                  </a:lnTo>
                  <a:lnTo>
                    <a:pt x="788" y="842"/>
                  </a:lnTo>
                  <a:lnTo>
                    <a:pt x="770" y="849"/>
                  </a:lnTo>
                  <a:lnTo>
                    <a:pt x="753" y="857"/>
                  </a:lnTo>
                  <a:lnTo>
                    <a:pt x="735" y="865"/>
                  </a:lnTo>
                  <a:lnTo>
                    <a:pt x="718" y="874"/>
                  </a:lnTo>
                  <a:lnTo>
                    <a:pt x="696" y="886"/>
                  </a:lnTo>
                  <a:lnTo>
                    <a:pt x="674" y="898"/>
                  </a:lnTo>
                  <a:lnTo>
                    <a:pt x="654" y="911"/>
                  </a:lnTo>
                  <a:lnTo>
                    <a:pt x="633" y="925"/>
                  </a:lnTo>
                  <a:lnTo>
                    <a:pt x="612" y="939"/>
                  </a:lnTo>
                  <a:lnTo>
                    <a:pt x="590" y="953"/>
                  </a:lnTo>
                  <a:lnTo>
                    <a:pt x="569" y="966"/>
                  </a:lnTo>
                  <a:lnTo>
                    <a:pt x="549" y="980"/>
                  </a:lnTo>
                  <a:lnTo>
                    <a:pt x="532" y="953"/>
                  </a:lnTo>
                  <a:lnTo>
                    <a:pt x="514" y="926"/>
                  </a:lnTo>
                  <a:lnTo>
                    <a:pt x="497" y="898"/>
                  </a:lnTo>
                  <a:lnTo>
                    <a:pt x="479" y="872"/>
                  </a:lnTo>
                  <a:lnTo>
                    <a:pt x="460" y="844"/>
                  </a:lnTo>
                  <a:lnTo>
                    <a:pt x="441" y="818"/>
                  </a:lnTo>
                  <a:lnTo>
                    <a:pt x="421" y="791"/>
                  </a:lnTo>
                  <a:lnTo>
                    <a:pt x="401" y="765"/>
                  </a:lnTo>
                  <a:lnTo>
                    <a:pt x="270" y="603"/>
                  </a:lnTo>
                  <a:lnTo>
                    <a:pt x="69" y="361"/>
                  </a:lnTo>
                  <a:lnTo>
                    <a:pt x="0" y="269"/>
                  </a:lnTo>
                  <a:lnTo>
                    <a:pt x="2" y="262"/>
                  </a:lnTo>
                  <a:lnTo>
                    <a:pt x="5" y="256"/>
                  </a:lnTo>
                  <a:lnTo>
                    <a:pt x="10" y="250"/>
                  </a:lnTo>
                  <a:lnTo>
                    <a:pt x="15" y="246"/>
                  </a:lnTo>
                  <a:lnTo>
                    <a:pt x="33" y="228"/>
                  </a:lnTo>
                  <a:lnTo>
                    <a:pt x="51" y="211"/>
                  </a:lnTo>
                  <a:lnTo>
                    <a:pt x="71" y="195"/>
                  </a:lnTo>
                  <a:lnTo>
                    <a:pt x="91" y="180"/>
                  </a:lnTo>
                  <a:lnTo>
                    <a:pt x="110" y="166"/>
                  </a:lnTo>
                  <a:lnTo>
                    <a:pt x="131" y="153"/>
                  </a:lnTo>
                  <a:lnTo>
                    <a:pt x="152" y="142"/>
                  </a:lnTo>
                  <a:lnTo>
                    <a:pt x="174" y="133"/>
                  </a:lnTo>
                  <a:lnTo>
                    <a:pt x="504" y="52"/>
                  </a:lnTo>
                  <a:lnTo>
                    <a:pt x="520" y="49"/>
                  </a:lnTo>
                  <a:lnTo>
                    <a:pt x="536" y="44"/>
                  </a:lnTo>
                  <a:lnTo>
                    <a:pt x="552" y="39"/>
                  </a:lnTo>
                  <a:lnTo>
                    <a:pt x="567" y="36"/>
                  </a:lnTo>
                  <a:lnTo>
                    <a:pt x="583" y="31"/>
                  </a:lnTo>
                  <a:lnTo>
                    <a:pt x="598" y="27"/>
                  </a:lnTo>
                  <a:lnTo>
                    <a:pt x="614" y="21"/>
                  </a:lnTo>
                  <a:lnTo>
                    <a:pt x="629" y="16"/>
                  </a:lnTo>
                  <a:lnTo>
                    <a:pt x="629" y="18"/>
                  </a:lnTo>
                  <a:lnTo>
                    <a:pt x="629" y="20"/>
                  </a:lnTo>
                  <a:lnTo>
                    <a:pt x="628" y="21"/>
                  </a:lnTo>
                  <a:lnTo>
                    <a:pt x="627" y="22"/>
                  </a:lnTo>
                  <a:lnTo>
                    <a:pt x="629" y="24"/>
                  </a:lnTo>
                  <a:lnTo>
                    <a:pt x="637" y="21"/>
                  </a:lnTo>
                  <a:lnTo>
                    <a:pt x="645" y="18"/>
                  </a:lnTo>
                  <a:lnTo>
                    <a:pt x="654" y="13"/>
                  </a:lnTo>
                  <a:lnTo>
                    <a:pt x="662" y="8"/>
                  </a:lnTo>
                  <a:lnTo>
                    <a:pt x="668" y="5"/>
                  </a:lnTo>
                  <a:lnTo>
                    <a:pt x="678" y="1"/>
                  </a:lnTo>
                  <a:lnTo>
                    <a:pt x="686" y="0"/>
                  </a:lnTo>
                  <a:lnTo>
                    <a:pt x="696" y="1"/>
                  </a:lnTo>
                  <a:close/>
                </a:path>
              </a:pathLst>
            </a:custGeom>
            <a:solidFill>
              <a:srgbClr val="ED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381"/>
            <p:cNvSpPr>
              <a:spLocks/>
            </p:cNvSpPr>
            <p:nvPr/>
          </p:nvSpPr>
          <p:spPr bwMode="auto">
            <a:xfrm>
              <a:off x="6396038" y="2867025"/>
              <a:ext cx="1004888" cy="823913"/>
            </a:xfrm>
            <a:custGeom>
              <a:avLst/>
              <a:gdLst>
                <a:gd name="T0" fmla="*/ 772 w 1265"/>
                <a:gd name="T1" fmla="*/ 80 h 1037"/>
                <a:gd name="T2" fmla="*/ 1100 w 1265"/>
                <a:gd name="T3" fmla="*/ 479 h 1037"/>
                <a:gd name="T4" fmla="*/ 1144 w 1265"/>
                <a:gd name="T5" fmla="*/ 538 h 1037"/>
                <a:gd name="T6" fmla="*/ 1185 w 1265"/>
                <a:gd name="T7" fmla="*/ 599 h 1037"/>
                <a:gd name="T8" fmla="*/ 1224 w 1265"/>
                <a:gd name="T9" fmla="*/ 660 h 1037"/>
                <a:gd name="T10" fmla="*/ 1265 w 1265"/>
                <a:gd name="T11" fmla="*/ 721 h 1037"/>
                <a:gd name="T12" fmla="*/ 1223 w 1265"/>
                <a:gd name="T13" fmla="*/ 724 h 1037"/>
                <a:gd name="T14" fmla="*/ 1180 w 1265"/>
                <a:gd name="T15" fmla="*/ 731 h 1037"/>
                <a:gd name="T16" fmla="*/ 1140 w 1265"/>
                <a:gd name="T17" fmla="*/ 740 h 1037"/>
                <a:gd name="T18" fmla="*/ 1100 w 1265"/>
                <a:gd name="T19" fmla="*/ 751 h 1037"/>
                <a:gd name="T20" fmla="*/ 1060 w 1265"/>
                <a:gd name="T21" fmla="*/ 763 h 1037"/>
                <a:gd name="T22" fmla="*/ 1021 w 1265"/>
                <a:gd name="T23" fmla="*/ 778 h 1037"/>
                <a:gd name="T24" fmla="*/ 983 w 1265"/>
                <a:gd name="T25" fmla="*/ 794 h 1037"/>
                <a:gd name="T26" fmla="*/ 946 w 1265"/>
                <a:gd name="T27" fmla="*/ 813 h 1037"/>
                <a:gd name="T28" fmla="*/ 728 w 1265"/>
                <a:gd name="T29" fmla="*/ 933 h 1037"/>
                <a:gd name="T30" fmla="*/ 696 w 1265"/>
                <a:gd name="T31" fmla="*/ 948 h 1037"/>
                <a:gd name="T32" fmla="*/ 664 w 1265"/>
                <a:gd name="T33" fmla="*/ 961 h 1037"/>
                <a:gd name="T34" fmla="*/ 632 w 1265"/>
                <a:gd name="T35" fmla="*/ 976 h 1037"/>
                <a:gd name="T36" fmla="*/ 600 w 1265"/>
                <a:gd name="T37" fmla="*/ 990 h 1037"/>
                <a:gd name="T38" fmla="*/ 568 w 1265"/>
                <a:gd name="T39" fmla="*/ 1004 h 1037"/>
                <a:gd name="T40" fmla="*/ 536 w 1265"/>
                <a:gd name="T41" fmla="*/ 1018 h 1037"/>
                <a:gd name="T42" fmla="*/ 502 w 1265"/>
                <a:gd name="T43" fmla="*/ 1032 h 1037"/>
                <a:gd name="T44" fmla="*/ 479 w 1265"/>
                <a:gd name="T45" fmla="*/ 1027 h 1037"/>
                <a:gd name="T46" fmla="*/ 463 w 1265"/>
                <a:gd name="T47" fmla="*/ 1006 h 1037"/>
                <a:gd name="T48" fmla="*/ 446 w 1265"/>
                <a:gd name="T49" fmla="*/ 988 h 1037"/>
                <a:gd name="T50" fmla="*/ 428 w 1265"/>
                <a:gd name="T51" fmla="*/ 967 h 1037"/>
                <a:gd name="T52" fmla="*/ 401 w 1265"/>
                <a:gd name="T53" fmla="*/ 928 h 1037"/>
                <a:gd name="T54" fmla="*/ 361 w 1265"/>
                <a:gd name="T55" fmla="*/ 869 h 1037"/>
                <a:gd name="T56" fmla="*/ 324 w 1265"/>
                <a:gd name="T57" fmla="*/ 811 h 1037"/>
                <a:gd name="T58" fmla="*/ 289 w 1265"/>
                <a:gd name="T59" fmla="*/ 750 h 1037"/>
                <a:gd name="T60" fmla="*/ 122 w 1265"/>
                <a:gd name="T61" fmla="*/ 442 h 1037"/>
                <a:gd name="T62" fmla="*/ 0 w 1265"/>
                <a:gd name="T63" fmla="*/ 266 h 1037"/>
                <a:gd name="T64" fmla="*/ 0 w 1265"/>
                <a:gd name="T65" fmla="*/ 264 h 1037"/>
                <a:gd name="T66" fmla="*/ 22 w 1265"/>
                <a:gd name="T67" fmla="*/ 260 h 1037"/>
                <a:gd name="T68" fmla="*/ 64 w 1265"/>
                <a:gd name="T69" fmla="*/ 252 h 1037"/>
                <a:gd name="T70" fmla="*/ 104 w 1265"/>
                <a:gd name="T71" fmla="*/ 239 h 1037"/>
                <a:gd name="T72" fmla="*/ 142 w 1265"/>
                <a:gd name="T73" fmla="*/ 221 h 1037"/>
                <a:gd name="T74" fmla="*/ 179 w 1265"/>
                <a:gd name="T75" fmla="*/ 201 h 1037"/>
                <a:gd name="T76" fmla="*/ 214 w 1265"/>
                <a:gd name="T77" fmla="*/ 181 h 1037"/>
                <a:gd name="T78" fmla="*/ 251 w 1265"/>
                <a:gd name="T79" fmla="*/ 160 h 1037"/>
                <a:gd name="T80" fmla="*/ 288 w 1265"/>
                <a:gd name="T81" fmla="*/ 141 h 1037"/>
                <a:gd name="T82" fmla="*/ 320 w 1265"/>
                <a:gd name="T83" fmla="*/ 124 h 1037"/>
                <a:gd name="T84" fmla="*/ 348 w 1265"/>
                <a:gd name="T85" fmla="*/ 109 h 1037"/>
                <a:gd name="T86" fmla="*/ 376 w 1265"/>
                <a:gd name="T87" fmla="*/ 95 h 1037"/>
                <a:gd name="T88" fmla="*/ 404 w 1265"/>
                <a:gd name="T89" fmla="*/ 84 h 1037"/>
                <a:gd name="T90" fmla="*/ 433 w 1265"/>
                <a:gd name="T91" fmla="*/ 72 h 1037"/>
                <a:gd name="T92" fmla="*/ 462 w 1265"/>
                <a:gd name="T93" fmla="*/ 61 h 1037"/>
                <a:gd name="T94" fmla="*/ 491 w 1265"/>
                <a:gd name="T95" fmla="*/ 48 h 1037"/>
                <a:gd name="T96" fmla="*/ 518 w 1265"/>
                <a:gd name="T97" fmla="*/ 34 h 1037"/>
                <a:gd name="T98" fmla="*/ 552 w 1265"/>
                <a:gd name="T99" fmla="*/ 19 h 1037"/>
                <a:gd name="T100" fmla="*/ 593 w 1265"/>
                <a:gd name="T101" fmla="*/ 13 h 1037"/>
                <a:gd name="T102" fmla="*/ 636 w 1265"/>
                <a:gd name="T103" fmla="*/ 9 h 1037"/>
                <a:gd name="T104" fmla="*/ 679 w 1265"/>
                <a:gd name="T105" fmla="*/ 4 h 1037"/>
                <a:gd name="T106" fmla="*/ 707 w 1265"/>
                <a:gd name="T107" fmla="*/ 0 h 1037"/>
                <a:gd name="T108" fmla="*/ 719 w 1265"/>
                <a:gd name="T109" fmla="*/ 3 h 1037"/>
                <a:gd name="T110" fmla="*/ 728 w 1265"/>
                <a:gd name="T111" fmla="*/ 11 h 1037"/>
                <a:gd name="T112" fmla="*/ 736 w 1265"/>
                <a:gd name="T113" fmla="*/ 22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037">
                  <a:moveTo>
                    <a:pt x="739" y="26"/>
                  </a:moveTo>
                  <a:lnTo>
                    <a:pt x="772" y="80"/>
                  </a:lnTo>
                  <a:lnTo>
                    <a:pt x="974" y="329"/>
                  </a:lnTo>
                  <a:lnTo>
                    <a:pt x="1100" y="479"/>
                  </a:lnTo>
                  <a:lnTo>
                    <a:pt x="1123" y="508"/>
                  </a:lnTo>
                  <a:lnTo>
                    <a:pt x="1144" y="538"/>
                  </a:lnTo>
                  <a:lnTo>
                    <a:pt x="1165" y="569"/>
                  </a:lnTo>
                  <a:lnTo>
                    <a:pt x="1185" y="599"/>
                  </a:lnTo>
                  <a:lnTo>
                    <a:pt x="1204" y="630"/>
                  </a:lnTo>
                  <a:lnTo>
                    <a:pt x="1224" y="660"/>
                  </a:lnTo>
                  <a:lnTo>
                    <a:pt x="1245" y="691"/>
                  </a:lnTo>
                  <a:lnTo>
                    <a:pt x="1265" y="721"/>
                  </a:lnTo>
                  <a:lnTo>
                    <a:pt x="1243" y="722"/>
                  </a:lnTo>
                  <a:lnTo>
                    <a:pt x="1223" y="724"/>
                  </a:lnTo>
                  <a:lnTo>
                    <a:pt x="1202" y="728"/>
                  </a:lnTo>
                  <a:lnTo>
                    <a:pt x="1180" y="731"/>
                  </a:lnTo>
                  <a:lnTo>
                    <a:pt x="1161" y="736"/>
                  </a:lnTo>
                  <a:lnTo>
                    <a:pt x="1140" y="740"/>
                  </a:lnTo>
                  <a:lnTo>
                    <a:pt x="1119" y="745"/>
                  </a:lnTo>
                  <a:lnTo>
                    <a:pt x="1100" y="751"/>
                  </a:lnTo>
                  <a:lnTo>
                    <a:pt x="1080" y="758"/>
                  </a:lnTo>
                  <a:lnTo>
                    <a:pt x="1060" y="763"/>
                  </a:lnTo>
                  <a:lnTo>
                    <a:pt x="1041" y="771"/>
                  </a:lnTo>
                  <a:lnTo>
                    <a:pt x="1021" y="778"/>
                  </a:lnTo>
                  <a:lnTo>
                    <a:pt x="1003" y="786"/>
                  </a:lnTo>
                  <a:lnTo>
                    <a:pt x="983" y="794"/>
                  </a:lnTo>
                  <a:lnTo>
                    <a:pt x="965" y="804"/>
                  </a:lnTo>
                  <a:lnTo>
                    <a:pt x="946" y="813"/>
                  </a:lnTo>
                  <a:lnTo>
                    <a:pt x="744" y="925"/>
                  </a:lnTo>
                  <a:lnTo>
                    <a:pt x="728" y="933"/>
                  </a:lnTo>
                  <a:lnTo>
                    <a:pt x="712" y="940"/>
                  </a:lnTo>
                  <a:lnTo>
                    <a:pt x="696" y="948"/>
                  </a:lnTo>
                  <a:lnTo>
                    <a:pt x="679" y="955"/>
                  </a:lnTo>
                  <a:lnTo>
                    <a:pt x="664" y="961"/>
                  </a:lnTo>
                  <a:lnTo>
                    <a:pt x="648" y="969"/>
                  </a:lnTo>
                  <a:lnTo>
                    <a:pt x="632" y="976"/>
                  </a:lnTo>
                  <a:lnTo>
                    <a:pt x="616" y="983"/>
                  </a:lnTo>
                  <a:lnTo>
                    <a:pt x="600" y="990"/>
                  </a:lnTo>
                  <a:lnTo>
                    <a:pt x="584" y="997"/>
                  </a:lnTo>
                  <a:lnTo>
                    <a:pt x="568" y="1004"/>
                  </a:lnTo>
                  <a:lnTo>
                    <a:pt x="552" y="1011"/>
                  </a:lnTo>
                  <a:lnTo>
                    <a:pt x="536" y="1018"/>
                  </a:lnTo>
                  <a:lnTo>
                    <a:pt x="518" y="1025"/>
                  </a:lnTo>
                  <a:lnTo>
                    <a:pt x="502" y="1032"/>
                  </a:lnTo>
                  <a:lnTo>
                    <a:pt x="486" y="1037"/>
                  </a:lnTo>
                  <a:lnTo>
                    <a:pt x="479" y="1027"/>
                  </a:lnTo>
                  <a:lnTo>
                    <a:pt x="471" y="1017"/>
                  </a:lnTo>
                  <a:lnTo>
                    <a:pt x="463" y="1006"/>
                  </a:lnTo>
                  <a:lnTo>
                    <a:pt x="454" y="997"/>
                  </a:lnTo>
                  <a:lnTo>
                    <a:pt x="446" y="988"/>
                  </a:lnTo>
                  <a:lnTo>
                    <a:pt x="437" y="978"/>
                  </a:lnTo>
                  <a:lnTo>
                    <a:pt x="428" y="967"/>
                  </a:lnTo>
                  <a:lnTo>
                    <a:pt x="422" y="957"/>
                  </a:lnTo>
                  <a:lnTo>
                    <a:pt x="401" y="928"/>
                  </a:lnTo>
                  <a:lnTo>
                    <a:pt x="380" y="899"/>
                  </a:lnTo>
                  <a:lnTo>
                    <a:pt x="361" y="869"/>
                  </a:lnTo>
                  <a:lnTo>
                    <a:pt x="342" y="839"/>
                  </a:lnTo>
                  <a:lnTo>
                    <a:pt x="324" y="811"/>
                  </a:lnTo>
                  <a:lnTo>
                    <a:pt x="306" y="779"/>
                  </a:lnTo>
                  <a:lnTo>
                    <a:pt x="289" y="750"/>
                  </a:lnTo>
                  <a:lnTo>
                    <a:pt x="272" y="720"/>
                  </a:lnTo>
                  <a:lnTo>
                    <a:pt x="122" y="442"/>
                  </a:lnTo>
                  <a:lnTo>
                    <a:pt x="1" y="267"/>
                  </a:lnTo>
                  <a:lnTo>
                    <a:pt x="0" y="266"/>
                  </a:lnTo>
                  <a:lnTo>
                    <a:pt x="0" y="265"/>
                  </a:lnTo>
                  <a:lnTo>
                    <a:pt x="0" y="264"/>
                  </a:lnTo>
                  <a:lnTo>
                    <a:pt x="0" y="262"/>
                  </a:lnTo>
                  <a:lnTo>
                    <a:pt x="22" y="260"/>
                  </a:lnTo>
                  <a:lnTo>
                    <a:pt x="43" y="258"/>
                  </a:lnTo>
                  <a:lnTo>
                    <a:pt x="64" y="252"/>
                  </a:lnTo>
                  <a:lnTo>
                    <a:pt x="84" y="246"/>
                  </a:lnTo>
                  <a:lnTo>
                    <a:pt x="104" y="239"/>
                  </a:lnTo>
                  <a:lnTo>
                    <a:pt x="122" y="230"/>
                  </a:lnTo>
                  <a:lnTo>
                    <a:pt x="142" y="221"/>
                  </a:lnTo>
                  <a:lnTo>
                    <a:pt x="160" y="212"/>
                  </a:lnTo>
                  <a:lnTo>
                    <a:pt x="179" y="201"/>
                  </a:lnTo>
                  <a:lnTo>
                    <a:pt x="197" y="191"/>
                  </a:lnTo>
                  <a:lnTo>
                    <a:pt x="214" y="181"/>
                  </a:lnTo>
                  <a:lnTo>
                    <a:pt x="233" y="170"/>
                  </a:lnTo>
                  <a:lnTo>
                    <a:pt x="251" y="160"/>
                  </a:lnTo>
                  <a:lnTo>
                    <a:pt x="270" y="151"/>
                  </a:lnTo>
                  <a:lnTo>
                    <a:pt x="288" y="141"/>
                  </a:lnTo>
                  <a:lnTo>
                    <a:pt x="308" y="133"/>
                  </a:lnTo>
                  <a:lnTo>
                    <a:pt x="320" y="124"/>
                  </a:lnTo>
                  <a:lnTo>
                    <a:pt x="334" y="116"/>
                  </a:lnTo>
                  <a:lnTo>
                    <a:pt x="348" y="109"/>
                  </a:lnTo>
                  <a:lnTo>
                    <a:pt x="362" y="102"/>
                  </a:lnTo>
                  <a:lnTo>
                    <a:pt x="376" y="95"/>
                  </a:lnTo>
                  <a:lnTo>
                    <a:pt x="390" y="90"/>
                  </a:lnTo>
                  <a:lnTo>
                    <a:pt x="404" y="84"/>
                  </a:lnTo>
                  <a:lnTo>
                    <a:pt x="419" y="78"/>
                  </a:lnTo>
                  <a:lnTo>
                    <a:pt x="433" y="72"/>
                  </a:lnTo>
                  <a:lnTo>
                    <a:pt x="448" y="67"/>
                  </a:lnTo>
                  <a:lnTo>
                    <a:pt x="462" y="61"/>
                  </a:lnTo>
                  <a:lnTo>
                    <a:pt x="477" y="55"/>
                  </a:lnTo>
                  <a:lnTo>
                    <a:pt x="491" y="48"/>
                  </a:lnTo>
                  <a:lnTo>
                    <a:pt x="504" y="41"/>
                  </a:lnTo>
                  <a:lnTo>
                    <a:pt x="518" y="34"/>
                  </a:lnTo>
                  <a:lnTo>
                    <a:pt x="532" y="26"/>
                  </a:lnTo>
                  <a:lnTo>
                    <a:pt x="552" y="19"/>
                  </a:lnTo>
                  <a:lnTo>
                    <a:pt x="572" y="15"/>
                  </a:lnTo>
                  <a:lnTo>
                    <a:pt x="593" y="13"/>
                  </a:lnTo>
                  <a:lnTo>
                    <a:pt x="615" y="10"/>
                  </a:lnTo>
                  <a:lnTo>
                    <a:pt x="636" y="9"/>
                  </a:lnTo>
                  <a:lnTo>
                    <a:pt x="658" y="7"/>
                  </a:lnTo>
                  <a:lnTo>
                    <a:pt x="679" y="4"/>
                  </a:lnTo>
                  <a:lnTo>
                    <a:pt x="700" y="1"/>
                  </a:lnTo>
                  <a:lnTo>
                    <a:pt x="707" y="0"/>
                  </a:lnTo>
                  <a:lnTo>
                    <a:pt x="713" y="1"/>
                  </a:lnTo>
                  <a:lnTo>
                    <a:pt x="719" y="3"/>
                  </a:lnTo>
                  <a:lnTo>
                    <a:pt x="723" y="7"/>
                  </a:lnTo>
                  <a:lnTo>
                    <a:pt x="728" y="11"/>
                  </a:lnTo>
                  <a:lnTo>
                    <a:pt x="732" y="16"/>
                  </a:lnTo>
                  <a:lnTo>
                    <a:pt x="736" y="22"/>
                  </a:lnTo>
                  <a:lnTo>
                    <a:pt x="739" y="26"/>
                  </a:lnTo>
                  <a:close/>
                </a:path>
              </a:pathLst>
            </a:custGeom>
            <a:solidFill>
              <a:srgbClr val="D3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487"/>
            <p:cNvSpPr>
              <a:spLocks/>
            </p:cNvSpPr>
            <p:nvPr/>
          </p:nvSpPr>
          <p:spPr bwMode="auto">
            <a:xfrm>
              <a:off x="6378576" y="3117850"/>
              <a:ext cx="374650" cy="595313"/>
            </a:xfrm>
            <a:custGeom>
              <a:avLst/>
              <a:gdLst>
                <a:gd name="T0" fmla="*/ 128 w 472"/>
                <a:gd name="T1" fmla="*/ 176 h 748"/>
                <a:gd name="T2" fmla="*/ 220 w 472"/>
                <a:gd name="T3" fmla="*/ 335 h 748"/>
                <a:gd name="T4" fmla="*/ 318 w 472"/>
                <a:gd name="T5" fmla="*/ 519 h 748"/>
                <a:gd name="T6" fmla="*/ 335 w 472"/>
                <a:gd name="T7" fmla="*/ 548 h 748"/>
                <a:gd name="T8" fmla="*/ 352 w 472"/>
                <a:gd name="T9" fmla="*/ 575 h 748"/>
                <a:gd name="T10" fmla="*/ 371 w 472"/>
                <a:gd name="T11" fmla="*/ 604 h 748"/>
                <a:gd name="T12" fmla="*/ 389 w 472"/>
                <a:gd name="T13" fmla="*/ 632 h 748"/>
                <a:gd name="T14" fmla="*/ 409 w 472"/>
                <a:gd name="T15" fmla="*/ 661 h 748"/>
                <a:gd name="T16" fmla="*/ 428 w 472"/>
                <a:gd name="T17" fmla="*/ 688 h 748"/>
                <a:gd name="T18" fmla="*/ 450 w 472"/>
                <a:gd name="T19" fmla="*/ 716 h 748"/>
                <a:gd name="T20" fmla="*/ 472 w 472"/>
                <a:gd name="T21" fmla="*/ 742 h 748"/>
                <a:gd name="T22" fmla="*/ 472 w 472"/>
                <a:gd name="T23" fmla="*/ 748 h 748"/>
                <a:gd name="T24" fmla="*/ 465 w 472"/>
                <a:gd name="T25" fmla="*/ 747 h 748"/>
                <a:gd name="T26" fmla="*/ 458 w 472"/>
                <a:gd name="T27" fmla="*/ 743 h 748"/>
                <a:gd name="T28" fmla="*/ 454 w 472"/>
                <a:gd name="T29" fmla="*/ 738 h 748"/>
                <a:gd name="T30" fmla="*/ 449 w 472"/>
                <a:gd name="T31" fmla="*/ 732 h 748"/>
                <a:gd name="T32" fmla="*/ 431 w 472"/>
                <a:gd name="T33" fmla="*/ 707 h 748"/>
                <a:gd name="T34" fmla="*/ 412 w 472"/>
                <a:gd name="T35" fmla="*/ 681 h 748"/>
                <a:gd name="T36" fmla="*/ 394 w 472"/>
                <a:gd name="T37" fmla="*/ 656 h 748"/>
                <a:gd name="T38" fmla="*/ 377 w 472"/>
                <a:gd name="T39" fmla="*/ 631 h 748"/>
                <a:gd name="T40" fmla="*/ 358 w 472"/>
                <a:gd name="T41" fmla="*/ 605 h 748"/>
                <a:gd name="T42" fmla="*/ 341 w 472"/>
                <a:gd name="T43" fmla="*/ 580 h 748"/>
                <a:gd name="T44" fmla="*/ 324 w 472"/>
                <a:gd name="T45" fmla="*/ 555 h 748"/>
                <a:gd name="T46" fmla="*/ 308 w 472"/>
                <a:gd name="T47" fmla="*/ 528 h 748"/>
                <a:gd name="T48" fmla="*/ 291 w 472"/>
                <a:gd name="T49" fmla="*/ 503 h 748"/>
                <a:gd name="T50" fmla="*/ 275 w 472"/>
                <a:gd name="T51" fmla="*/ 476 h 748"/>
                <a:gd name="T52" fmla="*/ 259 w 472"/>
                <a:gd name="T53" fmla="*/ 450 h 748"/>
                <a:gd name="T54" fmla="*/ 245 w 472"/>
                <a:gd name="T55" fmla="*/ 423 h 748"/>
                <a:gd name="T56" fmla="*/ 230 w 472"/>
                <a:gd name="T57" fmla="*/ 397 h 748"/>
                <a:gd name="T58" fmla="*/ 217 w 472"/>
                <a:gd name="T59" fmla="*/ 370 h 748"/>
                <a:gd name="T60" fmla="*/ 204 w 472"/>
                <a:gd name="T61" fmla="*/ 343 h 748"/>
                <a:gd name="T62" fmla="*/ 191 w 472"/>
                <a:gd name="T63" fmla="*/ 315 h 748"/>
                <a:gd name="T64" fmla="*/ 181 w 472"/>
                <a:gd name="T65" fmla="*/ 295 h 748"/>
                <a:gd name="T66" fmla="*/ 169 w 472"/>
                <a:gd name="T67" fmla="*/ 277 h 748"/>
                <a:gd name="T68" fmla="*/ 159 w 472"/>
                <a:gd name="T69" fmla="*/ 257 h 748"/>
                <a:gd name="T70" fmla="*/ 148 w 472"/>
                <a:gd name="T71" fmla="*/ 239 h 748"/>
                <a:gd name="T72" fmla="*/ 136 w 472"/>
                <a:gd name="T73" fmla="*/ 219 h 748"/>
                <a:gd name="T74" fmla="*/ 125 w 472"/>
                <a:gd name="T75" fmla="*/ 201 h 748"/>
                <a:gd name="T76" fmla="*/ 113 w 472"/>
                <a:gd name="T77" fmla="*/ 183 h 748"/>
                <a:gd name="T78" fmla="*/ 102 w 472"/>
                <a:gd name="T79" fmla="*/ 164 h 748"/>
                <a:gd name="T80" fmla="*/ 89 w 472"/>
                <a:gd name="T81" fmla="*/ 145 h 748"/>
                <a:gd name="T82" fmla="*/ 76 w 472"/>
                <a:gd name="T83" fmla="*/ 126 h 748"/>
                <a:gd name="T84" fmla="*/ 65 w 472"/>
                <a:gd name="T85" fmla="*/ 108 h 748"/>
                <a:gd name="T86" fmla="*/ 52 w 472"/>
                <a:gd name="T87" fmla="*/ 89 h 748"/>
                <a:gd name="T88" fmla="*/ 39 w 472"/>
                <a:gd name="T89" fmla="*/ 71 h 748"/>
                <a:gd name="T90" fmla="*/ 27 w 472"/>
                <a:gd name="T91" fmla="*/ 54 h 748"/>
                <a:gd name="T92" fmla="*/ 13 w 472"/>
                <a:gd name="T93" fmla="*/ 35 h 748"/>
                <a:gd name="T94" fmla="*/ 0 w 472"/>
                <a:gd name="T95" fmla="*/ 17 h 748"/>
                <a:gd name="T96" fmla="*/ 0 w 472"/>
                <a:gd name="T97" fmla="*/ 11 h 748"/>
                <a:gd name="T98" fmla="*/ 4 w 472"/>
                <a:gd name="T99" fmla="*/ 6 h 748"/>
                <a:gd name="T100" fmla="*/ 8 w 472"/>
                <a:gd name="T101" fmla="*/ 3 h 748"/>
                <a:gd name="T102" fmla="*/ 13 w 472"/>
                <a:gd name="T103" fmla="*/ 0 h 748"/>
                <a:gd name="T104" fmla="*/ 23 w 472"/>
                <a:gd name="T105" fmla="*/ 11 h 748"/>
                <a:gd name="T106" fmla="*/ 128 w 472"/>
                <a:gd name="T107" fmla="*/ 17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2" h="748">
                  <a:moveTo>
                    <a:pt x="128" y="176"/>
                  </a:moveTo>
                  <a:lnTo>
                    <a:pt x="220" y="335"/>
                  </a:lnTo>
                  <a:lnTo>
                    <a:pt x="318" y="519"/>
                  </a:lnTo>
                  <a:lnTo>
                    <a:pt x="335" y="548"/>
                  </a:lnTo>
                  <a:lnTo>
                    <a:pt x="352" y="575"/>
                  </a:lnTo>
                  <a:lnTo>
                    <a:pt x="371" y="604"/>
                  </a:lnTo>
                  <a:lnTo>
                    <a:pt x="389" y="632"/>
                  </a:lnTo>
                  <a:lnTo>
                    <a:pt x="409" y="661"/>
                  </a:lnTo>
                  <a:lnTo>
                    <a:pt x="428" y="688"/>
                  </a:lnTo>
                  <a:lnTo>
                    <a:pt x="450" y="716"/>
                  </a:lnTo>
                  <a:lnTo>
                    <a:pt x="472" y="742"/>
                  </a:lnTo>
                  <a:lnTo>
                    <a:pt x="472" y="748"/>
                  </a:lnTo>
                  <a:lnTo>
                    <a:pt x="465" y="747"/>
                  </a:lnTo>
                  <a:lnTo>
                    <a:pt x="458" y="743"/>
                  </a:lnTo>
                  <a:lnTo>
                    <a:pt x="454" y="738"/>
                  </a:lnTo>
                  <a:lnTo>
                    <a:pt x="449" y="732"/>
                  </a:lnTo>
                  <a:lnTo>
                    <a:pt x="431" y="707"/>
                  </a:lnTo>
                  <a:lnTo>
                    <a:pt x="412" y="681"/>
                  </a:lnTo>
                  <a:lnTo>
                    <a:pt x="394" y="656"/>
                  </a:lnTo>
                  <a:lnTo>
                    <a:pt x="377" y="631"/>
                  </a:lnTo>
                  <a:lnTo>
                    <a:pt x="358" y="605"/>
                  </a:lnTo>
                  <a:lnTo>
                    <a:pt x="341" y="580"/>
                  </a:lnTo>
                  <a:lnTo>
                    <a:pt x="324" y="555"/>
                  </a:lnTo>
                  <a:lnTo>
                    <a:pt x="308" y="528"/>
                  </a:lnTo>
                  <a:lnTo>
                    <a:pt x="291" y="503"/>
                  </a:lnTo>
                  <a:lnTo>
                    <a:pt x="275" y="476"/>
                  </a:lnTo>
                  <a:lnTo>
                    <a:pt x="259" y="450"/>
                  </a:lnTo>
                  <a:lnTo>
                    <a:pt x="245" y="423"/>
                  </a:lnTo>
                  <a:lnTo>
                    <a:pt x="230" y="397"/>
                  </a:lnTo>
                  <a:lnTo>
                    <a:pt x="217" y="370"/>
                  </a:lnTo>
                  <a:lnTo>
                    <a:pt x="204" y="343"/>
                  </a:lnTo>
                  <a:lnTo>
                    <a:pt x="191" y="315"/>
                  </a:lnTo>
                  <a:lnTo>
                    <a:pt x="181" y="295"/>
                  </a:lnTo>
                  <a:lnTo>
                    <a:pt x="169" y="277"/>
                  </a:lnTo>
                  <a:lnTo>
                    <a:pt x="159" y="257"/>
                  </a:lnTo>
                  <a:lnTo>
                    <a:pt x="148" y="239"/>
                  </a:lnTo>
                  <a:lnTo>
                    <a:pt x="136" y="219"/>
                  </a:lnTo>
                  <a:lnTo>
                    <a:pt x="125" y="201"/>
                  </a:lnTo>
                  <a:lnTo>
                    <a:pt x="113" y="183"/>
                  </a:lnTo>
                  <a:lnTo>
                    <a:pt x="102" y="164"/>
                  </a:lnTo>
                  <a:lnTo>
                    <a:pt x="89" y="145"/>
                  </a:lnTo>
                  <a:lnTo>
                    <a:pt x="76" y="126"/>
                  </a:lnTo>
                  <a:lnTo>
                    <a:pt x="65" y="108"/>
                  </a:lnTo>
                  <a:lnTo>
                    <a:pt x="52" y="89"/>
                  </a:lnTo>
                  <a:lnTo>
                    <a:pt x="39" y="71"/>
                  </a:lnTo>
                  <a:lnTo>
                    <a:pt x="27" y="54"/>
                  </a:lnTo>
                  <a:lnTo>
                    <a:pt x="13" y="35"/>
                  </a:lnTo>
                  <a:lnTo>
                    <a:pt x="0" y="17"/>
                  </a:lnTo>
                  <a:lnTo>
                    <a:pt x="0" y="11"/>
                  </a:lnTo>
                  <a:lnTo>
                    <a:pt x="4" y="6"/>
                  </a:lnTo>
                  <a:lnTo>
                    <a:pt x="8" y="3"/>
                  </a:lnTo>
                  <a:lnTo>
                    <a:pt x="13" y="0"/>
                  </a:lnTo>
                  <a:lnTo>
                    <a:pt x="23" y="11"/>
                  </a:lnTo>
                  <a:lnTo>
                    <a:pt x="128" y="176"/>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12"/>
            <p:cNvSpPr>
              <a:spLocks/>
            </p:cNvSpPr>
            <p:nvPr/>
          </p:nvSpPr>
          <p:spPr bwMode="auto">
            <a:xfrm>
              <a:off x="6370638" y="3168650"/>
              <a:ext cx="360363" cy="581025"/>
            </a:xfrm>
            <a:custGeom>
              <a:avLst/>
              <a:gdLst>
                <a:gd name="T0" fmla="*/ 79 w 455"/>
                <a:gd name="T1" fmla="*/ 115 h 731"/>
                <a:gd name="T2" fmla="*/ 143 w 455"/>
                <a:gd name="T3" fmla="*/ 220 h 731"/>
                <a:gd name="T4" fmla="*/ 289 w 455"/>
                <a:gd name="T5" fmla="*/ 487 h 731"/>
                <a:gd name="T6" fmla="*/ 306 w 455"/>
                <a:gd name="T7" fmla="*/ 518 h 731"/>
                <a:gd name="T8" fmla="*/ 326 w 455"/>
                <a:gd name="T9" fmla="*/ 549 h 731"/>
                <a:gd name="T10" fmla="*/ 349 w 455"/>
                <a:gd name="T11" fmla="*/ 579 h 731"/>
                <a:gd name="T12" fmla="*/ 372 w 455"/>
                <a:gd name="T13" fmla="*/ 608 h 731"/>
                <a:gd name="T14" fmla="*/ 395 w 455"/>
                <a:gd name="T15" fmla="*/ 637 h 731"/>
                <a:gd name="T16" fmla="*/ 417 w 455"/>
                <a:gd name="T17" fmla="*/ 667 h 731"/>
                <a:gd name="T18" fmla="*/ 437 w 455"/>
                <a:gd name="T19" fmla="*/ 697 h 731"/>
                <a:gd name="T20" fmla="*/ 455 w 455"/>
                <a:gd name="T21" fmla="*/ 728 h 731"/>
                <a:gd name="T22" fmla="*/ 455 w 455"/>
                <a:gd name="T23" fmla="*/ 731 h 731"/>
                <a:gd name="T24" fmla="*/ 432 w 455"/>
                <a:gd name="T25" fmla="*/ 706 h 731"/>
                <a:gd name="T26" fmla="*/ 409 w 455"/>
                <a:gd name="T27" fmla="*/ 679 h 731"/>
                <a:gd name="T28" fmla="*/ 387 w 455"/>
                <a:gd name="T29" fmla="*/ 653 h 731"/>
                <a:gd name="T30" fmla="*/ 366 w 455"/>
                <a:gd name="T31" fmla="*/ 626 h 731"/>
                <a:gd name="T32" fmla="*/ 347 w 455"/>
                <a:gd name="T33" fmla="*/ 599 h 731"/>
                <a:gd name="T34" fmla="*/ 327 w 455"/>
                <a:gd name="T35" fmla="*/ 571 h 731"/>
                <a:gd name="T36" fmla="*/ 309 w 455"/>
                <a:gd name="T37" fmla="*/ 543 h 731"/>
                <a:gd name="T38" fmla="*/ 291 w 455"/>
                <a:gd name="T39" fmla="*/ 516 h 731"/>
                <a:gd name="T40" fmla="*/ 31 w 455"/>
                <a:gd name="T41" fmla="*/ 67 h 731"/>
                <a:gd name="T42" fmla="*/ 23 w 455"/>
                <a:gd name="T43" fmla="*/ 51 h 731"/>
                <a:gd name="T44" fmla="*/ 14 w 455"/>
                <a:gd name="T45" fmla="*/ 34 h 731"/>
                <a:gd name="T46" fmla="*/ 6 w 455"/>
                <a:gd name="T47" fmla="*/ 19 h 731"/>
                <a:gd name="T48" fmla="*/ 0 w 455"/>
                <a:gd name="T49" fmla="*/ 2 h 731"/>
                <a:gd name="T50" fmla="*/ 2 w 455"/>
                <a:gd name="T51" fmla="*/ 0 h 731"/>
                <a:gd name="T52" fmla="*/ 6 w 455"/>
                <a:gd name="T53" fmla="*/ 1 h 731"/>
                <a:gd name="T54" fmla="*/ 9 w 455"/>
                <a:gd name="T55" fmla="*/ 3 h 731"/>
                <a:gd name="T56" fmla="*/ 12 w 455"/>
                <a:gd name="T57" fmla="*/ 4 h 731"/>
                <a:gd name="T58" fmla="*/ 23 w 455"/>
                <a:gd name="T59" fmla="*/ 17 h 731"/>
                <a:gd name="T60" fmla="*/ 32 w 455"/>
                <a:gd name="T61" fmla="*/ 30 h 731"/>
                <a:gd name="T62" fmla="*/ 41 w 455"/>
                <a:gd name="T63" fmla="*/ 45 h 731"/>
                <a:gd name="T64" fmla="*/ 48 w 455"/>
                <a:gd name="T65" fmla="*/ 59 h 731"/>
                <a:gd name="T66" fmla="*/ 55 w 455"/>
                <a:gd name="T67" fmla="*/ 72 h 731"/>
                <a:gd name="T68" fmla="*/ 63 w 455"/>
                <a:gd name="T69" fmla="*/ 87 h 731"/>
                <a:gd name="T70" fmla="*/ 70 w 455"/>
                <a:gd name="T71" fmla="*/ 101 h 731"/>
                <a:gd name="T72" fmla="*/ 79 w 455"/>
                <a:gd name="T73" fmla="*/ 115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5" h="731">
                  <a:moveTo>
                    <a:pt x="79" y="115"/>
                  </a:moveTo>
                  <a:lnTo>
                    <a:pt x="143" y="220"/>
                  </a:lnTo>
                  <a:lnTo>
                    <a:pt x="289" y="487"/>
                  </a:lnTo>
                  <a:lnTo>
                    <a:pt x="306" y="518"/>
                  </a:lnTo>
                  <a:lnTo>
                    <a:pt x="326" y="549"/>
                  </a:lnTo>
                  <a:lnTo>
                    <a:pt x="349" y="579"/>
                  </a:lnTo>
                  <a:lnTo>
                    <a:pt x="372" y="608"/>
                  </a:lnTo>
                  <a:lnTo>
                    <a:pt x="395" y="637"/>
                  </a:lnTo>
                  <a:lnTo>
                    <a:pt x="417" y="667"/>
                  </a:lnTo>
                  <a:lnTo>
                    <a:pt x="437" y="697"/>
                  </a:lnTo>
                  <a:lnTo>
                    <a:pt x="455" y="728"/>
                  </a:lnTo>
                  <a:lnTo>
                    <a:pt x="455" y="731"/>
                  </a:lnTo>
                  <a:lnTo>
                    <a:pt x="432" y="706"/>
                  </a:lnTo>
                  <a:lnTo>
                    <a:pt x="409" y="679"/>
                  </a:lnTo>
                  <a:lnTo>
                    <a:pt x="387" y="653"/>
                  </a:lnTo>
                  <a:lnTo>
                    <a:pt x="366" y="626"/>
                  </a:lnTo>
                  <a:lnTo>
                    <a:pt x="347" y="599"/>
                  </a:lnTo>
                  <a:lnTo>
                    <a:pt x="327" y="571"/>
                  </a:lnTo>
                  <a:lnTo>
                    <a:pt x="309" y="543"/>
                  </a:lnTo>
                  <a:lnTo>
                    <a:pt x="291" y="516"/>
                  </a:lnTo>
                  <a:lnTo>
                    <a:pt x="31" y="67"/>
                  </a:lnTo>
                  <a:lnTo>
                    <a:pt x="23" y="51"/>
                  </a:lnTo>
                  <a:lnTo>
                    <a:pt x="14" y="34"/>
                  </a:lnTo>
                  <a:lnTo>
                    <a:pt x="6" y="19"/>
                  </a:lnTo>
                  <a:lnTo>
                    <a:pt x="0" y="2"/>
                  </a:lnTo>
                  <a:lnTo>
                    <a:pt x="2" y="0"/>
                  </a:lnTo>
                  <a:lnTo>
                    <a:pt x="6" y="1"/>
                  </a:lnTo>
                  <a:lnTo>
                    <a:pt x="9" y="3"/>
                  </a:lnTo>
                  <a:lnTo>
                    <a:pt x="12" y="4"/>
                  </a:lnTo>
                  <a:lnTo>
                    <a:pt x="23" y="17"/>
                  </a:lnTo>
                  <a:lnTo>
                    <a:pt x="32" y="30"/>
                  </a:lnTo>
                  <a:lnTo>
                    <a:pt x="41" y="45"/>
                  </a:lnTo>
                  <a:lnTo>
                    <a:pt x="48" y="59"/>
                  </a:lnTo>
                  <a:lnTo>
                    <a:pt x="55" y="72"/>
                  </a:lnTo>
                  <a:lnTo>
                    <a:pt x="63" y="87"/>
                  </a:lnTo>
                  <a:lnTo>
                    <a:pt x="70" y="101"/>
                  </a:lnTo>
                  <a:lnTo>
                    <a:pt x="79" y="115"/>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540"/>
            <p:cNvSpPr>
              <a:spLocks/>
            </p:cNvSpPr>
            <p:nvPr/>
          </p:nvSpPr>
          <p:spPr bwMode="auto">
            <a:xfrm>
              <a:off x="6359526" y="3214688"/>
              <a:ext cx="366713" cy="584200"/>
            </a:xfrm>
            <a:custGeom>
              <a:avLst/>
              <a:gdLst>
                <a:gd name="T0" fmla="*/ 9 w 463"/>
                <a:gd name="T1" fmla="*/ 0 h 735"/>
                <a:gd name="T2" fmla="*/ 27 w 463"/>
                <a:gd name="T3" fmla="*/ 25 h 735"/>
                <a:gd name="T4" fmla="*/ 43 w 463"/>
                <a:gd name="T5" fmla="*/ 50 h 735"/>
                <a:gd name="T6" fmla="*/ 57 w 463"/>
                <a:gd name="T7" fmla="*/ 77 h 735"/>
                <a:gd name="T8" fmla="*/ 70 w 463"/>
                <a:gd name="T9" fmla="*/ 104 h 735"/>
                <a:gd name="T10" fmla="*/ 83 w 463"/>
                <a:gd name="T11" fmla="*/ 131 h 735"/>
                <a:gd name="T12" fmla="*/ 96 w 463"/>
                <a:gd name="T13" fmla="*/ 159 h 735"/>
                <a:gd name="T14" fmla="*/ 110 w 463"/>
                <a:gd name="T15" fmla="*/ 185 h 735"/>
                <a:gd name="T16" fmla="*/ 125 w 463"/>
                <a:gd name="T17" fmla="*/ 211 h 735"/>
                <a:gd name="T18" fmla="*/ 256 w 463"/>
                <a:gd name="T19" fmla="*/ 437 h 735"/>
                <a:gd name="T20" fmla="*/ 267 w 463"/>
                <a:gd name="T21" fmla="*/ 456 h 735"/>
                <a:gd name="T22" fmla="*/ 278 w 463"/>
                <a:gd name="T23" fmla="*/ 474 h 735"/>
                <a:gd name="T24" fmla="*/ 289 w 463"/>
                <a:gd name="T25" fmla="*/ 491 h 735"/>
                <a:gd name="T26" fmla="*/ 301 w 463"/>
                <a:gd name="T27" fmla="*/ 510 h 735"/>
                <a:gd name="T28" fmla="*/ 312 w 463"/>
                <a:gd name="T29" fmla="*/ 528 h 735"/>
                <a:gd name="T30" fmla="*/ 324 w 463"/>
                <a:gd name="T31" fmla="*/ 545 h 735"/>
                <a:gd name="T32" fmla="*/ 335 w 463"/>
                <a:gd name="T33" fmla="*/ 564 h 735"/>
                <a:gd name="T34" fmla="*/ 348 w 463"/>
                <a:gd name="T35" fmla="*/ 581 h 735"/>
                <a:gd name="T36" fmla="*/ 361 w 463"/>
                <a:gd name="T37" fmla="*/ 600 h 735"/>
                <a:gd name="T38" fmla="*/ 373 w 463"/>
                <a:gd name="T39" fmla="*/ 617 h 735"/>
                <a:gd name="T40" fmla="*/ 386 w 463"/>
                <a:gd name="T41" fmla="*/ 634 h 735"/>
                <a:gd name="T42" fmla="*/ 400 w 463"/>
                <a:gd name="T43" fmla="*/ 651 h 735"/>
                <a:gd name="T44" fmla="*/ 413 w 463"/>
                <a:gd name="T45" fmla="*/ 668 h 735"/>
                <a:gd name="T46" fmla="*/ 428 w 463"/>
                <a:gd name="T47" fmla="*/ 684 h 735"/>
                <a:gd name="T48" fmla="*/ 443 w 463"/>
                <a:gd name="T49" fmla="*/ 700 h 735"/>
                <a:gd name="T50" fmla="*/ 460 w 463"/>
                <a:gd name="T51" fmla="*/ 716 h 735"/>
                <a:gd name="T52" fmla="*/ 461 w 463"/>
                <a:gd name="T53" fmla="*/ 720 h 735"/>
                <a:gd name="T54" fmla="*/ 462 w 463"/>
                <a:gd name="T55" fmla="*/ 725 h 735"/>
                <a:gd name="T56" fmla="*/ 463 w 463"/>
                <a:gd name="T57" fmla="*/ 730 h 735"/>
                <a:gd name="T58" fmla="*/ 463 w 463"/>
                <a:gd name="T59" fmla="*/ 735 h 735"/>
                <a:gd name="T60" fmla="*/ 456 w 463"/>
                <a:gd name="T61" fmla="*/ 735 h 735"/>
                <a:gd name="T62" fmla="*/ 426 w 463"/>
                <a:gd name="T63" fmla="*/ 703 h 735"/>
                <a:gd name="T64" fmla="*/ 398 w 463"/>
                <a:gd name="T65" fmla="*/ 671 h 735"/>
                <a:gd name="T66" fmla="*/ 373 w 463"/>
                <a:gd name="T67" fmla="*/ 638 h 735"/>
                <a:gd name="T68" fmla="*/ 349 w 463"/>
                <a:gd name="T69" fmla="*/ 604 h 735"/>
                <a:gd name="T70" fmla="*/ 326 w 463"/>
                <a:gd name="T71" fmla="*/ 570 h 735"/>
                <a:gd name="T72" fmla="*/ 304 w 463"/>
                <a:gd name="T73" fmla="*/ 535 h 735"/>
                <a:gd name="T74" fmla="*/ 282 w 463"/>
                <a:gd name="T75" fmla="*/ 499 h 735"/>
                <a:gd name="T76" fmla="*/ 262 w 463"/>
                <a:gd name="T77" fmla="*/ 464 h 735"/>
                <a:gd name="T78" fmla="*/ 242 w 463"/>
                <a:gd name="T79" fmla="*/ 428 h 735"/>
                <a:gd name="T80" fmla="*/ 222 w 463"/>
                <a:gd name="T81" fmla="*/ 392 h 735"/>
                <a:gd name="T82" fmla="*/ 202 w 463"/>
                <a:gd name="T83" fmla="*/ 357 h 735"/>
                <a:gd name="T84" fmla="*/ 182 w 463"/>
                <a:gd name="T85" fmla="*/ 321 h 735"/>
                <a:gd name="T86" fmla="*/ 161 w 463"/>
                <a:gd name="T87" fmla="*/ 286 h 735"/>
                <a:gd name="T88" fmla="*/ 141 w 463"/>
                <a:gd name="T89" fmla="*/ 251 h 735"/>
                <a:gd name="T90" fmla="*/ 118 w 463"/>
                <a:gd name="T91" fmla="*/ 216 h 735"/>
                <a:gd name="T92" fmla="*/ 95 w 463"/>
                <a:gd name="T93" fmla="*/ 182 h 735"/>
                <a:gd name="T94" fmla="*/ 82 w 463"/>
                <a:gd name="T95" fmla="*/ 162 h 735"/>
                <a:gd name="T96" fmla="*/ 68 w 463"/>
                <a:gd name="T97" fmla="*/ 142 h 735"/>
                <a:gd name="T98" fmla="*/ 57 w 463"/>
                <a:gd name="T99" fmla="*/ 123 h 735"/>
                <a:gd name="T100" fmla="*/ 44 w 463"/>
                <a:gd name="T101" fmla="*/ 103 h 735"/>
                <a:gd name="T102" fmla="*/ 32 w 463"/>
                <a:gd name="T103" fmla="*/ 84 h 735"/>
                <a:gd name="T104" fmla="*/ 22 w 463"/>
                <a:gd name="T105" fmla="*/ 63 h 735"/>
                <a:gd name="T106" fmla="*/ 12 w 463"/>
                <a:gd name="T107" fmla="*/ 42 h 735"/>
                <a:gd name="T108" fmla="*/ 1 w 463"/>
                <a:gd name="T109" fmla="*/ 21 h 735"/>
                <a:gd name="T110" fmla="*/ 0 w 463"/>
                <a:gd name="T111" fmla="*/ 15 h 735"/>
                <a:gd name="T112" fmla="*/ 1 w 463"/>
                <a:gd name="T113" fmla="*/ 9 h 735"/>
                <a:gd name="T114" fmla="*/ 5 w 463"/>
                <a:gd name="T115" fmla="*/ 3 h 735"/>
                <a:gd name="T116" fmla="*/ 9 w 463"/>
                <a:gd name="T11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3" h="735">
                  <a:moveTo>
                    <a:pt x="9" y="0"/>
                  </a:moveTo>
                  <a:lnTo>
                    <a:pt x="27" y="25"/>
                  </a:lnTo>
                  <a:lnTo>
                    <a:pt x="43" y="50"/>
                  </a:lnTo>
                  <a:lnTo>
                    <a:pt x="57" y="77"/>
                  </a:lnTo>
                  <a:lnTo>
                    <a:pt x="70" y="104"/>
                  </a:lnTo>
                  <a:lnTo>
                    <a:pt x="83" y="131"/>
                  </a:lnTo>
                  <a:lnTo>
                    <a:pt x="96" y="159"/>
                  </a:lnTo>
                  <a:lnTo>
                    <a:pt x="110" y="185"/>
                  </a:lnTo>
                  <a:lnTo>
                    <a:pt x="125" y="211"/>
                  </a:lnTo>
                  <a:lnTo>
                    <a:pt x="256" y="437"/>
                  </a:lnTo>
                  <a:lnTo>
                    <a:pt x="267" y="456"/>
                  </a:lnTo>
                  <a:lnTo>
                    <a:pt x="278" y="474"/>
                  </a:lnTo>
                  <a:lnTo>
                    <a:pt x="289" y="491"/>
                  </a:lnTo>
                  <a:lnTo>
                    <a:pt x="301" y="510"/>
                  </a:lnTo>
                  <a:lnTo>
                    <a:pt x="312" y="528"/>
                  </a:lnTo>
                  <a:lnTo>
                    <a:pt x="324" y="545"/>
                  </a:lnTo>
                  <a:lnTo>
                    <a:pt x="335" y="564"/>
                  </a:lnTo>
                  <a:lnTo>
                    <a:pt x="348" y="581"/>
                  </a:lnTo>
                  <a:lnTo>
                    <a:pt x="361" y="600"/>
                  </a:lnTo>
                  <a:lnTo>
                    <a:pt x="373" y="617"/>
                  </a:lnTo>
                  <a:lnTo>
                    <a:pt x="386" y="634"/>
                  </a:lnTo>
                  <a:lnTo>
                    <a:pt x="400" y="651"/>
                  </a:lnTo>
                  <a:lnTo>
                    <a:pt x="413" y="668"/>
                  </a:lnTo>
                  <a:lnTo>
                    <a:pt x="428" y="684"/>
                  </a:lnTo>
                  <a:lnTo>
                    <a:pt x="443" y="700"/>
                  </a:lnTo>
                  <a:lnTo>
                    <a:pt x="460" y="716"/>
                  </a:lnTo>
                  <a:lnTo>
                    <a:pt x="461" y="720"/>
                  </a:lnTo>
                  <a:lnTo>
                    <a:pt x="462" y="725"/>
                  </a:lnTo>
                  <a:lnTo>
                    <a:pt x="463" y="730"/>
                  </a:lnTo>
                  <a:lnTo>
                    <a:pt x="463" y="735"/>
                  </a:lnTo>
                  <a:lnTo>
                    <a:pt x="456" y="735"/>
                  </a:lnTo>
                  <a:lnTo>
                    <a:pt x="426" y="703"/>
                  </a:lnTo>
                  <a:lnTo>
                    <a:pt x="398" y="671"/>
                  </a:lnTo>
                  <a:lnTo>
                    <a:pt x="373" y="638"/>
                  </a:lnTo>
                  <a:lnTo>
                    <a:pt x="349" y="604"/>
                  </a:lnTo>
                  <a:lnTo>
                    <a:pt x="326" y="570"/>
                  </a:lnTo>
                  <a:lnTo>
                    <a:pt x="304" y="535"/>
                  </a:lnTo>
                  <a:lnTo>
                    <a:pt x="282" y="499"/>
                  </a:lnTo>
                  <a:lnTo>
                    <a:pt x="262" y="464"/>
                  </a:lnTo>
                  <a:lnTo>
                    <a:pt x="242" y="428"/>
                  </a:lnTo>
                  <a:lnTo>
                    <a:pt x="222" y="392"/>
                  </a:lnTo>
                  <a:lnTo>
                    <a:pt x="202" y="357"/>
                  </a:lnTo>
                  <a:lnTo>
                    <a:pt x="182" y="321"/>
                  </a:lnTo>
                  <a:lnTo>
                    <a:pt x="161" y="286"/>
                  </a:lnTo>
                  <a:lnTo>
                    <a:pt x="141" y="251"/>
                  </a:lnTo>
                  <a:lnTo>
                    <a:pt x="118" y="216"/>
                  </a:lnTo>
                  <a:lnTo>
                    <a:pt x="95" y="182"/>
                  </a:lnTo>
                  <a:lnTo>
                    <a:pt x="82" y="162"/>
                  </a:lnTo>
                  <a:lnTo>
                    <a:pt x="68" y="142"/>
                  </a:lnTo>
                  <a:lnTo>
                    <a:pt x="57" y="123"/>
                  </a:lnTo>
                  <a:lnTo>
                    <a:pt x="44" y="103"/>
                  </a:lnTo>
                  <a:lnTo>
                    <a:pt x="32" y="84"/>
                  </a:lnTo>
                  <a:lnTo>
                    <a:pt x="22" y="63"/>
                  </a:lnTo>
                  <a:lnTo>
                    <a:pt x="12" y="42"/>
                  </a:lnTo>
                  <a:lnTo>
                    <a:pt x="1" y="21"/>
                  </a:lnTo>
                  <a:lnTo>
                    <a:pt x="0" y="15"/>
                  </a:lnTo>
                  <a:lnTo>
                    <a:pt x="1" y="9"/>
                  </a:lnTo>
                  <a:lnTo>
                    <a:pt x="5" y="3"/>
                  </a:lnTo>
                  <a:lnTo>
                    <a:pt x="9" y="0"/>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557"/>
            <p:cNvSpPr>
              <a:spLocks/>
            </p:cNvSpPr>
            <p:nvPr/>
          </p:nvSpPr>
          <p:spPr bwMode="auto">
            <a:xfrm>
              <a:off x="7472363" y="3241675"/>
              <a:ext cx="533400" cy="204788"/>
            </a:xfrm>
            <a:custGeom>
              <a:avLst/>
              <a:gdLst>
                <a:gd name="T0" fmla="*/ 640 w 671"/>
                <a:gd name="T1" fmla="*/ 32 h 258"/>
                <a:gd name="T2" fmla="*/ 575 w 671"/>
                <a:gd name="T3" fmla="*/ 61 h 258"/>
                <a:gd name="T4" fmla="*/ 509 w 671"/>
                <a:gd name="T5" fmla="*/ 84 h 258"/>
                <a:gd name="T6" fmla="*/ 441 w 671"/>
                <a:gd name="T7" fmla="*/ 106 h 258"/>
                <a:gd name="T8" fmla="*/ 372 w 671"/>
                <a:gd name="T9" fmla="*/ 126 h 258"/>
                <a:gd name="T10" fmla="*/ 304 w 671"/>
                <a:gd name="T11" fmla="*/ 145 h 258"/>
                <a:gd name="T12" fmla="*/ 236 w 671"/>
                <a:gd name="T13" fmla="*/ 165 h 258"/>
                <a:gd name="T14" fmla="*/ 169 w 671"/>
                <a:gd name="T15" fmla="*/ 188 h 258"/>
                <a:gd name="T16" fmla="*/ 119 w 671"/>
                <a:gd name="T17" fmla="*/ 207 h 258"/>
                <a:gd name="T18" fmla="*/ 85 w 671"/>
                <a:gd name="T19" fmla="*/ 221 h 258"/>
                <a:gd name="T20" fmla="*/ 51 w 671"/>
                <a:gd name="T21" fmla="*/ 235 h 258"/>
                <a:gd name="T22" fmla="*/ 18 w 671"/>
                <a:gd name="T23" fmla="*/ 250 h 258"/>
                <a:gd name="T24" fmla="*/ 11 w 671"/>
                <a:gd name="T25" fmla="*/ 248 h 258"/>
                <a:gd name="T26" fmla="*/ 34 w 671"/>
                <a:gd name="T27" fmla="*/ 228 h 258"/>
                <a:gd name="T28" fmla="*/ 58 w 671"/>
                <a:gd name="T29" fmla="*/ 211 h 258"/>
                <a:gd name="T30" fmla="*/ 83 w 671"/>
                <a:gd name="T31" fmla="*/ 196 h 258"/>
                <a:gd name="T32" fmla="*/ 108 w 671"/>
                <a:gd name="T33" fmla="*/ 183 h 258"/>
                <a:gd name="T34" fmla="*/ 135 w 671"/>
                <a:gd name="T35" fmla="*/ 172 h 258"/>
                <a:gd name="T36" fmla="*/ 163 w 671"/>
                <a:gd name="T37" fmla="*/ 161 h 258"/>
                <a:gd name="T38" fmla="*/ 189 w 671"/>
                <a:gd name="T39" fmla="*/ 152 h 258"/>
                <a:gd name="T40" fmla="*/ 224 w 671"/>
                <a:gd name="T41" fmla="*/ 140 h 258"/>
                <a:gd name="T42" fmla="*/ 265 w 671"/>
                <a:gd name="T43" fmla="*/ 129 h 258"/>
                <a:gd name="T44" fmla="*/ 306 w 671"/>
                <a:gd name="T45" fmla="*/ 119 h 258"/>
                <a:gd name="T46" fmla="*/ 348 w 671"/>
                <a:gd name="T47" fmla="*/ 108 h 258"/>
                <a:gd name="T48" fmla="*/ 391 w 671"/>
                <a:gd name="T49" fmla="*/ 98 h 258"/>
                <a:gd name="T50" fmla="*/ 432 w 671"/>
                <a:gd name="T51" fmla="*/ 88 h 258"/>
                <a:gd name="T52" fmla="*/ 472 w 671"/>
                <a:gd name="T53" fmla="*/ 75 h 258"/>
                <a:gd name="T54" fmla="*/ 513 w 671"/>
                <a:gd name="T55" fmla="*/ 60 h 258"/>
                <a:gd name="T56" fmla="*/ 548 w 671"/>
                <a:gd name="T57" fmla="*/ 45 h 258"/>
                <a:gd name="T58" fmla="*/ 582 w 671"/>
                <a:gd name="T59" fmla="*/ 32 h 258"/>
                <a:gd name="T60" fmla="*/ 614 w 671"/>
                <a:gd name="T61" fmla="*/ 18 h 258"/>
                <a:gd name="T62" fmla="*/ 647 w 671"/>
                <a:gd name="T63" fmla="*/ 6 h 258"/>
                <a:gd name="T64" fmla="*/ 671 w 671"/>
                <a:gd name="T65" fmla="*/ 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1" h="258">
                  <a:moveTo>
                    <a:pt x="671" y="16"/>
                  </a:moveTo>
                  <a:lnTo>
                    <a:pt x="640" y="32"/>
                  </a:lnTo>
                  <a:lnTo>
                    <a:pt x="608" y="47"/>
                  </a:lnTo>
                  <a:lnTo>
                    <a:pt x="575" y="61"/>
                  </a:lnTo>
                  <a:lnTo>
                    <a:pt x="542" y="73"/>
                  </a:lnTo>
                  <a:lnTo>
                    <a:pt x="509" y="84"/>
                  </a:lnTo>
                  <a:lnTo>
                    <a:pt x="475" y="96"/>
                  </a:lnTo>
                  <a:lnTo>
                    <a:pt x="441" y="106"/>
                  </a:lnTo>
                  <a:lnTo>
                    <a:pt x="407" y="115"/>
                  </a:lnTo>
                  <a:lnTo>
                    <a:pt x="372" y="126"/>
                  </a:lnTo>
                  <a:lnTo>
                    <a:pt x="339" y="135"/>
                  </a:lnTo>
                  <a:lnTo>
                    <a:pt x="304" y="145"/>
                  </a:lnTo>
                  <a:lnTo>
                    <a:pt x="270" y="154"/>
                  </a:lnTo>
                  <a:lnTo>
                    <a:pt x="236" y="165"/>
                  </a:lnTo>
                  <a:lnTo>
                    <a:pt x="203" y="176"/>
                  </a:lnTo>
                  <a:lnTo>
                    <a:pt x="169" y="188"/>
                  </a:lnTo>
                  <a:lnTo>
                    <a:pt x="136" y="200"/>
                  </a:lnTo>
                  <a:lnTo>
                    <a:pt x="119" y="207"/>
                  </a:lnTo>
                  <a:lnTo>
                    <a:pt x="103" y="214"/>
                  </a:lnTo>
                  <a:lnTo>
                    <a:pt x="85" y="221"/>
                  </a:lnTo>
                  <a:lnTo>
                    <a:pt x="68" y="228"/>
                  </a:lnTo>
                  <a:lnTo>
                    <a:pt x="51" y="235"/>
                  </a:lnTo>
                  <a:lnTo>
                    <a:pt x="34" y="242"/>
                  </a:lnTo>
                  <a:lnTo>
                    <a:pt x="18" y="250"/>
                  </a:lnTo>
                  <a:lnTo>
                    <a:pt x="0" y="258"/>
                  </a:lnTo>
                  <a:lnTo>
                    <a:pt x="11" y="248"/>
                  </a:lnTo>
                  <a:lnTo>
                    <a:pt x="22" y="237"/>
                  </a:lnTo>
                  <a:lnTo>
                    <a:pt x="34" y="228"/>
                  </a:lnTo>
                  <a:lnTo>
                    <a:pt x="45" y="219"/>
                  </a:lnTo>
                  <a:lnTo>
                    <a:pt x="58" y="211"/>
                  </a:lnTo>
                  <a:lnTo>
                    <a:pt x="70" y="203"/>
                  </a:lnTo>
                  <a:lnTo>
                    <a:pt x="83" y="196"/>
                  </a:lnTo>
                  <a:lnTo>
                    <a:pt x="96" y="189"/>
                  </a:lnTo>
                  <a:lnTo>
                    <a:pt x="108" y="183"/>
                  </a:lnTo>
                  <a:lnTo>
                    <a:pt x="122" y="176"/>
                  </a:lnTo>
                  <a:lnTo>
                    <a:pt x="135" y="172"/>
                  </a:lnTo>
                  <a:lnTo>
                    <a:pt x="149" y="166"/>
                  </a:lnTo>
                  <a:lnTo>
                    <a:pt x="163" y="161"/>
                  </a:lnTo>
                  <a:lnTo>
                    <a:pt x="175" y="157"/>
                  </a:lnTo>
                  <a:lnTo>
                    <a:pt x="189" y="152"/>
                  </a:lnTo>
                  <a:lnTo>
                    <a:pt x="203" y="147"/>
                  </a:lnTo>
                  <a:lnTo>
                    <a:pt x="224" y="140"/>
                  </a:lnTo>
                  <a:lnTo>
                    <a:pt x="244" y="135"/>
                  </a:lnTo>
                  <a:lnTo>
                    <a:pt x="265" y="129"/>
                  </a:lnTo>
                  <a:lnTo>
                    <a:pt x="286" y="123"/>
                  </a:lnTo>
                  <a:lnTo>
                    <a:pt x="306" y="119"/>
                  </a:lnTo>
                  <a:lnTo>
                    <a:pt x="327" y="113"/>
                  </a:lnTo>
                  <a:lnTo>
                    <a:pt x="348" y="108"/>
                  </a:lnTo>
                  <a:lnTo>
                    <a:pt x="370" y="102"/>
                  </a:lnTo>
                  <a:lnTo>
                    <a:pt x="391" y="98"/>
                  </a:lnTo>
                  <a:lnTo>
                    <a:pt x="411" y="92"/>
                  </a:lnTo>
                  <a:lnTo>
                    <a:pt x="432" y="88"/>
                  </a:lnTo>
                  <a:lnTo>
                    <a:pt x="453" y="81"/>
                  </a:lnTo>
                  <a:lnTo>
                    <a:pt x="472" y="75"/>
                  </a:lnTo>
                  <a:lnTo>
                    <a:pt x="493" y="68"/>
                  </a:lnTo>
                  <a:lnTo>
                    <a:pt x="513" y="60"/>
                  </a:lnTo>
                  <a:lnTo>
                    <a:pt x="532" y="52"/>
                  </a:lnTo>
                  <a:lnTo>
                    <a:pt x="548" y="45"/>
                  </a:lnTo>
                  <a:lnTo>
                    <a:pt x="565" y="38"/>
                  </a:lnTo>
                  <a:lnTo>
                    <a:pt x="582" y="32"/>
                  </a:lnTo>
                  <a:lnTo>
                    <a:pt x="598" y="25"/>
                  </a:lnTo>
                  <a:lnTo>
                    <a:pt x="614" y="18"/>
                  </a:lnTo>
                  <a:lnTo>
                    <a:pt x="631" y="12"/>
                  </a:lnTo>
                  <a:lnTo>
                    <a:pt x="647" y="6"/>
                  </a:lnTo>
                  <a:lnTo>
                    <a:pt x="664" y="0"/>
                  </a:lnTo>
                  <a:lnTo>
                    <a:pt x="671" y="16"/>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568"/>
            <p:cNvSpPr>
              <a:spLocks/>
            </p:cNvSpPr>
            <p:nvPr/>
          </p:nvSpPr>
          <p:spPr bwMode="auto">
            <a:xfrm>
              <a:off x="7477125" y="3276600"/>
              <a:ext cx="533400" cy="203200"/>
            </a:xfrm>
            <a:custGeom>
              <a:avLst/>
              <a:gdLst>
                <a:gd name="T0" fmla="*/ 671 w 671"/>
                <a:gd name="T1" fmla="*/ 15 h 257"/>
                <a:gd name="T2" fmla="*/ 634 w 671"/>
                <a:gd name="T3" fmla="*/ 33 h 257"/>
                <a:gd name="T4" fmla="*/ 597 w 671"/>
                <a:gd name="T5" fmla="*/ 50 h 257"/>
                <a:gd name="T6" fmla="*/ 559 w 671"/>
                <a:gd name="T7" fmla="*/ 65 h 257"/>
                <a:gd name="T8" fmla="*/ 521 w 671"/>
                <a:gd name="T9" fmla="*/ 80 h 257"/>
                <a:gd name="T10" fmla="*/ 482 w 671"/>
                <a:gd name="T11" fmla="*/ 93 h 257"/>
                <a:gd name="T12" fmla="*/ 442 w 671"/>
                <a:gd name="T13" fmla="*/ 105 h 257"/>
                <a:gd name="T14" fmla="*/ 403 w 671"/>
                <a:gd name="T15" fmla="*/ 116 h 257"/>
                <a:gd name="T16" fmla="*/ 364 w 671"/>
                <a:gd name="T17" fmla="*/ 128 h 257"/>
                <a:gd name="T18" fmla="*/ 323 w 671"/>
                <a:gd name="T19" fmla="*/ 139 h 257"/>
                <a:gd name="T20" fmla="*/ 283 w 671"/>
                <a:gd name="T21" fmla="*/ 149 h 257"/>
                <a:gd name="T22" fmla="*/ 244 w 671"/>
                <a:gd name="T23" fmla="*/ 161 h 257"/>
                <a:gd name="T24" fmla="*/ 205 w 671"/>
                <a:gd name="T25" fmla="*/ 174 h 257"/>
                <a:gd name="T26" fmla="*/ 166 w 671"/>
                <a:gd name="T27" fmla="*/ 186 h 257"/>
                <a:gd name="T28" fmla="*/ 127 w 671"/>
                <a:gd name="T29" fmla="*/ 200 h 257"/>
                <a:gd name="T30" fmla="*/ 89 w 671"/>
                <a:gd name="T31" fmla="*/ 216 h 257"/>
                <a:gd name="T32" fmla="*/ 52 w 671"/>
                <a:gd name="T33" fmla="*/ 234 h 257"/>
                <a:gd name="T34" fmla="*/ 0 w 671"/>
                <a:gd name="T35" fmla="*/ 257 h 257"/>
                <a:gd name="T36" fmla="*/ 20 w 671"/>
                <a:gd name="T37" fmla="*/ 239 h 257"/>
                <a:gd name="T38" fmla="*/ 40 w 671"/>
                <a:gd name="T39" fmla="*/ 223 h 257"/>
                <a:gd name="T40" fmla="*/ 61 w 671"/>
                <a:gd name="T41" fmla="*/ 208 h 257"/>
                <a:gd name="T42" fmla="*/ 82 w 671"/>
                <a:gd name="T43" fmla="*/ 196 h 257"/>
                <a:gd name="T44" fmla="*/ 105 w 671"/>
                <a:gd name="T45" fmla="*/ 184 h 257"/>
                <a:gd name="T46" fmla="*/ 127 w 671"/>
                <a:gd name="T47" fmla="*/ 174 h 257"/>
                <a:gd name="T48" fmla="*/ 150 w 671"/>
                <a:gd name="T49" fmla="*/ 164 h 257"/>
                <a:gd name="T50" fmla="*/ 173 w 671"/>
                <a:gd name="T51" fmla="*/ 155 h 257"/>
                <a:gd name="T52" fmla="*/ 197 w 671"/>
                <a:gd name="T53" fmla="*/ 148 h 257"/>
                <a:gd name="T54" fmla="*/ 221 w 671"/>
                <a:gd name="T55" fmla="*/ 141 h 257"/>
                <a:gd name="T56" fmla="*/ 245 w 671"/>
                <a:gd name="T57" fmla="*/ 134 h 257"/>
                <a:gd name="T58" fmla="*/ 269 w 671"/>
                <a:gd name="T59" fmla="*/ 128 h 257"/>
                <a:gd name="T60" fmla="*/ 294 w 671"/>
                <a:gd name="T61" fmla="*/ 122 h 257"/>
                <a:gd name="T62" fmla="*/ 318 w 671"/>
                <a:gd name="T63" fmla="*/ 116 h 257"/>
                <a:gd name="T64" fmla="*/ 342 w 671"/>
                <a:gd name="T65" fmla="*/ 109 h 257"/>
                <a:gd name="T66" fmla="*/ 366 w 671"/>
                <a:gd name="T67" fmla="*/ 103 h 257"/>
                <a:gd name="T68" fmla="*/ 386 w 671"/>
                <a:gd name="T69" fmla="*/ 100 h 257"/>
                <a:gd name="T70" fmla="*/ 405 w 671"/>
                <a:gd name="T71" fmla="*/ 95 h 257"/>
                <a:gd name="T72" fmla="*/ 425 w 671"/>
                <a:gd name="T73" fmla="*/ 90 h 257"/>
                <a:gd name="T74" fmla="*/ 443 w 671"/>
                <a:gd name="T75" fmla="*/ 84 h 257"/>
                <a:gd name="T76" fmla="*/ 462 w 671"/>
                <a:gd name="T77" fmla="*/ 78 h 257"/>
                <a:gd name="T78" fmla="*/ 480 w 671"/>
                <a:gd name="T79" fmla="*/ 71 h 257"/>
                <a:gd name="T80" fmla="*/ 498 w 671"/>
                <a:gd name="T81" fmla="*/ 64 h 257"/>
                <a:gd name="T82" fmla="*/ 517 w 671"/>
                <a:gd name="T83" fmla="*/ 56 h 257"/>
                <a:gd name="T84" fmla="*/ 535 w 671"/>
                <a:gd name="T85" fmla="*/ 49 h 257"/>
                <a:gd name="T86" fmla="*/ 554 w 671"/>
                <a:gd name="T87" fmla="*/ 42 h 257"/>
                <a:gd name="T88" fmla="*/ 572 w 671"/>
                <a:gd name="T89" fmla="*/ 34 h 257"/>
                <a:gd name="T90" fmla="*/ 591 w 671"/>
                <a:gd name="T91" fmla="*/ 27 h 257"/>
                <a:gd name="T92" fmla="*/ 609 w 671"/>
                <a:gd name="T93" fmla="*/ 19 h 257"/>
                <a:gd name="T94" fmla="*/ 627 w 671"/>
                <a:gd name="T95" fmla="*/ 12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3"/>
                  </a:lnTo>
                  <a:lnTo>
                    <a:pt x="597" y="50"/>
                  </a:lnTo>
                  <a:lnTo>
                    <a:pt x="559" y="65"/>
                  </a:lnTo>
                  <a:lnTo>
                    <a:pt x="521" y="80"/>
                  </a:lnTo>
                  <a:lnTo>
                    <a:pt x="482" y="93"/>
                  </a:lnTo>
                  <a:lnTo>
                    <a:pt x="442" y="105"/>
                  </a:lnTo>
                  <a:lnTo>
                    <a:pt x="403" y="116"/>
                  </a:lnTo>
                  <a:lnTo>
                    <a:pt x="364" y="128"/>
                  </a:lnTo>
                  <a:lnTo>
                    <a:pt x="323" y="139"/>
                  </a:lnTo>
                  <a:lnTo>
                    <a:pt x="283" y="149"/>
                  </a:lnTo>
                  <a:lnTo>
                    <a:pt x="244" y="161"/>
                  </a:lnTo>
                  <a:lnTo>
                    <a:pt x="205" y="174"/>
                  </a:lnTo>
                  <a:lnTo>
                    <a:pt x="166" y="186"/>
                  </a:lnTo>
                  <a:lnTo>
                    <a:pt x="127" y="200"/>
                  </a:lnTo>
                  <a:lnTo>
                    <a:pt x="89" y="216"/>
                  </a:lnTo>
                  <a:lnTo>
                    <a:pt x="52" y="234"/>
                  </a:lnTo>
                  <a:lnTo>
                    <a:pt x="0" y="257"/>
                  </a:lnTo>
                  <a:lnTo>
                    <a:pt x="20" y="239"/>
                  </a:lnTo>
                  <a:lnTo>
                    <a:pt x="40" y="223"/>
                  </a:lnTo>
                  <a:lnTo>
                    <a:pt x="61" y="208"/>
                  </a:lnTo>
                  <a:lnTo>
                    <a:pt x="82" y="196"/>
                  </a:lnTo>
                  <a:lnTo>
                    <a:pt x="105" y="184"/>
                  </a:lnTo>
                  <a:lnTo>
                    <a:pt x="127" y="174"/>
                  </a:lnTo>
                  <a:lnTo>
                    <a:pt x="150" y="164"/>
                  </a:lnTo>
                  <a:lnTo>
                    <a:pt x="173" y="155"/>
                  </a:lnTo>
                  <a:lnTo>
                    <a:pt x="197" y="148"/>
                  </a:lnTo>
                  <a:lnTo>
                    <a:pt x="221" y="141"/>
                  </a:lnTo>
                  <a:lnTo>
                    <a:pt x="245" y="134"/>
                  </a:lnTo>
                  <a:lnTo>
                    <a:pt x="269" y="128"/>
                  </a:lnTo>
                  <a:lnTo>
                    <a:pt x="294" y="122"/>
                  </a:lnTo>
                  <a:lnTo>
                    <a:pt x="318" y="116"/>
                  </a:lnTo>
                  <a:lnTo>
                    <a:pt x="342" y="109"/>
                  </a:lnTo>
                  <a:lnTo>
                    <a:pt x="366" y="103"/>
                  </a:lnTo>
                  <a:lnTo>
                    <a:pt x="386" y="100"/>
                  </a:lnTo>
                  <a:lnTo>
                    <a:pt x="405" y="95"/>
                  </a:lnTo>
                  <a:lnTo>
                    <a:pt x="425" y="90"/>
                  </a:lnTo>
                  <a:lnTo>
                    <a:pt x="443" y="84"/>
                  </a:lnTo>
                  <a:lnTo>
                    <a:pt x="462" y="78"/>
                  </a:lnTo>
                  <a:lnTo>
                    <a:pt x="480" y="71"/>
                  </a:lnTo>
                  <a:lnTo>
                    <a:pt x="498" y="64"/>
                  </a:lnTo>
                  <a:lnTo>
                    <a:pt x="517" y="56"/>
                  </a:lnTo>
                  <a:lnTo>
                    <a:pt x="535" y="49"/>
                  </a:lnTo>
                  <a:lnTo>
                    <a:pt x="554" y="42"/>
                  </a:lnTo>
                  <a:lnTo>
                    <a:pt x="572" y="34"/>
                  </a:lnTo>
                  <a:lnTo>
                    <a:pt x="591" y="27"/>
                  </a:lnTo>
                  <a:lnTo>
                    <a:pt x="609" y="19"/>
                  </a:lnTo>
                  <a:lnTo>
                    <a:pt x="627" y="12"/>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579"/>
            <p:cNvSpPr>
              <a:spLocks/>
            </p:cNvSpPr>
            <p:nvPr/>
          </p:nvSpPr>
          <p:spPr bwMode="auto">
            <a:xfrm>
              <a:off x="7496175" y="3303588"/>
              <a:ext cx="531813" cy="204788"/>
            </a:xfrm>
            <a:custGeom>
              <a:avLst/>
              <a:gdLst>
                <a:gd name="T0" fmla="*/ 671 w 671"/>
                <a:gd name="T1" fmla="*/ 15 h 257"/>
                <a:gd name="T2" fmla="*/ 634 w 671"/>
                <a:gd name="T3" fmla="*/ 34 h 257"/>
                <a:gd name="T4" fmla="*/ 597 w 671"/>
                <a:gd name="T5" fmla="*/ 51 h 257"/>
                <a:gd name="T6" fmla="*/ 559 w 671"/>
                <a:gd name="T7" fmla="*/ 66 h 257"/>
                <a:gd name="T8" fmla="*/ 520 w 671"/>
                <a:gd name="T9" fmla="*/ 81 h 257"/>
                <a:gd name="T10" fmla="*/ 481 w 671"/>
                <a:gd name="T11" fmla="*/ 94 h 257"/>
                <a:gd name="T12" fmla="*/ 442 w 671"/>
                <a:gd name="T13" fmla="*/ 105 h 257"/>
                <a:gd name="T14" fmla="*/ 403 w 671"/>
                <a:gd name="T15" fmla="*/ 117 h 257"/>
                <a:gd name="T16" fmla="*/ 363 w 671"/>
                <a:gd name="T17" fmla="*/ 128 h 257"/>
                <a:gd name="T18" fmla="*/ 324 w 671"/>
                <a:gd name="T19" fmla="*/ 140 h 257"/>
                <a:gd name="T20" fmla="*/ 283 w 671"/>
                <a:gd name="T21" fmla="*/ 150 h 257"/>
                <a:gd name="T22" fmla="*/ 244 w 671"/>
                <a:gd name="T23" fmla="*/ 162 h 257"/>
                <a:gd name="T24" fmla="*/ 205 w 671"/>
                <a:gd name="T25" fmla="*/ 174 h 257"/>
                <a:gd name="T26" fmla="*/ 166 w 671"/>
                <a:gd name="T27" fmla="*/ 187 h 257"/>
                <a:gd name="T28" fmla="*/ 127 w 671"/>
                <a:gd name="T29" fmla="*/ 201 h 257"/>
                <a:gd name="T30" fmla="*/ 89 w 671"/>
                <a:gd name="T31" fmla="*/ 217 h 257"/>
                <a:gd name="T32" fmla="*/ 52 w 671"/>
                <a:gd name="T33" fmla="*/ 234 h 257"/>
                <a:gd name="T34" fmla="*/ 0 w 671"/>
                <a:gd name="T35" fmla="*/ 257 h 257"/>
                <a:gd name="T36" fmla="*/ 20 w 671"/>
                <a:gd name="T37" fmla="*/ 240 h 257"/>
                <a:gd name="T38" fmla="*/ 40 w 671"/>
                <a:gd name="T39" fmla="*/ 224 h 257"/>
                <a:gd name="T40" fmla="*/ 61 w 671"/>
                <a:gd name="T41" fmla="*/ 209 h 257"/>
                <a:gd name="T42" fmla="*/ 82 w 671"/>
                <a:gd name="T43" fmla="*/ 196 h 257"/>
                <a:gd name="T44" fmla="*/ 105 w 671"/>
                <a:gd name="T45" fmla="*/ 185 h 257"/>
                <a:gd name="T46" fmla="*/ 127 w 671"/>
                <a:gd name="T47" fmla="*/ 174 h 257"/>
                <a:gd name="T48" fmla="*/ 150 w 671"/>
                <a:gd name="T49" fmla="*/ 165 h 257"/>
                <a:gd name="T50" fmla="*/ 173 w 671"/>
                <a:gd name="T51" fmla="*/ 156 h 257"/>
                <a:gd name="T52" fmla="*/ 197 w 671"/>
                <a:gd name="T53" fmla="*/ 149 h 257"/>
                <a:gd name="T54" fmla="*/ 221 w 671"/>
                <a:gd name="T55" fmla="*/ 141 h 257"/>
                <a:gd name="T56" fmla="*/ 245 w 671"/>
                <a:gd name="T57" fmla="*/ 134 h 257"/>
                <a:gd name="T58" fmla="*/ 269 w 671"/>
                <a:gd name="T59" fmla="*/ 128 h 257"/>
                <a:gd name="T60" fmla="*/ 294 w 671"/>
                <a:gd name="T61" fmla="*/ 122 h 257"/>
                <a:gd name="T62" fmla="*/ 318 w 671"/>
                <a:gd name="T63" fmla="*/ 115 h 257"/>
                <a:gd name="T64" fmla="*/ 342 w 671"/>
                <a:gd name="T65" fmla="*/ 110 h 257"/>
                <a:gd name="T66" fmla="*/ 366 w 671"/>
                <a:gd name="T67" fmla="*/ 103 h 257"/>
                <a:gd name="T68" fmla="*/ 386 w 671"/>
                <a:gd name="T69" fmla="*/ 99 h 257"/>
                <a:gd name="T70" fmla="*/ 405 w 671"/>
                <a:gd name="T71" fmla="*/ 95 h 257"/>
                <a:gd name="T72" fmla="*/ 425 w 671"/>
                <a:gd name="T73" fmla="*/ 90 h 257"/>
                <a:gd name="T74" fmla="*/ 443 w 671"/>
                <a:gd name="T75" fmla="*/ 84 h 257"/>
                <a:gd name="T76" fmla="*/ 462 w 671"/>
                <a:gd name="T77" fmla="*/ 77 h 257"/>
                <a:gd name="T78" fmla="*/ 480 w 671"/>
                <a:gd name="T79" fmla="*/ 72 h 257"/>
                <a:gd name="T80" fmla="*/ 498 w 671"/>
                <a:gd name="T81" fmla="*/ 65 h 257"/>
                <a:gd name="T82" fmla="*/ 517 w 671"/>
                <a:gd name="T83" fmla="*/ 57 h 257"/>
                <a:gd name="T84" fmla="*/ 535 w 671"/>
                <a:gd name="T85" fmla="*/ 50 h 257"/>
                <a:gd name="T86" fmla="*/ 554 w 671"/>
                <a:gd name="T87" fmla="*/ 43 h 257"/>
                <a:gd name="T88" fmla="*/ 572 w 671"/>
                <a:gd name="T89" fmla="*/ 35 h 257"/>
                <a:gd name="T90" fmla="*/ 591 w 671"/>
                <a:gd name="T91" fmla="*/ 28 h 257"/>
                <a:gd name="T92" fmla="*/ 609 w 671"/>
                <a:gd name="T93" fmla="*/ 20 h 257"/>
                <a:gd name="T94" fmla="*/ 627 w 671"/>
                <a:gd name="T95" fmla="*/ 13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4"/>
                  </a:lnTo>
                  <a:lnTo>
                    <a:pt x="597" y="51"/>
                  </a:lnTo>
                  <a:lnTo>
                    <a:pt x="559" y="66"/>
                  </a:lnTo>
                  <a:lnTo>
                    <a:pt x="520" y="81"/>
                  </a:lnTo>
                  <a:lnTo>
                    <a:pt x="481" y="94"/>
                  </a:lnTo>
                  <a:lnTo>
                    <a:pt x="442" y="105"/>
                  </a:lnTo>
                  <a:lnTo>
                    <a:pt x="403" y="117"/>
                  </a:lnTo>
                  <a:lnTo>
                    <a:pt x="363" y="128"/>
                  </a:lnTo>
                  <a:lnTo>
                    <a:pt x="324" y="140"/>
                  </a:lnTo>
                  <a:lnTo>
                    <a:pt x="283" y="150"/>
                  </a:lnTo>
                  <a:lnTo>
                    <a:pt x="244" y="162"/>
                  </a:lnTo>
                  <a:lnTo>
                    <a:pt x="205" y="174"/>
                  </a:lnTo>
                  <a:lnTo>
                    <a:pt x="166" y="187"/>
                  </a:lnTo>
                  <a:lnTo>
                    <a:pt x="127" y="201"/>
                  </a:lnTo>
                  <a:lnTo>
                    <a:pt x="89" y="217"/>
                  </a:lnTo>
                  <a:lnTo>
                    <a:pt x="52" y="234"/>
                  </a:lnTo>
                  <a:lnTo>
                    <a:pt x="0" y="257"/>
                  </a:lnTo>
                  <a:lnTo>
                    <a:pt x="20" y="240"/>
                  </a:lnTo>
                  <a:lnTo>
                    <a:pt x="40" y="224"/>
                  </a:lnTo>
                  <a:lnTo>
                    <a:pt x="61" y="209"/>
                  </a:lnTo>
                  <a:lnTo>
                    <a:pt x="82" y="196"/>
                  </a:lnTo>
                  <a:lnTo>
                    <a:pt x="105" y="185"/>
                  </a:lnTo>
                  <a:lnTo>
                    <a:pt x="127" y="174"/>
                  </a:lnTo>
                  <a:lnTo>
                    <a:pt x="150" y="165"/>
                  </a:lnTo>
                  <a:lnTo>
                    <a:pt x="173" y="156"/>
                  </a:lnTo>
                  <a:lnTo>
                    <a:pt x="197" y="149"/>
                  </a:lnTo>
                  <a:lnTo>
                    <a:pt x="221" y="141"/>
                  </a:lnTo>
                  <a:lnTo>
                    <a:pt x="245" y="134"/>
                  </a:lnTo>
                  <a:lnTo>
                    <a:pt x="269" y="128"/>
                  </a:lnTo>
                  <a:lnTo>
                    <a:pt x="294" y="122"/>
                  </a:lnTo>
                  <a:lnTo>
                    <a:pt x="318" y="115"/>
                  </a:lnTo>
                  <a:lnTo>
                    <a:pt x="342" y="110"/>
                  </a:lnTo>
                  <a:lnTo>
                    <a:pt x="366" y="103"/>
                  </a:lnTo>
                  <a:lnTo>
                    <a:pt x="386" y="99"/>
                  </a:lnTo>
                  <a:lnTo>
                    <a:pt x="405" y="95"/>
                  </a:lnTo>
                  <a:lnTo>
                    <a:pt x="425" y="90"/>
                  </a:lnTo>
                  <a:lnTo>
                    <a:pt x="443" y="84"/>
                  </a:lnTo>
                  <a:lnTo>
                    <a:pt x="462" y="77"/>
                  </a:lnTo>
                  <a:lnTo>
                    <a:pt x="480" y="72"/>
                  </a:lnTo>
                  <a:lnTo>
                    <a:pt x="498" y="65"/>
                  </a:lnTo>
                  <a:lnTo>
                    <a:pt x="517" y="57"/>
                  </a:lnTo>
                  <a:lnTo>
                    <a:pt x="535" y="50"/>
                  </a:lnTo>
                  <a:lnTo>
                    <a:pt x="554" y="43"/>
                  </a:lnTo>
                  <a:lnTo>
                    <a:pt x="572" y="35"/>
                  </a:lnTo>
                  <a:lnTo>
                    <a:pt x="591" y="28"/>
                  </a:lnTo>
                  <a:lnTo>
                    <a:pt x="609" y="20"/>
                  </a:lnTo>
                  <a:lnTo>
                    <a:pt x="627" y="13"/>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614"/>
            <p:cNvSpPr>
              <a:spLocks/>
            </p:cNvSpPr>
            <p:nvPr/>
          </p:nvSpPr>
          <p:spPr bwMode="auto">
            <a:xfrm>
              <a:off x="6783388" y="3455988"/>
              <a:ext cx="612775" cy="285750"/>
            </a:xfrm>
            <a:custGeom>
              <a:avLst/>
              <a:gdLst>
                <a:gd name="T0" fmla="*/ 271 w 772"/>
                <a:gd name="T1" fmla="*/ 238 h 359"/>
                <a:gd name="T2" fmla="*/ 73 w 772"/>
                <a:gd name="T3" fmla="*/ 329 h 359"/>
                <a:gd name="T4" fmla="*/ 0 w 772"/>
                <a:gd name="T5" fmla="*/ 359 h 359"/>
                <a:gd name="T6" fmla="*/ 3 w 772"/>
                <a:gd name="T7" fmla="*/ 350 h 359"/>
                <a:gd name="T8" fmla="*/ 5 w 772"/>
                <a:gd name="T9" fmla="*/ 339 h 359"/>
                <a:gd name="T10" fmla="*/ 8 w 772"/>
                <a:gd name="T11" fmla="*/ 330 h 359"/>
                <a:gd name="T12" fmla="*/ 15 w 772"/>
                <a:gd name="T13" fmla="*/ 323 h 359"/>
                <a:gd name="T14" fmla="*/ 45 w 772"/>
                <a:gd name="T15" fmla="*/ 312 h 359"/>
                <a:gd name="T16" fmla="*/ 75 w 772"/>
                <a:gd name="T17" fmla="*/ 299 h 359"/>
                <a:gd name="T18" fmla="*/ 104 w 772"/>
                <a:gd name="T19" fmla="*/ 288 h 359"/>
                <a:gd name="T20" fmla="*/ 134 w 772"/>
                <a:gd name="T21" fmla="*/ 275 h 359"/>
                <a:gd name="T22" fmla="*/ 163 w 772"/>
                <a:gd name="T23" fmla="*/ 261 h 359"/>
                <a:gd name="T24" fmla="*/ 193 w 772"/>
                <a:gd name="T25" fmla="*/ 248 h 359"/>
                <a:gd name="T26" fmla="*/ 221 w 772"/>
                <a:gd name="T27" fmla="*/ 235 h 359"/>
                <a:gd name="T28" fmla="*/ 250 w 772"/>
                <a:gd name="T29" fmla="*/ 221 h 359"/>
                <a:gd name="T30" fmla="*/ 279 w 772"/>
                <a:gd name="T31" fmla="*/ 207 h 359"/>
                <a:gd name="T32" fmla="*/ 308 w 772"/>
                <a:gd name="T33" fmla="*/ 193 h 359"/>
                <a:gd name="T34" fmla="*/ 336 w 772"/>
                <a:gd name="T35" fmla="*/ 178 h 359"/>
                <a:gd name="T36" fmla="*/ 364 w 772"/>
                <a:gd name="T37" fmla="*/ 164 h 359"/>
                <a:gd name="T38" fmla="*/ 393 w 772"/>
                <a:gd name="T39" fmla="*/ 149 h 359"/>
                <a:gd name="T40" fmla="*/ 420 w 772"/>
                <a:gd name="T41" fmla="*/ 133 h 359"/>
                <a:gd name="T42" fmla="*/ 449 w 772"/>
                <a:gd name="T43" fmla="*/ 118 h 359"/>
                <a:gd name="T44" fmla="*/ 477 w 772"/>
                <a:gd name="T45" fmla="*/ 102 h 359"/>
                <a:gd name="T46" fmla="*/ 494 w 772"/>
                <a:gd name="T47" fmla="*/ 94 h 359"/>
                <a:gd name="T48" fmla="*/ 513 w 772"/>
                <a:gd name="T49" fmla="*/ 86 h 359"/>
                <a:gd name="T50" fmla="*/ 530 w 772"/>
                <a:gd name="T51" fmla="*/ 78 h 359"/>
                <a:gd name="T52" fmla="*/ 548 w 772"/>
                <a:gd name="T53" fmla="*/ 70 h 359"/>
                <a:gd name="T54" fmla="*/ 566 w 772"/>
                <a:gd name="T55" fmla="*/ 63 h 359"/>
                <a:gd name="T56" fmla="*/ 584 w 772"/>
                <a:gd name="T57" fmla="*/ 55 h 359"/>
                <a:gd name="T58" fmla="*/ 602 w 772"/>
                <a:gd name="T59" fmla="*/ 48 h 359"/>
                <a:gd name="T60" fmla="*/ 621 w 772"/>
                <a:gd name="T61" fmla="*/ 41 h 359"/>
                <a:gd name="T62" fmla="*/ 639 w 772"/>
                <a:gd name="T63" fmla="*/ 34 h 359"/>
                <a:gd name="T64" fmla="*/ 658 w 772"/>
                <a:gd name="T65" fmla="*/ 28 h 359"/>
                <a:gd name="T66" fmla="*/ 676 w 772"/>
                <a:gd name="T67" fmla="*/ 23 h 359"/>
                <a:gd name="T68" fmla="*/ 694 w 772"/>
                <a:gd name="T69" fmla="*/ 17 h 359"/>
                <a:gd name="T70" fmla="*/ 714 w 772"/>
                <a:gd name="T71" fmla="*/ 12 h 359"/>
                <a:gd name="T72" fmla="*/ 732 w 772"/>
                <a:gd name="T73" fmla="*/ 8 h 359"/>
                <a:gd name="T74" fmla="*/ 752 w 772"/>
                <a:gd name="T75" fmla="*/ 3 h 359"/>
                <a:gd name="T76" fmla="*/ 772 w 772"/>
                <a:gd name="T77" fmla="*/ 0 h 359"/>
                <a:gd name="T78" fmla="*/ 739 w 772"/>
                <a:gd name="T79" fmla="*/ 11 h 359"/>
                <a:gd name="T80" fmla="*/ 708 w 772"/>
                <a:gd name="T81" fmla="*/ 23 h 359"/>
                <a:gd name="T82" fmla="*/ 676 w 772"/>
                <a:gd name="T83" fmla="*/ 36 h 359"/>
                <a:gd name="T84" fmla="*/ 645 w 772"/>
                <a:gd name="T85" fmla="*/ 49 h 359"/>
                <a:gd name="T86" fmla="*/ 613 w 772"/>
                <a:gd name="T87" fmla="*/ 63 h 359"/>
                <a:gd name="T88" fmla="*/ 582 w 772"/>
                <a:gd name="T89" fmla="*/ 78 h 359"/>
                <a:gd name="T90" fmla="*/ 549 w 772"/>
                <a:gd name="T91" fmla="*/ 93 h 359"/>
                <a:gd name="T92" fmla="*/ 518 w 772"/>
                <a:gd name="T93" fmla="*/ 108 h 359"/>
                <a:gd name="T94" fmla="*/ 487 w 772"/>
                <a:gd name="T95" fmla="*/ 124 h 359"/>
                <a:gd name="T96" fmla="*/ 456 w 772"/>
                <a:gd name="T97" fmla="*/ 140 h 359"/>
                <a:gd name="T98" fmla="*/ 425 w 772"/>
                <a:gd name="T99" fmla="*/ 156 h 359"/>
                <a:gd name="T100" fmla="*/ 394 w 772"/>
                <a:gd name="T101" fmla="*/ 172 h 359"/>
                <a:gd name="T102" fmla="*/ 363 w 772"/>
                <a:gd name="T103" fmla="*/ 188 h 359"/>
                <a:gd name="T104" fmla="*/ 332 w 772"/>
                <a:gd name="T105" fmla="*/ 205 h 359"/>
                <a:gd name="T106" fmla="*/ 302 w 772"/>
                <a:gd name="T107" fmla="*/ 222 h 359"/>
                <a:gd name="T108" fmla="*/ 271 w 772"/>
                <a:gd name="T109" fmla="*/ 23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2" h="359">
                  <a:moveTo>
                    <a:pt x="271" y="238"/>
                  </a:moveTo>
                  <a:lnTo>
                    <a:pt x="73" y="329"/>
                  </a:lnTo>
                  <a:lnTo>
                    <a:pt x="0" y="359"/>
                  </a:lnTo>
                  <a:lnTo>
                    <a:pt x="3" y="350"/>
                  </a:lnTo>
                  <a:lnTo>
                    <a:pt x="5" y="339"/>
                  </a:lnTo>
                  <a:lnTo>
                    <a:pt x="8" y="330"/>
                  </a:lnTo>
                  <a:lnTo>
                    <a:pt x="15" y="323"/>
                  </a:lnTo>
                  <a:lnTo>
                    <a:pt x="45" y="312"/>
                  </a:lnTo>
                  <a:lnTo>
                    <a:pt x="75" y="299"/>
                  </a:lnTo>
                  <a:lnTo>
                    <a:pt x="104" y="288"/>
                  </a:lnTo>
                  <a:lnTo>
                    <a:pt x="134" y="275"/>
                  </a:lnTo>
                  <a:lnTo>
                    <a:pt x="163" y="261"/>
                  </a:lnTo>
                  <a:lnTo>
                    <a:pt x="193" y="248"/>
                  </a:lnTo>
                  <a:lnTo>
                    <a:pt x="221" y="235"/>
                  </a:lnTo>
                  <a:lnTo>
                    <a:pt x="250" y="221"/>
                  </a:lnTo>
                  <a:lnTo>
                    <a:pt x="279" y="207"/>
                  </a:lnTo>
                  <a:lnTo>
                    <a:pt x="308" y="193"/>
                  </a:lnTo>
                  <a:lnTo>
                    <a:pt x="336" y="178"/>
                  </a:lnTo>
                  <a:lnTo>
                    <a:pt x="364" y="164"/>
                  </a:lnTo>
                  <a:lnTo>
                    <a:pt x="393" y="149"/>
                  </a:lnTo>
                  <a:lnTo>
                    <a:pt x="420" y="133"/>
                  </a:lnTo>
                  <a:lnTo>
                    <a:pt x="449" y="118"/>
                  </a:lnTo>
                  <a:lnTo>
                    <a:pt x="477" y="102"/>
                  </a:lnTo>
                  <a:lnTo>
                    <a:pt x="494" y="94"/>
                  </a:lnTo>
                  <a:lnTo>
                    <a:pt x="513" y="86"/>
                  </a:lnTo>
                  <a:lnTo>
                    <a:pt x="530" y="78"/>
                  </a:lnTo>
                  <a:lnTo>
                    <a:pt x="548" y="70"/>
                  </a:lnTo>
                  <a:lnTo>
                    <a:pt x="566" y="63"/>
                  </a:lnTo>
                  <a:lnTo>
                    <a:pt x="584" y="55"/>
                  </a:lnTo>
                  <a:lnTo>
                    <a:pt x="602" y="48"/>
                  </a:lnTo>
                  <a:lnTo>
                    <a:pt x="621" y="41"/>
                  </a:lnTo>
                  <a:lnTo>
                    <a:pt x="639" y="34"/>
                  </a:lnTo>
                  <a:lnTo>
                    <a:pt x="658" y="28"/>
                  </a:lnTo>
                  <a:lnTo>
                    <a:pt x="676" y="23"/>
                  </a:lnTo>
                  <a:lnTo>
                    <a:pt x="694" y="17"/>
                  </a:lnTo>
                  <a:lnTo>
                    <a:pt x="714" y="12"/>
                  </a:lnTo>
                  <a:lnTo>
                    <a:pt x="732" y="8"/>
                  </a:lnTo>
                  <a:lnTo>
                    <a:pt x="752" y="3"/>
                  </a:lnTo>
                  <a:lnTo>
                    <a:pt x="772" y="0"/>
                  </a:lnTo>
                  <a:lnTo>
                    <a:pt x="739" y="11"/>
                  </a:lnTo>
                  <a:lnTo>
                    <a:pt x="708" y="23"/>
                  </a:lnTo>
                  <a:lnTo>
                    <a:pt x="676" y="36"/>
                  </a:lnTo>
                  <a:lnTo>
                    <a:pt x="645" y="49"/>
                  </a:lnTo>
                  <a:lnTo>
                    <a:pt x="613" y="63"/>
                  </a:lnTo>
                  <a:lnTo>
                    <a:pt x="582" y="78"/>
                  </a:lnTo>
                  <a:lnTo>
                    <a:pt x="549" y="93"/>
                  </a:lnTo>
                  <a:lnTo>
                    <a:pt x="518" y="108"/>
                  </a:lnTo>
                  <a:lnTo>
                    <a:pt x="487" y="124"/>
                  </a:lnTo>
                  <a:lnTo>
                    <a:pt x="456" y="140"/>
                  </a:lnTo>
                  <a:lnTo>
                    <a:pt x="425" y="156"/>
                  </a:lnTo>
                  <a:lnTo>
                    <a:pt x="394" y="172"/>
                  </a:lnTo>
                  <a:lnTo>
                    <a:pt x="363" y="188"/>
                  </a:lnTo>
                  <a:lnTo>
                    <a:pt x="332" y="205"/>
                  </a:lnTo>
                  <a:lnTo>
                    <a:pt x="302" y="222"/>
                  </a:lnTo>
                  <a:lnTo>
                    <a:pt x="271" y="238"/>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621"/>
            <p:cNvSpPr>
              <a:spLocks/>
            </p:cNvSpPr>
            <p:nvPr/>
          </p:nvSpPr>
          <p:spPr bwMode="auto">
            <a:xfrm>
              <a:off x="6772275" y="3503613"/>
              <a:ext cx="611188" cy="282575"/>
            </a:xfrm>
            <a:custGeom>
              <a:avLst/>
              <a:gdLst>
                <a:gd name="T0" fmla="*/ 749 w 768"/>
                <a:gd name="T1" fmla="*/ 7 h 357"/>
                <a:gd name="T2" fmla="*/ 711 w 768"/>
                <a:gd name="T3" fmla="*/ 22 h 357"/>
                <a:gd name="T4" fmla="*/ 673 w 768"/>
                <a:gd name="T5" fmla="*/ 37 h 357"/>
                <a:gd name="T6" fmla="*/ 635 w 768"/>
                <a:gd name="T7" fmla="*/ 53 h 357"/>
                <a:gd name="T8" fmla="*/ 597 w 768"/>
                <a:gd name="T9" fmla="*/ 69 h 357"/>
                <a:gd name="T10" fmla="*/ 560 w 768"/>
                <a:gd name="T11" fmla="*/ 87 h 357"/>
                <a:gd name="T12" fmla="*/ 523 w 768"/>
                <a:gd name="T13" fmla="*/ 104 h 357"/>
                <a:gd name="T14" fmla="*/ 486 w 768"/>
                <a:gd name="T15" fmla="*/ 122 h 357"/>
                <a:gd name="T16" fmla="*/ 288 w 768"/>
                <a:gd name="T17" fmla="*/ 228 h 357"/>
                <a:gd name="T18" fmla="*/ 253 w 768"/>
                <a:gd name="T19" fmla="*/ 246 h 357"/>
                <a:gd name="T20" fmla="*/ 217 w 768"/>
                <a:gd name="T21" fmla="*/ 263 h 357"/>
                <a:gd name="T22" fmla="*/ 181 w 768"/>
                <a:gd name="T23" fmla="*/ 279 h 357"/>
                <a:gd name="T24" fmla="*/ 146 w 768"/>
                <a:gd name="T25" fmla="*/ 296 h 357"/>
                <a:gd name="T26" fmla="*/ 109 w 768"/>
                <a:gd name="T27" fmla="*/ 311 h 357"/>
                <a:gd name="T28" fmla="*/ 73 w 768"/>
                <a:gd name="T29" fmla="*/ 327 h 357"/>
                <a:gd name="T30" fmla="*/ 36 w 768"/>
                <a:gd name="T31" fmla="*/ 342 h 357"/>
                <a:gd name="T32" fmla="*/ 0 w 768"/>
                <a:gd name="T33" fmla="*/ 357 h 357"/>
                <a:gd name="T34" fmla="*/ 4 w 768"/>
                <a:gd name="T35" fmla="*/ 342 h 357"/>
                <a:gd name="T36" fmla="*/ 6 w 768"/>
                <a:gd name="T37" fmla="*/ 326 h 357"/>
                <a:gd name="T38" fmla="*/ 63 w 768"/>
                <a:gd name="T39" fmla="*/ 303 h 357"/>
                <a:gd name="T40" fmla="*/ 119 w 768"/>
                <a:gd name="T41" fmla="*/ 279 h 357"/>
                <a:gd name="T42" fmla="*/ 174 w 768"/>
                <a:gd name="T43" fmla="*/ 255 h 357"/>
                <a:gd name="T44" fmla="*/ 231 w 768"/>
                <a:gd name="T45" fmla="*/ 230 h 357"/>
                <a:gd name="T46" fmla="*/ 286 w 768"/>
                <a:gd name="T47" fmla="*/ 203 h 357"/>
                <a:gd name="T48" fmla="*/ 340 w 768"/>
                <a:gd name="T49" fmla="*/ 175 h 357"/>
                <a:gd name="T50" fmla="*/ 394 w 768"/>
                <a:gd name="T51" fmla="*/ 145 h 357"/>
                <a:gd name="T52" fmla="*/ 448 w 768"/>
                <a:gd name="T53" fmla="*/ 116 h 357"/>
                <a:gd name="T54" fmla="*/ 486 w 768"/>
                <a:gd name="T55" fmla="*/ 97 h 357"/>
                <a:gd name="T56" fmla="*/ 526 w 768"/>
                <a:gd name="T57" fmla="*/ 79 h 357"/>
                <a:gd name="T58" fmla="*/ 565 w 768"/>
                <a:gd name="T59" fmla="*/ 63 h 357"/>
                <a:gd name="T60" fmla="*/ 604 w 768"/>
                <a:gd name="T61" fmla="*/ 46 h 357"/>
                <a:gd name="T62" fmla="*/ 644 w 768"/>
                <a:gd name="T63" fmla="*/ 33 h 357"/>
                <a:gd name="T64" fmla="*/ 684 w 768"/>
                <a:gd name="T65" fmla="*/ 20 h 357"/>
                <a:gd name="T66" fmla="*/ 726 w 768"/>
                <a:gd name="T67" fmla="*/ 10 h 357"/>
                <a:gd name="T68" fmla="*/ 768 w 768"/>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8" h="357">
                  <a:moveTo>
                    <a:pt x="768" y="0"/>
                  </a:moveTo>
                  <a:lnTo>
                    <a:pt x="749" y="7"/>
                  </a:lnTo>
                  <a:lnTo>
                    <a:pt x="729" y="14"/>
                  </a:lnTo>
                  <a:lnTo>
                    <a:pt x="711" y="22"/>
                  </a:lnTo>
                  <a:lnTo>
                    <a:pt x="691" y="29"/>
                  </a:lnTo>
                  <a:lnTo>
                    <a:pt x="673" y="37"/>
                  </a:lnTo>
                  <a:lnTo>
                    <a:pt x="653" y="45"/>
                  </a:lnTo>
                  <a:lnTo>
                    <a:pt x="635" y="53"/>
                  </a:lnTo>
                  <a:lnTo>
                    <a:pt x="617" y="61"/>
                  </a:lnTo>
                  <a:lnTo>
                    <a:pt x="597" y="69"/>
                  </a:lnTo>
                  <a:lnTo>
                    <a:pt x="579" y="78"/>
                  </a:lnTo>
                  <a:lnTo>
                    <a:pt x="560" y="87"/>
                  </a:lnTo>
                  <a:lnTo>
                    <a:pt x="542" y="96"/>
                  </a:lnTo>
                  <a:lnTo>
                    <a:pt x="523" y="104"/>
                  </a:lnTo>
                  <a:lnTo>
                    <a:pt x="505" y="113"/>
                  </a:lnTo>
                  <a:lnTo>
                    <a:pt x="486" y="122"/>
                  </a:lnTo>
                  <a:lnTo>
                    <a:pt x="468" y="132"/>
                  </a:lnTo>
                  <a:lnTo>
                    <a:pt x="288" y="228"/>
                  </a:lnTo>
                  <a:lnTo>
                    <a:pt x="271" y="238"/>
                  </a:lnTo>
                  <a:lnTo>
                    <a:pt x="253" y="246"/>
                  </a:lnTo>
                  <a:lnTo>
                    <a:pt x="235" y="255"/>
                  </a:lnTo>
                  <a:lnTo>
                    <a:pt x="217" y="263"/>
                  </a:lnTo>
                  <a:lnTo>
                    <a:pt x="200" y="271"/>
                  </a:lnTo>
                  <a:lnTo>
                    <a:pt x="181" y="279"/>
                  </a:lnTo>
                  <a:lnTo>
                    <a:pt x="163" y="288"/>
                  </a:lnTo>
                  <a:lnTo>
                    <a:pt x="146" y="296"/>
                  </a:lnTo>
                  <a:lnTo>
                    <a:pt x="127" y="304"/>
                  </a:lnTo>
                  <a:lnTo>
                    <a:pt x="109" y="311"/>
                  </a:lnTo>
                  <a:lnTo>
                    <a:pt x="90" y="319"/>
                  </a:lnTo>
                  <a:lnTo>
                    <a:pt x="73" y="327"/>
                  </a:lnTo>
                  <a:lnTo>
                    <a:pt x="55" y="335"/>
                  </a:lnTo>
                  <a:lnTo>
                    <a:pt x="36" y="342"/>
                  </a:lnTo>
                  <a:lnTo>
                    <a:pt x="18" y="350"/>
                  </a:lnTo>
                  <a:lnTo>
                    <a:pt x="0" y="357"/>
                  </a:lnTo>
                  <a:lnTo>
                    <a:pt x="2" y="349"/>
                  </a:lnTo>
                  <a:lnTo>
                    <a:pt x="4" y="342"/>
                  </a:lnTo>
                  <a:lnTo>
                    <a:pt x="5" y="334"/>
                  </a:lnTo>
                  <a:lnTo>
                    <a:pt x="6" y="326"/>
                  </a:lnTo>
                  <a:lnTo>
                    <a:pt x="35" y="315"/>
                  </a:lnTo>
                  <a:lnTo>
                    <a:pt x="63" y="303"/>
                  </a:lnTo>
                  <a:lnTo>
                    <a:pt x="90" y="292"/>
                  </a:lnTo>
                  <a:lnTo>
                    <a:pt x="119" y="279"/>
                  </a:lnTo>
                  <a:lnTo>
                    <a:pt x="147" y="268"/>
                  </a:lnTo>
                  <a:lnTo>
                    <a:pt x="174" y="255"/>
                  </a:lnTo>
                  <a:lnTo>
                    <a:pt x="203" y="242"/>
                  </a:lnTo>
                  <a:lnTo>
                    <a:pt x="231" y="230"/>
                  </a:lnTo>
                  <a:lnTo>
                    <a:pt x="259" y="216"/>
                  </a:lnTo>
                  <a:lnTo>
                    <a:pt x="286" y="203"/>
                  </a:lnTo>
                  <a:lnTo>
                    <a:pt x="313" y="189"/>
                  </a:lnTo>
                  <a:lnTo>
                    <a:pt x="340" y="175"/>
                  </a:lnTo>
                  <a:lnTo>
                    <a:pt x="368" y="160"/>
                  </a:lnTo>
                  <a:lnTo>
                    <a:pt x="394" y="145"/>
                  </a:lnTo>
                  <a:lnTo>
                    <a:pt x="422" y="130"/>
                  </a:lnTo>
                  <a:lnTo>
                    <a:pt x="448" y="116"/>
                  </a:lnTo>
                  <a:lnTo>
                    <a:pt x="468" y="106"/>
                  </a:lnTo>
                  <a:lnTo>
                    <a:pt x="486" y="97"/>
                  </a:lnTo>
                  <a:lnTo>
                    <a:pt x="506" y="88"/>
                  </a:lnTo>
                  <a:lnTo>
                    <a:pt x="526" y="79"/>
                  </a:lnTo>
                  <a:lnTo>
                    <a:pt x="545" y="71"/>
                  </a:lnTo>
                  <a:lnTo>
                    <a:pt x="565" y="63"/>
                  </a:lnTo>
                  <a:lnTo>
                    <a:pt x="584" y="54"/>
                  </a:lnTo>
                  <a:lnTo>
                    <a:pt x="604" y="46"/>
                  </a:lnTo>
                  <a:lnTo>
                    <a:pt x="623" y="40"/>
                  </a:lnTo>
                  <a:lnTo>
                    <a:pt x="644" y="33"/>
                  </a:lnTo>
                  <a:lnTo>
                    <a:pt x="664" y="26"/>
                  </a:lnTo>
                  <a:lnTo>
                    <a:pt x="684" y="20"/>
                  </a:lnTo>
                  <a:lnTo>
                    <a:pt x="705" y="14"/>
                  </a:lnTo>
                  <a:lnTo>
                    <a:pt x="726" y="10"/>
                  </a:lnTo>
                  <a:lnTo>
                    <a:pt x="748" y="5"/>
                  </a:lnTo>
                  <a:lnTo>
                    <a:pt x="768"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26"/>
            <p:cNvSpPr>
              <a:spLocks/>
            </p:cNvSpPr>
            <p:nvPr/>
          </p:nvSpPr>
          <p:spPr bwMode="auto">
            <a:xfrm>
              <a:off x="6767513" y="3544888"/>
              <a:ext cx="611188" cy="282575"/>
            </a:xfrm>
            <a:custGeom>
              <a:avLst/>
              <a:gdLst>
                <a:gd name="T0" fmla="*/ 750 w 770"/>
                <a:gd name="T1" fmla="*/ 7 h 357"/>
                <a:gd name="T2" fmla="*/ 712 w 770"/>
                <a:gd name="T3" fmla="*/ 21 h 357"/>
                <a:gd name="T4" fmla="*/ 673 w 770"/>
                <a:gd name="T5" fmla="*/ 37 h 357"/>
                <a:gd name="T6" fmla="*/ 636 w 770"/>
                <a:gd name="T7" fmla="*/ 52 h 357"/>
                <a:gd name="T8" fmla="*/ 598 w 770"/>
                <a:gd name="T9" fmla="*/ 69 h 357"/>
                <a:gd name="T10" fmla="*/ 560 w 770"/>
                <a:gd name="T11" fmla="*/ 87 h 357"/>
                <a:gd name="T12" fmla="*/ 524 w 770"/>
                <a:gd name="T13" fmla="*/ 104 h 357"/>
                <a:gd name="T14" fmla="*/ 487 w 770"/>
                <a:gd name="T15" fmla="*/ 122 h 357"/>
                <a:gd name="T16" fmla="*/ 289 w 770"/>
                <a:gd name="T17" fmla="*/ 227 h 357"/>
                <a:gd name="T18" fmla="*/ 253 w 770"/>
                <a:gd name="T19" fmla="*/ 244 h 357"/>
                <a:gd name="T20" fmla="*/ 217 w 770"/>
                <a:gd name="T21" fmla="*/ 262 h 357"/>
                <a:gd name="T22" fmla="*/ 182 w 770"/>
                <a:gd name="T23" fmla="*/ 279 h 357"/>
                <a:gd name="T24" fmla="*/ 146 w 770"/>
                <a:gd name="T25" fmla="*/ 295 h 357"/>
                <a:gd name="T26" fmla="*/ 109 w 770"/>
                <a:gd name="T27" fmla="*/ 311 h 357"/>
                <a:gd name="T28" fmla="*/ 73 w 770"/>
                <a:gd name="T29" fmla="*/ 327 h 357"/>
                <a:gd name="T30" fmla="*/ 37 w 770"/>
                <a:gd name="T31" fmla="*/ 342 h 357"/>
                <a:gd name="T32" fmla="*/ 0 w 770"/>
                <a:gd name="T33" fmla="*/ 357 h 357"/>
                <a:gd name="T34" fmla="*/ 3 w 770"/>
                <a:gd name="T35" fmla="*/ 342 h 357"/>
                <a:gd name="T36" fmla="*/ 7 w 770"/>
                <a:gd name="T37" fmla="*/ 327 h 357"/>
                <a:gd name="T38" fmla="*/ 63 w 770"/>
                <a:gd name="T39" fmla="*/ 304 h 357"/>
                <a:gd name="T40" fmla="*/ 119 w 770"/>
                <a:gd name="T41" fmla="*/ 280 h 357"/>
                <a:gd name="T42" fmla="*/ 176 w 770"/>
                <a:gd name="T43" fmla="*/ 255 h 357"/>
                <a:gd name="T44" fmla="*/ 231 w 770"/>
                <a:gd name="T45" fmla="*/ 229 h 357"/>
                <a:gd name="T46" fmla="*/ 286 w 770"/>
                <a:gd name="T47" fmla="*/ 203 h 357"/>
                <a:gd name="T48" fmla="*/ 340 w 770"/>
                <a:gd name="T49" fmla="*/ 175 h 357"/>
                <a:gd name="T50" fmla="*/ 395 w 770"/>
                <a:gd name="T51" fmla="*/ 145 h 357"/>
                <a:gd name="T52" fmla="*/ 449 w 770"/>
                <a:gd name="T53" fmla="*/ 115 h 357"/>
                <a:gd name="T54" fmla="*/ 487 w 770"/>
                <a:gd name="T55" fmla="*/ 97 h 357"/>
                <a:gd name="T56" fmla="*/ 526 w 770"/>
                <a:gd name="T57" fmla="*/ 78 h 357"/>
                <a:gd name="T58" fmla="*/ 565 w 770"/>
                <a:gd name="T59" fmla="*/ 61 h 357"/>
                <a:gd name="T60" fmla="*/ 604 w 770"/>
                <a:gd name="T61" fmla="*/ 46 h 357"/>
                <a:gd name="T62" fmla="*/ 644 w 770"/>
                <a:gd name="T63" fmla="*/ 32 h 357"/>
                <a:gd name="T64" fmla="*/ 686 w 770"/>
                <a:gd name="T65" fmla="*/ 20 h 357"/>
                <a:gd name="T66" fmla="*/ 727 w 770"/>
                <a:gd name="T67" fmla="*/ 9 h 357"/>
                <a:gd name="T68" fmla="*/ 770 w 770"/>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0" h="357">
                  <a:moveTo>
                    <a:pt x="770" y="0"/>
                  </a:moveTo>
                  <a:lnTo>
                    <a:pt x="750" y="7"/>
                  </a:lnTo>
                  <a:lnTo>
                    <a:pt x="731" y="14"/>
                  </a:lnTo>
                  <a:lnTo>
                    <a:pt x="712" y="21"/>
                  </a:lnTo>
                  <a:lnTo>
                    <a:pt x="693" y="29"/>
                  </a:lnTo>
                  <a:lnTo>
                    <a:pt x="673" y="37"/>
                  </a:lnTo>
                  <a:lnTo>
                    <a:pt x="655" y="44"/>
                  </a:lnTo>
                  <a:lnTo>
                    <a:pt x="636" y="52"/>
                  </a:lnTo>
                  <a:lnTo>
                    <a:pt x="617" y="60"/>
                  </a:lnTo>
                  <a:lnTo>
                    <a:pt x="598" y="69"/>
                  </a:lnTo>
                  <a:lnTo>
                    <a:pt x="580" y="77"/>
                  </a:lnTo>
                  <a:lnTo>
                    <a:pt x="560" y="87"/>
                  </a:lnTo>
                  <a:lnTo>
                    <a:pt x="542" y="95"/>
                  </a:lnTo>
                  <a:lnTo>
                    <a:pt x="524" y="104"/>
                  </a:lnTo>
                  <a:lnTo>
                    <a:pt x="505" y="113"/>
                  </a:lnTo>
                  <a:lnTo>
                    <a:pt x="487" y="122"/>
                  </a:lnTo>
                  <a:lnTo>
                    <a:pt x="468" y="131"/>
                  </a:lnTo>
                  <a:lnTo>
                    <a:pt x="289" y="227"/>
                  </a:lnTo>
                  <a:lnTo>
                    <a:pt x="271" y="236"/>
                  </a:lnTo>
                  <a:lnTo>
                    <a:pt x="253" y="244"/>
                  </a:lnTo>
                  <a:lnTo>
                    <a:pt x="236" y="254"/>
                  </a:lnTo>
                  <a:lnTo>
                    <a:pt x="217" y="262"/>
                  </a:lnTo>
                  <a:lnTo>
                    <a:pt x="200" y="271"/>
                  </a:lnTo>
                  <a:lnTo>
                    <a:pt x="182" y="279"/>
                  </a:lnTo>
                  <a:lnTo>
                    <a:pt x="163" y="287"/>
                  </a:lnTo>
                  <a:lnTo>
                    <a:pt x="146" y="295"/>
                  </a:lnTo>
                  <a:lnTo>
                    <a:pt x="128" y="303"/>
                  </a:lnTo>
                  <a:lnTo>
                    <a:pt x="109" y="311"/>
                  </a:lnTo>
                  <a:lnTo>
                    <a:pt x="91" y="319"/>
                  </a:lnTo>
                  <a:lnTo>
                    <a:pt x="73" y="327"/>
                  </a:lnTo>
                  <a:lnTo>
                    <a:pt x="55" y="334"/>
                  </a:lnTo>
                  <a:lnTo>
                    <a:pt x="37" y="342"/>
                  </a:lnTo>
                  <a:lnTo>
                    <a:pt x="18" y="350"/>
                  </a:lnTo>
                  <a:lnTo>
                    <a:pt x="0" y="357"/>
                  </a:lnTo>
                  <a:lnTo>
                    <a:pt x="2" y="349"/>
                  </a:lnTo>
                  <a:lnTo>
                    <a:pt x="3" y="342"/>
                  </a:lnTo>
                  <a:lnTo>
                    <a:pt x="6" y="335"/>
                  </a:lnTo>
                  <a:lnTo>
                    <a:pt x="7" y="327"/>
                  </a:lnTo>
                  <a:lnTo>
                    <a:pt x="35" y="316"/>
                  </a:lnTo>
                  <a:lnTo>
                    <a:pt x="63" y="304"/>
                  </a:lnTo>
                  <a:lnTo>
                    <a:pt x="92" y="292"/>
                  </a:lnTo>
                  <a:lnTo>
                    <a:pt x="119" y="280"/>
                  </a:lnTo>
                  <a:lnTo>
                    <a:pt x="148" y="267"/>
                  </a:lnTo>
                  <a:lnTo>
                    <a:pt x="176" y="255"/>
                  </a:lnTo>
                  <a:lnTo>
                    <a:pt x="204" y="242"/>
                  </a:lnTo>
                  <a:lnTo>
                    <a:pt x="231" y="229"/>
                  </a:lnTo>
                  <a:lnTo>
                    <a:pt x="259" y="216"/>
                  </a:lnTo>
                  <a:lnTo>
                    <a:pt x="286" y="203"/>
                  </a:lnTo>
                  <a:lnTo>
                    <a:pt x="314" y="189"/>
                  </a:lnTo>
                  <a:lnTo>
                    <a:pt x="340" y="175"/>
                  </a:lnTo>
                  <a:lnTo>
                    <a:pt x="368" y="160"/>
                  </a:lnTo>
                  <a:lnTo>
                    <a:pt x="395" y="145"/>
                  </a:lnTo>
                  <a:lnTo>
                    <a:pt x="422" y="130"/>
                  </a:lnTo>
                  <a:lnTo>
                    <a:pt x="449" y="115"/>
                  </a:lnTo>
                  <a:lnTo>
                    <a:pt x="468" y="106"/>
                  </a:lnTo>
                  <a:lnTo>
                    <a:pt x="487" y="97"/>
                  </a:lnTo>
                  <a:lnTo>
                    <a:pt x="506" y="88"/>
                  </a:lnTo>
                  <a:lnTo>
                    <a:pt x="526" y="78"/>
                  </a:lnTo>
                  <a:lnTo>
                    <a:pt x="545" y="69"/>
                  </a:lnTo>
                  <a:lnTo>
                    <a:pt x="565" y="61"/>
                  </a:lnTo>
                  <a:lnTo>
                    <a:pt x="585" y="53"/>
                  </a:lnTo>
                  <a:lnTo>
                    <a:pt x="604" y="46"/>
                  </a:lnTo>
                  <a:lnTo>
                    <a:pt x="624" y="39"/>
                  </a:lnTo>
                  <a:lnTo>
                    <a:pt x="644" y="32"/>
                  </a:lnTo>
                  <a:lnTo>
                    <a:pt x="665" y="26"/>
                  </a:lnTo>
                  <a:lnTo>
                    <a:pt x="686" y="20"/>
                  </a:lnTo>
                  <a:lnTo>
                    <a:pt x="707" y="14"/>
                  </a:lnTo>
                  <a:lnTo>
                    <a:pt x="727" y="9"/>
                  </a:lnTo>
                  <a:lnTo>
                    <a:pt x="748" y="5"/>
                  </a:lnTo>
                  <a:lnTo>
                    <a:pt x="770"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5675980" y="2017683"/>
            <a:ext cx="2368726" cy="646331"/>
          </a:xfrm>
          <a:prstGeom prst="rect">
            <a:avLst/>
          </a:prstGeom>
          <a:noFill/>
        </p:spPr>
        <p:txBody>
          <a:bodyPr wrap="none" rtlCol="0">
            <a:spAutoFit/>
          </a:bodyPr>
          <a:lstStyle/>
          <a:p>
            <a:pPr algn="ctr"/>
            <a:r>
              <a:rPr lang="en-US" sz="3600" dirty="0" smtClean="0"/>
              <a:t>Holy Bible</a:t>
            </a:r>
            <a:endParaRPr lang="en-US" sz="3600" dirty="0"/>
          </a:p>
        </p:txBody>
      </p:sp>
      <p:sp>
        <p:nvSpPr>
          <p:cNvPr id="6" name="TextBox 5"/>
          <p:cNvSpPr txBox="1"/>
          <p:nvPr/>
        </p:nvSpPr>
        <p:spPr>
          <a:xfrm>
            <a:off x="5375746" y="2834728"/>
            <a:ext cx="1576037" cy="1569660"/>
          </a:xfrm>
          <a:prstGeom prst="rect">
            <a:avLst/>
          </a:prstGeom>
          <a:noFill/>
        </p:spPr>
        <p:txBody>
          <a:bodyPr wrap="square" rtlCol="0">
            <a:spAutoFit/>
            <a:scene3d>
              <a:camera prst="orthographicFront">
                <a:rot lat="0" lon="21599973" rev="120000"/>
              </a:camera>
              <a:lightRig rig="threePt" dir="t"/>
            </a:scene3d>
          </a:bodyPr>
          <a:lstStyle/>
          <a:p>
            <a:r>
              <a:rPr lang="en-US" sz="2400" dirty="0" smtClean="0">
                <a:solidFill>
                  <a:schemeClr val="bg1"/>
                </a:solidFill>
              </a:rPr>
              <a:t>Days longer than 24 hours</a:t>
            </a:r>
            <a:endParaRPr lang="en-US" sz="2400" dirty="0">
              <a:solidFill>
                <a:schemeClr val="bg1"/>
              </a:solidFill>
            </a:endParaRPr>
          </a:p>
        </p:txBody>
      </p:sp>
      <p:grpSp>
        <p:nvGrpSpPr>
          <p:cNvPr id="355" name="Group 354"/>
          <p:cNvGrpSpPr/>
          <p:nvPr/>
        </p:nvGrpSpPr>
        <p:grpSpPr>
          <a:xfrm>
            <a:off x="4116761" y="2369096"/>
            <a:ext cx="158750" cy="65088"/>
            <a:chOff x="4116761" y="2369096"/>
            <a:chExt cx="158750" cy="65088"/>
          </a:xfrm>
        </p:grpSpPr>
        <p:sp>
          <p:nvSpPr>
            <p:cNvPr id="356"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flipV="1">
            <a:off x="4119094" y="2369096"/>
            <a:ext cx="158750" cy="65088"/>
            <a:chOff x="4116761" y="2369096"/>
            <a:chExt cx="158750" cy="65088"/>
          </a:xfrm>
        </p:grpSpPr>
        <p:sp>
          <p:nvSpPr>
            <p:cNvPr id="649"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quot;No&quot; Symbol 6"/>
          <p:cNvSpPr/>
          <p:nvPr/>
        </p:nvSpPr>
        <p:spPr>
          <a:xfrm>
            <a:off x="4581154" y="1519444"/>
            <a:ext cx="4468439" cy="4468439"/>
          </a:xfrm>
          <a:prstGeom prst="noSmoking">
            <a:avLst>
              <a:gd name="adj" fmla="val 10298"/>
            </a:avLst>
          </a:prstGeom>
          <a:solidFill>
            <a:srgbClr val="FF0000">
              <a:alpha val="75000"/>
            </a:srgb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09494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par>
                          <p:cTn id="11" fill="hold">
                            <p:stCondLst>
                              <p:cond delay="1000"/>
                            </p:stCondLst>
                            <p:childTnLst>
                              <p:par>
                                <p:cTn id="12" presetID="10" presetClass="exit" presetSubtype="0" fill="hold" nodeType="afterEffect">
                                  <p:stCondLst>
                                    <p:cond delay="0"/>
                                  </p:stCondLst>
                                  <p:childTnLst>
                                    <p:animEffect transition="out" filter="fade">
                                      <p:cBhvr>
                                        <p:cTn id="13" dur="500"/>
                                        <p:tgtEl>
                                          <p:spTgt spid="355"/>
                                        </p:tgtEl>
                                      </p:cBhvr>
                                    </p:animEffect>
                                    <p:set>
                                      <p:cBhvr>
                                        <p:cTn id="14" dur="1" fill="hold">
                                          <p:stCondLst>
                                            <p:cond delay="499"/>
                                          </p:stCondLst>
                                        </p:cTn>
                                        <p:tgtEl>
                                          <p:spTgt spid="355"/>
                                        </p:tgtEl>
                                        <p:attrNameLst>
                                          <p:attrName>style.visibility</p:attrName>
                                        </p:attrNameLst>
                                      </p:cBhvr>
                                      <p:to>
                                        <p:strVal val="hidden"/>
                                      </p:to>
                                    </p:set>
                                  </p:childTnLst>
                                </p:cTn>
                              </p:par>
                              <p:par>
                                <p:cTn id="15" presetID="10" presetClass="entr" presetSubtype="0" fill="hold" nodeType="withEffect">
                                  <p:stCondLst>
                                    <p:cond delay="0"/>
                                  </p:stCondLst>
                                  <p:childTnLst>
                                    <p:set>
                                      <p:cBhvr>
                                        <p:cTn id="16" dur="1" fill="hold">
                                          <p:stCondLst>
                                            <p:cond delay="0"/>
                                          </p:stCondLst>
                                        </p:cTn>
                                        <p:tgtEl>
                                          <p:spTgt spid="648"/>
                                        </p:tgtEl>
                                        <p:attrNameLst>
                                          <p:attrName>style.visibility</p:attrName>
                                        </p:attrNameLst>
                                      </p:cBhvr>
                                      <p:to>
                                        <p:strVal val="visible"/>
                                      </p:to>
                                    </p:set>
                                    <p:animEffect transition="in" filter="fade">
                                      <p:cBhvr>
                                        <p:cTn id="17" dur="500"/>
                                        <p:tgtEl>
                                          <p:spTgt spid="6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8" name="Group 297"/>
          <p:cNvGrpSpPr/>
          <p:nvPr/>
        </p:nvGrpSpPr>
        <p:grpSpPr>
          <a:xfrm>
            <a:off x="0" y="0"/>
            <a:ext cx="9144000" cy="6858000"/>
            <a:chOff x="0" y="0"/>
            <a:chExt cx="8037513" cy="6800851"/>
          </a:xfrm>
        </p:grpSpPr>
        <p:sp>
          <p:nvSpPr>
            <p:cNvPr id="96" name="Freeform 5"/>
            <p:cNvSpPr>
              <a:spLocks/>
            </p:cNvSpPr>
            <p:nvPr/>
          </p:nvSpPr>
          <p:spPr bwMode="auto">
            <a:xfrm>
              <a:off x="4740275" y="2128838"/>
              <a:ext cx="3297238" cy="2463800"/>
            </a:xfrm>
            <a:custGeom>
              <a:avLst/>
              <a:gdLst>
                <a:gd name="T0" fmla="*/ 175 w 2077"/>
                <a:gd name="T1" fmla="*/ 375 h 1552"/>
                <a:gd name="T2" fmla="*/ 2077 w 2077"/>
                <a:gd name="T3" fmla="*/ 0 h 1552"/>
                <a:gd name="T4" fmla="*/ 2077 w 2077"/>
                <a:gd name="T5" fmla="*/ 1552 h 1552"/>
                <a:gd name="T6" fmla="*/ 0 w 2077"/>
                <a:gd name="T7" fmla="*/ 965 h 1552"/>
                <a:gd name="T8" fmla="*/ 175 w 2077"/>
                <a:gd name="T9" fmla="*/ 375 h 1552"/>
                <a:gd name="T10" fmla="*/ 175 w 2077"/>
                <a:gd name="T11" fmla="*/ 375 h 1552"/>
              </a:gdLst>
              <a:ahLst/>
              <a:cxnLst>
                <a:cxn ang="0">
                  <a:pos x="T0" y="T1"/>
                </a:cxn>
                <a:cxn ang="0">
                  <a:pos x="T2" y="T3"/>
                </a:cxn>
                <a:cxn ang="0">
                  <a:pos x="T4" y="T5"/>
                </a:cxn>
                <a:cxn ang="0">
                  <a:pos x="T6" y="T7"/>
                </a:cxn>
                <a:cxn ang="0">
                  <a:pos x="T8" y="T9"/>
                </a:cxn>
                <a:cxn ang="0">
                  <a:pos x="T10" y="T11"/>
                </a:cxn>
              </a:cxnLst>
              <a:rect l="0" t="0" r="r" b="b"/>
              <a:pathLst>
                <a:path w="2077" h="1552">
                  <a:moveTo>
                    <a:pt x="175" y="375"/>
                  </a:moveTo>
                  <a:lnTo>
                    <a:pt x="2077" y="0"/>
                  </a:lnTo>
                  <a:lnTo>
                    <a:pt x="2077" y="1552"/>
                  </a:lnTo>
                  <a:lnTo>
                    <a:pt x="0" y="965"/>
                  </a:lnTo>
                  <a:lnTo>
                    <a:pt x="175" y="375"/>
                  </a:lnTo>
                  <a:lnTo>
                    <a:pt x="175" y="375"/>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6"/>
            <p:cNvSpPr>
              <a:spLocks/>
            </p:cNvSpPr>
            <p:nvPr/>
          </p:nvSpPr>
          <p:spPr bwMode="auto">
            <a:xfrm>
              <a:off x="3551238" y="3175"/>
              <a:ext cx="4486275" cy="2805113"/>
            </a:xfrm>
            <a:custGeom>
              <a:avLst/>
              <a:gdLst>
                <a:gd name="T0" fmla="*/ 0 w 2826"/>
                <a:gd name="T1" fmla="*/ 0 h 1767"/>
                <a:gd name="T2" fmla="*/ 2826 w 2826"/>
                <a:gd name="T3" fmla="*/ 0 h 1767"/>
                <a:gd name="T4" fmla="*/ 2826 w 2826"/>
                <a:gd name="T5" fmla="*/ 891 h 1767"/>
                <a:gd name="T6" fmla="*/ 697 w 2826"/>
                <a:gd name="T7" fmla="*/ 1767 h 1767"/>
                <a:gd name="T8" fmla="*/ 0 w 2826"/>
                <a:gd name="T9" fmla="*/ 0 h 1767"/>
                <a:gd name="T10" fmla="*/ 0 w 2826"/>
                <a:gd name="T11" fmla="*/ 0 h 1767"/>
              </a:gdLst>
              <a:ahLst/>
              <a:cxnLst>
                <a:cxn ang="0">
                  <a:pos x="T0" y="T1"/>
                </a:cxn>
                <a:cxn ang="0">
                  <a:pos x="T2" y="T3"/>
                </a:cxn>
                <a:cxn ang="0">
                  <a:pos x="T4" y="T5"/>
                </a:cxn>
                <a:cxn ang="0">
                  <a:pos x="T6" y="T7"/>
                </a:cxn>
                <a:cxn ang="0">
                  <a:pos x="T8" y="T9"/>
                </a:cxn>
                <a:cxn ang="0">
                  <a:pos x="T10" y="T11"/>
                </a:cxn>
              </a:cxnLst>
              <a:rect l="0" t="0" r="r" b="b"/>
              <a:pathLst>
                <a:path w="2826" h="1767">
                  <a:moveTo>
                    <a:pt x="0" y="0"/>
                  </a:moveTo>
                  <a:lnTo>
                    <a:pt x="2826" y="0"/>
                  </a:lnTo>
                  <a:lnTo>
                    <a:pt x="2826" y="891"/>
                  </a:lnTo>
                  <a:lnTo>
                    <a:pt x="697" y="1767"/>
                  </a:lnTo>
                  <a:lnTo>
                    <a:pt x="0" y="0"/>
                  </a:lnTo>
                  <a:lnTo>
                    <a:pt x="0" y="0"/>
                  </a:lnTo>
                  <a:close/>
                </a:path>
              </a:pathLst>
            </a:custGeom>
            <a:solidFill>
              <a:srgbClr val="708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
            <p:cNvSpPr>
              <a:spLocks/>
            </p:cNvSpPr>
            <p:nvPr/>
          </p:nvSpPr>
          <p:spPr bwMode="auto">
            <a:xfrm>
              <a:off x="4799013" y="1362075"/>
              <a:ext cx="3238500" cy="2024063"/>
            </a:xfrm>
            <a:custGeom>
              <a:avLst/>
              <a:gdLst>
                <a:gd name="T0" fmla="*/ 0 w 2040"/>
                <a:gd name="T1" fmla="*/ 544 h 1275"/>
                <a:gd name="T2" fmla="*/ 37 w 2040"/>
                <a:gd name="T3" fmla="*/ 509 h 1275"/>
                <a:gd name="T4" fmla="*/ 142 w 2040"/>
                <a:gd name="T5" fmla="*/ 428 h 1275"/>
                <a:gd name="T6" fmla="*/ 284 w 2040"/>
                <a:gd name="T7" fmla="*/ 327 h 1275"/>
                <a:gd name="T8" fmla="*/ 441 w 2040"/>
                <a:gd name="T9" fmla="*/ 240 h 1275"/>
                <a:gd name="T10" fmla="*/ 592 w 2040"/>
                <a:gd name="T11" fmla="*/ 181 h 1275"/>
                <a:gd name="T12" fmla="*/ 732 w 2040"/>
                <a:gd name="T13" fmla="*/ 155 h 1275"/>
                <a:gd name="T14" fmla="*/ 852 w 2040"/>
                <a:gd name="T15" fmla="*/ 153 h 1275"/>
                <a:gd name="T16" fmla="*/ 955 w 2040"/>
                <a:gd name="T17" fmla="*/ 166 h 1275"/>
                <a:gd name="T18" fmla="*/ 1029 w 2040"/>
                <a:gd name="T19" fmla="*/ 186 h 1275"/>
                <a:gd name="T20" fmla="*/ 1081 w 2040"/>
                <a:gd name="T21" fmla="*/ 212 h 1275"/>
                <a:gd name="T22" fmla="*/ 1112 w 2040"/>
                <a:gd name="T23" fmla="*/ 231 h 1275"/>
                <a:gd name="T24" fmla="*/ 1123 w 2040"/>
                <a:gd name="T25" fmla="*/ 240 h 1275"/>
                <a:gd name="T26" fmla="*/ 1175 w 2040"/>
                <a:gd name="T27" fmla="*/ 214 h 1275"/>
                <a:gd name="T28" fmla="*/ 1306 w 2040"/>
                <a:gd name="T29" fmla="*/ 153 h 1275"/>
                <a:gd name="T30" fmla="*/ 1477 w 2040"/>
                <a:gd name="T31" fmla="*/ 81 h 1275"/>
                <a:gd name="T32" fmla="*/ 1658 w 2040"/>
                <a:gd name="T33" fmla="*/ 26 h 1275"/>
                <a:gd name="T34" fmla="*/ 1813 w 2040"/>
                <a:gd name="T35" fmla="*/ 0 h 1275"/>
                <a:gd name="T36" fmla="*/ 1933 w 2040"/>
                <a:gd name="T37" fmla="*/ 2 h 1275"/>
                <a:gd name="T38" fmla="*/ 2012 w 2040"/>
                <a:gd name="T39" fmla="*/ 13 h 1275"/>
                <a:gd name="T40" fmla="*/ 2040 w 2040"/>
                <a:gd name="T41" fmla="*/ 20 h 1275"/>
                <a:gd name="T42" fmla="*/ 2040 w 2040"/>
                <a:gd name="T43" fmla="*/ 747 h 1275"/>
                <a:gd name="T44" fmla="*/ 1949 w 2040"/>
                <a:gd name="T45" fmla="*/ 760 h 1275"/>
                <a:gd name="T46" fmla="*/ 1715 w 2040"/>
                <a:gd name="T47" fmla="*/ 793 h 1275"/>
                <a:gd name="T48" fmla="*/ 1396 w 2040"/>
                <a:gd name="T49" fmla="*/ 841 h 1275"/>
                <a:gd name="T50" fmla="*/ 1057 w 2040"/>
                <a:gd name="T51" fmla="*/ 902 h 1275"/>
                <a:gd name="T52" fmla="*/ 747 w 2040"/>
                <a:gd name="T53" fmla="*/ 967 h 1275"/>
                <a:gd name="T54" fmla="*/ 498 w 2040"/>
                <a:gd name="T55" fmla="*/ 1028 h 1275"/>
                <a:gd name="T56" fmla="*/ 330 w 2040"/>
                <a:gd name="T57" fmla="*/ 1074 h 1275"/>
                <a:gd name="T58" fmla="*/ 271 w 2040"/>
                <a:gd name="T59" fmla="*/ 1094 h 1275"/>
                <a:gd name="T60" fmla="*/ 306 w 2040"/>
                <a:gd name="T61" fmla="*/ 1087 h 1275"/>
                <a:gd name="T62" fmla="*/ 420 w 2040"/>
                <a:gd name="T63" fmla="*/ 1079 h 1275"/>
                <a:gd name="T64" fmla="*/ 605 w 2040"/>
                <a:gd name="T65" fmla="*/ 1074 h 1275"/>
                <a:gd name="T66" fmla="*/ 867 w 2040"/>
                <a:gd name="T67" fmla="*/ 1094 h 1275"/>
                <a:gd name="T68" fmla="*/ 1188 w 2040"/>
                <a:gd name="T69" fmla="*/ 1136 h 1275"/>
                <a:gd name="T70" fmla="*/ 1512 w 2040"/>
                <a:gd name="T71" fmla="*/ 1194 h 1275"/>
                <a:gd name="T72" fmla="*/ 1759 w 2040"/>
                <a:gd name="T73" fmla="*/ 1243 h 1275"/>
                <a:gd name="T74" fmla="*/ 1859 w 2040"/>
                <a:gd name="T75" fmla="*/ 1264 h 1275"/>
                <a:gd name="T76" fmla="*/ 1804 w 2040"/>
                <a:gd name="T77" fmla="*/ 1260 h 1275"/>
                <a:gd name="T78" fmla="*/ 1656 w 2040"/>
                <a:gd name="T79" fmla="*/ 1258 h 1275"/>
                <a:gd name="T80" fmla="*/ 1422 w 2040"/>
                <a:gd name="T81" fmla="*/ 1253 h 1275"/>
                <a:gd name="T82" fmla="*/ 1123 w 2040"/>
                <a:gd name="T83" fmla="*/ 1253 h 1275"/>
                <a:gd name="T84" fmla="*/ 778 w 2040"/>
                <a:gd name="T85" fmla="*/ 1258 h 1275"/>
                <a:gd name="T86" fmla="*/ 448 w 2040"/>
                <a:gd name="T87" fmla="*/ 1267 h 1275"/>
                <a:gd name="T88" fmla="*/ 199 w 2040"/>
                <a:gd name="T89" fmla="*/ 1273 h 1275"/>
                <a:gd name="T90" fmla="*/ 103 w 2040"/>
                <a:gd name="T91" fmla="*/ 1275 h 1275"/>
                <a:gd name="T92" fmla="*/ 0 w 2040"/>
                <a:gd name="T93" fmla="*/ 544 h 1275"/>
                <a:gd name="T94" fmla="*/ 0 w 2040"/>
                <a:gd name="T95" fmla="*/ 544 h 1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0" h="1275">
                  <a:moveTo>
                    <a:pt x="0" y="544"/>
                  </a:moveTo>
                  <a:lnTo>
                    <a:pt x="37" y="509"/>
                  </a:lnTo>
                  <a:lnTo>
                    <a:pt x="142" y="428"/>
                  </a:lnTo>
                  <a:lnTo>
                    <a:pt x="284" y="327"/>
                  </a:lnTo>
                  <a:lnTo>
                    <a:pt x="441" y="240"/>
                  </a:lnTo>
                  <a:lnTo>
                    <a:pt x="592" y="181"/>
                  </a:lnTo>
                  <a:lnTo>
                    <a:pt x="732" y="155"/>
                  </a:lnTo>
                  <a:lnTo>
                    <a:pt x="852" y="153"/>
                  </a:lnTo>
                  <a:lnTo>
                    <a:pt x="955" y="166"/>
                  </a:lnTo>
                  <a:lnTo>
                    <a:pt x="1029" y="186"/>
                  </a:lnTo>
                  <a:lnTo>
                    <a:pt x="1081" y="212"/>
                  </a:lnTo>
                  <a:lnTo>
                    <a:pt x="1112" y="231"/>
                  </a:lnTo>
                  <a:lnTo>
                    <a:pt x="1123" y="240"/>
                  </a:lnTo>
                  <a:lnTo>
                    <a:pt x="1175" y="214"/>
                  </a:lnTo>
                  <a:lnTo>
                    <a:pt x="1306" y="153"/>
                  </a:lnTo>
                  <a:lnTo>
                    <a:pt x="1477" y="81"/>
                  </a:lnTo>
                  <a:lnTo>
                    <a:pt x="1658" y="26"/>
                  </a:lnTo>
                  <a:lnTo>
                    <a:pt x="1813" y="0"/>
                  </a:lnTo>
                  <a:lnTo>
                    <a:pt x="1933" y="2"/>
                  </a:lnTo>
                  <a:lnTo>
                    <a:pt x="2012" y="13"/>
                  </a:lnTo>
                  <a:lnTo>
                    <a:pt x="2040" y="20"/>
                  </a:lnTo>
                  <a:lnTo>
                    <a:pt x="2040" y="747"/>
                  </a:lnTo>
                  <a:lnTo>
                    <a:pt x="1949" y="760"/>
                  </a:lnTo>
                  <a:lnTo>
                    <a:pt x="1715" y="793"/>
                  </a:lnTo>
                  <a:lnTo>
                    <a:pt x="1396" y="841"/>
                  </a:lnTo>
                  <a:lnTo>
                    <a:pt x="1057" y="902"/>
                  </a:lnTo>
                  <a:lnTo>
                    <a:pt x="747" y="967"/>
                  </a:lnTo>
                  <a:lnTo>
                    <a:pt x="498" y="1028"/>
                  </a:lnTo>
                  <a:lnTo>
                    <a:pt x="330" y="1074"/>
                  </a:lnTo>
                  <a:lnTo>
                    <a:pt x="271" y="1094"/>
                  </a:lnTo>
                  <a:lnTo>
                    <a:pt x="306" y="1087"/>
                  </a:lnTo>
                  <a:lnTo>
                    <a:pt x="420" y="1079"/>
                  </a:lnTo>
                  <a:lnTo>
                    <a:pt x="605" y="1074"/>
                  </a:lnTo>
                  <a:lnTo>
                    <a:pt x="867" y="1094"/>
                  </a:lnTo>
                  <a:lnTo>
                    <a:pt x="1188" y="1136"/>
                  </a:lnTo>
                  <a:lnTo>
                    <a:pt x="1512" y="1194"/>
                  </a:lnTo>
                  <a:lnTo>
                    <a:pt x="1759" y="1243"/>
                  </a:lnTo>
                  <a:lnTo>
                    <a:pt x="1859" y="1264"/>
                  </a:lnTo>
                  <a:lnTo>
                    <a:pt x="1804" y="1260"/>
                  </a:lnTo>
                  <a:lnTo>
                    <a:pt x="1656" y="1258"/>
                  </a:lnTo>
                  <a:lnTo>
                    <a:pt x="1422" y="1253"/>
                  </a:lnTo>
                  <a:lnTo>
                    <a:pt x="1123" y="1253"/>
                  </a:lnTo>
                  <a:lnTo>
                    <a:pt x="778" y="1258"/>
                  </a:lnTo>
                  <a:lnTo>
                    <a:pt x="448" y="1267"/>
                  </a:lnTo>
                  <a:lnTo>
                    <a:pt x="199" y="1273"/>
                  </a:lnTo>
                  <a:lnTo>
                    <a:pt x="103" y="1275"/>
                  </a:lnTo>
                  <a:lnTo>
                    <a:pt x="0" y="544"/>
                  </a:lnTo>
                  <a:lnTo>
                    <a:pt x="0" y="544"/>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
            <p:cNvSpPr>
              <a:spLocks/>
            </p:cNvSpPr>
            <p:nvPr/>
          </p:nvSpPr>
          <p:spPr bwMode="auto">
            <a:xfrm>
              <a:off x="4657725" y="641350"/>
              <a:ext cx="3040063" cy="1101725"/>
            </a:xfrm>
            <a:custGeom>
              <a:avLst/>
              <a:gdLst>
                <a:gd name="T0" fmla="*/ 0 w 1915"/>
                <a:gd name="T1" fmla="*/ 694 h 694"/>
                <a:gd name="T2" fmla="*/ 69 w 1915"/>
                <a:gd name="T3" fmla="*/ 616 h 694"/>
                <a:gd name="T4" fmla="*/ 249 w 1915"/>
                <a:gd name="T5" fmla="*/ 434 h 694"/>
                <a:gd name="T6" fmla="*/ 493 w 1915"/>
                <a:gd name="T7" fmla="*/ 225 h 694"/>
                <a:gd name="T8" fmla="*/ 758 w 1915"/>
                <a:gd name="T9" fmla="*/ 63 h 694"/>
                <a:gd name="T10" fmla="*/ 998 w 1915"/>
                <a:gd name="T11" fmla="*/ 0 h 694"/>
                <a:gd name="T12" fmla="*/ 1194 w 1915"/>
                <a:gd name="T13" fmla="*/ 11 h 694"/>
                <a:gd name="T14" fmla="*/ 1325 w 1915"/>
                <a:gd name="T15" fmla="*/ 52 h 694"/>
                <a:gd name="T16" fmla="*/ 1374 w 1915"/>
                <a:gd name="T17" fmla="*/ 78 h 694"/>
                <a:gd name="T18" fmla="*/ 1398 w 1915"/>
                <a:gd name="T19" fmla="*/ 65 h 694"/>
                <a:gd name="T20" fmla="*/ 1463 w 1915"/>
                <a:gd name="T21" fmla="*/ 41 h 694"/>
                <a:gd name="T22" fmla="*/ 1557 w 1915"/>
                <a:gd name="T23" fmla="*/ 17 h 694"/>
                <a:gd name="T24" fmla="*/ 1668 w 1915"/>
                <a:gd name="T25" fmla="*/ 11 h 694"/>
                <a:gd name="T26" fmla="*/ 1782 w 1915"/>
                <a:gd name="T27" fmla="*/ 24 h 694"/>
                <a:gd name="T28" fmla="*/ 1876 w 1915"/>
                <a:gd name="T29" fmla="*/ 63 h 694"/>
                <a:gd name="T30" fmla="*/ 1915 w 1915"/>
                <a:gd name="T31" fmla="*/ 113 h 694"/>
                <a:gd name="T32" fmla="*/ 1869 w 1915"/>
                <a:gd name="T33" fmla="*/ 174 h 694"/>
                <a:gd name="T34" fmla="*/ 1765 w 1915"/>
                <a:gd name="T35" fmla="*/ 227 h 694"/>
                <a:gd name="T36" fmla="*/ 1660 w 1915"/>
                <a:gd name="T37" fmla="*/ 266 h 694"/>
                <a:gd name="T38" fmla="*/ 1579 w 1915"/>
                <a:gd name="T39" fmla="*/ 290 h 694"/>
                <a:gd name="T40" fmla="*/ 1548 w 1915"/>
                <a:gd name="T41" fmla="*/ 299 h 694"/>
                <a:gd name="T42" fmla="*/ 491 w 1915"/>
                <a:gd name="T43" fmla="*/ 539 h 694"/>
                <a:gd name="T44" fmla="*/ 163 w 1915"/>
                <a:gd name="T45" fmla="*/ 598 h 694"/>
                <a:gd name="T46" fmla="*/ 0 w 1915"/>
                <a:gd name="T47" fmla="*/ 694 h 694"/>
                <a:gd name="T48" fmla="*/ 0 w 1915"/>
                <a:gd name="T49" fmla="*/ 694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5" h="694">
                  <a:moveTo>
                    <a:pt x="0" y="694"/>
                  </a:moveTo>
                  <a:lnTo>
                    <a:pt x="69" y="616"/>
                  </a:lnTo>
                  <a:lnTo>
                    <a:pt x="249" y="434"/>
                  </a:lnTo>
                  <a:lnTo>
                    <a:pt x="493" y="225"/>
                  </a:lnTo>
                  <a:lnTo>
                    <a:pt x="758" y="63"/>
                  </a:lnTo>
                  <a:lnTo>
                    <a:pt x="998" y="0"/>
                  </a:lnTo>
                  <a:lnTo>
                    <a:pt x="1194" y="11"/>
                  </a:lnTo>
                  <a:lnTo>
                    <a:pt x="1325" y="52"/>
                  </a:lnTo>
                  <a:lnTo>
                    <a:pt x="1374" y="78"/>
                  </a:lnTo>
                  <a:lnTo>
                    <a:pt x="1398" y="65"/>
                  </a:lnTo>
                  <a:lnTo>
                    <a:pt x="1463" y="41"/>
                  </a:lnTo>
                  <a:lnTo>
                    <a:pt x="1557" y="17"/>
                  </a:lnTo>
                  <a:lnTo>
                    <a:pt x="1668" y="11"/>
                  </a:lnTo>
                  <a:lnTo>
                    <a:pt x="1782" y="24"/>
                  </a:lnTo>
                  <a:lnTo>
                    <a:pt x="1876" y="63"/>
                  </a:lnTo>
                  <a:lnTo>
                    <a:pt x="1915" y="113"/>
                  </a:lnTo>
                  <a:lnTo>
                    <a:pt x="1869" y="174"/>
                  </a:lnTo>
                  <a:lnTo>
                    <a:pt x="1765" y="227"/>
                  </a:lnTo>
                  <a:lnTo>
                    <a:pt x="1660" y="266"/>
                  </a:lnTo>
                  <a:lnTo>
                    <a:pt x="1579" y="290"/>
                  </a:lnTo>
                  <a:lnTo>
                    <a:pt x="1548" y="299"/>
                  </a:lnTo>
                  <a:lnTo>
                    <a:pt x="491" y="539"/>
                  </a:lnTo>
                  <a:lnTo>
                    <a:pt x="163" y="598"/>
                  </a:lnTo>
                  <a:lnTo>
                    <a:pt x="0" y="694"/>
                  </a:lnTo>
                  <a:lnTo>
                    <a:pt x="0" y="694"/>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
            <p:cNvSpPr>
              <a:spLocks/>
            </p:cNvSpPr>
            <p:nvPr/>
          </p:nvSpPr>
          <p:spPr bwMode="auto">
            <a:xfrm>
              <a:off x="4972050" y="803275"/>
              <a:ext cx="2601913" cy="766763"/>
            </a:xfrm>
            <a:custGeom>
              <a:avLst/>
              <a:gdLst>
                <a:gd name="T0" fmla="*/ 0 w 1639"/>
                <a:gd name="T1" fmla="*/ 483 h 483"/>
                <a:gd name="T2" fmla="*/ 201 w 1639"/>
                <a:gd name="T3" fmla="*/ 435 h 483"/>
                <a:gd name="T4" fmla="*/ 669 w 1639"/>
                <a:gd name="T5" fmla="*/ 324 h 483"/>
                <a:gd name="T6" fmla="*/ 1191 w 1639"/>
                <a:gd name="T7" fmla="*/ 190 h 483"/>
                <a:gd name="T8" fmla="*/ 1567 w 1639"/>
                <a:gd name="T9" fmla="*/ 79 h 483"/>
                <a:gd name="T10" fmla="*/ 1639 w 1639"/>
                <a:gd name="T11" fmla="*/ 18 h 483"/>
                <a:gd name="T12" fmla="*/ 1508 w 1639"/>
                <a:gd name="T13" fmla="*/ 0 h 483"/>
                <a:gd name="T14" fmla="*/ 1315 w 1639"/>
                <a:gd name="T15" fmla="*/ 7 h 483"/>
                <a:gd name="T16" fmla="*/ 1219 w 1639"/>
                <a:gd name="T17" fmla="*/ 13 h 483"/>
                <a:gd name="T18" fmla="*/ 1243 w 1639"/>
                <a:gd name="T19" fmla="*/ 131 h 483"/>
                <a:gd name="T20" fmla="*/ 1189 w 1639"/>
                <a:gd name="T21" fmla="*/ 116 h 483"/>
                <a:gd name="T22" fmla="*/ 1058 w 1639"/>
                <a:gd name="T23" fmla="*/ 85 h 483"/>
                <a:gd name="T24" fmla="*/ 894 w 1639"/>
                <a:gd name="T25" fmla="*/ 59 h 483"/>
                <a:gd name="T26" fmla="*/ 743 w 1639"/>
                <a:gd name="T27" fmla="*/ 64 h 483"/>
                <a:gd name="T28" fmla="*/ 638 w 1639"/>
                <a:gd name="T29" fmla="*/ 110 h 483"/>
                <a:gd name="T30" fmla="*/ 577 w 1639"/>
                <a:gd name="T31" fmla="*/ 175 h 483"/>
                <a:gd name="T32" fmla="*/ 551 w 1639"/>
                <a:gd name="T33" fmla="*/ 234 h 483"/>
                <a:gd name="T34" fmla="*/ 546 w 1639"/>
                <a:gd name="T35" fmla="*/ 262 h 483"/>
                <a:gd name="T36" fmla="*/ 522 w 1639"/>
                <a:gd name="T37" fmla="*/ 258 h 483"/>
                <a:gd name="T38" fmla="*/ 466 w 1639"/>
                <a:gd name="T39" fmla="*/ 256 h 483"/>
                <a:gd name="T40" fmla="*/ 383 w 1639"/>
                <a:gd name="T41" fmla="*/ 262 h 483"/>
                <a:gd name="T42" fmla="*/ 287 w 1639"/>
                <a:gd name="T43" fmla="*/ 284 h 483"/>
                <a:gd name="T44" fmla="*/ 188 w 1639"/>
                <a:gd name="T45" fmla="*/ 321 h 483"/>
                <a:gd name="T46" fmla="*/ 101 w 1639"/>
                <a:gd name="T47" fmla="*/ 369 h 483"/>
                <a:gd name="T48" fmla="*/ 37 w 1639"/>
                <a:gd name="T49" fmla="*/ 409 h 483"/>
                <a:gd name="T50" fmla="*/ 16 w 1639"/>
                <a:gd name="T51" fmla="*/ 426 h 483"/>
                <a:gd name="T52" fmla="*/ 0 w 1639"/>
                <a:gd name="T53" fmla="*/ 483 h 483"/>
                <a:gd name="T54" fmla="*/ 0 w 1639"/>
                <a:gd name="T55"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39" h="483">
                  <a:moveTo>
                    <a:pt x="0" y="483"/>
                  </a:moveTo>
                  <a:lnTo>
                    <a:pt x="201" y="435"/>
                  </a:lnTo>
                  <a:lnTo>
                    <a:pt x="669" y="324"/>
                  </a:lnTo>
                  <a:lnTo>
                    <a:pt x="1191" y="190"/>
                  </a:lnTo>
                  <a:lnTo>
                    <a:pt x="1567" y="79"/>
                  </a:lnTo>
                  <a:lnTo>
                    <a:pt x="1639" y="18"/>
                  </a:lnTo>
                  <a:lnTo>
                    <a:pt x="1508" y="0"/>
                  </a:lnTo>
                  <a:lnTo>
                    <a:pt x="1315" y="7"/>
                  </a:lnTo>
                  <a:lnTo>
                    <a:pt x="1219" y="13"/>
                  </a:lnTo>
                  <a:lnTo>
                    <a:pt x="1243" y="131"/>
                  </a:lnTo>
                  <a:lnTo>
                    <a:pt x="1189" y="116"/>
                  </a:lnTo>
                  <a:lnTo>
                    <a:pt x="1058" y="85"/>
                  </a:lnTo>
                  <a:lnTo>
                    <a:pt x="894" y="59"/>
                  </a:lnTo>
                  <a:lnTo>
                    <a:pt x="743" y="64"/>
                  </a:lnTo>
                  <a:lnTo>
                    <a:pt x="638" y="110"/>
                  </a:lnTo>
                  <a:lnTo>
                    <a:pt x="577" y="175"/>
                  </a:lnTo>
                  <a:lnTo>
                    <a:pt x="551" y="234"/>
                  </a:lnTo>
                  <a:lnTo>
                    <a:pt x="546" y="262"/>
                  </a:lnTo>
                  <a:lnTo>
                    <a:pt x="522" y="258"/>
                  </a:lnTo>
                  <a:lnTo>
                    <a:pt x="466" y="256"/>
                  </a:lnTo>
                  <a:lnTo>
                    <a:pt x="383" y="262"/>
                  </a:lnTo>
                  <a:lnTo>
                    <a:pt x="287" y="284"/>
                  </a:lnTo>
                  <a:lnTo>
                    <a:pt x="188" y="321"/>
                  </a:lnTo>
                  <a:lnTo>
                    <a:pt x="101" y="369"/>
                  </a:lnTo>
                  <a:lnTo>
                    <a:pt x="37" y="409"/>
                  </a:lnTo>
                  <a:lnTo>
                    <a:pt x="16" y="426"/>
                  </a:lnTo>
                  <a:lnTo>
                    <a:pt x="0" y="483"/>
                  </a:lnTo>
                  <a:lnTo>
                    <a:pt x="0" y="483"/>
                  </a:lnTo>
                  <a:close/>
                </a:path>
              </a:pathLst>
            </a:custGeom>
            <a:solidFill>
              <a:srgbClr val="A6B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
            <p:cNvSpPr>
              <a:spLocks/>
            </p:cNvSpPr>
            <p:nvPr/>
          </p:nvSpPr>
          <p:spPr bwMode="auto">
            <a:xfrm>
              <a:off x="4799013" y="1795463"/>
              <a:ext cx="3238500" cy="939800"/>
            </a:xfrm>
            <a:custGeom>
              <a:avLst/>
              <a:gdLst>
                <a:gd name="T0" fmla="*/ 0 w 2040"/>
                <a:gd name="T1" fmla="*/ 592 h 592"/>
                <a:gd name="T2" fmla="*/ 229 w 2040"/>
                <a:gd name="T3" fmla="*/ 561 h 592"/>
                <a:gd name="T4" fmla="*/ 749 w 2040"/>
                <a:gd name="T5" fmla="*/ 491 h 592"/>
                <a:gd name="T6" fmla="*/ 1315 w 2040"/>
                <a:gd name="T7" fmla="*/ 417 h 592"/>
                <a:gd name="T8" fmla="*/ 1676 w 2040"/>
                <a:gd name="T9" fmla="*/ 371 h 592"/>
                <a:gd name="T10" fmla="*/ 1831 w 2040"/>
                <a:gd name="T11" fmla="*/ 349 h 592"/>
                <a:gd name="T12" fmla="*/ 1944 w 2040"/>
                <a:gd name="T13" fmla="*/ 332 h 592"/>
                <a:gd name="T14" fmla="*/ 2014 w 2040"/>
                <a:gd name="T15" fmla="*/ 317 h 592"/>
                <a:gd name="T16" fmla="*/ 2040 w 2040"/>
                <a:gd name="T17" fmla="*/ 314 h 592"/>
                <a:gd name="T18" fmla="*/ 2040 w 2040"/>
                <a:gd name="T19" fmla="*/ 28 h 592"/>
                <a:gd name="T20" fmla="*/ 2005 w 2040"/>
                <a:gd name="T21" fmla="*/ 17 h 592"/>
                <a:gd name="T22" fmla="*/ 1922 w 2040"/>
                <a:gd name="T23" fmla="*/ 4 h 592"/>
                <a:gd name="T24" fmla="*/ 1807 w 2040"/>
                <a:gd name="T25" fmla="*/ 0 h 592"/>
                <a:gd name="T26" fmla="*/ 1682 w 2040"/>
                <a:gd name="T27" fmla="*/ 28 h 592"/>
                <a:gd name="T28" fmla="*/ 1564 w 2040"/>
                <a:gd name="T29" fmla="*/ 92 h 592"/>
                <a:gd name="T30" fmla="*/ 1468 w 2040"/>
                <a:gd name="T31" fmla="*/ 175 h 592"/>
                <a:gd name="T32" fmla="*/ 1405 w 2040"/>
                <a:gd name="T33" fmla="*/ 247 h 592"/>
                <a:gd name="T34" fmla="*/ 1381 w 2040"/>
                <a:gd name="T35" fmla="*/ 277 h 592"/>
                <a:gd name="T36" fmla="*/ 1357 w 2040"/>
                <a:gd name="T37" fmla="*/ 262 h 592"/>
                <a:gd name="T38" fmla="*/ 1291 w 2040"/>
                <a:gd name="T39" fmla="*/ 231 h 592"/>
                <a:gd name="T40" fmla="*/ 1197 w 2040"/>
                <a:gd name="T41" fmla="*/ 190 h 592"/>
                <a:gd name="T42" fmla="*/ 1088 w 2040"/>
                <a:gd name="T43" fmla="*/ 153 h 592"/>
                <a:gd name="T44" fmla="*/ 968 w 2040"/>
                <a:gd name="T45" fmla="*/ 124 h 592"/>
                <a:gd name="T46" fmla="*/ 850 w 2040"/>
                <a:gd name="T47" fmla="*/ 109 h 592"/>
                <a:gd name="T48" fmla="*/ 736 w 2040"/>
                <a:gd name="T49" fmla="*/ 105 h 592"/>
                <a:gd name="T50" fmla="*/ 640 w 2040"/>
                <a:gd name="T51" fmla="*/ 107 h 592"/>
                <a:gd name="T52" fmla="*/ 557 w 2040"/>
                <a:gd name="T53" fmla="*/ 116 h 592"/>
                <a:gd name="T54" fmla="*/ 492 w 2040"/>
                <a:gd name="T55" fmla="*/ 133 h 592"/>
                <a:gd name="T56" fmla="*/ 439 w 2040"/>
                <a:gd name="T57" fmla="*/ 161 h 592"/>
                <a:gd name="T58" fmla="*/ 396 w 2040"/>
                <a:gd name="T59" fmla="*/ 203 h 592"/>
                <a:gd name="T60" fmla="*/ 354 w 2040"/>
                <a:gd name="T61" fmla="*/ 255 h 592"/>
                <a:gd name="T62" fmla="*/ 319 w 2040"/>
                <a:gd name="T63" fmla="*/ 310 h 592"/>
                <a:gd name="T64" fmla="*/ 293 w 2040"/>
                <a:gd name="T65" fmla="*/ 354 h 592"/>
                <a:gd name="T66" fmla="*/ 284 w 2040"/>
                <a:gd name="T67" fmla="*/ 371 h 592"/>
                <a:gd name="T68" fmla="*/ 299 w 2040"/>
                <a:gd name="T69" fmla="*/ 354 h 592"/>
                <a:gd name="T70" fmla="*/ 345 w 2040"/>
                <a:gd name="T71" fmla="*/ 312 h 592"/>
                <a:gd name="T72" fmla="*/ 424 w 2040"/>
                <a:gd name="T73" fmla="*/ 271 h 592"/>
                <a:gd name="T74" fmla="*/ 544 w 2040"/>
                <a:gd name="T75" fmla="*/ 247 h 592"/>
                <a:gd name="T76" fmla="*/ 695 w 2040"/>
                <a:gd name="T77" fmla="*/ 255 h 592"/>
                <a:gd name="T78" fmla="*/ 854 w 2040"/>
                <a:gd name="T79" fmla="*/ 286 h 592"/>
                <a:gd name="T80" fmla="*/ 977 w 2040"/>
                <a:gd name="T81" fmla="*/ 319 h 592"/>
                <a:gd name="T82" fmla="*/ 1027 w 2040"/>
                <a:gd name="T83" fmla="*/ 334 h 592"/>
                <a:gd name="T84" fmla="*/ 968 w 2040"/>
                <a:gd name="T85" fmla="*/ 336 h 592"/>
                <a:gd name="T86" fmla="*/ 826 w 2040"/>
                <a:gd name="T87" fmla="*/ 345 h 592"/>
                <a:gd name="T88" fmla="*/ 653 w 2040"/>
                <a:gd name="T89" fmla="*/ 360 h 592"/>
                <a:gd name="T90" fmla="*/ 498 w 2040"/>
                <a:gd name="T91" fmla="*/ 386 h 592"/>
                <a:gd name="T92" fmla="*/ 400 w 2040"/>
                <a:gd name="T93" fmla="*/ 419 h 592"/>
                <a:gd name="T94" fmla="*/ 354 w 2040"/>
                <a:gd name="T95" fmla="*/ 456 h 592"/>
                <a:gd name="T96" fmla="*/ 339 w 2040"/>
                <a:gd name="T97" fmla="*/ 483 h 592"/>
                <a:gd name="T98" fmla="*/ 339 w 2040"/>
                <a:gd name="T99" fmla="*/ 496 h 592"/>
                <a:gd name="T100" fmla="*/ 0 w 2040"/>
                <a:gd name="T101" fmla="*/ 592 h 592"/>
                <a:gd name="T102" fmla="*/ 0 w 2040"/>
                <a:gd name="T103" fmla="*/ 592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0" h="592">
                  <a:moveTo>
                    <a:pt x="0" y="592"/>
                  </a:moveTo>
                  <a:lnTo>
                    <a:pt x="229" y="561"/>
                  </a:lnTo>
                  <a:lnTo>
                    <a:pt x="749" y="491"/>
                  </a:lnTo>
                  <a:lnTo>
                    <a:pt x="1315" y="417"/>
                  </a:lnTo>
                  <a:lnTo>
                    <a:pt x="1676" y="371"/>
                  </a:lnTo>
                  <a:lnTo>
                    <a:pt x="1831" y="349"/>
                  </a:lnTo>
                  <a:lnTo>
                    <a:pt x="1944" y="332"/>
                  </a:lnTo>
                  <a:lnTo>
                    <a:pt x="2014" y="317"/>
                  </a:lnTo>
                  <a:lnTo>
                    <a:pt x="2040" y="314"/>
                  </a:lnTo>
                  <a:lnTo>
                    <a:pt x="2040" y="28"/>
                  </a:lnTo>
                  <a:lnTo>
                    <a:pt x="2005" y="17"/>
                  </a:lnTo>
                  <a:lnTo>
                    <a:pt x="1922" y="4"/>
                  </a:lnTo>
                  <a:lnTo>
                    <a:pt x="1807" y="0"/>
                  </a:lnTo>
                  <a:lnTo>
                    <a:pt x="1682" y="28"/>
                  </a:lnTo>
                  <a:lnTo>
                    <a:pt x="1564" y="92"/>
                  </a:lnTo>
                  <a:lnTo>
                    <a:pt x="1468" y="175"/>
                  </a:lnTo>
                  <a:lnTo>
                    <a:pt x="1405" y="247"/>
                  </a:lnTo>
                  <a:lnTo>
                    <a:pt x="1381" y="277"/>
                  </a:lnTo>
                  <a:lnTo>
                    <a:pt x="1357" y="262"/>
                  </a:lnTo>
                  <a:lnTo>
                    <a:pt x="1291" y="231"/>
                  </a:lnTo>
                  <a:lnTo>
                    <a:pt x="1197" y="190"/>
                  </a:lnTo>
                  <a:lnTo>
                    <a:pt x="1088" y="153"/>
                  </a:lnTo>
                  <a:lnTo>
                    <a:pt x="968" y="124"/>
                  </a:lnTo>
                  <a:lnTo>
                    <a:pt x="850" y="109"/>
                  </a:lnTo>
                  <a:lnTo>
                    <a:pt x="736" y="105"/>
                  </a:lnTo>
                  <a:lnTo>
                    <a:pt x="640" y="107"/>
                  </a:lnTo>
                  <a:lnTo>
                    <a:pt x="557" y="116"/>
                  </a:lnTo>
                  <a:lnTo>
                    <a:pt x="492" y="133"/>
                  </a:lnTo>
                  <a:lnTo>
                    <a:pt x="439" y="161"/>
                  </a:lnTo>
                  <a:lnTo>
                    <a:pt x="396" y="203"/>
                  </a:lnTo>
                  <a:lnTo>
                    <a:pt x="354" y="255"/>
                  </a:lnTo>
                  <a:lnTo>
                    <a:pt x="319" y="310"/>
                  </a:lnTo>
                  <a:lnTo>
                    <a:pt x="293" y="354"/>
                  </a:lnTo>
                  <a:lnTo>
                    <a:pt x="284" y="371"/>
                  </a:lnTo>
                  <a:lnTo>
                    <a:pt x="299" y="354"/>
                  </a:lnTo>
                  <a:lnTo>
                    <a:pt x="345" y="312"/>
                  </a:lnTo>
                  <a:lnTo>
                    <a:pt x="424" y="271"/>
                  </a:lnTo>
                  <a:lnTo>
                    <a:pt x="544" y="247"/>
                  </a:lnTo>
                  <a:lnTo>
                    <a:pt x="695" y="255"/>
                  </a:lnTo>
                  <a:lnTo>
                    <a:pt x="854" y="286"/>
                  </a:lnTo>
                  <a:lnTo>
                    <a:pt x="977" y="319"/>
                  </a:lnTo>
                  <a:lnTo>
                    <a:pt x="1027" y="334"/>
                  </a:lnTo>
                  <a:lnTo>
                    <a:pt x="968" y="336"/>
                  </a:lnTo>
                  <a:lnTo>
                    <a:pt x="826" y="345"/>
                  </a:lnTo>
                  <a:lnTo>
                    <a:pt x="653" y="360"/>
                  </a:lnTo>
                  <a:lnTo>
                    <a:pt x="498" y="386"/>
                  </a:lnTo>
                  <a:lnTo>
                    <a:pt x="400" y="419"/>
                  </a:lnTo>
                  <a:lnTo>
                    <a:pt x="354" y="456"/>
                  </a:lnTo>
                  <a:lnTo>
                    <a:pt x="339" y="483"/>
                  </a:lnTo>
                  <a:lnTo>
                    <a:pt x="339" y="496"/>
                  </a:lnTo>
                  <a:lnTo>
                    <a:pt x="0" y="592"/>
                  </a:lnTo>
                  <a:lnTo>
                    <a:pt x="0" y="592"/>
                  </a:lnTo>
                  <a:close/>
                </a:path>
              </a:pathLst>
            </a:custGeom>
            <a:solidFill>
              <a:srgbClr val="A6B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1"/>
            <p:cNvSpPr>
              <a:spLocks/>
            </p:cNvSpPr>
            <p:nvPr/>
          </p:nvSpPr>
          <p:spPr bwMode="auto">
            <a:xfrm>
              <a:off x="0" y="3175"/>
              <a:ext cx="5818188" cy="4700588"/>
            </a:xfrm>
            <a:custGeom>
              <a:avLst/>
              <a:gdLst>
                <a:gd name="T0" fmla="*/ 0 w 3665"/>
                <a:gd name="T1" fmla="*/ 0 h 2961"/>
                <a:gd name="T2" fmla="*/ 2562 w 3665"/>
                <a:gd name="T3" fmla="*/ 0 h 2961"/>
                <a:gd name="T4" fmla="*/ 2623 w 3665"/>
                <a:gd name="T5" fmla="*/ 44 h 2961"/>
                <a:gd name="T6" fmla="*/ 2770 w 3665"/>
                <a:gd name="T7" fmla="*/ 159 h 2961"/>
                <a:gd name="T8" fmla="*/ 2947 w 3665"/>
                <a:gd name="T9" fmla="*/ 317 h 2961"/>
                <a:gd name="T10" fmla="*/ 3106 w 3665"/>
                <a:gd name="T11" fmla="*/ 489 h 2961"/>
                <a:gd name="T12" fmla="*/ 3198 w 3665"/>
                <a:gd name="T13" fmla="*/ 648 h 2961"/>
                <a:gd name="T14" fmla="*/ 3231 w 3665"/>
                <a:gd name="T15" fmla="*/ 793 h 2961"/>
                <a:gd name="T16" fmla="*/ 3220 w 3665"/>
                <a:gd name="T17" fmla="*/ 919 h 2961"/>
                <a:gd name="T18" fmla="*/ 3180 w 3665"/>
                <a:gd name="T19" fmla="*/ 1033 h 2961"/>
                <a:gd name="T20" fmla="*/ 3126 w 3665"/>
                <a:gd name="T21" fmla="*/ 1118 h 2961"/>
                <a:gd name="T22" fmla="*/ 3071 w 3665"/>
                <a:gd name="T23" fmla="*/ 1181 h 2961"/>
                <a:gd name="T24" fmla="*/ 3028 w 3665"/>
                <a:gd name="T25" fmla="*/ 1221 h 2961"/>
                <a:gd name="T26" fmla="*/ 3012 w 3665"/>
                <a:gd name="T27" fmla="*/ 1236 h 2961"/>
                <a:gd name="T28" fmla="*/ 3060 w 3665"/>
                <a:gd name="T29" fmla="*/ 1256 h 2961"/>
                <a:gd name="T30" fmla="*/ 3176 w 3665"/>
                <a:gd name="T31" fmla="*/ 1317 h 2961"/>
                <a:gd name="T32" fmla="*/ 3298 w 3665"/>
                <a:gd name="T33" fmla="*/ 1415 h 2961"/>
                <a:gd name="T34" fmla="*/ 3386 w 3665"/>
                <a:gd name="T35" fmla="*/ 1546 h 2961"/>
                <a:gd name="T36" fmla="*/ 3392 w 3665"/>
                <a:gd name="T37" fmla="*/ 1701 h 2961"/>
                <a:gd name="T38" fmla="*/ 3346 w 3665"/>
                <a:gd name="T39" fmla="*/ 1852 h 2961"/>
                <a:gd name="T40" fmla="*/ 3292 w 3665"/>
                <a:gd name="T41" fmla="*/ 1967 h 2961"/>
                <a:gd name="T42" fmla="*/ 3263 w 3665"/>
                <a:gd name="T43" fmla="*/ 2016 h 2961"/>
                <a:gd name="T44" fmla="*/ 3665 w 3665"/>
                <a:gd name="T45" fmla="*/ 2232 h 2961"/>
                <a:gd name="T46" fmla="*/ 3639 w 3665"/>
                <a:gd name="T47" fmla="*/ 2634 h 2961"/>
                <a:gd name="T48" fmla="*/ 2554 w 3665"/>
                <a:gd name="T49" fmla="*/ 2961 h 2961"/>
                <a:gd name="T50" fmla="*/ 0 w 3665"/>
                <a:gd name="T51" fmla="*/ 2924 h 2961"/>
                <a:gd name="T52" fmla="*/ 0 w 3665"/>
                <a:gd name="T53" fmla="*/ 0 h 2961"/>
                <a:gd name="T54" fmla="*/ 0 w 3665"/>
                <a:gd name="T55" fmla="*/ 0 h 2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65" h="2961">
                  <a:moveTo>
                    <a:pt x="0" y="0"/>
                  </a:moveTo>
                  <a:lnTo>
                    <a:pt x="2562" y="0"/>
                  </a:lnTo>
                  <a:lnTo>
                    <a:pt x="2623" y="44"/>
                  </a:lnTo>
                  <a:lnTo>
                    <a:pt x="2770" y="159"/>
                  </a:lnTo>
                  <a:lnTo>
                    <a:pt x="2947" y="317"/>
                  </a:lnTo>
                  <a:lnTo>
                    <a:pt x="3106" y="489"/>
                  </a:lnTo>
                  <a:lnTo>
                    <a:pt x="3198" y="648"/>
                  </a:lnTo>
                  <a:lnTo>
                    <a:pt x="3231" y="793"/>
                  </a:lnTo>
                  <a:lnTo>
                    <a:pt x="3220" y="919"/>
                  </a:lnTo>
                  <a:lnTo>
                    <a:pt x="3180" y="1033"/>
                  </a:lnTo>
                  <a:lnTo>
                    <a:pt x="3126" y="1118"/>
                  </a:lnTo>
                  <a:lnTo>
                    <a:pt x="3071" y="1181"/>
                  </a:lnTo>
                  <a:lnTo>
                    <a:pt x="3028" y="1221"/>
                  </a:lnTo>
                  <a:lnTo>
                    <a:pt x="3012" y="1236"/>
                  </a:lnTo>
                  <a:lnTo>
                    <a:pt x="3060" y="1256"/>
                  </a:lnTo>
                  <a:lnTo>
                    <a:pt x="3176" y="1317"/>
                  </a:lnTo>
                  <a:lnTo>
                    <a:pt x="3298" y="1415"/>
                  </a:lnTo>
                  <a:lnTo>
                    <a:pt x="3386" y="1546"/>
                  </a:lnTo>
                  <a:lnTo>
                    <a:pt x="3392" y="1701"/>
                  </a:lnTo>
                  <a:lnTo>
                    <a:pt x="3346" y="1852"/>
                  </a:lnTo>
                  <a:lnTo>
                    <a:pt x="3292" y="1967"/>
                  </a:lnTo>
                  <a:lnTo>
                    <a:pt x="3263" y="2016"/>
                  </a:lnTo>
                  <a:lnTo>
                    <a:pt x="3665" y="2232"/>
                  </a:lnTo>
                  <a:lnTo>
                    <a:pt x="3639" y="2634"/>
                  </a:lnTo>
                  <a:lnTo>
                    <a:pt x="2554" y="2961"/>
                  </a:lnTo>
                  <a:lnTo>
                    <a:pt x="0" y="2924"/>
                  </a:lnTo>
                  <a:lnTo>
                    <a:pt x="0" y="0"/>
                  </a:lnTo>
                  <a:lnTo>
                    <a:pt x="0" y="0"/>
                  </a:lnTo>
                  <a:close/>
                </a:path>
              </a:pathLst>
            </a:custGeom>
            <a:solidFill>
              <a:srgbClr val="528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2"/>
            <p:cNvSpPr>
              <a:spLocks/>
            </p:cNvSpPr>
            <p:nvPr/>
          </p:nvSpPr>
          <p:spPr bwMode="auto">
            <a:xfrm>
              <a:off x="2922588" y="0"/>
              <a:ext cx="2351088" cy="2436813"/>
            </a:xfrm>
            <a:custGeom>
              <a:avLst/>
              <a:gdLst>
                <a:gd name="T0" fmla="*/ 752 w 1481"/>
                <a:gd name="T1" fmla="*/ 0 h 1535"/>
                <a:gd name="T2" fmla="*/ 1086 w 1481"/>
                <a:gd name="T3" fmla="*/ 15 h 1535"/>
                <a:gd name="T4" fmla="*/ 1363 w 1481"/>
                <a:gd name="T5" fmla="*/ 118 h 1535"/>
                <a:gd name="T6" fmla="*/ 1451 w 1481"/>
                <a:gd name="T7" fmla="*/ 332 h 1535"/>
                <a:gd name="T8" fmla="*/ 1475 w 1481"/>
                <a:gd name="T9" fmla="*/ 616 h 1535"/>
                <a:gd name="T10" fmla="*/ 1481 w 1481"/>
                <a:gd name="T11" fmla="*/ 849 h 1535"/>
                <a:gd name="T12" fmla="*/ 1468 w 1481"/>
                <a:gd name="T13" fmla="*/ 888 h 1535"/>
                <a:gd name="T14" fmla="*/ 1429 w 1481"/>
                <a:gd name="T15" fmla="*/ 733 h 1535"/>
                <a:gd name="T16" fmla="*/ 1359 w 1481"/>
                <a:gd name="T17" fmla="*/ 530 h 1535"/>
                <a:gd name="T18" fmla="*/ 1287 w 1481"/>
                <a:gd name="T19" fmla="*/ 388 h 1535"/>
                <a:gd name="T20" fmla="*/ 1278 w 1481"/>
                <a:gd name="T21" fmla="*/ 391 h 1535"/>
                <a:gd name="T22" fmla="*/ 1294 w 1481"/>
                <a:gd name="T23" fmla="*/ 574 h 1535"/>
                <a:gd name="T24" fmla="*/ 1294 w 1481"/>
                <a:gd name="T25" fmla="*/ 888 h 1535"/>
                <a:gd name="T26" fmla="*/ 1285 w 1481"/>
                <a:gd name="T27" fmla="*/ 1170 h 1535"/>
                <a:gd name="T28" fmla="*/ 1278 w 1481"/>
                <a:gd name="T29" fmla="*/ 1201 h 1535"/>
                <a:gd name="T30" fmla="*/ 1254 w 1481"/>
                <a:gd name="T31" fmla="*/ 1074 h 1535"/>
                <a:gd name="T32" fmla="*/ 1200 w 1481"/>
                <a:gd name="T33" fmla="*/ 864 h 1535"/>
                <a:gd name="T34" fmla="*/ 1141 w 1481"/>
                <a:gd name="T35" fmla="*/ 681 h 1535"/>
                <a:gd name="T36" fmla="*/ 1130 w 1481"/>
                <a:gd name="T37" fmla="*/ 655 h 1535"/>
                <a:gd name="T38" fmla="*/ 1130 w 1481"/>
                <a:gd name="T39" fmla="*/ 736 h 1535"/>
                <a:gd name="T40" fmla="*/ 1123 w 1481"/>
                <a:gd name="T41" fmla="*/ 1009 h 1535"/>
                <a:gd name="T42" fmla="*/ 1110 w 1481"/>
                <a:gd name="T43" fmla="*/ 1336 h 1535"/>
                <a:gd name="T44" fmla="*/ 1093 w 1481"/>
                <a:gd name="T45" fmla="*/ 1535 h 1535"/>
                <a:gd name="T46" fmla="*/ 1075 w 1481"/>
                <a:gd name="T47" fmla="*/ 1472 h 1535"/>
                <a:gd name="T48" fmla="*/ 1049 w 1481"/>
                <a:gd name="T49" fmla="*/ 1301 h 1535"/>
                <a:gd name="T50" fmla="*/ 1038 w 1481"/>
                <a:gd name="T51" fmla="*/ 1059 h 1535"/>
                <a:gd name="T52" fmla="*/ 1036 w 1481"/>
                <a:gd name="T53" fmla="*/ 934 h 1535"/>
                <a:gd name="T54" fmla="*/ 988 w 1481"/>
                <a:gd name="T55" fmla="*/ 725 h 1535"/>
                <a:gd name="T56" fmla="*/ 962 w 1481"/>
                <a:gd name="T57" fmla="*/ 908 h 1535"/>
                <a:gd name="T58" fmla="*/ 931 w 1481"/>
                <a:gd name="T59" fmla="*/ 1127 h 1535"/>
                <a:gd name="T60" fmla="*/ 911 w 1481"/>
                <a:gd name="T61" fmla="*/ 1264 h 1535"/>
                <a:gd name="T62" fmla="*/ 905 w 1481"/>
                <a:gd name="T63" fmla="*/ 1441 h 1535"/>
                <a:gd name="T64" fmla="*/ 861 w 1481"/>
                <a:gd name="T65" fmla="*/ 1421 h 1535"/>
                <a:gd name="T66" fmla="*/ 859 w 1481"/>
                <a:gd name="T67" fmla="*/ 1323 h 1535"/>
                <a:gd name="T68" fmla="*/ 835 w 1481"/>
                <a:gd name="T69" fmla="*/ 1065 h 1535"/>
                <a:gd name="T70" fmla="*/ 800 w 1481"/>
                <a:gd name="T71" fmla="*/ 779 h 1535"/>
                <a:gd name="T72" fmla="*/ 782 w 1481"/>
                <a:gd name="T73" fmla="*/ 755 h 1535"/>
                <a:gd name="T74" fmla="*/ 737 w 1481"/>
                <a:gd name="T75" fmla="*/ 932 h 1535"/>
                <a:gd name="T76" fmla="*/ 699 w 1481"/>
                <a:gd name="T77" fmla="*/ 1166 h 1535"/>
                <a:gd name="T78" fmla="*/ 691 w 1481"/>
                <a:gd name="T79" fmla="*/ 1332 h 1535"/>
                <a:gd name="T80" fmla="*/ 680 w 1481"/>
                <a:gd name="T81" fmla="*/ 1463 h 1535"/>
                <a:gd name="T82" fmla="*/ 619 w 1481"/>
                <a:gd name="T83" fmla="*/ 513 h 1535"/>
                <a:gd name="T84" fmla="*/ 474 w 1481"/>
                <a:gd name="T85" fmla="*/ 1122 h 1535"/>
                <a:gd name="T86" fmla="*/ 337 w 1481"/>
                <a:gd name="T87" fmla="*/ 779 h 1535"/>
                <a:gd name="T88" fmla="*/ 308 w 1481"/>
                <a:gd name="T89" fmla="*/ 491 h 1535"/>
                <a:gd name="T90" fmla="*/ 210 w 1481"/>
                <a:gd name="T91" fmla="*/ 609 h 1535"/>
                <a:gd name="T92" fmla="*/ 92 w 1481"/>
                <a:gd name="T93" fmla="*/ 830 h 1535"/>
                <a:gd name="T94" fmla="*/ 11 w 1481"/>
                <a:gd name="T95" fmla="*/ 1044 h 1535"/>
                <a:gd name="T96" fmla="*/ 3 w 1481"/>
                <a:gd name="T97" fmla="*/ 1052 h 1535"/>
                <a:gd name="T98" fmla="*/ 24 w 1481"/>
                <a:gd name="T99" fmla="*/ 878 h 1535"/>
                <a:gd name="T100" fmla="*/ 66 w 1481"/>
                <a:gd name="T101" fmla="*/ 600 h 1535"/>
                <a:gd name="T102" fmla="*/ 103 w 1481"/>
                <a:gd name="T103" fmla="*/ 367 h 1535"/>
                <a:gd name="T104" fmla="*/ 182 w 1481"/>
                <a:gd name="T105" fmla="*/ 2 h 1535"/>
                <a:gd name="T106" fmla="*/ 693 w 1481"/>
                <a:gd name="T107" fmla="*/ 2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81" h="1535">
                  <a:moveTo>
                    <a:pt x="693" y="2"/>
                  </a:moveTo>
                  <a:lnTo>
                    <a:pt x="752" y="0"/>
                  </a:lnTo>
                  <a:lnTo>
                    <a:pt x="903" y="2"/>
                  </a:lnTo>
                  <a:lnTo>
                    <a:pt x="1086" y="15"/>
                  </a:lnTo>
                  <a:lnTo>
                    <a:pt x="1254" y="54"/>
                  </a:lnTo>
                  <a:lnTo>
                    <a:pt x="1363" y="118"/>
                  </a:lnTo>
                  <a:lnTo>
                    <a:pt x="1425" y="214"/>
                  </a:lnTo>
                  <a:lnTo>
                    <a:pt x="1451" y="332"/>
                  </a:lnTo>
                  <a:lnTo>
                    <a:pt x="1466" y="469"/>
                  </a:lnTo>
                  <a:lnTo>
                    <a:pt x="1475" y="616"/>
                  </a:lnTo>
                  <a:lnTo>
                    <a:pt x="1481" y="749"/>
                  </a:lnTo>
                  <a:lnTo>
                    <a:pt x="1481" y="849"/>
                  </a:lnTo>
                  <a:lnTo>
                    <a:pt x="1481" y="904"/>
                  </a:lnTo>
                  <a:lnTo>
                    <a:pt x="1468" y="888"/>
                  </a:lnTo>
                  <a:lnTo>
                    <a:pt x="1453" y="827"/>
                  </a:lnTo>
                  <a:lnTo>
                    <a:pt x="1429" y="733"/>
                  </a:lnTo>
                  <a:lnTo>
                    <a:pt x="1401" y="631"/>
                  </a:lnTo>
                  <a:lnTo>
                    <a:pt x="1359" y="530"/>
                  </a:lnTo>
                  <a:lnTo>
                    <a:pt x="1320" y="445"/>
                  </a:lnTo>
                  <a:lnTo>
                    <a:pt x="1287" y="388"/>
                  </a:lnTo>
                  <a:lnTo>
                    <a:pt x="1278" y="367"/>
                  </a:lnTo>
                  <a:lnTo>
                    <a:pt x="1278" y="391"/>
                  </a:lnTo>
                  <a:lnTo>
                    <a:pt x="1287" y="463"/>
                  </a:lnTo>
                  <a:lnTo>
                    <a:pt x="1294" y="574"/>
                  </a:lnTo>
                  <a:lnTo>
                    <a:pt x="1296" y="720"/>
                  </a:lnTo>
                  <a:lnTo>
                    <a:pt x="1294" y="888"/>
                  </a:lnTo>
                  <a:lnTo>
                    <a:pt x="1289" y="1050"/>
                  </a:lnTo>
                  <a:lnTo>
                    <a:pt x="1285" y="1170"/>
                  </a:lnTo>
                  <a:lnTo>
                    <a:pt x="1283" y="1220"/>
                  </a:lnTo>
                  <a:lnTo>
                    <a:pt x="1278" y="1201"/>
                  </a:lnTo>
                  <a:lnTo>
                    <a:pt x="1272" y="1151"/>
                  </a:lnTo>
                  <a:lnTo>
                    <a:pt x="1254" y="1074"/>
                  </a:lnTo>
                  <a:lnTo>
                    <a:pt x="1232" y="978"/>
                  </a:lnTo>
                  <a:lnTo>
                    <a:pt x="1200" y="864"/>
                  </a:lnTo>
                  <a:lnTo>
                    <a:pt x="1165" y="762"/>
                  </a:lnTo>
                  <a:lnTo>
                    <a:pt x="1141" y="681"/>
                  </a:lnTo>
                  <a:lnTo>
                    <a:pt x="1130" y="653"/>
                  </a:lnTo>
                  <a:lnTo>
                    <a:pt x="1130" y="655"/>
                  </a:lnTo>
                  <a:lnTo>
                    <a:pt x="1130" y="677"/>
                  </a:lnTo>
                  <a:lnTo>
                    <a:pt x="1130" y="736"/>
                  </a:lnTo>
                  <a:lnTo>
                    <a:pt x="1130" y="847"/>
                  </a:lnTo>
                  <a:lnTo>
                    <a:pt x="1123" y="1009"/>
                  </a:lnTo>
                  <a:lnTo>
                    <a:pt x="1117" y="1192"/>
                  </a:lnTo>
                  <a:lnTo>
                    <a:pt x="1110" y="1336"/>
                  </a:lnTo>
                  <a:lnTo>
                    <a:pt x="1110" y="1397"/>
                  </a:lnTo>
                  <a:lnTo>
                    <a:pt x="1093" y="1535"/>
                  </a:lnTo>
                  <a:lnTo>
                    <a:pt x="1086" y="1517"/>
                  </a:lnTo>
                  <a:lnTo>
                    <a:pt x="1075" y="1472"/>
                  </a:lnTo>
                  <a:lnTo>
                    <a:pt x="1062" y="1400"/>
                  </a:lnTo>
                  <a:lnTo>
                    <a:pt x="1049" y="1301"/>
                  </a:lnTo>
                  <a:lnTo>
                    <a:pt x="1040" y="1177"/>
                  </a:lnTo>
                  <a:lnTo>
                    <a:pt x="1038" y="1059"/>
                  </a:lnTo>
                  <a:lnTo>
                    <a:pt x="1036" y="969"/>
                  </a:lnTo>
                  <a:lnTo>
                    <a:pt x="1036" y="934"/>
                  </a:lnTo>
                  <a:lnTo>
                    <a:pt x="994" y="694"/>
                  </a:lnTo>
                  <a:lnTo>
                    <a:pt x="988" y="725"/>
                  </a:lnTo>
                  <a:lnTo>
                    <a:pt x="977" y="801"/>
                  </a:lnTo>
                  <a:lnTo>
                    <a:pt x="962" y="908"/>
                  </a:lnTo>
                  <a:lnTo>
                    <a:pt x="946" y="1024"/>
                  </a:lnTo>
                  <a:lnTo>
                    <a:pt x="931" y="1127"/>
                  </a:lnTo>
                  <a:lnTo>
                    <a:pt x="920" y="1207"/>
                  </a:lnTo>
                  <a:lnTo>
                    <a:pt x="911" y="1264"/>
                  </a:lnTo>
                  <a:lnTo>
                    <a:pt x="909" y="1284"/>
                  </a:lnTo>
                  <a:lnTo>
                    <a:pt x="905" y="1441"/>
                  </a:lnTo>
                  <a:lnTo>
                    <a:pt x="861" y="1432"/>
                  </a:lnTo>
                  <a:lnTo>
                    <a:pt x="861" y="1421"/>
                  </a:lnTo>
                  <a:lnTo>
                    <a:pt x="861" y="1389"/>
                  </a:lnTo>
                  <a:lnTo>
                    <a:pt x="859" y="1323"/>
                  </a:lnTo>
                  <a:lnTo>
                    <a:pt x="852" y="1216"/>
                  </a:lnTo>
                  <a:lnTo>
                    <a:pt x="835" y="1065"/>
                  </a:lnTo>
                  <a:lnTo>
                    <a:pt x="815" y="906"/>
                  </a:lnTo>
                  <a:lnTo>
                    <a:pt x="800" y="779"/>
                  </a:lnTo>
                  <a:lnTo>
                    <a:pt x="791" y="729"/>
                  </a:lnTo>
                  <a:lnTo>
                    <a:pt x="782" y="755"/>
                  </a:lnTo>
                  <a:lnTo>
                    <a:pt x="763" y="830"/>
                  </a:lnTo>
                  <a:lnTo>
                    <a:pt x="737" y="932"/>
                  </a:lnTo>
                  <a:lnTo>
                    <a:pt x="715" y="1052"/>
                  </a:lnTo>
                  <a:lnTo>
                    <a:pt x="699" y="1166"/>
                  </a:lnTo>
                  <a:lnTo>
                    <a:pt x="693" y="1264"/>
                  </a:lnTo>
                  <a:lnTo>
                    <a:pt x="691" y="1332"/>
                  </a:lnTo>
                  <a:lnTo>
                    <a:pt x="691" y="1360"/>
                  </a:lnTo>
                  <a:lnTo>
                    <a:pt x="680" y="1463"/>
                  </a:lnTo>
                  <a:lnTo>
                    <a:pt x="647" y="1238"/>
                  </a:lnTo>
                  <a:lnTo>
                    <a:pt x="619" y="513"/>
                  </a:lnTo>
                  <a:lnTo>
                    <a:pt x="562" y="517"/>
                  </a:lnTo>
                  <a:lnTo>
                    <a:pt x="474" y="1122"/>
                  </a:lnTo>
                  <a:lnTo>
                    <a:pt x="287" y="1122"/>
                  </a:lnTo>
                  <a:lnTo>
                    <a:pt x="337" y="779"/>
                  </a:lnTo>
                  <a:lnTo>
                    <a:pt x="326" y="476"/>
                  </a:lnTo>
                  <a:lnTo>
                    <a:pt x="308" y="491"/>
                  </a:lnTo>
                  <a:lnTo>
                    <a:pt x="267" y="537"/>
                  </a:lnTo>
                  <a:lnTo>
                    <a:pt x="210" y="609"/>
                  </a:lnTo>
                  <a:lnTo>
                    <a:pt x="151" y="709"/>
                  </a:lnTo>
                  <a:lnTo>
                    <a:pt x="92" y="830"/>
                  </a:lnTo>
                  <a:lnTo>
                    <a:pt x="44" y="950"/>
                  </a:lnTo>
                  <a:lnTo>
                    <a:pt x="11" y="1044"/>
                  </a:lnTo>
                  <a:lnTo>
                    <a:pt x="0" y="1081"/>
                  </a:lnTo>
                  <a:lnTo>
                    <a:pt x="3" y="1052"/>
                  </a:lnTo>
                  <a:lnTo>
                    <a:pt x="11" y="982"/>
                  </a:lnTo>
                  <a:lnTo>
                    <a:pt x="24" y="878"/>
                  </a:lnTo>
                  <a:lnTo>
                    <a:pt x="46" y="747"/>
                  </a:lnTo>
                  <a:lnTo>
                    <a:pt x="66" y="600"/>
                  </a:lnTo>
                  <a:lnTo>
                    <a:pt x="86" y="467"/>
                  </a:lnTo>
                  <a:lnTo>
                    <a:pt x="103" y="367"/>
                  </a:lnTo>
                  <a:lnTo>
                    <a:pt x="110" y="329"/>
                  </a:lnTo>
                  <a:lnTo>
                    <a:pt x="182" y="2"/>
                  </a:lnTo>
                  <a:lnTo>
                    <a:pt x="693" y="2"/>
                  </a:lnTo>
                  <a:lnTo>
                    <a:pt x="693" y="2"/>
                  </a:lnTo>
                  <a:close/>
                </a:path>
              </a:pathLst>
            </a:custGeom>
            <a:solidFill>
              <a:srgbClr val="757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3"/>
            <p:cNvSpPr>
              <a:spLocks/>
            </p:cNvSpPr>
            <p:nvPr/>
          </p:nvSpPr>
          <p:spPr bwMode="auto">
            <a:xfrm>
              <a:off x="4240213" y="47625"/>
              <a:ext cx="260350" cy="787400"/>
            </a:xfrm>
            <a:custGeom>
              <a:avLst/>
              <a:gdLst>
                <a:gd name="T0" fmla="*/ 164 w 164"/>
                <a:gd name="T1" fmla="*/ 72 h 496"/>
                <a:gd name="T2" fmla="*/ 164 w 164"/>
                <a:gd name="T3" fmla="*/ 72 h 496"/>
                <a:gd name="T4" fmla="*/ 164 w 164"/>
                <a:gd name="T5" fmla="*/ 88 h 496"/>
                <a:gd name="T6" fmla="*/ 164 w 164"/>
                <a:gd name="T7" fmla="*/ 125 h 496"/>
                <a:gd name="T8" fmla="*/ 164 w 164"/>
                <a:gd name="T9" fmla="*/ 188 h 496"/>
                <a:gd name="T10" fmla="*/ 156 w 164"/>
                <a:gd name="T11" fmla="*/ 280 h 496"/>
                <a:gd name="T12" fmla="*/ 147 w 164"/>
                <a:gd name="T13" fmla="*/ 380 h 496"/>
                <a:gd name="T14" fmla="*/ 140 w 164"/>
                <a:gd name="T15" fmla="*/ 461 h 496"/>
                <a:gd name="T16" fmla="*/ 140 w 164"/>
                <a:gd name="T17" fmla="*/ 496 h 496"/>
                <a:gd name="T18" fmla="*/ 3 w 164"/>
                <a:gd name="T19" fmla="*/ 492 h 496"/>
                <a:gd name="T20" fmla="*/ 3 w 164"/>
                <a:gd name="T21" fmla="*/ 476 h 496"/>
                <a:gd name="T22" fmla="*/ 5 w 164"/>
                <a:gd name="T23" fmla="*/ 437 h 496"/>
                <a:gd name="T24" fmla="*/ 7 w 164"/>
                <a:gd name="T25" fmla="*/ 378 h 496"/>
                <a:gd name="T26" fmla="*/ 7 w 164"/>
                <a:gd name="T27" fmla="*/ 299 h 496"/>
                <a:gd name="T28" fmla="*/ 5 w 164"/>
                <a:gd name="T29" fmla="*/ 208 h 496"/>
                <a:gd name="T30" fmla="*/ 3 w 164"/>
                <a:gd name="T31" fmla="*/ 123 h 496"/>
                <a:gd name="T32" fmla="*/ 0 w 164"/>
                <a:gd name="T33" fmla="*/ 57 h 496"/>
                <a:gd name="T34" fmla="*/ 0 w 164"/>
                <a:gd name="T35" fmla="*/ 33 h 496"/>
                <a:gd name="T36" fmla="*/ 3 w 164"/>
                <a:gd name="T37" fmla="*/ 42 h 496"/>
                <a:gd name="T38" fmla="*/ 16 w 164"/>
                <a:gd name="T39" fmla="*/ 72 h 496"/>
                <a:gd name="T40" fmla="*/ 29 w 164"/>
                <a:gd name="T41" fmla="*/ 114 h 496"/>
                <a:gd name="T42" fmla="*/ 46 w 164"/>
                <a:gd name="T43" fmla="*/ 173 h 496"/>
                <a:gd name="T44" fmla="*/ 59 w 164"/>
                <a:gd name="T45" fmla="*/ 240 h 496"/>
                <a:gd name="T46" fmla="*/ 70 w 164"/>
                <a:gd name="T47" fmla="*/ 306 h 496"/>
                <a:gd name="T48" fmla="*/ 77 w 164"/>
                <a:gd name="T49" fmla="*/ 356 h 496"/>
                <a:gd name="T50" fmla="*/ 79 w 164"/>
                <a:gd name="T51" fmla="*/ 376 h 496"/>
                <a:gd name="T52" fmla="*/ 81 w 164"/>
                <a:gd name="T53" fmla="*/ 352 h 496"/>
                <a:gd name="T54" fmla="*/ 90 w 164"/>
                <a:gd name="T55" fmla="*/ 289 h 496"/>
                <a:gd name="T56" fmla="*/ 97 w 164"/>
                <a:gd name="T57" fmla="*/ 212 h 496"/>
                <a:gd name="T58" fmla="*/ 105 w 164"/>
                <a:gd name="T59" fmla="*/ 136 h 496"/>
                <a:gd name="T60" fmla="*/ 110 w 164"/>
                <a:gd name="T61" fmla="*/ 72 h 496"/>
                <a:gd name="T62" fmla="*/ 110 w 164"/>
                <a:gd name="T63" fmla="*/ 33 h 496"/>
                <a:gd name="T64" fmla="*/ 110 w 164"/>
                <a:gd name="T65" fmla="*/ 7 h 496"/>
                <a:gd name="T66" fmla="*/ 110 w 164"/>
                <a:gd name="T67" fmla="*/ 0 h 496"/>
                <a:gd name="T68" fmla="*/ 140 w 164"/>
                <a:gd name="T69" fmla="*/ 125 h 496"/>
                <a:gd name="T70" fmla="*/ 164 w 164"/>
                <a:gd name="T71" fmla="*/ 72 h 496"/>
                <a:gd name="T72" fmla="*/ 164 w 164"/>
                <a:gd name="T73" fmla="*/ 72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 h="496">
                  <a:moveTo>
                    <a:pt x="164" y="72"/>
                  </a:moveTo>
                  <a:lnTo>
                    <a:pt x="164" y="72"/>
                  </a:lnTo>
                  <a:lnTo>
                    <a:pt x="164" y="88"/>
                  </a:lnTo>
                  <a:lnTo>
                    <a:pt x="164" y="125"/>
                  </a:lnTo>
                  <a:lnTo>
                    <a:pt x="164" y="188"/>
                  </a:lnTo>
                  <a:lnTo>
                    <a:pt x="156" y="280"/>
                  </a:lnTo>
                  <a:lnTo>
                    <a:pt x="147" y="380"/>
                  </a:lnTo>
                  <a:lnTo>
                    <a:pt x="140" y="461"/>
                  </a:lnTo>
                  <a:lnTo>
                    <a:pt x="140" y="496"/>
                  </a:lnTo>
                  <a:lnTo>
                    <a:pt x="3" y="492"/>
                  </a:lnTo>
                  <a:lnTo>
                    <a:pt x="3" y="476"/>
                  </a:lnTo>
                  <a:lnTo>
                    <a:pt x="5" y="437"/>
                  </a:lnTo>
                  <a:lnTo>
                    <a:pt x="7" y="378"/>
                  </a:lnTo>
                  <a:lnTo>
                    <a:pt x="7" y="299"/>
                  </a:lnTo>
                  <a:lnTo>
                    <a:pt x="5" y="208"/>
                  </a:lnTo>
                  <a:lnTo>
                    <a:pt x="3" y="123"/>
                  </a:lnTo>
                  <a:lnTo>
                    <a:pt x="0" y="57"/>
                  </a:lnTo>
                  <a:lnTo>
                    <a:pt x="0" y="33"/>
                  </a:lnTo>
                  <a:lnTo>
                    <a:pt x="3" y="42"/>
                  </a:lnTo>
                  <a:lnTo>
                    <a:pt x="16" y="72"/>
                  </a:lnTo>
                  <a:lnTo>
                    <a:pt x="29" y="114"/>
                  </a:lnTo>
                  <a:lnTo>
                    <a:pt x="46" y="173"/>
                  </a:lnTo>
                  <a:lnTo>
                    <a:pt x="59" y="240"/>
                  </a:lnTo>
                  <a:lnTo>
                    <a:pt x="70" y="306"/>
                  </a:lnTo>
                  <a:lnTo>
                    <a:pt x="77" y="356"/>
                  </a:lnTo>
                  <a:lnTo>
                    <a:pt x="79" y="376"/>
                  </a:lnTo>
                  <a:lnTo>
                    <a:pt x="81" y="352"/>
                  </a:lnTo>
                  <a:lnTo>
                    <a:pt x="90" y="289"/>
                  </a:lnTo>
                  <a:lnTo>
                    <a:pt x="97" y="212"/>
                  </a:lnTo>
                  <a:lnTo>
                    <a:pt x="105" y="136"/>
                  </a:lnTo>
                  <a:lnTo>
                    <a:pt x="110" y="72"/>
                  </a:lnTo>
                  <a:lnTo>
                    <a:pt x="110" y="33"/>
                  </a:lnTo>
                  <a:lnTo>
                    <a:pt x="110" y="7"/>
                  </a:lnTo>
                  <a:lnTo>
                    <a:pt x="110" y="0"/>
                  </a:lnTo>
                  <a:lnTo>
                    <a:pt x="140" y="125"/>
                  </a:lnTo>
                  <a:lnTo>
                    <a:pt x="164" y="72"/>
                  </a:lnTo>
                  <a:lnTo>
                    <a:pt x="164" y="72"/>
                  </a:lnTo>
                  <a:close/>
                </a:path>
              </a:pathLst>
            </a:custGeom>
            <a:solidFill>
              <a:srgbClr val="C7B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4"/>
            <p:cNvSpPr>
              <a:spLocks/>
            </p:cNvSpPr>
            <p:nvPr/>
          </p:nvSpPr>
          <p:spPr bwMode="auto">
            <a:xfrm>
              <a:off x="3949700" y="3175"/>
              <a:ext cx="155575" cy="1754188"/>
            </a:xfrm>
            <a:custGeom>
              <a:avLst/>
              <a:gdLst>
                <a:gd name="T0" fmla="*/ 66 w 98"/>
                <a:gd name="T1" fmla="*/ 57 h 1105"/>
                <a:gd name="T2" fmla="*/ 70 w 98"/>
                <a:gd name="T3" fmla="*/ 96 h 1105"/>
                <a:gd name="T4" fmla="*/ 83 w 98"/>
                <a:gd name="T5" fmla="*/ 203 h 1105"/>
                <a:gd name="T6" fmla="*/ 92 w 98"/>
                <a:gd name="T7" fmla="*/ 360 h 1105"/>
                <a:gd name="T8" fmla="*/ 98 w 98"/>
                <a:gd name="T9" fmla="*/ 548 h 1105"/>
                <a:gd name="T10" fmla="*/ 87 w 98"/>
                <a:gd name="T11" fmla="*/ 745 h 1105"/>
                <a:gd name="T12" fmla="*/ 72 w 98"/>
                <a:gd name="T13" fmla="*/ 926 h 1105"/>
                <a:gd name="T14" fmla="*/ 57 w 98"/>
                <a:gd name="T15" fmla="*/ 1055 h 1105"/>
                <a:gd name="T16" fmla="*/ 52 w 98"/>
                <a:gd name="T17" fmla="*/ 1105 h 1105"/>
                <a:gd name="T18" fmla="*/ 50 w 98"/>
                <a:gd name="T19" fmla="*/ 1081 h 1105"/>
                <a:gd name="T20" fmla="*/ 48 w 98"/>
                <a:gd name="T21" fmla="*/ 1018 h 1105"/>
                <a:gd name="T22" fmla="*/ 46 w 98"/>
                <a:gd name="T23" fmla="*/ 917 h 1105"/>
                <a:gd name="T24" fmla="*/ 46 w 98"/>
                <a:gd name="T25" fmla="*/ 793 h 1105"/>
                <a:gd name="T26" fmla="*/ 44 w 98"/>
                <a:gd name="T27" fmla="*/ 642 h 1105"/>
                <a:gd name="T28" fmla="*/ 44 w 98"/>
                <a:gd name="T29" fmla="*/ 489 h 1105"/>
                <a:gd name="T30" fmla="*/ 37 w 98"/>
                <a:gd name="T31" fmla="*/ 338 h 1105"/>
                <a:gd name="T32" fmla="*/ 33 w 98"/>
                <a:gd name="T33" fmla="*/ 210 h 1105"/>
                <a:gd name="T34" fmla="*/ 20 w 98"/>
                <a:gd name="T35" fmla="*/ 111 h 1105"/>
                <a:gd name="T36" fmla="*/ 11 w 98"/>
                <a:gd name="T37" fmla="*/ 48 h 1105"/>
                <a:gd name="T38" fmla="*/ 2 w 98"/>
                <a:gd name="T39" fmla="*/ 11 h 1105"/>
                <a:gd name="T40" fmla="*/ 0 w 98"/>
                <a:gd name="T41" fmla="*/ 0 h 1105"/>
                <a:gd name="T42" fmla="*/ 46 w 98"/>
                <a:gd name="T43" fmla="*/ 0 h 1105"/>
                <a:gd name="T44" fmla="*/ 66 w 98"/>
                <a:gd name="T45" fmla="*/ 57 h 1105"/>
                <a:gd name="T46" fmla="*/ 66 w 98"/>
                <a:gd name="T47" fmla="*/ 57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1105">
                  <a:moveTo>
                    <a:pt x="66" y="57"/>
                  </a:moveTo>
                  <a:lnTo>
                    <a:pt x="70" y="96"/>
                  </a:lnTo>
                  <a:lnTo>
                    <a:pt x="83" y="203"/>
                  </a:lnTo>
                  <a:lnTo>
                    <a:pt x="92" y="360"/>
                  </a:lnTo>
                  <a:lnTo>
                    <a:pt x="98" y="548"/>
                  </a:lnTo>
                  <a:lnTo>
                    <a:pt x="87" y="745"/>
                  </a:lnTo>
                  <a:lnTo>
                    <a:pt x="72" y="926"/>
                  </a:lnTo>
                  <a:lnTo>
                    <a:pt x="57" y="1055"/>
                  </a:lnTo>
                  <a:lnTo>
                    <a:pt x="52" y="1105"/>
                  </a:lnTo>
                  <a:lnTo>
                    <a:pt x="50" y="1081"/>
                  </a:lnTo>
                  <a:lnTo>
                    <a:pt x="48" y="1018"/>
                  </a:lnTo>
                  <a:lnTo>
                    <a:pt x="46" y="917"/>
                  </a:lnTo>
                  <a:lnTo>
                    <a:pt x="46" y="793"/>
                  </a:lnTo>
                  <a:lnTo>
                    <a:pt x="44" y="642"/>
                  </a:lnTo>
                  <a:lnTo>
                    <a:pt x="44" y="489"/>
                  </a:lnTo>
                  <a:lnTo>
                    <a:pt x="37" y="338"/>
                  </a:lnTo>
                  <a:lnTo>
                    <a:pt x="33" y="210"/>
                  </a:lnTo>
                  <a:lnTo>
                    <a:pt x="20" y="111"/>
                  </a:lnTo>
                  <a:lnTo>
                    <a:pt x="11" y="48"/>
                  </a:lnTo>
                  <a:lnTo>
                    <a:pt x="2" y="11"/>
                  </a:lnTo>
                  <a:lnTo>
                    <a:pt x="0" y="0"/>
                  </a:lnTo>
                  <a:lnTo>
                    <a:pt x="46" y="0"/>
                  </a:lnTo>
                  <a:lnTo>
                    <a:pt x="66" y="57"/>
                  </a:lnTo>
                  <a:lnTo>
                    <a:pt x="66" y="57"/>
                  </a:lnTo>
                  <a:close/>
                </a:path>
              </a:pathLst>
            </a:custGeom>
            <a:solidFill>
              <a:srgbClr val="C7B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5"/>
            <p:cNvSpPr>
              <a:spLocks/>
            </p:cNvSpPr>
            <p:nvPr/>
          </p:nvSpPr>
          <p:spPr bwMode="auto">
            <a:xfrm>
              <a:off x="0" y="2620963"/>
              <a:ext cx="1227138" cy="1347788"/>
            </a:xfrm>
            <a:custGeom>
              <a:avLst/>
              <a:gdLst>
                <a:gd name="T0" fmla="*/ 0 w 773"/>
                <a:gd name="T1" fmla="*/ 808 h 849"/>
                <a:gd name="T2" fmla="*/ 7 w 773"/>
                <a:gd name="T3" fmla="*/ 659 h 849"/>
                <a:gd name="T4" fmla="*/ 50 w 773"/>
                <a:gd name="T5" fmla="*/ 825 h 849"/>
                <a:gd name="T6" fmla="*/ 162 w 773"/>
                <a:gd name="T7" fmla="*/ 727 h 849"/>
                <a:gd name="T8" fmla="*/ 162 w 773"/>
                <a:gd name="T9" fmla="*/ 838 h 849"/>
                <a:gd name="T10" fmla="*/ 382 w 773"/>
                <a:gd name="T11" fmla="*/ 788 h 849"/>
                <a:gd name="T12" fmla="*/ 544 w 773"/>
                <a:gd name="T13" fmla="*/ 773 h 849"/>
                <a:gd name="T14" fmla="*/ 526 w 773"/>
                <a:gd name="T15" fmla="*/ 849 h 849"/>
                <a:gd name="T16" fmla="*/ 625 w 773"/>
                <a:gd name="T17" fmla="*/ 781 h 849"/>
                <a:gd name="T18" fmla="*/ 751 w 773"/>
                <a:gd name="T19" fmla="*/ 760 h 849"/>
                <a:gd name="T20" fmla="*/ 760 w 773"/>
                <a:gd name="T21" fmla="*/ 742 h 849"/>
                <a:gd name="T22" fmla="*/ 773 w 773"/>
                <a:gd name="T23" fmla="*/ 694 h 849"/>
                <a:gd name="T24" fmla="*/ 773 w 773"/>
                <a:gd name="T25" fmla="*/ 622 h 849"/>
                <a:gd name="T26" fmla="*/ 743 w 773"/>
                <a:gd name="T27" fmla="*/ 530 h 849"/>
                <a:gd name="T28" fmla="*/ 666 w 773"/>
                <a:gd name="T29" fmla="*/ 421 h 849"/>
                <a:gd name="T30" fmla="*/ 572 w 773"/>
                <a:gd name="T31" fmla="*/ 318 h 849"/>
                <a:gd name="T32" fmla="*/ 489 w 773"/>
                <a:gd name="T33" fmla="*/ 242 h 849"/>
                <a:gd name="T34" fmla="*/ 457 w 773"/>
                <a:gd name="T35" fmla="*/ 214 h 849"/>
                <a:gd name="T36" fmla="*/ 450 w 773"/>
                <a:gd name="T37" fmla="*/ 203 h 849"/>
                <a:gd name="T38" fmla="*/ 441 w 773"/>
                <a:gd name="T39" fmla="*/ 179 h 849"/>
                <a:gd name="T40" fmla="*/ 424 w 773"/>
                <a:gd name="T41" fmla="*/ 139 h 849"/>
                <a:gd name="T42" fmla="*/ 402 w 773"/>
                <a:gd name="T43" fmla="*/ 100 h 849"/>
                <a:gd name="T44" fmla="*/ 369 w 773"/>
                <a:gd name="T45" fmla="*/ 54 h 849"/>
                <a:gd name="T46" fmla="*/ 339 w 773"/>
                <a:gd name="T47" fmla="*/ 19 h 849"/>
                <a:gd name="T48" fmla="*/ 301 w 773"/>
                <a:gd name="T49" fmla="*/ 0 h 849"/>
                <a:gd name="T50" fmla="*/ 256 w 773"/>
                <a:gd name="T51" fmla="*/ 8 h 849"/>
                <a:gd name="T52" fmla="*/ 205 w 773"/>
                <a:gd name="T53" fmla="*/ 46 h 849"/>
                <a:gd name="T54" fmla="*/ 157 w 773"/>
                <a:gd name="T55" fmla="*/ 98 h 849"/>
                <a:gd name="T56" fmla="*/ 122 w 773"/>
                <a:gd name="T57" fmla="*/ 142 h 849"/>
                <a:gd name="T58" fmla="*/ 109 w 773"/>
                <a:gd name="T59" fmla="*/ 163 h 849"/>
                <a:gd name="T60" fmla="*/ 0 w 773"/>
                <a:gd name="T61" fmla="*/ 249 h 849"/>
                <a:gd name="T62" fmla="*/ 0 w 773"/>
                <a:gd name="T63" fmla="*/ 808 h 849"/>
                <a:gd name="T64" fmla="*/ 0 w 773"/>
                <a:gd name="T65" fmla="*/ 808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3" h="849">
                  <a:moveTo>
                    <a:pt x="0" y="808"/>
                  </a:moveTo>
                  <a:lnTo>
                    <a:pt x="7" y="659"/>
                  </a:lnTo>
                  <a:lnTo>
                    <a:pt x="50" y="825"/>
                  </a:lnTo>
                  <a:lnTo>
                    <a:pt x="162" y="727"/>
                  </a:lnTo>
                  <a:lnTo>
                    <a:pt x="162" y="838"/>
                  </a:lnTo>
                  <a:lnTo>
                    <a:pt x="382" y="788"/>
                  </a:lnTo>
                  <a:lnTo>
                    <a:pt x="544" y="773"/>
                  </a:lnTo>
                  <a:lnTo>
                    <a:pt x="526" y="849"/>
                  </a:lnTo>
                  <a:lnTo>
                    <a:pt x="625" y="781"/>
                  </a:lnTo>
                  <a:lnTo>
                    <a:pt x="751" y="760"/>
                  </a:lnTo>
                  <a:lnTo>
                    <a:pt x="760" y="742"/>
                  </a:lnTo>
                  <a:lnTo>
                    <a:pt x="773" y="694"/>
                  </a:lnTo>
                  <a:lnTo>
                    <a:pt x="773" y="622"/>
                  </a:lnTo>
                  <a:lnTo>
                    <a:pt x="743" y="530"/>
                  </a:lnTo>
                  <a:lnTo>
                    <a:pt x="666" y="421"/>
                  </a:lnTo>
                  <a:lnTo>
                    <a:pt x="572" y="318"/>
                  </a:lnTo>
                  <a:lnTo>
                    <a:pt x="489" y="242"/>
                  </a:lnTo>
                  <a:lnTo>
                    <a:pt x="457" y="214"/>
                  </a:lnTo>
                  <a:lnTo>
                    <a:pt x="450" y="203"/>
                  </a:lnTo>
                  <a:lnTo>
                    <a:pt x="441" y="179"/>
                  </a:lnTo>
                  <a:lnTo>
                    <a:pt x="424" y="139"/>
                  </a:lnTo>
                  <a:lnTo>
                    <a:pt x="402" y="100"/>
                  </a:lnTo>
                  <a:lnTo>
                    <a:pt x="369" y="54"/>
                  </a:lnTo>
                  <a:lnTo>
                    <a:pt x="339" y="19"/>
                  </a:lnTo>
                  <a:lnTo>
                    <a:pt x="301" y="0"/>
                  </a:lnTo>
                  <a:lnTo>
                    <a:pt x="256" y="8"/>
                  </a:lnTo>
                  <a:lnTo>
                    <a:pt x="205" y="46"/>
                  </a:lnTo>
                  <a:lnTo>
                    <a:pt x="157" y="98"/>
                  </a:lnTo>
                  <a:lnTo>
                    <a:pt x="122" y="142"/>
                  </a:lnTo>
                  <a:lnTo>
                    <a:pt x="109" y="163"/>
                  </a:lnTo>
                  <a:lnTo>
                    <a:pt x="0" y="249"/>
                  </a:lnTo>
                  <a:lnTo>
                    <a:pt x="0" y="808"/>
                  </a:lnTo>
                  <a:lnTo>
                    <a:pt x="0" y="808"/>
                  </a:lnTo>
                  <a:close/>
                </a:path>
              </a:pathLst>
            </a:custGeom>
            <a:solidFill>
              <a:srgbClr val="757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6"/>
            <p:cNvSpPr>
              <a:spLocks/>
            </p:cNvSpPr>
            <p:nvPr/>
          </p:nvSpPr>
          <p:spPr bwMode="auto">
            <a:xfrm>
              <a:off x="0" y="3175"/>
              <a:ext cx="2805113" cy="1490663"/>
            </a:xfrm>
            <a:custGeom>
              <a:avLst/>
              <a:gdLst>
                <a:gd name="T0" fmla="*/ 31 w 1767"/>
                <a:gd name="T1" fmla="*/ 127 h 939"/>
                <a:gd name="T2" fmla="*/ 9 w 1767"/>
                <a:gd name="T3" fmla="*/ 260 h 939"/>
                <a:gd name="T4" fmla="*/ 48 w 1767"/>
                <a:gd name="T5" fmla="*/ 365 h 939"/>
                <a:gd name="T6" fmla="*/ 107 w 1767"/>
                <a:gd name="T7" fmla="*/ 395 h 939"/>
                <a:gd name="T8" fmla="*/ 114 w 1767"/>
                <a:gd name="T9" fmla="*/ 413 h 939"/>
                <a:gd name="T10" fmla="*/ 72 w 1767"/>
                <a:gd name="T11" fmla="*/ 517 h 939"/>
                <a:gd name="T12" fmla="*/ 28 w 1767"/>
                <a:gd name="T13" fmla="*/ 677 h 939"/>
                <a:gd name="T14" fmla="*/ 28 w 1767"/>
                <a:gd name="T15" fmla="*/ 817 h 939"/>
                <a:gd name="T16" fmla="*/ 138 w 1767"/>
                <a:gd name="T17" fmla="*/ 843 h 939"/>
                <a:gd name="T18" fmla="*/ 286 w 1767"/>
                <a:gd name="T19" fmla="*/ 786 h 939"/>
                <a:gd name="T20" fmla="*/ 325 w 1767"/>
                <a:gd name="T21" fmla="*/ 795 h 939"/>
                <a:gd name="T22" fmla="*/ 415 w 1767"/>
                <a:gd name="T23" fmla="*/ 902 h 939"/>
                <a:gd name="T24" fmla="*/ 590 w 1767"/>
                <a:gd name="T25" fmla="*/ 935 h 939"/>
                <a:gd name="T26" fmla="*/ 767 w 1767"/>
                <a:gd name="T27" fmla="*/ 876 h 939"/>
                <a:gd name="T28" fmla="*/ 804 w 1767"/>
                <a:gd name="T29" fmla="*/ 862 h 939"/>
                <a:gd name="T30" fmla="*/ 843 w 1767"/>
                <a:gd name="T31" fmla="*/ 854 h 939"/>
                <a:gd name="T32" fmla="*/ 861 w 1767"/>
                <a:gd name="T33" fmla="*/ 784 h 939"/>
                <a:gd name="T34" fmla="*/ 850 w 1767"/>
                <a:gd name="T35" fmla="*/ 690 h 939"/>
                <a:gd name="T36" fmla="*/ 863 w 1767"/>
                <a:gd name="T37" fmla="*/ 677 h 939"/>
                <a:gd name="T38" fmla="*/ 941 w 1767"/>
                <a:gd name="T39" fmla="*/ 705 h 939"/>
                <a:gd name="T40" fmla="*/ 1016 w 1767"/>
                <a:gd name="T41" fmla="*/ 790 h 939"/>
                <a:gd name="T42" fmla="*/ 1073 w 1767"/>
                <a:gd name="T43" fmla="*/ 889 h 939"/>
                <a:gd name="T44" fmla="*/ 1175 w 1767"/>
                <a:gd name="T45" fmla="*/ 878 h 939"/>
                <a:gd name="T46" fmla="*/ 1287 w 1767"/>
                <a:gd name="T47" fmla="*/ 788 h 939"/>
                <a:gd name="T48" fmla="*/ 1330 w 1767"/>
                <a:gd name="T49" fmla="*/ 775 h 939"/>
                <a:gd name="T50" fmla="*/ 1468 w 1767"/>
                <a:gd name="T51" fmla="*/ 771 h 939"/>
                <a:gd name="T52" fmla="*/ 1638 w 1767"/>
                <a:gd name="T53" fmla="*/ 635 h 939"/>
                <a:gd name="T54" fmla="*/ 1750 w 1767"/>
                <a:gd name="T55" fmla="*/ 437 h 939"/>
                <a:gd name="T56" fmla="*/ 1732 w 1767"/>
                <a:gd name="T57" fmla="*/ 378 h 939"/>
                <a:gd name="T58" fmla="*/ 1566 w 1767"/>
                <a:gd name="T59" fmla="*/ 262 h 939"/>
                <a:gd name="T60" fmla="*/ 1509 w 1767"/>
                <a:gd name="T61" fmla="*/ 177 h 939"/>
                <a:gd name="T62" fmla="*/ 1601 w 1767"/>
                <a:gd name="T63" fmla="*/ 146 h 939"/>
                <a:gd name="T64" fmla="*/ 1667 w 1767"/>
                <a:gd name="T65" fmla="*/ 92 h 939"/>
                <a:gd name="T66" fmla="*/ 1651 w 1767"/>
                <a:gd name="T67" fmla="*/ 13 h 939"/>
                <a:gd name="T68" fmla="*/ 0 w 1767"/>
                <a:gd name="T69" fmla="*/ 0 h 939"/>
                <a:gd name="T70" fmla="*/ 39 w 1767"/>
                <a:gd name="T71" fmla="*/ 102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67" h="939">
                  <a:moveTo>
                    <a:pt x="39" y="102"/>
                  </a:moveTo>
                  <a:lnTo>
                    <a:pt x="31" y="127"/>
                  </a:lnTo>
                  <a:lnTo>
                    <a:pt x="17" y="185"/>
                  </a:lnTo>
                  <a:lnTo>
                    <a:pt x="9" y="260"/>
                  </a:lnTo>
                  <a:lnTo>
                    <a:pt x="22" y="325"/>
                  </a:lnTo>
                  <a:lnTo>
                    <a:pt x="48" y="365"/>
                  </a:lnTo>
                  <a:lnTo>
                    <a:pt x="83" y="386"/>
                  </a:lnTo>
                  <a:lnTo>
                    <a:pt x="107" y="395"/>
                  </a:lnTo>
                  <a:lnTo>
                    <a:pt x="120" y="399"/>
                  </a:lnTo>
                  <a:lnTo>
                    <a:pt x="114" y="413"/>
                  </a:lnTo>
                  <a:lnTo>
                    <a:pt x="96" y="456"/>
                  </a:lnTo>
                  <a:lnTo>
                    <a:pt x="72" y="517"/>
                  </a:lnTo>
                  <a:lnTo>
                    <a:pt x="50" y="596"/>
                  </a:lnTo>
                  <a:lnTo>
                    <a:pt x="28" y="677"/>
                  </a:lnTo>
                  <a:lnTo>
                    <a:pt x="17" y="755"/>
                  </a:lnTo>
                  <a:lnTo>
                    <a:pt x="28" y="817"/>
                  </a:lnTo>
                  <a:lnTo>
                    <a:pt x="68" y="849"/>
                  </a:lnTo>
                  <a:lnTo>
                    <a:pt x="138" y="843"/>
                  </a:lnTo>
                  <a:lnTo>
                    <a:pt x="218" y="817"/>
                  </a:lnTo>
                  <a:lnTo>
                    <a:pt x="286" y="786"/>
                  </a:lnTo>
                  <a:lnTo>
                    <a:pt x="317" y="773"/>
                  </a:lnTo>
                  <a:lnTo>
                    <a:pt x="325" y="795"/>
                  </a:lnTo>
                  <a:lnTo>
                    <a:pt x="358" y="847"/>
                  </a:lnTo>
                  <a:lnTo>
                    <a:pt x="415" y="902"/>
                  </a:lnTo>
                  <a:lnTo>
                    <a:pt x="494" y="939"/>
                  </a:lnTo>
                  <a:lnTo>
                    <a:pt x="590" y="935"/>
                  </a:lnTo>
                  <a:lnTo>
                    <a:pt x="690" y="908"/>
                  </a:lnTo>
                  <a:lnTo>
                    <a:pt x="767" y="876"/>
                  </a:lnTo>
                  <a:lnTo>
                    <a:pt x="797" y="862"/>
                  </a:lnTo>
                  <a:lnTo>
                    <a:pt x="804" y="862"/>
                  </a:lnTo>
                  <a:lnTo>
                    <a:pt x="823" y="862"/>
                  </a:lnTo>
                  <a:lnTo>
                    <a:pt x="843" y="854"/>
                  </a:lnTo>
                  <a:lnTo>
                    <a:pt x="858" y="830"/>
                  </a:lnTo>
                  <a:lnTo>
                    <a:pt x="861" y="784"/>
                  </a:lnTo>
                  <a:lnTo>
                    <a:pt x="858" y="734"/>
                  </a:lnTo>
                  <a:lnTo>
                    <a:pt x="850" y="690"/>
                  </a:lnTo>
                  <a:lnTo>
                    <a:pt x="850" y="675"/>
                  </a:lnTo>
                  <a:lnTo>
                    <a:pt x="863" y="677"/>
                  </a:lnTo>
                  <a:lnTo>
                    <a:pt x="898" y="686"/>
                  </a:lnTo>
                  <a:lnTo>
                    <a:pt x="941" y="705"/>
                  </a:lnTo>
                  <a:lnTo>
                    <a:pt x="985" y="740"/>
                  </a:lnTo>
                  <a:lnTo>
                    <a:pt x="1016" y="790"/>
                  </a:lnTo>
                  <a:lnTo>
                    <a:pt x="1044" y="847"/>
                  </a:lnTo>
                  <a:lnTo>
                    <a:pt x="1073" y="889"/>
                  </a:lnTo>
                  <a:lnTo>
                    <a:pt x="1116" y="904"/>
                  </a:lnTo>
                  <a:lnTo>
                    <a:pt x="1175" y="878"/>
                  </a:lnTo>
                  <a:lnTo>
                    <a:pt x="1239" y="832"/>
                  </a:lnTo>
                  <a:lnTo>
                    <a:pt x="1287" y="788"/>
                  </a:lnTo>
                  <a:lnTo>
                    <a:pt x="1308" y="769"/>
                  </a:lnTo>
                  <a:lnTo>
                    <a:pt x="1330" y="775"/>
                  </a:lnTo>
                  <a:lnTo>
                    <a:pt x="1387" y="784"/>
                  </a:lnTo>
                  <a:lnTo>
                    <a:pt x="1468" y="771"/>
                  </a:lnTo>
                  <a:lnTo>
                    <a:pt x="1555" y="727"/>
                  </a:lnTo>
                  <a:lnTo>
                    <a:pt x="1638" y="635"/>
                  </a:lnTo>
                  <a:lnTo>
                    <a:pt x="1704" y="528"/>
                  </a:lnTo>
                  <a:lnTo>
                    <a:pt x="1750" y="437"/>
                  </a:lnTo>
                  <a:lnTo>
                    <a:pt x="1767" y="399"/>
                  </a:lnTo>
                  <a:lnTo>
                    <a:pt x="1732" y="378"/>
                  </a:lnTo>
                  <a:lnTo>
                    <a:pt x="1654" y="325"/>
                  </a:lnTo>
                  <a:lnTo>
                    <a:pt x="1566" y="262"/>
                  </a:lnTo>
                  <a:lnTo>
                    <a:pt x="1509" y="210"/>
                  </a:lnTo>
                  <a:lnTo>
                    <a:pt x="1509" y="177"/>
                  </a:lnTo>
                  <a:lnTo>
                    <a:pt x="1549" y="161"/>
                  </a:lnTo>
                  <a:lnTo>
                    <a:pt x="1601" y="146"/>
                  </a:lnTo>
                  <a:lnTo>
                    <a:pt x="1649" y="129"/>
                  </a:lnTo>
                  <a:lnTo>
                    <a:pt x="1667" y="92"/>
                  </a:lnTo>
                  <a:lnTo>
                    <a:pt x="1664" y="48"/>
                  </a:lnTo>
                  <a:lnTo>
                    <a:pt x="1651" y="13"/>
                  </a:lnTo>
                  <a:lnTo>
                    <a:pt x="1645" y="0"/>
                  </a:lnTo>
                  <a:lnTo>
                    <a:pt x="0" y="0"/>
                  </a:lnTo>
                  <a:lnTo>
                    <a:pt x="39" y="102"/>
                  </a:lnTo>
                  <a:lnTo>
                    <a:pt x="39" y="102"/>
                  </a:lnTo>
                  <a:close/>
                </a:path>
              </a:pathLst>
            </a:custGeom>
            <a:solidFill>
              <a:srgbClr val="636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7"/>
            <p:cNvSpPr>
              <a:spLocks/>
            </p:cNvSpPr>
            <p:nvPr/>
          </p:nvSpPr>
          <p:spPr bwMode="auto">
            <a:xfrm>
              <a:off x="3522663" y="3060700"/>
              <a:ext cx="2295525" cy="1487488"/>
            </a:xfrm>
            <a:custGeom>
              <a:avLst/>
              <a:gdLst>
                <a:gd name="T0" fmla="*/ 175 w 1446"/>
                <a:gd name="T1" fmla="*/ 834 h 937"/>
                <a:gd name="T2" fmla="*/ 158 w 1446"/>
                <a:gd name="T3" fmla="*/ 828 h 937"/>
                <a:gd name="T4" fmla="*/ 114 w 1446"/>
                <a:gd name="T5" fmla="*/ 806 h 937"/>
                <a:gd name="T6" fmla="*/ 61 w 1446"/>
                <a:gd name="T7" fmla="*/ 762 h 937"/>
                <a:gd name="T8" fmla="*/ 20 w 1446"/>
                <a:gd name="T9" fmla="*/ 697 h 937"/>
                <a:gd name="T10" fmla="*/ 0 w 1446"/>
                <a:gd name="T11" fmla="*/ 603 h 937"/>
                <a:gd name="T12" fmla="*/ 5 w 1446"/>
                <a:gd name="T13" fmla="*/ 504 h 937"/>
                <a:gd name="T14" fmla="*/ 33 w 1446"/>
                <a:gd name="T15" fmla="*/ 415 h 937"/>
                <a:gd name="T16" fmla="*/ 81 w 1446"/>
                <a:gd name="T17" fmla="*/ 356 h 937"/>
                <a:gd name="T18" fmla="*/ 147 w 1446"/>
                <a:gd name="T19" fmla="*/ 338 h 937"/>
                <a:gd name="T20" fmla="*/ 212 w 1446"/>
                <a:gd name="T21" fmla="*/ 354 h 937"/>
                <a:gd name="T22" fmla="*/ 265 w 1446"/>
                <a:gd name="T23" fmla="*/ 376 h 937"/>
                <a:gd name="T24" fmla="*/ 286 w 1446"/>
                <a:gd name="T25" fmla="*/ 389 h 937"/>
                <a:gd name="T26" fmla="*/ 293 w 1446"/>
                <a:gd name="T27" fmla="*/ 358 h 937"/>
                <a:gd name="T28" fmla="*/ 321 w 1446"/>
                <a:gd name="T29" fmla="*/ 293 h 937"/>
                <a:gd name="T30" fmla="*/ 374 w 1446"/>
                <a:gd name="T31" fmla="*/ 212 h 937"/>
                <a:gd name="T32" fmla="*/ 455 w 1446"/>
                <a:gd name="T33" fmla="*/ 148 h 937"/>
                <a:gd name="T34" fmla="*/ 564 w 1446"/>
                <a:gd name="T35" fmla="*/ 120 h 937"/>
                <a:gd name="T36" fmla="*/ 677 w 1446"/>
                <a:gd name="T37" fmla="*/ 124 h 937"/>
                <a:gd name="T38" fmla="*/ 769 w 1446"/>
                <a:gd name="T39" fmla="*/ 138 h 937"/>
                <a:gd name="T40" fmla="*/ 806 w 1446"/>
                <a:gd name="T41" fmla="*/ 148 h 937"/>
                <a:gd name="T42" fmla="*/ 835 w 1446"/>
                <a:gd name="T43" fmla="*/ 120 h 937"/>
                <a:gd name="T44" fmla="*/ 913 w 1446"/>
                <a:gd name="T45" fmla="*/ 66 h 937"/>
                <a:gd name="T46" fmla="*/ 1023 w 1446"/>
                <a:gd name="T47" fmla="*/ 11 h 937"/>
                <a:gd name="T48" fmla="*/ 1143 w 1446"/>
                <a:gd name="T49" fmla="*/ 0 h 937"/>
                <a:gd name="T50" fmla="*/ 1258 w 1446"/>
                <a:gd name="T51" fmla="*/ 44 h 937"/>
                <a:gd name="T52" fmla="*/ 1355 w 1446"/>
                <a:gd name="T53" fmla="*/ 127 h 937"/>
                <a:gd name="T54" fmla="*/ 1420 w 1446"/>
                <a:gd name="T55" fmla="*/ 203 h 937"/>
                <a:gd name="T56" fmla="*/ 1446 w 1446"/>
                <a:gd name="T57" fmla="*/ 238 h 937"/>
                <a:gd name="T58" fmla="*/ 1302 w 1446"/>
                <a:gd name="T59" fmla="*/ 618 h 937"/>
                <a:gd name="T60" fmla="*/ 584 w 1446"/>
                <a:gd name="T61" fmla="*/ 937 h 937"/>
                <a:gd name="T62" fmla="*/ 175 w 1446"/>
                <a:gd name="T63" fmla="*/ 834 h 937"/>
                <a:gd name="T64" fmla="*/ 175 w 1446"/>
                <a:gd name="T65" fmla="*/ 834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6" h="937">
                  <a:moveTo>
                    <a:pt x="175" y="834"/>
                  </a:moveTo>
                  <a:lnTo>
                    <a:pt x="158" y="828"/>
                  </a:lnTo>
                  <a:lnTo>
                    <a:pt x="114" y="806"/>
                  </a:lnTo>
                  <a:lnTo>
                    <a:pt x="61" y="762"/>
                  </a:lnTo>
                  <a:lnTo>
                    <a:pt x="20" y="697"/>
                  </a:lnTo>
                  <a:lnTo>
                    <a:pt x="0" y="603"/>
                  </a:lnTo>
                  <a:lnTo>
                    <a:pt x="5" y="504"/>
                  </a:lnTo>
                  <a:lnTo>
                    <a:pt x="33" y="415"/>
                  </a:lnTo>
                  <a:lnTo>
                    <a:pt x="81" y="356"/>
                  </a:lnTo>
                  <a:lnTo>
                    <a:pt x="147" y="338"/>
                  </a:lnTo>
                  <a:lnTo>
                    <a:pt x="212" y="354"/>
                  </a:lnTo>
                  <a:lnTo>
                    <a:pt x="265" y="376"/>
                  </a:lnTo>
                  <a:lnTo>
                    <a:pt x="286" y="389"/>
                  </a:lnTo>
                  <a:lnTo>
                    <a:pt x="293" y="358"/>
                  </a:lnTo>
                  <a:lnTo>
                    <a:pt x="321" y="293"/>
                  </a:lnTo>
                  <a:lnTo>
                    <a:pt x="374" y="212"/>
                  </a:lnTo>
                  <a:lnTo>
                    <a:pt x="455" y="148"/>
                  </a:lnTo>
                  <a:lnTo>
                    <a:pt x="564" y="120"/>
                  </a:lnTo>
                  <a:lnTo>
                    <a:pt x="677" y="124"/>
                  </a:lnTo>
                  <a:lnTo>
                    <a:pt x="769" y="138"/>
                  </a:lnTo>
                  <a:lnTo>
                    <a:pt x="806" y="148"/>
                  </a:lnTo>
                  <a:lnTo>
                    <a:pt x="835" y="120"/>
                  </a:lnTo>
                  <a:lnTo>
                    <a:pt x="913" y="66"/>
                  </a:lnTo>
                  <a:lnTo>
                    <a:pt x="1023" y="11"/>
                  </a:lnTo>
                  <a:lnTo>
                    <a:pt x="1143" y="0"/>
                  </a:lnTo>
                  <a:lnTo>
                    <a:pt x="1258" y="44"/>
                  </a:lnTo>
                  <a:lnTo>
                    <a:pt x="1355" y="127"/>
                  </a:lnTo>
                  <a:lnTo>
                    <a:pt x="1420" y="203"/>
                  </a:lnTo>
                  <a:lnTo>
                    <a:pt x="1446" y="238"/>
                  </a:lnTo>
                  <a:lnTo>
                    <a:pt x="1302" y="618"/>
                  </a:lnTo>
                  <a:lnTo>
                    <a:pt x="584" y="937"/>
                  </a:lnTo>
                  <a:lnTo>
                    <a:pt x="175" y="834"/>
                  </a:lnTo>
                  <a:lnTo>
                    <a:pt x="175" y="834"/>
                  </a:lnTo>
                  <a:close/>
                </a:path>
              </a:pathLst>
            </a:custGeom>
            <a:solidFill>
              <a:srgbClr val="635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8"/>
            <p:cNvSpPr>
              <a:spLocks/>
            </p:cNvSpPr>
            <p:nvPr/>
          </p:nvSpPr>
          <p:spPr bwMode="auto">
            <a:xfrm>
              <a:off x="3519488" y="2709863"/>
              <a:ext cx="1619250" cy="1754188"/>
            </a:xfrm>
            <a:custGeom>
              <a:avLst/>
              <a:gdLst>
                <a:gd name="T0" fmla="*/ 570 w 1020"/>
                <a:gd name="T1" fmla="*/ 1105 h 1105"/>
                <a:gd name="T2" fmla="*/ 570 w 1020"/>
                <a:gd name="T3" fmla="*/ 1075 h 1105"/>
                <a:gd name="T4" fmla="*/ 561 w 1020"/>
                <a:gd name="T5" fmla="*/ 1003 h 1105"/>
                <a:gd name="T6" fmla="*/ 531 w 1020"/>
                <a:gd name="T7" fmla="*/ 915 h 1105"/>
                <a:gd name="T8" fmla="*/ 468 w 1020"/>
                <a:gd name="T9" fmla="*/ 835 h 1105"/>
                <a:gd name="T10" fmla="*/ 361 w 1020"/>
                <a:gd name="T11" fmla="*/ 780 h 1105"/>
                <a:gd name="T12" fmla="*/ 245 w 1020"/>
                <a:gd name="T13" fmla="*/ 754 h 1105"/>
                <a:gd name="T14" fmla="*/ 151 w 1020"/>
                <a:gd name="T15" fmla="*/ 741 h 1105"/>
                <a:gd name="T16" fmla="*/ 112 w 1020"/>
                <a:gd name="T17" fmla="*/ 739 h 1105"/>
                <a:gd name="T18" fmla="*/ 125 w 1020"/>
                <a:gd name="T19" fmla="*/ 734 h 1105"/>
                <a:gd name="T20" fmla="*/ 166 w 1020"/>
                <a:gd name="T21" fmla="*/ 723 h 1105"/>
                <a:gd name="T22" fmla="*/ 223 w 1020"/>
                <a:gd name="T23" fmla="*/ 715 h 1105"/>
                <a:gd name="T24" fmla="*/ 297 w 1020"/>
                <a:gd name="T25" fmla="*/ 712 h 1105"/>
                <a:gd name="T26" fmla="*/ 376 w 1020"/>
                <a:gd name="T27" fmla="*/ 719 h 1105"/>
                <a:gd name="T28" fmla="*/ 448 w 1020"/>
                <a:gd name="T29" fmla="*/ 732 h 1105"/>
                <a:gd name="T30" fmla="*/ 500 w 1020"/>
                <a:gd name="T31" fmla="*/ 745 h 1105"/>
                <a:gd name="T32" fmla="*/ 524 w 1020"/>
                <a:gd name="T33" fmla="*/ 752 h 1105"/>
                <a:gd name="T34" fmla="*/ 516 w 1020"/>
                <a:gd name="T35" fmla="*/ 745 h 1105"/>
                <a:gd name="T36" fmla="*/ 494 w 1020"/>
                <a:gd name="T37" fmla="*/ 721 h 1105"/>
                <a:gd name="T38" fmla="*/ 444 w 1020"/>
                <a:gd name="T39" fmla="*/ 666 h 1105"/>
                <a:gd name="T40" fmla="*/ 365 w 1020"/>
                <a:gd name="T41" fmla="*/ 573 h 1105"/>
                <a:gd name="T42" fmla="*/ 251 w 1020"/>
                <a:gd name="T43" fmla="*/ 431 h 1105"/>
                <a:gd name="T44" fmla="*/ 133 w 1020"/>
                <a:gd name="T45" fmla="*/ 280 h 1105"/>
                <a:gd name="T46" fmla="*/ 37 w 1020"/>
                <a:gd name="T47" fmla="*/ 160 h 1105"/>
                <a:gd name="T48" fmla="*/ 0 w 1020"/>
                <a:gd name="T49" fmla="*/ 112 h 1105"/>
                <a:gd name="T50" fmla="*/ 18 w 1020"/>
                <a:gd name="T51" fmla="*/ 125 h 1105"/>
                <a:gd name="T52" fmla="*/ 72 w 1020"/>
                <a:gd name="T53" fmla="*/ 171 h 1105"/>
                <a:gd name="T54" fmla="*/ 153 w 1020"/>
                <a:gd name="T55" fmla="*/ 243 h 1105"/>
                <a:gd name="T56" fmla="*/ 262 w 1020"/>
                <a:gd name="T57" fmla="*/ 348 h 1105"/>
                <a:gd name="T58" fmla="*/ 385 w 1020"/>
                <a:gd name="T59" fmla="*/ 474 h 1105"/>
                <a:gd name="T60" fmla="*/ 503 w 1020"/>
                <a:gd name="T61" fmla="*/ 601 h 1105"/>
                <a:gd name="T62" fmla="*/ 592 w 1020"/>
                <a:gd name="T63" fmla="*/ 699 h 1105"/>
                <a:gd name="T64" fmla="*/ 627 w 1020"/>
                <a:gd name="T65" fmla="*/ 739 h 1105"/>
                <a:gd name="T66" fmla="*/ 625 w 1020"/>
                <a:gd name="T67" fmla="*/ 717 h 1105"/>
                <a:gd name="T68" fmla="*/ 618 w 1020"/>
                <a:gd name="T69" fmla="*/ 653 h 1105"/>
                <a:gd name="T70" fmla="*/ 603 w 1020"/>
                <a:gd name="T71" fmla="*/ 557 h 1105"/>
                <a:gd name="T72" fmla="*/ 579 w 1020"/>
                <a:gd name="T73" fmla="*/ 433 h 1105"/>
                <a:gd name="T74" fmla="*/ 540 w 1020"/>
                <a:gd name="T75" fmla="*/ 284 h 1105"/>
                <a:gd name="T76" fmla="*/ 500 w 1020"/>
                <a:gd name="T77" fmla="*/ 147 h 1105"/>
                <a:gd name="T78" fmla="*/ 470 w 1020"/>
                <a:gd name="T79" fmla="*/ 40 h 1105"/>
                <a:gd name="T80" fmla="*/ 457 w 1020"/>
                <a:gd name="T81" fmla="*/ 0 h 1105"/>
                <a:gd name="T82" fmla="*/ 478 w 1020"/>
                <a:gd name="T83" fmla="*/ 40 h 1105"/>
                <a:gd name="T84" fmla="*/ 537 w 1020"/>
                <a:gd name="T85" fmla="*/ 142 h 1105"/>
                <a:gd name="T86" fmla="*/ 607 w 1020"/>
                <a:gd name="T87" fmla="*/ 276 h 1105"/>
                <a:gd name="T88" fmla="*/ 673 w 1020"/>
                <a:gd name="T89" fmla="*/ 411 h 1105"/>
                <a:gd name="T90" fmla="*/ 714 w 1020"/>
                <a:gd name="T91" fmla="*/ 522 h 1105"/>
                <a:gd name="T92" fmla="*/ 736 w 1020"/>
                <a:gd name="T93" fmla="*/ 605 h 1105"/>
                <a:gd name="T94" fmla="*/ 745 w 1020"/>
                <a:gd name="T95" fmla="*/ 656 h 1105"/>
                <a:gd name="T96" fmla="*/ 749 w 1020"/>
                <a:gd name="T97" fmla="*/ 675 h 1105"/>
                <a:gd name="T98" fmla="*/ 861 w 1020"/>
                <a:gd name="T99" fmla="*/ 348 h 1105"/>
                <a:gd name="T100" fmla="*/ 1020 w 1020"/>
                <a:gd name="T101" fmla="*/ 18 h 1105"/>
                <a:gd name="T102" fmla="*/ 1005 w 1020"/>
                <a:gd name="T103" fmla="*/ 62 h 1105"/>
                <a:gd name="T104" fmla="*/ 974 w 1020"/>
                <a:gd name="T105" fmla="*/ 177 h 1105"/>
                <a:gd name="T106" fmla="*/ 933 w 1020"/>
                <a:gd name="T107" fmla="*/ 328 h 1105"/>
                <a:gd name="T108" fmla="*/ 889 w 1020"/>
                <a:gd name="T109" fmla="*/ 490 h 1105"/>
                <a:gd name="T110" fmla="*/ 845 w 1020"/>
                <a:gd name="T111" fmla="*/ 623 h 1105"/>
                <a:gd name="T112" fmla="*/ 813 w 1020"/>
                <a:gd name="T113" fmla="*/ 732 h 1105"/>
                <a:gd name="T114" fmla="*/ 791 w 1020"/>
                <a:gd name="T115" fmla="*/ 800 h 1105"/>
                <a:gd name="T116" fmla="*/ 784 w 1020"/>
                <a:gd name="T117" fmla="*/ 824 h 1105"/>
                <a:gd name="T118" fmla="*/ 1020 w 1020"/>
                <a:gd name="T119" fmla="*/ 666 h 1105"/>
                <a:gd name="T120" fmla="*/ 767 w 1020"/>
                <a:gd name="T121" fmla="*/ 1049 h 1105"/>
                <a:gd name="T122" fmla="*/ 570 w 1020"/>
                <a:gd name="T123" fmla="*/ 1105 h 1105"/>
                <a:gd name="T124" fmla="*/ 570 w 1020"/>
                <a:gd name="T125" fmla="*/ 1105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0" h="1105">
                  <a:moveTo>
                    <a:pt x="570" y="1105"/>
                  </a:moveTo>
                  <a:lnTo>
                    <a:pt x="570" y="1075"/>
                  </a:lnTo>
                  <a:lnTo>
                    <a:pt x="561" y="1003"/>
                  </a:lnTo>
                  <a:lnTo>
                    <a:pt x="531" y="915"/>
                  </a:lnTo>
                  <a:lnTo>
                    <a:pt x="468" y="835"/>
                  </a:lnTo>
                  <a:lnTo>
                    <a:pt x="361" y="780"/>
                  </a:lnTo>
                  <a:lnTo>
                    <a:pt x="245" y="754"/>
                  </a:lnTo>
                  <a:lnTo>
                    <a:pt x="151" y="741"/>
                  </a:lnTo>
                  <a:lnTo>
                    <a:pt x="112" y="739"/>
                  </a:lnTo>
                  <a:lnTo>
                    <a:pt x="125" y="734"/>
                  </a:lnTo>
                  <a:lnTo>
                    <a:pt x="166" y="723"/>
                  </a:lnTo>
                  <a:lnTo>
                    <a:pt x="223" y="715"/>
                  </a:lnTo>
                  <a:lnTo>
                    <a:pt x="297" y="712"/>
                  </a:lnTo>
                  <a:lnTo>
                    <a:pt x="376" y="719"/>
                  </a:lnTo>
                  <a:lnTo>
                    <a:pt x="448" y="732"/>
                  </a:lnTo>
                  <a:lnTo>
                    <a:pt x="500" y="745"/>
                  </a:lnTo>
                  <a:lnTo>
                    <a:pt x="524" y="752"/>
                  </a:lnTo>
                  <a:lnTo>
                    <a:pt x="516" y="745"/>
                  </a:lnTo>
                  <a:lnTo>
                    <a:pt x="494" y="721"/>
                  </a:lnTo>
                  <a:lnTo>
                    <a:pt x="444" y="666"/>
                  </a:lnTo>
                  <a:lnTo>
                    <a:pt x="365" y="573"/>
                  </a:lnTo>
                  <a:lnTo>
                    <a:pt x="251" y="431"/>
                  </a:lnTo>
                  <a:lnTo>
                    <a:pt x="133" y="280"/>
                  </a:lnTo>
                  <a:lnTo>
                    <a:pt x="37" y="160"/>
                  </a:lnTo>
                  <a:lnTo>
                    <a:pt x="0" y="112"/>
                  </a:lnTo>
                  <a:lnTo>
                    <a:pt x="18" y="125"/>
                  </a:lnTo>
                  <a:lnTo>
                    <a:pt x="72" y="171"/>
                  </a:lnTo>
                  <a:lnTo>
                    <a:pt x="153" y="243"/>
                  </a:lnTo>
                  <a:lnTo>
                    <a:pt x="262" y="348"/>
                  </a:lnTo>
                  <a:lnTo>
                    <a:pt x="385" y="474"/>
                  </a:lnTo>
                  <a:lnTo>
                    <a:pt x="503" y="601"/>
                  </a:lnTo>
                  <a:lnTo>
                    <a:pt x="592" y="699"/>
                  </a:lnTo>
                  <a:lnTo>
                    <a:pt x="627" y="739"/>
                  </a:lnTo>
                  <a:lnTo>
                    <a:pt x="625" y="717"/>
                  </a:lnTo>
                  <a:lnTo>
                    <a:pt x="618" y="653"/>
                  </a:lnTo>
                  <a:lnTo>
                    <a:pt x="603" y="557"/>
                  </a:lnTo>
                  <a:lnTo>
                    <a:pt x="579" y="433"/>
                  </a:lnTo>
                  <a:lnTo>
                    <a:pt x="540" y="284"/>
                  </a:lnTo>
                  <a:lnTo>
                    <a:pt x="500" y="147"/>
                  </a:lnTo>
                  <a:lnTo>
                    <a:pt x="470" y="40"/>
                  </a:lnTo>
                  <a:lnTo>
                    <a:pt x="457" y="0"/>
                  </a:lnTo>
                  <a:lnTo>
                    <a:pt x="478" y="40"/>
                  </a:lnTo>
                  <a:lnTo>
                    <a:pt x="537" y="142"/>
                  </a:lnTo>
                  <a:lnTo>
                    <a:pt x="607" y="276"/>
                  </a:lnTo>
                  <a:lnTo>
                    <a:pt x="673" y="411"/>
                  </a:lnTo>
                  <a:lnTo>
                    <a:pt x="714" y="522"/>
                  </a:lnTo>
                  <a:lnTo>
                    <a:pt x="736" y="605"/>
                  </a:lnTo>
                  <a:lnTo>
                    <a:pt x="745" y="656"/>
                  </a:lnTo>
                  <a:lnTo>
                    <a:pt x="749" y="675"/>
                  </a:lnTo>
                  <a:lnTo>
                    <a:pt x="861" y="348"/>
                  </a:lnTo>
                  <a:lnTo>
                    <a:pt x="1020" y="18"/>
                  </a:lnTo>
                  <a:lnTo>
                    <a:pt x="1005" y="62"/>
                  </a:lnTo>
                  <a:lnTo>
                    <a:pt x="974" y="177"/>
                  </a:lnTo>
                  <a:lnTo>
                    <a:pt x="933" y="328"/>
                  </a:lnTo>
                  <a:lnTo>
                    <a:pt x="889" y="490"/>
                  </a:lnTo>
                  <a:lnTo>
                    <a:pt x="845" y="623"/>
                  </a:lnTo>
                  <a:lnTo>
                    <a:pt x="813" y="732"/>
                  </a:lnTo>
                  <a:lnTo>
                    <a:pt x="791" y="800"/>
                  </a:lnTo>
                  <a:lnTo>
                    <a:pt x="784" y="824"/>
                  </a:lnTo>
                  <a:lnTo>
                    <a:pt x="1020" y="666"/>
                  </a:lnTo>
                  <a:lnTo>
                    <a:pt x="767" y="1049"/>
                  </a:lnTo>
                  <a:lnTo>
                    <a:pt x="570" y="1105"/>
                  </a:lnTo>
                  <a:lnTo>
                    <a:pt x="570" y="1105"/>
                  </a:lnTo>
                  <a:close/>
                </a:path>
              </a:pathLst>
            </a:custGeom>
            <a:solidFill>
              <a:srgbClr val="66A8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9"/>
            <p:cNvSpPr>
              <a:spLocks/>
            </p:cNvSpPr>
            <p:nvPr/>
          </p:nvSpPr>
          <p:spPr bwMode="auto">
            <a:xfrm>
              <a:off x="82550" y="428625"/>
              <a:ext cx="881063" cy="950913"/>
            </a:xfrm>
            <a:custGeom>
              <a:avLst/>
              <a:gdLst>
                <a:gd name="T0" fmla="*/ 44 w 555"/>
                <a:gd name="T1" fmla="*/ 0 h 599"/>
                <a:gd name="T2" fmla="*/ 33 w 555"/>
                <a:gd name="T3" fmla="*/ 18 h 599"/>
                <a:gd name="T4" fmla="*/ 16 w 555"/>
                <a:gd name="T5" fmla="*/ 59 h 599"/>
                <a:gd name="T6" fmla="*/ 0 w 555"/>
                <a:gd name="T7" fmla="*/ 116 h 599"/>
                <a:gd name="T8" fmla="*/ 0 w 555"/>
                <a:gd name="T9" fmla="*/ 173 h 599"/>
                <a:gd name="T10" fmla="*/ 24 w 555"/>
                <a:gd name="T11" fmla="*/ 219 h 599"/>
                <a:gd name="T12" fmla="*/ 62 w 555"/>
                <a:gd name="T13" fmla="*/ 252 h 599"/>
                <a:gd name="T14" fmla="*/ 94 w 555"/>
                <a:gd name="T15" fmla="*/ 269 h 599"/>
                <a:gd name="T16" fmla="*/ 110 w 555"/>
                <a:gd name="T17" fmla="*/ 276 h 599"/>
                <a:gd name="T18" fmla="*/ 107 w 555"/>
                <a:gd name="T19" fmla="*/ 284 h 599"/>
                <a:gd name="T20" fmla="*/ 101 w 555"/>
                <a:gd name="T21" fmla="*/ 313 h 599"/>
                <a:gd name="T22" fmla="*/ 101 w 555"/>
                <a:gd name="T23" fmla="*/ 352 h 599"/>
                <a:gd name="T24" fmla="*/ 105 w 555"/>
                <a:gd name="T25" fmla="*/ 402 h 599"/>
                <a:gd name="T26" fmla="*/ 118 w 555"/>
                <a:gd name="T27" fmla="*/ 455 h 599"/>
                <a:gd name="T28" fmla="*/ 145 w 555"/>
                <a:gd name="T29" fmla="*/ 505 h 599"/>
                <a:gd name="T30" fmla="*/ 177 w 555"/>
                <a:gd name="T31" fmla="*/ 542 h 599"/>
                <a:gd name="T32" fmla="*/ 221 w 555"/>
                <a:gd name="T33" fmla="*/ 562 h 599"/>
                <a:gd name="T34" fmla="*/ 269 w 555"/>
                <a:gd name="T35" fmla="*/ 555 h 599"/>
                <a:gd name="T36" fmla="*/ 317 w 555"/>
                <a:gd name="T37" fmla="*/ 533 h 599"/>
                <a:gd name="T38" fmla="*/ 350 w 555"/>
                <a:gd name="T39" fmla="*/ 511 h 599"/>
                <a:gd name="T40" fmla="*/ 365 w 555"/>
                <a:gd name="T41" fmla="*/ 501 h 599"/>
                <a:gd name="T42" fmla="*/ 367 w 555"/>
                <a:gd name="T43" fmla="*/ 514 h 599"/>
                <a:gd name="T44" fmla="*/ 381 w 555"/>
                <a:gd name="T45" fmla="*/ 544 h 599"/>
                <a:gd name="T46" fmla="*/ 398 w 555"/>
                <a:gd name="T47" fmla="*/ 577 h 599"/>
                <a:gd name="T48" fmla="*/ 429 w 555"/>
                <a:gd name="T49" fmla="*/ 599 h 599"/>
                <a:gd name="T50" fmla="*/ 466 w 555"/>
                <a:gd name="T51" fmla="*/ 599 h 599"/>
                <a:gd name="T52" fmla="*/ 509 w 555"/>
                <a:gd name="T53" fmla="*/ 588 h 599"/>
                <a:gd name="T54" fmla="*/ 542 w 555"/>
                <a:gd name="T55" fmla="*/ 570 h 599"/>
                <a:gd name="T56" fmla="*/ 555 w 555"/>
                <a:gd name="T57" fmla="*/ 564 h 599"/>
                <a:gd name="T58" fmla="*/ 551 w 555"/>
                <a:gd name="T59" fmla="*/ 555 h 599"/>
                <a:gd name="T60" fmla="*/ 540 w 555"/>
                <a:gd name="T61" fmla="*/ 531 h 599"/>
                <a:gd name="T62" fmla="*/ 514 w 555"/>
                <a:gd name="T63" fmla="*/ 485 h 599"/>
                <a:gd name="T64" fmla="*/ 470 w 555"/>
                <a:gd name="T65" fmla="*/ 422 h 599"/>
                <a:gd name="T66" fmla="*/ 405 w 555"/>
                <a:gd name="T67" fmla="*/ 332 h 599"/>
                <a:gd name="T68" fmla="*/ 332 w 555"/>
                <a:gd name="T69" fmla="*/ 245 h 599"/>
                <a:gd name="T70" fmla="*/ 271 w 555"/>
                <a:gd name="T71" fmla="*/ 175 h 599"/>
                <a:gd name="T72" fmla="*/ 249 w 555"/>
                <a:gd name="T73" fmla="*/ 149 h 599"/>
                <a:gd name="T74" fmla="*/ 234 w 555"/>
                <a:gd name="T75" fmla="*/ 225 h 599"/>
                <a:gd name="T76" fmla="*/ 228 w 555"/>
                <a:gd name="T77" fmla="*/ 228 h 599"/>
                <a:gd name="T78" fmla="*/ 212 w 555"/>
                <a:gd name="T79" fmla="*/ 230 h 599"/>
                <a:gd name="T80" fmla="*/ 195 w 555"/>
                <a:gd name="T81" fmla="*/ 228 h 599"/>
                <a:gd name="T82" fmla="*/ 180 w 555"/>
                <a:gd name="T83" fmla="*/ 212 h 599"/>
                <a:gd name="T84" fmla="*/ 171 w 555"/>
                <a:gd name="T85" fmla="*/ 182 h 599"/>
                <a:gd name="T86" fmla="*/ 171 w 555"/>
                <a:gd name="T87" fmla="*/ 149 h 599"/>
                <a:gd name="T88" fmla="*/ 171 w 555"/>
                <a:gd name="T89" fmla="*/ 118 h 599"/>
                <a:gd name="T90" fmla="*/ 175 w 555"/>
                <a:gd name="T91" fmla="*/ 107 h 599"/>
                <a:gd name="T92" fmla="*/ 171 w 555"/>
                <a:gd name="T93" fmla="*/ 116 h 599"/>
                <a:gd name="T94" fmla="*/ 160 w 555"/>
                <a:gd name="T95" fmla="*/ 138 h 599"/>
                <a:gd name="T96" fmla="*/ 147 w 555"/>
                <a:gd name="T97" fmla="*/ 158 h 599"/>
                <a:gd name="T98" fmla="*/ 131 w 555"/>
                <a:gd name="T99" fmla="*/ 166 h 599"/>
                <a:gd name="T100" fmla="*/ 121 w 555"/>
                <a:gd name="T101" fmla="*/ 153 h 599"/>
                <a:gd name="T102" fmla="*/ 116 w 555"/>
                <a:gd name="T103" fmla="*/ 129 h 599"/>
                <a:gd name="T104" fmla="*/ 110 w 555"/>
                <a:gd name="T105" fmla="*/ 103 h 599"/>
                <a:gd name="T106" fmla="*/ 110 w 555"/>
                <a:gd name="T107" fmla="*/ 94 h 599"/>
                <a:gd name="T108" fmla="*/ 125 w 555"/>
                <a:gd name="T109" fmla="*/ 9 h 599"/>
                <a:gd name="T110" fmla="*/ 57 w 555"/>
                <a:gd name="T111" fmla="*/ 73 h 599"/>
                <a:gd name="T112" fmla="*/ 44 w 555"/>
                <a:gd name="T113" fmla="*/ 0 h 599"/>
                <a:gd name="T114" fmla="*/ 44 w 555"/>
                <a:gd name="T115" fmla="*/ 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5" h="599">
                  <a:moveTo>
                    <a:pt x="44" y="0"/>
                  </a:moveTo>
                  <a:lnTo>
                    <a:pt x="33" y="18"/>
                  </a:lnTo>
                  <a:lnTo>
                    <a:pt x="16" y="59"/>
                  </a:lnTo>
                  <a:lnTo>
                    <a:pt x="0" y="116"/>
                  </a:lnTo>
                  <a:lnTo>
                    <a:pt x="0" y="173"/>
                  </a:lnTo>
                  <a:lnTo>
                    <a:pt x="24" y="219"/>
                  </a:lnTo>
                  <a:lnTo>
                    <a:pt x="62" y="252"/>
                  </a:lnTo>
                  <a:lnTo>
                    <a:pt x="94" y="269"/>
                  </a:lnTo>
                  <a:lnTo>
                    <a:pt x="110" y="276"/>
                  </a:lnTo>
                  <a:lnTo>
                    <a:pt x="107" y="284"/>
                  </a:lnTo>
                  <a:lnTo>
                    <a:pt x="101" y="313"/>
                  </a:lnTo>
                  <a:lnTo>
                    <a:pt x="101" y="352"/>
                  </a:lnTo>
                  <a:lnTo>
                    <a:pt x="105" y="402"/>
                  </a:lnTo>
                  <a:lnTo>
                    <a:pt x="118" y="455"/>
                  </a:lnTo>
                  <a:lnTo>
                    <a:pt x="145" y="505"/>
                  </a:lnTo>
                  <a:lnTo>
                    <a:pt x="177" y="542"/>
                  </a:lnTo>
                  <a:lnTo>
                    <a:pt x="221" y="562"/>
                  </a:lnTo>
                  <a:lnTo>
                    <a:pt x="269" y="555"/>
                  </a:lnTo>
                  <a:lnTo>
                    <a:pt x="317" y="533"/>
                  </a:lnTo>
                  <a:lnTo>
                    <a:pt x="350" y="511"/>
                  </a:lnTo>
                  <a:lnTo>
                    <a:pt x="365" y="501"/>
                  </a:lnTo>
                  <a:lnTo>
                    <a:pt x="367" y="514"/>
                  </a:lnTo>
                  <a:lnTo>
                    <a:pt x="381" y="544"/>
                  </a:lnTo>
                  <a:lnTo>
                    <a:pt x="398" y="577"/>
                  </a:lnTo>
                  <a:lnTo>
                    <a:pt x="429" y="599"/>
                  </a:lnTo>
                  <a:lnTo>
                    <a:pt x="466" y="599"/>
                  </a:lnTo>
                  <a:lnTo>
                    <a:pt x="509" y="588"/>
                  </a:lnTo>
                  <a:lnTo>
                    <a:pt x="542" y="570"/>
                  </a:lnTo>
                  <a:lnTo>
                    <a:pt x="555" y="564"/>
                  </a:lnTo>
                  <a:lnTo>
                    <a:pt x="551" y="555"/>
                  </a:lnTo>
                  <a:lnTo>
                    <a:pt x="540" y="531"/>
                  </a:lnTo>
                  <a:lnTo>
                    <a:pt x="514" y="485"/>
                  </a:lnTo>
                  <a:lnTo>
                    <a:pt x="470" y="422"/>
                  </a:lnTo>
                  <a:lnTo>
                    <a:pt x="405" y="332"/>
                  </a:lnTo>
                  <a:lnTo>
                    <a:pt x="332" y="245"/>
                  </a:lnTo>
                  <a:lnTo>
                    <a:pt x="271" y="175"/>
                  </a:lnTo>
                  <a:lnTo>
                    <a:pt x="249" y="149"/>
                  </a:lnTo>
                  <a:lnTo>
                    <a:pt x="234" y="225"/>
                  </a:lnTo>
                  <a:lnTo>
                    <a:pt x="228" y="228"/>
                  </a:lnTo>
                  <a:lnTo>
                    <a:pt x="212" y="230"/>
                  </a:lnTo>
                  <a:lnTo>
                    <a:pt x="195" y="228"/>
                  </a:lnTo>
                  <a:lnTo>
                    <a:pt x="180" y="212"/>
                  </a:lnTo>
                  <a:lnTo>
                    <a:pt x="171" y="182"/>
                  </a:lnTo>
                  <a:lnTo>
                    <a:pt x="171" y="149"/>
                  </a:lnTo>
                  <a:lnTo>
                    <a:pt x="171" y="118"/>
                  </a:lnTo>
                  <a:lnTo>
                    <a:pt x="175" y="107"/>
                  </a:lnTo>
                  <a:lnTo>
                    <a:pt x="171" y="116"/>
                  </a:lnTo>
                  <a:lnTo>
                    <a:pt x="160" y="138"/>
                  </a:lnTo>
                  <a:lnTo>
                    <a:pt x="147" y="158"/>
                  </a:lnTo>
                  <a:lnTo>
                    <a:pt x="131" y="166"/>
                  </a:lnTo>
                  <a:lnTo>
                    <a:pt x="121" y="153"/>
                  </a:lnTo>
                  <a:lnTo>
                    <a:pt x="116" y="129"/>
                  </a:lnTo>
                  <a:lnTo>
                    <a:pt x="110" y="103"/>
                  </a:lnTo>
                  <a:lnTo>
                    <a:pt x="110" y="94"/>
                  </a:lnTo>
                  <a:lnTo>
                    <a:pt x="125" y="9"/>
                  </a:lnTo>
                  <a:lnTo>
                    <a:pt x="57" y="73"/>
                  </a:lnTo>
                  <a:lnTo>
                    <a:pt x="44" y="0"/>
                  </a:lnTo>
                  <a:lnTo>
                    <a:pt x="44" y="0"/>
                  </a:lnTo>
                  <a:close/>
                </a:path>
              </a:pathLst>
            </a:custGeom>
            <a:solidFill>
              <a:srgbClr val="A6C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0"/>
            <p:cNvSpPr>
              <a:spLocks/>
            </p:cNvSpPr>
            <p:nvPr/>
          </p:nvSpPr>
          <p:spPr bwMode="auto">
            <a:xfrm>
              <a:off x="0" y="1681163"/>
              <a:ext cx="755650" cy="952500"/>
            </a:xfrm>
            <a:custGeom>
              <a:avLst/>
              <a:gdLst>
                <a:gd name="T0" fmla="*/ 0 w 476"/>
                <a:gd name="T1" fmla="*/ 39 h 600"/>
                <a:gd name="T2" fmla="*/ 0 w 476"/>
                <a:gd name="T3" fmla="*/ 30 h 600"/>
                <a:gd name="T4" fmla="*/ 37 w 476"/>
                <a:gd name="T5" fmla="*/ 15 h 600"/>
                <a:gd name="T6" fmla="*/ 92 w 476"/>
                <a:gd name="T7" fmla="*/ 0 h 600"/>
                <a:gd name="T8" fmla="*/ 162 w 476"/>
                <a:gd name="T9" fmla="*/ 0 h 600"/>
                <a:gd name="T10" fmla="*/ 238 w 476"/>
                <a:gd name="T11" fmla="*/ 19 h 600"/>
                <a:gd name="T12" fmla="*/ 310 w 476"/>
                <a:gd name="T13" fmla="*/ 48 h 600"/>
                <a:gd name="T14" fmla="*/ 365 w 476"/>
                <a:gd name="T15" fmla="*/ 74 h 600"/>
                <a:gd name="T16" fmla="*/ 387 w 476"/>
                <a:gd name="T17" fmla="*/ 85 h 600"/>
                <a:gd name="T18" fmla="*/ 374 w 476"/>
                <a:gd name="T19" fmla="*/ 81 h 600"/>
                <a:gd name="T20" fmla="*/ 343 w 476"/>
                <a:gd name="T21" fmla="*/ 76 h 600"/>
                <a:gd name="T22" fmla="*/ 299 w 476"/>
                <a:gd name="T23" fmla="*/ 74 h 600"/>
                <a:gd name="T24" fmla="*/ 251 w 476"/>
                <a:gd name="T25" fmla="*/ 85 h 600"/>
                <a:gd name="T26" fmla="*/ 199 w 476"/>
                <a:gd name="T27" fmla="*/ 111 h 600"/>
                <a:gd name="T28" fmla="*/ 157 w 476"/>
                <a:gd name="T29" fmla="*/ 148 h 600"/>
                <a:gd name="T30" fmla="*/ 127 w 476"/>
                <a:gd name="T31" fmla="*/ 179 h 600"/>
                <a:gd name="T32" fmla="*/ 116 w 476"/>
                <a:gd name="T33" fmla="*/ 194 h 600"/>
                <a:gd name="T34" fmla="*/ 138 w 476"/>
                <a:gd name="T35" fmla="*/ 190 h 600"/>
                <a:gd name="T36" fmla="*/ 190 w 476"/>
                <a:gd name="T37" fmla="*/ 183 h 600"/>
                <a:gd name="T38" fmla="*/ 258 w 476"/>
                <a:gd name="T39" fmla="*/ 179 h 600"/>
                <a:gd name="T40" fmla="*/ 330 w 476"/>
                <a:gd name="T41" fmla="*/ 190 h 600"/>
                <a:gd name="T42" fmla="*/ 389 w 476"/>
                <a:gd name="T43" fmla="*/ 216 h 600"/>
                <a:gd name="T44" fmla="*/ 435 w 476"/>
                <a:gd name="T45" fmla="*/ 249 h 600"/>
                <a:gd name="T46" fmla="*/ 463 w 476"/>
                <a:gd name="T47" fmla="*/ 279 h 600"/>
                <a:gd name="T48" fmla="*/ 476 w 476"/>
                <a:gd name="T49" fmla="*/ 292 h 600"/>
                <a:gd name="T50" fmla="*/ 424 w 476"/>
                <a:gd name="T51" fmla="*/ 349 h 600"/>
                <a:gd name="T52" fmla="*/ 448 w 476"/>
                <a:gd name="T53" fmla="*/ 423 h 600"/>
                <a:gd name="T54" fmla="*/ 448 w 476"/>
                <a:gd name="T55" fmla="*/ 600 h 600"/>
                <a:gd name="T56" fmla="*/ 424 w 476"/>
                <a:gd name="T57" fmla="*/ 585 h 600"/>
                <a:gd name="T58" fmla="*/ 380 w 476"/>
                <a:gd name="T59" fmla="*/ 546 h 600"/>
                <a:gd name="T60" fmla="*/ 332 w 476"/>
                <a:gd name="T61" fmla="*/ 500 h 600"/>
                <a:gd name="T62" fmla="*/ 310 w 476"/>
                <a:gd name="T63" fmla="*/ 461 h 600"/>
                <a:gd name="T64" fmla="*/ 277 w 476"/>
                <a:gd name="T65" fmla="*/ 410 h 600"/>
                <a:gd name="T66" fmla="*/ 212 w 476"/>
                <a:gd name="T67" fmla="*/ 343 h 600"/>
                <a:gd name="T68" fmla="*/ 146 w 476"/>
                <a:gd name="T69" fmla="*/ 284 h 600"/>
                <a:gd name="T70" fmla="*/ 116 w 476"/>
                <a:gd name="T71" fmla="*/ 260 h 600"/>
                <a:gd name="T72" fmla="*/ 116 w 476"/>
                <a:gd name="T73" fmla="*/ 489 h 600"/>
                <a:gd name="T74" fmla="*/ 0 w 476"/>
                <a:gd name="T75" fmla="*/ 264 h 600"/>
                <a:gd name="T76" fmla="*/ 0 w 476"/>
                <a:gd name="T77" fmla="*/ 39 h 600"/>
                <a:gd name="T78" fmla="*/ 0 w 476"/>
                <a:gd name="T79" fmla="*/ 39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6" h="600">
                  <a:moveTo>
                    <a:pt x="0" y="39"/>
                  </a:moveTo>
                  <a:lnTo>
                    <a:pt x="0" y="30"/>
                  </a:lnTo>
                  <a:lnTo>
                    <a:pt x="37" y="15"/>
                  </a:lnTo>
                  <a:lnTo>
                    <a:pt x="92" y="0"/>
                  </a:lnTo>
                  <a:lnTo>
                    <a:pt x="162" y="0"/>
                  </a:lnTo>
                  <a:lnTo>
                    <a:pt x="238" y="19"/>
                  </a:lnTo>
                  <a:lnTo>
                    <a:pt x="310" y="48"/>
                  </a:lnTo>
                  <a:lnTo>
                    <a:pt x="365" y="74"/>
                  </a:lnTo>
                  <a:lnTo>
                    <a:pt x="387" y="85"/>
                  </a:lnTo>
                  <a:lnTo>
                    <a:pt x="374" y="81"/>
                  </a:lnTo>
                  <a:lnTo>
                    <a:pt x="343" y="76"/>
                  </a:lnTo>
                  <a:lnTo>
                    <a:pt x="299" y="74"/>
                  </a:lnTo>
                  <a:lnTo>
                    <a:pt x="251" y="85"/>
                  </a:lnTo>
                  <a:lnTo>
                    <a:pt x="199" y="111"/>
                  </a:lnTo>
                  <a:lnTo>
                    <a:pt x="157" y="148"/>
                  </a:lnTo>
                  <a:lnTo>
                    <a:pt x="127" y="179"/>
                  </a:lnTo>
                  <a:lnTo>
                    <a:pt x="116" y="194"/>
                  </a:lnTo>
                  <a:lnTo>
                    <a:pt x="138" y="190"/>
                  </a:lnTo>
                  <a:lnTo>
                    <a:pt x="190" y="183"/>
                  </a:lnTo>
                  <a:lnTo>
                    <a:pt x="258" y="179"/>
                  </a:lnTo>
                  <a:lnTo>
                    <a:pt x="330" y="190"/>
                  </a:lnTo>
                  <a:lnTo>
                    <a:pt x="389" y="216"/>
                  </a:lnTo>
                  <a:lnTo>
                    <a:pt x="435" y="249"/>
                  </a:lnTo>
                  <a:lnTo>
                    <a:pt x="463" y="279"/>
                  </a:lnTo>
                  <a:lnTo>
                    <a:pt x="476" y="292"/>
                  </a:lnTo>
                  <a:lnTo>
                    <a:pt x="424" y="349"/>
                  </a:lnTo>
                  <a:lnTo>
                    <a:pt x="448" y="423"/>
                  </a:lnTo>
                  <a:lnTo>
                    <a:pt x="448" y="600"/>
                  </a:lnTo>
                  <a:lnTo>
                    <a:pt x="424" y="585"/>
                  </a:lnTo>
                  <a:lnTo>
                    <a:pt x="380" y="546"/>
                  </a:lnTo>
                  <a:lnTo>
                    <a:pt x="332" y="500"/>
                  </a:lnTo>
                  <a:lnTo>
                    <a:pt x="310" y="461"/>
                  </a:lnTo>
                  <a:lnTo>
                    <a:pt x="277" y="410"/>
                  </a:lnTo>
                  <a:lnTo>
                    <a:pt x="212" y="343"/>
                  </a:lnTo>
                  <a:lnTo>
                    <a:pt x="146" y="284"/>
                  </a:lnTo>
                  <a:lnTo>
                    <a:pt x="116" y="260"/>
                  </a:lnTo>
                  <a:lnTo>
                    <a:pt x="116" y="489"/>
                  </a:lnTo>
                  <a:lnTo>
                    <a:pt x="0" y="264"/>
                  </a:lnTo>
                  <a:lnTo>
                    <a:pt x="0" y="39"/>
                  </a:lnTo>
                  <a:lnTo>
                    <a:pt x="0" y="39"/>
                  </a:lnTo>
                  <a:close/>
                </a:path>
              </a:pathLst>
            </a:custGeom>
            <a:solidFill>
              <a:srgbClr val="635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1"/>
            <p:cNvSpPr>
              <a:spLocks/>
            </p:cNvSpPr>
            <p:nvPr/>
          </p:nvSpPr>
          <p:spPr bwMode="auto">
            <a:xfrm>
              <a:off x="454025" y="138113"/>
              <a:ext cx="1758950" cy="2987675"/>
            </a:xfrm>
            <a:custGeom>
              <a:avLst/>
              <a:gdLst>
                <a:gd name="T0" fmla="*/ 559 w 1108"/>
                <a:gd name="T1" fmla="*/ 1751 h 1882"/>
                <a:gd name="T2" fmla="*/ 483 w 1108"/>
                <a:gd name="T3" fmla="*/ 1236 h 1882"/>
                <a:gd name="T4" fmla="*/ 308 w 1108"/>
                <a:gd name="T5" fmla="*/ 633 h 1882"/>
                <a:gd name="T6" fmla="*/ 127 w 1108"/>
                <a:gd name="T7" fmla="*/ 247 h 1882"/>
                <a:gd name="T8" fmla="*/ 37 w 1108"/>
                <a:gd name="T9" fmla="*/ 94 h 1882"/>
                <a:gd name="T10" fmla="*/ 109 w 1108"/>
                <a:gd name="T11" fmla="*/ 66 h 1882"/>
                <a:gd name="T12" fmla="*/ 199 w 1108"/>
                <a:gd name="T13" fmla="*/ 205 h 1882"/>
                <a:gd name="T14" fmla="*/ 210 w 1108"/>
                <a:gd name="T15" fmla="*/ 260 h 1882"/>
                <a:gd name="T16" fmla="*/ 232 w 1108"/>
                <a:gd name="T17" fmla="*/ 295 h 1882"/>
                <a:gd name="T18" fmla="*/ 251 w 1108"/>
                <a:gd name="T19" fmla="*/ 293 h 1882"/>
                <a:gd name="T20" fmla="*/ 428 w 1108"/>
                <a:gd name="T21" fmla="*/ 524 h 1882"/>
                <a:gd name="T22" fmla="*/ 465 w 1108"/>
                <a:gd name="T23" fmla="*/ 622 h 1882"/>
                <a:gd name="T24" fmla="*/ 548 w 1108"/>
                <a:gd name="T25" fmla="*/ 847 h 1882"/>
                <a:gd name="T26" fmla="*/ 625 w 1108"/>
                <a:gd name="T27" fmla="*/ 1081 h 1882"/>
                <a:gd name="T28" fmla="*/ 658 w 1108"/>
                <a:gd name="T29" fmla="*/ 1192 h 1882"/>
                <a:gd name="T30" fmla="*/ 706 w 1108"/>
                <a:gd name="T31" fmla="*/ 1053 h 1882"/>
                <a:gd name="T32" fmla="*/ 797 w 1108"/>
                <a:gd name="T33" fmla="*/ 786 h 1882"/>
                <a:gd name="T34" fmla="*/ 856 w 1108"/>
                <a:gd name="T35" fmla="*/ 581 h 1882"/>
                <a:gd name="T36" fmla="*/ 876 w 1108"/>
                <a:gd name="T37" fmla="*/ 504 h 1882"/>
                <a:gd name="T38" fmla="*/ 1108 w 1108"/>
                <a:gd name="T39" fmla="*/ 140 h 1882"/>
                <a:gd name="T40" fmla="*/ 1003 w 1108"/>
                <a:gd name="T41" fmla="*/ 533 h 1882"/>
                <a:gd name="T42" fmla="*/ 918 w 1108"/>
                <a:gd name="T43" fmla="*/ 570 h 1882"/>
                <a:gd name="T44" fmla="*/ 874 w 1108"/>
                <a:gd name="T45" fmla="*/ 629 h 1882"/>
                <a:gd name="T46" fmla="*/ 898 w 1108"/>
                <a:gd name="T47" fmla="*/ 677 h 1882"/>
                <a:gd name="T48" fmla="*/ 948 w 1108"/>
                <a:gd name="T49" fmla="*/ 688 h 1882"/>
                <a:gd name="T50" fmla="*/ 913 w 1108"/>
                <a:gd name="T51" fmla="*/ 828 h 1882"/>
                <a:gd name="T52" fmla="*/ 826 w 1108"/>
                <a:gd name="T53" fmla="*/ 1079 h 1882"/>
                <a:gd name="T54" fmla="*/ 778 w 1108"/>
                <a:gd name="T55" fmla="*/ 1210 h 1882"/>
                <a:gd name="T56" fmla="*/ 728 w 1108"/>
                <a:gd name="T57" fmla="*/ 1367 h 1882"/>
                <a:gd name="T58" fmla="*/ 679 w 1108"/>
                <a:gd name="T59" fmla="*/ 1638 h 1882"/>
                <a:gd name="T60" fmla="*/ 634 w 1108"/>
                <a:gd name="T61" fmla="*/ 1882 h 1882"/>
                <a:gd name="T62" fmla="*/ 568 w 1108"/>
                <a:gd name="T63" fmla="*/ 1837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8" h="1882">
                  <a:moveTo>
                    <a:pt x="568" y="1837"/>
                  </a:moveTo>
                  <a:lnTo>
                    <a:pt x="559" y="1751"/>
                  </a:lnTo>
                  <a:lnTo>
                    <a:pt x="533" y="1533"/>
                  </a:lnTo>
                  <a:lnTo>
                    <a:pt x="483" y="1236"/>
                  </a:lnTo>
                  <a:lnTo>
                    <a:pt x="409" y="922"/>
                  </a:lnTo>
                  <a:lnTo>
                    <a:pt x="308" y="633"/>
                  </a:lnTo>
                  <a:lnTo>
                    <a:pt x="208" y="404"/>
                  </a:lnTo>
                  <a:lnTo>
                    <a:pt x="127" y="247"/>
                  </a:lnTo>
                  <a:lnTo>
                    <a:pt x="96" y="192"/>
                  </a:lnTo>
                  <a:lnTo>
                    <a:pt x="37" y="94"/>
                  </a:lnTo>
                  <a:lnTo>
                    <a:pt x="0" y="0"/>
                  </a:lnTo>
                  <a:lnTo>
                    <a:pt x="109" y="66"/>
                  </a:lnTo>
                  <a:lnTo>
                    <a:pt x="199" y="197"/>
                  </a:lnTo>
                  <a:lnTo>
                    <a:pt x="199" y="205"/>
                  </a:lnTo>
                  <a:lnTo>
                    <a:pt x="203" y="232"/>
                  </a:lnTo>
                  <a:lnTo>
                    <a:pt x="210" y="260"/>
                  </a:lnTo>
                  <a:lnTo>
                    <a:pt x="221" y="286"/>
                  </a:lnTo>
                  <a:lnTo>
                    <a:pt x="232" y="295"/>
                  </a:lnTo>
                  <a:lnTo>
                    <a:pt x="243" y="295"/>
                  </a:lnTo>
                  <a:lnTo>
                    <a:pt x="251" y="293"/>
                  </a:lnTo>
                  <a:lnTo>
                    <a:pt x="256" y="290"/>
                  </a:lnTo>
                  <a:lnTo>
                    <a:pt x="428" y="524"/>
                  </a:lnTo>
                  <a:lnTo>
                    <a:pt x="439" y="550"/>
                  </a:lnTo>
                  <a:lnTo>
                    <a:pt x="465" y="622"/>
                  </a:lnTo>
                  <a:lnTo>
                    <a:pt x="505" y="725"/>
                  </a:lnTo>
                  <a:lnTo>
                    <a:pt x="548" y="847"/>
                  </a:lnTo>
                  <a:lnTo>
                    <a:pt x="588" y="972"/>
                  </a:lnTo>
                  <a:lnTo>
                    <a:pt x="625" y="1081"/>
                  </a:lnTo>
                  <a:lnTo>
                    <a:pt x="647" y="1162"/>
                  </a:lnTo>
                  <a:lnTo>
                    <a:pt x="658" y="1192"/>
                  </a:lnTo>
                  <a:lnTo>
                    <a:pt x="671" y="1151"/>
                  </a:lnTo>
                  <a:lnTo>
                    <a:pt x="706" y="1053"/>
                  </a:lnTo>
                  <a:lnTo>
                    <a:pt x="749" y="922"/>
                  </a:lnTo>
                  <a:lnTo>
                    <a:pt x="797" y="786"/>
                  </a:lnTo>
                  <a:lnTo>
                    <a:pt x="830" y="668"/>
                  </a:lnTo>
                  <a:lnTo>
                    <a:pt x="856" y="581"/>
                  </a:lnTo>
                  <a:lnTo>
                    <a:pt x="872" y="524"/>
                  </a:lnTo>
                  <a:lnTo>
                    <a:pt x="876" y="504"/>
                  </a:lnTo>
                  <a:lnTo>
                    <a:pt x="1007" y="116"/>
                  </a:lnTo>
                  <a:lnTo>
                    <a:pt x="1108" y="140"/>
                  </a:lnTo>
                  <a:lnTo>
                    <a:pt x="1022" y="529"/>
                  </a:lnTo>
                  <a:lnTo>
                    <a:pt x="1003" y="533"/>
                  </a:lnTo>
                  <a:lnTo>
                    <a:pt x="963" y="548"/>
                  </a:lnTo>
                  <a:lnTo>
                    <a:pt x="918" y="570"/>
                  </a:lnTo>
                  <a:lnTo>
                    <a:pt x="885" y="598"/>
                  </a:lnTo>
                  <a:lnTo>
                    <a:pt x="874" y="629"/>
                  </a:lnTo>
                  <a:lnTo>
                    <a:pt x="883" y="657"/>
                  </a:lnTo>
                  <a:lnTo>
                    <a:pt x="898" y="677"/>
                  </a:lnTo>
                  <a:lnTo>
                    <a:pt x="907" y="688"/>
                  </a:lnTo>
                  <a:lnTo>
                    <a:pt x="948" y="688"/>
                  </a:lnTo>
                  <a:lnTo>
                    <a:pt x="957" y="736"/>
                  </a:lnTo>
                  <a:lnTo>
                    <a:pt x="913" y="828"/>
                  </a:lnTo>
                  <a:lnTo>
                    <a:pt x="928" y="891"/>
                  </a:lnTo>
                  <a:lnTo>
                    <a:pt x="826" y="1079"/>
                  </a:lnTo>
                  <a:lnTo>
                    <a:pt x="811" y="1118"/>
                  </a:lnTo>
                  <a:lnTo>
                    <a:pt x="778" y="1210"/>
                  </a:lnTo>
                  <a:lnTo>
                    <a:pt x="743" y="1306"/>
                  </a:lnTo>
                  <a:lnTo>
                    <a:pt x="728" y="1367"/>
                  </a:lnTo>
                  <a:lnTo>
                    <a:pt x="710" y="1461"/>
                  </a:lnTo>
                  <a:lnTo>
                    <a:pt x="679" y="1638"/>
                  </a:lnTo>
                  <a:lnTo>
                    <a:pt x="649" y="1806"/>
                  </a:lnTo>
                  <a:lnTo>
                    <a:pt x="634" y="1882"/>
                  </a:lnTo>
                  <a:lnTo>
                    <a:pt x="568" y="1837"/>
                  </a:lnTo>
                  <a:lnTo>
                    <a:pt x="568" y="1837"/>
                  </a:lnTo>
                  <a:close/>
                </a:path>
              </a:pathLst>
            </a:custGeom>
            <a:solidFill>
              <a:srgbClr val="999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2"/>
            <p:cNvSpPr>
              <a:spLocks/>
            </p:cNvSpPr>
            <p:nvPr/>
          </p:nvSpPr>
          <p:spPr bwMode="auto">
            <a:xfrm>
              <a:off x="0" y="2547938"/>
              <a:ext cx="984250" cy="1160463"/>
            </a:xfrm>
            <a:custGeom>
              <a:avLst/>
              <a:gdLst>
                <a:gd name="T0" fmla="*/ 11 w 620"/>
                <a:gd name="T1" fmla="*/ 15 h 731"/>
                <a:gd name="T2" fmla="*/ 28 w 620"/>
                <a:gd name="T3" fmla="*/ 9 h 731"/>
                <a:gd name="T4" fmla="*/ 76 w 620"/>
                <a:gd name="T5" fmla="*/ 2 h 731"/>
                <a:gd name="T6" fmla="*/ 133 w 620"/>
                <a:gd name="T7" fmla="*/ 0 h 731"/>
                <a:gd name="T8" fmla="*/ 192 w 620"/>
                <a:gd name="T9" fmla="*/ 17 h 731"/>
                <a:gd name="T10" fmla="*/ 238 w 620"/>
                <a:gd name="T11" fmla="*/ 52 h 731"/>
                <a:gd name="T12" fmla="*/ 275 w 620"/>
                <a:gd name="T13" fmla="*/ 98 h 731"/>
                <a:gd name="T14" fmla="*/ 293 w 620"/>
                <a:gd name="T15" fmla="*/ 137 h 731"/>
                <a:gd name="T16" fmla="*/ 301 w 620"/>
                <a:gd name="T17" fmla="*/ 155 h 731"/>
                <a:gd name="T18" fmla="*/ 319 w 620"/>
                <a:gd name="T19" fmla="*/ 150 h 731"/>
                <a:gd name="T20" fmla="*/ 367 w 620"/>
                <a:gd name="T21" fmla="*/ 148 h 731"/>
                <a:gd name="T22" fmla="*/ 424 w 620"/>
                <a:gd name="T23" fmla="*/ 155 h 731"/>
                <a:gd name="T24" fmla="*/ 481 w 620"/>
                <a:gd name="T25" fmla="*/ 183 h 731"/>
                <a:gd name="T26" fmla="*/ 518 w 620"/>
                <a:gd name="T27" fmla="*/ 233 h 731"/>
                <a:gd name="T28" fmla="*/ 544 w 620"/>
                <a:gd name="T29" fmla="*/ 292 h 731"/>
                <a:gd name="T30" fmla="*/ 555 w 620"/>
                <a:gd name="T31" fmla="*/ 343 h 731"/>
                <a:gd name="T32" fmla="*/ 561 w 620"/>
                <a:gd name="T33" fmla="*/ 364 h 731"/>
                <a:gd name="T34" fmla="*/ 620 w 620"/>
                <a:gd name="T35" fmla="*/ 607 h 731"/>
                <a:gd name="T36" fmla="*/ 599 w 620"/>
                <a:gd name="T37" fmla="*/ 603 h 731"/>
                <a:gd name="T38" fmla="*/ 542 w 620"/>
                <a:gd name="T39" fmla="*/ 596 h 731"/>
                <a:gd name="T40" fmla="*/ 463 w 620"/>
                <a:gd name="T41" fmla="*/ 594 h 731"/>
                <a:gd name="T42" fmla="*/ 382 w 620"/>
                <a:gd name="T43" fmla="*/ 607 h 731"/>
                <a:gd name="T44" fmla="*/ 301 w 620"/>
                <a:gd name="T45" fmla="*/ 637 h 731"/>
                <a:gd name="T46" fmla="*/ 234 w 620"/>
                <a:gd name="T47" fmla="*/ 679 h 731"/>
                <a:gd name="T48" fmla="*/ 186 w 620"/>
                <a:gd name="T49" fmla="*/ 716 h 731"/>
                <a:gd name="T50" fmla="*/ 170 w 620"/>
                <a:gd name="T51" fmla="*/ 731 h 731"/>
                <a:gd name="T52" fmla="*/ 170 w 620"/>
                <a:gd name="T53" fmla="*/ 716 h 731"/>
                <a:gd name="T54" fmla="*/ 175 w 620"/>
                <a:gd name="T55" fmla="*/ 688 h 731"/>
                <a:gd name="T56" fmla="*/ 186 w 620"/>
                <a:gd name="T57" fmla="*/ 646 h 731"/>
                <a:gd name="T58" fmla="*/ 208 w 620"/>
                <a:gd name="T59" fmla="*/ 603 h 731"/>
                <a:gd name="T60" fmla="*/ 238 w 620"/>
                <a:gd name="T61" fmla="*/ 561 h 731"/>
                <a:gd name="T62" fmla="*/ 275 w 620"/>
                <a:gd name="T63" fmla="*/ 528 h 731"/>
                <a:gd name="T64" fmla="*/ 301 w 620"/>
                <a:gd name="T65" fmla="*/ 506 h 731"/>
                <a:gd name="T66" fmla="*/ 317 w 620"/>
                <a:gd name="T67" fmla="*/ 500 h 731"/>
                <a:gd name="T68" fmla="*/ 297 w 620"/>
                <a:gd name="T69" fmla="*/ 498 h 731"/>
                <a:gd name="T70" fmla="*/ 253 w 620"/>
                <a:gd name="T71" fmla="*/ 498 h 731"/>
                <a:gd name="T72" fmla="*/ 203 w 620"/>
                <a:gd name="T73" fmla="*/ 496 h 731"/>
                <a:gd name="T74" fmla="*/ 162 w 620"/>
                <a:gd name="T75" fmla="*/ 489 h 731"/>
                <a:gd name="T76" fmla="*/ 140 w 620"/>
                <a:gd name="T77" fmla="*/ 471 h 731"/>
                <a:gd name="T78" fmla="*/ 144 w 620"/>
                <a:gd name="T79" fmla="*/ 452 h 731"/>
                <a:gd name="T80" fmla="*/ 168 w 620"/>
                <a:gd name="T81" fmla="*/ 426 h 731"/>
                <a:gd name="T82" fmla="*/ 208 w 620"/>
                <a:gd name="T83" fmla="*/ 397 h 731"/>
                <a:gd name="T84" fmla="*/ 260 w 620"/>
                <a:gd name="T85" fmla="*/ 364 h 731"/>
                <a:gd name="T86" fmla="*/ 312 w 620"/>
                <a:gd name="T87" fmla="*/ 338 h 731"/>
                <a:gd name="T88" fmla="*/ 356 w 620"/>
                <a:gd name="T89" fmla="*/ 316 h 731"/>
                <a:gd name="T90" fmla="*/ 371 w 620"/>
                <a:gd name="T91" fmla="*/ 310 h 731"/>
                <a:gd name="T92" fmla="*/ 356 w 620"/>
                <a:gd name="T93" fmla="*/ 295 h 731"/>
                <a:gd name="T94" fmla="*/ 315 w 620"/>
                <a:gd name="T95" fmla="*/ 268 h 731"/>
                <a:gd name="T96" fmla="*/ 253 w 620"/>
                <a:gd name="T97" fmla="*/ 242 h 731"/>
                <a:gd name="T98" fmla="*/ 183 w 620"/>
                <a:gd name="T99" fmla="*/ 238 h 731"/>
                <a:gd name="T100" fmla="*/ 114 w 620"/>
                <a:gd name="T101" fmla="*/ 260 h 731"/>
                <a:gd name="T102" fmla="*/ 50 w 620"/>
                <a:gd name="T103" fmla="*/ 297 h 731"/>
                <a:gd name="T104" fmla="*/ 4 w 620"/>
                <a:gd name="T105" fmla="*/ 334 h 731"/>
                <a:gd name="T106" fmla="*/ 0 w 620"/>
                <a:gd name="T107" fmla="*/ 349 h 731"/>
                <a:gd name="T108" fmla="*/ 0 w 620"/>
                <a:gd name="T109" fmla="*/ 37 h 731"/>
                <a:gd name="T110" fmla="*/ 11 w 620"/>
                <a:gd name="T111" fmla="*/ 15 h 731"/>
                <a:gd name="T112" fmla="*/ 11 w 620"/>
                <a:gd name="T113" fmla="*/ 15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0" h="731">
                  <a:moveTo>
                    <a:pt x="11" y="15"/>
                  </a:moveTo>
                  <a:lnTo>
                    <a:pt x="28" y="9"/>
                  </a:lnTo>
                  <a:lnTo>
                    <a:pt x="76" y="2"/>
                  </a:lnTo>
                  <a:lnTo>
                    <a:pt x="133" y="0"/>
                  </a:lnTo>
                  <a:lnTo>
                    <a:pt x="192" y="17"/>
                  </a:lnTo>
                  <a:lnTo>
                    <a:pt x="238" y="52"/>
                  </a:lnTo>
                  <a:lnTo>
                    <a:pt x="275" y="98"/>
                  </a:lnTo>
                  <a:lnTo>
                    <a:pt x="293" y="137"/>
                  </a:lnTo>
                  <a:lnTo>
                    <a:pt x="301" y="155"/>
                  </a:lnTo>
                  <a:lnTo>
                    <a:pt x="319" y="150"/>
                  </a:lnTo>
                  <a:lnTo>
                    <a:pt x="367" y="148"/>
                  </a:lnTo>
                  <a:lnTo>
                    <a:pt x="424" y="155"/>
                  </a:lnTo>
                  <a:lnTo>
                    <a:pt x="481" y="183"/>
                  </a:lnTo>
                  <a:lnTo>
                    <a:pt x="518" y="233"/>
                  </a:lnTo>
                  <a:lnTo>
                    <a:pt x="544" y="292"/>
                  </a:lnTo>
                  <a:lnTo>
                    <a:pt x="555" y="343"/>
                  </a:lnTo>
                  <a:lnTo>
                    <a:pt x="561" y="364"/>
                  </a:lnTo>
                  <a:lnTo>
                    <a:pt x="620" y="607"/>
                  </a:lnTo>
                  <a:lnTo>
                    <a:pt x="599" y="603"/>
                  </a:lnTo>
                  <a:lnTo>
                    <a:pt x="542" y="596"/>
                  </a:lnTo>
                  <a:lnTo>
                    <a:pt x="463" y="594"/>
                  </a:lnTo>
                  <a:lnTo>
                    <a:pt x="382" y="607"/>
                  </a:lnTo>
                  <a:lnTo>
                    <a:pt x="301" y="637"/>
                  </a:lnTo>
                  <a:lnTo>
                    <a:pt x="234" y="679"/>
                  </a:lnTo>
                  <a:lnTo>
                    <a:pt x="186" y="716"/>
                  </a:lnTo>
                  <a:lnTo>
                    <a:pt x="170" y="731"/>
                  </a:lnTo>
                  <a:lnTo>
                    <a:pt x="170" y="716"/>
                  </a:lnTo>
                  <a:lnTo>
                    <a:pt x="175" y="688"/>
                  </a:lnTo>
                  <a:lnTo>
                    <a:pt x="186" y="646"/>
                  </a:lnTo>
                  <a:lnTo>
                    <a:pt x="208" y="603"/>
                  </a:lnTo>
                  <a:lnTo>
                    <a:pt x="238" y="561"/>
                  </a:lnTo>
                  <a:lnTo>
                    <a:pt x="275" y="528"/>
                  </a:lnTo>
                  <a:lnTo>
                    <a:pt x="301" y="506"/>
                  </a:lnTo>
                  <a:lnTo>
                    <a:pt x="317" y="500"/>
                  </a:lnTo>
                  <a:lnTo>
                    <a:pt x="297" y="498"/>
                  </a:lnTo>
                  <a:lnTo>
                    <a:pt x="253" y="498"/>
                  </a:lnTo>
                  <a:lnTo>
                    <a:pt x="203" y="496"/>
                  </a:lnTo>
                  <a:lnTo>
                    <a:pt x="162" y="489"/>
                  </a:lnTo>
                  <a:lnTo>
                    <a:pt x="140" y="471"/>
                  </a:lnTo>
                  <a:lnTo>
                    <a:pt x="144" y="452"/>
                  </a:lnTo>
                  <a:lnTo>
                    <a:pt x="168" y="426"/>
                  </a:lnTo>
                  <a:lnTo>
                    <a:pt x="208" y="397"/>
                  </a:lnTo>
                  <a:lnTo>
                    <a:pt x="260" y="364"/>
                  </a:lnTo>
                  <a:lnTo>
                    <a:pt x="312" y="338"/>
                  </a:lnTo>
                  <a:lnTo>
                    <a:pt x="356" y="316"/>
                  </a:lnTo>
                  <a:lnTo>
                    <a:pt x="371" y="310"/>
                  </a:lnTo>
                  <a:lnTo>
                    <a:pt x="356" y="295"/>
                  </a:lnTo>
                  <a:lnTo>
                    <a:pt x="315" y="268"/>
                  </a:lnTo>
                  <a:lnTo>
                    <a:pt x="253" y="242"/>
                  </a:lnTo>
                  <a:lnTo>
                    <a:pt x="183" y="238"/>
                  </a:lnTo>
                  <a:lnTo>
                    <a:pt x="114" y="260"/>
                  </a:lnTo>
                  <a:lnTo>
                    <a:pt x="50" y="297"/>
                  </a:lnTo>
                  <a:lnTo>
                    <a:pt x="4" y="334"/>
                  </a:lnTo>
                  <a:lnTo>
                    <a:pt x="0" y="349"/>
                  </a:lnTo>
                  <a:lnTo>
                    <a:pt x="0" y="37"/>
                  </a:lnTo>
                  <a:lnTo>
                    <a:pt x="11" y="15"/>
                  </a:lnTo>
                  <a:lnTo>
                    <a:pt x="11" y="15"/>
                  </a:lnTo>
                  <a:close/>
                </a:path>
              </a:pathLst>
            </a:custGeom>
            <a:solidFill>
              <a:srgbClr val="BDA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3"/>
            <p:cNvSpPr>
              <a:spLocks/>
            </p:cNvSpPr>
            <p:nvPr/>
          </p:nvSpPr>
          <p:spPr bwMode="auto">
            <a:xfrm>
              <a:off x="1206500" y="3997325"/>
              <a:ext cx="693738" cy="439738"/>
            </a:xfrm>
            <a:custGeom>
              <a:avLst/>
              <a:gdLst>
                <a:gd name="T0" fmla="*/ 271 w 437"/>
                <a:gd name="T1" fmla="*/ 249 h 277"/>
                <a:gd name="T2" fmla="*/ 275 w 437"/>
                <a:gd name="T3" fmla="*/ 244 h 277"/>
                <a:gd name="T4" fmla="*/ 286 w 437"/>
                <a:gd name="T5" fmla="*/ 233 h 277"/>
                <a:gd name="T6" fmla="*/ 306 w 437"/>
                <a:gd name="T7" fmla="*/ 216 h 277"/>
                <a:gd name="T8" fmla="*/ 334 w 437"/>
                <a:gd name="T9" fmla="*/ 192 h 277"/>
                <a:gd name="T10" fmla="*/ 365 w 437"/>
                <a:gd name="T11" fmla="*/ 159 h 277"/>
                <a:gd name="T12" fmla="*/ 400 w 437"/>
                <a:gd name="T13" fmla="*/ 128 h 277"/>
                <a:gd name="T14" fmla="*/ 424 w 437"/>
                <a:gd name="T15" fmla="*/ 102 h 277"/>
                <a:gd name="T16" fmla="*/ 437 w 437"/>
                <a:gd name="T17" fmla="*/ 94 h 277"/>
                <a:gd name="T18" fmla="*/ 409 w 437"/>
                <a:gd name="T19" fmla="*/ 115 h 277"/>
                <a:gd name="T20" fmla="*/ 345 w 437"/>
                <a:gd name="T21" fmla="*/ 161 h 277"/>
                <a:gd name="T22" fmla="*/ 282 w 437"/>
                <a:gd name="T23" fmla="*/ 201 h 277"/>
                <a:gd name="T24" fmla="*/ 254 w 437"/>
                <a:gd name="T25" fmla="*/ 207 h 277"/>
                <a:gd name="T26" fmla="*/ 251 w 437"/>
                <a:gd name="T27" fmla="*/ 172 h 277"/>
                <a:gd name="T28" fmla="*/ 249 w 437"/>
                <a:gd name="T29" fmla="*/ 131 h 277"/>
                <a:gd name="T30" fmla="*/ 245 w 437"/>
                <a:gd name="T31" fmla="*/ 94 h 277"/>
                <a:gd name="T32" fmla="*/ 245 w 437"/>
                <a:gd name="T33" fmla="*/ 80 h 277"/>
                <a:gd name="T34" fmla="*/ 188 w 437"/>
                <a:gd name="T35" fmla="*/ 0 h 277"/>
                <a:gd name="T36" fmla="*/ 188 w 437"/>
                <a:gd name="T37" fmla="*/ 107 h 277"/>
                <a:gd name="T38" fmla="*/ 188 w 437"/>
                <a:gd name="T39" fmla="*/ 225 h 277"/>
                <a:gd name="T40" fmla="*/ 103 w 437"/>
                <a:gd name="T41" fmla="*/ 107 h 277"/>
                <a:gd name="T42" fmla="*/ 131 w 437"/>
                <a:gd name="T43" fmla="*/ 185 h 277"/>
                <a:gd name="T44" fmla="*/ 109 w 437"/>
                <a:gd name="T45" fmla="*/ 168 h 277"/>
                <a:gd name="T46" fmla="*/ 63 w 437"/>
                <a:gd name="T47" fmla="*/ 137 h 277"/>
                <a:gd name="T48" fmla="*/ 18 w 437"/>
                <a:gd name="T49" fmla="*/ 109 h 277"/>
                <a:gd name="T50" fmla="*/ 0 w 437"/>
                <a:gd name="T51" fmla="*/ 113 h 277"/>
                <a:gd name="T52" fmla="*/ 24 w 437"/>
                <a:gd name="T53" fmla="*/ 146 h 277"/>
                <a:gd name="T54" fmla="*/ 74 w 437"/>
                <a:gd name="T55" fmla="*/ 196 h 277"/>
                <a:gd name="T56" fmla="*/ 122 w 437"/>
                <a:gd name="T57" fmla="*/ 240 h 277"/>
                <a:gd name="T58" fmla="*/ 144 w 437"/>
                <a:gd name="T59" fmla="*/ 257 h 277"/>
                <a:gd name="T60" fmla="*/ 221 w 437"/>
                <a:gd name="T61" fmla="*/ 244 h 277"/>
                <a:gd name="T62" fmla="*/ 275 w 437"/>
                <a:gd name="T63" fmla="*/ 277 h 277"/>
                <a:gd name="T64" fmla="*/ 424 w 437"/>
                <a:gd name="T65" fmla="*/ 253 h 277"/>
                <a:gd name="T66" fmla="*/ 271 w 437"/>
                <a:gd name="T67" fmla="*/ 249 h 277"/>
                <a:gd name="T68" fmla="*/ 271 w 437"/>
                <a:gd name="T69" fmla="*/ 249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277">
                  <a:moveTo>
                    <a:pt x="271" y="249"/>
                  </a:moveTo>
                  <a:lnTo>
                    <a:pt x="275" y="244"/>
                  </a:lnTo>
                  <a:lnTo>
                    <a:pt x="286" y="233"/>
                  </a:lnTo>
                  <a:lnTo>
                    <a:pt x="306" y="216"/>
                  </a:lnTo>
                  <a:lnTo>
                    <a:pt x="334" y="192"/>
                  </a:lnTo>
                  <a:lnTo>
                    <a:pt x="365" y="159"/>
                  </a:lnTo>
                  <a:lnTo>
                    <a:pt x="400" y="128"/>
                  </a:lnTo>
                  <a:lnTo>
                    <a:pt x="424" y="102"/>
                  </a:lnTo>
                  <a:lnTo>
                    <a:pt x="437" y="94"/>
                  </a:lnTo>
                  <a:lnTo>
                    <a:pt x="409" y="115"/>
                  </a:lnTo>
                  <a:lnTo>
                    <a:pt x="345" y="161"/>
                  </a:lnTo>
                  <a:lnTo>
                    <a:pt x="282" y="201"/>
                  </a:lnTo>
                  <a:lnTo>
                    <a:pt x="254" y="207"/>
                  </a:lnTo>
                  <a:lnTo>
                    <a:pt x="251" y="172"/>
                  </a:lnTo>
                  <a:lnTo>
                    <a:pt x="249" y="131"/>
                  </a:lnTo>
                  <a:lnTo>
                    <a:pt x="245" y="94"/>
                  </a:lnTo>
                  <a:lnTo>
                    <a:pt x="245" y="80"/>
                  </a:lnTo>
                  <a:lnTo>
                    <a:pt x="188" y="0"/>
                  </a:lnTo>
                  <a:lnTo>
                    <a:pt x="188" y="107"/>
                  </a:lnTo>
                  <a:lnTo>
                    <a:pt x="188" y="225"/>
                  </a:lnTo>
                  <a:lnTo>
                    <a:pt x="103" y="107"/>
                  </a:lnTo>
                  <a:lnTo>
                    <a:pt x="131" y="185"/>
                  </a:lnTo>
                  <a:lnTo>
                    <a:pt x="109" y="168"/>
                  </a:lnTo>
                  <a:lnTo>
                    <a:pt x="63" y="137"/>
                  </a:lnTo>
                  <a:lnTo>
                    <a:pt x="18" y="109"/>
                  </a:lnTo>
                  <a:lnTo>
                    <a:pt x="0" y="113"/>
                  </a:lnTo>
                  <a:lnTo>
                    <a:pt x="24" y="146"/>
                  </a:lnTo>
                  <a:lnTo>
                    <a:pt x="74" y="196"/>
                  </a:lnTo>
                  <a:lnTo>
                    <a:pt x="122" y="240"/>
                  </a:lnTo>
                  <a:lnTo>
                    <a:pt x="144" y="257"/>
                  </a:lnTo>
                  <a:lnTo>
                    <a:pt x="221" y="244"/>
                  </a:lnTo>
                  <a:lnTo>
                    <a:pt x="275" y="277"/>
                  </a:lnTo>
                  <a:lnTo>
                    <a:pt x="424" y="253"/>
                  </a:lnTo>
                  <a:lnTo>
                    <a:pt x="271" y="249"/>
                  </a:lnTo>
                  <a:lnTo>
                    <a:pt x="271" y="249"/>
                  </a:lnTo>
                  <a:close/>
                </a:path>
              </a:pathLst>
            </a:custGeom>
            <a:solidFill>
              <a:srgbClr val="80B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4"/>
            <p:cNvSpPr>
              <a:spLocks/>
            </p:cNvSpPr>
            <p:nvPr/>
          </p:nvSpPr>
          <p:spPr bwMode="auto">
            <a:xfrm>
              <a:off x="0" y="3795713"/>
              <a:ext cx="1077913" cy="579438"/>
            </a:xfrm>
            <a:custGeom>
              <a:avLst/>
              <a:gdLst>
                <a:gd name="T0" fmla="*/ 0 w 679"/>
                <a:gd name="T1" fmla="*/ 245 h 365"/>
                <a:gd name="T2" fmla="*/ 59 w 679"/>
                <a:gd name="T3" fmla="*/ 135 h 365"/>
                <a:gd name="T4" fmla="*/ 74 w 679"/>
                <a:gd name="T5" fmla="*/ 20 h 365"/>
                <a:gd name="T6" fmla="*/ 116 w 679"/>
                <a:gd name="T7" fmla="*/ 122 h 365"/>
                <a:gd name="T8" fmla="*/ 129 w 679"/>
                <a:gd name="T9" fmla="*/ 216 h 365"/>
                <a:gd name="T10" fmla="*/ 190 w 679"/>
                <a:gd name="T11" fmla="*/ 131 h 365"/>
                <a:gd name="T12" fmla="*/ 277 w 679"/>
                <a:gd name="T13" fmla="*/ 0 h 365"/>
                <a:gd name="T14" fmla="*/ 236 w 679"/>
                <a:gd name="T15" fmla="*/ 159 h 365"/>
                <a:gd name="T16" fmla="*/ 323 w 679"/>
                <a:gd name="T17" fmla="*/ 85 h 365"/>
                <a:gd name="T18" fmla="*/ 433 w 679"/>
                <a:gd name="T19" fmla="*/ 61 h 365"/>
                <a:gd name="T20" fmla="*/ 413 w 679"/>
                <a:gd name="T21" fmla="*/ 159 h 365"/>
                <a:gd name="T22" fmla="*/ 413 w 679"/>
                <a:gd name="T23" fmla="*/ 221 h 365"/>
                <a:gd name="T24" fmla="*/ 463 w 679"/>
                <a:gd name="T25" fmla="*/ 170 h 365"/>
                <a:gd name="T26" fmla="*/ 633 w 679"/>
                <a:gd name="T27" fmla="*/ 118 h 365"/>
                <a:gd name="T28" fmla="*/ 625 w 679"/>
                <a:gd name="T29" fmla="*/ 122 h 365"/>
                <a:gd name="T30" fmla="*/ 603 w 679"/>
                <a:gd name="T31" fmla="*/ 135 h 365"/>
                <a:gd name="T32" fmla="*/ 581 w 679"/>
                <a:gd name="T33" fmla="*/ 155 h 365"/>
                <a:gd name="T34" fmla="*/ 570 w 679"/>
                <a:gd name="T35" fmla="*/ 179 h 365"/>
                <a:gd name="T36" fmla="*/ 557 w 679"/>
                <a:gd name="T37" fmla="*/ 210 h 365"/>
                <a:gd name="T38" fmla="*/ 542 w 679"/>
                <a:gd name="T39" fmla="*/ 247 h 365"/>
                <a:gd name="T40" fmla="*/ 524 w 679"/>
                <a:gd name="T41" fmla="*/ 277 h 365"/>
                <a:gd name="T42" fmla="*/ 518 w 679"/>
                <a:gd name="T43" fmla="*/ 290 h 365"/>
                <a:gd name="T44" fmla="*/ 607 w 679"/>
                <a:gd name="T45" fmla="*/ 253 h 365"/>
                <a:gd name="T46" fmla="*/ 679 w 679"/>
                <a:gd name="T47" fmla="*/ 221 h 365"/>
                <a:gd name="T48" fmla="*/ 572 w 679"/>
                <a:gd name="T49" fmla="*/ 365 h 365"/>
                <a:gd name="T50" fmla="*/ 417 w 679"/>
                <a:gd name="T51" fmla="*/ 275 h 365"/>
                <a:gd name="T52" fmla="*/ 408 w 679"/>
                <a:gd name="T53" fmla="*/ 328 h 365"/>
                <a:gd name="T54" fmla="*/ 376 w 679"/>
                <a:gd name="T55" fmla="*/ 262 h 365"/>
                <a:gd name="T56" fmla="*/ 354 w 679"/>
                <a:gd name="T57" fmla="*/ 186 h 365"/>
                <a:gd name="T58" fmla="*/ 358 w 679"/>
                <a:gd name="T59" fmla="*/ 301 h 365"/>
                <a:gd name="T60" fmla="*/ 232 w 679"/>
                <a:gd name="T61" fmla="*/ 210 h 365"/>
                <a:gd name="T62" fmla="*/ 286 w 679"/>
                <a:gd name="T63" fmla="*/ 310 h 365"/>
                <a:gd name="T64" fmla="*/ 96 w 679"/>
                <a:gd name="T65" fmla="*/ 290 h 365"/>
                <a:gd name="T66" fmla="*/ 76 w 679"/>
                <a:gd name="T67" fmla="*/ 199 h 365"/>
                <a:gd name="T68" fmla="*/ 0 w 679"/>
                <a:gd name="T69" fmla="*/ 319 h 365"/>
                <a:gd name="T70" fmla="*/ 0 w 679"/>
                <a:gd name="T71" fmla="*/ 245 h 365"/>
                <a:gd name="T72" fmla="*/ 0 w 679"/>
                <a:gd name="T73" fmla="*/ 24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9" h="365">
                  <a:moveTo>
                    <a:pt x="0" y="245"/>
                  </a:moveTo>
                  <a:lnTo>
                    <a:pt x="59" y="135"/>
                  </a:lnTo>
                  <a:lnTo>
                    <a:pt x="74" y="20"/>
                  </a:lnTo>
                  <a:lnTo>
                    <a:pt x="116" y="122"/>
                  </a:lnTo>
                  <a:lnTo>
                    <a:pt x="129" y="216"/>
                  </a:lnTo>
                  <a:lnTo>
                    <a:pt x="190" y="131"/>
                  </a:lnTo>
                  <a:lnTo>
                    <a:pt x="277" y="0"/>
                  </a:lnTo>
                  <a:lnTo>
                    <a:pt x="236" y="159"/>
                  </a:lnTo>
                  <a:lnTo>
                    <a:pt x="323" y="85"/>
                  </a:lnTo>
                  <a:lnTo>
                    <a:pt x="433" y="61"/>
                  </a:lnTo>
                  <a:lnTo>
                    <a:pt x="413" y="159"/>
                  </a:lnTo>
                  <a:lnTo>
                    <a:pt x="413" y="221"/>
                  </a:lnTo>
                  <a:lnTo>
                    <a:pt x="463" y="170"/>
                  </a:lnTo>
                  <a:lnTo>
                    <a:pt x="633" y="118"/>
                  </a:lnTo>
                  <a:lnTo>
                    <a:pt x="625" y="122"/>
                  </a:lnTo>
                  <a:lnTo>
                    <a:pt x="603" y="135"/>
                  </a:lnTo>
                  <a:lnTo>
                    <a:pt x="581" y="155"/>
                  </a:lnTo>
                  <a:lnTo>
                    <a:pt x="570" y="179"/>
                  </a:lnTo>
                  <a:lnTo>
                    <a:pt x="557" y="210"/>
                  </a:lnTo>
                  <a:lnTo>
                    <a:pt x="542" y="247"/>
                  </a:lnTo>
                  <a:lnTo>
                    <a:pt x="524" y="277"/>
                  </a:lnTo>
                  <a:lnTo>
                    <a:pt x="518" y="290"/>
                  </a:lnTo>
                  <a:lnTo>
                    <a:pt x="607" y="253"/>
                  </a:lnTo>
                  <a:lnTo>
                    <a:pt x="679" y="221"/>
                  </a:lnTo>
                  <a:lnTo>
                    <a:pt x="572" y="365"/>
                  </a:lnTo>
                  <a:lnTo>
                    <a:pt x="417" y="275"/>
                  </a:lnTo>
                  <a:lnTo>
                    <a:pt x="408" y="328"/>
                  </a:lnTo>
                  <a:lnTo>
                    <a:pt x="376" y="262"/>
                  </a:lnTo>
                  <a:lnTo>
                    <a:pt x="354" y="186"/>
                  </a:lnTo>
                  <a:lnTo>
                    <a:pt x="358" y="301"/>
                  </a:lnTo>
                  <a:lnTo>
                    <a:pt x="232" y="210"/>
                  </a:lnTo>
                  <a:lnTo>
                    <a:pt x="286" y="310"/>
                  </a:lnTo>
                  <a:lnTo>
                    <a:pt x="96" y="290"/>
                  </a:lnTo>
                  <a:lnTo>
                    <a:pt x="76" y="199"/>
                  </a:lnTo>
                  <a:lnTo>
                    <a:pt x="0" y="319"/>
                  </a:lnTo>
                  <a:lnTo>
                    <a:pt x="0" y="245"/>
                  </a:lnTo>
                  <a:lnTo>
                    <a:pt x="0" y="245"/>
                  </a:lnTo>
                  <a:close/>
                </a:path>
              </a:pathLst>
            </a:custGeom>
            <a:solidFill>
              <a:srgbClr val="80B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5"/>
            <p:cNvSpPr>
              <a:spLocks/>
            </p:cNvSpPr>
            <p:nvPr/>
          </p:nvSpPr>
          <p:spPr bwMode="auto">
            <a:xfrm>
              <a:off x="2035175" y="3376613"/>
              <a:ext cx="1155700" cy="855663"/>
            </a:xfrm>
            <a:custGeom>
              <a:avLst/>
              <a:gdLst>
                <a:gd name="T0" fmla="*/ 166 w 728"/>
                <a:gd name="T1" fmla="*/ 48 h 539"/>
                <a:gd name="T2" fmla="*/ 149 w 728"/>
                <a:gd name="T3" fmla="*/ 59 h 539"/>
                <a:gd name="T4" fmla="*/ 109 w 728"/>
                <a:gd name="T5" fmla="*/ 87 h 539"/>
                <a:gd name="T6" fmla="*/ 59 w 728"/>
                <a:gd name="T7" fmla="*/ 126 h 539"/>
                <a:gd name="T8" fmla="*/ 20 w 728"/>
                <a:gd name="T9" fmla="*/ 170 h 539"/>
                <a:gd name="T10" fmla="*/ 0 w 728"/>
                <a:gd name="T11" fmla="*/ 209 h 539"/>
                <a:gd name="T12" fmla="*/ 0 w 728"/>
                <a:gd name="T13" fmla="*/ 244 h 539"/>
                <a:gd name="T14" fmla="*/ 11 w 728"/>
                <a:gd name="T15" fmla="*/ 271 h 539"/>
                <a:gd name="T16" fmla="*/ 26 w 728"/>
                <a:gd name="T17" fmla="*/ 288 h 539"/>
                <a:gd name="T18" fmla="*/ 40 w 728"/>
                <a:gd name="T19" fmla="*/ 295 h 539"/>
                <a:gd name="T20" fmla="*/ 50 w 728"/>
                <a:gd name="T21" fmla="*/ 295 h 539"/>
                <a:gd name="T22" fmla="*/ 59 w 728"/>
                <a:gd name="T23" fmla="*/ 290 h 539"/>
                <a:gd name="T24" fmla="*/ 64 w 728"/>
                <a:gd name="T25" fmla="*/ 288 h 539"/>
                <a:gd name="T26" fmla="*/ 57 w 728"/>
                <a:gd name="T27" fmla="*/ 295 h 539"/>
                <a:gd name="T28" fmla="*/ 48 w 728"/>
                <a:gd name="T29" fmla="*/ 319 h 539"/>
                <a:gd name="T30" fmla="*/ 40 w 728"/>
                <a:gd name="T31" fmla="*/ 345 h 539"/>
                <a:gd name="T32" fmla="*/ 31 w 728"/>
                <a:gd name="T33" fmla="*/ 373 h 539"/>
                <a:gd name="T34" fmla="*/ 26 w 728"/>
                <a:gd name="T35" fmla="*/ 391 h 539"/>
                <a:gd name="T36" fmla="*/ 26 w 728"/>
                <a:gd name="T37" fmla="*/ 404 h 539"/>
                <a:gd name="T38" fmla="*/ 33 w 728"/>
                <a:gd name="T39" fmla="*/ 412 h 539"/>
                <a:gd name="T40" fmla="*/ 46 w 728"/>
                <a:gd name="T41" fmla="*/ 415 h 539"/>
                <a:gd name="T42" fmla="*/ 59 w 728"/>
                <a:gd name="T43" fmla="*/ 412 h 539"/>
                <a:gd name="T44" fmla="*/ 74 w 728"/>
                <a:gd name="T45" fmla="*/ 410 h 539"/>
                <a:gd name="T46" fmla="*/ 85 w 728"/>
                <a:gd name="T47" fmla="*/ 404 h 539"/>
                <a:gd name="T48" fmla="*/ 92 w 728"/>
                <a:gd name="T49" fmla="*/ 404 h 539"/>
                <a:gd name="T50" fmla="*/ 90 w 728"/>
                <a:gd name="T51" fmla="*/ 415 h 539"/>
                <a:gd name="T52" fmla="*/ 88 w 728"/>
                <a:gd name="T53" fmla="*/ 441 h 539"/>
                <a:gd name="T54" fmla="*/ 90 w 728"/>
                <a:gd name="T55" fmla="*/ 471 h 539"/>
                <a:gd name="T56" fmla="*/ 101 w 728"/>
                <a:gd name="T57" fmla="*/ 504 h 539"/>
                <a:gd name="T58" fmla="*/ 118 w 728"/>
                <a:gd name="T59" fmla="*/ 522 h 539"/>
                <a:gd name="T60" fmla="*/ 140 w 728"/>
                <a:gd name="T61" fmla="*/ 535 h 539"/>
                <a:gd name="T62" fmla="*/ 157 w 728"/>
                <a:gd name="T63" fmla="*/ 537 h 539"/>
                <a:gd name="T64" fmla="*/ 166 w 728"/>
                <a:gd name="T65" fmla="*/ 539 h 539"/>
                <a:gd name="T66" fmla="*/ 171 w 728"/>
                <a:gd name="T67" fmla="*/ 530 h 539"/>
                <a:gd name="T68" fmla="*/ 182 w 728"/>
                <a:gd name="T69" fmla="*/ 513 h 539"/>
                <a:gd name="T70" fmla="*/ 197 w 728"/>
                <a:gd name="T71" fmla="*/ 493 h 539"/>
                <a:gd name="T72" fmla="*/ 223 w 728"/>
                <a:gd name="T73" fmla="*/ 485 h 539"/>
                <a:gd name="T74" fmla="*/ 249 w 728"/>
                <a:gd name="T75" fmla="*/ 491 h 539"/>
                <a:gd name="T76" fmla="*/ 278 w 728"/>
                <a:gd name="T77" fmla="*/ 511 h 539"/>
                <a:gd name="T78" fmla="*/ 297 w 728"/>
                <a:gd name="T79" fmla="*/ 528 h 539"/>
                <a:gd name="T80" fmla="*/ 308 w 728"/>
                <a:gd name="T81" fmla="*/ 537 h 539"/>
                <a:gd name="T82" fmla="*/ 330 w 728"/>
                <a:gd name="T83" fmla="*/ 489 h 539"/>
                <a:gd name="T84" fmla="*/ 411 w 728"/>
                <a:gd name="T85" fmla="*/ 493 h 539"/>
                <a:gd name="T86" fmla="*/ 507 w 728"/>
                <a:gd name="T87" fmla="*/ 419 h 539"/>
                <a:gd name="T88" fmla="*/ 505 w 728"/>
                <a:gd name="T89" fmla="*/ 430 h 539"/>
                <a:gd name="T90" fmla="*/ 509 w 728"/>
                <a:gd name="T91" fmla="*/ 458 h 539"/>
                <a:gd name="T92" fmla="*/ 514 w 728"/>
                <a:gd name="T93" fmla="*/ 489 h 539"/>
                <a:gd name="T94" fmla="*/ 529 w 728"/>
                <a:gd name="T95" fmla="*/ 513 h 539"/>
                <a:gd name="T96" fmla="*/ 544 w 728"/>
                <a:gd name="T97" fmla="*/ 522 h 539"/>
                <a:gd name="T98" fmla="*/ 568 w 728"/>
                <a:gd name="T99" fmla="*/ 519 h 539"/>
                <a:gd name="T100" fmla="*/ 583 w 728"/>
                <a:gd name="T101" fmla="*/ 513 h 539"/>
                <a:gd name="T102" fmla="*/ 592 w 728"/>
                <a:gd name="T103" fmla="*/ 509 h 539"/>
                <a:gd name="T104" fmla="*/ 592 w 728"/>
                <a:gd name="T105" fmla="*/ 445 h 539"/>
                <a:gd name="T106" fmla="*/ 645 w 728"/>
                <a:gd name="T107" fmla="*/ 471 h 539"/>
                <a:gd name="T108" fmla="*/ 728 w 728"/>
                <a:gd name="T109" fmla="*/ 404 h 539"/>
                <a:gd name="T110" fmla="*/ 605 w 728"/>
                <a:gd name="T111" fmla="*/ 153 h 539"/>
                <a:gd name="T112" fmla="*/ 313 w 728"/>
                <a:gd name="T113" fmla="*/ 0 h 539"/>
                <a:gd name="T114" fmla="*/ 166 w 728"/>
                <a:gd name="T115" fmla="*/ 48 h 539"/>
                <a:gd name="T116" fmla="*/ 166 w 728"/>
                <a:gd name="T117" fmla="*/ 4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8" h="539">
                  <a:moveTo>
                    <a:pt x="166" y="48"/>
                  </a:moveTo>
                  <a:lnTo>
                    <a:pt x="149" y="59"/>
                  </a:lnTo>
                  <a:lnTo>
                    <a:pt x="109" y="87"/>
                  </a:lnTo>
                  <a:lnTo>
                    <a:pt x="59" y="126"/>
                  </a:lnTo>
                  <a:lnTo>
                    <a:pt x="20" y="170"/>
                  </a:lnTo>
                  <a:lnTo>
                    <a:pt x="0" y="209"/>
                  </a:lnTo>
                  <a:lnTo>
                    <a:pt x="0" y="244"/>
                  </a:lnTo>
                  <a:lnTo>
                    <a:pt x="11" y="271"/>
                  </a:lnTo>
                  <a:lnTo>
                    <a:pt x="26" y="288"/>
                  </a:lnTo>
                  <a:lnTo>
                    <a:pt x="40" y="295"/>
                  </a:lnTo>
                  <a:lnTo>
                    <a:pt x="50" y="295"/>
                  </a:lnTo>
                  <a:lnTo>
                    <a:pt x="59" y="290"/>
                  </a:lnTo>
                  <a:lnTo>
                    <a:pt x="64" y="288"/>
                  </a:lnTo>
                  <a:lnTo>
                    <a:pt x="57" y="295"/>
                  </a:lnTo>
                  <a:lnTo>
                    <a:pt x="48" y="319"/>
                  </a:lnTo>
                  <a:lnTo>
                    <a:pt x="40" y="345"/>
                  </a:lnTo>
                  <a:lnTo>
                    <a:pt x="31" y="373"/>
                  </a:lnTo>
                  <a:lnTo>
                    <a:pt x="26" y="391"/>
                  </a:lnTo>
                  <a:lnTo>
                    <a:pt x="26" y="404"/>
                  </a:lnTo>
                  <a:lnTo>
                    <a:pt x="33" y="412"/>
                  </a:lnTo>
                  <a:lnTo>
                    <a:pt x="46" y="415"/>
                  </a:lnTo>
                  <a:lnTo>
                    <a:pt x="59" y="412"/>
                  </a:lnTo>
                  <a:lnTo>
                    <a:pt x="74" y="410"/>
                  </a:lnTo>
                  <a:lnTo>
                    <a:pt x="85" y="404"/>
                  </a:lnTo>
                  <a:lnTo>
                    <a:pt x="92" y="404"/>
                  </a:lnTo>
                  <a:lnTo>
                    <a:pt x="90" y="415"/>
                  </a:lnTo>
                  <a:lnTo>
                    <a:pt x="88" y="441"/>
                  </a:lnTo>
                  <a:lnTo>
                    <a:pt x="90" y="471"/>
                  </a:lnTo>
                  <a:lnTo>
                    <a:pt x="101" y="504"/>
                  </a:lnTo>
                  <a:lnTo>
                    <a:pt x="118" y="522"/>
                  </a:lnTo>
                  <a:lnTo>
                    <a:pt x="140" y="535"/>
                  </a:lnTo>
                  <a:lnTo>
                    <a:pt x="157" y="537"/>
                  </a:lnTo>
                  <a:lnTo>
                    <a:pt x="166" y="539"/>
                  </a:lnTo>
                  <a:lnTo>
                    <a:pt x="171" y="530"/>
                  </a:lnTo>
                  <a:lnTo>
                    <a:pt x="182" y="513"/>
                  </a:lnTo>
                  <a:lnTo>
                    <a:pt x="197" y="493"/>
                  </a:lnTo>
                  <a:lnTo>
                    <a:pt x="223" y="485"/>
                  </a:lnTo>
                  <a:lnTo>
                    <a:pt x="249" y="491"/>
                  </a:lnTo>
                  <a:lnTo>
                    <a:pt x="278" y="511"/>
                  </a:lnTo>
                  <a:lnTo>
                    <a:pt x="297" y="528"/>
                  </a:lnTo>
                  <a:lnTo>
                    <a:pt x="308" y="537"/>
                  </a:lnTo>
                  <a:lnTo>
                    <a:pt x="330" y="489"/>
                  </a:lnTo>
                  <a:lnTo>
                    <a:pt x="411" y="493"/>
                  </a:lnTo>
                  <a:lnTo>
                    <a:pt x="507" y="419"/>
                  </a:lnTo>
                  <a:lnTo>
                    <a:pt x="505" y="430"/>
                  </a:lnTo>
                  <a:lnTo>
                    <a:pt x="509" y="458"/>
                  </a:lnTo>
                  <a:lnTo>
                    <a:pt x="514" y="489"/>
                  </a:lnTo>
                  <a:lnTo>
                    <a:pt x="529" y="513"/>
                  </a:lnTo>
                  <a:lnTo>
                    <a:pt x="544" y="522"/>
                  </a:lnTo>
                  <a:lnTo>
                    <a:pt x="568" y="519"/>
                  </a:lnTo>
                  <a:lnTo>
                    <a:pt x="583" y="513"/>
                  </a:lnTo>
                  <a:lnTo>
                    <a:pt x="592" y="509"/>
                  </a:lnTo>
                  <a:lnTo>
                    <a:pt x="592" y="445"/>
                  </a:lnTo>
                  <a:lnTo>
                    <a:pt x="645" y="471"/>
                  </a:lnTo>
                  <a:lnTo>
                    <a:pt x="728" y="404"/>
                  </a:lnTo>
                  <a:lnTo>
                    <a:pt x="605" y="153"/>
                  </a:lnTo>
                  <a:lnTo>
                    <a:pt x="313" y="0"/>
                  </a:lnTo>
                  <a:lnTo>
                    <a:pt x="166" y="48"/>
                  </a:lnTo>
                  <a:lnTo>
                    <a:pt x="166" y="48"/>
                  </a:lnTo>
                  <a:close/>
                </a:path>
              </a:pathLst>
            </a:custGeom>
            <a:solidFill>
              <a:srgbClr val="3654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6"/>
            <p:cNvSpPr>
              <a:spLocks/>
            </p:cNvSpPr>
            <p:nvPr/>
          </p:nvSpPr>
          <p:spPr bwMode="auto">
            <a:xfrm>
              <a:off x="2597150" y="3983038"/>
              <a:ext cx="315913" cy="468313"/>
            </a:xfrm>
            <a:custGeom>
              <a:avLst/>
              <a:gdLst>
                <a:gd name="T0" fmla="*/ 98 w 199"/>
                <a:gd name="T1" fmla="*/ 295 h 295"/>
                <a:gd name="T2" fmla="*/ 101 w 199"/>
                <a:gd name="T3" fmla="*/ 284 h 295"/>
                <a:gd name="T4" fmla="*/ 111 w 199"/>
                <a:gd name="T5" fmla="*/ 258 h 295"/>
                <a:gd name="T6" fmla="*/ 125 w 199"/>
                <a:gd name="T7" fmla="*/ 220 h 295"/>
                <a:gd name="T8" fmla="*/ 144 w 199"/>
                <a:gd name="T9" fmla="*/ 183 h 295"/>
                <a:gd name="T10" fmla="*/ 164 w 199"/>
                <a:gd name="T11" fmla="*/ 144 h 295"/>
                <a:gd name="T12" fmla="*/ 184 w 199"/>
                <a:gd name="T13" fmla="*/ 111 h 295"/>
                <a:gd name="T14" fmla="*/ 194 w 199"/>
                <a:gd name="T15" fmla="*/ 87 h 295"/>
                <a:gd name="T16" fmla="*/ 199 w 199"/>
                <a:gd name="T17" fmla="*/ 81 h 295"/>
                <a:gd name="T18" fmla="*/ 190 w 199"/>
                <a:gd name="T19" fmla="*/ 22 h 295"/>
                <a:gd name="T20" fmla="*/ 140 w 199"/>
                <a:gd name="T21" fmla="*/ 116 h 295"/>
                <a:gd name="T22" fmla="*/ 111 w 199"/>
                <a:gd name="T23" fmla="*/ 192 h 295"/>
                <a:gd name="T24" fmla="*/ 46 w 199"/>
                <a:gd name="T25" fmla="*/ 37 h 295"/>
                <a:gd name="T26" fmla="*/ 0 w 199"/>
                <a:gd name="T27" fmla="*/ 0 h 295"/>
                <a:gd name="T28" fmla="*/ 57 w 199"/>
                <a:gd name="T29" fmla="*/ 157 h 295"/>
                <a:gd name="T30" fmla="*/ 98 w 199"/>
                <a:gd name="T31" fmla="*/ 295 h 295"/>
                <a:gd name="T32" fmla="*/ 98 w 199"/>
                <a:gd name="T3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295">
                  <a:moveTo>
                    <a:pt x="98" y="295"/>
                  </a:moveTo>
                  <a:lnTo>
                    <a:pt x="101" y="284"/>
                  </a:lnTo>
                  <a:lnTo>
                    <a:pt x="111" y="258"/>
                  </a:lnTo>
                  <a:lnTo>
                    <a:pt x="125" y="220"/>
                  </a:lnTo>
                  <a:lnTo>
                    <a:pt x="144" y="183"/>
                  </a:lnTo>
                  <a:lnTo>
                    <a:pt x="164" y="144"/>
                  </a:lnTo>
                  <a:lnTo>
                    <a:pt x="184" y="111"/>
                  </a:lnTo>
                  <a:lnTo>
                    <a:pt x="194" y="87"/>
                  </a:lnTo>
                  <a:lnTo>
                    <a:pt x="199" y="81"/>
                  </a:lnTo>
                  <a:lnTo>
                    <a:pt x="190" y="22"/>
                  </a:lnTo>
                  <a:lnTo>
                    <a:pt x="140" y="116"/>
                  </a:lnTo>
                  <a:lnTo>
                    <a:pt x="111" y="192"/>
                  </a:lnTo>
                  <a:lnTo>
                    <a:pt x="46" y="37"/>
                  </a:lnTo>
                  <a:lnTo>
                    <a:pt x="0" y="0"/>
                  </a:lnTo>
                  <a:lnTo>
                    <a:pt x="57" y="157"/>
                  </a:lnTo>
                  <a:lnTo>
                    <a:pt x="98" y="295"/>
                  </a:lnTo>
                  <a:lnTo>
                    <a:pt x="98" y="295"/>
                  </a:lnTo>
                  <a:close/>
                </a:path>
              </a:pathLst>
            </a:custGeom>
            <a:solidFill>
              <a:srgbClr val="7D4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7"/>
            <p:cNvSpPr>
              <a:spLocks/>
            </p:cNvSpPr>
            <p:nvPr/>
          </p:nvSpPr>
          <p:spPr bwMode="auto">
            <a:xfrm>
              <a:off x="131763" y="1333500"/>
              <a:ext cx="1490663" cy="1911350"/>
            </a:xfrm>
            <a:custGeom>
              <a:avLst/>
              <a:gdLst>
                <a:gd name="T0" fmla="*/ 559 w 939"/>
                <a:gd name="T1" fmla="*/ 931 h 1204"/>
                <a:gd name="T2" fmla="*/ 559 w 939"/>
                <a:gd name="T3" fmla="*/ 710 h 1204"/>
                <a:gd name="T4" fmla="*/ 688 w 939"/>
                <a:gd name="T5" fmla="*/ 398 h 1204"/>
                <a:gd name="T6" fmla="*/ 878 w 939"/>
                <a:gd name="T7" fmla="*/ 160 h 1204"/>
                <a:gd name="T8" fmla="*/ 900 w 939"/>
                <a:gd name="T9" fmla="*/ 125 h 1204"/>
                <a:gd name="T10" fmla="*/ 804 w 939"/>
                <a:gd name="T11" fmla="*/ 180 h 1204"/>
                <a:gd name="T12" fmla="*/ 666 w 939"/>
                <a:gd name="T13" fmla="*/ 326 h 1204"/>
                <a:gd name="T14" fmla="*/ 555 w 939"/>
                <a:gd name="T15" fmla="*/ 494 h 1204"/>
                <a:gd name="T16" fmla="*/ 540 w 939"/>
                <a:gd name="T17" fmla="*/ 509 h 1204"/>
                <a:gd name="T18" fmla="*/ 542 w 939"/>
                <a:gd name="T19" fmla="*/ 402 h 1204"/>
                <a:gd name="T20" fmla="*/ 498 w 939"/>
                <a:gd name="T21" fmla="*/ 210 h 1204"/>
                <a:gd name="T22" fmla="*/ 433 w 939"/>
                <a:gd name="T23" fmla="*/ 31 h 1204"/>
                <a:gd name="T24" fmla="*/ 426 w 939"/>
                <a:gd name="T25" fmla="*/ 20 h 1204"/>
                <a:gd name="T26" fmla="*/ 465 w 939"/>
                <a:gd name="T27" fmla="*/ 182 h 1204"/>
                <a:gd name="T28" fmla="*/ 487 w 939"/>
                <a:gd name="T29" fmla="*/ 468 h 1204"/>
                <a:gd name="T30" fmla="*/ 483 w 939"/>
                <a:gd name="T31" fmla="*/ 734 h 1204"/>
                <a:gd name="T32" fmla="*/ 474 w 939"/>
                <a:gd name="T33" fmla="*/ 756 h 1204"/>
                <a:gd name="T34" fmla="*/ 411 w 939"/>
                <a:gd name="T35" fmla="*/ 632 h 1204"/>
                <a:gd name="T36" fmla="*/ 266 w 939"/>
                <a:gd name="T37" fmla="*/ 474 h 1204"/>
                <a:gd name="T38" fmla="*/ 111 w 939"/>
                <a:gd name="T39" fmla="*/ 363 h 1204"/>
                <a:gd name="T40" fmla="*/ 111 w 939"/>
                <a:gd name="T41" fmla="*/ 376 h 1204"/>
                <a:gd name="T42" fmla="*/ 277 w 939"/>
                <a:gd name="T43" fmla="*/ 568 h 1204"/>
                <a:gd name="T44" fmla="*/ 448 w 939"/>
                <a:gd name="T45" fmla="*/ 837 h 1204"/>
                <a:gd name="T46" fmla="*/ 535 w 939"/>
                <a:gd name="T47" fmla="*/ 1040 h 1204"/>
                <a:gd name="T48" fmla="*/ 520 w 939"/>
                <a:gd name="T49" fmla="*/ 1055 h 1204"/>
                <a:gd name="T50" fmla="*/ 365 w 939"/>
                <a:gd name="T51" fmla="*/ 974 h 1204"/>
                <a:gd name="T52" fmla="*/ 166 w 939"/>
                <a:gd name="T53" fmla="*/ 933 h 1204"/>
                <a:gd name="T54" fmla="*/ 22 w 939"/>
                <a:gd name="T55" fmla="*/ 957 h 1204"/>
                <a:gd name="T56" fmla="*/ 24 w 939"/>
                <a:gd name="T57" fmla="*/ 961 h 1204"/>
                <a:gd name="T58" fmla="*/ 194 w 939"/>
                <a:gd name="T59" fmla="*/ 968 h 1204"/>
                <a:gd name="T60" fmla="*/ 428 w 939"/>
                <a:gd name="T61" fmla="*/ 1055 h 1204"/>
                <a:gd name="T62" fmla="*/ 605 w 939"/>
                <a:gd name="T63" fmla="*/ 1178 h 1204"/>
                <a:gd name="T64" fmla="*/ 636 w 939"/>
                <a:gd name="T65" fmla="*/ 1186 h 1204"/>
                <a:gd name="T66" fmla="*/ 640 w 939"/>
                <a:gd name="T67" fmla="*/ 1077 h 1204"/>
                <a:gd name="T68" fmla="*/ 644 w 939"/>
                <a:gd name="T69" fmla="*/ 937 h 1204"/>
                <a:gd name="T70" fmla="*/ 673 w 939"/>
                <a:gd name="T71" fmla="*/ 793 h 1204"/>
                <a:gd name="T72" fmla="*/ 780 w 939"/>
                <a:gd name="T73" fmla="*/ 610 h 1204"/>
                <a:gd name="T74" fmla="*/ 915 w 939"/>
                <a:gd name="T75" fmla="*/ 448 h 1204"/>
                <a:gd name="T76" fmla="*/ 907 w 939"/>
                <a:gd name="T77" fmla="*/ 448 h 1204"/>
                <a:gd name="T78" fmla="*/ 727 w 939"/>
                <a:gd name="T79" fmla="*/ 612 h 1204"/>
                <a:gd name="T80" fmla="*/ 588 w 939"/>
                <a:gd name="T81" fmla="*/ 813 h 1204"/>
                <a:gd name="T82" fmla="*/ 564 w 939"/>
                <a:gd name="T83" fmla="*/ 944 h 1204"/>
                <a:gd name="T84" fmla="*/ 566 w 939"/>
                <a:gd name="T85" fmla="*/ 966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9" h="1204">
                  <a:moveTo>
                    <a:pt x="566" y="966"/>
                  </a:moveTo>
                  <a:lnTo>
                    <a:pt x="559" y="931"/>
                  </a:lnTo>
                  <a:lnTo>
                    <a:pt x="550" y="841"/>
                  </a:lnTo>
                  <a:lnTo>
                    <a:pt x="559" y="710"/>
                  </a:lnTo>
                  <a:lnTo>
                    <a:pt x="603" y="557"/>
                  </a:lnTo>
                  <a:lnTo>
                    <a:pt x="688" y="398"/>
                  </a:lnTo>
                  <a:lnTo>
                    <a:pt x="791" y="260"/>
                  </a:lnTo>
                  <a:lnTo>
                    <a:pt x="878" y="160"/>
                  </a:lnTo>
                  <a:lnTo>
                    <a:pt x="915" y="123"/>
                  </a:lnTo>
                  <a:lnTo>
                    <a:pt x="900" y="125"/>
                  </a:lnTo>
                  <a:lnTo>
                    <a:pt x="861" y="142"/>
                  </a:lnTo>
                  <a:lnTo>
                    <a:pt x="804" y="180"/>
                  </a:lnTo>
                  <a:lnTo>
                    <a:pt x="736" y="241"/>
                  </a:lnTo>
                  <a:lnTo>
                    <a:pt x="666" y="326"/>
                  </a:lnTo>
                  <a:lnTo>
                    <a:pt x="601" y="420"/>
                  </a:lnTo>
                  <a:lnTo>
                    <a:pt x="555" y="494"/>
                  </a:lnTo>
                  <a:lnTo>
                    <a:pt x="537" y="525"/>
                  </a:lnTo>
                  <a:lnTo>
                    <a:pt x="540" y="509"/>
                  </a:lnTo>
                  <a:lnTo>
                    <a:pt x="544" y="468"/>
                  </a:lnTo>
                  <a:lnTo>
                    <a:pt x="542" y="402"/>
                  </a:lnTo>
                  <a:lnTo>
                    <a:pt x="529" y="315"/>
                  </a:lnTo>
                  <a:lnTo>
                    <a:pt x="498" y="210"/>
                  </a:lnTo>
                  <a:lnTo>
                    <a:pt x="463" y="107"/>
                  </a:lnTo>
                  <a:lnTo>
                    <a:pt x="433" y="31"/>
                  </a:lnTo>
                  <a:lnTo>
                    <a:pt x="419" y="0"/>
                  </a:lnTo>
                  <a:lnTo>
                    <a:pt x="426" y="20"/>
                  </a:lnTo>
                  <a:lnTo>
                    <a:pt x="443" y="83"/>
                  </a:lnTo>
                  <a:lnTo>
                    <a:pt x="465" y="182"/>
                  </a:lnTo>
                  <a:lnTo>
                    <a:pt x="481" y="315"/>
                  </a:lnTo>
                  <a:lnTo>
                    <a:pt x="487" y="468"/>
                  </a:lnTo>
                  <a:lnTo>
                    <a:pt x="487" y="618"/>
                  </a:lnTo>
                  <a:lnTo>
                    <a:pt x="483" y="734"/>
                  </a:lnTo>
                  <a:lnTo>
                    <a:pt x="481" y="780"/>
                  </a:lnTo>
                  <a:lnTo>
                    <a:pt x="474" y="756"/>
                  </a:lnTo>
                  <a:lnTo>
                    <a:pt x="452" y="706"/>
                  </a:lnTo>
                  <a:lnTo>
                    <a:pt x="411" y="632"/>
                  </a:lnTo>
                  <a:lnTo>
                    <a:pt x="350" y="553"/>
                  </a:lnTo>
                  <a:lnTo>
                    <a:pt x="266" y="474"/>
                  </a:lnTo>
                  <a:lnTo>
                    <a:pt x="179" y="409"/>
                  </a:lnTo>
                  <a:lnTo>
                    <a:pt x="111" y="363"/>
                  </a:lnTo>
                  <a:lnTo>
                    <a:pt x="85" y="348"/>
                  </a:lnTo>
                  <a:lnTo>
                    <a:pt x="111" y="376"/>
                  </a:lnTo>
                  <a:lnTo>
                    <a:pt x="186" y="457"/>
                  </a:lnTo>
                  <a:lnTo>
                    <a:pt x="277" y="568"/>
                  </a:lnTo>
                  <a:lnTo>
                    <a:pt x="374" y="701"/>
                  </a:lnTo>
                  <a:lnTo>
                    <a:pt x="448" y="837"/>
                  </a:lnTo>
                  <a:lnTo>
                    <a:pt x="502" y="957"/>
                  </a:lnTo>
                  <a:lnTo>
                    <a:pt x="535" y="1040"/>
                  </a:lnTo>
                  <a:lnTo>
                    <a:pt x="546" y="1075"/>
                  </a:lnTo>
                  <a:lnTo>
                    <a:pt x="520" y="1055"/>
                  </a:lnTo>
                  <a:lnTo>
                    <a:pt x="457" y="1018"/>
                  </a:lnTo>
                  <a:lnTo>
                    <a:pt x="365" y="974"/>
                  </a:lnTo>
                  <a:lnTo>
                    <a:pt x="266" y="944"/>
                  </a:lnTo>
                  <a:lnTo>
                    <a:pt x="166" y="933"/>
                  </a:lnTo>
                  <a:lnTo>
                    <a:pt x="81" y="944"/>
                  </a:lnTo>
                  <a:lnTo>
                    <a:pt x="22" y="957"/>
                  </a:lnTo>
                  <a:lnTo>
                    <a:pt x="0" y="966"/>
                  </a:lnTo>
                  <a:lnTo>
                    <a:pt x="24" y="961"/>
                  </a:lnTo>
                  <a:lnTo>
                    <a:pt x="94" y="959"/>
                  </a:lnTo>
                  <a:lnTo>
                    <a:pt x="194" y="968"/>
                  </a:lnTo>
                  <a:lnTo>
                    <a:pt x="312" y="998"/>
                  </a:lnTo>
                  <a:lnTo>
                    <a:pt x="428" y="1055"/>
                  </a:lnTo>
                  <a:lnTo>
                    <a:pt x="533" y="1123"/>
                  </a:lnTo>
                  <a:lnTo>
                    <a:pt x="605" y="1178"/>
                  </a:lnTo>
                  <a:lnTo>
                    <a:pt x="636" y="1204"/>
                  </a:lnTo>
                  <a:lnTo>
                    <a:pt x="636" y="1186"/>
                  </a:lnTo>
                  <a:lnTo>
                    <a:pt x="638" y="1140"/>
                  </a:lnTo>
                  <a:lnTo>
                    <a:pt x="640" y="1077"/>
                  </a:lnTo>
                  <a:lnTo>
                    <a:pt x="644" y="1007"/>
                  </a:lnTo>
                  <a:lnTo>
                    <a:pt x="644" y="937"/>
                  </a:lnTo>
                  <a:lnTo>
                    <a:pt x="651" y="867"/>
                  </a:lnTo>
                  <a:lnTo>
                    <a:pt x="673" y="793"/>
                  </a:lnTo>
                  <a:lnTo>
                    <a:pt x="714" y="708"/>
                  </a:lnTo>
                  <a:lnTo>
                    <a:pt x="780" y="610"/>
                  </a:lnTo>
                  <a:lnTo>
                    <a:pt x="854" y="518"/>
                  </a:lnTo>
                  <a:lnTo>
                    <a:pt x="915" y="448"/>
                  </a:lnTo>
                  <a:lnTo>
                    <a:pt x="939" y="422"/>
                  </a:lnTo>
                  <a:lnTo>
                    <a:pt x="907" y="448"/>
                  </a:lnTo>
                  <a:lnTo>
                    <a:pt x="826" y="516"/>
                  </a:lnTo>
                  <a:lnTo>
                    <a:pt x="727" y="612"/>
                  </a:lnTo>
                  <a:lnTo>
                    <a:pt x="640" y="717"/>
                  </a:lnTo>
                  <a:lnTo>
                    <a:pt x="588" y="813"/>
                  </a:lnTo>
                  <a:lnTo>
                    <a:pt x="566" y="891"/>
                  </a:lnTo>
                  <a:lnTo>
                    <a:pt x="564" y="944"/>
                  </a:lnTo>
                  <a:lnTo>
                    <a:pt x="566" y="966"/>
                  </a:lnTo>
                  <a:lnTo>
                    <a:pt x="566" y="966"/>
                  </a:lnTo>
                  <a:close/>
                </a:path>
              </a:pathLst>
            </a:custGeom>
            <a:solidFill>
              <a:srgbClr val="80B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8"/>
            <p:cNvSpPr>
              <a:spLocks/>
            </p:cNvSpPr>
            <p:nvPr/>
          </p:nvSpPr>
          <p:spPr bwMode="auto">
            <a:xfrm>
              <a:off x="2222500" y="3271838"/>
              <a:ext cx="1220788" cy="819150"/>
            </a:xfrm>
            <a:custGeom>
              <a:avLst/>
              <a:gdLst>
                <a:gd name="T0" fmla="*/ 9 w 769"/>
                <a:gd name="T1" fmla="*/ 77 h 516"/>
                <a:gd name="T2" fmla="*/ 72 w 769"/>
                <a:gd name="T3" fmla="*/ 18 h 516"/>
                <a:gd name="T4" fmla="*/ 151 w 769"/>
                <a:gd name="T5" fmla="*/ 13 h 516"/>
                <a:gd name="T6" fmla="*/ 208 w 769"/>
                <a:gd name="T7" fmla="*/ 70 h 516"/>
                <a:gd name="T8" fmla="*/ 219 w 769"/>
                <a:gd name="T9" fmla="*/ 74 h 516"/>
                <a:gd name="T10" fmla="*/ 254 w 769"/>
                <a:gd name="T11" fmla="*/ 35 h 516"/>
                <a:gd name="T12" fmla="*/ 288 w 769"/>
                <a:gd name="T13" fmla="*/ 2 h 516"/>
                <a:gd name="T14" fmla="*/ 313 w 769"/>
                <a:gd name="T15" fmla="*/ 5 h 516"/>
                <a:gd name="T16" fmla="*/ 310 w 769"/>
                <a:gd name="T17" fmla="*/ 42 h 516"/>
                <a:gd name="T18" fmla="*/ 297 w 769"/>
                <a:gd name="T19" fmla="*/ 88 h 516"/>
                <a:gd name="T20" fmla="*/ 299 w 769"/>
                <a:gd name="T21" fmla="*/ 88 h 516"/>
                <a:gd name="T22" fmla="*/ 332 w 769"/>
                <a:gd name="T23" fmla="*/ 59 h 516"/>
                <a:gd name="T24" fmla="*/ 380 w 769"/>
                <a:gd name="T25" fmla="*/ 70 h 516"/>
                <a:gd name="T26" fmla="*/ 417 w 769"/>
                <a:gd name="T27" fmla="*/ 114 h 516"/>
                <a:gd name="T28" fmla="*/ 529 w 769"/>
                <a:gd name="T29" fmla="*/ 157 h 516"/>
                <a:gd name="T30" fmla="*/ 564 w 769"/>
                <a:gd name="T31" fmla="*/ 136 h 516"/>
                <a:gd name="T32" fmla="*/ 614 w 769"/>
                <a:gd name="T33" fmla="*/ 109 h 516"/>
                <a:gd name="T34" fmla="*/ 623 w 769"/>
                <a:gd name="T35" fmla="*/ 125 h 516"/>
                <a:gd name="T36" fmla="*/ 618 w 769"/>
                <a:gd name="T37" fmla="*/ 142 h 516"/>
                <a:gd name="T38" fmla="*/ 575 w 769"/>
                <a:gd name="T39" fmla="*/ 229 h 516"/>
                <a:gd name="T40" fmla="*/ 638 w 769"/>
                <a:gd name="T41" fmla="*/ 251 h 516"/>
                <a:gd name="T42" fmla="*/ 717 w 769"/>
                <a:gd name="T43" fmla="*/ 284 h 516"/>
                <a:gd name="T44" fmla="*/ 767 w 769"/>
                <a:gd name="T45" fmla="*/ 315 h 516"/>
                <a:gd name="T46" fmla="*/ 754 w 769"/>
                <a:gd name="T47" fmla="*/ 339 h 516"/>
                <a:gd name="T48" fmla="*/ 706 w 769"/>
                <a:gd name="T49" fmla="*/ 352 h 516"/>
                <a:gd name="T50" fmla="*/ 699 w 769"/>
                <a:gd name="T51" fmla="*/ 363 h 516"/>
                <a:gd name="T52" fmla="*/ 714 w 769"/>
                <a:gd name="T53" fmla="*/ 411 h 516"/>
                <a:gd name="T54" fmla="*/ 714 w 769"/>
                <a:gd name="T55" fmla="*/ 454 h 516"/>
                <a:gd name="T56" fmla="*/ 695 w 769"/>
                <a:gd name="T57" fmla="*/ 463 h 516"/>
                <a:gd name="T58" fmla="*/ 675 w 769"/>
                <a:gd name="T59" fmla="*/ 444 h 516"/>
                <a:gd name="T60" fmla="*/ 660 w 769"/>
                <a:gd name="T61" fmla="*/ 417 h 516"/>
                <a:gd name="T62" fmla="*/ 658 w 769"/>
                <a:gd name="T63" fmla="*/ 419 h 516"/>
                <a:gd name="T64" fmla="*/ 645 w 769"/>
                <a:gd name="T65" fmla="*/ 452 h 516"/>
                <a:gd name="T66" fmla="*/ 621 w 769"/>
                <a:gd name="T67" fmla="*/ 485 h 516"/>
                <a:gd name="T68" fmla="*/ 596 w 769"/>
                <a:gd name="T69" fmla="*/ 507 h 516"/>
                <a:gd name="T70" fmla="*/ 562 w 769"/>
                <a:gd name="T71" fmla="*/ 516 h 516"/>
                <a:gd name="T72" fmla="*/ 529 w 769"/>
                <a:gd name="T73" fmla="*/ 507 h 516"/>
                <a:gd name="T74" fmla="*/ 518 w 769"/>
                <a:gd name="T75" fmla="*/ 472 h 516"/>
                <a:gd name="T76" fmla="*/ 522 w 769"/>
                <a:gd name="T77" fmla="*/ 430 h 516"/>
                <a:gd name="T78" fmla="*/ 522 w 769"/>
                <a:gd name="T79" fmla="*/ 428 h 516"/>
                <a:gd name="T80" fmla="*/ 503 w 769"/>
                <a:gd name="T81" fmla="*/ 454 h 516"/>
                <a:gd name="T82" fmla="*/ 468 w 769"/>
                <a:gd name="T83" fmla="*/ 463 h 516"/>
                <a:gd name="T84" fmla="*/ 437 w 769"/>
                <a:gd name="T85" fmla="*/ 437 h 516"/>
                <a:gd name="T86" fmla="*/ 441 w 769"/>
                <a:gd name="T87" fmla="*/ 387 h 516"/>
                <a:gd name="T88" fmla="*/ 468 w 769"/>
                <a:gd name="T89" fmla="*/ 341 h 516"/>
                <a:gd name="T90" fmla="*/ 385 w 769"/>
                <a:gd name="T91" fmla="*/ 278 h 516"/>
                <a:gd name="T92" fmla="*/ 243 w 769"/>
                <a:gd name="T93" fmla="*/ 195 h 516"/>
                <a:gd name="T94" fmla="*/ 230 w 769"/>
                <a:gd name="T95" fmla="*/ 249 h 516"/>
                <a:gd name="T96" fmla="*/ 181 w 769"/>
                <a:gd name="T97" fmla="*/ 293 h 516"/>
                <a:gd name="T98" fmla="*/ 129 w 769"/>
                <a:gd name="T99" fmla="*/ 293 h 516"/>
                <a:gd name="T100" fmla="*/ 136 w 769"/>
                <a:gd name="T101" fmla="*/ 251 h 516"/>
                <a:gd name="T102" fmla="*/ 188 w 769"/>
                <a:gd name="T103" fmla="*/ 205 h 516"/>
                <a:gd name="T104" fmla="*/ 179 w 769"/>
                <a:gd name="T105" fmla="*/ 199 h 516"/>
                <a:gd name="T106" fmla="*/ 103 w 769"/>
                <a:gd name="T107" fmla="*/ 212 h 516"/>
                <a:gd name="T108" fmla="*/ 88 w 769"/>
                <a:gd name="T109" fmla="*/ 190 h 516"/>
                <a:gd name="T110" fmla="*/ 142 w 769"/>
                <a:gd name="T111" fmla="*/ 151 h 516"/>
                <a:gd name="T112" fmla="*/ 109 w 769"/>
                <a:gd name="T113" fmla="*/ 83 h 516"/>
                <a:gd name="T114" fmla="*/ 0 w 769"/>
                <a:gd name="T115" fmla="*/ 9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9" h="516">
                  <a:moveTo>
                    <a:pt x="0" y="92"/>
                  </a:moveTo>
                  <a:lnTo>
                    <a:pt x="9" y="77"/>
                  </a:lnTo>
                  <a:lnTo>
                    <a:pt x="37" y="48"/>
                  </a:lnTo>
                  <a:lnTo>
                    <a:pt x="72" y="18"/>
                  </a:lnTo>
                  <a:lnTo>
                    <a:pt x="114" y="2"/>
                  </a:lnTo>
                  <a:lnTo>
                    <a:pt x="151" y="13"/>
                  </a:lnTo>
                  <a:lnTo>
                    <a:pt x="186" y="42"/>
                  </a:lnTo>
                  <a:lnTo>
                    <a:pt x="208" y="70"/>
                  </a:lnTo>
                  <a:lnTo>
                    <a:pt x="216" y="83"/>
                  </a:lnTo>
                  <a:lnTo>
                    <a:pt x="219" y="74"/>
                  </a:lnTo>
                  <a:lnTo>
                    <a:pt x="234" y="57"/>
                  </a:lnTo>
                  <a:lnTo>
                    <a:pt x="254" y="35"/>
                  </a:lnTo>
                  <a:lnTo>
                    <a:pt x="273" y="15"/>
                  </a:lnTo>
                  <a:lnTo>
                    <a:pt x="288" y="2"/>
                  </a:lnTo>
                  <a:lnTo>
                    <a:pt x="304" y="0"/>
                  </a:lnTo>
                  <a:lnTo>
                    <a:pt x="313" y="5"/>
                  </a:lnTo>
                  <a:lnTo>
                    <a:pt x="317" y="20"/>
                  </a:lnTo>
                  <a:lnTo>
                    <a:pt x="310" y="42"/>
                  </a:lnTo>
                  <a:lnTo>
                    <a:pt x="304" y="68"/>
                  </a:lnTo>
                  <a:lnTo>
                    <a:pt x="297" y="88"/>
                  </a:lnTo>
                  <a:lnTo>
                    <a:pt x="295" y="96"/>
                  </a:lnTo>
                  <a:lnTo>
                    <a:pt x="299" y="88"/>
                  </a:lnTo>
                  <a:lnTo>
                    <a:pt x="313" y="72"/>
                  </a:lnTo>
                  <a:lnTo>
                    <a:pt x="332" y="59"/>
                  </a:lnTo>
                  <a:lnTo>
                    <a:pt x="356" y="57"/>
                  </a:lnTo>
                  <a:lnTo>
                    <a:pt x="380" y="70"/>
                  </a:lnTo>
                  <a:lnTo>
                    <a:pt x="402" y="94"/>
                  </a:lnTo>
                  <a:lnTo>
                    <a:pt x="417" y="114"/>
                  </a:lnTo>
                  <a:lnTo>
                    <a:pt x="424" y="125"/>
                  </a:lnTo>
                  <a:lnTo>
                    <a:pt x="529" y="157"/>
                  </a:lnTo>
                  <a:lnTo>
                    <a:pt x="538" y="149"/>
                  </a:lnTo>
                  <a:lnTo>
                    <a:pt x="564" y="136"/>
                  </a:lnTo>
                  <a:lnTo>
                    <a:pt x="590" y="118"/>
                  </a:lnTo>
                  <a:lnTo>
                    <a:pt x="614" y="109"/>
                  </a:lnTo>
                  <a:lnTo>
                    <a:pt x="623" y="112"/>
                  </a:lnTo>
                  <a:lnTo>
                    <a:pt x="623" y="125"/>
                  </a:lnTo>
                  <a:lnTo>
                    <a:pt x="621" y="136"/>
                  </a:lnTo>
                  <a:lnTo>
                    <a:pt x="618" y="142"/>
                  </a:lnTo>
                  <a:lnTo>
                    <a:pt x="564" y="227"/>
                  </a:lnTo>
                  <a:lnTo>
                    <a:pt x="575" y="229"/>
                  </a:lnTo>
                  <a:lnTo>
                    <a:pt x="601" y="238"/>
                  </a:lnTo>
                  <a:lnTo>
                    <a:pt x="638" y="251"/>
                  </a:lnTo>
                  <a:lnTo>
                    <a:pt x="682" y="269"/>
                  </a:lnTo>
                  <a:lnTo>
                    <a:pt x="717" y="284"/>
                  </a:lnTo>
                  <a:lnTo>
                    <a:pt x="747" y="302"/>
                  </a:lnTo>
                  <a:lnTo>
                    <a:pt x="767" y="315"/>
                  </a:lnTo>
                  <a:lnTo>
                    <a:pt x="769" y="330"/>
                  </a:lnTo>
                  <a:lnTo>
                    <a:pt x="754" y="339"/>
                  </a:lnTo>
                  <a:lnTo>
                    <a:pt x="730" y="347"/>
                  </a:lnTo>
                  <a:lnTo>
                    <a:pt x="706" y="352"/>
                  </a:lnTo>
                  <a:lnTo>
                    <a:pt x="697" y="354"/>
                  </a:lnTo>
                  <a:lnTo>
                    <a:pt x="699" y="363"/>
                  </a:lnTo>
                  <a:lnTo>
                    <a:pt x="708" y="385"/>
                  </a:lnTo>
                  <a:lnTo>
                    <a:pt x="714" y="411"/>
                  </a:lnTo>
                  <a:lnTo>
                    <a:pt x="719" y="439"/>
                  </a:lnTo>
                  <a:lnTo>
                    <a:pt x="714" y="454"/>
                  </a:lnTo>
                  <a:lnTo>
                    <a:pt x="706" y="463"/>
                  </a:lnTo>
                  <a:lnTo>
                    <a:pt x="695" y="463"/>
                  </a:lnTo>
                  <a:lnTo>
                    <a:pt x="686" y="457"/>
                  </a:lnTo>
                  <a:lnTo>
                    <a:pt x="675" y="444"/>
                  </a:lnTo>
                  <a:lnTo>
                    <a:pt x="666" y="430"/>
                  </a:lnTo>
                  <a:lnTo>
                    <a:pt x="660" y="417"/>
                  </a:lnTo>
                  <a:lnTo>
                    <a:pt x="660" y="415"/>
                  </a:lnTo>
                  <a:lnTo>
                    <a:pt x="658" y="419"/>
                  </a:lnTo>
                  <a:lnTo>
                    <a:pt x="651" y="433"/>
                  </a:lnTo>
                  <a:lnTo>
                    <a:pt x="645" y="452"/>
                  </a:lnTo>
                  <a:lnTo>
                    <a:pt x="636" y="470"/>
                  </a:lnTo>
                  <a:lnTo>
                    <a:pt x="621" y="485"/>
                  </a:lnTo>
                  <a:lnTo>
                    <a:pt x="610" y="498"/>
                  </a:lnTo>
                  <a:lnTo>
                    <a:pt x="596" y="507"/>
                  </a:lnTo>
                  <a:lnTo>
                    <a:pt x="581" y="511"/>
                  </a:lnTo>
                  <a:lnTo>
                    <a:pt x="562" y="516"/>
                  </a:lnTo>
                  <a:lnTo>
                    <a:pt x="544" y="513"/>
                  </a:lnTo>
                  <a:lnTo>
                    <a:pt x="529" y="507"/>
                  </a:lnTo>
                  <a:lnTo>
                    <a:pt x="520" y="494"/>
                  </a:lnTo>
                  <a:lnTo>
                    <a:pt x="518" y="472"/>
                  </a:lnTo>
                  <a:lnTo>
                    <a:pt x="520" y="448"/>
                  </a:lnTo>
                  <a:lnTo>
                    <a:pt x="522" y="430"/>
                  </a:lnTo>
                  <a:lnTo>
                    <a:pt x="527" y="424"/>
                  </a:lnTo>
                  <a:lnTo>
                    <a:pt x="522" y="428"/>
                  </a:lnTo>
                  <a:lnTo>
                    <a:pt x="516" y="441"/>
                  </a:lnTo>
                  <a:lnTo>
                    <a:pt x="503" y="454"/>
                  </a:lnTo>
                  <a:lnTo>
                    <a:pt x="487" y="465"/>
                  </a:lnTo>
                  <a:lnTo>
                    <a:pt x="468" y="463"/>
                  </a:lnTo>
                  <a:lnTo>
                    <a:pt x="450" y="454"/>
                  </a:lnTo>
                  <a:lnTo>
                    <a:pt x="437" y="437"/>
                  </a:lnTo>
                  <a:lnTo>
                    <a:pt x="435" y="415"/>
                  </a:lnTo>
                  <a:lnTo>
                    <a:pt x="441" y="387"/>
                  </a:lnTo>
                  <a:lnTo>
                    <a:pt x="457" y="361"/>
                  </a:lnTo>
                  <a:lnTo>
                    <a:pt x="468" y="341"/>
                  </a:lnTo>
                  <a:lnTo>
                    <a:pt x="474" y="334"/>
                  </a:lnTo>
                  <a:lnTo>
                    <a:pt x="385" y="278"/>
                  </a:lnTo>
                  <a:lnTo>
                    <a:pt x="245" y="186"/>
                  </a:lnTo>
                  <a:lnTo>
                    <a:pt x="243" y="195"/>
                  </a:lnTo>
                  <a:lnTo>
                    <a:pt x="240" y="221"/>
                  </a:lnTo>
                  <a:lnTo>
                    <a:pt x="230" y="249"/>
                  </a:lnTo>
                  <a:lnTo>
                    <a:pt x="212" y="278"/>
                  </a:lnTo>
                  <a:lnTo>
                    <a:pt x="181" y="293"/>
                  </a:lnTo>
                  <a:lnTo>
                    <a:pt x="153" y="299"/>
                  </a:lnTo>
                  <a:lnTo>
                    <a:pt x="129" y="293"/>
                  </a:lnTo>
                  <a:lnTo>
                    <a:pt x="125" y="278"/>
                  </a:lnTo>
                  <a:lnTo>
                    <a:pt x="136" y="251"/>
                  </a:lnTo>
                  <a:lnTo>
                    <a:pt x="162" y="227"/>
                  </a:lnTo>
                  <a:lnTo>
                    <a:pt x="188" y="205"/>
                  </a:lnTo>
                  <a:lnTo>
                    <a:pt x="199" y="197"/>
                  </a:lnTo>
                  <a:lnTo>
                    <a:pt x="179" y="199"/>
                  </a:lnTo>
                  <a:lnTo>
                    <a:pt x="142" y="208"/>
                  </a:lnTo>
                  <a:lnTo>
                    <a:pt x="103" y="212"/>
                  </a:lnTo>
                  <a:lnTo>
                    <a:pt x="81" y="208"/>
                  </a:lnTo>
                  <a:lnTo>
                    <a:pt x="88" y="190"/>
                  </a:lnTo>
                  <a:lnTo>
                    <a:pt x="116" y="171"/>
                  </a:lnTo>
                  <a:lnTo>
                    <a:pt x="142" y="151"/>
                  </a:lnTo>
                  <a:lnTo>
                    <a:pt x="155" y="142"/>
                  </a:lnTo>
                  <a:lnTo>
                    <a:pt x="109" y="83"/>
                  </a:lnTo>
                  <a:lnTo>
                    <a:pt x="0" y="92"/>
                  </a:lnTo>
                  <a:lnTo>
                    <a:pt x="0" y="92"/>
                  </a:lnTo>
                  <a:close/>
                </a:path>
              </a:pathLst>
            </a:custGeom>
            <a:solidFill>
              <a:srgbClr val="3654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9"/>
            <p:cNvSpPr>
              <a:spLocks/>
            </p:cNvSpPr>
            <p:nvPr/>
          </p:nvSpPr>
          <p:spPr bwMode="auto">
            <a:xfrm>
              <a:off x="2146300" y="152400"/>
              <a:ext cx="2462213" cy="1414463"/>
            </a:xfrm>
            <a:custGeom>
              <a:avLst/>
              <a:gdLst>
                <a:gd name="T0" fmla="*/ 0 w 1551"/>
                <a:gd name="T1" fmla="*/ 8 h 891"/>
                <a:gd name="T2" fmla="*/ 79 w 1551"/>
                <a:gd name="T3" fmla="*/ 4 h 891"/>
                <a:gd name="T4" fmla="*/ 282 w 1551"/>
                <a:gd name="T5" fmla="*/ 0 h 891"/>
                <a:gd name="T6" fmla="*/ 548 w 1551"/>
                <a:gd name="T7" fmla="*/ 6 h 891"/>
                <a:gd name="T8" fmla="*/ 819 w 1551"/>
                <a:gd name="T9" fmla="*/ 33 h 891"/>
                <a:gd name="T10" fmla="*/ 1062 w 1551"/>
                <a:gd name="T11" fmla="*/ 83 h 891"/>
                <a:gd name="T12" fmla="*/ 1274 w 1551"/>
                <a:gd name="T13" fmla="*/ 155 h 891"/>
                <a:gd name="T14" fmla="*/ 1431 w 1551"/>
                <a:gd name="T15" fmla="*/ 233 h 891"/>
                <a:gd name="T16" fmla="*/ 1518 w 1551"/>
                <a:gd name="T17" fmla="*/ 310 h 891"/>
                <a:gd name="T18" fmla="*/ 1544 w 1551"/>
                <a:gd name="T19" fmla="*/ 378 h 891"/>
                <a:gd name="T20" fmla="*/ 1551 w 1551"/>
                <a:gd name="T21" fmla="*/ 434 h 891"/>
                <a:gd name="T22" fmla="*/ 1549 w 1551"/>
                <a:gd name="T23" fmla="*/ 474 h 891"/>
                <a:gd name="T24" fmla="*/ 1544 w 1551"/>
                <a:gd name="T25" fmla="*/ 489 h 891"/>
                <a:gd name="T26" fmla="*/ 1542 w 1551"/>
                <a:gd name="T27" fmla="*/ 493 h 891"/>
                <a:gd name="T28" fmla="*/ 1534 w 1551"/>
                <a:gd name="T29" fmla="*/ 504 h 891"/>
                <a:gd name="T30" fmla="*/ 1512 w 1551"/>
                <a:gd name="T31" fmla="*/ 515 h 891"/>
                <a:gd name="T32" fmla="*/ 1475 w 1551"/>
                <a:gd name="T33" fmla="*/ 533 h 891"/>
                <a:gd name="T34" fmla="*/ 1420 w 1551"/>
                <a:gd name="T35" fmla="*/ 544 h 891"/>
                <a:gd name="T36" fmla="*/ 1350 w 1551"/>
                <a:gd name="T37" fmla="*/ 565 h 891"/>
                <a:gd name="T38" fmla="*/ 1263 w 1551"/>
                <a:gd name="T39" fmla="*/ 596 h 891"/>
                <a:gd name="T40" fmla="*/ 1164 w 1551"/>
                <a:gd name="T41" fmla="*/ 648 h 891"/>
                <a:gd name="T42" fmla="*/ 1057 w 1551"/>
                <a:gd name="T43" fmla="*/ 720 h 891"/>
                <a:gd name="T44" fmla="*/ 963 w 1551"/>
                <a:gd name="T45" fmla="*/ 799 h 891"/>
                <a:gd name="T46" fmla="*/ 891 w 1551"/>
                <a:gd name="T47" fmla="*/ 862 h 891"/>
                <a:gd name="T48" fmla="*/ 865 w 1551"/>
                <a:gd name="T49" fmla="*/ 891 h 891"/>
                <a:gd name="T50" fmla="*/ 669 w 1551"/>
                <a:gd name="T51" fmla="*/ 832 h 891"/>
                <a:gd name="T52" fmla="*/ 826 w 1551"/>
                <a:gd name="T53" fmla="*/ 489 h 891"/>
                <a:gd name="T54" fmla="*/ 835 w 1551"/>
                <a:gd name="T55" fmla="*/ 480 h 891"/>
                <a:gd name="T56" fmla="*/ 859 w 1551"/>
                <a:gd name="T57" fmla="*/ 456 h 891"/>
                <a:gd name="T58" fmla="*/ 891 w 1551"/>
                <a:gd name="T59" fmla="*/ 426 h 891"/>
                <a:gd name="T60" fmla="*/ 924 w 1551"/>
                <a:gd name="T61" fmla="*/ 406 h 891"/>
                <a:gd name="T62" fmla="*/ 946 w 1551"/>
                <a:gd name="T63" fmla="*/ 393 h 891"/>
                <a:gd name="T64" fmla="*/ 963 w 1551"/>
                <a:gd name="T65" fmla="*/ 388 h 891"/>
                <a:gd name="T66" fmla="*/ 970 w 1551"/>
                <a:gd name="T67" fmla="*/ 391 h 891"/>
                <a:gd name="T68" fmla="*/ 977 w 1551"/>
                <a:gd name="T69" fmla="*/ 395 h 891"/>
                <a:gd name="T70" fmla="*/ 771 w 1551"/>
                <a:gd name="T71" fmla="*/ 225 h 891"/>
                <a:gd name="T72" fmla="*/ 723 w 1551"/>
                <a:gd name="T73" fmla="*/ 137 h 891"/>
                <a:gd name="T74" fmla="*/ 297 w 1551"/>
                <a:gd name="T75" fmla="*/ 89 h 891"/>
                <a:gd name="T76" fmla="*/ 262 w 1551"/>
                <a:gd name="T77" fmla="*/ 65 h 891"/>
                <a:gd name="T78" fmla="*/ 46 w 1551"/>
                <a:gd name="T79" fmla="*/ 41 h 891"/>
                <a:gd name="T80" fmla="*/ 0 w 1551"/>
                <a:gd name="T81" fmla="*/ 8 h 891"/>
                <a:gd name="T82" fmla="*/ 0 w 1551"/>
                <a:gd name="T83" fmla="*/ 8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1" h="891">
                  <a:moveTo>
                    <a:pt x="0" y="8"/>
                  </a:moveTo>
                  <a:lnTo>
                    <a:pt x="79" y="4"/>
                  </a:lnTo>
                  <a:lnTo>
                    <a:pt x="282" y="0"/>
                  </a:lnTo>
                  <a:lnTo>
                    <a:pt x="548" y="6"/>
                  </a:lnTo>
                  <a:lnTo>
                    <a:pt x="819" y="33"/>
                  </a:lnTo>
                  <a:lnTo>
                    <a:pt x="1062" y="83"/>
                  </a:lnTo>
                  <a:lnTo>
                    <a:pt x="1274" y="155"/>
                  </a:lnTo>
                  <a:lnTo>
                    <a:pt x="1431" y="233"/>
                  </a:lnTo>
                  <a:lnTo>
                    <a:pt x="1518" y="310"/>
                  </a:lnTo>
                  <a:lnTo>
                    <a:pt x="1544" y="378"/>
                  </a:lnTo>
                  <a:lnTo>
                    <a:pt x="1551" y="434"/>
                  </a:lnTo>
                  <a:lnTo>
                    <a:pt x="1549" y="474"/>
                  </a:lnTo>
                  <a:lnTo>
                    <a:pt x="1544" y="489"/>
                  </a:lnTo>
                  <a:lnTo>
                    <a:pt x="1542" y="493"/>
                  </a:lnTo>
                  <a:lnTo>
                    <a:pt x="1534" y="504"/>
                  </a:lnTo>
                  <a:lnTo>
                    <a:pt x="1512" y="515"/>
                  </a:lnTo>
                  <a:lnTo>
                    <a:pt x="1475" y="533"/>
                  </a:lnTo>
                  <a:lnTo>
                    <a:pt x="1420" y="544"/>
                  </a:lnTo>
                  <a:lnTo>
                    <a:pt x="1350" y="565"/>
                  </a:lnTo>
                  <a:lnTo>
                    <a:pt x="1263" y="596"/>
                  </a:lnTo>
                  <a:lnTo>
                    <a:pt x="1164" y="648"/>
                  </a:lnTo>
                  <a:lnTo>
                    <a:pt x="1057" y="720"/>
                  </a:lnTo>
                  <a:lnTo>
                    <a:pt x="963" y="799"/>
                  </a:lnTo>
                  <a:lnTo>
                    <a:pt x="891" y="862"/>
                  </a:lnTo>
                  <a:lnTo>
                    <a:pt x="865" y="891"/>
                  </a:lnTo>
                  <a:lnTo>
                    <a:pt x="669" y="832"/>
                  </a:lnTo>
                  <a:lnTo>
                    <a:pt x="826" y="489"/>
                  </a:lnTo>
                  <a:lnTo>
                    <a:pt x="835" y="480"/>
                  </a:lnTo>
                  <a:lnTo>
                    <a:pt x="859" y="456"/>
                  </a:lnTo>
                  <a:lnTo>
                    <a:pt x="891" y="426"/>
                  </a:lnTo>
                  <a:lnTo>
                    <a:pt x="924" y="406"/>
                  </a:lnTo>
                  <a:lnTo>
                    <a:pt x="946" y="393"/>
                  </a:lnTo>
                  <a:lnTo>
                    <a:pt x="963" y="388"/>
                  </a:lnTo>
                  <a:lnTo>
                    <a:pt x="970" y="391"/>
                  </a:lnTo>
                  <a:lnTo>
                    <a:pt x="977" y="395"/>
                  </a:lnTo>
                  <a:lnTo>
                    <a:pt x="771" y="225"/>
                  </a:lnTo>
                  <a:lnTo>
                    <a:pt x="723" y="137"/>
                  </a:lnTo>
                  <a:lnTo>
                    <a:pt x="297" y="89"/>
                  </a:lnTo>
                  <a:lnTo>
                    <a:pt x="262" y="65"/>
                  </a:lnTo>
                  <a:lnTo>
                    <a:pt x="46" y="41"/>
                  </a:lnTo>
                  <a:lnTo>
                    <a:pt x="0" y="8"/>
                  </a:lnTo>
                  <a:lnTo>
                    <a:pt x="0" y="8"/>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0"/>
            <p:cNvSpPr>
              <a:spLocks/>
            </p:cNvSpPr>
            <p:nvPr/>
          </p:nvSpPr>
          <p:spPr bwMode="auto">
            <a:xfrm>
              <a:off x="3221038" y="346075"/>
              <a:ext cx="693738" cy="381000"/>
            </a:xfrm>
            <a:custGeom>
              <a:avLst/>
              <a:gdLst>
                <a:gd name="T0" fmla="*/ 424 w 437"/>
                <a:gd name="T1" fmla="*/ 203 h 240"/>
                <a:gd name="T2" fmla="*/ 238 w 437"/>
                <a:gd name="T3" fmla="*/ 55 h 240"/>
                <a:gd name="T4" fmla="*/ 0 w 437"/>
                <a:gd name="T5" fmla="*/ 0 h 240"/>
                <a:gd name="T6" fmla="*/ 116 w 437"/>
                <a:gd name="T7" fmla="*/ 72 h 240"/>
                <a:gd name="T8" fmla="*/ 134 w 437"/>
                <a:gd name="T9" fmla="*/ 79 h 240"/>
                <a:gd name="T10" fmla="*/ 177 w 437"/>
                <a:gd name="T11" fmla="*/ 98 h 240"/>
                <a:gd name="T12" fmla="*/ 238 w 437"/>
                <a:gd name="T13" fmla="*/ 125 h 240"/>
                <a:gd name="T14" fmla="*/ 302 w 437"/>
                <a:gd name="T15" fmla="*/ 155 h 240"/>
                <a:gd name="T16" fmla="*/ 356 w 437"/>
                <a:gd name="T17" fmla="*/ 188 h 240"/>
                <a:gd name="T18" fmla="*/ 400 w 437"/>
                <a:gd name="T19" fmla="*/ 214 h 240"/>
                <a:gd name="T20" fmla="*/ 426 w 437"/>
                <a:gd name="T21" fmla="*/ 234 h 240"/>
                <a:gd name="T22" fmla="*/ 437 w 437"/>
                <a:gd name="T23" fmla="*/ 240 h 240"/>
                <a:gd name="T24" fmla="*/ 424 w 437"/>
                <a:gd name="T25" fmla="*/ 203 h 240"/>
                <a:gd name="T26" fmla="*/ 424 w 437"/>
                <a:gd name="T27" fmla="*/ 20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240">
                  <a:moveTo>
                    <a:pt x="424" y="203"/>
                  </a:moveTo>
                  <a:lnTo>
                    <a:pt x="238" y="55"/>
                  </a:lnTo>
                  <a:lnTo>
                    <a:pt x="0" y="0"/>
                  </a:lnTo>
                  <a:lnTo>
                    <a:pt x="116" y="72"/>
                  </a:lnTo>
                  <a:lnTo>
                    <a:pt x="134" y="79"/>
                  </a:lnTo>
                  <a:lnTo>
                    <a:pt x="177" y="98"/>
                  </a:lnTo>
                  <a:lnTo>
                    <a:pt x="238" y="125"/>
                  </a:lnTo>
                  <a:lnTo>
                    <a:pt x="302" y="155"/>
                  </a:lnTo>
                  <a:lnTo>
                    <a:pt x="356" y="188"/>
                  </a:lnTo>
                  <a:lnTo>
                    <a:pt x="400" y="214"/>
                  </a:lnTo>
                  <a:lnTo>
                    <a:pt x="426" y="234"/>
                  </a:lnTo>
                  <a:lnTo>
                    <a:pt x="437" y="240"/>
                  </a:lnTo>
                  <a:lnTo>
                    <a:pt x="424" y="203"/>
                  </a:lnTo>
                  <a:lnTo>
                    <a:pt x="424" y="203"/>
                  </a:lnTo>
                  <a:close/>
                </a:path>
              </a:pathLst>
            </a:custGeom>
            <a:solidFill>
              <a:srgbClr val="FFC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1"/>
            <p:cNvSpPr>
              <a:spLocks/>
            </p:cNvSpPr>
            <p:nvPr/>
          </p:nvSpPr>
          <p:spPr bwMode="auto">
            <a:xfrm>
              <a:off x="3762375" y="346075"/>
              <a:ext cx="304800" cy="287338"/>
            </a:xfrm>
            <a:custGeom>
              <a:avLst/>
              <a:gdLst>
                <a:gd name="T0" fmla="*/ 192 w 192"/>
                <a:gd name="T1" fmla="*/ 74 h 181"/>
                <a:gd name="T2" fmla="*/ 186 w 192"/>
                <a:gd name="T3" fmla="*/ 68 h 181"/>
                <a:gd name="T4" fmla="*/ 162 w 192"/>
                <a:gd name="T5" fmla="*/ 52 h 181"/>
                <a:gd name="T6" fmla="*/ 131 w 192"/>
                <a:gd name="T7" fmla="*/ 31 h 181"/>
                <a:gd name="T8" fmla="*/ 98 w 192"/>
                <a:gd name="T9" fmla="*/ 15 h 181"/>
                <a:gd name="T10" fmla="*/ 61 w 192"/>
                <a:gd name="T11" fmla="*/ 7 h 181"/>
                <a:gd name="T12" fmla="*/ 31 w 192"/>
                <a:gd name="T13" fmla="*/ 2 h 181"/>
                <a:gd name="T14" fmla="*/ 7 w 192"/>
                <a:gd name="T15" fmla="*/ 0 h 181"/>
                <a:gd name="T16" fmla="*/ 0 w 192"/>
                <a:gd name="T17" fmla="*/ 2 h 181"/>
                <a:gd name="T18" fmla="*/ 2 w 192"/>
                <a:gd name="T19" fmla="*/ 11 h 181"/>
                <a:gd name="T20" fmla="*/ 9 w 192"/>
                <a:gd name="T21" fmla="*/ 37 h 181"/>
                <a:gd name="T22" fmla="*/ 20 w 192"/>
                <a:gd name="T23" fmla="*/ 68 h 181"/>
                <a:gd name="T24" fmla="*/ 35 w 192"/>
                <a:gd name="T25" fmla="*/ 101 h 181"/>
                <a:gd name="T26" fmla="*/ 50 w 192"/>
                <a:gd name="T27" fmla="*/ 125 h 181"/>
                <a:gd name="T28" fmla="*/ 66 w 192"/>
                <a:gd name="T29" fmla="*/ 146 h 181"/>
                <a:gd name="T30" fmla="*/ 76 w 192"/>
                <a:gd name="T31" fmla="*/ 157 h 181"/>
                <a:gd name="T32" fmla="*/ 81 w 192"/>
                <a:gd name="T33" fmla="*/ 164 h 181"/>
                <a:gd name="T34" fmla="*/ 135 w 192"/>
                <a:gd name="T35" fmla="*/ 181 h 181"/>
                <a:gd name="T36" fmla="*/ 76 w 192"/>
                <a:gd name="T37" fmla="*/ 109 h 181"/>
                <a:gd name="T38" fmla="*/ 76 w 192"/>
                <a:gd name="T39" fmla="*/ 61 h 181"/>
                <a:gd name="T40" fmla="*/ 151 w 192"/>
                <a:gd name="T41" fmla="*/ 70 h 181"/>
                <a:gd name="T42" fmla="*/ 192 w 192"/>
                <a:gd name="T43" fmla="*/ 74 h 181"/>
                <a:gd name="T44" fmla="*/ 192 w 192"/>
                <a:gd name="T45" fmla="*/ 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2" h="181">
                  <a:moveTo>
                    <a:pt x="192" y="74"/>
                  </a:moveTo>
                  <a:lnTo>
                    <a:pt x="186" y="68"/>
                  </a:lnTo>
                  <a:lnTo>
                    <a:pt x="162" y="52"/>
                  </a:lnTo>
                  <a:lnTo>
                    <a:pt x="131" y="31"/>
                  </a:lnTo>
                  <a:lnTo>
                    <a:pt x="98" y="15"/>
                  </a:lnTo>
                  <a:lnTo>
                    <a:pt x="61" y="7"/>
                  </a:lnTo>
                  <a:lnTo>
                    <a:pt x="31" y="2"/>
                  </a:lnTo>
                  <a:lnTo>
                    <a:pt x="7" y="0"/>
                  </a:lnTo>
                  <a:lnTo>
                    <a:pt x="0" y="2"/>
                  </a:lnTo>
                  <a:lnTo>
                    <a:pt x="2" y="11"/>
                  </a:lnTo>
                  <a:lnTo>
                    <a:pt x="9" y="37"/>
                  </a:lnTo>
                  <a:lnTo>
                    <a:pt x="20" y="68"/>
                  </a:lnTo>
                  <a:lnTo>
                    <a:pt x="35" y="101"/>
                  </a:lnTo>
                  <a:lnTo>
                    <a:pt x="50" y="125"/>
                  </a:lnTo>
                  <a:lnTo>
                    <a:pt x="66" y="146"/>
                  </a:lnTo>
                  <a:lnTo>
                    <a:pt x="76" y="157"/>
                  </a:lnTo>
                  <a:lnTo>
                    <a:pt x="81" y="164"/>
                  </a:lnTo>
                  <a:lnTo>
                    <a:pt x="135" y="181"/>
                  </a:lnTo>
                  <a:lnTo>
                    <a:pt x="76" y="109"/>
                  </a:lnTo>
                  <a:lnTo>
                    <a:pt x="76" y="61"/>
                  </a:lnTo>
                  <a:lnTo>
                    <a:pt x="151" y="70"/>
                  </a:lnTo>
                  <a:lnTo>
                    <a:pt x="192" y="74"/>
                  </a:lnTo>
                  <a:lnTo>
                    <a:pt x="192" y="74"/>
                  </a:lnTo>
                  <a:close/>
                </a:path>
              </a:pathLst>
            </a:custGeom>
            <a:solidFill>
              <a:srgbClr val="FFC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2"/>
            <p:cNvSpPr>
              <a:spLocks/>
            </p:cNvSpPr>
            <p:nvPr/>
          </p:nvSpPr>
          <p:spPr bwMode="auto">
            <a:xfrm>
              <a:off x="3946525" y="536575"/>
              <a:ext cx="530225" cy="392113"/>
            </a:xfrm>
            <a:custGeom>
              <a:avLst/>
              <a:gdLst>
                <a:gd name="T0" fmla="*/ 334 w 334"/>
                <a:gd name="T1" fmla="*/ 109 h 247"/>
                <a:gd name="T2" fmla="*/ 330 w 334"/>
                <a:gd name="T3" fmla="*/ 98 h 247"/>
                <a:gd name="T4" fmla="*/ 314 w 334"/>
                <a:gd name="T5" fmla="*/ 72 h 247"/>
                <a:gd name="T6" fmla="*/ 286 w 334"/>
                <a:gd name="T7" fmla="*/ 44 h 247"/>
                <a:gd name="T8" fmla="*/ 249 w 334"/>
                <a:gd name="T9" fmla="*/ 20 h 247"/>
                <a:gd name="T10" fmla="*/ 196 w 334"/>
                <a:gd name="T11" fmla="*/ 5 h 247"/>
                <a:gd name="T12" fmla="*/ 146 w 334"/>
                <a:gd name="T13" fmla="*/ 0 h 247"/>
                <a:gd name="T14" fmla="*/ 105 w 334"/>
                <a:gd name="T15" fmla="*/ 2 h 247"/>
                <a:gd name="T16" fmla="*/ 89 w 334"/>
                <a:gd name="T17" fmla="*/ 5 h 247"/>
                <a:gd name="T18" fmla="*/ 105 w 334"/>
                <a:gd name="T19" fmla="*/ 79 h 247"/>
                <a:gd name="T20" fmla="*/ 4 w 334"/>
                <a:gd name="T21" fmla="*/ 81 h 247"/>
                <a:gd name="T22" fmla="*/ 2 w 334"/>
                <a:gd name="T23" fmla="*/ 83 h 247"/>
                <a:gd name="T24" fmla="*/ 0 w 334"/>
                <a:gd name="T25" fmla="*/ 90 h 247"/>
                <a:gd name="T26" fmla="*/ 0 w 334"/>
                <a:gd name="T27" fmla="*/ 105 h 247"/>
                <a:gd name="T28" fmla="*/ 2 w 334"/>
                <a:gd name="T29" fmla="*/ 129 h 247"/>
                <a:gd name="T30" fmla="*/ 6 w 334"/>
                <a:gd name="T31" fmla="*/ 164 h 247"/>
                <a:gd name="T32" fmla="*/ 15 w 334"/>
                <a:gd name="T33" fmla="*/ 199 h 247"/>
                <a:gd name="T34" fmla="*/ 22 w 334"/>
                <a:gd name="T35" fmla="*/ 227 h 247"/>
                <a:gd name="T36" fmla="*/ 26 w 334"/>
                <a:gd name="T37" fmla="*/ 238 h 247"/>
                <a:gd name="T38" fmla="*/ 89 w 334"/>
                <a:gd name="T39" fmla="*/ 247 h 247"/>
                <a:gd name="T40" fmla="*/ 57 w 334"/>
                <a:gd name="T41" fmla="*/ 164 h 247"/>
                <a:gd name="T42" fmla="*/ 70 w 334"/>
                <a:gd name="T43" fmla="*/ 131 h 247"/>
                <a:gd name="T44" fmla="*/ 192 w 334"/>
                <a:gd name="T45" fmla="*/ 171 h 247"/>
                <a:gd name="T46" fmla="*/ 161 w 334"/>
                <a:gd name="T47" fmla="*/ 90 h 247"/>
                <a:gd name="T48" fmla="*/ 179 w 334"/>
                <a:gd name="T49" fmla="*/ 50 h 247"/>
                <a:gd name="T50" fmla="*/ 277 w 334"/>
                <a:gd name="T51" fmla="*/ 74 h 247"/>
                <a:gd name="T52" fmla="*/ 334 w 334"/>
                <a:gd name="T53" fmla="*/ 109 h 247"/>
                <a:gd name="T54" fmla="*/ 334 w 334"/>
                <a:gd name="T55" fmla="*/ 10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4" h="247">
                  <a:moveTo>
                    <a:pt x="334" y="109"/>
                  </a:moveTo>
                  <a:lnTo>
                    <a:pt x="330" y="98"/>
                  </a:lnTo>
                  <a:lnTo>
                    <a:pt x="314" y="72"/>
                  </a:lnTo>
                  <a:lnTo>
                    <a:pt x="286" y="44"/>
                  </a:lnTo>
                  <a:lnTo>
                    <a:pt x="249" y="20"/>
                  </a:lnTo>
                  <a:lnTo>
                    <a:pt x="196" y="5"/>
                  </a:lnTo>
                  <a:lnTo>
                    <a:pt x="146" y="0"/>
                  </a:lnTo>
                  <a:lnTo>
                    <a:pt x="105" y="2"/>
                  </a:lnTo>
                  <a:lnTo>
                    <a:pt x="89" y="5"/>
                  </a:lnTo>
                  <a:lnTo>
                    <a:pt x="105" y="79"/>
                  </a:lnTo>
                  <a:lnTo>
                    <a:pt x="4" y="81"/>
                  </a:lnTo>
                  <a:lnTo>
                    <a:pt x="2" y="83"/>
                  </a:lnTo>
                  <a:lnTo>
                    <a:pt x="0" y="90"/>
                  </a:lnTo>
                  <a:lnTo>
                    <a:pt x="0" y="105"/>
                  </a:lnTo>
                  <a:lnTo>
                    <a:pt x="2" y="129"/>
                  </a:lnTo>
                  <a:lnTo>
                    <a:pt x="6" y="164"/>
                  </a:lnTo>
                  <a:lnTo>
                    <a:pt x="15" y="199"/>
                  </a:lnTo>
                  <a:lnTo>
                    <a:pt x="22" y="227"/>
                  </a:lnTo>
                  <a:lnTo>
                    <a:pt x="26" y="238"/>
                  </a:lnTo>
                  <a:lnTo>
                    <a:pt x="89" y="247"/>
                  </a:lnTo>
                  <a:lnTo>
                    <a:pt x="57" y="164"/>
                  </a:lnTo>
                  <a:lnTo>
                    <a:pt x="70" y="131"/>
                  </a:lnTo>
                  <a:lnTo>
                    <a:pt x="192" y="171"/>
                  </a:lnTo>
                  <a:lnTo>
                    <a:pt x="161" y="90"/>
                  </a:lnTo>
                  <a:lnTo>
                    <a:pt x="179" y="50"/>
                  </a:lnTo>
                  <a:lnTo>
                    <a:pt x="277" y="74"/>
                  </a:lnTo>
                  <a:lnTo>
                    <a:pt x="334" y="109"/>
                  </a:lnTo>
                  <a:lnTo>
                    <a:pt x="334" y="109"/>
                  </a:lnTo>
                  <a:close/>
                </a:path>
              </a:pathLst>
            </a:custGeom>
            <a:solidFill>
              <a:srgbClr val="FFC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3"/>
            <p:cNvSpPr>
              <a:spLocks/>
            </p:cNvSpPr>
            <p:nvPr/>
          </p:nvSpPr>
          <p:spPr bwMode="auto">
            <a:xfrm>
              <a:off x="3835400" y="866775"/>
              <a:ext cx="184150" cy="241300"/>
            </a:xfrm>
            <a:custGeom>
              <a:avLst/>
              <a:gdLst>
                <a:gd name="T0" fmla="*/ 76 w 116"/>
                <a:gd name="T1" fmla="*/ 39 h 152"/>
                <a:gd name="T2" fmla="*/ 116 w 116"/>
                <a:gd name="T3" fmla="*/ 37 h 152"/>
                <a:gd name="T4" fmla="*/ 94 w 116"/>
                <a:gd name="T5" fmla="*/ 6 h 152"/>
                <a:gd name="T6" fmla="*/ 37 w 116"/>
                <a:gd name="T7" fmla="*/ 0 h 152"/>
                <a:gd name="T8" fmla="*/ 0 w 116"/>
                <a:gd name="T9" fmla="*/ 26 h 152"/>
                <a:gd name="T10" fmla="*/ 6 w 116"/>
                <a:gd name="T11" fmla="*/ 61 h 152"/>
                <a:gd name="T12" fmla="*/ 24 w 116"/>
                <a:gd name="T13" fmla="*/ 131 h 152"/>
                <a:gd name="T14" fmla="*/ 76 w 116"/>
                <a:gd name="T15" fmla="*/ 152 h 152"/>
                <a:gd name="T16" fmla="*/ 50 w 116"/>
                <a:gd name="T17" fmla="*/ 54 h 152"/>
                <a:gd name="T18" fmla="*/ 76 w 116"/>
                <a:gd name="T19" fmla="*/ 39 h 152"/>
                <a:gd name="T20" fmla="*/ 76 w 116"/>
                <a:gd name="T21" fmla="*/ 3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52">
                  <a:moveTo>
                    <a:pt x="76" y="39"/>
                  </a:moveTo>
                  <a:lnTo>
                    <a:pt x="116" y="37"/>
                  </a:lnTo>
                  <a:lnTo>
                    <a:pt x="94" y="6"/>
                  </a:lnTo>
                  <a:lnTo>
                    <a:pt x="37" y="0"/>
                  </a:lnTo>
                  <a:lnTo>
                    <a:pt x="0" y="26"/>
                  </a:lnTo>
                  <a:lnTo>
                    <a:pt x="6" y="61"/>
                  </a:lnTo>
                  <a:lnTo>
                    <a:pt x="24" y="131"/>
                  </a:lnTo>
                  <a:lnTo>
                    <a:pt x="76" y="152"/>
                  </a:lnTo>
                  <a:lnTo>
                    <a:pt x="50" y="54"/>
                  </a:lnTo>
                  <a:lnTo>
                    <a:pt x="76" y="39"/>
                  </a:lnTo>
                  <a:lnTo>
                    <a:pt x="76" y="39"/>
                  </a:lnTo>
                  <a:close/>
                </a:path>
              </a:pathLst>
            </a:custGeom>
            <a:solidFill>
              <a:srgbClr val="FFC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4"/>
            <p:cNvSpPr>
              <a:spLocks/>
            </p:cNvSpPr>
            <p:nvPr/>
          </p:nvSpPr>
          <p:spPr bwMode="auto">
            <a:xfrm>
              <a:off x="2524125" y="220663"/>
              <a:ext cx="1112838" cy="149225"/>
            </a:xfrm>
            <a:custGeom>
              <a:avLst/>
              <a:gdLst>
                <a:gd name="T0" fmla="*/ 55 w 701"/>
                <a:gd name="T1" fmla="*/ 42 h 94"/>
                <a:gd name="T2" fmla="*/ 81 w 701"/>
                <a:gd name="T3" fmla="*/ 40 h 94"/>
                <a:gd name="T4" fmla="*/ 151 w 701"/>
                <a:gd name="T5" fmla="*/ 40 h 94"/>
                <a:gd name="T6" fmla="*/ 254 w 701"/>
                <a:gd name="T7" fmla="*/ 40 h 94"/>
                <a:gd name="T8" fmla="*/ 374 w 701"/>
                <a:gd name="T9" fmla="*/ 46 h 94"/>
                <a:gd name="T10" fmla="*/ 492 w 701"/>
                <a:gd name="T11" fmla="*/ 57 h 94"/>
                <a:gd name="T12" fmla="*/ 599 w 701"/>
                <a:gd name="T13" fmla="*/ 75 h 94"/>
                <a:gd name="T14" fmla="*/ 673 w 701"/>
                <a:gd name="T15" fmla="*/ 86 h 94"/>
                <a:gd name="T16" fmla="*/ 701 w 701"/>
                <a:gd name="T17" fmla="*/ 94 h 94"/>
                <a:gd name="T18" fmla="*/ 555 w 701"/>
                <a:gd name="T19" fmla="*/ 38 h 94"/>
                <a:gd name="T20" fmla="*/ 221 w 701"/>
                <a:gd name="T21" fmla="*/ 0 h 94"/>
                <a:gd name="T22" fmla="*/ 0 w 701"/>
                <a:gd name="T23" fmla="*/ 9 h 94"/>
                <a:gd name="T24" fmla="*/ 55 w 701"/>
                <a:gd name="T25" fmla="*/ 42 h 94"/>
                <a:gd name="T26" fmla="*/ 55 w 701"/>
                <a:gd name="T27" fmla="*/ 4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1" h="94">
                  <a:moveTo>
                    <a:pt x="55" y="42"/>
                  </a:moveTo>
                  <a:lnTo>
                    <a:pt x="81" y="40"/>
                  </a:lnTo>
                  <a:lnTo>
                    <a:pt x="151" y="40"/>
                  </a:lnTo>
                  <a:lnTo>
                    <a:pt x="254" y="40"/>
                  </a:lnTo>
                  <a:lnTo>
                    <a:pt x="374" y="46"/>
                  </a:lnTo>
                  <a:lnTo>
                    <a:pt x="492" y="57"/>
                  </a:lnTo>
                  <a:lnTo>
                    <a:pt x="599" y="75"/>
                  </a:lnTo>
                  <a:lnTo>
                    <a:pt x="673" y="86"/>
                  </a:lnTo>
                  <a:lnTo>
                    <a:pt x="701" y="94"/>
                  </a:lnTo>
                  <a:lnTo>
                    <a:pt x="555" y="38"/>
                  </a:lnTo>
                  <a:lnTo>
                    <a:pt x="221" y="0"/>
                  </a:lnTo>
                  <a:lnTo>
                    <a:pt x="0" y="9"/>
                  </a:lnTo>
                  <a:lnTo>
                    <a:pt x="55" y="42"/>
                  </a:lnTo>
                  <a:lnTo>
                    <a:pt x="55" y="42"/>
                  </a:lnTo>
                  <a:close/>
                </a:path>
              </a:pathLst>
            </a:custGeom>
            <a:solidFill>
              <a:srgbClr val="FFC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5"/>
            <p:cNvSpPr>
              <a:spLocks/>
            </p:cNvSpPr>
            <p:nvPr/>
          </p:nvSpPr>
          <p:spPr bwMode="auto">
            <a:xfrm>
              <a:off x="4181475" y="582613"/>
              <a:ext cx="350838" cy="279400"/>
            </a:xfrm>
            <a:custGeom>
              <a:avLst/>
              <a:gdLst>
                <a:gd name="T0" fmla="*/ 214 w 221"/>
                <a:gd name="T1" fmla="*/ 176 h 176"/>
                <a:gd name="T2" fmla="*/ 214 w 221"/>
                <a:gd name="T3" fmla="*/ 168 h 176"/>
                <a:gd name="T4" fmla="*/ 214 w 221"/>
                <a:gd name="T5" fmla="*/ 148 h 176"/>
                <a:gd name="T6" fmla="*/ 208 w 221"/>
                <a:gd name="T7" fmla="*/ 122 h 176"/>
                <a:gd name="T8" fmla="*/ 184 w 221"/>
                <a:gd name="T9" fmla="*/ 93 h 176"/>
                <a:gd name="T10" fmla="*/ 144 w 221"/>
                <a:gd name="T11" fmla="*/ 69 h 176"/>
                <a:gd name="T12" fmla="*/ 99 w 221"/>
                <a:gd name="T13" fmla="*/ 48 h 176"/>
                <a:gd name="T14" fmla="*/ 61 w 221"/>
                <a:gd name="T15" fmla="*/ 32 h 176"/>
                <a:gd name="T16" fmla="*/ 44 w 221"/>
                <a:gd name="T17" fmla="*/ 30 h 176"/>
                <a:gd name="T18" fmla="*/ 42 w 221"/>
                <a:gd name="T19" fmla="*/ 30 h 176"/>
                <a:gd name="T20" fmla="*/ 37 w 221"/>
                <a:gd name="T21" fmla="*/ 41 h 176"/>
                <a:gd name="T22" fmla="*/ 35 w 221"/>
                <a:gd name="T23" fmla="*/ 54 h 176"/>
                <a:gd name="T24" fmla="*/ 37 w 221"/>
                <a:gd name="T25" fmla="*/ 74 h 176"/>
                <a:gd name="T26" fmla="*/ 44 w 221"/>
                <a:gd name="T27" fmla="*/ 96 h 176"/>
                <a:gd name="T28" fmla="*/ 53 w 221"/>
                <a:gd name="T29" fmla="*/ 117 h 176"/>
                <a:gd name="T30" fmla="*/ 61 w 221"/>
                <a:gd name="T31" fmla="*/ 135 h 176"/>
                <a:gd name="T32" fmla="*/ 68 w 221"/>
                <a:gd name="T33" fmla="*/ 142 h 176"/>
                <a:gd name="T34" fmla="*/ 46 w 221"/>
                <a:gd name="T35" fmla="*/ 135 h 176"/>
                <a:gd name="T36" fmla="*/ 42 w 221"/>
                <a:gd name="T37" fmla="*/ 131 h 176"/>
                <a:gd name="T38" fmla="*/ 33 w 221"/>
                <a:gd name="T39" fmla="*/ 120 h 176"/>
                <a:gd name="T40" fmla="*/ 20 w 221"/>
                <a:gd name="T41" fmla="*/ 102 h 176"/>
                <a:gd name="T42" fmla="*/ 11 w 221"/>
                <a:gd name="T43" fmla="*/ 80 h 176"/>
                <a:gd name="T44" fmla="*/ 5 w 221"/>
                <a:gd name="T45" fmla="*/ 54 h 176"/>
                <a:gd name="T46" fmla="*/ 3 w 221"/>
                <a:gd name="T47" fmla="*/ 26 h 176"/>
                <a:gd name="T48" fmla="*/ 0 w 221"/>
                <a:gd name="T49" fmla="*/ 6 h 176"/>
                <a:gd name="T50" fmla="*/ 3 w 221"/>
                <a:gd name="T51" fmla="*/ 0 h 176"/>
                <a:gd name="T52" fmla="*/ 22 w 221"/>
                <a:gd name="T53" fmla="*/ 2 h 176"/>
                <a:gd name="T54" fmla="*/ 72 w 221"/>
                <a:gd name="T55" fmla="*/ 15 h 176"/>
                <a:gd name="T56" fmla="*/ 131 w 221"/>
                <a:gd name="T57" fmla="*/ 34 h 176"/>
                <a:gd name="T58" fmla="*/ 184 w 221"/>
                <a:gd name="T59" fmla="*/ 65 h 176"/>
                <a:gd name="T60" fmla="*/ 212 w 221"/>
                <a:gd name="T61" fmla="*/ 100 h 176"/>
                <a:gd name="T62" fmla="*/ 221 w 221"/>
                <a:gd name="T63" fmla="*/ 137 h 176"/>
                <a:gd name="T64" fmla="*/ 217 w 221"/>
                <a:gd name="T65" fmla="*/ 163 h 176"/>
                <a:gd name="T66" fmla="*/ 214 w 221"/>
                <a:gd name="T67" fmla="*/ 176 h 176"/>
                <a:gd name="T68" fmla="*/ 214 w 221"/>
                <a:gd name="T69"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1" h="176">
                  <a:moveTo>
                    <a:pt x="214" y="176"/>
                  </a:moveTo>
                  <a:lnTo>
                    <a:pt x="214" y="168"/>
                  </a:lnTo>
                  <a:lnTo>
                    <a:pt x="214" y="148"/>
                  </a:lnTo>
                  <a:lnTo>
                    <a:pt x="208" y="122"/>
                  </a:lnTo>
                  <a:lnTo>
                    <a:pt x="184" y="93"/>
                  </a:lnTo>
                  <a:lnTo>
                    <a:pt x="144" y="69"/>
                  </a:lnTo>
                  <a:lnTo>
                    <a:pt x="99" y="48"/>
                  </a:lnTo>
                  <a:lnTo>
                    <a:pt x="61" y="32"/>
                  </a:lnTo>
                  <a:lnTo>
                    <a:pt x="44" y="30"/>
                  </a:lnTo>
                  <a:lnTo>
                    <a:pt x="42" y="30"/>
                  </a:lnTo>
                  <a:lnTo>
                    <a:pt x="37" y="41"/>
                  </a:lnTo>
                  <a:lnTo>
                    <a:pt x="35" y="54"/>
                  </a:lnTo>
                  <a:lnTo>
                    <a:pt x="37" y="74"/>
                  </a:lnTo>
                  <a:lnTo>
                    <a:pt x="44" y="96"/>
                  </a:lnTo>
                  <a:lnTo>
                    <a:pt x="53" y="117"/>
                  </a:lnTo>
                  <a:lnTo>
                    <a:pt x="61" y="135"/>
                  </a:lnTo>
                  <a:lnTo>
                    <a:pt x="68" y="142"/>
                  </a:lnTo>
                  <a:lnTo>
                    <a:pt x="46" y="135"/>
                  </a:lnTo>
                  <a:lnTo>
                    <a:pt x="42" y="131"/>
                  </a:lnTo>
                  <a:lnTo>
                    <a:pt x="33" y="120"/>
                  </a:lnTo>
                  <a:lnTo>
                    <a:pt x="20" y="102"/>
                  </a:lnTo>
                  <a:lnTo>
                    <a:pt x="11" y="80"/>
                  </a:lnTo>
                  <a:lnTo>
                    <a:pt x="5" y="54"/>
                  </a:lnTo>
                  <a:lnTo>
                    <a:pt x="3" y="26"/>
                  </a:lnTo>
                  <a:lnTo>
                    <a:pt x="0" y="6"/>
                  </a:lnTo>
                  <a:lnTo>
                    <a:pt x="3" y="0"/>
                  </a:lnTo>
                  <a:lnTo>
                    <a:pt x="22" y="2"/>
                  </a:lnTo>
                  <a:lnTo>
                    <a:pt x="72" y="15"/>
                  </a:lnTo>
                  <a:lnTo>
                    <a:pt x="131" y="34"/>
                  </a:lnTo>
                  <a:lnTo>
                    <a:pt x="184" y="65"/>
                  </a:lnTo>
                  <a:lnTo>
                    <a:pt x="212" y="100"/>
                  </a:lnTo>
                  <a:lnTo>
                    <a:pt x="221" y="137"/>
                  </a:lnTo>
                  <a:lnTo>
                    <a:pt x="217" y="163"/>
                  </a:lnTo>
                  <a:lnTo>
                    <a:pt x="214" y="176"/>
                  </a:lnTo>
                  <a:lnTo>
                    <a:pt x="214" y="176"/>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6"/>
            <p:cNvSpPr>
              <a:spLocks/>
            </p:cNvSpPr>
            <p:nvPr/>
          </p:nvSpPr>
          <p:spPr bwMode="auto">
            <a:xfrm>
              <a:off x="4019550" y="717550"/>
              <a:ext cx="342900" cy="255588"/>
            </a:xfrm>
            <a:custGeom>
              <a:avLst/>
              <a:gdLst>
                <a:gd name="T0" fmla="*/ 212 w 216"/>
                <a:gd name="T1" fmla="*/ 120 h 161"/>
                <a:gd name="T2" fmla="*/ 214 w 216"/>
                <a:gd name="T3" fmla="*/ 113 h 161"/>
                <a:gd name="T4" fmla="*/ 216 w 216"/>
                <a:gd name="T5" fmla="*/ 98 h 161"/>
                <a:gd name="T6" fmla="*/ 209 w 216"/>
                <a:gd name="T7" fmla="*/ 76 h 161"/>
                <a:gd name="T8" fmla="*/ 185 w 216"/>
                <a:gd name="T9" fmla="*/ 54 h 161"/>
                <a:gd name="T10" fmla="*/ 135 w 216"/>
                <a:gd name="T11" fmla="*/ 30 h 161"/>
                <a:gd name="T12" fmla="*/ 78 w 216"/>
                <a:gd name="T13" fmla="*/ 15 h 161"/>
                <a:gd name="T14" fmla="*/ 30 w 216"/>
                <a:gd name="T15" fmla="*/ 4 h 161"/>
                <a:gd name="T16" fmla="*/ 11 w 216"/>
                <a:gd name="T17" fmla="*/ 0 h 161"/>
                <a:gd name="T18" fmla="*/ 8 w 216"/>
                <a:gd name="T19" fmla="*/ 4 h 161"/>
                <a:gd name="T20" fmla="*/ 4 w 216"/>
                <a:gd name="T21" fmla="*/ 19 h 161"/>
                <a:gd name="T22" fmla="*/ 0 w 216"/>
                <a:gd name="T23" fmla="*/ 39 h 161"/>
                <a:gd name="T24" fmla="*/ 4 w 216"/>
                <a:gd name="T25" fmla="*/ 67 h 161"/>
                <a:gd name="T26" fmla="*/ 15 w 216"/>
                <a:gd name="T27" fmla="*/ 94 h 161"/>
                <a:gd name="T28" fmla="*/ 28 w 216"/>
                <a:gd name="T29" fmla="*/ 118 h 161"/>
                <a:gd name="T30" fmla="*/ 39 w 216"/>
                <a:gd name="T31" fmla="*/ 137 h 161"/>
                <a:gd name="T32" fmla="*/ 46 w 216"/>
                <a:gd name="T33" fmla="*/ 146 h 161"/>
                <a:gd name="T34" fmla="*/ 89 w 216"/>
                <a:gd name="T35" fmla="*/ 161 h 161"/>
                <a:gd name="T36" fmla="*/ 83 w 216"/>
                <a:gd name="T37" fmla="*/ 153 h 161"/>
                <a:gd name="T38" fmla="*/ 67 w 216"/>
                <a:gd name="T39" fmla="*/ 135 h 161"/>
                <a:gd name="T40" fmla="*/ 48 w 216"/>
                <a:gd name="T41" fmla="*/ 111 h 161"/>
                <a:gd name="T42" fmla="*/ 37 w 216"/>
                <a:gd name="T43" fmla="*/ 89 h 161"/>
                <a:gd name="T44" fmla="*/ 30 w 216"/>
                <a:gd name="T45" fmla="*/ 67 h 161"/>
                <a:gd name="T46" fmla="*/ 30 w 216"/>
                <a:gd name="T47" fmla="*/ 50 h 161"/>
                <a:gd name="T48" fmla="*/ 35 w 216"/>
                <a:gd name="T49" fmla="*/ 39 h 161"/>
                <a:gd name="T50" fmla="*/ 39 w 216"/>
                <a:gd name="T51" fmla="*/ 37 h 161"/>
                <a:gd name="T52" fmla="*/ 52 w 216"/>
                <a:gd name="T53" fmla="*/ 39 h 161"/>
                <a:gd name="T54" fmla="*/ 89 w 216"/>
                <a:gd name="T55" fmla="*/ 50 h 161"/>
                <a:gd name="T56" fmla="*/ 131 w 216"/>
                <a:gd name="T57" fmla="*/ 63 h 161"/>
                <a:gd name="T58" fmla="*/ 170 w 216"/>
                <a:gd name="T59" fmla="*/ 81 h 161"/>
                <a:gd name="T60" fmla="*/ 194 w 216"/>
                <a:gd name="T61" fmla="*/ 94 h 161"/>
                <a:gd name="T62" fmla="*/ 207 w 216"/>
                <a:gd name="T63" fmla="*/ 109 h 161"/>
                <a:gd name="T64" fmla="*/ 209 w 216"/>
                <a:gd name="T65" fmla="*/ 115 h 161"/>
                <a:gd name="T66" fmla="*/ 212 w 216"/>
                <a:gd name="T67" fmla="*/ 120 h 161"/>
                <a:gd name="T68" fmla="*/ 212 w 216"/>
                <a:gd name="T69" fmla="*/ 12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161">
                  <a:moveTo>
                    <a:pt x="212" y="120"/>
                  </a:moveTo>
                  <a:lnTo>
                    <a:pt x="214" y="113"/>
                  </a:lnTo>
                  <a:lnTo>
                    <a:pt x="216" y="98"/>
                  </a:lnTo>
                  <a:lnTo>
                    <a:pt x="209" y="76"/>
                  </a:lnTo>
                  <a:lnTo>
                    <a:pt x="185" y="54"/>
                  </a:lnTo>
                  <a:lnTo>
                    <a:pt x="135" y="30"/>
                  </a:lnTo>
                  <a:lnTo>
                    <a:pt x="78" y="15"/>
                  </a:lnTo>
                  <a:lnTo>
                    <a:pt x="30" y="4"/>
                  </a:lnTo>
                  <a:lnTo>
                    <a:pt x="11" y="0"/>
                  </a:lnTo>
                  <a:lnTo>
                    <a:pt x="8" y="4"/>
                  </a:lnTo>
                  <a:lnTo>
                    <a:pt x="4" y="19"/>
                  </a:lnTo>
                  <a:lnTo>
                    <a:pt x="0" y="39"/>
                  </a:lnTo>
                  <a:lnTo>
                    <a:pt x="4" y="67"/>
                  </a:lnTo>
                  <a:lnTo>
                    <a:pt x="15" y="94"/>
                  </a:lnTo>
                  <a:lnTo>
                    <a:pt x="28" y="118"/>
                  </a:lnTo>
                  <a:lnTo>
                    <a:pt x="39" y="137"/>
                  </a:lnTo>
                  <a:lnTo>
                    <a:pt x="46" y="146"/>
                  </a:lnTo>
                  <a:lnTo>
                    <a:pt x="89" y="161"/>
                  </a:lnTo>
                  <a:lnTo>
                    <a:pt x="83" y="153"/>
                  </a:lnTo>
                  <a:lnTo>
                    <a:pt x="67" y="135"/>
                  </a:lnTo>
                  <a:lnTo>
                    <a:pt x="48" y="111"/>
                  </a:lnTo>
                  <a:lnTo>
                    <a:pt x="37" y="89"/>
                  </a:lnTo>
                  <a:lnTo>
                    <a:pt x="30" y="67"/>
                  </a:lnTo>
                  <a:lnTo>
                    <a:pt x="30" y="50"/>
                  </a:lnTo>
                  <a:lnTo>
                    <a:pt x="35" y="39"/>
                  </a:lnTo>
                  <a:lnTo>
                    <a:pt x="39" y="37"/>
                  </a:lnTo>
                  <a:lnTo>
                    <a:pt x="52" y="39"/>
                  </a:lnTo>
                  <a:lnTo>
                    <a:pt x="89" y="50"/>
                  </a:lnTo>
                  <a:lnTo>
                    <a:pt x="131" y="63"/>
                  </a:lnTo>
                  <a:lnTo>
                    <a:pt x="170" y="81"/>
                  </a:lnTo>
                  <a:lnTo>
                    <a:pt x="194" y="94"/>
                  </a:lnTo>
                  <a:lnTo>
                    <a:pt x="207" y="109"/>
                  </a:lnTo>
                  <a:lnTo>
                    <a:pt x="209" y="115"/>
                  </a:lnTo>
                  <a:lnTo>
                    <a:pt x="212" y="120"/>
                  </a:lnTo>
                  <a:lnTo>
                    <a:pt x="212" y="120"/>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7"/>
            <p:cNvSpPr>
              <a:spLocks/>
            </p:cNvSpPr>
            <p:nvPr/>
          </p:nvSpPr>
          <p:spPr bwMode="auto">
            <a:xfrm>
              <a:off x="3887788" y="911225"/>
              <a:ext cx="304800" cy="204788"/>
            </a:xfrm>
            <a:custGeom>
              <a:avLst/>
              <a:gdLst>
                <a:gd name="T0" fmla="*/ 192 w 192"/>
                <a:gd name="T1" fmla="*/ 68 h 129"/>
                <a:gd name="T2" fmla="*/ 192 w 192"/>
                <a:gd name="T3" fmla="*/ 61 h 129"/>
                <a:gd name="T4" fmla="*/ 183 w 192"/>
                <a:gd name="T5" fmla="*/ 44 h 129"/>
                <a:gd name="T6" fmla="*/ 168 w 192"/>
                <a:gd name="T7" fmla="*/ 26 h 129"/>
                <a:gd name="T8" fmla="*/ 144 w 192"/>
                <a:gd name="T9" fmla="*/ 11 h 129"/>
                <a:gd name="T10" fmla="*/ 100 w 192"/>
                <a:gd name="T11" fmla="*/ 2 h 129"/>
                <a:gd name="T12" fmla="*/ 56 w 192"/>
                <a:gd name="T13" fmla="*/ 0 h 129"/>
                <a:gd name="T14" fmla="*/ 19 w 192"/>
                <a:gd name="T15" fmla="*/ 0 h 129"/>
                <a:gd name="T16" fmla="*/ 4 w 192"/>
                <a:gd name="T17" fmla="*/ 2 h 129"/>
                <a:gd name="T18" fmla="*/ 2 w 192"/>
                <a:gd name="T19" fmla="*/ 9 h 129"/>
                <a:gd name="T20" fmla="*/ 0 w 192"/>
                <a:gd name="T21" fmla="*/ 26 h 129"/>
                <a:gd name="T22" fmla="*/ 0 w 192"/>
                <a:gd name="T23" fmla="*/ 48 h 129"/>
                <a:gd name="T24" fmla="*/ 4 w 192"/>
                <a:gd name="T25" fmla="*/ 74 h 129"/>
                <a:gd name="T26" fmla="*/ 13 w 192"/>
                <a:gd name="T27" fmla="*/ 96 h 129"/>
                <a:gd name="T28" fmla="*/ 26 w 192"/>
                <a:gd name="T29" fmla="*/ 111 h 129"/>
                <a:gd name="T30" fmla="*/ 37 w 192"/>
                <a:gd name="T31" fmla="*/ 118 h 129"/>
                <a:gd name="T32" fmla="*/ 43 w 192"/>
                <a:gd name="T33" fmla="*/ 124 h 129"/>
                <a:gd name="T34" fmla="*/ 67 w 192"/>
                <a:gd name="T35" fmla="*/ 129 h 129"/>
                <a:gd name="T36" fmla="*/ 61 w 192"/>
                <a:gd name="T37" fmla="*/ 124 h 129"/>
                <a:gd name="T38" fmla="*/ 52 w 192"/>
                <a:gd name="T39" fmla="*/ 111 h 129"/>
                <a:gd name="T40" fmla="*/ 39 w 192"/>
                <a:gd name="T41" fmla="*/ 96 h 129"/>
                <a:gd name="T42" fmla="*/ 32 w 192"/>
                <a:gd name="T43" fmla="*/ 76 h 129"/>
                <a:gd name="T44" fmla="*/ 30 w 192"/>
                <a:gd name="T45" fmla="*/ 57 h 129"/>
                <a:gd name="T46" fmla="*/ 37 w 192"/>
                <a:gd name="T47" fmla="*/ 39 h 129"/>
                <a:gd name="T48" fmla="*/ 43 w 192"/>
                <a:gd name="T49" fmla="*/ 26 h 129"/>
                <a:gd name="T50" fmla="*/ 48 w 192"/>
                <a:gd name="T51" fmla="*/ 22 h 129"/>
                <a:gd name="T52" fmla="*/ 59 w 192"/>
                <a:gd name="T53" fmla="*/ 22 h 129"/>
                <a:gd name="T54" fmla="*/ 85 w 192"/>
                <a:gd name="T55" fmla="*/ 26 h 129"/>
                <a:gd name="T56" fmla="*/ 118 w 192"/>
                <a:gd name="T57" fmla="*/ 28 h 129"/>
                <a:gd name="T58" fmla="*/ 150 w 192"/>
                <a:gd name="T59" fmla="*/ 39 h 129"/>
                <a:gd name="T60" fmla="*/ 170 w 192"/>
                <a:gd name="T61" fmla="*/ 48 h 129"/>
                <a:gd name="T62" fmla="*/ 183 w 192"/>
                <a:gd name="T63" fmla="*/ 57 h 129"/>
                <a:gd name="T64" fmla="*/ 192 w 192"/>
                <a:gd name="T65" fmla="*/ 66 h 129"/>
                <a:gd name="T66" fmla="*/ 192 w 192"/>
                <a:gd name="T67" fmla="*/ 68 h 129"/>
                <a:gd name="T68" fmla="*/ 192 w 192"/>
                <a:gd name="T69" fmla="*/ 6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29">
                  <a:moveTo>
                    <a:pt x="192" y="68"/>
                  </a:moveTo>
                  <a:lnTo>
                    <a:pt x="192" y="61"/>
                  </a:lnTo>
                  <a:lnTo>
                    <a:pt x="183" y="44"/>
                  </a:lnTo>
                  <a:lnTo>
                    <a:pt x="168" y="26"/>
                  </a:lnTo>
                  <a:lnTo>
                    <a:pt x="144" y="11"/>
                  </a:lnTo>
                  <a:lnTo>
                    <a:pt x="100" y="2"/>
                  </a:lnTo>
                  <a:lnTo>
                    <a:pt x="56" y="0"/>
                  </a:lnTo>
                  <a:lnTo>
                    <a:pt x="19" y="0"/>
                  </a:lnTo>
                  <a:lnTo>
                    <a:pt x="4" y="2"/>
                  </a:lnTo>
                  <a:lnTo>
                    <a:pt x="2" y="9"/>
                  </a:lnTo>
                  <a:lnTo>
                    <a:pt x="0" y="26"/>
                  </a:lnTo>
                  <a:lnTo>
                    <a:pt x="0" y="48"/>
                  </a:lnTo>
                  <a:lnTo>
                    <a:pt x="4" y="74"/>
                  </a:lnTo>
                  <a:lnTo>
                    <a:pt x="13" y="96"/>
                  </a:lnTo>
                  <a:lnTo>
                    <a:pt x="26" y="111"/>
                  </a:lnTo>
                  <a:lnTo>
                    <a:pt x="37" y="118"/>
                  </a:lnTo>
                  <a:lnTo>
                    <a:pt x="43" y="124"/>
                  </a:lnTo>
                  <a:lnTo>
                    <a:pt x="67" y="129"/>
                  </a:lnTo>
                  <a:lnTo>
                    <a:pt x="61" y="124"/>
                  </a:lnTo>
                  <a:lnTo>
                    <a:pt x="52" y="111"/>
                  </a:lnTo>
                  <a:lnTo>
                    <a:pt x="39" y="96"/>
                  </a:lnTo>
                  <a:lnTo>
                    <a:pt x="32" y="76"/>
                  </a:lnTo>
                  <a:lnTo>
                    <a:pt x="30" y="57"/>
                  </a:lnTo>
                  <a:lnTo>
                    <a:pt x="37" y="39"/>
                  </a:lnTo>
                  <a:lnTo>
                    <a:pt x="43" y="26"/>
                  </a:lnTo>
                  <a:lnTo>
                    <a:pt x="48" y="22"/>
                  </a:lnTo>
                  <a:lnTo>
                    <a:pt x="59" y="22"/>
                  </a:lnTo>
                  <a:lnTo>
                    <a:pt x="85" y="26"/>
                  </a:lnTo>
                  <a:lnTo>
                    <a:pt x="118" y="28"/>
                  </a:lnTo>
                  <a:lnTo>
                    <a:pt x="150" y="39"/>
                  </a:lnTo>
                  <a:lnTo>
                    <a:pt x="170" y="48"/>
                  </a:lnTo>
                  <a:lnTo>
                    <a:pt x="183" y="57"/>
                  </a:lnTo>
                  <a:lnTo>
                    <a:pt x="192" y="66"/>
                  </a:lnTo>
                  <a:lnTo>
                    <a:pt x="192" y="68"/>
                  </a:lnTo>
                  <a:lnTo>
                    <a:pt x="192" y="68"/>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8"/>
            <p:cNvSpPr>
              <a:spLocks/>
            </p:cNvSpPr>
            <p:nvPr/>
          </p:nvSpPr>
          <p:spPr bwMode="auto">
            <a:xfrm>
              <a:off x="3697288" y="1063625"/>
              <a:ext cx="334963" cy="198438"/>
            </a:xfrm>
            <a:custGeom>
              <a:avLst/>
              <a:gdLst>
                <a:gd name="T0" fmla="*/ 211 w 211"/>
                <a:gd name="T1" fmla="*/ 55 h 125"/>
                <a:gd name="T2" fmla="*/ 207 w 211"/>
                <a:gd name="T3" fmla="*/ 50 h 125"/>
                <a:gd name="T4" fmla="*/ 203 w 211"/>
                <a:gd name="T5" fmla="*/ 39 h 125"/>
                <a:gd name="T6" fmla="*/ 187 w 211"/>
                <a:gd name="T7" fmla="*/ 28 h 125"/>
                <a:gd name="T8" fmla="*/ 168 w 211"/>
                <a:gd name="T9" fmla="*/ 15 h 125"/>
                <a:gd name="T10" fmla="*/ 137 w 211"/>
                <a:gd name="T11" fmla="*/ 7 h 125"/>
                <a:gd name="T12" fmla="*/ 104 w 211"/>
                <a:gd name="T13" fmla="*/ 2 h 125"/>
                <a:gd name="T14" fmla="*/ 72 w 211"/>
                <a:gd name="T15" fmla="*/ 0 h 125"/>
                <a:gd name="T16" fmla="*/ 43 w 211"/>
                <a:gd name="T17" fmla="*/ 2 h 125"/>
                <a:gd name="T18" fmla="*/ 21 w 211"/>
                <a:gd name="T19" fmla="*/ 4 h 125"/>
                <a:gd name="T20" fmla="*/ 10 w 211"/>
                <a:gd name="T21" fmla="*/ 7 h 125"/>
                <a:gd name="T22" fmla="*/ 2 w 211"/>
                <a:gd name="T23" fmla="*/ 11 h 125"/>
                <a:gd name="T24" fmla="*/ 2 w 211"/>
                <a:gd name="T25" fmla="*/ 15 h 125"/>
                <a:gd name="T26" fmla="*/ 0 w 211"/>
                <a:gd name="T27" fmla="*/ 18 h 125"/>
                <a:gd name="T28" fmla="*/ 0 w 211"/>
                <a:gd name="T29" fmla="*/ 31 h 125"/>
                <a:gd name="T30" fmla="*/ 2 w 211"/>
                <a:gd name="T31" fmla="*/ 50 h 125"/>
                <a:gd name="T32" fmla="*/ 10 w 211"/>
                <a:gd name="T33" fmla="*/ 70 h 125"/>
                <a:gd name="T34" fmla="*/ 21 w 211"/>
                <a:gd name="T35" fmla="*/ 87 h 125"/>
                <a:gd name="T36" fmla="*/ 39 w 211"/>
                <a:gd name="T37" fmla="*/ 103 h 125"/>
                <a:gd name="T38" fmla="*/ 50 w 211"/>
                <a:gd name="T39" fmla="*/ 111 h 125"/>
                <a:gd name="T40" fmla="*/ 56 w 211"/>
                <a:gd name="T41" fmla="*/ 116 h 125"/>
                <a:gd name="T42" fmla="*/ 89 w 211"/>
                <a:gd name="T43" fmla="*/ 125 h 125"/>
                <a:gd name="T44" fmla="*/ 83 w 211"/>
                <a:gd name="T45" fmla="*/ 120 h 125"/>
                <a:gd name="T46" fmla="*/ 72 w 211"/>
                <a:gd name="T47" fmla="*/ 109 h 125"/>
                <a:gd name="T48" fmla="*/ 58 w 211"/>
                <a:gd name="T49" fmla="*/ 92 h 125"/>
                <a:gd name="T50" fmla="*/ 50 w 211"/>
                <a:gd name="T51" fmla="*/ 74 h 125"/>
                <a:gd name="T52" fmla="*/ 43 w 211"/>
                <a:gd name="T53" fmla="*/ 55 h 125"/>
                <a:gd name="T54" fmla="*/ 39 w 211"/>
                <a:gd name="T55" fmla="*/ 39 h 125"/>
                <a:gd name="T56" fmla="*/ 39 w 211"/>
                <a:gd name="T57" fmla="*/ 28 h 125"/>
                <a:gd name="T58" fmla="*/ 39 w 211"/>
                <a:gd name="T59" fmla="*/ 24 h 125"/>
                <a:gd name="T60" fmla="*/ 50 w 211"/>
                <a:gd name="T61" fmla="*/ 22 h 125"/>
                <a:gd name="T62" fmla="*/ 85 w 211"/>
                <a:gd name="T63" fmla="*/ 24 h 125"/>
                <a:gd name="T64" fmla="*/ 124 w 211"/>
                <a:gd name="T65" fmla="*/ 24 h 125"/>
                <a:gd name="T66" fmla="*/ 161 w 211"/>
                <a:gd name="T67" fmla="*/ 31 h 125"/>
                <a:gd name="T68" fmla="*/ 181 w 211"/>
                <a:gd name="T69" fmla="*/ 39 h 125"/>
                <a:gd name="T70" fmla="*/ 198 w 211"/>
                <a:gd name="T71" fmla="*/ 46 h 125"/>
                <a:gd name="T72" fmla="*/ 207 w 211"/>
                <a:gd name="T73" fmla="*/ 53 h 125"/>
                <a:gd name="T74" fmla="*/ 211 w 211"/>
                <a:gd name="T75" fmla="*/ 55 h 125"/>
                <a:gd name="T76" fmla="*/ 211 w 211"/>
                <a:gd name="T77" fmla="*/ 5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125">
                  <a:moveTo>
                    <a:pt x="211" y="55"/>
                  </a:moveTo>
                  <a:lnTo>
                    <a:pt x="207" y="50"/>
                  </a:lnTo>
                  <a:lnTo>
                    <a:pt x="203" y="39"/>
                  </a:lnTo>
                  <a:lnTo>
                    <a:pt x="187" y="28"/>
                  </a:lnTo>
                  <a:lnTo>
                    <a:pt x="168" y="15"/>
                  </a:lnTo>
                  <a:lnTo>
                    <a:pt x="137" y="7"/>
                  </a:lnTo>
                  <a:lnTo>
                    <a:pt x="104" y="2"/>
                  </a:lnTo>
                  <a:lnTo>
                    <a:pt x="72" y="0"/>
                  </a:lnTo>
                  <a:lnTo>
                    <a:pt x="43" y="2"/>
                  </a:lnTo>
                  <a:lnTo>
                    <a:pt x="21" y="4"/>
                  </a:lnTo>
                  <a:lnTo>
                    <a:pt x="10" y="7"/>
                  </a:lnTo>
                  <a:lnTo>
                    <a:pt x="2" y="11"/>
                  </a:lnTo>
                  <a:lnTo>
                    <a:pt x="2" y="15"/>
                  </a:lnTo>
                  <a:lnTo>
                    <a:pt x="0" y="18"/>
                  </a:lnTo>
                  <a:lnTo>
                    <a:pt x="0" y="31"/>
                  </a:lnTo>
                  <a:lnTo>
                    <a:pt x="2" y="50"/>
                  </a:lnTo>
                  <a:lnTo>
                    <a:pt x="10" y="70"/>
                  </a:lnTo>
                  <a:lnTo>
                    <a:pt x="21" y="87"/>
                  </a:lnTo>
                  <a:lnTo>
                    <a:pt x="39" y="103"/>
                  </a:lnTo>
                  <a:lnTo>
                    <a:pt x="50" y="111"/>
                  </a:lnTo>
                  <a:lnTo>
                    <a:pt x="56" y="116"/>
                  </a:lnTo>
                  <a:lnTo>
                    <a:pt x="89" y="125"/>
                  </a:lnTo>
                  <a:lnTo>
                    <a:pt x="83" y="120"/>
                  </a:lnTo>
                  <a:lnTo>
                    <a:pt x="72" y="109"/>
                  </a:lnTo>
                  <a:lnTo>
                    <a:pt x="58" y="92"/>
                  </a:lnTo>
                  <a:lnTo>
                    <a:pt x="50" y="74"/>
                  </a:lnTo>
                  <a:lnTo>
                    <a:pt x="43" y="55"/>
                  </a:lnTo>
                  <a:lnTo>
                    <a:pt x="39" y="39"/>
                  </a:lnTo>
                  <a:lnTo>
                    <a:pt x="39" y="28"/>
                  </a:lnTo>
                  <a:lnTo>
                    <a:pt x="39" y="24"/>
                  </a:lnTo>
                  <a:lnTo>
                    <a:pt x="50" y="22"/>
                  </a:lnTo>
                  <a:lnTo>
                    <a:pt x="85" y="24"/>
                  </a:lnTo>
                  <a:lnTo>
                    <a:pt x="124" y="24"/>
                  </a:lnTo>
                  <a:lnTo>
                    <a:pt x="161" y="31"/>
                  </a:lnTo>
                  <a:lnTo>
                    <a:pt x="181" y="39"/>
                  </a:lnTo>
                  <a:lnTo>
                    <a:pt x="198" y="46"/>
                  </a:lnTo>
                  <a:lnTo>
                    <a:pt x="207" y="53"/>
                  </a:lnTo>
                  <a:lnTo>
                    <a:pt x="211" y="55"/>
                  </a:lnTo>
                  <a:lnTo>
                    <a:pt x="211" y="55"/>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9"/>
            <p:cNvSpPr>
              <a:spLocks/>
            </p:cNvSpPr>
            <p:nvPr/>
          </p:nvSpPr>
          <p:spPr bwMode="auto">
            <a:xfrm>
              <a:off x="3856038" y="415925"/>
              <a:ext cx="363538" cy="311150"/>
            </a:xfrm>
            <a:custGeom>
              <a:avLst/>
              <a:gdLst>
                <a:gd name="T0" fmla="*/ 229 w 229"/>
                <a:gd name="T1" fmla="*/ 196 h 196"/>
                <a:gd name="T2" fmla="*/ 208 w 229"/>
                <a:gd name="T3" fmla="*/ 190 h 196"/>
                <a:gd name="T4" fmla="*/ 157 w 229"/>
                <a:gd name="T5" fmla="*/ 174 h 196"/>
                <a:gd name="T6" fmla="*/ 98 w 229"/>
                <a:gd name="T7" fmla="*/ 150 h 196"/>
                <a:gd name="T8" fmla="*/ 46 w 229"/>
                <a:gd name="T9" fmla="*/ 120 h 196"/>
                <a:gd name="T10" fmla="*/ 13 w 229"/>
                <a:gd name="T11" fmla="*/ 81 h 196"/>
                <a:gd name="T12" fmla="*/ 2 w 229"/>
                <a:gd name="T13" fmla="*/ 41 h 196"/>
                <a:gd name="T14" fmla="*/ 0 w 229"/>
                <a:gd name="T15" fmla="*/ 11 h 196"/>
                <a:gd name="T16" fmla="*/ 2 w 229"/>
                <a:gd name="T17" fmla="*/ 2 h 196"/>
                <a:gd name="T18" fmla="*/ 11 w 229"/>
                <a:gd name="T19" fmla="*/ 0 h 196"/>
                <a:gd name="T20" fmla="*/ 37 w 229"/>
                <a:gd name="T21" fmla="*/ 2 h 196"/>
                <a:gd name="T22" fmla="*/ 72 w 229"/>
                <a:gd name="T23" fmla="*/ 6 h 196"/>
                <a:gd name="T24" fmla="*/ 107 w 229"/>
                <a:gd name="T25" fmla="*/ 19 h 196"/>
                <a:gd name="T26" fmla="*/ 138 w 229"/>
                <a:gd name="T27" fmla="*/ 35 h 196"/>
                <a:gd name="T28" fmla="*/ 164 w 229"/>
                <a:gd name="T29" fmla="*/ 57 h 196"/>
                <a:gd name="T30" fmla="*/ 181 w 229"/>
                <a:gd name="T31" fmla="*/ 74 h 196"/>
                <a:gd name="T32" fmla="*/ 188 w 229"/>
                <a:gd name="T33" fmla="*/ 83 h 196"/>
                <a:gd name="T34" fmla="*/ 179 w 229"/>
                <a:gd name="T35" fmla="*/ 76 h 196"/>
                <a:gd name="T36" fmla="*/ 162 w 229"/>
                <a:gd name="T37" fmla="*/ 65 h 196"/>
                <a:gd name="T38" fmla="*/ 133 w 229"/>
                <a:gd name="T39" fmla="*/ 52 h 196"/>
                <a:gd name="T40" fmla="*/ 105 w 229"/>
                <a:gd name="T41" fmla="*/ 41 h 196"/>
                <a:gd name="T42" fmla="*/ 72 w 229"/>
                <a:gd name="T43" fmla="*/ 35 h 196"/>
                <a:gd name="T44" fmla="*/ 48 w 229"/>
                <a:gd name="T45" fmla="*/ 30 h 196"/>
                <a:gd name="T46" fmla="*/ 28 w 229"/>
                <a:gd name="T47" fmla="*/ 28 h 196"/>
                <a:gd name="T48" fmla="*/ 24 w 229"/>
                <a:gd name="T49" fmla="*/ 28 h 196"/>
                <a:gd name="T50" fmla="*/ 26 w 229"/>
                <a:gd name="T51" fmla="*/ 35 h 196"/>
                <a:gd name="T52" fmla="*/ 41 w 229"/>
                <a:gd name="T53" fmla="*/ 57 h 196"/>
                <a:gd name="T54" fmla="*/ 63 w 229"/>
                <a:gd name="T55" fmla="*/ 83 h 196"/>
                <a:gd name="T56" fmla="*/ 96 w 229"/>
                <a:gd name="T57" fmla="*/ 111 h 196"/>
                <a:gd name="T58" fmla="*/ 133 w 229"/>
                <a:gd name="T59" fmla="*/ 135 h 196"/>
                <a:gd name="T60" fmla="*/ 173 w 229"/>
                <a:gd name="T61" fmla="*/ 155 h 196"/>
                <a:gd name="T62" fmla="*/ 203 w 229"/>
                <a:gd name="T63" fmla="*/ 164 h 196"/>
                <a:gd name="T64" fmla="*/ 216 w 229"/>
                <a:gd name="T65" fmla="*/ 168 h 196"/>
                <a:gd name="T66" fmla="*/ 229 w 229"/>
                <a:gd name="T67" fmla="*/ 196 h 196"/>
                <a:gd name="T68" fmla="*/ 229 w 229"/>
                <a:gd name="T6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196">
                  <a:moveTo>
                    <a:pt x="229" y="196"/>
                  </a:moveTo>
                  <a:lnTo>
                    <a:pt x="208" y="190"/>
                  </a:lnTo>
                  <a:lnTo>
                    <a:pt x="157" y="174"/>
                  </a:lnTo>
                  <a:lnTo>
                    <a:pt x="98" y="150"/>
                  </a:lnTo>
                  <a:lnTo>
                    <a:pt x="46" y="120"/>
                  </a:lnTo>
                  <a:lnTo>
                    <a:pt x="13" y="81"/>
                  </a:lnTo>
                  <a:lnTo>
                    <a:pt x="2" y="41"/>
                  </a:lnTo>
                  <a:lnTo>
                    <a:pt x="0" y="11"/>
                  </a:lnTo>
                  <a:lnTo>
                    <a:pt x="2" y="2"/>
                  </a:lnTo>
                  <a:lnTo>
                    <a:pt x="11" y="0"/>
                  </a:lnTo>
                  <a:lnTo>
                    <a:pt x="37" y="2"/>
                  </a:lnTo>
                  <a:lnTo>
                    <a:pt x="72" y="6"/>
                  </a:lnTo>
                  <a:lnTo>
                    <a:pt x="107" y="19"/>
                  </a:lnTo>
                  <a:lnTo>
                    <a:pt x="138" y="35"/>
                  </a:lnTo>
                  <a:lnTo>
                    <a:pt x="164" y="57"/>
                  </a:lnTo>
                  <a:lnTo>
                    <a:pt x="181" y="74"/>
                  </a:lnTo>
                  <a:lnTo>
                    <a:pt x="188" y="83"/>
                  </a:lnTo>
                  <a:lnTo>
                    <a:pt x="179" y="76"/>
                  </a:lnTo>
                  <a:lnTo>
                    <a:pt x="162" y="65"/>
                  </a:lnTo>
                  <a:lnTo>
                    <a:pt x="133" y="52"/>
                  </a:lnTo>
                  <a:lnTo>
                    <a:pt x="105" y="41"/>
                  </a:lnTo>
                  <a:lnTo>
                    <a:pt x="72" y="35"/>
                  </a:lnTo>
                  <a:lnTo>
                    <a:pt x="48" y="30"/>
                  </a:lnTo>
                  <a:lnTo>
                    <a:pt x="28" y="28"/>
                  </a:lnTo>
                  <a:lnTo>
                    <a:pt x="24" y="28"/>
                  </a:lnTo>
                  <a:lnTo>
                    <a:pt x="26" y="35"/>
                  </a:lnTo>
                  <a:lnTo>
                    <a:pt x="41" y="57"/>
                  </a:lnTo>
                  <a:lnTo>
                    <a:pt x="63" y="83"/>
                  </a:lnTo>
                  <a:lnTo>
                    <a:pt x="96" y="111"/>
                  </a:lnTo>
                  <a:lnTo>
                    <a:pt x="133" y="135"/>
                  </a:lnTo>
                  <a:lnTo>
                    <a:pt x="173" y="155"/>
                  </a:lnTo>
                  <a:lnTo>
                    <a:pt x="203" y="164"/>
                  </a:lnTo>
                  <a:lnTo>
                    <a:pt x="216" y="168"/>
                  </a:lnTo>
                  <a:lnTo>
                    <a:pt x="229" y="196"/>
                  </a:lnTo>
                  <a:lnTo>
                    <a:pt x="229" y="196"/>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40"/>
            <p:cNvSpPr>
              <a:spLocks/>
            </p:cNvSpPr>
            <p:nvPr/>
          </p:nvSpPr>
          <p:spPr bwMode="auto">
            <a:xfrm>
              <a:off x="0" y="4405313"/>
              <a:ext cx="8037513" cy="2395538"/>
            </a:xfrm>
            <a:custGeom>
              <a:avLst/>
              <a:gdLst>
                <a:gd name="T0" fmla="*/ 0 w 5063"/>
                <a:gd name="T1" fmla="*/ 0 h 1509"/>
                <a:gd name="T2" fmla="*/ 1400 w 5063"/>
                <a:gd name="T3" fmla="*/ 57 h 1509"/>
                <a:gd name="T4" fmla="*/ 2412 w 5063"/>
                <a:gd name="T5" fmla="*/ 77 h 1509"/>
                <a:gd name="T6" fmla="*/ 3639 w 5063"/>
                <a:gd name="T7" fmla="*/ 160 h 1509"/>
                <a:gd name="T8" fmla="*/ 5063 w 5063"/>
                <a:gd name="T9" fmla="*/ 459 h 1509"/>
                <a:gd name="T10" fmla="*/ 5063 w 5063"/>
                <a:gd name="T11" fmla="*/ 1509 h 1509"/>
                <a:gd name="T12" fmla="*/ 2422 w 5063"/>
                <a:gd name="T13" fmla="*/ 1509 h 1509"/>
                <a:gd name="T14" fmla="*/ 0 w 5063"/>
                <a:gd name="T15" fmla="*/ 319 h 1509"/>
                <a:gd name="T16" fmla="*/ 0 w 5063"/>
                <a:gd name="T17" fmla="*/ 0 h 1509"/>
                <a:gd name="T18" fmla="*/ 0 w 5063"/>
                <a:gd name="T19" fmla="*/ 0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63" h="1509">
                  <a:moveTo>
                    <a:pt x="0" y="0"/>
                  </a:moveTo>
                  <a:lnTo>
                    <a:pt x="1400" y="57"/>
                  </a:lnTo>
                  <a:lnTo>
                    <a:pt x="2412" y="77"/>
                  </a:lnTo>
                  <a:lnTo>
                    <a:pt x="3639" y="160"/>
                  </a:lnTo>
                  <a:lnTo>
                    <a:pt x="5063" y="459"/>
                  </a:lnTo>
                  <a:lnTo>
                    <a:pt x="5063" y="1509"/>
                  </a:lnTo>
                  <a:lnTo>
                    <a:pt x="2422" y="1509"/>
                  </a:lnTo>
                  <a:lnTo>
                    <a:pt x="0" y="319"/>
                  </a:lnTo>
                  <a:lnTo>
                    <a:pt x="0" y="0"/>
                  </a:lnTo>
                  <a:lnTo>
                    <a:pt x="0" y="0"/>
                  </a:lnTo>
                  <a:close/>
                </a:path>
              </a:pathLst>
            </a:custGeom>
            <a:solidFill>
              <a:srgbClr val="EDB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41"/>
            <p:cNvSpPr>
              <a:spLocks/>
            </p:cNvSpPr>
            <p:nvPr/>
          </p:nvSpPr>
          <p:spPr bwMode="auto">
            <a:xfrm>
              <a:off x="0" y="4375150"/>
              <a:ext cx="7993063" cy="1789113"/>
            </a:xfrm>
            <a:custGeom>
              <a:avLst/>
              <a:gdLst>
                <a:gd name="T0" fmla="*/ 813 w 5035"/>
                <a:gd name="T1" fmla="*/ 131 h 1127"/>
                <a:gd name="T2" fmla="*/ 1514 w 5035"/>
                <a:gd name="T3" fmla="*/ 48 h 1127"/>
                <a:gd name="T4" fmla="*/ 1739 w 5035"/>
                <a:gd name="T5" fmla="*/ 96 h 1127"/>
                <a:gd name="T6" fmla="*/ 2058 w 5035"/>
                <a:gd name="T7" fmla="*/ 0 h 1127"/>
                <a:gd name="T8" fmla="*/ 2357 w 5035"/>
                <a:gd name="T9" fmla="*/ 122 h 1127"/>
                <a:gd name="T10" fmla="*/ 2357 w 5035"/>
                <a:gd name="T11" fmla="*/ 244 h 1127"/>
                <a:gd name="T12" fmla="*/ 2824 w 5035"/>
                <a:gd name="T13" fmla="*/ 196 h 1127"/>
                <a:gd name="T14" fmla="*/ 3440 w 5035"/>
                <a:gd name="T15" fmla="*/ 159 h 1127"/>
                <a:gd name="T16" fmla="*/ 3724 w 5035"/>
                <a:gd name="T17" fmla="*/ 310 h 1127"/>
                <a:gd name="T18" fmla="*/ 3903 w 5035"/>
                <a:gd name="T19" fmla="*/ 469 h 1127"/>
                <a:gd name="T20" fmla="*/ 4369 w 5035"/>
                <a:gd name="T21" fmla="*/ 609 h 1127"/>
                <a:gd name="T22" fmla="*/ 4725 w 5035"/>
                <a:gd name="T23" fmla="*/ 779 h 1127"/>
                <a:gd name="T24" fmla="*/ 5035 w 5035"/>
                <a:gd name="T25" fmla="*/ 956 h 1127"/>
                <a:gd name="T26" fmla="*/ 5015 w 5035"/>
                <a:gd name="T27" fmla="*/ 952 h 1127"/>
                <a:gd name="T28" fmla="*/ 4961 w 5035"/>
                <a:gd name="T29" fmla="*/ 943 h 1127"/>
                <a:gd name="T30" fmla="*/ 4858 w 5035"/>
                <a:gd name="T31" fmla="*/ 923 h 1127"/>
                <a:gd name="T32" fmla="*/ 4707 w 5035"/>
                <a:gd name="T33" fmla="*/ 888 h 1127"/>
                <a:gd name="T34" fmla="*/ 4500 w 5035"/>
                <a:gd name="T35" fmla="*/ 838 h 1127"/>
                <a:gd name="T36" fmla="*/ 4286 w 5035"/>
                <a:gd name="T37" fmla="*/ 784 h 1127"/>
                <a:gd name="T38" fmla="*/ 4117 w 5035"/>
                <a:gd name="T39" fmla="*/ 740 h 1127"/>
                <a:gd name="T40" fmla="*/ 4050 w 5035"/>
                <a:gd name="T41" fmla="*/ 722 h 1127"/>
                <a:gd name="T42" fmla="*/ 4305 w 5035"/>
                <a:gd name="T43" fmla="*/ 882 h 1127"/>
                <a:gd name="T44" fmla="*/ 4238 w 5035"/>
                <a:gd name="T45" fmla="*/ 867 h 1127"/>
                <a:gd name="T46" fmla="*/ 4072 w 5035"/>
                <a:gd name="T47" fmla="*/ 834 h 1127"/>
                <a:gd name="T48" fmla="*/ 3858 w 5035"/>
                <a:gd name="T49" fmla="*/ 790 h 1127"/>
                <a:gd name="T50" fmla="*/ 3648 w 5035"/>
                <a:gd name="T51" fmla="*/ 749 h 1127"/>
                <a:gd name="T52" fmla="*/ 3484 w 5035"/>
                <a:gd name="T53" fmla="*/ 716 h 1127"/>
                <a:gd name="T54" fmla="*/ 3375 w 5035"/>
                <a:gd name="T55" fmla="*/ 694 h 1127"/>
                <a:gd name="T56" fmla="*/ 3311 w 5035"/>
                <a:gd name="T57" fmla="*/ 679 h 1127"/>
                <a:gd name="T58" fmla="*/ 3292 w 5035"/>
                <a:gd name="T59" fmla="*/ 677 h 1127"/>
                <a:gd name="T60" fmla="*/ 3169 w 5035"/>
                <a:gd name="T61" fmla="*/ 677 h 1127"/>
                <a:gd name="T62" fmla="*/ 2816 w 5035"/>
                <a:gd name="T63" fmla="*/ 572 h 1127"/>
                <a:gd name="T64" fmla="*/ 2610 w 5035"/>
                <a:gd name="T65" fmla="*/ 572 h 1127"/>
                <a:gd name="T66" fmla="*/ 2713 w 5035"/>
                <a:gd name="T67" fmla="*/ 722 h 1127"/>
                <a:gd name="T68" fmla="*/ 2197 w 5035"/>
                <a:gd name="T69" fmla="*/ 581 h 1127"/>
                <a:gd name="T70" fmla="*/ 1916 w 5035"/>
                <a:gd name="T71" fmla="*/ 515 h 1127"/>
                <a:gd name="T72" fmla="*/ 2329 w 5035"/>
                <a:gd name="T73" fmla="*/ 779 h 1127"/>
                <a:gd name="T74" fmla="*/ 2571 w 5035"/>
                <a:gd name="T75" fmla="*/ 902 h 1127"/>
                <a:gd name="T76" fmla="*/ 2816 w 5035"/>
                <a:gd name="T77" fmla="*/ 1127 h 1127"/>
                <a:gd name="T78" fmla="*/ 2357 w 5035"/>
                <a:gd name="T79" fmla="*/ 1033 h 1127"/>
                <a:gd name="T80" fmla="*/ 0 w 5035"/>
                <a:gd name="T81" fmla="*/ 338 h 1127"/>
                <a:gd name="T82" fmla="*/ 0 w 5035"/>
                <a:gd name="T83" fmla="*/ 187 h 1127"/>
                <a:gd name="T84" fmla="*/ 813 w 5035"/>
                <a:gd name="T85" fmla="*/ 131 h 1127"/>
                <a:gd name="T86" fmla="*/ 813 w 5035"/>
                <a:gd name="T87" fmla="*/ 131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35" h="1127">
                  <a:moveTo>
                    <a:pt x="813" y="131"/>
                  </a:moveTo>
                  <a:lnTo>
                    <a:pt x="1514" y="48"/>
                  </a:lnTo>
                  <a:lnTo>
                    <a:pt x="1739" y="96"/>
                  </a:lnTo>
                  <a:lnTo>
                    <a:pt x="2058" y="0"/>
                  </a:lnTo>
                  <a:lnTo>
                    <a:pt x="2357" y="122"/>
                  </a:lnTo>
                  <a:lnTo>
                    <a:pt x="2357" y="244"/>
                  </a:lnTo>
                  <a:lnTo>
                    <a:pt x="2824" y="196"/>
                  </a:lnTo>
                  <a:lnTo>
                    <a:pt x="3440" y="159"/>
                  </a:lnTo>
                  <a:lnTo>
                    <a:pt x="3724" y="310"/>
                  </a:lnTo>
                  <a:lnTo>
                    <a:pt x="3903" y="469"/>
                  </a:lnTo>
                  <a:lnTo>
                    <a:pt x="4369" y="609"/>
                  </a:lnTo>
                  <a:lnTo>
                    <a:pt x="4725" y="779"/>
                  </a:lnTo>
                  <a:lnTo>
                    <a:pt x="5035" y="956"/>
                  </a:lnTo>
                  <a:lnTo>
                    <a:pt x="5015" y="952"/>
                  </a:lnTo>
                  <a:lnTo>
                    <a:pt x="4961" y="943"/>
                  </a:lnTo>
                  <a:lnTo>
                    <a:pt x="4858" y="923"/>
                  </a:lnTo>
                  <a:lnTo>
                    <a:pt x="4707" y="888"/>
                  </a:lnTo>
                  <a:lnTo>
                    <a:pt x="4500" y="838"/>
                  </a:lnTo>
                  <a:lnTo>
                    <a:pt x="4286" y="784"/>
                  </a:lnTo>
                  <a:lnTo>
                    <a:pt x="4117" y="740"/>
                  </a:lnTo>
                  <a:lnTo>
                    <a:pt x="4050" y="722"/>
                  </a:lnTo>
                  <a:lnTo>
                    <a:pt x="4305" y="882"/>
                  </a:lnTo>
                  <a:lnTo>
                    <a:pt x="4238" y="867"/>
                  </a:lnTo>
                  <a:lnTo>
                    <a:pt x="4072" y="834"/>
                  </a:lnTo>
                  <a:lnTo>
                    <a:pt x="3858" y="790"/>
                  </a:lnTo>
                  <a:lnTo>
                    <a:pt x="3648" y="749"/>
                  </a:lnTo>
                  <a:lnTo>
                    <a:pt x="3484" y="716"/>
                  </a:lnTo>
                  <a:lnTo>
                    <a:pt x="3375" y="694"/>
                  </a:lnTo>
                  <a:lnTo>
                    <a:pt x="3311" y="679"/>
                  </a:lnTo>
                  <a:lnTo>
                    <a:pt x="3292" y="677"/>
                  </a:lnTo>
                  <a:lnTo>
                    <a:pt x="3169" y="677"/>
                  </a:lnTo>
                  <a:lnTo>
                    <a:pt x="2816" y="572"/>
                  </a:lnTo>
                  <a:lnTo>
                    <a:pt x="2610" y="572"/>
                  </a:lnTo>
                  <a:lnTo>
                    <a:pt x="2713" y="722"/>
                  </a:lnTo>
                  <a:lnTo>
                    <a:pt x="2197" y="581"/>
                  </a:lnTo>
                  <a:lnTo>
                    <a:pt x="1916" y="515"/>
                  </a:lnTo>
                  <a:lnTo>
                    <a:pt x="2329" y="779"/>
                  </a:lnTo>
                  <a:lnTo>
                    <a:pt x="2571" y="902"/>
                  </a:lnTo>
                  <a:lnTo>
                    <a:pt x="2816" y="1127"/>
                  </a:lnTo>
                  <a:lnTo>
                    <a:pt x="2357" y="1033"/>
                  </a:lnTo>
                  <a:lnTo>
                    <a:pt x="0" y="338"/>
                  </a:lnTo>
                  <a:lnTo>
                    <a:pt x="0" y="187"/>
                  </a:lnTo>
                  <a:lnTo>
                    <a:pt x="813" y="131"/>
                  </a:lnTo>
                  <a:lnTo>
                    <a:pt x="813" y="131"/>
                  </a:lnTo>
                  <a:close/>
                </a:path>
              </a:pathLst>
            </a:custGeom>
            <a:solidFill>
              <a:srgbClr val="FFD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42"/>
            <p:cNvSpPr>
              <a:spLocks/>
            </p:cNvSpPr>
            <p:nvPr/>
          </p:nvSpPr>
          <p:spPr bwMode="auto">
            <a:xfrm>
              <a:off x="2701925" y="4659313"/>
              <a:ext cx="592138" cy="138113"/>
            </a:xfrm>
            <a:custGeom>
              <a:avLst/>
              <a:gdLst>
                <a:gd name="T0" fmla="*/ 139 w 373"/>
                <a:gd name="T1" fmla="*/ 0 h 87"/>
                <a:gd name="T2" fmla="*/ 286 w 373"/>
                <a:gd name="T3" fmla="*/ 8 h 87"/>
                <a:gd name="T4" fmla="*/ 373 w 373"/>
                <a:gd name="T5" fmla="*/ 78 h 87"/>
                <a:gd name="T6" fmla="*/ 303 w 373"/>
                <a:gd name="T7" fmla="*/ 87 h 87"/>
                <a:gd name="T8" fmla="*/ 0 w 373"/>
                <a:gd name="T9" fmla="*/ 37 h 87"/>
                <a:gd name="T10" fmla="*/ 61 w 373"/>
                <a:gd name="T11" fmla="*/ 0 h 87"/>
                <a:gd name="T12" fmla="*/ 139 w 373"/>
                <a:gd name="T13" fmla="*/ 0 h 87"/>
                <a:gd name="T14" fmla="*/ 139 w 373"/>
                <a:gd name="T15" fmla="*/ 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87">
                  <a:moveTo>
                    <a:pt x="139" y="0"/>
                  </a:moveTo>
                  <a:lnTo>
                    <a:pt x="286" y="8"/>
                  </a:lnTo>
                  <a:lnTo>
                    <a:pt x="373" y="78"/>
                  </a:lnTo>
                  <a:lnTo>
                    <a:pt x="303" y="87"/>
                  </a:lnTo>
                  <a:lnTo>
                    <a:pt x="0" y="37"/>
                  </a:lnTo>
                  <a:lnTo>
                    <a:pt x="61" y="0"/>
                  </a:lnTo>
                  <a:lnTo>
                    <a:pt x="139" y="0"/>
                  </a:lnTo>
                  <a:lnTo>
                    <a:pt x="139" y="0"/>
                  </a:lnTo>
                  <a:close/>
                </a:path>
              </a:pathLst>
            </a:custGeom>
            <a:solidFill>
              <a:srgbClr val="EDB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43"/>
            <p:cNvSpPr>
              <a:spLocks/>
            </p:cNvSpPr>
            <p:nvPr/>
          </p:nvSpPr>
          <p:spPr bwMode="auto">
            <a:xfrm>
              <a:off x="4037013" y="4911725"/>
              <a:ext cx="530225" cy="163513"/>
            </a:xfrm>
            <a:custGeom>
              <a:avLst/>
              <a:gdLst>
                <a:gd name="T0" fmla="*/ 0 w 334"/>
                <a:gd name="T1" fmla="*/ 37 h 103"/>
                <a:gd name="T2" fmla="*/ 113 w 334"/>
                <a:gd name="T3" fmla="*/ 0 h 103"/>
                <a:gd name="T4" fmla="*/ 334 w 334"/>
                <a:gd name="T5" fmla="*/ 53 h 103"/>
                <a:gd name="T6" fmla="*/ 244 w 334"/>
                <a:gd name="T7" fmla="*/ 103 h 103"/>
                <a:gd name="T8" fmla="*/ 109 w 334"/>
                <a:gd name="T9" fmla="*/ 90 h 103"/>
                <a:gd name="T10" fmla="*/ 13 w 334"/>
                <a:gd name="T11" fmla="*/ 66 h 103"/>
                <a:gd name="T12" fmla="*/ 0 w 334"/>
                <a:gd name="T13" fmla="*/ 37 h 103"/>
                <a:gd name="T14" fmla="*/ 0 w 334"/>
                <a:gd name="T15" fmla="*/ 37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4" h="103">
                  <a:moveTo>
                    <a:pt x="0" y="37"/>
                  </a:moveTo>
                  <a:lnTo>
                    <a:pt x="113" y="0"/>
                  </a:lnTo>
                  <a:lnTo>
                    <a:pt x="334" y="53"/>
                  </a:lnTo>
                  <a:lnTo>
                    <a:pt x="244" y="103"/>
                  </a:lnTo>
                  <a:lnTo>
                    <a:pt x="109" y="90"/>
                  </a:lnTo>
                  <a:lnTo>
                    <a:pt x="13" y="66"/>
                  </a:lnTo>
                  <a:lnTo>
                    <a:pt x="0" y="37"/>
                  </a:lnTo>
                  <a:lnTo>
                    <a:pt x="0" y="37"/>
                  </a:lnTo>
                  <a:close/>
                </a:path>
              </a:pathLst>
            </a:custGeom>
            <a:solidFill>
              <a:srgbClr val="EDB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45"/>
            <p:cNvSpPr>
              <a:spLocks/>
            </p:cNvSpPr>
            <p:nvPr/>
          </p:nvSpPr>
          <p:spPr bwMode="auto">
            <a:xfrm>
              <a:off x="4508500" y="4583113"/>
              <a:ext cx="1171575" cy="357188"/>
            </a:xfrm>
            <a:custGeom>
              <a:avLst/>
              <a:gdLst>
                <a:gd name="T0" fmla="*/ 0 w 738"/>
                <a:gd name="T1" fmla="*/ 212 h 225"/>
                <a:gd name="T2" fmla="*/ 233 w 738"/>
                <a:gd name="T3" fmla="*/ 225 h 225"/>
                <a:gd name="T4" fmla="*/ 297 w 738"/>
                <a:gd name="T5" fmla="*/ 135 h 225"/>
                <a:gd name="T6" fmla="*/ 640 w 738"/>
                <a:gd name="T7" fmla="*/ 174 h 225"/>
                <a:gd name="T8" fmla="*/ 738 w 738"/>
                <a:gd name="T9" fmla="*/ 135 h 225"/>
                <a:gd name="T10" fmla="*/ 583 w 738"/>
                <a:gd name="T11" fmla="*/ 0 h 225"/>
                <a:gd name="T12" fmla="*/ 46 w 738"/>
                <a:gd name="T13" fmla="*/ 63 h 225"/>
                <a:gd name="T14" fmla="*/ 0 w 738"/>
                <a:gd name="T15" fmla="*/ 212 h 225"/>
                <a:gd name="T16" fmla="*/ 0 w 738"/>
                <a:gd name="T17" fmla="*/ 2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8" h="225">
                  <a:moveTo>
                    <a:pt x="0" y="212"/>
                  </a:moveTo>
                  <a:lnTo>
                    <a:pt x="233" y="225"/>
                  </a:lnTo>
                  <a:lnTo>
                    <a:pt x="297" y="135"/>
                  </a:lnTo>
                  <a:lnTo>
                    <a:pt x="640" y="174"/>
                  </a:lnTo>
                  <a:lnTo>
                    <a:pt x="738" y="135"/>
                  </a:lnTo>
                  <a:lnTo>
                    <a:pt x="583" y="0"/>
                  </a:lnTo>
                  <a:lnTo>
                    <a:pt x="46" y="63"/>
                  </a:lnTo>
                  <a:lnTo>
                    <a:pt x="0" y="212"/>
                  </a:lnTo>
                  <a:lnTo>
                    <a:pt x="0" y="212"/>
                  </a:lnTo>
                  <a:close/>
                </a:path>
              </a:pathLst>
            </a:custGeom>
            <a:solidFill>
              <a:srgbClr val="EDB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46"/>
            <p:cNvSpPr>
              <a:spLocks/>
            </p:cNvSpPr>
            <p:nvPr/>
          </p:nvSpPr>
          <p:spPr bwMode="auto">
            <a:xfrm>
              <a:off x="2344738" y="3795713"/>
              <a:ext cx="5692775" cy="1874838"/>
            </a:xfrm>
            <a:custGeom>
              <a:avLst/>
              <a:gdLst>
                <a:gd name="T0" fmla="*/ 179 w 3586"/>
                <a:gd name="T1" fmla="*/ 384 h 1181"/>
                <a:gd name="T2" fmla="*/ 672 w 3586"/>
                <a:gd name="T3" fmla="*/ 170 h 1181"/>
                <a:gd name="T4" fmla="*/ 954 w 3586"/>
                <a:gd name="T5" fmla="*/ 207 h 1181"/>
                <a:gd name="T6" fmla="*/ 1236 w 3586"/>
                <a:gd name="T7" fmla="*/ 376 h 1181"/>
                <a:gd name="T8" fmla="*/ 1629 w 3586"/>
                <a:gd name="T9" fmla="*/ 159 h 1181"/>
                <a:gd name="T10" fmla="*/ 2247 w 3586"/>
                <a:gd name="T11" fmla="*/ 0 h 1181"/>
                <a:gd name="T12" fmla="*/ 2697 w 3586"/>
                <a:gd name="T13" fmla="*/ 0 h 1181"/>
                <a:gd name="T14" fmla="*/ 3163 w 3586"/>
                <a:gd name="T15" fmla="*/ 76 h 1181"/>
                <a:gd name="T16" fmla="*/ 3311 w 3586"/>
                <a:gd name="T17" fmla="*/ 207 h 1181"/>
                <a:gd name="T18" fmla="*/ 3510 w 3586"/>
                <a:gd name="T19" fmla="*/ 140 h 1181"/>
                <a:gd name="T20" fmla="*/ 3586 w 3586"/>
                <a:gd name="T21" fmla="*/ 179 h 1181"/>
                <a:gd name="T22" fmla="*/ 3586 w 3586"/>
                <a:gd name="T23" fmla="*/ 1181 h 1181"/>
                <a:gd name="T24" fmla="*/ 3154 w 3586"/>
                <a:gd name="T25" fmla="*/ 1122 h 1181"/>
                <a:gd name="T26" fmla="*/ 2977 w 3586"/>
                <a:gd name="T27" fmla="*/ 1042 h 1181"/>
                <a:gd name="T28" fmla="*/ 2983 w 3586"/>
                <a:gd name="T29" fmla="*/ 983 h 1181"/>
                <a:gd name="T30" fmla="*/ 3145 w 3586"/>
                <a:gd name="T31" fmla="*/ 873 h 1181"/>
                <a:gd name="T32" fmla="*/ 3005 w 3586"/>
                <a:gd name="T33" fmla="*/ 873 h 1181"/>
                <a:gd name="T34" fmla="*/ 2828 w 3586"/>
                <a:gd name="T35" fmla="*/ 880 h 1181"/>
                <a:gd name="T36" fmla="*/ 2481 w 3586"/>
                <a:gd name="T37" fmla="*/ 898 h 1181"/>
                <a:gd name="T38" fmla="*/ 2094 w 3586"/>
                <a:gd name="T39" fmla="*/ 825 h 1181"/>
                <a:gd name="T40" fmla="*/ 1880 w 3586"/>
                <a:gd name="T41" fmla="*/ 758 h 1181"/>
                <a:gd name="T42" fmla="*/ 1955 w 3586"/>
                <a:gd name="T43" fmla="*/ 646 h 1181"/>
                <a:gd name="T44" fmla="*/ 2022 w 3586"/>
                <a:gd name="T45" fmla="*/ 638 h 1181"/>
                <a:gd name="T46" fmla="*/ 1909 w 3586"/>
                <a:gd name="T47" fmla="*/ 572 h 1181"/>
                <a:gd name="T48" fmla="*/ 1561 w 3586"/>
                <a:gd name="T49" fmla="*/ 646 h 1181"/>
                <a:gd name="T50" fmla="*/ 1446 w 3586"/>
                <a:gd name="T51" fmla="*/ 646 h 1181"/>
                <a:gd name="T52" fmla="*/ 1367 w 3586"/>
                <a:gd name="T53" fmla="*/ 708 h 1181"/>
                <a:gd name="T54" fmla="*/ 1160 w 3586"/>
                <a:gd name="T55" fmla="*/ 655 h 1181"/>
                <a:gd name="T56" fmla="*/ 889 w 3586"/>
                <a:gd name="T57" fmla="*/ 609 h 1181"/>
                <a:gd name="T58" fmla="*/ 723 w 3586"/>
                <a:gd name="T59" fmla="*/ 605 h 1181"/>
                <a:gd name="T60" fmla="*/ 729 w 3586"/>
                <a:gd name="T61" fmla="*/ 450 h 1181"/>
                <a:gd name="T62" fmla="*/ 515 w 3586"/>
                <a:gd name="T63" fmla="*/ 450 h 1181"/>
                <a:gd name="T64" fmla="*/ 450 w 3586"/>
                <a:gd name="T65" fmla="*/ 478 h 1181"/>
                <a:gd name="T66" fmla="*/ 179 w 3586"/>
                <a:gd name="T67" fmla="*/ 461 h 1181"/>
                <a:gd name="T68" fmla="*/ 0 w 3586"/>
                <a:gd name="T69" fmla="*/ 413 h 1181"/>
                <a:gd name="T70" fmla="*/ 65 w 3586"/>
                <a:gd name="T71" fmla="*/ 319 h 1181"/>
                <a:gd name="T72" fmla="*/ 139 w 3586"/>
                <a:gd name="T73" fmla="*/ 319 h 1181"/>
                <a:gd name="T74" fmla="*/ 179 w 3586"/>
                <a:gd name="T75" fmla="*/ 384 h 1181"/>
                <a:gd name="T76" fmla="*/ 179 w 3586"/>
                <a:gd name="T77" fmla="*/ 384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86" h="1181">
                  <a:moveTo>
                    <a:pt x="179" y="384"/>
                  </a:moveTo>
                  <a:lnTo>
                    <a:pt x="672" y="170"/>
                  </a:lnTo>
                  <a:lnTo>
                    <a:pt x="954" y="207"/>
                  </a:lnTo>
                  <a:lnTo>
                    <a:pt x="1236" y="376"/>
                  </a:lnTo>
                  <a:lnTo>
                    <a:pt x="1629" y="159"/>
                  </a:lnTo>
                  <a:lnTo>
                    <a:pt x="2247" y="0"/>
                  </a:lnTo>
                  <a:lnTo>
                    <a:pt x="2697" y="0"/>
                  </a:lnTo>
                  <a:lnTo>
                    <a:pt x="3163" y="76"/>
                  </a:lnTo>
                  <a:lnTo>
                    <a:pt x="3311" y="207"/>
                  </a:lnTo>
                  <a:lnTo>
                    <a:pt x="3510" y="140"/>
                  </a:lnTo>
                  <a:lnTo>
                    <a:pt x="3586" y="179"/>
                  </a:lnTo>
                  <a:lnTo>
                    <a:pt x="3586" y="1181"/>
                  </a:lnTo>
                  <a:lnTo>
                    <a:pt x="3154" y="1122"/>
                  </a:lnTo>
                  <a:lnTo>
                    <a:pt x="2977" y="1042"/>
                  </a:lnTo>
                  <a:lnTo>
                    <a:pt x="2983" y="983"/>
                  </a:lnTo>
                  <a:lnTo>
                    <a:pt x="3145" y="873"/>
                  </a:lnTo>
                  <a:lnTo>
                    <a:pt x="3005" y="873"/>
                  </a:lnTo>
                  <a:lnTo>
                    <a:pt x="2828" y="880"/>
                  </a:lnTo>
                  <a:lnTo>
                    <a:pt x="2481" y="898"/>
                  </a:lnTo>
                  <a:lnTo>
                    <a:pt x="2094" y="825"/>
                  </a:lnTo>
                  <a:lnTo>
                    <a:pt x="1880" y="758"/>
                  </a:lnTo>
                  <a:lnTo>
                    <a:pt x="1955" y="646"/>
                  </a:lnTo>
                  <a:lnTo>
                    <a:pt x="2022" y="638"/>
                  </a:lnTo>
                  <a:lnTo>
                    <a:pt x="1909" y="572"/>
                  </a:lnTo>
                  <a:lnTo>
                    <a:pt x="1561" y="646"/>
                  </a:lnTo>
                  <a:lnTo>
                    <a:pt x="1446" y="646"/>
                  </a:lnTo>
                  <a:lnTo>
                    <a:pt x="1367" y="708"/>
                  </a:lnTo>
                  <a:lnTo>
                    <a:pt x="1160" y="655"/>
                  </a:lnTo>
                  <a:lnTo>
                    <a:pt x="889" y="609"/>
                  </a:lnTo>
                  <a:lnTo>
                    <a:pt x="723" y="605"/>
                  </a:lnTo>
                  <a:lnTo>
                    <a:pt x="729" y="450"/>
                  </a:lnTo>
                  <a:lnTo>
                    <a:pt x="515" y="450"/>
                  </a:lnTo>
                  <a:lnTo>
                    <a:pt x="450" y="478"/>
                  </a:lnTo>
                  <a:lnTo>
                    <a:pt x="179" y="461"/>
                  </a:lnTo>
                  <a:lnTo>
                    <a:pt x="0" y="413"/>
                  </a:lnTo>
                  <a:lnTo>
                    <a:pt x="65" y="319"/>
                  </a:lnTo>
                  <a:lnTo>
                    <a:pt x="139" y="319"/>
                  </a:lnTo>
                  <a:lnTo>
                    <a:pt x="179" y="384"/>
                  </a:lnTo>
                  <a:lnTo>
                    <a:pt x="179" y="384"/>
                  </a:lnTo>
                  <a:close/>
                </a:path>
              </a:pathLst>
            </a:custGeom>
            <a:solidFill>
              <a:srgbClr val="A3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47"/>
            <p:cNvSpPr>
              <a:spLocks/>
            </p:cNvSpPr>
            <p:nvPr/>
          </p:nvSpPr>
          <p:spPr bwMode="auto">
            <a:xfrm>
              <a:off x="4037013" y="4540250"/>
              <a:ext cx="595313" cy="222250"/>
            </a:xfrm>
            <a:custGeom>
              <a:avLst/>
              <a:gdLst>
                <a:gd name="T0" fmla="*/ 0 w 375"/>
                <a:gd name="T1" fmla="*/ 140 h 140"/>
                <a:gd name="T2" fmla="*/ 187 w 375"/>
                <a:gd name="T3" fmla="*/ 0 h 140"/>
                <a:gd name="T4" fmla="*/ 375 w 375"/>
                <a:gd name="T5" fmla="*/ 38 h 140"/>
                <a:gd name="T6" fmla="*/ 170 w 375"/>
                <a:gd name="T7" fmla="*/ 103 h 140"/>
                <a:gd name="T8" fmla="*/ 0 w 375"/>
                <a:gd name="T9" fmla="*/ 140 h 140"/>
                <a:gd name="T10" fmla="*/ 0 w 375"/>
                <a:gd name="T11" fmla="*/ 140 h 140"/>
              </a:gdLst>
              <a:ahLst/>
              <a:cxnLst>
                <a:cxn ang="0">
                  <a:pos x="T0" y="T1"/>
                </a:cxn>
                <a:cxn ang="0">
                  <a:pos x="T2" y="T3"/>
                </a:cxn>
                <a:cxn ang="0">
                  <a:pos x="T4" y="T5"/>
                </a:cxn>
                <a:cxn ang="0">
                  <a:pos x="T6" y="T7"/>
                </a:cxn>
                <a:cxn ang="0">
                  <a:pos x="T8" y="T9"/>
                </a:cxn>
                <a:cxn ang="0">
                  <a:pos x="T10" y="T11"/>
                </a:cxn>
              </a:cxnLst>
              <a:rect l="0" t="0" r="r" b="b"/>
              <a:pathLst>
                <a:path w="375" h="140">
                  <a:moveTo>
                    <a:pt x="0" y="140"/>
                  </a:moveTo>
                  <a:lnTo>
                    <a:pt x="187" y="0"/>
                  </a:lnTo>
                  <a:lnTo>
                    <a:pt x="375" y="38"/>
                  </a:lnTo>
                  <a:lnTo>
                    <a:pt x="170" y="103"/>
                  </a:lnTo>
                  <a:lnTo>
                    <a:pt x="0" y="140"/>
                  </a:lnTo>
                  <a:lnTo>
                    <a:pt x="0" y="140"/>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8"/>
            <p:cNvSpPr>
              <a:spLocks/>
            </p:cNvSpPr>
            <p:nvPr/>
          </p:nvSpPr>
          <p:spPr bwMode="auto">
            <a:xfrm>
              <a:off x="4424363" y="4138613"/>
              <a:ext cx="922338" cy="444500"/>
            </a:xfrm>
            <a:custGeom>
              <a:avLst/>
              <a:gdLst>
                <a:gd name="T0" fmla="*/ 0 w 581"/>
                <a:gd name="T1" fmla="*/ 140 h 280"/>
                <a:gd name="T2" fmla="*/ 271 w 581"/>
                <a:gd name="T3" fmla="*/ 0 h 280"/>
                <a:gd name="T4" fmla="*/ 365 w 581"/>
                <a:gd name="T5" fmla="*/ 57 h 280"/>
                <a:gd name="T6" fmla="*/ 581 w 581"/>
                <a:gd name="T7" fmla="*/ 168 h 280"/>
                <a:gd name="T8" fmla="*/ 485 w 581"/>
                <a:gd name="T9" fmla="*/ 280 h 280"/>
                <a:gd name="T10" fmla="*/ 243 w 581"/>
                <a:gd name="T11" fmla="*/ 280 h 280"/>
                <a:gd name="T12" fmla="*/ 186 w 581"/>
                <a:gd name="T13" fmla="*/ 160 h 280"/>
                <a:gd name="T14" fmla="*/ 0 w 581"/>
                <a:gd name="T15" fmla="*/ 140 h 280"/>
                <a:gd name="T16" fmla="*/ 0 w 581"/>
                <a:gd name="T17" fmla="*/ 14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 h="280">
                  <a:moveTo>
                    <a:pt x="0" y="140"/>
                  </a:moveTo>
                  <a:lnTo>
                    <a:pt x="271" y="0"/>
                  </a:lnTo>
                  <a:lnTo>
                    <a:pt x="365" y="57"/>
                  </a:lnTo>
                  <a:lnTo>
                    <a:pt x="581" y="168"/>
                  </a:lnTo>
                  <a:lnTo>
                    <a:pt x="485" y="280"/>
                  </a:lnTo>
                  <a:lnTo>
                    <a:pt x="243" y="280"/>
                  </a:lnTo>
                  <a:lnTo>
                    <a:pt x="186" y="160"/>
                  </a:lnTo>
                  <a:lnTo>
                    <a:pt x="0" y="140"/>
                  </a:lnTo>
                  <a:lnTo>
                    <a:pt x="0" y="140"/>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49"/>
            <p:cNvSpPr>
              <a:spLocks/>
            </p:cNvSpPr>
            <p:nvPr/>
          </p:nvSpPr>
          <p:spPr bwMode="auto">
            <a:xfrm>
              <a:off x="3203575" y="4138613"/>
              <a:ext cx="804863" cy="474663"/>
            </a:xfrm>
            <a:custGeom>
              <a:avLst/>
              <a:gdLst>
                <a:gd name="T0" fmla="*/ 367 w 507"/>
                <a:gd name="T1" fmla="*/ 18 h 299"/>
                <a:gd name="T2" fmla="*/ 507 w 507"/>
                <a:gd name="T3" fmla="*/ 168 h 299"/>
                <a:gd name="T4" fmla="*/ 291 w 507"/>
                <a:gd name="T5" fmla="*/ 299 h 299"/>
                <a:gd name="T6" fmla="*/ 171 w 507"/>
                <a:gd name="T7" fmla="*/ 234 h 299"/>
                <a:gd name="T8" fmla="*/ 0 w 507"/>
                <a:gd name="T9" fmla="*/ 225 h 299"/>
                <a:gd name="T10" fmla="*/ 0 w 507"/>
                <a:gd name="T11" fmla="*/ 160 h 299"/>
                <a:gd name="T12" fmla="*/ 123 w 507"/>
                <a:gd name="T13" fmla="*/ 0 h 299"/>
                <a:gd name="T14" fmla="*/ 367 w 507"/>
                <a:gd name="T15" fmla="*/ 18 h 299"/>
                <a:gd name="T16" fmla="*/ 367 w 507"/>
                <a:gd name="T17" fmla="*/ 1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7" h="299">
                  <a:moveTo>
                    <a:pt x="367" y="18"/>
                  </a:moveTo>
                  <a:lnTo>
                    <a:pt x="507" y="168"/>
                  </a:lnTo>
                  <a:lnTo>
                    <a:pt x="291" y="299"/>
                  </a:lnTo>
                  <a:lnTo>
                    <a:pt x="171" y="234"/>
                  </a:lnTo>
                  <a:lnTo>
                    <a:pt x="0" y="225"/>
                  </a:lnTo>
                  <a:lnTo>
                    <a:pt x="0" y="160"/>
                  </a:lnTo>
                  <a:lnTo>
                    <a:pt x="123" y="0"/>
                  </a:lnTo>
                  <a:lnTo>
                    <a:pt x="367" y="18"/>
                  </a:lnTo>
                  <a:lnTo>
                    <a:pt x="367" y="18"/>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50"/>
            <p:cNvSpPr>
              <a:spLocks/>
            </p:cNvSpPr>
            <p:nvPr/>
          </p:nvSpPr>
          <p:spPr bwMode="auto">
            <a:xfrm>
              <a:off x="7070725" y="5043488"/>
              <a:ext cx="723900" cy="433388"/>
            </a:xfrm>
            <a:custGeom>
              <a:avLst/>
              <a:gdLst>
                <a:gd name="T0" fmla="*/ 0 w 456"/>
                <a:gd name="T1" fmla="*/ 188 h 273"/>
                <a:gd name="T2" fmla="*/ 216 w 456"/>
                <a:gd name="T3" fmla="*/ 39 h 273"/>
                <a:gd name="T4" fmla="*/ 384 w 456"/>
                <a:gd name="T5" fmla="*/ 0 h 273"/>
                <a:gd name="T6" fmla="*/ 456 w 456"/>
                <a:gd name="T7" fmla="*/ 125 h 273"/>
                <a:gd name="T8" fmla="*/ 356 w 456"/>
                <a:gd name="T9" fmla="*/ 160 h 273"/>
                <a:gd name="T10" fmla="*/ 347 w 456"/>
                <a:gd name="T11" fmla="*/ 225 h 273"/>
                <a:gd name="T12" fmla="*/ 159 w 456"/>
                <a:gd name="T13" fmla="*/ 273 h 273"/>
                <a:gd name="T14" fmla="*/ 0 w 456"/>
                <a:gd name="T15" fmla="*/ 188 h 273"/>
                <a:gd name="T16" fmla="*/ 0 w 456"/>
                <a:gd name="T17" fmla="*/ 18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6" h="273">
                  <a:moveTo>
                    <a:pt x="0" y="188"/>
                  </a:moveTo>
                  <a:lnTo>
                    <a:pt x="216" y="39"/>
                  </a:lnTo>
                  <a:lnTo>
                    <a:pt x="384" y="0"/>
                  </a:lnTo>
                  <a:lnTo>
                    <a:pt x="456" y="125"/>
                  </a:lnTo>
                  <a:lnTo>
                    <a:pt x="356" y="160"/>
                  </a:lnTo>
                  <a:lnTo>
                    <a:pt x="347" y="225"/>
                  </a:lnTo>
                  <a:lnTo>
                    <a:pt x="159" y="273"/>
                  </a:lnTo>
                  <a:lnTo>
                    <a:pt x="0" y="188"/>
                  </a:lnTo>
                  <a:lnTo>
                    <a:pt x="0" y="188"/>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51"/>
            <p:cNvSpPr>
              <a:spLocks/>
            </p:cNvSpPr>
            <p:nvPr/>
          </p:nvSpPr>
          <p:spPr bwMode="auto">
            <a:xfrm>
              <a:off x="6196013" y="4048125"/>
              <a:ext cx="1706563" cy="1044575"/>
            </a:xfrm>
            <a:custGeom>
              <a:avLst/>
              <a:gdLst>
                <a:gd name="T0" fmla="*/ 335 w 1075"/>
                <a:gd name="T1" fmla="*/ 610 h 658"/>
                <a:gd name="T2" fmla="*/ 579 w 1075"/>
                <a:gd name="T3" fmla="*/ 527 h 658"/>
                <a:gd name="T4" fmla="*/ 776 w 1075"/>
                <a:gd name="T5" fmla="*/ 505 h 658"/>
                <a:gd name="T6" fmla="*/ 804 w 1075"/>
                <a:gd name="T7" fmla="*/ 337 h 658"/>
                <a:gd name="T8" fmla="*/ 1075 w 1075"/>
                <a:gd name="T9" fmla="*/ 151 h 658"/>
                <a:gd name="T10" fmla="*/ 1075 w 1075"/>
                <a:gd name="T11" fmla="*/ 0 h 658"/>
                <a:gd name="T12" fmla="*/ 673 w 1075"/>
                <a:gd name="T13" fmla="*/ 103 h 658"/>
                <a:gd name="T14" fmla="*/ 494 w 1075"/>
                <a:gd name="T15" fmla="*/ 271 h 658"/>
                <a:gd name="T16" fmla="*/ 33 w 1075"/>
                <a:gd name="T17" fmla="*/ 496 h 658"/>
                <a:gd name="T18" fmla="*/ 0 w 1075"/>
                <a:gd name="T19" fmla="*/ 581 h 658"/>
                <a:gd name="T20" fmla="*/ 73 w 1075"/>
                <a:gd name="T21" fmla="*/ 658 h 658"/>
                <a:gd name="T22" fmla="*/ 140 w 1075"/>
                <a:gd name="T23" fmla="*/ 553 h 658"/>
                <a:gd name="T24" fmla="*/ 335 w 1075"/>
                <a:gd name="T25" fmla="*/ 610 h 658"/>
                <a:gd name="T26" fmla="*/ 335 w 1075"/>
                <a:gd name="T27" fmla="*/ 61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5" h="658">
                  <a:moveTo>
                    <a:pt x="335" y="610"/>
                  </a:moveTo>
                  <a:lnTo>
                    <a:pt x="579" y="527"/>
                  </a:lnTo>
                  <a:lnTo>
                    <a:pt x="776" y="505"/>
                  </a:lnTo>
                  <a:lnTo>
                    <a:pt x="804" y="337"/>
                  </a:lnTo>
                  <a:lnTo>
                    <a:pt x="1075" y="151"/>
                  </a:lnTo>
                  <a:lnTo>
                    <a:pt x="1075" y="0"/>
                  </a:lnTo>
                  <a:lnTo>
                    <a:pt x="673" y="103"/>
                  </a:lnTo>
                  <a:lnTo>
                    <a:pt x="494" y="271"/>
                  </a:lnTo>
                  <a:lnTo>
                    <a:pt x="33" y="496"/>
                  </a:lnTo>
                  <a:lnTo>
                    <a:pt x="0" y="581"/>
                  </a:lnTo>
                  <a:lnTo>
                    <a:pt x="73" y="658"/>
                  </a:lnTo>
                  <a:lnTo>
                    <a:pt x="140" y="553"/>
                  </a:lnTo>
                  <a:lnTo>
                    <a:pt x="335" y="610"/>
                  </a:lnTo>
                  <a:lnTo>
                    <a:pt x="335" y="610"/>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52"/>
            <p:cNvSpPr>
              <a:spLocks/>
            </p:cNvSpPr>
            <p:nvPr/>
          </p:nvSpPr>
          <p:spPr bwMode="auto">
            <a:xfrm>
              <a:off x="5419725" y="4791075"/>
              <a:ext cx="371475" cy="207963"/>
            </a:xfrm>
            <a:custGeom>
              <a:avLst/>
              <a:gdLst>
                <a:gd name="T0" fmla="*/ 0 w 234"/>
                <a:gd name="T1" fmla="*/ 85 h 131"/>
                <a:gd name="T2" fmla="*/ 186 w 234"/>
                <a:gd name="T3" fmla="*/ 131 h 131"/>
                <a:gd name="T4" fmla="*/ 234 w 234"/>
                <a:gd name="T5" fmla="*/ 67 h 131"/>
                <a:gd name="T6" fmla="*/ 133 w 234"/>
                <a:gd name="T7" fmla="*/ 0 h 131"/>
                <a:gd name="T8" fmla="*/ 26 w 234"/>
                <a:gd name="T9" fmla="*/ 28 h 131"/>
                <a:gd name="T10" fmla="*/ 0 w 234"/>
                <a:gd name="T11" fmla="*/ 85 h 131"/>
                <a:gd name="T12" fmla="*/ 0 w 234"/>
                <a:gd name="T13" fmla="*/ 85 h 131"/>
              </a:gdLst>
              <a:ahLst/>
              <a:cxnLst>
                <a:cxn ang="0">
                  <a:pos x="T0" y="T1"/>
                </a:cxn>
                <a:cxn ang="0">
                  <a:pos x="T2" y="T3"/>
                </a:cxn>
                <a:cxn ang="0">
                  <a:pos x="T4" y="T5"/>
                </a:cxn>
                <a:cxn ang="0">
                  <a:pos x="T6" y="T7"/>
                </a:cxn>
                <a:cxn ang="0">
                  <a:pos x="T8" y="T9"/>
                </a:cxn>
                <a:cxn ang="0">
                  <a:pos x="T10" y="T11"/>
                </a:cxn>
                <a:cxn ang="0">
                  <a:pos x="T12" y="T13"/>
                </a:cxn>
              </a:cxnLst>
              <a:rect l="0" t="0" r="r" b="b"/>
              <a:pathLst>
                <a:path w="234" h="131">
                  <a:moveTo>
                    <a:pt x="0" y="85"/>
                  </a:moveTo>
                  <a:lnTo>
                    <a:pt x="186" y="131"/>
                  </a:lnTo>
                  <a:lnTo>
                    <a:pt x="234" y="67"/>
                  </a:lnTo>
                  <a:lnTo>
                    <a:pt x="133" y="0"/>
                  </a:lnTo>
                  <a:lnTo>
                    <a:pt x="26" y="28"/>
                  </a:lnTo>
                  <a:lnTo>
                    <a:pt x="0" y="85"/>
                  </a:lnTo>
                  <a:lnTo>
                    <a:pt x="0" y="85"/>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53"/>
            <p:cNvSpPr>
              <a:spLocks/>
            </p:cNvSpPr>
            <p:nvPr/>
          </p:nvSpPr>
          <p:spPr bwMode="auto">
            <a:xfrm>
              <a:off x="4462463" y="5538788"/>
              <a:ext cx="3575050" cy="1262063"/>
            </a:xfrm>
            <a:custGeom>
              <a:avLst/>
              <a:gdLst>
                <a:gd name="T0" fmla="*/ 206 w 2252"/>
                <a:gd name="T1" fmla="*/ 62 h 795"/>
                <a:gd name="T2" fmla="*/ 230 w 2252"/>
                <a:gd name="T3" fmla="*/ 68 h 795"/>
                <a:gd name="T4" fmla="*/ 291 w 2252"/>
                <a:gd name="T5" fmla="*/ 86 h 795"/>
                <a:gd name="T6" fmla="*/ 372 w 2252"/>
                <a:gd name="T7" fmla="*/ 114 h 795"/>
                <a:gd name="T8" fmla="*/ 452 w 2252"/>
                <a:gd name="T9" fmla="*/ 149 h 795"/>
                <a:gd name="T10" fmla="*/ 520 w 2252"/>
                <a:gd name="T11" fmla="*/ 182 h 795"/>
                <a:gd name="T12" fmla="*/ 579 w 2252"/>
                <a:gd name="T13" fmla="*/ 219 h 795"/>
                <a:gd name="T14" fmla="*/ 636 w 2252"/>
                <a:gd name="T15" fmla="*/ 252 h 795"/>
                <a:gd name="T16" fmla="*/ 701 w 2252"/>
                <a:gd name="T17" fmla="*/ 280 h 795"/>
                <a:gd name="T18" fmla="*/ 774 w 2252"/>
                <a:gd name="T19" fmla="*/ 295 h 795"/>
                <a:gd name="T20" fmla="*/ 843 w 2252"/>
                <a:gd name="T21" fmla="*/ 304 h 795"/>
                <a:gd name="T22" fmla="*/ 898 w 2252"/>
                <a:gd name="T23" fmla="*/ 306 h 795"/>
                <a:gd name="T24" fmla="*/ 922 w 2252"/>
                <a:gd name="T25" fmla="*/ 308 h 795"/>
                <a:gd name="T26" fmla="*/ 804 w 2252"/>
                <a:gd name="T27" fmla="*/ 195 h 795"/>
                <a:gd name="T28" fmla="*/ 828 w 2252"/>
                <a:gd name="T29" fmla="*/ 140 h 795"/>
                <a:gd name="T30" fmla="*/ 1066 w 2252"/>
                <a:gd name="T31" fmla="*/ 228 h 795"/>
                <a:gd name="T32" fmla="*/ 968 w 2252"/>
                <a:gd name="T33" fmla="*/ 114 h 795"/>
                <a:gd name="T34" fmla="*/ 1066 w 2252"/>
                <a:gd name="T35" fmla="*/ 140 h 795"/>
                <a:gd name="T36" fmla="*/ 1151 w 2252"/>
                <a:gd name="T37" fmla="*/ 162 h 795"/>
                <a:gd name="T38" fmla="*/ 1304 w 2252"/>
                <a:gd name="T39" fmla="*/ 249 h 795"/>
                <a:gd name="T40" fmla="*/ 1398 w 2252"/>
                <a:gd name="T41" fmla="*/ 256 h 795"/>
                <a:gd name="T42" fmla="*/ 1394 w 2252"/>
                <a:gd name="T43" fmla="*/ 214 h 795"/>
                <a:gd name="T44" fmla="*/ 1416 w 2252"/>
                <a:gd name="T45" fmla="*/ 221 h 795"/>
                <a:gd name="T46" fmla="*/ 1473 w 2252"/>
                <a:gd name="T47" fmla="*/ 241 h 795"/>
                <a:gd name="T48" fmla="*/ 1540 w 2252"/>
                <a:gd name="T49" fmla="*/ 265 h 795"/>
                <a:gd name="T50" fmla="*/ 1604 w 2252"/>
                <a:gd name="T51" fmla="*/ 284 h 795"/>
                <a:gd name="T52" fmla="*/ 1643 w 2252"/>
                <a:gd name="T53" fmla="*/ 293 h 795"/>
                <a:gd name="T54" fmla="*/ 1673 w 2252"/>
                <a:gd name="T55" fmla="*/ 297 h 795"/>
                <a:gd name="T56" fmla="*/ 1719 w 2252"/>
                <a:gd name="T57" fmla="*/ 308 h 795"/>
                <a:gd name="T58" fmla="*/ 1800 w 2252"/>
                <a:gd name="T59" fmla="*/ 335 h 795"/>
                <a:gd name="T60" fmla="*/ 1929 w 2252"/>
                <a:gd name="T61" fmla="*/ 374 h 795"/>
                <a:gd name="T62" fmla="*/ 2078 w 2252"/>
                <a:gd name="T63" fmla="*/ 420 h 795"/>
                <a:gd name="T64" fmla="*/ 2200 w 2252"/>
                <a:gd name="T65" fmla="*/ 452 h 795"/>
                <a:gd name="T66" fmla="*/ 2252 w 2252"/>
                <a:gd name="T67" fmla="*/ 468 h 795"/>
                <a:gd name="T68" fmla="*/ 2252 w 2252"/>
                <a:gd name="T69" fmla="*/ 795 h 795"/>
                <a:gd name="T70" fmla="*/ 1680 w 2252"/>
                <a:gd name="T71" fmla="*/ 795 h 795"/>
                <a:gd name="T72" fmla="*/ 1665 w 2252"/>
                <a:gd name="T73" fmla="*/ 787 h 795"/>
                <a:gd name="T74" fmla="*/ 1623 w 2252"/>
                <a:gd name="T75" fmla="*/ 760 h 795"/>
                <a:gd name="T76" fmla="*/ 1566 w 2252"/>
                <a:gd name="T77" fmla="*/ 721 h 795"/>
                <a:gd name="T78" fmla="*/ 1503 w 2252"/>
                <a:gd name="T79" fmla="*/ 673 h 795"/>
                <a:gd name="T80" fmla="*/ 1418 w 2252"/>
                <a:gd name="T81" fmla="*/ 627 h 795"/>
                <a:gd name="T82" fmla="*/ 1317 w 2252"/>
                <a:gd name="T83" fmla="*/ 597 h 795"/>
                <a:gd name="T84" fmla="*/ 1213 w 2252"/>
                <a:gd name="T85" fmla="*/ 568 h 795"/>
                <a:gd name="T86" fmla="*/ 1125 w 2252"/>
                <a:gd name="T87" fmla="*/ 542 h 795"/>
                <a:gd name="T88" fmla="*/ 1055 w 2252"/>
                <a:gd name="T89" fmla="*/ 516 h 795"/>
                <a:gd name="T90" fmla="*/ 990 w 2252"/>
                <a:gd name="T91" fmla="*/ 498 h 795"/>
                <a:gd name="T92" fmla="*/ 907 w 2252"/>
                <a:gd name="T93" fmla="*/ 479 h 795"/>
                <a:gd name="T94" fmla="*/ 800 w 2252"/>
                <a:gd name="T95" fmla="*/ 448 h 795"/>
                <a:gd name="T96" fmla="*/ 666 w 2252"/>
                <a:gd name="T97" fmla="*/ 383 h 795"/>
                <a:gd name="T98" fmla="*/ 546 w 2252"/>
                <a:gd name="T99" fmla="*/ 300 h 795"/>
                <a:gd name="T100" fmla="*/ 457 w 2252"/>
                <a:gd name="T101" fmla="*/ 225 h 795"/>
                <a:gd name="T102" fmla="*/ 422 w 2252"/>
                <a:gd name="T103" fmla="*/ 195 h 795"/>
                <a:gd name="T104" fmla="*/ 186 w 2252"/>
                <a:gd name="T105" fmla="*/ 162 h 795"/>
                <a:gd name="T106" fmla="*/ 24 w 2252"/>
                <a:gd name="T107" fmla="*/ 59 h 795"/>
                <a:gd name="T108" fmla="*/ 0 w 2252"/>
                <a:gd name="T109" fmla="*/ 3 h 795"/>
                <a:gd name="T110" fmla="*/ 107 w 2252"/>
                <a:gd name="T111" fmla="*/ 0 h 795"/>
                <a:gd name="T112" fmla="*/ 206 w 2252"/>
                <a:gd name="T113" fmla="*/ 62 h 795"/>
                <a:gd name="T114" fmla="*/ 206 w 2252"/>
                <a:gd name="T115" fmla="*/ 6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2" h="795">
                  <a:moveTo>
                    <a:pt x="206" y="62"/>
                  </a:moveTo>
                  <a:lnTo>
                    <a:pt x="230" y="68"/>
                  </a:lnTo>
                  <a:lnTo>
                    <a:pt x="291" y="86"/>
                  </a:lnTo>
                  <a:lnTo>
                    <a:pt x="372" y="114"/>
                  </a:lnTo>
                  <a:lnTo>
                    <a:pt x="452" y="149"/>
                  </a:lnTo>
                  <a:lnTo>
                    <a:pt x="520" y="182"/>
                  </a:lnTo>
                  <a:lnTo>
                    <a:pt x="579" y="219"/>
                  </a:lnTo>
                  <a:lnTo>
                    <a:pt x="636" y="252"/>
                  </a:lnTo>
                  <a:lnTo>
                    <a:pt x="701" y="280"/>
                  </a:lnTo>
                  <a:lnTo>
                    <a:pt x="774" y="295"/>
                  </a:lnTo>
                  <a:lnTo>
                    <a:pt x="843" y="304"/>
                  </a:lnTo>
                  <a:lnTo>
                    <a:pt x="898" y="306"/>
                  </a:lnTo>
                  <a:lnTo>
                    <a:pt x="922" y="308"/>
                  </a:lnTo>
                  <a:lnTo>
                    <a:pt x="804" y="195"/>
                  </a:lnTo>
                  <a:lnTo>
                    <a:pt x="828" y="140"/>
                  </a:lnTo>
                  <a:lnTo>
                    <a:pt x="1066" y="228"/>
                  </a:lnTo>
                  <a:lnTo>
                    <a:pt x="968" y="114"/>
                  </a:lnTo>
                  <a:lnTo>
                    <a:pt x="1066" y="140"/>
                  </a:lnTo>
                  <a:lnTo>
                    <a:pt x="1151" y="162"/>
                  </a:lnTo>
                  <a:lnTo>
                    <a:pt x="1304" y="249"/>
                  </a:lnTo>
                  <a:lnTo>
                    <a:pt x="1398" y="256"/>
                  </a:lnTo>
                  <a:lnTo>
                    <a:pt x="1394" y="214"/>
                  </a:lnTo>
                  <a:lnTo>
                    <a:pt x="1416" y="221"/>
                  </a:lnTo>
                  <a:lnTo>
                    <a:pt x="1473" y="241"/>
                  </a:lnTo>
                  <a:lnTo>
                    <a:pt x="1540" y="265"/>
                  </a:lnTo>
                  <a:lnTo>
                    <a:pt x="1604" y="284"/>
                  </a:lnTo>
                  <a:lnTo>
                    <a:pt x="1643" y="293"/>
                  </a:lnTo>
                  <a:lnTo>
                    <a:pt x="1673" y="297"/>
                  </a:lnTo>
                  <a:lnTo>
                    <a:pt x="1719" y="308"/>
                  </a:lnTo>
                  <a:lnTo>
                    <a:pt x="1800" y="335"/>
                  </a:lnTo>
                  <a:lnTo>
                    <a:pt x="1929" y="374"/>
                  </a:lnTo>
                  <a:lnTo>
                    <a:pt x="2078" y="420"/>
                  </a:lnTo>
                  <a:lnTo>
                    <a:pt x="2200" y="452"/>
                  </a:lnTo>
                  <a:lnTo>
                    <a:pt x="2252" y="468"/>
                  </a:lnTo>
                  <a:lnTo>
                    <a:pt x="2252" y="795"/>
                  </a:lnTo>
                  <a:lnTo>
                    <a:pt x="1680" y="795"/>
                  </a:lnTo>
                  <a:lnTo>
                    <a:pt x="1665" y="787"/>
                  </a:lnTo>
                  <a:lnTo>
                    <a:pt x="1623" y="760"/>
                  </a:lnTo>
                  <a:lnTo>
                    <a:pt x="1566" y="721"/>
                  </a:lnTo>
                  <a:lnTo>
                    <a:pt x="1503" y="673"/>
                  </a:lnTo>
                  <a:lnTo>
                    <a:pt x="1418" y="627"/>
                  </a:lnTo>
                  <a:lnTo>
                    <a:pt x="1317" y="597"/>
                  </a:lnTo>
                  <a:lnTo>
                    <a:pt x="1213" y="568"/>
                  </a:lnTo>
                  <a:lnTo>
                    <a:pt x="1125" y="542"/>
                  </a:lnTo>
                  <a:lnTo>
                    <a:pt x="1055" y="516"/>
                  </a:lnTo>
                  <a:lnTo>
                    <a:pt x="990" y="498"/>
                  </a:lnTo>
                  <a:lnTo>
                    <a:pt x="907" y="479"/>
                  </a:lnTo>
                  <a:lnTo>
                    <a:pt x="800" y="448"/>
                  </a:lnTo>
                  <a:lnTo>
                    <a:pt x="666" y="383"/>
                  </a:lnTo>
                  <a:lnTo>
                    <a:pt x="546" y="300"/>
                  </a:lnTo>
                  <a:lnTo>
                    <a:pt x="457" y="225"/>
                  </a:lnTo>
                  <a:lnTo>
                    <a:pt x="422" y="195"/>
                  </a:lnTo>
                  <a:lnTo>
                    <a:pt x="186" y="162"/>
                  </a:lnTo>
                  <a:lnTo>
                    <a:pt x="24" y="59"/>
                  </a:lnTo>
                  <a:lnTo>
                    <a:pt x="0" y="3"/>
                  </a:lnTo>
                  <a:lnTo>
                    <a:pt x="107" y="0"/>
                  </a:lnTo>
                  <a:lnTo>
                    <a:pt x="206" y="62"/>
                  </a:lnTo>
                  <a:lnTo>
                    <a:pt x="206" y="62"/>
                  </a:lnTo>
                  <a:close/>
                </a:path>
              </a:pathLst>
            </a:custGeom>
            <a:solidFill>
              <a:srgbClr val="B078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73"/>
            <p:cNvSpPr>
              <a:spLocks/>
            </p:cNvSpPr>
            <p:nvPr/>
          </p:nvSpPr>
          <p:spPr bwMode="auto">
            <a:xfrm>
              <a:off x="0" y="4395788"/>
              <a:ext cx="5284788" cy="2405063"/>
            </a:xfrm>
            <a:custGeom>
              <a:avLst/>
              <a:gdLst>
                <a:gd name="T0" fmla="*/ 463 w 3329"/>
                <a:gd name="T1" fmla="*/ 8 h 1515"/>
                <a:gd name="T2" fmla="*/ 229 w 3329"/>
                <a:gd name="T3" fmla="*/ 0 h 1515"/>
                <a:gd name="T4" fmla="*/ 0 w 3329"/>
                <a:gd name="T5" fmla="*/ 113 h 1515"/>
                <a:gd name="T6" fmla="*/ 0 w 3329"/>
                <a:gd name="T7" fmla="*/ 1515 h 1515"/>
                <a:gd name="T8" fmla="*/ 524 w 3329"/>
                <a:gd name="T9" fmla="*/ 1515 h 1515"/>
                <a:gd name="T10" fmla="*/ 1695 w 3329"/>
                <a:gd name="T11" fmla="*/ 1515 h 1515"/>
                <a:gd name="T12" fmla="*/ 2846 w 3329"/>
                <a:gd name="T13" fmla="*/ 1515 h 1515"/>
                <a:gd name="T14" fmla="*/ 3329 w 3329"/>
                <a:gd name="T15" fmla="*/ 1515 h 1515"/>
                <a:gd name="T16" fmla="*/ 3130 w 3329"/>
                <a:gd name="T17" fmla="*/ 1421 h 1515"/>
                <a:gd name="T18" fmla="*/ 3028 w 3329"/>
                <a:gd name="T19" fmla="*/ 1391 h 1515"/>
                <a:gd name="T20" fmla="*/ 2451 w 3329"/>
                <a:gd name="T21" fmla="*/ 1020 h 1515"/>
                <a:gd name="T22" fmla="*/ 1935 w 3329"/>
                <a:gd name="T23" fmla="*/ 782 h 1515"/>
                <a:gd name="T24" fmla="*/ 1752 w 3329"/>
                <a:gd name="T25" fmla="*/ 760 h 1515"/>
                <a:gd name="T26" fmla="*/ 1702 w 3329"/>
                <a:gd name="T27" fmla="*/ 340 h 1515"/>
                <a:gd name="T28" fmla="*/ 1083 w 3329"/>
                <a:gd name="T29" fmla="*/ 153 h 1515"/>
                <a:gd name="T30" fmla="*/ 723 w 3329"/>
                <a:gd name="T31" fmla="*/ 319 h 1515"/>
                <a:gd name="T32" fmla="*/ 518 w 3329"/>
                <a:gd name="T33" fmla="*/ 102 h 1515"/>
                <a:gd name="T34" fmla="*/ 463 w 3329"/>
                <a:gd name="T35" fmla="*/ 8 h 1515"/>
                <a:gd name="T36" fmla="*/ 463 w 3329"/>
                <a:gd name="T37" fmla="*/ 8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9" h="1515">
                  <a:moveTo>
                    <a:pt x="463" y="8"/>
                  </a:moveTo>
                  <a:lnTo>
                    <a:pt x="229" y="0"/>
                  </a:lnTo>
                  <a:lnTo>
                    <a:pt x="0" y="113"/>
                  </a:lnTo>
                  <a:lnTo>
                    <a:pt x="0" y="1515"/>
                  </a:lnTo>
                  <a:lnTo>
                    <a:pt x="524" y="1515"/>
                  </a:lnTo>
                  <a:lnTo>
                    <a:pt x="1695" y="1515"/>
                  </a:lnTo>
                  <a:lnTo>
                    <a:pt x="2846" y="1515"/>
                  </a:lnTo>
                  <a:lnTo>
                    <a:pt x="3329" y="1515"/>
                  </a:lnTo>
                  <a:lnTo>
                    <a:pt x="3130" y="1421"/>
                  </a:lnTo>
                  <a:lnTo>
                    <a:pt x="3028" y="1391"/>
                  </a:lnTo>
                  <a:lnTo>
                    <a:pt x="2451" y="1020"/>
                  </a:lnTo>
                  <a:lnTo>
                    <a:pt x="1935" y="782"/>
                  </a:lnTo>
                  <a:lnTo>
                    <a:pt x="1752" y="760"/>
                  </a:lnTo>
                  <a:lnTo>
                    <a:pt x="1702" y="340"/>
                  </a:lnTo>
                  <a:lnTo>
                    <a:pt x="1083" y="153"/>
                  </a:lnTo>
                  <a:lnTo>
                    <a:pt x="723" y="319"/>
                  </a:lnTo>
                  <a:lnTo>
                    <a:pt x="518" y="102"/>
                  </a:lnTo>
                  <a:lnTo>
                    <a:pt x="463" y="8"/>
                  </a:lnTo>
                  <a:lnTo>
                    <a:pt x="463" y="8"/>
                  </a:lnTo>
                  <a:close/>
                </a:path>
              </a:pathLst>
            </a:custGeom>
            <a:solidFill>
              <a:srgbClr val="A38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74"/>
            <p:cNvSpPr>
              <a:spLocks/>
            </p:cNvSpPr>
            <p:nvPr/>
          </p:nvSpPr>
          <p:spPr bwMode="auto">
            <a:xfrm>
              <a:off x="280988" y="4395788"/>
              <a:ext cx="995363" cy="846138"/>
            </a:xfrm>
            <a:custGeom>
              <a:avLst/>
              <a:gdLst>
                <a:gd name="T0" fmla="*/ 111 w 627"/>
                <a:gd name="T1" fmla="*/ 0 h 533"/>
                <a:gd name="T2" fmla="*/ 0 w 627"/>
                <a:gd name="T3" fmla="*/ 247 h 533"/>
                <a:gd name="T4" fmla="*/ 269 w 627"/>
                <a:gd name="T5" fmla="*/ 380 h 533"/>
                <a:gd name="T6" fmla="*/ 172 w 627"/>
                <a:gd name="T7" fmla="*/ 456 h 533"/>
                <a:gd name="T8" fmla="*/ 225 w 627"/>
                <a:gd name="T9" fmla="*/ 533 h 533"/>
                <a:gd name="T10" fmla="*/ 452 w 627"/>
                <a:gd name="T11" fmla="*/ 340 h 533"/>
                <a:gd name="T12" fmla="*/ 535 w 627"/>
                <a:gd name="T13" fmla="*/ 369 h 533"/>
                <a:gd name="T14" fmla="*/ 627 w 627"/>
                <a:gd name="T15" fmla="*/ 286 h 533"/>
                <a:gd name="T16" fmla="*/ 247 w 627"/>
                <a:gd name="T17" fmla="*/ 8 h 533"/>
                <a:gd name="T18" fmla="*/ 111 w 627"/>
                <a:gd name="T19" fmla="*/ 0 h 533"/>
                <a:gd name="T20" fmla="*/ 111 w 627"/>
                <a:gd name="T21"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7" h="533">
                  <a:moveTo>
                    <a:pt x="111" y="0"/>
                  </a:moveTo>
                  <a:lnTo>
                    <a:pt x="0" y="247"/>
                  </a:lnTo>
                  <a:lnTo>
                    <a:pt x="269" y="380"/>
                  </a:lnTo>
                  <a:lnTo>
                    <a:pt x="172" y="456"/>
                  </a:lnTo>
                  <a:lnTo>
                    <a:pt x="225" y="533"/>
                  </a:lnTo>
                  <a:lnTo>
                    <a:pt x="452" y="340"/>
                  </a:lnTo>
                  <a:lnTo>
                    <a:pt x="535" y="369"/>
                  </a:lnTo>
                  <a:lnTo>
                    <a:pt x="627" y="286"/>
                  </a:lnTo>
                  <a:lnTo>
                    <a:pt x="247" y="8"/>
                  </a:lnTo>
                  <a:lnTo>
                    <a:pt x="111" y="0"/>
                  </a:lnTo>
                  <a:lnTo>
                    <a:pt x="111" y="0"/>
                  </a:lnTo>
                  <a:close/>
                </a:path>
              </a:pathLst>
            </a:custGeom>
            <a:solidFill>
              <a:srgbClr val="D4B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75"/>
            <p:cNvSpPr>
              <a:spLocks/>
            </p:cNvSpPr>
            <p:nvPr/>
          </p:nvSpPr>
          <p:spPr bwMode="auto">
            <a:xfrm>
              <a:off x="1473200" y="4659313"/>
              <a:ext cx="3381375" cy="1992313"/>
            </a:xfrm>
            <a:custGeom>
              <a:avLst/>
              <a:gdLst>
                <a:gd name="T0" fmla="*/ 175 w 2130"/>
                <a:gd name="T1" fmla="*/ 0 h 1255"/>
                <a:gd name="T2" fmla="*/ 774 w 2130"/>
                <a:gd name="T3" fmla="*/ 102 h 1255"/>
                <a:gd name="T4" fmla="*/ 854 w 2130"/>
                <a:gd name="T5" fmla="*/ 236 h 1255"/>
                <a:gd name="T6" fmla="*/ 896 w 2130"/>
                <a:gd name="T7" fmla="*/ 543 h 1255"/>
                <a:gd name="T8" fmla="*/ 1254 w 2130"/>
                <a:gd name="T9" fmla="*/ 576 h 1255"/>
                <a:gd name="T10" fmla="*/ 1307 w 2130"/>
                <a:gd name="T11" fmla="*/ 771 h 1255"/>
                <a:gd name="T12" fmla="*/ 1647 w 2130"/>
                <a:gd name="T13" fmla="*/ 854 h 1255"/>
                <a:gd name="T14" fmla="*/ 2130 w 2130"/>
                <a:gd name="T15" fmla="*/ 1255 h 1255"/>
                <a:gd name="T16" fmla="*/ 1615 w 2130"/>
                <a:gd name="T17" fmla="*/ 956 h 1255"/>
                <a:gd name="T18" fmla="*/ 1184 w 2130"/>
                <a:gd name="T19" fmla="*/ 1111 h 1255"/>
                <a:gd name="T20" fmla="*/ 1254 w 2130"/>
                <a:gd name="T21" fmla="*/ 865 h 1255"/>
                <a:gd name="T22" fmla="*/ 1232 w 2130"/>
                <a:gd name="T23" fmla="*/ 838 h 1255"/>
                <a:gd name="T24" fmla="*/ 1186 w 2130"/>
                <a:gd name="T25" fmla="*/ 790 h 1255"/>
                <a:gd name="T26" fmla="*/ 1132 w 2130"/>
                <a:gd name="T27" fmla="*/ 755 h 1255"/>
                <a:gd name="T28" fmla="*/ 1101 w 2130"/>
                <a:gd name="T29" fmla="*/ 771 h 1255"/>
                <a:gd name="T30" fmla="*/ 1042 w 2130"/>
                <a:gd name="T31" fmla="*/ 823 h 1255"/>
                <a:gd name="T32" fmla="*/ 937 w 2130"/>
                <a:gd name="T33" fmla="*/ 873 h 1255"/>
                <a:gd name="T34" fmla="*/ 837 w 2130"/>
                <a:gd name="T35" fmla="*/ 908 h 1255"/>
                <a:gd name="T36" fmla="*/ 793 w 2130"/>
                <a:gd name="T37" fmla="*/ 923 h 1255"/>
                <a:gd name="T38" fmla="*/ 453 w 2130"/>
                <a:gd name="T39" fmla="*/ 751 h 1255"/>
                <a:gd name="T40" fmla="*/ 525 w 2130"/>
                <a:gd name="T41" fmla="*/ 543 h 1255"/>
                <a:gd name="T42" fmla="*/ 730 w 2130"/>
                <a:gd name="T43" fmla="*/ 246 h 1255"/>
                <a:gd name="T44" fmla="*/ 453 w 2130"/>
                <a:gd name="T45" fmla="*/ 391 h 1255"/>
                <a:gd name="T46" fmla="*/ 0 w 2130"/>
                <a:gd name="T47" fmla="*/ 308 h 1255"/>
                <a:gd name="T48" fmla="*/ 175 w 2130"/>
                <a:gd name="T49" fmla="*/ 0 h 1255"/>
                <a:gd name="T50" fmla="*/ 175 w 2130"/>
                <a:gd name="T51"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0" h="1255">
                  <a:moveTo>
                    <a:pt x="175" y="0"/>
                  </a:moveTo>
                  <a:lnTo>
                    <a:pt x="774" y="102"/>
                  </a:lnTo>
                  <a:lnTo>
                    <a:pt x="854" y="236"/>
                  </a:lnTo>
                  <a:lnTo>
                    <a:pt x="896" y="543"/>
                  </a:lnTo>
                  <a:lnTo>
                    <a:pt x="1254" y="576"/>
                  </a:lnTo>
                  <a:lnTo>
                    <a:pt x="1307" y="771"/>
                  </a:lnTo>
                  <a:lnTo>
                    <a:pt x="1647" y="854"/>
                  </a:lnTo>
                  <a:lnTo>
                    <a:pt x="2130" y="1255"/>
                  </a:lnTo>
                  <a:lnTo>
                    <a:pt x="1615" y="956"/>
                  </a:lnTo>
                  <a:lnTo>
                    <a:pt x="1184" y="1111"/>
                  </a:lnTo>
                  <a:lnTo>
                    <a:pt x="1254" y="865"/>
                  </a:lnTo>
                  <a:lnTo>
                    <a:pt x="1232" y="838"/>
                  </a:lnTo>
                  <a:lnTo>
                    <a:pt x="1186" y="790"/>
                  </a:lnTo>
                  <a:lnTo>
                    <a:pt x="1132" y="755"/>
                  </a:lnTo>
                  <a:lnTo>
                    <a:pt x="1101" y="771"/>
                  </a:lnTo>
                  <a:lnTo>
                    <a:pt x="1042" y="823"/>
                  </a:lnTo>
                  <a:lnTo>
                    <a:pt x="937" y="873"/>
                  </a:lnTo>
                  <a:lnTo>
                    <a:pt x="837" y="908"/>
                  </a:lnTo>
                  <a:lnTo>
                    <a:pt x="793" y="923"/>
                  </a:lnTo>
                  <a:lnTo>
                    <a:pt x="453" y="751"/>
                  </a:lnTo>
                  <a:lnTo>
                    <a:pt x="525" y="543"/>
                  </a:lnTo>
                  <a:lnTo>
                    <a:pt x="730" y="246"/>
                  </a:lnTo>
                  <a:lnTo>
                    <a:pt x="453" y="391"/>
                  </a:lnTo>
                  <a:lnTo>
                    <a:pt x="0" y="308"/>
                  </a:lnTo>
                  <a:lnTo>
                    <a:pt x="175" y="0"/>
                  </a:lnTo>
                  <a:lnTo>
                    <a:pt x="175" y="0"/>
                  </a:lnTo>
                  <a:close/>
                </a:path>
              </a:pathLst>
            </a:custGeom>
            <a:solidFill>
              <a:srgbClr val="D4B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76"/>
            <p:cNvSpPr>
              <a:spLocks/>
            </p:cNvSpPr>
            <p:nvPr/>
          </p:nvSpPr>
          <p:spPr bwMode="auto">
            <a:xfrm>
              <a:off x="1144588" y="3729038"/>
              <a:ext cx="603250" cy="641350"/>
            </a:xfrm>
            <a:custGeom>
              <a:avLst/>
              <a:gdLst>
                <a:gd name="T0" fmla="*/ 236 w 380"/>
                <a:gd name="T1" fmla="*/ 0 h 404"/>
                <a:gd name="T2" fmla="*/ 229 w 380"/>
                <a:gd name="T3" fmla="*/ 3 h 404"/>
                <a:gd name="T4" fmla="*/ 218 w 380"/>
                <a:gd name="T5" fmla="*/ 18 h 404"/>
                <a:gd name="T6" fmla="*/ 201 w 380"/>
                <a:gd name="T7" fmla="*/ 31 h 404"/>
                <a:gd name="T8" fmla="*/ 186 w 380"/>
                <a:gd name="T9" fmla="*/ 46 h 404"/>
                <a:gd name="T10" fmla="*/ 170 w 380"/>
                <a:gd name="T11" fmla="*/ 53 h 404"/>
                <a:gd name="T12" fmla="*/ 161 w 380"/>
                <a:gd name="T13" fmla="*/ 57 h 404"/>
                <a:gd name="T14" fmla="*/ 153 w 380"/>
                <a:gd name="T15" fmla="*/ 57 h 404"/>
                <a:gd name="T16" fmla="*/ 151 w 380"/>
                <a:gd name="T17" fmla="*/ 57 h 404"/>
                <a:gd name="T18" fmla="*/ 120 w 380"/>
                <a:gd name="T19" fmla="*/ 83 h 404"/>
                <a:gd name="T20" fmla="*/ 81 w 380"/>
                <a:gd name="T21" fmla="*/ 90 h 404"/>
                <a:gd name="T22" fmla="*/ 52 w 380"/>
                <a:gd name="T23" fmla="*/ 99 h 404"/>
                <a:gd name="T24" fmla="*/ 52 w 380"/>
                <a:gd name="T25" fmla="*/ 127 h 404"/>
                <a:gd name="T26" fmla="*/ 54 w 380"/>
                <a:gd name="T27" fmla="*/ 182 h 404"/>
                <a:gd name="T28" fmla="*/ 52 w 380"/>
                <a:gd name="T29" fmla="*/ 186 h 404"/>
                <a:gd name="T30" fmla="*/ 44 w 380"/>
                <a:gd name="T31" fmla="*/ 199 h 404"/>
                <a:gd name="T32" fmla="*/ 33 w 380"/>
                <a:gd name="T33" fmla="*/ 217 h 404"/>
                <a:gd name="T34" fmla="*/ 24 w 380"/>
                <a:gd name="T35" fmla="*/ 236 h 404"/>
                <a:gd name="T36" fmla="*/ 13 w 380"/>
                <a:gd name="T37" fmla="*/ 249 h 404"/>
                <a:gd name="T38" fmla="*/ 11 w 380"/>
                <a:gd name="T39" fmla="*/ 260 h 404"/>
                <a:gd name="T40" fmla="*/ 9 w 380"/>
                <a:gd name="T41" fmla="*/ 269 h 404"/>
                <a:gd name="T42" fmla="*/ 9 w 380"/>
                <a:gd name="T43" fmla="*/ 273 h 404"/>
                <a:gd name="T44" fmla="*/ 9 w 380"/>
                <a:gd name="T45" fmla="*/ 297 h 404"/>
                <a:gd name="T46" fmla="*/ 11 w 380"/>
                <a:gd name="T47" fmla="*/ 315 h 404"/>
                <a:gd name="T48" fmla="*/ 0 w 380"/>
                <a:gd name="T49" fmla="*/ 346 h 404"/>
                <a:gd name="T50" fmla="*/ 0 w 380"/>
                <a:gd name="T51" fmla="*/ 365 h 404"/>
                <a:gd name="T52" fmla="*/ 11 w 380"/>
                <a:gd name="T53" fmla="*/ 404 h 404"/>
                <a:gd name="T54" fmla="*/ 30 w 380"/>
                <a:gd name="T55" fmla="*/ 400 h 404"/>
                <a:gd name="T56" fmla="*/ 44 w 380"/>
                <a:gd name="T57" fmla="*/ 354 h 404"/>
                <a:gd name="T58" fmla="*/ 52 w 380"/>
                <a:gd name="T59" fmla="*/ 339 h 404"/>
                <a:gd name="T60" fmla="*/ 76 w 380"/>
                <a:gd name="T61" fmla="*/ 306 h 404"/>
                <a:gd name="T62" fmla="*/ 109 w 380"/>
                <a:gd name="T63" fmla="*/ 263 h 404"/>
                <a:gd name="T64" fmla="*/ 148 w 380"/>
                <a:gd name="T65" fmla="*/ 217 h 404"/>
                <a:gd name="T66" fmla="*/ 186 w 380"/>
                <a:gd name="T67" fmla="*/ 173 h 404"/>
                <a:gd name="T68" fmla="*/ 223 w 380"/>
                <a:gd name="T69" fmla="*/ 140 h 404"/>
                <a:gd name="T70" fmla="*/ 247 w 380"/>
                <a:gd name="T71" fmla="*/ 118 h 404"/>
                <a:gd name="T72" fmla="*/ 258 w 380"/>
                <a:gd name="T73" fmla="*/ 112 h 404"/>
                <a:gd name="T74" fmla="*/ 380 w 380"/>
                <a:gd name="T75" fmla="*/ 29 h 404"/>
                <a:gd name="T76" fmla="*/ 236 w 380"/>
                <a:gd name="T77" fmla="*/ 0 h 404"/>
                <a:gd name="T78" fmla="*/ 236 w 380"/>
                <a:gd name="T79"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0" h="404">
                  <a:moveTo>
                    <a:pt x="236" y="0"/>
                  </a:moveTo>
                  <a:lnTo>
                    <a:pt x="229" y="3"/>
                  </a:lnTo>
                  <a:lnTo>
                    <a:pt x="218" y="18"/>
                  </a:lnTo>
                  <a:lnTo>
                    <a:pt x="201" y="31"/>
                  </a:lnTo>
                  <a:lnTo>
                    <a:pt x="186" y="46"/>
                  </a:lnTo>
                  <a:lnTo>
                    <a:pt x="170" y="53"/>
                  </a:lnTo>
                  <a:lnTo>
                    <a:pt x="161" y="57"/>
                  </a:lnTo>
                  <a:lnTo>
                    <a:pt x="153" y="57"/>
                  </a:lnTo>
                  <a:lnTo>
                    <a:pt x="151" y="57"/>
                  </a:lnTo>
                  <a:lnTo>
                    <a:pt x="120" y="83"/>
                  </a:lnTo>
                  <a:lnTo>
                    <a:pt x="81" y="90"/>
                  </a:lnTo>
                  <a:lnTo>
                    <a:pt x="52" y="99"/>
                  </a:lnTo>
                  <a:lnTo>
                    <a:pt x="52" y="127"/>
                  </a:lnTo>
                  <a:lnTo>
                    <a:pt x="54" y="182"/>
                  </a:lnTo>
                  <a:lnTo>
                    <a:pt x="52" y="186"/>
                  </a:lnTo>
                  <a:lnTo>
                    <a:pt x="44" y="199"/>
                  </a:lnTo>
                  <a:lnTo>
                    <a:pt x="33" y="217"/>
                  </a:lnTo>
                  <a:lnTo>
                    <a:pt x="24" y="236"/>
                  </a:lnTo>
                  <a:lnTo>
                    <a:pt x="13" y="249"/>
                  </a:lnTo>
                  <a:lnTo>
                    <a:pt x="11" y="260"/>
                  </a:lnTo>
                  <a:lnTo>
                    <a:pt x="9" y="269"/>
                  </a:lnTo>
                  <a:lnTo>
                    <a:pt x="9" y="273"/>
                  </a:lnTo>
                  <a:lnTo>
                    <a:pt x="9" y="297"/>
                  </a:lnTo>
                  <a:lnTo>
                    <a:pt x="11" y="315"/>
                  </a:lnTo>
                  <a:lnTo>
                    <a:pt x="0" y="346"/>
                  </a:lnTo>
                  <a:lnTo>
                    <a:pt x="0" y="365"/>
                  </a:lnTo>
                  <a:lnTo>
                    <a:pt x="11" y="404"/>
                  </a:lnTo>
                  <a:lnTo>
                    <a:pt x="30" y="400"/>
                  </a:lnTo>
                  <a:lnTo>
                    <a:pt x="44" y="354"/>
                  </a:lnTo>
                  <a:lnTo>
                    <a:pt x="52" y="339"/>
                  </a:lnTo>
                  <a:lnTo>
                    <a:pt x="76" y="306"/>
                  </a:lnTo>
                  <a:lnTo>
                    <a:pt x="109" y="263"/>
                  </a:lnTo>
                  <a:lnTo>
                    <a:pt x="148" y="217"/>
                  </a:lnTo>
                  <a:lnTo>
                    <a:pt x="186" y="173"/>
                  </a:lnTo>
                  <a:lnTo>
                    <a:pt x="223" y="140"/>
                  </a:lnTo>
                  <a:lnTo>
                    <a:pt x="247" y="118"/>
                  </a:lnTo>
                  <a:lnTo>
                    <a:pt x="258" y="112"/>
                  </a:lnTo>
                  <a:lnTo>
                    <a:pt x="380" y="29"/>
                  </a:lnTo>
                  <a:lnTo>
                    <a:pt x="236" y="0"/>
                  </a:lnTo>
                  <a:lnTo>
                    <a:pt x="236"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77"/>
            <p:cNvSpPr>
              <a:spLocks/>
            </p:cNvSpPr>
            <p:nvPr/>
          </p:nvSpPr>
          <p:spPr bwMode="auto">
            <a:xfrm>
              <a:off x="419100" y="3459163"/>
              <a:ext cx="693738" cy="652463"/>
            </a:xfrm>
            <a:custGeom>
              <a:avLst/>
              <a:gdLst>
                <a:gd name="T0" fmla="*/ 339 w 437"/>
                <a:gd name="T1" fmla="*/ 0 h 411"/>
                <a:gd name="T2" fmla="*/ 328 w 437"/>
                <a:gd name="T3" fmla="*/ 7 h 411"/>
                <a:gd name="T4" fmla="*/ 302 w 437"/>
                <a:gd name="T5" fmla="*/ 29 h 411"/>
                <a:gd name="T6" fmla="*/ 265 w 437"/>
                <a:gd name="T7" fmla="*/ 53 h 411"/>
                <a:gd name="T8" fmla="*/ 225 w 437"/>
                <a:gd name="T9" fmla="*/ 79 h 411"/>
                <a:gd name="T10" fmla="*/ 184 w 437"/>
                <a:gd name="T11" fmla="*/ 94 h 411"/>
                <a:gd name="T12" fmla="*/ 147 w 437"/>
                <a:gd name="T13" fmla="*/ 103 h 411"/>
                <a:gd name="T14" fmla="*/ 123 w 437"/>
                <a:gd name="T15" fmla="*/ 105 h 411"/>
                <a:gd name="T16" fmla="*/ 114 w 437"/>
                <a:gd name="T17" fmla="*/ 107 h 411"/>
                <a:gd name="T18" fmla="*/ 101 w 437"/>
                <a:gd name="T19" fmla="*/ 131 h 411"/>
                <a:gd name="T20" fmla="*/ 90 w 437"/>
                <a:gd name="T21" fmla="*/ 173 h 411"/>
                <a:gd name="T22" fmla="*/ 83 w 437"/>
                <a:gd name="T23" fmla="*/ 177 h 411"/>
                <a:gd name="T24" fmla="*/ 68 w 437"/>
                <a:gd name="T25" fmla="*/ 188 h 411"/>
                <a:gd name="T26" fmla="*/ 48 w 437"/>
                <a:gd name="T27" fmla="*/ 203 h 411"/>
                <a:gd name="T28" fmla="*/ 31 w 437"/>
                <a:gd name="T29" fmla="*/ 223 h 411"/>
                <a:gd name="T30" fmla="*/ 18 w 437"/>
                <a:gd name="T31" fmla="*/ 236 h 411"/>
                <a:gd name="T32" fmla="*/ 11 w 437"/>
                <a:gd name="T33" fmla="*/ 251 h 411"/>
                <a:gd name="T34" fmla="*/ 7 w 437"/>
                <a:gd name="T35" fmla="*/ 260 h 411"/>
                <a:gd name="T36" fmla="*/ 7 w 437"/>
                <a:gd name="T37" fmla="*/ 267 h 411"/>
                <a:gd name="T38" fmla="*/ 16 w 437"/>
                <a:gd name="T39" fmla="*/ 280 h 411"/>
                <a:gd name="T40" fmla="*/ 0 w 437"/>
                <a:gd name="T41" fmla="*/ 319 h 411"/>
                <a:gd name="T42" fmla="*/ 7 w 437"/>
                <a:gd name="T43" fmla="*/ 332 h 411"/>
                <a:gd name="T44" fmla="*/ 0 w 437"/>
                <a:gd name="T45" fmla="*/ 358 h 411"/>
                <a:gd name="T46" fmla="*/ 16 w 437"/>
                <a:gd name="T47" fmla="*/ 371 h 411"/>
                <a:gd name="T48" fmla="*/ 13 w 437"/>
                <a:gd name="T49" fmla="*/ 391 h 411"/>
                <a:gd name="T50" fmla="*/ 29 w 437"/>
                <a:gd name="T51" fmla="*/ 411 h 411"/>
                <a:gd name="T52" fmla="*/ 53 w 437"/>
                <a:gd name="T53" fmla="*/ 400 h 411"/>
                <a:gd name="T54" fmla="*/ 59 w 437"/>
                <a:gd name="T55" fmla="*/ 376 h 411"/>
                <a:gd name="T56" fmla="*/ 64 w 437"/>
                <a:gd name="T57" fmla="*/ 365 h 411"/>
                <a:gd name="T58" fmla="*/ 79 w 437"/>
                <a:gd name="T59" fmla="*/ 341 h 411"/>
                <a:gd name="T60" fmla="*/ 99 w 437"/>
                <a:gd name="T61" fmla="*/ 310 h 411"/>
                <a:gd name="T62" fmla="*/ 125 w 437"/>
                <a:gd name="T63" fmla="*/ 282 h 411"/>
                <a:gd name="T64" fmla="*/ 147 w 437"/>
                <a:gd name="T65" fmla="*/ 256 h 411"/>
                <a:gd name="T66" fmla="*/ 171 w 437"/>
                <a:gd name="T67" fmla="*/ 236 h 411"/>
                <a:gd name="T68" fmla="*/ 193 w 437"/>
                <a:gd name="T69" fmla="*/ 221 h 411"/>
                <a:gd name="T70" fmla="*/ 217 w 437"/>
                <a:gd name="T71" fmla="*/ 203 h 411"/>
                <a:gd name="T72" fmla="*/ 238 w 437"/>
                <a:gd name="T73" fmla="*/ 186 h 411"/>
                <a:gd name="T74" fmla="*/ 256 w 437"/>
                <a:gd name="T75" fmla="*/ 170 h 411"/>
                <a:gd name="T76" fmla="*/ 269 w 437"/>
                <a:gd name="T77" fmla="*/ 157 h 411"/>
                <a:gd name="T78" fmla="*/ 276 w 437"/>
                <a:gd name="T79" fmla="*/ 153 h 411"/>
                <a:gd name="T80" fmla="*/ 437 w 437"/>
                <a:gd name="T81" fmla="*/ 18 h 411"/>
                <a:gd name="T82" fmla="*/ 339 w 437"/>
                <a:gd name="T83" fmla="*/ 0 h 411"/>
                <a:gd name="T84" fmla="*/ 339 w 437"/>
                <a:gd name="T85"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7" h="411">
                  <a:moveTo>
                    <a:pt x="339" y="0"/>
                  </a:moveTo>
                  <a:lnTo>
                    <a:pt x="328" y="7"/>
                  </a:lnTo>
                  <a:lnTo>
                    <a:pt x="302" y="29"/>
                  </a:lnTo>
                  <a:lnTo>
                    <a:pt x="265" y="53"/>
                  </a:lnTo>
                  <a:lnTo>
                    <a:pt x="225" y="79"/>
                  </a:lnTo>
                  <a:lnTo>
                    <a:pt x="184" y="94"/>
                  </a:lnTo>
                  <a:lnTo>
                    <a:pt x="147" y="103"/>
                  </a:lnTo>
                  <a:lnTo>
                    <a:pt x="123" y="105"/>
                  </a:lnTo>
                  <a:lnTo>
                    <a:pt x="114" y="107"/>
                  </a:lnTo>
                  <a:lnTo>
                    <a:pt x="101" y="131"/>
                  </a:lnTo>
                  <a:lnTo>
                    <a:pt x="90" y="173"/>
                  </a:lnTo>
                  <a:lnTo>
                    <a:pt x="83" y="177"/>
                  </a:lnTo>
                  <a:lnTo>
                    <a:pt x="68" y="188"/>
                  </a:lnTo>
                  <a:lnTo>
                    <a:pt x="48" y="203"/>
                  </a:lnTo>
                  <a:lnTo>
                    <a:pt x="31" y="223"/>
                  </a:lnTo>
                  <a:lnTo>
                    <a:pt x="18" y="236"/>
                  </a:lnTo>
                  <a:lnTo>
                    <a:pt x="11" y="251"/>
                  </a:lnTo>
                  <a:lnTo>
                    <a:pt x="7" y="260"/>
                  </a:lnTo>
                  <a:lnTo>
                    <a:pt x="7" y="267"/>
                  </a:lnTo>
                  <a:lnTo>
                    <a:pt x="16" y="280"/>
                  </a:lnTo>
                  <a:lnTo>
                    <a:pt x="0" y="319"/>
                  </a:lnTo>
                  <a:lnTo>
                    <a:pt x="7" y="332"/>
                  </a:lnTo>
                  <a:lnTo>
                    <a:pt x="0" y="358"/>
                  </a:lnTo>
                  <a:lnTo>
                    <a:pt x="16" y="371"/>
                  </a:lnTo>
                  <a:lnTo>
                    <a:pt x="13" y="391"/>
                  </a:lnTo>
                  <a:lnTo>
                    <a:pt x="29" y="411"/>
                  </a:lnTo>
                  <a:lnTo>
                    <a:pt x="53" y="400"/>
                  </a:lnTo>
                  <a:lnTo>
                    <a:pt x="59" y="376"/>
                  </a:lnTo>
                  <a:lnTo>
                    <a:pt x="64" y="365"/>
                  </a:lnTo>
                  <a:lnTo>
                    <a:pt x="79" y="341"/>
                  </a:lnTo>
                  <a:lnTo>
                    <a:pt x="99" y="310"/>
                  </a:lnTo>
                  <a:lnTo>
                    <a:pt x="125" y="282"/>
                  </a:lnTo>
                  <a:lnTo>
                    <a:pt x="147" y="256"/>
                  </a:lnTo>
                  <a:lnTo>
                    <a:pt x="171" y="236"/>
                  </a:lnTo>
                  <a:lnTo>
                    <a:pt x="193" y="221"/>
                  </a:lnTo>
                  <a:lnTo>
                    <a:pt x="217" y="203"/>
                  </a:lnTo>
                  <a:lnTo>
                    <a:pt x="238" y="186"/>
                  </a:lnTo>
                  <a:lnTo>
                    <a:pt x="256" y="170"/>
                  </a:lnTo>
                  <a:lnTo>
                    <a:pt x="269" y="157"/>
                  </a:lnTo>
                  <a:lnTo>
                    <a:pt x="276" y="153"/>
                  </a:lnTo>
                  <a:lnTo>
                    <a:pt x="437" y="18"/>
                  </a:lnTo>
                  <a:lnTo>
                    <a:pt x="339" y="0"/>
                  </a:lnTo>
                  <a:lnTo>
                    <a:pt x="339"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78"/>
            <p:cNvSpPr>
              <a:spLocks/>
            </p:cNvSpPr>
            <p:nvPr/>
          </p:nvSpPr>
          <p:spPr bwMode="auto">
            <a:xfrm>
              <a:off x="631825" y="425450"/>
              <a:ext cx="2533650" cy="1071563"/>
            </a:xfrm>
            <a:custGeom>
              <a:avLst/>
              <a:gdLst>
                <a:gd name="T0" fmla="*/ 1400 w 1596"/>
                <a:gd name="T1" fmla="*/ 675 h 675"/>
                <a:gd name="T2" fmla="*/ 1393 w 1596"/>
                <a:gd name="T3" fmla="*/ 653 h 675"/>
                <a:gd name="T4" fmla="*/ 1382 w 1596"/>
                <a:gd name="T5" fmla="*/ 596 h 675"/>
                <a:gd name="T6" fmla="*/ 1378 w 1596"/>
                <a:gd name="T7" fmla="*/ 513 h 675"/>
                <a:gd name="T8" fmla="*/ 1398 w 1596"/>
                <a:gd name="T9" fmla="*/ 424 h 675"/>
                <a:gd name="T10" fmla="*/ 1443 w 1596"/>
                <a:gd name="T11" fmla="*/ 332 h 675"/>
                <a:gd name="T12" fmla="*/ 1507 w 1596"/>
                <a:gd name="T13" fmla="*/ 247 h 675"/>
                <a:gd name="T14" fmla="*/ 1564 w 1596"/>
                <a:gd name="T15" fmla="*/ 173 h 675"/>
                <a:gd name="T16" fmla="*/ 1596 w 1596"/>
                <a:gd name="T17" fmla="*/ 112 h 675"/>
                <a:gd name="T18" fmla="*/ 1592 w 1596"/>
                <a:gd name="T19" fmla="*/ 64 h 675"/>
                <a:gd name="T20" fmla="*/ 1564 w 1596"/>
                <a:gd name="T21" fmla="*/ 33 h 675"/>
                <a:gd name="T22" fmla="*/ 1531 w 1596"/>
                <a:gd name="T23" fmla="*/ 16 h 675"/>
                <a:gd name="T24" fmla="*/ 1518 w 1596"/>
                <a:gd name="T25" fmla="*/ 11 h 675"/>
                <a:gd name="T26" fmla="*/ 1491 w 1596"/>
                <a:gd name="T27" fmla="*/ 7 h 675"/>
                <a:gd name="T28" fmla="*/ 1422 w 1596"/>
                <a:gd name="T29" fmla="*/ 2 h 675"/>
                <a:gd name="T30" fmla="*/ 1304 w 1596"/>
                <a:gd name="T31" fmla="*/ 0 h 675"/>
                <a:gd name="T32" fmla="*/ 1151 w 1596"/>
                <a:gd name="T33" fmla="*/ 11 h 675"/>
                <a:gd name="T34" fmla="*/ 958 w 1596"/>
                <a:gd name="T35" fmla="*/ 31 h 675"/>
                <a:gd name="T36" fmla="*/ 755 w 1596"/>
                <a:gd name="T37" fmla="*/ 66 h 675"/>
                <a:gd name="T38" fmla="*/ 552 w 1596"/>
                <a:gd name="T39" fmla="*/ 105 h 675"/>
                <a:gd name="T40" fmla="*/ 377 w 1596"/>
                <a:gd name="T41" fmla="*/ 153 h 675"/>
                <a:gd name="T42" fmla="*/ 238 w 1596"/>
                <a:gd name="T43" fmla="*/ 199 h 675"/>
                <a:gd name="T44" fmla="*/ 135 w 1596"/>
                <a:gd name="T45" fmla="*/ 247 h 675"/>
                <a:gd name="T46" fmla="*/ 61 w 1596"/>
                <a:gd name="T47" fmla="*/ 291 h 675"/>
                <a:gd name="T48" fmla="*/ 10 w 1596"/>
                <a:gd name="T49" fmla="*/ 332 h 675"/>
                <a:gd name="T50" fmla="*/ 0 w 1596"/>
                <a:gd name="T51" fmla="*/ 356 h 675"/>
                <a:gd name="T52" fmla="*/ 39 w 1596"/>
                <a:gd name="T53" fmla="*/ 367 h 675"/>
                <a:gd name="T54" fmla="*/ 89 w 1596"/>
                <a:gd name="T55" fmla="*/ 365 h 675"/>
                <a:gd name="T56" fmla="*/ 113 w 1596"/>
                <a:gd name="T57" fmla="*/ 365 h 675"/>
                <a:gd name="T58" fmla="*/ 244 w 1596"/>
                <a:gd name="T59" fmla="*/ 328 h 675"/>
                <a:gd name="T60" fmla="*/ 377 w 1596"/>
                <a:gd name="T61" fmla="*/ 337 h 675"/>
                <a:gd name="T62" fmla="*/ 758 w 1596"/>
                <a:gd name="T63" fmla="*/ 243 h 675"/>
                <a:gd name="T64" fmla="*/ 862 w 1596"/>
                <a:gd name="T65" fmla="*/ 289 h 675"/>
                <a:gd name="T66" fmla="*/ 1116 w 1596"/>
                <a:gd name="T67" fmla="*/ 315 h 675"/>
                <a:gd name="T68" fmla="*/ 1098 w 1596"/>
                <a:gd name="T69" fmla="*/ 323 h 675"/>
                <a:gd name="T70" fmla="*/ 1066 w 1596"/>
                <a:gd name="T71" fmla="*/ 352 h 675"/>
                <a:gd name="T72" fmla="*/ 1033 w 1596"/>
                <a:gd name="T73" fmla="*/ 385 h 675"/>
                <a:gd name="T74" fmla="*/ 1020 w 1596"/>
                <a:gd name="T75" fmla="*/ 417 h 675"/>
                <a:gd name="T76" fmla="*/ 1024 w 1596"/>
                <a:gd name="T77" fmla="*/ 441 h 675"/>
                <a:gd name="T78" fmla="*/ 1035 w 1596"/>
                <a:gd name="T79" fmla="*/ 463 h 675"/>
                <a:gd name="T80" fmla="*/ 1048 w 1596"/>
                <a:gd name="T81" fmla="*/ 476 h 675"/>
                <a:gd name="T82" fmla="*/ 1055 w 1596"/>
                <a:gd name="T83" fmla="*/ 481 h 675"/>
                <a:gd name="T84" fmla="*/ 1050 w 1596"/>
                <a:gd name="T85" fmla="*/ 489 h 675"/>
                <a:gd name="T86" fmla="*/ 1041 w 1596"/>
                <a:gd name="T87" fmla="*/ 513 h 675"/>
                <a:gd name="T88" fmla="*/ 1035 w 1596"/>
                <a:gd name="T89" fmla="*/ 542 h 675"/>
                <a:gd name="T90" fmla="*/ 1039 w 1596"/>
                <a:gd name="T91" fmla="*/ 566 h 675"/>
                <a:gd name="T92" fmla="*/ 1050 w 1596"/>
                <a:gd name="T93" fmla="*/ 575 h 675"/>
                <a:gd name="T94" fmla="*/ 1066 w 1596"/>
                <a:gd name="T95" fmla="*/ 579 h 675"/>
                <a:gd name="T96" fmla="*/ 1081 w 1596"/>
                <a:gd name="T97" fmla="*/ 577 h 675"/>
                <a:gd name="T98" fmla="*/ 1090 w 1596"/>
                <a:gd name="T99" fmla="*/ 577 h 675"/>
                <a:gd name="T100" fmla="*/ 1107 w 1596"/>
                <a:gd name="T101" fmla="*/ 658 h 675"/>
                <a:gd name="T102" fmla="*/ 1400 w 1596"/>
                <a:gd name="T103" fmla="*/ 675 h 675"/>
                <a:gd name="T104" fmla="*/ 1400 w 1596"/>
                <a:gd name="T105" fmla="*/ 67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96" h="675">
                  <a:moveTo>
                    <a:pt x="1400" y="675"/>
                  </a:moveTo>
                  <a:lnTo>
                    <a:pt x="1393" y="653"/>
                  </a:lnTo>
                  <a:lnTo>
                    <a:pt x="1382" y="596"/>
                  </a:lnTo>
                  <a:lnTo>
                    <a:pt x="1378" y="513"/>
                  </a:lnTo>
                  <a:lnTo>
                    <a:pt x="1398" y="424"/>
                  </a:lnTo>
                  <a:lnTo>
                    <a:pt x="1443" y="332"/>
                  </a:lnTo>
                  <a:lnTo>
                    <a:pt x="1507" y="247"/>
                  </a:lnTo>
                  <a:lnTo>
                    <a:pt x="1564" y="173"/>
                  </a:lnTo>
                  <a:lnTo>
                    <a:pt x="1596" y="112"/>
                  </a:lnTo>
                  <a:lnTo>
                    <a:pt x="1592" y="64"/>
                  </a:lnTo>
                  <a:lnTo>
                    <a:pt x="1564" y="33"/>
                  </a:lnTo>
                  <a:lnTo>
                    <a:pt x="1531" y="16"/>
                  </a:lnTo>
                  <a:lnTo>
                    <a:pt x="1518" y="11"/>
                  </a:lnTo>
                  <a:lnTo>
                    <a:pt x="1491" y="7"/>
                  </a:lnTo>
                  <a:lnTo>
                    <a:pt x="1422" y="2"/>
                  </a:lnTo>
                  <a:lnTo>
                    <a:pt x="1304" y="0"/>
                  </a:lnTo>
                  <a:lnTo>
                    <a:pt x="1151" y="11"/>
                  </a:lnTo>
                  <a:lnTo>
                    <a:pt x="958" y="31"/>
                  </a:lnTo>
                  <a:lnTo>
                    <a:pt x="755" y="66"/>
                  </a:lnTo>
                  <a:lnTo>
                    <a:pt x="552" y="105"/>
                  </a:lnTo>
                  <a:lnTo>
                    <a:pt x="377" y="153"/>
                  </a:lnTo>
                  <a:lnTo>
                    <a:pt x="238" y="199"/>
                  </a:lnTo>
                  <a:lnTo>
                    <a:pt x="135" y="247"/>
                  </a:lnTo>
                  <a:lnTo>
                    <a:pt x="61" y="291"/>
                  </a:lnTo>
                  <a:lnTo>
                    <a:pt x="10" y="332"/>
                  </a:lnTo>
                  <a:lnTo>
                    <a:pt x="0" y="356"/>
                  </a:lnTo>
                  <a:lnTo>
                    <a:pt x="39" y="367"/>
                  </a:lnTo>
                  <a:lnTo>
                    <a:pt x="89" y="365"/>
                  </a:lnTo>
                  <a:lnTo>
                    <a:pt x="113" y="365"/>
                  </a:lnTo>
                  <a:lnTo>
                    <a:pt x="244" y="328"/>
                  </a:lnTo>
                  <a:lnTo>
                    <a:pt x="377" y="337"/>
                  </a:lnTo>
                  <a:lnTo>
                    <a:pt x="758" y="243"/>
                  </a:lnTo>
                  <a:lnTo>
                    <a:pt x="862" y="289"/>
                  </a:lnTo>
                  <a:lnTo>
                    <a:pt x="1116" y="315"/>
                  </a:lnTo>
                  <a:lnTo>
                    <a:pt x="1098" y="323"/>
                  </a:lnTo>
                  <a:lnTo>
                    <a:pt x="1066" y="352"/>
                  </a:lnTo>
                  <a:lnTo>
                    <a:pt x="1033" y="385"/>
                  </a:lnTo>
                  <a:lnTo>
                    <a:pt x="1020" y="417"/>
                  </a:lnTo>
                  <a:lnTo>
                    <a:pt x="1024" y="441"/>
                  </a:lnTo>
                  <a:lnTo>
                    <a:pt x="1035" y="463"/>
                  </a:lnTo>
                  <a:lnTo>
                    <a:pt x="1048" y="476"/>
                  </a:lnTo>
                  <a:lnTo>
                    <a:pt x="1055" y="481"/>
                  </a:lnTo>
                  <a:lnTo>
                    <a:pt x="1050" y="489"/>
                  </a:lnTo>
                  <a:lnTo>
                    <a:pt x="1041" y="513"/>
                  </a:lnTo>
                  <a:lnTo>
                    <a:pt x="1035" y="542"/>
                  </a:lnTo>
                  <a:lnTo>
                    <a:pt x="1039" y="566"/>
                  </a:lnTo>
                  <a:lnTo>
                    <a:pt x="1050" y="575"/>
                  </a:lnTo>
                  <a:lnTo>
                    <a:pt x="1066" y="579"/>
                  </a:lnTo>
                  <a:lnTo>
                    <a:pt x="1081" y="577"/>
                  </a:lnTo>
                  <a:lnTo>
                    <a:pt x="1090" y="577"/>
                  </a:lnTo>
                  <a:lnTo>
                    <a:pt x="1107" y="658"/>
                  </a:lnTo>
                  <a:lnTo>
                    <a:pt x="1400" y="675"/>
                  </a:lnTo>
                  <a:lnTo>
                    <a:pt x="1400" y="675"/>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79"/>
            <p:cNvSpPr>
              <a:spLocks/>
            </p:cNvSpPr>
            <p:nvPr/>
          </p:nvSpPr>
          <p:spPr bwMode="auto">
            <a:xfrm>
              <a:off x="614363" y="550863"/>
              <a:ext cx="1566863" cy="427038"/>
            </a:xfrm>
            <a:custGeom>
              <a:avLst/>
              <a:gdLst>
                <a:gd name="T0" fmla="*/ 0 w 987"/>
                <a:gd name="T1" fmla="*/ 269 h 269"/>
                <a:gd name="T2" fmla="*/ 19 w 987"/>
                <a:gd name="T3" fmla="*/ 253 h 269"/>
                <a:gd name="T4" fmla="*/ 83 w 987"/>
                <a:gd name="T5" fmla="*/ 220 h 269"/>
                <a:gd name="T6" fmla="*/ 174 w 987"/>
                <a:gd name="T7" fmla="*/ 181 h 269"/>
                <a:gd name="T8" fmla="*/ 292 w 987"/>
                <a:gd name="T9" fmla="*/ 140 h 269"/>
                <a:gd name="T10" fmla="*/ 426 w 987"/>
                <a:gd name="T11" fmla="*/ 105 h 269"/>
                <a:gd name="T12" fmla="*/ 552 w 987"/>
                <a:gd name="T13" fmla="*/ 81 h 269"/>
                <a:gd name="T14" fmla="*/ 646 w 987"/>
                <a:gd name="T15" fmla="*/ 65 h 269"/>
                <a:gd name="T16" fmla="*/ 686 w 987"/>
                <a:gd name="T17" fmla="*/ 61 h 269"/>
                <a:gd name="T18" fmla="*/ 766 w 987"/>
                <a:gd name="T19" fmla="*/ 59 h 269"/>
                <a:gd name="T20" fmla="*/ 753 w 987"/>
                <a:gd name="T21" fmla="*/ 30 h 269"/>
                <a:gd name="T22" fmla="*/ 758 w 987"/>
                <a:gd name="T23" fmla="*/ 26 h 269"/>
                <a:gd name="T24" fmla="*/ 777 w 987"/>
                <a:gd name="T25" fmla="*/ 20 h 269"/>
                <a:gd name="T26" fmla="*/ 808 w 987"/>
                <a:gd name="T27" fmla="*/ 11 h 269"/>
                <a:gd name="T28" fmla="*/ 849 w 987"/>
                <a:gd name="T29" fmla="*/ 2 h 269"/>
                <a:gd name="T30" fmla="*/ 893 w 987"/>
                <a:gd name="T31" fmla="*/ 0 h 269"/>
                <a:gd name="T32" fmla="*/ 939 w 987"/>
                <a:gd name="T33" fmla="*/ 0 h 269"/>
                <a:gd name="T34" fmla="*/ 974 w 987"/>
                <a:gd name="T35" fmla="*/ 2 h 269"/>
                <a:gd name="T36" fmla="*/ 987 w 987"/>
                <a:gd name="T37" fmla="*/ 2 h 269"/>
                <a:gd name="T38" fmla="*/ 827 w 987"/>
                <a:gd name="T39" fmla="*/ 41 h 269"/>
                <a:gd name="T40" fmla="*/ 843 w 987"/>
                <a:gd name="T41" fmla="*/ 70 h 269"/>
                <a:gd name="T42" fmla="*/ 583 w 987"/>
                <a:gd name="T43" fmla="*/ 105 h 269"/>
                <a:gd name="T44" fmla="*/ 111 w 987"/>
                <a:gd name="T45" fmla="*/ 266 h 269"/>
                <a:gd name="T46" fmla="*/ 0 w 987"/>
                <a:gd name="T47" fmla="*/ 269 h 269"/>
                <a:gd name="T48" fmla="*/ 0 w 987"/>
                <a:gd name="T49"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7" h="269">
                  <a:moveTo>
                    <a:pt x="0" y="269"/>
                  </a:moveTo>
                  <a:lnTo>
                    <a:pt x="19" y="253"/>
                  </a:lnTo>
                  <a:lnTo>
                    <a:pt x="83" y="220"/>
                  </a:lnTo>
                  <a:lnTo>
                    <a:pt x="174" y="181"/>
                  </a:lnTo>
                  <a:lnTo>
                    <a:pt x="292" y="140"/>
                  </a:lnTo>
                  <a:lnTo>
                    <a:pt x="426" y="105"/>
                  </a:lnTo>
                  <a:lnTo>
                    <a:pt x="552" y="81"/>
                  </a:lnTo>
                  <a:lnTo>
                    <a:pt x="646" y="65"/>
                  </a:lnTo>
                  <a:lnTo>
                    <a:pt x="686" y="61"/>
                  </a:lnTo>
                  <a:lnTo>
                    <a:pt x="766" y="59"/>
                  </a:lnTo>
                  <a:lnTo>
                    <a:pt x="753" y="30"/>
                  </a:lnTo>
                  <a:lnTo>
                    <a:pt x="758" y="26"/>
                  </a:lnTo>
                  <a:lnTo>
                    <a:pt x="777" y="20"/>
                  </a:lnTo>
                  <a:lnTo>
                    <a:pt x="808" y="11"/>
                  </a:lnTo>
                  <a:lnTo>
                    <a:pt x="849" y="2"/>
                  </a:lnTo>
                  <a:lnTo>
                    <a:pt x="893" y="0"/>
                  </a:lnTo>
                  <a:lnTo>
                    <a:pt x="939" y="0"/>
                  </a:lnTo>
                  <a:lnTo>
                    <a:pt x="974" y="2"/>
                  </a:lnTo>
                  <a:lnTo>
                    <a:pt x="987" y="2"/>
                  </a:lnTo>
                  <a:lnTo>
                    <a:pt x="827" y="41"/>
                  </a:lnTo>
                  <a:lnTo>
                    <a:pt x="843" y="70"/>
                  </a:lnTo>
                  <a:lnTo>
                    <a:pt x="583" y="105"/>
                  </a:lnTo>
                  <a:lnTo>
                    <a:pt x="111" y="266"/>
                  </a:lnTo>
                  <a:lnTo>
                    <a:pt x="0" y="269"/>
                  </a:lnTo>
                  <a:lnTo>
                    <a:pt x="0" y="269"/>
                  </a:lnTo>
                  <a:close/>
                </a:path>
              </a:pathLst>
            </a:custGeom>
            <a:solidFill>
              <a:srgbClr val="FFC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80"/>
            <p:cNvSpPr>
              <a:spLocks/>
            </p:cNvSpPr>
            <p:nvPr/>
          </p:nvSpPr>
          <p:spPr bwMode="auto">
            <a:xfrm>
              <a:off x="1123950" y="474663"/>
              <a:ext cx="1854200" cy="498475"/>
            </a:xfrm>
            <a:custGeom>
              <a:avLst/>
              <a:gdLst>
                <a:gd name="T0" fmla="*/ 0 w 1168"/>
                <a:gd name="T1" fmla="*/ 290 h 314"/>
                <a:gd name="T2" fmla="*/ 37 w 1168"/>
                <a:gd name="T3" fmla="*/ 277 h 314"/>
                <a:gd name="T4" fmla="*/ 133 w 1168"/>
                <a:gd name="T5" fmla="*/ 251 h 314"/>
                <a:gd name="T6" fmla="*/ 251 w 1168"/>
                <a:gd name="T7" fmla="*/ 216 h 314"/>
                <a:gd name="T8" fmla="*/ 360 w 1168"/>
                <a:gd name="T9" fmla="*/ 190 h 314"/>
                <a:gd name="T10" fmla="*/ 434 w 1168"/>
                <a:gd name="T11" fmla="*/ 168 h 314"/>
                <a:gd name="T12" fmla="*/ 478 w 1168"/>
                <a:gd name="T13" fmla="*/ 157 h 314"/>
                <a:gd name="T14" fmla="*/ 500 w 1168"/>
                <a:gd name="T15" fmla="*/ 153 h 314"/>
                <a:gd name="T16" fmla="*/ 504 w 1168"/>
                <a:gd name="T17" fmla="*/ 153 h 314"/>
                <a:gd name="T18" fmla="*/ 456 w 1168"/>
                <a:gd name="T19" fmla="*/ 96 h 314"/>
                <a:gd name="T20" fmla="*/ 535 w 1168"/>
                <a:gd name="T21" fmla="*/ 118 h 314"/>
                <a:gd name="T22" fmla="*/ 629 w 1168"/>
                <a:gd name="T23" fmla="*/ 131 h 314"/>
                <a:gd name="T24" fmla="*/ 758 w 1168"/>
                <a:gd name="T25" fmla="*/ 118 h 314"/>
                <a:gd name="T26" fmla="*/ 690 w 1168"/>
                <a:gd name="T27" fmla="*/ 50 h 314"/>
                <a:gd name="T28" fmla="*/ 775 w 1168"/>
                <a:gd name="T29" fmla="*/ 20 h 314"/>
                <a:gd name="T30" fmla="*/ 863 w 1168"/>
                <a:gd name="T31" fmla="*/ 22 h 314"/>
                <a:gd name="T32" fmla="*/ 773 w 1168"/>
                <a:gd name="T33" fmla="*/ 59 h 314"/>
                <a:gd name="T34" fmla="*/ 828 w 1168"/>
                <a:gd name="T35" fmla="*/ 107 h 314"/>
                <a:gd name="T36" fmla="*/ 731 w 1168"/>
                <a:gd name="T37" fmla="*/ 153 h 314"/>
                <a:gd name="T38" fmla="*/ 825 w 1168"/>
                <a:gd name="T39" fmla="*/ 207 h 314"/>
                <a:gd name="T40" fmla="*/ 930 w 1168"/>
                <a:gd name="T41" fmla="*/ 220 h 314"/>
                <a:gd name="T42" fmla="*/ 884 w 1168"/>
                <a:gd name="T43" fmla="*/ 153 h 314"/>
                <a:gd name="T44" fmla="*/ 941 w 1168"/>
                <a:gd name="T45" fmla="*/ 120 h 314"/>
                <a:gd name="T46" fmla="*/ 987 w 1168"/>
                <a:gd name="T47" fmla="*/ 111 h 314"/>
                <a:gd name="T48" fmla="*/ 919 w 1168"/>
                <a:gd name="T49" fmla="*/ 44 h 314"/>
                <a:gd name="T50" fmla="*/ 932 w 1168"/>
                <a:gd name="T51" fmla="*/ 35 h 314"/>
                <a:gd name="T52" fmla="*/ 967 w 1168"/>
                <a:gd name="T53" fmla="*/ 22 h 314"/>
                <a:gd name="T54" fmla="*/ 1011 w 1168"/>
                <a:gd name="T55" fmla="*/ 6 h 314"/>
                <a:gd name="T56" fmla="*/ 1061 w 1168"/>
                <a:gd name="T57" fmla="*/ 0 h 314"/>
                <a:gd name="T58" fmla="*/ 1103 w 1168"/>
                <a:gd name="T59" fmla="*/ 4 h 314"/>
                <a:gd name="T60" fmla="*/ 1138 w 1168"/>
                <a:gd name="T61" fmla="*/ 13 h 314"/>
                <a:gd name="T62" fmla="*/ 1160 w 1168"/>
                <a:gd name="T63" fmla="*/ 24 h 314"/>
                <a:gd name="T64" fmla="*/ 1168 w 1168"/>
                <a:gd name="T65" fmla="*/ 30 h 314"/>
                <a:gd name="T66" fmla="*/ 1068 w 1168"/>
                <a:gd name="T67" fmla="*/ 22 h 314"/>
                <a:gd name="T68" fmla="*/ 1009 w 1168"/>
                <a:gd name="T69" fmla="*/ 44 h 314"/>
                <a:gd name="T70" fmla="*/ 1072 w 1168"/>
                <a:gd name="T71" fmla="*/ 137 h 314"/>
                <a:gd name="T72" fmla="*/ 972 w 1168"/>
                <a:gd name="T73" fmla="*/ 168 h 314"/>
                <a:gd name="T74" fmla="*/ 978 w 1168"/>
                <a:gd name="T75" fmla="*/ 207 h 314"/>
                <a:gd name="T76" fmla="*/ 1057 w 1168"/>
                <a:gd name="T77" fmla="*/ 262 h 314"/>
                <a:gd name="T78" fmla="*/ 987 w 1168"/>
                <a:gd name="T79" fmla="*/ 277 h 314"/>
                <a:gd name="T80" fmla="*/ 948 w 1168"/>
                <a:gd name="T81" fmla="*/ 244 h 314"/>
                <a:gd name="T82" fmla="*/ 939 w 1168"/>
                <a:gd name="T83" fmla="*/ 244 h 314"/>
                <a:gd name="T84" fmla="*/ 915 w 1168"/>
                <a:gd name="T85" fmla="*/ 247 h 314"/>
                <a:gd name="T86" fmla="*/ 880 w 1168"/>
                <a:gd name="T87" fmla="*/ 247 h 314"/>
                <a:gd name="T88" fmla="*/ 834 w 1168"/>
                <a:gd name="T89" fmla="*/ 240 h 314"/>
                <a:gd name="T90" fmla="*/ 786 w 1168"/>
                <a:gd name="T91" fmla="*/ 225 h 314"/>
                <a:gd name="T92" fmla="*/ 740 w 1168"/>
                <a:gd name="T93" fmla="*/ 207 h 314"/>
                <a:gd name="T94" fmla="*/ 705 w 1168"/>
                <a:gd name="T95" fmla="*/ 190 h 314"/>
                <a:gd name="T96" fmla="*/ 692 w 1168"/>
                <a:gd name="T97" fmla="*/ 183 h 314"/>
                <a:gd name="T98" fmla="*/ 552 w 1168"/>
                <a:gd name="T99" fmla="*/ 188 h 314"/>
                <a:gd name="T100" fmla="*/ 205 w 1168"/>
                <a:gd name="T101" fmla="*/ 262 h 314"/>
                <a:gd name="T102" fmla="*/ 65 w 1168"/>
                <a:gd name="T103" fmla="*/ 314 h 314"/>
                <a:gd name="T104" fmla="*/ 0 w 1168"/>
                <a:gd name="T105" fmla="*/ 290 h 314"/>
                <a:gd name="T106" fmla="*/ 0 w 1168"/>
                <a:gd name="T107" fmla="*/ 29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8" h="314">
                  <a:moveTo>
                    <a:pt x="0" y="290"/>
                  </a:moveTo>
                  <a:lnTo>
                    <a:pt x="37" y="277"/>
                  </a:lnTo>
                  <a:lnTo>
                    <a:pt x="133" y="251"/>
                  </a:lnTo>
                  <a:lnTo>
                    <a:pt x="251" y="216"/>
                  </a:lnTo>
                  <a:lnTo>
                    <a:pt x="360" y="190"/>
                  </a:lnTo>
                  <a:lnTo>
                    <a:pt x="434" y="168"/>
                  </a:lnTo>
                  <a:lnTo>
                    <a:pt x="478" y="157"/>
                  </a:lnTo>
                  <a:lnTo>
                    <a:pt x="500" y="153"/>
                  </a:lnTo>
                  <a:lnTo>
                    <a:pt x="504" y="153"/>
                  </a:lnTo>
                  <a:lnTo>
                    <a:pt x="456" y="96"/>
                  </a:lnTo>
                  <a:lnTo>
                    <a:pt x="535" y="118"/>
                  </a:lnTo>
                  <a:lnTo>
                    <a:pt x="629" y="131"/>
                  </a:lnTo>
                  <a:lnTo>
                    <a:pt x="758" y="118"/>
                  </a:lnTo>
                  <a:lnTo>
                    <a:pt x="690" y="50"/>
                  </a:lnTo>
                  <a:lnTo>
                    <a:pt x="775" y="20"/>
                  </a:lnTo>
                  <a:lnTo>
                    <a:pt x="863" y="22"/>
                  </a:lnTo>
                  <a:lnTo>
                    <a:pt x="773" y="59"/>
                  </a:lnTo>
                  <a:lnTo>
                    <a:pt x="828" y="107"/>
                  </a:lnTo>
                  <a:lnTo>
                    <a:pt x="731" y="153"/>
                  </a:lnTo>
                  <a:lnTo>
                    <a:pt x="825" y="207"/>
                  </a:lnTo>
                  <a:lnTo>
                    <a:pt x="930" y="220"/>
                  </a:lnTo>
                  <a:lnTo>
                    <a:pt x="884" y="153"/>
                  </a:lnTo>
                  <a:lnTo>
                    <a:pt x="941" y="120"/>
                  </a:lnTo>
                  <a:lnTo>
                    <a:pt x="987" y="111"/>
                  </a:lnTo>
                  <a:lnTo>
                    <a:pt x="919" y="44"/>
                  </a:lnTo>
                  <a:lnTo>
                    <a:pt x="932" y="35"/>
                  </a:lnTo>
                  <a:lnTo>
                    <a:pt x="967" y="22"/>
                  </a:lnTo>
                  <a:lnTo>
                    <a:pt x="1011" y="6"/>
                  </a:lnTo>
                  <a:lnTo>
                    <a:pt x="1061" y="0"/>
                  </a:lnTo>
                  <a:lnTo>
                    <a:pt x="1103" y="4"/>
                  </a:lnTo>
                  <a:lnTo>
                    <a:pt x="1138" y="13"/>
                  </a:lnTo>
                  <a:lnTo>
                    <a:pt x="1160" y="24"/>
                  </a:lnTo>
                  <a:lnTo>
                    <a:pt x="1168" y="30"/>
                  </a:lnTo>
                  <a:lnTo>
                    <a:pt x="1068" y="22"/>
                  </a:lnTo>
                  <a:lnTo>
                    <a:pt x="1009" y="44"/>
                  </a:lnTo>
                  <a:lnTo>
                    <a:pt x="1072" y="137"/>
                  </a:lnTo>
                  <a:lnTo>
                    <a:pt x="972" y="168"/>
                  </a:lnTo>
                  <a:lnTo>
                    <a:pt x="978" y="207"/>
                  </a:lnTo>
                  <a:lnTo>
                    <a:pt x="1057" y="262"/>
                  </a:lnTo>
                  <a:lnTo>
                    <a:pt x="987" y="277"/>
                  </a:lnTo>
                  <a:lnTo>
                    <a:pt x="948" y="244"/>
                  </a:lnTo>
                  <a:lnTo>
                    <a:pt x="939" y="244"/>
                  </a:lnTo>
                  <a:lnTo>
                    <a:pt x="915" y="247"/>
                  </a:lnTo>
                  <a:lnTo>
                    <a:pt x="880" y="247"/>
                  </a:lnTo>
                  <a:lnTo>
                    <a:pt x="834" y="240"/>
                  </a:lnTo>
                  <a:lnTo>
                    <a:pt x="786" y="225"/>
                  </a:lnTo>
                  <a:lnTo>
                    <a:pt x="740" y="207"/>
                  </a:lnTo>
                  <a:lnTo>
                    <a:pt x="705" y="190"/>
                  </a:lnTo>
                  <a:lnTo>
                    <a:pt x="692" y="183"/>
                  </a:lnTo>
                  <a:lnTo>
                    <a:pt x="552" y="188"/>
                  </a:lnTo>
                  <a:lnTo>
                    <a:pt x="205" y="262"/>
                  </a:lnTo>
                  <a:lnTo>
                    <a:pt x="65" y="314"/>
                  </a:lnTo>
                  <a:lnTo>
                    <a:pt x="0" y="290"/>
                  </a:lnTo>
                  <a:lnTo>
                    <a:pt x="0" y="290"/>
                  </a:lnTo>
                  <a:close/>
                </a:path>
              </a:pathLst>
            </a:custGeom>
            <a:solidFill>
              <a:srgbClr val="FFC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81"/>
            <p:cNvSpPr>
              <a:spLocks/>
            </p:cNvSpPr>
            <p:nvPr/>
          </p:nvSpPr>
          <p:spPr bwMode="auto">
            <a:xfrm>
              <a:off x="2336800" y="914400"/>
              <a:ext cx="388938" cy="454025"/>
            </a:xfrm>
            <a:custGeom>
              <a:avLst/>
              <a:gdLst>
                <a:gd name="T0" fmla="*/ 199 w 245"/>
                <a:gd name="T1" fmla="*/ 15 h 286"/>
                <a:gd name="T2" fmla="*/ 142 w 245"/>
                <a:gd name="T3" fmla="*/ 0 h 286"/>
                <a:gd name="T4" fmla="*/ 140 w 245"/>
                <a:gd name="T5" fmla="*/ 46 h 286"/>
                <a:gd name="T6" fmla="*/ 179 w 245"/>
                <a:gd name="T7" fmla="*/ 101 h 286"/>
                <a:gd name="T8" fmla="*/ 125 w 245"/>
                <a:gd name="T9" fmla="*/ 90 h 286"/>
                <a:gd name="T10" fmla="*/ 99 w 245"/>
                <a:gd name="T11" fmla="*/ 13 h 286"/>
                <a:gd name="T12" fmla="*/ 55 w 245"/>
                <a:gd name="T13" fmla="*/ 7 h 286"/>
                <a:gd name="T14" fmla="*/ 53 w 245"/>
                <a:gd name="T15" fmla="*/ 55 h 286"/>
                <a:gd name="T16" fmla="*/ 77 w 245"/>
                <a:gd name="T17" fmla="*/ 98 h 286"/>
                <a:gd name="T18" fmla="*/ 5 w 245"/>
                <a:gd name="T19" fmla="*/ 88 h 286"/>
                <a:gd name="T20" fmla="*/ 0 w 245"/>
                <a:gd name="T21" fmla="*/ 160 h 286"/>
                <a:gd name="T22" fmla="*/ 24 w 245"/>
                <a:gd name="T23" fmla="*/ 225 h 286"/>
                <a:gd name="T24" fmla="*/ 61 w 245"/>
                <a:gd name="T25" fmla="*/ 236 h 286"/>
                <a:gd name="T26" fmla="*/ 68 w 245"/>
                <a:gd name="T27" fmla="*/ 269 h 286"/>
                <a:gd name="T28" fmla="*/ 99 w 245"/>
                <a:gd name="T29" fmla="*/ 286 h 286"/>
                <a:gd name="T30" fmla="*/ 129 w 245"/>
                <a:gd name="T31" fmla="*/ 286 h 286"/>
                <a:gd name="T32" fmla="*/ 147 w 245"/>
                <a:gd name="T33" fmla="*/ 264 h 286"/>
                <a:gd name="T34" fmla="*/ 99 w 245"/>
                <a:gd name="T35" fmla="*/ 251 h 286"/>
                <a:gd name="T36" fmla="*/ 92 w 245"/>
                <a:gd name="T37" fmla="*/ 219 h 286"/>
                <a:gd name="T38" fmla="*/ 53 w 245"/>
                <a:gd name="T39" fmla="*/ 195 h 286"/>
                <a:gd name="T40" fmla="*/ 53 w 245"/>
                <a:gd name="T41" fmla="*/ 125 h 286"/>
                <a:gd name="T42" fmla="*/ 105 w 245"/>
                <a:gd name="T43" fmla="*/ 118 h 286"/>
                <a:gd name="T44" fmla="*/ 79 w 245"/>
                <a:gd name="T45" fmla="*/ 155 h 286"/>
                <a:gd name="T46" fmla="*/ 120 w 245"/>
                <a:gd name="T47" fmla="*/ 197 h 286"/>
                <a:gd name="T48" fmla="*/ 147 w 245"/>
                <a:gd name="T49" fmla="*/ 225 h 286"/>
                <a:gd name="T50" fmla="*/ 216 w 245"/>
                <a:gd name="T51" fmla="*/ 225 h 286"/>
                <a:gd name="T52" fmla="*/ 155 w 245"/>
                <a:gd name="T53" fmla="*/ 197 h 286"/>
                <a:gd name="T54" fmla="*/ 136 w 245"/>
                <a:gd name="T55" fmla="*/ 149 h 286"/>
                <a:gd name="T56" fmla="*/ 245 w 245"/>
                <a:gd name="T57" fmla="*/ 109 h 286"/>
                <a:gd name="T58" fmla="*/ 199 w 245"/>
                <a:gd name="T59" fmla="*/ 59 h 286"/>
                <a:gd name="T60" fmla="*/ 199 w 245"/>
                <a:gd name="T61" fmla="*/ 15 h 286"/>
                <a:gd name="T62" fmla="*/ 199 w 245"/>
                <a:gd name="T63" fmla="*/ 15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286">
                  <a:moveTo>
                    <a:pt x="199" y="15"/>
                  </a:moveTo>
                  <a:lnTo>
                    <a:pt x="142" y="0"/>
                  </a:lnTo>
                  <a:lnTo>
                    <a:pt x="140" y="46"/>
                  </a:lnTo>
                  <a:lnTo>
                    <a:pt x="179" y="101"/>
                  </a:lnTo>
                  <a:lnTo>
                    <a:pt x="125" y="90"/>
                  </a:lnTo>
                  <a:lnTo>
                    <a:pt x="99" y="13"/>
                  </a:lnTo>
                  <a:lnTo>
                    <a:pt x="55" y="7"/>
                  </a:lnTo>
                  <a:lnTo>
                    <a:pt x="53" y="55"/>
                  </a:lnTo>
                  <a:lnTo>
                    <a:pt x="77" y="98"/>
                  </a:lnTo>
                  <a:lnTo>
                    <a:pt x="5" y="88"/>
                  </a:lnTo>
                  <a:lnTo>
                    <a:pt x="0" y="160"/>
                  </a:lnTo>
                  <a:lnTo>
                    <a:pt x="24" y="225"/>
                  </a:lnTo>
                  <a:lnTo>
                    <a:pt x="61" y="236"/>
                  </a:lnTo>
                  <a:lnTo>
                    <a:pt x="68" y="269"/>
                  </a:lnTo>
                  <a:lnTo>
                    <a:pt x="99" y="286"/>
                  </a:lnTo>
                  <a:lnTo>
                    <a:pt x="129" y="286"/>
                  </a:lnTo>
                  <a:lnTo>
                    <a:pt x="147" y="264"/>
                  </a:lnTo>
                  <a:lnTo>
                    <a:pt x="99" y="251"/>
                  </a:lnTo>
                  <a:lnTo>
                    <a:pt x="92" y="219"/>
                  </a:lnTo>
                  <a:lnTo>
                    <a:pt x="53" y="195"/>
                  </a:lnTo>
                  <a:lnTo>
                    <a:pt x="53" y="125"/>
                  </a:lnTo>
                  <a:lnTo>
                    <a:pt x="105" y="118"/>
                  </a:lnTo>
                  <a:lnTo>
                    <a:pt x="79" y="155"/>
                  </a:lnTo>
                  <a:lnTo>
                    <a:pt x="120" y="197"/>
                  </a:lnTo>
                  <a:lnTo>
                    <a:pt x="147" y="225"/>
                  </a:lnTo>
                  <a:lnTo>
                    <a:pt x="216" y="225"/>
                  </a:lnTo>
                  <a:lnTo>
                    <a:pt x="155" y="197"/>
                  </a:lnTo>
                  <a:lnTo>
                    <a:pt x="136" y="149"/>
                  </a:lnTo>
                  <a:lnTo>
                    <a:pt x="245" y="109"/>
                  </a:lnTo>
                  <a:lnTo>
                    <a:pt x="199" y="59"/>
                  </a:lnTo>
                  <a:lnTo>
                    <a:pt x="199" y="15"/>
                  </a:lnTo>
                  <a:lnTo>
                    <a:pt x="199" y="15"/>
                  </a:lnTo>
                  <a:close/>
                </a:path>
              </a:pathLst>
            </a:custGeom>
            <a:solidFill>
              <a:srgbClr val="FFC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82"/>
            <p:cNvSpPr>
              <a:spLocks/>
            </p:cNvSpPr>
            <p:nvPr/>
          </p:nvSpPr>
          <p:spPr bwMode="auto">
            <a:xfrm>
              <a:off x="554038" y="1244600"/>
              <a:ext cx="3676650" cy="2574925"/>
            </a:xfrm>
            <a:custGeom>
              <a:avLst/>
              <a:gdLst>
                <a:gd name="T0" fmla="*/ 826 w 2316"/>
                <a:gd name="T1" fmla="*/ 399 h 1622"/>
                <a:gd name="T2" fmla="*/ 750 w 2316"/>
                <a:gd name="T3" fmla="*/ 340 h 1622"/>
                <a:gd name="T4" fmla="*/ 765 w 2316"/>
                <a:gd name="T5" fmla="*/ 336 h 1622"/>
                <a:gd name="T6" fmla="*/ 815 w 2316"/>
                <a:gd name="T7" fmla="*/ 321 h 1622"/>
                <a:gd name="T8" fmla="*/ 887 w 2316"/>
                <a:gd name="T9" fmla="*/ 288 h 1622"/>
                <a:gd name="T10" fmla="*/ 981 w 2316"/>
                <a:gd name="T11" fmla="*/ 240 h 1622"/>
                <a:gd name="T12" fmla="*/ 1082 w 2316"/>
                <a:gd name="T13" fmla="*/ 168 h 1622"/>
                <a:gd name="T14" fmla="*/ 1178 w 2316"/>
                <a:gd name="T15" fmla="*/ 96 h 1622"/>
                <a:gd name="T16" fmla="*/ 1248 w 2316"/>
                <a:gd name="T17" fmla="*/ 35 h 1622"/>
                <a:gd name="T18" fmla="*/ 1276 w 2316"/>
                <a:gd name="T19" fmla="*/ 13 h 1622"/>
                <a:gd name="T20" fmla="*/ 1291 w 2316"/>
                <a:gd name="T21" fmla="*/ 8 h 1622"/>
                <a:gd name="T22" fmla="*/ 1335 w 2316"/>
                <a:gd name="T23" fmla="*/ 2 h 1622"/>
                <a:gd name="T24" fmla="*/ 1398 w 2316"/>
                <a:gd name="T25" fmla="*/ 0 h 1622"/>
                <a:gd name="T26" fmla="*/ 1477 w 2316"/>
                <a:gd name="T27" fmla="*/ 6 h 1622"/>
                <a:gd name="T28" fmla="*/ 1560 w 2316"/>
                <a:gd name="T29" fmla="*/ 22 h 1622"/>
                <a:gd name="T30" fmla="*/ 1639 w 2316"/>
                <a:gd name="T31" fmla="*/ 46 h 1622"/>
                <a:gd name="T32" fmla="*/ 1696 w 2316"/>
                <a:gd name="T33" fmla="*/ 65 h 1622"/>
                <a:gd name="T34" fmla="*/ 1720 w 2316"/>
                <a:gd name="T35" fmla="*/ 76 h 1622"/>
                <a:gd name="T36" fmla="*/ 1964 w 2316"/>
                <a:gd name="T37" fmla="*/ 198 h 1622"/>
                <a:gd name="T38" fmla="*/ 2036 w 2316"/>
                <a:gd name="T39" fmla="*/ 187 h 1622"/>
                <a:gd name="T40" fmla="*/ 2263 w 2316"/>
                <a:gd name="T41" fmla="*/ 273 h 1622"/>
                <a:gd name="T42" fmla="*/ 2316 w 2316"/>
                <a:gd name="T43" fmla="*/ 325 h 1622"/>
                <a:gd name="T44" fmla="*/ 2301 w 2316"/>
                <a:gd name="T45" fmla="*/ 356 h 1622"/>
                <a:gd name="T46" fmla="*/ 2290 w 2316"/>
                <a:gd name="T47" fmla="*/ 367 h 1622"/>
                <a:gd name="T48" fmla="*/ 2255 w 2316"/>
                <a:gd name="T49" fmla="*/ 399 h 1622"/>
                <a:gd name="T50" fmla="*/ 2191 w 2316"/>
                <a:gd name="T51" fmla="*/ 445 h 1622"/>
                <a:gd name="T52" fmla="*/ 2091 w 2316"/>
                <a:gd name="T53" fmla="*/ 500 h 1622"/>
                <a:gd name="T54" fmla="*/ 1951 w 2316"/>
                <a:gd name="T55" fmla="*/ 554 h 1622"/>
                <a:gd name="T56" fmla="*/ 1809 w 2316"/>
                <a:gd name="T57" fmla="*/ 602 h 1622"/>
                <a:gd name="T58" fmla="*/ 1696 w 2316"/>
                <a:gd name="T59" fmla="*/ 637 h 1622"/>
                <a:gd name="T60" fmla="*/ 1652 w 2316"/>
                <a:gd name="T61" fmla="*/ 653 h 1622"/>
                <a:gd name="T62" fmla="*/ 1637 w 2316"/>
                <a:gd name="T63" fmla="*/ 683 h 1622"/>
                <a:gd name="T64" fmla="*/ 1595 w 2316"/>
                <a:gd name="T65" fmla="*/ 771 h 1622"/>
                <a:gd name="T66" fmla="*/ 1532 w 2316"/>
                <a:gd name="T67" fmla="*/ 891 h 1622"/>
                <a:gd name="T68" fmla="*/ 1447 w 2316"/>
                <a:gd name="T69" fmla="*/ 1033 h 1622"/>
                <a:gd name="T70" fmla="*/ 1342 w 2316"/>
                <a:gd name="T71" fmla="*/ 1170 h 1622"/>
                <a:gd name="T72" fmla="*/ 1232 w 2316"/>
                <a:gd name="T73" fmla="*/ 1303 h 1622"/>
                <a:gd name="T74" fmla="*/ 1121 w 2316"/>
                <a:gd name="T75" fmla="*/ 1415 h 1622"/>
                <a:gd name="T76" fmla="*/ 1018 w 2316"/>
                <a:gd name="T77" fmla="*/ 1506 h 1622"/>
                <a:gd name="T78" fmla="*/ 929 w 2316"/>
                <a:gd name="T79" fmla="*/ 1568 h 1622"/>
                <a:gd name="T80" fmla="*/ 859 w 2316"/>
                <a:gd name="T81" fmla="*/ 1603 h 1622"/>
                <a:gd name="T82" fmla="*/ 811 w 2316"/>
                <a:gd name="T83" fmla="*/ 1618 h 1622"/>
                <a:gd name="T84" fmla="*/ 796 w 2316"/>
                <a:gd name="T85" fmla="*/ 1622 h 1622"/>
                <a:gd name="T86" fmla="*/ 758 w 2316"/>
                <a:gd name="T87" fmla="*/ 1622 h 1622"/>
                <a:gd name="T88" fmla="*/ 665 w 2316"/>
                <a:gd name="T89" fmla="*/ 1618 h 1622"/>
                <a:gd name="T90" fmla="*/ 533 w 2316"/>
                <a:gd name="T91" fmla="*/ 1603 h 1622"/>
                <a:gd name="T92" fmla="*/ 396 w 2316"/>
                <a:gd name="T93" fmla="*/ 1572 h 1622"/>
                <a:gd name="T94" fmla="*/ 265 w 2316"/>
                <a:gd name="T95" fmla="*/ 1520 h 1622"/>
                <a:gd name="T96" fmla="*/ 160 w 2316"/>
                <a:gd name="T97" fmla="*/ 1461 h 1622"/>
                <a:gd name="T98" fmla="*/ 88 w 2316"/>
                <a:gd name="T99" fmla="*/ 1413 h 1622"/>
                <a:gd name="T100" fmla="*/ 62 w 2316"/>
                <a:gd name="T101" fmla="*/ 1395 h 1622"/>
                <a:gd name="T102" fmla="*/ 180 w 2316"/>
                <a:gd name="T103" fmla="*/ 1321 h 1622"/>
                <a:gd name="T104" fmla="*/ 77 w 2316"/>
                <a:gd name="T105" fmla="*/ 1312 h 1622"/>
                <a:gd name="T106" fmla="*/ 0 w 2316"/>
                <a:gd name="T107" fmla="*/ 1260 h 1622"/>
                <a:gd name="T108" fmla="*/ 212 w 2316"/>
                <a:gd name="T109" fmla="*/ 1153 h 1622"/>
                <a:gd name="T110" fmla="*/ 457 w 2316"/>
                <a:gd name="T111" fmla="*/ 985 h 1622"/>
                <a:gd name="T112" fmla="*/ 474 w 2316"/>
                <a:gd name="T113" fmla="*/ 847 h 1622"/>
                <a:gd name="T114" fmla="*/ 512 w 2316"/>
                <a:gd name="T115" fmla="*/ 805 h 1622"/>
                <a:gd name="T116" fmla="*/ 769 w 2316"/>
                <a:gd name="T117" fmla="*/ 653 h 1622"/>
                <a:gd name="T118" fmla="*/ 761 w 2316"/>
                <a:gd name="T119" fmla="*/ 502 h 1622"/>
                <a:gd name="T120" fmla="*/ 791 w 2316"/>
                <a:gd name="T121" fmla="*/ 445 h 1622"/>
                <a:gd name="T122" fmla="*/ 826 w 2316"/>
                <a:gd name="T123" fmla="*/ 399 h 1622"/>
                <a:gd name="T124" fmla="*/ 826 w 2316"/>
                <a:gd name="T125" fmla="*/ 399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16" h="1622">
                  <a:moveTo>
                    <a:pt x="826" y="399"/>
                  </a:moveTo>
                  <a:lnTo>
                    <a:pt x="750" y="340"/>
                  </a:lnTo>
                  <a:lnTo>
                    <a:pt x="765" y="336"/>
                  </a:lnTo>
                  <a:lnTo>
                    <a:pt x="815" y="321"/>
                  </a:lnTo>
                  <a:lnTo>
                    <a:pt x="887" y="288"/>
                  </a:lnTo>
                  <a:lnTo>
                    <a:pt x="981" y="240"/>
                  </a:lnTo>
                  <a:lnTo>
                    <a:pt x="1082" y="168"/>
                  </a:lnTo>
                  <a:lnTo>
                    <a:pt x="1178" y="96"/>
                  </a:lnTo>
                  <a:lnTo>
                    <a:pt x="1248" y="35"/>
                  </a:lnTo>
                  <a:lnTo>
                    <a:pt x="1276" y="13"/>
                  </a:lnTo>
                  <a:lnTo>
                    <a:pt x="1291" y="8"/>
                  </a:lnTo>
                  <a:lnTo>
                    <a:pt x="1335" y="2"/>
                  </a:lnTo>
                  <a:lnTo>
                    <a:pt x="1398" y="0"/>
                  </a:lnTo>
                  <a:lnTo>
                    <a:pt x="1477" y="6"/>
                  </a:lnTo>
                  <a:lnTo>
                    <a:pt x="1560" y="22"/>
                  </a:lnTo>
                  <a:lnTo>
                    <a:pt x="1639" y="46"/>
                  </a:lnTo>
                  <a:lnTo>
                    <a:pt x="1696" y="65"/>
                  </a:lnTo>
                  <a:lnTo>
                    <a:pt x="1720" y="76"/>
                  </a:lnTo>
                  <a:lnTo>
                    <a:pt x="1964" y="198"/>
                  </a:lnTo>
                  <a:lnTo>
                    <a:pt x="2036" y="187"/>
                  </a:lnTo>
                  <a:lnTo>
                    <a:pt x="2263" y="273"/>
                  </a:lnTo>
                  <a:lnTo>
                    <a:pt x="2316" y="325"/>
                  </a:lnTo>
                  <a:lnTo>
                    <a:pt x="2301" y="356"/>
                  </a:lnTo>
                  <a:lnTo>
                    <a:pt x="2290" y="367"/>
                  </a:lnTo>
                  <a:lnTo>
                    <a:pt x="2255" y="399"/>
                  </a:lnTo>
                  <a:lnTo>
                    <a:pt x="2191" y="445"/>
                  </a:lnTo>
                  <a:lnTo>
                    <a:pt x="2091" y="500"/>
                  </a:lnTo>
                  <a:lnTo>
                    <a:pt x="1951" y="554"/>
                  </a:lnTo>
                  <a:lnTo>
                    <a:pt x="1809" y="602"/>
                  </a:lnTo>
                  <a:lnTo>
                    <a:pt x="1696" y="637"/>
                  </a:lnTo>
                  <a:lnTo>
                    <a:pt x="1652" y="653"/>
                  </a:lnTo>
                  <a:lnTo>
                    <a:pt x="1637" y="683"/>
                  </a:lnTo>
                  <a:lnTo>
                    <a:pt x="1595" y="771"/>
                  </a:lnTo>
                  <a:lnTo>
                    <a:pt x="1532" y="891"/>
                  </a:lnTo>
                  <a:lnTo>
                    <a:pt x="1447" y="1033"/>
                  </a:lnTo>
                  <a:lnTo>
                    <a:pt x="1342" y="1170"/>
                  </a:lnTo>
                  <a:lnTo>
                    <a:pt x="1232" y="1303"/>
                  </a:lnTo>
                  <a:lnTo>
                    <a:pt x="1121" y="1415"/>
                  </a:lnTo>
                  <a:lnTo>
                    <a:pt x="1018" y="1506"/>
                  </a:lnTo>
                  <a:lnTo>
                    <a:pt x="929" y="1568"/>
                  </a:lnTo>
                  <a:lnTo>
                    <a:pt x="859" y="1603"/>
                  </a:lnTo>
                  <a:lnTo>
                    <a:pt x="811" y="1618"/>
                  </a:lnTo>
                  <a:lnTo>
                    <a:pt x="796" y="1622"/>
                  </a:lnTo>
                  <a:lnTo>
                    <a:pt x="758" y="1622"/>
                  </a:lnTo>
                  <a:lnTo>
                    <a:pt x="665" y="1618"/>
                  </a:lnTo>
                  <a:lnTo>
                    <a:pt x="533" y="1603"/>
                  </a:lnTo>
                  <a:lnTo>
                    <a:pt x="396" y="1572"/>
                  </a:lnTo>
                  <a:lnTo>
                    <a:pt x="265" y="1520"/>
                  </a:lnTo>
                  <a:lnTo>
                    <a:pt x="160" y="1461"/>
                  </a:lnTo>
                  <a:lnTo>
                    <a:pt x="88" y="1413"/>
                  </a:lnTo>
                  <a:lnTo>
                    <a:pt x="62" y="1395"/>
                  </a:lnTo>
                  <a:lnTo>
                    <a:pt x="180" y="1321"/>
                  </a:lnTo>
                  <a:lnTo>
                    <a:pt x="77" y="1312"/>
                  </a:lnTo>
                  <a:lnTo>
                    <a:pt x="0" y="1260"/>
                  </a:lnTo>
                  <a:lnTo>
                    <a:pt x="212" y="1153"/>
                  </a:lnTo>
                  <a:lnTo>
                    <a:pt x="457" y="985"/>
                  </a:lnTo>
                  <a:lnTo>
                    <a:pt x="474" y="847"/>
                  </a:lnTo>
                  <a:lnTo>
                    <a:pt x="512" y="805"/>
                  </a:lnTo>
                  <a:lnTo>
                    <a:pt x="769" y="653"/>
                  </a:lnTo>
                  <a:lnTo>
                    <a:pt x="761" y="502"/>
                  </a:lnTo>
                  <a:lnTo>
                    <a:pt x="791" y="445"/>
                  </a:lnTo>
                  <a:lnTo>
                    <a:pt x="826" y="399"/>
                  </a:lnTo>
                  <a:lnTo>
                    <a:pt x="826" y="399"/>
                  </a:lnTo>
                  <a:close/>
                </a:path>
              </a:pathLst>
            </a:custGeom>
            <a:solidFill>
              <a:srgbClr val="FFA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83"/>
            <p:cNvSpPr>
              <a:spLocks/>
            </p:cNvSpPr>
            <p:nvPr/>
          </p:nvSpPr>
          <p:spPr bwMode="auto">
            <a:xfrm>
              <a:off x="2101850" y="2255838"/>
              <a:ext cx="749300" cy="315913"/>
            </a:xfrm>
            <a:custGeom>
              <a:avLst/>
              <a:gdLst>
                <a:gd name="T0" fmla="*/ 115 w 472"/>
                <a:gd name="T1" fmla="*/ 64 h 199"/>
                <a:gd name="T2" fmla="*/ 107 w 472"/>
                <a:gd name="T3" fmla="*/ 72 h 199"/>
                <a:gd name="T4" fmla="*/ 102 w 472"/>
                <a:gd name="T5" fmla="*/ 94 h 199"/>
                <a:gd name="T6" fmla="*/ 113 w 472"/>
                <a:gd name="T7" fmla="*/ 118 h 199"/>
                <a:gd name="T8" fmla="*/ 159 w 472"/>
                <a:gd name="T9" fmla="*/ 134 h 199"/>
                <a:gd name="T10" fmla="*/ 244 w 472"/>
                <a:gd name="T11" fmla="*/ 129 h 199"/>
                <a:gd name="T12" fmla="*/ 347 w 472"/>
                <a:gd name="T13" fmla="*/ 118 h 199"/>
                <a:gd name="T14" fmla="*/ 434 w 472"/>
                <a:gd name="T15" fmla="*/ 105 h 199"/>
                <a:gd name="T16" fmla="*/ 472 w 472"/>
                <a:gd name="T17" fmla="*/ 99 h 199"/>
                <a:gd name="T18" fmla="*/ 450 w 472"/>
                <a:gd name="T19" fmla="*/ 110 h 199"/>
                <a:gd name="T20" fmla="*/ 389 w 472"/>
                <a:gd name="T21" fmla="*/ 138 h 199"/>
                <a:gd name="T22" fmla="*/ 308 w 472"/>
                <a:gd name="T23" fmla="*/ 168 h 199"/>
                <a:gd name="T24" fmla="*/ 225 w 472"/>
                <a:gd name="T25" fmla="*/ 193 h 199"/>
                <a:gd name="T26" fmla="*/ 150 w 472"/>
                <a:gd name="T27" fmla="*/ 199 h 199"/>
                <a:gd name="T28" fmla="*/ 94 w 472"/>
                <a:gd name="T29" fmla="*/ 197 h 199"/>
                <a:gd name="T30" fmla="*/ 54 w 472"/>
                <a:gd name="T31" fmla="*/ 188 h 199"/>
                <a:gd name="T32" fmla="*/ 41 w 472"/>
                <a:gd name="T33" fmla="*/ 184 h 199"/>
                <a:gd name="T34" fmla="*/ 0 w 472"/>
                <a:gd name="T35" fmla="*/ 127 h 199"/>
                <a:gd name="T36" fmla="*/ 91 w 472"/>
                <a:gd name="T37" fmla="*/ 0 h 199"/>
                <a:gd name="T38" fmla="*/ 115 w 472"/>
                <a:gd name="T39" fmla="*/ 64 h 199"/>
                <a:gd name="T40" fmla="*/ 115 w 472"/>
                <a:gd name="T41" fmla="*/ 6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2" h="199">
                  <a:moveTo>
                    <a:pt x="115" y="64"/>
                  </a:moveTo>
                  <a:lnTo>
                    <a:pt x="107" y="72"/>
                  </a:lnTo>
                  <a:lnTo>
                    <a:pt x="102" y="94"/>
                  </a:lnTo>
                  <a:lnTo>
                    <a:pt x="113" y="118"/>
                  </a:lnTo>
                  <a:lnTo>
                    <a:pt x="159" y="134"/>
                  </a:lnTo>
                  <a:lnTo>
                    <a:pt x="244" y="129"/>
                  </a:lnTo>
                  <a:lnTo>
                    <a:pt x="347" y="118"/>
                  </a:lnTo>
                  <a:lnTo>
                    <a:pt x="434" y="105"/>
                  </a:lnTo>
                  <a:lnTo>
                    <a:pt x="472" y="99"/>
                  </a:lnTo>
                  <a:lnTo>
                    <a:pt x="450" y="110"/>
                  </a:lnTo>
                  <a:lnTo>
                    <a:pt x="389" y="138"/>
                  </a:lnTo>
                  <a:lnTo>
                    <a:pt x="308" y="168"/>
                  </a:lnTo>
                  <a:lnTo>
                    <a:pt x="225" y="193"/>
                  </a:lnTo>
                  <a:lnTo>
                    <a:pt x="150" y="199"/>
                  </a:lnTo>
                  <a:lnTo>
                    <a:pt x="94" y="197"/>
                  </a:lnTo>
                  <a:lnTo>
                    <a:pt x="54" y="188"/>
                  </a:lnTo>
                  <a:lnTo>
                    <a:pt x="41" y="184"/>
                  </a:lnTo>
                  <a:lnTo>
                    <a:pt x="0" y="127"/>
                  </a:lnTo>
                  <a:lnTo>
                    <a:pt x="91" y="0"/>
                  </a:lnTo>
                  <a:lnTo>
                    <a:pt x="115" y="64"/>
                  </a:lnTo>
                  <a:lnTo>
                    <a:pt x="115" y="6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84"/>
            <p:cNvSpPr>
              <a:spLocks/>
            </p:cNvSpPr>
            <p:nvPr/>
          </p:nvSpPr>
          <p:spPr bwMode="auto">
            <a:xfrm>
              <a:off x="839788" y="2332038"/>
              <a:ext cx="2232025" cy="1373188"/>
            </a:xfrm>
            <a:custGeom>
              <a:avLst/>
              <a:gdLst>
                <a:gd name="T0" fmla="*/ 574 w 1406"/>
                <a:gd name="T1" fmla="*/ 365 h 865"/>
                <a:gd name="T2" fmla="*/ 476 w 1406"/>
                <a:gd name="T3" fmla="*/ 452 h 865"/>
                <a:gd name="T4" fmla="*/ 236 w 1406"/>
                <a:gd name="T5" fmla="*/ 605 h 865"/>
                <a:gd name="T6" fmla="*/ 32 w 1406"/>
                <a:gd name="T7" fmla="*/ 728 h 865"/>
                <a:gd name="T8" fmla="*/ 19 w 1406"/>
                <a:gd name="T9" fmla="*/ 758 h 865"/>
                <a:gd name="T10" fmla="*/ 146 w 1406"/>
                <a:gd name="T11" fmla="*/ 819 h 865"/>
                <a:gd name="T12" fmla="*/ 305 w 1406"/>
                <a:gd name="T13" fmla="*/ 861 h 865"/>
                <a:gd name="T14" fmla="*/ 419 w 1406"/>
                <a:gd name="T15" fmla="*/ 863 h 865"/>
                <a:gd name="T16" fmla="*/ 463 w 1406"/>
                <a:gd name="T17" fmla="*/ 852 h 865"/>
                <a:gd name="T18" fmla="*/ 578 w 1406"/>
                <a:gd name="T19" fmla="*/ 800 h 865"/>
                <a:gd name="T20" fmla="*/ 581 w 1406"/>
                <a:gd name="T21" fmla="*/ 739 h 865"/>
                <a:gd name="T22" fmla="*/ 511 w 1406"/>
                <a:gd name="T23" fmla="*/ 688 h 865"/>
                <a:gd name="T24" fmla="*/ 539 w 1406"/>
                <a:gd name="T25" fmla="*/ 669 h 865"/>
                <a:gd name="T26" fmla="*/ 672 w 1406"/>
                <a:gd name="T27" fmla="*/ 653 h 865"/>
                <a:gd name="T28" fmla="*/ 714 w 1406"/>
                <a:gd name="T29" fmla="*/ 618 h 865"/>
                <a:gd name="T30" fmla="*/ 659 w 1406"/>
                <a:gd name="T31" fmla="*/ 575 h 865"/>
                <a:gd name="T32" fmla="*/ 723 w 1406"/>
                <a:gd name="T33" fmla="*/ 540 h 865"/>
                <a:gd name="T34" fmla="*/ 935 w 1406"/>
                <a:gd name="T35" fmla="*/ 476 h 865"/>
                <a:gd name="T36" fmla="*/ 974 w 1406"/>
                <a:gd name="T37" fmla="*/ 479 h 865"/>
                <a:gd name="T38" fmla="*/ 924 w 1406"/>
                <a:gd name="T39" fmla="*/ 568 h 865"/>
                <a:gd name="T40" fmla="*/ 838 w 1406"/>
                <a:gd name="T41" fmla="*/ 677 h 865"/>
                <a:gd name="T42" fmla="*/ 710 w 1406"/>
                <a:gd name="T43" fmla="*/ 793 h 865"/>
                <a:gd name="T44" fmla="*/ 694 w 1406"/>
                <a:gd name="T45" fmla="*/ 819 h 865"/>
                <a:gd name="T46" fmla="*/ 788 w 1406"/>
                <a:gd name="T47" fmla="*/ 808 h 865"/>
                <a:gd name="T48" fmla="*/ 939 w 1406"/>
                <a:gd name="T49" fmla="*/ 680 h 865"/>
                <a:gd name="T50" fmla="*/ 1096 w 1406"/>
                <a:gd name="T51" fmla="*/ 494 h 865"/>
                <a:gd name="T52" fmla="*/ 1406 w 1406"/>
                <a:gd name="T53" fmla="*/ 0 h 865"/>
                <a:gd name="T54" fmla="*/ 1312 w 1406"/>
                <a:gd name="T55" fmla="*/ 42 h 865"/>
                <a:gd name="T56" fmla="*/ 1109 w 1406"/>
                <a:gd name="T57" fmla="*/ 195 h 865"/>
                <a:gd name="T58" fmla="*/ 917 w 1406"/>
                <a:gd name="T59" fmla="*/ 284 h 865"/>
                <a:gd name="T60" fmla="*/ 642 w 1406"/>
                <a:gd name="T61" fmla="*/ 437 h 865"/>
                <a:gd name="T62" fmla="*/ 585 w 1406"/>
                <a:gd name="T63" fmla="*/ 35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6" h="865">
                  <a:moveTo>
                    <a:pt x="585" y="354"/>
                  </a:moveTo>
                  <a:lnTo>
                    <a:pt x="574" y="365"/>
                  </a:lnTo>
                  <a:lnTo>
                    <a:pt x="544" y="400"/>
                  </a:lnTo>
                  <a:lnTo>
                    <a:pt x="476" y="452"/>
                  </a:lnTo>
                  <a:lnTo>
                    <a:pt x="371" y="525"/>
                  </a:lnTo>
                  <a:lnTo>
                    <a:pt x="236" y="605"/>
                  </a:lnTo>
                  <a:lnTo>
                    <a:pt x="120" y="677"/>
                  </a:lnTo>
                  <a:lnTo>
                    <a:pt x="32" y="728"/>
                  </a:lnTo>
                  <a:lnTo>
                    <a:pt x="0" y="749"/>
                  </a:lnTo>
                  <a:lnTo>
                    <a:pt x="19" y="758"/>
                  </a:lnTo>
                  <a:lnTo>
                    <a:pt x="74" y="787"/>
                  </a:lnTo>
                  <a:lnTo>
                    <a:pt x="146" y="819"/>
                  </a:lnTo>
                  <a:lnTo>
                    <a:pt x="229" y="848"/>
                  </a:lnTo>
                  <a:lnTo>
                    <a:pt x="305" y="861"/>
                  </a:lnTo>
                  <a:lnTo>
                    <a:pt x="375" y="865"/>
                  </a:lnTo>
                  <a:lnTo>
                    <a:pt x="419" y="863"/>
                  </a:lnTo>
                  <a:lnTo>
                    <a:pt x="439" y="861"/>
                  </a:lnTo>
                  <a:lnTo>
                    <a:pt x="463" y="852"/>
                  </a:lnTo>
                  <a:lnTo>
                    <a:pt x="524" y="828"/>
                  </a:lnTo>
                  <a:lnTo>
                    <a:pt x="578" y="800"/>
                  </a:lnTo>
                  <a:lnTo>
                    <a:pt x="602" y="771"/>
                  </a:lnTo>
                  <a:lnTo>
                    <a:pt x="581" y="739"/>
                  </a:lnTo>
                  <a:lnTo>
                    <a:pt x="544" y="712"/>
                  </a:lnTo>
                  <a:lnTo>
                    <a:pt x="511" y="688"/>
                  </a:lnTo>
                  <a:lnTo>
                    <a:pt x="504" y="677"/>
                  </a:lnTo>
                  <a:lnTo>
                    <a:pt x="539" y="669"/>
                  </a:lnTo>
                  <a:lnTo>
                    <a:pt x="607" y="662"/>
                  </a:lnTo>
                  <a:lnTo>
                    <a:pt x="672" y="653"/>
                  </a:lnTo>
                  <a:lnTo>
                    <a:pt x="716" y="640"/>
                  </a:lnTo>
                  <a:lnTo>
                    <a:pt x="714" y="618"/>
                  </a:lnTo>
                  <a:lnTo>
                    <a:pt x="688" y="597"/>
                  </a:lnTo>
                  <a:lnTo>
                    <a:pt x="659" y="575"/>
                  </a:lnTo>
                  <a:lnTo>
                    <a:pt x="661" y="562"/>
                  </a:lnTo>
                  <a:lnTo>
                    <a:pt x="723" y="540"/>
                  </a:lnTo>
                  <a:lnTo>
                    <a:pt x="832" y="507"/>
                  </a:lnTo>
                  <a:lnTo>
                    <a:pt x="935" y="476"/>
                  </a:lnTo>
                  <a:lnTo>
                    <a:pt x="980" y="463"/>
                  </a:lnTo>
                  <a:lnTo>
                    <a:pt x="974" y="479"/>
                  </a:lnTo>
                  <a:lnTo>
                    <a:pt x="952" y="518"/>
                  </a:lnTo>
                  <a:lnTo>
                    <a:pt x="924" y="568"/>
                  </a:lnTo>
                  <a:lnTo>
                    <a:pt x="893" y="621"/>
                  </a:lnTo>
                  <a:lnTo>
                    <a:pt x="838" y="677"/>
                  </a:lnTo>
                  <a:lnTo>
                    <a:pt x="771" y="743"/>
                  </a:lnTo>
                  <a:lnTo>
                    <a:pt x="710" y="793"/>
                  </a:lnTo>
                  <a:lnTo>
                    <a:pt x="683" y="815"/>
                  </a:lnTo>
                  <a:lnTo>
                    <a:pt x="694" y="819"/>
                  </a:lnTo>
                  <a:lnTo>
                    <a:pt x="734" y="821"/>
                  </a:lnTo>
                  <a:lnTo>
                    <a:pt x="788" y="808"/>
                  </a:lnTo>
                  <a:lnTo>
                    <a:pt x="856" y="765"/>
                  </a:lnTo>
                  <a:lnTo>
                    <a:pt x="939" y="680"/>
                  </a:lnTo>
                  <a:lnTo>
                    <a:pt x="1026" y="579"/>
                  </a:lnTo>
                  <a:lnTo>
                    <a:pt x="1096" y="494"/>
                  </a:lnTo>
                  <a:lnTo>
                    <a:pt x="1127" y="461"/>
                  </a:lnTo>
                  <a:lnTo>
                    <a:pt x="1406" y="0"/>
                  </a:lnTo>
                  <a:lnTo>
                    <a:pt x="1354" y="9"/>
                  </a:lnTo>
                  <a:lnTo>
                    <a:pt x="1312" y="42"/>
                  </a:lnTo>
                  <a:lnTo>
                    <a:pt x="1221" y="116"/>
                  </a:lnTo>
                  <a:lnTo>
                    <a:pt x="1109" y="195"/>
                  </a:lnTo>
                  <a:lnTo>
                    <a:pt x="1022" y="241"/>
                  </a:lnTo>
                  <a:lnTo>
                    <a:pt x="917" y="284"/>
                  </a:lnTo>
                  <a:lnTo>
                    <a:pt x="771" y="363"/>
                  </a:lnTo>
                  <a:lnTo>
                    <a:pt x="642" y="437"/>
                  </a:lnTo>
                  <a:lnTo>
                    <a:pt x="587" y="470"/>
                  </a:lnTo>
                  <a:lnTo>
                    <a:pt x="585" y="354"/>
                  </a:lnTo>
                  <a:lnTo>
                    <a:pt x="585" y="354"/>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85"/>
            <p:cNvSpPr>
              <a:spLocks/>
            </p:cNvSpPr>
            <p:nvPr/>
          </p:nvSpPr>
          <p:spPr bwMode="auto">
            <a:xfrm>
              <a:off x="4230688" y="2166938"/>
              <a:ext cx="322263" cy="211138"/>
            </a:xfrm>
            <a:custGeom>
              <a:avLst/>
              <a:gdLst>
                <a:gd name="T0" fmla="*/ 0 w 203"/>
                <a:gd name="T1" fmla="*/ 89 h 133"/>
                <a:gd name="T2" fmla="*/ 50 w 203"/>
                <a:gd name="T3" fmla="*/ 21 h 133"/>
                <a:gd name="T4" fmla="*/ 151 w 203"/>
                <a:gd name="T5" fmla="*/ 0 h 133"/>
                <a:gd name="T6" fmla="*/ 203 w 203"/>
                <a:gd name="T7" fmla="*/ 28 h 133"/>
                <a:gd name="T8" fmla="*/ 153 w 203"/>
                <a:gd name="T9" fmla="*/ 61 h 133"/>
                <a:gd name="T10" fmla="*/ 111 w 203"/>
                <a:gd name="T11" fmla="*/ 111 h 133"/>
                <a:gd name="T12" fmla="*/ 52 w 203"/>
                <a:gd name="T13" fmla="*/ 133 h 133"/>
                <a:gd name="T14" fmla="*/ 41 w 203"/>
                <a:gd name="T15" fmla="*/ 98 h 133"/>
                <a:gd name="T16" fmla="*/ 0 w 203"/>
                <a:gd name="T17" fmla="*/ 89 h 133"/>
                <a:gd name="T18" fmla="*/ 0 w 203"/>
                <a:gd name="T19" fmla="*/ 8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133">
                  <a:moveTo>
                    <a:pt x="0" y="89"/>
                  </a:moveTo>
                  <a:lnTo>
                    <a:pt x="50" y="21"/>
                  </a:lnTo>
                  <a:lnTo>
                    <a:pt x="151" y="0"/>
                  </a:lnTo>
                  <a:lnTo>
                    <a:pt x="203" y="28"/>
                  </a:lnTo>
                  <a:lnTo>
                    <a:pt x="153" y="61"/>
                  </a:lnTo>
                  <a:lnTo>
                    <a:pt x="111" y="111"/>
                  </a:lnTo>
                  <a:lnTo>
                    <a:pt x="52" y="133"/>
                  </a:lnTo>
                  <a:lnTo>
                    <a:pt x="41" y="98"/>
                  </a:lnTo>
                  <a:lnTo>
                    <a:pt x="0" y="89"/>
                  </a:lnTo>
                  <a:lnTo>
                    <a:pt x="0" y="89"/>
                  </a:lnTo>
                  <a:close/>
                </a:path>
              </a:pathLst>
            </a:custGeom>
            <a:solidFill>
              <a:srgbClr val="FFD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86"/>
            <p:cNvSpPr>
              <a:spLocks/>
            </p:cNvSpPr>
            <p:nvPr/>
          </p:nvSpPr>
          <p:spPr bwMode="auto">
            <a:xfrm>
              <a:off x="4449763" y="2952750"/>
              <a:ext cx="466725" cy="207963"/>
            </a:xfrm>
            <a:custGeom>
              <a:avLst/>
              <a:gdLst>
                <a:gd name="T0" fmla="*/ 0 w 294"/>
                <a:gd name="T1" fmla="*/ 90 h 131"/>
                <a:gd name="T2" fmla="*/ 133 w 294"/>
                <a:gd name="T3" fmla="*/ 0 h 131"/>
                <a:gd name="T4" fmla="*/ 294 w 294"/>
                <a:gd name="T5" fmla="*/ 18 h 131"/>
                <a:gd name="T6" fmla="*/ 205 w 294"/>
                <a:gd name="T7" fmla="*/ 114 h 131"/>
                <a:gd name="T8" fmla="*/ 61 w 294"/>
                <a:gd name="T9" fmla="*/ 131 h 131"/>
                <a:gd name="T10" fmla="*/ 0 w 294"/>
                <a:gd name="T11" fmla="*/ 90 h 131"/>
                <a:gd name="T12" fmla="*/ 0 w 294"/>
                <a:gd name="T13" fmla="*/ 90 h 131"/>
              </a:gdLst>
              <a:ahLst/>
              <a:cxnLst>
                <a:cxn ang="0">
                  <a:pos x="T0" y="T1"/>
                </a:cxn>
                <a:cxn ang="0">
                  <a:pos x="T2" y="T3"/>
                </a:cxn>
                <a:cxn ang="0">
                  <a:pos x="T4" y="T5"/>
                </a:cxn>
                <a:cxn ang="0">
                  <a:pos x="T6" y="T7"/>
                </a:cxn>
                <a:cxn ang="0">
                  <a:pos x="T8" y="T9"/>
                </a:cxn>
                <a:cxn ang="0">
                  <a:pos x="T10" y="T11"/>
                </a:cxn>
                <a:cxn ang="0">
                  <a:pos x="T12" y="T13"/>
                </a:cxn>
              </a:cxnLst>
              <a:rect l="0" t="0" r="r" b="b"/>
              <a:pathLst>
                <a:path w="294" h="131">
                  <a:moveTo>
                    <a:pt x="0" y="90"/>
                  </a:moveTo>
                  <a:lnTo>
                    <a:pt x="133" y="0"/>
                  </a:lnTo>
                  <a:lnTo>
                    <a:pt x="294" y="18"/>
                  </a:lnTo>
                  <a:lnTo>
                    <a:pt x="205" y="114"/>
                  </a:lnTo>
                  <a:lnTo>
                    <a:pt x="61" y="131"/>
                  </a:lnTo>
                  <a:lnTo>
                    <a:pt x="0" y="90"/>
                  </a:lnTo>
                  <a:lnTo>
                    <a:pt x="0" y="90"/>
                  </a:lnTo>
                  <a:close/>
                </a:path>
              </a:pathLst>
            </a:custGeom>
            <a:solidFill>
              <a:srgbClr val="FFD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87"/>
            <p:cNvSpPr>
              <a:spLocks/>
            </p:cNvSpPr>
            <p:nvPr/>
          </p:nvSpPr>
          <p:spPr bwMode="auto">
            <a:xfrm>
              <a:off x="1855788" y="134938"/>
              <a:ext cx="2717800" cy="758825"/>
            </a:xfrm>
            <a:custGeom>
              <a:avLst/>
              <a:gdLst>
                <a:gd name="T0" fmla="*/ 1701 w 1712"/>
                <a:gd name="T1" fmla="*/ 314 h 478"/>
                <a:gd name="T2" fmla="*/ 1579 w 1712"/>
                <a:gd name="T3" fmla="*/ 196 h 478"/>
                <a:gd name="T4" fmla="*/ 1247 w 1712"/>
                <a:gd name="T5" fmla="*/ 78 h 478"/>
                <a:gd name="T6" fmla="*/ 775 w 1712"/>
                <a:gd name="T7" fmla="*/ 17 h 478"/>
                <a:gd name="T8" fmla="*/ 356 w 1712"/>
                <a:gd name="T9" fmla="*/ 0 h 478"/>
                <a:gd name="T10" fmla="*/ 126 w 1712"/>
                <a:gd name="T11" fmla="*/ 6 h 478"/>
                <a:gd name="T12" fmla="*/ 30 w 1712"/>
                <a:gd name="T13" fmla="*/ 19 h 478"/>
                <a:gd name="T14" fmla="*/ 56 w 1712"/>
                <a:gd name="T15" fmla="*/ 52 h 478"/>
                <a:gd name="T16" fmla="*/ 225 w 1712"/>
                <a:gd name="T17" fmla="*/ 83 h 478"/>
                <a:gd name="T18" fmla="*/ 471 w 1712"/>
                <a:gd name="T19" fmla="*/ 113 h 478"/>
                <a:gd name="T20" fmla="*/ 548 w 1712"/>
                <a:gd name="T21" fmla="*/ 116 h 478"/>
                <a:gd name="T22" fmla="*/ 710 w 1712"/>
                <a:gd name="T23" fmla="*/ 135 h 478"/>
                <a:gd name="T24" fmla="*/ 858 w 1712"/>
                <a:gd name="T25" fmla="*/ 168 h 478"/>
                <a:gd name="T26" fmla="*/ 921 w 1712"/>
                <a:gd name="T27" fmla="*/ 183 h 478"/>
                <a:gd name="T28" fmla="*/ 945 w 1712"/>
                <a:gd name="T29" fmla="*/ 242 h 478"/>
                <a:gd name="T30" fmla="*/ 978 w 1712"/>
                <a:gd name="T31" fmla="*/ 266 h 478"/>
                <a:gd name="T32" fmla="*/ 1046 w 1712"/>
                <a:gd name="T33" fmla="*/ 327 h 478"/>
                <a:gd name="T34" fmla="*/ 1114 w 1712"/>
                <a:gd name="T35" fmla="*/ 391 h 478"/>
                <a:gd name="T36" fmla="*/ 1063 w 1712"/>
                <a:gd name="T37" fmla="*/ 410 h 478"/>
                <a:gd name="T38" fmla="*/ 1059 w 1712"/>
                <a:gd name="T39" fmla="*/ 478 h 478"/>
                <a:gd name="T40" fmla="*/ 1068 w 1712"/>
                <a:gd name="T41" fmla="*/ 461 h 478"/>
                <a:gd name="T42" fmla="*/ 1107 w 1712"/>
                <a:gd name="T43" fmla="*/ 432 h 478"/>
                <a:gd name="T44" fmla="*/ 1155 w 1712"/>
                <a:gd name="T45" fmla="*/ 419 h 478"/>
                <a:gd name="T46" fmla="*/ 1186 w 1712"/>
                <a:gd name="T47" fmla="*/ 417 h 478"/>
                <a:gd name="T48" fmla="*/ 1164 w 1712"/>
                <a:gd name="T49" fmla="*/ 389 h 478"/>
                <a:gd name="T50" fmla="*/ 1107 w 1712"/>
                <a:gd name="T51" fmla="*/ 321 h 478"/>
                <a:gd name="T52" fmla="*/ 1020 w 1712"/>
                <a:gd name="T53" fmla="*/ 244 h 478"/>
                <a:gd name="T54" fmla="*/ 976 w 1712"/>
                <a:gd name="T55" fmla="*/ 209 h 478"/>
                <a:gd name="T56" fmla="*/ 980 w 1712"/>
                <a:gd name="T57" fmla="*/ 179 h 478"/>
                <a:gd name="T58" fmla="*/ 1063 w 1712"/>
                <a:gd name="T59" fmla="*/ 209 h 478"/>
                <a:gd name="T60" fmla="*/ 1179 w 1712"/>
                <a:gd name="T61" fmla="*/ 268 h 478"/>
                <a:gd name="T62" fmla="*/ 1271 w 1712"/>
                <a:gd name="T63" fmla="*/ 327 h 478"/>
                <a:gd name="T64" fmla="*/ 1271 w 1712"/>
                <a:gd name="T65" fmla="*/ 321 h 478"/>
                <a:gd name="T66" fmla="*/ 1153 w 1712"/>
                <a:gd name="T67" fmla="*/ 212 h 478"/>
                <a:gd name="T68" fmla="*/ 867 w 1712"/>
                <a:gd name="T69" fmla="*/ 120 h 478"/>
                <a:gd name="T70" fmla="*/ 557 w 1712"/>
                <a:gd name="T71" fmla="*/ 98 h 478"/>
                <a:gd name="T72" fmla="*/ 467 w 1712"/>
                <a:gd name="T73" fmla="*/ 70 h 478"/>
                <a:gd name="T74" fmla="*/ 572 w 1712"/>
                <a:gd name="T75" fmla="*/ 70 h 478"/>
                <a:gd name="T76" fmla="*/ 782 w 1712"/>
                <a:gd name="T77" fmla="*/ 78 h 478"/>
                <a:gd name="T78" fmla="*/ 952 w 1712"/>
                <a:gd name="T79" fmla="*/ 92 h 478"/>
                <a:gd name="T80" fmla="*/ 1013 w 1712"/>
                <a:gd name="T81" fmla="*/ 100 h 478"/>
                <a:gd name="T82" fmla="*/ 930 w 1712"/>
                <a:gd name="T83" fmla="*/ 81 h 478"/>
                <a:gd name="T84" fmla="*/ 699 w 1712"/>
                <a:gd name="T85" fmla="*/ 52 h 478"/>
                <a:gd name="T86" fmla="*/ 402 w 1712"/>
                <a:gd name="T87" fmla="*/ 44 h 478"/>
                <a:gd name="T88" fmla="*/ 255 w 1712"/>
                <a:gd name="T89" fmla="*/ 48 h 478"/>
                <a:gd name="T90" fmla="*/ 279 w 1712"/>
                <a:gd name="T91" fmla="*/ 24 h 478"/>
                <a:gd name="T92" fmla="*/ 627 w 1712"/>
                <a:gd name="T93" fmla="*/ 19 h 478"/>
                <a:gd name="T94" fmla="*/ 1048 w 1712"/>
                <a:gd name="T95" fmla="*/ 63 h 478"/>
                <a:gd name="T96" fmla="*/ 1378 w 1712"/>
                <a:gd name="T97" fmla="*/ 144 h 478"/>
                <a:gd name="T98" fmla="*/ 1594 w 1712"/>
                <a:gd name="T99" fmla="*/ 242 h 478"/>
                <a:gd name="T100" fmla="*/ 1699 w 1712"/>
                <a:gd name="T101" fmla="*/ 323 h 478"/>
                <a:gd name="T102" fmla="*/ 1712 w 1712"/>
                <a:gd name="T103" fmla="*/ 336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2" h="478">
                  <a:moveTo>
                    <a:pt x="1712" y="336"/>
                  </a:moveTo>
                  <a:lnTo>
                    <a:pt x="1701" y="314"/>
                  </a:lnTo>
                  <a:lnTo>
                    <a:pt x="1660" y="264"/>
                  </a:lnTo>
                  <a:lnTo>
                    <a:pt x="1579" y="196"/>
                  </a:lnTo>
                  <a:lnTo>
                    <a:pt x="1443" y="133"/>
                  </a:lnTo>
                  <a:lnTo>
                    <a:pt x="1247" y="78"/>
                  </a:lnTo>
                  <a:lnTo>
                    <a:pt x="1018" y="39"/>
                  </a:lnTo>
                  <a:lnTo>
                    <a:pt x="775" y="17"/>
                  </a:lnTo>
                  <a:lnTo>
                    <a:pt x="548" y="4"/>
                  </a:lnTo>
                  <a:lnTo>
                    <a:pt x="356" y="0"/>
                  </a:lnTo>
                  <a:lnTo>
                    <a:pt x="216" y="2"/>
                  </a:lnTo>
                  <a:lnTo>
                    <a:pt x="126" y="6"/>
                  </a:lnTo>
                  <a:lnTo>
                    <a:pt x="98" y="9"/>
                  </a:lnTo>
                  <a:lnTo>
                    <a:pt x="30" y="19"/>
                  </a:lnTo>
                  <a:lnTo>
                    <a:pt x="0" y="52"/>
                  </a:lnTo>
                  <a:lnTo>
                    <a:pt x="56" y="52"/>
                  </a:lnTo>
                  <a:lnTo>
                    <a:pt x="194" y="52"/>
                  </a:lnTo>
                  <a:lnTo>
                    <a:pt x="225" y="83"/>
                  </a:lnTo>
                  <a:lnTo>
                    <a:pt x="410" y="89"/>
                  </a:lnTo>
                  <a:lnTo>
                    <a:pt x="471" y="113"/>
                  </a:lnTo>
                  <a:lnTo>
                    <a:pt x="491" y="111"/>
                  </a:lnTo>
                  <a:lnTo>
                    <a:pt x="548" y="116"/>
                  </a:lnTo>
                  <a:lnTo>
                    <a:pt x="622" y="120"/>
                  </a:lnTo>
                  <a:lnTo>
                    <a:pt x="710" y="135"/>
                  </a:lnTo>
                  <a:lnTo>
                    <a:pt x="790" y="153"/>
                  </a:lnTo>
                  <a:lnTo>
                    <a:pt x="858" y="168"/>
                  </a:lnTo>
                  <a:lnTo>
                    <a:pt x="904" y="179"/>
                  </a:lnTo>
                  <a:lnTo>
                    <a:pt x="921" y="183"/>
                  </a:lnTo>
                  <a:lnTo>
                    <a:pt x="943" y="242"/>
                  </a:lnTo>
                  <a:lnTo>
                    <a:pt x="945" y="242"/>
                  </a:lnTo>
                  <a:lnTo>
                    <a:pt x="959" y="251"/>
                  </a:lnTo>
                  <a:lnTo>
                    <a:pt x="978" y="266"/>
                  </a:lnTo>
                  <a:lnTo>
                    <a:pt x="1009" y="295"/>
                  </a:lnTo>
                  <a:lnTo>
                    <a:pt x="1046" y="327"/>
                  </a:lnTo>
                  <a:lnTo>
                    <a:pt x="1085" y="365"/>
                  </a:lnTo>
                  <a:lnTo>
                    <a:pt x="1114" y="391"/>
                  </a:lnTo>
                  <a:lnTo>
                    <a:pt x="1129" y="406"/>
                  </a:lnTo>
                  <a:lnTo>
                    <a:pt x="1063" y="410"/>
                  </a:lnTo>
                  <a:lnTo>
                    <a:pt x="1044" y="443"/>
                  </a:lnTo>
                  <a:lnTo>
                    <a:pt x="1059" y="478"/>
                  </a:lnTo>
                  <a:lnTo>
                    <a:pt x="1061" y="472"/>
                  </a:lnTo>
                  <a:lnTo>
                    <a:pt x="1068" y="461"/>
                  </a:lnTo>
                  <a:lnTo>
                    <a:pt x="1085" y="445"/>
                  </a:lnTo>
                  <a:lnTo>
                    <a:pt x="1107" y="432"/>
                  </a:lnTo>
                  <a:lnTo>
                    <a:pt x="1131" y="421"/>
                  </a:lnTo>
                  <a:lnTo>
                    <a:pt x="1155" y="419"/>
                  </a:lnTo>
                  <a:lnTo>
                    <a:pt x="1177" y="417"/>
                  </a:lnTo>
                  <a:lnTo>
                    <a:pt x="1186" y="417"/>
                  </a:lnTo>
                  <a:lnTo>
                    <a:pt x="1179" y="408"/>
                  </a:lnTo>
                  <a:lnTo>
                    <a:pt x="1164" y="389"/>
                  </a:lnTo>
                  <a:lnTo>
                    <a:pt x="1140" y="358"/>
                  </a:lnTo>
                  <a:lnTo>
                    <a:pt x="1107" y="321"/>
                  </a:lnTo>
                  <a:lnTo>
                    <a:pt x="1061" y="282"/>
                  </a:lnTo>
                  <a:lnTo>
                    <a:pt x="1020" y="244"/>
                  </a:lnTo>
                  <a:lnTo>
                    <a:pt x="987" y="218"/>
                  </a:lnTo>
                  <a:lnTo>
                    <a:pt x="976" y="209"/>
                  </a:lnTo>
                  <a:lnTo>
                    <a:pt x="967" y="179"/>
                  </a:lnTo>
                  <a:lnTo>
                    <a:pt x="980" y="179"/>
                  </a:lnTo>
                  <a:lnTo>
                    <a:pt x="1013" y="192"/>
                  </a:lnTo>
                  <a:lnTo>
                    <a:pt x="1063" y="209"/>
                  </a:lnTo>
                  <a:lnTo>
                    <a:pt x="1122" y="236"/>
                  </a:lnTo>
                  <a:lnTo>
                    <a:pt x="1179" y="268"/>
                  </a:lnTo>
                  <a:lnTo>
                    <a:pt x="1232" y="303"/>
                  </a:lnTo>
                  <a:lnTo>
                    <a:pt x="1271" y="327"/>
                  </a:lnTo>
                  <a:lnTo>
                    <a:pt x="1284" y="341"/>
                  </a:lnTo>
                  <a:lnTo>
                    <a:pt x="1271" y="321"/>
                  </a:lnTo>
                  <a:lnTo>
                    <a:pt x="1232" y="271"/>
                  </a:lnTo>
                  <a:lnTo>
                    <a:pt x="1153" y="212"/>
                  </a:lnTo>
                  <a:lnTo>
                    <a:pt x="1031" y="157"/>
                  </a:lnTo>
                  <a:lnTo>
                    <a:pt x="867" y="120"/>
                  </a:lnTo>
                  <a:lnTo>
                    <a:pt x="694" y="102"/>
                  </a:lnTo>
                  <a:lnTo>
                    <a:pt x="557" y="98"/>
                  </a:lnTo>
                  <a:lnTo>
                    <a:pt x="504" y="98"/>
                  </a:lnTo>
                  <a:lnTo>
                    <a:pt x="467" y="70"/>
                  </a:lnTo>
                  <a:lnTo>
                    <a:pt x="495" y="70"/>
                  </a:lnTo>
                  <a:lnTo>
                    <a:pt x="572" y="70"/>
                  </a:lnTo>
                  <a:lnTo>
                    <a:pt x="672" y="70"/>
                  </a:lnTo>
                  <a:lnTo>
                    <a:pt x="782" y="78"/>
                  </a:lnTo>
                  <a:lnTo>
                    <a:pt x="878" y="83"/>
                  </a:lnTo>
                  <a:lnTo>
                    <a:pt x="952" y="92"/>
                  </a:lnTo>
                  <a:lnTo>
                    <a:pt x="998" y="96"/>
                  </a:lnTo>
                  <a:lnTo>
                    <a:pt x="1013" y="100"/>
                  </a:lnTo>
                  <a:lnTo>
                    <a:pt x="991" y="94"/>
                  </a:lnTo>
                  <a:lnTo>
                    <a:pt x="930" y="81"/>
                  </a:lnTo>
                  <a:lnTo>
                    <a:pt x="830" y="63"/>
                  </a:lnTo>
                  <a:lnTo>
                    <a:pt x="699" y="52"/>
                  </a:lnTo>
                  <a:lnTo>
                    <a:pt x="546" y="44"/>
                  </a:lnTo>
                  <a:lnTo>
                    <a:pt x="402" y="44"/>
                  </a:lnTo>
                  <a:lnTo>
                    <a:pt x="297" y="46"/>
                  </a:lnTo>
                  <a:lnTo>
                    <a:pt x="255" y="48"/>
                  </a:lnTo>
                  <a:lnTo>
                    <a:pt x="225" y="30"/>
                  </a:lnTo>
                  <a:lnTo>
                    <a:pt x="279" y="24"/>
                  </a:lnTo>
                  <a:lnTo>
                    <a:pt x="428" y="19"/>
                  </a:lnTo>
                  <a:lnTo>
                    <a:pt x="627" y="19"/>
                  </a:lnTo>
                  <a:lnTo>
                    <a:pt x="847" y="37"/>
                  </a:lnTo>
                  <a:lnTo>
                    <a:pt x="1048" y="63"/>
                  </a:lnTo>
                  <a:lnTo>
                    <a:pt x="1227" y="100"/>
                  </a:lnTo>
                  <a:lnTo>
                    <a:pt x="1378" y="144"/>
                  </a:lnTo>
                  <a:lnTo>
                    <a:pt x="1502" y="194"/>
                  </a:lnTo>
                  <a:lnTo>
                    <a:pt x="1594" y="242"/>
                  </a:lnTo>
                  <a:lnTo>
                    <a:pt x="1662" y="288"/>
                  </a:lnTo>
                  <a:lnTo>
                    <a:pt x="1699" y="323"/>
                  </a:lnTo>
                  <a:lnTo>
                    <a:pt x="1712" y="336"/>
                  </a:lnTo>
                  <a:lnTo>
                    <a:pt x="1712" y="336"/>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88"/>
            <p:cNvSpPr>
              <a:spLocks/>
            </p:cNvSpPr>
            <p:nvPr/>
          </p:nvSpPr>
          <p:spPr bwMode="auto">
            <a:xfrm>
              <a:off x="2163763" y="1830388"/>
              <a:ext cx="568325" cy="234950"/>
            </a:xfrm>
            <a:custGeom>
              <a:avLst/>
              <a:gdLst>
                <a:gd name="T0" fmla="*/ 83 w 358"/>
                <a:gd name="T1" fmla="*/ 61 h 148"/>
                <a:gd name="T2" fmla="*/ 92 w 358"/>
                <a:gd name="T3" fmla="*/ 59 h 148"/>
                <a:gd name="T4" fmla="*/ 116 w 358"/>
                <a:gd name="T5" fmla="*/ 57 h 148"/>
                <a:gd name="T6" fmla="*/ 153 w 358"/>
                <a:gd name="T7" fmla="*/ 52 h 148"/>
                <a:gd name="T8" fmla="*/ 201 w 358"/>
                <a:gd name="T9" fmla="*/ 46 h 148"/>
                <a:gd name="T10" fmla="*/ 253 w 358"/>
                <a:gd name="T11" fmla="*/ 30 h 148"/>
                <a:gd name="T12" fmla="*/ 304 w 358"/>
                <a:gd name="T13" fmla="*/ 15 h 148"/>
                <a:gd name="T14" fmla="*/ 341 w 358"/>
                <a:gd name="T15" fmla="*/ 2 h 148"/>
                <a:gd name="T16" fmla="*/ 358 w 358"/>
                <a:gd name="T17" fmla="*/ 0 h 148"/>
                <a:gd name="T18" fmla="*/ 341 w 358"/>
                <a:gd name="T19" fmla="*/ 8 h 148"/>
                <a:gd name="T20" fmla="*/ 301 w 358"/>
                <a:gd name="T21" fmla="*/ 37 h 148"/>
                <a:gd name="T22" fmla="*/ 242 w 358"/>
                <a:gd name="T23" fmla="*/ 70 h 148"/>
                <a:gd name="T24" fmla="*/ 177 w 358"/>
                <a:gd name="T25" fmla="*/ 102 h 148"/>
                <a:gd name="T26" fmla="*/ 111 w 358"/>
                <a:gd name="T27" fmla="*/ 124 h 148"/>
                <a:gd name="T28" fmla="*/ 55 w 358"/>
                <a:gd name="T29" fmla="*/ 139 h 148"/>
                <a:gd name="T30" fmla="*/ 15 w 358"/>
                <a:gd name="T31" fmla="*/ 146 h 148"/>
                <a:gd name="T32" fmla="*/ 0 w 358"/>
                <a:gd name="T33" fmla="*/ 148 h 148"/>
                <a:gd name="T34" fmla="*/ 83 w 358"/>
                <a:gd name="T35" fmla="*/ 61 h 148"/>
                <a:gd name="T36" fmla="*/ 83 w 358"/>
                <a:gd name="T37" fmla="*/ 6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8" h="148">
                  <a:moveTo>
                    <a:pt x="83" y="61"/>
                  </a:moveTo>
                  <a:lnTo>
                    <a:pt x="92" y="59"/>
                  </a:lnTo>
                  <a:lnTo>
                    <a:pt x="116" y="57"/>
                  </a:lnTo>
                  <a:lnTo>
                    <a:pt x="153" y="52"/>
                  </a:lnTo>
                  <a:lnTo>
                    <a:pt x="201" y="46"/>
                  </a:lnTo>
                  <a:lnTo>
                    <a:pt x="253" y="30"/>
                  </a:lnTo>
                  <a:lnTo>
                    <a:pt x="304" y="15"/>
                  </a:lnTo>
                  <a:lnTo>
                    <a:pt x="341" y="2"/>
                  </a:lnTo>
                  <a:lnTo>
                    <a:pt x="358" y="0"/>
                  </a:lnTo>
                  <a:lnTo>
                    <a:pt x="341" y="8"/>
                  </a:lnTo>
                  <a:lnTo>
                    <a:pt x="301" y="37"/>
                  </a:lnTo>
                  <a:lnTo>
                    <a:pt x="242" y="70"/>
                  </a:lnTo>
                  <a:lnTo>
                    <a:pt x="177" y="102"/>
                  </a:lnTo>
                  <a:lnTo>
                    <a:pt x="111" y="124"/>
                  </a:lnTo>
                  <a:lnTo>
                    <a:pt x="55" y="139"/>
                  </a:lnTo>
                  <a:lnTo>
                    <a:pt x="15" y="146"/>
                  </a:lnTo>
                  <a:lnTo>
                    <a:pt x="0" y="148"/>
                  </a:lnTo>
                  <a:lnTo>
                    <a:pt x="83" y="61"/>
                  </a:lnTo>
                  <a:lnTo>
                    <a:pt x="83" y="61"/>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89"/>
            <p:cNvSpPr>
              <a:spLocks/>
            </p:cNvSpPr>
            <p:nvPr/>
          </p:nvSpPr>
          <p:spPr bwMode="auto">
            <a:xfrm>
              <a:off x="1762125" y="1885950"/>
              <a:ext cx="439738" cy="419100"/>
            </a:xfrm>
            <a:custGeom>
              <a:avLst/>
              <a:gdLst>
                <a:gd name="T0" fmla="*/ 227 w 277"/>
                <a:gd name="T1" fmla="*/ 104 h 264"/>
                <a:gd name="T2" fmla="*/ 214 w 277"/>
                <a:gd name="T3" fmla="*/ 113 h 264"/>
                <a:gd name="T4" fmla="*/ 181 w 277"/>
                <a:gd name="T5" fmla="*/ 139 h 264"/>
                <a:gd name="T6" fmla="*/ 137 w 277"/>
                <a:gd name="T7" fmla="*/ 172 h 264"/>
                <a:gd name="T8" fmla="*/ 94 w 277"/>
                <a:gd name="T9" fmla="*/ 205 h 264"/>
                <a:gd name="T10" fmla="*/ 54 w 277"/>
                <a:gd name="T11" fmla="*/ 229 h 264"/>
                <a:gd name="T12" fmla="*/ 26 w 277"/>
                <a:gd name="T13" fmla="*/ 249 h 264"/>
                <a:gd name="T14" fmla="*/ 4 w 277"/>
                <a:gd name="T15" fmla="*/ 260 h 264"/>
                <a:gd name="T16" fmla="*/ 0 w 277"/>
                <a:gd name="T17" fmla="*/ 264 h 264"/>
                <a:gd name="T18" fmla="*/ 8 w 277"/>
                <a:gd name="T19" fmla="*/ 135 h 264"/>
                <a:gd name="T20" fmla="*/ 11 w 277"/>
                <a:gd name="T21" fmla="*/ 131 h 264"/>
                <a:gd name="T22" fmla="*/ 19 w 277"/>
                <a:gd name="T23" fmla="*/ 120 h 264"/>
                <a:gd name="T24" fmla="*/ 43 w 277"/>
                <a:gd name="T25" fmla="*/ 100 h 264"/>
                <a:gd name="T26" fmla="*/ 83 w 277"/>
                <a:gd name="T27" fmla="*/ 80 h 264"/>
                <a:gd name="T28" fmla="*/ 142 w 277"/>
                <a:gd name="T29" fmla="*/ 50 h 264"/>
                <a:gd name="T30" fmla="*/ 205 w 277"/>
                <a:gd name="T31" fmla="*/ 26 h 264"/>
                <a:gd name="T32" fmla="*/ 255 w 277"/>
                <a:gd name="T33" fmla="*/ 6 h 264"/>
                <a:gd name="T34" fmla="*/ 277 w 277"/>
                <a:gd name="T35" fmla="*/ 0 h 264"/>
                <a:gd name="T36" fmla="*/ 227 w 277"/>
                <a:gd name="T37" fmla="*/ 104 h 264"/>
                <a:gd name="T38" fmla="*/ 227 w 277"/>
                <a:gd name="T39" fmla="*/ 1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7" h="264">
                  <a:moveTo>
                    <a:pt x="227" y="104"/>
                  </a:moveTo>
                  <a:lnTo>
                    <a:pt x="214" y="113"/>
                  </a:lnTo>
                  <a:lnTo>
                    <a:pt x="181" y="139"/>
                  </a:lnTo>
                  <a:lnTo>
                    <a:pt x="137" y="172"/>
                  </a:lnTo>
                  <a:lnTo>
                    <a:pt x="94" y="205"/>
                  </a:lnTo>
                  <a:lnTo>
                    <a:pt x="54" y="229"/>
                  </a:lnTo>
                  <a:lnTo>
                    <a:pt x="26" y="249"/>
                  </a:lnTo>
                  <a:lnTo>
                    <a:pt x="4" y="260"/>
                  </a:lnTo>
                  <a:lnTo>
                    <a:pt x="0" y="264"/>
                  </a:lnTo>
                  <a:lnTo>
                    <a:pt x="8" y="135"/>
                  </a:lnTo>
                  <a:lnTo>
                    <a:pt x="11" y="131"/>
                  </a:lnTo>
                  <a:lnTo>
                    <a:pt x="19" y="120"/>
                  </a:lnTo>
                  <a:lnTo>
                    <a:pt x="43" y="100"/>
                  </a:lnTo>
                  <a:lnTo>
                    <a:pt x="83" y="80"/>
                  </a:lnTo>
                  <a:lnTo>
                    <a:pt x="142" y="50"/>
                  </a:lnTo>
                  <a:lnTo>
                    <a:pt x="205" y="26"/>
                  </a:lnTo>
                  <a:lnTo>
                    <a:pt x="255" y="6"/>
                  </a:lnTo>
                  <a:lnTo>
                    <a:pt x="277" y="0"/>
                  </a:lnTo>
                  <a:lnTo>
                    <a:pt x="227" y="104"/>
                  </a:lnTo>
                  <a:lnTo>
                    <a:pt x="227" y="104"/>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90"/>
            <p:cNvSpPr>
              <a:spLocks/>
            </p:cNvSpPr>
            <p:nvPr/>
          </p:nvSpPr>
          <p:spPr bwMode="auto">
            <a:xfrm>
              <a:off x="3276600" y="1774825"/>
              <a:ext cx="846138" cy="387350"/>
            </a:xfrm>
            <a:custGeom>
              <a:avLst/>
              <a:gdLst>
                <a:gd name="T0" fmla="*/ 529 w 533"/>
                <a:gd name="T1" fmla="*/ 0 h 244"/>
                <a:gd name="T2" fmla="*/ 511 w 533"/>
                <a:gd name="T3" fmla="*/ 2 h 244"/>
                <a:gd name="T4" fmla="*/ 463 w 533"/>
                <a:gd name="T5" fmla="*/ 13 h 244"/>
                <a:gd name="T6" fmla="*/ 389 w 533"/>
                <a:gd name="T7" fmla="*/ 35 h 244"/>
                <a:gd name="T8" fmla="*/ 299 w 533"/>
                <a:gd name="T9" fmla="*/ 74 h 244"/>
                <a:gd name="T10" fmla="*/ 197 w 533"/>
                <a:gd name="T11" fmla="*/ 126 h 244"/>
                <a:gd name="T12" fmla="*/ 101 w 533"/>
                <a:gd name="T13" fmla="*/ 183 h 244"/>
                <a:gd name="T14" fmla="*/ 26 w 533"/>
                <a:gd name="T15" fmla="*/ 227 h 244"/>
                <a:gd name="T16" fmla="*/ 0 w 533"/>
                <a:gd name="T17" fmla="*/ 244 h 244"/>
                <a:gd name="T18" fmla="*/ 533 w 533"/>
                <a:gd name="T19" fmla="*/ 50 h 244"/>
                <a:gd name="T20" fmla="*/ 529 w 533"/>
                <a:gd name="T21" fmla="*/ 0 h 244"/>
                <a:gd name="T22" fmla="*/ 529 w 533"/>
                <a:gd name="T2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3" h="244">
                  <a:moveTo>
                    <a:pt x="529" y="0"/>
                  </a:moveTo>
                  <a:lnTo>
                    <a:pt x="511" y="2"/>
                  </a:lnTo>
                  <a:lnTo>
                    <a:pt x="463" y="13"/>
                  </a:lnTo>
                  <a:lnTo>
                    <a:pt x="389" y="35"/>
                  </a:lnTo>
                  <a:lnTo>
                    <a:pt x="299" y="74"/>
                  </a:lnTo>
                  <a:lnTo>
                    <a:pt x="197" y="126"/>
                  </a:lnTo>
                  <a:lnTo>
                    <a:pt x="101" y="183"/>
                  </a:lnTo>
                  <a:lnTo>
                    <a:pt x="26" y="227"/>
                  </a:lnTo>
                  <a:lnTo>
                    <a:pt x="0" y="244"/>
                  </a:lnTo>
                  <a:lnTo>
                    <a:pt x="533" y="50"/>
                  </a:lnTo>
                  <a:lnTo>
                    <a:pt x="529" y="0"/>
                  </a:lnTo>
                  <a:lnTo>
                    <a:pt x="529"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91"/>
            <p:cNvSpPr>
              <a:spLocks/>
            </p:cNvSpPr>
            <p:nvPr/>
          </p:nvSpPr>
          <p:spPr bwMode="auto">
            <a:xfrm>
              <a:off x="3835400" y="1757363"/>
              <a:ext cx="1306513" cy="688975"/>
            </a:xfrm>
            <a:custGeom>
              <a:avLst/>
              <a:gdLst>
                <a:gd name="T0" fmla="*/ 192 w 823"/>
                <a:gd name="T1" fmla="*/ 0 h 434"/>
                <a:gd name="T2" fmla="*/ 231 w 823"/>
                <a:gd name="T3" fmla="*/ 17 h 434"/>
                <a:gd name="T4" fmla="*/ 332 w 823"/>
                <a:gd name="T5" fmla="*/ 65 h 434"/>
                <a:gd name="T6" fmla="*/ 465 w 823"/>
                <a:gd name="T7" fmla="*/ 129 h 434"/>
                <a:gd name="T8" fmla="*/ 594 w 823"/>
                <a:gd name="T9" fmla="*/ 201 h 434"/>
                <a:gd name="T10" fmla="*/ 695 w 823"/>
                <a:gd name="T11" fmla="*/ 271 h 434"/>
                <a:gd name="T12" fmla="*/ 764 w 823"/>
                <a:gd name="T13" fmla="*/ 332 h 434"/>
                <a:gd name="T14" fmla="*/ 806 w 823"/>
                <a:gd name="T15" fmla="*/ 373 h 434"/>
                <a:gd name="T16" fmla="*/ 819 w 823"/>
                <a:gd name="T17" fmla="*/ 389 h 434"/>
                <a:gd name="T18" fmla="*/ 823 w 823"/>
                <a:gd name="T19" fmla="*/ 413 h 434"/>
                <a:gd name="T20" fmla="*/ 804 w 823"/>
                <a:gd name="T21" fmla="*/ 404 h 434"/>
                <a:gd name="T22" fmla="*/ 736 w 823"/>
                <a:gd name="T23" fmla="*/ 351 h 434"/>
                <a:gd name="T24" fmla="*/ 727 w 823"/>
                <a:gd name="T25" fmla="*/ 347 h 434"/>
                <a:gd name="T26" fmla="*/ 710 w 823"/>
                <a:gd name="T27" fmla="*/ 336 h 434"/>
                <a:gd name="T28" fmla="*/ 688 w 823"/>
                <a:gd name="T29" fmla="*/ 332 h 434"/>
                <a:gd name="T30" fmla="*/ 673 w 823"/>
                <a:gd name="T31" fmla="*/ 338 h 434"/>
                <a:gd name="T32" fmla="*/ 666 w 823"/>
                <a:gd name="T33" fmla="*/ 358 h 434"/>
                <a:gd name="T34" fmla="*/ 668 w 823"/>
                <a:gd name="T35" fmla="*/ 384 h 434"/>
                <a:gd name="T36" fmla="*/ 675 w 823"/>
                <a:gd name="T37" fmla="*/ 406 h 434"/>
                <a:gd name="T38" fmla="*/ 679 w 823"/>
                <a:gd name="T39" fmla="*/ 417 h 434"/>
                <a:gd name="T40" fmla="*/ 666 w 823"/>
                <a:gd name="T41" fmla="*/ 434 h 434"/>
                <a:gd name="T42" fmla="*/ 664 w 823"/>
                <a:gd name="T43" fmla="*/ 432 h 434"/>
                <a:gd name="T44" fmla="*/ 662 w 823"/>
                <a:gd name="T45" fmla="*/ 424 h 434"/>
                <a:gd name="T46" fmla="*/ 657 w 823"/>
                <a:gd name="T47" fmla="*/ 413 h 434"/>
                <a:gd name="T48" fmla="*/ 651 w 823"/>
                <a:gd name="T49" fmla="*/ 404 h 434"/>
                <a:gd name="T50" fmla="*/ 642 w 823"/>
                <a:gd name="T51" fmla="*/ 391 h 434"/>
                <a:gd name="T52" fmla="*/ 631 w 823"/>
                <a:gd name="T53" fmla="*/ 380 h 434"/>
                <a:gd name="T54" fmla="*/ 618 w 823"/>
                <a:gd name="T55" fmla="*/ 365 h 434"/>
                <a:gd name="T56" fmla="*/ 603 w 823"/>
                <a:gd name="T57" fmla="*/ 343 h 434"/>
                <a:gd name="T58" fmla="*/ 585 w 823"/>
                <a:gd name="T59" fmla="*/ 308 h 434"/>
                <a:gd name="T60" fmla="*/ 570 w 823"/>
                <a:gd name="T61" fmla="*/ 273 h 434"/>
                <a:gd name="T62" fmla="*/ 557 w 823"/>
                <a:gd name="T63" fmla="*/ 247 h 434"/>
                <a:gd name="T64" fmla="*/ 555 w 823"/>
                <a:gd name="T65" fmla="*/ 236 h 434"/>
                <a:gd name="T66" fmla="*/ 533 w 823"/>
                <a:gd name="T67" fmla="*/ 229 h 434"/>
                <a:gd name="T68" fmla="*/ 478 w 823"/>
                <a:gd name="T69" fmla="*/ 216 h 434"/>
                <a:gd name="T70" fmla="*/ 402 w 823"/>
                <a:gd name="T71" fmla="*/ 201 h 434"/>
                <a:gd name="T72" fmla="*/ 325 w 823"/>
                <a:gd name="T73" fmla="*/ 185 h 434"/>
                <a:gd name="T74" fmla="*/ 253 w 823"/>
                <a:gd name="T75" fmla="*/ 175 h 434"/>
                <a:gd name="T76" fmla="*/ 192 w 823"/>
                <a:gd name="T77" fmla="*/ 164 h 434"/>
                <a:gd name="T78" fmla="*/ 140 w 823"/>
                <a:gd name="T79" fmla="*/ 153 h 434"/>
                <a:gd name="T80" fmla="*/ 94 w 823"/>
                <a:gd name="T81" fmla="*/ 135 h 434"/>
                <a:gd name="T82" fmla="*/ 54 w 823"/>
                <a:gd name="T83" fmla="*/ 109 h 434"/>
                <a:gd name="T84" fmla="*/ 26 w 823"/>
                <a:gd name="T85" fmla="*/ 85 h 434"/>
                <a:gd name="T86" fmla="*/ 6 w 823"/>
                <a:gd name="T87" fmla="*/ 65 h 434"/>
                <a:gd name="T88" fmla="*/ 0 w 823"/>
                <a:gd name="T89" fmla="*/ 59 h 434"/>
                <a:gd name="T90" fmla="*/ 192 w 823"/>
                <a:gd name="T91" fmla="*/ 0 h 434"/>
                <a:gd name="T92" fmla="*/ 192 w 823"/>
                <a:gd name="T93"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3" h="434">
                  <a:moveTo>
                    <a:pt x="192" y="0"/>
                  </a:moveTo>
                  <a:lnTo>
                    <a:pt x="231" y="17"/>
                  </a:lnTo>
                  <a:lnTo>
                    <a:pt x="332" y="65"/>
                  </a:lnTo>
                  <a:lnTo>
                    <a:pt x="465" y="129"/>
                  </a:lnTo>
                  <a:lnTo>
                    <a:pt x="594" y="201"/>
                  </a:lnTo>
                  <a:lnTo>
                    <a:pt x="695" y="271"/>
                  </a:lnTo>
                  <a:lnTo>
                    <a:pt x="764" y="332"/>
                  </a:lnTo>
                  <a:lnTo>
                    <a:pt x="806" y="373"/>
                  </a:lnTo>
                  <a:lnTo>
                    <a:pt x="819" y="389"/>
                  </a:lnTo>
                  <a:lnTo>
                    <a:pt x="823" y="413"/>
                  </a:lnTo>
                  <a:lnTo>
                    <a:pt x="804" y="404"/>
                  </a:lnTo>
                  <a:lnTo>
                    <a:pt x="736" y="351"/>
                  </a:lnTo>
                  <a:lnTo>
                    <a:pt x="727" y="347"/>
                  </a:lnTo>
                  <a:lnTo>
                    <a:pt x="710" y="336"/>
                  </a:lnTo>
                  <a:lnTo>
                    <a:pt x="688" y="332"/>
                  </a:lnTo>
                  <a:lnTo>
                    <a:pt x="673" y="338"/>
                  </a:lnTo>
                  <a:lnTo>
                    <a:pt x="666" y="358"/>
                  </a:lnTo>
                  <a:lnTo>
                    <a:pt x="668" y="384"/>
                  </a:lnTo>
                  <a:lnTo>
                    <a:pt x="675" y="406"/>
                  </a:lnTo>
                  <a:lnTo>
                    <a:pt x="679" y="417"/>
                  </a:lnTo>
                  <a:lnTo>
                    <a:pt x="666" y="434"/>
                  </a:lnTo>
                  <a:lnTo>
                    <a:pt x="664" y="432"/>
                  </a:lnTo>
                  <a:lnTo>
                    <a:pt x="662" y="424"/>
                  </a:lnTo>
                  <a:lnTo>
                    <a:pt x="657" y="413"/>
                  </a:lnTo>
                  <a:lnTo>
                    <a:pt x="651" y="404"/>
                  </a:lnTo>
                  <a:lnTo>
                    <a:pt x="642" y="391"/>
                  </a:lnTo>
                  <a:lnTo>
                    <a:pt x="631" y="380"/>
                  </a:lnTo>
                  <a:lnTo>
                    <a:pt x="618" y="365"/>
                  </a:lnTo>
                  <a:lnTo>
                    <a:pt x="603" y="343"/>
                  </a:lnTo>
                  <a:lnTo>
                    <a:pt x="585" y="308"/>
                  </a:lnTo>
                  <a:lnTo>
                    <a:pt x="570" y="273"/>
                  </a:lnTo>
                  <a:lnTo>
                    <a:pt x="557" y="247"/>
                  </a:lnTo>
                  <a:lnTo>
                    <a:pt x="555" y="236"/>
                  </a:lnTo>
                  <a:lnTo>
                    <a:pt x="533" y="229"/>
                  </a:lnTo>
                  <a:lnTo>
                    <a:pt x="478" y="216"/>
                  </a:lnTo>
                  <a:lnTo>
                    <a:pt x="402" y="201"/>
                  </a:lnTo>
                  <a:lnTo>
                    <a:pt x="325" y="185"/>
                  </a:lnTo>
                  <a:lnTo>
                    <a:pt x="253" y="175"/>
                  </a:lnTo>
                  <a:lnTo>
                    <a:pt x="192" y="164"/>
                  </a:lnTo>
                  <a:lnTo>
                    <a:pt x="140" y="153"/>
                  </a:lnTo>
                  <a:lnTo>
                    <a:pt x="94" y="135"/>
                  </a:lnTo>
                  <a:lnTo>
                    <a:pt x="54" y="109"/>
                  </a:lnTo>
                  <a:lnTo>
                    <a:pt x="26" y="85"/>
                  </a:lnTo>
                  <a:lnTo>
                    <a:pt x="6" y="65"/>
                  </a:lnTo>
                  <a:lnTo>
                    <a:pt x="0" y="59"/>
                  </a:lnTo>
                  <a:lnTo>
                    <a:pt x="192" y="0"/>
                  </a:lnTo>
                  <a:lnTo>
                    <a:pt x="192" y="0"/>
                  </a:lnTo>
                  <a:close/>
                </a:path>
              </a:pathLst>
            </a:custGeom>
            <a:solidFill>
              <a:srgbClr val="F7D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92"/>
            <p:cNvSpPr>
              <a:spLocks/>
            </p:cNvSpPr>
            <p:nvPr/>
          </p:nvSpPr>
          <p:spPr bwMode="auto">
            <a:xfrm>
              <a:off x="1973263" y="2644775"/>
              <a:ext cx="277813" cy="433388"/>
            </a:xfrm>
            <a:custGeom>
              <a:avLst/>
              <a:gdLst>
                <a:gd name="T0" fmla="*/ 98 w 175"/>
                <a:gd name="T1" fmla="*/ 0 h 273"/>
                <a:gd name="T2" fmla="*/ 0 w 175"/>
                <a:gd name="T3" fmla="*/ 124 h 273"/>
                <a:gd name="T4" fmla="*/ 11 w 175"/>
                <a:gd name="T5" fmla="*/ 164 h 273"/>
                <a:gd name="T6" fmla="*/ 113 w 175"/>
                <a:gd name="T7" fmla="*/ 218 h 273"/>
                <a:gd name="T8" fmla="*/ 142 w 175"/>
                <a:gd name="T9" fmla="*/ 264 h 273"/>
                <a:gd name="T10" fmla="*/ 175 w 175"/>
                <a:gd name="T11" fmla="*/ 273 h 273"/>
                <a:gd name="T12" fmla="*/ 168 w 175"/>
                <a:gd name="T13" fmla="*/ 260 h 273"/>
                <a:gd name="T14" fmla="*/ 157 w 175"/>
                <a:gd name="T15" fmla="*/ 234 h 273"/>
                <a:gd name="T16" fmla="*/ 146 w 175"/>
                <a:gd name="T17" fmla="*/ 199 h 273"/>
                <a:gd name="T18" fmla="*/ 142 w 175"/>
                <a:gd name="T19" fmla="*/ 177 h 273"/>
                <a:gd name="T20" fmla="*/ 142 w 175"/>
                <a:gd name="T21" fmla="*/ 155 h 273"/>
                <a:gd name="T22" fmla="*/ 140 w 175"/>
                <a:gd name="T23" fmla="*/ 135 h 273"/>
                <a:gd name="T24" fmla="*/ 135 w 175"/>
                <a:gd name="T25" fmla="*/ 118 h 273"/>
                <a:gd name="T26" fmla="*/ 135 w 175"/>
                <a:gd name="T27" fmla="*/ 113 h 273"/>
                <a:gd name="T28" fmla="*/ 151 w 175"/>
                <a:gd name="T29" fmla="*/ 72 h 273"/>
                <a:gd name="T30" fmla="*/ 133 w 175"/>
                <a:gd name="T31" fmla="*/ 6 h 273"/>
                <a:gd name="T32" fmla="*/ 98 w 175"/>
                <a:gd name="T33" fmla="*/ 0 h 273"/>
                <a:gd name="T34" fmla="*/ 98 w 175"/>
                <a:gd name="T3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273">
                  <a:moveTo>
                    <a:pt x="98" y="0"/>
                  </a:moveTo>
                  <a:lnTo>
                    <a:pt x="0" y="124"/>
                  </a:lnTo>
                  <a:lnTo>
                    <a:pt x="11" y="164"/>
                  </a:lnTo>
                  <a:lnTo>
                    <a:pt x="113" y="218"/>
                  </a:lnTo>
                  <a:lnTo>
                    <a:pt x="142" y="264"/>
                  </a:lnTo>
                  <a:lnTo>
                    <a:pt x="175" y="273"/>
                  </a:lnTo>
                  <a:lnTo>
                    <a:pt x="168" y="260"/>
                  </a:lnTo>
                  <a:lnTo>
                    <a:pt x="157" y="234"/>
                  </a:lnTo>
                  <a:lnTo>
                    <a:pt x="146" y="199"/>
                  </a:lnTo>
                  <a:lnTo>
                    <a:pt x="142" y="177"/>
                  </a:lnTo>
                  <a:lnTo>
                    <a:pt x="142" y="155"/>
                  </a:lnTo>
                  <a:lnTo>
                    <a:pt x="140" y="135"/>
                  </a:lnTo>
                  <a:lnTo>
                    <a:pt x="135" y="118"/>
                  </a:lnTo>
                  <a:lnTo>
                    <a:pt x="135" y="113"/>
                  </a:lnTo>
                  <a:lnTo>
                    <a:pt x="151" y="72"/>
                  </a:lnTo>
                  <a:lnTo>
                    <a:pt x="133" y="6"/>
                  </a:lnTo>
                  <a:lnTo>
                    <a:pt x="98" y="0"/>
                  </a:lnTo>
                  <a:lnTo>
                    <a:pt x="98" y="0"/>
                  </a:lnTo>
                  <a:close/>
                </a:path>
              </a:pathLst>
            </a:custGeom>
            <a:solidFill>
              <a:srgbClr val="F7D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93"/>
            <p:cNvSpPr>
              <a:spLocks/>
            </p:cNvSpPr>
            <p:nvPr/>
          </p:nvSpPr>
          <p:spPr bwMode="auto">
            <a:xfrm>
              <a:off x="1290638" y="2217738"/>
              <a:ext cx="776288" cy="614363"/>
            </a:xfrm>
            <a:custGeom>
              <a:avLst/>
              <a:gdLst>
                <a:gd name="T0" fmla="*/ 401 w 489"/>
                <a:gd name="T1" fmla="*/ 101 h 387"/>
                <a:gd name="T2" fmla="*/ 386 w 489"/>
                <a:gd name="T3" fmla="*/ 114 h 387"/>
                <a:gd name="T4" fmla="*/ 351 w 489"/>
                <a:gd name="T5" fmla="*/ 149 h 387"/>
                <a:gd name="T6" fmla="*/ 294 w 489"/>
                <a:gd name="T7" fmla="*/ 197 h 387"/>
                <a:gd name="T8" fmla="*/ 227 w 489"/>
                <a:gd name="T9" fmla="*/ 251 h 387"/>
                <a:gd name="T10" fmla="*/ 148 w 489"/>
                <a:gd name="T11" fmla="*/ 302 h 387"/>
                <a:gd name="T12" fmla="*/ 76 w 489"/>
                <a:gd name="T13" fmla="*/ 343 h 387"/>
                <a:gd name="T14" fmla="*/ 21 w 489"/>
                <a:gd name="T15" fmla="*/ 374 h 387"/>
                <a:gd name="T16" fmla="*/ 0 w 489"/>
                <a:gd name="T17" fmla="*/ 387 h 387"/>
                <a:gd name="T18" fmla="*/ 6 w 489"/>
                <a:gd name="T19" fmla="*/ 293 h 387"/>
                <a:gd name="T20" fmla="*/ 17 w 489"/>
                <a:gd name="T21" fmla="*/ 284 h 387"/>
                <a:gd name="T22" fmla="*/ 52 w 489"/>
                <a:gd name="T23" fmla="*/ 260 h 387"/>
                <a:gd name="T24" fmla="*/ 113 w 489"/>
                <a:gd name="T25" fmla="*/ 223 h 387"/>
                <a:gd name="T26" fmla="*/ 194 w 489"/>
                <a:gd name="T27" fmla="*/ 175 h 387"/>
                <a:gd name="T28" fmla="*/ 292 w 489"/>
                <a:gd name="T29" fmla="*/ 116 h 387"/>
                <a:gd name="T30" fmla="*/ 386 w 489"/>
                <a:gd name="T31" fmla="*/ 59 h 387"/>
                <a:gd name="T32" fmla="*/ 458 w 489"/>
                <a:gd name="T33" fmla="*/ 18 h 387"/>
                <a:gd name="T34" fmla="*/ 489 w 489"/>
                <a:gd name="T35" fmla="*/ 0 h 387"/>
                <a:gd name="T36" fmla="*/ 474 w 489"/>
                <a:gd name="T37" fmla="*/ 44 h 387"/>
                <a:gd name="T38" fmla="*/ 401 w 489"/>
                <a:gd name="T39" fmla="*/ 101 h 387"/>
                <a:gd name="T40" fmla="*/ 401 w 489"/>
                <a:gd name="T41" fmla="*/ 10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9" h="387">
                  <a:moveTo>
                    <a:pt x="401" y="101"/>
                  </a:moveTo>
                  <a:lnTo>
                    <a:pt x="386" y="114"/>
                  </a:lnTo>
                  <a:lnTo>
                    <a:pt x="351" y="149"/>
                  </a:lnTo>
                  <a:lnTo>
                    <a:pt x="294" y="197"/>
                  </a:lnTo>
                  <a:lnTo>
                    <a:pt x="227" y="251"/>
                  </a:lnTo>
                  <a:lnTo>
                    <a:pt x="148" y="302"/>
                  </a:lnTo>
                  <a:lnTo>
                    <a:pt x="76" y="343"/>
                  </a:lnTo>
                  <a:lnTo>
                    <a:pt x="21" y="374"/>
                  </a:lnTo>
                  <a:lnTo>
                    <a:pt x="0" y="387"/>
                  </a:lnTo>
                  <a:lnTo>
                    <a:pt x="6" y="293"/>
                  </a:lnTo>
                  <a:lnTo>
                    <a:pt x="17" y="284"/>
                  </a:lnTo>
                  <a:lnTo>
                    <a:pt x="52" y="260"/>
                  </a:lnTo>
                  <a:lnTo>
                    <a:pt x="113" y="223"/>
                  </a:lnTo>
                  <a:lnTo>
                    <a:pt x="194" y="175"/>
                  </a:lnTo>
                  <a:lnTo>
                    <a:pt x="292" y="116"/>
                  </a:lnTo>
                  <a:lnTo>
                    <a:pt x="386" y="59"/>
                  </a:lnTo>
                  <a:lnTo>
                    <a:pt x="458" y="18"/>
                  </a:lnTo>
                  <a:lnTo>
                    <a:pt x="489" y="0"/>
                  </a:lnTo>
                  <a:lnTo>
                    <a:pt x="474" y="44"/>
                  </a:lnTo>
                  <a:lnTo>
                    <a:pt x="401" y="101"/>
                  </a:lnTo>
                  <a:lnTo>
                    <a:pt x="401" y="101"/>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94"/>
            <p:cNvSpPr>
              <a:spLocks/>
            </p:cNvSpPr>
            <p:nvPr/>
          </p:nvSpPr>
          <p:spPr bwMode="auto">
            <a:xfrm>
              <a:off x="1785938" y="1271588"/>
              <a:ext cx="1851025" cy="614363"/>
            </a:xfrm>
            <a:custGeom>
              <a:avLst/>
              <a:gdLst>
                <a:gd name="T0" fmla="*/ 710 w 1166"/>
                <a:gd name="T1" fmla="*/ 227 h 387"/>
                <a:gd name="T2" fmla="*/ 734 w 1166"/>
                <a:gd name="T3" fmla="*/ 352 h 387"/>
                <a:gd name="T4" fmla="*/ 740 w 1166"/>
                <a:gd name="T5" fmla="*/ 352 h 387"/>
                <a:gd name="T6" fmla="*/ 767 w 1166"/>
                <a:gd name="T7" fmla="*/ 356 h 387"/>
                <a:gd name="T8" fmla="*/ 810 w 1166"/>
                <a:gd name="T9" fmla="*/ 354 h 387"/>
                <a:gd name="T10" fmla="*/ 880 w 1166"/>
                <a:gd name="T11" fmla="*/ 343 h 387"/>
                <a:gd name="T12" fmla="*/ 970 w 1166"/>
                <a:gd name="T13" fmla="*/ 317 h 387"/>
                <a:gd name="T14" fmla="*/ 1064 w 1166"/>
                <a:gd name="T15" fmla="*/ 286 h 387"/>
                <a:gd name="T16" fmla="*/ 1136 w 1166"/>
                <a:gd name="T17" fmla="*/ 258 h 387"/>
                <a:gd name="T18" fmla="*/ 1166 w 1166"/>
                <a:gd name="T19" fmla="*/ 249 h 387"/>
                <a:gd name="T20" fmla="*/ 1140 w 1166"/>
                <a:gd name="T21" fmla="*/ 251 h 387"/>
                <a:gd name="T22" fmla="*/ 1081 w 1166"/>
                <a:gd name="T23" fmla="*/ 264 h 387"/>
                <a:gd name="T24" fmla="*/ 1005 w 1166"/>
                <a:gd name="T25" fmla="*/ 277 h 387"/>
                <a:gd name="T26" fmla="*/ 935 w 1166"/>
                <a:gd name="T27" fmla="*/ 288 h 387"/>
                <a:gd name="T28" fmla="*/ 880 w 1166"/>
                <a:gd name="T29" fmla="*/ 293 h 387"/>
                <a:gd name="T30" fmla="*/ 847 w 1166"/>
                <a:gd name="T31" fmla="*/ 293 h 387"/>
                <a:gd name="T32" fmla="*/ 830 w 1166"/>
                <a:gd name="T33" fmla="*/ 288 h 387"/>
                <a:gd name="T34" fmla="*/ 826 w 1166"/>
                <a:gd name="T35" fmla="*/ 288 h 387"/>
                <a:gd name="T36" fmla="*/ 821 w 1166"/>
                <a:gd name="T37" fmla="*/ 282 h 387"/>
                <a:gd name="T38" fmla="*/ 810 w 1166"/>
                <a:gd name="T39" fmla="*/ 269 h 387"/>
                <a:gd name="T40" fmla="*/ 797 w 1166"/>
                <a:gd name="T41" fmla="*/ 245 h 387"/>
                <a:gd name="T42" fmla="*/ 786 w 1166"/>
                <a:gd name="T43" fmla="*/ 216 h 387"/>
                <a:gd name="T44" fmla="*/ 778 w 1166"/>
                <a:gd name="T45" fmla="*/ 179 h 387"/>
                <a:gd name="T46" fmla="*/ 771 w 1166"/>
                <a:gd name="T47" fmla="*/ 142 h 387"/>
                <a:gd name="T48" fmla="*/ 764 w 1166"/>
                <a:gd name="T49" fmla="*/ 105 h 387"/>
                <a:gd name="T50" fmla="*/ 758 w 1166"/>
                <a:gd name="T51" fmla="*/ 74 h 387"/>
                <a:gd name="T52" fmla="*/ 747 w 1166"/>
                <a:gd name="T53" fmla="*/ 48 h 387"/>
                <a:gd name="T54" fmla="*/ 732 w 1166"/>
                <a:gd name="T55" fmla="*/ 26 h 387"/>
                <a:gd name="T56" fmla="*/ 705 w 1166"/>
                <a:gd name="T57" fmla="*/ 13 h 387"/>
                <a:gd name="T58" fmla="*/ 671 w 1166"/>
                <a:gd name="T59" fmla="*/ 5 h 387"/>
                <a:gd name="T60" fmla="*/ 622 w 1166"/>
                <a:gd name="T61" fmla="*/ 0 h 387"/>
                <a:gd name="T62" fmla="*/ 574 w 1166"/>
                <a:gd name="T63" fmla="*/ 0 h 387"/>
                <a:gd name="T64" fmla="*/ 537 w 1166"/>
                <a:gd name="T65" fmla="*/ 2 h 387"/>
                <a:gd name="T66" fmla="*/ 524 w 1166"/>
                <a:gd name="T67" fmla="*/ 5 h 387"/>
                <a:gd name="T68" fmla="*/ 500 w 1166"/>
                <a:gd name="T69" fmla="*/ 24 h 387"/>
                <a:gd name="T70" fmla="*/ 439 w 1166"/>
                <a:gd name="T71" fmla="*/ 79 h 387"/>
                <a:gd name="T72" fmla="*/ 354 w 1166"/>
                <a:gd name="T73" fmla="*/ 146 h 387"/>
                <a:gd name="T74" fmla="*/ 258 w 1166"/>
                <a:gd name="T75" fmla="*/ 216 h 387"/>
                <a:gd name="T76" fmla="*/ 159 w 1166"/>
                <a:gd name="T77" fmla="*/ 273 h 387"/>
                <a:gd name="T78" fmla="*/ 79 w 1166"/>
                <a:gd name="T79" fmla="*/ 315 h 387"/>
                <a:gd name="T80" fmla="*/ 20 w 1166"/>
                <a:gd name="T81" fmla="*/ 341 h 387"/>
                <a:gd name="T82" fmla="*/ 0 w 1166"/>
                <a:gd name="T83" fmla="*/ 352 h 387"/>
                <a:gd name="T84" fmla="*/ 50 w 1166"/>
                <a:gd name="T85" fmla="*/ 387 h 387"/>
                <a:gd name="T86" fmla="*/ 347 w 1166"/>
                <a:gd name="T87" fmla="*/ 197 h 387"/>
                <a:gd name="T88" fmla="*/ 542 w 1166"/>
                <a:gd name="T89" fmla="*/ 33 h 387"/>
                <a:gd name="T90" fmla="*/ 555 w 1166"/>
                <a:gd name="T91" fmla="*/ 26 h 387"/>
                <a:gd name="T92" fmla="*/ 590 w 1166"/>
                <a:gd name="T93" fmla="*/ 20 h 387"/>
                <a:gd name="T94" fmla="*/ 631 w 1166"/>
                <a:gd name="T95" fmla="*/ 22 h 387"/>
                <a:gd name="T96" fmla="*/ 671 w 1166"/>
                <a:gd name="T97" fmla="*/ 44 h 387"/>
                <a:gd name="T98" fmla="*/ 692 w 1166"/>
                <a:gd name="T99" fmla="*/ 90 h 387"/>
                <a:gd name="T100" fmla="*/ 705 w 1166"/>
                <a:gd name="T101" fmla="*/ 151 h 387"/>
                <a:gd name="T102" fmla="*/ 710 w 1166"/>
                <a:gd name="T103" fmla="*/ 203 h 387"/>
                <a:gd name="T104" fmla="*/ 710 w 1166"/>
                <a:gd name="T105" fmla="*/ 227 h 387"/>
                <a:gd name="T106" fmla="*/ 710 w 1166"/>
                <a:gd name="T107" fmla="*/ 22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6" h="387">
                  <a:moveTo>
                    <a:pt x="710" y="227"/>
                  </a:moveTo>
                  <a:lnTo>
                    <a:pt x="734" y="352"/>
                  </a:lnTo>
                  <a:lnTo>
                    <a:pt x="740" y="352"/>
                  </a:lnTo>
                  <a:lnTo>
                    <a:pt x="767" y="356"/>
                  </a:lnTo>
                  <a:lnTo>
                    <a:pt x="810" y="354"/>
                  </a:lnTo>
                  <a:lnTo>
                    <a:pt x="880" y="343"/>
                  </a:lnTo>
                  <a:lnTo>
                    <a:pt x="970" y="317"/>
                  </a:lnTo>
                  <a:lnTo>
                    <a:pt x="1064" y="286"/>
                  </a:lnTo>
                  <a:lnTo>
                    <a:pt x="1136" y="258"/>
                  </a:lnTo>
                  <a:lnTo>
                    <a:pt x="1166" y="249"/>
                  </a:lnTo>
                  <a:lnTo>
                    <a:pt x="1140" y="251"/>
                  </a:lnTo>
                  <a:lnTo>
                    <a:pt x="1081" y="264"/>
                  </a:lnTo>
                  <a:lnTo>
                    <a:pt x="1005" y="277"/>
                  </a:lnTo>
                  <a:lnTo>
                    <a:pt x="935" y="288"/>
                  </a:lnTo>
                  <a:lnTo>
                    <a:pt x="880" y="293"/>
                  </a:lnTo>
                  <a:lnTo>
                    <a:pt x="847" y="293"/>
                  </a:lnTo>
                  <a:lnTo>
                    <a:pt x="830" y="288"/>
                  </a:lnTo>
                  <a:lnTo>
                    <a:pt x="826" y="288"/>
                  </a:lnTo>
                  <a:lnTo>
                    <a:pt x="821" y="282"/>
                  </a:lnTo>
                  <a:lnTo>
                    <a:pt x="810" y="269"/>
                  </a:lnTo>
                  <a:lnTo>
                    <a:pt x="797" y="245"/>
                  </a:lnTo>
                  <a:lnTo>
                    <a:pt x="786" y="216"/>
                  </a:lnTo>
                  <a:lnTo>
                    <a:pt x="778" y="179"/>
                  </a:lnTo>
                  <a:lnTo>
                    <a:pt x="771" y="142"/>
                  </a:lnTo>
                  <a:lnTo>
                    <a:pt x="764" y="105"/>
                  </a:lnTo>
                  <a:lnTo>
                    <a:pt x="758" y="74"/>
                  </a:lnTo>
                  <a:lnTo>
                    <a:pt x="747" y="48"/>
                  </a:lnTo>
                  <a:lnTo>
                    <a:pt x="732" y="26"/>
                  </a:lnTo>
                  <a:lnTo>
                    <a:pt x="705" y="13"/>
                  </a:lnTo>
                  <a:lnTo>
                    <a:pt x="671" y="5"/>
                  </a:lnTo>
                  <a:lnTo>
                    <a:pt x="622" y="0"/>
                  </a:lnTo>
                  <a:lnTo>
                    <a:pt x="574" y="0"/>
                  </a:lnTo>
                  <a:lnTo>
                    <a:pt x="537" y="2"/>
                  </a:lnTo>
                  <a:lnTo>
                    <a:pt x="524" y="5"/>
                  </a:lnTo>
                  <a:lnTo>
                    <a:pt x="500" y="24"/>
                  </a:lnTo>
                  <a:lnTo>
                    <a:pt x="439" y="79"/>
                  </a:lnTo>
                  <a:lnTo>
                    <a:pt x="354" y="146"/>
                  </a:lnTo>
                  <a:lnTo>
                    <a:pt x="258" y="216"/>
                  </a:lnTo>
                  <a:lnTo>
                    <a:pt x="159" y="273"/>
                  </a:lnTo>
                  <a:lnTo>
                    <a:pt x="79" y="315"/>
                  </a:lnTo>
                  <a:lnTo>
                    <a:pt x="20" y="341"/>
                  </a:lnTo>
                  <a:lnTo>
                    <a:pt x="0" y="352"/>
                  </a:lnTo>
                  <a:lnTo>
                    <a:pt x="50" y="387"/>
                  </a:lnTo>
                  <a:lnTo>
                    <a:pt x="347" y="197"/>
                  </a:lnTo>
                  <a:lnTo>
                    <a:pt x="542" y="33"/>
                  </a:lnTo>
                  <a:lnTo>
                    <a:pt x="555" y="26"/>
                  </a:lnTo>
                  <a:lnTo>
                    <a:pt x="590" y="20"/>
                  </a:lnTo>
                  <a:lnTo>
                    <a:pt x="631" y="22"/>
                  </a:lnTo>
                  <a:lnTo>
                    <a:pt x="671" y="44"/>
                  </a:lnTo>
                  <a:lnTo>
                    <a:pt x="692" y="90"/>
                  </a:lnTo>
                  <a:lnTo>
                    <a:pt x="705" y="151"/>
                  </a:lnTo>
                  <a:lnTo>
                    <a:pt x="710" y="203"/>
                  </a:lnTo>
                  <a:lnTo>
                    <a:pt x="710" y="227"/>
                  </a:lnTo>
                  <a:lnTo>
                    <a:pt x="710" y="22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95"/>
            <p:cNvSpPr>
              <a:spLocks/>
            </p:cNvSpPr>
            <p:nvPr/>
          </p:nvSpPr>
          <p:spPr bwMode="auto">
            <a:xfrm>
              <a:off x="2714625" y="1751013"/>
              <a:ext cx="936625" cy="322263"/>
            </a:xfrm>
            <a:custGeom>
              <a:avLst/>
              <a:gdLst>
                <a:gd name="T0" fmla="*/ 590 w 590"/>
                <a:gd name="T1" fmla="*/ 0 h 203"/>
                <a:gd name="T2" fmla="*/ 553 w 590"/>
                <a:gd name="T3" fmla="*/ 19 h 203"/>
                <a:gd name="T4" fmla="*/ 461 w 590"/>
                <a:gd name="T5" fmla="*/ 65 h 203"/>
                <a:gd name="T6" fmla="*/ 343 w 590"/>
                <a:gd name="T7" fmla="*/ 120 h 203"/>
                <a:gd name="T8" fmla="*/ 225 w 590"/>
                <a:gd name="T9" fmla="*/ 168 h 203"/>
                <a:gd name="T10" fmla="*/ 131 w 590"/>
                <a:gd name="T11" fmla="*/ 194 h 203"/>
                <a:gd name="T12" fmla="*/ 64 w 590"/>
                <a:gd name="T13" fmla="*/ 203 h 203"/>
                <a:gd name="T14" fmla="*/ 24 w 590"/>
                <a:gd name="T15" fmla="*/ 200 h 203"/>
                <a:gd name="T16" fmla="*/ 11 w 590"/>
                <a:gd name="T17" fmla="*/ 198 h 203"/>
                <a:gd name="T18" fmla="*/ 9 w 590"/>
                <a:gd name="T19" fmla="*/ 192 h 203"/>
                <a:gd name="T20" fmla="*/ 5 w 590"/>
                <a:gd name="T21" fmla="*/ 181 h 203"/>
                <a:gd name="T22" fmla="*/ 0 w 590"/>
                <a:gd name="T23" fmla="*/ 159 h 203"/>
                <a:gd name="T24" fmla="*/ 0 w 590"/>
                <a:gd name="T25" fmla="*/ 137 h 203"/>
                <a:gd name="T26" fmla="*/ 0 w 590"/>
                <a:gd name="T27" fmla="*/ 111 h 203"/>
                <a:gd name="T28" fmla="*/ 5 w 590"/>
                <a:gd name="T29" fmla="*/ 89 h 203"/>
                <a:gd name="T30" fmla="*/ 9 w 590"/>
                <a:gd name="T31" fmla="*/ 72 h 203"/>
                <a:gd name="T32" fmla="*/ 11 w 590"/>
                <a:gd name="T33" fmla="*/ 67 h 203"/>
                <a:gd name="T34" fmla="*/ 48 w 590"/>
                <a:gd name="T35" fmla="*/ 141 h 203"/>
                <a:gd name="T36" fmla="*/ 55 w 590"/>
                <a:gd name="T37" fmla="*/ 139 h 203"/>
                <a:gd name="T38" fmla="*/ 86 w 590"/>
                <a:gd name="T39" fmla="*/ 135 h 203"/>
                <a:gd name="T40" fmla="*/ 140 w 590"/>
                <a:gd name="T41" fmla="*/ 126 h 203"/>
                <a:gd name="T42" fmla="*/ 225 w 590"/>
                <a:gd name="T43" fmla="*/ 107 h 203"/>
                <a:gd name="T44" fmla="*/ 341 w 590"/>
                <a:gd name="T45" fmla="*/ 72 h 203"/>
                <a:gd name="T46" fmla="*/ 459 w 590"/>
                <a:gd name="T47" fmla="*/ 37 h 203"/>
                <a:gd name="T48" fmla="*/ 551 w 590"/>
                <a:gd name="T49" fmla="*/ 10 h 203"/>
                <a:gd name="T50" fmla="*/ 590 w 590"/>
                <a:gd name="T51" fmla="*/ 0 h 203"/>
                <a:gd name="T52" fmla="*/ 590 w 590"/>
                <a:gd name="T5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0" h="203">
                  <a:moveTo>
                    <a:pt x="590" y="0"/>
                  </a:moveTo>
                  <a:lnTo>
                    <a:pt x="553" y="19"/>
                  </a:lnTo>
                  <a:lnTo>
                    <a:pt x="461" y="65"/>
                  </a:lnTo>
                  <a:lnTo>
                    <a:pt x="343" y="120"/>
                  </a:lnTo>
                  <a:lnTo>
                    <a:pt x="225" y="168"/>
                  </a:lnTo>
                  <a:lnTo>
                    <a:pt x="131" y="194"/>
                  </a:lnTo>
                  <a:lnTo>
                    <a:pt x="64" y="203"/>
                  </a:lnTo>
                  <a:lnTo>
                    <a:pt x="24" y="200"/>
                  </a:lnTo>
                  <a:lnTo>
                    <a:pt x="11" y="198"/>
                  </a:lnTo>
                  <a:lnTo>
                    <a:pt x="9" y="192"/>
                  </a:lnTo>
                  <a:lnTo>
                    <a:pt x="5" y="181"/>
                  </a:lnTo>
                  <a:lnTo>
                    <a:pt x="0" y="159"/>
                  </a:lnTo>
                  <a:lnTo>
                    <a:pt x="0" y="137"/>
                  </a:lnTo>
                  <a:lnTo>
                    <a:pt x="0" y="111"/>
                  </a:lnTo>
                  <a:lnTo>
                    <a:pt x="5" y="89"/>
                  </a:lnTo>
                  <a:lnTo>
                    <a:pt x="9" y="72"/>
                  </a:lnTo>
                  <a:lnTo>
                    <a:pt x="11" y="67"/>
                  </a:lnTo>
                  <a:lnTo>
                    <a:pt x="48" y="141"/>
                  </a:lnTo>
                  <a:lnTo>
                    <a:pt x="55" y="139"/>
                  </a:lnTo>
                  <a:lnTo>
                    <a:pt x="86" y="135"/>
                  </a:lnTo>
                  <a:lnTo>
                    <a:pt x="140" y="126"/>
                  </a:lnTo>
                  <a:lnTo>
                    <a:pt x="225" y="107"/>
                  </a:lnTo>
                  <a:lnTo>
                    <a:pt x="341" y="72"/>
                  </a:lnTo>
                  <a:lnTo>
                    <a:pt x="459" y="37"/>
                  </a:lnTo>
                  <a:lnTo>
                    <a:pt x="551" y="10"/>
                  </a:lnTo>
                  <a:lnTo>
                    <a:pt x="590" y="0"/>
                  </a:lnTo>
                  <a:lnTo>
                    <a:pt x="59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96"/>
            <p:cNvSpPr>
              <a:spLocks/>
            </p:cNvSpPr>
            <p:nvPr/>
          </p:nvSpPr>
          <p:spPr bwMode="auto">
            <a:xfrm>
              <a:off x="1993900" y="1601788"/>
              <a:ext cx="468313" cy="1154113"/>
            </a:xfrm>
            <a:custGeom>
              <a:avLst/>
              <a:gdLst>
                <a:gd name="T0" fmla="*/ 295 w 295"/>
                <a:gd name="T1" fmla="*/ 107 h 727"/>
                <a:gd name="T2" fmla="*/ 291 w 295"/>
                <a:gd name="T3" fmla="*/ 118 h 727"/>
                <a:gd name="T4" fmla="*/ 277 w 295"/>
                <a:gd name="T5" fmla="*/ 146 h 727"/>
                <a:gd name="T6" fmla="*/ 260 w 295"/>
                <a:gd name="T7" fmla="*/ 183 h 727"/>
                <a:gd name="T8" fmla="*/ 236 w 295"/>
                <a:gd name="T9" fmla="*/ 225 h 727"/>
                <a:gd name="T10" fmla="*/ 208 w 295"/>
                <a:gd name="T11" fmla="*/ 259 h 727"/>
                <a:gd name="T12" fmla="*/ 181 w 295"/>
                <a:gd name="T13" fmla="*/ 290 h 727"/>
                <a:gd name="T14" fmla="*/ 159 w 295"/>
                <a:gd name="T15" fmla="*/ 314 h 727"/>
                <a:gd name="T16" fmla="*/ 149 w 295"/>
                <a:gd name="T17" fmla="*/ 336 h 727"/>
                <a:gd name="T18" fmla="*/ 146 w 295"/>
                <a:gd name="T19" fmla="*/ 353 h 727"/>
                <a:gd name="T20" fmla="*/ 153 w 295"/>
                <a:gd name="T21" fmla="*/ 377 h 727"/>
                <a:gd name="T22" fmla="*/ 159 w 295"/>
                <a:gd name="T23" fmla="*/ 410 h 727"/>
                <a:gd name="T24" fmla="*/ 162 w 295"/>
                <a:gd name="T25" fmla="*/ 463 h 727"/>
                <a:gd name="T26" fmla="*/ 151 w 295"/>
                <a:gd name="T27" fmla="*/ 535 h 727"/>
                <a:gd name="T28" fmla="*/ 135 w 295"/>
                <a:gd name="T29" fmla="*/ 611 h 727"/>
                <a:gd name="T30" fmla="*/ 122 w 295"/>
                <a:gd name="T31" fmla="*/ 674 h 727"/>
                <a:gd name="T32" fmla="*/ 116 w 295"/>
                <a:gd name="T33" fmla="*/ 701 h 727"/>
                <a:gd name="T34" fmla="*/ 85 w 295"/>
                <a:gd name="T35" fmla="*/ 727 h 727"/>
                <a:gd name="T36" fmla="*/ 74 w 295"/>
                <a:gd name="T37" fmla="*/ 701 h 727"/>
                <a:gd name="T38" fmla="*/ 55 w 295"/>
                <a:gd name="T39" fmla="*/ 637 h 727"/>
                <a:gd name="T40" fmla="*/ 28 w 295"/>
                <a:gd name="T41" fmla="*/ 552 h 727"/>
                <a:gd name="T42" fmla="*/ 9 w 295"/>
                <a:gd name="T43" fmla="*/ 465 h 727"/>
                <a:gd name="T44" fmla="*/ 0 w 295"/>
                <a:gd name="T45" fmla="*/ 388 h 727"/>
                <a:gd name="T46" fmla="*/ 0 w 295"/>
                <a:gd name="T47" fmla="*/ 332 h 727"/>
                <a:gd name="T48" fmla="*/ 4 w 295"/>
                <a:gd name="T49" fmla="*/ 294 h 727"/>
                <a:gd name="T50" fmla="*/ 7 w 295"/>
                <a:gd name="T51" fmla="*/ 283 h 727"/>
                <a:gd name="T52" fmla="*/ 116 w 295"/>
                <a:gd name="T53" fmla="*/ 128 h 727"/>
                <a:gd name="T54" fmla="*/ 221 w 295"/>
                <a:gd name="T55" fmla="*/ 0 h 727"/>
                <a:gd name="T56" fmla="*/ 295 w 295"/>
                <a:gd name="T57" fmla="*/ 107 h 727"/>
                <a:gd name="T58" fmla="*/ 295 w 295"/>
                <a:gd name="T59" fmla="*/ 107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 h="727">
                  <a:moveTo>
                    <a:pt x="295" y="107"/>
                  </a:moveTo>
                  <a:lnTo>
                    <a:pt x="291" y="118"/>
                  </a:lnTo>
                  <a:lnTo>
                    <a:pt x="277" y="146"/>
                  </a:lnTo>
                  <a:lnTo>
                    <a:pt x="260" y="183"/>
                  </a:lnTo>
                  <a:lnTo>
                    <a:pt x="236" y="225"/>
                  </a:lnTo>
                  <a:lnTo>
                    <a:pt x="208" y="259"/>
                  </a:lnTo>
                  <a:lnTo>
                    <a:pt x="181" y="290"/>
                  </a:lnTo>
                  <a:lnTo>
                    <a:pt x="159" y="314"/>
                  </a:lnTo>
                  <a:lnTo>
                    <a:pt x="149" y="336"/>
                  </a:lnTo>
                  <a:lnTo>
                    <a:pt x="146" y="353"/>
                  </a:lnTo>
                  <a:lnTo>
                    <a:pt x="153" y="377"/>
                  </a:lnTo>
                  <a:lnTo>
                    <a:pt x="159" y="410"/>
                  </a:lnTo>
                  <a:lnTo>
                    <a:pt x="162" y="463"/>
                  </a:lnTo>
                  <a:lnTo>
                    <a:pt x="151" y="535"/>
                  </a:lnTo>
                  <a:lnTo>
                    <a:pt x="135" y="611"/>
                  </a:lnTo>
                  <a:lnTo>
                    <a:pt x="122" y="674"/>
                  </a:lnTo>
                  <a:lnTo>
                    <a:pt x="116" y="701"/>
                  </a:lnTo>
                  <a:lnTo>
                    <a:pt x="85" y="727"/>
                  </a:lnTo>
                  <a:lnTo>
                    <a:pt x="74" y="701"/>
                  </a:lnTo>
                  <a:lnTo>
                    <a:pt x="55" y="637"/>
                  </a:lnTo>
                  <a:lnTo>
                    <a:pt x="28" y="552"/>
                  </a:lnTo>
                  <a:lnTo>
                    <a:pt x="9" y="465"/>
                  </a:lnTo>
                  <a:lnTo>
                    <a:pt x="0" y="388"/>
                  </a:lnTo>
                  <a:lnTo>
                    <a:pt x="0" y="332"/>
                  </a:lnTo>
                  <a:lnTo>
                    <a:pt x="4" y="294"/>
                  </a:lnTo>
                  <a:lnTo>
                    <a:pt x="7" y="283"/>
                  </a:lnTo>
                  <a:lnTo>
                    <a:pt x="116" y="128"/>
                  </a:lnTo>
                  <a:lnTo>
                    <a:pt x="221" y="0"/>
                  </a:lnTo>
                  <a:lnTo>
                    <a:pt x="295" y="107"/>
                  </a:lnTo>
                  <a:lnTo>
                    <a:pt x="295" y="107"/>
                  </a:lnTo>
                  <a:close/>
                </a:path>
              </a:pathLst>
            </a:custGeom>
            <a:solidFill>
              <a:srgbClr val="F7D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97"/>
            <p:cNvSpPr>
              <a:spLocks/>
            </p:cNvSpPr>
            <p:nvPr/>
          </p:nvSpPr>
          <p:spPr bwMode="auto">
            <a:xfrm>
              <a:off x="1973263" y="2828925"/>
              <a:ext cx="179388" cy="169863"/>
            </a:xfrm>
            <a:custGeom>
              <a:avLst/>
              <a:gdLst>
                <a:gd name="T0" fmla="*/ 0 w 113"/>
                <a:gd name="T1" fmla="*/ 15 h 107"/>
                <a:gd name="T2" fmla="*/ 26 w 113"/>
                <a:gd name="T3" fmla="*/ 2 h 107"/>
                <a:gd name="T4" fmla="*/ 44 w 113"/>
                <a:gd name="T5" fmla="*/ 15 h 107"/>
                <a:gd name="T6" fmla="*/ 63 w 113"/>
                <a:gd name="T7" fmla="*/ 2 h 107"/>
                <a:gd name="T8" fmla="*/ 81 w 113"/>
                <a:gd name="T9" fmla="*/ 15 h 107"/>
                <a:gd name="T10" fmla="*/ 103 w 113"/>
                <a:gd name="T11" fmla="*/ 0 h 107"/>
                <a:gd name="T12" fmla="*/ 109 w 113"/>
                <a:gd name="T13" fmla="*/ 28 h 107"/>
                <a:gd name="T14" fmla="*/ 113 w 113"/>
                <a:gd name="T15" fmla="*/ 107 h 107"/>
                <a:gd name="T16" fmla="*/ 20 w 113"/>
                <a:gd name="T17" fmla="*/ 72 h 107"/>
                <a:gd name="T18" fmla="*/ 0 w 113"/>
                <a:gd name="T19" fmla="*/ 43 h 107"/>
                <a:gd name="T20" fmla="*/ 0 w 113"/>
                <a:gd name="T21" fmla="*/ 15 h 107"/>
                <a:gd name="T22" fmla="*/ 0 w 113"/>
                <a:gd name="T23" fmla="*/ 1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07">
                  <a:moveTo>
                    <a:pt x="0" y="15"/>
                  </a:moveTo>
                  <a:lnTo>
                    <a:pt x="26" y="2"/>
                  </a:lnTo>
                  <a:lnTo>
                    <a:pt x="44" y="15"/>
                  </a:lnTo>
                  <a:lnTo>
                    <a:pt x="63" y="2"/>
                  </a:lnTo>
                  <a:lnTo>
                    <a:pt x="81" y="15"/>
                  </a:lnTo>
                  <a:lnTo>
                    <a:pt x="103" y="0"/>
                  </a:lnTo>
                  <a:lnTo>
                    <a:pt x="109" y="28"/>
                  </a:lnTo>
                  <a:lnTo>
                    <a:pt x="113" y="107"/>
                  </a:lnTo>
                  <a:lnTo>
                    <a:pt x="20" y="72"/>
                  </a:lnTo>
                  <a:lnTo>
                    <a:pt x="0" y="43"/>
                  </a:lnTo>
                  <a:lnTo>
                    <a:pt x="0" y="15"/>
                  </a:lnTo>
                  <a:lnTo>
                    <a:pt x="0" y="1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98"/>
            <p:cNvSpPr>
              <a:spLocks/>
            </p:cNvSpPr>
            <p:nvPr/>
          </p:nvSpPr>
          <p:spPr bwMode="auto">
            <a:xfrm>
              <a:off x="2295525" y="1719263"/>
              <a:ext cx="1792288" cy="679450"/>
            </a:xfrm>
            <a:custGeom>
              <a:avLst/>
              <a:gdLst>
                <a:gd name="T0" fmla="*/ 205 w 1129"/>
                <a:gd name="T1" fmla="*/ 185 h 428"/>
                <a:gd name="T2" fmla="*/ 218 w 1129"/>
                <a:gd name="T3" fmla="*/ 262 h 428"/>
                <a:gd name="T4" fmla="*/ 234 w 1129"/>
                <a:gd name="T5" fmla="*/ 262 h 428"/>
                <a:gd name="T6" fmla="*/ 286 w 1129"/>
                <a:gd name="T7" fmla="*/ 262 h 428"/>
                <a:gd name="T8" fmla="*/ 365 w 1129"/>
                <a:gd name="T9" fmla="*/ 251 h 428"/>
                <a:gd name="T10" fmla="*/ 474 w 1129"/>
                <a:gd name="T11" fmla="*/ 225 h 428"/>
                <a:gd name="T12" fmla="*/ 599 w 1129"/>
                <a:gd name="T13" fmla="*/ 179 h 428"/>
                <a:gd name="T14" fmla="*/ 732 w 1129"/>
                <a:gd name="T15" fmla="*/ 124 h 428"/>
                <a:gd name="T16" fmla="*/ 856 w 1129"/>
                <a:gd name="T17" fmla="*/ 68 h 428"/>
                <a:gd name="T18" fmla="*/ 966 w 1129"/>
                <a:gd name="T19" fmla="*/ 26 h 428"/>
                <a:gd name="T20" fmla="*/ 1042 w 1129"/>
                <a:gd name="T21" fmla="*/ 4 h 428"/>
                <a:gd name="T22" fmla="*/ 1094 w 1129"/>
                <a:gd name="T23" fmla="*/ 0 h 428"/>
                <a:gd name="T24" fmla="*/ 1121 w 1129"/>
                <a:gd name="T25" fmla="*/ 4 h 428"/>
                <a:gd name="T26" fmla="*/ 1129 w 1129"/>
                <a:gd name="T27" fmla="*/ 6 h 428"/>
                <a:gd name="T28" fmla="*/ 1090 w 1129"/>
                <a:gd name="T29" fmla="*/ 20 h 428"/>
                <a:gd name="T30" fmla="*/ 994 w 1129"/>
                <a:gd name="T31" fmla="*/ 54 h 428"/>
                <a:gd name="T32" fmla="*/ 869 w 1129"/>
                <a:gd name="T33" fmla="*/ 105 h 428"/>
                <a:gd name="T34" fmla="*/ 751 w 1129"/>
                <a:gd name="T35" fmla="*/ 161 h 428"/>
                <a:gd name="T36" fmla="*/ 651 w 1129"/>
                <a:gd name="T37" fmla="*/ 216 h 428"/>
                <a:gd name="T38" fmla="*/ 575 w 1129"/>
                <a:gd name="T39" fmla="*/ 271 h 428"/>
                <a:gd name="T40" fmla="*/ 498 w 1129"/>
                <a:gd name="T41" fmla="*/ 317 h 428"/>
                <a:gd name="T42" fmla="*/ 406 w 1129"/>
                <a:gd name="T43" fmla="*/ 358 h 428"/>
                <a:gd name="T44" fmla="*/ 295 w 1129"/>
                <a:gd name="T45" fmla="*/ 389 h 428"/>
                <a:gd name="T46" fmla="*/ 181 w 1129"/>
                <a:gd name="T47" fmla="*/ 410 h 428"/>
                <a:gd name="T48" fmla="*/ 94 w 1129"/>
                <a:gd name="T49" fmla="*/ 421 h 428"/>
                <a:gd name="T50" fmla="*/ 59 w 1129"/>
                <a:gd name="T51" fmla="*/ 428 h 428"/>
                <a:gd name="T52" fmla="*/ 0 w 1129"/>
                <a:gd name="T53" fmla="*/ 314 h 428"/>
                <a:gd name="T54" fmla="*/ 205 w 1129"/>
                <a:gd name="T55" fmla="*/ 185 h 428"/>
                <a:gd name="T56" fmla="*/ 205 w 1129"/>
                <a:gd name="T57" fmla="*/ 18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9" h="428">
                  <a:moveTo>
                    <a:pt x="205" y="185"/>
                  </a:moveTo>
                  <a:lnTo>
                    <a:pt x="218" y="262"/>
                  </a:lnTo>
                  <a:lnTo>
                    <a:pt x="234" y="262"/>
                  </a:lnTo>
                  <a:lnTo>
                    <a:pt x="286" y="262"/>
                  </a:lnTo>
                  <a:lnTo>
                    <a:pt x="365" y="251"/>
                  </a:lnTo>
                  <a:lnTo>
                    <a:pt x="474" y="225"/>
                  </a:lnTo>
                  <a:lnTo>
                    <a:pt x="599" y="179"/>
                  </a:lnTo>
                  <a:lnTo>
                    <a:pt x="732" y="124"/>
                  </a:lnTo>
                  <a:lnTo>
                    <a:pt x="856" y="68"/>
                  </a:lnTo>
                  <a:lnTo>
                    <a:pt x="966" y="26"/>
                  </a:lnTo>
                  <a:lnTo>
                    <a:pt x="1042" y="4"/>
                  </a:lnTo>
                  <a:lnTo>
                    <a:pt x="1094" y="0"/>
                  </a:lnTo>
                  <a:lnTo>
                    <a:pt x="1121" y="4"/>
                  </a:lnTo>
                  <a:lnTo>
                    <a:pt x="1129" y="6"/>
                  </a:lnTo>
                  <a:lnTo>
                    <a:pt x="1090" y="20"/>
                  </a:lnTo>
                  <a:lnTo>
                    <a:pt x="994" y="54"/>
                  </a:lnTo>
                  <a:lnTo>
                    <a:pt x="869" y="105"/>
                  </a:lnTo>
                  <a:lnTo>
                    <a:pt x="751" y="161"/>
                  </a:lnTo>
                  <a:lnTo>
                    <a:pt x="651" y="216"/>
                  </a:lnTo>
                  <a:lnTo>
                    <a:pt x="575" y="271"/>
                  </a:lnTo>
                  <a:lnTo>
                    <a:pt x="498" y="317"/>
                  </a:lnTo>
                  <a:lnTo>
                    <a:pt x="406" y="358"/>
                  </a:lnTo>
                  <a:lnTo>
                    <a:pt x="295" y="389"/>
                  </a:lnTo>
                  <a:lnTo>
                    <a:pt x="181" y="410"/>
                  </a:lnTo>
                  <a:lnTo>
                    <a:pt x="94" y="421"/>
                  </a:lnTo>
                  <a:lnTo>
                    <a:pt x="59" y="428"/>
                  </a:lnTo>
                  <a:lnTo>
                    <a:pt x="0" y="314"/>
                  </a:lnTo>
                  <a:lnTo>
                    <a:pt x="205" y="185"/>
                  </a:lnTo>
                  <a:lnTo>
                    <a:pt x="205" y="185"/>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99"/>
            <p:cNvSpPr>
              <a:spLocks/>
            </p:cNvSpPr>
            <p:nvPr/>
          </p:nvSpPr>
          <p:spPr bwMode="auto">
            <a:xfrm>
              <a:off x="2828925" y="1809750"/>
              <a:ext cx="579438" cy="141288"/>
            </a:xfrm>
            <a:custGeom>
              <a:avLst/>
              <a:gdLst>
                <a:gd name="T0" fmla="*/ 16 w 365"/>
                <a:gd name="T1" fmla="*/ 0 h 89"/>
                <a:gd name="T2" fmla="*/ 44 w 365"/>
                <a:gd name="T3" fmla="*/ 35 h 89"/>
                <a:gd name="T4" fmla="*/ 48 w 365"/>
                <a:gd name="T5" fmla="*/ 35 h 89"/>
                <a:gd name="T6" fmla="*/ 66 w 365"/>
                <a:gd name="T7" fmla="*/ 37 h 89"/>
                <a:gd name="T8" fmla="*/ 99 w 365"/>
                <a:gd name="T9" fmla="*/ 37 h 89"/>
                <a:gd name="T10" fmla="*/ 151 w 365"/>
                <a:gd name="T11" fmla="*/ 35 h 89"/>
                <a:gd name="T12" fmla="*/ 217 w 365"/>
                <a:gd name="T13" fmla="*/ 28 h 89"/>
                <a:gd name="T14" fmla="*/ 287 w 365"/>
                <a:gd name="T15" fmla="*/ 17 h 89"/>
                <a:gd name="T16" fmla="*/ 341 w 365"/>
                <a:gd name="T17" fmla="*/ 8 h 89"/>
                <a:gd name="T18" fmla="*/ 365 w 365"/>
                <a:gd name="T19" fmla="*/ 4 h 89"/>
                <a:gd name="T20" fmla="*/ 354 w 365"/>
                <a:gd name="T21" fmla="*/ 8 h 89"/>
                <a:gd name="T22" fmla="*/ 328 w 365"/>
                <a:gd name="T23" fmla="*/ 19 h 89"/>
                <a:gd name="T24" fmla="*/ 284 w 365"/>
                <a:gd name="T25" fmla="*/ 30 h 89"/>
                <a:gd name="T26" fmla="*/ 223 w 365"/>
                <a:gd name="T27" fmla="*/ 48 h 89"/>
                <a:gd name="T28" fmla="*/ 149 w 365"/>
                <a:gd name="T29" fmla="*/ 61 h 89"/>
                <a:gd name="T30" fmla="*/ 77 w 365"/>
                <a:gd name="T31" fmla="*/ 74 h 89"/>
                <a:gd name="T32" fmla="*/ 22 w 365"/>
                <a:gd name="T33" fmla="*/ 83 h 89"/>
                <a:gd name="T34" fmla="*/ 0 w 365"/>
                <a:gd name="T35" fmla="*/ 89 h 89"/>
                <a:gd name="T36" fmla="*/ 0 w 365"/>
                <a:gd name="T37" fmla="*/ 35 h 89"/>
                <a:gd name="T38" fmla="*/ 16 w 365"/>
                <a:gd name="T39" fmla="*/ 0 h 89"/>
                <a:gd name="T40" fmla="*/ 16 w 365"/>
                <a:gd name="T4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5" h="89">
                  <a:moveTo>
                    <a:pt x="16" y="0"/>
                  </a:moveTo>
                  <a:lnTo>
                    <a:pt x="44" y="35"/>
                  </a:lnTo>
                  <a:lnTo>
                    <a:pt x="48" y="35"/>
                  </a:lnTo>
                  <a:lnTo>
                    <a:pt x="66" y="37"/>
                  </a:lnTo>
                  <a:lnTo>
                    <a:pt x="99" y="37"/>
                  </a:lnTo>
                  <a:lnTo>
                    <a:pt x="151" y="35"/>
                  </a:lnTo>
                  <a:lnTo>
                    <a:pt x="217" y="28"/>
                  </a:lnTo>
                  <a:lnTo>
                    <a:pt x="287" y="17"/>
                  </a:lnTo>
                  <a:lnTo>
                    <a:pt x="341" y="8"/>
                  </a:lnTo>
                  <a:lnTo>
                    <a:pt x="365" y="4"/>
                  </a:lnTo>
                  <a:lnTo>
                    <a:pt x="354" y="8"/>
                  </a:lnTo>
                  <a:lnTo>
                    <a:pt x="328" y="19"/>
                  </a:lnTo>
                  <a:lnTo>
                    <a:pt x="284" y="30"/>
                  </a:lnTo>
                  <a:lnTo>
                    <a:pt x="223" y="48"/>
                  </a:lnTo>
                  <a:lnTo>
                    <a:pt x="149" y="61"/>
                  </a:lnTo>
                  <a:lnTo>
                    <a:pt x="77" y="74"/>
                  </a:lnTo>
                  <a:lnTo>
                    <a:pt x="22" y="83"/>
                  </a:lnTo>
                  <a:lnTo>
                    <a:pt x="0" y="89"/>
                  </a:lnTo>
                  <a:lnTo>
                    <a:pt x="0" y="35"/>
                  </a:lnTo>
                  <a:lnTo>
                    <a:pt x="16" y="0"/>
                  </a:lnTo>
                  <a:lnTo>
                    <a:pt x="16" y="0"/>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00"/>
            <p:cNvSpPr>
              <a:spLocks/>
            </p:cNvSpPr>
            <p:nvPr/>
          </p:nvSpPr>
          <p:spPr bwMode="auto">
            <a:xfrm>
              <a:off x="419100" y="390525"/>
              <a:ext cx="2749550" cy="722313"/>
            </a:xfrm>
            <a:custGeom>
              <a:avLst/>
              <a:gdLst>
                <a:gd name="T0" fmla="*/ 673 w 1732"/>
                <a:gd name="T1" fmla="*/ 324 h 455"/>
                <a:gd name="T2" fmla="*/ 854 w 1732"/>
                <a:gd name="T3" fmla="*/ 284 h 455"/>
                <a:gd name="T4" fmla="*/ 1077 w 1732"/>
                <a:gd name="T5" fmla="*/ 252 h 455"/>
                <a:gd name="T6" fmla="*/ 1226 w 1732"/>
                <a:gd name="T7" fmla="*/ 241 h 455"/>
                <a:gd name="T8" fmla="*/ 1232 w 1732"/>
                <a:gd name="T9" fmla="*/ 234 h 455"/>
                <a:gd name="T10" fmla="*/ 1099 w 1732"/>
                <a:gd name="T11" fmla="*/ 212 h 455"/>
                <a:gd name="T12" fmla="*/ 824 w 1732"/>
                <a:gd name="T13" fmla="*/ 252 h 455"/>
                <a:gd name="T14" fmla="*/ 562 w 1732"/>
                <a:gd name="T15" fmla="*/ 330 h 455"/>
                <a:gd name="T16" fmla="*/ 466 w 1732"/>
                <a:gd name="T17" fmla="*/ 332 h 455"/>
                <a:gd name="T18" fmla="*/ 400 w 1732"/>
                <a:gd name="T19" fmla="*/ 321 h 455"/>
                <a:gd name="T20" fmla="*/ 503 w 1732"/>
                <a:gd name="T21" fmla="*/ 284 h 455"/>
                <a:gd name="T22" fmla="*/ 726 w 1732"/>
                <a:gd name="T23" fmla="*/ 230 h 455"/>
                <a:gd name="T24" fmla="*/ 946 w 1732"/>
                <a:gd name="T25" fmla="*/ 177 h 455"/>
                <a:gd name="T26" fmla="*/ 955 w 1732"/>
                <a:gd name="T27" fmla="*/ 169 h 455"/>
                <a:gd name="T28" fmla="*/ 756 w 1732"/>
                <a:gd name="T29" fmla="*/ 186 h 455"/>
                <a:gd name="T30" fmla="*/ 487 w 1732"/>
                <a:gd name="T31" fmla="*/ 252 h 455"/>
                <a:gd name="T32" fmla="*/ 289 w 1732"/>
                <a:gd name="T33" fmla="*/ 330 h 455"/>
                <a:gd name="T34" fmla="*/ 190 w 1732"/>
                <a:gd name="T35" fmla="*/ 332 h 455"/>
                <a:gd name="T36" fmla="*/ 291 w 1732"/>
                <a:gd name="T37" fmla="*/ 271 h 455"/>
                <a:gd name="T38" fmla="*/ 507 w 1732"/>
                <a:gd name="T39" fmla="*/ 186 h 455"/>
                <a:gd name="T40" fmla="*/ 916 w 1732"/>
                <a:gd name="T41" fmla="*/ 97 h 455"/>
                <a:gd name="T42" fmla="*/ 1309 w 1732"/>
                <a:gd name="T43" fmla="*/ 42 h 455"/>
                <a:gd name="T44" fmla="*/ 1407 w 1732"/>
                <a:gd name="T45" fmla="*/ 33 h 455"/>
                <a:gd name="T46" fmla="*/ 1571 w 1732"/>
                <a:gd name="T47" fmla="*/ 33 h 455"/>
                <a:gd name="T48" fmla="*/ 1700 w 1732"/>
                <a:gd name="T49" fmla="*/ 70 h 455"/>
                <a:gd name="T50" fmla="*/ 1728 w 1732"/>
                <a:gd name="T51" fmla="*/ 123 h 455"/>
                <a:gd name="T52" fmla="*/ 1732 w 1732"/>
                <a:gd name="T53" fmla="*/ 121 h 455"/>
                <a:gd name="T54" fmla="*/ 1726 w 1732"/>
                <a:gd name="T55" fmla="*/ 62 h 455"/>
                <a:gd name="T56" fmla="*/ 1660 w 1732"/>
                <a:gd name="T57" fmla="*/ 11 h 455"/>
                <a:gd name="T58" fmla="*/ 1503 w 1732"/>
                <a:gd name="T59" fmla="*/ 0 h 455"/>
                <a:gd name="T60" fmla="*/ 1215 w 1732"/>
                <a:gd name="T61" fmla="*/ 18 h 455"/>
                <a:gd name="T62" fmla="*/ 828 w 1732"/>
                <a:gd name="T63" fmla="*/ 66 h 455"/>
                <a:gd name="T64" fmla="*/ 468 w 1732"/>
                <a:gd name="T65" fmla="*/ 158 h 455"/>
                <a:gd name="T66" fmla="*/ 206 w 1732"/>
                <a:gd name="T67" fmla="*/ 276 h 455"/>
                <a:gd name="T68" fmla="*/ 55 w 1732"/>
                <a:gd name="T69" fmla="*/ 383 h 455"/>
                <a:gd name="T70" fmla="*/ 5 w 1732"/>
                <a:gd name="T71" fmla="*/ 446 h 455"/>
                <a:gd name="T72" fmla="*/ 46 w 1732"/>
                <a:gd name="T73" fmla="*/ 455 h 455"/>
                <a:gd name="T74" fmla="*/ 217 w 1732"/>
                <a:gd name="T75" fmla="*/ 418 h 455"/>
                <a:gd name="T76" fmla="*/ 492 w 1732"/>
                <a:gd name="T77" fmla="*/ 387 h 455"/>
                <a:gd name="T78" fmla="*/ 643 w 1732"/>
                <a:gd name="T79" fmla="*/ 33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2" h="455">
                  <a:moveTo>
                    <a:pt x="643" y="332"/>
                  </a:moveTo>
                  <a:lnTo>
                    <a:pt x="673" y="324"/>
                  </a:lnTo>
                  <a:lnTo>
                    <a:pt x="750" y="306"/>
                  </a:lnTo>
                  <a:lnTo>
                    <a:pt x="854" y="284"/>
                  </a:lnTo>
                  <a:lnTo>
                    <a:pt x="972" y="265"/>
                  </a:lnTo>
                  <a:lnTo>
                    <a:pt x="1077" y="252"/>
                  </a:lnTo>
                  <a:lnTo>
                    <a:pt x="1167" y="245"/>
                  </a:lnTo>
                  <a:lnTo>
                    <a:pt x="1226" y="241"/>
                  </a:lnTo>
                  <a:lnTo>
                    <a:pt x="1250" y="241"/>
                  </a:lnTo>
                  <a:lnTo>
                    <a:pt x="1232" y="234"/>
                  </a:lnTo>
                  <a:lnTo>
                    <a:pt x="1184" y="221"/>
                  </a:lnTo>
                  <a:lnTo>
                    <a:pt x="1099" y="212"/>
                  </a:lnTo>
                  <a:lnTo>
                    <a:pt x="977" y="221"/>
                  </a:lnTo>
                  <a:lnTo>
                    <a:pt x="824" y="252"/>
                  </a:lnTo>
                  <a:lnTo>
                    <a:pt x="675" y="293"/>
                  </a:lnTo>
                  <a:lnTo>
                    <a:pt x="562" y="330"/>
                  </a:lnTo>
                  <a:lnTo>
                    <a:pt x="516" y="345"/>
                  </a:lnTo>
                  <a:lnTo>
                    <a:pt x="466" y="332"/>
                  </a:lnTo>
                  <a:lnTo>
                    <a:pt x="389" y="330"/>
                  </a:lnTo>
                  <a:lnTo>
                    <a:pt x="400" y="321"/>
                  </a:lnTo>
                  <a:lnTo>
                    <a:pt x="439" y="306"/>
                  </a:lnTo>
                  <a:lnTo>
                    <a:pt x="503" y="284"/>
                  </a:lnTo>
                  <a:lnTo>
                    <a:pt x="601" y="260"/>
                  </a:lnTo>
                  <a:lnTo>
                    <a:pt x="726" y="230"/>
                  </a:lnTo>
                  <a:lnTo>
                    <a:pt x="850" y="199"/>
                  </a:lnTo>
                  <a:lnTo>
                    <a:pt x="946" y="177"/>
                  </a:lnTo>
                  <a:lnTo>
                    <a:pt x="988" y="171"/>
                  </a:lnTo>
                  <a:lnTo>
                    <a:pt x="955" y="169"/>
                  </a:lnTo>
                  <a:lnTo>
                    <a:pt x="874" y="175"/>
                  </a:lnTo>
                  <a:lnTo>
                    <a:pt x="756" y="186"/>
                  </a:lnTo>
                  <a:lnTo>
                    <a:pt x="623" y="212"/>
                  </a:lnTo>
                  <a:lnTo>
                    <a:pt x="487" y="252"/>
                  </a:lnTo>
                  <a:lnTo>
                    <a:pt x="369" y="293"/>
                  </a:lnTo>
                  <a:lnTo>
                    <a:pt x="289" y="330"/>
                  </a:lnTo>
                  <a:lnTo>
                    <a:pt x="258" y="345"/>
                  </a:lnTo>
                  <a:lnTo>
                    <a:pt x="190" y="332"/>
                  </a:lnTo>
                  <a:lnTo>
                    <a:pt x="265" y="287"/>
                  </a:lnTo>
                  <a:lnTo>
                    <a:pt x="291" y="271"/>
                  </a:lnTo>
                  <a:lnTo>
                    <a:pt x="374" y="236"/>
                  </a:lnTo>
                  <a:lnTo>
                    <a:pt x="507" y="186"/>
                  </a:lnTo>
                  <a:lnTo>
                    <a:pt x="693" y="138"/>
                  </a:lnTo>
                  <a:lnTo>
                    <a:pt x="916" y="97"/>
                  </a:lnTo>
                  <a:lnTo>
                    <a:pt x="1138" y="66"/>
                  </a:lnTo>
                  <a:lnTo>
                    <a:pt x="1309" y="42"/>
                  </a:lnTo>
                  <a:lnTo>
                    <a:pt x="1376" y="38"/>
                  </a:lnTo>
                  <a:lnTo>
                    <a:pt x="1407" y="33"/>
                  </a:lnTo>
                  <a:lnTo>
                    <a:pt x="1481" y="33"/>
                  </a:lnTo>
                  <a:lnTo>
                    <a:pt x="1571" y="33"/>
                  </a:lnTo>
                  <a:lnTo>
                    <a:pt x="1652" y="48"/>
                  </a:lnTo>
                  <a:lnTo>
                    <a:pt x="1700" y="70"/>
                  </a:lnTo>
                  <a:lnTo>
                    <a:pt x="1724" y="99"/>
                  </a:lnTo>
                  <a:lnTo>
                    <a:pt x="1728" y="123"/>
                  </a:lnTo>
                  <a:lnTo>
                    <a:pt x="1730" y="134"/>
                  </a:lnTo>
                  <a:lnTo>
                    <a:pt x="1732" y="121"/>
                  </a:lnTo>
                  <a:lnTo>
                    <a:pt x="1732" y="97"/>
                  </a:lnTo>
                  <a:lnTo>
                    <a:pt x="1726" y="62"/>
                  </a:lnTo>
                  <a:lnTo>
                    <a:pt x="1702" y="33"/>
                  </a:lnTo>
                  <a:lnTo>
                    <a:pt x="1660" y="11"/>
                  </a:lnTo>
                  <a:lnTo>
                    <a:pt x="1597" y="3"/>
                  </a:lnTo>
                  <a:lnTo>
                    <a:pt x="1503" y="0"/>
                  </a:lnTo>
                  <a:lnTo>
                    <a:pt x="1376" y="7"/>
                  </a:lnTo>
                  <a:lnTo>
                    <a:pt x="1215" y="18"/>
                  </a:lnTo>
                  <a:lnTo>
                    <a:pt x="1027" y="38"/>
                  </a:lnTo>
                  <a:lnTo>
                    <a:pt x="828" y="66"/>
                  </a:lnTo>
                  <a:lnTo>
                    <a:pt x="640" y="105"/>
                  </a:lnTo>
                  <a:lnTo>
                    <a:pt x="468" y="158"/>
                  </a:lnTo>
                  <a:lnTo>
                    <a:pt x="324" y="217"/>
                  </a:lnTo>
                  <a:lnTo>
                    <a:pt x="206" y="276"/>
                  </a:lnTo>
                  <a:lnTo>
                    <a:pt x="116" y="332"/>
                  </a:lnTo>
                  <a:lnTo>
                    <a:pt x="55" y="383"/>
                  </a:lnTo>
                  <a:lnTo>
                    <a:pt x="20" y="422"/>
                  </a:lnTo>
                  <a:lnTo>
                    <a:pt x="5" y="446"/>
                  </a:lnTo>
                  <a:lnTo>
                    <a:pt x="0" y="455"/>
                  </a:lnTo>
                  <a:lnTo>
                    <a:pt x="46" y="455"/>
                  </a:lnTo>
                  <a:lnTo>
                    <a:pt x="184" y="398"/>
                  </a:lnTo>
                  <a:lnTo>
                    <a:pt x="217" y="418"/>
                  </a:lnTo>
                  <a:lnTo>
                    <a:pt x="415" y="367"/>
                  </a:lnTo>
                  <a:lnTo>
                    <a:pt x="492" y="387"/>
                  </a:lnTo>
                  <a:lnTo>
                    <a:pt x="643" y="332"/>
                  </a:lnTo>
                  <a:lnTo>
                    <a:pt x="643" y="332"/>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01"/>
            <p:cNvSpPr>
              <a:spLocks/>
            </p:cNvSpPr>
            <p:nvPr/>
          </p:nvSpPr>
          <p:spPr bwMode="auto">
            <a:xfrm>
              <a:off x="1498600" y="790575"/>
              <a:ext cx="995363" cy="658813"/>
            </a:xfrm>
            <a:custGeom>
              <a:avLst/>
              <a:gdLst>
                <a:gd name="T0" fmla="*/ 0 w 627"/>
                <a:gd name="T1" fmla="*/ 63 h 415"/>
                <a:gd name="T2" fmla="*/ 196 w 627"/>
                <a:gd name="T3" fmla="*/ 41 h 415"/>
                <a:gd name="T4" fmla="*/ 270 w 627"/>
                <a:gd name="T5" fmla="*/ 48 h 415"/>
                <a:gd name="T6" fmla="*/ 297 w 627"/>
                <a:gd name="T7" fmla="*/ 65 h 415"/>
                <a:gd name="T8" fmla="*/ 402 w 627"/>
                <a:gd name="T9" fmla="*/ 78 h 415"/>
                <a:gd name="T10" fmla="*/ 524 w 627"/>
                <a:gd name="T11" fmla="*/ 87 h 415"/>
                <a:gd name="T12" fmla="*/ 513 w 627"/>
                <a:gd name="T13" fmla="*/ 98 h 415"/>
                <a:gd name="T14" fmla="*/ 493 w 627"/>
                <a:gd name="T15" fmla="*/ 124 h 415"/>
                <a:gd name="T16" fmla="*/ 471 w 627"/>
                <a:gd name="T17" fmla="*/ 157 h 415"/>
                <a:gd name="T18" fmla="*/ 458 w 627"/>
                <a:gd name="T19" fmla="*/ 194 h 415"/>
                <a:gd name="T20" fmla="*/ 463 w 627"/>
                <a:gd name="T21" fmla="*/ 218 h 415"/>
                <a:gd name="T22" fmla="*/ 478 w 627"/>
                <a:gd name="T23" fmla="*/ 240 h 415"/>
                <a:gd name="T24" fmla="*/ 493 w 627"/>
                <a:gd name="T25" fmla="*/ 251 h 415"/>
                <a:gd name="T26" fmla="*/ 502 w 627"/>
                <a:gd name="T27" fmla="*/ 257 h 415"/>
                <a:gd name="T28" fmla="*/ 495 w 627"/>
                <a:gd name="T29" fmla="*/ 264 h 415"/>
                <a:gd name="T30" fmla="*/ 485 w 627"/>
                <a:gd name="T31" fmla="*/ 290 h 415"/>
                <a:gd name="T32" fmla="*/ 476 w 627"/>
                <a:gd name="T33" fmla="*/ 321 h 415"/>
                <a:gd name="T34" fmla="*/ 480 w 627"/>
                <a:gd name="T35" fmla="*/ 349 h 415"/>
                <a:gd name="T36" fmla="*/ 493 w 627"/>
                <a:gd name="T37" fmla="*/ 362 h 415"/>
                <a:gd name="T38" fmla="*/ 515 w 627"/>
                <a:gd name="T39" fmla="*/ 369 h 415"/>
                <a:gd name="T40" fmla="*/ 535 w 627"/>
                <a:gd name="T41" fmla="*/ 371 h 415"/>
                <a:gd name="T42" fmla="*/ 544 w 627"/>
                <a:gd name="T43" fmla="*/ 371 h 415"/>
                <a:gd name="T44" fmla="*/ 561 w 627"/>
                <a:gd name="T45" fmla="*/ 415 h 415"/>
                <a:gd name="T46" fmla="*/ 585 w 627"/>
                <a:gd name="T47" fmla="*/ 408 h 415"/>
                <a:gd name="T48" fmla="*/ 568 w 627"/>
                <a:gd name="T49" fmla="*/ 364 h 415"/>
                <a:gd name="T50" fmla="*/ 596 w 627"/>
                <a:gd name="T51" fmla="*/ 334 h 415"/>
                <a:gd name="T52" fmla="*/ 585 w 627"/>
                <a:gd name="T53" fmla="*/ 336 h 415"/>
                <a:gd name="T54" fmla="*/ 561 w 627"/>
                <a:gd name="T55" fmla="*/ 342 h 415"/>
                <a:gd name="T56" fmla="*/ 533 w 627"/>
                <a:gd name="T57" fmla="*/ 342 h 415"/>
                <a:gd name="T58" fmla="*/ 511 w 627"/>
                <a:gd name="T59" fmla="*/ 336 h 415"/>
                <a:gd name="T60" fmla="*/ 506 w 627"/>
                <a:gd name="T61" fmla="*/ 318 h 415"/>
                <a:gd name="T62" fmla="*/ 511 w 627"/>
                <a:gd name="T63" fmla="*/ 294 h 415"/>
                <a:gd name="T64" fmla="*/ 520 w 627"/>
                <a:gd name="T65" fmla="*/ 273 h 415"/>
                <a:gd name="T66" fmla="*/ 526 w 627"/>
                <a:gd name="T67" fmla="*/ 264 h 415"/>
                <a:gd name="T68" fmla="*/ 581 w 627"/>
                <a:gd name="T69" fmla="*/ 233 h 415"/>
                <a:gd name="T70" fmla="*/ 565 w 627"/>
                <a:gd name="T71" fmla="*/ 231 h 415"/>
                <a:gd name="T72" fmla="*/ 539 w 627"/>
                <a:gd name="T73" fmla="*/ 225 h 415"/>
                <a:gd name="T74" fmla="*/ 511 w 627"/>
                <a:gd name="T75" fmla="*/ 209 h 415"/>
                <a:gd name="T76" fmla="*/ 495 w 627"/>
                <a:gd name="T77" fmla="*/ 187 h 415"/>
                <a:gd name="T78" fmla="*/ 500 w 627"/>
                <a:gd name="T79" fmla="*/ 157 h 415"/>
                <a:gd name="T80" fmla="*/ 522 w 627"/>
                <a:gd name="T81" fmla="*/ 126 h 415"/>
                <a:gd name="T82" fmla="*/ 541 w 627"/>
                <a:gd name="T83" fmla="*/ 102 h 415"/>
                <a:gd name="T84" fmla="*/ 554 w 627"/>
                <a:gd name="T85" fmla="*/ 93 h 415"/>
                <a:gd name="T86" fmla="*/ 627 w 627"/>
                <a:gd name="T87" fmla="*/ 93 h 415"/>
                <a:gd name="T88" fmla="*/ 624 w 627"/>
                <a:gd name="T89" fmla="*/ 89 h 415"/>
                <a:gd name="T90" fmla="*/ 616 w 627"/>
                <a:gd name="T91" fmla="*/ 80 h 415"/>
                <a:gd name="T92" fmla="*/ 589 w 627"/>
                <a:gd name="T93" fmla="*/ 69 h 415"/>
                <a:gd name="T94" fmla="*/ 544 w 627"/>
                <a:gd name="T95" fmla="*/ 63 h 415"/>
                <a:gd name="T96" fmla="*/ 474 w 627"/>
                <a:gd name="T97" fmla="*/ 52 h 415"/>
                <a:gd name="T98" fmla="*/ 399 w 627"/>
                <a:gd name="T99" fmla="*/ 48 h 415"/>
                <a:gd name="T100" fmla="*/ 338 w 627"/>
                <a:gd name="T101" fmla="*/ 41 h 415"/>
                <a:gd name="T102" fmla="*/ 314 w 627"/>
                <a:gd name="T103" fmla="*/ 41 h 415"/>
                <a:gd name="T104" fmla="*/ 275 w 627"/>
                <a:gd name="T105" fmla="*/ 0 h 415"/>
                <a:gd name="T106" fmla="*/ 100 w 627"/>
                <a:gd name="T107" fmla="*/ 30 h 415"/>
                <a:gd name="T108" fmla="*/ 0 w 627"/>
                <a:gd name="T109" fmla="*/ 63 h 415"/>
                <a:gd name="T110" fmla="*/ 0 w 627"/>
                <a:gd name="T111" fmla="*/ 63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7" h="415">
                  <a:moveTo>
                    <a:pt x="0" y="63"/>
                  </a:moveTo>
                  <a:lnTo>
                    <a:pt x="196" y="41"/>
                  </a:lnTo>
                  <a:lnTo>
                    <a:pt x="270" y="48"/>
                  </a:lnTo>
                  <a:lnTo>
                    <a:pt x="297" y="65"/>
                  </a:lnTo>
                  <a:lnTo>
                    <a:pt x="402" y="78"/>
                  </a:lnTo>
                  <a:lnTo>
                    <a:pt x="524" y="87"/>
                  </a:lnTo>
                  <a:lnTo>
                    <a:pt x="513" y="98"/>
                  </a:lnTo>
                  <a:lnTo>
                    <a:pt x="493" y="124"/>
                  </a:lnTo>
                  <a:lnTo>
                    <a:pt x="471" y="157"/>
                  </a:lnTo>
                  <a:lnTo>
                    <a:pt x="458" y="194"/>
                  </a:lnTo>
                  <a:lnTo>
                    <a:pt x="463" y="218"/>
                  </a:lnTo>
                  <a:lnTo>
                    <a:pt x="478" y="240"/>
                  </a:lnTo>
                  <a:lnTo>
                    <a:pt x="493" y="251"/>
                  </a:lnTo>
                  <a:lnTo>
                    <a:pt x="502" y="257"/>
                  </a:lnTo>
                  <a:lnTo>
                    <a:pt x="495" y="264"/>
                  </a:lnTo>
                  <a:lnTo>
                    <a:pt x="485" y="290"/>
                  </a:lnTo>
                  <a:lnTo>
                    <a:pt x="476" y="321"/>
                  </a:lnTo>
                  <a:lnTo>
                    <a:pt x="480" y="349"/>
                  </a:lnTo>
                  <a:lnTo>
                    <a:pt x="493" y="362"/>
                  </a:lnTo>
                  <a:lnTo>
                    <a:pt x="515" y="369"/>
                  </a:lnTo>
                  <a:lnTo>
                    <a:pt x="535" y="371"/>
                  </a:lnTo>
                  <a:lnTo>
                    <a:pt x="544" y="371"/>
                  </a:lnTo>
                  <a:lnTo>
                    <a:pt x="561" y="415"/>
                  </a:lnTo>
                  <a:lnTo>
                    <a:pt x="585" y="408"/>
                  </a:lnTo>
                  <a:lnTo>
                    <a:pt x="568" y="364"/>
                  </a:lnTo>
                  <a:lnTo>
                    <a:pt x="596" y="334"/>
                  </a:lnTo>
                  <a:lnTo>
                    <a:pt x="585" y="336"/>
                  </a:lnTo>
                  <a:lnTo>
                    <a:pt x="561" y="342"/>
                  </a:lnTo>
                  <a:lnTo>
                    <a:pt x="533" y="342"/>
                  </a:lnTo>
                  <a:lnTo>
                    <a:pt x="511" y="336"/>
                  </a:lnTo>
                  <a:lnTo>
                    <a:pt x="506" y="318"/>
                  </a:lnTo>
                  <a:lnTo>
                    <a:pt x="511" y="294"/>
                  </a:lnTo>
                  <a:lnTo>
                    <a:pt x="520" y="273"/>
                  </a:lnTo>
                  <a:lnTo>
                    <a:pt x="526" y="264"/>
                  </a:lnTo>
                  <a:lnTo>
                    <a:pt x="581" y="233"/>
                  </a:lnTo>
                  <a:lnTo>
                    <a:pt x="565" y="231"/>
                  </a:lnTo>
                  <a:lnTo>
                    <a:pt x="539" y="225"/>
                  </a:lnTo>
                  <a:lnTo>
                    <a:pt x="511" y="209"/>
                  </a:lnTo>
                  <a:lnTo>
                    <a:pt x="495" y="187"/>
                  </a:lnTo>
                  <a:lnTo>
                    <a:pt x="500" y="157"/>
                  </a:lnTo>
                  <a:lnTo>
                    <a:pt x="522" y="126"/>
                  </a:lnTo>
                  <a:lnTo>
                    <a:pt x="541" y="102"/>
                  </a:lnTo>
                  <a:lnTo>
                    <a:pt x="554" y="93"/>
                  </a:lnTo>
                  <a:lnTo>
                    <a:pt x="627" y="93"/>
                  </a:lnTo>
                  <a:lnTo>
                    <a:pt x="624" y="89"/>
                  </a:lnTo>
                  <a:lnTo>
                    <a:pt x="616" y="80"/>
                  </a:lnTo>
                  <a:lnTo>
                    <a:pt x="589" y="69"/>
                  </a:lnTo>
                  <a:lnTo>
                    <a:pt x="544" y="63"/>
                  </a:lnTo>
                  <a:lnTo>
                    <a:pt x="474" y="52"/>
                  </a:lnTo>
                  <a:lnTo>
                    <a:pt x="399" y="48"/>
                  </a:lnTo>
                  <a:lnTo>
                    <a:pt x="338" y="41"/>
                  </a:lnTo>
                  <a:lnTo>
                    <a:pt x="314" y="41"/>
                  </a:lnTo>
                  <a:lnTo>
                    <a:pt x="275" y="0"/>
                  </a:lnTo>
                  <a:lnTo>
                    <a:pt x="100" y="30"/>
                  </a:lnTo>
                  <a:lnTo>
                    <a:pt x="0" y="63"/>
                  </a:lnTo>
                  <a:lnTo>
                    <a:pt x="0" y="63"/>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02"/>
            <p:cNvSpPr>
              <a:spLocks/>
            </p:cNvSpPr>
            <p:nvPr/>
          </p:nvSpPr>
          <p:spPr bwMode="auto">
            <a:xfrm>
              <a:off x="2676525" y="498475"/>
              <a:ext cx="420688" cy="193675"/>
            </a:xfrm>
            <a:custGeom>
              <a:avLst/>
              <a:gdLst>
                <a:gd name="T0" fmla="*/ 265 w 265"/>
                <a:gd name="T1" fmla="*/ 87 h 122"/>
                <a:gd name="T2" fmla="*/ 262 w 265"/>
                <a:gd name="T3" fmla="*/ 79 h 122"/>
                <a:gd name="T4" fmla="*/ 254 w 265"/>
                <a:gd name="T5" fmla="*/ 63 h 122"/>
                <a:gd name="T6" fmla="*/ 234 w 265"/>
                <a:gd name="T7" fmla="*/ 44 h 122"/>
                <a:gd name="T8" fmla="*/ 201 w 265"/>
                <a:gd name="T9" fmla="*/ 31 h 122"/>
                <a:gd name="T10" fmla="*/ 153 w 265"/>
                <a:gd name="T11" fmla="*/ 26 h 122"/>
                <a:gd name="T12" fmla="*/ 105 w 265"/>
                <a:gd name="T13" fmla="*/ 29 h 122"/>
                <a:gd name="T14" fmla="*/ 66 w 265"/>
                <a:gd name="T15" fmla="*/ 33 h 122"/>
                <a:gd name="T16" fmla="*/ 51 w 265"/>
                <a:gd name="T17" fmla="*/ 35 h 122"/>
                <a:gd name="T18" fmla="*/ 48 w 265"/>
                <a:gd name="T19" fmla="*/ 39 h 122"/>
                <a:gd name="T20" fmla="*/ 51 w 265"/>
                <a:gd name="T21" fmla="*/ 50 h 122"/>
                <a:gd name="T22" fmla="*/ 55 w 265"/>
                <a:gd name="T23" fmla="*/ 61 h 122"/>
                <a:gd name="T24" fmla="*/ 66 w 265"/>
                <a:gd name="T25" fmla="*/ 79 h 122"/>
                <a:gd name="T26" fmla="*/ 81 w 265"/>
                <a:gd name="T27" fmla="*/ 92 h 122"/>
                <a:gd name="T28" fmla="*/ 101 w 265"/>
                <a:gd name="T29" fmla="*/ 107 h 122"/>
                <a:gd name="T30" fmla="*/ 118 w 265"/>
                <a:gd name="T31" fmla="*/ 116 h 122"/>
                <a:gd name="T32" fmla="*/ 125 w 265"/>
                <a:gd name="T33" fmla="*/ 122 h 122"/>
                <a:gd name="T34" fmla="*/ 103 w 265"/>
                <a:gd name="T35" fmla="*/ 122 h 122"/>
                <a:gd name="T36" fmla="*/ 96 w 265"/>
                <a:gd name="T37" fmla="*/ 122 h 122"/>
                <a:gd name="T38" fmla="*/ 86 w 265"/>
                <a:gd name="T39" fmla="*/ 116 h 122"/>
                <a:gd name="T40" fmla="*/ 66 w 265"/>
                <a:gd name="T41" fmla="*/ 107 h 122"/>
                <a:gd name="T42" fmla="*/ 48 w 265"/>
                <a:gd name="T43" fmla="*/ 94 h 122"/>
                <a:gd name="T44" fmla="*/ 27 w 265"/>
                <a:gd name="T45" fmla="*/ 72 h 122"/>
                <a:gd name="T46" fmla="*/ 13 w 265"/>
                <a:gd name="T47" fmla="*/ 53 h 122"/>
                <a:gd name="T48" fmla="*/ 2 w 265"/>
                <a:gd name="T49" fmla="*/ 35 h 122"/>
                <a:gd name="T50" fmla="*/ 0 w 265"/>
                <a:gd name="T51" fmla="*/ 29 h 122"/>
                <a:gd name="T52" fmla="*/ 18 w 265"/>
                <a:gd name="T53" fmla="*/ 20 h 122"/>
                <a:gd name="T54" fmla="*/ 68 w 265"/>
                <a:gd name="T55" fmla="*/ 11 h 122"/>
                <a:gd name="T56" fmla="*/ 129 w 265"/>
                <a:gd name="T57" fmla="*/ 0 h 122"/>
                <a:gd name="T58" fmla="*/ 188 w 265"/>
                <a:gd name="T59" fmla="*/ 5 h 122"/>
                <a:gd name="T60" fmla="*/ 227 w 265"/>
                <a:gd name="T61" fmla="*/ 22 h 122"/>
                <a:gd name="T62" fmla="*/ 252 w 265"/>
                <a:gd name="T63" fmla="*/ 53 h 122"/>
                <a:gd name="T64" fmla="*/ 262 w 265"/>
                <a:gd name="T65" fmla="*/ 74 h 122"/>
                <a:gd name="T66" fmla="*/ 265 w 265"/>
                <a:gd name="T67" fmla="*/ 87 h 122"/>
                <a:gd name="T68" fmla="*/ 265 w 265"/>
                <a:gd name="T69" fmla="*/ 8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5" h="122">
                  <a:moveTo>
                    <a:pt x="265" y="87"/>
                  </a:moveTo>
                  <a:lnTo>
                    <a:pt x="262" y="79"/>
                  </a:lnTo>
                  <a:lnTo>
                    <a:pt x="254" y="63"/>
                  </a:lnTo>
                  <a:lnTo>
                    <a:pt x="234" y="44"/>
                  </a:lnTo>
                  <a:lnTo>
                    <a:pt x="201" y="31"/>
                  </a:lnTo>
                  <a:lnTo>
                    <a:pt x="153" y="26"/>
                  </a:lnTo>
                  <a:lnTo>
                    <a:pt x="105" y="29"/>
                  </a:lnTo>
                  <a:lnTo>
                    <a:pt x="66" y="33"/>
                  </a:lnTo>
                  <a:lnTo>
                    <a:pt x="51" y="35"/>
                  </a:lnTo>
                  <a:lnTo>
                    <a:pt x="48" y="39"/>
                  </a:lnTo>
                  <a:lnTo>
                    <a:pt x="51" y="50"/>
                  </a:lnTo>
                  <a:lnTo>
                    <a:pt x="55" y="61"/>
                  </a:lnTo>
                  <a:lnTo>
                    <a:pt x="66" y="79"/>
                  </a:lnTo>
                  <a:lnTo>
                    <a:pt x="81" y="92"/>
                  </a:lnTo>
                  <a:lnTo>
                    <a:pt x="101" y="107"/>
                  </a:lnTo>
                  <a:lnTo>
                    <a:pt x="118" y="116"/>
                  </a:lnTo>
                  <a:lnTo>
                    <a:pt x="125" y="122"/>
                  </a:lnTo>
                  <a:lnTo>
                    <a:pt x="103" y="122"/>
                  </a:lnTo>
                  <a:lnTo>
                    <a:pt x="96" y="122"/>
                  </a:lnTo>
                  <a:lnTo>
                    <a:pt x="86" y="116"/>
                  </a:lnTo>
                  <a:lnTo>
                    <a:pt x="66" y="107"/>
                  </a:lnTo>
                  <a:lnTo>
                    <a:pt x="48" y="94"/>
                  </a:lnTo>
                  <a:lnTo>
                    <a:pt x="27" y="72"/>
                  </a:lnTo>
                  <a:lnTo>
                    <a:pt x="13" y="53"/>
                  </a:lnTo>
                  <a:lnTo>
                    <a:pt x="2" y="35"/>
                  </a:lnTo>
                  <a:lnTo>
                    <a:pt x="0" y="29"/>
                  </a:lnTo>
                  <a:lnTo>
                    <a:pt x="18" y="20"/>
                  </a:lnTo>
                  <a:lnTo>
                    <a:pt x="68" y="11"/>
                  </a:lnTo>
                  <a:lnTo>
                    <a:pt x="129" y="0"/>
                  </a:lnTo>
                  <a:lnTo>
                    <a:pt x="188" y="5"/>
                  </a:lnTo>
                  <a:lnTo>
                    <a:pt x="227" y="22"/>
                  </a:lnTo>
                  <a:lnTo>
                    <a:pt x="252" y="53"/>
                  </a:lnTo>
                  <a:lnTo>
                    <a:pt x="262" y="74"/>
                  </a:lnTo>
                  <a:lnTo>
                    <a:pt x="265" y="87"/>
                  </a:lnTo>
                  <a:lnTo>
                    <a:pt x="265" y="87"/>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03"/>
            <p:cNvSpPr>
              <a:spLocks/>
            </p:cNvSpPr>
            <p:nvPr/>
          </p:nvSpPr>
          <p:spPr bwMode="auto">
            <a:xfrm>
              <a:off x="2617788" y="676275"/>
              <a:ext cx="360363" cy="214313"/>
            </a:xfrm>
            <a:custGeom>
              <a:avLst/>
              <a:gdLst>
                <a:gd name="T0" fmla="*/ 227 w 227"/>
                <a:gd name="T1" fmla="*/ 48 h 135"/>
                <a:gd name="T2" fmla="*/ 225 w 227"/>
                <a:gd name="T3" fmla="*/ 39 h 135"/>
                <a:gd name="T4" fmla="*/ 221 w 227"/>
                <a:gd name="T5" fmla="*/ 26 h 135"/>
                <a:gd name="T6" fmla="*/ 203 w 227"/>
                <a:gd name="T7" fmla="*/ 8 h 135"/>
                <a:gd name="T8" fmla="*/ 171 w 227"/>
                <a:gd name="T9" fmla="*/ 0 h 135"/>
                <a:gd name="T10" fmla="*/ 120 w 227"/>
                <a:gd name="T11" fmla="*/ 2 h 135"/>
                <a:gd name="T12" fmla="*/ 64 w 227"/>
                <a:gd name="T13" fmla="*/ 13 h 135"/>
                <a:gd name="T14" fmla="*/ 18 w 227"/>
                <a:gd name="T15" fmla="*/ 24 h 135"/>
                <a:gd name="T16" fmla="*/ 0 w 227"/>
                <a:gd name="T17" fmla="*/ 28 h 135"/>
                <a:gd name="T18" fmla="*/ 0 w 227"/>
                <a:gd name="T19" fmla="*/ 32 h 135"/>
                <a:gd name="T20" fmla="*/ 5 w 227"/>
                <a:gd name="T21" fmla="*/ 50 h 135"/>
                <a:gd name="T22" fmla="*/ 11 w 227"/>
                <a:gd name="T23" fmla="*/ 67 h 135"/>
                <a:gd name="T24" fmla="*/ 29 w 227"/>
                <a:gd name="T25" fmla="*/ 89 h 135"/>
                <a:gd name="T26" fmla="*/ 48 w 227"/>
                <a:gd name="T27" fmla="*/ 104 h 135"/>
                <a:gd name="T28" fmla="*/ 72 w 227"/>
                <a:gd name="T29" fmla="*/ 120 h 135"/>
                <a:gd name="T30" fmla="*/ 92 w 227"/>
                <a:gd name="T31" fmla="*/ 131 h 135"/>
                <a:gd name="T32" fmla="*/ 101 w 227"/>
                <a:gd name="T33" fmla="*/ 135 h 135"/>
                <a:gd name="T34" fmla="*/ 142 w 227"/>
                <a:gd name="T35" fmla="*/ 131 h 135"/>
                <a:gd name="T36" fmla="*/ 131 w 227"/>
                <a:gd name="T37" fmla="*/ 126 h 135"/>
                <a:gd name="T38" fmla="*/ 112 w 227"/>
                <a:gd name="T39" fmla="*/ 120 h 135"/>
                <a:gd name="T40" fmla="*/ 85 w 227"/>
                <a:gd name="T41" fmla="*/ 107 h 135"/>
                <a:gd name="T42" fmla="*/ 61 w 227"/>
                <a:gd name="T43" fmla="*/ 93 h 135"/>
                <a:gd name="T44" fmla="*/ 46 w 227"/>
                <a:gd name="T45" fmla="*/ 76 h 135"/>
                <a:gd name="T46" fmla="*/ 42 w 227"/>
                <a:gd name="T47" fmla="*/ 63 h 135"/>
                <a:gd name="T48" fmla="*/ 39 w 227"/>
                <a:gd name="T49" fmla="*/ 52 h 135"/>
                <a:gd name="T50" fmla="*/ 39 w 227"/>
                <a:gd name="T51" fmla="*/ 50 h 135"/>
                <a:gd name="T52" fmla="*/ 53 w 227"/>
                <a:gd name="T53" fmla="*/ 43 h 135"/>
                <a:gd name="T54" fmla="*/ 90 w 227"/>
                <a:gd name="T55" fmla="*/ 37 h 135"/>
                <a:gd name="T56" fmla="*/ 131 w 227"/>
                <a:gd name="T57" fmla="*/ 28 h 135"/>
                <a:gd name="T58" fmla="*/ 175 w 227"/>
                <a:gd name="T59" fmla="*/ 26 h 135"/>
                <a:gd name="T60" fmla="*/ 201 w 227"/>
                <a:gd name="T61" fmla="*/ 28 h 135"/>
                <a:gd name="T62" fmla="*/ 216 w 227"/>
                <a:gd name="T63" fmla="*/ 37 h 135"/>
                <a:gd name="T64" fmla="*/ 225 w 227"/>
                <a:gd name="T65" fmla="*/ 43 h 135"/>
                <a:gd name="T66" fmla="*/ 227 w 227"/>
                <a:gd name="T67" fmla="*/ 48 h 135"/>
                <a:gd name="T68" fmla="*/ 227 w 227"/>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35">
                  <a:moveTo>
                    <a:pt x="227" y="48"/>
                  </a:moveTo>
                  <a:lnTo>
                    <a:pt x="225" y="39"/>
                  </a:lnTo>
                  <a:lnTo>
                    <a:pt x="221" y="26"/>
                  </a:lnTo>
                  <a:lnTo>
                    <a:pt x="203" y="8"/>
                  </a:lnTo>
                  <a:lnTo>
                    <a:pt x="171" y="0"/>
                  </a:lnTo>
                  <a:lnTo>
                    <a:pt x="120" y="2"/>
                  </a:lnTo>
                  <a:lnTo>
                    <a:pt x="64" y="13"/>
                  </a:lnTo>
                  <a:lnTo>
                    <a:pt x="18" y="24"/>
                  </a:lnTo>
                  <a:lnTo>
                    <a:pt x="0" y="28"/>
                  </a:lnTo>
                  <a:lnTo>
                    <a:pt x="0" y="32"/>
                  </a:lnTo>
                  <a:lnTo>
                    <a:pt x="5" y="50"/>
                  </a:lnTo>
                  <a:lnTo>
                    <a:pt x="11" y="67"/>
                  </a:lnTo>
                  <a:lnTo>
                    <a:pt x="29" y="89"/>
                  </a:lnTo>
                  <a:lnTo>
                    <a:pt x="48" y="104"/>
                  </a:lnTo>
                  <a:lnTo>
                    <a:pt x="72" y="120"/>
                  </a:lnTo>
                  <a:lnTo>
                    <a:pt x="92" y="131"/>
                  </a:lnTo>
                  <a:lnTo>
                    <a:pt x="101" y="135"/>
                  </a:lnTo>
                  <a:lnTo>
                    <a:pt x="142" y="131"/>
                  </a:lnTo>
                  <a:lnTo>
                    <a:pt x="131" y="126"/>
                  </a:lnTo>
                  <a:lnTo>
                    <a:pt x="112" y="120"/>
                  </a:lnTo>
                  <a:lnTo>
                    <a:pt x="85" y="107"/>
                  </a:lnTo>
                  <a:lnTo>
                    <a:pt x="61" y="93"/>
                  </a:lnTo>
                  <a:lnTo>
                    <a:pt x="46" y="76"/>
                  </a:lnTo>
                  <a:lnTo>
                    <a:pt x="42" y="63"/>
                  </a:lnTo>
                  <a:lnTo>
                    <a:pt x="39" y="52"/>
                  </a:lnTo>
                  <a:lnTo>
                    <a:pt x="39" y="50"/>
                  </a:lnTo>
                  <a:lnTo>
                    <a:pt x="53" y="43"/>
                  </a:lnTo>
                  <a:lnTo>
                    <a:pt x="90" y="37"/>
                  </a:lnTo>
                  <a:lnTo>
                    <a:pt x="131" y="28"/>
                  </a:lnTo>
                  <a:lnTo>
                    <a:pt x="175" y="26"/>
                  </a:lnTo>
                  <a:lnTo>
                    <a:pt x="201" y="28"/>
                  </a:lnTo>
                  <a:lnTo>
                    <a:pt x="216" y="37"/>
                  </a:lnTo>
                  <a:lnTo>
                    <a:pt x="225" y="43"/>
                  </a:lnTo>
                  <a:lnTo>
                    <a:pt x="227" y="48"/>
                  </a:lnTo>
                  <a:lnTo>
                    <a:pt x="227" y="48"/>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04"/>
            <p:cNvSpPr>
              <a:spLocks/>
            </p:cNvSpPr>
            <p:nvPr/>
          </p:nvSpPr>
          <p:spPr bwMode="auto">
            <a:xfrm>
              <a:off x="2593975" y="866775"/>
              <a:ext cx="301625" cy="211138"/>
            </a:xfrm>
            <a:custGeom>
              <a:avLst/>
              <a:gdLst>
                <a:gd name="T0" fmla="*/ 190 w 190"/>
                <a:gd name="T1" fmla="*/ 26 h 133"/>
                <a:gd name="T2" fmla="*/ 186 w 190"/>
                <a:gd name="T3" fmla="*/ 21 h 133"/>
                <a:gd name="T4" fmla="*/ 172 w 190"/>
                <a:gd name="T5" fmla="*/ 11 h 133"/>
                <a:gd name="T6" fmla="*/ 151 w 190"/>
                <a:gd name="T7" fmla="*/ 0 h 133"/>
                <a:gd name="T8" fmla="*/ 120 w 190"/>
                <a:gd name="T9" fmla="*/ 0 h 133"/>
                <a:gd name="T10" fmla="*/ 81 w 190"/>
                <a:gd name="T11" fmla="*/ 11 h 133"/>
                <a:gd name="T12" fmla="*/ 41 w 190"/>
                <a:gd name="T13" fmla="*/ 28 h 133"/>
                <a:gd name="T14" fmla="*/ 11 w 190"/>
                <a:gd name="T15" fmla="*/ 41 h 133"/>
                <a:gd name="T16" fmla="*/ 0 w 190"/>
                <a:gd name="T17" fmla="*/ 50 h 133"/>
                <a:gd name="T18" fmla="*/ 0 w 190"/>
                <a:gd name="T19" fmla="*/ 54 h 133"/>
                <a:gd name="T20" fmla="*/ 6 w 190"/>
                <a:gd name="T21" fmla="*/ 72 h 133"/>
                <a:gd name="T22" fmla="*/ 17 w 190"/>
                <a:gd name="T23" fmla="*/ 91 h 133"/>
                <a:gd name="T24" fmla="*/ 33 w 190"/>
                <a:gd name="T25" fmla="*/ 111 h 133"/>
                <a:gd name="T26" fmla="*/ 50 w 190"/>
                <a:gd name="T27" fmla="*/ 124 h 133"/>
                <a:gd name="T28" fmla="*/ 68 w 190"/>
                <a:gd name="T29" fmla="*/ 131 h 133"/>
                <a:gd name="T30" fmla="*/ 83 w 190"/>
                <a:gd name="T31" fmla="*/ 131 h 133"/>
                <a:gd name="T32" fmla="*/ 89 w 190"/>
                <a:gd name="T33" fmla="*/ 133 h 133"/>
                <a:gd name="T34" fmla="*/ 113 w 190"/>
                <a:gd name="T35" fmla="*/ 128 h 133"/>
                <a:gd name="T36" fmla="*/ 107 w 190"/>
                <a:gd name="T37" fmla="*/ 124 h 133"/>
                <a:gd name="T38" fmla="*/ 92 w 190"/>
                <a:gd name="T39" fmla="*/ 122 h 133"/>
                <a:gd name="T40" fmla="*/ 74 w 190"/>
                <a:gd name="T41" fmla="*/ 111 h 133"/>
                <a:gd name="T42" fmla="*/ 59 w 190"/>
                <a:gd name="T43" fmla="*/ 100 h 133"/>
                <a:gd name="T44" fmla="*/ 46 w 190"/>
                <a:gd name="T45" fmla="*/ 83 h 133"/>
                <a:gd name="T46" fmla="*/ 44 w 190"/>
                <a:gd name="T47" fmla="*/ 65 h 133"/>
                <a:gd name="T48" fmla="*/ 44 w 190"/>
                <a:gd name="T49" fmla="*/ 52 h 133"/>
                <a:gd name="T50" fmla="*/ 46 w 190"/>
                <a:gd name="T51" fmla="*/ 45 h 133"/>
                <a:gd name="T52" fmla="*/ 54 w 190"/>
                <a:gd name="T53" fmla="*/ 41 h 133"/>
                <a:gd name="T54" fmla="*/ 76 w 190"/>
                <a:gd name="T55" fmla="*/ 35 h 133"/>
                <a:gd name="T56" fmla="*/ 107 w 190"/>
                <a:gd name="T57" fmla="*/ 24 h 133"/>
                <a:gd name="T58" fmla="*/ 140 w 190"/>
                <a:gd name="T59" fmla="*/ 21 h 133"/>
                <a:gd name="T60" fmla="*/ 162 w 190"/>
                <a:gd name="T61" fmla="*/ 19 h 133"/>
                <a:gd name="T62" fmla="*/ 177 w 190"/>
                <a:gd name="T63" fmla="*/ 21 h 133"/>
                <a:gd name="T64" fmla="*/ 186 w 190"/>
                <a:gd name="T65" fmla="*/ 21 h 133"/>
                <a:gd name="T66" fmla="*/ 190 w 190"/>
                <a:gd name="T67" fmla="*/ 26 h 133"/>
                <a:gd name="T68" fmla="*/ 190 w 190"/>
                <a:gd name="T69" fmla="*/ 2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33">
                  <a:moveTo>
                    <a:pt x="190" y="26"/>
                  </a:moveTo>
                  <a:lnTo>
                    <a:pt x="186" y="21"/>
                  </a:lnTo>
                  <a:lnTo>
                    <a:pt x="172" y="11"/>
                  </a:lnTo>
                  <a:lnTo>
                    <a:pt x="151" y="0"/>
                  </a:lnTo>
                  <a:lnTo>
                    <a:pt x="120" y="0"/>
                  </a:lnTo>
                  <a:lnTo>
                    <a:pt x="81" y="11"/>
                  </a:lnTo>
                  <a:lnTo>
                    <a:pt x="41" y="28"/>
                  </a:lnTo>
                  <a:lnTo>
                    <a:pt x="11" y="41"/>
                  </a:lnTo>
                  <a:lnTo>
                    <a:pt x="0" y="50"/>
                  </a:lnTo>
                  <a:lnTo>
                    <a:pt x="0" y="54"/>
                  </a:lnTo>
                  <a:lnTo>
                    <a:pt x="6" y="72"/>
                  </a:lnTo>
                  <a:lnTo>
                    <a:pt x="17" y="91"/>
                  </a:lnTo>
                  <a:lnTo>
                    <a:pt x="33" y="111"/>
                  </a:lnTo>
                  <a:lnTo>
                    <a:pt x="50" y="124"/>
                  </a:lnTo>
                  <a:lnTo>
                    <a:pt x="68" y="131"/>
                  </a:lnTo>
                  <a:lnTo>
                    <a:pt x="83" y="131"/>
                  </a:lnTo>
                  <a:lnTo>
                    <a:pt x="89" y="133"/>
                  </a:lnTo>
                  <a:lnTo>
                    <a:pt x="113" y="128"/>
                  </a:lnTo>
                  <a:lnTo>
                    <a:pt x="107" y="124"/>
                  </a:lnTo>
                  <a:lnTo>
                    <a:pt x="92" y="122"/>
                  </a:lnTo>
                  <a:lnTo>
                    <a:pt x="74" y="111"/>
                  </a:lnTo>
                  <a:lnTo>
                    <a:pt x="59" y="100"/>
                  </a:lnTo>
                  <a:lnTo>
                    <a:pt x="46" y="83"/>
                  </a:lnTo>
                  <a:lnTo>
                    <a:pt x="44" y="65"/>
                  </a:lnTo>
                  <a:lnTo>
                    <a:pt x="44" y="52"/>
                  </a:lnTo>
                  <a:lnTo>
                    <a:pt x="46" y="45"/>
                  </a:lnTo>
                  <a:lnTo>
                    <a:pt x="54" y="41"/>
                  </a:lnTo>
                  <a:lnTo>
                    <a:pt x="76" y="35"/>
                  </a:lnTo>
                  <a:lnTo>
                    <a:pt x="107" y="24"/>
                  </a:lnTo>
                  <a:lnTo>
                    <a:pt x="140" y="21"/>
                  </a:lnTo>
                  <a:lnTo>
                    <a:pt x="162" y="19"/>
                  </a:lnTo>
                  <a:lnTo>
                    <a:pt x="177" y="21"/>
                  </a:lnTo>
                  <a:lnTo>
                    <a:pt x="186" y="21"/>
                  </a:lnTo>
                  <a:lnTo>
                    <a:pt x="190" y="26"/>
                  </a:lnTo>
                  <a:lnTo>
                    <a:pt x="190" y="26"/>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05"/>
            <p:cNvSpPr>
              <a:spLocks/>
            </p:cNvSpPr>
            <p:nvPr/>
          </p:nvSpPr>
          <p:spPr bwMode="auto">
            <a:xfrm>
              <a:off x="2506663" y="1063625"/>
              <a:ext cx="312738" cy="201613"/>
            </a:xfrm>
            <a:custGeom>
              <a:avLst/>
              <a:gdLst>
                <a:gd name="T0" fmla="*/ 197 w 197"/>
                <a:gd name="T1" fmla="*/ 15 h 127"/>
                <a:gd name="T2" fmla="*/ 193 w 197"/>
                <a:gd name="T3" fmla="*/ 13 h 127"/>
                <a:gd name="T4" fmla="*/ 184 w 197"/>
                <a:gd name="T5" fmla="*/ 7 h 127"/>
                <a:gd name="T6" fmla="*/ 166 w 197"/>
                <a:gd name="T7" fmla="*/ 0 h 127"/>
                <a:gd name="T8" fmla="*/ 144 w 197"/>
                <a:gd name="T9" fmla="*/ 0 h 127"/>
                <a:gd name="T10" fmla="*/ 114 w 197"/>
                <a:gd name="T11" fmla="*/ 4 h 127"/>
                <a:gd name="T12" fmla="*/ 83 w 197"/>
                <a:gd name="T13" fmla="*/ 13 h 127"/>
                <a:gd name="T14" fmla="*/ 55 w 197"/>
                <a:gd name="T15" fmla="*/ 24 h 127"/>
                <a:gd name="T16" fmla="*/ 31 w 197"/>
                <a:gd name="T17" fmla="*/ 39 h 127"/>
                <a:gd name="T18" fmla="*/ 13 w 197"/>
                <a:gd name="T19" fmla="*/ 48 h 127"/>
                <a:gd name="T20" fmla="*/ 5 w 197"/>
                <a:gd name="T21" fmla="*/ 57 h 127"/>
                <a:gd name="T22" fmla="*/ 0 w 197"/>
                <a:gd name="T23" fmla="*/ 61 h 127"/>
                <a:gd name="T24" fmla="*/ 0 w 197"/>
                <a:gd name="T25" fmla="*/ 66 h 127"/>
                <a:gd name="T26" fmla="*/ 2 w 197"/>
                <a:gd name="T27" fmla="*/ 70 h 127"/>
                <a:gd name="T28" fmla="*/ 9 w 197"/>
                <a:gd name="T29" fmla="*/ 79 h 127"/>
                <a:gd name="T30" fmla="*/ 20 w 197"/>
                <a:gd name="T31" fmla="*/ 92 h 127"/>
                <a:gd name="T32" fmla="*/ 35 w 197"/>
                <a:gd name="T33" fmla="*/ 107 h 127"/>
                <a:gd name="T34" fmla="*/ 55 w 197"/>
                <a:gd name="T35" fmla="*/ 116 h 127"/>
                <a:gd name="T36" fmla="*/ 75 w 197"/>
                <a:gd name="T37" fmla="*/ 122 h 127"/>
                <a:gd name="T38" fmla="*/ 92 w 197"/>
                <a:gd name="T39" fmla="*/ 125 h 127"/>
                <a:gd name="T40" fmla="*/ 99 w 197"/>
                <a:gd name="T41" fmla="*/ 127 h 127"/>
                <a:gd name="T42" fmla="*/ 131 w 197"/>
                <a:gd name="T43" fmla="*/ 120 h 127"/>
                <a:gd name="T44" fmla="*/ 123 w 197"/>
                <a:gd name="T45" fmla="*/ 118 h 127"/>
                <a:gd name="T46" fmla="*/ 107 w 197"/>
                <a:gd name="T47" fmla="*/ 114 h 127"/>
                <a:gd name="T48" fmla="*/ 85 w 197"/>
                <a:gd name="T49" fmla="*/ 105 h 127"/>
                <a:gd name="T50" fmla="*/ 70 w 197"/>
                <a:gd name="T51" fmla="*/ 94 h 127"/>
                <a:gd name="T52" fmla="*/ 55 w 197"/>
                <a:gd name="T53" fmla="*/ 79 h 127"/>
                <a:gd name="T54" fmla="*/ 46 w 197"/>
                <a:gd name="T55" fmla="*/ 70 h 127"/>
                <a:gd name="T56" fmla="*/ 40 w 197"/>
                <a:gd name="T57" fmla="*/ 61 h 127"/>
                <a:gd name="T58" fmla="*/ 40 w 197"/>
                <a:gd name="T59" fmla="*/ 61 h 127"/>
                <a:gd name="T60" fmla="*/ 51 w 197"/>
                <a:gd name="T61" fmla="*/ 55 h 127"/>
                <a:gd name="T62" fmla="*/ 77 w 197"/>
                <a:gd name="T63" fmla="*/ 39 h 127"/>
                <a:gd name="T64" fmla="*/ 112 w 197"/>
                <a:gd name="T65" fmla="*/ 24 h 127"/>
                <a:gd name="T66" fmla="*/ 144 w 197"/>
                <a:gd name="T67" fmla="*/ 15 h 127"/>
                <a:gd name="T68" fmla="*/ 166 w 197"/>
                <a:gd name="T69" fmla="*/ 11 h 127"/>
                <a:gd name="T70" fmla="*/ 184 w 197"/>
                <a:gd name="T71" fmla="*/ 13 h 127"/>
                <a:gd name="T72" fmla="*/ 193 w 197"/>
                <a:gd name="T73" fmla="*/ 15 h 127"/>
                <a:gd name="T74" fmla="*/ 197 w 197"/>
                <a:gd name="T75" fmla="*/ 15 h 127"/>
                <a:gd name="T76" fmla="*/ 197 w 197"/>
                <a:gd name="T77" fmla="*/ 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7" h="127">
                  <a:moveTo>
                    <a:pt x="197" y="15"/>
                  </a:moveTo>
                  <a:lnTo>
                    <a:pt x="193" y="13"/>
                  </a:lnTo>
                  <a:lnTo>
                    <a:pt x="184" y="7"/>
                  </a:lnTo>
                  <a:lnTo>
                    <a:pt x="166" y="0"/>
                  </a:lnTo>
                  <a:lnTo>
                    <a:pt x="144" y="0"/>
                  </a:lnTo>
                  <a:lnTo>
                    <a:pt x="114" y="4"/>
                  </a:lnTo>
                  <a:lnTo>
                    <a:pt x="83" y="13"/>
                  </a:lnTo>
                  <a:lnTo>
                    <a:pt x="55" y="24"/>
                  </a:lnTo>
                  <a:lnTo>
                    <a:pt x="31" y="39"/>
                  </a:lnTo>
                  <a:lnTo>
                    <a:pt x="13" y="48"/>
                  </a:lnTo>
                  <a:lnTo>
                    <a:pt x="5" y="57"/>
                  </a:lnTo>
                  <a:lnTo>
                    <a:pt x="0" y="61"/>
                  </a:lnTo>
                  <a:lnTo>
                    <a:pt x="0" y="66"/>
                  </a:lnTo>
                  <a:lnTo>
                    <a:pt x="2" y="70"/>
                  </a:lnTo>
                  <a:lnTo>
                    <a:pt x="9" y="79"/>
                  </a:lnTo>
                  <a:lnTo>
                    <a:pt x="20" y="92"/>
                  </a:lnTo>
                  <a:lnTo>
                    <a:pt x="35" y="107"/>
                  </a:lnTo>
                  <a:lnTo>
                    <a:pt x="55" y="116"/>
                  </a:lnTo>
                  <a:lnTo>
                    <a:pt x="75" y="122"/>
                  </a:lnTo>
                  <a:lnTo>
                    <a:pt x="92" y="125"/>
                  </a:lnTo>
                  <a:lnTo>
                    <a:pt x="99" y="127"/>
                  </a:lnTo>
                  <a:lnTo>
                    <a:pt x="131" y="120"/>
                  </a:lnTo>
                  <a:lnTo>
                    <a:pt x="123" y="118"/>
                  </a:lnTo>
                  <a:lnTo>
                    <a:pt x="107" y="114"/>
                  </a:lnTo>
                  <a:lnTo>
                    <a:pt x="85" y="105"/>
                  </a:lnTo>
                  <a:lnTo>
                    <a:pt x="70" y="94"/>
                  </a:lnTo>
                  <a:lnTo>
                    <a:pt x="55" y="79"/>
                  </a:lnTo>
                  <a:lnTo>
                    <a:pt x="46" y="70"/>
                  </a:lnTo>
                  <a:lnTo>
                    <a:pt x="40" y="61"/>
                  </a:lnTo>
                  <a:lnTo>
                    <a:pt x="40" y="61"/>
                  </a:lnTo>
                  <a:lnTo>
                    <a:pt x="51" y="55"/>
                  </a:lnTo>
                  <a:lnTo>
                    <a:pt x="77" y="39"/>
                  </a:lnTo>
                  <a:lnTo>
                    <a:pt x="112" y="24"/>
                  </a:lnTo>
                  <a:lnTo>
                    <a:pt x="144" y="15"/>
                  </a:lnTo>
                  <a:lnTo>
                    <a:pt x="166" y="11"/>
                  </a:lnTo>
                  <a:lnTo>
                    <a:pt x="184" y="13"/>
                  </a:lnTo>
                  <a:lnTo>
                    <a:pt x="193" y="15"/>
                  </a:lnTo>
                  <a:lnTo>
                    <a:pt x="197" y="15"/>
                  </a:lnTo>
                  <a:lnTo>
                    <a:pt x="197" y="15"/>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06"/>
            <p:cNvSpPr>
              <a:spLocks/>
            </p:cNvSpPr>
            <p:nvPr/>
          </p:nvSpPr>
          <p:spPr bwMode="auto">
            <a:xfrm>
              <a:off x="1900238" y="554038"/>
              <a:ext cx="763588" cy="280988"/>
            </a:xfrm>
            <a:custGeom>
              <a:avLst/>
              <a:gdLst>
                <a:gd name="T0" fmla="*/ 481 w 481"/>
                <a:gd name="T1" fmla="*/ 173 h 177"/>
                <a:gd name="T2" fmla="*/ 463 w 481"/>
                <a:gd name="T3" fmla="*/ 173 h 177"/>
                <a:gd name="T4" fmla="*/ 426 w 481"/>
                <a:gd name="T5" fmla="*/ 177 h 177"/>
                <a:gd name="T6" fmla="*/ 374 w 481"/>
                <a:gd name="T7" fmla="*/ 177 h 177"/>
                <a:gd name="T8" fmla="*/ 323 w 481"/>
                <a:gd name="T9" fmla="*/ 170 h 177"/>
                <a:gd name="T10" fmla="*/ 277 w 481"/>
                <a:gd name="T11" fmla="*/ 151 h 177"/>
                <a:gd name="T12" fmla="*/ 242 w 481"/>
                <a:gd name="T13" fmla="*/ 127 h 177"/>
                <a:gd name="T14" fmla="*/ 221 w 481"/>
                <a:gd name="T15" fmla="*/ 107 h 177"/>
                <a:gd name="T16" fmla="*/ 212 w 481"/>
                <a:gd name="T17" fmla="*/ 98 h 177"/>
                <a:gd name="T18" fmla="*/ 242 w 481"/>
                <a:gd name="T19" fmla="*/ 77 h 177"/>
                <a:gd name="T20" fmla="*/ 221 w 481"/>
                <a:gd name="T21" fmla="*/ 79 h 177"/>
                <a:gd name="T22" fmla="*/ 168 w 481"/>
                <a:gd name="T23" fmla="*/ 85 h 177"/>
                <a:gd name="T24" fmla="*/ 103 w 481"/>
                <a:gd name="T25" fmla="*/ 90 h 177"/>
                <a:gd name="T26" fmla="*/ 50 w 481"/>
                <a:gd name="T27" fmla="*/ 87 h 177"/>
                <a:gd name="T28" fmla="*/ 17 w 481"/>
                <a:gd name="T29" fmla="*/ 72 h 177"/>
                <a:gd name="T30" fmla="*/ 2 w 481"/>
                <a:gd name="T31" fmla="*/ 57 h 177"/>
                <a:gd name="T32" fmla="*/ 0 w 481"/>
                <a:gd name="T33" fmla="*/ 39 h 177"/>
                <a:gd name="T34" fmla="*/ 2 w 481"/>
                <a:gd name="T35" fmla="*/ 35 h 177"/>
                <a:gd name="T36" fmla="*/ 11 w 481"/>
                <a:gd name="T37" fmla="*/ 31 h 177"/>
                <a:gd name="T38" fmla="*/ 42 w 481"/>
                <a:gd name="T39" fmla="*/ 20 h 177"/>
                <a:gd name="T40" fmla="*/ 81 w 481"/>
                <a:gd name="T41" fmla="*/ 9 h 177"/>
                <a:gd name="T42" fmla="*/ 127 w 481"/>
                <a:gd name="T43" fmla="*/ 0 h 177"/>
                <a:gd name="T44" fmla="*/ 166 w 481"/>
                <a:gd name="T45" fmla="*/ 0 h 177"/>
                <a:gd name="T46" fmla="*/ 199 w 481"/>
                <a:gd name="T47" fmla="*/ 2 h 177"/>
                <a:gd name="T48" fmla="*/ 221 w 481"/>
                <a:gd name="T49" fmla="*/ 7 h 177"/>
                <a:gd name="T50" fmla="*/ 229 w 481"/>
                <a:gd name="T51" fmla="*/ 9 h 177"/>
                <a:gd name="T52" fmla="*/ 221 w 481"/>
                <a:gd name="T53" fmla="*/ 9 h 177"/>
                <a:gd name="T54" fmla="*/ 203 w 481"/>
                <a:gd name="T55" fmla="*/ 9 h 177"/>
                <a:gd name="T56" fmla="*/ 173 w 481"/>
                <a:gd name="T57" fmla="*/ 11 h 177"/>
                <a:gd name="T58" fmla="*/ 140 w 481"/>
                <a:gd name="T59" fmla="*/ 18 h 177"/>
                <a:gd name="T60" fmla="*/ 101 w 481"/>
                <a:gd name="T61" fmla="*/ 24 h 177"/>
                <a:gd name="T62" fmla="*/ 63 w 481"/>
                <a:gd name="T63" fmla="*/ 33 h 177"/>
                <a:gd name="T64" fmla="*/ 39 w 481"/>
                <a:gd name="T65" fmla="*/ 39 h 177"/>
                <a:gd name="T66" fmla="*/ 31 w 481"/>
                <a:gd name="T67" fmla="*/ 44 h 177"/>
                <a:gd name="T68" fmla="*/ 33 w 481"/>
                <a:gd name="T69" fmla="*/ 46 h 177"/>
                <a:gd name="T70" fmla="*/ 42 w 481"/>
                <a:gd name="T71" fmla="*/ 55 h 177"/>
                <a:gd name="T72" fmla="*/ 63 w 481"/>
                <a:gd name="T73" fmla="*/ 61 h 177"/>
                <a:gd name="T74" fmla="*/ 103 w 481"/>
                <a:gd name="T75" fmla="*/ 68 h 177"/>
                <a:gd name="T76" fmla="*/ 159 w 481"/>
                <a:gd name="T77" fmla="*/ 66 h 177"/>
                <a:gd name="T78" fmla="*/ 223 w 481"/>
                <a:gd name="T79" fmla="*/ 63 h 177"/>
                <a:gd name="T80" fmla="*/ 273 w 481"/>
                <a:gd name="T81" fmla="*/ 59 h 177"/>
                <a:gd name="T82" fmla="*/ 295 w 481"/>
                <a:gd name="T83" fmla="*/ 59 h 177"/>
                <a:gd name="T84" fmla="*/ 242 w 481"/>
                <a:gd name="T85" fmla="*/ 103 h 177"/>
                <a:gd name="T86" fmla="*/ 249 w 481"/>
                <a:gd name="T87" fmla="*/ 107 h 177"/>
                <a:gd name="T88" fmla="*/ 273 w 481"/>
                <a:gd name="T89" fmla="*/ 118 h 177"/>
                <a:gd name="T90" fmla="*/ 306 w 481"/>
                <a:gd name="T91" fmla="*/ 133 h 177"/>
                <a:gd name="T92" fmla="*/ 345 w 481"/>
                <a:gd name="T93" fmla="*/ 146 h 177"/>
                <a:gd name="T94" fmla="*/ 391 w 481"/>
                <a:gd name="T95" fmla="*/ 153 h 177"/>
                <a:gd name="T96" fmla="*/ 435 w 481"/>
                <a:gd name="T97" fmla="*/ 155 h 177"/>
                <a:gd name="T98" fmla="*/ 467 w 481"/>
                <a:gd name="T99" fmla="*/ 153 h 177"/>
                <a:gd name="T100" fmla="*/ 481 w 481"/>
                <a:gd name="T101" fmla="*/ 153 h 177"/>
                <a:gd name="T102" fmla="*/ 481 w 481"/>
                <a:gd name="T103" fmla="*/ 173 h 177"/>
                <a:gd name="T104" fmla="*/ 481 w 481"/>
                <a:gd name="T105" fmla="*/ 17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1" h="177">
                  <a:moveTo>
                    <a:pt x="481" y="173"/>
                  </a:moveTo>
                  <a:lnTo>
                    <a:pt x="463" y="173"/>
                  </a:lnTo>
                  <a:lnTo>
                    <a:pt x="426" y="177"/>
                  </a:lnTo>
                  <a:lnTo>
                    <a:pt x="374" y="177"/>
                  </a:lnTo>
                  <a:lnTo>
                    <a:pt x="323" y="170"/>
                  </a:lnTo>
                  <a:lnTo>
                    <a:pt x="277" y="151"/>
                  </a:lnTo>
                  <a:lnTo>
                    <a:pt x="242" y="127"/>
                  </a:lnTo>
                  <a:lnTo>
                    <a:pt x="221" y="107"/>
                  </a:lnTo>
                  <a:lnTo>
                    <a:pt x="212" y="98"/>
                  </a:lnTo>
                  <a:lnTo>
                    <a:pt x="242" y="77"/>
                  </a:lnTo>
                  <a:lnTo>
                    <a:pt x="221" y="79"/>
                  </a:lnTo>
                  <a:lnTo>
                    <a:pt x="168" y="85"/>
                  </a:lnTo>
                  <a:lnTo>
                    <a:pt x="103" y="90"/>
                  </a:lnTo>
                  <a:lnTo>
                    <a:pt x="50" y="87"/>
                  </a:lnTo>
                  <a:lnTo>
                    <a:pt x="17" y="72"/>
                  </a:lnTo>
                  <a:lnTo>
                    <a:pt x="2" y="57"/>
                  </a:lnTo>
                  <a:lnTo>
                    <a:pt x="0" y="39"/>
                  </a:lnTo>
                  <a:lnTo>
                    <a:pt x="2" y="35"/>
                  </a:lnTo>
                  <a:lnTo>
                    <a:pt x="11" y="31"/>
                  </a:lnTo>
                  <a:lnTo>
                    <a:pt x="42" y="20"/>
                  </a:lnTo>
                  <a:lnTo>
                    <a:pt x="81" y="9"/>
                  </a:lnTo>
                  <a:lnTo>
                    <a:pt x="127" y="0"/>
                  </a:lnTo>
                  <a:lnTo>
                    <a:pt x="166" y="0"/>
                  </a:lnTo>
                  <a:lnTo>
                    <a:pt x="199" y="2"/>
                  </a:lnTo>
                  <a:lnTo>
                    <a:pt x="221" y="7"/>
                  </a:lnTo>
                  <a:lnTo>
                    <a:pt x="229" y="9"/>
                  </a:lnTo>
                  <a:lnTo>
                    <a:pt x="221" y="9"/>
                  </a:lnTo>
                  <a:lnTo>
                    <a:pt x="203" y="9"/>
                  </a:lnTo>
                  <a:lnTo>
                    <a:pt x="173" y="11"/>
                  </a:lnTo>
                  <a:lnTo>
                    <a:pt x="140" y="18"/>
                  </a:lnTo>
                  <a:lnTo>
                    <a:pt x="101" y="24"/>
                  </a:lnTo>
                  <a:lnTo>
                    <a:pt x="63" y="33"/>
                  </a:lnTo>
                  <a:lnTo>
                    <a:pt x="39" y="39"/>
                  </a:lnTo>
                  <a:lnTo>
                    <a:pt x="31" y="44"/>
                  </a:lnTo>
                  <a:lnTo>
                    <a:pt x="33" y="46"/>
                  </a:lnTo>
                  <a:lnTo>
                    <a:pt x="42" y="55"/>
                  </a:lnTo>
                  <a:lnTo>
                    <a:pt x="63" y="61"/>
                  </a:lnTo>
                  <a:lnTo>
                    <a:pt x="103" y="68"/>
                  </a:lnTo>
                  <a:lnTo>
                    <a:pt x="159" y="66"/>
                  </a:lnTo>
                  <a:lnTo>
                    <a:pt x="223" y="63"/>
                  </a:lnTo>
                  <a:lnTo>
                    <a:pt x="273" y="59"/>
                  </a:lnTo>
                  <a:lnTo>
                    <a:pt x="295" y="59"/>
                  </a:lnTo>
                  <a:lnTo>
                    <a:pt x="242" y="103"/>
                  </a:lnTo>
                  <a:lnTo>
                    <a:pt x="249" y="107"/>
                  </a:lnTo>
                  <a:lnTo>
                    <a:pt x="273" y="118"/>
                  </a:lnTo>
                  <a:lnTo>
                    <a:pt x="306" y="133"/>
                  </a:lnTo>
                  <a:lnTo>
                    <a:pt x="345" y="146"/>
                  </a:lnTo>
                  <a:lnTo>
                    <a:pt x="391" y="153"/>
                  </a:lnTo>
                  <a:lnTo>
                    <a:pt x="435" y="155"/>
                  </a:lnTo>
                  <a:lnTo>
                    <a:pt x="467" y="153"/>
                  </a:lnTo>
                  <a:lnTo>
                    <a:pt x="481" y="153"/>
                  </a:lnTo>
                  <a:lnTo>
                    <a:pt x="481" y="173"/>
                  </a:lnTo>
                  <a:lnTo>
                    <a:pt x="481" y="173"/>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07"/>
            <p:cNvSpPr>
              <a:spLocks/>
            </p:cNvSpPr>
            <p:nvPr/>
          </p:nvSpPr>
          <p:spPr bwMode="auto">
            <a:xfrm>
              <a:off x="2324100" y="501650"/>
              <a:ext cx="454025" cy="177800"/>
            </a:xfrm>
            <a:custGeom>
              <a:avLst/>
              <a:gdLst>
                <a:gd name="T0" fmla="*/ 286 w 286"/>
                <a:gd name="T1" fmla="*/ 94 h 112"/>
                <a:gd name="T2" fmla="*/ 266 w 286"/>
                <a:gd name="T3" fmla="*/ 96 h 112"/>
                <a:gd name="T4" fmla="*/ 216 w 286"/>
                <a:gd name="T5" fmla="*/ 105 h 112"/>
                <a:gd name="T6" fmla="*/ 152 w 286"/>
                <a:gd name="T7" fmla="*/ 112 h 112"/>
                <a:gd name="T8" fmla="*/ 91 w 286"/>
                <a:gd name="T9" fmla="*/ 110 h 112"/>
                <a:gd name="T10" fmla="*/ 45 w 286"/>
                <a:gd name="T11" fmla="*/ 90 h 112"/>
                <a:gd name="T12" fmla="*/ 17 w 286"/>
                <a:gd name="T13" fmla="*/ 66 h 112"/>
                <a:gd name="T14" fmla="*/ 2 w 286"/>
                <a:gd name="T15" fmla="*/ 42 h 112"/>
                <a:gd name="T16" fmla="*/ 0 w 286"/>
                <a:gd name="T17" fmla="*/ 33 h 112"/>
                <a:gd name="T18" fmla="*/ 6 w 286"/>
                <a:gd name="T19" fmla="*/ 27 h 112"/>
                <a:gd name="T20" fmla="*/ 30 w 286"/>
                <a:gd name="T21" fmla="*/ 18 h 112"/>
                <a:gd name="T22" fmla="*/ 61 w 286"/>
                <a:gd name="T23" fmla="*/ 5 h 112"/>
                <a:gd name="T24" fmla="*/ 100 w 286"/>
                <a:gd name="T25" fmla="*/ 0 h 112"/>
                <a:gd name="T26" fmla="*/ 133 w 286"/>
                <a:gd name="T27" fmla="*/ 0 h 112"/>
                <a:gd name="T28" fmla="*/ 166 w 286"/>
                <a:gd name="T29" fmla="*/ 7 h 112"/>
                <a:gd name="T30" fmla="*/ 187 w 286"/>
                <a:gd name="T31" fmla="*/ 13 h 112"/>
                <a:gd name="T32" fmla="*/ 196 w 286"/>
                <a:gd name="T33" fmla="*/ 18 h 112"/>
                <a:gd name="T34" fmla="*/ 187 w 286"/>
                <a:gd name="T35" fmla="*/ 18 h 112"/>
                <a:gd name="T36" fmla="*/ 166 w 286"/>
                <a:gd name="T37" fmla="*/ 18 h 112"/>
                <a:gd name="T38" fmla="*/ 137 w 286"/>
                <a:gd name="T39" fmla="*/ 16 h 112"/>
                <a:gd name="T40" fmla="*/ 107 w 286"/>
                <a:gd name="T41" fmla="*/ 20 h 112"/>
                <a:gd name="T42" fmla="*/ 76 w 286"/>
                <a:gd name="T43" fmla="*/ 27 h 112"/>
                <a:gd name="T44" fmla="*/ 52 w 286"/>
                <a:gd name="T45" fmla="*/ 35 h 112"/>
                <a:gd name="T46" fmla="*/ 37 w 286"/>
                <a:gd name="T47" fmla="*/ 44 h 112"/>
                <a:gd name="T48" fmla="*/ 30 w 286"/>
                <a:gd name="T49" fmla="*/ 48 h 112"/>
                <a:gd name="T50" fmla="*/ 39 w 286"/>
                <a:gd name="T51" fmla="*/ 51 h 112"/>
                <a:gd name="T52" fmla="*/ 61 w 286"/>
                <a:gd name="T53" fmla="*/ 64 h 112"/>
                <a:gd name="T54" fmla="*/ 91 w 286"/>
                <a:gd name="T55" fmla="*/ 75 h 112"/>
                <a:gd name="T56" fmla="*/ 133 w 286"/>
                <a:gd name="T57" fmla="*/ 85 h 112"/>
                <a:gd name="T58" fmla="*/ 176 w 286"/>
                <a:gd name="T59" fmla="*/ 85 h 112"/>
                <a:gd name="T60" fmla="*/ 218 w 286"/>
                <a:gd name="T61" fmla="*/ 83 h 112"/>
                <a:gd name="T62" fmla="*/ 249 w 286"/>
                <a:gd name="T63" fmla="*/ 79 h 112"/>
                <a:gd name="T64" fmla="*/ 262 w 286"/>
                <a:gd name="T65" fmla="*/ 77 h 112"/>
                <a:gd name="T66" fmla="*/ 286 w 286"/>
                <a:gd name="T67" fmla="*/ 94 h 112"/>
                <a:gd name="T68" fmla="*/ 286 w 286"/>
                <a:gd name="T69" fmla="*/ 9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6" h="112">
                  <a:moveTo>
                    <a:pt x="286" y="94"/>
                  </a:moveTo>
                  <a:lnTo>
                    <a:pt x="266" y="96"/>
                  </a:lnTo>
                  <a:lnTo>
                    <a:pt x="216" y="105"/>
                  </a:lnTo>
                  <a:lnTo>
                    <a:pt x="152" y="112"/>
                  </a:lnTo>
                  <a:lnTo>
                    <a:pt x="91" y="110"/>
                  </a:lnTo>
                  <a:lnTo>
                    <a:pt x="45" y="90"/>
                  </a:lnTo>
                  <a:lnTo>
                    <a:pt x="17" y="66"/>
                  </a:lnTo>
                  <a:lnTo>
                    <a:pt x="2" y="42"/>
                  </a:lnTo>
                  <a:lnTo>
                    <a:pt x="0" y="33"/>
                  </a:lnTo>
                  <a:lnTo>
                    <a:pt x="6" y="27"/>
                  </a:lnTo>
                  <a:lnTo>
                    <a:pt x="30" y="18"/>
                  </a:lnTo>
                  <a:lnTo>
                    <a:pt x="61" y="5"/>
                  </a:lnTo>
                  <a:lnTo>
                    <a:pt x="100" y="0"/>
                  </a:lnTo>
                  <a:lnTo>
                    <a:pt x="133" y="0"/>
                  </a:lnTo>
                  <a:lnTo>
                    <a:pt x="166" y="7"/>
                  </a:lnTo>
                  <a:lnTo>
                    <a:pt x="187" y="13"/>
                  </a:lnTo>
                  <a:lnTo>
                    <a:pt x="196" y="18"/>
                  </a:lnTo>
                  <a:lnTo>
                    <a:pt x="187" y="18"/>
                  </a:lnTo>
                  <a:lnTo>
                    <a:pt x="166" y="18"/>
                  </a:lnTo>
                  <a:lnTo>
                    <a:pt x="137" y="16"/>
                  </a:lnTo>
                  <a:lnTo>
                    <a:pt x="107" y="20"/>
                  </a:lnTo>
                  <a:lnTo>
                    <a:pt x="76" y="27"/>
                  </a:lnTo>
                  <a:lnTo>
                    <a:pt x="52" y="35"/>
                  </a:lnTo>
                  <a:lnTo>
                    <a:pt x="37" y="44"/>
                  </a:lnTo>
                  <a:lnTo>
                    <a:pt x="30" y="48"/>
                  </a:lnTo>
                  <a:lnTo>
                    <a:pt x="39" y="51"/>
                  </a:lnTo>
                  <a:lnTo>
                    <a:pt x="61" y="64"/>
                  </a:lnTo>
                  <a:lnTo>
                    <a:pt x="91" y="75"/>
                  </a:lnTo>
                  <a:lnTo>
                    <a:pt x="133" y="85"/>
                  </a:lnTo>
                  <a:lnTo>
                    <a:pt x="176" y="85"/>
                  </a:lnTo>
                  <a:lnTo>
                    <a:pt x="218" y="83"/>
                  </a:lnTo>
                  <a:lnTo>
                    <a:pt x="249" y="79"/>
                  </a:lnTo>
                  <a:lnTo>
                    <a:pt x="262" y="77"/>
                  </a:lnTo>
                  <a:lnTo>
                    <a:pt x="286" y="94"/>
                  </a:lnTo>
                  <a:lnTo>
                    <a:pt x="286" y="94"/>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08"/>
            <p:cNvSpPr>
              <a:spLocks/>
            </p:cNvSpPr>
            <p:nvPr/>
          </p:nvSpPr>
          <p:spPr bwMode="auto">
            <a:xfrm>
              <a:off x="2471738" y="873125"/>
              <a:ext cx="207963" cy="242888"/>
            </a:xfrm>
            <a:custGeom>
              <a:avLst/>
              <a:gdLst>
                <a:gd name="T0" fmla="*/ 131 w 131"/>
                <a:gd name="T1" fmla="*/ 35 h 153"/>
                <a:gd name="T2" fmla="*/ 22 w 131"/>
                <a:gd name="T3" fmla="*/ 0 h 153"/>
                <a:gd name="T4" fmla="*/ 16 w 131"/>
                <a:gd name="T5" fmla="*/ 7 h 153"/>
                <a:gd name="T6" fmla="*/ 7 w 131"/>
                <a:gd name="T7" fmla="*/ 26 h 153"/>
                <a:gd name="T8" fmla="*/ 0 w 131"/>
                <a:gd name="T9" fmla="*/ 55 h 153"/>
                <a:gd name="T10" fmla="*/ 7 w 131"/>
                <a:gd name="T11" fmla="*/ 85 h 153"/>
                <a:gd name="T12" fmla="*/ 20 w 131"/>
                <a:gd name="T13" fmla="*/ 111 h 153"/>
                <a:gd name="T14" fmla="*/ 42 w 131"/>
                <a:gd name="T15" fmla="*/ 133 h 153"/>
                <a:gd name="T16" fmla="*/ 59 w 131"/>
                <a:gd name="T17" fmla="*/ 146 h 153"/>
                <a:gd name="T18" fmla="*/ 68 w 131"/>
                <a:gd name="T19" fmla="*/ 153 h 153"/>
                <a:gd name="T20" fmla="*/ 99 w 131"/>
                <a:gd name="T21" fmla="*/ 151 h 153"/>
                <a:gd name="T22" fmla="*/ 90 w 131"/>
                <a:gd name="T23" fmla="*/ 144 h 153"/>
                <a:gd name="T24" fmla="*/ 70 w 131"/>
                <a:gd name="T25" fmla="*/ 133 h 153"/>
                <a:gd name="T26" fmla="*/ 51 w 131"/>
                <a:gd name="T27" fmla="*/ 111 h 153"/>
                <a:gd name="T28" fmla="*/ 35 w 131"/>
                <a:gd name="T29" fmla="*/ 92 h 153"/>
                <a:gd name="T30" fmla="*/ 27 w 131"/>
                <a:gd name="T31" fmla="*/ 68 h 153"/>
                <a:gd name="T32" fmla="*/ 29 w 131"/>
                <a:gd name="T33" fmla="*/ 48 h 153"/>
                <a:gd name="T34" fmla="*/ 31 w 131"/>
                <a:gd name="T35" fmla="*/ 33 h 153"/>
                <a:gd name="T36" fmla="*/ 35 w 131"/>
                <a:gd name="T37" fmla="*/ 26 h 153"/>
                <a:gd name="T38" fmla="*/ 107 w 131"/>
                <a:gd name="T39" fmla="*/ 41 h 153"/>
                <a:gd name="T40" fmla="*/ 131 w 131"/>
                <a:gd name="T41" fmla="*/ 35 h 153"/>
                <a:gd name="T42" fmla="*/ 131 w 131"/>
                <a:gd name="T43" fmla="*/ 3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1" h="153">
                  <a:moveTo>
                    <a:pt x="131" y="35"/>
                  </a:moveTo>
                  <a:lnTo>
                    <a:pt x="22" y="0"/>
                  </a:lnTo>
                  <a:lnTo>
                    <a:pt x="16" y="7"/>
                  </a:lnTo>
                  <a:lnTo>
                    <a:pt x="7" y="26"/>
                  </a:lnTo>
                  <a:lnTo>
                    <a:pt x="0" y="55"/>
                  </a:lnTo>
                  <a:lnTo>
                    <a:pt x="7" y="85"/>
                  </a:lnTo>
                  <a:lnTo>
                    <a:pt x="20" y="111"/>
                  </a:lnTo>
                  <a:lnTo>
                    <a:pt x="42" y="133"/>
                  </a:lnTo>
                  <a:lnTo>
                    <a:pt x="59" y="146"/>
                  </a:lnTo>
                  <a:lnTo>
                    <a:pt x="68" y="153"/>
                  </a:lnTo>
                  <a:lnTo>
                    <a:pt x="99" y="151"/>
                  </a:lnTo>
                  <a:lnTo>
                    <a:pt x="90" y="144"/>
                  </a:lnTo>
                  <a:lnTo>
                    <a:pt x="70" y="133"/>
                  </a:lnTo>
                  <a:lnTo>
                    <a:pt x="51" y="111"/>
                  </a:lnTo>
                  <a:lnTo>
                    <a:pt x="35" y="92"/>
                  </a:lnTo>
                  <a:lnTo>
                    <a:pt x="27" y="68"/>
                  </a:lnTo>
                  <a:lnTo>
                    <a:pt x="29" y="48"/>
                  </a:lnTo>
                  <a:lnTo>
                    <a:pt x="31" y="33"/>
                  </a:lnTo>
                  <a:lnTo>
                    <a:pt x="35" y="26"/>
                  </a:lnTo>
                  <a:lnTo>
                    <a:pt x="107" y="41"/>
                  </a:lnTo>
                  <a:lnTo>
                    <a:pt x="131" y="35"/>
                  </a:lnTo>
                  <a:lnTo>
                    <a:pt x="131" y="35"/>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09"/>
            <p:cNvSpPr>
              <a:spLocks/>
            </p:cNvSpPr>
            <p:nvPr/>
          </p:nvSpPr>
          <p:spPr bwMode="auto">
            <a:xfrm>
              <a:off x="2378075" y="1049338"/>
              <a:ext cx="177800" cy="222250"/>
            </a:xfrm>
            <a:custGeom>
              <a:avLst/>
              <a:gdLst>
                <a:gd name="T0" fmla="*/ 99 w 112"/>
                <a:gd name="T1" fmla="*/ 13 h 140"/>
                <a:gd name="T2" fmla="*/ 20 w 112"/>
                <a:gd name="T3" fmla="*/ 0 h 140"/>
                <a:gd name="T4" fmla="*/ 16 w 112"/>
                <a:gd name="T5" fmla="*/ 9 h 140"/>
                <a:gd name="T6" fmla="*/ 7 w 112"/>
                <a:gd name="T7" fmla="*/ 33 h 140"/>
                <a:gd name="T8" fmla="*/ 0 w 112"/>
                <a:gd name="T9" fmla="*/ 64 h 140"/>
                <a:gd name="T10" fmla="*/ 3 w 112"/>
                <a:gd name="T11" fmla="*/ 94 h 140"/>
                <a:gd name="T12" fmla="*/ 16 w 112"/>
                <a:gd name="T13" fmla="*/ 114 h 140"/>
                <a:gd name="T14" fmla="*/ 35 w 112"/>
                <a:gd name="T15" fmla="*/ 129 h 140"/>
                <a:gd name="T16" fmla="*/ 55 w 112"/>
                <a:gd name="T17" fmla="*/ 138 h 140"/>
                <a:gd name="T18" fmla="*/ 64 w 112"/>
                <a:gd name="T19" fmla="*/ 140 h 140"/>
                <a:gd name="T20" fmla="*/ 79 w 112"/>
                <a:gd name="T21" fmla="*/ 127 h 140"/>
                <a:gd name="T22" fmla="*/ 73 w 112"/>
                <a:gd name="T23" fmla="*/ 125 h 140"/>
                <a:gd name="T24" fmla="*/ 57 w 112"/>
                <a:gd name="T25" fmla="*/ 120 h 140"/>
                <a:gd name="T26" fmla="*/ 42 w 112"/>
                <a:gd name="T27" fmla="*/ 112 h 140"/>
                <a:gd name="T28" fmla="*/ 31 w 112"/>
                <a:gd name="T29" fmla="*/ 99 h 140"/>
                <a:gd name="T30" fmla="*/ 27 w 112"/>
                <a:gd name="T31" fmla="*/ 77 h 140"/>
                <a:gd name="T32" fmla="*/ 27 w 112"/>
                <a:gd name="T33" fmla="*/ 55 h 140"/>
                <a:gd name="T34" fmla="*/ 27 w 112"/>
                <a:gd name="T35" fmla="*/ 37 h 140"/>
                <a:gd name="T36" fmla="*/ 31 w 112"/>
                <a:gd name="T37" fmla="*/ 31 h 140"/>
                <a:gd name="T38" fmla="*/ 112 w 112"/>
                <a:gd name="T39" fmla="*/ 24 h 140"/>
                <a:gd name="T40" fmla="*/ 99 w 112"/>
                <a:gd name="T41" fmla="*/ 13 h 140"/>
                <a:gd name="T42" fmla="*/ 99 w 112"/>
                <a:gd name="T43" fmla="*/ 1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2" h="140">
                  <a:moveTo>
                    <a:pt x="99" y="13"/>
                  </a:moveTo>
                  <a:lnTo>
                    <a:pt x="20" y="0"/>
                  </a:lnTo>
                  <a:lnTo>
                    <a:pt x="16" y="9"/>
                  </a:lnTo>
                  <a:lnTo>
                    <a:pt x="7" y="33"/>
                  </a:lnTo>
                  <a:lnTo>
                    <a:pt x="0" y="64"/>
                  </a:lnTo>
                  <a:lnTo>
                    <a:pt x="3" y="94"/>
                  </a:lnTo>
                  <a:lnTo>
                    <a:pt x="16" y="114"/>
                  </a:lnTo>
                  <a:lnTo>
                    <a:pt x="35" y="129"/>
                  </a:lnTo>
                  <a:lnTo>
                    <a:pt x="55" y="138"/>
                  </a:lnTo>
                  <a:lnTo>
                    <a:pt x="64" y="140"/>
                  </a:lnTo>
                  <a:lnTo>
                    <a:pt x="79" y="127"/>
                  </a:lnTo>
                  <a:lnTo>
                    <a:pt x="73" y="125"/>
                  </a:lnTo>
                  <a:lnTo>
                    <a:pt x="57" y="120"/>
                  </a:lnTo>
                  <a:lnTo>
                    <a:pt x="42" y="112"/>
                  </a:lnTo>
                  <a:lnTo>
                    <a:pt x="31" y="99"/>
                  </a:lnTo>
                  <a:lnTo>
                    <a:pt x="27" y="77"/>
                  </a:lnTo>
                  <a:lnTo>
                    <a:pt x="27" y="55"/>
                  </a:lnTo>
                  <a:lnTo>
                    <a:pt x="27" y="37"/>
                  </a:lnTo>
                  <a:lnTo>
                    <a:pt x="31" y="31"/>
                  </a:lnTo>
                  <a:lnTo>
                    <a:pt x="112" y="24"/>
                  </a:lnTo>
                  <a:lnTo>
                    <a:pt x="99" y="13"/>
                  </a:lnTo>
                  <a:lnTo>
                    <a:pt x="99" y="13"/>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10"/>
            <p:cNvSpPr>
              <a:spLocks/>
            </p:cNvSpPr>
            <p:nvPr/>
          </p:nvSpPr>
          <p:spPr bwMode="auto">
            <a:xfrm>
              <a:off x="2468563" y="1219200"/>
              <a:ext cx="139700" cy="114300"/>
            </a:xfrm>
            <a:custGeom>
              <a:avLst/>
              <a:gdLst>
                <a:gd name="T0" fmla="*/ 70 w 88"/>
                <a:gd name="T1" fmla="*/ 0 h 72"/>
                <a:gd name="T2" fmla="*/ 9 w 88"/>
                <a:gd name="T3" fmla="*/ 0 h 72"/>
                <a:gd name="T4" fmla="*/ 5 w 88"/>
                <a:gd name="T5" fmla="*/ 5 h 72"/>
                <a:gd name="T6" fmla="*/ 2 w 88"/>
                <a:gd name="T7" fmla="*/ 18 h 72"/>
                <a:gd name="T8" fmla="*/ 0 w 88"/>
                <a:gd name="T9" fmla="*/ 33 h 72"/>
                <a:gd name="T10" fmla="*/ 7 w 88"/>
                <a:gd name="T11" fmla="*/ 51 h 72"/>
                <a:gd name="T12" fmla="*/ 13 w 88"/>
                <a:gd name="T13" fmla="*/ 64 h 72"/>
                <a:gd name="T14" fmla="*/ 24 w 88"/>
                <a:gd name="T15" fmla="*/ 70 h 72"/>
                <a:gd name="T16" fmla="*/ 33 w 88"/>
                <a:gd name="T17" fmla="*/ 72 h 72"/>
                <a:gd name="T18" fmla="*/ 40 w 88"/>
                <a:gd name="T19" fmla="*/ 72 h 72"/>
                <a:gd name="T20" fmla="*/ 57 w 88"/>
                <a:gd name="T21" fmla="*/ 66 h 72"/>
                <a:gd name="T22" fmla="*/ 53 w 88"/>
                <a:gd name="T23" fmla="*/ 64 h 72"/>
                <a:gd name="T24" fmla="*/ 44 w 88"/>
                <a:gd name="T25" fmla="*/ 59 h 72"/>
                <a:gd name="T26" fmla="*/ 33 w 88"/>
                <a:gd name="T27" fmla="*/ 53 h 72"/>
                <a:gd name="T28" fmla="*/ 24 w 88"/>
                <a:gd name="T29" fmla="*/ 48 h 72"/>
                <a:gd name="T30" fmla="*/ 20 w 88"/>
                <a:gd name="T31" fmla="*/ 38 h 72"/>
                <a:gd name="T32" fmla="*/ 20 w 88"/>
                <a:gd name="T33" fmla="*/ 29 h 72"/>
                <a:gd name="T34" fmla="*/ 22 w 88"/>
                <a:gd name="T35" fmla="*/ 22 h 72"/>
                <a:gd name="T36" fmla="*/ 24 w 88"/>
                <a:gd name="T37" fmla="*/ 20 h 72"/>
                <a:gd name="T38" fmla="*/ 88 w 88"/>
                <a:gd name="T39" fmla="*/ 5 h 72"/>
                <a:gd name="T40" fmla="*/ 70 w 88"/>
                <a:gd name="T41" fmla="*/ 0 h 72"/>
                <a:gd name="T42" fmla="*/ 70 w 88"/>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72">
                  <a:moveTo>
                    <a:pt x="70" y="0"/>
                  </a:moveTo>
                  <a:lnTo>
                    <a:pt x="9" y="0"/>
                  </a:lnTo>
                  <a:lnTo>
                    <a:pt x="5" y="5"/>
                  </a:lnTo>
                  <a:lnTo>
                    <a:pt x="2" y="18"/>
                  </a:lnTo>
                  <a:lnTo>
                    <a:pt x="0" y="33"/>
                  </a:lnTo>
                  <a:lnTo>
                    <a:pt x="7" y="51"/>
                  </a:lnTo>
                  <a:lnTo>
                    <a:pt x="13" y="64"/>
                  </a:lnTo>
                  <a:lnTo>
                    <a:pt x="24" y="70"/>
                  </a:lnTo>
                  <a:lnTo>
                    <a:pt x="33" y="72"/>
                  </a:lnTo>
                  <a:lnTo>
                    <a:pt x="40" y="72"/>
                  </a:lnTo>
                  <a:lnTo>
                    <a:pt x="57" y="66"/>
                  </a:lnTo>
                  <a:lnTo>
                    <a:pt x="53" y="64"/>
                  </a:lnTo>
                  <a:lnTo>
                    <a:pt x="44" y="59"/>
                  </a:lnTo>
                  <a:lnTo>
                    <a:pt x="33" y="53"/>
                  </a:lnTo>
                  <a:lnTo>
                    <a:pt x="24" y="48"/>
                  </a:lnTo>
                  <a:lnTo>
                    <a:pt x="20" y="38"/>
                  </a:lnTo>
                  <a:lnTo>
                    <a:pt x="20" y="29"/>
                  </a:lnTo>
                  <a:lnTo>
                    <a:pt x="22" y="22"/>
                  </a:lnTo>
                  <a:lnTo>
                    <a:pt x="24" y="20"/>
                  </a:lnTo>
                  <a:lnTo>
                    <a:pt x="88" y="5"/>
                  </a:lnTo>
                  <a:lnTo>
                    <a:pt x="70" y="0"/>
                  </a:lnTo>
                  <a:lnTo>
                    <a:pt x="70" y="0"/>
                  </a:lnTo>
                  <a:close/>
                </a:path>
              </a:pathLst>
            </a:custGeom>
            <a:solidFill>
              <a:srgbClr val="FF9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11"/>
            <p:cNvSpPr>
              <a:spLocks/>
            </p:cNvSpPr>
            <p:nvPr/>
          </p:nvSpPr>
          <p:spPr bwMode="auto">
            <a:xfrm>
              <a:off x="2257425" y="2436813"/>
              <a:ext cx="2333625" cy="782638"/>
            </a:xfrm>
            <a:custGeom>
              <a:avLst/>
              <a:gdLst>
                <a:gd name="T0" fmla="*/ 22 w 1470"/>
                <a:gd name="T1" fmla="*/ 218 h 493"/>
                <a:gd name="T2" fmla="*/ 76 w 1470"/>
                <a:gd name="T3" fmla="*/ 157 h 493"/>
                <a:gd name="T4" fmla="*/ 264 w 1470"/>
                <a:gd name="T5" fmla="*/ 61 h 493"/>
                <a:gd name="T6" fmla="*/ 644 w 1470"/>
                <a:gd name="T7" fmla="*/ 37 h 493"/>
                <a:gd name="T8" fmla="*/ 848 w 1470"/>
                <a:gd name="T9" fmla="*/ 0 h 493"/>
                <a:gd name="T10" fmla="*/ 1147 w 1470"/>
                <a:gd name="T11" fmla="*/ 92 h 493"/>
                <a:gd name="T12" fmla="*/ 1252 w 1470"/>
                <a:gd name="T13" fmla="*/ 113 h 493"/>
                <a:gd name="T14" fmla="*/ 1470 w 1470"/>
                <a:gd name="T15" fmla="*/ 109 h 493"/>
                <a:gd name="T16" fmla="*/ 1291 w 1470"/>
                <a:gd name="T17" fmla="*/ 275 h 493"/>
                <a:gd name="T18" fmla="*/ 1103 w 1470"/>
                <a:gd name="T19" fmla="*/ 347 h 493"/>
                <a:gd name="T20" fmla="*/ 963 w 1470"/>
                <a:gd name="T21" fmla="*/ 347 h 493"/>
                <a:gd name="T22" fmla="*/ 1075 w 1470"/>
                <a:gd name="T23" fmla="*/ 459 h 493"/>
                <a:gd name="T24" fmla="*/ 869 w 1470"/>
                <a:gd name="T25" fmla="*/ 465 h 493"/>
                <a:gd name="T26" fmla="*/ 668 w 1470"/>
                <a:gd name="T27" fmla="*/ 382 h 493"/>
                <a:gd name="T28" fmla="*/ 483 w 1470"/>
                <a:gd name="T29" fmla="*/ 369 h 493"/>
                <a:gd name="T30" fmla="*/ 522 w 1470"/>
                <a:gd name="T31" fmla="*/ 493 h 493"/>
                <a:gd name="T32" fmla="*/ 260 w 1470"/>
                <a:gd name="T33" fmla="*/ 389 h 493"/>
                <a:gd name="T34" fmla="*/ 127 w 1470"/>
                <a:gd name="T35" fmla="*/ 373 h 493"/>
                <a:gd name="T36" fmla="*/ 122 w 1470"/>
                <a:gd name="T37" fmla="*/ 369 h 493"/>
                <a:gd name="T38" fmla="*/ 109 w 1470"/>
                <a:gd name="T39" fmla="*/ 365 h 493"/>
                <a:gd name="T40" fmla="*/ 94 w 1470"/>
                <a:gd name="T41" fmla="*/ 356 h 493"/>
                <a:gd name="T42" fmla="*/ 72 w 1470"/>
                <a:gd name="T43" fmla="*/ 349 h 493"/>
                <a:gd name="T44" fmla="*/ 46 w 1470"/>
                <a:gd name="T45" fmla="*/ 343 h 493"/>
                <a:gd name="T46" fmla="*/ 24 w 1470"/>
                <a:gd name="T47" fmla="*/ 338 h 493"/>
                <a:gd name="T48" fmla="*/ 4 w 1470"/>
                <a:gd name="T49" fmla="*/ 336 h 493"/>
                <a:gd name="T50" fmla="*/ 0 w 1470"/>
                <a:gd name="T51" fmla="*/ 336 h 493"/>
                <a:gd name="T52" fmla="*/ 22 w 1470"/>
                <a:gd name="T53" fmla="*/ 218 h 493"/>
                <a:gd name="T54" fmla="*/ 22 w 1470"/>
                <a:gd name="T55" fmla="*/ 218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70" h="493">
                  <a:moveTo>
                    <a:pt x="22" y="218"/>
                  </a:moveTo>
                  <a:lnTo>
                    <a:pt x="76" y="157"/>
                  </a:lnTo>
                  <a:lnTo>
                    <a:pt x="264" y="61"/>
                  </a:lnTo>
                  <a:lnTo>
                    <a:pt x="644" y="37"/>
                  </a:lnTo>
                  <a:lnTo>
                    <a:pt x="848" y="0"/>
                  </a:lnTo>
                  <a:lnTo>
                    <a:pt x="1147" y="92"/>
                  </a:lnTo>
                  <a:lnTo>
                    <a:pt x="1252" y="113"/>
                  </a:lnTo>
                  <a:lnTo>
                    <a:pt x="1470" y="109"/>
                  </a:lnTo>
                  <a:lnTo>
                    <a:pt x="1291" y="275"/>
                  </a:lnTo>
                  <a:lnTo>
                    <a:pt x="1103" y="347"/>
                  </a:lnTo>
                  <a:lnTo>
                    <a:pt x="963" y="347"/>
                  </a:lnTo>
                  <a:lnTo>
                    <a:pt x="1075" y="459"/>
                  </a:lnTo>
                  <a:lnTo>
                    <a:pt x="869" y="465"/>
                  </a:lnTo>
                  <a:lnTo>
                    <a:pt x="668" y="382"/>
                  </a:lnTo>
                  <a:lnTo>
                    <a:pt x="483" y="369"/>
                  </a:lnTo>
                  <a:lnTo>
                    <a:pt x="522" y="493"/>
                  </a:lnTo>
                  <a:lnTo>
                    <a:pt x="260" y="389"/>
                  </a:lnTo>
                  <a:lnTo>
                    <a:pt x="127" y="373"/>
                  </a:lnTo>
                  <a:lnTo>
                    <a:pt x="122" y="369"/>
                  </a:lnTo>
                  <a:lnTo>
                    <a:pt x="109" y="365"/>
                  </a:lnTo>
                  <a:lnTo>
                    <a:pt x="94" y="356"/>
                  </a:lnTo>
                  <a:lnTo>
                    <a:pt x="72" y="349"/>
                  </a:lnTo>
                  <a:lnTo>
                    <a:pt x="46" y="343"/>
                  </a:lnTo>
                  <a:lnTo>
                    <a:pt x="24" y="338"/>
                  </a:lnTo>
                  <a:lnTo>
                    <a:pt x="4" y="336"/>
                  </a:lnTo>
                  <a:lnTo>
                    <a:pt x="0" y="336"/>
                  </a:lnTo>
                  <a:lnTo>
                    <a:pt x="22" y="218"/>
                  </a:lnTo>
                  <a:lnTo>
                    <a:pt x="22" y="218"/>
                  </a:lnTo>
                  <a:close/>
                </a:path>
              </a:pathLst>
            </a:custGeom>
            <a:solidFill>
              <a:srgbClr val="FFF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12"/>
            <p:cNvSpPr>
              <a:spLocks/>
            </p:cNvSpPr>
            <p:nvPr/>
          </p:nvSpPr>
          <p:spPr bwMode="auto">
            <a:xfrm>
              <a:off x="2378075" y="2378075"/>
              <a:ext cx="2300288" cy="873125"/>
            </a:xfrm>
            <a:custGeom>
              <a:avLst/>
              <a:gdLst>
                <a:gd name="T0" fmla="*/ 241 w 1449"/>
                <a:gd name="T1" fmla="*/ 78 h 550"/>
                <a:gd name="T2" fmla="*/ 571 w 1449"/>
                <a:gd name="T3" fmla="*/ 57 h 550"/>
                <a:gd name="T4" fmla="*/ 1077 w 1449"/>
                <a:gd name="T5" fmla="*/ 72 h 550"/>
                <a:gd name="T6" fmla="*/ 1449 w 1449"/>
                <a:gd name="T7" fmla="*/ 150 h 550"/>
                <a:gd name="T8" fmla="*/ 1095 w 1449"/>
                <a:gd name="T9" fmla="*/ 386 h 550"/>
                <a:gd name="T10" fmla="*/ 1152 w 1449"/>
                <a:gd name="T11" fmla="*/ 465 h 550"/>
                <a:gd name="T12" fmla="*/ 608 w 1449"/>
                <a:gd name="T13" fmla="*/ 450 h 550"/>
                <a:gd name="T14" fmla="*/ 523 w 1449"/>
                <a:gd name="T15" fmla="*/ 550 h 550"/>
                <a:gd name="T16" fmla="*/ 162 w 1449"/>
                <a:gd name="T17" fmla="*/ 467 h 550"/>
                <a:gd name="T18" fmla="*/ 79 w 1449"/>
                <a:gd name="T19" fmla="*/ 391 h 550"/>
                <a:gd name="T20" fmla="*/ 195 w 1449"/>
                <a:gd name="T21" fmla="*/ 391 h 550"/>
                <a:gd name="T22" fmla="*/ 289 w 1449"/>
                <a:gd name="T23" fmla="*/ 423 h 550"/>
                <a:gd name="T24" fmla="*/ 354 w 1449"/>
                <a:gd name="T25" fmla="*/ 432 h 550"/>
                <a:gd name="T26" fmla="*/ 361 w 1449"/>
                <a:gd name="T27" fmla="*/ 388 h 550"/>
                <a:gd name="T28" fmla="*/ 418 w 1449"/>
                <a:gd name="T29" fmla="*/ 362 h 550"/>
                <a:gd name="T30" fmla="*/ 581 w 1449"/>
                <a:gd name="T31" fmla="*/ 402 h 550"/>
                <a:gd name="T32" fmla="*/ 699 w 1449"/>
                <a:gd name="T33" fmla="*/ 410 h 550"/>
                <a:gd name="T34" fmla="*/ 782 w 1449"/>
                <a:gd name="T35" fmla="*/ 432 h 550"/>
                <a:gd name="T36" fmla="*/ 800 w 1449"/>
                <a:gd name="T37" fmla="*/ 443 h 550"/>
                <a:gd name="T38" fmla="*/ 756 w 1449"/>
                <a:gd name="T39" fmla="*/ 441 h 550"/>
                <a:gd name="T40" fmla="*/ 721 w 1449"/>
                <a:gd name="T41" fmla="*/ 450 h 550"/>
                <a:gd name="T42" fmla="*/ 761 w 1449"/>
                <a:gd name="T43" fmla="*/ 465 h 550"/>
                <a:gd name="T44" fmla="*/ 879 w 1449"/>
                <a:gd name="T45" fmla="*/ 485 h 550"/>
                <a:gd name="T46" fmla="*/ 935 w 1449"/>
                <a:gd name="T47" fmla="*/ 465 h 550"/>
                <a:gd name="T48" fmla="*/ 879 w 1449"/>
                <a:gd name="T49" fmla="*/ 430 h 550"/>
                <a:gd name="T50" fmla="*/ 828 w 1449"/>
                <a:gd name="T51" fmla="*/ 364 h 550"/>
                <a:gd name="T52" fmla="*/ 844 w 1449"/>
                <a:gd name="T53" fmla="*/ 347 h 550"/>
                <a:gd name="T54" fmla="*/ 1056 w 1449"/>
                <a:gd name="T55" fmla="*/ 345 h 550"/>
                <a:gd name="T56" fmla="*/ 1173 w 1449"/>
                <a:gd name="T57" fmla="*/ 273 h 550"/>
                <a:gd name="T58" fmla="*/ 1197 w 1449"/>
                <a:gd name="T59" fmla="*/ 284 h 550"/>
                <a:gd name="T60" fmla="*/ 1230 w 1449"/>
                <a:gd name="T61" fmla="*/ 223 h 550"/>
                <a:gd name="T62" fmla="*/ 1300 w 1449"/>
                <a:gd name="T63" fmla="*/ 177 h 550"/>
                <a:gd name="T64" fmla="*/ 1289 w 1449"/>
                <a:gd name="T65" fmla="*/ 168 h 550"/>
                <a:gd name="T66" fmla="*/ 1197 w 1449"/>
                <a:gd name="T67" fmla="*/ 179 h 550"/>
                <a:gd name="T68" fmla="*/ 1073 w 1449"/>
                <a:gd name="T69" fmla="*/ 209 h 550"/>
                <a:gd name="T70" fmla="*/ 957 w 1449"/>
                <a:gd name="T71" fmla="*/ 185 h 550"/>
                <a:gd name="T72" fmla="*/ 868 w 1449"/>
                <a:gd name="T73" fmla="*/ 181 h 550"/>
                <a:gd name="T74" fmla="*/ 848 w 1449"/>
                <a:gd name="T75" fmla="*/ 185 h 550"/>
                <a:gd name="T76" fmla="*/ 889 w 1449"/>
                <a:gd name="T77" fmla="*/ 159 h 550"/>
                <a:gd name="T78" fmla="*/ 953 w 1449"/>
                <a:gd name="T79" fmla="*/ 129 h 550"/>
                <a:gd name="T80" fmla="*/ 903 w 1449"/>
                <a:gd name="T81" fmla="*/ 140 h 550"/>
                <a:gd name="T82" fmla="*/ 785 w 1449"/>
                <a:gd name="T83" fmla="*/ 120 h 550"/>
                <a:gd name="T84" fmla="*/ 772 w 1449"/>
                <a:gd name="T85" fmla="*/ 65 h 550"/>
                <a:gd name="T86" fmla="*/ 686 w 1449"/>
                <a:gd name="T87" fmla="*/ 113 h 550"/>
                <a:gd name="T88" fmla="*/ 577 w 1449"/>
                <a:gd name="T89" fmla="*/ 137 h 550"/>
                <a:gd name="T90" fmla="*/ 472 w 1449"/>
                <a:gd name="T91" fmla="*/ 153 h 550"/>
                <a:gd name="T92" fmla="*/ 394 w 1449"/>
                <a:gd name="T93" fmla="*/ 194 h 550"/>
                <a:gd name="T94" fmla="*/ 409 w 1449"/>
                <a:gd name="T95" fmla="*/ 168 h 550"/>
                <a:gd name="T96" fmla="*/ 453 w 1449"/>
                <a:gd name="T97" fmla="*/ 122 h 550"/>
                <a:gd name="T98" fmla="*/ 461 w 1449"/>
                <a:gd name="T99" fmla="*/ 113 h 550"/>
                <a:gd name="T100" fmla="*/ 394 w 1449"/>
                <a:gd name="T101" fmla="*/ 144 h 550"/>
                <a:gd name="T102" fmla="*/ 298 w 1449"/>
                <a:gd name="T103" fmla="*/ 116 h 550"/>
                <a:gd name="T104" fmla="*/ 221 w 1449"/>
                <a:gd name="T105" fmla="*/ 126 h 550"/>
                <a:gd name="T106" fmla="*/ 232 w 1449"/>
                <a:gd name="T107" fmla="*/ 150 h 550"/>
                <a:gd name="T108" fmla="*/ 293 w 1449"/>
                <a:gd name="T109" fmla="*/ 140 h 550"/>
                <a:gd name="T110" fmla="*/ 241 w 1449"/>
                <a:gd name="T111" fmla="*/ 177 h 550"/>
                <a:gd name="T112" fmla="*/ 140 w 1449"/>
                <a:gd name="T113" fmla="*/ 194 h 550"/>
                <a:gd name="T114" fmla="*/ 44 w 1449"/>
                <a:gd name="T115" fmla="*/ 188 h 550"/>
                <a:gd name="T116" fmla="*/ 0 w 1449"/>
                <a:gd name="T117" fmla="*/ 19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49" h="550">
                  <a:moveTo>
                    <a:pt x="0" y="199"/>
                  </a:moveTo>
                  <a:lnTo>
                    <a:pt x="127" y="107"/>
                  </a:lnTo>
                  <a:lnTo>
                    <a:pt x="241" y="78"/>
                  </a:lnTo>
                  <a:lnTo>
                    <a:pt x="402" y="63"/>
                  </a:lnTo>
                  <a:lnTo>
                    <a:pt x="553" y="13"/>
                  </a:lnTo>
                  <a:lnTo>
                    <a:pt x="571" y="57"/>
                  </a:lnTo>
                  <a:lnTo>
                    <a:pt x="815" y="0"/>
                  </a:lnTo>
                  <a:lnTo>
                    <a:pt x="892" y="87"/>
                  </a:lnTo>
                  <a:lnTo>
                    <a:pt x="1077" y="72"/>
                  </a:lnTo>
                  <a:lnTo>
                    <a:pt x="1080" y="166"/>
                  </a:lnTo>
                  <a:lnTo>
                    <a:pt x="1313" y="133"/>
                  </a:lnTo>
                  <a:lnTo>
                    <a:pt x="1449" y="150"/>
                  </a:lnTo>
                  <a:lnTo>
                    <a:pt x="1342" y="220"/>
                  </a:lnTo>
                  <a:lnTo>
                    <a:pt x="1197" y="347"/>
                  </a:lnTo>
                  <a:lnTo>
                    <a:pt x="1095" y="386"/>
                  </a:lnTo>
                  <a:lnTo>
                    <a:pt x="914" y="391"/>
                  </a:lnTo>
                  <a:lnTo>
                    <a:pt x="988" y="437"/>
                  </a:lnTo>
                  <a:lnTo>
                    <a:pt x="1152" y="465"/>
                  </a:lnTo>
                  <a:lnTo>
                    <a:pt x="977" y="524"/>
                  </a:lnTo>
                  <a:lnTo>
                    <a:pt x="817" y="535"/>
                  </a:lnTo>
                  <a:lnTo>
                    <a:pt x="608" y="450"/>
                  </a:lnTo>
                  <a:lnTo>
                    <a:pt x="446" y="417"/>
                  </a:lnTo>
                  <a:lnTo>
                    <a:pt x="453" y="480"/>
                  </a:lnTo>
                  <a:lnTo>
                    <a:pt x="523" y="550"/>
                  </a:lnTo>
                  <a:lnTo>
                    <a:pt x="413" y="544"/>
                  </a:lnTo>
                  <a:lnTo>
                    <a:pt x="201" y="426"/>
                  </a:lnTo>
                  <a:lnTo>
                    <a:pt x="162" y="467"/>
                  </a:lnTo>
                  <a:lnTo>
                    <a:pt x="42" y="402"/>
                  </a:lnTo>
                  <a:lnTo>
                    <a:pt x="51" y="397"/>
                  </a:lnTo>
                  <a:lnTo>
                    <a:pt x="79" y="391"/>
                  </a:lnTo>
                  <a:lnTo>
                    <a:pt x="114" y="382"/>
                  </a:lnTo>
                  <a:lnTo>
                    <a:pt x="158" y="384"/>
                  </a:lnTo>
                  <a:lnTo>
                    <a:pt x="195" y="391"/>
                  </a:lnTo>
                  <a:lnTo>
                    <a:pt x="228" y="402"/>
                  </a:lnTo>
                  <a:lnTo>
                    <a:pt x="258" y="410"/>
                  </a:lnTo>
                  <a:lnTo>
                    <a:pt x="289" y="423"/>
                  </a:lnTo>
                  <a:lnTo>
                    <a:pt x="313" y="432"/>
                  </a:lnTo>
                  <a:lnTo>
                    <a:pt x="337" y="434"/>
                  </a:lnTo>
                  <a:lnTo>
                    <a:pt x="354" y="432"/>
                  </a:lnTo>
                  <a:lnTo>
                    <a:pt x="365" y="426"/>
                  </a:lnTo>
                  <a:lnTo>
                    <a:pt x="363" y="408"/>
                  </a:lnTo>
                  <a:lnTo>
                    <a:pt x="361" y="388"/>
                  </a:lnTo>
                  <a:lnTo>
                    <a:pt x="365" y="371"/>
                  </a:lnTo>
                  <a:lnTo>
                    <a:pt x="383" y="362"/>
                  </a:lnTo>
                  <a:lnTo>
                    <a:pt x="418" y="362"/>
                  </a:lnTo>
                  <a:lnTo>
                    <a:pt x="468" y="375"/>
                  </a:lnTo>
                  <a:lnTo>
                    <a:pt x="525" y="388"/>
                  </a:lnTo>
                  <a:lnTo>
                    <a:pt x="581" y="402"/>
                  </a:lnTo>
                  <a:lnTo>
                    <a:pt x="627" y="408"/>
                  </a:lnTo>
                  <a:lnTo>
                    <a:pt x="667" y="410"/>
                  </a:lnTo>
                  <a:lnTo>
                    <a:pt x="699" y="410"/>
                  </a:lnTo>
                  <a:lnTo>
                    <a:pt x="732" y="413"/>
                  </a:lnTo>
                  <a:lnTo>
                    <a:pt x="758" y="419"/>
                  </a:lnTo>
                  <a:lnTo>
                    <a:pt x="782" y="432"/>
                  </a:lnTo>
                  <a:lnTo>
                    <a:pt x="798" y="441"/>
                  </a:lnTo>
                  <a:lnTo>
                    <a:pt x="804" y="445"/>
                  </a:lnTo>
                  <a:lnTo>
                    <a:pt x="800" y="443"/>
                  </a:lnTo>
                  <a:lnTo>
                    <a:pt x="787" y="443"/>
                  </a:lnTo>
                  <a:lnTo>
                    <a:pt x="772" y="441"/>
                  </a:lnTo>
                  <a:lnTo>
                    <a:pt x="756" y="441"/>
                  </a:lnTo>
                  <a:lnTo>
                    <a:pt x="739" y="441"/>
                  </a:lnTo>
                  <a:lnTo>
                    <a:pt x="730" y="445"/>
                  </a:lnTo>
                  <a:lnTo>
                    <a:pt x="721" y="450"/>
                  </a:lnTo>
                  <a:lnTo>
                    <a:pt x="719" y="450"/>
                  </a:lnTo>
                  <a:lnTo>
                    <a:pt x="730" y="454"/>
                  </a:lnTo>
                  <a:lnTo>
                    <a:pt x="761" y="465"/>
                  </a:lnTo>
                  <a:lnTo>
                    <a:pt x="800" y="480"/>
                  </a:lnTo>
                  <a:lnTo>
                    <a:pt x="844" y="489"/>
                  </a:lnTo>
                  <a:lnTo>
                    <a:pt x="879" y="485"/>
                  </a:lnTo>
                  <a:lnTo>
                    <a:pt x="909" y="476"/>
                  </a:lnTo>
                  <a:lnTo>
                    <a:pt x="927" y="467"/>
                  </a:lnTo>
                  <a:lnTo>
                    <a:pt x="935" y="465"/>
                  </a:lnTo>
                  <a:lnTo>
                    <a:pt x="927" y="461"/>
                  </a:lnTo>
                  <a:lnTo>
                    <a:pt x="905" y="450"/>
                  </a:lnTo>
                  <a:lnTo>
                    <a:pt x="879" y="430"/>
                  </a:lnTo>
                  <a:lnTo>
                    <a:pt x="857" y="410"/>
                  </a:lnTo>
                  <a:lnTo>
                    <a:pt x="839" y="386"/>
                  </a:lnTo>
                  <a:lnTo>
                    <a:pt x="828" y="364"/>
                  </a:lnTo>
                  <a:lnTo>
                    <a:pt x="822" y="349"/>
                  </a:lnTo>
                  <a:lnTo>
                    <a:pt x="822" y="345"/>
                  </a:lnTo>
                  <a:lnTo>
                    <a:pt x="844" y="347"/>
                  </a:lnTo>
                  <a:lnTo>
                    <a:pt x="903" y="351"/>
                  </a:lnTo>
                  <a:lnTo>
                    <a:pt x="979" y="351"/>
                  </a:lnTo>
                  <a:lnTo>
                    <a:pt x="1056" y="345"/>
                  </a:lnTo>
                  <a:lnTo>
                    <a:pt x="1112" y="323"/>
                  </a:lnTo>
                  <a:lnTo>
                    <a:pt x="1149" y="297"/>
                  </a:lnTo>
                  <a:lnTo>
                    <a:pt x="1173" y="273"/>
                  </a:lnTo>
                  <a:lnTo>
                    <a:pt x="1180" y="264"/>
                  </a:lnTo>
                  <a:lnTo>
                    <a:pt x="1197" y="290"/>
                  </a:lnTo>
                  <a:lnTo>
                    <a:pt x="1197" y="284"/>
                  </a:lnTo>
                  <a:lnTo>
                    <a:pt x="1202" y="266"/>
                  </a:lnTo>
                  <a:lnTo>
                    <a:pt x="1213" y="244"/>
                  </a:lnTo>
                  <a:lnTo>
                    <a:pt x="1230" y="223"/>
                  </a:lnTo>
                  <a:lnTo>
                    <a:pt x="1254" y="201"/>
                  </a:lnTo>
                  <a:lnTo>
                    <a:pt x="1280" y="185"/>
                  </a:lnTo>
                  <a:lnTo>
                    <a:pt x="1300" y="177"/>
                  </a:lnTo>
                  <a:lnTo>
                    <a:pt x="1311" y="172"/>
                  </a:lnTo>
                  <a:lnTo>
                    <a:pt x="1305" y="168"/>
                  </a:lnTo>
                  <a:lnTo>
                    <a:pt x="1289" y="168"/>
                  </a:lnTo>
                  <a:lnTo>
                    <a:pt x="1265" y="168"/>
                  </a:lnTo>
                  <a:lnTo>
                    <a:pt x="1237" y="172"/>
                  </a:lnTo>
                  <a:lnTo>
                    <a:pt x="1197" y="179"/>
                  </a:lnTo>
                  <a:lnTo>
                    <a:pt x="1158" y="192"/>
                  </a:lnTo>
                  <a:lnTo>
                    <a:pt x="1114" y="203"/>
                  </a:lnTo>
                  <a:lnTo>
                    <a:pt x="1073" y="209"/>
                  </a:lnTo>
                  <a:lnTo>
                    <a:pt x="1034" y="205"/>
                  </a:lnTo>
                  <a:lnTo>
                    <a:pt x="994" y="196"/>
                  </a:lnTo>
                  <a:lnTo>
                    <a:pt x="957" y="185"/>
                  </a:lnTo>
                  <a:lnTo>
                    <a:pt x="927" y="181"/>
                  </a:lnTo>
                  <a:lnTo>
                    <a:pt x="894" y="177"/>
                  </a:lnTo>
                  <a:lnTo>
                    <a:pt x="868" y="181"/>
                  </a:lnTo>
                  <a:lnTo>
                    <a:pt x="850" y="185"/>
                  </a:lnTo>
                  <a:lnTo>
                    <a:pt x="846" y="188"/>
                  </a:lnTo>
                  <a:lnTo>
                    <a:pt x="848" y="185"/>
                  </a:lnTo>
                  <a:lnTo>
                    <a:pt x="857" y="177"/>
                  </a:lnTo>
                  <a:lnTo>
                    <a:pt x="870" y="168"/>
                  </a:lnTo>
                  <a:lnTo>
                    <a:pt x="889" y="159"/>
                  </a:lnTo>
                  <a:lnTo>
                    <a:pt x="911" y="146"/>
                  </a:lnTo>
                  <a:lnTo>
                    <a:pt x="935" y="137"/>
                  </a:lnTo>
                  <a:lnTo>
                    <a:pt x="953" y="129"/>
                  </a:lnTo>
                  <a:lnTo>
                    <a:pt x="962" y="129"/>
                  </a:lnTo>
                  <a:lnTo>
                    <a:pt x="944" y="131"/>
                  </a:lnTo>
                  <a:lnTo>
                    <a:pt x="903" y="140"/>
                  </a:lnTo>
                  <a:lnTo>
                    <a:pt x="855" y="146"/>
                  </a:lnTo>
                  <a:lnTo>
                    <a:pt x="811" y="140"/>
                  </a:lnTo>
                  <a:lnTo>
                    <a:pt x="785" y="120"/>
                  </a:lnTo>
                  <a:lnTo>
                    <a:pt x="774" y="96"/>
                  </a:lnTo>
                  <a:lnTo>
                    <a:pt x="769" y="74"/>
                  </a:lnTo>
                  <a:lnTo>
                    <a:pt x="772" y="65"/>
                  </a:lnTo>
                  <a:lnTo>
                    <a:pt x="758" y="72"/>
                  </a:lnTo>
                  <a:lnTo>
                    <a:pt x="728" y="91"/>
                  </a:lnTo>
                  <a:lnTo>
                    <a:pt x="686" y="113"/>
                  </a:lnTo>
                  <a:lnTo>
                    <a:pt x="647" y="129"/>
                  </a:lnTo>
                  <a:lnTo>
                    <a:pt x="610" y="137"/>
                  </a:lnTo>
                  <a:lnTo>
                    <a:pt x="577" y="137"/>
                  </a:lnTo>
                  <a:lnTo>
                    <a:pt x="547" y="135"/>
                  </a:lnTo>
                  <a:lnTo>
                    <a:pt x="512" y="140"/>
                  </a:lnTo>
                  <a:lnTo>
                    <a:pt x="472" y="153"/>
                  </a:lnTo>
                  <a:lnTo>
                    <a:pt x="435" y="170"/>
                  </a:lnTo>
                  <a:lnTo>
                    <a:pt x="405" y="185"/>
                  </a:lnTo>
                  <a:lnTo>
                    <a:pt x="394" y="194"/>
                  </a:lnTo>
                  <a:lnTo>
                    <a:pt x="394" y="190"/>
                  </a:lnTo>
                  <a:lnTo>
                    <a:pt x="400" y="181"/>
                  </a:lnTo>
                  <a:lnTo>
                    <a:pt x="409" y="168"/>
                  </a:lnTo>
                  <a:lnTo>
                    <a:pt x="422" y="153"/>
                  </a:lnTo>
                  <a:lnTo>
                    <a:pt x="437" y="137"/>
                  </a:lnTo>
                  <a:lnTo>
                    <a:pt x="453" y="122"/>
                  </a:lnTo>
                  <a:lnTo>
                    <a:pt x="464" y="113"/>
                  </a:lnTo>
                  <a:lnTo>
                    <a:pt x="468" y="109"/>
                  </a:lnTo>
                  <a:lnTo>
                    <a:pt x="461" y="113"/>
                  </a:lnTo>
                  <a:lnTo>
                    <a:pt x="446" y="126"/>
                  </a:lnTo>
                  <a:lnTo>
                    <a:pt x="422" y="137"/>
                  </a:lnTo>
                  <a:lnTo>
                    <a:pt x="394" y="144"/>
                  </a:lnTo>
                  <a:lnTo>
                    <a:pt x="361" y="137"/>
                  </a:lnTo>
                  <a:lnTo>
                    <a:pt x="328" y="126"/>
                  </a:lnTo>
                  <a:lnTo>
                    <a:pt x="298" y="116"/>
                  </a:lnTo>
                  <a:lnTo>
                    <a:pt x="267" y="111"/>
                  </a:lnTo>
                  <a:lnTo>
                    <a:pt x="241" y="113"/>
                  </a:lnTo>
                  <a:lnTo>
                    <a:pt x="221" y="126"/>
                  </a:lnTo>
                  <a:lnTo>
                    <a:pt x="208" y="137"/>
                  </a:lnTo>
                  <a:lnTo>
                    <a:pt x="212" y="150"/>
                  </a:lnTo>
                  <a:lnTo>
                    <a:pt x="232" y="150"/>
                  </a:lnTo>
                  <a:lnTo>
                    <a:pt x="258" y="146"/>
                  </a:lnTo>
                  <a:lnTo>
                    <a:pt x="282" y="142"/>
                  </a:lnTo>
                  <a:lnTo>
                    <a:pt x="293" y="140"/>
                  </a:lnTo>
                  <a:lnTo>
                    <a:pt x="284" y="146"/>
                  </a:lnTo>
                  <a:lnTo>
                    <a:pt x="267" y="161"/>
                  </a:lnTo>
                  <a:lnTo>
                    <a:pt x="241" y="177"/>
                  </a:lnTo>
                  <a:lnTo>
                    <a:pt x="210" y="192"/>
                  </a:lnTo>
                  <a:lnTo>
                    <a:pt x="173" y="194"/>
                  </a:lnTo>
                  <a:lnTo>
                    <a:pt x="140" y="194"/>
                  </a:lnTo>
                  <a:lnTo>
                    <a:pt x="105" y="190"/>
                  </a:lnTo>
                  <a:lnTo>
                    <a:pt x="73" y="188"/>
                  </a:lnTo>
                  <a:lnTo>
                    <a:pt x="44" y="188"/>
                  </a:lnTo>
                  <a:lnTo>
                    <a:pt x="20" y="192"/>
                  </a:lnTo>
                  <a:lnTo>
                    <a:pt x="5" y="194"/>
                  </a:lnTo>
                  <a:lnTo>
                    <a:pt x="0" y="199"/>
                  </a:lnTo>
                  <a:lnTo>
                    <a:pt x="0" y="199"/>
                  </a:lnTo>
                  <a:close/>
                </a:path>
              </a:pathLst>
            </a:custGeom>
            <a:solidFill>
              <a:srgbClr val="FFD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13"/>
            <p:cNvSpPr>
              <a:spLocks/>
            </p:cNvSpPr>
            <p:nvPr/>
          </p:nvSpPr>
          <p:spPr bwMode="auto">
            <a:xfrm>
              <a:off x="2333625" y="2336800"/>
              <a:ext cx="2497138" cy="942975"/>
            </a:xfrm>
            <a:custGeom>
              <a:avLst/>
              <a:gdLst>
                <a:gd name="T0" fmla="*/ 164 w 1573"/>
                <a:gd name="T1" fmla="*/ 104 h 594"/>
                <a:gd name="T2" fmla="*/ 505 w 1573"/>
                <a:gd name="T3" fmla="*/ 54 h 594"/>
                <a:gd name="T4" fmla="*/ 620 w 1573"/>
                <a:gd name="T5" fmla="*/ 54 h 594"/>
                <a:gd name="T6" fmla="*/ 806 w 1573"/>
                <a:gd name="T7" fmla="*/ 19 h 594"/>
                <a:gd name="T8" fmla="*/ 955 w 1573"/>
                <a:gd name="T9" fmla="*/ 6 h 594"/>
                <a:gd name="T10" fmla="*/ 924 w 1573"/>
                <a:gd name="T11" fmla="*/ 24 h 594"/>
                <a:gd name="T12" fmla="*/ 898 w 1573"/>
                <a:gd name="T13" fmla="*/ 65 h 594"/>
                <a:gd name="T14" fmla="*/ 1105 w 1573"/>
                <a:gd name="T15" fmla="*/ 67 h 594"/>
                <a:gd name="T16" fmla="*/ 1167 w 1573"/>
                <a:gd name="T17" fmla="*/ 72 h 594"/>
                <a:gd name="T18" fmla="*/ 1140 w 1573"/>
                <a:gd name="T19" fmla="*/ 137 h 594"/>
                <a:gd name="T20" fmla="*/ 1284 w 1573"/>
                <a:gd name="T21" fmla="*/ 155 h 594"/>
                <a:gd name="T22" fmla="*/ 1529 w 1573"/>
                <a:gd name="T23" fmla="*/ 163 h 594"/>
                <a:gd name="T24" fmla="*/ 1490 w 1573"/>
                <a:gd name="T25" fmla="*/ 194 h 594"/>
                <a:gd name="T26" fmla="*/ 1197 w 1573"/>
                <a:gd name="T27" fmla="*/ 421 h 594"/>
                <a:gd name="T28" fmla="*/ 983 w 1573"/>
                <a:gd name="T29" fmla="*/ 428 h 594"/>
                <a:gd name="T30" fmla="*/ 1169 w 1573"/>
                <a:gd name="T31" fmla="*/ 471 h 594"/>
                <a:gd name="T32" fmla="*/ 1256 w 1573"/>
                <a:gd name="T33" fmla="*/ 506 h 594"/>
                <a:gd name="T34" fmla="*/ 1195 w 1573"/>
                <a:gd name="T35" fmla="*/ 515 h 594"/>
                <a:gd name="T36" fmla="*/ 776 w 1573"/>
                <a:gd name="T37" fmla="*/ 556 h 594"/>
                <a:gd name="T38" fmla="*/ 487 w 1573"/>
                <a:gd name="T39" fmla="*/ 465 h 594"/>
                <a:gd name="T40" fmla="*/ 596 w 1573"/>
                <a:gd name="T41" fmla="*/ 578 h 594"/>
                <a:gd name="T42" fmla="*/ 435 w 1573"/>
                <a:gd name="T43" fmla="*/ 585 h 594"/>
                <a:gd name="T44" fmla="*/ 218 w 1573"/>
                <a:gd name="T45" fmla="*/ 482 h 594"/>
                <a:gd name="T46" fmla="*/ 205 w 1573"/>
                <a:gd name="T47" fmla="*/ 537 h 594"/>
                <a:gd name="T48" fmla="*/ 72 w 1573"/>
                <a:gd name="T49" fmla="*/ 436 h 594"/>
                <a:gd name="T50" fmla="*/ 194 w 1573"/>
                <a:gd name="T51" fmla="*/ 441 h 594"/>
                <a:gd name="T52" fmla="*/ 398 w 1573"/>
                <a:gd name="T53" fmla="*/ 522 h 594"/>
                <a:gd name="T54" fmla="*/ 513 w 1573"/>
                <a:gd name="T55" fmla="*/ 554 h 594"/>
                <a:gd name="T56" fmla="*/ 446 w 1573"/>
                <a:gd name="T57" fmla="*/ 445 h 594"/>
                <a:gd name="T58" fmla="*/ 533 w 1573"/>
                <a:gd name="T59" fmla="*/ 439 h 594"/>
                <a:gd name="T60" fmla="*/ 736 w 1573"/>
                <a:gd name="T61" fmla="*/ 454 h 594"/>
                <a:gd name="T62" fmla="*/ 872 w 1573"/>
                <a:gd name="T63" fmla="*/ 546 h 594"/>
                <a:gd name="T64" fmla="*/ 1081 w 1573"/>
                <a:gd name="T65" fmla="*/ 504 h 594"/>
                <a:gd name="T66" fmla="*/ 1086 w 1573"/>
                <a:gd name="T67" fmla="*/ 489 h 594"/>
                <a:gd name="T68" fmla="*/ 893 w 1573"/>
                <a:gd name="T69" fmla="*/ 388 h 594"/>
                <a:gd name="T70" fmla="*/ 1094 w 1573"/>
                <a:gd name="T71" fmla="*/ 397 h 594"/>
                <a:gd name="T72" fmla="*/ 1201 w 1573"/>
                <a:gd name="T73" fmla="*/ 366 h 594"/>
                <a:gd name="T74" fmla="*/ 1278 w 1573"/>
                <a:gd name="T75" fmla="*/ 303 h 594"/>
                <a:gd name="T76" fmla="*/ 1402 w 1573"/>
                <a:gd name="T77" fmla="*/ 194 h 594"/>
                <a:gd name="T78" fmla="*/ 1363 w 1573"/>
                <a:gd name="T79" fmla="*/ 174 h 594"/>
                <a:gd name="T80" fmla="*/ 1173 w 1573"/>
                <a:gd name="T81" fmla="*/ 211 h 594"/>
                <a:gd name="T82" fmla="*/ 1044 w 1573"/>
                <a:gd name="T83" fmla="*/ 176 h 594"/>
                <a:gd name="T84" fmla="*/ 994 w 1573"/>
                <a:gd name="T85" fmla="*/ 128 h 594"/>
                <a:gd name="T86" fmla="*/ 821 w 1573"/>
                <a:gd name="T87" fmla="*/ 56 h 594"/>
                <a:gd name="T88" fmla="*/ 690 w 1573"/>
                <a:gd name="T89" fmla="*/ 104 h 594"/>
                <a:gd name="T90" fmla="*/ 566 w 1573"/>
                <a:gd name="T91" fmla="*/ 76 h 594"/>
                <a:gd name="T92" fmla="*/ 413 w 1573"/>
                <a:gd name="T93" fmla="*/ 124 h 594"/>
                <a:gd name="T94" fmla="*/ 129 w 1573"/>
                <a:gd name="T95" fmla="*/ 161 h 594"/>
                <a:gd name="T96" fmla="*/ 146 w 1573"/>
                <a:gd name="T97" fmla="*/ 200 h 594"/>
                <a:gd name="T98" fmla="*/ 310 w 1573"/>
                <a:gd name="T99" fmla="*/ 179 h 594"/>
                <a:gd name="T100" fmla="*/ 190 w 1573"/>
                <a:gd name="T101" fmla="*/ 231 h 594"/>
                <a:gd name="T102" fmla="*/ 22 w 1573"/>
                <a:gd name="T103" fmla="*/ 238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73" h="594">
                  <a:moveTo>
                    <a:pt x="24" y="198"/>
                  </a:moveTo>
                  <a:lnTo>
                    <a:pt x="33" y="187"/>
                  </a:lnTo>
                  <a:lnTo>
                    <a:pt x="61" y="161"/>
                  </a:lnTo>
                  <a:lnTo>
                    <a:pt x="105" y="131"/>
                  </a:lnTo>
                  <a:lnTo>
                    <a:pt x="164" y="104"/>
                  </a:lnTo>
                  <a:lnTo>
                    <a:pt x="229" y="89"/>
                  </a:lnTo>
                  <a:lnTo>
                    <a:pt x="304" y="85"/>
                  </a:lnTo>
                  <a:lnTo>
                    <a:pt x="376" y="83"/>
                  </a:lnTo>
                  <a:lnTo>
                    <a:pt x="443" y="76"/>
                  </a:lnTo>
                  <a:lnTo>
                    <a:pt x="505" y="54"/>
                  </a:lnTo>
                  <a:lnTo>
                    <a:pt x="557" y="30"/>
                  </a:lnTo>
                  <a:lnTo>
                    <a:pt x="594" y="8"/>
                  </a:lnTo>
                  <a:lnTo>
                    <a:pt x="609" y="0"/>
                  </a:lnTo>
                  <a:lnTo>
                    <a:pt x="609" y="54"/>
                  </a:lnTo>
                  <a:lnTo>
                    <a:pt x="620" y="54"/>
                  </a:lnTo>
                  <a:lnTo>
                    <a:pt x="649" y="54"/>
                  </a:lnTo>
                  <a:lnTo>
                    <a:pt x="686" y="52"/>
                  </a:lnTo>
                  <a:lnTo>
                    <a:pt x="730" y="45"/>
                  </a:lnTo>
                  <a:lnTo>
                    <a:pt x="767" y="32"/>
                  </a:lnTo>
                  <a:lnTo>
                    <a:pt x="806" y="19"/>
                  </a:lnTo>
                  <a:lnTo>
                    <a:pt x="839" y="8"/>
                  </a:lnTo>
                  <a:lnTo>
                    <a:pt x="876" y="0"/>
                  </a:lnTo>
                  <a:lnTo>
                    <a:pt x="907" y="0"/>
                  </a:lnTo>
                  <a:lnTo>
                    <a:pt x="937" y="2"/>
                  </a:lnTo>
                  <a:lnTo>
                    <a:pt x="955" y="6"/>
                  </a:lnTo>
                  <a:lnTo>
                    <a:pt x="963" y="8"/>
                  </a:lnTo>
                  <a:lnTo>
                    <a:pt x="959" y="8"/>
                  </a:lnTo>
                  <a:lnTo>
                    <a:pt x="950" y="10"/>
                  </a:lnTo>
                  <a:lnTo>
                    <a:pt x="937" y="15"/>
                  </a:lnTo>
                  <a:lnTo>
                    <a:pt x="924" y="24"/>
                  </a:lnTo>
                  <a:lnTo>
                    <a:pt x="909" y="35"/>
                  </a:lnTo>
                  <a:lnTo>
                    <a:pt x="900" y="48"/>
                  </a:lnTo>
                  <a:lnTo>
                    <a:pt x="893" y="56"/>
                  </a:lnTo>
                  <a:lnTo>
                    <a:pt x="893" y="63"/>
                  </a:lnTo>
                  <a:lnTo>
                    <a:pt x="898" y="65"/>
                  </a:lnTo>
                  <a:lnTo>
                    <a:pt x="915" y="78"/>
                  </a:lnTo>
                  <a:lnTo>
                    <a:pt x="946" y="87"/>
                  </a:lnTo>
                  <a:lnTo>
                    <a:pt x="992" y="93"/>
                  </a:lnTo>
                  <a:lnTo>
                    <a:pt x="1046" y="85"/>
                  </a:lnTo>
                  <a:lnTo>
                    <a:pt x="1105" y="67"/>
                  </a:lnTo>
                  <a:lnTo>
                    <a:pt x="1149" y="48"/>
                  </a:lnTo>
                  <a:lnTo>
                    <a:pt x="1169" y="41"/>
                  </a:lnTo>
                  <a:lnTo>
                    <a:pt x="1169" y="45"/>
                  </a:lnTo>
                  <a:lnTo>
                    <a:pt x="1171" y="56"/>
                  </a:lnTo>
                  <a:lnTo>
                    <a:pt x="1167" y="72"/>
                  </a:lnTo>
                  <a:lnTo>
                    <a:pt x="1160" y="89"/>
                  </a:lnTo>
                  <a:lnTo>
                    <a:pt x="1147" y="100"/>
                  </a:lnTo>
                  <a:lnTo>
                    <a:pt x="1140" y="113"/>
                  </a:lnTo>
                  <a:lnTo>
                    <a:pt x="1136" y="124"/>
                  </a:lnTo>
                  <a:lnTo>
                    <a:pt x="1140" y="137"/>
                  </a:lnTo>
                  <a:lnTo>
                    <a:pt x="1151" y="148"/>
                  </a:lnTo>
                  <a:lnTo>
                    <a:pt x="1171" y="157"/>
                  </a:lnTo>
                  <a:lnTo>
                    <a:pt x="1201" y="163"/>
                  </a:lnTo>
                  <a:lnTo>
                    <a:pt x="1241" y="163"/>
                  </a:lnTo>
                  <a:lnTo>
                    <a:pt x="1284" y="155"/>
                  </a:lnTo>
                  <a:lnTo>
                    <a:pt x="1333" y="148"/>
                  </a:lnTo>
                  <a:lnTo>
                    <a:pt x="1385" y="142"/>
                  </a:lnTo>
                  <a:lnTo>
                    <a:pt x="1437" y="142"/>
                  </a:lnTo>
                  <a:lnTo>
                    <a:pt x="1488" y="150"/>
                  </a:lnTo>
                  <a:lnTo>
                    <a:pt x="1529" y="163"/>
                  </a:lnTo>
                  <a:lnTo>
                    <a:pt x="1560" y="176"/>
                  </a:lnTo>
                  <a:lnTo>
                    <a:pt x="1573" y="183"/>
                  </a:lnTo>
                  <a:lnTo>
                    <a:pt x="1560" y="181"/>
                  </a:lnTo>
                  <a:lnTo>
                    <a:pt x="1533" y="183"/>
                  </a:lnTo>
                  <a:lnTo>
                    <a:pt x="1490" y="194"/>
                  </a:lnTo>
                  <a:lnTo>
                    <a:pt x="1442" y="222"/>
                  </a:lnTo>
                  <a:lnTo>
                    <a:pt x="1389" y="268"/>
                  </a:lnTo>
                  <a:lnTo>
                    <a:pt x="1333" y="327"/>
                  </a:lnTo>
                  <a:lnTo>
                    <a:pt x="1269" y="380"/>
                  </a:lnTo>
                  <a:lnTo>
                    <a:pt x="1197" y="421"/>
                  </a:lnTo>
                  <a:lnTo>
                    <a:pt x="1116" y="436"/>
                  </a:lnTo>
                  <a:lnTo>
                    <a:pt x="1044" y="436"/>
                  </a:lnTo>
                  <a:lnTo>
                    <a:pt x="990" y="428"/>
                  </a:lnTo>
                  <a:lnTo>
                    <a:pt x="970" y="425"/>
                  </a:lnTo>
                  <a:lnTo>
                    <a:pt x="983" y="428"/>
                  </a:lnTo>
                  <a:lnTo>
                    <a:pt x="1025" y="443"/>
                  </a:lnTo>
                  <a:lnTo>
                    <a:pt x="1077" y="456"/>
                  </a:lnTo>
                  <a:lnTo>
                    <a:pt x="1123" y="467"/>
                  </a:lnTo>
                  <a:lnTo>
                    <a:pt x="1149" y="471"/>
                  </a:lnTo>
                  <a:lnTo>
                    <a:pt x="1169" y="471"/>
                  </a:lnTo>
                  <a:lnTo>
                    <a:pt x="1180" y="471"/>
                  </a:lnTo>
                  <a:lnTo>
                    <a:pt x="1195" y="476"/>
                  </a:lnTo>
                  <a:lnTo>
                    <a:pt x="1215" y="484"/>
                  </a:lnTo>
                  <a:lnTo>
                    <a:pt x="1239" y="497"/>
                  </a:lnTo>
                  <a:lnTo>
                    <a:pt x="1256" y="506"/>
                  </a:lnTo>
                  <a:lnTo>
                    <a:pt x="1267" y="515"/>
                  </a:lnTo>
                  <a:lnTo>
                    <a:pt x="1263" y="511"/>
                  </a:lnTo>
                  <a:lnTo>
                    <a:pt x="1256" y="506"/>
                  </a:lnTo>
                  <a:lnTo>
                    <a:pt x="1232" y="506"/>
                  </a:lnTo>
                  <a:lnTo>
                    <a:pt x="1195" y="515"/>
                  </a:lnTo>
                  <a:lnTo>
                    <a:pt x="1134" y="535"/>
                  </a:lnTo>
                  <a:lnTo>
                    <a:pt x="1057" y="559"/>
                  </a:lnTo>
                  <a:lnTo>
                    <a:pt x="970" y="576"/>
                  </a:lnTo>
                  <a:lnTo>
                    <a:pt x="876" y="578"/>
                  </a:lnTo>
                  <a:lnTo>
                    <a:pt x="776" y="556"/>
                  </a:lnTo>
                  <a:lnTo>
                    <a:pt x="682" y="524"/>
                  </a:lnTo>
                  <a:lnTo>
                    <a:pt x="599" y="487"/>
                  </a:lnTo>
                  <a:lnTo>
                    <a:pt x="537" y="463"/>
                  </a:lnTo>
                  <a:lnTo>
                    <a:pt x="498" y="454"/>
                  </a:lnTo>
                  <a:lnTo>
                    <a:pt x="487" y="465"/>
                  </a:lnTo>
                  <a:lnTo>
                    <a:pt x="489" y="487"/>
                  </a:lnTo>
                  <a:lnTo>
                    <a:pt x="511" y="515"/>
                  </a:lnTo>
                  <a:lnTo>
                    <a:pt x="540" y="539"/>
                  </a:lnTo>
                  <a:lnTo>
                    <a:pt x="572" y="561"/>
                  </a:lnTo>
                  <a:lnTo>
                    <a:pt x="596" y="578"/>
                  </a:lnTo>
                  <a:lnTo>
                    <a:pt x="609" y="585"/>
                  </a:lnTo>
                  <a:lnTo>
                    <a:pt x="594" y="587"/>
                  </a:lnTo>
                  <a:lnTo>
                    <a:pt x="553" y="594"/>
                  </a:lnTo>
                  <a:lnTo>
                    <a:pt x="496" y="594"/>
                  </a:lnTo>
                  <a:lnTo>
                    <a:pt x="435" y="585"/>
                  </a:lnTo>
                  <a:lnTo>
                    <a:pt x="367" y="554"/>
                  </a:lnTo>
                  <a:lnTo>
                    <a:pt x="310" y="517"/>
                  </a:lnTo>
                  <a:lnTo>
                    <a:pt x="262" y="484"/>
                  </a:lnTo>
                  <a:lnTo>
                    <a:pt x="232" y="471"/>
                  </a:lnTo>
                  <a:lnTo>
                    <a:pt x="218" y="482"/>
                  </a:lnTo>
                  <a:lnTo>
                    <a:pt x="221" y="508"/>
                  </a:lnTo>
                  <a:lnTo>
                    <a:pt x="227" y="535"/>
                  </a:lnTo>
                  <a:lnTo>
                    <a:pt x="232" y="548"/>
                  </a:lnTo>
                  <a:lnTo>
                    <a:pt x="225" y="546"/>
                  </a:lnTo>
                  <a:lnTo>
                    <a:pt x="205" y="537"/>
                  </a:lnTo>
                  <a:lnTo>
                    <a:pt x="179" y="526"/>
                  </a:lnTo>
                  <a:lnTo>
                    <a:pt x="151" y="506"/>
                  </a:lnTo>
                  <a:lnTo>
                    <a:pt x="118" y="482"/>
                  </a:lnTo>
                  <a:lnTo>
                    <a:pt x="92" y="456"/>
                  </a:lnTo>
                  <a:lnTo>
                    <a:pt x="72" y="436"/>
                  </a:lnTo>
                  <a:lnTo>
                    <a:pt x="66" y="428"/>
                  </a:lnTo>
                  <a:lnTo>
                    <a:pt x="179" y="480"/>
                  </a:lnTo>
                  <a:lnTo>
                    <a:pt x="179" y="471"/>
                  </a:lnTo>
                  <a:lnTo>
                    <a:pt x="184" y="456"/>
                  </a:lnTo>
                  <a:lnTo>
                    <a:pt x="194" y="441"/>
                  </a:lnTo>
                  <a:lnTo>
                    <a:pt x="216" y="436"/>
                  </a:lnTo>
                  <a:lnTo>
                    <a:pt x="249" y="445"/>
                  </a:lnTo>
                  <a:lnTo>
                    <a:pt x="295" y="469"/>
                  </a:lnTo>
                  <a:lnTo>
                    <a:pt x="345" y="495"/>
                  </a:lnTo>
                  <a:lnTo>
                    <a:pt x="398" y="522"/>
                  </a:lnTo>
                  <a:lnTo>
                    <a:pt x="443" y="539"/>
                  </a:lnTo>
                  <a:lnTo>
                    <a:pt x="483" y="552"/>
                  </a:lnTo>
                  <a:lnTo>
                    <a:pt x="509" y="559"/>
                  </a:lnTo>
                  <a:lnTo>
                    <a:pt x="520" y="561"/>
                  </a:lnTo>
                  <a:lnTo>
                    <a:pt x="513" y="554"/>
                  </a:lnTo>
                  <a:lnTo>
                    <a:pt x="502" y="543"/>
                  </a:lnTo>
                  <a:lnTo>
                    <a:pt x="485" y="524"/>
                  </a:lnTo>
                  <a:lnTo>
                    <a:pt x="470" y="502"/>
                  </a:lnTo>
                  <a:lnTo>
                    <a:pt x="454" y="473"/>
                  </a:lnTo>
                  <a:lnTo>
                    <a:pt x="446" y="445"/>
                  </a:lnTo>
                  <a:lnTo>
                    <a:pt x="439" y="423"/>
                  </a:lnTo>
                  <a:lnTo>
                    <a:pt x="437" y="417"/>
                  </a:lnTo>
                  <a:lnTo>
                    <a:pt x="450" y="421"/>
                  </a:lnTo>
                  <a:lnTo>
                    <a:pt x="485" y="428"/>
                  </a:lnTo>
                  <a:lnTo>
                    <a:pt x="533" y="439"/>
                  </a:lnTo>
                  <a:lnTo>
                    <a:pt x="590" y="449"/>
                  </a:lnTo>
                  <a:lnTo>
                    <a:pt x="642" y="454"/>
                  </a:lnTo>
                  <a:lnTo>
                    <a:pt x="690" y="456"/>
                  </a:lnTo>
                  <a:lnTo>
                    <a:pt x="723" y="454"/>
                  </a:lnTo>
                  <a:lnTo>
                    <a:pt x="736" y="454"/>
                  </a:lnTo>
                  <a:lnTo>
                    <a:pt x="677" y="476"/>
                  </a:lnTo>
                  <a:lnTo>
                    <a:pt x="695" y="482"/>
                  </a:lnTo>
                  <a:lnTo>
                    <a:pt x="743" y="504"/>
                  </a:lnTo>
                  <a:lnTo>
                    <a:pt x="806" y="526"/>
                  </a:lnTo>
                  <a:lnTo>
                    <a:pt x="872" y="546"/>
                  </a:lnTo>
                  <a:lnTo>
                    <a:pt x="926" y="546"/>
                  </a:lnTo>
                  <a:lnTo>
                    <a:pt x="974" y="539"/>
                  </a:lnTo>
                  <a:lnTo>
                    <a:pt x="1014" y="528"/>
                  </a:lnTo>
                  <a:lnTo>
                    <a:pt x="1049" y="515"/>
                  </a:lnTo>
                  <a:lnTo>
                    <a:pt x="1081" y="504"/>
                  </a:lnTo>
                  <a:lnTo>
                    <a:pt x="1110" y="497"/>
                  </a:lnTo>
                  <a:lnTo>
                    <a:pt x="1129" y="491"/>
                  </a:lnTo>
                  <a:lnTo>
                    <a:pt x="1138" y="491"/>
                  </a:lnTo>
                  <a:lnTo>
                    <a:pt x="1123" y="491"/>
                  </a:lnTo>
                  <a:lnTo>
                    <a:pt x="1086" y="489"/>
                  </a:lnTo>
                  <a:lnTo>
                    <a:pt x="1035" y="480"/>
                  </a:lnTo>
                  <a:lnTo>
                    <a:pt x="985" y="465"/>
                  </a:lnTo>
                  <a:lnTo>
                    <a:pt x="944" y="439"/>
                  </a:lnTo>
                  <a:lnTo>
                    <a:pt x="915" y="412"/>
                  </a:lnTo>
                  <a:lnTo>
                    <a:pt x="893" y="388"/>
                  </a:lnTo>
                  <a:lnTo>
                    <a:pt x="889" y="382"/>
                  </a:lnTo>
                  <a:lnTo>
                    <a:pt x="909" y="384"/>
                  </a:lnTo>
                  <a:lnTo>
                    <a:pt x="961" y="393"/>
                  </a:lnTo>
                  <a:lnTo>
                    <a:pt x="1029" y="399"/>
                  </a:lnTo>
                  <a:lnTo>
                    <a:pt x="1094" y="397"/>
                  </a:lnTo>
                  <a:lnTo>
                    <a:pt x="1142" y="377"/>
                  </a:lnTo>
                  <a:lnTo>
                    <a:pt x="1177" y="356"/>
                  </a:lnTo>
                  <a:lnTo>
                    <a:pt x="1193" y="334"/>
                  </a:lnTo>
                  <a:lnTo>
                    <a:pt x="1201" y="325"/>
                  </a:lnTo>
                  <a:lnTo>
                    <a:pt x="1201" y="366"/>
                  </a:lnTo>
                  <a:lnTo>
                    <a:pt x="1208" y="362"/>
                  </a:lnTo>
                  <a:lnTo>
                    <a:pt x="1223" y="353"/>
                  </a:lnTo>
                  <a:lnTo>
                    <a:pt x="1243" y="340"/>
                  </a:lnTo>
                  <a:lnTo>
                    <a:pt x="1265" y="325"/>
                  </a:lnTo>
                  <a:lnTo>
                    <a:pt x="1278" y="303"/>
                  </a:lnTo>
                  <a:lnTo>
                    <a:pt x="1293" y="281"/>
                  </a:lnTo>
                  <a:lnTo>
                    <a:pt x="1311" y="257"/>
                  </a:lnTo>
                  <a:lnTo>
                    <a:pt x="1335" y="235"/>
                  </a:lnTo>
                  <a:lnTo>
                    <a:pt x="1367" y="211"/>
                  </a:lnTo>
                  <a:lnTo>
                    <a:pt x="1402" y="194"/>
                  </a:lnTo>
                  <a:lnTo>
                    <a:pt x="1431" y="181"/>
                  </a:lnTo>
                  <a:lnTo>
                    <a:pt x="1442" y="179"/>
                  </a:lnTo>
                  <a:lnTo>
                    <a:pt x="1431" y="176"/>
                  </a:lnTo>
                  <a:lnTo>
                    <a:pt x="1402" y="174"/>
                  </a:lnTo>
                  <a:lnTo>
                    <a:pt x="1363" y="174"/>
                  </a:lnTo>
                  <a:lnTo>
                    <a:pt x="1324" y="179"/>
                  </a:lnTo>
                  <a:lnTo>
                    <a:pt x="1282" y="181"/>
                  </a:lnTo>
                  <a:lnTo>
                    <a:pt x="1245" y="192"/>
                  </a:lnTo>
                  <a:lnTo>
                    <a:pt x="1208" y="200"/>
                  </a:lnTo>
                  <a:lnTo>
                    <a:pt x="1173" y="211"/>
                  </a:lnTo>
                  <a:lnTo>
                    <a:pt x="1132" y="218"/>
                  </a:lnTo>
                  <a:lnTo>
                    <a:pt x="1097" y="218"/>
                  </a:lnTo>
                  <a:lnTo>
                    <a:pt x="1064" y="214"/>
                  </a:lnTo>
                  <a:lnTo>
                    <a:pt x="1046" y="203"/>
                  </a:lnTo>
                  <a:lnTo>
                    <a:pt x="1044" y="176"/>
                  </a:lnTo>
                  <a:lnTo>
                    <a:pt x="1051" y="148"/>
                  </a:lnTo>
                  <a:lnTo>
                    <a:pt x="1062" y="126"/>
                  </a:lnTo>
                  <a:lnTo>
                    <a:pt x="1066" y="117"/>
                  </a:lnTo>
                  <a:lnTo>
                    <a:pt x="1044" y="120"/>
                  </a:lnTo>
                  <a:lnTo>
                    <a:pt x="994" y="128"/>
                  </a:lnTo>
                  <a:lnTo>
                    <a:pt x="933" y="133"/>
                  </a:lnTo>
                  <a:lnTo>
                    <a:pt x="878" y="126"/>
                  </a:lnTo>
                  <a:lnTo>
                    <a:pt x="843" y="107"/>
                  </a:lnTo>
                  <a:lnTo>
                    <a:pt x="826" y="80"/>
                  </a:lnTo>
                  <a:lnTo>
                    <a:pt x="821" y="56"/>
                  </a:lnTo>
                  <a:lnTo>
                    <a:pt x="821" y="48"/>
                  </a:lnTo>
                  <a:lnTo>
                    <a:pt x="808" y="54"/>
                  </a:lnTo>
                  <a:lnTo>
                    <a:pt x="782" y="69"/>
                  </a:lnTo>
                  <a:lnTo>
                    <a:pt x="741" y="85"/>
                  </a:lnTo>
                  <a:lnTo>
                    <a:pt x="690" y="104"/>
                  </a:lnTo>
                  <a:lnTo>
                    <a:pt x="636" y="113"/>
                  </a:lnTo>
                  <a:lnTo>
                    <a:pt x="583" y="117"/>
                  </a:lnTo>
                  <a:lnTo>
                    <a:pt x="546" y="120"/>
                  </a:lnTo>
                  <a:lnTo>
                    <a:pt x="533" y="122"/>
                  </a:lnTo>
                  <a:lnTo>
                    <a:pt x="566" y="76"/>
                  </a:lnTo>
                  <a:lnTo>
                    <a:pt x="557" y="80"/>
                  </a:lnTo>
                  <a:lnTo>
                    <a:pt x="535" y="96"/>
                  </a:lnTo>
                  <a:lnTo>
                    <a:pt x="502" y="111"/>
                  </a:lnTo>
                  <a:lnTo>
                    <a:pt x="463" y="124"/>
                  </a:lnTo>
                  <a:lnTo>
                    <a:pt x="413" y="124"/>
                  </a:lnTo>
                  <a:lnTo>
                    <a:pt x="356" y="120"/>
                  </a:lnTo>
                  <a:lnTo>
                    <a:pt x="295" y="117"/>
                  </a:lnTo>
                  <a:lnTo>
                    <a:pt x="236" y="122"/>
                  </a:lnTo>
                  <a:lnTo>
                    <a:pt x="177" y="137"/>
                  </a:lnTo>
                  <a:lnTo>
                    <a:pt x="129" y="161"/>
                  </a:lnTo>
                  <a:lnTo>
                    <a:pt x="96" y="181"/>
                  </a:lnTo>
                  <a:lnTo>
                    <a:pt x="85" y="192"/>
                  </a:lnTo>
                  <a:lnTo>
                    <a:pt x="92" y="194"/>
                  </a:lnTo>
                  <a:lnTo>
                    <a:pt x="116" y="196"/>
                  </a:lnTo>
                  <a:lnTo>
                    <a:pt x="146" y="200"/>
                  </a:lnTo>
                  <a:lnTo>
                    <a:pt x="190" y="203"/>
                  </a:lnTo>
                  <a:lnTo>
                    <a:pt x="232" y="194"/>
                  </a:lnTo>
                  <a:lnTo>
                    <a:pt x="271" y="187"/>
                  </a:lnTo>
                  <a:lnTo>
                    <a:pt x="297" y="179"/>
                  </a:lnTo>
                  <a:lnTo>
                    <a:pt x="310" y="179"/>
                  </a:lnTo>
                  <a:lnTo>
                    <a:pt x="304" y="183"/>
                  </a:lnTo>
                  <a:lnTo>
                    <a:pt x="286" y="196"/>
                  </a:lnTo>
                  <a:lnTo>
                    <a:pt x="258" y="214"/>
                  </a:lnTo>
                  <a:lnTo>
                    <a:pt x="225" y="227"/>
                  </a:lnTo>
                  <a:lnTo>
                    <a:pt x="190" y="231"/>
                  </a:lnTo>
                  <a:lnTo>
                    <a:pt x="153" y="229"/>
                  </a:lnTo>
                  <a:lnTo>
                    <a:pt x="116" y="227"/>
                  </a:lnTo>
                  <a:lnTo>
                    <a:pt x="81" y="227"/>
                  </a:lnTo>
                  <a:lnTo>
                    <a:pt x="46" y="229"/>
                  </a:lnTo>
                  <a:lnTo>
                    <a:pt x="22" y="238"/>
                  </a:lnTo>
                  <a:lnTo>
                    <a:pt x="4" y="246"/>
                  </a:lnTo>
                  <a:lnTo>
                    <a:pt x="0" y="249"/>
                  </a:lnTo>
                  <a:lnTo>
                    <a:pt x="24" y="198"/>
                  </a:lnTo>
                  <a:lnTo>
                    <a:pt x="24" y="198"/>
                  </a:lnTo>
                  <a:close/>
                </a:path>
              </a:pathLst>
            </a:custGeom>
            <a:solidFill>
              <a:srgbClr val="FF4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14"/>
            <p:cNvSpPr>
              <a:spLocks/>
            </p:cNvSpPr>
            <p:nvPr/>
          </p:nvSpPr>
          <p:spPr bwMode="auto">
            <a:xfrm>
              <a:off x="2136775" y="2600325"/>
              <a:ext cx="196850" cy="577850"/>
            </a:xfrm>
            <a:custGeom>
              <a:avLst/>
              <a:gdLst>
                <a:gd name="T0" fmla="*/ 109 w 124"/>
                <a:gd name="T1" fmla="*/ 150 h 364"/>
                <a:gd name="T2" fmla="*/ 107 w 124"/>
                <a:gd name="T3" fmla="*/ 146 h 364"/>
                <a:gd name="T4" fmla="*/ 100 w 124"/>
                <a:gd name="T5" fmla="*/ 133 h 364"/>
                <a:gd name="T6" fmla="*/ 91 w 124"/>
                <a:gd name="T7" fmla="*/ 115 h 364"/>
                <a:gd name="T8" fmla="*/ 85 w 124"/>
                <a:gd name="T9" fmla="*/ 98 h 364"/>
                <a:gd name="T10" fmla="*/ 83 w 124"/>
                <a:gd name="T11" fmla="*/ 76 h 364"/>
                <a:gd name="T12" fmla="*/ 85 w 124"/>
                <a:gd name="T13" fmla="*/ 59 h 364"/>
                <a:gd name="T14" fmla="*/ 87 w 124"/>
                <a:gd name="T15" fmla="*/ 45 h 364"/>
                <a:gd name="T16" fmla="*/ 91 w 124"/>
                <a:gd name="T17" fmla="*/ 41 h 364"/>
                <a:gd name="T18" fmla="*/ 109 w 124"/>
                <a:gd name="T19" fmla="*/ 34 h 364"/>
                <a:gd name="T20" fmla="*/ 109 w 124"/>
                <a:gd name="T21" fmla="*/ 13 h 364"/>
                <a:gd name="T22" fmla="*/ 104 w 124"/>
                <a:gd name="T23" fmla="*/ 10 h 364"/>
                <a:gd name="T24" fmla="*/ 102 w 124"/>
                <a:gd name="T25" fmla="*/ 6 h 364"/>
                <a:gd name="T26" fmla="*/ 91 w 124"/>
                <a:gd name="T27" fmla="*/ 2 h 364"/>
                <a:gd name="T28" fmla="*/ 80 w 124"/>
                <a:gd name="T29" fmla="*/ 0 h 364"/>
                <a:gd name="T30" fmla="*/ 65 w 124"/>
                <a:gd name="T31" fmla="*/ 2 h 364"/>
                <a:gd name="T32" fmla="*/ 52 w 124"/>
                <a:gd name="T33" fmla="*/ 8 h 364"/>
                <a:gd name="T34" fmla="*/ 39 w 124"/>
                <a:gd name="T35" fmla="*/ 15 h 364"/>
                <a:gd name="T36" fmla="*/ 37 w 124"/>
                <a:gd name="T37" fmla="*/ 19 h 364"/>
                <a:gd name="T38" fmla="*/ 32 w 124"/>
                <a:gd name="T39" fmla="*/ 41 h 364"/>
                <a:gd name="T40" fmla="*/ 52 w 124"/>
                <a:gd name="T41" fmla="*/ 61 h 364"/>
                <a:gd name="T42" fmla="*/ 52 w 124"/>
                <a:gd name="T43" fmla="*/ 63 h 364"/>
                <a:gd name="T44" fmla="*/ 52 w 124"/>
                <a:gd name="T45" fmla="*/ 76 h 364"/>
                <a:gd name="T46" fmla="*/ 48 w 124"/>
                <a:gd name="T47" fmla="*/ 91 h 364"/>
                <a:gd name="T48" fmla="*/ 41 w 124"/>
                <a:gd name="T49" fmla="*/ 115 h 364"/>
                <a:gd name="T50" fmla="*/ 28 w 124"/>
                <a:gd name="T51" fmla="*/ 141 h 364"/>
                <a:gd name="T52" fmla="*/ 15 w 124"/>
                <a:gd name="T53" fmla="*/ 163 h 364"/>
                <a:gd name="T54" fmla="*/ 2 w 124"/>
                <a:gd name="T55" fmla="*/ 179 h 364"/>
                <a:gd name="T56" fmla="*/ 0 w 124"/>
                <a:gd name="T57" fmla="*/ 185 h 364"/>
                <a:gd name="T58" fmla="*/ 2 w 124"/>
                <a:gd name="T59" fmla="*/ 190 h 364"/>
                <a:gd name="T60" fmla="*/ 15 w 124"/>
                <a:gd name="T61" fmla="*/ 205 h 364"/>
                <a:gd name="T62" fmla="*/ 28 w 124"/>
                <a:gd name="T63" fmla="*/ 222 h 364"/>
                <a:gd name="T64" fmla="*/ 41 w 124"/>
                <a:gd name="T65" fmla="*/ 246 h 364"/>
                <a:gd name="T66" fmla="*/ 45 w 124"/>
                <a:gd name="T67" fmla="*/ 266 h 364"/>
                <a:gd name="T68" fmla="*/ 43 w 124"/>
                <a:gd name="T69" fmla="*/ 288 h 364"/>
                <a:gd name="T70" fmla="*/ 39 w 124"/>
                <a:gd name="T71" fmla="*/ 305 h 364"/>
                <a:gd name="T72" fmla="*/ 39 w 124"/>
                <a:gd name="T73" fmla="*/ 312 h 364"/>
                <a:gd name="T74" fmla="*/ 30 w 124"/>
                <a:gd name="T75" fmla="*/ 329 h 364"/>
                <a:gd name="T76" fmla="*/ 39 w 124"/>
                <a:gd name="T77" fmla="*/ 356 h 364"/>
                <a:gd name="T78" fmla="*/ 80 w 124"/>
                <a:gd name="T79" fmla="*/ 364 h 364"/>
                <a:gd name="T80" fmla="*/ 109 w 124"/>
                <a:gd name="T81" fmla="*/ 331 h 364"/>
                <a:gd name="T82" fmla="*/ 91 w 124"/>
                <a:gd name="T83" fmla="*/ 321 h 364"/>
                <a:gd name="T84" fmla="*/ 89 w 124"/>
                <a:gd name="T85" fmla="*/ 314 h 364"/>
                <a:gd name="T86" fmla="*/ 89 w 124"/>
                <a:gd name="T87" fmla="*/ 297 h 364"/>
                <a:gd name="T88" fmla="*/ 91 w 124"/>
                <a:gd name="T89" fmla="*/ 275 h 364"/>
                <a:gd name="T90" fmla="*/ 98 w 124"/>
                <a:gd name="T91" fmla="*/ 255 h 364"/>
                <a:gd name="T92" fmla="*/ 104 w 124"/>
                <a:gd name="T93" fmla="*/ 231 h 364"/>
                <a:gd name="T94" fmla="*/ 113 w 124"/>
                <a:gd name="T95" fmla="*/ 209 h 364"/>
                <a:gd name="T96" fmla="*/ 120 w 124"/>
                <a:gd name="T97" fmla="*/ 192 h 364"/>
                <a:gd name="T98" fmla="*/ 124 w 124"/>
                <a:gd name="T99" fmla="*/ 185 h 364"/>
                <a:gd name="T100" fmla="*/ 109 w 124"/>
                <a:gd name="T101" fmla="*/ 150 h 364"/>
                <a:gd name="T102" fmla="*/ 109 w 124"/>
                <a:gd name="T103" fmla="*/ 15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364">
                  <a:moveTo>
                    <a:pt x="109" y="150"/>
                  </a:moveTo>
                  <a:lnTo>
                    <a:pt x="107" y="146"/>
                  </a:lnTo>
                  <a:lnTo>
                    <a:pt x="100" y="133"/>
                  </a:lnTo>
                  <a:lnTo>
                    <a:pt x="91" y="115"/>
                  </a:lnTo>
                  <a:lnTo>
                    <a:pt x="85" y="98"/>
                  </a:lnTo>
                  <a:lnTo>
                    <a:pt x="83" y="76"/>
                  </a:lnTo>
                  <a:lnTo>
                    <a:pt x="85" y="59"/>
                  </a:lnTo>
                  <a:lnTo>
                    <a:pt x="87" y="45"/>
                  </a:lnTo>
                  <a:lnTo>
                    <a:pt x="91" y="41"/>
                  </a:lnTo>
                  <a:lnTo>
                    <a:pt x="109" y="34"/>
                  </a:lnTo>
                  <a:lnTo>
                    <a:pt x="109" y="13"/>
                  </a:lnTo>
                  <a:lnTo>
                    <a:pt x="104" y="10"/>
                  </a:lnTo>
                  <a:lnTo>
                    <a:pt x="102" y="6"/>
                  </a:lnTo>
                  <a:lnTo>
                    <a:pt x="91" y="2"/>
                  </a:lnTo>
                  <a:lnTo>
                    <a:pt x="80" y="0"/>
                  </a:lnTo>
                  <a:lnTo>
                    <a:pt x="65" y="2"/>
                  </a:lnTo>
                  <a:lnTo>
                    <a:pt x="52" y="8"/>
                  </a:lnTo>
                  <a:lnTo>
                    <a:pt x="39" y="15"/>
                  </a:lnTo>
                  <a:lnTo>
                    <a:pt x="37" y="19"/>
                  </a:lnTo>
                  <a:lnTo>
                    <a:pt x="32" y="41"/>
                  </a:lnTo>
                  <a:lnTo>
                    <a:pt x="52" y="61"/>
                  </a:lnTo>
                  <a:lnTo>
                    <a:pt x="52" y="63"/>
                  </a:lnTo>
                  <a:lnTo>
                    <a:pt x="52" y="76"/>
                  </a:lnTo>
                  <a:lnTo>
                    <a:pt x="48" y="91"/>
                  </a:lnTo>
                  <a:lnTo>
                    <a:pt x="41" y="115"/>
                  </a:lnTo>
                  <a:lnTo>
                    <a:pt x="28" y="141"/>
                  </a:lnTo>
                  <a:lnTo>
                    <a:pt x="15" y="163"/>
                  </a:lnTo>
                  <a:lnTo>
                    <a:pt x="2" y="179"/>
                  </a:lnTo>
                  <a:lnTo>
                    <a:pt x="0" y="185"/>
                  </a:lnTo>
                  <a:lnTo>
                    <a:pt x="2" y="190"/>
                  </a:lnTo>
                  <a:lnTo>
                    <a:pt x="15" y="205"/>
                  </a:lnTo>
                  <a:lnTo>
                    <a:pt x="28" y="222"/>
                  </a:lnTo>
                  <a:lnTo>
                    <a:pt x="41" y="246"/>
                  </a:lnTo>
                  <a:lnTo>
                    <a:pt x="45" y="266"/>
                  </a:lnTo>
                  <a:lnTo>
                    <a:pt x="43" y="288"/>
                  </a:lnTo>
                  <a:lnTo>
                    <a:pt x="39" y="305"/>
                  </a:lnTo>
                  <a:lnTo>
                    <a:pt x="39" y="312"/>
                  </a:lnTo>
                  <a:lnTo>
                    <a:pt x="30" y="329"/>
                  </a:lnTo>
                  <a:lnTo>
                    <a:pt x="39" y="356"/>
                  </a:lnTo>
                  <a:lnTo>
                    <a:pt x="80" y="364"/>
                  </a:lnTo>
                  <a:lnTo>
                    <a:pt x="109" y="331"/>
                  </a:lnTo>
                  <a:lnTo>
                    <a:pt x="91" y="321"/>
                  </a:lnTo>
                  <a:lnTo>
                    <a:pt x="89" y="314"/>
                  </a:lnTo>
                  <a:lnTo>
                    <a:pt x="89" y="297"/>
                  </a:lnTo>
                  <a:lnTo>
                    <a:pt x="91" y="275"/>
                  </a:lnTo>
                  <a:lnTo>
                    <a:pt x="98" y="255"/>
                  </a:lnTo>
                  <a:lnTo>
                    <a:pt x="104" y="231"/>
                  </a:lnTo>
                  <a:lnTo>
                    <a:pt x="113" y="209"/>
                  </a:lnTo>
                  <a:lnTo>
                    <a:pt x="120" y="192"/>
                  </a:lnTo>
                  <a:lnTo>
                    <a:pt x="124" y="185"/>
                  </a:lnTo>
                  <a:lnTo>
                    <a:pt x="109" y="150"/>
                  </a:lnTo>
                  <a:lnTo>
                    <a:pt x="109" y="150"/>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15"/>
            <p:cNvSpPr>
              <a:spLocks/>
            </p:cNvSpPr>
            <p:nvPr/>
          </p:nvSpPr>
          <p:spPr bwMode="auto">
            <a:xfrm>
              <a:off x="2219325" y="2732088"/>
              <a:ext cx="2046288" cy="249238"/>
            </a:xfrm>
            <a:custGeom>
              <a:avLst/>
              <a:gdLst>
                <a:gd name="T0" fmla="*/ 20 w 1289"/>
                <a:gd name="T1" fmla="*/ 69 h 157"/>
                <a:gd name="T2" fmla="*/ 1099 w 1289"/>
                <a:gd name="T3" fmla="*/ 0 h 157"/>
                <a:gd name="T4" fmla="*/ 1289 w 1289"/>
                <a:gd name="T5" fmla="*/ 17 h 157"/>
                <a:gd name="T6" fmla="*/ 1134 w 1289"/>
                <a:gd name="T7" fmla="*/ 63 h 157"/>
                <a:gd name="T8" fmla="*/ 20 w 1289"/>
                <a:gd name="T9" fmla="*/ 157 h 157"/>
                <a:gd name="T10" fmla="*/ 0 w 1289"/>
                <a:gd name="T11" fmla="*/ 117 h 157"/>
                <a:gd name="T12" fmla="*/ 20 w 1289"/>
                <a:gd name="T13" fmla="*/ 69 h 157"/>
                <a:gd name="T14" fmla="*/ 20 w 1289"/>
                <a:gd name="T15" fmla="*/ 69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9" h="157">
                  <a:moveTo>
                    <a:pt x="20" y="69"/>
                  </a:moveTo>
                  <a:lnTo>
                    <a:pt x="1099" y="0"/>
                  </a:lnTo>
                  <a:lnTo>
                    <a:pt x="1289" y="17"/>
                  </a:lnTo>
                  <a:lnTo>
                    <a:pt x="1134" y="63"/>
                  </a:lnTo>
                  <a:lnTo>
                    <a:pt x="20" y="157"/>
                  </a:lnTo>
                  <a:lnTo>
                    <a:pt x="0" y="117"/>
                  </a:lnTo>
                  <a:lnTo>
                    <a:pt x="20" y="69"/>
                  </a:lnTo>
                  <a:lnTo>
                    <a:pt x="20" y="69"/>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16"/>
            <p:cNvSpPr>
              <a:spLocks/>
            </p:cNvSpPr>
            <p:nvPr/>
          </p:nvSpPr>
          <p:spPr bwMode="auto">
            <a:xfrm>
              <a:off x="2251075" y="2747963"/>
              <a:ext cx="1947863" cy="219075"/>
            </a:xfrm>
            <a:custGeom>
              <a:avLst/>
              <a:gdLst>
                <a:gd name="T0" fmla="*/ 0 w 1227"/>
                <a:gd name="T1" fmla="*/ 101 h 138"/>
                <a:gd name="T2" fmla="*/ 1094 w 1227"/>
                <a:gd name="T3" fmla="*/ 20 h 138"/>
                <a:gd name="T4" fmla="*/ 1118 w 1227"/>
                <a:gd name="T5" fmla="*/ 0 h 138"/>
                <a:gd name="T6" fmla="*/ 1227 w 1227"/>
                <a:gd name="T7" fmla="*/ 14 h 138"/>
                <a:gd name="T8" fmla="*/ 1109 w 1227"/>
                <a:gd name="T9" fmla="*/ 35 h 138"/>
                <a:gd name="T10" fmla="*/ 13 w 1227"/>
                <a:gd name="T11" fmla="*/ 138 h 138"/>
                <a:gd name="T12" fmla="*/ 0 w 1227"/>
                <a:gd name="T13" fmla="*/ 101 h 138"/>
                <a:gd name="T14" fmla="*/ 0 w 1227"/>
                <a:gd name="T15" fmla="*/ 101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7" h="138">
                  <a:moveTo>
                    <a:pt x="0" y="101"/>
                  </a:moveTo>
                  <a:lnTo>
                    <a:pt x="1094" y="20"/>
                  </a:lnTo>
                  <a:lnTo>
                    <a:pt x="1118" y="0"/>
                  </a:lnTo>
                  <a:lnTo>
                    <a:pt x="1227" y="14"/>
                  </a:lnTo>
                  <a:lnTo>
                    <a:pt x="1109" y="35"/>
                  </a:lnTo>
                  <a:lnTo>
                    <a:pt x="13" y="138"/>
                  </a:lnTo>
                  <a:lnTo>
                    <a:pt x="0" y="101"/>
                  </a:lnTo>
                  <a:lnTo>
                    <a:pt x="0" y="101"/>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17"/>
            <p:cNvSpPr>
              <a:spLocks/>
            </p:cNvSpPr>
            <p:nvPr/>
          </p:nvSpPr>
          <p:spPr bwMode="auto">
            <a:xfrm>
              <a:off x="2212975" y="2616200"/>
              <a:ext cx="96838" cy="55563"/>
            </a:xfrm>
            <a:custGeom>
              <a:avLst/>
              <a:gdLst>
                <a:gd name="T0" fmla="*/ 0 w 61"/>
                <a:gd name="T1" fmla="*/ 35 h 35"/>
                <a:gd name="T2" fmla="*/ 15 w 61"/>
                <a:gd name="T3" fmla="*/ 7 h 35"/>
                <a:gd name="T4" fmla="*/ 59 w 61"/>
                <a:gd name="T5" fmla="*/ 0 h 35"/>
                <a:gd name="T6" fmla="*/ 61 w 61"/>
                <a:gd name="T7" fmla="*/ 18 h 35"/>
                <a:gd name="T8" fmla="*/ 52 w 61"/>
                <a:gd name="T9" fmla="*/ 35 h 35"/>
                <a:gd name="T10" fmla="*/ 0 w 61"/>
                <a:gd name="T11" fmla="*/ 35 h 35"/>
                <a:gd name="T12" fmla="*/ 0 w 61"/>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61" h="35">
                  <a:moveTo>
                    <a:pt x="0" y="35"/>
                  </a:moveTo>
                  <a:lnTo>
                    <a:pt x="15" y="7"/>
                  </a:lnTo>
                  <a:lnTo>
                    <a:pt x="59" y="0"/>
                  </a:lnTo>
                  <a:lnTo>
                    <a:pt x="61" y="18"/>
                  </a:lnTo>
                  <a:lnTo>
                    <a:pt x="52" y="35"/>
                  </a:lnTo>
                  <a:lnTo>
                    <a:pt x="0" y="35"/>
                  </a:lnTo>
                  <a:lnTo>
                    <a:pt x="0" y="35"/>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18"/>
            <p:cNvSpPr>
              <a:spLocks/>
            </p:cNvSpPr>
            <p:nvPr/>
          </p:nvSpPr>
          <p:spPr bwMode="auto">
            <a:xfrm>
              <a:off x="2181225" y="2706688"/>
              <a:ext cx="128588" cy="184150"/>
            </a:xfrm>
            <a:custGeom>
              <a:avLst/>
              <a:gdLst>
                <a:gd name="T0" fmla="*/ 50 w 81"/>
                <a:gd name="T1" fmla="*/ 0 h 116"/>
                <a:gd name="T2" fmla="*/ 35 w 81"/>
                <a:gd name="T3" fmla="*/ 11 h 116"/>
                <a:gd name="T4" fmla="*/ 0 w 81"/>
                <a:gd name="T5" fmla="*/ 116 h 116"/>
                <a:gd name="T6" fmla="*/ 81 w 81"/>
                <a:gd name="T7" fmla="*/ 79 h 116"/>
                <a:gd name="T8" fmla="*/ 57 w 81"/>
                <a:gd name="T9" fmla="*/ 35 h 116"/>
                <a:gd name="T10" fmla="*/ 50 w 81"/>
                <a:gd name="T11" fmla="*/ 0 h 116"/>
                <a:gd name="T12" fmla="*/ 50 w 8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81" h="116">
                  <a:moveTo>
                    <a:pt x="50" y="0"/>
                  </a:moveTo>
                  <a:lnTo>
                    <a:pt x="35" y="11"/>
                  </a:lnTo>
                  <a:lnTo>
                    <a:pt x="0" y="116"/>
                  </a:lnTo>
                  <a:lnTo>
                    <a:pt x="81" y="79"/>
                  </a:lnTo>
                  <a:lnTo>
                    <a:pt x="57" y="35"/>
                  </a:lnTo>
                  <a:lnTo>
                    <a:pt x="50" y="0"/>
                  </a:lnTo>
                  <a:lnTo>
                    <a:pt x="50" y="0"/>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19"/>
            <p:cNvSpPr>
              <a:spLocks/>
            </p:cNvSpPr>
            <p:nvPr/>
          </p:nvSpPr>
          <p:spPr bwMode="auto">
            <a:xfrm>
              <a:off x="2216150" y="2987675"/>
              <a:ext cx="107950" cy="187325"/>
            </a:xfrm>
            <a:custGeom>
              <a:avLst/>
              <a:gdLst>
                <a:gd name="T0" fmla="*/ 50 w 68"/>
                <a:gd name="T1" fmla="*/ 0 h 118"/>
                <a:gd name="T2" fmla="*/ 13 w 68"/>
                <a:gd name="T3" fmla="*/ 11 h 118"/>
                <a:gd name="T4" fmla="*/ 13 w 68"/>
                <a:gd name="T5" fmla="*/ 42 h 118"/>
                <a:gd name="T6" fmla="*/ 0 w 68"/>
                <a:gd name="T7" fmla="*/ 81 h 118"/>
                <a:gd name="T8" fmla="*/ 22 w 68"/>
                <a:gd name="T9" fmla="*/ 81 h 118"/>
                <a:gd name="T10" fmla="*/ 26 w 68"/>
                <a:gd name="T11" fmla="*/ 118 h 118"/>
                <a:gd name="T12" fmla="*/ 68 w 68"/>
                <a:gd name="T13" fmla="*/ 118 h 118"/>
                <a:gd name="T14" fmla="*/ 68 w 68"/>
                <a:gd name="T15" fmla="*/ 92 h 118"/>
                <a:gd name="T16" fmla="*/ 41 w 68"/>
                <a:gd name="T17" fmla="*/ 77 h 118"/>
                <a:gd name="T18" fmla="*/ 50 w 68"/>
                <a:gd name="T19" fmla="*/ 0 h 118"/>
                <a:gd name="T20" fmla="*/ 50 w 68"/>
                <a:gd name="T2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118">
                  <a:moveTo>
                    <a:pt x="50" y="0"/>
                  </a:moveTo>
                  <a:lnTo>
                    <a:pt x="13" y="11"/>
                  </a:lnTo>
                  <a:lnTo>
                    <a:pt x="13" y="42"/>
                  </a:lnTo>
                  <a:lnTo>
                    <a:pt x="0" y="81"/>
                  </a:lnTo>
                  <a:lnTo>
                    <a:pt x="22" y="81"/>
                  </a:lnTo>
                  <a:lnTo>
                    <a:pt x="26" y="118"/>
                  </a:lnTo>
                  <a:lnTo>
                    <a:pt x="68" y="118"/>
                  </a:lnTo>
                  <a:lnTo>
                    <a:pt x="68" y="92"/>
                  </a:lnTo>
                  <a:lnTo>
                    <a:pt x="41" y="77"/>
                  </a:lnTo>
                  <a:lnTo>
                    <a:pt x="50" y="0"/>
                  </a:lnTo>
                  <a:lnTo>
                    <a:pt x="50" y="0"/>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20"/>
            <p:cNvSpPr>
              <a:spLocks/>
            </p:cNvSpPr>
            <p:nvPr/>
          </p:nvSpPr>
          <p:spPr bwMode="auto">
            <a:xfrm>
              <a:off x="4216400" y="2238375"/>
              <a:ext cx="152400" cy="149225"/>
            </a:xfrm>
            <a:custGeom>
              <a:avLst/>
              <a:gdLst>
                <a:gd name="T0" fmla="*/ 96 w 96"/>
                <a:gd name="T1" fmla="*/ 0 h 94"/>
                <a:gd name="T2" fmla="*/ 85 w 96"/>
                <a:gd name="T3" fmla="*/ 3 h 94"/>
                <a:gd name="T4" fmla="*/ 68 w 96"/>
                <a:gd name="T5" fmla="*/ 11 h 94"/>
                <a:gd name="T6" fmla="*/ 42 w 96"/>
                <a:gd name="T7" fmla="*/ 22 h 94"/>
                <a:gd name="T8" fmla="*/ 22 w 96"/>
                <a:gd name="T9" fmla="*/ 42 h 94"/>
                <a:gd name="T10" fmla="*/ 7 w 96"/>
                <a:gd name="T11" fmla="*/ 59 h 94"/>
                <a:gd name="T12" fmla="*/ 2 w 96"/>
                <a:gd name="T13" fmla="*/ 77 h 94"/>
                <a:gd name="T14" fmla="*/ 0 w 96"/>
                <a:gd name="T15" fmla="*/ 88 h 94"/>
                <a:gd name="T16" fmla="*/ 0 w 96"/>
                <a:gd name="T17" fmla="*/ 94 h 94"/>
                <a:gd name="T18" fmla="*/ 7 w 96"/>
                <a:gd name="T19" fmla="*/ 94 h 94"/>
                <a:gd name="T20" fmla="*/ 24 w 96"/>
                <a:gd name="T21" fmla="*/ 94 h 94"/>
                <a:gd name="T22" fmla="*/ 46 w 96"/>
                <a:gd name="T23" fmla="*/ 90 h 94"/>
                <a:gd name="T24" fmla="*/ 68 w 96"/>
                <a:gd name="T25" fmla="*/ 77 h 94"/>
                <a:gd name="T26" fmla="*/ 81 w 96"/>
                <a:gd name="T27" fmla="*/ 55 h 94"/>
                <a:gd name="T28" fmla="*/ 90 w 96"/>
                <a:gd name="T29" fmla="*/ 31 h 94"/>
                <a:gd name="T30" fmla="*/ 94 w 96"/>
                <a:gd name="T31" fmla="*/ 9 h 94"/>
                <a:gd name="T32" fmla="*/ 96 w 96"/>
                <a:gd name="T33" fmla="*/ 0 h 94"/>
                <a:gd name="T34" fmla="*/ 96 w 96"/>
                <a:gd name="T3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94">
                  <a:moveTo>
                    <a:pt x="96" y="0"/>
                  </a:moveTo>
                  <a:lnTo>
                    <a:pt x="85" y="3"/>
                  </a:lnTo>
                  <a:lnTo>
                    <a:pt x="68" y="11"/>
                  </a:lnTo>
                  <a:lnTo>
                    <a:pt x="42" y="22"/>
                  </a:lnTo>
                  <a:lnTo>
                    <a:pt x="22" y="42"/>
                  </a:lnTo>
                  <a:lnTo>
                    <a:pt x="7" y="59"/>
                  </a:lnTo>
                  <a:lnTo>
                    <a:pt x="2" y="77"/>
                  </a:lnTo>
                  <a:lnTo>
                    <a:pt x="0" y="88"/>
                  </a:lnTo>
                  <a:lnTo>
                    <a:pt x="0" y="94"/>
                  </a:lnTo>
                  <a:lnTo>
                    <a:pt x="7" y="94"/>
                  </a:lnTo>
                  <a:lnTo>
                    <a:pt x="24" y="94"/>
                  </a:lnTo>
                  <a:lnTo>
                    <a:pt x="46" y="90"/>
                  </a:lnTo>
                  <a:lnTo>
                    <a:pt x="68" y="77"/>
                  </a:lnTo>
                  <a:lnTo>
                    <a:pt x="81" y="55"/>
                  </a:lnTo>
                  <a:lnTo>
                    <a:pt x="90" y="31"/>
                  </a:lnTo>
                  <a:lnTo>
                    <a:pt x="94" y="9"/>
                  </a:lnTo>
                  <a:lnTo>
                    <a:pt x="96" y="0"/>
                  </a:lnTo>
                  <a:lnTo>
                    <a:pt x="96" y="0"/>
                  </a:lnTo>
                  <a:close/>
                </a:path>
              </a:pathLst>
            </a:custGeom>
            <a:solidFill>
              <a:srgbClr val="FFF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21"/>
            <p:cNvSpPr>
              <a:spLocks/>
            </p:cNvSpPr>
            <p:nvPr/>
          </p:nvSpPr>
          <p:spPr bwMode="auto">
            <a:xfrm>
              <a:off x="4406900" y="3040063"/>
              <a:ext cx="350838" cy="114300"/>
            </a:xfrm>
            <a:custGeom>
              <a:avLst/>
              <a:gdLst>
                <a:gd name="T0" fmla="*/ 0 w 221"/>
                <a:gd name="T1" fmla="*/ 44 h 72"/>
                <a:gd name="T2" fmla="*/ 5 w 221"/>
                <a:gd name="T3" fmla="*/ 39 h 72"/>
                <a:gd name="T4" fmla="*/ 22 w 221"/>
                <a:gd name="T5" fmla="*/ 28 h 72"/>
                <a:gd name="T6" fmla="*/ 44 w 221"/>
                <a:gd name="T7" fmla="*/ 15 h 72"/>
                <a:gd name="T8" fmla="*/ 72 w 221"/>
                <a:gd name="T9" fmla="*/ 6 h 72"/>
                <a:gd name="T10" fmla="*/ 96 w 221"/>
                <a:gd name="T11" fmla="*/ 0 h 72"/>
                <a:gd name="T12" fmla="*/ 120 w 221"/>
                <a:gd name="T13" fmla="*/ 0 h 72"/>
                <a:gd name="T14" fmla="*/ 142 w 221"/>
                <a:gd name="T15" fmla="*/ 2 h 72"/>
                <a:gd name="T16" fmla="*/ 166 w 221"/>
                <a:gd name="T17" fmla="*/ 4 h 72"/>
                <a:gd name="T18" fmla="*/ 184 w 221"/>
                <a:gd name="T19" fmla="*/ 4 h 72"/>
                <a:gd name="T20" fmla="*/ 203 w 221"/>
                <a:gd name="T21" fmla="*/ 4 h 72"/>
                <a:gd name="T22" fmla="*/ 217 w 221"/>
                <a:gd name="T23" fmla="*/ 4 h 72"/>
                <a:gd name="T24" fmla="*/ 221 w 221"/>
                <a:gd name="T25" fmla="*/ 4 h 72"/>
                <a:gd name="T26" fmla="*/ 208 w 221"/>
                <a:gd name="T27" fmla="*/ 13 h 72"/>
                <a:gd name="T28" fmla="*/ 175 w 221"/>
                <a:gd name="T29" fmla="*/ 33 h 72"/>
                <a:gd name="T30" fmla="*/ 129 w 221"/>
                <a:gd name="T31" fmla="*/ 54 h 72"/>
                <a:gd name="T32" fmla="*/ 88 w 221"/>
                <a:gd name="T33" fmla="*/ 72 h 72"/>
                <a:gd name="T34" fmla="*/ 51 w 221"/>
                <a:gd name="T35" fmla="*/ 70 h 72"/>
                <a:gd name="T36" fmla="*/ 22 w 221"/>
                <a:gd name="T37" fmla="*/ 59 h 72"/>
                <a:gd name="T38" fmla="*/ 5 w 221"/>
                <a:gd name="T39" fmla="*/ 48 h 72"/>
                <a:gd name="T40" fmla="*/ 0 w 221"/>
                <a:gd name="T41" fmla="*/ 44 h 72"/>
                <a:gd name="T42" fmla="*/ 0 w 221"/>
                <a:gd name="T43" fmla="*/ 4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72">
                  <a:moveTo>
                    <a:pt x="0" y="44"/>
                  </a:moveTo>
                  <a:lnTo>
                    <a:pt x="5" y="39"/>
                  </a:lnTo>
                  <a:lnTo>
                    <a:pt x="22" y="28"/>
                  </a:lnTo>
                  <a:lnTo>
                    <a:pt x="44" y="15"/>
                  </a:lnTo>
                  <a:lnTo>
                    <a:pt x="72" y="6"/>
                  </a:lnTo>
                  <a:lnTo>
                    <a:pt x="96" y="0"/>
                  </a:lnTo>
                  <a:lnTo>
                    <a:pt x="120" y="0"/>
                  </a:lnTo>
                  <a:lnTo>
                    <a:pt x="142" y="2"/>
                  </a:lnTo>
                  <a:lnTo>
                    <a:pt x="166" y="4"/>
                  </a:lnTo>
                  <a:lnTo>
                    <a:pt x="184" y="4"/>
                  </a:lnTo>
                  <a:lnTo>
                    <a:pt x="203" y="4"/>
                  </a:lnTo>
                  <a:lnTo>
                    <a:pt x="217" y="4"/>
                  </a:lnTo>
                  <a:lnTo>
                    <a:pt x="221" y="4"/>
                  </a:lnTo>
                  <a:lnTo>
                    <a:pt x="208" y="13"/>
                  </a:lnTo>
                  <a:lnTo>
                    <a:pt x="175" y="33"/>
                  </a:lnTo>
                  <a:lnTo>
                    <a:pt x="129" y="54"/>
                  </a:lnTo>
                  <a:lnTo>
                    <a:pt x="88" y="72"/>
                  </a:lnTo>
                  <a:lnTo>
                    <a:pt x="51" y="70"/>
                  </a:lnTo>
                  <a:lnTo>
                    <a:pt x="22" y="59"/>
                  </a:lnTo>
                  <a:lnTo>
                    <a:pt x="5" y="48"/>
                  </a:lnTo>
                  <a:lnTo>
                    <a:pt x="0" y="44"/>
                  </a:lnTo>
                  <a:lnTo>
                    <a:pt x="0" y="44"/>
                  </a:lnTo>
                  <a:close/>
                </a:path>
              </a:pathLst>
            </a:custGeom>
            <a:solidFill>
              <a:srgbClr val="FFF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22"/>
            <p:cNvSpPr>
              <a:spLocks/>
            </p:cNvSpPr>
            <p:nvPr/>
          </p:nvSpPr>
          <p:spPr bwMode="auto">
            <a:xfrm>
              <a:off x="4462463" y="2917825"/>
              <a:ext cx="527050" cy="257175"/>
            </a:xfrm>
            <a:custGeom>
              <a:avLst/>
              <a:gdLst>
                <a:gd name="T0" fmla="*/ 0 w 332"/>
                <a:gd name="T1" fmla="*/ 105 h 162"/>
                <a:gd name="T2" fmla="*/ 9 w 332"/>
                <a:gd name="T3" fmla="*/ 92 h 162"/>
                <a:gd name="T4" fmla="*/ 40 w 332"/>
                <a:gd name="T5" fmla="*/ 66 h 162"/>
                <a:gd name="T6" fmla="*/ 81 w 332"/>
                <a:gd name="T7" fmla="*/ 33 h 162"/>
                <a:gd name="T8" fmla="*/ 123 w 332"/>
                <a:gd name="T9" fmla="*/ 11 h 162"/>
                <a:gd name="T10" fmla="*/ 158 w 332"/>
                <a:gd name="T11" fmla="*/ 0 h 162"/>
                <a:gd name="T12" fmla="*/ 190 w 332"/>
                <a:gd name="T13" fmla="*/ 3 h 162"/>
                <a:gd name="T14" fmla="*/ 217 w 332"/>
                <a:gd name="T15" fmla="*/ 9 h 162"/>
                <a:gd name="T16" fmla="*/ 247 w 332"/>
                <a:gd name="T17" fmla="*/ 16 h 162"/>
                <a:gd name="T18" fmla="*/ 275 w 332"/>
                <a:gd name="T19" fmla="*/ 18 h 162"/>
                <a:gd name="T20" fmla="*/ 304 w 332"/>
                <a:gd name="T21" fmla="*/ 16 h 162"/>
                <a:gd name="T22" fmla="*/ 326 w 332"/>
                <a:gd name="T23" fmla="*/ 11 h 162"/>
                <a:gd name="T24" fmla="*/ 332 w 332"/>
                <a:gd name="T25" fmla="*/ 9 h 162"/>
                <a:gd name="T26" fmla="*/ 326 w 332"/>
                <a:gd name="T27" fmla="*/ 20 h 162"/>
                <a:gd name="T28" fmla="*/ 302 w 332"/>
                <a:gd name="T29" fmla="*/ 48 h 162"/>
                <a:gd name="T30" fmla="*/ 273 w 332"/>
                <a:gd name="T31" fmla="*/ 83 h 162"/>
                <a:gd name="T32" fmla="*/ 243 w 332"/>
                <a:gd name="T33" fmla="*/ 118 h 162"/>
                <a:gd name="T34" fmla="*/ 212 w 332"/>
                <a:gd name="T35" fmla="*/ 140 h 162"/>
                <a:gd name="T36" fmla="*/ 184 w 332"/>
                <a:gd name="T37" fmla="*/ 156 h 162"/>
                <a:gd name="T38" fmla="*/ 155 w 332"/>
                <a:gd name="T39" fmla="*/ 160 h 162"/>
                <a:gd name="T40" fmla="*/ 125 w 332"/>
                <a:gd name="T41" fmla="*/ 162 h 162"/>
                <a:gd name="T42" fmla="*/ 94 w 332"/>
                <a:gd name="T43" fmla="*/ 156 h 162"/>
                <a:gd name="T44" fmla="*/ 70 w 332"/>
                <a:gd name="T45" fmla="*/ 153 h 162"/>
                <a:gd name="T46" fmla="*/ 50 w 332"/>
                <a:gd name="T47" fmla="*/ 149 h 162"/>
                <a:gd name="T48" fmla="*/ 44 w 332"/>
                <a:gd name="T49" fmla="*/ 149 h 162"/>
                <a:gd name="T50" fmla="*/ 55 w 332"/>
                <a:gd name="T51" fmla="*/ 145 h 162"/>
                <a:gd name="T52" fmla="*/ 90 w 332"/>
                <a:gd name="T53" fmla="*/ 140 h 162"/>
                <a:gd name="T54" fmla="*/ 131 w 332"/>
                <a:gd name="T55" fmla="*/ 129 h 162"/>
                <a:gd name="T56" fmla="*/ 177 w 332"/>
                <a:gd name="T57" fmla="*/ 114 h 162"/>
                <a:gd name="T58" fmla="*/ 212 w 332"/>
                <a:gd name="T59" fmla="*/ 92 h 162"/>
                <a:gd name="T60" fmla="*/ 238 w 332"/>
                <a:gd name="T61" fmla="*/ 73 h 162"/>
                <a:gd name="T62" fmla="*/ 254 w 332"/>
                <a:gd name="T63" fmla="*/ 55 h 162"/>
                <a:gd name="T64" fmla="*/ 260 w 332"/>
                <a:gd name="T65" fmla="*/ 51 h 162"/>
                <a:gd name="T66" fmla="*/ 256 w 332"/>
                <a:gd name="T67" fmla="*/ 51 h 162"/>
                <a:gd name="T68" fmla="*/ 247 w 332"/>
                <a:gd name="T69" fmla="*/ 55 h 162"/>
                <a:gd name="T70" fmla="*/ 234 w 332"/>
                <a:gd name="T71" fmla="*/ 55 h 162"/>
                <a:gd name="T72" fmla="*/ 221 w 332"/>
                <a:gd name="T73" fmla="*/ 55 h 162"/>
                <a:gd name="T74" fmla="*/ 201 w 332"/>
                <a:gd name="T75" fmla="*/ 51 h 162"/>
                <a:gd name="T76" fmla="*/ 184 w 332"/>
                <a:gd name="T77" fmla="*/ 46 h 162"/>
                <a:gd name="T78" fmla="*/ 155 w 332"/>
                <a:gd name="T79" fmla="*/ 40 h 162"/>
                <a:gd name="T80" fmla="*/ 125 w 332"/>
                <a:gd name="T81" fmla="*/ 46 h 162"/>
                <a:gd name="T82" fmla="*/ 85 w 332"/>
                <a:gd name="T83" fmla="*/ 59 h 162"/>
                <a:gd name="T84" fmla="*/ 44 w 332"/>
                <a:gd name="T85" fmla="*/ 79 h 162"/>
                <a:gd name="T86" fmla="*/ 11 w 332"/>
                <a:gd name="T87" fmla="*/ 97 h 162"/>
                <a:gd name="T88" fmla="*/ 0 w 332"/>
                <a:gd name="T89" fmla="*/ 105 h 162"/>
                <a:gd name="T90" fmla="*/ 0 w 332"/>
                <a:gd name="T91" fmla="*/ 10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2" h="162">
                  <a:moveTo>
                    <a:pt x="0" y="105"/>
                  </a:moveTo>
                  <a:lnTo>
                    <a:pt x="9" y="92"/>
                  </a:lnTo>
                  <a:lnTo>
                    <a:pt x="40" y="66"/>
                  </a:lnTo>
                  <a:lnTo>
                    <a:pt x="81" y="33"/>
                  </a:lnTo>
                  <a:lnTo>
                    <a:pt x="123" y="11"/>
                  </a:lnTo>
                  <a:lnTo>
                    <a:pt x="158" y="0"/>
                  </a:lnTo>
                  <a:lnTo>
                    <a:pt x="190" y="3"/>
                  </a:lnTo>
                  <a:lnTo>
                    <a:pt x="217" y="9"/>
                  </a:lnTo>
                  <a:lnTo>
                    <a:pt x="247" y="16"/>
                  </a:lnTo>
                  <a:lnTo>
                    <a:pt x="275" y="18"/>
                  </a:lnTo>
                  <a:lnTo>
                    <a:pt x="304" y="16"/>
                  </a:lnTo>
                  <a:lnTo>
                    <a:pt x="326" y="11"/>
                  </a:lnTo>
                  <a:lnTo>
                    <a:pt x="332" y="9"/>
                  </a:lnTo>
                  <a:lnTo>
                    <a:pt x="326" y="20"/>
                  </a:lnTo>
                  <a:lnTo>
                    <a:pt x="302" y="48"/>
                  </a:lnTo>
                  <a:lnTo>
                    <a:pt x="273" y="83"/>
                  </a:lnTo>
                  <a:lnTo>
                    <a:pt x="243" y="118"/>
                  </a:lnTo>
                  <a:lnTo>
                    <a:pt x="212" y="140"/>
                  </a:lnTo>
                  <a:lnTo>
                    <a:pt x="184" y="156"/>
                  </a:lnTo>
                  <a:lnTo>
                    <a:pt x="155" y="160"/>
                  </a:lnTo>
                  <a:lnTo>
                    <a:pt x="125" y="162"/>
                  </a:lnTo>
                  <a:lnTo>
                    <a:pt x="94" y="156"/>
                  </a:lnTo>
                  <a:lnTo>
                    <a:pt x="70" y="153"/>
                  </a:lnTo>
                  <a:lnTo>
                    <a:pt x="50" y="149"/>
                  </a:lnTo>
                  <a:lnTo>
                    <a:pt x="44" y="149"/>
                  </a:lnTo>
                  <a:lnTo>
                    <a:pt x="55" y="145"/>
                  </a:lnTo>
                  <a:lnTo>
                    <a:pt x="90" y="140"/>
                  </a:lnTo>
                  <a:lnTo>
                    <a:pt x="131" y="129"/>
                  </a:lnTo>
                  <a:lnTo>
                    <a:pt x="177" y="114"/>
                  </a:lnTo>
                  <a:lnTo>
                    <a:pt x="212" y="92"/>
                  </a:lnTo>
                  <a:lnTo>
                    <a:pt x="238" y="73"/>
                  </a:lnTo>
                  <a:lnTo>
                    <a:pt x="254" y="55"/>
                  </a:lnTo>
                  <a:lnTo>
                    <a:pt x="260" y="51"/>
                  </a:lnTo>
                  <a:lnTo>
                    <a:pt x="256" y="51"/>
                  </a:lnTo>
                  <a:lnTo>
                    <a:pt x="247" y="55"/>
                  </a:lnTo>
                  <a:lnTo>
                    <a:pt x="234" y="55"/>
                  </a:lnTo>
                  <a:lnTo>
                    <a:pt x="221" y="55"/>
                  </a:lnTo>
                  <a:lnTo>
                    <a:pt x="201" y="51"/>
                  </a:lnTo>
                  <a:lnTo>
                    <a:pt x="184" y="46"/>
                  </a:lnTo>
                  <a:lnTo>
                    <a:pt x="155" y="40"/>
                  </a:lnTo>
                  <a:lnTo>
                    <a:pt x="125" y="46"/>
                  </a:lnTo>
                  <a:lnTo>
                    <a:pt x="85" y="59"/>
                  </a:lnTo>
                  <a:lnTo>
                    <a:pt x="44" y="79"/>
                  </a:lnTo>
                  <a:lnTo>
                    <a:pt x="11" y="97"/>
                  </a:lnTo>
                  <a:lnTo>
                    <a:pt x="0" y="105"/>
                  </a:lnTo>
                  <a:lnTo>
                    <a:pt x="0" y="105"/>
                  </a:lnTo>
                  <a:close/>
                </a:path>
              </a:pathLst>
            </a:custGeom>
            <a:solidFill>
              <a:srgbClr val="FF4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23"/>
            <p:cNvSpPr>
              <a:spLocks/>
            </p:cNvSpPr>
            <p:nvPr/>
          </p:nvSpPr>
          <p:spPr bwMode="auto">
            <a:xfrm>
              <a:off x="4230688" y="2144713"/>
              <a:ext cx="381000" cy="239713"/>
            </a:xfrm>
            <a:custGeom>
              <a:avLst/>
              <a:gdLst>
                <a:gd name="T0" fmla="*/ 41 w 240"/>
                <a:gd name="T1" fmla="*/ 151 h 151"/>
                <a:gd name="T2" fmla="*/ 50 w 240"/>
                <a:gd name="T3" fmla="*/ 151 h 151"/>
                <a:gd name="T4" fmla="*/ 72 w 240"/>
                <a:gd name="T5" fmla="*/ 151 h 151"/>
                <a:gd name="T6" fmla="*/ 98 w 240"/>
                <a:gd name="T7" fmla="*/ 149 h 151"/>
                <a:gd name="T8" fmla="*/ 124 w 240"/>
                <a:gd name="T9" fmla="*/ 145 h 151"/>
                <a:gd name="T10" fmla="*/ 140 w 240"/>
                <a:gd name="T11" fmla="*/ 129 h 151"/>
                <a:gd name="T12" fmla="*/ 151 w 240"/>
                <a:gd name="T13" fmla="*/ 114 h 151"/>
                <a:gd name="T14" fmla="*/ 159 w 240"/>
                <a:gd name="T15" fmla="*/ 94 h 151"/>
                <a:gd name="T16" fmla="*/ 172 w 240"/>
                <a:gd name="T17" fmla="*/ 75 h 151"/>
                <a:gd name="T18" fmla="*/ 192 w 240"/>
                <a:gd name="T19" fmla="*/ 59 h 151"/>
                <a:gd name="T20" fmla="*/ 214 w 240"/>
                <a:gd name="T21" fmla="*/ 51 h 151"/>
                <a:gd name="T22" fmla="*/ 231 w 240"/>
                <a:gd name="T23" fmla="*/ 42 h 151"/>
                <a:gd name="T24" fmla="*/ 240 w 240"/>
                <a:gd name="T25" fmla="*/ 42 h 151"/>
                <a:gd name="T26" fmla="*/ 229 w 240"/>
                <a:gd name="T27" fmla="*/ 35 h 151"/>
                <a:gd name="T28" fmla="*/ 203 w 240"/>
                <a:gd name="T29" fmla="*/ 24 h 151"/>
                <a:gd name="T30" fmla="*/ 168 w 240"/>
                <a:gd name="T31" fmla="*/ 11 h 151"/>
                <a:gd name="T32" fmla="*/ 131 w 240"/>
                <a:gd name="T33" fmla="*/ 3 h 151"/>
                <a:gd name="T34" fmla="*/ 98 w 240"/>
                <a:gd name="T35" fmla="*/ 0 h 151"/>
                <a:gd name="T36" fmla="*/ 70 w 240"/>
                <a:gd name="T37" fmla="*/ 9 h 151"/>
                <a:gd name="T38" fmla="*/ 46 w 240"/>
                <a:gd name="T39" fmla="*/ 22 h 151"/>
                <a:gd name="T40" fmla="*/ 30 w 240"/>
                <a:gd name="T41" fmla="*/ 42 h 151"/>
                <a:gd name="T42" fmla="*/ 13 w 240"/>
                <a:gd name="T43" fmla="*/ 66 h 151"/>
                <a:gd name="T44" fmla="*/ 6 w 240"/>
                <a:gd name="T45" fmla="*/ 90 h 151"/>
                <a:gd name="T46" fmla="*/ 0 w 240"/>
                <a:gd name="T47" fmla="*/ 105 h 151"/>
                <a:gd name="T48" fmla="*/ 0 w 240"/>
                <a:gd name="T49" fmla="*/ 114 h 151"/>
                <a:gd name="T50" fmla="*/ 4 w 240"/>
                <a:gd name="T51" fmla="*/ 105 h 151"/>
                <a:gd name="T52" fmla="*/ 15 w 240"/>
                <a:gd name="T53" fmla="*/ 88 h 151"/>
                <a:gd name="T54" fmla="*/ 35 w 240"/>
                <a:gd name="T55" fmla="*/ 64 h 151"/>
                <a:gd name="T56" fmla="*/ 63 w 240"/>
                <a:gd name="T57" fmla="*/ 46 h 151"/>
                <a:gd name="T58" fmla="*/ 96 w 240"/>
                <a:gd name="T59" fmla="*/ 38 h 151"/>
                <a:gd name="T60" fmla="*/ 131 w 240"/>
                <a:gd name="T61" fmla="*/ 38 h 151"/>
                <a:gd name="T62" fmla="*/ 157 w 240"/>
                <a:gd name="T63" fmla="*/ 40 h 151"/>
                <a:gd name="T64" fmla="*/ 170 w 240"/>
                <a:gd name="T65" fmla="*/ 42 h 151"/>
                <a:gd name="T66" fmla="*/ 162 w 240"/>
                <a:gd name="T67" fmla="*/ 42 h 151"/>
                <a:gd name="T68" fmla="*/ 153 w 240"/>
                <a:gd name="T69" fmla="*/ 49 h 151"/>
                <a:gd name="T70" fmla="*/ 138 w 240"/>
                <a:gd name="T71" fmla="*/ 53 h 151"/>
                <a:gd name="T72" fmla="*/ 131 w 240"/>
                <a:gd name="T73" fmla="*/ 64 h 151"/>
                <a:gd name="T74" fmla="*/ 122 w 240"/>
                <a:gd name="T75" fmla="*/ 73 h 151"/>
                <a:gd name="T76" fmla="*/ 120 w 240"/>
                <a:gd name="T77" fmla="*/ 86 h 151"/>
                <a:gd name="T78" fmla="*/ 116 w 240"/>
                <a:gd name="T79" fmla="*/ 101 h 151"/>
                <a:gd name="T80" fmla="*/ 105 w 240"/>
                <a:gd name="T81" fmla="*/ 116 h 151"/>
                <a:gd name="T82" fmla="*/ 85 w 240"/>
                <a:gd name="T83" fmla="*/ 129 h 151"/>
                <a:gd name="T84" fmla="*/ 65 w 240"/>
                <a:gd name="T85" fmla="*/ 140 h 151"/>
                <a:gd name="T86" fmla="*/ 48 w 240"/>
                <a:gd name="T87" fmla="*/ 147 h 151"/>
                <a:gd name="T88" fmla="*/ 41 w 240"/>
                <a:gd name="T89" fmla="*/ 151 h 151"/>
                <a:gd name="T90" fmla="*/ 41 w 240"/>
                <a:gd name="T91"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0" h="151">
                  <a:moveTo>
                    <a:pt x="41" y="151"/>
                  </a:moveTo>
                  <a:lnTo>
                    <a:pt x="50" y="151"/>
                  </a:lnTo>
                  <a:lnTo>
                    <a:pt x="72" y="151"/>
                  </a:lnTo>
                  <a:lnTo>
                    <a:pt x="98" y="149"/>
                  </a:lnTo>
                  <a:lnTo>
                    <a:pt x="124" y="145"/>
                  </a:lnTo>
                  <a:lnTo>
                    <a:pt x="140" y="129"/>
                  </a:lnTo>
                  <a:lnTo>
                    <a:pt x="151" y="114"/>
                  </a:lnTo>
                  <a:lnTo>
                    <a:pt x="159" y="94"/>
                  </a:lnTo>
                  <a:lnTo>
                    <a:pt x="172" y="75"/>
                  </a:lnTo>
                  <a:lnTo>
                    <a:pt x="192" y="59"/>
                  </a:lnTo>
                  <a:lnTo>
                    <a:pt x="214" y="51"/>
                  </a:lnTo>
                  <a:lnTo>
                    <a:pt x="231" y="42"/>
                  </a:lnTo>
                  <a:lnTo>
                    <a:pt x="240" y="42"/>
                  </a:lnTo>
                  <a:lnTo>
                    <a:pt x="229" y="35"/>
                  </a:lnTo>
                  <a:lnTo>
                    <a:pt x="203" y="24"/>
                  </a:lnTo>
                  <a:lnTo>
                    <a:pt x="168" y="11"/>
                  </a:lnTo>
                  <a:lnTo>
                    <a:pt x="131" y="3"/>
                  </a:lnTo>
                  <a:lnTo>
                    <a:pt x="98" y="0"/>
                  </a:lnTo>
                  <a:lnTo>
                    <a:pt x="70" y="9"/>
                  </a:lnTo>
                  <a:lnTo>
                    <a:pt x="46" y="22"/>
                  </a:lnTo>
                  <a:lnTo>
                    <a:pt x="30" y="42"/>
                  </a:lnTo>
                  <a:lnTo>
                    <a:pt x="13" y="66"/>
                  </a:lnTo>
                  <a:lnTo>
                    <a:pt x="6" y="90"/>
                  </a:lnTo>
                  <a:lnTo>
                    <a:pt x="0" y="105"/>
                  </a:lnTo>
                  <a:lnTo>
                    <a:pt x="0" y="114"/>
                  </a:lnTo>
                  <a:lnTo>
                    <a:pt x="4" y="105"/>
                  </a:lnTo>
                  <a:lnTo>
                    <a:pt x="15" y="88"/>
                  </a:lnTo>
                  <a:lnTo>
                    <a:pt x="35" y="64"/>
                  </a:lnTo>
                  <a:lnTo>
                    <a:pt x="63" y="46"/>
                  </a:lnTo>
                  <a:lnTo>
                    <a:pt x="96" y="38"/>
                  </a:lnTo>
                  <a:lnTo>
                    <a:pt x="131" y="38"/>
                  </a:lnTo>
                  <a:lnTo>
                    <a:pt x="157" y="40"/>
                  </a:lnTo>
                  <a:lnTo>
                    <a:pt x="170" y="42"/>
                  </a:lnTo>
                  <a:lnTo>
                    <a:pt x="162" y="42"/>
                  </a:lnTo>
                  <a:lnTo>
                    <a:pt x="153" y="49"/>
                  </a:lnTo>
                  <a:lnTo>
                    <a:pt x="138" y="53"/>
                  </a:lnTo>
                  <a:lnTo>
                    <a:pt x="131" y="64"/>
                  </a:lnTo>
                  <a:lnTo>
                    <a:pt x="122" y="73"/>
                  </a:lnTo>
                  <a:lnTo>
                    <a:pt x="120" y="86"/>
                  </a:lnTo>
                  <a:lnTo>
                    <a:pt x="116" y="101"/>
                  </a:lnTo>
                  <a:lnTo>
                    <a:pt x="105" y="116"/>
                  </a:lnTo>
                  <a:lnTo>
                    <a:pt x="85" y="129"/>
                  </a:lnTo>
                  <a:lnTo>
                    <a:pt x="65" y="140"/>
                  </a:lnTo>
                  <a:lnTo>
                    <a:pt x="48" y="147"/>
                  </a:lnTo>
                  <a:lnTo>
                    <a:pt x="41" y="151"/>
                  </a:lnTo>
                  <a:lnTo>
                    <a:pt x="41" y="151"/>
                  </a:lnTo>
                  <a:close/>
                </a:path>
              </a:pathLst>
            </a:custGeom>
            <a:solidFill>
              <a:srgbClr val="FF47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24"/>
            <p:cNvSpPr>
              <a:spLocks/>
            </p:cNvSpPr>
            <p:nvPr/>
          </p:nvSpPr>
          <p:spPr bwMode="auto">
            <a:xfrm>
              <a:off x="2403475" y="1344613"/>
              <a:ext cx="401638" cy="488950"/>
            </a:xfrm>
            <a:custGeom>
              <a:avLst/>
              <a:gdLst>
                <a:gd name="T0" fmla="*/ 0 w 253"/>
                <a:gd name="T1" fmla="*/ 157 h 308"/>
                <a:gd name="T2" fmla="*/ 2 w 253"/>
                <a:gd name="T3" fmla="*/ 166 h 308"/>
                <a:gd name="T4" fmla="*/ 17 w 253"/>
                <a:gd name="T5" fmla="*/ 181 h 308"/>
                <a:gd name="T6" fmla="*/ 33 w 253"/>
                <a:gd name="T7" fmla="*/ 207 h 308"/>
                <a:gd name="T8" fmla="*/ 50 w 253"/>
                <a:gd name="T9" fmla="*/ 238 h 308"/>
                <a:gd name="T10" fmla="*/ 59 w 253"/>
                <a:gd name="T11" fmla="*/ 264 h 308"/>
                <a:gd name="T12" fmla="*/ 70 w 253"/>
                <a:gd name="T13" fmla="*/ 286 h 308"/>
                <a:gd name="T14" fmla="*/ 74 w 253"/>
                <a:gd name="T15" fmla="*/ 301 h 308"/>
                <a:gd name="T16" fmla="*/ 78 w 253"/>
                <a:gd name="T17" fmla="*/ 308 h 308"/>
                <a:gd name="T18" fmla="*/ 96 w 253"/>
                <a:gd name="T19" fmla="*/ 290 h 308"/>
                <a:gd name="T20" fmla="*/ 142 w 253"/>
                <a:gd name="T21" fmla="*/ 251 h 308"/>
                <a:gd name="T22" fmla="*/ 192 w 253"/>
                <a:gd name="T23" fmla="*/ 197 h 308"/>
                <a:gd name="T24" fmla="*/ 236 w 253"/>
                <a:gd name="T25" fmla="*/ 140 h 308"/>
                <a:gd name="T26" fmla="*/ 253 w 253"/>
                <a:gd name="T27" fmla="*/ 90 h 308"/>
                <a:gd name="T28" fmla="*/ 251 w 253"/>
                <a:gd name="T29" fmla="*/ 50 h 308"/>
                <a:gd name="T30" fmla="*/ 236 w 253"/>
                <a:gd name="T31" fmla="*/ 20 h 308"/>
                <a:gd name="T32" fmla="*/ 214 w 253"/>
                <a:gd name="T33" fmla="*/ 4 h 308"/>
                <a:gd name="T34" fmla="*/ 194 w 253"/>
                <a:gd name="T35" fmla="*/ 0 h 308"/>
                <a:gd name="T36" fmla="*/ 174 w 253"/>
                <a:gd name="T37" fmla="*/ 9 h 308"/>
                <a:gd name="T38" fmla="*/ 155 w 253"/>
                <a:gd name="T39" fmla="*/ 28 h 308"/>
                <a:gd name="T40" fmla="*/ 135 w 253"/>
                <a:gd name="T41" fmla="*/ 66 h 308"/>
                <a:gd name="T42" fmla="*/ 111 w 253"/>
                <a:gd name="T43" fmla="*/ 111 h 308"/>
                <a:gd name="T44" fmla="*/ 87 w 253"/>
                <a:gd name="T45" fmla="*/ 159 h 308"/>
                <a:gd name="T46" fmla="*/ 72 w 253"/>
                <a:gd name="T47" fmla="*/ 197 h 308"/>
                <a:gd name="T48" fmla="*/ 65 w 253"/>
                <a:gd name="T49" fmla="*/ 214 h 308"/>
                <a:gd name="T50" fmla="*/ 65 w 253"/>
                <a:gd name="T51" fmla="*/ 207 h 308"/>
                <a:gd name="T52" fmla="*/ 65 w 253"/>
                <a:gd name="T53" fmla="*/ 197 h 308"/>
                <a:gd name="T54" fmla="*/ 59 w 253"/>
                <a:gd name="T55" fmla="*/ 179 h 308"/>
                <a:gd name="T56" fmla="*/ 50 w 253"/>
                <a:gd name="T57" fmla="*/ 166 h 308"/>
                <a:gd name="T58" fmla="*/ 35 w 253"/>
                <a:gd name="T59" fmla="*/ 157 h 308"/>
                <a:gd name="T60" fmla="*/ 17 w 253"/>
                <a:gd name="T61" fmla="*/ 157 h 308"/>
                <a:gd name="T62" fmla="*/ 4 w 253"/>
                <a:gd name="T63" fmla="*/ 157 h 308"/>
                <a:gd name="T64" fmla="*/ 0 w 253"/>
                <a:gd name="T65" fmla="*/ 157 h 308"/>
                <a:gd name="T66" fmla="*/ 0 w 253"/>
                <a:gd name="T67" fmla="*/ 15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308">
                  <a:moveTo>
                    <a:pt x="0" y="157"/>
                  </a:moveTo>
                  <a:lnTo>
                    <a:pt x="2" y="166"/>
                  </a:lnTo>
                  <a:lnTo>
                    <a:pt x="17" y="181"/>
                  </a:lnTo>
                  <a:lnTo>
                    <a:pt x="33" y="207"/>
                  </a:lnTo>
                  <a:lnTo>
                    <a:pt x="50" y="238"/>
                  </a:lnTo>
                  <a:lnTo>
                    <a:pt x="59" y="264"/>
                  </a:lnTo>
                  <a:lnTo>
                    <a:pt x="70" y="286"/>
                  </a:lnTo>
                  <a:lnTo>
                    <a:pt x="74" y="301"/>
                  </a:lnTo>
                  <a:lnTo>
                    <a:pt x="78" y="308"/>
                  </a:lnTo>
                  <a:lnTo>
                    <a:pt x="96" y="290"/>
                  </a:lnTo>
                  <a:lnTo>
                    <a:pt x="142" y="251"/>
                  </a:lnTo>
                  <a:lnTo>
                    <a:pt x="192" y="197"/>
                  </a:lnTo>
                  <a:lnTo>
                    <a:pt x="236" y="140"/>
                  </a:lnTo>
                  <a:lnTo>
                    <a:pt x="253" y="90"/>
                  </a:lnTo>
                  <a:lnTo>
                    <a:pt x="251" y="50"/>
                  </a:lnTo>
                  <a:lnTo>
                    <a:pt x="236" y="20"/>
                  </a:lnTo>
                  <a:lnTo>
                    <a:pt x="214" y="4"/>
                  </a:lnTo>
                  <a:lnTo>
                    <a:pt x="194" y="0"/>
                  </a:lnTo>
                  <a:lnTo>
                    <a:pt x="174" y="9"/>
                  </a:lnTo>
                  <a:lnTo>
                    <a:pt x="155" y="28"/>
                  </a:lnTo>
                  <a:lnTo>
                    <a:pt x="135" y="66"/>
                  </a:lnTo>
                  <a:lnTo>
                    <a:pt x="111" y="111"/>
                  </a:lnTo>
                  <a:lnTo>
                    <a:pt x="87" y="159"/>
                  </a:lnTo>
                  <a:lnTo>
                    <a:pt x="72" y="197"/>
                  </a:lnTo>
                  <a:lnTo>
                    <a:pt x="65" y="214"/>
                  </a:lnTo>
                  <a:lnTo>
                    <a:pt x="65" y="207"/>
                  </a:lnTo>
                  <a:lnTo>
                    <a:pt x="65" y="197"/>
                  </a:lnTo>
                  <a:lnTo>
                    <a:pt x="59" y="179"/>
                  </a:lnTo>
                  <a:lnTo>
                    <a:pt x="50" y="166"/>
                  </a:lnTo>
                  <a:lnTo>
                    <a:pt x="35" y="157"/>
                  </a:lnTo>
                  <a:lnTo>
                    <a:pt x="17" y="157"/>
                  </a:lnTo>
                  <a:lnTo>
                    <a:pt x="4" y="157"/>
                  </a:lnTo>
                  <a:lnTo>
                    <a:pt x="0" y="157"/>
                  </a:lnTo>
                  <a:lnTo>
                    <a:pt x="0" y="157"/>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25"/>
            <p:cNvSpPr>
              <a:spLocks/>
            </p:cNvSpPr>
            <p:nvPr/>
          </p:nvSpPr>
          <p:spPr bwMode="auto">
            <a:xfrm>
              <a:off x="450850" y="3795713"/>
              <a:ext cx="152400" cy="284163"/>
            </a:xfrm>
            <a:custGeom>
              <a:avLst/>
              <a:gdLst>
                <a:gd name="T0" fmla="*/ 72 w 96"/>
                <a:gd name="T1" fmla="*/ 0 h 179"/>
                <a:gd name="T2" fmla="*/ 11 w 96"/>
                <a:gd name="T3" fmla="*/ 48 h 179"/>
                <a:gd name="T4" fmla="*/ 17 w 96"/>
                <a:gd name="T5" fmla="*/ 61 h 179"/>
                <a:gd name="T6" fmla="*/ 0 w 96"/>
                <a:gd name="T7" fmla="*/ 109 h 179"/>
                <a:gd name="T8" fmla="*/ 0 w 96"/>
                <a:gd name="T9" fmla="*/ 124 h 179"/>
                <a:gd name="T10" fmla="*/ 0 w 96"/>
                <a:gd name="T11" fmla="*/ 138 h 179"/>
                <a:gd name="T12" fmla="*/ 9 w 96"/>
                <a:gd name="T13" fmla="*/ 179 h 179"/>
                <a:gd name="T14" fmla="*/ 33 w 96"/>
                <a:gd name="T15" fmla="*/ 179 h 179"/>
                <a:gd name="T16" fmla="*/ 55 w 96"/>
                <a:gd name="T17" fmla="*/ 124 h 179"/>
                <a:gd name="T18" fmla="*/ 96 w 96"/>
                <a:gd name="T19" fmla="*/ 63 h 179"/>
                <a:gd name="T20" fmla="*/ 76 w 96"/>
                <a:gd name="T21" fmla="*/ 39 h 179"/>
                <a:gd name="T22" fmla="*/ 72 w 96"/>
                <a:gd name="T23" fmla="*/ 0 h 179"/>
                <a:gd name="T24" fmla="*/ 72 w 96"/>
                <a:gd name="T2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79">
                  <a:moveTo>
                    <a:pt x="72" y="0"/>
                  </a:moveTo>
                  <a:lnTo>
                    <a:pt x="11" y="48"/>
                  </a:lnTo>
                  <a:lnTo>
                    <a:pt x="17" y="61"/>
                  </a:lnTo>
                  <a:lnTo>
                    <a:pt x="0" y="109"/>
                  </a:lnTo>
                  <a:lnTo>
                    <a:pt x="0" y="124"/>
                  </a:lnTo>
                  <a:lnTo>
                    <a:pt x="0" y="138"/>
                  </a:lnTo>
                  <a:lnTo>
                    <a:pt x="9" y="179"/>
                  </a:lnTo>
                  <a:lnTo>
                    <a:pt x="33" y="179"/>
                  </a:lnTo>
                  <a:lnTo>
                    <a:pt x="55" y="124"/>
                  </a:lnTo>
                  <a:lnTo>
                    <a:pt x="96" y="63"/>
                  </a:lnTo>
                  <a:lnTo>
                    <a:pt x="76" y="39"/>
                  </a:lnTo>
                  <a:lnTo>
                    <a:pt x="72" y="0"/>
                  </a:lnTo>
                  <a:lnTo>
                    <a:pt x="72"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26"/>
            <p:cNvSpPr>
              <a:spLocks/>
            </p:cNvSpPr>
            <p:nvPr/>
          </p:nvSpPr>
          <p:spPr bwMode="auto">
            <a:xfrm>
              <a:off x="1171575" y="4038600"/>
              <a:ext cx="228600" cy="315913"/>
            </a:xfrm>
            <a:custGeom>
              <a:avLst/>
              <a:gdLst>
                <a:gd name="T0" fmla="*/ 72 w 144"/>
                <a:gd name="T1" fmla="*/ 26 h 199"/>
                <a:gd name="T2" fmla="*/ 27 w 144"/>
                <a:gd name="T3" fmla="*/ 78 h 199"/>
                <a:gd name="T4" fmla="*/ 18 w 144"/>
                <a:gd name="T5" fmla="*/ 120 h 199"/>
                <a:gd name="T6" fmla="*/ 0 w 144"/>
                <a:gd name="T7" fmla="*/ 157 h 199"/>
                <a:gd name="T8" fmla="*/ 0 w 144"/>
                <a:gd name="T9" fmla="*/ 196 h 199"/>
                <a:gd name="T10" fmla="*/ 18 w 144"/>
                <a:gd name="T11" fmla="*/ 199 h 199"/>
                <a:gd name="T12" fmla="*/ 35 w 144"/>
                <a:gd name="T13" fmla="*/ 153 h 199"/>
                <a:gd name="T14" fmla="*/ 94 w 144"/>
                <a:gd name="T15" fmla="*/ 65 h 199"/>
                <a:gd name="T16" fmla="*/ 144 w 144"/>
                <a:gd name="T17" fmla="*/ 0 h 199"/>
                <a:gd name="T18" fmla="*/ 105 w 144"/>
                <a:gd name="T19" fmla="*/ 0 h 199"/>
                <a:gd name="T20" fmla="*/ 72 w 144"/>
                <a:gd name="T21" fmla="*/ 26 h 199"/>
                <a:gd name="T22" fmla="*/ 72 w 144"/>
                <a:gd name="T23" fmla="*/ 2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99">
                  <a:moveTo>
                    <a:pt x="72" y="26"/>
                  </a:moveTo>
                  <a:lnTo>
                    <a:pt x="27" y="78"/>
                  </a:lnTo>
                  <a:lnTo>
                    <a:pt x="18" y="120"/>
                  </a:lnTo>
                  <a:lnTo>
                    <a:pt x="0" y="157"/>
                  </a:lnTo>
                  <a:lnTo>
                    <a:pt x="0" y="196"/>
                  </a:lnTo>
                  <a:lnTo>
                    <a:pt x="18" y="199"/>
                  </a:lnTo>
                  <a:lnTo>
                    <a:pt x="35" y="153"/>
                  </a:lnTo>
                  <a:lnTo>
                    <a:pt x="94" y="65"/>
                  </a:lnTo>
                  <a:lnTo>
                    <a:pt x="144" y="0"/>
                  </a:lnTo>
                  <a:lnTo>
                    <a:pt x="105" y="0"/>
                  </a:lnTo>
                  <a:lnTo>
                    <a:pt x="72" y="26"/>
                  </a:lnTo>
                  <a:lnTo>
                    <a:pt x="72" y="26"/>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27"/>
            <p:cNvSpPr>
              <a:spLocks/>
            </p:cNvSpPr>
            <p:nvPr/>
          </p:nvSpPr>
          <p:spPr bwMode="auto">
            <a:xfrm>
              <a:off x="2122488" y="1766888"/>
              <a:ext cx="315913" cy="822325"/>
            </a:xfrm>
            <a:custGeom>
              <a:avLst/>
              <a:gdLst>
                <a:gd name="T0" fmla="*/ 199 w 199"/>
                <a:gd name="T1" fmla="*/ 40 h 518"/>
                <a:gd name="T2" fmla="*/ 157 w 199"/>
                <a:gd name="T3" fmla="*/ 0 h 518"/>
                <a:gd name="T4" fmla="*/ 144 w 199"/>
                <a:gd name="T5" fmla="*/ 3 h 518"/>
                <a:gd name="T6" fmla="*/ 113 w 199"/>
                <a:gd name="T7" fmla="*/ 18 h 518"/>
                <a:gd name="T8" fmla="*/ 76 w 199"/>
                <a:gd name="T9" fmla="*/ 40 h 518"/>
                <a:gd name="T10" fmla="*/ 46 w 199"/>
                <a:gd name="T11" fmla="*/ 75 h 518"/>
                <a:gd name="T12" fmla="*/ 28 w 199"/>
                <a:gd name="T13" fmla="*/ 116 h 518"/>
                <a:gd name="T14" fmla="*/ 26 w 199"/>
                <a:gd name="T15" fmla="*/ 158 h 518"/>
                <a:gd name="T16" fmla="*/ 26 w 199"/>
                <a:gd name="T17" fmla="*/ 188 h 518"/>
                <a:gd name="T18" fmla="*/ 30 w 199"/>
                <a:gd name="T19" fmla="*/ 201 h 518"/>
                <a:gd name="T20" fmla="*/ 24 w 199"/>
                <a:gd name="T21" fmla="*/ 204 h 518"/>
                <a:gd name="T22" fmla="*/ 11 w 199"/>
                <a:gd name="T23" fmla="*/ 221 h 518"/>
                <a:gd name="T24" fmla="*/ 0 w 199"/>
                <a:gd name="T25" fmla="*/ 252 h 518"/>
                <a:gd name="T26" fmla="*/ 0 w 199"/>
                <a:gd name="T27" fmla="*/ 302 h 518"/>
                <a:gd name="T28" fmla="*/ 9 w 199"/>
                <a:gd name="T29" fmla="*/ 367 h 518"/>
                <a:gd name="T30" fmla="*/ 26 w 199"/>
                <a:gd name="T31" fmla="*/ 439 h 518"/>
                <a:gd name="T32" fmla="*/ 41 w 199"/>
                <a:gd name="T33" fmla="*/ 494 h 518"/>
                <a:gd name="T34" fmla="*/ 50 w 199"/>
                <a:gd name="T35" fmla="*/ 518 h 518"/>
                <a:gd name="T36" fmla="*/ 54 w 199"/>
                <a:gd name="T37" fmla="*/ 503 h 518"/>
                <a:gd name="T38" fmla="*/ 63 w 199"/>
                <a:gd name="T39" fmla="*/ 463 h 518"/>
                <a:gd name="T40" fmla="*/ 76 w 199"/>
                <a:gd name="T41" fmla="*/ 411 h 518"/>
                <a:gd name="T42" fmla="*/ 85 w 199"/>
                <a:gd name="T43" fmla="*/ 354 h 518"/>
                <a:gd name="T44" fmla="*/ 85 w 199"/>
                <a:gd name="T45" fmla="*/ 300 h 518"/>
                <a:gd name="T46" fmla="*/ 83 w 199"/>
                <a:gd name="T47" fmla="*/ 258 h 518"/>
                <a:gd name="T48" fmla="*/ 78 w 199"/>
                <a:gd name="T49" fmla="*/ 228 h 518"/>
                <a:gd name="T50" fmla="*/ 78 w 199"/>
                <a:gd name="T51" fmla="*/ 217 h 518"/>
                <a:gd name="T52" fmla="*/ 85 w 199"/>
                <a:gd name="T53" fmla="*/ 208 h 518"/>
                <a:gd name="T54" fmla="*/ 102 w 199"/>
                <a:gd name="T55" fmla="*/ 190 h 518"/>
                <a:gd name="T56" fmla="*/ 124 w 199"/>
                <a:gd name="T57" fmla="*/ 164 h 518"/>
                <a:gd name="T58" fmla="*/ 151 w 199"/>
                <a:gd name="T59" fmla="*/ 131 h 518"/>
                <a:gd name="T60" fmla="*/ 172 w 199"/>
                <a:gd name="T61" fmla="*/ 99 h 518"/>
                <a:gd name="T62" fmla="*/ 188 w 199"/>
                <a:gd name="T63" fmla="*/ 70 h 518"/>
                <a:gd name="T64" fmla="*/ 194 w 199"/>
                <a:gd name="T65" fmla="*/ 46 h 518"/>
                <a:gd name="T66" fmla="*/ 199 w 199"/>
                <a:gd name="T67" fmla="*/ 40 h 518"/>
                <a:gd name="T68" fmla="*/ 199 w 199"/>
                <a:gd name="T69" fmla="*/ 4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 h="518">
                  <a:moveTo>
                    <a:pt x="199" y="40"/>
                  </a:moveTo>
                  <a:lnTo>
                    <a:pt x="157" y="0"/>
                  </a:lnTo>
                  <a:lnTo>
                    <a:pt x="144" y="3"/>
                  </a:lnTo>
                  <a:lnTo>
                    <a:pt x="113" y="18"/>
                  </a:lnTo>
                  <a:lnTo>
                    <a:pt x="76" y="40"/>
                  </a:lnTo>
                  <a:lnTo>
                    <a:pt x="46" y="75"/>
                  </a:lnTo>
                  <a:lnTo>
                    <a:pt x="28" y="116"/>
                  </a:lnTo>
                  <a:lnTo>
                    <a:pt x="26" y="158"/>
                  </a:lnTo>
                  <a:lnTo>
                    <a:pt x="26" y="188"/>
                  </a:lnTo>
                  <a:lnTo>
                    <a:pt x="30" y="201"/>
                  </a:lnTo>
                  <a:lnTo>
                    <a:pt x="24" y="204"/>
                  </a:lnTo>
                  <a:lnTo>
                    <a:pt x="11" y="221"/>
                  </a:lnTo>
                  <a:lnTo>
                    <a:pt x="0" y="252"/>
                  </a:lnTo>
                  <a:lnTo>
                    <a:pt x="0" y="302"/>
                  </a:lnTo>
                  <a:lnTo>
                    <a:pt x="9" y="367"/>
                  </a:lnTo>
                  <a:lnTo>
                    <a:pt x="26" y="439"/>
                  </a:lnTo>
                  <a:lnTo>
                    <a:pt x="41" y="494"/>
                  </a:lnTo>
                  <a:lnTo>
                    <a:pt x="50" y="518"/>
                  </a:lnTo>
                  <a:lnTo>
                    <a:pt x="54" y="503"/>
                  </a:lnTo>
                  <a:lnTo>
                    <a:pt x="63" y="463"/>
                  </a:lnTo>
                  <a:lnTo>
                    <a:pt x="76" y="411"/>
                  </a:lnTo>
                  <a:lnTo>
                    <a:pt x="85" y="354"/>
                  </a:lnTo>
                  <a:lnTo>
                    <a:pt x="85" y="300"/>
                  </a:lnTo>
                  <a:lnTo>
                    <a:pt x="83" y="258"/>
                  </a:lnTo>
                  <a:lnTo>
                    <a:pt x="78" y="228"/>
                  </a:lnTo>
                  <a:lnTo>
                    <a:pt x="78" y="217"/>
                  </a:lnTo>
                  <a:lnTo>
                    <a:pt x="85" y="208"/>
                  </a:lnTo>
                  <a:lnTo>
                    <a:pt x="102" y="190"/>
                  </a:lnTo>
                  <a:lnTo>
                    <a:pt x="124" y="164"/>
                  </a:lnTo>
                  <a:lnTo>
                    <a:pt x="151" y="131"/>
                  </a:lnTo>
                  <a:lnTo>
                    <a:pt x="172" y="99"/>
                  </a:lnTo>
                  <a:lnTo>
                    <a:pt x="188" y="70"/>
                  </a:lnTo>
                  <a:lnTo>
                    <a:pt x="194" y="46"/>
                  </a:lnTo>
                  <a:lnTo>
                    <a:pt x="199" y="40"/>
                  </a:lnTo>
                  <a:lnTo>
                    <a:pt x="199" y="4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28"/>
            <p:cNvSpPr>
              <a:spLocks/>
            </p:cNvSpPr>
            <p:nvPr/>
          </p:nvSpPr>
          <p:spPr bwMode="auto">
            <a:xfrm>
              <a:off x="3027363" y="755650"/>
              <a:ext cx="776288" cy="477838"/>
            </a:xfrm>
            <a:custGeom>
              <a:avLst/>
              <a:gdLst>
                <a:gd name="T0" fmla="*/ 467 w 489"/>
                <a:gd name="T1" fmla="*/ 194 h 301"/>
                <a:gd name="T2" fmla="*/ 483 w 489"/>
                <a:gd name="T3" fmla="*/ 170 h 301"/>
                <a:gd name="T4" fmla="*/ 487 w 489"/>
                <a:gd name="T5" fmla="*/ 131 h 301"/>
                <a:gd name="T6" fmla="*/ 465 w 489"/>
                <a:gd name="T7" fmla="*/ 91 h 301"/>
                <a:gd name="T8" fmla="*/ 424 w 489"/>
                <a:gd name="T9" fmla="*/ 72 h 301"/>
                <a:gd name="T10" fmla="*/ 376 w 489"/>
                <a:gd name="T11" fmla="*/ 70 h 301"/>
                <a:gd name="T12" fmla="*/ 339 w 489"/>
                <a:gd name="T13" fmla="*/ 57 h 301"/>
                <a:gd name="T14" fmla="*/ 314 w 489"/>
                <a:gd name="T15" fmla="*/ 30 h 301"/>
                <a:gd name="T16" fmla="*/ 277 w 489"/>
                <a:gd name="T17" fmla="*/ 15 h 301"/>
                <a:gd name="T18" fmla="*/ 231 w 489"/>
                <a:gd name="T19" fmla="*/ 19 h 301"/>
                <a:gd name="T20" fmla="*/ 197 w 489"/>
                <a:gd name="T21" fmla="*/ 15 h 301"/>
                <a:gd name="T22" fmla="*/ 172 w 489"/>
                <a:gd name="T23" fmla="*/ 0 h 301"/>
                <a:gd name="T24" fmla="*/ 146 w 489"/>
                <a:gd name="T25" fmla="*/ 0 h 301"/>
                <a:gd name="T26" fmla="*/ 129 w 489"/>
                <a:gd name="T27" fmla="*/ 8 h 301"/>
                <a:gd name="T28" fmla="*/ 127 w 489"/>
                <a:gd name="T29" fmla="*/ 13 h 301"/>
                <a:gd name="T30" fmla="*/ 142 w 489"/>
                <a:gd name="T31" fmla="*/ 15 h 301"/>
                <a:gd name="T32" fmla="*/ 159 w 489"/>
                <a:gd name="T33" fmla="*/ 30 h 301"/>
                <a:gd name="T34" fmla="*/ 168 w 489"/>
                <a:gd name="T35" fmla="*/ 48 h 301"/>
                <a:gd name="T36" fmla="*/ 168 w 489"/>
                <a:gd name="T37" fmla="*/ 52 h 301"/>
                <a:gd name="T38" fmla="*/ 148 w 489"/>
                <a:gd name="T39" fmla="*/ 57 h 301"/>
                <a:gd name="T40" fmla="*/ 124 w 489"/>
                <a:gd name="T41" fmla="*/ 48 h 301"/>
                <a:gd name="T42" fmla="*/ 105 w 489"/>
                <a:gd name="T43" fmla="*/ 33 h 301"/>
                <a:gd name="T44" fmla="*/ 81 w 489"/>
                <a:gd name="T45" fmla="*/ 28 h 301"/>
                <a:gd name="T46" fmla="*/ 59 w 489"/>
                <a:gd name="T47" fmla="*/ 39 h 301"/>
                <a:gd name="T48" fmla="*/ 59 w 489"/>
                <a:gd name="T49" fmla="*/ 41 h 301"/>
                <a:gd name="T50" fmla="*/ 72 w 489"/>
                <a:gd name="T51" fmla="*/ 43 h 301"/>
                <a:gd name="T52" fmla="*/ 87 w 489"/>
                <a:gd name="T53" fmla="*/ 54 h 301"/>
                <a:gd name="T54" fmla="*/ 105 w 489"/>
                <a:gd name="T55" fmla="*/ 70 h 301"/>
                <a:gd name="T56" fmla="*/ 127 w 489"/>
                <a:gd name="T57" fmla="*/ 85 h 301"/>
                <a:gd name="T58" fmla="*/ 146 w 489"/>
                <a:gd name="T59" fmla="*/ 96 h 301"/>
                <a:gd name="T60" fmla="*/ 148 w 489"/>
                <a:gd name="T61" fmla="*/ 100 h 301"/>
                <a:gd name="T62" fmla="*/ 129 w 489"/>
                <a:gd name="T63" fmla="*/ 109 h 301"/>
                <a:gd name="T64" fmla="*/ 98 w 489"/>
                <a:gd name="T65" fmla="*/ 96 h 301"/>
                <a:gd name="T66" fmla="*/ 76 w 489"/>
                <a:gd name="T67" fmla="*/ 74 h 301"/>
                <a:gd name="T68" fmla="*/ 72 w 489"/>
                <a:gd name="T69" fmla="*/ 74 h 301"/>
                <a:gd name="T70" fmla="*/ 72 w 489"/>
                <a:gd name="T71" fmla="*/ 100 h 301"/>
                <a:gd name="T72" fmla="*/ 85 w 489"/>
                <a:gd name="T73" fmla="*/ 126 h 301"/>
                <a:gd name="T74" fmla="*/ 105 w 489"/>
                <a:gd name="T75" fmla="*/ 142 h 301"/>
                <a:gd name="T76" fmla="*/ 105 w 489"/>
                <a:gd name="T77" fmla="*/ 144 h 301"/>
                <a:gd name="T78" fmla="*/ 81 w 489"/>
                <a:gd name="T79" fmla="*/ 144 h 301"/>
                <a:gd name="T80" fmla="*/ 55 w 489"/>
                <a:gd name="T81" fmla="*/ 148 h 301"/>
                <a:gd name="T82" fmla="*/ 39 w 489"/>
                <a:gd name="T83" fmla="*/ 155 h 301"/>
                <a:gd name="T84" fmla="*/ 20 w 489"/>
                <a:gd name="T85" fmla="*/ 157 h 301"/>
                <a:gd name="T86" fmla="*/ 2 w 489"/>
                <a:gd name="T87" fmla="*/ 155 h 301"/>
                <a:gd name="T88" fmla="*/ 0 w 489"/>
                <a:gd name="T89" fmla="*/ 155 h 301"/>
                <a:gd name="T90" fmla="*/ 11 w 489"/>
                <a:gd name="T91" fmla="*/ 172 h 301"/>
                <a:gd name="T92" fmla="*/ 37 w 489"/>
                <a:gd name="T93" fmla="*/ 181 h 301"/>
                <a:gd name="T94" fmla="*/ 70 w 489"/>
                <a:gd name="T95" fmla="*/ 181 h 301"/>
                <a:gd name="T96" fmla="*/ 100 w 489"/>
                <a:gd name="T97" fmla="*/ 188 h 301"/>
                <a:gd name="T98" fmla="*/ 118 w 489"/>
                <a:gd name="T99" fmla="*/ 205 h 301"/>
                <a:gd name="T100" fmla="*/ 122 w 489"/>
                <a:gd name="T101" fmla="*/ 214 h 301"/>
                <a:gd name="T102" fmla="*/ 127 w 489"/>
                <a:gd name="T103" fmla="*/ 249 h 301"/>
                <a:gd name="T104" fmla="*/ 146 w 489"/>
                <a:gd name="T105" fmla="*/ 281 h 301"/>
                <a:gd name="T106" fmla="*/ 172 w 489"/>
                <a:gd name="T107" fmla="*/ 297 h 301"/>
                <a:gd name="T108" fmla="*/ 430 w 489"/>
                <a:gd name="T109" fmla="*/ 225 h 301"/>
                <a:gd name="T110" fmla="*/ 463 w 489"/>
                <a:gd name="T111" fmla="*/ 19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9" h="301">
                  <a:moveTo>
                    <a:pt x="463" y="196"/>
                  </a:moveTo>
                  <a:lnTo>
                    <a:pt x="467" y="194"/>
                  </a:lnTo>
                  <a:lnTo>
                    <a:pt x="476" y="185"/>
                  </a:lnTo>
                  <a:lnTo>
                    <a:pt x="483" y="170"/>
                  </a:lnTo>
                  <a:lnTo>
                    <a:pt x="489" y="153"/>
                  </a:lnTo>
                  <a:lnTo>
                    <a:pt x="487" y="131"/>
                  </a:lnTo>
                  <a:lnTo>
                    <a:pt x="480" y="111"/>
                  </a:lnTo>
                  <a:lnTo>
                    <a:pt x="465" y="91"/>
                  </a:lnTo>
                  <a:lnTo>
                    <a:pt x="448" y="78"/>
                  </a:lnTo>
                  <a:lnTo>
                    <a:pt x="424" y="72"/>
                  </a:lnTo>
                  <a:lnTo>
                    <a:pt x="400" y="70"/>
                  </a:lnTo>
                  <a:lnTo>
                    <a:pt x="376" y="70"/>
                  </a:lnTo>
                  <a:lnTo>
                    <a:pt x="356" y="67"/>
                  </a:lnTo>
                  <a:lnTo>
                    <a:pt x="339" y="57"/>
                  </a:lnTo>
                  <a:lnTo>
                    <a:pt x="328" y="43"/>
                  </a:lnTo>
                  <a:lnTo>
                    <a:pt x="314" y="30"/>
                  </a:lnTo>
                  <a:lnTo>
                    <a:pt x="299" y="22"/>
                  </a:lnTo>
                  <a:lnTo>
                    <a:pt x="277" y="15"/>
                  </a:lnTo>
                  <a:lnTo>
                    <a:pt x="256" y="17"/>
                  </a:lnTo>
                  <a:lnTo>
                    <a:pt x="231" y="19"/>
                  </a:lnTo>
                  <a:lnTo>
                    <a:pt x="214" y="19"/>
                  </a:lnTo>
                  <a:lnTo>
                    <a:pt x="197" y="15"/>
                  </a:lnTo>
                  <a:lnTo>
                    <a:pt x="183" y="6"/>
                  </a:lnTo>
                  <a:lnTo>
                    <a:pt x="172" y="0"/>
                  </a:lnTo>
                  <a:lnTo>
                    <a:pt x="159" y="0"/>
                  </a:lnTo>
                  <a:lnTo>
                    <a:pt x="146" y="0"/>
                  </a:lnTo>
                  <a:lnTo>
                    <a:pt x="138" y="4"/>
                  </a:lnTo>
                  <a:lnTo>
                    <a:pt x="129" y="8"/>
                  </a:lnTo>
                  <a:lnTo>
                    <a:pt x="124" y="13"/>
                  </a:lnTo>
                  <a:lnTo>
                    <a:pt x="127" y="13"/>
                  </a:lnTo>
                  <a:lnTo>
                    <a:pt x="133" y="13"/>
                  </a:lnTo>
                  <a:lnTo>
                    <a:pt x="142" y="15"/>
                  </a:lnTo>
                  <a:lnTo>
                    <a:pt x="153" y="22"/>
                  </a:lnTo>
                  <a:lnTo>
                    <a:pt x="159" y="30"/>
                  </a:lnTo>
                  <a:lnTo>
                    <a:pt x="166" y="39"/>
                  </a:lnTo>
                  <a:lnTo>
                    <a:pt x="168" y="48"/>
                  </a:lnTo>
                  <a:lnTo>
                    <a:pt x="172" y="52"/>
                  </a:lnTo>
                  <a:lnTo>
                    <a:pt x="168" y="52"/>
                  </a:lnTo>
                  <a:lnTo>
                    <a:pt x="159" y="54"/>
                  </a:lnTo>
                  <a:lnTo>
                    <a:pt x="148" y="57"/>
                  </a:lnTo>
                  <a:lnTo>
                    <a:pt x="138" y="57"/>
                  </a:lnTo>
                  <a:lnTo>
                    <a:pt x="124" y="48"/>
                  </a:lnTo>
                  <a:lnTo>
                    <a:pt x="114" y="41"/>
                  </a:lnTo>
                  <a:lnTo>
                    <a:pt x="105" y="33"/>
                  </a:lnTo>
                  <a:lnTo>
                    <a:pt x="94" y="30"/>
                  </a:lnTo>
                  <a:lnTo>
                    <a:pt x="81" y="28"/>
                  </a:lnTo>
                  <a:lnTo>
                    <a:pt x="68" y="33"/>
                  </a:lnTo>
                  <a:lnTo>
                    <a:pt x="59" y="39"/>
                  </a:lnTo>
                  <a:lnTo>
                    <a:pt x="57" y="41"/>
                  </a:lnTo>
                  <a:lnTo>
                    <a:pt x="59" y="41"/>
                  </a:lnTo>
                  <a:lnTo>
                    <a:pt x="63" y="41"/>
                  </a:lnTo>
                  <a:lnTo>
                    <a:pt x="72" y="43"/>
                  </a:lnTo>
                  <a:lnTo>
                    <a:pt x="81" y="48"/>
                  </a:lnTo>
                  <a:lnTo>
                    <a:pt x="87" y="54"/>
                  </a:lnTo>
                  <a:lnTo>
                    <a:pt x="96" y="61"/>
                  </a:lnTo>
                  <a:lnTo>
                    <a:pt x="105" y="70"/>
                  </a:lnTo>
                  <a:lnTo>
                    <a:pt x="116" y="78"/>
                  </a:lnTo>
                  <a:lnTo>
                    <a:pt x="127" y="85"/>
                  </a:lnTo>
                  <a:lnTo>
                    <a:pt x="138" y="91"/>
                  </a:lnTo>
                  <a:lnTo>
                    <a:pt x="146" y="96"/>
                  </a:lnTo>
                  <a:lnTo>
                    <a:pt x="153" y="100"/>
                  </a:lnTo>
                  <a:lnTo>
                    <a:pt x="148" y="100"/>
                  </a:lnTo>
                  <a:lnTo>
                    <a:pt x="142" y="105"/>
                  </a:lnTo>
                  <a:lnTo>
                    <a:pt x="129" y="109"/>
                  </a:lnTo>
                  <a:lnTo>
                    <a:pt x="116" y="107"/>
                  </a:lnTo>
                  <a:lnTo>
                    <a:pt x="98" y="96"/>
                  </a:lnTo>
                  <a:lnTo>
                    <a:pt x="87" y="85"/>
                  </a:lnTo>
                  <a:lnTo>
                    <a:pt x="76" y="74"/>
                  </a:lnTo>
                  <a:lnTo>
                    <a:pt x="74" y="70"/>
                  </a:lnTo>
                  <a:lnTo>
                    <a:pt x="72" y="74"/>
                  </a:lnTo>
                  <a:lnTo>
                    <a:pt x="72" y="85"/>
                  </a:lnTo>
                  <a:lnTo>
                    <a:pt x="72" y="100"/>
                  </a:lnTo>
                  <a:lnTo>
                    <a:pt x="79" y="115"/>
                  </a:lnTo>
                  <a:lnTo>
                    <a:pt x="85" y="126"/>
                  </a:lnTo>
                  <a:lnTo>
                    <a:pt x="98" y="137"/>
                  </a:lnTo>
                  <a:lnTo>
                    <a:pt x="105" y="142"/>
                  </a:lnTo>
                  <a:lnTo>
                    <a:pt x="111" y="146"/>
                  </a:lnTo>
                  <a:lnTo>
                    <a:pt x="105" y="144"/>
                  </a:lnTo>
                  <a:lnTo>
                    <a:pt x="96" y="144"/>
                  </a:lnTo>
                  <a:lnTo>
                    <a:pt x="81" y="144"/>
                  </a:lnTo>
                  <a:lnTo>
                    <a:pt x="68" y="146"/>
                  </a:lnTo>
                  <a:lnTo>
                    <a:pt x="55" y="148"/>
                  </a:lnTo>
                  <a:lnTo>
                    <a:pt x="46" y="153"/>
                  </a:lnTo>
                  <a:lnTo>
                    <a:pt x="39" y="155"/>
                  </a:lnTo>
                  <a:lnTo>
                    <a:pt x="33" y="159"/>
                  </a:lnTo>
                  <a:lnTo>
                    <a:pt x="20" y="157"/>
                  </a:lnTo>
                  <a:lnTo>
                    <a:pt x="11" y="155"/>
                  </a:lnTo>
                  <a:lnTo>
                    <a:pt x="2" y="155"/>
                  </a:lnTo>
                  <a:lnTo>
                    <a:pt x="0" y="155"/>
                  </a:lnTo>
                  <a:lnTo>
                    <a:pt x="0" y="155"/>
                  </a:lnTo>
                  <a:lnTo>
                    <a:pt x="4" y="164"/>
                  </a:lnTo>
                  <a:lnTo>
                    <a:pt x="11" y="172"/>
                  </a:lnTo>
                  <a:lnTo>
                    <a:pt x="22" y="181"/>
                  </a:lnTo>
                  <a:lnTo>
                    <a:pt x="37" y="181"/>
                  </a:lnTo>
                  <a:lnTo>
                    <a:pt x="52" y="181"/>
                  </a:lnTo>
                  <a:lnTo>
                    <a:pt x="70" y="181"/>
                  </a:lnTo>
                  <a:lnTo>
                    <a:pt x="87" y="183"/>
                  </a:lnTo>
                  <a:lnTo>
                    <a:pt x="100" y="188"/>
                  </a:lnTo>
                  <a:lnTo>
                    <a:pt x="111" y="198"/>
                  </a:lnTo>
                  <a:lnTo>
                    <a:pt x="118" y="205"/>
                  </a:lnTo>
                  <a:lnTo>
                    <a:pt x="122" y="209"/>
                  </a:lnTo>
                  <a:lnTo>
                    <a:pt x="122" y="214"/>
                  </a:lnTo>
                  <a:lnTo>
                    <a:pt x="122" y="229"/>
                  </a:lnTo>
                  <a:lnTo>
                    <a:pt x="127" y="249"/>
                  </a:lnTo>
                  <a:lnTo>
                    <a:pt x="135" y="268"/>
                  </a:lnTo>
                  <a:lnTo>
                    <a:pt x="146" y="281"/>
                  </a:lnTo>
                  <a:lnTo>
                    <a:pt x="162" y="292"/>
                  </a:lnTo>
                  <a:lnTo>
                    <a:pt x="172" y="297"/>
                  </a:lnTo>
                  <a:lnTo>
                    <a:pt x="179" y="301"/>
                  </a:lnTo>
                  <a:lnTo>
                    <a:pt x="430" y="225"/>
                  </a:lnTo>
                  <a:lnTo>
                    <a:pt x="463" y="196"/>
                  </a:lnTo>
                  <a:lnTo>
                    <a:pt x="463" y="19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29"/>
            <p:cNvSpPr>
              <a:spLocks/>
            </p:cNvSpPr>
            <p:nvPr/>
          </p:nvSpPr>
          <p:spPr bwMode="auto">
            <a:xfrm>
              <a:off x="3127375" y="817563"/>
              <a:ext cx="420688" cy="207963"/>
            </a:xfrm>
            <a:custGeom>
              <a:avLst/>
              <a:gdLst>
                <a:gd name="T0" fmla="*/ 0 w 265"/>
                <a:gd name="T1" fmla="*/ 2 h 131"/>
                <a:gd name="T2" fmla="*/ 2 w 265"/>
                <a:gd name="T3" fmla="*/ 0 h 131"/>
                <a:gd name="T4" fmla="*/ 11 w 265"/>
                <a:gd name="T5" fmla="*/ 0 h 131"/>
                <a:gd name="T6" fmla="*/ 20 w 265"/>
                <a:gd name="T7" fmla="*/ 0 h 131"/>
                <a:gd name="T8" fmla="*/ 33 w 265"/>
                <a:gd name="T9" fmla="*/ 7 h 131"/>
                <a:gd name="T10" fmla="*/ 42 w 265"/>
                <a:gd name="T11" fmla="*/ 13 h 131"/>
                <a:gd name="T12" fmla="*/ 53 w 265"/>
                <a:gd name="T13" fmla="*/ 22 h 131"/>
                <a:gd name="T14" fmla="*/ 64 w 265"/>
                <a:gd name="T15" fmla="*/ 31 h 131"/>
                <a:gd name="T16" fmla="*/ 75 w 265"/>
                <a:gd name="T17" fmla="*/ 39 h 131"/>
                <a:gd name="T18" fmla="*/ 85 w 265"/>
                <a:gd name="T19" fmla="*/ 42 h 131"/>
                <a:gd name="T20" fmla="*/ 99 w 265"/>
                <a:gd name="T21" fmla="*/ 44 h 131"/>
                <a:gd name="T22" fmla="*/ 112 w 265"/>
                <a:gd name="T23" fmla="*/ 44 h 131"/>
                <a:gd name="T24" fmla="*/ 127 w 265"/>
                <a:gd name="T25" fmla="*/ 48 h 131"/>
                <a:gd name="T26" fmla="*/ 138 w 265"/>
                <a:gd name="T27" fmla="*/ 55 h 131"/>
                <a:gd name="T28" fmla="*/ 151 w 265"/>
                <a:gd name="T29" fmla="*/ 68 h 131"/>
                <a:gd name="T30" fmla="*/ 164 w 265"/>
                <a:gd name="T31" fmla="*/ 79 h 131"/>
                <a:gd name="T32" fmla="*/ 179 w 265"/>
                <a:gd name="T33" fmla="*/ 90 h 131"/>
                <a:gd name="T34" fmla="*/ 193 w 265"/>
                <a:gd name="T35" fmla="*/ 92 h 131"/>
                <a:gd name="T36" fmla="*/ 208 w 265"/>
                <a:gd name="T37" fmla="*/ 94 h 131"/>
                <a:gd name="T38" fmla="*/ 221 w 265"/>
                <a:gd name="T39" fmla="*/ 94 h 131"/>
                <a:gd name="T40" fmla="*/ 236 w 265"/>
                <a:gd name="T41" fmla="*/ 101 h 131"/>
                <a:gd name="T42" fmla="*/ 247 w 265"/>
                <a:gd name="T43" fmla="*/ 107 h 131"/>
                <a:gd name="T44" fmla="*/ 256 w 265"/>
                <a:gd name="T45" fmla="*/ 118 h 131"/>
                <a:gd name="T46" fmla="*/ 260 w 265"/>
                <a:gd name="T47" fmla="*/ 127 h 131"/>
                <a:gd name="T48" fmla="*/ 265 w 265"/>
                <a:gd name="T49" fmla="*/ 131 h 131"/>
                <a:gd name="T50" fmla="*/ 260 w 265"/>
                <a:gd name="T51" fmla="*/ 129 h 131"/>
                <a:gd name="T52" fmla="*/ 256 w 265"/>
                <a:gd name="T53" fmla="*/ 122 h 131"/>
                <a:gd name="T54" fmla="*/ 245 w 265"/>
                <a:gd name="T55" fmla="*/ 116 h 131"/>
                <a:gd name="T56" fmla="*/ 234 w 265"/>
                <a:gd name="T57" fmla="*/ 111 h 131"/>
                <a:gd name="T58" fmla="*/ 212 w 265"/>
                <a:gd name="T59" fmla="*/ 107 h 131"/>
                <a:gd name="T60" fmla="*/ 195 w 265"/>
                <a:gd name="T61" fmla="*/ 107 h 131"/>
                <a:gd name="T62" fmla="*/ 175 w 265"/>
                <a:gd name="T63" fmla="*/ 105 h 131"/>
                <a:gd name="T64" fmla="*/ 158 w 265"/>
                <a:gd name="T65" fmla="*/ 103 h 131"/>
                <a:gd name="T66" fmla="*/ 140 w 265"/>
                <a:gd name="T67" fmla="*/ 92 h 131"/>
                <a:gd name="T68" fmla="*/ 127 w 265"/>
                <a:gd name="T69" fmla="*/ 81 h 131"/>
                <a:gd name="T70" fmla="*/ 114 w 265"/>
                <a:gd name="T71" fmla="*/ 70 h 131"/>
                <a:gd name="T72" fmla="*/ 105 w 265"/>
                <a:gd name="T73" fmla="*/ 61 h 131"/>
                <a:gd name="T74" fmla="*/ 90 w 265"/>
                <a:gd name="T75" fmla="*/ 52 h 131"/>
                <a:gd name="T76" fmla="*/ 75 w 265"/>
                <a:gd name="T77" fmla="*/ 52 h 131"/>
                <a:gd name="T78" fmla="*/ 61 w 265"/>
                <a:gd name="T79" fmla="*/ 48 h 131"/>
                <a:gd name="T80" fmla="*/ 51 w 265"/>
                <a:gd name="T81" fmla="*/ 46 h 131"/>
                <a:gd name="T82" fmla="*/ 42 w 265"/>
                <a:gd name="T83" fmla="*/ 39 h 131"/>
                <a:gd name="T84" fmla="*/ 35 w 265"/>
                <a:gd name="T85" fmla="*/ 31 h 131"/>
                <a:gd name="T86" fmla="*/ 26 w 265"/>
                <a:gd name="T87" fmla="*/ 22 h 131"/>
                <a:gd name="T88" fmla="*/ 22 w 265"/>
                <a:gd name="T89" fmla="*/ 18 h 131"/>
                <a:gd name="T90" fmla="*/ 13 w 265"/>
                <a:gd name="T91" fmla="*/ 11 h 131"/>
                <a:gd name="T92" fmla="*/ 7 w 265"/>
                <a:gd name="T93" fmla="*/ 7 h 131"/>
                <a:gd name="T94" fmla="*/ 2 w 265"/>
                <a:gd name="T95" fmla="*/ 2 h 131"/>
                <a:gd name="T96" fmla="*/ 0 w 265"/>
                <a:gd name="T97" fmla="*/ 2 h 131"/>
                <a:gd name="T98" fmla="*/ 0 w 265"/>
                <a:gd name="T99"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5" h="131">
                  <a:moveTo>
                    <a:pt x="0" y="2"/>
                  </a:moveTo>
                  <a:lnTo>
                    <a:pt x="2" y="0"/>
                  </a:lnTo>
                  <a:lnTo>
                    <a:pt x="11" y="0"/>
                  </a:lnTo>
                  <a:lnTo>
                    <a:pt x="20" y="0"/>
                  </a:lnTo>
                  <a:lnTo>
                    <a:pt x="33" y="7"/>
                  </a:lnTo>
                  <a:lnTo>
                    <a:pt x="42" y="13"/>
                  </a:lnTo>
                  <a:lnTo>
                    <a:pt x="53" y="22"/>
                  </a:lnTo>
                  <a:lnTo>
                    <a:pt x="64" y="31"/>
                  </a:lnTo>
                  <a:lnTo>
                    <a:pt x="75" y="39"/>
                  </a:lnTo>
                  <a:lnTo>
                    <a:pt x="85" y="42"/>
                  </a:lnTo>
                  <a:lnTo>
                    <a:pt x="99" y="44"/>
                  </a:lnTo>
                  <a:lnTo>
                    <a:pt x="112" y="44"/>
                  </a:lnTo>
                  <a:lnTo>
                    <a:pt x="127" y="48"/>
                  </a:lnTo>
                  <a:lnTo>
                    <a:pt x="138" y="55"/>
                  </a:lnTo>
                  <a:lnTo>
                    <a:pt x="151" y="68"/>
                  </a:lnTo>
                  <a:lnTo>
                    <a:pt x="164" y="79"/>
                  </a:lnTo>
                  <a:lnTo>
                    <a:pt x="179" y="90"/>
                  </a:lnTo>
                  <a:lnTo>
                    <a:pt x="193" y="92"/>
                  </a:lnTo>
                  <a:lnTo>
                    <a:pt x="208" y="94"/>
                  </a:lnTo>
                  <a:lnTo>
                    <a:pt x="221" y="94"/>
                  </a:lnTo>
                  <a:lnTo>
                    <a:pt x="236" y="101"/>
                  </a:lnTo>
                  <a:lnTo>
                    <a:pt x="247" y="107"/>
                  </a:lnTo>
                  <a:lnTo>
                    <a:pt x="256" y="118"/>
                  </a:lnTo>
                  <a:lnTo>
                    <a:pt x="260" y="127"/>
                  </a:lnTo>
                  <a:lnTo>
                    <a:pt x="265" y="131"/>
                  </a:lnTo>
                  <a:lnTo>
                    <a:pt x="260" y="129"/>
                  </a:lnTo>
                  <a:lnTo>
                    <a:pt x="256" y="122"/>
                  </a:lnTo>
                  <a:lnTo>
                    <a:pt x="245" y="116"/>
                  </a:lnTo>
                  <a:lnTo>
                    <a:pt x="234" y="111"/>
                  </a:lnTo>
                  <a:lnTo>
                    <a:pt x="212" y="107"/>
                  </a:lnTo>
                  <a:lnTo>
                    <a:pt x="195" y="107"/>
                  </a:lnTo>
                  <a:lnTo>
                    <a:pt x="175" y="105"/>
                  </a:lnTo>
                  <a:lnTo>
                    <a:pt x="158" y="103"/>
                  </a:lnTo>
                  <a:lnTo>
                    <a:pt x="140" y="92"/>
                  </a:lnTo>
                  <a:lnTo>
                    <a:pt x="127" y="81"/>
                  </a:lnTo>
                  <a:lnTo>
                    <a:pt x="114" y="70"/>
                  </a:lnTo>
                  <a:lnTo>
                    <a:pt x="105" y="61"/>
                  </a:lnTo>
                  <a:lnTo>
                    <a:pt x="90" y="52"/>
                  </a:lnTo>
                  <a:lnTo>
                    <a:pt x="75" y="52"/>
                  </a:lnTo>
                  <a:lnTo>
                    <a:pt x="61" y="48"/>
                  </a:lnTo>
                  <a:lnTo>
                    <a:pt x="51" y="46"/>
                  </a:lnTo>
                  <a:lnTo>
                    <a:pt x="42" y="39"/>
                  </a:lnTo>
                  <a:lnTo>
                    <a:pt x="35" y="31"/>
                  </a:lnTo>
                  <a:lnTo>
                    <a:pt x="26" y="22"/>
                  </a:lnTo>
                  <a:lnTo>
                    <a:pt x="22" y="18"/>
                  </a:lnTo>
                  <a:lnTo>
                    <a:pt x="13" y="11"/>
                  </a:lnTo>
                  <a:lnTo>
                    <a:pt x="7" y="7"/>
                  </a:lnTo>
                  <a:lnTo>
                    <a:pt x="2" y="2"/>
                  </a:lnTo>
                  <a:lnTo>
                    <a:pt x="0" y="2"/>
                  </a:lnTo>
                  <a:lnTo>
                    <a:pt x="0" y="2"/>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30"/>
            <p:cNvSpPr>
              <a:spLocks/>
            </p:cNvSpPr>
            <p:nvPr/>
          </p:nvSpPr>
          <p:spPr bwMode="auto">
            <a:xfrm>
              <a:off x="3155950" y="917575"/>
              <a:ext cx="336550" cy="180975"/>
            </a:xfrm>
            <a:custGeom>
              <a:avLst/>
              <a:gdLst>
                <a:gd name="T0" fmla="*/ 0 w 212"/>
                <a:gd name="T1" fmla="*/ 0 h 114"/>
                <a:gd name="T2" fmla="*/ 2 w 212"/>
                <a:gd name="T3" fmla="*/ 5 h 114"/>
                <a:gd name="T4" fmla="*/ 8 w 212"/>
                <a:gd name="T5" fmla="*/ 13 h 114"/>
                <a:gd name="T6" fmla="*/ 19 w 212"/>
                <a:gd name="T7" fmla="*/ 24 h 114"/>
                <a:gd name="T8" fmla="*/ 33 w 212"/>
                <a:gd name="T9" fmla="*/ 33 h 114"/>
                <a:gd name="T10" fmla="*/ 41 w 212"/>
                <a:gd name="T11" fmla="*/ 35 h 114"/>
                <a:gd name="T12" fmla="*/ 52 w 212"/>
                <a:gd name="T13" fmla="*/ 35 h 114"/>
                <a:gd name="T14" fmla="*/ 63 w 212"/>
                <a:gd name="T15" fmla="*/ 33 h 114"/>
                <a:gd name="T16" fmla="*/ 76 w 212"/>
                <a:gd name="T17" fmla="*/ 38 h 114"/>
                <a:gd name="T18" fmla="*/ 87 w 212"/>
                <a:gd name="T19" fmla="*/ 44 h 114"/>
                <a:gd name="T20" fmla="*/ 102 w 212"/>
                <a:gd name="T21" fmla="*/ 55 h 114"/>
                <a:gd name="T22" fmla="*/ 118 w 212"/>
                <a:gd name="T23" fmla="*/ 66 h 114"/>
                <a:gd name="T24" fmla="*/ 135 w 212"/>
                <a:gd name="T25" fmla="*/ 75 h 114"/>
                <a:gd name="T26" fmla="*/ 148 w 212"/>
                <a:gd name="T27" fmla="*/ 77 h 114"/>
                <a:gd name="T28" fmla="*/ 164 w 212"/>
                <a:gd name="T29" fmla="*/ 77 h 114"/>
                <a:gd name="T30" fmla="*/ 177 w 212"/>
                <a:gd name="T31" fmla="*/ 77 h 114"/>
                <a:gd name="T32" fmla="*/ 188 w 212"/>
                <a:gd name="T33" fmla="*/ 81 h 114"/>
                <a:gd name="T34" fmla="*/ 196 w 212"/>
                <a:gd name="T35" fmla="*/ 90 h 114"/>
                <a:gd name="T36" fmla="*/ 203 w 212"/>
                <a:gd name="T37" fmla="*/ 101 h 114"/>
                <a:gd name="T38" fmla="*/ 207 w 212"/>
                <a:gd name="T39" fmla="*/ 110 h 114"/>
                <a:gd name="T40" fmla="*/ 212 w 212"/>
                <a:gd name="T41" fmla="*/ 114 h 114"/>
                <a:gd name="T42" fmla="*/ 207 w 212"/>
                <a:gd name="T43" fmla="*/ 112 h 114"/>
                <a:gd name="T44" fmla="*/ 201 w 212"/>
                <a:gd name="T45" fmla="*/ 107 h 114"/>
                <a:gd name="T46" fmla="*/ 190 w 212"/>
                <a:gd name="T47" fmla="*/ 99 h 114"/>
                <a:gd name="T48" fmla="*/ 181 w 212"/>
                <a:gd name="T49" fmla="*/ 96 h 114"/>
                <a:gd name="T50" fmla="*/ 164 w 212"/>
                <a:gd name="T51" fmla="*/ 94 h 114"/>
                <a:gd name="T52" fmla="*/ 150 w 212"/>
                <a:gd name="T53" fmla="*/ 96 h 114"/>
                <a:gd name="T54" fmla="*/ 137 w 212"/>
                <a:gd name="T55" fmla="*/ 96 h 114"/>
                <a:gd name="T56" fmla="*/ 126 w 212"/>
                <a:gd name="T57" fmla="*/ 94 h 114"/>
                <a:gd name="T58" fmla="*/ 113 w 212"/>
                <a:gd name="T59" fmla="*/ 86 h 114"/>
                <a:gd name="T60" fmla="*/ 102 w 212"/>
                <a:gd name="T61" fmla="*/ 75 h 114"/>
                <a:gd name="T62" fmla="*/ 89 w 212"/>
                <a:gd name="T63" fmla="*/ 64 h 114"/>
                <a:gd name="T64" fmla="*/ 78 w 212"/>
                <a:gd name="T65" fmla="*/ 55 h 114"/>
                <a:gd name="T66" fmla="*/ 61 w 212"/>
                <a:gd name="T67" fmla="*/ 46 h 114"/>
                <a:gd name="T68" fmla="*/ 43 w 212"/>
                <a:gd name="T69" fmla="*/ 44 h 114"/>
                <a:gd name="T70" fmla="*/ 30 w 212"/>
                <a:gd name="T71" fmla="*/ 44 h 114"/>
                <a:gd name="T72" fmla="*/ 26 w 212"/>
                <a:gd name="T73" fmla="*/ 44 h 114"/>
                <a:gd name="T74" fmla="*/ 24 w 212"/>
                <a:gd name="T75" fmla="*/ 42 h 114"/>
                <a:gd name="T76" fmla="*/ 17 w 212"/>
                <a:gd name="T77" fmla="*/ 40 h 114"/>
                <a:gd name="T78" fmla="*/ 11 w 212"/>
                <a:gd name="T79" fmla="*/ 33 h 114"/>
                <a:gd name="T80" fmla="*/ 6 w 212"/>
                <a:gd name="T81" fmla="*/ 29 h 114"/>
                <a:gd name="T82" fmla="*/ 2 w 212"/>
                <a:gd name="T83" fmla="*/ 18 h 114"/>
                <a:gd name="T84" fmla="*/ 0 w 212"/>
                <a:gd name="T85" fmla="*/ 9 h 114"/>
                <a:gd name="T86" fmla="*/ 0 w 212"/>
                <a:gd name="T87" fmla="*/ 3 h 114"/>
                <a:gd name="T88" fmla="*/ 0 w 212"/>
                <a:gd name="T89" fmla="*/ 0 h 114"/>
                <a:gd name="T90" fmla="*/ 0 w 212"/>
                <a:gd name="T9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 h="114">
                  <a:moveTo>
                    <a:pt x="0" y="0"/>
                  </a:moveTo>
                  <a:lnTo>
                    <a:pt x="2" y="5"/>
                  </a:lnTo>
                  <a:lnTo>
                    <a:pt x="8" y="13"/>
                  </a:lnTo>
                  <a:lnTo>
                    <a:pt x="19" y="24"/>
                  </a:lnTo>
                  <a:lnTo>
                    <a:pt x="33" y="33"/>
                  </a:lnTo>
                  <a:lnTo>
                    <a:pt x="41" y="35"/>
                  </a:lnTo>
                  <a:lnTo>
                    <a:pt x="52" y="35"/>
                  </a:lnTo>
                  <a:lnTo>
                    <a:pt x="63" y="33"/>
                  </a:lnTo>
                  <a:lnTo>
                    <a:pt x="76" y="38"/>
                  </a:lnTo>
                  <a:lnTo>
                    <a:pt x="87" y="44"/>
                  </a:lnTo>
                  <a:lnTo>
                    <a:pt x="102" y="55"/>
                  </a:lnTo>
                  <a:lnTo>
                    <a:pt x="118" y="66"/>
                  </a:lnTo>
                  <a:lnTo>
                    <a:pt x="135" y="75"/>
                  </a:lnTo>
                  <a:lnTo>
                    <a:pt x="148" y="77"/>
                  </a:lnTo>
                  <a:lnTo>
                    <a:pt x="164" y="77"/>
                  </a:lnTo>
                  <a:lnTo>
                    <a:pt x="177" y="77"/>
                  </a:lnTo>
                  <a:lnTo>
                    <a:pt x="188" y="81"/>
                  </a:lnTo>
                  <a:lnTo>
                    <a:pt x="196" y="90"/>
                  </a:lnTo>
                  <a:lnTo>
                    <a:pt x="203" y="101"/>
                  </a:lnTo>
                  <a:lnTo>
                    <a:pt x="207" y="110"/>
                  </a:lnTo>
                  <a:lnTo>
                    <a:pt x="212" y="114"/>
                  </a:lnTo>
                  <a:lnTo>
                    <a:pt x="207" y="112"/>
                  </a:lnTo>
                  <a:lnTo>
                    <a:pt x="201" y="107"/>
                  </a:lnTo>
                  <a:lnTo>
                    <a:pt x="190" y="99"/>
                  </a:lnTo>
                  <a:lnTo>
                    <a:pt x="181" y="96"/>
                  </a:lnTo>
                  <a:lnTo>
                    <a:pt x="164" y="94"/>
                  </a:lnTo>
                  <a:lnTo>
                    <a:pt x="150" y="96"/>
                  </a:lnTo>
                  <a:lnTo>
                    <a:pt x="137" y="96"/>
                  </a:lnTo>
                  <a:lnTo>
                    <a:pt x="126" y="94"/>
                  </a:lnTo>
                  <a:lnTo>
                    <a:pt x="113" y="86"/>
                  </a:lnTo>
                  <a:lnTo>
                    <a:pt x="102" y="75"/>
                  </a:lnTo>
                  <a:lnTo>
                    <a:pt x="89" y="64"/>
                  </a:lnTo>
                  <a:lnTo>
                    <a:pt x="78" y="55"/>
                  </a:lnTo>
                  <a:lnTo>
                    <a:pt x="61" y="46"/>
                  </a:lnTo>
                  <a:lnTo>
                    <a:pt x="43" y="44"/>
                  </a:lnTo>
                  <a:lnTo>
                    <a:pt x="30" y="44"/>
                  </a:lnTo>
                  <a:lnTo>
                    <a:pt x="26" y="44"/>
                  </a:lnTo>
                  <a:lnTo>
                    <a:pt x="24" y="42"/>
                  </a:lnTo>
                  <a:lnTo>
                    <a:pt x="17" y="40"/>
                  </a:lnTo>
                  <a:lnTo>
                    <a:pt x="11" y="33"/>
                  </a:lnTo>
                  <a:lnTo>
                    <a:pt x="6" y="29"/>
                  </a:lnTo>
                  <a:lnTo>
                    <a:pt x="2" y="18"/>
                  </a:lnTo>
                  <a:lnTo>
                    <a:pt x="0" y="9"/>
                  </a:lnTo>
                  <a:lnTo>
                    <a:pt x="0" y="3"/>
                  </a:lnTo>
                  <a:lnTo>
                    <a:pt x="0" y="0"/>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31"/>
            <p:cNvSpPr>
              <a:spLocks/>
            </p:cNvSpPr>
            <p:nvPr/>
          </p:nvSpPr>
          <p:spPr bwMode="auto">
            <a:xfrm>
              <a:off x="3071813" y="1004888"/>
              <a:ext cx="257175" cy="142875"/>
            </a:xfrm>
            <a:custGeom>
              <a:avLst/>
              <a:gdLst>
                <a:gd name="T0" fmla="*/ 0 w 162"/>
                <a:gd name="T1" fmla="*/ 17 h 90"/>
                <a:gd name="T2" fmla="*/ 5 w 162"/>
                <a:gd name="T3" fmla="*/ 13 h 90"/>
                <a:gd name="T4" fmla="*/ 16 w 162"/>
                <a:gd name="T5" fmla="*/ 7 h 90"/>
                <a:gd name="T6" fmla="*/ 31 w 162"/>
                <a:gd name="T7" fmla="*/ 0 h 90"/>
                <a:gd name="T8" fmla="*/ 51 w 162"/>
                <a:gd name="T9" fmla="*/ 2 h 90"/>
                <a:gd name="T10" fmla="*/ 64 w 162"/>
                <a:gd name="T11" fmla="*/ 9 h 90"/>
                <a:gd name="T12" fmla="*/ 79 w 162"/>
                <a:gd name="T13" fmla="*/ 20 h 90"/>
                <a:gd name="T14" fmla="*/ 94 w 162"/>
                <a:gd name="T15" fmla="*/ 33 h 90"/>
                <a:gd name="T16" fmla="*/ 107 w 162"/>
                <a:gd name="T17" fmla="*/ 44 h 90"/>
                <a:gd name="T18" fmla="*/ 116 w 162"/>
                <a:gd name="T19" fmla="*/ 48 h 90"/>
                <a:gd name="T20" fmla="*/ 129 w 162"/>
                <a:gd name="T21" fmla="*/ 50 h 90"/>
                <a:gd name="T22" fmla="*/ 136 w 162"/>
                <a:gd name="T23" fmla="*/ 48 h 90"/>
                <a:gd name="T24" fmla="*/ 140 w 162"/>
                <a:gd name="T25" fmla="*/ 48 h 90"/>
                <a:gd name="T26" fmla="*/ 162 w 162"/>
                <a:gd name="T27" fmla="*/ 70 h 90"/>
                <a:gd name="T28" fmla="*/ 153 w 162"/>
                <a:gd name="T29" fmla="*/ 90 h 90"/>
                <a:gd name="T30" fmla="*/ 149 w 162"/>
                <a:gd name="T31" fmla="*/ 85 h 90"/>
                <a:gd name="T32" fmla="*/ 140 w 162"/>
                <a:gd name="T33" fmla="*/ 81 h 90"/>
                <a:gd name="T34" fmla="*/ 129 w 162"/>
                <a:gd name="T35" fmla="*/ 72 h 90"/>
                <a:gd name="T36" fmla="*/ 118 w 162"/>
                <a:gd name="T37" fmla="*/ 68 h 90"/>
                <a:gd name="T38" fmla="*/ 107 w 162"/>
                <a:gd name="T39" fmla="*/ 61 h 90"/>
                <a:gd name="T40" fmla="*/ 99 w 162"/>
                <a:gd name="T41" fmla="*/ 59 h 90"/>
                <a:gd name="T42" fmla="*/ 90 w 162"/>
                <a:gd name="T43" fmla="*/ 52 h 90"/>
                <a:gd name="T44" fmla="*/ 83 w 162"/>
                <a:gd name="T45" fmla="*/ 48 h 90"/>
                <a:gd name="T46" fmla="*/ 75 w 162"/>
                <a:gd name="T47" fmla="*/ 41 h 90"/>
                <a:gd name="T48" fmla="*/ 68 w 162"/>
                <a:gd name="T49" fmla="*/ 35 h 90"/>
                <a:gd name="T50" fmla="*/ 59 w 162"/>
                <a:gd name="T51" fmla="*/ 28 h 90"/>
                <a:gd name="T52" fmla="*/ 48 w 162"/>
                <a:gd name="T53" fmla="*/ 24 h 90"/>
                <a:gd name="T54" fmla="*/ 31 w 162"/>
                <a:gd name="T55" fmla="*/ 20 h 90"/>
                <a:gd name="T56" fmla="*/ 16 w 162"/>
                <a:gd name="T57" fmla="*/ 17 h 90"/>
                <a:gd name="T58" fmla="*/ 5 w 162"/>
                <a:gd name="T59" fmla="*/ 17 h 90"/>
                <a:gd name="T60" fmla="*/ 0 w 162"/>
                <a:gd name="T61" fmla="*/ 17 h 90"/>
                <a:gd name="T62" fmla="*/ 0 w 162"/>
                <a:gd name="T6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2" h="90">
                  <a:moveTo>
                    <a:pt x="0" y="17"/>
                  </a:moveTo>
                  <a:lnTo>
                    <a:pt x="5" y="13"/>
                  </a:lnTo>
                  <a:lnTo>
                    <a:pt x="16" y="7"/>
                  </a:lnTo>
                  <a:lnTo>
                    <a:pt x="31" y="0"/>
                  </a:lnTo>
                  <a:lnTo>
                    <a:pt x="51" y="2"/>
                  </a:lnTo>
                  <a:lnTo>
                    <a:pt x="64" y="9"/>
                  </a:lnTo>
                  <a:lnTo>
                    <a:pt x="79" y="20"/>
                  </a:lnTo>
                  <a:lnTo>
                    <a:pt x="94" y="33"/>
                  </a:lnTo>
                  <a:lnTo>
                    <a:pt x="107" y="44"/>
                  </a:lnTo>
                  <a:lnTo>
                    <a:pt x="116" y="48"/>
                  </a:lnTo>
                  <a:lnTo>
                    <a:pt x="129" y="50"/>
                  </a:lnTo>
                  <a:lnTo>
                    <a:pt x="136" y="48"/>
                  </a:lnTo>
                  <a:lnTo>
                    <a:pt x="140" y="48"/>
                  </a:lnTo>
                  <a:lnTo>
                    <a:pt x="162" y="70"/>
                  </a:lnTo>
                  <a:lnTo>
                    <a:pt x="153" y="90"/>
                  </a:lnTo>
                  <a:lnTo>
                    <a:pt x="149" y="85"/>
                  </a:lnTo>
                  <a:lnTo>
                    <a:pt x="140" y="81"/>
                  </a:lnTo>
                  <a:lnTo>
                    <a:pt x="129" y="72"/>
                  </a:lnTo>
                  <a:lnTo>
                    <a:pt x="118" y="68"/>
                  </a:lnTo>
                  <a:lnTo>
                    <a:pt x="107" y="61"/>
                  </a:lnTo>
                  <a:lnTo>
                    <a:pt x="99" y="59"/>
                  </a:lnTo>
                  <a:lnTo>
                    <a:pt x="90" y="52"/>
                  </a:lnTo>
                  <a:lnTo>
                    <a:pt x="83" y="48"/>
                  </a:lnTo>
                  <a:lnTo>
                    <a:pt x="75" y="41"/>
                  </a:lnTo>
                  <a:lnTo>
                    <a:pt x="68" y="35"/>
                  </a:lnTo>
                  <a:lnTo>
                    <a:pt x="59" y="28"/>
                  </a:lnTo>
                  <a:lnTo>
                    <a:pt x="48" y="24"/>
                  </a:lnTo>
                  <a:lnTo>
                    <a:pt x="31" y="20"/>
                  </a:lnTo>
                  <a:lnTo>
                    <a:pt x="16" y="17"/>
                  </a:lnTo>
                  <a:lnTo>
                    <a:pt x="5" y="17"/>
                  </a:lnTo>
                  <a:lnTo>
                    <a:pt x="0" y="17"/>
                  </a:lnTo>
                  <a:lnTo>
                    <a:pt x="0" y="17"/>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32"/>
            <p:cNvSpPr>
              <a:spLocks/>
            </p:cNvSpPr>
            <p:nvPr/>
          </p:nvSpPr>
          <p:spPr bwMode="auto">
            <a:xfrm>
              <a:off x="3224213" y="776288"/>
              <a:ext cx="400050" cy="249238"/>
            </a:xfrm>
            <a:custGeom>
              <a:avLst/>
              <a:gdLst>
                <a:gd name="T0" fmla="*/ 51 w 252"/>
                <a:gd name="T1" fmla="*/ 41 h 157"/>
                <a:gd name="T2" fmla="*/ 55 w 252"/>
                <a:gd name="T3" fmla="*/ 39 h 157"/>
                <a:gd name="T4" fmla="*/ 66 w 252"/>
                <a:gd name="T5" fmla="*/ 37 h 157"/>
                <a:gd name="T6" fmla="*/ 79 w 252"/>
                <a:gd name="T7" fmla="*/ 37 h 157"/>
                <a:gd name="T8" fmla="*/ 97 w 252"/>
                <a:gd name="T9" fmla="*/ 44 h 157"/>
                <a:gd name="T10" fmla="*/ 107 w 252"/>
                <a:gd name="T11" fmla="*/ 54 h 157"/>
                <a:gd name="T12" fmla="*/ 118 w 252"/>
                <a:gd name="T13" fmla="*/ 70 h 157"/>
                <a:gd name="T14" fmla="*/ 129 w 252"/>
                <a:gd name="T15" fmla="*/ 83 h 157"/>
                <a:gd name="T16" fmla="*/ 145 w 252"/>
                <a:gd name="T17" fmla="*/ 94 h 157"/>
                <a:gd name="T18" fmla="*/ 160 w 252"/>
                <a:gd name="T19" fmla="*/ 96 h 157"/>
                <a:gd name="T20" fmla="*/ 184 w 252"/>
                <a:gd name="T21" fmla="*/ 94 h 157"/>
                <a:gd name="T22" fmla="*/ 201 w 252"/>
                <a:gd name="T23" fmla="*/ 94 h 157"/>
                <a:gd name="T24" fmla="*/ 219 w 252"/>
                <a:gd name="T25" fmla="*/ 100 h 157"/>
                <a:gd name="T26" fmla="*/ 232 w 252"/>
                <a:gd name="T27" fmla="*/ 113 h 157"/>
                <a:gd name="T28" fmla="*/ 243 w 252"/>
                <a:gd name="T29" fmla="*/ 133 h 157"/>
                <a:gd name="T30" fmla="*/ 249 w 252"/>
                <a:gd name="T31" fmla="*/ 151 h 157"/>
                <a:gd name="T32" fmla="*/ 252 w 252"/>
                <a:gd name="T33" fmla="*/ 157 h 157"/>
                <a:gd name="T34" fmla="*/ 252 w 252"/>
                <a:gd name="T35" fmla="*/ 151 h 157"/>
                <a:gd name="T36" fmla="*/ 252 w 252"/>
                <a:gd name="T37" fmla="*/ 140 h 157"/>
                <a:gd name="T38" fmla="*/ 252 w 252"/>
                <a:gd name="T39" fmla="*/ 122 h 157"/>
                <a:gd name="T40" fmla="*/ 249 w 252"/>
                <a:gd name="T41" fmla="*/ 107 h 157"/>
                <a:gd name="T42" fmla="*/ 243 w 252"/>
                <a:gd name="T43" fmla="*/ 89 h 157"/>
                <a:gd name="T44" fmla="*/ 236 w 252"/>
                <a:gd name="T45" fmla="*/ 78 h 157"/>
                <a:gd name="T46" fmla="*/ 225 w 252"/>
                <a:gd name="T47" fmla="*/ 72 h 157"/>
                <a:gd name="T48" fmla="*/ 217 w 252"/>
                <a:gd name="T49" fmla="*/ 72 h 157"/>
                <a:gd name="T50" fmla="*/ 206 w 252"/>
                <a:gd name="T51" fmla="*/ 72 h 157"/>
                <a:gd name="T52" fmla="*/ 193 w 252"/>
                <a:gd name="T53" fmla="*/ 72 h 157"/>
                <a:gd name="T54" fmla="*/ 177 w 252"/>
                <a:gd name="T55" fmla="*/ 72 h 157"/>
                <a:gd name="T56" fmla="*/ 164 w 252"/>
                <a:gd name="T57" fmla="*/ 72 h 157"/>
                <a:gd name="T58" fmla="*/ 145 w 252"/>
                <a:gd name="T59" fmla="*/ 59 h 157"/>
                <a:gd name="T60" fmla="*/ 127 w 252"/>
                <a:gd name="T61" fmla="*/ 48 h 157"/>
                <a:gd name="T62" fmla="*/ 105 w 252"/>
                <a:gd name="T63" fmla="*/ 33 h 157"/>
                <a:gd name="T64" fmla="*/ 90 w 252"/>
                <a:gd name="T65" fmla="*/ 24 h 157"/>
                <a:gd name="T66" fmla="*/ 75 w 252"/>
                <a:gd name="T67" fmla="*/ 17 h 157"/>
                <a:gd name="T68" fmla="*/ 64 w 252"/>
                <a:gd name="T69" fmla="*/ 17 h 157"/>
                <a:gd name="T70" fmla="*/ 53 w 252"/>
                <a:gd name="T71" fmla="*/ 17 h 157"/>
                <a:gd name="T72" fmla="*/ 48 w 252"/>
                <a:gd name="T73" fmla="*/ 17 h 157"/>
                <a:gd name="T74" fmla="*/ 38 w 252"/>
                <a:gd name="T75" fmla="*/ 9 h 157"/>
                <a:gd name="T76" fmla="*/ 29 w 252"/>
                <a:gd name="T77" fmla="*/ 2 h 157"/>
                <a:gd name="T78" fmla="*/ 20 w 252"/>
                <a:gd name="T79" fmla="*/ 0 h 157"/>
                <a:gd name="T80" fmla="*/ 11 w 252"/>
                <a:gd name="T81" fmla="*/ 0 h 157"/>
                <a:gd name="T82" fmla="*/ 3 w 252"/>
                <a:gd name="T83" fmla="*/ 0 h 157"/>
                <a:gd name="T84" fmla="*/ 0 w 252"/>
                <a:gd name="T85" fmla="*/ 2 h 157"/>
                <a:gd name="T86" fmla="*/ 7 w 252"/>
                <a:gd name="T87" fmla="*/ 2 h 157"/>
                <a:gd name="T88" fmla="*/ 20 w 252"/>
                <a:gd name="T89" fmla="*/ 15 h 157"/>
                <a:gd name="T90" fmla="*/ 27 w 252"/>
                <a:gd name="T91" fmla="*/ 22 h 157"/>
                <a:gd name="T92" fmla="*/ 31 w 252"/>
                <a:gd name="T93" fmla="*/ 30 h 157"/>
                <a:gd name="T94" fmla="*/ 35 w 252"/>
                <a:gd name="T95" fmla="*/ 39 h 157"/>
                <a:gd name="T96" fmla="*/ 38 w 252"/>
                <a:gd name="T97" fmla="*/ 41 h 157"/>
                <a:gd name="T98" fmla="*/ 51 w 252"/>
                <a:gd name="T99" fmla="*/ 41 h 157"/>
                <a:gd name="T100" fmla="*/ 51 w 252"/>
                <a:gd name="T101" fmla="*/ 4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57">
                  <a:moveTo>
                    <a:pt x="51" y="41"/>
                  </a:moveTo>
                  <a:lnTo>
                    <a:pt x="55" y="39"/>
                  </a:lnTo>
                  <a:lnTo>
                    <a:pt x="66" y="37"/>
                  </a:lnTo>
                  <a:lnTo>
                    <a:pt x="79" y="37"/>
                  </a:lnTo>
                  <a:lnTo>
                    <a:pt x="97" y="44"/>
                  </a:lnTo>
                  <a:lnTo>
                    <a:pt x="107" y="54"/>
                  </a:lnTo>
                  <a:lnTo>
                    <a:pt x="118" y="70"/>
                  </a:lnTo>
                  <a:lnTo>
                    <a:pt x="129" y="83"/>
                  </a:lnTo>
                  <a:lnTo>
                    <a:pt x="145" y="94"/>
                  </a:lnTo>
                  <a:lnTo>
                    <a:pt x="160" y="96"/>
                  </a:lnTo>
                  <a:lnTo>
                    <a:pt x="184" y="94"/>
                  </a:lnTo>
                  <a:lnTo>
                    <a:pt x="201" y="94"/>
                  </a:lnTo>
                  <a:lnTo>
                    <a:pt x="219" y="100"/>
                  </a:lnTo>
                  <a:lnTo>
                    <a:pt x="232" y="113"/>
                  </a:lnTo>
                  <a:lnTo>
                    <a:pt x="243" y="133"/>
                  </a:lnTo>
                  <a:lnTo>
                    <a:pt x="249" y="151"/>
                  </a:lnTo>
                  <a:lnTo>
                    <a:pt x="252" y="157"/>
                  </a:lnTo>
                  <a:lnTo>
                    <a:pt x="252" y="151"/>
                  </a:lnTo>
                  <a:lnTo>
                    <a:pt x="252" y="140"/>
                  </a:lnTo>
                  <a:lnTo>
                    <a:pt x="252" y="122"/>
                  </a:lnTo>
                  <a:lnTo>
                    <a:pt x="249" y="107"/>
                  </a:lnTo>
                  <a:lnTo>
                    <a:pt x="243" y="89"/>
                  </a:lnTo>
                  <a:lnTo>
                    <a:pt x="236" y="78"/>
                  </a:lnTo>
                  <a:lnTo>
                    <a:pt x="225" y="72"/>
                  </a:lnTo>
                  <a:lnTo>
                    <a:pt x="217" y="72"/>
                  </a:lnTo>
                  <a:lnTo>
                    <a:pt x="206" y="72"/>
                  </a:lnTo>
                  <a:lnTo>
                    <a:pt x="193" y="72"/>
                  </a:lnTo>
                  <a:lnTo>
                    <a:pt x="177" y="72"/>
                  </a:lnTo>
                  <a:lnTo>
                    <a:pt x="164" y="72"/>
                  </a:lnTo>
                  <a:lnTo>
                    <a:pt x="145" y="59"/>
                  </a:lnTo>
                  <a:lnTo>
                    <a:pt x="127" y="48"/>
                  </a:lnTo>
                  <a:lnTo>
                    <a:pt x="105" y="33"/>
                  </a:lnTo>
                  <a:lnTo>
                    <a:pt x="90" y="24"/>
                  </a:lnTo>
                  <a:lnTo>
                    <a:pt x="75" y="17"/>
                  </a:lnTo>
                  <a:lnTo>
                    <a:pt x="64" y="17"/>
                  </a:lnTo>
                  <a:lnTo>
                    <a:pt x="53" y="17"/>
                  </a:lnTo>
                  <a:lnTo>
                    <a:pt x="48" y="17"/>
                  </a:lnTo>
                  <a:lnTo>
                    <a:pt x="38" y="9"/>
                  </a:lnTo>
                  <a:lnTo>
                    <a:pt x="29" y="2"/>
                  </a:lnTo>
                  <a:lnTo>
                    <a:pt x="20" y="0"/>
                  </a:lnTo>
                  <a:lnTo>
                    <a:pt x="11" y="0"/>
                  </a:lnTo>
                  <a:lnTo>
                    <a:pt x="3" y="0"/>
                  </a:lnTo>
                  <a:lnTo>
                    <a:pt x="0" y="2"/>
                  </a:lnTo>
                  <a:lnTo>
                    <a:pt x="7" y="2"/>
                  </a:lnTo>
                  <a:lnTo>
                    <a:pt x="20" y="15"/>
                  </a:lnTo>
                  <a:lnTo>
                    <a:pt x="27" y="22"/>
                  </a:lnTo>
                  <a:lnTo>
                    <a:pt x="31" y="30"/>
                  </a:lnTo>
                  <a:lnTo>
                    <a:pt x="35" y="39"/>
                  </a:lnTo>
                  <a:lnTo>
                    <a:pt x="38" y="41"/>
                  </a:lnTo>
                  <a:lnTo>
                    <a:pt x="51" y="41"/>
                  </a:lnTo>
                  <a:lnTo>
                    <a:pt x="51" y="41"/>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133"/>
            <p:cNvSpPr>
              <a:spLocks/>
            </p:cNvSpPr>
            <p:nvPr/>
          </p:nvSpPr>
          <p:spPr bwMode="auto">
            <a:xfrm>
              <a:off x="3641725" y="879475"/>
              <a:ext cx="120650" cy="163513"/>
            </a:xfrm>
            <a:custGeom>
              <a:avLst/>
              <a:gdLst>
                <a:gd name="T0" fmla="*/ 0 w 76"/>
                <a:gd name="T1" fmla="*/ 3 h 103"/>
                <a:gd name="T2" fmla="*/ 6 w 76"/>
                <a:gd name="T3" fmla="*/ 3 h 103"/>
                <a:gd name="T4" fmla="*/ 21 w 76"/>
                <a:gd name="T5" fmla="*/ 9 h 103"/>
                <a:gd name="T6" fmla="*/ 39 w 76"/>
                <a:gd name="T7" fmla="*/ 16 h 103"/>
                <a:gd name="T8" fmla="*/ 54 w 76"/>
                <a:gd name="T9" fmla="*/ 24 h 103"/>
                <a:gd name="T10" fmla="*/ 56 w 76"/>
                <a:gd name="T11" fmla="*/ 33 h 103"/>
                <a:gd name="T12" fmla="*/ 54 w 76"/>
                <a:gd name="T13" fmla="*/ 44 h 103"/>
                <a:gd name="T14" fmla="*/ 52 w 76"/>
                <a:gd name="T15" fmla="*/ 53 h 103"/>
                <a:gd name="T16" fmla="*/ 52 w 76"/>
                <a:gd name="T17" fmla="*/ 68 h 103"/>
                <a:gd name="T18" fmla="*/ 54 w 76"/>
                <a:gd name="T19" fmla="*/ 77 h 103"/>
                <a:gd name="T20" fmla="*/ 63 w 76"/>
                <a:gd name="T21" fmla="*/ 90 h 103"/>
                <a:gd name="T22" fmla="*/ 69 w 76"/>
                <a:gd name="T23" fmla="*/ 99 h 103"/>
                <a:gd name="T24" fmla="*/ 74 w 76"/>
                <a:gd name="T25" fmla="*/ 103 h 103"/>
                <a:gd name="T26" fmla="*/ 72 w 76"/>
                <a:gd name="T27" fmla="*/ 99 h 103"/>
                <a:gd name="T28" fmla="*/ 69 w 76"/>
                <a:gd name="T29" fmla="*/ 92 h 103"/>
                <a:gd name="T30" fmla="*/ 67 w 76"/>
                <a:gd name="T31" fmla="*/ 83 h 103"/>
                <a:gd name="T32" fmla="*/ 67 w 76"/>
                <a:gd name="T33" fmla="*/ 72 h 103"/>
                <a:gd name="T34" fmla="*/ 67 w 76"/>
                <a:gd name="T35" fmla="*/ 62 h 103"/>
                <a:gd name="T36" fmla="*/ 72 w 76"/>
                <a:gd name="T37" fmla="*/ 48 h 103"/>
                <a:gd name="T38" fmla="*/ 74 w 76"/>
                <a:gd name="T39" fmla="*/ 37 h 103"/>
                <a:gd name="T40" fmla="*/ 76 w 76"/>
                <a:gd name="T41" fmla="*/ 29 h 103"/>
                <a:gd name="T42" fmla="*/ 74 w 76"/>
                <a:gd name="T43" fmla="*/ 18 h 103"/>
                <a:gd name="T44" fmla="*/ 67 w 76"/>
                <a:gd name="T45" fmla="*/ 11 h 103"/>
                <a:gd name="T46" fmla="*/ 61 w 76"/>
                <a:gd name="T47" fmla="*/ 7 h 103"/>
                <a:gd name="T48" fmla="*/ 50 w 76"/>
                <a:gd name="T49" fmla="*/ 3 h 103"/>
                <a:gd name="T50" fmla="*/ 32 w 76"/>
                <a:gd name="T51" fmla="*/ 0 h 103"/>
                <a:gd name="T52" fmla="*/ 17 w 76"/>
                <a:gd name="T53" fmla="*/ 0 h 103"/>
                <a:gd name="T54" fmla="*/ 4 w 76"/>
                <a:gd name="T55" fmla="*/ 0 h 103"/>
                <a:gd name="T56" fmla="*/ 0 w 76"/>
                <a:gd name="T57" fmla="*/ 3 h 103"/>
                <a:gd name="T58" fmla="*/ 0 w 76"/>
                <a:gd name="T59" fmla="*/ 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103">
                  <a:moveTo>
                    <a:pt x="0" y="3"/>
                  </a:moveTo>
                  <a:lnTo>
                    <a:pt x="6" y="3"/>
                  </a:lnTo>
                  <a:lnTo>
                    <a:pt x="21" y="9"/>
                  </a:lnTo>
                  <a:lnTo>
                    <a:pt x="39" y="16"/>
                  </a:lnTo>
                  <a:lnTo>
                    <a:pt x="54" y="24"/>
                  </a:lnTo>
                  <a:lnTo>
                    <a:pt x="56" y="33"/>
                  </a:lnTo>
                  <a:lnTo>
                    <a:pt x="54" y="44"/>
                  </a:lnTo>
                  <a:lnTo>
                    <a:pt x="52" y="53"/>
                  </a:lnTo>
                  <a:lnTo>
                    <a:pt x="52" y="68"/>
                  </a:lnTo>
                  <a:lnTo>
                    <a:pt x="54" y="77"/>
                  </a:lnTo>
                  <a:lnTo>
                    <a:pt x="63" y="90"/>
                  </a:lnTo>
                  <a:lnTo>
                    <a:pt x="69" y="99"/>
                  </a:lnTo>
                  <a:lnTo>
                    <a:pt x="74" y="103"/>
                  </a:lnTo>
                  <a:lnTo>
                    <a:pt x="72" y="99"/>
                  </a:lnTo>
                  <a:lnTo>
                    <a:pt x="69" y="92"/>
                  </a:lnTo>
                  <a:lnTo>
                    <a:pt x="67" y="83"/>
                  </a:lnTo>
                  <a:lnTo>
                    <a:pt x="67" y="72"/>
                  </a:lnTo>
                  <a:lnTo>
                    <a:pt x="67" y="62"/>
                  </a:lnTo>
                  <a:lnTo>
                    <a:pt x="72" y="48"/>
                  </a:lnTo>
                  <a:lnTo>
                    <a:pt x="74" y="37"/>
                  </a:lnTo>
                  <a:lnTo>
                    <a:pt x="76" y="29"/>
                  </a:lnTo>
                  <a:lnTo>
                    <a:pt x="74" y="18"/>
                  </a:lnTo>
                  <a:lnTo>
                    <a:pt x="67" y="11"/>
                  </a:lnTo>
                  <a:lnTo>
                    <a:pt x="61" y="7"/>
                  </a:lnTo>
                  <a:lnTo>
                    <a:pt x="50" y="3"/>
                  </a:lnTo>
                  <a:lnTo>
                    <a:pt x="32" y="0"/>
                  </a:lnTo>
                  <a:lnTo>
                    <a:pt x="17" y="0"/>
                  </a:lnTo>
                  <a:lnTo>
                    <a:pt x="4" y="0"/>
                  </a:lnTo>
                  <a:lnTo>
                    <a:pt x="0" y="3"/>
                  </a:lnTo>
                  <a:lnTo>
                    <a:pt x="0" y="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134"/>
            <p:cNvSpPr>
              <a:spLocks/>
            </p:cNvSpPr>
            <p:nvPr/>
          </p:nvSpPr>
          <p:spPr bwMode="auto">
            <a:xfrm>
              <a:off x="3651250" y="925513"/>
              <a:ext cx="73025" cy="144463"/>
            </a:xfrm>
            <a:custGeom>
              <a:avLst/>
              <a:gdLst>
                <a:gd name="T0" fmla="*/ 2 w 46"/>
                <a:gd name="T1" fmla="*/ 0 h 91"/>
                <a:gd name="T2" fmla="*/ 2 w 46"/>
                <a:gd name="T3" fmla="*/ 2 h 91"/>
                <a:gd name="T4" fmla="*/ 7 w 46"/>
                <a:gd name="T5" fmla="*/ 8 h 91"/>
                <a:gd name="T6" fmla="*/ 9 w 46"/>
                <a:gd name="T7" fmla="*/ 17 h 91"/>
                <a:gd name="T8" fmla="*/ 13 w 46"/>
                <a:gd name="T9" fmla="*/ 28 h 91"/>
                <a:gd name="T10" fmla="*/ 4 w 46"/>
                <a:gd name="T11" fmla="*/ 43 h 91"/>
                <a:gd name="T12" fmla="*/ 0 w 46"/>
                <a:gd name="T13" fmla="*/ 54 h 91"/>
                <a:gd name="T14" fmla="*/ 4 w 46"/>
                <a:gd name="T15" fmla="*/ 54 h 91"/>
                <a:gd name="T16" fmla="*/ 13 w 46"/>
                <a:gd name="T17" fmla="*/ 57 h 91"/>
                <a:gd name="T18" fmla="*/ 22 w 46"/>
                <a:gd name="T19" fmla="*/ 57 h 91"/>
                <a:gd name="T20" fmla="*/ 31 w 46"/>
                <a:gd name="T21" fmla="*/ 63 h 91"/>
                <a:gd name="T22" fmla="*/ 33 w 46"/>
                <a:gd name="T23" fmla="*/ 70 h 91"/>
                <a:gd name="T24" fmla="*/ 37 w 46"/>
                <a:gd name="T25" fmla="*/ 78 h 91"/>
                <a:gd name="T26" fmla="*/ 37 w 46"/>
                <a:gd name="T27" fmla="*/ 87 h 91"/>
                <a:gd name="T28" fmla="*/ 39 w 46"/>
                <a:gd name="T29" fmla="*/ 91 h 91"/>
                <a:gd name="T30" fmla="*/ 39 w 46"/>
                <a:gd name="T31" fmla="*/ 87 h 91"/>
                <a:gd name="T32" fmla="*/ 42 w 46"/>
                <a:gd name="T33" fmla="*/ 78 h 91"/>
                <a:gd name="T34" fmla="*/ 46 w 46"/>
                <a:gd name="T35" fmla="*/ 65 h 91"/>
                <a:gd name="T36" fmla="*/ 46 w 46"/>
                <a:gd name="T37" fmla="*/ 57 h 91"/>
                <a:gd name="T38" fmla="*/ 39 w 46"/>
                <a:gd name="T39" fmla="*/ 46 h 91"/>
                <a:gd name="T40" fmla="*/ 31 w 46"/>
                <a:gd name="T41" fmla="*/ 39 h 91"/>
                <a:gd name="T42" fmla="*/ 31 w 46"/>
                <a:gd name="T43" fmla="*/ 30 h 91"/>
                <a:gd name="T44" fmla="*/ 31 w 46"/>
                <a:gd name="T45" fmla="*/ 17 h 91"/>
                <a:gd name="T46" fmla="*/ 22 w 46"/>
                <a:gd name="T47" fmla="*/ 8 h 91"/>
                <a:gd name="T48" fmla="*/ 13 w 46"/>
                <a:gd name="T49" fmla="*/ 4 h 91"/>
                <a:gd name="T50" fmla="*/ 4 w 46"/>
                <a:gd name="T51" fmla="*/ 0 h 91"/>
                <a:gd name="T52" fmla="*/ 2 w 46"/>
                <a:gd name="T53" fmla="*/ 0 h 91"/>
                <a:gd name="T54" fmla="*/ 2 w 46"/>
                <a:gd name="T5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91">
                  <a:moveTo>
                    <a:pt x="2" y="0"/>
                  </a:moveTo>
                  <a:lnTo>
                    <a:pt x="2" y="2"/>
                  </a:lnTo>
                  <a:lnTo>
                    <a:pt x="7" y="8"/>
                  </a:lnTo>
                  <a:lnTo>
                    <a:pt x="9" y="17"/>
                  </a:lnTo>
                  <a:lnTo>
                    <a:pt x="13" y="28"/>
                  </a:lnTo>
                  <a:lnTo>
                    <a:pt x="4" y="43"/>
                  </a:lnTo>
                  <a:lnTo>
                    <a:pt x="0" y="54"/>
                  </a:lnTo>
                  <a:lnTo>
                    <a:pt x="4" y="54"/>
                  </a:lnTo>
                  <a:lnTo>
                    <a:pt x="13" y="57"/>
                  </a:lnTo>
                  <a:lnTo>
                    <a:pt x="22" y="57"/>
                  </a:lnTo>
                  <a:lnTo>
                    <a:pt x="31" y="63"/>
                  </a:lnTo>
                  <a:lnTo>
                    <a:pt x="33" y="70"/>
                  </a:lnTo>
                  <a:lnTo>
                    <a:pt x="37" y="78"/>
                  </a:lnTo>
                  <a:lnTo>
                    <a:pt x="37" y="87"/>
                  </a:lnTo>
                  <a:lnTo>
                    <a:pt x="39" y="91"/>
                  </a:lnTo>
                  <a:lnTo>
                    <a:pt x="39" y="87"/>
                  </a:lnTo>
                  <a:lnTo>
                    <a:pt x="42" y="78"/>
                  </a:lnTo>
                  <a:lnTo>
                    <a:pt x="46" y="65"/>
                  </a:lnTo>
                  <a:lnTo>
                    <a:pt x="46" y="57"/>
                  </a:lnTo>
                  <a:lnTo>
                    <a:pt x="39" y="46"/>
                  </a:lnTo>
                  <a:lnTo>
                    <a:pt x="31" y="39"/>
                  </a:lnTo>
                  <a:lnTo>
                    <a:pt x="31" y="30"/>
                  </a:lnTo>
                  <a:lnTo>
                    <a:pt x="31" y="17"/>
                  </a:lnTo>
                  <a:lnTo>
                    <a:pt x="22" y="8"/>
                  </a:lnTo>
                  <a:lnTo>
                    <a:pt x="13" y="4"/>
                  </a:lnTo>
                  <a:lnTo>
                    <a:pt x="4" y="0"/>
                  </a:lnTo>
                  <a:lnTo>
                    <a:pt x="2" y="0"/>
                  </a:lnTo>
                  <a:lnTo>
                    <a:pt x="2" y="0"/>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35"/>
            <p:cNvSpPr>
              <a:spLocks/>
            </p:cNvSpPr>
            <p:nvPr/>
          </p:nvSpPr>
          <p:spPr bwMode="auto">
            <a:xfrm>
              <a:off x="3062288" y="1049338"/>
              <a:ext cx="696913" cy="538163"/>
            </a:xfrm>
            <a:custGeom>
              <a:avLst/>
              <a:gdLst>
                <a:gd name="T0" fmla="*/ 11 w 439"/>
                <a:gd name="T1" fmla="*/ 214 h 339"/>
                <a:gd name="T2" fmla="*/ 153 w 439"/>
                <a:gd name="T3" fmla="*/ 110 h 339"/>
                <a:gd name="T4" fmla="*/ 146 w 439"/>
                <a:gd name="T5" fmla="*/ 103 h 339"/>
                <a:gd name="T6" fmla="*/ 137 w 439"/>
                <a:gd name="T7" fmla="*/ 88 h 339"/>
                <a:gd name="T8" fmla="*/ 131 w 439"/>
                <a:gd name="T9" fmla="*/ 66 h 339"/>
                <a:gd name="T10" fmla="*/ 131 w 439"/>
                <a:gd name="T11" fmla="*/ 48 h 339"/>
                <a:gd name="T12" fmla="*/ 137 w 439"/>
                <a:gd name="T13" fmla="*/ 33 h 339"/>
                <a:gd name="T14" fmla="*/ 157 w 439"/>
                <a:gd name="T15" fmla="*/ 27 h 339"/>
                <a:gd name="T16" fmla="*/ 175 w 439"/>
                <a:gd name="T17" fmla="*/ 27 h 339"/>
                <a:gd name="T18" fmla="*/ 192 w 439"/>
                <a:gd name="T19" fmla="*/ 37 h 339"/>
                <a:gd name="T20" fmla="*/ 196 w 439"/>
                <a:gd name="T21" fmla="*/ 51 h 339"/>
                <a:gd name="T22" fmla="*/ 199 w 439"/>
                <a:gd name="T23" fmla="*/ 68 h 339"/>
                <a:gd name="T24" fmla="*/ 194 w 439"/>
                <a:gd name="T25" fmla="*/ 81 h 339"/>
                <a:gd name="T26" fmla="*/ 194 w 439"/>
                <a:gd name="T27" fmla="*/ 88 h 339"/>
                <a:gd name="T28" fmla="*/ 201 w 439"/>
                <a:gd name="T29" fmla="*/ 88 h 339"/>
                <a:gd name="T30" fmla="*/ 220 w 439"/>
                <a:gd name="T31" fmla="*/ 83 h 339"/>
                <a:gd name="T32" fmla="*/ 244 w 439"/>
                <a:gd name="T33" fmla="*/ 79 h 339"/>
                <a:gd name="T34" fmla="*/ 268 w 439"/>
                <a:gd name="T35" fmla="*/ 68 h 339"/>
                <a:gd name="T36" fmla="*/ 284 w 439"/>
                <a:gd name="T37" fmla="*/ 51 h 339"/>
                <a:gd name="T38" fmla="*/ 292 w 439"/>
                <a:gd name="T39" fmla="*/ 33 h 339"/>
                <a:gd name="T40" fmla="*/ 295 w 439"/>
                <a:gd name="T41" fmla="*/ 20 h 339"/>
                <a:gd name="T42" fmla="*/ 297 w 439"/>
                <a:gd name="T43" fmla="*/ 16 h 339"/>
                <a:gd name="T44" fmla="*/ 308 w 439"/>
                <a:gd name="T45" fmla="*/ 16 h 339"/>
                <a:gd name="T46" fmla="*/ 332 w 439"/>
                <a:gd name="T47" fmla="*/ 20 h 339"/>
                <a:gd name="T48" fmla="*/ 365 w 439"/>
                <a:gd name="T49" fmla="*/ 24 h 339"/>
                <a:gd name="T50" fmla="*/ 397 w 439"/>
                <a:gd name="T51" fmla="*/ 24 h 339"/>
                <a:gd name="T52" fmla="*/ 417 w 439"/>
                <a:gd name="T53" fmla="*/ 16 h 339"/>
                <a:gd name="T54" fmla="*/ 430 w 439"/>
                <a:gd name="T55" fmla="*/ 9 h 339"/>
                <a:gd name="T56" fmla="*/ 437 w 439"/>
                <a:gd name="T57" fmla="*/ 3 h 339"/>
                <a:gd name="T58" fmla="*/ 439 w 439"/>
                <a:gd name="T59" fmla="*/ 0 h 339"/>
                <a:gd name="T60" fmla="*/ 437 w 439"/>
                <a:gd name="T61" fmla="*/ 9 h 339"/>
                <a:gd name="T62" fmla="*/ 432 w 439"/>
                <a:gd name="T63" fmla="*/ 29 h 339"/>
                <a:gd name="T64" fmla="*/ 426 w 439"/>
                <a:gd name="T65" fmla="*/ 55 h 339"/>
                <a:gd name="T66" fmla="*/ 417 w 439"/>
                <a:gd name="T67" fmla="*/ 88 h 339"/>
                <a:gd name="T68" fmla="*/ 404 w 439"/>
                <a:gd name="T69" fmla="*/ 118 h 339"/>
                <a:gd name="T70" fmla="*/ 393 w 439"/>
                <a:gd name="T71" fmla="*/ 145 h 339"/>
                <a:gd name="T72" fmla="*/ 384 w 439"/>
                <a:gd name="T73" fmla="*/ 164 h 339"/>
                <a:gd name="T74" fmla="*/ 380 w 439"/>
                <a:gd name="T75" fmla="*/ 173 h 339"/>
                <a:gd name="T76" fmla="*/ 351 w 439"/>
                <a:gd name="T77" fmla="*/ 173 h 339"/>
                <a:gd name="T78" fmla="*/ 288 w 439"/>
                <a:gd name="T79" fmla="*/ 236 h 339"/>
                <a:gd name="T80" fmla="*/ 249 w 439"/>
                <a:gd name="T81" fmla="*/ 219 h 339"/>
                <a:gd name="T82" fmla="*/ 223 w 439"/>
                <a:gd name="T83" fmla="*/ 208 h 339"/>
                <a:gd name="T84" fmla="*/ 201 w 439"/>
                <a:gd name="T85" fmla="*/ 254 h 339"/>
                <a:gd name="T86" fmla="*/ 286 w 439"/>
                <a:gd name="T87" fmla="*/ 326 h 339"/>
                <a:gd name="T88" fmla="*/ 271 w 439"/>
                <a:gd name="T89" fmla="*/ 328 h 339"/>
                <a:gd name="T90" fmla="*/ 234 w 439"/>
                <a:gd name="T91" fmla="*/ 337 h 339"/>
                <a:gd name="T92" fmla="*/ 183 w 439"/>
                <a:gd name="T93" fmla="*/ 339 h 339"/>
                <a:gd name="T94" fmla="*/ 131 w 439"/>
                <a:gd name="T95" fmla="*/ 337 h 339"/>
                <a:gd name="T96" fmla="*/ 78 w 439"/>
                <a:gd name="T97" fmla="*/ 319 h 339"/>
                <a:gd name="T98" fmla="*/ 37 w 439"/>
                <a:gd name="T99" fmla="*/ 297 h 339"/>
                <a:gd name="T100" fmla="*/ 9 w 439"/>
                <a:gd name="T101" fmla="*/ 276 h 339"/>
                <a:gd name="T102" fmla="*/ 0 w 439"/>
                <a:gd name="T103" fmla="*/ 267 h 339"/>
                <a:gd name="T104" fmla="*/ 11 w 439"/>
                <a:gd name="T105" fmla="*/ 214 h 339"/>
                <a:gd name="T106" fmla="*/ 11 w 439"/>
                <a:gd name="T107" fmla="*/ 21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9" h="339">
                  <a:moveTo>
                    <a:pt x="11" y="214"/>
                  </a:moveTo>
                  <a:lnTo>
                    <a:pt x="153" y="110"/>
                  </a:lnTo>
                  <a:lnTo>
                    <a:pt x="146" y="103"/>
                  </a:lnTo>
                  <a:lnTo>
                    <a:pt x="137" y="88"/>
                  </a:lnTo>
                  <a:lnTo>
                    <a:pt x="131" y="66"/>
                  </a:lnTo>
                  <a:lnTo>
                    <a:pt x="131" y="48"/>
                  </a:lnTo>
                  <a:lnTo>
                    <a:pt x="137" y="33"/>
                  </a:lnTo>
                  <a:lnTo>
                    <a:pt x="157" y="27"/>
                  </a:lnTo>
                  <a:lnTo>
                    <a:pt x="175" y="27"/>
                  </a:lnTo>
                  <a:lnTo>
                    <a:pt x="192" y="37"/>
                  </a:lnTo>
                  <a:lnTo>
                    <a:pt x="196" y="51"/>
                  </a:lnTo>
                  <a:lnTo>
                    <a:pt x="199" y="68"/>
                  </a:lnTo>
                  <a:lnTo>
                    <a:pt x="194" y="81"/>
                  </a:lnTo>
                  <a:lnTo>
                    <a:pt x="194" y="88"/>
                  </a:lnTo>
                  <a:lnTo>
                    <a:pt x="201" y="88"/>
                  </a:lnTo>
                  <a:lnTo>
                    <a:pt x="220" y="83"/>
                  </a:lnTo>
                  <a:lnTo>
                    <a:pt x="244" y="79"/>
                  </a:lnTo>
                  <a:lnTo>
                    <a:pt x="268" y="68"/>
                  </a:lnTo>
                  <a:lnTo>
                    <a:pt x="284" y="51"/>
                  </a:lnTo>
                  <a:lnTo>
                    <a:pt x="292" y="33"/>
                  </a:lnTo>
                  <a:lnTo>
                    <a:pt x="295" y="20"/>
                  </a:lnTo>
                  <a:lnTo>
                    <a:pt x="297" y="16"/>
                  </a:lnTo>
                  <a:lnTo>
                    <a:pt x="308" y="16"/>
                  </a:lnTo>
                  <a:lnTo>
                    <a:pt x="332" y="20"/>
                  </a:lnTo>
                  <a:lnTo>
                    <a:pt x="365" y="24"/>
                  </a:lnTo>
                  <a:lnTo>
                    <a:pt x="397" y="24"/>
                  </a:lnTo>
                  <a:lnTo>
                    <a:pt x="417" y="16"/>
                  </a:lnTo>
                  <a:lnTo>
                    <a:pt x="430" y="9"/>
                  </a:lnTo>
                  <a:lnTo>
                    <a:pt x="437" y="3"/>
                  </a:lnTo>
                  <a:lnTo>
                    <a:pt x="439" y="0"/>
                  </a:lnTo>
                  <a:lnTo>
                    <a:pt x="437" y="9"/>
                  </a:lnTo>
                  <a:lnTo>
                    <a:pt x="432" y="29"/>
                  </a:lnTo>
                  <a:lnTo>
                    <a:pt x="426" y="55"/>
                  </a:lnTo>
                  <a:lnTo>
                    <a:pt x="417" y="88"/>
                  </a:lnTo>
                  <a:lnTo>
                    <a:pt x="404" y="118"/>
                  </a:lnTo>
                  <a:lnTo>
                    <a:pt x="393" y="145"/>
                  </a:lnTo>
                  <a:lnTo>
                    <a:pt x="384" y="164"/>
                  </a:lnTo>
                  <a:lnTo>
                    <a:pt x="380" y="173"/>
                  </a:lnTo>
                  <a:lnTo>
                    <a:pt x="351" y="173"/>
                  </a:lnTo>
                  <a:lnTo>
                    <a:pt x="288" y="236"/>
                  </a:lnTo>
                  <a:lnTo>
                    <a:pt x="249" y="219"/>
                  </a:lnTo>
                  <a:lnTo>
                    <a:pt x="223" y="208"/>
                  </a:lnTo>
                  <a:lnTo>
                    <a:pt x="201" y="254"/>
                  </a:lnTo>
                  <a:lnTo>
                    <a:pt x="286" y="326"/>
                  </a:lnTo>
                  <a:lnTo>
                    <a:pt x="271" y="328"/>
                  </a:lnTo>
                  <a:lnTo>
                    <a:pt x="234" y="337"/>
                  </a:lnTo>
                  <a:lnTo>
                    <a:pt x="183" y="339"/>
                  </a:lnTo>
                  <a:lnTo>
                    <a:pt x="131" y="337"/>
                  </a:lnTo>
                  <a:lnTo>
                    <a:pt x="78" y="319"/>
                  </a:lnTo>
                  <a:lnTo>
                    <a:pt x="37" y="297"/>
                  </a:lnTo>
                  <a:lnTo>
                    <a:pt x="9" y="276"/>
                  </a:lnTo>
                  <a:lnTo>
                    <a:pt x="0" y="267"/>
                  </a:lnTo>
                  <a:lnTo>
                    <a:pt x="11" y="214"/>
                  </a:lnTo>
                  <a:lnTo>
                    <a:pt x="11" y="214"/>
                  </a:lnTo>
                  <a:close/>
                </a:path>
              </a:pathLst>
            </a:custGeom>
            <a:solidFill>
              <a:srgbClr val="F7D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36"/>
            <p:cNvSpPr>
              <a:spLocks/>
            </p:cNvSpPr>
            <p:nvPr/>
          </p:nvSpPr>
          <p:spPr bwMode="auto">
            <a:xfrm>
              <a:off x="3560763" y="1168400"/>
              <a:ext cx="125413" cy="50800"/>
            </a:xfrm>
            <a:custGeom>
              <a:avLst/>
              <a:gdLst>
                <a:gd name="T0" fmla="*/ 0 w 79"/>
                <a:gd name="T1" fmla="*/ 0 h 32"/>
                <a:gd name="T2" fmla="*/ 42 w 79"/>
                <a:gd name="T3" fmla="*/ 0 h 32"/>
                <a:gd name="T4" fmla="*/ 79 w 79"/>
                <a:gd name="T5" fmla="*/ 2 h 32"/>
                <a:gd name="T6" fmla="*/ 72 w 79"/>
                <a:gd name="T7" fmla="*/ 11 h 32"/>
                <a:gd name="T8" fmla="*/ 57 w 79"/>
                <a:gd name="T9" fmla="*/ 32 h 32"/>
                <a:gd name="T10" fmla="*/ 35 w 79"/>
                <a:gd name="T11" fmla="*/ 26 h 32"/>
                <a:gd name="T12" fmla="*/ 35 w 79"/>
                <a:gd name="T13" fmla="*/ 13 h 32"/>
                <a:gd name="T14" fmla="*/ 0 w 79"/>
                <a:gd name="T15" fmla="*/ 0 h 32"/>
                <a:gd name="T16" fmla="*/ 0 w 79"/>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32">
                  <a:moveTo>
                    <a:pt x="0" y="0"/>
                  </a:moveTo>
                  <a:lnTo>
                    <a:pt x="42" y="0"/>
                  </a:lnTo>
                  <a:lnTo>
                    <a:pt x="79" y="2"/>
                  </a:lnTo>
                  <a:lnTo>
                    <a:pt x="72" y="11"/>
                  </a:lnTo>
                  <a:lnTo>
                    <a:pt x="57" y="32"/>
                  </a:lnTo>
                  <a:lnTo>
                    <a:pt x="35" y="26"/>
                  </a:lnTo>
                  <a:lnTo>
                    <a:pt x="35" y="13"/>
                  </a:lnTo>
                  <a:lnTo>
                    <a:pt x="0" y="0"/>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37"/>
            <p:cNvSpPr>
              <a:spLocks/>
            </p:cNvSpPr>
            <p:nvPr/>
          </p:nvSpPr>
          <p:spPr bwMode="auto">
            <a:xfrm>
              <a:off x="3495675" y="1198563"/>
              <a:ext cx="82550" cy="90488"/>
            </a:xfrm>
            <a:custGeom>
              <a:avLst/>
              <a:gdLst>
                <a:gd name="T0" fmla="*/ 52 w 52"/>
                <a:gd name="T1" fmla="*/ 31 h 57"/>
                <a:gd name="T2" fmla="*/ 52 w 52"/>
                <a:gd name="T3" fmla="*/ 26 h 57"/>
                <a:gd name="T4" fmla="*/ 48 w 52"/>
                <a:gd name="T5" fmla="*/ 20 h 57"/>
                <a:gd name="T6" fmla="*/ 41 w 52"/>
                <a:gd name="T7" fmla="*/ 9 h 57"/>
                <a:gd name="T8" fmla="*/ 35 w 52"/>
                <a:gd name="T9" fmla="*/ 2 h 57"/>
                <a:gd name="T10" fmla="*/ 24 w 52"/>
                <a:gd name="T11" fmla="*/ 0 h 57"/>
                <a:gd name="T12" fmla="*/ 15 w 52"/>
                <a:gd name="T13" fmla="*/ 2 h 57"/>
                <a:gd name="T14" fmla="*/ 4 w 52"/>
                <a:gd name="T15" fmla="*/ 7 h 57"/>
                <a:gd name="T16" fmla="*/ 2 w 52"/>
                <a:gd name="T17" fmla="*/ 20 h 57"/>
                <a:gd name="T18" fmla="*/ 0 w 52"/>
                <a:gd name="T19" fmla="*/ 31 h 57"/>
                <a:gd name="T20" fmla="*/ 4 w 52"/>
                <a:gd name="T21" fmla="*/ 44 h 57"/>
                <a:gd name="T22" fmla="*/ 13 w 52"/>
                <a:gd name="T23" fmla="*/ 53 h 57"/>
                <a:gd name="T24" fmla="*/ 24 w 52"/>
                <a:gd name="T25" fmla="*/ 57 h 57"/>
                <a:gd name="T26" fmla="*/ 33 w 52"/>
                <a:gd name="T27" fmla="*/ 53 h 57"/>
                <a:gd name="T28" fmla="*/ 44 w 52"/>
                <a:gd name="T29" fmla="*/ 44 h 57"/>
                <a:gd name="T30" fmla="*/ 50 w 52"/>
                <a:gd name="T31" fmla="*/ 35 h 57"/>
                <a:gd name="T32" fmla="*/ 52 w 52"/>
                <a:gd name="T33" fmla="*/ 31 h 57"/>
                <a:gd name="T34" fmla="*/ 52 w 52"/>
                <a:gd name="T35"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7">
                  <a:moveTo>
                    <a:pt x="52" y="31"/>
                  </a:moveTo>
                  <a:lnTo>
                    <a:pt x="52" y="26"/>
                  </a:lnTo>
                  <a:lnTo>
                    <a:pt x="48" y="20"/>
                  </a:lnTo>
                  <a:lnTo>
                    <a:pt x="41" y="9"/>
                  </a:lnTo>
                  <a:lnTo>
                    <a:pt x="35" y="2"/>
                  </a:lnTo>
                  <a:lnTo>
                    <a:pt x="24" y="0"/>
                  </a:lnTo>
                  <a:lnTo>
                    <a:pt x="15" y="2"/>
                  </a:lnTo>
                  <a:lnTo>
                    <a:pt x="4" y="7"/>
                  </a:lnTo>
                  <a:lnTo>
                    <a:pt x="2" y="20"/>
                  </a:lnTo>
                  <a:lnTo>
                    <a:pt x="0" y="31"/>
                  </a:lnTo>
                  <a:lnTo>
                    <a:pt x="4" y="44"/>
                  </a:lnTo>
                  <a:lnTo>
                    <a:pt x="13" y="53"/>
                  </a:lnTo>
                  <a:lnTo>
                    <a:pt x="24" y="57"/>
                  </a:lnTo>
                  <a:lnTo>
                    <a:pt x="33" y="53"/>
                  </a:lnTo>
                  <a:lnTo>
                    <a:pt x="44" y="44"/>
                  </a:lnTo>
                  <a:lnTo>
                    <a:pt x="50" y="35"/>
                  </a:lnTo>
                  <a:lnTo>
                    <a:pt x="52" y="31"/>
                  </a:lnTo>
                  <a:lnTo>
                    <a:pt x="52" y="31"/>
                  </a:lnTo>
                  <a:close/>
                </a:path>
              </a:pathLst>
            </a:custGeom>
            <a:solidFill>
              <a:srgbClr val="FFF7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38"/>
            <p:cNvSpPr>
              <a:spLocks/>
            </p:cNvSpPr>
            <p:nvPr/>
          </p:nvSpPr>
          <p:spPr bwMode="auto">
            <a:xfrm>
              <a:off x="3086100" y="1570038"/>
              <a:ext cx="749300" cy="120650"/>
            </a:xfrm>
            <a:custGeom>
              <a:avLst/>
              <a:gdLst>
                <a:gd name="T0" fmla="*/ 0 w 472"/>
                <a:gd name="T1" fmla="*/ 0 h 76"/>
                <a:gd name="T2" fmla="*/ 22 w 472"/>
                <a:gd name="T3" fmla="*/ 68 h 76"/>
                <a:gd name="T4" fmla="*/ 28 w 472"/>
                <a:gd name="T5" fmla="*/ 70 h 76"/>
                <a:gd name="T6" fmla="*/ 48 w 472"/>
                <a:gd name="T7" fmla="*/ 74 h 76"/>
                <a:gd name="T8" fmla="*/ 85 w 472"/>
                <a:gd name="T9" fmla="*/ 76 h 76"/>
                <a:gd name="T10" fmla="*/ 142 w 472"/>
                <a:gd name="T11" fmla="*/ 76 h 76"/>
                <a:gd name="T12" fmla="*/ 216 w 472"/>
                <a:gd name="T13" fmla="*/ 65 h 76"/>
                <a:gd name="T14" fmla="*/ 295 w 472"/>
                <a:gd name="T15" fmla="*/ 50 h 76"/>
                <a:gd name="T16" fmla="*/ 356 w 472"/>
                <a:gd name="T17" fmla="*/ 37 h 76"/>
                <a:gd name="T18" fmla="*/ 382 w 472"/>
                <a:gd name="T19" fmla="*/ 31 h 76"/>
                <a:gd name="T20" fmla="*/ 472 w 472"/>
                <a:gd name="T21" fmla="*/ 20 h 76"/>
                <a:gd name="T22" fmla="*/ 391 w 472"/>
                <a:gd name="T23" fmla="*/ 9 h 76"/>
                <a:gd name="T24" fmla="*/ 363 w 472"/>
                <a:gd name="T25" fmla="*/ 13 h 76"/>
                <a:gd name="T26" fmla="*/ 302 w 472"/>
                <a:gd name="T27" fmla="*/ 24 h 76"/>
                <a:gd name="T28" fmla="*/ 221 w 472"/>
                <a:gd name="T29" fmla="*/ 31 h 76"/>
                <a:gd name="T30" fmla="*/ 142 w 472"/>
                <a:gd name="T31" fmla="*/ 35 h 76"/>
                <a:gd name="T32" fmla="*/ 79 w 472"/>
                <a:gd name="T33" fmla="*/ 26 h 76"/>
                <a:gd name="T34" fmla="*/ 35 w 472"/>
                <a:gd name="T35" fmla="*/ 15 h 76"/>
                <a:gd name="T36" fmla="*/ 7 w 472"/>
                <a:gd name="T37" fmla="*/ 2 h 76"/>
                <a:gd name="T38" fmla="*/ 0 w 472"/>
                <a:gd name="T39" fmla="*/ 0 h 76"/>
                <a:gd name="T40" fmla="*/ 0 w 472"/>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2" h="76">
                  <a:moveTo>
                    <a:pt x="0" y="0"/>
                  </a:moveTo>
                  <a:lnTo>
                    <a:pt x="22" y="68"/>
                  </a:lnTo>
                  <a:lnTo>
                    <a:pt x="28" y="70"/>
                  </a:lnTo>
                  <a:lnTo>
                    <a:pt x="48" y="74"/>
                  </a:lnTo>
                  <a:lnTo>
                    <a:pt x="85" y="76"/>
                  </a:lnTo>
                  <a:lnTo>
                    <a:pt x="142" y="76"/>
                  </a:lnTo>
                  <a:lnTo>
                    <a:pt x="216" y="65"/>
                  </a:lnTo>
                  <a:lnTo>
                    <a:pt x="295" y="50"/>
                  </a:lnTo>
                  <a:lnTo>
                    <a:pt x="356" y="37"/>
                  </a:lnTo>
                  <a:lnTo>
                    <a:pt x="382" y="31"/>
                  </a:lnTo>
                  <a:lnTo>
                    <a:pt x="472" y="20"/>
                  </a:lnTo>
                  <a:lnTo>
                    <a:pt x="391" y="9"/>
                  </a:lnTo>
                  <a:lnTo>
                    <a:pt x="363" y="13"/>
                  </a:lnTo>
                  <a:lnTo>
                    <a:pt x="302" y="24"/>
                  </a:lnTo>
                  <a:lnTo>
                    <a:pt x="221" y="31"/>
                  </a:lnTo>
                  <a:lnTo>
                    <a:pt x="142" y="35"/>
                  </a:lnTo>
                  <a:lnTo>
                    <a:pt x="79" y="26"/>
                  </a:lnTo>
                  <a:lnTo>
                    <a:pt x="35" y="15"/>
                  </a:lnTo>
                  <a:lnTo>
                    <a:pt x="7" y="2"/>
                  </a:lnTo>
                  <a:lnTo>
                    <a:pt x="0" y="0"/>
                  </a:lnTo>
                  <a:lnTo>
                    <a:pt x="0" y="0"/>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39"/>
            <p:cNvSpPr>
              <a:spLocks/>
            </p:cNvSpPr>
            <p:nvPr/>
          </p:nvSpPr>
          <p:spPr bwMode="auto">
            <a:xfrm>
              <a:off x="2863850" y="1878013"/>
              <a:ext cx="301625" cy="49213"/>
            </a:xfrm>
            <a:custGeom>
              <a:avLst/>
              <a:gdLst>
                <a:gd name="T0" fmla="*/ 0 w 190"/>
                <a:gd name="T1" fmla="*/ 31 h 31"/>
                <a:gd name="T2" fmla="*/ 44 w 190"/>
                <a:gd name="T3" fmla="*/ 0 h 31"/>
                <a:gd name="T4" fmla="*/ 190 w 190"/>
                <a:gd name="T5" fmla="*/ 5 h 31"/>
                <a:gd name="T6" fmla="*/ 79 w 190"/>
                <a:gd name="T7" fmla="*/ 27 h 31"/>
                <a:gd name="T8" fmla="*/ 0 w 190"/>
                <a:gd name="T9" fmla="*/ 31 h 31"/>
                <a:gd name="T10" fmla="*/ 0 w 190"/>
                <a:gd name="T11" fmla="*/ 31 h 31"/>
              </a:gdLst>
              <a:ahLst/>
              <a:cxnLst>
                <a:cxn ang="0">
                  <a:pos x="T0" y="T1"/>
                </a:cxn>
                <a:cxn ang="0">
                  <a:pos x="T2" y="T3"/>
                </a:cxn>
                <a:cxn ang="0">
                  <a:pos x="T4" y="T5"/>
                </a:cxn>
                <a:cxn ang="0">
                  <a:pos x="T6" y="T7"/>
                </a:cxn>
                <a:cxn ang="0">
                  <a:pos x="T8" y="T9"/>
                </a:cxn>
                <a:cxn ang="0">
                  <a:pos x="T10" y="T11"/>
                </a:cxn>
              </a:cxnLst>
              <a:rect l="0" t="0" r="r" b="b"/>
              <a:pathLst>
                <a:path w="190" h="31">
                  <a:moveTo>
                    <a:pt x="0" y="31"/>
                  </a:moveTo>
                  <a:lnTo>
                    <a:pt x="44" y="0"/>
                  </a:lnTo>
                  <a:lnTo>
                    <a:pt x="190" y="5"/>
                  </a:lnTo>
                  <a:lnTo>
                    <a:pt x="79" y="27"/>
                  </a:lnTo>
                  <a:lnTo>
                    <a:pt x="0" y="31"/>
                  </a:lnTo>
                  <a:lnTo>
                    <a:pt x="0" y="31"/>
                  </a:lnTo>
                  <a:close/>
                </a:path>
              </a:pathLst>
            </a:custGeom>
            <a:solidFill>
              <a:srgbClr val="FFF7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40"/>
            <p:cNvSpPr>
              <a:spLocks/>
            </p:cNvSpPr>
            <p:nvPr/>
          </p:nvSpPr>
          <p:spPr bwMode="auto">
            <a:xfrm>
              <a:off x="2506663" y="1878013"/>
              <a:ext cx="1220788" cy="482600"/>
            </a:xfrm>
            <a:custGeom>
              <a:avLst/>
              <a:gdLst>
                <a:gd name="T0" fmla="*/ 0 w 769"/>
                <a:gd name="T1" fmla="*/ 304 h 304"/>
                <a:gd name="T2" fmla="*/ 77 w 769"/>
                <a:gd name="T3" fmla="*/ 210 h 304"/>
                <a:gd name="T4" fmla="*/ 94 w 769"/>
                <a:gd name="T5" fmla="*/ 210 h 304"/>
                <a:gd name="T6" fmla="*/ 142 w 769"/>
                <a:gd name="T7" fmla="*/ 208 h 304"/>
                <a:gd name="T8" fmla="*/ 208 w 769"/>
                <a:gd name="T9" fmla="*/ 199 h 304"/>
                <a:gd name="T10" fmla="*/ 284 w 769"/>
                <a:gd name="T11" fmla="*/ 184 h 304"/>
                <a:gd name="T12" fmla="*/ 356 w 769"/>
                <a:gd name="T13" fmla="*/ 158 h 304"/>
                <a:gd name="T14" fmla="*/ 431 w 769"/>
                <a:gd name="T15" fmla="*/ 125 h 304"/>
                <a:gd name="T16" fmla="*/ 503 w 769"/>
                <a:gd name="T17" fmla="*/ 88 h 304"/>
                <a:gd name="T18" fmla="*/ 575 w 769"/>
                <a:gd name="T19" fmla="*/ 57 h 304"/>
                <a:gd name="T20" fmla="*/ 645 w 769"/>
                <a:gd name="T21" fmla="*/ 31 h 304"/>
                <a:gd name="T22" fmla="*/ 708 w 769"/>
                <a:gd name="T23" fmla="*/ 13 h 304"/>
                <a:gd name="T24" fmla="*/ 752 w 769"/>
                <a:gd name="T25" fmla="*/ 0 h 304"/>
                <a:gd name="T26" fmla="*/ 769 w 769"/>
                <a:gd name="T27" fmla="*/ 0 h 304"/>
                <a:gd name="T28" fmla="*/ 743 w 769"/>
                <a:gd name="T29" fmla="*/ 11 h 304"/>
                <a:gd name="T30" fmla="*/ 680 w 769"/>
                <a:gd name="T31" fmla="*/ 44 h 304"/>
                <a:gd name="T32" fmla="*/ 592 w 769"/>
                <a:gd name="T33" fmla="*/ 88 h 304"/>
                <a:gd name="T34" fmla="*/ 507 w 769"/>
                <a:gd name="T35" fmla="*/ 138 h 304"/>
                <a:gd name="T36" fmla="*/ 433 w 769"/>
                <a:gd name="T37" fmla="*/ 179 h 304"/>
                <a:gd name="T38" fmla="*/ 367 w 769"/>
                <a:gd name="T39" fmla="*/ 214 h 304"/>
                <a:gd name="T40" fmla="*/ 304 w 769"/>
                <a:gd name="T41" fmla="*/ 243 h 304"/>
                <a:gd name="T42" fmla="*/ 238 w 769"/>
                <a:gd name="T43" fmla="*/ 269 h 304"/>
                <a:gd name="T44" fmla="*/ 155 w 769"/>
                <a:gd name="T45" fmla="*/ 284 h 304"/>
                <a:gd name="T46" fmla="*/ 79 w 769"/>
                <a:gd name="T47" fmla="*/ 297 h 304"/>
                <a:gd name="T48" fmla="*/ 22 w 769"/>
                <a:gd name="T49" fmla="*/ 302 h 304"/>
                <a:gd name="T50" fmla="*/ 0 w 769"/>
                <a:gd name="T51" fmla="*/ 304 h 304"/>
                <a:gd name="T52" fmla="*/ 0 w 769"/>
                <a:gd name="T53"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9" h="304">
                  <a:moveTo>
                    <a:pt x="0" y="304"/>
                  </a:moveTo>
                  <a:lnTo>
                    <a:pt x="77" y="210"/>
                  </a:lnTo>
                  <a:lnTo>
                    <a:pt x="94" y="210"/>
                  </a:lnTo>
                  <a:lnTo>
                    <a:pt x="142" y="208"/>
                  </a:lnTo>
                  <a:lnTo>
                    <a:pt x="208" y="199"/>
                  </a:lnTo>
                  <a:lnTo>
                    <a:pt x="284" y="184"/>
                  </a:lnTo>
                  <a:lnTo>
                    <a:pt x="356" y="158"/>
                  </a:lnTo>
                  <a:lnTo>
                    <a:pt x="431" y="125"/>
                  </a:lnTo>
                  <a:lnTo>
                    <a:pt x="503" y="88"/>
                  </a:lnTo>
                  <a:lnTo>
                    <a:pt x="575" y="57"/>
                  </a:lnTo>
                  <a:lnTo>
                    <a:pt x="645" y="31"/>
                  </a:lnTo>
                  <a:lnTo>
                    <a:pt x="708" y="13"/>
                  </a:lnTo>
                  <a:lnTo>
                    <a:pt x="752" y="0"/>
                  </a:lnTo>
                  <a:lnTo>
                    <a:pt x="769" y="0"/>
                  </a:lnTo>
                  <a:lnTo>
                    <a:pt x="743" y="11"/>
                  </a:lnTo>
                  <a:lnTo>
                    <a:pt x="680" y="44"/>
                  </a:lnTo>
                  <a:lnTo>
                    <a:pt x="592" y="88"/>
                  </a:lnTo>
                  <a:lnTo>
                    <a:pt x="507" y="138"/>
                  </a:lnTo>
                  <a:lnTo>
                    <a:pt x="433" y="179"/>
                  </a:lnTo>
                  <a:lnTo>
                    <a:pt x="367" y="214"/>
                  </a:lnTo>
                  <a:lnTo>
                    <a:pt x="304" y="243"/>
                  </a:lnTo>
                  <a:lnTo>
                    <a:pt x="238" y="269"/>
                  </a:lnTo>
                  <a:lnTo>
                    <a:pt x="155" y="284"/>
                  </a:lnTo>
                  <a:lnTo>
                    <a:pt x="79" y="297"/>
                  </a:lnTo>
                  <a:lnTo>
                    <a:pt x="22" y="302"/>
                  </a:lnTo>
                  <a:lnTo>
                    <a:pt x="0" y="304"/>
                  </a:lnTo>
                  <a:lnTo>
                    <a:pt x="0" y="304"/>
                  </a:lnTo>
                  <a:close/>
                </a:path>
              </a:pathLst>
            </a:custGeom>
            <a:solidFill>
              <a:srgbClr val="FFF7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41"/>
            <p:cNvSpPr>
              <a:spLocks/>
            </p:cNvSpPr>
            <p:nvPr/>
          </p:nvSpPr>
          <p:spPr bwMode="auto">
            <a:xfrm>
              <a:off x="2482850" y="1566863"/>
              <a:ext cx="211138" cy="266700"/>
            </a:xfrm>
            <a:custGeom>
              <a:avLst/>
              <a:gdLst>
                <a:gd name="T0" fmla="*/ 0 w 133"/>
                <a:gd name="T1" fmla="*/ 78 h 168"/>
                <a:gd name="T2" fmla="*/ 41 w 133"/>
                <a:gd name="T3" fmla="*/ 122 h 168"/>
                <a:gd name="T4" fmla="*/ 50 w 133"/>
                <a:gd name="T5" fmla="*/ 102 h 168"/>
                <a:gd name="T6" fmla="*/ 74 w 133"/>
                <a:gd name="T7" fmla="*/ 65 h 168"/>
                <a:gd name="T8" fmla="*/ 100 w 133"/>
                <a:gd name="T9" fmla="*/ 22 h 168"/>
                <a:gd name="T10" fmla="*/ 124 w 133"/>
                <a:gd name="T11" fmla="*/ 0 h 168"/>
                <a:gd name="T12" fmla="*/ 133 w 133"/>
                <a:gd name="T13" fmla="*/ 6 h 168"/>
                <a:gd name="T14" fmla="*/ 131 w 133"/>
                <a:gd name="T15" fmla="*/ 35 h 168"/>
                <a:gd name="T16" fmla="*/ 127 w 133"/>
                <a:gd name="T17" fmla="*/ 65 h 168"/>
                <a:gd name="T18" fmla="*/ 124 w 133"/>
                <a:gd name="T19" fmla="*/ 78 h 168"/>
                <a:gd name="T20" fmla="*/ 31 w 133"/>
                <a:gd name="T21" fmla="*/ 168 h 168"/>
                <a:gd name="T22" fmla="*/ 0 w 133"/>
                <a:gd name="T23" fmla="*/ 78 h 168"/>
                <a:gd name="T24" fmla="*/ 0 w 133"/>
                <a:gd name="T25" fmla="*/ 7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168">
                  <a:moveTo>
                    <a:pt x="0" y="78"/>
                  </a:moveTo>
                  <a:lnTo>
                    <a:pt x="41" y="122"/>
                  </a:lnTo>
                  <a:lnTo>
                    <a:pt x="50" y="102"/>
                  </a:lnTo>
                  <a:lnTo>
                    <a:pt x="74" y="65"/>
                  </a:lnTo>
                  <a:lnTo>
                    <a:pt x="100" y="22"/>
                  </a:lnTo>
                  <a:lnTo>
                    <a:pt x="124" y="0"/>
                  </a:lnTo>
                  <a:lnTo>
                    <a:pt x="133" y="6"/>
                  </a:lnTo>
                  <a:lnTo>
                    <a:pt x="131" y="35"/>
                  </a:lnTo>
                  <a:lnTo>
                    <a:pt x="127" y="65"/>
                  </a:lnTo>
                  <a:lnTo>
                    <a:pt x="124" y="78"/>
                  </a:lnTo>
                  <a:lnTo>
                    <a:pt x="31" y="168"/>
                  </a:lnTo>
                  <a:lnTo>
                    <a:pt x="0" y="78"/>
                  </a:lnTo>
                  <a:lnTo>
                    <a:pt x="0" y="78"/>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42"/>
            <p:cNvSpPr>
              <a:spLocks/>
            </p:cNvSpPr>
            <p:nvPr/>
          </p:nvSpPr>
          <p:spPr bwMode="auto">
            <a:xfrm>
              <a:off x="3963988" y="1843088"/>
              <a:ext cx="658813" cy="254000"/>
            </a:xfrm>
            <a:custGeom>
              <a:avLst/>
              <a:gdLst>
                <a:gd name="T0" fmla="*/ 415 w 415"/>
                <a:gd name="T1" fmla="*/ 160 h 160"/>
                <a:gd name="T2" fmla="*/ 382 w 415"/>
                <a:gd name="T3" fmla="*/ 138 h 160"/>
                <a:gd name="T4" fmla="*/ 301 w 415"/>
                <a:gd name="T5" fmla="*/ 92 h 160"/>
                <a:gd name="T6" fmla="*/ 201 w 415"/>
                <a:gd name="T7" fmla="*/ 38 h 160"/>
                <a:gd name="T8" fmla="*/ 111 w 415"/>
                <a:gd name="T9" fmla="*/ 7 h 160"/>
                <a:gd name="T10" fmla="*/ 48 w 415"/>
                <a:gd name="T11" fmla="*/ 0 h 160"/>
                <a:gd name="T12" fmla="*/ 15 w 415"/>
                <a:gd name="T13" fmla="*/ 22 h 160"/>
                <a:gd name="T14" fmla="*/ 2 w 415"/>
                <a:gd name="T15" fmla="*/ 44 h 160"/>
                <a:gd name="T16" fmla="*/ 0 w 415"/>
                <a:gd name="T17" fmla="*/ 57 h 160"/>
                <a:gd name="T18" fmla="*/ 4 w 415"/>
                <a:gd name="T19" fmla="*/ 59 h 160"/>
                <a:gd name="T20" fmla="*/ 19 w 415"/>
                <a:gd name="T21" fmla="*/ 68 h 160"/>
                <a:gd name="T22" fmla="*/ 57 w 415"/>
                <a:gd name="T23" fmla="*/ 81 h 160"/>
                <a:gd name="T24" fmla="*/ 120 w 415"/>
                <a:gd name="T25" fmla="*/ 101 h 160"/>
                <a:gd name="T26" fmla="*/ 209 w 415"/>
                <a:gd name="T27" fmla="*/ 118 h 160"/>
                <a:gd name="T28" fmla="*/ 306 w 415"/>
                <a:gd name="T29" fmla="*/ 140 h 160"/>
                <a:gd name="T30" fmla="*/ 384 w 415"/>
                <a:gd name="T31" fmla="*/ 153 h 160"/>
                <a:gd name="T32" fmla="*/ 415 w 415"/>
                <a:gd name="T33" fmla="*/ 160 h 160"/>
                <a:gd name="T34" fmla="*/ 415 w 415"/>
                <a:gd name="T3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5" h="160">
                  <a:moveTo>
                    <a:pt x="415" y="160"/>
                  </a:moveTo>
                  <a:lnTo>
                    <a:pt x="382" y="138"/>
                  </a:lnTo>
                  <a:lnTo>
                    <a:pt x="301" y="92"/>
                  </a:lnTo>
                  <a:lnTo>
                    <a:pt x="201" y="38"/>
                  </a:lnTo>
                  <a:lnTo>
                    <a:pt x="111" y="7"/>
                  </a:lnTo>
                  <a:lnTo>
                    <a:pt x="48" y="0"/>
                  </a:lnTo>
                  <a:lnTo>
                    <a:pt x="15" y="22"/>
                  </a:lnTo>
                  <a:lnTo>
                    <a:pt x="2" y="44"/>
                  </a:lnTo>
                  <a:lnTo>
                    <a:pt x="0" y="57"/>
                  </a:lnTo>
                  <a:lnTo>
                    <a:pt x="4" y="59"/>
                  </a:lnTo>
                  <a:lnTo>
                    <a:pt x="19" y="68"/>
                  </a:lnTo>
                  <a:lnTo>
                    <a:pt x="57" y="81"/>
                  </a:lnTo>
                  <a:lnTo>
                    <a:pt x="120" y="101"/>
                  </a:lnTo>
                  <a:lnTo>
                    <a:pt x="209" y="118"/>
                  </a:lnTo>
                  <a:lnTo>
                    <a:pt x="306" y="140"/>
                  </a:lnTo>
                  <a:lnTo>
                    <a:pt x="384" y="153"/>
                  </a:lnTo>
                  <a:lnTo>
                    <a:pt x="415" y="160"/>
                  </a:lnTo>
                  <a:lnTo>
                    <a:pt x="415" y="160"/>
                  </a:lnTo>
                  <a:close/>
                </a:path>
              </a:pathLst>
            </a:custGeom>
            <a:solidFill>
              <a:srgbClr val="FFF7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43"/>
            <p:cNvSpPr>
              <a:spLocks/>
            </p:cNvSpPr>
            <p:nvPr/>
          </p:nvSpPr>
          <p:spPr bwMode="auto">
            <a:xfrm>
              <a:off x="673100" y="2481263"/>
              <a:ext cx="1306513" cy="877888"/>
            </a:xfrm>
            <a:custGeom>
              <a:avLst/>
              <a:gdLst>
                <a:gd name="T0" fmla="*/ 0 w 823"/>
                <a:gd name="T1" fmla="*/ 513 h 553"/>
                <a:gd name="T2" fmla="*/ 22 w 823"/>
                <a:gd name="T3" fmla="*/ 500 h 553"/>
                <a:gd name="T4" fmla="*/ 87 w 823"/>
                <a:gd name="T5" fmla="*/ 463 h 553"/>
                <a:gd name="T6" fmla="*/ 192 w 823"/>
                <a:gd name="T7" fmla="*/ 402 h 553"/>
                <a:gd name="T8" fmla="*/ 332 w 823"/>
                <a:gd name="T9" fmla="*/ 319 h 553"/>
                <a:gd name="T10" fmla="*/ 493 w 823"/>
                <a:gd name="T11" fmla="*/ 212 h 553"/>
                <a:gd name="T12" fmla="*/ 653 w 823"/>
                <a:gd name="T13" fmla="*/ 112 h 553"/>
                <a:gd name="T14" fmla="*/ 775 w 823"/>
                <a:gd name="T15" fmla="*/ 31 h 553"/>
                <a:gd name="T16" fmla="*/ 823 w 823"/>
                <a:gd name="T17" fmla="*/ 0 h 553"/>
                <a:gd name="T18" fmla="*/ 605 w 823"/>
                <a:gd name="T19" fmla="*/ 206 h 553"/>
                <a:gd name="T20" fmla="*/ 109 w 823"/>
                <a:gd name="T21" fmla="*/ 546 h 553"/>
                <a:gd name="T22" fmla="*/ 87 w 823"/>
                <a:gd name="T23" fmla="*/ 553 h 553"/>
                <a:gd name="T24" fmla="*/ 9 w 823"/>
                <a:gd name="T25" fmla="*/ 535 h 553"/>
                <a:gd name="T26" fmla="*/ 0 w 823"/>
                <a:gd name="T27" fmla="*/ 513 h 553"/>
                <a:gd name="T28" fmla="*/ 0 w 823"/>
                <a:gd name="T29" fmla="*/ 51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3" h="553">
                  <a:moveTo>
                    <a:pt x="0" y="513"/>
                  </a:moveTo>
                  <a:lnTo>
                    <a:pt x="22" y="500"/>
                  </a:lnTo>
                  <a:lnTo>
                    <a:pt x="87" y="463"/>
                  </a:lnTo>
                  <a:lnTo>
                    <a:pt x="192" y="402"/>
                  </a:lnTo>
                  <a:lnTo>
                    <a:pt x="332" y="319"/>
                  </a:lnTo>
                  <a:lnTo>
                    <a:pt x="493" y="212"/>
                  </a:lnTo>
                  <a:lnTo>
                    <a:pt x="653" y="112"/>
                  </a:lnTo>
                  <a:lnTo>
                    <a:pt x="775" y="31"/>
                  </a:lnTo>
                  <a:lnTo>
                    <a:pt x="823" y="0"/>
                  </a:lnTo>
                  <a:lnTo>
                    <a:pt x="605" y="206"/>
                  </a:lnTo>
                  <a:lnTo>
                    <a:pt x="109" y="546"/>
                  </a:lnTo>
                  <a:lnTo>
                    <a:pt x="87" y="553"/>
                  </a:lnTo>
                  <a:lnTo>
                    <a:pt x="9" y="535"/>
                  </a:lnTo>
                  <a:lnTo>
                    <a:pt x="0" y="513"/>
                  </a:lnTo>
                  <a:lnTo>
                    <a:pt x="0" y="51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44"/>
            <p:cNvSpPr>
              <a:spLocks/>
            </p:cNvSpPr>
            <p:nvPr/>
          </p:nvSpPr>
          <p:spPr bwMode="auto">
            <a:xfrm>
              <a:off x="1012825" y="3175000"/>
              <a:ext cx="644525" cy="371475"/>
            </a:xfrm>
            <a:custGeom>
              <a:avLst/>
              <a:gdLst>
                <a:gd name="T0" fmla="*/ 406 w 406"/>
                <a:gd name="T1" fmla="*/ 0 h 234"/>
                <a:gd name="T2" fmla="*/ 0 w 406"/>
                <a:gd name="T3" fmla="*/ 218 h 234"/>
                <a:gd name="T4" fmla="*/ 111 w 406"/>
                <a:gd name="T5" fmla="*/ 234 h 234"/>
                <a:gd name="T6" fmla="*/ 347 w 406"/>
                <a:gd name="T7" fmla="*/ 81 h 234"/>
                <a:gd name="T8" fmla="*/ 406 w 406"/>
                <a:gd name="T9" fmla="*/ 0 h 234"/>
                <a:gd name="T10" fmla="*/ 406 w 406"/>
                <a:gd name="T11" fmla="*/ 0 h 234"/>
              </a:gdLst>
              <a:ahLst/>
              <a:cxnLst>
                <a:cxn ang="0">
                  <a:pos x="T0" y="T1"/>
                </a:cxn>
                <a:cxn ang="0">
                  <a:pos x="T2" y="T3"/>
                </a:cxn>
                <a:cxn ang="0">
                  <a:pos x="T4" y="T5"/>
                </a:cxn>
                <a:cxn ang="0">
                  <a:pos x="T6" y="T7"/>
                </a:cxn>
                <a:cxn ang="0">
                  <a:pos x="T8" y="T9"/>
                </a:cxn>
                <a:cxn ang="0">
                  <a:pos x="T10" y="T11"/>
                </a:cxn>
              </a:cxnLst>
              <a:rect l="0" t="0" r="r" b="b"/>
              <a:pathLst>
                <a:path w="406" h="234">
                  <a:moveTo>
                    <a:pt x="406" y="0"/>
                  </a:moveTo>
                  <a:lnTo>
                    <a:pt x="0" y="218"/>
                  </a:lnTo>
                  <a:lnTo>
                    <a:pt x="111" y="234"/>
                  </a:lnTo>
                  <a:lnTo>
                    <a:pt x="347" y="81"/>
                  </a:lnTo>
                  <a:lnTo>
                    <a:pt x="406" y="0"/>
                  </a:lnTo>
                  <a:lnTo>
                    <a:pt x="406" y="0"/>
                  </a:lnTo>
                  <a:close/>
                </a:path>
              </a:pathLst>
            </a:custGeom>
            <a:solidFill>
              <a:srgbClr val="FFF7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92"/>
            <p:cNvSpPr>
              <a:spLocks/>
            </p:cNvSpPr>
            <p:nvPr/>
          </p:nvSpPr>
          <p:spPr bwMode="auto">
            <a:xfrm>
              <a:off x="5395913" y="3455988"/>
              <a:ext cx="234950" cy="415925"/>
            </a:xfrm>
            <a:custGeom>
              <a:avLst/>
              <a:gdLst>
                <a:gd name="T0" fmla="*/ 109 w 148"/>
                <a:gd name="T1" fmla="*/ 0 h 262"/>
                <a:gd name="T2" fmla="*/ 96 w 148"/>
                <a:gd name="T3" fmla="*/ 4 h 262"/>
                <a:gd name="T4" fmla="*/ 70 w 148"/>
                <a:gd name="T5" fmla="*/ 20 h 262"/>
                <a:gd name="T6" fmla="*/ 37 w 148"/>
                <a:gd name="T7" fmla="*/ 39 h 262"/>
                <a:gd name="T8" fmla="*/ 15 w 148"/>
                <a:gd name="T9" fmla="*/ 59 h 262"/>
                <a:gd name="T10" fmla="*/ 6 w 148"/>
                <a:gd name="T11" fmla="*/ 74 h 262"/>
                <a:gd name="T12" fmla="*/ 13 w 148"/>
                <a:gd name="T13" fmla="*/ 89 h 262"/>
                <a:gd name="T14" fmla="*/ 22 w 148"/>
                <a:gd name="T15" fmla="*/ 96 h 262"/>
                <a:gd name="T16" fmla="*/ 26 w 148"/>
                <a:gd name="T17" fmla="*/ 98 h 262"/>
                <a:gd name="T18" fmla="*/ 22 w 148"/>
                <a:gd name="T19" fmla="*/ 105 h 262"/>
                <a:gd name="T20" fmla="*/ 15 w 148"/>
                <a:gd name="T21" fmla="*/ 120 h 262"/>
                <a:gd name="T22" fmla="*/ 4 w 148"/>
                <a:gd name="T23" fmla="*/ 144 h 262"/>
                <a:gd name="T24" fmla="*/ 2 w 148"/>
                <a:gd name="T25" fmla="*/ 172 h 262"/>
                <a:gd name="T26" fmla="*/ 0 w 148"/>
                <a:gd name="T27" fmla="*/ 203 h 262"/>
                <a:gd name="T28" fmla="*/ 2 w 148"/>
                <a:gd name="T29" fmla="*/ 231 h 262"/>
                <a:gd name="T30" fmla="*/ 6 w 148"/>
                <a:gd name="T31" fmla="*/ 253 h 262"/>
                <a:gd name="T32" fmla="*/ 9 w 148"/>
                <a:gd name="T33" fmla="*/ 262 h 262"/>
                <a:gd name="T34" fmla="*/ 39 w 148"/>
                <a:gd name="T35" fmla="*/ 240 h 262"/>
                <a:gd name="T36" fmla="*/ 35 w 148"/>
                <a:gd name="T37" fmla="*/ 234 h 262"/>
                <a:gd name="T38" fmla="*/ 30 w 148"/>
                <a:gd name="T39" fmla="*/ 216 h 262"/>
                <a:gd name="T40" fmla="*/ 28 w 148"/>
                <a:gd name="T41" fmla="*/ 192 h 262"/>
                <a:gd name="T42" fmla="*/ 30 w 148"/>
                <a:gd name="T43" fmla="*/ 166 h 262"/>
                <a:gd name="T44" fmla="*/ 39 w 148"/>
                <a:gd name="T45" fmla="*/ 135 h 262"/>
                <a:gd name="T46" fmla="*/ 54 w 148"/>
                <a:gd name="T47" fmla="*/ 109 h 262"/>
                <a:gd name="T48" fmla="*/ 63 w 148"/>
                <a:gd name="T49" fmla="*/ 89 h 262"/>
                <a:gd name="T50" fmla="*/ 70 w 148"/>
                <a:gd name="T51" fmla="*/ 81 h 262"/>
                <a:gd name="T52" fmla="*/ 68 w 148"/>
                <a:gd name="T53" fmla="*/ 79 h 262"/>
                <a:gd name="T54" fmla="*/ 65 w 148"/>
                <a:gd name="T55" fmla="*/ 74 h 262"/>
                <a:gd name="T56" fmla="*/ 68 w 148"/>
                <a:gd name="T57" fmla="*/ 61 h 262"/>
                <a:gd name="T58" fmla="*/ 78 w 148"/>
                <a:gd name="T59" fmla="*/ 50 h 262"/>
                <a:gd name="T60" fmla="*/ 94 w 148"/>
                <a:gd name="T61" fmla="*/ 33 h 262"/>
                <a:gd name="T62" fmla="*/ 118 w 148"/>
                <a:gd name="T63" fmla="*/ 20 h 262"/>
                <a:gd name="T64" fmla="*/ 137 w 148"/>
                <a:gd name="T65" fmla="*/ 11 h 262"/>
                <a:gd name="T66" fmla="*/ 148 w 148"/>
                <a:gd name="T67" fmla="*/ 6 h 262"/>
                <a:gd name="T68" fmla="*/ 109 w 148"/>
                <a:gd name="T69" fmla="*/ 0 h 262"/>
                <a:gd name="T70" fmla="*/ 109 w 148"/>
                <a:gd name="T7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262">
                  <a:moveTo>
                    <a:pt x="109" y="0"/>
                  </a:moveTo>
                  <a:lnTo>
                    <a:pt x="96" y="4"/>
                  </a:lnTo>
                  <a:lnTo>
                    <a:pt x="70" y="20"/>
                  </a:lnTo>
                  <a:lnTo>
                    <a:pt x="37" y="39"/>
                  </a:lnTo>
                  <a:lnTo>
                    <a:pt x="15" y="59"/>
                  </a:lnTo>
                  <a:lnTo>
                    <a:pt x="6" y="74"/>
                  </a:lnTo>
                  <a:lnTo>
                    <a:pt x="13" y="89"/>
                  </a:lnTo>
                  <a:lnTo>
                    <a:pt x="22" y="96"/>
                  </a:lnTo>
                  <a:lnTo>
                    <a:pt x="26" y="98"/>
                  </a:lnTo>
                  <a:lnTo>
                    <a:pt x="22" y="105"/>
                  </a:lnTo>
                  <a:lnTo>
                    <a:pt x="15" y="120"/>
                  </a:lnTo>
                  <a:lnTo>
                    <a:pt x="4" y="144"/>
                  </a:lnTo>
                  <a:lnTo>
                    <a:pt x="2" y="172"/>
                  </a:lnTo>
                  <a:lnTo>
                    <a:pt x="0" y="203"/>
                  </a:lnTo>
                  <a:lnTo>
                    <a:pt x="2" y="231"/>
                  </a:lnTo>
                  <a:lnTo>
                    <a:pt x="6" y="253"/>
                  </a:lnTo>
                  <a:lnTo>
                    <a:pt x="9" y="262"/>
                  </a:lnTo>
                  <a:lnTo>
                    <a:pt x="39" y="240"/>
                  </a:lnTo>
                  <a:lnTo>
                    <a:pt x="35" y="234"/>
                  </a:lnTo>
                  <a:lnTo>
                    <a:pt x="30" y="216"/>
                  </a:lnTo>
                  <a:lnTo>
                    <a:pt x="28" y="192"/>
                  </a:lnTo>
                  <a:lnTo>
                    <a:pt x="30" y="166"/>
                  </a:lnTo>
                  <a:lnTo>
                    <a:pt x="39" y="135"/>
                  </a:lnTo>
                  <a:lnTo>
                    <a:pt x="54" y="109"/>
                  </a:lnTo>
                  <a:lnTo>
                    <a:pt x="63" y="89"/>
                  </a:lnTo>
                  <a:lnTo>
                    <a:pt x="70" y="81"/>
                  </a:lnTo>
                  <a:lnTo>
                    <a:pt x="68" y="79"/>
                  </a:lnTo>
                  <a:lnTo>
                    <a:pt x="65" y="74"/>
                  </a:lnTo>
                  <a:lnTo>
                    <a:pt x="68" y="61"/>
                  </a:lnTo>
                  <a:lnTo>
                    <a:pt x="78" y="50"/>
                  </a:lnTo>
                  <a:lnTo>
                    <a:pt x="94" y="33"/>
                  </a:lnTo>
                  <a:lnTo>
                    <a:pt x="118" y="20"/>
                  </a:lnTo>
                  <a:lnTo>
                    <a:pt x="137" y="11"/>
                  </a:lnTo>
                  <a:lnTo>
                    <a:pt x="148" y="6"/>
                  </a:lnTo>
                  <a:lnTo>
                    <a:pt x="109" y="0"/>
                  </a:lnTo>
                  <a:lnTo>
                    <a:pt x="109"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93"/>
            <p:cNvSpPr>
              <a:spLocks/>
            </p:cNvSpPr>
            <p:nvPr/>
          </p:nvSpPr>
          <p:spPr bwMode="auto">
            <a:xfrm>
              <a:off x="5457825" y="3535363"/>
              <a:ext cx="222250" cy="603250"/>
            </a:xfrm>
            <a:custGeom>
              <a:avLst/>
              <a:gdLst>
                <a:gd name="T0" fmla="*/ 140 w 140"/>
                <a:gd name="T1" fmla="*/ 0 h 380"/>
                <a:gd name="T2" fmla="*/ 131 w 140"/>
                <a:gd name="T3" fmla="*/ 0 h 380"/>
                <a:gd name="T4" fmla="*/ 114 w 140"/>
                <a:gd name="T5" fmla="*/ 7 h 380"/>
                <a:gd name="T6" fmla="*/ 90 w 140"/>
                <a:gd name="T7" fmla="*/ 15 h 380"/>
                <a:gd name="T8" fmla="*/ 68 w 140"/>
                <a:gd name="T9" fmla="*/ 31 h 380"/>
                <a:gd name="T10" fmla="*/ 46 w 140"/>
                <a:gd name="T11" fmla="*/ 53 h 380"/>
                <a:gd name="T12" fmla="*/ 33 w 140"/>
                <a:gd name="T13" fmla="*/ 74 h 380"/>
                <a:gd name="T14" fmla="*/ 24 w 140"/>
                <a:gd name="T15" fmla="*/ 92 h 380"/>
                <a:gd name="T16" fmla="*/ 22 w 140"/>
                <a:gd name="T17" fmla="*/ 101 h 380"/>
                <a:gd name="T18" fmla="*/ 37 w 140"/>
                <a:gd name="T19" fmla="*/ 125 h 380"/>
                <a:gd name="T20" fmla="*/ 33 w 140"/>
                <a:gd name="T21" fmla="*/ 129 h 380"/>
                <a:gd name="T22" fmla="*/ 26 w 140"/>
                <a:gd name="T23" fmla="*/ 142 h 380"/>
                <a:gd name="T24" fmla="*/ 18 w 140"/>
                <a:gd name="T25" fmla="*/ 162 h 380"/>
                <a:gd name="T26" fmla="*/ 13 w 140"/>
                <a:gd name="T27" fmla="*/ 181 h 380"/>
                <a:gd name="T28" fmla="*/ 9 w 140"/>
                <a:gd name="T29" fmla="*/ 197 h 380"/>
                <a:gd name="T30" fmla="*/ 9 w 140"/>
                <a:gd name="T31" fmla="*/ 210 h 380"/>
                <a:gd name="T32" fmla="*/ 7 w 140"/>
                <a:gd name="T33" fmla="*/ 219 h 380"/>
                <a:gd name="T34" fmla="*/ 9 w 140"/>
                <a:gd name="T35" fmla="*/ 221 h 380"/>
                <a:gd name="T36" fmla="*/ 22 w 140"/>
                <a:gd name="T37" fmla="*/ 232 h 380"/>
                <a:gd name="T38" fmla="*/ 18 w 140"/>
                <a:gd name="T39" fmla="*/ 236 h 380"/>
                <a:gd name="T40" fmla="*/ 11 w 140"/>
                <a:gd name="T41" fmla="*/ 251 h 380"/>
                <a:gd name="T42" fmla="*/ 2 w 140"/>
                <a:gd name="T43" fmla="*/ 271 h 380"/>
                <a:gd name="T44" fmla="*/ 0 w 140"/>
                <a:gd name="T45" fmla="*/ 293 h 380"/>
                <a:gd name="T46" fmla="*/ 2 w 140"/>
                <a:gd name="T47" fmla="*/ 310 h 380"/>
                <a:gd name="T48" fmla="*/ 11 w 140"/>
                <a:gd name="T49" fmla="*/ 326 h 380"/>
                <a:gd name="T50" fmla="*/ 18 w 140"/>
                <a:gd name="T51" fmla="*/ 334 h 380"/>
                <a:gd name="T52" fmla="*/ 24 w 140"/>
                <a:gd name="T53" fmla="*/ 336 h 380"/>
                <a:gd name="T54" fmla="*/ 39 w 140"/>
                <a:gd name="T55" fmla="*/ 380 h 380"/>
                <a:gd name="T56" fmla="*/ 59 w 140"/>
                <a:gd name="T57" fmla="*/ 371 h 380"/>
                <a:gd name="T58" fmla="*/ 59 w 140"/>
                <a:gd name="T59" fmla="*/ 367 h 380"/>
                <a:gd name="T60" fmla="*/ 61 w 140"/>
                <a:gd name="T61" fmla="*/ 358 h 380"/>
                <a:gd name="T62" fmla="*/ 64 w 140"/>
                <a:gd name="T63" fmla="*/ 345 h 380"/>
                <a:gd name="T64" fmla="*/ 68 w 140"/>
                <a:gd name="T65" fmla="*/ 328 h 380"/>
                <a:gd name="T66" fmla="*/ 70 w 140"/>
                <a:gd name="T67" fmla="*/ 306 h 380"/>
                <a:gd name="T68" fmla="*/ 74 w 140"/>
                <a:gd name="T69" fmla="*/ 286 h 380"/>
                <a:gd name="T70" fmla="*/ 77 w 140"/>
                <a:gd name="T71" fmla="*/ 269 h 380"/>
                <a:gd name="T72" fmla="*/ 79 w 140"/>
                <a:gd name="T73" fmla="*/ 264 h 380"/>
                <a:gd name="T74" fmla="*/ 74 w 140"/>
                <a:gd name="T75" fmla="*/ 264 h 380"/>
                <a:gd name="T76" fmla="*/ 64 w 140"/>
                <a:gd name="T77" fmla="*/ 271 h 380"/>
                <a:gd name="T78" fmla="*/ 53 w 140"/>
                <a:gd name="T79" fmla="*/ 273 h 380"/>
                <a:gd name="T80" fmla="*/ 44 w 140"/>
                <a:gd name="T81" fmla="*/ 273 h 380"/>
                <a:gd name="T82" fmla="*/ 35 w 140"/>
                <a:gd name="T83" fmla="*/ 262 h 380"/>
                <a:gd name="T84" fmla="*/ 33 w 140"/>
                <a:gd name="T85" fmla="*/ 247 h 380"/>
                <a:gd name="T86" fmla="*/ 39 w 140"/>
                <a:gd name="T87" fmla="*/ 225 h 380"/>
                <a:gd name="T88" fmla="*/ 48 w 140"/>
                <a:gd name="T89" fmla="*/ 203 h 380"/>
                <a:gd name="T90" fmla="*/ 59 w 140"/>
                <a:gd name="T91" fmla="*/ 179 h 380"/>
                <a:gd name="T92" fmla="*/ 72 w 140"/>
                <a:gd name="T93" fmla="*/ 160 h 380"/>
                <a:gd name="T94" fmla="*/ 83 w 140"/>
                <a:gd name="T95" fmla="*/ 144 h 380"/>
                <a:gd name="T96" fmla="*/ 88 w 140"/>
                <a:gd name="T97" fmla="*/ 140 h 380"/>
                <a:gd name="T98" fmla="*/ 85 w 140"/>
                <a:gd name="T99" fmla="*/ 136 h 380"/>
                <a:gd name="T100" fmla="*/ 79 w 140"/>
                <a:gd name="T101" fmla="*/ 127 h 380"/>
                <a:gd name="T102" fmla="*/ 77 w 140"/>
                <a:gd name="T103" fmla="*/ 109 h 380"/>
                <a:gd name="T104" fmla="*/ 83 w 140"/>
                <a:gd name="T105" fmla="*/ 90 h 380"/>
                <a:gd name="T106" fmla="*/ 98 w 140"/>
                <a:gd name="T107" fmla="*/ 61 h 380"/>
                <a:gd name="T108" fmla="*/ 116 w 140"/>
                <a:gd name="T109" fmla="*/ 31 h 380"/>
                <a:gd name="T110" fmla="*/ 133 w 140"/>
                <a:gd name="T111" fmla="*/ 9 h 380"/>
                <a:gd name="T112" fmla="*/ 140 w 140"/>
                <a:gd name="T113" fmla="*/ 0 h 380"/>
                <a:gd name="T114" fmla="*/ 140 w 140"/>
                <a:gd name="T115"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80">
                  <a:moveTo>
                    <a:pt x="140" y="0"/>
                  </a:moveTo>
                  <a:lnTo>
                    <a:pt x="131" y="0"/>
                  </a:lnTo>
                  <a:lnTo>
                    <a:pt x="114" y="7"/>
                  </a:lnTo>
                  <a:lnTo>
                    <a:pt x="90" y="15"/>
                  </a:lnTo>
                  <a:lnTo>
                    <a:pt x="68" y="31"/>
                  </a:lnTo>
                  <a:lnTo>
                    <a:pt x="46" y="53"/>
                  </a:lnTo>
                  <a:lnTo>
                    <a:pt x="33" y="74"/>
                  </a:lnTo>
                  <a:lnTo>
                    <a:pt x="24" y="92"/>
                  </a:lnTo>
                  <a:lnTo>
                    <a:pt x="22" y="101"/>
                  </a:lnTo>
                  <a:lnTo>
                    <a:pt x="37" y="125"/>
                  </a:lnTo>
                  <a:lnTo>
                    <a:pt x="33" y="129"/>
                  </a:lnTo>
                  <a:lnTo>
                    <a:pt x="26" y="142"/>
                  </a:lnTo>
                  <a:lnTo>
                    <a:pt x="18" y="162"/>
                  </a:lnTo>
                  <a:lnTo>
                    <a:pt x="13" y="181"/>
                  </a:lnTo>
                  <a:lnTo>
                    <a:pt x="9" y="197"/>
                  </a:lnTo>
                  <a:lnTo>
                    <a:pt x="9" y="210"/>
                  </a:lnTo>
                  <a:lnTo>
                    <a:pt x="7" y="219"/>
                  </a:lnTo>
                  <a:lnTo>
                    <a:pt x="9" y="221"/>
                  </a:lnTo>
                  <a:lnTo>
                    <a:pt x="22" y="232"/>
                  </a:lnTo>
                  <a:lnTo>
                    <a:pt x="18" y="236"/>
                  </a:lnTo>
                  <a:lnTo>
                    <a:pt x="11" y="251"/>
                  </a:lnTo>
                  <a:lnTo>
                    <a:pt x="2" y="271"/>
                  </a:lnTo>
                  <a:lnTo>
                    <a:pt x="0" y="293"/>
                  </a:lnTo>
                  <a:lnTo>
                    <a:pt x="2" y="310"/>
                  </a:lnTo>
                  <a:lnTo>
                    <a:pt x="11" y="326"/>
                  </a:lnTo>
                  <a:lnTo>
                    <a:pt x="18" y="334"/>
                  </a:lnTo>
                  <a:lnTo>
                    <a:pt x="24" y="336"/>
                  </a:lnTo>
                  <a:lnTo>
                    <a:pt x="39" y="380"/>
                  </a:lnTo>
                  <a:lnTo>
                    <a:pt x="59" y="371"/>
                  </a:lnTo>
                  <a:lnTo>
                    <a:pt x="59" y="367"/>
                  </a:lnTo>
                  <a:lnTo>
                    <a:pt x="61" y="358"/>
                  </a:lnTo>
                  <a:lnTo>
                    <a:pt x="64" y="345"/>
                  </a:lnTo>
                  <a:lnTo>
                    <a:pt x="68" y="328"/>
                  </a:lnTo>
                  <a:lnTo>
                    <a:pt x="70" y="306"/>
                  </a:lnTo>
                  <a:lnTo>
                    <a:pt x="74" y="286"/>
                  </a:lnTo>
                  <a:lnTo>
                    <a:pt x="77" y="269"/>
                  </a:lnTo>
                  <a:lnTo>
                    <a:pt x="79" y="264"/>
                  </a:lnTo>
                  <a:lnTo>
                    <a:pt x="74" y="264"/>
                  </a:lnTo>
                  <a:lnTo>
                    <a:pt x="64" y="271"/>
                  </a:lnTo>
                  <a:lnTo>
                    <a:pt x="53" y="273"/>
                  </a:lnTo>
                  <a:lnTo>
                    <a:pt x="44" y="273"/>
                  </a:lnTo>
                  <a:lnTo>
                    <a:pt x="35" y="262"/>
                  </a:lnTo>
                  <a:lnTo>
                    <a:pt x="33" y="247"/>
                  </a:lnTo>
                  <a:lnTo>
                    <a:pt x="39" y="225"/>
                  </a:lnTo>
                  <a:lnTo>
                    <a:pt x="48" y="203"/>
                  </a:lnTo>
                  <a:lnTo>
                    <a:pt x="59" y="179"/>
                  </a:lnTo>
                  <a:lnTo>
                    <a:pt x="72" y="160"/>
                  </a:lnTo>
                  <a:lnTo>
                    <a:pt x="83" y="144"/>
                  </a:lnTo>
                  <a:lnTo>
                    <a:pt x="88" y="140"/>
                  </a:lnTo>
                  <a:lnTo>
                    <a:pt x="85" y="136"/>
                  </a:lnTo>
                  <a:lnTo>
                    <a:pt x="79" y="127"/>
                  </a:lnTo>
                  <a:lnTo>
                    <a:pt x="77" y="109"/>
                  </a:lnTo>
                  <a:lnTo>
                    <a:pt x="83" y="90"/>
                  </a:lnTo>
                  <a:lnTo>
                    <a:pt x="98" y="61"/>
                  </a:lnTo>
                  <a:lnTo>
                    <a:pt x="116" y="31"/>
                  </a:lnTo>
                  <a:lnTo>
                    <a:pt x="133" y="9"/>
                  </a:lnTo>
                  <a:lnTo>
                    <a:pt x="140" y="0"/>
                  </a:lnTo>
                  <a:lnTo>
                    <a:pt x="140"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03"/>
            <p:cNvSpPr>
              <a:spLocks/>
            </p:cNvSpPr>
            <p:nvPr/>
          </p:nvSpPr>
          <p:spPr bwMode="auto">
            <a:xfrm>
              <a:off x="5180013" y="5057775"/>
              <a:ext cx="365125" cy="184150"/>
            </a:xfrm>
            <a:custGeom>
              <a:avLst/>
              <a:gdLst>
                <a:gd name="T0" fmla="*/ 38 w 230"/>
                <a:gd name="T1" fmla="*/ 35 h 116"/>
                <a:gd name="T2" fmla="*/ 94 w 230"/>
                <a:gd name="T3" fmla="*/ 0 h 116"/>
                <a:gd name="T4" fmla="*/ 160 w 230"/>
                <a:gd name="T5" fmla="*/ 20 h 116"/>
                <a:gd name="T6" fmla="*/ 230 w 230"/>
                <a:gd name="T7" fmla="*/ 61 h 116"/>
                <a:gd name="T8" fmla="*/ 225 w 230"/>
                <a:gd name="T9" fmla="*/ 116 h 116"/>
                <a:gd name="T10" fmla="*/ 0 w 230"/>
                <a:gd name="T11" fmla="*/ 72 h 116"/>
                <a:gd name="T12" fmla="*/ 38 w 230"/>
                <a:gd name="T13" fmla="*/ 35 h 116"/>
                <a:gd name="T14" fmla="*/ 38 w 230"/>
                <a:gd name="T15" fmla="*/ 35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16">
                  <a:moveTo>
                    <a:pt x="38" y="35"/>
                  </a:moveTo>
                  <a:lnTo>
                    <a:pt x="94" y="0"/>
                  </a:lnTo>
                  <a:lnTo>
                    <a:pt x="160" y="20"/>
                  </a:lnTo>
                  <a:lnTo>
                    <a:pt x="230" y="61"/>
                  </a:lnTo>
                  <a:lnTo>
                    <a:pt x="225" y="116"/>
                  </a:lnTo>
                  <a:lnTo>
                    <a:pt x="0" y="72"/>
                  </a:lnTo>
                  <a:lnTo>
                    <a:pt x="38" y="35"/>
                  </a:lnTo>
                  <a:lnTo>
                    <a:pt x="38" y="35"/>
                  </a:lnTo>
                  <a:close/>
                </a:path>
              </a:pathLst>
            </a:custGeom>
            <a:solidFill>
              <a:srgbClr val="A3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04"/>
            <p:cNvSpPr>
              <a:spLocks/>
            </p:cNvSpPr>
            <p:nvPr/>
          </p:nvSpPr>
          <p:spPr bwMode="auto">
            <a:xfrm>
              <a:off x="7600950" y="5670550"/>
              <a:ext cx="228600" cy="104775"/>
            </a:xfrm>
            <a:custGeom>
              <a:avLst/>
              <a:gdLst>
                <a:gd name="T0" fmla="*/ 0 w 144"/>
                <a:gd name="T1" fmla="*/ 22 h 66"/>
                <a:gd name="T2" fmla="*/ 68 w 144"/>
                <a:gd name="T3" fmla="*/ 0 h 66"/>
                <a:gd name="T4" fmla="*/ 144 w 144"/>
                <a:gd name="T5" fmla="*/ 31 h 66"/>
                <a:gd name="T6" fmla="*/ 138 w 144"/>
                <a:gd name="T7" fmla="*/ 59 h 66"/>
                <a:gd name="T8" fmla="*/ 72 w 144"/>
                <a:gd name="T9" fmla="*/ 66 h 66"/>
                <a:gd name="T10" fmla="*/ 0 w 144"/>
                <a:gd name="T11" fmla="*/ 22 h 66"/>
                <a:gd name="T12" fmla="*/ 0 w 144"/>
                <a:gd name="T13" fmla="*/ 22 h 66"/>
              </a:gdLst>
              <a:ahLst/>
              <a:cxnLst>
                <a:cxn ang="0">
                  <a:pos x="T0" y="T1"/>
                </a:cxn>
                <a:cxn ang="0">
                  <a:pos x="T2" y="T3"/>
                </a:cxn>
                <a:cxn ang="0">
                  <a:pos x="T4" y="T5"/>
                </a:cxn>
                <a:cxn ang="0">
                  <a:pos x="T6" y="T7"/>
                </a:cxn>
                <a:cxn ang="0">
                  <a:pos x="T8" y="T9"/>
                </a:cxn>
                <a:cxn ang="0">
                  <a:pos x="T10" y="T11"/>
                </a:cxn>
                <a:cxn ang="0">
                  <a:pos x="T12" y="T13"/>
                </a:cxn>
              </a:cxnLst>
              <a:rect l="0" t="0" r="r" b="b"/>
              <a:pathLst>
                <a:path w="144" h="66">
                  <a:moveTo>
                    <a:pt x="0" y="22"/>
                  </a:moveTo>
                  <a:lnTo>
                    <a:pt x="68" y="0"/>
                  </a:lnTo>
                  <a:lnTo>
                    <a:pt x="144" y="31"/>
                  </a:lnTo>
                  <a:lnTo>
                    <a:pt x="138" y="59"/>
                  </a:lnTo>
                  <a:lnTo>
                    <a:pt x="72" y="66"/>
                  </a:lnTo>
                  <a:lnTo>
                    <a:pt x="0" y="22"/>
                  </a:lnTo>
                  <a:lnTo>
                    <a:pt x="0" y="22"/>
                  </a:lnTo>
                  <a:close/>
                </a:path>
              </a:pathLst>
            </a:custGeom>
            <a:solidFill>
              <a:srgbClr val="A3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206"/>
            <p:cNvSpPr>
              <a:spLocks/>
            </p:cNvSpPr>
            <p:nvPr/>
          </p:nvSpPr>
          <p:spPr bwMode="auto">
            <a:xfrm>
              <a:off x="2960688" y="4478338"/>
              <a:ext cx="631825" cy="284163"/>
            </a:xfrm>
            <a:custGeom>
              <a:avLst/>
              <a:gdLst>
                <a:gd name="T0" fmla="*/ 0 w 398"/>
                <a:gd name="T1" fmla="*/ 53 h 179"/>
                <a:gd name="T2" fmla="*/ 116 w 398"/>
                <a:gd name="T3" fmla="*/ 0 h 179"/>
                <a:gd name="T4" fmla="*/ 352 w 398"/>
                <a:gd name="T5" fmla="*/ 11 h 179"/>
                <a:gd name="T6" fmla="*/ 398 w 398"/>
                <a:gd name="T7" fmla="*/ 142 h 179"/>
                <a:gd name="T8" fmla="*/ 326 w 398"/>
                <a:gd name="T9" fmla="*/ 179 h 179"/>
                <a:gd name="T10" fmla="*/ 64 w 398"/>
                <a:gd name="T11" fmla="*/ 98 h 179"/>
                <a:gd name="T12" fmla="*/ 0 w 398"/>
                <a:gd name="T13" fmla="*/ 53 h 179"/>
                <a:gd name="T14" fmla="*/ 0 w 398"/>
                <a:gd name="T15" fmla="*/ 53 h 1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8" h="179">
                  <a:moveTo>
                    <a:pt x="0" y="53"/>
                  </a:moveTo>
                  <a:lnTo>
                    <a:pt x="116" y="0"/>
                  </a:lnTo>
                  <a:lnTo>
                    <a:pt x="352" y="11"/>
                  </a:lnTo>
                  <a:lnTo>
                    <a:pt x="398" y="142"/>
                  </a:lnTo>
                  <a:lnTo>
                    <a:pt x="326" y="179"/>
                  </a:lnTo>
                  <a:lnTo>
                    <a:pt x="64" y="98"/>
                  </a:lnTo>
                  <a:lnTo>
                    <a:pt x="0" y="53"/>
                  </a:lnTo>
                  <a:lnTo>
                    <a:pt x="0" y="53"/>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207"/>
            <p:cNvSpPr>
              <a:spLocks/>
            </p:cNvSpPr>
            <p:nvPr/>
          </p:nvSpPr>
          <p:spPr bwMode="auto">
            <a:xfrm>
              <a:off x="5226050" y="5081588"/>
              <a:ext cx="231775" cy="122238"/>
            </a:xfrm>
            <a:custGeom>
              <a:avLst/>
              <a:gdLst>
                <a:gd name="T0" fmla="*/ 0 w 146"/>
                <a:gd name="T1" fmla="*/ 29 h 77"/>
                <a:gd name="T2" fmla="*/ 81 w 146"/>
                <a:gd name="T3" fmla="*/ 0 h 77"/>
                <a:gd name="T4" fmla="*/ 146 w 146"/>
                <a:gd name="T5" fmla="*/ 24 h 77"/>
                <a:gd name="T6" fmla="*/ 140 w 146"/>
                <a:gd name="T7" fmla="*/ 77 h 77"/>
                <a:gd name="T8" fmla="*/ 57 w 146"/>
                <a:gd name="T9" fmla="*/ 66 h 77"/>
                <a:gd name="T10" fmla="*/ 0 w 146"/>
                <a:gd name="T11" fmla="*/ 29 h 77"/>
                <a:gd name="T12" fmla="*/ 0 w 146"/>
                <a:gd name="T13" fmla="*/ 29 h 77"/>
              </a:gdLst>
              <a:ahLst/>
              <a:cxnLst>
                <a:cxn ang="0">
                  <a:pos x="T0" y="T1"/>
                </a:cxn>
                <a:cxn ang="0">
                  <a:pos x="T2" y="T3"/>
                </a:cxn>
                <a:cxn ang="0">
                  <a:pos x="T4" y="T5"/>
                </a:cxn>
                <a:cxn ang="0">
                  <a:pos x="T6" y="T7"/>
                </a:cxn>
                <a:cxn ang="0">
                  <a:pos x="T8" y="T9"/>
                </a:cxn>
                <a:cxn ang="0">
                  <a:pos x="T10" y="T11"/>
                </a:cxn>
                <a:cxn ang="0">
                  <a:pos x="T12" y="T13"/>
                </a:cxn>
              </a:cxnLst>
              <a:rect l="0" t="0" r="r" b="b"/>
              <a:pathLst>
                <a:path w="146" h="77">
                  <a:moveTo>
                    <a:pt x="0" y="29"/>
                  </a:moveTo>
                  <a:lnTo>
                    <a:pt x="81" y="0"/>
                  </a:lnTo>
                  <a:lnTo>
                    <a:pt x="146" y="24"/>
                  </a:lnTo>
                  <a:lnTo>
                    <a:pt x="140" y="77"/>
                  </a:lnTo>
                  <a:lnTo>
                    <a:pt x="57" y="66"/>
                  </a:lnTo>
                  <a:lnTo>
                    <a:pt x="0" y="29"/>
                  </a:lnTo>
                  <a:lnTo>
                    <a:pt x="0" y="29"/>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08"/>
            <p:cNvSpPr>
              <a:spLocks/>
            </p:cNvSpPr>
            <p:nvPr/>
          </p:nvSpPr>
          <p:spPr bwMode="auto">
            <a:xfrm>
              <a:off x="7624763" y="5678488"/>
              <a:ext cx="136525" cy="82550"/>
            </a:xfrm>
            <a:custGeom>
              <a:avLst/>
              <a:gdLst>
                <a:gd name="T0" fmla="*/ 0 w 86"/>
                <a:gd name="T1" fmla="*/ 9 h 52"/>
                <a:gd name="T2" fmla="*/ 62 w 86"/>
                <a:gd name="T3" fmla="*/ 0 h 52"/>
                <a:gd name="T4" fmla="*/ 86 w 86"/>
                <a:gd name="T5" fmla="*/ 26 h 52"/>
                <a:gd name="T6" fmla="*/ 48 w 86"/>
                <a:gd name="T7" fmla="*/ 52 h 52"/>
                <a:gd name="T8" fmla="*/ 0 w 86"/>
                <a:gd name="T9" fmla="*/ 9 h 52"/>
                <a:gd name="T10" fmla="*/ 0 w 86"/>
                <a:gd name="T11" fmla="*/ 9 h 52"/>
              </a:gdLst>
              <a:ahLst/>
              <a:cxnLst>
                <a:cxn ang="0">
                  <a:pos x="T0" y="T1"/>
                </a:cxn>
                <a:cxn ang="0">
                  <a:pos x="T2" y="T3"/>
                </a:cxn>
                <a:cxn ang="0">
                  <a:pos x="T4" y="T5"/>
                </a:cxn>
                <a:cxn ang="0">
                  <a:pos x="T6" y="T7"/>
                </a:cxn>
                <a:cxn ang="0">
                  <a:pos x="T8" y="T9"/>
                </a:cxn>
                <a:cxn ang="0">
                  <a:pos x="T10" y="T11"/>
                </a:cxn>
              </a:cxnLst>
              <a:rect l="0" t="0" r="r" b="b"/>
              <a:pathLst>
                <a:path w="86" h="52">
                  <a:moveTo>
                    <a:pt x="0" y="9"/>
                  </a:moveTo>
                  <a:lnTo>
                    <a:pt x="62" y="0"/>
                  </a:lnTo>
                  <a:lnTo>
                    <a:pt x="86" y="26"/>
                  </a:lnTo>
                  <a:lnTo>
                    <a:pt x="48" y="52"/>
                  </a:lnTo>
                  <a:lnTo>
                    <a:pt x="0" y="9"/>
                  </a:lnTo>
                  <a:lnTo>
                    <a:pt x="0" y="9"/>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209"/>
            <p:cNvSpPr>
              <a:spLocks/>
            </p:cNvSpPr>
            <p:nvPr/>
          </p:nvSpPr>
          <p:spPr bwMode="auto">
            <a:xfrm>
              <a:off x="2701925" y="4568825"/>
              <a:ext cx="419100" cy="193675"/>
            </a:xfrm>
            <a:custGeom>
              <a:avLst/>
              <a:gdLst>
                <a:gd name="T0" fmla="*/ 264 w 264"/>
                <a:gd name="T1" fmla="*/ 122 h 122"/>
                <a:gd name="T2" fmla="*/ 190 w 264"/>
                <a:gd name="T3" fmla="*/ 4 h 122"/>
                <a:gd name="T4" fmla="*/ 61 w 264"/>
                <a:gd name="T5" fmla="*/ 0 h 122"/>
                <a:gd name="T6" fmla="*/ 0 w 264"/>
                <a:gd name="T7" fmla="*/ 57 h 122"/>
                <a:gd name="T8" fmla="*/ 72 w 264"/>
                <a:gd name="T9" fmla="*/ 103 h 122"/>
                <a:gd name="T10" fmla="*/ 181 w 264"/>
                <a:gd name="T11" fmla="*/ 118 h 122"/>
                <a:gd name="T12" fmla="*/ 264 w 264"/>
                <a:gd name="T13" fmla="*/ 122 h 122"/>
                <a:gd name="T14" fmla="*/ 264 w 264"/>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4" h="122">
                  <a:moveTo>
                    <a:pt x="264" y="122"/>
                  </a:moveTo>
                  <a:lnTo>
                    <a:pt x="190" y="4"/>
                  </a:lnTo>
                  <a:lnTo>
                    <a:pt x="61" y="0"/>
                  </a:lnTo>
                  <a:lnTo>
                    <a:pt x="0" y="57"/>
                  </a:lnTo>
                  <a:lnTo>
                    <a:pt x="72" y="103"/>
                  </a:lnTo>
                  <a:lnTo>
                    <a:pt x="181" y="118"/>
                  </a:lnTo>
                  <a:lnTo>
                    <a:pt x="264" y="122"/>
                  </a:lnTo>
                  <a:lnTo>
                    <a:pt x="264" y="122"/>
                  </a:lnTo>
                  <a:close/>
                </a:path>
              </a:pathLst>
            </a:custGeom>
            <a:solidFill>
              <a:srgbClr val="A3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10"/>
            <p:cNvSpPr>
              <a:spLocks/>
            </p:cNvSpPr>
            <p:nvPr/>
          </p:nvSpPr>
          <p:spPr bwMode="auto">
            <a:xfrm>
              <a:off x="2714625" y="4527550"/>
              <a:ext cx="280988" cy="169863"/>
            </a:xfrm>
            <a:custGeom>
              <a:avLst/>
              <a:gdLst>
                <a:gd name="T0" fmla="*/ 0 w 177"/>
                <a:gd name="T1" fmla="*/ 61 h 107"/>
                <a:gd name="T2" fmla="*/ 79 w 177"/>
                <a:gd name="T3" fmla="*/ 0 h 107"/>
                <a:gd name="T4" fmla="*/ 177 w 177"/>
                <a:gd name="T5" fmla="*/ 46 h 107"/>
                <a:gd name="T6" fmla="*/ 160 w 177"/>
                <a:gd name="T7" fmla="*/ 89 h 107"/>
                <a:gd name="T8" fmla="*/ 75 w 177"/>
                <a:gd name="T9" fmla="*/ 107 h 107"/>
                <a:gd name="T10" fmla="*/ 0 w 177"/>
                <a:gd name="T11" fmla="*/ 61 h 107"/>
                <a:gd name="T12" fmla="*/ 0 w 177"/>
                <a:gd name="T13" fmla="*/ 61 h 107"/>
              </a:gdLst>
              <a:ahLst/>
              <a:cxnLst>
                <a:cxn ang="0">
                  <a:pos x="T0" y="T1"/>
                </a:cxn>
                <a:cxn ang="0">
                  <a:pos x="T2" y="T3"/>
                </a:cxn>
                <a:cxn ang="0">
                  <a:pos x="T4" y="T5"/>
                </a:cxn>
                <a:cxn ang="0">
                  <a:pos x="T6" y="T7"/>
                </a:cxn>
                <a:cxn ang="0">
                  <a:pos x="T8" y="T9"/>
                </a:cxn>
                <a:cxn ang="0">
                  <a:pos x="T10" y="T11"/>
                </a:cxn>
                <a:cxn ang="0">
                  <a:pos x="T12" y="T13"/>
                </a:cxn>
              </a:cxnLst>
              <a:rect l="0" t="0" r="r" b="b"/>
              <a:pathLst>
                <a:path w="177" h="107">
                  <a:moveTo>
                    <a:pt x="0" y="61"/>
                  </a:moveTo>
                  <a:lnTo>
                    <a:pt x="79" y="0"/>
                  </a:lnTo>
                  <a:lnTo>
                    <a:pt x="177" y="46"/>
                  </a:lnTo>
                  <a:lnTo>
                    <a:pt x="160" y="89"/>
                  </a:lnTo>
                  <a:lnTo>
                    <a:pt x="75" y="107"/>
                  </a:lnTo>
                  <a:lnTo>
                    <a:pt x="0" y="61"/>
                  </a:lnTo>
                  <a:lnTo>
                    <a:pt x="0" y="61"/>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11"/>
            <p:cNvSpPr>
              <a:spLocks/>
            </p:cNvSpPr>
            <p:nvPr/>
          </p:nvSpPr>
          <p:spPr bwMode="auto">
            <a:xfrm>
              <a:off x="3873500" y="4791075"/>
              <a:ext cx="460375" cy="225425"/>
            </a:xfrm>
            <a:custGeom>
              <a:avLst/>
              <a:gdLst>
                <a:gd name="T0" fmla="*/ 290 w 290"/>
                <a:gd name="T1" fmla="*/ 122 h 142"/>
                <a:gd name="T2" fmla="*/ 205 w 290"/>
                <a:gd name="T3" fmla="*/ 0 h 142"/>
                <a:gd name="T4" fmla="*/ 61 w 290"/>
                <a:gd name="T5" fmla="*/ 15 h 142"/>
                <a:gd name="T6" fmla="*/ 0 w 290"/>
                <a:gd name="T7" fmla="*/ 85 h 142"/>
                <a:gd name="T8" fmla="*/ 122 w 290"/>
                <a:gd name="T9" fmla="*/ 142 h 142"/>
                <a:gd name="T10" fmla="*/ 290 w 290"/>
                <a:gd name="T11" fmla="*/ 122 h 142"/>
                <a:gd name="T12" fmla="*/ 290 w 290"/>
                <a:gd name="T13" fmla="*/ 122 h 142"/>
              </a:gdLst>
              <a:ahLst/>
              <a:cxnLst>
                <a:cxn ang="0">
                  <a:pos x="T0" y="T1"/>
                </a:cxn>
                <a:cxn ang="0">
                  <a:pos x="T2" y="T3"/>
                </a:cxn>
                <a:cxn ang="0">
                  <a:pos x="T4" y="T5"/>
                </a:cxn>
                <a:cxn ang="0">
                  <a:pos x="T6" y="T7"/>
                </a:cxn>
                <a:cxn ang="0">
                  <a:pos x="T8" y="T9"/>
                </a:cxn>
                <a:cxn ang="0">
                  <a:pos x="T10" y="T11"/>
                </a:cxn>
                <a:cxn ang="0">
                  <a:pos x="T12" y="T13"/>
                </a:cxn>
              </a:cxnLst>
              <a:rect l="0" t="0" r="r" b="b"/>
              <a:pathLst>
                <a:path w="290" h="142">
                  <a:moveTo>
                    <a:pt x="290" y="122"/>
                  </a:moveTo>
                  <a:lnTo>
                    <a:pt x="205" y="0"/>
                  </a:lnTo>
                  <a:lnTo>
                    <a:pt x="61" y="15"/>
                  </a:lnTo>
                  <a:lnTo>
                    <a:pt x="0" y="85"/>
                  </a:lnTo>
                  <a:lnTo>
                    <a:pt x="122" y="142"/>
                  </a:lnTo>
                  <a:lnTo>
                    <a:pt x="290" y="122"/>
                  </a:lnTo>
                  <a:lnTo>
                    <a:pt x="290" y="122"/>
                  </a:lnTo>
                  <a:close/>
                </a:path>
              </a:pathLst>
            </a:custGeom>
            <a:solidFill>
              <a:srgbClr val="A3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12"/>
            <p:cNvSpPr>
              <a:spLocks/>
            </p:cNvSpPr>
            <p:nvPr/>
          </p:nvSpPr>
          <p:spPr bwMode="auto">
            <a:xfrm>
              <a:off x="3917950" y="4808538"/>
              <a:ext cx="280988" cy="169863"/>
            </a:xfrm>
            <a:custGeom>
              <a:avLst/>
              <a:gdLst>
                <a:gd name="T0" fmla="*/ 0 w 177"/>
                <a:gd name="T1" fmla="*/ 39 h 107"/>
                <a:gd name="T2" fmla="*/ 53 w 177"/>
                <a:gd name="T3" fmla="*/ 4 h 107"/>
                <a:gd name="T4" fmla="*/ 177 w 177"/>
                <a:gd name="T5" fmla="*/ 0 h 107"/>
                <a:gd name="T6" fmla="*/ 173 w 177"/>
                <a:gd name="T7" fmla="*/ 70 h 107"/>
                <a:gd name="T8" fmla="*/ 88 w 177"/>
                <a:gd name="T9" fmla="*/ 107 h 107"/>
                <a:gd name="T10" fmla="*/ 0 w 177"/>
                <a:gd name="T11" fmla="*/ 39 h 107"/>
                <a:gd name="T12" fmla="*/ 0 w 177"/>
                <a:gd name="T13" fmla="*/ 39 h 107"/>
              </a:gdLst>
              <a:ahLst/>
              <a:cxnLst>
                <a:cxn ang="0">
                  <a:pos x="T0" y="T1"/>
                </a:cxn>
                <a:cxn ang="0">
                  <a:pos x="T2" y="T3"/>
                </a:cxn>
                <a:cxn ang="0">
                  <a:pos x="T4" y="T5"/>
                </a:cxn>
                <a:cxn ang="0">
                  <a:pos x="T6" y="T7"/>
                </a:cxn>
                <a:cxn ang="0">
                  <a:pos x="T8" y="T9"/>
                </a:cxn>
                <a:cxn ang="0">
                  <a:pos x="T10" y="T11"/>
                </a:cxn>
                <a:cxn ang="0">
                  <a:pos x="T12" y="T13"/>
                </a:cxn>
              </a:cxnLst>
              <a:rect l="0" t="0" r="r" b="b"/>
              <a:pathLst>
                <a:path w="177" h="107">
                  <a:moveTo>
                    <a:pt x="0" y="39"/>
                  </a:moveTo>
                  <a:lnTo>
                    <a:pt x="53" y="4"/>
                  </a:lnTo>
                  <a:lnTo>
                    <a:pt x="177" y="0"/>
                  </a:lnTo>
                  <a:lnTo>
                    <a:pt x="173" y="70"/>
                  </a:lnTo>
                  <a:lnTo>
                    <a:pt x="88" y="107"/>
                  </a:lnTo>
                  <a:lnTo>
                    <a:pt x="0" y="39"/>
                  </a:lnTo>
                  <a:lnTo>
                    <a:pt x="0" y="39"/>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13"/>
            <p:cNvSpPr>
              <a:spLocks/>
            </p:cNvSpPr>
            <p:nvPr/>
          </p:nvSpPr>
          <p:spPr bwMode="auto">
            <a:xfrm>
              <a:off x="406400" y="4360863"/>
              <a:ext cx="935038" cy="773113"/>
            </a:xfrm>
            <a:custGeom>
              <a:avLst/>
              <a:gdLst>
                <a:gd name="T0" fmla="*/ 8 w 589"/>
                <a:gd name="T1" fmla="*/ 24 h 487"/>
                <a:gd name="T2" fmla="*/ 185 w 589"/>
                <a:gd name="T3" fmla="*/ 0 h 487"/>
                <a:gd name="T4" fmla="*/ 364 w 589"/>
                <a:gd name="T5" fmla="*/ 159 h 487"/>
                <a:gd name="T6" fmla="*/ 548 w 589"/>
                <a:gd name="T7" fmla="*/ 282 h 487"/>
                <a:gd name="T8" fmla="*/ 589 w 589"/>
                <a:gd name="T9" fmla="*/ 286 h 487"/>
                <a:gd name="T10" fmla="*/ 513 w 589"/>
                <a:gd name="T11" fmla="*/ 338 h 487"/>
                <a:gd name="T12" fmla="*/ 417 w 589"/>
                <a:gd name="T13" fmla="*/ 319 h 487"/>
                <a:gd name="T14" fmla="*/ 107 w 589"/>
                <a:gd name="T15" fmla="*/ 487 h 487"/>
                <a:gd name="T16" fmla="*/ 30 w 589"/>
                <a:gd name="T17" fmla="*/ 459 h 487"/>
                <a:gd name="T18" fmla="*/ 246 w 589"/>
                <a:gd name="T19" fmla="*/ 352 h 487"/>
                <a:gd name="T20" fmla="*/ 246 w 589"/>
                <a:gd name="T21" fmla="*/ 220 h 487"/>
                <a:gd name="T22" fmla="*/ 0 w 589"/>
                <a:gd name="T23" fmla="*/ 105 h 487"/>
                <a:gd name="T24" fmla="*/ 8 w 589"/>
                <a:gd name="T25" fmla="*/ 24 h 487"/>
                <a:gd name="T26" fmla="*/ 8 w 589"/>
                <a:gd name="T27" fmla="*/ 24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9" h="487">
                  <a:moveTo>
                    <a:pt x="8" y="24"/>
                  </a:moveTo>
                  <a:lnTo>
                    <a:pt x="185" y="0"/>
                  </a:lnTo>
                  <a:lnTo>
                    <a:pt x="364" y="159"/>
                  </a:lnTo>
                  <a:lnTo>
                    <a:pt x="548" y="282"/>
                  </a:lnTo>
                  <a:lnTo>
                    <a:pt x="589" y="286"/>
                  </a:lnTo>
                  <a:lnTo>
                    <a:pt x="513" y="338"/>
                  </a:lnTo>
                  <a:lnTo>
                    <a:pt x="417" y="319"/>
                  </a:lnTo>
                  <a:lnTo>
                    <a:pt x="107" y="487"/>
                  </a:lnTo>
                  <a:lnTo>
                    <a:pt x="30" y="459"/>
                  </a:lnTo>
                  <a:lnTo>
                    <a:pt x="246" y="352"/>
                  </a:lnTo>
                  <a:lnTo>
                    <a:pt x="246" y="220"/>
                  </a:lnTo>
                  <a:lnTo>
                    <a:pt x="0" y="105"/>
                  </a:lnTo>
                  <a:lnTo>
                    <a:pt x="8" y="24"/>
                  </a:lnTo>
                  <a:lnTo>
                    <a:pt x="8" y="24"/>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4"/>
            <p:cNvSpPr>
              <a:spLocks/>
            </p:cNvSpPr>
            <p:nvPr/>
          </p:nvSpPr>
          <p:spPr bwMode="auto">
            <a:xfrm>
              <a:off x="2187575" y="4867275"/>
              <a:ext cx="520700" cy="398463"/>
            </a:xfrm>
            <a:custGeom>
              <a:avLst/>
              <a:gdLst>
                <a:gd name="T0" fmla="*/ 0 w 328"/>
                <a:gd name="T1" fmla="*/ 251 h 251"/>
                <a:gd name="T2" fmla="*/ 107 w 328"/>
                <a:gd name="T3" fmla="*/ 105 h 251"/>
                <a:gd name="T4" fmla="*/ 315 w 328"/>
                <a:gd name="T5" fmla="*/ 0 h 251"/>
                <a:gd name="T6" fmla="*/ 328 w 328"/>
                <a:gd name="T7" fmla="*/ 94 h 251"/>
                <a:gd name="T8" fmla="*/ 267 w 328"/>
                <a:gd name="T9" fmla="*/ 155 h 251"/>
                <a:gd name="T10" fmla="*/ 0 w 328"/>
                <a:gd name="T11" fmla="*/ 251 h 251"/>
                <a:gd name="T12" fmla="*/ 0 w 328"/>
                <a:gd name="T13" fmla="*/ 251 h 251"/>
              </a:gdLst>
              <a:ahLst/>
              <a:cxnLst>
                <a:cxn ang="0">
                  <a:pos x="T0" y="T1"/>
                </a:cxn>
                <a:cxn ang="0">
                  <a:pos x="T2" y="T3"/>
                </a:cxn>
                <a:cxn ang="0">
                  <a:pos x="T4" y="T5"/>
                </a:cxn>
                <a:cxn ang="0">
                  <a:pos x="T6" y="T7"/>
                </a:cxn>
                <a:cxn ang="0">
                  <a:pos x="T8" y="T9"/>
                </a:cxn>
                <a:cxn ang="0">
                  <a:pos x="T10" y="T11"/>
                </a:cxn>
                <a:cxn ang="0">
                  <a:pos x="T12" y="T13"/>
                </a:cxn>
              </a:cxnLst>
              <a:rect l="0" t="0" r="r" b="b"/>
              <a:pathLst>
                <a:path w="328" h="251">
                  <a:moveTo>
                    <a:pt x="0" y="251"/>
                  </a:moveTo>
                  <a:lnTo>
                    <a:pt x="107" y="105"/>
                  </a:lnTo>
                  <a:lnTo>
                    <a:pt x="315" y="0"/>
                  </a:lnTo>
                  <a:lnTo>
                    <a:pt x="328" y="94"/>
                  </a:lnTo>
                  <a:lnTo>
                    <a:pt x="267" y="155"/>
                  </a:lnTo>
                  <a:lnTo>
                    <a:pt x="0" y="251"/>
                  </a:lnTo>
                  <a:lnTo>
                    <a:pt x="0" y="251"/>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5"/>
            <p:cNvSpPr>
              <a:spLocks/>
            </p:cNvSpPr>
            <p:nvPr/>
          </p:nvSpPr>
          <p:spPr bwMode="auto">
            <a:xfrm>
              <a:off x="2930525" y="5543550"/>
              <a:ext cx="512763" cy="311150"/>
            </a:xfrm>
            <a:custGeom>
              <a:avLst/>
              <a:gdLst>
                <a:gd name="T0" fmla="*/ 6 w 323"/>
                <a:gd name="T1" fmla="*/ 0 h 196"/>
                <a:gd name="T2" fmla="*/ 323 w 323"/>
                <a:gd name="T3" fmla="*/ 6 h 196"/>
                <a:gd name="T4" fmla="*/ 308 w 323"/>
                <a:gd name="T5" fmla="*/ 80 h 196"/>
                <a:gd name="T6" fmla="*/ 286 w 323"/>
                <a:gd name="T7" fmla="*/ 150 h 196"/>
                <a:gd name="T8" fmla="*/ 244 w 323"/>
                <a:gd name="T9" fmla="*/ 192 h 196"/>
                <a:gd name="T10" fmla="*/ 183 w 323"/>
                <a:gd name="T11" fmla="*/ 196 h 196"/>
                <a:gd name="T12" fmla="*/ 0 w 323"/>
                <a:gd name="T13" fmla="*/ 80 h 196"/>
                <a:gd name="T14" fmla="*/ 6 w 323"/>
                <a:gd name="T15" fmla="*/ 0 h 196"/>
                <a:gd name="T16" fmla="*/ 6 w 323"/>
                <a:gd name="T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196">
                  <a:moveTo>
                    <a:pt x="6" y="0"/>
                  </a:moveTo>
                  <a:lnTo>
                    <a:pt x="323" y="6"/>
                  </a:lnTo>
                  <a:lnTo>
                    <a:pt x="308" y="80"/>
                  </a:lnTo>
                  <a:lnTo>
                    <a:pt x="286" y="150"/>
                  </a:lnTo>
                  <a:lnTo>
                    <a:pt x="244" y="192"/>
                  </a:lnTo>
                  <a:lnTo>
                    <a:pt x="183" y="196"/>
                  </a:lnTo>
                  <a:lnTo>
                    <a:pt x="0" y="80"/>
                  </a:lnTo>
                  <a:lnTo>
                    <a:pt x="6" y="0"/>
                  </a:lnTo>
                  <a:lnTo>
                    <a:pt x="6" y="0"/>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6"/>
            <p:cNvSpPr>
              <a:spLocks/>
            </p:cNvSpPr>
            <p:nvPr/>
          </p:nvSpPr>
          <p:spPr bwMode="auto">
            <a:xfrm>
              <a:off x="3540125" y="5848350"/>
              <a:ext cx="541338" cy="307975"/>
            </a:xfrm>
            <a:custGeom>
              <a:avLst/>
              <a:gdLst>
                <a:gd name="T0" fmla="*/ 0 w 341"/>
                <a:gd name="T1" fmla="*/ 0 h 194"/>
                <a:gd name="T2" fmla="*/ 85 w 341"/>
                <a:gd name="T3" fmla="*/ 135 h 194"/>
                <a:gd name="T4" fmla="*/ 136 w 341"/>
                <a:gd name="T5" fmla="*/ 194 h 194"/>
                <a:gd name="T6" fmla="*/ 291 w 341"/>
                <a:gd name="T7" fmla="*/ 188 h 194"/>
                <a:gd name="T8" fmla="*/ 341 w 341"/>
                <a:gd name="T9" fmla="*/ 172 h 194"/>
                <a:gd name="T10" fmla="*/ 341 w 341"/>
                <a:gd name="T11" fmla="*/ 109 h 194"/>
                <a:gd name="T12" fmla="*/ 216 w 341"/>
                <a:gd name="T13" fmla="*/ 41 h 194"/>
                <a:gd name="T14" fmla="*/ 0 w 341"/>
                <a:gd name="T15" fmla="*/ 0 h 194"/>
                <a:gd name="T16" fmla="*/ 0 w 341"/>
                <a:gd name="T1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194">
                  <a:moveTo>
                    <a:pt x="0" y="0"/>
                  </a:moveTo>
                  <a:lnTo>
                    <a:pt x="85" y="135"/>
                  </a:lnTo>
                  <a:lnTo>
                    <a:pt x="136" y="194"/>
                  </a:lnTo>
                  <a:lnTo>
                    <a:pt x="291" y="188"/>
                  </a:lnTo>
                  <a:lnTo>
                    <a:pt x="341" y="172"/>
                  </a:lnTo>
                  <a:lnTo>
                    <a:pt x="341" y="109"/>
                  </a:lnTo>
                  <a:lnTo>
                    <a:pt x="216" y="41"/>
                  </a:lnTo>
                  <a:lnTo>
                    <a:pt x="0" y="0"/>
                  </a:lnTo>
                  <a:lnTo>
                    <a:pt x="0" y="0"/>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7"/>
            <p:cNvSpPr>
              <a:spLocks/>
            </p:cNvSpPr>
            <p:nvPr/>
          </p:nvSpPr>
          <p:spPr bwMode="auto">
            <a:xfrm>
              <a:off x="4729163" y="6575425"/>
              <a:ext cx="385763" cy="122238"/>
            </a:xfrm>
            <a:custGeom>
              <a:avLst/>
              <a:gdLst>
                <a:gd name="T0" fmla="*/ 0 w 243"/>
                <a:gd name="T1" fmla="*/ 7 h 77"/>
                <a:gd name="T2" fmla="*/ 153 w 243"/>
                <a:gd name="T3" fmla="*/ 0 h 77"/>
                <a:gd name="T4" fmla="*/ 243 w 243"/>
                <a:gd name="T5" fmla="*/ 77 h 77"/>
                <a:gd name="T6" fmla="*/ 86 w 243"/>
                <a:gd name="T7" fmla="*/ 72 h 77"/>
                <a:gd name="T8" fmla="*/ 0 w 243"/>
                <a:gd name="T9" fmla="*/ 7 h 77"/>
                <a:gd name="T10" fmla="*/ 0 w 243"/>
                <a:gd name="T11" fmla="*/ 7 h 77"/>
              </a:gdLst>
              <a:ahLst/>
              <a:cxnLst>
                <a:cxn ang="0">
                  <a:pos x="T0" y="T1"/>
                </a:cxn>
                <a:cxn ang="0">
                  <a:pos x="T2" y="T3"/>
                </a:cxn>
                <a:cxn ang="0">
                  <a:pos x="T4" y="T5"/>
                </a:cxn>
                <a:cxn ang="0">
                  <a:pos x="T6" y="T7"/>
                </a:cxn>
                <a:cxn ang="0">
                  <a:pos x="T8" y="T9"/>
                </a:cxn>
                <a:cxn ang="0">
                  <a:pos x="T10" y="T11"/>
                </a:cxn>
              </a:cxnLst>
              <a:rect l="0" t="0" r="r" b="b"/>
              <a:pathLst>
                <a:path w="243" h="77">
                  <a:moveTo>
                    <a:pt x="0" y="7"/>
                  </a:moveTo>
                  <a:lnTo>
                    <a:pt x="153" y="0"/>
                  </a:lnTo>
                  <a:lnTo>
                    <a:pt x="243" y="77"/>
                  </a:lnTo>
                  <a:lnTo>
                    <a:pt x="86" y="72"/>
                  </a:lnTo>
                  <a:lnTo>
                    <a:pt x="0" y="7"/>
                  </a:lnTo>
                  <a:lnTo>
                    <a:pt x="0" y="7"/>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8"/>
            <p:cNvSpPr>
              <a:spLocks/>
            </p:cNvSpPr>
            <p:nvPr/>
          </p:nvSpPr>
          <p:spPr bwMode="auto">
            <a:xfrm>
              <a:off x="0" y="5127625"/>
              <a:ext cx="4684713" cy="1673225"/>
            </a:xfrm>
            <a:custGeom>
              <a:avLst/>
              <a:gdLst>
                <a:gd name="T0" fmla="*/ 0 w 2951"/>
                <a:gd name="T1" fmla="*/ 4 h 1054"/>
                <a:gd name="T2" fmla="*/ 146 w 2951"/>
                <a:gd name="T3" fmla="*/ 0 h 1054"/>
                <a:gd name="T4" fmla="*/ 256 w 2951"/>
                <a:gd name="T5" fmla="*/ 187 h 1054"/>
                <a:gd name="T6" fmla="*/ 522 w 2951"/>
                <a:gd name="T7" fmla="*/ 56 h 1054"/>
                <a:gd name="T8" fmla="*/ 629 w 2951"/>
                <a:gd name="T9" fmla="*/ 37 h 1054"/>
                <a:gd name="T10" fmla="*/ 926 w 2951"/>
                <a:gd name="T11" fmla="*/ 207 h 1054"/>
                <a:gd name="T12" fmla="*/ 1330 w 2951"/>
                <a:gd name="T13" fmla="*/ 144 h 1054"/>
                <a:gd name="T14" fmla="*/ 1509 w 2951"/>
                <a:gd name="T15" fmla="*/ 190 h 1054"/>
                <a:gd name="T16" fmla="*/ 1300 w 2951"/>
                <a:gd name="T17" fmla="*/ 473 h 1054"/>
                <a:gd name="T18" fmla="*/ 1193 w 2951"/>
                <a:gd name="T19" fmla="*/ 626 h 1054"/>
                <a:gd name="T20" fmla="*/ 1621 w 2951"/>
                <a:gd name="T21" fmla="*/ 792 h 1054"/>
                <a:gd name="T22" fmla="*/ 1756 w 2951"/>
                <a:gd name="T23" fmla="*/ 683 h 1054"/>
                <a:gd name="T24" fmla="*/ 2001 w 2951"/>
                <a:gd name="T25" fmla="*/ 572 h 1054"/>
                <a:gd name="T26" fmla="*/ 2097 w 2951"/>
                <a:gd name="T27" fmla="*/ 657 h 1054"/>
                <a:gd name="T28" fmla="*/ 1959 w 2951"/>
                <a:gd name="T29" fmla="*/ 867 h 1054"/>
                <a:gd name="T30" fmla="*/ 2082 w 2951"/>
                <a:gd name="T31" fmla="*/ 969 h 1054"/>
                <a:gd name="T32" fmla="*/ 2361 w 2951"/>
                <a:gd name="T33" fmla="*/ 836 h 1054"/>
                <a:gd name="T34" fmla="*/ 2569 w 2951"/>
                <a:gd name="T35" fmla="*/ 766 h 1054"/>
                <a:gd name="T36" fmla="*/ 2665 w 2951"/>
                <a:gd name="T37" fmla="*/ 847 h 1054"/>
                <a:gd name="T38" fmla="*/ 2781 w 2951"/>
                <a:gd name="T39" fmla="*/ 851 h 1054"/>
                <a:gd name="T40" fmla="*/ 2951 w 2951"/>
                <a:gd name="T41" fmla="*/ 1054 h 1054"/>
                <a:gd name="T42" fmla="*/ 1293 w 2951"/>
                <a:gd name="T43" fmla="*/ 1054 h 1054"/>
                <a:gd name="T44" fmla="*/ 1018 w 2951"/>
                <a:gd name="T45" fmla="*/ 729 h 1054"/>
                <a:gd name="T46" fmla="*/ 784 w 2951"/>
                <a:gd name="T47" fmla="*/ 727 h 1054"/>
                <a:gd name="T48" fmla="*/ 703 w 2951"/>
                <a:gd name="T49" fmla="*/ 727 h 1054"/>
                <a:gd name="T50" fmla="*/ 657 w 2951"/>
                <a:gd name="T51" fmla="*/ 567 h 1054"/>
                <a:gd name="T52" fmla="*/ 376 w 2951"/>
                <a:gd name="T53" fmla="*/ 342 h 1054"/>
                <a:gd name="T54" fmla="*/ 0 w 2951"/>
                <a:gd name="T55" fmla="*/ 421 h 1054"/>
                <a:gd name="T56" fmla="*/ 0 w 2951"/>
                <a:gd name="T57" fmla="*/ 4 h 1054"/>
                <a:gd name="T58" fmla="*/ 0 w 2951"/>
                <a:gd name="T59" fmla="*/ 4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51" h="1054">
                  <a:moveTo>
                    <a:pt x="0" y="4"/>
                  </a:moveTo>
                  <a:lnTo>
                    <a:pt x="146" y="0"/>
                  </a:lnTo>
                  <a:lnTo>
                    <a:pt x="256" y="187"/>
                  </a:lnTo>
                  <a:lnTo>
                    <a:pt x="522" y="56"/>
                  </a:lnTo>
                  <a:lnTo>
                    <a:pt x="629" y="37"/>
                  </a:lnTo>
                  <a:lnTo>
                    <a:pt x="926" y="207"/>
                  </a:lnTo>
                  <a:lnTo>
                    <a:pt x="1330" y="144"/>
                  </a:lnTo>
                  <a:lnTo>
                    <a:pt x="1509" y="190"/>
                  </a:lnTo>
                  <a:lnTo>
                    <a:pt x="1300" y="473"/>
                  </a:lnTo>
                  <a:lnTo>
                    <a:pt x="1193" y="626"/>
                  </a:lnTo>
                  <a:lnTo>
                    <a:pt x="1621" y="792"/>
                  </a:lnTo>
                  <a:lnTo>
                    <a:pt x="1756" y="683"/>
                  </a:lnTo>
                  <a:lnTo>
                    <a:pt x="2001" y="572"/>
                  </a:lnTo>
                  <a:lnTo>
                    <a:pt x="2097" y="657"/>
                  </a:lnTo>
                  <a:lnTo>
                    <a:pt x="1959" y="867"/>
                  </a:lnTo>
                  <a:lnTo>
                    <a:pt x="2082" y="969"/>
                  </a:lnTo>
                  <a:lnTo>
                    <a:pt x="2361" y="836"/>
                  </a:lnTo>
                  <a:lnTo>
                    <a:pt x="2569" y="766"/>
                  </a:lnTo>
                  <a:lnTo>
                    <a:pt x="2665" y="847"/>
                  </a:lnTo>
                  <a:lnTo>
                    <a:pt x="2781" y="851"/>
                  </a:lnTo>
                  <a:lnTo>
                    <a:pt x="2951" y="1054"/>
                  </a:lnTo>
                  <a:lnTo>
                    <a:pt x="1293" y="1054"/>
                  </a:lnTo>
                  <a:lnTo>
                    <a:pt x="1018" y="729"/>
                  </a:lnTo>
                  <a:lnTo>
                    <a:pt x="784" y="727"/>
                  </a:lnTo>
                  <a:lnTo>
                    <a:pt x="703" y="727"/>
                  </a:lnTo>
                  <a:lnTo>
                    <a:pt x="657" y="567"/>
                  </a:lnTo>
                  <a:lnTo>
                    <a:pt x="376" y="342"/>
                  </a:lnTo>
                  <a:lnTo>
                    <a:pt x="0" y="421"/>
                  </a:lnTo>
                  <a:lnTo>
                    <a:pt x="0" y="4"/>
                  </a:lnTo>
                  <a:lnTo>
                    <a:pt x="0" y="4"/>
                  </a:lnTo>
                  <a:close/>
                </a:path>
              </a:pathLst>
            </a:custGeom>
            <a:solidFill>
              <a:srgbClr val="756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9"/>
            <p:cNvSpPr>
              <a:spLocks/>
            </p:cNvSpPr>
            <p:nvPr/>
          </p:nvSpPr>
          <p:spPr bwMode="auto">
            <a:xfrm>
              <a:off x="117475" y="5670550"/>
              <a:ext cx="887413" cy="493713"/>
            </a:xfrm>
            <a:custGeom>
              <a:avLst/>
              <a:gdLst>
                <a:gd name="T0" fmla="*/ 0 w 559"/>
                <a:gd name="T1" fmla="*/ 72 h 311"/>
                <a:gd name="T2" fmla="*/ 359 w 559"/>
                <a:gd name="T3" fmla="*/ 0 h 311"/>
                <a:gd name="T4" fmla="*/ 559 w 559"/>
                <a:gd name="T5" fmla="*/ 217 h 311"/>
                <a:gd name="T6" fmla="*/ 269 w 559"/>
                <a:gd name="T7" fmla="*/ 311 h 311"/>
                <a:gd name="T8" fmla="*/ 197 w 559"/>
                <a:gd name="T9" fmla="*/ 145 h 311"/>
                <a:gd name="T10" fmla="*/ 0 w 559"/>
                <a:gd name="T11" fmla="*/ 72 h 311"/>
                <a:gd name="T12" fmla="*/ 0 w 559"/>
                <a:gd name="T13" fmla="*/ 72 h 311"/>
              </a:gdLst>
              <a:ahLst/>
              <a:cxnLst>
                <a:cxn ang="0">
                  <a:pos x="T0" y="T1"/>
                </a:cxn>
                <a:cxn ang="0">
                  <a:pos x="T2" y="T3"/>
                </a:cxn>
                <a:cxn ang="0">
                  <a:pos x="T4" y="T5"/>
                </a:cxn>
                <a:cxn ang="0">
                  <a:pos x="T6" y="T7"/>
                </a:cxn>
                <a:cxn ang="0">
                  <a:pos x="T8" y="T9"/>
                </a:cxn>
                <a:cxn ang="0">
                  <a:pos x="T10" y="T11"/>
                </a:cxn>
                <a:cxn ang="0">
                  <a:pos x="T12" y="T13"/>
                </a:cxn>
              </a:cxnLst>
              <a:rect l="0" t="0" r="r" b="b"/>
              <a:pathLst>
                <a:path w="559" h="311">
                  <a:moveTo>
                    <a:pt x="0" y="72"/>
                  </a:moveTo>
                  <a:lnTo>
                    <a:pt x="359" y="0"/>
                  </a:lnTo>
                  <a:lnTo>
                    <a:pt x="559" y="217"/>
                  </a:lnTo>
                  <a:lnTo>
                    <a:pt x="269" y="311"/>
                  </a:lnTo>
                  <a:lnTo>
                    <a:pt x="197" y="145"/>
                  </a:lnTo>
                  <a:lnTo>
                    <a:pt x="0" y="72"/>
                  </a:lnTo>
                  <a:lnTo>
                    <a:pt x="0" y="72"/>
                  </a:lnTo>
                  <a:close/>
                </a:path>
              </a:pathLst>
            </a:custGeom>
            <a:solidFill>
              <a:srgbClr val="D4B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0"/>
            <p:cNvSpPr>
              <a:spLocks/>
            </p:cNvSpPr>
            <p:nvPr/>
          </p:nvSpPr>
          <p:spPr bwMode="auto">
            <a:xfrm>
              <a:off x="1116013" y="6229350"/>
              <a:ext cx="569913" cy="225425"/>
            </a:xfrm>
            <a:custGeom>
              <a:avLst/>
              <a:gdLst>
                <a:gd name="T0" fmla="*/ 0 w 359"/>
                <a:gd name="T1" fmla="*/ 33 h 142"/>
                <a:gd name="T2" fmla="*/ 195 w 359"/>
                <a:gd name="T3" fmla="*/ 0 h 142"/>
                <a:gd name="T4" fmla="*/ 359 w 359"/>
                <a:gd name="T5" fmla="*/ 114 h 142"/>
                <a:gd name="T6" fmla="*/ 186 w 359"/>
                <a:gd name="T7" fmla="*/ 142 h 142"/>
                <a:gd name="T8" fmla="*/ 0 w 359"/>
                <a:gd name="T9" fmla="*/ 33 h 142"/>
                <a:gd name="T10" fmla="*/ 0 w 359"/>
                <a:gd name="T11" fmla="*/ 33 h 142"/>
              </a:gdLst>
              <a:ahLst/>
              <a:cxnLst>
                <a:cxn ang="0">
                  <a:pos x="T0" y="T1"/>
                </a:cxn>
                <a:cxn ang="0">
                  <a:pos x="T2" y="T3"/>
                </a:cxn>
                <a:cxn ang="0">
                  <a:pos x="T4" y="T5"/>
                </a:cxn>
                <a:cxn ang="0">
                  <a:pos x="T6" y="T7"/>
                </a:cxn>
                <a:cxn ang="0">
                  <a:pos x="T8" y="T9"/>
                </a:cxn>
                <a:cxn ang="0">
                  <a:pos x="T10" y="T11"/>
                </a:cxn>
              </a:cxnLst>
              <a:rect l="0" t="0" r="r" b="b"/>
              <a:pathLst>
                <a:path w="359" h="142">
                  <a:moveTo>
                    <a:pt x="0" y="33"/>
                  </a:moveTo>
                  <a:lnTo>
                    <a:pt x="195" y="0"/>
                  </a:lnTo>
                  <a:lnTo>
                    <a:pt x="359" y="114"/>
                  </a:lnTo>
                  <a:lnTo>
                    <a:pt x="186" y="142"/>
                  </a:lnTo>
                  <a:lnTo>
                    <a:pt x="0" y="33"/>
                  </a:lnTo>
                  <a:lnTo>
                    <a:pt x="0" y="33"/>
                  </a:lnTo>
                  <a:close/>
                </a:path>
              </a:pathLst>
            </a:custGeom>
            <a:solidFill>
              <a:srgbClr val="D4B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1"/>
            <p:cNvSpPr>
              <a:spLocks/>
            </p:cNvSpPr>
            <p:nvPr/>
          </p:nvSpPr>
          <p:spPr bwMode="auto">
            <a:xfrm>
              <a:off x="117475" y="5653088"/>
              <a:ext cx="579438" cy="257175"/>
            </a:xfrm>
            <a:custGeom>
              <a:avLst/>
              <a:gdLst>
                <a:gd name="T0" fmla="*/ 0 w 365"/>
                <a:gd name="T1" fmla="*/ 70 h 162"/>
                <a:gd name="T2" fmla="*/ 22 w 365"/>
                <a:gd name="T3" fmla="*/ 59 h 162"/>
                <a:gd name="T4" fmla="*/ 79 w 365"/>
                <a:gd name="T5" fmla="*/ 40 h 162"/>
                <a:gd name="T6" fmla="*/ 138 w 365"/>
                <a:gd name="T7" fmla="*/ 20 h 162"/>
                <a:gd name="T8" fmla="*/ 182 w 365"/>
                <a:gd name="T9" fmla="*/ 11 h 162"/>
                <a:gd name="T10" fmla="*/ 221 w 365"/>
                <a:gd name="T11" fmla="*/ 7 h 162"/>
                <a:gd name="T12" fmla="*/ 282 w 365"/>
                <a:gd name="T13" fmla="*/ 7 h 162"/>
                <a:gd name="T14" fmla="*/ 334 w 365"/>
                <a:gd name="T15" fmla="*/ 0 h 162"/>
                <a:gd name="T16" fmla="*/ 359 w 365"/>
                <a:gd name="T17" fmla="*/ 0 h 162"/>
                <a:gd name="T18" fmla="*/ 365 w 365"/>
                <a:gd name="T19" fmla="*/ 68 h 162"/>
                <a:gd name="T20" fmla="*/ 297 w 365"/>
                <a:gd name="T21" fmla="*/ 81 h 162"/>
                <a:gd name="T22" fmla="*/ 186 w 365"/>
                <a:gd name="T23" fmla="*/ 162 h 162"/>
                <a:gd name="T24" fmla="*/ 64 w 365"/>
                <a:gd name="T25" fmla="*/ 118 h 162"/>
                <a:gd name="T26" fmla="*/ 0 w 365"/>
                <a:gd name="T27" fmla="*/ 70 h 162"/>
                <a:gd name="T28" fmla="*/ 0 w 365"/>
                <a:gd name="T29" fmla="*/ 7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162">
                  <a:moveTo>
                    <a:pt x="0" y="70"/>
                  </a:moveTo>
                  <a:lnTo>
                    <a:pt x="22" y="59"/>
                  </a:lnTo>
                  <a:lnTo>
                    <a:pt x="79" y="40"/>
                  </a:lnTo>
                  <a:lnTo>
                    <a:pt x="138" y="20"/>
                  </a:lnTo>
                  <a:lnTo>
                    <a:pt x="182" y="11"/>
                  </a:lnTo>
                  <a:lnTo>
                    <a:pt x="221" y="7"/>
                  </a:lnTo>
                  <a:lnTo>
                    <a:pt x="282" y="7"/>
                  </a:lnTo>
                  <a:lnTo>
                    <a:pt x="334" y="0"/>
                  </a:lnTo>
                  <a:lnTo>
                    <a:pt x="359" y="0"/>
                  </a:lnTo>
                  <a:lnTo>
                    <a:pt x="365" y="68"/>
                  </a:lnTo>
                  <a:lnTo>
                    <a:pt x="297" y="81"/>
                  </a:lnTo>
                  <a:lnTo>
                    <a:pt x="186" y="162"/>
                  </a:lnTo>
                  <a:lnTo>
                    <a:pt x="64" y="118"/>
                  </a:lnTo>
                  <a:lnTo>
                    <a:pt x="0" y="70"/>
                  </a:lnTo>
                  <a:lnTo>
                    <a:pt x="0" y="70"/>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2"/>
            <p:cNvSpPr>
              <a:spLocks/>
            </p:cNvSpPr>
            <p:nvPr/>
          </p:nvSpPr>
          <p:spPr bwMode="auto">
            <a:xfrm>
              <a:off x="1141413" y="6229350"/>
              <a:ext cx="293688" cy="176213"/>
            </a:xfrm>
            <a:custGeom>
              <a:avLst/>
              <a:gdLst>
                <a:gd name="T0" fmla="*/ 0 w 185"/>
                <a:gd name="T1" fmla="*/ 33 h 111"/>
                <a:gd name="T2" fmla="*/ 155 w 185"/>
                <a:gd name="T3" fmla="*/ 0 h 111"/>
                <a:gd name="T4" fmla="*/ 185 w 185"/>
                <a:gd name="T5" fmla="*/ 50 h 111"/>
                <a:gd name="T6" fmla="*/ 100 w 185"/>
                <a:gd name="T7" fmla="*/ 111 h 111"/>
                <a:gd name="T8" fmla="*/ 8 w 185"/>
                <a:gd name="T9" fmla="*/ 90 h 111"/>
                <a:gd name="T10" fmla="*/ 0 w 185"/>
                <a:gd name="T11" fmla="*/ 33 h 111"/>
                <a:gd name="T12" fmla="*/ 0 w 185"/>
                <a:gd name="T13" fmla="*/ 33 h 111"/>
              </a:gdLst>
              <a:ahLst/>
              <a:cxnLst>
                <a:cxn ang="0">
                  <a:pos x="T0" y="T1"/>
                </a:cxn>
                <a:cxn ang="0">
                  <a:pos x="T2" y="T3"/>
                </a:cxn>
                <a:cxn ang="0">
                  <a:pos x="T4" y="T5"/>
                </a:cxn>
                <a:cxn ang="0">
                  <a:pos x="T6" y="T7"/>
                </a:cxn>
                <a:cxn ang="0">
                  <a:pos x="T8" y="T9"/>
                </a:cxn>
                <a:cxn ang="0">
                  <a:pos x="T10" y="T11"/>
                </a:cxn>
                <a:cxn ang="0">
                  <a:pos x="T12" y="T13"/>
                </a:cxn>
              </a:cxnLst>
              <a:rect l="0" t="0" r="r" b="b"/>
              <a:pathLst>
                <a:path w="185" h="111">
                  <a:moveTo>
                    <a:pt x="0" y="33"/>
                  </a:moveTo>
                  <a:lnTo>
                    <a:pt x="155" y="0"/>
                  </a:lnTo>
                  <a:lnTo>
                    <a:pt x="185" y="50"/>
                  </a:lnTo>
                  <a:lnTo>
                    <a:pt x="100" y="111"/>
                  </a:lnTo>
                  <a:lnTo>
                    <a:pt x="8" y="90"/>
                  </a:lnTo>
                  <a:lnTo>
                    <a:pt x="0" y="33"/>
                  </a:lnTo>
                  <a:lnTo>
                    <a:pt x="0" y="33"/>
                  </a:lnTo>
                  <a:close/>
                </a:path>
              </a:pathLst>
            </a:custGeom>
            <a:solidFill>
              <a:srgbClr val="E3C4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3"/>
            <p:cNvSpPr>
              <a:spLocks/>
            </p:cNvSpPr>
            <p:nvPr/>
          </p:nvSpPr>
          <p:spPr bwMode="auto">
            <a:xfrm>
              <a:off x="4737100" y="2138363"/>
              <a:ext cx="117475" cy="201613"/>
            </a:xfrm>
            <a:custGeom>
              <a:avLst/>
              <a:gdLst>
                <a:gd name="T0" fmla="*/ 65 w 74"/>
                <a:gd name="T1" fmla="*/ 127 h 127"/>
                <a:gd name="T2" fmla="*/ 74 w 74"/>
                <a:gd name="T3" fmla="*/ 70 h 127"/>
                <a:gd name="T4" fmla="*/ 0 w 74"/>
                <a:gd name="T5" fmla="*/ 0 h 127"/>
                <a:gd name="T6" fmla="*/ 0 w 74"/>
                <a:gd name="T7" fmla="*/ 7 h 127"/>
                <a:gd name="T8" fmla="*/ 6 w 74"/>
                <a:gd name="T9" fmla="*/ 26 h 127"/>
                <a:gd name="T10" fmla="*/ 15 w 74"/>
                <a:gd name="T11" fmla="*/ 53 h 127"/>
                <a:gd name="T12" fmla="*/ 28 w 74"/>
                <a:gd name="T13" fmla="*/ 79 h 127"/>
                <a:gd name="T14" fmla="*/ 39 w 74"/>
                <a:gd name="T15" fmla="*/ 101 h 127"/>
                <a:gd name="T16" fmla="*/ 52 w 74"/>
                <a:gd name="T17" fmla="*/ 116 h 127"/>
                <a:gd name="T18" fmla="*/ 59 w 74"/>
                <a:gd name="T19" fmla="*/ 125 h 127"/>
                <a:gd name="T20" fmla="*/ 65 w 74"/>
                <a:gd name="T21" fmla="*/ 127 h 127"/>
                <a:gd name="T22" fmla="*/ 65 w 74"/>
                <a:gd name="T23"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127">
                  <a:moveTo>
                    <a:pt x="65" y="127"/>
                  </a:moveTo>
                  <a:lnTo>
                    <a:pt x="74" y="70"/>
                  </a:lnTo>
                  <a:lnTo>
                    <a:pt x="0" y="0"/>
                  </a:lnTo>
                  <a:lnTo>
                    <a:pt x="0" y="7"/>
                  </a:lnTo>
                  <a:lnTo>
                    <a:pt x="6" y="26"/>
                  </a:lnTo>
                  <a:lnTo>
                    <a:pt x="15" y="53"/>
                  </a:lnTo>
                  <a:lnTo>
                    <a:pt x="28" y="79"/>
                  </a:lnTo>
                  <a:lnTo>
                    <a:pt x="39" y="101"/>
                  </a:lnTo>
                  <a:lnTo>
                    <a:pt x="52" y="116"/>
                  </a:lnTo>
                  <a:lnTo>
                    <a:pt x="59" y="125"/>
                  </a:lnTo>
                  <a:lnTo>
                    <a:pt x="65" y="127"/>
                  </a:lnTo>
                  <a:lnTo>
                    <a:pt x="65" y="127"/>
                  </a:lnTo>
                  <a:close/>
                </a:path>
              </a:pathLst>
            </a:custGeom>
            <a:solidFill>
              <a:srgbClr val="FFF7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4"/>
            <p:cNvSpPr>
              <a:spLocks/>
            </p:cNvSpPr>
            <p:nvPr/>
          </p:nvSpPr>
          <p:spPr bwMode="auto">
            <a:xfrm>
              <a:off x="3513138" y="949325"/>
              <a:ext cx="100013" cy="138113"/>
            </a:xfrm>
            <a:custGeom>
              <a:avLst/>
              <a:gdLst>
                <a:gd name="T0" fmla="*/ 54 w 63"/>
                <a:gd name="T1" fmla="*/ 87 h 87"/>
                <a:gd name="T2" fmla="*/ 54 w 63"/>
                <a:gd name="T3" fmla="*/ 83 h 87"/>
                <a:gd name="T4" fmla="*/ 59 w 63"/>
                <a:gd name="T5" fmla="*/ 72 h 87"/>
                <a:gd name="T6" fmla="*/ 61 w 63"/>
                <a:gd name="T7" fmla="*/ 57 h 87"/>
                <a:gd name="T8" fmla="*/ 63 w 63"/>
                <a:gd name="T9" fmla="*/ 44 h 87"/>
                <a:gd name="T10" fmla="*/ 57 w 63"/>
                <a:gd name="T11" fmla="*/ 28 h 87"/>
                <a:gd name="T12" fmla="*/ 52 w 63"/>
                <a:gd name="T13" fmla="*/ 18 h 87"/>
                <a:gd name="T14" fmla="*/ 41 w 63"/>
                <a:gd name="T15" fmla="*/ 7 h 87"/>
                <a:gd name="T16" fmla="*/ 33 w 63"/>
                <a:gd name="T17" fmla="*/ 2 h 87"/>
                <a:gd name="T18" fmla="*/ 19 w 63"/>
                <a:gd name="T19" fmla="*/ 0 h 87"/>
                <a:gd name="T20" fmla="*/ 8 w 63"/>
                <a:gd name="T21" fmla="*/ 0 h 87"/>
                <a:gd name="T22" fmla="*/ 2 w 63"/>
                <a:gd name="T23" fmla="*/ 0 h 87"/>
                <a:gd name="T24" fmla="*/ 0 w 63"/>
                <a:gd name="T25" fmla="*/ 2 h 87"/>
                <a:gd name="T26" fmla="*/ 2 w 63"/>
                <a:gd name="T27" fmla="*/ 4 h 87"/>
                <a:gd name="T28" fmla="*/ 13 w 63"/>
                <a:gd name="T29" fmla="*/ 13 h 87"/>
                <a:gd name="T30" fmla="*/ 24 w 63"/>
                <a:gd name="T31" fmla="*/ 24 h 87"/>
                <a:gd name="T32" fmla="*/ 35 w 63"/>
                <a:gd name="T33" fmla="*/ 35 h 87"/>
                <a:gd name="T34" fmla="*/ 37 w 63"/>
                <a:gd name="T35" fmla="*/ 42 h 87"/>
                <a:gd name="T36" fmla="*/ 37 w 63"/>
                <a:gd name="T37" fmla="*/ 48 h 87"/>
                <a:gd name="T38" fmla="*/ 35 w 63"/>
                <a:gd name="T39" fmla="*/ 55 h 87"/>
                <a:gd name="T40" fmla="*/ 35 w 63"/>
                <a:gd name="T41" fmla="*/ 61 h 87"/>
                <a:gd name="T42" fmla="*/ 37 w 63"/>
                <a:gd name="T43" fmla="*/ 70 h 87"/>
                <a:gd name="T44" fmla="*/ 46 w 63"/>
                <a:gd name="T45" fmla="*/ 79 h 87"/>
                <a:gd name="T46" fmla="*/ 52 w 63"/>
                <a:gd name="T47" fmla="*/ 85 h 87"/>
                <a:gd name="T48" fmla="*/ 54 w 63"/>
                <a:gd name="T49" fmla="*/ 87 h 87"/>
                <a:gd name="T50" fmla="*/ 54 w 63"/>
                <a:gd name="T51"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87">
                  <a:moveTo>
                    <a:pt x="54" y="87"/>
                  </a:moveTo>
                  <a:lnTo>
                    <a:pt x="54" y="83"/>
                  </a:lnTo>
                  <a:lnTo>
                    <a:pt x="59" y="72"/>
                  </a:lnTo>
                  <a:lnTo>
                    <a:pt x="61" y="57"/>
                  </a:lnTo>
                  <a:lnTo>
                    <a:pt x="63" y="44"/>
                  </a:lnTo>
                  <a:lnTo>
                    <a:pt x="57" y="28"/>
                  </a:lnTo>
                  <a:lnTo>
                    <a:pt x="52" y="18"/>
                  </a:lnTo>
                  <a:lnTo>
                    <a:pt x="41" y="7"/>
                  </a:lnTo>
                  <a:lnTo>
                    <a:pt x="33" y="2"/>
                  </a:lnTo>
                  <a:lnTo>
                    <a:pt x="19" y="0"/>
                  </a:lnTo>
                  <a:lnTo>
                    <a:pt x="8" y="0"/>
                  </a:lnTo>
                  <a:lnTo>
                    <a:pt x="2" y="0"/>
                  </a:lnTo>
                  <a:lnTo>
                    <a:pt x="0" y="2"/>
                  </a:lnTo>
                  <a:lnTo>
                    <a:pt x="2" y="4"/>
                  </a:lnTo>
                  <a:lnTo>
                    <a:pt x="13" y="13"/>
                  </a:lnTo>
                  <a:lnTo>
                    <a:pt x="24" y="24"/>
                  </a:lnTo>
                  <a:lnTo>
                    <a:pt x="35" y="35"/>
                  </a:lnTo>
                  <a:lnTo>
                    <a:pt x="37" y="42"/>
                  </a:lnTo>
                  <a:lnTo>
                    <a:pt x="37" y="48"/>
                  </a:lnTo>
                  <a:lnTo>
                    <a:pt x="35" y="55"/>
                  </a:lnTo>
                  <a:lnTo>
                    <a:pt x="35" y="61"/>
                  </a:lnTo>
                  <a:lnTo>
                    <a:pt x="37" y="70"/>
                  </a:lnTo>
                  <a:lnTo>
                    <a:pt x="46" y="79"/>
                  </a:lnTo>
                  <a:lnTo>
                    <a:pt x="52" y="85"/>
                  </a:lnTo>
                  <a:lnTo>
                    <a:pt x="54" y="87"/>
                  </a:lnTo>
                  <a:lnTo>
                    <a:pt x="54" y="87"/>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25"/>
            <p:cNvSpPr>
              <a:spLocks/>
            </p:cNvSpPr>
            <p:nvPr/>
          </p:nvSpPr>
          <p:spPr bwMode="auto">
            <a:xfrm>
              <a:off x="3378200" y="1081088"/>
              <a:ext cx="79375" cy="79375"/>
            </a:xfrm>
            <a:custGeom>
              <a:avLst/>
              <a:gdLst>
                <a:gd name="T0" fmla="*/ 43 w 50"/>
                <a:gd name="T1" fmla="*/ 50 h 50"/>
                <a:gd name="T2" fmla="*/ 45 w 50"/>
                <a:gd name="T3" fmla="*/ 44 h 50"/>
                <a:gd name="T4" fmla="*/ 48 w 50"/>
                <a:gd name="T5" fmla="*/ 35 h 50"/>
                <a:gd name="T6" fmla="*/ 50 w 50"/>
                <a:gd name="T7" fmla="*/ 20 h 50"/>
                <a:gd name="T8" fmla="*/ 48 w 50"/>
                <a:gd name="T9" fmla="*/ 7 h 50"/>
                <a:gd name="T10" fmla="*/ 32 w 50"/>
                <a:gd name="T11" fmla="*/ 0 h 50"/>
                <a:gd name="T12" fmla="*/ 17 w 50"/>
                <a:gd name="T13" fmla="*/ 0 h 50"/>
                <a:gd name="T14" fmla="*/ 4 w 50"/>
                <a:gd name="T15" fmla="*/ 2 h 50"/>
                <a:gd name="T16" fmla="*/ 0 w 50"/>
                <a:gd name="T17" fmla="*/ 4 h 50"/>
                <a:gd name="T18" fmla="*/ 2 w 50"/>
                <a:gd name="T19" fmla="*/ 4 h 50"/>
                <a:gd name="T20" fmla="*/ 8 w 50"/>
                <a:gd name="T21" fmla="*/ 11 h 50"/>
                <a:gd name="T22" fmla="*/ 17 w 50"/>
                <a:gd name="T23" fmla="*/ 22 h 50"/>
                <a:gd name="T24" fmla="*/ 26 w 50"/>
                <a:gd name="T25" fmla="*/ 33 h 50"/>
                <a:gd name="T26" fmla="*/ 32 w 50"/>
                <a:gd name="T27" fmla="*/ 37 h 50"/>
                <a:gd name="T28" fmla="*/ 41 w 50"/>
                <a:gd name="T29" fmla="*/ 44 h 50"/>
                <a:gd name="T30" fmla="*/ 41 w 50"/>
                <a:gd name="T31" fmla="*/ 48 h 50"/>
                <a:gd name="T32" fmla="*/ 43 w 50"/>
                <a:gd name="T33" fmla="*/ 50 h 50"/>
                <a:gd name="T34" fmla="*/ 43 w 50"/>
                <a:gd name="T3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0">
                  <a:moveTo>
                    <a:pt x="43" y="50"/>
                  </a:moveTo>
                  <a:lnTo>
                    <a:pt x="45" y="44"/>
                  </a:lnTo>
                  <a:lnTo>
                    <a:pt x="48" y="35"/>
                  </a:lnTo>
                  <a:lnTo>
                    <a:pt x="50" y="20"/>
                  </a:lnTo>
                  <a:lnTo>
                    <a:pt x="48" y="7"/>
                  </a:lnTo>
                  <a:lnTo>
                    <a:pt x="32" y="0"/>
                  </a:lnTo>
                  <a:lnTo>
                    <a:pt x="17" y="0"/>
                  </a:lnTo>
                  <a:lnTo>
                    <a:pt x="4" y="2"/>
                  </a:lnTo>
                  <a:lnTo>
                    <a:pt x="0" y="4"/>
                  </a:lnTo>
                  <a:lnTo>
                    <a:pt x="2" y="4"/>
                  </a:lnTo>
                  <a:lnTo>
                    <a:pt x="8" y="11"/>
                  </a:lnTo>
                  <a:lnTo>
                    <a:pt x="17" y="22"/>
                  </a:lnTo>
                  <a:lnTo>
                    <a:pt x="26" y="33"/>
                  </a:lnTo>
                  <a:lnTo>
                    <a:pt x="32" y="37"/>
                  </a:lnTo>
                  <a:lnTo>
                    <a:pt x="41" y="44"/>
                  </a:lnTo>
                  <a:lnTo>
                    <a:pt x="41" y="48"/>
                  </a:lnTo>
                  <a:lnTo>
                    <a:pt x="43" y="50"/>
                  </a:lnTo>
                  <a:lnTo>
                    <a:pt x="43" y="50"/>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26"/>
            <p:cNvSpPr>
              <a:spLocks/>
            </p:cNvSpPr>
            <p:nvPr/>
          </p:nvSpPr>
          <p:spPr bwMode="auto">
            <a:xfrm>
              <a:off x="3328988" y="960438"/>
              <a:ext cx="207963" cy="120650"/>
            </a:xfrm>
            <a:custGeom>
              <a:avLst/>
              <a:gdLst>
                <a:gd name="T0" fmla="*/ 131 w 131"/>
                <a:gd name="T1" fmla="*/ 76 h 76"/>
                <a:gd name="T2" fmla="*/ 129 w 131"/>
                <a:gd name="T3" fmla="*/ 69 h 76"/>
                <a:gd name="T4" fmla="*/ 129 w 131"/>
                <a:gd name="T5" fmla="*/ 54 h 76"/>
                <a:gd name="T6" fmla="*/ 124 w 131"/>
                <a:gd name="T7" fmla="*/ 37 h 76"/>
                <a:gd name="T8" fmla="*/ 120 w 131"/>
                <a:gd name="T9" fmla="*/ 26 h 76"/>
                <a:gd name="T10" fmla="*/ 107 w 131"/>
                <a:gd name="T11" fmla="*/ 19 h 76"/>
                <a:gd name="T12" fmla="*/ 90 w 131"/>
                <a:gd name="T13" fmla="*/ 24 h 76"/>
                <a:gd name="T14" fmla="*/ 70 w 131"/>
                <a:gd name="T15" fmla="*/ 26 h 76"/>
                <a:gd name="T16" fmla="*/ 50 w 131"/>
                <a:gd name="T17" fmla="*/ 28 h 76"/>
                <a:gd name="T18" fmla="*/ 33 w 131"/>
                <a:gd name="T19" fmla="*/ 19 h 76"/>
                <a:gd name="T20" fmla="*/ 17 w 131"/>
                <a:gd name="T21" fmla="*/ 11 h 76"/>
                <a:gd name="T22" fmla="*/ 4 w 131"/>
                <a:gd name="T23" fmla="*/ 2 h 76"/>
                <a:gd name="T24" fmla="*/ 0 w 131"/>
                <a:gd name="T25" fmla="*/ 0 h 76"/>
                <a:gd name="T26" fmla="*/ 0 w 131"/>
                <a:gd name="T27" fmla="*/ 2 h 76"/>
                <a:gd name="T28" fmla="*/ 0 w 131"/>
                <a:gd name="T29" fmla="*/ 11 h 76"/>
                <a:gd name="T30" fmla="*/ 7 w 131"/>
                <a:gd name="T31" fmla="*/ 21 h 76"/>
                <a:gd name="T32" fmla="*/ 17 w 131"/>
                <a:gd name="T33" fmla="*/ 32 h 76"/>
                <a:gd name="T34" fmla="*/ 33 w 131"/>
                <a:gd name="T35" fmla="*/ 37 h 76"/>
                <a:gd name="T36" fmla="*/ 55 w 131"/>
                <a:gd name="T37" fmla="*/ 41 h 76"/>
                <a:gd name="T38" fmla="*/ 76 w 131"/>
                <a:gd name="T39" fmla="*/ 43 h 76"/>
                <a:gd name="T40" fmla="*/ 98 w 131"/>
                <a:gd name="T41" fmla="*/ 50 h 76"/>
                <a:gd name="T42" fmla="*/ 111 w 131"/>
                <a:gd name="T43" fmla="*/ 56 h 76"/>
                <a:gd name="T44" fmla="*/ 122 w 131"/>
                <a:gd name="T45" fmla="*/ 65 h 76"/>
                <a:gd name="T46" fmla="*/ 127 w 131"/>
                <a:gd name="T47" fmla="*/ 72 h 76"/>
                <a:gd name="T48" fmla="*/ 131 w 131"/>
                <a:gd name="T49" fmla="*/ 76 h 76"/>
                <a:gd name="T50" fmla="*/ 131 w 131"/>
                <a:gd name="T5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1" h="76">
                  <a:moveTo>
                    <a:pt x="131" y="76"/>
                  </a:moveTo>
                  <a:lnTo>
                    <a:pt x="129" y="69"/>
                  </a:lnTo>
                  <a:lnTo>
                    <a:pt x="129" y="54"/>
                  </a:lnTo>
                  <a:lnTo>
                    <a:pt x="124" y="37"/>
                  </a:lnTo>
                  <a:lnTo>
                    <a:pt x="120" y="26"/>
                  </a:lnTo>
                  <a:lnTo>
                    <a:pt x="107" y="19"/>
                  </a:lnTo>
                  <a:lnTo>
                    <a:pt x="90" y="24"/>
                  </a:lnTo>
                  <a:lnTo>
                    <a:pt x="70" y="26"/>
                  </a:lnTo>
                  <a:lnTo>
                    <a:pt x="50" y="28"/>
                  </a:lnTo>
                  <a:lnTo>
                    <a:pt x="33" y="19"/>
                  </a:lnTo>
                  <a:lnTo>
                    <a:pt x="17" y="11"/>
                  </a:lnTo>
                  <a:lnTo>
                    <a:pt x="4" y="2"/>
                  </a:lnTo>
                  <a:lnTo>
                    <a:pt x="0" y="0"/>
                  </a:lnTo>
                  <a:lnTo>
                    <a:pt x="0" y="2"/>
                  </a:lnTo>
                  <a:lnTo>
                    <a:pt x="0" y="11"/>
                  </a:lnTo>
                  <a:lnTo>
                    <a:pt x="7" y="21"/>
                  </a:lnTo>
                  <a:lnTo>
                    <a:pt x="17" y="32"/>
                  </a:lnTo>
                  <a:lnTo>
                    <a:pt x="33" y="37"/>
                  </a:lnTo>
                  <a:lnTo>
                    <a:pt x="55" y="41"/>
                  </a:lnTo>
                  <a:lnTo>
                    <a:pt x="76" y="43"/>
                  </a:lnTo>
                  <a:lnTo>
                    <a:pt x="98" y="50"/>
                  </a:lnTo>
                  <a:lnTo>
                    <a:pt x="111" y="56"/>
                  </a:lnTo>
                  <a:lnTo>
                    <a:pt x="122" y="65"/>
                  </a:lnTo>
                  <a:lnTo>
                    <a:pt x="127" y="72"/>
                  </a:lnTo>
                  <a:lnTo>
                    <a:pt x="131" y="76"/>
                  </a:lnTo>
                  <a:lnTo>
                    <a:pt x="131" y="76"/>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7"/>
            <p:cNvSpPr>
              <a:spLocks/>
            </p:cNvSpPr>
            <p:nvPr/>
          </p:nvSpPr>
          <p:spPr bwMode="auto">
            <a:xfrm>
              <a:off x="3759200" y="938213"/>
              <a:ext cx="52388" cy="125413"/>
            </a:xfrm>
            <a:custGeom>
              <a:avLst/>
              <a:gdLst>
                <a:gd name="T0" fmla="*/ 9 w 33"/>
                <a:gd name="T1" fmla="*/ 79 h 79"/>
                <a:gd name="T2" fmla="*/ 11 w 33"/>
                <a:gd name="T3" fmla="*/ 73 h 79"/>
                <a:gd name="T4" fmla="*/ 17 w 33"/>
                <a:gd name="T5" fmla="*/ 64 h 79"/>
                <a:gd name="T6" fmla="*/ 24 w 33"/>
                <a:gd name="T7" fmla="*/ 51 h 79"/>
                <a:gd name="T8" fmla="*/ 33 w 33"/>
                <a:gd name="T9" fmla="*/ 38 h 79"/>
                <a:gd name="T10" fmla="*/ 28 w 33"/>
                <a:gd name="T11" fmla="*/ 22 h 79"/>
                <a:gd name="T12" fmla="*/ 24 w 33"/>
                <a:gd name="T13" fmla="*/ 11 h 79"/>
                <a:gd name="T14" fmla="*/ 19 w 33"/>
                <a:gd name="T15" fmla="*/ 3 h 79"/>
                <a:gd name="T16" fmla="*/ 17 w 33"/>
                <a:gd name="T17" fmla="*/ 0 h 79"/>
                <a:gd name="T18" fmla="*/ 15 w 33"/>
                <a:gd name="T19" fmla="*/ 3 h 79"/>
                <a:gd name="T20" fmla="*/ 9 w 33"/>
                <a:gd name="T21" fmla="*/ 11 h 79"/>
                <a:gd name="T22" fmla="*/ 4 w 33"/>
                <a:gd name="T23" fmla="*/ 22 h 79"/>
                <a:gd name="T24" fmla="*/ 2 w 33"/>
                <a:gd name="T25" fmla="*/ 38 h 79"/>
                <a:gd name="T26" fmla="*/ 0 w 33"/>
                <a:gd name="T27" fmla="*/ 51 h 79"/>
                <a:gd name="T28" fmla="*/ 4 w 33"/>
                <a:gd name="T29" fmla="*/ 64 h 79"/>
                <a:gd name="T30" fmla="*/ 6 w 33"/>
                <a:gd name="T31" fmla="*/ 73 h 79"/>
                <a:gd name="T32" fmla="*/ 9 w 33"/>
                <a:gd name="T33" fmla="*/ 79 h 79"/>
                <a:gd name="T34" fmla="*/ 9 w 33"/>
                <a:gd name="T35"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79">
                  <a:moveTo>
                    <a:pt x="9" y="79"/>
                  </a:moveTo>
                  <a:lnTo>
                    <a:pt x="11" y="73"/>
                  </a:lnTo>
                  <a:lnTo>
                    <a:pt x="17" y="64"/>
                  </a:lnTo>
                  <a:lnTo>
                    <a:pt x="24" y="51"/>
                  </a:lnTo>
                  <a:lnTo>
                    <a:pt x="33" y="38"/>
                  </a:lnTo>
                  <a:lnTo>
                    <a:pt x="28" y="22"/>
                  </a:lnTo>
                  <a:lnTo>
                    <a:pt x="24" y="11"/>
                  </a:lnTo>
                  <a:lnTo>
                    <a:pt x="19" y="3"/>
                  </a:lnTo>
                  <a:lnTo>
                    <a:pt x="17" y="0"/>
                  </a:lnTo>
                  <a:lnTo>
                    <a:pt x="15" y="3"/>
                  </a:lnTo>
                  <a:lnTo>
                    <a:pt x="9" y="11"/>
                  </a:lnTo>
                  <a:lnTo>
                    <a:pt x="4" y="22"/>
                  </a:lnTo>
                  <a:lnTo>
                    <a:pt x="2" y="38"/>
                  </a:lnTo>
                  <a:lnTo>
                    <a:pt x="0" y="51"/>
                  </a:lnTo>
                  <a:lnTo>
                    <a:pt x="4" y="64"/>
                  </a:lnTo>
                  <a:lnTo>
                    <a:pt x="6" y="73"/>
                  </a:lnTo>
                  <a:lnTo>
                    <a:pt x="9" y="79"/>
                  </a:lnTo>
                  <a:lnTo>
                    <a:pt x="9" y="79"/>
                  </a:lnTo>
                  <a:close/>
                </a:path>
              </a:pathLst>
            </a:custGeom>
            <a:solidFill>
              <a:srgbClr val="FFDB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28"/>
            <p:cNvSpPr>
              <a:spLocks/>
            </p:cNvSpPr>
            <p:nvPr/>
          </p:nvSpPr>
          <p:spPr bwMode="auto">
            <a:xfrm>
              <a:off x="3305175" y="1119188"/>
              <a:ext cx="47625" cy="79375"/>
            </a:xfrm>
            <a:custGeom>
              <a:avLst/>
              <a:gdLst>
                <a:gd name="T0" fmla="*/ 24 w 30"/>
                <a:gd name="T1" fmla="*/ 50 h 50"/>
                <a:gd name="T2" fmla="*/ 0 w 30"/>
                <a:gd name="T3" fmla="*/ 9 h 50"/>
                <a:gd name="T4" fmla="*/ 2 w 30"/>
                <a:gd name="T5" fmla="*/ 4 h 50"/>
                <a:gd name="T6" fmla="*/ 11 w 30"/>
                <a:gd name="T7" fmla="*/ 2 h 50"/>
                <a:gd name="T8" fmla="*/ 19 w 30"/>
                <a:gd name="T9" fmla="*/ 0 h 50"/>
                <a:gd name="T10" fmla="*/ 28 w 30"/>
                <a:gd name="T11" fmla="*/ 4 h 50"/>
                <a:gd name="T12" fmla="*/ 30 w 30"/>
                <a:gd name="T13" fmla="*/ 15 h 50"/>
                <a:gd name="T14" fmla="*/ 28 w 30"/>
                <a:gd name="T15" fmla="*/ 31 h 50"/>
                <a:gd name="T16" fmla="*/ 24 w 30"/>
                <a:gd name="T17" fmla="*/ 44 h 50"/>
                <a:gd name="T18" fmla="*/ 24 w 30"/>
                <a:gd name="T19" fmla="*/ 50 h 50"/>
                <a:gd name="T20" fmla="*/ 24 w 30"/>
                <a:gd name="T2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50">
                  <a:moveTo>
                    <a:pt x="24" y="50"/>
                  </a:moveTo>
                  <a:lnTo>
                    <a:pt x="0" y="9"/>
                  </a:lnTo>
                  <a:lnTo>
                    <a:pt x="2" y="4"/>
                  </a:lnTo>
                  <a:lnTo>
                    <a:pt x="11" y="2"/>
                  </a:lnTo>
                  <a:lnTo>
                    <a:pt x="19" y="0"/>
                  </a:lnTo>
                  <a:lnTo>
                    <a:pt x="28" y="4"/>
                  </a:lnTo>
                  <a:lnTo>
                    <a:pt x="30" y="15"/>
                  </a:lnTo>
                  <a:lnTo>
                    <a:pt x="28" y="31"/>
                  </a:lnTo>
                  <a:lnTo>
                    <a:pt x="24" y="44"/>
                  </a:lnTo>
                  <a:lnTo>
                    <a:pt x="24" y="50"/>
                  </a:lnTo>
                  <a:lnTo>
                    <a:pt x="24" y="5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29"/>
            <p:cNvSpPr>
              <a:spLocks/>
            </p:cNvSpPr>
            <p:nvPr/>
          </p:nvSpPr>
          <p:spPr bwMode="auto">
            <a:xfrm>
              <a:off x="3027363" y="3535363"/>
              <a:ext cx="357188" cy="347663"/>
            </a:xfrm>
            <a:custGeom>
              <a:avLst/>
              <a:gdLst>
                <a:gd name="T0" fmla="*/ 65 w 225"/>
                <a:gd name="T1" fmla="*/ 31 h 219"/>
                <a:gd name="T2" fmla="*/ 70 w 225"/>
                <a:gd name="T3" fmla="*/ 26 h 219"/>
                <a:gd name="T4" fmla="*/ 87 w 225"/>
                <a:gd name="T5" fmla="*/ 18 h 219"/>
                <a:gd name="T6" fmla="*/ 111 w 225"/>
                <a:gd name="T7" fmla="*/ 7 h 219"/>
                <a:gd name="T8" fmla="*/ 140 w 225"/>
                <a:gd name="T9" fmla="*/ 0 h 219"/>
                <a:gd name="T10" fmla="*/ 170 w 225"/>
                <a:gd name="T11" fmla="*/ 0 h 219"/>
                <a:gd name="T12" fmla="*/ 203 w 225"/>
                <a:gd name="T13" fmla="*/ 7 h 219"/>
                <a:gd name="T14" fmla="*/ 223 w 225"/>
                <a:gd name="T15" fmla="*/ 15 h 219"/>
                <a:gd name="T16" fmla="*/ 225 w 225"/>
                <a:gd name="T17" fmla="*/ 29 h 219"/>
                <a:gd name="T18" fmla="*/ 205 w 225"/>
                <a:gd name="T19" fmla="*/ 37 h 219"/>
                <a:gd name="T20" fmla="*/ 175 w 225"/>
                <a:gd name="T21" fmla="*/ 44 h 219"/>
                <a:gd name="T22" fmla="*/ 148 w 225"/>
                <a:gd name="T23" fmla="*/ 46 h 219"/>
                <a:gd name="T24" fmla="*/ 138 w 225"/>
                <a:gd name="T25" fmla="*/ 48 h 219"/>
                <a:gd name="T26" fmla="*/ 142 w 225"/>
                <a:gd name="T27" fmla="*/ 55 h 219"/>
                <a:gd name="T28" fmla="*/ 155 w 225"/>
                <a:gd name="T29" fmla="*/ 70 h 219"/>
                <a:gd name="T30" fmla="*/ 172 w 225"/>
                <a:gd name="T31" fmla="*/ 92 h 219"/>
                <a:gd name="T32" fmla="*/ 190 w 225"/>
                <a:gd name="T33" fmla="*/ 116 h 219"/>
                <a:gd name="T34" fmla="*/ 201 w 225"/>
                <a:gd name="T35" fmla="*/ 140 h 219"/>
                <a:gd name="T36" fmla="*/ 207 w 225"/>
                <a:gd name="T37" fmla="*/ 160 h 219"/>
                <a:gd name="T38" fmla="*/ 203 w 225"/>
                <a:gd name="T39" fmla="*/ 168 h 219"/>
                <a:gd name="T40" fmla="*/ 190 w 225"/>
                <a:gd name="T41" fmla="*/ 168 h 219"/>
                <a:gd name="T42" fmla="*/ 168 w 225"/>
                <a:gd name="T43" fmla="*/ 155 h 219"/>
                <a:gd name="T44" fmla="*/ 144 w 225"/>
                <a:gd name="T45" fmla="*/ 136 h 219"/>
                <a:gd name="T46" fmla="*/ 122 w 225"/>
                <a:gd name="T47" fmla="*/ 118 h 219"/>
                <a:gd name="T48" fmla="*/ 116 w 225"/>
                <a:gd name="T49" fmla="*/ 112 h 219"/>
                <a:gd name="T50" fmla="*/ 111 w 225"/>
                <a:gd name="T51" fmla="*/ 125 h 219"/>
                <a:gd name="T52" fmla="*/ 103 w 225"/>
                <a:gd name="T53" fmla="*/ 160 h 219"/>
                <a:gd name="T54" fmla="*/ 89 w 225"/>
                <a:gd name="T55" fmla="*/ 195 h 219"/>
                <a:gd name="T56" fmla="*/ 81 w 225"/>
                <a:gd name="T57" fmla="*/ 219 h 219"/>
                <a:gd name="T58" fmla="*/ 68 w 225"/>
                <a:gd name="T59" fmla="*/ 216 h 219"/>
                <a:gd name="T60" fmla="*/ 57 w 225"/>
                <a:gd name="T61" fmla="*/ 195 h 219"/>
                <a:gd name="T62" fmla="*/ 50 w 225"/>
                <a:gd name="T63" fmla="*/ 160 h 219"/>
                <a:gd name="T64" fmla="*/ 48 w 225"/>
                <a:gd name="T65" fmla="*/ 131 h 219"/>
                <a:gd name="T66" fmla="*/ 48 w 225"/>
                <a:gd name="T67" fmla="*/ 109 h 219"/>
                <a:gd name="T68" fmla="*/ 52 w 225"/>
                <a:gd name="T69" fmla="*/ 101 h 219"/>
                <a:gd name="T70" fmla="*/ 57 w 225"/>
                <a:gd name="T71" fmla="*/ 94 h 219"/>
                <a:gd name="T72" fmla="*/ 59 w 225"/>
                <a:gd name="T73" fmla="*/ 94 h 219"/>
                <a:gd name="T74" fmla="*/ 50 w 225"/>
                <a:gd name="T75" fmla="*/ 94 h 219"/>
                <a:gd name="T76" fmla="*/ 28 w 225"/>
                <a:gd name="T77" fmla="*/ 92 h 219"/>
                <a:gd name="T78" fmla="*/ 6 w 225"/>
                <a:gd name="T79" fmla="*/ 85 h 219"/>
                <a:gd name="T80" fmla="*/ 0 w 225"/>
                <a:gd name="T81" fmla="*/ 74 h 219"/>
                <a:gd name="T82" fmla="*/ 9 w 225"/>
                <a:gd name="T83" fmla="*/ 59 h 219"/>
                <a:gd name="T84" fmla="*/ 33 w 225"/>
                <a:gd name="T85" fmla="*/ 46 h 219"/>
                <a:gd name="T86" fmla="*/ 52 w 225"/>
                <a:gd name="T87" fmla="*/ 35 h 219"/>
                <a:gd name="T88" fmla="*/ 65 w 225"/>
                <a:gd name="T89" fmla="*/ 31 h 219"/>
                <a:gd name="T90" fmla="*/ 65 w 225"/>
                <a:gd name="T91" fmla="*/ 3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5" h="219">
                  <a:moveTo>
                    <a:pt x="65" y="31"/>
                  </a:moveTo>
                  <a:lnTo>
                    <a:pt x="70" y="26"/>
                  </a:lnTo>
                  <a:lnTo>
                    <a:pt x="87" y="18"/>
                  </a:lnTo>
                  <a:lnTo>
                    <a:pt x="111" y="7"/>
                  </a:lnTo>
                  <a:lnTo>
                    <a:pt x="140" y="0"/>
                  </a:lnTo>
                  <a:lnTo>
                    <a:pt x="170" y="0"/>
                  </a:lnTo>
                  <a:lnTo>
                    <a:pt x="203" y="7"/>
                  </a:lnTo>
                  <a:lnTo>
                    <a:pt x="223" y="15"/>
                  </a:lnTo>
                  <a:lnTo>
                    <a:pt x="225" y="29"/>
                  </a:lnTo>
                  <a:lnTo>
                    <a:pt x="205" y="37"/>
                  </a:lnTo>
                  <a:lnTo>
                    <a:pt x="175" y="44"/>
                  </a:lnTo>
                  <a:lnTo>
                    <a:pt x="148" y="46"/>
                  </a:lnTo>
                  <a:lnTo>
                    <a:pt x="138" y="48"/>
                  </a:lnTo>
                  <a:lnTo>
                    <a:pt x="142" y="55"/>
                  </a:lnTo>
                  <a:lnTo>
                    <a:pt x="155" y="70"/>
                  </a:lnTo>
                  <a:lnTo>
                    <a:pt x="172" y="92"/>
                  </a:lnTo>
                  <a:lnTo>
                    <a:pt x="190" y="116"/>
                  </a:lnTo>
                  <a:lnTo>
                    <a:pt x="201" y="140"/>
                  </a:lnTo>
                  <a:lnTo>
                    <a:pt x="207" y="160"/>
                  </a:lnTo>
                  <a:lnTo>
                    <a:pt x="203" y="168"/>
                  </a:lnTo>
                  <a:lnTo>
                    <a:pt x="190" y="168"/>
                  </a:lnTo>
                  <a:lnTo>
                    <a:pt x="168" y="155"/>
                  </a:lnTo>
                  <a:lnTo>
                    <a:pt x="144" y="136"/>
                  </a:lnTo>
                  <a:lnTo>
                    <a:pt x="122" y="118"/>
                  </a:lnTo>
                  <a:lnTo>
                    <a:pt x="116" y="112"/>
                  </a:lnTo>
                  <a:lnTo>
                    <a:pt x="111" y="125"/>
                  </a:lnTo>
                  <a:lnTo>
                    <a:pt x="103" y="160"/>
                  </a:lnTo>
                  <a:lnTo>
                    <a:pt x="89" y="195"/>
                  </a:lnTo>
                  <a:lnTo>
                    <a:pt x="81" y="219"/>
                  </a:lnTo>
                  <a:lnTo>
                    <a:pt x="68" y="216"/>
                  </a:lnTo>
                  <a:lnTo>
                    <a:pt x="57" y="195"/>
                  </a:lnTo>
                  <a:lnTo>
                    <a:pt x="50" y="160"/>
                  </a:lnTo>
                  <a:lnTo>
                    <a:pt x="48" y="131"/>
                  </a:lnTo>
                  <a:lnTo>
                    <a:pt x="48" y="109"/>
                  </a:lnTo>
                  <a:lnTo>
                    <a:pt x="52" y="101"/>
                  </a:lnTo>
                  <a:lnTo>
                    <a:pt x="57" y="94"/>
                  </a:lnTo>
                  <a:lnTo>
                    <a:pt x="59" y="94"/>
                  </a:lnTo>
                  <a:lnTo>
                    <a:pt x="50" y="94"/>
                  </a:lnTo>
                  <a:lnTo>
                    <a:pt x="28" y="92"/>
                  </a:lnTo>
                  <a:lnTo>
                    <a:pt x="6" y="85"/>
                  </a:lnTo>
                  <a:lnTo>
                    <a:pt x="0" y="74"/>
                  </a:lnTo>
                  <a:lnTo>
                    <a:pt x="9" y="59"/>
                  </a:lnTo>
                  <a:lnTo>
                    <a:pt x="33" y="46"/>
                  </a:lnTo>
                  <a:lnTo>
                    <a:pt x="52" y="35"/>
                  </a:lnTo>
                  <a:lnTo>
                    <a:pt x="65" y="31"/>
                  </a:lnTo>
                  <a:lnTo>
                    <a:pt x="65" y="31"/>
                  </a:lnTo>
                  <a:close/>
                </a:path>
              </a:pathLst>
            </a:custGeom>
            <a:solidFill>
              <a:srgbClr val="80B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30"/>
            <p:cNvSpPr>
              <a:spLocks/>
            </p:cNvSpPr>
            <p:nvPr/>
          </p:nvSpPr>
          <p:spPr bwMode="auto">
            <a:xfrm>
              <a:off x="2641600" y="3567113"/>
              <a:ext cx="319088" cy="260350"/>
            </a:xfrm>
            <a:custGeom>
              <a:avLst/>
              <a:gdLst>
                <a:gd name="T0" fmla="*/ 177 w 201"/>
                <a:gd name="T1" fmla="*/ 0 h 164"/>
                <a:gd name="T2" fmla="*/ 158 w 201"/>
                <a:gd name="T3" fmla="*/ 0 h 164"/>
                <a:gd name="T4" fmla="*/ 118 w 201"/>
                <a:gd name="T5" fmla="*/ 4 h 164"/>
                <a:gd name="T6" fmla="*/ 70 w 201"/>
                <a:gd name="T7" fmla="*/ 9 h 164"/>
                <a:gd name="T8" fmla="*/ 29 w 201"/>
                <a:gd name="T9" fmla="*/ 22 h 164"/>
                <a:gd name="T10" fmla="*/ 5 w 201"/>
                <a:gd name="T11" fmla="*/ 39 h 164"/>
                <a:gd name="T12" fmla="*/ 0 w 201"/>
                <a:gd name="T13" fmla="*/ 59 h 164"/>
                <a:gd name="T14" fmla="*/ 7 w 201"/>
                <a:gd name="T15" fmla="*/ 76 h 164"/>
                <a:gd name="T16" fmla="*/ 24 w 201"/>
                <a:gd name="T17" fmla="*/ 89 h 164"/>
                <a:gd name="T18" fmla="*/ 38 w 201"/>
                <a:gd name="T19" fmla="*/ 87 h 164"/>
                <a:gd name="T20" fmla="*/ 55 w 201"/>
                <a:gd name="T21" fmla="*/ 83 h 164"/>
                <a:gd name="T22" fmla="*/ 68 w 201"/>
                <a:gd name="T23" fmla="*/ 74 h 164"/>
                <a:gd name="T24" fmla="*/ 75 w 201"/>
                <a:gd name="T25" fmla="*/ 70 h 164"/>
                <a:gd name="T26" fmla="*/ 70 w 201"/>
                <a:gd name="T27" fmla="*/ 76 h 164"/>
                <a:gd name="T28" fmla="*/ 70 w 201"/>
                <a:gd name="T29" fmla="*/ 96 h 164"/>
                <a:gd name="T30" fmla="*/ 66 w 201"/>
                <a:gd name="T31" fmla="*/ 120 h 164"/>
                <a:gd name="T32" fmla="*/ 70 w 201"/>
                <a:gd name="T33" fmla="*/ 144 h 164"/>
                <a:gd name="T34" fmla="*/ 77 w 201"/>
                <a:gd name="T35" fmla="*/ 159 h 164"/>
                <a:gd name="T36" fmla="*/ 90 w 201"/>
                <a:gd name="T37" fmla="*/ 164 h 164"/>
                <a:gd name="T38" fmla="*/ 103 w 201"/>
                <a:gd name="T39" fmla="*/ 159 h 164"/>
                <a:gd name="T40" fmla="*/ 116 w 201"/>
                <a:gd name="T41" fmla="*/ 144 h 164"/>
                <a:gd name="T42" fmla="*/ 123 w 201"/>
                <a:gd name="T43" fmla="*/ 116 h 164"/>
                <a:gd name="T44" fmla="*/ 129 w 201"/>
                <a:gd name="T45" fmla="*/ 87 h 164"/>
                <a:gd name="T46" fmla="*/ 129 w 201"/>
                <a:gd name="T47" fmla="*/ 63 h 164"/>
                <a:gd name="T48" fmla="*/ 132 w 201"/>
                <a:gd name="T49" fmla="*/ 54 h 164"/>
                <a:gd name="T50" fmla="*/ 136 w 201"/>
                <a:gd name="T51" fmla="*/ 61 h 164"/>
                <a:gd name="T52" fmla="*/ 151 w 201"/>
                <a:gd name="T53" fmla="*/ 81 h 164"/>
                <a:gd name="T54" fmla="*/ 171 w 201"/>
                <a:gd name="T55" fmla="*/ 100 h 164"/>
                <a:gd name="T56" fmla="*/ 188 w 201"/>
                <a:gd name="T57" fmla="*/ 118 h 164"/>
                <a:gd name="T58" fmla="*/ 197 w 201"/>
                <a:gd name="T59" fmla="*/ 118 h 164"/>
                <a:gd name="T60" fmla="*/ 201 w 201"/>
                <a:gd name="T61" fmla="*/ 107 h 164"/>
                <a:gd name="T62" fmla="*/ 201 w 201"/>
                <a:gd name="T63" fmla="*/ 89 h 164"/>
                <a:gd name="T64" fmla="*/ 201 w 201"/>
                <a:gd name="T65" fmla="*/ 70 h 164"/>
                <a:gd name="T66" fmla="*/ 195 w 201"/>
                <a:gd name="T67" fmla="*/ 43 h 164"/>
                <a:gd name="T68" fmla="*/ 186 w 201"/>
                <a:gd name="T69" fmla="*/ 22 h 164"/>
                <a:gd name="T70" fmla="*/ 177 w 201"/>
                <a:gd name="T71" fmla="*/ 4 h 164"/>
                <a:gd name="T72" fmla="*/ 177 w 201"/>
                <a:gd name="T73" fmla="*/ 0 h 164"/>
                <a:gd name="T74" fmla="*/ 177 w 201"/>
                <a:gd name="T7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64">
                  <a:moveTo>
                    <a:pt x="177" y="0"/>
                  </a:moveTo>
                  <a:lnTo>
                    <a:pt x="158" y="0"/>
                  </a:lnTo>
                  <a:lnTo>
                    <a:pt x="118" y="4"/>
                  </a:lnTo>
                  <a:lnTo>
                    <a:pt x="70" y="9"/>
                  </a:lnTo>
                  <a:lnTo>
                    <a:pt x="29" y="22"/>
                  </a:lnTo>
                  <a:lnTo>
                    <a:pt x="5" y="39"/>
                  </a:lnTo>
                  <a:lnTo>
                    <a:pt x="0" y="59"/>
                  </a:lnTo>
                  <a:lnTo>
                    <a:pt x="7" y="76"/>
                  </a:lnTo>
                  <a:lnTo>
                    <a:pt x="24" y="89"/>
                  </a:lnTo>
                  <a:lnTo>
                    <a:pt x="38" y="87"/>
                  </a:lnTo>
                  <a:lnTo>
                    <a:pt x="55" y="83"/>
                  </a:lnTo>
                  <a:lnTo>
                    <a:pt x="68" y="74"/>
                  </a:lnTo>
                  <a:lnTo>
                    <a:pt x="75" y="70"/>
                  </a:lnTo>
                  <a:lnTo>
                    <a:pt x="70" y="76"/>
                  </a:lnTo>
                  <a:lnTo>
                    <a:pt x="70" y="96"/>
                  </a:lnTo>
                  <a:lnTo>
                    <a:pt x="66" y="120"/>
                  </a:lnTo>
                  <a:lnTo>
                    <a:pt x="70" y="144"/>
                  </a:lnTo>
                  <a:lnTo>
                    <a:pt x="77" y="159"/>
                  </a:lnTo>
                  <a:lnTo>
                    <a:pt x="90" y="164"/>
                  </a:lnTo>
                  <a:lnTo>
                    <a:pt x="103" y="159"/>
                  </a:lnTo>
                  <a:lnTo>
                    <a:pt x="116" y="144"/>
                  </a:lnTo>
                  <a:lnTo>
                    <a:pt x="123" y="116"/>
                  </a:lnTo>
                  <a:lnTo>
                    <a:pt x="129" y="87"/>
                  </a:lnTo>
                  <a:lnTo>
                    <a:pt x="129" y="63"/>
                  </a:lnTo>
                  <a:lnTo>
                    <a:pt x="132" y="54"/>
                  </a:lnTo>
                  <a:lnTo>
                    <a:pt x="136" y="61"/>
                  </a:lnTo>
                  <a:lnTo>
                    <a:pt x="151" y="81"/>
                  </a:lnTo>
                  <a:lnTo>
                    <a:pt x="171" y="100"/>
                  </a:lnTo>
                  <a:lnTo>
                    <a:pt x="188" y="118"/>
                  </a:lnTo>
                  <a:lnTo>
                    <a:pt x="197" y="118"/>
                  </a:lnTo>
                  <a:lnTo>
                    <a:pt x="201" y="107"/>
                  </a:lnTo>
                  <a:lnTo>
                    <a:pt x="201" y="89"/>
                  </a:lnTo>
                  <a:lnTo>
                    <a:pt x="201" y="70"/>
                  </a:lnTo>
                  <a:lnTo>
                    <a:pt x="195" y="43"/>
                  </a:lnTo>
                  <a:lnTo>
                    <a:pt x="186" y="22"/>
                  </a:lnTo>
                  <a:lnTo>
                    <a:pt x="177" y="4"/>
                  </a:lnTo>
                  <a:lnTo>
                    <a:pt x="177" y="0"/>
                  </a:lnTo>
                  <a:lnTo>
                    <a:pt x="177" y="0"/>
                  </a:lnTo>
                  <a:close/>
                </a:path>
              </a:pathLst>
            </a:custGeom>
            <a:solidFill>
              <a:srgbClr val="80B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31"/>
            <p:cNvSpPr>
              <a:spLocks/>
            </p:cNvSpPr>
            <p:nvPr/>
          </p:nvSpPr>
          <p:spPr bwMode="auto">
            <a:xfrm>
              <a:off x="2795588" y="3341688"/>
              <a:ext cx="314325" cy="225425"/>
            </a:xfrm>
            <a:custGeom>
              <a:avLst/>
              <a:gdLst>
                <a:gd name="T0" fmla="*/ 72 w 198"/>
                <a:gd name="T1" fmla="*/ 39 h 142"/>
                <a:gd name="T2" fmla="*/ 78 w 198"/>
                <a:gd name="T3" fmla="*/ 33 h 142"/>
                <a:gd name="T4" fmla="*/ 98 w 198"/>
                <a:gd name="T5" fmla="*/ 22 h 142"/>
                <a:gd name="T6" fmla="*/ 120 w 198"/>
                <a:gd name="T7" fmla="*/ 6 h 142"/>
                <a:gd name="T8" fmla="*/ 146 w 198"/>
                <a:gd name="T9" fmla="*/ 0 h 142"/>
                <a:gd name="T10" fmla="*/ 166 w 198"/>
                <a:gd name="T11" fmla="*/ 2 h 142"/>
                <a:gd name="T12" fmla="*/ 183 w 198"/>
                <a:gd name="T13" fmla="*/ 13 h 142"/>
                <a:gd name="T14" fmla="*/ 192 w 198"/>
                <a:gd name="T15" fmla="*/ 22 h 142"/>
                <a:gd name="T16" fmla="*/ 198 w 198"/>
                <a:gd name="T17" fmla="*/ 28 h 142"/>
                <a:gd name="T18" fmla="*/ 126 w 198"/>
                <a:gd name="T19" fmla="*/ 48 h 142"/>
                <a:gd name="T20" fmla="*/ 131 w 198"/>
                <a:gd name="T21" fmla="*/ 52 h 142"/>
                <a:gd name="T22" fmla="*/ 144 w 198"/>
                <a:gd name="T23" fmla="*/ 59 h 142"/>
                <a:gd name="T24" fmla="*/ 159 w 198"/>
                <a:gd name="T25" fmla="*/ 74 h 142"/>
                <a:gd name="T26" fmla="*/ 174 w 198"/>
                <a:gd name="T27" fmla="*/ 94 h 142"/>
                <a:gd name="T28" fmla="*/ 179 w 198"/>
                <a:gd name="T29" fmla="*/ 113 h 142"/>
                <a:gd name="T30" fmla="*/ 179 w 198"/>
                <a:gd name="T31" fmla="*/ 129 h 142"/>
                <a:gd name="T32" fmla="*/ 170 w 198"/>
                <a:gd name="T33" fmla="*/ 140 h 142"/>
                <a:gd name="T34" fmla="*/ 159 w 198"/>
                <a:gd name="T35" fmla="*/ 142 h 142"/>
                <a:gd name="T36" fmla="*/ 144 w 198"/>
                <a:gd name="T37" fmla="*/ 127 h 142"/>
                <a:gd name="T38" fmla="*/ 128 w 198"/>
                <a:gd name="T39" fmla="*/ 107 h 142"/>
                <a:gd name="T40" fmla="*/ 118 w 198"/>
                <a:gd name="T41" fmla="*/ 87 h 142"/>
                <a:gd name="T42" fmla="*/ 113 w 198"/>
                <a:gd name="T43" fmla="*/ 81 h 142"/>
                <a:gd name="T44" fmla="*/ 102 w 198"/>
                <a:gd name="T45" fmla="*/ 83 h 142"/>
                <a:gd name="T46" fmla="*/ 76 w 198"/>
                <a:gd name="T47" fmla="*/ 92 h 142"/>
                <a:gd name="T48" fmla="*/ 45 w 198"/>
                <a:gd name="T49" fmla="*/ 98 h 142"/>
                <a:gd name="T50" fmla="*/ 19 w 198"/>
                <a:gd name="T51" fmla="*/ 103 h 142"/>
                <a:gd name="T52" fmla="*/ 4 w 198"/>
                <a:gd name="T53" fmla="*/ 94 h 142"/>
                <a:gd name="T54" fmla="*/ 0 w 198"/>
                <a:gd name="T55" fmla="*/ 81 h 142"/>
                <a:gd name="T56" fmla="*/ 4 w 198"/>
                <a:gd name="T57" fmla="*/ 63 h 142"/>
                <a:gd name="T58" fmla="*/ 19 w 198"/>
                <a:gd name="T59" fmla="*/ 52 h 142"/>
                <a:gd name="T60" fmla="*/ 35 w 198"/>
                <a:gd name="T61" fmla="*/ 41 h 142"/>
                <a:gd name="T62" fmla="*/ 52 w 198"/>
                <a:gd name="T63" fmla="*/ 39 h 142"/>
                <a:gd name="T64" fmla="*/ 65 w 198"/>
                <a:gd name="T65" fmla="*/ 37 h 142"/>
                <a:gd name="T66" fmla="*/ 72 w 198"/>
                <a:gd name="T67" fmla="*/ 39 h 142"/>
                <a:gd name="T68" fmla="*/ 72 w 198"/>
                <a:gd name="T69" fmla="*/ 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42">
                  <a:moveTo>
                    <a:pt x="72" y="39"/>
                  </a:moveTo>
                  <a:lnTo>
                    <a:pt x="78" y="33"/>
                  </a:lnTo>
                  <a:lnTo>
                    <a:pt x="98" y="22"/>
                  </a:lnTo>
                  <a:lnTo>
                    <a:pt x="120" y="6"/>
                  </a:lnTo>
                  <a:lnTo>
                    <a:pt x="146" y="0"/>
                  </a:lnTo>
                  <a:lnTo>
                    <a:pt x="166" y="2"/>
                  </a:lnTo>
                  <a:lnTo>
                    <a:pt x="183" y="13"/>
                  </a:lnTo>
                  <a:lnTo>
                    <a:pt x="192" y="22"/>
                  </a:lnTo>
                  <a:lnTo>
                    <a:pt x="198" y="28"/>
                  </a:lnTo>
                  <a:lnTo>
                    <a:pt x="126" y="48"/>
                  </a:lnTo>
                  <a:lnTo>
                    <a:pt x="131" y="52"/>
                  </a:lnTo>
                  <a:lnTo>
                    <a:pt x="144" y="59"/>
                  </a:lnTo>
                  <a:lnTo>
                    <a:pt x="159" y="74"/>
                  </a:lnTo>
                  <a:lnTo>
                    <a:pt x="174" y="94"/>
                  </a:lnTo>
                  <a:lnTo>
                    <a:pt x="179" y="113"/>
                  </a:lnTo>
                  <a:lnTo>
                    <a:pt x="179" y="129"/>
                  </a:lnTo>
                  <a:lnTo>
                    <a:pt x="170" y="140"/>
                  </a:lnTo>
                  <a:lnTo>
                    <a:pt x="159" y="142"/>
                  </a:lnTo>
                  <a:lnTo>
                    <a:pt x="144" y="127"/>
                  </a:lnTo>
                  <a:lnTo>
                    <a:pt x="128" y="107"/>
                  </a:lnTo>
                  <a:lnTo>
                    <a:pt x="118" y="87"/>
                  </a:lnTo>
                  <a:lnTo>
                    <a:pt x="113" y="81"/>
                  </a:lnTo>
                  <a:lnTo>
                    <a:pt x="102" y="83"/>
                  </a:lnTo>
                  <a:lnTo>
                    <a:pt x="76" y="92"/>
                  </a:lnTo>
                  <a:lnTo>
                    <a:pt x="45" y="98"/>
                  </a:lnTo>
                  <a:lnTo>
                    <a:pt x="19" y="103"/>
                  </a:lnTo>
                  <a:lnTo>
                    <a:pt x="4" y="94"/>
                  </a:lnTo>
                  <a:lnTo>
                    <a:pt x="0" y="81"/>
                  </a:lnTo>
                  <a:lnTo>
                    <a:pt x="4" y="63"/>
                  </a:lnTo>
                  <a:lnTo>
                    <a:pt x="19" y="52"/>
                  </a:lnTo>
                  <a:lnTo>
                    <a:pt x="35" y="41"/>
                  </a:lnTo>
                  <a:lnTo>
                    <a:pt x="52" y="39"/>
                  </a:lnTo>
                  <a:lnTo>
                    <a:pt x="65" y="37"/>
                  </a:lnTo>
                  <a:lnTo>
                    <a:pt x="72" y="39"/>
                  </a:lnTo>
                  <a:lnTo>
                    <a:pt x="72" y="39"/>
                  </a:lnTo>
                  <a:close/>
                </a:path>
              </a:pathLst>
            </a:custGeom>
            <a:solidFill>
              <a:srgbClr val="80B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32"/>
            <p:cNvSpPr>
              <a:spLocks/>
            </p:cNvSpPr>
            <p:nvPr/>
          </p:nvSpPr>
          <p:spPr bwMode="auto">
            <a:xfrm>
              <a:off x="2389188" y="3795713"/>
              <a:ext cx="368300" cy="219075"/>
            </a:xfrm>
            <a:custGeom>
              <a:avLst/>
              <a:gdLst>
                <a:gd name="T0" fmla="*/ 107 w 232"/>
                <a:gd name="T1" fmla="*/ 0 h 138"/>
                <a:gd name="T2" fmla="*/ 92 w 232"/>
                <a:gd name="T3" fmla="*/ 9 h 138"/>
                <a:gd name="T4" fmla="*/ 63 w 232"/>
                <a:gd name="T5" fmla="*/ 31 h 138"/>
                <a:gd name="T6" fmla="*/ 26 w 232"/>
                <a:gd name="T7" fmla="*/ 61 h 138"/>
                <a:gd name="T8" fmla="*/ 4 w 232"/>
                <a:gd name="T9" fmla="*/ 94 h 138"/>
                <a:gd name="T10" fmla="*/ 0 w 232"/>
                <a:gd name="T11" fmla="*/ 114 h 138"/>
                <a:gd name="T12" fmla="*/ 13 w 232"/>
                <a:gd name="T13" fmla="*/ 129 h 138"/>
                <a:gd name="T14" fmla="*/ 35 w 232"/>
                <a:gd name="T15" fmla="*/ 133 h 138"/>
                <a:gd name="T16" fmla="*/ 66 w 232"/>
                <a:gd name="T17" fmla="*/ 127 h 138"/>
                <a:gd name="T18" fmla="*/ 90 w 232"/>
                <a:gd name="T19" fmla="*/ 109 h 138"/>
                <a:gd name="T20" fmla="*/ 111 w 232"/>
                <a:gd name="T21" fmla="*/ 92 h 138"/>
                <a:gd name="T22" fmla="*/ 125 w 232"/>
                <a:gd name="T23" fmla="*/ 74 h 138"/>
                <a:gd name="T24" fmla="*/ 131 w 232"/>
                <a:gd name="T25" fmla="*/ 68 h 138"/>
                <a:gd name="T26" fmla="*/ 135 w 232"/>
                <a:gd name="T27" fmla="*/ 76 h 138"/>
                <a:gd name="T28" fmla="*/ 153 w 232"/>
                <a:gd name="T29" fmla="*/ 96 h 138"/>
                <a:gd name="T30" fmla="*/ 175 w 232"/>
                <a:gd name="T31" fmla="*/ 118 h 138"/>
                <a:gd name="T32" fmla="*/ 197 w 232"/>
                <a:gd name="T33" fmla="*/ 135 h 138"/>
                <a:gd name="T34" fmla="*/ 214 w 232"/>
                <a:gd name="T35" fmla="*/ 138 h 138"/>
                <a:gd name="T36" fmla="*/ 227 w 232"/>
                <a:gd name="T37" fmla="*/ 131 h 138"/>
                <a:gd name="T38" fmla="*/ 232 w 232"/>
                <a:gd name="T39" fmla="*/ 114 h 138"/>
                <a:gd name="T40" fmla="*/ 229 w 232"/>
                <a:gd name="T41" fmla="*/ 94 h 138"/>
                <a:gd name="T42" fmla="*/ 214 w 232"/>
                <a:gd name="T43" fmla="*/ 70 h 138"/>
                <a:gd name="T44" fmla="*/ 192 w 232"/>
                <a:gd name="T45" fmla="*/ 48 h 138"/>
                <a:gd name="T46" fmla="*/ 175 w 232"/>
                <a:gd name="T47" fmla="*/ 33 h 138"/>
                <a:gd name="T48" fmla="*/ 168 w 232"/>
                <a:gd name="T49" fmla="*/ 28 h 138"/>
                <a:gd name="T50" fmla="*/ 107 w 232"/>
                <a:gd name="T51" fmla="*/ 0 h 138"/>
                <a:gd name="T52" fmla="*/ 107 w 232"/>
                <a:gd name="T5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2" h="138">
                  <a:moveTo>
                    <a:pt x="107" y="0"/>
                  </a:moveTo>
                  <a:lnTo>
                    <a:pt x="92" y="9"/>
                  </a:lnTo>
                  <a:lnTo>
                    <a:pt x="63" y="31"/>
                  </a:lnTo>
                  <a:lnTo>
                    <a:pt x="26" y="61"/>
                  </a:lnTo>
                  <a:lnTo>
                    <a:pt x="4" y="94"/>
                  </a:lnTo>
                  <a:lnTo>
                    <a:pt x="0" y="114"/>
                  </a:lnTo>
                  <a:lnTo>
                    <a:pt x="13" y="129"/>
                  </a:lnTo>
                  <a:lnTo>
                    <a:pt x="35" y="133"/>
                  </a:lnTo>
                  <a:lnTo>
                    <a:pt x="66" y="127"/>
                  </a:lnTo>
                  <a:lnTo>
                    <a:pt x="90" y="109"/>
                  </a:lnTo>
                  <a:lnTo>
                    <a:pt x="111" y="92"/>
                  </a:lnTo>
                  <a:lnTo>
                    <a:pt x="125" y="74"/>
                  </a:lnTo>
                  <a:lnTo>
                    <a:pt x="131" y="68"/>
                  </a:lnTo>
                  <a:lnTo>
                    <a:pt x="135" y="76"/>
                  </a:lnTo>
                  <a:lnTo>
                    <a:pt x="153" y="96"/>
                  </a:lnTo>
                  <a:lnTo>
                    <a:pt x="175" y="118"/>
                  </a:lnTo>
                  <a:lnTo>
                    <a:pt x="197" y="135"/>
                  </a:lnTo>
                  <a:lnTo>
                    <a:pt x="214" y="138"/>
                  </a:lnTo>
                  <a:lnTo>
                    <a:pt x="227" y="131"/>
                  </a:lnTo>
                  <a:lnTo>
                    <a:pt x="232" y="114"/>
                  </a:lnTo>
                  <a:lnTo>
                    <a:pt x="229" y="94"/>
                  </a:lnTo>
                  <a:lnTo>
                    <a:pt x="214" y="70"/>
                  </a:lnTo>
                  <a:lnTo>
                    <a:pt x="192" y="48"/>
                  </a:lnTo>
                  <a:lnTo>
                    <a:pt x="175" y="33"/>
                  </a:lnTo>
                  <a:lnTo>
                    <a:pt x="168" y="28"/>
                  </a:lnTo>
                  <a:lnTo>
                    <a:pt x="107" y="0"/>
                  </a:lnTo>
                  <a:lnTo>
                    <a:pt x="107" y="0"/>
                  </a:lnTo>
                  <a:close/>
                </a:path>
              </a:pathLst>
            </a:custGeom>
            <a:solidFill>
              <a:srgbClr val="80B5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33"/>
            <p:cNvSpPr>
              <a:spLocks/>
            </p:cNvSpPr>
            <p:nvPr/>
          </p:nvSpPr>
          <p:spPr bwMode="auto">
            <a:xfrm>
              <a:off x="1446213" y="938213"/>
              <a:ext cx="304800" cy="455613"/>
            </a:xfrm>
            <a:custGeom>
              <a:avLst/>
              <a:gdLst>
                <a:gd name="T0" fmla="*/ 124 w 192"/>
                <a:gd name="T1" fmla="*/ 57 h 287"/>
                <a:gd name="T2" fmla="*/ 111 w 192"/>
                <a:gd name="T3" fmla="*/ 57 h 287"/>
                <a:gd name="T4" fmla="*/ 85 w 192"/>
                <a:gd name="T5" fmla="*/ 62 h 287"/>
                <a:gd name="T6" fmla="*/ 50 w 192"/>
                <a:gd name="T7" fmla="*/ 73 h 287"/>
                <a:gd name="T8" fmla="*/ 24 w 192"/>
                <a:gd name="T9" fmla="*/ 90 h 287"/>
                <a:gd name="T10" fmla="*/ 4 w 192"/>
                <a:gd name="T11" fmla="*/ 112 h 287"/>
                <a:gd name="T12" fmla="*/ 0 w 192"/>
                <a:gd name="T13" fmla="*/ 140 h 287"/>
                <a:gd name="T14" fmla="*/ 2 w 192"/>
                <a:gd name="T15" fmla="*/ 164 h 287"/>
                <a:gd name="T16" fmla="*/ 17 w 192"/>
                <a:gd name="T17" fmla="*/ 184 h 287"/>
                <a:gd name="T18" fmla="*/ 35 w 192"/>
                <a:gd name="T19" fmla="*/ 193 h 287"/>
                <a:gd name="T20" fmla="*/ 54 w 192"/>
                <a:gd name="T21" fmla="*/ 195 h 287"/>
                <a:gd name="T22" fmla="*/ 68 w 192"/>
                <a:gd name="T23" fmla="*/ 193 h 287"/>
                <a:gd name="T24" fmla="*/ 74 w 192"/>
                <a:gd name="T25" fmla="*/ 193 h 287"/>
                <a:gd name="T26" fmla="*/ 72 w 192"/>
                <a:gd name="T27" fmla="*/ 199 h 287"/>
                <a:gd name="T28" fmla="*/ 63 w 192"/>
                <a:gd name="T29" fmla="*/ 219 h 287"/>
                <a:gd name="T30" fmla="*/ 61 w 192"/>
                <a:gd name="T31" fmla="*/ 243 h 287"/>
                <a:gd name="T32" fmla="*/ 65 w 192"/>
                <a:gd name="T33" fmla="*/ 265 h 287"/>
                <a:gd name="T34" fmla="*/ 79 w 192"/>
                <a:gd name="T35" fmla="*/ 276 h 287"/>
                <a:gd name="T36" fmla="*/ 96 w 192"/>
                <a:gd name="T37" fmla="*/ 282 h 287"/>
                <a:gd name="T38" fmla="*/ 111 w 192"/>
                <a:gd name="T39" fmla="*/ 284 h 287"/>
                <a:gd name="T40" fmla="*/ 120 w 192"/>
                <a:gd name="T41" fmla="*/ 287 h 287"/>
                <a:gd name="T42" fmla="*/ 192 w 192"/>
                <a:gd name="T43" fmla="*/ 0 h 287"/>
                <a:gd name="T44" fmla="*/ 172 w 192"/>
                <a:gd name="T45" fmla="*/ 0 h 287"/>
                <a:gd name="T46" fmla="*/ 131 w 192"/>
                <a:gd name="T47" fmla="*/ 3 h 287"/>
                <a:gd name="T48" fmla="*/ 85 w 192"/>
                <a:gd name="T49" fmla="*/ 9 h 287"/>
                <a:gd name="T50" fmla="*/ 57 w 192"/>
                <a:gd name="T51" fmla="*/ 16 h 287"/>
                <a:gd name="T52" fmla="*/ 57 w 192"/>
                <a:gd name="T53" fmla="*/ 25 h 287"/>
                <a:gd name="T54" fmla="*/ 83 w 192"/>
                <a:gd name="T55" fmla="*/ 40 h 287"/>
                <a:gd name="T56" fmla="*/ 111 w 192"/>
                <a:gd name="T57" fmla="*/ 51 h 287"/>
                <a:gd name="T58" fmla="*/ 124 w 192"/>
                <a:gd name="T59" fmla="*/ 57 h 287"/>
                <a:gd name="T60" fmla="*/ 124 w 192"/>
                <a:gd name="T61" fmla="*/ 5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2" h="287">
                  <a:moveTo>
                    <a:pt x="124" y="57"/>
                  </a:moveTo>
                  <a:lnTo>
                    <a:pt x="111" y="57"/>
                  </a:lnTo>
                  <a:lnTo>
                    <a:pt x="85" y="62"/>
                  </a:lnTo>
                  <a:lnTo>
                    <a:pt x="50" y="73"/>
                  </a:lnTo>
                  <a:lnTo>
                    <a:pt x="24" y="90"/>
                  </a:lnTo>
                  <a:lnTo>
                    <a:pt x="4" y="112"/>
                  </a:lnTo>
                  <a:lnTo>
                    <a:pt x="0" y="140"/>
                  </a:lnTo>
                  <a:lnTo>
                    <a:pt x="2" y="164"/>
                  </a:lnTo>
                  <a:lnTo>
                    <a:pt x="17" y="184"/>
                  </a:lnTo>
                  <a:lnTo>
                    <a:pt x="35" y="193"/>
                  </a:lnTo>
                  <a:lnTo>
                    <a:pt x="54" y="195"/>
                  </a:lnTo>
                  <a:lnTo>
                    <a:pt x="68" y="193"/>
                  </a:lnTo>
                  <a:lnTo>
                    <a:pt x="74" y="193"/>
                  </a:lnTo>
                  <a:lnTo>
                    <a:pt x="72" y="199"/>
                  </a:lnTo>
                  <a:lnTo>
                    <a:pt x="63" y="219"/>
                  </a:lnTo>
                  <a:lnTo>
                    <a:pt x="61" y="243"/>
                  </a:lnTo>
                  <a:lnTo>
                    <a:pt x="65" y="265"/>
                  </a:lnTo>
                  <a:lnTo>
                    <a:pt x="79" y="276"/>
                  </a:lnTo>
                  <a:lnTo>
                    <a:pt x="96" y="282"/>
                  </a:lnTo>
                  <a:lnTo>
                    <a:pt x="111" y="284"/>
                  </a:lnTo>
                  <a:lnTo>
                    <a:pt x="120" y="287"/>
                  </a:lnTo>
                  <a:lnTo>
                    <a:pt x="192" y="0"/>
                  </a:lnTo>
                  <a:lnTo>
                    <a:pt x="172" y="0"/>
                  </a:lnTo>
                  <a:lnTo>
                    <a:pt x="131" y="3"/>
                  </a:lnTo>
                  <a:lnTo>
                    <a:pt x="85" y="9"/>
                  </a:lnTo>
                  <a:lnTo>
                    <a:pt x="57" y="16"/>
                  </a:lnTo>
                  <a:lnTo>
                    <a:pt x="57" y="25"/>
                  </a:lnTo>
                  <a:lnTo>
                    <a:pt x="83" y="40"/>
                  </a:lnTo>
                  <a:lnTo>
                    <a:pt x="111" y="51"/>
                  </a:lnTo>
                  <a:lnTo>
                    <a:pt x="124" y="57"/>
                  </a:lnTo>
                  <a:lnTo>
                    <a:pt x="124" y="57"/>
                  </a:lnTo>
                  <a:close/>
                </a:path>
              </a:pathLst>
            </a:custGeom>
            <a:solidFill>
              <a:srgbClr val="A6C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4"/>
            <p:cNvSpPr>
              <a:spLocks/>
            </p:cNvSpPr>
            <p:nvPr/>
          </p:nvSpPr>
          <p:spPr bwMode="auto">
            <a:xfrm>
              <a:off x="1004888" y="1066800"/>
              <a:ext cx="309563" cy="534988"/>
            </a:xfrm>
            <a:custGeom>
              <a:avLst/>
              <a:gdLst>
                <a:gd name="T0" fmla="*/ 68 w 195"/>
                <a:gd name="T1" fmla="*/ 0 h 337"/>
                <a:gd name="T2" fmla="*/ 0 w 195"/>
                <a:gd name="T3" fmla="*/ 44 h 337"/>
                <a:gd name="T4" fmla="*/ 42 w 195"/>
                <a:gd name="T5" fmla="*/ 188 h 337"/>
                <a:gd name="T6" fmla="*/ 105 w 195"/>
                <a:gd name="T7" fmla="*/ 192 h 337"/>
                <a:gd name="T8" fmla="*/ 77 w 195"/>
                <a:gd name="T9" fmla="*/ 262 h 337"/>
                <a:gd name="T10" fmla="*/ 94 w 195"/>
                <a:gd name="T11" fmla="*/ 337 h 337"/>
                <a:gd name="T12" fmla="*/ 195 w 195"/>
                <a:gd name="T13" fmla="*/ 315 h 337"/>
                <a:gd name="T14" fmla="*/ 123 w 195"/>
                <a:gd name="T15" fmla="*/ 90 h 337"/>
                <a:gd name="T16" fmla="*/ 68 w 195"/>
                <a:gd name="T17" fmla="*/ 85 h 337"/>
                <a:gd name="T18" fmla="*/ 99 w 195"/>
                <a:gd name="T19" fmla="*/ 57 h 337"/>
                <a:gd name="T20" fmla="*/ 68 w 195"/>
                <a:gd name="T21" fmla="*/ 0 h 337"/>
                <a:gd name="T22" fmla="*/ 68 w 195"/>
                <a:gd name="T2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337">
                  <a:moveTo>
                    <a:pt x="68" y="0"/>
                  </a:moveTo>
                  <a:lnTo>
                    <a:pt x="0" y="44"/>
                  </a:lnTo>
                  <a:lnTo>
                    <a:pt x="42" y="188"/>
                  </a:lnTo>
                  <a:lnTo>
                    <a:pt x="105" y="192"/>
                  </a:lnTo>
                  <a:lnTo>
                    <a:pt x="77" y="262"/>
                  </a:lnTo>
                  <a:lnTo>
                    <a:pt x="94" y="337"/>
                  </a:lnTo>
                  <a:lnTo>
                    <a:pt x="195" y="315"/>
                  </a:lnTo>
                  <a:lnTo>
                    <a:pt x="123" y="90"/>
                  </a:lnTo>
                  <a:lnTo>
                    <a:pt x="68" y="85"/>
                  </a:lnTo>
                  <a:lnTo>
                    <a:pt x="99" y="57"/>
                  </a:lnTo>
                  <a:lnTo>
                    <a:pt x="68" y="0"/>
                  </a:lnTo>
                  <a:lnTo>
                    <a:pt x="68" y="0"/>
                  </a:lnTo>
                  <a:close/>
                </a:path>
              </a:pathLst>
            </a:custGeom>
            <a:solidFill>
              <a:srgbClr val="CCC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35"/>
            <p:cNvSpPr>
              <a:spLocks/>
            </p:cNvSpPr>
            <p:nvPr/>
          </p:nvSpPr>
          <p:spPr bwMode="auto">
            <a:xfrm>
              <a:off x="1643063" y="1201738"/>
              <a:ext cx="284163" cy="757238"/>
            </a:xfrm>
            <a:custGeom>
              <a:avLst/>
              <a:gdLst>
                <a:gd name="T0" fmla="*/ 127 w 179"/>
                <a:gd name="T1" fmla="*/ 90 h 477"/>
                <a:gd name="T2" fmla="*/ 118 w 179"/>
                <a:gd name="T3" fmla="*/ 99 h 477"/>
                <a:gd name="T4" fmla="*/ 101 w 179"/>
                <a:gd name="T5" fmla="*/ 123 h 477"/>
                <a:gd name="T6" fmla="*/ 81 w 179"/>
                <a:gd name="T7" fmla="*/ 153 h 477"/>
                <a:gd name="T8" fmla="*/ 77 w 179"/>
                <a:gd name="T9" fmla="*/ 184 h 477"/>
                <a:gd name="T10" fmla="*/ 88 w 179"/>
                <a:gd name="T11" fmla="*/ 206 h 477"/>
                <a:gd name="T12" fmla="*/ 110 w 179"/>
                <a:gd name="T13" fmla="*/ 221 h 477"/>
                <a:gd name="T14" fmla="*/ 131 w 179"/>
                <a:gd name="T15" fmla="*/ 230 h 477"/>
                <a:gd name="T16" fmla="*/ 140 w 179"/>
                <a:gd name="T17" fmla="*/ 234 h 477"/>
                <a:gd name="T18" fmla="*/ 125 w 179"/>
                <a:gd name="T19" fmla="*/ 315 h 477"/>
                <a:gd name="T20" fmla="*/ 48 w 179"/>
                <a:gd name="T21" fmla="*/ 477 h 477"/>
                <a:gd name="T22" fmla="*/ 0 w 179"/>
                <a:gd name="T23" fmla="*/ 404 h 477"/>
                <a:gd name="T24" fmla="*/ 0 w 179"/>
                <a:gd name="T25" fmla="*/ 324 h 477"/>
                <a:gd name="T26" fmla="*/ 77 w 179"/>
                <a:gd name="T27" fmla="*/ 315 h 477"/>
                <a:gd name="T28" fmla="*/ 33 w 179"/>
                <a:gd name="T29" fmla="*/ 260 h 477"/>
                <a:gd name="T30" fmla="*/ 31 w 179"/>
                <a:gd name="T31" fmla="*/ 234 h 477"/>
                <a:gd name="T32" fmla="*/ 94 w 179"/>
                <a:gd name="T33" fmla="*/ 53 h 477"/>
                <a:gd name="T34" fmla="*/ 94 w 179"/>
                <a:gd name="T35" fmla="*/ 0 h 477"/>
                <a:gd name="T36" fmla="*/ 179 w 179"/>
                <a:gd name="T37" fmla="*/ 66 h 477"/>
                <a:gd name="T38" fmla="*/ 127 w 179"/>
                <a:gd name="T39" fmla="*/ 90 h 477"/>
                <a:gd name="T40" fmla="*/ 127 w 179"/>
                <a:gd name="T41" fmla="*/ 9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9" h="477">
                  <a:moveTo>
                    <a:pt x="127" y="90"/>
                  </a:moveTo>
                  <a:lnTo>
                    <a:pt x="118" y="99"/>
                  </a:lnTo>
                  <a:lnTo>
                    <a:pt x="101" y="123"/>
                  </a:lnTo>
                  <a:lnTo>
                    <a:pt x="81" y="153"/>
                  </a:lnTo>
                  <a:lnTo>
                    <a:pt x="77" y="184"/>
                  </a:lnTo>
                  <a:lnTo>
                    <a:pt x="88" y="206"/>
                  </a:lnTo>
                  <a:lnTo>
                    <a:pt x="110" y="221"/>
                  </a:lnTo>
                  <a:lnTo>
                    <a:pt x="131" y="230"/>
                  </a:lnTo>
                  <a:lnTo>
                    <a:pt x="140" y="234"/>
                  </a:lnTo>
                  <a:lnTo>
                    <a:pt x="125" y="315"/>
                  </a:lnTo>
                  <a:lnTo>
                    <a:pt x="48" y="477"/>
                  </a:lnTo>
                  <a:lnTo>
                    <a:pt x="0" y="404"/>
                  </a:lnTo>
                  <a:lnTo>
                    <a:pt x="0" y="324"/>
                  </a:lnTo>
                  <a:lnTo>
                    <a:pt x="77" y="315"/>
                  </a:lnTo>
                  <a:lnTo>
                    <a:pt x="33" y="260"/>
                  </a:lnTo>
                  <a:lnTo>
                    <a:pt x="31" y="234"/>
                  </a:lnTo>
                  <a:lnTo>
                    <a:pt x="94" y="53"/>
                  </a:lnTo>
                  <a:lnTo>
                    <a:pt x="94" y="0"/>
                  </a:lnTo>
                  <a:lnTo>
                    <a:pt x="179" y="66"/>
                  </a:lnTo>
                  <a:lnTo>
                    <a:pt x="127" y="90"/>
                  </a:lnTo>
                  <a:lnTo>
                    <a:pt x="127" y="90"/>
                  </a:lnTo>
                  <a:close/>
                </a:path>
              </a:pathLst>
            </a:custGeom>
            <a:solidFill>
              <a:srgbClr val="CCC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36"/>
            <p:cNvSpPr>
              <a:spLocks/>
            </p:cNvSpPr>
            <p:nvPr/>
          </p:nvSpPr>
          <p:spPr bwMode="auto">
            <a:xfrm>
              <a:off x="1004888" y="1728788"/>
              <a:ext cx="309563" cy="693738"/>
            </a:xfrm>
            <a:custGeom>
              <a:avLst/>
              <a:gdLst>
                <a:gd name="T0" fmla="*/ 3 w 195"/>
                <a:gd name="T1" fmla="*/ 437 h 437"/>
                <a:gd name="T2" fmla="*/ 0 w 195"/>
                <a:gd name="T3" fmla="*/ 415 h 437"/>
                <a:gd name="T4" fmla="*/ 3 w 195"/>
                <a:gd name="T5" fmla="*/ 361 h 437"/>
                <a:gd name="T6" fmla="*/ 14 w 195"/>
                <a:gd name="T7" fmla="*/ 286 h 437"/>
                <a:gd name="T8" fmla="*/ 40 w 195"/>
                <a:gd name="T9" fmla="*/ 203 h 437"/>
                <a:gd name="T10" fmla="*/ 81 w 195"/>
                <a:gd name="T11" fmla="*/ 125 h 437"/>
                <a:gd name="T12" fmla="*/ 129 w 195"/>
                <a:gd name="T13" fmla="*/ 62 h 437"/>
                <a:gd name="T14" fmla="*/ 171 w 195"/>
                <a:gd name="T15" fmla="*/ 16 h 437"/>
                <a:gd name="T16" fmla="*/ 186 w 195"/>
                <a:gd name="T17" fmla="*/ 0 h 437"/>
                <a:gd name="T18" fmla="*/ 195 w 195"/>
                <a:gd name="T19" fmla="*/ 79 h 437"/>
                <a:gd name="T20" fmla="*/ 182 w 195"/>
                <a:gd name="T21" fmla="*/ 88 h 437"/>
                <a:gd name="T22" fmla="*/ 153 w 195"/>
                <a:gd name="T23" fmla="*/ 118 h 437"/>
                <a:gd name="T24" fmla="*/ 116 w 195"/>
                <a:gd name="T25" fmla="*/ 164 h 437"/>
                <a:gd name="T26" fmla="*/ 77 w 195"/>
                <a:gd name="T27" fmla="*/ 228 h 437"/>
                <a:gd name="T28" fmla="*/ 42 w 195"/>
                <a:gd name="T29" fmla="*/ 295 h 437"/>
                <a:gd name="T30" fmla="*/ 20 w 195"/>
                <a:gd name="T31" fmla="*/ 365 h 437"/>
                <a:gd name="T32" fmla="*/ 7 w 195"/>
                <a:gd name="T33" fmla="*/ 415 h 437"/>
                <a:gd name="T34" fmla="*/ 3 w 195"/>
                <a:gd name="T35" fmla="*/ 437 h 437"/>
                <a:gd name="T36" fmla="*/ 3 w 195"/>
                <a:gd name="T37" fmla="*/ 437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5" h="437">
                  <a:moveTo>
                    <a:pt x="3" y="437"/>
                  </a:moveTo>
                  <a:lnTo>
                    <a:pt x="0" y="415"/>
                  </a:lnTo>
                  <a:lnTo>
                    <a:pt x="3" y="361"/>
                  </a:lnTo>
                  <a:lnTo>
                    <a:pt x="14" y="286"/>
                  </a:lnTo>
                  <a:lnTo>
                    <a:pt x="40" y="203"/>
                  </a:lnTo>
                  <a:lnTo>
                    <a:pt x="81" y="125"/>
                  </a:lnTo>
                  <a:lnTo>
                    <a:pt x="129" y="62"/>
                  </a:lnTo>
                  <a:lnTo>
                    <a:pt x="171" y="16"/>
                  </a:lnTo>
                  <a:lnTo>
                    <a:pt x="186" y="0"/>
                  </a:lnTo>
                  <a:lnTo>
                    <a:pt x="195" y="79"/>
                  </a:lnTo>
                  <a:lnTo>
                    <a:pt x="182" y="88"/>
                  </a:lnTo>
                  <a:lnTo>
                    <a:pt x="153" y="118"/>
                  </a:lnTo>
                  <a:lnTo>
                    <a:pt x="116" y="164"/>
                  </a:lnTo>
                  <a:lnTo>
                    <a:pt x="77" y="228"/>
                  </a:lnTo>
                  <a:lnTo>
                    <a:pt x="42" y="295"/>
                  </a:lnTo>
                  <a:lnTo>
                    <a:pt x="20" y="365"/>
                  </a:lnTo>
                  <a:lnTo>
                    <a:pt x="7" y="415"/>
                  </a:lnTo>
                  <a:lnTo>
                    <a:pt x="3" y="437"/>
                  </a:lnTo>
                  <a:lnTo>
                    <a:pt x="3" y="437"/>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7"/>
            <p:cNvSpPr>
              <a:spLocks/>
            </p:cNvSpPr>
            <p:nvPr/>
          </p:nvSpPr>
          <p:spPr bwMode="auto">
            <a:xfrm>
              <a:off x="523875" y="2124075"/>
              <a:ext cx="301625" cy="520700"/>
            </a:xfrm>
            <a:custGeom>
              <a:avLst/>
              <a:gdLst>
                <a:gd name="T0" fmla="*/ 124 w 190"/>
                <a:gd name="T1" fmla="*/ 219 h 328"/>
                <a:gd name="T2" fmla="*/ 0 w 190"/>
                <a:gd name="T3" fmla="*/ 0 h 328"/>
                <a:gd name="T4" fmla="*/ 24 w 190"/>
                <a:gd name="T5" fmla="*/ 16 h 328"/>
                <a:gd name="T6" fmla="*/ 78 w 190"/>
                <a:gd name="T7" fmla="*/ 55 h 328"/>
                <a:gd name="T8" fmla="*/ 133 w 190"/>
                <a:gd name="T9" fmla="*/ 107 h 328"/>
                <a:gd name="T10" fmla="*/ 159 w 190"/>
                <a:gd name="T11" fmla="*/ 160 h 328"/>
                <a:gd name="T12" fmla="*/ 164 w 190"/>
                <a:gd name="T13" fmla="*/ 212 h 328"/>
                <a:gd name="T14" fmla="*/ 175 w 190"/>
                <a:gd name="T15" fmla="*/ 269 h 328"/>
                <a:gd name="T16" fmla="*/ 186 w 190"/>
                <a:gd name="T17" fmla="*/ 313 h 328"/>
                <a:gd name="T18" fmla="*/ 190 w 190"/>
                <a:gd name="T19" fmla="*/ 328 h 328"/>
                <a:gd name="T20" fmla="*/ 124 w 190"/>
                <a:gd name="T21" fmla="*/ 219 h 328"/>
                <a:gd name="T22" fmla="*/ 124 w 190"/>
                <a:gd name="T23" fmla="*/ 21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28">
                  <a:moveTo>
                    <a:pt x="124" y="219"/>
                  </a:moveTo>
                  <a:lnTo>
                    <a:pt x="0" y="0"/>
                  </a:lnTo>
                  <a:lnTo>
                    <a:pt x="24" y="16"/>
                  </a:lnTo>
                  <a:lnTo>
                    <a:pt x="78" y="55"/>
                  </a:lnTo>
                  <a:lnTo>
                    <a:pt x="133" y="107"/>
                  </a:lnTo>
                  <a:lnTo>
                    <a:pt x="159" y="160"/>
                  </a:lnTo>
                  <a:lnTo>
                    <a:pt x="164" y="212"/>
                  </a:lnTo>
                  <a:lnTo>
                    <a:pt x="175" y="269"/>
                  </a:lnTo>
                  <a:lnTo>
                    <a:pt x="186" y="313"/>
                  </a:lnTo>
                  <a:lnTo>
                    <a:pt x="190" y="328"/>
                  </a:lnTo>
                  <a:lnTo>
                    <a:pt x="124" y="219"/>
                  </a:lnTo>
                  <a:lnTo>
                    <a:pt x="124" y="219"/>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38"/>
            <p:cNvSpPr>
              <a:spLocks/>
            </p:cNvSpPr>
            <p:nvPr/>
          </p:nvSpPr>
          <p:spPr bwMode="auto">
            <a:xfrm>
              <a:off x="3109913" y="3605213"/>
              <a:ext cx="260350" cy="222250"/>
            </a:xfrm>
            <a:custGeom>
              <a:avLst/>
              <a:gdLst>
                <a:gd name="T0" fmla="*/ 18 w 164"/>
                <a:gd name="T1" fmla="*/ 37 h 140"/>
                <a:gd name="T2" fmla="*/ 13 w 164"/>
                <a:gd name="T3" fmla="*/ 41 h 140"/>
                <a:gd name="T4" fmla="*/ 7 w 164"/>
                <a:gd name="T5" fmla="*/ 54 h 140"/>
                <a:gd name="T6" fmla="*/ 0 w 164"/>
                <a:gd name="T7" fmla="*/ 72 h 140"/>
                <a:gd name="T8" fmla="*/ 0 w 164"/>
                <a:gd name="T9" fmla="*/ 94 h 140"/>
                <a:gd name="T10" fmla="*/ 5 w 164"/>
                <a:gd name="T11" fmla="*/ 109 h 140"/>
                <a:gd name="T12" fmla="*/ 16 w 164"/>
                <a:gd name="T13" fmla="*/ 124 h 140"/>
                <a:gd name="T14" fmla="*/ 22 w 164"/>
                <a:gd name="T15" fmla="*/ 135 h 140"/>
                <a:gd name="T16" fmla="*/ 29 w 164"/>
                <a:gd name="T17" fmla="*/ 140 h 140"/>
                <a:gd name="T18" fmla="*/ 64 w 164"/>
                <a:gd name="T19" fmla="*/ 78 h 140"/>
                <a:gd name="T20" fmla="*/ 70 w 164"/>
                <a:gd name="T21" fmla="*/ 50 h 140"/>
                <a:gd name="T22" fmla="*/ 77 w 164"/>
                <a:gd name="T23" fmla="*/ 54 h 140"/>
                <a:gd name="T24" fmla="*/ 88 w 164"/>
                <a:gd name="T25" fmla="*/ 59 h 140"/>
                <a:gd name="T26" fmla="*/ 105 w 164"/>
                <a:gd name="T27" fmla="*/ 61 h 140"/>
                <a:gd name="T28" fmla="*/ 125 w 164"/>
                <a:gd name="T29" fmla="*/ 61 h 140"/>
                <a:gd name="T30" fmla="*/ 147 w 164"/>
                <a:gd name="T31" fmla="*/ 59 h 140"/>
                <a:gd name="T32" fmla="*/ 162 w 164"/>
                <a:gd name="T33" fmla="*/ 54 h 140"/>
                <a:gd name="T34" fmla="*/ 164 w 164"/>
                <a:gd name="T35" fmla="*/ 44 h 140"/>
                <a:gd name="T36" fmla="*/ 147 w 164"/>
                <a:gd name="T37" fmla="*/ 28 h 140"/>
                <a:gd name="T38" fmla="*/ 120 w 164"/>
                <a:gd name="T39" fmla="*/ 15 h 140"/>
                <a:gd name="T40" fmla="*/ 94 w 164"/>
                <a:gd name="T41" fmla="*/ 2 h 140"/>
                <a:gd name="T42" fmla="*/ 86 w 164"/>
                <a:gd name="T43" fmla="*/ 0 h 140"/>
                <a:gd name="T44" fmla="*/ 53 w 164"/>
                <a:gd name="T45" fmla="*/ 26 h 140"/>
                <a:gd name="T46" fmla="*/ 24 w 164"/>
                <a:gd name="T47" fmla="*/ 4 h 140"/>
                <a:gd name="T48" fmla="*/ 18 w 164"/>
                <a:gd name="T49" fmla="*/ 37 h 140"/>
                <a:gd name="T50" fmla="*/ 18 w 164"/>
                <a:gd name="T51" fmla="*/ 3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4" h="140">
                  <a:moveTo>
                    <a:pt x="18" y="37"/>
                  </a:moveTo>
                  <a:lnTo>
                    <a:pt x="13" y="41"/>
                  </a:lnTo>
                  <a:lnTo>
                    <a:pt x="7" y="54"/>
                  </a:lnTo>
                  <a:lnTo>
                    <a:pt x="0" y="72"/>
                  </a:lnTo>
                  <a:lnTo>
                    <a:pt x="0" y="94"/>
                  </a:lnTo>
                  <a:lnTo>
                    <a:pt x="5" y="109"/>
                  </a:lnTo>
                  <a:lnTo>
                    <a:pt x="16" y="124"/>
                  </a:lnTo>
                  <a:lnTo>
                    <a:pt x="22" y="135"/>
                  </a:lnTo>
                  <a:lnTo>
                    <a:pt x="29" y="140"/>
                  </a:lnTo>
                  <a:lnTo>
                    <a:pt x="64" y="78"/>
                  </a:lnTo>
                  <a:lnTo>
                    <a:pt x="70" y="50"/>
                  </a:lnTo>
                  <a:lnTo>
                    <a:pt x="77" y="54"/>
                  </a:lnTo>
                  <a:lnTo>
                    <a:pt x="88" y="59"/>
                  </a:lnTo>
                  <a:lnTo>
                    <a:pt x="105" y="61"/>
                  </a:lnTo>
                  <a:lnTo>
                    <a:pt x="125" y="61"/>
                  </a:lnTo>
                  <a:lnTo>
                    <a:pt x="147" y="59"/>
                  </a:lnTo>
                  <a:lnTo>
                    <a:pt x="162" y="54"/>
                  </a:lnTo>
                  <a:lnTo>
                    <a:pt x="164" y="44"/>
                  </a:lnTo>
                  <a:lnTo>
                    <a:pt x="147" y="28"/>
                  </a:lnTo>
                  <a:lnTo>
                    <a:pt x="120" y="15"/>
                  </a:lnTo>
                  <a:lnTo>
                    <a:pt x="94" y="2"/>
                  </a:lnTo>
                  <a:lnTo>
                    <a:pt x="86" y="0"/>
                  </a:lnTo>
                  <a:lnTo>
                    <a:pt x="53" y="26"/>
                  </a:lnTo>
                  <a:lnTo>
                    <a:pt x="24" y="4"/>
                  </a:lnTo>
                  <a:lnTo>
                    <a:pt x="18" y="37"/>
                  </a:lnTo>
                  <a:lnTo>
                    <a:pt x="18" y="37"/>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39"/>
            <p:cNvSpPr>
              <a:spLocks/>
            </p:cNvSpPr>
            <p:nvPr/>
          </p:nvSpPr>
          <p:spPr bwMode="auto">
            <a:xfrm>
              <a:off x="2433638" y="3716338"/>
              <a:ext cx="280988" cy="252413"/>
            </a:xfrm>
            <a:custGeom>
              <a:avLst/>
              <a:gdLst>
                <a:gd name="T0" fmla="*/ 72 w 177"/>
                <a:gd name="T1" fmla="*/ 59 h 159"/>
                <a:gd name="T2" fmla="*/ 62 w 177"/>
                <a:gd name="T3" fmla="*/ 65 h 159"/>
                <a:gd name="T4" fmla="*/ 42 w 177"/>
                <a:gd name="T5" fmla="*/ 85 h 159"/>
                <a:gd name="T6" fmla="*/ 16 w 177"/>
                <a:gd name="T7" fmla="*/ 107 h 159"/>
                <a:gd name="T8" fmla="*/ 3 w 177"/>
                <a:gd name="T9" fmla="*/ 133 h 159"/>
                <a:gd name="T10" fmla="*/ 0 w 177"/>
                <a:gd name="T11" fmla="*/ 150 h 159"/>
                <a:gd name="T12" fmla="*/ 16 w 177"/>
                <a:gd name="T13" fmla="*/ 159 h 159"/>
                <a:gd name="T14" fmla="*/ 31 w 177"/>
                <a:gd name="T15" fmla="*/ 159 h 159"/>
                <a:gd name="T16" fmla="*/ 55 w 177"/>
                <a:gd name="T17" fmla="*/ 155 h 159"/>
                <a:gd name="T18" fmla="*/ 72 w 177"/>
                <a:gd name="T19" fmla="*/ 137 h 159"/>
                <a:gd name="T20" fmla="*/ 88 w 177"/>
                <a:gd name="T21" fmla="*/ 120 h 159"/>
                <a:gd name="T22" fmla="*/ 99 w 177"/>
                <a:gd name="T23" fmla="*/ 102 h 159"/>
                <a:gd name="T24" fmla="*/ 103 w 177"/>
                <a:gd name="T25" fmla="*/ 98 h 159"/>
                <a:gd name="T26" fmla="*/ 105 w 177"/>
                <a:gd name="T27" fmla="*/ 98 h 159"/>
                <a:gd name="T28" fmla="*/ 114 w 177"/>
                <a:gd name="T29" fmla="*/ 107 h 159"/>
                <a:gd name="T30" fmla="*/ 123 w 177"/>
                <a:gd name="T31" fmla="*/ 113 h 159"/>
                <a:gd name="T32" fmla="*/ 138 w 177"/>
                <a:gd name="T33" fmla="*/ 120 h 159"/>
                <a:gd name="T34" fmla="*/ 153 w 177"/>
                <a:gd name="T35" fmla="*/ 120 h 159"/>
                <a:gd name="T36" fmla="*/ 166 w 177"/>
                <a:gd name="T37" fmla="*/ 118 h 159"/>
                <a:gd name="T38" fmla="*/ 175 w 177"/>
                <a:gd name="T39" fmla="*/ 111 h 159"/>
                <a:gd name="T40" fmla="*/ 177 w 177"/>
                <a:gd name="T41" fmla="*/ 111 h 159"/>
                <a:gd name="T42" fmla="*/ 173 w 177"/>
                <a:gd name="T43" fmla="*/ 107 h 159"/>
                <a:gd name="T44" fmla="*/ 162 w 177"/>
                <a:gd name="T45" fmla="*/ 98 h 159"/>
                <a:gd name="T46" fmla="*/ 147 w 177"/>
                <a:gd name="T47" fmla="*/ 83 h 159"/>
                <a:gd name="T48" fmla="*/ 131 w 177"/>
                <a:gd name="T49" fmla="*/ 65 h 159"/>
                <a:gd name="T50" fmla="*/ 116 w 177"/>
                <a:gd name="T51" fmla="*/ 43 h 159"/>
                <a:gd name="T52" fmla="*/ 105 w 177"/>
                <a:gd name="T53" fmla="*/ 24 h 159"/>
                <a:gd name="T54" fmla="*/ 97 w 177"/>
                <a:gd name="T55" fmla="*/ 6 h 159"/>
                <a:gd name="T56" fmla="*/ 94 w 177"/>
                <a:gd name="T57" fmla="*/ 2 h 159"/>
                <a:gd name="T58" fmla="*/ 81 w 177"/>
                <a:gd name="T59" fmla="*/ 0 h 159"/>
                <a:gd name="T60" fmla="*/ 55 w 177"/>
                <a:gd name="T61" fmla="*/ 0 h 159"/>
                <a:gd name="T62" fmla="*/ 24 w 177"/>
                <a:gd name="T63" fmla="*/ 2 h 159"/>
                <a:gd name="T64" fmla="*/ 9 w 177"/>
                <a:gd name="T65" fmla="*/ 8 h 159"/>
                <a:gd name="T66" fmla="*/ 16 w 177"/>
                <a:gd name="T67" fmla="*/ 19 h 159"/>
                <a:gd name="T68" fmla="*/ 38 w 177"/>
                <a:gd name="T69" fmla="*/ 37 h 159"/>
                <a:gd name="T70" fmla="*/ 62 w 177"/>
                <a:gd name="T71" fmla="*/ 52 h 159"/>
                <a:gd name="T72" fmla="*/ 72 w 177"/>
                <a:gd name="T73" fmla="*/ 59 h 159"/>
                <a:gd name="T74" fmla="*/ 72 w 177"/>
                <a:gd name="T75" fmla="*/ 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7" h="159">
                  <a:moveTo>
                    <a:pt x="72" y="59"/>
                  </a:moveTo>
                  <a:lnTo>
                    <a:pt x="62" y="65"/>
                  </a:lnTo>
                  <a:lnTo>
                    <a:pt x="42" y="85"/>
                  </a:lnTo>
                  <a:lnTo>
                    <a:pt x="16" y="107"/>
                  </a:lnTo>
                  <a:lnTo>
                    <a:pt x="3" y="133"/>
                  </a:lnTo>
                  <a:lnTo>
                    <a:pt x="0" y="150"/>
                  </a:lnTo>
                  <a:lnTo>
                    <a:pt x="16" y="159"/>
                  </a:lnTo>
                  <a:lnTo>
                    <a:pt x="31" y="159"/>
                  </a:lnTo>
                  <a:lnTo>
                    <a:pt x="55" y="155"/>
                  </a:lnTo>
                  <a:lnTo>
                    <a:pt x="72" y="137"/>
                  </a:lnTo>
                  <a:lnTo>
                    <a:pt x="88" y="120"/>
                  </a:lnTo>
                  <a:lnTo>
                    <a:pt x="99" y="102"/>
                  </a:lnTo>
                  <a:lnTo>
                    <a:pt x="103" y="98"/>
                  </a:lnTo>
                  <a:lnTo>
                    <a:pt x="105" y="98"/>
                  </a:lnTo>
                  <a:lnTo>
                    <a:pt x="114" y="107"/>
                  </a:lnTo>
                  <a:lnTo>
                    <a:pt x="123" y="113"/>
                  </a:lnTo>
                  <a:lnTo>
                    <a:pt x="138" y="120"/>
                  </a:lnTo>
                  <a:lnTo>
                    <a:pt x="153" y="120"/>
                  </a:lnTo>
                  <a:lnTo>
                    <a:pt x="166" y="118"/>
                  </a:lnTo>
                  <a:lnTo>
                    <a:pt x="175" y="111"/>
                  </a:lnTo>
                  <a:lnTo>
                    <a:pt x="177" y="111"/>
                  </a:lnTo>
                  <a:lnTo>
                    <a:pt x="173" y="107"/>
                  </a:lnTo>
                  <a:lnTo>
                    <a:pt x="162" y="98"/>
                  </a:lnTo>
                  <a:lnTo>
                    <a:pt x="147" y="83"/>
                  </a:lnTo>
                  <a:lnTo>
                    <a:pt x="131" y="65"/>
                  </a:lnTo>
                  <a:lnTo>
                    <a:pt x="116" y="43"/>
                  </a:lnTo>
                  <a:lnTo>
                    <a:pt x="105" y="24"/>
                  </a:lnTo>
                  <a:lnTo>
                    <a:pt x="97" y="6"/>
                  </a:lnTo>
                  <a:lnTo>
                    <a:pt x="94" y="2"/>
                  </a:lnTo>
                  <a:lnTo>
                    <a:pt x="81" y="0"/>
                  </a:lnTo>
                  <a:lnTo>
                    <a:pt x="55" y="0"/>
                  </a:lnTo>
                  <a:lnTo>
                    <a:pt x="24" y="2"/>
                  </a:lnTo>
                  <a:lnTo>
                    <a:pt x="9" y="8"/>
                  </a:lnTo>
                  <a:lnTo>
                    <a:pt x="16" y="19"/>
                  </a:lnTo>
                  <a:lnTo>
                    <a:pt x="38" y="37"/>
                  </a:lnTo>
                  <a:lnTo>
                    <a:pt x="62" y="52"/>
                  </a:lnTo>
                  <a:lnTo>
                    <a:pt x="72" y="59"/>
                  </a:lnTo>
                  <a:lnTo>
                    <a:pt x="72" y="59"/>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0"/>
            <p:cNvSpPr>
              <a:spLocks/>
            </p:cNvSpPr>
            <p:nvPr/>
          </p:nvSpPr>
          <p:spPr bwMode="auto">
            <a:xfrm>
              <a:off x="2420938" y="3424238"/>
              <a:ext cx="342900" cy="222250"/>
            </a:xfrm>
            <a:custGeom>
              <a:avLst/>
              <a:gdLst>
                <a:gd name="T0" fmla="*/ 80 w 216"/>
                <a:gd name="T1" fmla="*/ 26 h 140"/>
                <a:gd name="T2" fmla="*/ 67 w 216"/>
                <a:gd name="T3" fmla="*/ 26 h 140"/>
                <a:gd name="T4" fmla="*/ 39 w 216"/>
                <a:gd name="T5" fmla="*/ 31 h 140"/>
                <a:gd name="T6" fmla="*/ 11 w 216"/>
                <a:gd name="T7" fmla="*/ 37 h 140"/>
                <a:gd name="T8" fmla="*/ 0 w 216"/>
                <a:gd name="T9" fmla="*/ 48 h 140"/>
                <a:gd name="T10" fmla="*/ 8 w 216"/>
                <a:gd name="T11" fmla="*/ 61 h 140"/>
                <a:gd name="T12" fmla="*/ 37 w 216"/>
                <a:gd name="T13" fmla="*/ 75 h 140"/>
                <a:gd name="T14" fmla="*/ 63 w 216"/>
                <a:gd name="T15" fmla="*/ 85 h 140"/>
                <a:gd name="T16" fmla="*/ 76 w 216"/>
                <a:gd name="T17" fmla="*/ 90 h 140"/>
                <a:gd name="T18" fmla="*/ 131 w 216"/>
                <a:gd name="T19" fmla="*/ 72 h 140"/>
                <a:gd name="T20" fmla="*/ 131 w 216"/>
                <a:gd name="T21" fmla="*/ 77 h 140"/>
                <a:gd name="T22" fmla="*/ 142 w 216"/>
                <a:gd name="T23" fmla="*/ 94 h 140"/>
                <a:gd name="T24" fmla="*/ 155 w 216"/>
                <a:gd name="T25" fmla="*/ 112 h 140"/>
                <a:gd name="T26" fmla="*/ 174 w 216"/>
                <a:gd name="T27" fmla="*/ 129 h 140"/>
                <a:gd name="T28" fmla="*/ 190 w 216"/>
                <a:gd name="T29" fmla="*/ 138 h 140"/>
                <a:gd name="T30" fmla="*/ 205 w 216"/>
                <a:gd name="T31" fmla="*/ 140 h 140"/>
                <a:gd name="T32" fmla="*/ 214 w 216"/>
                <a:gd name="T33" fmla="*/ 133 h 140"/>
                <a:gd name="T34" fmla="*/ 216 w 216"/>
                <a:gd name="T35" fmla="*/ 125 h 140"/>
                <a:gd name="T36" fmla="*/ 205 w 216"/>
                <a:gd name="T37" fmla="*/ 109 h 140"/>
                <a:gd name="T38" fmla="*/ 190 w 216"/>
                <a:gd name="T39" fmla="*/ 92 h 140"/>
                <a:gd name="T40" fmla="*/ 170 w 216"/>
                <a:gd name="T41" fmla="*/ 72 h 140"/>
                <a:gd name="T42" fmla="*/ 157 w 216"/>
                <a:gd name="T43" fmla="*/ 55 h 140"/>
                <a:gd name="T44" fmla="*/ 150 w 216"/>
                <a:gd name="T45" fmla="*/ 31 h 140"/>
                <a:gd name="T46" fmla="*/ 153 w 216"/>
                <a:gd name="T47" fmla="*/ 16 h 140"/>
                <a:gd name="T48" fmla="*/ 155 w 216"/>
                <a:gd name="T49" fmla="*/ 2 h 140"/>
                <a:gd name="T50" fmla="*/ 157 w 216"/>
                <a:gd name="T51" fmla="*/ 0 h 140"/>
                <a:gd name="T52" fmla="*/ 80 w 216"/>
                <a:gd name="T53" fmla="*/ 26 h 140"/>
                <a:gd name="T54" fmla="*/ 80 w 216"/>
                <a:gd name="T55"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6" h="140">
                  <a:moveTo>
                    <a:pt x="80" y="26"/>
                  </a:moveTo>
                  <a:lnTo>
                    <a:pt x="67" y="26"/>
                  </a:lnTo>
                  <a:lnTo>
                    <a:pt x="39" y="31"/>
                  </a:lnTo>
                  <a:lnTo>
                    <a:pt x="11" y="37"/>
                  </a:lnTo>
                  <a:lnTo>
                    <a:pt x="0" y="48"/>
                  </a:lnTo>
                  <a:lnTo>
                    <a:pt x="8" y="61"/>
                  </a:lnTo>
                  <a:lnTo>
                    <a:pt x="37" y="75"/>
                  </a:lnTo>
                  <a:lnTo>
                    <a:pt x="63" y="85"/>
                  </a:lnTo>
                  <a:lnTo>
                    <a:pt x="76" y="90"/>
                  </a:lnTo>
                  <a:lnTo>
                    <a:pt x="131" y="72"/>
                  </a:lnTo>
                  <a:lnTo>
                    <a:pt x="131" y="77"/>
                  </a:lnTo>
                  <a:lnTo>
                    <a:pt x="142" y="94"/>
                  </a:lnTo>
                  <a:lnTo>
                    <a:pt x="155" y="112"/>
                  </a:lnTo>
                  <a:lnTo>
                    <a:pt x="174" y="129"/>
                  </a:lnTo>
                  <a:lnTo>
                    <a:pt x="190" y="138"/>
                  </a:lnTo>
                  <a:lnTo>
                    <a:pt x="205" y="140"/>
                  </a:lnTo>
                  <a:lnTo>
                    <a:pt x="214" y="133"/>
                  </a:lnTo>
                  <a:lnTo>
                    <a:pt x="216" y="125"/>
                  </a:lnTo>
                  <a:lnTo>
                    <a:pt x="205" y="109"/>
                  </a:lnTo>
                  <a:lnTo>
                    <a:pt x="190" y="92"/>
                  </a:lnTo>
                  <a:lnTo>
                    <a:pt x="170" y="72"/>
                  </a:lnTo>
                  <a:lnTo>
                    <a:pt x="157" y="55"/>
                  </a:lnTo>
                  <a:lnTo>
                    <a:pt x="150" y="31"/>
                  </a:lnTo>
                  <a:lnTo>
                    <a:pt x="153" y="16"/>
                  </a:lnTo>
                  <a:lnTo>
                    <a:pt x="155" y="2"/>
                  </a:lnTo>
                  <a:lnTo>
                    <a:pt x="157" y="0"/>
                  </a:lnTo>
                  <a:lnTo>
                    <a:pt x="80" y="26"/>
                  </a:lnTo>
                  <a:lnTo>
                    <a:pt x="80" y="26"/>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1"/>
            <p:cNvSpPr>
              <a:spLocks/>
            </p:cNvSpPr>
            <p:nvPr/>
          </p:nvSpPr>
          <p:spPr bwMode="auto">
            <a:xfrm>
              <a:off x="3030538" y="3968750"/>
              <a:ext cx="201613" cy="134938"/>
            </a:xfrm>
            <a:custGeom>
              <a:avLst/>
              <a:gdLst>
                <a:gd name="T0" fmla="*/ 24 w 127"/>
                <a:gd name="T1" fmla="*/ 0 h 85"/>
                <a:gd name="T2" fmla="*/ 18 w 127"/>
                <a:gd name="T3" fmla="*/ 7 h 85"/>
                <a:gd name="T4" fmla="*/ 9 w 127"/>
                <a:gd name="T5" fmla="*/ 24 h 85"/>
                <a:gd name="T6" fmla="*/ 0 w 127"/>
                <a:gd name="T7" fmla="*/ 46 h 85"/>
                <a:gd name="T8" fmla="*/ 2 w 127"/>
                <a:gd name="T9" fmla="*/ 70 h 85"/>
                <a:gd name="T10" fmla="*/ 11 w 127"/>
                <a:gd name="T11" fmla="*/ 79 h 85"/>
                <a:gd name="T12" fmla="*/ 31 w 127"/>
                <a:gd name="T13" fmla="*/ 85 h 85"/>
                <a:gd name="T14" fmla="*/ 48 w 127"/>
                <a:gd name="T15" fmla="*/ 85 h 85"/>
                <a:gd name="T16" fmla="*/ 57 w 127"/>
                <a:gd name="T17" fmla="*/ 85 h 85"/>
                <a:gd name="T18" fmla="*/ 57 w 127"/>
                <a:gd name="T19" fmla="*/ 39 h 85"/>
                <a:gd name="T20" fmla="*/ 63 w 127"/>
                <a:gd name="T21" fmla="*/ 42 h 85"/>
                <a:gd name="T22" fmla="*/ 81 w 127"/>
                <a:gd name="T23" fmla="*/ 46 h 85"/>
                <a:gd name="T24" fmla="*/ 103 w 127"/>
                <a:gd name="T25" fmla="*/ 48 h 85"/>
                <a:gd name="T26" fmla="*/ 120 w 127"/>
                <a:gd name="T27" fmla="*/ 46 h 85"/>
                <a:gd name="T28" fmla="*/ 127 w 127"/>
                <a:gd name="T29" fmla="*/ 39 h 85"/>
                <a:gd name="T30" fmla="*/ 122 w 127"/>
                <a:gd name="T31" fmla="*/ 26 h 85"/>
                <a:gd name="T32" fmla="*/ 112 w 127"/>
                <a:gd name="T33" fmla="*/ 13 h 85"/>
                <a:gd name="T34" fmla="*/ 96 w 127"/>
                <a:gd name="T35" fmla="*/ 7 h 85"/>
                <a:gd name="T36" fmla="*/ 79 w 127"/>
                <a:gd name="T37" fmla="*/ 2 h 85"/>
                <a:gd name="T38" fmla="*/ 66 w 127"/>
                <a:gd name="T39" fmla="*/ 5 h 85"/>
                <a:gd name="T40" fmla="*/ 53 w 127"/>
                <a:gd name="T41" fmla="*/ 7 h 85"/>
                <a:gd name="T42" fmla="*/ 50 w 127"/>
                <a:gd name="T43" fmla="*/ 9 h 85"/>
                <a:gd name="T44" fmla="*/ 24 w 127"/>
                <a:gd name="T45" fmla="*/ 0 h 85"/>
                <a:gd name="T46" fmla="*/ 24 w 127"/>
                <a:gd name="T4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85">
                  <a:moveTo>
                    <a:pt x="24" y="0"/>
                  </a:moveTo>
                  <a:lnTo>
                    <a:pt x="18" y="7"/>
                  </a:lnTo>
                  <a:lnTo>
                    <a:pt x="9" y="24"/>
                  </a:lnTo>
                  <a:lnTo>
                    <a:pt x="0" y="46"/>
                  </a:lnTo>
                  <a:lnTo>
                    <a:pt x="2" y="70"/>
                  </a:lnTo>
                  <a:lnTo>
                    <a:pt x="11" y="79"/>
                  </a:lnTo>
                  <a:lnTo>
                    <a:pt x="31" y="85"/>
                  </a:lnTo>
                  <a:lnTo>
                    <a:pt x="48" y="85"/>
                  </a:lnTo>
                  <a:lnTo>
                    <a:pt x="57" y="85"/>
                  </a:lnTo>
                  <a:lnTo>
                    <a:pt x="57" y="39"/>
                  </a:lnTo>
                  <a:lnTo>
                    <a:pt x="63" y="42"/>
                  </a:lnTo>
                  <a:lnTo>
                    <a:pt x="81" y="46"/>
                  </a:lnTo>
                  <a:lnTo>
                    <a:pt x="103" y="48"/>
                  </a:lnTo>
                  <a:lnTo>
                    <a:pt x="120" y="46"/>
                  </a:lnTo>
                  <a:lnTo>
                    <a:pt x="127" y="39"/>
                  </a:lnTo>
                  <a:lnTo>
                    <a:pt x="122" y="26"/>
                  </a:lnTo>
                  <a:lnTo>
                    <a:pt x="112" y="13"/>
                  </a:lnTo>
                  <a:lnTo>
                    <a:pt x="96" y="7"/>
                  </a:lnTo>
                  <a:lnTo>
                    <a:pt x="79" y="2"/>
                  </a:lnTo>
                  <a:lnTo>
                    <a:pt x="66" y="5"/>
                  </a:lnTo>
                  <a:lnTo>
                    <a:pt x="53" y="7"/>
                  </a:lnTo>
                  <a:lnTo>
                    <a:pt x="50" y="9"/>
                  </a:lnTo>
                  <a:lnTo>
                    <a:pt x="24" y="0"/>
                  </a:lnTo>
                  <a:lnTo>
                    <a:pt x="24" y="0"/>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2"/>
            <p:cNvSpPr>
              <a:spLocks/>
            </p:cNvSpPr>
            <p:nvPr/>
          </p:nvSpPr>
          <p:spPr bwMode="auto">
            <a:xfrm>
              <a:off x="4300538" y="3338513"/>
              <a:ext cx="419100" cy="873125"/>
            </a:xfrm>
            <a:custGeom>
              <a:avLst/>
              <a:gdLst>
                <a:gd name="T0" fmla="*/ 168 w 264"/>
                <a:gd name="T1" fmla="*/ 550 h 550"/>
                <a:gd name="T2" fmla="*/ 214 w 264"/>
                <a:gd name="T3" fmla="*/ 491 h 550"/>
                <a:gd name="T4" fmla="*/ 211 w 264"/>
                <a:gd name="T5" fmla="*/ 476 h 550"/>
                <a:gd name="T6" fmla="*/ 205 w 264"/>
                <a:gd name="T7" fmla="*/ 443 h 550"/>
                <a:gd name="T8" fmla="*/ 203 w 264"/>
                <a:gd name="T9" fmla="*/ 382 h 550"/>
                <a:gd name="T10" fmla="*/ 209 w 264"/>
                <a:gd name="T11" fmla="*/ 303 h 550"/>
                <a:gd name="T12" fmla="*/ 220 w 264"/>
                <a:gd name="T13" fmla="*/ 203 h 550"/>
                <a:gd name="T14" fmla="*/ 242 w 264"/>
                <a:gd name="T15" fmla="*/ 102 h 550"/>
                <a:gd name="T16" fmla="*/ 257 w 264"/>
                <a:gd name="T17" fmla="*/ 28 h 550"/>
                <a:gd name="T18" fmla="*/ 264 w 264"/>
                <a:gd name="T19" fmla="*/ 0 h 550"/>
                <a:gd name="T20" fmla="*/ 181 w 264"/>
                <a:gd name="T21" fmla="*/ 249 h 550"/>
                <a:gd name="T22" fmla="*/ 152 w 264"/>
                <a:gd name="T23" fmla="*/ 467 h 550"/>
                <a:gd name="T24" fmla="*/ 37 w 264"/>
                <a:gd name="T25" fmla="*/ 172 h 550"/>
                <a:gd name="T26" fmla="*/ 0 w 264"/>
                <a:gd name="T27" fmla="*/ 83 h 550"/>
                <a:gd name="T28" fmla="*/ 59 w 264"/>
                <a:gd name="T29" fmla="*/ 349 h 550"/>
                <a:gd name="T30" fmla="*/ 168 w 264"/>
                <a:gd name="T31" fmla="*/ 550 h 550"/>
                <a:gd name="T32" fmla="*/ 168 w 264"/>
                <a:gd name="T33" fmla="*/ 55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550">
                  <a:moveTo>
                    <a:pt x="168" y="550"/>
                  </a:moveTo>
                  <a:lnTo>
                    <a:pt x="214" y="491"/>
                  </a:lnTo>
                  <a:lnTo>
                    <a:pt x="211" y="476"/>
                  </a:lnTo>
                  <a:lnTo>
                    <a:pt x="205" y="443"/>
                  </a:lnTo>
                  <a:lnTo>
                    <a:pt x="203" y="382"/>
                  </a:lnTo>
                  <a:lnTo>
                    <a:pt x="209" y="303"/>
                  </a:lnTo>
                  <a:lnTo>
                    <a:pt x="220" y="203"/>
                  </a:lnTo>
                  <a:lnTo>
                    <a:pt x="242" y="102"/>
                  </a:lnTo>
                  <a:lnTo>
                    <a:pt x="257" y="28"/>
                  </a:lnTo>
                  <a:lnTo>
                    <a:pt x="264" y="0"/>
                  </a:lnTo>
                  <a:lnTo>
                    <a:pt x="181" y="249"/>
                  </a:lnTo>
                  <a:lnTo>
                    <a:pt x="152" y="467"/>
                  </a:lnTo>
                  <a:lnTo>
                    <a:pt x="37" y="172"/>
                  </a:lnTo>
                  <a:lnTo>
                    <a:pt x="0" y="83"/>
                  </a:lnTo>
                  <a:lnTo>
                    <a:pt x="59" y="349"/>
                  </a:lnTo>
                  <a:lnTo>
                    <a:pt x="168" y="550"/>
                  </a:lnTo>
                  <a:lnTo>
                    <a:pt x="168" y="550"/>
                  </a:lnTo>
                  <a:close/>
                </a:path>
              </a:pathLst>
            </a:custGeom>
            <a:solidFill>
              <a:srgbClr val="A3C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3"/>
            <p:cNvSpPr>
              <a:spLocks/>
            </p:cNvSpPr>
            <p:nvPr/>
          </p:nvSpPr>
          <p:spPr bwMode="auto">
            <a:xfrm>
              <a:off x="3943350" y="3857625"/>
              <a:ext cx="377825" cy="233363"/>
            </a:xfrm>
            <a:custGeom>
              <a:avLst/>
              <a:gdLst>
                <a:gd name="T0" fmla="*/ 238 w 238"/>
                <a:gd name="T1" fmla="*/ 66 h 147"/>
                <a:gd name="T2" fmla="*/ 225 w 238"/>
                <a:gd name="T3" fmla="*/ 57 h 147"/>
                <a:gd name="T4" fmla="*/ 194 w 238"/>
                <a:gd name="T5" fmla="*/ 40 h 147"/>
                <a:gd name="T6" fmla="*/ 150 w 238"/>
                <a:gd name="T7" fmla="*/ 16 h 147"/>
                <a:gd name="T8" fmla="*/ 107 w 238"/>
                <a:gd name="T9" fmla="*/ 2 h 147"/>
                <a:gd name="T10" fmla="*/ 63 w 238"/>
                <a:gd name="T11" fmla="*/ 0 h 147"/>
                <a:gd name="T12" fmla="*/ 30 w 238"/>
                <a:gd name="T13" fmla="*/ 9 h 147"/>
                <a:gd name="T14" fmla="*/ 6 w 238"/>
                <a:gd name="T15" fmla="*/ 18 h 147"/>
                <a:gd name="T16" fmla="*/ 0 w 238"/>
                <a:gd name="T17" fmla="*/ 22 h 147"/>
                <a:gd name="T18" fmla="*/ 13 w 238"/>
                <a:gd name="T19" fmla="*/ 26 h 147"/>
                <a:gd name="T20" fmla="*/ 48 w 238"/>
                <a:gd name="T21" fmla="*/ 37 h 147"/>
                <a:gd name="T22" fmla="*/ 91 w 238"/>
                <a:gd name="T23" fmla="*/ 53 h 147"/>
                <a:gd name="T24" fmla="*/ 139 w 238"/>
                <a:gd name="T25" fmla="*/ 75 h 147"/>
                <a:gd name="T26" fmla="*/ 177 w 238"/>
                <a:gd name="T27" fmla="*/ 99 h 147"/>
                <a:gd name="T28" fmla="*/ 207 w 238"/>
                <a:gd name="T29" fmla="*/ 123 h 147"/>
                <a:gd name="T30" fmla="*/ 225 w 238"/>
                <a:gd name="T31" fmla="*/ 140 h 147"/>
                <a:gd name="T32" fmla="*/ 233 w 238"/>
                <a:gd name="T33" fmla="*/ 147 h 147"/>
                <a:gd name="T34" fmla="*/ 238 w 238"/>
                <a:gd name="T35" fmla="*/ 66 h 147"/>
                <a:gd name="T36" fmla="*/ 238 w 238"/>
                <a:gd name="T37" fmla="*/ 6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47">
                  <a:moveTo>
                    <a:pt x="238" y="66"/>
                  </a:moveTo>
                  <a:lnTo>
                    <a:pt x="225" y="57"/>
                  </a:lnTo>
                  <a:lnTo>
                    <a:pt x="194" y="40"/>
                  </a:lnTo>
                  <a:lnTo>
                    <a:pt x="150" y="16"/>
                  </a:lnTo>
                  <a:lnTo>
                    <a:pt x="107" y="2"/>
                  </a:lnTo>
                  <a:lnTo>
                    <a:pt x="63" y="0"/>
                  </a:lnTo>
                  <a:lnTo>
                    <a:pt x="30" y="9"/>
                  </a:lnTo>
                  <a:lnTo>
                    <a:pt x="6" y="18"/>
                  </a:lnTo>
                  <a:lnTo>
                    <a:pt x="0" y="22"/>
                  </a:lnTo>
                  <a:lnTo>
                    <a:pt x="13" y="26"/>
                  </a:lnTo>
                  <a:lnTo>
                    <a:pt x="48" y="37"/>
                  </a:lnTo>
                  <a:lnTo>
                    <a:pt x="91" y="53"/>
                  </a:lnTo>
                  <a:lnTo>
                    <a:pt x="139" y="75"/>
                  </a:lnTo>
                  <a:lnTo>
                    <a:pt x="177" y="99"/>
                  </a:lnTo>
                  <a:lnTo>
                    <a:pt x="207" y="123"/>
                  </a:lnTo>
                  <a:lnTo>
                    <a:pt x="225" y="140"/>
                  </a:lnTo>
                  <a:lnTo>
                    <a:pt x="233" y="147"/>
                  </a:lnTo>
                  <a:lnTo>
                    <a:pt x="238" y="66"/>
                  </a:lnTo>
                  <a:lnTo>
                    <a:pt x="238" y="66"/>
                  </a:lnTo>
                  <a:close/>
                </a:path>
              </a:pathLst>
            </a:custGeom>
            <a:solidFill>
              <a:srgbClr val="A3C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4"/>
            <p:cNvSpPr>
              <a:spLocks/>
            </p:cNvSpPr>
            <p:nvPr/>
          </p:nvSpPr>
          <p:spPr bwMode="auto">
            <a:xfrm>
              <a:off x="3908425" y="3376613"/>
              <a:ext cx="331788" cy="381000"/>
            </a:xfrm>
            <a:custGeom>
              <a:avLst/>
              <a:gdLst>
                <a:gd name="T0" fmla="*/ 209 w 209"/>
                <a:gd name="T1" fmla="*/ 240 h 240"/>
                <a:gd name="T2" fmla="*/ 148 w 209"/>
                <a:gd name="T3" fmla="*/ 91 h 240"/>
                <a:gd name="T4" fmla="*/ 0 w 209"/>
                <a:gd name="T5" fmla="*/ 0 h 240"/>
                <a:gd name="T6" fmla="*/ 129 w 209"/>
                <a:gd name="T7" fmla="*/ 157 h 240"/>
                <a:gd name="T8" fmla="*/ 209 w 209"/>
                <a:gd name="T9" fmla="*/ 240 h 240"/>
                <a:gd name="T10" fmla="*/ 209 w 209"/>
                <a:gd name="T11" fmla="*/ 240 h 240"/>
              </a:gdLst>
              <a:ahLst/>
              <a:cxnLst>
                <a:cxn ang="0">
                  <a:pos x="T0" y="T1"/>
                </a:cxn>
                <a:cxn ang="0">
                  <a:pos x="T2" y="T3"/>
                </a:cxn>
                <a:cxn ang="0">
                  <a:pos x="T4" y="T5"/>
                </a:cxn>
                <a:cxn ang="0">
                  <a:pos x="T6" y="T7"/>
                </a:cxn>
                <a:cxn ang="0">
                  <a:pos x="T8" y="T9"/>
                </a:cxn>
                <a:cxn ang="0">
                  <a:pos x="T10" y="T11"/>
                </a:cxn>
              </a:cxnLst>
              <a:rect l="0" t="0" r="r" b="b"/>
              <a:pathLst>
                <a:path w="209" h="240">
                  <a:moveTo>
                    <a:pt x="209" y="240"/>
                  </a:moveTo>
                  <a:lnTo>
                    <a:pt x="148" y="91"/>
                  </a:lnTo>
                  <a:lnTo>
                    <a:pt x="0" y="0"/>
                  </a:lnTo>
                  <a:lnTo>
                    <a:pt x="129" y="157"/>
                  </a:lnTo>
                  <a:lnTo>
                    <a:pt x="209" y="240"/>
                  </a:lnTo>
                  <a:lnTo>
                    <a:pt x="209" y="240"/>
                  </a:lnTo>
                  <a:close/>
                </a:path>
              </a:pathLst>
            </a:custGeom>
            <a:solidFill>
              <a:srgbClr val="A3C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5"/>
            <p:cNvSpPr>
              <a:spLocks/>
            </p:cNvSpPr>
            <p:nvPr/>
          </p:nvSpPr>
          <p:spPr bwMode="auto">
            <a:xfrm>
              <a:off x="4819650" y="3119438"/>
              <a:ext cx="169863" cy="506413"/>
            </a:xfrm>
            <a:custGeom>
              <a:avLst/>
              <a:gdLst>
                <a:gd name="T0" fmla="*/ 18 w 107"/>
                <a:gd name="T1" fmla="*/ 319 h 319"/>
                <a:gd name="T2" fmla="*/ 70 w 107"/>
                <a:gd name="T3" fmla="*/ 221 h 319"/>
                <a:gd name="T4" fmla="*/ 107 w 107"/>
                <a:gd name="T5" fmla="*/ 0 h 319"/>
                <a:gd name="T6" fmla="*/ 46 w 107"/>
                <a:gd name="T7" fmla="*/ 107 h 319"/>
                <a:gd name="T8" fmla="*/ 0 w 107"/>
                <a:gd name="T9" fmla="*/ 256 h 319"/>
                <a:gd name="T10" fmla="*/ 18 w 107"/>
                <a:gd name="T11" fmla="*/ 319 h 319"/>
                <a:gd name="T12" fmla="*/ 18 w 107"/>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107" h="319">
                  <a:moveTo>
                    <a:pt x="18" y="319"/>
                  </a:moveTo>
                  <a:lnTo>
                    <a:pt x="70" y="221"/>
                  </a:lnTo>
                  <a:lnTo>
                    <a:pt x="107" y="0"/>
                  </a:lnTo>
                  <a:lnTo>
                    <a:pt x="46" y="107"/>
                  </a:lnTo>
                  <a:lnTo>
                    <a:pt x="0" y="256"/>
                  </a:lnTo>
                  <a:lnTo>
                    <a:pt x="18" y="319"/>
                  </a:lnTo>
                  <a:lnTo>
                    <a:pt x="18" y="319"/>
                  </a:lnTo>
                  <a:close/>
                </a:path>
              </a:pathLst>
            </a:custGeom>
            <a:solidFill>
              <a:srgbClr val="A3C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46"/>
            <p:cNvSpPr>
              <a:spLocks/>
            </p:cNvSpPr>
            <p:nvPr/>
          </p:nvSpPr>
          <p:spPr bwMode="auto">
            <a:xfrm>
              <a:off x="4772025" y="3827463"/>
              <a:ext cx="276225" cy="196850"/>
            </a:xfrm>
            <a:custGeom>
              <a:avLst/>
              <a:gdLst>
                <a:gd name="T0" fmla="*/ 0 w 174"/>
                <a:gd name="T1" fmla="*/ 124 h 124"/>
                <a:gd name="T2" fmla="*/ 174 w 174"/>
                <a:gd name="T3" fmla="*/ 0 h 124"/>
                <a:gd name="T4" fmla="*/ 146 w 174"/>
                <a:gd name="T5" fmla="*/ 89 h 124"/>
                <a:gd name="T6" fmla="*/ 0 w 174"/>
                <a:gd name="T7" fmla="*/ 124 h 124"/>
                <a:gd name="T8" fmla="*/ 0 w 174"/>
                <a:gd name="T9" fmla="*/ 124 h 124"/>
              </a:gdLst>
              <a:ahLst/>
              <a:cxnLst>
                <a:cxn ang="0">
                  <a:pos x="T0" y="T1"/>
                </a:cxn>
                <a:cxn ang="0">
                  <a:pos x="T2" y="T3"/>
                </a:cxn>
                <a:cxn ang="0">
                  <a:pos x="T4" y="T5"/>
                </a:cxn>
                <a:cxn ang="0">
                  <a:pos x="T6" y="T7"/>
                </a:cxn>
                <a:cxn ang="0">
                  <a:pos x="T8" y="T9"/>
                </a:cxn>
              </a:cxnLst>
              <a:rect l="0" t="0" r="r" b="b"/>
              <a:pathLst>
                <a:path w="174" h="124">
                  <a:moveTo>
                    <a:pt x="0" y="124"/>
                  </a:moveTo>
                  <a:lnTo>
                    <a:pt x="174" y="0"/>
                  </a:lnTo>
                  <a:lnTo>
                    <a:pt x="146" y="89"/>
                  </a:lnTo>
                  <a:lnTo>
                    <a:pt x="0" y="124"/>
                  </a:lnTo>
                  <a:lnTo>
                    <a:pt x="0" y="124"/>
                  </a:lnTo>
                  <a:close/>
                </a:path>
              </a:pathLst>
            </a:custGeom>
            <a:solidFill>
              <a:srgbClr val="A3C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47"/>
            <p:cNvSpPr>
              <a:spLocks/>
            </p:cNvSpPr>
            <p:nvPr/>
          </p:nvSpPr>
          <p:spPr bwMode="auto">
            <a:xfrm>
              <a:off x="966788" y="3175"/>
              <a:ext cx="752475" cy="398463"/>
            </a:xfrm>
            <a:custGeom>
              <a:avLst/>
              <a:gdLst>
                <a:gd name="T0" fmla="*/ 44 w 474"/>
                <a:gd name="T1" fmla="*/ 0 h 251"/>
                <a:gd name="T2" fmla="*/ 420 w 474"/>
                <a:gd name="T3" fmla="*/ 0 h 251"/>
                <a:gd name="T4" fmla="*/ 426 w 474"/>
                <a:gd name="T5" fmla="*/ 13 h 251"/>
                <a:gd name="T6" fmla="*/ 448 w 474"/>
                <a:gd name="T7" fmla="*/ 44 h 251"/>
                <a:gd name="T8" fmla="*/ 466 w 474"/>
                <a:gd name="T9" fmla="*/ 81 h 251"/>
                <a:gd name="T10" fmla="*/ 474 w 474"/>
                <a:gd name="T11" fmla="*/ 113 h 251"/>
                <a:gd name="T12" fmla="*/ 459 w 474"/>
                <a:gd name="T13" fmla="*/ 131 h 251"/>
                <a:gd name="T14" fmla="*/ 435 w 474"/>
                <a:gd name="T15" fmla="*/ 137 h 251"/>
                <a:gd name="T16" fmla="*/ 411 w 474"/>
                <a:gd name="T17" fmla="*/ 137 h 251"/>
                <a:gd name="T18" fmla="*/ 400 w 474"/>
                <a:gd name="T19" fmla="*/ 137 h 251"/>
                <a:gd name="T20" fmla="*/ 402 w 474"/>
                <a:gd name="T21" fmla="*/ 142 h 251"/>
                <a:gd name="T22" fmla="*/ 409 w 474"/>
                <a:gd name="T23" fmla="*/ 159 h 251"/>
                <a:gd name="T24" fmla="*/ 409 w 474"/>
                <a:gd name="T25" fmla="*/ 181 h 251"/>
                <a:gd name="T26" fmla="*/ 400 w 474"/>
                <a:gd name="T27" fmla="*/ 205 h 251"/>
                <a:gd name="T28" fmla="*/ 374 w 474"/>
                <a:gd name="T29" fmla="*/ 227 h 251"/>
                <a:gd name="T30" fmla="*/ 335 w 474"/>
                <a:gd name="T31" fmla="*/ 244 h 251"/>
                <a:gd name="T32" fmla="*/ 295 w 474"/>
                <a:gd name="T33" fmla="*/ 251 h 251"/>
                <a:gd name="T34" fmla="*/ 265 w 474"/>
                <a:gd name="T35" fmla="*/ 244 h 251"/>
                <a:gd name="T36" fmla="*/ 241 w 474"/>
                <a:gd name="T37" fmla="*/ 220 h 251"/>
                <a:gd name="T38" fmla="*/ 230 w 474"/>
                <a:gd name="T39" fmla="*/ 192 h 251"/>
                <a:gd name="T40" fmla="*/ 225 w 474"/>
                <a:gd name="T41" fmla="*/ 164 h 251"/>
                <a:gd name="T42" fmla="*/ 225 w 474"/>
                <a:gd name="T43" fmla="*/ 153 h 251"/>
                <a:gd name="T44" fmla="*/ 219 w 474"/>
                <a:gd name="T45" fmla="*/ 164 h 251"/>
                <a:gd name="T46" fmla="*/ 208 w 474"/>
                <a:gd name="T47" fmla="*/ 190 h 251"/>
                <a:gd name="T48" fmla="*/ 188 w 474"/>
                <a:gd name="T49" fmla="*/ 216 h 251"/>
                <a:gd name="T50" fmla="*/ 171 w 474"/>
                <a:gd name="T51" fmla="*/ 231 h 251"/>
                <a:gd name="T52" fmla="*/ 151 w 474"/>
                <a:gd name="T53" fmla="*/ 223 h 251"/>
                <a:gd name="T54" fmla="*/ 136 w 474"/>
                <a:gd name="T55" fmla="*/ 205 h 251"/>
                <a:gd name="T56" fmla="*/ 125 w 474"/>
                <a:gd name="T57" fmla="*/ 185 h 251"/>
                <a:gd name="T58" fmla="*/ 123 w 474"/>
                <a:gd name="T59" fmla="*/ 179 h 251"/>
                <a:gd name="T60" fmla="*/ 110 w 474"/>
                <a:gd name="T61" fmla="*/ 177 h 251"/>
                <a:gd name="T62" fmla="*/ 79 w 474"/>
                <a:gd name="T63" fmla="*/ 177 h 251"/>
                <a:gd name="T64" fmla="*/ 42 w 474"/>
                <a:gd name="T65" fmla="*/ 175 h 251"/>
                <a:gd name="T66" fmla="*/ 16 w 474"/>
                <a:gd name="T67" fmla="*/ 168 h 251"/>
                <a:gd name="T68" fmla="*/ 0 w 474"/>
                <a:gd name="T69" fmla="*/ 155 h 251"/>
                <a:gd name="T70" fmla="*/ 3 w 474"/>
                <a:gd name="T71" fmla="*/ 142 h 251"/>
                <a:gd name="T72" fmla="*/ 11 w 474"/>
                <a:gd name="T73" fmla="*/ 127 h 251"/>
                <a:gd name="T74" fmla="*/ 29 w 474"/>
                <a:gd name="T75" fmla="*/ 113 h 251"/>
                <a:gd name="T76" fmla="*/ 48 w 474"/>
                <a:gd name="T77" fmla="*/ 100 h 251"/>
                <a:gd name="T78" fmla="*/ 68 w 474"/>
                <a:gd name="T79" fmla="*/ 92 h 251"/>
                <a:gd name="T80" fmla="*/ 79 w 474"/>
                <a:gd name="T81" fmla="*/ 85 h 251"/>
                <a:gd name="T82" fmla="*/ 86 w 474"/>
                <a:gd name="T83" fmla="*/ 85 h 251"/>
                <a:gd name="T84" fmla="*/ 75 w 474"/>
                <a:gd name="T85" fmla="*/ 83 h 251"/>
                <a:gd name="T86" fmla="*/ 48 w 474"/>
                <a:gd name="T87" fmla="*/ 78 h 251"/>
                <a:gd name="T88" fmla="*/ 18 w 474"/>
                <a:gd name="T89" fmla="*/ 68 h 251"/>
                <a:gd name="T90" fmla="*/ 3 w 474"/>
                <a:gd name="T91" fmla="*/ 57 h 251"/>
                <a:gd name="T92" fmla="*/ 5 w 474"/>
                <a:gd name="T93" fmla="*/ 37 h 251"/>
                <a:gd name="T94" fmla="*/ 18 w 474"/>
                <a:gd name="T95" fmla="*/ 20 h 251"/>
                <a:gd name="T96" fmla="*/ 35 w 474"/>
                <a:gd name="T97" fmla="*/ 4 h 251"/>
                <a:gd name="T98" fmla="*/ 44 w 474"/>
                <a:gd name="T99" fmla="*/ 0 h 251"/>
                <a:gd name="T100" fmla="*/ 44 w 474"/>
                <a:gd name="T10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251">
                  <a:moveTo>
                    <a:pt x="44" y="0"/>
                  </a:moveTo>
                  <a:lnTo>
                    <a:pt x="420" y="0"/>
                  </a:lnTo>
                  <a:lnTo>
                    <a:pt x="426" y="13"/>
                  </a:lnTo>
                  <a:lnTo>
                    <a:pt x="448" y="44"/>
                  </a:lnTo>
                  <a:lnTo>
                    <a:pt x="466" y="81"/>
                  </a:lnTo>
                  <a:lnTo>
                    <a:pt x="474" y="113"/>
                  </a:lnTo>
                  <a:lnTo>
                    <a:pt x="459" y="131"/>
                  </a:lnTo>
                  <a:lnTo>
                    <a:pt x="435" y="137"/>
                  </a:lnTo>
                  <a:lnTo>
                    <a:pt x="411" y="137"/>
                  </a:lnTo>
                  <a:lnTo>
                    <a:pt x="400" y="137"/>
                  </a:lnTo>
                  <a:lnTo>
                    <a:pt x="402" y="142"/>
                  </a:lnTo>
                  <a:lnTo>
                    <a:pt x="409" y="159"/>
                  </a:lnTo>
                  <a:lnTo>
                    <a:pt x="409" y="181"/>
                  </a:lnTo>
                  <a:lnTo>
                    <a:pt x="400" y="205"/>
                  </a:lnTo>
                  <a:lnTo>
                    <a:pt x="374" y="227"/>
                  </a:lnTo>
                  <a:lnTo>
                    <a:pt x="335" y="244"/>
                  </a:lnTo>
                  <a:lnTo>
                    <a:pt x="295" y="251"/>
                  </a:lnTo>
                  <a:lnTo>
                    <a:pt x="265" y="244"/>
                  </a:lnTo>
                  <a:lnTo>
                    <a:pt x="241" y="220"/>
                  </a:lnTo>
                  <a:lnTo>
                    <a:pt x="230" y="192"/>
                  </a:lnTo>
                  <a:lnTo>
                    <a:pt x="225" y="164"/>
                  </a:lnTo>
                  <a:lnTo>
                    <a:pt x="225" y="153"/>
                  </a:lnTo>
                  <a:lnTo>
                    <a:pt x="219" y="164"/>
                  </a:lnTo>
                  <a:lnTo>
                    <a:pt x="208" y="190"/>
                  </a:lnTo>
                  <a:lnTo>
                    <a:pt x="188" y="216"/>
                  </a:lnTo>
                  <a:lnTo>
                    <a:pt x="171" y="231"/>
                  </a:lnTo>
                  <a:lnTo>
                    <a:pt x="151" y="223"/>
                  </a:lnTo>
                  <a:lnTo>
                    <a:pt x="136" y="205"/>
                  </a:lnTo>
                  <a:lnTo>
                    <a:pt x="125" y="185"/>
                  </a:lnTo>
                  <a:lnTo>
                    <a:pt x="123" y="179"/>
                  </a:lnTo>
                  <a:lnTo>
                    <a:pt x="110" y="177"/>
                  </a:lnTo>
                  <a:lnTo>
                    <a:pt x="79" y="177"/>
                  </a:lnTo>
                  <a:lnTo>
                    <a:pt x="42" y="175"/>
                  </a:lnTo>
                  <a:lnTo>
                    <a:pt x="16" y="168"/>
                  </a:lnTo>
                  <a:lnTo>
                    <a:pt x="0" y="155"/>
                  </a:lnTo>
                  <a:lnTo>
                    <a:pt x="3" y="142"/>
                  </a:lnTo>
                  <a:lnTo>
                    <a:pt x="11" y="127"/>
                  </a:lnTo>
                  <a:lnTo>
                    <a:pt x="29" y="113"/>
                  </a:lnTo>
                  <a:lnTo>
                    <a:pt x="48" y="100"/>
                  </a:lnTo>
                  <a:lnTo>
                    <a:pt x="68" y="92"/>
                  </a:lnTo>
                  <a:lnTo>
                    <a:pt x="79" y="85"/>
                  </a:lnTo>
                  <a:lnTo>
                    <a:pt x="86" y="85"/>
                  </a:lnTo>
                  <a:lnTo>
                    <a:pt x="75" y="83"/>
                  </a:lnTo>
                  <a:lnTo>
                    <a:pt x="48" y="78"/>
                  </a:lnTo>
                  <a:lnTo>
                    <a:pt x="18" y="68"/>
                  </a:lnTo>
                  <a:lnTo>
                    <a:pt x="3" y="57"/>
                  </a:lnTo>
                  <a:lnTo>
                    <a:pt x="5" y="37"/>
                  </a:lnTo>
                  <a:lnTo>
                    <a:pt x="18" y="20"/>
                  </a:lnTo>
                  <a:lnTo>
                    <a:pt x="35" y="4"/>
                  </a:lnTo>
                  <a:lnTo>
                    <a:pt x="44" y="0"/>
                  </a:lnTo>
                  <a:lnTo>
                    <a:pt x="44" y="0"/>
                  </a:lnTo>
                  <a:close/>
                </a:path>
              </a:pathLst>
            </a:custGeom>
            <a:solidFill>
              <a:srgbClr val="A3C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48"/>
            <p:cNvSpPr>
              <a:spLocks/>
            </p:cNvSpPr>
            <p:nvPr/>
          </p:nvSpPr>
          <p:spPr bwMode="auto">
            <a:xfrm>
              <a:off x="61913" y="2620963"/>
              <a:ext cx="312738" cy="193675"/>
            </a:xfrm>
            <a:custGeom>
              <a:avLst/>
              <a:gdLst>
                <a:gd name="T0" fmla="*/ 20 w 197"/>
                <a:gd name="T1" fmla="*/ 122 h 122"/>
                <a:gd name="T2" fmla="*/ 16 w 197"/>
                <a:gd name="T3" fmla="*/ 118 h 122"/>
                <a:gd name="T4" fmla="*/ 13 w 197"/>
                <a:gd name="T5" fmla="*/ 107 h 122"/>
                <a:gd name="T6" fmla="*/ 9 w 197"/>
                <a:gd name="T7" fmla="*/ 89 h 122"/>
                <a:gd name="T8" fmla="*/ 7 w 197"/>
                <a:gd name="T9" fmla="*/ 70 h 122"/>
                <a:gd name="T10" fmla="*/ 0 w 197"/>
                <a:gd name="T11" fmla="*/ 48 h 122"/>
                <a:gd name="T12" fmla="*/ 3 w 197"/>
                <a:gd name="T13" fmla="*/ 32 h 122"/>
                <a:gd name="T14" fmla="*/ 7 w 197"/>
                <a:gd name="T15" fmla="*/ 17 h 122"/>
                <a:gd name="T16" fmla="*/ 20 w 197"/>
                <a:gd name="T17" fmla="*/ 15 h 122"/>
                <a:gd name="T18" fmla="*/ 35 w 197"/>
                <a:gd name="T19" fmla="*/ 19 h 122"/>
                <a:gd name="T20" fmla="*/ 55 w 197"/>
                <a:gd name="T21" fmla="*/ 32 h 122"/>
                <a:gd name="T22" fmla="*/ 70 w 197"/>
                <a:gd name="T23" fmla="*/ 46 h 122"/>
                <a:gd name="T24" fmla="*/ 77 w 197"/>
                <a:gd name="T25" fmla="*/ 52 h 122"/>
                <a:gd name="T26" fmla="*/ 77 w 197"/>
                <a:gd name="T27" fmla="*/ 46 h 122"/>
                <a:gd name="T28" fmla="*/ 79 w 197"/>
                <a:gd name="T29" fmla="*/ 35 h 122"/>
                <a:gd name="T30" fmla="*/ 83 w 197"/>
                <a:gd name="T31" fmla="*/ 21 h 122"/>
                <a:gd name="T32" fmla="*/ 94 w 197"/>
                <a:gd name="T33" fmla="*/ 8 h 122"/>
                <a:gd name="T34" fmla="*/ 107 w 197"/>
                <a:gd name="T35" fmla="*/ 0 h 122"/>
                <a:gd name="T36" fmla="*/ 120 w 197"/>
                <a:gd name="T37" fmla="*/ 0 h 122"/>
                <a:gd name="T38" fmla="*/ 129 w 197"/>
                <a:gd name="T39" fmla="*/ 4 h 122"/>
                <a:gd name="T40" fmla="*/ 138 w 197"/>
                <a:gd name="T41" fmla="*/ 15 h 122"/>
                <a:gd name="T42" fmla="*/ 134 w 197"/>
                <a:gd name="T43" fmla="*/ 30 h 122"/>
                <a:gd name="T44" fmla="*/ 127 w 197"/>
                <a:gd name="T45" fmla="*/ 48 h 122"/>
                <a:gd name="T46" fmla="*/ 120 w 197"/>
                <a:gd name="T47" fmla="*/ 63 h 122"/>
                <a:gd name="T48" fmla="*/ 118 w 197"/>
                <a:gd name="T49" fmla="*/ 70 h 122"/>
                <a:gd name="T50" fmla="*/ 118 w 197"/>
                <a:gd name="T51" fmla="*/ 67 h 122"/>
                <a:gd name="T52" fmla="*/ 123 w 197"/>
                <a:gd name="T53" fmla="*/ 61 h 122"/>
                <a:gd name="T54" fmla="*/ 131 w 197"/>
                <a:gd name="T55" fmla="*/ 54 h 122"/>
                <a:gd name="T56" fmla="*/ 144 w 197"/>
                <a:gd name="T57" fmla="*/ 56 h 122"/>
                <a:gd name="T58" fmla="*/ 160 w 197"/>
                <a:gd name="T59" fmla="*/ 61 h 122"/>
                <a:gd name="T60" fmla="*/ 177 w 197"/>
                <a:gd name="T61" fmla="*/ 70 h 122"/>
                <a:gd name="T62" fmla="*/ 190 w 197"/>
                <a:gd name="T63" fmla="*/ 80 h 122"/>
                <a:gd name="T64" fmla="*/ 197 w 197"/>
                <a:gd name="T65" fmla="*/ 85 h 122"/>
                <a:gd name="T66" fmla="*/ 190 w 197"/>
                <a:gd name="T67" fmla="*/ 85 h 122"/>
                <a:gd name="T68" fmla="*/ 175 w 197"/>
                <a:gd name="T69" fmla="*/ 85 h 122"/>
                <a:gd name="T70" fmla="*/ 149 w 197"/>
                <a:gd name="T71" fmla="*/ 87 h 122"/>
                <a:gd name="T72" fmla="*/ 118 w 197"/>
                <a:gd name="T73" fmla="*/ 94 h 122"/>
                <a:gd name="T74" fmla="*/ 83 w 197"/>
                <a:gd name="T75" fmla="*/ 102 h 122"/>
                <a:gd name="T76" fmla="*/ 53 w 197"/>
                <a:gd name="T77" fmla="*/ 109 h 122"/>
                <a:gd name="T78" fmla="*/ 29 w 197"/>
                <a:gd name="T79" fmla="*/ 118 h 122"/>
                <a:gd name="T80" fmla="*/ 20 w 197"/>
                <a:gd name="T81" fmla="*/ 122 h 122"/>
                <a:gd name="T82" fmla="*/ 20 w 197"/>
                <a:gd name="T8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7" h="122">
                  <a:moveTo>
                    <a:pt x="20" y="122"/>
                  </a:moveTo>
                  <a:lnTo>
                    <a:pt x="16" y="118"/>
                  </a:lnTo>
                  <a:lnTo>
                    <a:pt x="13" y="107"/>
                  </a:lnTo>
                  <a:lnTo>
                    <a:pt x="9" y="89"/>
                  </a:lnTo>
                  <a:lnTo>
                    <a:pt x="7" y="70"/>
                  </a:lnTo>
                  <a:lnTo>
                    <a:pt x="0" y="48"/>
                  </a:lnTo>
                  <a:lnTo>
                    <a:pt x="3" y="32"/>
                  </a:lnTo>
                  <a:lnTo>
                    <a:pt x="7" y="17"/>
                  </a:lnTo>
                  <a:lnTo>
                    <a:pt x="20" y="15"/>
                  </a:lnTo>
                  <a:lnTo>
                    <a:pt x="35" y="19"/>
                  </a:lnTo>
                  <a:lnTo>
                    <a:pt x="55" y="32"/>
                  </a:lnTo>
                  <a:lnTo>
                    <a:pt x="70" y="46"/>
                  </a:lnTo>
                  <a:lnTo>
                    <a:pt x="77" y="52"/>
                  </a:lnTo>
                  <a:lnTo>
                    <a:pt x="77" y="46"/>
                  </a:lnTo>
                  <a:lnTo>
                    <a:pt x="79" y="35"/>
                  </a:lnTo>
                  <a:lnTo>
                    <a:pt x="83" y="21"/>
                  </a:lnTo>
                  <a:lnTo>
                    <a:pt x="94" y="8"/>
                  </a:lnTo>
                  <a:lnTo>
                    <a:pt x="107" y="0"/>
                  </a:lnTo>
                  <a:lnTo>
                    <a:pt x="120" y="0"/>
                  </a:lnTo>
                  <a:lnTo>
                    <a:pt x="129" y="4"/>
                  </a:lnTo>
                  <a:lnTo>
                    <a:pt x="138" y="15"/>
                  </a:lnTo>
                  <a:lnTo>
                    <a:pt x="134" y="30"/>
                  </a:lnTo>
                  <a:lnTo>
                    <a:pt x="127" y="48"/>
                  </a:lnTo>
                  <a:lnTo>
                    <a:pt x="120" y="63"/>
                  </a:lnTo>
                  <a:lnTo>
                    <a:pt x="118" y="70"/>
                  </a:lnTo>
                  <a:lnTo>
                    <a:pt x="118" y="67"/>
                  </a:lnTo>
                  <a:lnTo>
                    <a:pt x="123" y="61"/>
                  </a:lnTo>
                  <a:lnTo>
                    <a:pt x="131" y="54"/>
                  </a:lnTo>
                  <a:lnTo>
                    <a:pt x="144" y="56"/>
                  </a:lnTo>
                  <a:lnTo>
                    <a:pt x="160" y="61"/>
                  </a:lnTo>
                  <a:lnTo>
                    <a:pt x="177" y="70"/>
                  </a:lnTo>
                  <a:lnTo>
                    <a:pt x="190" y="80"/>
                  </a:lnTo>
                  <a:lnTo>
                    <a:pt x="197" y="85"/>
                  </a:lnTo>
                  <a:lnTo>
                    <a:pt x="190" y="85"/>
                  </a:lnTo>
                  <a:lnTo>
                    <a:pt x="175" y="85"/>
                  </a:lnTo>
                  <a:lnTo>
                    <a:pt x="149" y="87"/>
                  </a:lnTo>
                  <a:lnTo>
                    <a:pt x="118" y="94"/>
                  </a:lnTo>
                  <a:lnTo>
                    <a:pt x="83" y="102"/>
                  </a:lnTo>
                  <a:lnTo>
                    <a:pt x="53" y="109"/>
                  </a:lnTo>
                  <a:lnTo>
                    <a:pt x="29" y="118"/>
                  </a:lnTo>
                  <a:lnTo>
                    <a:pt x="20" y="122"/>
                  </a:lnTo>
                  <a:lnTo>
                    <a:pt x="20" y="122"/>
                  </a:lnTo>
                  <a:close/>
                </a:path>
              </a:pathLst>
            </a:custGeom>
            <a:solidFill>
              <a:srgbClr val="EDE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49"/>
            <p:cNvSpPr>
              <a:spLocks/>
            </p:cNvSpPr>
            <p:nvPr/>
          </p:nvSpPr>
          <p:spPr bwMode="auto">
            <a:xfrm>
              <a:off x="368300" y="3036888"/>
              <a:ext cx="279400" cy="217488"/>
            </a:xfrm>
            <a:custGeom>
              <a:avLst/>
              <a:gdLst>
                <a:gd name="T0" fmla="*/ 150 w 176"/>
                <a:gd name="T1" fmla="*/ 89 h 137"/>
                <a:gd name="T2" fmla="*/ 152 w 176"/>
                <a:gd name="T3" fmla="*/ 83 h 137"/>
                <a:gd name="T4" fmla="*/ 161 w 176"/>
                <a:gd name="T5" fmla="*/ 70 h 137"/>
                <a:gd name="T6" fmla="*/ 170 w 176"/>
                <a:gd name="T7" fmla="*/ 50 h 137"/>
                <a:gd name="T8" fmla="*/ 176 w 176"/>
                <a:gd name="T9" fmla="*/ 32 h 137"/>
                <a:gd name="T10" fmla="*/ 176 w 176"/>
                <a:gd name="T11" fmla="*/ 15 h 137"/>
                <a:gd name="T12" fmla="*/ 174 w 176"/>
                <a:gd name="T13" fmla="*/ 4 h 137"/>
                <a:gd name="T14" fmla="*/ 163 w 176"/>
                <a:gd name="T15" fmla="*/ 0 h 137"/>
                <a:gd name="T16" fmla="*/ 150 w 176"/>
                <a:gd name="T17" fmla="*/ 6 h 137"/>
                <a:gd name="T18" fmla="*/ 131 w 176"/>
                <a:gd name="T19" fmla="*/ 19 h 137"/>
                <a:gd name="T20" fmla="*/ 115 w 176"/>
                <a:gd name="T21" fmla="*/ 41 h 137"/>
                <a:gd name="T22" fmla="*/ 100 w 176"/>
                <a:gd name="T23" fmla="*/ 56 h 137"/>
                <a:gd name="T24" fmla="*/ 98 w 176"/>
                <a:gd name="T25" fmla="*/ 65 h 137"/>
                <a:gd name="T26" fmla="*/ 87 w 176"/>
                <a:gd name="T27" fmla="*/ 59 h 137"/>
                <a:gd name="T28" fmla="*/ 69 w 176"/>
                <a:gd name="T29" fmla="*/ 46 h 137"/>
                <a:gd name="T30" fmla="*/ 45 w 176"/>
                <a:gd name="T31" fmla="*/ 28 h 137"/>
                <a:gd name="T32" fmla="*/ 24 w 176"/>
                <a:gd name="T33" fmla="*/ 19 h 137"/>
                <a:gd name="T34" fmla="*/ 6 w 176"/>
                <a:gd name="T35" fmla="*/ 17 h 137"/>
                <a:gd name="T36" fmla="*/ 0 w 176"/>
                <a:gd name="T37" fmla="*/ 28 h 137"/>
                <a:gd name="T38" fmla="*/ 0 w 176"/>
                <a:gd name="T39" fmla="*/ 41 h 137"/>
                <a:gd name="T40" fmla="*/ 8 w 176"/>
                <a:gd name="T41" fmla="*/ 56 h 137"/>
                <a:gd name="T42" fmla="*/ 21 w 176"/>
                <a:gd name="T43" fmla="*/ 67 h 137"/>
                <a:gd name="T44" fmla="*/ 37 w 176"/>
                <a:gd name="T45" fmla="*/ 76 h 137"/>
                <a:gd name="T46" fmla="*/ 48 w 176"/>
                <a:gd name="T47" fmla="*/ 81 h 137"/>
                <a:gd name="T48" fmla="*/ 54 w 176"/>
                <a:gd name="T49" fmla="*/ 83 h 137"/>
                <a:gd name="T50" fmla="*/ 45 w 176"/>
                <a:gd name="T51" fmla="*/ 87 h 137"/>
                <a:gd name="T52" fmla="*/ 26 w 176"/>
                <a:gd name="T53" fmla="*/ 100 h 137"/>
                <a:gd name="T54" fmla="*/ 6 w 176"/>
                <a:gd name="T55" fmla="*/ 113 h 137"/>
                <a:gd name="T56" fmla="*/ 0 w 176"/>
                <a:gd name="T57" fmla="*/ 126 h 137"/>
                <a:gd name="T58" fmla="*/ 13 w 176"/>
                <a:gd name="T59" fmla="*/ 133 h 137"/>
                <a:gd name="T60" fmla="*/ 37 w 176"/>
                <a:gd name="T61" fmla="*/ 135 h 137"/>
                <a:gd name="T62" fmla="*/ 59 w 176"/>
                <a:gd name="T63" fmla="*/ 135 h 137"/>
                <a:gd name="T64" fmla="*/ 69 w 176"/>
                <a:gd name="T65" fmla="*/ 137 h 137"/>
                <a:gd name="T66" fmla="*/ 150 w 176"/>
                <a:gd name="T67" fmla="*/ 89 h 137"/>
                <a:gd name="T68" fmla="*/ 150 w 176"/>
                <a:gd name="T69" fmla="*/ 8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37">
                  <a:moveTo>
                    <a:pt x="150" y="89"/>
                  </a:moveTo>
                  <a:lnTo>
                    <a:pt x="152" y="83"/>
                  </a:lnTo>
                  <a:lnTo>
                    <a:pt x="161" y="70"/>
                  </a:lnTo>
                  <a:lnTo>
                    <a:pt x="170" y="50"/>
                  </a:lnTo>
                  <a:lnTo>
                    <a:pt x="176" y="32"/>
                  </a:lnTo>
                  <a:lnTo>
                    <a:pt x="176" y="15"/>
                  </a:lnTo>
                  <a:lnTo>
                    <a:pt x="174" y="4"/>
                  </a:lnTo>
                  <a:lnTo>
                    <a:pt x="163" y="0"/>
                  </a:lnTo>
                  <a:lnTo>
                    <a:pt x="150" y="6"/>
                  </a:lnTo>
                  <a:lnTo>
                    <a:pt x="131" y="19"/>
                  </a:lnTo>
                  <a:lnTo>
                    <a:pt x="115" y="41"/>
                  </a:lnTo>
                  <a:lnTo>
                    <a:pt x="100" y="56"/>
                  </a:lnTo>
                  <a:lnTo>
                    <a:pt x="98" y="65"/>
                  </a:lnTo>
                  <a:lnTo>
                    <a:pt x="87" y="59"/>
                  </a:lnTo>
                  <a:lnTo>
                    <a:pt x="69" y="46"/>
                  </a:lnTo>
                  <a:lnTo>
                    <a:pt x="45" y="28"/>
                  </a:lnTo>
                  <a:lnTo>
                    <a:pt x="24" y="19"/>
                  </a:lnTo>
                  <a:lnTo>
                    <a:pt x="6" y="17"/>
                  </a:lnTo>
                  <a:lnTo>
                    <a:pt x="0" y="28"/>
                  </a:lnTo>
                  <a:lnTo>
                    <a:pt x="0" y="41"/>
                  </a:lnTo>
                  <a:lnTo>
                    <a:pt x="8" y="56"/>
                  </a:lnTo>
                  <a:lnTo>
                    <a:pt x="21" y="67"/>
                  </a:lnTo>
                  <a:lnTo>
                    <a:pt x="37" y="76"/>
                  </a:lnTo>
                  <a:lnTo>
                    <a:pt x="48" y="81"/>
                  </a:lnTo>
                  <a:lnTo>
                    <a:pt x="54" y="83"/>
                  </a:lnTo>
                  <a:lnTo>
                    <a:pt x="45" y="87"/>
                  </a:lnTo>
                  <a:lnTo>
                    <a:pt x="26" y="100"/>
                  </a:lnTo>
                  <a:lnTo>
                    <a:pt x="6" y="113"/>
                  </a:lnTo>
                  <a:lnTo>
                    <a:pt x="0" y="126"/>
                  </a:lnTo>
                  <a:lnTo>
                    <a:pt x="13" y="133"/>
                  </a:lnTo>
                  <a:lnTo>
                    <a:pt x="37" y="135"/>
                  </a:lnTo>
                  <a:lnTo>
                    <a:pt x="59" y="135"/>
                  </a:lnTo>
                  <a:lnTo>
                    <a:pt x="69" y="137"/>
                  </a:lnTo>
                  <a:lnTo>
                    <a:pt x="150" y="89"/>
                  </a:lnTo>
                  <a:lnTo>
                    <a:pt x="150" y="89"/>
                  </a:lnTo>
                  <a:close/>
                </a:path>
              </a:pathLst>
            </a:custGeom>
            <a:solidFill>
              <a:srgbClr val="EDE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50"/>
            <p:cNvSpPr>
              <a:spLocks/>
            </p:cNvSpPr>
            <p:nvPr/>
          </p:nvSpPr>
          <p:spPr bwMode="auto">
            <a:xfrm>
              <a:off x="325438" y="3394075"/>
              <a:ext cx="190500" cy="273050"/>
            </a:xfrm>
            <a:custGeom>
              <a:avLst/>
              <a:gdLst>
                <a:gd name="T0" fmla="*/ 118 w 120"/>
                <a:gd name="T1" fmla="*/ 104 h 172"/>
                <a:gd name="T2" fmla="*/ 118 w 120"/>
                <a:gd name="T3" fmla="*/ 94 h 172"/>
                <a:gd name="T4" fmla="*/ 120 w 120"/>
                <a:gd name="T5" fmla="*/ 72 h 172"/>
                <a:gd name="T6" fmla="*/ 118 w 120"/>
                <a:gd name="T7" fmla="*/ 43 h 172"/>
                <a:gd name="T8" fmla="*/ 105 w 120"/>
                <a:gd name="T9" fmla="*/ 19 h 172"/>
                <a:gd name="T10" fmla="*/ 83 w 120"/>
                <a:gd name="T11" fmla="*/ 4 h 172"/>
                <a:gd name="T12" fmla="*/ 57 w 120"/>
                <a:gd name="T13" fmla="*/ 0 h 172"/>
                <a:gd name="T14" fmla="*/ 37 w 120"/>
                <a:gd name="T15" fmla="*/ 4 h 172"/>
                <a:gd name="T16" fmla="*/ 27 w 120"/>
                <a:gd name="T17" fmla="*/ 19 h 172"/>
                <a:gd name="T18" fmla="*/ 29 w 120"/>
                <a:gd name="T19" fmla="*/ 39 h 172"/>
                <a:gd name="T20" fmla="*/ 42 w 120"/>
                <a:gd name="T21" fmla="*/ 63 h 172"/>
                <a:gd name="T22" fmla="*/ 57 w 120"/>
                <a:gd name="T23" fmla="*/ 83 h 172"/>
                <a:gd name="T24" fmla="*/ 66 w 120"/>
                <a:gd name="T25" fmla="*/ 89 h 172"/>
                <a:gd name="T26" fmla="*/ 57 w 120"/>
                <a:gd name="T27" fmla="*/ 89 h 172"/>
                <a:gd name="T28" fmla="*/ 42 w 120"/>
                <a:gd name="T29" fmla="*/ 96 h 172"/>
                <a:gd name="T30" fmla="*/ 22 w 120"/>
                <a:gd name="T31" fmla="*/ 107 h 172"/>
                <a:gd name="T32" fmla="*/ 9 w 120"/>
                <a:gd name="T33" fmla="*/ 120 h 172"/>
                <a:gd name="T34" fmla="*/ 0 w 120"/>
                <a:gd name="T35" fmla="*/ 135 h 172"/>
                <a:gd name="T36" fmla="*/ 3 w 120"/>
                <a:gd name="T37" fmla="*/ 152 h 172"/>
                <a:gd name="T38" fmla="*/ 5 w 120"/>
                <a:gd name="T39" fmla="*/ 166 h 172"/>
                <a:gd name="T40" fmla="*/ 9 w 120"/>
                <a:gd name="T41" fmla="*/ 172 h 172"/>
                <a:gd name="T42" fmla="*/ 118 w 120"/>
                <a:gd name="T43" fmla="*/ 104 h 172"/>
                <a:gd name="T44" fmla="*/ 118 w 120"/>
                <a:gd name="T45" fmla="*/ 10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72">
                  <a:moveTo>
                    <a:pt x="118" y="104"/>
                  </a:moveTo>
                  <a:lnTo>
                    <a:pt x="118" y="94"/>
                  </a:lnTo>
                  <a:lnTo>
                    <a:pt x="120" y="72"/>
                  </a:lnTo>
                  <a:lnTo>
                    <a:pt x="118" y="43"/>
                  </a:lnTo>
                  <a:lnTo>
                    <a:pt x="105" y="19"/>
                  </a:lnTo>
                  <a:lnTo>
                    <a:pt x="83" y="4"/>
                  </a:lnTo>
                  <a:lnTo>
                    <a:pt x="57" y="0"/>
                  </a:lnTo>
                  <a:lnTo>
                    <a:pt x="37" y="4"/>
                  </a:lnTo>
                  <a:lnTo>
                    <a:pt x="27" y="19"/>
                  </a:lnTo>
                  <a:lnTo>
                    <a:pt x="29" y="39"/>
                  </a:lnTo>
                  <a:lnTo>
                    <a:pt x="42" y="63"/>
                  </a:lnTo>
                  <a:lnTo>
                    <a:pt x="57" y="83"/>
                  </a:lnTo>
                  <a:lnTo>
                    <a:pt x="66" y="89"/>
                  </a:lnTo>
                  <a:lnTo>
                    <a:pt x="57" y="89"/>
                  </a:lnTo>
                  <a:lnTo>
                    <a:pt x="42" y="96"/>
                  </a:lnTo>
                  <a:lnTo>
                    <a:pt x="22" y="107"/>
                  </a:lnTo>
                  <a:lnTo>
                    <a:pt x="9" y="120"/>
                  </a:lnTo>
                  <a:lnTo>
                    <a:pt x="0" y="135"/>
                  </a:lnTo>
                  <a:lnTo>
                    <a:pt x="3" y="152"/>
                  </a:lnTo>
                  <a:lnTo>
                    <a:pt x="5" y="166"/>
                  </a:lnTo>
                  <a:lnTo>
                    <a:pt x="9" y="172"/>
                  </a:lnTo>
                  <a:lnTo>
                    <a:pt x="118" y="104"/>
                  </a:lnTo>
                  <a:lnTo>
                    <a:pt x="118" y="104"/>
                  </a:lnTo>
                  <a:close/>
                </a:path>
              </a:pathLst>
            </a:custGeom>
            <a:solidFill>
              <a:srgbClr val="EDE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51"/>
            <p:cNvSpPr>
              <a:spLocks/>
            </p:cNvSpPr>
            <p:nvPr/>
          </p:nvSpPr>
          <p:spPr bwMode="auto">
            <a:xfrm>
              <a:off x="804863" y="4068763"/>
              <a:ext cx="263525" cy="323850"/>
            </a:xfrm>
            <a:custGeom>
              <a:avLst/>
              <a:gdLst>
                <a:gd name="T0" fmla="*/ 57 w 166"/>
                <a:gd name="T1" fmla="*/ 171 h 204"/>
                <a:gd name="T2" fmla="*/ 48 w 166"/>
                <a:gd name="T3" fmla="*/ 129 h 204"/>
                <a:gd name="T4" fmla="*/ 28 w 166"/>
                <a:gd name="T5" fmla="*/ 73 h 204"/>
                <a:gd name="T6" fmla="*/ 9 w 166"/>
                <a:gd name="T7" fmla="*/ 22 h 204"/>
                <a:gd name="T8" fmla="*/ 0 w 166"/>
                <a:gd name="T9" fmla="*/ 0 h 204"/>
                <a:gd name="T10" fmla="*/ 65 w 166"/>
                <a:gd name="T11" fmla="*/ 94 h 204"/>
                <a:gd name="T12" fmla="*/ 166 w 166"/>
                <a:gd name="T13" fmla="*/ 0 h 204"/>
                <a:gd name="T14" fmla="*/ 81 w 166"/>
                <a:gd name="T15" fmla="*/ 204 h 204"/>
                <a:gd name="T16" fmla="*/ 57 w 166"/>
                <a:gd name="T17" fmla="*/ 171 h 204"/>
                <a:gd name="T18" fmla="*/ 57 w 166"/>
                <a:gd name="T19" fmla="*/ 17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204">
                  <a:moveTo>
                    <a:pt x="57" y="171"/>
                  </a:moveTo>
                  <a:lnTo>
                    <a:pt x="48" y="129"/>
                  </a:lnTo>
                  <a:lnTo>
                    <a:pt x="28" y="73"/>
                  </a:lnTo>
                  <a:lnTo>
                    <a:pt x="9" y="22"/>
                  </a:lnTo>
                  <a:lnTo>
                    <a:pt x="0" y="0"/>
                  </a:lnTo>
                  <a:lnTo>
                    <a:pt x="65" y="94"/>
                  </a:lnTo>
                  <a:lnTo>
                    <a:pt x="166" y="0"/>
                  </a:lnTo>
                  <a:lnTo>
                    <a:pt x="81" y="204"/>
                  </a:lnTo>
                  <a:lnTo>
                    <a:pt x="57" y="171"/>
                  </a:lnTo>
                  <a:lnTo>
                    <a:pt x="57" y="171"/>
                  </a:lnTo>
                  <a:close/>
                </a:path>
              </a:pathLst>
            </a:custGeom>
            <a:solidFill>
              <a:srgbClr val="D4F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52"/>
            <p:cNvSpPr>
              <a:spLocks/>
            </p:cNvSpPr>
            <p:nvPr/>
          </p:nvSpPr>
          <p:spPr bwMode="auto">
            <a:xfrm>
              <a:off x="120650" y="4035425"/>
              <a:ext cx="195263" cy="238125"/>
            </a:xfrm>
            <a:custGeom>
              <a:avLst/>
              <a:gdLst>
                <a:gd name="T0" fmla="*/ 103 w 123"/>
                <a:gd name="T1" fmla="*/ 150 h 150"/>
                <a:gd name="T2" fmla="*/ 123 w 123"/>
                <a:gd name="T3" fmla="*/ 21 h 150"/>
                <a:gd name="T4" fmla="*/ 66 w 123"/>
                <a:gd name="T5" fmla="*/ 83 h 150"/>
                <a:gd name="T6" fmla="*/ 0 w 123"/>
                <a:gd name="T7" fmla="*/ 0 h 150"/>
                <a:gd name="T8" fmla="*/ 62 w 123"/>
                <a:gd name="T9" fmla="*/ 131 h 150"/>
                <a:gd name="T10" fmla="*/ 103 w 123"/>
                <a:gd name="T11" fmla="*/ 150 h 150"/>
                <a:gd name="T12" fmla="*/ 103 w 123"/>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23" h="150">
                  <a:moveTo>
                    <a:pt x="103" y="150"/>
                  </a:moveTo>
                  <a:lnTo>
                    <a:pt x="123" y="21"/>
                  </a:lnTo>
                  <a:lnTo>
                    <a:pt x="66" y="83"/>
                  </a:lnTo>
                  <a:lnTo>
                    <a:pt x="0" y="0"/>
                  </a:lnTo>
                  <a:lnTo>
                    <a:pt x="62" y="131"/>
                  </a:lnTo>
                  <a:lnTo>
                    <a:pt x="103" y="150"/>
                  </a:lnTo>
                  <a:lnTo>
                    <a:pt x="103" y="150"/>
                  </a:lnTo>
                  <a:close/>
                </a:path>
              </a:pathLst>
            </a:custGeom>
            <a:solidFill>
              <a:srgbClr val="D4F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53"/>
            <p:cNvSpPr>
              <a:spLocks/>
            </p:cNvSpPr>
            <p:nvPr/>
          </p:nvSpPr>
          <p:spPr bwMode="auto">
            <a:xfrm>
              <a:off x="1443038" y="3997325"/>
              <a:ext cx="179388" cy="422275"/>
            </a:xfrm>
            <a:custGeom>
              <a:avLst/>
              <a:gdLst>
                <a:gd name="T0" fmla="*/ 72 w 113"/>
                <a:gd name="T1" fmla="*/ 266 h 266"/>
                <a:gd name="T2" fmla="*/ 113 w 113"/>
                <a:gd name="T3" fmla="*/ 0 h 266"/>
                <a:gd name="T4" fmla="*/ 59 w 113"/>
                <a:gd name="T5" fmla="*/ 201 h 266"/>
                <a:gd name="T6" fmla="*/ 48 w 113"/>
                <a:gd name="T7" fmla="*/ 177 h 266"/>
                <a:gd name="T8" fmla="*/ 28 w 113"/>
                <a:gd name="T9" fmla="*/ 126 h 266"/>
                <a:gd name="T10" fmla="*/ 8 w 113"/>
                <a:gd name="T11" fmla="*/ 83 h 266"/>
                <a:gd name="T12" fmla="*/ 0 w 113"/>
                <a:gd name="T13" fmla="*/ 83 h 266"/>
                <a:gd name="T14" fmla="*/ 6 w 113"/>
                <a:gd name="T15" fmla="*/ 128 h 266"/>
                <a:gd name="T16" fmla="*/ 24 w 113"/>
                <a:gd name="T17" fmla="*/ 190 h 266"/>
                <a:gd name="T18" fmla="*/ 41 w 113"/>
                <a:gd name="T19" fmla="*/ 242 h 266"/>
                <a:gd name="T20" fmla="*/ 50 w 113"/>
                <a:gd name="T21" fmla="*/ 266 h 266"/>
                <a:gd name="T22" fmla="*/ 72 w 113"/>
                <a:gd name="T23" fmla="*/ 266 h 266"/>
                <a:gd name="T24" fmla="*/ 72 w 113"/>
                <a:gd name="T25"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 h="266">
                  <a:moveTo>
                    <a:pt x="72" y="266"/>
                  </a:moveTo>
                  <a:lnTo>
                    <a:pt x="113" y="0"/>
                  </a:lnTo>
                  <a:lnTo>
                    <a:pt x="59" y="201"/>
                  </a:lnTo>
                  <a:lnTo>
                    <a:pt x="48" y="177"/>
                  </a:lnTo>
                  <a:lnTo>
                    <a:pt x="28" y="126"/>
                  </a:lnTo>
                  <a:lnTo>
                    <a:pt x="8" y="83"/>
                  </a:lnTo>
                  <a:lnTo>
                    <a:pt x="0" y="83"/>
                  </a:lnTo>
                  <a:lnTo>
                    <a:pt x="6" y="128"/>
                  </a:lnTo>
                  <a:lnTo>
                    <a:pt x="24" y="190"/>
                  </a:lnTo>
                  <a:lnTo>
                    <a:pt x="41" y="242"/>
                  </a:lnTo>
                  <a:lnTo>
                    <a:pt x="50" y="266"/>
                  </a:lnTo>
                  <a:lnTo>
                    <a:pt x="72" y="266"/>
                  </a:lnTo>
                  <a:lnTo>
                    <a:pt x="72" y="266"/>
                  </a:lnTo>
                  <a:close/>
                </a:path>
              </a:pathLst>
            </a:custGeom>
            <a:solidFill>
              <a:srgbClr val="D4F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54"/>
            <p:cNvSpPr>
              <a:spLocks/>
            </p:cNvSpPr>
            <p:nvPr/>
          </p:nvSpPr>
          <p:spPr bwMode="auto">
            <a:xfrm>
              <a:off x="1376363" y="4059238"/>
              <a:ext cx="1311275" cy="2741613"/>
            </a:xfrm>
            <a:custGeom>
              <a:avLst/>
              <a:gdLst>
                <a:gd name="T0" fmla="*/ 192 w 826"/>
                <a:gd name="T1" fmla="*/ 107 h 1727"/>
                <a:gd name="T2" fmla="*/ 457 w 826"/>
                <a:gd name="T3" fmla="*/ 181 h 1727"/>
                <a:gd name="T4" fmla="*/ 361 w 826"/>
                <a:gd name="T5" fmla="*/ 306 h 1727"/>
                <a:gd name="T6" fmla="*/ 367 w 826"/>
                <a:gd name="T7" fmla="*/ 439 h 1727"/>
                <a:gd name="T8" fmla="*/ 258 w 826"/>
                <a:gd name="T9" fmla="*/ 386 h 1727"/>
                <a:gd name="T10" fmla="*/ 238 w 826"/>
                <a:gd name="T11" fmla="*/ 380 h 1727"/>
                <a:gd name="T12" fmla="*/ 186 w 826"/>
                <a:gd name="T13" fmla="*/ 487 h 1727"/>
                <a:gd name="T14" fmla="*/ 212 w 826"/>
                <a:gd name="T15" fmla="*/ 517 h 1727"/>
                <a:gd name="T16" fmla="*/ 278 w 826"/>
                <a:gd name="T17" fmla="*/ 465 h 1727"/>
                <a:gd name="T18" fmla="*/ 509 w 826"/>
                <a:gd name="T19" fmla="*/ 585 h 1727"/>
                <a:gd name="T20" fmla="*/ 653 w 826"/>
                <a:gd name="T21" fmla="*/ 790 h 1727"/>
                <a:gd name="T22" fmla="*/ 553 w 826"/>
                <a:gd name="T23" fmla="*/ 1042 h 1727"/>
                <a:gd name="T24" fmla="*/ 612 w 826"/>
                <a:gd name="T25" fmla="*/ 1109 h 1727"/>
                <a:gd name="T26" fmla="*/ 603 w 826"/>
                <a:gd name="T27" fmla="*/ 1151 h 1727"/>
                <a:gd name="T28" fmla="*/ 542 w 826"/>
                <a:gd name="T29" fmla="*/ 1214 h 1727"/>
                <a:gd name="T30" fmla="*/ 332 w 826"/>
                <a:gd name="T31" fmla="*/ 1367 h 1727"/>
                <a:gd name="T32" fmla="*/ 374 w 826"/>
                <a:gd name="T33" fmla="*/ 1483 h 1727"/>
                <a:gd name="T34" fmla="*/ 273 w 826"/>
                <a:gd name="T35" fmla="*/ 1515 h 1727"/>
                <a:gd name="T36" fmla="*/ 131 w 826"/>
                <a:gd name="T37" fmla="*/ 1605 h 1727"/>
                <a:gd name="T38" fmla="*/ 18 w 826"/>
                <a:gd name="T39" fmla="*/ 1708 h 1727"/>
                <a:gd name="T40" fmla="*/ 271 w 826"/>
                <a:gd name="T41" fmla="*/ 1719 h 1727"/>
                <a:gd name="T42" fmla="*/ 308 w 826"/>
                <a:gd name="T43" fmla="*/ 1673 h 1727"/>
                <a:gd name="T44" fmla="*/ 380 w 826"/>
                <a:gd name="T45" fmla="*/ 1607 h 1727"/>
                <a:gd name="T46" fmla="*/ 435 w 826"/>
                <a:gd name="T47" fmla="*/ 1592 h 1727"/>
                <a:gd name="T48" fmla="*/ 457 w 826"/>
                <a:gd name="T49" fmla="*/ 1601 h 1727"/>
                <a:gd name="T50" fmla="*/ 533 w 826"/>
                <a:gd name="T51" fmla="*/ 1450 h 1727"/>
                <a:gd name="T52" fmla="*/ 658 w 826"/>
                <a:gd name="T53" fmla="*/ 1199 h 1727"/>
                <a:gd name="T54" fmla="*/ 800 w 826"/>
                <a:gd name="T55" fmla="*/ 1140 h 1727"/>
                <a:gd name="T56" fmla="*/ 682 w 826"/>
                <a:gd name="T57" fmla="*/ 1096 h 1727"/>
                <a:gd name="T58" fmla="*/ 688 w 826"/>
                <a:gd name="T59" fmla="*/ 860 h 1727"/>
                <a:gd name="T60" fmla="*/ 682 w 826"/>
                <a:gd name="T61" fmla="*/ 836 h 1727"/>
                <a:gd name="T62" fmla="*/ 675 w 826"/>
                <a:gd name="T63" fmla="*/ 786 h 1727"/>
                <a:gd name="T64" fmla="*/ 680 w 826"/>
                <a:gd name="T65" fmla="*/ 734 h 1727"/>
                <a:gd name="T66" fmla="*/ 684 w 826"/>
                <a:gd name="T67" fmla="*/ 710 h 1727"/>
                <a:gd name="T68" fmla="*/ 417 w 826"/>
                <a:gd name="T69" fmla="*/ 465 h 1727"/>
                <a:gd name="T70" fmla="*/ 380 w 826"/>
                <a:gd name="T71" fmla="*/ 395 h 1727"/>
                <a:gd name="T72" fmla="*/ 483 w 826"/>
                <a:gd name="T73" fmla="*/ 218 h 1727"/>
                <a:gd name="T74" fmla="*/ 387 w 826"/>
                <a:gd name="T75" fmla="*/ 159 h 1727"/>
                <a:gd name="T76" fmla="*/ 275 w 826"/>
                <a:gd name="T77" fmla="*/ 122 h 1727"/>
                <a:gd name="T78" fmla="*/ 212 w 826"/>
                <a:gd name="T79" fmla="*/ 9 h 1727"/>
                <a:gd name="T80" fmla="*/ 192 w 826"/>
                <a:gd name="T81" fmla="*/ 76 h 1727"/>
                <a:gd name="T82" fmla="*/ 83 w 826"/>
                <a:gd name="T83" fmla="*/ 118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6" h="1727">
                  <a:moveTo>
                    <a:pt x="83" y="118"/>
                  </a:moveTo>
                  <a:lnTo>
                    <a:pt x="192" y="107"/>
                  </a:lnTo>
                  <a:lnTo>
                    <a:pt x="380" y="196"/>
                  </a:lnTo>
                  <a:lnTo>
                    <a:pt x="457" y="181"/>
                  </a:lnTo>
                  <a:lnTo>
                    <a:pt x="457" y="218"/>
                  </a:lnTo>
                  <a:lnTo>
                    <a:pt x="361" y="306"/>
                  </a:lnTo>
                  <a:lnTo>
                    <a:pt x="343" y="393"/>
                  </a:lnTo>
                  <a:lnTo>
                    <a:pt x="367" y="439"/>
                  </a:lnTo>
                  <a:lnTo>
                    <a:pt x="282" y="441"/>
                  </a:lnTo>
                  <a:lnTo>
                    <a:pt x="258" y="386"/>
                  </a:lnTo>
                  <a:lnTo>
                    <a:pt x="275" y="330"/>
                  </a:lnTo>
                  <a:lnTo>
                    <a:pt x="238" y="380"/>
                  </a:lnTo>
                  <a:lnTo>
                    <a:pt x="256" y="445"/>
                  </a:lnTo>
                  <a:lnTo>
                    <a:pt x="186" y="487"/>
                  </a:lnTo>
                  <a:lnTo>
                    <a:pt x="186" y="522"/>
                  </a:lnTo>
                  <a:lnTo>
                    <a:pt x="212" y="517"/>
                  </a:lnTo>
                  <a:lnTo>
                    <a:pt x="223" y="487"/>
                  </a:lnTo>
                  <a:lnTo>
                    <a:pt x="278" y="465"/>
                  </a:lnTo>
                  <a:lnTo>
                    <a:pt x="393" y="476"/>
                  </a:lnTo>
                  <a:lnTo>
                    <a:pt x="509" y="585"/>
                  </a:lnTo>
                  <a:lnTo>
                    <a:pt x="566" y="677"/>
                  </a:lnTo>
                  <a:lnTo>
                    <a:pt x="653" y="790"/>
                  </a:lnTo>
                  <a:lnTo>
                    <a:pt x="542" y="1031"/>
                  </a:lnTo>
                  <a:lnTo>
                    <a:pt x="553" y="1042"/>
                  </a:lnTo>
                  <a:lnTo>
                    <a:pt x="583" y="1074"/>
                  </a:lnTo>
                  <a:lnTo>
                    <a:pt x="612" y="1109"/>
                  </a:lnTo>
                  <a:lnTo>
                    <a:pt x="621" y="1131"/>
                  </a:lnTo>
                  <a:lnTo>
                    <a:pt x="603" y="1151"/>
                  </a:lnTo>
                  <a:lnTo>
                    <a:pt x="572" y="1184"/>
                  </a:lnTo>
                  <a:lnTo>
                    <a:pt x="542" y="1214"/>
                  </a:lnTo>
                  <a:lnTo>
                    <a:pt x="529" y="1227"/>
                  </a:lnTo>
                  <a:lnTo>
                    <a:pt x="332" y="1367"/>
                  </a:lnTo>
                  <a:lnTo>
                    <a:pt x="391" y="1481"/>
                  </a:lnTo>
                  <a:lnTo>
                    <a:pt x="374" y="1483"/>
                  </a:lnTo>
                  <a:lnTo>
                    <a:pt x="332" y="1494"/>
                  </a:lnTo>
                  <a:lnTo>
                    <a:pt x="273" y="1515"/>
                  </a:lnTo>
                  <a:lnTo>
                    <a:pt x="206" y="1555"/>
                  </a:lnTo>
                  <a:lnTo>
                    <a:pt x="131" y="1605"/>
                  </a:lnTo>
                  <a:lnTo>
                    <a:pt x="66" y="1664"/>
                  </a:lnTo>
                  <a:lnTo>
                    <a:pt x="18" y="1708"/>
                  </a:lnTo>
                  <a:lnTo>
                    <a:pt x="0" y="1727"/>
                  </a:lnTo>
                  <a:lnTo>
                    <a:pt x="271" y="1719"/>
                  </a:lnTo>
                  <a:lnTo>
                    <a:pt x="280" y="1703"/>
                  </a:lnTo>
                  <a:lnTo>
                    <a:pt x="308" y="1673"/>
                  </a:lnTo>
                  <a:lnTo>
                    <a:pt x="341" y="1633"/>
                  </a:lnTo>
                  <a:lnTo>
                    <a:pt x="380" y="1607"/>
                  </a:lnTo>
                  <a:lnTo>
                    <a:pt x="411" y="1592"/>
                  </a:lnTo>
                  <a:lnTo>
                    <a:pt x="435" y="1592"/>
                  </a:lnTo>
                  <a:lnTo>
                    <a:pt x="448" y="1594"/>
                  </a:lnTo>
                  <a:lnTo>
                    <a:pt x="457" y="1601"/>
                  </a:lnTo>
                  <a:lnTo>
                    <a:pt x="557" y="1524"/>
                  </a:lnTo>
                  <a:lnTo>
                    <a:pt x="533" y="1450"/>
                  </a:lnTo>
                  <a:lnTo>
                    <a:pt x="503" y="1347"/>
                  </a:lnTo>
                  <a:lnTo>
                    <a:pt x="658" y="1199"/>
                  </a:lnTo>
                  <a:lnTo>
                    <a:pt x="756" y="1168"/>
                  </a:lnTo>
                  <a:lnTo>
                    <a:pt x="800" y="1140"/>
                  </a:lnTo>
                  <a:lnTo>
                    <a:pt x="826" y="1072"/>
                  </a:lnTo>
                  <a:lnTo>
                    <a:pt x="682" y="1096"/>
                  </a:lnTo>
                  <a:lnTo>
                    <a:pt x="621" y="1020"/>
                  </a:lnTo>
                  <a:lnTo>
                    <a:pt x="688" y="860"/>
                  </a:lnTo>
                  <a:lnTo>
                    <a:pt x="686" y="854"/>
                  </a:lnTo>
                  <a:lnTo>
                    <a:pt x="682" y="836"/>
                  </a:lnTo>
                  <a:lnTo>
                    <a:pt x="677" y="812"/>
                  </a:lnTo>
                  <a:lnTo>
                    <a:pt x="675" y="786"/>
                  </a:lnTo>
                  <a:lnTo>
                    <a:pt x="673" y="758"/>
                  </a:lnTo>
                  <a:lnTo>
                    <a:pt x="680" y="734"/>
                  </a:lnTo>
                  <a:lnTo>
                    <a:pt x="682" y="714"/>
                  </a:lnTo>
                  <a:lnTo>
                    <a:pt x="684" y="710"/>
                  </a:lnTo>
                  <a:lnTo>
                    <a:pt x="581" y="611"/>
                  </a:lnTo>
                  <a:lnTo>
                    <a:pt x="417" y="465"/>
                  </a:lnTo>
                  <a:lnTo>
                    <a:pt x="406" y="421"/>
                  </a:lnTo>
                  <a:lnTo>
                    <a:pt x="380" y="395"/>
                  </a:lnTo>
                  <a:lnTo>
                    <a:pt x="387" y="312"/>
                  </a:lnTo>
                  <a:lnTo>
                    <a:pt x="483" y="218"/>
                  </a:lnTo>
                  <a:lnTo>
                    <a:pt x="448" y="157"/>
                  </a:lnTo>
                  <a:lnTo>
                    <a:pt x="387" y="159"/>
                  </a:lnTo>
                  <a:lnTo>
                    <a:pt x="367" y="138"/>
                  </a:lnTo>
                  <a:lnTo>
                    <a:pt x="275" y="122"/>
                  </a:lnTo>
                  <a:lnTo>
                    <a:pt x="208" y="79"/>
                  </a:lnTo>
                  <a:lnTo>
                    <a:pt x="212" y="9"/>
                  </a:lnTo>
                  <a:lnTo>
                    <a:pt x="179" y="0"/>
                  </a:lnTo>
                  <a:lnTo>
                    <a:pt x="192" y="76"/>
                  </a:lnTo>
                  <a:lnTo>
                    <a:pt x="103" y="107"/>
                  </a:lnTo>
                  <a:lnTo>
                    <a:pt x="83" y="118"/>
                  </a:lnTo>
                  <a:lnTo>
                    <a:pt x="83" y="118"/>
                  </a:lnTo>
                  <a:close/>
                </a:path>
              </a:pathLst>
            </a:custGeom>
            <a:solidFill>
              <a:srgbClr val="6B5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55"/>
            <p:cNvSpPr>
              <a:spLocks/>
            </p:cNvSpPr>
            <p:nvPr/>
          </p:nvSpPr>
          <p:spPr bwMode="auto">
            <a:xfrm>
              <a:off x="2547938" y="4926013"/>
              <a:ext cx="971550" cy="893763"/>
            </a:xfrm>
            <a:custGeom>
              <a:avLst/>
              <a:gdLst>
                <a:gd name="T0" fmla="*/ 3 w 612"/>
                <a:gd name="T1" fmla="*/ 563 h 563"/>
                <a:gd name="T2" fmla="*/ 0 w 612"/>
                <a:gd name="T3" fmla="*/ 559 h 563"/>
                <a:gd name="T4" fmla="*/ 3 w 612"/>
                <a:gd name="T5" fmla="*/ 550 h 563"/>
                <a:gd name="T6" fmla="*/ 7 w 612"/>
                <a:gd name="T7" fmla="*/ 522 h 563"/>
                <a:gd name="T8" fmla="*/ 22 w 612"/>
                <a:gd name="T9" fmla="*/ 474 h 563"/>
                <a:gd name="T10" fmla="*/ 46 w 612"/>
                <a:gd name="T11" fmla="*/ 402 h 563"/>
                <a:gd name="T12" fmla="*/ 75 w 612"/>
                <a:gd name="T13" fmla="*/ 323 h 563"/>
                <a:gd name="T14" fmla="*/ 99 w 612"/>
                <a:gd name="T15" fmla="*/ 260 h 563"/>
                <a:gd name="T16" fmla="*/ 110 w 612"/>
                <a:gd name="T17" fmla="*/ 234 h 563"/>
                <a:gd name="T18" fmla="*/ 322 w 612"/>
                <a:gd name="T19" fmla="*/ 231 h 563"/>
                <a:gd name="T20" fmla="*/ 263 w 612"/>
                <a:gd name="T21" fmla="*/ 146 h 563"/>
                <a:gd name="T22" fmla="*/ 378 w 612"/>
                <a:gd name="T23" fmla="*/ 87 h 563"/>
                <a:gd name="T24" fmla="*/ 365 w 612"/>
                <a:gd name="T25" fmla="*/ 24 h 563"/>
                <a:gd name="T26" fmla="*/ 385 w 612"/>
                <a:gd name="T27" fmla="*/ 17 h 563"/>
                <a:gd name="T28" fmla="*/ 407 w 612"/>
                <a:gd name="T29" fmla="*/ 74 h 563"/>
                <a:gd name="T30" fmla="*/ 490 w 612"/>
                <a:gd name="T31" fmla="*/ 35 h 563"/>
                <a:gd name="T32" fmla="*/ 555 w 612"/>
                <a:gd name="T33" fmla="*/ 0 h 563"/>
                <a:gd name="T34" fmla="*/ 612 w 612"/>
                <a:gd name="T35" fmla="*/ 6 h 563"/>
                <a:gd name="T36" fmla="*/ 523 w 612"/>
                <a:gd name="T37" fmla="*/ 44 h 563"/>
                <a:gd name="T38" fmla="*/ 448 w 612"/>
                <a:gd name="T39" fmla="*/ 96 h 563"/>
                <a:gd name="T40" fmla="*/ 394 w 612"/>
                <a:gd name="T41" fmla="*/ 105 h 563"/>
                <a:gd name="T42" fmla="*/ 302 w 612"/>
                <a:gd name="T43" fmla="*/ 153 h 563"/>
                <a:gd name="T44" fmla="*/ 350 w 612"/>
                <a:gd name="T45" fmla="*/ 236 h 563"/>
                <a:gd name="T46" fmla="*/ 442 w 612"/>
                <a:gd name="T47" fmla="*/ 262 h 563"/>
                <a:gd name="T48" fmla="*/ 455 w 612"/>
                <a:gd name="T49" fmla="*/ 286 h 563"/>
                <a:gd name="T50" fmla="*/ 431 w 612"/>
                <a:gd name="T51" fmla="*/ 301 h 563"/>
                <a:gd name="T52" fmla="*/ 381 w 612"/>
                <a:gd name="T53" fmla="*/ 264 h 563"/>
                <a:gd name="T54" fmla="*/ 370 w 612"/>
                <a:gd name="T55" fmla="*/ 262 h 563"/>
                <a:gd name="T56" fmla="*/ 343 w 612"/>
                <a:gd name="T57" fmla="*/ 262 h 563"/>
                <a:gd name="T58" fmla="*/ 306 w 612"/>
                <a:gd name="T59" fmla="*/ 260 h 563"/>
                <a:gd name="T60" fmla="*/ 263 w 612"/>
                <a:gd name="T61" fmla="*/ 262 h 563"/>
                <a:gd name="T62" fmla="*/ 219 w 612"/>
                <a:gd name="T63" fmla="*/ 266 h 563"/>
                <a:gd name="T64" fmla="*/ 182 w 612"/>
                <a:gd name="T65" fmla="*/ 275 h 563"/>
                <a:gd name="T66" fmla="*/ 153 w 612"/>
                <a:gd name="T67" fmla="*/ 284 h 563"/>
                <a:gd name="T68" fmla="*/ 145 w 612"/>
                <a:gd name="T69" fmla="*/ 286 h 563"/>
                <a:gd name="T70" fmla="*/ 136 w 612"/>
                <a:gd name="T71" fmla="*/ 299 h 563"/>
                <a:gd name="T72" fmla="*/ 121 w 612"/>
                <a:gd name="T73" fmla="*/ 332 h 563"/>
                <a:gd name="T74" fmla="*/ 101 w 612"/>
                <a:gd name="T75" fmla="*/ 378 h 563"/>
                <a:gd name="T76" fmla="*/ 88 w 612"/>
                <a:gd name="T77" fmla="*/ 426 h 563"/>
                <a:gd name="T78" fmla="*/ 79 w 612"/>
                <a:gd name="T79" fmla="*/ 465 h 563"/>
                <a:gd name="T80" fmla="*/ 79 w 612"/>
                <a:gd name="T81" fmla="*/ 500 h 563"/>
                <a:gd name="T82" fmla="*/ 81 w 612"/>
                <a:gd name="T83" fmla="*/ 524 h 563"/>
                <a:gd name="T84" fmla="*/ 83 w 612"/>
                <a:gd name="T85" fmla="*/ 533 h 563"/>
                <a:gd name="T86" fmla="*/ 3 w 612"/>
                <a:gd name="T87" fmla="*/ 563 h 563"/>
                <a:gd name="T88" fmla="*/ 3 w 612"/>
                <a:gd name="T89"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563">
                  <a:moveTo>
                    <a:pt x="3" y="563"/>
                  </a:moveTo>
                  <a:lnTo>
                    <a:pt x="0" y="559"/>
                  </a:lnTo>
                  <a:lnTo>
                    <a:pt x="3" y="550"/>
                  </a:lnTo>
                  <a:lnTo>
                    <a:pt x="7" y="522"/>
                  </a:lnTo>
                  <a:lnTo>
                    <a:pt x="22" y="474"/>
                  </a:lnTo>
                  <a:lnTo>
                    <a:pt x="46" y="402"/>
                  </a:lnTo>
                  <a:lnTo>
                    <a:pt x="75" y="323"/>
                  </a:lnTo>
                  <a:lnTo>
                    <a:pt x="99" y="260"/>
                  </a:lnTo>
                  <a:lnTo>
                    <a:pt x="110" y="234"/>
                  </a:lnTo>
                  <a:lnTo>
                    <a:pt x="322" y="231"/>
                  </a:lnTo>
                  <a:lnTo>
                    <a:pt x="263" y="146"/>
                  </a:lnTo>
                  <a:lnTo>
                    <a:pt x="378" y="87"/>
                  </a:lnTo>
                  <a:lnTo>
                    <a:pt x="365" y="24"/>
                  </a:lnTo>
                  <a:lnTo>
                    <a:pt x="385" y="17"/>
                  </a:lnTo>
                  <a:lnTo>
                    <a:pt x="407" y="74"/>
                  </a:lnTo>
                  <a:lnTo>
                    <a:pt x="490" y="35"/>
                  </a:lnTo>
                  <a:lnTo>
                    <a:pt x="555" y="0"/>
                  </a:lnTo>
                  <a:lnTo>
                    <a:pt x="612" y="6"/>
                  </a:lnTo>
                  <a:lnTo>
                    <a:pt x="523" y="44"/>
                  </a:lnTo>
                  <a:lnTo>
                    <a:pt x="448" y="96"/>
                  </a:lnTo>
                  <a:lnTo>
                    <a:pt x="394" y="105"/>
                  </a:lnTo>
                  <a:lnTo>
                    <a:pt x="302" y="153"/>
                  </a:lnTo>
                  <a:lnTo>
                    <a:pt x="350" y="236"/>
                  </a:lnTo>
                  <a:lnTo>
                    <a:pt x="442" y="262"/>
                  </a:lnTo>
                  <a:lnTo>
                    <a:pt x="455" y="286"/>
                  </a:lnTo>
                  <a:lnTo>
                    <a:pt x="431" y="301"/>
                  </a:lnTo>
                  <a:lnTo>
                    <a:pt x="381" y="264"/>
                  </a:lnTo>
                  <a:lnTo>
                    <a:pt x="370" y="262"/>
                  </a:lnTo>
                  <a:lnTo>
                    <a:pt x="343" y="262"/>
                  </a:lnTo>
                  <a:lnTo>
                    <a:pt x="306" y="260"/>
                  </a:lnTo>
                  <a:lnTo>
                    <a:pt x="263" y="262"/>
                  </a:lnTo>
                  <a:lnTo>
                    <a:pt x="219" y="266"/>
                  </a:lnTo>
                  <a:lnTo>
                    <a:pt x="182" y="275"/>
                  </a:lnTo>
                  <a:lnTo>
                    <a:pt x="153" y="284"/>
                  </a:lnTo>
                  <a:lnTo>
                    <a:pt x="145" y="286"/>
                  </a:lnTo>
                  <a:lnTo>
                    <a:pt x="136" y="299"/>
                  </a:lnTo>
                  <a:lnTo>
                    <a:pt x="121" y="332"/>
                  </a:lnTo>
                  <a:lnTo>
                    <a:pt x="101" y="378"/>
                  </a:lnTo>
                  <a:lnTo>
                    <a:pt x="88" y="426"/>
                  </a:lnTo>
                  <a:lnTo>
                    <a:pt x="79" y="465"/>
                  </a:lnTo>
                  <a:lnTo>
                    <a:pt x="79" y="500"/>
                  </a:lnTo>
                  <a:lnTo>
                    <a:pt x="81" y="524"/>
                  </a:lnTo>
                  <a:lnTo>
                    <a:pt x="83" y="533"/>
                  </a:lnTo>
                  <a:lnTo>
                    <a:pt x="3" y="563"/>
                  </a:lnTo>
                  <a:lnTo>
                    <a:pt x="3" y="563"/>
                  </a:lnTo>
                  <a:close/>
                </a:path>
              </a:pathLst>
            </a:custGeom>
            <a:solidFill>
              <a:srgbClr val="6B5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56"/>
            <p:cNvSpPr>
              <a:spLocks/>
            </p:cNvSpPr>
            <p:nvPr/>
          </p:nvSpPr>
          <p:spPr bwMode="auto">
            <a:xfrm>
              <a:off x="2635250" y="5529263"/>
              <a:ext cx="1303338" cy="311150"/>
            </a:xfrm>
            <a:custGeom>
              <a:avLst/>
              <a:gdLst>
                <a:gd name="T0" fmla="*/ 7 w 821"/>
                <a:gd name="T1" fmla="*/ 166 h 196"/>
                <a:gd name="T2" fmla="*/ 28 w 821"/>
                <a:gd name="T3" fmla="*/ 155 h 196"/>
                <a:gd name="T4" fmla="*/ 90 w 821"/>
                <a:gd name="T5" fmla="*/ 127 h 196"/>
                <a:gd name="T6" fmla="*/ 168 w 821"/>
                <a:gd name="T7" fmla="*/ 92 h 196"/>
                <a:gd name="T8" fmla="*/ 251 w 821"/>
                <a:gd name="T9" fmla="*/ 63 h 196"/>
                <a:gd name="T10" fmla="*/ 321 w 821"/>
                <a:gd name="T11" fmla="*/ 41 h 196"/>
                <a:gd name="T12" fmla="*/ 376 w 821"/>
                <a:gd name="T13" fmla="*/ 30 h 196"/>
                <a:gd name="T14" fmla="*/ 406 w 821"/>
                <a:gd name="T15" fmla="*/ 28 h 196"/>
                <a:gd name="T16" fmla="*/ 422 w 821"/>
                <a:gd name="T17" fmla="*/ 28 h 196"/>
                <a:gd name="T18" fmla="*/ 446 w 821"/>
                <a:gd name="T19" fmla="*/ 74 h 196"/>
                <a:gd name="T20" fmla="*/ 487 w 821"/>
                <a:gd name="T21" fmla="*/ 142 h 196"/>
                <a:gd name="T22" fmla="*/ 579 w 821"/>
                <a:gd name="T23" fmla="*/ 105 h 196"/>
                <a:gd name="T24" fmla="*/ 572 w 821"/>
                <a:gd name="T25" fmla="*/ 44 h 196"/>
                <a:gd name="T26" fmla="*/ 616 w 821"/>
                <a:gd name="T27" fmla="*/ 0 h 196"/>
                <a:gd name="T28" fmla="*/ 662 w 821"/>
                <a:gd name="T29" fmla="*/ 6 h 196"/>
                <a:gd name="T30" fmla="*/ 601 w 821"/>
                <a:gd name="T31" fmla="*/ 46 h 196"/>
                <a:gd name="T32" fmla="*/ 601 w 821"/>
                <a:gd name="T33" fmla="*/ 96 h 196"/>
                <a:gd name="T34" fmla="*/ 612 w 821"/>
                <a:gd name="T35" fmla="*/ 96 h 196"/>
                <a:gd name="T36" fmla="*/ 640 w 821"/>
                <a:gd name="T37" fmla="*/ 98 h 196"/>
                <a:gd name="T38" fmla="*/ 679 w 821"/>
                <a:gd name="T39" fmla="*/ 103 h 196"/>
                <a:gd name="T40" fmla="*/ 721 w 821"/>
                <a:gd name="T41" fmla="*/ 116 h 196"/>
                <a:gd name="T42" fmla="*/ 758 w 821"/>
                <a:gd name="T43" fmla="*/ 127 h 196"/>
                <a:gd name="T44" fmla="*/ 789 w 821"/>
                <a:gd name="T45" fmla="*/ 144 h 196"/>
                <a:gd name="T46" fmla="*/ 808 w 821"/>
                <a:gd name="T47" fmla="*/ 155 h 196"/>
                <a:gd name="T48" fmla="*/ 817 w 821"/>
                <a:gd name="T49" fmla="*/ 161 h 196"/>
                <a:gd name="T50" fmla="*/ 821 w 821"/>
                <a:gd name="T51" fmla="*/ 192 h 196"/>
                <a:gd name="T52" fmla="*/ 721 w 821"/>
                <a:gd name="T53" fmla="*/ 142 h 196"/>
                <a:gd name="T54" fmla="*/ 616 w 821"/>
                <a:gd name="T55" fmla="*/ 127 h 196"/>
                <a:gd name="T56" fmla="*/ 590 w 821"/>
                <a:gd name="T57" fmla="*/ 153 h 196"/>
                <a:gd name="T58" fmla="*/ 544 w 821"/>
                <a:gd name="T59" fmla="*/ 146 h 196"/>
                <a:gd name="T60" fmla="*/ 500 w 821"/>
                <a:gd name="T61" fmla="*/ 196 h 196"/>
                <a:gd name="T62" fmla="*/ 454 w 821"/>
                <a:gd name="T63" fmla="*/ 188 h 196"/>
                <a:gd name="T64" fmla="*/ 400 w 821"/>
                <a:gd name="T65" fmla="*/ 52 h 196"/>
                <a:gd name="T66" fmla="*/ 295 w 821"/>
                <a:gd name="T67" fmla="*/ 81 h 196"/>
                <a:gd name="T68" fmla="*/ 267 w 821"/>
                <a:gd name="T69" fmla="*/ 111 h 196"/>
                <a:gd name="T70" fmla="*/ 120 w 821"/>
                <a:gd name="T71" fmla="*/ 155 h 196"/>
                <a:gd name="T72" fmla="*/ 0 w 821"/>
                <a:gd name="T73" fmla="*/ 196 h 196"/>
                <a:gd name="T74" fmla="*/ 7 w 821"/>
                <a:gd name="T75" fmla="*/ 166 h 196"/>
                <a:gd name="T76" fmla="*/ 7 w 821"/>
                <a:gd name="T77" fmla="*/ 16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1" h="196">
                  <a:moveTo>
                    <a:pt x="7" y="166"/>
                  </a:moveTo>
                  <a:lnTo>
                    <a:pt x="28" y="155"/>
                  </a:lnTo>
                  <a:lnTo>
                    <a:pt x="90" y="127"/>
                  </a:lnTo>
                  <a:lnTo>
                    <a:pt x="168" y="92"/>
                  </a:lnTo>
                  <a:lnTo>
                    <a:pt x="251" y="63"/>
                  </a:lnTo>
                  <a:lnTo>
                    <a:pt x="321" y="41"/>
                  </a:lnTo>
                  <a:lnTo>
                    <a:pt x="376" y="30"/>
                  </a:lnTo>
                  <a:lnTo>
                    <a:pt x="406" y="28"/>
                  </a:lnTo>
                  <a:lnTo>
                    <a:pt x="422" y="28"/>
                  </a:lnTo>
                  <a:lnTo>
                    <a:pt x="446" y="74"/>
                  </a:lnTo>
                  <a:lnTo>
                    <a:pt x="487" y="142"/>
                  </a:lnTo>
                  <a:lnTo>
                    <a:pt x="579" y="105"/>
                  </a:lnTo>
                  <a:lnTo>
                    <a:pt x="572" y="44"/>
                  </a:lnTo>
                  <a:lnTo>
                    <a:pt x="616" y="0"/>
                  </a:lnTo>
                  <a:lnTo>
                    <a:pt x="662" y="6"/>
                  </a:lnTo>
                  <a:lnTo>
                    <a:pt x="601" y="46"/>
                  </a:lnTo>
                  <a:lnTo>
                    <a:pt x="601" y="96"/>
                  </a:lnTo>
                  <a:lnTo>
                    <a:pt x="612" y="96"/>
                  </a:lnTo>
                  <a:lnTo>
                    <a:pt x="640" y="98"/>
                  </a:lnTo>
                  <a:lnTo>
                    <a:pt x="679" y="103"/>
                  </a:lnTo>
                  <a:lnTo>
                    <a:pt x="721" y="116"/>
                  </a:lnTo>
                  <a:lnTo>
                    <a:pt x="758" y="127"/>
                  </a:lnTo>
                  <a:lnTo>
                    <a:pt x="789" y="144"/>
                  </a:lnTo>
                  <a:lnTo>
                    <a:pt x="808" y="155"/>
                  </a:lnTo>
                  <a:lnTo>
                    <a:pt x="817" y="161"/>
                  </a:lnTo>
                  <a:lnTo>
                    <a:pt x="821" y="192"/>
                  </a:lnTo>
                  <a:lnTo>
                    <a:pt x="721" y="142"/>
                  </a:lnTo>
                  <a:lnTo>
                    <a:pt x="616" y="127"/>
                  </a:lnTo>
                  <a:lnTo>
                    <a:pt x="590" y="153"/>
                  </a:lnTo>
                  <a:lnTo>
                    <a:pt x="544" y="146"/>
                  </a:lnTo>
                  <a:lnTo>
                    <a:pt x="500" y="196"/>
                  </a:lnTo>
                  <a:lnTo>
                    <a:pt x="454" y="188"/>
                  </a:lnTo>
                  <a:lnTo>
                    <a:pt x="400" y="52"/>
                  </a:lnTo>
                  <a:lnTo>
                    <a:pt x="295" y="81"/>
                  </a:lnTo>
                  <a:lnTo>
                    <a:pt x="267" y="111"/>
                  </a:lnTo>
                  <a:lnTo>
                    <a:pt x="120" y="155"/>
                  </a:lnTo>
                  <a:lnTo>
                    <a:pt x="0" y="196"/>
                  </a:lnTo>
                  <a:lnTo>
                    <a:pt x="7" y="166"/>
                  </a:lnTo>
                  <a:lnTo>
                    <a:pt x="7" y="166"/>
                  </a:lnTo>
                  <a:close/>
                </a:path>
              </a:pathLst>
            </a:custGeom>
            <a:solidFill>
              <a:srgbClr val="6B5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57"/>
            <p:cNvSpPr>
              <a:spLocks/>
            </p:cNvSpPr>
            <p:nvPr/>
          </p:nvSpPr>
          <p:spPr bwMode="auto">
            <a:xfrm>
              <a:off x="1703388" y="4179888"/>
              <a:ext cx="258763" cy="111125"/>
            </a:xfrm>
            <a:custGeom>
              <a:avLst/>
              <a:gdLst>
                <a:gd name="T0" fmla="*/ 0 w 163"/>
                <a:gd name="T1" fmla="*/ 0 h 70"/>
                <a:gd name="T2" fmla="*/ 10 w 163"/>
                <a:gd name="T3" fmla="*/ 40 h 70"/>
                <a:gd name="T4" fmla="*/ 163 w 163"/>
                <a:gd name="T5" fmla="*/ 70 h 70"/>
                <a:gd name="T6" fmla="*/ 161 w 163"/>
                <a:gd name="T7" fmla="*/ 48 h 70"/>
                <a:gd name="T8" fmla="*/ 69 w 163"/>
                <a:gd name="T9" fmla="*/ 35 h 70"/>
                <a:gd name="T10" fmla="*/ 0 w 163"/>
                <a:gd name="T11" fmla="*/ 0 h 70"/>
                <a:gd name="T12" fmla="*/ 0 w 163"/>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163" h="70">
                  <a:moveTo>
                    <a:pt x="0" y="0"/>
                  </a:moveTo>
                  <a:lnTo>
                    <a:pt x="10" y="40"/>
                  </a:lnTo>
                  <a:lnTo>
                    <a:pt x="163" y="70"/>
                  </a:lnTo>
                  <a:lnTo>
                    <a:pt x="161" y="48"/>
                  </a:lnTo>
                  <a:lnTo>
                    <a:pt x="69" y="35"/>
                  </a:lnTo>
                  <a:lnTo>
                    <a:pt x="0" y="0"/>
                  </a:lnTo>
                  <a:lnTo>
                    <a:pt x="0"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58"/>
            <p:cNvSpPr>
              <a:spLocks/>
            </p:cNvSpPr>
            <p:nvPr/>
          </p:nvSpPr>
          <p:spPr bwMode="auto">
            <a:xfrm>
              <a:off x="1979613" y="4308475"/>
              <a:ext cx="122238" cy="34925"/>
            </a:xfrm>
            <a:custGeom>
              <a:avLst/>
              <a:gdLst>
                <a:gd name="T0" fmla="*/ 0 w 77"/>
                <a:gd name="T1" fmla="*/ 0 h 22"/>
                <a:gd name="T2" fmla="*/ 16 w 77"/>
                <a:gd name="T3" fmla="*/ 22 h 22"/>
                <a:gd name="T4" fmla="*/ 77 w 77"/>
                <a:gd name="T5" fmla="*/ 20 h 22"/>
                <a:gd name="T6" fmla="*/ 66 w 77"/>
                <a:gd name="T7" fmla="*/ 0 h 22"/>
                <a:gd name="T8" fmla="*/ 0 w 77"/>
                <a:gd name="T9" fmla="*/ 0 h 22"/>
                <a:gd name="T10" fmla="*/ 0 w 77"/>
                <a:gd name="T11" fmla="*/ 0 h 22"/>
              </a:gdLst>
              <a:ahLst/>
              <a:cxnLst>
                <a:cxn ang="0">
                  <a:pos x="T0" y="T1"/>
                </a:cxn>
                <a:cxn ang="0">
                  <a:pos x="T2" y="T3"/>
                </a:cxn>
                <a:cxn ang="0">
                  <a:pos x="T4" y="T5"/>
                </a:cxn>
                <a:cxn ang="0">
                  <a:pos x="T6" y="T7"/>
                </a:cxn>
                <a:cxn ang="0">
                  <a:pos x="T8" y="T9"/>
                </a:cxn>
                <a:cxn ang="0">
                  <a:pos x="T10" y="T11"/>
                </a:cxn>
              </a:cxnLst>
              <a:rect l="0" t="0" r="r" b="b"/>
              <a:pathLst>
                <a:path w="77" h="22">
                  <a:moveTo>
                    <a:pt x="0" y="0"/>
                  </a:moveTo>
                  <a:lnTo>
                    <a:pt x="16" y="22"/>
                  </a:lnTo>
                  <a:lnTo>
                    <a:pt x="77" y="20"/>
                  </a:lnTo>
                  <a:lnTo>
                    <a:pt x="66" y="0"/>
                  </a:lnTo>
                  <a:lnTo>
                    <a:pt x="0" y="0"/>
                  </a:lnTo>
                  <a:lnTo>
                    <a:pt x="0"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59"/>
            <p:cNvSpPr>
              <a:spLocks/>
            </p:cNvSpPr>
            <p:nvPr/>
          </p:nvSpPr>
          <p:spPr bwMode="auto">
            <a:xfrm>
              <a:off x="1782763" y="4672013"/>
              <a:ext cx="179388" cy="115888"/>
            </a:xfrm>
            <a:custGeom>
              <a:avLst/>
              <a:gdLst>
                <a:gd name="T0" fmla="*/ 0 w 113"/>
                <a:gd name="T1" fmla="*/ 0 h 73"/>
                <a:gd name="T2" fmla="*/ 17 w 113"/>
                <a:gd name="T3" fmla="*/ 73 h 73"/>
                <a:gd name="T4" fmla="*/ 113 w 113"/>
                <a:gd name="T5" fmla="*/ 70 h 73"/>
                <a:gd name="T6" fmla="*/ 111 w 113"/>
                <a:gd name="T7" fmla="*/ 46 h 73"/>
                <a:gd name="T8" fmla="*/ 33 w 113"/>
                <a:gd name="T9" fmla="*/ 46 h 73"/>
                <a:gd name="T10" fmla="*/ 0 w 113"/>
                <a:gd name="T11" fmla="*/ 0 h 73"/>
                <a:gd name="T12" fmla="*/ 0 w 113"/>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113" h="73">
                  <a:moveTo>
                    <a:pt x="0" y="0"/>
                  </a:moveTo>
                  <a:lnTo>
                    <a:pt x="17" y="73"/>
                  </a:lnTo>
                  <a:lnTo>
                    <a:pt x="113" y="70"/>
                  </a:lnTo>
                  <a:lnTo>
                    <a:pt x="111" y="46"/>
                  </a:lnTo>
                  <a:lnTo>
                    <a:pt x="33" y="46"/>
                  </a:lnTo>
                  <a:lnTo>
                    <a:pt x="0" y="0"/>
                  </a:lnTo>
                  <a:lnTo>
                    <a:pt x="0"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60"/>
            <p:cNvSpPr>
              <a:spLocks/>
            </p:cNvSpPr>
            <p:nvPr/>
          </p:nvSpPr>
          <p:spPr bwMode="auto">
            <a:xfrm>
              <a:off x="2038350" y="4783138"/>
              <a:ext cx="420688" cy="398463"/>
            </a:xfrm>
            <a:custGeom>
              <a:avLst/>
              <a:gdLst>
                <a:gd name="T0" fmla="*/ 0 w 265"/>
                <a:gd name="T1" fmla="*/ 0 h 251"/>
                <a:gd name="T2" fmla="*/ 3 w 265"/>
                <a:gd name="T3" fmla="*/ 40 h 251"/>
                <a:gd name="T4" fmla="*/ 121 w 265"/>
                <a:gd name="T5" fmla="*/ 134 h 251"/>
                <a:gd name="T6" fmla="*/ 171 w 265"/>
                <a:gd name="T7" fmla="*/ 203 h 251"/>
                <a:gd name="T8" fmla="*/ 265 w 265"/>
                <a:gd name="T9" fmla="*/ 251 h 251"/>
                <a:gd name="T10" fmla="*/ 219 w 265"/>
                <a:gd name="T11" fmla="*/ 195 h 251"/>
                <a:gd name="T12" fmla="*/ 101 w 265"/>
                <a:gd name="T13" fmla="*/ 92 h 251"/>
                <a:gd name="T14" fmla="*/ 0 w 265"/>
                <a:gd name="T15" fmla="*/ 0 h 251"/>
                <a:gd name="T16" fmla="*/ 0 w 265"/>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251">
                  <a:moveTo>
                    <a:pt x="0" y="0"/>
                  </a:moveTo>
                  <a:lnTo>
                    <a:pt x="3" y="40"/>
                  </a:lnTo>
                  <a:lnTo>
                    <a:pt x="121" y="134"/>
                  </a:lnTo>
                  <a:lnTo>
                    <a:pt x="171" y="203"/>
                  </a:lnTo>
                  <a:lnTo>
                    <a:pt x="265" y="251"/>
                  </a:lnTo>
                  <a:lnTo>
                    <a:pt x="219" y="195"/>
                  </a:lnTo>
                  <a:lnTo>
                    <a:pt x="101" y="92"/>
                  </a:lnTo>
                  <a:lnTo>
                    <a:pt x="0" y="0"/>
                  </a:lnTo>
                  <a:lnTo>
                    <a:pt x="0"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61"/>
            <p:cNvSpPr>
              <a:spLocks/>
            </p:cNvSpPr>
            <p:nvPr/>
          </p:nvSpPr>
          <p:spPr bwMode="auto">
            <a:xfrm>
              <a:off x="2230438" y="5286375"/>
              <a:ext cx="200025" cy="409575"/>
            </a:xfrm>
            <a:custGeom>
              <a:avLst/>
              <a:gdLst>
                <a:gd name="T0" fmla="*/ 120 w 126"/>
                <a:gd name="T1" fmla="*/ 17 h 258"/>
                <a:gd name="T2" fmla="*/ 126 w 126"/>
                <a:gd name="T3" fmla="*/ 100 h 258"/>
                <a:gd name="T4" fmla="*/ 109 w 126"/>
                <a:gd name="T5" fmla="*/ 135 h 258"/>
                <a:gd name="T6" fmla="*/ 98 w 126"/>
                <a:gd name="T7" fmla="*/ 94 h 258"/>
                <a:gd name="T8" fmla="*/ 69 w 126"/>
                <a:gd name="T9" fmla="*/ 177 h 258"/>
                <a:gd name="T10" fmla="*/ 50 w 126"/>
                <a:gd name="T11" fmla="*/ 240 h 258"/>
                <a:gd name="T12" fmla="*/ 0 w 126"/>
                <a:gd name="T13" fmla="*/ 258 h 258"/>
                <a:gd name="T14" fmla="*/ 4 w 126"/>
                <a:gd name="T15" fmla="*/ 216 h 258"/>
                <a:gd name="T16" fmla="*/ 96 w 126"/>
                <a:gd name="T17" fmla="*/ 59 h 258"/>
                <a:gd name="T18" fmla="*/ 107 w 126"/>
                <a:gd name="T19" fmla="*/ 0 h 258"/>
                <a:gd name="T20" fmla="*/ 120 w 126"/>
                <a:gd name="T21" fmla="*/ 17 h 258"/>
                <a:gd name="T22" fmla="*/ 120 w 126"/>
                <a:gd name="T23" fmla="*/ 1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258">
                  <a:moveTo>
                    <a:pt x="120" y="17"/>
                  </a:moveTo>
                  <a:lnTo>
                    <a:pt x="126" y="100"/>
                  </a:lnTo>
                  <a:lnTo>
                    <a:pt x="109" y="135"/>
                  </a:lnTo>
                  <a:lnTo>
                    <a:pt x="98" y="94"/>
                  </a:lnTo>
                  <a:lnTo>
                    <a:pt x="69" y="177"/>
                  </a:lnTo>
                  <a:lnTo>
                    <a:pt x="50" y="240"/>
                  </a:lnTo>
                  <a:lnTo>
                    <a:pt x="0" y="258"/>
                  </a:lnTo>
                  <a:lnTo>
                    <a:pt x="4" y="216"/>
                  </a:lnTo>
                  <a:lnTo>
                    <a:pt x="96" y="59"/>
                  </a:lnTo>
                  <a:lnTo>
                    <a:pt x="107" y="0"/>
                  </a:lnTo>
                  <a:lnTo>
                    <a:pt x="120" y="17"/>
                  </a:lnTo>
                  <a:lnTo>
                    <a:pt x="120" y="17"/>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62"/>
            <p:cNvSpPr>
              <a:spLocks/>
            </p:cNvSpPr>
            <p:nvPr/>
          </p:nvSpPr>
          <p:spPr bwMode="auto">
            <a:xfrm>
              <a:off x="1903413" y="5848350"/>
              <a:ext cx="458788" cy="387350"/>
            </a:xfrm>
            <a:custGeom>
              <a:avLst/>
              <a:gdLst>
                <a:gd name="T0" fmla="*/ 289 w 289"/>
                <a:gd name="T1" fmla="*/ 0 h 244"/>
                <a:gd name="T2" fmla="*/ 275 w 289"/>
                <a:gd name="T3" fmla="*/ 54 h 244"/>
                <a:gd name="T4" fmla="*/ 262 w 289"/>
                <a:gd name="T5" fmla="*/ 120 h 244"/>
                <a:gd name="T6" fmla="*/ 249 w 289"/>
                <a:gd name="T7" fmla="*/ 85 h 244"/>
                <a:gd name="T8" fmla="*/ 225 w 289"/>
                <a:gd name="T9" fmla="*/ 140 h 244"/>
                <a:gd name="T10" fmla="*/ 142 w 289"/>
                <a:gd name="T11" fmla="*/ 192 h 244"/>
                <a:gd name="T12" fmla="*/ 68 w 289"/>
                <a:gd name="T13" fmla="*/ 244 h 244"/>
                <a:gd name="T14" fmla="*/ 0 w 289"/>
                <a:gd name="T15" fmla="*/ 236 h 244"/>
                <a:gd name="T16" fmla="*/ 37 w 289"/>
                <a:gd name="T17" fmla="*/ 188 h 244"/>
                <a:gd name="T18" fmla="*/ 201 w 289"/>
                <a:gd name="T19" fmla="*/ 85 h 244"/>
                <a:gd name="T20" fmla="*/ 289 w 289"/>
                <a:gd name="T21" fmla="*/ 0 h 244"/>
                <a:gd name="T22" fmla="*/ 289 w 289"/>
                <a:gd name="T2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9" h="244">
                  <a:moveTo>
                    <a:pt x="289" y="0"/>
                  </a:moveTo>
                  <a:lnTo>
                    <a:pt x="275" y="54"/>
                  </a:lnTo>
                  <a:lnTo>
                    <a:pt x="262" y="120"/>
                  </a:lnTo>
                  <a:lnTo>
                    <a:pt x="249" y="85"/>
                  </a:lnTo>
                  <a:lnTo>
                    <a:pt x="225" y="140"/>
                  </a:lnTo>
                  <a:lnTo>
                    <a:pt x="142" y="192"/>
                  </a:lnTo>
                  <a:lnTo>
                    <a:pt x="68" y="244"/>
                  </a:lnTo>
                  <a:lnTo>
                    <a:pt x="0" y="236"/>
                  </a:lnTo>
                  <a:lnTo>
                    <a:pt x="37" y="188"/>
                  </a:lnTo>
                  <a:lnTo>
                    <a:pt x="201" y="85"/>
                  </a:lnTo>
                  <a:lnTo>
                    <a:pt x="289" y="0"/>
                  </a:lnTo>
                  <a:lnTo>
                    <a:pt x="289"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63"/>
            <p:cNvSpPr>
              <a:spLocks/>
            </p:cNvSpPr>
            <p:nvPr/>
          </p:nvSpPr>
          <p:spPr bwMode="auto">
            <a:xfrm>
              <a:off x="2438400" y="5784850"/>
              <a:ext cx="155575" cy="84138"/>
            </a:xfrm>
            <a:custGeom>
              <a:avLst/>
              <a:gdLst>
                <a:gd name="T0" fmla="*/ 6 w 98"/>
                <a:gd name="T1" fmla="*/ 7 h 53"/>
                <a:gd name="T2" fmla="*/ 0 w 98"/>
                <a:gd name="T3" fmla="*/ 53 h 53"/>
                <a:gd name="T4" fmla="*/ 98 w 98"/>
                <a:gd name="T5" fmla="*/ 35 h 53"/>
                <a:gd name="T6" fmla="*/ 69 w 98"/>
                <a:gd name="T7" fmla="*/ 0 h 53"/>
                <a:gd name="T8" fmla="*/ 6 w 98"/>
                <a:gd name="T9" fmla="*/ 7 h 53"/>
                <a:gd name="T10" fmla="*/ 6 w 98"/>
                <a:gd name="T11" fmla="*/ 7 h 53"/>
              </a:gdLst>
              <a:ahLst/>
              <a:cxnLst>
                <a:cxn ang="0">
                  <a:pos x="T0" y="T1"/>
                </a:cxn>
                <a:cxn ang="0">
                  <a:pos x="T2" y="T3"/>
                </a:cxn>
                <a:cxn ang="0">
                  <a:pos x="T4" y="T5"/>
                </a:cxn>
                <a:cxn ang="0">
                  <a:pos x="T6" y="T7"/>
                </a:cxn>
                <a:cxn ang="0">
                  <a:pos x="T8" y="T9"/>
                </a:cxn>
                <a:cxn ang="0">
                  <a:pos x="T10" y="T11"/>
                </a:cxn>
              </a:cxnLst>
              <a:rect l="0" t="0" r="r" b="b"/>
              <a:pathLst>
                <a:path w="98" h="53">
                  <a:moveTo>
                    <a:pt x="6" y="7"/>
                  </a:moveTo>
                  <a:lnTo>
                    <a:pt x="0" y="53"/>
                  </a:lnTo>
                  <a:lnTo>
                    <a:pt x="98" y="35"/>
                  </a:lnTo>
                  <a:lnTo>
                    <a:pt x="69" y="0"/>
                  </a:lnTo>
                  <a:lnTo>
                    <a:pt x="6" y="7"/>
                  </a:lnTo>
                  <a:lnTo>
                    <a:pt x="6" y="7"/>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64"/>
            <p:cNvSpPr>
              <a:spLocks/>
            </p:cNvSpPr>
            <p:nvPr/>
          </p:nvSpPr>
          <p:spPr bwMode="auto">
            <a:xfrm>
              <a:off x="2128838" y="6205538"/>
              <a:ext cx="142875" cy="319088"/>
            </a:xfrm>
            <a:custGeom>
              <a:avLst/>
              <a:gdLst>
                <a:gd name="T0" fmla="*/ 26 w 90"/>
                <a:gd name="T1" fmla="*/ 0 h 201"/>
                <a:gd name="T2" fmla="*/ 20 w 90"/>
                <a:gd name="T3" fmla="*/ 22 h 201"/>
                <a:gd name="T4" fmla="*/ 13 w 90"/>
                <a:gd name="T5" fmla="*/ 54 h 201"/>
                <a:gd name="T6" fmla="*/ 5 w 90"/>
                <a:gd name="T7" fmla="*/ 81 h 201"/>
                <a:gd name="T8" fmla="*/ 0 w 90"/>
                <a:gd name="T9" fmla="*/ 94 h 201"/>
                <a:gd name="T10" fmla="*/ 24 w 90"/>
                <a:gd name="T11" fmla="*/ 135 h 201"/>
                <a:gd name="T12" fmla="*/ 35 w 90"/>
                <a:gd name="T13" fmla="*/ 201 h 201"/>
                <a:gd name="T14" fmla="*/ 90 w 90"/>
                <a:gd name="T15" fmla="*/ 168 h 201"/>
                <a:gd name="T16" fmla="*/ 61 w 90"/>
                <a:gd name="T17" fmla="*/ 63 h 201"/>
                <a:gd name="T18" fmla="*/ 26 w 90"/>
                <a:gd name="T19" fmla="*/ 0 h 201"/>
                <a:gd name="T20" fmla="*/ 26 w 90"/>
                <a:gd name="T21"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01">
                  <a:moveTo>
                    <a:pt x="26" y="0"/>
                  </a:moveTo>
                  <a:lnTo>
                    <a:pt x="20" y="22"/>
                  </a:lnTo>
                  <a:lnTo>
                    <a:pt x="13" y="54"/>
                  </a:lnTo>
                  <a:lnTo>
                    <a:pt x="5" y="81"/>
                  </a:lnTo>
                  <a:lnTo>
                    <a:pt x="0" y="94"/>
                  </a:lnTo>
                  <a:lnTo>
                    <a:pt x="24" y="135"/>
                  </a:lnTo>
                  <a:lnTo>
                    <a:pt x="35" y="201"/>
                  </a:lnTo>
                  <a:lnTo>
                    <a:pt x="90" y="168"/>
                  </a:lnTo>
                  <a:lnTo>
                    <a:pt x="61" y="63"/>
                  </a:lnTo>
                  <a:lnTo>
                    <a:pt x="26" y="0"/>
                  </a:lnTo>
                  <a:lnTo>
                    <a:pt x="26"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65"/>
            <p:cNvSpPr>
              <a:spLocks/>
            </p:cNvSpPr>
            <p:nvPr/>
          </p:nvSpPr>
          <p:spPr bwMode="auto">
            <a:xfrm>
              <a:off x="1323975" y="6413500"/>
              <a:ext cx="669925" cy="377825"/>
            </a:xfrm>
            <a:custGeom>
              <a:avLst/>
              <a:gdLst>
                <a:gd name="T0" fmla="*/ 422 w 422"/>
                <a:gd name="T1" fmla="*/ 0 h 238"/>
                <a:gd name="T2" fmla="*/ 402 w 422"/>
                <a:gd name="T3" fmla="*/ 65 h 238"/>
                <a:gd name="T4" fmla="*/ 396 w 422"/>
                <a:gd name="T5" fmla="*/ 63 h 238"/>
                <a:gd name="T6" fmla="*/ 378 w 422"/>
                <a:gd name="T7" fmla="*/ 59 h 238"/>
                <a:gd name="T8" fmla="*/ 350 w 422"/>
                <a:gd name="T9" fmla="*/ 61 h 238"/>
                <a:gd name="T10" fmla="*/ 313 w 422"/>
                <a:gd name="T11" fmla="*/ 81 h 238"/>
                <a:gd name="T12" fmla="*/ 271 w 422"/>
                <a:gd name="T13" fmla="*/ 113 h 238"/>
                <a:gd name="T14" fmla="*/ 230 w 422"/>
                <a:gd name="T15" fmla="*/ 157 h 238"/>
                <a:gd name="T16" fmla="*/ 199 w 422"/>
                <a:gd name="T17" fmla="*/ 192 h 238"/>
                <a:gd name="T18" fmla="*/ 188 w 422"/>
                <a:gd name="T19" fmla="*/ 209 h 238"/>
                <a:gd name="T20" fmla="*/ 219 w 422"/>
                <a:gd name="T21" fmla="*/ 129 h 238"/>
                <a:gd name="T22" fmla="*/ 169 w 422"/>
                <a:gd name="T23" fmla="*/ 168 h 238"/>
                <a:gd name="T24" fmla="*/ 107 w 422"/>
                <a:gd name="T25" fmla="*/ 238 h 238"/>
                <a:gd name="T26" fmla="*/ 0 w 422"/>
                <a:gd name="T27" fmla="*/ 233 h 238"/>
                <a:gd name="T28" fmla="*/ 210 w 422"/>
                <a:gd name="T29" fmla="*/ 70 h 238"/>
                <a:gd name="T30" fmla="*/ 219 w 422"/>
                <a:gd name="T31" fmla="*/ 63 h 238"/>
                <a:gd name="T32" fmla="*/ 247 w 422"/>
                <a:gd name="T33" fmla="*/ 48 h 238"/>
                <a:gd name="T34" fmla="*/ 284 w 422"/>
                <a:gd name="T35" fmla="*/ 32 h 238"/>
                <a:gd name="T36" fmla="*/ 326 w 422"/>
                <a:gd name="T37" fmla="*/ 17 h 238"/>
                <a:gd name="T38" fmla="*/ 363 w 422"/>
                <a:gd name="T39" fmla="*/ 6 h 238"/>
                <a:gd name="T40" fmla="*/ 394 w 422"/>
                <a:gd name="T41" fmla="*/ 2 h 238"/>
                <a:gd name="T42" fmla="*/ 413 w 422"/>
                <a:gd name="T43" fmla="*/ 0 h 238"/>
                <a:gd name="T44" fmla="*/ 422 w 422"/>
                <a:gd name="T45" fmla="*/ 0 h 238"/>
                <a:gd name="T46" fmla="*/ 422 w 422"/>
                <a:gd name="T47"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2" h="238">
                  <a:moveTo>
                    <a:pt x="422" y="0"/>
                  </a:moveTo>
                  <a:lnTo>
                    <a:pt x="402" y="65"/>
                  </a:lnTo>
                  <a:lnTo>
                    <a:pt x="396" y="63"/>
                  </a:lnTo>
                  <a:lnTo>
                    <a:pt x="378" y="59"/>
                  </a:lnTo>
                  <a:lnTo>
                    <a:pt x="350" y="61"/>
                  </a:lnTo>
                  <a:lnTo>
                    <a:pt x="313" y="81"/>
                  </a:lnTo>
                  <a:lnTo>
                    <a:pt x="271" y="113"/>
                  </a:lnTo>
                  <a:lnTo>
                    <a:pt x="230" y="157"/>
                  </a:lnTo>
                  <a:lnTo>
                    <a:pt x="199" y="192"/>
                  </a:lnTo>
                  <a:lnTo>
                    <a:pt x="188" y="209"/>
                  </a:lnTo>
                  <a:lnTo>
                    <a:pt x="219" y="129"/>
                  </a:lnTo>
                  <a:lnTo>
                    <a:pt x="169" y="168"/>
                  </a:lnTo>
                  <a:lnTo>
                    <a:pt x="107" y="238"/>
                  </a:lnTo>
                  <a:lnTo>
                    <a:pt x="0" y="233"/>
                  </a:lnTo>
                  <a:lnTo>
                    <a:pt x="210" y="70"/>
                  </a:lnTo>
                  <a:lnTo>
                    <a:pt x="219" y="63"/>
                  </a:lnTo>
                  <a:lnTo>
                    <a:pt x="247" y="48"/>
                  </a:lnTo>
                  <a:lnTo>
                    <a:pt x="284" y="32"/>
                  </a:lnTo>
                  <a:lnTo>
                    <a:pt x="326" y="17"/>
                  </a:lnTo>
                  <a:lnTo>
                    <a:pt x="363" y="6"/>
                  </a:lnTo>
                  <a:lnTo>
                    <a:pt x="394" y="2"/>
                  </a:lnTo>
                  <a:lnTo>
                    <a:pt x="413" y="0"/>
                  </a:lnTo>
                  <a:lnTo>
                    <a:pt x="422" y="0"/>
                  </a:lnTo>
                  <a:lnTo>
                    <a:pt x="422"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66"/>
            <p:cNvSpPr>
              <a:spLocks/>
            </p:cNvSpPr>
            <p:nvPr/>
          </p:nvSpPr>
          <p:spPr bwMode="auto">
            <a:xfrm>
              <a:off x="2663825" y="5611813"/>
              <a:ext cx="407988" cy="180975"/>
            </a:xfrm>
            <a:custGeom>
              <a:avLst/>
              <a:gdLst>
                <a:gd name="T0" fmla="*/ 2 w 257"/>
                <a:gd name="T1" fmla="*/ 72 h 114"/>
                <a:gd name="T2" fmla="*/ 43 w 257"/>
                <a:gd name="T3" fmla="*/ 53 h 114"/>
                <a:gd name="T4" fmla="*/ 133 w 257"/>
                <a:gd name="T5" fmla="*/ 31 h 114"/>
                <a:gd name="T6" fmla="*/ 218 w 257"/>
                <a:gd name="T7" fmla="*/ 9 h 114"/>
                <a:gd name="T8" fmla="*/ 257 w 257"/>
                <a:gd name="T9" fmla="*/ 0 h 114"/>
                <a:gd name="T10" fmla="*/ 207 w 257"/>
                <a:gd name="T11" fmla="*/ 44 h 114"/>
                <a:gd name="T12" fmla="*/ 10 w 257"/>
                <a:gd name="T13" fmla="*/ 114 h 114"/>
                <a:gd name="T14" fmla="*/ 6 w 257"/>
                <a:gd name="T15" fmla="*/ 109 h 114"/>
                <a:gd name="T16" fmla="*/ 2 w 257"/>
                <a:gd name="T17" fmla="*/ 99 h 114"/>
                <a:gd name="T18" fmla="*/ 0 w 257"/>
                <a:gd name="T19" fmla="*/ 85 h 114"/>
                <a:gd name="T20" fmla="*/ 2 w 257"/>
                <a:gd name="T21" fmla="*/ 72 h 114"/>
                <a:gd name="T22" fmla="*/ 2 w 257"/>
                <a:gd name="T23"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7" h="114">
                  <a:moveTo>
                    <a:pt x="2" y="72"/>
                  </a:moveTo>
                  <a:lnTo>
                    <a:pt x="43" y="53"/>
                  </a:lnTo>
                  <a:lnTo>
                    <a:pt x="133" y="31"/>
                  </a:lnTo>
                  <a:lnTo>
                    <a:pt x="218" y="9"/>
                  </a:lnTo>
                  <a:lnTo>
                    <a:pt x="257" y="0"/>
                  </a:lnTo>
                  <a:lnTo>
                    <a:pt x="207" y="44"/>
                  </a:lnTo>
                  <a:lnTo>
                    <a:pt x="10" y="114"/>
                  </a:lnTo>
                  <a:lnTo>
                    <a:pt x="6" y="109"/>
                  </a:lnTo>
                  <a:lnTo>
                    <a:pt x="2" y="99"/>
                  </a:lnTo>
                  <a:lnTo>
                    <a:pt x="0" y="85"/>
                  </a:lnTo>
                  <a:lnTo>
                    <a:pt x="2" y="72"/>
                  </a:lnTo>
                  <a:lnTo>
                    <a:pt x="2" y="72"/>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67"/>
            <p:cNvSpPr>
              <a:spLocks/>
            </p:cNvSpPr>
            <p:nvPr/>
          </p:nvSpPr>
          <p:spPr bwMode="auto">
            <a:xfrm>
              <a:off x="2722563" y="5275263"/>
              <a:ext cx="349250" cy="55563"/>
            </a:xfrm>
            <a:custGeom>
              <a:avLst/>
              <a:gdLst>
                <a:gd name="T0" fmla="*/ 0 w 220"/>
                <a:gd name="T1" fmla="*/ 7 h 35"/>
                <a:gd name="T2" fmla="*/ 212 w 220"/>
                <a:gd name="T3" fmla="*/ 0 h 35"/>
                <a:gd name="T4" fmla="*/ 220 w 220"/>
                <a:gd name="T5" fmla="*/ 16 h 35"/>
                <a:gd name="T6" fmla="*/ 22 w 220"/>
                <a:gd name="T7" fmla="*/ 35 h 35"/>
                <a:gd name="T8" fmla="*/ 0 w 220"/>
                <a:gd name="T9" fmla="*/ 7 h 35"/>
                <a:gd name="T10" fmla="*/ 0 w 220"/>
                <a:gd name="T11" fmla="*/ 7 h 35"/>
              </a:gdLst>
              <a:ahLst/>
              <a:cxnLst>
                <a:cxn ang="0">
                  <a:pos x="T0" y="T1"/>
                </a:cxn>
                <a:cxn ang="0">
                  <a:pos x="T2" y="T3"/>
                </a:cxn>
                <a:cxn ang="0">
                  <a:pos x="T4" y="T5"/>
                </a:cxn>
                <a:cxn ang="0">
                  <a:pos x="T6" y="T7"/>
                </a:cxn>
                <a:cxn ang="0">
                  <a:pos x="T8" y="T9"/>
                </a:cxn>
                <a:cxn ang="0">
                  <a:pos x="T10" y="T11"/>
                </a:cxn>
              </a:cxnLst>
              <a:rect l="0" t="0" r="r" b="b"/>
              <a:pathLst>
                <a:path w="220" h="35">
                  <a:moveTo>
                    <a:pt x="0" y="7"/>
                  </a:moveTo>
                  <a:lnTo>
                    <a:pt x="212" y="0"/>
                  </a:lnTo>
                  <a:lnTo>
                    <a:pt x="220" y="16"/>
                  </a:lnTo>
                  <a:lnTo>
                    <a:pt x="22" y="35"/>
                  </a:lnTo>
                  <a:lnTo>
                    <a:pt x="0" y="7"/>
                  </a:lnTo>
                  <a:lnTo>
                    <a:pt x="0" y="7"/>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8"/>
            <p:cNvSpPr>
              <a:spLocks/>
            </p:cNvSpPr>
            <p:nvPr/>
          </p:nvSpPr>
          <p:spPr bwMode="auto">
            <a:xfrm>
              <a:off x="3086100" y="5280025"/>
              <a:ext cx="249238" cy="65088"/>
            </a:xfrm>
            <a:custGeom>
              <a:avLst/>
              <a:gdLst>
                <a:gd name="T0" fmla="*/ 0 w 157"/>
                <a:gd name="T1" fmla="*/ 0 h 41"/>
                <a:gd name="T2" fmla="*/ 87 w 157"/>
                <a:gd name="T3" fmla="*/ 24 h 41"/>
                <a:gd name="T4" fmla="*/ 131 w 157"/>
                <a:gd name="T5" fmla="*/ 0 h 41"/>
                <a:gd name="T6" fmla="*/ 157 w 157"/>
                <a:gd name="T7" fmla="*/ 0 h 41"/>
                <a:gd name="T8" fmla="*/ 92 w 157"/>
                <a:gd name="T9" fmla="*/ 41 h 41"/>
                <a:gd name="T10" fmla="*/ 11 w 157"/>
                <a:gd name="T11" fmla="*/ 24 h 41"/>
                <a:gd name="T12" fmla="*/ 0 w 157"/>
                <a:gd name="T13" fmla="*/ 0 h 41"/>
                <a:gd name="T14" fmla="*/ 0 w 157"/>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41">
                  <a:moveTo>
                    <a:pt x="0" y="0"/>
                  </a:moveTo>
                  <a:lnTo>
                    <a:pt x="87" y="24"/>
                  </a:lnTo>
                  <a:lnTo>
                    <a:pt x="131" y="0"/>
                  </a:lnTo>
                  <a:lnTo>
                    <a:pt x="157" y="0"/>
                  </a:lnTo>
                  <a:lnTo>
                    <a:pt x="92" y="41"/>
                  </a:lnTo>
                  <a:lnTo>
                    <a:pt x="11" y="24"/>
                  </a:lnTo>
                  <a:lnTo>
                    <a:pt x="0" y="0"/>
                  </a:lnTo>
                  <a:lnTo>
                    <a:pt x="0"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69"/>
            <p:cNvSpPr>
              <a:spLocks/>
            </p:cNvSpPr>
            <p:nvPr/>
          </p:nvSpPr>
          <p:spPr bwMode="auto">
            <a:xfrm>
              <a:off x="2965450" y="4856163"/>
              <a:ext cx="280988" cy="312738"/>
            </a:xfrm>
            <a:custGeom>
              <a:avLst/>
              <a:gdLst>
                <a:gd name="T0" fmla="*/ 15 w 177"/>
                <a:gd name="T1" fmla="*/ 197 h 197"/>
                <a:gd name="T2" fmla="*/ 124 w 177"/>
                <a:gd name="T3" fmla="*/ 131 h 197"/>
                <a:gd name="T4" fmla="*/ 113 w 177"/>
                <a:gd name="T5" fmla="*/ 72 h 197"/>
                <a:gd name="T6" fmla="*/ 155 w 177"/>
                <a:gd name="T7" fmla="*/ 50 h 197"/>
                <a:gd name="T8" fmla="*/ 177 w 177"/>
                <a:gd name="T9" fmla="*/ 0 h 197"/>
                <a:gd name="T10" fmla="*/ 157 w 177"/>
                <a:gd name="T11" fmla="*/ 0 h 197"/>
                <a:gd name="T12" fmla="*/ 124 w 177"/>
                <a:gd name="T13" fmla="*/ 50 h 197"/>
                <a:gd name="T14" fmla="*/ 89 w 177"/>
                <a:gd name="T15" fmla="*/ 2 h 197"/>
                <a:gd name="T16" fmla="*/ 67 w 177"/>
                <a:gd name="T17" fmla="*/ 0 h 197"/>
                <a:gd name="T18" fmla="*/ 98 w 177"/>
                <a:gd name="T19" fmla="*/ 46 h 197"/>
                <a:gd name="T20" fmla="*/ 94 w 177"/>
                <a:gd name="T21" fmla="*/ 74 h 197"/>
                <a:gd name="T22" fmla="*/ 98 w 177"/>
                <a:gd name="T23" fmla="*/ 118 h 197"/>
                <a:gd name="T24" fmla="*/ 17 w 177"/>
                <a:gd name="T25" fmla="*/ 168 h 197"/>
                <a:gd name="T26" fmla="*/ 0 w 177"/>
                <a:gd name="T27" fmla="*/ 190 h 197"/>
                <a:gd name="T28" fmla="*/ 15 w 177"/>
                <a:gd name="T29" fmla="*/ 197 h 197"/>
                <a:gd name="T30" fmla="*/ 15 w 177"/>
                <a:gd name="T3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97">
                  <a:moveTo>
                    <a:pt x="15" y="197"/>
                  </a:moveTo>
                  <a:lnTo>
                    <a:pt x="124" y="131"/>
                  </a:lnTo>
                  <a:lnTo>
                    <a:pt x="113" y="72"/>
                  </a:lnTo>
                  <a:lnTo>
                    <a:pt x="155" y="50"/>
                  </a:lnTo>
                  <a:lnTo>
                    <a:pt x="177" y="0"/>
                  </a:lnTo>
                  <a:lnTo>
                    <a:pt x="157" y="0"/>
                  </a:lnTo>
                  <a:lnTo>
                    <a:pt x="124" y="50"/>
                  </a:lnTo>
                  <a:lnTo>
                    <a:pt x="89" y="2"/>
                  </a:lnTo>
                  <a:lnTo>
                    <a:pt x="67" y="0"/>
                  </a:lnTo>
                  <a:lnTo>
                    <a:pt x="98" y="46"/>
                  </a:lnTo>
                  <a:lnTo>
                    <a:pt x="94" y="74"/>
                  </a:lnTo>
                  <a:lnTo>
                    <a:pt x="98" y="118"/>
                  </a:lnTo>
                  <a:lnTo>
                    <a:pt x="17" y="168"/>
                  </a:lnTo>
                  <a:lnTo>
                    <a:pt x="0" y="190"/>
                  </a:lnTo>
                  <a:lnTo>
                    <a:pt x="15" y="197"/>
                  </a:lnTo>
                  <a:lnTo>
                    <a:pt x="15" y="197"/>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70"/>
            <p:cNvSpPr>
              <a:spLocks/>
            </p:cNvSpPr>
            <p:nvPr/>
          </p:nvSpPr>
          <p:spPr bwMode="auto">
            <a:xfrm>
              <a:off x="3190875" y="4922838"/>
              <a:ext cx="307975" cy="120650"/>
            </a:xfrm>
            <a:custGeom>
              <a:avLst/>
              <a:gdLst>
                <a:gd name="T0" fmla="*/ 0 w 194"/>
                <a:gd name="T1" fmla="*/ 74 h 76"/>
                <a:gd name="T2" fmla="*/ 41 w 194"/>
                <a:gd name="T3" fmla="*/ 76 h 76"/>
                <a:gd name="T4" fmla="*/ 107 w 194"/>
                <a:gd name="T5" fmla="*/ 32 h 76"/>
                <a:gd name="T6" fmla="*/ 194 w 194"/>
                <a:gd name="T7" fmla="*/ 6 h 76"/>
                <a:gd name="T8" fmla="*/ 150 w 194"/>
                <a:gd name="T9" fmla="*/ 0 h 76"/>
                <a:gd name="T10" fmla="*/ 87 w 194"/>
                <a:gd name="T11" fmla="*/ 26 h 76"/>
                <a:gd name="T12" fmla="*/ 41 w 194"/>
                <a:gd name="T13" fmla="*/ 54 h 76"/>
                <a:gd name="T14" fmla="*/ 0 w 194"/>
                <a:gd name="T15" fmla="*/ 74 h 76"/>
                <a:gd name="T16" fmla="*/ 0 w 194"/>
                <a:gd name="T17"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76">
                  <a:moveTo>
                    <a:pt x="0" y="74"/>
                  </a:moveTo>
                  <a:lnTo>
                    <a:pt x="41" y="76"/>
                  </a:lnTo>
                  <a:lnTo>
                    <a:pt x="107" y="32"/>
                  </a:lnTo>
                  <a:lnTo>
                    <a:pt x="194" y="6"/>
                  </a:lnTo>
                  <a:lnTo>
                    <a:pt x="150" y="0"/>
                  </a:lnTo>
                  <a:lnTo>
                    <a:pt x="87" y="26"/>
                  </a:lnTo>
                  <a:lnTo>
                    <a:pt x="41" y="54"/>
                  </a:lnTo>
                  <a:lnTo>
                    <a:pt x="0" y="74"/>
                  </a:lnTo>
                  <a:lnTo>
                    <a:pt x="0" y="74"/>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71"/>
            <p:cNvSpPr>
              <a:spLocks/>
            </p:cNvSpPr>
            <p:nvPr/>
          </p:nvSpPr>
          <p:spPr bwMode="auto">
            <a:xfrm>
              <a:off x="3325813" y="5637213"/>
              <a:ext cx="82550" cy="179388"/>
            </a:xfrm>
            <a:custGeom>
              <a:avLst/>
              <a:gdLst>
                <a:gd name="T0" fmla="*/ 0 w 52"/>
                <a:gd name="T1" fmla="*/ 0 h 113"/>
                <a:gd name="T2" fmla="*/ 37 w 52"/>
                <a:gd name="T3" fmla="*/ 113 h 113"/>
                <a:gd name="T4" fmla="*/ 52 w 52"/>
                <a:gd name="T5" fmla="*/ 78 h 113"/>
                <a:gd name="T6" fmla="*/ 0 w 52"/>
                <a:gd name="T7" fmla="*/ 0 h 113"/>
                <a:gd name="T8" fmla="*/ 0 w 52"/>
                <a:gd name="T9" fmla="*/ 0 h 113"/>
              </a:gdLst>
              <a:ahLst/>
              <a:cxnLst>
                <a:cxn ang="0">
                  <a:pos x="T0" y="T1"/>
                </a:cxn>
                <a:cxn ang="0">
                  <a:pos x="T2" y="T3"/>
                </a:cxn>
                <a:cxn ang="0">
                  <a:pos x="T4" y="T5"/>
                </a:cxn>
                <a:cxn ang="0">
                  <a:pos x="T6" y="T7"/>
                </a:cxn>
                <a:cxn ang="0">
                  <a:pos x="T8" y="T9"/>
                </a:cxn>
              </a:cxnLst>
              <a:rect l="0" t="0" r="r" b="b"/>
              <a:pathLst>
                <a:path w="52" h="113">
                  <a:moveTo>
                    <a:pt x="0" y="0"/>
                  </a:moveTo>
                  <a:lnTo>
                    <a:pt x="37" y="113"/>
                  </a:lnTo>
                  <a:lnTo>
                    <a:pt x="52" y="78"/>
                  </a:lnTo>
                  <a:lnTo>
                    <a:pt x="0" y="0"/>
                  </a:lnTo>
                  <a:lnTo>
                    <a:pt x="0"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72"/>
            <p:cNvSpPr>
              <a:spLocks/>
            </p:cNvSpPr>
            <p:nvPr/>
          </p:nvSpPr>
          <p:spPr bwMode="auto">
            <a:xfrm>
              <a:off x="3543300" y="5529263"/>
              <a:ext cx="131763" cy="58738"/>
            </a:xfrm>
            <a:custGeom>
              <a:avLst/>
              <a:gdLst>
                <a:gd name="T0" fmla="*/ 48 w 83"/>
                <a:gd name="T1" fmla="*/ 0 h 37"/>
                <a:gd name="T2" fmla="*/ 83 w 83"/>
                <a:gd name="T3" fmla="*/ 2 h 37"/>
                <a:gd name="T4" fmla="*/ 53 w 83"/>
                <a:gd name="T5" fmla="*/ 28 h 37"/>
                <a:gd name="T6" fmla="*/ 0 w 83"/>
                <a:gd name="T7" fmla="*/ 37 h 37"/>
                <a:gd name="T8" fmla="*/ 48 w 83"/>
                <a:gd name="T9" fmla="*/ 0 h 37"/>
                <a:gd name="T10" fmla="*/ 48 w 83"/>
                <a:gd name="T11" fmla="*/ 0 h 37"/>
              </a:gdLst>
              <a:ahLst/>
              <a:cxnLst>
                <a:cxn ang="0">
                  <a:pos x="T0" y="T1"/>
                </a:cxn>
                <a:cxn ang="0">
                  <a:pos x="T2" y="T3"/>
                </a:cxn>
                <a:cxn ang="0">
                  <a:pos x="T4" y="T5"/>
                </a:cxn>
                <a:cxn ang="0">
                  <a:pos x="T6" y="T7"/>
                </a:cxn>
                <a:cxn ang="0">
                  <a:pos x="T8" y="T9"/>
                </a:cxn>
                <a:cxn ang="0">
                  <a:pos x="T10" y="T11"/>
                </a:cxn>
              </a:cxnLst>
              <a:rect l="0" t="0" r="r" b="b"/>
              <a:pathLst>
                <a:path w="83" h="37">
                  <a:moveTo>
                    <a:pt x="48" y="0"/>
                  </a:moveTo>
                  <a:lnTo>
                    <a:pt x="83" y="2"/>
                  </a:lnTo>
                  <a:lnTo>
                    <a:pt x="53" y="28"/>
                  </a:lnTo>
                  <a:lnTo>
                    <a:pt x="0" y="37"/>
                  </a:lnTo>
                  <a:lnTo>
                    <a:pt x="48" y="0"/>
                  </a:lnTo>
                  <a:lnTo>
                    <a:pt x="48"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73"/>
            <p:cNvSpPr>
              <a:spLocks/>
            </p:cNvSpPr>
            <p:nvPr/>
          </p:nvSpPr>
          <p:spPr bwMode="auto">
            <a:xfrm>
              <a:off x="3586163" y="5675313"/>
              <a:ext cx="342900" cy="120650"/>
            </a:xfrm>
            <a:custGeom>
              <a:avLst/>
              <a:gdLst>
                <a:gd name="T0" fmla="*/ 0 w 216"/>
                <a:gd name="T1" fmla="*/ 0 h 76"/>
                <a:gd name="T2" fmla="*/ 17 w 216"/>
                <a:gd name="T3" fmla="*/ 26 h 76"/>
                <a:gd name="T4" fmla="*/ 126 w 216"/>
                <a:gd name="T5" fmla="*/ 32 h 76"/>
                <a:gd name="T6" fmla="*/ 216 w 216"/>
                <a:gd name="T7" fmla="*/ 76 h 76"/>
                <a:gd name="T8" fmla="*/ 181 w 216"/>
                <a:gd name="T9" fmla="*/ 45 h 76"/>
                <a:gd name="T10" fmla="*/ 98 w 216"/>
                <a:gd name="T11" fmla="*/ 8 h 76"/>
                <a:gd name="T12" fmla="*/ 0 w 216"/>
                <a:gd name="T13" fmla="*/ 0 h 76"/>
                <a:gd name="T14" fmla="*/ 0 w 216"/>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76">
                  <a:moveTo>
                    <a:pt x="0" y="0"/>
                  </a:moveTo>
                  <a:lnTo>
                    <a:pt x="17" y="26"/>
                  </a:lnTo>
                  <a:lnTo>
                    <a:pt x="126" y="32"/>
                  </a:lnTo>
                  <a:lnTo>
                    <a:pt x="216" y="76"/>
                  </a:lnTo>
                  <a:lnTo>
                    <a:pt x="181" y="45"/>
                  </a:lnTo>
                  <a:lnTo>
                    <a:pt x="98" y="8"/>
                  </a:lnTo>
                  <a:lnTo>
                    <a:pt x="0" y="0"/>
                  </a:lnTo>
                  <a:lnTo>
                    <a:pt x="0" y="0"/>
                  </a:lnTo>
                  <a:close/>
                </a:path>
              </a:pathLst>
            </a:custGeom>
            <a:solidFill>
              <a:srgbClr val="FF8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74"/>
            <p:cNvSpPr>
              <a:spLocks/>
            </p:cNvSpPr>
            <p:nvPr/>
          </p:nvSpPr>
          <p:spPr bwMode="auto">
            <a:xfrm>
              <a:off x="488950" y="161925"/>
              <a:ext cx="266700" cy="406400"/>
            </a:xfrm>
            <a:custGeom>
              <a:avLst/>
              <a:gdLst>
                <a:gd name="T0" fmla="*/ 133 w 168"/>
                <a:gd name="T1" fmla="*/ 134 h 256"/>
                <a:gd name="T2" fmla="*/ 79 w 168"/>
                <a:gd name="T3" fmla="*/ 42 h 256"/>
                <a:gd name="T4" fmla="*/ 0 w 168"/>
                <a:gd name="T5" fmla="*/ 0 h 256"/>
                <a:gd name="T6" fmla="*/ 28 w 168"/>
                <a:gd name="T7" fmla="*/ 68 h 256"/>
                <a:gd name="T8" fmla="*/ 96 w 168"/>
                <a:gd name="T9" fmla="*/ 162 h 256"/>
                <a:gd name="T10" fmla="*/ 133 w 168"/>
                <a:gd name="T11" fmla="*/ 256 h 256"/>
                <a:gd name="T12" fmla="*/ 168 w 168"/>
                <a:gd name="T13" fmla="*/ 241 h 256"/>
                <a:gd name="T14" fmla="*/ 164 w 168"/>
                <a:gd name="T15" fmla="*/ 236 h 256"/>
                <a:gd name="T16" fmla="*/ 159 w 168"/>
                <a:gd name="T17" fmla="*/ 225 h 256"/>
                <a:gd name="T18" fmla="*/ 151 w 168"/>
                <a:gd name="T19" fmla="*/ 210 h 256"/>
                <a:gd name="T20" fmla="*/ 149 w 168"/>
                <a:gd name="T21" fmla="*/ 190 h 256"/>
                <a:gd name="T22" fmla="*/ 142 w 168"/>
                <a:gd name="T23" fmla="*/ 171 h 256"/>
                <a:gd name="T24" fmla="*/ 140 w 168"/>
                <a:gd name="T25" fmla="*/ 153 h 256"/>
                <a:gd name="T26" fmla="*/ 133 w 168"/>
                <a:gd name="T27" fmla="*/ 138 h 256"/>
                <a:gd name="T28" fmla="*/ 133 w 168"/>
                <a:gd name="T29" fmla="*/ 134 h 256"/>
                <a:gd name="T30" fmla="*/ 133 w 168"/>
                <a:gd name="T31" fmla="*/ 1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256">
                  <a:moveTo>
                    <a:pt x="133" y="134"/>
                  </a:moveTo>
                  <a:lnTo>
                    <a:pt x="79" y="42"/>
                  </a:lnTo>
                  <a:lnTo>
                    <a:pt x="0" y="0"/>
                  </a:lnTo>
                  <a:lnTo>
                    <a:pt x="28" y="68"/>
                  </a:lnTo>
                  <a:lnTo>
                    <a:pt x="96" y="162"/>
                  </a:lnTo>
                  <a:lnTo>
                    <a:pt x="133" y="256"/>
                  </a:lnTo>
                  <a:lnTo>
                    <a:pt x="168" y="241"/>
                  </a:lnTo>
                  <a:lnTo>
                    <a:pt x="164" y="236"/>
                  </a:lnTo>
                  <a:lnTo>
                    <a:pt x="159" y="225"/>
                  </a:lnTo>
                  <a:lnTo>
                    <a:pt x="151" y="210"/>
                  </a:lnTo>
                  <a:lnTo>
                    <a:pt x="149" y="190"/>
                  </a:lnTo>
                  <a:lnTo>
                    <a:pt x="142" y="171"/>
                  </a:lnTo>
                  <a:lnTo>
                    <a:pt x="140" y="153"/>
                  </a:lnTo>
                  <a:lnTo>
                    <a:pt x="133" y="138"/>
                  </a:lnTo>
                  <a:lnTo>
                    <a:pt x="133" y="134"/>
                  </a:lnTo>
                  <a:lnTo>
                    <a:pt x="133" y="134"/>
                  </a:lnTo>
                  <a:close/>
                </a:path>
              </a:pathLst>
            </a:custGeom>
            <a:solidFill>
              <a:srgbClr val="B3B3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75"/>
            <p:cNvSpPr>
              <a:spLocks/>
            </p:cNvSpPr>
            <p:nvPr/>
          </p:nvSpPr>
          <p:spPr bwMode="auto">
            <a:xfrm>
              <a:off x="4806950" y="220663"/>
              <a:ext cx="173038" cy="1560513"/>
            </a:xfrm>
            <a:custGeom>
              <a:avLst/>
              <a:gdLst>
                <a:gd name="T0" fmla="*/ 15 w 109"/>
                <a:gd name="T1" fmla="*/ 51 h 983"/>
                <a:gd name="T2" fmla="*/ 10 w 109"/>
                <a:gd name="T3" fmla="*/ 55 h 983"/>
                <a:gd name="T4" fmla="*/ 6 w 109"/>
                <a:gd name="T5" fmla="*/ 75 h 983"/>
                <a:gd name="T6" fmla="*/ 0 w 109"/>
                <a:gd name="T7" fmla="*/ 107 h 983"/>
                <a:gd name="T8" fmla="*/ 2 w 109"/>
                <a:gd name="T9" fmla="*/ 158 h 983"/>
                <a:gd name="T10" fmla="*/ 13 w 109"/>
                <a:gd name="T11" fmla="*/ 225 h 983"/>
                <a:gd name="T12" fmla="*/ 30 w 109"/>
                <a:gd name="T13" fmla="*/ 304 h 983"/>
                <a:gd name="T14" fmla="*/ 45 w 109"/>
                <a:gd name="T15" fmla="*/ 383 h 983"/>
                <a:gd name="T16" fmla="*/ 58 w 109"/>
                <a:gd name="T17" fmla="*/ 459 h 983"/>
                <a:gd name="T18" fmla="*/ 61 w 109"/>
                <a:gd name="T19" fmla="*/ 518 h 983"/>
                <a:gd name="T20" fmla="*/ 58 w 109"/>
                <a:gd name="T21" fmla="*/ 570 h 983"/>
                <a:gd name="T22" fmla="*/ 54 w 109"/>
                <a:gd name="T23" fmla="*/ 618 h 983"/>
                <a:gd name="T24" fmla="*/ 54 w 109"/>
                <a:gd name="T25" fmla="*/ 671 h 983"/>
                <a:gd name="T26" fmla="*/ 61 w 109"/>
                <a:gd name="T27" fmla="*/ 725 h 983"/>
                <a:gd name="T28" fmla="*/ 72 w 109"/>
                <a:gd name="T29" fmla="*/ 778 h 983"/>
                <a:gd name="T30" fmla="*/ 83 w 109"/>
                <a:gd name="T31" fmla="*/ 815 h 983"/>
                <a:gd name="T32" fmla="*/ 87 w 109"/>
                <a:gd name="T33" fmla="*/ 832 h 983"/>
                <a:gd name="T34" fmla="*/ 91 w 109"/>
                <a:gd name="T35" fmla="*/ 983 h 983"/>
                <a:gd name="T36" fmla="*/ 91 w 109"/>
                <a:gd name="T37" fmla="*/ 944 h 983"/>
                <a:gd name="T38" fmla="*/ 98 w 109"/>
                <a:gd name="T39" fmla="*/ 843 h 983"/>
                <a:gd name="T40" fmla="*/ 104 w 109"/>
                <a:gd name="T41" fmla="*/ 708 h 983"/>
                <a:gd name="T42" fmla="*/ 109 w 109"/>
                <a:gd name="T43" fmla="*/ 564 h 983"/>
                <a:gd name="T44" fmla="*/ 109 w 109"/>
                <a:gd name="T45" fmla="*/ 433 h 983"/>
                <a:gd name="T46" fmla="*/ 109 w 109"/>
                <a:gd name="T47" fmla="*/ 319 h 983"/>
                <a:gd name="T48" fmla="*/ 100 w 109"/>
                <a:gd name="T49" fmla="*/ 223 h 983"/>
                <a:gd name="T50" fmla="*/ 96 w 109"/>
                <a:gd name="T51" fmla="*/ 145 h 983"/>
                <a:gd name="T52" fmla="*/ 85 w 109"/>
                <a:gd name="T53" fmla="*/ 79 h 983"/>
                <a:gd name="T54" fmla="*/ 78 w 109"/>
                <a:gd name="T55" fmla="*/ 35 h 983"/>
                <a:gd name="T56" fmla="*/ 74 w 109"/>
                <a:gd name="T57" fmla="*/ 9 h 983"/>
                <a:gd name="T58" fmla="*/ 74 w 109"/>
                <a:gd name="T59" fmla="*/ 0 h 983"/>
                <a:gd name="T60" fmla="*/ 74 w 109"/>
                <a:gd name="T61" fmla="*/ 38 h 983"/>
                <a:gd name="T62" fmla="*/ 76 w 109"/>
                <a:gd name="T63" fmla="*/ 118 h 983"/>
                <a:gd name="T64" fmla="*/ 76 w 109"/>
                <a:gd name="T65" fmla="*/ 195 h 983"/>
                <a:gd name="T66" fmla="*/ 74 w 109"/>
                <a:gd name="T67" fmla="*/ 219 h 983"/>
                <a:gd name="T68" fmla="*/ 63 w 109"/>
                <a:gd name="T69" fmla="*/ 188 h 983"/>
                <a:gd name="T70" fmla="*/ 50 w 109"/>
                <a:gd name="T71" fmla="*/ 147 h 983"/>
                <a:gd name="T72" fmla="*/ 39 w 109"/>
                <a:gd name="T73" fmla="*/ 110 h 983"/>
                <a:gd name="T74" fmla="*/ 37 w 109"/>
                <a:gd name="T75" fmla="*/ 97 h 983"/>
                <a:gd name="T76" fmla="*/ 15 w 109"/>
                <a:gd name="T77" fmla="*/ 51 h 983"/>
                <a:gd name="T78" fmla="*/ 15 w 109"/>
                <a:gd name="T79" fmla="*/ 51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9" h="983">
                  <a:moveTo>
                    <a:pt x="15" y="51"/>
                  </a:moveTo>
                  <a:lnTo>
                    <a:pt x="10" y="55"/>
                  </a:lnTo>
                  <a:lnTo>
                    <a:pt x="6" y="75"/>
                  </a:lnTo>
                  <a:lnTo>
                    <a:pt x="0" y="107"/>
                  </a:lnTo>
                  <a:lnTo>
                    <a:pt x="2" y="158"/>
                  </a:lnTo>
                  <a:lnTo>
                    <a:pt x="13" y="225"/>
                  </a:lnTo>
                  <a:lnTo>
                    <a:pt x="30" y="304"/>
                  </a:lnTo>
                  <a:lnTo>
                    <a:pt x="45" y="383"/>
                  </a:lnTo>
                  <a:lnTo>
                    <a:pt x="58" y="459"/>
                  </a:lnTo>
                  <a:lnTo>
                    <a:pt x="61" y="518"/>
                  </a:lnTo>
                  <a:lnTo>
                    <a:pt x="58" y="570"/>
                  </a:lnTo>
                  <a:lnTo>
                    <a:pt x="54" y="618"/>
                  </a:lnTo>
                  <a:lnTo>
                    <a:pt x="54" y="671"/>
                  </a:lnTo>
                  <a:lnTo>
                    <a:pt x="61" y="725"/>
                  </a:lnTo>
                  <a:lnTo>
                    <a:pt x="72" y="778"/>
                  </a:lnTo>
                  <a:lnTo>
                    <a:pt x="83" y="815"/>
                  </a:lnTo>
                  <a:lnTo>
                    <a:pt x="87" y="832"/>
                  </a:lnTo>
                  <a:lnTo>
                    <a:pt x="91" y="983"/>
                  </a:lnTo>
                  <a:lnTo>
                    <a:pt x="91" y="944"/>
                  </a:lnTo>
                  <a:lnTo>
                    <a:pt x="98" y="843"/>
                  </a:lnTo>
                  <a:lnTo>
                    <a:pt x="104" y="708"/>
                  </a:lnTo>
                  <a:lnTo>
                    <a:pt x="109" y="564"/>
                  </a:lnTo>
                  <a:lnTo>
                    <a:pt x="109" y="433"/>
                  </a:lnTo>
                  <a:lnTo>
                    <a:pt x="109" y="319"/>
                  </a:lnTo>
                  <a:lnTo>
                    <a:pt x="100" y="223"/>
                  </a:lnTo>
                  <a:lnTo>
                    <a:pt x="96" y="145"/>
                  </a:lnTo>
                  <a:lnTo>
                    <a:pt x="85" y="79"/>
                  </a:lnTo>
                  <a:lnTo>
                    <a:pt x="78" y="35"/>
                  </a:lnTo>
                  <a:lnTo>
                    <a:pt x="74" y="9"/>
                  </a:lnTo>
                  <a:lnTo>
                    <a:pt x="74" y="0"/>
                  </a:lnTo>
                  <a:lnTo>
                    <a:pt x="74" y="38"/>
                  </a:lnTo>
                  <a:lnTo>
                    <a:pt x="76" y="118"/>
                  </a:lnTo>
                  <a:lnTo>
                    <a:pt x="76" y="195"/>
                  </a:lnTo>
                  <a:lnTo>
                    <a:pt x="74" y="219"/>
                  </a:lnTo>
                  <a:lnTo>
                    <a:pt x="63" y="188"/>
                  </a:lnTo>
                  <a:lnTo>
                    <a:pt x="50" y="147"/>
                  </a:lnTo>
                  <a:lnTo>
                    <a:pt x="39" y="110"/>
                  </a:lnTo>
                  <a:lnTo>
                    <a:pt x="37" y="97"/>
                  </a:lnTo>
                  <a:lnTo>
                    <a:pt x="15" y="51"/>
                  </a:lnTo>
                  <a:lnTo>
                    <a:pt x="15" y="51"/>
                  </a:lnTo>
                  <a:close/>
                </a:path>
              </a:pathLst>
            </a:custGeom>
            <a:solidFill>
              <a:srgbClr val="C7B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76"/>
            <p:cNvSpPr>
              <a:spLocks/>
            </p:cNvSpPr>
            <p:nvPr/>
          </p:nvSpPr>
          <p:spPr bwMode="auto">
            <a:xfrm>
              <a:off x="4657725" y="852488"/>
              <a:ext cx="71438" cy="1106488"/>
            </a:xfrm>
            <a:custGeom>
              <a:avLst/>
              <a:gdLst>
                <a:gd name="T0" fmla="*/ 24 w 45"/>
                <a:gd name="T1" fmla="*/ 0 h 697"/>
                <a:gd name="T2" fmla="*/ 26 w 45"/>
                <a:gd name="T3" fmla="*/ 22 h 697"/>
                <a:gd name="T4" fmla="*/ 35 w 45"/>
                <a:gd name="T5" fmla="*/ 81 h 697"/>
                <a:gd name="T6" fmla="*/ 41 w 45"/>
                <a:gd name="T7" fmla="*/ 164 h 697"/>
                <a:gd name="T8" fmla="*/ 45 w 45"/>
                <a:gd name="T9" fmla="*/ 264 h 697"/>
                <a:gd name="T10" fmla="*/ 41 w 45"/>
                <a:gd name="T11" fmla="*/ 360 h 697"/>
                <a:gd name="T12" fmla="*/ 35 w 45"/>
                <a:gd name="T13" fmla="*/ 450 h 697"/>
                <a:gd name="T14" fmla="*/ 26 w 45"/>
                <a:gd name="T15" fmla="*/ 513 h 697"/>
                <a:gd name="T16" fmla="*/ 24 w 45"/>
                <a:gd name="T17" fmla="*/ 537 h 697"/>
                <a:gd name="T18" fmla="*/ 8 w 45"/>
                <a:gd name="T19" fmla="*/ 697 h 697"/>
                <a:gd name="T20" fmla="*/ 6 w 45"/>
                <a:gd name="T21" fmla="*/ 670 h 697"/>
                <a:gd name="T22" fmla="*/ 6 w 45"/>
                <a:gd name="T23" fmla="*/ 607 h 697"/>
                <a:gd name="T24" fmla="*/ 4 w 45"/>
                <a:gd name="T25" fmla="*/ 522 h 697"/>
                <a:gd name="T26" fmla="*/ 2 w 45"/>
                <a:gd name="T27" fmla="*/ 428 h 697"/>
                <a:gd name="T28" fmla="*/ 0 w 45"/>
                <a:gd name="T29" fmla="*/ 345 h 697"/>
                <a:gd name="T30" fmla="*/ 0 w 45"/>
                <a:gd name="T31" fmla="*/ 273 h 697"/>
                <a:gd name="T32" fmla="*/ 0 w 45"/>
                <a:gd name="T33" fmla="*/ 205 h 697"/>
                <a:gd name="T34" fmla="*/ 2 w 45"/>
                <a:gd name="T35" fmla="*/ 144 h 697"/>
                <a:gd name="T36" fmla="*/ 6 w 45"/>
                <a:gd name="T37" fmla="*/ 85 h 697"/>
                <a:gd name="T38" fmla="*/ 15 w 45"/>
                <a:gd name="T39" fmla="*/ 41 h 697"/>
                <a:gd name="T40" fmla="*/ 21 w 45"/>
                <a:gd name="T41" fmla="*/ 11 h 697"/>
                <a:gd name="T42" fmla="*/ 24 w 45"/>
                <a:gd name="T43" fmla="*/ 0 h 697"/>
                <a:gd name="T44" fmla="*/ 24 w 45"/>
                <a:gd name="T45" fmla="*/ 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697">
                  <a:moveTo>
                    <a:pt x="24" y="0"/>
                  </a:moveTo>
                  <a:lnTo>
                    <a:pt x="26" y="22"/>
                  </a:lnTo>
                  <a:lnTo>
                    <a:pt x="35" y="81"/>
                  </a:lnTo>
                  <a:lnTo>
                    <a:pt x="41" y="164"/>
                  </a:lnTo>
                  <a:lnTo>
                    <a:pt x="45" y="264"/>
                  </a:lnTo>
                  <a:lnTo>
                    <a:pt x="41" y="360"/>
                  </a:lnTo>
                  <a:lnTo>
                    <a:pt x="35" y="450"/>
                  </a:lnTo>
                  <a:lnTo>
                    <a:pt x="26" y="513"/>
                  </a:lnTo>
                  <a:lnTo>
                    <a:pt x="24" y="537"/>
                  </a:lnTo>
                  <a:lnTo>
                    <a:pt x="8" y="697"/>
                  </a:lnTo>
                  <a:lnTo>
                    <a:pt x="6" y="670"/>
                  </a:lnTo>
                  <a:lnTo>
                    <a:pt x="6" y="607"/>
                  </a:lnTo>
                  <a:lnTo>
                    <a:pt x="4" y="522"/>
                  </a:lnTo>
                  <a:lnTo>
                    <a:pt x="2" y="428"/>
                  </a:lnTo>
                  <a:lnTo>
                    <a:pt x="0" y="345"/>
                  </a:lnTo>
                  <a:lnTo>
                    <a:pt x="0" y="273"/>
                  </a:lnTo>
                  <a:lnTo>
                    <a:pt x="0" y="205"/>
                  </a:lnTo>
                  <a:lnTo>
                    <a:pt x="2" y="144"/>
                  </a:lnTo>
                  <a:lnTo>
                    <a:pt x="6" y="85"/>
                  </a:lnTo>
                  <a:lnTo>
                    <a:pt x="15" y="41"/>
                  </a:lnTo>
                  <a:lnTo>
                    <a:pt x="21" y="11"/>
                  </a:lnTo>
                  <a:lnTo>
                    <a:pt x="24" y="0"/>
                  </a:lnTo>
                  <a:lnTo>
                    <a:pt x="24" y="0"/>
                  </a:lnTo>
                  <a:close/>
                </a:path>
              </a:pathLst>
            </a:custGeom>
            <a:solidFill>
              <a:srgbClr val="C7B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77"/>
            <p:cNvSpPr>
              <a:spLocks/>
            </p:cNvSpPr>
            <p:nvPr/>
          </p:nvSpPr>
          <p:spPr bwMode="auto">
            <a:xfrm>
              <a:off x="4386263" y="1081088"/>
              <a:ext cx="128588" cy="708025"/>
            </a:xfrm>
            <a:custGeom>
              <a:avLst/>
              <a:gdLst>
                <a:gd name="T0" fmla="*/ 53 w 81"/>
                <a:gd name="T1" fmla="*/ 22 h 446"/>
                <a:gd name="T2" fmla="*/ 46 w 81"/>
                <a:gd name="T3" fmla="*/ 35 h 446"/>
                <a:gd name="T4" fmla="*/ 35 w 81"/>
                <a:gd name="T5" fmla="*/ 70 h 446"/>
                <a:gd name="T6" fmla="*/ 22 w 81"/>
                <a:gd name="T7" fmla="*/ 125 h 446"/>
                <a:gd name="T8" fmla="*/ 9 w 81"/>
                <a:gd name="T9" fmla="*/ 197 h 446"/>
                <a:gd name="T10" fmla="*/ 0 w 81"/>
                <a:gd name="T11" fmla="*/ 280 h 446"/>
                <a:gd name="T12" fmla="*/ 0 w 81"/>
                <a:gd name="T13" fmla="*/ 360 h 446"/>
                <a:gd name="T14" fmla="*/ 0 w 81"/>
                <a:gd name="T15" fmla="*/ 419 h 446"/>
                <a:gd name="T16" fmla="*/ 0 w 81"/>
                <a:gd name="T17" fmla="*/ 446 h 446"/>
                <a:gd name="T18" fmla="*/ 7 w 81"/>
                <a:gd name="T19" fmla="*/ 413 h 446"/>
                <a:gd name="T20" fmla="*/ 20 w 81"/>
                <a:gd name="T21" fmla="*/ 336 h 446"/>
                <a:gd name="T22" fmla="*/ 37 w 81"/>
                <a:gd name="T23" fmla="*/ 238 h 446"/>
                <a:gd name="T24" fmla="*/ 55 w 81"/>
                <a:gd name="T25" fmla="*/ 144 h 446"/>
                <a:gd name="T26" fmla="*/ 68 w 81"/>
                <a:gd name="T27" fmla="*/ 74 h 446"/>
                <a:gd name="T28" fmla="*/ 77 w 81"/>
                <a:gd name="T29" fmla="*/ 31 h 446"/>
                <a:gd name="T30" fmla="*/ 79 w 81"/>
                <a:gd name="T31" fmla="*/ 7 h 446"/>
                <a:gd name="T32" fmla="*/ 81 w 81"/>
                <a:gd name="T33" fmla="*/ 0 h 446"/>
                <a:gd name="T34" fmla="*/ 53 w 81"/>
                <a:gd name="T35" fmla="*/ 22 h 446"/>
                <a:gd name="T36" fmla="*/ 53 w 81"/>
                <a:gd name="T37" fmla="*/ 22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446">
                  <a:moveTo>
                    <a:pt x="53" y="22"/>
                  </a:moveTo>
                  <a:lnTo>
                    <a:pt x="46" y="35"/>
                  </a:lnTo>
                  <a:lnTo>
                    <a:pt x="35" y="70"/>
                  </a:lnTo>
                  <a:lnTo>
                    <a:pt x="22" y="125"/>
                  </a:lnTo>
                  <a:lnTo>
                    <a:pt x="9" y="197"/>
                  </a:lnTo>
                  <a:lnTo>
                    <a:pt x="0" y="280"/>
                  </a:lnTo>
                  <a:lnTo>
                    <a:pt x="0" y="360"/>
                  </a:lnTo>
                  <a:lnTo>
                    <a:pt x="0" y="419"/>
                  </a:lnTo>
                  <a:lnTo>
                    <a:pt x="0" y="446"/>
                  </a:lnTo>
                  <a:lnTo>
                    <a:pt x="7" y="413"/>
                  </a:lnTo>
                  <a:lnTo>
                    <a:pt x="20" y="336"/>
                  </a:lnTo>
                  <a:lnTo>
                    <a:pt x="37" y="238"/>
                  </a:lnTo>
                  <a:lnTo>
                    <a:pt x="55" y="144"/>
                  </a:lnTo>
                  <a:lnTo>
                    <a:pt x="68" y="74"/>
                  </a:lnTo>
                  <a:lnTo>
                    <a:pt x="77" y="31"/>
                  </a:lnTo>
                  <a:lnTo>
                    <a:pt x="79" y="7"/>
                  </a:lnTo>
                  <a:lnTo>
                    <a:pt x="81" y="0"/>
                  </a:lnTo>
                  <a:lnTo>
                    <a:pt x="53" y="22"/>
                  </a:lnTo>
                  <a:lnTo>
                    <a:pt x="53" y="22"/>
                  </a:lnTo>
                  <a:close/>
                </a:path>
              </a:pathLst>
            </a:custGeom>
            <a:solidFill>
              <a:srgbClr val="C7B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78"/>
            <p:cNvSpPr>
              <a:spLocks/>
            </p:cNvSpPr>
            <p:nvPr/>
          </p:nvSpPr>
          <p:spPr bwMode="auto">
            <a:xfrm>
              <a:off x="5027613" y="3140075"/>
              <a:ext cx="374650" cy="271463"/>
            </a:xfrm>
            <a:custGeom>
              <a:avLst/>
              <a:gdLst>
                <a:gd name="T0" fmla="*/ 223 w 236"/>
                <a:gd name="T1" fmla="*/ 94 h 171"/>
                <a:gd name="T2" fmla="*/ 236 w 236"/>
                <a:gd name="T3" fmla="*/ 16 h 171"/>
                <a:gd name="T4" fmla="*/ 171 w 236"/>
                <a:gd name="T5" fmla="*/ 53 h 171"/>
                <a:gd name="T6" fmla="*/ 116 w 236"/>
                <a:gd name="T7" fmla="*/ 0 h 171"/>
                <a:gd name="T8" fmla="*/ 112 w 236"/>
                <a:gd name="T9" fmla="*/ 81 h 171"/>
                <a:gd name="T10" fmla="*/ 29 w 236"/>
                <a:gd name="T11" fmla="*/ 77 h 171"/>
                <a:gd name="T12" fmla="*/ 59 w 236"/>
                <a:gd name="T13" fmla="*/ 116 h 171"/>
                <a:gd name="T14" fmla="*/ 0 w 236"/>
                <a:gd name="T15" fmla="*/ 138 h 171"/>
                <a:gd name="T16" fmla="*/ 79 w 236"/>
                <a:gd name="T17" fmla="*/ 171 h 171"/>
                <a:gd name="T18" fmla="*/ 147 w 236"/>
                <a:gd name="T19" fmla="*/ 103 h 171"/>
                <a:gd name="T20" fmla="*/ 223 w 236"/>
                <a:gd name="T21" fmla="*/ 94 h 171"/>
                <a:gd name="T22" fmla="*/ 223 w 236"/>
                <a:gd name="T23" fmla="*/ 9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171">
                  <a:moveTo>
                    <a:pt x="223" y="94"/>
                  </a:moveTo>
                  <a:lnTo>
                    <a:pt x="236" y="16"/>
                  </a:lnTo>
                  <a:lnTo>
                    <a:pt x="171" y="53"/>
                  </a:lnTo>
                  <a:lnTo>
                    <a:pt x="116" y="0"/>
                  </a:lnTo>
                  <a:lnTo>
                    <a:pt x="112" y="81"/>
                  </a:lnTo>
                  <a:lnTo>
                    <a:pt x="29" y="77"/>
                  </a:lnTo>
                  <a:lnTo>
                    <a:pt x="59" y="116"/>
                  </a:lnTo>
                  <a:lnTo>
                    <a:pt x="0" y="138"/>
                  </a:lnTo>
                  <a:lnTo>
                    <a:pt x="79" y="171"/>
                  </a:lnTo>
                  <a:lnTo>
                    <a:pt x="147" y="103"/>
                  </a:lnTo>
                  <a:lnTo>
                    <a:pt x="223" y="94"/>
                  </a:lnTo>
                  <a:lnTo>
                    <a:pt x="223" y="94"/>
                  </a:lnTo>
                  <a:close/>
                </a:path>
              </a:pathLst>
            </a:custGeom>
            <a:solidFill>
              <a:srgbClr val="C7B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79"/>
            <p:cNvSpPr>
              <a:spLocks/>
            </p:cNvSpPr>
            <p:nvPr/>
          </p:nvSpPr>
          <p:spPr bwMode="auto">
            <a:xfrm>
              <a:off x="3560763" y="3632200"/>
              <a:ext cx="312738" cy="177800"/>
            </a:xfrm>
            <a:custGeom>
              <a:avLst/>
              <a:gdLst>
                <a:gd name="T0" fmla="*/ 182 w 197"/>
                <a:gd name="T1" fmla="*/ 77 h 112"/>
                <a:gd name="T2" fmla="*/ 197 w 197"/>
                <a:gd name="T3" fmla="*/ 0 h 112"/>
                <a:gd name="T4" fmla="*/ 136 w 197"/>
                <a:gd name="T5" fmla="*/ 48 h 112"/>
                <a:gd name="T6" fmla="*/ 79 w 197"/>
                <a:gd name="T7" fmla="*/ 0 h 112"/>
                <a:gd name="T8" fmla="*/ 79 w 197"/>
                <a:gd name="T9" fmla="*/ 64 h 112"/>
                <a:gd name="T10" fmla="*/ 0 w 197"/>
                <a:gd name="T11" fmla="*/ 61 h 112"/>
                <a:gd name="T12" fmla="*/ 66 w 197"/>
                <a:gd name="T13" fmla="*/ 112 h 112"/>
                <a:gd name="T14" fmla="*/ 131 w 197"/>
                <a:gd name="T15" fmla="*/ 79 h 112"/>
                <a:gd name="T16" fmla="*/ 182 w 197"/>
                <a:gd name="T17" fmla="*/ 77 h 112"/>
                <a:gd name="T18" fmla="*/ 182 w 197"/>
                <a:gd name="T19" fmla="*/ 7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12">
                  <a:moveTo>
                    <a:pt x="182" y="77"/>
                  </a:moveTo>
                  <a:lnTo>
                    <a:pt x="197" y="0"/>
                  </a:lnTo>
                  <a:lnTo>
                    <a:pt x="136" y="48"/>
                  </a:lnTo>
                  <a:lnTo>
                    <a:pt x="79" y="0"/>
                  </a:lnTo>
                  <a:lnTo>
                    <a:pt x="79" y="64"/>
                  </a:lnTo>
                  <a:lnTo>
                    <a:pt x="0" y="61"/>
                  </a:lnTo>
                  <a:lnTo>
                    <a:pt x="66" y="112"/>
                  </a:lnTo>
                  <a:lnTo>
                    <a:pt x="131" y="79"/>
                  </a:lnTo>
                  <a:lnTo>
                    <a:pt x="182" y="77"/>
                  </a:lnTo>
                  <a:lnTo>
                    <a:pt x="182" y="77"/>
                  </a:lnTo>
                  <a:close/>
                </a:path>
              </a:pathLst>
            </a:custGeom>
            <a:solidFill>
              <a:srgbClr val="C7B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80"/>
            <p:cNvSpPr>
              <a:spLocks/>
            </p:cNvSpPr>
            <p:nvPr/>
          </p:nvSpPr>
          <p:spPr bwMode="auto">
            <a:xfrm>
              <a:off x="2017713" y="5954713"/>
              <a:ext cx="257175" cy="153988"/>
            </a:xfrm>
            <a:custGeom>
              <a:avLst/>
              <a:gdLst>
                <a:gd name="T0" fmla="*/ 162 w 162"/>
                <a:gd name="T1" fmla="*/ 0 h 97"/>
                <a:gd name="T2" fmla="*/ 107 w 162"/>
                <a:gd name="T3" fmla="*/ 92 h 97"/>
                <a:gd name="T4" fmla="*/ 0 w 162"/>
                <a:gd name="T5" fmla="*/ 97 h 97"/>
                <a:gd name="T6" fmla="*/ 162 w 162"/>
                <a:gd name="T7" fmla="*/ 0 h 97"/>
                <a:gd name="T8" fmla="*/ 162 w 162"/>
                <a:gd name="T9" fmla="*/ 0 h 97"/>
              </a:gdLst>
              <a:ahLst/>
              <a:cxnLst>
                <a:cxn ang="0">
                  <a:pos x="T0" y="T1"/>
                </a:cxn>
                <a:cxn ang="0">
                  <a:pos x="T2" y="T3"/>
                </a:cxn>
                <a:cxn ang="0">
                  <a:pos x="T4" y="T5"/>
                </a:cxn>
                <a:cxn ang="0">
                  <a:pos x="T6" y="T7"/>
                </a:cxn>
                <a:cxn ang="0">
                  <a:pos x="T8" y="T9"/>
                </a:cxn>
              </a:cxnLst>
              <a:rect l="0" t="0" r="r" b="b"/>
              <a:pathLst>
                <a:path w="162" h="97">
                  <a:moveTo>
                    <a:pt x="162" y="0"/>
                  </a:moveTo>
                  <a:lnTo>
                    <a:pt x="107" y="92"/>
                  </a:lnTo>
                  <a:lnTo>
                    <a:pt x="0" y="97"/>
                  </a:lnTo>
                  <a:lnTo>
                    <a:pt x="162" y="0"/>
                  </a:lnTo>
                  <a:lnTo>
                    <a:pt x="162" y="0"/>
                  </a:lnTo>
                  <a:close/>
                </a:path>
              </a:pathLst>
            </a:custGeom>
            <a:solidFill>
              <a:srgbClr val="FF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81"/>
            <p:cNvSpPr>
              <a:spLocks/>
            </p:cNvSpPr>
            <p:nvPr/>
          </p:nvSpPr>
          <p:spPr bwMode="auto">
            <a:xfrm>
              <a:off x="1712913" y="6426200"/>
              <a:ext cx="180975" cy="174625"/>
            </a:xfrm>
            <a:custGeom>
              <a:avLst/>
              <a:gdLst>
                <a:gd name="T0" fmla="*/ 114 w 114"/>
                <a:gd name="T1" fmla="*/ 0 h 110"/>
                <a:gd name="T2" fmla="*/ 0 w 114"/>
                <a:gd name="T3" fmla="*/ 110 h 110"/>
                <a:gd name="T4" fmla="*/ 15 w 114"/>
                <a:gd name="T5" fmla="*/ 33 h 110"/>
                <a:gd name="T6" fmla="*/ 114 w 114"/>
                <a:gd name="T7" fmla="*/ 0 h 110"/>
                <a:gd name="T8" fmla="*/ 114 w 114"/>
                <a:gd name="T9" fmla="*/ 0 h 110"/>
              </a:gdLst>
              <a:ahLst/>
              <a:cxnLst>
                <a:cxn ang="0">
                  <a:pos x="T0" y="T1"/>
                </a:cxn>
                <a:cxn ang="0">
                  <a:pos x="T2" y="T3"/>
                </a:cxn>
                <a:cxn ang="0">
                  <a:pos x="T4" y="T5"/>
                </a:cxn>
                <a:cxn ang="0">
                  <a:pos x="T6" y="T7"/>
                </a:cxn>
                <a:cxn ang="0">
                  <a:pos x="T8" y="T9"/>
                </a:cxn>
              </a:cxnLst>
              <a:rect l="0" t="0" r="r" b="b"/>
              <a:pathLst>
                <a:path w="114" h="110">
                  <a:moveTo>
                    <a:pt x="114" y="0"/>
                  </a:moveTo>
                  <a:lnTo>
                    <a:pt x="0" y="110"/>
                  </a:lnTo>
                  <a:lnTo>
                    <a:pt x="15" y="33"/>
                  </a:lnTo>
                  <a:lnTo>
                    <a:pt x="114" y="0"/>
                  </a:lnTo>
                  <a:lnTo>
                    <a:pt x="114" y="0"/>
                  </a:lnTo>
                  <a:close/>
                </a:path>
              </a:pathLst>
            </a:custGeom>
            <a:solidFill>
              <a:srgbClr val="FF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82"/>
            <p:cNvSpPr>
              <a:spLocks/>
            </p:cNvSpPr>
            <p:nvPr/>
          </p:nvSpPr>
          <p:spPr bwMode="auto">
            <a:xfrm>
              <a:off x="1314450" y="6548438"/>
              <a:ext cx="328613" cy="252413"/>
            </a:xfrm>
            <a:custGeom>
              <a:avLst/>
              <a:gdLst>
                <a:gd name="T0" fmla="*/ 207 w 207"/>
                <a:gd name="T1" fmla="*/ 0 h 159"/>
                <a:gd name="T2" fmla="*/ 72 w 207"/>
                <a:gd name="T3" fmla="*/ 159 h 159"/>
                <a:gd name="T4" fmla="*/ 0 w 207"/>
                <a:gd name="T5" fmla="*/ 159 h 159"/>
                <a:gd name="T6" fmla="*/ 50 w 207"/>
                <a:gd name="T7" fmla="*/ 96 h 159"/>
                <a:gd name="T8" fmla="*/ 116 w 207"/>
                <a:gd name="T9" fmla="*/ 70 h 159"/>
                <a:gd name="T10" fmla="*/ 207 w 207"/>
                <a:gd name="T11" fmla="*/ 0 h 159"/>
                <a:gd name="T12" fmla="*/ 207 w 207"/>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207" h="159">
                  <a:moveTo>
                    <a:pt x="207" y="0"/>
                  </a:moveTo>
                  <a:lnTo>
                    <a:pt x="72" y="159"/>
                  </a:lnTo>
                  <a:lnTo>
                    <a:pt x="0" y="159"/>
                  </a:lnTo>
                  <a:lnTo>
                    <a:pt x="50" y="96"/>
                  </a:lnTo>
                  <a:lnTo>
                    <a:pt x="116" y="70"/>
                  </a:lnTo>
                  <a:lnTo>
                    <a:pt x="207" y="0"/>
                  </a:lnTo>
                  <a:lnTo>
                    <a:pt x="207" y="0"/>
                  </a:lnTo>
                  <a:close/>
                </a:path>
              </a:pathLst>
            </a:custGeom>
            <a:solidFill>
              <a:srgbClr val="FF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83"/>
            <p:cNvSpPr>
              <a:spLocks/>
            </p:cNvSpPr>
            <p:nvPr/>
          </p:nvSpPr>
          <p:spPr bwMode="auto">
            <a:xfrm>
              <a:off x="2160588" y="6197600"/>
              <a:ext cx="90488" cy="187325"/>
            </a:xfrm>
            <a:custGeom>
              <a:avLst/>
              <a:gdLst>
                <a:gd name="T0" fmla="*/ 9 w 57"/>
                <a:gd name="T1" fmla="*/ 0 h 118"/>
                <a:gd name="T2" fmla="*/ 0 w 57"/>
                <a:gd name="T3" fmla="*/ 68 h 118"/>
                <a:gd name="T4" fmla="*/ 57 w 57"/>
                <a:gd name="T5" fmla="*/ 118 h 118"/>
                <a:gd name="T6" fmla="*/ 9 w 57"/>
                <a:gd name="T7" fmla="*/ 0 h 118"/>
                <a:gd name="T8" fmla="*/ 9 w 57"/>
                <a:gd name="T9" fmla="*/ 0 h 118"/>
              </a:gdLst>
              <a:ahLst/>
              <a:cxnLst>
                <a:cxn ang="0">
                  <a:pos x="T0" y="T1"/>
                </a:cxn>
                <a:cxn ang="0">
                  <a:pos x="T2" y="T3"/>
                </a:cxn>
                <a:cxn ang="0">
                  <a:pos x="T4" y="T5"/>
                </a:cxn>
                <a:cxn ang="0">
                  <a:pos x="T6" y="T7"/>
                </a:cxn>
                <a:cxn ang="0">
                  <a:pos x="T8" y="T9"/>
                </a:cxn>
              </a:cxnLst>
              <a:rect l="0" t="0" r="r" b="b"/>
              <a:pathLst>
                <a:path w="57" h="118">
                  <a:moveTo>
                    <a:pt x="9" y="0"/>
                  </a:moveTo>
                  <a:lnTo>
                    <a:pt x="0" y="68"/>
                  </a:lnTo>
                  <a:lnTo>
                    <a:pt x="57" y="118"/>
                  </a:lnTo>
                  <a:lnTo>
                    <a:pt x="9" y="0"/>
                  </a:lnTo>
                  <a:lnTo>
                    <a:pt x="9" y="0"/>
                  </a:lnTo>
                  <a:close/>
                </a:path>
              </a:pathLst>
            </a:custGeom>
            <a:solidFill>
              <a:srgbClr val="FF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84"/>
            <p:cNvSpPr>
              <a:spLocks/>
            </p:cNvSpPr>
            <p:nvPr/>
          </p:nvSpPr>
          <p:spPr bwMode="auto">
            <a:xfrm>
              <a:off x="392113" y="4367213"/>
              <a:ext cx="468313" cy="336550"/>
            </a:xfrm>
            <a:custGeom>
              <a:avLst/>
              <a:gdLst>
                <a:gd name="T0" fmla="*/ 0 w 295"/>
                <a:gd name="T1" fmla="*/ 29 h 212"/>
                <a:gd name="T2" fmla="*/ 183 w 295"/>
                <a:gd name="T3" fmla="*/ 0 h 212"/>
                <a:gd name="T4" fmla="*/ 210 w 295"/>
                <a:gd name="T5" fmla="*/ 24 h 212"/>
                <a:gd name="T6" fmla="*/ 92 w 295"/>
                <a:gd name="T7" fmla="*/ 109 h 212"/>
                <a:gd name="T8" fmla="*/ 295 w 295"/>
                <a:gd name="T9" fmla="*/ 151 h 212"/>
                <a:gd name="T10" fmla="*/ 255 w 295"/>
                <a:gd name="T11" fmla="*/ 212 h 212"/>
                <a:gd name="T12" fmla="*/ 9 w 295"/>
                <a:gd name="T13" fmla="*/ 105 h 212"/>
                <a:gd name="T14" fmla="*/ 0 w 295"/>
                <a:gd name="T15" fmla="*/ 29 h 212"/>
                <a:gd name="T16" fmla="*/ 0 w 295"/>
                <a:gd name="T17" fmla="*/ 2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 h="212">
                  <a:moveTo>
                    <a:pt x="0" y="29"/>
                  </a:moveTo>
                  <a:lnTo>
                    <a:pt x="183" y="0"/>
                  </a:lnTo>
                  <a:lnTo>
                    <a:pt x="210" y="24"/>
                  </a:lnTo>
                  <a:lnTo>
                    <a:pt x="92" y="109"/>
                  </a:lnTo>
                  <a:lnTo>
                    <a:pt x="295" y="151"/>
                  </a:lnTo>
                  <a:lnTo>
                    <a:pt x="255" y="212"/>
                  </a:lnTo>
                  <a:lnTo>
                    <a:pt x="9" y="105"/>
                  </a:lnTo>
                  <a:lnTo>
                    <a:pt x="0" y="29"/>
                  </a:lnTo>
                  <a:lnTo>
                    <a:pt x="0" y="29"/>
                  </a:lnTo>
                  <a:close/>
                </a:path>
              </a:pathLst>
            </a:custGeom>
            <a:solidFill>
              <a:srgbClr val="FCE3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85"/>
            <p:cNvSpPr>
              <a:spLocks/>
            </p:cNvSpPr>
            <p:nvPr/>
          </p:nvSpPr>
          <p:spPr bwMode="auto">
            <a:xfrm>
              <a:off x="82550" y="5646738"/>
              <a:ext cx="617538" cy="114300"/>
            </a:xfrm>
            <a:custGeom>
              <a:avLst/>
              <a:gdLst>
                <a:gd name="T0" fmla="*/ 0 w 389"/>
                <a:gd name="T1" fmla="*/ 72 h 72"/>
                <a:gd name="T2" fmla="*/ 204 w 389"/>
                <a:gd name="T3" fmla="*/ 0 h 72"/>
                <a:gd name="T4" fmla="*/ 389 w 389"/>
                <a:gd name="T5" fmla="*/ 4 h 72"/>
                <a:gd name="T6" fmla="*/ 389 w 389"/>
                <a:gd name="T7" fmla="*/ 72 h 72"/>
                <a:gd name="T8" fmla="*/ 212 w 389"/>
                <a:gd name="T9" fmla="*/ 37 h 72"/>
                <a:gd name="T10" fmla="*/ 0 w 389"/>
                <a:gd name="T11" fmla="*/ 72 h 72"/>
                <a:gd name="T12" fmla="*/ 0 w 389"/>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389" h="72">
                  <a:moveTo>
                    <a:pt x="0" y="72"/>
                  </a:moveTo>
                  <a:lnTo>
                    <a:pt x="204" y="0"/>
                  </a:lnTo>
                  <a:lnTo>
                    <a:pt x="389" y="4"/>
                  </a:lnTo>
                  <a:lnTo>
                    <a:pt x="389" y="72"/>
                  </a:lnTo>
                  <a:lnTo>
                    <a:pt x="212" y="37"/>
                  </a:lnTo>
                  <a:lnTo>
                    <a:pt x="0" y="72"/>
                  </a:lnTo>
                  <a:lnTo>
                    <a:pt x="0" y="72"/>
                  </a:lnTo>
                  <a:close/>
                </a:path>
              </a:pathLst>
            </a:custGeom>
            <a:solidFill>
              <a:srgbClr val="FCE3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86"/>
            <p:cNvSpPr>
              <a:spLocks/>
            </p:cNvSpPr>
            <p:nvPr/>
          </p:nvSpPr>
          <p:spPr bwMode="auto">
            <a:xfrm>
              <a:off x="2493963" y="4849813"/>
              <a:ext cx="207963" cy="255588"/>
            </a:xfrm>
            <a:custGeom>
              <a:avLst/>
              <a:gdLst>
                <a:gd name="T0" fmla="*/ 0 w 131"/>
                <a:gd name="T1" fmla="*/ 76 h 161"/>
                <a:gd name="T2" fmla="*/ 131 w 131"/>
                <a:gd name="T3" fmla="*/ 0 h 161"/>
                <a:gd name="T4" fmla="*/ 131 w 131"/>
                <a:gd name="T5" fmla="*/ 94 h 161"/>
                <a:gd name="T6" fmla="*/ 65 w 131"/>
                <a:gd name="T7" fmla="*/ 161 h 161"/>
                <a:gd name="T8" fmla="*/ 65 w 131"/>
                <a:gd name="T9" fmla="*/ 109 h 161"/>
                <a:gd name="T10" fmla="*/ 0 w 131"/>
                <a:gd name="T11" fmla="*/ 76 h 161"/>
                <a:gd name="T12" fmla="*/ 0 w 131"/>
                <a:gd name="T13" fmla="*/ 76 h 161"/>
              </a:gdLst>
              <a:ahLst/>
              <a:cxnLst>
                <a:cxn ang="0">
                  <a:pos x="T0" y="T1"/>
                </a:cxn>
                <a:cxn ang="0">
                  <a:pos x="T2" y="T3"/>
                </a:cxn>
                <a:cxn ang="0">
                  <a:pos x="T4" y="T5"/>
                </a:cxn>
                <a:cxn ang="0">
                  <a:pos x="T6" y="T7"/>
                </a:cxn>
                <a:cxn ang="0">
                  <a:pos x="T8" y="T9"/>
                </a:cxn>
                <a:cxn ang="0">
                  <a:pos x="T10" y="T11"/>
                </a:cxn>
                <a:cxn ang="0">
                  <a:pos x="T12" y="T13"/>
                </a:cxn>
              </a:cxnLst>
              <a:rect l="0" t="0" r="r" b="b"/>
              <a:pathLst>
                <a:path w="131" h="161">
                  <a:moveTo>
                    <a:pt x="0" y="76"/>
                  </a:moveTo>
                  <a:lnTo>
                    <a:pt x="131" y="0"/>
                  </a:lnTo>
                  <a:lnTo>
                    <a:pt x="131" y="94"/>
                  </a:lnTo>
                  <a:lnTo>
                    <a:pt x="65" y="161"/>
                  </a:lnTo>
                  <a:lnTo>
                    <a:pt x="65" y="109"/>
                  </a:lnTo>
                  <a:lnTo>
                    <a:pt x="0" y="76"/>
                  </a:lnTo>
                  <a:lnTo>
                    <a:pt x="0" y="76"/>
                  </a:lnTo>
                  <a:close/>
                </a:path>
              </a:pathLst>
            </a:custGeom>
            <a:solidFill>
              <a:srgbClr val="FCE3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87"/>
            <p:cNvSpPr>
              <a:spLocks/>
            </p:cNvSpPr>
            <p:nvPr/>
          </p:nvSpPr>
          <p:spPr bwMode="auto">
            <a:xfrm>
              <a:off x="3578225" y="5892800"/>
              <a:ext cx="514350" cy="163513"/>
            </a:xfrm>
            <a:custGeom>
              <a:avLst/>
              <a:gdLst>
                <a:gd name="T0" fmla="*/ 0 w 324"/>
                <a:gd name="T1" fmla="*/ 0 h 103"/>
                <a:gd name="T2" fmla="*/ 77 w 324"/>
                <a:gd name="T3" fmla="*/ 103 h 103"/>
                <a:gd name="T4" fmla="*/ 197 w 324"/>
                <a:gd name="T5" fmla="*/ 66 h 103"/>
                <a:gd name="T6" fmla="*/ 324 w 324"/>
                <a:gd name="T7" fmla="*/ 85 h 103"/>
                <a:gd name="T8" fmla="*/ 186 w 324"/>
                <a:gd name="T9" fmla="*/ 5 h 103"/>
                <a:gd name="T10" fmla="*/ 0 w 324"/>
                <a:gd name="T11" fmla="*/ 0 h 103"/>
                <a:gd name="T12" fmla="*/ 0 w 32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324" h="103">
                  <a:moveTo>
                    <a:pt x="0" y="0"/>
                  </a:moveTo>
                  <a:lnTo>
                    <a:pt x="77" y="103"/>
                  </a:lnTo>
                  <a:lnTo>
                    <a:pt x="197" y="66"/>
                  </a:lnTo>
                  <a:lnTo>
                    <a:pt x="324" y="85"/>
                  </a:lnTo>
                  <a:lnTo>
                    <a:pt x="186" y="5"/>
                  </a:lnTo>
                  <a:lnTo>
                    <a:pt x="0" y="0"/>
                  </a:lnTo>
                  <a:lnTo>
                    <a:pt x="0" y="0"/>
                  </a:lnTo>
                  <a:close/>
                </a:path>
              </a:pathLst>
            </a:custGeom>
            <a:solidFill>
              <a:srgbClr val="FCE3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97" name="Group 296"/>
          <p:cNvGrpSpPr/>
          <p:nvPr/>
        </p:nvGrpSpPr>
        <p:grpSpPr>
          <a:xfrm>
            <a:off x="3930136" y="5247099"/>
            <a:ext cx="3460751" cy="1555751"/>
            <a:chOff x="3270250" y="5133975"/>
            <a:chExt cx="3460751" cy="1555751"/>
          </a:xfrm>
        </p:grpSpPr>
        <p:sp>
          <p:nvSpPr>
            <p:cNvPr id="135" name="Freeform 44"/>
            <p:cNvSpPr>
              <a:spLocks/>
            </p:cNvSpPr>
            <p:nvPr/>
          </p:nvSpPr>
          <p:spPr bwMode="auto">
            <a:xfrm>
              <a:off x="5226050" y="5133975"/>
              <a:ext cx="617538" cy="149225"/>
            </a:xfrm>
            <a:custGeom>
              <a:avLst/>
              <a:gdLst>
                <a:gd name="T0" fmla="*/ 46 w 389"/>
                <a:gd name="T1" fmla="*/ 0 h 94"/>
                <a:gd name="T2" fmla="*/ 247 w 389"/>
                <a:gd name="T3" fmla="*/ 33 h 94"/>
                <a:gd name="T4" fmla="*/ 343 w 389"/>
                <a:gd name="T5" fmla="*/ 46 h 94"/>
                <a:gd name="T6" fmla="*/ 389 w 389"/>
                <a:gd name="T7" fmla="*/ 89 h 94"/>
                <a:gd name="T8" fmla="*/ 234 w 389"/>
                <a:gd name="T9" fmla="*/ 94 h 94"/>
                <a:gd name="T10" fmla="*/ 0 w 389"/>
                <a:gd name="T11" fmla="*/ 24 h 94"/>
                <a:gd name="T12" fmla="*/ 46 w 389"/>
                <a:gd name="T13" fmla="*/ 0 h 94"/>
                <a:gd name="T14" fmla="*/ 46 w 389"/>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9" h="94">
                  <a:moveTo>
                    <a:pt x="46" y="0"/>
                  </a:moveTo>
                  <a:lnTo>
                    <a:pt x="247" y="33"/>
                  </a:lnTo>
                  <a:lnTo>
                    <a:pt x="343" y="46"/>
                  </a:lnTo>
                  <a:lnTo>
                    <a:pt x="389" y="89"/>
                  </a:lnTo>
                  <a:lnTo>
                    <a:pt x="234" y="94"/>
                  </a:lnTo>
                  <a:lnTo>
                    <a:pt x="0" y="24"/>
                  </a:lnTo>
                  <a:lnTo>
                    <a:pt x="46" y="0"/>
                  </a:lnTo>
                  <a:lnTo>
                    <a:pt x="46" y="0"/>
                  </a:lnTo>
                  <a:close/>
                </a:path>
              </a:pathLst>
            </a:custGeom>
            <a:solidFill>
              <a:srgbClr val="EDB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54"/>
            <p:cNvSpPr>
              <a:spLocks/>
            </p:cNvSpPr>
            <p:nvPr/>
          </p:nvSpPr>
          <p:spPr bwMode="auto">
            <a:xfrm>
              <a:off x="3284538" y="5313363"/>
              <a:ext cx="3394075" cy="1376363"/>
            </a:xfrm>
            <a:custGeom>
              <a:avLst/>
              <a:gdLst>
                <a:gd name="T0" fmla="*/ 161 w 2138"/>
                <a:gd name="T1" fmla="*/ 22 h 867"/>
                <a:gd name="T2" fmla="*/ 0 w 2138"/>
                <a:gd name="T3" fmla="*/ 0 h 867"/>
                <a:gd name="T4" fmla="*/ 0 w 2138"/>
                <a:gd name="T5" fmla="*/ 3 h 867"/>
                <a:gd name="T6" fmla="*/ 6 w 2138"/>
                <a:gd name="T7" fmla="*/ 11 h 867"/>
                <a:gd name="T8" fmla="*/ 19 w 2138"/>
                <a:gd name="T9" fmla="*/ 24 h 867"/>
                <a:gd name="T10" fmla="*/ 43 w 2138"/>
                <a:gd name="T11" fmla="*/ 35 h 867"/>
                <a:gd name="T12" fmla="*/ 67 w 2138"/>
                <a:gd name="T13" fmla="*/ 44 h 867"/>
                <a:gd name="T14" fmla="*/ 96 w 2138"/>
                <a:gd name="T15" fmla="*/ 55 h 867"/>
                <a:gd name="T16" fmla="*/ 122 w 2138"/>
                <a:gd name="T17" fmla="*/ 68 h 867"/>
                <a:gd name="T18" fmla="*/ 148 w 2138"/>
                <a:gd name="T19" fmla="*/ 90 h 867"/>
                <a:gd name="T20" fmla="*/ 172 w 2138"/>
                <a:gd name="T21" fmla="*/ 116 h 867"/>
                <a:gd name="T22" fmla="*/ 207 w 2138"/>
                <a:gd name="T23" fmla="*/ 149 h 867"/>
                <a:gd name="T24" fmla="*/ 255 w 2138"/>
                <a:gd name="T25" fmla="*/ 180 h 867"/>
                <a:gd name="T26" fmla="*/ 325 w 2138"/>
                <a:gd name="T27" fmla="*/ 204 h 867"/>
                <a:gd name="T28" fmla="*/ 417 w 2138"/>
                <a:gd name="T29" fmla="*/ 221 h 867"/>
                <a:gd name="T30" fmla="*/ 517 w 2138"/>
                <a:gd name="T31" fmla="*/ 232 h 867"/>
                <a:gd name="T32" fmla="*/ 609 w 2138"/>
                <a:gd name="T33" fmla="*/ 249 h 867"/>
                <a:gd name="T34" fmla="*/ 681 w 2138"/>
                <a:gd name="T35" fmla="*/ 276 h 867"/>
                <a:gd name="T36" fmla="*/ 716 w 2138"/>
                <a:gd name="T37" fmla="*/ 319 h 867"/>
                <a:gd name="T38" fmla="*/ 731 w 2138"/>
                <a:gd name="T39" fmla="*/ 374 h 867"/>
                <a:gd name="T40" fmla="*/ 742 w 2138"/>
                <a:gd name="T41" fmla="*/ 431 h 867"/>
                <a:gd name="T42" fmla="*/ 771 w 2138"/>
                <a:gd name="T43" fmla="*/ 481 h 867"/>
                <a:gd name="T44" fmla="*/ 823 w 2138"/>
                <a:gd name="T45" fmla="*/ 518 h 867"/>
                <a:gd name="T46" fmla="*/ 900 w 2138"/>
                <a:gd name="T47" fmla="*/ 546 h 867"/>
                <a:gd name="T48" fmla="*/ 987 w 2138"/>
                <a:gd name="T49" fmla="*/ 564 h 867"/>
                <a:gd name="T50" fmla="*/ 1074 w 2138"/>
                <a:gd name="T51" fmla="*/ 581 h 867"/>
                <a:gd name="T52" fmla="*/ 1153 w 2138"/>
                <a:gd name="T53" fmla="*/ 592 h 867"/>
                <a:gd name="T54" fmla="*/ 1221 w 2138"/>
                <a:gd name="T55" fmla="*/ 605 h 867"/>
                <a:gd name="T56" fmla="*/ 1280 w 2138"/>
                <a:gd name="T57" fmla="*/ 625 h 867"/>
                <a:gd name="T58" fmla="*/ 1334 w 2138"/>
                <a:gd name="T59" fmla="*/ 656 h 867"/>
                <a:gd name="T60" fmla="*/ 1384 w 2138"/>
                <a:gd name="T61" fmla="*/ 695 h 867"/>
                <a:gd name="T62" fmla="*/ 1435 w 2138"/>
                <a:gd name="T63" fmla="*/ 741 h 867"/>
                <a:gd name="T64" fmla="*/ 1485 w 2138"/>
                <a:gd name="T65" fmla="*/ 787 h 867"/>
                <a:gd name="T66" fmla="*/ 1542 w 2138"/>
                <a:gd name="T67" fmla="*/ 819 h 867"/>
                <a:gd name="T68" fmla="*/ 1603 w 2138"/>
                <a:gd name="T69" fmla="*/ 835 h 867"/>
                <a:gd name="T70" fmla="*/ 1671 w 2138"/>
                <a:gd name="T71" fmla="*/ 841 h 867"/>
                <a:gd name="T72" fmla="*/ 1734 w 2138"/>
                <a:gd name="T73" fmla="*/ 837 h 867"/>
                <a:gd name="T74" fmla="*/ 1791 w 2138"/>
                <a:gd name="T75" fmla="*/ 833 h 867"/>
                <a:gd name="T76" fmla="*/ 1834 w 2138"/>
                <a:gd name="T77" fmla="*/ 828 h 867"/>
                <a:gd name="T78" fmla="*/ 1872 w 2138"/>
                <a:gd name="T79" fmla="*/ 830 h 867"/>
                <a:gd name="T80" fmla="*/ 1902 w 2138"/>
                <a:gd name="T81" fmla="*/ 833 h 867"/>
                <a:gd name="T82" fmla="*/ 1931 w 2138"/>
                <a:gd name="T83" fmla="*/ 837 h 867"/>
                <a:gd name="T84" fmla="*/ 1957 w 2138"/>
                <a:gd name="T85" fmla="*/ 843 h 867"/>
                <a:gd name="T86" fmla="*/ 1987 w 2138"/>
                <a:gd name="T87" fmla="*/ 852 h 867"/>
                <a:gd name="T88" fmla="*/ 2020 w 2138"/>
                <a:gd name="T89" fmla="*/ 859 h 867"/>
                <a:gd name="T90" fmla="*/ 2057 w 2138"/>
                <a:gd name="T91" fmla="*/ 867 h 867"/>
                <a:gd name="T92" fmla="*/ 2094 w 2138"/>
                <a:gd name="T93" fmla="*/ 867 h 867"/>
                <a:gd name="T94" fmla="*/ 2127 w 2138"/>
                <a:gd name="T95" fmla="*/ 863 h 867"/>
                <a:gd name="T96" fmla="*/ 2138 w 2138"/>
                <a:gd name="T97" fmla="*/ 850 h 867"/>
                <a:gd name="T98" fmla="*/ 2121 w 2138"/>
                <a:gd name="T99" fmla="*/ 833 h 867"/>
                <a:gd name="T100" fmla="*/ 2062 w 2138"/>
                <a:gd name="T101" fmla="*/ 804 h 867"/>
                <a:gd name="T102" fmla="*/ 1987 w 2138"/>
                <a:gd name="T103" fmla="*/ 774 h 867"/>
                <a:gd name="T104" fmla="*/ 1920 w 2138"/>
                <a:gd name="T105" fmla="*/ 750 h 867"/>
                <a:gd name="T106" fmla="*/ 1893 w 2138"/>
                <a:gd name="T107" fmla="*/ 741 h 867"/>
                <a:gd name="T108" fmla="*/ 1570 w 2138"/>
                <a:gd name="T109" fmla="*/ 743 h 867"/>
                <a:gd name="T110" fmla="*/ 1312 w 2138"/>
                <a:gd name="T111" fmla="*/ 562 h 867"/>
                <a:gd name="T112" fmla="*/ 821 w 2138"/>
                <a:gd name="T113" fmla="*/ 431 h 867"/>
                <a:gd name="T114" fmla="*/ 648 w 2138"/>
                <a:gd name="T115" fmla="*/ 166 h 867"/>
                <a:gd name="T116" fmla="*/ 251 w 2138"/>
                <a:gd name="T117" fmla="*/ 99 h 867"/>
                <a:gd name="T118" fmla="*/ 161 w 2138"/>
                <a:gd name="T119" fmla="*/ 22 h 867"/>
                <a:gd name="T120" fmla="*/ 161 w 2138"/>
                <a:gd name="T121" fmla="*/ 22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8" h="867">
                  <a:moveTo>
                    <a:pt x="161" y="22"/>
                  </a:moveTo>
                  <a:lnTo>
                    <a:pt x="0" y="0"/>
                  </a:lnTo>
                  <a:lnTo>
                    <a:pt x="0" y="3"/>
                  </a:lnTo>
                  <a:lnTo>
                    <a:pt x="6" y="11"/>
                  </a:lnTo>
                  <a:lnTo>
                    <a:pt x="19" y="24"/>
                  </a:lnTo>
                  <a:lnTo>
                    <a:pt x="43" y="35"/>
                  </a:lnTo>
                  <a:lnTo>
                    <a:pt x="67" y="44"/>
                  </a:lnTo>
                  <a:lnTo>
                    <a:pt x="96" y="55"/>
                  </a:lnTo>
                  <a:lnTo>
                    <a:pt x="122" y="68"/>
                  </a:lnTo>
                  <a:lnTo>
                    <a:pt x="148" y="90"/>
                  </a:lnTo>
                  <a:lnTo>
                    <a:pt x="172" y="116"/>
                  </a:lnTo>
                  <a:lnTo>
                    <a:pt x="207" y="149"/>
                  </a:lnTo>
                  <a:lnTo>
                    <a:pt x="255" y="180"/>
                  </a:lnTo>
                  <a:lnTo>
                    <a:pt x="325" y="204"/>
                  </a:lnTo>
                  <a:lnTo>
                    <a:pt x="417" y="221"/>
                  </a:lnTo>
                  <a:lnTo>
                    <a:pt x="517" y="232"/>
                  </a:lnTo>
                  <a:lnTo>
                    <a:pt x="609" y="249"/>
                  </a:lnTo>
                  <a:lnTo>
                    <a:pt x="681" y="276"/>
                  </a:lnTo>
                  <a:lnTo>
                    <a:pt x="716" y="319"/>
                  </a:lnTo>
                  <a:lnTo>
                    <a:pt x="731" y="374"/>
                  </a:lnTo>
                  <a:lnTo>
                    <a:pt x="742" y="431"/>
                  </a:lnTo>
                  <a:lnTo>
                    <a:pt x="771" y="481"/>
                  </a:lnTo>
                  <a:lnTo>
                    <a:pt x="823" y="518"/>
                  </a:lnTo>
                  <a:lnTo>
                    <a:pt x="900" y="546"/>
                  </a:lnTo>
                  <a:lnTo>
                    <a:pt x="987" y="564"/>
                  </a:lnTo>
                  <a:lnTo>
                    <a:pt x="1074" y="581"/>
                  </a:lnTo>
                  <a:lnTo>
                    <a:pt x="1153" y="592"/>
                  </a:lnTo>
                  <a:lnTo>
                    <a:pt x="1221" y="605"/>
                  </a:lnTo>
                  <a:lnTo>
                    <a:pt x="1280" y="625"/>
                  </a:lnTo>
                  <a:lnTo>
                    <a:pt x="1334" y="656"/>
                  </a:lnTo>
                  <a:lnTo>
                    <a:pt x="1384" y="695"/>
                  </a:lnTo>
                  <a:lnTo>
                    <a:pt x="1435" y="741"/>
                  </a:lnTo>
                  <a:lnTo>
                    <a:pt x="1485" y="787"/>
                  </a:lnTo>
                  <a:lnTo>
                    <a:pt x="1542" y="819"/>
                  </a:lnTo>
                  <a:lnTo>
                    <a:pt x="1603" y="835"/>
                  </a:lnTo>
                  <a:lnTo>
                    <a:pt x="1671" y="841"/>
                  </a:lnTo>
                  <a:lnTo>
                    <a:pt x="1734" y="837"/>
                  </a:lnTo>
                  <a:lnTo>
                    <a:pt x="1791" y="833"/>
                  </a:lnTo>
                  <a:lnTo>
                    <a:pt x="1834" y="828"/>
                  </a:lnTo>
                  <a:lnTo>
                    <a:pt x="1872" y="830"/>
                  </a:lnTo>
                  <a:lnTo>
                    <a:pt x="1902" y="833"/>
                  </a:lnTo>
                  <a:lnTo>
                    <a:pt x="1931" y="837"/>
                  </a:lnTo>
                  <a:lnTo>
                    <a:pt x="1957" y="843"/>
                  </a:lnTo>
                  <a:lnTo>
                    <a:pt x="1987" y="852"/>
                  </a:lnTo>
                  <a:lnTo>
                    <a:pt x="2020" y="859"/>
                  </a:lnTo>
                  <a:lnTo>
                    <a:pt x="2057" y="867"/>
                  </a:lnTo>
                  <a:lnTo>
                    <a:pt x="2094" y="867"/>
                  </a:lnTo>
                  <a:lnTo>
                    <a:pt x="2127" y="863"/>
                  </a:lnTo>
                  <a:lnTo>
                    <a:pt x="2138" y="850"/>
                  </a:lnTo>
                  <a:lnTo>
                    <a:pt x="2121" y="833"/>
                  </a:lnTo>
                  <a:lnTo>
                    <a:pt x="2062" y="804"/>
                  </a:lnTo>
                  <a:lnTo>
                    <a:pt x="1987" y="774"/>
                  </a:lnTo>
                  <a:lnTo>
                    <a:pt x="1920" y="750"/>
                  </a:lnTo>
                  <a:lnTo>
                    <a:pt x="1893" y="741"/>
                  </a:lnTo>
                  <a:lnTo>
                    <a:pt x="1570" y="743"/>
                  </a:lnTo>
                  <a:lnTo>
                    <a:pt x="1312" y="562"/>
                  </a:lnTo>
                  <a:lnTo>
                    <a:pt x="821" y="431"/>
                  </a:lnTo>
                  <a:lnTo>
                    <a:pt x="648" y="166"/>
                  </a:lnTo>
                  <a:lnTo>
                    <a:pt x="251" y="99"/>
                  </a:lnTo>
                  <a:lnTo>
                    <a:pt x="161" y="22"/>
                  </a:lnTo>
                  <a:lnTo>
                    <a:pt x="161" y="22"/>
                  </a:lnTo>
                  <a:close/>
                </a:path>
              </a:pathLst>
            </a:custGeom>
            <a:solidFill>
              <a:srgbClr val="B078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55"/>
            <p:cNvSpPr>
              <a:spLocks/>
            </p:cNvSpPr>
            <p:nvPr/>
          </p:nvSpPr>
          <p:spPr bwMode="auto">
            <a:xfrm>
              <a:off x="3270250" y="5195888"/>
              <a:ext cx="3244850" cy="1408113"/>
            </a:xfrm>
            <a:custGeom>
              <a:avLst/>
              <a:gdLst>
                <a:gd name="T0" fmla="*/ 4 w 2044"/>
                <a:gd name="T1" fmla="*/ 9 h 887"/>
                <a:gd name="T2" fmla="*/ 0 w 2044"/>
                <a:gd name="T3" fmla="*/ 48 h 887"/>
                <a:gd name="T4" fmla="*/ 33 w 2044"/>
                <a:gd name="T5" fmla="*/ 72 h 887"/>
                <a:gd name="T6" fmla="*/ 113 w 2044"/>
                <a:gd name="T7" fmla="*/ 98 h 887"/>
                <a:gd name="T8" fmla="*/ 161 w 2044"/>
                <a:gd name="T9" fmla="*/ 133 h 887"/>
                <a:gd name="T10" fmla="*/ 192 w 2044"/>
                <a:gd name="T11" fmla="*/ 188 h 887"/>
                <a:gd name="T12" fmla="*/ 247 w 2044"/>
                <a:gd name="T13" fmla="*/ 234 h 887"/>
                <a:gd name="T14" fmla="*/ 347 w 2044"/>
                <a:gd name="T15" fmla="*/ 254 h 887"/>
                <a:gd name="T16" fmla="*/ 483 w 2044"/>
                <a:gd name="T17" fmla="*/ 258 h 887"/>
                <a:gd name="T18" fmla="*/ 598 w 2044"/>
                <a:gd name="T19" fmla="*/ 271 h 887"/>
                <a:gd name="T20" fmla="*/ 660 w 2044"/>
                <a:gd name="T21" fmla="*/ 332 h 887"/>
                <a:gd name="T22" fmla="*/ 679 w 2044"/>
                <a:gd name="T23" fmla="*/ 428 h 887"/>
                <a:gd name="T24" fmla="*/ 721 w 2044"/>
                <a:gd name="T25" fmla="*/ 513 h 887"/>
                <a:gd name="T26" fmla="*/ 823 w 2044"/>
                <a:gd name="T27" fmla="*/ 566 h 887"/>
                <a:gd name="T28" fmla="*/ 998 w 2044"/>
                <a:gd name="T29" fmla="*/ 599 h 887"/>
                <a:gd name="T30" fmla="*/ 1188 w 2044"/>
                <a:gd name="T31" fmla="*/ 642 h 887"/>
                <a:gd name="T32" fmla="*/ 1313 w 2044"/>
                <a:gd name="T33" fmla="*/ 706 h 887"/>
                <a:gd name="T34" fmla="*/ 1376 w 2044"/>
                <a:gd name="T35" fmla="*/ 784 h 887"/>
                <a:gd name="T36" fmla="*/ 1468 w 2044"/>
                <a:gd name="T37" fmla="*/ 854 h 887"/>
                <a:gd name="T38" fmla="*/ 1603 w 2044"/>
                <a:gd name="T39" fmla="*/ 885 h 887"/>
                <a:gd name="T40" fmla="*/ 1721 w 2044"/>
                <a:gd name="T41" fmla="*/ 878 h 887"/>
                <a:gd name="T42" fmla="*/ 1817 w 2044"/>
                <a:gd name="T43" fmla="*/ 854 h 887"/>
                <a:gd name="T44" fmla="*/ 1905 w 2044"/>
                <a:gd name="T45" fmla="*/ 848 h 887"/>
                <a:gd name="T46" fmla="*/ 1988 w 2044"/>
                <a:gd name="T47" fmla="*/ 872 h 887"/>
                <a:gd name="T48" fmla="*/ 2040 w 2044"/>
                <a:gd name="T49" fmla="*/ 863 h 887"/>
                <a:gd name="T50" fmla="*/ 2027 w 2044"/>
                <a:gd name="T51" fmla="*/ 821 h 887"/>
                <a:gd name="T52" fmla="*/ 1944 w 2044"/>
                <a:gd name="T53" fmla="*/ 793 h 887"/>
                <a:gd name="T54" fmla="*/ 1850 w 2044"/>
                <a:gd name="T55" fmla="*/ 791 h 887"/>
                <a:gd name="T56" fmla="*/ 1632 w 2044"/>
                <a:gd name="T57" fmla="*/ 817 h 887"/>
                <a:gd name="T58" fmla="*/ 1308 w 2044"/>
                <a:gd name="T59" fmla="*/ 610 h 887"/>
                <a:gd name="T60" fmla="*/ 694 w 2044"/>
                <a:gd name="T61" fmla="*/ 240 h 887"/>
                <a:gd name="T62" fmla="*/ 220 w 2044"/>
                <a:gd name="T63" fmla="*/ 177 h 887"/>
                <a:gd name="T64" fmla="*/ 148 w 2044"/>
                <a:gd name="T65" fmla="*/ 68 h 887"/>
                <a:gd name="T66" fmla="*/ 87 w 2044"/>
                <a:gd name="T67" fmla="*/ 53 h 887"/>
                <a:gd name="T68" fmla="*/ 37 w 2044"/>
                <a:gd name="T69" fmla="*/ 33 h 887"/>
                <a:gd name="T70" fmla="*/ 11 w 2044"/>
                <a:gd name="T71" fmla="*/ 7 h 887"/>
                <a:gd name="T72" fmla="*/ 6 w 2044"/>
                <a:gd name="T73" fmla="*/ 0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4" h="887">
                  <a:moveTo>
                    <a:pt x="6" y="0"/>
                  </a:moveTo>
                  <a:lnTo>
                    <a:pt x="4" y="9"/>
                  </a:lnTo>
                  <a:lnTo>
                    <a:pt x="0" y="29"/>
                  </a:lnTo>
                  <a:lnTo>
                    <a:pt x="0" y="48"/>
                  </a:lnTo>
                  <a:lnTo>
                    <a:pt x="9" y="64"/>
                  </a:lnTo>
                  <a:lnTo>
                    <a:pt x="33" y="72"/>
                  </a:lnTo>
                  <a:lnTo>
                    <a:pt x="74" y="83"/>
                  </a:lnTo>
                  <a:lnTo>
                    <a:pt x="113" y="98"/>
                  </a:lnTo>
                  <a:lnTo>
                    <a:pt x="144" y="116"/>
                  </a:lnTo>
                  <a:lnTo>
                    <a:pt x="161" y="133"/>
                  </a:lnTo>
                  <a:lnTo>
                    <a:pt x="177" y="162"/>
                  </a:lnTo>
                  <a:lnTo>
                    <a:pt x="192" y="188"/>
                  </a:lnTo>
                  <a:lnTo>
                    <a:pt x="216" y="216"/>
                  </a:lnTo>
                  <a:lnTo>
                    <a:pt x="247" y="234"/>
                  </a:lnTo>
                  <a:lnTo>
                    <a:pt x="293" y="247"/>
                  </a:lnTo>
                  <a:lnTo>
                    <a:pt x="347" y="254"/>
                  </a:lnTo>
                  <a:lnTo>
                    <a:pt x="415" y="256"/>
                  </a:lnTo>
                  <a:lnTo>
                    <a:pt x="483" y="258"/>
                  </a:lnTo>
                  <a:lnTo>
                    <a:pt x="546" y="262"/>
                  </a:lnTo>
                  <a:lnTo>
                    <a:pt x="598" y="271"/>
                  </a:lnTo>
                  <a:lnTo>
                    <a:pt x="640" y="295"/>
                  </a:lnTo>
                  <a:lnTo>
                    <a:pt x="660" y="332"/>
                  </a:lnTo>
                  <a:lnTo>
                    <a:pt x="670" y="380"/>
                  </a:lnTo>
                  <a:lnTo>
                    <a:pt x="679" y="428"/>
                  </a:lnTo>
                  <a:lnTo>
                    <a:pt x="694" y="478"/>
                  </a:lnTo>
                  <a:lnTo>
                    <a:pt x="721" y="513"/>
                  </a:lnTo>
                  <a:lnTo>
                    <a:pt x="764" y="544"/>
                  </a:lnTo>
                  <a:lnTo>
                    <a:pt x="823" y="566"/>
                  </a:lnTo>
                  <a:lnTo>
                    <a:pt x="906" y="583"/>
                  </a:lnTo>
                  <a:lnTo>
                    <a:pt x="998" y="599"/>
                  </a:lnTo>
                  <a:lnTo>
                    <a:pt x="1099" y="620"/>
                  </a:lnTo>
                  <a:lnTo>
                    <a:pt x="1188" y="642"/>
                  </a:lnTo>
                  <a:lnTo>
                    <a:pt x="1262" y="671"/>
                  </a:lnTo>
                  <a:lnTo>
                    <a:pt x="1313" y="706"/>
                  </a:lnTo>
                  <a:lnTo>
                    <a:pt x="1348" y="745"/>
                  </a:lnTo>
                  <a:lnTo>
                    <a:pt x="1376" y="784"/>
                  </a:lnTo>
                  <a:lnTo>
                    <a:pt x="1415" y="824"/>
                  </a:lnTo>
                  <a:lnTo>
                    <a:pt x="1468" y="854"/>
                  </a:lnTo>
                  <a:lnTo>
                    <a:pt x="1533" y="876"/>
                  </a:lnTo>
                  <a:lnTo>
                    <a:pt x="1603" y="885"/>
                  </a:lnTo>
                  <a:lnTo>
                    <a:pt x="1669" y="887"/>
                  </a:lnTo>
                  <a:lnTo>
                    <a:pt x="1721" y="878"/>
                  </a:lnTo>
                  <a:lnTo>
                    <a:pt x="1771" y="867"/>
                  </a:lnTo>
                  <a:lnTo>
                    <a:pt x="1817" y="854"/>
                  </a:lnTo>
                  <a:lnTo>
                    <a:pt x="1861" y="848"/>
                  </a:lnTo>
                  <a:lnTo>
                    <a:pt x="1905" y="848"/>
                  </a:lnTo>
                  <a:lnTo>
                    <a:pt x="1948" y="861"/>
                  </a:lnTo>
                  <a:lnTo>
                    <a:pt x="1988" y="872"/>
                  </a:lnTo>
                  <a:lnTo>
                    <a:pt x="2020" y="876"/>
                  </a:lnTo>
                  <a:lnTo>
                    <a:pt x="2040" y="863"/>
                  </a:lnTo>
                  <a:lnTo>
                    <a:pt x="2044" y="843"/>
                  </a:lnTo>
                  <a:lnTo>
                    <a:pt x="2027" y="821"/>
                  </a:lnTo>
                  <a:lnTo>
                    <a:pt x="1996" y="804"/>
                  </a:lnTo>
                  <a:lnTo>
                    <a:pt x="1944" y="793"/>
                  </a:lnTo>
                  <a:lnTo>
                    <a:pt x="1894" y="791"/>
                  </a:lnTo>
                  <a:lnTo>
                    <a:pt x="1850" y="791"/>
                  </a:lnTo>
                  <a:lnTo>
                    <a:pt x="1835" y="793"/>
                  </a:lnTo>
                  <a:lnTo>
                    <a:pt x="1632" y="817"/>
                  </a:lnTo>
                  <a:lnTo>
                    <a:pt x="1479" y="775"/>
                  </a:lnTo>
                  <a:lnTo>
                    <a:pt x="1308" y="610"/>
                  </a:lnTo>
                  <a:lnTo>
                    <a:pt x="767" y="457"/>
                  </a:lnTo>
                  <a:lnTo>
                    <a:pt x="694" y="240"/>
                  </a:lnTo>
                  <a:lnTo>
                    <a:pt x="432" y="205"/>
                  </a:lnTo>
                  <a:lnTo>
                    <a:pt x="220" y="177"/>
                  </a:lnTo>
                  <a:lnTo>
                    <a:pt x="161" y="70"/>
                  </a:lnTo>
                  <a:lnTo>
                    <a:pt x="148" y="68"/>
                  </a:lnTo>
                  <a:lnTo>
                    <a:pt x="122" y="61"/>
                  </a:lnTo>
                  <a:lnTo>
                    <a:pt x="87" y="53"/>
                  </a:lnTo>
                  <a:lnTo>
                    <a:pt x="61" y="44"/>
                  </a:lnTo>
                  <a:lnTo>
                    <a:pt x="37" y="33"/>
                  </a:lnTo>
                  <a:lnTo>
                    <a:pt x="22" y="18"/>
                  </a:lnTo>
                  <a:lnTo>
                    <a:pt x="11" y="7"/>
                  </a:lnTo>
                  <a:lnTo>
                    <a:pt x="6" y="0"/>
                  </a:lnTo>
                  <a:lnTo>
                    <a:pt x="6" y="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56"/>
            <p:cNvSpPr>
              <a:spLocks/>
            </p:cNvSpPr>
            <p:nvPr/>
          </p:nvSpPr>
          <p:spPr bwMode="auto">
            <a:xfrm>
              <a:off x="6107113" y="6430963"/>
              <a:ext cx="390525" cy="117475"/>
            </a:xfrm>
            <a:custGeom>
              <a:avLst/>
              <a:gdLst>
                <a:gd name="T0" fmla="*/ 0 w 246"/>
                <a:gd name="T1" fmla="*/ 37 h 74"/>
                <a:gd name="T2" fmla="*/ 17 w 246"/>
                <a:gd name="T3" fmla="*/ 37 h 74"/>
                <a:gd name="T4" fmla="*/ 61 w 246"/>
                <a:gd name="T5" fmla="*/ 39 h 74"/>
                <a:gd name="T6" fmla="*/ 111 w 246"/>
                <a:gd name="T7" fmla="*/ 46 h 74"/>
                <a:gd name="T8" fmla="*/ 150 w 246"/>
                <a:gd name="T9" fmla="*/ 54 h 74"/>
                <a:gd name="T10" fmla="*/ 172 w 246"/>
                <a:gd name="T11" fmla="*/ 61 h 74"/>
                <a:gd name="T12" fmla="*/ 190 w 246"/>
                <a:gd name="T13" fmla="*/ 67 h 74"/>
                <a:gd name="T14" fmla="*/ 205 w 246"/>
                <a:gd name="T15" fmla="*/ 70 h 74"/>
                <a:gd name="T16" fmla="*/ 220 w 246"/>
                <a:gd name="T17" fmla="*/ 74 h 74"/>
                <a:gd name="T18" fmla="*/ 231 w 246"/>
                <a:gd name="T19" fmla="*/ 70 h 74"/>
                <a:gd name="T20" fmla="*/ 240 w 246"/>
                <a:gd name="T21" fmla="*/ 70 h 74"/>
                <a:gd name="T22" fmla="*/ 244 w 246"/>
                <a:gd name="T23" fmla="*/ 65 h 74"/>
                <a:gd name="T24" fmla="*/ 246 w 246"/>
                <a:gd name="T25" fmla="*/ 65 h 74"/>
                <a:gd name="T26" fmla="*/ 85 w 246"/>
                <a:gd name="T27" fmla="*/ 0 h 74"/>
                <a:gd name="T28" fmla="*/ 0 w 246"/>
                <a:gd name="T29" fmla="*/ 37 h 74"/>
                <a:gd name="T30" fmla="*/ 0 w 246"/>
                <a:gd name="T31"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74">
                  <a:moveTo>
                    <a:pt x="0" y="37"/>
                  </a:moveTo>
                  <a:lnTo>
                    <a:pt x="17" y="37"/>
                  </a:lnTo>
                  <a:lnTo>
                    <a:pt x="61" y="39"/>
                  </a:lnTo>
                  <a:lnTo>
                    <a:pt x="111" y="46"/>
                  </a:lnTo>
                  <a:lnTo>
                    <a:pt x="150" y="54"/>
                  </a:lnTo>
                  <a:lnTo>
                    <a:pt x="172" y="61"/>
                  </a:lnTo>
                  <a:lnTo>
                    <a:pt x="190" y="67"/>
                  </a:lnTo>
                  <a:lnTo>
                    <a:pt x="205" y="70"/>
                  </a:lnTo>
                  <a:lnTo>
                    <a:pt x="220" y="74"/>
                  </a:lnTo>
                  <a:lnTo>
                    <a:pt x="231" y="70"/>
                  </a:lnTo>
                  <a:lnTo>
                    <a:pt x="240" y="70"/>
                  </a:lnTo>
                  <a:lnTo>
                    <a:pt x="244" y="65"/>
                  </a:lnTo>
                  <a:lnTo>
                    <a:pt x="246" y="65"/>
                  </a:lnTo>
                  <a:lnTo>
                    <a:pt x="85" y="0"/>
                  </a:lnTo>
                  <a:lnTo>
                    <a:pt x="0" y="37"/>
                  </a:lnTo>
                  <a:lnTo>
                    <a:pt x="0" y="37"/>
                  </a:lnTo>
                  <a:close/>
                </a:path>
              </a:pathLst>
            </a:custGeom>
            <a:solidFill>
              <a:srgbClr val="CCCC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57"/>
            <p:cNvSpPr>
              <a:spLocks/>
            </p:cNvSpPr>
            <p:nvPr/>
          </p:nvSpPr>
          <p:spPr bwMode="auto">
            <a:xfrm>
              <a:off x="3384550" y="5283200"/>
              <a:ext cx="3162300" cy="1279525"/>
            </a:xfrm>
            <a:custGeom>
              <a:avLst/>
              <a:gdLst>
                <a:gd name="T0" fmla="*/ 13 w 1992"/>
                <a:gd name="T1" fmla="*/ 0 h 806"/>
                <a:gd name="T2" fmla="*/ 87 w 1992"/>
                <a:gd name="T3" fmla="*/ 4 h 806"/>
                <a:gd name="T4" fmla="*/ 144 w 1992"/>
                <a:gd name="T5" fmla="*/ 28 h 806"/>
                <a:gd name="T6" fmla="*/ 181 w 1992"/>
                <a:gd name="T7" fmla="*/ 68 h 806"/>
                <a:gd name="T8" fmla="*/ 273 w 1992"/>
                <a:gd name="T9" fmla="*/ 98 h 806"/>
                <a:gd name="T10" fmla="*/ 428 w 1992"/>
                <a:gd name="T11" fmla="*/ 113 h 806"/>
                <a:gd name="T12" fmla="*/ 579 w 1992"/>
                <a:gd name="T13" fmla="*/ 137 h 806"/>
                <a:gd name="T14" fmla="*/ 671 w 1992"/>
                <a:gd name="T15" fmla="*/ 177 h 806"/>
                <a:gd name="T16" fmla="*/ 692 w 1992"/>
                <a:gd name="T17" fmla="*/ 247 h 806"/>
                <a:gd name="T18" fmla="*/ 738 w 1992"/>
                <a:gd name="T19" fmla="*/ 347 h 806"/>
                <a:gd name="T20" fmla="*/ 874 w 1992"/>
                <a:gd name="T21" fmla="*/ 417 h 806"/>
                <a:gd name="T22" fmla="*/ 1083 w 1992"/>
                <a:gd name="T23" fmla="*/ 463 h 806"/>
                <a:gd name="T24" fmla="*/ 1269 w 1992"/>
                <a:gd name="T25" fmla="*/ 526 h 806"/>
                <a:gd name="T26" fmla="*/ 1354 w 1992"/>
                <a:gd name="T27" fmla="*/ 613 h 806"/>
                <a:gd name="T28" fmla="*/ 1431 w 1992"/>
                <a:gd name="T29" fmla="*/ 677 h 806"/>
                <a:gd name="T30" fmla="*/ 1540 w 1992"/>
                <a:gd name="T31" fmla="*/ 710 h 806"/>
                <a:gd name="T32" fmla="*/ 1662 w 1992"/>
                <a:gd name="T33" fmla="*/ 707 h 806"/>
                <a:gd name="T34" fmla="*/ 1795 w 1992"/>
                <a:gd name="T35" fmla="*/ 686 h 806"/>
                <a:gd name="T36" fmla="*/ 1902 w 1992"/>
                <a:gd name="T37" fmla="*/ 699 h 806"/>
                <a:gd name="T38" fmla="*/ 1972 w 1992"/>
                <a:gd name="T39" fmla="*/ 747 h 806"/>
                <a:gd name="T40" fmla="*/ 1990 w 1992"/>
                <a:gd name="T41" fmla="*/ 779 h 806"/>
                <a:gd name="T42" fmla="*/ 1959 w 1992"/>
                <a:gd name="T43" fmla="*/ 788 h 806"/>
                <a:gd name="T44" fmla="*/ 1944 w 1992"/>
                <a:gd name="T45" fmla="*/ 786 h 806"/>
                <a:gd name="T46" fmla="*/ 1902 w 1992"/>
                <a:gd name="T47" fmla="*/ 769 h 806"/>
                <a:gd name="T48" fmla="*/ 1837 w 1992"/>
                <a:gd name="T49" fmla="*/ 758 h 806"/>
                <a:gd name="T50" fmla="*/ 1776 w 1992"/>
                <a:gd name="T51" fmla="*/ 758 h 806"/>
                <a:gd name="T52" fmla="*/ 1747 w 1992"/>
                <a:gd name="T53" fmla="*/ 764 h 806"/>
                <a:gd name="T54" fmla="*/ 1647 w 1992"/>
                <a:gd name="T55" fmla="*/ 795 h 806"/>
                <a:gd name="T56" fmla="*/ 1522 w 1992"/>
                <a:gd name="T57" fmla="*/ 801 h 806"/>
                <a:gd name="T58" fmla="*/ 1400 w 1992"/>
                <a:gd name="T59" fmla="*/ 764 h 806"/>
                <a:gd name="T60" fmla="*/ 1326 w 1992"/>
                <a:gd name="T61" fmla="*/ 699 h 806"/>
                <a:gd name="T62" fmla="*/ 1230 w 1992"/>
                <a:gd name="T63" fmla="*/ 603 h 806"/>
                <a:gd name="T64" fmla="*/ 1033 w 1992"/>
                <a:gd name="T65" fmla="*/ 528 h 806"/>
                <a:gd name="T66" fmla="*/ 799 w 1992"/>
                <a:gd name="T67" fmla="*/ 482 h 806"/>
                <a:gd name="T68" fmla="*/ 649 w 1992"/>
                <a:gd name="T69" fmla="*/ 386 h 806"/>
                <a:gd name="T70" fmla="*/ 616 w 1992"/>
                <a:gd name="T71" fmla="*/ 266 h 806"/>
                <a:gd name="T72" fmla="*/ 542 w 1992"/>
                <a:gd name="T73" fmla="*/ 192 h 806"/>
                <a:gd name="T74" fmla="*/ 371 w 1992"/>
                <a:gd name="T75" fmla="*/ 170 h 806"/>
                <a:gd name="T76" fmla="*/ 227 w 1992"/>
                <a:gd name="T77" fmla="*/ 164 h 806"/>
                <a:gd name="T78" fmla="*/ 159 w 1992"/>
                <a:gd name="T79" fmla="*/ 137 h 806"/>
                <a:gd name="T80" fmla="*/ 131 w 1992"/>
                <a:gd name="T81" fmla="*/ 100 h 806"/>
                <a:gd name="T82" fmla="*/ 107 w 1992"/>
                <a:gd name="T83" fmla="*/ 57 h 806"/>
                <a:gd name="T84" fmla="*/ 61 w 1992"/>
                <a:gd name="T85" fmla="*/ 22 h 806"/>
                <a:gd name="T86" fmla="*/ 9 w 1992"/>
                <a:gd name="T87" fmla="*/ 2 h 806"/>
                <a:gd name="T88" fmla="*/ 0 w 1992"/>
                <a:gd name="T89" fmla="*/ 0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92" h="806">
                  <a:moveTo>
                    <a:pt x="0" y="0"/>
                  </a:moveTo>
                  <a:lnTo>
                    <a:pt x="13" y="0"/>
                  </a:lnTo>
                  <a:lnTo>
                    <a:pt x="48" y="2"/>
                  </a:lnTo>
                  <a:lnTo>
                    <a:pt x="87" y="4"/>
                  </a:lnTo>
                  <a:lnTo>
                    <a:pt x="122" y="15"/>
                  </a:lnTo>
                  <a:lnTo>
                    <a:pt x="144" y="28"/>
                  </a:lnTo>
                  <a:lnTo>
                    <a:pt x="159" y="48"/>
                  </a:lnTo>
                  <a:lnTo>
                    <a:pt x="181" y="68"/>
                  </a:lnTo>
                  <a:lnTo>
                    <a:pt x="218" y="87"/>
                  </a:lnTo>
                  <a:lnTo>
                    <a:pt x="273" y="98"/>
                  </a:lnTo>
                  <a:lnTo>
                    <a:pt x="345" y="107"/>
                  </a:lnTo>
                  <a:lnTo>
                    <a:pt x="428" y="113"/>
                  </a:lnTo>
                  <a:lnTo>
                    <a:pt x="509" y="126"/>
                  </a:lnTo>
                  <a:lnTo>
                    <a:pt x="579" y="137"/>
                  </a:lnTo>
                  <a:lnTo>
                    <a:pt x="633" y="155"/>
                  </a:lnTo>
                  <a:lnTo>
                    <a:pt x="671" y="177"/>
                  </a:lnTo>
                  <a:lnTo>
                    <a:pt x="686" y="207"/>
                  </a:lnTo>
                  <a:lnTo>
                    <a:pt x="692" y="247"/>
                  </a:lnTo>
                  <a:lnTo>
                    <a:pt x="708" y="295"/>
                  </a:lnTo>
                  <a:lnTo>
                    <a:pt x="738" y="347"/>
                  </a:lnTo>
                  <a:lnTo>
                    <a:pt x="795" y="389"/>
                  </a:lnTo>
                  <a:lnTo>
                    <a:pt x="874" y="417"/>
                  </a:lnTo>
                  <a:lnTo>
                    <a:pt x="974" y="441"/>
                  </a:lnTo>
                  <a:lnTo>
                    <a:pt x="1083" y="463"/>
                  </a:lnTo>
                  <a:lnTo>
                    <a:pt x="1190" y="491"/>
                  </a:lnTo>
                  <a:lnTo>
                    <a:pt x="1269" y="526"/>
                  </a:lnTo>
                  <a:lnTo>
                    <a:pt x="1319" y="572"/>
                  </a:lnTo>
                  <a:lnTo>
                    <a:pt x="1354" y="613"/>
                  </a:lnTo>
                  <a:lnTo>
                    <a:pt x="1389" y="653"/>
                  </a:lnTo>
                  <a:lnTo>
                    <a:pt x="1431" y="677"/>
                  </a:lnTo>
                  <a:lnTo>
                    <a:pt x="1483" y="699"/>
                  </a:lnTo>
                  <a:lnTo>
                    <a:pt x="1540" y="710"/>
                  </a:lnTo>
                  <a:lnTo>
                    <a:pt x="1599" y="714"/>
                  </a:lnTo>
                  <a:lnTo>
                    <a:pt x="1662" y="707"/>
                  </a:lnTo>
                  <a:lnTo>
                    <a:pt x="1730" y="694"/>
                  </a:lnTo>
                  <a:lnTo>
                    <a:pt x="1795" y="686"/>
                  </a:lnTo>
                  <a:lnTo>
                    <a:pt x="1854" y="688"/>
                  </a:lnTo>
                  <a:lnTo>
                    <a:pt x="1902" y="699"/>
                  </a:lnTo>
                  <a:lnTo>
                    <a:pt x="1942" y="723"/>
                  </a:lnTo>
                  <a:lnTo>
                    <a:pt x="1972" y="747"/>
                  </a:lnTo>
                  <a:lnTo>
                    <a:pt x="1992" y="769"/>
                  </a:lnTo>
                  <a:lnTo>
                    <a:pt x="1990" y="779"/>
                  </a:lnTo>
                  <a:lnTo>
                    <a:pt x="1977" y="786"/>
                  </a:lnTo>
                  <a:lnTo>
                    <a:pt x="1959" y="788"/>
                  </a:lnTo>
                  <a:lnTo>
                    <a:pt x="1953" y="790"/>
                  </a:lnTo>
                  <a:lnTo>
                    <a:pt x="1944" y="786"/>
                  </a:lnTo>
                  <a:lnTo>
                    <a:pt x="1927" y="777"/>
                  </a:lnTo>
                  <a:lnTo>
                    <a:pt x="1902" y="769"/>
                  </a:lnTo>
                  <a:lnTo>
                    <a:pt x="1872" y="762"/>
                  </a:lnTo>
                  <a:lnTo>
                    <a:pt x="1837" y="758"/>
                  </a:lnTo>
                  <a:lnTo>
                    <a:pt x="1802" y="758"/>
                  </a:lnTo>
                  <a:lnTo>
                    <a:pt x="1776" y="758"/>
                  </a:lnTo>
                  <a:lnTo>
                    <a:pt x="1765" y="760"/>
                  </a:lnTo>
                  <a:lnTo>
                    <a:pt x="1747" y="764"/>
                  </a:lnTo>
                  <a:lnTo>
                    <a:pt x="1706" y="779"/>
                  </a:lnTo>
                  <a:lnTo>
                    <a:pt x="1647" y="795"/>
                  </a:lnTo>
                  <a:lnTo>
                    <a:pt x="1588" y="806"/>
                  </a:lnTo>
                  <a:lnTo>
                    <a:pt x="1522" y="801"/>
                  </a:lnTo>
                  <a:lnTo>
                    <a:pt x="1459" y="788"/>
                  </a:lnTo>
                  <a:lnTo>
                    <a:pt x="1400" y="764"/>
                  </a:lnTo>
                  <a:lnTo>
                    <a:pt x="1359" y="738"/>
                  </a:lnTo>
                  <a:lnTo>
                    <a:pt x="1326" y="699"/>
                  </a:lnTo>
                  <a:lnTo>
                    <a:pt x="1287" y="651"/>
                  </a:lnTo>
                  <a:lnTo>
                    <a:pt x="1230" y="603"/>
                  </a:lnTo>
                  <a:lnTo>
                    <a:pt x="1145" y="559"/>
                  </a:lnTo>
                  <a:lnTo>
                    <a:pt x="1033" y="528"/>
                  </a:lnTo>
                  <a:lnTo>
                    <a:pt x="913" y="506"/>
                  </a:lnTo>
                  <a:lnTo>
                    <a:pt x="799" y="482"/>
                  </a:lnTo>
                  <a:lnTo>
                    <a:pt x="708" y="445"/>
                  </a:lnTo>
                  <a:lnTo>
                    <a:pt x="649" y="386"/>
                  </a:lnTo>
                  <a:lnTo>
                    <a:pt x="629" y="325"/>
                  </a:lnTo>
                  <a:lnTo>
                    <a:pt x="616" y="266"/>
                  </a:lnTo>
                  <a:lnTo>
                    <a:pt x="596" y="220"/>
                  </a:lnTo>
                  <a:lnTo>
                    <a:pt x="542" y="192"/>
                  </a:lnTo>
                  <a:lnTo>
                    <a:pt x="461" y="177"/>
                  </a:lnTo>
                  <a:lnTo>
                    <a:pt x="371" y="170"/>
                  </a:lnTo>
                  <a:lnTo>
                    <a:pt x="290" y="170"/>
                  </a:lnTo>
                  <a:lnTo>
                    <a:pt x="227" y="164"/>
                  </a:lnTo>
                  <a:lnTo>
                    <a:pt x="186" y="153"/>
                  </a:lnTo>
                  <a:lnTo>
                    <a:pt x="159" y="137"/>
                  </a:lnTo>
                  <a:lnTo>
                    <a:pt x="144" y="122"/>
                  </a:lnTo>
                  <a:lnTo>
                    <a:pt x="131" y="100"/>
                  </a:lnTo>
                  <a:lnTo>
                    <a:pt x="122" y="78"/>
                  </a:lnTo>
                  <a:lnTo>
                    <a:pt x="107" y="57"/>
                  </a:lnTo>
                  <a:lnTo>
                    <a:pt x="89" y="37"/>
                  </a:lnTo>
                  <a:lnTo>
                    <a:pt x="61" y="22"/>
                  </a:lnTo>
                  <a:lnTo>
                    <a:pt x="33" y="9"/>
                  </a:lnTo>
                  <a:lnTo>
                    <a:pt x="9" y="2"/>
                  </a:lnTo>
                  <a:lnTo>
                    <a:pt x="0" y="0"/>
                  </a:lnTo>
                  <a:lnTo>
                    <a:pt x="0" y="0"/>
                  </a:lnTo>
                  <a:close/>
                </a:path>
              </a:pathLst>
            </a:custGeom>
            <a:solidFill>
              <a:srgbClr val="999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58"/>
            <p:cNvSpPr>
              <a:spLocks/>
            </p:cNvSpPr>
            <p:nvPr/>
          </p:nvSpPr>
          <p:spPr bwMode="auto">
            <a:xfrm>
              <a:off x="3675063" y="5429250"/>
              <a:ext cx="274638" cy="100013"/>
            </a:xfrm>
            <a:custGeom>
              <a:avLst/>
              <a:gdLst>
                <a:gd name="T0" fmla="*/ 59 w 173"/>
                <a:gd name="T1" fmla="*/ 0 h 63"/>
                <a:gd name="T2" fmla="*/ 0 w 173"/>
                <a:gd name="T3" fmla="*/ 15 h 63"/>
                <a:gd name="T4" fmla="*/ 55 w 173"/>
                <a:gd name="T5" fmla="*/ 58 h 63"/>
                <a:gd name="T6" fmla="*/ 116 w 173"/>
                <a:gd name="T7" fmla="*/ 63 h 63"/>
                <a:gd name="T8" fmla="*/ 173 w 173"/>
                <a:gd name="T9" fmla="*/ 45 h 63"/>
                <a:gd name="T10" fmla="*/ 153 w 173"/>
                <a:gd name="T11" fmla="*/ 15 h 63"/>
                <a:gd name="T12" fmla="*/ 59 w 173"/>
                <a:gd name="T13" fmla="*/ 0 h 63"/>
                <a:gd name="T14" fmla="*/ 59 w 173"/>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63">
                  <a:moveTo>
                    <a:pt x="59" y="0"/>
                  </a:moveTo>
                  <a:lnTo>
                    <a:pt x="0" y="15"/>
                  </a:lnTo>
                  <a:lnTo>
                    <a:pt x="55" y="58"/>
                  </a:lnTo>
                  <a:lnTo>
                    <a:pt x="116" y="63"/>
                  </a:lnTo>
                  <a:lnTo>
                    <a:pt x="173" y="45"/>
                  </a:lnTo>
                  <a:lnTo>
                    <a:pt x="153" y="15"/>
                  </a:lnTo>
                  <a:lnTo>
                    <a:pt x="59" y="0"/>
                  </a:lnTo>
                  <a:lnTo>
                    <a:pt x="59" y="0"/>
                  </a:lnTo>
                  <a:close/>
                </a:path>
              </a:pathLst>
            </a:custGeom>
            <a:solidFill>
              <a:srgbClr val="666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59"/>
            <p:cNvSpPr>
              <a:spLocks/>
            </p:cNvSpPr>
            <p:nvPr/>
          </p:nvSpPr>
          <p:spPr bwMode="auto">
            <a:xfrm>
              <a:off x="4070350" y="5480050"/>
              <a:ext cx="288925" cy="107950"/>
            </a:xfrm>
            <a:custGeom>
              <a:avLst/>
              <a:gdLst>
                <a:gd name="T0" fmla="*/ 68 w 182"/>
                <a:gd name="T1" fmla="*/ 0 h 68"/>
                <a:gd name="T2" fmla="*/ 0 w 182"/>
                <a:gd name="T3" fmla="*/ 13 h 68"/>
                <a:gd name="T4" fmla="*/ 29 w 182"/>
                <a:gd name="T5" fmla="*/ 46 h 68"/>
                <a:gd name="T6" fmla="*/ 116 w 182"/>
                <a:gd name="T7" fmla="*/ 68 h 68"/>
                <a:gd name="T8" fmla="*/ 182 w 182"/>
                <a:gd name="T9" fmla="*/ 61 h 68"/>
                <a:gd name="T10" fmla="*/ 166 w 182"/>
                <a:gd name="T11" fmla="*/ 20 h 68"/>
                <a:gd name="T12" fmla="*/ 68 w 182"/>
                <a:gd name="T13" fmla="*/ 0 h 68"/>
                <a:gd name="T14" fmla="*/ 68 w 182"/>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2" h="68">
                  <a:moveTo>
                    <a:pt x="68" y="0"/>
                  </a:moveTo>
                  <a:lnTo>
                    <a:pt x="0" y="13"/>
                  </a:lnTo>
                  <a:lnTo>
                    <a:pt x="29" y="46"/>
                  </a:lnTo>
                  <a:lnTo>
                    <a:pt x="116" y="68"/>
                  </a:lnTo>
                  <a:lnTo>
                    <a:pt x="182" y="61"/>
                  </a:lnTo>
                  <a:lnTo>
                    <a:pt x="166" y="20"/>
                  </a:lnTo>
                  <a:lnTo>
                    <a:pt x="68" y="0"/>
                  </a:lnTo>
                  <a:lnTo>
                    <a:pt x="68" y="0"/>
                  </a:lnTo>
                  <a:close/>
                </a:path>
              </a:pathLst>
            </a:custGeom>
            <a:solidFill>
              <a:srgbClr val="666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60"/>
            <p:cNvSpPr>
              <a:spLocks/>
            </p:cNvSpPr>
            <p:nvPr/>
          </p:nvSpPr>
          <p:spPr bwMode="auto">
            <a:xfrm>
              <a:off x="4371975" y="5649913"/>
              <a:ext cx="201613" cy="277813"/>
            </a:xfrm>
            <a:custGeom>
              <a:avLst/>
              <a:gdLst>
                <a:gd name="T0" fmla="*/ 94 w 127"/>
                <a:gd name="T1" fmla="*/ 83 h 175"/>
                <a:gd name="T2" fmla="*/ 73 w 127"/>
                <a:gd name="T3" fmla="*/ 22 h 175"/>
                <a:gd name="T4" fmla="*/ 40 w 127"/>
                <a:gd name="T5" fmla="*/ 0 h 175"/>
                <a:gd name="T6" fmla="*/ 0 w 127"/>
                <a:gd name="T7" fmla="*/ 55 h 175"/>
                <a:gd name="T8" fmla="*/ 0 w 127"/>
                <a:gd name="T9" fmla="*/ 59 h 175"/>
                <a:gd name="T10" fmla="*/ 3 w 127"/>
                <a:gd name="T11" fmla="*/ 77 h 175"/>
                <a:gd name="T12" fmla="*/ 9 w 127"/>
                <a:gd name="T13" fmla="*/ 99 h 175"/>
                <a:gd name="T14" fmla="*/ 18 w 127"/>
                <a:gd name="T15" fmla="*/ 123 h 175"/>
                <a:gd name="T16" fmla="*/ 33 w 127"/>
                <a:gd name="T17" fmla="*/ 142 h 175"/>
                <a:gd name="T18" fmla="*/ 49 w 127"/>
                <a:gd name="T19" fmla="*/ 160 h 175"/>
                <a:gd name="T20" fmla="*/ 57 w 127"/>
                <a:gd name="T21" fmla="*/ 171 h 175"/>
                <a:gd name="T22" fmla="*/ 64 w 127"/>
                <a:gd name="T23" fmla="*/ 175 h 175"/>
                <a:gd name="T24" fmla="*/ 118 w 127"/>
                <a:gd name="T25" fmla="*/ 175 h 175"/>
                <a:gd name="T26" fmla="*/ 127 w 127"/>
                <a:gd name="T27" fmla="*/ 125 h 175"/>
                <a:gd name="T28" fmla="*/ 94 w 127"/>
                <a:gd name="T29" fmla="*/ 83 h 175"/>
                <a:gd name="T30" fmla="*/ 94 w 127"/>
                <a:gd name="T31" fmla="*/ 8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75">
                  <a:moveTo>
                    <a:pt x="94" y="83"/>
                  </a:moveTo>
                  <a:lnTo>
                    <a:pt x="73" y="22"/>
                  </a:lnTo>
                  <a:lnTo>
                    <a:pt x="40" y="0"/>
                  </a:lnTo>
                  <a:lnTo>
                    <a:pt x="0" y="55"/>
                  </a:lnTo>
                  <a:lnTo>
                    <a:pt x="0" y="59"/>
                  </a:lnTo>
                  <a:lnTo>
                    <a:pt x="3" y="77"/>
                  </a:lnTo>
                  <a:lnTo>
                    <a:pt x="9" y="99"/>
                  </a:lnTo>
                  <a:lnTo>
                    <a:pt x="18" y="123"/>
                  </a:lnTo>
                  <a:lnTo>
                    <a:pt x="33" y="142"/>
                  </a:lnTo>
                  <a:lnTo>
                    <a:pt x="49" y="160"/>
                  </a:lnTo>
                  <a:lnTo>
                    <a:pt x="57" y="171"/>
                  </a:lnTo>
                  <a:lnTo>
                    <a:pt x="64" y="175"/>
                  </a:lnTo>
                  <a:lnTo>
                    <a:pt x="118" y="175"/>
                  </a:lnTo>
                  <a:lnTo>
                    <a:pt x="127" y="125"/>
                  </a:lnTo>
                  <a:lnTo>
                    <a:pt x="94" y="83"/>
                  </a:lnTo>
                  <a:lnTo>
                    <a:pt x="94" y="83"/>
                  </a:lnTo>
                  <a:close/>
                </a:path>
              </a:pathLst>
            </a:custGeom>
            <a:solidFill>
              <a:srgbClr val="666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61"/>
            <p:cNvSpPr>
              <a:spLocks/>
            </p:cNvSpPr>
            <p:nvPr/>
          </p:nvSpPr>
          <p:spPr bwMode="auto">
            <a:xfrm>
              <a:off x="4695825" y="5969000"/>
              <a:ext cx="390525" cy="128588"/>
            </a:xfrm>
            <a:custGeom>
              <a:avLst/>
              <a:gdLst>
                <a:gd name="T0" fmla="*/ 94 w 246"/>
                <a:gd name="T1" fmla="*/ 0 h 81"/>
                <a:gd name="T2" fmla="*/ 0 w 246"/>
                <a:gd name="T3" fmla="*/ 2 h 81"/>
                <a:gd name="T4" fmla="*/ 39 w 246"/>
                <a:gd name="T5" fmla="*/ 55 h 81"/>
                <a:gd name="T6" fmla="*/ 157 w 246"/>
                <a:gd name="T7" fmla="*/ 81 h 81"/>
                <a:gd name="T8" fmla="*/ 246 w 246"/>
                <a:gd name="T9" fmla="*/ 68 h 81"/>
                <a:gd name="T10" fmla="*/ 209 w 246"/>
                <a:gd name="T11" fmla="*/ 29 h 81"/>
                <a:gd name="T12" fmla="*/ 94 w 246"/>
                <a:gd name="T13" fmla="*/ 0 h 81"/>
                <a:gd name="T14" fmla="*/ 94 w 246"/>
                <a:gd name="T15" fmla="*/ 0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81">
                  <a:moveTo>
                    <a:pt x="94" y="0"/>
                  </a:moveTo>
                  <a:lnTo>
                    <a:pt x="0" y="2"/>
                  </a:lnTo>
                  <a:lnTo>
                    <a:pt x="39" y="55"/>
                  </a:lnTo>
                  <a:lnTo>
                    <a:pt x="157" y="81"/>
                  </a:lnTo>
                  <a:lnTo>
                    <a:pt x="246" y="68"/>
                  </a:lnTo>
                  <a:lnTo>
                    <a:pt x="209" y="29"/>
                  </a:lnTo>
                  <a:lnTo>
                    <a:pt x="94" y="0"/>
                  </a:lnTo>
                  <a:lnTo>
                    <a:pt x="94" y="0"/>
                  </a:lnTo>
                  <a:close/>
                </a:path>
              </a:pathLst>
            </a:custGeom>
            <a:solidFill>
              <a:srgbClr val="666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2"/>
            <p:cNvSpPr>
              <a:spLocks/>
            </p:cNvSpPr>
            <p:nvPr/>
          </p:nvSpPr>
          <p:spPr bwMode="auto">
            <a:xfrm>
              <a:off x="5211763" y="6108700"/>
              <a:ext cx="336550" cy="234950"/>
            </a:xfrm>
            <a:custGeom>
              <a:avLst/>
              <a:gdLst>
                <a:gd name="T0" fmla="*/ 0 w 212"/>
                <a:gd name="T1" fmla="*/ 6 h 148"/>
                <a:gd name="T2" fmla="*/ 94 w 212"/>
                <a:gd name="T3" fmla="*/ 0 h 148"/>
                <a:gd name="T4" fmla="*/ 98 w 212"/>
                <a:gd name="T5" fmla="*/ 2 h 148"/>
                <a:gd name="T6" fmla="*/ 111 w 212"/>
                <a:gd name="T7" fmla="*/ 13 h 148"/>
                <a:gd name="T8" fmla="*/ 131 w 212"/>
                <a:gd name="T9" fmla="*/ 26 h 148"/>
                <a:gd name="T10" fmla="*/ 153 w 212"/>
                <a:gd name="T11" fmla="*/ 45 h 148"/>
                <a:gd name="T12" fmla="*/ 170 w 212"/>
                <a:gd name="T13" fmla="*/ 63 h 148"/>
                <a:gd name="T14" fmla="*/ 186 w 212"/>
                <a:gd name="T15" fmla="*/ 80 h 148"/>
                <a:gd name="T16" fmla="*/ 194 w 212"/>
                <a:gd name="T17" fmla="*/ 91 h 148"/>
                <a:gd name="T18" fmla="*/ 201 w 212"/>
                <a:gd name="T19" fmla="*/ 96 h 148"/>
                <a:gd name="T20" fmla="*/ 212 w 212"/>
                <a:gd name="T21" fmla="*/ 148 h 148"/>
                <a:gd name="T22" fmla="*/ 111 w 212"/>
                <a:gd name="T23" fmla="*/ 109 h 148"/>
                <a:gd name="T24" fmla="*/ 46 w 212"/>
                <a:gd name="T25" fmla="*/ 50 h 148"/>
                <a:gd name="T26" fmla="*/ 0 w 212"/>
                <a:gd name="T27" fmla="*/ 6 h 148"/>
                <a:gd name="T28" fmla="*/ 0 w 212"/>
                <a:gd name="T29" fmla="*/ 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148">
                  <a:moveTo>
                    <a:pt x="0" y="6"/>
                  </a:moveTo>
                  <a:lnTo>
                    <a:pt x="94" y="0"/>
                  </a:lnTo>
                  <a:lnTo>
                    <a:pt x="98" y="2"/>
                  </a:lnTo>
                  <a:lnTo>
                    <a:pt x="111" y="13"/>
                  </a:lnTo>
                  <a:lnTo>
                    <a:pt x="131" y="26"/>
                  </a:lnTo>
                  <a:lnTo>
                    <a:pt x="153" y="45"/>
                  </a:lnTo>
                  <a:lnTo>
                    <a:pt x="170" y="63"/>
                  </a:lnTo>
                  <a:lnTo>
                    <a:pt x="186" y="80"/>
                  </a:lnTo>
                  <a:lnTo>
                    <a:pt x="194" y="91"/>
                  </a:lnTo>
                  <a:lnTo>
                    <a:pt x="201" y="96"/>
                  </a:lnTo>
                  <a:lnTo>
                    <a:pt x="212" y="148"/>
                  </a:lnTo>
                  <a:lnTo>
                    <a:pt x="111" y="109"/>
                  </a:lnTo>
                  <a:lnTo>
                    <a:pt x="46" y="50"/>
                  </a:lnTo>
                  <a:lnTo>
                    <a:pt x="0" y="6"/>
                  </a:lnTo>
                  <a:lnTo>
                    <a:pt x="0" y="6"/>
                  </a:lnTo>
                  <a:close/>
                </a:path>
              </a:pathLst>
            </a:custGeom>
            <a:solidFill>
              <a:srgbClr val="666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63"/>
            <p:cNvSpPr>
              <a:spLocks/>
            </p:cNvSpPr>
            <p:nvPr/>
          </p:nvSpPr>
          <p:spPr bwMode="auto">
            <a:xfrm>
              <a:off x="5645150" y="6405563"/>
              <a:ext cx="371475" cy="128588"/>
            </a:xfrm>
            <a:custGeom>
              <a:avLst/>
              <a:gdLst>
                <a:gd name="T0" fmla="*/ 68 w 234"/>
                <a:gd name="T1" fmla="*/ 0 h 81"/>
                <a:gd name="T2" fmla="*/ 0 w 234"/>
                <a:gd name="T3" fmla="*/ 24 h 81"/>
                <a:gd name="T4" fmla="*/ 63 w 234"/>
                <a:gd name="T5" fmla="*/ 75 h 81"/>
                <a:gd name="T6" fmla="*/ 162 w 234"/>
                <a:gd name="T7" fmla="*/ 81 h 81"/>
                <a:gd name="T8" fmla="*/ 234 w 234"/>
                <a:gd name="T9" fmla="*/ 46 h 81"/>
                <a:gd name="T10" fmla="*/ 199 w 234"/>
                <a:gd name="T11" fmla="*/ 9 h 81"/>
                <a:gd name="T12" fmla="*/ 118 w 234"/>
                <a:gd name="T13" fmla="*/ 11 h 81"/>
                <a:gd name="T14" fmla="*/ 68 w 234"/>
                <a:gd name="T15" fmla="*/ 0 h 81"/>
                <a:gd name="T16" fmla="*/ 68 w 234"/>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4" h="81">
                  <a:moveTo>
                    <a:pt x="68" y="0"/>
                  </a:moveTo>
                  <a:lnTo>
                    <a:pt x="0" y="24"/>
                  </a:lnTo>
                  <a:lnTo>
                    <a:pt x="63" y="75"/>
                  </a:lnTo>
                  <a:lnTo>
                    <a:pt x="162" y="81"/>
                  </a:lnTo>
                  <a:lnTo>
                    <a:pt x="234" y="46"/>
                  </a:lnTo>
                  <a:lnTo>
                    <a:pt x="199" y="9"/>
                  </a:lnTo>
                  <a:lnTo>
                    <a:pt x="118" y="11"/>
                  </a:lnTo>
                  <a:lnTo>
                    <a:pt x="68" y="0"/>
                  </a:lnTo>
                  <a:lnTo>
                    <a:pt x="68" y="0"/>
                  </a:lnTo>
                  <a:close/>
                </a:path>
              </a:pathLst>
            </a:custGeom>
            <a:solidFill>
              <a:srgbClr val="666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64"/>
            <p:cNvSpPr>
              <a:spLocks/>
            </p:cNvSpPr>
            <p:nvPr/>
          </p:nvSpPr>
          <p:spPr bwMode="auto">
            <a:xfrm>
              <a:off x="6221413" y="6413500"/>
              <a:ext cx="128588" cy="50800"/>
            </a:xfrm>
            <a:custGeom>
              <a:avLst/>
              <a:gdLst>
                <a:gd name="T0" fmla="*/ 0 w 81"/>
                <a:gd name="T1" fmla="*/ 15 h 32"/>
                <a:gd name="T2" fmla="*/ 43 w 81"/>
                <a:gd name="T3" fmla="*/ 0 h 32"/>
                <a:gd name="T4" fmla="*/ 63 w 81"/>
                <a:gd name="T5" fmla="*/ 8 h 32"/>
                <a:gd name="T6" fmla="*/ 81 w 81"/>
                <a:gd name="T7" fmla="*/ 26 h 32"/>
                <a:gd name="T8" fmla="*/ 43 w 81"/>
                <a:gd name="T9" fmla="*/ 32 h 32"/>
                <a:gd name="T10" fmla="*/ 0 w 81"/>
                <a:gd name="T11" fmla="*/ 15 h 32"/>
                <a:gd name="T12" fmla="*/ 0 w 81"/>
                <a:gd name="T13" fmla="*/ 15 h 32"/>
              </a:gdLst>
              <a:ahLst/>
              <a:cxnLst>
                <a:cxn ang="0">
                  <a:pos x="T0" y="T1"/>
                </a:cxn>
                <a:cxn ang="0">
                  <a:pos x="T2" y="T3"/>
                </a:cxn>
                <a:cxn ang="0">
                  <a:pos x="T4" y="T5"/>
                </a:cxn>
                <a:cxn ang="0">
                  <a:pos x="T6" y="T7"/>
                </a:cxn>
                <a:cxn ang="0">
                  <a:pos x="T8" y="T9"/>
                </a:cxn>
                <a:cxn ang="0">
                  <a:pos x="T10" y="T11"/>
                </a:cxn>
                <a:cxn ang="0">
                  <a:pos x="T12" y="T13"/>
                </a:cxn>
              </a:cxnLst>
              <a:rect l="0" t="0" r="r" b="b"/>
              <a:pathLst>
                <a:path w="81" h="32">
                  <a:moveTo>
                    <a:pt x="0" y="15"/>
                  </a:moveTo>
                  <a:lnTo>
                    <a:pt x="43" y="0"/>
                  </a:lnTo>
                  <a:lnTo>
                    <a:pt x="63" y="8"/>
                  </a:lnTo>
                  <a:lnTo>
                    <a:pt x="81" y="26"/>
                  </a:lnTo>
                  <a:lnTo>
                    <a:pt x="43" y="32"/>
                  </a:lnTo>
                  <a:lnTo>
                    <a:pt x="0" y="15"/>
                  </a:lnTo>
                  <a:lnTo>
                    <a:pt x="0" y="15"/>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65"/>
            <p:cNvSpPr>
              <a:spLocks/>
            </p:cNvSpPr>
            <p:nvPr/>
          </p:nvSpPr>
          <p:spPr bwMode="auto">
            <a:xfrm>
              <a:off x="6248400" y="6413500"/>
              <a:ext cx="34925" cy="50800"/>
            </a:xfrm>
            <a:custGeom>
              <a:avLst/>
              <a:gdLst>
                <a:gd name="T0" fmla="*/ 22 w 22"/>
                <a:gd name="T1" fmla="*/ 32 h 32"/>
                <a:gd name="T2" fmla="*/ 20 w 22"/>
                <a:gd name="T3" fmla="*/ 0 h 32"/>
                <a:gd name="T4" fmla="*/ 0 w 22"/>
                <a:gd name="T5" fmla="*/ 19 h 32"/>
                <a:gd name="T6" fmla="*/ 22 w 22"/>
                <a:gd name="T7" fmla="*/ 32 h 32"/>
                <a:gd name="T8" fmla="*/ 22 w 22"/>
                <a:gd name="T9" fmla="*/ 32 h 32"/>
              </a:gdLst>
              <a:ahLst/>
              <a:cxnLst>
                <a:cxn ang="0">
                  <a:pos x="T0" y="T1"/>
                </a:cxn>
                <a:cxn ang="0">
                  <a:pos x="T2" y="T3"/>
                </a:cxn>
                <a:cxn ang="0">
                  <a:pos x="T4" y="T5"/>
                </a:cxn>
                <a:cxn ang="0">
                  <a:pos x="T6" y="T7"/>
                </a:cxn>
                <a:cxn ang="0">
                  <a:pos x="T8" y="T9"/>
                </a:cxn>
              </a:cxnLst>
              <a:rect l="0" t="0" r="r" b="b"/>
              <a:pathLst>
                <a:path w="22" h="32">
                  <a:moveTo>
                    <a:pt x="22" y="32"/>
                  </a:moveTo>
                  <a:lnTo>
                    <a:pt x="20" y="0"/>
                  </a:lnTo>
                  <a:lnTo>
                    <a:pt x="0" y="19"/>
                  </a:lnTo>
                  <a:lnTo>
                    <a:pt x="22" y="32"/>
                  </a:lnTo>
                  <a:lnTo>
                    <a:pt x="22" y="32"/>
                  </a:lnTo>
                  <a:close/>
                </a:path>
              </a:pathLst>
            </a:custGeom>
            <a:solidFill>
              <a:srgbClr val="998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66"/>
            <p:cNvSpPr>
              <a:spLocks/>
            </p:cNvSpPr>
            <p:nvPr/>
          </p:nvSpPr>
          <p:spPr bwMode="auto">
            <a:xfrm>
              <a:off x="6294438" y="6416675"/>
              <a:ext cx="26988" cy="44450"/>
            </a:xfrm>
            <a:custGeom>
              <a:avLst/>
              <a:gdLst>
                <a:gd name="T0" fmla="*/ 6 w 17"/>
                <a:gd name="T1" fmla="*/ 28 h 28"/>
                <a:gd name="T2" fmla="*/ 0 w 17"/>
                <a:gd name="T3" fmla="*/ 0 h 28"/>
                <a:gd name="T4" fmla="*/ 17 w 17"/>
                <a:gd name="T5" fmla="*/ 13 h 28"/>
                <a:gd name="T6" fmla="*/ 6 w 17"/>
                <a:gd name="T7" fmla="*/ 28 h 28"/>
                <a:gd name="T8" fmla="*/ 6 w 17"/>
                <a:gd name="T9" fmla="*/ 28 h 28"/>
              </a:gdLst>
              <a:ahLst/>
              <a:cxnLst>
                <a:cxn ang="0">
                  <a:pos x="T0" y="T1"/>
                </a:cxn>
                <a:cxn ang="0">
                  <a:pos x="T2" y="T3"/>
                </a:cxn>
                <a:cxn ang="0">
                  <a:pos x="T4" y="T5"/>
                </a:cxn>
                <a:cxn ang="0">
                  <a:pos x="T6" y="T7"/>
                </a:cxn>
                <a:cxn ang="0">
                  <a:pos x="T8" y="T9"/>
                </a:cxn>
              </a:cxnLst>
              <a:rect l="0" t="0" r="r" b="b"/>
              <a:pathLst>
                <a:path w="17" h="28">
                  <a:moveTo>
                    <a:pt x="6" y="28"/>
                  </a:moveTo>
                  <a:lnTo>
                    <a:pt x="0" y="0"/>
                  </a:lnTo>
                  <a:lnTo>
                    <a:pt x="17" y="13"/>
                  </a:lnTo>
                  <a:lnTo>
                    <a:pt x="6" y="28"/>
                  </a:lnTo>
                  <a:lnTo>
                    <a:pt x="6" y="28"/>
                  </a:lnTo>
                  <a:close/>
                </a:path>
              </a:pathLst>
            </a:custGeom>
            <a:solidFill>
              <a:srgbClr val="665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67"/>
            <p:cNvSpPr>
              <a:spLocks/>
            </p:cNvSpPr>
            <p:nvPr/>
          </p:nvSpPr>
          <p:spPr bwMode="auto">
            <a:xfrm>
              <a:off x="5703888" y="6423025"/>
              <a:ext cx="246063" cy="66675"/>
            </a:xfrm>
            <a:custGeom>
              <a:avLst/>
              <a:gdLst>
                <a:gd name="T0" fmla="*/ 44 w 155"/>
                <a:gd name="T1" fmla="*/ 0 h 42"/>
                <a:gd name="T2" fmla="*/ 0 w 155"/>
                <a:gd name="T3" fmla="*/ 20 h 42"/>
                <a:gd name="T4" fmla="*/ 46 w 155"/>
                <a:gd name="T5" fmla="*/ 42 h 42"/>
                <a:gd name="T6" fmla="*/ 116 w 155"/>
                <a:gd name="T7" fmla="*/ 42 h 42"/>
                <a:gd name="T8" fmla="*/ 155 w 155"/>
                <a:gd name="T9" fmla="*/ 31 h 42"/>
                <a:gd name="T10" fmla="*/ 131 w 155"/>
                <a:gd name="T11" fmla="*/ 11 h 42"/>
                <a:gd name="T12" fmla="*/ 44 w 155"/>
                <a:gd name="T13" fmla="*/ 0 h 42"/>
                <a:gd name="T14" fmla="*/ 44 w 155"/>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42">
                  <a:moveTo>
                    <a:pt x="44" y="0"/>
                  </a:moveTo>
                  <a:lnTo>
                    <a:pt x="0" y="20"/>
                  </a:lnTo>
                  <a:lnTo>
                    <a:pt x="46" y="42"/>
                  </a:lnTo>
                  <a:lnTo>
                    <a:pt x="116" y="42"/>
                  </a:lnTo>
                  <a:lnTo>
                    <a:pt x="155" y="31"/>
                  </a:lnTo>
                  <a:lnTo>
                    <a:pt x="131" y="11"/>
                  </a:lnTo>
                  <a:lnTo>
                    <a:pt x="44" y="0"/>
                  </a:lnTo>
                  <a:lnTo>
                    <a:pt x="44" y="0"/>
                  </a:lnTo>
                  <a:close/>
                </a:path>
              </a:pathLst>
            </a:custGeom>
            <a:solidFill>
              <a:srgbClr val="CCCC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68"/>
            <p:cNvSpPr>
              <a:spLocks/>
            </p:cNvSpPr>
            <p:nvPr/>
          </p:nvSpPr>
          <p:spPr bwMode="auto">
            <a:xfrm>
              <a:off x="5316538" y="6135688"/>
              <a:ext cx="179388" cy="125413"/>
            </a:xfrm>
            <a:custGeom>
              <a:avLst/>
              <a:gdLst>
                <a:gd name="T0" fmla="*/ 59 w 113"/>
                <a:gd name="T1" fmla="*/ 0 h 79"/>
                <a:gd name="T2" fmla="*/ 0 w 113"/>
                <a:gd name="T3" fmla="*/ 7 h 79"/>
                <a:gd name="T4" fmla="*/ 30 w 113"/>
                <a:gd name="T5" fmla="*/ 74 h 79"/>
                <a:gd name="T6" fmla="*/ 98 w 113"/>
                <a:gd name="T7" fmla="*/ 79 h 79"/>
                <a:gd name="T8" fmla="*/ 113 w 113"/>
                <a:gd name="T9" fmla="*/ 52 h 79"/>
                <a:gd name="T10" fmla="*/ 96 w 113"/>
                <a:gd name="T11" fmla="*/ 26 h 79"/>
                <a:gd name="T12" fmla="*/ 59 w 113"/>
                <a:gd name="T13" fmla="*/ 0 h 79"/>
                <a:gd name="T14" fmla="*/ 59 w 113"/>
                <a:gd name="T15" fmla="*/ 0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79">
                  <a:moveTo>
                    <a:pt x="59" y="0"/>
                  </a:moveTo>
                  <a:lnTo>
                    <a:pt x="0" y="7"/>
                  </a:lnTo>
                  <a:lnTo>
                    <a:pt x="30" y="74"/>
                  </a:lnTo>
                  <a:lnTo>
                    <a:pt x="98" y="79"/>
                  </a:lnTo>
                  <a:lnTo>
                    <a:pt x="113" y="52"/>
                  </a:lnTo>
                  <a:lnTo>
                    <a:pt x="96" y="26"/>
                  </a:lnTo>
                  <a:lnTo>
                    <a:pt x="59" y="0"/>
                  </a:lnTo>
                  <a:lnTo>
                    <a:pt x="59" y="0"/>
                  </a:lnTo>
                  <a:close/>
                </a:path>
              </a:pathLst>
            </a:custGeom>
            <a:solidFill>
              <a:srgbClr val="CCCC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69"/>
            <p:cNvSpPr>
              <a:spLocks/>
            </p:cNvSpPr>
            <p:nvPr/>
          </p:nvSpPr>
          <p:spPr bwMode="auto">
            <a:xfrm>
              <a:off x="4802188" y="5972175"/>
              <a:ext cx="187325" cy="104775"/>
            </a:xfrm>
            <a:custGeom>
              <a:avLst/>
              <a:gdLst>
                <a:gd name="T0" fmla="*/ 55 w 118"/>
                <a:gd name="T1" fmla="*/ 0 h 66"/>
                <a:gd name="T2" fmla="*/ 0 w 118"/>
                <a:gd name="T3" fmla="*/ 20 h 66"/>
                <a:gd name="T4" fmla="*/ 33 w 118"/>
                <a:gd name="T5" fmla="*/ 66 h 66"/>
                <a:gd name="T6" fmla="*/ 118 w 118"/>
                <a:gd name="T7" fmla="*/ 48 h 66"/>
                <a:gd name="T8" fmla="*/ 107 w 118"/>
                <a:gd name="T9" fmla="*/ 13 h 66"/>
                <a:gd name="T10" fmla="*/ 55 w 118"/>
                <a:gd name="T11" fmla="*/ 0 h 66"/>
                <a:gd name="T12" fmla="*/ 55 w 118"/>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118" h="66">
                  <a:moveTo>
                    <a:pt x="55" y="0"/>
                  </a:moveTo>
                  <a:lnTo>
                    <a:pt x="0" y="20"/>
                  </a:lnTo>
                  <a:lnTo>
                    <a:pt x="33" y="66"/>
                  </a:lnTo>
                  <a:lnTo>
                    <a:pt x="118" y="48"/>
                  </a:lnTo>
                  <a:lnTo>
                    <a:pt x="107" y="13"/>
                  </a:lnTo>
                  <a:lnTo>
                    <a:pt x="55" y="0"/>
                  </a:lnTo>
                  <a:lnTo>
                    <a:pt x="55" y="0"/>
                  </a:lnTo>
                  <a:close/>
                </a:path>
              </a:pathLst>
            </a:custGeom>
            <a:solidFill>
              <a:srgbClr val="CCCC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70"/>
            <p:cNvSpPr>
              <a:spLocks/>
            </p:cNvSpPr>
            <p:nvPr/>
          </p:nvSpPr>
          <p:spPr bwMode="auto">
            <a:xfrm>
              <a:off x="4400550" y="5713413"/>
              <a:ext cx="141288" cy="158750"/>
            </a:xfrm>
            <a:custGeom>
              <a:avLst/>
              <a:gdLst>
                <a:gd name="T0" fmla="*/ 68 w 89"/>
                <a:gd name="T1" fmla="*/ 24 h 100"/>
                <a:gd name="T2" fmla="*/ 31 w 89"/>
                <a:gd name="T3" fmla="*/ 0 h 100"/>
                <a:gd name="T4" fmla="*/ 0 w 89"/>
                <a:gd name="T5" fmla="*/ 67 h 100"/>
                <a:gd name="T6" fmla="*/ 61 w 89"/>
                <a:gd name="T7" fmla="*/ 100 h 100"/>
                <a:gd name="T8" fmla="*/ 89 w 89"/>
                <a:gd name="T9" fmla="*/ 65 h 100"/>
                <a:gd name="T10" fmla="*/ 68 w 89"/>
                <a:gd name="T11" fmla="*/ 24 h 100"/>
                <a:gd name="T12" fmla="*/ 68 w 89"/>
                <a:gd name="T13" fmla="*/ 24 h 100"/>
              </a:gdLst>
              <a:ahLst/>
              <a:cxnLst>
                <a:cxn ang="0">
                  <a:pos x="T0" y="T1"/>
                </a:cxn>
                <a:cxn ang="0">
                  <a:pos x="T2" y="T3"/>
                </a:cxn>
                <a:cxn ang="0">
                  <a:pos x="T4" y="T5"/>
                </a:cxn>
                <a:cxn ang="0">
                  <a:pos x="T6" y="T7"/>
                </a:cxn>
                <a:cxn ang="0">
                  <a:pos x="T8" y="T9"/>
                </a:cxn>
                <a:cxn ang="0">
                  <a:pos x="T10" y="T11"/>
                </a:cxn>
                <a:cxn ang="0">
                  <a:pos x="T12" y="T13"/>
                </a:cxn>
              </a:cxnLst>
              <a:rect l="0" t="0" r="r" b="b"/>
              <a:pathLst>
                <a:path w="89" h="100">
                  <a:moveTo>
                    <a:pt x="68" y="24"/>
                  </a:moveTo>
                  <a:lnTo>
                    <a:pt x="31" y="0"/>
                  </a:lnTo>
                  <a:lnTo>
                    <a:pt x="0" y="67"/>
                  </a:lnTo>
                  <a:lnTo>
                    <a:pt x="61" y="100"/>
                  </a:lnTo>
                  <a:lnTo>
                    <a:pt x="89" y="65"/>
                  </a:lnTo>
                  <a:lnTo>
                    <a:pt x="68" y="24"/>
                  </a:lnTo>
                  <a:lnTo>
                    <a:pt x="68" y="24"/>
                  </a:lnTo>
                  <a:close/>
                </a:path>
              </a:pathLst>
            </a:custGeom>
            <a:solidFill>
              <a:srgbClr val="CCCC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71"/>
            <p:cNvSpPr>
              <a:spLocks/>
            </p:cNvSpPr>
            <p:nvPr/>
          </p:nvSpPr>
          <p:spPr bwMode="auto">
            <a:xfrm>
              <a:off x="4151313" y="5494338"/>
              <a:ext cx="158750" cy="73025"/>
            </a:xfrm>
            <a:custGeom>
              <a:avLst/>
              <a:gdLst>
                <a:gd name="T0" fmla="*/ 63 w 100"/>
                <a:gd name="T1" fmla="*/ 0 h 46"/>
                <a:gd name="T2" fmla="*/ 0 w 100"/>
                <a:gd name="T3" fmla="*/ 17 h 46"/>
                <a:gd name="T4" fmla="*/ 28 w 100"/>
                <a:gd name="T5" fmla="*/ 46 h 46"/>
                <a:gd name="T6" fmla="*/ 100 w 100"/>
                <a:gd name="T7" fmla="*/ 37 h 46"/>
                <a:gd name="T8" fmla="*/ 94 w 100"/>
                <a:gd name="T9" fmla="*/ 7 h 46"/>
                <a:gd name="T10" fmla="*/ 63 w 100"/>
                <a:gd name="T11" fmla="*/ 0 h 46"/>
                <a:gd name="T12" fmla="*/ 63 w 100"/>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00" h="46">
                  <a:moveTo>
                    <a:pt x="63" y="0"/>
                  </a:moveTo>
                  <a:lnTo>
                    <a:pt x="0" y="17"/>
                  </a:lnTo>
                  <a:lnTo>
                    <a:pt x="28" y="46"/>
                  </a:lnTo>
                  <a:lnTo>
                    <a:pt x="100" y="37"/>
                  </a:lnTo>
                  <a:lnTo>
                    <a:pt x="94" y="7"/>
                  </a:lnTo>
                  <a:lnTo>
                    <a:pt x="63" y="0"/>
                  </a:lnTo>
                  <a:lnTo>
                    <a:pt x="63" y="0"/>
                  </a:lnTo>
                  <a:close/>
                </a:path>
              </a:pathLst>
            </a:custGeom>
            <a:solidFill>
              <a:srgbClr val="CCCC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72"/>
            <p:cNvSpPr>
              <a:spLocks/>
            </p:cNvSpPr>
            <p:nvPr/>
          </p:nvSpPr>
          <p:spPr bwMode="auto">
            <a:xfrm>
              <a:off x="3756025" y="5438775"/>
              <a:ext cx="127000" cy="93663"/>
            </a:xfrm>
            <a:custGeom>
              <a:avLst/>
              <a:gdLst>
                <a:gd name="T0" fmla="*/ 37 w 80"/>
                <a:gd name="T1" fmla="*/ 0 h 59"/>
                <a:gd name="T2" fmla="*/ 0 w 80"/>
                <a:gd name="T3" fmla="*/ 15 h 59"/>
                <a:gd name="T4" fmla="*/ 30 w 80"/>
                <a:gd name="T5" fmla="*/ 59 h 59"/>
                <a:gd name="T6" fmla="*/ 80 w 80"/>
                <a:gd name="T7" fmla="*/ 26 h 59"/>
                <a:gd name="T8" fmla="*/ 74 w 80"/>
                <a:gd name="T9" fmla="*/ 9 h 59"/>
                <a:gd name="T10" fmla="*/ 37 w 80"/>
                <a:gd name="T11" fmla="*/ 0 h 59"/>
                <a:gd name="T12" fmla="*/ 37 w 8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80" h="59">
                  <a:moveTo>
                    <a:pt x="37" y="0"/>
                  </a:moveTo>
                  <a:lnTo>
                    <a:pt x="0" y="15"/>
                  </a:lnTo>
                  <a:lnTo>
                    <a:pt x="30" y="59"/>
                  </a:lnTo>
                  <a:lnTo>
                    <a:pt x="80" y="26"/>
                  </a:lnTo>
                  <a:lnTo>
                    <a:pt x="74" y="9"/>
                  </a:lnTo>
                  <a:lnTo>
                    <a:pt x="37" y="0"/>
                  </a:lnTo>
                  <a:lnTo>
                    <a:pt x="37" y="0"/>
                  </a:lnTo>
                  <a:close/>
                </a:path>
              </a:pathLst>
            </a:custGeom>
            <a:solidFill>
              <a:srgbClr val="CCCC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88"/>
            <p:cNvSpPr>
              <a:spLocks/>
            </p:cNvSpPr>
            <p:nvPr/>
          </p:nvSpPr>
          <p:spPr bwMode="auto">
            <a:xfrm>
              <a:off x="6484938" y="6534150"/>
              <a:ext cx="246063" cy="93663"/>
            </a:xfrm>
            <a:custGeom>
              <a:avLst/>
              <a:gdLst>
                <a:gd name="T0" fmla="*/ 17 w 155"/>
                <a:gd name="T1" fmla="*/ 0 h 59"/>
                <a:gd name="T2" fmla="*/ 19 w 155"/>
                <a:gd name="T3" fmla="*/ 0 h 59"/>
                <a:gd name="T4" fmla="*/ 28 w 155"/>
                <a:gd name="T5" fmla="*/ 5 h 59"/>
                <a:gd name="T6" fmla="*/ 39 w 155"/>
                <a:gd name="T7" fmla="*/ 9 h 59"/>
                <a:gd name="T8" fmla="*/ 54 w 155"/>
                <a:gd name="T9" fmla="*/ 11 h 59"/>
                <a:gd name="T10" fmla="*/ 70 w 155"/>
                <a:gd name="T11" fmla="*/ 11 h 59"/>
                <a:gd name="T12" fmla="*/ 85 w 155"/>
                <a:gd name="T13" fmla="*/ 9 h 59"/>
                <a:gd name="T14" fmla="*/ 100 w 155"/>
                <a:gd name="T15" fmla="*/ 7 h 59"/>
                <a:gd name="T16" fmla="*/ 118 w 155"/>
                <a:gd name="T17" fmla="*/ 9 h 59"/>
                <a:gd name="T18" fmla="*/ 129 w 155"/>
                <a:gd name="T19" fmla="*/ 11 h 59"/>
                <a:gd name="T20" fmla="*/ 144 w 155"/>
                <a:gd name="T21" fmla="*/ 15 h 59"/>
                <a:gd name="T22" fmla="*/ 153 w 155"/>
                <a:gd name="T23" fmla="*/ 20 h 59"/>
                <a:gd name="T24" fmla="*/ 155 w 155"/>
                <a:gd name="T25" fmla="*/ 24 h 59"/>
                <a:gd name="T26" fmla="*/ 153 w 155"/>
                <a:gd name="T27" fmla="*/ 22 h 59"/>
                <a:gd name="T28" fmla="*/ 144 w 155"/>
                <a:gd name="T29" fmla="*/ 20 h 59"/>
                <a:gd name="T30" fmla="*/ 135 w 155"/>
                <a:gd name="T31" fmla="*/ 18 h 59"/>
                <a:gd name="T32" fmla="*/ 126 w 155"/>
                <a:gd name="T33" fmla="*/ 18 h 59"/>
                <a:gd name="T34" fmla="*/ 115 w 155"/>
                <a:gd name="T35" fmla="*/ 18 h 59"/>
                <a:gd name="T36" fmla="*/ 109 w 155"/>
                <a:gd name="T37" fmla="*/ 20 h 59"/>
                <a:gd name="T38" fmla="*/ 102 w 155"/>
                <a:gd name="T39" fmla="*/ 20 h 59"/>
                <a:gd name="T40" fmla="*/ 102 w 155"/>
                <a:gd name="T41" fmla="*/ 22 h 59"/>
                <a:gd name="T42" fmla="*/ 105 w 155"/>
                <a:gd name="T43" fmla="*/ 29 h 59"/>
                <a:gd name="T44" fmla="*/ 109 w 155"/>
                <a:gd name="T45" fmla="*/ 33 h 59"/>
                <a:gd name="T46" fmla="*/ 120 w 155"/>
                <a:gd name="T47" fmla="*/ 42 h 59"/>
                <a:gd name="T48" fmla="*/ 129 w 155"/>
                <a:gd name="T49" fmla="*/ 46 h 59"/>
                <a:gd name="T50" fmla="*/ 140 w 155"/>
                <a:gd name="T51" fmla="*/ 53 h 59"/>
                <a:gd name="T52" fmla="*/ 148 w 155"/>
                <a:gd name="T53" fmla="*/ 57 h 59"/>
                <a:gd name="T54" fmla="*/ 153 w 155"/>
                <a:gd name="T55" fmla="*/ 59 h 59"/>
                <a:gd name="T56" fmla="*/ 148 w 155"/>
                <a:gd name="T57" fmla="*/ 59 h 59"/>
                <a:gd name="T58" fmla="*/ 137 w 155"/>
                <a:gd name="T59" fmla="*/ 59 h 59"/>
                <a:gd name="T60" fmla="*/ 124 w 155"/>
                <a:gd name="T61" fmla="*/ 59 h 59"/>
                <a:gd name="T62" fmla="*/ 113 w 155"/>
                <a:gd name="T63" fmla="*/ 55 h 59"/>
                <a:gd name="T64" fmla="*/ 98 w 155"/>
                <a:gd name="T65" fmla="*/ 44 h 59"/>
                <a:gd name="T66" fmla="*/ 89 w 155"/>
                <a:gd name="T67" fmla="*/ 35 h 59"/>
                <a:gd name="T68" fmla="*/ 83 w 155"/>
                <a:gd name="T69" fmla="*/ 29 h 59"/>
                <a:gd name="T70" fmla="*/ 83 w 155"/>
                <a:gd name="T71" fmla="*/ 24 h 59"/>
                <a:gd name="T72" fmla="*/ 81 w 155"/>
                <a:gd name="T73" fmla="*/ 24 h 59"/>
                <a:gd name="T74" fmla="*/ 74 w 155"/>
                <a:gd name="T75" fmla="*/ 24 h 59"/>
                <a:gd name="T76" fmla="*/ 61 w 155"/>
                <a:gd name="T77" fmla="*/ 22 h 59"/>
                <a:gd name="T78" fmla="*/ 48 w 155"/>
                <a:gd name="T79" fmla="*/ 22 h 59"/>
                <a:gd name="T80" fmla="*/ 30 w 155"/>
                <a:gd name="T81" fmla="*/ 15 h 59"/>
                <a:gd name="T82" fmla="*/ 17 w 155"/>
                <a:gd name="T83" fmla="*/ 11 h 59"/>
                <a:gd name="T84" fmla="*/ 4 w 155"/>
                <a:gd name="T85" fmla="*/ 5 h 59"/>
                <a:gd name="T86" fmla="*/ 2 w 155"/>
                <a:gd name="T87" fmla="*/ 5 h 59"/>
                <a:gd name="T88" fmla="*/ 0 w 155"/>
                <a:gd name="T89" fmla="*/ 2 h 59"/>
                <a:gd name="T90" fmla="*/ 17 w 155"/>
                <a:gd name="T91" fmla="*/ 0 h 59"/>
                <a:gd name="T92" fmla="*/ 17 w 155"/>
                <a:gd name="T9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59">
                  <a:moveTo>
                    <a:pt x="17" y="0"/>
                  </a:moveTo>
                  <a:lnTo>
                    <a:pt x="19" y="0"/>
                  </a:lnTo>
                  <a:lnTo>
                    <a:pt x="28" y="5"/>
                  </a:lnTo>
                  <a:lnTo>
                    <a:pt x="39" y="9"/>
                  </a:lnTo>
                  <a:lnTo>
                    <a:pt x="54" y="11"/>
                  </a:lnTo>
                  <a:lnTo>
                    <a:pt x="70" y="11"/>
                  </a:lnTo>
                  <a:lnTo>
                    <a:pt x="85" y="9"/>
                  </a:lnTo>
                  <a:lnTo>
                    <a:pt x="100" y="7"/>
                  </a:lnTo>
                  <a:lnTo>
                    <a:pt x="118" y="9"/>
                  </a:lnTo>
                  <a:lnTo>
                    <a:pt x="129" y="11"/>
                  </a:lnTo>
                  <a:lnTo>
                    <a:pt x="144" y="15"/>
                  </a:lnTo>
                  <a:lnTo>
                    <a:pt x="153" y="20"/>
                  </a:lnTo>
                  <a:lnTo>
                    <a:pt x="155" y="24"/>
                  </a:lnTo>
                  <a:lnTo>
                    <a:pt x="153" y="22"/>
                  </a:lnTo>
                  <a:lnTo>
                    <a:pt x="144" y="20"/>
                  </a:lnTo>
                  <a:lnTo>
                    <a:pt x="135" y="18"/>
                  </a:lnTo>
                  <a:lnTo>
                    <a:pt x="126" y="18"/>
                  </a:lnTo>
                  <a:lnTo>
                    <a:pt x="115" y="18"/>
                  </a:lnTo>
                  <a:lnTo>
                    <a:pt x="109" y="20"/>
                  </a:lnTo>
                  <a:lnTo>
                    <a:pt x="102" y="20"/>
                  </a:lnTo>
                  <a:lnTo>
                    <a:pt x="102" y="22"/>
                  </a:lnTo>
                  <a:lnTo>
                    <a:pt x="105" y="29"/>
                  </a:lnTo>
                  <a:lnTo>
                    <a:pt x="109" y="33"/>
                  </a:lnTo>
                  <a:lnTo>
                    <a:pt x="120" y="42"/>
                  </a:lnTo>
                  <a:lnTo>
                    <a:pt x="129" y="46"/>
                  </a:lnTo>
                  <a:lnTo>
                    <a:pt x="140" y="53"/>
                  </a:lnTo>
                  <a:lnTo>
                    <a:pt x="148" y="57"/>
                  </a:lnTo>
                  <a:lnTo>
                    <a:pt x="153" y="59"/>
                  </a:lnTo>
                  <a:lnTo>
                    <a:pt x="148" y="59"/>
                  </a:lnTo>
                  <a:lnTo>
                    <a:pt x="137" y="59"/>
                  </a:lnTo>
                  <a:lnTo>
                    <a:pt x="124" y="59"/>
                  </a:lnTo>
                  <a:lnTo>
                    <a:pt x="113" y="55"/>
                  </a:lnTo>
                  <a:lnTo>
                    <a:pt x="98" y="44"/>
                  </a:lnTo>
                  <a:lnTo>
                    <a:pt x="89" y="35"/>
                  </a:lnTo>
                  <a:lnTo>
                    <a:pt x="83" y="29"/>
                  </a:lnTo>
                  <a:lnTo>
                    <a:pt x="83" y="24"/>
                  </a:lnTo>
                  <a:lnTo>
                    <a:pt x="81" y="24"/>
                  </a:lnTo>
                  <a:lnTo>
                    <a:pt x="74" y="24"/>
                  </a:lnTo>
                  <a:lnTo>
                    <a:pt x="61" y="22"/>
                  </a:lnTo>
                  <a:lnTo>
                    <a:pt x="48" y="22"/>
                  </a:lnTo>
                  <a:lnTo>
                    <a:pt x="30" y="15"/>
                  </a:lnTo>
                  <a:lnTo>
                    <a:pt x="17" y="11"/>
                  </a:lnTo>
                  <a:lnTo>
                    <a:pt x="4" y="5"/>
                  </a:lnTo>
                  <a:lnTo>
                    <a:pt x="2" y="5"/>
                  </a:lnTo>
                  <a:lnTo>
                    <a:pt x="0" y="2"/>
                  </a:lnTo>
                  <a:lnTo>
                    <a:pt x="17" y="0"/>
                  </a:lnTo>
                  <a:lnTo>
                    <a:pt x="17" y="0"/>
                  </a:lnTo>
                  <a:close/>
                </a:path>
              </a:pathLst>
            </a:custGeom>
            <a:solidFill>
              <a:srgbClr val="825C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96" name="Group 295"/>
          <p:cNvGrpSpPr/>
          <p:nvPr/>
        </p:nvGrpSpPr>
        <p:grpSpPr>
          <a:xfrm>
            <a:off x="4994836" y="1584423"/>
            <a:ext cx="3390901" cy="4406901"/>
            <a:chOff x="4438650" y="1593850"/>
            <a:chExt cx="3390901" cy="4406901"/>
          </a:xfrm>
        </p:grpSpPr>
        <p:sp>
          <p:nvSpPr>
            <p:cNvPr id="236" name="Freeform 145"/>
            <p:cNvSpPr>
              <a:spLocks/>
            </p:cNvSpPr>
            <p:nvPr/>
          </p:nvSpPr>
          <p:spPr bwMode="auto">
            <a:xfrm>
              <a:off x="6432550" y="4030663"/>
              <a:ext cx="708025" cy="1970088"/>
            </a:xfrm>
            <a:custGeom>
              <a:avLst/>
              <a:gdLst>
                <a:gd name="T0" fmla="*/ 153 w 446"/>
                <a:gd name="T1" fmla="*/ 127 h 1241"/>
                <a:gd name="T2" fmla="*/ 446 w 446"/>
                <a:gd name="T3" fmla="*/ 0 h 1241"/>
                <a:gd name="T4" fmla="*/ 441 w 446"/>
                <a:gd name="T5" fmla="*/ 29 h 1241"/>
                <a:gd name="T6" fmla="*/ 439 w 446"/>
                <a:gd name="T7" fmla="*/ 101 h 1241"/>
                <a:gd name="T8" fmla="*/ 432 w 446"/>
                <a:gd name="T9" fmla="*/ 195 h 1241"/>
                <a:gd name="T10" fmla="*/ 424 w 446"/>
                <a:gd name="T11" fmla="*/ 293 h 1241"/>
                <a:gd name="T12" fmla="*/ 415 w 446"/>
                <a:gd name="T13" fmla="*/ 372 h 1241"/>
                <a:gd name="T14" fmla="*/ 406 w 446"/>
                <a:gd name="T15" fmla="*/ 428 h 1241"/>
                <a:gd name="T16" fmla="*/ 402 w 446"/>
                <a:gd name="T17" fmla="*/ 463 h 1241"/>
                <a:gd name="T18" fmla="*/ 400 w 446"/>
                <a:gd name="T19" fmla="*/ 477 h 1241"/>
                <a:gd name="T20" fmla="*/ 356 w 446"/>
                <a:gd name="T21" fmla="*/ 529 h 1241"/>
                <a:gd name="T22" fmla="*/ 354 w 446"/>
                <a:gd name="T23" fmla="*/ 544 h 1241"/>
                <a:gd name="T24" fmla="*/ 347 w 446"/>
                <a:gd name="T25" fmla="*/ 584 h 1241"/>
                <a:gd name="T26" fmla="*/ 336 w 446"/>
                <a:gd name="T27" fmla="*/ 638 h 1241"/>
                <a:gd name="T28" fmla="*/ 319 w 446"/>
                <a:gd name="T29" fmla="*/ 695 h 1241"/>
                <a:gd name="T30" fmla="*/ 293 w 446"/>
                <a:gd name="T31" fmla="*/ 747 h 1241"/>
                <a:gd name="T32" fmla="*/ 262 w 446"/>
                <a:gd name="T33" fmla="*/ 798 h 1241"/>
                <a:gd name="T34" fmla="*/ 227 w 446"/>
                <a:gd name="T35" fmla="*/ 841 h 1241"/>
                <a:gd name="T36" fmla="*/ 197 w 446"/>
                <a:gd name="T37" fmla="*/ 887 h 1241"/>
                <a:gd name="T38" fmla="*/ 168 w 446"/>
                <a:gd name="T39" fmla="*/ 924 h 1241"/>
                <a:gd name="T40" fmla="*/ 151 w 446"/>
                <a:gd name="T41" fmla="*/ 964 h 1241"/>
                <a:gd name="T42" fmla="*/ 140 w 446"/>
                <a:gd name="T43" fmla="*/ 1003 h 1241"/>
                <a:gd name="T44" fmla="*/ 144 w 446"/>
                <a:gd name="T45" fmla="*/ 1044 h 1241"/>
                <a:gd name="T46" fmla="*/ 155 w 446"/>
                <a:gd name="T47" fmla="*/ 1088 h 1241"/>
                <a:gd name="T48" fmla="*/ 177 w 446"/>
                <a:gd name="T49" fmla="*/ 1129 h 1241"/>
                <a:gd name="T50" fmla="*/ 194 w 446"/>
                <a:gd name="T51" fmla="*/ 1160 h 1241"/>
                <a:gd name="T52" fmla="*/ 203 w 446"/>
                <a:gd name="T53" fmla="*/ 1171 h 1241"/>
                <a:gd name="T54" fmla="*/ 253 w 446"/>
                <a:gd name="T55" fmla="*/ 1215 h 1241"/>
                <a:gd name="T56" fmla="*/ 262 w 446"/>
                <a:gd name="T57" fmla="*/ 1241 h 1241"/>
                <a:gd name="T58" fmla="*/ 168 w 446"/>
                <a:gd name="T59" fmla="*/ 1230 h 1241"/>
                <a:gd name="T60" fmla="*/ 122 w 446"/>
                <a:gd name="T61" fmla="*/ 1184 h 1241"/>
                <a:gd name="T62" fmla="*/ 85 w 446"/>
                <a:gd name="T63" fmla="*/ 1145 h 1241"/>
                <a:gd name="T64" fmla="*/ 72 w 446"/>
                <a:gd name="T65" fmla="*/ 1136 h 1241"/>
                <a:gd name="T66" fmla="*/ 44 w 446"/>
                <a:gd name="T67" fmla="*/ 1121 h 1241"/>
                <a:gd name="T68" fmla="*/ 15 w 446"/>
                <a:gd name="T69" fmla="*/ 1095 h 1241"/>
                <a:gd name="T70" fmla="*/ 0 w 446"/>
                <a:gd name="T71" fmla="*/ 1064 h 1241"/>
                <a:gd name="T72" fmla="*/ 11 w 446"/>
                <a:gd name="T73" fmla="*/ 1029 h 1241"/>
                <a:gd name="T74" fmla="*/ 37 w 446"/>
                <a:gd name="T75" fmla="*/ 996 h 1241"/>
                <a:gd name="T76" fmla="*/ 61 w 446"/>
                <a:gd name="T77" fmla="*/ 972 h 1241"/>
                <a:gd name="T78" fmla="*/ 74 w 446"/>
                <a:gd name="T79" fmla="*/ 966 h 1241"/>
                <a:gd name="T80" fmla="*/ 253 w 446"/>
                <a:gd name="T81" fmla="*/ 477 h 1241"/>
                <a:gd name="T82" fmla="*/ 153 w 446"/>
                <a:gd name="T83" fmla="*/ 127 h 1241"/>
                <a:gd name="T84" fmla="*/ 153 w 446"/>
                <a:gd name="T85" fmla="*/ 127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6" h="1241">
                  <a:moveTo>
                    <a:pt x="153" y="127"/>
                  </a:moveTo>
                  <a:lnTo>
                    <a:pt x="446" y="0"/>
                  </a:lnTo>
                  <a:lnTo>
                    <a:pt x="441" y="29"/>
                  </a:lnTo>
                  <a:lnTo>
                    <a:pt x="439" y="101"/>
                  </a:lnTo>
                  <a:lnTo>
                    <a:pt x="432" y="195"/>
                  </a:lnTo>
                  <a:lnTo>
                    <a:pt x="424" y="293"/>
                  </a:lnTo>
                  <a:lnTo>
                    <a:pt x="415" y="372"/>
                  </a:lnTo>
                  <a:lnTo>
                    <a:pt x="406" y="428"/>
                  </a:lnTo>
                  <a:lnTo>
                    <a:pt x="402" y="463"/>
                  </a:lnTo>
                  <a:lnTo>
                    <a:pt x="400" y="477"/>
                  </a:lnTo>
                  <a:lnTo>
                    <a:pt x="356" y="529"/>
                  </a:lnTo>
                  <a:lnTo>
                    <a:pt x="354" y="544"/>
                  </a:lnTo>
                  <a:lnTo>
                    <a:pt x="347" y="584"/>
                  </a:lnTo>
                  <a:lnTo>
                    <a:pt x="336" y="638"/>
                  </a:lnTo>
                  <a:lnTo>
                    <a:pt x="319" y="695"/>
                  </a:lnTo>
                  <a:lnTo>
                    <a:pt x="293" y="747"/>
                  </a:lnTo>
                  <a:lnTo>
                    <a:pt x="262" y="798"/>
                  </a:lnTo>
                  <a:lnTo>
                    <a:pt x="227" y="841"/>
                  </a:lnTo>
                  <a:lnTo>
                    <a:pt x="197" y="887"/>
                  </a:lnTo>
                  <a:lnTo>
                    <a:pt x="168" y="924"/>
                  </a:lnTo>
                  <a:lnTo>
                    <a:pt x="151" y="964"/>
                  </a:lnTo>
                  <a:lnTo>
                    <a:pt x="140" y="1003"/>
                  </a:lnTo>
                  <a:lnTo>
                    <a:pt x="144" y="1044"/>
                  </a:lnTo>
                  <a:lnTo>
                    <a:pt x="155" y="1088"/>
                  </a:lnTo>
                  <a:lnTo>
                    <a:pt x="177" y="1129"/>
                  </a:lnTo>
                  <a:lnTo>
                    <a:pt x="194" y="1160"/>
                  </a:lnTo>
                  <a:lnTo>
                    <a:pt x="203" y="1171"/>
                  </a:lnTo>
                  <a:lnTo>
                    <a:pt x="253" y="1215"/>
                  </a:lnTo>
                  <a:lnTo>
                    <a:pt x="262" y="1241"/>
                  </a:lnTo>
                  <a:lnTo>
                    <a:pt x="168" y="1230"/>
                  </a:lnTo>
                  <a:lnTo>
                    <a:pt x="122" y="1184"/>
                  </a:lnTo>
                  <a:lnTo>
                    <a:pt x="85" y="1145"/>
                  </a:lnTo>
                  <a:lnTo>
                    <a:pt x="72" y="1136"/>
                  </a:lnTo>
                  <a:lnTo>
                    <a:pt x="44" y="1121"/>
                  </a:lnTo>
                  <a:lnTo>
                    <a:pt x="15" y="1095"/>
                  </a:lnTo>
                  <a:lnTo>
                    <a:pt x="0" y="1064"/>
                  </a:lnTo>
                  <a:lnTo>
                    <a:pt x="11" y="1029"/>
                  </a:lnTo>
                  <a:lnTo>
                    <a:pt x="37" y="996"/>
                  </a:lnTo>
                  <a:lnTo>
                    <a:pt x="61" y="972"/>
                  </a:lnTo>
                  <a:lnTo>
                    <a:pt x="74" y="966"/>
                  </a:lnTo>
                  <a:lnTo>
                    <a:pt x="253" y="477"/>
                  </a:lnTo>
                  <a:lnTo>
                    <a:pt x="153" y="127"/>
                  </a:lnTo>
                  <a:lnTo>
                    <a:pt x="153" y="127"/>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46"/>
            <p:cNvSpPr>
              <a:spLocks/>
            </p:cNvSpPr>
            <p:nvPr/>
          </p:nvSpPr>
          <p:spPr bwMode="auto">
            <a:xfrm>
              <a:off x="6515100" y="4437063"/>
              <a:ext cx="388938" cy="1289050"/>
            </a:xfrm>
            <a:custGeom>
              <a:avLst/>
              <a:gdLst>
                <a:gd name="T0" fmla="*/ 186 w 245"/>
                <a:gd name="T1" fmla="*/ 37 h 812"/>
                <a:gd name="T2" fmla="*/ 188 w 245"/>
                <a:gd name="T3" fmla="*/ 41 h 812"/>
                <a:gd name="T4" fmla="*/ 195 w 245"/>
                <a:gd name="T5" fmla="*/ 59 h 812"/>
                <a:gd name="T6" fmla="*/ 204 w 245"/>
                <a:gd name="T7" fmla="*/ 89 h 812"/>
                <a:gd name="T8" fmla="*/ 217 w 245"/>
                <a:gd name="T9" fmla="*/ 133 h 812"/>
                <a:gd name="T10" fmla="*/ 228 w 245"/>
                <a:gd name="T11" fmla="*/ 172 h 812"/>
                <a:gd name="T12" fmla="*/ 238 w 245"/>
                <a:gd name="T13" fmla="*/ 197 h 812"/>
                <a:gd name="T14" fmla="*/ 241 w 245"/>
                <a:gd name="T15" fmla="*/ 212 h 812"/>
                <a:gd name="T16" fmla="*/ 245 w 245"/>
                <a:gd name="T17" fmla="*/ 216 h 812"/>
                <a:gd name="T18" fmla="*/ 230 w 245"/>
                <a:gd name="T19" fmla="*/ 264 h 812"/>
                <a:gd name="T20" fmla="*/ 238 w 245"/>
                <a:gd name="T21" fmla="*/ 386 h 812"/>
                <a:gd name="T22" fmla="*/ 228 w 245"/>
                <a:gd name="T23" fmla="*/ 404 h 812"/>
                <a:gd name="T24" fmla="*/ 201 w 245"/>
                <a:gd name="T25" fmla="*/ 452 h 812"/>
                <a:gd name="T26" fmla="*/ 169 w 245"/>
                <a:gd name="T27" fmla="*/ 515 h 812"/>
                <a:gd name="T28" fmla="*/ 134 w 245"/>
                <a:gd name="T29" fmla="*/ 585 h 812"/>
                <a:gd name="T30" fmla="*/ 99 w 245"/>
                <a:gd name="T31" fmla="*/ 646 h 812"/>
                <a:gd name="T32" fmla="*/ 72 w 245"/>
                <a:gd name="T33" fmla="*/ 699 h 812"/>
                <a:gd name="T34" fmla="*/ 55 w 245"/>
                <a:gd name="T35" fmla="*/ 734 h 812"/>
                <a:gd name="T36" fmla="*/ 48 w 245"/>
                <a:gd name="T37" fmla="*/ 747 h 812"/>
                <a:gd name="T38" fmla="*/ 27 w 245"/>
                <a:gd name="T39" fmla="*/ 812 h 812"/>
                <a:gd name="T40" fmla="*/ 0 w 245"/>
                <a:gd name="T41" fmla="*/ 777 h 812"/>
                <a:gd name="T42" fmla="*/ 27 w 245"/>
                <a:gd name="T43" fmla="*/ 727 h 812"/>
                <a:gd name="T44" fmla="*/ 31 w 245"/>
                <a:gd name="T45" fmla="*/ 688 h 812"/>
                <a:gd name="T46" fmla="*/ 46 w 245"/>
                <a:gd name="T47" fmla="*/ 601 h 812"/>
                <a:gd name="T48" fmla="*/ 66 w 245"/>
                <a:gd name="T49" fmla="*/ 491 h 812"/>
                <a:gd name="T50" fmla="*/ 92 w 245"/>
                <a:gd name="T51" fmla="*/ 397 h 812"/>
                <a:gd name="T52" fmla="*/ 121 w 245"/>
                <a:gd name="T53" fmla="*/ 330 h 812"/>
                <a:gd name="T54" fmla="*/ 151 w 245"/>
                <a:gd name="T55" fmla="*/ 284 h 812"/>
                <a:gd name="T56" fmla="*/ 177 w 245"/>
                <a:gd name="T57" fmla="*/ 258 h 812"/>
                <a:gd name="T58" fmla="*/ 186 w 245"/>
                <a:gd name="T59" fmla="*/ 249 h 812"/>
                <a:gd name="T60" fmla="*/ 184 w 245"/>
                <a:gd name="T61" fmla="*/ 231 h 812"/>
                <a:gd name="T62" fmla="*/ 175 w 245"/>
                <a:gd name="T63" fmla="*/ 192 h 812"/>
                <a:gd name="T64" fmla="*/ 166 w 245"/>
                <a:gd name="T65" fmla="*/ 140 h 812"/>
                <a:gd name="T66" fmla="*/ 158 w 245"/>
                <a:gd name="T67" fmla="*/ 85 h 812"/>
                <a:gd name="T68" fmla="*/ 151 w 245"/>
                <a:gd name="T69" fmla="*/ 39 h 812"/>
                <a:gd name="T70" fmla="*/ 149 w 245"/>
                <a:gd name="T71" fmla="*/ 15 h 812"/>
                <a:gd name="T72" fmla="*/ 151 w 245"/>
                <a:gd name="T73" fmla="*/ 0 h 812"/>
                <a:gd name="T74" fmla="*/ 153 w 245"/>
                <a:gd name="T75" fmla="*/ 0 h 812"/>
                <a:gd name="T76" fmla="*/ 186 w 245"/>
                <a:gd name="T77" fmla="*/ 37 h 812"/>
                <a:gd name="T78" fmla="*/ 186 w 245"/>
                <a:gd name="T79" fmla="*/ 37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 h="812">
                  <a:moveTo>
                    <a:pt x="186" y="37"/>
                  </a:moveTo>
                  <a:lnTo>
                    <a:pt x="188" y="41"/>
                  </a:lnTo>
                  <a:lnTo>
                    <a:pt x="195" y="59"/>
                  </a:lnTo>
                  <a:lnTo>
                    <a:pt x="204" y="89"/>
                  </a:lnTo>
                  <a:lnTo>
                    <a:pt x="217" y="133"/>
                  </a:lnTo>
                  <a:lnTo>
                    <a:pt x="228" y="172"/>
                  </a:lnTo>
                  <a:lnTo>
                    <a:pt x="238" y="197"/>
                  </a:lnTo>
                  <a:lnTo>
                    <a:pt x="241" y="212"/>
                  </a:lnTo>
                  <a:lnTo>
                    <a:pt x="245" y="216"/>
                  </a:lnTo>
                  <a:lnTo>
                    <a:pt x="230" y="264"/>
                  </a:lnTo>
                  <a:lnTo>
                    <a:pt x="238" y="386"/>
                  </a:lnTo>
                  <a:lnTo>
                    <a:pt x="228" y="404"/>
                  </a:lnTo>
                  <a:lnTo>
                    <a:pt x="201" y="452"/>
                  </a:lnTo>
                  <a:lnTo>
                    <a:pt x="169" y="515"/>
                  </a:lnTo>
                  <a:lnTo>
                    <a:pt x="134" y="585"/>
                  </a:lnTo>
                  <a:lnTo>
                    <a:pt x="99" y="646"/>
                  </a:lnTo>
                  <a:lnTo>
                    <a:pt x="72" y="699"/>
                  </a:lnTo>
                  <a:lnTo>
                    <a:pt x="55" y="734"/>
                  </a:lnTo>
                  <a:lnTo>
                    <a:pt x="48" y="747"/>
                  </a:lnTo>
                  <a:lnTo>
                    <a:pt x="27" y="812"/>
                  </a:lnTo>
                  <a:lnTo>
                    <a:pt x="0" y="777"/>
                  </a:lnTo>
                  <a:lnTo>
                    <a:pt x="27" y="727"/>
                  </a:lnTo>
                  <a:lnTo>
                    <a:pt x="31" y="688"/>
                  </a:lnTo>
                  <a:lnTo>
                    <a:pt x="46" y="601"/>
                  </a:lnTo>
                  <a:lnTo>
                    <a:pt x="66" y="491"/>
                  </a:lnTo>
                  <a:lnTo>
                    <a:pt x="92" y="397"/>
                  </a:lnTo>
                  <a:lnTo>
                    <a:pt x="121" y="330"/>
                  </a:lnTo>
                  <a:lnTo>
                    <a:pt x="151" y="284"/>
                  </a:lnTo>
                  <a:lnTo>
                    <a:pt x="177" y="258"/>
                  </a:lnTo>
                  <a:lnTo>
                    <a:pt x="186" y="249"/>
                  </a:lnTo>
                  <a:lnTo>
                    <a:pt x="184" y="231"/>
                  </a:lnTo>
                  <a:lnTo>
                    <a:pt x="175" y="192"/>
                  </a:lnTo>
                  <a:lnTo>
                    <a:pt x="166" y="140"/>
                  </a:lnTo>
                  <a:lnTo>
                    <a:pt x="158" y="85"/>
                  </a:lnTo>
                  <a:lnTo>
                    <a:pt x="151" y="39"/>
                  </a:lnTo>
                  <a:lnTo>
                    <a:pt x="149" y="15"/>
                  </a:lnTo>
                  <a:lnTo>
                    <a:pt x="151" y="0"/>
                  </a:lnTo>
                  <a:lnTo>
                    <a:pt x="153" y="0"/>
                  </a:lnTo>
                  <a:lnTo>
                    <a:pt x="186" y="37"/>
                  </a:lnTo>
                  <a:lnTo>
                    <a:pt x="186" y="37"/>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47"/>
            <p:cNvSpPr>
              <a:spLocks/>
            </p:cNvSpPr>
            <p:nvPr/>
          </p:nvSpPr>
          <p:spPr bwMode="auto">
            <a:xfrm>
              <a:off x="6526213" y="2551113"/>
              <a:ext cx="998538" cy="1385888"/>
            </a:xfrm>
            <a:custGeom>
              <a:avLst/>
              <a:gdLst>
                <a:gd name="T0" fmla="*/ 354 w 629"/>
                <a:gd name="T1" fmla="*/ 0 h 873"/>
                <a:gd name="T2" fmla="*/ 349 w 629"/>
                <a:gd name="T3" fmla="*/ 2 h 873"/>
                <a:gd name="T4" fmla="*/ 339 w 629"/>
                <a:gd name="T5" fmla="*/ 7 h 873"/>
                <a:gd name="T6" fmla="*/ 321 w 629"/>
                <a:gd name="T7" fmla="*/ 13 h 873"/>
                <a:gd name="T8" fmla="*/ 304 w 629"/>
                <a:gd name="T9" fmla="*/ 15 h 873"/>
                <a:gd name="T10" fmla="*/ 280 w 629"/>
                <a:gd name="T11" fmla="*/ 13 h 873"/>
                <a:gd name="T12" fmla="*/ 256 w 629"/>
                <a:gd name="T13" fmla="*/ 9 h 873"/>
                <a:gd name="T14" fmla="*/ 229 w 629"/>
                <a:gd name="T15" fmla="*/ 4 h 873"/>
                <a:gd name="T16" fmla="*/ 203 w 629"/>
                <a:gd name="T17" fmla="*/ 4 h 873"/>
                <a:gd name="T18" fmla="*/ 179 w 629"/>
                <a:gd name="T19" fmla="*/ 7 h 873"/>
                <a:gd name="T20" fmla="*/ 157 w 629"/>
                <a:gd name="T21" fmla="*/ 13 h 873"/>
                <a:gd name="T22" fmla="*/ 142 w 629"/>
                <a:gd name="T23" fmla="*/ 20 h 873"/>
                <a:gd name="T24" fmla="*/ 138 w 629"/>
                <a:gd name="T25" fmla="*/ 22 h 873"/>
                <a:gd name="T26" fmla="*/ 114 w 629"/>
                <a:gd name="T27" fmla="*/ 258 h 873"/>
                <a:gd name="T28" fmla="*/ 103 w 629"/>
                <a:gd name="T29" fmla="*/ 518 h 873"/>
                <a:gd name="T30" fmla="*/ 0 w 629"/>
                <a:gd name="T31" fmla="*/ 651 h 873"/>
                <a:gd name="T32" fmla="*/ 162 w 629"/>
                <a:gd name="T33" fmla="*/ 860 h 873"/>
                <a:gd name="T34" fmla="*/ 356 w 629"/>
                <a:gd name="T35" fmla="*/ 873 h 873"/>
                <a:gd name="T36" fmla="*/ 415 w 629"/>
                <a:gd name="T37" fmla="*/ 780 h 873"/>
                <a:gd name="T38" fmla="*/ 413 w 629"/>
                <a:gd name="T39" fmla="*/ 773 h 873"/>
                <a:gd name="T40" fmla="*/ 413 w 629"/>
                <a:gd name="T41" fmla="*/ 760 h 873"/>
                <a:gd name="T42" fmla="*/ 411 w 629"/>
                <a:gd name="T43" fmla="*/ 736 h 873"/>
                <a:gd name="T44" fmla="*/ 413 w 629"/>
                <a:gd name="T45" fmla="*/ 705 h 873"/>
                <a:gd name="T46" fmla="*/ 415 w 629"/>
                <a:gd name="T47" fmla="*/ 670 h 873"/>
                <a:gd name="T48" fmla="*/ 419 w 629"/>
                <a:gd name="T49" fmla="*/ 635 h 873"/>
                <a:gd name="T50" fmla="*/ 426 w 629"/>
                <a:gd name="T51" fmla="*/ 611 h 873"/>
                <a:gd name="T52" fmla="*/ 428 w 629"/>
                <a:gd name="T53" fmla="*/ 601 h 873"/>
                <a:gd name="T54" fmla="*/ 574 w 629"/>
                <a:gd name="T55" fmla="*/ 498 h 873"/>
                <a:gd name="T56" fmla="*/ 583 w 629"/>
                <a:gd name="T57" fmla="*/ 480 h 873"/>
                <a:gd name="T58" fmla="*/ 601 w 629"/>
                <a:gd name="T59" fmla="*/ 432 h 873"/>
                <a:gd name="T60" fmla="*/ 620 w 629"/>
                <a:gd name="T61" fmla="*/ 367 h 873"/>
                <a:gd name="T62" fmla="*/ 629 w 629"/>
                <a:gd name="T63" fmla="*/ 297 h 873"/>
                <a:gd name="T64" fmla="*/ 616 w 629"/>
                <a:gd name="T65" fmla="*/ 231 h 873"/>
                <a:gd name="T66" fmla="*/ 592 w 629"/>
                <a:gd name="T67" fmla="*/ 183 h 873"/>
                <a:gd name="T68" fmla="*/ 568 w 629"/>
                <a:gd name="T69" fmla="*/ 148 h 873"/>
                <a:gd name="T70" fmla="*/ 559 w 629"/>
                <a:gd name="T71" fmla="*/ 138 h 873"/>
                <a:gd name="T72" fmla="*/ 354 w 629"/>
                <a:gd name="T73" fmla="*/ 0 h 873"/>
                <a:gd name="T74" fmla="*/ 354 w 629"/>
                <a:gd name="T75" fmla="*/ 0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9" h="873">
                  <a:moveTo>
                    <a:pt x="354" y="0"/>
                  </a:moveTo>
                  <a:lnTo>
                    <a:pt x="349" y="2"/>
                  </a:lnTo>
                  <a:lnTo>
                    <a:pt x="339" y="7"/>
                  </a:lnTo>
                  <a:lnTo>
                    <a:pt x="321" y="13"/>
                  </a:lnTo>
                  <a:lnTo>
                    <a:pt x="304" y="15"/>
                  </a:lnTo>
                  <a:lnTo>
                    <a:pt x="280" y="13"/>
                  </a:lnTo>
                  <a:lnTo>
                    <a:pt x="256" y="9"/>
                  </a:lnTo>
                  <a:lnTo>
                    <a:pt x="229" y="4"/>
                  </a:lnTo>
                  <a:lnTo>
                    <a:pt x="203" y="4"/>
                  </a:lnTo>
                  <a:lnTo>
                    <a:pt x="179" y="7"/>
                  </a:lnTo>
                  <a:lnTo>
                    <a:pt x="157" y="13"/>
                  </a:lnTo>
                  <a:lnTo>
                    <a:pt x="142" y="20"/>
                  </a:lnTo>
                  <a:lnTo>
                    <a:pt x="138" y="22"/>
                  </a:lnTo>
                  <a:lnTo>
                    <a:pt x="114" y="258"/>
                  </a:lnTo>
                  <a:lnTo>
                    <a:pt x="103" y="518"/>
                  </a:lnTo>
                  <a:lnTo>
                    <a:pt x="0" y="651"/>
                  </a:lnTo>
                  <a:lnTo>
                    <a:pt x="162" y="860"/>
                  </a:lnTo>
                  <a:lnTo>
                    <a:pt x="356" y="873"/>
                  </a:lnTo>
                  <a:lnTo>
                    <a:pt x="415" y="780"/>
                  </a:lnTo>
                  <a:lnTo>
                    <a:pt x="413" y="773"/>
                  </a:lnTo>
                  <a:lnTo>
                    <a:pt x="413" y="760"/>
                  </a:lnTo>
                  <a:lnTo>
                    <a:pt x="411" y="736"/>
                  </a:lnTo>
                  <a:lnTo>
                    <a:pt x="413" y="705"/>
                  </a:lnTo>
                  <a:lnTo>
                    <a:pt x="415" y="670"/>
                  </a:lnTo>
                  <a:lnTo>
                    <a:pt x="419" y="635"/>
                  </a:lnTo>
                  <a:lnTo>
                    <a:pt x="426" y="611"/>
                  </a:lnTo>
                  <a:lnTo>
                    <a:pt x="428" y="601"/>
                  </a:lnTo>
                  <a:lnTo>
                    <a:pt x="574" y="498"/>
                  </a:lnTo>
                  <a:lnTo>
                    <a:pt x="583" y="480"/>
                  </a:lnTo>
                  <a:lnTo>
                    <a:pt x="601" y="432"/>
                  </a:lnTo>
                  <a:lnTo>
                    <a:pt x="620" y="367"/>
                  </a:lnTo>
                  <a:lnTo>
                    <a:pt x="629" y="297"/>
                  </a:lnTo>
                  <a:lnTo>
                    <a:pt x="616" y="231"/>
                  </a:lnTo>
                  <a:lnTo>
                    <a:pt x="592" y="183"/>
                  </a:lnTo>
                  <a:lnTo>
                    <a:pt x="568" y="148"/>
                  </a:lnTo>
                  <a:lnTo>
                    <a:pt x="559" y="138"/>
                  </a:lnTo>
                  <a:lnTo>
                    <a:pt x="354" y="0"/>
                  </a:lnTo>
                  <a:lnTo>
                    <a:pt x="354" y="0"/>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48"/>
            <p:cNvSpPr>
              <a:spLocks/>
            </p:cNvSpPr>
            <p:nvPr/>
          </p:nvSpPr>
          <p:spPr bwMode="auto">
            <a:xfrm>
              <a:off x="6869113" y="2006600"/>
              <a:ext cx="960438" cy="1639888"/>
            </a:xfrm>
            <a:custGeom>
              <a:avLst/>
              <a:gdLst>
                <a:gd name="T0" fmla="*/ 77 w 605"/>
                <a:gd name="T1" fmla="*/ 301 h 1033"/>
                <a:gd name="T2" fmla="*/ 103 w 605"/>
                <a:gd name="T3" fmla="*/ 243 h 1033"/>
                <a:gd name="T4" fmla="*/ 149 w 605"/>
                <a:gd name="T5" fmla="*/ 208 h 1033"/>
                <a:gd name="T6" fmla="*/ 203 w 605"/>
                <a:gd name="T7" fmla="*/ 131 h 1033"/>
                <a:gd name="T8" fmla="*/ 258 w 605"/>
                <a:gd name="T9" fmla="*/ 68 h 1033"/>
                <a:gd name="T10" fmla="*/ 308 w 605"/>
                <a:gd name="T11" fmla="*/ 50 h 1033"/>
                <a:gd name="T12" fmla="*/ 374 w 605"/>
                <a:gd name="T13" fmla="*/ 7 h 1033"/>
                <a:gd name="T14" fmla="*/ 472 w 605"/>
                <a:gd name="T15" fmla="*/ 18 h 1033"/>
                <a:gd name="T16" fmla="*/ 514 w 605"/>
                <a:gd name="T17" fmla="*/ 57 h 1033"/>
                <a:gd name="T18" fmla="*/ 553 w 605"/>
                <a:gd name="T19" fmla="*/ 72 h 1033"/>
                <a:gd name="T20" fmla="*/ 581 w 605"/>
                <a:gd name="T21" fmla="*/ 136 h 1033"/>
                <a:gd name="T22" fmla="*/ 590 w 605"/>
                <a:gd name="T23" fmla="*/ 218 h 1033"/>
                <a:gd name="T24" fmla="*/ 605 w 605"/>
                <a:gd name="T25" fmla="*/ 275 h 1033"/>
                <a:gd name="T26" fmla="*/ 559 w 605"/>
                <a:gd name="T27" fmla="*/ 317 h 1033"/>
                <a:gd name="T28" fmla="*/ 544 w 605"/>
                <a:gd name="T29" fmla="*/ 387 h 1033"/>
                <a:gd name="T30" fmla="*/ 535 w 605"/>
                <a:gd name="T31" fmla="*/ 448 h 1033"/>
                <a:gd name="T32" fmla="*/ 505 w 605"/>
                <a:gd name="T33" fmla="*/ 489 h 1033"/>
                <a:gd name="T34" fmla="*/ 505 w 605"/>
                <a:gd name="T35" fmla="*/ 546 h 1033"/>
                <a:gd name="T36" fmla="*/ 496 w 605"/>
                <a:gd name="T37" fmla="*/ 535 h 1033"/>
                <a:gd name="T38" fmla="*/ 483 w 605"/>
                <a:gd name="T39" fmla="*/ 487 h 1033"/>
                <a:gd name="T40" fmla="*/ 492 w 605"/>
                <a:gd name="T41" fmla="*/ 446 h 1033"/>
                <a:gd name="T42" fmla="*/ 489 w 605"/>
                <a:gd name="T43" fmla="*/ 406 h 1033"/>
                <a:gd name="T44" fmla="*/ 481 w 605"/>
                <a:gd name="T45" fmla="*/ 426 h 1033"/>
                <a:gd name="T46" fmla="*/ 450 w 605"/>
                <a:gd name="T47" fmla="*/ 476 h 1033"/>
                <a:gd name="T48" fmla="*/ 428 w 605"/>
                <a:gd name="T49" fmla="*/ 494 h 1033"/>
                <a:gd name="T50" fmla="*/ 420 w 605"/>
                <a:gd name="T51" fmla="*/ 529 h 1033"/>
                <a:gd name="T52" fmla="*/ 396 w 605"/>
                <a:gd name="T53" fmla="*/ 581 h 1033"/>
                <a:gd name="T54" fmla="*/ 352 w 605"/>
                <a:gd name="T55" fmla="*/ 636 h 1033"/>
                <a:gd name="T56" fmla="*/ 289 w 605"/>
                <a:gd name="T57" fmla="*/ 577 h 1033"/>
                <a:gd name="T58" fmla="*/ 306 w 605"/>
                <a:gd name="T59" fmla="*/ 522 h 1033"/>
                <a:gd name="T60" fmla="*/ 332 w 605"/>
                <a:gd name="T61" fmla="*/ 478 h 1033"/>
                <a:gd name="T62" fmla="*/ 334 w 605"/>
                <a:gd name="T63" fmla="*/ 439 h 1033"/>
                <a:gd name="T64" fmla="*/ 192 w 605"/>
                <a:gd name="T65" fmla="*/ 511 h 1033"/>
                <a:gd name="T66" fmla="*/ 181 w 605"/>
                <a:gd name="T67" fmla="*/ 553 h 1033"/>
                <a:gd name="T68" fmla="*/ 188 w 605"/>
                <a:gd name="T69" fmla="*/ 616 h 1033"/>
                <a:gd name="T70" fmla="*/ 173 w 605"/>
                <a:gd name="T71" fmla="*/ 684 h 1033"/>
                <a:gd name="T72" fmla="*/ 140 w 605"/>
                <a:gd name="T73" fmla="*/ 745 h 1033"/>
                <a:gd name="T74" fmla="*/ 140 w 605"/>
                <a:gd name="T75" fmla="*/ 799 h 1033"/>
                <a:gd name="T76" fmla="*/ 112 w 605"/>
                <a:gd name="T77" fmla="*/ 863 h 1033"/>
                <a:gd name="T78" fmla="*/ 90 w 605"/>
                <a:gd name="T79" fmla="*/ 926 h 1033"/>
                <a:gd name="T80" fmla="*/ 96 w 605"/>
                <a:gd name="T81" fmla="*/ 987 h 1033"/>
                <a:gd name="T82" fmla="*/ 57 w 605"/>
                <a:gd name="T83" fmla="*/ 1029 h 1033"/>
                <a:gd name="T84" fmla="*/ 57 w 605"/>
                <a:gd name="T85" fmla="*/ 1018 h 1033"/>
                <a:gd name="T86" fmla="*/ 64 w 605"/>
                <a:gd name="T87" fmla="*/ 972 h 1033"/>
                <a:gd name="T88" fmla="*/ 55 w 605"/>
                <a:gd name="T89" fmla="*/ 919 h 1033"/>
                <a:gd name="T90" fmla="*/ 77 w 605"/>
                <a:gd name="T91" fmla="*/ 854 h 1033"/>
                <a:gd name="T92" fmla="*/ 64 w 605"/>
                <a:gd name="T93" fmla="*/ 799 h 1033"/>
                <a:gd name="T94" fmla="*/ 55 w 605"/>
                <a:gd name="T95" fmla="*/ 854 h 1033"/>
                <a:gd name="T96" fmla="*/ 26 w 605"/>
                <a:gd name="T97" fmla="*/ 895 h 1033"/>
                <a:gd name="T98" fmla="*/ 24 w 605"/>
                <a:gd name="T99" fmla="*/ 957 h 1033"/>
                <a:gd name="T100" fmla="*/ 24 w 605"/>
                <a:gd name="T101" fmla="*/ 970 h 1033"/>
                <a:gd name="T102" fmla="*/ 0 w 605"/>
                <a:gd name="T103" fmla="*/ 909 h 1033"/>
                <a:gd name="T104" fmla="*/ 22 w 605"/>
                <a:gd name="T105" fmla="*/ 841 h 1033"/>
                <a:gd name="T106" fmla="*/ 18 w 605"/>
                <a:gd name="T107" fmla="*/ 758 h 1033"/>
                <a:gd name="T108" fmla="*/ 11 w 605"/>
                <a:gd name="T109" fmla="*/ 719 h 1033"/>
                <a:gd name="T110" fmla="*/ 46 w 605"/>
                <a:gd name="T111" fmla="*/ 618 h 1033"/>
                <a:gd name="T112" fmla="*/ 50 w 605"/>
                <a:gd name="T113" fmla="*/ 524 h 1033"/>
                <a:gd name="T114" fmla="*/ 64 w 605"/>
                <a:gd name="T115" fmla="*/ 505 h 1033"/>
                <a:gd name="T116" fmla="*/ 88 w 605"/>
                <a:gd name="T117" fmla="*/ 467 h 1033"/>
                <a:gd name="T118" fmla="*/ 94 w 605"/>
                <a:gd name="T119" fmla="*/ 443 h 1033"/>
                <a:gd name="T120" fmla="*/ 107 w 605"/>
                <a:gd name="T121" fmla="*/ 417 h 1033"/>
                <a:gd name="T122" fmla="*/ 81 w 605"/>
                <a:gd name="T123" fmla="*/ 358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5" h="1033">
                  <a:moveTo>
                    <a:pt x="40" y="356"/>
                  </a:moveTo>
                  <a:lnTo>
                    <a:pt x="74" y="312"/>
                  </a:lnTo>
                  <a:lnTo>
                    <a:pt x="77" y="301"/>
                  </a:lnTo>
                  <a:lnTo>
                    <a:pt x="83" y="284"/>
                  </a:lnTo>
                  <a:lnTo>
                    <a:pt x="92" y="260"/>
                  </a:lnTo>
                  <a:lnTo>
                    <a:pt x="103" y="243"/>
                  </a:lnTo>
                  <a:lnTo>
                    <a:pt x="114" y="232"/>
                  </a:lnTo>
                  <a:lnTo>
                    <a:pt x="129" y="221"/>
                  </a:lnTo>
                  <a:lnTo>
                    <a:pt x="149" y="208"/>
                  </a:lnTo>
                  <a:lnTo>
                    <a:pt x="168" y="188"/>
                  </a:lnTo>
                  <a:lnTo>
                    <a:pt x="186" y="162"/>
                  </a:lnTo>
                  <a:lnTo>
                    <a:pt x="203" y="131"/>
                  </a:lnTo>
                  <a:lnTo>
                    <a:pt x="223" y="105"/>
                  </a:lnTo>
                  <a:lnTo>
                    <a:pt x="243" y="83"/>
                  </a:lnTo>
                  <a:lnTo>
                    <a:pt x="258" y="68"/>
                  </a:lnTo>
                  <a:lnTo>
                    <a:pt x="273" y="61"/>
                  </a:lnTo>
                  <a:lnTo>
                    <a:pt x="289" y="57"/>
                  </a:lnTo>
                  <a:lnTo>
                    <a:pt x="308" y="50"/>
                  </a:lnTo>
                  <a:lnTo>
                    <a:pt x="328" y="35"/>
                  </a:lnTo>
                  <a:lnTo>
                    <a:pt x="350" y="20"/>
                  </a:lnTo>
                  <a:lnTo>
                    <a:pt x="374" y="7"/>
                  </a:lnTo>
                  <a:lnTo>
                    <a:pt x="404" y="0"/>
                  </a:lnTo>
                  <a:lnTo>
                    <a:pt x="439" y="7"/>
                  </a:lnTo>
                  <a:lnTo>
                    <a:pt x="472" y="18"/>
                  </a:lnTo>
                  <a:lnTo>
                    <a:pt x="496" y="28"/>
                  </a:lnTo>
                  <a:lnTo>
                    <a:pt x="505" y="37"/>
                  </a:lnTo>
                  <a:lnTo>
                    <a:pt x="514" y="57"/>
                  </a:lnTo>
                  <a:lnTo>
                    <a:pt x="518" y="57"/>
                  </a:lnTo>
                  <a:lnTo>
                    <a:pt x="535" y="61"/>
                  </a:lnTo>
                  <a:lnTo>
                    <a:pt x="553" y="72"/>
                  </a:lnTo>
                  <a:lnTo>
                    <a:pt x="570" y="87"/>
                  </a:lnTo>
                  <a:lnTo>
                    <a:pt x="577" y="107"/>
                  </a:lnTo>
                  <a:lnTo>
                    <a:pt x="581" y="136"/>
                  </a:lnTo>
                  <a:lnTo>
                    <a:pt x="583" y="164"/>
                  </a:lnTo>
                  <a:lnTo>
                    <a:pt x="586" y="194"/>
                  </a:lnTo>
                  <a:lnTo>
                    <a:pt x="590" y="218"/>
                  </a:lnTo>
                  <a:lnTo>
                    <a:pt x="599" y="238"/>
                  </a:lnTo>
                  <a:lnTo>
                    <a:pt x="605" y="258"/>
                  </a:lnTo>
                  <a:lnTo>
                    <a:pt x="605" y="275"/>
                  </a:lnTo>
                  <a:lnTo>
                    <a:pt x="592" y="286"/>
                  </a:lnTo>
                  <a:lnTo>
                    <a:pt x="577" y="301"/>
                  </a:lnTo>
                  <a:lnTo>
                    <a:pt x="559" y="317"/>
                  </a:lnTo>
                  <a:lnTo>
                    <a:pt x="551" y="341"/>
                  </a:lnTo>
                  <a:lnTo>
                    <a:pt x="544" y="360"/>
                  </a:lnTo>
                  <a:lnTo>
                    <a:pt x="544" y="387"/>
                  </a:lnTo>
                  <a:lnTo>
                    <a:pt x="544" y="411"/>
                  </a:lnTo>
                  <a:lnTo>
                    <a:pt x="544" y="433"/>
                  </a:lnTo>
                  <a:lnTo>
                    <a:pt x="535" y="448"/>
                  </a:lnTo>
                  <a:lnTo>
                    <a:pt x="524" y="459"/>
                  </a:lnTo>
                  <a:lnTo>
                    <a:pt x="514" y="472"/>
                  </a:lnTo>
                  <a:lnTo>
                    <a:pt x="505" y="489"/>
                  </a:lnTo>
                  <a:lnTo>
                    <a:pt x="503" y="507"/>
                  </a:lnTo>
                  <a:lnTo>
                    <a:pt x="503" y="529"/>
                  </a:lnTo>
                  <a:lnTo>
                    <a:pt x="505" y="546"/>
                  </a:lnTo>
                  <a:lnTo>
                    <a:pt x="505" y="553"/>
                  </a:lnTo>
                  <a:lnTo>
                    <a:pt x="503" y="548"/>
                  </a:lnTo>
                  <a:lnTo>
                    <a:pt x="496" y="535"/>
                  </a:lnTo>
                  <a:lnTo>
                    <a:pt x="487" y="520"/>
                  </a:lnTo>
                  <a:lnTo>
                    <a:pt x="483" y="505"/>
                  </a:lnTo>
                  <a:lnTo>
                    <a:pt x="483" y="487"/>
                  </a:lnTo>
                  <a:lnTo>
                    <a:pt x="485" y="472"/>
                  </a:lnTo>
                  <a:lnTo>
                    <a:pt x="489" y="459"/>
                  </a:lnTo>
                  <a:lnTo>
                    <a:pt x="492" y="446"/>
                  </a:lnTo>
                  <a:lnTo>
                    <a:pt x="492" y="428"/>
                  </a:lnTo>
                  <a:lnTo>
                    <a:pt x="492" y="417"/>
                  </a:lnTo>
                  <a:lnTo>
                    <a:pt x="489" y="406"/>
                  </a:lnTo>
                  <a:lnTo>
                    <a:pt x="489" y="402"/>
                  </a:lnTo>
                  <a:lnTo>
                    <a:pt x="485" y="411"/>
                  </a:lnTo>
                  <a:lnTo>
                    <a:pt x="481" y="426"/>
                  </a:lnTo>
                  <a:lnTo>
                    <a:pt x="470" y="446"/>
                  </a:lnTo>
                  <a:lnTo>
                    <a:pt x="461" y="465"/>
                  </a:lnTo>
                  <a:lnTo>
                    <a:pt x="450" y="476"/>
                  </a:lnTo>
                  <a:lnTo>
                    <a:pt x="441" y="483"/>
                  </a:lnTo>
                  <a:lnTo>
                    <a:pt x="433" y="487"/>
                  </a:lnTo>
                  <a:lnTo>
                    <a:pt x="428" y="494"/>
                  </a:lnTo>
                  <a:lnTo>
                    <a:pt x="424" y="500"/>
                  </a:lnTo>
                  <a:lnTo>
                    <a:pt x="422" y="513"/>
                  </a:lnTo>
                  <a:lnTo>
                    <a:pt x="420" y="529"/>
                  </a:lnTo>
                  <a:lnTo>
                    <a:pt x="415" y="548"/>
                  </a:lnTo>
                  <a:lnTo>
                    <a:pt x="404" y="566"/>
                  </a:lnTo>
                  <a:lnTo>
                    <a:pt x="396" y="581"/>
                  </a:lnTo>
                  <a:lnTo>
                    <a:pt x="387" y="592"/>
                  </a:lnTo>
                  <a:lnTo>
                    <a:pt x="382" y="596"/>
                  </a:lnTo>
                  <a:lnTo>
                    <a:pt x="352" y="636"/>
                  </a:lnTo>
                  <a:lnTo>
                    <a:pt x="332" y="555"/>
                  </a:lnTo>
                  <a:lnTo>
                    <a:pt x="306" y="620"/>
                  </a:lnTo>
                  <a:lnTo>
                    <a:pt x="289" y="577"/>
                  </a:lnTo>
                  <a:lnTo>
                    <a:pt x="295" y="531"/>
                  </a:lnTo>
                  <a:lnTo>
                    <a:pt x="297" y="526"/>
                  </a:lnTo>
                  <a:lnTo>
                    <a:pt x="306" y="522"/>
                  </a:lnTo>
                  <a:lnTo>
                    <a:pt x="317" y="511"/>
                  </a:lnTo>
                  <a:lnTo>
                    <a:pt x="328" y="498"/>
                  </a:lnTo>
                  <a:lnTo>
                    <a:pt x="332" y="478"/>
                  </a:lnTo>
                  <a:lnTo>
                    <a:pt x="334" y="459"/>
                  </a:lnTo>
                  <a:lnTo>
                    <a:pt x="334" y="443"/>
                  </a:lnTo>
                  <a:lnTo>
                    <a:pt x="334" y="439"/>
                  </a:lnTo>
                  <a:lnTo>
                    <a:pt x="284" y="343"/>
                  </a:lnTo>
                  <a:lnTo>
                    <a:pt x="251" y="430"/>
                  </a:lnTo>
                  <a:lnTo>
                    <a:pt x="192" y="511"/>
                  </a:lnTo>
                  <a:lnTo>
                    <a:pt x="188" y="518"/>
                  </a:lnTo>
                  <a:lnTo>
                    <a:pt x="186" y="533"/>
                  </a:lnTo>
                  <a:lnTo>
                    <a:pt x="181" y="553"/>
                  </a:lnTo>
                  <a:lnTo>
                    <a:pt x="181" y="574"/>
                  </a:lnTo>
                  <a:lnTo>
                    <a:pt x="184" y="594"/>
                  </a:lnTo>
                  <a:lnTo>
                    <a:pt x="188" y="616"/>
                  </a:lnTo>
                  <a:lnTo>
                    <a:pt x="186" y="638"/>
                  </a:lnTo>
                  <a:lnTo>
                    <a:pt x="181" y="662"/>
                  </a:lnTo>
                  <a:lnTo>
                    <a:pt x="173" y="684"/>
                  </a:lnTo>
                  <a:lnTo>
                    <a:pt x="160" y="703"/>
                  </a:lnTo>
                  <a:lnTo>
                    <a:pt x="147" y="723"/>
                  </a:lnTo>
                  <a:lnTo>
                    <a:pt x="140" y="745"/>
                  </a:lnTo>
                  <a:lnTo>
                    <a:pt x="136" y="762"/>
                  </a:lnTo>
                  <a:lnTo>
                    <a:pt x="138" y="780"/>
                  </a:lnTo>
                  <a:lnTo>
                    <a:pt x="140" y="799"/>
                  </a:lnTo>
                  <a:lnTo>
                    <a:pt x="138" y="819"/>
                  </a:lnTo>
                  <a:lnTo>
                    <a:pt x="127" y="839"/>
                  </a:lnTo>
                  <a:lnTo>
                    <a:pt x="112" y="863"/>
                  </a:lnTo>
                  <a:lnTo>
                    <a:pt x="101" y="885"/>
                  </a:lnTo>
                  <a:lnTo>
                    <a:pt x="94" y="906"/>
                  </a:lnTo>
                  <a:lnTo>
                    <a:pt x="90" y="926"/>
                  </a:lnTo>
                  <a:lnTo>
                    <a:pt x="94" y="948"/>
                  </a:lnTo>
                  <a:lnTo>
                    <a:pt x="96" y="965"/>
                  </a:lnTo>
                  <a:lnTo>
                    <a:pt x="96" y="987"/>
                  </a:lnTo>
                  <a:lnTo>
                    <a:pt x="83" y="1002"/>
                  </a:lnTo>
                  <a:lnTo>
                    <a:pt x="70" y="1018"/>
                  </a:lnTo>
                  <a:lnTo>
                    <a:pt x="57" y="1029"/>
                  </a:lnTo>
                  <a:lnTo>
                    <a:pt x="50" y="1033"/>
                  </a:lnTo>
                  <a:lnTo>
                    <a:pt x="53" y="1029"/>
                  </a:lnTo>
                  <a:lnTo>
                    <a:pt x="57" y="1018"/>
                  </a:lnTo>
                  <a:lnTo>
                    <a:pt x="64" y="1002"/>
                  </a:lnTo>
                  <a:lnTo>
                    <a:pt x="68" y="987"/>
                  </a:lnTo>
                  <a:lnTo>
                    <a:pt x="64" y="972"/>
                  </a:lnTo>
                  <a:lnTo>
                    <a:pt x="59" y="957"/>
                  </a:lnTo>
                  <a:lnTo>
                    <a:pt x="55" y="939"/>
                  </a:lnTo>
                  <a:lnTo>
                    <a:pt x="55" y="919"/>
                  </a:lnTo>
                  <a:lnTo>
                    <a:pt x="59" y="893"/>
                  </a:lnTo>
                  <a:lnTo>
                    <a:pt x="70" y="869"/>
                  </a:lnTo>
                  <a:lnTo>
                    <a:pt x="77" y="854"/>
                  </a:lnTo>
                  <a:lnTo>
                    <a:pt x="81" y="847"/>
                  </a:lnTo>
                  <a:lnTo>
                    <a:pt x="66" y="793"/>
                  </a:lnTo>
                  <a:lnTo>
                    <a:pt x="64" y="799"/>
                  </a:lnTo>
                  <a:lnTo>
                    <a:pt x="64" y="815"/>
                  </a:lnTo>
                  <a:lnTo>
                    <a:pt x="59" y="832"/>
                  </a:lnTo>
                  <a:lnTo>
                    <a:pt x="55" y="854"/>
                  </a:lnTo>
                  <a:lnTo>
                    <a:pt x="44" y="869"/>
                  </a:lnTo>
                  <a:lnTo>
                    <a:pt x="35" y="882"/>
                  </a:lnTo>
                  <a:lnTo>
                    <a:pt x="26" y="895"/>
                  </a:lnTo>
                  <a:lnTo>
                    <a:pt x="24" y="913"/>
                  </a:lnTo>
                  <a:lnTo>
                    <a:pt x="20" y="933"/>
                  </a:lnTo>
                  <a:lnTo>
                    <a:pt x="24" y="957"/>
                  </a:lnTo>
                  <a:lnTo>
                    <a:pt x="26" y="970"/>
                  </a:lnTo>
                  <a:lnTo>
                    <a:pt x="31" y="978"/>
                  </a:lnTo>
                  <a:lnTo>
                    <a:pt x="24" y="970"/>
                  </a:lnTo>
                  <a:lnTo>
                    <a:pt x="15" y="954"/>
                  </a:lnTo>
                  <a:lnTo>
                    <a:pt x="5" y="933"/>
                  </a:lnTo>
                  <a:lnTo>
                    <a:pt x="0" y="909"/>
                  </a:lnTo>
                  <a:lnTo>
                    <a:pt x="2" y="885"/>
                  </a:lnTo>
                  <a:lnTo>
                    <a:pt x="11" y="863"/>
                  </a:lnTo>
                  <a:lnTo>
                    <a:pt x="22" y="841"/>
                  </a:lnTo>
                  <a:lnTo>
                    <a:pt x="29" y="815"/>
                  </a:lnTo>
                  <a:lnTo>
                    <a:pt x="24" y="784"/>
                  </a:lnTo>
                  <a:lnTo>
                    <a:pt x="18" y="758"/>
                  </a:lnTo>
                  <a:lnTo>
                    <a:pt x="11" y="736"/>
                  </a:lnTo>
                  <a:lnTo>
                    <a:pt x="9" y="730"/>
                  </a:lnTo>
                  <a:lnTo>
                    <a:pt x="11" y="719"/>
                  </a:lnTo>
                  <a:lnTo>
                    <a:pt x="22" y="692"/>
                  </a:lnTo>
                  <a:lnTo>
                    <a:pt x="33" y="655"/>
                  </a:lnTo>
                  <a:lnTo>
                    <a:pt x="46" y="618"/>
                  </a:lnTo>
                  <a:lnTo>
                    <a:pt x="50" y="579"/>
                  </a:lnTo>
                  <a:lnTo>
                    <a:pt x="53" y="546"/>
                  </a:lnTo>
                  <a:lnTo>
                    <a:pt x="50" y="524"/>
                  </a:lnTo>
                  <a:lnTo>
                    <a:pt x="50" y="518"/>
                  </a:lnTo>
                  <a:lnTo>
                    <a:pt x="55" y="511"/>
                  </a:lnTo>
                  <a:lnTo>
                    <a:pt x="64" y="505"/>
                  </a:lnTo>
                  <a:lnTo>
                    <a:pt x="72" y="491"/>
                  </a:lnTo>
                  <a:lnTo>
                    <a:pt x="83" y="481"/>
                  </a:lnTo>
                  <a:lnTo>
                    <a:pt x="88" y="467"/>
                  </a:lnTo>
                  <a:lnTo>
                    <a:pt x="90" y="459"/>
                  </a:lnTo>
                  <a:lnTo>
                    <a:pt x="90" y="450"/>
                  </a:lnTo>
                  <a:lnTo>
                    <a:pt x="94" y="443"/>
                  </a:lnTo>
                  <a:lnTo>
                    <a:pt x="96" y="433"/>
                  </a:lnTo>
                  <a:lnTo>
                    <a:pt x="103" y="424"/>
                  </a:lnTo>
                  <a:lnTo>
                    <a:pt x="107" y="417"/>
                  </a:lnTo>
                  <a:lnTo>
                    <a:pt x="109" y="415"/>
                  </a:lnTo>
                  <a:lnTo>
                    <a:pt x="127" y="345"/>
                  </a:lnTo>
                  <a:lnTo>
                    <a:pt x="81" y="358"/>
                  </a:lnTo>
                  <a:lnTo>
                    <a:pt x="40" y="356"/>
                  </a:lnTo>
                  <a:lnTo>
                    <a:pt x="40" y="356"/>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49"/>
            <p:cNvSpPr>
              <a:spLocks/>
            </p:cNvSpPr>
            <p:nvPr/>
          </p:nvSpPr>
          <p:spPr bwMode="auto">
            <a:xfrm>
              <a:off x="7656513" y="2395538"/>
              <a:ext cx="120650" cy="339725"/>
            </a:xfrm>
            <a:custGeom>
              <a:avLst/>
              <a:gdLst>
                <a:gd name="T0" fmla="*/ 33 w 76"/>
                <a:gd name="T1" fmla="*/ 11 h 214"/>
                <a:gd name="T2" fmla="*/ 35 w 76"/>
                <a:gd name="T3" fmla="*/ 8 h 214"/>
                <a:gd name="T4" fmla="*/ 44 w 76"/>
                <a:gd name="T5" fmla="*/ 4 h 214"/>
                <a:gd name="T6" fmla="*/ 57 w 76"/>
                <a:gd name="T7" fmla="*/ 0 h 214"/>
                <a:gd name="T8" fmla="*/ 68 w 76"/>
                <a:gd name="T9" fmla="*/ 2 h 214"/>
                <a:gd name="T10" fmla="*/ 72 w 76"/>
                <a:gd name="T11" fmla="*/ 4 h 214"/>
                <a:gd name="T12" fmla="*/ 76 w 76"/>
                <a:gd name="T13" fmla="*/ 15 h 214"/>
                <a:gd name="T14" fmla="*/ 72 w 76"/>
                <a:gd name="T15" fmla="*/ 26 h 214"/>
                <a:gd name="T16" fmla="*/ 68 w 76"/>
                <a:gd name="T17" fmla="*/ 37 h 214"/>
                <a:gd name="T18" fmla="*/ 55 w 76"/>
                <a:gd name="T19" fmla="*/ 48 h 214"/>
                <a:gd name="T20" fmla="*/ 42 w 76"/>
                <a:gd name="T21" fmla="*/ 56 h 214"/>
                <a:gd name="T22" fmla="*/ 31 w 76"/>
                <a:gd name="T23" fmla="*/ 67 h 214"/>
                <a:gd name="T24" fmla="*/ 26 w 76"/>
                <a:gd name="T25" fmla="*/ 85 h 214"/>
                <a:gd name="T26" fmla="*/ 24 w 76"/>
                <a:gd name="T27" fmla="*/ 102 h 214"/>
                <a:gd name="T28" fmla="*/ 26 w 76"/>
                <a:gd name="T29" fmla="*/ 126 h 214"/>
                <a:gd name="T30" fmla="*/ 28 w 76"/>
                <a:gd name="T31" fmla="*/ 148 h 214"/>
                <a:gd name="T32" fmla="*/ 31 w 76"/>
                <a:gd name="T33" fmla="*/ 170 h 214"/>
                <a:gd name="T34" fmla="*/ 22 w 76"/>
                <a:gd name="T35" fmla="*/ 188 h 214"/>
                <a:gd name="T36" fmla="*/ 13 w 76"/>
                <a:gd name="T37" fmla="*/ 203 h 214"/>
                <a:gd name="T38" fmla="*/ 4 w 76"/>
                <a:gd name="T39" fmla="*/ 212 h 214"/>
                <a:gd name="T40" fmla="*/ 2 w 76"/>
                <a:gd name="T41" fmla="*/ 214 h 214"/>
                <a:gd name="T42" fmla="*/ 2 w 76"/>
                <a:gd name="T43" fmla="*/ 209 h 214"/>
                <a:gd name="T44" fmla="*/ 2 w 76"/>
                <a:gd name="T45" fmla="*/ 201 h 214"/>
                <a:gd name="T46" fmla="*/ 2 w 76"/>
                <a:gd name="T47" fmla="*/ 181 h 214"/>
                <a:gd name="T48" fmla="*/ 2 w 76"/>
                <a:gd name="T49" fmla="*/ 157 h 214"/>
                <a:gd name="T50" fmla="*/ 0 w 76"/>
                <a:gd name="T51" fmla="*/ 126 h 214"/>
                <a:gd name="T52" fmla="*/ 0 w 76"/>
                <a:gd name="T53" fmla="*/ 98 h 214"/>
                <a:gd name="T54" fmla="*/ 0 w 76"/>
                <a:gd name="T55" fmla="*/ 74 h 214"/>
                <a:gd name="T56" fmla="*/ 0 w 76"/>
                <a:gd name="T57" fmla="*/ 67 h 214"/>
                <a:gd name="T58" fmla="*/ 33 w 76"/>
                <a:gd name="T59" fmla="*/ 11 h 214"/>
                <a:gd name="T60" fmla="*/ 33 w 76"/>
                <a:gd name="T61" fmla="*/ 1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214">
                  <a:moveTo>
                    <a:pt x="33" y="11"/>
                  </a:moveTo>
                  <a:lnTo>
                    <a:pt x="35" y="8"/>
                  </a:lnTo>
                  <a:lnTo>
                    <a:pt x="44" y="4"/>
                  </a:lnTo>
                  <a:lnTo>
                    <a:pt x="57" y="0"/>
                  </a:lnTo>
                  <a:lnTo>
                    <a:pt x="68" y="2"/>
                  </a:lnTo>
                  <a:lnTo>
                    <a:pt x="72" y="4"/>
                  </a:lnTo>
                  <a:lnTo>
                    <a:pt x="76" y="15"/>
                  </a:lnTo>
                  <a:lnTo>
                    <a:pt x="72" y="26"/>
                  </a:lnTo>
                  <a:lnTo>
                    <a:pt x="68" y="37"/>
                  </a:lnTo>
                  <a:lnTo>
                    <a:pt x="55" y="48"/>
                  </a:lnTo>
                  <a:lnTo>
                    <a:pt x="42" y="56"/>
                  </a:lnTo>
                  <a:lnTo>
                    <a:pt x="31" y="67"/>
                  </a:lnTo>
                  <a:lnTo>
                    <a:pt x="26" y="85"/>
                  </a:lnTo>
                  <a:lnTo>
                    <a:pt x="24" y="102"/>
                  </a:lnTo>
                  <a:lnTo>
                    <a:pt x="26" y="126"/>
                  </a:lnTo>
                  <a:lnTo>
                    <a:pt x="28" y="148"/>
                  </a:lnTo>
                  <a:lnTo>
                    <a:pt x="31" y="170"/>
                  </a:lnTo>
                  <a:lnTo>
                    <a:pt x="22" y="188"/>
                  </a:lnTo>
                  <a:lnTo>
                    <a:pt x="13" y="203"/>
                  </a:lnTo>
                  <a:lnTo>
                    <a:pt x="4" y="212"/>
                  </a:lnTo>
                  <a:lnTo>
                    <a:pt x="2" y="214"/>
                  </a:lnTo>
                  <a:lnTo>
                    <a:pt x="2" y="209"/>
                  </a:lnTo>
                  <a:lnTo>
                    <a:pt x="2" y="201"/>
                  </a:lnTo>
                  <a:lnTo>
                    <a:pt x="2" y="181"/>
                  </a:lnTo>
                  <a:lnTo>
                    <a:pt x="2" y="157"/>
                  </a:lnTo>
                  <a:lnTo>
                    <a:pt x="0" y="126"/>
                  </a:lnTo>
                  <a:lnTo>
                    <a:pt x="0" y="98"/>
                  </a:lnTo>
                  <a:lnTo>
                    <a:pt x="0" y="74"/>
                  </a:lnTo>
                  <a:lnTo>
                    <a:pt x="0" y="67"/>
                  </a:lnTo>
                  <a:lnTo>
                    <a:pt x="33" y="11"/>
                  </a:lnTo>
                  <a:lnTo>
                    <a:pt x="33" y="11"/>
                  </a:lnTo>
                  <a:close/>
                </a:path>
              </a:pathLst>
            </a:custGeom>
            <a:solidFill>
              <a:srgbClr val="A347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50"/>
            <p:cNvSpPr>
              <a:spLocks/>
            </p:cNvSpPr>
            <p:nvPr/>
          </p:nvSpPr>
          <p:spPr bwMode="auto">
            <a:xfrm>
              <a:off x="7416800" y="2533650"/>
              <a:ext cx="180975" cy="427038"/>
            </a:xfrm>
            <a:custGeom>
              <a:avLst/>
              <a:gdLst>
                <a:gd name="T0" fmla="*/ 114 w 114"/>
                <a:gd name="T1" fmla="*/ 0 h 269"/>
                <a:gd name="T2" fmla="*/ 114 w 114"/>
                <a:gd name="T3" fmla="*/ 9 h 269"/>
                <a:gd name="T4" fmla="*/ 114 w 114"/>
                <a:gd name="T5" fmla="*/ 31 h 269"/>
                <a:gd name="T6" fmla="*/ 112 w 114"/>
                <a:gd name="T7" fmla="*/ 57 h 269"/>
                <a:gd name="T8" fmla="*/ 107 w 114"/>
                <a:gd name="T9" fmla="*/ 83 h 269"/>
                <a:gd name="T10" fmla="*/ 99 w 114"/>
                <a:gd name="T11" fmla="*/ 98 h 269"/>
                <a:gd name="T12" fmla="*/ 86 w 114"/>
                <a:gd name="T13" fmla="*/ 109 h 269"/>
                <a:gd name="T14" fmla="*/ 72 w 114"/>
                <a:gd name="T15" fmla="*/ 116 h 269"/>
                <a:gd name="T16" fmla="*/ 64 w 114"/>
                <a:gd name="T17" fmla="*/ 127 h 269"/>
                <a:gd name="T18" fmla="*/ 59 w 114"/>
                <a:gd name="T19" fmla="*/ 142 h 269"/>
                <a:gd name="T20" fmla="*/ 59 w 114"/>
                <a:gd name="T21" fmla="*/ 164 h 269"/>
                <a:gd name="T22" fmla="*/ 55 w 114"/>
                <a:gd name="T23" fmla="*/ 188 h 269"/>
                <a:gd name="T24" fmla="*/ 51 w 114"/>
                <a:gd name="T25" fmla="*/ 214 h 269"/>
                <a:gd name="T26" fmla="*/ 37 w 114"/>
                <a:gd name="T27" fmla="*/ 234 h 269"/>
                <a:gd name="T28" fmla="*/ 22 w 114"/>
                <a:gd name="T29" fmla="*/ 251 h 269"/>
                <a:gd name="T30" fmla="*/ 7 w 114"/>
                <a:gd name="T31" fmla="*/ 264 h 269"/>
                <a:gd name="T32" fmla="*/ 5 w 114"/>
                <a:gd name="T33" fmla="*/ 269 h 269"/>
                <a:gd name="T34" fmla="*/ 0 w 114"/>
                <a:gd name="T35" fmla="*/ 232 h 269"/>
                <a:gd name="T36" fmla="*/ 2 w 114"/>
                <a:gd name="T37" fmla="*/ 225 h 269"/>
                <a:gd name="T38" fmla="*/ 11 w 114"/>
                <a:gd name="T39" fmla="*/ 214 h 269"/>
                <a:gd name="T40" fmla="*/ 20 w 114"/>
                <a:gd name="T41" fmla="*/ 194 h 269"/>
                <a:gd name="T42" fmla="*/ 29 w 114"/>
                <a:gd name="T43" fmla="*/ 170 h 269"/>
                <a:gd name="T44" fmla="*/ 33 w 114"/>
                <a:gd name="T45" fmla="*/ 140 h 269"/>
                <a:gd name="T46" fmla="*/ 37 w 114"/>
                <a:gd name="T47" fmla="*/ 114 h 269"/>
                <a:gd name="T48" fmla="*/ 42 w 114"/>
                <a:gd name="T49" fmla="*/ 92 h 269"/>
                <a:gd name="T50" fmla="*/ 44 w 114"/>
                <a:gd name="T51" fmla="*/ 85 h 269"/>
                <a:gd name="T52" fmla="*/ 114 w 114"/>
                <a:gd name="T53" fmla="*/ 0 h 269"/>
                <a:gd name="T54" fmla="*/ 114 w 114"/>
                <a:gd name="T5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4" h="269">
                  <a:moveTo>
                    <a:pt x="114" y="0"/>
                  </a:moveTo>
                  <a:lnTo>
                    <a:pt x="114" y="9"/>
                  </a:lnTo>
                  <a:lnTo>
                    <a:pt x="114" y="31"/>
                  </a:lnTo>
                  <a:lnTo>
                    <a:pt x="112" y="57"/>
                  </a:lnTo>
                  <a:lnTo>
                    <a:pt x="107" y="83"/>
                  </a:lnTo>
                  <a:lnTo>
                    <a:pt x="99" y="98"/>
                  </a:lnTo>
                  <a:lnTo>
                    <a:pt x="86" y="109"/>
                  </a:lnTo>
                  <a:lnTo>
                    <a:pt x="72" y="116"/>
                  </a:lnTo>
                  <a:lnTo>
                    <a:pt x="64" y="127"/>
                  </a:lnTo>
                  <a:lnTo>
                    <a:pt x="59" y="142"/>
                  </a:lnTo>
                  <a:lnTo>
                    <a:pt x="59" y="164"/>
                  </a:lnTo>
                  <a:lnTo>
                    <a:pt x="55" y="188"/>
                  </a:lnTo>
                  <a:lnTo>
                    <a:pt x="51" y="214"/>
                  </a:lnTo>
                  <a:lnTo>
                    <a:pt x="37" y="234"/>
                  </a:lnTo>
                  <a:lnTo>
                    <a:pt x="22" y="251"/>
                  </a:lnTo>
                  <a:lnTo>
                    <a:pt x="7" y="264"/>
                  </a:lnTo>
                  <a:lnTo>
                    <a:pt x="5" y="269"/>
                  </a:lnTo>
                  <a:lnTo>
                    <a:pt x="0" y="232"/>
                  </a:lnTo>
                  <a:lnTo>
                    <a:pt x="2" y="225"/>
                  </a:lnTo>
                  <a:lnTo>
                    <a:pt x="11" y="214"/>
                  </a:lnTo>
                  <a:lnTo>
                    <a:pt x="20" y="194"/>
                  </a:lnTo>
                  <a:lnTo>
                    <a:pt x="29" y="170"/>
                  </a:lnTo>
                  <a:lnTo>
                    <a:pt x="33" y="140"/>
                  </a:lnTo>
                  <a:lnTo>
                    <a:pt x="37" y="114"/>
                  </a:lnTo>
                  <a:lnTo>
                    <a:pt x="42" y="92"/>
                  </a:lnTo>
                  <a:lnTo>
                    <a:pt x="44" y="85"/>
                  </a:lnTo>
                  <a:lnTo>
                    <a:pt x="114" y="0"/>
                  </a:lnTo>
                  <a:lnTo>
                    <a:pt x="114" y="0"/>
                  </a:lnTo>
                  <a:close/>
                </a:path>
              </a:pathLst>
            </a:custGeom>
            <a:solidFill>
              <a:srgbClr val="A347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51"/>
            <p:cNvSpPr>
              <a:spLocks/>
            </p:cNvSpPr>
            <p:nvPr/>
          </p:nvSpPr>
          <p:spPr bwMode="auto">
            <a:xfrm>
              <a:off x="7337425" y="2700338"/>
              <a:ext cx="114300" cy="246063"/>
            </a:xfrm>
            <a:custGeom>
              <a:avLst/>
              <a:gdLst>
                <a:gd name="T0" fmla="*/ 48 w 72"/>
                <a:gd name="T1" fmla="*/ 20 h 155"/>
                <a:gd name="T2" fmla="*/ 44 w 72"/>
                <a:gd name="T3" fmla="*/ 22 h 155"/>
                <a:gd name="T4" fmla="*/ 35 w 72"/>
                <a:gd name="T5" fmla="*/ 30 h 155"/>
                <a:gd name="T6" fmla="*/ 24 w 72"/>
                <a:gd name="T7" fmla="*/ 44 h 155"/>
                <a:gd name="T8" fmla="*/ 15 w 72"/>
                <a:gd name="T9" fmla="*/ 59 h 155"/>
                <a:gd name="T10" fmla="*/ 9 w 72"/>
                <a:gd name="T11" fmla="*/ 74 h 155"/>
                <a:gd name="T12" fmla="*/ 4 w 72"/>
                <a:gd name="T13" fmla="*/ 92 h 155"/>
                <a:gd name="T14" fmla="*/ 4 w 72"/>
                <a:gd name="T15" fmla="*/ 105 h 155"/>
                <a:gd name="T16" fmla="*/ 4 w 72"/>
                <a:gd name="T17" fmla="*/ 109 h 155"/>
                <a:gd name="T18" fmla="*/ 0 w 72"/>
                <a:gd name="T19" fmla="*/ 131 h 155"/>
                <a:gd name="T20" fmla="*/ 7 w 72"/>
                <a:gd name="T21" fmla="*/ 155 h 155"/>
                <a:gd name="T22" fmla="*/ 7 w 72"/>
                <a:gd name="T23" fmla="*/ 146 h 155"/>
                <a:gd name="T24" fmla="*/ 13 w 72"/>
                <a:gd name="T25" fmla="*/ 129 h 155"/>
                <a:gd name="T26" fmla="*/ 18 w 72"/>
                <a:gd name="T27" fmla="*/ 105 h 155"/>
                <a:gd name="T28" fmla="*/ 26 w 72"/>
                <a:gd name="T29" fmla="*/ 85 h 155"/>
                <a:gd name="T30" fmla="*/ 33 w 72"/>
                <a:gd name="T31" fmla="*/ 70 h 155"/>
                <a:gd name="T32" fmla="*/ 39 w 72"/>
                <a:gd name="T33" fmla="*/ 61 h 155"/>
                <a:gd name="T34" fmla="*/ 48 w 72"/>
                <a:gd name="T35" fmla="*/ 52 h 155"/>
                <a:gd name="T36" fmla="*/ 57 w 72"/>
                <a:gd name="T37" fmla="*/ 46 h 155"/>
                <a:gd name="T38" fmla="*/ 61 w 72"/>
                <a:gd name="T39" fmla="*/ 30 h 155"/>
                <a:gd name="T40" fmla="*/ 66 w 72"/>
                <a:gd name="T41" fmla="*/ 17 h 155"/>
                <a:gd name="T42" fmla="*/ 70 w 72"/>
                <a:gd name="T43" fmla="*/ 4 h 155"/>
                <a:gd name="T44" fmla="*/ 72 w 72"/>
                <a:gd name="T45" fmla="*/ 0 h 155"/>
                <a:gd name="T46" fmla="*/ 48 w 72"/>
                <a:gd name="T47" fmla="*/ 20 h 155"/>
                <a:gd name="T48" fmla="*/ 48 w 72"/>
                <a:gd name="T49" fmla="*/ 2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155">
                  <a:moveTo>
                    <a:pt x="48" y="20"/>
                  </a:moveTo>
                  <a:lnTo>
                    <a:pt x="44" y="22"/>
                  </a:lnTo>
                  <a:lnTo>
                    <a:pt x="35" y="30"/>
                  </a:lnTo>
                  <a:lnTo>
                    <a:pt x="24" y="44"/>
                  </a:lnTo>
                  <a:lnTo>
                    <a:pt x="15" y="59"/>
                  </a:lnTo>
                  <a:lnTo>
                    <a:pt x="9" y="74"/>
                  </a:lnTo>
                  <a:lnTo>
                    <a:pt x="4" y="92"/>
                  </a:lnTo>
                  <a:lnTo>
                    <a:pt x="4" y="105"/>
                  </a:lnTo>
                  <a:lnTo>
                    <a:pt x="4" y="109"/>
                  </a:lnTo>
                  <a:lnTo>
                    <a:pt x="0" y="131"/>
                  </a:lnTo>
                  <a:lnTo>
                    <a:pt x="7" y="155"/>
                  </a:lnTo>
                  <a:lnTo>
                    <a:pt x="7" y="146"/>
                  </a:lnTo>
                  <a:lnTo>
                    <a:pt x="13" y="129"/>
                  </a:lnTo>
                  <a:lnTo>
                    <a:pt x="18" y="105"/>
                  </a:lnTo>
                  <a:lnTo>
                    <a:pt x="26" y="85"/>
                  </a:lnTo>
                  <a:lnTo>
                    <a:pt x="33" y="70"/>
                  </a:lnTo>
                  <a:lnTo>
                    <a:pt x="39" y="61"/>
                  </a:lnTo>
                  <a:lnTo>
                    <a:pt x="48" y="52"/>
                  </a:lnTo>
                  <a:lnTo>
                    <a:pt x="57" y="46"/>
                  </a:lnTo>
                  <a:lnTo>
                    <a:pt x="61" y="30"/>
                  </a:lnTo>
                  <a:lnTo>
                    <a:pt x="66" y="17"/>
                  </a:lnTo>
                  <a:lnTo>
                    <a:pt x="70" y="4"/>
                  </a:lnTo>
                  <a:lnTo>
                    <a:pt x="72" y="0"/>
                  </a:lnTo>
                  <a:lnTo>
                    <a:pt x="48" y="20"/>
                  </a:lnTo>
                  <a:lnTo>
                    <a:pt x="48" y="20"/>
                  </a:lnTo>
                  <a:close/>
                </a:path>
              </a:pathLst>
            </a:custGeom>
            <a:solidFill>
              <a:srgbClr val="A347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52"/>
            <p:cNvSpPr>
              <a:spLocks/>
            </p:cNvSpPr>
            <p:nvPr/>
          </p:nvSpPr>
          <p:spPr bwMode="auto">
            <a:xfrm>
              <a:off x="7234238" y="3289300"/>
              <a:ext cx="276225" cy="439738"/>
            </a:xfrm>
            <a:custGeom>
              <a:avLst/>
              <a:gdLst>
                <a:gd name="T0" fmla="*/ 142 w 174"/>
                <a:gd name="T1" fmla="*/ 0 h 277"/>
                <a:gd name="T2" fmla="*/ 144 w 174"/>
                <a:gd name="T3" fmla="*/ 9 h 277"/>
                <a:gd name="T4" fmla="*/ 152 w 174"/>
                <a:gd name="T5" fmla="*/ 35 h 277"/>
                <a:gd name="T6" fmla="*/ 159 w 174"/>
                <a:gd name="T7" fmla="*/ 70 h 277"/>
                <a:gd name="T8" fmla="*/ 170 w 174"/>
                <a:gd name="T9" fmla="*/ 105 h 277"/>
                <a:gd name="T10" fmla="*/ 174 w 174"/>
                <a:gd name="T11" fmla="*/ 133 h 277"/>
                <a:gd name="T12" fmla="*/ 174 w 174"/>
                <a:gd name="T13" fmla="*/ 157 h 277"/>
                <a:gd name="T14" fmla="*/ 174 w 174"/>
                <a:gd name="T15" fmla="*/ 179 h 277"/>
                <a:gd name="T16" fmla="*/ 170 w 174"/>
                <a:gd name="T17" fmla="*/ 203 h 277"/>
                <a:gd name="T18" fmla="*/ 159 w 174"/>
                <a:gd name="T19" fmla="*/ 225 h 277"/>
                <a:gd name="T20" fmla="*/ 152 w 174"/>
                <a:gd name="T21" fmla="*/ 249 h 277"/>
                <a:gd name="T22" fmla="*/ 144 w 174"/>
                <a:gd name="T23" fmla="*/ 264 h 277"/>
                <a:gd name="T24" fmla="*/ 144 w 174"/>
                <a:gd name="T25" fmla="*/ 271 h 277"/>
                <a:gd name="T26" fmla="*/ 124 w 174"/>
                <a:gd name="T27" fmla="*/ 277 h 277"/>
                <a:gd name="T28" fmla="*/ 78 w 174"/>
                <a:gd name="T29" fmla="*/ 273 h 277"/>
                <a:gd name="T30" fmla="*/ 32 w 174"/>
                <a:gd name="T31" fmla="*/ 214 h 277"/>
                <a:gd name="T32" fmla="*/ 0 w 174"/>
                <a:gd name="T33" fmla="*/ 103 h 277"/>
                <a:gd name="T34" fmla="*/ 142 w 174"/>
                <a:gd name="T35" fmla="*/ 0 h 277"/>
                <a:gd name="T36" fmla="*/ 142 w 174"/>
                <a:gd name="T37"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4" h="277">
                  <a:moveTo>
                    <a:pt x="142" y="0"/>
                  </a:moveTo>
                  <a:lnTo>
                    <a:pt x="144" y="9"/>
                  </a:lnTo>
                  <a:lnTo>
                    <a:pt x="152" y="35"/>
                  </a:lnTo>
                  <a:lnTo>
                    <a:pt x="159" y="70"/>
                  </a:lnTo>
                  <a:lnTo>
                    <a:pt x="170" y="105"/>
                  </a:lnTo>
                  <a:lnTo>
                    <a:pt x="174" y="133"/>
                  </a:lnTo>
                  <a:lnTo>
                    <a:pt x="174" y="157"/>
                  </a:lnTo>
                  <a:lnTo>
                    <a:pt x="174" y="179"/>
                  </a:lnTo>
                  <a:lnTo>
                    <a:pt x="170" y="203"/>
                  </a:lnTo>
                  <a:lnTo>
                    <a:pt x="159" y="225"/>
                  </a:lnTo>
                  <a:lnTo>
                    <a:pt x="152" y="249"/>
                  </a:lnTo>
                  <a:lnTo>
                    <a:pt x="144" y="264"/>
                  </a:lnTo>
                  <a:lnTo>
                    <a:pt x="144" y="271"/>
                  </a:lnTo>
                  <a:lnTo>
                    <a:pt x="124" y="277"/>
                  </a:lnTo>
                  <a:lnTo>
                    <a:pt x="78" y="273"/>
                  </a:lnTo>
                  <a:lnTo>
                    <a:pt x="32" y="214"/>
                  </a:lnTo>
                  <a:lnTo>
                    <a:pt x="0" y="103"/>
                  </a:lnTo>
                  <a:lnTo>
                    <a:pt x="142" y="0"/>
                  </a:lnTo>
                  <a:lnTo>
                    <a:pt x="142" y="0"/>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53"/>
            <p:cNvSpPr>
              <a:spLocks/>
            </p:cNvSpPr>
            <p:nvPr/>
          </p:nvSpPr>
          <p:spPr bwMode="auto">
            <a:xfrm>
              <a:off x="6740525" y="2547938"/>
              <a:ext cx="336550" cy="568325"/>
            </a:xfrm>
            <a:custGeom>
              <a:avLst/>
              <a:gdLst>
                <a:gd name="T0" fmla="*/ 20 w 212"/>
                <a:gd name="T1" fmla="*/ 358 h 358"/>
                <a:gd name="T2" fmla="*/ 29 w 212"/>
                <a:gd name="T3" fmla="*/ 345 h 358"/>
                <a:gd name="T4" fmla="*/ 48 w 212"/>
                <a:gd name="T5" fmla="*/ 319 h 358"/>
                <a:gd name="T6" fmla="*/ 70 w 212"/>
                <a:gd name="T7" fmla="*/ 279 h 358"/>
                <a:gd name="T8" fmla="*/ 90 w 212"/>
                <a:gd name="T9" fmla="*/ 236 h 358"/>
                <a:gd name="T10" fmla="*/ 92 w 212"/>
                <a:gd name="T11" fmla="*/ 188 h 358"/>
                <a:gd name="T12" fmla="*/ 92 w 212"/>
                <a:gd name="T13" fmla="*/ 144 h 358"/>
                <a:gd name="T14" fmla="*/ 86 w 212"/>
                <a:gd name="T15" fmla="*/ 102 h 358"/>
                <a:gd name="T16" fmla="*/ 90 w 212"/>
                <a:gd name="T17" fmla="*/ 74 h 358"/>
                <a:gd name="T18" fmla="*/ 99 w 212"/>
                <a:gd name="T19" fmla="*/ 54 h 358"/>
                <a:gd name="T20" fmla="*/ 116 w 212"/>
                <a:gd name="T21" fmla="*/ 46 h 358"/>
                <a:gd name="T22" fmla="*/ 131 w 212"/>
                <a:gd name="T23" fmla="*/ 41 h 358"/>
                <a:gd name="T24" fmla="*/ 140 w 212"/>
                <a:gd name="T25" fmla="*/ 43 h 358"/>
                <a:gd name="T26" fmla="*/ 142 w 212"/>
                <a:gd name="T27" fmla="*/ 46 h 358"/>
                <a:gd name="T28" fmla="*/ 151 w 212"/>
                <a:gd name="T29" fmla="*/ 52 h 358"/>
                <a:gd name="T30" fmla="*/ 160 w 212"/>
                <a:gd name="T31" fmla="*/ 59 h 358"/>
                <a:gd name="T32" fmla="*/ 171 w 212"/>
                <a:gd name="T33" fmla="*/ 65 h 358"/>
                <a:gd name="T34" fmla="*/ 179 w 212"/>
                <a:gd name="T35" fmla="*/ 67 h 358"/>
                <a:gd name="T36" fmla="*/ 186 w 212"/>
                <a:gd name="T37" fmla="*/ 70 h 358"/>
                <a:gd name="T38" fmla="*/ 190 w 212"/>
                <a:gd name="T39" fmla="*/ 67 h 358"/>
                <a:gd name="T40" fmla="*/ 193 w 212"/>
                <a:gd name="T41" fmla="*/ 67 h 358"/>
                <a:gd name="T42" fmla="*/ 212 w 212"/>
                <a:gd name="T43" fmla="*/ 0 h 358"/>
                <a:gd name="T44" fmla="*/ 206 w 212"/>
                <a:gd name="T45" fmla="*/ 2 h 358"/>
                <a:gd name="T46" fmla="*/ 188 w 212"/>
                <a:gd name="T47" fmla="*/ 6 h 358"/>
                <a:gd name="T48" fmla="*/ 166 w 212"/>
                <a:gd name="T49" fmla="*/ 11 h 358"/>
                <a:gd name="T50" fmla="*/ 145 w 212"/>
                <a:gd name="T51" fmla="*/ 15 h 358"/>
                <a:gd name="T52" fmla="*/ 123 w 212"/>
                <a:gd name="T53" fmla="*/ 15 h 358"/>
                <a:gd name="T54" fmla="*/ 101 w 212"/>
                <a:gd name="T55" fmla="*/ 13 h 358"/>
                <a:gd name="T56" fmla="*/ 83 w 212"/>
                <a:gd name="T57" fmla="*/ 9 h 358"/>
                <a:gd name="T58" fmla="*/ 66 w 212"/>
                <a:gd name="T59" fmla="*/ 11 h 358"/>
                <a:gd name="T60" fmla="*/ 44 w 212"/>
                <a:gd name="T61" fmla="*/ 15 h 358"/>
                <a:gd name="T62" fmla="*/ 29 w 212"/>
                <a:gd name="T63" fmla="*/ 24 h 358"/>
                <a:gd name="T64" fmla="*/ 20 w 212"/>
                <a:gd name="T65" fmla="*/ 33 h 358"/>
                <a:gd name="T66" fmla="*/ 16 w 212"/>
                <a:gd name="T67" fmla="*/ 37 h 358"/>
                <a:gd name="T68" fmla="*/ 0 w 212"/>
                <a:gd name="T69" fmla="*/ 192 h 358"/>
                <a:gd name="T70" fmla="*/ 20 w 212"/>
                <a:gd name="T71" fmla="*/ 358 h 358"/>
                <a:gd name="T72" fmla="*/ 20 w 212"/>
                <a:gd name="T73"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 h="358">
                  <a:moveTo>
                    <a:pt x="20" y="358"/>
                  </a:moveTo>
                  <a:lnTo>
                    <a:pt x="29" y="345"/>
                  </a:lnTo>
                  <a:lnTo>
                    <a:pt x="48" y="319"/>
                  </a:lnTo>
                  <a:lnTo>
                    <a:pt x="70" y="279"/>
                  </a:lnTo>
                  <a:lnTo>
                    <a:pt x="90" y="236"/>
                  </a:lnTo>
                  <a:lnTo>
                    <a:pt x="92" y="188"/>
                  </a:lnTo>
                  <a:lnTo>
                    <a:pt x="92" y="144"/>
                  </a:lnTo>
                  <a:lnTo>
                    <a:pt x="86" y="102"/>
                  </a:lnTo>
                  <a:lnTo>
                    <a:pt x="90" y="74"/>
                  </a:lnTo>
                  <a:lnTo>
                    <a:pt x="99" y="54"/>
                  </a:lnTo>
                  <a:lnTo>
                    <a:pt x="116" y="46"/>
                  </a:lnTo>
                  <a:lnTo>
                    <a:pt x="131" y="41"/>
                  </a:lnTo>
                  <a:lnTo>
                    <a:pt x="140" y="43"/>
                  </a:lnTo>
                  <a:lnTo>
                    <a:pt x="142" y="46"/>
                  </a:lnTo>
                  <a:lnTo>
                    <a:pt x="151" y="52"/>
                  </a:lnTo>
                  <a:lnTo>
                    <a:pt x="160" y="59"/>
                  </a:lnTo>
                  <a:lnTo>
                    <a:pt x="171" y="65"/>
                  </a:lnTo>
                  <a:lnTo>
                    <a:pt x="179" y="67"/>
                  </a:lnTo>
                  <a:lnTo>
                    <a:pt x="186" y="70"/>
                  </a:lnTo>
                  <a:lnTo>
                    <a:pt x="190" y="67"/>
                  </a:lnTo>
                  <a:lnTo>
                    <a:pt x="193" y="67"/>
                  </a:lnTo>
                  <a:lnTo>
                    <a:pt x="212" y="0"/>
                  </a:lnTo>
                  <a:lnTo>
                    <a:pt x="206" y="2"/>
                  </a:lnTo>
                  <a:lnTo>
                    <a:pt x="188" y="6"/>
                  </a:lnTo>
                  <a:lnTo>
                    <a:pt x="166" y="11"/>
                  </a:lnTo>
                  <a:lnTo>
                    <a:pt x="145" y="15"/>
                  </a:lnTo>
                  <a:lnTo>
                    <a:pt x="123" y="15"/>
                  </a:lnTo>
                  <a:lnTo>
                    <a:pt x="101" y="13"/>
                  </a:lnTo>
                  <a:lnTo>
                    <a:pt x="83" y="9"/>
                  </a:lnTo>
                  <a:lnTo>
                    <a:pt x="66" y="11"/>
                  </a:lnTo>
                  <a:lnTo>
                    <a:pt x="44" y="15"/>
                  </a:lnTo>
                  <a:lnTo>
                    <a:pt x="29" y="24"/>
                  </a:lnTo>
                  <a:lnTo>
                    <a:pt x="20" y="33"/>
                  </a:lnTo>
                  <a:lnTo>
                    <a:pt x="16" y="37"/>
                  </a:lnTo>
                  <a:lnTo>
                    <a:pt x="0" y="192"/>
                  </a:lnTo>
                  <a:lnTo>
                    <a:pt x="20" y="358"/>
                  </a:lnTo>
                  <a:lnTo>
                    <a:pt x="20" y="358"/>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54"/>
            <p:cNvSpPr>
              <a:spLocks/>
            </p:cNvSpPr>
            <p:nvPr/>
          </p:nvSpPr>
          <p:spPr bwMode="auto">
            <a:xfrm>
              <a:off x="7170738" y="2413000"/>
              <a:ext cx="534988" cy="504825"/>
            </a:xfrm>
            <a:custGeom>
              <a:avLst/>
              <a:gdLst>
                <a:gd name="T0" fmla="*/ 337 w 337"/>
                <a:gd name="T1" fmla="*/ 0 h 318"/>
                <a:gd name="T2" fmla="*/ 334 w 337"/>
                <a:gd name="T3" fmla="*/ 4 h 318"/>
                <a:gd name="T4" fmla="*/ 332 w 337"/>
                <a:gd name="T5" fmla="*/ 15 h 318"/>
                <a:gd name="T6" fmla="*/ 326 w 337"/>
                <a:gd name="T7" fmla="*/ 30 h 318"/>
                <a:gd name="T8" fmla="*/ 321 w 337"/>
                <a:gd name="T9" fmla="*/ 48 h 318"/>
                <a:gd name="T10" fmla="*/ 310 w 337"/>
                <a:gd name="T11" fmla="*/ 61 h 318"/>
                <a:gd name="T12" fmla="*/ 302 w 337"/>
                <a:gd name="T13" fmla="*/ 74 h 318"/>
                <a:gd name="T14" fmla="*/ 295 w 337"/>
                <a:gd name="T15" fmla="*/ 83 h 318"/>
                <a:gd name="T16" fmla="*/ 293 w 337"/>
                <a:gd name="T17" fmla="*/ 85 h 318"/>
                <a:gd name="T18" fmla="*/ 269 w 337"/>
                <a:gd name="T19" fmla="*/ 87 h 318"/>
                <a:gd name="T20" fmla="*/ 258 w 337"/>
                <a:gd name="T21" fmla="*/ 118 h 318"/>
                <a:gd name="T22" fmla="*/ 256 w 337"/>
                <a:gd name="T23" fmla="*/ 118 h 318"/>
                <a:gd name="T24" fmla="*/ 254 w 337"/>
                <a:gd name="T25" fmla="*/ 124 h 318"/>
                <a:gd name="T26" fmla="*/ 243 w 337"/>
                <a:gd name="T27" fmla="*/ 133 h 318"/>
                <a:gd name="T28" fmla="*/ 227 w 337"/>
                <a:gd name="T29" fmla="*/ 146 h 318"/>
                <a:gd name="T30" fmla="*/ 201 w 337"/>
                <a:gd name="T31" fmla="*/ 163 h 318"/>
                <a:gd name="T32" fmla="*/ 177 w 337"/>
                <a:gd name="T33" fmla="*/ 181 h 318"/>
                <a:gd name="T34" fmla="*/ 155 w 337"/>
                <a:gd name="T35" fmla="*/ 194 h 318"/>
                <a:gd name="T36" fmla="*/ 149 w 337"/>
                <a:gd name="T37" fmla="*/ 201 h 318"/>
                <a:gd name="T38" fmla="*/ 116 w 337"/>
                <a:gd name="T39" fmla="*/ 190 h 318"/>
                <a:gd name="T40" fmla="*/ 118 w 337"/>
                <a:gd name="T41" fmla="*/ 270 h 318"/>
                <a:gd name="T42" fmla="*/ 105 w 337"/>
                <a:gd name="T43" fmla="*/ 318 h 318"/>
                <a:gd name="T44" fmla="*/ 0 w 337"/>
                <a:gd name="T45" fmla="*/ 266 h 318"/>
                <a:gd name="T46" fmla="*/ 0 w 337"/>
                <a:gd name="T47" fmla="*/ 259 h 318"/>
                <a:gd name="T48" fmla="*/ 2 w 337"/>
                <a:gd name="T49" fmla="*/ 242 h 318"/>
                <a:gd name="T50" fmla="*/ 7 w 337"/>
                <a:gd name="T51" fmla="*/ 222 h 318"/>
                <a:gd name="T52" fmla="*/ 13 w 337"/>
                <a:gd name="T53" fmla="*/ 201 h 318"/>
                <a:gd name="T54" fmla="*/ 26 w 337"/>
                <a:gd name="T55" fmla="*/ 181 h 318"/>
                <a:gd name="T56" fmla="*/ 42 w 337"/>
                <a:gd name="T57" fmla="*/ 166 h 318"/>
                <a:gd name="T58" fmla="*/ 55 w 337"/>
                <a:gd name="T59" fmla="*/ 150 h 318"/>
                <a:gd name="T60" fmla="*/ 66 w 337"/>
                <a:gd name="T61" fmla="*/ 135 h 318"/>
                <a:gd name="T62" fmla="*/ 68 w 337"/>
                <a:gd name="T63" fmla="*/ 115 h 318"/>
                <a:gd name="T64" fmla="*/ 68 w 337"/>
                <a:gd name="T65" fmla="*/ 96 h 318"/>
                <a:gd name="T66" fmla="*/ 68 w 337"/>
                <a:gd name="T67" fmla="*/ 76 h 318"/>
                <a:gd name="T68" fmla="*/ 79 w 337"/>
                <a:gd name="T69" fmla="*/ 56 h 318"/>
                <a:gd name="T70" fmla="*/ 94 w 337"/>
                <a:gd name="T71" fmla="*/ 35 h 318"/>
                <a:gd name="T72" fmla="*/ 116 w 337"/>
                <a:gd name="T73" fmla="*/ 17 h 318"/>
                <a:gd name="T74" fmla="*/ 133 w 337"/>
                <a:gd name="T75" fmla="*/ 4 h 318"/>
                <a:gd name="T76" fmla="*/ 142 w 337"/>
                <a:gd name="T77" fmla="*/ 0 h 318"/>
                <a:gd name="T78" fmla="*/ 144 w 337"/>
                <a:gd name="T79" fmla="*/ 2 h 318"/>
                <a:gd name="T80" fmla="*/ 157 w 337"/>
                <a:gd name="T81" fmla="*/ 8 h 318"/>
                <a:gd name="T82" fmla="*/ 171 w 337"/>
                <a:gd name="T83" fmla="*/ 15 h 318"/>
                <a:gd name="T84" fmla="*/ 188 w 337"/>
                <a:gd name="T85" fmla="*/ 21 h 318"/>
                <a:gd name="T86" fmla="*/ 199 w 337"/>
                <a:gd name="T87" fmla="*/ 21 h 318"/>
                <a:gd name="T88" fmla="*/ 208 w 337"/>
                <a:gd name="T89" fmla="*/ 17 h 318"/>
                <a:gd name="T90" fmla="*/ 219 w 337"/>
                <a:gd name="T91" fmla="*/ 15 h 318"/>
                <a:gd name="T92" fmla="*/ 232 w 337"/>
                <a:gd name="T93" fmla="*/ 13 h 318"/>
                <a:gd name="T94" fmla="*/ 243 w 337"/>
                <a:gd name="T95" fmla="*/ 13 h 318"/>
                <a:gd name="T96" fmla="*/ 258 w 337"/>
                <a:gd name="T97" fmla="*/ 15 h 318"/>
                <a:gd name="T98" fmla="*/ 273 w 337"/>
                <a:gd name="T99" fmla="*/ 19 h 318"/>
                <a:gd name="T100" fmla="*/ 291 w 337"/>
                <a:gd name="T101" fmla="*/ 19 h 318"/>
                <a:gd name="T102" fmla="*/ 306 w 337"/>
                <a:gd name="T103" fmla="*/ 15 h 318"/>
                <a:gd name="T104" fmla="*/ 321 w 337"/>
                <a:gd name="T105" fmla="*/ 6 h 318"/>
                <a:gd name="T106" fmla="*/ 332 w 337"/>
                <a:gd name="T107" fmla="*/ 2 h 318"/>
                <a:gd name="T108" fmla="*/ 337 w 337"/>
                <a:gd name="T109" fmla="*/ 0 h 318"/>
                <a:gd name="T110" fmla="*/ 337 w 337"/>
                <a:gd name="T111"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7" h="318">
                  <a:moveTo>
                    <a:pt x="337" y="0"/>
                  </a:moveTo>
                  <a:lnTo>
                    <a:pt x="334" y="4"/>
                  </a:lnTo>
                  <a:lnTo>
                    <a:pt x="332" y="15"/>
                  </a:lnTo>
                  <a:lnTo>
                    <a:pt x="326" y="30"/>
                  </a:lnTo>
                  <a:lnTo>
                    <a:pt x="321" y="48"/>
                  </a:lnTo>
                  <a:lnTo>
                    <a:pt x="310" y="61"/>
                  </a:lnTo>
                  <a:lnTo>
                    <a:pt x="302" y="74"/>
                  </a:lnTo>
                  <a:lnTo>
                    <a:pt x="295" y="83"/>
                  </a:lnTo>
                  <a:lnTo>
                    <a:pt x="293" y="85"/>
                  </a:lnTo>
                  <a:lnTo>
                    <a:pt x="269" y="87"/>
                  </a:lnTo>
                  <a:lnTo>
                    <a:pt x="258" y="118"/>
                  </a:lnTo>
                  <a:lnTo>
                    <a:pt x="256" y="118"/>
                  </a:lnTo>
                  <a:lnTo>
                    <a:pt x="254" y="124"/>
                  </a:lnTo>
                  <a:lnTo>
                    <a:pt x="243" y="133"/>
                  </a:lnTo>
                  <a:lnTo>
                    <a:pt x="227" y="146"/>
                  </a:lnTo>
                  <a:lnTo>
                    <a:pt x="201" y="163"/>
                  </a:lnTo>
                  <a:lnTo>
                    <a:pt x="177" y="181"/>
                  </a:lnTo>
                  <a:lnTo>
                    <a:pt x="155" y="194"/>
                  </a:lnTo>
                  <a:lnTo>
                    <a:pt x="149" y="201"/>
                  </a:lnTo>
                  <a:lnTo>
                    <a:pt x="116" y="190"/>
                  </a:lnTo>
                  <a:lnTo>
                    <a:pt x="118" y="270"/>
                  </a:lnTo>
                  <a:lnTo>
                    <a:pt x="105" y="318"/>
                  </a:lnTo>
                  <a:lnTo>
                    <a:pt x="0" y="266"/>
                  </a:lnTo>
                  <a:lnTo>
                    <a:pt x="0" y="259"/>
                  </a:lnTo>
                  <a:lnTo>
                    <a:pt x="2" y="242"/>
                  </a:lnTo>
                  <a:lnTo>
                    <a:pt x="7" y="222"/>
                  </a:lnTo>
                  <a:lnTo>
                    <a:pt x="13" y="201"/>
                  </a:lnTo>
                  <a:lnTo>
                    <a:pt x="26" y="181"/>
                  </a:lnTo>
                  <a:lnTo>
                    <a:pt x="42" y="166"/>
                  </a:lnTo>
                  <a:lnTo>
                    <a:pt x="55" y="150"/>
                  </a:lnTo>
                  <a:lnTo>
                    <a:pt x="66" y="135"/>
                  </a:lnTo>
                  <a:lnTo>
                    <a:pt x="68" y="115"/>
                  </a:lnTo>
                  <a:lnTo>
                    <a:pt x="68" y="96"/>
                  </a:lnTo>
                  <a:lnTo>
                    <a:pt x="68" y="76"/>
                  </a:lnTo>
                  <a:lnTo>
                    <a:pt x="79" y="56"/>
                  </a:lnTo>
                  <a:lnTo>
                    <a:pt x="94" y="35"/>
                  </a:lnTo>
                  <a:lnTo>
                    <a:pt x="116" y="17"/>
                  </a:lnTo>
                  <a:lnTo>
                    <a:pt x="133" y="4"/>
                  </a:lnTo>
                  <a:lnTo>
                    <a:pt x="142" y="0"/>
                  </a:lnTo>
                  <a:lnTo>
                    <a:pt x="144" y="2"/>
                  </a:lnTo>
                  <a:lnTo>
                    <a:pt x="157" y="8"/>
                  </a:lnTo>
                  <a:lnTo>
                    <a:pt x="171" y="15"/>
                  </a:lnTo>
                  <a:lnTo>
                    <a:pt x="188" y="21"/>
                  </a:lnTo>
                  <a:lnTo>
                    <a:pt x="199" y="21"/>
                  </a:lnTo>
                  <a:lnTo>
                    <a:pt x="208" y="17"/>
                  </a:lnTo>
                  <a:lnTo>
                    <a:pt x="219" y="15"/>
                  </a:lnTo>
                  <a:lnTo>
                    <a:pt x="232" y="13"/>
                  </a:lnTo>
                  <a:lnTo>
                    <a:pt x="243" y="13"/>
                  </a:lnTo>
                  <a:lnTo>
                    <a:pt x="258" y="15"/>
                  </a:lnTo>
                  <a:lnTo>
                    <a:pt x="273" y="19"/>
                  </a:lnTo>
                  <a:lnTo>
                    <a:pt x="291" y="19"/>
                  </a:lnTo>
                  <a:lnTo>
                    <a:pt x="306" y="15"/>
                  </a:lnTo>
                  <a:lnTo>
                    <a:pt x="321" y="6"/>
                  </a:lnTo>
                  <a:lnTo>
                    <a:pt x="332" y="2"/>
                  </a:lnTo>
                  <a:lnTo>
                    <a:pt x="337" y="0"/>
                  </a:lnTo>
                  <a:lnTo>
                    <a:pt x="337" y="0"/>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55"/>
            <p:cNvSpPr>
              <a:spLocks/>
            </p:cNvSpPr>
            <p:nvPr/>
          </p:nvSpPr>
          <p:spPr bwMode="auto">
            <a:xfrm>
              <a:off x="5970588" y="4090988"/>
              <a:ext cx="790575" cy="1731963"/>
            </a:xfrm>
            <a:custGeom>
              <a:avLst/>
              <a:gdLst>
                <a:gd name="T0" fmla="*/ 498 w 498"/>
                <a:gd name="T1" fmla="*/ 89 h 1091"/>
                <a:gd name="T2" fmla="*/ 492 w 498"/>
                <a:gd name="T3" fmla="*/ 111 h 1091"/>
                <a:gd name="T4" fmla="*/ 479 w 498"/>
                <a:gd name="T5" fmla="*/ 172 h 1091"/>
                <a:gd name="T6" fmla="*/ 459 w 498"/>
                <a:gd name="T7" fmla="*/ 249 h 1091"/>
                <a:gd name="T8" fmla="*/ 435 w 498"/>
                <a:gd name="T9" fmla="*/ 327 h 1091"/>
                <a:gd name="T10" fmla="*/ 405 w 498"/>
                <a:gd name="T11" fmla="*/ 390 h 1091"/>
                <a:gd name="T12" fmla="*/ 383 w 498"/>
                <a:gd name="T13" fmla="*/ 441 h 1091"/>
                <a:gd name="T14" fmla="*/ 363 w 498"/>
                <a:gd name="T15" fmla="*/ 469 h 1091"/>
                <a:gd name="T16" fmla="*/ 356 w 498"/>
                <a:gd name="T17" fmla="*/ 482 h 1091"/>
                <a:gd name="T18" fmla="*/ 313 w 498"/>
                <a:gd name="T19" fmla="*/ 508 h 1091"/>
                <a:gd name="T20" fmla="*/ 313 w 498"/>
                <a:gd name="T21" fmla="*/ 515 h 1091"/>
                <a:gd name="T22" fmla="*/ 306 w 498"/>
                <a:gd name="T23" fmla="*/ 541 h 1091"/>
                <a:gd name="T24" fmla="*/ 293 w 498"/>
                <a:gd name="T25" fmla="*/ 580 h 1091"/>
                <a:gd name="T26" fmla="*/ 267 w 498"/>
                <a:gd name="T27" fmla="*/ 635 h 1091"/>
                <a:gd name="T28" fmla="*/ 219 w 498"/>
                <a:gd name="T29" fmla="*/ 696 h 1091"/>
                <a:gd name="T30" fmla="*/ 173 w 498"/>
                <a:gd name="T31" fmla="*/ 760 h 1091"/>
                <a:gd name="T32" fmla="*/ 134 w 498"/>
                <a:gd name="T33" fmla="*/ 805 h 1091"/>
                <a:gd name="T34" fmla="*/ 118 w 498"/>
                <a:gd name="T35" fmla="*/ 825 h 1091"/>
                <a:gd name="T36" fmla="*/ 114 w 498"/>
                <a:gd name="T37" fmla="*/ 838 h 1091"/>
                <a:gd name="T38" fmla="*/ 107 w 498"/>
                <a:gd name="T39" fmla="*/ 869 h 1091"/>
                <a:gd name="T40" fmla="*/ 99 w 498"/>
                <a:gd name="T41" fmla="*/ 908 h 1091"/>
                <a:gd name="T42" fmla="*/ 97 w 498"/>
                <a:gd name="T43" fmla="*/ 950 h 1091"/>
                <a:gd name="T44" fmla="*/ 97 w 498"/>
                <a:gd name="T45" fmla="*/ 976 h 1091"/>
                <a:gd name="T46" fmla="*/ 103 w 498"/>
                <a:gd name="T47" fmla="*/ 998 h 1091"/>
                <a:gd name="T48" fmla="*/ 110 w 498"/>
                <a:gd name="T49" fmla="*/ 1006 h 1091"/>
                <a:gd name="T50" fmla="*/ 112 w 498"/>
                <a:gd name="T51" fmla="*/ 1011 h 1091"/>
                <a:gd name="T52" fmla="*/ 153 w 498"/>
                <a:gd name="T53" fmla="*/ 1061 h 1091"/>
                <a:gd name="T54" fmla="*/ 153 w 498"/>
                <a:gd name="T55" fmla="*/ 1091 h 1091"/>
                <a:gd name="T56" fmla="*/ 107 w 498"/>
                <a:gd name="T57" fmla="*/ 1087 h 1091"/>
                <a:gd name="T58" fmla="*/ 11 w 498"/>
                <a:gd name="T59" fmla="*/ 1043 h 1091"/>
                <a:gd name="T60" fmla="*/ 0 w 498"/>
                <a:gd name="T61" fmla="*/ 773 h 1091"/>
                <a:gd name="T62" fmla="*/ 219 w 498"/>
                <a:gd name="T63" fmla="*/ 373 h 1091"/>
                <a:gd name="T64" fmla="*/ 267 w 498"/>
                <a:gd name="T65" fmla="*/ 109 h 1091"/>
                <a:gd name="T66" fmla="*/ 306 w 498"/>
                <a:gd name="T67" fmla="*/ 0 h 1091"/>
                <a:gd name="T68" fmla="*/ 498 w 498"/>
                <a:gd name="T69" fmla="*/ 89 h 1091"/>
                <a:gd name="T70" fmla="*/ 498 w 498"/>
                <a:gd name="T71" fmla="*/ 89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8" h="1091">
                  <a:moveTo>
                    <a:pt x="498" y="89"/>
                  </a:moveTo>
                  <a:lnTo>
                    <a:pt x="492" y="111"/>
                  </a:lnTo>
                  <a:lnTo>
                    <a:pt x="479" y="172"/>
                  </a:lnTo>
                  <a:lnTo>
                    <a:pt x="459" y="249"/>
                  </a:lnTo>
                  <a:lnTo>
                    <a:pt x="435" y="327"/>
                  </a:lnTo>
                  <a:lnTo>
                    <a:pt x="405" y="390"/>
                  </a:lnTo>
                  <a:lnTo>
                    <a:pt x="383" y="441"/>
                  </a:lnTo>
                  <a:lnTo>
                    <a:pt x="363" y="469"/>
                  </a:lnTo>
                  <a:lnTo>
                    <a:pt x="356" y="482"/>
                  </a:lnTo>
                  <a:lnTo>
                    <a:pt x="313" y="508"/>
                  </a:lnTo>
                  <a:lnTo>
                    <a:pt x="313" y="515"/>
                  </a:lnTo>
                  <a:lnTo>
                    <a:pt x="306" y="541"/>
                  </a:lnTo>
                  <a:lnTo>
                    <a:pt x="293" y="580"/>
                  </a:lnTo>
                  <a:lnTo>
                    <a:pt x="267" y="635"/>
                  </a:lnTo>
                  <a:lnTo>
                    <a:pt x="219" y="696"/>
                  </a:lnTo>
                  <a:lnTo>
                    <a:pt x="173" y="760"/>
                  </a:lnTo>
                  <a:lnTo>
                    <a:pt x="134" y="805"/>
                  </a:lnTo>
                  <a:lnTo>
                    <a:pt x="118" y="825"/>
                  </a:lnTo>
                  <a:lnTo>
                    <a:pt x="114" y="838"/>
                  </a:lnTo>
                  <a:lnTo>
                    <a:pt x="107" y="869"/>
                  </a:lnTo>
                  <a:lnTo>
                    <a:pt x="99" y="908"/>
                  </a:lnTo>
                  <a:lnTo>
                    <a:pt x="97" y="950"/>
                  </a:lnTo>
                  <a:lnTo>
                    <a:pt x="97" y="976"/>
                  </a:lnTo>
                  <a:lnTo>
                    <a:pt x="103" y="998"/>
                  </a:lnTo>
                  <a:lnTo>
                    <a:pt x="110" y="1006"/>
                  </a:lnTo>
                  <a:lnTo>
                    <a:pt x="112" y="1011"/>
                  </a:lnTo>
                  <a:lnTo>
                    <a:pt x="153" y="1061"/>
                  </a:lnTo>
                  <a:lnTo>
                    <a:pt x="153" y="1091"/>
                  </a:lnTo>
                  <a:lnTo>
                    <a:pt x="107" y="1087"/>
                  </a:lnTo>
                  <a:lnTo>
                    <a:pt x="11" y="1043"/>
                  </a:lnTo>
                  <a:lnTo>
                    <a:pt x="0" y="773"/>
                  </a:lnTo>
                  <a:lnTo>
                    <a:pt x="219" y="373"/>
                  </a:lnTo>
                  <a:lnTo>
                    <a:pt x="267" y="109"/>
                  </a:lnTo>
                  <a:lnTo>
                    <a:pt x="306" y="0"/>
                  </a:lnTo>
                  <a:lnTo>
                    <a:pt x="498" y="89"/>
                  </a:lnTo>
                  <a:lnTo>
                    <a:pt x="498" y="89"/>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56"/>
            <p:cNvSpPr>
              <a:spLocks/>
            </p:cNvSpPr>
            <p:nvPr/>
          </p:nvSpPr>
          <p:spPr bwMode="auto">
            <a:xfrm>
              <a:off x="5899150" y="3983038"/>
              <a:ext cx="585788" cy="1801813"/>
            </a:xfrm>
            <a:custGeom>
              <a:avLst/>
              <a:gdLst>
                <a:gd name="T0" fmla="*/ 351 w 369"/>
                <a:gd name="T1" fmla="*/ 0 h 1135"/>
                <a:gd name="T2" fmla="*/ 345 w 369"/>
                <a:gd name="T3" fmla="*/ 9 h 1135"/>
                <a:gd name="T4" fmla="*/ 327 w 369"/>
                <a:gd name="T5" fmla="*/ 39 h 1135"/>
                <a:gd name="T6" fmla="*/ 308 w 369"/>
                <a:gd name="T7" fmla="*/ 85 h 1135"/>
                <a:gd name="T8" fmla="*/ 290 w 369"/>
                <a:gd name="T9" fmla="*/ 148 h 1135"/>
                <a:gd name="T10" fmla="*/ 275 w 369"/>
                <a:gd name="T11" fmla="*/ 218 h 1135"/>
                <a:gd name="T12" fmla="*/ 268 w 369"/>
                <a:gd name="T13" fmla="*/ 290 h 1135"/>
                <a:gd name="T14" fmla="*/ 264 w 369"/>
                <a:gd name="T15" fmla="*/ 343 h 1135"/>
                <a:gd name="T16" fmla="*/ 264 w 369"/>
                <a:gd name="T17" fmla="*/ 365 h 1135"/>
                <a:gd name="T18" fmla="*/ 172 w 369"/>
                <a:gd name="T19" fmla="*/ 520 h 1135"/>
                <a:gd name="T20" fmla="*/ 107 w 369"/>
                <a:gd name="T21" fmla="*/ 729 h 1135"/>
                <a:gd name="T22" fmla="*/ 0 w 369"/>
                <a:gd name="T23" fmla="*/ 926 h 1135"/>
                <a:gd name="T24" fmla="*/ 0 w 369"/>
                <a:gd name="T25" fmla="*/ 926 h 1135"/>
                <a:gd name="T26" fmla="*/ 4 w 369"/>
                <a:gd name="T27" fmla="*/ 937 h 1135"/>
                <a:gd name="T28" fmla="*/ 10 w 369"/>
                <a:gd name="T29" fmla="*/ 954 h 1135"/>
                <a:gd name="T30" fmla="*/ 21 w 369"/>
                <a:gd name="T31" fmla="*/ 983 h 1135"/>
                <a:gd name="T32" fmla="*/ 28 w 369"/>
                <a:gd name="T33" fmla="*/ 1022 h 1135"/>
                <a:gd name="T34" fmla="*/ 37 w 369"/>
                <a:gd name="T35" fmla="*/ 1061 h 1135"/>
                <a:gd name="T36" fmla="*/ 41 w 369"/>
                <a:gd name="T37" fmla="*/ 1092 h 1135"/>
                <a:gd name="T38" fmla="*/ 45 w 369"/>
                <a:gd name="T39" fmla="*/ 1105 h 1135"/>
                <a:gd name="T40" fmla="*/ 109 w 369"/>
                <a:gd name="T41" fmla="*/ 1135 h 1135"/>
                <a:gd name="T42" fmla="*/ 109 w 369"/>
                <a:gd name="T43" fmla="*/ 1090 h 1135"/>
                <a:gd name="T44" fmla="*/ 85 w 369"/>
                <a:gd name="T45" fmla="*/ 1068 h 1135"/>
                <a:gd name="T46" fmla="*/ 87 w 369"/>
                <a:gd name="T47" fmla="*/ 1059 h 1135"/>
                <a:gd name="T48" fmla="*/ 93 w 369"/>
                <a:gd name="T49" fmla="*/ 1035 h 1135"/>
                <a:gd name="T50" fmla="*/ 98 w 369"/>
                <a:gd name="T51" fmla="*/ 1002 h 1135"/>
                <a:gd name="T52" fmla="*/ 100 w 369"/>
                <a:gd name="T53" fmla="*/ 967 h 1135"/>
                <a:gd name="T54" fmla="*/ 91 w 369"/>
                <a:gd name="T55" fmla="*/ 932 h 1135"/>
                <a:gd name="T56" fmla="*/ 80 w 369"/>
                <a:gd name="T57" fmla="*/ 906 h 1135"/>
                <a:gd name="T58" fmla="*/ 72 w 369"/>
                <a:gd name="T59" fmla="*/ 887 h 1135"/>
                <a:gd name="T60" fmla="*/ 67 w 369"/>
                <a:gd name="T61" fmla="*/ 882 h 1135"/>
                <a:gd name="T62" fmla="*/ 126 w 369"/>
                <a:gd name="T63" fmla="*/ 852 h 1135"/>
                <a:gd name="T64" fmla="*/ 133 w 369"/>
                <a:gd name="T65" fmla="*/ 841 h 1135"/>
                <a:gd name="T66" fmla="*/ 148 w 369"/>
                <a:gd name="T67" fmla="*/ 808 h 1135"/>
                <a:gd name="T68" fmla="*/ 172 w 369"/>
                <a:gd name="T69" fmla="*/ 760 h 1135"/>
                <a:gd name="T70" fmla="*/ 198 w 369"/>
                <a:gd name="T71" fmla="*/ 703 h 1135"/>
                <a:gd name="T72" fmla="*/ 222 w 369"/>
                <a:gd name="T73" fmla="*/ 644 h 1135"/>
                <a:gd name="T74" fmla="*/ 242 w 369"/>
                <a:gd name="T75" fmla="*/ 590 h 1135"/>
                <a:gd name="T76" fmla="*/ 255 w 369"/>
                <a:gd name="T77" fmla="*/ 548 h 1135"/>
                <a:gd name="T78" fmla="*/ 260 w 369"/>
                <a:gd name="T79" fmla="*/ 535 h 1135"/>
                <a:gd name="T80" fmla="*/ 334 w 369"/>
                <a:gd name="T81" fmla="*/ 465 h 1135"/>
                <a:gd name="T82" fmla="*/ 327 w 369"/>
                <a:gd name="T83" fmla="*/ 448 h 1135"/>
                <a:gd name="T84" fmla="*/ 321 w 369"/>
                <a:gd name="T85" fmla="*/ 406 h 1135"/>
                <a:gd name="T86" fmla="*/ 314 w 369"/>
                <a:gd name="T87" fmla="*/ 349 h 1135"/>
                <a:gd name="T88" fmla="*/ 318 w 369"/>
                <a:gd name="T89" fmla="*/ 286 h 1135"/>
                <a:gd name="T90" fmla="*/ 327 w 369"/>
                <a:gd name="T91" fmla="*/ 225 h 1135"/>
                <a:gd name="T92" fmla="*/ 345 w 369"/>
                <a:gd name="T93" fmla="*/ 170 h 1135"/>
                <a:gd name="T94" fmla="*/ 360 w 369"/>
                <a:gd name="T95" fmla="*/ 133 h 1135"/>
                <a:gd name="T96" fmla="*/ 369 w 369"/>
                <a:gd name="T97" fmla="*/ 122 h 1135"/>
                <a:gd name="T98" fmla="*/ 351 w 369"/>
                <a:gd name="T99" fmla="*/ 0 h 1135"/>
                <a:gd name="T100" fmla="*/ 351 w 369"/>
                <a:gd name="T101" fmla="*/ 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9" h="1135">
                  <a:moveTo>
                    <a:pt x="351" y="0"/>
                  </a:moveTo>
                  <a:lnTo>
                    <a:pt x="345" y="9"/>
                  </a:lnTo>
                  <a:lnTo>
                    <a:pt x="327" y="39"/>
                  </a:lnTo>
                  <a:lnTo>
                    <a:pt x="308" y="85"/>
                  </a:lnTo>
                  <a:lnTo>
                    <a:pt x="290" y="148"/>
                  </a:lnTo>
                  <a:lnTo>
                    <a:pt x="275" y="218"/>
                  </a:lnTo>
                  <a:lnTo>
                    <a:pt x="268" y="290"/>
                  </a:lnTo>
                  <a:lnTo>
                    <a:pt x="264" y="343"/>
                  </a:lnTo>
                  <a:lnTo>
                    <a:pt x="264" y="365"/>
                  </a:lnTo>
                  <a:lnTo>
                    <a:pt x="172" y="520"/>
                  </a:lnTo>
                  <a:lnTo>
                    <a:pt x="107" y="729"/>
                  </a:lnTo>
                  <a:lnTo>
                    <a:pt x="0" y="926"/>
                  </a:lnTo>
                  <a:lnTo>
                    <a:pt x="0" y="926"/>
                  </a:lnTo>
                  <a:lnTo>
                    <a:pt x="4" y="937"/>
                  </a:lnTo>
                  <a:lnTo>
                    <a:pt x="10" y="954"/>
                  </a:lnTo>
                  <a:lnTo>
                    <a:pt x="21" y="983"/>
                  </a:lnTo>
                  <a:lnTo>
                    <a:pt x="28" y="1022"/>
                  </a:lnTo>
                  <a:lnTo>
                    <a:pt x="37" y="1061"/>
                  </a:lnTo>
                  <a:lnTo>
                    <a:pt x="41" y="1092"/>
                  </a:lnTo>
                  <a:lnTo>
                    <a:pt x="45" y="1105"/>
                  </a:lnTo>
                  <a:lnTo>
                    <a:pt x="109" y="1135"/>
                  </a:lnTo>
                  <a:lnTo>
                    <a:pt x="109" y="1090"/>
                  </a:lnTo>
                  <a:lnTo>
                    <a:pt x="85" y="1068"/>
                  </a:lnTo>
                  <a:lnTo>
                    <a:pt x="87" y="1059"/>
                  </a:lnTo>
                  <a:lnTo>
                    <a:pt x="93" y="1035"/>
                  </a:lnTo>
                  <a:lnTo>
                    <a:pt x="98" y="1002"/>
                  </a:lnTo>
                  <a:lnTo>
                    <a:pt x="100" y="967"/>
                  </a:lnTo>
                  <a:lnTo>
                    <a:pt x="91" y="932"/>
                  </a:lnTo>
                  <a:lnTo>
                    <a:pt x="80" y="906"/>
                  </a:lnTo>
                  <a:lnTo>
                    <a:pt x="72" y="887"/>
                  </a:lnTo>
                  <a:lnTo>
                    <a:pt x="67" y="882"/>
                  </a:lnTo>
                  <a:lnTo>
                    <a:pt x="126" y="852"/>
                  </a:lnTo>
                  <a:lnTo>
                    <a:pt x="133" y="841"/>
                  </a:lnTo>
                  <a:lnTo>
                    <a:pt x="148" y="808"/>
                  </a:lnTo>
                  <a:lnTo>
                    <a:pt x="172" y="760"/>
                  </a:lnTo>
                  <a:lnTo>
                    <a:pt x="198" y="703"/>
                  </a:lnTo>
                  <a:lnTo>
                    <a:pt x="222" y="644"/>
                  </a:lnTo>
                  <a:lnTo>
                    <a:pt x="242" y="590"/>
                  </a:lnTo>
                  <a:lnTo>
                    <a:pt x="255" y="548"/>
                  </a:lnTo>
                  <a:lnTo>
                    <a:pt x="260" y="535"/>
                  </a:lnTo>
                  <a:lnTo>
                    <a:pt x="334" y="465"/>
                  </a:lnTo>
                  <a:lnTo>
                    <a:pt x="327" y="448"/>
                  </a:lnTo>
                  <a:lnTo>
                    <a:pt x="321" y="406"/>
                  </a:lnTo>
                  <a:lnTo>
                    <a:pt x="314" y="349"/>
                  </a:lnTo>
                  <a:lnTo>
                    <a:pt x="318" y="286"/>
                  </a:lnTo>
                  <a:lnTo>
                    <a:pt x="327" y="225"/>
                  </a:lnTo>
                  <a:lnTo>
                    <a:pt x="345" y="170"/>
                  </a:lnTo>
                  <a:lnTo>
                    <a:pt x="360" y="133"/>
                  </a:lnTo>
                  <a:lnTo>
                    <a:pt x="369" y="122"/>
                  </a:lnTo>
                  <a:lnTo>
                    <a:pt x="351" y="0"/>
                  </a:lnTo>
                  <a:lnTo>
                    <a:pt x="351" y="0"/>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57"/>
            <p:cNvSpPr>
              <a:spLocks/>
            </p:cNvSpPr>
            <p:nvPr/>
          </p:nvSpPr>
          <p:spPr bwMode="auto">
            <a:xfrm>
              <a:off x="6411913" y="3567113"/>
              <a:ext cx="822325" cy="796925"/>
            </a:xfrm>
            <a:custGeom>
              <a:avLst/>
              <a:gdLst>
                <a:gd name="T0" fmla="*/ 480 w 518"/>
                <a:gd name="T1" fmla="*/ 105 h 502"/>
                <a:gd name="T2" fmla="*/ 500 w 518"/>
                <a:gd name="T3" fmla="*/ 129 h 502"/>
                <a:gd name="T4" fmla="*/ 515 w 518"/>
                <a:gd name="T5" fmla="*/ 159 h 502"/>
                <a:gd name="T6" fmla="*/ 515 w 518"/>
                <a:gd name="T7" fmla="*/ 181 h 502"/>
                <a:gd name="T8" fmla="*/ 515 w 518"/>
                <a:gd name="T9" fmla="*/ 183 h 502"/>
                <a:gd name="T10" fmla="*/ 509 w 518"/>
                <a:gd name="T11" fmla="*/ 194 h 502"/>
                <a:gd name="T12" fmla="*/ 509 w 518"/>
                <a:gd name="T13" fmla="*/ 223 h 502"/>
                <a:gd name="T14" fmla="*/ 509 w 518"/>
                <a:gd name="T15" fmla="*/ 260 h 502"/>
                <a:gd name="T16" fmla="*/ 513 w 518"/>
                <a:gd name="T17" fmla="*/ 297 h 502"/>
                <a:gd name="T18" fmla="*/ 513 w 518"/>
                <a:gd name="T19" fmla="*/ 321 h 502"/>
                <a:gd name="T20" fmla="*/ 500 w 518"/>
                <a:gd name="T21" fmla="*/ 340 h 502"/>
                <a:gd name="T22" fmla="*/ 483 w 518"/>
                <a:gd name="T23" fmla="*/ 362 h 502"/>
                <a:gd name="T24" fmla="*/ 478 w 518"/>
                <a:gd name="T25" fmla="*/ 369 h 502"/>
                <a:gd name="T26" fmla="*/ 478 w 518"/>
                <a:gd name="T27" fmla="*/ 395 h 502"/>
                <a:gd name="T28" fmla="*/ 469 w 518"/>
                <a:gd name="T29" fmla="*/ 426 h 502"/>
                <a:gd name="T30" fmla="*/ 452 w 518"/>
                <a:gd name="T31" fmla="*/ 448 h 502"/>
                <a:gd name="T32" fmla="*/ 448 w 518"/>
                <a:gd name="T33" fmla="*/ 448 h 502"/>
                <a:gd name="T34" fmla="*/ 435 w 518"/>
                <a:gd name="T35" fmla="*/ 428 h 502"/>
                <a:gd name="T36" fmla="*/ 424 w 518"/>
                <a:gd name="T37" fmla="*/ 402 h 502"/>
                <a:gd name="T38" fmla="*/ 424 w 518"/>
                <a:gd name="T39" fmla="*/ 384 h 502"/>
                <a:gd name="T40" fmla="*/ 424 w 518"/>
                <a:gd name="T41" fmla="*/ 384 h 502"/>
                <a:gd name="T42" fmla="*/ 417 w 518"/>
                <a:gd name="T43" fmla="*/ 393 h 502"/>
                <a:gd name="T44" fmla="*/ 408 w 518"/>
                <a:gd name="T45" fmla="*/ 378 h 502"/>
                <a:gd name="T46" fmla="*/ 406 w 518"/>
                <a:gd name="T47" fmla="*/ 349 h 502"/>
                <a:gd name="T48" fmla="*/ 404 w 518"/>
                <a:gd name="T49" fmla="*/ 349 h 502"/>
                <a:gd name="T50" fmla="*/ 389 w 518"/>
                <a:gd name="T51" fmla="*/ 382 h 502"/>
                <a:gd name="T52" fmla="*/ 358 w 518"/>
                <a:gd name="T53" fmla="*/ 408 h 502"/>
                <a:gd name="T54" fmla="*/ 325 w 518"/>
                <a:gd name="T55" fmla="*/ 417 h 502"/>
                <a:gd name="T56" fmla="*/ 319 w 518"/>
                <a:gd name="T57" fmla="*/ 423 h 502"/>
                <a:gd name="T58" fmla="*/ 312 w 518"/>
                <a:gd name="T59" fmla="*/ 452 h 502"/>
                <a:gd name="T60" fmla="*/ 288 w 518"/>
                <a:gd name="T61" fmla="*/ 472 h 502"/>
                <a:gd name="T62" fmla="*/ 260 w 518"/>
                <a:gd name="T63" fmla="*/ 472 h 502"/>
                <a:gd name="T64" fmla="*/ 251 w 518"/>
                <a:gd name="T65" fmla="*/ 472 h 502"/>
                <a:gd name="T66" fmla="*/ 247 w 518"/>
                <a:gd name="T67" fmla="*/ 485 h 502"/>
                <a:gd name="T68" fmla="*/ 218 w 518"/>
                <a:gd name="T69" fmla="*/ 496 h 502"/>
                <a:gd name="T70" fmla="*/ 183 w 518"/>
                <a:gd name="T71" fmla="*/ 500 h 502"/>
                <a:gd name="T72" fmla="*/ 177 w 518"/>
                <a:gd name="T73" fmla="*/ 500 h 502"/>
                <a:gd name="T74" fmla="*/ 175 w 518"/>
                <a:gd name="T75" fmla="*/ 491 h 502"/>
                <a:gd name="T76" fmla="*/ 181 w 518"/>
                <a:gd name="T77" fmla="*/ 458 h 502"/>
                <a:gd name="T78" fmla="*/ 186 w 518"/>
                <a:gd name="T79" fmla="*/ 423 h 502"/>
                <a:gd name="T80" fmla="*/ 181 w 518"/>
                <a:gd name="T81" fmla="*/ 419 h 502"/>
                <a:gd name="T82" fmla="*/ 155 w 518"/>
                <a:gd name="T83" fmla="*/ 430 h 502"/>
                <a:gd name="T84" fmla="*/ 133 w 518"/>
                <a:gd name="T85" fmla="*/ 423 h 502"/>
                <a:gd name="T86" fmla="*/ 127 w 518"/>
                <a:gd name="T87" fmla="*/ 408 h 502"/>
                <a:gd name="T88" fmla="*/ 100 w 518"/>
                <a:gd name="T89" fmla="*/ 375 h 502"/>
                <a:gd name="T90" fmla="*/ 87 w 518"/>
                <a:gd name="T91" fmla="*/ 395 h 502"/>
                <a:gd name="T92" fmla="*/ 68 w 518"/>
                <a:gd name="T93" fmla="*/ 417 h 502"/>
                <a:gd name="T94" fmla="*/ 57 w 518"/>
                <a:gd name="T95" fmla="*/ 399 h 502"/>
                <a:gd name="T96" fmla="*/ 57 w 518"/>
                <a:gd name="T97" fmla="*/ 384 h 502"/>
                <a:gd name="T98" fmla="*/ 22 w 518"/>
                <a:gd name="T99" fmla="*/ 402 h 502"/>
                <a:gd name="T100" fmla="*/ 9 w 518"/>
                <a:gd name="T101" fmla="*/ 373 h 502"/>
                <a:gd name="T102" fmla="*/ 0 w 518"/>
                <a:gd name="T103" fmla="*/ 340 h 502"/>
                <a:gd name="T104" fmla="*/ 2 w 518"/>
                <a:gd name="T105" fmla="*/ 319 h 502"/>
                <a:gd name="T106" fmla="*/ 0 w 518"/>
                <a:gd name="T107" fmla="*/ 238 h 502"/>
                <a:gd name="T108" fmla="*/ 92 w 518"/>
                <a:gd name="T109" fmla="*/ 0 h 502"/>
                <a:gd name="T110" fmla="*/ 151 w 518"/>
                <a:gd name="T111" fmla="*/ 63 h 502"/>
                <a:gd name="T112" fmla="*/ 225 w 518"/>
                <a:gd name="T113" fmla="*/ 98 h 502"/>
                <a:gd name="T114" fmla="*/ 284 w 518"/>
                <a:gd name="T115" fmla="*/ 144 h 502"/>
                <a:gd name="T116" fmla="*/ 297 w 518"/>
                <a:gd name="T117" fmla="*/ 177 h 502"/>
                <a:gd name="T118" fmla="*/ 354 w 518"/>
                <a:gd name="T119" fmla="*/ 172 h 502"/>
                <a:gd name="T120" fmla="*/ 397 w 518"/>
                <a:gd name="T121" fmla="*/ 199 h 502"/>
                <a:gd name="T122" fmla="*/ 450 w 518"/>
                <a:gd name="T123" fmla="*/ 135 h 502"/>
                <a:gd name="T124" fmla="*/ 476 w 518"/>
                <a:gd name="T125" fmla="*/ 1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8" h="502">
                  <a:moveTo>
                    <a:pt x="476" y="102"/>
                  </a:moveTo>
                  <a:lnTo>
                    <a:pt x="480" y="105"/>
                  </a:lnTo>
                  <a:lnTo>
                    <a:pt x="491" y="116"/>
                  </a:lnTo>
                  <a:lnTo>
                    <a:pt x="500" y="129"/>
                  </a:lnTo>
                  <a:lnTo>
                    <a:pt x="513" y="146"/>
                  </a:lnTo>
                  <a:lnTo>
                    <a:pt x="515" y="159"/>
                  </a:lnTo>
                  <a:lnTo>
                    <a:pt x="518" y="172"/>
                  </a:lnTo>
                  <a:lnTo>
                    <a:pt x="515" y="181"/>
                  </a:lnTo>
                  <a:lnTo>
                    <a:pt x="515" y="183"/>
                  </a:lnTo>
                  <a:lnTo>
                    <a:pt x="515" y="183"/>
                  </a:lnTo>
                  <a:lnTo>
                    <a:pt x="513" y="188"/>
                  </a:lnTo>
                  <a:lnTo>
                    <a:pt x="509" y="194"/>
                  </a:lnTo>
                  <a:lnTo>
                    <a:pt x="509" y="207"/>
                  </a:lnTo>
                  <a:lnTo>
                    <a:pt x="509" y="223"/>
                  </a:lnTo>
                  <a:lnTo>
                    <a:pt x="509" y="240"/>
                  </a:lnTo>
                  <a:lnTo>
                    <a:pt x="509" y="260"/>
                  </a:lnTo>
                  <a:lnTo>
                    <a:pt x="513" y="279"/>
                  </a:lnTo>
                  <a:lnTo>
                    <a:pt x="513" y="297"/>
                  </a:lnTo>
                  <a:lnTo>
                    <a:pt x="515" y="310"/>
                  </a:lnTo>
                  <a:lnTo>
                    <a:pt x="513" y="321"/>
                  </a:lnTo>
                  <a:lnTo>
                    <a:pt x="509" y="330"/>
                  </a:lnTo>
                  <a:lnTo>
                    <a:pt x="500" y="340"/>
                  </a:lnTo>
                  <a:lnTo>
                    <a:pt x="491" y="354"/>
                  </a:lnTo>
                  <a:lnTo>
                    <a:pt x="483" y="362"/>
                  </a:lnTo>
                  <a:lnTo>
                    <a:pt x="478" y="367"/>
                  </a:lnTo>
                  <a:lnTo>
                    <a:pt x="478" y="369"/>
                  </a:lnTo>
                  <a:lnTo>
                    <a:pt x="480" y="382"/>
                  </a:lnTo>
                  <a:lnTo>
                    <a:pt x="478" y="395"/>
                  </a:lnTo>
                  <a:lnTo>
                    <a:pt x="476" y="413"/>
                  </a:lnTo>
                  <a:lnTo>
                    <a:pt x="469" y="426"/>
                  </a:lnTo>
                  <a:lnTo>
                    <a:pt x="461" y="439"/>
                  </a:lnTo>
                  <a:lnTo>
                    <a:pt x="452" y="448"/>
                  </a:lnTo>
                  <a:lnTo>
                    <a:pt x="452" y="454"/>
                  </a:lnTo>
                  <a:lnTo>
                    <a:pt x="448" y="448"/>
                  </a:lnTo>
                  <a:lnTo>
                    <a:pt x="443" y="439"/>
                  </a:lnTo>
                  <a:lnTo>
                    <a:pt x="435" y="428"/>
                  </a:lnTo>
                  <a:lnTo>
                    <a:pt x="430" y="417"/>
                  </a:lnTo>
                  <a:lnTo>
                    <a:pt x="424" y="402"/>
                  </a:lnTo>
                  <a:lnTo>
                    <a:pt x="424" y="391"/>
                  </a:lnTo>
                  <a:lnTo>
                    <a:pt x="424" y="384"/>
                  </a:lnTo>
                  <a:lnTo>
                    <a:pt x="426" y="382"/>
                  </a:lnTo>
                  <a:lnTo>
                    <a:pt x="424" y="384"/>
                  </a:lnTo>
                  <a:lnTo>
                    <a:pt x="421" y="389"/>
                  </a:lnTo>
                  <a:lnTo>
                    <a:pt x="417" y="393"/>
                  </a:lnTo>
                  <a:lnTo>
                    <a:pt x="415" y="391"/>
                  </a:lnTo>
                  <a:lnTo>
                    <a:pt x="408" y="378"/>
                  </a:lnTo>
                  <a:lnTo>
                    <a:pt x="406" y="362"/>
                  </a:lnTo>
                  <a:lnTo>
                    <a:pt x="406" y="349"/>
                  </a:lnTo>
                  <a:lnTo>
                    <a:pt x="406" y="345"/>
                  </a:lnTo>
                  <a:lnTo>
                    <a:pt x="404" y="349"/>
                  </a:lnTo>
                  <a:lnTo>
                    <a:pt x="397" y="365"/>
                  </a:lnTo>
                  <a:lnTo>
                    <a:pt x="389" y="382"/>
                  </a:lnTo>
                  <a:lnTo>
                    <a:pt x="376" y="399"/>
                  </a:lnTo>
                  <a:lnTo>
                    <a:pt x="358" y="408"/>
                  </a:lnTo>
                  <a:lnTo>
                    <a:pt x="341" y="415"/>
                  </a:lnTo>
                  <a:lnTo>
                    <a:pt x="325" y="417"/>
                  </a:lnTo>
                  <a:lnTo>
                    <a:pt x="321" y="417"/>
                  </a:lnTo>
                  <a:lnTo>
                    <a:pt x="319" y="423"/>
                  </a:lnTo>
                  <a:lnTo>
                    <a:pt x="317" y="437"/>
                  </a:lnTo>
                  <a:lnTo>
                    <a:pt x="312" y="452"/>
                  </a:lnTo>
                  <a:lnTo>
                    <a:pt x="303" y="463"/>
                  </a:lnTo>
                  <a:lnTo>
                    <a:pt x="288" y="472"/>
                  </a:lnTo>
                  <a:lnTo>
                    <a:pt x="273" y="472"/>
                  </a:lnTo>
                  <a:lnTo>
                    <a:pt x="260" y="472"/>
                  </a:lnTo>
                  <a:lnTo>
                    <a:pt x="253" y="472"/>
                  </a:lnTo>
                  <a:lnTo>
                    <a:pt x="251" y="472"/>
                  </a:lnTo>
                  <a:lnTo>
                    <a:pt x="251" y="478"/>
                  </a:lnTo>
                  <a:lnTo>
                    <a:pt x="247" y="485"/>
                  </a:lnTo>
                  <a:lnTo>
                    <a:pt x="236" y="493"/>
                  </a:lnTo>
                  <a:lnTo>
                    <a:pt x="218" y="496"/>
                  </a:lnTo>
                  <a:lnTo>
                    <a:pt x="199" y="500"/>
                  </a:lnTo>
                  <a:lnTo>
                    <a:pt x="183" y="500"/>
                  </a:lnTo>
                  <a:lnTo>
                    <a:pt x="179" y="502"/>
                  </a:lnTo>
                  <a:lnTo>
                    <a:pt x="177" y="500"/>
                  </a:lnTo>
                  <a:lnTo>
                    <a:pt x="175" y="498"/>
                  </a:lnTo>
                  <a:lnTo>
                    <a:pt x="175" y="491"/>
                  </a:lnTo>
                  <a:lnTo>
                    <a:pt x="179" y="478"/>
                  </a:lnTo>
                  <a:lnTo>
                    <a:pt x="181" y="458"/>
                  </a:lnTo>
                  <a:lnTo>
                    <a:pt x="183" y="439"/>
                  </a:lnTo>
                  <a:lnTo>
                    <a:pt x="186" y="423"/>
                  </a:lnTo>
                  <a:lnTo>
                    <a:pt x="190" y="417"/>
                  </a:lnTo>
                  <a:lnTo>
                    <a:pt x="181" y="419"/>
                  </a:lnTo>
                  <a:lnTo>
                    <a:pt x="170" y="423"/>
                  </a:lnTo>
                  <a:lnTo>
                    <a:pt x="155" y="430"/>
                  </a:lnTo>
                  <a:lnTo>
                    <a:pt x="142" y="432"/>
                  </a:lnTo>
                  <a:lnTo>
                    <a:pt x="133" y="423"/>
                  </a:lnTo>
                  <a:lnTo>
                    <a:pt x="129" y="417"/>
                  </a:lnTo>
                  <a:lnTo>
                    <a:pt x="127" y="408"/>
                  </a:lnTo>
                  <a:lnTo>
                    <a:pt x="129" y="406"/>
                  </a:lnTo>
                  <a:lnTo>
                    <a:pt x="100" y="375"/>
                  </a:lnTo>
                  <a:lnTo>
                    <a:pt x="96" y="380"/>
                  </a:lnTo>
                  <a:lnTo>
                    <a:pt x="87" y="395"/>
                  </a:lnTo>
                  <a:lnTo>
                    <a:pt x="76" y="408"/>
                  </a:lnTo>
                  <a:lnTo>
                    <a:pt x="68" y="417"/>
                  </a:lnTo>
                  <a:lnTo>
                    <a:pt x="59" y="408"/>
                  </a:lnTo>
                  <a:lnTo>
                    <a:pt x="57" y="399"/>
                  </a:lnTo>
                  <a:lnTo>
                    <a:pt x="57" y="389"/>
                  </a:lnTo>
                  <a:lnTo>
                    <a:pt x="57" y="384"/>
                  </a:lnTo>
                  <a:lnTo>
                    <a:pt x="26" y="408"/>
                  </a:lnTo>
                  <a:lnTo>
                    <a:pt x="22" y="402"/>
                  </a:lnTo>
                  <a:lnTo>
                    <a:pt x="17" y="391"/>
                  </a:lnTo>
                  <a:lnTo>
                    <a:pt x="9" y="373"/>
                  </a:lnTo>
                  <a:lnTo>
                    <a:pt x="4" y="358"/>
                  </a:lnTo>
                  <a:lnTo>
                    <a:pt x="0" y="340"/>
                  </a:lnTo>
                  <a:lnTo>
                    <a:pt x="2" y="330"/>
                  </a:lnTo>
                  <a:lnTo>
                    <a:pt x="2" y="319"/>
                  </a:lnTo>
                  <a:lnTo>
                    <a:pt x="4" y="316"/>
                  </a:lnTo>
                  <a:lnTo>
                    <a:pt x="0" y="238"/>
                  </a:lnTo>
                  <a:lnTo>
                    <a:pt x="13" y="76"/>
                  </a:lnTo>
                  <a:lnTo>
                    <a:pt x="92" y="0"/>
                  </a:lnTo>
                  <a:lnTo>
                    <a:pt x="137" y="59"/>
                  </a:lnTo>
                  <a:lnTo>
                    <a:pt x="151" y="63"/>
                  </a:lnTo>
                  <a:lnTo>
                    <a:pt x="183" y="78"/>
                  </a:lnTo>
                  <a:lnTo>
                    <a:pt x="225" y="98"/>
                  </a:lnTo>
                  <a:lnTo>
                    <a:pt x="262" y="124"/>
                  </a:lnTo>
                  <a:lnTo>
                    <a:pt x="284" y="144"/>
                  </a:lnTo>
                  <a:lnTo>
                    <a:pt x="295" y="166"/>
                  </a:lnTo>
                  <a:lnTo>
                    <a:pt x="297" y="177"/>
                  </a:lnTo>
                  <a:lnTo>
                    <a:pt x="299" y="183"/>
                  </a:lnTo>
                  <a:lnTo>
                    <a:pt x="354" y="172"/>
                  </a:lnTo>
                  <a:lnTo>
                    <a:pt x="376" y="183"/>
                  </a:lnTo>
                  <a:lnTo>
                    <a:pt x="397" y="199"/>
                  </a:lnTo>
                  <a:lnTo>
                    <a:pt x="441" y="170"/>
                  </a:lnTo>
                  <a:lnTo>
                    <a:pt x="450" y="135"/>
                  </a:lnTo>
                  <a:lnTo>
                    <a:pt x="476" y="102"/>
                  </a:lnTo>
                  <a:lnTo>
                    <a:pt x="476" y="102"/>
                  </a:lnTo>
                  <a:close/>
                </a:path>
              </a:pathLst>
            </a:custGeom>
            <a:solidFill>
              <a:srgbClr val="576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58"/>
            <p:cNvSpPr>
              <a:spLocks/>
            </p:cNvSpPr>
            <p:nvPr/>
          </p:nvSpPr>
          <p:spPr bwMode="auto">
            <a:xfrm>
              <a:off x="6359525" y="1593850"/>
              <a:ext cx="746125" cy="555625"/>
            </a:xfrm>
            <a:custGeom>
              <a:avLst/>
              <a:gdLst>
                <a:gd name="T0" fmla="*/ 7 w 470"/>
                <a:gd name="T1" fmla="*/ 302 h 350"/>
                <a:gd name="T2" fmla="*/ 7 w 470"/>
                <a:gd name="T3" fmla="*/ 297 h 350"/>
                <a:gd name="T4" fmla="*/ 4 w 470"/>
                <a:gd name="T5" fmla="*/ 288 h 350"/>
                <a:gd name="T6" fmla="*/ 0 w 470"/>
                <a:gd name="T7" fmla="*/ 275 h 350"/>
                <a:gd name="T8" fmla="*/ 2 w 470"/>
                <a:gd name="T9" fmla="*/ 264 h 350"/>
                <a:gd name="T10" fmla="*/ 4 w 470"/>
                <a:gd name="T11" fmla="*/ 249 h 350"/>
                <a:gd name="T12" fmla="*/ 7 w 470"/>
                <a:gd name="T13" fmla="*/ 238 h 350"/>
                <a:gd name="T14" fmla="*/ 11 w 470"/>
                <a:gd name="T15" fmla="*/ 230 h 350"/>
                <a:gd name="T16" fmla="*/ 13 w 470"/>
                <a:gd name="T17" fmla="*/ 227 h 350"/>
                <a:gd name="T18" fmla="*/ 11 w 470"/>
                <a:gd name="T19" fmla="*/ 219 h 350"/>
                <a:gd name="T20" fmla="*/ 9 w 470"/>
                <a:gd name="T21" fmla="*/ 203 h 350"/>
                <a:gd name="T22" fmla="*/ 9 w 470"/>
                <a:gd name="T23" fmla="*/ 179 h 350"/>
                <a:gd name="T24" fmla="*/ 15 w 470"/>
                <a:gd name="T25" fmla="*/ 157 h 350"/>
                <a:gd name="T26" fmla="*/ 28 w 470"/>
                <a:gd name="T27" fmla="*/ 138 h 350"/>
                <a:gd name="T28" fmla="*/ 46 w 470"/>
                <a:gd name="T29" fmla="*/ 125 h 350"/>
                <a:gd name="T30" fmla="*/ 61 w 470"/>
                <a:gd name="T31" fmla="*/ 118 h 350"/>
                <a:gd name="T32" fmla="*/ 68 w 470"/>
                <a:gd name="T33" fmla="*/ 116 h 350"/>
                <a:gd name="T34" fmla="*/ 74 w 470"/>
                <a:gd name="T35" fmla="*/ 107 h 350"/>
                <a:gd name="T36" fmla="*/ 92 w 470"/>
                <a:gd name="T37" fmla="*/ 88 h 350"/>
                <a:gd name="T38" fmla="*/ 120 w 470"/>
                <a:gd name="T39" fmla="*/ 61 h 350"/>
                <a:gd name="T40" fmla="*/ 153 w 470"/>
                <a:gd name="T41" fmla="*/ 40 h 350"/>
                <a:gd name="T42" fmla="*/ 179 w 470"/>
                <a:gd name="T43" fmla="*/ 18 h 350"/>
                <a:gd name="T44" fmla="*/ 208 w 470"/>
                <a:gd name="T45" fmla="*/ 7 h 350"/>
                <a:gd name="T46" fmla="*/ 238 w 470"/>
                <a:gd name="T47" fmla="*/ 0 h 350"/>
                <a:gd name="T48" fmla="*/ 267 w 470"/>
                <a:gd name="T49" fmla="*/ 5 h 350"/>
                <a:gd name="T50" fmla="*/ 293 w 470"/>
                <a:gd name="T51" fmla="*/ 16 h 350"/>
                <a:gd name="T52" fmla="*/ 319 w 470"/>
                <a:gd name="T53" fmla="*/ 31 h 350"/>
                <a:gd name="T54" fmla="*/ 336 w 470"/>
                <a:gd name="T55" fmla="*/ 46 h 350"/>
                <a:gd name="T56" fmla="*/ 343 w 470"/>
                <a:gd name="T57" fmla="*/ 53 h 350"/>
                <a:gd name="T58" fmla="*/ 350 w 470"/>
                <a:gd name="T59" fmla="*/ 55 h 350"/>
                <a:gd name="T60" fmla="*/ 369 w 470"/>
                <a:gd name="T61" fmla="*/ 61 h 350"/>
                <a:gd name="T62" fmla="*/ 391 w 470"/>
                <a:gd name="T63" fmla="*/ 74 h 350"/>
                <a:gd name="T64" fmla="*/ 411 w 470"/>
                <a:gd name="T65" fmla="*/ 90 h 350"/>
                <a:gd name="T66" fmla="*/ 419 w 470"/>
                <a:gd name="T67" fmla="*/ 105 h 350"/>
                <a:gd name="T68" fmla="*/ 424 w 470"/>
                <a:gd name="T69" fmla="*/ 120 h 350"/>
                <a:gd name="T70" fmla="*/ 424 w 470"/>
                <a:gd name="T71" fmla="*/ 131 h 350"/>
                <a:gd name="T72" fmla="*/ 424 w 470"/>
                <a:gd name="T73" fmla="*/ 136 h 350"/>
                <a:gd name="T74" fmla="*/ 428 w 470"/>
                <a:gd name="T75" fmla="*/ 136 h 350"/>
                <a:gd name="T76" fmla="*/ 441 w 470"/>
                <a:gd name="T77" fmla="*/ 140 h 350"/>
                <a:gd name="T78" fmla="*/ 457 w 470"/>
                <a:gd name="T79" fmla="*/ 149 h 350"/>
                <a:gd name="T80" fmla="*/ 470 w 470"/>
                <a:gd name="T81" fmla="*/ 162 h 350"/>
                <a:gd name="T82" fmla="*/ 470 w 470"/>
                <a:gd name="T83" fmla="*/ 177 h 350"/>
                <a:gd name="T84" fmla="*/ 468 w 470"/>
                <a:gd name="T85" fmla="*/ 195 h 350"/>
                <a:gd name="T86" fmla="*/ 454 w 470"/>
                <a:gd name="T87" fmla="*/ 214 h 350"/>
                <a:gd name="T88" fmla="*/ 446 w 470"/>
                <a:gd name="T89" fmla="*/ 234 h 350"/>
                <a:gd name="T90" fmla="*/ 430 w 470"/>
                <a:gd name="T91" fmla="*/ 249 h 350"/>
                <a:gd name="T92" fmla="*/ 422 w 470"/>
                <a:gd name="T93" fmla="*/ 262 h 350"/>
                <a:gd name="T94" fmla="*/ 415 w 470"/>
                <a:gd name="T95" fmla="*/ 269 h 350"/>
                <a:gd name="T96" fmla="*/ 415 w 470"/>
                <a:gd name="T97" fmla="*/ 273 h 350"/>
                <a:gd name="T98" fmla="*/ 413 w 470"/>
                <a:gd name="T99" fmla="*/ 278 h 350"/>
                <a:gd name="T100" fmla="*/ 411 w 470"/>
                <a:gd name="T101" fmla="*/ 295 h 350"/>
                <a:gd name="T102" fmla="*/ 402 w 470"/>
                <a:gd name="T103" fmla="*/ 315 h 350"/>
                <a:gd name="T104" fmla="*/ 389 w 470"/>
                <a:gd name="T105" fmla="*/ 332 h 350"/>
                <a:gd name="T106" fmla="*/ 365 w 470"/>
                <a:gd name="T107" fmla="*/ 343 h 350"/>
                <a:gd name="T108" fmla="*/ 341 w 470"/>
                <a:gd name="T109" fmla="*/ 347 h 350"/>
                <a:gd name="T110" fmla="*/ 321 w 470"/>
                <a:gd name="T111" fmla="*/ 347 h 350"/>
                <a:gd name="T112" fmla="*/ 315 w 470"/>
                <a:gd name="T113" fmla="*/ 350 h 350"/>
                <a:gd name="T114" fmla="*/ 7 w 470"/>
                <a:gd name="T115" fmla="*/ 302 h 350"/>
                <a:gd name="T116" fmla="*/ 7 w 470"/>
                <a:gd name="T117"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0" h="350">
                  <a:moveTo>
                    <a:pt x="7" y="302"/>
                  </a:moveTo>
                  <a:lnTo>
                    <a:pt x="7" y="297"/>
                  </a:lnTo>
                  <a:lnTo>
                    <a:pt x="4" y="288"/>
                  </a:lnTo>
                  <a:lnTo>
                    <a:pt x="0" y="275"/>
                  </a:lnTo>
                  <a:lnTo>
                    <a:pt x="2" y="264"/>
                  </a:lnTo>
                  <a:lnTo>
                    <a:pt x="4" y="249"/>
                  </a:lnTo>
                  <a:lnTo>
                    <a:pt x="7" y="238"/>
                  </a:lnTo>
                  <a:lnTo>
                    <a:pt x="11" y="230"/>
                  </a:lnTo>
                  <a:lnTo>
                    <a:pt x="13" y="227"/>
                  </a:lnTo>
                  <a:lnTo>
                    <a:pt x="11" y="219"/>
                  </a:lnTo>
                  <a:lnTo>
                    <a:pt x="9" y="203"/>
                  </a:lnTo>
                  <a:lnTo>
                    <a:pt x="9" y="179"/>
                  </a:lnTo>
                  <a:lnTo>
                    <a:pt x="15" y="157"/>
                  </a:lnTo>
                  <a:lnTo>
                    <a:pt x="28" y="138"/>
                  </a:lnTo>
                  <a:lnTo>
                    <a:pt x="46" y="125"/>
                  </a:lnTo>
                  <a:lnTo>
                    <a:pt x="61" y="118"/>
                  </a:lnTo>
                  <a:lnTo>
                    <a:pt x="68" y="116"/>
                  </a:lnTo>
                  <a:lnTo>
                    <a:pt x="74" y="107"/>
                  </a:lnTo>
                  <a:lnTo>
                    <a:pt x="92" y="88"/>
                  </a:lnTo>
                  <a:lnTo>
                    <a:pt x="120" y="61"/>
                  </a:lnTo>
                  <a:lnTo>
                    <a:pt x="153" y="40"/>
                  </a:lnTo>
                  <a:lnTo>
                    <a:pt x="179" y="18"/>
                  </a:lnTo>
                  <a:lnTo>
                    <a:pt x="208" y="7"/>
                  </a:lnTo>
                  <a:lnTo>
                    <a:pt x="238" y="0"/>
                  </a:lnTo>
                  <a:lnTo>
                    <a:pt x="267" y="5"/>
                  </a:lnTo>
                  <a:lnTo>
                    <a:pt x="293" y="16"/>
                  </a:lnTo>
                  <a:lnTo>
                    <a:pt x="319" y="31"/>
                  </a:lnTo>
                  <a:lnTo>
                    <a:pt x="336" y="46"/>
                  </a:lnTo>
                  <a:lnTo>
                    <a:pt x="343" y="53"/>
                  </a:lnTo>
                  <a:lnTo>
                    <a:pt x="350" y="55"/>
                  </a:lnTo>
                  <a:lnTo>
                    <a:pt x="369" y="61"/>
                  </a:lnTo>
                  <a:lnTo>
                    <a:pt x="391" y="74"/>
                  </a:lnTo>
                  <a:lnTo>
                    <a:pt x="411" y="90"/>
                  </a:lnTo>
                  <a:lnTo>
                    <a:pt x="419" y="105"/>
                  </a:lnTo>
                  <a:lnTo>
                    <a:pt x="424" y="120"/>
                  </a:lnTo>
                  <a:lnTo>
                    <a:pt x="424" y="131"/>
                  </a:lnTo>
                  <a:lnTo>
                    <a:pt x="424" y="136"/>
                  </a:lnTo>
                  <a:lnTo>
                    <a:pt x="428" y="136"/>
                  </a:lnTo>
                  <a:lnTo>
                    <a:pt x="441" y="140"/>
                  </a:lnTo>
                  <a:lnTo>
                    <a:pt x="457" y="149"/>
                  </a:lnTo>
                  <a:lnTo>
                    <a:pt x="470" y="162"/>
                  </a:lnTo>
                  <a:lnTo>
                    <a:pt x="470" y="177"/>
                  </a:lnTo>
                  <a:lnTo>
                    <a:pt x="468" y="195"/>
                  </a:lnTo>
                  <a:lnTo>
                    <a:pt x="454" y="214"/>
                  </a:lnTo>
                  <a:lnTo>
                    <a:pt x="446" y="234"/>
                  </a:lnTo>
                  <a:lnTo>
                    <a:pt x="430" y="249"/>
                  </a:lnTo>
                  <a:lnTo>
                    <a:pt x="422" y="262"/>
                  </a:lnTo>
                  <a:lnTo>
                    <a:pt x="415" y="269"/>
                  </a:lnTo>
                  <a:lnTo>
                    <a:pt x="415" y="273"/>
                  </a:lnTo>
                  <a:lnTo>
                    <a:pt x="413" y="278"/>
                  </a:lnTo>
                  <a:lnTo>
                    <a:pt x="411" y="295"/>
                  </a:lnTo>
                  <a:lnTo>
                    <a:pt x="402" y="315"/>
                  </a:lnTo>
                  <a:lnTo>
                    <a:pt x="389" y="332"/>
                  </a:lnTo>
                  <a:lnTo>
                    <a:pt x="365" y="343"/>
                  </a:lnTo>
                  <a:lnTo>
                    <a:pt x="341" y="347"/>
                  </a:lnTo>
                  <a:lnTo>
                    <a:pt x="321" y="347"/>
                  </a:lnTo>
                  <a:lnTo>
                    <a:pt x="315" y="350"/>
                  </a:lnTo>
                  <a:lnTo>
                    <a:pt x="7" y="302"/>
                  </a:lnTo>
                  <a:lnTo>
                    <a:pt x="7" y="302"/>
                  </a:lnTo>
                  <a:close/>
                </a:path>
              </a:pathLst>
            </a:custGeom>
            <a:solidFill>
              <a:srgbClr val="75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59"/>
            <p:cNvSpPr>
              <a:spLocks/>
            </p:cNvSpPr>
            <p:nvPr/>
          </p:nvSpPr>
          <p:spPr bwMode="auto">
            <a:xfrm>
              <a:off x="4438650" y="3684588"/>
              <a:ext cx="1855788" cy="2274888"/>
            </a:xfrm>
            <a:custGeom>
              <a:avLst/>
              <a:gdLst>
                <a:gd name="T0" fmla="*/ 539 w 1169"/>
                <a:gd name="T1" fmla="*/ 280 h 1433"/>
                <a:gd name="T2" fmla="*/ 232 w 1169"/>
                <a:gd name="T3" fmla="*/ 817 h 1433"/>
                <a:gd name="T4" fmla="*/ 57 w 1169"/>
                <a:gd name="T5" fmla="*/ 930 h 1433"/>
                <a:gd name="T6" fmla="*/ 11 w 1169"/>
                <a:gd name="T7" fmla="*/ 952 h 1433"/>
                <a:gd name="T8" fmla="*/ 0 w 1169"/>
                <a:gd name="T9" fmla="*/ 1005 h 1433"/>
                <a:gd name="T10" fmla="*/ 28 w 1169"/>
                <a:gd name="T11" fmla="*/ 1057 h 1433"/>
                <a:gd name="T12" fmla="*/ 37 w 1169"/>
                <a:gd name="T13" fmla="*/ 1077 h 1433"/>
                <a:gd name="T14" fmla="*/ 48 w 1169"/>
                <a:gd name="T15" fmla="*/ 1136 h 1433"/>
                <a:gd name="T16" fmla="*/ 63 w 1169"/>
                <a:gd name="T17" fmla="*/ 1199 h 1433"/>
                <a:gd name="T18" fmla="*/ 76 w 1169"/>
                <a:gd name="T19" fmla="*/ 1236 h 1433"/>
                <a:gd name="T20" fmla="*/ 146 w 1169"/>
                <a:gd name="T21" fmla="*/ 1273 h 1433"/>
                <a:gd name="T22" fmla="*/ 262 w 1169"/>
                <a:gd name="T23" fmla="*/ 1282 h 1433"/>
                <a:gd name="T24" fmla="*/ 221 w 1169"/>
                <a:gd name="T25" fmla="*/ 1221 h 1433"/>
                <a:gd name="T26" fmla="*/ 207 w 1169"/>
                <a:gd name="T27" fmla="*/ 1195 h 1433"/>
                <a:gd name="T28" fmla="*/ 190 w 1169"/>
                <a:gd name="T29" fmla="*/ 1129 h 1433"/>
                <a:gd name="T30" fmla="*/ 186 w 1169"/>
                <a:gd name="T31" fmla="*/ 1048 h 1433"/>
                <a:gd name="T32" fmla="*/ 190 w 1169"/>
                <a:gd name="T33" fmla="*/ 1009 h 1433"/>
                <a:gd name="T34" fmla="*/ 271 w 1169"/>
                <a:gd name="T35" fmla="*/ 926 h 1433"/>
                <a:gd name="T36" fmla="*/ 426 w 1169"/>
                <a:gd name="T37" fmla="*/ 847 h 1433"/>
                <a:gd name="T38" fmla="*/ 564 w 1169"/>
                <a:gd name="T39" fmla="*/ 762 h 1433"/>
                <a:gd name="T40" fmla="*/ 612 w 1169"/>
                <a:gd name="T41" fmla="*/ 712 h 1433"/>
                <a:gd name="T42" fmla="*/ 642 w 1169"/>
                <a:gd name="T43" fmla="*/ 671 h 1433"/>
                <a:gd name="T44" fmla="*/ 671 w 1169"/>
                <a:gd name="T45" fmla="*/ 646 h 1433"/>
                <a:gd name="T46" fmla="*/ 736 w 1169"/>
                <a:gd name="T47" fmla="*/ 563 h 1433"/>
                <a:gd name="T48" fmla="*/ 802 w 1169"/>
                <a:gd name="T49" fmla="*/ 428 h 1433"/>
                <a:gd name="T50" fmla="*/ 834 w 1169"/>
                <a:gd name="T51" fmla="*/ 352 h 1433"/>
                <a:gd name="T52" fmla="*/ 913 w 1169"/>
                <a:gd name="T53" fmla="*/ 474 h 1433"/>
                <a:gd name="T54" fmla="*/ 874 w 1169"/>
                <a:gd name="T55" fmla="*/ 994 h 1433"/>
                <a:gd name="T56" fmla="*/ 745 w 1169"/>
                <a:gd name="T57" fmla="*/ 1221 h 1433"/>
                <a:gd name="T58" fmla="*/ 727 w 1169"/>
                <a:gd name="T59" fmla="*/ 1230 h 1433"/>
                <a:gd name="T60" fmla="*/ 703 w 1169"/>
                <a:gd name="T61" fmla="*/ 1256 h 1433"/>
                <a:gd name="T62" fmla="*/ 688 w 1169"/>
                <a:gd name="T63" fmla="*/ 1293 h 1433"/>
                <a:gd name="T64" fmla="*/ 686 w 1169"/>
                <a:gd name="T65" fmla="*/ 1317 h 1433"/>
                <a:gd name="T66" fmla="*/ 882 w 1169"/>
                <a:gd name="T67" fmla="*/ 1426 h 1433"/>
                <a:gd name="T68" fmla="*/ 1027 w 1169"/>
                <a:gd name="T69" fmla="*/ 1433 h 1433"/>
                <a:gd name="T70" fmla="*/ 950 w 1169"/>
                <a:gd name="T71" fmla="*/ 1358 h 1433"/>
                <a:gd name="T72" fmla="*/ 867 w 1169"/>
                <a:gd name="T73" fmla="*/ 1184 h 1433"/>
                <a:gd name="T74" fmla="*/ 913 w 1169"/>
                <a:gd name="T75" fmla="*/ 1131 h 1433"/>
                <a:gd name="T76" fmla="*/ 1005 w 1169"/>
                <a:gd name="T77" fmla="*/ 1009 h 1433"/>
                <a:gd name="T78" fmla="*/ 1066 w 1169"/>
                <a:gd name="T79" fmla="*/ 869 h 1433"/>
                <a:gd name="T80" fmla="*/ 1088 w 1169"/>
                <a:gd name="T81" fmla="*/ 802 h 1433"/>
                <a:gd name="T82" fmla="*/ 1138 w 1169"/>
                <a:gd name="T83" fmla="*/ 660 h 1433"/>
                <a:gd name="T84" fmla="*/ 1153 w 1169"/>
                <a:gd name="T85" fmla="*/ 609 h 1433"/>
                <a:gd name="T86" fmla="*/ 1169 w 1169"/>
                <a:gd name="T87" fmla="*/ 452 h 1433"/>
                <a:gd name="T88" fmla="*/ 1147 w 1169"/>
                <a:gd name="T89" fmla="*/ 212 h 1433"/>
                <a:gd name="T90" fmla="*/ 1125 w 1169"/>
                <a:gd name="T91" fmla="*/ 83 h 1433"/>
                <a:gd name="T92" fmla="*/ 618 w 1169"/>
                <a:gd name="T93" fmla="*/ 72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69" h="1433">
                  <a:moveTo>
                    <a:pt x="618" y="72"/>
                  </a:moveTo>
                  <a:lnTo>
                    <a:pt x="539" y="280"/>
                  </a:lnTo>
                  <a:lnTo>
                    <a:pt x="496" y="583"/>
                  </a:lnTo>
                  <a:lnTo>
                    <a:pt x="232" y="817"/>
                  </a:lnTo>
                  <a:lnTo>
                    <a:pt x="68" y="928"/>
                  </a:lnTo>
                  <a:lnTo>
                    <a:pt x="57" y="930"/>
                  </a:lnTo>
                  <a:lnTo>
                    <a:pt x="35" y="939"/>
                  </a:lnTo>
                  <a:lnTo>
                    <a:pt x="11" y="952"/>
                  </a:lnTo>
                  <a:lnTo>
                    <a:pt x="0" y="974"/>
                  </a:lnTo>
                  <a:lnTo>
                    <a:pt x="0" y="1005"/>
                  </a:lnTo>
                  <a:lnTo>
                    <a:pt x="15" y="1033"/>
                  </a:lnTo>
                  <a:lnTo>
                    <a:pt x="28" y="1057"/>
                  </a:lnTo>
                  <a:lnTo>
                    <a:pt x="37" y="1068"/>
                  </a:lnTo>
                  <a:lnTo>
                    <a:pt x="37" y="1077"/>
                  </a:lnTo>
                  <a:lnTo>
                    <a:pt x="44" y="1103"/>
                  </a:lnTo>
                  <a:lnTo>
                    <a:pt x="48" y="1136"/>
                  </a:lnTo>
                  <a:lnTo>
                    <a:pt x="57" y="1171"/>
                  </a:lnTo>
                  <a:lnTo>
                    <a:pt x="63" y="1199"/>
                  </a:lnTo>
                  <a:lnTo>
                    <a:pt x="70" y="1223"/>
                  </a:lnTo>
                  <a:lnTo>
                    <a:pt x="76" y="1236"/>
                  </a:lnTo>
                  <a:lnTo>
                    <a:pt x="79" y="1240"/>
                  </a:lnTo>
                  <a:lnTo>
                    <a:pt x="146" y="1273"/>
                  </a:lnTo>
                  <a:lnTo>
                    <a:pt x="216" y="1273"/>
                  </a:lnTo>
                  <a:lnTo>
                    <a:pt x="262" y="1282"/>
                  </a:lnTo>
                  <a:lnTo>
                    <a:pt x="258" y="1247"/>
                  </a:lnTo>
                  <a:lnTo>
                    <a:pt x="221" y="1221"/>
                  </a:lnTo>
                  <a:lnTo>
                    <a:pt x="216" y="1212"/>
                  </a:lnTo>
                  <a:lnTo>
                    <a:pt x="207" y="1195"/>
                  </a:lnTo>
                  <a:lnTo>
                    <a:pt x="197" y="1164"/>
                  </a:lnTo>
                  <a:lnTo>
                    <a:pt x="190" y="1129"/>
                  </a:lnTo>
                  <a:lnTo>
                    <a:pt x="186" y="1088"/>
                  </a:lnTo>
                  <a:lnTo>
                    <a:pt x="186" y="1048"/>
                  </a:lnTo>
                  <a:lnTo>
                    <a:pt x="188" y="1020"/>
                  </a:lnTo>
                  <a:lnTo>
                    <a:pt x="190" y="1009"/>
                  </a:lnTo>
                  <a:lnTo>
                    <a:pt x="242" y="941"/>
                  </a:lnTo>
                  <a:lnTo>
                    <a:pt x="271" y="926"/>
                  </a:lnTo>
                  <a:lnTo>
                    <a:pt x="339" y="893"/>
                  </a:lnTo>
                  <a:lnTo>
                    <a:pt x="426" y="847"/>
                  </a:lnTo>
                  <a:lnTo>
                    <a:pt x="509" y="802"/>
                  </a:lnTo>
                  <a:lnTo>
                    <a:pt x="564" y="762"/>
                  </a:lnTo>
                  <a:lnTo>
                    <a:pt x="596" y="732"/>
                  </a:lnTo>
                  <a:lnTo>
                    <a:pt x="612" y="712"/>
                  </a:lnTo>
                  <a:lnTo>
                    <a:pt x="618" y="708"/>
                  </a:lnTo>
                  <a:lnTo>
                    <a:pt x="642" y="671"/>
                  </a:lnTo>
                  <a:lnTo>
                    <a:pt x="651" y="664"/>
                  </a:lnTo>
                  <a:lnTo>
                    <a:pt x="671" y="646"/>
                  </a:lnTo>
                  <a:lnTo>
                    <a:pt x="699" y="614"/>
                  </a:lnTo>
                  <a:lnTo>
                    <a:pt x="736" y="563"/>
                  </a:lnTo>
                  <a:lnTo>
                    <a:pt x="769" y="496"/>
                  </a:lnTo>
                  <a:lnTo>
                    <a:pt x="802" y="428"/>
                  </a:lnTo>
                  <a:lnTo>
                    <a:pt x="823" y="374"/>
                  </a:lnTo>
                  <a:lnTo>
                    <a:pt x="834" y="352"/>
                  </a:lnTo>
                  <a:lnTo>
                    <a:pt x="852" y="310"/>
                  </a:lnTo>
                  <a:lnTo>
                    <a:pt x="913" y="474"/>
                  </a:lnTo>
                  <a:lnTo>
                    <a:pt x="992" y="679"/>
                  </a:lnTo>
                  <a:lnTo>
                    <a:pt x="874" y="994"/>
                  </a:lnTo>
                  <a:lnTo>
                    <a:pt x="751" y="1147"/>
                  </a:lnTo>
                  <a:lnTo>
                    <a:pt x="745" y="1221"/>
                  </a:lnTo>
                  <a:lnTo>
                    <a:pt x="738" y="1223"/>
                  </a:lnTo>
                  <a:lnTo>
                    <a:pt x="727" y="1230"/>
                  </a:lnTo>
                  <a:lnTo>
                    <a:pt x="714" y="1238"/>
                  </a:lnTo>
                  <a:lnTo>
                    <a:pt x="703" y="1256"/>
                  </a:lnTo>
                  <a:lnTo>
                    <a:pt x="692" y="1275"/>
                  </a:lnTo>
                  <a:lnTo>
                    <a:pt x="688" y="1293"/>
                  </a:lnTo>
                  <a:lnTo>
                    <a:pt x="686" y="1308"/>
                  </a:lnTo>
                  <a:lnTo>
                    <a:pt x="686" y="1317"/>
                  </a:lnTo>
                  <a:lnTo>
                    <a:pt x="793" y="1367"/>
                  </a:lnTo>
                  <a:lnTo>
                    <a:pt x="882" y="1426"/>
                  </a:lnTo>
                  <a:lnTo>
                    <a:pt x="957" y="1433"/>
                  </a:lnTo>
                  <a:lnTo>
                    <a:pt x="1027" y="1433"/>
                  </a:lnTo>
                  <a:lnTo>
                    <a:pt x="1005" y="1389"/>
                  </a:lnTo>
                  <a:lnTo>
                    <a:pt x="950" y="1358"/>
                  </a:lnTo>
                  <a:lnTo>
                    <a:pt x="874" y="1247"/>
                  </a:lnTo>
                  <a:lnTo>
                    <a:pt x="867" y="1184"/>
                  </a:lnTo>
                  <a:lnTo>
                    <a:pt x="880" y="1168"/>
                  </a:lnTo>
                  <a:lnTo>
                    <a:pt x="913" y="1131"/>
                  </a:lnTo>
                  <a:lnTo>
                    <a:pt x="959" y="1075"/>
                  </a:lnTo>
                  <a:lnTo>
                    <a:pt x="1005" y="1009"/>
                  </a:lnTo>
                  <a:lnTo>
                    <a:pt x="1040" y="935"/>
                  </a:lnTo>
                  <a:lnTo>
                    <a:pt x="1066" y="869"/>
                  </a:lnTo>
                  <a:lnTo>
                    <a:pt x="1081" y="819"/>
                  </a:lnTo>
                  <a:lnTo>
                    <a:pt x="1088" y="802"/>
                  </a:lnTo>
                  <a:lnTo>
                    <a:pt x="1140" y="729"/>
                  </a:lnTo>
                  <a:lnTo>
                    <a:pt x="1138" y="660"/>
                  </a:lnTo>
                  <a:lnTo>
                    <a:pt x="1140" y="646"/>
                  </a:lnTo>
                  <a:lnTo>
                    <a:pt x="1153" y="609"/>
                  </a:lnTo>
                  <a:lnTo>
                    <a:pt x="1162" y="546"/>
                  </a:lnTo>
                  <a:lnTo>
                    <a:pt x="1169" y="452"/>
                  </a:lnTo>
                  <a:lnTo>
                    <a:pt x="1160" y="332"/>
                  </a:lnTo>
                  <a:lnTo>
                    <a:pt x="1147" y="212"/>
                  </a:lnTo>
                  <a:lnTo>
                    <a:pt x="1131" y="118"/>
                  </a:lnTo>
                  <a:lnTo>
                    <a:pt x="1125" y="83"/>
                  </a:lnTo>
                  <a:lnTo>
                    <a:pt x="1099" y="0"/>
                  </a:lnTo>
                  <a:lnTo>
                    <a:pt x="618" y="72"/>
                  </a:lnTo>
                  <a:lnTo>
                    <a:pt x="618" y="72"/>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60"/>
            <p:cNvSpPr>
              <a:spLocks/>
            </p:cNvSpPr>
            <p:nvPr/>
          </p:nvSpPr>
          <p:spPr bwMode="auto">
            <a:xfrm>
              <a:off x="4503738" y="3983038"/>
              <a:ext cx="915988" cy="1268413"/>
            </a:xfrm>
            <a:custGeom>
              <a:avLst/>
              <a:gdLst>
                <a:gd name="T0" fmla="*/ 525 w 577"/>
                <a:gd name="T1" fmla="*/ 0 h 799"/>
                <a:gd name="T2" fmla="*/ 520 w 577"/>
                <a:gd name="T3" fmla="*/ 9 h 799"/>
                <a:gd name="T4" fmla="*/ 507 w 577"/>
                <a:gd name="T5" fmla="*/ 35 h 799"/>
                <a:gd name="T6" fmla="*/ 494 w 577"/>
                <a:gd name="T7" fmla="*/ 72 h 799"/>
                <a:gd name="T8" fmla="*/ 483 w 577"/>
                <a:gd name="T9" fmla="*/ 122 h 799"/>
                <a:gd name="T10" fmla="*/ 470 w 577"/>
                <a:gd name="T11" fmla="*/ 172 h 799"/>
                <a:gd name="T12" fmla="*/ 461 w 577"/>
                <a:gd name="T13" fmla="*/ 227 h 799"/>
                <a:gd name="T14" fmla="*/ 453 w 577"/>
                <a:gd name="T15" fmla="*/ 279 h 799"/>
                <a:gd name="T16" fmla="*/ 446 w 577"/>
                <a:gd name="T17" fmla="*/ 323 h 799"/>
                <a:gd name="T18" fmla="*/ 433 w 577"/>
                <a:gd name="T19" fmla="*/ 356 h 799"/>
                <a:gd name="T20" fmla="*/ 424 w 577"/>
                <a:gd name="T21" fmla="*/ 380 h 799"/>
                <a:gd name="T22" fmla="*/ 415 w 577"/>
                <a:gd name="T23" fmla="*/ 391 h 799"/>
                <a:gd name="T24" fmla="*/ 413 w 577"/>
                <a:gd name="T25" fmla="*/ 395 h 799"/>
                <a:gd name="T26" fmla="*/ 400 w 577"/>
                <a:gd name="T27" fmla="*/ 400 h 799"/>
                <a:gd name="T28" fmla="*/ 372 w 577"/>
                <a:gd name="T29" fmla="*/ 413 h 799"/>
                <a:gd name="T30" fmla="*/ 335 w 577"/>
                <a:gd name="T31" fmla="*/ 432 h 799"/>
                <a:gd name="T32" fmla="*/ 295 w 577"/>
                <a:gd name="T33" fmla="*/ 456 h 799"/>
                <a:gd name="T34" fmla="*/ 260 w 577"/>
                <a:gd name="T35" fmla="*/ 476 h 799"/>
                <a:gd name="T36" fmla="*/ 232 w 577"/>
                <a:gd name="T37" fmla="*/ 502 h 799"/>
                <a:gd name="T38" fmla="*/ 206 w 577"/>
                <a:gd name="T39" fmla="*/ 528 h 799"/>
                <a:gd name="T40" fmla="*/ 184 w 577"/>
                <a:gd name="T41" fmla="*/ 559 h 799"/>
                <a:gd name="T42" fmla="*/ 160 w 577"/>
                <a:gd name="T43" fmla="*/ 594 h 799"/>
                <a:gd name="T44" fmla="*/ 138 w 577"/>
                <a:gd name="T45" fmla="*/ 631 h 799"/>
                <a:gd name="T46" fmla="*/ 112 w 577"/>
                <a:gd name="T47" fmla="*/ 666 h 799"/>
                <a:gd name="T48" fmla="*/ 83 w 577"/>
                <a:gd name="T49" fmla="*/ 699 h 799"/>
                <a:gd name="T50" fmla="*/ 53 w 577"/>
                <a:gd name="T51" fmla="*/ 723 h 799"/>
                <a:gd name="T52" fmla="*/ 29 w 577"/>
                <a:gd name="T53" fmla="*/ 740 h 799"/>
                <a:gd name="T54" fmla="*/ 7 w 577"/>
                <a:gd name="T55" fmla="*/ 751 h 799"/>
                <a:gd name="T56" fmla="*/ 0 w 577"/>
                <a:gd name="T57" fmla="*/ 755 h 799"/>
                <a:gd name="T58" fmla="*/ 0 w 577"/>
                <a:gd name="T59" fmla="*/ 799 h 799"/>
                <a:gd name="T60" fmla="*/ 53 w 577"/>
                <a:gd name="T61" fmla="*/ 762 h 799"/>
                <a:gd name="T62" fmla="*/ 57 w 577"/>
                <a:gd name="T63" fmla="*/ 764 h 799"/>
                <a:gd name="T64" fmla="*/ 68 w 577"/>
                <a:gd name="T65" fmla="*/ 766 h 799"/>
                <a:gd name="T66" fmla="*/ 90 w 577"/>
                <a:gd name="T67" fmla="*/ 762 h 799"/>
                <a:gd name="T68" fmla="*/ 121 w 577"/>
                <a:gd name="T69" fmla="*/ 747 h 799"/>
                <a:gd name="T70" fmla="*/ 162 w 577"/>
                <a:gd name="T71" fmla="*/ 712 h 799"/>
                <a:gd name="T72" fmla="*/ 212 w 577"/>
                <a:gd name="T73" fmla="*/ 668 h 799"/>
                <a:gd name="T74" fmla="*/ 265 w 577"/>
                <a:gd name="T75" fmla="*/ 622 h 799"/>
                <a:gd name="T76" fmla="*/ 317 w 577"/>
                <a:gd name="T77" fmla="*/ 583 h 799"/>
                <a:gd name="T78" fmla="*/ 365 w 577"/>
                <a:gd name="T79" fmla="*/ 555 h 799"/>
                <a:gd name="T80" fmla="*/ 407 w 577"/>
                <a:gd name="T81" fmla="*/ 541 h 799"/>
                <a:gd name="T82" fmla="*/ 433 w 577"/>
                <a:gd name="T83" fmla="*/ 535 h 799"/>
                <a:gd name="T84" fmla="*/ 446 w 577"/>
                <a:gd name="T85" fmla="*/ 535 h 799"/>
                <a:gd name="T86" fmla="*/ 529 w 577"/>
                <a:gd name="T87" fmla="*/ 441 h 799"/>
                <a:gd name="T88" fmla="*/ 525 w 577"/>
                <a:gd name="T89" fmla="*/ 421 h 799"/>
                <a:gd name="T90" fmla="*/ 523 w 577"/>
                <a:gd name="T91" fmla="*/ 380 h 799"/>
                <a:gd name="T92" fmla="*/ 518 w 577"/>
                <a:gd name="T93" fmla="*/ 319 h 799"/>
                <a:gd name="T94" fmla="*/ 525 w 577"/>
                <a:gd name="T95" fmla="*/ 249 h 799"/>
                <a:gd name="T96" fmla="*/ 538 w 577"/>
                <a:gd name="T97" fmla="*/ 181 h 799"/>
                <a:gd name="T98" fmla="*/ 555 w 577"/>
                <a:gd name="T99" fmla="*/ 124 h 799"/>
                <a:gd name="T100" fmla="*/ 571 w 577"/>
                <a:gd name="T101" fmla="*/ 83 h 799"/>
                <a:gd name="T102" fmla="*/ 577 w 577"/>
                <a:gd name="T103" fmla="*/ 68 h 799"/>
                <a:gd name="T104" fmla="*/ 525 w 577"/>
                <a:gd name="T105" fmla="*/ 0 h 799"/>
                <a:gd name="T106" fmla="*/ 525 w 577"/>
                <a:gd name="T10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7" h="799">
                  <a:moveTo>
                    <a:pt x="525" y="0"/>
                  </a:moveTo>
                  <a:lnTo>
                    <a:pt x="520" y="9"/>
                  </a:lnTo>
                  <a:lnTo>
                    <a:pt x="507" y="35"/>
                  </a:lnTo>
                  <a:lnTo>
                    <a:pt x="494" y="72"/>
                  </a:lnTo>
                  <a:lnTo>
                    <a:pt x="483" y="122"/>
                  </a:lnTo>
                  <a:lnTo>
                    <a:pt x="470" y="172"/>
                  </a:lnTo>
                  <a:lnTo>
                    <a:pt x="461" y="227"/>
                  </a:lnTo>
                  <a:lnTo>
                    <a:pt x="453" y="279"/>
                  </a:lnTo>
                  <a:lnTo>
                    <a:pt x="446" y="323"/>
                  </a:lnTo>
                  <a:lnTo>
                    <a:pt x="433" y="356"/>
                  </a:lnTo>
                  <a:lnTo>
                    <a:pt x="424" y="380"/>
                  </a:lnTo>
                  <a:lnTo>
                    <a:pt x="415" y="391"/>
                  </a:lnTo>
                  <a:lnTo>
                    <a:pt x="413" y="395"/>
                  </a:lnTo>
                  <a:lnTo>
                    <a:pt x="400" y="400"/>
                  </a:lnTo>
                  <a:lnTo>
                    <a:pt x="372" y="413"/>
                  </a:lnTo>
                  <a:lnTo>
                    <a:pt x="335" y="432"/>
                  </a:lnTo>
                  <a:lnTo>
                    <a:pt x="295" y="456"/>
                  </a:lnTo>
                  <a:lnTo>
                    <a:pt x="260" y="476"/>
                  </a:lnTo>
                  <a:lnTo>
                    <a:pt x="232" y="502"/>
                  </a:lnTo>
                  <a:lnTo>
                    <a:pt x="206" y="528"/>
                  </a:lnTo>
                  <a:lnTo>
                    <a:pt x="184" y="559"/>
                  </a:lnTo>
                  <a:lnTo>
                    <a:pt x="160" y="594"/>
                  </a:lnTo>
                  <a:lnTo>
                    <a:pt x="138" y="631"/>
                  </a:lnTo>
                  <a:lnTo>
                    <a:pt x="112" y="666"/>
                  </a:lnTo>
                  <a:lnTo>
                    <a:pt x="83" y="699"/>
                  </a:lnTo>
                  <a:lnTo>
                    <a:pt x="53" y="723"/>
                  </a:lnTo>
                  <a:lnTo>
                    <a:pt x="29" y="740"/>
                  </a:lnTo>
                  <a:lnTo>
                    <a:pt x="7" y="751"/>
                  </a:lnTo>
                  <a:lnTo>
                    <a:pt x="0" y="755"/>
                  </a:lnTo>
                  <a:lnTo>
                    <a:pt x="0" y="799"/>
                  </a:lnTo>
                  <a:lnTo>
                    <a:pt x="53" y="762"/>
                  </a:lnTo>
                  <a:lnTo>
                    <a:pt x="57" y="764"/>
                  </a:lnTo>
                  <a:lnTo>
                    <a:pt x="68" y="766"/>
                  </a:lnTo>
                  <a:lnTo>
                    <a:pt x="90" y="762"/>
                  </a:lnTo>
                  <a:lnTo>
                    <a:pt x="121" y="747"/>
                  </a:lnTo>
                  <a:lnTo>
                    <a:pt x="162" y="712"/>
                  </a:lnTo>
                  <a:lnTo>
                    <a:pt x="212" y="668"/>
                  </a:lnTo>
                  <a:lnTo>
                    <a:pt x="265" y="622"/>
                  </a:lnTo>
                  <a:lnTo>
                    <a:pt x="317" y="583"/>
                  </a:lnTo>
                  <a:lnTo>
                    <a:pt x="365" y="555"/>
                  </a:lnTo>
                  <a:lnTo>
                    <a:pt x="407" y="541"/>
                  </a:lnTo>
                  <a:lnTo>
                    <a:pt x="433" y="535"/>
                  </a:lnTo>
                  <a:lnTo>
                    <a:pt x="446" y="535"/>
                  </a:lnTo>
                  <a:lnTo>
                    <a:pt x="529" y="441"/>
                  </a:lnTo>
                  <a:lnTo>
                    <a:pt x="525" y="421"/>
                  </a:lnTo>
                  <a:lnTo>
                    <a:pt x="523" y="380"/>
                  </a:lnTo>
                  <a:lnTo>
                    <a:pt x="518" y="319"/>
                  </a:lnTo>
                  <a:lnTo>
                    <a:pt x="525" y="249"/>
                  </a:lnTo>
                  <a:lnTo>
                    <a:pt x="538" y="181"/>
                  </a:lnTo>
                  <a:lnTo>
                    <a:pt x="555" y="124"/>
                  </a:lnTo>
                  <a:lnTo>
                    <a:pt x="571" y="83"/>
                  </a:lnTo>
                  <a:lnTo>
                    <a:pt x="577" y="68"/>
                  </a:lnTo>
                  <a:lnTo>
                    <a:pt x="525" y="0"/>
                  </a:lnTo>
                  <a:lnTo>
                    <a:pt x="525" y="0"/>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61"/>
            <p:cNvSpPr>
              <a:spLocks/>
            </p:cNvSpPr>
            <p:nvPr/>
          </p:nvSpPr>
          <p:spPr bwMode="auto">
            <a:xfrm>
              <a:off x="5610225" y="4267200"/>
              <a:ext cx="488950" cy="1403350"/>
            </a:xfrm>
            <a:custGeom>
              <a:avLst/>
              <a:gdLst>
                <a:gd name="T0" fmla="*/ 138 w 308"/>
                <a:gd name="T1" fmla="*/ 0 h 884"/>
                <a:gd name="T2" fmla="*/ 147 w 308"/>
                <a:gd name="T3" fmla="*/ 9 h 884"/>
                <a:gd name="T4" fmla="*/ 173 w 308"/>
                <a:gd name="T5" fmla="*/ 35 h 884"/>
                <a:gd name="T6" fmla="*/ 203 w 308"/>
                <a:gd name="T7" fmla="*/ 76 h 884"/>
                <a:gd name="T8" fmla="*/ 238 w 308"/>
                <a:gd name="T9" fmla="*/ 131 h 884"/>
                <a:gd name="T10" fmla="*/ 267 w 308"/>
                <a:gd name="T11" fmla="*/ 199 h 884"/>
                <a:gd name="T12" fmla="*/ 289 w 308"/>
                <a:gd name="T13" fmla="*/ 264 h 884"/>
                <a:gd name="T14" fmla="*/ 302 w 308"/>
                <a:gd name="T15" fmla="*/ 314 h 884"/>
                <a:gd name="T16" fmla="*/ 308 w 308"/>
                <a:gd name="T17" fmla="*/ 334 h 884"/>
                <a:gd name="T18" fmla="*/ 267 w 308"/>
                <a:gd name="T19" fmla="*/ 378 h 884"/>
                <a:gd name="T20" fmla="*/ 245 w 308"/>
                <a:gd name="T21" fmla="*/ 493 h 884"/>
                <a:gd name="T22" fmla="*/ 238 w 308"/>
                <a:gd name="T23" fmla="*/ 513 h 884"/>
                <a:gd name="T24" fmla="*/ 214 w 308"/>
                <a:gd name="T25" fmla="*/ 561 h 884"/>
                <a:gd name="T26" fmla="*/ 184 w 308"/>
                <a:gd name="T27" fmla="*/ 622 h 884"/>
                <a:gd name="T28" fmla="*/ 151 w 308"/>
                <a:gd name="T29" fmla="*/ 683 h 884"/>
                <a:gd name="T30" fmla="*/ 112 w 308"/>
                <a:gd name="T31" fmla="*/ 729 h 884"/>
                <a:gd name="T32" fmla="*/ 77 w 308"/>
                <a:gd name="T33" fmla="*/ 758 h 884"/>
                <a:gd name="T34" fmla="*/ 53 w 308"/>
                <a:gd name="T35" fmla="*/ 773 h 884"/>
                <a:gd name="T36" fmla="*/ 44 w 308"/>
                <a:gd name="T37" fmla="*/ 780 h 884"/>
                <a:gd name="T38" fmla="*/ 16 w 308"/>
                <a:gd name="T39" fmla="*/ 884 h 884"/>
                <a:gd name="T40" fmla="*/ 0 w 308"/>
                <a:gd name="T41" fmla="*/ 825 h 884"/>
                <a:gd name="T42" fmla="*/ 16 w 308"/>
                <a:gd name="T43" fmla="*/ 769 h 884"/>
                <a:gd name="T44" fmla="*/ 59 w 308"/>
                <a:gd name="T45" fmla="*/ 710 h 884"/>
                <a:gd name="T46" fmla="*/ 57 w 308"/>
                <a:gd name="T47" fmla="*/ 692 h 884"/>
                <a:gd name="T48" fmla="*/ 61 w 308"/>
                <a:gd name="T49" fmla="*/ 644 h 884"/>
                <a:gd name="T50" fmla="*/ 72 w 308"/>
                <a:gd name="T51" fmla="*/ 581 h 884"/>
                <a:gd name="T52" fmla="*/ 96 w 308"/>
                <a:gd name="T53" fmla="*/ 515 h 884"/>
                <a:gd name="T54" fmla="*/ 131 w 308"/>
                <a:gd name="T55" fmla="*/ 450 h 884"/>
                <a:gd name="T56" fmla="*/ 173 w 308"/>
                <a:gd name="T57" fmla="*/ 402 h 884"/>
                <a:gd name="T58" fmla="*/ 206 w 308"/>
                <a:gd name="T59" fmla="*/ 367 h 884"/>
                <a:gd name="T60" fmla="*/ 219 w 308"/>
                <a:gd name="T61" fmla="*/ 356 h 884"/>
                <a:gd name="T62" fmla="*/ 219 w 308"/>
                <a:gd name="T63" fmla="*/ 349 h 884"/>
                <a:gd name="T64" fmla="*/ 221 w 308"/>
                <a:gd name="T65" fmla="*/ 332 h 884"/>
                <a:gd name="T66" fmla="*/ 221 w 308"/>
                <a:gd name="T67" fmla="*/ 306 h 884"/>
                <a:gd name="T68" fmla="*/ 219 w 308"/>
                <a:gd name="T69" fmla="*/ 277 h 884"/>
                <a:gd name="T70" fmla="*/ 208 w 308"/>
                <a:gd name="T71" fmla="*/ 240 h 884"/>
                <a:gd name="T72" fmla="*/ 197 w 308"/>
                <a:gd name="T73" fmla="*/ 205 h 884"/>
                <a:gd name="T74" fmla="*/ 184 w 308"/>
                <a:gd name="T75" fmla="*/ 168 h 884"/>
                <a:gd name="T76" fmla="*/ 168 w 308"/>
                <a:gd name="T77" fmla="*/ 129 h 884"/>
                <a:gd name="T78" fmla="*/ 158 w 308"/>
                <a:gd name="T79" fmla="*/ 83 h 884"/>
                <a:gd name="T80" fmla="*/ 147 w 308"/>
                <a:gd name="T81" fmla="*/ 44 h 884"/>
                <a:gd name="T82" fmla="*/ 140 w 308"/>
                <a:gd name="T83" fmla="*/ 11 h 884"/>
                <a:gd name="T84" fmla="*/ 138 w 308"/>
                <a:gd name="T85" fmla="*/ 0 h 884"/>
                <a:gd name="T86" fmla="*/ 138 w 308"/>
                <a:gd name="T87"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8" h="884">
                  <a:moveTo>
                    <a:pt x="138" y="0"/>
                  </a:moveTo>
                  <a:lnTo>
                    <a:pt x="147" y="9"/>
                  </a:lnTo>
                  <a:lnTo>
                    <a:pt x="173" y="35"/>
                  </a:lnTo>
                  <a:lnTo>
                    <a:pt x="203" y="76"/>
                  </a:lnTo>
                  <a:lnTo>
                    <a:pt x="238" y="131"/>
                  </a:lnTo>
                  <a:lnTo>
                    <a:pt x="267" y="199"/>
                  </a:lnTo>
                  <a:lnTo>
                    <a:pt x="289" y="264"/>
                  </a:lnTo>
                  <a:lnTo>
                    <a:pt x="302" y="314"/>
                  </a:lnTo>
                  <a:lnTo>
                    <a:pt x="308" y="334"/>
                  </a:lnTo>
                  <a:lnTo>
                    <a:pt x="267" y="378"/>
                  </a:lnTo>
                  <a:lnTo>
                    <a:pt x="245" y="493"/>
                  </a:lnTo>
                  <a:lnTo>
                    <a:pt x="238" y="513"/>
                  </a:lnTo>
                  <a:lnTo>
                    <a:pt x="214" y="561"/>
                  </a:lnTo>
                  <a:lnTo>
                    <a:pt x="184" y="622"/>
                  </a:lnTo>
                  <a:lnTo>
                    <a:pt x="151" y="683"/>
                  </a:lnTo>
                  <a:lnTo>
                    <a:pt x="112" y="729"/>
                  </a:lnTo>
                  <a:lnTo>
                    <a:pt x="77" y="758"/>
                  </a:lnTo>
                  <a:lnTo>
                    <a:pt x="53" y="773"/>
                  </a:lnTo>
                  <a:lnTo>
                    <a:pt x="44" y="780"/>
                  </a:lnTo>
                  <a:lnTo>
                    <a:pt x="16" y="884"/>
                  </a:lnTo>
                  <a:lnTo>
                    <a:pt x="0" y="825"/>
                  </a:lnTo>
                  <a:lnTo>
                    <a:pt x="16" y="769"/>
                  </a:lnTo>
                  <a:lnTo>
                    <a:pt x="59" y="710"/>
                  </a:lnTo>
                  <a:lnTo>
                    <a:pt x="57" y="692"/>
                  </a:lnTo>
                  <a:lnTo>
                    <a:pt x="61" y="644"/>
                  </a:lnTo>
                  <a:lnTo>
                    <a:pt x="72" y="581"/>
                  </a:lnTo>
                  <a:lnTo>
                    <a:pt x="96" y="515"/>
                  </a:lnTo>
                  <a:lnTo>
                    <a:pt x="131" y="450"/>
                  </a:lnTo>
                  <a:lnTo>
                    <a:pt x="173" y="402"/>
                  </a:lnTo>
                  <a:lnTo>
                    <a:pt x="206" y="367"/>
                  </a:lnTo>
                  <a:lnTo>
                    <a:pt x="219" y="356"/>
                  </a:lnTo>
                  <a:lnTo>
                    <a:pt x="219" y="349"/>
                  </a:lnTo>
                  <a:lnTo>
                    <a:pt x="221" y="332"/>
                  </a:lnTo>
                  <a:lnTo>
                    <a:pt x="221" y="306"/>
                  </a:lnTo>
                  <a:lnTo>
                    <a:pt x="219" y="277"/>
                  </a:lnTo>
                  <a:lnTo>
                    <a:pt x="208" y="240"/>
                  </a:lnTo>
                  <a:lnTo>
                    <a:pt x="197" y="205"/>
                  </a:lnTo>
                  <a:lnTo>
                    <a:pt x="184" y="168"/>
                  </a:lnTo>
                  <a:lnTo>
                    <a:pt x="168" y="129"/>
                  </a:lnTo>
                  <a:lnTo>
                    <a:pt x="158" y="83"/>
                  </a:lnTo>
                  <a:lnTo>
                    <a:pt x="147" y="44"/>
                  </a:lnTo>
                  <a:lnTo>
                    <a:pt x="140" y="11"/>
                  </a:lnTo>
                  <a:lnTo>
                    <a:pt x="138" y="0"/>
                  </a:lnTo>
                  <a:lnTo>
                    <a:pt x="138" y="0"/>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62"/>
            <p:cNvSpPr>
              <a:spLocks/>
            </p:cNvSpPr>
            <p:nvPr/>
          </p:nvSpPr>
          <p:spPr bwMode="auto">
            <a:xfrm>
              <a:off x="6283325" y="3546475"/>
              <a:ext cx="287338" cy="650875"/>
            </a:xfrm>
            <a:custGeom>
              <a:avLst/>
              <a:gdLst>
                <a:gd name="T0" fmla="*/ 166 w 181"/>
                <a:gd name="T1" fmla="*/ 0 h 410"/>
                <a:gd name="T2" fmla="*/ 131 w 181"/>
                <a:gd name="T3" fmla="*/ 0 h 410"/>
                <a:gd name="T4" fmla="*/ 98 w 181"/>
                <a:gd name="T5" fmla="*/ 22 h 410"/>
                <a:gd name="T6" fmla="*/ 85 w 181"/>
                <a:gd name="T7" fmla="*/ 50 h 410"/>
                <a:gd name="T8" fmla="*/ 76 w 181"/>
                <a:gd name="T9" fmla="*/ 56 h 410"/>
                <a:gd name="T10" fmla="*/ 48 w 181"/>
                <a:gd name="T11" fmla="*/ 67 h 410"/>
                <a:gd name="T12" fmla="*/ 18 w 181"/>
                <a:gd name="T13" fmla="*/ 94 h 410"/>
                <a:gd name="T14" fmla="*/ 0 w 181"/>
                <a:gd name="T15" fmla="*/ 118 h 410"/>
                <a:gd name="T16" fmla="*/ 0 w 181"/>
                <a:gd name="T17" fmla="*/ 251 h 410"/>
                <a:gd name="T18" fmla="*/ 48 w 181"/>
                <a:gd name="T19" fmla="*/ 312 h 410"/>
                <a:gd name="T20" fmla="*/ 50 w 181"/>
                <a:gd name="T21" fmla="*/ 332 h 410"/>
                <a:gd name="T22" fmla="*/ 61 w 181"/>
                <a:gd name="T23" fmla="*/ 371 h 410"/>
                <a:gd name="T24" fmla="*/ 87 w 181"/>
                <a:gd name="T25" fmla="*/ 399 h 410"/>
                <a:gd name="T26" fmla="*/ 103 w 181"/>
                <a:gd name="T27" fmla="*/ 410 h 410"/>
                <a:gd name="T28" fmla="*/ 111 w 181"/>
                <a:gd name="T29" fmla="*/ 391 h 410"/>
                <a:gd name="T30" fmla="*/ 129 w 181"/>
                <a:gd name="T31" fmla="*/ 345 h 410"/>
                <a:gd name="T32" fmla="*/ 133 w 181"/>
                <a:gd name="T33" fmla="*/ 305 h 410"/>
                <a:gd name="T34" fmla="*/ 135 w 181"/>
                <a:gd name="T35" fmla="*/ 288 h 410"/>
                <a:gd name="T36" fmla="*/ 107 w 181"/>
                <a:gd name="T37" fmla="*/ 301 h 410"/>
                <a:gd name="T38" fmla="*/ 107 w 181"/>
                <a:gd name="T39" fmla="*/ 275 h 410"/>
                <a:gd name="T40" fmla="*/ 114 w 181"/>
                <a:gd name="T41" fmla="*/ 233 h 410"/>
                <a:gd name="T42" fmla="*/ 125 w 181"/>
                <a:gd name="T43" fmla="*/ 196 h 410"/>
                <a:gd name="T44" fmla="*/ 92 w 181"/>
                <a:gd name="T45" fmla="*/ 196 h 410"/>
                <a:gd name="T46" fmla="*/ 101 w 181"/>
                <a:gd name="T47" fmla="*/ 181 h 410"/>
                <a:gd name="T48" fmla="*/ 122 w 181"/>
                <a:gd name="T49" fmla="*/ 153 h 410"/>
                <a:gd name="T50" fmla="*/ 131 w 181"/>
                <a:gd name="T51" fmla="*/ 118 h 410"/>
                <a:gd name="T52" fmla="*/ 135 w 181"/>
                <a:gd name="T53" fmla="*/ 102 h 410"/>
                <a:gd name="T54" fmla="*/ 98 w 181"/>
                <a:gd name="T55" fmla="*/ 105 h 410"/>
                <a:gd name="T56" fmla="*/ 109 w 181"/>
                <a:gd name="T57" fmla="*/ 81 h 410"/>
                <a:gd name="T58" fmla="*/ 140 w 181"/>
                <a:gd name="T59" fmla="*/ 52 h 410"/>
                <a:gd name="T60" fmla="*/ 175 w 181"/>
                <a:gd name="T61" fmla="*/ 30 h 410"/>
                <a:gd name="T62" fmla="*/ 173 w 181"/>
                <a:gd name="T63" fmla="*/ 17 h 410"/>
                <a:gd name="T64" fmla="*/ 173 w 181"/>
                <a:gd name="T65"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1" h="410">
                  <a:moveTo>
                    <a:pt x="173" y="0"/>
                  </a:moveTo>
                  <a:lnTo>
                    <a:pt x="166" y="0"/>
                  </a:lnTo>
                  <a:lnTo>
                    <a:pt x="151" y="0"/>
                  </a:lnTo>
                  <a:lnTo>
                    <a:pt x="131" y="0"/>
                  </a:lnTo>
                  <a:lnTo>
                    <a:pt x="114" y="8"/>
                  </a:lnTo>
                  <a:lnTo>
                    <a:pt x="98" y="22"/>
                  </a:lnTo>
                  <a:lnTo>
                    <a:pt x="90" y="39"/>
                  </a:lnTo>
                  <a:lnTo>
                    <a:pt x="85" y="50"/>
                  </a:lnTo>
                  <a:lnTo>
                    <a:pt x="85" y="56"/>
                  </a:lnTo>
                  <a:lnTo>
                    <a:pt x="76" y="56"/>
                  </a:lnTo>
                  <a:lnTo>
                    <a:pt x="66" y="63"/>
                  </a:lnTo>
                  <a:lnTo>
                    <a:pt x="48" y="67"/>
                  </a:lnTo>
                  <a:lnTo>
                    <a:pt x="33" y="78"/>
                  </a:lnTo>
                  <a:lnTo>
                    <a:pt x="18" y="94"/>
                  </a:lnTo>
                  <a:lnTo>
                    <a:pt x="7" y="107"/>
                  </a:lnTo>
                  <a:lnTo>
                    <a:pt x="0" y="118"/>
                  </a:lnTo>
                  <a:lnTo>
                    <a:pt x="0" y="122"/>
                  </a:lnTo>
                  <a:lnTo>
                    <a:pt x="0" y="251"/>
                  </a:lnTo>
                  <a:lnTo>
                    <a:pt x="7" y="336"/>
                  </a:lnTo>
                  <a:lnTo>
                    <a:pt x="48" y="312"/>
                  </a:lnTo>
                  <a:lnTo>
                    <a:pt x="48" y="316"/>
                  </a:lnTo>
                  <a:lnTo>
                    <a:pt x="50" y="332"/>
                  </a:lnTo>
                  <a:lnTo>
                    <a:pt x="55" y="351"/>
                  </a:lnTo>
                  <a:lnTo>
                    <a:pt x="61" y="371"/>
                  </a:lnTo>
                  <a:lnTo>
                    <a:pt x="74" y="386"/>
                  </a:lnTo>
                  <a:lnTo>
                    <a:pt x="87" y="399"/>
                  </a:lnTo>
                  <a:lnTo>
                    <a:pt x="98" y="406"/>
                  </a:lnTo>
                  <a:lnTo>
                    <a:pt x="103" y="410"/>
                  </a:lnTo>
                  <a:lnTo>
                    <a:pt x="105" y="404"/>
                  </a:lnTo>
                  <a:lnTo>
                    <a:pt x="111" y="391"/>
                  </a:lnTo>
                  <a:lnTo>
                    <a:pt x="120" y="367"/>
                  </a:lnTo>
                  <a:lnTo>
                    <a:pt x="129" y="345"/>
                  </a:lnTo>
                  <a:lnTo>
                    <a:pt x="131" y="323"/>
                  </a:lnTo>
                  <a:lnTo>
                    <a:pt x="133" y="305"/>
                  </a:lnTo>
                  <a:lnTo>
                    <a:pt x="133" y="290"/>
                  </a:lnTo>
                  <a:lnTo>
                    <a:pt x="135" y="288"/>
                  </a:lnTo>
                  <a:lnTo>
                    <a:pt x="109" y="305"/>
                  </a:lnTo>
                  <a:lnTo>
                    <a:pt x="107" y="301"/>
                  </a:lnTo>
                  <a:lnTo>
                    <a:pt x="107" y="290"/>
                  </a:lnTo>
                  <a:lnTo>
                    <a:pt x="107" y="275"/>
                  </a:lnTo>
                  <a:lnTo>
                    <a:pt x="109" y="255"/>
                  </a:lnTo>
                  <a:lnTo>
                    <a:pt x="114" y="233"/>
                  </a:lnTo>
                  <a:lnTo>
                    <a:pt x="120" y="212"/>
                  </a:lnTo>
                  <a:lnTo>
                    <a:pt x="125" y="196"/>
                  </a:lnTo>
                  <a:lnTo>
                    <a:pt x="129" y="190"/>
                  </a:lnTo>
                  <a:lnTo>
                    <a:pt x="92" y="196"/>
                  </a:lnTo>
                  <a:lnTo>
                    <a:pt x="94" y="190"/>
                  </a:lnTo>
                  <a:lnTo>
                    <a:pt x="101" y="181"/>
                  </a:lnTo>
                  <a:lnTo>
                    <a:pt x="111" y="166"/>
                  </a:lnTo>
                  <a:lnTo>
                    <a:pt x="122" y="153"/>
                  </a:lnTo>
                  <a:lnTo>
                    <a:pt x="125" y="133"/>
                  </a:lnTo>
                  <a:lnTo>
                    <a:pt x="131" y="118"/>
                  </a:lnTo>
                  <a:lnTo>
                    <a:pt x="133" y="107"/>
                  </a:lnTo>
                  <a:lnTo>
                    <a:pt x="135" y="102"/>
                  </a:lnTo>
                  <a:lnTo>
                    <a:pt x="98" y="109"/>
                  </a:lnTo>
                  <a:lnTo>
                    <a:pt x="98" y="105"/>
                  </a:lnTo>
                  <a:lnTo>
                    <a:pt x="101" y="96"/>
                  </a:lnTo>
                  <a:lnTo>
                    <a:pt x="109" y="81"/>
                  </a:lnTo>
                  <a:lnTo>
                    <a:pt x="122" y="67"/>
                  </a:lnTo>
                  <a:lnTo>
                    <a:pt x="140" y="52"/>
                  </a:lnTo>
                  <a:lnTo>
                    <a:pt x="159" y="39"/>
                  </a:lnTo>
                  <a:lnTo>
                    <a:pt x="175" y="30"/>
                  </a:lnTo>
                  <a:lnTo>
                    <a:pt x="181" y="28"/>
                  </a:lnTo>
                  <a:lnTo>
                    <a:pt x="173" y="17"/>
                  </a:lnTo>
                  <a:lnTo>
                    <a:pt x="173" y="0"/>
                  </a:lnTo>
                  <a:lnTo>
                    <a:pt x="173"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63"/>
            <p:cNvSpPr>
              <a:spLocks/>
            </p:cNvSpPr>
            <p:nvPr/>
          </p:nvSpPr>
          <p:spPr bwMode="auto">
            <a:xfrm>
              <a:off x="7310438" y="2468563"/>
              <a:ext cx="246063" cy="225425"/>
            </a:xfrm>
            <a:custGeom>
              <a:avLst/>
              <a:gdLst>
                <a:gd name="T0" fmla="*/ 0 w 155"/>
                <a:gd name="T1" fmla="*/ 111 h 142"/>
                <a:gd name="T2" fmla="*/ 0 w 155"/>
                <a:gd name="T3" fmla="*/ 104 h 142"/>
                <a:gd name="T4" fmla="*/ 2 w 155"/>
                <a:gd name="T5" fmla="*/ 93 h 142"/>
                <a:gd name="T6" fmla="*/ 4 w 155"/>
                <a:gd name="T7" fmla="*/ 74 h 142"/>
                <a:gd name="T8" fmla="*/ 15 w 155"/>
                <a:gd name="T9" fmla="*/ 56 h 142"/>
                <a:gd name="T10" fmla="*/ 26 w 155"/>
                <a:gd name="T11" fmla="*/ 34 h 142"/>
                <a:gd name="T12" fmla="*/ 39 w 155"/>
                <a:gd name="T13" fmla="*/ 17 h 142"/>
                <a:gd name="T14" fmla="*/ 50 w 155"/>
                <a:gd name="T15" fmla="*/ 2 h 142"/>
                <a:gd name="T16" fmla="*/ 54 w 155"/>
                <a:gd name="T17" fmla="*/ 0 h 142"/>
                <a:gd name="T18" fmla="*/ 89 w 155"/>
                <a:gd name="T19" fmla="*/ 19 h 142"/>
                <a:gd name="T20" fmla="*/ 104 w 155"/>
                <a:gd name="T21" fmla="*/ 54 h 142"/>
                <a:gd name="T22" fmla="*/ 155 w 155"/>
                <a:gd name="T23" fmla="*/ 26 h 142"/>
                <a:gd name="T24" fmla="*/ 146 w 155"/>
                <a:gd name="T25" fmla="*/ 52 h 142"/>
                <a:gd name="T26" fmla="*/ 124 w 155"/>
                <a:gd name="T27" fmla="*/ 89 h 142"/>
                <a:gd name="T28" fmla="*/ 87 w 155"/>
                <a:gd name="T29" fmla="*/ 72 h 142"/>
                <a:gd name="T30" fmla="*/ 76 w 155"/>
                <a:gd name="T31" fmla="*/ 89 h 142"/>
                <a:gd name="T32" fmla="*/ 43 w 155"/>
                <a:gd name="T33" fmla="*/ 83 h 142"/>
                <a:gd name="T34" fmla="*/ 54 w 155"/>
                <a:gd name="T35" fmla="*/ 109 h 142"/>
                <a:gd name="T36" fmla="*/ 52 w 155"/>
                <a:gd name="T37" fmla="*/ 111 h 142"/>
                <a:gd name="T38" fmla="*/ 50 w 155"/>
                <a:gd name="T39" fmla="*/ 117 h 142"/>
                <a:gd name="T40" fmla="*/ 48 w 155"/>
                <a:gd name="T41" fmla="*/ 124 h 142"/>
                <a:gd name="T42" fmla="*/ 43 w 155"/>
                <a:gd name="T43" fmla="*/ 133 h 142"/>
                <a:gd name="T44" fmla="*/ 32 w 155"/>
                <a:gd name="T45" fmla="*/ 139 h 142"/>
                <a:gd name="T46" fmla="*/ 26 w 155"/>
                <a:gd name="T47" fmla="*/ 142 h 142"/>
                <a:gd name="T48" fmla="*/ 0 w 155"/>
                <a:gd name="T49" fmla="*/ 111 h 142"/>
                <a:gd name="T50" fmla="*/ 0 w 155"/>
                <a:gd name="T51" fmla="*/ 11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42">
                  <a:moveTo>
                    <a:pt x="0" y="111"/>
                  </a:moveTo>
                  <a:lnTo>
                    <a:pt x="0" y="104"/>
                  </a:lnTo>
                  <a:lnTo>
                    <a:pt x="2" y="93"/>
                  </a:lnTo>
                  <a:lnTo>
                    <a:pt x="4" y="74"/>
                  </a:lnTo>
                  <a:lnTo>
                    <a:pt x="15" y="56"/>
                  </a:lnTo>
                  <a:lnTo>
                    <a:pt x="26" y="34"/>
                  </a:lnTo>
                  <a:lnTo>
                    <a:pt x="39" y="17"/>
                  </a:lnTo>
                  <a:lnTo>
                    <a:pt x="50" y="2"/>
                  </a:lnTo>
                  <a:lnTo>
                    <a:pt x="54" y="0"/>
                  </a:lnTo>
                  <a:lnTo>
                    <a:pt x="89" y="19"/>
                  </a:lnTo>
                  <a:lnTo>
                    <a:pt x="104" y="54"/>
                  </a:lnTo>
                  <a:lnTo>
                    <a:pt x="155" y="26"/>
                  </a:lnTo>
                  <a:lnTo>
                    <a:pt x="146" y="52"/>
                  </a:lnTo>
                  <a:lnTo>
                    <a:pt x="124" y="89"/>
                  </a:lnTo>
                  <a:lnTo>
                    <a:pt x="87" y="72"/>
                  </a:lnTo>
                  <a:lnTo>
                    <a:pt x="76" y="89"/>
                  </a:lnTo>
                  <a:lnTo>
                    <a:pt x="43" y="83"/>
                  </a:lnTo>
                  <a:lnTo>
                    <a:pt x="54" y="109"/>
                  </a:lnTo>
                  <a:lnTo>
                    <a:pt x="52" y="111"/>
                  </a:lnTo>
                  <a:lnTo>
                    <a:pt x="50" y="117"/>
                  </a:lnTo>
                  <a:lnTo>
                    <a:pt x="48" y="124"/>
                  </a:lnTo>
                  <a:lnTo>
                    <a:pt x="43" y="133"/>
                  </a:lnTo>
                  <a:lnTo>
                    <a:pt x="32" y="139"/>
                  </a:lnTo>
                  <a:lnTo>
                    <a:pt x="26" y="142"/>
                  </a:lnTo>
                  <a:lnTo>
                    <a:pt x="0" y="111"/>
                  </a:lnTo>
                  <a:lnTo>
                    <a:pt x="0" y="111"/>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64"/>
            <p:cNvSpPr>
              <a:spLocks/>
            </p:cNvSpPr>
            <p:nvPr/>
          </p:nvSpPr>
          <p:spPr bwMode="auto">
            <a:xfrm>
              <a:off x="7132638" y="3206750"/>
              <a:ext cx="93663" cy="169863"/>
            </a:xfrm>
            <a:custGeom>
              <a:avLst/>
              <a:gdLst>
                <a:gd name="T0" fmla="*/ 15 w 59"/>
                <a:gd name="T1" fmla="*/ 0 h 107"/>
                <a:gd name="T2" fmla="*/ 13 w 59"/>
                <a:gd name="T3" fmla="*/ 4 h 107"/>
                <a:gd name="T4" fmla="*/ 7 w 59"/>
                <a:gd name="T5" fmla="*/ 15 h 107"/>
                <a:gd name="T6" fmla="*/ 0 w 59"/>
                <a:gd name="T7" fmla="*/ 30 h 107"/>
                <a:gd name="T8" fmla="*/ 2 w 59"/>
                <a:gd name="T9" fmla="*/ 52 h 107"/>
                <a:gd name="T10" fmla="*/ 9 w 59"/>
                <a:gd name="T11" fmla="*/ 67 h 107"/>
                <a:gd name="T12" fmla="*/ 22 w 59"/>
                <a:gd name="T13" fmla="*/ 87 h 107"/>
                <a:gd name="T14" fmla="*/ 31 w 59"/>
                <a:gd name="T15" fmla="*/ 98 h 107"/>
                <a:gd name="T16" fmla="*/ 37 w 59"/>
                <a:gd name="T17" fmla="*/ 107 h 107"/>
                <a:gd name="T18" fmla="*/ 59 w 59"/>
                <a:gd name="T19" fmla="*/ 67 h 107"/>
                <a:gd name="T20" fmla="*/ 57 w 59"/>
                <a:gd name="T21" fmla="*/ 61 h 107"/>
                <a:gd name="T22" fmla="*/ 55 w 59"/>
                <a:gd name="T23" fmla="*/ 52 h 107"/>
                <a:gd name="T24" fmla="*/ 50 w 59"/>
                <a:gd name="T25" fmla="*/ 37 h 107"/>
                <a:gd name="T26" fmla="*/ 46 w 59"/>
                <a:gd name="T27" fmla="*/ 24 h 107"/>
                <a:gd name="T28" fmla="*/ 35 w 59"/>
                <a:gd name="T29" fmla="*/ 13 h 107"/>
                <a:gd name="T30" fmla="*/ 24 w 59"/>
                <a:gd name="T31" fmla="*/ 6 h 107"/>
                <a:gd name="T32" fmla="*/ 18 w 59"/>
                <a:gd name="T33" fmla="*/ 0 h 107"/>
                <a:gd name="T34" fmla="*/ 15 w 59"/>
                <a:gd name="T35" fmla="*/ 0 h 107"/>
                <a:gd name="T36" fmla="*/ 15 w 59"/>
                <a:gd name="T3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107">
                  <a:moveTo>
                    <a:pt x="15" y="0"/>
                  </a:moveTo>
                  <a:lnTo>
                    <a:pt x="13" y="4"/>
                  </a:lnTo>
                  <a:lnTo>
                    <a:pt x="7" y="15"/>
                  </a:lnTo>
                  <a:lnTo>
                    <a:pt x="0" y="30"/>
                  </a:lnTo>
                  <a:lnTo>
                    <a:pt x="2" y="52"/>
                  </a:lnTo>
                  <a:lnTo>
                    <a:pt x="9" y="67"/>
                  </a:lnTo>
                  <a:lnTo>
                    <a:pt x="22" y="87"/>
                  </a:lnTo>
                  <a:lnTo>
                    <a:pt x="31" y="98"/>
                  </a:lnTo>
                  <a:lnTo>
                    <a:pt x="37" y="107"/>
                  </a:lnTo>
                  <a:lnTo>
                    <a:pt x="59" y="67"/>
                  </a:lnTo>
                  <a:lnTo>
                    <a:pt x="57" y="61"/>
                  </a:lnTo>
                  <a:lnTo>
                    <a:pt x="55" y="52"/>
                  </a:lnTo>
                  <a:lnTo>
                    <a:pt x="50" y="37"/>
                  </a:lnTo>
                  <a:lnTo>
                    <a:pt x="46" y="24"/>
                  </a:lnTo>
                  <a:lnTo>
                    <a:pt x="35" y="13"/>
                  </a:lnTo>
                  <a:lnTo>
                    <a:pt x="24" y="6"/>
                  </a:lnTo>
                  <a:lnTo>
                    <a:pt x="18" y="0"/>
                  </a:lnTo>
                  <a:lnTo>
                    <a:pt x="15" y="0"/>
                  </a:lnTo>
                  <a:lnTo>
                    <a:pt x="15" y="0"/>
                  </a:lnTo>
                  <a:close/>
                </a:path>
              </a:pathLst>
            </a:custGeom>
            <a:solidFill>
              <a:srgbClr val="FFB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65"/>
            <p:cNvSpPr>
              <a:spLocks/>
            </p:cNvSpPr>
            <p:nvPr/>
          </p:nvSpPr>
          <p:spPr bwMode="auto">
            <a:xfrm>
              <a:off x="7181850" y="2817813"/>
              <a:ext cx="280988" cy="901700"/>
            </a:xfrm>
            <a:custGeom>
              <a:avLst/>
              <a:gdLst>
                <a:gd name="T0" fmla="*/ 28 w 177"/>
                <a:gd name="T1" fmla="*/ 20 h 568"/>
                <a:gd name="T2" fmla="*/ 0 w 177"/>
                <a:gd name="T3" fmla="*/ 131 h 568"/>
                <a:gd name="T4" fmla="*/ 59 w 177"/>
                <a:gd name="T5" fmla="*/ 243 h 568"/>
                <a:gd name="T6" fmla="*/ 54 w 177"/>
                <a:gd name="T7" fmla="*/ 253 h 568"/>
                <a:gd name="T8" fmla="*/ 52 w 177"/>
                <a:gd name="T9" fmla="*/ 288 h 568"/>
                <a:gd name="T10" fmla="*/ 50 w 177"/>
                <a:gd name="T11" fmla="*/ 330 h 568"/>
                <a:gd name="T12" fmla="*/ 52 w 177"/>
                <a:gd name="T13" fmla="*/ 380 h 568"/>
                <a:gd name="T14" fmla="*/ 59 w 177"/>
                <a:gd name="T15" fmla="*/ 422 h 568"/>
                <a:gd name="T16" fmla="*/ 70 w 177"/>
                <a:gd name="T17" fmla="*/ 461 h 568"/>
                <a:gd name="T18" fmla="*/ 83 w 177"/>
                <a:gd name="T19" fmla="*/ 491 h 568"/>
                <a:gd name="T20" fmla="*/ 96 w 177"/>
                <a:gd name="T21" fmla="*/ 520 h 568"/>
                <a:gd name="T22" fmla="*/ 105 w 177"/>
                <a:gd name="T23" fmla="*/ 540 h 568"/>
                <a:gd name="T24" fmla="*/ 116 w 177"/>
                <a:gd name="T25" fmla="*/ 557 h 568"/>
                <a:gd name="T26" fmla="*/ 122 w 177"/>
                <a:gd name="T27" fmla="*/ 566 h 568"/>
                <a:gd name="T28" fmla="*/ 124 w 177"/>
                <a:gd name="T29" fmla="*/ 568 h 568"/>
                <a:gd name="T30" fmla="*/ 155 w 177"/>
                <a:gd name="T31" fmla="*/ 564 h 568"/>
                <a:gd name="T32" fmla="*/ 159 w 177"/>
                <a:gd name="T33" fmla="*/ 553 h 568"/>
                <a:gd name="T34" fmla="*/ 170 w 177"/>
                <a:gd name="T35" fmla="*/ 522 h 568"/>
                <a:gd name="T36" fmla="*/ 177 w 177"/>
                <a:gd name="T37" fmla="*/ 476 h 568"/>
                <a:gd name="T38" fmla="*/ 175 w 177"/>
                <a:gd name="T39" fmla="*/ 422 h 568"/>
                <a:gd name="T40" fmla="*/ 155 w 177"/>
                <a:gd name="T41" fmla="*/ 358 h 568"/>
                <a:gd name="T42" fmla="*/ 131 w 177"/>
                <a:gd name="T43" fmla="*/ 299 h 568"/>
                <a:gd name="T44" fmla="*/ 107 w 177"/>
                <a:gd name="T45" fmla="*/ 258 h 568"/>
                <a:gd name="T46" fmla="*/ 98 w 177"/>
                <a:gd name="T47" fmla="*/ 243 h 568"/>
                <a:gd name="T48" fmla="*/ 50 w 177"/>
                <a:gd name="T49" fmla="*/ 168 h 568"/>
                <a:gd name="T50" fmla="*/ 50 w 177"/>
                <a:gd name="T51" fmla="*/ 164 h 568"/>
                <a:gd name="T52" fmla="*/ 52 w 177"/>
                <a:gd name="T53" fmla="*/ 157 h 568"/>
                <a:gd name="T54" fmla="*/ 52 w 177"/>
                <a:gd name="T55" fmla="*/ 151 h 568"/>
                <a:gd name="T56" fmla="*/ 61 w 177"/>
                <a:gd name="T57" fmla="*/ 149 h 568"/>
                <a:gd name="T58" fmla="*/ 67 w 177"/>
                <a:gd name="T59" fmla="*/ 146 h 568"/>
                <a:gd name="T60" fmla="*/ 74 w 177"/>
                <a:gd name="T61" fmla="*/ 149 h 568"/>
                <a:gd name="T62" fmla="*/ 81 w 177"/>
                <a:gd name="T63" fmla="*/ 151 h 568"/>
                <a:gd name="T64" fmla="*/ 85 w 177"/>
                <a:gd name="T65" fmla="*/ 155 h 568"/>
                <a:gd name="T66" fmla="*/ 96 w 177"/>
                <a:gd name="T67" fmla="*/ 144 h 568"/>
                <a:gd name="T68" fmla="*/ 122 w 177"/>
                <a:gd name="T69" fmla="*/ 151 h 568"/>
                <a:gd name="T70" fmla="*/ 122 w 177"/>
                <a:gd name="T71" fmla="*/ 146 h 568"/>
                <a:gd name="T72" fmla="*/ 120 w 177"/>
                <a:gd name="T73" fmla="*/ 138 h 568"/>
                <a:gd name="T74" fmla="*/ 116 w 177"/>
                <a:gd name="T75" fmla="*/ 120 h 568"/>
                <a:gd name="T76" fmla="*/ 109 w 177"/>
                <a:gd name="T77" fmla="*/ 101 h 568"/>
                <a:gd name="T78" fmla="*/ 100 w 177"/>
                <a:gd name="T79" fmla="*/ 70 h 568"/>
                <a:gd name="T80" fmla="*/ 89 w 177"/>
                <a:gd name="T81" fmla="*/ 42 h 568"/>
                <a:gd name="T82" fmla="*/ 83 w 177"/>
                <a:gd name="T83" fmla="*/ 20 h 568"/>
                <a:gd name="T84" fmla="*/ 81 w 177"/>
                <a:gd name="T85" fmla="*/ 13 h 568"/>
                <a:gd name="T86" fmla="*/ 65 w 177"/>
                <a:gd name="T87" fmla="*/ 0 h 568"/>
                <a:gd name="T88" fmla="*/ 70 w 177"/>
                <a:gd name="T89" fmla="*/ 85 h 568"/>
                <a:gd name="T90" fmla="*/ 52 w 177"/>
                <a:gd name="T91" fmla="*/ 15 h 568"/>
                <a:gd name="T92" fmla="*/ 28 w 177"/>
                <a:gd name="T93" fmla="*/ 20 h 568"/>
                <a:gd name="T94" fmla="*/ 28 w 177"/>
                <a:gd name="T95" fmla="*/ 2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 h="568">
                  <a:moveTo>
                    <a:pt x="28" y="20"/>
                  </a:moveTo>
                  <a:lnTo>
                    <a:pt x="0" y="131"/>
                  </a:lnTo>
                  <a:lnTo>
                    <a:pt x="59" y="243"/>
                  </a:lnTo>
                  <a:lnTo>
                    <a:pt x="54" y="253"/>
                  </a:lnTo>
                  <a:lnTo>
                    <a:pt x="52" y="288"/>
                  </a:lnTo>
                  <a:lnTo>
                    <a:pt x="50" y="330"/>
                  </a:lnTo>
                  <a:lnTo>
                    <a:pt x="52" y="380"/>
                  </a:lnTo>
                  <a:lnTo>
                    <a:pt x="59" y="422"/>
                  </a:lnTo>
                  <a:lnTo>
                    <a:pt x="70" y="461"/>
                  </a:lnTo>
                  <a:lnTo>
                    <a:pt x="83" y="491"/>
                  </a:lnTo>
                  <a:lnTo>
                    <a:pt x="96" y="520"/>
                  </a:lnTo>
                  <a:lnTo>
                    <a:pt x="105" y="540"/>
                  </a:lnTo>
                  <a:lnTo>
                    <a:pt x="116" y="557"/>
                  </a:lnTo>
                  <a:lnTo>
                    <a:pt x="122" y="566"/>
                  </a:lnTo>
                  <a:lnTo>
                    <a:pt x="124" y="568"/>
                  </a:lnTo>
                  <a:lnTo>
                    <a:pt x="155" y="564"/>
                  </a:lnTo>
                  <a:lnTo>
                    <a:pt x="159" y="553"/>
                  </a:lnTo>
                  <a:lnTo>
                    <a:pt x="170" y="522"/>
                  </a:lnTo>
                  <a:lnTo>
                    <a:pt x="177" y="476"/>
                  </a:lnTo>
                  <a:lnTo>
                    <a:pt x="175" y="422"/>
                  </a:lnTo>
                  <a:lnTo>
                    <a:pt x="155" y="358"/>
                  </a:lnTo>
                  <a:lnTo>
                    <a:pt x="131" y="299"/>
                  </a:lnTo>
                  <a:lnTo>
                    <a:pt x="107" y="258"/>
                  </a:lnTo>
                  <a:lnTo>
                    <a:pt x="98" y="243"/>
                  </a:lnTo>
                  <a:lnTo>
                    <a:pt x="50" y="168"/>
                  </a:lnTo>
                  <a:lnTo>
                    <a:pt x="50" y="164"/>
                  </a:lnTo>
                  <a:lnTo>
                    <a:pt x="52" y="157"/>
                  </a:lnTo>
                  <a:lnTo>
                    <a:pt x="52" y="151"/>
                  </a:lnTo>
                  <a:lnTo>
                    <a:pt x="61" y="149"/>
                  </a:lnTo>
                  <a:lnTo>
                    <a:pt x="67" y="146"/>
                  </a:lnTo>
                  <a:lnTo>
                    <a:pt x="74" y="149"/>
                  </a:lnTo>
                  <a:lnTo>
                    <a:pt x="81" y="151"/>
                  </a:lnTo>
                  <a:lnTo>
                    <a:pt x="85" y="155"/>
                  </a:lnTo>
                  <a:lnTo>
                    <a:pt x="96" y="144"/>
                  </a:lnTo>
                  <a:lnTo>
                    <a:pt x="122" y="151"/>
                  </a:lnTo>
                  <a:lnTo>
                    <a:pt x="122" y="146"/>
                  </a:lnTo>
                  <a:lnTo>
                    <a:pt x="120" y="138"/>
                  </a:lnTo>
                  <a:lnTo>
                    <a:pt x="116" y="120"/>
                  </a:lnTo>
                  <a:lnTo>
                    <a:pt x="109" y="101"/>
                  </a:lnTo>
                  <a:lnTo>
                    <a:pt x="100" y="70"/>
                  </a:lnTo>
                  <a:lnTo>
                    <a:pt x="89" y="42"/>
                  </a:lnTo>
                  <a:lnTo>
                    <a:pt x="83" y="20"/>
                  </a:lnTo>
                  <a:lnTo>
                    <a:pt x="81" y="13"/>
                  </a:lnTo>
                  <a:lnTo>
                    <a:pt x="65" y="0"/>
                  </a:lnTo>
                  <a:lnTo>
                    <a:pt x="70" y="85"/>
                  </a:lnTo>
                  <a:lnTo>
                    <a:pt x="52" y="15"/>
                  </a:lnTo>
                  <a:lnTo>
                    <a:pt x="28" y="20"/>
                  </a:lnTo>
                  <a:lnTo>
                    <a:pt x="28" y="20"/>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66"/>
            <p:cNvSpPr>
              <a:spLocks/>
            </p:cNvSpPr>
            <p:nvPr/>
          </p:nvSpPr>
          <p:spPr bwMode="auto">
            <a:xfrm>
              <a:off x="7378700" y="2870200"/>
              <a:ext cx="73025" cy="201613"/>
            </a:xfrm>
            <a:custGeom>
              <a:avLst/>
              <a:gdLst>
                <a:gd name="T0" fmla="*/ 22 w 46"/>
                <a:gd name="T1" fmla="*/ 98 h 127"/>
                <a:gd name="T2" fmla="*/ 18 w 46"/>
                <a:gd name="T3" fmla="*/ 92 h 127"/>
                <a:gd name="T4" fmla="*/ 11 w 46"/>
                <a:gd name="T5" fmla="*/ 76 h 127"/>
                <a:gd name="T6" fmla="*/ 2 w 46"/>
                <a:gd name="T7" fmla="*/ 52 h 127"/>
                <a:gd name="T8" fmla="*/ 0 w 46"/>
                <a:gd name="T9" fmla="*/ 35 h 127"/>
                <a:gd name="T10" fmla="*/ 2 w 46"/>
                <a:gd name="T11" fmla="*/ 17 h 127"/>
                <a:gd name="T12" fmla="*/ 7 w 46"/>
                <a:gd name="T13" fmla="*/ 6 h 127"/>
                <a:gd name="T14" fmla="*/ 11 w 46"/>
                <a:gd name="T15" fmla="*/ 0 h 127"/>
                <a:gd name="T16" fmla="*/ 13 w 46"/>
                <a:gd name="T17" fmla="*/ 0 h 127"/>
                <a:gd name="T18" fmla="*/ 22 w 46"/>
                <a:gd name="T19" fmla="*/ 11 h 127"/>
                <a:gd name="T20" fmla="*/ 46 w 46"/>
                <a:gd name="T21" fmla="*/ 92 h 127"/>
                <a:gd name="T22" fmla="*/ 31 w 46"/>
                <a:gd name="T23" fmla="*/ 127 h 127"/>
                <a:gd name="T24" fmla="*/ 22 w 46"/>
                <a:gd name="T25" fmla="*/ 98 h 127"/>
                <a:gd name="T26" fmla="*/ 22 w 46"/>
                <a:gd name="T27" fmla="*/ 9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127">
                  <a:moveTo>
                    <a:pt x="22" y="98"/>
                  </a:moveTo>
                  <a:lnTo>
                    <a:pt x="18" y="92"/>
                  </a:lnTo>
                  <a:lnTo>
                    <a:pt x="11" y="76"/>
                  </a:lnTo>
                  <a:lnTo>
                    <a:pt x="2" y="52"/>
                  </a:lnTo>
                  <a:lnTo>
                    <a:pt x="0" y="35"/>
                  </a:lnTo>
                  <a:lnTo>
                    <a:pt x="2" y="17"/>
                  </a:lnTo>
                  <a:lnTo>
                    <a:pt x="7" y="6"/>
                  </a:lnTo>
                  <a:lnTo>
                    <a:pt x="11" y="0"/>
                  </a:lnTo>
                  <a:lnTo>
                    <a:pt x="13" y="0"/>
                  </a:lnTo>
                  <a:lnTo>
                    <a:pt x="22" y="11"/>
                  </a:lnTo>
                  <a:lnTo>
                    <a:pt x="46" y="92"/>
                  </a:lnTo>
                  <a:lnTo>
                    <a:pt x="31" y="127"/>
                  </a:lnTo>
                  <a:lnTo>
                    <a:pt x="22" y="98"/>
                  </a:lnTo>
                  <a:lnTo>
                    <a:pt x="22" y="98"/>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67"/>
            <p:cNvSpPr>
              <a:spLocks/>
            </p:cNvSpPr>
            <p:nvPr/>
          </p:nvSpPr>
          <p:spPr bwMode="auto">
            <a:xfrm>
              <a:off x="7126288" y="3241675"/>
              <a:ext cx="201613" cy="533400"/>
            </a:xfrm>
            <a:custGeom>
              <a:avLst/>
              <a:gdLst>
                <a:gd name="T0" fmla="*/ 85 w 127"/>
                <a:gd name="T1" fmla="*/ 0 h 336"/>
                <a:gd name="T2" fmla="*/ 83 w 127"/>
                <a:gd name="T3" fmla="*/ 4 h 336"/>
                <a:gd name="T4" fmla="*/ 78 w 127"/>
                <a:gd name="T5" fmla="*/ 19 h 336"/>
                <a:gd name="T6" fmla="*/ 70 w 127"/>
                <a:gd name="T7" fmla="*/ 37 h 336"/>
                <a:gd name="T8" fmla="*/ 59 w 127"/>
                <a:gd name="T9" fmla="*/ 61 h 336"/>
                <a:gd name="T10" fmla="*/ 44 w 127"/>
                <a:gd name="T11" fmla="*/ 76 h 336"/>
                <a:gd name="T12" fmla="*/ 28 w 127"/>
                <a:gd name="T13" fmla="*/ 93 h 336"/>
                <a:gd name="T14" fmla="*/ 15 w 127"/>
                <a:gd name="T15" fmla="*/ 109 h 336"/>
                <a:gd name="T16" fmla="*/ 9 w 127"/>
                <a:gd name="T17" fmla="*/ 128 h 336"/>
                <a:gd name="T18" fmla="*/ 6 w 127"/>
                <a:gd name="T19" fmla="*/ 148 h 336"/>
                <a:gd name="T20" fmla="*/ 11 w 127"/>
                <a:gd name="T21" fmla="*/ 170 h 336"/>
                <a:gd name="T22" fmla="*/ 15 w 127"/>
                <a:gd name="T23" fmla="*/ 194 h 336"/>
                <a:gd name="T24" fmla="*/ 17 w 127"/>
                <a:gd name="T25" fmla="*/ 220 h 336"/>
                <a:gd name="T26" fmla="*/ 13 w 127"/>
                <a:gd name="T27" fmla="*/ 242 h 336"/>
                <a:gd name="T28" fmla="*/ 9 w 127"/>
                <a:gd name="T29" fmla="*/ 264 h 336"/>
                <a:gd name="T30" fmla="*/ 2 w 127"/>
                <a:gd name="T31" fmla="*/ 279 h 336"/>
                <a:gd name="T32" fmla="*/ 0 w 127"/>
                <a:gd name="T33" fmla="*/ 286 h 336"/>
                <a:gd name="T34" fmla="*/ 2 w 127"/>
                <a:gd name="T35" fmla="*/ 281 h 336"/>
                <a:gd name="T36" fmla="*/ 13 w 127"/>
                <a:gd name="T37" fmla="*/ 277 h 336"/>
                <a:gd name="T38" fmla="*/ 26 w 127"/>
                <a:gd name="T39" fmla="*/ 268 h 336"/>
                <a:gd name="T40" fmla="*/ 37 w 127"/>
                <a:gd name="T41" fmla="*/ 257 h 336"/>
                <a:gd name="T42" fmla="*/ 39 w 127"/>
                <a:gd name="T43" fmla="*/ 242 h 336"/>
                <a:gd name="T44" fmla="*/ 41 w 127"/>
                <a:gd name="T45" fmla="*/ 229 h 336"/>
                <a:gd name="T46" fmla="*/ 39 w 127"/>
                <a:gd name="T47" fmla="*/ 214 h 336"/>
                <a:gd name="T48" fmla="*/ 44 w 127"/>
                <a:gd name="T49" fmla="*/ 200 h 336"/>
                <a:gd name="T50" fmla="*/ 50 w 127"/>
                <a:gd name="T51" fmla="*/ 192 h 336"/>
                <a:gd name="T52" fmla="*/ 61 w 127"/>
                <a:gd name="T53" fmla="*/ 185 h 336"/>
                <a:gd name="T54" fmla="*/ 70 w 127"/>
                <a:gd name="T55" fmla="*/ 185 h 336"/>
                <a:gd name="T56" fmla="*/ 74 w 127"/>
                <a:gd name="T57" fmla="*/ 185 h 336"/>
                <a:gd name="T58" fmla="*/ 72 w 127"/>
                <a:gd name="T59" fmla="*/ 187 h 336"/>
                <a:gd name="T60" fmla="*/ 68 w 127"/>
                <a:gd name="T61" fmla="*/ 200 h 336"/>
                <a:gd name="T62" fmla="*/ 65 w 127"/>
                <a:gd name="T63" fmla="*/ 216 h 336"/>
                <a:gd name="T64" fmla="*/ 65 w 127"/>
                <a:gd name="T65" fmla="*/ 235 h 336"/>
                <a:gd name="T66" fmla="*/ 65 w 127"/>
                <a:gd name="T67" fmla="*/ 253 h 336"/>
                <a:gd name="T68" fmla="*/ 74 w 127"/>
                <a:gd name="T69" fmla="*/ 270 h 336"/>
                <a:gd name="T70" fmla="*/ 83 w 127"/>
                <a:gd name="T71" fmla="*/ 286 h 336"/>
                <a:gd name="T72" fmla="*/ 89 w 127"/>
                <a:gd name="T73" fmla="*/ 301 h 336"/>
                <a:gd name="T74" fmla="*/ 89 w 127"/>
                <a:gd name="T75" fmla="*/ 312 h 336"/>
                <a:gd name="T76" fmla="*/ 89 w 127"/>
                <a:gd name="T77" fmla="*/ 325 h 336"/>
                <a:gd name="T78" fmla="*/ 87 w 127"/>
                <a:gd name="T79" fmla="*/ 334 h 336"/>
                <a:gd name="T80" fmla="*/ 87 w 127"/>
                <a:gd name="T81" fmla="*/ 336 h 336"/>
                <a:gd name="T82" fmla="*/ 87 w 127"/>
                <a:gd name="T83" fmla="*/ 334 h 336"/>
                <a:gd name="T84" fmla="*/ 96 w 127"/>
                <a:gd name="T85" fmla="*/ 327 h 336"/>
                <a:gd name="T86" fmla="*/ 100 w 127"/>
                <a:gd name="T87" fmla="*/ 318 h 336"/>
                <a:gd name="T88" fmla="*/ 109 w 127"/>
                <a:gd name="T89" fmla="*/ 307 h 336"/>
                <a:gd name="T90" fmla="*/ 113 w 127"/>
                <a:gd name="T91" fmla="*/ 292 h 336"/>
                <a:gd name="T92" fmla="*/ 120 w 127"/>
                <a:gd name="T93" fmla="*/ 279 h 336"/>
                <a:gd name="T94" fmla="*/ 122 w 127"/>
                <a:gd name="T95" fmla="*/ 268 h 336"/>
                <a:gd name="T96" fmla="*/ 127 w 127"/>
                <a:gd name="T97" fmla="*/ 264 h 336"/>
                <a:gd name="T98" fmla="*/ 120 w 127"/>
                <a:gd name="T99" fmla="*/ 251 h 336"/>
                <a:gd name="T100" fmla="*/ 111 w 127"/>
                <a:gd name="T101" fmla="*/ 224 h 336"/>
                <a:gd name="T102" fmla="*/ 96 w 127"/>
                <a:gd name="T103" fmla="*/ 187 h 336"/>
                <a:gd name="T104" fmla="*/ 87 w 127"/>
                <a:gd name="T105" fmla="*/ 155 h 336"/>
                <a:gd name="T106" fmla="*/ 76 w 127"/>
                <a:gd name="T107" fmla="*/ 124 h 336"/>
                <a:gd name="T108" fmla="*/ 72 w 127"/>
                <a:gd name="T109" fmla="*/ 104 h 336"/>
                <a:gd name="T110" fmla="*/ 72 w 127"/>
                <a:gd name="T111" fmla="*/ 85 h 336"/>
                <a:gd name="T112" fmla="*/ 72 w 127"/>
                <a:gd name="T113" fmla="*/ 67 h 336"/>
                <a:gd name="T114" fmla="*/ 76 w 127"/>
                <a:gd name="T115" fmla="*/ 43 h 336"/>
                <a:gd name="T116" fmla="*/ 81 w 127"/>
                <a:gd name="T117" fmla="*/ 21 h 336"/>
                <a:gd name="T118" fmla="*/ 83 w 127"/>
                <a:gd name="T119" fmla="*/ 6 h 336"/>
                <a:gd name="T120" fmla="*/ 85 w 127"/>
                <a:gd name="T121" fmla="*/ 0 h 336"/>
                <a:gd name="T122" fmla="*/ 85 w 127"/>
                <a:gd name="T123"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336">
                  <a:moveTo>
                    <a:pt x="85" y="0"/>
                  </a:moveTo>
                  <a:lnTo>
                    <a:pt x="83" y="4"/>
                  </a:lnTo>
                  <a:lnTo>
                    <a:pt x="78" y="19"/>
                  </a:lnTo>
                  <a:lnTo>
                    <a:pt x="70" y="37"/>
                  </a:lnTo>
                  <a:lnTo>
                    <a:pt x="59" y="61"/>
                  </a:lnTo>
                  <a:lnTo>
                    <a:pt x="44" y="76"/>
                  </a:lnTo>
                  <a:lnTo>
                    <a:pt x="28" y="93"/>
                  </a:lnTo>
                  <a:lnTo>
                    <a:pt x="15" y="109"/>
                  </a:lnTo>
                  <a:lnTo>
                    <a:pt x="9" y="128"/>
                  </a:lnTo>
                  <a:lnTo>
                    <a:pt x="6" y="148"/>
                  </a:lnTo>
                  <a:lnTo>
                    <a:pt x="11" y="170"/>
                  </a:lnTo>
                  <a:lnTo>
                    <a:pt x="15" y="194"/>
                  </a:lnTo>
                  <a:lnTo>
                    <a:pt x="17" y="220"/>
                  </a:lnTo>
                  <a:lnTo>
                    <a:pt x="13" y="242"/>
                  </a:lnTo>
                  <a:lnTo>
                    <a:pt x="9" y="264"/>
                  </a:lnTo>
                  <a:lnTo>
                    <a:pt x="2" y="279"/>
                  </a:lnTo>
                  <a:lnTo>
                    <a:pt x="0" y="286"/>
                  </a:lnTo>
                  <a:lnTo>
                    <a:pt x="2" y="281"/>
                  </a:lnTo>
                  <a:lnTo>
                    <a:pt x="13" y="277"/>
                  </a:lnTo>
                  <a:lnTo>
                    <a:pt x="26" y="268"/>
                  </a:lnTo>
                  <a:lnTo>
                    <a:pt x="37" y="257"/>
                  </a:lnTo>
                  <a:lnTo>
                    <a:pt x="39" y="242"/>
                  </a:lnTo>
                  <a:lnTo>
                    <a:pt x="41" y="229"/>
                  </a:lnTo>
                  <a:lnTo>
                    <a:pt x="39" y="214"/>
                  </a:lnTo>
                  <a:lnTo>
                    <a:pt x="44" y="200"/>
                  </a:lnTo>
                  <a:lnTo>
                    <a:pt x="50" y="192"/>
                  </a:lnTo>
                  <a:lnTo>
                    <a:pt x="61" y="185"/>
                  </a:lnTo>
                  <a:lnTo>
                    <a:pt x="70" y="185"/>
                  </a:lnTo>
                  <a:lnTo>
                    <a:pt x="74" y="185"/>
                  </a:lnTo>
                  <a:lnTo>
                    <a:pt x="72" y="187"/>
                  </a:lnTo>
                  <a:lnTo>
                    <a:pt x="68" y="200"/>
                  </a:lnTo>
                  <a:lnTo>
                    <a:pt x="65" y="216"/>
                  </a:lnTo>
                  <a:lnTo>
                    <a:pt x="65" y="235"/>
                  </a:lnTo>
                  <a:lnTo>
                    <a:pt x="65" y="253"/>
                  </a:lnTo>
                  <a:lnTo>
                    <a:pt x="74" y="270"/>
                  </a:lnTo>
                  <a:lnTo>
                    <a:pt x="83" y="286"/>
                  </a:lnTo>
                  <a:lnTo>
                    <a:pt x="89" y="301"/>
                  </a:lnTo>
                  <a:lnTo>
                    <a:pt x="89" y="312"/>
                  </a:lnTo>
                  <a:lnTo>
                    <a:pt x="89" y="325"/>
                  </a:lnTo>
                  <a:lnTo>
                    <a:pt x="87" y="334"/>
                  </a:lnTo>
                  <a:lnTo>
                    <a:pt x="87" y="336"/>
                  </a:lnTo>
                  <a:lnTo>
                    <a:pt x="87" y="334"/>
                  </a:lnTo>
                  <a:lnTo>
                    <a:pt x="96" y="327"/>
                  </a:lnTo>
                  <a:lnTo>
                    <a:pt x="100" y="318"/>
                  </a:lnTo>
                  <a:lnTo>
                    <a:pt x="109" y="307"/>
                  </a:lnTo>
                  <a:lnTo>
                    <a:pt x="113" y="292"/>
                  </a:lnTo>
                  <a:lnTo>
                    <a:pt x="120" y="279"/>
                  </a:lnTo>
                  <a:lnTo>
                    <a:pt x="122" y="268"/>
                  </a:lnTo>
                  <a:lnTo>
                    <a:pt x="127" y="264"/>
                  </a:lnTo>
                  <a:lnTo>
                    <a:pt x="120" y="251"/>
                  </a:lnTo>
                  <a:lnTo>
                    <a:pt x="111" y="224"/>
                  </a:lnTo>
                  <a:lnTo>
                    <a:pt x="96" y="187"/>
                  </a:lnTo>
                  <a:lnTo>
                    <a:pt x="87" y="155"/>
                  </a:lnTo>
                  <a:lnTo>
                    <a:pt x="76" y="124"/>
                  </a:lnTo>
                  <a:lnTo>
                    <a:pt x="72" y="104"/>
                  </a:lnTo>
                  <a:lnTo>
                    <a:pt x="72" y="85"/>
                  </a:lnTo>
                  <a:lnTo>
                    <a:pt x="72" y="67"/>
                  </a:lnTo>
                  <a:lnTo>
                    <a:pt x="76" y="43"/>
                  </a:lnTo>
                  <a:lnTo>
                    <a:pt x="81" y="21"/>
                  </a:lnTo>
                  <a:lnTo>
                    <a:pt x="83" y="6"/>
                  </a:lnTo>
                  <a:lnTo>
                    <a:pt x="85" y="0"/>
                  </a:lnTo>
                  <a:lnTo>
                    <a:pt x="85"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68"/>
            <p:cNvSpPr>
              <a:spLocks/>
            </p:cNvSpPr>
            <p:nvPr/>
          </p:nvSpPr>
          <p:spPr bwMode="auto">
            <a:xfrm>
              <a:off x="7399338" y="3057525"/>
              <a:ext cx="60325" cy="211138"/>
            </a:xfrm>
            <a:custGeom>
              <a:avLst/>
              <a:gdLst>
                <a:gd name="T0" fmla="*/ 27 w 38"/>
                <a:gd name="T1" fmla="*/ 0 h 133"/>
                <a:gd name="T2" fmla="*/ 27 w 38"/>
                <a:gd name="T3" fmla="*/ 4 h 133"/>
                <a:gd name="T4" fmla="*/ 33 w 38"/>
                <a:gd name="T5" fmla="*/ 22 h 133"/>
                <a:gd name="T6" fmla="*/ 35 w 38"/>
                <a:gd name="T7" fmla="*/ 43 h 133"/>
                <a:gd name="T8" fmla="*/ 38 w 38"/>
                <a:gd name="T9" fmla="*/ 70 h 133"/>
                <a:gd name="T10" fmla="*/ 33 w 38"/>
                <a:gd name="T11" fmla="*/ 94 h 133"/>
                <a:gd name="T12" fmla="*/ 31 w 38"/>
                <a:gd name="T13" fmla="*/ 113 h 133"/>
                <a:gd name="T14" fmla="*/ 24 w 38"/>
                <a:gd name="T15" fmla="*/ 126 h 133"/>
                <a:gd name="T16" fmla="*/ 24 w 38"/>
                <a:gd name="T17" fmla="*/ 133 h 133"/>
                <a:gd name="T18" fmla="*/ 0 w 38"/>
                <a:gd name="T19" fmla="*/ 89 h 133"/>
                <a:gd name="T20" fmla="*/ 27 w 38"/>
                <a:gd name="T21" fmla="*/ 0 h 133"/>
                <a:gd name="T22" fmla="*/ 27 w 38"/>
                <a:gd name="T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33">
                  <a:moveTo>
                    <a:pt x="27" y="0"/>
                  </a:moveTo>
                  <a:lnTo>
                    <a:pt x="27" y="4"/>
                  </a:lnTo>
                  <a:lnTo>
                    <a:pt x="33" y="22"/>
                  </a:lnTo>
                  <a:lnTo>
                    <a:pt x="35" y="43"/>
                  </a:lnTo>
                  <a:lnTo>
                    <a:pt x="38" y="70"/>
                  </a:lnTo>
                  <a:lnTo>
                    <a:pt x="33" y="94"/>
                  </a:lnTo>
                  <a:lnTo>
                    <a:pt x="31" y="113"/>
                  </a:lnTo>
                  <a:lnTo>
                    <a:pt x="24" y="126"/>
                  </a:lnTo>
                  <a:lnTo>
                    <a:pt x="24" y="133"/>
                  </a:lnTo>
                  <a:lnTo>
                    <a:pt x="0" y="89"/>
                  </a:lnTo>
                  <a:lnTo>
                    <a:pt x="27" y="0"/>
                  </a:lnTo>
                  <a:lnTo>
                    <a:pt x="27"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69"/>
            <p:cNvSpPr>
              <a:spLocks/>
            </p:cNvSpPr>
            <p:nvPr/>
          </p:nvSpPr>
          <p:spPr bwMode="auto">
            <a:xfrm>
              <a:off x="7404100" y="2287588"/>
              <a:ext cx="311150" cy="96838"/>
            </a:xfrm>
            <a:custGeom>
              <a:avLst/>
              <a:gdLst>
                <a:gd name="T0" fmla="*/ 177 w 196"/>
                <a:gd name="T1" fmla="*/ 22 h 61"/>
                <a:gd name="T2" fmla="*/ 168 w 196"/>
                <a:gd name="T3" fmla="*/ 24 h 61"/>
                <a:gd name="T4" fmla="*/ 155 w 196"/>
                <a:gd name="T5" fmla="*/ 37 h 61"/>
                <a:gd name="T6" fmla="*/ 137 w 196"/>
                <a:gd name="T7" fmla="*/ 46 h 61"/>
                <a:gd name="T8" fmla="*/ 122 w 196"/>
                <a:gd name="T9" fmla="*/ 57 h 61"/>
                <a:gd name="T10" fmla="*/ 107 w 196"/>
                <a:gd name="T11" fmla="*/ 59 h 61"/>
                <a:gd name="T12" fmla="*/ 98 w 196"/>
                <a:gd name="T13" fmla="*/ 55 h 61"/>
                <a:gd name="T14" fmla="*/ 91 w 196"/>
                <a:gd name="T15" fmla="*/ 52 h 61"/>
                <a:gd name="T16" fmla="*/ 89 w 196"/>
                <a:gd name="T17" fmla="*/ 50 h 61"/>
                <a:gd name="T18" fmla="*/ 85 w 196"/>
                <a:gd name="T19" fmla="*/ 50 h 61"/>
                <a:gd name="T20" fmla="*/ 76 w 196"/>
                <a:gd name="T21" fmla="*/ 55 h 61"/>
                <a:gd name="T22" fmla="*/ 63 w 196"/>
                <a:gd name="T23" fmla="*/ 59 h 61"/>
                <a:gd name="T24" fmla="*/ 50 w 196"/>
                <a:gd name="T25" fmla="*/ 61 h 61"/>
                <a:gd name="T26" fmla="*/ 30 w 196"/>
                <a:gd name="T27" fmla="*/ 59 h 61"/>
                <a:gd name="T28" fmla="*/ 15 w 196"/>
                <a:gd name="T29" fmla="*/ 55 h 61"/>
                <a:gd name="T30" fmla="*/ 4 w 196"/>
                <a:gd name="T31" fmla="*/ 50 h 61"/>
                <a:gd name="T32" fmla="*/ 0 w 196"/>
                <a:gd name="T33" fmla="*/ 50 h 61"/>
                <a:gd name="T34" fmla="*/ 45 w 196"/>
                <a:gd name="T35" fmla="*/ 24 h 61"/>
                <a:gd name="T36" fmla="*/ 48 w 196"/>
                <a:gd name="T37" fmla="*/ 24 h 61"/>
                <a:gd name="T38" fmla="*/ 56 w 196"/>
                <a:gd name="T39" fmla="*/ 28 h 61"/>
                <a:gd name="T40" fmla="*/ 67 w 196"/>
                <a:gd name="T41" fmla="*/ 31 h 61"/>
                <a:gd name="T42" fmla="*/ 80 w 196"/>
                <a:gd name="T43" fmla="*/ 33 h 61"/>
                <a:gd name="T44" fmla="*/ 91 w 196"/>
                <a:gd name="T45" fmla="*/ 31 h 61"/>
                <a:gd name="T46" fmla="*/ 107 w 196"/>
                <a:gd name="T47" fmla="*/ 31 h 61"/>
                <a:gd name="T48" fmla="*/ 120 w 196"/>
                <a:gd name="T49" fmla="*/ 26 h 61"/>
                <a:gd name="T50" fmla="*/ 133 w 196"/>
                <a:gd name="T51" fmla="*/ 22 h 61"/>
                <a:gd name="T52" fmla="*/ 144 w 196"/>
                <a:gd name="T53" fmla="*/ 13 h 61"/>
                <a:gd name="T54" fmla="*/ 157 w 196"/>
                <a:gd name="T55" fmla="*/ 7 h 61"/>
                <a:gd name="T56" fmla="*/ 168 w 196"/>
                <a:gd name="T57" fmla="*/ 0 h 61"/>
                <a:gd name="T58" fmla="*/ 181 w 196"/>
                <a:gd name="T59" fmla="*/ 0 h 61"/>
                <a:gd name="T60" fmla="*/ 185 w 196"/>
                <a:gd name="T61" fmla="*/ 2 h 61"/>
                <a:gd name="T62" fmla="*/ 192 w 196"/>
                <a:gd name="T63" fmla="*/ 13 h 61"/>
                <a:gd name="T64" fmla="*/ 194 w 196"/>
                <a:gd name="T65" fmla="*/ 20 h 61"/>
                <a:gd name="T66" fmla="*/ 196 w 196"/>
                <a:gd name="T67" fmla="*/ 24 h 61"/>
                <a:gd name="T68" fmla="*/ 177 w 196"/>
                <a:gd name="T69" fmla="*/ 22 h 61"/>
                <a:gd name="T70" fmla="*/ 177 w 196"/>
                <a:gd name="T71"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61">
                  <a:moveTo>
                    <a:pt x="177" y="22"/>
                  </a:moveTo>
                  <a:lnTo>
                    <a:pt x="168" y="24"/>
                  </a:lnTo>
                  <a:lnTo>
                    <a:pt x="155" y="37"/>
                  </a:lnTo>
                  <a:lnTo>
                    <a:pt x="137" y="46"/>
                  </a:lnTo>
                  <a:lnTo>
                    <a:pt x="122" y="57"/>
                  </a:lnTo>
                  <a:lnTo>
                    <a:pt x="107" y="59"/>
                  </a:lnTo>
                  <a:lnTo>
                    <a:pt x="98" y="55"/>
                  </a:lnTo>
                  <a:lnTo>
                    <a:pt x="91" y="52"/>
                  </a:lnTo>
                  <a:lnTo>
                    <a:pt x="89" y="50"/>
                  </a:lnTo>
                  <a:lnTo>
                    <a:pt x="85" y="50"/>
                  </a:lnTo>
                  <a:lnTo>
                    <a:pt x="76" y="55"/>
                  </a:lnTo>
                  <a:lnTo>
                    <a:pt x="63" y="59"/>
                  </a:lnTo>
                  <a:lnTo>
                    <a:pt x="50" y="61"/>
                  </a:lnTo>
                  <a:lnTo>
                    <a:pt x="30" y="59"/>
                  </a:lnTo>
                  <a:lnTo>
                    <a:pt x="15" y="55"/>
                  </a:lnTo>
                  <a:lnTo>
                    <a:pt x="4" y="50"/>
                  </a:lnTo>
                  <a:lnTo>
                    <a:pt x="0" y="50"/>
                  </a:lnTo>
                  <a:lnTo>
                    <a:pt x="45" y="24"/>
                  </a:lnTo>
                  <a:lnTo>
                    <a:pt x="48" y="24"/>
                  </a:lnTo>
                  <a:lnTo>
                    <a:pt x="56" y="28"/>
                  </a:lnTo>
                  <a:lnTo>
                    <a:pt x="67" y="31"/>
                  </a:lnTo>
                  <a:lnTo>
                    <a:pt x="80" y="33"/>
                  </a:lnTo>
                  <a:lnTo>
                    <a:pt x="91" y="31"/>
                  </a:lnTo>
                  <a:lnTo>
                    <a:pt x="107" y="31"/>
                  </a:lnTo>
                  <a:lnTo>
                    <a:pt x="120" y="26"/>
                  </a:lnTo>
                  <a:lnTo>
                    <a:pt x="133" y="22"/>
                  </a:lnTo>
                  <a:lnTo>
                    <a:pt x="144" y="13"/>
                  </a:lnTo>
                  <a:lnTo>
                    <a:pt x="157" y="7"/>
                  </a:lnTo>
                  <a:lnTo>
                    <a:pt x="168" y="0"/>
                  </a:lnTo>
                  <a:lnTo>
                    <a:pt x="181" y="0"/>
                  </a:lnTo>
                  <a:lnTo>
                    <a:pt x="185" y="2"/>
                  </a:lnTo>
                  <a:lnTo>
                    <a:pt x="192" y="13"/>
                  </a:lnTo>
                  <a:lnTo>
                    <a:pt x="194" y="20"/>
                  </a:lnTo>
                  <a:lnTo>
                    <a:pt x="196" y="24"/>
                  </a:lnTo>
                  <a:lnTo>
                    <a:pt x="177" y="22"/>
                  </a:lnTo>
                  <a:lnTo>
                    <a:pt x="177" y="22"/>
                  </a:lnTo>
                  <a:close/>
                </a:path>
              </a:pathLst>
            </a:custGeom>
            <a:solidFill>
              <a:srgbClr val="F0C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70"/>
            <p:cNvSpPr>
              <a:spLocks/>
            </p:cNvSpPr>
            <p:nvPr/>
          </p:nvSpPr>
          <p:spPr bwMode="auto">
            <a:xfrm>
              <a:off x="7088188" y="2068513"/>
              <a:ext cx="571500" cy="874713"/>
            </a:xfrm>
            <a:custGeom>
              <a:avLst/>
              <a:gdLst>
                <a:gd name="T0" fmla="*/ 323 w 360"/>
                <a:gd name="T1" fmla="*/ 64 h 551"/>
                <a:gd name="T2" fmla="*/ 284 w 360"/>
                <a:gd name="T3" fmla="*/ 68 h 551"/>
                <a:gd name="T4" fmla="*/ 251 w 360"/>
                <a:gd name="T5" fmla="*/ 86 h 551"/>
                <a:gd name="T6" fmla="*/ 231 w 360"/>
                <a:gd name="T7" fmla="*/ 114 h 551"/>
                <a:gd name="T8" fmla="*/ 196 w 360"/>
                <a:gd name="T9" fmla="*/ 142 h 551"/>
                <a:gd name="T10" fmla="*/ 151 w 360"/>
                <a:gd name="T11" fmla="*/ 173 h 551"/>
                <a:gd name="T12" fmla="*/ 120 w 360"/>
                <a:gd name="T13" fmla="*/ 219 h 551"/>
                <a:gd name="T14" fmla="*/ 111 w 360"/>
                <a:gd name="T15" fmla="*/ 278 h 551"/>
                <a:gd name="T16" fmla="*/ 92 w 360"/>
                <a:gd name="T17" fmla="*/ 321 h 551"/>
                <a:gd name="T18" fmla="*/ 65 w 360"/>
                <a:gd name="T19" fmla="*/ 348 h 551"/>
                <a:gd name="T20" fmla="*/ 50 w 360"/>
                <a:gd name="T21" fmla="*/ 380 h 551"/>
                <a:gd name="T22" fmla="*/ 52 w 360"/>
                <a:gd name="T23" fmla="*/ 422 h 551"/>
                <a:gd name="T24" fmla="*/ 43 w 360"/>
                <a:gd name="T25" fmla="*/ 457 h 551"/>
                <a:gd name="T26" fmla="*/ 26 w 360"/>
                <a:gd name="T27" fmla="*/ 481 h 551"/>
                <a:gd name="T28" fmla="*/ 13 w 360"/>
                <a:gd name="T29" fmla="*/ 516 h 551"/>
                <a:gd name="T30" fmla="*/ 15 w 360"/>
                <a:gd name="T31" fmla="*/ 544 h 551"/>
                <a:gd name="T32" fmla="*/ 13 w 360"/>
                <a:gd name="T33" fmla="*/ 544 h 551"/>
                <a:gd name="T34" fmla="*/ 0 w 360"/>
                <a:gd name="T35" fmla="*/ 505 h 551"/>
                <a:gd name="T36" fmla="*/ 4 w 360"/>
                <a:gd name="T37" fmla="*/ 472 h 551"/>
                <a:gd name="T38" fmla="*/ 19 w 360"/>
                <a:gd name="T39" fmla="*/ 446 h 551"/>
                <a:gd name="T40" fmla="*/ 28 w 360"/>
                <a:gd name="T41" fmla="*/ 404 h 551"/>
                <a:gd name="T42" fmla="*/ 28 w 360"/>
                <a:gd name="T43" fmla="*/ 350 h 551"/>
                <a:gd name="T44" fmla="*/ 43 w 360"/>
                <a:gd name="T45" fmla="*/ 308 h 551"/>
                <a:gd name="T46" fmla="*/ 70 w 360"/>
                <a:gd name="T47" fmla="*/ 282 h 551"/>
                <a:gd name="T48" fmla="*/ 89 w 360"/>
                <a:gd name="T49" fmla="*/ 247 h 551"/>
                <a:gd name="T50" fmla="*/ 100 w 360"/>
                <a:gd name="T51" fmla="*/ 201 h 551"/>
                <a:gd name="T52" fmla="*/ 118 w 360"/>
                <a:gd name="T53" fmla="*/ 151 h 551"/>
                <a:gd name="T54" fmla="*/ 151 w 360"/>
                <a:gd name="T55" fmla="*/ 99 h 551"/>
                <a:gd name="T56" fmla="*/ 190 w 360"/>
                <a:gd name="T57" fmla="*/ 57 h 551"/>
                <a:gd name="T58" fmla="*/ 234 w 360"/>
                <a:gd name="T59" fmla="*/ 22 h 551"/>
                <a:gd name="T60" fmla="*/ 275 w 360"/>
                <a:gd name="T61" fmla="*/ 5 h 551"/>
                <a:gd name="T62" fmla="*/ 314 w 360"/>
                <a:gd name="T63" fmla="*/ 0 h 551"/>
                <a:gd name="T64" fmla="*/ 343 w 360"/>
                <a:gd name="T65" fmla="*/ 14 h 551"/>
                <a:gd name="T66" fmla="*/ 356 w 360"/>
                <a:gd name="T67" fmla="*/ 33 h 551"/>
                <a:gd name="T68" fmla="*/ 354 w 360"/>
                <a:gd name="T69" fmla="*/ 38 h 551"/>
                <a:gd name="T70" fmla="*/ 325 w 360"/>
                <a:gd name="T71" fmla="*/ 31 h 551"/>
                <a:gd name="T72" fmla="*/ 299 w 360"/>
                <a:gd name="T73" fmla="*/ 27 h 551"/>
                <a:gd name="T74" fmla="*/ 279 w 360"/>
                <a:gd name="T75" fmla="*/ 24 h 551"/>
                <a:gd name="T76" fmla="*/ 260 w 360"/>
                <a:gd name="T77" fmla="*/ 38 h 551"/>
                <a:gd name="T78" fmla="*/ 244 w 360"/>
                <a:gd name="T79" fmla="*/ 53 h 551"/>
                <a:gd name="T80" fmla="*/ 244 w 360"/>
                <a:gd name="T81" fmla="*/ 53 h 551"/>
                <a:gd name="T82" fmla="*/ 275 w 360"/>
                <a:gd name="T83" fmla="*/ 46 h 551"/>
                <a:gd name="T84" fmla="*/ 308 w 360"/>
                <a:gd name="T85" fmla="*/ 51 h 551"/>
                <a:gd name="T86" fmla="*/ 330 w 360"/>
                <a:gd name="T87" fmla="*/ 59 h 551"/>
                <a:gd name="T88" fmla="*/ 332 w 360"/>
                <a:gd name="T89" fmla="*/ 64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0" h="551">
                  <a:moveTo>
                    <a:pt x="332" y="64"/>
                  </a:moveTo>
                  <a:lnTo>
                    <a:pt x="323" y="64"/>
                  </a:lnTo>
                  <a:lnTo>
                    <a:pt x="306" y="66"/>
                  </a:lnTo>
                  <a:lnTo>
                    <a:pt x="284" y="68"/>
                  </a:lnTo>
                  <a:lnTo>
                    <a:pt x="266" y="77"/>
                  </a:lnTo>
                  <a:lnTo>
                    <a:pt x="251" y="86"/>
                  </a:lnTo>
                  <a:lnTo>
                    <a:pt x="242" y="101"/>
                  </a:lnTo>
                  <a:lnTo>
                    <a:pt x="231" y="114"/>
                  </a:lnTo>
                  <a:lnTo>
                    <a:pt x="220" y="129"/>
                  </a:lnTo>
                  <a:lnTo>
                    <a:pt x="196" y="142"/>
                  </a:lnTo>
                  <a:lnTo>
                    <a:pt x="175" y="158"/>
                  </a:lnTo>
                  <a:lnTo>
                    <a:pt x="151" y="173"/>
                  </a:lnTo>
                  <a:lnTo>
                    <a:pt x="133" y="195"/>
                  </a:lnTo>
                  <a:lnTo>
                    <a:pt x="120" y="219"/>
                  </a:lnTo>
                  <a:lnTo>
                    <a:pt x="116" y="249"/>
                  </a:lnTo>
                  <a:lnTo>
                    <a:pt x="111" y="278"/>
                  </a:lnTo>
                  <a:lnTo>
                    <a:pt x="105" y="304"/>
                  </a:lnTo>
                  <a:lnTo>
                    <a:pt x="92" y="321"/>
                  </a:lnTo>
                  <a:lnTo>
                    <a:pt x="78" y="337"/>
                  </a:lnTo>
                  <a:lnTo>
                    <a:pt x="65" y="348"/>
                  </a:lnTo>
                  <a:lnTo>
                    <a:pt x="54" y="363"/>
                  </a:lnTo>
                  <a:lnTo>
                    <a:pt x="50" y="380"/>
                  </a:lnTo>
                  <a:lnTo>
                    <a:pt x="50" y="402"/>
                  </a:lnTo>
                  <a:lnTo>
                    <a:pt x="52" y="422"/>
                  </a:lnTo>
                  <a:lnTo>
                    <a:pt x="50" y="442"/>
                  </a:lnTo>
                  <a:lnTo>
                    <a:pt x="43" y="457"/>
                  </a:lnTo>
                  <a:lnTo>
                    <a:pt x="35" y="470"/>
                  </a:lnTo>
                  <a:lnTo>
                    <a:pt x="26" y="481"/>
                  </a:lnTo>
                  <a:lnTo>
                    <a:pt x="19" y="498"/>
                  </a:lnTo>
                  <a:lnTo>
                    <a:pt x="13" y="516"/>
                  </a:lnTo>
                  <a:lnTo>
                    <a:pt x="13" y="533"/>
                  </a:lnTo>
                  <a:lnTo>
                    <a:pt x="15" y="544"/>
                  </a:lnTo>
                  <a:lnTo>
                    <a:pt x="17" y="551"/>
                  </a:lnTo>
                  <a:lnTo>
                    <a:pt x="13" y="544"/>
                  </a:lnTo>
                  <a:lnTo>
                    <a:pt x="6" y="527"/>
                  </a:lnTo>
                  <a:lnTo>
                    <a:pt x="0" y="505"/>
                  </a:lnTo>
                  <a:lnTo>
                    <a:pt x="0" y="487"/>
                  </a:lnTo>
                  <a:lnTo>
                    <a:pt x="4" y="472"/>
                  </a:lnTo>
                  <a:lnTo>
                    <a:pt x="11" y="459"/>
                  </a:lnTo>
                  <a:lnTo>
                    <a:pt x="19" y="446"/>
                  </a:lnTo>
                  <a:lnTo>
                    <a:pt x="28" y="428"/>
                  </a:lnTo>
                  <a:lnTo>
                    <a:pt x="28" y="404"/>
                  </a:lnTo>
                  <a:lnTo>
                    <a:pt x="28" y="380"/>
                  </a:lnTo>
                  <a:lnTo>
                    <a:pt x="28" y="350"/>
                  </a:lnTo>
                  <a:lnTo>
                    <a:pt x="35" y="328"/>
                  </a:lnTo>
                  <a:lnTo>
                    <a:pt x="43" y="308"/>
                  </a:lnTo>
                  <a:lnTo>
                    <a:pt x="57" y="295"/>
                  </a:lnTo>
                  <a:lnTo>
                    <a:pt x="70" y="282"/>
                  </a:lnTo>
                  <a:lnTo>
                    <a:pt x="83" y="269"/>
                  </a:lnTo>
                  <a:lnTo>
                    <a:pt x="89" y="247"/>
                  </a:lnTo>
                  <a:lnTo>
                    <a:pt x="96" y="225"/>
                  </a:lnTo>
                  <a:lnTo>
                    <a:pt x="100" y="201"/>
                  </a:lnTo>
                  <a:lnTo>
                    <a:pt x="109" y="177"/>
                  </a:lnTo>
                  <a:lnTo>
                    <a:pt x="118" y="151"/>
                  </a:lnTo>
                  <a:lnTo>
                    <a:pt x="133" y="125"/>
                  </a:lnTo>
                  <a:lnTo>
                    <a:pt x="151" y="99"/>
                  </a:lnTo>
                  <a:lnTo>
                    <a:pt x="170" y="79"/>
                  </a:lnTo>
                  <a:lnTo>
                    <a:pt x="190" y="57"/>
                  </a:lnTo>
                  <a:lnTo>
                    <a:pt x="212" y="40"/>
                  </a:lnTo>
                  <a:lnTo>
                    <a:pt x="234" y="22"/>
                  </a:lnTo>
                  <a:lnTo>
                    <a:pt x="255" y="14"/>
                  </a:lnTo>
                  <a:lnTo>
                    <a:pt x="275" y="5"/>
                  </a:lnTo>
                  <a:lnTo>
                    <a:pt x="297" y="0"/>
                  </a:lnTo>
                  <a:lnTo>
                    <a:pt x="314" y="0"/>
                  </a:lnTo>
                  <a:lnTo>
                    <a:pt x="332" y="5"/>
                  </a:lnTo>
                  <a:lnTo>
                    <a:pt x="343" y="14"/>
                  </a:lnTo>
                  <a:lnTo>
                    <a:pt x="354" y="24"/>
                  </a:lnTo>
                  <a:lnTo>
                    <a:pt x="356" y="33"/>
                  </a:lnTo>
                  <a:lnTo>
                    <a:pt x="360" y="38"/>
                  </a:lnTo>
                  <a:lnTo>
                    <a:pt x="354" y="38"/>
                  </a:lnTo>
                  <a:lnTo>
                    <a:pt x="343" y="35"/>
                  </a:lnTo>
                  <a:lnTo>
                    <a:pt x="325" y="31"/>
                  </a:lnTo>
                  <a:lnTo>
                    <a:pt x="310" y="31"/>
                  </a:lnTo>
                  <a:lnTo>
                    <a:pt x="299" y="27"/>
                  </a:lnTo>
                  <a:lnTo>
                    <a:pt x="288" y="24"/>
                  </a:lnTo>
                  <a:lnTo>
                    <a:pt x="279" y="24"/>
                  </a:lnTo>
                  <a:lnTo>
                    <a:pt x="271" y="31"/>
                  </a:lnTo>
                  <a:lnTo>
                    <a:pt x="260" y="38"/>
                  </a:lnTo>
                  <a:lnTo>
                    <a:pt x="251" y="46"/>
                  </a:lnTo>
                  <a:lnTo>
                    <a:pt x="244" y="53"/>
                  </a:lnTo>
                  <a:lnTo>
                    <a:pt x="242" y="57"/>
                  </a:lnTo>
                  <a:lnTo>
                    <a:pt x="244" y="53"/>
                  </a:lnTo>
                  <a:lnTo>
                    <a:pt x="260" y="53"/>
                  </a:lnTo>
                  <a:lnTo>
                    <a:pt x="275" y="46"/>
                  </a:lnTo>
                  <a:lnTo>
                    <a:pt x="295" y="48"/>
                  </a:lnTo>
                  <a:lnTo>
                    <a:pt x="308" y="51"/>
                  </a:lnTo>
                  <a:lnTo>
                    <a:pt x="321" y="55"/>
                  </a:lnTo>
                  <a:lnTo>
                    <a:pt x="330" y="59"/>
                  </a:lnTo>
                  <a:lnTo>
                    <a:pt x="332" y="64"/>
                  </a:lnTo>
                  <a:lnTo>
                    <a:pt x="332" y="64"/>
                  </a:lnTo>
                  <a:close/>
                </a:path>
              </a:pathLst>
            </a:custGeom>
            <a:solidFill>
              <a:srgbClr val="F0C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71"/>
            <p:cNvSpPr>
              <a:spLocks/>
            </p:cNvSpPr>
            <p:nvPr/>
          </p:nvSpPr>
          <p:spPr bwMode="auto">
            <a:xfrm>
              <a:off x="7018338" y="2141538"/>
              <a:ext cx="312738" cy="666750"/>
            </a:xfrm>
            <a:custGeom>
              <a:avLst/>
              <a:gdLst>
                <a:gd name="T0" fmla="*/ 197 w 197"/>
                <a:gd name="T1" fmla="*/ 0 h 420"/>
                <a:gd name="T2" fmla="*/ 188 w 197"/>
                <a:gd name="T3" fmla="*/ 2 h 420"/>
                <a:gd name="T4" fmla="*/ 173 w 197"/>
                <a:gd name="T5" fmla="*/ 9 h 420"/>
                <a:gd name="T6" fmla="*/ 153 w 197"/>
                <a:gd name="T7" fmla="*/ 20 h 420"/>
                <a:gd name="T8" fmla="*/ 140 w 197"/>
                <a:gd name="T9" fmla="*/ 37 h 420"/>
                <a:gd name="T10" fmla="*/ 133 w 197"/>
                <a:gd name="T11" fmla="*/ 59 h 420"/>
                <a:gd name="T12" fmla="*/ 131 w 197"/>
                <a:gd name="T13" fmla="*/ 83 h 420"/>
                <a:gd name="T14" fmla="*/ 129 w 197"/>
                <a:gd name="T15" fmla="*/ 112 h 420"/>
                <a:gd name="T16" fmla="*/ 127 w 197"/>
                <a:gd name="T17" fmla="*/ 138 h 420"/>
                <a:gd name="T18" fmla="*/ 118 w 197"/>
                <a:gd name="T19" fmla="*/ 162 h 420"/>
                <a:gd name="T20" fmla="*/ 103 w 197"/>
                <a:gd name="T21" fmla="*/ 182 h 420"/>
                <a:gd name="T22" fmla="*/ 87 w 197"/>
                <a:gd name="T23" fmla="*/ 201 h 420"/>
                <a:gd name="T24" fmla="*/ 79 w 197"/>
                <a:gd name="T25" fmla="*/ 221 h 420"/>
                <a:gd name="T26" fmla="*/ 72 w 197"/>
                <a:gd name="T27" fmla="*/ 236 h 420"/>
                <a:gd name="T28" fmla="*/ 70 w 197"/>
                <a:gd name="T29" fmla="*/ 254 h 420"/>
                <a:gd name="T30" fmla="*/ 70 w 197"/>
                <a:gd name="T31" fmla="*/ 267 h 420"/>
                <a:gd name="T32" fmla="*/ 70 w 197"/>
                <a:gd name="T33" fmla="*/ 282 h 420"/>
                <a:gd name="T34" fmla="*/ 61 w 197"/>
                <a:gd name="T35" fmla="*/ 295 h 420"/>
                <a:gd name="T36" fmla="*/ 50 w 197"/>
                <a:gd name="T37" fmla="*/ 310 h 420"/>
                <a:gd name="T38" fmla="*/ 39 w 197"/>
                <a:gd name="T39" fmla="*/ 321 h 420"/>
                <a:gd name="T40" fmla="*/ 33 w 197"/>
                <a:gd name="T41" fmla="*/ 334 h 420"/>
                <a:gd name="T42" fmla="*/ 31 w 197"/>
                <a:gd name="T43" fmla="*/ 345 h 420"/>
                <a:gd name="T44" fmla="*/ 33 w 197"/>
                <a:gd name="T45" fmla="*/ 361 h 420"/>
                <a:gd name="T46" fmla="*/ 33 w 197"/>
                <a:gd name="T47" fmla="*/ 372 h 420"/>
                <a:gd name="T48" fmla="*/ 33 w 197"/>
                <a:gd name="T49" fmla="*/ 387 h 420"/>
                <a:gd name="T50" fmla="*/ 26 w 197"/>
                <a:gd name="T51" fmla="*/ 398 h 420"/>
                <a:gd name="T52" fmla="*/ 18 w 197"/>
                <a:gd name="T53" fmla="*/ 409 h 420"/>
                <a:gd name="T54" fmla="*/ 9 w 197"/>
                <a:gd name="T55" fmla="*/ 415 h 420"/>
                <a:gd name="T56" fmla="*/ 9 w 197"/>
                <a:gd name="T57" fmla="*/ 420 h 420"/>
                <a:gd name="T58" fmla="*/ 4 w 197"/>
                <a:gd name="T59" fmla="*/ 411 h 420"/>
                <a:gd name="T60" fmla="*/ 2 w 197"/>
                <a:gd name="T61" fmla="*/ 398 h 420"/>
                <a:gd name="T62" fmla="*/ 0 w 197"/>
                <a:gd name="T63" fmla="*/ 380 h 420"/>
                <a:gd name="T64" fmla="*/ 2 w 197"/>
                <a:gd name="T65" fmla="*/ 358 h 420"/>
                <a:gd name="T66" fmla="*/ 9 w 197"/>
                <a:gd name="T67" fmla="*/ 337 h 420"/>
                <a:gd name="T68" fmla="*/ 20 w 197"/>
                <a:gd name="T69" fmla="*/ 317 h 420"/>
                <a:gd name="T70" fmla="*/ 26 w 197"/>
                <a:gd name="T71" fmla="*/ 295 h 420"/>
                <a:gd name="T72" fmla="*/ 33 w 197"/>
                <a:gd name="T73" fmla="*/ 278 h 420"/>
                <a:gd name="T74" fmla="*/ 33 w 197"/>
                <a:gd name="T75" fmla="*/ 262 h 420"/>
                <a:gd name="T76" fmla="*/ 33 w 197"/>
                <a:gd name="T77" fmla="*/ 247 h 420"/>
                <a:gd name="T78" fmla="*/ 33 w 197"/>
                <a:gd name="T79" fmla="*/ 234 h 420"/>
                <a:gd name="T80" fmla="*/ 39 w 197"/>
                <a:gd name="T81" fmla="*/ 219 h 420"/>
                <a:gd name="T82" fmla="*/ 48 w 197"/>
                <a:gd name="T83" fmla="*/ 197 h 420"/>
                <a:gd name="T84" fmla="*/ 66 w 197"/>
                <a:gd name="T85" fmla="*/ 173 h 420"/>
                <a:gd name="T86" fmla="*/ 83 w 197"/>
                <a:gd name="T87" fmla="*/ 147 h 420"/>
                <a:gd name="T88" fmla="*/ 96 w 197"/>
                <a:gd name="T89" fmla="*/ 120 h 420"/>
                <a:gd name="T90" fmla="*/ 103 w 197"/>
                <a:gd name="T91" fmla="*/ 92 h 420"/>
                <a:gd name="T92" fmla="*/ 107 w 197"/>
                <a:gd name="T93" fmla="*/ 64 h 420"/>
                <a:gd name="T94" fmla="*/ 112 w 197"/>
                <a:gd name="T95" fmla="*/ 40 h 420"/>
                <a:gd name="T96" fmla="*/ 125 w 197"/>
                <a:gd name="T97" fmla="*/ 22 h 420"/>
                <a:gd name="T98" fmla="*/ 142 w 197"/>
                <a:gd name="T99" fmla="*/ 9 h 420"/>
                <a:gd name="T100" fmla="*/ 166 w 197"/>
                <a:gd name="T101" fmla="*/ 2 h 420"/>
                <a:gd name="T102" fmla="*/ 188 w 197"/>
                <a:gd name="T103" fmla="*/ 0 h 420"/>
                <a:gd name="T104" fmla="*/ 197 w 197"/>
                <a:gd name="T105" fmla="*/ 0 h 420"/>
                <a:gd name="T106" fmla="*/ 197 w 197"/>
                <a:gd name="T107"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7" h="420">
                  <a:moveTo>
                    <a:pt x="197" y="0"/>
                  </a:moveTo>
                  <a:lnTo>
                    <a:pt x="188" y="2"/>
                  </a:lnTo>
                  <a:lnTo>
                    <a:pt x="173" y="9"/>
                  </a:lnTo>
                  <a:lnTo>
                    <a:pt x="153" y="20"/>
                  </a:lnTo>
                  <a:lnTo>
                    <a:pt x="140" y="37"/>
                  </a:lnTo>
                  <a:lnTo>
                    <a:pt x="133" y="59"/>
                  </a:lnTo>
                  <a:lnTo>
                    <a:pt x="131" y="83"/>
                  </a:lnTo>
                  <a:lnTo>
                    <a:pt x="129" y="112"/>
                  </a:lnTo>
                  <a:lnTo>
                    <a:pt x="127" y="138"/>
                  </a:lnTo>
                  <a:lnTo>
                    <a:pt x="118" y="162"/>
                  </a:lnTo>
                  <a:lnTo>
                    <a:pt x="103" y="182"/>
                  </a:lnTo>
                  <a:lnTo>
                    <a:pt x="87" y="201"/>
                  </a:lnTo>
                  <a:lnTo>
                    <a:pt x="79" y="221"/>
                  </a:lnTo>
                  <a:lnTo>
                    <a:pt x="72" y="236"/>
                  </a:lnTo>
                  <a:lnTo>
                    <a:pt x="70" y="254"/>
                  </a:lnTo>
                  <a:lnTo>
                    <a:pt x="70" y="267"/>
                  </a:lnTo>
                  <a:lnTo>
                    <a:pt x="70" y="282"/>
                  </a:lnTo>
                  <a:lnTo>
                    <a:pt x="61" y="295"/>
                  </a:lnTo>
                  <a:lnTo>
                    <a:pt x="50" y="310"/>
                  </a:lnTo>
                  <a:lnTo>
                    <a:pt x="39" y="321"/>
                  </a:lnTo>
                  <a:lnTo>
                    <a:pt x="33" y="334"/>
                  </a:lnTo>
                  <a:lnTo>
                    <a:pt x="31" y="345"/>
                  </a:lnTo>
                  <a:lnTo>
                    <a:pt x="33" y="361"/>
                  </a:lnTo>
                  <a:lnTo>
                    <a:pt x="33" y="372"/>
                  </a:lnTo>
                  <a:lnTo>
                    <a:pt x="33" y="387"/>
                  </a:lnTo>
                  <a:lnTo>
                    <a:pt x="26" y="398"/>
                  </a:lnTo>
                  <a:lnTo>
                    <a:pt x="18" y="409"/>
                  </a:lnTo>
                  <a:lnTo>
                    <a:pt x="9" y="415"/>
                  </a:lnTo>
                  <a:lnTo>
                    <a:pt x="9" y="420"/>
                  </a:lnTo>
                  <a:lnTo>
                    <a:pt x="4" y="411"/>
                  </a:lnTo>
                  <a:lnTo>
                    <a:pt x="2" y="398"/>
                  </a:lnTo>
                  <a:lnTo>
                    <a:pt x="0" y="380"/>
                  </a:lnTo>
                  <a:lnTo>
                    <a:pt x="2" y="358"/>
                  </a:lnTo>
                  <a:lnTo>
                    <a:pt x="9" y="337"/>
                  </a:lnTo>
                  <a:lnTo>
                    <a:pt x="20" y="317"/>
                  </a:lnTo>
                  <a:lnTo>
                    <a:pt x="26" y="295"/>
                  </a:lnTo>
                  <a:lnTo>
                    <a:pt x="33" y="278"/>
                  </a:lnTo>
                  <a:lnTo>
                    <a:pt x="33" y="262"/>
                  </a:lnTo>
                  <a:lnTo>
                    <a:pt x="33" y="247"/>
                  </a:lnTo>
                  <a:lnTo>
                    <a:pt x="33" y="234"/>
                  </a:lnTo>
                  <a:lnTo>
                    <a:pt x="39" y="219"/>
                  </a:lnTo>
                  <a:lnTo>
                    <a:pt x="48" y="197"/>
                  </a:lnTo>
                  <a:lnTo>
                    <a:pt x="66" y="173"/>
                  </a:lnTo>
                  <a:lnTo>
                    <a:pt x="83" y="147"/>
                  </a:lnTo>
                  <a:lnTo>
                    <a:pt x="96" y="120"/>
                  </a:lnTo>
                  <a:lnTo>
                    <a:pt x="103" y="92"/>
                  </a:lnTo>
                  <a:lnTo>
                    <a:pt x="107" y="64"/>
                  </a:lnTo>
                  <a:lnTo>
                    <a:pt x="112" y="40"/>
                  </a:lnTo>
                  <a:lnTo>
                    <a:pt x="125" y="22"/>
                  </a:lnTo>
                  <a:lnTo>
                    <a:pt x="142" y="9"/>
                  </a:lnTo>
                  <a:lnTo>
                    <a:pt x="166" y="2"/>
                  </a:lnTo>
                  <a:lnTo>
                    <a:pt x="188" y="0"/>
                  </a:lnTo>
                  <a:lnTo>
                    <a:pt x="197" y="0"/>
                  </a:lnTo>
                  <a:lnTo>
                    <a:pt x="197" y="0"/>
                  </a:lnTo>
                  <a:close/>
                </a:path>
              </a:pathLst>
            </a:custGeom>
            <a:solidFill>
              <a:srgbClr val="F0C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72"/>
            <p:cNvSpPr>
              <a:spLocks/>
            </p:cNvSpPr>
            <p:nvPr/>
          </p:nvSpPr>
          <p:spPr bwMode="auto">
            <a:xfrm>
              <a:off x="7008813" y="2319338"/>
              <a:ext cx="127000" cy="228600"/>
            </a:xfrm>
            <a:custGeom>
              <a:avLst/>
              <a:gdLst>
                <a:gd name="T0" fmla="*/ 80 w 80"/>
                <a:gd name="T1" fmla="*/ 0 h 144"/>
                <a:gd name="T2" fmla="*/ 72 w 80"/>
                <a:gd name="T3" fmla="*/ 4 h 144"/>
                <a:gd name="T4" fmla="*/ 56 w 80"/>
                <a:gd name="T5" fmla="*/ 17 h 144"/>
                <a:gd name="T6" fmla="*/ 39 w 80"/>
                <a:gd name="T7" fmla="*/ 35 h 144"/>
                <a:gd name="T8" fmla="*/ 28 w 80"/>
                <a:gd name="T9" fmla="*/ 59 h 144"/>
                <a:gd name="T10" fmla="*/ 21 w 80"/>
                <a:gd name="T11" fmla="*/ 80 h 144"/>
                <a:gd name="T12" fmla="*/ 19 w 80"/>
                <a:gd name="T13" fmla="*/ 104 h 144"/>
                <a:gd name="T14" fmla="*/ 21 w 80"/>
                <a:gd name="T15" fmla="*/ 124 h 144"/>
                <a:gd name="T16" fmla="*/ 21 w 80"/>
                <a:gd name="T17" fmla="*/ 133 h 144"/>
                <a:gd name="T18" fmla="*/ 0 w 80"/>
                <a:gd name="T19" fmla="*/ 144 h 144"/>
                <a:gd name="T20" fmla="*/ 0 w 80"/>
                <a:gd name="T21" fmla="*/ 139 h 144"/>
                <a:gd name="T22" fmla="*/ 2 w 80"/>
                <a:gd name="T23" fmla="*/ 131 h 144"/>
                <a:gd name="T24" fmla="*/ 4 w 80"/>
                <a:gd name="T25" fmla="*/ 118 h 144"/>
                <a:gd name="T26" fmla="*/ 6 w 80"/>
                <a:gd name="T27" fmla="*/ 104 h 144"/>
                <a:gd name="T28" fmla="*/ 4 w 80"/>
                <a:gd name="T29" fmla="*/ 85 h 144"/>
                <a:gd name="T30" fmla="*/ 4 w 80"/>
                <a:gd name="T31" fmla="*/ 70 h 144"/>
                <a:gd name="T32" fmla="*/ 6 w 80"/>
                <a:gd name="T33" fmla="*/ 54 h 144"/>
                <a:gd name="T34" fmla="*/ 15 w 80"/>
                <a:gd name="T35" fmla="*/ 41 h 144"/>
                <a:gd name="T36" fmla="*/ 30 w 80"/>
                <a:gd name="T37" fmla="*/ 26 h 144"/>
                <a:gd name="T38" fmla="*/ 52 w 80"/>
                <a:gd name="T39" fmla="*/ 11 h 144"/>
                <a:gd name="T40" fmla="*/ 69 w 80"/>
                <a:gd name="T41" fmla="*/ 4 h 144"/>
                <a:gd name="T42" fmla="*/ 80 w 80"/>
                <a:gd name="T43" fmla="*/ 0 h 144"/>
                <a:gd name="T44" fmla="*/ 80 w 80"/>
                <a:gd name="T4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144">
                  <a:moveTo>
                    <a:pt x="80" y="0"/>
                  </a:moveTo>
                  <a:lnTo>
                    <a:pt x="72" y="4"/>
                  </a:lnTo>
                  <a:lnTo>
                    <a:pt x="56" y="17"/>
                  </a:lnTo>
                  <a:lnTo>
                    <a:pt x="39" y="35"/>
                  </a:lnTo>
                  <a:lnTo>
                    <a:pt x="28" y="59"/>
                  </a:lnTo>
                  <a:lnTo>
                    <a:pt x="21" y="80"/>
                  </a:lnTo>
                  <a:lnTo>
                    <a:pt x="19" y="104"/>
                  </a:lnTo>
                  <a:lnTo>
                    <a:pt x="21" y="124"/>
                  </a:lnTo>
                  <a:lnTo>
                    <a:pt x="21" y="133"/>
                  </a:lnTo>
                  <a:lnTo>
                    <a:pt x="0" y="144"/>
                  </a:lnTo>
                  <a:lnTo>
                    <a:pt x="0" y="139"/>
                  </a:lnTo>
                  <a:lnTo>
                    <a:pt x="2" y="131"/>
                  </a:lnTo>
                  <a:lnTo>
                    <a:pt x="4" y="118"/>
                  </a:lnTo>
                  <a:lnTo>
                    <a:pt x="6" y="104"/>
                  </a:lnTo>
                  <a:lnTo>
                    <a:pt x="4" y="85"/>
                  </a:lnTo>
                  <a:lnTo>
                    <a:pt x="4" y="70"/>
                  </a:lnTo>
                  <a:lnTo>
                    <a:pt x="6" y="54"/>
                  </a:lnTo>
                  <a:lnTo>
                    <a:pt x="15" y="41"/>
                  </a:lnTo>
                  <a:lnTo>
                    <a:pt x="30" y="26"/>
                  </a:lnTo>
                  <a:lnTo>
                    <a:pt x="52" y="11"/>
                  </a:lnTo>
                  <a:lnTo>
                    <a:pt x="69" y="4"/>
                  </a:lnTo>
                  <a:lnTo>
                    <a:pt x="80" y="0"/>
                  </a:lnTo>
                  <a:lnTo>
                    <a:pt x="80" y="0"/>
                  </a:lnTo>
                  <a:close/>
                </a:path>
              </a:pathLst>
            </a:custGeom>
            <a:solidFill>
              <a:srgbClr val="F0C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73"/>
            <p:cNvSpPr>
              <a:spLocks/>
            </p:cNvSpPr>
            <p:nvPr/>
          </p:nvSpPr>
          <p:spPr bwMode="auto">
            <a:xfrm>
              <a:off x="7548563" y="2205038"/>
              <a:ext cx="163513" cy="58738"/>
            </a:xfrm>
            <a:custGeom>
              <a:avLst/>
              <a:gdLst>
                <a:gd name="T0" fmla="*/ 0 w 103"/>
                <a:gd name="T1" fmla="*/ 37 h 37"/>
                <a:gd name="T2" fmla="*/ 5 w 103"/>
                <a:gd name="T3" fmla="*/ 37 h 37"/>
                <a:gd name="T4" fmla="*/ 16 w 103"/>
                <a:gd name="T5" fmla="*/ 37 h 37"/>
                <a:gd name="T6" fmla="*/ 31 w 103"/>
                <a:gd name="T7" fmla="*/ 37 h 37"/>
                <a:gd name="T8" fmla="*/ 46 w 103"/>
                <a:gd name="T9" fmla="*/ 37 h 37"/>
                <a:gd name="T10" fmla="*/ 55 w 103"/>
                <a:gd name="T11" fmla="*/ 32 h 37"/>
                <a:gd name="T12" fmla="*/ 61 w 103"/>
                <a:gd name="T13" fmla="*/ 30 h 37"/>
                <a:gd name="T14" fmla="*/ 68 w 103"/>
                <a:gd name="T15" fmla="*/ 26 h 37"/>
                <a:gd name="T16" fmla="*/ 75 w 103"/>
                <a:gd name="T17" fmla="*/ 26 h 37"/>
                <a:gd name="T18" fmla="*/ 83 w 103"/>
                <a:gd name="T19" fmla="*/ 26 h 37"/>
                <a:gd name="T20" fmla="*/ 92 w 103"/>
                <a:gd name="T21" fmla="*/ 28 h 37"/>
                <a:gd name="T22" fmla="*/ 101 w 103"/>
                <a:gd name="T23" fmla="*/ 28 h 37"/>
                <a:gd name="T24" fmla="*/ 103 w 103"/>
                <a:gd name="T25" fmla="*/ 28 h 37"/>
                <a:gd name="T26" fmla="*/ 101 w 103"/>
                <a:gd name="T27" fmla="*/ 26 h 37"/>
                <a:gd name="T28" fmla="*/ 96 w 103"/>
                <a:gd name="T29" fmla="*/ 17 h 37"/>
                <a:gd name="T30" fmla="*/ 90 w 103"/>
                <a:gd name="T31" fmla="*/ 8 h 37"/>
                <a:gd name="T32" fmla="*/ 86 w 103"/>
                <a:gd name="T33" fmla="*/ 4 h 37"/>
                <a:gd name="T34" fmla="*/ 75 w 103"/>
                <a:gd name="T35" fmla="*/ 0 h 37"/>
                <a:gd name="T36" fmla="*/ 66 w 103"/>
                <a:gd name="T37" fmla="*/ 0 h 37"/>
                <a:gd name="T38" fmla="*/ 57 w 103"/>
                <a:gd name="T39" fmla="*/ 4 h 37"/>
                <a:gd name="T40" fmla="*/ 48 w 103"/>
                <a:gd name="T41" fmla="*/ 6 h 37"/>
                <a:gd name="T42" fmla="*/ 40 w 103"/>
                <a:gd name="T43" fmla="*/ 8 h 37"/>
                <a:gd name="T44" fmla="*/ 31 w 103"/>
                <a:gd name="T45" fmla="*/ 11 h 37"/>
                <a:gd name="T46" fmla="*/ 24 w 103"/>
                <a:gd name="T47" fmla="*/ 11 h 37"/>
                <a:gd name="T48" fmla="*/ 24 w 103"/>
                <a:gd name="T49" fmla="*/ 13 h 37"/>
                <a:gd name="T50" fmla="*/ 0 w 103"/>
                <a:gd name="T51" fmla="*/ 37 h 37"/>
                <a:gd name="T52" fmla="*/ 0 w 103"/>
                <a:gd name="T5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37">
                  <a:moveTo>
                    <a:pt x="0" y="37"/>
                  </a:moveTo>
                  <a:lnTo>
                    <a:pt x="5" y="37"/>
                  </a:lnTo>
                  <a:lnTo>
                    <a:pt x="16" y="37"/>
                  </a:lnTo>
                  <a:lnTo>
                    <a:pt x="31" y="37"/>
                  </a:lnTo>
                  <a:lnTo>
                    <a:pt x="46" y="37"/>
                  </a:lnTo>
                  <a:lnTo>
                    <a:pt x="55" y="32"/>
                  </a:lnTo>
                  <a:lnTo>
                    <a:pt x="61" y="30"/>
                  </a:lnTo>
                  <a:lnTo>
                    <a:pt x="68" y="26"/>
                  </a:lnTo>
                  <a:lnTo>
                    <a:pt x="75" y="26"/>
                  </a:lnTo>
                  <a:lnTo>
                    <a:pt x="83" y="26"/>
                  </a:lnTo>
                  <a:lnTo>
                    <a:pt x="92" y="28"/>
                  </a:lnTo>
                  <a:lnTo>
                    <a:pt x="101" y="28"/>
                  </a:lnTo>
                  <a:lnTo>
                    <a:pt x="103" y="28"/>
                  </a:lnTo>
                  <a:lnTo>
                    <a:pt x="101" y="26"/>
                  </a:lnTo>
                  <a:lnTo>
                    <a:pt x="96" y="17"/>
                  </a:lnTo>
                  <a:lnTo>
                    <a:pt x="90" y="8"/>
                  </a:lnTo>
                  <a:lnTo>
                    <a:pt x="86" y="4"/>
                  </a:lnTo>
                  <a:lnTo>
                    <a:pt x="75" y="0"/>
                  </a:lnTo>
                  <a:lnTo>
                    <a:pt x="66" y="0"/>
                  </a:lnTo>
                  <a:lnTo>
                    <a:pt x="57" y="4"/>
                  </a:lnTo>
                  <a:lnTo>
                    <a:pt x="48" y="6"/>
                  </a:lnTo>
                  <a:lnTo>
                    <a:pt x="40" y="8"/>
                  </a:lnTo>
                  <a:lnTo>
                    <a:pt x="31" y="11"/>
                  </a:lnTo>
                  <a:lnTo>
                    <a:pt x="24" y="11"/>
                  </a:lnTo>
                  <a:lnTo>
                    <a:pt x="24" y="13"/>
                  </a:lnTo>
                  <a:lnTo>
                    <a:pt x="0" y="37"/>
                  </a:lnTo>
                  <a:lnTo>
                    <a:pt x="0" y="37"/>
                  </a:lnTo>
                  <a:close/>
                </a:path>
              </a:pathLst>
            </a:custGeom>
            <a:solidFill>
              <a:srgbClr val="F0C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74"/>
            <p:cNvSpPr>
              <a:spLocks/>
            </p:cNvSpPr>
            <p:nvPr/>
          </p:nvSpPr>
          <p:spPr bwMode="auto">
            <a:xfrm>
              <a:off x="6970713" y="2960688"/>
              <a:ext cx="85725" cy="322263"/>
            </a:xfrm>
            <a:custGeom>
              <a:avLst/>
              <a:gdLst>
                <a:gd name="T0" fmla="*/ 30 w 54"/>
                <a:gd name="T1" fmla="*/ 0 h 203"/>
                <a:gd name="T2" fmla="*/ 30 w 54"/>
                <a:gd name="T3" fmla="*/ 6 h 203"/>
                <a:gd name="T4" fmla="*/ 30 w 54"/>
                <a:gd name="T5" fmla="*/ 28 h 203"/>
                <a:gd name="T6" fmla="*/ 28 w 54"/>
                <a:gd name="T7" fmla="*/ 52 h 203"/>
                <a:gd name="T8" fmla="*/ 26 w 54"/>
                <a:gd name="T9" fmla="*/ 78 h 203"/>
                <a:gd name="T10" fmla="*/ 17 w 54"/>
                <a:gd name="T11" fmla="*/ 96 h 203"/>
                <a:gd name="T12" fmla="*/ 10 w 54"/>
                <a:gd name="T13" fmla="*/ 109 h 203"/>
                <a:gd name="T14" fmla="*/ 2 w 54"/>
                <a:gd name="T15" fmla="*/ 120 h 203"/>
                <a:gd name="T16" fmla="*/ 0 w 54"/>
                <a:gd name="T17" fmla="*/ 135 h 203"/>
                <a:gd name="T18" fmla="*/ 0 w 54"/>
                <a:gd name="T19" fmla="*/ 155 h 203"/>
                <a:gd name="T20" fmla="*/ 4 w 54"/>
                <a:gd name="T21" fmla="*/ 177 h 203"/>
                <a:gd name="T22" fmla="*/ 8 w 54"/>
                <a:gd name="T23" fmla="*/ 194 h 203"/>
                <a:gd name="T24" fmla="*/ 13 w 54"/>
                <a:gd name="T25" fmla="*/ 203 h 203"/>
                <a:gd name="T26" fmla="*/ 13 w 54"/>
                <a:gd name="T27" fmla="*/ 194 h 203"/>
                <a:gd name="T28" fmla="*/ 15 w 54"/>
                <a:gd name="T29" fmla="*/ 177 h 203"/>
                <a:gd name="T30" fmla="*/ 17 w 54"/>
                <a:gd name="T31" fmla="*/ 155 h 203"/>
                <a:gd name="T32" fmla="*/ 24 w 54"/>
                <a:gd name="T33" fmla="*/ 137 h 203"/>
                <a:gd name="T34" fmla="*/ 32 w 54"/>
                <a:gd name="T35" fmla="*/ 129 h 203"/>
                <a:gd name="T36" fmla="*/ 41 w 54"/>
                <a:gd name="T37" fmla="*/ 122 h 203"/>
                <a:gd name="T38" fmla="*/ 50 w 54"/>
                <a:gd name="T39" fmla="*/ 113 h 203"/>
                <a:gd name="T40" fmla="*/ 54 w 54"/>
                <a:gd name="T41" fmla="*/ 100 h 203"/>
                <a:gd name="T42" fmla="*/ 48 w 54"/>
                <a:gd name="T43" fmla="*/ 72 h 203"/>
                <a:gd name="T44" fmla="*/ 41 w 54"/>
                <a:gd name="T45" fmla="*/ 37 h 203"/>
                <a:gd name="T46" fmla="*/ 32 w 54"/>
                <a:gd name="T47" fmla="*/ 11 h 203"/>
                <a:gd name="T48" fmla="*/ 30 w 54"/>
                <a:gd name="T49" fmla="*/ 0 h 203"/>
                <a:gd name="T50" fmla="*/ 30 w 54"/>
                <a:gd name="T5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203">
                  <a:moveTo>
                    <a:pt x="30" y="0"/>
                  </a:moveTo>
                  <a:lnTo>
                    <a:pt x="30" y="6"/>
                  </a:lnTo>
                  <a:lnTo>
                    <a:pt x="30" y="28"/>
                  </a:lnTo>
                  <a:lnTo>
                    <a:pt x="28" y="52"/>
                  </a:lnTo>
                  <a:lnTo>
                    <a:pt x="26" y="78"/>
                  </a:lnTo>
                  <a:lnTo>
                    <a:pt x="17" y="96"/>
                  </a:lnTo>
                  <a:lnTo>
                    <a:pt x="10" y="109"/>
                  </a:lnTo>
                  <a:lnTo>
                    <a:pt x="2" y="120"/>
                  </a:lnTo>
                  <a:lnTo>
                    <a:pt x="0" y="135"/>
                  </a:lnTo>
                  <a:lnTo>
                    <a:pt x="0" y="155"/>
                  </a:lnTo>
                  <a:lnTo>
                    <a:pt x="4" y="177"/>
                  </a:lnTo>
                  <a:lnTo>
                    <a:pt x="8" y="194"/>
                  </a:lnTo>
                  <a:lnTo>
                    <a:pt x="13" y="203"/>
                  </a:lnTo>
                  <a:lnTo>
                    <a:pt x="13" y="194"/>
                  </a:lnTo>
                  <a:lnTo>
                    <a:pt x="15" y="177"/>
                  </a:lnTo>
                  <a:lnTo>
                    <a:pt x="17" y="155"/>
                  </a:lnTo>
                  <a:lnTo>
                    <a:pt x="24" y="137"/>
                  </a:lnTo>
                  <a:lnTo>
                    <a:pt x="32" y="129"/>
                  </a:lnTo>
                  <a:lnTo>
                    <a:pt x="41" y="122"/>
                  </a:lnTo>
                  <a:lnTo>
                    <a:pt x="50" y="113"/>
                  </a:lnTo>
                  <a:lnTo>
                    <a:pt x="54" y="100"/>
                  </a:lnTo>
                  <a:lnTo>
                    <a:pt x="48" y="72"/>
                  </a:lnTo>
                  <a:lnTo>
                    <a:pt x="41" y="37"/>
                  </a:lnTo>
                  <a:lnTo>
                    <a:pt x="32" y="11"/>
                  </a:lnTo>
                  <a:lnTo>
                    <a:pt x="30" y="0"/>
                  </a:lnTo>
                  <a:lnTo>
                    <a:pt x="30" y="0"/>
                  </a:lnTo>
                  <a:close/>
                </a:path>
              </a:pathLst>
            </a:custGeom>
            <a:solidFill>
              <a:srgbClr val="A347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75"/>
            <p:cNvSpPr>
              <a:spLocks/>
            </p:cNvSpPr>
            <p:nvPr/>
          </p:nvSpPr>
          <p:spPr bwMode="auto">
            <a:xfrm>
              <a:off x="7178675" y="3400425"/>
              <a:ext cx="61913" cy="134938"/>
            </a:xfrm>
            <a:custGeom>
              <a:avLst/>
              <a:gdLst>
                <a:gd name="T0" fmla="*/ 32 w 39"/>
                <a:gd name="T1" fmla="*/ 0 h 85"/>
                <a:gd name="T2" fmla="*/ 28 w 39"/>
                <a:gd name="T3" fmla="*/ 0 h 85"/>
                <a:gd name="T4" fmla="*/ 21 w 39"/>
                <a:gd name="T5" fmla="*/ 11 h 85"/>
                <a:gd name="T6" fmla="*/ 11 w 39"/>
                <a:gd name="T7" fmla="*/ 22 h 85"/>
                <a:gd name="T8" fmla="*/ 4 w 39"/>
                <a:gd name="T9" fmla="*/ 39 h 85"/>
                <a:gd name="T10" fmla="*/ 0 w 39"/>
                <a:gd name="T11" fmla="*/ 55 h 85"/>
                <a:gd name="T12" fmla="*/ 2 w 39"/>
                <a:gd name="T13" fmla="*/ 70 h 85"/>
                <a:gd name="T14" fmla="*/ 2 w 39"/>
                <a:gd name="T15" fmla="*/ 79 h 85"/>
                <a:gd name="T16" fmla="*/ 6 w 39"/>
                <a:gd name="T17" fmla="*/ 85 h 85"/>
                <a:gd name="T18" fmla="*/ 6 w 39"/>
                <a:gd name="T19" fmla="*/ 81 h 85"/>
                <a:gd name="T20" fmla="*/ 8 w 39"/>
                <a:gd name="T21" fmla="*/ 76 h 85"/>
                <a:gd name="T22" fmla="*/ 15 w 39"/>
                <a:gd name="T23" fmla="*/ 68 h 85"/>
                <a:gd name="T24" fmla="*/ 24 w 39"/>
                <a:gd name="T25" fmla="*/ 59 h 85"/>
                <a:gd name="T26" fmla="*/ 28 w 39"/>
                <a:gd name="T27" fmla="*/ 48 h 85"/>
                <a:gd name="T28" fmla="*/ 32 w 39"/>
                <a:gd name="T29" fmla="*/ 39 h 85"/>
                <a:gd name="T30" fmla="*/ 37 w 39"/>
                <a:gd name="T31" fmla="*/ 35 h 85"/>
                <a:gd name="T32" fmla="*/ 39 w 39"/>
                <a:gd name="T33" fmla="*/ 33 h 85"/>
                <a:gd name="T34" fmla="*/ 32 w 39"/>
                <a:gd name="T35" fmla="*/ 0 h 85"/>
                <a:gd name="T36" fmla="*/ 32 w 39"/>
                <a:gd name="T3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85">
                  <a:moveTo>
                    <a:pt x="32" y="0"/>
                  </a:moveTo>
                  <a:lnTo>
                    <a:pt x="28" y="0"/>
                  </a:lnTo>
                  <a:lnTo>
                    <a:pt x="21" y="11"/>
                  </a:lnTo>
                  <a:lnTo>
                    <a:pt x="11" y="22"/>
                  </a:lnTo>
                  <a:lnTo>
                    <a:pt x="4" y="39"/>
                  </a:lnTo>
                  <a:lnTo>
                    <a:pt x="0" y="55"/>
                  </a:lnTo>
                  <a:lnTo>
                    <a:pt x="2" y="70"/>
                  </a:lnTo>
                  <a:lnTo>
                    <a:pt x="2" y="79"/>
                  </a:lnTo>
                  <a:lnTo>
                    <a:pt x="6" y="85"/>
                  </a:lnTo>
                  <a:lnTo>
                    <a:pt x="6" y="81"/>
                  </a:lnTo>
                  <a:lnTo>
                    <a:pt x="8" y="76"/>
                  </a:lnTo>
                  <a:lnTo>
                    <a:pt x="15" y="68"/>
                  </a:lnTo>
                  <a:lnTo>
                    <a:pt x="24" y="59"/>
                  </a:lnTo>
                  <a:lnTo>
                    <a:pt x="28" y="48"/>
                  </a:lnTo>
                  <a:lnTo>
                    <a:pt x="32" y="39"/>
                  </a:lnTo>
                  <a:lnTo>
                    <a:pt x="37" y="35"/>
                  </a:lnTo>
                  <a:lnTo>
                    <a:pt x="39" y="33"/>
                  </a:lnTo>
                  <a:lnTo>
                    <a:pt x="32" y="0"/>
                  </a:lnTo>
                  <a:lnTo>
                    <a:pt x="32" y="0"/>
                  </a:lnTo>
                  <a:close/>
                </a:path>
              </a:pathLst>
            </a:custGeom>
            <a:solidFill>
              <a:srgbClr val="A347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76"/>
            <p:cNvSpPr>
              <a:spLocks/>
            </p:cNvSpPr>
            <p:nvPr/>
          </p:nvSpPr>
          <p:spPr bwMode="auto">
            <a:xfrm>
              <a:off x="7264400" y="3546475"/>
              <a:ext cx="69850" cy="187325"/>
            </a:xfrm>
            <a:custGeom>
              <a:avLst/>
              <a:gdLst>
                <a:gd name="T0" fmla="*/ 13 w 44"/>
                <a:gd name="T1" fmla="*/ 0 h 118"/>
                <a:gd name="T2" fmla="*/ 9 w 44"/>
                <a:gd name="T3" fmla="*/ 2 h 118"/>
                <a:gd name="T4" fmla="*/ 7 w 44"/>
                <a:gd name="T5" fmla="*/ 13 h 118"/>
                <a:gd name="T6" fmla="*/ 0 w 44"/>
                <a:gd name="T7" fmla="*/ 26 h 118"/>
                <a:gd name="T8" fmla="*/ 0 w 44"/>
                <a:gd name="T9" fmla="*/ 46 h 118"/>
                <a:gd name="T10" fmla="*/ 2 w 44"/>
                <a:gd name="T11" fmla="*/ 59 h 118"/>
                <a:gd name="T12" fmla="*/ 9 w 44"/>
                <a:gd name="T13" fmla="*/ 72 h 118"/>
                <a:gd name="T14" fmla="*/ 18 w 44"/>
                <a:gd name="T15" fmla="*/ 81 h 118"/>
                <a:gd name="T16" fmla="*/ 20 w 44"/>
                <a:gd name="T17" fmla="*/ 87 h 118"/>
                <a:gd name="T18" fmla="*/ 18 w 44"/>
                <a:gd name="T19" fmla="*/ 118 h 118"/>
                <a:gd name="T20" fmla="*/ 44 w 44"/>
                <a:gd name="T21" fmla="*/ 74 h 118"/>
                <a:gd name="T22" fmla="*/ 24 w 44"/>
                <a:gd name="T23" fmla="*/ 35 h 118"/>
                <a:gd name="T24" fmla="*/ 13 w 44"/>
                <a:gd name="T25" fmla="*/ 0 h 118"/>
                <a:gd name="T26" fmla="*/ 13 w 44"/>
                <a:gd name="T2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118">
                  <a:moveTo>
                    <a:pt x="13" y="0"/>
                  </a:moveTo>
                  <a:lnTo>
                    <a:pt x="9" y="2"/>
                  </a:lnTo>
                  <a:lnTo>
                    <a:pt x="7" y="13"/>
                  </a:lnTo>
                  <a:lnTo>
                    <a:pt x="0" y="26"/>
                  </a:lnTo>
                  <a:lnTo>
                    <a:pt x="0" y="46"/>
                  </a:lnTo>
                  <a:lnTo>
                    <a:pt x="2" y="59"/>
                  </a:lnTo>
                  <a:lnTo>
                    <a:pt x="9" y="72"/>
                  </a:lnTo>
                  <a:lnTo>
                    <a:pt x="18" y="81"/>
                  </a:lnTo>
                  <a:lnTo>
                    <a:pt x="20" y="87"/>
                  </a:lnTo>
                  <a:lnTo>
                    <a:pt x="18" y="118"/>
                  </a:lnTo>
                  <a:lnTo>
                    <a:pt x="44" y="74"/>
                  </a:lnTo>
                  <a:lnTo>
                    <a:pt x="24" y="35"/>
                  </a:lnTo>
                  <a:lnTo>
                    <a:pt x="13" y="0"/>
                  </a:lnTo>
                  <a:lnTo>
                    <a:pt x="13" y="0"/>
                  </a:lnTo>
                  <a:close/>
                </a:path>
              </a:pathLst>
            </a:custGeom>
            <a:solidFill>
              <a:srgbClr val="A347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77"/>
            <p:cNvSpPr>
              <a:spLocks/>
            </p:cNvSpPr>
            <p:nvPr/>
          </p:nvSpPr>
          <p:spPr bwMode="auto">
            <a:xfrm>
              <a:off x="6973888" y="3189288"/>
              <a:ext cx="131763" cy="442913"/>
            </a:xfrm>
            <a:custGeom>
              <a:avLst/>
              <a:gdLst>
                <a:gd name="T0" fmla="*/ 67 w 83"/>
                <a:gd name="T1" fmla="*/ 67 h 279"/>
                <a:gd name="T2" fmla="*/ 61 w 83"/>
                <a:gd name="T3" fmla="*/ 76 h 279"/>
                <a:gd name="T4" fmla="*/ 43 w 83"/>
                <a:gd name="T5" fmla="*/ 98 h 279"/>
                <a:gd name="T6" fmla="*/ 28 w 83"/>
                <a:gd name="T7" fmla="*/ 124 h 279"/>
                <a:gd name="T8" fmla="*/ 17 w 83"/>
                <a:gd name="T9" fmla="*/ 153 h 279"/>
                <a:gd name="T10" fmla="*/ 13 w 83"/>
                <a:gd name="T11" fmla="*/ 172 h 279"/>
                <a:gd name="T12" fmla="*/ 19 w 83"/>
                <a:gd name="T13" fmla="*/ 190 h 279"/>
                <a:gd name="T14" fmla="*/ 24 w 83"/>
                <a:gd name="T15" fmla="*/ 203 h 279"/>
                <a:gd name="T16" fmla="*/ 28 w 83"/>
                <a:gd name="T17" fmla="*/ 220 h 279"/>
                <a:gd name="T18" fmla="*/ 22 w 83"/>
                <a:gd name="T19" fmla="*/ 238 h 279"/>
                <a:gd name="T20" fmla="*/ 13 w 83"/>
                <a:gd name="T21" fmla="*/ 257 h 279"/>
                <a:gd name="T22" fmla="*/ 4 w 83"/>
                <a:gd name="T23" fmla="*/ 273 h 279"/>
                <a:gd name="T24" fmla="*/ 0 w 83"/>
                <a:gd name="T25" fmla="*/ 279 h 279"/>
                <a:gd name="T26" fmla="*/ 6 w 83"/>
                <a:gd name="T27" fmla="*/ 275 h 279"/>
                <a:gd name="T28" fmla="*/ 19 w 83"/>
                <a:gd name="T29" fmla="*/ 266 h 279"/>
                <a:gd name="T30" fmla="*/ 37 w 83"/>
                <a:gd name="T31" fmla="*/ 253 h 279"/>
                <a:gd name="T32" fmla="*/ 50 w 83"/>
                <a:gd name="T33" fmla="*/ 238 h 279"/>
                <a:gd name="T34" fmla="*/ 52 w 83"/>
                <a:gd name="T35" fmla="*/ 214 h 279"/>
                <a:gd name="T36" fmla="*/ 50 w 83"/>
                <a:gd name="T37" fmla="*/ 188 h 279"/>
                <a:gd name="T38" fmla="*/ 46 w 83"/>
                <a:gd name="T39" fmla="*/ 164 h 279"/>
                <a:gd name="T40" fmla="*/ 50 w 83"/>
                <a:gd name="T41" fmla="*/ 144 h 279"/>
                <a:gd name="T42" fmla="*/ 54 w 83"/>
                <a:gd name="T43" fmla="*/ 124 h 279"/>
                <a:gd name="T44" fmla="*/ 65 w 83"/>
                <a:gd name="T45" fmla="*/ 113 h 279"/>
                <a:gd name="T46" fmla="*/ 76 w 83"/>
                <a:gd name="T47" fmla="*/ 98 h 279"/>
                <a:gd name="T48" fmla="*/ 83 w 83"/>
                <a:gd name="T49" fmla="*/ 78 h 279"/>
                <a:gd name="T50" fmla="*/ 81 w 83"/>
                <a:gd name="T51" fmla="*/ 54 h 279"/>
                <a:gd name="T52" fmla="*/ 76 w 83"/>
                <a:gd name="T53" fmla="*/ 28 h 279"/>
                <a:gd name="T54" fmla="*/ 70 w 83"/>
                <a:gd name="T55" fmla="*/ 9 h 279"/>
                <a:gd name="T56" fmla="*/ 67 w 83"/>
                <a:gd name="T57" fmla="*/ 0 h 279"/>
                <a:gd name="T58" fmla="*/ 61 w 83"/>
                <a:gd name="T59" fmla="*/ 30 h 279"/>
                <a:gd name="T60" fmla="*/ 67 w 83"/>
                <a:gd name="T61" fmla="*/ 67 h 279"/>
                <a:gd name="T62" fmla="*/ 67 w 83"/>
                <a:gd name="T63" fmla="*/ 6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279">
                  <a:moveTo>
                    <a:pt x="67" y="67"/>
                  </a:moveTo>
                  <a:lnTo>
                    <a:pt x="61" y="76"/>
                  </a:lnTo>
                  <a:lnTo>
                    <a:pt x="43" y="98"/>
                  </a:lnTo>
                  <a:lnTo>
                    <a:pt x="28" y="124"/>
                  </a:lnTo>
                  <a:lnTo>
                    <a:pt x="17" y="153"/>
                  </a:lnTo>
                  <a:lnTo>
                    <a:pt x="13" y="172"/>
                  </a:lnTo>
                  <a:lnTo>
                    <a:pt x="19" y="190"/>
                  </a:lnTo>
                  <a:lnTo>
                    <a:pt x="24" y="203"/>
                  </a:lnTo>
                  <a:lnTo>
                    <a:pt x="28" y="220"/>
                  </a:lnTo>
                  <a:lnTo>
                    <a:pt x="22" y="238"/>
                  </a:lnTo>
                  <a:lnTo>
                    <a:pt x="13" y="257"/>
                  </a:lnTo>
                  <a:lnTo>
                    <a:pt x="4" y="273"/>
                  </a:lnTo>
                  <a:lnTo>
                    <a:pt x="0" y="279"/>
                  </a:lnTo>
                  <a:lnTo>
                    <a:pt x="6" y="275"/>
                  </a:lnTo>
                  <a:lnTo>
                    <a:pt x="19" y="266"/>
                  </a:lnTo>
                  <a:lnTo>
                    <a:pt x="37" y="253"/>
                  </a:lnTo>
                  <a:lnTo>
                    <a:pt x="50" y="238"/>
                  </a:lnTo>
                  <a:lnTo>
                    <a:pt x="52" y="214"/>
                  </a:lnTo>
                  <a:lnTo>
                    <a:pt x="50" y="188"/>
                  </a:lnTo>
                  <a:lnTo>
                    <a:pt x="46" y="164"/>
                  </a:lnTo>
                  <a:lnTo>
                    <a:pt x="50" y="144"/>
                  </a:lnTo>
                  <a:lnTo>
                    <a:pt x="54" y="124"/>
                  </a:lnTo>
                  <a:lnTo>
                    <a:pt x="65" y="113"/>
                  </a:lnTo>
                  <a:lnTo>
                    <a:pt x="76" y="98"/>
                  </a:lnTo>
                  <a:lnTo>
                    <a:pt x="83" y="78"/>
                  </a:lnTo>
                  <a:lnTo>
                    <a:pt x="81" y="54"/>
                  </a:lnTo>
                  <a:lnTo>
                    <a:pt x="76" y="28"/>
                  </a:lnTo>
                  <a:lnTo>
                    <a:pt x="70" y="9"/>
                  </a:lnTo>
                  <a:lnTo>
                    <a:pt x="67" y="0"/>
                  </a:lnTo>
                  <a:lnTo>
                    <a:pt x="61" y="30"/>
                  </a:lnTo>
                  <a:lnTo>
                    <a:pt x="67" y="67"/>
                  </a:lnTo>
                  <a:lnTo>
                    <a:pt x="67" y="67"/>
                  </a:lnTo>
                  <a:close/>
                </a:path>
              </a:pathLst>
            </a:custGeom>
            <a:solidFill>
              <a:srgbClr val="A347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78"/>
            <p:cNvSpPr>
              <a:spLocks/>
            </p:cNvSpPr>
            <p:nvPr/>
          </p:nvSpPr>
          <p:spPr bwMode="auto">
            <a:xfrm>
              <a:off x="7097713" y="2978150"/>
              <a:ext cx="55563" cy="152400"/>
            </a:xfrm>
            <a:custGeom>
              <a:avLst/>
              <a:gdLst>
                <a:gd name="T0" fmla="*/ 9 w 35"/>
                <a:gd name="T1" fmla="*/ 0 h 96"/>
                <a:gd name="T2" fmla="*/ 9 w 35"/>
                <a:gd name="T3" fmla="*/ 2 h 96"/>
                <a:gd name="T4" fmla="*/ 9 w 35"/>
                <a:gd name="T5" fmla="*/ 13 h 96"/>
                <a:gd name="T6" fmla="*/ 9 w 35"/>
                <a:gd name="T7" fmla="*/ 26 h 96"/>
                <a:gd name="T8" fmla="*/ 11 w 35"/>
                <a:gd name="T9" fmla="*/ 45 h 96"/>
                <a:gd name="T10" fmla="*/ 7 w 35"/>
                <a:gd name="T11" fmla="*/ 63 h 96"/>
                <a:gd name="T12" fmla="*/ 5 w 35"/>
                <a:gd name="T13" fmla="*/ 78 h 96"/>
                <a:gd name="T14" fmla="*/ 0 w 35"/>
                <a:gd name="T15" fmla="*/ 91 h 96"/>
                <a:gd name="T16" fmla="*/ 0 w 35"/>
                <a:gd name="T17" fmla="*/ 96 h 96"/>
                <a:gd name="T18" fmla="*/ 5 w 35"/>
                <a:gd name="T19" fmla="*/ 89 h 96"/>
                <a:gd name="T20" fmla="*/ 18 w 35"/>
                <a:gd name="T21" fmla="*/ 78 h 96"/>
                <a:gd name="T22" fmla="*/ 29 w 35"/>
                <a:gd name="T23" fmla="*/ 61 h 96"/>
                <a:gd name="T24" fmla="*/ 35 w 35"/>
                <a:gd name="T25" fmla="*/ 43 h 96"/>
                <a:gd name="T26" fmla="*/ 29 w 35"/>
                <a:gd name="T27" fmla="*/ 24 h 96"/>
                <a:gd name="T28" fmla="*/ 20 w 35"/>
                <a:gd name="T29" fmla="*/ 10 h 96"/>
                <a:gd name="T30" fmla="*/ 13 w 35"/>
                <a:gd name="T31" fmla="*/ 2 h 96"/>
                <a:gd name="T32" fmla="*/ 9 w 35"/>
                <a:gd name="T33" fmla="*/ 0 h 96"/>
                <a:gd name="T34" fmla="*/ 9 w 35"/>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96">
                  <a:moveTo>
                    <a:pt x="9" y="0"/>
                  </a:moveTo>
                  <a:lnTo>
                    <a:pt x="9" y="2"/>
                  </a:lnTo>
                  <a:lnTo>
                    <a:pt x="9" y="13"/>
                  </a:lnTo>
                  <a:lnTo>
                    <a:pt x="9" y="26"/>
                  </a:lnTo>
                  <a:lnTo>
                    <a:pt x="11" y="45"/>
                  </a:lnTo>
                  <a:lnTo>
                    <a:pt x="7" y="63"/>
                  </a:lnTo>
                  <a:lnTo>
                    <a:pt x="5" y="78"/>
                  </a:lnTo>
                  <a:lnTo>
                    <a:pt x="0" y="91"/>
                  </a:lnTo>
                  <a:lnTo>
                    <a:pt x="0" y="96"/>
                  </a:lnTo>
                  <a:lnTo>
                    <a:pt x="5" y="89"/>
                  </a:lnTo>
                  <a:lnTo>
                    <a:pt x="18" y="78"/>
                  </a:lnTo>
                  <a:lnTo>
                    <a:pt x="29" y="61"/>
                  </a:lnTo>
                  <a:lnTo>
                    <a:pt x="35" y="43"/>
                  </a:lnTo>
                  <a:lnTo>
                    <a:pt x="29" y="24"/>
                  </a:lnTo>
                  <a:lnTo>
                    <a:pt x="20" y="10"/>
                  </a:lnTo>
                  <a:lnTo>
                    <a:pt x="13" y="2"/>
                  </a:lnTo>
                  <a:lnTo>
                    <a:pt x="9" y="0"/>
                  </a:lnTo>
                  <a:lnTo>
                    <a:pt x="9" y="0"/>
                  </a:lnTo>
                  <a:close/>
                </a:path>
              </a:pathLst>
            </a:custGeom>
            <a:solidFill>
              <a:srgbClr val="A347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79"/>
            <p:cNvSpPr>
              <a:spLocks/>
            </p:cNvSpPr>
            <p:nvPr/>
          </p:nvSpPr>
          <p:spPr bwMode="auto">
            <a:xfrm>
              <a:off x="6945313" y="2863850"/>
              <a:ext cx="55563" cy="152400"/>
            </a:xfrm>
            <a:custGeom>
              <a:avLst/>
              <a:gdLst>
                <a:gd name="T0" fmla="*/ 11 w 35"/>
                <a:gd name="T1" fmla="*/ 0 h 96"/>
                <a:gd name="T2" fmla="*/ 16 w 35"/>
                <a:gd name="T3" fmla="*/ 4 h 96"/>
                <a:gd name="T4" fmla="*/ 24 w 35"/>
                <a:gd name="T5" fmla="*/ 17 h 96"/>
                <a:gd name="T6" fmla="*/ 31 w 35"/>
                <a:gd name="T7" fmla="*/ 34 h 96"/>
                <a:gd name="T8" fmla="*/ 35 w 35"/>
                <a:gd name="T9" fmla="*/ 56 h 96"/>
                <a:gd name="T10" fmla="*/ 29 w 35"/>
                <a:gd name="T11" fmla="*/ 72 h 96"/>
                <a:gd name="T12" fmla="*/ 16 w 35"/>
                <a:gd name="T13" fmla="*/ 85 h 96"/>
                <a:gd name="T14" fmla="*/ 5 w 35"/>
                <a:gd name="T15" fmla="*/ 93 h 96"/>
                <a:gd name="T16" fmla="*/ 0 w 35"/>
                <a:gd name="T17" fmla="*/ 96 h 96"/>
                <a:gd name="T18" fmla="*/ 0 w 35"/>
                <a:gd name="T19" fmla="*/ 89 h 96"/>
                <a:gd name="T20" fmla="*/ 5 w 35"/>
                <a:gd name="T21" fmla="*/ 78 h 96"/>
                <a:gd name="T22" fmla="*/ 9 w 35"/>
                <a:gd name="T23" fmla="*/ 61 h 96"/>
                <a:gd name="T24" fmla="*/ 16 w 35"/>
                <a:gd name="T25" fmla="*/ 43 h 96"/>
                <a:gd name="T26" fmla="*/ 16 w 35"/>
                <a:gd name="T27" fmla="*/ 26 h 96"/>
                <a:gd name="T28" fmla="*/ 13 w 35"/>
                <a:gd name="T29" fmla="*/ 10 h 96"/>
                <a:gd name="T30" fmla="*/ 11 w 35"/>
                <a:gd name="T31" fmla="*/ 4 h 96"/>
                <a:gd name="T32" fmla="*/ 11 w 35"/>
                <a:gd name="T33" fmla="*/ 0 h 96"/>
                <a:gd name="T34" fmla="*/ 11 w 35"/>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96">
                  <a:moveTo>
                    <a:pt x="11" y="0"/>
                  </a:moveTo>
                  <a:lnTo>
                    <a:pt x="16" y="4"/>
                  </a:lnTo>
                  <a:lnTo>
                    <a:pt x="24" y="17"/>
                  </a:lnTo>
                  <a:lnTo>
                    <a:pt x="31" y="34"/>
                  </a:lnTo>
                  <a:lnTo>
                    <a:pt x="35" y="56"/>
                  </a:lnTo>
                  <a:lnTo>
                    <a:pt x="29" y="72"/>
                  </a:lnTo>
                  <a:lnTo>
                    <a:pt x="16" y="85"/>
                  </a:lnTo>
                  <a:lnTo>
                    <a:pt x="5" y="93"/>
                  </a:lnTo>
                  <a:lnTo>
                    <a:pt x="0" y="96"/>
                  </a:lnTo>
                  <a:lnTo>
                    <a:pt x="0" y="89"/>
                  </a:lnTo>
                  <a:lnTo>
                    <a:pt x="5" y="78"/>
                  </a:lnTo>
                  <a:lnTo>
                    <a:pt x="9" y="61"/>
                  </a:lnTo>
                  <a:lnTo>
                    <a:pt x="16" y="43"/>
                  </a:lnTo>
                  <a:lnTo>
                    <a:pt x="16" y="26"/>
                  </a:lnTo>
                  <a:lnTo>
                    <a:pt x="13" y="10"/>
                  </a:lnTo>
                  <a:lnTo>
                    <a:pt x="11" y="4"/>
                  </a:lnTo>
                  <a:lnTo>
                    <a:pt x="11" y="0"/>
                  </a:lnTo>
                  <a:lnTo>
                    <a:pt x="11" y="0"/>
                  </a:lnTo>
                  <a:close/>
                </a:path>
              </a:pathLst>
            </a:custGeom>
            <a:solidFill>
              <a:srgbClr val="A347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80"/>
            <p:cNvSpPr>
              <a:spLocks/>
            </p:cNvSpPr>
            <p:nvPr/>
          </p:nvSpPr>
          <p:spPr bwMode="auto">
            <a:xfrm>
              <a:off x="6734175" y="3740150"/>
              <a:ext cx="163513" cy="363538"/>
            </a:xfrm>
            <a:custGeom>
              <a:avLst/>
              <a:gdLst>
                <a:gd name="T0" fmla="*/ 28 w 103"/>
                <a:gd name="T1" fmla="*/ 0 h 229"/>
                <a:gd name="T2" fmla="*/ 33 w 103"/>
                <a:gd name="T3" fmla="*/ 4 h 229"/>
                <a:gd name="T4" fmla="*/ 42 w 103"/>
                <a:gd name="T5" fmla="*/ 15 h 229"/>
                <a:gd name="T6" fmla="*/ 52 w 103"/>
                <a:gd name="T7" fmla="*/ 31 h 229"/>
                <a:gd name="T8" fmla="*/ 66 w 103"/>
                <a:gd name="T9" fmla="*/ 50 h 229"/>
                <a:gd name="T10" fmla="*/ 79 w 103"/>
                <a:gd name="T11" fmla="*/ 66 h 229"/>
                <a:gd name="T12" fmla="*/ 90 w 103"/>
                <a:gd name="T13" fmla="*/ 83 h 229"/>
                <a:gd name="T14" fmla="*/ 98 w 103"/>
                <a:gd name="T15" fmla="*/ 98 h 229"/>
                <a:gd name="T16" fmla="*/ 103 w 103"/>
                <a:gd name="T17" fmla="*/ 114 h 229"/>
                <a:gd name="T18" fmla="*/ 103 w 103"/>
                <a:gd name="T19" fmla="*/ 127 h 229"/>
                <a:gd name="T20" fmla="*/ 98 w 103"/>
                <a:gd name="T21" fmla="*/ 135 h 229"/>
                <a:gd name="T22" fmla="*/ 96 w 103"/>
                <a:gd name="T23" fmla="*/ 144 h 229"/>
                <a:gd name="T24" fmla="*/ 94 w 103"/>
                <a:gd name="T25" fmla="*/ 146 h 229"/>
                <a:gd name="T26" fmla="*/ 94 w 103"/>
                <a:gd name="T27" fmla="*/ 151 h 229"/>
                <a:gd name="T28" fmla="*/ 96 w 103"/>
                <a:gd name="T29" fmla="*/ 159 h 229"/>
                <a:gd name="T30" fmla="*/ 96 w 103"/>
                <a:gd name="T31" fmla="*/ 175 h 229"/>
                <a:gd name="T32" fmla="*/ 96 w 103"/>
                <a:gd name="T33" fmla="*/ 190 h 229"/>
                <a:gd name="T34" fmla="*/ 87 w 103"/>
                <a:gd name="T35" fmla="*/ 203 h 229"/>
                <a:gd name="T36" fmla="*/ 79 w 103"/>
                <a:gd name="T37" fmla="*/ 216 h 229"/>
                <a:gd name="T38" fmla="*/ 70 w 103"/>
                <a:gd name="T39" fmla="*/ 225 h 229"/>
                <a:gd name="T40" fmla="*/ 66 w 103"/>
                <a:gd name="T41" fmla="*/ 229 h 229"/>
                <a:gd name="T42" fmla="*/ 66 w 103"/>
                <a:gd name="T43" fmla="*/ 221 h 229"/>
                <a:gd name="T44" fmla="*/ 68 w 103"/>
                <a:gd name="T45" fmla="*/ 203 h 229"/>
                <a:gd name="T46" fmla="*/ 68 w 103"/>
                <a:gd name="T47" fmla="*/ 177 h 229"/>
                <a:gd name="T48" fmla="*/ 66 w 103"/>
                <a:gd name="T49" fmla="*/ 153 h 229"/>
                <a:gd name="T50" fmla="*/ 57 w 103"/>
                <a:gd name="T51" fmla="*/ 129 h 229"/>
                <a:gd name="T52" fmla="*/ 48 w 103"/>
                <a:gd name="T53" fmla="*/ 114 h 229"/>
                <a:gd name="T54" fmla="*/ 39 w 103"/>
                <a:gd name="T55" fmla="*/ 105 h 229"/>
                <a:gd name="T56" fmla="*/ 35 w 103"/>
                <a:gd name="T57" fmla="*/ 103 h 229"/>
                <a:gd name="T58" fmla="*/ 72 w 103"/>
                <a:gd name="T59" fmla="*/ 96 h 229"/>
                <a:gd name="T60" fmla="*/ 31 w 103"/>
                <a:gd name="T61" fmla="*/ 74 h 229"/>
                <a:gd name="T62" fmla="*/ 0 w 103"/>
                <a:gd name="T63" fmla="*/ 35 h 229"/>
                <a:gd name="T64" fmla="*/ 28 w 103"/>
                <a:gd name="T65" fmla="*/ 0 h 229"/>
                <a:gd name="T66" fmla="*/ 28 w 103"/>
                <a:gd name="T6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229">
                  <a:moveTo>
                    <a:pt x="28" y="0"/>
                  </a:moveTo>
                  <a:lnTo>
                    <a:pt x="33" y="4"/>
                  </a:lnTo>
                  <a:lnTo>
                    <a:pt x="42" y="15"/>
                  </a:lnTo>
                  <a:lnTo>
                    <a:pt x="52" y="31"/>
                  </a:lnTo>
                  <a:lnTo>
                    <a:pt x="66" y="50"/>
                  </a:lnTo>
                  <a:lnTo>
                    <a:pt x="79" y="66"/>
                  </a:lnTo>
                  <a:lnTo>
                    <a:pt x="90" y="83"/>
                  </a:lnTo>
                  <a:lnTo>
                    <a:pt x="98" y="98"/>
                  </a:lnTo>
                  <a:lnTo>
                    <a:pt x="103" y="114"/>
                  </a:lnTo>
                  <a:lnTo>
                    <a:pt x="103" y="127"/>
                  </a:lnTo>
                  <a:lnTo>
                    <a:pt x="98" y="135"/>
                  </a:lnTo>
                  <a:lnTo>
                    <a:pt x="96" y="144"/>
                  </a:lnTo>
                  <a:lnTo>
                    <a:pt x="94" y="146"/>
                  </a:lnTo>
                  <a:lnTo>
                    <a:pt x="94" y="151"/>
                  </a:lnTo>
                  <a:lnTo>
                    <a:pt x="96" y="159"/>
                  </a:lnTo>
                  <a:lnTo>
                    <a:pt x="96" y="175"/>
                  </a:lnTo>
                  <a:lnTo>
                    <a:pt x="96" y="190"/>
                  </a:lnTo>
                  <a:lnTo>
                    <a:pt x="87" y="203"/>
                  </a:lnTo>
                  <a:lnTo>
                    <a:pt x="79" y="216"/>
                  </a:lnTo>
                  <a:lnTo>
                    <a:pt x="70" y="225"/>
                  </a:lnTo>
                  <a:lnTo>
                    <a:pt x="66" y="229"/>
                  </a:lnTo>
                  <a:lnTo>
                    <a:pt x="66" y="221"/>
                  </a:lnTo>
                  <a:lnTo>
                    <a:pt x="68" y="203"/>
                  </a:lnTo>
                  <a:lnTo>
                    <a:pt x="68" y="177"/>
                  </a:lnTo>
                  <a:lnTo>
                    <a:pt x="66" y="153"/>
                  </a:lnTo>
                  <a:lnTo>
                    <a:pt x="57" y="129"/>
                  </a:lnTo>
                  <a:lnTo>
                    <a:pt x="48" y="114"/>
                  </a:lnTo>
                  <a:lnTo>
                    <a:pt x="39" y="105"/>
                  </a:lnTo>
                  <a:lnTo>
                    <a:pt x="35" y="103"/>
                  </a:lnTo>
                  <a:lnTo>
                    <a:pt x="72" y="96"/>
                  </a:lnTo>
                  <a:lnTo>
                    <a:pt x="31" y="74"/>
                  </a:lnTo>
                  <a:lnTo>
                    <a:pt x="0" y="35"/>
                  </a:lnTo>
                  <a:lnTo>
                    <a:pt x="28" y="0"/>
                  </a:lnTo>
                  <a:lnTo>
                    <a:pt x="28"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81"/>
            <p:cNvSpPr>
              <a:spLocks/>
            </p:cNvSpPr>
            <p:nvPr/>
          </p:nvSpPr>
          <p:spPr bwMode="auto">
            <a:xfrm>
              <a:off x="6523038" y="3684588"/>
              <a:ext cx="169863" cy="512763"/>
            </a:xfrm>
            <a:custGeom>
              <a:avLst/>
              <a:gdLst>
                <a:gd name="T0" fmla="*/ 67 w 107"/>
                <a:gd name="T1" fmla="*/ 0 h 323"/>
                <a:gd name="T2" fmla="*/ 0 w 107"/>
                <a:gd name="T3" fmla="*/ 153 h 323"/>
                <a:gd name="T4" fmla="*/ 11 w 107"/>
                <a:gd name="T5" fmla="*/ 225 h 323"/>
                <a:gd name="T6" fmla="*/ 11 w 107"/>
                <a:gd name="T7" fmla="*/ 256 h 323"/>
                <a:gd name="T8" fmla="*/ 24 w 107"/>
                <a:gd name="T9" fmla="*/ 269 h 323"/>
                <a:gd name="T10" fmla="*/ 43 w 107"/>
                <a:gd name="T11" fmla="*/ 249 h 323"/>
                <a:gd name="T12" fmla="*/ 61 w 107"/>
                <a:gd name="T13" fmla="*/ 310 h 323"/>
                <a:gd name="T14" fmla="*/ 74 w 107"/>
                <a:gd name="T15" fmla="*/ 323 h 323"/>
                <a:gd name="T16" fmla="*/ 94 w 107"/>
                <a:gd name="T17" fmla="*/ 319 h 323"/>
                <a:gd name="T18" fmla="*/ 107 w 107"/>
                <a:gd name="T19" fmla="*/ 94 h 323"/>
                <a:gd name="T20" fmla="*/ 67 w 107"/>
                <a:gd name="T21" fmla="*/ 0 h 323"/>
                <a:gd name="T22" fmla="*/ 67 w 107"/>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323">
                  <a:moveTo>
                    <a:pt x="67" y="0"/>
                  </a:moveTo>
                  <a:lnTo>
                    <a:pt x="0" y="153"/>
                  </a:lnTo>
                  <a:lnTo>
                    <a:pt x="11" y="225"/>
                  </a:lnTo>
                  <a:lnTo>
                    <a:pt x="11" y="256"/>
                  </a:lnTo>
                  <a:lnTo>
                    <a:pt x="24" y="269"/>
                  </a:lnTo>
                  <a:lnTo>
                    <a:pt x="43" y="249"/>
                  </a:lnTo>
                  <a:lnTo>
                    <a:pt x="61" y="310"/>
                  </a:lnTo>
                  <a:lnTo>
                    <a:pt x="74" y="323"/>
                  </a:lnTo>
                  <a:lnTo>
                    <a:pt x="94" y="319"/>
                  </a:lnTo>
                  <a:lnTo>
                    <a:pt x="107" y="94"/>
                  </a:lnTo>
                  <a:lnTo>
                    <a:pt x="67" y="0"/>
                  </a:lnTo>
                  <a:lnTo>
                    <a:pt x="67" y="0"/>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182"/>
            <p:cNvSpPr>
              <a:spLocks/>
            </p:cNvSpPr>
            <p:nvPr/>
          </p:nvSpPr>
          <p:spPr bwMode="auto">
            <a:xfrm>
              <a:off x="6502400" y="2890838"/>
              <a:ext cx="266700" cy="1282700"/>
            </a:xfrm>
            <a:custGeom>
              <a:avLst/>
              <a:gdLst>
                <a:gd name="T0" fmla="*/ 0 w 168"/>
                <a:gd name="T1" fmla="*/ 39 h 808"/>
                <a:gd name="T2" fmla="*/ 2 w 168"/>
                <a:gd name="T3" fmla="*/ 55 h 808"/>
                <a:gd name="T4" fmla="*/ 11 w 168"/>
                <a:gd name="T5" fmla="*/ 94 h 808"/>
                <a:gd name="T6" fmla="*/ 24 w 168"/>
                <a:gd name="T7" fmla="*/ 142 h 808"/>
                <a:gd name="T8" fmla="*/ 37 w 168"/>
                <a:gd name="T9" fmla="*/ 186 h 808"/>
                <a:gd name="T10" fmla="*/ 46 w 168"/>
                <a:gd name="T11" fmla="*/ 212 h 808"/>
                <a:gd name="T12" fmla="*/ 52 w 168"/>
                <a:gd name="T13" fmla="*/ 223 h 808"/>
                <a:gd name="T14" fmla="*/ 56 w 168"/>
                <a:gd name="T15" fmla="*/ 227 h 808"/>
                <a:gd name="T16" fmla="*/ 56 w 168"/>
                <a:gd name="T17" fmla="*/ 227 h 808"/>
                <a:gd name="T18" fmla="*/ 56 w 168"/>
                <a:gd name="T19" fmla="*/ 240 h 808"/>
                <a:gd name="T20" fmla="*/ 54 w 168"/>
                <a:gd name="T21" fmla="*/ 282 h 808"/>
                <a:gd name="T22" fmla="*/ 54 w 168"/>
                <a:gd name="T23" fmla="*/ 336 h 808"/>
                <a:gd name="T24" fmla="*/ 56 w 168"/>
                <a:gd name="T25" fmla="*/ 397 h 808"/>
                <a:gd name="T26" fmla="*/ 63 w 168"/>
                <a:gd name="T27" fmla="*/ 450 h 808"/>
                <a:gd name="T28" fmla="*/ 72 w 168"/>
                <a:gd name="T29" fmla="*/ 496 h 808"/>
                <a:gd name="T30" fmla="*/ 80 w 168"/>
                <a:gd name="T31" fmla="*/ 528 h 808"/>
                <a:gd name="T32" fmla="*/ 85 w 168"/>
                <a:gd name="T33" fmla="*/ 539 h 808"/>
                <a:gd name="T34" fmla="*/ 52 w 168"/>
                <a:gd name="T35" fmla="*/ 618 h 808"/>
                <a:gd name="T36" fmla="*/ 48 w 168"/>
                <a:gd name="T37" fmla="*/ 668 h 808"/>
                <a:gd name="T38" fmla="*/ 41 w 168"/>
                <a:gd name="T39" fmla="*/ 736 h 808"/>
                <a:gd name="T40" fmla="*/ 78 w 168"/>
                <a:gd name="T41" fmla="*/ 714 h 808"/>
                <a:gd name="T42" fmla="*/ 118 w 168"/>
                <a:gd name="T43" fmla="*/ 631 h 808"/>
                <a:gd name="T44" fmla="*/ 109 w 168"/>
                <a:gd name="T45" fmla="*/ 710 h 808"/>
                <a:gd name="T46" fmla="*/ 107 w 168"/>
                <a:gd name="T47" fmla="*/ 808 h 808"/>
                <a:gd name="T48" fmla="*/ 148 w 168"/>
                <a:gd name="T49" fmla="*/ 780 h 808"/>
                <a:gd name="T50" fmla="*/ 168 w 168"/>
                <a:gd name="T51" fmla="*/ 701 h 808"/>
                <a:gd name="T52" fmla="*/ 155 w 168"/>
                <a:gd name="T53" fmla="*/ 590 h 808"/>
                <a:gd name="T54" fmla="*/ 153 w 168"/>
                <a:gd name="T55" fmla="*/ 238 h 808"/>
                <a:gd name="T56" fmla="*/ 37 w 168"/>
                <a:gd name="T57" fmla="*/ 0 h 808"/>
                <a:gd name="T58" fmla="*/ 0 w 168"/>
                <a:gd name="T59" fmla="*/ 39 h 808"/>
                <a:gd name="T60" fmla="*/ 0 w 168"/>
                <a:gd name="T61" fmla="*/ 39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808">
                  <a:moveTo>
                    <a:pt x="0" y="39"/>
                  </a:moveTo>
                  <a:lnTo>
                    <a:pt x="2" y="55"/>
                  </a:lnTo>
                  <a:lnTo>
                    <a:pt x="11" y="94"/>
                  </a:lnTo>
                  <a:lnTo>
                    <a:pt x="24" y="142"/>
                  </a:lnTo>
                  <a:lnTo>
                    <a:pt x="37" y="186"/>
                  </a:lnTo>
                  <a:lnTo>
                    <a:pt x="46" y="212"/>
                  </a:lnTo>
                  <a:lnTo>
                    <a:pt x="52" y="223"/>
                  </a:lnTo>
                  <a:lnTo>
                    <a:pt x="56" y="227"/>
                  </a:lnTo>
                  <a:lnTo>
                    <a:pt x="56" y="227"/>
                  </a:lnTo>
                  <a:lnTo>
                    <a:pt x="56" y="240"/>
                  </a:lnTo>
                  <a:lnTo>
                    <a:pt x="54" y="282"/>
                  </a:lnTo>
                  <a:lnTo>
                    <a:pt x="54" y="336"/>
                  </a:lnTo>
                  <a:lnTo>
                    <a:pt x="56" y="397"/>
                  </a:lnTo>
                  <a:lnTo>
                    <a:pt x="63" y="450"/>
                  </a:lnTo>
                  <a:lnTo>
                    <a:pt x="72" y="496"/>
                  </a:lnTo>
                  <a:lnTo>
                    <a:pt x="80" y="528"/>
                  </a:lnTo>
                  <a:lnTo>
                    <a:pt x="85" y="539"/>
                  </a:lnTo>
                  <a:lnTo>
                    <a:pt x="52" y="618"/>
                  </a:lnTo>
                  <a:lnTo>
                    <a:pt x="48" y="668"/>
                  </a:lnTo>
                  <a:lnTo>
                    <a:pt x="41" y="736"/>
                  </a:lnTo>
                  <a:lnTo>
                    <a:pt x="78" y="714"/>
                  </a:lnTo>
                  <a:lnTo>
                    <a:pt x="118" y="631"/>
                  </a:lnTo>
                  <a:lnTo>
                    <a:pt x="109" y="710"/>
                  </a:lnTo>
                  <a:lnTo>
                    <a:pt x="107" y="808"/>
                  </a:lnTo>
                  <a:lnTo>
                    <a:pt x="148" y="780"/>
                  </a:lnTo>
                  <a:lnTo>
                    <a:pt x="168" y="701"/>
                  </a:lnTo>
                  <a:lnTo>
                    <a:pt x="155" y="590"/>
                  </a:lnTo>
                  <a:lnTo>
                    <a:pt x="153" y="238"/>
                  </a:lnTo>
                  <a:lnTo>
                    <a:pt x="37" y="0"/>
                  </a:lnTo>
                  <a:lnTo>
                    <a:pt x="0" y="39"/>
                  </a:lnTo>
                  <a:lnTo>
                    <a:pt x="0" y="39"/>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183"/>
            <p:cNvSpPr>
              <a:spLocks/>
            </p:cNvSpPr>
            <p:nvPr/>
          </p:nvSpPr>
          <p:spPr bwMode="auto">
            <a:xfrm>
              <a:off x="5586413" y="1804988"/>
              <a:ext cx="1400175" cy="2052638"/>
            </a:xfrm>
            <a:custGeom>
              <a:avLst/>
              <a:gdLst>
                <a:gd name="T0" fmla="*/ 476 w 882"/>
                <a:gd name="T1" fmla="*/ 193 h 1293"/>
                <a:gd name="T2" fmla="*/ 369 w 882"/>
                <a:gd name="T3" fmla="*/ 219 h 1293"/>
                <a:gd name="T4" fmla="*/ 323 w 882"/>
                <a:gd name="T5" fmla="*/ 204 h 1293"/>
                <a:gd name="T6" fmla="*/ 242 w 882"/>
                <a:gd name="T7" fmla="*/ 210 h 1293"/>
                <a:gd name="T8" fmla="*/ 168 w 882"/>
                <a:gd name="T9" fmla="*/ 238 h 1293"/>
                <a:gd name="T10" fmla="*/ 155 w 882"/>
                <a:gd name="T11" fmla="*/ 249 h 1293"/>
                <a:gd name="T12" fmla="*/ 135 w 882"/>
                <a:gd name="T13" fmla="*/ 280 h 1293"/>
                <a:gd name="T14" fmla="*/ 120 w 882"/>
                <a:gd name="T15" fmla="*/ 337 h 1293"/>
                <a:gd name="T16" fmla="*/ 116 w 882"/>
                <a:gd name="T17" fmla="*/ 389 h 1293"/>
                <a:gd name="T18" fmla="*/ 70 w 882"/>
                <a:gd name="T19" fmla="*/ 625 h 1293"/>
                <a:gd name="T20" fmla="*/ 0 w 882"/>
                <a:gd name="T21" fmla="*/ 1007 h 1293"/>
                <a:gd name="T22" fmla="*/ 35 w 882"/>
                <a:gd name="T23" fmla="*/ 1044 h 1293"/>
                <a:gd name="T24" fmla="*/ 151 w 882"/>
                <a:gd name="T25" fmla="*/ 1103 h 1293"/>
                <a:gd name="T26" fmla="*/ 312 w 882"/>
                <a:gd name="T27" fmla="*/ 1121 h 1293"/>
                <a:gd name="T28" fmla="*/ 402 w 882"/>
                <a:gd name="T29" fmla="*/ 1119 h 1293"/>
                <a:gd name="T30" fmla="*/ 413 w 882"/>
                <a:gd name="T31" fmla="*/ 1084 h 1293"/>
                <a:gd name="T32" fmla="*/ 435 w 882"/>
                <a:gd name="T33" fmla="*/ 1022 h 1293"/>
                <a:gd name="T34" fmla="*/ 446 w 882"/>
                <a:gd name="T35" fmla="*/ 979 h 1293"/>
                <a:gd name="T36" fmla="*/ 450 w 882"/>
                <a:gd name="T37" fmla="*/ 966 h 1293"/>
                <a:gd name="T38" fmla="*/ 483 w 882"/>
                <a:gd name="T39" fmla="*/ 926 h 1293"/>
                <a:gd name="T40" fmla="*/ 546 w 882"/>
                <a:gd name="T41" fmla="*/ 850 h 1293"/>
                <a:gd name="T42" fmla="*/ 590 w 882"/>
                <a:gd name="T43" fmla="*/ 780 h 1293"/>
                <a:gd name="T44" fmla="*/ 607 w 882"/>
                <a:gd name="T45" fmla="*/ 754 h 1293"/>
                <a:gd name="T46" fmla="*/ 614 w 882"/>
                <a:gd name="T47" fmla="*/ 782 h 1293"/>
                <a:gd name="T48" fmla="*/ 629 w 882"/>
                <a:gd name="T49" fmla="*/ 841 h 1293"/>
                <a:gd name="T50" fmla="*/ 647 w 882"/>
                <a:gd name="T51" fmla="*/ 891 h 1293"/>
                <a:gd name="T52" fmla="*/ 655 w 882"/>
                <a:gd name="T53" fmla="*/ 911 h 1293"/>
                <a:gd name="T54" fmla="*/ 730 w 882"/>
                <a:gd name="T55" fmla="*/ 1293 h 1293"/>
                <a:gd name="T56" fmla="*/ 747 w 882"/>
                <a:gd name="T57" fmla="*/ 1215 h 1293"/>
                <a:gd name="T58" fmla="*/ 780 w 882"/>
                <a:gd name="T59" fmla="*/ 1060 h 1293"/>
                <a:gd name="T60" fmla="*/ 782 w 882"/>
                <a:gd name="T61" fmla="*/ 922 h 1293"/>
                <a:gd name="T62" fmla="*/ 771 w 882"/>
                <a:gd name="T63" fmla="*/ 822 h 1293"/>
                <a:gd name="T64" fmla="*/ 760 w 882"/>
                <a:gd name="T65" fmla="*/ 747 h 1293"/>
                <a:gd name="T66" fmla="*/ 756 w 882"/>
                <a:gd name="T67" fmla="*/ 723 h 1293"/>
                <a:gd name="T68" fmla="*/ 771 w 882"/>
                <a:gd name="T69" fmla="*/ 662 h 1293"/>
                <a:gd name="T70" fmla="*/ 780 w 882"/>
                <a:gd name="T71" fmla="*/ 546 h 1293"/>
                <a:gd name="T72" fmla="*/ 740 w 882"/>
                <a:gd name="T73" fmla="*/ 452 h 1293"/>
                <a:gd name="T74" fmla="*/ 714 w 882"/>
                <a:gd name="T75" fmla="*/ 420 h 1293"/>
                <a:gd name="T76" fmla="*/ 662 w 882"/>
                <a:gd name="T77" fmla="*/ 295 h 1293"/>
                <a:gd name="T78" fmla="*/ 802 w 882"/>
                <a:gd name="T79" fmla="*/ 228 h 1293"/>
                <a:gd name="T80" fmla="*/ 882 w 882"/>
                <a:gd name="T81" fmla="*/ 46 h 1293"/>
                <a:gd name="T82" fmla="*/ 699 w 882"/>
                <a:gd name="T83" fmla="*/ 0 h 1293"/>
                <a:gd name="T84" fmla="*/ 664 w 882"/>
                <a:gd name="T85" fmla="*/ 24 h 1293"/>
                <a:gd name="T86" fmla="*/ 642 w 882"/>
                <a:gd name="T87" fmla="*/ 9 h 1293"/>
                <a:gd name="T88" fmla="*/ 609 w 882"/>
                <a:gd name="T89" fmla="*/ 11 h 1293"/>
                <a:gd name="T90" fmla="*/ 585 w 882"/>
                <a:gd name="T91" fmla="*/ 27 h 1293"/>
                <a:gd name="T92" fmla="*/ 570 w 882"/>
                <a:gd name="T93" fmla="*/ 86 h 1293"/>
                <a:gd name="T94" fmla="*/ 531 w 882"/>
                <a:gd name="T95" fmla="*/ 125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82" h="1293">
                  <a:moveTo>
                    <a:pt x="531" y="125"/>
                  </a:moveTo>
                  <a:lnTo>
                    <a:pt x="476" y="193"/>
                  </a:lnTo>
                  <a:lnTo>
                    <a:pt x="376" y="223"/>
                  </a:lnTo>
                  <a:lnTo>
                    <a:pt x="369" y="219"/>
                  </a:lnTo>
                  <a:lnTo>
                    <a:pt x="352" y="210"/>
                  </a:lnTo>
                  <a:lnTo>
                    <a:pt x="323" y="204"/>
                  </a:lnTo>
                  <a:lnTo>
                    <a:pt x="284" y="204"/>
                  </a:lnTo>
                  <a:lnTo>
                    <a:pt x="242" y="210"/>
                  </a:lnTo>
                  <a:lnTo>
                    <a:pt x="201" y="225"/>
                  </a:lnTo>
                  <a:lnTo>
                    <a:pt x="168" y="238"/>
                  </a:lnTo>
                  <a:lnTo>
                    <a:pt x="159" y="245"/>
                  </a:lnTo>
                  <a:lnTo>
                    <a:pt x="155" y="249"/>
                  </a:lnTo>
                  <a:lnTo>
                    <a:pt x="146" y="263"/>
                  </a:lnTo>
                  <a:lnTo>
                    <a:pt x="135" y="280"/>
                  </a:lnTo>
                  <a:lnTo>
                    <a:pt x="129" y="308"/>
                  </a:lnTo>
                  <a:lnTo>
                    <a:pt x="120" y="337"/>
                  </a:lnTo>
                  <a:lnTo>
                    <a:pt x="116" y="365"/>
                  </a:lnTo>
                  <a:lnTo>
                    <a:pt x="116" y="389"/>
                  </a:lnTo>
                  <a:lnTo>
                    <a:pt x="116" y="398"/>
                  </a:lnTo>
                  <a:lnTo>
                    <a:pt x="70" y="625"/>
                  </a:lnTo>
                  <a:lnTo>
                    <a:pt x="48" y="857"/>
                  </a:lnTo>
                  <a:lnTo>
                    <a:pt x="0" y="1007"/>
                  </a:lnTo>
                  <a:lnTo>
                    <a:pt x="9" y="1018"/>
                  </a:lnTo>
                  <a:lnTo>
                    <a:pt x="35" y="1044"/>
                  </a:lnTo>
                  <a:lnTo>
                    <a:pt x="81" y="1075"/>
                  </a:lnTo>
                  <a:lnTo>
                    <a:pt x="151" y="1103"/>
                  </a:lnTo>
                  <a:lnTo>
                    <a:pt x="229" y="1114"/>
                  </a:lnTo>
                  <a:lnTo>
                    <a:pt x="312" y="1121"/>
                  </a:lnTo>
                  <a:lnTo>
                    <a:pt x="376" y="1119"/>
                  </a:lnTo>
                  <a:lnTo>
                    <a:pt x="402" y="1119"/>
                  </a:lnTo>
                  <a:lnTo>
                    <a:pt x="404" y="1108"/>
                  </a:lnTo>
                  <a:lnTo>
                    <a:pt x="413" y="1084"/>
                  </a:lnTo>
                  <a:lnTo>
                    <a:pt x="424" y="1053"/>
                  </a:lnTo>
                  <a:lnTo>
                    <a:pt x="435" y="1022"/>
                  </a:lnTo>
                  <a:lnTo>
                    <a:pt x="439" y="996"/>
                  </a:lnTo>
                  <a:lnTo>
                    <a:pt x="446" y="979"/>
                  </a:lnTo>
                  <a:lnTo>
                    <a:pt x="448" y="968"/>
                  </a:lnTo>
                  <a:lnTo>
                    <a:pt x="450" y="966"/>
                  </a:lnTo>
                  <a:lnTo>
                    <a:pt x="459" y="953"/>
                  </a:lnTo>
                  <a:lnTo>
                    <a:pt x="483" y="926"/>
                  </a:lnTo>
                  <a:lnTo>
                    <a:pt x="513" y="889"/>
                  </a:lnTo>
                  <a:lnTo>
                    <a:pt x="546" y="850"/>
                  </a:lnTo>
                  <a:lnTo>
                    <a:pt x="570" y="811"/>
                  </a:lnTo>
                  <a:lnTo>
                    <a:pt x="590" y="780"/>
                  </a:lnTo>
                  <a:lnTo>
                    <a:pt x="601" y="760"/>
                  </a:lnTo>
                  <a:lnTo>
                    <a:pt x="607" y="754"/>
                  </a:lnTo>
                  <a:lnTo>
                    <a:pt x="607" y="760"/>
                  </a:lnTo>
                  <a:lnTo>
                    <a:pt x="614" y="782"/>
                  </a:lnTo>
                  <a:lnTo>
                    <a:pt x="620" y="811"/>
                  </a:lnTo>
                  <a:lnTo>
                    <a:pt x="629" y="841"/>
                  </a:lnTo>
                  <a:lnTo>
                    <a:pt x="638" y="870"/>
                  </a:lnTo>
                  <a:lnTo>
                    <a:pt x="647" y="891"/>
                  </a:lnTo>
                  <a:lnTo>
                    <a:pt x="653" y="905"/>
                  </a:lnTo>
                  <a:lnTo>
                    <a:pt x="655" y="911"/>
                  </a:lnTo>
                  <a:lnTo>
                    <a:pt x="686" y="1193"/>
                  </a:lnTo>
                  <a:lnTo>
                    <a:pt x="730" y="1293"/>
                  </a:lnTo>
                  <a:lnTo>
                    <a:pt x="734" y="1269"/>
                  </a:lnTo>
                  <a:lnTo>
                    <a:pt x="747" y="1215"/>
                  </a:lnTo>
                  <a:lnTo>
                    <a:pt x="765" y="1138"/>
                  </a:lnTo>
                  <a:lnTo>
                    <a:pt x="780" y="1060"/>
                  </a:lnTo>
                  <a:lnTo>
                    <a:pt x="782" y="985"/>
                  </a:lnTo>
                  <a:lnTo>
                    <a:pt x="782" y="922"/>
                  </a:lnTo>
                  <a:lnTo>
                    <a:pt x="778" y="867"/>
                  </a:lnTo>
                  <a:lnTo>
                    <a:pt x="771" y="822"/>
                  </a:lnTo>
                  <a:lnTo>
                    <a:pt x="765" y="780"/>
                  </a:lnTo>
                  <a:lnTo>
                    <a:pt x="760" y="747"/>
                  </a:lnTo>
                  <a:lnTo>
                    <a:pt x="756" y="728"/>
                  </a:lnTo>
                  <a:lnTo>
                    <a:pt x="756" y="723"/>
                  </a:lnTo>
                  <a:lnTo>
                    <a:pt x="760" y="704"/>
                  </a:lnTo>
                  <a:lnTo>
                    <a:pt x="771" y="662"/>
                  </a:lnTo>
                  <a:lnTo>
                    <a:pt x="778" y="603"/>
                  </a:lnTo>
                  <a:lnTo>
                    <a:pt x="780" y="546"/>
                  </a:lnTo>
                  <a:lnTo>
                    <a:pt x="762" y="492"/>
                  </a:lnTo>
                  <a:lnTo>
                    <a:pt x="740" y="452"/>
                  </a:lnTo>
                  <a:lnTo>
                    <a:pt x="721" y="428"/>
                  </a:lnTo>
                  <a:lnTo>
                    <a:pt x="714" y="420"/>
                  </a:lnTo>
                  <a:lnTo>
                    <a:pt x="640" y="335"/>
                  </a:lnTo>
                  <a:lnTo>
                    <a:pt x="662" y="295"/>
                  </a:lnTo>
                  <a:lnTo>
                    <a:pt x="714" y="308"/>
                  </a:lnTo>
                  <a:lnTo>
                    <a:pt x="802" y="228"/>
                  </a:lnTo>
                  <a:lnTo>
                    <a:pt x="872" y="134"/>
                  </a:lnTo>
                  <a:lnTo>
                    <a:pt x="882" y="46"/>
                  </a:lnTo>
                  <a:lnTo>
                    <a:pt x="758" y="33"/>
                  </a:lnTo>
                  <a:lnTo>
                    <a:pt x="699" y="0"/>
                  </a:lnTo>
                  <a:lnTo>
                    <a:pt x="668" y="29"/>
                  </a:lnTo>
                  <a:lnTo>
                    <a:pt x="664" y="24"/>
                  </a:lnTo>
                  <a:lnTo>
                    <a:pt x="655" y="16"/>
                  </a:lnTo>
                  <a:lnTo>
                    <a:pt x="642" y="9"/>
                  </a:lnTo>
                  <a:lnTo>
                    <a:pt x="629" y="7"/>
                  </a:lnTo>
                  <a:lnTo>
                    <a:pt x="609" y="11"/>
                  </a:lnTo>
                  <a:lnTo>
                    <a:pt x="596" y="20"/>
                  </a:lnTo>
                  <a:lnTo>
                    <a:pt x="585" y="27"/>
                  </a:lnTo>
                  <a:lnTo>
                    <a:pt x="583" y="31"/>
                  </a:lnTo>
                  <a:lnTo>
                    <a:pt x="570" y="86"/>
                  </a:lnTo>
                  <a:lnTo>
                    <a:pt x="531" y="125"/>
                  </a:lnTo>
                  <a:lnTo>
                    <a:pt x="531" y="125"/>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84"/>
            <p:cNvSpPr>
              <a:spLocks/>
            </p:cNvSpPr>
            <p:nvPr/>
          </p:nvSpPr>
          <p:spPr bwMode="auto">
            <a:xfrm>
              <a:off x="5838825" y="1892300"/>
              <a:ext cx="769938" cy="1016000"/>
            </a:xfrm>
            <a:custGeom>
              <a:avLst/>
              <a:gdLst>
                <a:gd name="T0" fmla="*/ 94 w 485"/>
                <a:gd name="T1" fmla="*/ 164 h 640"/>
                <a:gd name="T2" fmla="*/ 83 w 485"/>
                <a:gd name="T3" fmla="*/ 164 h 640"/>
                <a:gd name="T4" fmla="*/ 55 w 485"/>
                <a:gd name="T5" fmla="*/ 170 h 640"/>
                <a:gd name="T6" fmla="*/ 27 w 485"/>
                <a:gd name="T7" fmla="*/ 181 h 640"/>
                <a:gd name="T8" fmla="*/ 7 w 485"/>
                <a:gd name="T9" fmla="*/ 210 h 640"/>
                <a:gd name="T10" fmla="*/ 0 w 485"/>
                <a:gd name="T11" fmla="*/ 251 h 640"/>
                <a:gd name="T12" fmla="*/ 7 w 485"/>
                <a:gd name="T13" fmla="*/ 297 h 640"/>
                <a:gd name="T14" fmla="*/ 16 w 485"/>
                <a:gd name="T15" fmla="*/ 334 h 640"/>
                <a:gd name="T16" fmla="*/ 22 w 485"/>
                <a:gd name="T17" fmla="*/ 349 h 640"/>
                <a:gd name="T18" fmla="*/ 20 w 485"/>
                <a:gd name="T19" fmla="*/ 363 h 640"/>
                <a:gd name="T20" fmla="*/ 18 w 485"/>
                <a:gd name="T21" fmla="*/ 400 h 640"/>
                <a:gd name="T22" fmla="*/ 18 w 485"/>
                <a:gd name="T23" fmla="*/ 452 h 640"/>
                <a:gd name="T24" fmla="*/ 24 w 485"/>
                <a:gd name="T25" fmla="*/ 507 h 640"/>
                <a:gd name="T26" fmla="*/ 38 w 485"/>
                <a:gd name="T27" fmla="*/ 559 h 640"/>
                <a:gd name="T28" fmla="*/ 55 w 485"/>
                <a:gd name="T29" fmla="*/ 601 h 640"/>
                <a:gd name="T30" fmla="*/ 68 w 485"/>
                <a:gd name="T31" fmla="*/ 629 h 640"/>
                <a:gd name="T32" fmla="*/ 75 w 485"/>
                <a:gd name="T33" fmla="*/ 640 h 640"/>
                <a:gd name="T34" fmla="*/ 123 w 485"/>
                <a:gd name="T35" fmla="*/ 607 h 640"/>
                <a:gd name="T36" fmla="*/ 129 w 485"/>
                <a:gd name="T37" fmla="*/ 607 h 640"/>
                <a:gd name="T38" fmla="*/ 151 w 485"/>
                <a:gd name="T39" fmla="*/ 607 h 640"/>
                <a:gd name="T40" fmla="*/ 186 w 485"/>
                <a:gd name="T41" fmla="*/ 583 h 640"/>
                <a:gd name="T42" fmla="*/ 232 w 485"/>
                <a:gd name="T43" fmla="*/ 533 h 640"/>
                <a:gd name="T44" fmla="*/ 284 w 485"/>
                <a:gd name="T45" fmla="*/ 441 h 640"/>
                <a:gd name="T46" fmla="*/ 335 w 485"/>
                <a:gd name="T47" fmla="*/ 339 h 640"/>
                <a:gd name="T48" fmla="*/ 372 w 485"/>
                <a:gd name="T49" fmla="*/ 251 h 640"/>
                <a:gd name="T50" fmla="*/ 389 w 485"/>
                <a:gd name="T51" fmla="*/ 216 h 640"/>
                <a:gd name="T52" fmla="*/ 459 w 485"/>
                <a:gd name="T53" fmla="*/ 127 h 640"/>
                <a:gd name="T54" fmla="*/ 485 w 485"/>
                <a:gd name="T55" fmla="*/ 37 h 640"/>
                <a:gd name="T56" fmla="*/ 470 w 485"/>
                <a:gd name="T57" fmla="*/ 0 h 640"/>
                <a:gd name="T58" fmla="*/ 424 w 485"/>
                <a:gd name="T59" fmla="*/ 37 h 640"/>
                <a:gd name="T60" fmla="*/ 407 w 485"/>
                <a:gd name="T61" fmla="*/ 131 h 640"/>
                <a:gd name="T62" fmla="*/ 389 w 485"/>
                <a:gd name="T63" fmla="*/ 140 h 640"/>
                <a:gd name="T64" fmla="*/ 350 w 485"/>
                <a:gd name="T65" fmla="*/ 170 h 640"/>
                <a:gd name="T66" fmla="*/ 295 w 485"/>
                <a:gd name="T67" fmla="*/ 216 h 640"/>
                <a:gd name="T68" fmla="*/ 243 w 485"/>
                <a:gd name="T69" fmla="*/ 275 h 640"/>
                <a:gd name="T70" fmla="*/ 197 w 485"/>
                <a:gd name="T71" fmla="*/ 341 h 640"/>
                <a:gd name="T72" fmla="*/ 164 w 485"/>
                <a:gd name="T73" fmla="*/ 404 h 640"/>
                <a:gd name="T74" fmla="*/ 142 w 485"/>
                <a:gd name="T75" fmla="*/ 452 h 640"/>
                <a:gd name="T76" fmla="*/ 138 w 485"/>
                <a:gd name="T77" fmla="*/ 472 h 640"/>
                <a:gd name="T78" fmla="*/ 140 w 485"/>
                <a:gd name="T79" fmla="*/ 454 h 640"/>
                <a:gd name="T80" fmla="*/ 149 w 485"/>
                <a:gd name="T81" fmla="*/ 417 h 640"/>
                <a:gd name="T82" fmla="*/ 156 w 485"/>
                <a:gd name="T83" fmla="*/ 367 h 640"/>
                <a:gd name="T84" fmla="*/ 160 w 485"/>
                <a:gd name="T85" fmla="*/ 319 h 640"/>
                <a:gd name="T86" fmla="*/ 149 w 485"/>
                <a:gd name="T87" fmla="*/ 273 h 640"/>
                <a:gd name="T88" fmla="*/ 136 w 485"/>
                <a:gd name="T89" fmla="*/ 242 h 640"/>
                <a:gd name="T90" fmla="*/ 123 w 485"/>
                <a:gd name="T91" fmla="*/ 223 h 640"/>
                <a:gd name="T92" fmla="*/ 116 w 485"/>
                <a:gd name="T93" fmla="*/ 216 h 640"/>
                <a:gd name="T94" fmla="*/ 169 w 485"/>
                <a:gd name="T95" fmla="*/ 179 h 640"/>
                <a:gd name="T96" fmla="*/ 94 w 485"/>
                <a:gd name="T97" fmla="*/ 164 h 640"/>
                <a:gd name="T98" fmla="*/ 94 w 485"/>
                <a:gd name="T99" fmla="*/ 164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5" h="640">
                  <a:moveTo>
                    <a:pt x="94" y="164"/>
                  </a:moveTo>
                  <a:lnTo>
                    <a:pt x="83" y="164"/>
                  </a:lnTo>
                  <a:lnTo>
                    <a:pt x="55" y="170"/>
                  </a:lnTo>
                  <a:lnTo>
                    <a:pt x="27" y="181"/>
                  </a:lnTo>
                  <a:lnTo>
                    <a:pt x="7" y="210"/>
                  </a:lnTo>
                  <a:lnTo>
                    <a:pt x="0" y="251"/>
                  </a:lnTo>
                  <a:lnTo>
                    <a:pt x="7" y="297"/>
                  </a:lnTo>
                  <a:lnTo>
                    <a:pt x="16" y="334"/>
                  </a:lnTo>
                  <a:lnTo>
                    <a:pt x="22" y="349"/>
                  </a:lnTo>
                  <a:lnTo>
                    <a:pt x="20" y="363"/>
                  </a:lnTo>
                  <a:lnTo>
                    <a:pt x="18" y="400"/>
                  </a:lnTo>
                  <a:lnTo>
                    <a:pt x="18" y="452"/>
                  </a:lnTo>
                  <a:lnTo>
                    <a:pt x="24" y="507"/>
                  </a:lnTo>
                  <a:lnTo>
                    <a:pt x="38" y="559"/>
                  </a:lnTo>
                  <a:lnTo>
                    <a:pt x="55" y="601"/>
                  </a:lnTo>
                  <a:lnTo>
                    <a:pt x="68" y="629"/>
                  </a:lnTo>
                  <a:lnTo>
                    <a:pt x="75" y="640"/>
                  </a:lnTo>
                  <a:lnTo>
                    <a:pt x="123" y="607"/>
                  </a:lnTo>
                  <a:lnTo>
                    <a:pt x="129" y="607"/>
                  </a:lnTo>
                  <a:lnTo>
                    <a:pt x="151" y="607"/>
                  </a:lnTo>
                  <a:lnTo>
                    <a:pt x="186" y="583"/>
                  </a:lnTo>
                  <a:lnTo>
                    <a:pt x="232" y="533"/>
                  </a:lnTo>
                  <a:lnTo>
                    <a:pt x="284" y="441"/>
                  </a:lnTo>
                  <a:lnTo>
                    <a:pt x="335" y="339"/>
                  </a:lnTo>
                  <a:lnTo>
                    <a:pt x="372" y="251"/>
                  </a:lnTo>
                  <a:lnTo>
                    <a:pt x="389" y="216"/>
                  </a:lnTo>
                  <a:lnTo>
                    <a:pt x="459" y="127"/>
                  </a:lnTo>
                  <a:lnTo>
                    <a:pt x="485" y="37"/>
                  </a:lnTo>
                  <a:lnTo>
                    <a:pt x="470" y="0"/>
                  </a:lnTo>
                  <a:lnTo>
                    <a:pt x="424" y="37"/>
                  </a:lnTo>
                  <a:lnTo>
                    <a:pt x="407" y="131"/>
                  </a:lnTo>
                  <a:lnTo>
                    <a:pt x="389" y="140"/>
                  </a:lnTo>
                  <a:lnTo>
                    <a:pt x="350" y="170"/>
                  </a:lnTo>
                  <a:lnTo>
                    <a:pt x="295" y="216"/>
                  </a:lnTo>
                  <a:lnTo>
                    <a:pt x="243" y="275"/>
                  </a:lnTo>
                  <a:lnTo>
                    <a:pt x="197" y="341"/>
                  </a:lnTo>
                  <a:lnTo>
                    <a:pt x="164" y="404"/>
                  </a:lnTo>
                  <a:lnTo>
                    <a:pt x="142" y="452"/>
                  </a:lnTo>
                  <a:lnTo>
                    <a:pt x="138" y="472"/>
                  </a:lnTo>
                  <a:lnTo>
                    <a:pt x="140" y="454"/>
                  </a:lnTo>
                  <a:lnTo>
                    <a:pt x="149" y="417"/>
                  </a:lnTo>
                  <a:lnTo>
                    <a:pt x="156" y="367"/>
                  </a:lnTo>
                  <a:lnTo>
                    <a:pt x="160" y="319"/>
                  </a:lnTo>
                  <a:lnTo>
                    <a:pt x="149" y="273"/>
                  </a:lnTo>
                  <a:lnTo>
                    <a:pt x="136" y="242"/>
                  </a:lnTo>
                  <a:lnTo>
                    <a:pt x="123" y="223"/>
                  </a:lnTo>
                  <a:lnTo>
                    <a:pt x="116" y="216"/>
                  </a:lnTo>
                  <a:lnTo>
                    <a:pt x="169" y="179"/>
                  </a:lnTo>
                  <a:lnTo>
                    <a:pt x="94" y="164"/>
                  </a:lnTo>
                  <a:lnTo>
                    <a:pt x="94" y="164"/>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85"/>
            <p:cNvSpPr>
              <a:spLocks/>
            </p:cNvSpPr>
            <p:nvPr/>
          </p:nvSpPr>
          <p:spPr bwMode="auto">
            <a:xfrm>
              <a:off x="6557963" y="2106613"/>
              <a:ext cx="252413" cy="177800"/>
            </a:xfrm>
            <a:custGeom>
              <a:avLst/>
              <a:gdLst>
                <a:gd name="T0" fmla="*/ 159 w 159"/>
                <a:gd name="T1" fmla="*/ 0 h 112"/>
                <a:gd name="T2" fmla="*/ 139 w 159"/>
                <a:gd name="T3" fmla="*/ 48 h 112"/>
                <a:gd name="T4" fmla="*/ 98 w 159"/>
                <a:gd name="T5" fmla="*/ 44 h 112"/>
                <a:gd name="T6" fmla="*/ 98 w 159"/>
                <a:gd name="T7" fmla="*/ 70 h 112"/>
                <a:gd name="T8" fmla="*/ 67 w 159"/>
                <a:gd name="T9" fmla="*/ 112 h 112"/>
                <a:gd name="T10" fmla="*/ 30 w 159"/>
                <a:gd name="T11" fmla="*/ 90 h 112"/>
                <a:gd name="T12" fmla="*/ 0 w 159"/>
                <a:gd name="T13" fmla="*/ 44 h 112"/>
                <a:gd name="T14" fmla="*/ 43 w 159"/>
                <a:gd name="T15" fmla="*/ 7 h 112"/>
                <a:gd name="T16" fmla="*/ 100 w 159"/>
                <a:gd name="T17" fmla="*/ 9 h 112"/>
                <a:gd name="T18" fmla="*/ 159 w 159"/>
                <a:gd name="T19" fmla="*/ 0 h 112"/>
                <a:gd name="T20" fmla="*/ 159 w 159"/>
                <a:gd name="T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112">
                  <a:moveTo>
                    <a:pt x="159" y="0"/>
                  </a:moveTo>
                  <a:lnTo>
                    <a:pt x="139" y="48"/>
                  </a:lnTo>
                  <a:lnTo>
                    <a:pt x="98" y="44"/>
                  </a:lnTo>
                  <a:lnTo>
                    <a:pt x="98" y="70"/>
                  </a:lnTo>
                  <a:lnTo>
                    <a:pt x="67" y="112"/>
                  </a:lnTo>
                  <a:lnTo>
                    <a:pt x="30" y="90"/>
                  </a:lnTo>
                  <a:lnTo>
                    <a:pt x="0" y="44"/>
                  </a:lnTo>
                  <a:lnTo>
                    <a:pt x="43" y="7"/>
                  </a:lnTo>
                  <a:lnTo>
                    <a:pt x="100" y="9"/>
                  </a:lnTo>
                  <a:lnTo>
                    <a:pt x="159" y="0"/>
                  </a:lnTo>
                  <a:lnTo>
                    <a:pt x="159" y="0"/>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86"/>
            <p:cNvSpPr>
              <a:spLocks/>
            </p:cNvSpPr>
            <p:nvPr/>
          </p:nvSpPr>
          <p:spPr bwMode="auto">
            <a:xfrm>
              <a:off x="6421438" y="2305050"/>
              <a:ext cx="388938" cy="638175"/>
            </a:xfrm>
            <a:custGeom>
              <a:avLst/>
              <a:gdLst>
                <a:gd name="T0" fmla="*/ 44 w 245"/>
                <a:gd name="T1" fmla="*/ 15 h 402"/>
                <a:gd name="T2" fmla="*/ 86 w 245"/>
                <a:gd name="T3" fmla="*/ 127 h 402"/>
                <a:gd name="T4" fmla="*/ 151 w 245"/>
                <a:gd name="T5" fmla="*/ 146 h 402"/>
                <a:gd name="T6" fmla="*/ 129 w 245"/>
                <a:gd name="T7" fmla="*/ 37 h 402"/>
                <a:gd name="T8" fmla="*/ 138 w 245"/>
                <a:gd name="T9" fmla="*/ 44 h 402"/>
                <a:gd name="T10" fmla="*/ 160 w 245"/>
                <a:gd name="T11" fmla="*/ 68 h 402"/>
                <a:gd name="T12" fmla="*/ 188 w 245"/>
                <a:gd name="T13" fmla="*/ 103 h 402"/>
                <a:gd name="T14" fmla="*/ 214 w 245"/>
                <a:gd name="T15" fmla="*/ 146 h 402"/>
                <a:gd name="T16" fmla="*/ 230 w 245"/>
                <a:gd name="T17" fmla="*/ 192 h 402"/>
                <a:gd name="T18" fmla="*/ 239 w 245"/>
                <a:gd name="T19" fmla="*/ 238 h 402"/>
                <a:gd name="T20" fmla="*/ 243 w 245"/>
                <a:gd name="T21" fmla="*/ 273 h 402"/>
                <a:gd name="T22" fmla="*/ 245 w 245"/>
                <a:gd name="T23" fmla="*/ 286 h 402"/>
                <a:gd name="T24" fmla="*/ 225 w 245"/>
                <a:gd name="T25" fmla="*/ 360 h 402"/>
                <a:gd name="T26" fmla="*/ 221 w 245"/>
                <a:gd name="T27" fmla="*/ 347 h 402"/>
                <a:gd name="T28" fmla="*/ 219 w 245"/>
                <a:gd name="T29" fmla="*/ 323 h 402"/>
                <a:gd name="T30" fmla="*/ 210 w 245"/>
                <a:gd name="T31" fmla="*/ 293 h 402"/>
                <a:gd name="T32" fmla="*/ 201 w 245"/>
                <a:gd name="T33" fmla="*/ 266 h 402"/>
                <a:gd name="T34" fmla="*/ 188 w 245"/>
                <a:gd name="T35" fmla="*/ 249 h 402"/>
                <a:gd name="T36" fmla="*/ 177 w 245"/>
                <a:gd name="T37" fmla="*/ 242 h 402"/>
                <a:gd name="T38" fmla="*/ 169 w 245"/>
                <a:gd name="T39" fmla="*/ 240 h 402"/>
                <a:gd name="T40" fmla="*/ 169 w 245"/>
                <a:gd name="T41" fmla="*/ 242 h 402"/>
                <a:gd name="T42" fmla="*/ 164 w 245"/>
                <a:gd name="T43" fmla="*/ 251 h 402"/>
                <a:gd name="T44" fmla="*/ 160 w 245"/>
                <a:gd name="T45" fmla="*/ 275 h 402"/>
                <a:gd name="T46" fmla="*/ 147 w 245"/>
                <a:gd name="T47" fmla="*/ 308 h 402"/>
                <a:gd name="T48" fmla="*/ 131 w 245"/>
                <a:gd name="T49" fmla="*/ 338 h 402"/>
                <a:gd name="T50" fmla="*/ 110 w 245"/>
                <a:gd name="T51" fmla="*/ 365 h 402"/>
                <a:gd name="T52" fmla="*/ 88 w 245"/>
                <a:gd name="T53" fmla="*/ 386 h 402"/>
                <a:gd name="T54" fmla="*/ 70 w 245"/>
                <a:gd name="T55" fmla="*/ 395 h 402"/>
                <a:gd name="T56" fmla="*/ 64 w 245"/>
                <a:gd name="T57" fmla="*/ 402 h 402"/>
                <a:gd name="T58" fmla="*/ 16 w 245"/>
                <a:gd name="T59" fmla="*/ 314 h 402"/>
                <a:gd name="T60" fmla="*/ 14 w 245"/>
                <a:gd name="T61" fmla="*/ 183 h 402"/>
                <a:gd name="T62" fmla="*/ 0 w 245"/>
                <a:gd name="T63" fmla="*/ 98 h 402"/>
                <a:gd name="T64" fmla="*/ 33 w 245"/>
                <a:gd name="T65" fmla="*/ 0 h 402"/>
                <a:gd name="T66" fmla="*/ 44 w 245"/>
                <a:gd name="T67" fmla="*/ 15 h 402"/>
                <a:gd name="T68" fmla="*/ 44 w 245"/>
                <a:gd name="T69" fmla="*/ 1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5" h="402">
                  <a:moveTo>
                    <a:pt x="44" y="15"/>
                  </a:moveTo>
                  <a:lnTo>
                    <a:pt x="86" y="127"/>
                  </a:lnTo>
                  <a:lnTo>
                    <a:pt x="151" y="146"/>
                  </a:lnTo>
                  <a:lnTo>
                    <a:pt x="129" y="37"/>
                  </a:lnTo>
                  <a:lnTo>
                    <a:pt x="138" y="44"/>
                  </a:lnTo>
                  <a:lnTo>
                    <a:pt x="160" y="68"/>
                  </a:lnTo>
                  <a:lnTo>
                    <a:pt x="188" y="103"/>
                  </a:lnTo>
                  <a:lnTo>
                    <a:pt x="214" y="146"/>
                  </a:lnTo>
                  <a:lnTo>
                    <a:pt x="230" y="192"/>
                  </a:lnTo>
                  <a:lnTo>
                    <a:pt x="239" y="238"/>
                  </a:lnTo>
                  <a:lnTo>
                    <a:pt x="243" y="273"/>
                  </a:lnTo>
                  <a:lnTo>
                    <a:pt x="245" y="286"/>
                  </a:lnTo>
                  <a:lnTo>
                    <a:pt x="225" y="360"/>
                  </a:lnTo>
                  <a:lnTo>
                    <a:pt x="221" y="347"/>
                  </a:lnTo>
                  <a:lnTo>
                    <a:pt x="219" y="323"/>
                  </a:lnTo>
                  <a:lnTo>
                    <a:pt x="210" y="293"/>
                  </a:lnTo>
                  <a:lnTo>
                    <a:pt x="201" y="266"/>
                  </a:lnTo>
                  <a:lnTo>
                    <a:pt x="188" y="249"/>
                  </a:lnTo>
                  <a:lnTo>
                    <a:pt x="177" y="242"/>
                  </a:lnTo>
                  <a:lnTo>
                    <a:pt x="169" y="240"/>
                  </a:lnTo>
                  <a:lnTo>
                    <a:pt x="169" y="242"/>
                  </a:lnTo>
                  <a:lnTo>
                    <a:pt x="164" y="251"/>
                  </a:lnTo>
                  <a:lnTo>
                    <a:pt x="160" y="275"/>
                  </a:lnTo>
                  <a:lnTo>
                    <a:pt x="147" y="308"/>
                  </a:lnTo>
                  <a:lnTo>
                    <a:pt x="131" y="338"/>
                  </a:lnTo>
                  <a:lnTo>
                    <a:pt x="110" y="365"/>
                  </a:lnTo>
                  <a:lnTo>
                    <a:pt x="88" y="386"/>
                  </a:lnTo>
                  <a:lnTo>
                    <a:pt x="70" y="395"/>
                  </a:lnTo>
                  <a:lnTo>
                    <a:pt x="64" y="402"/>
                  </a:lnTo>
                  <a:lnTo>
                    <a:pt x="16" y="314"/>
                  </a:lnTo>
                  <a:lnTo>
                    <a:pt x="14" y="183"/>
                  </a:lnTo>
                  <a:lnTo>
                    <a:pt x="0" y="98"/>
                  </a:lnTo>
                  <a:lnTo>
                    <a:pt x="33" y="0"/>
                  </a:lnTo>
                  <a:lnTo>
                    <a:pt x="44" y="15"/>
                  </a:lnTo>
                  <a:lnTo>
                    <a:pt x="44" y="15"/>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87"/>
            <p:cNvSpPr>
              <a:spLocks/>
            </p:cNvSpPr>
            <p:nvPr/>
          </p:nvSpPr>
          <p:spPr bwMode="auto">
            <a:xfrm>
              <a:off x="6102350" y="1974850"/>
              <a:ext cx="354013" cy="274638"/>
            </a:xfrm>
            <a:custGeom>
              <a:avLst/>
              <a:gdLst>
                <a:gd name="T0" fmla="*/ 55 w 223"/>
                <a:gd name="T1" fmla="*/ 118 h 173"/>
                <a:gd name="T2" fmla="*/ 140 w 223"/>
                <a:gd name="T3" fmla="*/ 90 h 173"/>
                <a:gd name="T4" fmla="*/ 180 w 223"/>
                <a:gd name="T5" fmla="*/ 29 h 173"/>
                <a:gd name="T6" fmla="*/ 223 w 223"/>
                <a:gd name="T7" fmla="*/ 0 h 173"/>
                <a:gd name="T8" fmla="*/ 215 w 223"/>
                <a:gd name="T9" fmla="*/ 68 h 173"/>
                <a:gd name="T10" fmla="*/ 90 w 223"/>
                <a:gd name="T11" fmla="*/ 173 h 173"/>
                <a:gd name="T12" fmla="*/ 38 w 223"/>
                <a:gd name="T13" fmla="*/ 131 h 173"/>
                <a:gd name="T14" fmla="*/ 0 w 223"/>
                <a:gd name="T15" fmla="*/ 103 h 173"/>
                <a:gd name="T16" fmla="*/ 55 w 223"/>
                <a:gd name="T17" fmla="*/ 118 h 173"/>
                <a:gd name="T18" fmla="*/ 55 w 223"/>
                <a:gd name="T19" fmla="*/ 11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73">
                  <a:moveTo>
                    <a:pt x="55" y="118"/>
                  </a:moveTo>
                  <a:lnTo>
                    <a:pt x="140" y="90"/>
                  </a:lnTo>
                  <a:lnTo>
                    <a:pt x="180" y="29"/>
                  </a:lnTo>
                  <a:lnTo>
                    <a:pt x="223" y="0"/>
                  </a:lnTo>
                  <a:lnTo>
                    <a:pt x="215" y="68"/>
                  </a:lnTo>
                  <a:lnTo>
                    <a:pt x="90" y="173"/>
                  </a:lnTo>
                  <a:lnTo>
                    <a:pt x="38" y="131"/>
                  </a:lnTo>
                  <a:lnTo>
                    <a:pt x="0" y="103"/>
                  </a:lnTo>
                  <a:lnTo>
                    <a:pt x="55" y="118"/>
                  </a:lnTo>
                  <a:lnTo>
                    <a:pt x="55" y="118"/>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88"/>
            <p:cNvSpPr>
              <a:spLocks/>
            </p:cNvSpPr>
            <p:nvPr/>
          </p:nvSpPr>
          <p:spPr bwMode="auto">
            <a:xfrm>
              <a:off x="6550025" y="1843088"/>
              <a:ext cx="482600" cy="257175"/>
            </a:xfrm>
            <a:custGeom>
              <a:avLst/>
              <a:gdLst>
                <a:gd name="T0" fmla="*/ 11 w 304"/>
                <a:gd name="T1" fmla="*/ 42 h 162"/>
                <a:gd name="T2" fmla="*/ 79 w 304"/>
                <a:gd name="T3" fmla="*/ 0 h 162"/>
                <a:gd name="T4" fmla="*/ 153 w 304"/>
                <a:gd name="T5" fmla="*/ 14 h 162"/>
                <a:gd name="T6" fmla="*/ 188 w 304"/>
                <a:gd name="T7" fmla="*/ 22 h 162"/>
                <a:gd name="T8" fmla="*/ 173 w 304"/>
                <a:gd name="T9" fmla="*/ 42 h 162"/>
                <a:gd name="T10" fmla="*/ 118 w 304"/>
                <a:gd name="T11" fmla="*/ 44 h 162"/>
                <a:gd name="T12" fmla="*/ 195 w 304"/>
                <a:gd name="T13" fmla="*/ 68 h 162"/>
                <a:gd name="T14" fmla="*/ 304 w 304"/>
                <a:gd name="T15" fmla="*/ 73 h 162"/>
                <a:gd name="T16" fmla="*/ 289 w 304"/>
                <a:gd name="T17" fmla="*/ 90 h 162"/>
                <a:gd name="T18" fmla="*/ 166 w 304"/>
                <a:gd name="T19" fmla="*/ 88 h 162"/>
                <a:gd name="T20" fmla="*/ 166 w 304"/>
                <a:gd name="T21" fmla="*/ 116 h 162"/>
                <a:gd name="T22" fmla="*/ 142 w 304"/>
                <a:gd name="T23" fmla="*/ 118 h 162"/>
                <a:gd name="T24" fmla="*/ 144 w 304"/>
                <a:gd name="T25" fmla="*/ 151 h 162"/>
                <a:gd name="T26" fmla="*/ 103 w 304"/>
                <a:gd name="T27" fmla="*/ 162 h 162"/>
                <a:gd name="T28" fmla="*/ 0 w 304"/>
                <a:gd name="T29" fmla="*/ 131 h 162"/>
                <a:gd name="T30" fmla="*/ 11 w 304"/>
                <a:gd name="T31" fmla="*/ 42 h 162"/>
                <a:gd name="T32" fmla="*/ 11 w 304"/>
                <a:gd name="T33" fmla="*/ 4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162">
                  <a:moveTo>
                    <a:pt x="11" y="42"/>
                  </a:moveTo>
                  <a:lnTo>
                    <a:pt x="79" y="0"/>
                  </a:lnTo>
                  <a:lnTo>
                    <a:pt x="153" y="14"/>
                  </a:lnTo>
                  <a:lnTo>
                    <a:pt x="188" y="22"/>
                  </a:lnTo>
                  <a:lnTo>
                    <a:pt x="173" y="42"/>
                  </a:lnTo>
                  <a:lnTo>
                    <a:pt x="118" y="44"/>
                  </a:lnTo>
                  <a:lnTo>
                    <a:pt x="195" y="68"/>
                  </a:lnTo>
                  <a:lnTo>
                    <a:pt x="304" y="73"/>
                  </a:lnTo>
                  <a:lnTo>
                    <a:pt x="289" y="90"/>
                  </a:lnTo>
                  <a:lnTo>
                    <a:pt x="166" y="88"/>
                  </a:lnTo>
                  <a:lnTo>
                    <a:pt x="166" y="116"/>
                  </a:lnTo>
                  <a:lnTo>
                    <a:pt x="142" y="118"/>
                  </a:lnTo>
                  <a:lnTo>
                    <a:pt x="144" y="151"/>
                  </a:lnTo>
                  <a:lnTo>
                    <a:pt x="103" y="162"/>
                  </a:lnTo>
                  <a:lnTo>
                    <a:pt x="0" y="131"/>
                  </a:lnTo>
                  <a:lnTo>
                    <a:pt x="11" y="42"/>
                  </a:lnTo>
                  <a:lnTo>
                    <a:pt x="11" y="42"/>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89"/>
            <p:cNvSpPr>
              <a:spLocks/>
            </p:cNvSpPr>
            <p:nvPr/>
          </p:nvSpPr>
          <p:spPr bwMode="auto">
            <a:xfrm>
              <a:off x="5537200" y="2422525"/>
              <a:ext cx="368300" cy="1089025"/>
            </a:xfrm>
            <a:custGeom>
              <a:avLst/>
              <a:gdLst>
                <a:gd name="T0" fmla="*/ 153 w 232"/>
                <a:gd name="T1" fmla="*/ 0 h 686"/>
                <a:gd name="T2" fmla="*/ 147 w 232"/>
                <a:gd name="T3" fmla="*/ 13 h 686"/>
                <a:gd name="T4" fmla="*/ 136 w 232"/>
                <a:gd name="T5" fmla="*/ 48 h 686"/>
                <a:gd name="T6" fmla="*/ 118 w 232"/>
                <a:gd name="T7" fmla="*/ 94 h 686"/>
                <a:gd name="T8" fmla="*/ 101 w 232"/>
                <a:gd name="T9" fmla="*/ 140 h 686"/>
                <a:gd name="T10" fmla="*/ 83 w 232"/>
                <a:gd name="T11" fmla="*/ 175 h 686"/>
                <a:gd name="T12" fmla="*/ 72 w 232"/>
                <a:gd name="T13" fmla="*/ 203 h 686"/>
                <a:gd name="T14" fmla="*/ 62 w 232"/>
                <a:gd name="T15" fmla="*/ 229 h 686"/>
                <a:gd name="T16" fmla="*/ 59 w 232"/>
                <a:gd name="T17" fmla="*/ 269 h 686"/>
                <a:gd name="T18" fmla="*/ 55 w 232"/>
                <a:gd name="T19" fmla="*/ 319 h 686"/>
                <a:gd name="T20" fmla="*/ 55 w 232"/>
                <a:gd name="T21" fmla="*/ 376 h 686"/>
                <a:gd name="T22" fmla="*/ 57 w 232"/>
                <a:gd name="T23" fmla="*/ 419 h 686"/>
                <a:gd name="T24" fmla="*/ 59 w 232"/>
                <a:gd name="T25" fmla="*/ 437 h 686"/>
                <a:gd name="T26" fmla="*/ 48 w 232"/>
                <a:gd name="T27" fmla="*/ 448 h 686"/>
                <a:gd name="T28" fmla="*/ 29 w 232"/>
                <a:gd name="T29" fmla="*/ 478 h 686"/>
                <a:gd name="T30" fmla="*/ 9 w 232"/>
                <a:gd name="T31" fmla="*/ 520 h 686"/>
                <a:gd name="T32" fmla="*/ 0 w 232"/>
                <a:gd name="T33" fmla="*/ 561 h 686"/>
                <a:gd name="T34" fmla="*/ 3 w 232"/>
                <a:gd name="T35" fmla="*/ 592 h 686"/>
                <a:gd name="T36" fmla="*/ 16 w 232"/>
                <a:gd name="T37" fmla="*/ 618 h 686"/>
                <a:gd name="T38" fmla="*/ 27 w 232"/>
                <a:gd name="T39" fmla="*/ 633 h 686"/>
                <a:gd name="T40" fmla="*/ 35 w 232"/>
                <a:gd name="T41" fmla="*/ 640 h 686"/>
                <a:gd name="T42" fmla="*/ 121 w 232"/>
                <a:gd name="T43" fmla="*/ 686 h 686"/>
                <a:gd name="T44" fmla="*/ 129 w 232"/>
                <a:gd name="T45" fmla="*/ 677 h 686"/>
                <a:gd name="T46" fmla="*/ 158 w 232"/>
                <a:gd name="T47" fmla="*/ 655 h 686"/>
                <a:gd name="T48" fmla="*/ 188 w 232"/>
                <a:gd name="T49" fmla="*/ 625 h 686"/>
                <a:gd name="T50" fmla="*/ 214 w 232"/>
                <a:gd name="T51" fmla="*/ 599 h 686"/>
                <a:gd name="T52" fmla="*/ 228 w 232"/>
                <a:gd name="T53" fmla="*/ 572 h 686"/>
                <a:gd name="T54" fmla="*/ 230 w 232"/>
                <a:gd name="T55" fmla="*/ 553 h 686"/>
                <a:gd name="T56" fmla="*/ 230 w 232"/>
                <a:gd name="T57" fmla="*/ 542 h 686"/>
                <a:gd name="T58" fmla="*/ 228 w 232"/>
                <a:gd name="T59" fmla="*/ 537 h 686"/>
                <a:gd name="T60" fmla="*/ 221 w 232"/>
                <a:gd name="T61" fmla="*/ 533 h 686"/>
                <a:gd name="T62" fmla="*/ 214 w 232"/>
                <a:gd name="T63" fmla="*/ 522 h 686"/>
                <a:gd name="T64" fmla="*/ 204 w 232"/>
                <a:gd name="T65" fmla="*/ 500 h 686"/>
                <a:gd name="T66" fmla="*/ 199 w 232"/>
                <a:gd name="T67" fmla="*/ 468 h 686"/>
                <a:gd name="T68" fmla="*/ 206 w 232"/>
                <a:gd name="T69" fmla="*/ 428 h 686"/>
                <a:gd name="T70" fmla="*/ 217 w 232"/>
                <a:gd name="T71" fmla="*/ 391 h 686"/>
                <a:gd name="T72" fmla="*/ 228 w 232"/>
                <a:gd name="T73" fmla="*/ 358 h 686"/>
                <a:gd name="T74" fmla="*/ 232 w 232"/>
                <a:gd name="T75" fmla="*/ 350 h 686"/>
                <a:gd name="T76" fmla="*/ 223 w 232"/>
                <a:gd name="T77" fmla="*/ 334 h 686"/>
                <a:gd name="T78" fmla="*/ 208 w 232"/>
                <a:gd name="T79" fmla="*/ 306 h 686"/>
                <a:gd name="T80" fmla="*/ 188 w 232"/>
                <a:gd name="T81" fmla="*/ 264 h 686"/>
                <a:gd name="T82" fmla="*/ 175 w 232"/>
                <a:gd name="T83" fmla="*/ 227 h 686"/>
                <a:gd name="T84" fmla="*/ 166 w 232"/>
                <a:gd name="T85" fmla="*/ 190 h 686"/>
                <a:gd name="T86" fmla="*/ 169 w 232"/>
                <a:gd name="T87" fmla="*/ 160 h 686"/>
                <a:gd name="T88" fmla="*/ 171 w 232"/>
                <a:gd name="T89" fmla="*/ 131 h 686"/>
                <a:gd name="T90" fmla="*/ 175 w 232"/>
                <a:gd name="T91" fmla="*/ 101 h 686"/>
                <a:gd name="T92" fmla="*/ 169 w 232"/>
                <a:gd name="T93" fmla="*/ 63 h 686"/>
                <a:gd name="T94" fmla="*/ 162 w 232"/>
                <a:gd name="T95" fmla="*/ 31 h 686"/>
                <a:gd name="T96" fmla="*/ 155 w 232"/>
                <a:gd name="T97" fmla="*/ 9 h 686"/>
                <a:gd name="T98" fmla="*/ 153 w 232"/>
                <a:gd name="T99" fmla="*/ 0 h 686"/>
                <a:gd name="T100" fmla="*/ 153 w 232"/>
                <a:gd name="T101" fmla="*/ 0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686">
                  <a:moveTo>
                    <a:pt x="153" y="0"/>
                  </a:moveTo>
                  <a:lnTo>
                    <a:pt x="147" y="13"/>
                  </a:lnTo>
                  <a:lnTo>
                    <a:pt x="136" y="48"/>
                  </a:lnTo>
                  <a:lnTo>
                    <a:pt x="118" y="94"/>
                  </a:lnTo>
                  <a:lnTo>
                    <a:pt x="101" y="140"/>
                  </a:lnTo>
                  <a:lnTo>
                    <a:pt x="83" y="175"/>
                  </a:lnTo>
                  <a:lnTo>
                    <a:pt x="72" y="203"/>
                  </a:lnTo>
                  <a:lnTo>
                    <a:pt x="62" y="229"/>
                  </a:lnTo>
                  <a:lnTo>
                    <a:pt x="59" y="269"/>
                  </a:lnTo>
                  <a:lnTo>
                    <a:pt x="55" y="319"/>
                  </a:lnTo>
                  <a:lnTo>
                    <a:pt x="55" y="376"/>
                  </a:lnTo>
                  <a:lnTo>
                    <a:pt x="57" y="419"/>
                  </a:lnTo>
                  <a:lnTo>
                    <a:pt x="59" y="437"/>
                  </a:lnTo>
                  <a:lnTo>
                    <a:pt x="48" y="448"/>
                  </a:lnTo>
                  <a:lnTo>
                    <a:pt x="29" y="478"/>
                  </a:lnTo>
                  <a:lnTo>
                    <a:pt x="9" y="520"/>
                  </a:lnTo>
                  <a:lnTo>
                    <a:pt x="0" y="561"/>
                  </a:lnTo>
                  <a:lnTo>
                    <a:pt x="3" y="592"/>
                  </a:lnTo>
                  <a:lnTo>
                    <a:pt x="16" y="618"/>
                  </a:lnTo>
                  <a:lnTo>
                    <a:pt x="27" y="633"/>
                  </a:lnTo>
                  <a:lnTo>
                    <a:pt x="35" y="640"/>
                  </a:lnTo>
                  <a:lnTo>
                    <a:pt x="121" y="686"/>
                  </a:lnTo>
                  <a:lnTo>
                    <a:pt x="129" y="677"/>
                  </a:lnTo>
                  <a:lnTo>
                    <a:pt x="158" y="655"/>
                  </a:lnTo>
                  <a:lnTo>
                    <a:pt x="188" y="625"/>
                  </a:lnTo>
                  <a:lnTo>
                    <a:pt x="214" y="599"/>
                  </a:lnTo>
                  <a:lnTo>
                    <a:pt x="228" y="572"/>
                  </a:lnTo>
                  <a:lnTo>
                    <a:pt x="230" y="553"/>
                  </a:lnTo>
                  <a:lnTo>
                    <a:pt x="230" y="542"/>
                  </a:lnTo>
                  <a:lnTo>
                    <a:pt x="228" y="537"/>
                  </a:lnTo>
                  <a:lnTo>
                    <a:pt x="221" y="533"/>
                  </a:lnTo>
                  <a:lnTo>
                    <a:pt x="214" y="522"/>
                  </a:lnTo>
                  <a:lnTo>
                    <a:pt x="204" y="500"/>
                  </a:lnTo>
                  <a:lnTo>
                    <a:pt x="199" y="468"/>
                  </a:lnTo>
                  <a:lnTo>
                    <a:pt x="206" y="428"/>
                  </a:lnTo>
                  <a:lnTo>
                    <a:pt x="217" y="391"/>
                  </a:lnTo>
                  <a:lnTo>
                    <a:pt x="228" y="358"/>
                  </a:lnTo>
                  <a:lnTo>
                    <a:pt x="232" y="350"/>
                  </a:lnTo>
                  <a:lnTo>
                    <a:pt x="223" y="334"/>
                  </a:lnTo>
                  <a:lnTo>
                    <a:pt x="208" y="306"/>
                  </a:lnTo>
                  <a:lnTo>
                    <a:pt x="188" y="264"/>
                  </a:lnTo>
                  <a:lnTo>
                    <a:pt x="175" y="227"/>
                  </a:lnTo>
                  <a:lnTo>
                    <a:pt x="166" y="190"/>
                  </a:lnTo>
                  <a:lnTo>
                    <a:pt x="169" y="160"/>
                  </a:lnTo>
                  <a:lnTo>
                    <a:pt x="171" y="131"/>
                  </a:lnTo>
                  <a:lnTo>
                    <a:pt x="175" y="101"/>
                  </a:lnTo>
                  <a:lnTo>
                    <a:pt x="169" y="63"/>
                  </a:lnTo>
                  <a:lnTo>
                    <a:pt x="162" y="31"/>
                  </a:lnTo>
                  <a:lnTo>
                    <a:pt x="155" y="9"/>
                  </a:lnTo>
                  <a:lnTo>
                    <a:pt x="153" y="0"/>
                  </a:lnTo>
                  <a:lnTo>
                    <a:pt x="153" y="0"/>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90"/>
            <p:cNvSpPr>
              <a:spLocks/>
            </p:cNvSpPr>
            <p:nvPr/>
          </p:nvSpPr>
          <p:spPr bwMode="auto">
            <a:xfrm>
              <a:off x="5294313" y="3303588"/>
              <a:ext cx="1047750" cy="919163"/>
            </a:xfrm>
            <a:custGeom>
              <a:avLst/>
              <a:gdLst>
                <a:gd name="T0" fmla="*/ 197 w 660"/>
                <a:gd name="T1" fmla="*/ 85 h 579"/>
                <a:gd name="T2" fmla="*/ 322 w 660"/>
                <a:gd name="T3" fmla="*/ 116 h 579"/>
                <a:gd name="T4" fmla="*/ 461 w 660"/>
                <a:gd name="T5" fmla="*/ 175 h 579"/>
                <a:gd name="T6" fmla="*/ 592 w 660"/>
                <a:gd name="T7" fmla="*/ 153 h 579"/>
                <a:gd name="T8" fmla="*/ 608 w 660"/>
                <a:gd name="T9" fmla="*/ 185 h 579"/>
                <a:gd name="T10" fmla="*/ 641 w 660"/>
                <a:gd name="T11" fmla="*/ 258 h 579"/>
                <a:gd name="T12" fmla="*/ 656 w 660"/>
                <a:gd name="T13" fmla="*/ 341 h 579"/>
                <a:gd name="T14" fmla="*/ 660 w 660"/>
                <a:gd name="T15" fmla="*/ 380 h 579"/>
                <a:gd name="T16" fmla="*/ 619 w 660"/>
                <a:gd name="T17" fmla="*/ 539 h 579"/>
                <a:gd name="T18" fmla="*/ 577 w 660"/>
                <a:gd name="T19" fmla="*/ 445 h 579"/>
                <a:gd name="T20" fmla="*/ 553 w 660"/>
                <a:gd name="T21" fmla="*/ 452 h 579"/>
                <a:gd name="T22" fmla="*/ 527 w 660"/>
                <a:gd name="T23" fmla="*/ 417 h 579"/>
                <a:gd name="T24" fmla="*/ 509 w 660"/>
                <a:gd name="T25" fmla="*/ 360 h 579"/>
                <a:gd name="T26" fmla="*/ 509 w 660"/>
                <a:gd name="T27" fmla="*/ 362 h 579"/>
                <a:gd name="T28" fmla="*/ 505 w 660"/>
                <a:gd name="T29" fmla="*/ 432 h 579"/>
                <a:gd name="T30" fmla="*/ 464 w 660"/>
                <a:gd name="T31" fmla="*/ 496 h 579"/>
                <a:gd name="T32" fmla="*/ 409 w 660"/>
                <a:gd name="T33" fmla="*/ 520 h 579"/>
                <a:gd name="T34" fmla="*/ 381 w 660"/>
                <a:gd name="T35" fmla="*/ 469 h 579"/>
                <a:gd name="T36" fmla="*/ 378 w 660"/>
                <a:gd name="T37" fmla="*/ 491 h 579"/>
                <a:gd name="T38" fmla="*/ 359 w 660"/>
                <a:gd name="T39" fmla="*/ 535 h 579"/>
                <a:gd name="T40" fmla="*/ 304 w 660"/>
                <a:gd name="T41" fmla="*/ 568 h 579"/>
                <a:gd name="T42" fmla="*/ 271 w 660"/>
                <a:gd name="T43" fmla="*/ 579 h 579"/>
                <a:gd name="T44" fmla="*/ 276 w 660"/>
                <a:gd name="T45" fmla="*/ 498 h 579"/>
                <a:gd name="T46" fmla="*/ 232 w 660"/>
                <a:gd name="T47" fmla="*/ 493 h 579"/>
                <a:gd name="T48" fmla="*/ 173 w 660"/>
                <a:gd name="T49" fmla="*/ 524 h 579"/>
                <a:gd name="T50" fmla="*/ 134 w 660"/>
                <a:gd name="T51" fmla="*/ 528 h 579"/>
                <a:gd name="T52" fmla="*/ 136 w 660"/>
                <a:gd name="T53" fmla="*/ 504 h 579"/>
                <a:gd name="T54" fmla="*/ 116 w 660"/>
                <a:gd name="T55" fmla="*/ 476 h 579"/>
                <a:gd name="T56" fmla="*/ 25 w 660"/>
                <a:gd name="T57" fmla="*/ 476 h 579"/>
                <a:gd name="T58" fmla="*/ 18 w 660"/>
                <a:gd name="T59" fmla="*/ 465 h 579"/>
                <a:gd name="T60" fmla="*/ 7 w 660"/>
                <a:gd name="T61" fmla="*/ 443 h 579"/>
                <a:gd name="T62" fmla="*/ 3 w 660"/>
                <a:gd name="T63" fmla="*/ 415 h 579"/>
                <a:gd name="T64" fmla="*/ 3 w 660"/>
                <a:gd name="T65" fmla="*/ 404 h 579"/>
                <a:gd name="T66" fmla="*/ 75 w 660"/>
                <a:gd name="T67" fmla="*/ 116 h 579"/>
                <a:gd name="T68" fmla="*/ 158 w 660"/>
                <a:gd name="T69"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0" h="579">
                  <a:moveTo>
                    <a:pt x="158" y="0"/>
                  </a:moveTo>
                  <a:lnTo>
                    <a:pt x="197" y="85"/>
                  </a:lnTo>
                  <a:lnTo>
                    <a:pt x="263" y="116"/>
                  </a:lnTo>
                  <a:lnTo>
                    <a:pt x="322" y="116"/>
                  </a:lnTo>
                  <a:lnTo>
                    <a:pt x="367" y="153"/>
                  </a:lnTo>
                  <a:lnTo>
                    <a:pt x="461" y="175"/>
                  </a:lnTo>
                  <a:lnTo>
                    <a:pt x="518" y="161"/>
                  </a:lnTo>
                  <a:lnTo>
                    <a:pt x="592" y="153"/>
                  </a:lnTo>
                  <a:lnTo>
                    <a:pt x="595" y="161"/>
                  </a:lnTo>
                  <a:lnTo>
                    <a:pt x="608" y="185"/>
                  </a:lnTo>
                  <a:lnTo>
                    <a:pt x="623" y="216"/>
                  </a:lnTo>
                  <a:lnTo>
                    <a:pt x="641" y="258"/>
                  </a:lnTo>
                  <a:lnTo>
                    <a:pt x="649" y="301"/>
                  </a:lnTo>
                  <a:lnTo>
                    <a:pt x="656" y="341"/>
                  </a:lnTo>
                  <a:lnTo>
                    <a:pt x="658" y="367"/>
                  </a:lnTo>
                  <a:lnTo>
                    <a:pt x="660" y="380"/>
                  </a:lnTo>
                  <a:lnTo>
                    <a:pt x="651" y="482"/>
                  </a:lnTo>
                  <a:lnTo>
                    <a:pt x="619" y="539"/>
                  </a:lnTo>
                  <a:lnTo>
                    <a:pt x="584" y="443"/>
                  </a:lnTo>
                  <a:lnTo>
                    <a:pt x="577" y="445"/>
                  </a:lnTo>
                  <a:lnTo>
                    <a:pt x="568" y="450"/>
                  </a:lnTo>
                  <a:lnTo>
                    <a:pt x="553" y="452"/>
                  </a:lnTo>
                  <a:lnTo>
                    <a:pt x="540" y="443"/>
                  </a:lnTo>
                  <a:lnTo>
                    <a:pt x="527" y="417"/>
                  </a:lnTo>
                  <a:lnTo>
                    <a:pt x="516" y="386"/>
                  </a:lnTo>
                  <a:lnTo>
                    <a:pt x="509" y="360"/>
                  </a:lnTo>
                  <a:lnTo>
                    <a:pt x="509" y="349"/>
                  </a:lnTo>
                  <a:lnTo>
                    <a:pt x="509" y="362"/>
                  </a:lnTo>
                  <a:lnTo>
                    <a:pt x="509" y="395"/>
                  </a:lnTo>
                  <a:lnTo>
                    <a:pt x="505" y="432"/>
                  </a:lnTo>
                  <a:lnTo>
                    <a:pt x="490" y="469"/>
                  </a:lnTo>
                  <a:lnTo>
                    <a:pt x="464" y="496"/>
                  </a:lnTo>
                  <a:lnTo>
                    <a:pt x="435" y="513"/>
                  </a:lnTo>
                  <a:lnTo>
                    <a:pt x="409" y="520"/>
                  </a:lnTo>
                  <a:lnTo>
                    <a:pt x="400" y="524"/>
                  </a:lnTo>
                  <a:lnTo>
                    <a:pt x="381" y="469"/>
                  </a:lnTo>
                  <a:lnTo>
                    <a:pt x="378" y="474"/>
                  </a:lnTo>
                  <a:lnTo>
                    <a:pt x="378" y="491"/>
                  </a:lnTo>
                  <a:lnTo>
                    <a:pt x="372" y="513"/>
                  </a:lnTo>
                  <a:lnTo>
                    <a:pt x="359" y="535"/>
                  </a:lnTo>
                  <a:lnTo>
                    <a:pt x="333" y="552"/>
                  </a:lnTo>
                  <a:lnTo>
                    <a:pt x="304" y="568"/>
                  </a:lnTo>
                  <a:lnTo>
                    <a:pt x="280" y="574"/>
                  </a:lnTo>
                  <a:lnTo>
                    <a:pt x="271" y="579"/>
                  </a:lnTo>
                  <a:lnTo>
                    <a:pt x="263" y="546"/>
                  </a:lnTo>
                  <a:lnTo>
                    <a:pt x="276" y="498"/>
                  </a:lnTo>
                  <a:lnTo>
                    <a:pt x="243" y="489"/>
                  </a:lnTo>
                  <a:lnTo>
                    <a:pt x="232" y="493"/>
                  </a:lnTo>
                  <a:lnTo>
                    <a:pt x="204" y="509"/>
                  </a:lnTo>
                  <a:lnTo>
                    <a:pt x="173" y="524"/>
                  </a:lnTo>
                  <a:lnTo>
                    <a:pt x="149" y="535"/>
                  </a:lnTo>
                  <a:lnTo>
                    <a:pt x="134" y="528"/>
                  </a:lnTo>
                  <a:lnTo>
                    <a:pt x="134" y="515"/>
                  </a:lnTo>
                  <a:lnTo>
                    <a:pt x="136" y="504"/>
                  </a:lnTo>
                  <a:lnTo>
                    <a:pt x="140" y="498"/>
                  </a:lnTo>
                  <a:lnTo>
                    <a:pt x="116" y="476"/>
                  </a:lnTo>
                  <a:lnTo>
                    <a:pt x="97" y="443"/>
                  </a:lnTo>
                  <a:lnTo>
                    <a:pt x="25" y="476"/>
                  </a:lnTo>
                  <a:lnTo>
                    <a:pt x="20" y="474"/>
                  </a:lnTo>
                  <a:lnTo>
                    <a:pt x="18" y="465"/>
                  </a:lnTo>
                  <a:lnTo>
                    <a:pt x="11" y="454"/>
                  </a:lnTo>
                  <a:lnTo>
                    <a:pt x="7" y="443"/>
                  </a:lnTo>
                  <a:lnTo>
                    <a:pt x="3" y="428"/>
                  </a:lnTo>
                  <a:lnTo>
                    <a:pt x="3" y="415"/>
                  </a:lnTo>
                  <a:lnTo>
                    <a:pt x="0" y="406"/>
                  </a:lnTo>
                  <a:lnTo>
                    <a:pt x="3" y="404"/>
                  </a:lnTo>
                  <a:lnTo>
                    <a:pt x="7" y="271"/>
                  </a:lnTo>
                  <a:lnTo>
                    <a:pt x="75" y="116"/>
                  </a:lnTo>
                  <a:lnTo>
                    <a:pt x="158" y="0"/>
                  </a:lnTo>
                  <a:lnTo>
                    <a:pt x="158" y="0"/>
                  </a:lnTo>
                  <a:close/>
                </a:path>
              </a:pathLst>
            </a:custGeom>
            <a:solidFill>
              <a:srgbClr val="576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91"/>
            <p:cNvSpPr>
              <a:spLocks/>
            </p:cNvSpPr>
            <p:nvPr/>
          </p:nvSpPr>
          <p:spPr bwMode="auto">
            <a:xfrm>
              <a:off x="5240338" y="3295650"/>
              <a:ext cx="311150" cy="728663"/>
            </a:xfrm>
            <a:custGeom>
              <a:avLst/>
              <a:gdLst>
                <a:gd name="T0" fmla="*/ 196 w 196"/>
                <a:gd name="T1" fmla="*/ 0 h 459"/>
                <a:gd name="T2" fmla="*/ 185 w 196"/>
                <a:gd name="T3" fmla="*/ 3 h 459"/>
                <a:gd name="T4" fmla="*/ 161 w 196"/>
                <a:gd name="T5" fmla="*/ 11 h 459"/>
                <a:gd name="T6" fmla="*/ 128 w 196"/>
                <a:gd name="T7" fmla="*/ 31 h 459"/>
                <a:gd name="T8" fmla="*/ 96 w 196"/>
                <a:gd name="T9" fmla="*/ 64 h 459"/>
                <a:gd name="T10" fmla="*/ 61 w 196"/>
                <a:gd name="T11" fmla="*/ 105 h 459"/>
                <a:gd name="T12" fmla="*/ 37 w 196"/>
                <a:gd name="T13" fmla="*/ 156 h 459"/>
                <a:gd name="T14" fmla="*/ 19 w 196"/>
                <a:gd name="T15" fmla="*/ 190 h 459"/>
                <a:gd name="T16" fmla="*/ 13 w 196"/>
                <a:gd name="T17" fmla="*/ 208 h 459"/>
                <a:gd name="T18" fmla="*/ 37 w 196"/>
                <a:gd name="T19" fmla="*/ 230 h 459"/>
                <a:gd name="T20" fmla="*/ 30 w 196"/>
                <a:gd name="T21" fmla="*/ 232 h 459"/>
                <a:gd name="T22" fmla="*/ 21 w 196"/>
                <a:gd name="T23" fmla="*/ 241 h 459"/>
                <a:gd name="T24" fmla="*/ 13 w 196"/>
                <a:gd name="T25" fmla="*/ 256 h 459"/>
                <a:gd name="T26" fmla="*/ 6 w 196"/>
                <a:gd name="T27" fmla="*/ 282 h 459"/>
                <a:gd name="T28" fmla="*/ 0 w 196"/>
                <a:gd name="T29" fmla="*/ 313 h 459"/>
                <a:gd name="T30" fmla="*/ 2 w 196"/>
                <a:gd name="T31" fmla="*/ 346 h 459"/>
                <a:gd name="T32" fmla="*/ 4 w 196"/>
                <a:gd name="T33" fmla="*/ 372 h 459"/>
                <a:gd name="T34" fmla="*/ 6 w 196"/>
                <a:gd name="T35" fmla="*/ 385 h 459"/>
                <a:gd name="T36" fmla="*/ 37 w 196"/>
                <a:gd name="T37" fmla="*/ 378 h 459"/>
                <a:gd name="T38" fmla="*/ 50 w 196"/>
                <a:gd name="T39" fmla="*/ 459 h 459"/>
                <a:gd name="T40" fmla="*/ 87 w 196"/>
                <a:gd name="T41" fmla="*/ 413 h 459"/>
                <a:gd name="T42" fmla="*/ 96 w 196"/>
                <a:gd name="T43" fmla="*/ 385 h 459"/>
                <a:gd name="T44" fmla="*/ 91 w 196"/>
                <a:gd name="T45" fmla="*/ 378 h 459"/>
                <a:gd name="T46" fmla="*/ 83 w 196"/>
                <a:gd name="T47" fmla="*/ 370 h 459"/>
                <a:gd name="T48" fmla="*/ 76 w 196"/>
                <a:gd name="T49" fmla="*/ 346 h 459"/>
                <a:gd name="T50" fmla="*/ 72 w 196"/>
                <a:gd name="T51" fmla="*/ 311 h 459"/>
                <a:gd name="T52" fmla="*/ 76 w 196"/>
                <a:gd name="T53" fmla="*/ 260 h 459"/>
                <a:gd name="T54" fmla="*/ 83 w 196"/>
                <a:gd name="T55" fmla="*/ 208 h 459"/>
                <a:gd name="T56" fmla="*/ 91 w 196"/>
                <a:gd name="T57" fmla="*/ 166 h 459"/>
                <a:gd name="T58" fmla="*/ 96 w 196"/>
                <a:gd name="T59" fmla="*/ 151 h 459"/>
                <a:gd name="T60" fmla="*/ 150 w 196"/>
                <a:gd name="T61" fmla="*/ 81 h 459"/>
                <a:gd name="T62" fmla="*/ 196 w 196"/>
                <a:gd name="T63" fmla="*/ 0 h 459"/>
                <a:gd name="T64" fmla="*/ 196 w 196"/>
                <a:gd name="T65"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6" h="459">
                  <a:moveTo>
                    <a:pt x="196" y="0"/>
                  </a:moveTo>
                  <a:lnTo>
                    <a:pt x="185" y="3"/>
                  </a:lnTo>
                  <a:lnTo>
                    <a:pt x="161" y="11"/>
                  </a:lnTo>
                  <a:lnTo>
                    <a:pt x="128" y="31"/>
                  </a:lnTo>
                  <a:lnTo>
                    <a:pt x="96" y="64"/>
                  </a:lnTo>
                  <a:lnTo>
                    <a:pt x="61" y="105"/>
                  </a:lnTo>
                  <a:lnTo>
                    <a:pt x="37" y="156"/>
                  </a:lnTo>
                  <a:lnTo>
                    <a:pt x="19" y="190"/>
                  </a:lnTo>
                  <a:lnTo>
                    <a:pt x="13" y="208"/>
                  </a:lnTo>
                  <a:lnTo>
                    <a:pt x="37" y="230"/>
                  </a:lnTo>
                  <a:lnTo>
                    <a:pt x="30" y="232"/>
                  </a:lnTo>
                  <a:lnTo>
                    <a:pt x="21" y="241"/>
                  </a:lnTo>
                  <a:lnTo>
                    <a:pt x="13" y="256"/>
                  </a:lnTo>
                  <a:lnTo>
                    <a:pt x="6" y="282"/>
                  </a:lnTo>
                  <a:lnTo>
                    <a:pt x="0" y="313"/>
                  </a:lnTo>
                  <a:lnTo>
                    <a:pt x="2" y="346"/>
                  </a:lnTo>
                  <a:lnTo>
                    <a:pt x="4" y="372"/>
                  </a:lnTo>
                  <a:lnTo>
                    <a:pt x="6" y="385"/>
                  </a:lnTo>
                  <a:lnTo>
                    <a:pt x="37" y="378"/>
                  </a:lnTo>
                  <a:lnTo>
                    <a:pt x="50" y="459"/>
                  </a:lnTo>
                  <a:lnTo>
                    <a:pt x="87" y="413"/>
                  </a:lnTo>
                  <a:lnTo>
                    <a:pt x="96" y="385"/>
                  </a:lnTo>
                  <a:lnTo>
                    <a:pt x="91" y="378"/>
                  </a:lnTo>
                  <a:lnTo>
                    <a:pt x="83" y="370"/>
                  </a:lnTo>
                  <a:lnTo>
                    <a:pt x="76" y="346"/>
                  </a:lnTo>
                  <a:lnTo>
                    <a:pt x="72" y="311"/>
                  </a:lnTo>
                  <a:lnTo>
                    <a:pt x="76" y="260"/>
                  </a:lnTo>
                  <a:lnTo>
                    <a:pt x="83" y="208"/>
                  </a:lnTo>
                  <a:lnTo>
                    <a:pt x="91" y="166"/>
                  </a:lnTo>
                  <a:lnTo>
                    <a:pt x="96" y="151"/>
                  </a:lnTo>
                  <a:lnTo>
                    <a:pt x="150" y="81"/>
                  </a:lnTo>
                  <a:lnTo>
                    <a:pt x="196" y="0"/>
                  </a:lnTo>
                  <a:lnTo>
                    <a:pt x="196"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94"/>
            <p:cNvSpPr>
              <a:spLocks/>
            </p:cNvSpPr>
            <p:nvPr/>
          </p:nvSpPr>
          <p:spPr bwMode="auto">
            <a:xfrm>
              <a:off x="5630863" y="3567113"/>
              <a:ext cx="233363" cy="638175"/>
            </a:xfrm>
            <a:custGeom>
              <a:avLst/>
              <a:gdLst>
                <a:gd name="T0" fmla="*/ 116 w 147"/>
                <a:gd name="T1" fmla="*/ 0 h 402"/>
                <a:gd name="T2" fmla="*/ 107 w 147"/>
                <a:gd name="T3" fmla="*/ 6 h 402"/>
                <a:gd name="T4" fmla="*/ 86 w 147"/>
                <a:gd name="T5" fmla="*/ 26 h 402"/>
                <a:gd name="T6" fmla="*/ 59 w 147"/>
                <a:gd name="T7" fmla="*/ 57 h 402"/>
                <a:gd name="T8" fmla="*/ 35 w 147"/>
                <a:gd name="T9" fmla="*/ 89 h 402"/>
                <a:gd name="T10" fmla="*/ 13 w 147"/>
                <a:gd name="T11" fmla="*/ 124 h 402"/>
                <a:gd name="T12" fmla="*/ 3 w 147"/>
                <a:gd name="T13" fmla="*/ 159 h 402"/>
                <a:gd name="T14" fmla="*/ 0 w 147"/>
                <a:gd name="T15" fmla="*/ 185 h 402"/>
                <a:gd name="T16" fmla="*/ 3 w 147"/>
                <a:gd name="T17" fmla="*/ 207 h 402"/>
                <a:gd name="T18" fmla="*/ 11 w 147"/>
                <a:gd name="T19" fmla="*/ 216 h 402"/>
                <a:gd name="T20" fmla="*/ 22 w 147"/>
                <a:gd name="T21" fmla="*/ 220 h 402"/>
                <a:gd name="T22" fmla="*/ 33 w 147"/>
                <a:gd name="T23" fmla="*/ 216 h 402"/>
                <a:gd name="T24" fmla="*/ 40 w 147"/>
                <a:gd name="T25" fmla="*/ 216 h 402"/>
                <a:gd name="T26" fmla="*/ 35 w 147"/>
                <a:gd name="T27" fmla="*/ 225 h 402"/>
                <a:gd name="T28" fmla="*/ 29 w 147"/>
                <a:gd name="T29" fmla="*/ 244 h 402"/>
                <a:gd name="T30" fmla="*/ 22 w 147"/>
                <a:gd name="T31" fmla="*/ 271 h 402"/>
                <a:gd name="T32" fmla="*/ 22 w 147"/>
                <a:gd name="T33" fmla="*/ 292 h 402"/>
                <a:gd name="T34" fmla="*/ 22 w 147"/>
                <a:gd name="T35" fmla="*/ 306 h 402"/>
                <a:gd name="T36" fmla="*/ 31 w 147"/>
                <a:gd name="T37" fmla="*/ 308 h 402"/>
                <a:gd name="T38" fmla="*/ 40 w 147"/>
                <a:gd name="T39" fmla="*/ 308 h 402"/>
                <a:gd name="T40" fmla="*/ 42 w 147"/>
                <a:gd name="T41" fmla="*/ 308 h 402"/>
                <a:gd name="T42" fmla="*/ 40 w 147"/>
                <a:gd name="T43" fmla="*/ 314 h 402"/>
                <a:gd name="T44" fmla="*/ 40 w 147"/>
                <a:gd name="T45" fmla="*/ 332 h 402"/>
                <a:gd name="T46" fmla="*/ 40 w 147"/>
                <a:gd name="T47" fmla="*/ 354 h 402"/>
                <a:gd name="T48" fmla="*/ 46 w 147"/>
                <a:gd name="T49" fmla="*/ 373 h 402"/>
                <a:gd name="T50" fmla="*/ 51 w 147"/>
                <a:gd name="T51" fmla="*/ 386 h 402"/>
                <a:gd name="T52" fmla="*/ 57 w 147"/>
                <a:gd name="T53" fmla="*/ 395 h 402"/>
                <a:gd name="T54" fmla="*/ 62 w 147"/>
                <a:gd name="T55" fmla="*/ 402 h 402"/>
                <a:gd name="T56" fmla="*/ 64 w 147"/>
                <a:gd name="T57" fmla="*/ 402 h 402"/>
                <a:gd name="T58" fmla="*/ 131 w 147"/>
                <a:gd name="T59" fmla="*/ 345 h 402"/>
                <a:gd name="T60" fmla="*/ 147 w 147"/>
                <a:gd name="T61" fmla="*/ 260 h 402"/>
                <a:gd name="T62" fmla="*/ 77 w 147"/>
                <a:gd name="T63" fmla="*/ 282 h 402"/>
                <a:gd name="T64" fmla="*/ 118 w 147"/>
                <a:gd name="T65" fmla="*/ 249 h 402"/>
                <a:gd name="T66" fmla="*/ 140 w 147"/>
                <a:gd name="T67" fmla="*/ 216 h 402"/>
                <a:gd name="T68" fmla="*/ 145 w 147"/>
                <a:gd name="T69" fmla="*/ 151 h 402"/>
                <a:gd name="T70" fmla="*/ 103 w 147"/>
                <a:gd name="T71" fmla="*/ 159 h 402"/>
                <a:gd name="T72" fmla="*/ 53 w 147"/>
                <a:gd name="T73" fmla="*/ 220 h 402"/>
                <a:gd name="T74" fmla="*/ 83 w 147"/>
                <a:gd name="T75" fmla="*/ 161 h 402"/>
                <a:gd name="T76" fmla="*/ 46 w 147"/>
                <a:gd name="T77" fmla="*/ 151 h 402"/>
                <a:gd name="T78" fmla="*/ 101 w 147"/>
                <a:gd name="T79" fmla="*/ 135 h 402"/>
                <a:gd name="T80" fmla="*/ 138 w 147"/>
                <a:gd name="T81" fmla="*/ 113 h 402"/>
                <a:gd name="T82" fmla="*/ 118 w 147"/>
                <a:gd name="T83" fmla="*/ 65 h 402"/>
                <a:gd name="T84" fmla="*/ 116 w 147"/>
                <a:gd name="T85" fmla="*/ 0 h 402"/>
                <a:gd name="T86" fmla="*/ 116 w 147"/>
                <a:gd name="T87"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 h="402">
                  <a:moveTo>
                    <a:pt x="116" y="0"/>
                  </a:moveTo>
                  <a:lnTo>
                    <a:pt x="107" y="6"/>
                  </a:lnTo>
                  <a:lnTo>
                    <a:pt x="86" y="26"/>
                  </a:lnTo>
                  <a:lnTo>
                    <a:pt x="59" y="57"/>
                  </a:lnTo>
                  <a:lnTo>
                    <a:pt x="35" y="89"/>
                  </a:lnTo>
                  <a:lnTo>
                    <a:pt x="13" y="124"/>
                  </a:lnTo>
                  <a:lnTo>
                    <a:pt x="3" y="159"/>
                  </a:lnTo>
                  <a:lnTo>
                    <a:pt x="0" y="185"/>
                  </a:lnTo>
                  <a:lnTo>
                    <a:pt x="3" y="207"/>
                  </a:lnTo>
                  <a:lnTo>
                    <a:pt x="11" y="216"/>
                  </a:lnTo>
                  <a:lnTo>
                    <a:pt x="22" y="220"/>
                  </a:lnTo>
                  <a:lnTo>
                    <a:pt x="33" y="216"/>
                  </a:lnTo>
                  <a:lnTo>
                    <a:pt x="40" y="216"/>
                  </a:lnTo>
                  <a:lnTo>
                    <a:pt x="35" y="225"/>
                  </a:lnTo>
                  <a:lnTo>
                    <a:pt x="29" y="244"/>
                  </a:lnTo>
                  <a:lnTo>
                    <a:pt x="22" y="271"/>
                  </a:lnTo>
                  <a:lnTo>
                    <a:pt x="22" y="292"/>
                  </a:lnTo>
                  <a:lnTo>
                    <a:pt x="22" y="306"/>
                  </a:lnTo>
                  <a:lnTo>
                    <a:pt x="31" y="308"/>
                  </a:lnTo>
                  <a:lnTo>
                    <a:pt x="40" y="308"/>
                  </a:lnTo>
                  <a:lnTo>
                    <a:pt x="42" y="308"/>
                  </a:lnTo>
                  <a:lnTo>
                    <a:pt x="40" y="314"/>
                  </a:lnTo>
                  <a:lnTo>
                    <a:pt x="40" y="332"/>
                  </a:lnTo>
                  <a:lnTo>
                    <a:pt x="40" y="354"/>
                  </a:lnTo>
                  <a:lnTo>
                    <a:pt x="46" y="373"/>
                  </a:lnTo>
                  <a:lnTo>
                    <a:pt x="51" y="386"/>
                  </a:lnTo>
                  <a:lnTo>
                    <a:pt x="57" y="395"/>
                  </a:lnTo>
                  <a:lnTo>
                    <a:pt x="62" y="402"/>
                  </a:lnTo>
                  <a:lnTo>
                    <a:pt x="64" y="402"/>
                  </a:lnTo>
                  <a:lnTo>
                    <a:pt x="131" y="345"/>
                  </a:lnTo>
                  <a:lnTo>
                    <a:pt x="147" y="260"/>
                  </a:lnTo>
                  <a:lnTo>
                    <a:pt x="77" y="282"/>
                  </a:lnTo>
                  <a:lnTo>
                    <a:pt x="118" y="249"/>
                  </a:lnTo>
                  <a:lnTo>
                    <a:pt x="140" y="216"/>
                  </a:lnTo>
                  <a:lnTo>
                    <a:pt x="145" y="151"/>
                  </a:lnTo>
                  <a:lnTo>
                    <a:pt x="103" y="159"/>
                  </a:lnTo>
                  <a:lnTo>
                    <a:pt x="53" y="220"/>
                  </a:lnTo>
                  <a:lnTo>
                    <a:pt x="83" y="161"/>
                  </a:lnTo>
                  <a:lnTo>
                    <a:pt x="46" y="151"/>
                  </a:lnTo>
                  <a:lnTo>
                    <a:pt x="101" y="135"/>
                  </a:lnTo>
                  <a:lnTo>
                    <a:pt x="138" y="113"/>
                  </a:lnTo>
                  <a:lnTo>
                    <a:pt x="118" y="65"/>
                  </a:lnTo>
                  <a:lnTo>
                    <a:pt x="116" y="0"/>
                  </a:lnTo>
                  <a:lnTo>
                    <a:pt x="116"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95"/>
            <p:cNvSpPr>
              <a:spLocks/>
            </p:cNvSpPr>
            <p:nvPr/>
          </p:nvSpPr>
          <p:spPr bwMode="auto">
            <a:xfrm>
              <a:off x="6096000" y="3632200"/>
              <a:ext cx="138113" cy="322263"/>
            </a:xfrm>
            <a:custGeom>
              <a:avLst/>
              <a:gdLst>
                <a:gd name="T0" fmla="*/ 0 w 87"/>
                <a:gd name="T1" fmla="*/ 0 h 203"/>
                <a:gd name="T2" fmla="*/ 7 w 87"/>
                <a:gd name="T3" fmla="*/ 2 h 203"/>
                <a:gd name="T4" fmla="*/ 26 w 87"/>
                <a:gd name="T5" fmla="*/ 16 h 203"/>
                <a:gd name="T6" fmla="*/ 50 w 87"/>
                <a:gd name="T7" fmla="*/ 31 h 203"/>
                <a:gd name="T8" fmla="*/ 70 w 87"/>
                <a:gd name="T9" fmla="*/ 51 h 203"/>
                <a:gd name="T10" fmla="*/ 79 w 87"/>
                <a:gd name="T11" fmla="*/ 72 h 203"/>
                <a:gd name="T12" fmla="*/ 79 w 87"/>
                <a:gd name="T13" fmla="*/ 94 h 203"/>
                <a:gd name="T14" fmla="*/ 74 w 87"/>
                <a:gd name="T15" fmla="*/ 110 h 203"/>
                <a:gd name="T16" fmla="*/ 72 w 87"/>
                <a:gd name="T17" fmla="*/ 116 h 203"/>
                <a:gd name="T18" fmla="*/ 72 w 87"/>
                <a:gd name="T19" fmla="*/ 118 h 203"/>
                <a:gd name="T20" fmla="*/ 79 w 87"/>
                <a:gd name="T21" fmla="*/ 127 h 203"/>
                <a:gd name="T22" fmla="*/ 81 w 87"/>
                <a:gd name="T23" fmla="*/ 140 h 203"/>
                <a:gd name="T24" fmla="*/ 87 w 87"/>
                <a:gd name="T25" fmla="*/ 158 h 203"/>
                <a:gd name="T26" fmla="*/ 83 w 87"/>
                <a:gd name="T27" fmla="*/ 171 h 203"/>
                <a:gd name="T28" fmla="*/ 81 w 87"/>
                <a:gd name="T29" fmla="*/ 184 h 203"/>
                <a:gd name="T30" fmla="*/ 79 w 87"/>
                <a:gd name="T31" fmla="*/ 192 h 203"/>
                <a:gd name="T32" fmla="*/ 79 w 87"/>
                <a:gd name="T33" fmla="*/ 197 h 203"/>
                <a:gd name="T34" fmla="*/ 74 w 87"/>
                <a:gd name="T35" fmla="*/ 199 h 203"/>
                <a:gd name="T36" fmla="*/ 66 w 87"/>
                <a:gd name="T37" fmla="*/ 203 h 203"/>
                <a:gd name="T38" fmla="*/ 55 w 87"/>
                <a:gd name="T39" fmla="*/ 201 h 203"/>
                <a:gd name="T40" fmla="*/ 46 w 87"/>
                <a:gd name="T41" fmla="*/ 192 h 203"/>
                <a:gd name="T42" fmla="*/ 39 w 87"/>
                <a:gd name="T43" fmla="*/ 171 h 203"/>
                <a:gd name="T44" fmla="*/ 37 w 87"/>
                <a:gd name="T45" fmla="*/ 147 h 203"/>
                <a:gd name="T46" fmla="*/ 35 w 87"/>
                <a:gd name="T47" fmla="*/ 125 h 203"/>
                <a:gd name="T48" fmla="*/ 35 w 87"/>
                <a:gd name="T49" fmla="*/ 116 h 203"/>
                <a:gd name="T50" fmla="*/ 0 w 87"/>
                <a:gd name="T51" fmla="*/ 0 h 203"/>
                <a:gd name="T52" fmla="*/ 0 w 87"/>
                <a:gd name="T5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203">
                  <a:moveTo>
                    <a:pt x="0" y="0"/>
                  </a:moveTo>
                  <a:lnTo>
                    <a:pt x="7" y="2"/>
                  </a:lnTo>
                  <a:lnTo>
                    <a:pt x="26" y="16"/>
                  </a:lnTo>
                  <a:lnTo>
                    <a:pt x="50" y="31"/>
                  </a:lnTo>
                  <a:lnTo>
                    <a:pt x="70" y="51"/>
                  </a:lnTo>
                  <a:lnTo>
                    <a:pt x="79" y="72"/>
                  </a:lnTo>
                  <a:lnTo>
                    <a:pt x="79" y="94"/>
                  </a:lnTo>
                  <a:lnTo>
                    <a:pt x="74" y="110"/>
                  </a:lnTo>
                  <a:lnTo>
                    <a:pt x="72" y="116"/>
                  </a:lnTo>
                  <a:lnTo>
                    <a:pt x="72" y="118"/>
                  </a:lnTo>
                  <a:lnTo>
                    <a:pt x="79" y="127"/>
                  </a:lnTo>
                  <a:lnTo>
                    <a:pt x="81" y="140"/>
                  </a:lnTo>
                  <a:lnTo>
                    <a:pt x="87" y="158"/>
                  </a:lnTo>
                  <a:lnTo>
                    <a:pt x="83" y="171"/>
                  </a:lnTo>
                  <a:lnTo>
                    <a:pt x="81" y="184"/>
                  </a:lnTo>
                  <a:lnTo>
                    <a:pt x="79" y="192"/>
                  </a:lnTo>
                  <a:lnTo>
                    <a:pt x="79" y="197"/>
                  </a:lnTo>
                  <a:lnTo>
                    <a:pt x="74" y="199"/>
                  </a:lnTo>
                  <a:lnTo>
                    <a:pt x="66" y="203"/>
                  </a:lnTo>
                  <a:lnTo>
                    <a:pt x="55" y="201"/>
                  </a:lnTo>
                  <a:lnTo>
                    <a:pt x="46" y="192"/>
                  </a:lnTo>
                  <a:lnTo>
                    <a:pt x="39" y="171"/>
                  </a:lnTo>
                  <a:lnTo>
                    <a:pt x="37" y="147"/>
                  </a:lnTo>
                  <a:lnTo>
                    <a:pt x="35" y="125"/>
                  </a:lnTo>
                  <a:lnTo>
                    <a:pt x="35" y="116"/>
                  </a:lnTo>
                  <a:lnTo>
                    <a:pt x="0" y="0"/>
                  </a:lnTo>
                  <a:lnTo>
                    <a:pt x="0" y="0"/>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96"/>
            <p:cNvSpPr>
              <a:spLocks/>
            </p:cNvSpPr>
            <p:nvPr/>
          </p:nvSpPr>
          <p:spPr bwMode="auto">
            <a:xfrm>
              <a:off x="6786563" y="3122613"/>
              <a:ext cx="73025" cy="538163"/>
            </a:xfrm>
            <a:custGeom>
              <a:avLst/>
              <a:gdLst>
                <a:gd name="T0" fmla="*/ 24 w 46"/>
                <a:gd name="T1" fmla="*/ 0 h 339"/>
                <a:gd name="T2" fmla="*/ 26 w 46"/>
                <a:gd name="T3" fmla="*/ 18 h 339"/>
                <a:gd name="T4" fmla="*/ 37 w 46"/>
                <a:gd name="T5" fmla="*/ 61 h 339"/>
                <a:gd name="T6" fmla="*/ 43 w 46"/>
                <a:gd name="T7" fmla="*/ 120 h 339"/>
                <a:gd name="T8" fmla="*/ 46 w 46"/>
                <a:gd name="T9" fmla="*/ 188 h 339"/>
                <a:gd name="T10" fmla="*/ 35 w 46"/>
                <a:gd name="T11" fmla="*/ 245 h 339"/>
                <a:gd name="T12" fmla="*/ 19 w 46"/>
                <a:gd name="T13" fmla="*/ 295 h 339"/>
                <a:gd name="T14" fmla="*/ 6 w 46"/>
                <a:gd name="T15" fmla="*/ 328 h 339"/>
                <a:gd name="T16" fmla="*/ 0 w 46"/>
                <a:gd name="T17" fmla="*/ 339 h 339"/>
                <a:gd name="T18" fmla="*/ 2 w 46"/>
                <a:gd name="T19" fmla="*/ 323 h 339"/>
                <a:gd name="T20" fmla="*/ 9 w 46"/>
                <a:gd name="T21" fmla="*/ 282 h 339"/>
                <a:gd name="T22" fmla="*/ 11 w 46"/>
                <a:gd name="T23" fmla="*/ 225 h 339"/>
                <a:gd name="T24" fmla="*/ 15 w 46"/>
                <a:gd name="T25" fmla="*/ 166 h 339"/>
                <a:gd name="T26" fmla="*/ 15 w 46"/>
                <a:gd name="T27" fmla="*/ 112 h 339"/>
                <a:gd name="T28" fmla="*/ 13 w 46"/>
                <a:gd name="T29" fmla="*/ 72 h 339"/>
                <a:gd name="T30" fmla="*/ 9 w 46"/>
                <a:gd name="T31" fmla="*/ 44 h 339"/>
                <a:gd name="T32" fmla="*/ 9 w 46"/>
                <a:gd name="T33" fmla="*/ 35 h 339"/>
                <a:gd name="T34" fmla="*/ 24 w 46"/>
                <a:gd name="T35" fmla="*/ 0 h 339"/>
                <a:gd name="T36" fmla="*/ 24 w 46"/>
                <a:gd name="T37"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339">
                  <a:moveTo>
                    <a:pt x="24" y="0"/>
                  </a:moveTo>
                  <a:lnTo>
                    <a:pt x="26" y="18"/>
                  </a:lnTo>
                  <a:lnTo>
                    <a:pt x="37" y="61"/>
                  </a:lnTo>
                  <a:lnTo>
                    <a:pt x="43" y="120"/>
                  </a:lnTo>
                  <a:lnTo>
                    <a:pt x="46" y="188"/>
                  </a:lnTo>
                  <a:lnTo>
                    <a:pt x="35" y="245"/>
                  </a:lnTo>
                  <a:lnTo>
                    <a:pt x="19" y="295"/>
                  </a:lnTo>
                  <a:lnTo>
                    <a:pt x="6" y="328"/>
                  </a:lnTo>
                  <a:lnTo>
                    <a:pt x="0" y="339"/>
                  </a:lnTo>
                  <a:lnTo>
                    <a:pt x="2" y="323"/>
                  </a:lnTo>
                  <a:lnTo>
                    <a:pt x="9" y="282"/>
                  </a:lnTo>
                  <a:lnTo>
                    <a:pt x="11" y="225"/>
                  </a:lnTo>
                  <a:lnTo>
                    <a:pt x="15" y="166"/>
                  </a:lnTo>
                  <a:lnTo>
                    <a:pt x="15" y="112"/>
                  </a:lnTo>
                  <a:lnTo>
                    <a:pt x="13" y="72"/>
                  </a:lnTo>
                  <a:lnTo>
                    <a:pt x="9" y="44"/>
                  </a:lnTo>
                  <a:lnTo>
                    <a:pt x="9" y="35"/>
                  </a:lnTo>
                  <a:lnTo>
                    <a:pt x="24" y="0"/>
                  </a:lnTo>
                  <a:lnTo>
                    <a:pt x="24" y="0"/>
                  </a:ln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97"/>
            <p:cNvSpPr>
              <a:spLocks/>
            </p:cNvSpPr>
            <p:nvPr/>
          </p:nvSpPr>
          <p:spPr bwMode="auto">
            <a:xfrm>
              <a:off x="6315075" y="2735263"/>
              <a:ext cx="138113" cy="269875"/>
            </a:xfrm>
            <a:custGeom>
              <a:avLst/>
              <a:gdLst>
                <a:gd name="T0" fmla="*/ 6 w 87"/>
                <a:gd name="T1" fmla="*/ 0 h 170"/>
                <a:gd name="T2" fmla="*/ 30 w 87"/>
                <a:gd name="T3" fmla="*/ 111 h 170"/>
                <a:gd name="T4" fmla="*/ 87 w 87"/>
                <a:gd name="T5" fmla="*/ 170 h 170"/>
                <a:gd name="T6" fmla="*/ 81 w 87"/>
                <a:gd name="T7" fmla="*/ 170 h 170"/>
                <a:gd name="T8" fmla="*/ 65 w 87"/>
                <a:gd name="T9" fmla="*/ 168 h 170"/>
                <a:gd name="T10" fmla="*/ 46 w 87"/>
                <a:gd name="T11" fmla="*/ 161 h 170"/>
                <a:gd name="T12" fmla="*/ 28 w 87"/>
                <a:gd name="T13" fmla="*/ 155 h 170"/>
                <a:gd name="T14" fmla="*/ 13 w 87"/>
                <a:gd name="T15" fmla="*/ 142 h 170"/>
                <a:gd name="T16" fmla="*/ 4 w 87"/>
                <a:gd name="T17" fmla="*/ 129 h 170"/>
                <a:gd name="T18" fmla="*/ 0 w 87"/>
                <a:gd name="T19" fmla="*/ 118 h 170"/>
                <a:gd name="T20" fmla="*/ 0 w 87"/>
                <a:gd name="T21" fmla="*/ 115 h 170"/>
                <a:gd name="T22" fmla="*/ 6 w 87"/>
                <a:gd name="T23" fmla="*/ 0 h 170"/>
                <a:gd name="T24" fmla="*/ 6 w 87"/>
                <a:gd name="T2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170">
                  <a:moveTo>
                    <a:pt x="6" y="0"/>
                  </a:moveTo>
                  <a:lnTo>
                    <a:pt x="30" y="111"/>
                  </a:lnTo>
                  <a:lnTo>
                    <a:pt x="87" y="170"/>
                  </a:lnTo>
                  <a:lnTo>
                    <a:pt x="81" y="170"/>
                  </a:lnTo>
                  <a:lnTo>
                    <a:pt x="65" y="168"/>
                  </a:lnTo>
                  <a:lnTo>
                    <a:pt x="46" y="161"/>
                  </a:lnTo>
                  <a:lnTo>
                    <a:pt x="28" y="155"/>
                  </a:lnTo>
                  <a:lnTo>
                    <a:pt x="13" y="142"/>
                  </a:lnTo>
                  <a:lnTo>
                    <a:pt x="4" y="129"/>
                  </a:lnTo>
                  <a:lnTo>
                    <a:pt x="0" y="118"/>
                  </a:lnTo>
                  <a:lnTo>
                    <a:pt x="0" y="115"/>
                  </a:lnTo>
                  <a:lnTo>
                    <a:pt x="6" y="0"/>
                  </a:lnTo>
                  <a:lnTo>
                    <a:pt x="6" y="0"/>
                  </a:lnTo>
                  <a:close/>
                </a:path>
              </a:pathLst>
            </a:custGeom>
            <a:solidFill>
              <a:srgbClr val="D17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98"/>
            <p:cNvSpPr>
              <a:spLocks/>
            </p:cNvSpPr>
            <p:nvPr/>
          </p:nvSpPr>
          <p:spPr bwMode="auto">
            <a:xfrm>
              <a:off x="5995988" y="3411538"/>
              <a:ext cx="55563" cy="50800"/>
            </a:xfrm>
            <a:custGeom>
              <a:avLst/>
              <a:gdLst>
                <a:gd name="T0" fmla="*/ 0 w 35"/>
                <a:gd name="T1" fmla="*/ 10 h 32"/>
                <a:gd name="T2" fmla="*/ 19 w 35"/>
                <a:gd name="T3" fmla="*/ 0 h 32"/>
                <a:gd name="T4" fmla="*/ 35 w 35"/>
                <a:gd name="T5" fmla="*/ 21 h 32"/>
                <a:gd name="T6" fmla="*/ 6 w 35"/>
                <a:gd name="T7" fmla="*/ 32 h 32"/>
                <a:gd name="T8" fmla="*/ 0 w 35"/>
                <a:gd name="T9" fmla="*/ 10 h 32"/>
                <a:gd name="T10" fmla="*/ 0 w 35"/>
                <a:gd name="T11" fmla="*/ 10 h 32"/>
              </a:gdLst>
              <a:ahLst/>
              <a:cxnLst>
                <a:cxn ang="0">
                  <a:pos x="T0" y="T1"/>
                </a:cxn>
                <a:cxn ang="0">
                  <a:pos x="T2" y="T3"/>
                </a:cxn>
                <a:cxn ang="0">
                  <a:pos x="T4" y="T5"/>
                </a:cxn>
                <a:cxn ang="0">
                  <a:pos x="T6" y="T7"/>
                </a:cxn>
                <a:cxn ang="0">
                  <a:pos x="T8" y="T9"/>
                </a:cxn>
                <a:cxn ang="0">
                  <a:pos x="T10" y="T11"/>
                </a:cxn>
              </a:cxnLst>
              <a:rect l="0" t="0" r="r" b="b"/>
              <a:pathLst>
                <a:path w="35" h="32">
                  <a:moveTo>
                    <a:pt x="0" y="10"/>
                  </a:moveTo>
                  <a:lnTo>
                    <a:pt x="19" y="0"/>
                  </a:lnTo>
                  <a:lnTo>
                    <a:pt x="35" y="21"/>
                  </a:lnTo>
                  <a:lnTo>
                    <a:pt x="6" y="32"/>
                  </a:lnTo>
                  <a:lnTo>
                    <a:pt x="0" y="10"/>
                  </a:lnTo>
                  <a:lnTo>
                    <a:pt x="0" y="10"/>
                  </a:lnTo>
                  <a:close/>
                </a:path>
              </a:pathLst>
            </a:custGeom>
            <a:solidFill>
              <a:srgbClr val="D17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99"/>
            <p:cNvSpPr>
              <a:spLocks/>
            </p:cNvSpPr>
            <p:nvPr/>
          </p:nvSpPr>
          <p:spPr bwMode="auto">
            <a:xfrm>
              <a:off x="6459538" y="2863850"/>
              <a:ext cx="60325" cy="79375"/>
            </a:xfrm>
            <a:custGeom>
              <a:avLst/>
              <a:gdLst>
                <a:gd name="T0" fmla="*/ 11 w 38"/>
                <a:gd name="T1" fmla="*/ 0 h 50"/>
                <a:gd name="T2" fmla="*/ 9 w 38"/>
                <a:gd name="T3" fmla="*/ 2 h 50"/>
                <a:gd name="T4" fmla="*/ 5 w 38"/>
                <a:gd name="T5" fmla="*/ 8 h 50"/>
                <a:gd name="T6" fmla="*/ 0 w 38"/>
                <a:gd name="T7" fmla="*/ 17 h 50"/>
                <a:gd name="T8" fmla="*/ 3 w 38"/>
                <a:gd name="T9" fmla="*/ 28 h 50"/>
                <a:gd name="T10" fmla="*/ 5 w 38"/>
                <a:gd name="T11" fmla="*/ 34 h 50"/>
                <a:gd name="T12" fmla="*/ 16 w 38"/>
                <a:gd name="T13" fmla="*/ 41 h 50"/>
                <a:gd name="T14" fmla="*/ 22 w 38"/>
                <a:gd name="T15" fmla="*/ 48 h 50"/>
                <a:gd name="T16" fmla="*/ 27 w 38"/>
                <a:gd name="T17" fmla="*/ 50 h 50"/>
                <a:gd name="T18" fmla="*/ 38 w 38"/>
                <a:gd name="T19" fmla="*/ 39 h 50"/>
                <a:gd name="T20" fmla="*/ 11 w 38"/>
                <a:gd name="T21" fmla="*/ 0 h 50"/>
                <a:gd name="T22" fmla="*/ 11 w 38"/>
                <a:gd name="T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50">
                  <a:moveTo>
                    <a:pt x="11" y="0"/>
                  </a:moveTo>
                  <a:lnTo>
                    <a:pt x="9" y="2"/>
                  </a:lnTo>
                  <a:lnTo>
                    <a:pt x="5" y="8"/>
                  </a:lnTo>
                  <a:lnTo>
                    <a:pt x="0" y="17"/>
                  </a:lnTo>
                  <a:lnTo>
                    <a:pt x="3" y="28"/>
                  </a:lnTo>
                  <a:lnTo>
                    <a:pt x="5" y="34"/>
                  </a:lnTo>
                  <a:lnTo>
                    <a:pt x="16" y="41"/>
                  </a:lnTo>
                  <a:lnTo>
                    <a:pt x="22" y="48"/>
                  </a:lnTo>
                  <a:lnTo>
                    <a:pt x="27" y="50"/>
                  </a:lnTo>
                  <a:lnTo>
                    <a:pt x="38" y="39"/>
                  </a:lnTo>
                  <a:lnTo>
                    <a:pt x="11" y="0"/>
                  </a:lnTo>
                  <a:lnTo>
                    <a:pt x="11" y="0"/>
                  </a:lnTo>
                  <a:close/>
                </a:path>
              </a:pathLst>
            </a:custGeom>
            <a:solidFill>
              <a:srgbClr val="D17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00"/>
            <p:cNvSpPr>
              <a:spLocks/>
            </p:cNvSpPr>
            <p:nvPr/>
          </p:nvSpPr>
          <p:spPr bwMode="auto">
            <a:xfrm>
              <a:off x="6977063" y="3740150"/>
              <a:ext cx="41275" cy="49213"/>
            </a:xfrm>
            <a:custGeom>
              <a:avLst/>
              <a:gdLst>
                <a:gd name="T0" fmla="*/ 0 w 26"/>
                <a:gd name="T1" fmla="*/ 11 h 31"/>
                <a:gd name="T2" fmla="*/ 11 w 26"/>
                <a:gd name="T3" fmla="*/ 31 h 31"/>
                <a:gd name="T4" fmla="*/ 26 w 26"/>
                <a:gd name="T5" fmla="*/ 17 h 31"/>
                <a:gd name="T6" fmla="*/ 20 w 26"/>
                <a:gd name="T7" fmla="*/ 0 h 31"/>
                <a:gd name="T8" fmla="*/ 0 w 26"/>
                <a:gd name="T9" fmla="*/ 11 h 31"/>
                <a:gd name="T10" fmla="*/ 0 w 26"/>
                <a:gd name="T11" fmla="*/ 11 h 31"/>
              </a:gdLst>
              <a:ahLst/>
              <a:cxnLst>
                <a:cxn ang="0">
                  <a:pos x="T0" y="T1"/>
                </a:cxn>
                <a:cxn ang="0">
                  <a:pos x="T2" y="T3"/>
                </a:cxn>
                <a:cxn ang="0">
                  <a:pos x="T4" y="T5"/>
                </a:cxn>
                <a:cxn ang="0">
                  <a:pos x="T6" y="T7"/>
                </a:cxn>
                <a:cxn ang="0">
                  <a:pos x="T8" y="T9"/>
                </a:cxn>
                <a:cxn ang="0">
                  <a:pos x="T10" y="T11"/>
                </a:cxn>
              </a:cxnLst>
              <a:rect l="0" t="0" r="r" b="b"/>
              <a:pathLst>
                <a:path w="26" h="31">
                  <a:moveTo>
                    <a:pt x="0" y="11"/>
                  </a:moveTo>
                  <a:lnTo>
                    <a:pt x="11" y="31"/>
                  </a:lnTo>
                  <a:lnTo>
                    <a:pt x="26" y="17"/>
                  </a:lnTo>
                  <a:lnTo>
                    <a:pt x="20" y="0"/>
                  </a:lnTo>
                  <a:lnTo>
                    <a:pt x="0" y="11"/>
                  </a:lnTo>
                  <a:lnTo>
                    <a:pt x="0" y="11"/>
                  </a:lnTo>
                  <a:close/>
                </a:path>
              </a:pathLst>
            </a:custGeom>
            <a:solidFill>
              <a:srgbClr val="D17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01"/>
            <p:cNvSpPr>
              <a:spLocks/>
            </p:cNvSpPr>
            <p:nvPr/>
          </p:nvSpPr>
          <p:spPr bwMode="auto">
            <a:xfrm>
              <a:off x="6831013" y="3643313"/>
              <a:ext cx="84138" cy="163513"/>
            </a:xfrm>
            <a:custGeom>
              <a:avLst/>
              <a:gdLst>
                <a:gd name="T0" fmla="*/ 53 w 53"/>
                <a:gd name="T1" fmla="*/ 0 h 103"/>
                <a:gd name="T2" fmla="*/ 48 w 53"/>
                <a:gd name="T3" fmla="*/ 2 h 103"/>
                <a:gd name="T4" fmla="*/ 37 w 53"/>
                <a:gd name="T5" fmla="*/ 9 h 103"/>
                <a:gd name="T6" fmla="*/ 24 w 53"/>
                <a:gd name="T7" fmla="*/ 17 h 103"/>
                <a:gd name="T8" fmla="*/ 11 w 53"/>
                <a:gd name="T9" fmla="*/ 35 h 103"/>
                <a:gd name="T10" fmla="*/ 2 w 53"/>
                <a:gd name="T11" fmla="*/ 46 h 103"/>
                <a:gd name="T12" fmla="*/ 2 w 53"/>
                <a:gd name="T13" fmla="*/ 59 h 103"/>
                <a:gd name="T14" fmla="*/ 0 w 53"/>
                <a:gd name="T15" fmla="*/ 68 h 103"/>
                <a:gd name="T16" fmla="*/ 2 w 53"/>
                <a:gd name="T17" fmla="*/ 72 h 103"/>
                <a:gd name="T18" fmla="*/ 26 w 53"/>
                <a:gd name="T19" fmla="*/ 103 h 103"/>
                <a:gd name="T20" fmla="*/ 29 w 53"/>
                <a:gd name="T21" fmla="*/ 98 h 103"/>
                <a:gd name="T22" fmla="*/ 35 w 53"/>
                <a:gd name="T23" fmla="*/ 89 h 103"/>
                <a:gd name="T24" fmla="*/ 42 w 53"/>
                <a:gd name="T25" fmla="*/ 74 h 103"/>
                <a:gd name="T26" fmla="*/ 48 w 53"/>
                <a:gd name="T27" fmla="*/ 57 h 103"/>
                <a:gd name="T28" fmla="*/ 50 w 53"/>
                <a:gd name="T29" fmla="*/ 37 h 103"/>
                <a:gd name="T30" fmla="*/ 53 w 53"/>
                <a:gd name="T31" fmla="*/ 17 h 103"/>
                <a:gd name="T32" fmla="*/ 53 w 53"/>
                <a:gd name="T33" fmla="*/ 4 h 103"/>
                <a:gd name="T34" fmla="*/ 53 w 53"/>
                <a:gd name="T35" fmla="*/ 0 h 103"/>
                <a:gd name="T36" fmla="*/ 53 w 53"/>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103">
                  <a:moveTo>
                    <a:pt x="53" y="0"/>
                  </a:moveTo>
                  <a:lnTo>
                    <a:pt x="48" y="2"/>
                  </a:lnTo>
                  <a:lnTo>
                    <a:pt x="37" y="9"/>
                  </a:lnTo>
                  <a:lnTo>
                    <a:pt x="24" y="17"/>
                  </a:lnTo>
                  <a:lnTo>
                    <a:pt x="11" y="35"/>
                  </a:lnTo>
                  <a:lnTo>
                    <a:pt x="2" y="46"/>
                  </a:lnTo>
                  <a:lnTo>
                    <a:pt x="2" y="59"/>
                  </a:lnTo>
                  <a:lnTo>
                    <a:pt x="0" y="68"/>
                  </a:lnTo>
                  <a:lnTo>
                    <a:pt x="2" y="72"/>
                  </a:lnTo>
                  <a:lnTo>
                    <a:pt x="26" y="103"/>
                  </a:lnTo>
                  <a:lnTo>
                    <a:pt x="29" y="98"/>
                  </a:lnTo>
                  <a:lnTo>
                    <a:pt x="35" y="89"/>
                  </a:lnTo>
                  <a:lnTo>
                    <a:pt x="42" y="74"/>
                  </a:lnTo>
                  <a:lnTo>
                    <a:pt x="48" y="57"/>
                  </a:lnTo>
                  <a:lnTo>
                    <a:pt x="50" y="37"/>
                  </a:lnTo>
                  <a:lnTo>
                    <a:pt x="53" y="17"/>
                  </a:lnTo>
                  <a:lnTo>
                    <a:pt x="53" y="4"/>
                  </a:lnTo>
                  <a:lnTo>
                    <a:pt x="53" y="0"/>
                  </a:lnTo>
                  <a:lnTo>
                    <a:pt x="53" y="0"/>
                  </a:lnTo>
                  <a:close/>
                </a:path>
              </a:pathLst>
            </a:custGeom>
            <a:solidFill>
              <a:srgbClr val="FFB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02"/>
            <p:cNvSpPr>
              <a:spLocks/>
            </p:cNvSpPr>
            <p:nvPr/>
          </p:nvSpPr>
          <p:spPr bwMode="auto">
            <a:xfrm>
              <a:off x="6484938" y="2873375"/>
              <a:ext cx="50800" cy="61913"/>
            </a:xfrm>
            <a:custGeom>
              <a:avLst/>
              <a:gdLst>
                <a:gd name="T0" fmla="*/ 0 w 32"/>
                <a:gd name="T1" fmla="*/ 0 h 39"/>
                <a:gd name="T2" fmla="*/ 30 w 32"/>
                <a:gd name="T3" fmla="*/ 2 h 39"/>
                <a:gd name="T4" fmla="*/ 32 w 32"/>
                <a:gd name="T5" fmla="*/ 22 h 39"/>
                <a:gd name="T6" fmla="*/ 26 w 32"/>
                <a:gd name="T7" fmla="*/ 39 h 39"/>
                <a:gd name="T8" fmla="*/ 0 w 32"/>
                <a:gd name="T9" fmla="*/ 0 h 39"/>
                <a:gd name="T10" fmla="*/ 0 w 32"/>
                <a:gd name="T11" fmla="*/ 0 h 39"/>
              </a:gdLst>
              <a:ahLst/>
              <a:cxnLst>
                <a:cxn ang="0">
                  <a:pos x="T0" y="T1"/>
                </a:cxn>
                <a:cxn ang="0">
                  <a:pos x="T2" y="T3"/>
                </a:cxn>
                <a:cxn ang="0">
                  <a:pos x="T4" y="T5"/>
                </a:cxn>
                <a:cxn ang="0">
                  <a:pos x="T6" y="T7"/>
                </a:cxn>
                <a:cxn ang="0">
                  <a:pos x="T8" y="T9"/>
                </a:cxn>
                <a:cxn ang="0">
                  <a:pos x="T10" y="T11"/>
                </a:cxn>
              </a:cxnLst>
              <a:rect l="0" t="0" r="r" b="b"/>
              <a:pathLst>
                <a:path w="32" h="39">
                  <a:moveTo>
                    <a:pt x="0" y="0"/>
                  </a:moveTo>
                  <a:lnTo>
                    <a:pt x="30" y="2"/>
                  </a:lnTo>
                  <a:lnTo>
                    <a:pt x="32" y="22"/>
                  </a:lnTo>
                  <a:lnTo>
                    <a:pt x="26" y="39"/>
                  </a:lnTo>
                  <a:lnTo>
                    <a:pt x="0" y="0"/>
                  </a:lnTo>
                  <a:lnTo>
                    <a:pt x="0" y="0"/>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89"/>
            <p:cNvSpPr>
              <a:spLocks/>
            </p:cNvSpPr>
            <p:nvPr/>
          </p:nvSpPr>
          <p:spPr bwMode="auto">
            <a:xfrm>
              <a:off x="6383338" y="1611313"/>
              <a:ext cx="617538" cy="333375"/>
            </a:xfrm>
            <a:custGeom>
              <a:avLst/>
              <a:gdLst>
                <a:gd name="T0" fmla="*/ 5 w 389"/>
                <a:gd name="T1" fmla="*/ 210 h 210"/>
                <a:gd name="T2" fmla="*/ 22 w 389"/>
                <a:gd name="T3" fmla="*/ 208 h 210"/>
                <a:gd name="T4" fmla="*/ 33 w 389"/>
                <a:gd name="T5" fmla="*/ 195 h 210"/>
                <a:gd name="T6" fmla="*/ 46 w 389"/>
                <a:gd name="T7" fmla="*/ 166 h 210"/>
                <a:gd name="T8" fmla="*/ 86 w 389"/>
                <a:gd name="T9" fmla="*/ 129 h 210"/>
                <a:gd name="T10" fmla="*/ 138 w 389"/>
                <a:gd name="T11" fmla="*/ 101 h 210"/>
                <a:gd name="T12" fmla="*/ 153 w 389"/>
                <a:gd name="T13" fmla="*/ 92 h 210"/>
                <a:gd name="T14" fmla="*/ 199 w 389"/>
                <a:gd name="T15" fmla="*/ 70 h 210"/>
                <a:gd name="T16" fmla="*/ 256 w 389"/>
                <a:gd name="T17" fmla="*/ 59 h 210"/>
                <a:gd name="T18" fmla="*/ 293 w 389"/>
                <a:gd name="T19" fmla="*/ 61 h 210"/>
                <a:gd name="T20" fmla="*/ 295 w 389"/>
                <a:gd name="T21" fmla="*/ 68 h 210"/>
                <a:gd name="T22" fmla="*/ 280 w 389"/>
                <a:gd name="T23" fmla="*/ 81 h 210"/>
                <a:gd name="T24" fmla="*/ 256 w 389"/>
                <a:gd name="T25" fmla="*/ 94 h 210"/>
                <a:gd name="T26" fmla="*/ 236 w 389"/>
                <a:gd name="T27" fmla="*/ 103 h 210"/>
                <a:gd name="T28" fmla="*/ 236 w 389"/>
                <a:gd name="T29" fmla="*/ 107 h 210"/>
                <a:gd name="T30" fmla="*/ 263 w 389"/>
                <a:gd name="T31" fmla="*/ 114 h 210"/>
                <a:gd name="T32" fmla="*/ 287 w 389"/>
                <a:gd name="T33" fmla="*/ 114 h 210"/>
                <a:gd name="T34" fmla="*/ 311 w 389"/>
                <a:gd name="T35" fmla="*/ 103 h 210"/>
                <a:gd name="T36" fmla="*/ 346 w 389"/>
                <a:gd name="T37" fmla="*/ 90 h 210"/>
                <a:gd name="T38" fmla="*/ 383 w 389"/>
                <a:gd name="T39" fmla="*/ 90 h 210"/>
                <a:gd name="T40" fmla="*/ 383 w 389"/>
                <a:gd name="T41" fmla="*/ 83 h 210"/>
                <a:gd name="T42" fmla="*/ 339 w 389"/>
                <a:gd name="T43" fmla="*/ 48 h 210"/>
                <a:gd name="T44" fmla="*/ 273 w 389"/>
                <a:gd name="T45" fmla="*/ 29 h 210"/>
                <a:gd name="T46" fmla="*/ 219 w 389"/>
                <a:gd name="T47" fmla="*/ 33 h 210"/>
                <a:gd name="T48" fmla="*/ 238 w 389"/>
                <a:gd name="T49" fmla="*/ 13 h 210"/>
                <a:gd name="T50" fmla="*/ 245 w 389"/>
                <a:gd name="T51" fmla="*/ 5 h 210"/>
                <a:gd name="T52" fmla="*/ 221 w 389"/>
                <a:gd name="T53" fmla="*/ 0 h 210"/>
                <a:gd name="T54" fmla="*/ 190 w 389"/>
                <a:gd name="T55" fmla="*/ 7 h 210"/>
                <a:gd name="T56" fmla="*/ 166 w 389"/>
                <a:gd name="T57" fmla="*/ 26 h 210"/>
                <a:gd name="T58" fmla="*/ 145 w 389"/>
                <a:gd name="T59" fmla="*/ 39 h 210"/>
                <a:gd name="T60" fmla="*/ 129 w 389"/>
                <a:gd name="T61" fmla="*/ 44 h 210"/>
                <a:gd name="T62" fmla="*/ 123 w 389"/>
                <a:gd name="T63" fmla="*/ 44 h 210"/>
                <a:gd name="T64" fmla="*/ 112 w 389"/>
                <a:gd name="T65" fmla="*/ 46 h 210"/>
                <a:gd name="T66" fmla="*/ 90 w 389"/>
                <a:gd name="T67" fmla="*/ 61 h 210"/>
                <a:gd name="T68" fmla="*/ 70 w 389"/>
                <a:gd name="T69" fmla="*/ 83 h 210"/>
                <a:gd name="T70" fmla="*/ 70 w 389"/>
                <a:gd name="T71" fmla="*/ 83 h 210"/>
                <a:gd name="T72" fmla="*/ 94 w 389"/>
                <a:gd name="T73" fmla="*/ 72 h 210"/>
                <a:gd name="T74" fmla="*/ 131 w 389"/>
                <a:gd name="T75" fmla="*/ 61 h 210"/>
                <a:gd name="T76" fmla="*/ 160 w 389"/>
                <a:gd name="T77" fmla="*/ 59 h 210"/>
                <a:gd name="T78" fmla="*/ 162 w 389"/>
                <a:gd name="T79" fmla="*/ 61 h 210"/>
                <a:gd name="T80" fmla="*/ 138 w 389"/>
                <a:gd name="T81" fmla="*/ 77 h 210"/>
                <a:gd name="T82" fmla="*/ 107 w 389"/>
                <a:gd name="T83" fmla="*/ 98 h 210"/>
                <a:gd name="T84" fmla="*/ 86 w 389"/>
                <a:gd name="T85" fmla="*/ 112 h 210"/>
                <a:gd name="T86" fmla="*/ 75 w 389"/>
                <a:gd name="T87" fmla="*/ 114 h 210"/>
                <a:gd name="T88" fmla="*/ 40 w 389"/>
                <a:gd name="T89" fmla="*/ 114 h 210"/>
                <a:gd name="T90" fmla="*/ 9 w 389"/>
                <a:gd name="T91" fmla="*/ 131 h 210"/>
                <a:gd name="T92" fmla="*/ 0 w 389"/>
                <a:gd name="T93" fmla="*/ 155 h 210"/>
                <a:gd name="T94" fmla="*/ 29 w 389"/>
                <a:gd name="T95" fmla="*/ 138 h 210"/>
                <a:gd name="T96" fmla="*/ 44 w 389"/>
                <a:gd name="T97" fmla="*/ 133 h 210"/>
                <a:gd name="T98" fmla="*/ 38 w 389"/>
                <a:gd name="T99" fmla="*/ 153 h 210"/>
                <a:gd name="T100" fmla="*/ 24 w 389"/>
                <a:gd name="T101" fmla="*/ 175 h 210"/>
                <a:gd name="T102" fmla="*/ 11 w 389"/>
                <a:gd name="T103" fmla="*/ 192 h 210"/>
                <a:gd name="T104" fmla="*/ 3 w 389"/>
                <a:gd name="T105" fmla="*/ 208 h 210"/>
                <a:gd name="T106" fmla="*/ 3 w 389"/>
                <a:gd name="T107"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9" h="210">
                  <a:moveTo>
                    <a:pt x="3" y="210"/>
                  </a:moveTo>
                  <a:lnTo>
                    <a:pt x="5" y="210"/>
                  </a:lnTo>
                  <a:lnTo>
                    <a:pt x="13" y="210"/>
                  </a:lnTo>
                  <a:lnTo>
                    <a:pt x="22" y="208"/>
                  </a:lnTo>
                  <a:lnTo>
                    <a:pt x="29" y="205"/>
                  </a:lnTo>
                  <a:lnTo>
                    <a:pt x="33" y="195"/>
                  </a:lnTo>
                  <a:lnTo>
                    <a:pt x="38" y="184"/>
                  </a:lnTo>
                  <a:lnTo>
                    <a:pt x="46" y="166"/>
                  </a:lnTo>
                  <a:lnTo>
                    <a:pt x="64" y="151"/>
                  </a:lnTo>
                  <a:lnTo>
                    <a:pt x="86" y="129"/>
                  </a:lnTo>
                  <a:lnTo>
                    <a:pt x="114" y="114"/>
                  </a:lnTo>
                  <a:lnTo>
                    <a:pt x="138" y="101"/>
                  </a:lnTo>
                  <a:lnTo>
                    <a:pt x="147" y="98"/>
                  </a:lnTo>
                  <a:lnTo>
                    <a:pt x="153" y="92"/>
                  </a:lnTo>
                  <a:lnTo>
                    <a:pt x="173" y="83"/>
                  </a:lnTo>
                  <a:lnTo>
                    <a:pt x="199" y="70"/>
                  </a:lnTo>
                  <a:lnTo>
                    <a:pt x="230" y="63"/>
                  </a:lnTo>
                  <a:lnTo>
                    <a:pt x="256" y="59"/>
                  </a:lnTo>
                  <a:lnTo>
                    <a:pt x="278" y="59"/>
                  </a:lnTo>
                  <a:lnTo>
                    <a:pt x="293" y="61"/>
                  </a:lnTo>
                  <a:lnTo>
                    <a:pt x="300" y="66"/>
                  </a:lnTo>
                  <a:lnTo>
                    <a:pt x="295" y="68"/>
                  </a:lnTo>
                  <a:lnTo>
                    <a:pt x="291" y="74"/>
                  </a:lnTo>
                  <a:lnTo>
                    <a:pt x="280" y="81"/>
                  </a:lnTo>
                  <a:lnTo>
                    <a:pt x="269" y="90"/>
                  </a:lnTo>
                  <a:lnTo>
                    <a:pt x="256" y="94"/>
                  </a:lnTo>
                  <a:lnTo>
                    <a:pt x="245" y="101"/>
                  </a:lnTo>
                  <a:lnTo>
                    <a:pt x="236" y="103"/>
                  </a:lnTo>
                  <a:lnTo>
                    <a:pt x="232" y="105"/>
                  </a:lnTo>
                  <a:lnTo>
                    <a:pt x="236" y="107"/>
                  </a:lnTo>
                  <a:lnTo>
                    <a:pt x="247" y="112"/>
                  </a:lnTo>
                  <a:lnTo>
                    <a:pt x="263" y="114"/>
                  </a:lnTo>
                  <a:lnTo>
                    <a:pt x="278" y="118"/>
                  </a:lnTo>
                  <a:lnTo>
                    <a:pt x="287" y="114"/>
                  </a:lnTo>
                  <a:lnTo>
                    <a:pt x="300" y="109"/>
                  </a:lnTo>
                  <a:lnTo>
                    <a:pt x="311" y="103"/>
                  </a:lnTo>
                  <a:lnTo>
                    <a:pt x="328" y="98"/>
                  </a:lnTo>
                  <a:lnTo>
                    <a:pt x="346" y="90"/>
                  </a:lnTo>
                  <a:lnTo>
                    <a:pt x="365" y="90"/>
                  </a:lnTo>
                  <a:lnTo>
                    <a:pt x="383" y="90"/>
                  </a:lnTo>
                  <a:lnTo>
                    <a:pt x="389" y="90"/>
                  </a:lnTo>
                  <a:lnTo>
                    <a:pt x="383" y="83"/>
                  </a:lnTo>
                  <a:lnTo>
                    <a:pt x="365" y="68"/>
                  </a:lnTo>
                  <a:lnTo>
                    <a:pt x="339" y="48"/>
                  </a:lnTo>
                  <a:lnTo>
                    <a:pt x="308" y="37"/>
                  </a:lnTo>
                  <a:lnTo>
                    <a:pt x="273" y="29"/>
                  </a:lnTo>
                  <a:lnTo>
                    <a:pt x="243" y="31"/>
                  </a:lnTo>
                  <a:lnTo>
                    <a:pt x="219" y="33"/>
                  </a:lnTo>
                  <a:lnTo>
                    <a:pt x="212" y="37"/>
                  </a:lnTo>
                  <a:lnTo>
                    <a:pt x="238" y="13"/>
                  </a:lnTo>
                  <a:lnTo>
                    <a:pt x="252" y="7"/>
                  </a:lnTo>
                  <a:lnTo>
                    <a:pt x="245" y="5"/>
                  </a:lnTo>
                  <a:lnTo>
                    <a:pt x="236" y="2"/>
                  </a:lnTo>
                  <a:lnTo>
                    <a:pt x="221" y="0"/>
                  </a:lnTo>
                  <a:lnTo>
                    <a:pt x="206" y="2"/>
                  </a:lnTo>
                  <a:lnTo>
                    <a:pt x="190" y="7"/>
                  </a:lnTo>
                  <a:lnTo>
                    <a:pt x="177" y="18"/>
                  </a:lnTo>
                  <a:lnTo>
                    <a:pt x="166" y="26"/>
                  </a:lnTo>
                  <a:lnTo>
                    <a:pt x="155" y="37"/>
                  </a:lnTo>
                  <a:lnTo>
                    <a:pt x="145" y="39"/>
                  </a:lnTo>
                  <a:lnTo>
                    <a:pt x="136" y="44"/>
                  </a:lnTo>
                  <a:lnTo>
                    <a:pt x="129" y="44"/>
                  </a:lnTo>
                  <a:lnTo>
                    <a:pt x="127" y="44"/>
                  </a:lnTo>
                  <a:lnTo>
                    <a:pt x="123" y="44"/>
                  </a:lnTo>
                  <a:lnTo>
                    <a:pt x="121" y="44"/>
                  </a:lnTo>
                  <a:lnTo>
                    <a:pt x="112" y="46"/>
                  </a:lnTo>
                  <a:lnTo>
                    <a:pt x="103" y="53"/>
                  </a:lnTo>
                  <a:lnTo>
                    <a:pt x="90" y="61"/>
                  </a:lnTo>
                  <a:lnTo>
                    <a:pt x="79" y="74"/>
                  </a:lnTo>
                  <a:lnTo>
                    <a:pt x="70" y="83"/>
                  </a:lnTo>
                  <a:lnTo>
                    <a:pt x="68" y="88"/>
                  </a:lnTo>
                  <a:lnTo>
                    <a:pt x="70" y="83"/>
                  </a:lnTo>
                  <a:lnTo>
                    <a:pt x="81" y="79"/>
                  </a:lnTo>
                  <a:lnTo>
                    <a:pt x="94" y="72"/>
                  </a:lnTo>
                  <a:lnTo>
                    <a:pt x="114" y="68"/>
                  </a:lnTo>
                  <a:lnTo>
                    <a:pt x="131" y="61"/>
                  </a:lnTo>
                  <a:lnTo>
                    <a:pt x="149" y="59"/>
                  </a:lnTo>
                  <a:lnTo>
                    <a:pt x="160" y="59"/>
                  </a:lnTo>
                  <a:lnTo>
                    <a:pt x="169" y="59"/>
                  </a:lnTo>
                  <a:lnTo>
                    <a:pt x="162" y="61"/>
                  </a:lnTo>
                  <a:lnTo>
                    <a:pt x="153" y="68"/>
                  </a:lnTo>
                  <a:lnTo>
                    <a:pt x="138" y="77"/>
                  </a:lnTo>
                  <a:lnTo>
                    <a:pt x="125" y="90"/>
                  </a:lnTo>
                  <a:lnTo>
                    <a:pt x="107" y="98"/>
                  </a:lnTo>
                  <a:lnTo>
                    <a:pt x="96" y="107"/>
                  </a:lnTo>
                  <a:lnTo>
                    <a:pt x="86" y="112"/>
                  </a:lnTo>
                  <a:lnTo>
                    <a:pt x="83" y="114"/>
                  </a:lnTo>
                  <a:lnTo>
                    <a:pt x="75" y="114"/>
                  </a:lnTo>
                  <a:lnTo>
                    <a:pt x="59" y="114"/>
                  </a:lnTo>
                  <a:lnTo>
                    <a:pt x="40" y="114"/>
                  </a:lnTo>
                  <a:lnTo>
                    <a:pt x="22" y="122"/>
                  </a:lnTo>
                  <a:lnTo>
                    <a:pt x="9" y="131"/>
                  </a:lnTo>
                  <a:lnTo>
                    <a:pt x="5" y="146"/>
                  </a:lnTo>
                  <a:lnTo>
                    <a:pt x="0" y="155"/>
                  </a:lnTo>
                  <a:lnTo>
                    <a:pt x="0" y="162"/>
                  </a:lnTo>
                  <a:lnTo>
                    <a:pt x="29" y="138"/>
                  </a:lnTo>
                  <a:lnTo>
                    <a:pt x="46" y="131"/>
                  </a:lnTo>
                  <a:lnTo>
                    <a:pt x="44" y="133"/>
                  </a:lnTo>
                  <a:lnTo>
                    <a:pt x="42" y="142"/>
                  </a:lnTo>
                  <a:lnTo>
                    <a:pt x="38" y="153"/>
                  </a:lnTo>
                  <a:lnTo>
                    <a:pt x="35" y="162"/>
                  </a:lnTo>
                  <a:lnTo>
                    <a:pt x="24" y="175"/>
                  </a:lnTo>
                  <a:lnTo>
                    <a:pt x="16" y="188"/>
                  </a:lnTo>
                  <a:lnTo>
                    <a:pt x="11" y="192"/>
                  </a:lnTo>
                  <a:lnTo>
                    <a:pt x="7" y="201"/>
                  </a:lnTo>
                  <a:lnTo>
                    <a:pt x="3" y="208"/>
                  </a:lnTo>
                  <a:lnTo>
                    <a:pt x="3" y="210"/>
                  </a:lnTo>
                  <a:lnTo>
                    <a:pt x="3" y="21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90"/>
            <p:cNvSpPr>
              <a:spLocks/>
            </p:cNvSpPr>
            <p:nvPr/>
          </p:nvSpPr>
          <p:spPr bwMode="auto">
            <a:xfrm>
              <a:off x="6848475" y="1778000"/>
              <a:ext cx="169863" cy="79375"/>
            </a:xfrm>
            <a:custGeom>
              <a:avLst/>
              <a:gdLst>
                <a:gd name="T0" fmla="*/ 0 w 107"/>
                <a:gd name="T1" fmla="*/ 48 h 50"/>
                <a:gd name="T2" fmla="*/ 0 w 107"/>
                <a:gd name="T3" fmla="*/ 48 h 50"/>
                <a:gd name="T4" fmla="*/ 9 w 107"/>
                <a:gd name="T5" fmla="*/ 48 h 50"/>
                <a:gd name="T6" fmla="*/ 20 w 107"/>
                <a:gd name="T7" fmla="*/ 50 h 50"/>
                <a:gd name="T8" fmla="*/ 35 w 107"/>
                <a:gd name="T9" fmla="*/ 50 h 50"/>
                <a:gd name="T10" fmla="*/ 46 w 107"/>
                <a:gd name="T11" fmla="*/ 46 h 50"/>
                <a:gd name="T12" fmla="*/ 55 w 107"/>
                <a:gd name="T13" fmla="*/ 39 h 50"/>
                <a:gd name="T14" fmla="*/ 66 w 107"/>
                <a:gd name="T15" fmla="*/ 33 h 50"/>
                <a:gd name="T16" fmla="*/ 77 w 107"/>
                <a:gd name="T17" fmla="*/ 28 h 50"/>
                <a:gd name="T18" fmla="*/ 85 w 107"/>
                <a:gd name="T19" fmla="*/ 28 h 50"/>
                <a:gd name="T20" fmla="*/ 96 w 107"/>
                <a:gd name="T21" fmla="*/ 33 h 50"/>
                <a:gd name="T22" fmla="*/ 103 w 107"/>
                <a:gd name="T23" fmla="*/ 35 h 50"/>
                <a:gd name="T24" fmla="*/ 107 w 107"/>
                <a:gd name="T25" fmla="*/ 39 h 50"/>
                <a:gd name="T26" fmla="*/ 107 w 107"/>
                <a:gd name="T27" fmla="*/ 35 h 50"/>
                <a:gd name="T28" fmla="*/ 107 w 107"/>
                <a:gd name="T29" fmla="*/ 26 h 50"/>
                <a:gd name="T30" fmla="*/ 105 w 107"/>
                <a:gd name="T31" fmla="*/ 17 h 50"/>
                <a:gd name="T32" fmla="*/ 101 w 107"/>
                <a:gd name="T33" fmla="*/ 9 h 50"/>
                <a:gd name="T34" fmla="*/ 87 w 107"/>
                <a:gd name="T35" fmla="*/ 2 h 50"/>
                <a:gd name="T36" fmla="*/ 74 w 107"/>
                <a:gd name="T37" fmla="*/ 0 h 50"/>
                <a:gd name="T38" fmla="*/ 61 w 107"/>
                <a:gd name="T39" fmla="*/ 0 h 50"/>
                <a:gd name="T40" fmla="*/ 50 w 107"/>
                <a:gd name="T41" fmla="*/ 4 h 50"/>
                <a:gd name="T42" fmla="*/ 37 w 107"/>
                <a:gd name="T43" fmla="*/ 9 h 50"/>
                <a:gd name="T44" fmla="*/ 33 w 107"/>
                <a:gd name="T45" fmla="*/ 17 h 50"/>
                <a:gd name="T46" fmla="*/ 26 w 107"/>
                <a:gd name="T47" fmla="*/ 26 h 50"/>
                <a:gd name="T48" fmla="*/ 22 w 107"/>
                <a:gd name="T49" fmla="*/ 35 h 50"/>
                <a:gd name="T50" fmla="*/ 13 w 107"/>
                <a:gd name="T51" fmla="*/ 39 h 50"/>
                <a:gd name="T52" fmla="*/ 7 w 107"/>
                <a:gd name="T53" fmla="*/ 44 h 50"/>
                <a:gd name="T54" fmla="*/ 0 w 107"/>
                <a:gd name="T55" fmla="*/ 46 h 50"/>
                <a:gd name="T56" fmla="*/ 0 w 107"/>
                <a:gd name="T57" fmla="*/ 48 h 50"/>
                <a:gd name="T58" fmla="*/ 0 w 107"/>
                <a:gd name="T59"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7" h="50">
                  <a:moveTo>
                    <a:pt x="0" y="48"/>
                  </a:moveTo>
                  <a:lnTo>
                    <a:pt x="0" y="48"/>
                  </a:lnTo>
                  <a:lnTo>
                    <a:pt x="9" y="48"/>
                  </a:lnTo>
                  <a:lnTo>
                    <a:pt x="20" y="50"/>
                  </a:lnTo>
                  <a:lnTo>
                    <a:pt x="35" y="50"/>
                  </a:lnTo>
                  <a:lnTo>
                    <a:pt x="46" y="46"/>
                  </a:lnTo>
                  <a:lnTo>
                    <a:pt x="55" y="39"/>
                  </a:lnTo>
                  <a:lnTo>
                    <a:pt x="66" y="33"/>
                  </a:lnTo>
                  <a:lnTo>
                    <a:pt x="77" y="28"/>
                  </a:lnTo>
                  <a:lnTo>
                    <a:pt x="85" y="28"/>
                  </a:lnTo>
                  <a:lnTo>
                    <a:pt x="96" y="33"/>
                  </a:lnTo>
                  <a:lnTo>
                    <a:pt x="103" y="35"/>
                  </a:lnTo>
                  <a:lnTo>
                    <a:pt x="107" y="39"/>
                  </a:lnTo>
                  <a:lnTo>
                    <a:pt x="107" y="35"/>
                  </a:lnTo>
                  <a:lnTo>
                    <a:pt x="107" y="26"/>
                  </a:lnTo>
                  <a:lnTo>
                    <a:pt x="105" y="17"/>
                  </a:lnTo>
                  <a:lnTo>
                    <a:pt x="101" y="9"/>
                  </a:lnTo>
                  <a:lnTo>
                    <a:pt x="87" y="2"/>
                  </a:lnTo>
                  <a:lnTo>
                    <a:pt x="74" y="0"/>
                  </a:lnTo>
                  <a:lnTo>
                    <a:pt x="61" y="0"/>
                  </a:lnTo>
                  <a:lnTo>
                    <a:pt x="50" y="4"/>
                  </a:lnTo>
                  <a:lnTo>
                    <a:pt x="37" y="9"/>
                  </a:lnTo>
                  <a:lnTo>
                    <a:pt x="33" y="17"/>
                  </a:lnTo>
                  <a:lnTo>
                    <a:pt x="26" y="26"/>
                  </a:lnTo>
                  <a:lnTo>
                    <a:pt x="22" y="35"/>
                  </a:lnTo>
                  <a:lnTo>
                    <a:pt x="13" y="39"/>
                  </a:lnTo>
                  <a:lnTo>
                    <a:pt x="7" y="44"/>
                  </a:lnTo>
                  <a:lnTo>
                    <a:pt x="0" y="46"/>
                  </a:lnTo>
                  <a:lnTo>
                    <a:pt x="0" y="48"/>
                  </a:lnTo>
                  <a:lnTo>
                    <a:pt x="0" y="48"/>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91"/>
            <p:cNvSpPr>
              <a:spLocks/>
            </p:cNvSpPr>
            <p:nvPr/>
          </p:nvSpPr>
          <p:spPr bwMode="auto">
            <a:xfrm>
              <a:off x="6804025" y="2017713"/>
              <a:ext cx="182563" cy="82550"/>
            </a:xfrm>
            <a:custGeom>
              <a:avLst/>
              <a:gdLst>
                <a:gd name="T0" fmla="*/ 28 w 115"/>
                <a:gd name="T1" fmla="*/ 6 h 52"/>
                <a:gd name="T2" fmla="*/ 115 w 115"/>
                <a:gd name="T3" fmla="*/ 0 h 52"/>
                <a:gd name="T4" fmla="*/ 111 w 115"/>
                <a:gd name="T5" fmla="*/ 13 h 52"/>
                <a:gd name="T6" fmla="*/ 89 w 115"/>
                <a:gd name="T7" fmla="*/ 24 h 52"/>
                <a:gd name="T8" fmla="*/ 89 w 115"/>
                <a:gd name="T9" fmla="*/ 46 h 52"/>
                <a:gd name="T10" fmla="*/ 78 w 115"/>
                <a:gd name="T11" fmla="*/ 52 h 52"/>
                <a:gd name="T12" fmla="*/ 0 w 115"/>
                <a:gd name="T13" fmla="*/ 50 h 52"/>
                <a:gd name="T14" fmla="*/ 28 w 115"/>
                <a:gd name="T15" fmla="*/ 6 h 52"/>
                <a:gd name="T16" fmla="*/ 28 w 115"/>
                <a:gd name="T17"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52">
                  <a:moveTo>
                    <a:pt x="28" y="6"/>
                  </a:moveTo>
                  <a:lnTo>
                    <a:pt x="115" y="0"/>
                  </a:lnTo>
                  <a:lnTo>
                    <a:pt x="111" y="13"/>
                  </a:lnTo>
                  <a:lnTo>
                    <a:pt x="89" y="24"/>
                  </a:lnTo>
                  <a:lnTo>
                    <a:pt x="89" y="46"/>
                  </a:lnTo>
                  <a:lnTo>
                    <a:pt x="78" y="52"/>
                  </a:lnTo>
                  <a:lnTo>
                    <a:pt x="0" y="50"/>
                  </a:lnTo>
                  <a:lnTo>
                    <a:pt x="28" y="6"/>
                  </a:lnTo>
                  <a:lnTo>
                    <a:pt x="28" y="6"/>
                  </a:lnTo>
                  <a:close/>
                </a:path>
              </a:pathLst>
            </a:custGeom>
            <a:solidFill>
              <a:srgbClr val="E8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 name="Title 3"/>
          <p:cNvSpPr>
            <a:spLocks noGrp="1"/>
          </p:cNvSpPr>
          <p:nvPr>
            <p:ph type="title"/>
          </p:nvPr>
        </p:nvSpPr>
        <p:spPr/>
        <p:txBody>
          <a:bodyPr>
            <a:normAutofit/>
          </a:bodyPr>
          <a:lstStyle/>
          <a:p>
            <a:r>
              <a:rPr lang="en-US" sz="4400" dirty="0" smtClean="0"/>
              <a:t>The Garden of Eden</a:t>
            </a:r>
            <a:endParaRPr lang="en-US" sz="4400" dirty="0"/>
          </a:p>
        </p:txBody>
      </p:sp>
    </p:spTree>
    <p:extLst>
      <p:ext uri="{BB962C8B-B14F-4D97-AF65-F5344CB8AC3E}">
        <p14:creationId xmlns:p14="http://schemas.microsoft.com/office/powerpoint/2010/main" val="23995859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Adam Created Immortal?</a:t>
            </a:r>
            <a:endParaRPr lang="en-US" dirty="0"/>
          </a:p>
        </p:txBody>
      </p:sp>
      <p:sp>
        <p:nvSpPr>
          <p:cNvPr id="3" name="Content Placeholder 2"/>
          <p:cNvSpPr>
            <a:spLocks noGrp="1"/>
          </p:cNvSpPr>
          <p:nvPr>
            <p:ph idx="1"/>
          </p:nvPr>
        </p:nvSpPr>
        <p:spPr/>
        <p:txBody>
          <a:bodyPr/>
          <a:lstStyle/>
          <a:p>
            <a:r>
              <a:rPr lang="en-US" dirty="0" smtClean="0"/>
              <a:t>Both Answers in Genesis and ICR say Adam was created immortal</a:t>
            </a:r>
          </a:p>
          <a:p>
            <a:r>
              <a:rPr lang="en-US" dirty="0" smtClean="0"/>
              <a:t>Why did God create the “tree of life” in the middle of the garden?</a:t>
            </a:r>
          </a:p>
          <a:p>
            <a:r>
              <a:rPr lang="en-US" dirty="0" smtClean="0"/>
              <a:t>Why did God post a guard to prevent Adam from eating from the tree of life?</a:t>
            </a:r>
            <a:endParaRPr lang="en-US" dirty="0"/>
          </a:p>
        </p:txBody>
      </p:sp>
      <p:sp>
        <p:nvSpPr>
          <p:cNvPr id="4" name="TextBox 3"/>
          <p:cNvSpPr txBox="1"/>
          <p:nvPr/>
        </p:nvSpPr>
        <p:spPr>
          <a:xfrm>
            <a:off x="313267" y="2881040"/>
            <a:ext cx="8509480" cy="3108543"/>
          </a:xfrm>
          <a:prstGeom prst="rect">
            <a:avLst/>
          </a:prstGeom>
          <a:noFill/>
        </p:spPr>
        <p:txBody>
          <a:bodyPr wrap="square" rtlCol="0">
            <a:spAutoFit/>
          </a:bodyPr>
          <a:lstStyle/>
          <a:p>
            <a:pPr marL="457200" indent="-457200">
              <a:buFont typeface="Arial" panose="020B0604020202020204" pitchFamily="34" charset="0"/>
              <a:buChar char="•"/>
            </a:pPr>
            <a:r>
              <a:rPr lang="en-US" sz="2800" dirty="0"/>
              <a:t>“Adam was created immortal and was to be God’s representative and steward on the earth, to fulfill the divine purpose.” Dr. Bill </a:t>
            </a:r>
            <a:r>
              <a:rPr lang="en-US" sz="2800" dirty="0" err="1"/>
              <a:t>Greenhaw</a:t>
            </a:r>
            <a:r>
              <a:rPr lang="en-US" sz="2800" dirty="0"/>
              <a:t>, </a:t>
            </a:r>
            <a:r>
              <a:rPr lang="en-US" sz="2800" dirty="0" smtClean="0"/>
              <a:t>“Jesus </a:t>
            </a:r>
            <a:r>
              <a:rPr lang="en-US" sz="2800" dirty="0"/>
              <a:t>Christ: The Last Adam</a:t>
            </a:r>
            <a:r>
              <a:rPr lang="en-US" sz="2800" dirty="0" smtClean="0"/>
              <a:t>.” </a:t>
            </a:r>
            <a:r>
              <a:rPr lang="en-US" sz="2800" dirty="0" err="1" smtClean="0"/>
              <a:t>AiG</a:t>
            </a:r>
            <a:r>
              <a:rPr lang="en-US" sz="2800" dirty="0" smtClean="0"/>
              <a:t>, 12/24/2007</a:t>
            </a:r>
          </a:p>
          <a:p>
            <a:pPr marL="457200" indent="-457200">
              <a:buFont typeface="Arial" panose="020B0604020202020204" pitchFamily="34" charset="0"/>
              <a:buChar char="•"/>
            </a:pPr>
            <a:r>
              <a:rPr lang="en-US" sz="2800" dirty="0"/>
              <a:t>“Adam and Eve were apparently meant to be immortal” </a:t>
            </a:r>
            <a:r>
              <a:rPr lang="en-US" sz="2800" dirty="0" err="1"/>
              <a:t>Alene</a:t>
            </a:r>
            <a:r>
              <a:rPr lang="en-US" sz="2800" dirty="0"/>
              <a:t> D. </a:t>
            </a:r>
            <a:r>
              <a:rPr lang="en-US" sz="2800" dirty="0" err="1" smtClean="0"/>
              <a:t>Oestreicher</a:t>
            </a:r>
            <a:r>
              <a:rPr lang="en-US" sz="2800" dirty="0" smtClean="0"/>
              <a:t>, “Worldwide </a:t>
            </a:r>
            <a:r>
              <a:rPr lang="en-US" sz="2800" dirty="0"/>
              <a:t>Traditions of Primordial </a:t>
            </a:r>
            <a:r>
              <a:rPr lang="en-US" sz="2800" dirty="0" smtClean="0"/>
              <a:t>Paradise.” ICR</a:t>
            </a:r>
            <a:endParaRPr lang="en-US" sz="2800" dirty="0"/>
          </a:p>
        </p:txBody>
      </p:sp>
    </p:spTree>
    <p:extLst>
      <p:ext uri="{BB962C8B-B14F-4D97-AF65-F5344CB8AC3E}">
        <p14:creationId xmlns:p14="http://schemas.microsoft.com/office/powerpoint/2010/main" val="2509267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 calcmode="lin" valueType="num">
                                      <p:cBhvr>
                                        <p:cTn id="21"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23" dur="500"/>
                                        <p:tgtEl>
                                          <p:spTgt spid="3">
                                            <p:txEl>
                                              <p:pRg st="1" end="1"/>
                                            </p:txEl>
                                          </p:spTgt>
                                        </p:tgtEl>
                                      </p:cBhvr>
                                    </p:animEffect>
                                  </p:childTnLst>
                                </p:cTn>
                              </p:par>
                              <p:par>
                                <p:cTn id="24" presetID="53" presetClass="exit" presetSubtype="32" fill="hold" grpId="1" nodeType="withEffect">
                                  <p:stCondLst>
                                    <p:cond delay="0"/>
                                  </p:stCondLst>
                                  <p:childTnLst>
                                    <p:anim calcmode="lin" valueType="num">
                                      <p:cBhvr>
                                        <p:cTn id="25" dur="500"/>
                                        <p:tgtEl>
                                          <p:spTgt spid="4"/>
                                        </p:tgtEl>
                                        <p:attrNameLst>
                                          <p:attrName>ppt_w</p:attrName>
                                        </p:attrNameLst>
                                      </p:cBhvr>
                                      <p:tavLst>
                                        <p:tav tm="0">
                                          <p:val>
                                            <p:strVal val="ppt_w"/>
                                          </p:val>
                                        </p:tav>
                                        <p:tav tm="100000">
                                          <p:val>
                                            <p:fltVal val="0"/>
                                          </p:val>
                                        </p:tav>
                                      </p:tavLst>
                                    </p:anim>
                                    <p:anim calcmode="lin" valueType="num">
                                      <p:cBhvr>
                                        <p:cTn id="26" dur="500"/>
                                        <p:tgtEl>
                                          <p:spTgt spid="4"/>
                                        </p:tgtEl>
                                        <p:attrNameLst>
                                          <p:attrName>ppt_h</p:attrName>
                                        </p:attrNameLst>
                                      </p:cBhvr>
                                      <p:tavLst>
                                        <p:tav tm="0">
                                          <p:val>
                                            <p:strVal val="ppt_h"/>
                                          </p:val>
                                        </p:tav>
                                        <p:tav tm="100000">
                                          <p:val>
                                            <p:fltVal val="0"/>
                                          </p:val>
                                        </p:tav>
                                      </p:tavLst>
                                    </p:anim>
                                    <p:animEffect transition="out" filter="fade">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
                                            <p:txEl>
                                              <p:pRg st="2" end="2"/>
                                            </p:txEl>
                                          </p:spTgt>
                                        </p:tgtEl>
                                        <p:attrNameLst>
                                          <p:attrName>style.visibility</p:attrName>
                                        </p:attrNameLst>
                                      </p:cBhvr>
                                      <p:to>
                                        <p:strVal val="visible"/>
                                      </p:to>
                                    </p:set>
                                    <p:anim calcmode="lin" valueType="num">
                                      <p:cBhvr>
                                        <p:cTn id="33"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34"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35"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p:bldP spid="4" grpId="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Where was Eden?</a:t>
            </a:r>
            <a:endParaRPr lang="en-US" dirty="0"/>
          </a:p>
        </p:txBody>
      </p:sp>
      <p:sp>
        <p:nvSpPr>
          <p:cNvPr id="5" name="Content Placeholder 4"/>
          <p:cNvSpPr>
            <a:spLocks noGrp="1"/>
          </p:cNvSpPr>
          <p:nvPr>
            <p:ph idx="1"/>
          </p:nvPr>
        </p:nvSpPr>
        <p:spPr/>
        <p:txBody>
          <a:bodyPr/>
          <a:lstStyle/>
          <a:p>
            <a:r>
              <a:rPr lang="en-US" dirty="0"/>
              <a:t>“Ultimately, we don’t know where the Garden of Eden was located</a:t>
            </a:r>
            <a:r>
              <a:rPr lang="en-US" dirty="0" smtClean="0"/>
              <a:t>.” Ken Ham</a:t>
            </a:r>
          </a:p>
          <a:p>
            <a:endParaRPr lang="en-US" dirty="0"/>
          </a:p>
        </p:txBody>
      </p:sp>
      <p:pic>
        <p:nvPicPr>
          <p:cNvPr id="1026" name="Picture 2" descr="http://cdn.answersingenesis.org/img/prod/primary/lg/10-2-378.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51200" y="2825766"/>
            <a:ext cx="2641600" cy="3964878"/>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glow" dir="t"/>
          </a:scene3d>
          <a:sp3d extrusionH="254000" prstMaterial="matte">
            <a:bevelT w="0" h="0"/>
            <a:bevelB w="0" h="0"/>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0861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5">
                                            <p:txEl>
                                              <p:pRg st="0" end="0"/>
                                            </p:txEl>
                                          </p:spTgt>
                                        </p:tgtEl>
                                      </p:cBhvr>
                                    </p:animEffect>
                                  </p:childTnLst>
                                </p:cTn>
                              </p:par>
                              <p:par>
                                <p:cTn id="10" presetID="10" presetClass="entr" presetSubtype="0" fill="hold" nodeType="with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fade">
                                      <p:cBhvr>
                                        <p:cTn id="12"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0" y="980388"/>
            <a:ext cx="9144000" cy="5883115"/>
          </a:xfrm>
          <a:prstGeom prst="rect">
            <a:avLst/>
          </a:prstGeom>
          <a:ln>
            <a:noFill/>
          </a:ln>
        </p:spPr>
      </p:pic>
      <p:sp>
        <p:nvSpPr>
          <p:cNvPr id="4" name="Title 3"/>
          <p:cNvSpPr>
            <a:spLocks noGrp="1"/>
          </p:cNvSpPr>
          <p:nvPr>
            <p:ph type="title"/>
          </p:nvPr>
        </p:nvSpPr>
        <p:spPr/>
        <p:txBody>
          <a:bodyPr/>
          <a:lstStyle/>
          <a:p>
            <a:r>
              <a:rPr lang="en-US" dirty="0" smtClean="0"/>
              <a:t>Where was Eden?</a:t>
            </a:r>
            <a:endParaRPr lang="en-US" dirty="0"/>
          </a:p>
        </p:txBody>
      </p:sp>
      <p:sp>
        <p:nvSpPr>
          <p:cNvPr id="3" name="TextBox 2"/>
          <p:cNvSpPr txBox="1"/>
          <p:nvPr/>
        </p:nvSpPr>
        <p:spPr>
          <a:xfrm>
            <a:off x="2044604" y="3427774"/>
            <a:ext cx="1834156" cy="461665"/>
          </a:xfrm>
          <a:prstGeom prst="rect">
            <a:avLst/>
          </a:prstGeom>
          <a:noFill/>
        </p:spPr>
        <p:txBody>
          <a:bodyPr wrap="none" rtlCol="0">
            <a:spAutoFit/>
          </a:bodyPr>
          <a:lstStyle/>
          <a:p>
            <a:pPr algn="ctr"/>
            <a:r>
              <a:rPr lang="en-US" sz="2400" b="1" dirty="0" smtClean="0">
                <a:solidFill>
                  <a:srgbClr val="0000FF"/>
                </a:solidFill>
                <a:latin typeface="High Tower Text" panose="02040502050506030303" pitchFamily="18" charset="0"/>
              </a:rPr>
              <a:t>Euphrates R.</a:t>
            </a:r>
            <a:endParaRPr lang="en-US" sz="2400" b="1" dirty="0">
              <a:solidFill>
                <a:srgbClr val="0000FF"/>
              </a:solidFill>
              <a:latin typeface="High Tower Text" panose="02040502050506030303" pitchFamily="18" charset="0"/>
            </a:endParaRPr>
          </a:p>
        </p:txBody>
      </p:sp>
      <p:sp>
        <p:nvSpPr>
          <p:cNvPr id="8" name="TextBox 7"/>
          <p:cNvSpPr txBox="1"/>
          <p:nvPr/>
        </p:nvSpPr>
        <p:spPr>
          <a:xfrm>
            <a:off x="4005793" y="3060030"/>
            <a:ext cx="1329210" cy="461665"/>
          </a:xfrm>
          <a:prstGeom prst="rect">
            <a:avLst/>
          </a:prstGeom>
          <a:noFill/>
        </p:spPr>
        <p:txBody>
          <a:bodyPr wrap="none" rtlCol="0">
            <a:spAutoFit/>
          </a:bodyPr>
          <a:lstStyle/>
          <a:p>
            <a:pPr algn="ctr"/>
            <a:r>
              <a:rPr lang="en-US" sz="2400" b="1" dirty="0" smtClean="0">
                <a:solidFill>
                  <a:srgbClr val="0000FF"/>
                </a:solidFill>
                <a:latin typeface="High Tower Text" panose="02040502050506030303" pitchFamily="18" charset="0"/>
              </a:rPr>
              <a:t>Tigris R.</a:t>
            </a:r>
            <a:endParaRPr lang="en-US" sz="2400" b="1" dirty="0">
              <a:solidFill>
                <a:srgbClr val="0000FF"/>
              </a:solidFill>
              <a:latin typeface="High Tower Text" panose="02040502050506030303" pitchFamily="18" charset="0"/>
            </a:endParaRPr>
          </a:p>
        </p:txBody>
      </p:sp>
      <p:sp>
        <p:nvSpPr>
          <p:cNvPr id="9" name="TextBox 8"/>
          <p:cNvSpPr txBox="1"/>
          <p:nvPr/>
        </p:nvSpPr>
        <p:spPr>
          <a:xfrm>
            <a:off x="2659597" y="4952878"/>
            <a:ext cx="2122697" cy="715132"/>
          </a:xfrm>
          <a:prstGeom prst="rect">
            <a:avLst/>
          </a:prstGeom>
          <a:noFill/>
        </p:spPr>
        <p:txBody>
          <a:bodyPr wrap="none" rtlCol="0">
            <a:spAutoFit/>
          </a:bodyPr>
          <a:lstStyle>
            <a:defPPr>
              <a:defRPr lang="en-US"/>
            </a:defPPr>
            <a:lvl1pPr algn="ctr">
              <a:lnSpc>
                <a:spcPts val="2400"/>
              </a:lnSpc>
              <a:defRPr sz="2400" b="1">
                <a:solidFill>
                  <a:srgbClr val="0000FF"/>
                </a:solidFill>
                <a:latin typeface="High Tower Text" panose="02040502050506030303" pitchFamily="18" charset="0"/>
              </a:defRPr>
            </a:lvl1pPr>
          </a:lstStyle>
          <a:p>
            <a:r>
              <a:rPr lang="en-US" dirty="0" err="1"/>
              <a:t>Wadi</a:t>
            </a:r>
            <a:r>
              <a:rPr lang="en-US" dirty="0"/>
              <a:t> Al-</a:t>
            </a:r>
            <a:r>
              <a:rPr lang="en-US" dirty="0" err="1"/>
              <a:t>Batin</a:t>
            </a:r>
            <a:endParaRPr lang="en-US" dirty="0"/>
          </a:p>
          <a:p>
            <a:r>
              <a:rPr lang="en-US" dirty="0" err="1" smtClean="0"/>
              <a:t>Pishon</a:t>
            </a:r>
            <a:r>
              <a:rPr lang="en-US" dirty="0" smtClean="0"/>
              <a:t>?</a:t>
            </a:r>
            <a:endParaRPr lang="en-US" dirty="0"/>
          </a:p>
        </p:txBody>
      </p:sp>
      <p:sp>
        <p:nvSpPr>
          <p:cNvPr id="10" name="TextBox 9"/>
          <p:cNvSpPr txBox="1"/>
          <p:nvPr/>
        </p:nvSpPr>
        <p:spPr>
          <a:xfrm>
            <a:off x="5005318" y="3486237"/>
            <a:ext cx="1348446" cy="707886"/>
          </a:xfrm>
          <a:prstGeom prst="rect">
            <a:avLst/>
          </a:prstGeom>
          <a:noFill/>
        </p:spPr>
        <p:txBody>
          <a:bodyPr wrap="none" rtlCol="0">
            <a:spAutoFit/>
          </a:bodyPr>
          <a:lstStyle/>
          <a:p>
            <a:pPr algn="ctr">
              <a:lnSpc>
                <a:spcPts val="2400"/>
              </a:lnSpc>
            </a:pPr>
            <a:r>
              <a:rPr lang="en-US" sz="2400" b="1" dirty="0" smtClean="0">
                <a:solidFill>
                  <a:srgbClr val="0000FF"/>
                </a:solidFill>
                <a:latin typeface="High Tower Text" panose="02040502050506030303" pitchFamily="18" charset="0"/>
              </a:rPr>
              <a:t>Karun R.</a:t>
            </a:r>
          </a:p>
          <a:p>
            <a:pPr algn="ctr">
              <a:lnSpc>
                <a:spcPts val="2400"/>
              </a:lnSpc>
            </a:pPr>
            <a:r>
              <a:rPr lang="en-US" sz="2400" b="1" dirty="0" err="1" smtClean="0">
                <a:solidFill>
                  <a:srgbClr val="0000FF"/>
                </a:solidFill>
                <a:latin typeface="High Tower Text" panose="02040502050506030303" pitchFamily="18" charset="0"/>
              </a:rPr>
              <a:t>Gihon</a:t>
            </a:r>
            <a:r>
              <a:rPr lang="en-US" sz="2400" b="1" dirty="0" smtClean="0">
                <a:solidFill>
                  <a:srgbClr val="0000FF"/>
                </a:solidFill>
                <a:latin typeface="High Tower Text" panose="02040502050506030303" pitchFamily="18" charset="0"/>
              </a:rPr>
              <a:t>?</a:t>
            </a:r>
            <a:endParaRPr lang="en-US" sz="2400" b="1" dirty="0">
              <a:solidFill>
                <a:srgbClr val="0000FF"/>
              </a:solidFill>
              <a:latin typeface="High Tower Text" panose="02040502050506030303" pitchFamily="18" charset="0"/>
            </a:endParaRPr>
          </a:p>
        </p:txBody>
      </p:sp>
      <p:sp>
        <p:nvSpPr>
          <p:cNvPr id="7" name="Freeform 6"/>
          <p:cNvSpPr/>
          <p:nvPr/>
        </p:nvSpPr>
        <p:spPr>
          <a:xfrm>
            <a:off x="2753256" y="2238338"/>
            <a:ext cx="2567410" cy="2552553"/>
          </a:xfrm>
          <a:custGeom>
            <a:avLst/>
            <a:gdLst>
              <a:gd name="connsiteX0" fmla="*/ 127634 w 2569754"/>
              <a:gd name="connsiteY0" fmla="*/ 0 h 2552553"/>
              <a:gd name="connsiteX1" fmla="*/ 127634 w 2569754"/>
              <a:gd name="connsiteY1" fmla="*/ 52958 h 2552553"/>
              <a:gd name="connsiteX2" fmla="*/ 222957 w 2569754"/>
              <a:gd name="connsiteY2" fmla="*/ 81202 h 2552553"/>
              <a:gd name="connsiteX3" fmla="*/ 293567 w 2569754"/>
              <a:gd name="connsiteY3" fmla="*/ 134159 h 2552553"/>
              <a:gd name="connsiteX4" fmla="*/ 321811 w 2569754"/>
              <a:gd name="connsiteY4" fmla="*/ 169464 h 2552553"/>
              <a:gd name="connsiteX5" fmla="*/ 282976 w 2569754"/>
              <a:gd name="connsiteY5" fmla="*/ 247135 h 2552553"/>
              <a:gd name="connsiteX6" fmla="*/ 230018 w 2569754"/>
              <a:gd name="connsiteY6" fmla="*/ 268318 h 2552553"/>
              <a:gd name="connsiteX7" fmla="*/ 184122 w 2569754"/>
              <a:gd name="connsiteY7" fmla="*/ 317745 h 2552553"/>
              <a:gd name="connsiteX8" fmla="*/ 134695 w 2569754"/>
              <a:gd name="connsiteY8" fmla="*/ 338928 h 2552553"/>
              <a:gd name="connsiteX9" fmla="*/ 60554 w 2569754"/>
              <a:gd name="connsiteY9" fmla="*/ 356581 h 2552553"/>
              <a:gd name="connsiteX10" fmla="*/ 11127 w 2569754"/>
              <a:gd name="connsiteY10" fmla="*/ 374233 h 2552553"/>
              <a:gd name="connsiteX11" fmla="*/ 536 w 2569754"/>
              <a:gd name="connsiteY11" fmla="*/ 413069 h 2552553"/>
              <a:gd name="connsiteX12" fmla="*/ 21719 w 2569754"/>
              <a:gd name="connsiteY12" fmla="*/ 466026 h 2552553"/>
              <a:gd name="connsiteX13" fmla="*/ 39371 w 2569754"/>
              <a:gd name="connsiteY13" fmla="*/ 557820 h 2552553"/>
              <a:gd name="connsiteX14" fmla="*/ 64085 w 2569754"/>
              <a:gd name="connsiteY14" fmla="*/ 603716 h 2552553"/>
              <a:gd name="connsiteX15" fmla="*/ 78207 w 2569754"/>
              <a:gd name="connsiteY15" fmla="*/ 653143 h 2552553"/>
              <a:gd name="connsiteX16" fmla="*/ 39371 w 2569754"/>
              <a:gd name="connsiteY16" fmla="*/ 723753 h 2552553"/>
              <a:gd name="connsiteX17" fmla="*/ 53493 w 2569754"/>
              <a:gd name="connsiteY17" fmla="*/ 794363 h 2552553"/>
              <a:gd name="connsiteX18" fmla="*/ 124103 w 2569754"/>
              <a:gd name="connsiteY18" fmla="*/ 829668 h 2552553"/>
              <a:gd name="connsiteX19" fmla="*/ 215896 w 2569754"/>
              <a:gd name="connsiteY19" fmla="*/ 819077 h 2552553"/>
              <a:gd name="connsiteX20" fmla="*/ 307689 w 2569754"/>
              <a:gd name="connsiteY20" fmla="*/ 836729 h 2552553"/>
              <a:gd name="connsiteX21" fmla="*/ 434787 w 2569754"/>
              <a:gd name="connsiteY21" fmla="*/ 879095 h 2552553"/>
              <a:gd name="connsiteX22" fmla="*/ 463031 w 2569754"/>
              <a:gd name="connsiteY22" fmla="*/ 921461 h 2552553"/>
              <a:gd name="connsiteX23" fmla="*/ 508928 w 2569754"/>
              <a:gd name="connsiteY23" fmla="*/ 970888 h 2552553"/>
              <a:gd name="connsiteX24" fmla="*/ 523050 w 2569754"/>
              <a:gd name="connsiteY24" fmla="*/ 1002663 h 2552553"/>
              <a:gd name="connsiteX25" fmla="*/ 565416 w 2569754"/>
              <a:gd name="connsiteY25" fmla="*/ 1023846 h 2552553"/>
              <a:gd name="connsiteX26" fmla="*/ 625434 w 2569754"/>
              <a:gd name="connsiteY26" fmla="*/ 1119169 h 2552553"/>
              <a:gd name="connsiteX27" fmla="*/ 653678 w 2569754"/>
              <a:gd name="connsiteY27" fmla="*/ 1168596 h 2552553"/>
              <a:gd name="connsiteX28" fmla="*/ 688983 w 2569754"/>
              <a:gd name="connsiteY28" fmla="*/ 1189779 h 2552553"/>
              <a:gd name="connsiteX29" fmla="*/ 706636 w 2569754"/>
              <a:gd name="connsiteY29" fmla="*/ 1232145 h 2552553"/>
              <a:gd name="connsiteX30" fmla="*/ 724288 w 2569754"/>
              <a:gd name="connsiteY30" fmla="*/ 1274511 h 2552553"/>
              <a:gd name="connsiteX31" fmla="*/ 809020 w 2569754"/>
              <a:gd name="connsiteY31" fmla="*/ 1274511 h 2552553"/>
              <a:gd name="connsiteX32" fmla="*/ 879630 w 2569754"/>
              <a:gd name="connsiteY32" fmla="*/ 1274511 h 2552553"/>
              <a:gd name="connsiteX33" fmla="*/ 929058 w 2569754"/>
              <a:gd name="connsiteY33" fmla="*/ 1263920 h 2552553"/>
              <a:gd name="connsiteX34" fmla="*/ 974954 w 2569754"/>
              <a:gd name="connsiteY34" fmla="*/ 1278042 h 2552553"/>
              <a:gd name="connsiteX35" fmla="*/ 1052625 w 2569754"/>
              <a:gd name="connsiteY35" fmla="*/ 1338060 h 2552553"/>
              <a:gd name="connsiteX36" fmla="*/ 1070278 w 2569754"/>
              <a:gd name="connsiteY36" fmla="*/ 1387487 h 2552553"/>
              <a:gd name="connsiteX37" fmla="*/ 1094991 w 2569754"/>
              <a:gd name="connsiteY37" fmla="*/ 1408670 h 2552553"/>
              <a:gd name="connsiteX38" fmla="*/ 1091461 w 2569754"/>
              <a:gd name="connsiteY38" fmla="*/ 1440445 h 2552553"/>
              <a:gd name="connsiteX39" fmla="*/ 1112644 w 2569754"/>
              <a:gd name="connsiteY39" fmla="*/ 1440445 h 2552553"/>
              <a:gd name="connsiteX40" fmla="*/ 1133827 w 2569754"/>
              <a:gd name="connsiteY40" fmla="*/ 1443976 h 2552553"/>
              <a:gd name="connsiteX41" fmla="*/ 1144418 w 2569754"/>
              <a:gd name="connsiteY41" fmla="*/ 1489872 h 2552553"/>
              <a:gd name="connsiteX42" fmla="*/ 1179723 w 2569754"/>
              <a:gd name="connsiteY42" fmla="*/ 1532238 h 2552553"/>
              <a:gd name="connsiteX43" fmla="*/ 1211498 w 2569754"/>
              <a:gd name="connsiteY43" fmla="*/ 1553421 h 2552553"/>
              <a:gd name="connsiteX44" fmla="*/ 1257394 w 2569754"/>
              <a:gd name="connsiteY44" fmla="*/ 1549891 h 2552553"/>
              <a:gd name="connsiteX45" fmla="*/ 1289169 w 2569754"/>
              <a:gd name="connsiteY45" fmla="*/ 1574604 h 2552553"/>
              <a:gd name="connsiteX46" fmla="*/ 1331535 w 2569754"/>
              <a:gd name="connsiteY46" fmla="*/ 1585196 h 2552553"/>
              <a:gd name="connsiteX47" fmla="*/ 1373901 w 2569754"/>
              <a:gd name="connsiteY47" fmla="*/ 1602848 h 2552553"/>
              <a:gd name="connsiteX48" fmla="*/ 1398614 w 2569754"/>
              <a:gd name="connsiteY48" fmla="*/ 1624031 h 2552553"/>
              <a:gd name="connsiteX49" fmla="*/ 1423328 w 2569754"/>
              <a:gd name="connsiteY49" fmla="*/ 1645214 h 2552553"/>
              <a:gd name="connsiteX50" fmla="*/ 1448041 w 2569754"/>
              <a:gd name="connsiteY50" fmla="*/ 1666397 h 2552553"/>
              <a:gd name="connsiteX51" fmla="*/ 1497468 w 2569754"/>
              <a:gd name="connsiteY51" fmla="*/ 1708763 h 2552553"/>
              <a:gd name="connsiteX52" fmla="*/ 1525712 w 2569754"/>
              <a:gd name="connsiteY52" fmla="*/ 1751129 h 2552553"/>
              <a:gd name="connsiteX53" fmla="*/ 1515121 w 2569754"/>
              <a:gd name="connsiteY53" fmla="*/ 1804087 h 2552553"/>
              <a:gd name="connsiteX54" fmla="*/ 1522182 w 2569754"/>
              <a:gd name="connsiteY54" fmla="*/ 1849983 h 2552553"/>
              <a:gd name="connsiteX55" fmla="*/ 1543365 w 2569754"/>
              <a:gd name="connsiteY55" fmla="*/ 1910002 h 2552553"/>
              <a:gd name="connsiteX56" fmla="*/ 1543365 w 2569754"/>
              <a:gd name="connsiteY56" fmla="*/ 1952368 h 2552553"/>
              <a:gd name="connsiteX57" fmla="*/ 1571609 w 2569754"/>
              <a:gd name="connsiteY57" fmla="*/ 2001795 h 2552553"/>
              <a:gd name="connsiteX58" fmla="*/ 1578670 w 2569754"/>
              <a:gd name="connsiteY58" fmla="*/ 2058283 h 2552553"/>
              <a:gd name="connsiteX59" fmla="*/ 1578670 w 2569754"/>
              <a:gd name="connsiteY59" fmla="*/ 2086527 h 2552553"/>
              <a:gd name="connsiteX60" fmla="*/ 1606914 w 2569754"/>
              <a:gd name="connsiteY60" fmla="*/ 2114771 h 2552553"/>
              <a:gd name="connsiteX61" fmla="*/ 1645749 w 2569754"/>
              <a:gd name="connsiteY61" fmla="*/ 2146545 h 2552553"/>
              <a:gd name="connsiteX62" fmla="*/ 1716359 w 2569754"/>
              <a:gd name="connsiteY62" fmla="*/ 2199503 h 2552553"/>
              <a:gd name="connsiteX63" fmla="*/ 1751664 w 2569754"/>
              <a:gd name="connsiteY63" fmla="*/ 2199503 h 2552553"/>
              <a:gd name="connsiteX64" fmla="*/ 1794030 w 2569754"/>
              <a:gd name="connsiteY64" fmla="*/ 2192442 h 2552553"/>
              <a:gd name="connsiteX65" fmla="*/ 1829336 w 2569754"/>
              <a:gd name="connsiteY65" fmla="*/ 2210094 h 2552553"/>
              <a:gd name="connsiteX66" fmla="*/ 1864641 w 2569754"/>
              <a:gd name="connsiteY66" fmla="*/ 2234808 h 2552553"/>
              <a:gd name="connsiteX67" fmla="*/ 1928190 w 2569754"/>
              <a:gd name="connsiteY67" fmla="*/ 2245399 h 2552553"/>
              <a:gd name="connsiteX68" fmla="*/ 1995269 w 2569754"/>
              <a:gd name="connsiteY68" fmla="*/ 2270113 h 2552553"/>
              <a:gd name="connsiteX69" fmla="*/ 2041166 w 2569754"/>
              <a:gd name="connsiteY69" fmla="*/ 2280704 h 2552553"/>
              <a:gd name="connsiteX70" fmla="*/ 2069410 w 2569754"/>
              <a:gd name="connsiteY70" fmla="*/ 2308948 h 2552553"/>
              <a:gd name="connsiteX71" fmla="*/ 2122367 w 2569754"/>
              <a:gd name="connsiteY71" fmla="*/ 2294826 h 2552553"/>
              <a:gd name="connsiteX72" fmla="*/ 2192977 w 2569754"/>
              <a:gd name="connsiteY72" fmla="*/ 2294826 h 2552553"/>
              <a:gd name="connsiteX73" fmla="*/ 2274179 w 2569754"/>
              <a:gd name="connsiteY73" fmla="*/ 2294826 h 2552553"/>
              <a:gd name="connsiteX74" fmla="*/ 2309484 w 2569754"/>
              <a:gd name="connsiteY74" fmla="*/ 2266582 h 2552553"/>
              <a:gd name="connsiteX75" fmla="*/ 2337728 w 2569754"/>
              <a:gd name="connsiteY75" fmla="*/ 2312479 h 2552553"/>
              <a:gd name="connsiteX76" fmla="*/ 2387155 w 2569754"/>
              <a:gd name="connsiteY76" fmla="*/ 2351315 h 2552553"/>
              <a:gd name="connsiteX77" fmla="*/ 2422460 w 2569754"/>
              <a:gd name="connsiteY77" fmla="*/ 2414864 h 2552553"/>
              <a:gd name="connsiteX78" fmla="*/ 2478948 w 2569754"/>
              <a:gd name="connsiteY78" fmla="*/ 2439577 h 2552553"/>
              <a:gd name="connsiteX79" fmla="*/ 2514253 w 2569754"/>
              <a:gd name="connsiteY79" fmla="*/ 2460760 h 2552553"/>
              <a:gd name="connsiteX80" fmla="*/ 2563680 w 2569754"/>
              <a:gd name="connsiteY80" fmla="*/ 2492535 h 2552553"/>
              <a:gd name="connsiteX81" fmla="*/ 2567210 w 2569754"/>
              <a:gd name="connsiteY81" fmla="*/ 2552553 h 2552553"/>
              <a:gd name="connsiteX0" fmla="*/ 127634 w 2569754"/>
              <a:gd name="connsiteY0" fmla="*/ 0 h 2552553"/>
              <a:gd name="connsiteX1" fmla="*/ 127634 w 2569754"/>
              <a:gd name="connsiteY1" fmla="*/ 52958 h 2552553"/>
              <a:gd name="connsiteX2" fmla="*/ 222957 w 2569754"/>
              <a:gd name="connsiteY2" fmla="*/ 81202 h 2552553"/>
              <a:gd name="connsiteX3" fmla="*/ 293567 w 2569754"/>
              <a:gd name="connsiteY3" fmla="*/ 134159 h 2552553"/>
              <a:gd name="connsiteX4" fmla="*/ 321811 w 2569754"/>
              <a:gd name="connsiteY4" fmla="*/ 169464 h 2552553"/>
              <a:gd name="connsiteX5" fmla="*/ 282976 w 2569754"/>
              <a:gd name="connsiteY5" fmla="*/ 247135 h 2552553"/>
              <a:gd name="connsiteX6" fmla="*/ 230018 w 2569754"/>
              <a:gd name="connsiteY6" fmla="*/ 268318 h 2552553"/>
              <a:gd name="connsiteX7" fmla="*/ 184122 w 2569754"/>
              <a:gd name="connsiteY7" fmla="*/ 317745 h 2552553"/>
              <a:gd name="connsiteX8" fmla="*/ 134695 w 2569754"/>
              <a:gd name="connsiteY8" fmla="*/ 338928 h 2552553"/>
              <a:gd name="connsiteX9" fmla="*/ 60554 w 2569754"/>
              <a:gd name="connsiteY9" fmla="*/ 356581 h 2552553"/>
              <a:gd name="connsiteX10" fmla="*/ 11127 w 2569754"/>
              <a:gd name="connsiteY10" fmla="*/ 374233 h 2552553"/>
              <a:gd name="connsiteX11" fmla="*/ 536 w 2569754"/>
              <a:gd name="connsiteY11" fmla="*/ 413069 h 2552553"/>
              <a:gd name="connsiteX12" fmla="*/ 21719 w 2569754"/>
              <a:gd name="connsiteY12" fmla="*/ 466026 h 2552553"/>
              <a:gd name="connsiteX13" fmla="*/ 39371 w 2569754"/>
              <a:gd name="connsiteY13" fmla="*/ 557820 h 2552553"/>
              <a:gd name="connsiteX14" fmla="*/ 64085 w 2569754"/>
              <a:gd name="connsiteY14" fmla="*/ 603716 h 2552553"/>
              <a:gd name="connsiteX15" fmla="*/ 78207 w 2569754"/>
              <a:gd name="connsiteY15" fmla="*/ 653143 h 2552553"/>
              <a:gd name="connsiteX16" fmla="*/ 32310 w 2569754"/>
              <a:gd name="connsiteY16" fmla="*/ 737875 h 2552553"/>
              <a:gd name="connsiteX17" fmla="*/ 53493 w 2569754"/>
              <a:gd name="connsiteY17" fmla="*/ 794363 h 2552553"/>
              <a:gd name="connsiteX18" fmla="*/ 124103 w 2569754"/>
              <a:gd name="connsiteY18" fmla="*/ 829668 h 2552553"/>
              <a:gd name="connsiteX19" fmla="*/ 215896 w 2569754"/>
              <a:gd name="connsiteY19" fmla="*/ 819077 h 2552553"/>
              <a:gd name="connsiteX20" fmla="*/ 307689 w 2569754"/>
              <a:gd name="connsiteY20" fmla="*/ 836729 h 2552553"/>
              <a:gd name="connsiteX21" fmla="*/ 434787 w 2569754"/>
              <a:gd name="connsiteY21" fmla="*/ 879095 h 2552553"/>
              <a:gd name="connsiteX22" fmla="*/ 463031 w 2569754"/>
              <a:gd name="connsiteY22" fmla="*/ 921461 h 2552553"/>
              <a:gd name="connsiteX23" fmla="*/ 508928 w 2569754"/>
              <a:gd name="connsiteY23" fmla="*/ 970888 h 2552553"/>
              <a:gd name="connsiteX24" fmla="*/ 523050 w 2569754"/>
              <a:gd name="connsiteY24" fmla="*/ 1002663 h 2552553"/>
              <a:gd name="connsiteX25" fmla="*/ 565416 w 2569754"/>
              <a:gd name="connsiteY25" fmla="*/ 1023846 h 2552553"/>
              <a:gd name="connsiteX26" fmla="*/ 625434 w 2569754"/>
              <a:gd name="connsiteY26" fmla="*/ 1119169 h 2552553"/>
              <a:gd name="connsiteX27" fmla="*/ 653678 w 2569754"/>
              <a:gd name="connsiteY27" fmla="*/ 1168596 h 2552553"/>
              <a:gd name="connsiteX28" fmla="*/ 688983 w 2569754"/>
              <a:gd name="connsiteY28" fmla="*/ 1189779 h 2552553"/>
              <a:gd name="connsiteX29" fmla="*/ 706636 w 2569754"/>
              <a:gd name="connsiteY29" fmla="*/ 1232145 h 2552553"/>
              <a:gd name="connsiteX30" fmla="*/ 724288 w 2569754"/>
              <a:gd name="connsiteY30" fmla="*/ 1274511 h 2552553"/>
              <a:gd name="connsiteX31" fmla="*/ 809020 w 2569754"/>
              <a:gd name="connsiteY31" fmla="*/ 1274511 h 2552553"/>
              <a:gd name="connsiteX32" fmla="*/ 879630 w 2569754"/>
              <a:gd name="connsiteY32" fmla="*/ 1274511 h 2552553"/>
              <a:gd name="connsiteX33" fmla="*/ 929058 w 2569754"/>
              <a:gd name="connsiteY33" fmla="*/ 1263920 h 2552553"/>
              <a:gd name="connsiteX34" fmla="*/ 974954 w 2569754"/>
              <a:gd name="connsiteY34" fmla="*/ 1278042 h 2552553"/>
              <a:gd name="connsiteX35" fmla="*/ 1052625 w 2569754"/>
              <a:gd name="connsiteY35" fmla="*/ 1338060 h 2552553"/>
              <a:gd name="connsiteX36" fmla="*/ 1070278 w 2569754"/>
              <a:gd name="connsiteY36" fmla="*/ 1387487 h 2552553"/>
              <a:gd name="connsiteX37" fmla="*/ 1094991 w 2569754"/>
              <a:gd name="connsiteY37" fmla="*/ 1408670 h 2552553"/>
              <a:gd name="connsiteX38" fmla="*/ 1091461 w 2569754"/>
              <a:gd name="connsiteY38" fmla="*/ 1440445 h 2552553"/>
              <a:gd name="connsiteX39" fmla="*/ 1112644 w 2569754"/>
              <a:gd name="connsiteY39" fmla="*/ 1440445 h 2552553"/>
              <a:gd name="connsiteX40" fmla="*/ 1133827 w 2569754"/>
              <a:gd name="connsiteY40" fmla="*/ 1443976 h 2552553"/>
              <a:gd name="connsiteX41" fmla="*/ 1144418 w 2569754"/>
              <a:gd name="connsiteY41" fmla="*/ 1489872 h 2552553"/>
              <a:gd name="connsiteX42" fmla="*/ 1179723 w 2569754"/>
              <a:gd name="connsiteY42" fmla="*/ 1532238 h 2552553"/>
              <a:gd name="connsiteX43" fmla="*/ 1211498 w 2569754"/>
              <a:gd name="connsiteY43" fmla="*/ 1553421 h 2552553"/>
              <a:gd name="connsiteX44" fmla="*/ 1257394 w 2569754"/>
              <a:gd name="connsiteY44" fmla="*/ 1549891 h 2552553"/>
              <a:gd name="connsiteX45" fmla="*/ 1289169 w 2569754"/>
              <a:gd name="connsiteY45" fmla="*/ 1574604 h 2552553"/>
              <a:gd name="connsiteX46" fmla="*/ 1331535 w 2569754"/>
              <a:gd name="connsiteY46" fmla="*/ 1585196 h 2552553"/>
              <a:gd name="connsiteX47" fmla="*/ 1373901 w 2569754"/>
              <a:gd name="connsiteY47" fmla="*/ 1602848 h 2552553"/>
              <a:gd name="connsiteX48" fmla="*/ 1398614 w 2569754"/>
              <a:gd name="connsiteY48" fmla="*/ 1624031 h 2552553"/>
              <a:gd name="connsiteX49" fmla="*/ 1423328 w 2569754"/>
              <a:gd name="connsiteY49" fmla="*/ 1645214 h 2552553"/>
              <a:gd name="connsiteX50" fmla="*/ 1448041 w 2569754"/>
              <a:gd name="connsiteY50" fmla="*/ 1666397 h 2552553"/>
              <a:gd name="connsiteX51" fmla="*/ 1497468 w 2569754"/>
              <a:gd name="connsiteY51" fmla="*/ 1708763 h 2552553"/>
              <a:gd name="connsiteX52" fmla="*/ 1525712 w 2569754"/>
              <a:gd name="connsiteY52" fmla="*/ 1751129 h 2552553"/>
              <a:gd name="connsiteX53" fmla="*/ 1515121 w 2569754"/>
              <a:gd name="connsiteY53" fmla="*/ 1804087 h 2552553"/>
              <a:gd name="connsiteX54" fmla="*/ 1522182 w 2569754"/>
              <a:gd name="connsiteY54" fmla="*/ 1849983 h 2552553"/>
              <a:gd name="connsiteX55" fmla="*/ 1543365 w 2569754"/>
              <a:gd name="connsiteY55" fmla="*/ 1910002 h 2552553"/>
              <a:gd name="connsiteX56" fmla="*/ 1543365 w 2569754"/>
              <a:gd name="connsiteY56" fmla="*/ 1952368 h 2552553"/>
              <a:gd name="connsiteX57" fmla="*/ 1571609 w 2569754"/>
              <a:gd name="connsiteY57" fmla="*/ 2001795 h 2552553"/>
              <a:gd name="connsiteX58" fmla="*/ 1578670 w 2569754"/>
              <a:gd name="connsiteY58" fmla="*/ 2058283 h 2552553"/>
              <a:gd name="connsiteX59" fmla="*/ 1578670 w 2569754"/>
              <a:gd name="connsiteY59" fmla="*/ 2086527 h 2552553"/>
              <a:gd name="connsiteX60" fmla="*/ 1606914 w 2569754"/>
              <a:gd name="connsiteY60" fmla="*/ 2114771 h 2552553"/>
              <a:gd name="connsiteX61" fmla="*/ 1645749 w 2569754"/>
              <a:gd name="connsiteY61" fmla="*/ 2146545 h 2552553"/>
              <a:gd name="connsiteX62" fmla="*/ 1716359 w 2569754"/>
              <a:gd name="connsiteY62" fmla="*/ 2199503 h 2552553"/>
              <a:gd name="connsiteX63" fmla="*/ 1751664 w 2569754"/>
              <a:gd name="connsiteY63" fmla="*/ 2199503 h 2552553"/>
              <a:gd name="connsiteX64" fmla="*/ 1794030 w 2569754"/>
              <a:gd name="connsiteY64" fmla="*/ 2192442 h 2552553"/>
              <a:gd name="connsiteX65" fmla="*/ 1829336 w 2569754"/>
              <a:gd name="connsiteY65" fmla="*/ 2210094 h 2552553"/>
              <a:gd name="connsiteX66" fmla="*/ 1864641 w 2569754"/>
              <a:gd name="connsiteY66" fmla="*/ 2234808 h 2552553"/>
              <a:gd name="connsiteX67" fmla="*/ 1928190 w 2569754"/>
              <a:gd name="connsiteY67" fmla="*/ 2245399 h 2552553"/>
              <a:gd name="connsiteX68" fmla="*/ 1995269 w 2569754"/>
              <a:gd name="connsiteY68" fmla="*/ 2270113 h 2552553"/>
              <a:gd name="connsiteX69" fmla="*/ 2041166 w 2569754"/>
              <a:gd name="connsiteY69" fmla="*/ 2280704 h 2552553"/>
              <a:gd name="connsiteX70" fmla="*/ 2069410 w 2569754"/>
              <a:gd name="connsiteY70" fmla="*/ 2308948 h 2552553"/>
              <a:gd name="connsiteX71" fmla="*/ 2122367 w 2569754"/>
              <a:gd name="connsiteY71" fmla="*/ 2294826 h 2552553"/>
              <a:gd name="connsiteX72" fmla="*/ 2192977 w 2569754"/>
              <a:gd name="connsiteY72" fmla="*/ 2294826 h 2552553"/>
              <a:gd name="connsiteX73" fmla="*/ 2274179 w 2569754"/>
              <a:gd name="connsiteY73" fmla="*/ 2294826 h 2552553"/>
              <a:gd name="connsiteX74" fmla="*/ 2309484 w 2569754"/>
              <a:gd name="connsiteY74" fmla="*/ 2266582 h 2552553"/>
              <a:gd name="connsiteX75" fmla="*/ 2337728 w 2569754"/>
              <a:gd name="connsiteY75" fmla="*/ 2312479 h 2552553"/>
              <a:gd name="connsiteX76" fmla="*/ 2387155 w 2569754"/>
              <a:gd name="connsiteY76" fmla="*/ 2351315 h 2552553"/>
              <a:gd name="connsiteX77" fmla="*/ 2422460 w 2569754"/>
              <a:gd name="connsiteY77" fmla="*/ 2414864 h 2552553"/>
              <a:gd name="connsiteX78" fmla="*/ 2478948 w 2569754"/>
              <a:gd name="connsiteY78" fmla="*/ 2439577 h 2552553"/>
              <a:gd name="connsiteX79" fmla="*/ 2514253 w 2569754"/>
              <a:gd name="connsiteY79" fmla="*/ 2460760 h 2552553"/>
              <a:gd name="connsiteX80" fmla="*/ 2563680 w 2569754"/>
              <a:gd name="connsiteY80" fmla="*/ 2492535 h 2552553"/>
              <a:gd name="connsiteX81" fmla="*/ 2567210 w 2569754"/>
              <a:gd name="connsiteY81" fmla="*/ 2552553 h 2552553"/>
              <a:gd name="connsiteX0" fmla="*/ 127634 w 2569754"/>
              <a:gd name="connsiteY0" fmla="*/ 0 h 2552553"/>
              <a:gd name="connsiteX1" fmla="*/ 127634 w 2569754"/>
              <a:gd name="connsiteY1" fmla="*/ 52958 h 2552553"/>
              <a:gd name="connsiteX2" fmla="*/ 222957 w 2569754"/>
              <a:gd name="connsiteY2" fmla="*/ 81202 h 2552553"/>
              <a:gd name="connsiteX3" fmla="*/ 293567 w 2569754"/>
              <a:gd name="connsiteY3" fmla="*/ 134159 h 2552553"/>
              <a:gd name="connsiteX4" fmla="*/ 321811 w 2569754"/>
              <a:gd name="connsiteY4" fmla="*/ 169464 h 2552553"/>
              <a:gd name="connsiteX5" fmla="*/ 282976 w 2569754"/>
              <a:gd name="connsiteY5" fmla="*/ 247135 h 2552553"/>
              <a:gd name="connsiteX6" fmla="*/ 230018 w 2569754"/>
              <a:gd name="connsiteY6" fmla="*/ 268318 h 2552553"/>
              <a:gd name="connsiteX7" fmla="*/ 184122 w 2569754"/>
              <a:gd name="connsiteY7" fmla="*/ 317745 h 2552553"/>
              <a:gd name="connsiteX8" fmla="*/ 134695 w 2569754"/>
              <a:gd name="connsiteY8" fmla="*/ 338928 h 2552553"/>
              <a:gd name="connsiteX9" fmla="*/ 60554 w 2569754"/>
              <a:gd name="connsiteY9" fmla="*/ 356581 h 2552553"/>
              <a:gd name="connsiteX10" fmla="*/ 11127 w 2569754"/>
              <a:gd name="connsiteY10" fmla="*/ 374233 h 2552553"/>
              <a:gd name="connsiteX11" fmla="*/ 536 w 2569754"/>
              <a:gd name="connsiteY11" fmla="*/ 413069 h 2552553"/>
              <a:gd name="connsiteX12" fmla="*/ 21719 w 2569754"/>
              <a:gd name="connsiteY12" fmla="*/ 466026 h 2552553"/>
              <a:gd name="connsiteX13" fmla="*/ 39371 w 2569754"/>
              <a:gd name="connsiteY13" fmla="*/ 557820 h 2552553"/>
              <a:gd name="connsiteX14" fmla="*/ 64085 w 2569754"/>
              <a:gd name="connsiteY14" fmla="*/ 603716 h 2552553"/>
              <a:gd name="connsiteX15" fmla="*/ 78207 w 2569754"/>
              <a:gd name="connsiteY15" fmla="*/ 653143 h 2552553"/>
              <a:gd name="connsiteX16" fmla="*/ 32310 w 2569754"/>
              <a:gd name="connsiteY16" fmla="*/ 737875 h 2552553"/>
              <a:gd name="connsiteX17" fmla="*/ 42902 w 2569754"/>
              <a:gd name="connsiteY17" fmla="*/ 812015 h 2552553"/>
              <a:gd name="connsiteX18" fmla="*/ 124103 w 2569754"/>
              <a:gd name="connsiteY18" fmla="*/ 829668 h 2552553"/>
              <a:gd name="connsiteX19" fmla="*/ 215896 w 2569754"/>
              <a:gd name="connsiteY19" fmla="*/ 819077 h 2552553"/>
              <a:gd name="connsiteX20" fmla="*/ 307689 w 2569754"/>
              <a:gd name="connsiteY20" fmla="*/ 836729 h 2552553"/>
              <a:gd name="connsiteX21" fmla="*/ 434787 w 2569754"/>
              <a:gd name="connsiteY21" fmla="*/ 879095 h 2552553"/>
              <a:gd name="connsiteX22" fmla="*/ 463031 w 2569754"/>
              <a:gd name="connsiteY22" fmla="*/ 921461 h 2552553"/>
              <a:gd name="connsiteX23" fmla="*/ 508928 w 2569754"/>
              <a:gd name="connsiteY23" fmla="*/ 970888 h 2552553"/>
              <a:gd name="connsiteX24" fmla="*/ 523050 w 2569754"/>
              <a:gd name="connsiteY24" fmla="*/ 1002663 h 2552553"/>
              <a:gd name="connsiteX25" fmla="*/ 565416 w 2569754"/>
              <a:gd name="connsiteY25" fmla="*/ 1023846 h 2552553"/>
              <a:gd name="connsiteX26" fmla="*/ 625434 w 2569754"/>
              <a:gd name="connsiteY26" fmla="*/ 1119169 h 2552553"/>
              <a:gd name="connsiteX27" fmla="*/ 653678 w 2569754"/>
              <a:gd name="connsiteY27" fmla="*/ 1168596 h 2552553"/>
              <a:gd name="connsiteX28" fmla="*/ 688983 w 2569754"/>
              <a:gd name="connsiteY28" fmla="*/ 1189779 h 2552553"/>
              <a:gd name="connsiteX29" fmla="*/ 706636 w 2569754"/>
              <a:gd name="connsiteY29" fmla="*/ 1232145 h 2552553"/>
              <a:gd name="connsiteX30" fmla="*/ 724288 w 2569754"/>
              <a:gd name="connsiteY30" fmla="*/ 1274511 h 2552553"/>
              <a:gd name="connsiteX31" fmla="*/ 809020 w 2569754"/>
              <a:gd name="connsiteY31" fmla="*/ 1274511 h 2552553"/>
              <a:gd name="connsiteX32" fmla="*/ 879630 w 2569754"/>
              <a:gd name="connsiteY32" fmla="*/ 1274511 h 2552553"/>
              <a:gd name="connsiteX33" fmla="*/ 929058 w 2569754"/>
              <a:gd name="connsiteY33" fmla="*/ 1263920 h 2552553"/>
              <a:gd name="connsiteX34" fmla="*/ 974954 w 2569754"/>
              <a:gd name="connsiteY34" fmla="*/ 1278042 h 2552553"/>
              <a:gd name="connsiteX35" fmla="*/ 1052625 w 2569754"/>
              <a:gd name="connsiteY35" fmla="*/ 1338060 h 2552553"/>
              <a:gd name="connsiteX36" fmla="*/ 1070278 w 2569754"/>
              <a:gd name="connsiteY36" fmla="*/ 1387487 h 2552553"/>
              <a:gd name="connsiteX37" fmla="*/ 1094991 w 2569754"/>
              <a:gd name="connsiteY37" fmla="*/ 1408670 h 2552553"/>
              <a:gd name="connsiteX38" fmla="*/ 1091461 w 2569754"/>
              <a:gd name="connsiteY38" fmla="*/ 1440445 h 2552553"/>
              <a:gd name="connsiteX39" fmla="*/ 1112644 w 2569754"/>
              <a:gd name="connsiteY39" fmla="*/ 1440445 h 2552553"/>
              <a:gd name="connsiteX40" fmla="*/ 1133827 w 2569754"/>
              <a:gd name="connsiteY40" fmla="*/ 1443976 h 2552553"/>
              <a:gd name="connsiteX41" fmla="*/ 1144418 w 2569754"/>
              <a:gd name="connsiteY41" fmla="*/ 1489872 h 2552553"/>
              <a:gd name="connsiteX42" fmla="*/ 1179723 w 2569754"/>
              <a:gd name="connsiteY42" fmla="*/ 1532238 h 2552553"/>
              <a:gd name="connsiteX43" fmla="*/ 1211498 w 2569754"/>
              <a:gd name="connsiteY43" fmla="*/ 1553421 h 2552553"/>
              <a:gd name="connsiteX44" fmla="*/ 1257394 w 2569754"/>
              <a:gd name="connsiteY44" fmla="*/ 1549891 h 2552553"/>
              <a:gd name="connsiteX45" fmla="*/ 1289169 w 2569754"/>
              <a:gd name="connsiteY45" fmla="*/ 1574604 h 2552553"/>
              <a:gd name="connsiteX46" fmla="*/ 1331535 w 2569754"/>
              <a:gd name="connsiteY46" fmla="*/ 1585196 h 2552553"/>
              <a:gd name="connsiteX47" fmla="*/ 1373901 w 2569754"/>
              <a:gd name="connsiteY47" fmla="*/ 1602848 h 2552553"/>
              <a:gd name="connsiteX48" fmla="*/ 1398614 w 2569754"/>
              <a:gd name="connsiteY48" fmla="*/ 1624031 h 2552553"/>
              <a:gd name="connsiteX49" fmla="*/ 1423328 w 2569754"/>
              <a:gd name="connsiteY49" fmla="*/ 1645214 h 2552553"/>
              <a:gd name="connsiteX50" fmla="*/ 1448041 w 2569754"/>
              <a:gd name="connsiteY50" fmla="*/ 1666397 h 2552553"/>
              <a:gd name="connsiteX51" fmla="*/ 1497468 w 2569754"/>
              <a:gd name="connsiteY51" fmla="*/ 1708763 h 2552553"/>
              <a:gd name="connsiteX52" fmla="*/ 1525712 w 2569754"/>
              <a:gd name="connsiteY52" fmla="*/ 1751129 h 2552553"/>
              <a:gd name="connsiteX53" fmla="*/ 1515121 w 2569754"/>
              <a:gd name="connsiteY53" fmla="*/ 1804087 h 2552553"/>
              <a:gd name="connsiteX54" fmla="*/ 1522182 w 2569754"/>
              <a:gd name="connsiteY54" fmla="*/ 1849983 h 2552553"/>
              <a:gd name="connsiteX55" fmla="*/ 1543365 w 2569754"/>
              <a:gd name="connsiteY55" fmla="*/ 1910002 h 2552553"/>
              <a:gd name="connsiteX56" fmla="*/ 1543365 w 2569754"/>
              <a:gd name="connsiteY56" fmla="*/ 1952368 h 2552553"/>
              <a:gd name="connsiteX57" fmla="*/ 1571609 w 2569754"/>
              <a:gd name="connsiteY57" fmla="*/ 2001795 h 2552553"/>
              <a:gd name="connsiteX58" fmla="*/ 1578670 w 2569754"/>
              <a:gd name="connsiteY58" fmla="*/ 2058283 h 2552553"/>
              <a:gd name="connsiteX59" fmla="*/ 1578670 w 2569754"/>
              <a:gd name="connsiteY59" fmla="*/ 2086527 h 2552553"/>
              <a:gd name="connsiteX60" fmla="*/ 1606914 w 2569754"/>
              <a:gd name="connsiteY60" fmla="*/ 2114771 h 2552553"/>
              <a:gd name="connsiteX61" fmla="*/ 1645749 w 2569754"/>
              <a:gd name="connsiteY61" fmla="*/ 2146545 h 2552553"/>
              <a:gd name="connsiteX62" fmla="*/ 1716359 w 2569754"/>
              <a:gd name="connsiteY62" fmla="*/ 2199503 h 2552553"/>
              <a:gd name="connsiteX63" fmla="*/ 1751664 w 2569754"/>
              <a:gd name="connsiteY63" fmla="*/ 2199503 h 2552553"/>
              <a:gd name="connsiteX64" fmla="*/ 1794030 w 2569754"/>
              <a:gd name="connsiteY64" fmla="*/ 2192442 h 2552553"/>
              <a:gd name="connsiteX65" fmla="*/ 1829336 w 2569754"/>
              <a:gd name="connsiteY65" fmla="*/ 2210094 h 2552553"/>
              <a:gd name="connsiteX66" fmla="*/ 1864641 w 2569754"/>
              <a:gd name="connsiteY66" fmla="*/ 2234808 h 2552553"/>
              <a:gd name="connsiteX67" fmla="*/ 1928190 w 2569754"/>
              <a:gd name="connsiteY67" fmla="*/ 2245399 h 2552553"/>
              <a:gd name="connsiteX68" fmla="*/ 1995269 w 2569754"/>
              <a:gd name="connsiteY68" fmla="*/ 2270113 h 2552553"/>
              <a:gd name="connsiteX69" fmla="*/ 2041166 w 2569754"/>
              <a:gd name="connsiteY69" fmla="*/ 2280704 h 2552553"/>
              <a:gd name="connsiteX70" fmla="*/ 2069410 w 2569754"/>
              <a:gd name="connsiteY70" fmla="*/ 2308948 h 2552553"/>
              <a:gd name="connsiteX71" fmla="*/ 2122367 w 2569754"/>
              <a:gd name="connsiteY71" fmla="*/ 2294826 h 2552553"/>
              <a:gd name="connsiteX72" fmla="*/ 2192977 w 2569754"/>
              <a:gd name="connsiteY72" fmla="*/ 2294826 h 2552553"/>
              <a:gd name="connsiteX73" fmla="*/ 2274179 w 2569754"/>
              <a:gd name="connsiteY73" fmla="*/ 2294826 h 2552553"/>
              <a:gd name="connsiteX74" fmla="*/ 2309484 w 2569754"/>
              <a:gd name="connsiteY74" fmla="*/ 2266582 h 2552553"/>
              <a:gd name="connsiteX75" fmla="*/ 2337728 w 2569754"/>
              <a:gd name="connsiteY75" fmla="*/ 2312479 h 2552553"/>
              <a:gd name="connsiteX76" fmla="*/ 2387155 w 2569754"/>
              <a:gd name="connsiteY76" fmla="*/ 2351315 h 2552553"/>
              <a:gd name="connsiteX77" fmla="*/ 2422460 w 2569754"/>
              <a:gd name="connsiteY77" fmla="*/ 2414864 h 2552553"/>
              <a:gd name="connsiteX78" fmla="*/ 2478948 w 2569754"/>
              <a:gd name="connsiteY78" fmla="*/ 2439577 h 2552553"/>
              <a:gd name="connsiteX79" fmla="*/ 2514253 w 2569754"/>
              <a:gd name="connsiteY79" fmla="*/ 2460760 h 2552553"/>
              <a:gd name="connsiteX80" fmla="*/ 2563680 w 2569754"/>
              <a:gd name="connsiteY80" fmla="*/ 2492535 h 2552553"/>
              <a:gd name="connsiteX81" fmla="*/ 2567210 w 2569754"/>
              <a:gd name="connsiteY81" fmla="*/ 2552553 h 2552553"/>
              <a:gd name="connsiteX0" fmla="*/ 127634 w 2569754"/>
              <a:gd name="connsiteY0" fmla="*/ 0 h 2552553"/>
              <a:gd name="connsiteX1" fmla="*/ 127634 w 2569754"/>
              <a:gd name="connsiteY1" fmla="*/ 52958 h 2552553"/>
              <a:gd name="connsiteX2" fmla="*/ 222957 w 2569754"/>
              <a:gd name="connsiteY2" fmla="*/ 81202 h 2552553"/>
              <a:gd name="connsiteX3" fmla="*/ 293567 w 2569754"/>
              <a:gd name="connsiteY3" fmla="*/ 134159 h 2552553"/>
              <a:gd name="connsiteX4" fmla="*/ 321811 w 2569754"/>
              <a:gd name="connsiteY4" fmla="*/ 169464 h 2552553"/>
              <a:gd name="connsiteX5" fmla="*/ 282976 w 2569754"/>
              <a:gd name="connsiteY5" fmla="*/ 247135 h 2552553"/>
              <a:gd name="connsiteX6" fmla="*/ 230018 w 2569754"/>
              <a:gd name="connsiteY6" fmla="*/ 268318 h 2552553"/>
              <a:gd name="connsiteX7" fmla="*/ 184122 w 2569754"/>
              <a:gd name="connsiteY7" fmla="*/ 317745 h 2552553"/>
              <a:gd name="connsiteX8" fmla="*/ 134695 w 2569754"/>
              <a:gd name="connsiteY8" fmla="*/ 338928 h 2552553"/>
              <a:gd name="connsiteX9" fmla="*/ 60554 w 2569754"/>
              <a:gd name="connsiteY9" fmla="*/ 356581 h 2552553"/>
              <a:gd name="connsiteX10" fmla="*/ 11127 w 2569754"/>
              <a:gd name="connsiteY10" fmla="*/ 374233 h 2552553"/>
              <a:gd name="connsiteX11" fmla="*/ 536 w 2569754"/>
              <a:gd name="connsiteY11" fmla="*/ 413069 h 2552553"/>
              <a:gd name="connsiteX12" fmla="*/ 21719 w 2569754"/>
              <a:gd name="connsiteY12" fmla="*/ 466026 h 2552553"/>
              <a:gd name="connsiteX13" fmla="*/ 39371 w 2569754"/>
              <a:gd name="connsiteY13" fmla="*/ 557820 h 2552553"/>
              <a:gd name="connsiteX14" fmla="*/ 64085 w 2569754"/>
              <a:gd name="connsiteY14" fmla="*/ 603716 h 2552553"/>
              <a:gd name="connsiteX15" fmla="*/ 78207 w 2569754"/>
              <a:gd name="connsiteY15" fmla="*/ 653143 h 2552553"/>
              <a:gd name="connsiteX16" fmla="*/ 32310 w 2569754"/>
              <a:gd name="connsiteY16" fmla="*/ 737875 h 2552553"/>
              <a:gd name="connsiteX17" fmla="*/ 42902 w 2569754"/>
              <a:gd name="connsiteY17" fmla="*/ 804954 h 2552553"/>
              <a:gd name="connsiteX18" fmla="*/ 124103 w 2569754"/>
              <a:gd name="connsiteY18" fmla="*/ 829668 h 2552553"/>
              <a:gd name="connsiteX19" fmla="*/ 215896 w 2569754"/>
              <a:gd name="connsiteY19" fmla="*/ 819077 h 2552553"/>
              <a:gd name="connsiteX20" fmla="*/ 307689 w 2569754"/>
              <a:gd name="connsiteY20" fmla="*/ 836729 h 2552553"/>
              <a:gd name="connsiteX21" fmla="*/ 434787 w 2569754"/>
              <a:gd name="connsiteY21" fmla="*/ 879095 h 2552553"/>
              <a:gd name="connsiteX22" fmla="*/ 463031 w 2569754"/>
              <a:gd name="connsiteY22" fmla="*/ 921461 h 2552553"/>
              <a:gd name="connsiteX23" fmla="*/ 508928 w 2569754"/>
              <a:gd name="connsiteY23" fmla="*/ 970888 h 2552553"/>
              <a:gd name="connsiteX24" fmla="*/ 523050 w 2569754"/>
              <a:gd name="connsiteY24" fmla="*/ 1002663 h 2552553"/>
              <a:gd name="connsiteX25" fmla="*/ 565416 w 2569754"/>
              <a:gd name="connsiteY25" fmla="*/ 1023846 h 2552553"/>
              <a:gd name="connsiteX26" fmla="*/ 625434 w 2569754"/>
              <a:gd name="connsiteY26" fmla="*/ 1119169 h 2552553"/>
              <a:gd name="connsiteX27" fmla="*/ 653678 w 2569754"/>
              <a:gd name="connsiteY27" fmla="*/ 1168596 h 2552553"/>
              <a:gd name="connsiteX28" fmla="*/ 688983 w 2569754"/>
              <a:gd name="connsiteY28" fmla="*/ 1189779 h 2552553"/>
              <a:gd name="connsiteX29" fmla="*/ 706636 w 2569754"/>
              <a:gd name="connsiteY29" fmla="*/ 1232145 h 2552553"/>
              <a:gd name="connsiteX30" fmla="*/ 724288 w 2569754"/>
              <a:gd name="connsiteY30" fmla="*/ 1274511 h 2552553"/>
              <a:gd name="connsiteX31" fmla="*/ 809020 w 2569754"/>
              <a:gd name="connsiteY31" fmla="*/ 1274511 h 2552553"/>
              <a:gd name="connsiteX32" fmla="*/ 879630 w 2569754"/>
              <a:gd name="connsiteY32" fmla="*/ 1274511 h 2552553"/>
              <a:gd name="connsiteX33" fmla="*/ 929058 w 2569754"/>
              <a:gd name="connsiteY33" fmla="*/ 1263920 h 2552553"/>
              <a:gd name="connsiteX34" fmla="*/ 974954 w 2569754"/>
              <a:gd name="connsiteY34" fmla="*/ 1278042 h 2552553"/>
              <a:gd name="connsiteX35" fmla="*/ 1052625 w 2569754"/>
              <a:gd name="connsiteY35" fmla="*/ 1338060 h 2552553"/>
              <a:gd name="connsiteX36" fmla="*/ 1070278 w 2569754"/>
              <a:gd name="connsiteY36" fmla="*/ 1387487 h 2552553"/>
              <a:gd name="connsiteX37" fmla="*/ 1094991 w 2569754"/>
              <a:gd name="connsiteY37" fmla="*/ 1408670 h 2552553"/>
              <a:gd name="connsiteX38" fmla="*/ 1091461 w 2569754"/>
              <a:gd name="connsiteY38" fmla="*/ 1440445 h 2552553"/>
              <a:gd name="connsiteX39" fmla="*/ 1112644 w 2569754"/>
              <a:gd name="connsiteY39" fmla="*/ 1440445 h 2552553"/>
              <a:gd name="connsiteX40" fmla="*/ 1133827 w 2569754"/>
              <a:gd name="connsiteY40" fmla="*/ 1443976 h 2552553"/>
              <a:gd name="connsiteX41" fmla="*/ 1144418 w 2569754"/>
              <a:gd name="connsiteY41" fmla="*/ 1489872 h 2552553"/>
              <a:gd name="connsiteX42" fmla="*/ 1179723 w 2569754"/>
              <a:gd name="connsiteY42" fmla="*/ 1532238 h 2552553"/>
              <a:gd name="connsiteX43" fmla="*/ 1211498 w 2569754"/>
              <a:gd name="connsiteY43" fmla="*/ 1553421 h 2552553"/>
              <a:gd name="connsiteX44" fmla="*/ 1257394 w 2569754"/>
              <a:gd name="connsiteY44" fmla="*/ 1549891 h 2552553"/>
              <a:gd name="connsiteX45" fmla="*/ 1289169 w 2569754"/>
              <a:gd name="connsiteY45" fmla="*/ 1574604 h 2552553"/>
              <a:gd name="connsiteX46" fmla="*/ 1331535 w 2569754"/>
              <a:gd name="connsiteY46" fmla="*/ 1585196 h 2552553"/>
              <a:gd name="connsiteX47" fmla="*/ 1373901 w 2569754"/>
              <a:gd name="connsiteY47" fmla="*/ 1602848 h 2552553"/>
              <a:gd name="connsiteX48" fmla="*/ 1398614 w 2569754"/>
              <a:gd name="connsiteY48" fmla="*/ 1624031 h 2552553"/>
              <a:gd name="connsiteX49" fmla="*/ 1423328 w 2569754"/>
              <a:gd name="connsiteY49" fmla="*/ 1645214 h 2552553"/>
              <a:gd name="connsiteX50" fmla="*/ 1448041 w 2569754"/>
              <a:gd name="connsiteY50" fmla="*/ 1666397 h 2552553"/>
              <a:gd name="connsiteX51" fmla="*/ 1497468 w 2569754"/>
              <a:gd name="connsiteY51" fmla="*/ 1708763 h 2552553"/>
              <a:gd name="connsiteX52" fmla="*/ 1525712 w 2569754"/>
              <a:gd name="connsiteY52" fmla="*/ 1751129 h 2552553"/>
              <a:gd name="connsiteX53" fmla="*/ 1515121 w 2569754"/>
              <a:gd name="connsiteY53" fmla="*/ 1804087 h 2552553"/>
              <a:gd name="connsiteX54" fmla="*/ 1522182 w 2569754"/>
              <a:gd name="connsiteY54" fmla="*/ 1849983 h 2552553"/>
              <a:gd name="connsiteX55" fmla="*/ 1543365 w 2569754"/>
              <a:gd name="connsiteY55" fmla="*/ 1910002 h 2552553"/>
              <a:gd name="connsiteX56" fmla="*/ 1543365 w 2569754"/>
              <a:gd name="connsiteY56" fmla="*/ 1952368 h 2552553"/>
              <a:gd name="connsiteX57" fmla="*/ 1571609 w 2569754"/>
              <a:gd name="connsiteY57" fmla="*/ 2001795 h 2552553"/>
              <a:gd name="connsiteX58" fmla="*/ 1578670 w 2569754"/>
              <a:gd name="connsiteY58" fmla="*/ 2058283 h 2552553"/>
              <a:gd name="connsiteX59" fmla="*/ 1578670 w 2569754"/>
              <a:gd name="connsiteY59" fmla="*/ 2086527 h 2552553"/>
              <a:gd name="connsiteX60" fmla="*/ 1606914 w 2569754"/>
              <a:gd name="connsiteY60" fmla="*/ 2114771 h 2552553"/>
              <a:gd name="connsiteX61" fmla="*/ 1645749 w 2569754"/>
              <a:gd name="connsiteY61" fmla="*/ 2146545 h 2552553"/>
              <a:gd name="connsiteX62" fmla="*/ 1716359 w 2569754"/>
              <a:gd name="connsiteY62" fmla="*/ 2199503 h 2552553"/>
              <a:gd name="connsiteX63" fmla="*/ 1751664 w 2569754"/>
              <a:gd name="connsiteY63" fmla="*/ 2199503 h 2552553"/>
              <a:gd name="connsiteX64" fmla="*/ 1794030 w 2569754"/>
              <a:gd name="connsiteY64" fmla="*/ 2192442 h 2552553"/>
              <a:gd name="connsiteX65" fmla="*/ 1829336 w 2569754"/>
              <a:gd name="connsiteY65" fmla="*/ 2210094 h 2552553"/>
              <a:gd name="connsiteX66" fmla="*/ 1864641 w 2569754"/>
              <a:gd name="connsiteY66" fmla="*/ 2234808 h 2552553"/>
              <a:gd name="connsiteX67" fmla="*/ 1928190 w 2569754"/>
              <a:gd name="connsiteY67" fmla="*/ 2245399 h 2552553"/>
              <a:gd name="connsiteX68" fmla="*/ 1995269 w 2569754"/>
              <a:gd name="connsiteY68" fmla="*/ 2270113 h 2552553"/>
              <a:gd name="connsiteX69" fmla="*/ 2041166 w 2569754"/>
              <a:gd name="connsiteY69" fmla="*/ 2280704 h 2552553"/>
              <a:gd name="connsiteX70" fmla="*/ 2069410 w 2569754"/>
              <a:gd name="connsiteY70" fmla="*/ 2308948 h 2552553"/>
              <a:gd name="connsiteX71" fmla="*/ 2122367 w 2569754"/>
              <a:gd name="connsiteY71" fmla="*/ 2294826 h 2552553"/>
              <a:gd name="connsiteX72" fmla="*/ 2192977 w 2569754"/>
              <a:gd name="connsiteY72" fmla="*/ 2294826 h 2552553"/>
              <a:gd name="connsiteX73" fmla="*/ 2274179 w 2569754"/>
              <a:gd name="connsiteY73" fmla="*/ 2294826 h 2552553"/>
              <a:gd name="connsiteX74" fmla="*/ 2309484 w 2569754"/>
              <a:gd name="connsiteY74" fmla="*/ 2266582 h 2552553"/>
              <a:gd name="connsiteX75" fmla="*/ 2337728 w 2569754"/>
              <a:gd name="connsiteY75" fmla="*/ 2312479 h 2552553"/>
              <a:gd name="connsiteX76" fmla="*/ 2387155 w 2569754"/>
              <a:gd name="connsiteY76" fmla="*/ 2351315 h 2552553"/>
              <a:gd name="connsiteX77" fmla="*/ 2422460 w 2569754"/>
              <a:gd name="connsiteY77" fmla="*/ 2414864 h 2552553"/>
              <a:gd name="connsiteX78" fmla="*/ 2478948 w 2569754"/>
              <a:gd name="connsiteY78" fmla="*/ 2439577 h 2552553"/>
              <a:gd name="connsiteX79" fmla="*/ 2514253 w 2569754"/>
              <a:gd name="connsiteY79" fmla="*/ 2460760 h 2552553"/>
              <a:gd name="connsiteX80" fmla="*/ 2563680 w 2569754"/>
              <a:gd name="connsiteY80" fmla="*/ 2492535 h 2552553"/>
              <a:gd name="connsiteX81" fmla="*/ 2567210 w 2569754"/>
              <a:gd name="connsiteY81" fmla="*/ 2552553 h 2552553"/>
              <a:gd name="connsiteX0" fmla="*/ 127634 w 2569754"/>
              <a:gd name="connsiteY0" fmla="*/ 0 h 2552553"/>
              <a:gd name="connsiteX1" fmla="*/ 127634 w 2569754"/>
              <a:gd name="connsiteY1" fmla="*/ 52958 h 2552553"/>
              <a:gd name="connsiteX2" fmla="*/ 222957 w 2569754"/>
              <a:gd name="connsiteY2" fmla="*/ 81202 h 2552553"/>
              <a:gd name="connsiteX3" fmla="*/ 293567 w 2569754"/>
              <a:gd name="connsiteY3" fmla="*/ 134159 h 2552553"/>
              <a:gd name="connsiteX4" fmla="*/ 321811 w 2569754"/>
              <a:gd name="connsiteY4" fmla="*/ 169464 h 2552553"/>
              <a:gd name="connsiteX5" fmla="*/ 282976 w 2569754"/>
              <a:gd name="connsiteY5" fmla="*/ 247135 h 2552553"/>
              <a:gd name="connsiteX6" fmla="*/ 230018 w 2569754"/>
              <a:gd name="connsiteY6" fmla="*/ 268318 h 2552553"/>
              <a:gd name="connsiteX7" fmla="*/ 184122 w 2569754"/>
              <a:gd name="connsiteY7" fmla="*/ 317745 h 2552553"/>
              <a:gd name="connsiteX8" fmla="*/ 134695 w 2569754"/>
              <a:gd name="connsiteY8" fmla="*/ 338928 h 2552553"/>
              <a:gd name="connsiteX9" fmla="*/ 60554 w 2569754"/>
              <a:gd name="connsiteY9" fmla="*/ 356581 h 2552553"/>
              <a:gd name="connsiteX10" fmla="*/ 11127 w 2569754"/>
              <a:gd name="connsiteY10" fmla="*/ 374233 h 2552553"/>
              <a:gd name="connsiteX11" fmla="*/ 536 w 2569754"/>
              <a:gd name="connsiteY11" fmla="*/ 413069 h 2552553"/>
              <a:gd name="connsiteX12" fmla="*/ 21719 w 2569754"/>
              <a:gd name="connsiteY12" fmla="*/ 466026 h 2552553"/>
              <a:gd name="connsiteX13" fmla="*/ 39371 w 2569754"/>
              <a:gd name="connsiteY13" fmla="*/ 557820 h 2552553"/>
              <a:gd name="connsiteX14" fmla="*/ 64085 w 2569754"/>
              <a:gd name="connsiteY14" fmla="*/ 603716 h 2552553"/>
              <a:gd name="connsiteX15" fmla="*/ 78207 w 2569754"/>
              <a:gd name="connsiteY15" fmla="*/ 653143 h 2552553"/>
              <a:gd name="connsiteX16" fmla="*/ 28780 w 2569754"/>
              <a:gd name="connsiteY16" fmla="*/ 737875 h 2552553"/>
              <a:gd name="connsiteX17" fmla="*/ 42902 w 2569754"/>
              <a:gd name="connsiteY17" fmla="*/ 804954 h 2552553"/>
              <a:gd name="connsiteX18" fmla="*/ 124103 w 2569754"/>
              <a:gd name="connsiteY18" fmla="*/ 829668 h 2552553"/>
              <a:gd name="connsiteX19" fmla="*/ 215896 w 2569754"/>
              <a:gd name="connsiteY19" fmla="*/ 819077 h 2552553"/>
              <a:gd name="connsiteX20" fmla="*/ 307689 w 2569754"/>
              <a:gd name="connsiteY20" fmla="*/ 836729 h 2552553"/>
              <a:gd name="connsiteX21" fmla="*/ 434787 w 2569754"/>
              <a:gd name="connsiteY21" fmla="*/ 879095 h 2552553"/>
              <a:gd name="connsiteX22" fmla="*/ 463031 w 2569754"/>
              <a:gd name="connsiteY22" fmla="*/ 921461 h 2552553"/>
              <a:gd name="connsiteX23" fmla="*/ 508928 w 2569754"/>
              <a:gd name="connsiteY23" fmla="*/ 970888 h 2552553"/>
              <a:gd name="connsiteX24" fmla="*/ 523050 w 2569754"/>
              <a:gd name="connsiteY24" fmla="*/ 1002663 h 2552553"/>
              <a:gd name="connsiteX25" fmla="*/ 565416 w 2569754"/>
              <a:gd name="connsiteY25" fmla="*/ 1023846 h 2552553"/>
              <a:gd name="connsiteX26" fmla="*/ 625434 w 2569754"/>
              <a:gd name="connsiteY26" fmla="*/ 1119169 h 2552553"/>
              <a:gd name="connsiteX27" fmla="*/ 653678 w 2569754"/>
              <a:gd name="connsiteY27" fmla="*/ 1168596 h 2552553"/>
              <a:gd name="connsiteX28" fmla="*/ 688983 w 2569754"/>
              <a:gd name="connsiteY28" fmla="*/ 1189779 h 2552553"/>
              <a:gd name="connsiteX29" fmla="*/ 706636 w 2569754"/>
              <a:gd name="connsiteY29" fmla="*/ 1232145 h 2552553"/>
              <a:gd name="connsiteX30" fmla="*/ 724288 w 2569754"/>
              <a:gd name="connsiteY30" fmla="*/ 1274511 h 2552553"/>
              <a:gd name="connsiteX31" fmla="*/ 809020 w 2569754"/>
              <a:gd name="connsiteY31" fmla="*/ 1274511 h 2552553"/>
              <a:gd name="connsiteX32" fmla="*/ 879630 w 2569754"/>
              <a:gd name="connsiteY32" fmla="*/ 1274511 h 2552553"/>
              <a:gd name="connsiteX33" fmla="*/ 929058 w 2569754"/>
              <a:gd name="connsiteY33" fmla="*/ 1263920 h 2552553"/>
              <a:gd name="connsiteX34" fmla="*/ 974954 w 2569754"/>
              <a:gd name="connsiteY34" fmla="*/ 1278042 h 2552553"/>
              <a:gd name="connsiteX35" fmla="*/ 1052625 w 2569754"/>
              <a:gd name="connsiteY35" fmla="*/ 1338060 h 2552553"/>
              <a:gd name="connsiteX36" fmla="*/ 1070278 w 2569754"/>
              <a:gd name="connsiteY36" fmla="*/ 1387487 h 2552553"/>
              <a:gd name="connsiteX37" fmla="*/ 1094991 w 2569754"/>
              <a:gd name="connsiteY37" fmla="*/ 1408670 h 2552553"/>
              <a:gd name="connsiteX38" fmla="*/ 1091461 w 2569754"/>
              <a:gd name="connsiteY38" fmla="*/ 1440445 h 2552553"/>
              <a:gd name="connsiteX39" fmla="*/ 1112644 w 2569754"/>
              <a:gd name="connsiteY39" fmla="*/ 1440445 h 2552553"/>
              <a:gd name="connsiteX40" fmla="*/ 1133827 w 2569754"/>
              <a:gd name="connsiteY40" fmla="*/ 1443976 h 2552553"/>
              <a:gd name="connsiteX41" fmla="*/ 1144418 w 2569754"/>
              <a:gd name="connsiteY41" fmla="*/ 1489872 h 2552553"/>
              <a:gd name="connsiteX42" fmla="*/ 1179723 w 2569754"/>
              <a:gd name="connsiteY42" fmla="*/ 1532238 h 2552553"/>
              <a:gd name="connsiteX43" fmla="*/ 1211498 w 2569754"/>
              <a:gd name="connsiteY43" fmla="*/ 1553421 h 2552553"/>
              <a:gd name="connsiteX44" fmla="*/ 1257394 w 2569754"/>
              <a:gd name="connsiteY44" fmla="*/ 1549891 h 2552553"/>
              <a:gd name="connsiteX45" fmla="*/ 1289169 w 2569754"/>
              <a:gd name="connsiteY45" fmla="*/ 1574604 h 2552553"/>
              <a:gd name="connsiteX46" fmla="*/ 1331535 w 2569754"/>
              <a:gd name="connsiteY46" fmla="*/ 1585196 h 2552553"/>
              <a:gd name="connsiteX47" fmla="*/ 1373901 w 2569754"/>
              <a:gd name="connsiteY47" fmla="*/ 1602848 h 2552553"/>
              <a:gd name="connsiteX48" fmla="*/ 1398614 w 2569754"/>
              <a:gd name="connsiteY48" fmla="*/ 1624031 h 2552553"/>
              <a:gd name="connsiteX49" fmla="*/ 1423328 w 2569754"/>
              <a:gd name="connsiteY49" fmla="*/ 1645214 h 2552553"/>
              <a:gd name="connsiteX50" fmla="*/ 1448041 w 2569754"/>
              <a:gd name="connsiteY50" fmla="*/ 1666397 h 2552553"/>
              <a:gd name="connsiteX51" fmla="*/ 1497468 w 2569754"/>
              <a:gd name="connsiteY51" fmla="*/ 1708763 h 2552553"/>
              <a:gd name="connsiteX52" fmla="*/ 1525712 w 2569754"/>
              <a:gd name="connsiteY52" fmla="*/ 1751129 h 2552553"/>
              <a:gd name="connsiteX53" fmla="*/ 1515121 w 2569754"/>
              <a:gd name="connsiteY53" fmla="*/ 1804087 h 2552553"/>
              <a:gd name="connsiteX54" fmla="*/ 1522182 w 2569754"/>
              <a:gd name="connsiteY54" fmla="*/ 1849983 h 2552553"/>
              <a:gd name="connsiteX55" fmla="*/ 1543365 w 2569754"/>
              <a:gd name="connsiteY55" fmla="*/ 1910002 h 2552553"/>
              <a:gd name="connsiteX56" fmla="*/ 1543365 w 2569754"/>
              <a:gd name="connsiteY56" fmla="*/ 1952368 h 2552553"/>
              <a:gd name="connsiteX57" fmla="*/ 1571609 w 2569754"/>
              <a:gd name="connsiteY57" fmla="*/ 2001795 h 2552553"/>
              <a:gd name="connsiteX58" fmla="*/ 1578670 w 2569754"/>
              <a:gd name="connsiteY58" fmla="*/ 2058283 h 2552553"/>
              <a:gd name="connsiteX59" fmla="*/ 1578670 w 2569754"/>
              <a:gd name="connsiteY59" fmla="*/ 2086527 h 2552553"/>
              <a:gd name="connsiteX60" fmla="*/ 1606914 w 2569754"/>
              <a:gd name="connsiteY60" fmla="*/ 2114771 h 2552553"/>
              <a:gd name="connsiteX61" fmla="*/ 1645749 w 2569754"/>
              <a:gd name="connsiteY61" fmla="*/ 2146545 h 2552553"/>
              <a:gd name="connsiteX62" fmla="*/ 1716359 w 2569754"/>
              <a:gd name="connsiteY62" fmla="*/ 2199503 h 2552553"/>
              <a:gd name="connsiteX63" fmla="*/ 1751664 w 2569754"/>
              <a:gd name="connsiteY63" fmla="*/ 2199503 h 2552553"/>
              <a:gd name="connsiteX64" fmla="*/ 1794030 w 2569754"/>
              <a:gd name="connsiteY64" fmla="*/ 2192442 h 2552553"/>
              <a:gd name="connsiteX65" fmla="*/ 1829336 w 2569754"/>
              <a:gd name="connsiteY65" fmla="*/ 2210094 h 2552553"/>
              <a:gd name="connsiteX66" fmla="*/ 1864641 w 2569754"/>
              <a:gd name="connsiteY66" fmla="*/ 2234808 h 2552553"/>
              <a:gd name="connsiteX67" fmla="*/ 1928190 w 2569754"/>
              <a:gd name="connsiteY67" fmla="*/ 2245399 h 2552553"/>
              <a:gd name="connsiteX68" fmla="*/ 1995269 w 2569754"/>
              <a:gd name="connsiteY68" fmla="*/ 2270113 h 2552553"/>
              <a:gd name="connsiteX69" fmla="*/ 2041166 w 2569754"/>
              <a:gd name="connsiteY69" fmla="*/ 2280704 h 2552553"/>
              <a:gd name="connsiteX70" fmla="*/ 2069410 w 2569754"/>
              <a:gd name="connsiteY70" fmla="*/ 2308948 h 2552553"/>
              <a:gd name="connsiteX71" fmla="*/ 2122367 w 2569754"/>
              <a:gd name="connsiteY71" fmla="*/ 2294826 h 2552553"/>
              <a:gd name="connsiteX72" fmla="*/ 2192977 w 2569754"/>
              <a:gd name="connsiteY72" fmla="*/ 2294826 h 2552553"/>
              <a:gd name="connsiteX73" fmla="*/ 2274179 w 2569754"/>
              <a:gd name="connsiteY73" fmla="*/ 2294826 h 2552553"/>
              <a:gd name="connsiteX74" fmla="*/ 2309484 w 2569754"/>
              <a:gd name="connsiteY74" fmla="*/ 2266582 h 2552553"/>
              <a:gd name="connsiteX75" fmla="*/ 2337728 w 2569754"/>
              <a:gd name="connsiteY75" fmla="*/ 2312479 h 2552553"/>
              <a:gd name="connsiteX76" fmla="*/ 2387155 w 2569754"/>
              <a:gd name="connsiteY76" fmla="*/ 2351315 h 2552553"/>
              <a:gd name="connsiteX77" fmla="*/ 2422460 w 2569754"/>
              <a:gd name="connsiteY77" fmla="*/ 2414864 h 2552553"/>
              <a:gd name="connsiteX78" fmla="*/ 2478948 w 2569754"/>
              <a:gd name="connsiteY78" fmla="*/ 2439577 h 2552553"/>
              <a:gd name="connsiteX79" fmla="*/ 2514253 w 2569754"/>
              <a:gd name="connsiteY79" fmla="*/ 2460760 h 2552553"/>
              <a:gd name="connsiteX80" fmla="*/ 2563680 w 2569754"/>
              <a:gd name="connsiteY80" fmla="*/ 2492535 h 2552553"/>
              <a:gd name="connsiteX81" fmla="*/ 2567210 w 2569754"/>
              <a:gd name="connsiteY81" fmla="*/ 2552553 h 2552553"/>
              <a:gd name="connsiteX0" fmla="*/ 127634 w 2569754"/>
              <a:gd name="connsiteY0" fmla="*/ 0 h 2552553"/>
              <a:gd name="connsiteX1" fmla="*/ 127634 w 2569754"/>
              <a:gd name="connsiteY1" fmla="*/ 52958 h 2552553"/>
              <a:gd name="connsiteX2" fmla="*/ 222957 w 2569754"/>
              <a:gd name="connsiteY2" fmla="*/ 81202 h 2552553"/>
              <a:gd name="connsiteX3" fmla="*/ 293567 w 2569754"/>
              <a:gd name="connsiteY3" fmla="*/ 134159 h 2552553"/>
              <a:gd name="connsiteX4" fmla="*/ 321811 w 2569754"/>
              <a:gd name="connsiteY4" fmla="*/ 169464 h 2552553"/>
              <a:gd name="connsiteX5" fmla="*/ 282976 w 2569754"/>
              <a:gd name="connsiteY5" fmla="*/ 247135 h 2552553"/>
              <a:gd name="connsiteX6" fmla="*/ 230018 w 2569754"/>
              <a:gd name="connsiteY6" fmla="*/ 268318 h 2552553"/>
              <a:gd name="connsiteX7" fmla="*/ 184122 w 2569754"/>
              <a:gd name="connsiteY7" fmla="*/ 317745 h 2552553"/>
              <a:gd name="connsiteX8" fmla="*/ 134695 w 2569754"/>
              <a:gd name="connsiteY8" fmla="*/ 338928 h 2552553"/>
              <a:gd name="connsiteX9" fmla="*/ 60554 w 2569754"/>
              <a:gd name="connsiteY9" fmla="*/ 356581 h 2552553"/>
              <a:gd name="connsiteX10" fmla="*/ 11127 w 2569754"/>
              <a:gd name="connsiteY10" fmla="*/ 374233 h 2552553"/>
              <a:gd name="connsiteX11" fmla="*/ 536 w 2569754"/>
              <a:gd name="connsiteY11" fmla="*/ 413069 h 2552553"/>
              <a:gd name="connsiteX12" fmla="*/ 21719 w 2569754"/>
              <a:gd name="connsiteY12" fmla="*/ 466026 h 2552553"/>
              <a:gd name="connsiteX13" fmla="*/ 39371 w 2569754"/>
              <a:gd name="connsiteY13" fmla="*/ 557820 h 2552553"/>
              <a:gd name="connsiteX14" fmla="*/ 64085 w 2569754"/>
              <a:gd name="connsiteY14" fmla="*/ 603716 h 2552553"/>
              <a:gd name="connsiteX15" fmla="*/ 78207 w 2569754"/>
              <a:gd name="connsiteY15" fmla="*/ 653143 h 2552553"/>
              <a:gd name="connsiteX16" fmla="*/ 28780 w 2569754"/>
              <a:gd name="connsiteY16" fmla="*/ 737875 h 2552553"/>
              <a:gd name="connsiteX17" fmla="*/ 57024 w 2569754"/>
              <a:gd name="connsiteY17" fmla="*/ 804954 h 2552553"/>
              <a:gd name="connsiteX18" fmla="*/ 124103 w 2569754"/>
              <a:gd name="connsiteY18" fmla="*/ 829668 h 2552553"/>
              <a:gd name="connsiteX19" fmla="*/ 215896 w 2569754"/>
              <a:gd name="connsiteY19" fmla="*/ 819077 h 2552553"/>
              <a:gd name="connsiteX20" fmla="*/ 307689 w 2569754"/>
              <a:gd name="connsiteY20" fmla="*/ 836729 h 2552553"/>
              <a:gd name="connsiteX21" fmla="*/ 434787 w 2569754"/>
              <a:gd name="connsiteY21" fmla="*/ 879095 h 2552553"/>
              <a:gd name="connsiteX22" fmla="*/ 463031 w 2569754"/>
              <a:gd name="connsiteY22" fmla="*/ 921461 h 2552553"/>
              <a:gd name="connsiteX23" fmla="*/ 508928 w 2569754"/>
              <a:gd name="connsiteY23" fmla="*/ 970888 h 2552553"/>
              <a:gd name="connsiteX24" fmla="*/ 523050 w 2569754"/>
              <a:gd name="connsiteY24" fmla="*/ 1002663 h 2552553"/>
              <a:gd name="connsiteX25" fmla="*/ 565416 w 2569754"/>
              <a:gd name="connsiteY25" fmla="*/ 1023846 h 2552553"/>
              <a:gd name="connsiteX26" fmla="*/ 625434 w 2569754"/>
              <a:gd name="connsiteY26" fmla="*/ 1119169 h 2552553"/>
              <a:gd name="connsiteX27" fmla="*/ 653678 w 2569754"/>
              <a:gd name="connsiteY27" fmla="*/ 1168596 h 2552553"/>
              <a:gd name="connsiteX28" fmla="*/ 688983 w 2569754"/>
              <a:gd name="connsiteY28" fmla="*/ 1189779 h 2552553"/>
              <a:gd name="connsiteX29" fmla="*/ 706636 w 2569754"/>
              <a:gd name="connsiteY29" fmla="*/ 1232145 h 2552553"/>
              <a:gd name="connsiteX30" fmla="*/ 724288 w 2569754"/>
              <a:gd name="connsiteY30" fmla="*/ 1274511 h 2552553"/>
              <a:gd name="connsiteX31" fmla="*/ 809020 w 2569754"/>
              <a:gd name="connsiteY31" fmla="*/ 1274511 h 2552553"/>
              <a:gd name="connsiteX32" fmla="*/ 879630 w 2569754"/>
              <a:gd name="connsiteY32" fmla="*/ 1274511 h 2552553"/>
              <a:gd name="connsiteX33" fmla="*/ 929058 w 2569754"/>
              <a:gd name="connsiteY33" fmla="*/ 1263920 h 2552553"/>
              <a:gd name="connsiteX34" fmla="*/ 974954 w 2569754"/>
              <a:gd name="connsiteY34" fmla="*/ 1278042 h 2552553"/>
              <a:gd name="connsiteX35" fmla="*/ 1052625 w 2569754"/>
              <a:gd name="connsiteY35" fmla="*/ 1338060 h 2552553"/>
              <a:gd name="connsiteX36" fmla="*/ 1070278 w 2569754"/>
              <a:gd name="connsiteY36" fmla="*/ 1387487 h 2552553"/>
              <a:gd name="connsiteX37" fmla="*/ 1094991 w 2569754"/>
              <a:gd name="connsiteY37" fmla="*/ 1408670 h 2552553"/>
              <a:gd name="connsiteX38" fmla="*/ 1091461 w 2569754"/>
              <a:gd name="connsiteY38" fmla="*/ 1440445 h 2552553"/>
              <a:gd name="connsiteX39" fmla="*/ 1112644 w 2569754"/>
              <a:gd name="connsiteY39" fmla="*/ 1440445 h 2552553"/>
              <a:gd name="connsiteX40" fmla="*/ 1133827 w 2569754"/>
              <a:gd name="connsiteY40" fmla="*/ 1443976 h 2552553"/>
              <a:gd name="connsiteX41" fmla="*/ 1144418 w 2569754"/>
              <a:gd name="connsiteY41" fmla="*/ 1489872 h 2552553"/>
              <a:gd name="connsiteX42" fmla="*/ 1179723 w 2569754"/>
              <a:gd name="connsiteY42" fmla="*/ 1532238 h 2552553"/>
              <a:gd name="connsiteX43" fmla="*/ 1211498 w 2569754"/>
              <a:gd name="connsiteY43" fmla="*/ 1553421 h 2552553"/>
              <a:gd name="connsiteX44" fmla="*/ 1257394 w 2569754"/>
              <a:gd name="connsiteY44" fmla="*/ 1549891 h 2552553"/>
              <a:gd name="connsiteX45" fmla="*/ 1289169 w 2569754"/>
              <a:gd name="connsiteY45" fmla="*/ 1574604 h 2552553"/>
              <a:gd name="connsiteX46" fmla="*/ 1331535 w 2569754"/>
              <a:gd name="connsiteY46" fmla="*/ 1585196 h 2552553"/>
              <a:gd name="connsiteX47" fmla="*/ 1373901 w 2569754"/>
              <a:gd name="connsiteY47" fmla="*/ 1602848 h 2552553"/>
              <a:gd name="connsiteX48" fmla="*/ 1398614 w 2569754"/>
              <a:gd name="connsiteY48" fmla="*/ 1624031 h 2552553"/>
              <a:gd name="connsiteX49" fmla="*/ 1423328 w 2569754"/>
              <a:gd name="connsiteY49" fmla="*/ 1645214 h 2552553"/>
              <a:gd name="connsiteX50" fmla="*/ 1448041 w 2569754"/>
              <a:gd name="connsiteY50" fmla="*/ 1666397 h 2552553"/>
              <a:gd name="connsiteX51" fmla="*/ 1497468 w 2569754"/>
              <a:gd name="connsiteY51" fmla="*/ 1708763 h 2552553"/>
              <a:gd name="connsiteX52" fmla="*/ 1525712 w 2569754"/>
              <a:gd name="connsiteY52" fmla="*/ 1751129 h 2552553"/>
              <a:gd name="connsiteX53" fmla="*/ 1515121 w 2569754"/>
              <a:gd name="connsiteY53" fmla="*/ 1804087 h 2552553"/>
              <a:gd name="connsiteX54" fmla="*/ 1522182 w 2569754"/>
              <a:gd name="connsiteY54" fmla="*/ 1849983 h 2552553"/>
              <a:gd name="connsiteX55" fmla="*/ 1543365 w 2569754"/>
              <a:gd name="connsiteY55" fmla="*/ 1910002 h 2552553"/>
              <a:gd name="connsiteX56" fmla="*/ 1543365 w 2569754"/>
              <a:gd name="connsiteY56" fmla="*/ 1952368 h 2552553"/>
              <a:gd name="connsiteX57" fmla="*/ 1571609 w 2569754"/>
              <a:gd name="connsiteY57" fmla="*/ 2001795 h 2552553"/>
              <a:gd name="connsiteX58" fmla="*/ 1578670 w 2569754"/>
              <a:gd name="connsiteY58" fmla="*/ 2058283 h 2552553"/>
              <a:gd name="connsiteX59" fmla="*/ 1578670 w 2569754"/>
              <a:gd name="connsiteY59" fmla="*/ 2086527 h 2552553"/>
              <a:gd name="connsiteX60" fmla="*/ 1606914 w 2569754"/>
              <a:gd name="connsiteY60" fmla="*/ 2114771 h 2552553"/>
              <a:gd name="connsiteX61" fmla="*/ 1645749 w 2569754"/>
              <a:gd name="connsiteY61" fmla="*/ 2146545 h 2552553"/>
              <a:gd name="connsiteX62" fmla="*/ 1716359 w 2569754"/>
              <a:gd name="connsiteY62" fmla="*/ 2199503 h 2552553"/>
              <a:gd name="connsiteX63" fmla="*/ 1751664 w 2569754"/>
              <a:gd name="connsiteY63" fmla="*/ 2199503 h 2552553"/>
              <a:gd name="connsiteX64" fmla="*/ 1794030 w 2569754"/>
              <a:gd name="connsiteY64" fmla="*/ 2192442 h 2552553"/>
              <a:gd name="connsiteX65" fmla="*/ 1829336 w 2569754"/>
              <a:gd name="connsiteY65" fmla="*/ 2210094 h 2552553"/>
              <a:gd name="connsiteX66" fmla="*/ 1864641 w 2569754"/>
              <a:gd name="connsiteY66" fmla="*/ 2234808 h 2552553"/>
              <a:gd name="connsiteX67" fmla="*/ 1928190 w 2569754"/>
              <a:gd name="connsiteY67" fmla="*/ 2245399 h 2552553"/>
              <a:gd name="connsiteX68" fmla="*/ 1995269 w 2569754"/>
              <a:gd name="connsiteY68" fmla="*/ 2270113 h 2552553"/>
              <a:gd name="connsiteX69" fmla="*/ 2041166 w 2569754"/>
              <a:gd name="connsiteY69" fmla="*/ 2280704 h 2552553"/>
              <a:gd name="connsiteX70" fmla="*/ 2069410 w 2569754"/>
              <a:gd name="connsiteY70" fmla="*/ 2308948 h 2552553"/>
              <a:gd name="connsiteX71" fmla="*/ 2122367 w 2569754"/>
              <a:gd name="connsiteY71" fmla="*/ 2294826 h 2552553"/>
              <a:gd name="connsiteX72" fmla="*/ 2192977 w 2569754"/>
              <a:gd name="connsiteY72" fmla="*/ 2294826 h 2552553"/>
              <a:gd name="connsiteX73" fmla="*/ 2274179 w 2569754"/>
              <a:gd name="connsiteY73" fmla="*/ 2294826 h 2552553"/>
              <a:gd name="connsiteX74" fmla="*/ 2309484 w 2569754"/>
              <a:gd name="connsiteY74" fmla="*/ 2266582 h 2552553"/>
              <a:gd name="connsiteX75" fmla="*/ 2337728 w 2569754"/>
              <a:gd name="connsiteY75" fmla="*/ 2312479 h 2552553"/>
              <a:gd name="connsiteX76" fmla="*/ 2387155 w 2569754"/>
              <a:gd name="connsiteY76" fmla="*/ 2351315 h 2552553"/>
              <a:gd name="connsiteX77" fmla="*/ 2422460 w 2569754"/>
              <a:gd name="connsiteY77" fmla="*/ 2414864 h 2552553"/>
              <a:gd name="connsiteX78" fmla="*/ 2478948 w 2569754"/>
              <a:gd name="connsiteY78" fmla="*/ 2439577 h 2552553"/>
              <a:gd name="connsiteX79" fmla="*/ 2514253 w 2569754"/>
              <a:gd name="connsiteY79" fmla="*/ 2460760 h 2552553"/>
              <a:gd name="connsiteX80" fmla="*/ 2563680 w 2569754"/>
              <a:gd name="connsiteY80" fmla="*/ 2492535 h 2552553"/>
              <a:gd name="connsiteX81" fmla="*/ 2567210 w 2569754"/>
              <a:gd name="connsiteY81" fmla="*/ 2552553 h 2552553"/>
              <a:gd name="connsiteX0" fmla="*/ 127634 w 2567400"/>
              <a:gd name="connsiteY0" fmla="*/ 0 h 2552553"/>
              <a:gd name="connsiteX1" fmla="*/ 127634 w 2567400"/>
              <a:gd name="connsiteY1" fmla="*/ 52958 h 2552553"/>
              <a:gd name="connsiteX2" fmla="*/ 222957 w 2567400"/>
              <a:gd name="connsiteY2" fmla="*/ 81202 h 2552553"/>
              <a:gd name="connsiteX3" fmla="*/ 293567 w 2567400"/>
              <a:gd name="connsiteY3" fmla="*/ 134159 h 2552553"/>
              <a:gd name="connsiteX4" fmla="*/ 321811 w 2567400"/>
              <a:gd name="connsiteY4" fmla="*/ 169464 h 2552553"/>
              <a:gd name="connsiteX5" fmla="*/ 282976 w 2567400"/>
              <a:gd name="connsiteY5" fmla="*/ 247135 h 2552553"/>
              <a:gd name="connsiteX6" fmla="*/ 230018 w 2567400"/>
              <a:gd name="connsiteY6" fmla="*/ 268318 h 2552553"/>
              <a:gd name="connsiteX7" fmla="*/ 184122 w 2567400"/>
              <a:gd name="connsiteY7" fmla="*/ 317745 h 2552553"/>
              <a:gd name="connsiteX8" fmla="*/ 134695 w 2567400"/>
              <a:gd name="connsiteY8" fmla="*/ 338928 h 2552553"/>
              <a:gd name="connsiteX9" fmla="*/ 60554 w 2567400"/>
              <a:gd name="connsiteY9" fmla="*/ 356581 h 2552553"/>
              <a:gd name="connsiteX10" fmla="*/ 11127 w 2567400"/>
              <a:gd name="connsiteY10" fmla="*/ 374233 h 2552553"/>
              <a:gd name="connsiteX11" fmla="*/ 536 w 2567400"/>
              <a:gd name="connsiteY11" fmla="*/ 413069 h 2552553"/>
              <a:gd name="connsiteX12" fmla="*/ 21719 w 2567400"/>
              <a:gd name="connsiteY12" fmla="*/ 466026 h 2552553"/>
              <a:gd name="connsiteX13" fmla="*/ 39371 w 2567400"/>
              <a:gd name="connsiteY13" fmla="*/ 557820 h 2552553"/>
              <a:gd name="connsiteX14" fmla="*/ 64085 w 2567400"/>
              <a:gd name="connsiteY14" fmla="*/ 603716 h 2552553"/>
              <a:gd name="connsiteX15" fmla="*/ 78207 w 2567400"/>
              <a:gd name="connsiteY15" fmla="*/ 653143 h 2552553"/>
              <a:gd name="connsiteX16" fmla="*/ 28780 w 2567400"/>
              <a:gd name="connsiteY16" fmla="*/ 737875 h 2552553"/>
              <a:gd name="connsiteX17" fmla="*/ 57024 w 2567400"/>
              <a:gd name="connsiteY17" fmla="*/ 804954 h 2552553"/>
              <a:gd name="connsiteX18" fmla="*/ 124103 w 2567400"/>
              <a:gd name="connsiteY18" fmla="*/ 829668 h 2552553"/>
              <a:gd name="connsiteX19" fmla="*/ 215896 w 2567400"/>
              <a:gd name="connsiteY19" fmla="*/ 819077 h 2552553"/>
              <a:gd name="connsiteX20" fmla="*/ 307689 w 2567400"/>
              <a:gd name="connsiteY20" fmla="*/ 836729 h 2552553"/>
              <a:gd name="connsiteX21" fmla="*/ 434787 w 2567400"/>
              <a:gd name="connsiteY21" fmla="*/ 879095 h 2552553"/>
              <a:gd name="connsiteX22" fmla="*/ 463031 w 2567400"/>
              <a:gd name="connsiteY22" fmla="*/ 921461 h 2552553"/>
              <a:gd name="connsiteX23" fmla="*/ 508928 w 2567400"/>
              <a:gd name="connsiteY23" fmla="*/ 970888 h 2552553"/>
              <a:gd name="connsiteX24" fmla="*/ 523050 w 2567400"/>
              <a:gd name="connsiteY24" fmla="*/ 1002663 h 2552553"/>
              <a:gd name="connsiteX25" fmla="*/ 565416 w 2567400"/>
              <a:gd name="connsiteY25" fmla="*/ 1023846 h 2552553"/>
              <a:gd name="connsiteX26" fmla="*/ 625434 w 2567400"/>
              <a:gd name="connsiteY26" fmla="*/ 1119169 h 2552553"/>
              <a:gd name="connsiteX27" fmla="*/ 653678 w 2567400"/>
              <a:gd name="connsiteY27" fmla="*/ 1168596 h 2552553"/>
              <a:gd name="connsiteX28" fmla="*/ 688983 w 2567400"/>
              <a:gd name="connsiteY28" fmla="*/ 1189779 h 2552553"/>
              <a:gd name="connsiteX29" fmla="*/ 706636 w 2567400"/>
              <a:gd name="connsiteY29" fmla="*/ 1232145 h 2552553"/>
              <a:gd name="connsiteX30" fmla="*/ 724288 w 2567400"/>
              <a:gd name="connsiteY30" fmla="*/ 1274511 h 2552553"/>
              <a:gd name="connsiteX31" fmla="*/ 809020 w 2567400"/>
              <a:gd name="connsiteY31" fmla="*/ 1274511 h 2552553"/>
              <a:gd name="connsiteX32" fmla="*/ 879630 w 2567400"/>
              <a:gd name="connsiteY32" fmla="*/ 1274511 h 2552553"/>
              <a:gd name="connsiteX33" fmla="*/ 929058 w 2567400"/>
              <a:gd name="connsiteY33" fmla="*/ 1263920 h 2552553"/>
              <a:gd name="connsiteX34" fmla="*/ 974954 w 2567400"/>
              <a:gd name="connsiteY34" fmla="*/ 1278042 h 2552553"/>
              <a:gd name="connsiteX35" fmla="*/ 1052625 w 2567400"/>
              <a:gd name="connsiteY35" fmla="*/ 1338060 h 2552553"/>
              <a:gd name="connsiteX36" fmla="*/ 1070278 w 2567400"/>
              <a:gd name="connsiteY36" fmla="*/ 1387487 h 2552553"/>
              <a:gd name="connsiteX37" fmla="*/ 1094991 w 2567400"/>
              <a:gd name="connsiteY37" fmla="*/ 1408670 h 2552553"/>
              <a:gd name="connsiteX38" fmla="*/ 1091461 w 2567400"/>
              <a:gd name="connsiteY38" fmla="*/ 1440445 h 2552553"/>
              <a:gd name="connsiteX39" fmla="*/ 1112644 w 2567400"/>
              <a:gd name="connsiteY39" fmla="*/ 1440445 h 2552553"/>
              <a:gd name="connsiteX40" fmla="*/ 1133827 w 2567400"/>
              <a:gd name="connsiteY40" fmla="*/ 1443976 h 2552553"/>
              <a:gd name="connsiteX41" fmla="*/ 1144418 w 2567400"/>
              <a:gd name="connsiteY41" fmla="*/ 1489872 h 2552553"/>
              <a:gd name="connsiteX42" fmla="*/ 1179723 w 2567400"/>
              <a:gd name="connsiteY42" fmla="*/ 1532238 h 2552553"/>
              <a:gd name="connsiteX43" fmla="*/ 1211498 w 2567400"/>
              <a:gd name="connsiteY43" fmla="*/ 1553421 h 2552553"/>
              <a:gd name="connsiteX44" fmla="*/ 1257394 w 2567400"/>
              <a:gd name="connsiteY44" fmla="*/ 1549891 h 2552553"/>
              <a:gd name="connsiteX45" fmla="*/ 1289169 w 2567400"/>
              <a:gd name="connsiteY45" fmla="*/ 1574604 h 2552553"/>
              <a:gd name="connsiteX46" fmla="*/ 1331535 w 2567400"/>
              <a:gd name="connsiteY46" fmla="*/ 1585196 h 2552553"/>
              <a:gd name="connsiteX47" fmla="*/ 1373901 w 2567400"/>
              <a:gd name="connsiteY47" fmla="*/ 1602848 h 2552553"/>
              <a:gd name="connsiteX48" fmla="*/ 1398614 w 2567400"/>
              <a:gd name="connsiteY48" fmla="*/ 1624031 h 2552553"/>
              <a:gd name="connsiteX49" fmla="*/ 1423328 w 2567400"/>
              <a:gd name="connsiteY49" fmla="*/ 1645214 h 2552553"/>
              <a:gd name="connsiteX50" fmla="*/ 1448041 w 2567400"/>
              <a:gd name="connsiteY50" fmla="*/ 1666397 h 2552553"/>
              <a:gd name="connsiteX51" fmla="*/ 1497468 w 2567400"/>
              <a:gd name="connsiteY51" fmla="*/ 1708763 h 2552553"/>
              <a:gd name="connsiteX52" fmla="*/ 1525712 w 2567400"/>
              <a:gd name="connsiteY52" fmla="*/ 1751129 h 2552553"/>
              <a:gd name="connsiteX53" fmla="*/ 1515121 w 2567400"/>
              <a:gd name="connsiteY53" fmla="*/ 1804087 h 2552553"/>
              <a:gd name="connsiteX54" fmla="*/ 1522182 w 2567400"/>
              <a:gd name="connsiteY54" fmla="*/ 1849983 h 2552553"/>
              <a:gd name="connsiteX55" fmla="*/ 1543365 w 2567400"/>
              <a:gd name="connsiteY55" fmla="*/ 1910002 h 2552553"/>
              <a:gd name="connsiteX56" fmla="*/ 1543365 w 2567400"/>
              <a:gd name="connsiteY56" fmla="*/ 1952368 h 2552553"/>
              <a:gd name="connsiteX57" fmla="*/ 1571609 w 2567400"/>
              <a:gd name="connsiteY57" fmla="*/ 2001795 h 2552553"/>
              <a:gd name="connsiteX58" fmla="*/ 1578670 w 2567400"/>
              <a:gd name="connsiteY58" fmla="*/ 2058283 h 2552553"/>
              <a:gd name="connsiteX59" fmla="*/ 1578670 w 2567400"/>
              <a:gd name="connsiteY59" fmla="*/ 2086527 h 2552553"/>
              <a:gd name="connsiteX60" fmla="*/ 1606914 w 2567400"/>
              <a:gd name="connsiteY60" fmla="*/ 2114771 h 2552553"/>
              <a:gd name="connsiteX61" fmla="*/ 1645749 w 2567400"/>
              <a:gd name="connsiteY61" fmla="*/ 2146545 h 2552553"/>
              <a:gd name="connsiteX62" fmla="*/ 1716359 w 2567400"/>
              <a:gd name="connsiteY62" fmla="*/ 2199503 h 2552553"/>
              <a:gd name="connsiteX63" fmla="*/ 1751664 w 2567400"/>
              <a:gd name="connsiteY63" fmla="*/ 2199503 h 2552553"/>
              <a:gd name="connsiteX64" fmla="*/ 1794030 w 2567400"/>
              <a:gd name="connsiteY64" fmla="*/ 2192442 h 2552553"/>
              <a:gd name="connsiteX65" fmla="*/ 1829336 w 2567400"/>
              <a:gd name="connsiteY65" fmla="*/ 2210094 h 2552553"/>
              <a:gd name="connsiteX66" fmla="*/ 1864641 w 2567400"/>
              <a:gd name="connsiteY66" fmla="*/ 2234808 h 2552553"/>
              <a:gd name="connsiteX67" fmla="*/ 1928190 w 2567400"/>
              <a:gd name="connsiteY67" fmla="*/ 2245399 h 2552553"/>
              <a:gd name="connsiteX68" fmla="*/ 1995269 w 2567400"/>
              <a:gd name="connsiteY68" fmla="*/ 2270113 h 2552553"/>
              <a:gd name="connsiteX69" fmla="*/ 2041166 w 2567400"/>
              <a:gd name="connsiteY69" fmla="*/ 2280704 h 2552553"/>
              <a:gd name="connsiteX70" fmla="*/ 2069410 w 2567400"/>
              <a:gd name="connsiteY70" fmla="*/ 2308948 h 2552553"/>
              <a:gd name="connsiteX71" fmla="*/ 2122367 w 2567400"/>
              <a:gd name="connsiteY71" fmla="*/ 2294826 h 2552553"/>
              <a:gd name="connsiteX72" fmla="*/ 2192977 w 2567400"/>
              <a:gd name="connsiteY72" fmla="*/ 2294826 h 2552553"/>
              <a:gd name="connsiteX73" fmla="*/ 2274179 w 2567400"/>
              <a:gd name="connsiteY73" fmla="*/ 2294826 h 2552553"/>
              <a:gd name="connsiteX74" fmla="*/ 2309484 w 2567400"/>
              <a:gd name="connsiteY74" fmla="*/ 2266582 h 2552553"/>
              <a:gd name="connsiteX75" fmla="*/ 2337728 w 2567400"/>
              <a:gd name="connsiteY75" fmla="*/ 2312479 h 2552553"/>
              <a:gd name="connsiteX76" fmla="*/ 2387155 w 2567400"/>
              <a:gd name="connsiteY76" fmla="*/ 2351315 h 2552553"/>
              <a:gd name="connsiteX77" fmla="*/ 2422460 w 2567400"/>
              <a:gd name="connsiteY77" fmla="*/ 2414864 h 2552553"/>
              <a:gd name="connsiteX78" fmla="*/ 2478948 w 2567400"/>
              <a:gd name="connsiteY78" fmla="*/ 2439577 h 2552553"/>
              <a:gd name="connsiteX79" fmla="*/ 2514253 w 2567400"/>
              <a:gd name="connsiteY79" fmla="*/ 2460760 h 2552553"/>
              <a:gd name="connsiteX80" fmla="*/ 2535282 w 2567400"/>
              <a:gd name="connsiteY80" fmla="*/ 2515253 h 2552553"/>
              <a:gd name="connsiteX81" fmla="*/ 2567210 w 2567400"/>
              <a:gd name="connsiteY81" fmla="*/ 2552553 h 2552553"/>
              <a:gd name="connsiteX0" fmla="*/ 127634 w 2567410"/>
              <a:gd name="connsiteY0" fmla="*/ 0 h 2552553"/>
              <a:gd name="connsiteX1" fmla="*/ 127634 w 2567410"/>
              <a:gd name="connsiteY1" fmla="*/ 52958 h 2552553"/>
              <a:gd name="connsiteX2" fmla="*/ 222957 w 2567410"/>
              <a:gd name="connsiteY2" fmla="*/ 81202 h 2552553"/>
              <a:gd name="connsiteX3" fmla="*/ 293567 w 2567410"/>
              <a:gd name="connsiteY3" fmla="*/ 134159 h 2552553"/>
              <a:gd name="connsiteX4" fmla="*/ 321811 w 2567410"/>
              <a:gd name="connsiteY4" fmla="*/ 169464 h 2552553"/>
              <a:gd name="connsiteX5" fmla="*/ 282976 w 2567410"/>
              <a:gd name="connsiteY5" fmla="*/ 247135 h 2552553"/>
              <a:gd name="connsiteX6" fmla="*/ 230018 w 2567410"/>
              <a:gd name="connsiteY6" fmla="*/ 268318 h 2552553"/>
              <a:gd name="connsiteX7" fmla="*/ 184122 w 2567410"/>
              <a:gd name="connsiteY7" fmla="*/ 317745 h 2552553"/>
              <a:gd name="connsiteX8" fmla="*/ 134695 w 2567410"/>
              <a:gd name="connsiteY8" fmla="*/ 338928 h 2552553"/>
              <a:gd name="connsiteX9" fmla="*/ 60554 w 2567410"/>
              <a:gd name="connsiteY9" fmla="*/ 356581 h 2552553"/>
              <a:gd name="connsiteX10" fmla="*/ 11127 w 2567410"/>
              <a:gd name="connsiteY10" fmla="*/ 374233 h 2552553"/>
              <a:gd name="connsiteX11" fmla="*/ 536 w 2567410"/>
              <a:gd name="connsiteY11" fmla="*/ 413069 h 2552553"/>
              <a:gd name="connsiteX12" fmla="*/ 21719 w 2567410"/>
              <a:gd name="connsiteY12" fmla="*/ 466026 h 2552553"/>
              <a:gd name="connsiteX13" fmla="*/ 39371 w 2567410"/>
              <a:gd name="connsiteY13" fmla="*/ 557820 h 2552553"/>
              <a:gd name="connsiteX14" fmla="*/ 64085 w 2567410"/>
              <a:gd name="connsiteY14" fmla="*/ 603716 h 2552553"/>
              <a:gd name="connsiteX15" fmla="*/ 78207 w 2567410"/>
              <a:gd name="connsiteY15" fmla="*/ 653143 h 2552553"/>
              <a:gd name="connsiteX16" fmla="*/ 28780 w 2567410"/>
              <a:gd name="connsiteY16" fmla="*/ 737875 h 2552553"/>
              <a:gd name="connsiteX17" fmla="*/ 57024 w 2567410"/>
              <a:gd name="connsiteY17" fmla="*/ 804954 h 2552553"/>
              <a:gd name="connsiteX18" fmla="*/ 124103 w 2567410"/>
              <a:gd name="connsiteY18" fmla="*/ 829668 h 2552553"/>
              <a:gd name="connsiteX19" fmla="*/ 215896 w 2567410"/>
              <a:gd name="connsiteY19" fmla="*/ 819077 h 2552553"/>
              <a:gd name="connsiteX20" fmla="*/ 307689 w 2567410"/>
              <a:gd name="connsiteY20" fmla="*/ 836729 h 2552553"/>
              <a:gd name="connsiteX21" fmla="*/ 434787 w 2567410"/>
              <a:gd name="connsiteY21" fmla="*/ 879095 h 2552553"/>
              <a:gd name="connsiteX22" fmla="*/ 463031 w 2567410"/>
              <a:gd name="connsiteY22" fmla="*/ 921461 h 2552553"/>
              <a:gd name="connsiteX23" fmla="*/ 508928 w 2567410"/>
              <a:gd name="connsiteY23" fmla="*/ 970888 h 2552553"/>
              <a:gd name="connsiteX24" fmla="*/ 523050 w 2567410"/>
              <a:gd name="connsiteY24" fmla="*/ 1002663 h 2552553"/>
              <a:gd name="connsiteX25" fmla="*/ 565416 w 2567410"/>
              <a:gd name="connsiteY25" fmla="*/ 1023846 h 2552553"/>
              <a:gd name="connsiteX26" fmla="*/ 625434 w 2567410"/>
              <a:gd name="connsiteY26" fmla="*/ 1119169 h 2552553"/>
              <a:gd name="connsiteX27" fmla="*/ 653678 w 2567410"/>
              <a:gd name="connsiteY27" fmla="*/ 1168596 h 2552553"/>
              <a:gd name="connsiteX28" fmla="*/ 688983 w 2567410"/>
              <a:gd name="connsiteY28" fmla="*/ 1189779 h 2552553"/>
              <a:gd name="connsiteX29" fmla="*/ 706636 w 2567410"/>
              <a:gd name="connsiteY29" fmla="*/ 1232145 h 2552553"/>
              <a:gd name="connsiteX30" fmla="*/ 724288 w 2567410"/>
              <a:gd name="connsiteY30" fmla="*/ 1274511 h 2552553"/>
              <a:gd name="connsiteX31" fmla="*/ 809020 w 2567410"/>
              <a:gd name="connsiteY31" fmla="*/ 1274511 h 2552553"/>
              <a:gd name="connsiteX32" fmla="*/ 879630 w 2567410"/>
              <a:gd name="connsiteY32" fmla="*/ 1274511 h 2552553"/>
              <a:gd name="connsiteX33" fmla="*/ 929058 w 2567410"/>
              <a:gd name="connsiteY33" fmla="*/ 1263920 h 2552553"/>
              <a:gd name="connsiteX34" fmla="*/ 974954 w 2567410"/>
              <a:gd name="connsiteY34" fmla="*/ 1278042 h 2552553"/>
              <a:gd name="connsiteX35" fmla="*/ 1052625 w 2567410"/>
              <a:gd name="connsiteY35" fmla="*/ 1338060 h 2552553"/>
              <a:gd name="connsiteX36" fmla="*/ 1070278 w 2567410"/>
              <a:gd name="connsiteY36" fmla="*/ 1387487 h 2552553"/>
              <a:gd name="connsiteX37" fmla="*/ 1094991 w 2567410"/>
              <a:gd name="connsiteY37" fmla="*/ 1408670 h 2552553"/>
              <a:gd name="connsiteX38" fmla="*/ 1091461 w 2567410"/>
              <a:gd name="connsiteY38" fmla="*/ 1440445 h 2552553"/>
              <a:gd name="connsiteX39" fmla="*/ 1112644 w 2567410"/>
              <a:gd name="connsiteY39" fmla="*/ 1440445 h 2552553"/>
              <a:gd name="connsiteX40" fmla="*/ 1133827 w 2567410"/>
              <a:gd name="connsiteY40" fmla="*/ 1443976 h 2552553"/>
              <a:gd name="connsiteX41" fmla="*/ 1144418 w 2567410"/>
              <a:gd name="connsiteY41" fmla="*/ 1489872 h 2552553"/>
              <a:gd name="connsiteX42" fmla="*/ 1179723 w 2567410"/>
              <a:gd name="connsiteY42" fmla="*/ 1532238 h 2552553"/>
              <a:gd name="connsiteX43" fmla="*/ 1211498 w 2567410"/>
              <a:gd name="connsiteY43" fmla="*/ 1553421 h 2552553"/>
              <a:gd name="connsiteX44" fmla="*/ 1257394 w 2567410"/>
              <a:gd name="connsiteY44" fmla="*/ 1549891 h 2552553"/>
              <a:gd name="connsiteX45" fmla="*/ 1289169 w 2567410"/>
              <a:gd name="connsiteY45" fmla="*/ 1574604 h 2552553"/>
              <a:gd name="connsiteX46" fmla="*/ 1331535 w 2567410"/>
              <a:gd name="connsiteY46" fmla="*/ 1585196 h 2552553"/>
              <a:gd name="connsiteX47" fmla="*/ 1373901 w 2567410"/>
              <a:gd name="connsiteY47" fmla="*/ 1602848 h 2552553"/>
              <a:gd name="connsiteX48" fmla="*/ 1398614 w 2567410"/>
              <a:gd name="connsiteY48" fmla="*/ 1624031 h 2552553"/>
              <a:gd name="connsiteX49" fmla="*/ 1423328 w 2567410"/>
              <a:gd name="connsiteY49" fmla="*/ 1645214 h 2552553"/>
              <a:gd name="connsiteX50" fmla="*/ 1448041 w 2567410"/>
              <a:gd name="connsiteY50" fmla="*/ 1666397 h 2552553"/>
              <a:gd name="connsiteX51" fmla="*/ 1497468 w 2567410"/>
              <a:gd name="connsiteY51" fmla="*/ 1708763 h 2552553"/>
              <a:gd name="connsiteX52" fmla="*/ 1525712 w 2567410"/>
              <a:gd name="connsiteY52" fmla="*/ 1751129 h 2552553"/>
              <a:gd name="connsiteX53" fmla="*/ 1515121 w 2567410"/>
              <a:gd name="connsiteY53" fmla="*/ 1804087 h 2552553"/>
              <a:gd name="connsiteX54" fmla="*/ 1522182 w 2567410"/>
              <a:gd name="connsiteY54" fmla="*/ 1849983 h 2552553"/>
              <a:gd name="connsiteX55" fmla="*/ 1543365 w 2567410"/>
              <a:gd name="connsiteY55" fmla="*/ 1910002 h 2552553"/>
              <a:gd name="connsiteX56" fmla="*/ 1543365 w 2567410"/>
              <a:gd name="connsiteY56" fmla="*/ 1952368 h 2552553"/>
              <a:gd name="connsiteX57" fmla="*/ 1571609 w 2567410"/>
              <a:gd name="connsiteY57" fmla="*/ 2001795 h 2552553"/>
              <a:gd name="connsiteX58" fmla="*/ 1578670 w 2567410"/>
              <a:gd name="connsiteY58" fmla="*/ 2058283 h 2552553"/>
              <a:gd name="connsiteX59" fmla="*/ 1578670 w 2567410"/>
              <a:gd name="connsiteY59" fmla="*/ 2086527 h 2552553"/>
              <a:gd name="connsiteX60" fmla="*/ 1606914 w 2567410"/>
              <a:gd name="connsiteY60" fmla="*/ 2114771 h 2552553"/>
              <a:gd name="connsiteX61" fmla="*/ 1645749 w 2567410"/>
              <a:gd name="connsiteY61" fmla="*/ 2146545 h 2552553"/>
              <a:gd name="connsiteX62" fmla="*/ 1716359 w 2567410"/>
              <a:gd name="connsiteY62" fmla="*/ 2199503 h 2552553"/>
              <a:gd name="connsiteX63" fmla="*/ 1751664 w 2567410"/>
              <a:gd name="connsiteY63" fmla="*/ 2199503 h 2552553"/>
              <a:gd name="connsiteX64" fmla="*/ 1794030 w 2567410"/>
              <a:gd name="connsiteY64" fmla="*/ 2192442 h 2552553"/>
              <a:gd name="connsiteX65" fmla="*/ 1829336 w 2567410"/>
              <a:gd name="connsiteY65" fmla="*/ 2210094 h 2552553"/>
              <a:gd name="connsiteX66" fmla="*/ 1864641 w 2567410"/>
              <a:gd name="connsiteY66" fmla="*/ 2234808 h 2552553"/>
              <a:gd name="connsiteX67" fmla="*/ 1928190 w 2567410"/>
              <a:gd name="connsiteY67" fmla="*/ 2245399 h 2552553"/>
              <a:gd name="connsiteX68" fmla="*/ 1995269 w 2567410"/>
              <a:gd name="connsiteY68" fmla="*/ 2270113 h 2552553"/>
              <a:gd name="connsiteX69" fmla="*/ 2041166 w 2567410"/>
              <a:gd name="connsiteY69" fmla="*/ 2280704 h 2552553"/>
              <a:gd name="connsiteX70" fmla="*/ 2069410 w 2567410"/>
              <a:gd name="connsiteY70" fmla="*/ 2308948 h 2552553"/>
              <a:gd name="connsiteX71" fmla="*/ 2122367 w 2567410"/>
              <a:gd name="connsiteY71" fmla="*/ 2294826 h 2552553"/>
              <a:gd name="connsiteX72" fmla="*/ 2192977 w 2567410"/>
              <a:gd name="connsiteY72" fmla="*/ 2294826 h 2552553"/>
              <a:gd name="connsiteX73" fmla="*/ 2274179 w 2567410"/>
              <a:gd name="connsiteY73" fmla="*/ 2294826 h 2552553"/>
              <a:gd name="connsiteX74" fmla="*/ 2309484 w 2567410"/>
              <a:gd name="connsiteY74" fmla="*/ 2266582 h 2552553"/>
              <a:gd name="connsiteX75" fmla="*/ 2337728 w 2567410"/>
              <a:gd name="connsiteY75" fmla="*/ 2312479 h 2552553"/>
              <a:gd name="connsiteX76" fmla="*/ 2387155 w 2567410"/>
              <a:gd name="connsiteY76" fmla="*/ 2351315 h 2552553"/>
              <a:gd name="connsiteX77" fmla="*/ 2422460 w 2567410"/>
              <a:gd name="connsiteY77" fmla="*/ 2414864 h 2552553"/>
              <a:gd name="connsiteX78" fmla="*/ 2478948 w 2567410"/>
              <a:gd name="connsiteY78" fmla="*/ 2439577 h 2552553"/>
              <a:gd name="connsiteX79" fmla="*/ 2505734 w 2567410"/>
              <a:gd name="connsiteY79" fmla="*/ 2472119 h 2552553"/>
              <a:gd name="connsiteX80" fmla="*/ 2535282 w 2567410"/>
              <a:gd name="connsiteY80" fmla="*/ 2515253 h 2552553"/>
              <a:gd name="connsiteX81" fmla="*/ 2567210 w 2567410"/>
              <a:gd name="connsiteY81" fmla="*/ 2552553 h 2552553"/>
              <a:gd name="connsiteX0" fmla="*/ 127634 w 2567410"/>
              <a:gd name="connsiteY0" fmla="*/ 0 h 2552553"/>
              <a:gd name="connsiteX1" fmla="*/ 127634 w 2567410"/>
              <a:gd name="connsiteY1" fmla="*/ 52958 h 2552553"/>
              <a:gd name="connsiteX2" fmla="*/ 222957 w 2567410"/>
              <a:gd name="connsiteY2" fmla="*/ 81202 h 2552553"/>
              <a:gd name="connsiteX3" fmla="*/ 293567 w 2567410"/>
              <a:gd name="connsiteY3" fmla="*/ 134159 h 2552553"/>
              <a:gd name="connsiteX4" fmla="*/ 321811 w 2567410"/>
              <a:gd name="connsiteY4" fmla="*/ 169464 h 2552553"/>
              <a:gd name="connsiteX5" fmla="*/ 282976 w 2567410"/>
              <a:gd name="connsiteY5" fmla="*/ 247135 h 2552553"/>
              <a:gd name="connsiteX6" fmla="*/ 230018 w 2567410"/>
              <a:gd name="connsiteY6" fmla="*/ 268318 h 2552553"/>
              <a:gd name="connsiteX7" fmla="*/ 184122 w 2567410"/>
              <a:gd name="connsiteY7" fmla="*/ 317745 h 2552553"/>
              <a:gd name="connsiteX8" fmla="*/ 134695 w 2567410"/>
              <a:gd name="connsiteY8" fmla="*/ 338928 h 2552553"/>
              <a:gd name="connsiteX9" fmla="*/ 60554 w 2567410"/>
              <a:gd name="connsiteY9" fmla="*/ 356581 h 2552553"/>
              <a:gd name="connsiteX10" fmla="*/ 11127 w 2567410"/>
              <a:gd name="connsiteY10" fmla="*/ 374233 h 2552553"/>
              <a:gd name="connsiteX11" fmla="*/ 536 w 2567410"/>
              <a:gd name="connsiteY11" fmla="*/ 413069 h 2552553"/>
              <a:gd name="connsiteX12" fmla="*/ 21719 w 2567410"/>
              <a:gd name="connsiteY12" fmla="*/ 466026 h 2552553"/>
              <a:gd name="connsiteX13" fmla="*/ 39371 w 2567410"/>
              <a:gd name="connsiteY13" fmla="*/ 557820 h 2552553"/>
              <a:gd name="connsiteX14" fmla="*/ 64085 w 2567410"/>
              <a:gd name="connsiteY14" fmla="*/ 603716 h 2552553"/>
              <a:gd name="connsiteX15" fmla="*/ 78207 w 2567410"/>
              <a:gd name="connsiteY15" fmla="*/ 653143 h 2552553"/>
              <a:gd name="connsiteX16" fmla="*/ 28780 w 2567410"/>
              <a:gd name="connsiteY16" fmla="*/ 737875 h 2552553"/>
              <a:gd name="connsiteX17" fmla="*/ 57024 w 2567410"/>
              <a:gd name="connsiteY17" fmla="*/ 804954 h 2552553"/>
              <a:gd name="connsiteX18" fmla="*/ 124103 w 2567410"/>
              <a:gd name="connsiteY18" fmla="*/ 829668 h 2552553"/>
              <a:gd name="connsiteX19" fmla="*/ 215896 w 2567410"/>
              <a:gd name="connsiteY19" fmla="*/ 819077 h 2552553"/>
              <a:gd name="connsiteX20" fmla="*/ 307689 w 2567410"/>
              <a:gd name="connsiteY20" fmla="*/ 836729 h 2552553"/>
              <a:gd name="connsiteX21" fmla="*/ 434787 w 2567410"/>
              <a:gd name="connsiteY21" fmla="*/ 879095 h 2552553"/>
              <a:gd name="connsiteX22" fmla="*/ 463031 w 2567410"/>
              <a:gd name="connsiteY22" fmla="*/ 921461 h 2552553"/>
              <a:gd name="connsiteX23" fmla="*/ 508928 w 2567410"/>
              <a:gd name="connsiteY23" fmla="*/ 970888 h 2552553"/>
              <a:gd name="connsiteX24" fmla="*/ 523050 w 2567410"/>
              <a:gd name="connsiteY24" fmla="*/ 1002663 h 2552553"/>
              <a:gd name="connsiteX25" fmla="*/ 565416 w 2567410"/>
              <a:gd name="connsiteY25" fmla="*/ 1023846 h 2552553"/>
              <a:gd name="connsiteX26" fmla="*/ 625434 w 2567410"/>
              <a:gd name="connsiteY26" fmla="*/ 1119169 h 2552553"/>
              <a:gd name="connsiteX27" fmla="*/ 653678 w 2567410"/>
              <a:gd name="connsiteY27" fmla="*/ 1168596 h 2552553"/>
              <a:gd name="connsiteX28" fmla="*/ 688983 w 2567410"/>
              <a:gd name="connsiteY28" fmla="*/ 1189779 h 2552553"/>
              <a:gd name="connsiteX29" fmla="*/ 706636 w 2567410"/>
              <a:gd name="connsiteY29" fmla="*/ 1232145 h 2552553"/>
              <a:gd name="connsiteX30" fmla="*/ 724288 w 2567410"/>
              <a:gd name="connsiteY30" fmla="*/ 1274511 h 2552553"/>
              <a:gd name="connsiteX31" fmla="*/ 809020 w 2567410"/>
              <a:gd name="connsiteY31" fmla="*/ 1274511 h 2552553"/>
              <a:gd name="connsiteX32" fmla="*/ 879630 w 2567410"/>
              <a:gd name="connsiteY32" fmla="*/ 1274511 h 2552553"/>
              <a:gd name="connsiteX33" fmla="*/ 929058 w 2567410"/>
              <a:gd name="connsiteY33" fmla="*/ 1263920 h 2552553"/>
              <a:gd name="connsiteX34" fmla="*/ 974954 w 2567410"/>
              <a:gd name="connsiteY34" fmla="*/ 1278042 h 2552553"/>
              <a:gd name="connsiteX35" fmla="*/ 1052625 w 2567410"/>
              <a:gd name="connsiteY35" fmla="*/ 1338060 h 2552553"/>
              <a:gd name="connsiteX36" fmla="*/ 1070278 w 2567410"/>
              <a:gd name="connsiteY36" fmla="*/ 1387487 h 2552553"/>
              <a:gd name="connsiteX37" fmla="*/ 1094991 w 2567410"/>
              <a:gd name="connsiteY37" fmla="*/ 1408670 h 2552553"/>
              <a:gd name="connsiteX38" fmla="*/ 1091461 w 2567410"/>
              <a:gd name="connsiteY38" fmla="*/ 1440445 h 2552553"/>
              <a:gd name="connsiteX39" fmla="*/ 1112644 w 2567410"/>
              <a:gd name="connsiteY39" fmla="*/ 1440445 h 2552553"/>
              <a:gd name="connsiteX40" fmla="*/ 1133827 w 2567410"/>
              <a:gd name="connsiteY40" fmla="*/ 1443976 h 2552553"/>
              <a:gd name="connsiteX41" fmla="*/ 1144418 w 2567410"/>
              <a:gd name="connsiteY41" fmla="*/ 1489872 h 2552553"/>
              <a:gd name="connsiteX42" fmla="*/ 1179723 w 2567410"/>
              <a:gd name="connsiteY42" fmla="*/ 1532238 h 2552553"/>
              <a:gd name="connsiteX43" fmla="*/ 1211498 w 2567410"/>
              <a:gd name="connsiteY43" fmla="*/ 1553421 h 2552553"/>
              <a:gd name="connsiteX44" fmla="*/ 1257394 w 2567410"/>
              <a:gd name="connsiteY44" fmla="*/ 1549891 h 2552553"/>
              <a:gd name="connsiteX45" fmla="*/ 1289169 w 2567410"/>
              <a:gd name="connsiteY45" fmla="*/ 1574604 h 2552553"/>
              <a:gd name="connsiteX46" fmla="*/ 1331535 w 2567410"/>
              <a:gd name="connsiteY46" fmla="*/ 1585196 h 2552553"/>
              <a:gd name="connsiteX47" fmla="*/ 1373901 w 2567410"/>
              <a:gd name="connsiteY47" fmla="*/ 1602848 h 2552553"/>
              <a:gd name="connsiteX48" fmla="*/ 1398614 w 2567410"/>
              <a:gd name="connsiteY48" fmla="*/ 1624031 h 2552553"/>
              <a:gd name="connsiteX49" fmla="*/ 1423328 w 2567410"/>
              <a:gd name="connsiteY49" fmla="*/ 1645214 h 2552553"/>
              <a:gd name="connsiteX50" fmla="*/ 1448041 w 2567410"/>
              <a:gd name="connsiteY50" fmla="*/ 1666397 h 2552553"/>
              <a:gd name="connsiteX51" fmla="*/ 1497468 w 2567410"/>
              <a:gd name="connsiteY51" fmla="*/ 1708763 h 2552553"/>
              <a:gd name="connsiteX52" fmla="*/ 1525712 w 2567410"/>
              <a:gd name="connsiteY52" fmla="*/ 1751129 h 2552553"/>
              <a:gd name="connsiteX53" fmla="*/ 1515121 w 2567410"/>
              <a:gd name="connsiteY53" fmla="*/ 1804087 h 2552553"/>
              <a:gd name="connsiteX54" fmla="*/ 1522182 w 2567410"/>
              <a:gd name="connsiteY54" fmla="*/ 1849983 h 2552553"/>
              <a:gd name="connsiteX55" fmla="*/ 1543365 w 2567410"/>
              <a:gd name="connsiteY55" fmla="*/ 1910002 h 2552553"/>
              <a:gd name="connsiteX56" fmla="*/ 1543365 w 2567410"/>
              <a:gd name="connsiteY56" fmla="*/ 1952368 h 2552553"/>
              <a:gd name="connsiteX57" fmla="*/ 1571609 w 2567410"/>
              <a:gd name="connsiteY57" fmla="*/ 2001795 h 2552553"/>
              <a:gd name="connsiteX58" fmla="*/ 1578670 w 2567410"/>
              <a:gd name="connsiteY58" fmla="*/ 2058283 h 2552553"/>
              <a:gd name="connsiteX59" fmla="*/ 1578670 w 2567410"/>
              <a:gd name="connsiteY59" fmla="*/ 2086527 h 2552553"/>
              <a:gd name="connsiteX60" fmla="*/ 1606914 w 2567410"/>
              <a:gd name="connsiteY60" fmla="*/ 2114771 h 2552553"/>
              <a:gd name="connsiteX61" fmla="*/ 1645749 w 2567410"/>
              <a:gd name="connsiteY61" fmla="*/ 2146545 h 2552553"/>
              <a:gd name="connsiteX62" fmla="*/ 1716359 w 2567410"/>
              <a:gd name="connsiteY62" fmla="*/ 2199503 h 2552553"/>
              <a:gd name="connsiteX63" fmla="*/ 1751664 w 2567410"/>
              <a:gd name="connsiteY63" fmla="*/ 2199503 h 2552553"/>
              <a:gd name="connsiteX64" fmla="*/ 1794030 w 2567410"/>
              <a:gd name="connsiteY64" fmla="*/ 2192442 h 2552553"/>
              <a:gd name="connsiteX65" fmla="*/ 1829336 w 2567410"/>
              <a:gd name="connsiteY65" fmla="*/ 2210094 h 2552553"/>
              <a:gd name="connsiteX66" fmla="*/ 1864641 w 2567410"/>
              <a:gd name="connsiteY66" fmla="*/ 2234808 h 2552553"/>
              <a:gd name="connsiteX67" fmla="*/ 1928190 w 2567410"/>
              <a:gd name="connsiteY67" fmla="*/ 2245399 h 2552553"/>
              <a:gd name="connsiteX68" fmla="*/ 1995269 w 2567410"/>
              <a:gd name="connsiteY68" fmla="*/ 2270113 h 2552553"/>
              <a:gd name="connsiteX69" fmla="*/ 2041166 w 2567410"/>
              <a:gd name="connsiteY69" fmla="*/ 2280704 h 2552553"/>
              <a:gd name="connsiteX70" fmla="*/ 2069410 w 2567410"/>
              <a:gd name="connsiteY70" fmla="*/ 2308948 h 2552553"/>
              <a:gd name="connsiteX71" fmla="*/ 2122367 w 2567410"/>
              <a:gd name="connsiteY71" fmla="*/ 2294826 h 2552553"/>
              <a:gd name="connsiteX72" fmla="*/ 2192977 w 2567410"/>
              <a:gd name="connsiteY72" fmla="*/ 2294826 h 2552553"/>
              <a:gd name="connsiteX73" fmla="*/ 2274179 w 2567410"/>
              <a:gd name="connsiteY73" fmla="*/ 2294826 h 2552553"/>
              <a:gd name="connsiteX74" fmla="*/ 2309484 w 2567410"/>
              <a:gd name="connsiteY74" fmla="*/ 2266582 h 2552553"/>
              <a:gd name="connsiteX75" fmla="*/ 2337728 w 2567410"/>
              <a:gd name="connsiteY75" fmla="*/ 2312479 h 2552553"/>
              <a:gd name="connsiteX76" fmla="*/ 2387155 w 2567410"/>
              <a:gd name="connsiteY76" fmla="*/ 2351315 h 2552553"/>
              <a:gd name="connsiteX77" fmla="*/ 2425300 w 2567410"/>
              <a:gd name="connsiteY77" fmla="*/ 2406345 h 2552553"/>
              <a:gd name="connsiteX78" fmla="*/ 2478948 w 2567410"/>
              <a:gd name="connsiteY78" fmla="*/ 2439577 h 2552553"/>
              <a:gd name="connsiteX79" fmla="*/ 2505734 w 2567410"/>
              <a:gd name="connsiteY79" fmla="*/ 2472119 h 2552553"/>
              <a:gd name="connsiteX80" fmla="*/ 2535282 w 2567410"/>
              <a:gd name="connsiteY80" fmla="*/ 2515253 h 2552553"/>
              <a:gd name="connsiteX81" fmla="*/ 2567210 w 2567410"/>
              <a:gd name="connsiteY81" fmla="*/ 2552553 h 25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567410" h="2552553">
                <a:moveTo>
                  <a:pt x="127634" y="0"/>
                </a:moveTo>
                <a:cubicBezTo>
                  <a:pt x="119690" y="19712"/>
                  <a:pt x="111747" y="39424"/>
                  <a:pt x="127634" y="52958"/>
                </a:cubicBezTo>
                <a:cubicBezTo>
                  <a:pt x="143521" y="66492"/>
                  <a:pt x="195301" y="67668"/>
                  <a:pt x="222957" y="81202"/>
                </a:cubicBezTo>
                <a:cubicBezTo>
                  <a:pt x="250613" y="94736"/>
                  <a:pt x="277091" y="119449"/>
                  <a:pt x="293567" y="134159"/>
                </a:cubicBezTo>
                <a:cubicBezTo>
                  <a:pt x="310043" y="148869"/>
                  <a:pt x="323576" y="150635"/>
                  <a:pt x="321811" y="169464"/>
                </a:cubicBezTo>
                <a:cubicBezTo>
                  <a:pt x="320046" y="188293"/>
                  <a:pt x="298275" y="230659"/>
                  <a:pt x="282976" y="247135"/>
                </a:cubicBezTo>
                <a:cubicBezTo>
                  <a:pt x="267677" y="263611"/>
                  <a:pt x="246494" y="256550"/>
                  <a:pt x="230018" y="268318"/>
                </a:cubicBezTo>
                <a:cubicBezTo>
                  <a:pt x="213542" y="280086"/>
                  <a:pt x="200009" y="305977"/>
                  <a:pt x="184122" y="317745"/>
                </a:cubicBezTo>
                <a:cubicBezTo>
                  <a:pt x="168235" y="329513"/>
                  <a:pt x="155290" y="332455"/>
                  <a:pt x="134695" y="338928"/>
                </a:cubicBezTo>
                <a:cubicBezTo>
                  <a:pt x="114100" y="345401"/>
                  <a:pt x="81149" y="350697"/>
                  <a:pt x="60554" y="356581"/>
                </a:cubicBezTo>
                <a:cubicBezTo>
                  <a:pt x="39959" y="362465"/>
                  <a:pt x="21130" y="364818"/>
                  <a:pt x="11127" y="374233"/>
                </a:cubicBezTo>
                <a:cubicBezTo>
                  <a:pt x="1124" y="383648"/>
                  <a:pt x="-1229" y="397770"/>
                  <a:pt x="536" y="413069"/>
                </a:cubicBezTo>
                <a:cubicBezTo>
                  <a:pt x="2301" y="428368"/>
                  <a:pt x="15247" y="441901"/>
                  <a:pt x="21719" y="466026"/>
                </a:cubicBezTo>
                <a:cubicBezTo>
                  <a:pt x="28191" y="490151"/>
                  <a:pt x="32310" y="534872"/>
                  <a:pt x="39371" y="557820"/>
                </a:cubicBezTo>
                <a:cubicBezTo>
                  <a:pt x="46432" y="580768"/>
                  <a:pt x="57612" y="587829"/>
                  <a:pt x="64085" y="603716"/>
                </a:cubicBezTo>
                <a:cubicBezTo>
                  <a:pt x="70558" y="619603"/>
                  <a:pt x="84091" y="630783"/>
                  <a:pt x="78207" y="653143"/>
                </a:cubicBezTo>
                <a:cubicBezTo>
                  <a:pt x="72323" y="675503"/>
                  <a:pt x="32310" y="712573"/>
                  <a:pt x="28780" y="737875"/>
                </a:cubicBezTo>
                <a:cubicBezTo>
                  <a:pt x="25250" y="763177"/>
                  <a:pt x="41137" y="789655"/>
                  <a:pt x="57024" y="804954"/>
                </a:cubicBezTo>
                <a:cubicBezTo>
                  <a:pt x="72911" y="820253"/>
                  <a:pt x="97624" y="827314"/>
                  <a:pt x="124103" y="829668"/>
                </a:cubicBezTo>
                <a:cubicBezTo>
                  <a:pt x="150582" y="832022"/>
                  <a:pt x="185298" y="817900"/>
                  <a:pt x="215896" y="819077"/>
                </a:cubicBezTo>
                <a:cubicBezTo>
                  <a:pt x="246494" y="820254"/>
                  <a:pt x="271207" y="826726"/>
                  <a:pt x="307689" y="836729"/>
                </a:cubicBezTo>
                <a:cubicBezTo>
                  <a:pt x="344171" y="846732"/>
                  <a:pt x="408897" y="864973"/>
                  <a:pt x="434787" y="879095"/>
                </a:cubicBezTo>
                <a:cubicBezTo>
                  <a:pt x="460677" y="893217"/>
                  <a:pt x="450674" y="906162"/>
                  <a:pt x="463031" y="921461"/>
                </a:cubicBezTo>
                <a:cubicBezTo>
                  <a:pt x="475388" y="936760"/>
                  <a:pt x="498925" y="957354"/>
                  <a:pt x="508928" y="970888"/>
                </a:cubicBezTo>
                <a:cubicBezTo>
                  <a:pt x="518931" y="984422"/>
                  <a:pt x="513635" y="993837"/>
                  <a:pt x="523050" y="1002663"/>
                </a:cubicBezTo>
                <a:cubicBezTo>
                  <a:pt x="532465" y="1011489"/>
                  <a:pt x="548352" y="1004428"/>
                  <a:pt x="565416" y="1023846"/>
                </a:cubicBezTo>
                <a:cubicBezTo>
                  <a:pt x="582480" y="1043264"/>
                  <a:pt x="610724" y="1095044"/>
                  <a:pt x="625434" y="1119169"/>
                </a:cubicBezTo>
                <a:cubicBezTo>
                  <a:pt x="640144" y="1143294"/>
                  <a:pt x="643087" y="1156828"/>
                  <a:pt x="653678" y="1168596"/>
                </a:cubicBezTo>
                <a:cubicBezTo>
                  <a:pt x="664270" y="1180364"/>
                  <a:pt x="680157" y="1179188"/>
                  <a:pt x="688983" y="1189779"/>
                </a:cubicBezTo>
                <a:cubicBezTo>
                  <a:pt x="697809" y="1200371"/>
                  <a:pt x="706636" y="1232145"/>
                  <a:pt x="706636" y="1232145"/>
                </a:cubicBezTo>
                <a:cubicBezTo>
                  <a:pt x="712520" y="1246267"/>
                  <a:pt x="707224" y="1267450"/>
                  <a:pt x="724288" y="1274511"/>
                </a:cubicBezTo>
                <a:cubicBezTo>
                  <a:pt x="741352" y="1281572"/>
                  <a:pt x="809020" y="1274511"/>
                  <a:pt x="809020" y="1274511"/>
                </a:cubicBezTo>
                <a:cubicBezTo>
                  <a:pt x="834910" y="1274511"/>
                  <a:pt x="859624" y="1276276"/>
                  <a:pt x="879630" y="1274511"/>
                </a:cubicBezTo>
                <a:cubicBezTo>
                  <a:pt x="899636" y="1272746"/>
                  <a:pt x="913171" y="1263332"/>
                  <a:pt x="929058" y="1263920"/>
                </a:cubicBezTo>
                <a:cubicBezTo>
                  <a:pt x="944945" y="1264508"/>
                  <a:pt x="954360" y="1265685"/>
                  <a:pt x="974954" y="1278042"/>
                </a:cubicBezTo>
                <a:cubicBezTo>
                  <a:pt x="995548" y="1290399"/>
                  <a:pt x="1036738" y="1319819"/>
                  <a:pt x="1052625" y="1338060"/>
                </a:cubicBezTo>
                <a:cubicBezTo>
                  <a:pt x="1068512" y="1356301"/>
                  <a:pt x="1063217" y="1375719"/>
                  <a:pt x="1070278" y="1387487"/>
                </a:cubicBezTo>
                <a:cubicBezTo>
                  <a:pt x="1077339" y="1399255"/>
                  <a:pt x="1091460" y="1399844"/>
                  <a:pt x="1094991" y="1408670"/>
                </a:cubicBezTo>
                <a:cubicBezTo>
                  <a:pt x="1098522" y="1417496"/>
                  <a:pt x="1088519" y="1435149"/>
                  <a:pt x="1091461" y="1440445"/>
                </a:cubicBezTo>
                <a:cubicBezTo>
                  <a:pt x="1094403" y="1445741"/>
                  <a:pt x="1105583" y="1439857"/>
                  <a:pt x="1112644" y="1440445"/>
                </a:cubicBezTo>
                <a:cubicBezTo>
                  <a:pt x="1119705" y="1441033"/>
                  <a:pt x="1128531" y="1435738"/>
                  <a:pt x="1133827" y="1443976"/>
                </a:cubicBezTo>
                <a:cubicBezTo>
                  <a:pt x="1139123" y="1452214"/>
                  <a:pt x="1136769" y="1475162"/>
                  <a:pt x="1144418" y="1489872"/>
                </a:cubicBezTo>
                <a:cubicBezTo>
                  <a:pt x="1152067" y="1504582"/>
                  <a:pt x="1168543" y="1521647"/>
                  <a:pt x="1179723" y="1532238"/>
                </a:cubicBezTo>
                <a:cubicBezTo>
                  <a:pt x="1190903" y="1542830"/>
                  <a:pt x="1198553" y="1550479"/>
                  <a:pt x="1211498" y="1553421"/>
                </a:cubicBezTo>
                <a:cubicBezTo>
                  <a:pt x="1224443" y="1556363"/>
                  <a:pt x="1244449" y="1546361"/>
                  <a:pt x="1257394" y="1549891"/>
                </a:cubicBezTo>
                <a:cubicBezTo>
                  <a:pt x="1270339" y="1553421"/>
                  <a:pt x="1276812" y="1568720"/>
                  <a:pt x="1289169" y="1574604"/>
                </a:cubicBezTo>
                <a:cubicBezTo>
                  <a:pt x="1301526" y="1580488"/>
                  <a:pt x="1317413" y="1580489"/>
                  <a:pt x="1331535" y="1585196"/>
                </a:cubicBezTo>
                <a:cubicBezTo>
                  <a:pt x="1345657" y="1589903"/>
                  <a:pt x="1362721" y="1596376"/>
                  <a:pt x="1373901" y="1602848"/>
                </a:cubicBezTo>
                <a:cubicBezTo>
                  <a:pt x="1385081" y="1609320"/>
                  <a:pt x="1398614" y="1624031"/>
                  <a:pt x="1398614" y="1624031"/>
                </a:cubicBezTo>
                <a:lnTo>
                  <a:pt x="1423328" y="1645214"/>
                </a:lnTo>
                <a:lnTo>
                  <a:pt x="1448041" y="1666397"/>
                </a:lnTo>
                <a:cubicBezTo>
                  <a:pt x="1460398" y="1676988"/>
                  <a:pt x="1484523" y="1694641"/>
                  <a:pt x="1497468" y="1708763"/>
                </a:cubicBezTo>
                <a:cubicBezTo>
                  <a:pt x="1510413" y="1722885"/>
                  <a:pt x="1522770" y="1735242"/>
                  <a:pt x="1525712" y="1751129"/>
                </a:cubicBezTo>
                <a:cubicBezTo>
                  <a:pt x="1528654" y="1767016"/>
                  <a:pt x="1515709" y="1787611"/>
                  <a:pt x="1515121" y="1804087"/>
                </a:cubicBezTo>
                <a:cubicBezTo>
                  <a:pt x="1514533" y="1820563"/>
                  <a:pt x="1517475" y="1832331"/>
                  <a:pt x="1522182" y="1849983"/>
                </a:cubicBezTo>
                <a:cubicBezTo>
                  <a:pt x="1526889" y="1867635"/>
                  <a:pt x="1539835" y="1892938"/>
                  <a:pt x="1543365" y="1910002"/>
                </a:cubicBezTo>
                <a:cubicBezTo>
                  <a:pt x="1546895" y="1927066"/>
                  <a:pt x="1538658" y="1937069"/>
                  <a:pt x="1543365" y="1952368"/>
                </a:cubicBezTo>
                <a:cubicBezTo>
                  <a:pt x="1548072" y="1967667"/>
                  <a:pt x="1565725" y="1984143"/>
                  <a:pt x="1571609" y="2001795"/>
                </a:cubicBezTo>
                <a:cubicBezTo>
                  <a:pt x="1577493" y="2019448"/>
                  <a:pt x="1577493" y="2044161"/>
                  <a:pt x="1578670" y="2058283"/>
                </a:cubicBezTo>
                <a:cubicBezTo>
                  <a:pt x="1579847" y="2072405"/>
                  <a:pt x="1573963" y="2077112"/>
                  <a:pt x="1578670" y="2086527"/>
                </a:cubicBezTo>
                <a:cubicBezTo>
                  <a:pt x="1583377" y="2095942"/>
                  <a:pt x="1595734" y="2104768"/>
                  <a:pt x="1606914" y="2114771"/>
                </a:cubicBezTo>
                <a:cubicBezTo>
                  <a:pt x="1618094" y="2124774"/>
                  <a:pt x="1627508" y="2132423"/>
                  <a:pt x="1645749" y="2146545"/>
                </a:cubicBezTo>
                <a:cubicBezTo>
                  <a:pt x="1663990" y="2160667"/>
                  <a:pt x="1698707" y="2190677"/>
                  <a:pt x="1716359" y="2199503"/>
                </a:cubicBezTo>
                <a:cubicBezTo>
                  <a:pt x="1734011" y="2208329"/>
                  <a:pt x="1738719" y="2200680"/>
                  <a:pt x="1751664" y="2199503"/>
                </a:cubicBezTo>
                <a:cubicBezTo>
                  <a:pt x="1764609" y="2198326"/>
                  <a:pt x="1781085" y="2190677"/>
                  <a:pt x="1794030" y="2192442"/>
                </a:cubicBezTo>
                <a:cubicBezTo>
                  <a:pt x="1806975" y="2194207"/>
                  <a:pt x="1817568" y="2203033"/>
                  <a:pt x="1829336" y="2210094"/>
                </a:cubicBezTo>
                <a:cubicBezTo>
                  <a:pt x="1841104" y="2217155"/>
                  <a:pt x="1848165" y="2228924"/>
                  <a:pt x="1864641" y="2234808"/>
                </a:cubicBezTo>
                <a:cubicBezTo>
                  <a:pt x="1881117" y="2240692"/>
                  <a:pt x="1906419" y="2239515"/>
                  <a:pt x="1928190" y="2245399"/>
                </a:cubicBezTo>
                <a:cubicBezTo>
                  <a:pt x="1949961" y="2251283"/>
                  <a:pt x="1976440" y="2264229"/>
                  <a:pt x="1995269" y="2270113"/>
                </a:cubicBezTo>
                <a:cubicBezTo>
                  <a:pt x="2014098" y="2275997"/>
                  <a:pt x="2028809" y="2274232"/>
                  <a:pt x="2041166" y="2280704"/>
                </a:cubicBezTo>
                <a:cubicBezTo>
                  <a:pt x="2053523" y="2287177"/>
                  <a:pt x="2055877" y="2306594"/>
                  <a:pt x="2069410" y="2308948"/>
                </a:cubicBezTo>
                <a:cubicBezTo>
                  <a:pt x="2082943" y="2311302"/>
                  <a:pt x="2101773" y="2297180"/>
                  <a:pt x="2122367" y="2294826"/>
                </a:cubicBezTo>
                <a:cubicBezTo>
                  <a:pt x="2142961" y="2292472"/>
                  <a:pt x="2192977" y="2294826"/>
                  <a:pt x="2192977" y="2294826"/>
                </a:cubicBezTo>
                <a:cubicBezTo>
                  <a:pt x="2218279" y="2294826"/>
                  <a:pt x="2254761" y="2299533"/>
                  <a:pt x="2274179" y="2294826"/>
                </a:cubicBezTo>
                <a:cubicBezTo>
                  <a:pt x="2293597" y="2290119"/>
                  <a:pt x="2298893" y="2263640"/>
                  <a:pt x="2309484" y="2266582"/>
                </a:cubicBezTo>
                <a:cubicBezTo>
                  <a:pt x="2320076" y="2269524"/>
                  <a:pt x="2324783" y="2298357"/>
                  <a:pt x="2337728" y="2312479"/>
                </a:cubicBezTo>
                <a:cubicBezTo>
                  <a:pt x="2350673" y="2326601"/>
                  <a:pt x="2372560" y="2335671"/>
                  <a:pt x="2387155" y="2351315"/>
                </a:cubicBezTo>
                <a:cubicBezTo>
                  <a:pt x="2401750" y="2366959"/>
                  <a:pt x="2410001" y="2391635"/>
                  <a:pt x="2425300" y="2406345"/>
                </a:cubicBezTo>
                <a:cubicBezTo>
                  <a:pt x="2440599" y="2421055"/>
                  <a:pt x="2465542" y="2428615"/>
                  <a:pt x="2478948" y="2439577"/>
                </a:cubicBezTo>
                <a:cubicBezTo>
                  <a:pt x="2492354" y="2450539"/>
                  <a:pt x="2496345" y="2459506"/>
                  <a:pt x="2505734" y="2472119"/>
                </a:cubicBezTo>
                <a:cubicBezTo>
                  <a:pt x="2515123" y="2484732"/>
                  <a:pt x="2525036" y="2501847"/>
                  <a:pt x="2535282" y="2515253"/>
                </a:cubicBezTo>
                <a:cubicBezTo>
                  <a:pt x="2545528" y="2528659"/>
                  <a:pt x="2569858" y="2530193"/>
                  <a:pt x="2567210" y="2552553"/>
                </a:cubicBez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3145677" y="2298357"/>
            <a:ext cx="2169724" cy="2501821"/>
          </a:xfrm>
          <a:custGeom>
            <a:avLst/>
            <a:gdLst>
              <a:gd name="connsiteX0" fmla="*/ 0 w 2192442"/>
              <a:gd name="connsiteY0" fmla="*/ 0 h 2481943"/>
              <a:gd name="connsiteX1" fmla="*/ 98854 w 2192442"/>
              <a:gd name="connsiteY1" fmla="*/ 38835 h 2481943"/>
              <a:gd name="connsiteX2" fmla="*/ 137690 w 2192442"/>
              <a:gd name="connsiteY2" fmla="*/ 67079 h 2481943"/>
              <a:gd name="connsiteX3" fmla="*/ 158873 w 2192442"/>
              <a:gd name="connsiteY3" fmla="*/ 109445 h 2481943"/>
              <a:gd name="connsiteX4" fmla="*/ 162403 w 2192442"/>
              <a:gd name="connsiteY4" fmla="*/ 165933 h 2481943"/>
              <a:gd name="connsiteX5" fmla="*/ 169464 w 2192442"/>
              <a:gd name="connsiteY5" fmla="*/ 187116 h 2481943"/>
              <a:gd name="connsiteX6" fmla="*/ 201239 w 2192442"/>
              <a:gd name="connsiteY6" fmla="*/ 208299 h 2481943"/>
              <a:gd name="connsiteX7" fmla="*/ 243605 w 2192442"/>
              <a:gd name="connsiteY7" fmla="*/ 208299 h 2481943"/>
              <a:gd name="connsiteX8" fmla="*/ 307154 w 2192442"/>
              <a:gd name="connsiteY8" fmla="*/ 211830 h 2481943"/>
              <a:gd name="connsiteX9" fmla="*/ 360111 w 2192442"/>
              <a:gd name="connsiteY9" fmla="*/ 222421 h 2481943"/>
              <a:gd name="connsiteX10" fmla="*/ 416599 w 2192442"/>
              <a:gd name="connsiteY10" fmla="*/ 233013 h 2481943"/>
              <a:gd name="connsiteX11" fmla="*/ 518984 w 2192442"/>
              <a:gd name="connsiteY11" fmla="*/ 240074 h 2481943"/>
              <a:gd name="connsiteX12" fmla="*/ 536637 w 2192442"/>
              <a:gd name="connsiteY12" fmla="*/ 247135 h 2481943"/>
              <a:gd name="connsiteX13" fmla="*/ 554289 w 2192442"/>
              <a:gd name="connsiteY13" fmla="*/ 289501 h 2481943"/>
              <a:gd name="connsiteX14" fmla="*/ 554289 w 2192442"/>
              <a:gd name="connsiteY14" fmla="*/ 324806 h 2481943"/>
              <a:gd name="connsiteX15" fmla="*/ 589594 w 2192442"/>
              <a:gd name="connsiteY15" fmla="*/ 335397 h 2481943"/>
              <a:gd name="connsiteX16" fmla="*/ 607247 w 2192442"/>
              <a:gd name="connsiteY16" fmla="*/ 345989 h 2481943"/>
              <a:gd name="connsiteX17" fmla="*/ 667265 w 2192442"/>
              <a:gd name="connsiteY17" fmla="*/ 388355 h 2481943"/>
              <a:gd name="connsiteX18" fmla="*/ 681387 w 2192442"/>
              <a:gd name="connsiteY18" fmla="*/ 437782 h 2481943"/>
              <a:gd name="connsiteX19" fmla="*/ 709631 w 2192442"/>
              <a:gd name="connsiteY19" fmla="*/ 497801 h 2481943"/>
              <a:gd name="connsiteX20" fmla="*/ 744936 w 2192442"/>
              <a:gd name="connsiteY20" fmla="*/ 518984 h 2481943"/>
              <a:gd name="connsiteX21" fmla="*/ 790833 w 2192442"/>
              <a:gd name="connsiteY21" fmla="*/ 540167 h 2481943"/>
              <a:gd name="connsiteX22" fmla="*/ 787302 w 2192442"/>
              <a:gd name="connsiteY22" fmla="*/ 561350 h 2481943"/>
              <a:gd name="connsiteX23" fmla="*/ 776711 w 2192442"/>
              <a:gd name="connsiteY23" fmla="*/ 579002 h 2481943"/>
              <a:gd name="connsiteX24" fmla="*/ 780241 w 2192442"/>
              <a:gd name="connsiteY24" fmla="*/ 593124 h 2481943"/>
              <a:gd name="connsiteX25" fmla="*/ 804955 w 2192442"/>
              <a:gd name="connsiteY25" fmla="*/ 614307 h 2481943"/>
              <a:gd name="connsiteX26" fmla="*/ 843790 w 2192442"/>
              <a:gd name="connsiteY26" fmla="*/ 646082 h 2481943"/>
              <a:gd name="connsiteX27" fmla="*/ 868504 w 2192442"/>
              <a:gd name="connsiteY27" fmla="*/ 681387 h 2481943"/>
              <a:gd name="connsiteX28" fmla="*/ 893217 w 2192442"/>
              <a:gd name="connsiteY28" fmla="*/ 748466 h 2481943"/>
              <a:gd name="connsiteX29" fmla="*/ 903809 w 2192442"/>
              <a:gd name="connsiteY29" fmla="*/ 804954 h 2481943"/>
              <a:gd name="connsiteX30" fmla="*/ 882626 w 2192442"/>
              <a:gd name="connsiteY30" fmla="*/ 850851 h 2481943"/>
              <a:gd name="connsiteX31" fmla="*/ 896748 w 2192442"/>
              <a:gd name="connsiteY31" fmla="*/ 935583 h 2481943"/>
              <a:gd name="connsiteX32" fmla="*/ 924992 w 2192442"/>
              <a:gd name="connsiteY32" fmla="*/ 988540 h 2481943"/>
              <a:gd name="connsiteX33" fmla="*/ 946175 w 2192442"/>
              <a:gd name="connsiteY33" fmla="*/ 1034437 h 2481943"/>
              <a:gd name="connsiteX34" fmla="*/ 935583 w 2192442"/>
              <a:gd name="connsiteY34" fmla="*/ 1069742 h 2481943"/>
              <a:gd name="connsiteX35" fmla="*/ 960297 w 2192442"/>
              <a:gd name="connsiteY35" fmla="*/ 1115638 h 2481943"/>
              <a:gd name="connsiteX36" fmla="*/ 988541 w 2192442"/>
              <a:gd name="connsiteY36" fmla="*/ 1182718 h 2481943"/>
              <a:gd name="connsiteX37" fmla="*/ 1016785 w 2192442"/>
              <a:gd name="connsiteY37" fmla="*/ 1256858 h 2481943"/>
              <a:gd name="connsiteX38" fmla="*/ 1030907 w 2192442"/>
              <a:gd name="connsiteY38" fmla="*/ 1313346 h 2481943"/>
              <a:gd name="connsiteX39" fmla="*/ 1080334 w 2192442"/>
              <a:gd name="connsiteY39" fmla="*/ 1338060 h 2481943"/>
              <a:gd name="connsiteX40" fmla="*/ 1136822 w 2192442"/>
              <a:gd name="connsiteY40" fmla="*/ 1345121 h 2481943"/>
              <a:gd name="connsiteX41" fmla="*/ 1161535 w 2192442"/>
              <a:gd name="connsiteY41" fmla="*/ 1383957 h 2481943"/>
              <a:gd name="connsiteX42" fmla="*/ 1158005 w 2192442"/>
              <a:gd name="connsiteY42" fmla="*/ 1433384 h 2481943"/>
              <a:gd name="connsiteX43" fmla="*/ 1140352 w 2192442"/>
              <a:gd name="connsiteY43" fmla="*/ 1475750 h 2481943"/>
              <a:gd name="connsiteX44" fmla="*/ 1143883 w 2192442"/>
              <a:gd name="connsiteY44" fmla="*/ 1511055 h 2481943"/>
              <a:gd name="connsiteX45" fmla="*/ 1175657 w 2192442"/>
              <a:gd name="connsiteY45" fmla="*/ 1574604 h 2481943"/>
              <a:gd name="connsiteX46" fmla="*/ 1214493 w 2192442"/>
              <a:gd name="connsiteY46" fmla="*/ 1624031 h 2481943"/>
              <a:gd name="connsiteX47" fmla="*/ 1309816 w 2192442"/>
              <a:gd name="connsiteY47" fmla="*/ 1687580 h 2481943"/>
              <a:gd name="connsiteX48" fmla="*/ 1355713 w 2192442"/>
              <a:gd name="connsiteY48" fmla="*/ 1715824 h 2481943"/>
              <a:gd name="connsiteX49" fmla="*/ 1422792 w 2192442"/>
              <a:gd name="connsiteY49" fmla="*/ 1754659 h 2481943"/>
              <a:gd name="connsiteX50" fmla="*/ 1489872 w 2192442"/>
              <a:gd name="connsiteY50" fmla="*/ 1772312 h 2481943"/>
              <a:gd name="connsiteX51" fmla="*/ 1507525 w 2192442"/>
              <a:gd name="connsiteY51" fmla="*/ 1782903 h 2481943"/>
              <a:gd name="connsiteX52" fmla="*/ 1542830 w 2192442"/>
              <a:gd name="connsiteY52" fmla="*/ 1758190 h 2481943"/>
              <a:gd name="connsiteX53" fmla="*/ 1578135 w 2192442"/>
              <a:gd name="connsiteY53" fmla="*/ 1737007 h 2481943"/>
              <a:gd name="connsiteX54" fmla="*/ 1624031 w 2192442"/>
              <a:gd name="connsiteY54" fmla="*/ 1761720 h 2481943"/>
              <a:gd name="connsiteX55" fmla="*/ 1662867 w 2192442"/>
              <a:gd name="connsiteY55" fmla="*/ 1775842 h 2481943"/>
              <a:gd name="connsiteX56" fmla="*/ 1719355 w 2192442"/>
              <a:gd name="connsiteY56" fmla="*/ 1800556 h 2481943"/>
              <a:gd name="connsiteX57" fmla="*/ 1722885 w 2192442"/>
              <a:gd name="connsiteY57" fmla="*/ 1842922 h 2481943"/>
              <a:gd name="connsiteX58" fmla="*/ 1740538 w 2192442"/>
              <a:gd name="connsiteY58" fmla="*/ 1888818 h 2481943"/>
              <a:gd name="connsiteX59" fmla="*/ 1765251 w 2192442"/>
              <a:gd name="connsiteY59" fmla="*/ 1913532 h 2481943"/>
              <a:gd name="connsiteX60" fmla="*/ 1782904 w 2192442"/>
              <a:gd name="connsiteY60" fmla="*/ 1955898 h 2481943"/>
              <a:gd name="connsiteX61" fmla="*/ 1811148 w 2192442"/>
              <a:gd name="connsiteY61" fmla="*/ 1962959 h 2481943"/>
              <a:gd name="connsiteX62" fmla="*/ 1828800 w 2192442"/>
              <a:gd name="connsiteY62" fmla="*/ 1973550 h 2481943"/>
              <a:gd name="connsiteX63" fmla="*/ 1842922 w 2192442"/>
              <a:gd name="connsiteY63" fmla="*/ 2005325 h 2481943"/>
              <a:gd name="connsiteX64" fmla="*/ 1860575 w 2192442"/>
              <a:gd name="connsiteY64" fmla="*/ 2058282 h 2481943"/>
              <a:gd name="connsiteX65" fmla="*/ 1906471 w 2192442"/>
              <a:gd name="connsiteY65" fmla="*/ 2090057 h 2481943"/>
              <a:gd name="connsiteX66" fmla="*/ 1920593 w 2192442"/>
              <a:gd name="connsiteY66" fmla="*/ 2139484 h 2481943"/>
              <a:gd name="connsiteX67" fmla="*/ 1931185 w 2192442"/>
              <a:gd name="connsiteY67" fmla="*/ 2192441 h 2481943"/>
              <a:gd name="connsiteX68" fmla="*/ 1991203 w 2192442"/>
              <a:gd name="connsiteY68" fmla="*/ 2273643 h 2481943"/>
              <a:gd name="connsiteX69" fmla="*/ 2037100 w 2192442"/>
              <a:gd name="connsiteY69" fmla="*/ 2351314 h 2481943"/>
              <a:gd name="connsiteX70" fmla="*/ 2104179 w 2192442"/>
              <a:gd name="connsiteY70" fmla="*/ 2390150 h 2481943"/>
              <a:gd name="connsiteX71" fmla="*/ 2171259 w 2192442"/>
              <a:gd name="connsiteY71" fmla="*/ 2428985 h 2481943"/>
              <a:gd name="connsiteX72" fmla="*/ 2192442 w 2192442"/>
              <a:gd name="connsiteY72" fmla="*/ 2481943 h 2481943"/>
              <a:gd name="connsiteX0" fmla="*/ 0 w 2192442"/>
              <a:gd name="connsiteY0" fmla="*/ 0 h 2481943"/>
              <a:gd name="connsiteX1" fmla="*/ 98854 w 2192442"/>
              <a:gd name="connsiteY1" fmla="*/ 38835 h 2481943"/>
              <a:gd name="connsiteX2" fmla="*/ 137690 w 2192442"/>
              <a:gd name="connsiteY2" fmla="*/ 67079 h 2481943"/>
              <a:gd name="connsiteX3" fmla="*/ 158873 w 2192442"/>
              <a:gd name="connsiteY3" fmla="*/ 109445 h 2481943"/>
              <a:gd name="connsiteX4" fmla="*/ 162403 w 2192442"/>
              <a:gd name="connsiteY4" fmla="*/ 165933 h 2481943"/>
              <a:gd name="connsiteX5" fmla="*/ 169464 w 2192442"/>
              <a:gd name="connsiteY5" fmla="*/ 187116 h 2481943"/>
              <a:gd name="connsiteX6" fmla="*/ 201239 w 2192442"/>
              <a:gd name="connsiteY6" fmla="*/ 208299 h 2481943"/>
              <a:gd name="connsiteX7" fmla="*/ 243605 w 2192442"/>
              <a:gd name="connsiteY7" fmla="*/ 208299 h 2481943"/>
              <a:gd name="connsiteX8" fmla="*/ 307154 w 2192442"/>
              <a:gd name="connsiteY8" fmla="*/ 211830 h 2481943"/>
              <a:gd name="connsiteX9" fmla="*/ 360111 w 2192442"/>
              <a:gd name="connsiteY9" fmla="*/ 222421 h 2481943"/>
              <a:gd name="connsiteX10" fmla="*/ 416599 w 2192442"/>
              <a:gd name="connsiteY10" fmla="*/ 233013 h 2481943"/>
              <a:gd name="connsiteX11" fmla="*/ 518984 w 2192442"/>
              <a:gd name="connsiteY11" fmla="*/ 240074 h 2481943"/>
              <a:gd name="connsiteX12" fmla="*/ 536637 w 2192442"/>
              <a:gd name="connsiteY12" fmla="*/ 247135 h 2481943"/>
              <a:gd name="connsiteX13" fmla="*/ 554289 w 2192442"/>
              <a:gd name="connsiteY13" fmla="*/ 289501 h 2481943"/>
              <a:gd name="connsiteX14" fmla="*/ 554289 w 2192442"/>
              <a:gd name="connsiteY14" fmla="*/ 324806 h 2481943"/>
              <a:gd name="connsiteX15" fmla="*/ 589594 w 2192442"/>
              <a:gd name="connsiteY15" fmla="*/ 335397 h 2481943"/>
              <a:gd name="connsiteX16" fmla="*/ 607247 w 2192442"/>
              <a:gd name="connsiteY16" fmla="*/ 345989 h 2481943"/>
              <a:gd name="connsiteX17" fmla="*/ 667265 w 2192442"/>
              <a:gd name="connsiteY17" fmla="*/ 388355 h 2481943"/>
              <a:gd name="connsiteX18" fmla="*/ 681387 w 2192442"/>
              <a:gd name="connsiteY18" fmla="*/ 437782 h 2481943"/>
              <a:gd name="connsiteX19" fmla="*/ 709631 w 2192442"/>
              <a:gd name="connsiteY19" fmla="*/ 497801 h 2481943"/>
              <a:gd name="connsiteX20" fmla="*/ 744936 w 2192442"/>
              <a:gd name="connsiteY20" fmla="*/ 518984 h 2481943"/>
              <a:gd name="connsiteX21" fmla="*/ 790833 w 2192442"/>
              <a:gd name="connsiteY21" fmla="*/ 540167 h 2481943"/>
              <a:gd name="connsiteX22" fmla="*/ 787302 w 2192442"/>
              <a:gd name="connsiteY22" fmla="*/ 561350 h 2481943"/>
              <a:gd name="connsiteX23" fmla="*/ 776711 w 2192442"/>
              <a:gd name="connsiteY23" fmla="*/ 579002 h 2481943"/>
              <a:gd name="connsiteX24" fmla="*/ 780241 w 2192442"/>
              <a:gd name="connsiteY24" fmla="*/ 593124 h 2481943"/>
              <a:gd name="connsiteX25" fmla="*/ 804955 w 2192442"/>
              <a:gd name="connsiteY25" fmla="*/ 614307 h 2481943"/>
              <a:gd name="connsiteX26" fmla="*/ 843790 w 2192442"/>
              <a:gd name="connsiteY26" fmla="*/ 646082 h 2481943"/>
              <a:gd name="connsiteX27" fmla="*/ 868504 w 2192442"/>
              <a:gd name="connsiteY27" fmla="*/ 681387 h 2481943"/>
              <a:gd name="connsiteX28" fmla="*/ 893217 w 2192442"/>
              <a:gd name="connsiteY28" fmla="*/ 748466 h 2481943"/>
              <a:gd name="connsiteX29" fmla="*/ 903809 w 2192442"/>
              <a:gd name="connsiteY29" fmla="*/ 804954 h 2481943"/>
              <a:gd name="connsiteX30" fmla="*/ 882626 w 2192442"/>
              <a:gd name="connsiteY30" fmla="*/ 850851 h 2481943"/>
              <a:gd name="connsiteX31" fmla="*/ 896748 w 2192442"/>
              <a:gd name="connsiteY31" fmla="*/ 935583 h 2481943"/>
              <a:gd name="connsiteX32" fmla="*/ 924992 w 2192442"/>
              <a:gd name="connsiteY32" fmla="*/ 988540 h 2481943"/>
              <a:gd name="connsiteX33" fmla="*/ 946175 w 2192442"/>
              <a:gd name="connsiteY33" fmla="*/ 1034437 h 2481943"/>
              <a:gd name="connsiteX34" fmla="*/ 935583 w 2192442"/>
              <a:gd name="connsiteY34" fmla="*/ 1069742 h 2481943"/>
              <a:gd name="connsiteX35" fmla="*/ 960297 w 2192442"/>
              <a:gd name="connsiteY35" fmla="*/ 1115638 h 2481943"/>
              <a:gd name="connsiteX36" fmla="*/ 988541 w 2192442"/>
              <a:gd name="connsiteY36" fmla="*/ 1182718 h 2481943"/>
              <a:gd name="connsiteX37" fmla="*/ 1016785 w 2192442"/>
              <a:gd name="connsiteY37" fmla="*/ 1256858 h 2481943"/>
              <a:gd name="connsiteX38" fmla="*/ 1030907 w 2192442"/>
              <a:gd name="connsiteY38" fmla="*/ 1313346 h 2481943"/>
              <a:gd name="connsiteX39" fmla="*/ 1080334 w 2192442"/>
              <a:gd name="connsiteY39" fmla="*/ 1338060 h 2481943"/>
              <a:gd name="connsiteX40" fmla="*/ 1136822 w 2192442"/>
              <a:gd name="connsiteY40" fmla="*/ 1345121 h 2481943"/>
              <a:gd name="connsiteX41" fmla="*/ 1161535 w 2192442"/>
              <a:gd name="connsiteY41" fmla="*/ 1383957 h 2481943"/>
              <a:gd name="connsiteX42" fmla="*/ 1158005 w 2192442"/>
              <a:gd name="connsiteY42" fmla="*/ 1433384 h 2481943"/>
              <a:gd name="connsiteX43" fmla="*/ 1140352 w 2192442"/>
              <a:gd name="connsiteY43" fmla="*/ 1475750 h 2481943"/>
              <a:gd name="connsiteX44" fmla="*/ 1143883 w 2192442"/>
              <a:gd name="connsiteY44" fmla="*/ 1511055 h 2481943"/>
              <a:gd name="connsiteX45" fmla="*/ 1175657 w 2192442"/>
              <a:gd name="connsiteY45" fmla="*/ 1574604 h 2481943"/>
              <a:gd name="connsiteX46" fmla="*/ 1214493 w 2192442"/>
              <a:gd name="connsiteY46" fmla="*/ 1624031 h 2481943"/>
              <a:gd name="connsiteX47" fmla="*/ 1309816 w 2192442"/>
              <a:gd name="connsiteY47" fmla="*/ 1687580 h 2481943"/>
              <a:gd name="connsiteX48" fmla="*/ 1355713 w 2192442"/>
              <a:gd name="connsiteY48" fmla="*/ 1715824 h 2481943"/>
              <a:gd name="connsiteX49" fmla="*/ 1422792 w 2192442"/>
              <a:gd name="connsiteY49" fmla="*/ 1754659 h 2481943"/>
              <a:gd name="connsiteX50" fmla="*/ 1489872 w 2192442"/>
              <a:gd name="connsiteY50" fmla="*/ 1772312 h 2481943"/>
              <a:gd name="connsiteX51" fmla="*/ 1507525 w 2192442"/>
              <a:gd name="connsiteY51" fmla="*/ 1782903 h 2481943"/>
              <a:gd name="connsiteX52" fmla="*/ 1542830 w 2192442"/>
              <a:gd name="connsiteY52" fmla="*/ 1758190 h 2481943"/>
              <a:gd name="connsiteX53" fmla="*/ 1578135 w 2192442"/>
              <a:gd name="connsiteY53" fmla="*/ 1737007 h 2481943"/>
              <a:gd name="connsiteX54" fmla="*/ 1624031 w 2192442"/>
              <a:gd name="connsiteY54" fmla="*/ 1761720 h 2481943"/>
              <a:gd name="connsiteX55" fmla="*/ 1662867 w 2192442"/>
              <a:gd name="connsiteY55" fmla="*/ 1775842 h 2481943"/>
              <a:gd name="connsiteX56" fmla="*/ 1719355 w 2192442"/>
              <a:gd name="connsiteY56" fmla="*/ 1800556 h 2481943"/>
              <a:gd name="connsiteX57" fmla="*/ 1722885 w 2192442"/>
              <a:gd name="connsiteY57" fmla="*/ 1842922 h 2481943"/>
              <a:gd name="connsiteX58" fmla="*/ 1740538 w 2192442"/>
              <a:gd name="connsiteY58" fmla="*/ 1888818 h 2481943"/>
              <a:gd name="connsiteX59" fmla="*/ 1765251 w 2192442"/>
              <a:gd name="connsiteY59" fmla="*/ 1913532 h 2481943"/>
              <a:gd name="connsiteX60" fmla="*/ 1782904 w 2192442"/>
              <a:gd name="connsiteY60" fmla="*/ 1955898 h 2481943"/>
              <a:gd name="connsiteX61" fmla="*/ 1811148 w 2192442"/>
              <a:gd name="connsiteY61" fmla="*/ 1962959 h 2481943"/>
              <a:gd name="connsiteX62" fmla="*/ 1828800 w 2192442"/>
              <a:gd name="connsiteY62" fmla="*/ 1973550 h 2481943"/>
              <a:gd name="connsiteX63" fmla="*/ 1842922 w 2192442"/>
              <a:gd name="connsiteY63" fmla="*/ 2005325 h 2481943"/>
              <a:gd name="connsiteX64" fmla="*/ 1860575 w 2192442"/>
              <a:gd name="connsiteY64" fmla="*/ 2058282 h 2481943"/>
              <a:gd name="connsiteX65" fmla="*/ 1906471 w 2192442"/>
              <a:gd name="connsiteY65" fmla="*/ 2090057 h 2481943"/>
              <a:gd name="connsiteX66" fmla="*/ 1920593 w 2192442"/>
              <a:gd name="connsiteY66" fmla="*/ 2139484 h 2481943"/>
              <a:gd name="connsiteX67" fmla="*/ 1931185 w 2192442"/>
              <a:gd name="connsiteY67" fmla="*/ 2192441 h 2481943"/>
              <a:gd name="connsiteX68" fmla="*/ 1991203 w 2192442"/>
              <a:gd name="connsiteY68" fmla="*/ 2273643 h 2481943"/>
              <a:gd name="connsiteX69" fmla="*/ 2037100 w 2192442"/>
              <a:gd name="connsiteY69" fmla="*/ 2351314 h 2481943"/>
              <a:gd name="connsiteX70" fmla="*/ 2104179 w 2192442"/>
              <a:gd name="connsiteY70" fmla="*/ 2390150 h 2481943"/>
              <a:gd name="connsiteX71" fmla="*/ 2154220 w 2192442"/>
              <a:gd name="connsiteY71" fmla="*/ 2440344 h 2481943"/>
              <a:gd name="connsiteX72" fmla="*/ 2192442 w 2192442"/>
              <a:gd name="connsiteY72" fmla="*/ 2481943 h 2481943"/>
              <a:gd name="connsiteX0" fmla="*/ 0 w 2192442"/>
              <a:gd name="connsiteY0" fmla="*/ 0 h 2481943"/>
              <a:gd name="connsiteX1" fmla="*/ 98854 w 2192442"/>
              <a:gd name="connsiteY1" fmla="*/ 38835 h 2481943"/>
              <a:gd name="connsiteX2" fmla="*/ 137690 w 2192442"/>
              <a:gd name="connsiteY2" fmla="*/ 67079 h 2481943"/>
              <a:gd name="connsiteX3" fmla="*/ 158873 w 2192442"/>
              <a:gd name="connsiteY3" fmla="*/ 109445 h 2481943"/>
              <a:gd name="connsiteX4" fmla="*/ 162403 w 2192442"/>
              <a:gd name="connsiteY4" fmla="*/ 165933 h 2481943"/>
              <a:gd name="connsiteX5" fmla="*/ 169464 w 2192442"/>
              <a:gd name="connsiteY5" fmla="*/ 187116 h 2481943"/>
              <a:gd name="connsiteX6" fmla="*/ 201239 w 2192442"/>
              <a:gd name="connsiteY6" fmla="*/ 208299 h 2481943"/>
              <a:gd name="connsiteX7" fmla="*/ 243605 w 2192442"/>
              <a:gd name="connsiteY7" fmla="*/ 208299 h 2481943"/>
              <a:gd name="connsiteX8" fmla="*/ 307154 w 2192442"/>
              <a:gd name="connsiteY8" fmla="*/ 211830 h 2481943"/>
              <a:gd name="connsiteX9" fmla="*/ 360111 w 2192442"/>
              <a:gd name="connsiteY9" fmla="*/ 222421 h 2481943"/>
              <a:gd name="connsiteX10" fmla="*/ 416599 w 2192442"/>
              <a:gd name="connsiteY10" fmla="*/ 233013 h 2481943"/>
              <a:gd name="connsiteX11" fmla="*/ 518984 w 2192442"/>
              <a:gd name="connsiteY11" fmla="*/ 240074 h 2481943"/>
              <a:gd name="connsiteX12" fmla="*/ 536637 w 2192442"/>
              <a:gd name="connsiteY12" fmla="*/ 247135 h 2481943"/>
              <a:gd name="connsiteX13" fmla="*/ 554289 w 2192442"/>
              <a:gd name="connsiteY13" fmla="*/ 289501 h 2481943"/>
              <a:gd name="connsiteX14" fmla="*/ 554289 w 2192442"/>
              <a:gd name="connsiteY14" fmla="*/ 324806 h 2481943"/>
              <a:gd name="connsiteX15" fmla="*/ 589594 w 2192442"/>
              <a:gd name="connsiteY15" fmla="*/ 335397 h 2481943"/>
              <a:gd name="connsiteX16" fmla="*/ 607247 w 2192442"/>
              <a:gd name="connsiteY16" fmla="*/ 345989 h 2481943"/>
              <a:gd name="connsiteX17" fmla="*/ 667265 w 2192442"/>
              <a:gd name="connsiteY17" fmla="*/ 388355 h 2481943"/>
              <a:gd name="connsiteX18" fmla="*/ 681387 w 2192442"/>
              <a:gd name="connsiteY18" fmla="*/ 437782 h 2481943"/>
              <a:gd name="connsiteX19" fmla="*/ 709631 w 2192442"/>
              <a:gd name="connsiteY19" fmla="*/ 497801 h 2481943"/>
              <a:gd name="connsiteX20" fmla="*/ 744936 w 2192442"/>
              <a:gd name="connsiteY20" fmla="*/ 518984 h 2481943"/>
              <a:gd name="connsiteX21" fmla="*/ 790833 w 2192442"/>
              <a:gd name="connsiteY21" fmla="*/ 540167 h 2481943"/>
              <a:gd name="connsiteX22" fmla="*/ 787302 w 2192442"/>
              <a:gd name="connsiteY22" fmla="*/ 561350 h 2481943"/>
              <a:gd name="connsiteX23" fmla="*/ 776711 w 2192442"/>
              <a:gd name="connsiteY23" fmla="*/ 579002 h 2481943"/>
              <a:gd name="connsiteX24" fmla="*/ 780241 w 2192442"/>
              <a:gd name="connsiteY24" fmla="*/ 593124 h 2481943"/>
              <a:gd name="connsiteX25" fmla="*/ 804955 w 2192442"/>
              <a:gd name="connsiteY25" fmla="*/ 614307 h 2481943"/>
              <a:gd name="connsiteX26" fmla="*/ 843790 w 2192442"/>
              <a:gd name="connsiteY26" fmla="*/ 646082 h 2481943"/>
              <a:gd name="connsiteX27" fmla="*/ 868504 w 2192442"/>
              <a:gd name="connsiteY27" fmla="*/ 681387 h 2481943"/>
              <a:gd name="connsiteX28" fmla="*/ 893217 w 2192442"/>
              <a:gd name="connsiteY28" fmla="*/ 748466 h 2481943"/>
              <a:gd name="connsiteX29" fmla="*/ 903809 w 2192442"/>
              <a:gd name="connsiteY29" fmla="*/ 804954 h 2481943"/>
              <a:gd name="connsiteX30" fmla="*/ 882626 w 2192442"/>
              <a:gd name="connsiteY30" fmla="*/ 850851 h 2481943"/>
              <a:gd name="connsiteX31" fmla="*/ 896748 w 2192442"/>
              <a:gd name="connsiteY31" fmla="*/ 935583 h 2481943"/>
              <a:gd name="connsiteX32" fmla="*/ 924992 w 2192442"/>
              <a:gd name="connsiteY32" fmla="*/ 988540 h 2481943"/>
              <a:gd name="connsiteX33" fmla="*/ 946175 w 2192442"/>
              <a:gd name="connsiteY33" fmla="*/ 1034437 h 2481943"/>
              <a:gd name="connsiteX34" fmla="*/ 935583 w 2192442"/>
              <a:gd name="connsiteY34" fmla="*/ 1069742 h 2481943"/>
              <a:gd name="connsiteX35" fmla="*/ 960297 w 2192442"/>
              <a:gd name="connsiteY35" fmla="*/ 1115638 h 2481943"/>
              <a:gd name="connsiteX36" fmla="*/ 988541 w 2192442"/>
              <a:gd name="connsiteY36" fmla="*/ 1182718 h 2481943"/>
              <a:gd name="connsiteX37" fmla="*/ 1016785 w 2192442"/>
              <a:gd name="connsiteY37" fmla="*/ 1256858 h 2481943"/>
              <a:gd name="connsiteX38" fmla="*/ 1030907 w 2192442"/>
              <a:gd name="connsiteY38" fmla="*/ 1313346 h 2481943"/>
              <a:gd name="connsiteX39" fmla="*/ 1080334 w 2192442"/>
              <a:gd name="connsiteY39" fmla="*/ 1338060 h 2481943"/>
              <a:gd name="connsiteX40" fmla="*/ 1136822 w 2192442"/>
              <a:gd name="connsiteY40" fmla="*/ 1345121 h 2481943"/>
              <a:gd name="connsiteX41" fmla="*/ 1161535 w 2192442"/>
              <a:gd name="connsiteY41" fmla="*/ 1383957 h 2481943"/>
              <a:gd name="connsiteX42" fmla="*/ 1158005 w 2192442"/>
              <a:gd name="connsiteY42" fmla="*/ 1433384 h 2481943"/>
              <a:gd name="connsiteX43" fmla="*/ 1140352 w 2192442"/>
              <a:gd name="connsiteY43" fmla="*/ 1475750 h 2481943"/>
              <a:gd name="connsiteX44" fmla="*/ 1143883 w 2192442"/>
              <a:gd name="connsiteY44" fmla="*/ 1511055 h 2481943"/>
              <a:gd name="connsiteX45" fmla="*/ 1175657 w 2192442"/>
              <a:gd name="connsiteY45" fmla="*/ 1574604 h 2481943"/>
              <a:gd name="connsiteX46" fmla="*/ 1214493 w 2192442"/>
              <a:gd name="connsiteY46" fmla="*/ 1624031 h 2481943"/>
              <a:gd name="connsiteX47" fmla="*/ 1309816 w 2192442"/>
              <a:gd name="connsiteY47" fmla="*/ 1687580 h 2481943"/>
              <a:gd name="connsiteX48" fmla="*/ 1355713 w 2192442"/>
              <a:gd name="connsiteY48" fmla="*/ 1715824 h 2481943"/>
              <a:gd name="connsiteX49" fmla="*/ 1422792 w 2192442"/>
              <a:gd name="connsiteY49" fmla="*/ 1754659 h 2481943"/>
              <a:gd name="connsiteX50" fmla="*/ 1489872 w 2192442"/>
              <a:gd name="connsiteY50" fmla="*/ 1772312 h 2481943"/>
              <a:gd name="connsiteX51" fmla="*/ 1507525 w 2192442"/>
              <a:gd name="connsiteY51" fmla="*/ 1782903 h 2481943"/>
              <a:gd name="connsiteX52" fmla="*/ 1542830 w 2192442"/>
              <a:gd name="connsiteY52" fmla="*/ 1758190 h 2481943"/>
              <a:gd name="connsiteX53" fmla="*/ 1578135 w 2192442"/>
              <a:gd name="connsiteY53" fmla="*/ 1737007 h 2481943"/>
              <a:gd name="connsiteX54" fmla="*/ 1624031 w 2192442"/>
              <a:gd name="connsiteY54" fmla="*/ 1761720 h 2481943"/>
              <a:gd name="connsiteX55" fmla="*/ 1662867 w 2192442"/>
              <a:gd name="connsiteY55" fmla="*/ 1775842 h 2481943"/>
              <a:gd name="connsiteX56" fmla="*/ 1719355 w 2192442"/>
              <a:gd name="connsiteY56" fmla="*/ 1800556 h 2481943"/>
              <a:gd name="connsiteX57" fmla="*/ 1722885 w 2192442"/>
              <a:gd name="connsiteY57" fmla="*/ 1842922 h 2481943"/>
              <a:gd name="connsiteX58" fmla="*/ 1740538 w 2192442"/>
              <a:gd name="connsiteY58" fmla="*/ 1888818 h 2481943"/>
              <a:gd name="connsiteX59" fmla="*/ 1765251 w 2192442"/>
              <a:gd name="connsiteY59" fmla="*/ 1913532 h 2481943"/>
              <a:gd name="connsiteX60" fmla="*/ 1782904 w 2192442"/>
              <a:gd name="connsiteY60" fmla="*/ 1955898 h 2481943"/>
              <a:gd name="connsiteX61" fmla="*/ 1811148 w 2192442"/>
              <a:gd name="connsiteY61" fmla="*/ 1962959 h 2481943"/>
              <a:gd name="connsiteX62" fmla="*/ 1828800 w 2192442"/>
              <a:gd name="connsiteY62" fmla="*/ 1973550 h 2481943"/>
              <a:gd name="connsiteX63" fmla="*/ 1842922 w 2192442"/>
              <a:gd name="connsiteY63" fmla="*/ 2005325 h 2481943"/>
              <a:gd name="connsiteX64" fmla="*/ 1860575 w 2192442"/>
              <a:gd name="connsiteY64" fmla="*/ 2058282 h 2481943"/>
              <a:gd name="connsiteX65" fmla="*/ 1906471 w 2192442"/>
              <a:gd name="connsiteY65" fmla="*/ 2090057 h 2481943"/>
              <a:gd name="connsiteX66" fmla="*/ 1920593 w 2192442"/>
              <a:gd name="connsiteY66" fmla="*/ 2139484 h 2481943"/>
              <a:gd name="connsiteX67" fmla="*/ 1931185 w 2192442"/>
              <a:gd name="connsiteY67" fmla="*/ 2192441 h 2481943"/>
              <a:gd name="connsiteX68" fmla="*/ 1991203 w 2192442"/>
              <a:gd name="connsiteY68" fmla="*/ 2273643 h 2481943"/>
              <a:gd name="connsiteX69" fmla="*/ 2037100 w 2192442"/>
              <a:gd name="connsiteY69" fmla="*/ 2351314 h 2481943"/>
              <a:gd name="connsiteX70" fmla="*/ 2092820 w 2192442"/>
              <a:gd name="connsiteY70" fmla="*/ 2398669 h 2481943"/>
              <a:gd name="connsiteX71" fmla="*/ 2154220 w 2192442"/>
              <a:gd name="connsiteY71" fmla="*/ 2440344 h 2481943"/>
              <a:gd name="connsiteX72" fmla="*/ 2192442 w 2192442"/>
              <a:gd name="connsiteY72" fmla="*/ 2481943 h 2481943"/>
              <a:gd name="connsiteX0" fmla="*/ 0 w 2169724"/>
              <a:gd name="connsiteY0" fmla="*/ 0 h 2501821"/>
              <a:gd name="connsiteX1" fmla="*/ 98854 w 2169724"/>
              <a:gd name="connsiteY1" fmla="*/ 38835 h 2501821"/>
              <a:gd name="connsiteX2" fmla="*/ 137690 w 2169724"/>
              <a:gd name="connsiteY2" fmla="*/ 67079 h 2501821"/>
              <a:gd name="connsiteX3" fmla="*/ 158873 w 2169724"/>
              <a:gd name="connsiteY3" fmla="*/ 109445 h 2501821"/>
              <a:gd name="connsiteX4" fmla="*/ 162403 w 2169724"/>
              <a:gd name="connsiteY4" fmla="*/ 165933 h 2501821"/>
              <a:gd name="connsiteX5" fmla="*/ 169464 w 2169724"/>
              <a:gd name="connsiteY5" fmla="*/ 187116 h 2501821"/>
              <a:gd name="connsiteX6" fmla="*/ 201239 w 2169724"/>
              <a:gd name="connsiteY6" fmla="*/ 208299 h 2501821"/>
              <a:gd name="connsiteX7" fmla="*/ 243605 w 2169724"/>
              <a:gd name="connsiteY7" fmla="*/ 208299 h 2501821"/>
              <a:gd name="connsiteX8" fmla="*/ 307154 w 2169724"/>
              <a:gd name="connsiteY8" fmla="*/ 211830 h 2501821"/>
              <a:gd name="connsiteX9" fmla="*/ 360111 w 2169724"/>
              <a:gd name="connsiteY9" fmla="*/ 222421 h 2501821"/>
              <a:gd name="connsiteX10" fmla="*/ 416599 w 2169724"/>
              <a:gd name="connsiteY10" fmla="*/ 233013 h 2501821"/>
              <a:gd name="connsiteX11" fmla="*/ 518984 w 2169724"/>
              <a:gd name="connsiteY11" fmla="*/ 240074 h 2501821"/>
              <a:gd name="connsiteX12" fmla="*/ 536637 w 2169724"/>
              <a:gd name="connsiteY12" fmla="*/ 247135 h 2501821"/>
              <a:gd name="connsiteX13" fmla="*/ 554289 w 2169724"/>
              <a:gd name="connsiteY13" fmla="*/ 289501 h 2501821"/>
              <a:gd name="connsiteX14" fmla="*/ 554289 w 2169724"/>
              <a:gd name="connsiteY14" fmla="*/ 324806 h 2501821"/>
              <a:gd name="connsiteX15" fmla="*/ 589594 w 2169724"/>
              <a:gd name="connsiteY15" fmla="*/ 335397 h 2501821"/>
              <a:gd name="connsiteX16" fmla="*/ 607247 w 2169724"/>
              <a:gd name="connsiteY16" fmla="*/ 345989 h 2501821"/>
              <a:gd name="connsiteX17" fmla="*/ 667265 w 2169724"/>
              <a:gd name="connsiteY17" fmla="*/ 388355 h 2501821"/>
              <a:gd name="connsiteX18" fmla="*/ 681387 w 2169724"/>
              <a:gd name="connsiteY18" fmla="*/ 437782 h 2501821"/>
              <a:gd name="connsiteX19" fmla="*/ 709631 w 2169724"/>
              <a:gd name="connsiteY19" fmla="*/ 497801 h 2501821"/>
              <a:gd name="connsiteX20" fmla="*/ 744936 w 2169724"/>
              <a:gd name="connsiteY20" fmla="*/ 518984 h 2501821"/>
              <a:gd name="connsiteX21" fmla="*/ 790833 w 2169724"/>
              <a:gd name="connsiteY21" fmla="*/ 540167 h 2501821"/>
              <a:gd name="connsiteX22" fmla="*/ 787302 w 2169724"/>
              <a:gd name="connsiteY22" fmla="*/ 561350 h 2501821"/>
              <a:gd name="connsiteX23" fmla="*/ 776711 w 2169724"/>
              <a:gd name="connsiteY23" fmla="*/ 579002 h 2501821"/>
              <a:gd name="connsiteX24" fmla="*/ 780241 w 2169724"/>
              <a:gd name="connsiteY24" fmla="*/ 593124 h 2501821"/>
              <a:gd name="connsiteX25" fmla="*/ 804955 w 2169724"/>
              <a:gd name="connsiteY25" fmla="*/ 614307 h 2501821"/>
              <a:gd name="connsiteX26" fmla="*/ 843790 w 2169724"/>
              <a:gd name="connsiteY26" fmla="*/ 646082 h 2501821"/>
              <a:gd name="connsiteX27" fmla="*/ 868504 w 2169724"/>
              <a:gd name="connsiteY27" fmla="*/ 681387 h 2501821"/>
              <a:gd name="connsiteX28" fmla="*/ 893217 w 2169724"/>
              <a:gd name="connsiteY28" fmla="*/ 748466 h 2501821"/>
              <a:gd name="connsiteX29" fmla="*/ 903809 w 2169724"/>
              <a:gd name="connsiteY29" fmla="*/ 804954 h 2501821"/>
              <a:gd name="connsiteX30" fmla="*/ 882626 w 2169724"/>
              <a:gd name="connsiteY30" fmla="*/ 850851 h 2501821"/>
              <a:gd name="connsiteX31" fmla="*/ 896748 w 2169724"/>
              <a:gd name="connsiteY31" fmla="*/ 935583 h 2501821"/>
              <a:gd name="connsiteX32" fmla="*/ 924992 w 2169724"/>
              <a:gd name="connsiteY32" fmla="*/ 988540 h 2501821"/>
              <a:gd name="connsiteX33" fmla="*/ 946175 w 2169724"/>
              <a:gd name="connsiteY33" fmla="*/ 1034437 h 2501821"/>
              <a:gd name="connsiteX34" fmla="*/ 935583 w 2169724"/>
              <a:gd name="connsiteY34" fmla="*/ 1069742 h 2501821"/>
              <a:gd name="connsiteX35" fmla="*/ 960297 w 2169724"/>
              <a:gd name="connsiteY35" fmla="*/ 1115638 h 2501821"/>
              <a:gd name="connsiteX36" fmla="*/ 988541 w 2169724"/>
              <a:gd name="connsiteY36" fmla="*/ 1182718 h 2501821"/>
              <a:gd name="connsiteX37" fmla="*/ 1016785 w 2169724"/>
              <a:gd name="connsiteY37" fmla="*/ 1256858 h 2501821"/>
              <a:gd name="connsiteX38" fmla="*/ 1030907 w 2169724"/>
              <a:gd name="connsiteY38" fmla="*/ 1313346 h 2501821"/>
              <a:gd name="connsiteX39" fmla="*/ 1080334 w 2169724"/>
              <a:gd name="connsiteY39" fmla="*/ 1338060 h 2501821"/>
              <a:gd name="connsiteX40" fmla="*/ 1136822 w 2169724"/>
              <a:gd name="connsiteY40" fmla="*/ 1345121 h 2501821"/>
              <a:gd name="connsiteX41" fmla="*/ 1161535 w 2169724"/>
              <a:gd name="connsiteY41" fmla="*/ 1383957 h 2501821"/>
              <a:gd name="connsiteX42" fmla="*/ 1158005 w 2169724"/>
              <a:gd name="connsiteY42" fmla="*/ 1433384 h 2501821"/>
              <a:gd name="connsiteX43" fmla="*/ 1140352 w 2169724"/>
              <a:gd name="connsiteY43" fmla="*/ 1475750 h 2501821"/>
              <a:gd name="connsiteX44" fmla="*/ 1143883 w 2169724"/>
              <a:gd name="connsiteY44" fmla="*/ 1511055 h 2501821"/>
              <a:gd name="connsiteX45" fmla="*/ 1175657 w 2169724"/>
              <a:gd name="connsiteY45" fmla="*/ 1574604 h 2501821"/>
              <a:gd name="connsiteX46" fmla="*/ 1214493 w 2169724"/>
              <a:gd name="connsiteY46" fmla="*/ 1624031 h 2501821"/>
              <a:gd name="connsiteX47" fmla="*/ 1309816 w 2169724"/>
              <a:gd name="connsiteY47" fmla="*/ 1687580 h 2501821"/>
              <a:gd name="connsiteX48" fmla="*/ 1355713 w 2169724"/>
              <a:gd name="connsiteY48" fmla="*/ 1715824 h 2501821"/>
              <a:gd name="connsiteX49" fmla="*/ 1422792 w 2169724"/>
              <a:gd name="connsiteY49" fmla="*/ 1754659 h 2501821"/>
              <a:gd name="connsiteX50" fmla="*/ 1489872 w 2169724"/>
              <a:gd name="connsiteY50" fmla="*/ 1772312 h 2501821"/>
              <a:gd name="connsiteX51" fmla="*/ 1507525 w 2169724"/>
              <a:gd name="connsiteY51" fmla="*/ 1782903 h 2501821"/>
              <a:gd name="connsiteX52" fmla="*/ 1542830 w 2169724"/>
              <a:gd name="connsiteY52" fmla="*/ 1758190 h 2501821"/>
              <a:gd name="connsiteX53" fmla="*/ 1578135 w 2169724"/>
              <a:gd name="connsiteY53" fmla="*/ 1737007 h 2501821"/>
              <a:gd name="connsiteX54" fmla="*/ 1624031 w 2169724"/>
              <a:gd name="connsiteY54" fmla="*/ 1761720 h 2501821"/>
              <a:gd name="connsiteX55" fmla="*/ 1662867 w 2169724"/>
              <a:gd name="connsiteY55" fmla="*/ 1775842 h 2501821"/>
              <a:gd name="connsiteX56" fmla="*/ 1719355 w 2169724"/>
              <a:gd name="connsiteY56" fmla="*/ 1800556 h 2501821"/>
              <a:gd name="connsiteX57" fmla="*/ 1722885 w 2169724"/>
              <a:gd name="connsiteY57" fmla="*/ 1842922 h 2501821"/>
              <a:gd name="connsiteX58" fmla="*/ 1740538 w 2169724"/>
              <a:gd name="connsiteY58" fmla="*/ 1888818 h 2501821"/>
              <a:gd name="connsiteX59" fmla="*/ 1765251 w 2169724"/>
              <a:gd name="connsiteY59" fmla="*/ 1913532 h 2501821"/>
              <a:gd name="connsiteX60" fmla="*/ 1782904 w 2169724"/>
              <a:gd name="connsiteY60" fmla="*/ 1955898 h 2501821"/>
              <a:gd name="connsiteX61" fmla="*/ 1811148 w 2169724"/>
              <a:gd name="connsiteY61" fmla="*/ 1962959 h 2501821"/>
              <a:gd name="connsiteX62" fmla="*/ 1828800 w 2169724"/>
              <a:gd name="connsiteY62" fmla="*/ 1973550 h 2501821"/>
              <a:gd name="connsiteX63" fmla="*/ 1842922 w 2169724"/>
              <a:gd name="connsiteY63" fmla="*/ 2005325 h 2501821"/>
              <a:gd name="connsiteX64" fmla="*/ 1860575 w 2169724"/>
              <a:gd name="connsiteY64" fmla="*/ 2058282 h 2501821"/>
              <a:gd name="connsiteX65" fmla="*/ 1906471 w 2169724"/>
              <a:gd name="connsiteY65" fmla="*/ 2090057 h 2501821"/>
              <a:gd name="connsiteX66" fmla="*/ 1920593 w 2169724"/>
              <a:gd name="connsiteY66" fmla="*/ 2139484 h 2501821"/>
              <a:gd name="connsiteX67" fmla="*/ 1931185 w 2169724"/>
              <a:gd name="connsiteY67" fmla="*/ 2192441 h 2501821"/>
              <a:gd name="connsiteX68" fmla="*/ 1991203 w 2169724"/>
              <a:gd name="connsiteY68" fmla="*/ 2273643 h 2501821"/>
              <a:gd name="connsiteX69" fmla="*/ 2037100 w 2169724"/>
              <a:gd name="connsiteY69" fmla="*/ 2351314 h 2501821"/>
              <a:gd name="connsiteX70" fmla="*/ 2092820 w 2169724"/>
              <a:gd name="connsiteY70" fmla="*/ 2398669 h 2501821"/>
              <a:gd name="connsiteX71" fmla="*/ 2154220 w 2169724"/>
              <a:gd name="connsiteY71" fmla="*/ 2440344 h 2501821"/>
              <a:gd name="connsiteX72" fmla="*/ 2169724 w 2169724"/>
              <a:gd name="connsiteY72" fmla="*/ 2501821 h 2501821"/>
              <a:gd name="connsiteX0" fmla="*/ 0 w 2169724"/>
              <a:gd name="connsiteY0" fmla="*/ 0 h 2501821"/>
              <a:gd name="connsiteX1" fmla="*/ 98854 w 2169724"/>
              <a:gd name="connsiteY1" fmla="*/ 38835 h 2501821"/>
              <a:gd name="connsiteX2" fmla="*/ 137690 w 2169724"/>
              <a:gd name="connsiteY2" fmla="*/ 67079 h 2501821"/>
              <a:gd name="connsiteX3" fmla="*/ 158873 w 2169724"/>
              <a:gd name="connsiteY3" fmla="*/ 109445 h 2501821"/>
              <a:gd name="connsiteX4" fmla="*/ 162403 w 2169724"/>
              <a:gd name="connsiteY4" fmla="*/ 165933 h 2501821"/>
              <a:gd name="connsiteX5" fmla="*/ 169464 w 2169724"/>
              <a:gd name="connsiteY5" fmla="*/ 187116 h 2501821"/>
              <a:gd name="connsiteX6" fmla="*/ 201239 w 2169724"/>
              <a:gd name="connsiteY6" fmla="*/ 208299 h 2501821"/>
              <a:gd name="connsiteX7" fmla="*/ 243605 w 2169724"/>
              <a:gd name="connsiteY7" fmla="*/ 208299 h 2501821"/>
              <a:gd name="connsiteX8" fmla="*/ 307154 w 2169724"/>
              <a:gd name="connsiteY8" fmla="*/ 211830 h 2501821"/>
              <a:gd name="connsiteX9" fmla="*/ 360111 w 2169724"/>
              <a:gd name="connsiteY9" fmla="*/ 222421 h 2501821"/>
              <a:gd name="connsiteX10" fmla="*/ 416599 w 2169724"/>
              <a:gd name="connsiteY10" fmla="*/ 233013 h 2501821"/>
              <a:gd name="connsiteX11" fmla="*/ 518984 w 2169724"/>
              <a:gd name="connsiteY11" fmla="*/ 240074 h 2501821"/>
              <a:gd name="connsiteX12" fmla="*/ 536637 w 2169724"/>
              <a:gd name="connsiteY12" fmla="*/ 247135 h 2501821"/>
              <a:gd name="connsiteX13" fmla="*/ 554289 w 2169724"/>
              <a:gd name="connsiteY13" fmla="*/ 289501 h 2501821"/>
              <a:gd name="connsiteX14" fmla="*/ 554289 w 2169724"/>
              <a:gd name="connsiteY14" fmla="*/ 324806 h 2501821"/>
              <a:gd name="connsiteX15" fmla="*/ 589594 w 2169724"/>
              <a:gd name="connsiteY15" fmla="*/ 335397 h 2501821"/>
              <a:gd name="connsiteX16" fmla="*/ 607247 w 2169724"/>
              <a:gd name="connsiteY16" fmla="*/ 345989 h 2501821"/>
              <a:gd name="connsiteX17" fmla="*/ 667265 w 2169724"/>
              <a:gd name="connsiteY17" fmla="*/ 388355 h 2501821"/>
              <a:gd name="connsiteX18" fmla="*/ 681387 w 2169724"/>
              <a:gd name="connsiteY18" fmla="*/ 437782 h 2501821"/>
              <a:gd name="connsiteX19" fmla="*/ 709631 w 2169724"/>
              <a:gd name="connsiteY19" fmla="*/ 497801 h 2501821"/>
              <a:gd name="connsiteX20" fmla="*/ 744936 w 2169724"/>
              <a:gd name="connsiteY20" fmla="*/ 518984 h 2501821"/>
              <a:gd name="connsiteX21" fmla="*/ 790833 w 2169724"/>
              <a:gd name="connsiteY21" fmla="*/ 540167 h 2501821"/>
              <a:gd name="connsiteX22" fmla="*/ 787302 w 2169724"/>
              <a:gd name="connsiteY22" fmla="*/ 561350 h 2501821"/>
              <a:gd name="connsiteX23" fmla="*/ 776711 w 2169724"/>
              <a:gd name="connsiteY23" fmla="*/ 579002 h 2501821"/>
              <a:gd name="connsiteX24" fmla="*/ 780241 w 2169724"/>
              <a:gd name="connsiteY24" fmla="*/ 593124 h 2501821"/>
              <a:gd name="connsiteX25" fmla="*/ 804955 w 2169724"/>
              <a:gd name="connsiteY25" fmla="*/ 614307 h 2501821"/>
              <a:gd name="connsiteX26" fmla="*/ 843790 w 2169724"/>
              <a:gd name="connsiteY26" fmla="*/ 646082 h 2501821"/>
              <a:gd name="connsiteX27" fmla="*/ 868504 w 2169724"/>
              <a:gd name="connsiteY27" fmla="*/ 681387 h 2501821"/>
              <a:gd name="connsiteX28" fmla="*/ 893217 w 2169724"/>
              <a:gd name="connsiteY28" fmla="*/ 748466 h 2501821"/>
              <a:gd name="connsiteX29" fmla="*/ 903809 w 2169724"/>
              <a:gd name="connsiteY29" fmla="*/ 804954 h 2501821"/>
              <a:gd name="connsiteX30" fmla="*/ 882626 w 2169724"/>
              <a:gd name="connsiteY30" fmla="*/ 850851 h 2501821"/>
              <a:gd name="connsiteX31" fmla="*/ 896748 w 2169724"/>
              <a:gd name="connsiteY31" fmla="*/ 935583 h 2501821"/>
              <a:gd name="connsiteX32" fmla="*/ 924992 w 2169724"/>
              <a:gd name="connsiteY32" fmla="*/ 988540 h 2501821"/>
              <a:gd name="connsiteX33" fmla="*/ 946175 w 2169724"/>
              <a:gd name="connsiteY33" fmla="*/ 1034437 h 2501821"/>
              <a:gd name="connsiteX34" fmla="*/ 935583 w 2169724"/>
              <a:gd name="connsiteY34" fmla="*/ 1069742 h 2501821"/>
              <a:gd name="connsiteX35" fmla="*/ 960297 w 2169724"/>
              <a:gd name="connsiteY35" fmla="*/ 1115638 h 2501821"/>
              <a:gd name="connsiteX36" fmla="*/ 988541 w 2169724"/>
              <a:gd name="connsiteY36" fmla="*/ 1182718 h 2501821"/>
              <a:gd name="connsiteX37" fmla="*/ 1016785 w 2169724"/>
              <a:gd name="connsiteY37" fmla="*/ 1256858 h 2501821"/>
              <a:gd name="connsiteX38" fmla="*/ 1030907 w 2169724"/>
              <a:gd name="connsiteY38" fmla="*/ 1313346 h 2501821"/>
              <a:gd name="connsiteX39" fmla="*/ 1080334 w 2169724"/>
              <a:gd name="connsiteY39" fmla="*/ 1338060 h 2501821"/>
              <a:gd name="connsiteX40" fmla="*/ 1136822 w 2169724"/>
              <a:gd name="connsiteY40" fmla="*/ 1345121 h 2501821"/>
              <a:gd name="connsiteX41" fmla="*/ 1161535 w 2169724"/>
              <a:gd name="connsiteY41" fmla="*/ 1383957 h 2501821"/>
              <a:gd name="connsiteX42" fmla="*/ 1158005 w 2169724"/>
              <a:gd name="connsiteY42" fmla="*/ 1433384 h 2501821"/>
              <a:gd name="connsiteX43" fmla="*/ 1140352 w 2169724"/>
              <a:gd name="connsiteY43" fmla="*/ 1475750 h 2501821"/>
              <a:gd name="connsiteX44" fmla="*/ 1143883 w 2169724"/>
              <a:gd name="connsiteY44" fmla="*/ 1511055 h 2501821"/>
              <a:gd name="connsiteX45" fmla="*/ 1175657 w 2169724"/>
              <a:gd name="connsiteY45" fmla="*/ 1574604 h 2501821"/>
              <a:gd name="connsiteX46" fmla="*/ 1214493 w 2169724"/>
              <a:gd name="connsiteY46" fmla="*/ 1624031 h 2501821"/>
              <a:gd name="connsiteX47" fmla="*/ 1309816 w 2169724"/>
              <a:gd name="connsiteY47" fmla="*/ 1687580 h 2501821"/>
              <a:gd name="connsiteX48" fmla="*/ 1355713 w 2169724"/>
              <a:gd name="connsiteY48" fmla="*/ 1715824 h 2501821"/>
              <a:gd name="connsiteX49" fmla="*/ 1422792 w 2169724"/>
              <a:gd name="connsiteY49" fmla="*/ 1754659 h 2501821"/>
              <a:gd name="connsiteX50" fmla="*/ 1489872 w 2169724"/>
              <a:gd name="connsiteY50" fmla="*/ 1772312 h 2501821"/>
              <a:gd name="connsiteX51" fmla="*/ 1507525 w 2169724"/>
              <a:gd name="connsiteY51" fmla="*/ 1782903 h 2501821"/>
              <a:gd name="connsiteX52" fmla="*/ 1542830 w 2169724"/>
              <a:gd name="connsiteY52" fmla="*/ 1758190 h 2501821"/>
              <a:gd name="connsiteX53" fmla="*/ 1578135 w 2169724"/>
              <a:gd name="connsiteY53" fmla="*/ 1737007 h 2501821"/>
              <a:gd name="connsiteX54" fmla="*/ 1624031 w 2169724"/>
              <a:gd name="connsiteY54" fmla="*/ 1761720 h 2501821"/>
              <a:gd name="connsiteX55" fmla="*/ 1662867 w 2169724"/>
              <a:gd name="connsiteY55" fmla="*/ 1775842 h 2501821"/>
              <a:gd name="connsiteX56" fmla="*/ 1719355 w 2169724"/>
              <a:gd name="connsiteY56" fmla="*/ 1800556 h 2501821"/>
              <a:gd name="connsiteX57" fmla="*/ 1722885 w 2169724"/>
              <a:gd name="connsiteY57" fmla="*/ 1842922 h 2501821"/>
              <a:gd name="connsiteX58" fmla="*/ 1740538 w 2169724"/>
              <a:gd name="connsiteY58" fmla="*/ 1888818 h 2501821"/>
              <a:gd name="connsiteX59" fmla="*/ 1765251 w 2169724"/>
              <a:gd name="connsiteY59" fmla="*/ 1913532 h 2501821"/>
              <a:gd name="connsiteX60" fmla="*/ 1782904 w 2169724"/>
              <a:gd name="connsiteY60" fmla="*/ 1955898 h 2501821"/>
              <a:gd name="connsiteX61" fmla="*/ 1811148 w 2169724"/>
              <a:gd name="connsiteY61" fmla="*/ 1962959 h 2501821"/>
              <a:gd name="connsiteX62" fmla="*/ 1828800 w 2169724"/>
              <a:gd name="connsiteY62" fmla="*/ 1973550 h 2501821"/>
              <a:gd name="connsiteX63" fmla="*/ 1842922 w 2169724"/>
              <a:gd name="connsiteY63" fmla="*/ 2005325 h 2501821"/>
              <a:gd name="connsiteX64" fmla="*/ 1860575 w 2169724"/>
              <a:gd name="connsiteY64" fmla="*/ 2058282 h 2501821"/>
              <a:gd name="connsiteX65" fmla="*/ 1906471 w 2169724"/>
              <a:gd name="connsiteY65" fmla="*/ 2090057 h 2501821"/>
              <a:gd name="connsiteX66" fmla="*/ 1920593 w 2169724"/>
              <a:gd name="connsiteY66" fmla="*/ 2139484 h 2501821"/>
              <a:gd name="connsiteX67" fmla="*/ 1931185 w 2169724"/>
              <a:gd name="connsiteY67" fmla="*/ 2192441 h 2501821"/>
              <a:gd name="connsiteX68" fmla="*/ 1991203 w 2169724"/>
              <a:gd name="connsiteY68" fmla="*/ 2273643 h 2501821"/>
              <a:gd name="connsiteX69" fmla="*/ 2037100 w 2169724"/>
              <a:gd name="connsiteY69" fmla="*/ 2351314 h 2501821"/>
              <a:gd name="connsiteX70" fmla="*/ 2092820 w 2169724"/>
              <a:gd name="connsiteY70" fmla="*/ 2398669 h 2501821"/>
              <a:gd name="connsiteX71" fmla="*/ 2142861 w 2169724"/>
              <a:gd name="connsiteY71" fmla="*/ 2448864 h 2501821"/>
              <a:gd name="connsiteX72" fmla="*/ 2169724 w 2169724"/>
              <a:gd name="connsiteY72" fmla="*/ 2501821 h 250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169724" h="2501821">
                <a:moveTo>
                  <a:pt x="0" y="0"/>
                </a:moveTo>
                <a:cubicBezTo>
                  <a:pt x="37953" y="13827"/>
                  <a:pt x="75906" y="27655"/>
                  <a:pt x="98854" y="38835"/>
                </a:cubicBezTo>
                <a:cubicBezTo>
                  <a:pt x="121802" y="50015"/>
                  <a:pt x="127687" y="55311"/>
                  <a:pt x="137690" y="67079"/>
                </a:cubicBezTo>
                <a:cubicBezTo>
                  <a:pt x="147693" y="78847"/>
                  <a:pt x="154754" y="92969"/>
                  <a:pt x="158873" y="109445"/>
                </a:cubicBezTo>
                <a:cubicBezTo>
                  <a:pt x="162992" y="125921"/>
                  <a:pt x="160638" y="152988"/>
                  <a:pt x="162403" y="165933"/>
                </a:cubicBezTo>
                <a:cubicBezTo>
                  <a:pt x="164168" y="178878"/>
                  <a:pt x="162991" y="180055"/>
                  <a:pt x="169464" y="187116"/>
                </a:cubicBezTo>
                <a:cubicBezTo>
                  <a:pt x="175937" y="194177"/>
                  <a:pt x="188882" y="204769"/>
                  <a:pt x="201239" y="208299"/>
                </a:cubicBezTo>
                <a:cubicBezTo>
                  <a:pt x="213596" y="211829"/>
                  <a:pt x="225953" y="207711"/>
                  <a:pt x="243605" y="208299"/>
                </a:cubicBezTo>
                <a:cubicBezTo>
                  <a:pt x="261258" y="208888"/>
                  <a:pt x="287736" y="209476"/>
                  <a:pt x="307154" y="211830"/>
                </a:cubicBezTo>
                <a:cubicBezTo>
                  <a:pt x="326572" y="214184"/>
                  <a:pt x="360111" y="222421"/>
                  <a:pt x="360111" y="222421"/>
                </a:cubicBezTo>
                <a:cubicBezTo>
                  <a:pt x="378352" y="225952"/>
                  <a:pt x="390120" y="230071"/>
                  <a:pt x="416599" y="233013"/>
                </a:cubicBezTo>
                <a:cubicBezTo>
                  <a:pt x="443078" y="235955"/>
                  <a:pt x="498978" y="237720"/>
                  <a:pt x="518984" y="240074"/>
                </a:cubicBezTo>
                <a:cubicBezTo>
                  <a:pt x="538990" y="242428"/>
                  <a:pt x="530753" y="238897"/>
                  <a:pt x="536637" y="247135"/>
                </a:cubicBezTo>
                <a:cubicBezTo>
                  <a:pt x="542521" y="255373"/>
                  <a:pt x="551347" y="276556"/>
                  <a:pt x="554289" y="289501"/>
                </a:cubicBezTo>
                <a:cubicBezTo>
                  <a:pt x="557231" y="302446"/>
                  <a:pt x="548405" y="317157"/>
                  <a:pt x="554289" y="324806"/>
                </a:cubicBezTo>
                <a:cubicBezTo>
                  <a:pt x="560173" y="332455"/>
                  <a:pt x="580768" y="331866"/>
                  <a:pt x="589594" y="335397"/>
                </a:cubicBezTo>
                <a:cubicBezTo>
                  <a:pt x="598420" y="338928"/>
                  <a:pt x="594302" y="337163"/>
                  <a:pt x="607247" y="345989"/>
                </a:cubicBezTo>
                <a:cubicBezTo>
                  <a:pt x="620192" y="354815"/>
                  <a:pt x="654908" y="373056"/>
                  <a:pt x="667265" y="388355"/>
                </a:cubicBezTo>
                <a:cubicBezTo>
                  <a:pt x="679622" y="403654"/>
                  <a:pt x="674326" y="419541"/>
                  <a:pt x="681387" y="437782"/>
                </a:cubicBezTo>
                <a:cubicBezTo>
                  <a:pt x="688448" y="456023"/>
                  <a:pt x="699040" y="484267"/>
                  <a:pt x="709631" y="497801"/>
                </a:cubicBezTo>
                <a:cubicBezTo>
                  <a:pt x="720222" y="511335"/>
                  <a:pt x="731402" y="511923"/>
                  <a:pt x="744936" y="518984"/>
                </a:cubicBezTo>
                <a:cubicBezTo>
                  <a:pt x="758470" y="526045"/>
                  <a:pt x="783772" y="533106"/>
                  <a:pt x="790833" y="540167"/>
                </a:cubicBezTo>
                <a:cubicBezTo>
                  <a:pt x="797894" y="547228"/>
                  <a:pt x="789656" y="554878"/>
                  <a:pt x="787302" y="561350"/>
                </a:cubicBezTo>
                <a:cubicBezTo>
                  <a:pt x="784948" y="567822"/>
                  <a:pt x="777888" y="573706"/>
                  <a:pt x="776711" y="579002"/>
                </a:cubicBezTo>
                <a:cubicBezTo>
                  <a:pt x="775534" y="584298"/>
                  <a:pt x="775534" y="587240"/>
                  <a:pt x="780241" y="593124"/>
                </a:cubicBezTo>
                <a:cubicBezTo>
                  <a:pt x="784948" y="599008"/>
                  <a:pt x="794364" y="605481"/>
                  <a:pt x="804955" y="614307"/>
                </a:cubicBezTo>
                <a:cubicBezTo>
                  <a:pt x="815547" y="623133"/>
                  <a:pt x="833199" y="634902"/>
                  <a:pt x="843790" y="646082"/>
                </a:cubicBezTo>
                <a:cubicBezTo>
                  <a:pt x="854382" y="657262"/>
                  <a:pt x="860266" y="664323"/>
                  <a:pt x="868504" y="681387"/>
                </a:cubicBezTo>
                <a:cubicBezTo>
                  <a:pt x="876742" y="698451"/>
                  <a:pt x="887333" y="727872"/>
                  <a:pt x="893217" y="748466"/>
                </a:cubicBezTo>
                <a:cubicBezTo>
                  <a:pt x="899101" y="769061"/>
                  <a:pt x="905574" y="787890"/>
                  <a:pt x="903809" y="804954"/>
                </a:cubicBezTo>
                <a:cubicBezTo>
                  <a:pt x="902044" y="822018"/>
                  <a:pt x="883803" y="829080"/>
                  <a:pt x="882626" y="850851"/>
                </a:cubicBezTo>
                <a:cubicBezTo>
                  <a:pt x="881449" y="872622"/>
                  <a:pt x="889687" y="912635"/>
                  <a:pt x="896748" y="935583"/>
                </a:cubicBezTo>
                <a:cubicBezTo>
                  <a:pt x="903809" y="958531"/>
                  <a:pt x="916754" y="972064"/>
                  <a:pt x="924992" y="988540"/>
                </a:cubicBezTo>
                <a:cubicBezTo>
                  <a:pt x="933230" y="1005016"/>
                  <a:pt x="944410" y="1020903"/>
                  <a:pt x="946175" y="1034437"/>
                </a:cubicBezTo>
                <a:cubicBezTo>
                  <a:pt x="947940" y="1047971"/>
                  <a:pt x="933229" y="1056209"/>
                  <a:pt x="935583" y="1069742"/>
                </a:cubicBezTo>
                <a:cubicBezTo>
                  <a:pt x="937937" y="1083275"/>
                  <a:pt x="951471" y="1096809"/>
                  <a:pt x="960297" y="1115638"/>
                </a:cubicBezTo>
                <a:cubicBezTo>
                  <a:pt x="969123" y="1134467"/>
                  <a:pt x="979126" y="1159181"/>
                  <a:pt x="988541" y="1182718"/>
                </a:cubicBezTo>
                <a:cubicBezTo>
                  <a:pt x="997956" y="1206255"/>
                  <a:pt x="1009724" y="1235087"/>
                  <a:pt x="1016785" y="1256858"/>
                </a:cubicBezTo>
                <a:cubicBezTo>
                  <a:pt x="1023846" y="1278629"/>
                  <a:pt x="1020316" y="1299812"/>
                  <a:pt x="1030907" y="1313346"/>
                </a:cubicBezTo>
                <a:cubicBezTo>
                  <a:pt x="1041498" y="1326880"/>
                  <a:pt x="1062682" y="1332764"/>
                  <a:pt x="1080334" y="1338060"/>
                </a:cubicBezTo>
                <a:cubicBezTo>
                  <a:pt x="1097986" y="1343356"/>
                  <a:pt x="1123289" y="1337472"/>
                  <a:pt x="1136822" y="1345121"/>
                </a:cubicBezTo>
                <a:cubicBezTo>
                  <a:pt x="1150355" y="1352770"/>
                  <a:pt x="1158005" y="1369247"/>
                  <a:pt x="1161535" y="1383957"/>
                </a:cubicBezTo>
                <a:cubicBezTo>
                  <a:pt x="1165066" y="1398668"/>
                  <a:pt x="1161536" y="1418085"/>
                  <a:pt x="1158005" y="1433384"/>
                </a:cubicBezTo>
                <a:cubicBezTo>
                  <a:pt x="1154475" y="1448683"/>
                  <a:pt x="1142706" y="1462805"/>
                  <a:pt x="1140352" y="1475750"/>
                </a:cubicBezTo>
                <a:cubicBezTo>
                  <a:pt x="1137998" y="1488695"/>
                  <a:pt x="1137999" y="1494579"/>
                  <a:pt x="1143883" y="1511055"/>
                </a:cubicBezTo>
                <a:cubicBezTo>
                  <a:pt x="1149767" y="1527531"/>
                  <a:pt x="1163889" y="1555775"/>
                  <a:pt x="1175657" y="1574604"/>
                </a:cubicBezTo>
                <a:cubicBezTo>
                  <a:pt x="1187425" y="1593433"/>
                  <a:pt x="1192133" y="1605202"/>
                  <a:pt x="1214493" y="1624031"/>
                </a:cubicBezTo>
                <a:cubicBezTo>
                  <a:pt x="1236853" y="1642860"/>
                  <a:pt x="1286279" y="1672281"/>
                  <a:pt x="1309816" y="1687580"/>
                </a:cubicBezTo>
                <a:cubicBezTo>
                  <a:pt x="1333353" y="1702879"/>
                  <a:pt x="1336884" y="1704644"/>
                  <a:pt x="1355713" y="1715824"/>
                </a:cubicBezTo>
                <a:cubicBezTo>
                  <a:pt x="1374542" y="1727004"/>
                  <a:pt x="1400432" y="1745244"/>
                  <a:pt x="1422792" y="1754659"/>
                </a:cubicBezTo>
                <a:cubicBezTo>
                  <a:pt x="1445152" y="1764074"/>
                  <a:pt x="1475750" y="1767605"/>
                  <a:pt x="1489872" y="1772312"/>
                </a:cubicBezTo>
                <a:cubicBezTo>
                  <a:pt x="1503994" y="1777019"/>
                  <a:pt x="1498699" y="1785257"/>
                  <a:pt x="1507525" y="1782903"/>
                </a:cubicBezTo>
                <a:cubicBezTo>
                  <a:pt x="1516351" y="1780549"/>
                  <a:pt x="1531062" y="1765839"/>
                  <a:pt x="1542830" y="1758190"/>
                </a:cubicBezTo>
                <a:cubicBezTo>
                  <a:pt x="1554598" y="1750541"/>
                  <a:pt x="1564602" y="1736419"/>
                  <a:pt x="1578135" y="1737007"/>
                </a:cubicBezTo>
                <a:cubicBezTo>
                  <a:pt x="1591668" y="1737595"/>
                  <a:pt x="1609909" y="1755248"/>
                  <a:pt x="1624031" y="1761720"/>
                </a:cubicBezTo>
                <a:cubicBezTo>
                  <a:pt x="1638153" y="1768192"/>
                  <a:pt x="1646980" y="1769369"/>
                  <a:pt x="1662867" y="1775842"/>
                </a:cubicBezTo>
                <a:cubicBezTo>
                  <a:pt x="1678754" y="1782315"/>
                  <a:pt x="1709352" y="1789376"/>
                  <a:pt x="1719355" y="1800556"/>
                </a:cubicBezTo>
                <a:cubicBezTo>
                  <a:pt x="1729358" y="1811736"/>
                  <a:pt x="1719355" y="1828212"/>
                  <a:pt x="1722885" y="1842922"/>
                </a:cubicBezTo>
                <a:cubicBezTo>
                  <a:pt x="1726416" y="1857632"/>
                  <a:pt x="1733477" y="1877050"/>
                  <a:pt x="1740538" y="1888818"/>
                </a:cubicBezTo>
                <a:cubicBezTo>
                  <a:pt x="1747599" y="1900586"/>
                  <a:pt x="1758190" y="1902352"/>
                  <a:pt x="1765251" y="1913532"/>
                </a:cubicBezTo>
                <a:cubicBezTo>
                  <a:pt x="1772312" y="1924712"/>
                  <a:pt x="1775255" y="1947660"/>
                  <a:pt x="1782904" y="1955898"/>
                </a:cubicBezTo>
                <a:cubicBezTo>
                  <a:pt x="1790553" y="1964136"/>
                  <a:pt x="1803499" y="1960017"/>
                  <a:pt x="1811148" y="1962959"/>
                </a:cubicBezTo>
                <a:cubicBezTo>
                  <a:pt x="1818797" y="1965901"/>
                  <a:pt x="1823504" y="1966489"/>
                  <a:pt x="1828800" y="1973550"/>
                </a:cubicBezTo>
                <a:cubicBezTo>
                  <a:pt x="1834096" y="1980611"/>
                  <a:pt x="1837626" y="1991203"/>
                  <a:pt x="1842922" y="2005325"/>
                </a:cubicBezTo>
                <a:cubicBezTo>
                  <a:pt x="1848218" y="2019447"/>
                  <a:pt x="1849984" y="2044160"/>
                  <a:pt x="1860575" y="2058282"/>
                </a:cubicBezTo>
                <a:cubicBezTo>
                  <a:pt x="1871166" y="2072404"/>
                  <a:pt x="1896468" y="2076523"/>
                  <a:pt x="1906471" y="2090057"/>
                </a:cubicBezTo>
                <a:cubicBezTo>
                  <a:pt x="1916474" y="2103591"/>
                  <a:pt x="1916474" y="2122420"/>
                  <a:pt x="1920593" y="2139484"/>
                </a:cubicBezTo>
                <a:cubicBezTo>
                  <a:pt x="1924712" y="2156548"/>
                  <a:pt x="1919417" y="2170081"/>
                  <a:pt x="1931185" y="2192441"/>
                </a:cubicBezTo>
                <a:cubicBezTo>
                  <a:pt x="1942953" y="2214801"/>
                  <a:pt x="1973551" y="2247164"/>
                  <a:pt x="1991203" y="2273643"/>
                </a:cubicBezTo>
                <a:cubicBezTo>
                  <a:pt x="2008856" y="2300122"/>
                  <a:pt x="2020164" y="2330476"/>
                  <a:pt x="2037100" y="2351314"/>
                </a:cubicBezTo>
                <a:cubicBezTo>
                  <a:pt x="2054036" y="2372152"/>
                  <a:pt x="2075193" y="2382411"/>
                  <a:pt x="2092820" y="2398669"/>
                </a:cubicBezTo>
                <a:cubicBezTo>
                  <a:pt x="2110447" y="2414927"/>
                  <a:pt x="2130044" y="2431672"/>
                  <a:pt x="2142861" y="2448864"/>
                </a:cubicBezTo>
                <a:cubicBezTo>
                  <a:pt x="2155678" y="2466056"/>
                  <a:pt x="2166488" y="2482991"/>
                  <a:pt x="2169724" y="2501821"/>
                </a:cubicBez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2031673" y="5829791"/>
            <a:ext cx="1826141" cy="523220"/>
          </a:xfrm>
          <a:prstGeom prst="rect">
            <a:avLst/>
          </a:prstGeom>
          <a:noFill/>
        </p:spPr>
        <p:txBody>
          <a:bodyPr wrap="none" rtlCol="0">
            <a:spAutoFit/>
          </a:bodyPr>
          <a:lstStyle/>
          <a:p>
            <a:pPr algn="ctr"/>
            <a:r>
              <a:rPr lang="en-US" sz="2800" b="1" dirty="0" smtClean="0">
                <a:solidFill>
                  <a:schemeClr val="bg1"/>
                </a:solidFill>
                <a:latin typeface="High Tower Text" panose="02040502050506030303" pitchFamily="18" charset="0"/>
              </a:rPr>
              <a:t>HAVILA?</a:t>
            </a:r>
            <a:endParaRPr lang="en-US" sz="2800" b="1" dirty="0">
              <a:solidFill>
                <a:schemeClr val="bg1"/>
              </a:solidFill>
              <a:latin typeface="High Tower Text" panose="02040502050506030303" pitchFamily="18" charset="0"/>
            </a:endParaRPr>
          </a:p>
        </p:txBody>
      </p:sp>
      <p:sp>
        <p:nvSpPr>
          <p:cNvPr id="14" name="TextBox 13"/>
          <p:cNvSpPr txBox="1"/>
          <p:nvPr/>
        </p:nvSpPr>
        <p:spPr>
          <a:xfrm>
            <a:off x="6151763" y="3472055"/>
            <a:ext cx="1402949" cy="523220"/>
          </a:xfrm>
          <a:prstGeom prst="rect">
            <a:avLst/>
          </a:prstGeom>
          <a:noFill/>
        </p:spPr>
        <p:txBody>
          <a:bodyPr wrap="none" rtlCol="0">
            <a:spAutoFit/>
          </a:bodyPr>
          <a:lstStyle/>
          <a:p>
            <a:pPr algn="ctr"/>
            <a:r>
              <a:rPr lang="en-US" sz="2800" b="1" dirty="0" smtClean="0">
                <a:solidFill>
                  <a:schemeClr val="bg1"/>
                </a:solidFill>
                <a:latin typeface="High Tower Text" panose="02040502050506030303" pitchFamily="18" charset="0"/>
              </a:rPr>
              <a:t>CUSH?</a:t>
            </a:r>
            <a:endParaRPr lang="en-US" sz="2800" b="1" dirty="0">
              <a:solidFill>
                <a:schemeClr val="bg1"/>
              </a:solidFill>
              <a:latin typeface="High Tower Text" panose="02040502050506030303" pitchFamily="18" charset="0"/>
            </a:endParaRPr>
          </a:p>
        </p:txBody>
      </p:sp>
      <p:sp>
        <p:nvSpPr>
          <p:cNvPr id="15" name="TextBox 14"/>
          <p:cNvSpPr txBox="1"/>
          <p:nvPr/>
        </p:nvSpPr>
        <p:spPr>
          <a:xfrm>
            <a:off x="2566294" y="2780275"/>
            <a:ext cx="1805301" cy="523220"/>
          </a:xfrm>
          <a:prstGeom prst="rect">
            <a:avLst/>
          </a:prstGeom>
          <a:noFill/>
        </p:spPr>
        <p:txBody>
          <a:bodyPr wrap="none" rtlCol="0">
            <a:spAutoFit/>
          </a:bodyPr>
          <a:lstStyle/>
          <a:p>
            <a:pPr algn="ctr"/>
            <a:r>
              <a:rPr lang="en-US" sz="2800" b="1" dirty="0" smtClean="0">
                <a:solidFill>
                  <a:schemeClr val="bg1"/>
                </a:solidFill>
                <a:latin typeface="High Tower Text" panose="02040502050506030303" pitchFamily="18" charset="0"/>
              </a:rPr>
              <a:t>ASSYRIA</a:t>
            </a:r>
            <a:endParaRPr lang="en-US" sz="2800" b="1" dirty="0">
              <a:solidFill>
                <a:schemeClr val="bg1"/>
              </a:solidFill>
              <a:latin typeface="High Tower Text" panose="02040502050506030303" pitchFamily="18" charset="0"/>
            </a:endParaRPr>
          </a:p>
        </p:txBody>
      </p:sp>
      <p:sp>
        <p:nvSpPr>
          <p:cNvPr id="12" name="Freeform 11"/>
          <p:cNvSpPr/>
          <p:nvPr/>
        </p:nvSpPr>
        <p:spPr>
          <a:xfrm>
            <a:off x="3616462" y="4889397"/>
            <a:ext cx="1560578" cy="1355065"/>
          </a:xfrm>
          <a:custGeom>
            <a:avLst/>
            <a:gdLst>
              <a:gd name="connsiteX0" fmla="*/ 1982972 w 1982972"/>
              <a:gd name="connsiteY0" fmla="*/ 2557 h 1650604"/>
              <a:gd name="connsiteX1" fmla="*/ 1903227 w 1982972"/>
              <a:gd name="connsiteY1" fmla="*/ 2557 h 1650604"/>
              <a:gd name="connsiteX2" fmla="*/ 1839432 w 1982972"/>
              <a:gd name="connsiteY2" fmla="*/ 29139 h 1650604"/>
              <a:gd name="connsiteX3" fmla="*/ 1770320 w 1982972"/>
              <a:gd name="connsiteY3" fmla="*/ 98250 h 1650604"/>
              <a:gd name="connsiteX4" fmla="*/ 1706525 w 1982972"/>
              <a:gd name="connsiteY4" fmla="*/ 209892 h 1650604"/>
              <a:gd name="connsiteX5" fmla="*/ 1632097 w 1982972"/>
              <a:gd name="connsiteY5" fmla="*/ 305585 h 1650604"/>
              <a:gd name="connsiteX6" fmla="*/ 1562986 w 1982972"/>
              <a:gd name="connsiteY6" fmla="*/ 380013 h 1650604"/>
              <a:gd name="connsiteX7" fmla="*/ 1472609 w 1982972"/>
              <a:gd name="connsiteY7" fmla="*/ 496971 h 1650604"/>
              <a:gd name="connsiteX8" fmla="*/ 1376916 w 1982972"/>
              <a:gd name="connsiteY8" fmla="*/ 597980 h 1650604"/>
              <a:gd name="connsiteX9" fmla="*/ 1275907 w 1982972"/>
              <a:gd name="connsiteY9" fmla="*/ 667092 h 1650604"/>
              <a:gd name="connsiteX10" fmla="*/ 1158948 w 1982972"/>
              <a:gd name="connsiteY10" fmla="*/ 762785 h 1650604"/>
              <a:gd name="connsiteX11" fmla="*/ 1036674 w 1982972"/>
              <a:gd name="connsiteY11" fmla="*/ 853162 h 1650604"/>
              <a:gd name="connsiteX12" fmla="*/ 994144 w 1982972"/>
              <a:gd name="connsiteY12" fmla="*/ 959487 h 1650604"/>
              <a:gd name="connsiteX13" fmla="*/ 994144 w 1982972"/>
              <a:gd name="connsiteY13" fmla="*/ 1060497 h 1650604"/>
              <a:gd name="connsiteX14" fmla="*/ 940981 w 1982972"/>
              <a:gd name="connsiteY14" fmla="*/ 1161506 h 1650604"/>
              <a:gd name="connsiteX15" fmla="*/ 855920 w 1982972"/>
              <a:gd name="connsiteY15" fmla="*/ 1219985 h 1650604"/>
              <a:gd name="connsiteX16" fmla="*/ 717697 w 1982972"/>
              <a:gd name="connsiteY16" fmla="*/ 1305046 h 1650604"/>
              <a:gd name="connsiteX17" fmla="*/ 616688 w 1982972"/>
              <a:gd name="connsiteY17" fmla="*/ 1326311 h 1650604"/>
              <a:gd name="connsiteX18" fmla="*/ 441251 w 1982972"/>
              <a:gd name="connsiteY18" fmla="*/ 1368841 h 1650604"/>
              <a:gd name="connsiteX19" fmla="*/ 313660 w 1982972"/>
              <a:gd name="connsiteY19" fmla="*/ 1475166 h 1650604"/>
              <a:gd name="connsiteX20" fmla="*/ 186069 w 1982972"/>
              <a:gd name="connsiteY20" fmla="*/ 1597441 h 1650604"/>
              <a:gd name="connsiteX21" fmla="*/ 0 w 1982972"/>
              <a:gd name="connsiteY21" fmla="*/ 1650604 h 1650604"/>
              <a:gd name="connsiteX0" fmla="*/ 2056202 w 2056202"/>
              <a:gd name="connsiteY0" fmla="*/ 23433 h 1648057"/>
              <a:gd name="connsiteX1" fmla="*/ 1903227 w 2056202"/>
              <a:gd name="connsiteY1" fmla="*/ 10 h 1648057"/>
              <a:gd name="connsiteX2" fmla="*/ 1839432 w 2056202"/>
              <a:gd name="connsiteY2" fmla="*/ 26592 h 1648057"/>
              <a:gd name="connsiteX3" fmla="*/ 1770320 w 2056202"/>
              <a:gd name="connsiteY3" fmla="*/ 95703 h 1648057"/>
              <a:gd name="connsiteX4" fmla="*/ 1706525 w 2056202"/>
              <a:gd name="connsiteY4" fmla="*/ 207345 h 1648057"/>
              <a:gd name="connsiteX5" fmla="*/ 1632097 w 2056202"/>
              <a:gd name="connsiteY5" fmla="*/ 303038 h 1648057"/>
              <a:gd name="connsiteX6" fmla="*/ 1562986 w 2056202"/>
              <a:gd name="connsiteY6" fmla="*/ 377466 h 1648057"/>
              <a:gd name="connsiteX7" fmla="*/ 1472609 w 2056202"/>
              <a:gd name="connsiteY7" fmla="*/ 494424 h 1648057"/>
              <a:gd name="connsiteX8" fmla="*/ 1376916 w 2056202"/>
              <a:gd name="connsiteY8" fmla="*/ 595433 h 1648057"/>
              <a:gd name="connsiteX9" fmla="*/ 1275907 w 2056202"/>
              <a:gd name="connsiteY9" fmla="*/ 664545 h 1648057"/>
              <a:gd name="connsiteX10" fmla="*/ 1158948 w 2056202"/>
              <a:gd name="connsiteY10" fmla="*/ 760238 h 1648057"/>
              <a:gd name="connsiteX11" fmla="*/ 1036674 w 2056202"/>
              <a:gd name="connsiteY11" fmla="*/ 850615 h 1648057"/>
              <a:gd name="connsiteX12" fmla="*/ 994144 w 2056202"/>
              <a:gd name="connsiteY12" fmla="*/ 956940 h 1648057"/>
              <a:gd name="connsiteX13" fmla="*/ 994144 w 2056202"/>
              <a:gd name="connsiteY13" fmla="*/ 1057950 h 1648057"/>
              <a:gd name="connsiteX14" fmla="*/ 940981 w 2056202"/>
              <a:gd name="connsiteY14" fmla="*/ 1158959 h 1648057"/>
              <a:gd name="connsiteX15" fmla="*/ 855920 w 2056202"/>
              <a:gd name="connsiteY15" fmla="*/ 1217438 h 1648057"/>
              <a:gd name="connsiteX16" fmla="*/ 717697 w 2056202"/>
              <a:gd name="connsiteY16" fmla="*/ 1302499 h 1648057"/>
              <a:gd name="connsiteX17" fmla="*/ 616688 w 2056202"/>
              <a:gd name="connsiteY17" fmla="*/ 1323764 h 1648057"/>
              <a:gd name="connsiteX18" fmla="*/ 441251 w 2056202"/>
              <a:gd name="connsiteY18" fmla="*/ 1366294 h 1648057"/>
              <a:gd name="connsiteX19" fmla="*/ 313660 w 2056202"/>
              <a:gd name="connsiteY19" fmla="*/ 1472619 h 1648057"/>
              <a:gd name="connsiteX20" fmla="*/ 186069 w 2056202"/>
              <a:gd name="connsiteY20" fmla="*/ 1594894 h 1648057"/>
              <a:gd name="connsiteX21" fmla="*/ 0 w 2056202"/>
              <a:gd name="connsiteY21" fmla="*/ 1648057 h 1648057"/>
              <a:gd name="connsiteX0" fmla="*/ 2056202 w 2056202"/>
              <a:gd name="connsiteY0" fmla="*/ 35140 h 1659764"/>
              <a:gd name="connsiteX1" fmla="*/ 1942659 w 2056202"/>
              <a:gd name="connsiteY1" fmla="*/ 6 h 1659764"/>
              <a:gd name="connsiteX2" fmla="*/ 1839432 w 2056202"/>
              <a:gd name="connsiteY2" fmla="*/ 38299 h 1659764"/>
              <a:gd name="connsiteX3" fmla="*/ 1770320 w 2056202"/>
              <a:gd name="connsiteY3" fmla="*/ 107410 h 1659764"/>
              <a:gd name="connsiteX4" fmla="*/ 1706525 w 2056202"/>
              <a:gd name="connsiteY4" fmla="*/ 219052 h 1659764"/>
              <a:gd name="connsiteX5" fmla="*/ 1632097 w 2056202"/>
              <a:gd name="connsiteY5" fmla="*/ 314745 h 1659764"/>
              <a:gd name="connsiteX6" fmla="*/ 1562986 w 2056202"/>
              <a:gd name="connsiteY6" fmla="*/ 389173 h 1659764"/>
              <a:gd name="connsiteX7" fmla="*/ 1472609 w 2056202"/>
              <a:gd name="connsiteY7" fmla="*/ 506131 h 1659764"/>
              <a:gd name="connsiteX8" fmla="*/ 1376916 w 2056202"/>
              <a:gd name="connsiteY8" fmla="*/ 607140 h 1659764"/>
              <a:gd name="connsiteX9" fmla="*/ 1275907 w 2056202"/>
              <a:gd name="connsiteY9" fmla="*/ 676252 h 1659764"/>
              <a:gd name="connsiteX10" fmla="*/ 1158948 w 2056202"/>
              <a:gd name="connsiteY10" fmla="*/ 771945 h 1659764"/>
              <a:gd name="connsiteX11" fmla="*/ 1036674 w 2056202"/>
              <a:gd name="connsiteY11" fmla="*/ 862322 h 1659764"/>
              <a:gd name="connsiteX12" fmla="*/ 994144 w 2056202"/>
              <a:gd name="connsiteY12" fmla="*/ 968647 h 1659764"/>
              <a:gd name="connsiteX13" fmla="*/ 994144 w 2056202"/>
              <a:gd name="connsiteY13" fmla="*/ 1069657 h 1659764"/>
              <a:gd name="connsiteX14" fmla="*/ 940981 w 2056202"/>
              <a:gd name="connsiteY14" fmla="*/ 1170666 h 1659764"/>
              <a:gd name="connsiteX15" fmla="*/ 855920 w 2056202"/>
              <a:gd name="connsiteY15" fmla="*/ 1229145 h 1659764"/>
              <a:gd name="connsiteX16" fmla="*/ 717697 w 2056202"/>
              <a:gd name="connsiteY16" fmla="*/ 1314206 h 1659764"/>
              <a:gd name="connsiteX17" fmla="*/ 616688 w 2056202"/>
              <a:gd name="connsiteY17" fmla="*/ 1335471 h 1659764"/>
              <a:gd name="connsiteX18" fmla="*/ 441251 w 2056202"/>
              <a:gd name="connsiteY18" fmla="*/ 1378001 h 1659764"/>
              <a:gd name="connsiteX19" fmla="*/ 313660 w 2056202"/>
              <a:gd name="connsiteY19" fmla="*/ 1484326 h 1659764"/>
              <a:gd name="connsiteX20" fmla="*/ 186069 w 2056202"/>
              <a:gd name="connsiteY20" fmla="*/ 1606601 h 1659764"/>
              <a:gd name="connsiteX21" fmla="*/ 0 w 2056202"/>
              <a:gd name="connsiteY21" fmla="*/ 1659764 h 1659764"/>
              <a:gd name="connsiteX0" fmla="*/ 2056202 w 2056202"/>
              <a:gd name="connsiteY0" fmla="*/ 35140 h 1659764"/>
              <a:gd name="connsiteX1" fmla="*/ 1942659 w 2056202"/>
              <a:gd name="connsiteY1" fmla="*/ 6 h 1659764"/>
              <a:gd name="connsiteX2" fmla="*/ 1839432 w 2056202"/>
              <a:gd name="connsiteY2" fmla="*/ 38299 h 1659764"/>
              <a:gd name="connsiteX3" fmla="*/ 1770320 w 2056202"/>
              <a:gd name="connsiteY3" fmla="*/ 107410 h 1659764"/>
              <a:gd name="connsiteX4" fmla="*/ 1706525 w 2056202"/>
              <a:gd name="connsiteY4" fmla="*/ 219052 h 1659764"/>
              <a:gd name="connsiteX5" fmla="*/ 1632097 w 2056202"/>
              <a:gd name="connsiteY5" fmla="*/ 314745 h 1659764"/>
              <a:gd name="connsiteX6" fmla="*/ 1562986 w 2056202"/>
              <a:gd name="connsiteY6" fmla="*/ 389173 h 1659764"/>
              <a:gd name="connsiteX7" fmla="*/ 1472609 w 2056202"/>
              <a:gd name="connsiteY7" fmla="*/ 506131 h 1659764"/>
              <a:gd name="connsiteX8" fmla="*/ 1376916 w 2056202"/>
              <a:gd name="connsiteY8" fmla="*/ 607140 h 1659764"/>
              <a:gd name="connsiteX9" fmla="*/ 1275907 w 2056202"/>
              <a:gd name="connsiteY9" fmla="*/ 676252 h 1659764"/>
              <a:gd name="connsiteX10" fmla="*/ 1158948 w 2056202"/>
              <a:gd name="connsiteY10" fmla="*/ 771945 h 1659764"/>
              <a:gd name="connsiteX11" fmla="*/ 1036674 w 2056202"/>
              <a:gd name="connsiteY11" fmla="*/ 862322 h 1659764"/>
              <a:gd name="connsiteX12" fmla="*/ 994144 w 2056202"/>
              <a:gd name="connsiteY12" fmla="*/ 968647 h 1659764"/>
              <a:gd name="connsiteX13" fmla="*/ 994144 w 2056202"/>
              <a:gd name="connsiteY13" fmla="*/ 1069657 h 1659764"/>
              <a:gd name="connsiteX14" fmla="*/ 940981 w 2056202"/>
              <a:gd name="connsiteY14" fmla="*/ 1170666 h 1659764"/>
              <a:gd name="connsiteX15" fmla="*/ 855920 w 2056202"/>
              <a:gd name="connsiteY15" fmla="*/ 1229145 h 1659764"/>
              <a:gd name="connsiteX16" fmla="*/ 717697 w 2056202"/>
              <a:gd name="connsiteY16" fmla="*/ 1284927 h 1659764"/>
              <a:gd name="connsiteX17" fmla="*/ 616688 w 2056202"/>
              <a:gd name="connsiteY17" fmla="*/ 1335471 h 1659764"/>
              <a:gd name="connsiteX18" fmla="*/ 441251 w 2056202"/>
              <a:gd name="connsiteY18" fmla="*/ 1378001 h 1659764"/>
              <a:gd name="connsiteX19" fmla="*/ 313660 w 2056202"/>
              <a:gd name="connsiteY19" fmla="*/ 1484326 h 1659764"/>
              <a:gd name="connsiteX20" fmla="*/ 186069 w 2056202"/>
              <a:gd name="connsiteY20" fmla="*/ 1606601 h 1659764"/>
              <a:gd name="connsiteX21" fmla="*/ 0 w 2056202"/>
              <a:gd name="connsiteY21" fmla="*/ 1659764 h 1659764"/>
              <a:gd name="connsiteX0" fmla="*/ 2056202 w 2056202"/>
              <a:gd name="connsiteY0" fmla="*/ 35140 h 1659764"/>
              <a:gd name="connsiteX1" fmla="*/ 1942659 w 2056202"/>
              <a:gd name="connsiteY1" fmla="*/ 6 h 1659764"/>
              <a:gd name="connsiteX2" fmla="*/ 1839432 w 2056202"/>
              <a:gd name="connsiteY2" fmla="*/ 38299 h 1659764"/>
              <a:gd name="connsiteX3" fmla="*/ 1770320 w 2056202"/>
              <a:gd name="connsiteY3" fmla="*/ 107410 h 1659764"/>
              <a:gd name="connsiteX4" fmla="*/ 1706525 w 2056202"/>
              <a:gd name="connsiteY4" fmla="*/ 219052 h 1659764"/>
              <a:gd name="connsiteX5" fmla="*/ 1632097 w 2056202"/>
              <a:gd name="connsiteY5" fmla="*/ 314745 h 1659764"/>
              <a:gd name="connsiteX6" fmla="*/ 1562986 w 2056202"/>
              <a:gd name="connsiteY6" fmla="*/ 389173 h 1659764"/>
              <a:gd name="connsiteX7" fmla="*/ 1472609 w 2056202"/>
              <a:gd name="connsiteY7" fmla="*/ 506131 h 1659764"/>
              <a:gd name="connsiteX8" fmla="*/ 1376916 w 2056202"/>
              <a:gd name="connsiteY8" fmla="*/ 607140 h 1659764"/>
              <a:gd name="connsiteX9" fmla="*/ 1275907 w 2056202"/>
              <a:gd name="connsiteY9" fmla="*/ 676252 h 1659764"/>
              <a:gd name="connsiteX10" fmla="*/ 1158948 w 2056202"/>
              <a:gd name="connsiteY10" fmla="*/ 771945 h 1659764"/>
              <a:gd name="connsiteX11" fmla="*/ 1036674 w 2056202"/>
              <a:gd name="connsiteY11" fmla="*/ 862322 h 1659764"/>
              <a:gd name="connsiteX12" fmla="*/ 994144 w 2056202"/>
              <a:gd name="connsiteY12" fmla="*/ 968647 h 1659764"/>
              <a:gd name="connsiteX13" fmla="*/ 994144 w 2056202"/>
              <a:gd name="connsiteY13" fmla="*/ 1069657 h 1659764"/>
              <a:gd name="connsiteX14" fmla="*/ 940981 w 2056202"/>
              <a:gd name="connsiteY14" fmla="*/ 1170666 h 1659764"/>
              <a:gd name="connsiteX15" fmla="*/ 855920 w 2056202"/>
              <a:gd name="connsiteY15" fmla="*/ 1229145 h 1659764"/>
              <a:gd name="connsiteX16" fmla="*/ 717697 w 2056202"/>
              <a:gd name="connsiteY16" fmla="*/ 1284927 h 1659764"/>
              <a:gd name="connsiteX17" fmla="*/ 608238 w 2056202"/>
              <a:gd name="connsiteY17" fmla="*/ 1320831 h 1659764"/>
              <a:gd name="connsiteX18" fmla="*/ 441251 w 2056202"/>
              <a:gd name="connsiteY18" fmla="*/ 1378001 h 1659764"/>
              <a:gd name="connsiteX19" fmla="*/ 313660 w 2056202"/>
              <a:gd name="connsiteY19" fmla="*/ 1484326 h 1659764"/>
              <a:gd name="connsiteX20" fmla="*/ 186069 w 2056202"/>
              <a:gd name="connsiteY20" fmla="*/ 1606601 h 1659764"/>
              <a:gd name="connsiteX21" fmla="*/ 0 w 2056202"/>
              <a:gd name="connsiteY21" fmla="*/ 1659764 h 1659764"/>
              <a:gd name="connsiteX0" fmla="*/ 2056202 w 2056202"/>
              <a:gd name="connsiteY0" fmla="*/ 35140 h 1659764"/>
              <a:gd name="connsiteX1" fmla="*/ 1942659 w 2056202"/>
              <a:gd name="connsiteY1" fmla="*/ 6 h 1659764"/>
              <a:gd name="connsiteX2" fmla="*/ 1839432 w 2056202"/>
              <a:gd name="connsiteY2" fmla="*/ 38299 h 1659764"/>
              <a:gd name="connsiteX3" fmla="*/ 1770320 w 2056202"/>
              <a:gd name="connsiteY3" fmla="*/ 107410 h 1659764"/>
              <a:gd name="connsiteX4" fmla="*/ 1706525 w 2056202"/>
              <a:gd name="connsiteY4" fmla="*/ 219052 h 1659764"/>
              <a:gd name="connsiteX5" fmla="*/ 1632097 w 2056202"/>
              <a:gd name="connsiteY5" fmla="*/ 314745 h 1659764"/>
              <a:gd name="connsiteX6" fmla="*/ 1562986 w 2056202"/>
              <a:gd name="connsiteY6" fmla="*/ 389173 h 1659764"/>
              <a:gd name="connsiteX7" fmla="*/ 1472609 w 2056202"/>
              <a:gd name="connsiteY7" fmla="*/ 506131 h 1659764"/>
              <a:gd name="connsiteX8" fmla="*/ 1376916 w 2056202"/>
              <a:gd name="connsiteY8" fmla="*/ 607140 h 1659764"/>
              <a:gd name="connsiteX9" fmla="*/ 1275907 w 2056202"/>
              <a:gd name="connsiteY9" fmla="*/ 676252 h 1659764"/>
              <a:gd name="connsiteX10" fmla="*/ 1158948 w 2056202"/>
              <a:gd name="connsiteY10" fmla="*/ 771945 h 1659764"/>
              <a:gd name="connsiteX11" fmla="*/ 1036674 w 2056202"/>
              <a:gd name="connsiteY11" fmla="*/ 862322 h 1659764"/>
              <a:gd name="connsiteX12" fmla="*/ 994144 w 2056202"/>
              <a:gd name="connsiteY12" fmla="*/ 968647 h 1659764"/>
              <a:gd name="connsiteX13" fmla="*/ 994144 w 2056202"/>
              <a:gd name="connsiteY13" fmla="*/ 1069657 h 1659764"/>
              <a:gd name="connsiteX14" fmla="*/ 940981 w 2056202"/>
              <a:gd name="connsiteY14" fmla="*/ 1170666 h 1659764"/>
              <a:gd name="connsiteX15" fmla="*/ 855920 w 2056202"/>
              <a:gd name="connsiteY15" fmla="*/ 1229145 h 1659764"/>
              <a:gd name="connsiteX16" fmla="*/ 717697 w 2056202"/>
              <a:gd name="connsiteY16" fmla="*/ 1279071 h 1659764"/>
              <a:gd name="connsiteX17" fmla="*/ 608238 w 2056202"/>
              <a:gd name="connsiteY17" fmla="*/ 1320831 h 1659764"/>
              <a:gd name="connsiteX18" fmla="*/ 441251 w 2056202"/>
              <a:gd name="connsiteY18" fmla="*/ 1378001 h 1659764"/>
              <a:gd name="connsiteX19" fmla="*/ 313660 w 2056202"/>
              <a:gd name="connsiteY19" fmla="*/ 1484326 h 1659764"/>
              <a:gd name="connsiteX20" fmla="*/ 186069 w 2056202"/>
              <a:gd name="connsiteY20" fmla="*/ 1606601 h 1659764"/>
              <a:gd name="connsiteX21" fmla="*/ 0 w 2056202"/>
              <a:gd name="connsiteY21" fmla="*/ 1659764 h 1659764"/>
              <a:gd name="connsiteX0" fmla="*/ 1870133 w 1870133"/>
              <a:gd name="connsiteY0" fmla="*/ 35140 h 1606600"/>
              <a:gd name="connsiteX1" fmla="*/ 1756590 w 1870133"/>
              <a:gd name="connsiteY1" fmla="*/ 6 h 1606600"/>
              <a:gd name="connsiteX2" fmla="*/ 1653363 w 1870133"/>
              <a:gd name="connsiteY2" fmla="*/ 38299 h 1606600"/>
              <a:gd name="connsiteX3" fmla="*/ 1584251 w 1870133"/>
              <a:gd name="connsiteY3" fmla="*/ 107410 h 1606600"/>
              <a:gd name="connsiteX4" fmla="*/ 1520456 w 1870133"/>
              <a:gd name="connsiteY4" fmla="*/ 219052 h 1606600"/>
              <a:gd name="connsiteX5" fmla="*/ 1446028 w 1870133"/>
              <a:gd name="connsiteY5" fmla="*/ 314745 h 1606600"/>
              <a:gd name="connsiteX6" fmla="*/ 1376917 w 1870133"/>
              <a:gd name="connsiteY6" fmla="*/ 389173 h 1606600"/>
              <a:gd name="connsiteX7" fmla="*/ 1286540 w 1870133"/>
              <a:gd name="connsiteY7" fmla="*/ 506131 h 1606600"/>
              <a:gd name="connsiteX8" fmla="*/ 1190847 w 1870133"/>
              <a:gd name="connsiteY8" fmla="*/ 607140 h 1606600"/>
              <a:gd name="connsiteX9" fmla="*/ 1089838 w 1870133"/>
              <a:gd name="connsiteY9" fmla="*/ 676252 h 1606600"/>
              <a:gd name="connsiteX10" fmla="*/ 972879 w 1870133"/>
              <a:gd name="connsiteY10" fmla="*/ 771945 h 1606600"/>
              <a:gd name="connsiteX11" fmla="*/ 850605 w 1870133"/>
              <a:gd name="connsiteY11" fmla="*/ 862322 h 1606600"/>
              <a:gd name="connsiteX12" fmla="*/ 808075 w 1870133"/>
              <a:gd name="connsiteY12" fmla="*/ 968647 h 1606600"/>
              <a:gd name="connsiteX13" fmla="*/ 808075 w 1870133"/>
              <a:gd name="connsiteY13" fmla="*/ 1069657 h 1606600"/>
              <a:gd name="connsiteX14" fmla="*/ 754912 w 1870133"/>
              <a:gd name="connsiteY14" fmla="*/ 1170666 h 1606600"/>
              <a:gd name="connsiteX15" fmla="*/ 669851 w 1870133"/>
              <a:gd name="connsiteY15" fmla="*/ 1229145 h 1606600"/>
              <a:gd name="connsiteX16" fmla="*/ 531628 w 1870133"/>
              <a:gd name="connsiteY16" fmla="*/ 1279071 h 1606600"/>
              <a:gd name="connsiteX17" fmla="*/ 422169 w 1870133"/>
              <a:gd name="connsiteY17" fmla="*/ 1320831 h 1606600"/>
              <a:gd name="connsiteX18" fmla="*/ 255182 w 1870133"/>
              <a:gd name="connsiteY18" fmla="*/ 1378001 h 1606600"/>
              <a:gd name="connsiteX19" fmla="*/ 127591 w 1870133"/>
              <a:gd name="connsiteY19" fmla="*/ 1484326 h 1606600"/>
              <a:gd name="connsiteX20" fmla="*/ 0 w 1870133"/>
              <a:gd name="connsiteY20" fmla="*/ 1606601 h 1606600"/>
              <a:gd name="connsiteX0" fmla="*/ 1742542 w 1742542"/>
              <a:gd name="connsiteY0" fmla="*/ 35140 h 1484326"/>
              <a:gd name="connsiteX1" fmla="*/ 1628999 w 1742542"/>
              <a:gd name="connsiteY1" fmla="*/ 6 h 1484326"/>
              <a:gd name="connsiteX2" fmla="*/ 1525772 w 1742542"/>
              <a:gd name="connsiteY2" fmla="*/ 38299 h 1484326"/>
              <a:gd name="connsiteX3" fmla="*/ 1456660 w 1742542"/>
              <a:gd name="connsiteY3" fmla="*/ 107410 h 1484326"/>
              <a:gd name="connsiteX4" fmla="*/ 1392865 w 1742542"/>
              <a:gd name="connsiteY4" fmla="*/ 219052 h 1484326"/>
              <a:gd name="connsiteX5" fmla="*/ 1318437 w 1742542"/>
              <a:gd name="connsiteY5" fmla="*/ 314745 h 1484326"/>
              <a:gd name="connsiteX6" fmla="*/ 1249326 w 1742542"/>
              <a:gd name="connsiteY6" fmla="*/ 389173 h 1484326"/>
              <a:gd name="connsiteX7" fmla="*/ 1158949 w 1742542"/>
              <a:gd name="connsiteY7" fmla="*/ 506131 h 1484326"/>
              <a:gd name="connsiteX8" fmla="*/ 1063256 w 1742542"/>
              <a:gd name="connsiteY8" fmla="*/ 607140 h 1484326"/>
              <a:gd name="connsiteX9" fmla="*/ 962247 w 1742542"/>
              <a:gd name="connsiteY9" fmla="*/ 676252 h 1484326"/>
              <a:gd name="connsiteX10" fmla="*/ 845288 w 1742542"/>
              <a:gd name="connsiteY10" fmla="*/ 771945 h 1484326"/>
              <a:gd name="connsiteX11" fmla="*/ 723014 w 1742542"/>
              <a:gd name="connsiteY11" fmla="*/ 862322 h 1484326"/>
              <a:gd name="connsiteX12" fmla="*/ 680484 w 1742542"/>
              <a:gd name="connsiteY12" fmla="*/ 968647 h 1484326"/>
              <a:gd name="connsiteX13" fmla="*/ 680484 w 1742542"/>
              <a:gd name="connsiteY13" fmla="*/ 1069657 h 1484326"/>
              <a:gd name="connsiteX14" fmla="*/ 627321 w 1742542"/>
              <a:gd name="connsiteY14" fmla="*/ 1170666 h 1484326"/>
              <a:gd name="connsiteX15" fmla="*/ 542260 w 1742542"/>
              <a:gd name="connsiteY15" fmla="*/ 1229145 h 1484326"/>
              <a:gd name="connsiteX16" fmla="*/ 404037 w 1742542"/>
              <a:gd name="connsiteY16" fmla="*/ 1279071 h 1484326"/>
              <a:gd name="connsiteX17" fmla="*/ 294578 w 1742542"/>
              <a:gd name="connsiteY17" fmla="*/ 1320831 h 1484326"/>
              <a:gd name="connsiteX18" fmla="*/ 127591 w 1742542"/>
              <a:gd name="connsiteY18" fmla="*/ 1378001 h 1484326"/>
              <a:gd name="connsiteX19" fmla="*/ 0 w 1742542"/>
              <a:gd name="connsiteY19" fmla="*/ 1484326 h 1484326"/>
              <a:gd name="connsiteX0" fmla="*/ 1614951 w 1614951"/>
              <a:gd name="connsiteY0" fmla="*/ 35140 h 1378001"/>
              <a:gd name="connsiteX1" fmla="*/ 1501408 w 1614951"/>
              <a:gd name="connsiteY1" fmla="*/ 6 h 1378001"/>
              <a:gd name="connsiteX2" fmla="*/ 1398181 w 1614951"/>
              <a:gd name="connsiteY2" fmla="*/ 38299 h 1378001"/>
              <a:gd name="connsiteX3" fmla="*/ 1329069 w 1614951"/>
              <a:gd name="connsiteY3" fmla="*/ 107410 h 1378001"/>
              <a:gd name="connsiteX4" fmla="*/ 1265274 w 1614951"/>
              <a:gd name="connsiteY4" fmla="*/ 219052 h 1378001"/>
              <a:gd name="connsiteX5" fmla="*/ 1190846 w 1614951"/>
              <a:gd name="connsiteY5" fmla="*/ 314745 h 1378001"/>
              <a:gd name="connsiteX6" fmla="*/ 1121735 w 1614951"/>
              <a:gd name="connsiteY6" fmla="*/ 389173 h 1378001"/>
              <a:gd name="connsiteX7" fmla="*/ 1031358 w 1614951"/>
              <a:gd name="connsiteY7" fmla="*/ 506131 h 1378001"/>
              <a:gd name="connsiteX8" fmla="*/ 935665 w 1614951"/>
              <a:gd name="connsiteY8" fmla="*/ 607140 h 1378001"/>
              <a:gd name="connsiteX9" fmla="*/ 834656 w 1614951"/>
              <a:gd name="connsiteY9" fmla="*/ 676252 h 1378001"/>
              <a:gd name="connsiteX10" fmla="*/ 717697 w 1614951"/>
              <a:gd name="connsiteY10" fmla="*/ 771945 h 1378001"/>
              <a:gd name="connsiteX11" fmla="*/ 595423 w 1614951"/>
              <a:gd name="connsiteY11" fmla="*/ 862322 h 1378001"/>
              <a:gd name="connsiteX12" fmla="*/ 552893 w 1614951"/>
              <a:gd name="connsiteY12" fmla="*/ 968647 h 1378001"/>
              <a:gd name="connsiteX13" fmla="*/ 552893 w 1614951"/>
              <a:gd name="connsiteY13" fmla="*/ 1069657 h 1378001"/>
              <a:gd name="connsiteX14" fmla="*/ 499730 w 1614951"/>
              <a:gd name="connsiteY14" fmla="*/ 1170666 h 1378001"/>
              <a:gd name="connsiteX15" fmla="*/ 414669 w 1614951"/>
              <a:gd name="connsiteY15" fmla="*/ 1229145 h 1378001"/>
              <a:gd name="connsiteX16" fmla="*/ 276446 w 1614951"/>
              <a:gd name="connsiteY16" fmla="*/ 1279071 h 1378001"/>
              <a:gd name="connsiteX17" fmla="*/ 166987 w 1614951"/>
              <a:gd name="connsiteY17" fmla="*/ 1320831 h 1378001"/>
              <a:gd name="connsiteX18" fmla="*/ 0 w 1614951"/>
              <a:gd name="connsiteY18" fmla="*/ 1378001 h 1378001"/>
              <a:gd name="connsiteX0" fmla="*/ 1447964 w 1447964"/>
              <a:gd name="connsiteY0" fmla="*/ 35140 h 1320831"/>
              <a:gd name="connsiteX1" fmla="*/ 1334421 w 1447964"/>
              <a:gd name="connsiteY1" fmla="*/ 6 h 1320831"/>
              <a:gd name="connsiteX2" fmla="*/ 1231194 w 1447964"/>
              <a:gd name="connsiteY2" fmla="*/ 38299 h 1320831"/>
              <a:gd name="connsiteX3" fmla="*/ 1162082 w 1447964"/>
              <a:gd name="connsiteY3" fmla="*/ 107410 h 1320831"/>
              <a:gd name="connsiteX4" fmla="*/ 1098287 w 1447964"/>
              <a:gd name="connsiteY4" fmla="*/ 219052 h 1320831"/>
              <a:gd name="connsiteX5" fmla="*/ 1023859 w 1447964"/>
              <a:gd name="connsiteY5" fmla="*/ 314745 h 1320831"/>
              <a:gd name="connsiteX6" fmla="*/ 954748 w 1447964"/>
              <a:gd name="connsiteY6" fmla="*/ 389173 h 1320831"/>
              <a:gd name="connsiteX7" fmla="*/ 864371 w 1447964"/>
              <a:gd name="connsiteY7" fmla="*/ 506131 h 1320831"/>
              <a:gd name="connsiteX8" fmla="*/ 768678 w 1447964"/>
              <a:gd name="connsiteY8" fmla="*/ 607140 h 1320831"/>
              <a:gd name="connsiteX9" fmla="*/ 667669 w 1447964"/>
              <a:gd name="connsiteY9" fmla="*/ 676252 h 1320831"/>
              <a:gd name="connsiteX10" fmla="*/ 550710 w 1447964"/>
              <a:gd name="connsiteY10" fmla="*/ 771945 h 1320831"/>
              <a:gd name="connsiteX11" fmla="*/ 428436 w 1447964"/>
              <a:gd name="connsiteY11" fmla="*/ 862322 h 1320831"/>
              <a:gd name="connsiteX12" fmla="*/ 385906 w 1447964"/>
              <a:gd name="connsiteY12" fmla="*/ 968647 h 1320831"/>
              <a:gd name="connsiteX13" fmla="*/ 385906 w 1447964"/>
              <a:gd name="connsiteY13" fmla="*/ 1069657 h 1320831"/>
              <a:gd name="connsiteX14" fmla="*/ 332743 w 1447964"/>
              <a:gd name="connsiteY14" fmla="*/ 1170666 h 1320831"/>
              <a:gd name="connsiteX15" fmla="*/ 247682 w 1447964"/>
              <a:gd name="connsiteY15" fmla="*/ 1229145 h 1320831"/>
              <a:gd name="connsiteX16" fmla="*/ 109459 w 1447964"/>
              <a:gd name="connsiteY16" fmla="*/ 1279071 h 1320831"/>
              <a:gd name="connsiteX17" fmla="*/ 0 w 1447964"/>
              <a:gd name="connsiteY17" fmla="*/ 1320831 h 1320831"/>
              <a:gd name="connsiteX0" fmla="*/ 1447964 w 1447964"/>
              <a:gd name="connsiteY0" fmla="*/ 35140 h 1320831"/>
              <a:gd name="connsiteX1" fmla="*/ 1334421 w 1447964"/>
              <a:gd name="connsiteY1" fmla="*/ 6 h 1320831"/>
              <a:gd name="connsiteX2" fmla="*/ 1231194 w 1447964"/>
              <a:gd name="connsiteY2" fmla="*/ 38299 h 1320831"/>
              <a:gd name="connsiteX3" fmla="*/ 1162082 w 1447964"/>
              <a:gd name="connsiteY3" fmla="*/ 107410 h 1320831"/>
              <a:gd name="connsiteX4" fmla="*/ 1098287 w 1447964"/>
              <a:gd name="connsiteY4" fmla="*/ 219052 h 1320831"/>
              <a:gd name="connsiteX5" fmla="*/ 1023859 w 1447964"/>
              <a:gd name="connsiteY5" fmla="*/ 314745 h 1320831"/>
              <a:gd name="connsiteX6" fmla="*/ 954748 w 1447964"/>
              <a:gd name="connsiteY6" fmla="*/ 389173 h 1320831"/>
              <a:gd name="connsiteX7" fmla="*/ 864371 w 1447964"/>
              <a:gd name="connsiteY7" fmla="*/ 506131 h 1320831"/>
              <a:gd name="connsiteX8" fmla="*/ 768678 w 1447964"/>
              <a:gd name="connsiteY8" fmla="*/ 607140 h 1320831"/>
              <a:gd name="connsiteX9" fmla="*/ 667669 w 1447964"/>
              <a:gd name="connsiteY9" fmla="*/ 676252 h 1320831"/>
              <a:gd name="connsiteX10" fmla="*/ 550710 w 1447964"/>
              <a:gd name="connsiteY10" fmla="*/ 771945 h 1320831"/>
              <a:gd name="connsiteX11" fmla="*/ 428436 w 1447964"/>
              <a:gd name="connsiteY11" fmla="*/ 862322 h 1320831"/>
              <a:gd name="connsiteX12" fmla="*/ 296758 w 1447964"/>
              <a:gd name="connsiteY12" fmla="*/ 909955 h 1320831"/>
              <a:gd name="connsiteX13" fmla="*/ 385906 w 1447964"/>
              <a:gd name="connsiteY13" fmla="*/ 1069657 h 1320831"/>
              <a:gd name="connsiteX14" fmla="*/ 332743 w 1447964"/>
              <a:gd name="connsiteY14" fmla="*/ 1170666 h 1320831"/>
              <a:gd name="connsiteX15" fmla="*/ 247682 w 1447964"/>
              <a:gd name="connsiteY15" fmla="*/ 1229145 h 1320831"/>
              <a:gd name="connsiteX16" fmla="*/ 109459 w 1447964"/>
              <a:gd name="connsiteY16" fmla="*/ 1279071 h 1320831"/>
              <a:gd name="connsiteX17" fmla="*/ 0 w 1447964"/>
              <a:gd name="connsiteY17" fmla="*/ 1320831 h 1320831"/>
              <a:gd name="connsiteX0" fmla="*/ 1447964 w 1447964"/>
              <a:gd name="connsiteY0" fmla="*/ 35140 h 1320831"/>
              <a:gd name="connsiteX1" fmla="*/ 1334421 w 1447964"/>
              <a:gd name="connsiteY1" fmla="*/ 6 h 1320831"/>
              <a:gd name="connsiteX2" fmla="*/ 1231194 w 1447964"/>
              <a:gd name="connsiteY2" fmla="*/ 38299 h 1320831"/>
              <a:gd name="connsiteX3" fmla="*/ 1162082 w 1447964"/>
              <a:gd name="connsiteY3" fmla="*/ 107410 h 1320831"/>
              <a:gd name="connsiteX4" fmla="*/ 1098287 w 1447964"/>
              <a:gd name="connsiteY4" fmla="*/ 219052 h 1320831"/>
              <a:gd name="connsiteX5" fmla="*/ 1023859 w 1447964"/>
              <a:gd name="connsiteY5" fmla="*/ 314745 h 1320831"/>
              <a:gd name="connsiteX6" fmla="*/ 954748 w 1447964"/>
              <a:gd name="connsiteY6" fmla="*/ 389173 h 1320831"/>
              <a:gd name="connsiteX7" fmla="*/ 864371 w 1447964"/>
              <a:gd name="connsiteY7" fmla="*/ 506131 h 1320831"/>
              <a:gd name="connsiteX8" fmla="*/ 768678 w 1447964"/>
              <a:gd name="connsiteY8" fmla="*/ 607140 h 1320831"/>
              <a:gd name="connsiteX9" fmla="*/ 667669 w 1447964"/>
              <a:gd name="connsiteY9" fmla="*/ 676252 h 1320831"/>
              <a:gd name="connsiteX10" fmla="*/ 550710 w 1447964"/>
              <a:gd name="connsiteY10" fmla="*/ 771945 h 1320831"/>
              <a:gd name="connsiteX11" fmla="*/ 428436 w 1447964"/>
              <a:gd name="connsiteY11" fmla="*/ 862322 h 1320831"/>
              <a:gd name="connsiteX12" fmla="*/ 296758 w 1447964"/>
              <a:gd name="connsiteY12" fmla="*/ 909955 h 1320831"/>
              <a:gd name="connsiteX13" fmla="*/ 198695 w 1447964"/>
              <a:gd name="connsiteY13" fmla="*/ 949185 h 1320831"/>
              <a:gd name="connsiteX14" fmla="*/ 332743 w 1447964"/>
              <a:gd name="connsiteY14" fmla="*/ 1170666 h 1320831"/>
              <a:gd name="connsiteX15" fmla="*/ 247682 w 1447964"/>
              <a:gd name="connsiteY15" fmla="*/ 1229145 h 1320831"/>
              <a:gd name="connsiteX16" fmla="*/ 109459 w 1447964"/>
              <a:gd name="connsiteY16" fmla="*/ 1279071 h 1320831"/>
              <a:gd name="connsiteX17" fmla="*/ 0 w 1447964"/>
              <a:gd name="connsiteY17" fmla="*/ 1320831 h 1320831"/>
              <a:gd name="connsiteX0" fmla="*/ 1447964 w 1447964"/>
              <a:gd name="connsiteY0" fmla="*/ 35140 h 1320831"/>
              <a:gd name="connsiteX1" fmla="*/ 1334421 w 1447964"/>
              <a:gd name="connsiteY1" fmla="*/ 6 h 1320831"/>
              <a:gd name="connsiteX2" fmla="*/ 1231194 w 1447964"/>
              <a:gd name="connsiteY2" fmla="*/ 38299 h 1320831"/>
              <a:gd name="connsiteX3" fmla="*/ 1162082 w 1447964"/>
              <a:gd name="connsiteY3" fmla="*/ 107410 h 1320831"/>
              <a:gd name="connsiteX4" fmla="*/ 1098287 w 1447964"/>
              <a:gd name="connsiteY4" fmla="*/ 219052 h 1320831"/>
              <a:gd name="connsiteX5" fmla="*/ 1023859 w 1447964"/>
              <a:gd name="connsiteY5" fmla="*/ 314745 h 1320831"/>
              <a:gd name="connsiteX6" fmla="*/ 954748 w 1447964"/>
              <a:gd name="connsiteY6" fmla="*/ 389173 h 1320831"/>
              <a:gd name="connsiteX7" fmla="*/ 864371 w 1447964"/>
              <a:gd name="connsiteY7" fmla="*/ 506131 h 1320831"/>
              <a:gd name="connsiteX8" fmla="*/ 768678 w 1447964"/>
              <a:gd name="connsiteY8" fmla="*/ 607140 h 1320831"/>
              <a:gd name="connsiteX9" fmla="*/ 667669 w 1447964"/>
              <a:gd name="connsiteY9" fmla="*/ 676252 h 1320831"/>
              <a:gd name="connsiteX10" fmla="*/ 550710 w 1447964"/>
              <a:gd name="connsiteY10" fmla="*/ 771945 h 1320831"/>
              <a:gd name="connsiteX11" fmla="*/ 428436 w 1447964"/>
              <a:gd name="connsiteY11" fmla="*/ 862322 h 1320831"/>
              <a:gd name="connsiteX12" fmla="*/ 296758 w 1447964"/>
              <a:gd name="connsiteY12" fmla="*/ 909955 h 1320831"/>
              <a:gd name="connsiteX13" fmla="*/ 198695 w 1447964"/>
              <a:gd name="connsiteY13" fmla="*/ 949185 h 1320831"/>
              <a:gd name="connsiteX14" fmla="*/ 47469 w 1447964"/>
              <a:gd name="connsiteY14" fmla="*/ 972968 h 1320831"/>
              <a:gd name="connsiteX15" fmla="*/ 247682 w 1447964"/>
              <a:gd name="connsiteY15" fmla="*/ 1229145 h 1320831"/>
              <a:gd name="connsiteX16" fmla="*/ 109459 w 1447964"/>
              <a:gd name="connsiteY16" fmla="*/ 1279071 h 1320831"/>
              <a:gd name="connsiteX17" fmla="*/ 0 w 1447964"/>
              <a:gd name="connsiteY17" fmla="*/ 1320831 h 1320831"/>
              <a:gd name="connsiteX0" fmla="*/ 1539784 w 1539784"/>
              <a:gd name="connsiteY0" fmla="*/ 35140 h 1320831"/>
              <a:gd name="connsiteX1" fmla="*/ 1426241 w 1539784"/>
              <a:gd name="connsiteY1" fmla="*/ 6 h 1320831"/>
              <a:gd name="connsiteX2" fmla="*/ 1323014 w 1539784"/>
              <a:gd name="connsiteY2" fmla="*/ 38299 h 1320831"/>
              <a:gd name="connsiteX3" fmla="*/ 1253902 w 1539784"/>
              <a:gd name="connsiteY3" fmla="*/ 107410 h 1320831"/>
              <a:gd name="connsiteX4" fmla="*/ 1190107 w 1539784"/>
              <a:gd name="connsiteY4" fmla="*/ 219052 h 1320831"/>
              <a:gd name="connsiteX5" fmla="*/ 1115679 w 1539784"/>
              <a:gd name="connsiteY5" fmla="*/ 314745 h 1320831"/>
              <a:gd name="connsiteX6" fmla="*/ 1046568 w 1539784"/>
              <a:gd name="connsiteY6" fmla="*/ 389173 h 1320831"/>
              <a:gd name="connsiteX7" fmla="*/ 956191 w 1539784"/>
              <a:gd name="connsiteY7" fmla="*/ 506131 h 1320831"/>
              <a:gd name="connsiteX8" fmla="*/ 860498 w 1539784"/>
              <a:gd name="connsiteY8" fmla="*/ 607140 h 1320831"/>
              <a:gd name="connsiteX9" fmla="*/ 759489 w 1539784"/>
              <a:gd name="connsiteY9" fmla="*/ 676252 h 1320831"/>
              <a:gd name="connsiteX10" fmla="*/ 642530 w 1539784"/>
              <a:gd name="connsiteY10" fmla="*/ 771945 h 1320831"/>
              <a:gd name="connsiteX11" fmla="*/ 520256 w 1539784"/>
              <a:gd name="connsiteY11" fmla="*/ 862322 h 1320831"/>
              <a:gd name="connsiteX12" fmla="*/ 388578 w 1539784"/>
              <a:gd name="connsiteY12" fmla="*/ 909955 h 1320831"/>
              <a:gd name="connsiteX13" fmla="*/ 290515 w 1539784"/>
              <a:gd name="connsiteY13" fmla="*/ 949185 h 1320831"/>
              <a:gd name="connsiteX14" fmla="*/ 139289 w 1539784"/>
              <a:gd name="connsiteY14" fmla="*/ 972968 h 1320831"/>
              <a:gd name="connsiteX15" fmla="*/ 739 w 1539784"/>
              <a:gd name="connsiteY15" fmla="*/ 985112 h 1320831"/>
              <a:gd name="connsiteX16" fmla="*/ 201279 w 1539784"/>
              <a:gd name="connsiteY16" fmla="*/ 1279071 h 1320831"/>
              <a:gd name="connsiteX17" fmla="*/ 91820 w 1539784"/>
              <a:gd name="connsiteY17" fmla="*/ 1320831 h 1320831"/>
              <a:gd name="connsiteX0" fmla="*/ 1631904 w 1631904"/>
              <a:gd name="connsiteY0" fmla="*/ 35140 h 1320831"/>
              <a:gd name="connsiteX1" fmla="*/ 1518361 w 1631904"/>
              <a:gd name="connsiteY1" fmla="*/ 6 h 1320831"/>
              <a:gd name="connsiteX2" fmla="*/ 1415134 w 1631904"/>
              <a:gd name="connsiteY2" fmla="*/ 38299 h 1320831"/>
              <a:gd name="connsiteX3" fmla="*/ 1346022 w 1631904"/>
              <a:gd name="connsiteY3" fmla="*/ 107410 h 1320831"/>
              <a:gd name="connsiteX4" fmla="*/ 1282227 w 1631904"/>
              <a:gd name="connsiteY4" fmla="*/ 219052 h 1320831"/>
              <a:gd name="connsiteX5" fmla="*/ 1207799 w 1631904"/>
              <a:gd name="connsiteY5" fmla="*/ 314745 h 1320831"/>
              <a:gd name="connsiteX6" fmla="*/ 1138688 w 1631904"/>
              <a:gd name="connsiteY6" fmla="*/ 389173 h 1320831"/>
              <a:gd name="connsiteX7" fmla="*/ 1048311 w 1631904"/>
              <a:gd name="connsiteY7" fmla="*/ 506131 h 1320831"/>
              <a:gd name="connsiteX8" fmla="*/ 952618 w 1631904"/>
              <a:gd name="connsiteY8" fmla="*/ 607140 h 1320831"/>
              <a:gd name="connsiteX9" fmla="*/ 851609 w 1631904"/>
              <a:gd name="connsiteY9" fmla="*/ 676252 h 1320831"/>
              <a:gd name="connsiteX10" fmla="*/ 734650 w 1631904"/>
              <a:gd name="connsiteY10" fmla="*/ 771945 h 1320831"/>
              <a:gd name="connsiteX11" fmla="*/ 612376 w 1631904"/>
              <a:gd name="connsiteY11" fmla="*/ 862322 h 1320831"/>
              <a:gd name="connsiteX12" fmla="*/ 480698 w 1631904"/>
              <a:gd name="connsiteY12" fmla="*/ 909955 h 1320831"/>
              <a:gd name="connsiteX13" fmla="*/ 382635 w 1631904"/>
              <a:gd name="connsiteY13" fmla="*/ 949185 h 1320831"/>
              <a:gd name="connsiteX14" fmla="*/ 231409 w 1631904"/>
              <a:gd name="connsiteY14" fmla="*/ 972968 h 1320831"/>
              <a:gd name="connsiteX15" fmla="*/ 92859 w 1631904"/>
              <a:gd name="connsiteY15" fmla="*/ 985112 h 1320831"/>
              <a:gd name="connsiteX16" fmla="*/ 2182 w 1631904"/>
              <a:gd name="connsiteY16" fmla="*/ 1112263 h 1320831"/>
              <a:gd name="connsiteX17" fmla="*/ 183940 w 1631904"/>
              <a:gd name="connsiteY17" fmla="*/ 1320831 h 1320831"/>
              <a:gd name="connsiteX0" fmla="*/ 1676778 w 1676778"/>
              <a:gd name="connsiteY0" fmla="*/ 35140 h 1388789"/>
              <a:gd name="connsiteX1" fmla="*/ 1563235 w 1676778"/>
              <a:gd name="connsiteY1" fmla="*/ 6 h 1388789"/>
              <a:gd name="connsiteX2" fmla="*/ 1460008 w 1676778"/>
              <a:gd name="connsiteY2" fmla="*/ 38299 h 1388789"/>
              <a:gd name="connsiteX3" fmla="*/ 1390896 w 1676778"/>
              <a:gd name="connsiteY3" fmla="*/ 107410 h 1388789"/>
              <a:gd name="connsiteX4" fmla="*/ 1327101 w 1676778"/>
              <a:gd name="connsiteY4" fmla="*/ 219052 h 1388789"/>
              <a:gd name="connsiteX5" fmla="*/ 1252673 w 1676778"/>
              <a:gd name="connsiteY5" fmla="*/ 314745 h 1388789"/>
              <a:gd name="connsiteX6" fmla="*/ 1183562 w 1676778"/>
              <a:gd name="connsiteY6" fmla="*/ 389173 h 1388789"/>
              <a:gd name="connsiteX7" fmla="*/ 1093185 w 1676778"/>
              <a:gd name="connsiteY7" fmla="*/ 506131 h 1388789"/>
              <a:gd name="connsiteX8" fmla="*/ 997492 w 1676778"/>
              <a:gd name="connsiteY8" fmla="*/ 607140 h 1388789"/>
              <a:gd name="connsiteX9" fmla="*/ 896483 w 1676778"/>
              <a:gd name="connsiteY9" fmla="*/ 676252 h 1388789"/>
              <a:gd name="connsiteX10" fmla="*/ 779524 w 1676778"/>
              <a:gd name="connsiteY10" fmla="*/ 771945 h 1388789"/>
              <a:gd name="connsiteX11" fmla="*/ 657250 w 1676778"/>
              <a:gd name="connsiteY11" fmla="*/ 862322 h 1388789"/>
              <a:gd name="connsiteX12" fmla="*/ 525572 w 1676778"/>
              <a:gd name="connsiteY12" fmla="*/ 909955 h 1388789"/>
              <a:gd name="connsiteX13" fmla="*/ 427509 w 1676778"/>
              <a:gd name="connsiteY13" fmla="*/ 949185 h 1388789"/>
              <a:gd name="connsiteX14" fmla="*/ 276283 w 1676778"/>
              <a:gd name="connsiteY14" fmla="*/ 972968 h 1388789"/>
              <a:gd name="connsiteX15" fmla="*/ 137733 w 1676778"/>
              <a:gd name="connsiteY15" fmla="*/ 985112 h 1388789"/>
              <a:gd name="connsiteX16" fmla="*/ 47056 w 1676778"/>
              <a:gd name="connsiteY16" fmla="*/ 1112263 h 1388789"/>
              <a:gd name="connsiteX17" fmla="*/ 0 w 1676778"/>
              <a:gd name="connsiteY17" fmla="*/ 1388789 h 1388789"/>
              <a:gd name="connsiteX0" fmla="*/ 1676778 w 1676778"/>
              <a:gd name="connsiteY0" fmla="*/ 35140 h 1388789"/>
              <a:gd name="connsiteX1" fmla="*/ 1563235 w 1676778"/>
              <a:gd name="connsiteY1" fmla="*/ 6 h 1388789"/>
              <a:gd name="connsiteX2" fmla="*/ 1460008 w 1676778"/>
              <a:gd name="connsiteY2" fmla="*/ 38299 h 1388789"/>
              <a:gd name="connsiteX3" fmla="*/ 1390896 w 1676778"/>
              <a:gd name="connsiteY3" fmla="*/ 107410 h 1388789"/>
              <a:gd name="connsiteX4" fmla="*/ 1327101 w 1676778"/>
              <a:gd name="connsiteY4" fmla="*/ 219052 h 1388789"/>
              <a:gd name="connsiteX5" fmla="*/ 1252673 w 1676778"/>
              <a:gd name="connsiteY5" fmla="*/ 314745 h 1388789"/>
              <a:gd name="connsiteX6" fmla="*/ 1183562 w 1676778"/>
              <a:gd name="connsiteY6" fmla="*/ 389173 h 1388789"/>
              <a:gd name="connsiteX7" fmla="*/ 1093185 w 1676778"/>
              <a:gd name="connsiteY7" fmla="*/ 506131 h 1388789"/>
              <a:gd name="connsiteX8" fmla="*/ 997492 w 1676778"/>
              <a:gd name="connsiteY8" fmla="*/ 607140 h 1388789"/>
              <a:gd name="connsiteX9" fmla="*/ 896483 w 1676778"/>
              <a:gd name="connsiteY9" fmla="*/ 676252 h 1388789"/>
              <a:gd name="connsiteX10" fmla="*/ 779524 w 1676778"/>
              <a:gd name="connsiteY10" fmla="*/ 771945 h 1388789"/>
              <a:gd name="connsiteX11" fmla="*/ 657250 w 1676778"/>
              <a:gd name="connsiteY11" fmla="*/ 862322 h 1388789"/>
              <a:gd name="connsiteX12" fmla="*/ 525572 w 1676778"/>
              <a:gd name="connsiteY12" fmla="*/ 909955 h 1388789"/>
              <a:gd name="connsiteX13" fmla="*/ 427509 w 1676778"/>
              <a:gd name="connsiteY13" fmla="*/ 949185 h 1388789"/>
              <a:gd name="connsiteX14" fmla="*/ 276283 w 1676778"/>
              <a:gd name="connsiteY14" fmla="*/ 972968 h 1388789"/>
              <a:gd name="connsiteX15" fmla="*/ 113960 w 1676778"/>
              <a:gd name="connsiteY15" fmla="*/ 994379 h 1388789"/>
              <a:gd name="connsiteX16" fmla="*/ 47056 w 1676778"/>
              <a:gd name="connsiteY16" fmla="*/ 1112263 h 1388789"/>
              <a:gd name="connsiteX17" fmla="*/ 0 w 1676778"/>
              <a:gd name="connsiteY17" fmla="*/ 1388789 h 1388789"/>
              <a:gd name="connsiteX0" fmla="*/ 1673807 w 1673807"/>
              <a:gd name="connsiteY0" fmla="*/ 35140 h 1428946"/>
              <a:gd name="connsiteX1" fmla="*/ 1560264 w 1673807"/>
              <a:gd name="connsiteY1" fmla="*/ 6 h 1428946"/>
              <a:gd name="connsiteX2" fmla="*/ 1457037 w 1673807"/>
              <a:gd name="connsiteY2" fmla="*/ 38299 h 1428946"/>
              <a:gd name="connsiteX3" fmla="*/ 1387925 w 1673807"/>
              <a:gd name="connsiteY3" fmla="*/ 107410 h 1428946"/>
              <a:gd name="connsiteX4" fmla="*/ 1324130 w 1673807"/>
              <a:gd name="connsiteY4" fmla="*/ 219052 h 1428946"/>
              <a:gd name="connsiteX5" fmla="*/ 1249702 w 1673807"/>
              <a:gd name="connsiteY5" fmla="*/ 314745 h 1428946"/>
              <a:gd name="connsiteX6" fmla="*/ 1180591 w 1673807"/>
              <a:gd name="connsiteY6" fmla="*/ 389173 h 1428946"/>
              <a:gd name="connsiteX7" fmla="*/ 1090214 w 1673807"/>
              <a:gd name="connsiteY7" fmla="*/ 506131 h 1428946"/>
              <a:gd name="connsiteX8" fmla="*/ 994521 w 1673807"/>
              <a:gd name="connsiteY8" fmla="*/ 607140 h 1428946"/>
              <a:gd name="connsiteX9" fmla="*/ 893512 w 1673807"/>
              <a:gd name="connsiteY9" fmla="*/ 676252 h 1428946"/>
              <a:gd name="connsiteX10" fmla="*/ 776553 w 1673807"/>
              <a:gd name="connsiteY10" fmla="*/ 771945 h 1428946"/>
              <a:gd name="connsiteX11" fmla="*/ 654279 w 1673807"/>
              <a:gd name="connsiteY11" fmla="*/ 862322 h 1428946"/>
              <a:gd name="connsiteX12" fmla="*/ 522601 w 1673807"/>
              <a:gd name="connsiteY12" fmla="*/ 909955 h 1428946"/>
              <a:gd name="connsiteX13" fmla="*/ 424538 w 1673807"/>
              <a:gd name="connsiteY13" fmla="*/ 949185 h 1428946"/>
              <a:gd name="connsiteX14" fmla="*/ 273312 w 1673807"/>
              <a:gd name="connsiteY14" fmla="*/ 972968 h 1428946"/>
              <a:gd name="connsiteX15" fmla="*/ 110989 w 1673807"/>
              <a:gd name="connsiteY15" fmla="*/ 994379 h 1428946"/>
              <a:gd name="connsiteX16" fmla="*/ 44085 w 1673807"/>
              <a:gd name="connsiteY16" fmla="*/ 1112263 h 1428946"/>
              <a:gd name="connsiteX17" fmla="*/ 0 w 1673807"/>
              <a:gd name="connsiteY17" fmla="*/ 1428946 h 1428946"/>
              <a:gd name="connsiteX0" fmla="*/ 1673807 w 1673807"/>
              <a:gd name="connsiteY0" fmla="*/ 35140 h 1428946"/>
              <a:gd name="connsiteX1" fmla="*/ 1560264 w 1673807"/>
              <a:gd name="connsiteY1" fmla="*/ 6 h 1428946"/>
              <a:gd name="connsiteX2" fmla="*/ 1457037 w 1673807"/>
              <a:gd name="connsiteY2" fmla="*/ 38299 h 1428946"/>
              <a:gd name="connsiteX3" fmla="*/ 1387925 w 1673807"/>
              <a:gd name="connsiteY3" fmla="*/ 107410 h 1428946"/>
              <a:gd name="connsiteX4" fmla="*/ 1324130 w 1673807"/>
              <a:gd name="connsiteY4" fmla="*/ 219052 h 1428946"/>
              <a:gd name="connsiteX5" fmla="*/ 1249702 w 1673807"/>
              <a:gd name="connsiteY5" fmla="*/ 314745 h 1428946"/>
              <a:gd name="connsiteX6" fmla="*/ 1180591 w 1673807"/>
              <a:gd name="connsiteY6" fmla="*/ 389173 h 1428946"/>
              <a:gd name="connsiteX7" fmla="*/ 1090214 w 1673807"/>
              <a:gd name="connsiteY7" fmla="*/ 506131 h 1428946"/>
              <a:gd name="connsiteX8" fmla="*/ 994521 w 1673807"/>
              <a:gd name="connsiteY8" fmla="*/ 607140 h 1428946"/>
              <a:gd name="connsiteX9" fmla="*/ 893512 w 1673807"/>
              <a:gd name="connsiteY9" fmla="*/ 676252 h 1428946"/>
              <a:gd name="connsiteX10" fmla="*/ 776553 w 1673807"/>
              <a:gd name="connsiteY10" fmla="*/ 771945 h 1428946"/>
              <a:gd name="connsiteX11" fmla="*/ 654279 w 1673807"/>
              <a:gd name="connsiteY11" fmla="*/ 862322 h 1428946"/>
              <a:gd name="connsiteX12" fmla="*/ 522601 w 1673807"/>
              <a:gd name="connsiteY12" fmla="*/ 909955 h 1428946"/>
              <a:gd name="connsiteX13" fmla="*/ 424538 w 1673807"/>
              <a:gd name="connsiteY13" fmla="*/ 949185 h 1428946"/>
              <a:gd name="connsiteX14" fmla="*/ 273312 w 1673807"/>
              <a:gd name="connsiteY14" fmla="*/ 972968 h 1428946"/>
              <a:gd name="connsiteX15" fmla="*/ 110989 w 1673807"/>
              <a:gd name="connsiteY15" fmla="*/ 994379 h 1428946"/>
              <a:gd name="connsiteX16" fmla="*/ 44085 w 1673807"/>
              <a:gd name="connsiteY16" fmla="*/ 1112263 h 1428946"/>
              <a:gd name="connsiteX17" fmla="*/ 0 w 1673807"/>
              <a:gd name="connsiteY17" fmla="*/ 1428946 h 1428946"/>
              <a:gd name="connsiteX0" fmla="*/ 1664892 w 1664892"/>
              <a:gd name="connsiteY0" fmla="*/ 35140 h 1447480"/>
              <a:gd name="connsiteX1" fmla="*/ 1551349 w 1664892"/>
              <a:gd name="connsiteY1" fmla="*/ 6 h 1447480"/>
              <a:gd name="connsiteX2" fmla="*/ 1448122 w 1664892"/>
              <a:gd name="connsiteY2" fmla="*/ 38299 h 1447480"/>
              <a:gd name="connsiteX3" fmla="*/ 1379010 w 1664892"/>
              <a:gd name="connsiteY3" fmla="*/ 107410 h 1447480"/>
              <a:gd name="connsiteX4" fmla="*/ 1315215 w 1664892"/>
              <a:gd name="connsiteY4" fmla="*/ 219052 h 1447480"/>
              <a:gd name="connsiteX5" fmla="*/ 1240787 w 1664892"/>
              <a:gd name="connsiteY5" fmla="*/ 314745 h 1447480"/>
              <a:gd name="connsiteX6" fmla="*/ 1171676 w 1664892"/>
              <a:gd name="connsiteY6" fmla="*/ 389173 h 1447480"/>
              <a:gd name="connsiteX7" fmla="*/ 1081299 w 1664892"/>
              <a:gd name="connsiteY7" fmla="*/ 506131 h 1447480"/>
              <a:gd name="connsiteX8" fmla="*/ 985606 w 1664892"/>
              <a:gd name="connsiteY8" fmla="*/ 607140 h 1447480"/>
              <a:gd name="connsiteX9" fmla="*/ 884597 w 1664892"/>
              <a:gd name="connsiteY9" fmla="*/ 676252 h 1447480"/>
              <a:gd name="connsiteX10" fmla="*/ 767638 w 1664892"/>
              <a:gd name="connsiteY10" fmla="*/ 771945 h 1447480"/>
              <a:gd name="connsiteX11" fmla="*/ 645364 w 1664892"/>
              <a:gd name="connsiteY11" fmla="*/ 862322 h 1447480"/>
              <a:gd name="connsiteX12" fmla="*/ 513686 w 1664892"/>
              <a:gd name="connsiteY12" fmla="*/ 909955 h 1447480"/>
              <a:gd name="connsiteX13" fmla="*/ 415623 w 1664892"/>
              <a:gd name="connsiteY13" fmla="*/ 949185 h 1447480"/>
              <a:gd name="connsiteX14" fmla="*/ 264397 w 1664892"/>
              <a:gd name="connsiteY14" fmla="*/ 972968 h 1447480"/>
              <a:gd name="connsiteX15" fmla="*/ 102074 w 1664892"/>
              <a:gd name="connsiteY15" fmla="*/ 994379 h 1447480"/>
              <a:gd name="connsiteX16" fmla="*/ 35170 w 1664892"/>
              <a:gd name="connsiteY16" fmla="*/ 1112263 h 1447480"/>
              <a:gd name="connsiteX17" fmla="*/ 0 w 1664892"/>
              <a:gd name="connsiteY17" fmla="*/ 1447480 h 1447480"/>
              <a:gd name="connsiteX0" fmla="*/ 1669170 w 1669170"/>
              <a:gd name="connsiteY0" fmla="*/ 35140 h 1447480"/>
              <a:gd name="connsiteX1" fmla="*/ 1555627 w 1669170"/>
              <a:gd name="connsiteY1" fmla="*/ 6 h 1447480"/>
              <a:gd name="connsiteX2" fmla="*/ 1452400 w 1669170"/>
              <a:gd name="connsiteY2" fmla="*/ 38299 h 1447480"/>
              <a:gd name="connsiteX3" fmla="*/ 1383288 w 1669170"/>
              <a:gd name="connsiteY3" fmla="*/ 107410 h 1447480"/>
              <a:gd name="connsiteX4" fmla="*/ 1319493 w 1669170"/>
              <a:gd name="connsiteY4" fmla="*/ 219052 h 1447480"/>
              <a:gd name="connsiteX5" fmla="*/ 1245065 w 1669170"/>
              <a:gd name="connsiteY5" fmla="*/ 314745 h 1447480"/>
              <a:gd name="connsiteX6" fmla="*/ 1175954 w 1669170"/>
              <a:gd name="connsiteY6" fmla="*/ 389173 h 1447480"/>
              <a:gd name="connsiteX7" fmla="*/ 1085577 w 1669170"/>
              <a:gd name="connsiteY7" fmla="*/ 506131 h 1447480"/>
              <a:gd name="connsiteX8" fmla="*/ 989884 w 1669170"/>
              <a:gd name="connsiteY8" fmla="*/ 607140 h 1447480"/>
              <a:gd name="connsiteX9" fmla="*/ 888875 w 1669170"/>
              <a:gd name="connsiteY9" fmla="*/ 676252 h 1447480"/>
              <a:gd name="connsiteX10" fmla="*/ 771916 w 1669170"/>
              <a:gd name="connsiteY10" fmla="*/ 771945 h 1447480"/>
              <a:gd name="connsiteX11" fmla="*/ 649642 w 1669170"/>
              <a:gd name="connsiteY11" fmla="*/ 862322 h 1447480"/>
              <a:gd name="connsiteX12" fmla="*/ 517964 w 1669170"/>
              <a:gd name="connsiteY12" fmla="*/ 909955 h 1447480"/>
              <a:gd name="connsiteX13" fmla="*/ 419901 w 1669170"/>
              <a:gd name="connsiteY13" fmla="*/ 949185 h 1447480"/>
              <a:gd name="connsiteX14" fmla="*/ 268675 w 1669170"/>
              <a:gd name="connsiteY14" fmla="*/ 972968 h 1447480"/>
              <a:gd name="connsiteX15" fmla="*/ 106352 w 1669170"/>
              <a:gd name="connsiteY15" fmla="*/ 994379 h 1447480"/>
              <a:gd name="connsiteX16" fmla="*/ 39448 w 1669170"/>
              <a:gd name="connsiteY16" fmla="*/ 1112263 h 1447480"/>
              <a:gd name="connsiteX17" fmla="*/ 4278 w 1669170"/>
              <a:gd name="connsiteY17" fmla="*/ 1447480 h 1447480"/>
              <a:gd name="connsiteX0" fmla="*/ 1669170 w 1669170"/>
              <a:gd name="connsiteY0" fmla="*/ 35140 h 1441302"/>
              <a:gd name="connsiteX1" fmla="*/ 1555627 w 1669170"/>
              <a:gd name="connsiteY1" fmla="*/ 6 h 1441302"/>
              <a:gd name="connsiteX2" fmla="*/ 1452400 w 1669170"/>
              <a:gd name="connsiteY2" fmla="*/ 38299 h 1441302"/>
              <a:gd name="connsiteX3" fmla="*/ 1383288 w 1669170"/>
              <a:gd name="connsiteY3" fmla="*/ 107410 h 1441302"/>
              <a:gd name="connsiteX4" fmla="*/ 1319493 w 1669170"/>
              <a:gd name="connsiteY4" fmla="*/ 219052 h 1441302"/>
              <a:gd name="connsiteX5" fmla="*/ 1245065 w 1669170"/>
              <a:gd name="connsiteY5" fmla="*/ 314745 h 1441302"/>
              <a:gd name="connsiteX6" fmla="*/ 1175954 w 1669170"/>
              <a:gd name="connsiteY6" fmla="*/ 389173 h 1441302"/>
              <a:gd name="connsiteX7" fmla="*/ 1085577 w 1669170"/>
              <a:gd name="connsiteY7" fmla="*/ 506131 h 1441302"/>
              <a:gd name="connsiteX8" fmla="*/ 989884 w 1669170"/>
              <a:gd name="connsiteY8" fmla="*/ 607140 h 1441302"/>
              <a:gd name="connsiteX9" fmla="*/ 888875 w 1669170"/>
              <a:gd name="connsiteY9" fmla="*/ 676252 h 1441302"/>
              <a:gd name="connsiteX10" fmla="*/ 771916 w 1669170"/>
              <a:gd name="connsiteY10" fmla="*/ 771945 h 1441302"/>
              <a:gd name="connsiteX11" fmla="*/ 649642 w 1669170"/>
              <a:gd name="connsiteY11" fmla="*/ 862322 h 1441302"/>
              <a:gd name="connsiteX12" fmla="*/ 517964 w 1669170"/>
              <a:gd name="connsiteY12" fmla="*/ 909955 h 1441302"/>
              <a:gd name="connsiteX13" fmla="*/ 419901 w 1669170"/>
              <a:gd name="connsiteY13" fmla="*/ 949185 h 1441302"/>
              <a:gd name="connsiteX14" fmla="*/ 268675 w 1669170"/>
              <a:gd name="connsiteY14" fmla="*/ 972968 h 1441302"/>
              <a:gd name="connsiteX15" fmla="*/ 106352 w 1669170"/>
              <a:gd name="connsiteY15" fmla="*/ 994379 h 1441302"/>
              <a:gd name="connsiteX16" fmla="*/ 39448 w 1669170"/>
              <a:gd name="connsiteY16" fmla="*/ 1112263 h 1441302"/>
              <a:gd name="connsiteX17" fmla="*/ 4278 w 1669170"/>
              <a:gd name="connsiteY17" fmla="*/ 1441302 h 1441302"/>
              <a:gd name="connsiteX0" fmla="*/ 1629799 w 1629799"/>
              <a:gd name="connsiteY0" fmla="*/ 35140 h 1580307"/>
              <a:gd name="connsiteX1" fmla="*/ 1516256 w 1629799"/>
              <a:gd name="connsiteY1" fmla="*/ 6 h 1580307"/>
              <a:gd name="connsiteX2" fmla="*/ 1413029 w 1629799"/>
              <a:gd name="connsiteY2" fmla="*/ 38299 h 1580307"/>
              <a:gd name="connsiteX3" fmla="*/ 1343917 w 1629799"/>
              <a:gd name="connsiteY3" fmla="*/ 107410 h 1580307"/>
              <a:gd name="connsiteX4" fmla="*/ 1280122 w 1629799"/>
              <a:gd name="connsiteY4" fmla="*/ 219052 h 1580307"/>
              <a:gd name="connsiteX5" fmla="*/ 1205694 w 1629799"/>
              <a:gd name="connsiteY5" fmla="*/ 314745 h 1580307"/>
              <a:gd name="connsiteX6" fmla="*/ 1136583 w 1629799"/>
              <a:gd name="connsiteY6" fmla="*/ 389173 h 1580307"/>
              <a:gd name="connsiteX7" fmla="*/ 1046206 w 1629799"/>
              <a:gd name="connsiteY7" fmla="*/ 506131 h 1580307"/>
              <a:gd name="connsiteX8" fmla="*/ 950513 w 1629799"/>
              <a:gd name="connsiteY8" fmla="*/ 607140 h 1580307"/>
              <a:gd name="connsiteX9" fmla="*/ 849504 w 1629799"/>
              <a:gd name="connsiteY9" fmla="*/ 676252 h 1580307"/>
              <a:gd name="connsiteX10" fmla="*/ 732545 w 1629799"/>
              <a:gd name="connsiteY10" fmla="*/ 771945 h 1580307"/>
              <a:gd name="connsiteX11" fmla="*/ 610271 w 1629799"/>
              <a:gd name="connsiteY11" fmla="*/ 862322 h 1580307"/>
              <a:gd name="connsiteX12" fmla="*/ 478593 w 1629799"/>
              <a:gd name="connsiteY12" fmla="*/ 909955 h 1580307"/>
              <a:gd name="connsiteX13" fmla="*/ 380530 w 1629799"/>
              <a:gd name="connsiteY13" fmla="*/ 949185 h 1580307"/>
              <a:gd name="connsiteX14" fmla="*/ 229304 w 1629799"/>
              <a:gd name="connsiteY14" fmla="*/ 972968 h 1580307"/>
              <a:gd name="connsiteX15" fmla="*/ 66981 w 1629799"/>
              <a:gd name="connsiteY15" fmla="*/ 994379 h 1580307"/>
              <a:gd name="connsiteX16" fmla="*/ 77 w 1629799"/>
              <a:gd name="connsiteY16" fmla="*/ 1112263 h 1580307"/>
              <a:gd name="connsiteX17" fmla="*/ 77829 w 1629799"/>
              <a:gd name="connsiteY17" fmla="*/ 1580307 h 1580307"/>
              <a:gd name="connsiteX0" fmla="*/ 1658392 w 1658392"/>
              <a:gd name="connsiteY0" fmla="*/ 35140 h 1496903"/>
              <a:gd name="connsiteX1" fmla="*/ 1544849 w 1658392"/>
              <a:gd name="connsiteY1" fmla="*/ 6 h 1496903"/>
              <a:gd name="connsiteX2" fmla="*/ 1441622 w 1658392"/>
              <a:gd name="connsiteY2" fmla="*/ 38299 h 1496903"/>
              <a:gd name="connsiteX3" fmla="*/ 1372510 w 1658392"/>
              <a:gd name="connsiteY3" fmla="*/ 107410 h 1496903"/>
              <a:gd name="connsiteX4" fmla="*/ 1308715 w 1658392"/>
              <a:gd name="connsiteY4" fmla="*/ 219052 h 1496903"/>
              <a:gd name="connsiteX5" fmla="*/ 1234287 w 1658392"/>
              <a:gd name="connsiteY5" fmla="*/ 314745 h 1496903"/>
              <a:gd name="connsiteX6" fmla="*/ 1165176 w 1658392"/>
              <a:gd name="connsiteY6" fmla="*/ 389173 h 1496903"/>
              <a:gd name="connsiteX7" fmla="*/ 1074799 w 1658392"/>
              <a:gd name="connsiteY7" fmla="*/ 506131 h 1496903"/>
              <a:gd name="connsiteX8" fmla="*/ 979106 w 1658392"/>
              <a:gd name="connsiteY8" fmla="*/ 607140 h 1496903"/>
              <a:gd name="connsiteX9" fmla="*/ 878097 w 1658392"/>
              <a:gd name="connsiteY9" fmla="*/ 676252 h 1496903"/>
              <a:gd name="connsiteX10" fmla="*/ 761138 w 1658392"/>
              <a:gd name="connsiteY10" fmla="*/ 771945 h 1496903"/>
              <a:gd name="connsiteX11" fmla="*/ 638864 w 1658392"/>
              <a:gd name="connsiteY11" fmla="*/ 862322 h 1496903"/>
              <a:gd name="connsiteX12" fmla="*/ 507186 w 1658392"/>
              <a:gd name="connsiteY12" fmla="*/ 909955 h 1496903"/>
              <a:gd name="connsiteX13" fmla="*/ 409123 w 1658392"/>
              <a:gd name="connsiteY13" fmla="*/ 949185 h 1496903"/>
              <a:gd name="connsiteX14" fmla="*/ 257897 w 1658392"/>
              <a:gd name="connsiteY14" fmla="*/ 972968 h 1496903"/>
              <a:gd name="connsiteX15" fmla="*/ 95574 w 1658392"/>
              <a:gd name="connsiteY15" fmla="*/ 994379 h 1496903"/>
              <a:gd name="connsiteX16" fmla="*/ 28670 w 1658392"/>
              <a:gd name="connsiteY16" fmla="*/ 1112263 h 1496903"/>
              <a:gd name="connsiteX17" fmla="*/ 5388 w 1658392"/>
              <a:gd name="connsiteY17" fmla="*/ 1496903 h 149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8392" h="1496903">
                <a:moveTo>
                  <a:pt x="1658392" y="35140"/>
                </a:moveTo>
                <a:cubicBezTo>
                  <a:pt x="1630481" y="32925"/>
                  <a:pt x="1580977" y="-520"/>
                  <a:pt x="1544849" y="6"/>
                </a:cubicBezTo>
                <a:cubicBezTo>
                  <a:pt x="1508721" y="532"/>
                  <a:pt x="1470345" y="20398"/>
                  <a:pt x="1441622" y="38299"/>
                </a:cubicBezTo>
                <a:cubicBezTo>
                  <a:pt x="1412899" y="56200"/>
                  <a:pt x="1394661" y="77285"/>
                  <a:pt x="1372510" y="107410"/>
                </a:cubicBezTo>
                <a:cubicBezTo>
                  <a:pt x="1350359" y="137535"/>
                  <a:pt x="1331752" y="184496"/>
                  <a:pt x="1308715" y="219052"/>
                </a:cubicBezTo>
                <a:cubicBezTo>
                  <a:pt x="1285678" y="253608"/>
                  <a:pt x="1258210" y="286392"/>
                  <a:pt x="1234287" y="314745"/>
                </a:cubicBezTo>
                <a:cubicBezTo>
                  <a:pt x="1210364" y="343098"/>
                  <a:pt x="1191757" y="357275"/>
                  <a:pt x="1165176" y="389173"/>
                </a:cubicBezTo>
                <a:cubicBezTo>
                  <a:pt x="1138595" y="421071"/>
                  <a:pt x="1105811" y="469803"/>
                  <a:pt x="1074799" y="506131"/>
                </a:cubicBezTo>
                <a:cubicBezTo>
                  <a:pt x="1043787" y="542459"/>
                  <a:pt x="1011890" y="578787"/>
                  <a:pt x="979106" y="607140"/>
                </a:cubicBezTo>
                <a:cubicBezTo>
                  <a:pt x="946322" y="635493"/>
                  <a:pt x="914425" y="648785"/>
                  <a:pt x="878097" y="676252"/>
                </a:cubicBezTo>
                <a:cubicBezTo>
                  <a:pt x="841769" y="703720"/>
                  <a:pt x="801010" y="740933"/>
                  <a:pt x="761138" y="771945"/>
                </a:cubicBezTo>
                <a:cubicBezTo>
                  <a:pt x="721266" y="802957"/>
                  <a:pt x="681189" y="839320"/>
                  <a:pt x="638864" y="862322"/>
                </a:cubicBezTo>
                <a:cubicBezTo>
                  <a:pt x="596539" y="885324"/>
                  <a:pt x="545476" y="895478"/>
                  <a:pt x="507186" y="909955"/>
                </a:cubicBezTo>
                <a:cubicBezTo>
                  <a:pt x="468896" y="924432"/>
                  <a:pt x="450671" y="938683"/>
                  <a:pt x="409123" y="949185"/>
                </a:cubicBezTo>
                <a:cubicBezTo>
                  <a:pt x="367575" y="959687"/>
                  <a:pt x="310155" y="965436"/>
                  <a:pt x="257897" y="972968"/>
                </a:cubicBezTo>
                <a:cubicBezTo>
                  <a:pt x="205639" y="980500"/>
                  <a:pt x="133778" y="971163"/>
                  <a:pt x="95574" y="994379"/>
                </a:cubicBezTo>
                <a:cubicBezTo>
                  <a:pt x="57370" y="1017595"/>
                  <a:pt x="43701" y="1028509"/>
                  <a:pt x="28670" y="1112263"/>
                </a:cubicBezTo>
                <a:cubicBezTo>
                  <a:pt x="13639" y="1196017"/>
                  <a:pt x="-10942" y="1452613"/>
                  <a:pt x="5388" y="1496903"/>
                </a:cubicBez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5293276" y="4139967"/>
            <a:ext cx="840588" cy="645013"/>
          </a:xfrm>
          <a:custGeom>
            <a:avLst/>
            <a:gdLst>
              <a:gd name="connsiteX0" fmla="*/ 840588 w 840588"/>
              <a:gd name="connsiteY0" fmla="*/ 485988 h 525744"/>
              <a:gd name="connsiteX1" fmla="*/ 775273 w 840588"/>
              <a:gd name="connsiteY1" fmla="*/ 400795 h 525744"/>
              <a:gd name="connsiteX2" fmla="*/ 698600 w 840588"/>
              <a:gd name="connsiteY2" fmla="*/ 335481 h 525744"/>
              <a:gd name="connsiteX3" fmla="*/ 656004 w 840588"/>
              <a:gd name="connsiteY3" fmla="*/ 281526 h 525744"/>
              <a:gd name="connsiteX4" fmla="*/ 590689 w 840588"/>
              <a:gd name="connsiteY4" fmla="*/ 253128 h 525744"/>
              <a:gd name="connsiteX5" fmla="*/ 516856 w 840588"/>
              <a:gd name="connsiteY5" fmla="*/ 216211 h 525744"/>
              <a:gd name="connsiteX6" fmla="*/ 460061 w 840588"/>
              <a:gd name="connsiteY6" fmla="*/ 184974 h 525744"/>
              <a:gd name="connsiteX7" fmla="*/ 428824 w 840588"/>
              <a:gd name="connsiteY7" fmla="*/ 150897 h 525744"/>
              <a:gd name="connsiteX8" fmla="*/ 408945 w 840588"/>
              <a:gd name="connsiteY8" fmla="*/ 99782 h 525744"/>
              <a:gd name="connsiteX9" fmla="*/ 372029 w 840588"/>
              <a:gd name="connsiteY9" fmla="*/ 77064 h 525744"/>
              <a:gd name="connsiteX10" fmla="*/ 340791 w 840588"/>
              <a:gd name="connsiteY10" fmla="*/ 37307 h 525744"/>
              <a:gd name="connsiteX11" fmla="*/ 323753 w 840588"/>
              <a:gd name="connsiteY11" fmla="*/ 390 h 525744"/>
              <a:gd name="connsiteX12" fmla="*/ 301035 w 840588"/>
              <a:gd name="connsiteY12" fmla="*/ 20269 h 525744"/>
              <a:gd name="connsiteX13" fmla="*/ 295355 w 840588"/>
              <a:gd name="connsiteY13" fmla="*/ 57185 h 525744"/>
              <a:gd name="connsiteX14" fmla="*/ 275477 w 840588"/>
              <a:gd name="connsiteY14" fmla="*/ 82743 h 525744"/>
              <a:gd name="connsiteX15" fmla="*/ 238560 w 840588"/>
              <a:gd name="connsiteY15" fmla="*/ 74224 h 525744"/>
              <a:gd name="connsiteX16" fmla="*/ 218682 w 840588"/>
              <a:gd name="connsiteY16" fmla="*/ 40147 h 525744"/>
              <a:gd name="connsiteX17" fmla="*/ 173246 w 840588"/>
              <a:gd name="connsiteY17" fmla="*/ 20269 h 525744"/>
              <a:gd name="connsiteX18" fmla="*/ 136329 w 840588"/>
              <a:gd name="connsiteY18" fmla="*/ 17429 h 525744"/>
              <a:gd name="connsiteX19" fmla="*/ 107932 w 840588"/>
              <a:gd name="connsiteY19" fmla="*/ 20269 h 525744"/>
              <a:gd name="connsiteX20" fmla="*/ 113611 w 840588"/>
              <a:gd name="connsiteY20" fmla="*/ 45826 h 525744"/>
              <a:gd name="connsiteX21" fmla="*/ 116451 w 840588"/>
              <a:gd name="connsiteY21" fmla="*/ 74224 h 525744"/>
              <a:gd name="connsiteX22" fmla="*/ 102252 w 840588"/>
              <a:gd name="connsiteY22" fmla="*/ 94102 h 525744"/>
              <a:gd name="connsiteX23" fmla="*/ 122130 w 840588"/>
              <a:gd name="connsiteY23" fmla="*/ 133859 h 525744"/>
              <a:gd name="connsiteX24" fmla="*/ 119291 w 840588"/>
              <a:gd name="connsiteY24" fmla="*/ 173615 h 525744"/>
              <a:gd name="connsiteX25" fmla="*/ 105092 w 840588"/>
              <a:gd name="connsiteY25" fmla="*/ 193493 h 525744"/>
              <a:gd name="connsiteX26" fmla="*/ 82374 w 840588"/>
              <a:gd name="connsiteY26" fmla="*/ 190654 h 525744"/>
              <a:gd name="connsiteX27" fmla="*/ 68175 w 840588"/>
              <a:gd name="connsiteY27" fmla="*/ 216211 h 525744"/>
              <a:gd name="connsiteX28" fmla="*/ 65335 w 840588"/>
              <a:gd name="connsiteY28" fmla="*/ 258808 h 525744"/>
              <a:gd name="connsiteX29" fmla="*/ 56816 w 840588"/>
              <a:gd name="connsiteY29" fmla="*/ 301404 h 525744"/>
              <a:gd name="connsiteX30" fmla="*/ 25579 w 840588"/>
              <a:gd name="connsiteY30" fmla="*/ 332641 h 525744"/>
              <a:gd name="connsiteX31" fmla="*/ 14220 w 840588"/>
              <a:gd name="connsiteY31" fmla="*/ 358199 h 525744"/>
              <a:gd name="connsiteX32" fmla="*/ 2861 w 840588"/>
              <a:gd name="connsiteY32" fmla="*/ 383757 h 525744"/>
              <a:gd name="connsiteX33" fmla="*/ 25579 w 840588"/>
              <a:gd name="connsiteY33" fmla="*/ 406475 h 525744"/>
              <a:gd name="connsiteX34" fmla="*/ 31258 w 840588"/>
              <a:gd name="connsiteY34" fmla="*/ 432033 h 525744"/>
              <a:gd name="connsiteX35" fmla="*/ 17060 w 840588"/>
              <a:gd name="connsiteY35" fmla="*/ 451911 h 525744"/>
              <a:gd name="connsiteX36" fmla="*/ 21 w 840588"/>
              <a:gd name="connsiteY36" fmla="*/ 474629 h 525744"/>
              <a:gd name="connsiteX37" fmla="*/ 14220 w 840588"/>
              <a:gd name="connsiteY37" fmla="*/ 525744 h 525744"/>
              <a:gd name="connsiteX0" fmla="*/ 840588 w 840588"/>
              <a:gd name="connsiteY0" fmla="*/ 485988 h 529530"/>
              <a:gd name="connsiteX1" fmla="*/ 775273 w 840588"/>
              <a:gd name="connsiteY1" fmla="*/ 400795 h 529530"/>
              <a:gd name="connsiteX2" fmla="*/ 698600 w 840588"/>
              <a:gd name="connsiteY2" fmla="*/ 335481 h 529530"/>
              <a:gd name="connsiteX3" fmla="*/ 656004 w 840588"/>
              <a:gd name="connsiteY3" fmla="*/ 281526 h 529530"/>
              <a:gd name="connsiteX4" fmla="*/ 590689 w 840588"/>
              <a:gd name="connsiteY4" fmla="*/ 253128 h 529530"/>
              <a:gd name="connsiteX5" fmla="*/ 516856 w 840588"/>
              <a:gd name="connsiteY5" fmla="*/ 216211 h 529530"/>
              <a:gd name="connsiteX6" fmla="*/ 460061 w 840588"/>
              <a:gd name="connsiteY6" fmla="*/ 184974 h 529530"/>
              <a:gd name="connsiteX7" fmla="*/ 428824 w 840588"/>
              <a:gd name="connsiteY7" fmla="*/ 150897 h 529530"/>
              <a:gd name="connsiteX8" fmla="*/ 408945 w 840588"/>
              <a:gd name="connsiteY8" fmla="*/ 99782 h 529530"/>
              <a:gd name="connsiteX9" fmla="*/ 372029 w 840588"/>
              <a:gd name="connsiteY9" fmla="*/ 77064 h 529530"/>
              <a:gd name="connsiteX10" fmla="*/ 340791 w 840588"/>
              <a:gd name="connsiteY10" fmla="*/ 37307 h 529530"/>
              <a:gd name="connsiteX11" fmla="*/ 323753 w 840588"/>
              <a:gd name="connsiteY11" fmla="*/ 390 h 529530"/>
              <a:gd name="connsiteX12" fmla="*/ 301035 w 840588"/>
              <a:gd name="connsiteY12" fmla="*/ 20269 h 529530"/>
              <a:gd name="connsiteX13" fmla="*/ 295355 w 840588"/>
              <a:gd name="connsiteY13" fmla="*/ 57185 h 529530"/>
              <a:gd name="connsiteX14" fmla="*/ 275477 w 840588"/>
              <a:gd name="connsiteY14" fmla="*/ 82743 h 529530"/>
              <a:gd name="connsiteX15" fmla="*/ 238560 w 840588"/>
              <a:gd name="connsiteY15" fmla="*/ 74224 h 529530"/>
              <a:gd name="connsiteX16" fmla="*/ 218682 w 840588"/>
              <a:gd name="connsiteY16" fmla="*/ 40147 h 529530"/>
              <a:gd name="connsiteX17" fmla="*/ 173246 w 840588"/>
              <a:gd name="connsiteY17" fmla="*/ 20269 h 529530"/>
              <a:gd name="connsiteX18" fmla="*/ 136329 w 840588"/>
              <a:gd name="connsiteY18" fmla="*/ 17429 h 529530"/>
              <a:gd name="connsiteX19" fmla="*/ 107932 w 840588"/>
              <a:gd name="connsiteY19" fmla="*/ 20269 h 529530"/>
              <a:gd name="connsiteX20" fmla="*/ 113611 w 840588"/>
              <a:gd name="connsiteY20" fmla="*/ 45826 h 529530"/>
              <a:gd name="connsiteX21" fmla="*/ 116451 w 840588"/>
              <a:gd name="connsiteY21" fmla="*/ 74224 h 529530"/>
              <a:gd name="connsiteX22" fmla="*/ 102252 w 840588"/>
              <a:gd name="connsiteY22" fmla="*/ 94102 h 529530"/>
              <a:gd name="connsiteX23" fmla="*/ 122130 w 840588"/>
              <a:gd name="connsiteY23" fmla="*/ 133859 h 529530"/>
              <a:gd name="connsiteX24" fmla="*/ 119291 w 840588"/>
              <a:gd name="connsiteY24" fmla="*/ 173615 h 529530"/>
              <a:gd name="connsiteX25" fmla="*/ 105092 w 840588"/>
              <a:gd name="connsiteY25" fmla="*/ 193493 h 529530"/>
              <a:gd name="connsiteX26" fmla="*/ 82374 w 840588"/>
              <a:gd name="connsiteY26" fmla="*/ 190654 h 529530"/>
              <a:gd name="connsiteX27" fmla="*/ 68175 w 840588"/>
              <a:gd name="connsiteY27" fmla="*/ 216211 h 529530"/>
              <a:gd name="connsiteX28" fmla="*/ 65335 w 840588"/>
              <a:gd name="connsiteY28" fmla="*/ 258808 h 529530"/>
              <a:gd name="connsiteX29" fmla="*/ 56816 w 840588"/>
              <a:gd name="connsiteY29" fmla="*/ 301404 h 529530"/>
              <a:gd name="connsiteX30" fmla="*/ 25579 w 840588"/>
              <a:gd name="connsiteY30" fmla="*/ 332641 h 529530"/>
              <a:gd name="connsiteX31" fmla="*/ 14220 w 840588"/>
              <a:gd name="connsiteY31" fmla="*/ 358199 h 529530"/>
              <a:gd name="connsiteX32" fmla="*/ 2861 w 840588"/>
              <a:gd name="connsiteY32" fmla="*/ 383757 h 529530"/>
              <a:gd name="connsiteX33" fmla="*/ 25579 w 840588"/>
              <a:gd name="connsiteY33" fmla="*/ 406475 h 529530"/>
              <a:gd name="connsiteX34" fmla="*/ 31258 w 840588"/>
              <a:gd name="connsiteY34" fmla="*/ 432033 h 529530"/>
              <a:gd name="connsiteX35" fmla="*/ 17060 w 840588"/>
              <a:gd name="connsiteY35" fmla="*/ 451911 h 529530"/>
              <a:gd name="connsiteX36" fmla="*/ 21 w 840588"/>
              <a:gd name="connsiteY36" fmla="*/ 474629 h 529530"/>
              <a:gd name="connsiteX37" fmla="*/ 14220 w 840588"/>
              <a:gd name="connsiteY37" fmla="*/ 525744 h 529530"/>
              <a:gd name="connsiteX38" fmla="*/ 17060 w 840588"/>
              <a:gd name="connsiteY38" fmla="*/ 525744 h 529530"/>
              <a:gd name="connsiteX0" fmla="*/ 840588 w 840588"/>
              <a:gd name="connsiteY0" fmla="*/ 485988 h 559821"/>
              <a:gd name="connsiteX1" fmla="*/ 775273 w 840588"/>
              <a:gd name="connsiteY1" fmla="*/ 400795 h 559821"/>
              <a:gd name="connsiteX2" fmla="*/ 698600 w 840588"/>
              <a:gd name="connsiteY2" fmla="*/ 335481 h 559821"/>
              <a:gd name="connsiteX3" fmla="*/ 656004 w 840588"/>
              <a:gd name="connsiteY3" fmla="*/ 281526 h 559821"/>
              <a:gd name="connsiteX4" fmla="*/ 590689 w 840588"/>
              <a:gd name="connsiteY4" fmla="*/ 253128 h 559821"/>
              <a:gd name="connsiteX5" fmla="*/ 516856 w 840588"/>
              <a:gd name="connsiteY5" fmla="*/ 216211 h 559821"/>
              <a:gd name="connsiteX6" fmla="*/ 460061 w 840588"/>
              <a:gd name="connsiteY6" fmla="*/ 184974 h 559821"/>
              <a:gd name="connsiteX7" fmla="*/ 428824 w 840588"/>
              <a:gd name="connsiteY7" fmla="*/ 150897 h 559821"/>
              <a:gd name="connsiteX8" fmla="*/ 408945 w 840588"/>
              <a:gd name="connsiteY8" fmla="*/ 99782 h 559821"/>
              <a:gd name="connsiteX9" fmla="*/ 372029 w 840588"/>
              <a:gd name="connsiteY9" fmla="*/ 77064 h 559821"/>
              <a:gd name="connsiteX10" fmla="*/ 340791 w 840588"/>
              <a:gd name="connsiteY10" fmla="*/ 37307 h 559821"/>
              <a:gd name="connsiteX11" fmla="*/ 323753 w 840588"/>
              <a:gd name="connsiteY11" fmla="*/ 390 h 559821"/>
              <a:gd name="connsiteX12" fmla="*/ 301035 w 840588"/>
              <a:gd name="connsiteY12" fmla="*/ 20269 h 559821"/>
              <a:gd name="connsiteX13" fmla="*/ 295355 w 840588"/>
              <a:gd name="connsiteY13" fmla="*/ 57185 h 559821"/>
              <a:gd name="connsiteX14" fmla="*/ 275477 w 840588"/>
              <a:gd name="connsiteY14" fmla="*/ 82743 h 559821"/>
              <a:gd name="connsiteX15" fmla="*/ 238560 w 840588"/>
              <a:gd name="connsiteY15" fmla="*/ 74224 h 559821"/>
              <a:gd name="connsiteX16" fmla="*/ 218682 w 840588"/>
              <a:gd name="connsiteY16" fmla="*/ 40147 h 559821"/>
              <a:gd name="connsiteX17" fmla="*/ 173246 w 840588"/>
              <a:gd name="connsiteY17" fmla="*/ 20269 h 559821"/>
              <a:gd name="connsiteX18" fmla="*/ 136329 w 840588"/>
              <a:gd name="connsiteY18" fmla="*/ 17429 h 559821"/>
              <a:gd name="connsiteX19" fmla="*/ 107932 w 840588"/>
              <a:gd name="connsiteY19" fmla="*/ 20269 h 559821"/>
              <a:gd name="connsiteX20" fmla="*/ 113611 w 840588"/>
              <a:gd name="connsiteY20" fmla="*/ 45826 h 559821"/>
              <a:gd name="connsiteX21" fmla="*/ 116451 w 840588"/>
              <a:gd name="connsiteY21" fmla="*/ 74224 h 559821"/>
              <a:gd name="connsiteX22" fmla="*/ 102252 w 840588"/>
              <a:gd name="connsiteY22" fmla="*/ 94102 h 559821"/>
              <a:gd name="connsiteX23" fmla="*/ 122130 w 840588"/>
              <a:gd name="connsiteY23" fmla="*/ 133859 h 559821"/>
              <a:gd name="connsiteX24" fmla="*/ 119291 w 840588"/>
              <a:gd name="connsiteY24" fmla="*/ 173615 h 559821"/>
              <a:gd name="connsiteX25" fmla="*/ 105092 w 840588"/>
              <a:gd name="connsiteY25" fmla="*/ 193493 h 559821"/>
              <a:gd name="connsiteX26" fmla="*/ 82374 w 840588"/>
              <a:gd name="connsiteY26" fmla="*/ 190654 h 559821"/>
              <a:gd name="connsiteX27" fmla="*/ 68175 w 840588"/>
              <a:gd name="connsiteY27" fmla="*/ 216211 h 559821"/>
              <a:gd name="connsiteX28" fmla="*/ 65335 w 840588"/>
              <a:gd name="connsiteY28" fmla="*/ 258808 h 559821"/>
              <a:gd name="connsiteX29" fmla="*/ 56816 w 840588"/>
              <a:gd name="connsiteY29" fmla="*/ 301404 h 559821"/>
              <a:gd name="connsiteX30" fmla="*/ 25579 w 840588"/>
              <a:gd name="connsiteY30" fmla="*/ 332641 h 559821"/>
              <a:gd name="connsiteX31" fmla="*/ 14220 w 840588"/>
              <a:gd name="connsiteY31" fmla="*/ 358199 h 559821"/>
              <a:gd name="connsiteX32" fmla="*/ 2861 w 840588"/>
              <a:gd name="connsiteY32" fmla="*/ 383757 h 559821"/>
              <a:gd name="connsiteX33" fmla="*/ 25579 w 840588"/>
              <a:gd name="connsiteY33" fmla="*/ 406475 h 559821"/>
              <a:gd name="connsiteX34" fmla="*/ 31258 w 840588"/>
              <a:gd name="connsiteY34" fmla="*/ 432033 h 559821"/>
              <a:gd name="connsiteX35" fmla="*/ 17060 w 840588"/>
              <a:gd name="connsiteY35" fmla="*/ 451911 h 559821"/>
              <a:gd name="connsiteX36" fmla="*/ 21 w 840588"/>
              <a:gd name="connsiteY36" fmla="*/ 474629 h 559821"/>
              <a:gd name="connsiteX37" fmla="*/ 14220 w 840588"/>
              <a:gd name="connsiteY37" fmla="*/ 525744 h 559821"/>
              <a:gd name="connsiteX38" fmla="*/ 62496 w 840588"/>
              <a:gd name="connsiteY38" fmla="*/ 559821 h 559821"/>
              <a:gd name="connsiteX0" fmla="*/ 840588 w 840588"/>
              <a:gd name="connsiteY0" fmla="*/ 485988 h 559821"/>
              <a:gd name="connsiteX1" fmla="*/ 775273 w 840588"/>
              <a:gd name="connsiteY1" fmla="*/ 400795 h 559821"/>
              <a:gd name="connsiteX2" fmla="*/ 698600 w 840588"/>
              <a:gd name="connsiteY2" fmla="*/ 335481 h 559821"/>
              <a:gd name="connsiteX3" fmla="*/ 656004 w 840588"/>
              <a:gd name="connsiteY3" fmla="*/ 281526 h 559821"/>
              <a:gd name="connsiteX4" fmla="*/ 590689 w 840588"/>
              <a:gd name="connsiteY4" fmla="*/ 253128 h 559821"/>
              <a:gd name="connsiteX5" fmla="*/ 516856 w 840588"/>
              <a:gd name="connsiteY5" fmla="*/ 216211 h 559821"/>
              <a:gd name="connsiteX6" fmla="*/ 460061 w 840588"/>
              <a:gd name="connsiteY6" fmla="*/ 184974 h 559821"/>
              <a:gd name="connsiteX7" fmla="*/ 428824 w 840588"/>
              <a:gd name="connsiteY7" fmla="*/ 150897 h 559821"/>
              <a:gd name="connsiteX8" fmla="*/ 408945 w 840588"/>
              <a:gd name="connsiteY8" fmla="*/ 99782 h 559821"/>
              <a:gd name="connsiteX9" fmla="*/ 372029 w 840588"/>
              <a:gd name="connsiteY9" fmla="*/ 77064 h 559821"/>
              <a:gd name="connsiteX10" fmla="*/ 340791 w 840588"/>
              <a:gd name="connsiteY10" fmla="*/ 37307 h 559821"/>
              <a:gd name="connsiteX11" fmla="*/ 323753 w 840588"/>
              <a:gd name="connsiteY11" fmla="*/ 390 h 559821"/>
              <a:gd name="connsiteX12" fmla="*/ 301035 w 840588"/>
              <a:gd name="connsiteY12" fmla="*/ 20269 h 559821"/>
              <a:gd name="connsiteX13" fmla="*/ 295355 w 840588"/>
              <a:gd name="connsiteY13" fmla="*/ 57185 h 559821"/>
              <a:gd name="connsiteX14" fmla="*/ 275477 w 840588"/>
              <a:gd name="connsiteY14" fmla="*/ 82743 h 559821"/>
              <a:gd name="connsiteX15" fmla="*/ 238560 w 840588"/>
              <a:gd name="connsiteY15" fmla="*/ 74224 h 559821"/>
              <a:gd name="connsiteX16" fmla="*/ 218682 w 840588"/>
              <a:gd name="connsiteY16" fmla="*/ 40147 h 559821"/>
              <a:gd name="connsiteX17" fmla="*/ 173246 w 840588"/>
              <a:gd name="connsiteY17" fmla="*/ 20269 h 559821"/>
              <a:gd name="connsiteX18" fmla="*/ 136329 w 840588"/>
              <a:gd name="connsiteY18" fmla="*/ 17429 h 559821"/>
              <a:gd name="connsiteX19" fmla="*/ 107932 w 840588"/>
              <a:gd name="connsiteY19" fmla="*/ 20269 h 559821"/>
              <a:gd name="connsiteX20" fmla="*/ 113611 w 840588"/>
              <a:gd name="connsiteY20" fmla="*/ 45826 h 559821"/>
              <a:gd name="connsiteX21" fmla="*/ 116451 w 840588"/>
              <a:gd name="connsiteY21" fmla="*/ 74224 h 559821"/>
              <a:gd name="connsiteX22" fmla="*/ 102252 w 840588"/>
              <a:gd name="connsiteY22" fmla="*/ 94102 h 559821"/>
              <a:gd name="connsiteX23" fmla="*/ 122130 w 840588"/>
              <a:gd name="connsiteY23" fmla="*/ 133859 h 559821"/>
              <a:gd name="connsiteX24" fmla="*/ 119291 w 840588"/>
              <a:gd name="connsiteY24" fmla="*/ 173615 h 559821"/>
              <a:gd name="connsiteX25" fmla="*/ 105092 w 840588"/>
              <a:gd name="connsiteY25" fmla="*/ 193493 h 559821"/>
              <a:gd name="connsiteX26" fmla="*/ 82374 w 840588"/>
              <a:gd name="connsiteY26" fmla="*/ 190654 h 559821"/>
              <a:gd name="connsiteX27" fmla="*/ 68175 w 840588"/>
              <a:gd name="connsiteY27" fmla="*/ 216211 h 559821"/>
              <a:gd name="connsiteX28" fmla="*/ 65335 w 840588"/>
              <a:gd name="connsiteY28" fmla="*/ 258808 h 559821"/>
              <a:gd name="connsiteX29" fmla="*/ 56816 w 840588"/>
              <a:gd name="connsiteY29" fmla="*/ 301404 h 559821"/>
              <a:gd name="connsiteX30" fmla="*/ 25579 w 840588"/>
              <a:gd name="connsiteY30" fmla="*/ 332641 h 559821"/>
              <a:gd name="connsiteX31" fmla="*/ 14220 w 840588"/>
              <a:gd name="connsiteY31" fmla="*/ 358199 h 559821"/>
              <a:gd name="connsiteX32" fmla="*/ 2861 w 840588"/>
              <a:gd name="connsiteY32" fmla="*/ 383757 h 559821"/>
              <a:gd name="connsiteX33" fmla="*/ 25579 w 840588"/>
              <a:gd name="connsiteY33" fmla="*/ 406475 h 559821"/>
              <a:gd name="connsiteX34" fmla="*/ 31258 w 840588"/>
              <a:gd name="connsiteY34" fmla="*/ 432033 h 559821"/>
              <a:gd name="connsiteX35" fmla="*/ 17060 w 840588"/>
              <a:gd name="connsiteY35" fmla="*/ 451911 h 559821"/>
              <a:gd name="connsiteX36" fmla="*/ 21 w 840588"/>
              <a:gd name="connsiteY36" fmla="*/ 474629 h 559821"/>
              <a:gd name="connsiteX37" fmla="*/ 14220 w 840588"/>
              <a:gd name="connsiteY37" fmla="*/ 525744 h 559821"/>
              <a:gd name="connsiteX38" fmla="*/ 62496 w 840588"/>
              <a:gd name="connsiteY38" fmla="*/ 559821 h 559821"/>
              <a:gd name="connsiteX39" fmla="*/ 62496 w 840588"/>
              <a:gd name="connsiteY39" fmla="*/ 559821 h 559821"/>
              <a:gd name="connsiteX0" fmla="*/ 840588 w 840588"/>
              <a:gd name="connsiteY0" fmla="*/ 485988 h 645013"/>
              <a:gd name="connsiteX1" fmla="*/ 775273 w 840588"/>
              <a:gd name="connsiteY1" fmla="*/ 400795 h 645013"/>
              <a:gd name="connsiteX2" fmla="*/ 698600 w 840588"/>
              <a:gd name="connsiteY2" fmla="*/ 335481 h 645013"/>
              <a:gd name="connsiteX3" fmla="*/ 656004 w 840588"/>
              <a:gd name="connsiteY3" fmla="*/ 281526 h 645013"/>
              <a:gd name="connsiteX4" fmla="*/ 590689 w 840588"/>
              <a:gd name="connsiteY4" fmla="*/ 253128 h 645013"/>
              <a:gd name="connsiteX5" fmla="*/ 516856 w 840588"/>
              <a:gd name="connsiteY5" fmla="*/ 216211 h 645013"/>
              <a:gd name="connsiteX6" fmla="*/ 460061 w 840588"/>
              <a:gd name="connsiteY6" fmla="*/ 184974 h 645013"/>
              <a:gd name="connsiteX7" fmla="*/ 428824 w 840588"/>
              <a:gd name="connsiteY7" fmla="*/ 150897 h 645013"/>
              <a:gd name="connsiteX8" fmla="*/ 408945 w 840588"/>
              <a:gd name="connsiteY8" fmla="*/ 99782 h 645013"/>
              <a:gd name="connsiteX9" fmla="*/ 372029 w 840588"/>
              <a:gd name="connsiteY9" fmla="*/ 77064 h 645013"/>
              <a:gd name="connsiteX10" fmla="*/ 340791 w 840588"/>
              <a:gd name="connsiteY10" fmla="*/ 37307 h 645013"/>
              <a:gd name="connsiteX11" fmla="*/ 323753 w 840588"/>
              <a:gd name="connsiteY11" fmla="*/ 390 h 645013"/>
              <a:gd name="connsiteX12" fmla="*/ 301035 w 840588"/>
              <a:gd name="connsiteY12" fmla="*/ 20269 h 645013"/>
              <a:gd name="connsiteX13" fmla="*/ 295355 w 840588"/>
              <a:gd name="connsiteY13" fmla="*/ 57185 h 645013"/>
              <a:gd name="connsiteX14" fmla="*/ 275477 w 840588"/>
              <a:gd name="connsiteY14" fmla="*/ 82743 h 645013"/>
              <a:gd name="connsiteX15" fmla="*/ 238560 w 840588"/>
              <a:gd name="connsiteY15" fmla="*/ 74224 h 645013"/>
              <a:gd name="connsiteX16" fmla="*/ 218682 w 840588"/>
              <a:gd name="connsiteY16" fmla="*/ 40147 h 645013"/>
              <a:gd name="connsiteX17" fmla="*/ 173246 w 840588"/>
              <a:gd name="connsiteY17" fmla="*/ 20269 h 645013"/>
              <a:gd name="connsiteX18" fmla="*/ 136329 w 840588"/>
              <a:gd name="connsiteY18" fmla="*/ 17429 h 645013"/>
              <a:gd name="connsiteX19" fmla="*/ 107932 w 840588"/>
              <a:gd name="connsiteY19" fmla="*/ 20269 h 645013"/>
              <a:gd name="connsiteX20" fmla="*/ 113611 w 840588"/>
              <a:gd name="connsiteY20" fmla="*/ 45826 h 645013"/>
              <a:gd name="connsiteX21" fmla="*/ 116451 w 840588"/>
              <a:gd name="connsiteY21" fmla="*/ 74224 h 645013"/>
              <a:gd name="connsiteX22" fmla="*/ 102252 w 840588"/>
              <a:gd name="connsiteY22" fmla="*/ 94102 h 645013"/>
              <a:gd name="connsiteX23" fmla="*/ 122130 w 840588"/>
              <a:gd name="connsiteY23" fmla="*/ 133859 h 645013"/>
              <a:gd name="connsiteX24" fmla="*/ 119291 w 840588"/>
              <a:gd name="connsiteY24" fmla="*/ 173615 h 645013"/>
              <a:gd name="connsiteX25" fmla="*/ 105092 w 840588"/>
              <a:gd name="connsiteY25" fmla="*/ 193493 h 645013"/>
              <a:gd name="connsiteX26" fmla="*/ 82374 w 840588"/>
              <a:gd name="connsiteY26" fmla="*/ 190654 h 645013"/>
              <a:gd name="connsiteX27" fmla="*/ 68175 w 840588"/>
              <a:gd name="connsiteY27" fmla="*/ 216211 h 645013"/>
              <a:gd name="connsiteX28" fmla="*/ 65335 w 840588"/>
              <a:gd name="connsiteY28" fmla="*/ 258808 h 645013"/>
              <a:gd name="connsiteX29" fmla="*/ 56816 w 840588"/>
              <a:gd name="connsiteY29" fmla="*/ 301404 h 645013"/>
              <a:gd name="connsiteX30" fmla="*/ 25579 w 840588"/>
              <a:gd name="connsiteY30" fmla="*/ 332641 h 645013"/>
              <a:gd name="connsiteX31" fmla="*/ 14220 w 840588"/>
              <a:gd name="connsiteY31" fmla="*/ 358199 h 645013"/>
              <a:gd name="connsiteX32" fmla="*/ 2861 w 840588"/>
              <a:gd name="connsiteY32" fmla="*/ 383757 h 645013"/>
              <a:gd name="connsiteX33" fmla="*/ 25579 w 840588"/>
              <a:gd name="connsiteY33" fmla="*/ 406475 h 645013"/>
              <a:gd name="connsiteX34" fmla="*/ 31258 w 840588"/>
              <a:gd name="connsiteY34" fmla="*/ 432033 h 645013"/>
              <a:gd name="connsiteX35" fmla="*/ 17060 w 840588"/>
              <a:gd name="connsiteY35" fmla="*/ 451911 h 645013"/>
              <a:gd name="connsiteX36" fmla="*/ 21 w 840588"/>
              <a:gd name="connsiteY36" fmla="*/ 474629 h 645013"/>
              <a:gd name="connsiteX37" fmla="*/ 14220 w 840588"/>
              <a:gd name="connsiteY37" fmla="*/ 525744 h 645013"/>
              <a:gd name="connsiteX38" fmla="*/ 62496 w 840588"/>
              <a:gd name="connsiteY38" fmla="*/ 559821 h 645013"/>
              <a:gd name="connsiteX39" fmla="*/ 144849 w 840588"/>
              <a:gd name="connsiteY39" fmla="*/ 645013 h 64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40588" h="645013">
                <a:moveTo>
                  <a:pt x="840588" y="485988"/>
                </a:moveTo>
                <a:cubicBezTo>
                  <a:pt x="819763" y="455933"/>
                  <a:pt x="798938" y="425879"/>
                  <a:pt x="775273" y="400795"/>
                </a:cubicBezTo>
                <a:cubicBezTo>
                  <a:pt x="751608" y="375711"/>
                  <a:pt x="718478" y="355359"/>
                  <a:pt x="698600" y="335481"/>
                </a:cubicBezTo>
                <a:cubicBezTo>
                  <a:pt x="678722" y="315603"/>
                  <a:pt x="673989" y="295251"/>
                  <a:pt x="656004" y="281526"/>
                </a:cubicBezTo>
                <a:cubicBezTo>
                  <a:pt x="638019" y="267801"/>
                  <a:pt x="613880" y="264014"/>
                  <a:pt x="590689" y="253128"/>
                </a:cubicBezTo>
                <a:cubicBezTo>
                  <a:pt x="567498" y="242242"/>
                  <a:pt x="538627" y="227570"/>
                  <a:pt x="516856" y="216211"/>
                </a:cubicBezTo>
                <a:cubicBezTo>
                  <a:pt x="495085" y="204852"/>
                  <a:pt x="474733" y="195860"/>
                  <a:pt x="460061" y="184974"/>
                </a:cubicBezTo>
                <a:cubicBezTo>
                  <a:pt x="445389" y="174088"/>
                  <a:pt x="437343" y="165096"/>
                  <a:pt x="428824" y="150897"/>
                </a:cubicBezTo>
                <a:cubicBezTo>
                  <a:pt x="420305" y="136698"/>
                  <a:pt x="418411" y="112087"/>
                  <a:pt x="408945" y="99782"/>
                </a:cubicBezTo>
                <a:cubicBezTo>
                  <a:pt x="399479" y="87477"/>
                  <a:pt x="383388" y="87476"/>
                  <a:pt x="372029" y="77064"/>
                </a:cubicBezTo>
                <a:cubicBezTo>
                  <a:pt x="360670" y="66652"/>
                  <a:pt x="348837" y="50086"/>
                  <a:pt x="340791" y="37307"/>
                </a:cubicBezTo>
                <a:cubicBezTo>
                  <a:pt x="332745" y="24528"/>
                  <a:pt x="330379" y="3230"/>
                  <a:pt x="323753" y="390"/>
                </a:cubicBezTo>
                <a:cubicBezTo>
                  <a:pt x="317127" y="-2450"/>
                  <a:pt x="305768" y="10803"/>
                  <a:pt x="301035" y="20269"/>
                </a:cubicBezTo>
                <a:cubicBezTo>
                  <a:pt x="296302" y="29735"/>
                  <a:pt x="299615" y="46773"/>
                  <a:pt x="295355" y="57185"/>
                </a:cubicBezTo>
                <a:cubicBezTo>
                  <a:pt x="291095" y="67597"/>
                  <a:pt x="284943" y="79903"/>
                  <a:pt x="275477" y="82743"/>
                </a:cubicBezTo>
                <a:cubicBezTo>
                  <a:pt x="266011" y="85583"/>
                  <a:pt x="248026" y="81323"/>
                  <a:pt x="238560" y="74224"/>
                </a:cubicBezTo>
                <a:cubicBezTo>
                  <a:pt x="229094" y="67125"/>
                  <a:pt x="229568" y="49139"/>
                  <a:pt x="218682" y="40147"/>
                </a:cubicBezTo>
                <a:cubicBezTo>
                  <a:pt x="207796" y="31155"/>
                  <a:pt x="186971" y="24055"/>
                  <a:pt x="173246" y="20269"/>
                </a:cubicBezTo>
                <a:cubicBezTo>
                  <a:pt x="159521" y="16483"/>
                  <a:pt x="147215" y="17429"/>
                  <a:pt x="136329" y="17429"/>
                </a:cubicBezTo>
                <a:cubicBezTo>
                  <a:pt x="125443" y="17429"/>
                  <a:pt x="111718" y="15536"/>
                  <a:pt x="107932" y="20269"/>
                </a:cubicBezTo>
                <a:cubicBezTo>
                  <a:pt x="104146" y="25002"/>
                  <a:pt x="112191" y="36833"/>
                  <a:pt x="113611" y="45826"/>
                </a:cubicBezTo>
                <a:cubicBezTo>
                  <a:pt x="115031" y="54818"/>
                  <a:pt x="118344" y="66178"/>
                  <a:pt x="116451" y="74224"/>
                </a:cubicBezTo>
                <a:cubicBezTo>
                  <a:pt x="114558" y="82270"/>
                  <a:pt x="101305" y="84163"/>
                  <a:pt x="102252" y="94102"/>
                </a:cubicBezTo>
                <a:cubicBezTo>
                  <a:pt x="103198" y="104041"/>
                  <a:pt x="119290" y="120607"/>
                  <a:pt x="122130" y="133859"/>
                </a:cubicBezTo>
                <a:cubicBezTo>
                  <a:pt x="124970" y="147111"/>
                  <a:pt x="122131" y="163676"/>
                  <a:pt x="119291" y="173615"/>
                </a:cubicBezTo>
                <a:cubicBezTo>
                  <a:pt x="116451" y="183554"/>
                  <a:pt x="111245" y="190653"/>
                  <a:pt x="105092" y="193493"/>
                </a:cubicBezTo>
                <a:cubicBezTo>
                  <a:pt x="98939" y="196333"/>
                  <a:pt x="88527" y="186868"/>
                  <a:pt x="82374" y="190654"/>
                </a:cubicBezTo>
                <a:cubicBezTo>
                  <a:pt x="76221" y="194440"/>
                  <a:pt x="71015" y="204852"/>
                  <a:pt x="68175" y="216211"/>
                </a:cubicBezTo>
                <a:cubicBezTo>
                  <a:pt x="65335" y="227570"/>
                  <a:pt x="67228" y="244609"/>
                  <a:pt x="65335" y="258808"/>
                </a:cubicBezTo>
                <a:cubicBezTo>
                  <a:pt x="63442" y="273007"/>
                  <a:pt x="63442" y="289098"/>
                  <a:pt x="56816" y="301404"/>
                </a:cubicBezTo>
                <a:cubicBezTo>
                  <a:pt x="50190" y="313709"/>
                  <a:pt x="32678" y="323175"/>
                  <a:pt x="25579" y="332641"/>
                </a:cubicBezTo>
                <a:cubicBezTo>
                  <a:pt x="18480" y="342107"/>
                  <a:pt x="14220" y="358199"/>
                  <a:pt x="14220" y="358199"/>
                </a:cubicBezTo>
                <a:cubicBezTo>
                  <a:pt x="10434" y="366718"/>
                  <a:pt x="968" y="375711"/>
                  <a:pt x="2861" y="383757"/>
                </a:cubicBezTo>
                <a:cubicBezTo>
                  <a:pt x="4754" y="391803"/>
                  <a:pt x="20846" y="398429"/>
                  <a:pt x="25579" y="406475"/>
                </a:cubicBezTo>
                <a:cubicBezTo>
                  <a:pt x="30312" y="414521"/>
                  <a:pt x="32678" y="424460"/>
                  <a:pt x="31258" y="432033"/>
                </a:cubicBezTo>
                <a:cubicBezTo>
                  <a:pt x="29838" y="439606"/>
                  <a:pt x="22266" y="444812"/>
                  <a:pt x="17060" y="451911"/>
                </a:cubicBezTo>
                <a:cubicBezTo>
                  <a:pt x="11854" y="459010"/>
                  <a:pt x="494" y="462324"/>
                  <a:pt x="21" y="474629"/>
                </a:cubicBezTo>
                <a:cubicBezTo>
                  <a:pt x="-452" y="486934"/>
                  <a:pt x="6884" y="506339"/>
                  <a:pt x="14220" y="525744"/>
                </a:cubicBezTo>
                <a:cubicBezTo>
                  <a:pt x="17060" y="534263"/>
                  <a:pt x="61904" y="559821"/>
                  <a:pt x="62496" y="559821"/>
                </a:cubicBezTo>
                <a:lnTo>
                  <a:pt x="144849" y="645013"/>
                </a:ln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p:cNvGrpSpPr/>
          <p:nvPr/>
        </p:nvGrpSpPr>
        <p:grpSpPr>
          <a:xfrm>
            <a:off x="3364922" y="4334082"/>
            <a:ext cx="5467350" cy="2543175"/>
            <a:chOff x="3364922" y="4334082"/>
            <a:chExt cx="5467350" cy="2543175"/>
          </a:xfrm>
        </p:grpSpPr>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64922" y="4334082"/>
              <a:ext cx="5467350" cy="2543175"/>
            </a:xfrm>
            <a:prstGeom prst="rect">
              <a:avLst/>
            </a:prstGeom>
          </p:spPr>
        </p:pic>
        <p:grpSp>
          <p:nvGrpSpPr>
            <p:cNvPr id="29" name="Group 28"/>
            <p:cNvGrpSpPr/>
            <p:nvPr/>
          </p:nvGrpSpPr>
          <p:grpSpPr>
            <a:xfrm>
              <a:off x="5153439" y="4780030"/>
              <a:ext cx="2390775" cy="1669256"/>
              <a:chOff x="5148263" y="4781550"/>
              <a:chExt cx="2390775" cy="1669256"/>
            </a:xfrm>
          </p:grpSpPr>
          <p:sp>
            <p:nvSpPr>
              <p:cNvPr id="2" name="Freeform 1"/>
              <p:cNvSpPr/>
              <p:nvPr/>
            </p:nvSpPr>
            <p:spPr>
              <a:xfrm>
                <a:off x="5148263" y="4905375"/>
                <a:ext cx="552450" cy="219075"/>
              </a:xfrm>
              <a:custGeom>
                <a:avLst/>
                <a:gdLst>
                  <a:gd name="connsiteX0" fmla="*/ 0 w 552450"/>
                  <a:gd name="connsiteY0" fmla="*/ 0 h 219075"/>
                  <a:gd name="connsiteX1" fmla="*/ 59531 w 552450"/>
                  <a:gd name="connsiteY1" fmla="*/ 40481 h 219075"/>
                  <a:gd name="connsiteX2" fmla="*/ 123825 w 552450"/>
                  <a:gd name="connsiteY2" fmla="*/ 114300 h 219075"/>
                  <a:gd name="connsiteX3" fmla="*/ 178593 w 552450"/>
                  <a:gd name="connsiteY3" fmla="*/ 171450 h 219075"/>
                  <a:gd name="connsiteX4" fmla="*/ 250031 w 552450"/>
                  <a:gd name="connsiteY4" fmla="*/ 200025 h 219075"/>
                  <a:gd name="connsiteX5" fmla="*/ 402431 w 552450"/>
                  <a:gd name="connsiteY5" fmla="*/ 195263 h 219075"/>
                  <a:gd name="connsiteX6" fmla="*/ 516731 w 552450"/>
                  <a:gd name="connsiteY6" fmla="*/ 207169 h 219075"/>
                  <a:gd name="connsiteX7" fmla="*/ 552450 w 552450"/>
                  <a:gd name="connsiteY7" fmla="*/ 2190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219075">
                    <a:moveTo>
                      <a:pt x="0" y="0"/>
                    </a:moveTo>
                    <a:cubicBezTo>
                      <a:pt x="19447" y="10715"/>
                      <a:pt x="38894" y="21431"/>
                      <a:pt x="59531" y="40481"/>
                    </a:cubicBezTo>
                    <a:cubicBezTo>
                      <a:pt x="80168" y="59531"/>
                      <a:pt x="103981" y="92472"/>
                      <a:pt x="123825" y="114300"/>
                    </a:cubicBezTo>
                    <a:cubicBezTo>
                      <a:pt x="143669" y="136128"/>
                      <a:pt x="157559" y="157163"/>
                      <a:pt x="178593" y="171450"/>
                    </a:cubicBezTo>
                    <a:cubicBezTo>
                      <a:pt x="199627" y="185737"/>
                      <a:pt x="212725" y="196056"/>
                      <a:pt x="250031" y="200025"/>
                    </a:cubicBezTo>
                    <a:cubicBezTo>
                      <a:pt x="287337" y="203994"/>
                      <a:pt x="357981" y="194072"/>
                      <a:pt x="402431" y="195263"/>
                    </a:cubicBezTo>
                    <a:cubicBezTo>
                      <a:pt x="446881" y="196454"/>
                      <a:pt x="491728" y="203200"/>
                      <a:pt x="516731" y="207169"/>
                    </a:cubicBezTo>
                    <a:cubicBezTo>
                      <a:pt x="541734" y="211138"/>
                      <a:pt x="552450" y="219075"/>
                      <a:pt x="552450" y="219075"/>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5322094" y="4795838"/>
                <a:ext cx="621506" cy="565210"/>
              </a:xfrm>
              <a:custGeom>
                <a:avLst/>
                <a:gdLst>
                  <a:gd name="connsiteX0" fmla="*/ 0 w 621506"/>
                  <a:gd name="connsiteY0" fmla="*/ 0 h 565210"/>
                  <a:gd name="connsiteX1" fmla="*/ 76200 w 621506"/>
                  <a:gd name="connsiteY1" fmla="*/ 16668 h 565210"/>
                  <a:gd name="connsiteX2" fmla="*/ 97631 w 621506"/>
                  <a:gd name="connsiteY2" fmla="*/ 61912 h 565210"/>
                  <a:gd name="connsiteX3" fmla="*/ 166687 w 621506"/>
                  <a:gd name="connsiteY3" fmla="*/ 123825 h 565210"/>
                  <a:gd name="connsiteX4" fmla="*/ 271462 w 621506"/>
                  <a:gd name="connsiteY4" fmla="*/ 192881 h 565210"/>
                  <a:gd name="connsiteX5" fmla="*/ 354806 w 621506"/>
                  <a:gd name="connsiteY5" fmla="*/ 280987 h 565210"/>
                  <a:gd name="connsiteX6" fmla="*/ 404812 w 621506"/>
                  <a:gd name="connsiteY6" fmla="*/ 390525 h 565210"/>
                  <a:gd name="connsiteX7" fmla="*/ 450056 w 621506"/>
                  <a:gd name="connsiteY7" fmla="*/ 488156 h 565210"/>
                  <a:gd name="connsiteX8" fmla="*/ 516731 w 621506"/>
                  <a:gd name="connsiteY8" fmla="*/ 538162 h 565210"/>
                  <a:gd name="connsiteX9" fmla="*/ 595312 w 621506"/>
                  <a:gd name="connsiteY9" fmla="*/ 561975 h 565210"/>
                  <a:gd name="connsiteX10" fmla="*/ 621506 w 621506"/>
                  <a:gd name="connsiteY10" fmla="*/ 564356 h 56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506" h="565210">
                    <a:moveTo>
                      <a:pt x="0" y="0"/>
                    </a:moveTo>
                    <a:cubicBezTo>
                      <a:pt x="29964" y="3174"/>
                      <a:pt x="59928" y="6349"/>
                      <a:pt x="76200" y="16668"/>
                    </a:cubicBezTo>
                    <a:cubicBezTo>
                      <a:pt x="92472" y="26987"/>
                      <a:pt x="82550" y="44053"/>
                      <a:pt x="97631" y="61912"/>
                    </a:cubicBezTo>
                    <a:cubicBezTo>
                      <a:pt x="112712" y="79772"/>
                      <a:pt x="137715" y="101997"/>
                      <a:pt x="166687" y="123825"/>
                    </a:cubicBezTo>
                    <a:cubicBezTo>
                      <a:pt x="195659" y="145653"/>
                      <a:pt x="240109" y="166687"/>
                      <a:pt x="271462" y="192881"/>
                    </a:cubicBezTo>
                    <a:cubicBezTo>
                      <a:pt x="302815" y="219075"/>
                      <a:pt x="332581" y="248046"/>
                      <a:pt x="354806" y="280987"/>
                    </a:cubicBezTo>
                    <a:cubicBezTo>
                      <a:pt x="377031" y="313928"/>
                      <a:pt x="388937" y="355997"/>
                      <a:pt x="404812" y="390525"/>
                    </a:cubicBezTo>
                    <a:cubicBezTo>
                      <a:pt x="420687" y="425053"/>
                      <a:pt x="431403" y="463550"/>
                      <a:pt x="450056" y="488156"/>
                    </a:cubicBezTo>
                    <a:cubicBezTo>
                      <a:pt x="468709" y="512762"/>
                      <a:pt x="492522" y="525859"/>
                      <a:pt x="516731" y="538162"/>
                    </a:cubicBezTo>
                    <a:cubicBezTo>
                      <a:pt x="540940" y="550465"/>
                      <a:pt x="577850" y="557609"/>
                      <a:pt x="595312" y="561975"/>
                    </a:cubicBezTo>
                    <a:cubicBezTo>
                      <a:pt x="612774" y="566341"/>
                      <a:pt x="617140" y="565348"/>
                      <a:pt x="621506" y="564356"/>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5400675" y="4826794"/>
                <a:ext cx="140494" cy="269081"/>
              </a:xfrm>
              <a:custGeom>
                <a:avLst/>
                <a:gdLst>
                  <a:gd name="connsiteX0" fmla="*/ 0 w 140494"/>
                  <a:gd name="connsiteY0" fmla="*/ 0 h 269081"/>
                  <a:gd name="connsiteX1" fmla="*/ 9525 w 140494"/>
                  <a:gd name="connsiteY1" fmla="*/ 133350 h 269081"/>
                  <a:gd name="connsiteX2" fmla="*/ 57150 w 140494"/>
                  <a:gd name="connsiteY2" fmla="*/ 197644 h 269081"/>
                  <a:gd name="connsiteX3" fmla="*/ 102394 w 140494"/>
                  <a:gd name="connsiteY3" fmla="*/ 245269 h 269081"/>
                  <a:gd name="connsiteX4" fmla="*/ 140494 w 140494"/>
                  <a:gd name="connsiteY4" fmla="*/ 269081 h 269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494" h="269081">
                    <a:moveTo>
                      <a:pt x="0" y="0"/>
                    </a:moveTo>
                    <a:cubicBezTo>
                      <a:pt x="0" y="50204"/>
                      <a:pt x="0" y="100409"/>
                      <a:pt x="9525" y="133350"/>
                    </a:cubicBezTo>
                    <a:cubicBezTo>
                      <a:pt x="19050" y="166291"/>
                      <a:pt x="41672" y="178991"/>
                      <a:pt x="57150" y="197644"/>
                    </a:cubicBezTo>
                    <a:cubicBezTo>
                      <a:pt x="72628" y="216297"/>
                      <a:pt x="88503" y="233363"/>
                      <a:pt x="102394" y="245269"/>
                    </a:cubicBezTo>
                    <a:cubicBezTo>
                      <a:pt x="116285" y="257175"/>
                      <a:pt x="128389" y="263128"/>
                      <a:pt x="140494" y="269081"/>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a:off x="5519738" y="4781550"/>
                <a:ext cx="147637" cy="159544"/>
              </a:xfrm>
              <a:custGeom>
                <a:avLst/>
                <a:gdLst>
                  <a:gd name="connsiteX0" fmla="*/ 147637 w 147637"/>
                  <a:gd name="connsiteY0" fmla="*/ 0 h 159544"/>
                  <a:gd name="connsiteX1" fmla="*/ 116681 w 147637"/>
                  <a:gd name="connsiteY1" fmla="*/ 61913 h 159544"/>
                  <a:gd name="connsiteX2" fmla="*/ 80962 w 147637"/>
                  <a:gd name="connsiteY2" fmla="*/ 111919 h 159544"/>
                  <a:gd name="connsiteX3" fmla="*/ 33337 w 147637"/>
                  <a:gd name="connsiteY3" fmla="*/ 135731 h 159544"/>
                  <a:gd name="connsiteX4" fmla="*/ 0 w 147637"/>
                  <a:gd name="connsiteY4" fmla="*/ 159544 h 159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37" h="159544">
                    <a:moveTo>
                      <a:pt x="147637" y="0"/>
                    </a:moveTo>
                    <a:cubicBezTo>
                      <a:pt x="137715" y="21630"/>
                      <a:pt x="127793" y="43260"/>
                      <a:pt x="116681" y="61913"/>
                    </a:cubicBezTo>
                    <a:cubicBezTo>
                      <a:pt x="105569" y="80566"/>
                      <a:pt x="94853" y="99616"/>
                      <a:pt x="80962" y="111919"/>
                    </a:cubicBezTo>
                    <a:cubicBezTo>
                      <a:pt x="67071" y="124222"/>
                      <a:pt x="46831" y="127794"/>
                      <a:pt x="33337" y="135731"/>
                    </a:cubicBezTo>
                    <a:cubicBezTo>
                      <a:pt x="19843" y="143668"/>
                      <a:pt x="9921" y="151606"/>
                      <a:pt x="0" y="159544"/>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5738813" y="5079206"/>
                <a:ext cx="173831" cy="114300"/>
              </a:xfrm>
              <a:custGeom>
                <a:avLst/>
                <a:gdLst>
                  <a:gd name="connsiteX0" fmla="*/ 173831 w 173831"/>
                  <a:gd name="connsiteY0" fmla="*/ 0 h 114300"/>
                  <a:gd name="connsiteX1" fmla="*/ 76200 w 173831"/>
                  <a:gd name="connsiteY1" fmla="*/ 64294 h 114300"/>
                  <a:gd name="connsiteX2" fmla="*/ 19050 w 173831"/>
                  <a:gd name="connsiteY2" fmla="*/ 104775 h 114300"/>
                  <a:gd name="connsiteX3" fmla="*/ 0 w 173831"/>
                  <a:gd name="connsiteY3" fmla="*/ 114300 h 114300"/>
                </a:gdLst>
                <a:ahLst/>
                <a:cxnLst>
                  <a:cxn ang="0">
                    <a:pos x="connsiteX0" y="connsiteY0"/>
                  </a:cxn>
                  <a:cxn ang="0">
                    <a:pos x="connsiteX1" y="connsiteY1"/>
                  </a:cxn>
                  <a:cxn ang="0">
                    <a:pos x="connsiteX2" y="connsiteY2"/>
                  </a:cxn>
                  <a:cxn ang="0">
                    <a:pos x="connsiteX3" y="connsiteY3"/>
                  </a:cxn>
                </a:cxnLst>
                <a:rect l="l" t="t" r="r" b="b"/>
                <a:pathLst>
                  <a:path w="173831" h="114300">
                    <a:moveTo>
                      <a:pt x="173831" y="0"/>
                    </a:moveTo>
                    <a:lnTo>
                      <a:pt x="76200" y="64294"/>
                    </a:lnTo>
                    <a:cubicBezTo>
                      <a:pt x="50403" y="81757"/>
                      <a:pt x="31750" y="96441"/>
                      <a:pt x="19050" y="104775"/>
                    </a:cubicBezTo>
                    <a:cubicBezTo>
                      <a:pt x="6350" y="113109"/>
                      <a:pt x="3175" y="113704"/>
                      <a:pt x="0" y="114300"/>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a:off x="5431631" y="5257596"/>
                <a:ext cx="321469" cy="212135"/>
              </a:xfrm>
              <a:custGeom>
                <a:avLst/>
                <a:gdLst>
                  <a:gd name="connsiteX0" fmla="*/ 0 w 321469"/>
                  <a:gd name="connsiteY0" fmla="*/ 212135 h 212135"/>
                  <a:gd name="connsiteX1" fmla="*/ 71438 w 321469"/>
                  <a:gd name="connsiteY1" fmla="*/ 159748 h 212135"/>
                  <a:gd name="connsiteX2" fmla="*/ 152400 w 321469"/>
                  <a:gd name="connsiteY2" fmla="*/ 109742 h 212135"/>
                  <a:gd name="connsiteX3" fmla="*/ 195263 w 321469"/>
                  <a:gd name="connsiteY3" fmla="*/ 74023 h 212135"/>
                  <a:gd name="connsiteX4" fmla="*/ 254794 w 321469"/>
                  <a:gd name="connsiteY4" fmla="*/ 33542 h 212135"/>
                  <a:gd name="connsiteX5" fmla="*/ 302419 w 321469"/>
                  <a:gd name="connsiteY5" fmla="*/ 4967 h 212135"/>
                  <a:gd name="connsiteX6" fmla="*/ 321469 w 321469"/>
                  <a:gd name="connsiteY6" fmla="*/ 204 h 21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69" h="212135">
                    <a:moveTo>
                      <a:pt x="0" y="212135"/>
                    </a:moveTo>
                    <a:cubicBezTo>
                      <a:pt x="23019" y="194474"/>
                      <a:pt x="46038" y="176813"/>
                      <a:pt x="71438" y="159748"/>
                    </a:cubicBezTo>
                    <a:cubicBezTo>
                      <a:pt x="96838" y="142683"/>
                      <a:pt x="131763" y="124029"/>
                      <a:pt x="152400" y="109742"/>
                    </a:cubicBezTo>
                    <a:cubicBezTo>
                      <a:pt x="173037" y="95455"/>
                      <a:pt x="178197" y="86723"/>
                      <a:pt x="195263" y="74023"/>
                    </a:cubicBezTo>
                    <a:cubicBezTo>
                      <a:pt x="212329" y="61323"/>
                      <a:pt x="236935" y="45051"/>
                      <a:pt x="254794" y="33542"/>
                    </a:cubicBezTo>
                    <a:cubicBezTo>
                      <a:pt x="272653" y="22033"/>
                      <a:pt x="291307" y="10523"/>
                      <a:pt x="302419" y="4967"/>
                    </a:cubicBezTo>
                    <a:cubicBezTo>
                      <a:pt x="313532" y="-589"/>
                      <a:pt x="317500" y="-193"/>
                      <a:pt x="321469" y="204"/>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a:off x="6100763" y="5803106"/>
                <a:ext cx="242887" cy="47625"/>
              </a:xfrm>
              <a:custGeom>
                <a:avLst/>
                <a:gdLst>
                  <a:gd name="connsiteX0" fmla="*/ 0 w 242887"/>
                  <a:gd name="connsiteY0" fmla="*/ 47625 h 47625"/>
                  <a:gd name="connsiteX1" fmla="*/ 111918 w 242887"/>
                  <a:gd name="connsiteY1" fmla="*/ 35719 h 47625"/>
                  <a:gd name="connsiteX2" fmla="*/ 195262 w 242887"/>
                  <a:gd name="connsiteY2" fmla="*/ 9525 h 47625"/>
                  <a:gd name="connsiteX3" fmla="*/ 242887 w 242887"/>
                  <a:gd name="connsiteY3" fmla="*/ 0 h 47625"/>
                </a:gdLst>
                <a:ahLst/>
                <a:cxnLst>
                  <a:cxn ang="0">
                    <a:pos x="connsiteX0" y="connsiteY0"/>
                  </a:cxn>
                  <a:cxn ang="0">
                    <a:pos x="connsiteX1" y="connsiteY1"/>
                  </a:cxn>
                  <a:cxn ang="0">
                    <a:pos x="connsiteX2" y="connsiteY2"/>
                  </a:cxn>
                  <a:cxn ang="0">
                    <a:pos x="connsiteX3" y="connsiteY3"/>
                  </a:cxn>
                </a:cxnLst>
                <a:rect l="l" t="t" r="r" b="b"/>
                <a:pathLst>
                  <a:path w="242887" h="47625">
                    <a:moveTo>
                      <a:pt x="0" y="47625"/>
                    </a:moveTo>
                    <a:cubicBezTo>
                      <a:pt x="39687" y="44847"/>
                      <a:pt x="79374" y="42069"/>
                      <a:pt x="111918" y="35719"/>
                    </a:cubicBezTo>
                    <a:cubicBezTo>
                      <a:pt x="144462" y="29369"/>
                      <a:pt x="173434" y="15478"/>
                      <a:pt x="195262" y="9525"/>
                    </a:cubicBezTo>
                    <a:cubicBezTo>
                      <a:pt x="217090" y="3572"/>
                      <a:pt x="229988" y="1786"/>
                      <a:pt x="242887" y="0"/>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6203156" y="5922169"/>
                <a:ext cx="409575" cy="442912"/>
              </a:xfrm>
              <a:custGeom>
                <a:avLst/>
                <a:gdLst>
                  <a:gd name="connsiteX0" fmla="*/ 0 w 409575"/>
                  <a:gd name="connsiteY0" fmla="*/ 442912 h 442912"/>
                  <a:gd name="connsiteX1" fmla="*/ 57150 w 409575"/>
                  <a:gd name="connsiteY1" fmla="*/ 385762 h 442912"/>
                  <a:gd name="connsiteX2" fmla="*/ 92869 w 409575"/>
                  <a:gd name="connsiteY2" fmla="*/ 335756 h 442912"/>
                  <a:gd name="connsiteX3" fmla="*/ 152400 w 409575"/>
                  <a:gd name="connsiteY3" fmla="*/ 271462 h 442912"/>
                  <a:gd name="connsiteX4" fmla="*/ 207169 w 409575"/>
                  <a:gd name="connsiteY4" fmla="*/ 207169 h 442912"/>
                  <a:gd name="connsiteX5" fmla="*/ 214313 w 409575"/>
                  <a:gd name="connsiteY5" fmla="*/ 152400 h 442912"/>
                  <a:gd name="connsiteX6" fmla="*/ 245269 w 409575"/>
                  <a:gd name="connsiteY6" fmla="*/ 107156 h 442912"/>
                  <a:gd name="connsiteX7" fmla="*/ 302419 w 409575"/>
                  <a:gd name="connsiteY7" fmla="*/ 107156 h 442912"/>
                  <a:gd name="connsiteX8" fmla="*/ 342900 w 409575"/>
                  <a:gd name="connsiteY8" fmla="*/ 69056 h 442912"/>
                  <a:gd name="connsiteX9" fmla="*/ 390525 w 409575"/>
                  <a:gd name="connsiteY9" fmla="*/ 16669 h 442912"/>
                  <a:gd name="connsiteX10" fmla="*/ 409575 w 409575"/>
                  <a:gd name="connsiteY10" fmla="*/ 0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9575" h="442912">
                    <a:moveTo>
                      <a:pt x="0" y="442912"/>
                    </a:moveTo>
                    <a:cubicBezTo>
                      <a:pt x="20836" y="423266"/>
                      <a:pt x="41672" y="403621"/>
                      <a:pt x="57150" y="385762"/>
                    </a:cubicBezTo>
                    <a:cubicBezTo>
                      <a:pt x="72628" y="367903"/>
                      <a:pt x="76994" y="354806"/>
                      <a:pt x="92869" y="335756"/>
                    </a:cubicBezTo>
                    <a:cubicBezTo>
                      <a:pt x="108744" y="316706"/>
                      <a:pt x="133350" y="292893"/>
                      <a:pt x="152400" y="271462"/>
                    </a:cubicBezTo>
                    <a:cubicBezTo>
                      <a:pt x="171450" y="250031"/>
                      <a:pt x="196850" y="227013"/>
                      <a:pt x="207169" y="207169"/>
                    </a:cubicBezTo>
                    <a:cubicBezTo>
                      <a:pt x="217488" y="187325"/>
                      <a:pt x="207963" y="169069"/>
                      <a:pt x="214313" y="152400"/>
                    </a:cubicBezTo>
                    <a:cubicBezTo>
                      <a:pt x="220663" y="135731"/>
                      <a:pt x="230585" y="114697"/>
                      <a:pt x="245269" y="107156"/>
                    </a:cubicBezTo>
                    <a:cubicBezTo>
                      <a:pt x="259953" y="99615"/>
                      <a:pt x="286147" y="113506"/>
                      <a:pt x="302419" y="107156"/>
                    </a:cubicBezTo>
                    <a:cubicBezTo>
                      <a:pt x="318691" y="100806"/>
                      <a:pt x="328216" y="84137"/>
                      <a:pt x="342900" y="69056"/>
                    </a:cubicBezTo>
                    <a:cubicBezTo>
                      <a:pt x="357584" y="53975"/>
                      <a:pt x="379413" y="28178"/>
                      <a:pt x="390525" y="16669"/>
                    </a:cubicBezTo>
                    <a:cubicBezTo>
                      <a:pt x="401637" y="5160"/>
                      <a:pt x="405606" y="2580"/>
                      <a:pt x="409575" y="0"/>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p:cNvSpPr/>
              <p:nvPr/>
            </p:nvSpPr>
            <p:spPr>
              <a:xfrm>
                <a:off x="6317680" y="6179344"/>
                <a:ext cx="67450" cy="271462"/>
              </a:xfrm>
              <a:custGeom>
                <a:avLst/>
                <a:gdLst>
                  <a:gd name="connsiteX0" fmla="*/ 2158 w 67450"/>
                  <a:gd name="connsiteY0" fmla="*/ 271462 h 271462"/>
                  <a:gd name="connsiteX1" fmla="*/ 4539 w 67450"/>
                  <a:gd name="connsiteY1" fmla="*/ 214312 h 271462"/>
                  <a:gd name="connsiteX2" fmla="*/ 42639 w 67450"/>
                  <a:gd name="connsiteY2" fmla="*/ 164306 h 271462"/>
                  <a:gd name="connsiteX3" fmla="*/ 66451 w 67450"/>
                  <a:gd name="connsiteY3" fmla="*/ 109537 h 271462"/>
                  <a:gd name="connsiteX4" fmla="*/ 61689 w 67450"/>
                  <a:gd name="connsiteY4" fmla="*/ 40481 h 271462"/>
                  <a:gd name="connsiteX5" fmla="*/ 49783 w 67450"/>
                  <a:gd name="connsiteY5" fmla="*/ 0 h 271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50" h="271462">
                    <a:moveTo>
                      <a:pt x="2158" y="271462"/>
                    </a:moveTo>
                    <a:cubicBezTo>
                      <a:pt x="-25" y="251816"/>
                      <a:pt x="-2208" y="232171"/>
                      <a:pt x="4539" y="214312"/>
                    </a:cubicBezTo>
                    <a:cubicBezTo>
                      <a:pt x="11286" y="196453"/>
                      <a:pt x="32320" y="181768"/>
                      <a:pt x="42639" y="164306"/>
                    </a:cubicBezTo>
                    <a:cubicBezTo>
                      <a:pt x="52958" y="146844"/>
                      <a:pt x="63276" y="130174"/>
                      <a:pt x="66451" y="109537"/>
                    </a:cubicBezTo>
                    <a:cubicBezTo>
                      <a:pt x="69626" y="88899"/>
                      <a:pt x="64467" y="58737"/>
                      <a:pt x="61689" y="40481"/>
                    </a:cubicBezTo>
                    <a:cubicBezTo>
                      <a:pt x="58911" y="22225"/>
                      <a:pt x="54347" y="11112"/>
                      <a:pt x="49783" y="0"/>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6581775" y="5955506"/>
                <a:ext cx="176213" cy="466725"/>
              </a:xfrm>
              <a:custGeom>
                <a:avLst/>
                <a:gdLst>
                  <a:gd name="connsiteX0" fmla="*/ 0 w 176213"/>
                  <a:gd name="connsiteY0" fmla="*/ 466725 h 466725"/>
                  <a:gd name="connsiteX1" fmla="*/ 19050 w 176213"/>
                  <a:gd name="connsiteY1" fmla="*/ 326232 h 466725"/>
                  <a:gd name="connsiteX2" fmla="*/ 73819 w 176213"/>
                  <a:gd name="connsiteY2" fmla="*/ 252413 h 466725"/>
                  <a:gd name="connsiteX3" fmla="*/ 109538 w 176213"/>
                  <a:gd name="connsiteY3" fmla="*/ 190500 h 466725"/>
                  <a:gd name="connsiteX4" fmla="*/ 123825 w 176213"/>
                  <a:gd name="connsiteY4" fmla="*/ 100013 h 466725"/>
                  <a:gd name="connsiteX5" fmla="*/ 142875 w 176213"/>
                  <a:gd name="connsiteY5" fmla="*/ 33338 h 466725"/>
                  <a:gd name="connsiteX6" fmla="*/ 176213 w 176213"/>
                  <a:gd name="connsiteY6" fmla="*/ 0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213" h="466725">
                    <a:moveTo>
                      <a:pt x="0" y="466725"/>
                    </a:moveTo>
                    <a:cubicBezTo>
                      <a:pt x="3373" y="414337"/>
                      <a:pt x="6747" y="361950"/>
                      <a:pt x="19050" y="326232"/>
                    </a:cubicBezTo>
                    <a:cubicBezTo>
                      <a:pt x="31353" y="290514"/>
                      <a:pt x="58738" y="275035"/>
                      <a:pt x="73819" y="252413"/>
                    </a:cubicBezTo>
                    <a:cubicBezTo>
                      <a:pt x="88900" y="229791"/>
                      <a:pt x="101204" y="215900"/>
                      <a:pt x="109538" y="190500"/>
                    </a:cubicBezTo>
                    <a:cubicBezTo>
                      <a:pt x="117872" y="165100"/>
                      <a:pt x="118269" y="126207"/>
                      <a:pt x="123825" y="100013"/>
                    </a:cubicBezTo>
                    <a:cubicBezTo>
                      <a:pt x="129381" y="73819"/>
                      <a:pt x="134144" y="50007"/>
                      <a:pt x="142875" y="33338"/>
                    </a:cubicBezTo>
                    <a:cubicBezTo>
                      <a:pt x="151606" y="16669"/>
                      <a:pt x="163909" y="8334"/>
                      <a:pt x="176213" y="0"/>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6674644" y="6176963"/>
                <a:ext cx="178594" cy="219075"/>
              </a:xfrm>
              <a:custGeom>
                <a:avLst/>
                <a:gdLst>
                  <a:gd name="connsiteX0" fmla="*/ 178594 w 178594"/>
                  <a:gd name="connsiteY0" fmla="*/ 219075 h 219075"/>
                  <a:gd name="connsiteX1" fmla="*/ 111919 w 178594"/>
                  <a:gd name="connsiteY1" fmla="*/ 145256 h 219075"/>
                  <a:gd name="connsiteX2" fmla="*/ 64294 w 178594"/>
                  <a:gd name="connsiteY2" fmla="*/ 83343 h 219075"/>
                  <a:gd name="connsiteX3" fmla="*/ 21431 w 178594"/>
                  <a:gd name="connsiteY3" fmla="*/ 33337 h 219075"/>
                  <a:gd name="connsiteX4" fmla="*/ 0 w 178594"/>
                  <a:gd name="connsiteY4" fmla="*/ 0 h 21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4" h="219075">
                    <a:moveTo>
                      <a:pt x="178594" y="219075"/>
                    </a:moveTo>
                    <a:cubicBezTo>
                      <a:pt x="154781" y="193476"/>
                      <a:pt x="130969" y="167878"/>
                      <a:pt x="111919" y="145256"/>
                    </a:cubicBezTo>
                    <a:cubicBezTo>
                      <a:pt x="92869" y="122634"/>
                      <a:pt x="79375" y="101996"/>
                      <a:pt x="64294" y="83343"/>
                    </a:cubicBezTo>
                    <a:cubicBezTo>
                      <a:pt x="49213" y="64690"/>
                      <a:pt x="32147" y="47227"/>
                      <a:pt x="21431" y="33337"/>
                    </a:cubicBezTo>
                    <a:cubicBezTo>
                      <a:pt x="10715" y="19447"/>
                      <a:pt x="5357" y="9723"/>
                      <a:pt x="0" y="0"/>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a:off x="7091363" y="5802035"/>
                <a:ext cx="447675" cy="120134"/>
              </a:xfrm>
              <a:custGeom>
                <a:avLst/>
                <a:gdLst>
                  <a:gd name="connsiteX0" fmla="*/ 0 w 447675"/>
                  <a:gd name="connsiteY0" fmla="*/ 46315 h 120134"/>
                  <a:gd name="connsiteX1" fmla="*/ 71437 w 447675"/>
                  <a:gd name="connsiteY1" fmla="*/ 72509 h 120134"/>
                  <a:gd name="connsiteX2" fmla="*/ 107156 w 447675"/>
                  <a:gd name="connsiteY2" fmla="*/ 65365 h 120134"/>
                  <a:gd name="connsiteX3" fmla="*/ 147637 w 447675"/>
                  <a:gd name="connsiteY3" fmla="*/ 51078 h 120134"/>
                  <a:gd name="connsiteX4" fmla="*/ 214312 w 447675"/>
                  <a:gd name="connsiteY4" fmla="*/ 41553 h 120134"/>
                  <a:gd name="connsiteX5" fmla="*/ 240506 w 447675"/>
                  <a:gd name="connsiteY5" fmla="*/ 20121 h 120134"/>
                  <a:gd name="connsiteX6" fmla="*/ 288131 w 447675"/>
                  <a:gd name="connsiteY6" fmla="*/ 1071 h 120134"/>
                  <a:gd name="connsiteX7" fmla="*/ 350043 w 447675"/>
                  <a:gd name="connsiteY7" fmla="*/ 5834 h 120134"/>
                  <a:gd name="connsiteX8" fmla="*/ 402431 w 447675"/>
                  <a:gd name="connsiteY8" fmla="*/ 34409 h 120134"/>
                  <a:gd name="connsiteX9" fmla="*/ 438150 w 447675"/>
                  <a:gd name="connsiteY9" fmla="*/ 82034 h 120134"/>
                  <a:gd name="connsiteX10" fmla="*/ 447675 w 447675"/>
                  <a:gd name="connsiteY10" fmla="*/ 120134 h 12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675" h="120134">
                    <a:moveTo>
                      <a:pt x="0" y="46315"/>
                    </a:moveTo>
                    <a:cubicBezTo>
                      <a:pt x="26789" y="57824"/>
                      <a:pt x="53578" y="69334"/>
                      <a:pt x="71437" y="72509"/>
                    </a:cubicBezTo>
                    <a:cubicBezTo>
                      <a:pt x="89296" y="75684"/>
                      <a:pt x="94456" y="68937"/>
                      <a:pt x="107156" y="65365"/>
                    </a:cubicBezTo>
                    <a:cubicBezTo>
                      <a:pt x="119856" y="61793"/>
                      <a:pt x="129778" y="55047"/>
                      <a:pt x="147637" y="51078"/>
                    </a:cubicBezTo>
                    <a:cubicBezTo>
                      <a:pt x="165496" y="47109"/>
                      <a:pt x="198834" y="46712"/>
                      <a:pt x="214312" y="41553"/>
                    </a:cubicBezTo>
                    <a:cubicBezTo>
                      <a:pt x="229790" y="36394"/>
                      <a:pt x="228203" y="26868"/>
                      <a:pt x="240506" y="20121"/>
                    </a:cubicBezTo>
                    <a:cubicBezTo>
                      <a:pt x="252809" y="13374"/>
                      <a:pt x="269875" y="3452"/>
                      <a:pt x="288131" y="1071"/>
                    </a:cubicBezTo>
                    <a:cubicBezTo>
                      <a:pt x="306387" y="-1310"/>
                      <a:pt x="330993" y="278"/>
                      <a:pt x="350043" y="5834"/>
                    </a:cubicBezTo>
                    <a:cubicBezTo>
                      <a:pt x="369093" y="11390"/>
                      <a:pt x="387747" y="21709"/>
                      <a:pt x="402431" y="34409"/>
                    </a:cubicBezTo>
                    <a:cubicBezTo>
                      <a:pt x="417115" y="47109"/>
                      <a:pt x="430609" y="67747"/>
                      <a:pt x="438150" y="82034"/>
                    </a:cubicBezTo>
                    <a:cubicBezTo>
                      <a:pt x="445691" y="96322"/>
                      <a:pt x="446683" y="108228"/>
                      <a:pt x="447675" y="120134"/>
                    </a:cubicBezTo>
                  </a:path>
                </a:pathLst>
              </a:custGeom>
              <a:noFill/>
              <a:ln w="9525">
                <a:solidFill>
                  <a:srgbClr val="155BC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 name="TextBox 32"/>
          <p:cNvSpPr txBox="1"/>
          <p:nvPr/>
        </p:nvSpPr>
        <p:spPr>
          <a:xfrm>
            <a:off x="5767215" y="4930820"/>
            <a:ext cx="1091966" cy="523220"/>
          </a:xfrm>
          <a:prstGeom prst="rect">
            <a:avLst/>
          </a:prstGeom>
          <a:noFill/>
        </p:spPr>
        <p:txBody>
          <a:bodyPr wrap="none" rtlCol="0">
            <a:spAutoFit/>
          </a:bodyPr>
          <a:lstStyle/>
          <a:p>
            <a:pPr algn="ctr"/>
            <a:r>
              <a:rPr lang="en-US" sz="2800" b="1" dirty="0" smtClean="0">
                <a:solidFill>
                  <a:schemeClr val="bg1"/>
                </a:solidFill>
                <a:latin typeface="High Tower Text" panose="02040502050506030303" pitchFamily="18" charset="0"/>
              </a:rPr>
              <a:t>Eden?</a:t>
            </a:r>
            <a:endParaRPr lang="en-US" sz="2800" b="1" dirty="0">
              <a:solidFill>
                <a:schemeClr val="bg1"/>
              </a:solidFill>
              <a:latin typeface="High Tower Text" panose="02040502050506030303" pitchFamily="18" charset="0"/>
            </a:endParaRPr>
          </a:p>
        </p:txBody>
      </p:sp>
      <p:sp>
        <p:nvSpPr>
          <p:cNvPr id="18" name="5-Point Star 17"/>
          <p:cNvSpPr/>
          <p:nvPr/>
        </p:nvSpPr>
        <p:spPr>
          <a:xfrm>
            <a:off x="7326349" y="5612255"/>
            <a:ext cx="211873" cy="211873"/>
          </a:xfrm>
          <a:prstGeom prst="star5">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5-Point Star 34"/>
          <p:cNvSpPr/>
          <p:nvPr/>
        </p:nvSpPr>
        <p:spPr>
          <a:xfrm>
            <a:off x="5649879" y="5054423"/>
            <a:ext cx="211873" cy="211873"/>
          </a:xfrm>
          <a:prstGeom prst="star5">
            <a:avLst/>
          </a:prstGeom>
          <a:solidFill>
            <a:srgbClr val="FF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616349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right)">
                                      <p:cBhvr>
                                        <p:cTn id="24" dur="500"/>
                                        <p:tgtEl>
                                          <p:spTgt spid="1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up)">
                                      <p:cBhvr>
                                        <p:cTn id="36" dur="500"/>
                                        <p:tgtEl>
                                          <p:spTgt spid="1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500"/>
                                        <p:tgtEl>
                                          <p:spTgt spid="8"/>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up)">
                                      <p:cBhvr>
                                        <p:cTn id="48" dur="500"/>
                                        <p:tgtEl>
                                          <p:spTgt spid="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
                                        </p:tgtEl>
                                        <p:attrNameLst>
                                          <p:attrName>style.visibility</p:attrName>
                                        </p:attrNameLst>
                                      </p:cBhvr>
                                      <p:to>
                                        <p:strVal val="visible"/>
                                      </p:to>
                                    </p:set>
                                    <p:animEffect transition="in" filter="fade">
                                      <p:cBhvr>
                                        <p:cTn id="51" dur="500"/>
                                        <p:tgtEl>
                                          <p:spTgt spid="3"/>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xit" presetSubtype="0" fill="hold" grpId="1" nodeType="clickEffect">
                                  <p:stCondLst>
                                    <p:cond delay="0"/>
                                  </p:stCondLst>
                                  <p:childTnLst>
                                    <p:animEffect transition="out" filter="fade">
                                      <p:cBhvr>
                                        <p:cTn id="55" dur="500"/>
                                        <p:tgtEl>
                                          <p:spTgt spid="17"/>
                                        </p:tgtEl>
                                      </p:cBhvr>
                                    </p:animEffect>
                                    <p:set>
                                      <p:cBhvr>
                                        <p:cTn id="56" dur="1" fill="hold">
                                          <p:stCondLst>
                                            <p:cond delay="499"/>
                                          </p:stCondLst>
                                        </p:cTn>
                                        <p:tgtEl>
                                          <p:spTgt spid="17"/>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500"/>
                                        <p:tgtEl>
                                          <p:spTgt spid="10"/>
                                        </p:tgtEl>
                                      </p:cBhvr>
                                    </p:animEffect>
                                    <p:set>
                                      <p:cBhvr>
                                        <p:cTn id="59" dur="1" fill="hold">
                                          <p:stCondLst>
                                            <p:cond delay="499"/>
                                          </p:stCondLst>
                                        </p:cTn>
                                        <p:tgtEl>
                                          <p:spTgt spid="10"/>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500"/>
                                        <p:tgtEl>
                                          <p:spTgt spid="12"/>
                                        </p:tgtEl>
                                      </p:cBhvr>
                                    </p:animEffect>
                                    <p:set>
                                      <p:cBhvr>
                                        <p:cTn id="62" dur="1" fill="hold">
                                          <p:stCondLst>
                                            <p:cond delay="499"/>
                                          </p:stCondLst>
                                        </p:cTn>
                                        <p:tgtEl>
                                          <p:spTgt spid="12"/>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500"/>
                                        <p:tgtEl>
                                          <p:spTgt spid="9"/>
                                        </p:tgtEl>
                                      </p:cBhvr>
                                    </p:animEffect>
                                    <p:set>
                                      <p:cBhvr>
                                        <p:cTn id="65" dur="1" fill="hold">
                                          <p:stCondLst>
                                            <p:cond delay="499"/>
                                          </p:stCondLst>
                                        </p:cTn>
                                        <p:tgtEl>
                                          <p:spTgt spid="9"/>
                                        </p:tgtEl>
                                        <p:attrNameLst>
                                          <p:attrName>style.visibility</p:attrName>
                                        </p:attrNameLst>
                                      </p:cBhvr>
                                      <p:to>
                                        <p:strVal val="hidden"/>
                                      </p:to>
                                    </p:set>
                                  </p:childTnLst>
                                </p:cTn>
                              </p:par>
                              <p:par>
                                <p:cTn id="66" presetID="10" presetClass="exit" presetSubtype="0" fill="hold" grpId="1" nodeType="withEffect">
                                  <p:stCondLst>
                                    <p:cond delay="0"/>
                                  </p:stCondLst>
                                  <p:childTnLst>
                                    <p:animEffect transition="out" filter="fade">
                                      <p:cBhvr>
                                        <p:cTn id="67" dur="500"/>
                                        <p:tgtEl>
                                          <p:spTgt spid="11"/>
                                        </p:tgtEl>
                                      </p:cBhvr>
                                    </p:animEffect>
                                    <p:set>
                                      <p:cBhvr>
                                        <p:cTn id="68" dur="1" fill="hold">
                                          <p:stCondLst>
                                            <p:cond delay="499"/>
                                          </p:stCondLst>
                                        </p:cTn>
                                        <p:tgtEl>
                                          <p:spTgt spid="11"/>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8"/>
                                        </p:tgtEl>
                                      </p:cBhvr>
                                    </p:animEffect>
                                    <p:set>
                                      <p:cBhvr>
                                        <p:cTn id="71" dur="1" fill="hold">
                                          <p:stCondLst>
                                            <p:cond delay="499"/>
                                          </p:stCondLst>
                                        </p:cTn>
                                        <p:tgtEl>
                                          <p:spTgt spid="8"/>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500"/>
                                        <p:tgtEl>
                                          <p:spTgt spid="7"/>
                                        </p:tgtEl>
                                      </p:cBhvr>
                                    </p:animEffect>
                                    <p:set>
                                      <p:cBhvr>
                                        <p:cTn id="74" dur="1" fill="hold">
                                          <p:stCondLst>
                                            <p:cond delay="499"/>
                                          </p:stCondLst>
                                        </p:cTn>
                                        <p:tgtEl>
                                          <p:spTgt spid="7"/>
                                        </p:tgtEl>
                                        <p:attrNameLst>
                                          <p:attrName>style.visibility</p:attrName>
                                        </p:attrNameLst>
                                      </p:cBhvr>
                                      <p:to>
                                        <p:strVal val="hidden"/>
                                      </p:to>
                                    </p:set>
                                  </p:childTnLst>
                                </p:cTn>
                              </p:par>
                              <p:par>
                                <p:cTn id="75" presetID="10" presetClass="exit" presetSubtype="0" fill="hold" grpId="1" nodeType="withEffect">
                                  <p:stCondLst>
                                    <p:cond delay="0"/>
                                  </p:stCondLst>
                                  <p:childTnLst>
                                    <p:animEffect transition="out" filter="fade">
                                      <p:cBhvr>
                                        <p:cTn id="76" dur="500"/>
                                        <p:tgtEl>
                                          <p:spTgt spid="3"/>
                                        </p:tgtEl>
                                      </p:cBhvr>
                                    </p:animEffect>
                                    <p:set>
                                      <p:cBhvr>
                                        <p:cTn id="77" dur="1" fill="hold">
                                          <p:stCondLst>
                                            <p:cond delay="499"/>
                                          </p:stCondLst>
                                        </p:cTn>
                                        <p:tgtEl>
                                          <p:spTgt spid="3"/>
                                        </p:tgtEl>
                                        <p:attrNameLst>
                                          <p:attrName>style.visibility</p:attrName>
                                        </p:attrNameLst>
                                      </p:cBhvr>
                                      <p:to>
                                        <p:strVal val="hidden"/>
                                      </p:to>
                                    </p:set>
                                  </p:childTnLst>
                                </p:cTn>
                              </p:par>
                              <p:par>
                                <p:cTn id="78" presetID="10" presetClass="exit" presetSubtype="0" fill="hold" grpId="1" nodeType="withEffect">
                                  <p:stCondLst>
                                    <p:cond delay="0"/>
                                  </p:stCondLst>
                                  <p:childTnLst>
                                    <p:animEffect transition="out" filter="fade">
                                      <p:cBhvr>
                                        <p:cTn id="79" dur="500"/>
                                        <p:tgtEl>
                                          <p:spTgt spid="15"/>
                                        </p:tgtEl>
                                      </p:cBhvr>
                                    </p:animEffect>
                                    <p:set>
                                      <p:cBhvr>
                                        <p:cTn id="80" dur="1" fill="hold">
                                          <p:stCondLst>
                                            <p:cond delay="499"/>
                                          </p:stCondLst>
                                        </p:cTn>
                                        <p:tgtEl>
                                          <p:spTgt spid="15"/>
                                        </p:tgtEl>
                                        <p:attrNameLst>
                                          <p:attrName>style.visibility</p:attrName>
                                        </p:attrNameLst>
                                      </p:cBhvr>
                                      <p:to>
                                        <p:strVal val="hidden"/>
                                      </p:to>
                                    </p:set>
                                  </p:childTnLst>
                                </p:cTn>
                              </p:par>
                              <p:par>
                                <p:cTn id="81" presetID="10" presetClass="exit" presetSubtype="0" fill="hold" grpId="1" nodeType="withEffect">
                                  <p:stCondLst>
                                    <p:cond delay="0"/>
                                  </p:stCondLst>
                                  <p:childTnLst>
                                    <p:animEffect transition="out" filter="fade">
                                      <p:cBhvr>
                                        <p:cTn id="82" dur="500"/>
                                        <p:tgtEl>
                                          <p:spTgt spid="13"/>
                                        </p:tgtEl>
                                      </p:cBhvr>
                                    </p:animEffect>
                                    <p:set>
                                      <p:cBhvr>
                                        <p:cTn id="83" dur="1" fill="hold">
                                          <p:stCondLst>
                                            <p:cond delay="499"/>
                                          </p:stCondLst>
                                        </p:cTn>
                                        <p:tgtEl>
                                          <p:spTgt spid="13"/>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500"/>
                                        <p:tgtEl>
                                          <p:spTgt spid="14"/>
                                        </p:tgtEl>
                                      </p:cBhvr>
                                    </p:animEffect>
                                    <p:set>
                                      <p:cBhvr>
                                        <p:cTn id="86" dur="1" fill="hold">
                                          <p:stCondLst>
                                            <p:cond delay="499"/>
                                          </p:stCondLst>
                                        </p:cTn>
                                        <p:tgtEl>
                                          <p:spTgt spid="14"/>
                                        </p:tgtEl>
                                        <p:attrNameLst>
                                          <p:attrName>style.visibility</p:attrName>
                                        </p:attrNameLst>
                                      </p:cBhvr>
                                      <p:to>
                                        <p:strVal val="hidden"/>
                                      </p:to>
                                    </p:set>
                                  </p:childTnLst>
                                </p:cTn>
                              </p:par>
                              <p:par>
                                <p:cTn id="87" presetID="6" presetClass="entr" presetSubtype="16" fill="hold" nodeType="withEffect">
                                  <p:stCondLst>
                                    <p:cond delay="0"/>
                                  </p:stCondLst>
                                  <p:childTnLst>
                                    <p:set>
                                      <p:cBhvr>
                                        <p:cTn id="88" dur="1" fill="hold">
                                          <p:stCondLst>
                                            <p:cond delay="0"/>
                                          </p:stCondLst>
                                        </p:cTn>
                                        <p:tgtEl>
                                          <p:spTgt spid="32"/>
                                        </p:tgtEl>
                                        <p:attrNameLst>
                                          <p:attrName>style.visibility</p:attrName>
                                        </p:attrNameLst>
                                      </p:cBhvr>
                                      <p:to>
                                        <p:strVal val="visible"/>
                                      </p:to>
                                    </p:set>
                                    <p:animEffect transition="in" filter="circle(in)">
                                      <p:cBhvr>
                                        <p:cTn id="89" dur="2000"/>
                                        <p:tgtEl>
                                          <p:spTgt spid="32"/>
                                        </p:tgtEl>
                                      </p:cBhvr>
                                    </p:animEffect>
                                  </p:childTnLst>
                                </p:cTn>
                              </p:par>
                            </p:childTnLst>
                          </p:cTn>
                        </p:par>
                        <p:par>
                          <p:cTn id="90" fill="hold">
                            <p:stCondLst>
                              <p:cond delay="2000"/>
                            </p:stCondLst>
                            <p:childTnLst>
                              <p:par>
                                <p:cTn id="91" presetID="10" presetClass="entr" presetSubtype="0" fill="hold" grpId="0" nodeType="afterEffect">
                                  <p:stCondLst>
                                    <p:cond delay="0"/>
                                  </p:stCondLst>
                                  <p:childTnLst>
                                    <p:set>
                                      <p:cBhvr>
                                        <p:cTn id="92" dur="1" fill="hold">
                                          <p:stCondLst>
                                            <p:cond delay="0"/>
                                          </p:stCondLst>
                                        </p:cTn>
                                        <p:tgtEl>
                                          <p:spTgt spid="33"/>
                                        </p:tgtEl>
                                        <p:attrNameLst>
                                          <p:attrName>style.visibility</p:attrName>
                                        </p:attrNameLst>
                                      </p:cBhvr>
                                      <p:to>
                                        <p:strVal val="visible"/>
                                      </p:to>
                                    </p:set>
                                    <p:animEffect transition="in" filter="fade">
                                      <p:cBhvr>
                                        <p:cTn id="93" dur="500"/>
                                        <p:tgtEl>
                                          <p:spTgt spid="33"/>
                                        </p:tgtEl>
                                      </p:cBhvr>
                                    </p:animEffect>
                                  </p:childTnLst>
                                </p:cTn>
                              </p:par>
                            </p:childTnLst>
                          </p:cTn>
                        </p:par>
                      </p:childTnLst>
                    </p:cTn>
                  </p:par>
                  <p:par>
                    <p:cTn id="94" fill="hold">
                      <p:stCondLst>
                        <p:cond delay="indefinite"/>
                      </p:stCondLst>
                      <p:childTnLst>
                        <p:par>
                          <p:cTn id="95" fill="hold">
                            <p:stCondLst>
                              <p:cond delay="0"/>
                            </p:stCondLst>
                            <p:childTnLst>
                              <p:par>
                                <p:cTn id="96" presetID="53" presetClass="entr" presetSubtype="16" fill="hold" grpId="0" nodeType="clickEffect">
                                  <p:stCondLst>
                                    <p:cond delay="0"/>
                                  </p:stCondLst>
                                  <p:childTnLst>
                                    <p:set>
                                      <p:cBhvr>
                                        <p:cTn id="97" dur="1" fill="hold">
                                          <p:stCondLst>
                                            <p:cond delay="0"/>
                                          </p:stCondLst>
                                        </p:cTn>
                                        <p:tgtEl>
                                          <p:spTgt spid="18"/>
                                        </p:tgtEl>
                                        <p:attrNameLst>
                                          <p:attrName>style.visibility</p:attrName>
                                        </p:attrNameLst>
                                      </p:cBhvr>
                                      <p:to>
                                        <p:strVal val="visible"/>
                                      </p:to>
                                    </p:set>
                                    <p:anim calcmode="lin" valueType="num">
                                      <p:cBhvr>
                                        <p:cTn id="98" dur="500" fill="hold"/>
                                        <p:tgtEl>
                                          <p:spTgt spid="18"/>
                                        </p:tgtEl>
                                        <p:attrNameLst>
                                          <p:attrName>ppt_w</p:attrName>
                                        </p:attrNameLst>
                                      </p:cBhvr>
                                      <p:tavLst>
                                        <p:tav tm="0">
                                          <p:val>
                                            <p:fltVal val="0"/>
                                          </p:val>
                                        </p:tav>
                                        <p:tav tm="100000">
                                          <p:val>
                                            <p:strVal val="#ppt_w"/>
                                          </p:val>
                                        </p:tav>
                                      </p:tavLst>
                                    </p:anim>
                                    <p:anim calcmode="lin" valueType="num">
                                      <p:cBhvr>
                                        <p:cTn id="99" dur="500" fill="hold"/>
                                        <p:tgtEl>
                                          <p:spTgt spid="18"/>
                                        </p:tgtEl>
                                        <p:attrNameLst>
                                          <p:attrName>ppt_h</p:attrName>
                                        </p:attrNameLst>
                                      </p:cBhvr>
                                      <p:tavLst>
                                        <p:tav tm="0">
                                          <p:val>
                                            <p:fltVal val="0"/>
                                          </p:val>
                                        </p:tav>
                                        <p:tav tm="100000">
                                          <p:val>
                                            <p:strVal val="#ppt_h"/>
                                          </p:val>
                                        </p:tav>
                                      </p:tavLst>
                                    </p:anim>
                                    <p:animEffect transition="in" filter="fade">
                                      <p:cBhvr>
                                        <p:cTn id="100" dur="500"/>
                                        <p:tgtEl>
                                          <p:spTgt spid="18"/>
                                        </p:tgtEl>
                                      </p:cBhvr>
                                    </p:animEffect>
                                  </p:childTnLst>
                                </p:cTn>
                              </p:par>
                            </p:childTnLst>
                          </p:cTn>
                        </p:par>
                      </p:childTnLst>
                    </p:cTn>
                  </p:par>
                  <p:par>
                    <p:cTn id="101" fill="hold">
                      <p:stCondLst>
                        <p:cond delay="indefinite"/>
                      </p:stCondLst>
                      <p:childTnLst>
                        <p:par>
                          <p:cTn id="102" fill="hold">
                            <p:stCondLst>
                              <p:cond delay="0"/>
                            </p:stCondLst>
                            <p:childTnLst>
                              <p:par>
                                <p:cTn id="103" presetID="53" presetClass="entr" presetSubtype="16" fill="hold" grpId="0" nodeType="click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p:cTn id="105" dur="500" fill="hold"/>
                                        <p:tgtEl>
                                          <p:spTgt spid="35"/>
                                        </p:tgtEl>
                                        <p:attrNameLst>
                                          <p:attrName>ppt_w</p:attrName>
                                        </p:attrNameLst>
                                      </p:cBhvr>
                                      <p:tavLst>
                                        <p:tav tm="0">
                                          <p:val>
                                            <p:fltVal val="0"/>
                                          </p:val>
                                        </p:tav>
                                        <p:tav tm="100000">
                                          <p:val>
                                            <p:strVal val="#ppt_w"/>
                                          </p:val>
                                        </p:tav>
                                      </p:tavLst>
                                    </p:anim>
                                    <p:anim calcmode="lin" valueType="num">
                                      <p:cBhvr>
                                        <p:cTn id="106" dur="500" fill="hold"/>
                                        <p:tgtEl>
                                          <p:spTgt spid="35"/>
                                        </p:tgtEl>
                                        <p:attrNameLst>
                                          <p:attrName>ppt_h</p:attrName>
                                        </p:attrNameLst>
                                      </p:cBhvr>
                                      <p:tavLst>
                                        <p:tav tm="0">
                                          <p:val>
                                            <p:fltVal val="0"/>
                                          </p:val>
                                        </p:tav>
                                        <p:tav tm="100000">
                                          <p:val>
                                            <p:strVal val="#ppt_h"/>
                                          </p:val>
                                        </p:tav>
                                      </p:tavLst>
                                    </p:anim>
                                    <p:animEffect transition="in" filter="fade">
                                      <p:cBhvr>
                                        <p:cTn id="10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8" grpId="0"/>
      <p:bldP spid="8" grpId="1"/>
      <p:bldP spid="9" grpId="0"/>
      <p:bldP spid="9" grpId="1"/>
      <p:bldP spid="10" grpId="0"/>
      <p:bldP spid="10" grpId="1"/>
      <p:bldP spid="7" grpId="0" animBg="1"/>
      <p:bldP spid="7" grpId="1" animBg="1"/>
      <p:bldP spid="11" grpId="0" animBg="1"/>
      <p:bldP spid="11" grpId="1" animBg="1"/>
      <p:bldP spid="13" grpId="0"/>
      <p:bldP spid="13" grpId="1"/>
      <p:bldP spid="14" grpId="0"/>
      <p:bldP spid="14" grpId="1"/>
      <p:bldP spid="15" grpId="0"/>
      <p:bldP spid="15" grpId="1"/>
      <p:bldP spid="12" grpId="0" animBg="1"/>
      <p:bldP spid="12" grpId="1" animBg="1"/>
      <p:bldP spid="17" grpId="0" animBg="1"/>
      <p:bldP spid="17" grpId="1" animBg="1"/>
      <p:bldP spid="33" grpId="0"/>
      <p:bldP spid="18" grpId="0" animBg="1"/>
      <p:bldP spid="35"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a:t>
            </a:r>
            <a:r>
              <a:rPr lang="en-US" dirty="0"/>
              <a:t>YEC </a:t>
            </a:r>
            <a:r>
              <a:rPr lang="en-US" dirty="0" smtClean="0"/>
              <a:t>“Don’t Know” Where Eden Was?</a:t>
            </a:r>
            <a:endParaRPr lang="en-US" dirty="0"/>
          </a:p>
        </p:txBody>
      </p:sp>
      <p:sp>
        <p:nvSpPr>
          <p:cNvPr id="3" name="Content Placeholder 2"/>
          <p:cNvSpPr>
            <a:spLocks noGrp="1"/>
          </p:cNvSpPr>
          <p:nvPr>
            <p:ph idx="1"/>
          </p:nvPr>
        </p:nvSpPr>
        <p:spPr/>
        <p:txBody>
          <a:bodyPr>
            <a:normAutofit lnSpcReduction="10000"/>
          </a:bodyPr>
          <a:lstStyle/>
          <a:p>
            <a:r>
              <a:rPr lang="en-US" dirty="0" smtClean="0"/>
              <a:t>Flood geology posits the global flood changed the earth’s geology</a:t>
            </a:r>
          </a:p>
          <a:p>
            <a:r>
              <a:rPr lang="en-US" dirty="0" smtClean="0"/>
              <a:t>Eden’s four rivers should not still be </a:t>
            </a:r>
            <a:r>
              <a:rPr lang="en-US" smtClean="0"/>
              <a:t>here if </a:t>
            </a:r>
            <a:r>
              <a:rPr lang="en-US" dirty="0" smtClean="0"/>
              <a:t>flood geology were true</a:t>
            </a:r>
          </a:p>
          <a:p>
            <a:r>
              <a:rPr lang="en-US" dirty="0" smtClean="0"/>
              <a:t>Up  to 9,000 meters of sedimentary rock and petroleum sits </a:t>
            </a:r>
            <a:r>
              <a:rPr lang="en-US" i="1" dirty="0" smtClean="0"/>
              <a:t>under</a:t>
            </a:r>
            <a:r>
              <a:rPr lang="en-US" dirty="0" smtClean="0"/>
              <a:t> Mesopotamia</a:t>
            </a:r>
          </a:p>
          <a:p>
            <a:r>
              <a:rPr lang="en-US" dirty="0" smtClean="0"/>
              <a:t>All these deposits are up to 6 miles below sea level!</a:t>
            </a:r>
            <a:endParaRPr lang="en-US" dirty="0"/>
          </a:p>
        </p:txBody>
      </p:sp>
    </p:spTree>
    <p:extLst>
      <p:ext uri="{BB962C8B-B14F-4D97-AF65-F5344CB8AC3E}">
        <p14:creationId xmlns:p14="http://schemas.microsoft.com/office/powerpoint/2010/main" val="1507715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p:cTn id="28"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25957" y="2176647"/>
            <a:ext cx="3199881" cy="2171822"/>
            <a:chOff x="847725" y="2093913"/>
            <a:chExt cx="2678113" cy="1817688"/>
          </a:xfrm>
        </p:grpSpPr>
        <p:sp>
          <p:nvSpPr>
            <p:cNvPr id="152" name="Rectangle 5"/>
            <p:cNvSpPr>
              <a:spLocks noChangeArrowheads="1"/>
            </p:cNvSpPr>
            <p:nvPr/>
          </p:nvSpPr>
          <p:spPr bwMode="auto">
            <a:xfrm>
              <a:off x="893763" y="2095501"/>
              <a:ext cx="2586038" cy="17160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
            <p:cNvSpPr>
              <a:spLocks/>
            </p:cNvSpPr>
            <p:nvPr/>
          </p:nvSpPr>
          <p:spPr bwMode="auto">
            <a:xfrm>
              <a:off x="3476625" y="2093913"/>
              <a:ext cx="4763" cy="1717675"/>
            </a:xfrm>
            <a:custGeom>
              <a:avLst/>
              <a:gdLst>
                <a:gd name="T0" fmla="*/ 3 w 6"/>
                <a:gd name="T1" fmla="*/ 5 h 2165"/>
                <a:gd name="T2" fmla="*/ 0 w 6"/>
                <a:gd name="T3" fmla="*/ 2 h 2165"/>
                <a:gd name="T4" fmla="*/ 0 w 6"/>
                <a:gd name="T5" fmla="*/ 2165 h 2165"/>
                <a:gd name="T6" fmla="*/ 6 w 6"/>
                <a:gd name="T7" fmla="*/ 2165 h 2165"/>
                <a:gd name="T8" fmla="*/ 6 w 6"/>
                <a:gd name="T9" fmla="*/ 2 h 2165"/>
                <a:gd name="T10" fmla="*/ 3 w 6"/>
                <a:gd name="T11" fmla="*/ 0 h 2165"/>
                <a:gd name="T12" fmla="*/ 6 w 6"/>
                <a:gd name="T13" fmla="*/ 2 h 2165"/>
                <a:gd name="T14" fmla="*/ 6 w 6"/>
                <a:gd name="T15" fmla="*/ 0 h 2165"/>
                <a:gd name="T16" fmla="*/ 3 w 6"/>
                <a:gd name="T17" fmla="*/ 0 h 2165"/>
                <a:gd name="T18" fmla="*/ 3 w 6"/>
                <a:gd name="T19" fmla="*/ 5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5">
                  <a:moveTo>
                    <a:pt x="3" y="5"/>
                  </a:moveTo>
                  <a:lnTo>
                    <a:pt x="0" y="2"/>
                  </a:lnTo>
                  <a:lnTo>
                    <a:pt x="0" y="2165"/>
                  </a:lnTo>
                  <a:lnTo>
                    <a:pt x="6" y="2165"/>
                  </a:lnTo>
                  <a:lnTo>
                    <a:pt x="6" y="2"/>
                  </a:lnTo>
                  <a:lnTo>
                    <a:pt x="3" y="0"/>
                  </a:lnTo>
                  <a:lnTo>
                    <a:pt x="6" y="2"/>
                  </a:lnTo>
                  <a:lnTo>
                    <a:pt x="6" y="0"/>
                  </a:lnTo>
                  <a:lnTo>
                    <a:pt x="3"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7"/>
            <p:cNvSpPr>
              <a:spLocks/>
            </p:cNvSpPr>
            <p:nvPr/>
          </p:nvSpPr>
          <p:spPr bwMode="auto">
            <a:xfrm>
              <a:off x="892175" y="2093913"/>
              <a:ext cx="2587625" cy="3175"/>
            </a:xfrm>
            <a:custGeom>
              <a:avLst/>
              <a:gdLst>
                <a:gd name="T0" fmla="*/ 6 w 3260"/>
                <a:gd name="T1" fmla="*/ 2 h 5"/>
                <a:gd name="T2" fmla="*/ 4 w 3260"/>
                <a:gd name="T3" fmla="*/ 5 h 5"/>
                <a:gd name="T4" fmla="*/ 3260 w 3260"/>
                <a:gd name="T5" fmla="*/ 5 h 5"/>
                <a:gd name="T6" fmla="*/ 3260 w 3260"/>
                <a:gd name="T7" fmla="*/ 0 h 5"/>
                <a:gd name="T8" fmla="*/ 4 w 3260"/>
                <a:gd name="T9" fmla="*/ 0 h 5"/>
                <a:gd name="T10" fmla="*/ 0 w 3260"/>
                <a:gd name="T11" fmla="*/ 2 h 5"/>
                <a:gd name="T12" fmla="*/ 4 w 3260"/>
                <a:gd name="T13" fmla="*/ 0 h 5"/>
                <a:gd name="T14" fmla="*/ 0 w 3260"/>
                <a:gd name="T15" fmla="*/ 0 h 5"/>
                <a:gd name="T16" fmla="*/ 0 w 3260"/>
                <a:gd name="T17" fmla="*/ 2 h 5"/>
                <a:gd name="T18" fmla="*/ 6 w 3260"/>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0" h="5">
                  <a:moveTo>
                    <a:pt x="6" y="2"/>
                  </a:moveTo>
                  <a:lnTo>
                    <a:pt x="4" y="5"/>
                  </a:lnTo>
                  <a:lnTo>
                    <a:pt x="3260" y="5"/>
                  </a:lnTo>
                  <a:lnTo>
                    <a:pt x="3260"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
            <p:cNvSpPr>
              <a:spLocks/>
            </p:cNvSpPr>
            <p:nvPr/>
          </p:nvSpPr>
          <p:spPr bwMode="auto">
            <a:xfrm>
              <a:off x="892175" y="2095501"/>
              <a:ext cx="4763" cy="1719263"/>
            </a:xfrm>
            <a:custGeom>
              <a:avLst/>
              <a:gdLst>
                <a:gd name="T0" fmla="*/ 4 w 6"/>
                <a:gd name="T1" fmla="*/ 2160 h 2166"/>
                <a:gd name="T2" fmla="*/ 6 w 6"/>
                <a:gd name="T3" fmla="*/ 2163 h 2166"/>
                <a:gd name="T4" fmla="*/ 6 w 6"/>
                <a:gd name="T5" fmla="*/ 0 h 2166"/>
                <a:gd name="T6" fmla="*/ 0 w 6"/>
                <a:gd name="T7" fmla="*/ 0 h 2166"/>
                <a:gd name="T8" fmla="*/ 0 w 6"/>
                <a:gd name="T9" fmla="*/ 2163 h 2166"/>
                <a:gd name="T10" fmla="*/ 4 w 6"/>
                <a:gd name="T11" fmla="*/ 2166 h 2166"/>
                <a:gd name="T12" fmla="*/ 0 w 6"/>
                <a:gd name="T13" fmla="*/ 2163 h 2166"/>
                <a:gd name="T14" fmla="*/ 0 w 6"/>
                <a:gd name="T15" fmla="*/ 2166 h 2166"/>
                <a:gd name="T16" fmla="*/ 4 w 6"/>
                <a:gd name="T17" fmla="*/ 2166 h 2166"/>
                <a:gd name="T18" fmla="*/ 4 w 6"/>
                <a:gd name="T19" fmla="*/ 2160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6">
                  <a:moveTo>
                    <a:pt x="4" y="2160"/>
                  </a:moveTo>
                  <a:lnTo>
                    <a:pt x="6" y="2163"/>
                  </a:lnTo>
                  <a:lnTo>
                    <a:pt x="6" y="0"/>
                  </a:lnTo>
                  <a:lnTo>
                    <a:pt x="0" y="0"/>
                  </a:lnTo>
                  <a:lnTo>
                    <a:pt x="0" y="2163"/>
                  </a:lnTo>
                  <a:lnTo>
                    <a:pt x="4" y="2166"/>
                  </a:lnTo>
                  <a:lnTo>
                    <a:pt x="0" y="2163"/>
                  </a:lnTo>
                  <a:lnTo>
                    <a:pt x="0" y="2166"/>
                  </a:lnTo>
                  <a:lnTo>
                    <a:pt x="4" y="2166"/>
                  </a:lnTo>
                  <a:lnTo>
                    <a:pt x="4" y="2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9"/>
            <p:cNvSpPr>
              <a:spLocks/>
            </p:cNvSpPr>
            <p:nvPr/>
          </p:nvSpPr>
          <p:spPr bwMode="auto">
            <a:xfrm>
              <a:off x="893763" y="3810001"/>
              <a:ext cx="2587625" cy="4763"/>
            </a:xfrm>
            <a:custGeom>
              <a:avLst/>
              <a:gdLst>
                <a:gd name="T0" fmla="*/ 3253 w 3259"/>
                <a:gd name="T1" fmla="*/ 3 h 6"/>
                <a:gd name="T2" fmla="*/ 3256 w 3259"/>
                <a:gd name="T3" fmla="*/ 0 h 6"/>
                <a:gd name="T4" fmla="*/ 0 w 3259"/>
                <a:gd name="T5" fmla="*/ 0 h 6"/>
                <a:gd name="T6" fmla="*/ 0 w 3259"/>
                <a:gd name="T7" fmla="*/ 6 h 6"/>
                <a:gd name="T8" fmla="*/ 3256 w 3259"/>
                <a:gd name="T9" fmla="*/ 6 h 6"/>
                <a:gd name="T10" fmla="*/ 3259 w 3259"/>
                <a:gd name="T11" fmla="*/ 3 h 6"/>
                <a:gd name="T12" fmla="*/ 3256 w 3259"/>
                <a:gd name="T13" fmla="*/ 6 h 6"/>
                <a:gd name="T14" fmla="*/ 3259 w 3259"/>
                <a:gd name="T15" fmla="*/ 6 h 6"/>
                <a:gd name="T16" fmla="*/ 3259 w 3259"/>
                <a:gd name="T17" fmla="*/ 3 h 6"/>
                <a:gd name="T18" fmla="*/ 3253 w 325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9" h="6">
                  <a:moveTo>
                    <a:pt x="3253" y="3"/>
                  </a:moveTo>
                  <a:lnTo>
                    <a:pt x="3256" y="0"/>
                  </a:lnTo>
                  <a:lnTo>
                    <a:pt x="0" y="0"/>
                  </a:lnTo>
                  <a:lnTo>
                    <a:pt x="0" y="6"/>
                  </a:lnTo>
                  <a:lnTo>
                    <a:pt x="3256" y="6"/>
                  </a:lnTo>
                  <a:lnTo>
                    <a:pt x="3259" y="3"/>
                  </a:lnTo>
                  <a:lnTo>
                    <a:pt x="3256" y="6"/>
                  </a:lnTo>
                  <a:lnTo>
                    <a:pt x="3259" y="6"/>
                  </a:lnTo>
                  <a:lnTo>
                    <a:pt x="3259" y="3"/>
                  </a:lnTo>
                  <a:lnTo>
                    <a:pt x="32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0"/>
            <p:cNvSpPr>
              <a:spLocks noChangeArrowheads="1"/>
            </p:cNvSpPr>
            <p:nvPr/>
          </p:nvSpPr>
          <p:spPr bwMode="auto">
            <a:xfrm>
              <a:off x="931863" y="2122488"/>
              <a:ext cx="2511425" cy="174466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1"/>
            <p:cNvSpPr>
              <a:spLocks/>
            </p:cNvSpPr>
            <p:nvPr/>
          </p:nvSpPr>
          <p:spPr bwMode="auto">
            <a:xfrm>
              <a:off x="3440113" y="2120901"/>
              <a:ext cx="4763" cy="1746250"/>
            </a:xfrm>
            <a:custGeom>
              <a:avLst/>
              <a:gdLst>
                <a:gd name="T0" fmla="*/ 3 w 6"/>
                <a:gd name="T1" fmla="*/ 4 h 2199"/>
                <a:gd name="T2" fmla="*/ 0 w 6"/>
                <a:gd name="T3" fmla="*/ 2 h 2199"/>
                <a:gd name="T4" fmla="*/ 0 w 6"/>
                <a:gd name="T5" fmla="*/ 2199 h 2199"/>
                <a:gd name="T6" fmla="*/ 6 w 6"/>
                <a:gd name="T7" fmla="*/ 2199 h 2199"/>
                <a:gd name="T8" fmla="*/ 6 w 6"/>
                <a:gd name="T9" fmla="*/ 2 h 2199"/>
                <a:gd name="T10" fmla="*/ 3 w 6"/>
                <a:gd name="T11" fmla="*/ 0 h 2199"/>
                <a:gd name="T12" fmla="*/ 6 w 6"/>
                <a:gd name="T13" fmla="*/ 2 h 2199"/>
                <a:gd name="T14" fmla="*/ 6 w 6"/>
                <a:gd name="T15" fmla="*/ 0 h 2199"/>
                <a:gd name="T16" fmla="*/ 3 w 6"/>
                <a:gd name="T17" fmla="*/ 0 h 2199"/>
                <a:gd name="T18" fmla="*/ 3 w 6"/>
                <a:gd name="T19" fmla="*/ 4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99">
                  <a:moveTo>
                    <a:pt x="3" y="4"/>
                  </a:moveTo>
                  <a:lnTo>
                    <a:pt x="0" y="2"/>
                  </a:lnTo>
                  <a:lnTo>
                    <a:pt x="0" y="2199"/>
                  </a:lnTo>
                  <a:lnTo>
                    <a:pt x="6" y="2199"/>
                  </a:lnTo>
                  <a:lnTo>
                    <a:pt x="6" y="2"/>
                  </a:lnTo>
                  <a:lnTo>
                    <a:pt x="3" y="0"/>
                  </a:lnTo>
                  <a:lnTo>
                    <a:pt x="6" y="2"/>
                  </a:lnTo>
                  <a:lnTo>
                    <a:pt x="6" y="0"/>
                  </a:lnTo>
                  <a:lnTo>
                    <a:pt x="3"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
            <p:cNvSpPr>
              <a:spLocks/>
            </p:cNvSpPr>
            <p:nvPr/>
          </p:nvSpPr>
          <p:spPr bwMode="auto">
            <a:xfrm>
              <a:off x="928688" y="2120901"/>
              <a:ext cx="2514600" cy="4763"/>
            </a:xfrm>
            <a:custGeom>
              <a:avLst/>
              <a:gdLst>
                <a:gd name="T0" fmla="*/ 6 w 3168"/>
                <a:gd name="T1" fmla="*/ 2 h 4"/>
                <a:gd name="T2" fmla="*/ 4 w 3168"/>
                <a:gd name="T3" fmla="*/ 4 h 4"/>
                <a:gd name="T4" fmla="*/ 3168 w 3168"/>
                <a:gd name="T5" fmla="*/ 4 h 4"/>
                <a:gd name="T6" fmla="*/ 3168 w 3168"/>
                <a:gd name="T7" fmla="*/ 0 h 4"/>
                <a:gd name="T8" fmla="*/ 4 w 3168"/>
                <a:gd name="T9" fmla="*/ 0 h 4"/>
                <a:gd name="T10" fmla="*/ 0 w 3168"/>
                <a:gd name="T11" fmla="*/ 2 h 4"/>
                <a:gd name="T12" fmla="*/ 4 w 3168"/>
                <a:gd name="T13" fmla="*/ 0 h 4"/>
                <a:gd name="T14" fmla="*/ 0 w 3168"/>
                <a:gd name="T15" fmla="*/ 0 h 4"/>
                <a:gd name="T16" fmla="*/ 0 w 3168"/>
                <a:gd name="T17" fmla="*/ 2 h 4"/>
                <a:gd name="T18" fmla="*/ 6 w 3168"/>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8" h="4">
                  <a:moveTo>
                    <a:pt x="6" y="2"/>
                  </a:moveTo>
                  <a:lnTo>
                    <a:pt x="4" y="4"/>
                  </a:lnTo>
                  <a:lnTo>
                    <a:pt x="3168" y="4"/>
                  </a:lnTo>
                  <a:lnTo>
                    <a:pt x="3168"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
            <p:cNvSpPr>
              <a:spLocks/>
            </p:cNvSpPr>
            <p:nvPr/>
          </p:nvSpPr>
          <p:spPr bwMode="auto">
            <a:xfrm>
              <a:off x="928688" y="2122488"/>
              <a:ext cx="4763" cy="1747838"/>
            </a:xfrm>
            <a:custGeom>
              <a:avLst/>
              <a:gdLst>
                <a:gd name="T0" fmla="*/ 4 w 6"/>
                <a:gd name="T1" fmla="*/ 2194 h 2200"/>
                <a:gd name="T2" fmla="*/ 6 w 6"/>
                <a:gd name="T3" fmla="*/ 2197 h 2200"/>
                <a:gd name="T4" fmla="*/ 6 w 6"/>
                <a:gd name="T5" fmla="*/ 0 h 2200"/>
                <a:gd name="T6" fmla="*/ 0 w 6"/>
                <a:gd name="T7" fmla="*/ 0 h 2200"/>
                <a:gd name="T8" fmla="*/ 0 w 6"/>
                <a:gd name="T9" fmla="*/ 2197 h 2200"/>
                <a:gd name="T10" fmla="*/ 4 w 6"/>
                <a:gd name="T11" fmla="*/ 2200 h 2200"/>
                <a:gd name="T12" fmla="*/ 0 w 6"/>
                <a:gd name="T13" fmla="*/ 2197 h 2200"/>
                <a:gd name="T14" fmla="*/ 0 w 6"/>
                <a:gd name="T15" fmla="*/ 2200 h 2200"/>
                <a:gd name="T16" fmla="*/ 4 w 6"/>
                <a:gd name="T17" fmla="*/ 2200 h 2200"/>
                <a:gd name="T18" fmla="*/ 4 w 6"/>
                <a:gd name="T19" fmla="*/ 2194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00">
                  <a:moveTo>
                    <a:pt x="4" y="2194"/>
                  </a:moveTo>
                  <a:lnTo>
                    <a:pt x="6" y="2197"/>
                  </a:lnTo>
                  <a:lnTo>
                    <a:pt x="6" y="0"/>
                  </a:lnTo>
                  <a:lnTo>
                    <a:pt x="0" y="0"/>
                  </a:lnTo>
                  <a:lnTo>
                    <a:pt x="0" y="2197"/>
                  </a:lnTo>
                  <a:lnTo>
                    <a:pt x="4" y="2200"/>
                  </a:lnTo>
                  <a:lnTo>
                    <a:pt x="0" y="2197"/>
                  </a:lnTo>
                  <a:lnTo>
                    <a:pt x="0" y="2200"/>
                  </a:lnTo>
                  <a:lnTo>
                    <a:pt x="4" y="2200"/>
                  </a:lnTo>
                  <a:lnTo>
                    <a:pt x="4" y="2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
            <p:cNvSpPr>
              <a:spLocks/>
            </p:cNvSpPr>
            <p:nvPr/>
          </p:nvSpPr>
          <p:spPr bwMode="auto">
            <a:xfrm>
              <a:off x="931863" y="3865563"/>
              <a:ext cx="2513013" cy="4763"/>
            </a:xfrm>
            <a:custGeom>
              <a:avLst/>
              <a:gdLst>
                <a:gd name="T0" fmla="*/ 3161 w 3167"/>
                <a:gd name="T1" fmla="*/ 3 h 6"/>
                <a:gd name="T2" fmla="*/ 3164 w 3167"/>
                <a:gd name="T3" fmla="*/ 0 h 6"/>
                <a:gd name="T4" fmla="*/ 0 w 3167"/>
                <a:gd name="T5" fmla="*/ 0 h 6"/>
                <a:gd name="T6" fmla="*/ 0 w 3167"/>
                <a:gd name="T7" fmla="*/ 6 h 6"/>
                <a:gd name="T8" fmla="*/ 3164 w 3167"/>
                <a:gd name="T9" fmla="*/ 6 h 6"/>
                <a:gd name="T10" fmla="*/ 3167 w 3167"/>
                <a:gd name="T11" fmla="*/ 3 h 6"/>
                <a:gd name="T12" fmla="*/ 3164 w 3167"/>
                <a:gd name="T13" fmla="*/ 6 h 6"/>
                <a:gd name="T14" fmla="*/ 3167 w 3167"/>
                <a:gd name="T15" fmla="*/ 6 h 6"/>
                <a:gd name="T16" fmla="*/ 3167 w 3167"/>
                <a:gd name="T17" fmla="*/ 3 h 6"/>
                <a:gd name="T18" fmla="*/ 3161 w 316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7" h="6">
                  <a:moveTo>
                    <a:pt x="3161" y="3"/>
                  </a:moveTo>
                  <a:lnTo>
                    <a:pt x="3164" y="0"/>
                  </a:lnTo>
                  <a:lnTo>
                    <a:pt x="0" y="0"/>
                  </a:lnTo>
                  <a:lnTo>
                    <a:pt x="0" y="6"/>
                  </a:lnTo>
                  <a:lnTo>
                    <a:pt x="3164" y="6"/>
                  </a:lnTo>
                  <a:lnTo>
                    <a:pt x="3167" y="3"/>
                  </a:lnTo>
                  <a:lnTo>
                    <a:pt x="3164" y="6"/>
                  </a:lnTo>
                  <a:lnTo>
                    <a:pt x="3167" y="6"/>
                  </a:lnTo>
                  <a:lnTo>
                    <a:pt x="3167" y="3"/>
                  </a:lnTo>
                  <a:lnTo>
                    <a:pt x="316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15"/>
            <p:cNvSpPr>
              <a:spLocks noChangeArrowheads="1"/>
            </p:cNvSpPr>
            <p:nvPr/>
          </p:nvSpPr>
          <p:spPr bwMode="auto">
            <a:xfrm>
              <a:off x="855663" y="3811588"/>
              <a:ext cx="2662238" cy="92075"/>
            </a:xfrm>
            <a:prstGeom prst="rect">
              <a:avLst/>
            </a:prstGeom>
            <a:solidFill>
              <a:srgbClr val="D1A3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
            <p:cNvSpPr>
              <a:spLocks/>
            </p:cNvSpPr>
            <p:nvPr/>
          </p:nvSpPr>
          <p:spPr bwMode="auto">
            <a:xfrm>
              <a:off x="3509963" y="3805238"/>
              <a:ext cx="15875" cy="98425"/>
            </a:xfrm>
            <a:custGeom>
              <a:avLst/>
              <a:gdLst>
                <a:gd name="T0" fmla="*/ 11 w 20"/>
                <a:gd name="T1" fmla="*/ 20 h 125"/>
                <a:gd name="T2" fmla="*/ 0 w 20"/>
                <a:gd name="T3" fmla="*/ 10 h 125"/>
                <a:gd name="T4" fmla="*/ 0 w 20"/>
                <a:gd name="T5" fmla="*/ 125 h 125"/>
                <a:gd name="T6" fmla="*/ 20 w 20"/>
                <a:gd name="T7" fmla="*/ 125 h 125"/>
                <a:gd name="T8" fmla="*/ 20 w 20"/>
                <a:gd name="T9" fmla="*/ 10 h 125"/>
                <a:gd name="T10" fmla="*/ 11 w 20"/>
                <a:gd name="T11" fmla="*/ 0 h 125"/>
                <a:gd name="T12" fmla="*/ 20 w 20"/>
                <a:gd name="T13" fmla="*/ 10 h 125"/>
                <a:gd name="T14" fmla="*/ 20 w 20"/>
                <a:gd name="T15" fmla="*/ 0 h 125"/>
                <a:gd name="T16" fmla="*/ 11 w 20"/>
                <a:gd name="T17" fmla="*/ 0 h 125"/>
                <a:gd name="T18" fmla="*/ 11 w 20"/>
                <a:gd name="T19" fmla="*/ 2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11" y="20"/>
                  </a:moveTo>
                  <a:lnTo>
                    <a:pt x="0" y="10"/>
                  </a:lnTo>
                  <a:lnTo>
                    <a:pt x="0" y="125"/>
                  </a:lnTo>
                  <a:lnTo>
                    <a:pt x="20" y="125"/>
                  </a:lnTo>
                  <a:lnTo>
                    <a:pt x="20" y="10"/>
                  </a:lnTo>
                  <a:lnTo>
                    <a:pt x="11" y="0"/>
                  </a:lnTo>
                  <a:lnTo>
                    <a:pt x="20" y="10"/>
                  </a:lnTo>
                  <a:lnTo>
                    <a:pt x="20" y="0"/>
                  </a:lnTo>
                  <a:lnTo>
                    <a:pt x="11" y="0"/>
                  </a:lnTo>
                  <a:lnTo>
                    <a:pt x="1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
            <p:cNvSpPr>
              <a:spLocks/>
            </p:cNvSpPr>
            <p:nvPr/>
          </p:nvSpPr>
          <p:spPr bwMode="auto">
            <a:xfrm>
              <a:off x="847725" y="3805238"/>
              <a:ext cx="2670175" cy="15875"/>
            </a:xfrm>
            <a:custGeom>
              <a:avLst/>
              <a:gdLst>
                <a:gd name="T0" fmla="*/ 20 w 3365"/>
                <a:gd name="T1" fmla="*/ 10 h 20"/>
                <a:gd name="T2" fmla="*/ 9 w 3365"/>
                <a:gd name="T3" fmla="*/ 20 h 20"/>
                <a:gd name="T4" fmla="*/ 3365 w 3365"/>
                <a:gd name="T5" fmla="*/ 20 h 20"/>
                <a:gd name="T6" fmla="*/ 3365 w 3365"/>
                <a:gd name="T7" fmla="*/ 0 h 20"/>
                <a:gd name="T8" fmla="*/ 9 w 3365"/>
                <a:gd name="T9" fmla="*/ 0 h 20"/>
                <a:gd name="T10" fmla="*/ 0 w 3365"/>
                <a:gd name="T11" fmla="*/ 10 h 20"/>
                <a:gd name="T12" fmla="*/ 9 w 3365"/>
                <a:gd name="T13" fmla="*/ 0 h 20"/>
                <a:gd name="T14" fmla="*/ 0 w 3365"/>
                <a:gd name="T15" fmla="*/ 0 h 20"/>
                <a:gd name="T16" fmla="*/ 0 w 3365"/>
                <a:gd name="T17" fmla="*/ 10 h 20"/>
                <a:gd name="T18" fmla="*/ 20 w 336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20">
                  <a:moveTo>
                    <a:pt x="20" y="10"/>
                  </a:moveTo>
                  <a:lnTo>
                    <a:pt x="9" y="20"/>
                  </a:lnTo>
                  <a:lnTo>
                    <a:pt x="3365" y="20"/>
                  </a:lnTo>
                  <a:lnTo>
                    <a:pt x="3365" y="0"/>
                  </a:lnTo>
                  <a:lnTo>
                    <a:pt x="9" y="0"/>
                  </a:lnTo>
                  <a:lnTo>
                    <a:pt x="0" y="10"/>
                  </a:lnTo>
                  <a:lnTo>
                    <a:pt x="9" y="0"/>
                  </a:lnTo>
                  <a:lnTo>
                    <a:pt x="0" y="0"/>
                  </a:lnTo>
                  <a:lnTo>
                    <a:pt x="0" y="10"/>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8"/>
            <p:cNvSpPr>
              <a:spLocks/>
            </p:cNvSpPr>
            <p:nvPr/>
          </p:nvSpPr>
          <p:spPr bwMode="auto">
            <a:xfrm>
              <a:off x="847725" y="3811588"/>
              <a:ext cx="15875" cy="100013"/>
            </a:xfrm>
            <a:custGeom>
              <a:avLst/>
              <a:gdLst>
                <a:gd name="T0" fmla="*/ 9 w 20"/>
                <a:gd name="T1" fmla="*/ 106 h 125"/>
                <a:gd name="T2" fmla="*/ 20 w 20"/>
                <a:gd name="T3" fmla="*/ 115 h 125"/>
                <a:gd name="T4" fmla="*/ 20 w 20"/>
                <a:gd name="T5" fmla="*/ 0 h 125"/>
                <a:gd name="T6" fmla="*/ 0 w 20"/>
                <a:gd name="T7" fmla="*/ 0 h 125"/>
                <a:gd name="T8" fmla="*/ 0 w 20"/>
                <a:gd name="T9" fmla="*/ 115 h 125"/>
                <a:gd name="T10" fmla="*/ 9 w 20"/>
                <a:gd name="T11" fmla="*/ 125 h 125"/>
                <a:gd name="T12" fmla="*/ 0 w 20"/>
                <a:gd name="T13" fmla="*/ 115 h 125"/>
                <a:gd name="T14" fmla="*/ 0 w 20"/>
                <a:gd name="T15" fmla="*/ 125 h 125"/>
                <a:gd name="T16" fmla="*/ 9 w 20"/>
                <a:gd name="T17" fmla="*/ 125 h 125"/>
                <a:gd name="T18" fmla="*/ 9 w 20"/>
                <a:gd name="T19" fmla="*/ 10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9" y="106"/>
                  </a:moveTo>
                  <a:lnTo>
                    <a:pt x="20" y="115"/>
                  </a:lnTo>
                  <a:lnTo>
                    <a:pt x="20" y="0"/>
                  </a:lnTo>
                  <a:lnTo>
                    <a:pt x="0" y="0"/>
                  </a:lnTo>
                  <a:lnTo>
                    <a:pt x="0" y="115"/>
                  </a:lnTo>
                  <a:lnTo>
                    <a:pt x="9" y="125"/>
                  </a:lnTo>
                  <a:lnTo>
                    <a:pt x="0" y="115"/>
                  </a:lnTo>
                  <a:lnTo>
                    <a:pt x="0" y="125"/>
                  </a:lnTo>
                  <a:lnTo>
                    <a:pt x="9" y="125"/>
                  </a:lnTo>
                  <a:lnTo>
                    <a:pt x="9"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9"/>
            <p:cNvSpPr>
              <a:spLocks/>
            </p:cNvSpPr>
            <p:nvPr/>
          </p:nvSpPr>
          <p:spPr bwMode="auto">
            <a:xfrm>
              <a:off x="855663" y="3895726"/>
              <a:ext cx="2670175" cy="15875"/>
            </a:xfrm>
            <a:custGeom>
              <a:avLst/>
              <a:gdLst>
                <a:gd name="T0" fmla="*/ 3345 w 3365"/>
                <a:gd name="T1" fmla="*/ 9 h 19"/>
                <a:gd name="T2" fmla="*/ 3356 w 3365"/>
                <a:gd name="T3" fmla="*/ 0 h 19"/>
                <a:gd name="T4" fmla="*/ 0 w 3365"/>
                <a:gd name="T5" fmla="*/ 0 h 19"/>
                <a:gd name="T6" fmla="*/ 0 w 3365"/>
                <a:gd name="T7" fmla="*/ 19 h 19"/>
                <a:gd name="T8" fmla="*/ 3356 w 3365"/>
                <a:gd name="T9" fmla="*/ 19 h 19"/>
                <a:gd name="T10" fmla="*/ 3365 w 3365"/>
                <a:gd name="T11" fmla="*/ 9 h 19"/>
                <a:gd name="T12" fmla="*/ 3356 w 3365"/>
                <a:gd name="T13" fmla="*/ 19 h 19"/>
                <a:gd name="T14" fmla="*/ 3365 w 3365"/>
                <a:gd name="T15" fmla="*/ 19 h 19"/>
                <a:gd name="T16" fmla="*/ 3365 w 3365"/>
                <a:gd name="T17" fmla="*/ 9 h 19"/>
                <a:gd name="T18" fmla="*/ 3345 w 3365"/>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19">
                  <a:moveTo>
                    <a:pt x="3345" y="9"/>
                  </a:moveTo>
                  <a:lnTo>
                    <a:pt x="3356" y="0"/>
                  </a:lnTo>
                  <a:lnTo>
                    <a:pt x="0" y="0"/>
                  </a:lnTo>
                  <a:lnTo>
                    <a:pt x="0" y="19"/>
                  </a:lnTo>
                  <a:lnTo>
                    <a:pt x="3356" y="19"/>
                  </a:lnTo>
                  <a:lnTo>
                    <a:pt x="3365" y="9"/>
                  </a:lnTo>
                  <a:lnTo>
                    <a:pt x="3356" y="19"/>
                  </a:lnTo>
                  <a:lnTo>
                    <a:pt x="3365" y="19"/>
                  </a:lnTo>
                  <a:lnTo>
                    <a:pt x="3365" y="9"/>
                  </a:lnTo>
                  <a:lnTo>
                    <a:pt x="334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52" name="Group 351"/>
            <p:cNvGrpSpPr/>
            <p:nvPr/>
          </p:nvGrpSpPr>
          <p:grpSpPr>
            <a:xfrm>
              <a:off x="960418" y="3650859"/>
              <a:ext cx="863600" cy="200025"/>
              <a:chOff x="1111250" y="3613151"/>
              <a:chExt cx="863600" cy="200025"/>
            </a:xfrm>
            <a:scene3d>
              <a:camera prst="perspectiveRelaxedModerately">
                <a:rot lat="17990633" lon="0" rev="0"/>
              </a:camera>
              <a:lightRig rig="threePt" dir="t"/>
            </a:scene3d>
          </p:grpSpPr>
          <p:sp>
            <p:nvSpPr>
              <p:cNvPr id="106" name="Freeform 301"/>
              <p:cNvSpPr>
                <a:spLocks/>
              </p:cNvSpPr>
              <p:nvPr/>
            </p:nvSpPr>
            <p:spPr bwMode="auto">
              <a:xfrm>
                <a:off x="1112838" y="3614738"/>
                <a:ext cx="363538" cy="196850"/>
              </a:xfrm>
              <a:custGeom>
                <a:avLst/>
                <a:gdLst>
                  <a:gd name="T0" fmla="*/ 393 w 457"/>
                  <a:gd name="T1" fmla="*/ 246 h 246"/>
                  <a:gd name="T2" fmla="*/ 405 w 457"/>
                  <a:gd name="T3" fmla="*/ 245 h 246"/>
                  <a:gd name="T4" fmla="*/ 418 w 457"/>
                  <a:gd name="T5" fmla="*/ 242 h 246"/>
                  <a:gd name="T6" fmla="*/ 428 w 457"/>
                  <a:gd name="T7" fmla="*/ 235 h 246"/>
                  <a:gd name="T8" fmla="*/ 438 w 457"/>
                  <a:gd name="T9" fmla="*/ 228 h 246"/>
                  <a:gd name="T10" fmla="*/ 446 w 457"/>
                  <a:gd name="T11" fmla="*/ 219 h 246"/>
                  <a:gd name="T12" fmla="*/ 451 w 457"/>
                  <a:gd name="T13" fmla="*/ 207 h 246"/>
                  <a:gd name="T14" fmla="*/ 455 w 457"/>
                  <a:gd name="T15" fmla="*/ 196 h 246"/>
                  <a:gd name="T16" fmla="*/ 457 w 457"/>
                  <a:gd name="T17" fmla="*/ 183 h 246"/>
                  <a:gd name="T18" fmla="*/ 457 w 457"/>
                  <a:gd name="T19" fmla="*/ 63 h 246"/>
                  <a:gd name="T20" fmla="*/ 455 w 457"/>
                  <a:gd name="T21" fmla="*/ 51 h 246"/>
                  <a:gd name="T22" fmla="*/ 451 w 457"/>
                  <a:gd name="T23" fmla="*/ 39 h 246"/>
                  <a:gd name="T24" fmla="*/ 446 w 457"/>
                  <a:gd name="T25" fmla="*/ 28 h 246"/>
                  <a:gd name="T26" fmla="*/ 438 w 457"/>
                  <a:gd name="T27" fmla="*/ 18 h 246"/>
                  <a:gd name="T28" fmla="*/ 428 w 457"/>
                  <a:gd name="T29" fmla="*/ 10 h 246"/>
                  <a:gd name="T30" fmla="*/ 418 w 457"/>
                  <a:gd name="T31" fmla="*/ 5 h 246"/>
                  <a:gd name="T32" fmla="*/ 405 w 457"/>
                  <a:gd name="T33" fmla="*/ 1 h 246"/>
                  <a:gd name="T34" fmla="*/ 393 w 457"/>
                  <a:gd name="T35" fmla="*/ 0 h 246"/>
                  <a:gd name="T36" fmla="*/ 64 w 457"/>
                  <a:gd name="T37" fmla="*/ 0 h 246"/>
                  <a:gd name="T38" fmla="*/ 52 w 457"/>
                  <a:gd name="T39" fmla="*/ 1 h 246"/>
                  <a:gd name="T40" fmla="*/ 39 w 457"/>
                  <a:gd name="T41" fmla="*/ 5 h 246"/>
                  <a:gd name="T42" fmla="*/ 29 w 457"/>
                  <a:gd name="T43" fmla="*/ 10 h 246"/>
                  <a:gd name="T44" fmla="*/ 20 w 457"/>
                  <a:gd name="T45" fmla="*/ 18 h 246"/>
                  <a:gd name="T46" fmla="*/ 11 w 457"/>
                  <a:gd name="T47" fmla="*/ 28 h 246"/>
                  <a:gd name="T48" fmla="*/ 6 w 457"/>
                  <a:gd name="T49" fmla="*/ 39 h 246"/>
                  <a:gd name="T50" fmla="*/ 1 w 457"/>
                  <a:gd name="T51" fmla="*/ 51 h 246"/>
                  <a:gd name="T52" fmla="*/ 0 w 457"/>
                  <a:gd name="T53" fmla="*/ 63 h 246"/>
                  <a:gd name="T54" fmla="*/ 0 w 457"/>
                  <a:gd name="T55" fmla="*/ 183 h 246"/>
                  <a:gd name="T56" fmla="*/ 1 w 457"/>
                  <a:gd name="T57" fmla="*/ 196 h 246"/>
                  <a:gd name="T58" fmla="*/ 6 w 457"/>
                  <a:gd name="T59" fmla="*/ 207 h 246"/>
                  <a:gd name="T60" fmla="*/ 11 w 457"/>
                  <a:gd name="T61" fmla="*/ 219 h 246"/>
                  <a:gd name="T62" fmla="*/ 20 w 457"/>
                  <a:gd name="T63" fmla="*/ 228 h 246"/>
                  <a:gd name="T64" fmla="*/ 29 w 457"/>
                  <a:gd name="T65" fmla="*/ 235 h 246"/>
                  <a:gd name="T66" fmla="*/ 39 w 457"/>
                  <a:gd name="T67" fmla="*/ 242 h 246"/>
                  <a:gd name="T68" fmla="*/ 52 w 457"/>
                  <a:gd name="T69" fmla="*/ 245 h 246"/>
                  <a:gd name="T70" fmla="*/ 64 w 457"/>
                  <a:gd name="T71" fmla="*/ 246 h 246"/>
                  <a:gd name="T72" fmla="*/ 393 w 457"/>
                  <a:gd name="T73"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7" h="246">
                    <a:moveTo>
                      <a:pt x="393" y="246"/>
                    </a:moveTo>
                    <a:lnTo>
                      <a:pt x="405" y="245"/>
                    </a:lnTo>
                    <a:lnTo>
                      <a:pt x="418" y="242"/>
                    </a:lnTo>
                    <a:lnTo>
                      <a:pt x="428" y="235"/>
                    </a:lnTo>
                    <a:lnTo>
                      <a:pt x="438" y="228"/>
                    </a:lnTo>
                    <a:lnTo>
                      <a:pt x="446" y="219"/>
                    </a:lnTo>
                    <a:lnTo>
                      <a:pt x="451" y="207"/>
                    </a:lnTo>
                    <a:lnTo>
                      <a:pt x="455" y="196"/>
                    </a:lnTo>
                    <a:lnTo>
                      <a:pt x="457" y="183"/>
                    </a:lnTo>
                    <a:lnTo>
                      <a:pt x="457" y="63"/>
                    </a:lnTo>
                    <a:lnTo>
                      <a:pt x="455" y="51"/>
                    </a:lnTo>
                    <a:lnTo>
                      <a:pt x="451" y="39"/>
                    </a:lnTo>
                    <a:lnTo>
                      <a:pt x="446" y="28"/>
                    </a:lnTo>
                    <a:lnTo>
                      <a:pt x="438" y="18"/>
                    </a:lnTo>
                    <a:lnTo>
                      <a:pt x="428" y="10"/>
                    </a:lnTo>
                    <a:lnTo>
                      <a:pt x="418" y="5"/>
                    </a:lnTo>
                    <a:lnTo>
                      <a:pt x="405" y="1"/>
                    </a:lnTo>
                    <a:lnTo>
                      <a:pt x="393" y="0"/>
                    </a:lnTo>
                    <a:lnTo>
                      <a:pt x="64" y="0"/>
                    </a:lnTo>
                    <a:lnTo>
                      <a:pt x="52" y="1"/>
                    </a:lnTo>
                    <a:lnTo>
                      <a:pt x="39" y="5"/>
                    </a:lnTo>
                    <a:lnTo>
                      <a:pt x="29" y="10"/>
                    </a:lnTo>
                    <a:lnTo>
                      <a:pt x="20" y="18"/>
                    </a:lnTo>
                    <a:lnTo>
                      <a:pt x="11" y="28"/>
                    </a:lnTo>
                    <a:lnTo>
                      <a:pt x="6" y="39"/>
                    </a:lnTo>
                    <a:lnTo>
                      <a:pt x="1" y="51"/>
                    </a:lnTo>
                    <a:lnTo>
                      <a:pt x="0" y="63"/>
                    </a:lnTo>
                    <a:lnTo>
                      <a:pt x="0" y="183"/>
                    </a:lnTo>
                    <a:lnTo>
                      <a:pt x="1" y="196"/>
                    </a:lnTo>
                    <a:lnTo>
                      <a:pt x="6" y="207"/>
                    </a:lnTo>
                    <a:lnTo>
                      <a:pt x="11" y="219"/>
                    </a:lnTo>
                    <a:lnTo>
                      <a:pt x="20" y="228"/>
                    </a:lnTo>
                    <a:lnTo>
                      <a:pt x="29" y="235"/>
                    </a:lnTo>
                    <a:lnTo>
                      <a:pt x="39" y="242"/>
                    </a:lnTo>
                    <a:lnTo>
                      <a:pt x="52" y="245"/>
                    </a:lnTo>
                    <a:lnTo>
                      <a:pt x="64" y="246"/>
                    </a:lnTo>
                    <a:lnTo>
                      <a:pt x="393"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2"/>
              <p:cNvSpPr>
                <a:spLocks/>
              </p:cNvSpPr>
              <p:nvPr/>
            </p:nvSpPr>
            <p:spPr bwMode="auto">
              <a:xfrm>
                <a:off x="1423988" y="3760788"/>
                <a:ext cx="53975" cy="52388"/>
              </a:xfrm>
              <a:custGeom>
                <a:avLst/>
                <a:gdLst>
                  <a:gd name="T0" fmla="*/ 61 w 66"/>
                  <a:gd name="T1" fmla="*/ 0 h 66"/>
                  <a:gd name="T2" fmla="*/ 61 w 66"/>
                  <a:gd name="T3" fmla="*/ 0 h 66"/>
                  <a:gd name="T4" fmla="*/ 59 w 66"/>
                  <a:gd name="T5" fmla="*/ 13 h 66"/>
                  <a:gd name="T6" fmla="*/ 56 w 66"/>
                  <a:gd name="T7" fmla="*/ 24 h 66"/>
                  <a:gd name="T8" fmla="*/ 50 w 66"/>
                  <a:gd name="T9" fmla="*/ 35 h 66"/>
                  <a:gd name="T10" fmla="*/ 43 w 66"/>
                  <a:gd name="T11" fmla="*/ 43 h 66"/>
                  <a:gd name="T12" fmla="*/ 34 w 66"/>
                  <a:gd name="T13" fmla="*/ 50 h 66"/>
                  <a:gd name="T14" fmla="*/ 24 w 66"/>
                  <a:gd name="T15" fmla="*/ 55 h 66"/>
                  <a:gd name="T16" fmla="*/ 12 w 66"/>
                  <a:gd name="T17" fmla="*/ 59 h 66"/>
                  <a:gd name="T18" fmla="*/ 0 w 66"/>
                  <a:gd name="T19" fmla="*/ 61 h 66"/>
                  <a:gd name="T20" fmla="*/ 0 w 66"/>
                  <a:gd name="T21" fmla="*/ 66 h 66"/>
                  <a:gd name="T22" fmla="*/ 13 w 66"/>
                  <a:gd name="T23" fmla="*/ 65 h 66"/>
                  <a:gd name="T24" fmla="*/ 25 w 66"/>
                  <a:gd name="T25" fmla="*/ 61 h 66"/>
                  <a:gd name="T26" fmla="*/ 36 w 66"/>
                  <a:gd name="T27" fmla="*/ 54 h 66"/>
                  <a:gd name="T28" fmla="*/ 47 w 66"/>
                  <a:gd name="T29" fmla="*/ 46 h 66"/>
                  <a:gd name="T30" fmla="*/ 55 w 66"/>
                  <a:gd name="T31" fmla="*/ 37 h 66"/>
                  <a:gd name="T32" fmla="*/ 62 w 66"/>
                  <a:gd name="T33" fmla="*/ 25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59" y="13"/>
                    </a:lnTo>
                    <a:lnTo>
                      <a:pt x="56" y="24"/>
                    </a:lnTo>
                    <a:lnTo>
                      <a:pt x="50" y="35"/>
                    </a:lnTo>
                    <a:lnTo>
                      <a:pt x="43" y="43"/>
                    </a:lnTo>
                    <a:lnTo>
                      <a:pt x="34" y="50"/>
                    </a:lnTo>
                    <a:lnTo>
                      <a:pt x="24" y="55"/>
                    </a:lnTo>
                    <a:lnTo>
                      <a:pt x="12" y="59"/>
                    </a:lnTo>
                    <a:lnTo>
                      <a:pt x="0" y="61"/>
                    </a:lnTo>
                    <a:lnTo>
                      <a:pt x="0" y="66"/>
                    </a:lnTo>
                    <a:lnTo>
                      <a:pt x="13" y="65"/>
                    </a:lnTo>
                    <a:lnTo>
                      <a:pt x="25" y="61"/>
                    </a:lnTo>
                    <a:lnTo>
                      <a:pt x="36" y="54"/>
                    </a:lnTo>
                    <a:lnTo>
                      <a:pt x="47" y="46"/>
                    </a:lnTo>
                    <a:lnTo>
                      <a:pt x="55" y="37"/>
                    </a:lnTo>
                    <a:lnTo>
                      <a:pt x="62" y="25"/>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3"/>
              <p:cNvSpPr>
                <a:spLocks/>
              </p:cNvSpPr>
              <p:nvPr/>
            </p:nvSpPr>
            <p:spPr bwMode="auto">
              <a:xfrm>
                <a:off x="1473200" y="3665538"/>
                <a:ext cx="4763" cy="95250"/>
              </a:xfrm>
              <a:custGeom>
                <a:avLst/>
                <a:gdLst>
                  <a:gd name="T0" fmla="*/ 0 w 5"/>
                  <a:gd name="T1" fmla="*/ 0 h 120"/>
                  <a:gd name="T2" fmla="*/ 0 w 5"/>
                  <a:gd name="T3" fmla="*/ 0 h 120"/>
                  <a:gd name="T4" fmla="*/ 0 w 5"/>
                  <a:gd name="T5" fmla="*/ 120 h 120"/>
                  <a:gd name="T6" fmla="*/ 5 w 5"/>
                  <a:gd name="T7" fmla="*/ 120 h 120"/>
                  <a:gd name="T8" fmla="*/ 5 w 5"/>
                  <a:gd name="T9" fmla="*/ 0 h 120"/>
                  <a:gd name="T10" fmla="*/ 5 w 5"/>
                  <a:gd name="T11" fmla="*/ 0 h 120"/>
                  <a:gd name="T12" fmla="*/ 0 w 5"/>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0" y="0"/>
                    </a:moveTo>
                    <a:lnTo>
                      <a:pt x="0" y="0"/>
                    </a:lnTo>
                    <a:lnTo>
                      <a:pt x="0" y="120"/>
                    </a:lnTo>
                    <a:lnTo>
                      <a:pt x="5" y="12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04"/>
              <p:cNvSpPr>
                <a:spLocks/>
              </p:cNvSpPr>
              <p:nvPr/>
            </p:nvSpPr>
            <p:spPr bwMode="auto">
              <a:xfrm>
                <a:off x="1423988" y="3613151"/>
                <a:ext cx="53975"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59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6 w 66"/>
                  <a:gd name="T31" fmla="*/ 12 h 67"/>
                  <a:gd name="T32" fmla="*/ 25 w 66"/>
                  <a:gd name="T33" fmla="*/ 6 h 67"/>
                  <a:gd name="T34" fmla="*/ 13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59" y="55"/>
                    </a:lnTo>
                    <a:lnTo>
                      <a:pt x="61" y="67"/>
                    </a:lnTo>
                    <a:lnTo>
                      <a:pt x="66" y="67"/>
                    </a:lnTo>
                    <a:lnTo>
                      <a:pt x="65" y="55"/>
                    </a:lnTo>
                    <a:lnTo>
                      <a:pt x="62" y="42"/>
                    </a:lnTo>
                    <a:lnTo>
                      <a:pt x="55" y="30"/>
                    </a:lnTo>
                    <a:lnTo>
                      <a:pt x="47" y="20"/>
                    </a:lnTo>
                    <a:lnTo>
                      <a:pt x="36" y="12"/>
                    </a:lnTo>
                    <a:lnTo>
                      <a:pt x="25" y="6"/>
                    </a:lnTo>
                    <a:lnTo>
                      <a:pt x="13"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05"/>
              <p:cNvSpPr>
                <a:spLocks/>
              </p:cNvSpPr>
              <p:nvPr/>
            </p:nvSpPr>
            <p:spPr bwMode="auto">
              <a:xfrm>
                <a:off x="1163638" y="3613151"/>
                <a:ext cx="260350" cy="4763"/>
              </a:xfrm>
              <a:custGeom>
                <a:avLst/>
                <a:gdLst>
                  <a:gd name="T0" fmla="*/ 0 w 329"/>
                  <a:gd name="T1" fmla="*/ 6 h 6"/>
                  <a:gd name="T2" fmla="*/ 0 w 329"/>
                  <a:gd name="T3" fmla="*/ 6 h 6"/>
                  <a:gd name="T4" fmla="*/ 329 w 329"/>
                  <a:gd name="T5" fmla="*/ 6 h 6"/>
                  <a:gd name="T6" fmla="*/ 329 w 329"/>
                  <a:gd name="T7" fmla="*/ 0 h 6"/>
                  <a:gd name="T8" fmla="*/ 0 w 329"/>
                  <a:gd name="T9" fmla="*/ 0 h 6"/>
                  <a:gd name="T10" fmla="*/ 0 w 329"/>
                  <a:gd name="T11" fmla="*/ 0 h 6"/>
                  <a:gd name="T12" fmla="*/ 0 w 329"/>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29" h="6">
                    <a:moveTo>
                      <a:pt x="0" y="6"/>
                    </a:moveTo>
                    <a:lnTo>
                      <a:pt x="0" y="6"/>
                    </a:lnTo>
                    <a:lnTo>
                      <a:pt x="329" y="6"/>
                    </a:lnTo>
                    <a:lnTo>
                      <a:pt x="329"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06"/>
              <p:cNvSpPr>
                <a:spLocks/>
              </p:cNvSpPr>
              <p:nvPr/>
            </p:nvSpPr>
            <p:spPr bwMode="auto">
              <a:xfrm>
                <a:off x="1111250" y="3613151"/>
                <a:ext cx="52388" cy="52388"/>
              </a:xfrm>
              <a:custGeom>
                <a:avLst/>
                <a:gdLst>
                  <a:gd name="T0" fmla="*/ 5 w 66"/>
                  <a:gd name="T1" fmla="*/ 67 h 67"/>
                  <a:gd name="T2" fmla="*/ 5 w 66"/>
                  <a:gd name="T3" fmla="*/ 67 h 67"/>
                  <a:gd name="T4" fmla="*/ 7 w 66"/>
                  <a:gd name="T5" fmla="*/ 55 h 67"/>
                  <a:gd name="T6" fmla="*/ 10 w 66"/>
                  <a:gd name="T7" fmla="*/ 43 h 67"/>
                  <a:gd name="T8" fmla="*/ 16 w 66"/>
                  <a:gd name="T9" fmla="*/ 33 h 67"/>
                  <a:gd name="T10" fmla="*/ 23 w 66"/>
                  <a:gd name="T11" fmla="*/ 25 h 67"/>
                  <a:gd name="T12" fmla="*/ 32 w 66"/>
                  <a:gd name="T13" fmla="*/ 17 h 67"/>
                  <a:gd name="T14" fmla="*/ 42 w 66"/>
                  <a:gd name="T15" fmla="*/ 11 h 67"/>
                  <a:gd name="T16" fmla="*/ 54 w 66"/>
                  <a:gd name="T17" fmla="*/ 7 h 67"/>
                  <a:gd name="T18" fmla="*/ 66 w 66"/>
                  <a:gd name="T19" fmla="*/ 6 h 67"/>
                  <a:gd name="T20" fmla="*/ 66 w 66"/>
                  <a:gd name="T21" fmla="*/ 0 h 67"/>
                  <a:gd name="T22" fmla="*/ 53 w 66"/>
                  <a:gd name="T23" fmla="*/ 2 h 67"/>
                  <a:gd name="T24" fmla="*/ 40 w 66"/>
                  <a:gd name="T25" fmla="*/ 6 h 67"/>
                  <a:gd name="T26" fmla="*/ 28 w 66"/>
                  <a:gd name="T27" fmla="*/ 12 h 67"/>
                  <a:gd name="T28" fmla="*/ 19 w 66"/>
                  <a:gd name="T29" fmla="*/ 20 h 67"/>
                  <a:gd name="T30" fmla="*/ 11 w 66"/>
                  <a:gd name="T31" fmla="*/ 30 h 67"/>
                  <a:gd name="T32" fmla="*/ 4 w 66"/>
                  <a:gd name="T33" fmla="*/ 42 h 67"/>
                  <a:gd name="T34" fmla="*/ 1 w 66"/>
                  <a:gd name="T35" fmla="*/ 55 h 67"/>
                  <a:gd name="T36" fmla="*/ 0 w 66"/>
                  <a:gd name="T37" fmla="*/ 67 h 67"/>
                  <a:gd name="T38" fmla="*/ 0 w 66"/>
                  <a:gd name="T39" fmla="*/ 67 h 67"/>
                  <a:gd name="T40" fmla="*/ 5 w 66"/>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5" y="67"/>
                    </a:moveTo>
                    <a:lnTo>
                      <a:pt x="5" y="67"/>
                    </a:lnTo>
                    <a:lnTo>
                      <a:pt x="7" y="55"/>
                    </a:lnTo>
                    <a:lnTo>
                      <a:pt x="10" y="43"/>
                    </a:lnTo>
                    <a:lnTo>
                      <a:pt x="16" y="33"/>
                    </a:lnTo>
                    <a:lnTo>
                      <a:pt x="23" y="25"/>
                    </a:lnTo>
                    <a:lnTo>
                      <a:pt x="32" y="17"/>
                    </a:lnTo>
                    <a:lnTo>
                      <a:pt x="42" y="11"/>
                    </a:lnTo>
                    <a:lnTo>
                      <a:pt x="54" y="7"/>
                    </a:lnTo>
                    <a:lnTo>
                      <a:pt x="66" y="6"/>
                    </a:lnTo>
                    <a:lnTo>
                      <a:pt x="66" y="0"/>
                    </a:lnTo>
                    <a:lnTo>
                      <a:pt x="53" y="2"/>
                    </a:lnTo>
                    <a:lnTo>
                      <a:pt x="40" y="6"/>
                    </a:lnTo>
                    <a:lnTo>
                      <a:pt x="28" y="12"/>
                    </a:lnTo>
                    <a:lnTo>
                      <a:pt x="19" y="20"/>
                    </a:lnTo>
                    <a:lnTo>
                      <a:pt x="11" y="30"/>
                    </a:lnTo>
                    <a:lnTo>
                      <a:pt x="4" y="42"/>
                    </a:lnTo>
                    <a:lnTo>
                      <a:pt x="1" y="55"/>
                    </a:lnTo>
                    <a:lnTo>
                      <a:pt x="0" y="67"/>
                    </a:lnTo>
                    <a:lnTo>
                      <a:pt x="0" y="67"/>
                    </a:lnTo>
                    <a:lnTo>
                      <a:pt x="5"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07"/>
              <p:cNvSpPr>
                <a:spLocks/>
              </p:cNvSpPr>
              <p:nvPr/>
            </p:nvSpPr>
            <p:spPr bwMode="auto">
              <a:xfrm>
                <a:off x="1111250" y="3665538"/>
                <a:ext cx="4763" cy="95250"/>
              </a:xfrm>
              <a:custGeom>
                <a:avLst/>
                <a:gdLst>
                  <a:gd name="T0" fmla="*/ 5 w 5"/>
                  <a:gd name="T1" fmla="*/ 120 h 120"/>
                  <a:gd name="T2" fmla="*/ 5 w 5"/>
                  <a:gd name="T3" fmla="*/ 120 h 120"/>
                  <a:gd name="T4" fmla="*/ 5 w 5"/>
                  <a:gd name="T5" fmla="*/ 0 h 120"/>
                  <a:gd name="T6" fmla="*/ 0 w 5"/>
                  <a:gd name="T7" fmla="*/ 0 h 120"/>
                  <a:gd name="T8" fmla="*/ 0 w 5"/>
                  <a:gd name="T9" fmla="*/ 120 h 120"/>
                  <a:gd name="T10" fmla="*/ 0 w 5"/>
                  <a:gd name="T11" fmla="*/ 120 h 120"/>
                  <a:gd name="T12" fmla="*/ 5 w 5"/>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5" y="120"/>
                    </a:moveTo>
                    <a:lnTo>
                      <a:pt x="5" y="120"/>
                    </a:lnTo>
                    <a:lnTo>
                      <a:pt x="5" y="0"/>
                    </a:lnTo>
                    <a:lnTo>
                      <a:pt x="0" y="0"/>
                    </a:lnTo>
                    <a:lnTo>
                      <a:pt x="0" y="120"/>
                    </a:lnTo>
                    <a:lnTo>
                      <a:pt x="0" y="120"/>
                    </a:lnTo>
                    <a:lnTo>
                      <a:pt x="5"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8"/>
              <p:cNvSpPr>
                <a:spLocks/>
              </p:cNvSpPr>
              <p:nvPr/>
            </p:nvSpPr>
            <p:spPr bwMode="auto">
              <a:xfrm>
                <a:off x="1111250" y="3760788"/>
                <a:ext cx="52388" cy="52388"/>
              </a:xfrm>
              <a:custGeom>
                <a:avLst/>
                <a:gdLst>
                  <a:gd name="T0" fmla="*/ 66 w 66"/>
                  <a:gd name="T1" fmla="*/ 61 h 66"/>
                  <a:gd name="T2" fmla="*/ 66 w 66"/>
                  <a:gd name="T3" fmla="*/ 61 h 66"/>
                  <a:gd name="T4" fmla="*/ 54 w 66"/>
                  <a:gd name="T5" fmla="*/ 59 h 66"/>
                  <a:gd name="T6" fmla="*/ 42 w 66"/>
                  <a:gd name="T7" fmla="*/ 55 h 66"/>
                  <a:gd name="T8" fmla="*/ 32 w 66"/>
                  <a:gd name="T9" fmla="*/ 50 h 66"/>
                  <a:gd name="T10" fmla="*/ 23 w 66"/>
                  <a:gd name="T11" fmla="*/ 43 h 66"/>
                  <a:gd name="T12" fmla="*/ 16 w 66"/>
                  <a:gd name="T13" fmla="*/ 35 h 66"/>
                  <a:gd name="T14" fmla="*/ 10 w 66"/>
                  <a:gd name="T15" fmla="*/ 24 h 66"/>
                  <a:gd name="T16" fmla="*/ 7 w 66"/>
                  <a:gd name="T17" fmla="*/ 13 h 66"/>
                  <a:gd name="T18" fmla="*/ 5 w 66"/>
                  <a:gd name="T19" fmla="*/ 0 h 66"/>
                  <a:gd name="T20" fmla="*/ 0 w 66"/>
                  <a:gd name="T21" fmla="*/ 0 h 66"/>
                  <a:gd name="T22" fmla="*/ 1 w 66"/>
                  <a:gd name="T23" fmla="*/ 13 h 66"/>
                  <a:gd name="T24" fmla="*/ 4 w 66"/>
                  <a:gd name="T25" fmla="*/ 25 h 66"/>
                  <a:gd name="T26" fmla="*/ 11 w 66"/>
                  <a:gd name="T27" fmla="*/ 37 h 66"/>
                  <a:gd name="T28" fmla="*/ 19 w 66"/>
                  <a:gd name="T29" fmla="*/ 46 h 66"/>
                  <a:gd name="T30" fmla="*/ 28 w 66"/>
                  <a:gd name="T31" fmla="*/ 54 h 66"/>
                  <a:gd name="T32" fmla="*/ 40 w 66"/>
                  <a:gd name="T33" fmla="*/ 61 h 66"/>
                  <a:gd name="T34" fmla="*/ 53 w 66"/>
                  <a:gd name="T35" fmla="*/ 65 h 66"/>
                  <a:gd name="T36" fmla="*/ 66 w 66"/>
                  <a:gd name="T37" fmla="*/ 66 h 66"/>
                  <a:gd name="T38" fmla="*/ 66 w 66"/>
                  <a:gd name="T39" fmla="*/ 66 h 66"/>
                  <a:gd name="T40" fmla="*/ 66 w 66"/>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6" y="61"/>
                    </a:moveTo>
                    <a:lnTo>
                      <a:pt x="66" y="61"/>
                    </a:lnTo>
                    <a:lnTo>
                      <a:pt x="54" y="59"/>
                    </a:lnTo>
                    <a:lnTo>
                      <a:pt x="42" y="55"/>
                    </a:lnTo>
                    <a:lnTo>
                      <a:pt x="32" y="50"/>
                    </a:lnTo>
                    <a:lnTo>
                      <a:pt x="23" y="43"/>
                    </a:lnTo>
                    <a:lnTo>
                      <a:pt x="16" y="35"/>
                    </a:lnTo>
                    <a:lnTo>
                      <a:pt x="10" y="24"/>
                    </a:lnTo>
                    <a:lnTo>
                      <a:pt x="7" y="13"/>
                    </a:lnTo>
                    <a:lnTo>
                      <a:pt x="5" y="0"/>
                    </a:lnTo>
                    <a:lnTo>
                      <a:pt x="0" y="0"/>
                    </a:lnTo>
                    <a:lnTo>
                      <a:pt x="1" y="13"/>
                    </a:lnTo>
                    <a:lnTo>
                      <a:pt x="4" y="25"/>
                    </a:lnTo>
                    <a:lnTo>
                      <a:pt x="11" y="37"/>
                    </a:lnTo>
                    <a:lnTo>
                      <a:pt x="19" y="46"/>
                    </a:lnTo>
                    <a:lnTo>
                      <a:pt x="28" y="54"/>
                    </a:lnTo>
                    <a:lnTo>
                      <a:pt x="40" y="61"/>
                    </a:lnTo>
                    <a:lnTo>
                      <a:pt x="53" y="65"/>
                    </a:lnTo>
                    <a:lnTo>
                      <a:pt x="66" y="66"/>
                    </a:lnTo>
                    <a:lnTo>
                      <a:pt x="66" y="66"/>
                    </a:lnTo>
                    <a:lnTo>
                      <a:pt x="6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09"/>
              <p:cNvSpPr>
                <a:spLocks/>
              </p:cNvSpPr>
              <p:nvPr/>
            </p:nvSpPr>
            <p:spPr bwMode="auto">
              <a:xfrm>
                <a:off x="1163638" y="3810001"/>
                <a:ext cx="260350" cy="3175"/>
              </a:xfrm>
              <a:custGeom>
                <a:avLst/>
                <a:gdLst>
                  <a:gd name="T0" fmla="*/ 329 w 329"/>
                  <a:gd name="T1" fmla="*/ 0 h 5"/>
                  <a:gd name="T2" fmla="*/ 329 w 329"/>
                  <a:gd name="T3" fmla="*/ 0 h 5"/>
                  <a:gd name="T4" fmla="*/ 0 w 329"/>
                  <a:gd name="T5" fmla="*/ 0 h 5"/>
                  <a:gd name="T6" fmla="*/ 0 w 329"/>
                  <a:gd name="T7" fmla="*/ 5 h 5"/>
                  <a:gd name="T8" fmla="*/ 329 w 329"/>
                  <a:gd name="T9" fmla="*/ 5 h 5"/>
                  <a:gd name="T10" fmla="*/ 329 w 329"/>
                  <a:gd name="T11" fmla="*/ 5 h 5"/>
                  <a:gd name="T12" fmla="*/ 329 w 32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29" h="5">
                    <a:moveTo>
                      <a:pt x="329" y="0"/>
                    </a:moveTo>
                    <a:lnTo>
                      <a:pt x="329" y="0"/>
                    </a:lnTo>
                    <a:lnTo>
                      <a:pt x="0" y="0"/>
                    </a:lnTo>
                    <a:lnTo>
                      <a:pt x="0" y="5"/>
                    </a:lnTo>
                    <a:lnTo>
                      <a:pt x="329" y="5"/>
                    </a:lnTo>
                    <a:lnTo>
                      <a:pt x="329" y="5"/>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10"/>
              <p:cNvSpPr>
                <a:spLocks/>
              </p:cNvSpPr>
              <p:nvPr/>
            </p:nvSpPr>
            <p:spPr bwMode="auto">
              <a:xfrm>
                <a:off x="1152525" y="3638551"/>
                <a:ext cx="287338" cy="149225"/>
              </a:xfrm>
              <a:custGeom>
                <a:avLst/>
                <a:gdLst>
                  <a:gd name="T0" fmla="*/ 299 w 363"/>
                  <a:gd name="T1" fmla="*/ 187 h 187"/>
                  <a:gd name="T2" fmla="*/ 311 w 363"/>
                  <a:gd name="T3" fmla="*/ 185 h 187"/>
                  <a:gd name="T4" fmla="*/ 324 w 363"/>
                  <a:gd name="T5" fmla="*/ 182 h 187"/>
                  <a:gd name="T6" fmla="*/ 334 w 363"/>
                  <a:gd name="T7" fmla="*/ 176 h 187"/>
                  <a:gd name="T8" fmla="*/ 344 w 363"/>
                  <a:gd name="T9" fmla="*/ 168 h 187"/>
                  <a:gd name="T10" fmla="*/ 352 w 363"/>
                  <a:gd name="T11" fmla="*/ 159 h 187"/>
                  <a:gd name="T12" fmla="*/ 357 w 363"/>
                  <a:gd name="T13" fmla="*/ 147 h 187"/>
                  <a:gd name="T14" fmla="*/ 362 w 363"/>
                  <a:gd name="T15" fmla="*/ 136 h 187"/>
                  <a:gd name="T16" fmla="*/ 363 w 363"/>
                  <a:gd name="T17" fmla="*/ 123 h 187"/>
                  <a:gd name="T18" fmla="*/ 363 w 363"/>
                  <a:gd name="T19" fmla="*/ 63 h 187"/>
                  <a:gd name="T20" fmla="*/ 362 w 363"/>
                  <a:gd name="T21" fmla="*/ 51 h 187"/>
                  <a:gd name="T22" fmla="*/ 357 w 363"/>
                  <a:gd name="T23" fmla="*/ 39 h 187"/>
                  <a:gd name="T24" fmla="*/ 352 w 363"/>
                  <a:gd name="T25" fmla="*/ 28 h 187"/>
                  <a:gd name="T26" fmla="*/ 344 w 363"/>
                  <a:gd name="T27" fmla="*/ 18 h 187"/>
                  <a:gd name="T28" fmla="*/ 334 w 363"/>
                  <a:gd name="T29" fmla="*/ 10 h 187"/>
                  <a:gd name="T30" fmla="*/ 324 w 363"/>
                  <a:gd name="T31" fmla="*/ 5 h 187"/>
                  <a:gd name="T32" fmla="*/ 311 w 363"/>
                  <a:gd name="T33" fmla="*/ 1 h 187"/>
                  <a:gd name="T34" fmla="*/ 299 w 363"/>
                  <a:gd name="T35" fmla="*/ 0 h 187"/>
                  <a:gd name="T36" fmla="*/ 64 w 363"/>
                  <a:gd name="T37" fmla="*/ 0 h 187"/>
                  <a:gd name="T38" fmla="*/ 51 w 363"/>
                  <a:gd name="T39" fmla="*/ 1 h 187"/>
                  <a:gd name="T40" fmla="*/ 40 w 363"/>
                  <a:gd name="T41" fmla="*/ 5 h 187"/>
                  <a:gd name="T42" fmla="*/ 28 w 363"/>
                  <a:gd name="T43" fmla="*/ 10 h 187"/>
                  <a:gd name="T44" fmla="*/ 19 w 363"/>
                  <a:gd name="T45" fmla="*/ 18 h 187"/>
                  <a:gd name="T46" fmla="*/ 11 w 363"/>
                  <a:gd name="T47" fmla="*/ 28 h 187"/>
                  <a:gd name="T48" fmla="*/ 5 w 363"/>
                  <a:gd name="T49" fmla="*/ 39 h 187"/>
                  <a:gd name="T50" fmla="*/ 2 w 363"/>
                  <a:gd name="T51" fmla="*/ 51 h 187"/>
                  <a:gd name="T52" fmla="*/ 0 w 363"/>
                  <a:gd name="T53" fmla="*/ 63 h 187"/>
                  <a:gd name="T54" fmla="*/ 0 w 363"/>
                  <a:gd name="T55" fmla="*/ 123 h 187"/>
                  <a:gd name="T56" fmla="*/ 2 w 363"/>
                  <a:gd name="T57" fmla="*/ 136 h 187"/>
                  <a:gd name="T58" fmla="*/ 5 w 363"/>
                  <a:gd name="T59" fmla="*/ 147 h 187"/>
                  <a:gd name="T60" fmla="*/ 11 w 363"/>
                  <a:gd name="T61" fmla="*/ 159 h 187"/>
                  <a:gd name="T62" fmla="*/ 19 w 363"/>
                  <a:gd name="T63" fmla="*/ 168 h 187"/>
                  <a:gd name="T64" fmla="*/ 28 w 363"/>
                  <a:gd name="T65" fmla="*/ 176 h 187"/>
                  <a:gd name="T66" fmla="*/ 40 w 363"/>
                  <a:gd name="T67" fmla="*/ 182 h 187"/>
                  <a:gd name="T68" fmla="*/ 51 w 363"/>
                  <a:gd name="T69" fmla="*/ 185 h 187"/>
                  <a:gd name="T70" fmla="*/ 64 w 363"/>
                  <a:gd name="T71" fmla="*/ 187 h 187"/>
                  <a:gd name="T72" fmla="*/ 299 w 363"/>
                  <a:gd name="T7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 h="187">
                    <a:moveTo>
                      <a:pt x="299" y="187"/>
                    </a:moveTo>
                    <a:lnTo>
                      <a:pt x="311" y="185"/>
                    </a:lnTo>
                    <a:lnTo>
                      <a:pt x="324" y="182"/>
                    </a:lnTo>
                    <a:lnTo>
                      <a:pt x="334" y="176"/>
                    </a:lnTo>
                    <a:lnTo>
                      <a:pt x="344" y="168"/>
                    </a:lnTo>
                    <a:lnTo>
                      <a:pt x="352" y="159"/>
                    </a:lnTo>
                    <a:lnTo>
                      <a:pt x="357" y="147"/>
                    </a:lnTo>
                    <a:lnTo>
                      <a:pt x="362" y="136"/>
                    </a:lnTo>
                    <a:lnTo>
                      <a:pt x="363" y="123"/>
                    </a:lnTo>
                    <a:lnTo>
                      <a:pt x="363" y="63"/>
                    </a:lnTo>
                    <a:lnTo>
                      <a:pt x="362" y="51"/>
                    </a:lnTo>
                    <a:lnTo>
                      <a:pt x="357" y="39"/>
                    </a:lnTo>
                    <a:lnTo>
                      <a:pt x="352" y="28"/>
                    </a:lnTo>
                    <a:lnTo>
                      <a:pt x="344" y="18"/>
                    </a:lnTo>
                    <a:lnTo>
                      <a:pt x="334" y="10"/>
                    </a:lnTo>
                    <a:lnTo>
                      <a:pt x="324" y="5"/>
                    </a:lnTo>
                    <a:lnTo>
                      <a:pt x="311" y="1"/>
                    </a:lnTo>
                    <a:lnTo>
                      <a:pt x="299" y="0"/>
                    </a:lnTo>
                    <a:lnTo>
                      <a:pt x="64" y="0"/>
                    </a:lnTo>
                    <a:lnTo>
                      <a:pt x="51" y="1"/>
                    </a:lnTo>
                    <a:lnTo>
                      <a:pt x="40" y="5"/>
                    </a:lnTo>
                    <a:lnTo>
                      <a:pt x="28" y="10"/>
                    </a:lnTo>
                    <a:lnTo>
                      <a:pt x="19" y="18"/>
                    </a:lnTo>
                    <a:lnTo>
                      <a:pt x="11" y="28"/>
                    </a:lnTo>
                    <a:lnTo>
                      <a:pt x="5" y="39"/>
                    </a:lnTo>
                    <a:lnTo>
                      <a:pt x="2" y="51"/>
                    </a:lnTo>
                    <a:lnTo>
                      <a:pt x="0" y="63"/>
                    </a:lnTo>
                    <a:lnTo>
                      <a:pt x="0" y="123"/>
                    </a:lnTo>
                    <a:lnTo>
                      <a:pt x="2" y="136"/>
                    </a:lnTo>
                    <a:lnTo>
                      <a:pt x="5" y="147"/>
                    </a:lnTo>
                    <a:lnTo>
                      <a:pt x="11" y="159"/>
                    </a:lnTo>
                    <a:lnTo>
                      <a:pt x="19" y="168"/>
                    </a:lnTo>
                    <a:lnTo>
                      <a:pt x="28" y="176"/>
                    </a:lnTo>
                    <a:lnTo>
                      <a:pt x="40" y="182"/>
                    </a:lnTo>
                    <a:lnTo>
                      <a:pt x="51" y="185"/>
                    </a:lnTo>
                    <a:lnTo>
                      <a:pt x="64" y="187"/>
                    </a:lnTo>
                    <a:lnTo>
                      <a:pt x="299" y="187"/>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1"/>
              <p:cNvSpPr>
                <a:spLocks/>
              </p:cNvSpPr>
              <p:nvPr/>
            </p:nvSpPr>
            <p:spPr bwMode="auto">
              <a:xfrm>
                <a:off x="1389063" y="3736976"/>
                <a:ext cx="52388" cy="52388"/>
              </a:xfrm>
              <a:custGeom>
                <a:avLst/>
                <a:gdLst>
                  <a:gd name="T0" fmla="*/ 61 w 66"/>
                  <a:gd name="T1" fmla="*/ 0 h 66"/>
                  <a:gd name="T2" fmla="*/ 61 w 66"/>
                  <a:gd name="T3" fmla="*/ 0 h 66"/>
                  <a:gd name="T4" fmla="*/ 60 w 66"/>
                  <a:gd name="T5" fmla="*/ 13 h 66"/>
                  <a:gd name="T6" fmla="*/ 56 w 66"/>
                  <a:gd name="T7" fmla="*/ 24 h 66"/>
                  <a:gd name="T8" fmla="*/ 50 w 66"/>
                  <a:gd name="T9" fmla="*/ 35 h 66"/>
                  <a:gd name="T10" fmla="*/ 43 w 66"/>
                  <a:gd name="T11" fmla="*/ 43 h 66"/>
                  <a:gd name="T12" fmla="*/ 34 w 66"/>
                  <a:gd name="T13" fmla="*/ 51 h 66"/>
                  <a:gd name="T14" fmla="*/ 24 w 66"/>
                  <a:gd name="T15" fmla="*/ 57 h 66"/>
                  <a:gd name="T16" fmla="*/ 12 w 66"/>
                  <a:gd name="T17" fmla="*/ 60 h 66"/>
                  <a:gd name="T18" fmla="*/ 0 w 66"/>
                  <a:gd name="T19" fmla="*/ 61 h 66"/>
                  <a:gd name="T20" fmla="*/ 0 w 66"/>
                  <a:gd name="T21" fmla="*/ 66 h 66"/>
                  <a:gd name="T22" fmla="*/ 14 w 66"/>
                  <a:gd name="T23" fmla="*/ 65 h 66"/>
                  <a:gd name="T24" fmla="*/ 26 w 66"/>
                  <a:gd name="T25" fmla="*/ 61 h 66"/>
                  <a:gd name="T26" fmla="*/ 37 w 66"/>
                  <a:gd name="T27" fmla="*/ 55 h 66"/>
                  <a:gd name="T28" fmla="*/ 47 w 66"/>
                  <a:gd name="T29" fmla="*/ 47 h 66"/>
                  <a:gd name="T30" fmla="*/ 55 w 66"/>
                  <a:gd name="T31" fmla="*/ 37 h 66"/>
                  <a:gd name="T32" fmla="*/ 62 w 66"/>
                  <a:gd name="T33" fmla="*/ 26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60" y="13"/>
                    </a:lnTo>
                    <a:lnTo>
                      <a:pt x="56" y="24"/>
                    </a:lnTo>
                    <a:lnTo>
                      <a:pt x="50" y="35"/>
                    </a:lnTo>
                    <a:lnTo>
                      <a:pt x="43" y="43"/>
                    </a:lnTo>
                    <a:lnTo>
                      <a:pt x="34" y="51"/>
                    </a:lnTo>
                    <a:lnTo>
                      <a:pt x="24" y="57"/>
                    </a:lnTo>
                    <a:lnTo>
                      <a:pt x="12" y="60"/>
                    </a:lnTo>
                    <a:lnTo>
                      <a:pt x="0" y="61"/>
                    </a:lnTo>
                    <a:lnTo>
                      <a:pt x="0" y="66"/>
                    </a:lnTo>
                    <a:lnTo>
                      <a:pt x="14" y="65"/>
                    </a:lnTo>
                    <a:lnTo>
                      <a:pt x="26" y="61"/>
                    </a:lnTo>
                    <a:lnTo>
                      <a:pt x="37" y="55"/>
                    </a:lnTo>
                    <a:lnTo>
                      <a:pt x="47" y="47"/>
                    </a:lnTo>
                    <a:lnTo>
                      <a:pt x="55" y="37"/>
                    </a:lnTo>
                    <a:lnTo>
                      <a:pt x="62" y="26"/>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12"/>
              <p:cNvSpPr>
                <a:spLocks/>
              </p:cNvSpPr>
              <p:nvPr/>
            </p:nvSpPr>
            <p:spPr bwMode="auto">
              <a:xfrm>
                <a:off x="1436688" y="3689351"/>
                <a:ext cx="4763" cy="47625"/>
              </a:xfrm>
              <a:custGeom>
                <a:avLst/>
                <a:gdLst>
                  <a:gd name="T0" fmla="*/ 0 w 5"/>
                  <a:gd name="T1" fmla="*/ 0 h 60"/>
                  <a:gd name="T2" fmla="*/ 0 w 5"/>
                  <a:gd name="T3" fmla="*/ 0 h 60"/>
                  <a:gd name="T4" fmla="*/ 0 w 5"/>
                  <a:gd name="T5" fmla="*/ 60 h 60"/>
                  <a:gd name="T6" fmla="*/ 5 w 5"/>
                  <a:gd name="T7" fmla="*/ 60 h 60"/>
                  <a:gd name="T8" fmla="*/ 5 w 5"/>
                  <a:gd name="T9" fmla="*/ 0 h 60"/>
                  <a:gd name="T10" fmla="*/ 5 w 5"/>
                  <a:gd name="T11" fmla="*/ 0 h 60"/>
                  <a:gd name="T12" fmla="*/ 0 w 5"/>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 h="60">
                    <a:moveTo>
                      <a:pt x="0" y="0"/>
                    </a:moveTo>
                    <a:lnTo>
                      <a:pt x="0" y="0"/>
                    </a:lnTo>
                    <a:lnTo>
                      <a:pt x="0" y="60"/>
                    </a:lnTo>
                    <a:lnTo>
                      <a:pt x="5" y="6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3"/>
              <p:cNvSpPr>
                <a:spLocks/>
              </p:cNvSpPr>
              <p:nvPr/>
            </p:nvSpPr>
            <p:spPr bwMode="auto">
              <a:xfrm>
                <a:off x="1389063" y="3636963"/>
                <a:ext cx="52388"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60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7 w 66"/>
                  <a:gd name="T31" fmla="*/ 12 h 67"/>
                  <a:gd name="T32" fmla="*/ 26 w 66"/>
                  <a:gd name="T33" fmla="*/ 6 h 67"/>
                  <a:gd name="T34" fmla="*/ 14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60" y="55"/>
                    </a:lnTo>
                    <a:lnTo>
                      <a:pt x="61" y="67"/>
                    </a:lnTo>
                    <a:lnTo>
                      <a:pt x="66" y="67"/>
                    </a:lnTo>
                    <a:lnTo>
                      <a:pt x="65" y="55"/>
                    </a:lnTo>
                    <a:lnTo>
                      <a:pt x="62" y="42"/>
                    </a:lnTo>
                    <a:lnTo>
                      <a:pt x="55" y="30"/>
                    </a:lnTo>
                    <a:lnTo>
                      <a:pt x="47" y="20"/>
                    </a:lnTo>
                    <a:lnTo>
                      <a:pt x="37" y="12"/>
                    </a:lnTo>
                    <a:lnTo>
                      <a:pt x="26" y="6"/>
                    </a:lnTo>
                    <a:lnTo>
                      <a:pt x="14"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4"/>
              <p:cNvSpPr>
                <a:spLocks/>
              </p:cNvSpPr>
              <p:nvPr/>
            </p:nvSpPr>
            <p:spPr bwMode="auto">
              <a:xfrm>
                <a:off x="1201738" y="3636963"/>
                <a:ext cx="187325" cy="4763"/>
              </a:xfrm>
              <a:custGeom>
                <a:avLst/>
                <a:gdLst>
                  <a:gd name="T0" fmla="*/ 0 w 235"/>
                  <a:gd name="T1" fmla="*/ 6 h 6"/>
                  <a:gd name="T2" fmla="*/ 0 w 235"/>
                  <a:gd name="T3" fmla="*/ 6 h 6"/>
                  <a:gd name="T4" fmla="*/ 235 w 235"/>
                  <a:gd name="T5" fmla="*/ 6 h 6"/>
                  <a:gd name="T6" fmla="*/ 235 w 235"/>
                  <a:gd name="T7" fmla="*/ 0 h 6"/>
                  <a:gd name="T8" fmla="*/ 0 w 235"/>
                  <a:gd name="T9" fmla="*/ 0 h 6"/>
                  <a:gd name="T10" fmla="*/ 0 w 235"/>
                  <a:gd name="T11" fmla="*/ 0 h 6"/>
                  <a:gd name="T12" fmla="*/ 0 w 23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5" h="6">
                    <a:moveTo>
                      <a:pt x="0" y="6"/>
                    </a:moveTo>
                    <a:lnTo>
                      <a:pt x="0" y="6"/>
                    </a:lnTo>
                    <a:lnTo>
                      <a:pt x="235" y="6"/>
                    </a:lnTo>
                    <a:lnTo>
                      <a:pt x="235"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15"/>
              <p:cNvSpPr>
                <a:spLocks/>
              </p:cNvSpPr>
              <p:nvPr/>
            </p:nvSpPr>
            <p:spPr bwMode="auto">
              <a:xfrm>
                <a:off x="1149350" y="3636963"/>
                <a:ext cx="52388" cy="52388"/>
              </a:xfrm>
              <a:custGeom>
                <a:avLst/>
                <a:gdLst>
                  <a:gd name="T0" fmla="*/ 6 w 67"/>
                  <a:gd name="T1" fmla="*/ 67 h 67"/>
                  <a:gd name="T2" fmla="*/ 6 w 67"/>
                  <a:gd name="T3" fmla="*/ 67 h 67"/>
                  <a:gd name="T4" fmla="*/ 7 w 67"/>
                  <a:gd name="T5" fmla="*/ 55 h 67"/>
                  <a:gd name="T6" fmla="*/ 10 w 67"/>
                  <a:gd name="T7" fmla="*/ 43 h 67"/>
                  <a:gd name="T8" fmla="*/ 16 w 67"/>
                  <a:gd name="T9" fmla="*/ 33 h 67"/>
                  <a:gd name="T10" fmla="*/ 24 w 67"/>
                  <a:gd name="T11" fmla="*/ 25 h 67"/>
                  <a:gd name="T12" fmla="*/ 33 w 67"/>
                  <a:gd name="T13" fmla="*/ 17 h 67"/>
                  <a:gd name="T14" fmla="*/ 43 w 67"/>
                  <a:gd name="T15" fmla="*/ 11 h 67"/>
                  <a:gd name="T16" fmla="*/ 54 w 67"/>
                  <a:gd name="T17" fmla="*/ 7 h 67"/>
                  <a:gd name="T18" fmla="*/ 67 w 67"/>
                  <a:gd name="T19" fmla="*/ 6 h 67"/>
                  <a:gd name="T20" fmla="*/ 67 w 67"/>
                  <a:gd name="T21" fmla="*/ 0 h 67"/>
                  <a:gd name="T22" fmla="*/ 54 w 67"/>
                  <a:gd name="T23" fmla="*/ 2 h 67"/>
                  <a:gd name="T24" fmla="*/ 41 w 67"/>
                  <a:gd name="T25" fmla="*/ 6 h 67"/>
                  <a:gd name="T26" fmla="*/ 30 w 67"/>
                  <a:gd name="T27" fmla="*/ 12 h 67"/>
                  <a:gd name="T28" fmla="*/ 20 w 67"/>
                  <a:gd name="T29" fmla="*/ 20 h 67"/>
                  <a:gd name="T30" fmla="*/ 12 w 67"/>
                  <a:gd name="T31" fmla="*/ 30 h 67"/>
                  <a:gd name="T32" fmla="*/ 6 w 67"/>
                  <a:gd name="T33" fmla="*/ 42 h 67"/>
                  <a:gd name="T34" fmla="*/ 1 w 67"/>
                  <a:gd name="T35" fmla="*/ 55 h 67"/>
                  <a:gd name="T36" fmla="*/ 0 w 67"/>
                  <a:gd name="T37" fmla="*/ 67 h 67"/>
                  <a:gd name="T38" fmla="*/ 0 w 67"/>
                  <a:gd name="T39" fmla="*/ 67 h 67"/>
                  <a:gd name="T40" fmla="*/ 6 w 67"/>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7">
                    <a:moveTo>
                      <a:pt x="6" y="67"/>
                    </a:moveTo>
                    <a:lnTo>
                      <a:pt x="6" y="67"/>
                    </a:lnTo>
                    <a:lnTo>
                      <a:pt x="7" y="55"/>
                    </a:lnTo>
                    <a:lnTo>
                      <a:pt x="10" y="43"/>
                    </a:lnTo>
                    <a:lnTo>
                      <a:pt x="16" y="33"/>
                    </a:lnTo>
                    <a:lnTo>
                      <a:pt x="24" y="25"/>
                    </a:lnTo>
                    <a:lnTo>
                      <a:pt x="33" y="17"/>
                    </a:lnTo>
                    <a:lnTo>
                      <a:pt x="43" y="11"/>
                    </a:lnTo>
                    <a:lnTo>
                      <a:pt x="54" y="7"/>
                    </a:lnTo>
                    <a:lnTo>
                      <a:pt x="67" y="6"/>
                    </a:lnTo>
                    <a:lnTo>
                      <a:pt x="67" y="0"/>
                    </a:lnTo>
                    <a:lnTo>
                      <a:pt x="54" y="2"/>
                    </a:lnTo>
                    <a:lnTo>
                      <a:pt x="41" y="6"/>
                    </a:lnTo>
                    <a:lnTo>
                      <a:pt x="30" y="12"/>
                    </a:lnTo>
                    <a:lnTo>
                      <a:pt x="20" y="20"/>
                    </a:lnTo>
                    <a:lnTo>
                      <a:pt x="12" y="30"/>
                    </a:lnTo>
                    <a:lnTo>
                      <a:pt x="6" y="42"/>
                    </a:lnTo>
                    <a:lnTo>
                      <a:pt x="1" y="55"/>
                    </a:lnTo>
                    <a:lnTo>
                      <a:pt x="0" y="67"/>
                    </a:lnTo>
                    <a:lnTo>
                      <a:pt x="0"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6"/>
              <p:cNvSpPr>
                <a:spLocks/>
              </p:cNvSpPr>
              <p:nvPr/>
            </p:nvSpPr>
            <p:spPr bwMode="auto">
              <a:xfrm>
                <a:off x="1149350" y="3689351"/>
                <a:ext cx="4763" cy="47625"/>
              </a:xfrm>
              <a:custGeom>
                <a:avLst/>
                <a:gdLst>
                  <a:gd name="T0" fmla="*/ 6 w 6"/>
                  <a:gd name="T1" fmla="*/ 60 h 60"/>
                  <a:gd name="T2" fmla="*/ 6 w 6"/>
                  <a:gd name="T3" fmla="*/ 60 h 60"/>
                  <a:gd name="T4" fmla="*/ 6 w 6"/>
                  <a:gd name="T5" fmla="*/ 0 h 60"/>
                  <a:gd name="T6" fmla="*/ 0 w 6"/>
                  <a:gd name="T7" fmla="*/ 0 h 60"/>
                  <a:gd name="T8" fmla="*/ 0 w 6"/>
                  <a:gd name="T9" fmla="*/ 60 h 60"/>
                  <a:gd name="T10" fmla="*/ 0 w 6"/>
                  <a:gd name="T11" fmla="*/ 60 h 60"/>
                  <a:gd name="T12" fmla="*/ 6 w 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6" y="60"/>
                    </a:moveTo>
                    <a:lnTo>
                      <a:pt x="6" y="60"/>
                    </a:lnTo>
                    <a:lnTo>
                      <a:pt x="6" y="0"/>
                    </a:lnTo>
                    <a:lnTo>
                      <a:pt x="0" y="0"/>
                    </a:lnTo>
                    <a:lnTo>
                      <a:pt x="0" y="60"/>
                    </a:lnTo>
                    <a:lnTo>
                      <a:pt x="0" y="60"/>
                    </a:lnTo>
                    <a:lnTo>
                      <a:pt x="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17"/>
              <p:cNvSpPr>
                <a:spLocks/>
              </p:cNvSpPr>
              <p:nvPr/>
            </p:nvSpPr>
            <p:spPr bwMode="auto">
              <a:xfrm>
                <a:off x="1149350" y="3736976"/>
                <a:ext cx="52388" cy="52388"/>
              </a:xfrm>
              <a:custGeom>
                <a:avLst/>
                <a:gdLst>
                  <a:gd name="T0" fmla="*/ 67 w 67"/>
                  <a:gd name="T1" fmla="*/ 61 h 66"/>
                  <a:gd name="T2" fmla="*/ 67 w 67"/>
                  <a:gd name="T3" fmla="*/ 61 h 66"/>
                  <a:gd name="T4" fmla="*/ 54 w 67"/>
                  <a:gd name="T5" fmla="*/ 60 h 66"/>
                  <a:gd name="T6" fmla="*/ 43 w 67"/>
                  <a:gd name="T7" fmla="*/ 57 h 66"/>
                  <a:gd name="T8" fmla="*/ 33 w 67"/>
                  <a:gd name="T9" fmla="*/ 51 h 66"/>
                  <a:gd name="T10" fmla="*/ 24 w 67"/>
                  <a:gd name="T11" fmla="*/ 43 h 66"/>
                  <a:gd name="T12" fmla="*/ 16 w 67"/>
                  <a:gd name="T13" fmla="*/ 35 h 66"/>
                  <a:gd name="T14" fmla="*/ 10 w 67"/>
                  <a:gd name="T15" fmla="*/ 24 h 66"/>
                  <a:gd name="T16" fmla="*/ 7 w 67"/>
                  <a:gd name="T17" fmla="*/ 13 h 66"/>
                  <a:gd name="T18" fmla="*/ 6 w 67"/>
                  <a:gd name="T19" fmla="*/ 0 h 66"/>
                  <a:gd name="T20" fmla="*/ 0 w 67"/>
                  <a:gd name="T21" fmla="*/ 0 h 66"/>
                  <a:gd name="T22" fmla="*/ 1 w 67"/>
                  <a:gd name="T23" fmla="*/ 13 h 66"/>
                  <a:gd name="T24" fmla="*/ 6 w 67"/>
                  <a:gd name="T25" fmla="*/ 26 h 66"/>
                  <a:gd name="T26" fmla="*/ 12 w 67"/>
                  <a:gd name="T27" fmla="*/ 37 h 66"/>
                  <a:gd name="T28" fmla="*/ 20 w 67"/>
                  <a:gd name="T29" fmla="*/ 47 h 66"/>
                  <a:gd name="T30" fmla="*/ 30 w 67"/>
                  <a:gd name="T31" fmla="*/ 55 h 66"/>
                  <a:gd name="T32" fmla="*/ 41 w 67"/>
                  <a:gd name="T33" fmla="*/ 61 h 66"/>
                  <a:gd name="T34" fmla="*/ 54 w 67"/>
                  <a:gd name="T35" fmla="*/ 65 h 66"/>
                  <a:gd name="T36" fmla="*/ 67 w 67"/>
                  <a:gd name="T37" fmla="*/ 66 h 66"/>
                  <a:gd name="T38" fmla="*/ 67 w 67"/>
                  <a:gd name="T39" fmla="*/ 66 h 66"/>
                  <a:gd name="T40" fmla="*/ 67 w 67"/>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6">
                    <a:moveTo>
                      <a:pt x="67" y="61"/>
                    </a:moveTo>
                    <a:lnTo>
                      <a:pt x="67" y="61"/>
                    </a:lnTo>
                    <a:lnTo>
                      <a:pt x="54" y="60"/>
                    </a:lnTo>
                    <a:lnTo>
                      <a:pt x="43" y="57"/>
                    </a:lnTo>
                    <a:lnTo>
                      <a:pt x="33" y="51"/>
                    </a:lnTo>
                    <a:lnTo>
                      <a:pt x="24" y="43"/>
                    </a:lnTo>
                    <a:lnTo>
                      <a:pt x="16" y="35"/>
                    </a:lnTo>
                    <a:lnTo>
                      <a:pt x="10" y="24"/>
                    </a:lnTo>
                    <a:lnTo>
                      <a:pt x="7" y="13"/>
                    </a:lnTo>
                    <a:lnTo>
                      <a:pt x="6" y="0"/>
                    </a:lnTo>
                    <a:lnTo>
                      <a:pt x="0" y="0"/>
                    </a:lnTo>
                    <a:lnTo>
                      <a:pt x="1" y="13"/>
                    </a:lnTo>
                    <a:lnTo>
                      <a:pt x="6" y="26"/>
                    </a:lnTo>
                    <a:lnTo>
                      <a:pt x="12" y="37"/>
                    </a:lnTo>
                    <a:lnTo>
                      <a:pt x="20" y="47"/>
                    </a:lnTo>
                    <a:lnTo>
                      <a:pt x="30" y="55"/>
                    </a:lnTo>
                    <a:lnTo>
                      <a:pt x="41" y="61"/>
                    </a:lnTo>
                    <a:lnTo>
                      <a:pt x="54" y="65"/>
                    </a:lnTo>
                    <a:lnTo>
                      <a:pt x="67" y="66"/>
                    </a:lnTo>
                    <a:lnTo>
                      <a:pt x="67" y="66"/>
                    </a:lnTo>
                    <a:lnTo>
                      <a:pt x="6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8"/>
              <p:cNvSpPr>
                <a:spLocks/>
              </p:cNvSpPr>
              <p:nvPr/>
            </p:nvSpPr>
            <p:spPr bwMode="auto">
              <a:xfrm>
                <a:off x="1201738" y="3786188"/>
                <a:ext cx="187325" cy="3175"/>
              </a:xfrm>
              <a:custGeom>
                <a:avLst/>
                <a:gdLst>
                  <a:gd name="T0" fmla="*/ 235 w 235"/>
                  <a:gd name="T1" fmla="*/ 0 h 5"/>
                  <a:gd name="T2" fmla="*/ 235 w 235"/>
                  <a:gd name="T3" fmla="*/ 0 h 5"/>
                  <a:gd name="T4" fmla="*/ 0 w 235"/>
                  <a:gd name="T5" fmla="*/ 0 h 5"/>
                  <a:gd name="T6" fmla="*/ 0 w 235"/>
                  <a:gd name="T7" fmla="*/ 5 h 5"/>
                  <a:gd name="T8" fmla="*/ 235 w 235"/>
                  <a:gd name="T9" fmla="*/ 5 h 5"/>
                  <a:gd name="T10" fmla="*/ 235 w 235"/>
                  <a:gd name="T11" fmla="*/ 5 h 5"/>
                  <a:gd name="T12" fmla="*/ 235 w 2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5" h="5">
                    <a:moveTo>
                      <a:pt x="235" y="0"/>
                    </a:moveTo>
                    <a:lnTo>
                      <a:pt x="235" y="0"/>
                    </a:lnTo>
                    <a:lnTo>
                      <a:pt x="0" y="0"/>
                    </a:lnTo>
                    <a:lnTo>
                      <a:pt x="0" y="5"/>
                    </a:lnTo>
                    <a:lnTo>
                      <a:pt x="235" y="5"/>
                    </a:lnTo>
                    <a:lnTo>
                      <a:pt x="235" y="5"/>
                    </a:lnTo>
                    <a:lnTo>
                      <a:pt x="2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19"/>
              <p:cNvSpPr>
                <a:spLocks/>
              </p:cNvSpPr>
              <p:nvPr/>
            </p:nvSpPr>
            <p:spPr bwMode="auto">
              <a:xfrm>
                <a:off x="1284288" y="3636963"/>
                <a:ext cx="26988" cy="152400"/>
              </a:xfrm>
              <a:custGeom>
                <a:avLst/>
                <a:gdLst>
                  <a:gd name="T0" fmla="*/ 18 w 35"/>
                  <a:gd name="T1" fmla="*/ 191 h 191"/>
                  <a:gd name="T2" fmla="*/ 21 w 35"/>
                  <a:gd name="T3" fmla="*/ 191 h 191"/>
                  <a:gd name="T4" fmla="*/ 24 w 35"/>
                  <a:gd name="T5" fmla="*/ 190 h 191"/>
                  <a:gd name="T6" fmla="*/ 27 w 35"/>
                  <a:gd name="T7" fmla="*/ 189 h 191"/>
                  <a:gd name="T8" fmla="*/ 30 w 35"/>
                  <a:gd name="T9" fmla="*/ 186 h 191"/>
                  <a:gd name="T10" fmla="*/ 33 w 35"/>
                  <a:gd name="T11" fmla="*/ 184 h 191"/>
                  <a:gd name="T12" fmla="*/ 34 w 35"/>
                  <a:gd name="T13" fmla="*/ 180 h 191"/>
                  <a:gd name="T14" fmla="*/ 35 w 35"/>
                  <a:gd name="T15" fmla="*/ 177 h 191"/>
                  <a:gd name="T16" fmla="*/ 35 w 35"/>
                  <a:gd name="T17" fmla="*/ 175 h 191"/>
                  <a:gd name="T18" fmla="*/ 35 w 35"/>
                  <a:gd name="T19" fmla="*/ 16 h 191"/>
                  <a:gd name="T20" fmla="*/ 35 w 35"/>
                  <a:gd name="T21" fmla="*/ 13 h 191"/>
                  <a:gd name="T22" fmla="*/ 34 w 35"/>
                  <a:gd name="T23" fmla="*/ 10 h 191"/>
                  <a:gd name="T24" fmla="*/ 33 w 35"/>
                  <a:gd name="T25" fmla="*/ 7 h 191"/>
                  <a:gd name="T26" fmla="*/ 30 w 35"/>
                  <a:gd name="T27" fmla="*/ 4 h 191"/>
                  <a:gd name="T28" fmla="*/ 27 w 35"/>
                  <a:gd name="T29" fmla="*/ 2 h 191"/>
                  <a:gd name="T30" fmla="*/ 24 w 35"/>
                  <a:gd name="T31" fmla="*/ 1 h 191"/>
                  <a:gd name="T32" fmla="*/ 21 w 35"/>
                  <a:gd name="T33" fmla="*/ 0 h 191"/>
                  <a:gd name="T34" fmla="*/ 18 w 35"/>
                  <a:gd name="T35" fmla="*/ 0 h 191"/>
                  <a:gd name="T36" fmla="*/ 18 w 35"/>
                  <a:gd name="T37" fmla="*/ 0 h 191"/>
                  <a:gd name="T38" fmla="*/ 14 w 35"/>
                  <a:gd name="T39" fmla="*/ 0 h 191"/>
                  <a:gd name="T40" fmla="*/ 11 w 35"/>
                  <a:gd name="T41" fmla="*/ 1 h 191"/>
                  <a:gd name="T42" fmla="*/ 8 w 35"/>
                  <a:gd name="T43" fmla="*/ 2 h 191"/>
                  <a:gd name="T44" fmla="*/ 6 w 35"/>
                  <a:gd name="T45" fmla="*/ 4 h 191"/>
                  <a:gd name="T46" fmla="*/ 4 w 35"/>
                  <a:gd name="T47" fmla="*/ 7 h 191"/>
                  <a:gd name="T48" fmla="*/ 3 w 35"/>
                  <a:gd name="T49" fmla="*/ 10 h 191"/>
                  <a:gd name="T50" fmla="*/ 1 w 35"/>
                  <a:gd name="T51" fmla="*/ 13 h 191"/>
                  <a:gd name="T52" fmla="*/ 0 w 35"/>
                  <a:gd name="T53" fmla="*/ 16 h 191"/>
                  <a:gd name="T54" fmla="*/ 0 w 35"/>
                  <a:gd name="T55" fmla="*/ 175 h 191"/>
                  <a:gd name="T56" fmla="*/ 1 w 35"/>
                  <a:gd name="T57" fmla="*/ 177 h 191"/>
                  <a:gd name="T58" fmla="*/ 3 w 35"/>
                  <a:gd name="T59" fmla="*/ 180 h 191"/>
                  <a:gd name="T60" fmla="*/ 4 w 35"/>
                  <a:gd name="T61" fmla="*/ 184 h 191"/>
                  <a:gd name="T62" fmla="*/ 6 w 35"/>
                  <a:gd name="T63" fmla="*/ 186 h 191"/>
                  <a:gd name="T64" fmla="*/ 8 w 35"/>
                  <a:gd name="T65" fmla="*/ 189 h 191"/>
                  <a:gd name="T66" fmla="*/ 11 w 35"/>
                  <a:gd name="T67" fmla="*/ 190 h 191"/>
                  <a:gd name="T68" fmla="*/ 14 w 35"/>
                  <a:gd name="T69" fmla="*/ 191 h 191"/>
                  <a:gd name="T70" fmla="*/ 18 w 35"/>
                  <a:gd name="T71" fmla="*/ 191 h 191"/>
                  <a:gd name="T72" fmla="*/ 18 w 35"/>
                  <a:gd name="T73"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91">
                    <a:moveTo>
                      <a:pt x="18" y="191"/>
                    </a:moveTo>
                    <a:lnTo>
                      <a:pt x="21" y="191"/>
                    </a:lnTo>
                    <a:lnTo>
                      <a:pt x="24" y="190"/>
                    </a:lnTo>
                    <a:lnTo>
                      <a:pt x="27" y="189"/>
                    </a:lnTo>
                    <a:lnTo>
                      <a:pt x="30" y="186"/>
                    </a:lnTo>
                    <a:lnTo>
                      <a:pt x="33" y="184"/>
                    </a:lnTo>
                    <a:lnTo>
                      <a:pt x="34" y="180"/>
                    </a:lnTo>
                    <a:lnTo>
                      <a:pt x="35" y="177"/>
                    </a:lnTo>
                    <a:lnTo>
                      <a:pt x="35" y="175"/>
                    </a:lnTo>
                    <a:lnTo>
                      <a:pt x="35" y="16"/>
                    </a:lnTo>
                    <a:lnTo>
                      <a:pt x="35" y="13"/>
                    </a:lnTo>
                    <a:lnTo>
                      <a:pt x="34" y="10"/>
                    </a:lnTo>
                    <a:lnTo>
                      <a:pt x="33" y="7"/>
                    </a:lnTo>
                    <a:lnTo>
                      <a:pt x="30" y="4"/>
                    </a:lnTo>
                    <a:lnTo>
                      <a:pt x="27" y="2"/>
                    </a:lnTo>
                    <a:lnTo>
                      <a:pt x="24" y="1"/>
                    </a:lnTo>
                    <a:lnTo>
                      <a:pt x="21" y="0"/>
                    </a:lnTo>
                    <a:lnTo>
                      <a:pt x="18" y="0"/>
                    </a:lnTo>
                    <a:lnTo>
                      <a:pt x="18" y="0"/>
                    </a:lnTo>
                    <a:lnTo>
                      <a:pt x="14" y="0"/>
                    </a:lnTo>
                    <a:lnTo>
                      <a:pt x="11" y="1"/>
                    </a:lnTo>
                    <a:lnTo>
                      <a:pt x="8" y="2"/>
                    </a:lnTo>
                    <a:lnTo>
                      <a:pt x="6" y="4"/>
                    </a:lnTo>
                    <a:lnTo>
                      <a:pt x="4" y="7"/>
                    </a:lnTo>
                    <a:lnTo>
                      <a:pt x="3" y="10"/>
                    </a:lnTo>
                    <a:lnTo>
                      <a:pt x="1" y="13"/>
                    </a:lnTo>
                    <a:lnTo>
                      <a:pt x="0" y="16"/>
                    </a:lnTo>
                    <a:lnTo>
                      <a:pt x="0" y="175"/>
                    </a:lnTo>
                    <a:lnTo>
                      <a:pt x="1" y="177"/>
                    </a:lnTo>
                    <a:lnTo>
                      <a:pt x="3" y="180"/>
                    </a:lnTo>
                    <a:lnTo>
                      <a:pt x="4" y="184"/>
                    </a:lnTo>
                    <a:lnTo>
                      <a:pt x="6" y="186"/>
                    </a:lnTo>
                    <a:lnTo>
                      <a:pt x="8" y="189"/>
                    </a:lnTo>
                    <a:lnTo>
                      <a:pt x="11" y="190"/>
                    </a:lnTo>
                    <a:lnTo>
                      <a:pt x="14" y="191"/>
                    </a:lnTo>
                    <a:lnTo>
                      <a:pt x="18" y="191"/>
                    </a:lnTo>
                    <a:lnTo>
                      <a:pt x="18"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20"/>
              <p:cNvSpPr>
                <a:spLocks/>
              </p:cNvSpPr>
              <p:nvPr/>
            </p:nvSpPr>
            <p:spPr bwMode="auto">
              <a:xfrm>
                <a:off x="1296988" y="3776663"/>
                <a:ext cx="15875" cy="14288"/>
              </a:xfrm>
              <a:custGeom>
                <a:avLst/>
                <a:gdLst>
                  <a:gd name="T0" fmla="*/ 15 w 19"/>
                  <a:gd name="T1" fmla="*/ 0 h 18"/>
                  <a:gd name="T2" fmla="*/ 15 w 19"/>
                  <a:gd name="T3" fmla="*/ 0 h 18"/>
                  <a:gd name="T4" fmla="*/ 13 w 19"/>
                  <a:gd name="T5" fmla="*/ 2 h 18"/>
                  <a:gd name="T6" fmla="*/ 12 w 19"/>
                  <a:gd name="T7" fmla="*/ 4 h 18"/>
                  <a:gd name="T8" fmla="*/ 12 w 19"/>
                  <a:gd name="T9" fmla="*/ 7 h 18"/>
                  <a:gd name="T10" fmla="*/ 10 w 19"/>
                  <a:gd name="T11" fmla="*/ 9 h 18"/>
                  <a:gd name="T12" fmla="*/ 8 w 19"/>
                  <a:gd name="T13" fmla="*/ 11 h 18"/>
                  <a:gd name="T14" fmla="*/ 5 w 19"/>
                  <a:gd name="T15" fmla="*/ 12 h 18"/>
                  <a:gd name="T16" fmla="*/ 3 w 19"/>
                  <a:gd name="T17" fmla="*/ 14 h 18"/>
                  <a:gd name="T18" fmla="*/ 0 w 19"/>
                  <a:gd name="T19" fmla="*/ 14 h 18"/>
                  <a:gd name="T20" fmla="*/ 0 w 19"/>
                  <a:gd name="T21" fmla="*/ 18 h 18"/>
                  <a:gd name="T22" fmla="*/ 3 w 19"/>
                  <a:gd name="T23" fmla="*/ 18 h 18"/>
                  <a:gd name="T24" fmla="*/ 8 w 19"/>
                  <a:gd name="T25" fmla="*/ 17 h 18"/>
                  <a:gd name="T26" fmla="*/ 10 w 19"/>
                  <a:gd name="T27" fmla="*/ 16 h 18"/>
                  <a:gd name="T28" fmla="*/ 13 w 19"/>
                  <a:gd name="T29" fmla="*/ 14 h 18"/>
                  <a:gd name="T30" fmla="*/ 17 w 19"/>
                  <a:gd name="T31" fmla="*/ 10 h 18"/>
                  <a:gd name="T32" fmla="*/ 18 w 19"/>
                  <a:gd name="T33" fmla="*/ 7 h 18"/>
                  <a:gd name="T34" fmla="*/ 19 w 19"/>
                  <a:gd name="T35" fmla="*/ 3 h 18"/>
                  <a:gd name="T36" fmla="*/ 19 w 19"/>
                  <a:gd name="T37" fmla="*/ 0 h 18"/>
                  <a:gd name="T38" fmla="*/ 19 w 19"/>
                  <a:gd name="T39" fmla="*/ 0 h 18"/>
                  <a:gd name="T40" fmla="*/ 15 w 19"/>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0"/>
                    </a:moveTo>
                    <a:lnTo>
                      <a:pt x="15" y="0"/>
                    </a:lnTo>
                    <a:lnTo>
                      <a:pt x="13" y="2"/>
                    </a:lnTo>
                    <a:lnTo>
                      <a:pt x="12" y="4"/>
                    </a:lnTo>
                    <a:lnTo>
                      <a:pt x="12" y="7"/>
                    </a:lnTo>
                    <a:lnTo>
                      <a:pt x="10" y="9"/>
                    </a:lnTo>
                    <a:lnTo>
                      <a:pt x="8" y="11"/>
                    </a:lnTo>
                    <a:lnTo>
                      <a:pt x="5" y="12"/>
                    </a:lnTo>
                    <a:lnTo>
                      <a:pt x="3" y="14"/>
                    </a:lnTo>
                    <a:lnTo>
                      <a:pt x="0" y="14"/>
                    </a:lnTo>
                    <a:lnTo>
                      <a:pt x="0" y="18"/>
                    </a:lnTo>
                    <a:lnTo>
                      <a:pt x="3" y="18"/>
                    </a:lnTo>
                    <a:lnTo>
                      <a:pt x="8" y="17"/>
                    </a:lnTo>
                    <a:lnTo>
                      <a:pt x="10" y="16"/>
                    </a:lnTo>
                    <a:lnTo>
                      <a:pt x="13" y="14"/>
                    </a:lnTo>
                    <a:lnTo>
                      <a:pt x="17" y="10"/>
                    </a:lnTo>
                    <a:lnTo>
                      <a:pt x="18" y="7"/>
                    </a:lnTo>
                    <a:lnTo>
                      <a:pt x="19" y="3"/>
                    </a:lnTo>
                    <a:lnTo>
                      <a:pt x="19" y="0"/>
                    </a:lnTo>
                    <a:lnTo>
                      <a:pt x="19"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21"/>
              <p:cNvSpPr>
                <a:spLocks/>
              </p:cNvSpPr>
              <p:nvPr/>
            </p:nvSpPr>
            <p:spPr bwMode="auto">
              <a:xfrm>
                <a:off x="1309688" y="3649663"/>
                <a:ext cx="3175" cy="127000"/>
              </a:xfrm>
              <a:custGeom>
                <a:avLst/>
                <a:gdLst>
                  <a:gd name="T0" fmla="*/ 0 w 4"/>
                  <a:gd name="T1" fmla="*/ 0 h 159"/>
                  <a:gd name="T2" fmla="*/ 0 w 4"/>
                  <a:gd name="T3" fmla="*/ 0 h 159"/>
                  <a:gd name="T4" fmla="*/ 0 w 4"/>
                  <a:gd name="T5" fmla="*/ 159 h 159"/>
                  <a:gd name="T6" fmla="*/ 4 w 4"/>
                  <a:gd name="T7" fmla="*/ 159 h 159"/>
                  <a:gd name="T8" fmla="*/ 4 w 4"/>
                  <a:gd name="T9" fmla="*/ 0 h 159"/>
                  <a:gd name="T10" fmla="*/ 4 w 4"/>
                  <a:gd name="T11" fmla="*/ 0 h 159"/>
                  <a:gd name="T12" fmla="*/ 0 w 4"/>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4" h="159">
                    <a:moveTo>
                      <a:pt x="0" y="0"/>
                    </a:moveTo>
                    <a:lnTo>
                      <a:pt x="0" y="0"/>
                    </a:lnTo>
                    <a:lnTo>
                      <a:pt x="0" y="159"/>
                    </a:lnTo>
                    <a:lnTo>
                      <a:pt x="4" y="159"/>
                    </a:lnTo>
                    <a:lnTo>
                      <a:pt x="4"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22"/>
              <p:cNvSpPr>
                <a:spLocks/>
              </p:cNvSpPr>
              <p:nvPr/>
            </p:nvSpPr>
            <p:spPr bwMode="auto">
              <a:xfrm>
                <a:off x="1296988" y="3635376"/>
                <a:ext cx="15875" cy="14288"/>
              </a:xfrm>
              <a:custGeom>
                <a:avLst/>
                <a:gdLst>
                  <a:gd name="T0" fmla="*/ 0 w 19"/>
                  <a:gd name="T1" fmla="*/ 6 h 20"/>
                  <a:gd name="T2" fmla="*/ 0 w 19"/>
                  <a:gd name="T3" fmla="*/ 6 h 20"/>
                  <a:gd name="T4" fmla="*/ 3 w 19"/>
                  <a:gd name="T5" fmla="*/ 6 h 20"/>
                  <a:gd name="T6" fmla="*/ 5 w 19"/>
                  <a:gd name="T7" fmla="*/ 7 h 20"/>
                  <a:gd name="T8" fmla="*/ 8 w 19"/>
                  <a:gd name="T9" fmla="*/ 8 h 20"/>
                  <a:gd name="T10" fmla="*/ 10 w 19"/>
                  <a:gd name="T11" fmla="*/ 11 h 20"/>
                  <a:gd name="T12" fmla="*/ 12 w 19"/>
                  <a:gd name="T13" fmla="*/ 13 h 20"/>
                  <a:gd name="T14" fmla="*/ 12 w 19"/>
                  <a:gd name="T15" fmla="*/ 15 h 20"/>
                  <a:gd name="T16" fmla="*/ 13 w 19"/>
                  <a:gd name="T17" fmla="*/ 17 h 20"/>
                  <a:gd name="T18" fmla="*/ 15 w 19"/>
                  <a:gd name="T19" fmla="*/ 20 h 20"/>
                  <a:gd name="T20" fmla="*/ 19 w 19"/>
                  <a:gd name="T21" fmla="*/ 20 h 20"/>
                  <a:gd name="T22" fmla="*/ 19 w 19"/>
                  <a:gd name="T23" fmla="*/ 16 h 20"/>
                  <a:gd name="T24" fmla="*/ 18 w 19"/>
                  <a:gd name="T25" fmla="*/ 13 h 20"/>
                  <a:gd name="T26" fmla="*/ 17 w 19"/>
                  <a:gd name="T27" fmla="*/ 9 h 20"/>
                  <a:gd name="T28" fmla="*/ 13 w 19"/>
                  <a:gd name="T29" fmla="*/ 6 h 20"/>
                  <a:gd name="T30" fmla="*/ 10 w 19"/>
                  <a:gd name="T31" fmla="*/ 4 h 20"/>
                  <a:gd name="T32" fmla="*/ 8 w 19"/>
                  <a:gd name="T33" fmla="*/ 1 h 20"/>
                  <a:gd name="T34" fmla="*/ 3 w 19"/>
                  <a:gd name="T35" fmla="*/ 1 h 20"/>
                  <a:gd name="T36" fmla="*/ 0 w 19"/>
                  <a:gd name="T37" fmla="*/ 0 h 20"/>
                  <a:gd name="T38" fmla="*/ 0 w 19"/>
                  <a:gd name="T39" fmla="*/ 0 h 20"/>
                  <a:gd name="T40" fmla="*/ 0 w 19"/>
                  <a:gd name="T4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0">
                    <a:moveTo>
                      <a:pt x="0" y="6"/>
                    </a:moveTo>
                    <a:lnTo>
                      <a:pt x="0" y="6"/>
                    </a:lnTo>
                    <a:lnTo>
                      <a:pt x="3" y="6"/>
                    </a:lnTo>
                    <a:lnTo>
                      <a:pt x="5" y="7"/>
                    </a:lnTo>
                    <a:lnTo>
                      <a:pt x="8" y="8"/>
                    </a:lnTo>
                    <a:lnTo>
                      <a:pt x="10" y="11"/>
                    </a:lnTo>
                    <a:lnTo>
                      <a:pt x="12" y="13"/>
                    </a:lnTo>
                    <a:lnTo>
                      <a:pt x="12" y="15"/>
                    </a:lnTo>
                    <a:lnTo>
                      <a:pt x="13" y="17"/>
                    </a:lnTo>
                    <a:lnTo>
                      <a:pt x="15" y="20"/>
                    </a:lnTo>
                    <a:lnTo>
                      <a:pt x="19" y="20"/>
                    </a:lnTo>
                    <a:lnTo>
                      <a:pt x="19" y="16"/>
                    </a:lnTo>
                    <a:lnTo>
                      <a:pt x="18" y="13"/>
                    </a:lnTo>
                    <a:lnTo>
                      <a:pt x="17" y="9"/>
                    </a:lnTo>
                    <a:lnTo>
                      <a:pt x="13" y="6"/>
                    </a:lnTo>
                    <a:lnTo>
                      <a:pt x="10" y="4"/>
                    </a:lnTo>
                    <a:lnTo>
                      <a:pt x="8" y="1"/>
                    </a:lnTo>
                    <a:lnTo>
                      <a:pt x="3" y="1"/>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3"/>
              <p:cNvSpPr>
                <a:spLocks/>
              </p:cNvSpPr>
              <p:nvPr/>
            </p:nvSpPr>
            <p:spPr bwMode="auto">
              <a:xfrm>
                <a:off x="1296988" y="3635376"/>
                <a:ext cx="0" cy="3175"/>
              </a:xfrm>
              <a:custGeom>
                <a:avLst/>
                <a:gdLst>
                  <a:gd name="T0" fmla="*/ 6 h 6"/>
                  <a:gd name="T1" fmla="*/ 4 h 6"/>
                  <a:gd name="T2" fmla="*/ 4 h 6"/>
                  <a:gd name="T3" fmla="*/ 4 h 6"/>
                  <a:gd name="T4" fmla="*/ 4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4"/>
                    </a:lnTo>
                    <a:lnTo>
                      <a:pt x="0" y="4"/>
                    </a:lnTo>
                    <a:lnTo>
                      <a:pt x="0" y="4"/>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4"/>
              <p:cNvSpPr>
                <a:spLocks/>
              </p:cNvSpPr>
              <p:nvPr/>
            </p:nvSpPr>
            <p:spPr bwMode="auto">
              <a:xfrm>
                <a:off x="1281113" y="3635376"/>
                <a:ext cx="15875" cy="14288"/>
              </a:xfrm>
              <a:custGeom>
                <a:avLst/>
                <a:gdLst>
                  <a:gd name="T0" fmla="*/ 6 w 20"/>
                  <a:gd name="T1" fmla="*/ 20 h 20"/>
                  <a:gd name="T2" fmla="*/ 6 w 20"/>
                  <a:gd name="T3" fmla="*/ 20 h 20"/>
                  <a:gd name="T4" fmla="*/ 6 w 20"/>
                  <a:gd name="T5" fmla="*/ 17 h 20"/>
                  <a:gd name="T6" fmla="*/ 7 w 20"/>
                  <a:gd name="T7" fmla="*/ 15 h 20"/>
                  <a:gd name="T8" fmla="*/ 8 w 20"/>
                  <a:gd name="T9" fmla="*/ 13 h 20"/>
                  <a:gd name="T10" fmla="*/ 9 w 20"/>
                  <a:gd name="T11" fmla="*/ 11 h 20"/>
                  <a:gd name="T12" fmla="*/ 11 w 20"/>
                  <a:gd name="T13" fmla="*/ 8 h 20"/>
                  <a:gd name="T14" fmla="*/ 14 w 20"/>
                  <a:gd name="T15" fmla="*/ 7 h 20"/>
                  <a:gd name="T16" fmla="*/ 16 w 20"/>
                  <a:gd name="T17" fmla="*/ 6 h 20"/>
                  <a:gd name="T18" fmla="*/ 20 w 20"/>
                  <a:gd name="T19" fmla="*/ 6 h 20"/>
                  <a:gd name="T20" fmla="*/ 20 w 20"/>
                  <a:gd name="T21" fmla="*/ 0 h 20"/>
                  <a:gd name="T22" fmla="*/ 16 w 20"/>
                  <a:gd name="T23" fmla="*/ 1 h 20"/>
                  <a:gd name="T24" fmla="*/ 11 w 20"/>
                  <a:gd name="T25" fmla="*/ 1 h 20"/>
                  <a:gd name="T26" fmla="*/ 8 w 20"/>
                  <a:gd name="T27" fmla="*/ 4 h 20"/>
                  <a:gd name="T28" fmla="*/ 6 w 20"/>
                  <a:gd name="T29" fmla="*/ 6 h 20"/>
                  <a:gd name="T30" fmla="*/ 3 w 20"/>
                  <a:gd name="T31" fmla="*/ 9 h 20"/>
                  <a:gd name="T32" fmla="*/ 1 w 20"/>
                  <a:gd name="T33" fmla="*/ 13 h 20"/>
                  <a:gd name="T34" fmla="*/ 0 w 20"/>
                  <a:gd name="T35" fmla="*/ 16 h 20"/>
                  <a:gd name="T36" fmla="*/ 0 w 20"/>
                  <a:gd name="T37" fmla="*/ 20 h 20"/>
                  <a:gd name="T38" fmla="*/ 0 w 20"/>
                  <a:gd name="T39" fmla="*/ 20 h 20"/>
                  <a:gd name="T40" fmla="*/ 6 w 20"/>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0">
                    <a:moveTo>
                      <a:pt x="6" y="20"/>
                    </a:moveTo>
                    <a:lnTo>
                      <a:pt x="6" y="20"/>
                    </a:lnTo>
                    <a:lnTo>
                      <a:pt x="6" y="17"/>
                    </a:lnTo>
                    <a:lnTo>
                      <a:pt x="7" y="15"/>
                    </a:lnTo>
                    <a:lnTo>
                      <a:pt x="8" y="13"/>
                    </a:lnTo>
                    <a:lnTo>
                      <a:pt x="9" y="11"/>
                    </a:lnTo>
                    <a:lnTo>
                      <a:pt x="11" y="8"/>
                    </a:lnTo>
                    <a:lnTo>
                      <a:pt x="14" y="7"/>
                    </a:lnTo>
                    <a:lnTo>
                      <a:pt x="16" y="6"/>
                    </a:lnTo>
                    <a:lnTo>
                      <a:pt x="20" y="6"/>
                    </a:lnTo>
                    <a:lnTo>
                      <a:pt x="20" y="0"/>
                    </a:lnTo>
                    <a:lnTo>
                      <a:pt x="16" y="1"/>
                    </a:lnTo>
                    <a:lnTo>
                      <a:pt x="11" y="1"/>
                    </a:lnTo>
                    <a:lnTo>
                      <a:pt x="8" y="4"/>
                    </a:lnTo>
                    <a:lnTo>
                      <a:pt x="6" y="6"/>
                    </a:lnTo>
                    <a:lnTo>
                      <a:pt x="3" y="9"/>
                    </a:lnTo>
                    <a:lnTo>
                      <a:pt x="1" y="13"/>
                    </a:lnTo>
                    <a:lnTo>
                      <a:pt x="0" y="16"/>
                    </a:lnTo>
                    <a:lnTo>
                      <a:pt x="0" y="20"/>
                    </a:lnTo>
                    <a:lnTo>
                      <a:pt x="0" y="20"/>
                    </a:lnTo>
                    <a:lnTo>
                      <a:pt x="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5"/>
              <p:cNvSpPr>
                <a:spLocks/>
              </p:cNvSpPr>
              <p:nvPr/>
            </p:nvSpPr>
            <p:spPr bwMode="auto">
              <a:xfrm>
                <a:off x="1281113" y="3649663"/>
                <a:ext cx="4763" cy="127000"/>
              </a:xfrm>
              <a:custGeom>
                <a:avLst/>
                <a:gdLst>
                  <a:gd name="T0" fmla="*/ 6 w 6"/>
                  <a:gd name="T1" fmla="*/ 159 h 159"/>
                  <a:gd name="T2" fmla="*/ 6 w 6"/>
                  <a:gd name="T3" fmla="*/ 159 h 159"/>
                  <a:gd name="T4" fmla="*/ 6 w 6"/>
                  <a:gd name="T5" fmla="*/ 0 h 159"/>
                  <a:gd name="T6" fmla="*/ 0 w 6"/>
                  <a:gd name="T7" fmla="*/ 0 h 159"/>
                  <a:gd name="T8" fmla="*/ 0 w 6"/>
                  <a:gd name="T9" fmla="*/ 159 h 159"/>
                  <a:gd name="T10" fmla="*/ 0 w 6"/>
                  <a:gd name="T11" fmla="*/ 159 h 159"/>
                  <a:gd name="T12" fmla="*/ 6 w 6"/>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6" h="159">
                    <a:moveTo>
                      <a:pt x="6" y="159"/>
                    </a:moveTo>
                    <a:lnTo>
                      <a:pt x="6" y="159"/>
                    </a:lnTo>
                    <a:lnTo>
                      <a:pt x="6" y="0"/>
                    </a:lnTo>
                    <a:lnTo>
                      <a:pt x="0" y="0"/>
                    </a:lnTo>
                    <a:lnTo>
                      <a:pt x="0" y="159"/>
                    </a:lnTo>
                    <a:lnTo>
                      <a:pt x="0" y="159"/>
                    </a:lnTo>
                    <a:lnTo>
                      <a:pt x="6"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26"/>
              <p:cNvSpPr>
                <a:spLocks/>
              </p:cNvSpPr>
              <p:nvPr/>
            </p:nvSpPr>
            <p:spPr bwMode="auto">
              <a:xfrm>
                <a:off x="1281113" y="3776663"/>
                <a:ext cx="15875" cy="14288"/>
              </a:xfrm>
              <a:custGeom>
                <a:avLst/>
                <a:gdLst>
                  <a:gd name="T0" fmla="*/ 20 w 20"/>
                  <a:gd name="T1" fmla="*/ 14 h 18"/>
                  <a:gd name="T2" fmla="*/ 20 w 20"/>
                  <a:gd name="T3" fmla="*/ 14 h 18"/>
                  <a:gd name="T4" fmla="*/ 16 w 20"/>
                  <a:gd name="T5" fmla="*/ 14 h 18"/>
                  <a:gd name="T6" fmla="*/ 14 w 20"/>
                  <a:gd name="T7" fmla="*/ 12 h 18"/>
                  <a:gd name="T8" fmla="*/ 11 w 20"/>
                  <a:gd name="T9" fmla="*/ 11 h 18"/>
                  <a:gd name="T10" fmla="*/ 9 w 20"/>
                  <a:gd name="T11" fmla="*/ 9 h 18"/>
                  <a:gd name="T12" fmla="*/ 8 w 20"/>
                  <a:gd name="T13" fmla="*/ 7 h 18"/>
                  <a:gd name="T14" fmla="*/ 7 w 20"/>
                  <a:gd name="T15" fmla="*/ 4 h 18"/>
                  <a:gd name="T16" fmla="*/ 6 w 20"/>
                  <a:gd name="T17" fmla="*/ 2 h 18"/>
                  <a:gd name="T18" fmla="*/ 6 w 20"/>
                  <a:gd name="T19" fmla="*/ 0 h 18"/>
                  <a:gd name="T20" fmla="*/ 0 w 20"/>
                  <a:gd name="T21" fmla="*/ 0 h 18"/>
                  <a:gd name="T22" fmla="*/ 0 w 20"/>
                  <a:gd name="T23" fmla="*/ 3 h 18"/>
                  <a:gd name="T24" fmla="*/ 1 w 20"/>
                  <a:gd name="T25" fmla="*/ 7 h 18"/>
                  <a:gd name="T26" fmla="*/ 3 w 20"/>
                  <a:gd name="T27" fmla="*/ 10 h 18"/>
                  <a:gd name="T28" fmla="*/ 6 w 20"/>
                  <a:gd name="T29" fmla="*/ 14 h 18"/>
                  <a:gd name="T30" fmla="*/ 8 w 20"/>
                  <a:gd name="T31" fmla="*/ 16 h 18"/>
                  <a:gd name="T32" fmla="*/ 11 w 20"/>
                  <a:gd name="T33" fmla="*/ 17 h 18"/>
                  <a:gd name="T34" fmla="*/ 16 w 20"/>
                  <a:gd name="T35" fmla="*/ 18 h 18"/>
                  <a:gd name="T36" fmla="*/ 20 w 20"/>
                  <a:gd name="T37" fmla="*/ 18 h 18"/>
                  <a:gd name="T38" fmla="*/ 20 w 20"/>
                  <a:gd name="T39" fmla="*/ 18 h 18"/>
                  <a:gd name="T40" fmla="*/ 20 w 20"/>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8">
                    <a:moveTo>
                      <a:pt x="20" y="14"/>
                    </a:moveTo>
                    <a:lnTo>
                      <a:pt x="20" y="14"/>
                    </a:lnTo>
                    <a:lnTo>
                      <a:pt x="16" y="14"/>
                    </a:lnTo>
                    <a:lnTo>
                      <a:pt x="14" y="12"/>
                    </a:lnTo>
                    <a:lnTo>
                      <a:pt x="11" y="11"/>
                    </a:lnTo>
                    <a:lnTo>
                      <a:pt x="9" y="9"/>
                    </a:lnTo>
                    <a:lnTo>
                      <a:pt x="8" y="7"/>
                    </a:lnTo>
                    <a:lnTo>
                      <a:pt x="7" y="4"/>
                    </a:lnTo>
                    <a:lnTo>
                      <a:pt x="6" y="2"/>
                    </a:lnTo>
                    <a:lnTo>
                      <a:pt x="6" y="0"/>
                    </a:lnTo>
                    <a:lnTo>
                      <a:pt x="0" y="0"/>
                    </a:lnTo>
                    <a:lnTo>
                      <a:pt x="0" y="3"/>
                    </a:lnTo>
                    <a:lnTo>
                      <a:pt x="1" y="7"/>
                    </a:lnTo>
                    <a:lnTo>
                      <a:pt x="3" y="10"/>
                    </a:lnTo>
                    <a:lnTo>
                      <a:pt x="6" y="14"/>
                    </a:lnTo>
                    <a:lnTo>
                      <a:pt x="8" y="16"/>
                    </a:lnTo>
                    <a:lnTo>
                      <a:pt x="11" y="17"/>
                    </a:lnTo>
                    <a:lnTo>
                      <a:pt x="16" y="18"/>
                    </a:lnTo>
                    <a:lnTo>
                      <a:pt x="20" y="18"/>
                    </a:lnTo>
                    <a:lnTo>
                      <a:pt x="20" y="18"/>
                    </a:lnTo>
                    <a:lnTo>
                      <a:pt x="2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27"/>
              <p:cNvSpPr>
                <a:spLocks/>
              </p:cNvSpPr>
              <p:nvPr/>
            </p:nvSpPr>
            <p:spPr bwMode="auto">
              <a:xfrm>
                <a:off x="1296988" y="3787776"/>
                <a:ext cx="0" cy="3175"/>
              </a:xfrm>
              <a:custGeom>
                <a:avLst/>
                <a:gdLst>
                  <a:gd name="T0" fmla="*/ 0 h 4"/>
                  <a:gd name="T1" fmla="*/ 2 h 4"/>
                  <a:gd name="T2" fmla="*/ 2 h 4"/>
                  <a:gd name="T3" fmla="*/ 2 h 4"/>
                  <a:gd name="T4" fmla="*/ 2 h 4"/>
                  <a:gd name="T5" fmla="*/ 4 h 4"/>
                  <a:gd name="T6" fmla="*/ 0 h 4"/>
                </a:gdLst>
                <a:ahLst/>
                <a:cxnLst>
                  <a:cxn ang="0">
                    <a:pos x="0" y="T0"/>
                  </a:cxn>
                  <a:cxn ang="0">
                    <a:pos x="0" y="T1"/>
                  </a:cxn>
                  <a:cxn ang="0">
                    <a:pos x="0" y="T2"/>
                  </a:cxn>
                  <a:cxn ang="0">
                    <a:pos x="0" y="T3"/>
                  </a:cxn>
                  <a:cxn ang="0">
                    <a:pos x="0" y="T4"/>
                  </a:cxn>
                  <a:cxn ang="0">
                    <a:pos x="0" y="T5"/>
                  </a:cxn>
                  <a:cxn ang="0">
                    <a:pos x="0" y="T6"/>
                  </a:cxn>
                </a:cxnLst>
                <a:rect l="0" t="0" r="r" b="b"/>
                <a:pathLst>
                  <a:path h="4">
                    <a:moveTo>
                      <a:pt x="0" y="0"/>
                    </a:moveTo>
                    <a:lnTo>
                      <a:pt x="0" y="2"/>
                    </a:lnTo>
                    <a:lnTo>
                      <a:pt x="0" y="2"/>
                    </a:lnTo>
                    <a:lnTo>
                      <a:pt x="0" y="2"/>
                    </a:lnTo>
                    <a:lnTo>
                      <a:pt x="0" y="2"/>
                    </a:ln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328"/>
              <p:cNvSpPr>
                <a:spLocks noChangeArrowheads="1"/>
              </p:cNvSpPr>
              <p:nvPr/>
            </p:nvSpPr>
            <p:spPr bwMode="auto">
              <a:xfrm>
                <a:off x="1555750" y="3781426"/>
                <a:ext cx="127000"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29"/>
              <p:cNvSpPr>
                <a:spLocks/>
              </p:cNvSpPr>
              <p:nvPr/>
            </p:nvSpPr>
            <p:spPr bwMode="auto">
              <a:xfrm>
                <a:off x="1679575" y="3779838"/>
                <a:ext cx="4763" cy="31750"/>
              </a:xfrm>
              <a:custGeom>
                <a:avLst/>
                <a:gdLst>
                  <a:gd name="T0" fmla="*/ 3 w 6"/>
                  <a:gd name="T1" fmla="*/ 6 h 40"/>
                  <a:gd name="T2" fmla="*/ 0 w 6"/>
                  <a:gd name="T3" fmla="*/ 2 h 40"/>
                  <a:gd name="T4" fmla="*/ 0 w 6"/>
                  <a:gd name="T5" fmla="*/ 40 h 40"/>
                  <a:gd name="T6" fmla="*/ 6 w 6"/>
                  <a:gd name="T7" fmla="*/ 40 h 40"/>
                  <a:gd name="T8" fmla="*/ 6 w 6"/>
                  <a:gd name="T9" fmla="*/ 2 h 40"/>
                  <a:gd name="T10" fmla="*/ 3 w 6"/>
                  <a:gd name="T11" fmla="*/ 0 h 40"/>
                  <a:gd name="T12" fmla="*/ 6 w 6"/>
                  <a:gd name="T13" fmla="*/ 2 h 40"/>
                  <a:gd name="T14" fmla="*/ 6 w 6"/>
                  <a:gd name="T15" fmla="*/ 0 h 40"/>
                  <a:gd name="T16" fmla="*/ 3 w 6"/>
                  <a:gd name="T17" fmla="*/ 0 h 40"/>
                  <a:gd name="T18" fmla="*/ 3 w 6"/>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0">
                    <a:moveTo>
                      <a:pt x="3" y="6"/>
                    </a:moveTo>
                    <a:lnTo>
                      <a:pt x="0" y="2"/>
                    </a:lnTo>
                    <a:lnTo>
                      <a:pt x="0" y="40"/>
                    </a:lnTo>
                    <a:lnTo>
                      <a:pt x="6" y="40"/>
                    </a:lnTo>
                    <a:lnTo>
                      <a:pt x="6" y="2"/>
                    </a:lnTo>
                    <a:lnTo>
                      <a:pt x="3" y="0"/>
                    </a:lnTo>
                    <a:lnTo>
                      <a:pt x="6" y="2"/>
                    </a:lnTo>
                    <a:lnTo>
                      <a:pt x="6"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30"/>
              <p:cNvSpPr>
                <a:spLocks/>
              </p:cNvSpPr>
              <p:nvPr/>
            </p:nvSpPr>
            <p:spPr bwMode="auto">
              <a:xfrm>
                <a:off x="1554163" y="3779838"/>
                <a:ext cx="128588" cy="3175"/>
              </a:xfrm>
              <a:custGeom>
                <a:avLst/>
                <a:gdLst>
                  <a:gd name="T0" fmla="*/ 6 w 161"/>
                  <a:gd name="T1" fmla="*/ 2 h 6"/>
                  <a:gd name="T2" fmla="*/ 2 w 161"/>
                  <a:gd name="T3" fmla="*/ 6 h 6"/>
                  <a:gd name="T4" fmla="*/ 161 w 161"/>
                  <a:gd name="T5" fmla="*/ 6 h 6"/>
                  <a:gd name="T6" fmla="*/ 161 w 161"/>
                  <a:gd name="T7" fmla="*/ 0 h 6"/>
                  <a:gd name="T8" fmla="*/ 2 w 161"/>
                  <a:gd name="T9" fmla="*/ 0 h 6"/>
                  <a:gd name="T10" fmla="*/ 0 w 161"/>
                  <a:gd name="T11" fmla="*/ 2 h 6"/>
                  <a:gd name="T12" fmla="*/ 2 w 161"/>
                  <a:gd name="T13" fmla="*/ 0 h 6"/>
                  <a:gd name="T14" fmla="*/ 0 w 161"/>
                  <a:gd name="T15" fmla="*/ 0 h 6"/>
                  <a:gd name="T16" fmla="*/ 0 w 161"/>
                  <a:gd name="T17" fmla="*/ 2 h 6"/>
                  <a:gd name="T18" fmla="*/ 6 w 1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
                    <a:moveTo>
                      <a:pt x="6" y="2"/>
                    </a:moveTo>
                    <a:lnTo>
                      <a:pt x="2" y="6"/>
                    </a:lnTo>
                    <a:lnTo>
                      <a:pt x="161" y="6"/>
                    </a:lnTo>
                    <a:lnTo>
                      <a:pt x="161" y="0"/>
                    </a:lnTo>
                    <a:lnTo>
                      <a:pt x="2" y="0"/>
                    </a:lnTo>
                    <a:lnTo>
                      <a:pt x="0" y="2"/>
                    </a:lnTo>
                    <a:lnTo>
                      <a:pt x="2"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31"/>
              <p:cNvSpPr>
                <a:spLocks/>
              </p:cNvSpPr>
              <p:nvPr/>
            </p:nvSpPr>
            <p:spPr bwMode="auto">
              <a:xfrm>
                <a:off x="1554163" y="3781426"/>
                <a:ext cx="4763" cy="31750"/>
              </a:xfrm>
              <a:custGeom>
                <a:avLst/>
                <a:gdLst>
                  <a:gd name="T0" fmla="*/ 2 w 6"/>
                  <a:gd name="T1" fmla="*/ 36 h 41"/>
                  <a:gd name="T2" fmla="*/ 6 w 6"/>
                  <a:gd name="T3" fmla="*/ 38 h 41"/>
                  <a:gd name="T4" fmla="*/ 6 w 6"/>
                  <a:gd name="T5" fmla="*/ 0 h 41"/>
                  <a:gd name="T6" fmla="*/ 0 w 6"/>
                  <a:gd name="T7" fmla="*/ 0 h 41"/>
                  <a:gd name="T8" fmla="*/ 0 w 6"/>
                  <a:gd name="T9" fmla="*/ 38 h 41"/>
                  <a:gd name="T10" fmla="*/ 2 w 6"/>
                  <a:gd name="T11" fmla="*/ 41 h 41"/>
                  <a:gd name="T12" fmla="*/ 0 w 6"/>
                  <a:gd name="T13" fmla="*/ 38 h 41"/>
                  <a:gd name="T14" fmla="*/ 0 w 6"/>
                  <a:gd name="T15" fmla="*/ 41 h 41"/>
                  <a:gd name="T16" fmla="*/ 2 w 6"/>
                  <a:gd name="T17" fmla="*/ 41 h 41"/>
                  <a:gd name="T18" fmla="*/ 2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2" y="36"/>
                    </a:moveTo>
                    <a:lnTo>
                      <a:pt x="6" y="38"/>
                    </a:lnTo>
                    <a:lnTo>
                      <a:pt x="6" y="0"/>
                    </a:lnTo>
                    <a:lnTo>
                      <a:pt x="0" y="0"/>
                    </a:lnTo>
                    <a:lnTo>
                      <a:pt x="0" y="38"/>
                    </a:lnTo>
                    <a:lnTo>
                      <a:pt x="2" y="41"/>
                    </a:lnTo>
                    <a:lnTo>
                      <a:pt x="0" y="38"/>
                    </a:lnTo>
                    <a:lnTo>
                      <a:pt x="0" y="41"/>
                    </a:lnTo>
                    <a:lnTo>
                      <a:pt x="2" y="41"/>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32"/>
              <p:cNvSpPr>
                <a:spLocks/>
              </p:cNvSpPr>
              <p:nvPr/>
            </p:nvSpPr>
            <p:spPr bwMode="auto">
              <a:xfrm>
                <a:off x="1555750" y="3810001"/>
                <a:ext cx="128588" cy="3175"/>
              </a:xfrm>
              <a:custGeom>
                <a:avLst/>
                <a:gdLst>
                  <a:gd name="T0" fmla="*/ 156 w 162"/>
                  <a:gd name="T1" fmla="*/ 2 h 5"/>
                  <a:gd name="T2" fmla="*/ 159 w 162"/>
                  <a:gd name="T3" fmla="*/ 0 h 5"/>
                  <a:gd name="T4" fmla="*/ 0 w 162"/>
                  <a:gd name="T5" fmla="*/ 0 h 5"/>
                  <a:gd name="T6" fmla="*/ 0 w 162"/>
                  <a:gd name="T7" fmla="*/ 5 h 5"/>
                  <a:gd name="T8" fmla="*/ 159 w 162"/>
                  <a:gd name="T9" fmla="*/ 5 h 5"/>
                  <a:gd name="T10" fmla="*/ 162 w 162"/>
                  <a:gd name="T11" fmla="*/ 2 h 5"/>
                  <a:gd name="T12" fmla="*/ 159 w 162"/>
                  <a:gd name="T13" fmla="*/ 5 h 5"/>
                  <a:gd name="T14" fmla="*/ 162 w 162"/>
                  <a:gd name="T15" fmla="*/ 5 h 5"/>
                  <a:gd name="T16" fmla="*/ 162 w 162"/>
                  <a:gd name="T17" fmla="*/ 2 h 5"/>
                  <a:gd name="T18" fmla="*/ 156 w 162"/>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5">
                    <a:moveTo>
                      <a:pt x="156" y="2"/>
                    </a:moveTo>
                    <a:lnTo>
                      <a:pt x="159" y="0"/>
                    </a:lnTo>
                    <a:lnTo>
                      <a:pt x="0" y="0"/>
                    </a:lnTo>
                    <a:lnTo>
                      <a:pt x="0" y="5"/>
                    </a:lnTo>
                    <a:lnTo>
                      <a:pt x="159" y="5"/>
                    </a:lnTo>
                    <a:lnTo>
                      <a:pt x="162" y="2"/>
                    </a:lnTo>
                    <a:lnTo>
                      <a:pt x="159" y="5"/>
                    </a:lnTo>
                    <a:lnTo>
                      <a:pt x="162" y="5"/>
                    </a:lnTo>
                    <a:lnTo>
                      <a:pt x="162" y="2"/>
                    </a:lnTo>
                    <a:lnTo>
                      <a:pt x="15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333"/>
              <p:cNvSpPr>
                <a:spLocks noChangeArrowheads="1"/>
              </p:cNvSpPr>
              <p:nvPr/>
            </p:nvSpPr>
            <p:spPr bwMode="auto">
              <a:xfrm>
                <a:off x="1749425" y="3781426"/>
                <a:ext cx="22383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34"/>
              <p:cNvSpPr>
                <a:spLocks/>
              </p:cNvSpPr>
              <p:nvPr/>
            </p:nvSpPr>
            <p:spPr bwMode="auto">
              <a:xfrm>
                <a:off x="1971675" y="3779838"/>
                <a:ext cx="3175" cy="31750"/>
              </a:xfrm>
              <a:custGeom>
                <a:avLst/>
                <a:gdLst>
                  <a:gd name="T0" fmla="*/ 3 w 5"/>
                  <a:gd name="T1" fmla="*/ 6 h 40"/>
                  <a:gd name="T2" fmla="*/ 0 w 5"/>
                  <a:gd name="T3" fmla="*/ 2 h 40"/>
                  <a:gd name="T4" fmla="*/ 0 w 5"/>
                  <a:gd name="T5" fmla="*/ 40 h 40"/>
                  <a:gd name="T6" fmla="*/ 5 w 5"/>
                  <a:gd name="T7" fmla="*/ 40 h 40"/>
                  <a:gd name="T8" fmla="*/ 5 w 5"/>
                  <a:gd name="T9" fmla="*/ 2 h 40"/>
                  <a:gd name="T10" fmla="*/ 3 w 5"/>
                  <a:gd name="T11" fmla="*/ 0 h 40"/>
                  <a:gd name="T12" fmla="*/ 5 w 5"/>
                  <a:gd name="T13" fmla="*/ 2 h 40"/>
                  <a:gd name="T14" fmla="*/ 5 w 5"/>
                  <a:gd name="T15" fmla="*/ 0 h 40"/>
                  <a:gd name="T16" fmla="*/ 3 w 5"/>
                  <a:gd name="T17" fmla="*/ 0 h 40"/>
                  <a:gd name="T18" fmla="*/ 3 w 5"/>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0">
                    <a:moveTo>
                      <a:pt x="3" y="6"/>
                    </a:moveTo>
                    <a:lnTo>
                      <a:pt x="0" y="2"/>
                    </a:lnTo>
                    <a:lnTo>
                      <a:pt x="0" y="40"/>
                    </a:lnTo>
                    <a:lnTo>
                      <a:pt x="5" y="40"/>
                    </a:lnTo>
                    <a:lnTo>
                      <a:pt x="5" y="2"/>
                    </a:lnTo>
                    <a:lnTo>
                      <a:pt x="3" y="0"/>
                    </a:lnTo>
                    <a:lnTo>
                      <a:pt x="5" y="2"/>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35"/>
              <p:cNvSpPr>
                <a:spLocks/>
              </p:cNvSpPr>
              <p:nvPr/>
            </p:nvSpPr>
            <p:spPr bwMode="auto">
              <a:xfrm>
                <a:off x="1747838" y="3779838"/>
                <a:ext cx="225425" cy="3175"/>
              </a:xfrm>
              <a:custGeom>
                <a:avLst/>
                <a:gdLst>
                  <a:gd name="T0" fmla="*/ 6 w 285"/>
                  <a:gd name="T1" fmla="*/ 2 h 6"/>
                  <a:gd name="T2" fmla="*/ 4 w 285"/>
                  <a:gd name="T3" fmla="*/ 6 h 6"/>
                  <a:gd name="T4" fmla="*/ 285 w 285"/>
                  <a:gd name="T5" fmla="*/ 6 h 6"/>
                  <a:gd name="T6" fmla="*/ 285 w 285"/>
                  <a:gd name="T7" fmla="*/ 0 h 6"/>
                  <a:gd name="T8" fmla="*/ 4 w 285"/>
                  <a:gd name="T9" fmla="*/ 0 h 6"/>
                  <a:gd name="T10" fmla="*/ 0 w 285"/>
                  <a:gd name="T11" fmla="*/ 2 h 6"/>
                  <a:gd name="T12" fmla="*/ 4 w 285"/>
                  <a:gd name="T13" fmla="*/ 0 h 6"/>
                  <a:gd name="T14" fmla="*/ 0 w 285"/>
                  <a:gd name="T15" fmla="*/ 0 h 6"/>
                  <a:gd name="T16" fmla="*/ 0 w 285"/>
                  <a:gd name="T17" fmla="*/ 2 h 6"/>
                  <a:gd name="T18" fmla="*/ 6 w 285"/>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
                    <a:moveTo>
                      <a:pt x="6" y="2"/>
                    </a:moveTo>
                    <a:lnTo>
                      <a:pt x="4" y="6"/>
                    </a:lnTo>
                    <a:lnTo>
                      <a:pt x="285" y="6"/>
                    </a:lnTo>
                    <a:lnTo>
                      <a:pt x="285"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36"/>
              <p:cNvSpPr>
                <a:spLocks/>
              </p:cNvSpPr>
              <p:nvPr/>
            </p:nvSpPr>
            <p:spPr bwMode="auto">
              <a:xfrm>
                <a:off x="1747838" y="3781426"/>
                <a:ext cx="3175" cy="31750"/>
              </a:xfrm>
              <a:custGeom>
                <a:avLst/>
                <a:gdLst>
                  <a:gd name="T0" fmla="*/ 4 w 6"/>
                  <a:gd name="T1" fmla="*/ 36 h 41"/>
                  <a:gd name="T2" fmla="*/ 6 w 6"/>
                  <a:gd name="T3" fmla="*/ 38 h 41"/>
                  <a:gd name="T4" fmla="*/ 6 w 6"/>
                  <a:gd name="T5" fmla="*/ 0 h 41"/>
                  <a:gd name="T6" fmla="*/ 0 w 6"/>
                  <a:gd name="T7" fmla="*/ 0 h 41"/>
                  <a:gd name="T8" fmla="*/ 0 w 6"/>
                  <a:gd name="T9" fmla="*/ 38 h 41"/>
                  <a:gd name="T10" fmla="*/ 4 w 6"/>
                  <a:gd name="T11" fmla="*/ 41 h 41"/>
                  <a:gd name="T12" fmla="*/ 0 w 6"/>
                  <a:gd name="T13" fmla="*/ 38 h 41"/>
                  <a:gd name="T14" fmla="*/ 0 w 6"/>
                  <a:gd name="T15" fmla="*/ 41 h 41"/>
                  <a:gd name="T16" fmla="*/ 4 w 6"/>
                  <a:gd name="T17" fmla="*/ 41 h 41"/>
                  <a:gd name="T18" fmla="*/ 4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4" y="36"/>
                    </a:moveTo>
                    <a:lnTo>
                      <a:pt x="6" y="38"/>
                    </a:lnTo>
                    <a:lnTo>
                      <a:pt x="6" y="0"/>
                    </a:lnTo>
                    <a:lnTo>
                      <a:pt x="0" y="0"/>
                    </a:lnTo>
                    <a:lnTo>
                      <a:pt x="0" y="38"/>
                    </a:lnTo>
                    <a:lnTo>
                      <a:pt x="4" y="41"/>
                    </a:lnTo>
                    <a:lnTo>
                      <a:pt x="0" y="38"/>
                    </a:lnTo>
                    <a:lnTo>
                      <a:pt x="0" y="41"/>
                    </a:lnTo>
                    <a:lnTo>
                      <a:pt x="4" y="41"/>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337"/>
              <p:cNvSpPr>
                <a:spLocks/>
              </p:cNvSpPr>
              <p:nvPr/>
            </p:nvSpPr>
            <p:spPr bwMode="auto">
              <a:xfrm>
                <a:off x="1749425" y="3810001"/>
                <a:ext cx="225425" cy="3175"/>
              </a:xfrm>
              <a:custGeom>
                <a:avLst/>
                <a:gdLst>
                  <a:gd name="T0" fmla="*/ 278 w 283"/>
                  <a:gd name="T1" fmla="*/ 2 h 5"/>
                  <a:gd name="T2" fmla="*/ 281 w 283"/>
                  <a:gd name="T3" fmla="*/ 0 h 5"/>
                  <a:gd name="T4" fmla="*/ 0 w 283"/>
                  <a:gd name="T5" fmla="*/ 0 h 5"/>
                  <a:gd name="T6" fmla="*/ 0 w 283"/>
                  <a:gd name="T7" fmla="*/ 5 h 5"/>
                  <a:gd name="T8" fmla="*/ 281 w 283"/>
                  <a:gd name="T9" fmla="*/ 5 h 5"/>
                  <a:gd name="T10" fmla="*/ 283 w 283"/>
                  <a:gd name="T11" fmla="*/ 2 h 5"/>
                  <a:gd name="T12" fmla="*/ 281 w 283"/>
                  <a:gd name="T13" fmla="*/ 5 h 5"/>
                  <a:gd name="T14" fmla="*/ 283 w 283"/>
                  <a:gd name="T15" fmla="*/ 5 h 5"/>
                  <a:gd name="T16" fmla="*/ 283 w 283"/>
                  <a:gd name="T17" fmla="*/ 2 h 5"/>
                  <a:gd name="T18" fmla="*/ 278 w 28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5">
                    <a:moveTo>
                      <a:pt x="278" y="2"/>
                    </a:moveTo>
                    <a:lnTo>
                      <a:pt x="281" y="0"/>
                    </a:lnTo>
                    <a:lnTo>
                      <a:pt x="0" y="0"/>
                    </a:lnTo>
                    <a:lnTo>
                      <a:pt x="0" y="5"/>
                    </a:lnTo>
                    <a:lnTo>
                      <a:pt x="281" y="5"/>
                    </a:lnTo>
                    <a:lnTo>
                      <a:pt x="283" y="2"/>
                    </a:lnTo>
                    <a:lnTo>
                      <a:pt x="281" y="5"/>
                    </a:lnTo>
                    <a:lnTo>
                      <a:pt x="283" y="5"/>
                    </a:lnTo>
                    <a:lnTo>
                      <a:pt x="283" y="2"/>
                    </a:lnTo>
                    <a:lnTo>
                      <a:pt x="27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extBox 1"/>
            <p:cNvSpPr txBox="1"/>
            <p:nvPr/>
          </p:nvSpPr>
          <p:spPr>
            <a:xfrm>
              <a:off x="990748" y="2809553"/>
              <a:ext cx="2083803" cy="798532"/>
            </a:xfrm>
            <a:prstGeom prst="rect">
              <a:avLst/>
            </a:prstGeom>
            <a:noFill/>
          </p:spPr>
          <p:txBody>
            <a:bodyPr wrap="none" rtlCol="0">
              <a:spAutoFit/>
            </a:bodyPr>
            <a:lstStyle/>
            <a:p>
              <a:r>
                <a:rPr lang="en-US" sz="2800" b="1" dirty="0" smtClean="0">
                  <a:solidFill>
                    <a:schemeClr val="bg1"/>
                  </a:solidFill>
                  <a:latin typeface="Bradley Hand ITC" panose="03070402050302030203" pitchFamily="66" charset="0"/>
                </a:rPr>
                <a:t>Flood geology</a:t>
              </a:r>
            </a:p>
            <a:p>
              <a:r>
                <a:rPr lang="en-US" sz="2800" b="1" dirty="0" smtClean="0">
                  <a:solidFill>
                    <a:schemeClr val="bg1"/>
                  </a:solidFill>
                  <a:latin typeface="Bradley Hand ITC" panose="03070402050302030203" pitchFamily="66" charset="0"/>
                </a:rPr>
                <a:t>Eden destroyed</a:t>
              </a:r>
              <a:endParaRPr lang="en-US" sz="2800" b="1" dirty="0">
                <a:solidFill>
                  <a:schemeClr val="bg1"/>
                </a:solidFill>
                <a:latin typeface="Bradley Hand ITC" panose="03070402050302030203" pitchFamily="66" charset="0"/>
              </a:endParaRPr>
            </a:p>
          </p:txBody>
        </p:sp>
        <p:sp>
          <p:nvSpPr>
            <p:cNvPr id="354" name="TextBox 353"/>
            <p:cNvSpPr txBox="1"/>
            <p:nvPr/>
          </p:nvSpPr>
          <p:spPr>
            <a:xfrm>
              <a:off x="975133" y="2171942"/>
              <a:ext cx="2319930" cy="540941"/>
            </a:xfrm>
            <a:prstGeom prst="rect">
              <a:avLst/>
            </a:prstGeom>
            <a:noFill/>
          </p:spPr>
          <p:txBody>
            <a:bodyPr wrap="none" rtlCol="0">
              <a:spAutoFit/>
            </a:bodyPr>
            <a:lstStyle/>
            <a:p>
              <a:pPr algn="ctr"/>
              <a:r>
                <a:rPr lang="en-US" sz="3600" dirty="0" smtClean="0">
                  <a:solidFill>
                    <a:schemeClr val="bg1"/>
                  </a:solidFill>
                </a:rPr>
                <a:t>YEC Dogma</a:t>
              </a:r>
              <a:endParaRPr lang="en-US" sz="3600" dirty="0">
                <a:solidFill>
                  <a:schemeClr val="bg1"/>
                </a:solidFill>
              </a:endParaRPr>
            </a:p>
          </p:txBody>
        </p:sp>
      </p:grpSp>
      <p:grpSp>
        <p:nvGrpSpPr>
          <p:cNvPr id="360" name="Group 359"/>
          <p:cNvGrpSpPr/>
          <p:nvPr/>
        </p:nvGrpSpPr>
        <p:grpSpPr>
          <a:xfrm>
            <a:off x="3300786" y="1983333"/>
            <a:ext cx="1446213" cy="3505200"/>
            <a:chOff x="3300786" y="1983333"/>
            <a:chExt cx="1446213" cy="3505200"/>
          </a:xfrm>
        </p:grpSpPr>
        <p:sp>
          <p:nvSpPr>
            <p:cNvPr id="361" name="Freeform 20"/>
            <p:cNvSpPr>
              <a:spLocks/>
            </p:cNvSpPr>
            <p:nvPr/>
          </p:nvSpPr>
          <p:spPr bwMode="auto">
            <a:xfrm>
              <a:off x="4054848" y="2561183"/>
              <a:ext cx="323850" cy="484188"/>
            </a:xfrm>
            <a:custGeom>
              <a:avLst/>
              <a:gdLst>
                <a:gd name="T0" fmla="*/ 378 w 409"/>
                <a:gd name="T1" fmla="*/ 414 h 612"/>
                <a:gd name="T2" fmla="*/ 390 w 409"/>
                <a:gd name="T3" fmla="*/ 350 h 612"/>
                <a:gd name="T4" fmla="*/ 399 w 409"/>
                <a:gd name="T5" fmla="*/ 295 h 612"/>
                <a:gd name="T6" fmla="*/ 404 w 409"/>
                <a:gd name="T7" fmla="*/ 244 h 612"/>
                <a:gd name="T8" fmla="*/ 408 w 409"/>
                <a:gd name="T9" fmla="*/ 200 h 612"/>
                <a:gd name="T10" fmla="*/ 409 w 409"/>
                <a:gd name="T11" fmla="*/ 160 h 612"/>
                <a:gd name="T12" fmla="*/ 406 w 409"/>
                <a:gd name="T13" fmla="*/ 127 h 612"/>
                <a:gd name="T14" fmla="*/ 404 w 409"/>
                <a:gd name="T15" fmla="*/ 98 h 612"/>
                <a:gd name="T16" fmla="*/ 401 w 409"/>
                <a:gd name="T17" fmla="*/ 73 h 612"/>
                <a:gd name="T18" fmla="*/ 395 w 409"/>
                <a:gd name="T19" fmla="*/ 52 h 612"/>
                <a:gd name="T20" fmla="*/ 390 w 409"/>
                <a:gd name="T21" fmla="*/ 36 h 612"/>
                <a:gd name="T22" fmla="*/ 386 w 409"/>
                <a:gd name="T23" fmla="*/ 23 h 612"/>
                <a:gd name="T24" fmla="*/ 380 w 409"/>
                <a:gd name="T25" fmla="*/ 13 h 612"/>
                <a:gd name="T26" fmla="*/ 375 w 409"/>
                <a:gd name="T27" fmla="*/ 6 h 612"/>
                <a:gd name="T28" fmla="*/ 372 w 409"/>
                <a:gd name="T29" fmla="*/ 3 h 612"/>
                <a:gd name="T30" fmla="*/ 371 w 409"/>
                <a:gd name="T31" fmla="*/ 1 h 612"/>
                <a:gd name="T32" fmla="*/ 0 w 409"/>
                <a:gd name="T33" fmla="*/ 0 h 612"/>
                <a:gd name="T34" fmla="*/ 1 w 409"/>
                <a:gd name="T35" fmla="*/ 448 h 612"/>
                <a:gd name="T36" fmla="*/ 7 w 409"/>
                <a:gd name="T37" fmla="*/ 456 h 612"/>
                <a:gd name="T38" fmla="*/ 18 w 409"/>
                <a:gd name="T39" fmla="*/ 470 h 612"/>
                <a:gd name="T40" fmla="*/ 36 w 409"/>
                <a:gd name="T41" fmla="*/ 489 h 612"/>
                <a:gd name="T42" fmla="*/ 56 w 409"/>
                <a:gd name="T43" fmla="*/ 511 h 612"/>
                <a:gd name="T44" fmla="*/ 82 w 409"/>
                <a:gd name="T45" fmla="*/ 534 h 612"/>
                <a:gd name="T46" fmla="*/ 108 w 409"/>
                <a:gd name="T47" fmla="*/ 557 h 612"/>
                <a:gd name="T48" fmla="*/ 138 w 409"/>
                <a:gd name="T49" fmla="*/ 577 h 612"/>
                <a:gd name="T50" fmla="*/ 169 w 409"/>
                <a:gd name="T51" fmla="*/ 595 h 612"/>
                <a:gd name="T52" fmla="*/ 200 w 409"/>
                <a:gd name="T53" fmla="*/ 607 h 612"/>
                <a:gd name="T54" fmla="*/ 231 w 409"/>
                <a:gd name="T55" fmla="*/ 612 h 612"/>
                <a:gd name="T56" fmla="*/ 261 w 409"/>
                <a:gd name="T57" fmla="*/ 610 h 612"/>
                <a:gd name="T58" fmla="*/ 291 w 409"/>
                <a:gd name="T59" fmla="*/ 596 h 612"/>
                <a:gd name="T60" fmla="*/ 318 w 409"/>
                <a:gd name="T61" fmla="*/ 572 h 612"/>
                <a:gd name="T62" fmla="*/ 342 w 409"/>
                <a:gd name="T63" fmla="*/ 534 h 612"/>
                <a:gd name="T64" fmla="*/ 361 w 409"/>
                <a:gd name="T65" fmla="*/ 481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 h="612">
                  <a:moveTo>
                    <a:pt x="371" y="447"/>
                  </a:moveTo>
                  <a:lnTo>
                    <a:pt x="378" y="414"/>
                  </a:lnTo>
                  <a:lnTo>
                    <a:pt x="385" y="382"/>
                  </a:lnTo>
                  <a:lnTo>
                    <a:pt x="390" y="350"/>
                  </a:lnTo>
                  <a:lnTo>
                    <a:pt x="395" y="322"/>
                  </a:lnTo>
                  <a:lnTo>
                    <a:pt x="399" y="295"/>
                  </a:lnTo>
                  <a:lnTo>
                    <a:pt x="402" y="269"/>
                  </a:lnTo>
                  <a:lnTo>
                    <a:pt x="404" y="244"/>
                  </a:lnTo>
                  <a:lnTo>
                    <a:pt x="406" y="221"/>
                  </a:lnTo>
                  <a:lnTo>
                    <a:pt x="408" y="200"/>
                  </a:lnTo>
                  <a:lnTo>
                    <a:pt x="409" y="180"/>
                  </a:lnTo>
                  <a:lnTo>
                    <a:pt x="409" y="160"/>
                  </a:lnTo>
                  <a:lnTo>
                    <a:pt x="408" y="143"/>
                  </a:lnTo>
                  <a:lnTo>
                    <a:pt x="406" y="127"/>
                  </a:lnTo>
                  <a:lnTo>
                    <a:pt x="406" y="112"/>
                  </a:lnTo>
                  <a:lnTo>
                    <a:pt x="404" y="98"/>
                  </a:lnTo>
                  <a:lnTo>
                    <a:pt x="402" y="84"/>
                  </a:lnTo>
                  <a:lnTo>
                    <a:pt x="401" y="73"/>
                  </a:lnTo>
                  <a:lnTo>
                    <a:pt x="398" y="62"/>
                  </a:lnTo>
                  <a:lnTo>
                    <a:pt x="395" y="52"/>
                  </a:lnTo>
                  <a:lnTo>
                    <a:pt x="393" y="44"/>
                  </a:lnTo>
                  <a:lnTo>
                    <a:pt x="390" y="36"/>
                  </a:lnTo>
                  <a:lnTo>
                    <a:pt x="388" y="29"/>
                  </a:lnTo>
                  <a:lnTo>
                    <a:pt x="386" y="23"/>
                  </a:lnTo>
                  <a:lnTo>
                    <a:pt x="382" y="18"/>
                  </a:lnTo>
                  <a:lnTo>
                    <a:pt x="380" y="13"/>
                  </a:lnTo>
                  <a:lnTo>
                    <a:pt x="378" y="9"/>
                  </a:lnTo>
                  <a:lnTo>
                    <a:pt x="375" y="6"/>
                  </a:lnTo>
                  <a:lnTo>
                    <a:pt x="374" y="5"/>
                  </a:lnTo>
                  <a:lnTo>
                    <a:pt x="372" y="3"/>
                  </a:lnTo>
                  <a:lnTo>
                    <a:pt x="372" y="1"/>
                  </a:lnTo>
                  <a:lnTo>
                    <a:pt x="371" y="1"/>
                  </a:lnTo>
                  <a:lnTo>
                    <a:pt x="371" y="0"/>
                  </a:lnTo>
                  <a:lnTo>
                    <a:pt x="0" y="0"/>
                  </a:lnTo>
                  <a:lnTo>
                    <a:pt x="0" y="447"/>
                  </a:lnTo>
                  <a:lnTo>
                    <a:pt x="1" y="448"/>
                  </a:lnTo>
                  <a:lnTo>
                    <a:pt x="3" y="452"/>
                  </a:lnTo>
                  <a:lnTo>
                    <a:pt x="7" y="456"/>
                  </a:lnTo>
                  <a:lnTo>
                    <a:pt x="13" y="462"/>
                  </a:lnTo>
                  <a:lnTo>
                    <a:pt x="18" y="470"/>
                  </a:lnTo>
                  <a:lnTo>
                    <a:pt x="26" y="479"/>
                  </a:lnTo>
                  <a:lnTo>
                    <a:pt x="36" y="489"/>
                  </a:lnTo>
                  <a:lnTo>
                    <a:pt x="46" y="499"/>
                  </a:lnTo>
                  <a:lnTo>
                    <a:pt x="56" y="511"/>
                  </a:lnTo>
                  <a:lnTo>
                    <a:pt x="68" y="522"/>
                  </a:lnTo>
                  <a:lnTo>
                    <a:pt x="82" y="534"/>
                  </a:lnTo>
                  <a:lnTo>
                    <a:pt x="94" y="545"/>
                  </a:lnTo>
                  <a:lnTo>
                    <a:pt x="108" y="557"/>
                  </a:lnTo>
                  <a:lnTo>
                    <a:pt x="123" y="567"/>
                  </a:lnTo>
                  <a:lnTo>
                    <a:pt x="138" y="577"/>
                  </a:lnTo>
                  <a:lnTo>
                    <a:pt x="153" y="587"/>
                  </a:lnTo>
                  <a:lnTo>
                    <a:pt x="169" y="595"/>
                  </a:lnTo>
                  <a:lnTo>
                    <a:pt x="184" y="602"/>
                  </a:lnTo>
                  <a:lnTo>
                    <a:pt x="200" y="607"/>
                  </a:lnTo>
                  <a:lnTo>
                    <a:pt x="215" y="611"/>
                  </a:lnTo>
                  <a:lnTo>
                    <a:pt x="231" y="612"/>
                  </a:lnTo>
                  <a:lnTo>
                    <a:pt x="246" y="612"/>
                  </a:lnTo>
                  <a:lnTo>
                    <a:pt x="261" y="610"/>
                  </a:lnTo>
                  <a:lnTo>
                    <a:pt x="276" y="604"/>
                  </a:lnTo>
                  <a:lnTo>
                    <a:pt x="291" y="596"/>
                  </a:lnTo>
                  <a:lnTo>
                    <a:pt x="305" y="585"/>
                  </a:lnTo>
                  <a:lnTo>
                    <a:pt x="318" y="572"/>
                  </a:lnTo>
                  <a:lnTo>
                    <a:pt x="330" y="554"/>
                  </a:lnTo>
                  <a:lnTo>
                    <a:pt x="342" y="534"/>
                  </a:lnTo>
                  <a:lnTo>
                    <a:pt x="352" y="508"/>
                  </a:lnTo>
                  <a:lnTo>
                    <a:pt x="361" y="481"/>
                  </a:lnTo>
                  <a:lnTo>
                    <a:pt x="371" y="4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4346948" y="2558008"/>
              <a:ext cx="34925" cy="358775"/>
            </a:xfrm>
            <a:custGeom>
              <a:avLst/>
              <a:gdLst>
                <a:gd name="T0" fmla="*/ 1 w 44"/>
                <a:gd name="T1" fmla="*/ 6 h 451"/>
                <a:gd name="T2" fmla="*/ 1 w 44"/>
                <a:gd name="T3" fmla="*/ 7 h 451"/>
                <a:gd name="T4" fmla="*/ 5 w 44"/>
                <a:gd name="T5" fmla="*/ 9 h 451"/>
                <a:gd name="T6" fmla="*/ 8 w 44"/>
                <a:gd name="T7" fmla="*/ 15 h 451"/>
                <a:gd name="T8" fmla="*/ 13 w 44"/>
                <a:gd name="T9" fmla="*/ 23 h 451"/>
                <a:gd name="T10" fmla="*/ 18 w 44"/>
                <a:gd name="T11" fmla="*/ 33 h 451"/>
                <a:gd name="T12" fmla="*/ 23 w 44"/>
                <a:gd name="T13" fmla="*/ 48 h 451"/>
                <a:gd name="T14" fmla="*/ 28 w 44"/>
                <a:gd name="T15" fmla="*/ 67 h 451"/>
                <a:gd name="T16" fmla="*/ 32 w 44"/>
                <a:gd name="T17" fmla="*/ 88 h 451"/>
                <a:gd name="T18" fmla="*/ 36 w 44"/>
                <a:gd name="T19" fmla="*/ 115 h 451"/>
                <a:gd name="T20" fmla="*/ 37 w 44"/>
                <a:gd name="T21" fmla="*/ 146 h 451"/>
                <a:gd name="T22" fmla="*/ 38 w 44"/>
                <a:gd name="T23" fmla="*/ 183 h 451"/>
                <a:gd name="T24" fmla="*/ 36 w 44"/>
                <a:gd name="T25" fmla="*/ 224 h 451"/>
                <a:gd name="T26" fmla="*/ 32 w 44"/>
                <a:gd name="T27" fmla="*/ 272 h 451"/>
                <a:gd name="T28" fmla="*/ 24 w 44"/>
                <a:gd name="T29" fmla="*/ 325 h 451"/>
                <a:gd name="T30" fmla="*/ 14 w 44"/>
                <a:gd name="T31" fmla="*/ 383 h 451"/>
                <a:gd name="T32" fmla="*/ 0 w 44"/>
                <a:gd name="T33" fmla="*/ 449 h 451"/>
                <a:gd name="T34" fmla="*/ 14 w 44"/>
                <a:gd name="T35" fmla="*/ 417 h 451"/>
                <a:gd name="T36" fmla="*/ 27 w 44"/>
                <a:gd name="T37" fmla="*/ 355 h 451"/>
                <a:gd name="T38" fmla="*/ 35 w 44"/>
                <a:gd name="T39" fmla="*/ 298 h 451"/>
                <a:gd name="T40" fmla="*/ 41 w 44"/>
                <a:gd name="T41" fmla="*/ 247 h 451"/>
                <a:gd name="T42" fmla="*/ 44 w 44"/>
                <a:gd name="T43" fmla="*/ 203 h 451"/>
                <a:gd name="T44" fmla="*/ 44 w 44"/>
                <a:gd name="T45" fmla="*/ 163 h 451"/>
                <a:gd name="T46" fmla="*/ 43 w 44"/>
                <a:gd name="T47" fmla="*/ 130 h 451"/>
                <a:gd name="T48" fmla="*/ 41 w 44"/>
                <a:gd name="T49" fmla="*/ 100 h 451"/>
                <a:gd name="T50" fmla="*/ 37 w 44"/>
                <a:gd name="T51" fmla="*/ 76 h 451"/>
                <a:gd name="T52" fmla="*/ 31 w 44"/>
                <a:gd name="T53" fmla="*/ 55 h 451"/>
                <a:gd name="T54" fmla="*/ 27 w 44"/>
                <a:gd name="T55" fmla="*/ 38 h 451"/>
                <a:gd name="T56" fmla="*/ 21 w 44"/>
                <a:gd name="T57" fmla="*/ 25 h 451"/>
                <a:gd name="T58" fmla="*/ 16 w 44"/>
                <a:gd name="T59" fmla="*/ 15 h 451"/>
                <a:gd name="T60" fmla="*/ 12 w 44"/>
                <a:gd name="T61" fmla="*/ 8 h 451"/>
                <a:gd name="T62" fmla="*/ 7 w 44"/>
                <a:gd name="T63" fmla="*/ 3 h 451"/>
                <a:gd name="T64" fmla="*/ 6 w 44"/>
                <a:gd name="T65" fmla="*/ 2 h 451"/>
                <a:gd name="T66" fmla="*/ 4 w 44"/>
                <a:gd name="T67" fmla="*/ 0 h 451"/>
                <a:gd name="T68" fmla="*/ 5 w 44"/>
                <a:gd name="T69" fmla="*/ 0 h 451"/>
                <a:gd name="T70" fmla="*/ 4 w 44"/>
                <a:gd name="T71" fmla="*/ 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51">
                  <a:moveTo>
                    <a:pt x="4" y="7"/>
                  </a:moveTo>
                  <a:lnTo>
                    <a:pt x="1" y="6"/>
                  </a:lnTo>
                  <a:lnTo>
                    <a:pt x="1" y="7"/>
                  </a:lnTo>
                  <a:lnTo>
                    <a:pt x="1" y="7"/>
                  </a:lnTo>
                  <a:lnTo>
                    <a:pt x="3" y="8"/>
                  </a:lnTo>
                  <a:lnTo>
                    <a:pt x="5" y="9"/>
                  </a:lnTo>
                  <a:lnTo>
                    <a:pt x="6" y="11"/>
                  </a:lnTo>
                  <a:lnTo>
                    <a:pt x="8" y="15"/>
                  </a:lnTo>
                  <a:lnTo>
                    <a:pt x="11" y="18"/>
                  </a:lnTo>
                  <a:lnTo>
                    <a:pt x="13" y="23"/>
                  </a:lnTo>
                  <a:lnTo>
                    <a:pt x="15" y="27"/>
                  </a:lnTo>
                  <a:lnTo>
                    <a:pt x="18" y="33"/>
                  </a:lnTo>
                  <a:lnTo>
                    <a:pt x="20" y="40"/>
                  </a:lnTo>
                  <a:lnTo>
                    <a:pt x="23" y="48"/>
                  </a:lnTo>
                  <a:lnTo>
                    <a:pt x="26" y="56"/>
                  </a:lnTo>
                  <a:lnTo>
                    <a:pt x="28" y="67"/>
                  </a:lnTo>
                  <a:lnTo>
                    <a:pt x="30" y="77"/>
                  </a:lnTo>
                  <a:lnTo>
                    <a:pt x="32" y="88"/>
                  </a:lnTo>
                  <a:lnTo>
                    <a:pt x="34" y="101"/>
                  </a:lnTo>
                  <a:lnTo>
                    <a:pt x="36" y="115"/>
                  </a:lnTo>
                  <a:lnTo>
                    <a:pt x="37" y="130"/>
                  </a:lnTo>
                  <a:lnTo>
                    <a:pt x="37" y="146"/>
                  </a:lnTo>
                  <a:lnTo>
                    <a:pt x="38" y="163"/>
                  </a:lnTo>
                  <a:lnTo>
                    <a:pt x="38" y="183"/>
                  </a:lnTo>
                  <a:lnTo>
                    <a:pt x="37" y="203"/>
                  </a:lnTo>
                  <a:lnTo>
                    <a:pt x="36" y="224"/>
                  </a:lnTo>
                  <a:lnTo>
                    <a:pt x="35" y="246"/>
                  </a:lnTo>
                  <a:lnTo>
                    <a:pt x="32" y="272"/>
                  </a:lnTo>
                  <a:lnTo>
                    <a:pt x="29" y="297"/>
                  </a:lnTo>
                  <a:lnTo>
                    <a:pt x="24" y="325"/>
                  </a:lnTo>
                  <a:lnTo>
                    <a:pt x="20" y="353"/>
                  </a:lnTo>
                  <a:lnTo>
                    <a:pt x="14" y="383"/>
                  </a:lnTo>
                  <a:lnTo>
                    <a:pt x="7" y="416"/>
                  </a:lnTo>
                  <a:lnTo>
                    <a:pt x="0" y="449"/>
                  </a:lnTo>
                  <a:lnTo>
                    <a:pt x="7" y="451"/>
                  </a:lnTo>
                  <a:lnTo>
                    <a:pt x="14" y="417"/>
                  </a:lnTo>
                  <a:lnTo>
                    <a:pt x="21" y="385"/>
                  </a:lnTo>
                  <a:lnTo>
                    <a:pt x="27" y="355"/>
                  </a:lnTo>
                  <a:lnTo>
                    <a:pt x="31" y="325"/>
                  </a:lnTo>
                  <a:lnTo>
                    <a:pt x="35" y="298"/>
                  </a:lnTo>
                  <a:lnTo>
                    <a:pt x="38" y="272"/>
                  </a:lnTo>
                  <a:lnTo>
                    <a:pt x="41" y="247"/>
                  </a:lnTo>
                  <a:lnTo>
                    <a:pt x="43" y="224"/>
                  </a:lnTo>
                  <a:lnTo>
                    <a:pt x="44" y="203"/>
                  </a:lnTo>
                  <a:lnTo>
                    <a:pt x="44" y="183"/>
                  </a:lnTo>
                  <a:lnTo>
                    <a:pt x="44" y="163"/>
                  </a:lnTo>
                  <a:lnTo>
                    <a:pt x="44" y="146"/>
                  </a:lnTo>
                  <a:lnTo>
                    <a:pt x="43" y="130"/>
                  </a:lnTo>
                  <a:lnTo>
                    <a:pt x="42" y="114"/>
                  </a:lnTo>
                  <a:lnTo>
                    <a:pt x="41" y="100"/>
                  </a:lnTo>
                  <a:lnTo>
                    <a:pt x="38" y="87"/>
                  </a:lnTo>
                  <a:lnTo>
                    <a:pt x="37" y="76"/>
                  </a:lnTo>
                  <a:lnTo>
                    <a:pt x="35" y="64"/>
                  </a:lnTo>
                  <a:lnTo>
                    <a:pt x="31" y="55"/>
                  </a:lnTo>
                  <a:lnTo>
                    <a:pt x="29" y="46"/>
                  </a:lnTo>
                  <a:lnTo>
                    <a:pt x="27" y="38"/>
                  </a:lnTo>
                  <a:lnTo>
                    <a:pt x="23" y="31"/>
                  </a:lnTo>
                  <a:lnTo>
                    <a:pt x="21" y="25"/>
                  </a:lnTo>
                  <a:lnTo>
                    <a:pt x="19" y="19"/>
                  </a:lnTo>
                  <a:lnTo>
                    <a:pt x="16" y="15"/>
                  </a:lnTo>
                  <a:lnTo>
                    <a:pt x="14" y="11"/>
                  </a:lnTo>
                  <a:lnTo>
                    <a:pt x="12" y="8"/>
                  </a:lnTo>
                  <a:lnTo>
                    <a:pt x="9" y="6"/>
                  </a:lnTo>
                  <a:lnTo>
                    <a:pt x="7" y="3"/>
                  </a:lnTo>
                  <a:lnTo>
                    <a:pt x="7" y="2"/>
                  </a:lnTo>
                  <a:lnTo>
                    <a:pt x="6" y="2"/>
                  </a:lnTo>
                  <a:lnTo>
                    <a:pt x="6" y="1"/>
                  </a:lnTo>
                  <a:lnTo>
                    <a:pt x="4" y="0"/>
                  </a:lnTo>
                  <a:lnTo>
                    <a:pt x="6" y="1"/>
                  </a:lnTo>
                  <a:lnTo>
                    <a:pt x="5" y="0"/>
                  </a:lnTo>
                  <a:lnTo>
                    <a:pt x="4"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051673" y="2558008"/>
              <a:ext cx="296863" cy="4763"/>
            </a:xfrm>
            <a:custGeom>
              <a:avLst/>
              <a:gdLst>
                <a:gd name="T0" fmla="*/ 7 w 375"/>
                <a:gd name="T1" fmla="*/ 3 h 7"/>
                <a:gd name="T2" fmla="*/ 4 w 375"/>
                <a:gd name="T3" fmla="*/ 7 h 7"/>
                <a:gd name="T4" fmla="*/ 375 w 375"/>
                <a:gd name="T5" fmla="*/ 7 h 7"/>
                <a:gd name="T6" fmla="*/ 375 w 375"/>
                <a:gd name="T7" fmla="*/ 0 h 7"/>
                <a:gd name="T8" fmla="*/ 4 w 375"/>
                <a:gd name="T9" fmla="*/ 0 h 7"/>
                <a:gd name="T10" fmla="*/ 0 w 375"/>
                <a:gd name="T11" fmla="*/ 3 h 7"/>
                <a:gd name="T12" fmla="*/ 4 w 375"/>
                <a:gd name="T13" fmla="*/ 0 h 7"/>
                <a:gd name="T14" fmla="*/ 0 w 375"/>
                <a:gd name="T15" fmla="*/ 0 h 7"/>
                <a:gd name="T16" fmla="*/ 0 w 375"/>
                <a:gd name="T17" fmla="*/ 3 h 7"/>
                <a:gd name="T18" fmla="*/ 7 w 375"/>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7">
                  <a:moveTo>
                    <a:pt x="7" y="3"/>
                  </a:moveTo>
                  <a:lnTo>
                    <a:pt x="4" y="7"/>
                  </a:lnTo>
                  <a:lnTo>
                    <a:pt x="375" y="7"/>
                  </a:lnTo>
                  <a:lnTo>
                    <a:pt x="375" y="0"/>
                  </a:lnTo>
                  <a:lnTo>
                    <a:pt x="4" y="0"/>
                  </a:lnTo>
                  <a:lnTo>
                    <a:pt x="0" y="3"/>
                  </a:lnTo>
                  <a:lnTo>
                    <a:pt x="4" y="0"/>
                  </a:lnTo>
                  <a:lnTo>
                    <a:pt x="0" y="0"/>
                  </a:lnTo>
                  <a:lnTo>
                    <a:pt x="0"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3"/>
            <p:cNvSpPr>
              <a:spLocks/>
            </p:cNvSpPr>
            <p:nvPr/>
          </p:nvSpPr>
          <p:spPr bwMode="auto">
            <a:xfrm>
              <a:off x="4051673" y="2561183"/>
              <a:ext cx="6350" cy="355600"/>
            </a:xfrm>
            <a:custGeom>
              <a:avLst/>
              <a:gdLst>
                <a:gd name="T0" fmla="*/ 6 w 7"/>
                <a:gd name="T1" fmla="*/ 446 h 450"/>
                <a:gd name="T2" fmla="*/ 7 w 7"/>
                <a:gd name="T3" fmla="*/ 447 h 450"/>
                <a:gd name="T4" fmla="*/ 7 w 7"/>
                <a:gd name="T5" fmla="*/ 0 h 450"/>
                <a:gd name="T6" fmla="*/ 0 w 7"/>
                <a:gd name="T7" fmla="*/ 0 h 450"/>
                <a:gd name="T8" fmla="*/ 0 w 7"/>
                <a:gd name="T9" fmla="*/ 447 h 450"/>
                <a:gd name="T10" fmla="*/ 0 w 7"/>
                <a:gd name="T11" fmla="*/ 450 h 450"/>
                <a:gd name="T12" fmla="*/ 0 w 7"/>
                <a:gd name="T13" fmla="*/ 447 h 450"/>
                <a:gd name="T14" fmla="*/ 0 w 7"/>
                <a:gd name="T15" fmla="*/ 448 h 450"/>
                <a:gd name="T16" fmla="*/ 0 w 7"/>
                <a:gd name="T17" fmla="*/ 450 h 450"/>
                <a:gd name="T18" fmla="*/ 6 w 7"/>
                <a:gd name="T19" fmla="*/ 44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50">
                  <a:moveTo>
                    <a:pt x="6" y="446"/>
                  </a:moveTo>
                  <a:lnTo>
                    <a:pt x="7" y="447"/>
                  </a:lnTo>
                  <a:lnTo>
                    <a:pt x="7" y="0"/>
                  </a:lnTo>
                  <a:lnTo>
                    <a:pt x="0" y="0"/>
                  </a:lnTo>
                  <a:lnTo>
                    <a:pt x="0" y="447"/>
                  </a:lnTo>
                  <a:lnTo>
                    <a:pt x="0" y="450"/>
                  </a:lnTo>
                  <a:lnTo>
                    <a:pt x="0" y="447"/>
                  </a:lnTo>
                  <a:lnTo>
                    <a:pt x="0" y="448"/>
                  </a:lnTo>
                  <a:lnTo>
                    <a:pt x="0" y="450"/>
                  </a:lnTo>
                  <a:lnTo>
                    <a:pt x="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24"/>
            <p:cNvSpPr>
              <a:spLocks/>
            </p:cNvSpPr>
            <p:nvPr/>
          </p:nvSpPr>
          <p:spPr bwMode="auto">
            <a:xfrm>
              <a:off x="4051673" y="2915196"/>
              <a:ext cx="300038" cy="133350"/>
            </a:xfrm>
            <a:custGeom>
              <a:avLst/>
              <a:gdLst>
                <a:gd name="T0" fmla="*/ 371 w 378"/>
                <a:gd name="T1" fmla="*/ 0 h 169"/>
                <a:gd name="T2" fmla="*/ 353 w 378"/>
                <a:gd name="T3" fmla="*/ 62 h 169"/>
                <a:gd name="T4" fmla="*/ 331 w 378"/>
                <a:gd name="T5" fmla="*/ 106 h 169"/>
                <a:gd name="T6" fmla="*/ 307 w 378"/>
                <a:gd name="T7" fmla="*/ 137 h 169"/>
                <a:gd name="T8" fmla="*/ 279 w 378"/>
                <a:gd name="T9" fmla="*/ 156 h 169"/>
                <a:gd name="T10" fmla="*/ 250 w 378"/>
                <a:gd name="T11" fmla="*/ 163 h 169"/>
                <a:gd name="T12" fmla="*/ 220 w 378"/>
                <a:gd name="T13" fmla="*/ 161 h 169"/>
                <a:gd name="T14" fmla="*/ 189 w 378"/>
                <a:gd name="T15" fmla="*/ 152 h 169"/>
                <a:gd name="T16" fmla="*/ 158 w 378"/>
                <a:gd name="T17" fmla="*/ 138 h 169"/>
                <a:gd name="T18" fmla="*/ 129 w 378"/>
                <a:gd name="T19" fmla="*/ 119 h 169"/>
                <a:gd name="T20" fmla="*/ 101 w 378"/>
                <a:gd name="T21" fmla="*/ 97 h 169"/>
                <a:gd name="T22" fmla="*/ 74 w 378"/>
                <a:gd name="T23" fmla="*/ 74 h 169"/>
                <a:gd name="T24" fmla="*/ 52 w 378"/>
                <a:gd name="T25" fmla="*/ 51 h 169"/>
                <a:gd name="T26" fmla="*/ 33 w 378"/>
                <a:gd name="T27" fmla="*/ 31 h 169"/>
                <a:gd name="T28" fmla="*/ 19 w 378"/>
                <a:gd name="T29" fmla="*/ 15 h 169"/>
                <a:gd name="T30" fmla="*/ 10 w 378"/>
                <a:gd name="T31" fmla="*/ 4 h 169"/>
                <a:gd name="T32" fmla="*/ 6 w 378"/>
                <a:gd name="T33" fmla="*/ 0 h 169"/>
                <a:gd name="T34" fmla="*/ 2 w 378"/>
                <a:gd name="T35" fmla="*/ 5 h 169"/>
                <a:gd name="T36" fmla="*/ 9 w 378"/>
                <a:gd name="T37" fmla="*/ 12 h 169"/>
                <a:gd name="T38" fmla="*/ 20 w 378"/>
                <a:gd name="T39" fmla="*/ 27 h 169"/>
                <a:gd name="T40" fmla="*/ 37 w 378"/>
                <a:gd name="T41" fmla="*/ 45 h 169"/>
                <a:gd name="T42" fmla="*/ 58 w 378"/>
                <a:gd name="T43" fmla="*/ 67 h 169"/>
                <a:gd name="T44" fmla="*/ 83 w 378"/>
                <a:gd name="T45" fmla="*/ 90 h 169"/>
                <a:gd name="T46" fmla="*/ 111 w 378"/>
                <a:gd name="T47" fmla="*/ 113 h 169"/>
                <a:gd name="T48" fmla="*/ 140 w 378"/>
                <a:gd name="T49" fmla="*/ 134 h 169"/>
                <a:gd name="T50" fmla="*/ 171 w 378"/>
                <a:gd name="T51" fmla="*/ 152 h 169"/>
                <a:gd name="T52" fmla="*/ 203 w 378"/>
                <a:gd name="T53" fmla="*/ 164 h 169"/>
                <a:gd name="T54" fmla="*/ 235 w 378"/>
                <a:gd name="T55" fmla="*/ 169 h 169"/>
                <a:gd name="T56" fmla="*/ 266 w 378"/>
                <a:gd name="T57" fmla="*/ 166 h 169"/>
                <a:gd name="T58" fmla="*/ 296 w 378"/>
                <a:gd name="T59" fmla="*/ 153 h 169"/>
                <a:gd name="T60" fmla="*/ 324 w 378"/>
                <a:gd name="T61" fmla="*/ 127 h 169"/>
                <a:gd name="T62" fmla="*/ 348 w 378"/>
                <a:gd name="T63" fmla="*/ 89 h 169"/>
                <a:gd name="T64" fmla="*/ 369 w 378"/>
                <a:gd name="T65" fmla="*/ 35 h 169"/>
                <a:gd name="T66" fmla="*/ 378 w 378"/>
                <a:gd name="T67" fmla="*/ 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8" h="169">
                  <a:moveTo>
                    <a:pt x="371" y="0"/>
                  </a:moveTo>
                  <a:lnTo>
                    <a:pt x="371" y="0"/>
                  </a:lnTo>
                  <a:lnTo>
                    <a:pt x="362" y="33"/>
                  </a:lnTo>
                  <a:lnTo>
                    <a:pt x="353" y="62"/>
                  </a:lnTo>
                  <a:lnTo>
                    <a:pt x="342" y="85"/>
                  </a:lnTo>
                  <a:lnTo>
                    <a:pt x="331" y="106"/>
                  </a:lnTo>
                  <a:lnTo>
                    <a:pt x="319" y="123"/>
                  </a:lnTo>
                  <a:lnTo>
                    <a:pt x="307" y="137"/>
                  </a:lnTo>
                  <a:lnTo>
                    <a:pt x="293" y="148"/>
                  </a:lnTo>
                  <a:lnTo>
                    <a:pt x="279" y="156"/>
                  </a:lnTo>
                  <a:lnTo>
                    <a:pt x="265" y="160"/>
                  </a:lnTo>
                  <a:lnTo>
                    <a:pt x="250" y="163"/>
                  </a:lnTo>
                  <a:lnTo>
                    <a:pt x="235" y="164"/>
                  </a:lnTo>
                  <a:lnTo>
                    <a:pt x="220" y="161"/>
                  </a:lnTo>
                  <a:lnTo>
                    <a:pt x="205" y="158"/>
                  </a:lnTo>
                  <a:lnTo>
                    <a:pt x="189" y="152"/>
                  </a:lnTo>
                  <a:lnTo>
                    <a:pt x="174" y="146"/>
                  </a:lnTo>
                  <a:lnTo>
                    <a:pt x="158" y="138"/>
                  </a:lnTo>
                  <a:lnTo>
                    <a:pt x="143" y="129"/>
                  </a:lnTo>
                  <a:lnTo>
                    <a:pt x="129" y="119"/>
                  </a:lnTo>
                  <a:lnTo>
                    <a:pt x="114" y="108"/>
                  </a:lnTo>
                  <a:lnTo>
                    <a:pt x="101" y="97"/>
                  </a:lnTo>
                  <a:lnTo>
                    <a:pt x="88" y="85"/>
                  </a:lnTo>
                  <a:lnTo>
                    <a:pt x="74" y="74"/>
                  </a:lnTo>
                  <a:lnTo>
                    <a:pt x="63" y="62"/>
                  </a:lnTo>
                  <a:lnTo>
                    <a:pt x="52" y="51"/>
                  </a:lnTo>
                  <a:lnTo>
                    <a:pt x="42" y="40"/>
                  </a:lnTo>
                  <a:lnTo>
                    <a:pt x="33" y="31"/>
                  </a:lnTo>
                  <a:lnTo>
                    <a:pt x="25" y="22"/>
                  </a:lnTo>
                  <a:lnTo>
                    <a:pt x="19" y="15"/>
                  </a:lnTo>
                  <a:lnTo>
                    <a:pt x="13" y="8"/>
                  </a:lnTo>
                  <a:lnTo>
                    <a:pt x="10" y="4"/>
                  </a:lnTo>
                  <a:lnTo>
                    <a:pt x="7" y="0"/>
                  </a:lnTo>
                  <a:lnTo>
                    <a:pt x="6" y="0"/>
                  </a:lnTo>
                  <a:lnTo>
                    <a:pt x="0" y="4"/>
                  </a:lnTo>
                  <a:lnTo>
                    <a:pt x="2" y="5"/>
                  </a:lnTo>
                  <a:lnTo>
                    <a:pt x="4" y="7"/>
                  </a:lnTo>
                  <a:lnTo>
                    <a:pt x="9" y="12"/>
                  </a:lnTo>
                  <a:lnTo>
                    <a:pt x="14" y="19"/>
                  </a:lnTo>
                  <a:lnTo>
                    <a:pt x="20" y="27"/>
                  </a:lnTo>
                  <a:lnTo>
                    <a:pt x="28" y="36"/>
                  </a:lnTo>
                  <a:lnTo>
                    <a:pt x="37" y="45"/>
                  </a:lnTo>
                  <a:lnTo>
                    <a:pt x="48" y="55"/>
                  </a:lnTo>
                  <a:lnTo>
                    <a:pt x="58" y="67"/>
                  </a:lnTo>
                  <a:lnTo>
                    <a:pt x="70" y="78"/>
                  </a:lnTo>
                  <a:lnTo>
                    <a:pt x="83" y="90"/>
                  </a:lnTo>
                  <a:lnTo>
                    <a:pt x="97" y="101"/>
                  </a:lnTo>
                  <a:lnTo>
                    <a:pt x="111" y="113"/>
                  </a:lnTo>
                  <a:lnTo>
                    <a:pt x="125" y="124"/>
                  </a:lnTo>
                  <a:lnTo>
                    <a:pt x="140" y="134"/>
                  </a:lnTo>
                  <a:lnTo>
                    <a:pt x="156" y="143"/>
                  </a:lnTo>
                  <a:lnTo>
                    <a:pt x="171" y="152"/>
                  </a:lnTo>
                  <a:lnTo>
                    <a:pt x="187" y="159"/>
                  </a:lnTo>
                  <a:lnTo>
                    <a:pt x="203" y="164"/>
                  </a:lnTo>
                  <a:lnTo>
                    <a:pt x="219" y="168"/>
                  </a:lnTo>
                  <a:lnTo>
                    <a:pt x="235" y="169"/>
                  </a:lnTo>
                  <a:lnTo>
                    <a:pt x="251" y="168"/>
                  </a:lnTo>
                  <a:lnTo>
                    <a:pt x="266" y="166"/>
                  </a:lnTo>
                  <a:lnTo>
                    <a:pt x="281" y="161"/>
                  </a:lnTo>
                  <a:lnTo>
                    <a:pt x="296" y="153"/>
                  </a:lnTo>
                  <a:lnTo>
                    <a:pt x="311" y="142"/>
                  </a:lnTo>
                  <a:lnTo>
                    <a:pt x="324" y="127"/>
                  </a:lnTo>
                  <a:lnTo>
                    <a:pt x="337" y="110"/>
                  </a:lnTo>
                  <a:lnTo>
                    <a:pt x="348" y="89"/>
                  </a:lnTo>
                  <a:lnTo>
                    <a:pt x="360" y="63"/>
                  </a:lnTo>
                  <a:lnTo>
                    <a:pt x="369" y="35"/>
                  </a:lnTo>
                  <a:lnTo>
                    <a:pt x="378" y="2"/>
                  </a:lnTo>
                  <a:lnTo>
                    <a:pt x="378" y="2"/>
                  </a:lnTo>
                  <a:lnTo>
                    <a:pt x="3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5"/>
            <p:cNvSpPr>
              <a:spLocks/>
            </p:cNvSpPr>
            <p:nvPr/>
          </p:nvSpPr>
          <p:spPr bwMode="auto">
            <a:xfrm>
              <a:off x="4219948" y="5131346"/>
              <a:ext cx="442913" cy="354013"/>
            </a:xfrm>
            <a:custGeom>
              <a:avLst/>
              <a:gdLst>
                <a:gd name="T0" fmla="*/ 12 w 559"/>
                <a:gd name="T1" fmla="*/ 218 h 447"/>
                <a:gd name="T2" fmla="*/ 16 w 559"/>
                <a:gd name="T3" fmla="*/ 221 h 447"/>
                <a:gd name="T4" fmla="*/ 29 w 559"/>
                <a:gd name="T5" fmla="*/ 229 h 447"/>
                <a:gd name="T6" fmla="*/ 46 w 559"/>
                <a:gd name="T7" fmla="*/ 239 h 447"/>
                <a:gd name="T8" fmla="*/ 67 w 559"/>
                <a:gd name="T9" fmla="*/ 248 h 447"/>
                <a:gd name="T10" fmla="*/ 89 w 559"/>
                <a:gd name="T11" fmla="*/ 258 h 447"/>
                <a:gd name="T12" fmla="*/ 114 w 559"/>
                <a:gd name="T13" fmla="*/ 262 h 447"/>
                <a:gd name="T14" fmla="*/ 127 w 559"/>
                <a:gd name="T15" fmla="*/ 267 h 447"/>
                <a:gd name="T16" fmla="*/ 157 w 559"/>
                <a:gd name="T17" fmla="*/ 285 h 447"/>
                <a:gd name="T18" fmla="*/ 181 w 559"/>
                <a:gd name="T19" fmla="*/ 301 h 447"/>
                <a:gd name="T20" fmla="*/ 204 w 559"/>
                <a:gd name="T21" fmla="*/ 323 h 447"/>
                <a:gd name="T22" fmla="*/ 225 w 559"/>
                <a:gd name="T23" fmla="*/ 345 h 447"/>
                <a:gd name="T24" fmla="*/ 243 w 559"/>
                <a:gd name="T25" fmla="*/ 366 h 447"/>
                <a:gd name="T26" fmla="*/ 258 w 559"/>
                <a:gd name="T27" fmla="*/ 384 h 447"/>
                <a:gd name="T28" fmla="*/ 274 w 559"/>
                <a:gd name="T29" fmla="*/ 397 h 447"/>
                <a:gd name="T30" fmla="*/ 300 w 559"/>
                <a:gd name="T31" fmla="*/ 410 h 447"/>
                <a:gd name="T32" fmla="*/ 331 w 559"/>
                <a:gd name="T33" fmla="*/ 422 h 447"/>
                <a:gd name="T34" fmla="*/ 365 w 559"/>
                <a:gd name="T35" fmla="*/ 433 h 447"/>
                <a:gd name="T36" fmla="*/ 399 w 559"/>
                <a:gd name="T37" fmla="*/ 442 h 447"/>
                <a:gd name="T38" fmla="*/ 428 w 559"/>
                <a:gd name="T39" fmla="*/ 447 h 447"/>
                <a:gd name="T40" fmla="*/ 459 w 559"/>
                <a:gd name="T41" fmla="*/ 443 h 447"/>
                <a:gd name="T42" fmla="*/ 489 w 559"/>
                <a:gd name="T43" fmla="*/ 434 h 447"/>
                <a:gd name="T44" fmla="*/ 516 w 559"/>
                <a:gd name="T45" fmla="*/ 422 h 447"/>
                <a:gd name="T46" fmla="*/ 535 w 559"/>
                <a:gd name="T47" fmla="*/ 413 h 447"/>
                <a:gd name="T48" fmla="*/ 542 w 559"/>
                <a:gd name="T49" fmla="*/ 409 h 447"/>
                <a:gd name="T50" fmla="*/ 551 w 559"/>
                <a:gd name="T51" fmla="*/ 396 h 447"/>
                <a:gd name="T52" fmla="*/ 559 w 559"/>
                <a:gd name="T53" fmla="*/ 367 h 447"/>
                <a:gd name="T54" fmla="*/ 550 w 559"/>
                <a:gd name="T55" fmla="*/ 341 h 447"/>
                <a:gd name="T56" fmla="*/ 535 w 559"/>
                <a:gd name="T57" fmla="*/ 324 h 447"/>
                <a:gd name="T58" fmla="*/ 516 w 559"/>
                <a:gd name="T59" fmla="*/ 313 h 447"/>
                <a:gd name="T60" fmla="*/ 498 w 559"/>
                <a:gd name="T61" fmla="*/ 303 h 447"/>
                <a:gd name="T62" fmla="*/ 484 w 559"/>
                <a:gd name="T63" fmla="*/ 296 h 447"/>
                <a:gd name="T64" fmla="*/ 479 w 559"/>
                <a:gd name="T65" fmla="*/ 293 h 447"/>
                <a:gd name="T66" fmla="*/ 470 w 559"/>
                <a:gd name="T67" fmla="*/ 284 h 447"/>
                <a:gd name="T68" fmla="*/ 447 w 559"/>
                <a:gd name="T69" fmla="*/ 260 h 447"/>
                <a:gd name="T70" fmla="*/ 418 w 559"/>
                <a:gd name="T71" fmla="*/ 229 h 447"/>
                <a:gd name="T72" fmla="*/ 392 w 559"/>
                <a:gd name="T73" fmla="*/ 198 h 447"/>
                <a:gd name="T74" fmla="*/ 372 w 559"/>
                <a:gd name="T75" fmla="*/ 172 h 447"/>
                <a:gd name="T76" fmla="*/ 364 w 559"/>
                <a:gd name="T77" fmla="*/ 155 h 447"/>
                <a:gd name="T78" fmla="*/ 357 w 559"/>
                <a:gd name="T79" fmla="*/ 132 h 447"/>
                <a:gd name="T80" fmla="*/ 350 w 559"/>
                <a:gd name="T81" fmla="*/ 108 h 447"/>
                <a:gd name="T82" fmla="*/ 345 w 559"/>
                <a:gd name="T83" fmla="*/ 87 h 447"/>
                <a:gd name="T84" fmla="*/ 341 w 559"/>
                <a:gd name="T85" fmla="*/ 72 h 447"/>
                <a:gd name="T86" fmla="*/ 53 w 559"/>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9" h="447">
                  <a:moveTo>
                    <a:pt x="53" y="0"/>
                  </a:moveTo>
                  <a:lnTo>
                    <a:pt x="0" y="110"/>
                  </a:lnTo>
                  <a:lnTo>
                    <a:pt x="12" y="218"/>
                  </a:lnTo>
                  <a:lnTo>
                    <a:pt x="13" y="218"/>
                  </a:lnTo>
                  <a:lnTo>
                    <a:pt x="14" y="220"/>
                  </a:lnTo>
                  <a:lnTo>
                    <a:pt x="16" y="221"/>
                  </a:lnTo>
                  <a:lnTo>
                    <a:pt x="20" y="223"/>
                  </a:lnTo>
                  <a:lnTo>
                    <a:pt x="25" y="227"/>
                  </a:lnTo>
                  <a:lnTo>
                    <a:pt x="29" y="229"/>
                  </a:lnTo>
                  <a:lnTo>
                    <a:pt x="34" y="232"/>
                  </a:lnTo>
                  <a:lnTo>
                    <a:pt x="39" y="236"/>
                  </a:lnTo>
                  <a:lnTo>
                    <a:pt x="46" y="239"/>
                  </a:lnTo>
                  <a:lnTo>
                    <a:pt x="53" y="243"/>
                  </a:lnTo>
                  <a:lnTo>
                    <a:pt x="60" y="246"/>
                  </a:lnTo>
                  <a:lnTo>
                    <a:pt x="67" y="248"/>
                  </a:lnTo>
                  <a:lnTo>
                    <a:pt x="74" y="252"/>
                  </a:lnTo>
                  <a:lnTo>
                    <a:pt x="81" y="255"/>
                  </a:lnTo>
                  <a:lnTo>
                    <a:pt x="89" y="258"/>
                  </a:lnTo>
                  <a:lnTo>
                    <a:pt x="96" y="259"/>
                  </a:lnTo>
                  <a:lnTo>
                    <a:pt x="107" y="261"/>
                  </a:lnTo>
                  <a:lnTo>
                    <a:pt x="114" y="262"/>
                  </a:lnTo>
                  <a:lnTo>
                    <a:pt x="119" y="265"/>
                  </a:lnTo>
                  <a:lnTo>
                    <a:pt x="122" y="266"/>
                  </a:lnTo>
                  <a:lnTo>
                    <a:pt x="127" y="267"/>
                  </a:lnTo>
                  <a:lnTo>
                    <a:pt x="133" y="271"/>
                  </a:lnTo>
                  <a:lnTo>
                    <a:pt x="142" y="276"/>
                  </a:lnTo>
                  <a:lnTo>
                    <a:pt x="157" y="285"/>
                  </a:lnTo>
                  <a:lnTo>
                    <a:pt x="165" y="290"/>
                  </a:lnTo>
                  <a:lnTo>
                    <a:pt x="173" y="296"/>
                  </a:lnTo>
                  <a:lnTo>
                    <a:pt x="181" y="301"/>
                  </a:lnTo>
                  <a:lnTo>
                    <a:pt x="189" y="308"/>
                  </a:lnTo>
                  <a:lnTo>
                    <a:pt x="197" y="315"/>
                  </a:lnTo>
                  <a:lnTo>
                    <a:pt x="204" y="323"/>
                  </a:lnTo>
                  <a:lnTo>
                    <a:pt x="211" y="330"/>
                  </a:lnTo>
                  <a:lnTo>
                    <a:pt x="218" y="338"/>
                  </a:lnTo>
                  <a:lnTo>
                    <a:pt x="225" y="345"/>
                  </a:lnTo>
                  <a:lnTo>
                    <a:pt x="231" y="352"/>
                  </a:lnTo>
                  <a:lnTo>
                    <a:pt x="238" y="359"/>
                  </a:lnTo>
                  <a:lnTo>
                    <a:pt x="243" y="366"/>
                  </a:lnTo>
                  <a:lnTo>
                    <a:pt x="249" y="373"/>
                  </a:lnTo>
                  <a:lnTo>
                    <a:pt x="254" y="379"/>
                  </a:lnTo>
                  <a:lnTo>
                    <a:pt x="258" y="384"/>
                  </a:lnTo>
                  <a:lnTo>
                    <a:pt x="263" y="389"/>
                  </a:lnTo>
                  <a:lnTo>
                    <a:pt x="267" y="392"/>
                  </a:lnTo>
                  <a:lnTo>
                    <a:pt x="274" y="397"/>
                  </a:lnTo>
                  <a:lnTo>
                    <a:pt x="281" y="402"/>
                  </a:lnTo>
                  <a:lnTo>
                    <a:pt x="291" y="406"/>
                  </a:lnTo>
                  <a:lnTo>
                    <a:pt x="300" y="410"/>
                  </a:lnTo>
                  <a:lnTo>
                    <a:pt x="309" y="414"/>
                  </a:lnTo>
                  <a:lnTo>
                    <a:pt x="320" y="419"/>
                  </a:lnTo>
                  <a:lnTo>
                    <a:pt x="331" y="422"/>
                  </a:lnTo>
                  <a:lnTo>
                    <a:pt x="342" y="426"/>
                  </a:lnTo>
                  <a:lnTo>
                    <a:pt x="354" y="429"/>
                  </a:lnTo>
                  <a:lnTo>
                    <a:pt x="365" y="433"/>
                  </a:lnTo>
                  <a:lnTo>
                    <a:pt x="377" y="436"/>
                  </a:lnTo>
                  <a:lnTo>
                    <a:pt x="387" y="440"/>
                  </a:lnTo>
                  <a:lnTo>
                    <a:pt x="399" y="442"/>
                  </a:lnTo>
                  <a:lnTo>
                    <a:pt x="408" y="444"/>
                  </a:lnTo>
                  <a:lnTo>
                    <a:pt x="418" y="445"/>
                  </a:lnTo>
                  <a:lnTo>
                    <a:pt x="428" y="447"/>
                  </a:lnTo>
                  <a:lnTo>
                    <a:pt x="438" y="447"/>
                  </a:lnTo>
                  <a:lnTo>
                    <a:pt x="448" y="445"/>
                  </a:lnTo>
                  <a:lnTo>
                    <a:pt x="459" y="443"/>
                  </a:lnTo>
                  <a:lnTo>
                    <a:pt x="469" y="441"/>
                  </a:lnTo>
                  <a:lnTo>
                    <a:pt x="479" y="437"/>
                  </a:lnTo>
                  <a:lnTo>
                    <a:pt x="489" y="434"/>
                  </a:lnTo>
                  <a:lnTo>
                    <a:pt x="499" y="430"/>
                  </a:lnTo>
                  <a:lnTo>
                    <a:pt x="507" y="426"/>
                  </a:lnTo>
                  <a:lnTo>
                    <a:pt x="516" y="422"/>
                  </a:lnTo>
                  <a:lnTo>
                    <a:pt x="523" y="419"/>
                  </a:lnTo>
                  <a:lnTo>
                    <a:pt x="530" y="415"/>
                  </a:lnTo>
                  <a:lnTo>
                    <a:pt x="535" y="413"/>
                  </a:lnTo>
                  <a:lnTo>
                    <a:pt x="539" y="411"/>
                  </a:lnTo>
                  <a:lnTo>
                    <a:pt x="542" y="410"/>
                  </a:lnTo>
                  <a:lnTo>
                    <a:pt x="542" y="409"/>
                  </a:lnTo>
                  <a:lnTo>
                    <a:pt x="544" y="407"/>
                  </a:lnTo>
                  <a:lnTo>
                    <a:pt x="546" y="403"/>
                  </a:lnTo>
                  <a:lnTo>
                    <a:pt x="551" y="396"/>
                  </a:lnTo>
                  <a:lnTo>
                    <a:pt x="554" y="388"/>
                  </a:lnTo>
                  <a:lnTo>
                    <a:pt x="558" y="377"/>
                  </a:lnTo>
                  <a:lnTo>
                    <a:pt x="559" y="367"/>
                  </a:lnTo>
                  <a:lnTo>
                    <a:pt x="558" y="357"/>
                  </a:lnTo>
                  <a:lnTo>
                    <a:pt x="553" y="345"/>
                  </a:lnTo>
                  <a:lnTo>
                    <a:pt x="550" y="341"/>
                  </a:lnTo>
                  <a:lnTo>
                    <a:pt x="545" y="335"/>
                  </a:lnTo>
                  <a:lnTo>
                    <a:pt x="540" y="330"/>
                  </a:lnTo>
                  <a:lnTo>
                    <a:pt x="535" y="324"/>
                  </a:lnTo>
                  <a:lnTo>
                    <a:pt x="529" y="321"/>
                  </a:lnTo>
                  <a:lnTo>
                    <a:pt x="522" y="316"/>
                  </a:lnTo>
                  <a:lnTo>
                    <a:pt x="516" y="313"/>
                  </a:lnTo>
                  <a:lnTo>
                    <a:pt x="509" y="308"/>
                  </a:lnTo>
                  <a:lnTo>
                    <a:pt x="504" y="306"/>
                  </a:lnTo>
                  <a:lnTo>
                    <a:pt x="498" y="303"/>
                  </a:lnTo>
                  <a:lnTo>
                    <a:pt x="493" y="299"/>
                  </a:lnTo>
                  <a:lnTo>
                    <a:pt x="489" y="298"/>
                  </a:lnTo>
                  <a:lnTo>
                    <a:pt x="484" y="296"/>
                  </a:lnTo>
                  <a:lnTo>
                    <a:pt x="482" y="294"/>
                  </a:lnTo>
                  <a:lnTo>
                    <a:pt x="479" y="294"/>
                  </a:lnTo>
                  <a:lnTo>
                    <a:pt x="479" y="293"/>
                  </a:lnTo>
                  <a:lnTo>
                    <a:pt x="478" y="292"/>
                  </a:lnTo>
                  <a:lnTo>
                    <a:pt x="475" y="289"/>
                  </a:lnTo>
                  <a:lnTo>
                    <a:pt x="470" y="284"/>
                  </a:lnTo>
                  <a:lnTo>
                    <a:pt x="463" y="277"/>
                  </a:lnTo>
                  <a:lnTo>
                    <a:pt x="456" y="269"/>
                  </a:lnTo>
                  <a:lnTo>
                    <a:pt x="447" y="260"/>
                  </a:lnTo>
                  <a:lnTo>
                    <a:pt x="438" y="251"/>
                  </a:lnTo>
                  <a:lnTo>
                    <a:pt x="429" y="239"/>
                  </a:lnTo>
                  <a:lnTo>
                    <a:pt x="418" y="229"/>
                  </a:lnTo>
                  <a:lnTo>
                    <a:pt x="409" y="218"/>
                  </a:lnTo>
                  <a:lnTo>
                    <a:pt x="400" y="208"/>
                  </a:lnTo>
                  <a:lnTo>
                    <a:pt x="392" y="198"/>
                  </a:lnTo>
                  <a:lnTo>
                    <a:pt x="384" y="188"/>
                  </a:lnTo>
                  <a:lnTo>
                    <a:pt x="377" y="179"/>
                  </a:lnTo>
                  <a:lnTo>
                    <a:pt x="372" y="172"/>
                  </a:lnTo>
                  <a:lnTo>
                    <a:pt x="369" y="167"/>
                  </a:lnTo>
                  <a:lnTo>
                    <a:pt x="367" y="161"/>
                  </a:lnTo>
                  <a:lnTo>
                    <a:pt x="364" y="155"/>
                  </a:lnTo>
                  <a:lnTo>
                    <a:pt x="362" y="148"/>
                  </a:lnTo>
                  <a:lnTo>
                    <a:pt x="360" y="140"/>
                  </a:lnTo>
                  <a:lnTo>
                    <a:pt x="357" y="132"/>
                  </a:lnTo>
                  <a:lnTo>
                    <a:pt x="355" y="124"/>
                  </a:lnTo>
                  <a:lnTo>
                    <a:pt x="353" y="116"/>
                  </a:lnTo>
                  <a:lnTo>
                    <a:pt x="350" y="108"/>
                  </a:lnTo>
                  <a:lnTo>
                    <a:pt x="348" y="101"/>
                  </a:lnTo>
                  <a:lnTo>
                    <a:pt x="347" y="93"/>
                  </a:lnTo>
                  <a:lnTo>
                    <a:pt x="345" y="87"/>
                  </a:lnTo>
                  <a:lnTo>
                    <a:pt x="343" y="80"/>
                  </a:lnTo>
                  <a:lnTo>
                    <a:pt x="342" y="76"/>
                  </a:lnTo>
                  <a:lnTo>
                    <a:pt x="341" y="72"/>
                  </a:lnTo>
                  <a:lnTo>
                    <a:pt x="341" y="70"/>
                  </a:lnTo>
                  <a:lnTo>
                    <a:pt x="341" y="69"/>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6"/>
            <p:cNvSpPr>
              <a:spLocks/>
            </p:cNvSpPr>
            <p:nvPr/>
          </p:nvSpPr>
          <p:spPr bwMode="auto">
            <a:xfrm>
              <a:off x="4218361" y="5129758"/>
              <a:ext cx="46038" cy="90488"/>
            </a:xfrm>
            <a:custGeom>
              <a:avLst/>
              <a:gdLst>
                <a:gd name="T0" fmla="*/ 6 w 58"/>
                <a:gd name="T1" fmla="*/ 111 h 113"/>
                <a:gd name="T2" fmla="*/ 6 w 58"/>
                <a:gd name="T3" fmla="*/ 113 h 113"/>
                <a:gd name="T4" fmla="*/ 58 w 58"/>
                <a:gd name="T5" fmla="*/ 4 h 113"/>
                <a:gd name="T6" fmla="*/ 52 w 58"/>
                <a:gd name="T7" fmla="*/ 0 h 113"/>
                <a:gd name="T8" fmla="*/ 0 w 58"/>
                <a:gd name="T9" fmla="*/ 110 h 113"/>
                <a:gd name="T10" fmla="*/ 0 w 58"/>
                <a:gd name="T11" fmla="*/ 112 h 113"/>
                <a:gd name="T12" fmla="*/ 0 w 58"/>
                <a:gd name="T13" fmla="*/ 110 h 113"/>
                <a:gd name="T14" fmla="*/ 0 w 58"/>
                <a:gd name="T15" fmla="*/ 111 h 113"/>
                <a:gd name="T16" fmla="*/ 0 w 58"/>
                <a:gd name="T17" fmla="*/ 112 h 113"/>
                <a:gd name="T18" fmla="*/ 6 w 58"/>
                <a:gd name="T1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3">
                  <a:moveTo>
                    <a:pt x="6" y="111"/>
                  </a:moveTo>
                  <a:lnTo>
                    <a:pt x="6" y="113"/>
                  </a:lnTo>
                  <a:lnTo>
                    <a:pt x="58" y="4"/>
                  </a:lnTo>
                  <a:lnTo>
                    <a:pt x="52" y="0"/>
                  </a:lnTo>
                  <a:lnTo>
                    <a:pt x="0" y="110"/>
                  </a:lnTo>
                  <a:lnTo>
                    <a:pt x="0" y="112"/>
                  </a:lnTo>
                  <a:lnTo>
                    <a:pt x="0" y="110"/>
                  </a:lnTo>
                  <a:lnTo>
                    <a:pt x="0" y="111"/>
                  </a:lnTo>
                  <a:lnTo>
                    <a:pt x="0" y="112"/>
                  </a:lnTo>
                  <a:lnTo>
                    <a:pt x="6"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7"/>
            <p:cNvSpPr>
              <a:spLocks/>
            </p:cNvSpPr>
            <p:nvPr/>
          </p:nvSpPr>
          <p:spPr bwMode="auto">
            <a:xfrm>
              <a:off x="4218361" y="5218658"/>
              <a:ext cx="14288" cy="87313"/>
            </a:xfrm>
            <a:custGeom>
              <a:avLst/>
              <a:gdLst>
                <a:gd name="T0" fmla="*/ 16 w 17"/>
                <a:gd name="T1" fmla="*/ 107 h 112"/>
                <a:gd name="T2" fmla="*/ 17 w 17"/>
                <a:gd name="T3" fmla="*/ 109 h 112"/>
                <a:gd name="T4" fmla="*/ 6 w 17"/>
                <a:gd name="T5" fmla="*/ 0 h 112"/>
                <a:gd name="T6" fmla="*/ 0 w 17"/>
                <a:gd name="T7" fmla="*/ 1 h 112"/>
                <a:gd name="T8" fmla="*/ 12 w 17"/>
                <a:gd name="T9" fmla="*/ 109 h 112"/>
                <a:gd name="T10" fmla="*/ 13 w 17"/>
                <a:gd name="T11" fmla="*/ 112 h 112"/>
                <a:gd name="T12" fmla="*/ 12 w 17"/>
                <a:gd name="T13" fmla="*/ 109 h 112"/>
                <a:gd name="T14" fmla="*/ 12 w 17"/>
                <a:gd name="T15" fmla="*/ 112 h 112"/>
                <a:gd name="T16" fmla="*/ 13 w 17"/>
                <a:gd name="T17" fmla="*/ 112 h 112"/>
                <a:gd name="T18" fmla="*/ 16 w 17"/>
                <a:gd name="T19"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2">
                  <a:moveTo>
                    <a:pt x="16" y="107"/>
                  </a:moveTo>
                  <a:lnTo>
                    <a:pt x="17" y="109"/>
                  </a:lnTo>
                  <a:lnTo>
                    <a:pt x="6" y="0"/>
                  </a:lnTo>
                  <a:lnTo>
                    <a:pt x="0" y="1"/>
                  </a:lnTo>
                  <a:lnTo>
                    <a:pt x="12" y="109"/>
                  </a:lnTo>
                  <a:lnTo>
                    <a:pt x="13" y="112"/>
                  </a:lnTo>
                  <a:lnTo>
                    <a:pt x="12" y="109"/>
                  </a:lnTo>
                  <a:lnTo>
                    <a:pt x="12" y="112"/>
                  </a:lnTo>
                  <a:lnTo>
                    <a:pt x="13" y="112"/>
                  </a:lnTo>
                  <a:lnTo>
                    <a:pt x="16"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8"/>
            <p:cNvSpPr>
              <a:spLocks/>
            </p:cNvSpPr>
            <p:nvPr/>
          </p:nvSpPr>
          <p:spPr bwMode="auto">
            <a:xfrm>
              <a:off x="4227886" y="5302796"/>
              <a:ext cx="69850" cy="36513"/>
            </a:xfrm>
            <a:custGeom>
              <a:avLst/>
              <a:gdLst>
                <a:gd name="T0" fmla="*/ 85 w 86"/>
                <a:gd name="T1" fmla="*/ 39 h 46"/>
                <a:gd name="T2" fmla="*/ 86 w 86"/>
                <a:gd name="T3" fmla="*/ 39 h 46"/>
                <a:gd name="T4" fmla="*/ 79 w 86"/>
                <a:gd name="T5" fmla="*/ 38 h 46"/>
                <a:gd name="T6" fmla="*/ 71 w 86"/>
                <a:gd name="T7" fmla="*/ 36 h 46"/>
                <a:gd name="T8" fmla="*/ 64 w 86"/>
                <a:gd name="T9" fmla="*/ 34 h 46"/>
                <a:gd name="T10" fmla="*/ 57 w 86"/>
                <a:gd name="T11" fmla="*/ 30 h 46"/>
                <a:gd name="T12" fmla="*/ 50 w 86"/>
                <a:gd name="T13" fmla="*/ 27 h 46"/>
                <a:gd name="T14" fmla="*/ 43 w 86"/>
                <a:gd name="T15" fmla="*/ 23 h 46"/>
                <a:gd name="T16" fmla="*/ 37 w 86"/>
                <a:gd name="T17" fmla="*/ 20 h 46"/>
                <a:gd name="T18" fmla="*/ 31 w 86"/>
                <a:gd name="T19" fmla="*/ 16 h 46"/>
                <a:gd name="T20" fmla="*/ 25 w 86"/>
                <a:gd name="T21" fmla="*/ 14 h 46"/>
                <a:gd name="T22" fmla="*/ 19 w 86"/>
                <a:gd name="T23" fmla="*/ 11 h 46"/>
                <a:gd name="T24" fmla="*/ 15 w 86"/>
                <a:gd name="T25" fmla="*/ 7 h 46"/>
                <a:gd name="T26" fmla="*/ 11 w 86"/>
                <a:gd name="T27" fmla="*/ 5 h 46"/>
                <a:gd name="T28" fmla="*/ 8 w 86"/>
                <a:gd name="T29" fmla="*/ 2 h 46"/>
                <a:gd name="T30" fmla="*/ 4 w 86"/>
                <a:gd name="T31" fmla="*/ 1 h 46"/>
                <a:gd name="T32" fmla="*/ 3 w 86"/>
                <a:gd name="T33" fmla="*/ 0 h 46"/>
                <a:gd name="T34" fmla="*/ 3 w 86"/>
                <a:gd name="T35" fmla="*/ 0 h 46"/>
                <a:gd name="T36" fmla="*/ 0 w 86"/>
                <a:gd name="T37" fmla="*/ 5 h 46"/>
                <a:gd name="T38" fmla="*/ 0 w 86"/>
                <a:gd name="T39" fmla="*/ 6 h 46"/>
                <a:gd name="T40" fmla="*/ 2 w 86"/>
                <a:gd name="T41" fmla="*/ 7 h 46"/>
                <a:gd name="T42" fmla="*/ 4 w 86"/>
                <a:gd name="T43" fmla="*/ 8 h 46"/>
                <a:gd name="T44" fmla="*/ 8 w 86"/>
                <a:gd name="T45" fmla="*/ 11 h 46"/>
                <a:gd name="T46" fmla="*/ 11 w 86"/>
                <a:gd name="T47" fmla="*/ 13 h 46"/>
                <a:gd name="T48" fmla="*/ 16 w 86"/>
                <a:gd name="T49" fmla="*/ 16 h 46"/>
                <a:gd name="T50" fmla="*/ 22 w 86"/>
                <a:gd name="T51" fmla="*/ 19 h 46"/>
                <a:gd name="T52" fmla="*/ 27 w 86"/>
                <a:gd name="T53" fmla="*/ 22 h 46"/>
                <a:gd name="T54" fmla="*/ 34 w 86"/>
                <a:gd name="T55" fmla="*/ 25 h 46"/>
                <a:gd name="T56" fmla="*/ 40 w 86"/>
                <a:gd name="T57" fmla="*/ 29 h 46"/>
                <a:gd name="T58" fmla="*/ 47 w 86"/>
                <a:gd name="T59" fmla="*/ 32 h 46"/>
                <a:gd name="T60" fmla="*/ 55 w 86"/>
                <a:gd name="T61" fmla="*/ 36 h 46"/>
                <a:gd name="T62" fmla="*/ 62 w 86"/>
                <a:gd name="T63" fmla="*/ 39 h 46"/>
                <a:gd name="T64" fmla="*/ 70 w 86"/>
                <a:gd name="T65" fmla="*/ 42 h 46"/>
                <a:gd name="T66" fmla="*/ 77 w 86"/>
                <a:gd name="T67" fmla="*/ 44 h 46"/>
                <a:gd name="T68" fmla="*/ 84 w 86"/>
                <a:gd name="T69" fmla="*/ 46 h 46"/>
                <a:gd name="T70" fmla="*/ 84 w 86"/>
                <a:gd name="T71" fmla="*/ 46 h 46"/>
                <a:gd name="T72" fmla="*/ 85 w 86"/>
                <a:gd name="T7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46">
                  <a:moveTo>
                    <a:pt x="85" y="39"/>
                  </a:moveTo>
                  <a:lnTo>
                    <a:pt x="86" y="39"/>
                  </a:lnTo>
                  <a:lnTo>
                    <a:pt x="79" y="38"/>
                  </a:lnTo>
                  <a:lnTo>
                    <a:pt x="71" y="36"/>
                  </a:lnTo>
                  <a:lnTo>
                    <a:pt x="64" y="34"/>
                  </a:lnTo>
                  <a:lnTo>
                    <a:pt x="57" y="30"/>
                  </a:lnTo>
                  <a:lnTo>
                    <a:pt x="50" y="27"/>
                  </a:lnTo>
                  <a:lnTo>
                    <a:pt x="43" y="23"/>
                  </a:lnTo>
                  <a:lnTo>
                    <a:pt x="37" y="20"/>
                  </a:lnTo>
                  <a:lnTo>
                    <a:pt x="31" y="16"/>
                  </a:lnTo>
                  <a:lnTo>
                    <a:pt x="25" y="14"/>
                  </a:lnTo>
                  <a:lnTo>
                    <a:pt x="19" y="11"/>
                  </a:lnTo>
                  <a:lnTo>
                    <a:pt x="15" y="7"/>
                  </a:lnTo>
                  <a:lnTo>
                    <a:pt x="11" y="5"/>
                  </a:lnTo>
                  <a:lnTo>
                    <a:pt x="8" y="2"/>
                  </a:lnTo>
                  <a:lnTo>
                    <a:pt x="4" y="1"/>
                  </a:lnTo>
                  <a:lnTo>
                    <a:pt x="3" y="0"/>
                  </a:lnTo>
                  <a:lnTo>
                    <a:pt x="3" y="0"/>
                  </a:lnTo>
                  <a:lnTo>
                    <a:pt x="0" y="5"/>
                  </a:lnTo>
                  <a:lnTo>
                    <a:pt x="0" y="6"/>
                  </a:lnTo>
                  <a:lnTo>
                    <a:pt x="2" y="7"/>
                  </a:lnTo>
                  <a:lnTo>
                    <a:pt x="4" y="8"/>
                  </a:lnTo>
                  <a:lnTo>
                    <a:pt x="8" y="11"/>
                  </a:lnTo>
                  <a:lnTo>
                    <a:pt x="11" y="13"/>
                  </a:lnTo>
                  <a:lnTo>
                    <a:pt x="16" y="16"/>
                  </a:lnTo>
                  <a:lnTo>
                    <a:pt x="22" y="19"/>
                  </a:lnTo>
                  <a:lnTo>
                    <a:pt x="27" y="22"/>
                  </a:lnTo>
                  <a:lnTo>
                    <a:pt x="34" y="25"/>
                  </a:lnTo>
                  <a:lnTo>
                    <a:pt x="40" y="29"/>
                  </a:lnTo>
                  <a:lnTo>
                    <a:pt x="47" y="32"/>
                  </a:lnTo>
                  <a:lnTo>
                    <a:pt x="55" y="36"/>
                  </a:lnTo>
                  <a:lnTo>
                    <a:pt x="62" y="39"/>
                  </a:lnTo>
                  <a:lnTo>
                    <a:pt x="70" y="42"/>
                  </a:lnTo>
                  <a:lnTo>
                    <a:pt x="77" y="44"/>
                  </a:lnTo>
                  <a:lnTo>
                    <a:pt x="84" y="46"/>
                  </a:lnTo>
                  <a:lnTo>
                    <a:pt x="84" y="46"/>
                  </a:lnTo>
                  <a:lnTo>
                    <a:pt x="8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9"/>
            <p:cNvSpPr>
              <a:spLocks/>
            </p:cNvSpPr>
            <p:nvPr/>
          </p:nvSpPr>
          <p:spPr bwMode="auto">
            <a:xfrm>
              <a:off x="4294561" y="5334546"/>
              <a:ext cx="50800" cy="25400"/>
            </a:xfrm>
            <a:custGeom>
              <a:avLst/>
              <a:gdLst>
                <a:gd name="T0" fmla="*/ 63 w 63"/>
                <a:gd name="T1" fmla="*/ 27 h 33"/>
                <a:gd name="T2" fmla="*/ 63 w 63"/>
                <a:gd name="T3" fmla="*/ 27 h 33"/>
                <a:gd name="T4" fmla="*/ 49 w 63"/>
                <a:gd name="T5" fmla="*/ 19 h 33"/>
                <a:gd name="T6" fmla="*/ 40 w 63"/>
                <a:gd name="T7" fmla="*/ 13 h 33"/>
                <a:gd name="T8" fmla="*/ 33 w 63"/>
                <a:gd name="T9" fmla="*/ 10 h 33"/>
                <a:gd name="T10" fmla="*/ 30 w 63"/>
                <a:gd name="T11" fmla="*/ 7 h 33"/>
                <a:gd name="T12" fmla="*/ 25 w 63"/>
                <a:gd name="T13" fmla="*/ 6 h 33"/>
                <a:gd name="T14" fmla="*/ 20 w 63"/>
                <a:gd name="T15" fmla="*/ 5 h 33"/>
                <a:gd name="T16" fmla="*/ 12 w 63"/>
                <a:gd name="T17" fmla="*/ 3 h 33"/>
                <a:gd name="T18" fmla="*/ 1 w 63"/>
                <a:gd name="T19" fmla="*/ 0 h 33"/>
                <a:gd name="T20" fmla="*/ 0 w 63"/>
                <a:gd name="T21" fmla="*/ 7 h 33"/>
                <a:gd name="T22" fmla="*/ 11 w 63"/>
                <a:gd name="T23" fmla="*/ 10 h 33"/>
                <a:gd name="T24" fmla="*/ 18 w 63"/>
                <a:gd name="T25" fmla="*/ 11 h 33"/>
                <a:gd name="T26" fmla="*/ 23 w 63"/>
                <a:gd name="T27" fmla="*/ 12 h 33"/>
                <a:gd name="T28" fmla="*/ 26 w 63"/>
                <a:gd name="T29" fmla="*/ 13 h 33"/>
                <a:gd name="T30" fmla="*/ 31 w 63"/>
                <a:gd name="T31" fmla="*/ 15 h 33"/>
                <a:gd name="T32" fmla="*/ 37 w 63"/>
                <a:gd name="T33" fmla="*/ 19 h 33"/>
                <a:gd name="T34" fmla="*/ 46 w 63"/>
                <a:gd name="T35" fmla="*/ 25 h 33"/>
                <a:gd name="T36" fmla="*/ 60 w 63"/>
                <a:gd name="T37" fmla="*/ 33 h 33"/>
                <a:gd name="T38" fmla="*/ 60 w 63"/>
                <a:gd name="T39" fmla="*/ 33 h 33"/>
                <a:gd name="T40" fmla="*/ 63 w 63"/>
                <a:gd name="T41"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3">
                  <a:moveTo>
                    <a:pt x="63" y="27"/>
                  </a:moveTo>
                  <a:lnTo>
                    <a:pt x="63" y="27"/>
                  </a:lnTo>
                  <a:lnTo>
                    <a:pt x="49" y="19"/>
                  </a:lnTo>
                  <a:lnTo>
                    <a:pt x="40" y="13"/>
                  </a:lnTo>
                  <a:lnTo>
                    <a:pt x="33" y="10"/>
                  </a:lnTo>
                  <a:lnTo>
                    <a:pt x="30" y="7"/>
                  </a:lnTo>
                  <a:lnTo>
                    <a:pt x="25" y="6"/>
                  </a:lnTo>
                  <a:lnTo>
                    <a:pt x="20" y="5"/>
                  </a:lnTo>
                  <a:lnTo>
                    <a:pt x="12" y="3"/>
                  </a:lnTo>
                  <a:lnTo>
                    <a:pt x="1" y="0"/>
                  </a:lnTo>
                  <a:lnTo>
                    <a:pt x="0" y="7"/>
                  </a:lnTo>
                  <a:lnTo>
                    <a:pt x="11" y="10"/>
                  </a:lnTo>
                  <a:lnTo>
                    <a:pt x="18" y="11"/>
                  </a:lnTo>
                  <a:lnTo>
                    <a:pt x="23" y="12"/>
                  </a:lnTo>
                  <a:lnTo>
                    <a:pt x="26" y="13"/>
                  </a:lnTo>
                  <a:lnTo>
                    <a:pt x="31" y="15"/>
                  </a:lnTo>
                  <a:lnTo>
                    <a:pt x="37" y="19"/>
                  </a:lnTo>
                  <a:lnTo>
                    <a:pt x="46" y="25"/>
                  </a:lnTo>
                  <a:lnTo>
                    <a:pt x="60" y="33"/>
                  </a:lnTo>
                  <a:lnTo>
                    <a:pt x="60" y="33"/>
                  </a:lnTo>
                  <a:lnTo>
                    <a:pt x="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0"/>
            <p:cNvSpPr>
              <a:spLocks/>
            </p:cNvSpPr>
            <p:nvPr/>
          </p:nvSpPr>
          <p:spPr bwMode="auto">
            <a:xfrm>
              <a:off x="4342186" y="5355183"/>
              <a:ext cx="88900" cy="87313"/>
            </a:xfrm>
            <a:custGeom>
              <a:avLst/>
              <a:gdLst>
                <a:gd name="T0" fmla="*/ 110 w 110"/>
                <a:gd name="T1" fmla="*/ 105 h 109"/>
                <a:gd name="T2" fmla="*/ 110 w 110"/>
                <a:gd name="T3" fmla="*/ 105 h 109"/>
                <a:gd name="T4" fmla="*/ 106 w 110"/>
                <a:gd name="T5" fmla="*/ 100 h 109"/>
                <a:gd name="T6" fmla="*/ 101 w 110"/>
                <a:gd name="T7" fmla="*/ 94 h 109"/>
                <a:gd name="T8" fmla="*/ 96 w 110"/>
                <a:gd name="T9" fmla="*/ 89 h 109"/>
                <a:gd name="T10" fmla="*/ 91 w 110"/>
                <a:gd name="T11" fmla="*/ 82 h 109"/>
                <a:gd name="T12" fmla="*/ 85 w 110"/>
                <a:gd name="T13" fmla="*/ 75 h 109"/>
                <a:gd name="T14" fmla="*/ 78 w 110"/>
                <a:gd name="T15" fmla="*/ 69 h 109"/>
                <a:gd name="T16" fmla="*/ 72 w 110"/>
                <a:gd name="T17" fmla="*/ 61 h 109"/>
                <a:gd name="T18" fmla="*/ 65 w 110"/>
                <a:gd name="T19" fmla="*/ 54 h 109"/>
                <a:gd name="T20" fmla="*/ 58 w 110"/>
                <a:gd name="T21" fmla="*/ 46 h 109"/>
                <a:gd name="T22" fmla="*/ 51 w 110"/>
                <a:gd name="T23" fmla="*/ 39 h 109"/>
                <a:gd name="T24" fmla="*/ 45 w 110"/>
                <a:gd name="T25" fmla="*/ 31 h 109"/>
                <a:gd name="T26" fmla="*/ 36 w 110"/>
                <a:gd name="T27" fmla="*/ 24 h 109"/>
                <a:gd name="T28" fmla="*/ 28 w 110"/>
                <a:gd name="T29" fmla="*/ 17 h 109"/>
                <a:gd name="T30" fmla="*/ 20 w 110"/>
                <a:gd name="T31" fmla="*/ 11 h 109"/>
                <a:gd name="T32" fmla="*/ 12 w 110"/>
                <a:gd name="T33" fmla="*/ 6 h 109"/>
                <a:gd name="T34" fmla="*/ 3 w 110"/>
                <a:gd name="T35" fmla="*/ 0 h 109"/>
                <a:gd name="T36" fmla="*/ 0 w 110"/>
                <a:gd name="T37" fmla="*/ 6 h 109"/>
                <a:gd name="T38" fmla="*/ 9 w 110"/>
                <a:gd name="T39" fmla="*/ 10 h 109"/>
                <a:gd name="T40" fmla="*/ 17 w 110"/>
                <a:gd name="T41" fmla="*/ 17 h 109"/>
                <a:gd name="T42" fmla="*/ 25 w 110"/>
                <a:gd name="T43" fmla="*/ 22 h 109"/>
                <a:gd name="T44" fmla="*/ 32 w 110"/>
                <a:gd name="T45" fmla="*/ 29 h 109"/>
                <a:gd name="T46" fmla="*/ 40 w 110"/>
                <a:gd name="T47" fmla="*/ 36 h 109"/>
                <a:gd name="T48" fmla="*/ 47 w 110"/>
                <a:gd name="T49" fmla="*/ 44 h 109"/>
                <a:gd name="T50" fmla="*/ 54 w 110"/>
                <a:gd name="T51" fmla="*/ 50 h 109"/>
                <a:gd name="T52" fmla="*/ 61 w 110"/>
                <a:gd name="T53" fmla="*/ 59 h 109"/>
                <a:gd name="T54" fmla="*/ 68 w 110"/>
                <a:gd name="T55" fmla="*/ 65 h 109"/>
                <a:gd name="T56" fmla="*/ 73 w 110"/>
                <a:gd name="T57" fmla="*/ 72 h 109"/>
                <a:gd name="T58" fmla="*/ 80 w 110"/>
                <a:gd name="T59" fmla="*/ 79 h 109"/>
                <a:gd name="T60" fmla="*/ 86 w 110"/>
                <a:gd name="T61" fmla="*/ 86 h 109"/>
                <a:gd name="T62" fmla="*/ 92 w 110"/>
                <a:gd name="T63" fmla="*/ 93 h 109"/>
                <a:gd name="T64" fmla="*/ 96 w 110"/>
                <a:gd name="T65" fmla="*/ 98 h 109"/>
                <a:gd name="T66" fmla="*/ 101 w 110"/>
                <a:gd name="T67" fmla="*/ 105 h 109"/>
                <a:gd name="T68" fmla="*/ 106 w 110"/>
                <a:gd name="T69" fmla="*/ 109 h 109"/>
                <a:gd name="T70" fmla="*/ 106 w 110"/>
                <a:gd name="T71" fmla="*/ 109 h 109"/>
                <a:gd name="T72" fmla="*/ 110 w 110"/>
                <a:gd name="T73" fmla="*/ 10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09">
                  <a:moveTo>
                    <a:pt x="110" y="105"/>
                  </a:moveTo>
                  <a:lnTo>
                    <a:pt x="110" y="105"/>
                  </a:lnTo>
                  <a:lnTo>
                    <a:pt x="106" y="100"/>
                  </a:lnTo>
                  <a:lnTo>
                    <a:pt x="101" y="94"/>
                  </a:lnTo>
                  <a:lnTo>
                    <a:pt x="96" y="89"/>
                  </a:lnTo>
                  <a:lnTo>
                    <a:pt x="91" y="82"/>
                  </a:lnTo>
                  <a:lnTo>
                    <a:pt x="85" y="75"/>
                  </a:lnTo>
                  <a:lnTo>
                    <a:pt x="78" y="69"/>
                  </a:lnTo>
                  <a:lnTo>
                    <a:pt x="72" y="61"/>
                  </a:lnTo>
                  <a:lnTo>
                    <a:pt x="65" y="54"/>
                  </a:lnTo>
                  <a:lnTo>
                    <a:pt x="58" y="46"/>
                  </a:lnTo>
                  <a:lnTo>
                    <a:pt x="51" y="39"/>
                  </a:lnTo>
                  <a:lnTo>
                    <a:pt x="45" y="31"/>
                  </a:lnTo>
                  <a:lnTo>
                    <a:pt x="36" y="24"/>
                  </a:lnTo>
                  <a:lnTo>
                    <a:pt x="28" y="17"/>
                  </a:lnTo>
                  <a:lnTo>
                    <a:pt x="20" y="11"/>
                  </a:lnTo>
                  <a:lnTo>
                    <a:pt x="12" y="6"/>
                  </a:lnTo>
                  <a:lnTo>
                    <a:pt x="3" y="0"/>
                  </a:lnTo>
                  <a:lnTo>
                    <a:pt x="0" y="6"/>
                  </a:lnTo>
                  <a:lnTo>
                    <a:pt x="9" y="10"/>
                  </a:lnTo>
                  <a:lnTo>
                    <a:pt x="17" y="17"/>
                  </a:lnTo>
                  <a:lnTo>
                    <a:pt x="25" y="22"/>
                  </a:lnTo>
                  <a:lnTo>
                    <a:pt x="32" y="29"/>
                  </a:lnTo>
                  <a:lnTo>
                    <a:pt x="40" y="36"/>
                  </a:lnTo>
                  <a:lnTo>
                    <a:pt x="47" y="44"/>
                  </a:lnTo>
                  <a:lnTo>
                    <a:pt x="54" y="50"/>
                  </a:lnTo>
                  <a:lnTo>
                    <a:pt x="61" y="59"/>
                  </a:lnTo>
                  <a:lnTo>
                    <a:pt x="68" y="65"/>
                  </a:lnTo>
                  <a:lnTo>
                    <a:pt x="73" y="72"/>
                  </a:lnTo>
                  <a:lnTo>
                    <a:pt x="80" y="79"/>
                  </a:lnTo>
                  <a:lnTo>
                    <a:pt x="86" y="86"/>
                  </a:lnTo>
                  <a:lnTo>
                    <a:pt x="92" y="93"/>
                  </a:lnTo>
                  <a:lnTo>
                    <a:pt x="96" y="98"/>
                  </a:lnTo>
                  <a:lnTo>
                    <a:pt x="101" y="105"/>
                  </a:lnTo>
                  <a:lnTo>
                    <a:pt x="106" y="109"/>
                  </a:lnTo>
                  <a:lnTo>
                    <a:pt x="106" y="109"/>
                  </a:lnTo>
                  <a:lnTo>
                    <a:pt x="11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1"/>
            <p:cNvSpPr>
              <a:spLocks/>
            </p:cNvSpPr>
            <p:nvPr/>
          </p:nvSpPr>
          <p:spPr bwMode="auto">
            <a:xfrm>
              <a:off x="4426323" y="5437733"/>
              <a:ext cx="125413" cy="49213"/>
            </a:xfrm>
            <a:custGeom>
              <a:avLst/>
              <a:gdLst>
                <a:gd name="T0" fmla="*/ 157 w 157"/>
                <a:gd name="T1" fmla="*/ 55 h 62"/>
                <a:gd name="T2" fmla="*/ 157 w 157"/>
                <a:gd name="T3" fmla="*/ 55 h 62"/>
                <a:gd name="T4" fmla="*/ 148 w 157"/>
                <a:gd name="T5" fmla="*/ 54 h 62"/>
                <a:gd name="T6" fmla="*/ 138 w 157"/>
                <a:gd name="T7" fmla="*/ 51 h 62"/>
                <a:gd name="T8" fmla="*/ 127 w 157"/>
                <a:gd name="T9" fmla="*/ 49 h 62"/>
                <a:gd name="T10" fmla="*/ 117 w 157"/>
                <a:gd name="T11" fmla="*/ 46 h 62"/>
                <a:gd name="T12" fmla="*/ 106 w 157"/>
                <a:gd name="T13" fmla="*/ 43 h 62"/>
                <a:gd name="T14" fmla="*/ 94 w 157"/>
                <a:gd name="T15" fmla="*/ 39 h 62"/>
                <a:gd name="T16" fmla="*/ 82 w 157"/>
                <a:gd name="T17" fmla="*/ 35 h 62"/>
                <a:gd name="T18" fmla="*/ 71 w 157"/>
                <a:gd name="T19" fmla="*/ 32 h 62"/>
                <a:gd name="T20" fmla="*/ 59 w 157"/>
                <a:gd name="T21" fmla="*/ 28 h 62"/>
                <a:gd name="T22" fmla="*/ 50 w 157"/>
                <a:gd name="T23" fmla="*/ 25 h 62"/>
                <a:gd name="T24" fmla="*/ 40 w 157"/>
                <a:gd name="T25" fmla="*/ 20 h 62"/>
                <a:gd name="T26" fmla="*/ 31 w 157"/>
                <a:gd name="T27" fmla="*/ 16 h 62"/>
                <a:gd name="T28" fmla="*/ 23 w 157"/>
                <a:gd name="T29" fmla="*/ 11 h 62"/>
                <a:gd name="T30" fmla="*/ 15 w 157"/>
                <a:gd name="T31" fmla="*/ 8 h 62"/>
                <a:gd name="T32" fmla="*/ 9 w 157"/>
                <a:gd name="T33" fmla="*/ 3 h 62"/>
                <a:gd name="T34" fmla="*/ 4 w 157"/>
                <a:gd name="T35" fmla="*/ 0 h 62"/>
                <a:gd name="T36" fmla="*/ 0 w 157"/>
                <a:gd name="T37" fmla="*/ 4 h 62"/>
                <a:gd name="T38" fmla="*/ 5 w 157"/>
                <a:gd name="T39" fmla="*/ 8 h 62"/>
                <a:gd name="T40" fmla="*/ 11 w 157"/>
                <a:gd name="T41" fmla="*/ 13 h 62"/>
                <a:gd name="T42" fmla="*/ 19 w 157"/>
                <a:gd name="T43" fmla="*/ 17 h 62"/>
                <a:gd name="T44" fmla="*/ 27 w 157"/>
                <a:gd name="T45" fmla="*/ 22 h 62"/>
                <a:gd name="T46" fmla="*/ 36 w 157"/>
                <a:gd name="T47" fmla="*/ 26 h 62"/>
                <a:gd name="T48" fmla="*/ 47 w 157"/>
                <a:gd name="T49" fmla="*/ 31 h 62"/>
                <a:gd name="T50" fmla="*/ 58 w 157"/>
                <a:gd name="T51" fmla="*/ 34 h 62"/>
                <a:gd name="T52" fmla="*/ 69 w 157"/>
                <a:gd name="T53" fmla="*/ 39 h 62"/>
                <a:gd name="T54" fmla="*/ 80 w 157"/>
                <a:gd name="T55" fmla="*/ 42 h 62"/>
                <a:gd name="T56" fmla="*/ 92 w 157"/>
                <a:gd name="T57" fmla="*/ 46 h 62"/>
                <a:gd name="T58" fmla="*/ 103 w 157"/>
                <a:gd name="T59" fmla="*/ 49 h 62"/>
                <a:gd name="T60" fmla="*/ 115 w 157"/>
                <a:gd name="T61" fmla="*/ 53 h 62"/>
                <a:gd name="T62" fmla="*/ 126 w 157"/>
                <a:gd name="T63" fmla="*/ 55 h 62"/>
                <a:gd name="T64" fmla="*/ 137 w 157"/>
                <a:gd name="T65" fmla="*/ 57 h 62"/>
                <a:gd name="T66" fmla="*/ 147 w 157"/>
                <a:gd name="T67" fmla="*/ 60 h 62"/>
                <a:gd name="T68" fmla="*/ 156 w 157"/>
                <a:gd name="T69" fmla="*/ 62 h 62"/>
                <a:gd name="T70" fmla="*/ 156 w 157"/>
                <a:gd name="T71" fmla="*/ 62 h 62"/>
                <a:gd name="T72" fmla="*/ 157 w 157"/>
                <a:gd name="T73"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2">
                  <a:moveTo>
                    <a:pt x="157" y="55"/>
                  </a:moveTo>
                  <a:lnTo>
                    <a:pt x="157" y="55"/>
                  </a:lnTo>
                  <a:lnTo>
                    <a:pt x="148" y="54"/>
                  </a:lnTo>
                  <a:lnTo>
                    <a:pt x="138" y="51"/>
                  </a:lnTo>
                  <a:lnTo>
                    <a:pt x="127" y="49"/>
                  </a:lnTo>
                  <a:lnTo>
                    <a:pt x="117" y="46"/>
                  </a:lnTo>
                  <a:lnTo>
                    <a:pt x="106" y="43"/>
                  </a:lnTo>
                  <a:lnTo>
                    <a:pt x="94" y="39"/>
                  </a:lnTo>
                  <a:lnTo>
                    <a:pt x="82" y="35"/>
                  </a:lnTo>
                  <a:lnTo>
                    <a:pt x="71" y="32"/>
                  </a:lnTo>
                  <a:lnTo>
                    <a:pt x="59" y="28"/>
                  </a:lnTo>
                  <a:lnTo>
                    <a:pt x="50" y="25"/>
                  </a:lnTo>
                  <a:lnTo>
                    <a:pt x="40" y="20"/>
                  </a:lnTo>
                  <a:lnTo>
                    <a:pt x="31" y="16"/>
                  </a:lnTo>
                  <a:lnTo>
                    <a:pt x="23" y="11"/>
                  </a:lnTo>
                  <a:lnTo>
                    <a:pt x="15" y="8"/>
                  </a:lnTo>
                  <a:lnTo>
                    <a:pt x="9" y="3"/>
                  </a:lnTo>
                  <a:lnTo>
                    <a:pt x="4" y="0"/>
                  </a:lnTo>
                  <a:lnTo>
                    <a:pt x="0" y="4"/>
                  </a:lnTo>
                  <a:lnTo>
                    <a:pt x="5" y="8"/>
                  </a:lnTo>
                  <a:lnTo>
                    <a:pt x="11" y="13"/>
                  </a:lnTo>
                  <a:lnTo>
                    <a:pt x="19" y="17"/>
                  </a:lnTo>
                  <a:lnTo>
                    <a:pt x="27" y="22"/>
                  </a:lnTo>
                  <a:lnTo>
                    <a:pt x="36" y="26"/>
                  </a:lnTo>
                  <a:lnTo>
                    <a:pt x="47" y="31"/>
                  </a:lnTo>
                  <a:lnTo>
                    <a:pt x="58" y="34"/>
                  </a:lnTo>
                  <a:lnTo>
                    <a:pt x="69" y="39"/>
                  </a:lnTo>
                  <a:lnTo>
                    <a:pt x="80" y="42"/>
                  </a:lnTo>
                  <a:lnTo>
                    <a:pt x="92" y="46"/>
                  </a:lnTo>
                  <a:lnTo>
                    <a:pt x="103" y="49"/>
                  </a:lnTo>
                  <a:lnTo>
                    <a:pt x="115" y="53"/>
                  </a:lnTo>
                  <a:lnTo>
                    <a:pt x="126" y="55"/>
                  </a:lnTo>
                  <a:lnTo>
                    <a:pt x="137" y="57"/>
                  </a:lnTo>
                  <a:lnTo>
                    <a:pt x="147" y="60"/>
                  </a:lnTo>
                  <a:lnTo>
                    <a:pt x="156" y="62"/>
                  </a:lnTo>
                  <a:lnTo>
                    <a:pt x="156" y="62"/>
                  </a:lnTo>
                  <a:lnTo>
                    <a:pt x="1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2"/>
            <p:cNvSpPr>
              <a:spLocks/>
            </p:cNvSpPr>
            <p:nvPr/>
          </p:nvSpPr>
          <p:spPr bwMode="auto">
            <a:xfrm>
              <a:off x="4551736" y="5453608"/>
              <a:ext cx="100013" cy="34925"/>
            </a:xfrm>
            <a:custGeom>
              <a:avLst/>
              <a:gdLst>
                <a:gd name="T0" fmla="*/ 122 w 127"/>
                <a:gd name="T1" fmla="*/ 1 h 44"/>
                <a:gd name="T2" fmla="*/ 123 w 127"/>
                <a:gd name="T3" fmla="*/ 0 h 44"/>
                <a:gd name="T4" fmla="*/ 122 w 127"/>
                <a:gd name="T5" fmla="*/ 0 h 44"/>
                <a:gd name="T6" fmla="*/ 120 w 127"/>
                <a:gd name="T7" fmla="*/ 1 h 44"/>
                <a:gd name="T8" fmla="*/ 117 w 127"/>
                <a:gd name="T9" fmla="*/ 4 h 44"/>
                <a:gd name="T10" fmla="*/ 111 w 127"/>
                <a:gd name="T11" fmla="*/ 7 h 44"/>
                <a:gd name="T12" fmla="*/ 105 w 127"/>
                <a:gd name="T13" fmla="*/ 11 h 44"/>
                <a:gd name="T14" fmla="*/ 97 w 127"/>
                <a:gd name="T15" fmla="*/ 14 h 44"/>
                <a:gd name="T16" fmla="*/ 89 w 127"/>
                <a:gd name="T17" fmla="*/ 18 h 44"/>
                <a:gd name="T18" fmla="*/ 81 w 127"/>
                <a:gd name="T19" fmla="*/ 22 h 44"/>
                <a:gd name="T20" fmla="*/ 72 w 127"/>
                <a:gd name="T21" fmla="*/ 24 h 44"/>
                <a:gd name="T22" fmla="*/ 61 w 127"/>
                <a:gd name="T23" fmla="*/ 29 h 44"/>
                <a:gd name="T24" fmla="*/ 51 w 127"/>
                <a:gd name="T25" fmla="*/ 31 h 44"/>
                <a:gd name="T26" fmla="*/ 40 w 127"/>
                <a:gd name="T27" fmla="*/ 34 h 44"/>
                <a:gd name="T28" fmla="*/ 30 w 127"/>
                <a:gd name="T29" fmla="*/ 36 h 44"/>
                <a:gd name="T30" fmla="*/ 21 w 127"/>
                <a:gd name="T31" fmla="*/ 37 h 44"/>
                <a:gd name="T32" fmla="*/ 11 w 127"/>
                <a:gd name="T33" fmla="*/ 37 h 44"/>
                <a:gd name="T34" fmla="*/ 1 w 127"/>
                <a:gd name="T35" fmla="*/ 36 h 44"/>
                <a:gd name="T36" fmla="*/ 0 w 127"/>
                <a:gd name="T37" fmla="*/ 43 h 44"/>
                <a:gd name="T38" fmla="*/ 11 w 127"/>
                <a:gd name="T39" fmla="*/ 44 h 44"/>
                <a:gd name="T40" fmla="*/ 21 w 127"/>
                <a:gd name="T41" fmla="*/ 44 h 44"/>
                <a:gd name="T42" fmla="*/ 31 w 127"/>
                <a:gd name="T43" fmla="*/ 43 h 44"/>
                <a:gd name="T44" fmla="*/ 42 w 127"/>
                <a:gd name="T45" fmla="*/ 41 h 44"/>
                <a:gd name="T46" fmla="*/ 53 w 127"/>
                <a:gd name="T47" fmla="*/ 38 h 44"/>
                <a:gd name="T48" fmla="*/ 62 w 127"/>
                <a:gd name="T49" fmla="*/ 35 h 44"/>
                <a:gd name="T50" fmla="*/ 73 w 127"/>
                <a:gd name="T51" fmla="*/ 31 h 44"/>
                <a:gd name="T52" fmla="*/ 83 w 127"/>
                <a:gd name="T53" fmla="*/ 27 h 44"/>
                <a:gd name="T54" fmla="*/ 92 w 127"/>
                <a:gd name="T55" fmla="*/ 23 h 44"/>
                <a:gd name="T56" fmla="*/ 100 w 127"/>
                <a:gd name="T57" fmla="*/ 20 h 44"/>
                <a:gd name="T58" fmla="*/ 107 w 127"/>
                <a:gd name="T59" fmla="*/ 15 h 44"/>
                <a:gd name="T60" fmla="*/ 114 w 127"/>
                <a:gd name="T61" fmla="*/ 13 h 44"/>
                <a:gd name="T62" fmla="*/ 119 w 127"/>
                <a:gd name="T63" fmla="*/ 9 h 44"/>
                <a:gd name="T64" fmla="*/ 123 w 127"/>
                <a:gd name="T65" fmla="*/ 7 h 44"/>
                <a:gd name="T66" fmla="*/ 126 w 127"/>
                <a:gd name="T67" fmla="*/ 6 h 44"/>
                <a:gd name="T68" fmla="*/ 127 w 127"/>
                <a:gd name="T69" fmla="*/ 6 h 44"/>
                <a:gd name="T70" fmla="*/ 127 w 127"/>
                <a:gd name="T71" fmla="*/ 5 h 44"/>
                <a:gd name="T72" fmla="*/ 127 w 127"/>
                <a:gd name="T73" fmla="*/ 6 h 44"/>
                <a:gd name="T74" fmla="*/ 127 w 127"/>
                <a:gd name="T75" fmla="*/ 5 h 44"/>
                <a:gd name="T76" fmla="*/ 127 w 127"/>
                <a:gd name="T77" fmla="*/ 5 h 44"/>
                <a:gd name="T78" fmla="*/ 122 w 127"/>
                <a:gd name="T7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44">
                  <a:moveTo>
                    <a:pt x="122" y="1"/>
                  </a:moveTo>
                  <a:lnTo>
                    <a:pt x="123" y="0"/>
                  </a:lnTo>
                  <a:lnTo>
                    <a:pt x="122" y="0"/>
                  </a:lnTo>
                  <a:lnTo>
                    <a:pt x="120" y="1"/>
                  </a:lnTo>
                  <a:lnTo>
                    <a:pt x="117" y="4"/>
                  </a:lnTo>
                  <a:lnTo>
                    <a:pt x="111" y="7"/>
                  </a:lnTo>
                  <a:lnTo>
                    <a:pt x="105" y="11"/>
                  </a:lnTo>
                  <a:lnTo>
                    <a:pt x="97" y="14"/>
                  </a:lnTo>
                  <a:lnTo>
                    <a:pt x="89" y="18"/>
                  </a:lnTo>
                  <a:lnTo>
                    <a:pt x="81" y="22"/>
                  </a:lnTo>
                  <a:lnTo>
                    <a:pt x="72" y="24"/>
                  </a:lnTo>
                  <a:lnTo>
                    <a:pt x="61" y="29"/>
                  </a:lnTo>
                  <a:lnTo>
                    <a:pt x="51" y="31"/>
                  </a:lnTo>
                  <a:lnTo>
                    <a:pt x="40" y="34"/>
                  </a:lnTo>
                  <a:lnTo>
                    <a:pt x="30" y="36"/>
                  </a:lnTo>
                  <a:lnTo>
                    <a:pt x="21" y="37"/>
                  </a:lnTo>
                  <a:lnTo>
                    <a:pt x="11" y="37"/>
                  </a:lnTo>
                  <a:lnTo>
                    <a:pt x="1" y="36"/>
                  </a:lnTo>
                  <a:lnTo>
                    <a:pt x="0" y="43"/>
                  </a:lnTo>
                  <a:lnTo>
                    <a:pt x="11" y="44"/>
                  </a:lnTo>
                  <a:lnTo>
                    <a:pt x="21" y="44"/>
                  </a:lnTo>
                  <a:lnTo>
                    <a:pt x="31" y="43"/>
                  </a:lnTo>
                  <a:lnTo>
                    <a:pt x="42" y="41"/>
                  </a:lnTo>
                  <a:lnTo>
                    <a:pt x="53" y="38"/>
                  </a:lnTo>
                  <a:lnTo>
                    <a:pt x="62" y="35"/>
                  </a:lnTo>
                  <a:lnTo>
                    <a:pt x="73" y="31"/>
                  </a:lnTo>
                  <a:lnTo>
                    <a:pt x="83" y="27"/>
                  </a:lnTo>
                  <a:lnTo>
                    <a:pt x="92" y="23"/>
                  </a:lnTo>
                  <a:lnTo>
                    <a:pt x="100" y="20"/>
                  </a:lnTo>
                  <a:lnTo>
                    <a:pt x="107" y="15"/>
                  </a:lnTo>
                  <a:lnTo>
                    <a:pt x="114" y="13"/>
                  </a:lnTo>
                  <a:lnTo>
                    <a:pt x="119" y="9"/>
                  </a:lnTo>
                  <a:lnTo>
                    <a:pt x="123" y="7"/>
                  </a:lnTo>
                  <a:lnTo>
                    <a:pt x="126" y="6"/>
                  </a:lnTo>
                  <a:lnTo>
                    <a:pt x="127" y="6"/>
                  </a:lnTo>
                  <a:lnTo>
                    <a:pt x="127" y="5"/>
                  </a:lnTo>
                  <a:lnTo>
                    <a:pt x="127" y="6"/>
                  </a:lnTo>
                  <a:lnTo>
                    <a:pt x="127" y="5"/>
                  </a:lnTo>
                  <a:lnTo>
                    <a:pt x="127" y="5"/>
                  </a:lnTo>
                  <a:lnTo>
                    <a:pt x="1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3"/>
            <p:cNvSpPr>
              <a:spLocks/>
            </p:cNvSpPr>
            <p:nvPr/>
          </p:nvSpPr>
          <p:spPr bwMode="auto">
            <a:xfrm>
              <a:off x="4648573" y="5402808"/>
              <a:ext cx="17463" cy="53975"/>
            </a:xfrm>
            <a:custGeom>
              <a:avLst/>
              <a:gdLst>
                <a:gd name="T0" fmla="*/ 12 w 23"/>
                <a:gd name="T1" fmla="*/ 4 h 68"/>
                <a:gd name="T2" fmla="*/ 12 w 23"/>
                <a:gd name="T3" fmla="*/ 4 h 68"/>
                <a:gd name="T4" fmla="*/ 16 w 23"/>
                <a:gd name="T5" fmla="*/ 14 h 68"/>
                <a:gd name="T6" fmla="*/ 16 w 23"/>
                <a:gd name="T7" fmla="*/ 24 h 68"/>
                <a:gd name="T8" fmla="*/ 15 w 23"/>
                <a:gd name="T9" fmla="*/ 34 h 68"/>
                <a:gd name="T10" fmla="*/ 13 w 23"/>
                <a:gd name="T11" fmla="*/ 44 h 68"/>
                <a:gd name="T12" fmla="*/ 8 w 23"/>
                <a:gd name="T13" fmla="*/ 52 h 68"/>
                <a:gd name="T14" fmla="*/ 5 w 23"/>
                <a:gd name="T15" fmla="*/ 57 h 68"/>
                <a:gd name="T16" fmla="*/ 1 w 23"/>
                <a:gd name="T17" fmla="*/ 62 h 68"/>
                <a:gd name="T18" fmla="*/ 0 w 23"/>
                <a:gd name="T19" fmla="*/ 64 h 68"/>
                <a:gd name="T20" fmla="*/ 5 w 23"/>
                <a:gd name="T21" fmla="*/ 68 h 68"/>
                <a:gd name="T22" fmla="*/ 7 w 23"/>
                <a:gd name="T23" fmla="*/ 67 h 68"/>
                <a:gd name="T24" fmla="*/ 9 w 23"/>
                <a:gd name="T25" fmla="*/ 62 h 68"/>
                <a:gd name="T26" fmla="*/ 14 w 23"/>
                <a:gd name="T27" fmla="*/ 55 h 68"/>
                <a:gd name="T28" fmla="*/ 19 w 23"/>
                <a:gd name="T29" fmla="*/ 46 h 68"/>
                <a:gd name="T30" fmla="*/ 22 w 23"/>
                <a:gd name="T31" fmla="*/ 36 h 68"/>
                <a:gd name="T32" fmla="*/ 23 w 23"/>
                <a:gd name="T33" fmla="*/ 24 h 68"/>
                <a:gd name="T34" fmla="*/ 22 w 23"/>
                <a:gd name="T35" fmla="*/ 13 h 68"/>
                <a:gd name="T36" fmla="*/ 18 w 23"/>
                <a:gd name="T37" fmla="*/ 0 h 68"/>
                <a:gd name="T38" fmla="*/ 18 w 23"/>
                <a:gd name="T39" fmla="*/ 0 h 68"/>
                <a:gd name="T40" fmla="*/ 12 w 23"/>
                <a:gd name="T41"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12" y="4"/>
                  </a:moveTo>
                  <a:lnTo>
                    <a:pt x="12" y="4"/>
                  </a:lnTo>
                  <a:lnTo>
                    <a:pt x="16" y="14"/>
                  </a:lnTo>
                  <a:lnTo>
                    <a:pt x="16" y="24"/>
                  </a:lnTo>
                  <a:lnTo>
                    <a:pt x="15" y="34"/>
                  </a:lnTo>
                  <a:lnTo>
                    <a:pt x="13" y="44"/>
                  </a:lnTo>
                  <a:lnTo>
                    <a:pt x="8" y="52"/>
                  </a:lnTo>
                  <a:lnTo>
                    <a:pt x="5" y="57"/>
                  </a:lnTo>
                  <a:lnTo>
                    <a:pt x="1" y="62"/>
                  </a:lnTo>
                  <a:lnTo>
                    <a:pt x="0" y="64"/>
                  </a:lnTo>
                  <a:lnTo>
                    <a:pt x="5" y="68"/>
                  </a:lnTo>
                  <a:lnTo>
                    <a:pt x="7" y="67"/>
                  </a:lnTo>
                  <a:lnTo>
                    <a:pt x="9" y="62"/>
                  </a:lnTo>
                  <a:lnTo>
                    <a:pt x="14" y="55"/>
                  </a:lnTo>
                  <a:lnTo>
                    <a:pt x="19" y="46"/>
                  </a:lnTo>
                  <a:lnTo>
                    <a:pt x="22" y="36"/>
                  </a:lnTo>
                  <a:lnTo>
                    <a:pt x="23" y="24"/>
                  </a:lnTo>
                  <a:lnTo>
                    <a:pt x="22" y="13"/>
                  </a:lnTo>
                  <a:lnTo>
                    <a:pt x="18" y="0"/>
                  </a:lnTo>
                  <a:lnTo>
                    <a:pt x="18" y="0"/>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4"/>
            <p:cNvSpPr>
              <a:spLocks/>
            </p:cNvSpPr>
            <p:nvPr/>
          </p:nvSpPr>
          <p:spPr bwMode="auto">
            <a:xfrm>
              <a:off x="4599361" y="5363121"/>
              <a:ext cx="61913" cy="44450"/>
            </a:xfrm>
            <a:custGeom>
              <a:avLst/>
              <a:gdLst>
                <a:gd name="T0" fmla="*/ 0 w 80"/>
                <a:gd name="T1" fmla="*/ 5 h 56"/>
                <a:gd name="T2" fmla="*/ 0 w 80"/>
                <a:gd name="T3" fmla="*/ 6 h 56"/>
                <a:gd name="T4" fmla="*/ 1 w 80"/>
                <a:gd name="T5" fmla="*/ 6 h 56"/>
                <a:gd name="T6" fmla="*/ 4 w 80"/>
                <a:gd name="T7" fmla="*/ 7 h 56"/>
                <a:gd name="T8" fmla="*/ 6 w 80"/>
                <a:gd name="T9" fmla="*/ 8 h 56"/>
                <a:gd name="T10" fmla="*/ 9 w 80"/>
                <a:gd name="T11" fmla="*/ 9 h 56"/>
                <a:gd name="T12" fmla="*/ 14 w 80"/>
                <a:gd name="T13" fmla="*/ 12 h 56"/>
                <a:gd name="T14" fmla="*/ 20 w 80"/>
                <a:gd name="T15" fmla="*/ 14 h 56"/>
                <a:gd name="T16" fmla="*/ 25 w 80"/>
                <a:gd name="T17" fmla="*/ 17 h 56"/>
                <a:gd name="T18" fmla="*/ 31 w 80"/>
                <a:gd name="T19" fmla="*/ 21 h 56"/>
                <a:gd name="T20" fmla="*/ 37 w 80"/>
                <a:gd name="T21" fmla="*/ 24 h 56"/>
                <a:gd name="T22" fmla="*/ 44 w 80"/>
                <a:gd name="T23" fmla="*/ 28 h 56"/>
                <a:gd name="T24" fmla="*/ 50 w 80"/>
                <a:gd name="T25" fmla="*/ 32 h 56"/>
                <a:gd name="T26" fmla="*/ 55 w 80"/>
                <a:gd name="T27" fmla="*/ 36 h 56"/>
                <a:gd name="T28" fmla="*/ 61 w 80"/>
                <a:gd name="T29" fmla="*/ 41 h 56"/>
                <a:gd name="T30" fmla="*/ 66 w 80"/>
                <a:gd name="T31" fmla="*/ 46 h 56"/>
                <a:gd name="T32" fmla="*/ 70 w 80"/>
                <a:gd name="T33" fmla="*/ 51 h 56"/>
                <a:gd name="T34" fmla="*/ 74 w 80"/>
                <a:gd name="T35" fmla="*/ 56 h 56"/>
                <a:gd name="T36" fmla="*/ 80 w 80"/>
                <a:gd name="T37" fmla="*/ 52 h 56"/>
                <a:gd name="T38" fmla="*/ 75 w 80"/>
                <a:gd name="T39" fmla="*/ 47 h 56"/>
                <a:gd name="T40" fmla="*/ 70 w 80"/>
                <a:gd name="T41" fmla="*/ 41 h 56"/>
                <a:gd name="T42" fmla="*/ 66 w 80"/>
                <a:gd name="T43" fmla="*/ 37 h 56"/>
                <a:gd name="T44" fmla="*/ 60 w 80"/>
                <a:gd name="T45" fmla="*/ 31 h 56"/>
                <a:gd name="T46" fmla="*/ 53 w 80"/>
                <a:gd name="T47" fmla="*/ 27 h 56"/>
                <a:gd name="T48" fmla="*/ 47 w 80"/>
                <a:gd name="T49" fmla="*/ 22 h 56"/>
                <a:gd name="T50" fmla="*/ 42 w 80"/>
                <a:gd name="T51" fmla="*/ 18 h 56"/>
                <a:gd name="T52" fmla="*/ 35 w 80"/>
                <a:gd name="T53" fmla="*/ 15 h 56"/>
                <a:gd name="T54" fmla="*/ 28 w 80"/>
                <a:gd name="T55" fmla="*/ 12 h 56"/>
                <a:gd name="T56" fmla="*/ 23 w 80"/>
                <a:gd name="T57" fmla="*/ 8 h 56"/>
                <a:gd name="T58" fmla="*/ 17 w 80"/>
                <a:gd name="T59" fmla="*/ 6 h 56"/>
                <a:gd name="T60" fmla="*/ 13 w 80"/>
                <a:gd name="T61" fmla="*/ 3 h 56"/>
                <a:gd name="T62" fmla="*/ 9 w 80"/>
                <a:gd name="T63" fmla="*/ 2 h 56"/>
                <a:gd name="T64" fmla="*/ 5 w 80"/>
                <a:gd name="T65" fmla="*/ 0 h 56"/>
                <a:gd name="T66" fmla="*/ 4 w 80"/>
                <a:gd name="T67" fmla="*/ 0 h 56"/>
                <a:gd name="T68" fmla="*/ 4 w 80"/>
                <a:gd name="T69" fmla="*/ 0 h 56"/>
                <a:gd name="T70" fmla="*/ 5 w 80"/>
                <a:gd name="T71" fmla="*/ 0 h 56"/>
                <a:gd name="T72" fmla="*/ 0 w 80"/>
                <a:gd name="T73" fmla="*/ 5 h 56"/>
                <a:gd name="T74" fmla="*/ 0 w 80"/>
                <a:gd name="T75" fmla="*/ 6 h 56"/>
                <a:gd name="T76" fmla="*/ 0 w 80"/>
                <a:gd name="T77" fmla="*/ 6 h 56"/>
                <a:gd name="T78" fmla="*/ 0 w 80"/>
                <a:gd name="T7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6">
                  <a:moveTo>
                    <a:pt x="0" y="5"/>
                  </a:moveTo>
                  <a:lnTo>
                    <a:pt x="0" y="6"/>
                  </a:lnTo>
                  <a:lnTo>
                    <a:pt x="1" y="6"/>
                  </a:lnTo>
                  <a:lnTo>
                    <a:pt x="4" y="7"/>
                  </a:lnTo>
                  <a:lnTo>
                    <a:pt x="6" y="8"/>
                  </a:lnTo>
                  <a:lnTo>
                    <a:pt x="9" y="9"/>
                  </a:lnTo>
                  <a:lnTo>
                    <a:pt x="14" y="12"/>
                  </a:lnTo>
                  <a:lnTo>
                    <a:pt x="20" y="14"/>
                  </a:lnTo>
                  <a:lnTo>
                    <a:pt x="25" y="17"/>
                  </a:lnTo>
                  <a:lnTo>
                    <a:pt x="31" y="21"/>
                  </a:lnTo>
                  <a:lnTo>
                    <a:pt x="37" y="24"/>
                  </a:lnTo>
                  <a:lnTo>
                    <a:pt x="44" y="28"/>
                  </a:lnTo>
                  <a:lnTo>
                    <a:pt x="50" y="32"/>
                  </a:lnTo>
                  <a:lnTo>
                    <a:pt x="55" y="36"/>
                  </a:lnTo>
                  <a:lnTo>
                    <a:pt x="61" y="41"/>
                  </a:lnTo>
                  <a:lnTo>
                    <a:pt x="66" y="46"/>
                  </a:lnTo>
                  <a:lnTo>
                    <a:pt x="70" y="51"/>
                  </a:lnTo>
                  <a:lnTo>
                    <a:pt x="74" y="56"/>
                  </a:lnTo>
                  <a:lnTo>
                    <a:pt x="80" y="52"/>
                  </a:lnTo>
                  <a:lnTo>
                    <a:pt x="75" y="47"/>
                  </a:lnTo>
                  <a:lnTo>
                    <a:pt x="70" y="41"/>
                  </a:lnTo>
                  <a:lnTo>
                    <a:pt x="66" y="37"/>
                  </a:lnTo>
                  <a:lnTo>
                    <a:pt x="60" y="31"/>
                  </a:lnTo>
                  <a:lnTo>
                    <a:pt x="53" y="27"/>
                  </a:lnTo>
                  <a:lnTo>
                    <a:pt x="47" y="22"/>
                  </a:lnTo>
                  <a:lnTo>
                    <a:pt x="42" y="18"/>
                  </a:lnTo>
                  <a:lnTo>
                    <a:pt x="35" y="15"/>
                  </a:lnTo>
                  <a:lnTo>
                    <a:pt x="28" y="12"/>
                  </a:lnTo>
                  <a:lnTo>
                    <a:pt x="23" y="8"/>
                  </a:lnTo>
                  <a:lnTo>
                    <a:pt x="17" y="6"/>
                  </a:lnTo>
                  <a:lnTo>
                    <a:pt x="13" y="3"/>
                  </a:lnTo>
                  <a:lnTo>
                    <a:pt x="9" y="2"/>
                  </a:lnTo>
                  <a:lnTo>
                    <a:pt x="5" y="0"/>
                  </a:lnTo>
                  <a:lnTo>
                    <a:pt x="4" y="0"/>
                  </a:lnTo>
                  <a:lnTo>
                    <a:pt x="4" y="0"/>
                  </a:lnTo>
                  <a:lnTo>
                    <a:pt x="5" y="0"/>
                  </a:lnTo>
                  <a:lnTo>
                    <a:pt x="0" y="5"/>
                  </a:lnTo>
                  <a:lnTo>
                    <a:pt x="0" y="6"/>
                  </a:lnTo>
                  <a:lnTo>
                    <a:pt x="0" y="6"/>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5"/>
            <p:cNvSpPr>
              <a:spLocks/>
            </p:cNvSpPr>
            <p:nvPr/>
          </p:nvSpPr>
          <p:spPr bwMode="auto">
            <a:xfrm>
              <a:off x="4510461" y="5263108"/>
              <a:ext cx="92075" cy="103188"/>
            </a:xfrm>
            <a:custGeom>
              <a:avLst/>
              <a:gdLst>
                <a:gd name="T0" fmla="*/ 0 w 115"/>
                <a:gd name="T1" fmla="*/ 3 h 131"/>
                <a:gd name="T2" fmla="*/ 0 w 115"/>
                <a:gd name="T3" fmla="*/ 3 h 131"/>
                <a:gd name="T4" fmla="*/ 3 w 115"/>
                <a:gd name="T5" fmla="*/ 10 h 131"/>
                <a:gd name="T6" fmla="*/ 8 w 115"/>
                <a:gd name="T7" fmla="*/ 17 h 131"/>
                <a:gd name="T8" fmla="*/ 14 w 115"/>
                <a:gd name="T9" fmla="*/ 25 h 131"/>
                <a:gd name="T10" fmla="*/ 23 w 115"/>
                <a:gd name="T11" fmla="*/ 35 h 131"/>
                <a:gd name="T12" fmla="*/ 31 w 115"/>
                <a:gd name="T13" fmla="*/ 45 h 131"/>
                <a:gd name="T14" fmla="*/ 40 w 115"/>
                <a:gd name="T15" fmla="*/ 56 h 131"/>
                <a:gd name="T16" fmla="*/ 49 w 115"/>
                <a:gd name="T17" fmla="*/ 66 h 131"/>
                <a:gd name="T18" fmla="*/ 59 w 115"/>
                <a:gd name="T19" fmla="*/ 76 h 131"/>
                <a:gd name="T20" fmla="*/ 69 w 115"/>
                <a:gd name="T21" fmla="*/ 88 h 131"/>
                <a:gd name="T22" fmla="*/ 78 w 115"/>
                <a:gd name="T23" fmla="*/ 97 h 131"/>
                <a:gd name="T24" fmla="*/ 87 w 115"/>
                <a:gd name="T25" fmla="*/ 106 h 131"/>
                <a:gd name="T26" fmla="*/ 94 w 115"/>
                <a:gd name="T27" fmla="*/ 115 h 131"/>
                <a:gd name="T28" fmla="*/ 101 w 115"/>
                <a:gd name="T29" fmla="*/ 121 h 131"/>
                <a:gd name="T30" fmla="*/ 105 w 115"/>
                <a:gd name="T31" fmla="*/ 126 h 131"/>
                <a:gd name="T32" fmla="*/ 109 w 115"/>
                <a:gd name="T33" fmla="*/ 129 h 131"/>
                <a:gd name="T34" fmla="*/ 110 w 115"/>
                <a:gd name="T35" fmla="*/ 131 h 131"/>
                <a:gd name="T36" fmla="*/ 115 w 115"/>
                <a:gd name="T37" fmla="*/ 126 h 131"/>
                <a:gd name="T38" fmla="*/ 114 w 115"/>
                <a:gd name="T39" fmla="*/ 125 h 131"/>
                <a:gd name="T40" fmla="*/ 110 w 115"/>
                <a:gd name="T41" fmla="*/ 121 h 131"/>
                <a:gd name="T42" fmla="*/ 105 w 115"/>
                <a:gd name="T43" fmla="*/ 117 h 131"/>
                <a:gd name="T44" fmla="*/ 99 w 115"/>
                <a:gd name="T45" fmla="*/ 110 h 131"/>
                <a:gd name="T46" fmla="*/ 92 w 115"/>
                <a:gd name="T47" fmla="*/ 102 h 131"/>
                <a:gd name="T48" fmla="*/ 82 w 115"/>
                <a:gd name="T49" fmla="*/ 93 h 131"/>
                <a:gd name="T50" fmla="*/ 73 w 115"/>
                <a:gd name="T51" fmla="*/ 83 h 131"/>
                <a:gd name="T52" fmla="*/ 64 w 115"/>
                <a:gd name="T53" fmla="*/ 72 h 131"/>
                <a:gd name="T54" fmla="*/ 54 w 115"/>
                <a:gd name="T55" fmla="*/ 62 h 131"/>
                <a:gd name="T56" fmla="*/ 44 w 115"/>
                <a:gd name="T57" fmla="*/ 51 h 131"/>
                <a:gd name="T58" fmla="*/ 35 w 115"/>
                <a:gd name="T59" fmla="*/ 41 h 131"/>
                <a:gd name="T60" fmla="*/ 27 w 115"/>
                <a:gd name="T61" fmla="*/ 30 h 131"/>
                <a:gd name="T62" fmla="*/ 19 w 115"/>
                <a:gd name="T63" fmla="*/ 21 h 131"/>
                <a:gd name="T64" fmla="*/ 13 w 115"/>
                <a:gd name="T65" fmla="*/ 13 h 131"/>
                <a:gd name="T66" fmla="*/ 9 w 115"/>
                <a:gd name="T67" fmla="*/ 5 h 131"/>
                <a:gd name="T68" fmla="*/ 5 w 115"/>
                <a:gd name="T69" fmla="*/ 0 h 131"/>
                <a:gd name="T70" fmla="*/ 5 w 115"/>
                <a:gd name="T71" fmla="*/ 0 h 131"/>
                <a:gd name="T72" fmla="*/ 0 w 115"/>
                <a:gd name="T7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31">
                  <a:moveTo>
                    <a:pt x="0" y="3"/>
                  </a:moveTo>
                  <a:lnTo>
                    <a:pt x="0" y="3"/>
                  </a:lnTo>
                  <a:lnTo>
                    <a:pt x="3" y="10"/>
                  </a:lnTo>
                  <a:lnTo>
                    <a:pt x="8" y="17"/>
                  </a:lnTo>
                  <a:lnTo>
                    <a:pt x="14" y="25"/>
                  </a:lnTo>
                  <a:lnTo>
                    <a:pt x="23" y="35"/>
                  </a:lnTo>
                  <a:lnTo>
                    <a:pt x="31" y="45"/>
                  </a:lnTo>
                  <a:lnTo>
                    <a:pt x="40" y="56"/>
                  </a:lnTo>
                  <a:lnTo>
                    <a:pt x="49" y="66"/>
                  </a:lnTo>
                  <a:lnTo>
                    <a:pt x="59" y="76"/>
                  </a:lnTo>
                  <a:lnTo>
                    <a:pt x="69" y="88"/>
                  </a:lnTo>
                  <a:lnTo>
                    <a:pt x="78" y="97"/>
                  </a:lnTo>
                  <a:lnTo>
                    <a:pt x="87" y="106"/>
                  </a:lnTo>
                  <a:lnTo>
                    <a:pt x="94" y="115"/>
                  </a:lnTo>
                  <a:lnTo>
                    <a:pt x="101" y="121"/>
                  </a:lnTo>
                  <a:lnTo>
                    <a:pt x="105" y="126"/>
                  </a:lnTo>
                  <a:lnTo>
                    <a:pt x="109" y="129"/>
                  </a:lnTo>
                  <a:lnTo>
                    <a:pt x="110" y="131"/>
                  </a:lnTo>
                  <a:lnTo>
                    <a:pt x="115" y="126"/>
                  </a:lnTo>
                  <a:lnTo>
                    <a:pt x="114" y="125"/>
                  </a:lnTo>
                  <a:lnTo>
                    <a:pt x="110" y="121"/>
                  </a:lnTo>
                  <a:lnTo>
                    <a:pt x="105" y="117"/>
                  </a:lnTo>
                  <a:lnTo>
                    <a:pt x="99" y="110"/>
                  </a:lnTo>
                  <a:lnTo>
                    <a:pt x="92" y="102"/>
                  </a:lnTo>
                  <a:lnTo>
                    <a:pt x="82" y="93"/>
                  </a:lnTo>
                  <a:lnTo>
                    <a:pt x="73" y="83"/>
                  </a:lnTo>
                  <a:lnTo>
                    <a:pt x="64" y="72"/>
                  </a:lnTo>
                  <a:lnTo>
                    <a:pt x="54" y="62"/>
                  </a:lnTo>
                  <a:lnTo>
                    <a:pt x="44" y="51"/>
                  </a:lnTo>
                  <a:lnTo>
                    <a:pt x="35" y="41"/>
                  </a:lnTo>
                  <a:lnTo>
                    <a:pt x="27" y="30"/>
                  </a:lnTo>
                  <a:lnTo>
                    <a:pt x="19" y="21"/>
                  </a:lnTo>
                  <a:lnTo>
                    <a:pt x="13" y="13"/>
                  </a:lnTo>
                  <a:lnTo>
                    <a:pt x="9" y="5"/>
                  </a:ln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6"/>
            <p:cNvSpPr>
              <a:spLocks/>
            </p:cNvSpPr>
            <p:nvPr/>
          </p:nvSpPr>
          <p:spPr bwMode="auto">
            <a:xfrm>
              <a:off x="4488236" y="5183733"/>
              <a:ext cx="26988" cy="80963"/>
            </a:xfrm>
            <a:custGeom>
              <a:avLst/>
              <a:gdLst>
                <a:gd name="T0" fmla="*/ 2 w 34"/>
                <a:gd name="T1" fmla="*/ 6 h 102"/>
                <a:gd name="T2" fmla="*/ 0 w 34"/>
                <a:gd name="T3" fmla="*/ 4 h 102"/>
                <a:gd name="T4" fmla="*/ 0 w 34"/>
                <a:gd name="T5" fmla="*/ 5 h 102"/>
                <a:gd name="T6" fmla="*/ 1 w 34"/>
                <a:gd name="T7" fmla="*/ 7 h 102"/>
                <a:gd name="T8" fmla="*/ 1 w 34"/>
                <a:gd name="T9" fmla="*/ 11 h 102"/>
                <a:gd name="T10" fmla="*/ 2 w 34"/>
                <a:gd name="T11" fmla="*/ 15 h 102"/>
                <a:gd name="T12" fmla="*/ 3 w 34"/>
                <a:gd name="T13" fmla="*/ 21 h 102"/>
                <a:gd name="T14" fmla="*/ 5 w 34"/>
                <a:gd name="T15" fmla="*/ 28 h 102"/>
                <a:gd name="T16" fmla="*/ 8 w 34"/>
                <a:gd name="T17" fmla="*/ 35 h 102"/>
                <a:gd name="T18" fmla="*/ 10 w 34"/>
                <a:gd name="T19" fmla="*/ 43 h 102"/>
                <a:gd name="T20" fmla="*/ 11 w 34"/>
                <a:gd name="T21" fmla="*/ 51 h 102"/>
                <a:gd name="T22" fmla="*/ 14 w 34"/>
                <a:gd name="T23" fmla="*/ 59 h 102"/>
                <a:gd name="T24" fmla="*/ 17 w 34"/>
                <a:gd name="T25" fmla="*/ 67 h 102"/>
                <a:gd name="T26" fmla="*/ 19 w 34"/>
                <a:gd name="T27" fmla="*/ 75 h 102"/>
                <a:gd name="T28" fmla="*/ 22 w 34"/>
                <a:gd name="T29" fmla="*/ 83 h 102"/>
                <a:gd name="T30" fmla="*/ 24 w 34"/>
                <a:gd name="T31" fmla="*/ 90 h 102"/>
                <a:gd name="T32" fmla="*/ 26 w 34"/>
                <a:gd name="T33" fmla="*/ 96 h 102"/>
                <a:gd name="T34" fmla="*/ 29 w 34"/>
                <a:gd name="T35" fmla="*/ 102 h 102"/>
                <a:gd name="T36" fmla="*/ 34 w 34"/>
                <a:gd name="T37" fmla="*/ 99 h 102"/>
                <a:gd name="T38" fmla="*/ 32 w 34"/>
                <a:gd name="T39" fmla="*/ 95 h 102"/>
                <a:gd name="T40" fmla="*/ 30 w 34"/>
                <a:gd name="T41" fmla="*/ 88 h 102"/>
                <a:gd name="T42" fmla="*/ 27 w 34"/>
                <a:gd name="T43" fmla="*/ 81 h 102"/>
                <a:gd name="T44" fmla="*/ 25 w 34"/>
                <a:gd name="T45" fmla="*/ 74 h 102"/>
                <a:gd name="T46" fmla="*/ 23 w 34"/>
                <a:gd name="T47" fmla="*/ 65 h 102"/>
                <a:gd name="T48" fmla="*/ 20 w 34"/>
                <a:gd name="T49" fmla="*/ 58 h 102"/>
                <a:gd name="T50" fmla="*/ 18 w 34"/>
                <a:gd name="T51" fmla="*/ 49 h 102"/>
                <a:gd name="T52" fmla="*/ 16 w 34"/>
                <a:gd name="T53" fmla="*/ 42 h 102"/>
                <a:gd name="T54" fmla="*/ 14 w 34"/>
                <a:gd name="T55" fmla="*/ 34 h 102"/>
                <a:gd name="T56" fmla="*/ 12 w 34"/>
                <a:gd name="T57" fmla="*/ 26 h 102"/>
                <a:gd name="T58" fmla="*/ 10 w 34"/>
                <a:gd name="T59" fmla="*/ 20 h 102"/>
                <a:gd name="T60" fmla="*/ 9 w 34"/>
                <a:gd name="T61" fmla="*/ 14 h 102"/>
                <a:gd name="T62" fmla="*/ 8 w 34"/>
                <a:gd name="T63" fmla="*/ 10 h 102"/>
                <a:gd name="T64" fmla="*/ 7 w 34"/>
                <a:gd name="T65" fmla="*/ 5 h 102"/>
                <a:gd name="T66" fmla="*/ 5 w 34"/>
                <a:gd name="T67" fmla="*/ 3 h 102"/>
                <a:gd name="T68" fmla="*/ 5 w 34"/>
                <a:gd name="T69" fmla="*/ 3 h 102"/>
                <a:gd name="T70" fmla="*/ 3 w 34"/>
                <a:gd name="T71" fmla="*/ 0 h 102"/>
                <a:gd name="T72" fmla="*/ 5 w 34"/>
                <a:gd name="T73" fmla="*/ 3 h 102"/>
                <a:gd name="T74" fmla="*/ 5 w 34"/>
                <a:gd name="T75" fmla="*/ 0 h 102"/>
                <a:gd name="T76" fmla="*/ 3 w 34"/>
                <a:gd name="T77" fmla="*/ 0 h 102"/>
                <a:gd name="T78" fmla="*/ 2 w 34"/>
                <a:gd name="T79"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 y="6"/>
                  </a:moveTo>
                  <a:lnTo>
                    <a:pt x="0" y="4"/>
                  </a:lnTo>
                  <a:lnTo>
                    <a:pt x="0" y="5"/>
                  </a:lnTo>
                  <a:lnTo>
                    <a:pt x="1" y="7"/>
                  </a:lnTo>
                  <a:lnTo>
                    <a:pt x="1" y="11"/>
                  </a:lnTo>
                  <a:lnTo>
                    <a:pt x="2" y="15"/>
                  </a:lnTo>
                  <a:lnTo>
                    <a:pt x="3" y="21"/>
                  </a:lnTo>
                  <a:lnTo>
                    <a:pt x="5" y="28"/>
                  </a:lnTo>
                  <a:lnTo>
                    <a:pt x="8" y="35"/>
                  </a:lnTo>
                  <a:lnTo>
                    <a:pt x="10" y="43"/>
                  </a:lnTo>
                  <a:lnTo>
                    <a:pt x="11" y="51"/>
                  </a:lnTo>
                  <a:lnTo>
                    <a:pt x="14" y="59"/>
                  </a:lnTo>
                  <a:lnTo>
                    <a:pt x="17" y="67"/>
                  </a:lnTo>
                  <a:lnTo>
                    <a:pt x="19" y="75"/>
                  </a:lnTo>
                  <a:lnTo>
                    <a:pt x="22" y="83"/>
                  </a:lnTo>
                  <a:lnTo>
                    <a:pt x="24" y="90"/>
                  </a:lnTo>
                  <a:lnTo>
                    <a:pt x="26" y="96"/>
                  </a:lnTo>
                  <a:lnTo>
                    <a:pt x="29" y="102"/>
                  </a:lnTo>
                  <a:lnTo>
                    <a:pt x="34" y="99"/>
                  </a:lnTo>
                  <a:lnTo>
                    <a:pt x="32" y="95"/>
                  </a:lnTo>
                  <a:lnTo>
                    <a:pt x="30" y="88"/>
                  </a:lnTo>
                  <a:lnTo>
                    <a:pt x="27" y="81"/>
                  </a:lnTo>
                  <a:lnTo>
                    <a:pt x="25" y="74"/>
                  </a:lnTo>
                  <a:lnTo>
                    <a:pt x="23" y="65"/>
                  </a:lnTo>
                  <a:lnTo>
                    <a:pt x="20" y="58"/>
                  </a:lnTo>
                  <a:lnTo>
                    <a:pt x="18" y="49"/>
                  </a:lnTo>
                  <a:lnTo>
                    <a:pt x="16" y="42"/>
                  </a:lnTo>
                  <a:lnTo>
                    <a:pt x="14" y="34"/>
                  </a:lnTo>
                  <a:lnTo>
                    <a:pt x="12" y="26"/>
                  </a:lnTo>
                  <a:lnTo>
                    <a:pt x="10" y="20"/>
                  </a:lnTo>
                  <a:lnTo>
                    <a:pt x="9" y="14"/>
                  </a:lnTo>
                  <a:lnTo>
                    <a:pt x="8" y="10"/>
                  </a:lnTo>
                  <a:lnTo>
                    <a:pt x="7" y="5"/>
                  </a:lnTo>
                  <a:lnTo>
                    <a:pt x="5" y="3"/>
                  </a:lnTo>
                  <a:lnTo>
                    <a:pt x="5" y="3"/>
                  </a:lnTo>
                  <a:lnTo>
                    <a:pt x="3" y="0"/>
                  </a:lnTo>
                  <a:lnTo>
                    <a:pt x="5" y="3"/>
                  </a:lnTo>
                  <a:lnTo>
                    <a:pt x="5" y="0"/>
                  </a:lnTo>
                  <a:lnTo>
                    <a:pt x="3"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37"/>
            <p:cNvSpPr>
              <a:spLocks/>
            </p:cNvSpPr>
            <p:nvPr/>
          </p:nvSpPr>
          <p:spPr bwMode="auto">
            <a:xfrm>
              <a:off x="4259636" y="5128171"/>
              <a:ext cx="231775" cy="60325"/>
            </a:xfrm>
            <a:custGeom>
              <a:avLst/>
              <a:gdLst>
                <a:gd name="T0" fmla="*/ 6 w 291"/>
                <a:gd name="T1" fmla="*/ 6 h 76"/>
                <a:gd name="T2" fmla="*/ 2 w 291"/>
                <a:gd name="T3" fmla="*/ 7 h 76"/>
                <a:gd name="T4" fmla="*/ 290 w 291"/>
                <a:gd name="T5" fmla="*/ 76 h 76"/>
                <a:gd name="T6" fmla="*/ 291 w 291"/>
                <a:gd name="T7" fmla="*/ 70 h 76"/>
                <a:gd name="T8" fmla="*/ 3 w 291"/>
                <a:gd name="T9" fmla="*/ 1 h 76"/>
                <a:gd name="T10" fmla="*/ 0 w 291"/>
                <a:gd name="T11" fmla="*/ 2 h 76"/>
                <a:gd name="T12" fmla="*/ 3 w 291"/>
                <a:gd name="T13" fmla="*/ 1 h 76"/>
                <a:gd name="T14" fmla="*/ 1 w 291"/>
                <a:gd name="T15" fmla="*/ 0 h 76"/>
                <a:gd name="T16" fmla="*/ 0 w 291"/>
                <a:gd name="T17" fmla="*/ 2 h 76"/>
                <a:gd name="T18" fmla="*/ 6 w 291"/>
                <a:gd name="T19"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6" y="6"/>
                  </a:moveTo>
                  <a:lnTo>
                    <a:pt x="2" y="7"/>
                  </a:lnTo>
                  <a:lnTo>
                    <a:pt x="290" y="76"/>
                  </a:lnTo>
                  <a:lnTo>
                    <a:pt x="291" y="70"/>
                  </a:lnTo>
                  <a:lnTo>
                    <a:pt x="3" y="1"/>
                  </a:lnTo>
                  <a:lnTo>
                    <a:pt x="0" y="2"/>
                  </a:lnTo>
                  <a:lnTo>
                    <a:pt x="3" y="1"/>
                  </a:lnTo>
                  <a:lnTo>
                    <a:pt x="1" y="0"/>
                  </a:lnTo>
                  <a:lnTo>
                    <a:pt x="0" y="2"/>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38"/>
            <p:cNvSpPr>
              <a:spLocks/>
            </p:cNvSpPr>
            <p:nvPr/>
          </p:nvSpPr>
          <p:spPr bwMode="auto">
            <a:xfrm>
              <a:off x="4202486" y="3675608"/>
              <a:ext cx="373063" cy="1592263"/>
            </a:xfrm>
            <a:custGeom>
              <a:avLst/>
              <a:gdLst>
                <a:gd name="T0" fmla="*/ 53 w 470"/>
                <a:gd name="T1" fmla="*/ 1793 h 2004"/>
                <a:gd name="T2" fmla="*/ 0 w 470"/>
                <a:gd name="T3" fmla="*/ 151 h 2004"/>
                <a:gd name="T4" fmla="*/ 470 w 470"/>
                <a:gd name="T5" fmla="*/ 18 h 2004"/>
                <a:gd name="T6" fmla="*/ 430 w 470"/>
                <a:gd name="T7" fmla="*/ 895 h 2004"/>
                <a:gd name="T8" fmla="*/ 429 w 470"/>
                <a:gd name="T9" fmla="*/ 905 h 2004"/>
                <a:gd name="T10" fmla="*/ 428 w 470"/>
                <a:gd name="T11" fmla="*/ 926 h 2004"/>
                <a:gd name="T12" fmla="*/ 425 w 470"/>
                <a:gd name="T13" fmla="*/ 956 h 2004"/>
                <a:gd name="T14" fmla="*/ 423 w 470"/>
                <a:gd name="T15" fmla="*/ 994 h 2004"/>
                <a:gd name="T16" fmla="*/ 419 w 470"/>
                <a:gd name="T17" fmla="*/ 1040 h 2004"/>
                <a:gd name="T18" fmla="*/ 416 w 470"/>
                <a:gd name="T19" fmla="*/ 1094 h 2004"/>
                <a:gd name="T20" fmla="*/ 413 w 470"/>
                <a:gd name="T21" fmla="*/ 1154 h 2004"/>
                <a:gd name="T22" fmla="*/ 408 w 470"/>
                <a:gd name="T23" fmla="*/ 1220 h 2004"/>
                <a:gd name="T24" fmla="*/ 403 w 470"/>
                <a:gd name="T25" fmla="*/ 1291 h 2004"/>
                <a:gd name="T26" fmla="*/ 399 w 470"/>
                <a:gd name="T27" fmla="*/ 1366 h 2004"/>
                <a:gd name="T28" fmla="*/ 394 w 470"/>
                <a:gd name="T29" fmla="*/ 1444 h 2004"/>
                <a:gd name="T30" fmla="*/ 388 w 470"/>
                <a:gd name="T31" fmla="*/ 1527 h 2004"/>
                <a:gd name="T32" fmla="*/ 384 w 470"/>
                <a:gd name="T33" fmla="*/ 1611 h 2004"/>
                <a:gd name="T34" fmla="*/ 379 w 470"/>
                <a:gd name="T35" fmla="*/ 1697 h 2004"/>
                <a:gd name="T36" fmla="*/ 373 w 470"/>
                <a:gd name="T37" fmla="*/ 1784 h 2004"/>
                <a:gd name="T38" fmla="*/ 371 w 470"/>
                <a:gd name="T39" fmla="*/ 1834 h 2004"/>
                <a:gd name="T40" fmla="*/ 372 w 470"/>
                <a:gd name="T41" fmla="*/ 1848 h 2004"/>
                <a:gd name="T42" fmla="*/ 373 w 470"/>
                <a:gd name="T43" fmla="*/ 1865 h 2004"/>
                <a:gd name="T44" fmla="*/ 376 w 470"/>
                <a:gd name="T45" fmla="*/ 1883 h 2004"/>
                <a:gd name="T46" fmla="*/ 377 w 470"/>
                <a:gd name="T47" fmla="*/ 1902 h 2004"/>
                <a:gd name="T48" fmla="*/ 379 w 470"/>
                <a:gd name="T49" fmla="*/ 1921 h 2004"/>
                <a:gd name="T50" fmla="*/ 380 w 470"/>
                <a:gd name="T51" fmla="*/ 1939 h 2004"/>
                <a:gd name="T52" fmla="*/ 380 w 470"/>
                <a:gd name="T53" fmla="*/ 1952 h 2004"/>
                <a:gd name="T54" fmla="*/ 364 w 470"/>
                <a:gd name="T55" fmla="*/ 1971 h 2004"/>
                <a:gd name="T56" fmla="*/ 331 w 470"/>
                <a:gd name="T57" fmla="*/ 1989 h 2004"/>
                <a:gd name="T58" fmla="*/ 299 w 470"/>
                <a:gd name="T59" fmla="*/ 2000 h 2004"/>
                <a:gd name="T60" fmla="*/ 267 w 470"/>
                <a:gd name="T61" fmla="*/ 2004 h 2004"/>
                <a:gd name="T62" fmla="*/ 238 w 470"/>
                <a:gd name="T63" fmla="*/ 2003 h 2004"/>
                <a:gd name="T64" fmla="*/ 209 w 470"/>
                <a:gd name="T65" fmla="*/ 1998 h 2004"/>
                <a:gd name="T66" fmla="*/ 182 w 470"/>
                <a:gd name="T67" fmla="*/ 1990 h 2004"/>
                <a:gd name="T68" fmla="*/ 157 w 470"/>
                <a:gd name="T69" fmla="*/ 1979 h 2004"/>
                <a:gd name="T70" fmla="*/ 135 w 470"/>
                <a:gd name="T71" fmla="*/ 1966 h 2004"/>
                <a:gd name="T72" fmla="*/ 114 w 470"/>
                <a:gd name="T73" fmla="*/ 1951 h 2004"/>
                <a:gd name="T74" fmla="*/ 96 w 470"/>
                <a:gd name="T75" fmla="*/ 1936 h 2004"/>
                <a:gd name="T76" fmla="*/ 81 w 470"/>
                <a:gd name="T77" fmla="*/ 1922 h 2004"/>
                <a:gd name="T78" fmla="*/ 67 w 470"/>
                <a:gd name="T79" fmla="*/ 1910 h 2004"/>
                <a:gd name="T80" fmla="*/ 58 w 470"/>
                <a:gd name="T81" fmla="*/ 1898 h 2004"/>
                <a:gd name="T82" fmla="*/ 51 w 470"/>
                <a:gd name="T83" fmla="*/ 1890 h 2004"/>
                <a:gd name="T84" fmla="*/ 48 w 470"/>
                <a:gd name="T85" fmla="*/ 1886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2004">
                  <a:moveTo>
                    <a:pt x="46" y="1886"/>
                  </a:moveTo>
                  <a:lnTo>
                    <a:pt x="53" y="1793"/>
                  </a:lnTo>
                  <a:lnTo>
                    <a:pt x="77" y="977"/>
                  </a:lnTo>
                  <a:lnTo>
                    <a:pt x="0" y="151"/>
                  </a:lnTo>
                  <a:lnTo>
                    <a:pt x="21" y="0"/>
                  </a:lnTo>
                  <a:lnTo>
                    <a:pt x="470" y="18"/>
                  </a:lnTo>
                  <a:lnTo>
                    <a:pt x="430" y="894"/>
                  </a:lnTo>
                  <a:lnTo>
                    <a:pt x="430" y="895"/>
                  </a:lnTo>
                  <a:lnTo>
                    <a:pt x="429" y="899"/>
                  </a:lnTo>
                  <a:lnTo>
                    <a:pt x="429" y="905"/>
                  </a:lnTo>
                  <a:lnTo>
                    <a:pt x="429" y="914"/>
                  </a:lnTo>
                  <a:lnTo>
                    <a:pt x="428" y="926"/>
                  </a:lnTo>
                  <a:lnTo>
                    <a:pt x="426" y="940"/>
                  </a:lnTo>
                  <a:lnTo>
                    <a:pt x="425" y="956"/>
                  </a:lnTo>
                  <a:lnTo>
                    <a:pt x="424" y="974"/>
                  </a:lnTo>
                  <a:lnTo>
                    <a:pt x="423" y="994"/>
                  </a:lnTo>
                  <a:lnTo>
                    <a:pt x="422" y="1017"/>
                  </a:lnTo>
                  <a:lnTo>
                    <a:pt x="419" y="1040"/>
                  </a:lnTo>
                  <a:lnTo>
                    <a:pt x="417" y="1066"/>
                  </a:lnTo>
                  <a:lnTo>
                    <a:pt x="416" y="1094"/>
                  </a:lnTo>
                  <a:lnTo>
                    <a:pt x="414" y="1123"/>
                  </a:lnTo>
                  <a:lnTo>
                    <a:pt x="413" y="1154"/>
                  </a:lnTo>
                  <a:lnTo>
                    <a:pt x="410" y="1186"/>
                  </a:lnTo>
                  <a:lnTo>
                    <a:pt x="408" y="1220"/>
                  </a:lnTo>
                  <a:lnTo>
                    <a:pt x="406" y="1254"/>
                  </a:lnTo>
                  <a:lnTo>
                    <a:pt x="403" y="1291"/>
                  </a:lnTo>
                  <a:lnTo>
                    <a:pt x="401" y="1328"/>
                  </a:lnTo>
                  <a:lnTo>
                    <a:pt x="399" y="1366"/>
                  </a:lnTo>
                  <a:lnTo>
                    <a:pt x="396" y="1405"/>
                  </a:lnTo>
                  <a:lnTo>
                    <a:pt x="394" y="1444"/>
                  </a:lnTo>
                  <a:lnTo>
                    <a:pt x="391" y="1486"/>
                  </a:lnTo>
                  <a:lnTo>
                    <a:pt x="388" y="1527"/>
                  </a:lnTo>
                  <a:lnTo>
                    <a:pt x="386" y="1569"/>
                  </a:lnTo>
                  <a:lnTo>
                    <a:pt x="384" y="1611"/>
                  </a:lnTo>
                  <a:lnTo>
                    <a:pt x="381" y="1654"/>
                  </a:lnTo>
                  <a:lnTo>
                    <a:pt x="379" y="1697"/>
                  </a:lnTo>
                  <a:lnTo>
                    <a:pt x="376" y="1740"/>
                  </a:lnTo>
                  <a:lnTo>
                    <a:pt x="373" y="1784"/>
                  </a:lnTo>
                  <a:lnTo>
                    <a:pt x="371" y="1828"/>
                  </a:lnTo>
                  <a:lnTo>
                    <a:pt x="371" y="1834"/>
                  </a:lnTo>
                  <a:lnTo>
                    <a:pt x="371" y="1841"/>
                  </a:lnTo>
                  <a:lnTo>
                    <a:pt x="372" y="1848"/>
                  </a:lnTo>
                  <a:lnTo>
                    <a:pt x="372" y="1856"/>
                  </a:lnTo>
                  <a:lnTo>
                    <a:pt x="373" y="1865"/>
                  </a:lnTo>
                  <a:lnTo>
                    <a:pt x="375" y="1874"/>
                  </a:lnTo>
                  <a:lnTo>
                    <a:pt x="376" y="1883"/>
                  </a:lnTo>
                  <a:lnTo>
                    <a:pt x="376" y="1892"/>
                  </a:lnTo>
                  <a:lnTo>
                    <a:pt x="377" y="1902"/>
                  </a:lnTo>
                  <a:lnTo>
                    <a:pt x="378" y="1912"/>
                  </a:lnTo>
                  <a:lnTo>
                    <a:pt x="379" y="1921"/>
                  </a:lnTo>
                  <a:lnTo>
                    <a:pt x="380" y="1929"/>
                  </a:lnTo>
                  <a:lnTo>
                    <a:pt x="380" y="1939"/>
                  </a:lnTo>
                  <a:lnTo>
                    <a:pt x="380" y="1945"/>
                  </a:lnTo>
                  <a:lnTo>
                    <a:pt x="380" y="1952"/>
                  </a:lnTo>
                  <a:lnTo>
                    <a:pt x="380" y="1959"/>
                  </a:lnTo>
                  <a:lnTo>
                    <a:pt x="364" y="1971"/>
                  </a:lnTo>
                  <a:lnTo>
                    <a:pt x="347" y="1980"/>
                  </a:lnTo>
                  <a:lnTo>
                    <a:pt x="331" y="1989"/>
                  </a:lnTo>
                  <a:lnTo>
                    <a:pt x="315" y="1995"/>
                  </a:lnTo>
                  <a:lnTo>
                    <a:pt x="299" y="2000"/>
                  </a:lnTo>
                  <a:lnTo>
                    <a:pt x="282" y="2003"/>
                  </a:lnTo>
                  <a:lnTo>
                    <a:pt x="267" y="2004"/>
                  </a:lnTo>
                  <a:lnTo>
                    <a:pt x="252" y="2004"/>
                  </a:lnTo>
                  <a:lnTo>
                    <a:pt x="238" y="2003"/>
                  </a:lnTo>
                  <a:lnTo>
                    <a:pt x="223" y="2002"/>
                  </a:lnTo>
                  <a:lnTo>
                    <a:pt x="209" y="1998"/>
                  </a:lnTo>
                  <a:lnTo>
                    <a:pt x="195" y="1995"/>
                  </a:lnTo>
                  <a:lnTo>
                    <a:pt x="182" y="1990"/>
                  </a:lnTo>
                  <a:lnTo>
                    <a:pt x="170" y="1985"/>
                  </a:lnTo>
                  <a:lnTo>
                    <a:pt x="157" y="1979"/>
                  </a:lnTo>
                  <a:lnTo>
                    <a:pt x="145" y="1973"/>
                  </a:lnTo>
                  <a:lnTo>
                    <a:pt x="135" y="1966"/>
                  </a:lnTo>
                  <a:lnTo>
                    <a:pt x="125" y="1959"/>
                  </a:lnTo>
                  <a:lnTo>
                    <a:pt x="114" y="1951"/>
                  </a:lnTo>
                  <a:lnTo>
                    <a:pt x="105" y="1944"/>
                  </a:lnTo>
                  <a:lnTo>
                    <a:pt x="96" y="1936"/>
                  </a:lnTo>
                  <a:lnTo>
                    <a:pt x="88" y="1929"/>
                  </a:lnTo>
                  <a:lnTo>
                    <a:pt x="81" y="1922"/>
                  </a:lnTo>
                  <a:lnTo>
                    <a:pt x="74" y="1916"/>
                  </a:lnTo>
                  <a:lnTo>
                    <a:pt x="67" y="1910"/>
                  </a:lnTo>
                  <a:lnTo>
                    <a:pt x="62" y="1904"/>
                  </a:lnTo>
                  <a:lnTo>
                    <a:pt x="58" y="1898"/>
                  </a:lnTo>
                  <a:lnTo>
                    <a:pt x="53" y="1894"/>
                  </a:lnTo>
                  <a:lnTo>
                    <a:pt x="51" y="1890"/>
                  </a:lnTo>
                  <a:lnTo>
                    <a:pt x="49" y="1888"/>
                  </a:lnTo>
                  <a:lnTo>
                    <a:pt x="48" y="1886"/>
                  </a:lnTo>
                  <a:lnTo>
                    <a:pt x="46" y="1886"/>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9"/>
            <p:cNvSpPr>
              <a:spLocks/>
            </p:cNvSpPr>
            <p:nvPr/>
          </p:nvSpPr>
          <p:spPr bwMode="auto">
            <a:xfrm>
              <a:off x="4234236" y="5099596"/>
              <a:ext cx="15875" cy="73025"/>
            </a:xfrm>
            <a:custGeom>
              <a:avLst/>
              <a:gdLst>
                <a:gd name="T0" fmla="*/ 7 w 19"/>
                <a:gd name="T1" fmla="*/ 1 h 94"/>
                <a:gd name="T2" fmla="*/ 7 w 19"/>
                <a:gd name="T3" fmla="*/ 0 h 94"/>
                <a:gd name="T4" fmla="*/ 0 w 19"/>
                <a:gd name="T5" fmla="*/ 92 h 94"/>
                <a:gd name="T6" fmla="*/ 12 w 19"/>
                <a:gd name="T7" fmla="*/ 94 h 94"/>
                <a:gd name="T8" fmla="*/ 19 w 19"/>
                <a:gd name="T9" fmla="*/ 1 h 94"/>
                <a:gd name="T10" fmla="*/ 19 w 19"/>
                <a:gd name="T11" fmla="*/ 1 h 94"/>
                <a:gd name="T12" fmla="*/ 19 w 19"/>
                <a:gd name="T13" fmla="*/ 1 h 94"/>
                <a:gd name="T14" fmla="*/ 19 w 19"/>
                <a:gd name="T15" fmla="*/ 1 h 94"/>
                <a:gd name="T16" fmla="*/ 19 w 19"/>
                <a:gd name="T17" fmla="*/ 1 h 94"/>
                <a:gd name="T18" fmla="*/ 7 w 19"/>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4">
                  <a:moveTo>
                    <a:pt x="7" y="1"/>
                  </a:moveTo>
                  <a:lnTo>
                    <a:pt x="7" y="0"/>
                  </a:lnTo>
                  <a:lnTo>
                    <a:pt x="0" y="92"/>
                  </a:lnTo>
                  <a:lnTo>
                    <a:pt x="12" y="94"/>
                  </a:lnTo>
                  <a:lnTo>
                    <a:pt x="19" y="1"/>
                  </a:lnTo>
                  <a:lnTo>
                    <a:pt x="19" y="1"/>
                  </a:lnTo>
                  <a:lnTo>
                    <a:pt x="19" y="1"/>
                  </a:lnTo>
                  <a:lnTo>
                    <a:pt x="19" y="1"/>
                  </a:lnTo>
                  <a:lnTo>
                    <a:pt x="19"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40"/>
            <p:cNvSpPr>
              <a:spLocks/>
            </p:cNvSpPr>
            <p:nvPr/>
          </p:nvSpPr>
          <p:spPr bwMode="auto">
            <a:xfrm>
              <a:off x="4238998" y="4450308"/>
              <a:ext cx="28575" cy="649288"/>
            </a:xfrm>
            <a:custGeom>
              <a:avLst/>
              <a:gdLst>
                <a:gd name="T0" fmla="*/ 23 w 35"/>
                <a:gd name="T1" fmla="*/ 2 h 818"/>
                <a:gd name="T2" fmla="*/ 23 w 35"/>
                <a:gd name="T3" fmla="*/ 2 h 818"/>
                <a:gd name="T4" fmla="*/ 0 w 35"/>
                <a:gd name="T5" fmla="*/ 818 h 818"/>
                <a:gd name="T6" fmla="*/ 12 w 35"/>
                <a:gd name="T7" fmla="*/ 818 h 818"/>
                <a:gd name="T8" fmla="*/ 35 w 35"/>
                <a:gd name="T9" fmla="*/ 2 h 818"/>
                <a:gd name="T10" fmla="*/ 35 w 35"/>
                <a:gd name="T11" fmla="*/ 0 h 818"/>
                <a:gd name="T12" fmla="*/ 35 w 35"/>
                <a:gd name="T13" fmla="*/ 2 h 818"/>
                <a:gd name="T14" fmla="*/ 35 w 35"/>
                <a:gd name="T15" fmla="*/ 2 h 818"/>
                <a:gd name="T16" fmla="*/ 35 w 35"/>
                <a:gd name="T17" fmla="*/ 0 h 818"/>
                <a:gd name="T18" fmla="*/ 23 w 35"/>
                <a:gd name="T19" fmla="*/ 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818">
                  <a:moveTo>
                    <a:pt x="23" y="2"/>
                  </a:moveTo>
                  <a:lnTo>
                    <a:pt x="23" y="2"/>
                  </a:lnTo>
                  <a:lnTo>
                    <a:pt x="0" y="818"/>
                  </a:lnTo>
                  <a:lnTo>
                    <a:pt x="12" y="818"/>
                  </a:lnTo>
                  <a:lnTo>
                    <a:pt x="35" y="2"/>
                  </a:lnTo>
                  <a:lnTo>
                    <a:pt x="35" y="0"/>
                  </a:lnTo>
                  <a:lnTo>
                    <a:pt x="35" y="2"/>
                  </a:lnTo>
                  <a:lnTo>
                    <a:pt x="35" y="2"/>
                  </a:lnTo>
                  <a:lnTo>
                    <a:pt x="35" y="0"/>
                  </a:lnTo>
                  <a:lnTo>
                    <a:pt x="2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41"/>
            <p:cNvSpPr>
              <a:spLocks/>
            </p:cNvSpPr>
            <p:nvPr/>
          </p:nvSpPr>
          <p:spPr bwMode="auto">
            <a:xfrm>
              <a:off x="4197723" y="3796258"/>
              <a:ext cx="69850" cy="655638"/>
            </a:xfrm>
            <a:custGeom>
              <a:avLst/>
              <a:gdLst>
                <a:gd name="T0" fmla="*/ 0 w 88"/>
                <a:gd name="T1" fmla="*/ 0 h 826"/>
                <a:gd name="T2" fmla="*/ 0 w 88"/>
                <a:gd name="T3" fmla="*/ 1 h 826"/>
                <a:gd name="T4" fmla="*/ 76 w 88"/>
                <a:gd name="T5" fmla="*/ 826 h 826"/>
                <a:gd name="T6" fmla="*/ 88 w 88"/>
                <a:gd name="T7" fmla="*/ 824 h 826"/>
                <a:gd name="T8" fmla="*/ 12 w 88"/>
                <a:gd name="T9" fmla="*/ 0 h 826"/>
                <a:gd name="T10" fmla="*/ 12 w 88"/>
                <a:gd name="T11" fmla="*/ 1 h 826"/>
                <a:gd name="T12" fmla="*/ 0 w 88"/>
                <a:gd name="T13" fmla="*/ 0 h 826"/>
                <a:gd name="T14" fmla="*/ 0 w 88"/>
                <a:gd name="T15" fmla="*/ 0 h 826"/>
                <a:gd name="T16" fmla="*/ 0 w 88"/>
                <a:gd name="T17" fmla="*/ 1 h 826"/>
                <a:gd name="T18" fmla="*/ 0 w 88"/>
                <a:gd name="T19"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26">
                  <a:moveTo>
                    <a:pt x="0" y="0"/>
                  </a:moveTo>
                  <a:lnTo>
                    <a:pt x="0" y="1"/>
                  </a:lnTo>
                  <a:lnTo>
                    <a:pt x="76" y="826"/>
                  </a:lnTo>
                  <a:lnTo>
                    <a:pt x="88" y="824"/>
                  </a:lnTo>
                  <a:lnTo>
                    <a:pt x="12" y="0"/>
                  </a:lnTo>
                  <a:lnTo>
                    <a:pt x="12" y="1"/>
                  </a:lnTo>
                  <a:lnTo>
                    <a:pt x="0" y="0"/>
                  </a:lnTo>
                  <a:lnTo>
                    <a:pt x="0" y="0"/>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2"/>
            <p:cNvSpPr>
              <a:spLocks/>
            </p:cNvSpPr>
            <p:nvPr/>
          </p:nvSpPr>
          <p:spPr bwMode="auto">
            <a:xfrm>
              <a:off x="4197723" y="3670846"/>
              <a:ext cx="25400" cy="125413"/>
            </a:xfrm>
            <a:custGeom>
              <a:avLst/>
              <a:gdLst>
                <a:gd name="T0" fmla="*/ 26 w 32"/>
                <a:gd name="T1" fmla="*/ 0 h 159"/>
                <a:gd name="T2" fmla="*/ 19 w 32"/>
                <a:gd name="T3" fmla="*/ 6 h 159"/>
                <a:gd name="T4" fmla="*/ 0 w 32"/>
                <a:gd name="T5" fmla="*/ 158 h 159"/>
                <a:gd name="T6" fmla="*/ 12 w 32"/>
                <a:gd name="T7" fmla="*/ 159 h 159"/>
                <a:gd name="T8" fmla="*/ 32 w 32"/>
                <a:gd name="T9" fmla="*/ 7 h 159"/>
                <a:gd name="T10" fmla="*/ 25 w 32"/>
                <a:gd name="T11" fmla="*/ 11 h 159"/>
                <a:gd name="T12" fmla="*/ 26 w 32"/>
                <a:gd name="T13" fmla="*/ 0 h 159"/>
                <a:gd name="T14" fmla="*/ 20 w 32"/>
                <a:gd name="T15" fmla="*/ 0 h 159"/>
                <a:gd name="T16" fmla="*/ 19 w 32"/>
                <a:gd name="T17" fmla="*/ 6 h 159"/>
                <a:gd name="T18" fmla="*/ 26 w 32"/>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9">
                  <a:moveTo>
                    <a:pt x="26" y="0"/>
                  </a:moveTo>
                  <a:lnTo>
                    <a:pt x="19" y="6"/>
                  </a:lnTo>
                  <a:lnTo>
                    <a:pt x="0" y="158"/>
                  </a:lnTo>
                  <a:lnTo>
                    <a:pt x="12" y="159"/>
                  </a:lnTo>
                  <a:lnTo>
                    <a:pt x="32" y="7"/>
                  </a:lnTo>
                  <a:lnTo>
                    <a:pt x="25" y="11"/>
                  </a:lnTo>
                  <a:lnTo>
                    <a:pt x="26" y="0"/>
                  </a:lnTo>
                  <a:lnTo>
                    <a:pt x="20" y="0"/>
                  </a:lnTo>
                  <a:lnTo>
                    <a:pt x="19"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43"/>
            <p:cNvSpPr>
              <a:spLocks/>
            </p:cNvSpPr>
            <p:nvPr/>
          </p:nvSpPr>
          <p:spPr bwMode="auto">
            <a:xfrm>
              <a:off x="4216773" y="3670846"/>
              <a:ext cx="363538" cy="25400"/>
            </a:xfrm>
            <a:custGeom>
              <a:avLst/>
              <a:gdLst>
                <a:gd name="T0" fmla="*/ 457 w 457"/>
                <a:gd name="T1" fmla="*/ 26 h 32"/>
                <a:gd name="T2" fmla="*/ 450 w 457"/>
                <a:gd name="T3" fmla="*/ 19 h 32"/>
                <a:gd name="T4" fmla="*/ 1 w 457"/>
                <a:gd name="T5" fmla="*/ 0 h 32"/>
                <a:gd name="T6" fmla="*/ 0 w 457"/>
                <a:gd name="T7" fmla="*/ 11 h 32"/>
                <a:gd name="T8" fmla="*/ 450 w 457"/>
                <a:gd name="T9" fmla="*/ 32 h 32"/>
                <a:gd name="T10" fmla="*/ 443 w 457"/>
                <a:gd name="T11" fmla="*/ 25 h 32"/>
                <a:gd name="T12" fmla="*/ 457 w 457"/>
                <a:gd name="T13" fmla="*/ 26 h 32"/>
                <a:gd name="T14" fmla="*/ 457 w 457"/>
                <a:gd name="T15" fmla="*/ 19 h 32"/>
                <a:gd name="T16" fmla="*/ 450 w 457"/>
                <a:gd name="T17" fmla="*/ 19 h 32"/>
                <a:gd name="T18" fmla="*/ 457 w 457"/>
                <a:gd name="T1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 h="32">
                  <a:moveTo>
                    <a:pt x="457" y="26"/>
                  </a:moveTo>
                  <a:lnTo>
                    <a:pt x="450" y="19"/>
                  </a:lnTo>
                  <a:lnTo>
                    <a:pt x="1" y="0"/>
                  </a:lnTo>
                  <a:lnTo>
                    <a:pt x="0" y="11"/>
                  </a:lnTo>
                  <a:lnTo>
                    <a:pt x="450" y="32"/>
                  </a:lnTo>
                  <a:lnTo>
                    <a:pt x="443" y="25"/>
                  </a:lnTo>
                  <a:lnTo>
                    <a:pt x="457" y="26"/>
                  </a:lnTo>
                  <a:lnTo>
                    <a:pt x="457" y="19"/>
                  </a:lnTo>
                  <a:lnTo>
                    <a:pt x="450" y="19"/>
                  </a:lnTo>
                  <a:lnTo>
                    <a:pt x="45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44"/>
            <p:cNvSpPr>
              <a:spLocks/>
            </p:cNvSpPr>
            <p:nvPr/>
          </p:nvSpPr>
          <p:spPr bwMode="auto">
            <a:xfrm>
              <a:off x="4537448" y="3691483"/>
              <a:ext cx="42863" cy="693738"/>
            </a:xfrm>
            <a:custGeom>
              <a:avLst/>
              <a:gdLst>
                <a:gd name="T0" fmla="*/ 13 w 54"/>
                <a:gd name="T1" fmla="*/ 876 h 876"/>
                <a:gd name="T2" fmla="*/ 13 w 54"/>
                <a:gd name="T3" fmla="*/ 876 h 876"/>
                <a:gd name="T4" fmla="*/ 54 w 54"/>
                <a:gd name="T5" fmla="*/ 1 h 876"/>
                <a:gd name="T6" fmla="*/ 40 w 54"/>
                <a:gd name="T7" fmla="*/ 0 h 876"/>
                <a:gd name="T8" fmla="*/ 0 w 54"/>
                <a:gd name="T9" fmla="*/ 875 h 876"/>
                <a:gd name="T10" fmla="*/ 0 w 54"/>
                <a:gd name="T11" fmla="*/ 875 h 876"/>
                <a:gd name="T12" fmla="*/ 13 w 54"/>
                <a:gd name="T13" fmla="*/ 876 h 876"/>
                <a:gd name="T14" fmla="*/ 13 w 54"/>
                <a:gd name="T15" fmla="*/ 876 h 876"/>
                <a:gd name="T16" fmla="*/ 13 w 54"/>
                <a:gd name="T17" fmla="*/ 876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6">
                  <a:moveTo>
                    <a:pt x="13" y="876"/>
                  </a:moveTo>
                  <a:lnTo>
                    <a:pt x="13" y="876"/>
                  </a:lnTo>
                  <a:lnTo>
                    <a:pt x="54" y="1"/>
                  </a:lnTo>
                  <a:lnTo>
                    <a:pt x="40" y="0"/>
                  </a:lnTo>
                  <a:lnTo>
                    <a:pt x="0" y="875"/>
                  </a:lnTo>
                  <a:lnTo>
                    <a:pt x="0" y="875"/>
                  </a:lnTo>
                  <a:lnTo>
                    <a:pt x="13" y="876"/>
                  </a:lnTo>
                  <a:lnTo>
                    <a:pt x="13" y="876"/>
                  </a:lnTo>
                  <a:lnTo>
                    <a:pt x="13" y="8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45"/>
            <p:cNvSpPr>
              <a:spLocks/>
            </p:cNvSpPr>
            <p:nvPr/>
          </p:nvSpPr>
          <p:spPr bwMode="auto">
            <a:xfrm>
              <a:off x="4491411" y="4385221"/>
              <a:ext cx="55563" cy="741363"/>
            </a:xfrm>
            <a:custGeom>
              <a:avLst/>
              <a:gdLst>
                <a:gd name="T0" fmla="*/ 13 w 71"/>
                <a:gd name="T1" fmla="*/ 935 h 935"/>
                <a:gd name="T2" fmla="*/ 18 w 71"/>
                <a:gd name="T3" fmla="*/ 847 h 935"/>
                <a:gd name="T4" fmla="*/ 22 w 71"/>
                <a:gd name="T5" fmla="*/ 761 h 935"/>
                <a:gd name="T6" fmla="*/ 28 w 71"/>
                <a:gd name="T7" fmla="*/ 677 h 935"/>
                <a:gd name="T8" fmla="*/ 33 w 71"/>
                <a:gd name="T9" fmla="*/ 593 h 935"/>
                <a:gd name="T10" fmla="*/ 37 w 71"/>
                <a:gd name="T11" fmla="*/ 512 h 935"/>
                <a:gd name="T12" fmla="*/ 43 w 71"/>
                <a:gd name="T13" fmla="*/ 435 h 935"/>
                <a:gd name="T14" fmla="*/ 48 w 71"/>
                <a:gd name="T15" fmla="*/ 362 h 935"/>
                <a:gd name="T16" fmla="*/ 51 w 71"/>
                <a:gd name="T17" fmla="*/ 293 h 935"/>
                <a:gd name="T18" fmla="*/ 56 w 71"/>
                <a:gd name="T19" fmla="*/ 230 h 935"/>
                <a:gd name="T20" fmla="*/ 59 w 71"/>
                <a:gd name="T21" fmla="*/ 173 h 935"/>
                <a:gd name="T22" fmla="*/ 63 w 71"/>
                <a:gd name="T23" fmla="*/ 124 h 935"/>
                <a:gd name="T24" fmla="*/ 66 w 71"/>
                <a:gd name="T25" fmla="*/ 81 h 935"/>
                <a:gd name="T26" fmla="*/ 68 w 71"/>
                <a:gd name="T27" fmla="*/ 48 h 935"/>
                <a:gd name="T28" fmla="*/ 69 w 71"/>
                <a:gd name="T29" fmla="*/ 23 h 935"/>
                <a:gd name="T30" fmla="*/ 71 w 71"/>
                <a:gd name="T31" fmla="*/ 6 h 935"/>
                <a:gd name="T32" fmla="*/ 71 w 71"/>
                <a:gd name="T33" fmla="*/ 1 h 935"/>
                <a:gd name="T34" fmla="*/ 58 w 71"/>
                <a:gd name="T35" fmla="*/ 2 h 935"/>
                <a:gd name="T36" fmla="*/ 57 w 71"/>
                <a:gd name="T37" fmla="*/ 12 h 935"/>
                <a:gd name="T38" fmla="*/ 56 w 71"/>
                <a:gd name="T39" fmla="*/ 33 h 935"/>
                <a:gd name="T40" fmla="*/ 54 w 71"/>
                <a:gd name="T41" fmla="*/ 63 h 935"/>
                <a:gd name="T42" fmla="*/ 51 w 71"/>
                <a:gd name="T43" fmla="*/ 101 h 935"/>
                <a:gd name="T44" fmla="*/ 48 w 71"/>
                <a:gd name="T45" fmla="*/ 147 h 935"/>
                <a:gd name="T46" fmla="*/ 44 w 71"/>
                <a:gd name="T47" fmla="*/ 200 h 935"/>
                <a:gd name="T48" fmla="*/ 41 w 71"/>
                <a:gd name="T49" fmla="*/ 260 h 935"/>
                <a:gd name="T50" fmla="*/ 36 w 71"/>
                <a:gd name="T51" fmla="*/ 327 h 935"/>
                <a:gd name="T52" fmla="*/ 31 w 71"/>
                <a:gd name="T53" fmla="*/ 397 h 935"/>
                <a:gd name="T54" fmla="*/ 27 w 71"/>
                <a:gd name="T55" fmla="*/ 472 h 935"/>
                <a:gd name="T56" fmla="*/ 22 w 71"/>
                <a:gd name="T57" fmla="*/ 551 h 935"/>
                <a:gd name="T58" fmla="*/ 18 w 71"/>
                <a:gd name="T59" fmla="*/ 633 h 935"/>
                <a:gd name="T60" fmla="*/ 12 w 71"/>
                <a:gd name="T61" fmla="*/ 718 h 935"/>
                <a:gd name="T62" fmla="*/ 7 w 71"/>
                <a:gd name="T63" fmla="*/ 804 h 935"/>
                <a:gd name="T64" fmla="*/ 3 w 71"/>
                <a:gd name="T65" fmla="*/ 890 h 935"/>
                <a:gd name="T66" fmla="*/ 0 w 71"/>
                <a:gd name="T67" fmla="*/ 934 h 935"/>
                <a:gd name="T68" fmla="*/ 0 w 71"/>
                <a:gd name="T69" fmla="*/ 934 h 935"/>
                <a:gd name="T70" fmla="*/ 13 w 71"/>
                <a:gd name="T71" fmla="*/ 935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935">
                  <a:moveTo>
                    <a:pt x="13" y="935"/>
                  </a:moveTo>
                  <a:lnTo>
                    <a:pt x="13" y="935"/>
                  </a:lnTo>
                  <a:lnTo>
                    <a:pt x="15" y="891"/>
                  </a:lnTo>
                  <a:lnTo>
                    <a:pt x="18" y="847"/>
                  </a:lnTo>
                  <a:lnTo>
                    <a:pt x="20" y="805"/>
                  </a:lnTo>
                  <a:lnTo>
                    <a:pt x="22" y="761"/>
                  </a:lnTo>
                  <a:lnTo>
                    <a:pt x="25" y="718"/>
                  </a:lnTo>
                  <a:lnTo>
                    <a:pt x="28" y="677"/>
                  </a:lnTo>
                  <a:lnTo>
                    <a:pt x="30" y="634"/>
                  </a:lnTo>
                  <a:lnTo>
                    <a:pt x="33" y="593"/>
                  </a:lnTo>
                  <a:lnTo>
                    <a:pt x="35" y="552"/>
                  </a:lnTo>
                  <a:lnTo>
                    <a:pt x="37" y="512"/>
                  </a:lnTo>
                  <a:lnTo>
                    <a:pt x="39" y="473"/>
                  </a:lnTo>
                  <a:lnTo>
                    <a:pt x="43" y="435"/>
                  </a:lnTo>
                  <a:lnTo>
                    <a:pt x="45" y="398"/>
                  </a:lnTo>
                  <a:lnTo>
                    <a:pt x="48" y="362"/>
                  </a:lnTo>
                  <a:lnTo>
                    <a:pt x="50" y="327"/>
                  </a:lnTo>
                  <a:lnTo>
                    <a:pt x="51" y="293"/>
                  </a:lnTo>
                  <a:lnTo>
                    <a:pt x="53" y="261"/>
                  </a:lnTo>
                  <a:lnTo>
                    <a:pt x="56" y="230"/>
                  </a:lnTo>
                  <a:lnTo>
                    <a:pt x="57" y="201"/>
                  </a:lnTo>
                  <a:lnTo>
                    <a:pt x="59" y="173"/>
                  </a:lnTo>
                  <a:lnTo>
                    <a:pt x="61" y="148"/>
                  </a:lnTo>
                  <a:lnTo>
                    <a:pt x="63" y="124"/>
                  </a:lnTo>
                  <a:lnTo>
                    <a:pt x="64" y="102"/>
                  </a:lnTo>
                  <a:lnTo>
                    <a:pt x="66" y="81"/>
                  </a:lnTo>
                  <a:lnTo>
                    <a:pt x="67" y="64"/>
                  </a:lnTo>
                  <a:lnTo>
                    <a:pt x="68" y="48"/>
                  </a:lnTo>
                  <a:lnTo>
                    <a:pt x="68" y="34"/>
                  </a:lnTo>
                  <a:lnTo>
                    <a:pt x="69" y="23"/>
                  </a:lnTo>
                  <a:lnTo>
                    <a:pt x="71" y="13"/>
                  </a:lnTo>
                  <a:lnTo>
                    <a:pt x="71" y="6"/>
                  </a:lnTo>
                  <a:lnTo>
                    <a:pt x="71" y="2"/>
                  </a:lnTo>
                  <a:lnTo>
                    <a:pt x="71" y="1"/>
                  </a:lnTo>
                  <a:lnTo>
                    <a:pt x="58" y="0"/>
                  </a:lnTo>
                  <a:lnTo>
                    <a:pt x="58" y="2"/>
                  </a:lnTo>
                  <a:lnTo>
                    <a:pt x="58" y="5"/>
                  </a:lnTo>
                  <a:lnTo>
                    <a:pt x="57" y="12"/>
                  </a:lnTo>
                  <a:lnTo>
                    <a:pt x="57" y="21"/>
                  </a:lnTo>
                  <a:lnTo>
                    <a:pt x="56" y="33"/>
                  </a:lnTo>
                  <a:lnTo>
                    <a:pt x="54" y="47"/>
                  </a:lnTo>
                  <a:lnTo>
                    <a:pt x="54" y="63"/>
                  </a:lnTo>
                  <a:lnTo>
                    <a:pt x="52" y="80"/>
                  </a:lnTo>
                  <a:lnTo>
                    <a:pt x="51" y="101"/>
                  </a:lnTo>
                  <a:lnTo>
                    <a:pt x="50" y="123"/>
                  </a:lnTo>
                  <a:lnTo>
                    <a:pt x="48" y="147"/>
                  </a:lnTo>
                  <a:lnTo>
                    <a:pt x="46" y="172"/>
                  </a:lnTo>
                  <a:lnTo>
                    <a:pt x="44" y="200"/>
                  </a:lnTo>
                  <a:lnTo>
                    <a:pt x="43" y="230"/>
                  </a:lnTo>
                  <a:lnTo>
                    <a:pt x="41" y="260"/>
                  </a:lnTo>
                  <a:lnTo>
                    <a:pt x="38" y="292"/>
                  </a:lnTo>
                  <a:lnTo>
                    <a:pt x="36" y="327"/>
                  </a:lnTo>
                  <a:lnTo>
                    <a:pt x="34" y="361"/>
                  </a:lnTo>
                  <a:lnTo>
                    <a:pt x="31" y="397"/>
                  </a:lnTo>
                  <a:lnTo>
                    <a:pt x="29" y="435"/>
                  </a:lnTo>
                  <a:lnTo>
                    <a:pt x="27" y="472"/>
                  </a:lnTo>
                  <a:lnTo>
                    <a:pt x="25" y="511"/>
                  </a:lnTo>
                  <a:lnTo>
                    <a:pt x="22" y="551"/>
                  </a:lnTo>
                  <a:lnTo>
                    <a:pt x="20" y="592"/>
                  </a:lnTo>
                  <a:lnTo>
                    <a:pt x="18" y="633"/>
                  </a:lnTo>
                  <a:lnTo>
                    <a:pt x="15" y="676"/>
                  </a:lnTo>
                  <a:lnTo>
                    <a:pt x="12" y="718"/>
                  </a:lnTo>
                  <a:lnTo>
                    <a:pt x="10" y="760"/>
                  </a:lnTo>
                  <a:lnTo>
                    <a:pt x="7" y="804"/>
                  </a:lnTo>
                  <a:lnTo>
                    <a:pt x="5" y="847"/>
                  </a:lnTo>
                  <a:lnTo>
                    <a:pt x="3" y="890"/>
                  </a:lnTo>
                  <a:lnTo>
                    <a:pt x="0" y="934"/>
                  </a:lnTo>
                  <a:lnTo>
                    <a:pt x="0" y="934"/>
                  </a:lnTo>
                  <a:lnTo>
                    <a:pt x="0" y="934"/>
                  </a:lnTo>
                  <a:lnTo>
                    <a:pt x="0" y="934"/>
                  </a:lnTo>
                  <a:lnTo>
                    <a:pt x="0" y="934"/>
                  </a:lnTo>
                  <a:lnTo>
                    <a:pt x="13" y="9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46"/>
            <p:cNvSpPr>
              <a:spLocks/>
            </p:cNvSpPr>
            <p:nvPr/>
          </p:nvSpPr>
          <p:spPr bwMode="auto">
            <a:xfrm>
              <a:off x="4491411" y="5126583"/>
              <a:ext cx="17463" cy="107950"/>
            </a:xfrm>
            <a:custGeom>
              <a:avLst/>
              <a:gdLst>
                <a:gd name="T0" fmla="*/ 20 w 22"/>
                <a:gd name="T1" fmla="*/ 137 h 137"/>
                <a:gd name="T2" fmla="*/ 22 w 22"/>
                <a:gd name="T3" fmla="*/ 132 h 137"/>
                <a:gd name="T4" fmla="*/ 22 w 22"/>
                <a:gd name="T5" fmla="*/ 125 h 137"/>
                <a:gd name="T6" fmla="*/ 22 w 22"/>
                <a:gd name="T7" fmla="*/ 118 h 137"/>
                <a:gd name="T8" fmla="*/ 22 w 22"/>
                <a:gd name="T9" fmla="*/ 110 h 137"/>
                <a:gd name="T10" fmla="*/ 21 w 22"/>
                <a:gd name="T11" fmla="*/ 102 h 137"/>
                <a:gd name="T12" fmla="*/ 20 w 22"/>
                <a:gd name="T13" fmla="*/ 93 h 137"/>
                <a:gd name="T14" fmla="*/ 20 w 22"/>
                <a:gd name="T15" fmla="*/ 84 h 137"/>
                <a:gd name="T16" fmla="*/ 19 w 22"/>
                <a:gd name="T17" fmla="*/ 75 h 137"/>
                <a:gd name="T18" fmla="*/ 18 w 22"/>
                <a:gd name="T19" fmla="*/ 65 h 137"/>
                <a:gd name="T20" fmla="*/ 16 w 22"/>
                <a:gd name="T21" fmla="*/ 56 h 137"/>
                <a:gd name="T22" fmla="*/ 15 w 22"/>
                <a:gd name="T23" fmla="*/ 47 h 137"/>
                <a:gd name="T24" fmla="*/ 15 w 22"/>
                <a:gd name="T25" fmla="*/ 38 h 137"/>
                <a:gd name="T26" fmla="*/ 14 w 22"/>
                <a:gd name="T27" fmla="*/ 29 h 137"/>
                <a:gd name="T28" fmla="*/ 13 w 22"/>
                <a:gd name="T29" fmla="*/ 21 h 137"/>
                <a:gd name="T30" fmla="*/ 13 w 22"/>
                <a:gd name="T31" fmla="*/ 14 h 137"/>
                <a:gd name="T32" fmla="*/ 13 w 22"/>
                <a:gd name="T33" fmla="*/ 7 h 137"/>
                <a:gd name="T34" fmla="*/ 13 w 22"/>
                <a:gd name="T35" fmla="*/ 1 h 137"/>
                <a:gd name="T36" fmla="*/ 0 w 22"/>
                <a:gd name="T37" fmla="*/ 0 h 137"/>
                <a:gd name="T38" fmla="*/ 0 w 22"/>
                <a:gd name="T39" fmla="*/ 7 h 137"/>
                <a:gd name="T40" fmla="*/ 0 w 22"/>
                <a:gd name="T41" fmla="*/ 14 h 137"/>
                <a:gd name="T42" fmla="*/ 0 w 22"/>
                <a:gd name="T43" fmla="*/ 22 h 137"/>
                <a:gd name="T44" fmla="*/ 1 w 22"/>
                <a:gd name="T45" fmla="*/ 30 h 137"/>
                <a:gd name="T46" fmla="*/ 1 w 22"/>
                <a:gd name="T47" fmla="*/ 38 h 137"/>
                <a:gd name="T48" fmla="*/ 3 w 22"/>
                <a:gd name="T49" fmla="*/ 47 h 137"/>
                <a:gd name="T50" fmla="*/ 4 w 22"/>
                <a:gd name="T51" fmla="*/ 56 h 137"/>
                <a:gd name="T52" fmla="*/ 5 w 22"/>
                <a:gd name="T53" fmla="*/ 67 h 137"/>
                <a:gd name="T54" fmla="*/ 6 w 22"/>
                <a:gd name="T55" fmla="*/ 76 h 137"/>
                <a:gd name="T56" fmla="*/ 6 w 22"/>
                <a:gd name="T57" fmla="*/ 85 h 137"/>
                <a:gd name="T58" fmla="*/ 7 w 22"/>
                <a:gd name="T59" fmla="*/ 94 h 137"/>
                <a:gd name="T60" fmla="*/ 8 w 22"/>
                <a:gd name="T61" fmla="*/ 103 h 137"/>
                <a:gd name="T62" fmla="*/ 8 w 22"/>
                <a:gd name="T63" fmla="*/ 112 h 137"/>
                <a:gd name="T64" fmla="*/ 10 w 22"/>
                <a:gd name="T65" fmla="*/ 118 h 137"/>
                <a:gd name="T66" fmla="*/ 10 w 22"/>
                <a:gd name="T67" fmla="*/ 125 h 137"/>
                <a:gd name="T68" fmla="*/ 10 w 22"/>
                <a:gd name="T69" fmla="*/ 132 h 137"/>
                <a:gd name="T70" fmla="*/ 12 w 22"/>
                <a:gd name="T71" fmla="*/ 128 h 137"/>
                <a:gd name="T72" fmla="*/ 20 w 22"/>
                <a:gd name="T73" fmla="*/ 137 h 137"/>
                <a:gd name="T74" fmla="*/ 22 w 22"/>
                <a:gd name="T75" fmla="*/ 136 h 137"/>
                <a:gd name="T76" fmla="*/ 22 w 22"/>
                <a:gd name="T77" fmla="*/ 132 h 137"/>
                <a:gd name="T78" fmla="*/ 20 w 22"/>
                <a:gd name="T7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7">
                  <a:moveTo>
                    <a:pt x="20" y="137"/>
                  </a:moveTo>
                  <a:lnTo>
                    <a:pt x="22" y="132"/>
                  </a:lnTo>
                  <a:lnTo>
                    <a:pt x="22" y="125"/>
                  </a:lnTo>
                  <a:lnTo>
                    <a:pt x="22" y="118"/>
                  </a:lnTo>
                  <a:lnTo>
                    <a:pt x="22" y="110"/>
                  </a:lnTo>
                  <a:lnTo>
                    <a:pt x="21" y="102"/>
                  </a:lnTo>
                  <a:lnTo>
                    <a:pt x="20" y="93"/>
                  </a:lnTo>
                  <a:lnTo>
                    <a:pt x="20" y="84"/>
                  </a:lnTo>
                  <a:lnTo>
                    <a:pt x="19" y="75"/>
                  </a:lnTo>
                  <a:lnTo>
                    <a:pt x="18" y="65"/>
                  </a:lnTo>
                  <a:lnTo>
                    <a:pt x="16" y="56"/>
                  </a:lnTo>
                  <a:lnTo>
                    <a:pt x="15" y="47"/>
                  </a:lnTo>
                  <a:lnTo>
                    <a:pt x="15" y="38"/>
                  </a:lnTo>
                  <a:lnTo>
                    <a:pt x="14" y="29"/>
                  </a:lnTo>
                  <a:lnTo>
                    <a:pt x="13" y="21"/>
                  </a:lnTo>
                  <a:lnTo>
                    <a:pt x="13" y="14"/>
                  </a:lnTo>
                  <a:lnTo>
                    <a:pt x="13" y="7"/>
                  </a:lnTo>
                  <a:lnTo>
                    <a:pt x="13" y="1"/>
                  </a:lnTo>
                  <a:lnTo>
                    <a:pt x="0" y="0"/>
                  </a:lnTo>
                  <a:lnTo>
                    <a:pt x="0" y="7"/>
                  </a:lnTo>
                  <a:lnTo>
                    <a:pt x="0" y="14"/>
                  </a:lnTo>
                  <a:lnTo>
                    <a:pt x="0" y="22"/>
                  </a:lnTo>
                  <a:lnTo>
                    <a:pt x="1" y="30"/>
                  </a:lnTo>
                  <a:lnTo>
                    <a:pt x="1" y="38"/>
                  </a:lnTo>
                  <a:lnTo>
                    <a:pt x="3" y="47"/>
                  </a:lnTo>
                  <a:lnTo>
                    <a:pt x="4" y="56"/>
                  </a:lnTo>
                  <a:lnTo>
                    <a:pt x="5" y="67"/>
                  </a:lnTo>
                  <a:lnTo>
                    <a:pt x="6" y="76"/>
                  </a:lnTo>
                  <a:lnTo>
                    <a:pt x="6" y="85"/>
                  </a:lnTo>
                  <a:lnTo>
                    <a:pt x="7" y="94"/>
                  </a:lnTo>
                  <a:lnTo>
                    <a:pt x="8" y="103"/>
                  </a:lnTo>
                  <a:lnTo>
                    <a:pt x="8" y="112"/>
                  </a:lnTo>
                  <a:lnTo>
                    <a:pt x="10" y="118"/>
                  </a:lnTo>
                  <a:lnTo>
                    <a:pt x="10" y="125"/>
                  </a:lnTo>
                  <a:lnTo>
                    <a:pt x="10" y="132"/>
                  </a:lnTo>
                  <a:lnTo>
                    <a:pt x="12" y="128"/>
                  </a:lnTo>
                  <a:lnTo>
                    <a:pt x="20" y="137"/>
                  </a:lnTo>
                  <a:lnTo>
                    <a:pt x="22" y="136"/>
                  </a:lnTo>
                  <a:lnTo>
                    <a:pt x="22" y="132"/>
                  </a:lnTo>
                  <a:lnTo>
                    <a:pt x="2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7"/>
            <p:cNvSpPr>
              <a:spLocks/>
            </p:cNvSpPr>
            <p:nvPr/>
          </p:nvSpPr>
          <p:spPr bwMode="auto">
            <a:xfrm>
              <a:off x="4234236" y="5169446"/>
              <a:ext cx="273050" cy="103188"/>
            </a:xfrm>
            <a:custGeom>
              <a:avLst/>
              <a:gdLst>
                <a:gd name="T0" fmla="*/ 1 w 344"/>
                <a:gd name="T1" fmla="*/ 8 h 130"/>
                <a:gd name="T2" fmla="*/ 3 w 344"/>
                <a:gd name="T3" fmla="*/ 10 h 130"/>
                <a:gd name="T4" fmla="*/ 8 w 344"/>
                <a:gd name="T5" fmla="*/ 17 h 130"/>
                <a:gd name="T6" fmla="*/ 17 w 344"/>
                <a:gd name="T7" fmla="*/ 26 h 130"/>
                <a:gd name="T8" fmla="*/ 28 w 344"/>
                <a:gd name="T9" fmla="*/ 39 h 130"/>
                <a:gd name="T10" fmla="*/ 42 w 344"/>
                <a:gd name="T11" fmla="*/ 53 h 130"/>
                <a:gd name="T12" fmla="*/ 59 w 344"/>
                <a:gd name="T13" fmla="*/ 68 h 130"/>
                <a:gd name="T14" fmla="*/ 79 w 344"/>
                <a:gd name="T15" fmla="*/ 83 h 130"/>
                <a:gd name="T16" fmla="*/ 102 w 344"/>
                <a:gd name="T17" fmla="*/ 97 h 130"/>
                <a:gd name="T18" fmla="*/ 125 w 344"/>
                <a:gd name="T19" fmla="*/ 111 h 130"/>
                <a:gd name="T20" fmla="*/ 153 w 344"/>
                <a:gd name="T21" fmla="*/ 120 h 130"/>
                <a:gd name="T22" fmla="*/ 180 w 344"/>
                <a:gd name="T23" fmla="*/ 127 h 130"/>
                <a:gd name="T24" fmla="*/ 211 w 344"/>
                <a:gd name="T25" fmla="*/ 130 h 130"/>
                <a:gd name="T26" fmla="*/ 243 w 344"/>
                <a:gd name="T27" fmla="*/ 128 h 130"/>
                <a:gd name="T28" fmla="*/ 275 w 344"/>
                <a:gd name="T29" fmla="*/ 120 h 130"/>
                <a:gd name="T30" fmla="*/ 309 w 344"/>
                <a:gd name="T31" fmla="*/ 105 h 130"/>
                <a:gd name="T32" fmla="*/ 344 w 344"/>
                <a:gd name="T33" fmla="*/ 83 h 130"/>
                <a:gd name="T34" fmla="*/ 320 w 344"/>
                <a:gd name="T35" fmla="*/ 84 h 130"/>
                <a:gd name="T36" fmla="*/ 286 w 344"/>
                <a:gd name="T37" fmla="*/ 101 h 130"/>
                <a:gd name="T38" fmla="*/ 256 w 344"/>
                <a:gd name="T39" fmla="*/ 112 h 130"/>
                <a:gd name="T40" fmla="*/ 225 w 344"/>
                <a:gd name="T41" fmla="*/ 116 h 130"/>
                <a:gd name="T42" fmla="*/ 197 w 344"/>
                <a:gd name="T43" fmla="*/ 116 h 130"/>
                <a:gd name="T44" fmla="*/ 169 w 344"/>
                <a:gd name="T45" fmla="*/ 112 h 130"/>
                <a:gd name="T46" fmla="*/ 144 w 344"/>
                <a:gd name="T47" fmla="*/ 104 h 130"/>
                <a:gd name="T48" fmla="*/ 119 w 344"/>
                <a:gd name="T49" fmla="*/ 92 h 130"/>
                <a:gd name="T50" fmla="*/ 97 w 344"/>
                <a:gd name="T51" fmla="*/ 79 h 130"/>
                <a:gd name="T52" fmla="*/ 77 w 344"/>
                <a:gd name="T53" fmla="*/ 66 h 130"/>
                <a:gd name="T54" fmla="*/ 58 w 344"/>
                <a:gd name="T55" fmla="*/ 51 h 130"/>
                <a:gd name="T56" fmla="*/ 45 w 344"/>
                <a:gd name="T57" fmla="*/ 37 h 130"/>
                <a:gd name="T58" fmla="*/ 31 w 344"/>
                <a:gd name="T59" fmla="*/ 24 h 130"/>
                <a:gd name="T60" fmla="*/ 21 w 344"/>
                <a:gd name="T61" fmla="*/ 14 h 130"/>
                <a:gd name="T62" fmla="*/ 15 w 344"/>
                <a:gd name="T63" fmla="*/ 5 h 130"/>
                <a:gd name="T64" fmla="*/ 11 w 344"/>
                <a:gd name="T65" fmla="*/ 0 h 130"/>
                <a:gd name="T66" fmla="*/ 12 w 344"/>
                <a:gd name="T67" fmla="*/ 5 h 130"/>
                <a:gd name="T68" fmla="*/ 0 w 344"/>
                <a:gd name="T69" fmla="*/ 6 h 130"/>
                <a:gd name="T70" fmla="*/ 0 w 344"/>
                <a:gd name="T71"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30">
                  <a:moveTo>
                    <a:pt x="0" y="3"/>
                  </a:moveTo>
                  <a:lnTo>
                    <a:pt x="1" y="8"/>
                  </a:lnTo>
                  <a:lnTo>
                    <a:pt x="1" y="9"/>
                  </a:lnTo>
                  <a:lnTo>
                    <a:pt x="3" y="10"/>
                  </a:lnTo>
                  <a:lnTo>
                    <a:pt x="5" y="14"/>
                  </a:lnTo>
                  <a:lnTo>
                    <a:pt x="8" y="17"/>
                  </a:lnTo>
                  <a:lnTo>
                    <a:pt x="11" y="22"/>
                  </a:lnTo>
                  <a:lnTo>
                    <a:pt x="17" y="26"/>
                  </a:lnTo>
                  <a:lnTo>
                    <a:pt x="21" y="32"/>
                  </a:lnTo>
                  <a:lnTo>
                    <a:pt x="28" y="39"/>
                  </a:lnTo>
                  <a:lnTo>
                    <a:pt x="35" y="46"/>
                  </a:lnTo>
                  <a:lnTo>
                    <a:pt x="42" y="53"/>
                  </a:lnTo>
                  <a:lnTo>
                    <a:pt x="50" y="61"/>
                  </a:lnTo>
                  <a:lnTo>
                    <a:pt x="59" y="68"/>
                  </a:lnTo>
                  <a:lnTo>
                    <a:pt x="70" y="76"/>
                  </a:lnTo>
                  <a:lnTo>
                    <a:pt x="79" y="83"/>
                  </a:lnTo>
                  <a:lnTo>
                    <a:pt x="91" y="90"/>
                  </a:lnTo>
                  <a:lnTo>
                    <a:pt x="102" y="97"/>
                  </a:lnTo>
                  <a:lnTo>
                    <a:pt x="114" y="104"/>
                  </a:lnTo>
                  <a:lnTo>
                    <a:pt x="125" y="111"/>
                  </a:lnTo>
                  <a:lnTo>
                    <a:pt x="139" y="115"/>
                  </a:lnTo>
                  <a:lnTo>
                    <a:pt x="153" y="120"/>
                  </a:lnTo>
                  <a:lnTo>
                    <a:pt x="167" y="124"/>
                  </a:lnTo>
                  <a:lnTo>
                    <a:pt x="180" y="127"/>
                  </a:lnTo>
                  <a:lnTo>
                    <a:pt x="195" y="129"/>
                  </a:lnTo>
                  <a:lnTo>
                    <a:pt x="211" y="130"/>
                  </a:lnTo>
                  <a:lnTo>
                    <a:pt x="226" y="129"/>
                  </a:lnTo>
                  <a:lnTo>
                    <a:pt x="243" y="128"/>
                  </a:lnTo>
                  <a:lnTo>
                    <a:pt x="259" y="124"/>
                  </a:lnTo>
                  <a:lnTo>
                    <a:pt x="275" y="120"/>
                  </a:lnTo>
                  <a:lnTo>
                    <a:pt x="292" y="114"/>
                  </a:lnTo>
                  <a:lnTo>
                    <a:pt x="309" y="105"/>
                  </a:lnTo>
                  <a:lnTo>
                    <a:pt x="325" y="96"/>
                  </a:lnTo>
                  <a:lnTo>
                    <a:pt x="344" y="83"/>
                  </a:lnTo>
                  <a:lnTo>
                    <a:pt x="336" y="74"/>
                  </a:lnTo>
                  <a:lnTo>
                    <a:pt x="320" y="84"/>
                  </a:lnTo>
                  <a:lnTo>
                    <a:pt x="302" y="94"/>
                  </a:lnTo>
                  <a:lnTo>
                    <a:pt x="286" y="101"/>
                  </a:lnTo>
                  <a:lnTo>
                    <a:pt x="271" y="108"/>
                  </a:lnTo>
                  <a:lnTo>
                    <a:pt x="256" y="112"/>
                  </a:lnTo>
                  <a:lnTo>
                    <a:pt x="240" y="115"/>
                  </a:lnTo>
                  <a:lnTo>
                    <a:pt x="225" y="116"/>
                  </a:lnTo>
                  <a:lnTo>
                    <a:pt x="211" y="117"/>
                  </a:lnTo>
                  <a:lnTo>
                    <a:pt x="197" y="116"/>
                  </a:lnTo>
                  <a:lnTo>
                    <a:pt x="183" y="114"/>
                  </a:lnTo>
                  <a:lnTo>
                    <a:pt x="169" y="112"/>
                  </a:lnTo>
                  <a:lnTo>
                    <a:pt x="156" y="108"/>
                  </a:lnTo>
                  <a:lnTo>
                    <a:pt x="144" y="104"/>
                  </a:lnTo>
                  <a:lnTo>
                    <a:pt x="131" y="98"/>
                  </a:lnTo>
                  <a:lnTo>
                    <a:pt x="119" y="92"/>
                  </a:lnTo>
                  <a:lnTo>
                    <a:pt x="108" y="86"/>
                  </a:lnTo>
                  <a:lnTo>
                    <a:pt x="97" y="79"/>
                  </a:lnTo>
                  <a:lnTo>
                    <a:pt x="87" y="73"/>
                  </a:lnTo>
                  <a:lnTo>
                    <a:pt x="77" y="66"/>
                  </a:lnTo>
                  <a:lnTo>
                    <a:pt x="68" y="59"/>
                  </a:lnTo>
                  <a:lnTo>
                    <a:pt x="58" y="51"/>
                  </a:lnTo>
                  <a:lnTo>
                    <a:pt x="51" y="44"/>
                  </a:lnTo>
                  <a:lnTo>
                    <a:pt x="45" y="37"/>
                  </a:lnTo>
                  <a:lnTo>
                    <a:pt x="38" y="30"/>
                  </a:lnTo>
                  <a:lnTo>
                    <a:pt x="31" y="24"/>
                  </a:lnTo>
                  <a:lnTo>
                    <a:pt x="26" y="18"/>
                  </a:lnTo>
                  <a:lnTo>
                    <a:pt x="21" y="14"/>
                  </a:lnTo>
                  <a:lnTo>
                    <a:pt x="18" y="9"/>
                  </a:lnTo>
                  <a:lnTo>
                    <a:pt x="15" y="5"/>
                  </a:lnTo>
                  <a:lnTo>
                    <a:pt x="12" y="2"/>
                  </a:lnTo>
                  <a:lnTo>
                    <a:pt x="11" y="0"/>
                  </a:lnTo>
                  <a:lnTo>
                    <a:pt x="11" y="0"/>
                  </a:lnTo>
                  <a:lnTo>
                    <a:pt x="12" y="5"/>
                  </a:lnTo>
                  <a:lnTo>
                    <a:pt x="0" y="3"/>
                  </a:lnTo>
                  <a:lnTo>
                    <a:pt x="0" y="6"/>
                  </a:lnTo>
                  <a:lnTo>
                    <a:pt x="1" y="8"/>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48"/>
            <p:cNvSpPr>
              <a:spLocks/>
            </p:cNvSpPr>
            <p:nvPr/>
          </p:nvSpPr>
          <p:spPr bwMode="auto">
            <a:xfrm>
              <a:off x="3823073" y="5110708"/>
              <a:ext cx="441325" cy="354013"/>
            </a:xfrm>
            <a:custGeom>
              <a:avLst/>
              <a:gdLst>
                <a:gd name="T0" fmla="*/ 544 w 556"/>
                <a:gd name="T1" fmla="*/ 219 h 447"/>
                <a:gd name="T2" fmla="*/ 540 w 556"/>
                <a:gd name="T3" fmla="*/ 221 h 447"/>
                <a:gd name="T4" fmla="*/ 527 w 556"/>
                <a:gd name="T5" fmla="*/ 229 h 447"/>
                <a:gd name="T6" fmla="*/ 510 w 556"/>
                <a:gd name="T7" fmla="*/ 239 h 447"/>
                <a:gd name="T8" fmla="*/ 489 w 556"/>
                <a:gd name="T9" fmla="*/ 249 h 447"/>
                <a:gd name="T10" fmla="*/ 467 w 556"/>
                <a:gd name="T11" fmla="*/ 257 h 447"/>
                <a:gd name="T12" fmla="*/ 442 w 556"/>
                <a:gd name="T13" fmla="*/ 263 h 447"/>
                <a:gd name="T14" fmla="*/ 430 w 556"/>
                <a:gd name="T15" fmla="*/ 267 h 447"/>
                <a:gd name="T16" fmla="*/ 400 w 556"/>
                <a:gd name="T17" fmla="*/ 285 h 447"/>
                <a:gd name="T18" fmla="*/ 375 w 556"/>
                <a:gd name="T19" fmla="*/ 302 h 447"/>
                <a:gd name="T20" fmla="*/ 352 w 556"/>
                <a:gd name="T21" fmla="*/ 324 h 447"/>
                <a:gd name="T22" fmla="*/ 331 w 556"/>
                <a:gd name="T23" fmla="*/ 346 h 447"/>
                <a:gd name="T24" fmla="*/ 314 w 556"/>
                <a:gd name="T25" fmla="*/ 366 h 447"/>
                <a:gd name="T26" fmla="*/ 299 w 556"/>
                <a:gd name="T27" fmla="*/ 384 h 447"/>
                <a:gd name="T28" fmla="*/ 283 w 556"/>
                <a:gd name="T29" fmla="*/ 398 h 447"/>
                <a:gd name="T30" fmla="*/ 258 w 556"/>
                <a:gd name="T31" fmla="*/ 410 h 447"/>
                <a:gd name="T32" fmla="*/ 226 w 556"/>
                <a:gd name="T33" fmla="*/ 423 h 447"/>
                <a:gd name="T34" fmla="*/ 192 w 556"/>
                <a:gd name="T35" fmla="*/ 434 h 447"/>
                <a:gd name="T36" fmla="*/ 161 w 556"/>
                <a:gd name="T37" fmla="*/ 442 h 447"/>
                <a:gd name="T38" fmla="*/ 131 w 556"/>
                <a:gd name="T39" fmla="*/ 447 h 447"/>
                <a:gd name="T40" fmla="*/ 101 w 556"/>
                <a:gd name="T41" fmla="*/ 444 h 447"/>
                <a:gd name="T42" fmla="*/ 70 w 556"/>
                <a:gd name="T43" fmla="*/ 434 h 447"/>
                <a:gd name="T44" fmla="*/ 43 w 556"/>
                <a:gd name="T45" fmla="*/ 423 h 447"/>
                <a:gd name="T46" fmla="*/ 24 w 556"/>
                <a:gd name="T47" fmla="*/ 414 h 447"/>
                <a:gd name="T48" fmla="*/ 17 w 556"/>
                <a:gd name="T49" fmla="*/ 409 h 447"/>
                <a:gd name="T50" fmla="*/ 9 w 556"/>
                <a:gd name="T51" fmla="*/ 396 h 447"/>
                <a:gd name="T52" fmla="*/ 0 w 556"/>
                <a:gd name="T53" fmla="*/ 368 h 447"/>
                <a:gd name="T54" fmla="*/ 9 w 556"/>
                <a:gd name="T55" fmla="*/ 340 h 447"/>
                <a:gd name="T56" fmla="*/ 25 w 556"/>
                <a:gd name="T57" fmla="*/ 325 h 447"/>
                <a:gd name="T58" fmla="*/ 43 w 556"/>
                <a:gd name="T59" fmla="*/ 312 h 447"/>
                <a:gd name="T60" fmla="*/ 61 w 556"/>
                <a:gd name="T61" fmla="*/ 303 h 447"/>
                <a:gd name="T62" fmla="*/ 74 w 556"/>
                <a:gd name="T63" fmla="*/ 296 h 447"/>
                <a:gd name="T64" fmla="*/ 80 w 556"/>
                <a:gd name="T65" fmla="*/ 294 h 447"/>
                <a:gd name="T66" fmla="*/ 89 w 556"/>
                <a:gd name="T67" fmla="*/ 285 h 447"/>
                <a:gd name="T68" fmla="*/ 111 w 556"/>
                <a:gd name="T69" fmla="*/ 260 h 447"/>
                <a:gd name="T70" fmla="*/ 140 w 556"/>
                <a:gd name="T71" fmla="*/ 229 h 447"/>
                <a:gd name="T72" fmla="*/ 168 w 556"/>
                <a:gd name="T73" fmla="*/ 198 h 447"/>
                <a:gd name="T74" fmla="*/ 186 w 556"/>
                <a:gd name="T75" fmla="*/ 173 h 447"/>
                <a:gd name="T76" fmla="*/ 193 w 556"/>
                <a:gd name="T77" fmla="*/ 156 h 447"/>
                <a:gd name="T78" fmla="*/ 200 w 556"/>
                <a:gd name="T79" fmla="*/ 133 h 447"/>
                <a:gd name="T80" fmla="*/ 207 w 556"/>
                <a:gd name="T81" fmla="*/ 108 h 447"/>
                <a:gd name="T82" fmla="*/ 211 w 556"/>
                <a:gd name="T83" fmla="*/ 86 h 447"/>
                <a:gd name="T84" fmla="*/ 215 w 556"/>
                <a:gd name="T85" fmla="*/ 73 h 447"/>
                <a:gd name="T86" fmla="*/ 504 w 556"/>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6" h="447">
                  <a:moveTo>
                    <a:pt x="504" y="0"/>
                  </a:moveTo>
                  <a:lnTo>
                    <a:pt x="556" y="110"/>
                  </a:lnTo>
                  <a:lnTo>
                    <a:pt x="544" y="219"/>
                  </a:lnTo>
                  <a:lnTo>
                    <a:pt x="543" y="219"/>
                  </a:lnTo>
                  <a:lnTo>
                    <a:pt x="542" y="220"/>
                  </a:lnTo>
                  <a:lnTo>
                    <a:pt x="540" y="221"/>
                  </a:lnTo>
                  <a:lnTo>
                    <a:pt x="536" y="224"/>
                  </a:lnTo>
                  <a:lnTo>
                    <a:pt x="532" y="227"/>
                  </a:lnTo>
                  <a:lnTo>
                    <a:pt x="527" y="229"/>
                  </a:lnTo>
                  <a:lnTo>
                    <a:pt x="522" y="233"/>
                  </a:lnTo>
                  <a:lnTo>
                    <a:pt x="517" y="236"/>
                  </a:lnTo>
                  <a:lnTo>
                    <a:pt x="510" y="239"/>
                  </a:lnTo>
                  <a:lnTo>
                    <a:pt x="504" y="243"/>
                  </a:lnTo>
                  <a:lnTo>
                    <a:pt x="497" y="245"/>
                  </a:lnTo>
                  <a:lnTo>
                    <a:pt x="489" y="249"/>
                  </a:lnTo>
                  <a:lnTo>
                    <a:pt x="482" y="252"/>
                  </a:lnTo>
                  <a:lnTo>
                    <a:pt x="475" y="255"/>
                  </a:lnTo>
                  <a:lnTo>
                    <a:pt x="467" y="257"/>
                  </a:lnTo>
                  <a:lnTo>
                    <a:pt x="460" y="259"/>
                  </a:lnTo>
                  <a:lnTo>
                    <a:pt x="449" y="262"/>
                  </a:lnTo>
                  <a:lnTo>
                    <a:pt x="442" y="263"/>
                  </a:lnTo>
                  <a:lnTo>
                    <a:pt x="437" y="264"/>
                  </a:lnTo>
                  <a:lnTo>
                    <a:pt x="434" y="266"/>
                  </a:lnTo>
                  <a:lnTo>
                    <a:pt x="430" y="267"/>
                  </a:lnTo>
                  <a:lnTo>
                    <a:pt x="423" y="271"/>
                  </a:lnTo>
                  <a:lnTo>
                    <a:pt x="414" y="277"/>
                  </a:lnTo>
                  <a:lnTo>
                    <a:pt x="400" y="285"/>
                  </a:lnTo>
                  <a:lnTo>
                    <a:pt x="391" y="290"/>
                  </a:lnTo>
                  <a:lnTo>
                    <a:pt x="383" y="296"/>
                  </a:lnTo>
                  <a:lnTo>
                    <a:pt x="375" y="302"/>
                  </a:lnTo>
                  <a:lnTo>
                    <a:pt x="368" y="309"/>
                  </a:lnTo>
                  <a:lnTo>
                    <a:pt x="360" y="316"/>
                  </a:lnTo>
                  <a:lnTo>
                    <a:pt x="352" y="324"/>
                  </a:lnTo>
                  <a:lnTo>
                    <a:pt x="345" y="331"/>
                  </a:lnTo>
                  <a:lnTo>
                    <a:pt x="338" y="338"/>
                  </a:lnTo>
                  <a:lnTo>
                    <a:pt x="331" y="346"/>
                  </a:lnTo>
                  <a:lnTo>
                    <a:pt x="325" y="353"/>
                  </a:lnTo>
                  <a:lnTo>
                    <a:pt x="320" y="359"/>
                  </a:lnTo>
                  <a:lnTo>
                    <a:pt x="314" y="366"/>
                  </a:lnTo>
                  <a:lnTo>
                    <a:pt x="308" y="372"/>
                  </a:lnTo>
                  <a:lnTo>
                    <a:pt x="304" y="379"/>
                  </a:lnTo>
                  <a:lnTo>
                    <a:pt x="299" y="384"/>
                  </a:lnTo>
                  <a:lnTo>
                    <a:pt x="294" y="388"/>
                  </a:lnTo>
                  <a:lnTo>
                    <a:pt x="289" y="393"/>
                  </a:lnTo>
                  <a:lnTo>
                    <a:pt x="283" y="398"/>
                  </a:lnTo>
                  <a:lnTo>
                    <a:pt x="276" y="402"/>
                  </a:lnTo>
                  <a:lnTo>
                    <a:pt x="267" y="407"/>
                  </a:lnTo>
                  <a:lnTo>
                    <a:pt x="258" y="410"/>
                  </a:lnTo>
                  <a:lnTo>
                    <a:pt x="248" y="415"/>
                  </a:lnTo>
                  <a:lnTo>
                    <a:pt x="237" y="418"/>
                  </a:lnTo>
                  <a:lnTo>
                    <a:pt x="226" y="423"/>
                  </a:lnTo>
                  <a:lnTo>
                    <a:pt x="215" y="426"/>
                  </a:lnTo>
                  <a:lnTo>
                    <a:pt x="203" y="430"/>
                  </a:lnTo>
                  <a:lnTo>
                    <a:pt x="192" y="434"/>
                  </a:lnTo>
                  <a:lnTo>
                    <a:pt x="182" y="437"/>
                  </a:lnTo>
                  <a:lnTo>
                    <a:pt x="171" y="440"/>
                  </a:lnTo>
                  <a:lnTo>
                    <a:pt x="161" y="442"/>
                  </a:lnTo>
                  <a:lnTo>
                    <a:pt x="150" y="445"/>
                  </a:lnTo>
                  <a:lnTo>
                    <a:pt x="140" y="446"/>
                  </a:lnTo>
                  <a:lnTo>
                    <a:pt x="131" y="447"/>
                  </a:lnTo>
                  <a:lnTo>
                    <a:pt x="122" y="447"/>
                  </a:lnTo>
                  <a:lnTo>
                    <a:pt x="111" y="446"/>
                  </a:lnTo>
                  <a:lnTo>
                    <a:pt x="101" y="444"/>
                  </a:lnTo>
                  <a:lnTo>
                    <a:pt x="91" y="441"/>
                  </a:lnTo>
                  <a:lnTo>
                    <a:pt x="80" y="439"/>
                  </a:lnTo>
                  <a:lnTo>
                    <a:pt x="70" y="434"/>
                  </a:lnTo>
                  <a:lnTo>
                    <a:pt x="61" y="431"/>
                  </a:lnTo>
                  <a:lnTo>
                    <a:pt x="51" y="427"/>
                  </a:lnTo>
                  <a:lnTo>
                    <a:pt x="43" y="423"/>
                  </a:lnTo>
                  <a:lnTo>
                    <a:pt x="35" y="419"/>
                  </a:lnTo>
                  <a:lnTo>
                    <a:pt x="30" y="416"/>
                  </a:lnTo>
                  <a:lnTo>
                    <a:pt x="24" y="414"/>
                  </a:lnTo>
                  <a:lnTo>
                    <a:pt x="20" y="411"/>
                  </a:lnTo>
                  <a:lnTo>
                    <a:pt x="18" y="409"/>
                  </a:lnTo>
                  <a:lnTo>
                    <a:pt x="17" y="409"/>
                  </a:lnTo>
                  <a:lnTo>
                    <a:pt x="16" y="408"/>
                  </a:lnTo>
                  <a:lnTo>
                    <a:pt x="12" y="403"/>
                  </a:lnTo>
                  <a:lnTo>
                    <a:pt x="9" y="396"/>
                  </a:lnTo>
                  <a:lnTo>
                    <a:pt x="4" y="388"/>
                  </a:lnTo>
                  <a:lnTo>
                    <a:pt x="2" y="378"/>
                  </a:lnTo>
                  <a:lnTo>
                    <a:pt x="0" y="368"/>
                  </a:lnTo>
                  <a:lnTo>
                    <a:pt x="1" y="356"/>
                  </a:lnTo>
                  <a:lnTo>
                    <a:pt x="5" y="346"/>
                  </a:lnTo>
                  <a:lnTo>
                    <a:pt x="9" y="340"/>
                  </a:lnTo>
                  <a:lnTo>
                    <a:pt x="13" y="335"/>
                  </a:lnTo>
                  <a:lnTo>
                    <a:pt x="18" y="331"/>
                  </a:lnTo>
                  <a:lnTo>
                    <a:pt x="25" y="325"/>
                  </a:lnTo>
                  <a:lnTo>
                    <a:pt x="31" y="321"/>
                  </a:lnTo>
                  <a:lnTo>
                    <a:pt x="36" y="317"/>
                  </a:lnTo>
                  <a:lnTo>
                    <a:pt x="43" y="312"/>
                  </a:lnTo>
                  <a:lnTo>
                    <a:pt x="49" y="309"/>
                  </a:lnTo>
                  <a:lnTo>
                    <a:pt x="55" y="305"/>
                  </a:lnTo>
                  <a:lnTo>
                    <a:pt x="61" y="303"/>
                  </a:lnTo>
                  <a:lnTo>
                    <a:pt x="66" y="300"/>
                  </a:lnTo>
                  <a:lnTo>
                    <a:pt x="71" y="298"/>
                  </a:lnTo>
                  <a:lnTo>
                    <a:pt x="74" y="296"/>
                  </a:lnTo>
                  <a:lnTo>
                    <a:pt x="78" y="295"/>
                  </a:lnTo>
                  <a:lnTo>
                    <a:pt x="80" y="294"/>
                  </a:lnTo>
                  <a:lnTo>
                    <a:pt x="80" y="294"/>
                  </a:lnTo>
                  <a:lnTo>
                    <a:pt x="81" y="293"/>
                  </a:lnTo>
                  <a:lnTo>
                    <a:pt x="85" y="289"/>
                  </a:lnTo>
                  <a:lnTo>
                    <a:pt x="89" y="285"/>
                  </a:lnTo>
                  <a:lnTo>
                    <a:pt x="96" y="278"/>
                  </a:lnTo>
                  <a:lnTo>
                    <a:pt x="103" y="270"/>
                  </a:lnTo>
                  <a:lnTo>
                    <a:pt x="111" y="260"/>
                  </a:lnTo>
                  <a:lnTo>
                    <a:pt x="120" y="250"/>
                  </a:lnTo>
                  <a:lnTo>
                    <a:pt x="131" y="240"/>
                  </a:lnTo>
                  <a:lnTo>
                    <a:pt x="140" y="229"/>
                  </a:lnTo>
                  <a:lnTo>
                    <a:pt x="149" y="219"/>
                  </a:lnTo>
                  <a:lnTo>
                    <a:pt x="158" y="209"/>
                  </a:lnTo>
                  <a:lnTo>
                    <a:pt x="168" y="198"/>
                  </a:lnTo>
                  <a:lnTo>
                    <a:pt x="175" y="188"/>
                  </a:lnTo>
                  <a:lnTo>
                    <a:pt x="182" y="180"/>
                  </a:lnTo>
                  <a:lnTo>
                    <a:pt x="186" y="173"/>
                  </a:lnTo>
                  <a:lnTo>
                    <a:pt x="190" y="167"/>
                  </a:lnTo>
                  <a:lnTo>
                    <a:pt x="191" y="161"/>
                  </a:lnTo>
                  <a:lnTo>
                    <a:pt x="193" y="156"/>
                  </a:lnTo>
                  <a:lnTo>
                    <a:pt x="195" y="149"/>
                  </a:lnTo>
                  <a:lnTo>
                    <a:pt x="198" y="142"/>
                  </a:lnTo>
                  <a:lnTo>
                    <a:pt x="200" y="133"/>
                  </a:lnTo>
                  <a:lnTo>
                    <a:pt x="202" y="126"/>
                  </a:lnTo>
                  <a:lnTo>
                    <a:pt x="205" y="116"/>
                  </a:lnTo>
                  <a:lnTo>
                    <a:pt x="207" y="108"/>
                  </a:lnTo>
                  <a:lnTo>
                    <a:pt x="208" y="100"/>
                  </a:lnTo>
                  <a:lnTo>
                    <a:pt x="210" y="93"/>
                  </a:lnTo>
                  <a:lnTo>
                    <a:pt x="211" y="86"/>
                  </a:lnTo>
                  <a:lnTo>
                    <a:pt x="214" y="81"/>
                  </a:lnTo>
                  <a:lnTo>
                    <a:pt x="214" y="76"/>
                  </a:lnTo>
                  <a:lnTo>
                    <a:pt x="215" y="73"/>
                  </a:lnTo>
                  <a:lnTo>
                    <a:pt x="216" y="70"/>
                  </a:lnTo>
                  <a:lnTo>
                    <a:pt x="216" y="69"/>
                  </a:lnTo>
                  <a:lnTo>
                    <a:pt x="5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49"/>
            <p:cNvSpPr>
              <a:spLocks/>
            </p:cNvSpPr>
            <p:nvPr/>
          </p:nvSpPr>
          <p:spPr bwMode="auto">
            <a:xfrm>
              <a:off x="4221536" y="5109121"/>
              <a:ext cx="46038" cy="88900"/>
            </a:xfrm>
            <a:custGeom>
              <a:avLst/>
              <a:gdLst>
                <a:gd name="T0" fmla="*/ 57 w 57"/>
                <a:gd name="T1" fmla="*/ 112 h 113"/>
                <a:gd name="T2" fmla="*/ 56 w 57"/>
                <a:gd name="T3" fmla="*/ 109 h 113"/>
                <a:gd name="T4" fmla="*/ 4 w 57"/>
                <a:gd name="T5" fmla="*/ 0 h 113"/>
                <a:gd name="T6" fmla="*/ 0 w 57"/>
                <a:gd name="T7" fmla="*/ 2 h 113"/>
                <a:gd name="T8" fmla="*/ 50 w 57"/>
                <a:gd name="T9" fmla="*/ 113 h 113"/>
                <a:gd name="T10" fmla="*/ 50 w 57"/>
                <a:gd name="T11" fmla="*/ 111 h 113"/>
                <a:gd name="T12" fmla="*/ 57 w 57"/>
                <a:gd name="T13" fmla="*/ 112 h 113"/>
                <a:gd name="T14" fmla="*/ 57 w 57"/>
                <a:gd name="T15" fmla="*/ 111 h 113"/>
                <a:gd name="T16" fmla="*/ 56 w 57"/>
                <a:gd name="T17" fmla="*/ 109 h 113"/>
                <a:gd name="T18" fmla="*/ 57 w 57"/>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13">
                  <a:moveTo>
                    <a:pt x="57" y="112"/>
                  </a:moveTo>
                  <a:lnTo>
                    <a:pt x="56" y="109"/>
                  </a:lnTo>
                  <a:lnTo>
                    <a:pt x="4" y="0"/>
                  </a:lnTo>
                  <a:lnTo>
                    <a:pt x="0" y="2"/>
                  </a:lnTo>
                  <a:lnTo>
                    <a:pt x="50" y="113"/>
                  </a:lnTo>
                  <a:lnTo>
                    <a:pt x="50" y="111"/>
                  </a:lnTo>
                  <a:lnTo>
                    <a:pt x="57" y="112"/>
                  </a:lnTo>
                  <a:lnTo>
                    <a:pt x="57" y="111"/>
                  </a:lnTo>
                  <a:lnTo>
                    <a:pt x="56" y="109"/>
                  </a:lnTo>
                  <a:lnTo>
                    <a:pt x="57"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50"/>
            <p:cNvSpPr>
              <a:spLocks/>
            </p:cNvSpPr>
            <p:nvPr/>
          </p:nvSpPr>
          <p:spPr bwMode="auto">
            <a:xfrm>
              <a:off x="4253286" y="5196433"/>
              <a:ext cx="14288" cy="88900"/>
            </a:xfrm>
            <a:custGeom>
              <a:avLst/>
              <a:gdLst>
                <a:gd name="T0" fmla="*/ 4 w 18"/>
                <a:gd name="T1" fmla="*/ 111 h 111"/>
                <a:gd name="T2" fmla="*/ 7 w 18"/>
                <a:gd name="T3" fmla="*/ 109 h 111"/>
                <a:gd name="T4" fmla="*/ 18 w 18"/>
                <a:gd name="T5" fmla="*/ 1 h 111"/>
                <a:gd name="T6" fmla="*/ 11 w 18"/>
                <a:gd name="T7" fmla="*/ 0 h 111"/>
                <a:gd name="T8" fmla="*/ 0 w 18"/>
                <a:gd name="T9" fmla="*/ 108 h 111"/>
                <a:gd name="T10" fmla="*/ 1 w 18"/>
                <a:gd name="T11" fmla="*/ 105 h 111"/>
                <a:gd name="T12" fmla="*/ 4 w 18"/>
                <a:gd name="T13" fmla="*/ 111 h 111"/>
                <a:gd name="T14" fmla="*/ 7 w 18"/>
                <a:gd name="T15" fmla="*/ 110 h 111"/>
                <a:gd name="T16" fmla="*/ 7 w 18"/>
                <a:gd name="T17" fmla="*/ 109 h 111"/>
                <a:gd name="T18" fmla="*/ 4 w 18"/>
                <a:gd name="T1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1">
                  <a:moveTo>
                    <a:pt x="4" y="111"/>
                  </a:moveTo>
                  <a:lnTo>
                    <a:pt x="7" y="109"/>
                  </a:lnTo>
                  <a:lnTo>
                    <a:pt x="18" y="1"/>
                  </a:lnTo>
                  <a:lnTo>
                    <a:pt x="11" y="0"/>
                  </a:lnTo>
                  <a:lnTo>
                    <a:pt x="0" y="108"/>
                  </a:lnTo>
                  <a:lnTo>
                    <a:pt x="1" y="105"/>
                  </a:lnTo>
                  <a:lnTo>
                    <a:pt x="4" y="111"/>
                  </a:lnTo>
                  <a:lnTo>
                    <a:pt x="7" y="110"/>
                  </a:lnTo>
                  <a:lnTo>
                    <a:pt x="7" y="109"/>
                  </a:lnTo>
                  <a:lnTo>
                    <a:pt x="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51"/>
            <p:cNvSpPr>
              <a:spLocks/>
            </p:cNvSpPr>
            <p:nvPr/>
          </p:nvSpPr>
          <p:spPr bwMode="auto">
            <a:xfrm>
              <a:off x="4189786" y="5280571"/>
              <a:ext cx="66675" cy="38100"/>
            </a:xfrm>
            <a:custGeom>
              <a:avLst/>
              <a:gdLst>
                <a:gd name="T0" fmla="*/ 1 w 85"/>
                <a:gd name="T1" fmla="*/ 48 h 48"/>
                <a:gd name="T2" fmla="*/ 1 w 85"/>
                <a:gd name="T3" fmla="*/ 48 h 48"/>
                <a:gd name="T4" fmla="*/ 8 w 85"/>
                <a:gd name="T5" fmla="*/ 45 h 48"/>
                <a:gd name="T6" fmla="*/ 16 w 85"/>
                <a:gd name="T7" fmla="*/ 43 h 48"/>
                <a:gd name="T8" fmla="*/ 23 w 85"/>
                <a:gd name="T9" fmla="*/ 40 h 48"/>
                <a:gd name="T10" fmla="*/ 30 w 85"/>
                <a:gd name="T11" fmla="*/ 37 h 48"/>
                <a:gd name="T12" fmla="*/ 38 w 85"/>
                <a:gd name="T13" fmla="*/ 34 h 48"/>
                <a:gd name="T14" fmla="*/ 45 w 85"/>
                <a:gd name="T15" fmla="*/ 30 h 48"/>
                <a:gd name="T16" fmla="*/ 51 w 85"/>
                <a:gd name="T17" fmla="*/ 27 h 48"/>
                <a:gd name="T18" fmla="*/ 58 w 85"/>
                <a:gd name="T19" fmla="*/ 24 h 48"/>
                <a:gd name="T20" fmla="*/ 65 w 85"/>
                <a:gd name="T21" fmla="*/ 20 h 48"/>
                <a:gd name="T22" fmla="*/ 69 w 85"/>
                <a:gd name="T23" fmla="*/ 17 h 48"/>
                <a:gd name="T24" fmla="*/ 74 w 85"/>
                <a:gd name="T25" fmla="*/ 14 h 48"/>
                <a:gd name="T26" fmla="*/ 78 w 85"/>
                <a:gd name="T27" fmla="*/ 12 h 48"/>
                <a:gd name="T28" fmla="*/ 81 w 85"/>
                <a:gd name="T29" fmla="*/ 10 h 48"/>
                <a:gd name="T30" fmla="*/ 83 w 85"/>
                <a:gd name="T31" fmla="*/ 7 h 48"/>
                <a:gd name="T32" fmla="*/ 85 w 85"/>
                <a:gd name="T33" fmla="*/ 7 h 48"/>
                <a:gd name="T34" fmla="*/ 85 w 85"/>
                <a:gd name="T35" fmla="*/ 6 h 48"/>
                <a:gd name="T36" fmla="*/ 82 w 85"/>
                <a:gd name="T37" fmla="*/ 0 h 48"/>
                <a:gd name="T38" fmla="*/ 82 w 85"/>
                <a:gd name="T39" fmla="*/ 2 h 48"/>
                <a:gd name="T40" fmla="*/ 81 w 85"/>
                <a:gd name="T41" fmla="*/ 3 h 48"/>
                <a:gd name="T42" fmla="*/ 77 w 85"/>
                <a:gd name="T43" fmla="*/ 4 h 48"/>
                <a:gd name="T44" fmla="*/ 74 w 85"/>
                <a:gd name="T45" fmla="*/ 6 h 48"/>
                <a:gd name="T46" fmla="*/ 70 w 85"/>
                <a:gd name="T47" fmla="*/ 9 h 48"/>
                <a:gd name="T48" fmla="*/ 66 w 85"/>
                <a:gd name="T49" fmla="*/ 12 h 48"/>
                <a:gd name="T50" fmla="*/ 60 w 85"/>
                <a:gd name="T51" fmla="*/ 14 h 48"/>
                <a:gd name="T52" fmla="*/ 55 w 85"/>
                <a:gd name="T53" fmla="*/ 18 h 48"/>
                <a:gd name="T54" fmla="*/ 49 w 85"/>
                <a:gd name="T55" fmla="*/ 21 h 48"/>
                <a:gd name="T56" fmla="*/ 42 w 85"/>
                <a:gd name="T57" fmla="*/ 25 h 48"/>
                <a:gd name="T58" fmla="*/ 35 w 85"/>
                <a:gd name="T59" fmla="*/ 28 h 48"/>
                <a:gd name="T60" fmla="*/ 28 w 85"/>
                <a:gd name="T61" fmla="*/ 32 h 48"/>
                <a:gd name="T62" fmla="*/ 21 w 85"/>
                <a:gd name="T63" fmla="*/ 35 h 48"/>
                <a:gd name="T64" fmla="*/ 14 w 85"/>
                <a:gd name="T65" fmla="*/ 37 h 48"/>
                <a:gd name="T66" fmla="*/ 7 w 85"/>
                <a:gd name="T67" fmla="*/ 40 h 48"/>
                <a:gd name="T68" fmla="*/ 0 w 85"/>
                <a:gd name="T69" fmla="*/ 41 h 48"/>
                <a:gd name="T70" fmla="*/ 0 w 85"/>
                <a:gd name="T71" fmla="*/ 41 h 48"/>
                <a:gd name="T72" fmla="*/ 1 w 85"/>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48">
                  <a:moveTo>
                    <a:pt x="1" y="48"/>
                  </a:moveTo>
                  <a:lnTo>
                    <a:pt x="1" y="48"/>
                  </a:lnTo>
                  <a:lnTo>
                    <a:pt x="8" y="45"/>
                  </a:lnTo>
                  <a:lnTo>
                    <a:pt x="16" y="43"/>
                  </a:lnTo>
                  <a:lnTo>
                    <a:pt x="23" y="40"/>
                  </a:lnTo>
                  <a:lnTo>
                    <a:pt x="30" y="37"/>
                  </a:lnTo>
                  <a:lnTo>
                    <a:pt x="38" y="34"/>
                  </a:lnTo>
                  <a:lnTo>
                    <a:pt x="45" y="30"/>
                  </a:lnTo>
                  <a:lnTo>
                    <a:pt x="51" y="27"/>
                  </a:lnTo>
                  <a:lnTo>
                    <a:pt x="58" y="24"/>
                  </a:lnTo>
                  <a:lnTo>
                    <a:pt x="65" y="20"/>
                  </a:lnTo>
                  <a:lnTo>
                    <a:pt x="69" y="17"/>
                  </a:lnTo>
                  <a:lnTo>
                    <a:pt x="74" y="14"/>
                  </a:lnTo>
                  <a:lnTo>
                    <a:pt x="78" y="12"/>
                  </a:lnTo>
                  <a:lnTo>
                    <a:pt x="81" y="10"/>
                  </a:lnTo>
                  <a:lnTo>
                    <a:pt x="83" y="7"/>
                  </a:lnTo>
                  <a:lnTo>
                    <a:pt x="85" y="7"/>
                  </a:lnTo>
                  <a:lnTo>
                    <a:pt x="85" y="6"/>
                  </a:lnTo>
                  <a:lnTo>
                    <a:pt x="82" y="0"/>
                  </a:lnTo>
                  <a:lnTo>
                    <a:pt x="82" y="2"/>
                  </a:lnTo>
                  <a:lnTo>
                    <a:pt x="81" y="3"/>
                  </a:lnTo>
                  <a:lnTo>
                    <a:pt x="77" y="4"/>
                  </a:lnTo>
                  <a:lnTo>
                    <a:pt x="74" y="6"/>
                  </a:lnTo>
                  <a:lnTo>
                    <a:pt x="70" y="9"/>
                  </a:lnTo>
                  <a:lnTo>
                    <a:pt x="66" y="12"/>
                  </a:lnTo>
                  <a:lnTo>
                    <a:pt x="60" y="14"/>
                  </a:lnTo>
                  <a:lnTo>
                    <a:pt x="55" y="18"/>
                  </a:lnTo>
                  <a:lnTo>
                    <a:pt x="49" y="21"/>
                  </a:lnTo>
                  <a:lnTo>
                    <a:pt x="42" y="25"/>
                  </a:lnTo>
                  <a:lnTo>
                    <a:pt x="35" y="28"/>
                  </a:lnTo>
                  <a:lnTo>
                    <a:pt x="28" y="32"/>
                  </a:lnTo>
                  <a:lnTo>
                    <a:pt x="21" y="35"/>
                  </a:lnTo>
                  <a:lnTo>
                    <a:pt x="14" y="37"/>
                  </a:lnTo>
                  <a:lnTo>
                    <a:pt x="7" y="40"/>
                  </a:lnTo>
                  <a:lnTo>
                    <a:pt x="0" y="41"/>
                  </a:lnTo>
                  <a:lnTo>
                    <a:pt x="0" y="41"/>
                  </a:lnTo>
                  <a:lnTo>
                    <a:pt x="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52"/>
            <p:cNvSpPr>
              <a:spLocks/>
            </p:cNvSpPr>
            <p:nvPr/>
          </p:nvSpPr>
          <p:spPr bwMode="auto">
            <a:xfrm>
              <a:off x="4140573" y="5312321"/>
              <a:ext cx="49213" cy="26988"/>
            </a:xfrm>
            <a:custGeom>
              <a:avLst/>
              <a:gdLst>
                <a:gd name="T0" fmla="*/ 2 w 62"/>
                <a:gd name="T1" fmla="*/ 32 h 32"/>
                <a:gd name="T2" fmla="*/ 2 w 62"/>
                <a:gd name="T3" fmla="*/ 32 h 32"/>
                <a:gd name="T4" fmla="*/ 17 w 62"/>
                <a:gd name="T5" fmla="*/ 24 h 32"/>
                <a:gd name="T6" fmla="*/ 27 w 62"/>
                <a:gd name="T7" fmla="*/ 18 h 32"/>
                <a:gd name="T8" fmla="*/ 32 w 62"/>
                <a:gd name="T9" fmla="*/ 15 h 32"/>
                <a:gd name="T10" fmla="*/ 36 w 62"/>
                <a:gd name="T11" fmla="*/ 12 h 32"/>
                <a:gd name="T12" fmla="*/ 39 w 62"/>
                <a:gd name="T13" fmla="*/ 11 h 32"/>
                <a:gd name="T14" fmla="*/ 44 w 62"/>
                <a:gd name="T15" fmla="*/ 10 h 32"/>
                <a:gd name="T16" fmla="*/ 51 w 62"/>
                <a:gd name="T17" fmla="*/ 9 h 32"/>
                <a:gd name="T18" fmla="*/ 62 w 62"/>
                <a:gd name="T19" fmla="*/ 7 h 32"/>
                <a:gd name="T20" fmla="*/ 61 w 62"/>
                <a:gd name="T21" fmla="*/ 0 h 32"/>
                <a:gd name="T22" fmla="*/ 50 w 62"/>
                <a:gd name="T23" fmla="*/ 2 h 32"/>
                <a:gd name="T24" fmla="*/ 42 w 62"/>
                <a:gd name="T25" fmla="*/ 3 h 32"/>
                <a:gd name="T26" fmla="*/ 37 w 62"/>
                <a:gd name="T27" fmla="*/ 6 h 32"/>
                <a:gd name="T28" fmla="*/ 34 w 62"/>
                <a:gd name="T29" fmla="*/ 7 h 32"/>
                <a:gd name="T30" fmla="*/ 29 w 62"/>
                <a:gd name="T31" fmla="*/ 9 h 32"/>
                <a:gd name="T32" fmla="*/ 23 w 62"/>
                <a:gd name="T33" fmla="*/ 12 h 32"/>
                <a:gd name="T34" fmla="*/ 14 w 62"/>
                <a:gd name="T35" fmla="*/ 18 h 32"/>
                <a:gd name="T36" fmla="*/ 0 w 62"/>
                <a:gd name="T37" fmla="*/ 26 h 32"/>
                <a:gd name="T38" fmla="*/ 0 w 62"/>
                <a:gd name="T39" fmla="*/ 26 h 32"/>
                <a:gd name="T40" fmla="*/ 2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2" y="32"/>
                  </a:moveTo>
                  <a:lnTo>
                    <a:pt x="2" y="32"/>
                  </a:lnTo>
                  <a:lnTo>
                    <a:pt x="17" y="24"/>
                  </a:lnTo>
                  <a:lnTo>
                    <a:pt x="27" y="18"/>
                  </a:lnTo>
                  <a:lnTo>
                    <a:pt x="32" y="15"/>
                  </a:lnTo>
                  <a:lnTo>
                    <a:pt x="36" y="12"/>
                  </a:lnTo>
                  <a:lnTo>
                    <a:pt x="39" y="11"/>
                  </a:lnTo>
                  <a:lnTo>
                    <a:pt x="44" y="10"/>
                  </a:lnTo>
                  <a:lnTo>
                    <a:pt x="51" y="9"/>
                  </a:lnTo>
                  <a:lnTo>
                    <a:pt x="62" y="7"/>
                  </a:lnTo>
                  <a:lnTo>
                    <a:pt x="61" y="0"/>
                  </a:lnTo>
                  <a:lnTo>
                    <a:pt x="50" y="2"/>
                  </a:lnTo>
                  <a:lnTo>
                    <a:pt x="42" y="3"/>
                  </a:lnTo>
                  <a:lnTo>
                    <a:pt x="37" y="6"/>
                  </a:lnTo>
                  <a:lnTo>
                    <a:pt x="34" y="7"/>
                  </a:lnTo>
                  <a:lnTo>
                    <a:pt x="29" y="9"/>
                  </a:lnTo>
                  <a:lnTo>
                    <a:pt x="23" y="12"/>
                  </a:lnTo>
                  <a:lnTo>
                    <a:pt x="14" y="18"/>
                  </a:lnTo>
                  <a:lnTo>
                    <a:pt x="0" y="26"/>
                  </a:lnTo>
                  <a:lnTo>
                    <a:pt x="0" y="26"/>
                  </a:lnTo>
                  <a:lnTo>
                    <a:pt x="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53"/>
            <p:cNvSpPr>
              <a:spLocks/>
            </p:cNvSpPr>
            <p:nvPr/>
          </p:nvSpPr>
          <p:spPr bwMode="auto">
            <a:xfrm>
              <a:off x="4056436" y="5334546"/>
              <a:ext cx="85725" cy="85725"/>
            </a:xfrm>
            <a:custGeom>
              <a:avLst/>
              <a:gdLst>
                <a:gd name="T0" fmla="*/ 5 w 109"/>
                <a:gd name="T1" fmla="*/ 109 h 109"/>
                <a:gd name="T2" fmla="*/ 5 w 109"/>
                <a:gd name="T3" fmla="*/ 109 h 109"/>
                <a:gd name="T4" fmla="*/ 9 w 109"/>
                <a:gd name="T5" fmla="*/ 104 h 109"/>
                <a:gd name="T6" fmla="*/ 14 w 109"/>
                <a:gd name="T7" fmla="*/ 98 h 109"/>
                <a:gd name="T8" fmla="*/ 18 w 109"/>
                <a:gd name="T9" fmla="*/ 92 h 109"/>
                <a:gd name="T10" fmla="*/ 24 w 109"/>
                <a:gd name="T11" fmla="*/ 87 h 109"/>
                <a:gd name="T12" fmla="*/ 30 w 109"/>
                <a:gd name="T13" fmla="*/ 80 h 109"/>
                <a:gd name="T14" fmla="*/ 36 w 109"/>
                <a:gd name="T15" fmla="*/ 73 h 109"/>
                <a:gd name="T16" fmla="*/ 42 w 109"/>
                <a:gd name="T17" fmla="*/ 66 h 109"/>
                <a:gd name="T18" fmla="*/ 48 w 109"/>
                <a:gd name="T19" fmla="*/ 58 h 109"/>
                <a:gd name="T20" fmla="*/ 55 w 109"/>
                <a:gd name="T21" fmla="*/ 51 h 109"/>
                <a:gd name="T22" fmla="*/ 62 w 109"/>
                <a:gd name="T23" fmla="*/ 44 h 109"/>
                <a:gd name="T24" fmla="*/ 70 w 109"/>
                <a:gd name="T25" fmla="*/ 36 h 109"/>
                <a:gd name="T26" fmla="*/ 78 w 109"/>
                <a:gd name="T27" fmla="*/ 29 h 109"/>
                <a:gd name="T28" fmla="*/ 85 w 109"/>
                <a:gd name="T29" fmla="*/ 22 h 109"/>
                <a:gd name="T30" fmla="*/ 93 w 109"/>
                <a:gd name="T31" fmla="*/ 16 h 109"/>
                <a:gd name="T32" fmla="*/ 101 w 109"/>
                <a:gd name="T33" fmla="*/ 11 h 109"/>
                <a:gd name="T34" fmla="*/ 109 w 109"/>
                <a:gd name="T35" fmla="*/ 6 h 109"/>
                <a:gd name="T36" fmla="*/ 107 w 109"/>
                <a:gd name="T37" fmla="*/ 0 h 109"/>
                <a:gd name="T38" fmla="*/ 98 w 109"/>
                <a:gd name="T39" fmla="*/ 5 h 109"/>
                <a:gd name="T40" fmla="*/ 90 w 109"/>
                <a:gd name="T41" fmla="*/ 12 h 109"/>
                <a:gd name="T42" fmla="*/ 82 w 109"/>
                <a:gd name="T43" fmla="*/ 18 h 109"/>
                <a:gd name="T44" fmla="*/ 74 w 109"/>
                <a:gd name="T45" fmla="*/ 25 h 109"/>
                <a:gd name="T46" fmla="*/ 66 w 109"/>
                <a:gd name="T47" fmla="*/ 31 h 109"/>
                <a:gd name="T48" fmla="*/ 58 w 109"/>
                <a:gd name="T49" fmla="*/ 39 h 109"/>
                <a:gd name="T50" fmla="*/ 51 w 109"/>
                <a:gd name="T51" fmla="*/ 46 h 109"/>
                <a:gd name="T52" fmla="*/ 44 w 109"/>
                <a:gd name="T53" fmla="*/ 53 h 109"/>
                <a:gd name="T54" fmla="*/ 37 w 109"/>
                <a:gd name="T55" fmla="*/ 61 h 109"/>
                <a:gd name="T56" fmla="*/ 31 w 109"/>
                <a:gd name="T57" fmla="*/ 69 h 109"/>
                <a:gd name="T58" fmla="*/ 25 w 109"/>
                <a:gd name="T59" fmla="*/ 75 h 109"/>
                <a:gd name="T60" fmla="*/ 20 w 109"/>
                <a:gd name="T61" fmla="*/ 82 h 109"/>
                <a:gd name="T62" fmla="*/ 14 w 109"/>
                <a:gd name="T63" fmla="*/ 88 h 109"/>
                <a:gd name="T64" fmla="*/ 9 w 109"/>
                <a:gd name="T65" fmla="*/ 95 h 109"/>
                <a:gd name="T66" fmla="*/ 5 w 109"/>
                <a:gd name="T67" fmla="*/ 99 h 109"/>
                <a:gd name="T68" fmla="*/ 0 w 109"/>
                <a:gd name="T69" fmla="*/ 104 h 109"/>
                <a:gd name="T70" fmla="*/ 0 w 109"/>
                <a:gd name="T71" fmla="*/ 104 h 109"/>
                <a:gd name="T72" fmla="*/ 5 w 10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 y="109"/>
                  </a:moveTo>
                  <a:lnTo>
                    <a:pt x="5" y="109"/>
                  </a:lnTo>
                  <a:lnTo>
                    <a:pt x="9" y="104"/>
                  </a:lnTo>
                  <a:lnTo>
                    <a:pt x="14" y="98"/>
                  </a:lnTo>
                  <a:lnTo>
                    <a:pt x="18" y="92"/>
                  </a:lnTo>
                  <a:lnTo>
                    <a:pt x="24" y="87"/>
                  </a:lnTo>
                  <a:lnTo>
                    <a:pt x="30" y="80"/>
                  </a:lnTo>
                  <a:lnTo>
                    <a:pt x="36" y="73"/>
                  </a:lnTo>
                  <a:lnTo>
                    <a:pt x="42" y="66"/>
                  </a:lnTo>
                  <a:lnTo>
                    <a:pt x="48" y="58"/>
                  </a:lnTo>
                  <a:lnTo>
                    <a:pt x="55" y="51"/>
                  </a:lnTo>
                  <a:lnTo>
                    <a:pt x="62" y="44"/>
                  </a:lnTo>
                  <a:lnTo>
                    <a:pt x="70" y="36"/>
                  </a:lnTo>
                  <a:lnTo>
                    <a:pt x="78" y="29"/>
                  </a:lnTo>
                  <a:lnTo>
                    <a:pt x="85" y="22"/>
                  </a:lnTo>
                  <a:lnTo>
                    <a:pt x="93" y="16"/>
                  </a:lnTo>
                  <a:lnTo>
                    <a:pt x="101" y="11"/>
                  </a:lnTo>
                  <a:lnTo>
                    <a:pt x="109" y="6"/>
                  </a:lnTo>
                  <a:lnTo>
                    <a:pt x="107" y="0"/>
                  </a:lnTo>
                  <a:lnTo>
                    <a:pt x="98" y="5"/>
                  </a:lnTo>
                  <a:lnTo>
                    <a:pt x="90" y="12"/>
                  </a:lnTo>
                  <a:lnTo>
                    <a:pt x="82" y="18"/>
                  </a:lnTo>
                  <a:lnTo>
                    <a:pt x="74" y="25"/>
                  </a:lnTo>
                  <a:lnTo>
                    <a:pt x="66" y="31"/>
                  </a:lnTo>
                  <a:lnTo>
                    <a:pt x="58" y="39"/>
                  </a:lnTo>
                  <a:lnTo>
                    <a:pt x="51" y="46"/>
                  </a:lnTo>
                  <a:lnTo>
                    <a:pt x="44" y="53"/>
                  </a:lnTo>
                  <a:lnTo>
                    <a:pt x="37" y="61"/>
                  </a:lnTo>
                  <a:lnTo>
                    <a:pt x="31" y="69"/>
                  </a:lnTo>
                  <a:lnTo>
                    <a:pt x="25" y="75"/>
                  </a:lnTo>
                  <a:lnTo>
                    <a:pt x="20" y="82"/>
                  </a:lnTo>
                  <a:lnTo>
                    <a:pt x="14" y="88"/>
                  </a:lnTo>
                  <a:lnTo>
                    <a:pt x="9" y="95"/>
                  </a:lnTo>
                  <a:lnTo>
                    <a:pt x="5" y="99"/>
                  </a:lnTo>
                  <a:lnTo>
                    <a:pt x="0" y="104"/>
                  </a:lnTo>
                  <a:lnTo>
                    <a:pt x="0" y="104"/>
                  </a:lnTo>
                  <a:lnTo>
                    <a:pt x="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54"/>
            <p:cNvSpPr>
              <a:spLocks/>
            </p:cNvSpPr>
            <p:nvPr/>
          </p:nvSpPr>
          <p:spPr bwMode="auto">
            <a:xfrm>
              <a:off x="3935786" y="5415508"/>
              <a:ext cx="123825" cy="50800"/>
            </a:xfrm>
            <a:custGeom>
              <a:avLst/>
              <a:gdLst>
                <a:gd name="T0" fmla="*/ 1 w 157"/>
                <a:gd name="T1" fmla="*/ 63 h 63"/>
                <a:gd name="T2" fmla="*/ 1 w 157"/>
                <a:gd name="T3" fmla="*/ 63 h 63"/>
                <a:gd name="T4" fmla="*/ 10 w 157"/>
                <a:gd name="T5" fmla="*/ 61 h 63"/>
                <a:gd name="T6" fmla="*/ 21 w 157"/>
                <a:gd name="T7" fmla="*/ 60 h 63"/>
                <a:gd name="T8" fmla="*/ 32 w 157"/>
                <a:gd name="T9" fmla="*/ 58 h 63"/>
                <a:gd name="T10" fmla="*/ 43 w 157"/>
                <a:gd name="T11" fmla="*/ 54 h 63"/>
                <a:gd name="T12" fmla="*/ 53 w 157"/>
                <a:gd name="T13" fmla="*/ 51 h 63"/>
                <a:gd name="T14" fmla="*/ 65 w 157"/>
                <a:gd name="T15" fmla="*/ 47 h 63"/>
                <a:gd name="T16" fmla="*/ 76 w 157"/>
                <a:gd name="T17" fmla="*/ 44 h 63"/>
                <a:gd name="T18" fmla="*/ 88 w 157"/>
                <a:gd name="T19" fmla="*/ 40 h 63"/>
                <a:gd name="T20" fmla="*/ 98 w 157"/>
                <a:gd name="T21" fmla="*/ 36 h 63"/>
                <a:gd name="T22" fmla="*/ 109 w 157"/>
                <a:gd name="T23" fmla="*/ 32 h 63"/>
                <a:gd name="T24" fmla="*/ 119 w 157"/>
                <a:gd name="T25" fmla="*/ 28 h 63"/>
                <a:gd name="T26" fmla="*/ 128 w 157"/>
                <a:gd name="T27" fmla="*/ 23 h 63"/>
                <a:gd name="T28" fmla="*/ 137 w 157"/>
                <a:gd name="T29" fmla="*/ 18 h 63"/>
                <a:gd name="T30" fmla="*/ 145 w 157"/>
                <a:gd name="T31" fmla="*/ 14 h 63"/>
                <a:gd name="T32" fmla="*/ 151 w 157"/>
                <a:gd name="T33" fmla="*/ 9 h 63"/>
                <a:gd name="T34" fmla="*/ 157 w 157"/>
                <a:gd name="T35" fmla="*/ 5 h 63"/>
                <a:gd name="T36" fmla="*/ 152 w 157"/>
                <a:gd name="T37" fmla="*/ 0 h 63"/>
                <a:gd name="T38" fmla="*/ 147 w 157"/>
                <a:gd name="T39" fmla="*/ 5 h 63"/>
                <a:gd name="T40" fmla="*/ 141 w 157"/>
                <a:gd name="T41" fmla="*/ 9 h 63"/>
                <a:gd name="T42" fmla="*/ 134 w 157"/>
                <a:gd name="T43" fmla="*/ 13 h 63"/>
                <a:gd name="T44" fmla="*/ 126 w 157"/>
                <a:gd name="T45" fmla="*/ 17 h 63"/>
                <a:gd name="T46" fmla="*/ 116 w 157"/>
                <a:gd name="T47" fmla="*/ 22 h 63"/>
                <a:gd name="T48" fmla="*/ 106 w 157"/>
                <a:gd name="T49" fmla="*/ 26 h 63"/>
                <a:gd name="T50" fmla="*/ 97 w 157"/>
                <a:gd name="T51" fmla="*/ 30 h 63"/>
                <a:gd name="T52" fmla="*/ 85 w 157"/>
                <a:gd name="T53" fmla="*/ 33 h 63"/>
                <a:gd name="T54" fmla="*/ 74 w 157"/>
                <a:gd name="T55" fmla="*/ 37 h 63"/>
                <a:gd name="T56" fmla="*/ 62 w 157"/>
                <a:gd name="T57" fmla="*/ 41 h 63"/>
                <a:gd name="T58" fmla="*/ 51 w 157"/>
                <a:gd name="T59" fmla="*/ 45 h 63"/>
                <a:gd name="T60" fmla="*/ 42 w 157"/>
                <a:gd name="T61" fmla="*/ 47 h 63"/>
                <a:gd name="T62" fmla="*/ 30 w 157"/>
                <a:gd name="T63" fmla="*/ 51 h 63"/>
                <a:gd name="T64" fmla="*/ 20 w 157"/>
                <a:gd name="T65" fmla="*/ 53 h 63"/>
                <a:gd name="T66" fmla="*/ 9 w 157"/>
                <a:gd name="T67" fmla="*/ 55 h 63"/>
                <a:gd name="T68" fmla="*/ 0 w 157"/>
                <a:gd name="T69" fmla="*/ 58 h 63"/>
                <a:gd name="T70" fmla="*/ 0 w 157"/>
                <a:gd name="T71" fmla="*/ 58 h 63"/>
                <a:gd name="T72" fmla="*/ 1 w 157"/>
                <a:gd name="T7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3">
                  <a:moveTo>
                    <a:pt x="1" y="63"/>
                  </a:moveTo>
                  <a:lnTo>
                    <a:pt x="1" y="63"/>
                  </a:lnTo>
                  <a:lnTo>
                    <a:pt x="10" y="61"/>
                  </a:lnTo>
                  <a:lnTo>
                    <a:pt x="21" y="60"/>
                  </a:lnTo>
                  <a:lnTo>
                    <a:pt x="32" y="58"/>
                  </a:lnTo>
                  <a:lnTo>
                    <a:pt x="43" y="54"/>
                  </a:lnTo>
                  <a:lnTo>
                    <a:pt x="53" y="51"/>
                  </a:lnTo>
                  <a:lnTo>
                    <a:pt x="65" y="47"/>
                  </a:lnTo>
                  <a:lnTo>
                    <a:pt x="76" y="44"/>
                  </a:lnTo>
                  <a:lnTo>
                    <a:pt x="88" y="40"/>
                  </a:lnTo>
                  <a:lnTo>
                    <a:pt x="98" y="36"/>
                  </a:lnTo>
                  <a:lnTo>
                    <a:pt x="109" y="32"/>
                  </a:lnTo>
                  <a:lnTo>
                    <a:pt x="119" y="28"/>
                  </a:lnTo>
                  <a:lnTo>
                    <a:pt x="128" y="23"/>
                  </a:lnTo>
                  <a:lnTo>
                    <a:pt x="137" y="18"/>
                  </a:lnTo>
                  <a:lnTo>
                    <a:pt x="145" y="14"/>
                  </a:lnTo>
                  <a:lnTo>
                    <a:pt x="151" y="9"/>
                  </a:lnTo>
                  <a:lnTo>
                    <a:pt x="157" y="5"/>
                  </a:lnTo>
                  <a:lnTo>
                    <a:pt x="152" y="0"/>
                  </a:lnTo>
                  <a:lnTo>
                    <a:pt x="147" y="5"/>
                  </a:lnTo>
                  <a:lnTo>
                    <a:pt x="141" y="9"/>
                  </a:lnTo>
                  <a:lnTo>
                    <a:pt x="134" y="13"/>
                  </a:lnTo>
                  <a:lnTo>
                    <a:pt x="126" y="17"/>
                  </a:lnTo>
                  <a:lnTo>
                    <a:pt x="116" y="22"/>
                  </a:lnTo>
                  <a:lnTo>
                    <a:pt x="106" y="26"/>
                  </a:lnTo>
                  <a:lnTo>
                    <a:pt x="97" y="30"/>
                  </a:lnTo>
                  <a:lnTo>
                    <a:pt x="85" y="33"/>
                  </a:lnTo>
                  <a:lnTo>
                    <a:pt x="74" y="37"/>
                  </a:lnTo>
                  <a:lnTo>
                    <a:pt x="62" y="41"/>
                  </a:lnTo>
                  <a:lnTo>
                    <a:pt x="51" y="45"/>
                  </a:lnTo>
                  <a:lnTo>
                    <a:pt x="42" y="47"/>
                  </a:lnTo>
                  <a:lnTo>
                    <a:pt x="30" y="51"/>
                  </a:lnTo>
                  <a:lnTo>
                    <a:pt x="20" y="53"/>
                  </a:lnTo>
                  <a:lnTo>
                    <a:pt x="9" y="55"/>
                  </a:lnTo>
                  <a:lnTo>
                    <a:pt x="0" y="58"/>
                  </a:lnTo>
                  <a:lnTo>
                    <a:pt x="0" y="58"/>
                  </a:lnTo>
                  <a:lnTo>
                    <a:pt x="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55"/>
            <p:cNvSpPr>
              <a:spLocks/>
            </p:cNvSpPr>
            <p:nvPr/>
          </p:nvSpPr>
          <p:spPr bwMode="auto">
            <a:xfrm>
              <a:off x="3835773" y="5432971"/>
              <a:ext cx="100013" cy="34925"/>
            </a:xfrm>
            <a:custGeom>
              <a:avLst/>
              <a:gdLst>
                <a:gd name="T0" fmla="*/ 0 w 126"/>
                <a:gd name="T1" fmla="*/ 4 h 44"/>
                <a:gd name="T2" fmla="*/ 0 w 126"/>
                <a:gd name="T3" fmla="*/ 4 h 44"/>
                <a:gd name="T4" fmla="*/ 1 w 126"/>
                <a:gd name="T5" fmla="*/ 5 h 44"/>
                <a:gd name="T6" fmla="*/ 3 w 126"/>
                <a:gd name="T7" fmla="*/ 7 h 44"/>
                <a:gd name="T8" fmla="*/ 8 w 126"/>
                <a:gd name="T9" fmla="*/ 9 h 44"/>
                <a:gd name="T10" fmla="*/ 12 w 126"/>
                <a:gd name="T11" fmla="*/ 11 h 44"/>
                <a:gd name="T12" fmla="*/ 19 w 126"/>
                <a:gd name="T13" fmla="*/ 16 h 44"/>
                <a:gd name="T14" fmla="*/ 26 w 126"/>
                <a:gd name="T15" fmla="*/ 19 h 44"/>
                <a:gd name="T16" fmla="*/ 35 w 126"/>
                <a:gd name="T17" fmla="*/ 23 h 44"/>
                <a:gd name="T18" fmla="*/ 44 w 126"/>
                <a:gd name="T19" fmla="*/ 27 h 44"/>
                <a:gd name="T20" fmla="*/ 54 w 126"/>
                <a:gd name="T21" fmla="*/ 31 h 44"/>
                <a:gd name="T22" fmla="*/ 64 w 126"/>
                <a:gd name="T23" fmla="*/ 34 h 44"/>
                <a:gd name="T24" fmla="*/ 74 w 126"/>
                <a:gd name="T25" fmla="*/ 38 h 44"/>
                <a:gd name="T26" fmla="*/ 85 w 126"/>
                <a:gd name="T27" fmla="*/ 40 h 44"/>
                <a:gd name="T28" fmla="*/ 95 w 126"/>
                <a:gd name="T29" fmla="*/ 42 h 44"/>
                <a:gd name="T30" fmla="*/ 107 w 126"/>
                <a:gd name="T31" fmla="*/ 44 h 44"/>
                <a:gd name="T32" fmla="*/ 116 w 126"/>
                <a:gd name="T33" fmla="*/ 44 h 44"/>
                <a:gd name="T34" fmla="*/ 126 w 126"/>
                <a:gd name="T35" fmla="*/ 42 h 44"/>
                <a:gd name="T36" fmla="*/ 125 w 126"/>
                <a:gd name="T37" fmla="*/ 37 h 44"/>
                <a:gd name="T38" fmla="*/ 116 w 126"/>
                <a:gd name="T39" fmla="*/ 37 h 44"/>
                <a:gd name="T40" fmla="*/ 107 w 126"/>
                <a:gd name="T41" fmla="*/ 37 h 44"/>
                <a:gd name="T42" fmla="*/ 96 w 126"/>
                <a:gd name="T43" fmla="*/ 37 h 44"/>
                <a:gd name="T44" fmla="*/ 86 w 126"/>
                <a:gd name="T45" fmla="*/ 34 h 44"/>
                <a:gd name="T46" fmla="*/ 77 w 126"/>
                <a:gd name="T47" fmla="*/ 32 h 44"/>
                <a:gd name="T48" fmla="*/ 65 w 126"/>
                <a:gd name="T49" fmla="*/ 29 h 44"/>
                <a:gd name="T50" fmla="*/ 56 w 126"/>
                <a:gd name="T51" fmla="*/ 25 h 44"/>
                <a:gd name="T52" fmla="*/ 47 w 126"/>
                <a:gd name="T53" fmla="*/ 22 h 44"/>
                <a:gd name="T54" fmla="*/ 38 w 126"/>
                <a:gd name="T55" fmla="*/ 17 h 44"/>
                <a:gd name="T56" fmla="*/ 29 w 126"/>
                <a:gd name="T57" fmla="*/ 14 h 44"/>
                <a:gd name="T58" fmla="*/ 21 w 126"/>
                <a:gd name="T59" fmla="*/ 10 h 44"/>
                <a:gd name="T60" fmla="*/ 16 w 126"/>
                <a:gd name="T61" fmla="*/ 7 h 44"/>
                <a:gd name="T62" fmla="*/ 10 w 126"/>
                <a:gd name="T63" fmla="*/ 3 h 44"/>
                <a:gd name="T64" fmla="*/ 6 w 126"/>
                <a:gd name="T65" fmla="*/ 1 h 44"/>
                <a:gd name="T66" fmla="*/ 4 w 126"/>
                <a:gd name="T67" fmla="*/ 0 h 44"/>
                <a:gd name="T68" fmla="*/ 3 w 126"/>
                <a:gd name="T69" fmla="*/ 0 h 44"/>
                <a:gd name="T70" fmla="*/ 4 w 126"/>
                <a:gd name="T71" fmla="*/ 0 h 44"/>
                <a:gd name="T72" fmla="*/ 0 w 126"/>
                <a:gd name="T73" fmla="*/ 4 h 44"/>
                <a:gd name="T74" fmla="*/ 0 w 126"/>
                <a:gd name="T75" fmla="*/ 4 h 44"/>
                <a:gd name="T76" fmla="*/ 0 w 126"/>
                <a:gd name="T77" fmla="*/ 4 h 44"/>
                <a:gd name="T78" fmla="*/ 0 w 126"/>
                <a:gd name="T7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44">
                  <a:moveTo>
                    <a:pt x="0" y="4"/>
                  </a:moveTo>
                  <a:lnTo>
                    <a:pt x="0" y="4"/>
                  </a:lnTo>
                  <a:lnTo>
                    <a:pt x="1" y="5"/>
                  </a:lnTo>
                  <a:lnTo>
                    <a:pt x="3" y="7"/>
                  </a:lnTo>
                  <a:lnTo>
                    <a:pt x="8" y="9"/>
                  </a:lnTo>
                  <a:lnTo>
                    <a:pt x="12" y="11"/>
                  </a:lnTo>
                  <a:lnTo>
                    <a:pt x="19" y="16"/>
                  </a:lnTo>
                  <a:lnTo>
                    <a:pt x="26" y="19"/>
                  </a:lnTo>
                  <a:lnTo>
                    <a:pt x="35" y="23"/>
                  </a:lnTo>
                  <a:lnTo>
                    <a:pt x="44" y="27"/>
                  </a:lnTo>
                  <a:lnTo>
                    <a:pt x="54" y="31"/>
                  </a:lnTo>
                  <a:lnTo>
                    <a:pt x="64" y="34"/>
                  </a:lnTo>
                  <a:lnTo>
                    <a:pt x="74" y="38"/>
                  </a:lnTo>
                  <a:lnTo>
                    <a:pt x="85" y="40"/>
                  </a:lnTo>
                  <a:lnTo>
                    <a:pt x="95" y="42"/>
                  </a:lnTo>
                  <a:lnTo>
                    <a:pt x="107" y="44"/>
                  </a:lnTo>
                  <a:lnTo>
                    <a:pt x="116" y="44"/>
                  </a:lnTo>
                  <a:lnTo>
                    <a:pt x="126" y="42"/>
                  </a:lnTo>
                  <a:lnTo>
                    <a:pt x="125" y="37"/>
                  </a:lnTo>
                  <a:lnTo>
                    <a:pt x="116" y="37"/>
                  </a:lnTo>
                  <a:lnTo>
                    <a:pt x="107" y="37"/>
                  </a:lnTo>
                  <a:lnTo>
                    <a:pt x="96" y="37"/>
                  </a:lnTo>
                  <a:lnTo>
                    <a:pt x="86" y="34"/>
                  </a:lnTo>
                  <a:lnTo>
                    <a:pt x="77" y="32"/>
                  </a:lnTo>
                  <a:lnTo>
                    <a:pt x="65" y="29"/>
                  </a:lnTo>
                  <a:lnTo>
                    <a:pt x="56" y="25"/>
                  </a:lnTo>
                  <a:lnTo>
                    <a:pt x="47" y="22"/>
                  </a:lnTo>
                  <a:lnTo>
                    <a:pt x="38" y="17"/>
                  </a:lnTo>
                  <a:lnTo>
                    <a:pt x="29" y="14"/>
                  </a:lnTo>
                  <a:lnTo>
                    <a:pt x="21" y="10"/>
                  </a:lnTo>
                  <a:lnTo>
                    <a:pt x="16" y="7"/>
                  </a:lnTo>
                  <a:lnTo>
                    <a:pt x="10" y="3"/>
                  </a:lnTo>
                  <a:lnTo>
                    <a:pt x="6" y="1"/>
                  </a:lnTo>
                  <a:lnTo>
                    <a:pt x="4" y="0"/>
                  </a:lnTo>
                  <a:lnTo>
                    <a:pt x="3" y="0"/>
                  </a:lnTo>
                  <a:lnTo>
                    <a:pt x="4" y="0"/>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56"/>
            <p:cNvSpPr>
              <a:spLocks/>
            </p:cNvSpPr>
            <p:nvPr/>
          </p:nvSpPr>
          <p:spPr bwMode="auto">
            <a:xfrm>
              <a:off x="3821486" y="5382171"/>
              <a:ext cx="17463" cy="53975"/>
            </a:xfrm>
            <a:custGeom>
              <a:avLst/>
              <a:gdLst>
                <a:gd name="T0" fmla="*/ 6 w 23"/>
                <a:gd name="T1" fmla="*/ 0 h 68"/>
                <a:gd name="T2" fmla="*/ 6 w 23"/>
                <a:gd name="T3" fmla="*/ 0 h 68"/>
                <a:gd name="T4" fmla="*/ 1 w 23"/>
                <a:gd name="T5" fmla="*/ 13 h 68"/>
                <a:gd name="T6" fmla="*/ 0 w 23"/>
                <a:gd name="T7" fmla="*/ 25 h 68"/>
                <a:gd name="T8" fmla="*/ 2 w 23"/>
                <a:gd name="T9" fmla="*/ 36 h 68"/>
                <a:gd name="T10" fmla="*/ 6 w 23"/>
                <a:gd name="T11" fmla="*/ 46 h 68"/>
                <a:gd name="T12" fmla="*/ 9 w 23"/>
                <a:gd name="T13" fmla="*/ 55 h 68"/>
                <a:gd name="T14" fmla="*/ 14 w 23"/>
                <a:gd name="T15" fmla="*/ 61 h 68"/>
                <a:gd name="T16" fmla="*/ 16 w 23"/>
                <a:gd name="T17" fmla="*/ 66 h 68"/>
                <a:gd name="T18" fmla="*/ 19 w 23"/>
                <a:gd name="T19" fmla="*/ 68 h 68"/>
                <a:gd name="T20" fmla="*/ 23 w 23"/>
                <a:gd name="T21" fmla="*/ 64 h 68"/>
                <a:gd name="T22" fmla="*/ 22 w 23"/>
                <a:gd name="T23" fmla="*/ 63 h 68"/>
                <a:gd name="T24" fmla="*/ 20 w 23"/>
                <a:gd name="T25" fmla="*/ 58 h 68"/>
                <a:gd name="T26" fmla="*/ 15 w 23"/>
                <a:gd name="T27" fmla="*/ 52 h 68"/>
                <a:gd name="T28" fmla="*/ 12 w 23"/>
                <a:gd name="T29" fmla="*/ 44 h 68"/>
                <a:gd name="T30" fmla="*/ 8 w 23"/>
                <a:gd name="T31" fmla="*/ 34 h 68"/>
                <a:gd name="T32" fmla="*/ 7 w 23"/>
                <a:gd name="T33" fmla="*/ 25 h 68"/>
                <a:gd name="T34" fmla="*/ 8 w 23"/>
                <a:gd name="T35" fmla="*/ 14 h 68"/>
                <a:gd name="T36" fmla="*/ 12 w 23"/>
                <a:gd name="T37" fmla="*/ 4 h 68"/>
                <a:gd name="T38" fmla="*/ 12 w 23"/>
                <a:gd name="T39" fmla="*/ 4 h 68"/>
                <a:gd name="T40" fmla="*/ 6 w 23"/>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6" y="0"/>
                  </a:moveTo>
                  <a:lnTo>
                    <a:pt x="6" y="0"/>
                  </a:lnTo>
                  <a:lnTo>
                    <a:pt x="1" y="13"/>
                  </a:lnTo>
                  <a:lnTo>
                    <a:pt x="0" y="25"/>
                  </a:lnTo>
                  <a:lnTo>
                    <a:pt x="2" y="36"/>
                  </a:lnTo>
                  <a:lnTo>
                    <a:pt x="6" y="46"/>
                  </a:lnTo>
                  <a:lnTo>
                    <a:pt x="9" y="55"/>
                  </a:lnTo>
                  <a:lnTo>
                    <a:pt x="14" y="61"/>
                  </a:lnTo>
                  <a:lnTo>
                    <a:pt x="16" y="66"/>
                  </a:lnTo>
                  <a:lnTo>
                    <a:pt x="19" y="68"/>
                  </a:lnTo>
                  <a:lnTo>
                    <a:pt x="23" y="64"/>
                  </a:lnTo>
                  <a:lnTo>
                    <a:pt x="22" y="63"/>
                  </a:lnTo>
                  <a:lnTo>
                    <a:pt x="20" y="58"/>
                  </a:lnTo>
                  <a:lnTo>
                    <a:pt x="15" y="52"/>
                  </a:lnTo>
                  <a:lnTo>
                    <a:pt x="12" y="44"/>
                  </a:lnTo>
                  <a:lnTo>
                    <a:pt x="8" y="34"/>
                  </a:lnTo>
                  <a:lnTo>
                    <a:pt x="7" y="25"/>
                  </a:lnTo>
                  <a:lnTo>
                    <a:pt x="8" y="14"/>
                  </a:lnTo>
                  <a:lnTo>
                    <a:pt x="12" y="4"/>
                  </a:lnTo>
                  <a:lnTo>
                    <a:pt x="12"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57"/>
            <p:cNvSpPr>
              <a:spLocks/>
            </p:cNvSpPr>
            <p:nvPr/>
          </p:nvSpPr>
          <p:spPr bwMode="auto">
            <a:xfrm>
              <a:off x="3824661" y="5340896"/>
              <a:ext cx="65088" cy="44450"/>
            </a:xfrm>
            <a:custGeom>
              <a:avLst/>
              <a:gdLst>
                <a:gd name="T0" fmla="*/ 76 w 80"/>
                <a:gd name="T1" fmla="*/ 0 h 55"/>
                <a:gd name="T2" fmla="*/ 77 w 80"/>
                <a:gd name="T3" fmla="*/ 0 h 55"/>
                <a:gd name="T4" fmla="*/ 76 w 80"/>
                <a:gd name="T5" fmla="*/ 0 h 55"/>
                <a:gd name="T6" fmla="*/ 75 w 80"/>
                <a:gd name="T7" fmla="*/ 0 h 55"/>
                <a:gd name="T8" fmla="*/ 71 w 80"/>
                <a:gd name="T9" fmla="*/ 2 h 55"/>
                <a:gd name="T10" fmla="*/ 68 w 80"/>
                <a:gd name="T11" fmla="*/ 3 h 55"/>
                <a:gd name="T12" fmla="*/ 63 w 80"/>
                <a:gd name="T13" fmla="*/ 5 h 55"/>
                <a:gd name="T14" fmla="*/ 57 w 80"/>
                <a:gd name="T15" fmla="*/ 8 h 55"/>
                <a:gd name="T16" fmla="*/ 52 w 80"/>
                <a:gd name="T17" fmla="*/ 11 h 55"/>
                <a:gd name="T18" fmla="*/ 46 w 80"/>
                <a:gd name="T19" fmla="*/ 15 h 55"/>
                <a:gd name="T20" fmla="*/ 39 w 80"/>
                <a:gd name="T21" fmla="*/ 18 h 55"/>
                <a:gd name="T22" fmla="*/ 32 w 80"/>
                <a:gd name="T23" fmla="*/ 21 h 55"/>
                <a:gd name="T24" fmla="*/ 26 w 80"/>
                <a:gd name="T25" fmla="*/ 26 h 55"/>
                <a:gd name="T26" fmla="*/ 21 w 80"/>
                <a:gd name="T27" fmla="*/ 31 h 55"/>
                <a:gd name="T28" fmla="*/ 14 w 80"/>
                <a:gd name="T29" fmla="*/ 36 h 55"/>
                <a:gd name="T30" fmla="*/ 9 w 80"/>
                <a:gd name="T31" fmla="*/ 41 h 55"/>
                <a:gd name="T32" fmla="*/ 4 w 80"/>
                <a:gd name="T33" fmla="*/ 47 h 55"/>
                <a:gd name="T34" fmla="*/ 0 w 80"/>
                <a:gd name="T35" fmla="*/ 51 h 55"/>
                <a:gd name="T36" fmla="*/ 6 w 80"/>
                <a:gd name="T37" fmla="*/ 55 h 55"/>
                <a:gd name="T38" fmla="*/ 9 w 80"/>
                <a:gd name="T39" fmla="*/ 50 h 55"/>
                <a:gd name="T40" fmla="*/ 14 w 80"/>
                <a:gd name="T41" fmla="*/ 46 h 55"/>
                <a:gd name="T42" fmla="*/ 18 w 80"/>
                <a:gd name="T43" fmla="*/ 41 h 55"/>
                <a:gd name="T44" fmla="*/ 24 w 80"/>
                <a:gd name="T45" fmla="*/ 36 h 55"/>
                <a:gd name="T46" fmla="*/ 30 w 80"/>
                <a:gd name="T47" fmla="*/ 32 h 55"/>
                <a:gd name="T48" fmla="*/ 37 w 80"/>
                <a:gd name="T49" fmla="*/ 27 h 55"/>
                <a:gd name="T50" fmla="*/ 42 w 80"/>
                <a:gd name="T51" fmla="*/ 24 h 55"/>
                <a:gd name="T52" fmla="*/ 48 w 80"/>
                <a:gd name="T53" fmla="*/ 20 h 55"/>
                <a:gd name="T54" fmla="*/ 55 w 80"/>
                <a:gd name="T55" fmla="*/ 17 h 55"/>
                <a:gd name="T56" fmla="*/ 60 w 80"/>
                <a:gd name="T57" fmla="*/ 13 h 55"/>
                <a:gd name="T58" fmla="*/ 66 w 80"/>
                <a:gd name="T59" fmla="*/ 11 h 55"/>
                <a:gd name="T60" fmla="*/ 70 w 80"/>
                <a:gd name="T61" fmla="*/ 9 h 55"/>
                <a:gd name="T62" fmla="*/ 74 w 80"/>
                <a:gd name="T63" fmla="*/ 6 h 55"/>
                <a:gd name="T64" fmla="*/ 77 w 80"/>
                <a:gd name="T65" fmla="*/ 6 h 55"/>
                <a:gd name="T66" fmla="*/ 79 w 80"/>
                <a:gd name="T67" fmla="*/ 5 h 55"/>
                <a:gd name="T68" fmla="*/ 79 w 80"/>
                <a:gd name="T69" fmla="*/ 4 h 55"/>
                <a:gd name="T70" fmla="*/ 80 w 80"/>
                <a:gd name="T71" fmla="*/ 4 h 55"/>
                <a:gd name="T72" fmla="*/ 79 w 80"/>
                <a:gd name="T73" fmla="*/ 4 h 55"/>
                <a:gd name="T74" fmla="*/ 80 w 80"/>
                <a:gd name="T75" fmla="*/ 4 h 55"/>
                <a:gd name="T76" fmla="*/ 80 w 80"/>
                <a:gd name="T77" fmla="*/ 4 h 55"/>
                <a:gd name="T78" fmla="*/ 76 w 80"/>
                <a:gd name="T7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5">
                  <a:moveTo>
                    <a:pt x="76" y="0"/>
                  </a:moveTo>
                  <a:lnTo>
                    <a:pt x="77" y="0"/>
                  </a:lnTo>
                  <a:lnTo>
                    <a:pt x="76" y="0"/>
                  </a:lnTo>
                  <a:lnTo>
                    <a:pt x="75" y="0"/>
                  </a:lnTo>
                  <a:lnTo>
                    <a:pt x="71" y="2"/>
                  </a:lnTo>
                  <a:lnTo>
                    <a:pt x="68" y="3"/>
                  </a:lnTo>
                  <a:lnTo>
                    <a:pt x="63" y="5"/>
                  </a:lnTo>
                  <a:lnTo>
                    <a:pt x="57" y="8"/>
                  </a:lnTo>
                  <a:lnTo>
                    <a:pt x="52" y="11"/>
                  </a:lnTo>
                  <a:lnTo>
                    <a:pt x="46" y="15"/>
                  </a:lnTo>
                  <a:lnTo>
                    <a:pt x="39" y="18"/>
                  </a:lnTo>
                  <a:lnTo>
                    <a:pt x="32" y="21"/>
                  </a:lnTo>
                  <a:lnTo>
                    <a:pt x="26" y="26"/>
                  </a:lnTo>
                  <a:lnTo>
                    <a:pt x="21" y="31"/>
                  </a:lnTo>
                  <a:lnTo>
                    <a:pt x="14" y="36"/>
                  </a:lnTo>
                  <a:lnTo>
                    <a:pt x="9" y="41"/>
                  </a:lnTo>
                  <a:lnTo>
                    <a:pt x="4" y="47"/>
                  </a:lnTo>
                  <a:lnTo>
                    <a:pt x="0" y="51"/>
                  </a:lnTo>
                  <a:lnTo>
                    <a:pt x="6" y="55"/>
                  </a:lnTo>
                  <a:lnTo>
                    <a:pt x="9" y="50"/>
                  </a:lnTo>
                  <a:lnTo>
                    <a:pt x="14" y="46"/>
                  </a:lnTo>
                  <a:lnTo>
                    <a:pt x="18" y="41"/>
                  </a:lnTo>
                  <a:lnTo>
                    <a:pt x="24" y="36"/>
                  </a:lnTo>
                  <a:lnTo>
                    <a:pt x="30" y="32"/>
                  </a:lnTo>
                  <a:lnTo>
                    <a:pt x="37" y="27"/>
                  </a:lnTo>
                  <a:lnTo>
                    <a:pt x="42" y="24"/>
                  </a:lnTo>
                  <a:lnTo>
                    <a:pt x="48" y="20"/>
                  </a:lnTo>
                  <a:lnTo>
                    <a:pt x="55" y="17"/>
                  </a:lnTo>
                  <a:lnTo>
                    <a:pt x="60" y="13"/>
                  </a:lnTo>
                  <a:lnTo>
                    <a:pt x="66" y="11"/>
                  </a:lnTo>
                  <a:lnTo>
                    <a:pt x="70" y="9"/>
                  </a:lnTo>
                  <a:lnTo>
                    <a:pt x="74" y="6"/>
                  </a:lnTo>
                  <a:lnTo>
                    <a:pt x="77" y="6"/>
                  </a:lnTo>
                  <a:lnTo>
                    <a:pt x="79" y="5"/>
                  </a:lnTo>
                  <a:lnTo>
                    <a:pt x="79" y="4"/>
                  </a:lnTo>
                  <a:lnTo>
                    <a:pt x="80" y="4"/>
                  </a:lnTo>
                  <a:lnTo>
                    <a:pt x="79" y="4"/>
                  </a:lnTo>
                  <a:lnTo>
                    <a:pt x="80" y="4"/>
                  </a:lnTo>
                  <a:lnTo>
                    <a:pt x="8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58"/>
            <p:cNvSpPr>
              <a:spLocks/>
            </p:cNvSpPr>
            <p:nvPr/>
          </p:nvSpPr>
          <p:spPr bwMode="auto">
            <a:xfrm>
              <a:off x="3884986" y="5240883"/>
              <a:ext cx="90488" cy="104775"/>
            </a:xfrm>
            <a:custGeom>
              <a:avLst/>
              <a:gdLst>
                <a:gd name="T0" fmla="*/ 108 w 113"/>
                <a:gd name="T1" fmla="*/ 0 h 130"/>
                <a:gd name="T2" fmla="*/ 108 w 113"/>
                <a:gd name="T3" fmla="*/ 0 h 130"/>
                <a:gd name="T4" fmla="*/ 106 w 113"/>
                <a:gd name="T5" fmla="*/ 5 h 130"/>
                <a:gd name="T6" fmla="*/ 101 w 113"/>
                <a:gd name="T7" fmla="*/ 13 h 130"/>
                <a:gd name="T8" fmla="*/ 94 w 113"/>
                <a:gd name="T9" fmla="*/ 21 h 130"/>
                <a:gd name="T10" fmla="*/ 87 w 113"/>
                <a:gd name="T11" fmla="*/ 30 h 130"/>
                <a:gd name="T12" fmla="*/ 78 w 113"/>
                <a:gd name="T13" fmla="*/ 40 h 130"/>
                <a:gd name="T14" fmla="*/ 69 w 113"/>
                <a:gd name="T15" fmla="*/ 51 h 130"/>
                <a:gd name="T16" fmla="*/ 60 w 113"/>
                <a:gd name="T17" fmla="*/ 61 h 130"/>
                <a:gd name="T18" fmla="*/ 51 w 113"/>
                <a:gd name="T19" fmla="*/ 71 h 130"/>
                <a:gd name="T20" fmla="*/ 40 w 113"/>
                <a:gd name="T21" fmla="*/ 82 h 130"/>
                <a:gd name="T22" fmla="*/ 31 w 113"/>
                <a:gd name="T23" fmla="*/ 92 h 130"/>
                <a:gd name="T24" fmla="*/ 23 w 113"/>
                <a:gd name="T25" fmla="*/ 101 h 130"/>
                <a:gd name="T26" fmla="*/ 16 w 113"/>
                <a:gd name="T27" fmla="*/ 109 h 130"/>
                <a:gd name="T28" fmla="*/ 9 w 113"/>
                <a:gd name="T29" fmla="*/ 116 h 130"/>
                <a:gd name="T30" fmla="*/ 4 w 113"/>
                <a:gd name="T31" fmla="*/ 121 h 130"/>
                <a:gd name="T32" fmla="*/ 1 w 113"/>
                <a:gd name="T33" fmla="*/ 124 h 130"/>
                <a:gd name="T34" fmla="*/ 0 w 113"/>
                <a:gd name="T35" fmla="*/ 126 h 130"/>
                <a:gd name="T36" fmla="*/ 4 w 113"/>
                <a:gd name="T37" fmla="*/ 130 h 130"/>
                <a:gd name="T38" fmla="*/ 6 w 113"/>
                <a:gd name="T39" fmla="*/ 129 h 130"/>
                <a:gd name="T40" fmla="*/ 9 w 113"/>
                <a:gd name="T41" fmla="*/ 126 h 130"/>
                <a:gd name="T42" fmla="*/ 14 w 113"/>
                <a:gd name="T43" fmla="*/ 121 h 130"/>
                <a:gd name="T44" fmla="*/ 21 w 113"/>
                <a:gd name="T45" fmla="*/ 114 h 130"/>
                <a:gd name="T46" fmla="*/ 28 w 113"/>
                <a:gd name="T47" fmla="*/ 106 h 130"/>
                <a:gd name="T48" fmla="*/ 36 w 113"/>
                <a:gd name="T49" fmla="*/ 97 h 130"/>
                <a:gd name="T50" fmla="*/ 45 w 113"/>
                <a:gd name="T51" fmla="*/ 86 h 130"/>
                <a:gd name="T52" fmla="*/ 55 w 113"/>
                <a:gd name="T53" fmla="*/ 76 h 130"/>
                <a:gd name="T54" fmla="*/ 64 w 113"/>
                <a:gd name="T55" fmla="*/ 66 h 130"/>
                <a:gd name="T56" fmla="*/ 74 w 113"/>
                <a:gd name="T57" fmla="*/ 55 h 130"/>
                <a:gd name="T58" fmla="*/ 83 w 113"/>
                <a:gd name="T59" fmla="*/ 45 h 130"/>
                <a:gd name="T60" fmla="*/ 92 w 113"/>
                <a:gd name="T61" fmla="*/ 33 h 130"/>
                <a:gd name="T62" fmla="*/ 99 w 113"/>
                <a:gd name="T63" fmla="*/ 24 h 130"/>
                <a:gd name="T64" fmla="*/ 106 w 113"/>
                <a:gd name="T65" fmla="*/ 16 h 130"/>
                <a:gd name="T66" fmla="*/ 110 w 113"/>
                <a:gd name="T67" fmla="*/ 8 h 130"/>
                <a:gd name="T68" fmla="*/ 113 w 113"/>
                <a:gd name="T69" fmla="*/ 2 h 130"/>
                <a:gd name="T70" fmla="*/ 113 w 113"/>
                <a:gd name="T71" fmla="*/ 2 h 130"/>
                <a:gd name="T72" fmla="*/ 108 w 113"/>
                <a:gd name="T7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130">
                  <a:moveTo>
                    <a:pt x="108" y="0"/>
                  </a:moveTo>
                  <a:lnTo>
                    <a:pt x="108" y="0"/>
                  </a:lnTo>
                  <a:lnTo>
                    <a:pt x="106" y="5"/>
                  </a:lnTo>
                  <a:lnTo>
                    <a:pt x="101" y="13"/>
                  </a:lnTo>
                  <a:lnTo>
                    <a:pt x="94" y="21"/>
                  </a:lnTo>
                  <a:lnTo>
                    <a:pt x="87" y="30"/>
                  </a:lnTo>
                  <a:lnTo>
                    <a:pt x="78" y="40"/>
                  </a:lnTo>
                  <a:lnTo>
                    <a:pt x="69" y="51"/>
                  </a:lnTo>
                  <a:lnTo>
                    <a:pt x="60" y="61"/>
                  </a:lnTo>
                  <a:lnTo>
                    <a:pt x="51" y="71"/>
                  </a:lnTo>
                  <a:lnTo>
                    <a:pt x="40" y="82"/>
                  </a:lnTo>
                  <a:lnTo>
                    <a:pt x="31" y="92"/>
                  </a:lnTo>
                  <a:lnTo>
                    <a:pt x="23" y="101"/>
                  </a:lnTo>
                  <a:lnTo>
                    <a:pt x="16" y="109"/>
                  </a:lnTo>
                  <a:lnTo>
                    <a:pt x="9" y="116"/>
                  </a:lnTo>
                  <a:lnTo>
                    <a:pt x="4" y="121"/>
                  </a:lnTo>
                  <a:lnTo>
                    <a:pt x="1" y="124"/>
                  </a:lnTo>
                  <a:lnTo>
                    <a:pt x="0" y="126"/>
                  </a:lnTo>
                  <a:lnTo>
                    <a:pt x="4" y="130"/>
                  </a:lnTo>
                  <a:lnTo>
                    <a:pt x="6" y="129"/>
                  </a:lnTo>
                  <a:lnTo>
                    <a:pt x="9" y="126"/>
                  </a:lnTo>
                  <a:lnTo>
                    <a:pt x="14" y="121"/>
                  </a:lnTo>
                  <a:lnTo>
                    <a:pt x="21" y="114"/>
                  </a:lnTo>
                  <a:lnTo>
                    <a:pt x="28" y="106"/>
                  </a:lnTo>
                  <a:lnTo>
                    <a:pt x="36" y="97"/>
                  </a:lnTo>
                  <a:lnTo>
                    <a:pt x="45" y="86"/>
                  </a:lnTo>
                  <a:lnTo>
                    <a:pt x="55" y="76"/>
                  </a:lnTo>
                  <a:lnTo>
                    <a:pt x="64" y="66"/>
                  </a:lnTo>
                  <a:lnTo>
                    <a:pt x="74" y="55"/>
                  </a:lnTo>
                  <a:lnTo>
                    <a:pt x="83" y="45"/>
                  </a:lnTo>
                  <a:lnTo>
                    <a:pt x="92" y="33"/>
                  </a:lnTo>
                  <a:lnTo>
                    <a:pt x="99" y="24"/>
                  </a:lnTo>
                  <a:lnTo>
                    <a:pt x="106" y="16"/>
                  </a:lnTo>
                  <a:lnTo>
                    <a:pt x="110" y="8"/>
                  </a:lnTo>
                  <a:lnTo>
                    <a:pt x="113" y="2"/>
                  </a:lnTo>
                  <a:lnTo>
                    <a:pt x="113" y="2"/>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59"/>
            <p:cNvSpPr>
              <a:spLocks/>
            </p:cNvSpPr>
            <p:nvPr/>
          </p:nvSpPr>
          <p:spPr bwMode="auto">
            <a:xfrm>
              <a:off x="3972298" y="5161508"/>
              <a:ext cx="25400" cy="82550"/>
            </a:xfrm>
            <a:custGeom>
              <a:avLst/>
              <a:gdLst>
                <a:gd name="T0" fmla="*/ 29 w 34"/>
                <a:gd name="T1" fmla="*/ 0 h 102"/>
                <a:gd name="T2" fmla="*/ 27 w 34"/>
                <a:gd name="T3" fmla="*/ 2 h 102"/>
                <a:gd name="T4" fmla="*/ 27 w 34"/>
                <a:gd name="T5" fmla="*/ 3 h 102"/>
                <a:gd name="T6" fmla="*/ 25 w 34"/>
                <a:gd name="T7" fmla="*/ 5 h 102"/>
                <a:gd name="T8" fmla="*/ 25 w 34"/>
                <a:gd name="T9" fmla="*/ 9 h 102"/>
                <a:gd name="T10" fmla="*/ 24 w 34"/>
                <a:gd name="T11" fmla="*/ 15 h 102"/>
                <a:gd name="T12" fmla="*/ 23 w 34"/>
                <a:gd name="T13" fmla="*/ 20 h 102"/>
                <a:gd name="T14" fmla="*/ 21 w 34"/>
                <a:gd name="T15" fmla="*/ 26 h 102"/>
                <a:gd name="T16" fmla="*/ 19 w 34"/>
                <a:gd name="T17" fmla="*/ 34 h 102"/>
                <a:gd name="T18" fmla="*/ 17 w 34"/>
                <a:gd name="T19" fmla="*/ 41 h 102"/>
                <a:gd name="T20" fmla="*/ 15 w 34"/>
                <a:gd name="T21" fmla="*/ 50 h 102"/>
                <a:gd name="T22" fmla="*/ 13 w 34"/>
                <a:gd name="T23" fmla="*/ 58 h 102"/>
                <a:gd name="T24" fmla="*/ 10 w 34"/>
                <a:gd name="T25" fmla="*/ 67 h 102"/>
                <a:gd name="T26" fmla="*/ 8 w 34"/>
                <a:gd name="T27" fmla="*/ 75 h 102"/>
                <a:gd name="T28" fmla="*/ 6 w 34"/>
                <a:gd name="T29" fmla="*/ 82 h 102"/>
                <a:gd name="T30" fmla="*/ 4 w 34"/>
                <a:gd name="T31" fmla="*/ 88 h 102"/>
                <a:gd name="T32" fmla="*/ 2 w 34"/>
                <a:gd name="T33" fmla="*/ 94 h 102"/>
                <a:gd name="T34" fmla="*/ 0 w 34"/>
                <a:gd name="T35" fmla="*/ 100 h 102"/>
                <a:gd name="T36" fmla="*/ 5 w 34"/>
                <a:gd name="T37" fmla="*/ 102 h 102"/>
                <a:gd name="T38" fmla="*/ 7 w 34"/>
                <a:gd name="T39" fmla="*/ 96 h 102"/>
                <a:gd name="T40" fmla="*/ 9 w 34"/>
                <a:gd name="T41" fmla="*/ 90 h 102"/>
                <a:gd name="T42" fmla="*/ 12 w 34"/>
                <a:gd name="T43" fmla="*/ 83 h 102"/>
                <a:gd name="T44" fmla="*/ 14 w 34"/>
                <a:gd name="T45" fmla="*/ 76 h 102"/>
                <a:gd name="T46" fmla="*/ 16 w 34"/>
                <a:gd name="T47" fmla="*/ 68 h 102"/>
                <a:gd name="T48" fmla="*/ 19 w 34"/>
                <a:gd name="T49" fmla="*/ 60 h 102"/>
                <a:gd name="T50" fmla="*/ 21 w 34"/>
                <a:gd name="T51" fmla="*/ 52 h 102"/>
                <a:gd name="T52" fmla="*/ 23 w 34"/>
                <a:gd name="T53" fmla="*/ 44 h 102"/>
                <a:gd name="T54" fmla="*/ 25 w 34"/>
                <a:gd name="T55" fmla="*/ 35 h 102"/>
                <a:gd name="T56" fmla="*/ 28 w 34"/>
                <a:gd name="T57" fmla="*/ 29 h 102"/>
                <a:gd name="T58" fmla="*/ 29 w 34"/>
                <a:gd name="T59" fmla="*/ 22 h 102"/>
                <a:gd name="T60" fmla="*/ 30 w 34"/>
                <a:gd name="T61" fmla="*/ 16 h 102"/>
                <a:gd name="T62" fmla="*/ 31 w 34"/>
                <a:gd name="T63" fmla="*/ 11 h 102"/>
                <a:gd name="T64" fmla="*/ 32 w 34"/>
                <a:gd name="T65" fmla="*/ 8 h 102"/>
                <a:gd name="T66" fmla="*/ 34 w 34"/>
                <a:gd name="T67" fmla="*/ 5 h 102"/>
                <a:gd name="T68" fmla="*/ 34 w 34"/>
                <a:gd name="T69" fmla="*/ 4 h 102"/>
                <a:gd name="T70" fmla="*/ 31 w 34"/>
                <a:gd name="T71" fmla="*/ 7 h 102"/>
                <a:gd name="T72" fmla="*/ 29 w 34"/>
                <a:gd name="T73" fmla="*/ 0 h 102"/>
                <a:gd name="T74" fmla="*/ 28 w 34"/>
                <a:gd name="T75" fmla="*/ 1 h 102"/>
                <a:gd name="T76" fmla="*/ 27 w 34"/>
                <a:gd name="T77" fmla="*/ 2 h 102"/>
                <a:gd name="T78" fmla="*/ 29 w 3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9" y="0"/>
                  </a:moveTo>
                  <a:lnTo>
                    <a:pt x="27" y="2"/>
                  </a:lnTo>
                  <a:lnTo>
                    <a:pt x="27" y="3"/>
                  </a:lnTo>
                  <a:lnTo>
                    <a:pt x="25" y="5"/>
                  </a:lnTo>
                  <a:lnTo>
                    <a:pt x="25" y="9"/>
                  </a:lnTo>
                  <a:lnTo>
                    <a:pt x="24" y="15"/>
                  </a:lnTo>
                  <a:lnTo>
                    <a:pt x="23" y="20"/>
                  </a:lnTo>
                  <a:lnTo>
                    <a:pt x="21" y="26"/>
                  </a:lnTo>
                  <a:lnTo>
                    <a:pt x="19" y="34"/>
                  </a:lnTo>
                  <a:lnTo>
                    <a:pt x="17" y="41"/>
                  </a:lnTo>
                  <a:lnTo>
                    <a:pt x="15" y="50"/>
                  </a:lnTo>
                  <a:lnTo>
                    <a:pt x="13" y="58"/>
                  </a:lnTo>
                  <a:lnTo>
                    <a:pt x="10" y="67"/>
                  </a:lnTo>
                  <a:lnTo>
                    <a:pt x="8" y="75"/>
                  </a:lnTo>
                  <a:lnTo>
                    <a:pt x="6" y="82"/>
                  </a:lnTo>
                  <a:lnTo>
                    <a:pt x="4" y="88"/>
                  </a:lnTo>
                  <a:lnTo>
                    <a:pt x="2" y="94"/>
                  </a:lnTo>
                  <a:lnTo>
                    <a:pt x="0" y="100"/>
                  </a:lnTo>
                  <a:lnTo>
                    <a:pt x="5" y="102"/>
                  </a:lnTo>
                  <a:lnTo>
                    <a:pt x="7" y="96"/>
                  </a:lnTo>
                  <a:lnTo>
                    <a:pt x="9" y="90"/>
                  </a:lnTo>
                  <a:lnTo>
                    <a:pt x="12" y="83"/>
                  </a:lnTo>
                  <a:lnTo>
                    <a:pt x="14" y="76"/>
                  </a:lnTo>
                  <a:lnTo>
                    <a:pt x="16" y="68"/>
                  </a:lnTo>
                  <a:lnTo>
                    <a:pt x="19" y="60"/>
                  </a:lnTo>
                  <a:lnTo>
                    <a:pt x="21" y="52"/>
                  </a:lnTo>
                  <a:lnTo>
                    <a:pt x="23" y="44"/>
                  </a:lnTo>
                  <a:lnTo>
                    <a:pt x="25" y="35"/>
                  </a:lnTo>
                  <a:lnTo>
                    <a:pt x="28" y="29"/>
                  </a:lnTo>
                  <a:lnTo>
                    <a:pt x="29" y="22"/>
                  </a:lnTo>
                  <a:lnTo>
                    <a:pt x="30" y="16"/>
                  </a:lnTo>
                  <a:lnTo>
                    <a:pt x="31" y="11"/>
                  </a:lnTo>
                  <a:lnTo>
                    <a:pt x="32" y="8"/>
                  </a:lnTo>
                  <a:lnTo>
                    <a:pt x="34" y="5"/>
                  </a:lnTo>
                  <a:lnTo>
                    <a:pt x="34" y="4"/>
                  </a:lnTo>
                  <a:lnTo>
                    <a:pt x="31" y="7"/>
                  </a:lnTo>
                  <a:lnTo>
                    <a:pt x="29" y="0"/>
                  </a:lnTo>
                  <a:lnTo>
                    <a:pt x="28" y="1"/>
                  </a:lnTo>
                  <a:lnTo>
                    <a:pt x="27" y="2"/>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60"/>
            <p:cNvSpPr>
              <a:spLocks/>
            </p:cNvSpPr>
            <p:nvPr/>
          </p:nvSpPr>
          <p:spPr bwMode="auto">
            <a:xfrm>
              <a:off x="3994523" y="5107533"/>
              <a:ext cx="231775" cy="60325"/>
            </a:xfrm>
            <a:custGeom>
              <a:avLst/>
              <a:gdLst>
                <a:gd name="T0" fmla="*/ 291 w 291"/>
                <a:gd name="T1" fmla="*/ 2 h 76"/>
                <a:gd name="T2" fmla="*/ 288 w 291"/>
                <a:gd name="T3" fmla="*/ 0 h 76"/>
                <a:gd name="T4" fmla="*/ 0 w 291"/>
                <a:gd name="T5" fmla="*/ 69 h 76"/>
                <a:gd name="T6" fmla="*/ 2 w 291"/>
                <a:gd name="T7" fmla="*/ 76 h 76"/>
                <a:gd name="T8" fmla="*/ 290 w 291"/>
                <a:gd name="T9" fmla="*/ 7 h 76"/>
                <a:gd name="T10" fmla="*/ 287 w 291"/>
                <a:gd name="T11" fmla="*/ 4 h 76"/>
                <a:gd name="T12" fmla="*/ 291 w 291"/>
                <a:gd name="T13" fmla="*/ 2 h 76"/>
                <a:gd name="T14" fmla="*/ 291 w 291"/>
                <a:gd name="T15" fmla="*/ 0 h 76"/>
                <a:gd name="T16" fmla="*/ 288 w 291"/>
                <a:gd name="T17" fmla="*/ 0 h 76"/>
                <a:gd name="T18" fmla="*/ 291 w 291"/>
                <a:gd name="T19"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291" y="2"/>
                  </a:moveTo>
                  <a:lnTo>
                    <a:pt x="288" y="0"/>
                  </a:lnTo>
                  <a:lnTo>
                    <a:pt x="0" y="69"/>
                  </a:lnTo>
                  <a:lnTo>
                    <a:pt x="2" y="76"/>
                  </a:lnTo>
                  <a:lnTo>
                    <a:pt x="290" y="7"/>
                  </a:lnTo>
                  <a:lnTo>
                    <a:pt x="287" y="4"/>
                  </a:lnTo>
                  <a:lnTo>
                    <a:pt x="291" y="2"/>
                  </a:lnTo>
                  <a:lnTo>
                    <a:pt x="291" y="0"/>
                  </a:lnTo>
                  <a:lnTo>
                    <a:pt x="288" y="0"/>
                  </a:lnTo>
                  <a:lnTo>
                    <a:pt x="2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61"/>
            <p:cNvSpPr>
              <a:spLocks/>
            </p:cNvSpPr>
            <p:nvPr/>
          </p:nvSpPr>
          <p:spPr bwMode="auto">
            <a:xfrm>
              <a:off x="3913561" y="3670846"/>
              <a:ext cx="333375" cy="1574800"/>
            </a:xfrm>
            <a:custGeom>
              <a:avLst/>
              <a:gdLst>
                <a:gd name="T0" fmla="*/ 40 w 422"/>
                <a:gd name="T1" fmla="*/ 873 h 1984"/>
                <a:gd name="T2" fmla="*/ 41 w 422"/>
                <a:gd name="T3" fmla="*/ 878 h 1984"/>
                <a:gd name="T4" fmla="*/ 42 w 422"/>
                <a:gd name="T5" fmla="*/ 894 h 1984"/>
                <a:gd name="T6" fmla="*/ 43 w 422"/>
                <a:gd name="T7" fmla="*/ 919 h 1984"/>
                <a:gd name="T8" fmla="*/ 45 w 422"/>
                <a:gd name="T9" fmla="*/ 954 h 1984"/>
                <a:gd name="T10" fmla="*/ 49 w 422"/>
                <a:gd name="T11" fmla="*/ 995 h 1984"/>
                <a:gd name="T12" fmla="*/ 52 w 422"/>
                <a:gd name="T13" fmla="*/ 1046 h 1984"/>
                <a:gd name="T14" fmla="*/ 56 w 422"/>
                <a:gd name="T15" fmla="*/ 1102 h 1984"/>
                <a:gd name="T16" fmla="*/ 60 w 422"/>
                <a:gd name="T17" fmla="*/ 1166 h 1984"/>
                <a:gd name="T18" fmla="*/ 64 w 422"/>
                <a:gd name="T19" fmla="*/ 1234 h 1984"/>
                <a:gd name="T20" fmla="*/ 68 w 422"/>
                <a:gd name="T21" fmla="*/ 1307 h 1984"/>
                <a:gd name="T22" fmla="*/ 73 w 422"/>
                <a:gd name="T23" fmla="*/ 1385 h 1984"/>
                <a:gd name="T24" fmla="*/ 78 w 422"/>
                <a:gd name="T25" fmla="*/ 1465 h 1984"/>
                <a:gd name="T26" fmla="*/ 81 w 422"/>
                <a:gd name="T27" fmla="*/ 1548 h 1984"/>
                <a:gd name="T28" fmla="*/ 87 w 422"/>
                <a:gd name="T29" fmla="*/ 1634 h 1984"/>
                <a:gd name="T30" fmla="*/ 91 w 422"/>
                <a:gd name="T31" fmla="*/ 1720 h 1984"/>
                <a:gd name="T32" fmla="*/ 96 w 422"/>
                <a:gd name="T33" fmla="*/ 1806 h 1984"/>
                <a:gd name="T34" fmla="*/ 96 w 422"/>
                <a:gd name="T35" fmla="*/ 1820 h 1984"/>
                <a:gd name="T36" fmla="*/ 95 w 422"/>
                <a:gd name="T37" fmla="*/ 1835 h 1984"/>
                <a:gd name="T38" fmla="*/ 94 w 422"/>
                <a:gd name="T39" fmla="*/ 1854 h 1984"/>
                <a:gd name="T40" fmla="*/ 91 w 422"/>
                <a:gd name="T41" fmla="*/ 1872 h 1984"/>
                <a:gd name="T42" fmla="*/ 89 w 422"/>
                <a:gd name="T43" fmla="*/ 1892 h 1984"/>
                <a:gd name="T44" fmla="*/ 88 w 422"/>
                <a:gd name="T45" fmla="*/ 1909 h 1984"/>
                <a:gd name="T46" fmla="*/ 87 w 422"/>
                <a:gd name="T47" fmla="*/ 1925 h 1984"/>
                <a:gd name="T48" fmla="*/ 87 w 422"/>
                <a:gd name="T49" fmla="*/ 1939 h 1984"/>
                <a:gd name="T50" fmla="*/ 120 w 422"/>
                <a:gd name="T51" fmla="*/ 1960 h 1984"/>
                <a:gd name="T52" fmla="*/ 154 w 422"/>
                <a:gd name="T53" fmla="*/ 1974 h 1984"/>
                <a:gd name="T54" fmla="*/ 185 w 422"/>
                <a:gd name="T55" fmla="*/ 1981 h 1984"/>
                <a:gd name="T56" fmla="*/ 216 w 422"/>
                <a:gd name="T57" fmla="*/ 1984 h 1984"/>
                <a:gd name="T58" fmla="*/ 245 w 422"/>
                <a:gd name="T59" fmla="*/ 1981 h 1984"/>
                <a:gd name="T60" fmla="*/ 272 w 422"/>
                <a:gd name="T61" fmla="*/ 1974 h 1984"/>
                <a:gd name="T62" fmla="*/ 298 w 422"/>
                <a:gd name="T63" fmla="*/ 1964 h 1984"/>
                <a:gd name="T64" fmla="*/ 322 w 422"/>
                <a:gd name="T65" fmla="*/ 1953 h 1984"/>
                <a:gd name="T66" fmla="*/ 344 w 422"/>
                <a:gd name="T67" fmla="*/ 1939 h 1984"/>
                <a:gd name="T68" fmla="*/ 363 w 422"/>
                <a:gd name="T69" fmla="*/ 1924 h 1984"/>
                <a:gd name="T70" fmla="*/ 379 w 422"/>
                <a:gd name="T71" fmla="*/ 1909 h 1984"/>
                <a:gd name="T72" fmla="*/ 394 w 422"/>
                <a:gd name="T73" fmla="*/ 1895 h 1984"/>
                <a:gd name="T74" fmla="*/ 406 w 422"/>
                <a:gd name="T75" fmla="*/ 1882 h 1984"/>
                <a:gd name="T76" fmla="*/ 414 w 422"/>
                <a:gd name="T77" fmla="*/ 1873 h 1984"/>
                <a:gd name="T78" fmla="*/ 418 w 422"/>
                <a:gd name="T79" fmla="*/ 1866 h 1984"/>
                <a:gd name="T80" fmla="*/ 421 w 422"/>
                <a:gd name="T81" fmla="*/ 1864 h 1984"/>
                <a:gd name="T82" fmla="*/ 390 w 422"/>
                <a:gd name="T83" fmla="*/ 956 h 1984"/>
                <a:gd name="T84" fmla="*/ 0 w 422"/>
                <a:gd name="T85" fmla="*/ 0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1984">
                  <a:moveTo>
                    <a:pt x="0" y="0"/>
                  </a:moveTo>
                  <a:lnTo>
                    <a:pt x="40" y="873"/>
                  </a:lnTo>
                  <a:lnTo>
                    <a:pt x="40" y="874"/>
                  </a:lnTo>
                  <a:lnTo>
                    <a:pt x="41" y="878"/>
                  </a:lnTo>
                  <a:lnTo>
                    <a:pt x="41" y="885"/>
                  </a:lnTo>
                  <a:lnTo>
                    <a:pt x="42" y="894"/>
                  </a:lnTo>
                  <a:lnTo>
                    <a:pt x="42" y="905"/>
                  </a:lnTo>
                  <a:lnTo>
                    <a:pt x="43" y="919"/>
                  </a:lnTo>
                  <a:lnTo>
                    <a:pt x="44" y="935"/>
                  </a:lnTo>
                  <a:lnTo>
                    <a:pt x="45" y="954"/>
                  </a:lnTo>
                  <a:lnTo>
                    <a:pt x="46" y="973"/>
                  </a:lnTo>
                  <a:lnTo>
                    <a:pt x="49" y="995"/>
                  </a:lnTo>
                  <a:lnTo>
                    <a:pt x="50" y="1021"/>
                  </a:lnTo>
                  <a:lnTo>
                    <a:pt x="52" y="1046"/>
                  </a:lnTo>
                  <a:lnTo>
                    <a:pt x="53" y="1074"/>
                  </a:lnTo>
                  <a:lnTo>
                    <a:pt x="56" y="1102"/>
                  </a:lnTo>
                  <a:lnTo>
                    <a:pt x="58" y="1134"/>
                  </a:lnTo>
                  <a:lnTo>
                    <a:pt x="60" y="1166"/>
                  </a:lnTo>
                  <a:lnTo>
                    <a:pt x="61" y="1199"/>
                  </a:lnTo>
                  <a:lnTo>
                    <a:pt x="64" y="1234"/>
                  </a:lnTo>
                  <a:lnTo>
                    <a:pt x="66" y="1269"/>
                  </a:lnTo>
                  <a:lnTo>
                    <a:pt x="68" y="1307"/>
                  </a:lnTo>
                  <a:lnTo>
                    <a:pt x="71" y="1345"/>
                  </a:lnTo>
                  <a:lnTo>
                    <a:pt x="73" y="1385"/>
                  </a:lnTo>
                  <a:lnTo>
                    <a:pt x="75" y="1424"/>
                  </a:lnTo>
                  <a:lnTo>
                    <a:pt x="78" y="1465"/>
                  </a:lnTo>
                  <a:lnTo>
                    <a:pt x="79" y="1507"/>
                  </a:lnTo>
                  <a:lnTo>
                    <a:pt x="81" y="1548"/>
                  </a:lnTo>
                  <a:lnTo>
                    <a:pt x="84" y="1591"/>
                  </a:lnTo>
                  <a:lnTo>
                    <a:pt x="87" y="1634"/>
                  </a:lnTo>
                  <a:lnTo>
                    <a:pt x="89" y="1676"/>
                  </a:lnTo>
                  <a:lnTo>
                    <a:pt x="91" y="1720"/>
                  </a:lnTo>
                  <a:lnTo>
                    <a:pt x="94" y="1763"/>
                  </a:lnTo>
                  <a:lnTo>
                    <a:pt x="96" y="1806"/>
                  </a:lnTo>
                  <a:lnTo>
                    <a:pt x="96" y="1813"/>
                  </a:lnTo>
                  <a:lnTo>
                    <a:pt x="96" y="1820"/>
                  </a:lnTo>
                  <a:lnTo>
                    <a:pt x="95" y="1827"/>
                  </a:lnTo>
                  <a:lnTo>
                    <a:pt x="95" y="1835"/>
                  </a:lnTo>
                  <a:lnTo>
                    <a:pt x="95" y="1844"/>
                  </a:lnTo>
                  <a:lnTo>
                    <a:pt x="94" y="1854"/>
                  </a:lnTo>
                  <a:lnTo>
                    <a:pt x="93" y="1863"/>
                  </a:lnTo>
                  <a:lnTo>
                    <a:pt x="91" y="1872"/>
                  </a:lnTo>
                  <a:lnTo>
                    <a:pt x="90" y="1881"/>
                  </a:lnTo>
                  <a:lnTo>
                    <a:pt x="89" y="1892"/>
                  </a:lnTo>
                  <a:lnTo>
                    <a:pt x="88" y="1901"/>
                  </a:lnTo>
                  <a:lnTo>
                    <a:pt x="88" y="1909"/>
                  </a:lnTo>
                  <a:lnTo>
                    <a:pt x="88" y="1917"/>
                  </a:lnTo>
                  <a:lnTo>
                    <a:pt x="87" y="1925"/>
                  </a:lnTo>
                  <a:lnTo>
                    <a:pt x="87" y="1933"/>
                  </a:lnTo>
                  <a:lnTo>
                    <a:pt x="87" y="1939"/>
                  </a:lnTo>
                  <a:lnTo>
                    <a:pt x="104" y="1950"/>
                  </a:lnTo>
                  <a:lnTo>
                    <a:pt x="120" y="1960"/>
                  </a:lnTo>
                  <a:lnTo>
                    <a:pt x="137" y="1968"/>
                  </a:lnTo>
                  <a:lnTo>
                    <a:pt x="154" y="1974"/>
                  </a:lnTo>
                  <a:lnTo>
                    <a:pt x="170" y="1979"/>
                  </a:lnTo>
                  <a:lnTo>
                    <a:pt x="185" y="1981"/>
                  </a:lnTo>
                  <a:lnTo>
                    <a:pt x="201" y="1984"/>
                  </a:lnTo>
                  <a:lnTo>
                    <a:pt x="216" y="1984"/>
                  </a:lnTo>
                  <a:lnTo>
                    <a:pt x="231" y="1983"/>
                  </a:lnTo>
                  <a:lnTo>
                    <a:pt x="245" y="1981"/>
                  </a:lnTo>
                  <a:lnTo>
                    <a:pt x="258" y="1978"/>
                  </a:lnTo>
                  <a:lnTo>
                    <a:pt x="272" y="1974"/>
                  </a:lnTo>
                  <a:lnTo>
                    <a:pt x="285" y="1970"/>
                  </a:lnTo>
                  <a:lnTo>
                    <a:pt x="298" y="1964"/>
                  </a:lnTo>
                  <a:lnTo>
                    <a:pt x="310" y="1958"/>
                  </a:lnTo>
                  <a:lnTo>
                    <a:pt x="322" y="1953"/>
                  </a:lnTo>
                  <a:lnTo>
                    <a:pt x="333" y="1946"/>
                  </a:lnTo>
                  <a:lnTo>
                    <a:pt x="344" y="1939"/>
                  </a:lnTo>
                  <a:lnTo>
                    <a:pt x="353" y="1931"/>
                  </a:lnTo>
                  <a:lnTo>
                    <a:pt x="363" y="1924"/>
                  </a:lnTo>
                  <a:lnTo>
                    <a:pt x="371" y="1916"/>
                  </a:lnTo>
                  <a:lnTo>
                    <a:pt x="379" y="1909"/>
                  </a:lnTo>
                  <a:lnTo>
                    <a:pt x="387" y="1902"/>
                  </a:lnTo>
                  <a:lnTo>
                    <a:pt x="394" y="1895"/>
                  </a:lnTo>
                  <a:lnTo>
                    <a:pt x="400" y="1889"/>
                  </a:lnTo>
                  <a:lnTo>
                    <a:pt x="406" y="1882"/>
                  </a:lnTo>
                  <a:lnTo>
                    <a:pt x="410" y="1878"/>
                  </a:lnTo>
                  <a:lnTo>
                    <a:pt x="414" y="1873"/>
                  </a:lnTo>
                  <a:lnTo>
                    <a:pt x="416" y="1870"/>
                  </a:lnTo>
                  <a:lnTo>
                    <a:pt x="418" y="1866"/>
                  </a:lnTo>
                  <a:lnTo>
                    <a:pt x="420" y="1865"/>
                  </a:lnTo>
                  <a:lnTo>
                    <a:pt x="421" y="1864"/>
                  </a:lnTo>
                  <a:lnTo>
                    <a:pt x="414" y="1772"/>
                  </a:lnTo>
                  <a:lnTo>
                    <a:pt x="390" y="956"/>
                  </a:lnTo>
                  <a:lnTo>
                    <a:pt x="422" y="31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62"/>
            <p:cNvSpPr>
              <a:spLocks/>
            </p:cNvSpPr>
            <p:nvPr/>
          </p:nvSpPr>
          <p:spPr bwMode="auto">
            <a:xfrm>
              <a:off x="3907211" y="3670846"/>
              <a:ext cx="42863" cy="693738"/>
            </a:xfrm>
            <a:custGeom>
              <a:avLst/>
              <a:gdLst>
                <a:gd name="T0" fmla="*/ 52 w 52"/>
                <a:gd name="T1" fmla="*/ 872 h 873"/>
                <a:gd name="T2" fmla="*/ 52 w 52"/>
                <a:gd name="T3" fmla="*/ 872 h 873"/>
                <a:gd name="T4" fmla="*/ 12 w 52"/>
                <a:gd name="T5" fmla="*/ 0 h 873"/>
                <a:gd name="T6" fmla="*/ 0 w 52"/>
                <a:gd name="T7" fmla="*/ 1 h 873"/>
                <a:gd name="T8" fmla="*/ 40 w 52"/>
                <a:gd name="T9" fmla="*/ 873 h 873"/>
                <a:gd name="T10" fmla="*/ 40 w 52"/>
                <a:gd name="T11" fmla="*/ 873 h 873"/>
                <a:gd name="T12" fmla="*/ 40 w 52"/>
                <a:gd name="T13" fmla="*/ 873 h 873"/>
                <a:gd name="T14" fmla="*/ 40 w 52"/>
                <a:gd name="T15" fmla="*/ 873 h 873"/>
                <a:gd name="T16" fmla="*/ 40 w 52"/>
                <a:gd name="T17" fmla="*/ 873 h 873"/>
                <a:gd name="T18" fmla="*/ 52 w 52"/>
                <a:gd name="T19" fmla="*/ 87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3">
                  <a:moveTo>
                    <a:pt x="52" y="872"/>
                  </a:moveTo>
                  <a:lnTo>
                    <a:pt x="52" y="872"/>
                  </a:lnTo>
                  <a:lnTo>
                    <a:pt x="12" y="0"/>
                  </a:lnTo>
                  <a:lnTo>
                    <a:pt x="0" y="1"/>
                  </a:lnTo>
                  <a:lnTo>
                    <a:pt x="40" y="873"/>
                  </a:lnTo>
                  <a:lnTo>
                    <a:pt x="40" y="873"/>
                  </a:lnTo>
                  <a:lnTo>
                    <a:pt x="40" y="873"/>
                  </a:lnTo>
                  <a:lnTo>
                    <a:pt x="40" y="873"/>
                  </a:lnTo>
                  <a:lnTo>
                    <a:pt x="40" y="873"/>
                  </a:lnTo>
                  <a:lnTo>
                    <a:pt x="52" y="8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63"/>
            <p:cNvSpPr>
              <a:spLocks/>
            </p:cNvSpPr>
            <p:nvPr/>
          </p:nvSpPr>
          <p:spPr bwMode="auto">
            <a:xfrm>
              <a:off x="3938961" y="4364583"/>
              <a:ext cx="53975" cy="741363"/>
            </a:xfrm>
            <a:custGeom>
              <a:avLst/>
              <a:gdLst>
                <a:gd name="T0" fmla="*/ 68 w 68"/>
                <a:gd name="T1" fmla="*/ 934 h 935"/>
                <a:gd name="T2" fmla="*/ 63 w 68"/>
                <a:gd name="T3" fmla="*/ 847 h 935"/>
                <a:gd name="T4" fmla="*/ 59 w 68"/>
                <a:gd name="T5" fmla="*/ 762 h 935"/>
                <a:gd name="T6" fmla="*/ 54 w 68"/>
                <a:gd name="T7" fmla="*/ 676 h 935"/>
                <a:gd name="T8" fmla="*/ 49 w 68"/>
                <a:gd name="T9" fmla="*/ 592 h 935"/>
                <a:gd name="T10" fmla="*/ 45 w 68"/>
                <a:gd name="T11" fmla="*/ 512 h 935"/>
                <a:gd name="T12" fmla="*/ 41 w 68"/>
                <a:gd name="T13" fmla="*/ 434 h 935"/>
                <a:gd name="T14" fmla="*/ 37 w 68"/>
                <a:gd name="T15" fmla="*/ 362 h 935"/>
                <a:gd name="T16" fmla="*/ 32 w 68"/>
                <a:gd name="T17" fmla="*/ 293 h 935"/>
                <a:gd name="T18" fmla="*/ 29 w 68"/>
                <a:gd name="T19" fmla="*/ 229 h 935"/>
                <a:gd name="T20" fmla="*/ 24 w 68"/>
                <a:gd name="T21" fmla="*/ 173 h 935"/>
                <a:gd name="T22" fmla="*/ 21 w 68"/>
                <a:gd name="T23" fmla="*/ 123 h 935"/>
                <a:gd name="T24" fmla="*/ 18 w 68"/>
                <a:gd name="T25" fmla="*/ 81 h 935"/>
                <a:gd name="T26" fmla="*/ 16 w 68"/>
                <a:gd name="T27" fmla="*/ 47 h 935"/>
                <a:gd name="T28" fmla="*/ 14 w 68"/>
                <a:gd name="T29" fmla="*/ 22 h 935"/>
                <a:gd name="T30" fmla="*/ 12 w 68"/>
                <a:gd name="T31" fmla="*/ 6 h 935"/>
                <a:gd name="T32" fmla="*/ 12 w 68"/>
                <a:gd name="T33" fmla="*/ 0 h 935"/>
                <a:gd name="T34" fmla="*/ 0 w 68"/>
                <a:gd name="T35" fmla="*/ 2 h 935"/>
                <a:gd name="T36" fmla="*/ 1 w 68"/>
                <a:gd name="T37" fmla="*/ 13 h 935"/>
                <a:gd name="T38" fmla="*/ 2 w 68"/>
                <a:gd name="T39" fmla="*/ 33 h 935"/>
                <a:gd name="T40" fmla="*/ 3 w 68"/>
                <a:gd name="T41" fmla="*/ 63 h 935"/>
                <a:gd name="T42" fmla="*/ 7 w 68"/>
                <a:gd name="T43" fmla="*/ 103 h 935"/>
                <a:gd name="T44" fmla="*/ 10 w 68"/>
                <a:gd name="T45" fmla="*/ 149 h 935"/>
                <a:gd name="T46" fmla="*/ 12 w 68"/>
                <a:gd name="T47" fmla="*/ 202 h 935"/>
                <a:gd name="T48" fmla="*/ 17 w 68"/>
                <a:gd name="T49" fmla="*/ 262 h 935"/>
                <a:gd name="T50" fmla="*/ 22 w 68"/>
                <a:gd name="T51" fmla="*/ 327 h 935"/>
                <a:gd name="T52" fmla="*/ 26 w 68"/>
                <a:gd name="T53" fmla="*/ 399 h 935"/>
                <a:gd name="T54" fmla="*/ 31 w 68"/>
                <a:gd name="T55" fmla="*/ 473 h 935"/>
                <a:gd name="T56" fmla="*/ 36 w 68"/>
                <a:gd name="T57" fmla="*/ 552 h 935"/>
                <a:gd name="T58" fmla="*/ 40 w 68"/>
                <a:gd name="T59" fmla="*/ 635 h 935"/>
                <a:gd name="T60" fmla="*/ 44 w 68"/>
                <a:gd name="T61" fmla="*/ 719 h 935"/>
                <a:gd name="T62" fmla="*/ 48 w 68"/>
                <a:gd name="T63" fmla="*/ 805 h 935"/>
                <a:gd name="T64" fmla="*/ 53 w 68"/>
                <a:gd name="T65" fmla="*/ 892 h 935"/>
                <a:gd name="T66" fmla="*/ 55 w 68"/>
                <a:gd name="T67" fmla="*/ 935 h 935"/>
                <a:gd name="T68" fmla="*/ 55 w 68"/>
                <a:gd name="T69" fmla="*/ 935 h 935"/>
                <a:gd name="T70" fmla="*/ 68 w 68"/>
                <a:gd name="T71"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935">
                  <a:moveTo>
                    <a:pt x="68" y="934"/>
                  </a:moveTo>
                  <a:lnTo>
                    <a:pt x="68" y="934"/>
                  </a:lnTo>
                  <a:lnTo>
                    <a:pt x="65" y="891"/>
                  </a:lnTo>
                  <a:lnTo>
                    <a:pt x="63" y="847"/>
                  </a:lnTo>
                  <a:lnTo>
                    <a:pt x="61" y="804"/>
                  </a:lnTo>
                  <a:lnTo>
                    <a:pt x="59" y="762"/>
                  </a:lnTo>
                  <a:lnTo>
                    <a:pt x="56" y="718"/>
                  </a:lnTo>
                  <a:lnTo>
                    <a:pt x="54" y="676"/>
                  </a:lnTo>
                  <a:lnTo>
                    <a:pt x="52" y="634"/>
                  </a:lnTo>
                  <a:lnTo>
                    <a:pt x="49" y="592"/>
                  </a:lnTo>
                  <a:lnTo>
                    <a:pt x="47" y="552"/>
                  </a:lnTo>
                  <a:lnTo>
                    <a:pt x="45" y="512"/>
                  </a:lnTo>
                  <a:lnTo>
                    <a:pt x="44" y="473"/>
                  </a:lnTo>
                  <a:lnTo>
                    <a:pt x="41" y="434"/>
                  </a:lnTo>
                  <a:lnTo>
                    <a:pt x="39" y="397"/>
                  </a:lnTo>
                  <a:lnTo>
                    <a:pt x="37" y="362"/>
                  </a:lnTo>
                  <a:lnTo>
                    <a:pt x="34" y="326"/>
                  </a:lnTo>
                  <a:lnTo>
                    <a:pt x="32" y="293"/>
                  </a:lnTo>
                  <a:lnTo>
                    <a:pt x="30" y="260"/>
                  </a:lnTo>
                  <a:lnTo>
                    <a:pt x="29" y="229"/>
                  </a:lnTo>
                  <a:lnTo>
                    <a:pt x="26" y="200"/>
                  </a:lnTo>
                  <a:lnTo>
                    <a:pt x="24" y="173"/>
                  </a:lnTo>
                  <a:lnTo>
                    <a:pt x="23" y="147"/>
                  </a:lnTo>
                  <a:lnTo>
                    <a:pt x="21" y="123"/>
                  </a:lnTo>
                  <a:lnTo>
                    <a:pt x="19" y="101"/>
                  </a:lnTo>
                  <a:lnTo>
                    <a:pt x="18" y="81"/>
                  </a:lnTo>
                  <a:lnTo>
                    <a:pt x="17" y="63"/>
                  </a:lnTo>
                  <a:lnTo>
                    <a:pt x="16" y="47"/>
                  </a:lnTo>
                  <a:lnTo>
                    <a:pt x="15" y="33"/>
                  </a:lnTo>
                  <a:lnTo>
                    <a:pt x="14" y="22"/>
                  </a:lnTo>
                  <a:lnTo>
                    <a:pt x="14" y="13"/>
                  </a:lnTo>
                  <a:lnTo>
                    <a:pt x="12" y="6"/>
                  </a:lnTo>
                  <a:lnTo>
                    <a:pt x="12" y="1"/>
                  </a:lnTo>
                  <a:lnTo>
                    <a:pt x="12" y="0"/>
                  </a:lnTo>
                  <a:lnTo>
                    <a:pt x="0" y="1"/>
                  </a:lnTo>
                  <a:lnTo>
                    <a:pt x="0" y="2"/>
                  </a:lnTo>
                  <a:lnTo>
                    <a:pt x="0" y="7"/>
                  </a:lnTo>
                  <a:lnTo>
                    <a:pt x="1" y="13"/>
                  </a:lnTo>
                  <a:lnTo>
                    <a:pt x="1" y="22"/>
                  </a:lnTo>
                  <a:lnTo>
                    <a:pt x="2" y="33"/>
                  </a:lnTo>
                  <a:lnTo>
                    <a:pt x="3" y="47"/>
                  </a:lnTo>
                  <a:lnTo>
                    <a:pt x="3" y="63"/>
                  </a:lnTo>
                  <a:lnTo>
                    <a:pt x="6" y="82"/>
                  </a:lnTo>
                  <a:lnTo>
                    <a:pt x="7" y="103"/>
                  </a:lnTo>
                  <a:lnTo>
                    <a:pt x="8" y="124"/>
                  </a:lnTo>
                  <a:lnTo>
                    <a:pt x="10" y="149"/>
                  </a:lnTo>
                  <a:lnTo>
                    <a:pt x="11" y="174"/>
                  </a:lnTo>
                  <a:lnTo>
                    <a:pt x="12" y="202"/>
                  </a:lnTo>
                  <a:lnTo>
                    <a:pt x="15" y="230"/>
                  </a:lnTo>
                  <a:lnTo>
                    <a:pt x="17" y="262"/>
                  </a:lnTo>
                  <a:lnTo>
                    <a:pt x="19" y="294"/>
                  </a:lnTo>
                  <a:lnTo>
                    <a:pt x="22" y="327"/>
                  </a:lnTo>
                  <a:lnTo>
                    <a:pt x="24" y="363"/>
                  </a:lnTo>
                  <a:lnTo>
                    <a:pt x="26" y="399"/>
                  </a:lnTo>
                  <a:lnTo>
                    <a:pt x="29" y="435"/>
                  </a:lnTo>
                  <a:lnTo>
                    <a:pt x="31" y="473"/>
                  </a:lnTo>
                  <a:lnTo>
                    <a:pt x="33" y="513"/>
                  </a:lnTo>
                  <a:lnTo>
                    <a:pt x="36" y="552"/>
                  </a:lnTo>
                  <a:lnTo>
                    <a:pt x="38" y="593"/>
                  </a:lnTo>
                  <a:lnTo>
                    <a:pt x="40" y="635"/>
                  </a:lnTo>
                  <a:lnTo>
                    <a:pt x="42" y="676"/>
                  </a:lnTo>
                  <a:lnTo>
                    <a:pt x="44" y="719"/>
                  </a:lnTo>
                  <a:lnTo>
                    <a:pt x="46" y="762"/>
                  </a:lnTo>
                  <a:lnTo>
                    <a:pt x="48" y="805"/>
                  </a:lnTo>
                  <a:lnTo>
                    <a:pt x="50" y="848"/>
                  </a:lnTo>
                  <a:lnTo>
                    <a:pt x="53" y="892"/>
                  </a:lnTo>
                  <a:lnTo>
                    <a:pt x="55" y="935"/>
                  </a:lnTo>
                  <a:lnTo>
                    <a:pt x="55" y="935"/>
                  </a:lnTo>
                  <a:lnTo>
                    <a:pt x="55" y="935"/>
                  </a:lnTo>
                  <a:lnTo>
                    <a:pt x="55" y="935"/>
                  </a:lnTo>
                  <a:lnTo>
                    <a:pt x="55" y="935"/>
                  </a:lnTo>
                  <a:lnTo>
                    <a:pt x="68" y="9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64"/>
            <p:cNvSpPr>
              <a:spLocks/>
            </p:cNvSpPr>
            <p:nvPr/>
          </p:nvSpPr>
          <p:spPr bwMode="auto">
            <a:xfrm>
              <a:off x="3977061" y="5105946"/>
              <a:ext cx="15875" cy="109538"/>
            </a:xfrm>
            <a:custGeom>
              <a:avLst/>
              <a:gdLst>
                <a:gd name="T0" fmla="*/ 9 w 21"/>
                <a:gd name="T1" fmla="*/ 128 h 139"/>
                <a:gd name="T2" fmla="*/ 13 w 21"/>
                <a:gd name="T3" fmla="*/ 133 h 139"/>
                <a:gd name="T4" fmla="*/ 13 w 21"/>
                <a:gd name="T5" fmla="*/ 127 h 139"/>
                <a:gd name="T6" fmla="*/ 13 w 21"/>
                <a:gd name="T7" fmla="*/ 119 h 139"/>
                <a:gd name="T8" fmla="*/ 13 w 21"/>
                <a:gd name="T9" fmla="*/ 112 h 139"/>
                <a:gd name="T10" fmla="*/ 14 w 21"/>
                <a:gd name="T11" fmla="*/ 104 h 139"/>
                <a:gd name="T12" fmla="*/ 14 w 21"/>
                <a:gd name="T13" fmla="*/ 95 h 139"/>
                <a:gd name="T14" fmla="*/ 15 w 21"/>
                <a:gd name="T15" fmla="*/ 86 h 139"/>
                <a:gd name="T16" fmla="*/ 16 w 21"/>
                <a:gd name="T17" fmla="*/ 76 h 139"/>
                <a:gd name="T18" fmla="*/ 17 w 21"/>
                <a:gd name="T19" fmla="*/ 67 h 139"/>
                <a:gd name="T20" fmla="*/ 18 w 21"/>
                <a:gd name="T21" fmla="*/ 57 h 139"/>
                <a:gd name="T22" fmla="*/ 18 w 21"/>
                <a:gd name="T23" fmla="*/ 48 h 139"/>
                <a:gd name="T24" fmla="*/ 20 w 21"/>
                <a:gd name="T25" fmla="*/ 38 h 139"/>
                <a:gd name="T26" fmla="*/ 21 w 21"/>
                <a:gd name="T27" fmla="*/ 30 h 139"/>
                <a:gd name="T28" fmla="*/ 21 w 21"/>
                <a:gd name="T29" fmla="*/ 21 h 139"/>
                <a:gd name="T30" fmla="*/ 21 w 21"/>
                <a:gd name="T31" fmla="*/ 14 h 139"/>
                <a:gd name="T32" fmla="*/ 21 w 21"/>
                <a:gd name="T33" fmla="*/ 7 h 139"/>
                <a:gd name="T34" fmla="*/ 21 w 21"/>
                <a:gd name="T35" fmla="*/ 0 h 139"/>
                <a:gd name="T36" fmla="*/ 8 w 21"/>
                <a:gd name="T37" fmla="*/ 1 h 139"/>
                <a:gd name="T38" fmla="*/ 8 w 21"/>
                <a:gd name="T39" fmla="*/ 7 h 139"/>
                <a:gd name="T40" fmla="*/ 8 w 21"/>
                <a:gd name="T41" fmla="*/ 14 h 139"/>
                <a:gd name="T42" fmla="*/ 8 w 21"/>
                <a:gd name="T43" fmla="*/ 21 h 139"/>
                <a:gd name="T44" fmla="*/ 7 w 21"/>
                <a:gd name="T45" fmla="*/ 29 h 139"/>
                <a:gd name="T46" fmla="*/ 7 w 21"/>
                <a:gd name="T47" fmla="*/ 37 h 139"/>
                <a:gd name="T48" fmla="*/ 6 w 21"/>
                <a:gd name="T49" fmla="*/ 46 h 139"/>
                <a:gd name="T50" fmla="*/ 5 w 21"/>
                <a:gd name="T51" fmla="*/ 56 h 139"/>
                <a:gd name="T52" fmla="*/ 5 w 21"/>
                <a:gd name="T53" fmla="*/ 65 h 139"/>
                <a:gd name="T54" fmla="*/ 2 w 21"/>
                <a:gd name="T55" fmla="*/ 74 h 139"/>
                <a:gd name="T56" fmla="*/ 2 w 21"/>
                <a:gd name="T57" fmla="*/ 84 h 139"/>
                <a:gd name="T58" fmla="*/ 1 w 21"/>
                <a:gd name="T59" fmla="*/ 94 h 139"/>
                <a:gd name="T60" fmla="*/ 0 w 21"/>
                <a:gd name="T61" fmla="*/ 103 h 139"/>
                <a:gd name="T62" fmla="*/ 0 w 21"/>
                <a:gd name="T63" fmla="*/ 111 h 139"/>
                <a:gd name="T64" fmla="*/ 0 w 21"/>
                <a:gd name="T65" fmla="*/ 119 h 139"/>
                <a:gd name="T66" fmla="*/ 0 w 21"/>
                <a:gd name="T67" fmla="*/ 127 h 139"/>
                <a:gd name="T68" fmla="*/ 0 w 21"/>
                <a:gd name="T69" fmla="*/ 134 h 139"/>
                <a:gd name="T70" fmla="*/ 2 w 21"/>
                <a:gd name="T71" fmla="*/ 139 h 139"/>
                <a:gd name="T72" fmla="*/ 0 w 21"/>
                <a:gd name="T73" fmla="*/ 134 h 139"/>
                <a:gd name="T74" fmla="*/ 0 w 21"/>
                <a:gd name="T75" fmla="*/ 136 h 139"/>
                <a:gd name="T76" fmla="*/ 2 w 21"/>
                <a:gd name="T77" fmla="*/ 139 h 139"/>
                <a:gd name="T78" fmla="*/ 9 w 21"/>
                <a:gd name="T79"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39">
                  <a:moveTo>
                    <a:pt x="9" y="128"/>
                  </a:moveTo>
                  <a:lnTo>
                    <a:pt x="13" y="133"/>
                  </a:lnTo>
                  <a:lnTo>
                    <a:pt x="13" y="127"/>
                  </a:lnTo>
                  <a:lnTo>
                    <a:pt x="13" y="119"/>
                  </a:lnTo>
                  <a:lnTo>
                    <a:pt x="13" y="112"/>
                  </a:lnTo>
                  <a:lnTo>
                    <a:pt x="14" y="104"/>
                  </a:lnTo>
                  <a:lnTo>
                    <a:pt x="14" y="95"/>
                  </a:lnTo>
                  <a:lnTo>
                    <a:pt x="15" y="86"/>
                  </a:lnTo>
                  <a:lnTo>
                    <a:pt x="16" y="76"/>
                  </a:lnTo>
                  <a:lnTo>
                    <a:pt x="17" y="67"/>
                  </a:lnTo>
                  <a:lnTo>
                    <a:pt x="18" y="57"/>
                  </a:lnTo>
                  <a:lnTo>
                    <a:pt x="18" y="48"/>
                  </a:lnTo>
                  <a:lnTo>
                    <a:pt x="20" y="38"/>
                  </a:lnTo>
                  <a:lnTo>
                    <a:pt x="21" y="30"/>
                  </a:lnTo>
                  <a:lnTo>
                    <a:pt x="21" y="21"/>
                  </a:lnTo>
                  <a:lnTo>
                    <a:pt x="21" y="14"/>
                  </a:lnTo>
                  <a:lnTo>
                    <a:pt x="21" y="7"/>
                  </a:lnTo>
                  <a:lnTo>
                    <a:pt x="21" y="0"/>
                  </a:lnTo>
                  <a:lnTo>
                    <a:pt x="8" y="1"/>
                  </a:lnTo>
                  <a:lnTo>
                    <a:pt x="8" y="7"/>
                  </a:lnTo>
                  <a:lnTo>
                    <a:pt x="8" y="14"/>
                  </a:lnTo>
                  <a:lnTo>
                    <a:pt x="8" y="21"/>
                  </a:lnTo>
                  <a:lnTo>
                    <a:pt x="7" y="29"/>
                  </a:lnTo>
                  <a:lnTo>
                    <a:pt x="7" y="37"/>
                  </a:lnTo>
                  <a:lnTo>
                    <a:pt x="6" y="46"/>
                  </a:lnTo>
                  <a:lnTo>
                    <a:pt x="5" y="56"/>
                  </a:lnTo>
                  <a:lnTo>
                    <a:pt x="5" y="65"/>
                  </a:lnTo>
                  <a:lnTo>
                    <a:pt x="2" y="74"/>
                  </a:lnTo>
                  <a:lnTo>
                    <a:pt x="2" y="84"/>
                  </a:lnTo>
                  <a:lnTo>
                    <a:pt x="1" y="94"/>
                  </a:lnTo>
                  <a:lnTo>
                    <a:pt x="0" y="103"/>
                  </a:lnTo>
                  <a:lnTo>
                    <a:pt x="0" y="111"/>
                  </a:lnTo>
                  <a:lnTo>
                    <a:pt x="0" y="119"/>
                  </a:lnTo>
                  <a:lnTo>
                    <a:pt x="0" y="127"/>
                  </a:lnTo>
                  <a:lnTo>
                    <a:pt x="0" y="134"/>
                  </a:lnTo>
                  <a:lnTo>
                    <a:pt x="2" y="139"/>
                  </a:lnTo>
                  <a:lnTo>
                    <a:pt x="0" y="134"/>
                  </a:lnTo>
                  <a:lnTo>
                    <a:pt x="0" y="136"/>
                  </a:lnTo>
                  <a:lnTo>
                    <a:pt x="2" y="139"/>
                  </a:lnTo>
                  <a:lnTo>
                    <a:pt x="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65"/>
            <p:cNvSpPr>
              <a:spLocks/>
            </p:cNvSpPr>
            <p:nvPr/>
          </p:nvSpPr>
          <p:spPr bwMode="auto">
            <a:xfrm>
              <a:off x="3978648" y="5148808"/>
              <a:ext cx="273050" cy="103188"/>
            </a:xfrm>
            <a:custGeom>
              <a:avLst/>
              <a:gdLst>
                <a:gd name="T0" fmla="*/ 332 w 343"/>
                <a:gd name="T1" fmla="*/ 0 h 131"/>
                <a:gd name="T2" fmla="*/ 331 w 343"/>
                <a:gd name="T3" fmla="*/ 3 h 131"/>
                <a:gd name="T4" fmla="*/ 325 w 343"/>
                <a:gd name="T5" fmla="*/ 9 h 131"/>
                <a:gd name="T6" fmla="*/ 318 w 343"/>
                <a:gd name="T7" fmla="*/ 19 h 131"/>
                <a:gd name="T8" fmla="*/ 307 w 343"/>
                <a:gd name="T9" fmla="*/ 30 h 131"/>
                <a:gd name="T10" fmla="*/ 292 w 343"/>
                <a:gd name="T11" fmla="*/ 44 h 131"/>
                <a:gd name="T12" fmla="*/ 276 w 343"/>
                <a:gd name="T13" fmla="*/ 59 h 131"/>
                <a:gd name="T14" fmla="*/ 256 w 343"/>
                <a:gd name="T15" fmla="*/ 73 h 131"/>
                <a:gd name="T16" fmla="*/ 235 w 343"/>
                <a:gd name="T17" fmla="*/ 87 h 131"/>
                <a:gd name="T18" fmla="*/ 212 w 343"/>
                <a:gd name="T19" fmla="*/ 98 h 131"/>
                <a:gd name="T20" fmla="*/ 187 w 343"/>
                <a:gd name="T21" fmla="*/ 109 h 131"/>
                <a:gd name="T22" fmla="*/ 160 w 343"/>
                <a:gd name="T23" fmla="*/ 114 h 131"/>
                <a:gd name="T24" fmla="*/ 133 w 343"/>
                <a:gd name="T25" fmla="*/ 117 h 131"/>
                <a:gd name="T26" fmla="*/ 103 w 343"/>
                <a:gd name="T27" fmla="*/ 116 h 131"/>
                <a:gd name="T28" fmla="*/ 72 w 343"/>
                <a:gd name="T29" fmla="*/ 108 h 131"/>
                <a:gd name="T30" fmla="*/ 41 w 343"/>
                <a:gd name="T31" fmla="*/ 94 h 131"/>
                <a:gd name="T32" fmla="*/ 7 w 343"/>
                <a:gd name="T33" fmla="*/ 74 h 131"/>
                <a:gd name="T34" fmla="*/ 18 w 343"/>
                <a:gd name="T35" fmla="*/ 96 h 131"/>
                <a:gd name="T36" fmla="*/ 51 w 343"/>
                <a:gd name="T37" fmla="*/ 114 h 131"/>
                <a:gd name="T38" fmla="*/ 86 w 343"/>
                <a:gd name="T39" fmla="*/ 125 h 131"/>
                <a:gd name="T40" fmla="*/ 117 w 343"/>
                <a:gd name="T41" fmla="*/ 129 h 131"/>
                <a:gd name="T42" fmla="*/ 148 w 343"/>
                <a:gd name="T43" fmla="*/ 129 h 131"/>
                <a:gd name="T44" fmla="*/ 177 w 343"/>
                <a:gd name="T45" fmla="*/ 125 h 131"/>
                <a:gd name="T46" fmla="*/ 204 w 343"/>
                <a:gd name="T47" fmla="*/ 116 h 131"/>
                <a:gd name="T48" fmla="*/ 231 w 343"/>
                <a:gd name="T49" fmla="*/ 104 h 131"/>
                <a:gd name="T50" fmla="*/ 254 w 343"/>
                <a:gd name="T51" fmla="*/ 91 h 131"/>
                <a:gd name="T52" fmla="*/ 274 w 343"/>
                <a:gd name="T53" fmla="*/ 76 h 131"/>
                <a:gd name="T54" fmla="*/ 293 w 343"/>
                <a:gd name="T55" fmla="*/ 60 h 131"/>
                <a:gd name="T56" fmla="*/ 309 w 343"/>
                <a:gd name="T57" fmla="*/ 47 h 131"/>
                <a:gd name="T58" fmla="*/ 322 w 343"/>
                <a:gd name="T59" fmla="*/ 33 h 131"/>
                <a:gd name="T60" fmla="*/ 332 w 343"/>
                <a:gd name="T61" fmla="*/ 22 h 131"/>
                <a:gd name="T62" fmla="*/ 339 w 343"/>
                <a:gd name="T63" fmla="*/ 13 h 131"/>
                <a:gd name="T64" fmla="*/ 342 w 343"/>
                <a:gd name="T65" fmla="*/ 9 h 131"/>
                <a:gd name="T66" fmla="*/ 343 w 343"/>
                <a:gd name="T67" fmla="*/ 4 h 131"/>
                <a:gd name="T68" fmla="*/ 343 w 343"/>
                <a:gd name="T69" fmla="*/ 6 h 131"/>
                <a:gd name="T70" fmla="*/ 331 w 343"/>
                <a:gd name="T71"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3" h="131">
                  <a:moveTo>
                    <a:pt x="331" y="5"/>
                  </a:moveTo>
                  <a:lnTo>
                    <a:pt x="332" y="0"/>
                  </a:lnTo>
                  <a:lnTo>
                    <a:pt x="332" y="0"/>
                  </a:lnTo>
                  <a:lnTo>
                    <a:pt x="331" y="3"/>
                  </a:lnTo>
                  <a:lnTo>
                    <a:pt x="329" y="5"/>
                  </a:lnTo>
                  <a:lnTo>
                    <a:pt x="325" y="9"/>
                  </a:lnTo>
                  <a:lnTo>
                    <a:pt x="322" y="13"/>
                  </a:lnTo>
                  <a:lnTo>
                    <a:pt x="318" y="19"/>
                  </a:lnTo>
                  <a:lnTo>
                    <a:pt x="312" y="25"/>
                  </a:lnTo>
                  <a:lnTo>
                    <a:pt x="307" y="30"/>
                  </a:lnTo>
                  <a:lnTo>
                    <a:pt x="300" y="37"/>
                  </a:lnTo>
                  <a:lnTo>
                    <a:pt x="292" y="44"/>
                  </a:lnTo>
                  <a:lnTo>
                    <a:pt x="285" y="51"/>
                  </a:lnTo>
                  <a:lnTo>
                    <a:pt x="276" y="59"/>
                  </a:lnTo>
                  <a:lnTo>
                    <a:pt x="266" y="66"/>
                  </a:lnTo>
                  <a:lnTo>
                    <a:pt x="256" y="73"/>
                  </a:lnTo>
                  <a:lnTo>
                    <a:pt x="247" y="80"/>
                  </a:lnTo>
                  <a:lnTo>
                    <a:pt x="235" y="87"/>
                  </a:lnTo>
                  <a:lnTo>
                    <a:pt x="224" y="94"/>
                  </a:lnTo>
                  <a:lnTo>
                    <a:pt x="212" y="98"/>
                  </a:lnTo>
                  <a:lnTo>
                    <a:pt x="200" y="103"/>
                  </a:lnTo>
                  <a:lnTo>
                    <a:pt x="187" y="109"/>
                  </a:lnTo>
                  <a:lnTo>
                    <a:pt x="174" y="112"/>
                  </a:lnTo>
                  <a:lnTo>
                    <a:pt x="160" y="114"/>
                  </a:lnTo>
                  <a:lnTo>
                    <a:pt x="147" y="117"/>
                  </a:lnTo>
                  <a:lnTo>
                    <a:pt x="133" y="117"/>
                  </a:lnTo>
                  <a:lnTo>
                    <a:pt x="118" y="117"/>
                  </a:lnTo>
                  <a:lnTo>
                    <a:pt x="103" y="116"/>
                  </a:lnTo>
                  <a:lnTo>
                    <a:pt x="88" y="112"/>
                  </a:lnTo>
                  <a:lnTo>
                    <a:pt x="72" y="108"/>
                  </a:lnTo>
                  <a:lnTo>
                    <a:pt x="57" y="102"/>
                  </a:lnTo>
                  <a:lnTo>
                    <a:pt x="41" y="94"/>
                  </a:lnTo>
                  <a:lnTo>
                    <a:pt x="25" y="85"/>
                  </a:lnTo>
                  <a:lnTo>
                    <a:pt x="7" y="74"/>
                  </a:lnTo>
                  <a:lnTo>
                    <a:pt x="0" y="85"/>
                  </a:lnTo>
                  <a:lnTo>
                    <a:pt x="18" y="96"/>
                  </a:lnTo>
                  <a:lnTo>
                    <a:pt x="35" y="105"/>
                  </a:lnTo>
                  <a:lnTo>
                    <a:pt x="51" y="114"/>
                  </a:lnTo>
                  <a:lnTo>
                    <a:pt x="68" y="120"/>
                  </a:lnTo>
                  <a:lnTo>
                    <a:pt x="86" y="125"/>
                  </a:lnTo>
                  <a:lnTo>
                    <a:pt x="102" y="128"/>
                  </a:lnTo>
                  <a:lnTo>
                    <a:pt x="117" y="129"/>
                  </a:lnTo>
                  <a:lnTo>
                    <a:pt x="133" y="131"/>
                  </a:lnTo>
                  <a:lnTo>
                    <a:pt x="148" y="129"/>
                  </a:lnTo>
                  <a:lnTo>
                    <a:pt x="163" y="127"/>
                  </a:lnTo>
                  <a:lnTo>
                    <a:pt x="177" y="125"/>
                  </a:lnTo>
                  <a:lnTo>
                    <a:pt x="191" y="120"/>
                  </a:lnTo>
                  <a:lnTo>
                    <a:pt x="204" y="116"/>
                  </a:lnTo>
                  <a:lnTo>
                    <a:pt x="218" y="110"/>
                  </a:lnTo>
                  <a:lnTo>
                    <a:pt x="231" y="104"/>
                  </a:lnTo>
                  <a:lnTo>
                    <a:pt x="242" y="97"/>
                  </a:lnTo>
                  <a:lnTo>
                    <a:pt x="254" y="91"/>
                  </a:lnTo>
                  <a:lnTo>
                    <a:pt x="264" y="83"/>
                  </a:lnTo>
                  <a:lnTo>
                    <a:pt x="274" y="76"/>
                  </a:lnTo>
                  <a:lnTo>
                    <a:pt x="284" y="68"/>
                  </a:lnTo>
                  <a:lnTo>
                    <a:pt x="293" y="60"/>
                  </a:lnTo>
                  <a:lnTo>
                    <a:pt x="301" y="53"/>
                  </a:lnTo>
                  <a:lnTo>
                    <a:pt x="309" y="47"/>
                  </a:lnTo>
                  <a:lnTo>
                    <a:pt x="316" y="40"/>
                  </a:lnTo>
                  <a:lnTo>
                    <a:pt x="322" y="33"/>
                  </a:lnTo>
                  <a:lnTo>
                    <a:pt x="327" y="27"/>
                  </a:lnTo>
                  <a:lnTo>
                    <a:pt x="332" y="22"/>
                  </a:lnTo>
                  <a:lnTo>
                    <a:pt x="335" y="18"/>
                  </a:lnTo>
                  <a:lnTo>
                    <a:pt x="339" y="13"/>
                  </a:lnTo>
                  <a:lnTo>
                    <a:pt x="341" y="11"/>
                  </a:lnTo>
                  <a:lnTo>
                    <a:pt x="342" y="9"/>
                  </a:lnTo>
                  <a:lnTo>
                    <a:pt x="342" y="9"/>
                  </a:lnTo>
                  <a:lnTo>
                    <a:pt x="343" y="4"/>
                  </a:lnTo>
                  <a:lnTo>
                    <a:pt x="342" y="9"/>
                  </a:lnTo>
                  <a:lnTo>
                    <a:pt x="343" y="6"/>
                  </a:lnTo>
                  <a:lnTo>
                    <a:pt x="343" y="4"/>
                  </a:lnTo>
                  <a:lnTo>
                    <a:pt x="33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66"/>
            <p:cNvSpPr>
              <a:spLocks/>
            </p:cNvSpPr>
            <p:nvPr/>
          </p:nvSpPr>
          <p:spPr bwMode="auto">
            <a:xfrm>
              <a:off x="4235823" y="5077371"/>
              <a:ext cx="15875" cy="74613"/>
            </a:xfrm>
            <a:custGeom>
              <a:avLst/>
              <a:gdLst>
                <a:gd name="T0" fmla="*/ 0 w 19"/>
                <a:gd name="T1" fmla="*/ 0 h 93"/>
                <a:gd name="T2" fmla="*/ 0 w 19"/>
                <a:gd name="T3" fmla="*/ 1 h 93"/>
                <a:gd name="T4" fmla="*/ 7 w 19"/>
                <a:gd name="T5" fmla="*/ 93 h 93"/>
                <a:gd name="T6" fmla="*/ 19 w 19"/>
                <a:gd name="T7" fmla="*/ 92 h 93"/>
                <a:gd name="T8" fmla="*/ 13 w 19"/>
                <a:gd name="T9" fmla="*/ 0 h 93"/>
                <a:gd name="T10" fmla="*/ 13 w 19"/>
                <a:gd name="T11" fmla="*/ 0 h 93"/>
                <a:gd name="T12" fmla="*/ 0 w 19"/>
                <a:gd name="T13" fmla="*/ 0 h 93"/>
                <a:gd name="T14" fmla="*/ 0 w 19"/>
                <a:gd name="T15" fmla="*/ 1 h 93"/>
                <a:gd name="T16" fmla="*/ 0 w 19"/>
                <a:gd name="T17" fmla="*/ 1 h 93"/>
                <a:gd name="T18" fmla="*/ 0 w 19"/>
                <a:gd name="T1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3">
                  <a:moveTo>
                    <a:pt x="0" y="0"/>
                  </a:moveTo>
                  <a:lnTo>
                    <a:pt x="0" y="1"/>
                  </a:lnTo>
                  <a:lnTo>
                    <a:pt x="7" y="93"/>
                  </a:lnTo>
                  <a:lnTo>
                    <a:pt x="19" y="92"/>
                  </a:lnTo>
                  <a:lnTo>
                    <a:pt x="13" y="0"/>
                  </a:lnTo>
                  <a:lnTo>
                    <a:pt x="13" y="0"/>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67"/>
            <p:cNvSpPr>
              <a:spLocks/>
            </p:cNvSpPr>
            <p:nvPr/>
          </p:nvSpPr>
          <p:spPr bwMode="auto">
            <a:xfrm>
              <a:off x="4216773" y="4429671"/>
              <a:ext cx="28575" cy="647700"/>
            </a:xfrm>
            <a:custGeom>
              <a:avLst/>
              <a:gdLst>
                <a:gd name="T0" fmla="*/ 0 w 36"/>
                <a:gd name="T1" fmla="*/ 0 h 817"/>
                <a:gd name="T2" fmla="*/ 0 w 36"/>
                <a:gd name="T3" fmla="*/ 1 h 817"/>
                <a:gd name="T4" fmla="*/ 23 w 36"/>
                <a:gd name="T5" fmla="*/ 817 h 817"/>
                <a:gd name="T6" fmla="*/ 36 w 36"/>
                <a:gd name="T7" fmla="*/ 817 h 817"/>
                <a:gd name="T8" fmla="*/ 13 w 36"/>
                <a:gd name="T9" fmla="*/ 1 h 817"/>
                <a:gd name="T10" fmla="*/ 13 w 36"/>
                <a:gd name="T11" fmla="*/ 1 h 817"/>
                <a:gd name="T12" fmla="*/ 0 w 36"/>
                <a:gd name="T13" fmla="*/ 0 h 817"/>
                <a:gd name="T14" fmla="*/ 0 w 36"/>
                <a:gd name="T15" fmla="*/ 1 h 817"/>
                <a:gd name="T16" fmla="*/ 0 w 36"/>
                <a:gd name="T17" fmla="*/ 1 h 817"/>
                <a:gd name="T18" fmla="*/ 0 w 36"/>
                <a:gd name="T19"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817">
                  <a:moveTo>
                    <a:pt x="0" y="0"/>
                  </a:moveTo>
                  <a:lnTo>
                    <a:pt x="0" y="1"/>
                  </a:lnTo>
                  <a:lnTo>
                    <a:pt x="23" y="817"/>
                  </a:lnTo>
                  <a:lnTo>
                    <a:pt x="36" y="817"/>
                  </a:lnTo>
                  <a:lnTo>
                    <a:pt x="13" y="1"/>
                  </a:lnTo>
                  <a:lnTo>
                    <a:pt x="13" y="1"/>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68"/>
            <p:cNvSpPr>
              <a:spLocks/>
            </p:cNvSpPr>
            <p:nvPr/>
          </p:nvSpPr>
          <p:spPr bwMode="auto">
            <a:xfrm>
              <a:off x="4216773" y="3916908"/>
              <a:ext cx="36513" cy="514350"/>
            </a:xfrm>
            <a:custGeom>
              <a:avLst/>
              <a:gdLst>
                <a:gd name="T0" fmla="*/ 38 w 45"/>
                <a:gd name="T1" fmla="*/ 0 h 646"/>
                <a:gd name="T2" fmla="*/ 32 w 45"/>
                <a:gd name="T3" fmla="*/ 0 h 646"/>
                <a:gd name="T4" fmla="*/ 0 w 45"/>
                <a:gd name="T5" fmla="*/ 645 h 646"/>
                <a:gd name="T6" fmla="*/ 13 w 45"/>
                <a:gd name="T7" fmla="*/ 646 h 646"/>
                <a:gd name="T8" fmla="*/ 45 w 45"/>
                <a:gd name="T9" fmla="*/ 1 h 646"/>
                <a:gd name="T10" fmla="*/ 38 w 45"/>
                <a:gd name="T11" fmla="*/ 0 h 646"/>
              </a:gdLst>
              <a:ahLst/>
              <a:cxnLst>
                <a:cxn ang="0">
                  <a:pos x="T0" y="T1"/>
                </a:cxn>
                <a:cxn ang="0">
                  <a:pos x="T2" y="T3"/>
                </a:cxn>
                <a:cxn ang="0">
                  <a:pos x="T4" y="T5"/>
                </a:cxn>
                <a:cxn ang="0">
                  <a:pos x="T6" y="T7"/>
                </a:cxn>
                <a:cxn ang="0">
                  <a:pos x="T8" y="T9"/>
                </a:cxn>
                <a:cxn ang="0">
                  <a:pos x="T10" y="T11"/>
                </a:cxn>
              </a:cxnLst>
              <a:rect l="0" t="0" r="r" b="b"/>
              <a:pathLst>
                <a:path w="45" h="646">
                  <a:moveTo>
                    <a:pt x="38" y="0"/>
                  </a:moveTo>
                  <a:lnTo>
                    <a:pt x="32" y="0"/>
                  </a:lnTo>
                  <a:lnTo>
                    <a:pt x="0" y="645"/>
                  </a:lnTo>
                  <a:lnTo>
                    <a:pt x="13" y="646"/>
                  </a:lnTo>
                  <a:lnTo>
                    <a:pt x="45" y="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69"/>
            <p:cNvSpPr>
              <a:spLocks/>
            </p:cNvSpPr>
            <p:nvPr/>
          </p:nvSpPr>
          <p:spPr bwMode="auto">
            <a:xfrm>
              <a:off x="3308723" y="2716758"/>
              <a:ext cx="288925" cy="315913"/>
            </a:xfrm>
            <a:custGeom>
              <a:avLst/>
              <a:gdLst>
                <a:gd name="T0" fmla="*/ 197 w 364"/>
                <a:gd name="T1" fmla="*/ 362 h 399"/>
                <a:gd name="T2" fmla="*/ 203 w 364"/>
                <a:gd name="T3" fmla="*/ 377 h 399"/>
                <a:gd name="T4" fmla="*/ 216 w 364"/>
                <a:gd name="T5" fmla="*/ 398 h 399"/>
                <a:gd name="T6" fmla="*/ 232 w 364"/>
                <a:gd name="T7" fmla="*/ 394 h 399"/>
                <a:gd name="T8" fmla="*/ 255 w 364"/>
                <a:gd name="T9" fmla="*/ 375 h 399"/>
                <a:gd name="T10" fmla="*/ 289 w 364"/>
                <a:gd name="T11" fmla="*/ 349 h 399"/>
                <a:gd name="T12" fmla="*/ 324 w 364"/>
                <a:gd name="T13" fmla="*/ 323 h 399"/>
                <a:gd name="T14" fmla="*/ 353 w 364"/>
                <a:gd name="T15" fmla="*/ 301 h 399"/>
                <a:gd name="T16" fmla="*/ 364 w 364"/>
                <a:gd name="T17" fmla="*/ 293 h 399"/>
                <a:gd name="T18" fmla="*/ 349 w 364"/>
                <a:gd name="T19" fmla="*/ 287 h 399"/>
                <a:gd name="T20" fmla="*/ 328 w 364"/>
                <a:gd name="T21" fmla="*/ 268 h 399"/>
                <a:gd name="T22" fmla="*/ 327 w 364"/>
                <a:gd name="T23" fmla="*/ 238 h 399"/>
                <a:gd name="T24" fmla="*/ 320 w 364"/>
                <a:gd name="T25" fmla="*/ 209 h 399"/>
                <a:gd name="T26" fmla="*/ 308 w 364"/>
                <a:gd name="T27" fmla="*/ 173 h 399"/>
                <a:gd name="T28" fmla="*/ 296 w 364"/>
                <a:gd name="T29" fmla="*/ 136 h 399"/>
                <a:gd name="T30" fmla="*/ 296 w 364"/>
                <a:gd name="T31" fmla="*/ 102 h 399"/>
                <a:gd name="T32" fmla="*/ 315 w 364"/>
                <a:gd name="T33" fmla="*/ 74 h 399"/>
                <a:gd name="T34" fmla="*/ 332 w 364"/>
                <a:gd name="T35" fmla="*/ 44 h 399"/>
                <a:gd name="T36" fmla="*/ 338 w 364"/>
                <a:gd name="T37" fmla="*/ 35 h 399"/>
                <a:gd name="T38" fmla="*/ 338 w 364"/>
                <a:gd name="T39" fmla="*/ 32 h 399"/>
                <a:gd name="T40" fmla="*/ 338 w 364"/>
                <a:gd name="T41" fmla="*/ 19 h 399"/>
                <a:gd name="T42" fmla="*/ 323 w 364"/>
                <a:gd name="T43" fmla="*/ 3 h 399"/>
                <a:gd name="T44" fmla="*/ 280 w 364"/>
                <a:gd name="T45" fmla="*/ 3 h 399"/>
                <a:gd name="T46" fmla="*/ 257 w 364"/>
                <a:gd name="T47" fmla="*/ 28 h 399"/>
                <a:gd name="T48" fmla="*/ 250 w 364"/>
                <a:gd name="T49" fmla="*/ 65 h 399"/>
                <a:gd name="T50" fmla="*/ 250 w 364"/>
                <a:gd name="T51" fmla="*/ 99 h 399"/>
                <a:gd name="T52" fmla="*/ 242 w 364"/>
                <a:gd name="T53" fmla="*/ 118 h 399"/>
                <a:gd name="T54" fmla="*/ 209 w 364"/>
                <a:gd name="T55" fmla="*/ 94 h 399"/>
                <a:gd name="T56" fmla="*/ 161 w 364"/>
                <a:gd name="T57" fmla="*/ 44 h 399"/>
                <a:gd name="T58" fmla="*/ 128 w 364"/>
                <a:gd name="T59" fmla="*/ 14 h 399"/>
                <a:gd name="T60" fmla="*/ 109 w 364"/>
                <a:gd name="T61" fmla="*/ 6 h 399"/>
                <a:gd name="T62" fmla="*/ 103 w 364"/>
                <a:gd name="T63" fmla="*/ 21 h 399"/>
                <a:gd name="T64" fmla="*/ 107 w 364"/>
                <a:gd name="T65" fmla="*/ 59 h 399"/>
                <a:gd name="T66" fmla="*/ 83 w 364"/>
                <a:gd name="T67" fmla="*/ 59 h 399"/>
                <a:gd name="T68" fmla="*/ 75 w 364"/>
                <a:gd name="T69" fmla="*/ 74 h 399"/>
                <a:gd name="T70" fmla="*/ 71 w 364"/>
                <a:gd name="T71" fmla="*/ 95 h 399"/>
                <a:gd name="T72" fmla="*/ 30 w 364"/>
                <a:gd name="T73" fmla="*/ 147 h 399"/>
                <a:gd name="T74" fmla="*/ 22 w 364"/>
                <a:gd name="T75" fmla="*/ 151 h 399"/>
                <a:gd name="T76" fmla="*/ 9 w 364"/>
                <a:gd name="T77" fmla="*/ 164 h 399"/>
                <a:gd name="T78" fmla="*/ 1 w 364"/>
                <a:gd name="T79" fmla="*/ 186 h 399"/>
                <a:gd name="T80" fmla="*/ 3 w 364"/>
                <a:gd name="T81" fmla="*/ 210 h 399"/>
                <a:gd name="T82" fmla="*/ 12 w 364"/>
                <a:gd name="T83" fmla="*/ 234 h 399"/>
                <a:gd name="T84" fmla="*/ 22 w 364"/>
                <a:gd name="T85" fmla="*/ 255 h 399"/>
                <a:gd name="T86" fmla="*/ 29 w 364"/>
                <a:gd name="T87" fmla="*/ 26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399">
                  <a:moveTo>
                    <a:pt x="31" y="271"/>
                  </a:moveTo>
                  <a:lnTo>
                    <a:pt x="80" y="311"/>
                  </a:lnTo>
                  <a:lnTo>
                    <a:pt x="197" y="362"/>
                  </a:lnTo>
                  <a:lnTo>
                    <a:pt x="197" y="364"/>
                  </a:lnTo>
                  <a:lnTo>
                    <a:pt x="199" y="370"/>
                  </a:lnTo>
                  <a:lnTo>
                    <a:pt x="203" y="377"/>
                  </a:lnTo>
                  <a:lnTo>
                    <a:pt x="206" y="385"/>
                  </a:lnTo>
                  <a:lnTo>
                    <a:pt x="211" y="392"/>
                  </a:lnTo>
                  <a:lnTo>
                    <a:pt x="216" y="398"/>
                  </a:lnTo>
                  <a:lnTo>
                    <a:pt x="221" y="399"/>
                  </a:lnTo>
                  <a:lnTo>
                    <a:pt x="227" y="397"/>
                  </a:lnTo>
                  <a:lnTo>
                    <a:pt x="232" y="394"/>
                  </a:lnTo>
                  <a:lnTo>
                    <a:pt x="237" y="388"/>
                  </a:lnTo>
                  <a:lnTo>
                    <a:pt x="246" y="383"/>
                  </a:lnTo>
                  <a:lnTo>
                    <a:pt x="255" y="375"/>
                  </a:lnTo>
                  <a:lnTo>
                    <a:pt x="265" y="367"/>
                  </a:lnTo>
                  <a:lnTo>
                    <a:pt x="277" y="357"/>
                  </a:lnTo>
                  <a:lnTo>
                    <a:pt x="289" y="349"/>
                  </a:lnTo>
                  <a:lnTo>
                    <a:pt x="301" y="340"/>
                  </a:lnTo>
                  <a:lnTo>
                    <a:pt x="313" y="331"/>
                  </a:lnTo>
                  <a:lnTo>
                    <a:pt x="324" y="323"/>
                  </a:lnTo>
                  <a:lnTo>
                    <a:pt x="335" y="314"/>
                  </a:lnTo>
                  <a:lnTo>
                    <a:pt x="345" y="307"/>
                  </a:lnTo>
                  <a:lnTo>
                    <a:pt x="353" y="301"/>
                  </a:lnTo>
                  <a:lnTo>
                    <a:pt x="358" y="296"/>
                  </a:lnTo>
                  <a:lnTo>
                    <a:pt x="363" y="294"/>
                  </a:lnTo>
                  <a:lnTo>
                    <a:pt x="364" y="293"/>
                  </a:lnTo>
                  <a:lnTo>
                    <a:pt x="362" y="293"/>
                  </a:lnTo>
                  <a:lnTo>
                    <a:pt x="357" y="291"/>
                  </a:lnTo>
                  <a:lnTo>
                    <a:pt x="349" y="287"/>
                  </a:lnTo>
                  <a:lnTo>
                    <a:pt x="342" y="282"/>
                  </a:lnTo>
                  <a:lnTo>
                    <a:pt x="334" y="276"/>
                  </a:lnTo>
                  <a:lnTo>
                    <a:pt x="328" y="268"/>
                  </a:lnTo>
                  <a:lnTo>
                    <a:pt x="325" y="257"/>
                  </a:lnTo>
                  <a:lnTo>
                    <a:pt x="326" y="244"/>
                  </a:lnTo>
                  <a:lnTo>
                    <a:pt x="327" y="238"/>
                  </a:lnTo>
                  <a:lnTo>
                    <a:pt x="326" y="228"/>
                  </a:lnTo>
                  <a:lnTo>
                    <a:pt x="324" y="219"/>
                  </a:lnTo>
                  <a:lnTo>
                    <a:pt x="320" y="209"/>
                  </a:lnTo>
                  <a:lnTo>
                    <a:pt x="317" y="197"/>
                  </a:lnTo>
                  <a:lnTo>
                    <a:pt x="312" y="186"/>
                  </a:lnTo>
                  <a:lnTo>
                    <a:pt x="308" y="173"/>
                  </a:lnTo>
                  <a:lnTo>
                    <a:pt x="303" y="160"/>
                  </a:lnTo>
                  <a:lnTo>
                    <a:pt x="300" y="148"/>
                  </a:lnTo>
                  <a:lnTo>
                    <a:pt x="296" y="136"/>
                  </a:lnTo>
                  <a:lnTo>
                    <a:pt x="295" y="124"/>
                  </a:lnTo>
                  <a:lnTo>
                    <a:pt x="294" y="112"/>
                  </a:lnTo>
                  <a:lnTo>
                    <a:pt x="296" y="102"/>
                  </a:lnTo>
                  <a:lnTo>
                    <a:pt x="300" y="91"/>
                  </a:lnTo>
                  <a:lnTo>
                    <a:pt x="305" y="82"/>
                  </a:lnTo>
                  <a:lnTo>
                    <a:pt x="315" y="74"/>
                  </a:lnTo>
                  <a:lnTo>
                    <a:pt x="323" y="60"/>
                  </a:lnTo>
                  <a:lnTo>
                    <a:pt x="328" y="51"/>
                  </a:lnTo>
                  <a:lnTo>
                    <a:pt x="332" y="44"/>
                  </a:lnTo>
                  <a:lnTo>
                    <a:pt x="335" y="39"/>
                  </a:lnTo>
                  <a:lnTo>
                    <a:pt x="337" y="36"/>
                  </a:lnTo>
                  <a:lnTo>
                    <a:pt x="338" y="35"/>
                  </a:lnTo>
                  <a:lnTo>
                    <a:pt x="338" y="34"/>
                  </a:lnTo>
                  <a:lnTo>
                    <a:pt x="338" y="34"/>
                  </a:lnTo>
                  <a:lnTo>
                    <a:pt x="338" y="32"/>
                  </a:lnTo>
                  <a:lnTo>
                    <a:pt x="339" y="29"/>
                  </a:lnTo>
                  <a:lnTo>
                    <a:pt x="339" y="24"/>
                  </a:lnTo>
                  <a:lnTo>
                    <a:pt x="338" y="19"/>
                  </a:lnTo>
                  <a:lnTo>
                    <a:pt x="335" y="13"/>
                  </a:lnTo>
                  <a:lnTo>
                    <a:pt x="331" y="7"/>
                  </a:lnTo>
                  <a:lnTo>
                    <a:pt x="323" y="3"/>
                  </a:lnTo>
                  <a:lnTo>
                    <a:pt x="311" y="0"/>
                  </a:lnTo>
                  <a:lnTo>
                    <a:pt x="294" y="0"/>
                  </a:lnTo>
                  <a:lnTo>
                    <a:pt x="280" y="3"/>
                  </a:lnTo>
                  <a:lnTo>
                    <a:pt x="270" y="9"/>
                  </a:lnTo>
                  <a:lnTo>
                    <a:pt x="262" y="18"/>
                  </a:lnTo>
                  <a:lnTo>
                    <a:pt x="257" y="28"/>
                  </a:lnTo>
                  <a:lnTo>
                    <a:pt x="254" y="39"/>
                  </a:lnTo>
                  <a:lnTo>
                    <a:pt x="251" y="52"/>
                  </a:lnTo>
                  <a:lnTo>
                    <a:pt x="250" y="65"/>
                  </a:lnTo>
                  <a:lnTo>
                    <a:pt x="250" y="77"/>
                  </a:lnTo>
                  <a:lnTo>
                    <a:pt x="250" y="89"/>
                  </a:lnTo>
                  <a:lnTo>
                    <a:pt x="250" y="99"/>
                  </a:lnTo>
                  <a:lnTo>
                    <a:pt x="248" y="109"/>
                  </a:lnTo>
                  <a:lnTo>
                    <a:pt x="246" y="114"/>
                  </a:lnTo>
                  <a:lnTo>
                    <a:pt x="242" y="118"/>
                  </a:lnTo>
                  <a:lnTo>
                    <a:pt x="236" y="118"/>
                  </a:lnTo>
                  <a:lnTo>
                    <a:pt x="228" y="113"/>
                  </a:lnTo>
                  <a:lnTo>
                    <a:pt x="209" y="94"/>
                  </a:lnTo>
                  <a:lnTo>
                    <a:pt x="191" y="74"/>
                  </a:lnTo>
                  <a:lnTo>
                    <a:pt x="176" y="58"/>
                  </a:lnTo>
                  <a:lnTo>
                    <a:pt x="161" y="44"/>
                  </a:lnTo>
                  <a:lnTo>
                    <a:pt x="149" y="31"/>
                  </a:lnTo>
                  <a:lnTo>
                    <a:pt x="138" y="21"/>
                  </a:lnTo>
                  <a:lnTo>
                    <a:pt x="128" y="14"/>
                  </a:lnTo>
                  <a:lnTo>
                    <a:pt x="121" y="8"/>
                  </a:lnTo>
                  <a:lnTo>
                    <a:pt x="114" y="6"/>
                  </a:lnTo>
                  <a:lnTo>
                    <a:pt x="109" y="6"/>
                  </a:lnTo>
                  <a:lnTo>
                    <a:pt x="105" y="8"/>
                  </a:lnTo>
                  <a:lnTo>
                    <a:pt x="103" y="13"/>
                  </a:lnTo>
                  <a:lnTo>
                    <a:pt x="103" y="21"/>
                  </a:lnTo>
                  <a:lnTo>
                    <a:pt x="103" y="30"/>
                  </a:lnTo>
                  <a:lnTo>
                    <a:pt x="104" y="44"/>
                  </a:lnTo>
                  <a:lnTo>
                    <a:pt x="107" y="59"/>
                  </a:lnTo>
                  <a:lnTo>
                    <a:pt x="97" y="56"/>
                  </a:lnTo>
                  <a:lnTo>
                    <a:pt x="89" y="57"/>
                  </a:lnTo>
                  <a:lnTo>
                    <a:pt x="83" y="59"/>
                  </a:lnTo>
                  <a:lnTo>
                    <a:pt x="79" y="64"/>
                  </a:lnTo>
                  <a:lnTo>
                    <a:pt x="76" y="69"/>
                  </a:lnTo>
                  <a:lnTo>
                    <a:pt x="75" y="74"/>
                  </a:lnTo>
                  <a:lnTo>
                    <a:pt x="75" y="77"/>
                  </a:lnTo>
                  <a:lnTo>
                    <a:pt x="75" y="79"/>
                  </a:lnTo>
                  <a:lnTo>
                    <a:pt x="71" y="95"/>
                  </a:lnTo>
                  <a:lnTo>
                    <a:pt x="51" y="102"/>
                  </a:lnTo>
                  <a:lnTo>
                    <a:pt x="31" y="145"/>
                  </a:lnTo>
                  <a:lnTo>
                    <a:pt x="30" y="147"/>
                  </a:lnTo>
                  <a:lnTo>
                    <a:pt x="29" y="147"/>
                  </a:lnTo>
                  <a:lnTo>
                    <a:pt x="26" y="149"/>
                  </a:lnTo>
                  <a:lnTo>
                    <a:pt x="22" y="151"/>
                  </a:lnTo>
                  <a:lnTo>
                    <a:pt x="19" y="155"/>
                  </a:lnTo>
                  <a:lnTo>
                    <a:pt x="14" y="159"/>
                  </a:lnTo>
                  <a:lnTo>
                    <a:pt x="9" y="164"/>
                  </a:lnTo>
                  <a:lnTo>
                    <a:pt x="5" y="172"/>
                  </a:lnTo>
                  <a:lnTo>
                    <a:pt x="3" y="179"/>
                  </a:lnTo>
                  <a:lnTo>
                    <a:pt x="1" y="186"/>
                  </a:lnTo>
                  <a:lnTo>
                    <a:pt x="0" y="194"/>
                  </a:lnTo>
                  <a:lnTo>
                    <a:pt x="1" y="202"/>
                  </a:lnTo>
                  <a:lnTo>
                    <a:pt x="3" y="210"/>
                  </a:lnTo>
                  <a:lnTo>
                    <a:pt x="5" y="218"/>
                  </a:lnTo>
                  <a:lnTo>
                    <a:pt x="8" y="226"/>
                  </a:lnTo>
                  <a:lnTo>
                    <a:pt x="12" y="234"/>
                  </a:lnTo>
                  <a:lnTo>
                    <a:pt x="15" y="242"/>
                  </a:lnTo>
                  <a:lnTo>
                    <a:pt x="18" y="249"/>
                  </a:lnTo>
                  <a:lnTo>
                    <a:pt x="22" y="255"/>
                  </a:lnTo>
                  <a:lnTo>
                    <a:pt x="24" y="261"/>
                  </a:lnTo>
                  <a:lnTo>
                    <a:pt x="27" y="265"/>
                  </a:lnTo>
                  <a:lnTo>
                    <a:pt x="29" y="268"/>
                  </a:lnTo>
                  <a:lnTo>
                    <a:pt x="31" y="270"/>
                  </a:lnTo>
                  <a:lnTo>
                    <a:pt x="31" y="27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70"/>
            <p:cNvSpPr>
              <a:spLocks/>
            </p:cNvSpPr>
            <p:nvPr/>
          </p:nvSpPr>
          <p:spPr bwMode="auto">
            <a:xfrm>
              <a:off x="3329361" y="2927896"/>
              <a:ext cx="46038" cy="41275"/>
            </a:xfrm>
            <a:custGeom>
              <a:avLst/>
              <a:gdLst>
                <a:gd name="T0" fmla="*/ 55 w 56"/>
                <a:gd name="T1" fmla="*/ 41 h 52"/>
                <a:gd name="T2" fmla="*/ 56 w 56"/>
                <a:gd name="T3" fmla="*/ 42 h 52"/>
                <a:gd name="T4" fmla="*/ 9 w 56"/>
                <a:gd name="T5" fmla="*/ 0 h 52"/>
                <a:gd name="T6" fmla="*/ 0 w 56"/>
                <a:gd name="T7" fmla="*/ 11 h 52"/>
                <a:gd name="T8" fmla="*/ 48 w 56"/>
                <a:gd name="T9" fmla="*/ 51 h 52"/>
                <a:gd name="T10" fmla="*/ 49 w 56"/>
                <a:gd name="T11" fmla="*/ 52 h 52"/>
                <a:gd name="T12" fmla="*/ 48 w 56"/>
                <a:gd name="T13" fmla="*/ 51 h 52"/>
                <a:gd name="T14" fmla="*/ 49 w 56"/>
                <a:gd name="T15" fmla="*/ 52 h 52"/>
                <a:gd name="T16" fmla="*/ 49 w 56"/>
                <a:gd name="T17" fmla="*/ 52 h 52"/>
                <a:gd name="T18" fmla="*/ 55 w 56"/>
                <a:gd name="T19"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2">
                  <a:moveTo>
                    <a:pt x="55" y="41"/>
                  </a:moveTo>
                  <a:lnTo>
                    <a:pt x="56" y="42"/>
                  </a:lnTo>
                  <a:lnTo>
                    <a:pt x="9" y="0"/>
                  </a:lnTo>
                  <a:lnTo>
                    <a:pt x="0" y="11"/>
                  </a:lnTo>
                  <a:lnTo>
                    <a:pt x="48" y="51"/>
                  </a:lnTo>
                  <a:lnTo>
                    <a:pt x="49" y="52"/>
                  </a:lnTo>
                  <a:lnTo>
                    <a:pt x="48" y="51"/>
                  </a:lnTo>
                  <a:lnTo>
                    <a:pt x="49" y="52"/>
                  </a:lnTo>
                  <a:lnTo>
                    <a:pt x="49" y="52"/>
                  </a:lnTo>
                  <a:lnTo>
                    <a:pt x="5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71"/>
            <p:cNvSpPr>
              <a:spLocks/>
            </p:cNvSpPr>
            <p:nvPr/>
          </p:nvSpPr>
          <p:spPr bwMode="auto">
            <a:xfrm>
              <a:off x="3369048" y="2959646"/>
              <a:ext cx="100013" cy="49213"/>
            </a:xfrm>
            <a:custGeom>
              <a:avLst/>
              <a:gdLst>
                <a:gd name="T0" fmla="*/ 127 w 127"/>
                <a:gd name="T1" fmla="*/ 55 h 63"/>
                <a:gd name="T2" fmla="*/ 123 w 127"/>
                <a:gd name="T3" fmla="*/ 50 h 63"/>
                <a:gd name="T4" fmla="*/ 6 w 127"/>
                <a:gd name="T5" fmla="*/ 0 h 63"/>
                <a:gd name="T6" fmla="*/ 0 w 127"/>
                <a:gd name="T7" fmla="*/ 11 h 63"/>
                <a:gd name="T8" fmla="*/ 119 w 127"/>
                <a:gd name="T9" fmla="*/ 63 h 63"/>
                <a:gd name="T10" fmla="*/ 115 w 127"/>
                <a:gd name="T11" fmla="*/ 58 h 63"/>
                <a:gd name="T12" fmla="*/ 127 w 127"/>
                <a:gd name="T13" fmla="*/ 55 h 63"/>
                <a:gd name="T14" fmla="*/ 126 w 127"/>
                <a:gd name="T15" fmla="*/ 51 h 63"/>
                <a:gd name="T16" fmla="*/ 123 w 127"/>
                <a:gd name="T17" fmla="*/ 50 h 63"/>
                <a:gd name="T18" fmla="*/ 127 w 127"/>
                <a:gd name="T1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63">
                  <a:moveTo>
                    <a:pt x="127" y="55"/>
                  </a:moveTo>
                  <a:lnTo>
                    <a:pt x="123" y="50"/>
                  </a:lnTo>
                  <a:lnTo>
                    <a:pt x="6" y="0"/>
                  </a:lnTo>
                  <a:lnTo>
                    <a:pt x="0" y="11"/>
                  </a:lnTo>
                  <a:lnTo>
                    <a:pt x="119" y="63"/>
                  </a:lnTo>
                  <a:lnTo>
                    <a:pt x="115" y="58"/>
                  </a:lnTo>
                  <a:lnTo>
                    <a:pt x="127" y="55"/>
                  </a:lnTo>
                  <a:lnTo>
                    <a:pt x="126" y="51"/>
                  </a:lnTo>
                  <a:lnTo>
                    <a:pt x="123" y="50"/>
                  </a:lnTo>
                  <a:lnTo>
                    <a:pt x="12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72"/>
            <p:cNvSpPr>
              <a:spLocks/>
            </p:cNvSpPr>
            <p:nvPr/>
          </p:nvSpPr>
          <p:spPr bwMode="auto">
            <a:xfrm>
              <a:off x="3461123" y="3002508"/>
              <a:ext cx="31750" cy="36513"/>
            </a:xfrm>
            <a:custGeom>
              <a:avLst/>
              <a:gdLst>
                <a:gd name="T0" fmla="*/ 32 w 41"/>
                <a:gd name="T1" fmla="*/ 31 h 45"/>
                <a:gd name="T2" fmla="*/ 32 w 41"/>
                <a:gd name="T3" fmla="*/ 31 h 45"/>
                <a:gd name="T4" fmla="*/ 30 w 41"/>
                <a:gd name="T5" fmla="*/ 32 h 45"/>
                <a:gd name="T6" fmla="*/ 29 w 41"/>
                <a:gd name="T7" fmla="*/ 31 h 45"/>
                <a:gd name="T8" fmla="*/ 25 w 41"/>
                <a:gd name="T9" fmla="*/ 27 h 45"/>
                <a:gd name="T10" fmla="*/ 21 w 41"/>
                <a:gd name="T11" fmla="*/ 21 h 45"/>
                <a:gd name="T12" fmla="*/ 18 w 41"/>
                <a:gd name="T13" fmla="*/ 14 h 45"/>
                <a:gd name="T14" fmla="*/ 15 w 41"/>
                <a:gd name="T15" fmla="*/ 7 h 45"/>
                <a:gd name="T16" fmla="*/ 13 w 41"/>
                <a:gd name="T17" fmla="*/ 1 h 45"/>
                <a:gd name="T18" fmla="*/ 12 w 41"/>
                <a:gd name="T19" fmla="*/ 0 h 45"/>
                <a:gd name="T20" fmla="*/ 0 w 41"/>
                <a:gd name="T21" fmla="*/ 3 h 45"/>
                <a:gd name="T22" fmla="*/ 0 w 41"/>
                <a:gd name="T23" fmla="*/ 6 h 45"/>
                <a:gd name="T24" fmla="*/ 3 w 41"/>
                <a:gd name="T25" fmla="*/ 11 h 45"/>
                <a:gd name="T26" fmla="*/ 6 w 41"/>
                <a:gd name="T27" fmla="*/ 19 h 45"/>
                <a:gd name="T28" fmla="*/ 11 w 41"/>
                <a:gd name="T29" fmla="*/ 27 h 45"/>
                <a:gd name="T30" fmla="*/ 15 w 41"/>
                <a:gd name="T31" fmla="*/ 34 h 45"/>
                <a:gd name="T32" fmla="*/ 21 w 41"/>
                <a:gd name="T33" fmla="*/ 41 h 45"/>
                <a:gd name="T34" fmla="*/ 32 w 41"/>
                <a:gd name="T35" fmla="*/ 45 h 45"/>
                <a:gd name="T36" fmla="*/ 41 w 41"/>
                <a:gd name="T37" fmla="*/ 40 h 45"/>
                <a:gd name="T38" fmla="*/ 41 w 41"/>
                <a:gd name="T39" fmla="*/ 40 h 45"/>
                <a:gd name="T40" fmla="*/ 32 w 41"/>
                <a:gd name="T4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5">
                  <a:moveTo>
                    <a:pt x="32" y="31"/>
                  </a:moveTo>
                  <a:lnTo>
                    <a:pt x="32" y="31"/>
                  </a:lnTo>
                  <a:lnTo>
                    <a:pt x="30" y="32"/>
                  </a:lnTo>
                  <a:lnTo>
                    <a:pt x="29" y="31"/>
                  </a:lnTo>
                  <a:lnTo>
                    <a:pt x="25" y="27"/>
                  </a:lnTo>
                  <a:lnTo>
                    <a:pt x="21" y="21"/>
                  </a:lnTo>
                  <a:lnTo>
                    <a:pt x="18" y="14"/>
                  </a:lnTo>
                  <a:lnTo>
                    <a:pt x="15" y="7"/>
                  </a:lnTo>
                  <a:lnTo>
                    <a:pt x="13" y="1"/>
                  </a:lnTo>
                  <a:lnTo>
                    <a:pt x="12" y="0"/>
                  </a:lnTo>
                  <a:lnTo>
                    <a:pt x="0" y="3"/>
                  </a:lnTo>
                  <a:lnTo>
                    <a:pt x="0" y="6"/>
                  </a:lnTo>
                  <a:lnTo>
                    <a:pt x="3" y="11"/>
                  </a:lnTo>
                  <a:lnTo>
                    <a:pt x="6" y="19"/>
                  </a:lnTo>
                  <a:lnTo>
                    <a:pt x="11" y="27"/>
                  </a:lnTo>
                  <a:lnTo>
                    <a:pt x="15" y="34"/>
                  </a:lnTo>
                  <a:lnTo>
                    <a:pt x="21" y="41"/>
                  </a:lnTo>
                  <a:lnTo>
                    <a:pt x="32" y="45"/>
                  </a:lnTo>
                  <a:lnTo>
                    <a:pt x="41" y="40"/>
                  </a:lnTo>
                  <a:lnTo>
                    <a:pt x="41" y="40"/>
                  </a:lnTo>
                  <a:lnTo>
                    <a:pt x="3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73"/>
            <p:cNvSpPr>
              <a:spLocks/>
            </p:cNvSpPr>
            <p:nvPr/>
          </p:nvSpPr>
          <p:spPr bwMode="auto">
            <a:xfrm>
              <a:off x="3484936" y="2943771"/>
              <a:ext cx="123825" cy="92075"/>
            </a:xfrm>
            <a:custGeom>
              <a:avLst/>
              <a:gdLst>
                <a:gd name="T0" fmla="*/ 139 w 155"/>
                <a:gd name="T1" fmla="*/ 14 h 115"/>
                <a:gd name="T2" fmla="*/ 138 w 155"/>
                <a:gd name="T3" fmla="*/ 2 h 115"/>
                <a:gd name="T4" fmla="*/ 135 w 155"/>
                <a:gd name="T5" fmla="*/ 2 h 115"/>
                <a:gd name="T6" fmla="*/ 132 w 155"/>
                <a:gd name="T7" fmla="*/ 6 h 115"/>
                <a:gd name="T8" fmla="*/ 126 w 155"/>
                <a:gd name="T9" fmla="*/ 10 h 115"/>
                <a:gd name="T10" fmla="*/ 118 w 155"/>
                <a:gd name="T11" fmla="*/ 16 h 115"/>
                <a:gd name="T12" fmla="*/ 109 w 155"/>
                <a:gd name="T13" fmla="*/ 23 h 115"/>
                <a:gd name="T14" fmla="*/ 97 w 155"/>
                <a:gd name="T15" fmla="*/ 31 h 115"/>
                <a:gd name="T16" fmla="*/ 87 w 155"/>
                <a:gd name="T17" fmla="*/ 39 h 115"/>
                <a:gd name="T18" fmla="*/ 74 w 155"/>
                <a:gd name="T19" fmla="*/ 48 h 115"/>
                <a:gd name="T20" fmla="*/ 62 w 155"/>
                <a:gd name="T21" fmla="*/ 58 h 115"/>
                <a:gd name="T22" fmla="*/ 50 w 155"/>
                <a:gd name="T23" fmla="*/ 67 h 115"/>
                <a:gd name="T24" fmla="*/ 39 w 155"/>
                <a:gd name="T25" fmla="*/ 76 h 115"/>
                <a:gd name="T26" fmla="*/ 27 w 155"/>
                <a:gd name="T27" fmla="*/ 84 h 115"/>
                <a:gd name="T28" fmla="*/ 18 w 155"/>
                <a:gd name="T29" fmla="*/ 91 h 115"/>
                <a:gd name="T30" fmla="*/ 10 w 155"/>
                <a:gd name="T31" fmla="*/ 98 h 115"/>
                <a:gd name="T32" fmla="*/ 4 w 155"/>
                <a:gd name="T33" fmla="*/ 102 h 115"/>
                <a:gd name="T34" fmla="*/ 0 w 155"/>
                <a:gd name="T35" fmla="*/ 106 h 115"/>
                <a:gd name="T36" fmla="*/ 9 w 155"/>
                <a:gd name="T37" fmla="*/ 115 h 115"/>
                <a:gd name="T38" fmla="*/ 12 w 155"/>
                <a:gd name="T39" fmla="*/ 113 h 115"/>
                <a:gd name="T40" fmla="*/ 18 w 155"/>
                <a:gd name="T41" fmla="*/ 108 h 115"/>
                <a:gd name="T42" fmla="*/ 26 w 155"/>
                <a:gd name="T43" fmla="*/ 101 h 115"/>
                <a:gd name="T44" fmla="*/ 36 w 155"/>
                <a:gd name="T45" fmla="*/ 94 h 115"/>
                <a:gd name="T46" fmla="*/ 47 w 155"/>
                <a:gd name="T47" fmla="*/ 85 h 115"/>
                <a:gd name="T48" fmla="*/ 57 w 155"/>
                <a:gd name="T49" fmla="*/ 77 h 115"/>
                <a:gd name="T50" fmla="*/ 70 w 155"/>
                <a:gd name="T51" fmla="*/ 68 h 115"/>
                <a:gd name="T52" fmla="*/ 82 w 155"/>
                <a:gd name="T53" fmla="*/ 59 h 115"/>
                <a:gd name="T54" fmla="*/ 94 w 155"/>
                <a:gd name="T55" fmla="*/ 49 h 115"/>
                <a:gd name="T56" fmla="*/ 105 w 155"/>
                <a:gd name="T57" fmla="*/ 41 h 115"/>
                <a:gd name="T58" fmla="*/ 116 w 155"/>
                <a:gd name="T59" fmla="*/ 33 h 115"/>
                <a:gd name="T60" fmla="*/ 125 w 155"/>
                <a:gd name="T61" fmla="*/ 26 h 115"/>
                <a:gd name="T62" fmla="*/ 133 w 155"/>
                <a:gd name="T63" fmla="*/ 21 h 115"/>
                <a:gd name="T64" fmla="*/ 140 w 155"/>
                <a:gd name="T65" fmla="*/ 16 h 115"/>
                <a:gd name="T66" fmla="*/ 143 w 155"/>
                <a:gd name="T67" fmla="*/ 13 h 115"/>
                <a:gd name="T68" fmla="*/ 145 w 155"/>
                <a:gd name="T69" fmla="*/ 11 h 115"/>
                <a:gd name="T70" fmla="*/ 142 w 155"/>
                <a:gd name="T71" fmla="*/ 0 h 115"/>
                <a:gd name="T72" fmla="*/ 145 w 155"/>
                <a:gd name="T73" fmla="*/ 11 h 115"/>
                <a:gd name="T74" fmla="*/ 155 w 155"/>
                <a:gd name="T75" fmla="*/ 5 h 115"/>
                <a:gd name="T76" fmla="*/ 142 w 155"/>
                <a:gd name="T77" fmla="*/ 0 h 115"/>
                <a:gd name="T78" fmla="*/ 139 w 155"/>
                <a:gd name="T79" fmla="*/ 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115">
                  <a:moveTo>
                    <a:pt x="139" y="14"/>
                  </a:moveTo>
                  <a:lnTo>
                    <a:pt x="138" y="2"/>
                  </a:lnTo>
                  <a:lnTo>
                    <a:pt x="135" y="2"/>
                  </a:lnTo>
                  <a:lnTo>
                    <a:pt x="132" y="6"/>
                  </a:lnTo>
                  <a:lnTo>
                    <a:pt x="126" y="10"/>
                  </a:lnTo>
                  <a:lnTo>
                    <a:pt x="118" y="16"/>
                  </a:lnTo>
                  <a:lnTo>
                    <a:pt x="109" y="23"/>
                  </a:lnTo>
                  <a:lnTo>
                    <a:pt x="97" y="31"/>
                  </a:lnTo>
                  <a:lnTo>
                    <a:pt x="87" y="39"/>
                  </a:lnTo>
                  <a:lnTo>
                    <a:pt x="74" y="48"/>
                  </a:lnTo>
                  <a:lnTo>
                    <a:pt x="62" y="58"/>
                  </a:lnTo>
                  <a:lnTo>
                    <a:pt x="50" y="67"/>
                  </a:lnTo>
                  <a:lnTo>
                    <a:pt x="39" y="76"/>
                  </a:lnTo>
                  <a:lnTo>
                    <a:pt x="27" y="84"/>
                  </a:lnTo>
                  <a:lnTo>
                    <a:pt x="18" y="91"/>
                  </a:lnTo>
                  <a:lnTo>
                    <a:pt x="10" y="98"/>
                  </a:lnTo>
                  <a:lnTo>
                    <a:pt x="4" y="102"/>
                  </a:lnTo>
                  <a:lnTo>
                    <a:pt x="0" y="106"/>
                  </a:lnTo>
                  <a:lnTo>
                    <a:pt x="9" y="115"/>
                  </a:lnTo>
                  <a:lnTo>
                    <a:pt x="12" y="113"/>
                  </a:lnTo>
                  <a:lnTo>
                    <a:pt x="18" y="108"/>
                  </a:lnTo>
                  <a:lnTo>
                    <a:pt x="26" y="101"/>
                  </a:lnTo>
                  <a:lnTo>
                    <a:pt x="36" y="94"/>
                  </a:lnTo>
                  <a:lnTo>
                    <a:pt x="47" y="85"/>
                  </a:lnTo>
                  <a:lnTo>
                    <a:pt x="57" y="77"/>
                  </a:lnTo>
                  <a:lnTo>
                    <a:pt x="70" y="68"/>
                  </a:lnTo>
                  <a:lnTo>
                    <a:pt x="82" y="59"/>
                  </a:lnTo>
                  <a:lnTo>
                    <a:pt x="94" y="49"/>
                  </a:lnTo>
                  <a:lnTo>
                    <a:pt x="105" y="41"/>
                  </a:lnTo>
                  <a:lnTo>
                    <a:pt x="116" y="33"/>
                  </a:lnTo>
                  <a:lnTo>
                    <a:pt x="125" y="26"/>
                  </a:lnTo>
                  <a:lnTo>
                    <a:pt x="133" y="21"/>
                  </a:lnTo>
                  <a:lnTo>
                    <a:pt x="140" y="16"/>
                  </a:lnTo>
                  <a:lnTo>
                    <a:pt x="143" y="13"/>
                  </a:lnTo>
                  <a:lnTo>
                    <a:pt x="145" y="11"/>
                  </a:lnTo>
                  <a:lnTo>
                    <a:pt x="142" y="0"/>
                  </a:lnTo>
                  <a:lnTo>
                    <a:pt x="145" y="11"/>
                  </a:lnTo>
                  <a:lnTo>
                    <a:pt x="155" y="5"/>
                  </a:lnTo>
                  <a:lnTo>
                    <a:pt x="142" y="0"/>
                  </a:lnTo>
                  <a:lnTo>
                    <a:pt x="1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74"/>
            <p:cNvSpPr>
              <a:spLocks/>
            </p:cNvSpPr>
            <p:nvPr/>
          </p:nvSpPr>
          <p:spPr bwMode="auto">
            <a:xfrm>
              <a:off x="3562723" y="2910433"/>
              <a:ext cx="36513" cy="44450"/>
            </a:xfrm>
            <a:custGeom>
              <a:avLst/>
              <a:gdLst>
                <a:gd name="T0" fmla="*/ 0 w 46"/>
                <a:gd name="T1" fmla="*/ 0 h 57"/>
                <a:gd name="T2" fmla="*/ 0 w 46"/>
                <a:gd name="T3" fmla="*/ 0 h 57"/>
                <a:gd name="T4" fmla="*/ 0 w 46"/>
                <a:gd name="T5" fmla="*/ 15 h 57"/>
                <a:gd name="T6" fmla="*/ 4 w 46"/>
                <a:gd name="T7" fmla="*/ 27 h 57"/>
                <a:gd name="T8" fmla="*/ 11 w 46"/>
                <a:gd name="T9" fmla="*/ 37 h 57"/>
                <a:gd name="T10" fmla="*/ 19 w 46"/>
                <a:gd name="T11" fmla="*/ 44 h 57"/>
                <a:gd name="T12" fmla="*/ 28 w 46"/>
                <a:gd name="T13" fmla="*/ 50 h 57"/>
                <a:gd name="T14" fmla="*/ 36 w 46"/>
                <a:gd name="T15" fmla="*/ 53 h 57"/>
                <a:gd name="T16" fmla="*/ 42 w 46"/>
                <a:gd name="T17" fmla="*/ 56 h 57"/>
                <a:gd name="T18" fmla="*/ 43 w 46"/>
                <a:gd name="T19" fmla="*/ 57 h 57"/>
                <a:gd name="T20" fmla="*/ 46 w 46"/>
                <a:gd name="T21" fmla="*/ 43 h 57"/>
                <a:gd name="T22" fmla="*/ 45 w 46"/>
                <a:gd name="T23" fmla="*/ 43 h 57"/>
                <a:gd name="T24" fmla="*/ 41 w 46"/>
                <a:gd name="T25" fmla="*/ 42 h 57"/>
                <a:gd name="T26" fmla="*/ 34 w 46"/>
                <a:gd name="T27" fmla="*/ 38 h 57"/>
                <a:gd name="T28" fmla="*/ 27 w 46"/>
                <a:gd name="T29" fmla="*/ 34 h 57"/>
                <a:gd name="T30" fmla="*/ 20 w 46"/>
                <a:gd name="T31" fmla="*/ 29 h 57"/>
                <a:gd name="T32" fmla="*/ 15 w 46"/>
                <a:gd name="T33" fmla="*/ 22 h 57"/>
                <a:gd name="T34" fmla="*/ 13 w 46"/>
                <a:gd name="T35" fmla="*/ 14 h 57"/>
                <a:gd name="T36" fmla="*/ 14 w 46"/>
                <a:gd name="T37" fmla="*/ 4 h 57"/>
                <a:gd name="T38" fmla="*/ 14 w 46"/>
                <a:gd name="T39" fmla="*/ 4 h 57"/>
                <a:gd name="T40" fmla="*/ 0 w 46"/>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7">
                  <a:moveTo>
                    <a:pt x="0" y="0"/>
                  </a:moveTo>
                  <a:lnTo>
                    <a:pt x="0" y="0"/>
                  </a:lnTo>
                  <a:lnTo>
                    <a:pt x="0" y="15"/>
                  </a:lnTo>
                  <a:lnTo>
                    <a:pt x="4" y="27"/>
                  </a:lnTo>
                  <a:lnTo>
                    <a:pt x="11" y="37"/>
                  </a:lnTo>
                  <a:lnTo>
                    <a:pt x="19" y="44"/>
                  </a:lnTo>
                  <a:lnTo>
                    <a:pt x="28" y="50"/>
                  </a:lnTo>
                  <a:lnTo>
                    <a:pt x="36" y="53"/>
                  </a:lnTo>
                  <a:lnTo>
                    <a:pt x="42" y="56"/>
                  </a:lnTo>
                  <a:lnTo>
                    <a:pt x="43" y="57"/>
                  </a:lnTo>
                  <a:lnTo>
                    <a:pt x="46" y="43"/>
                  </a:lnTo>
                  <a:lnTo>
                    <a:pt x="45" y="43"/>
                  </a:lnTo>
                  <a:lnTo>
                    <a:pt x="41" y="42"/>
                  </a:lnTo>
                  <a:lnTo>
                    <a:pt x="34" y="38"/>
                  </a:lnTo>
                  <a:lnTo>
                    <a:pt x="27" y="34"/>
                  </a:lnTo>
                  <a:lnTo>
                    <a:pt x="20" y="29"/>
                  </a:lnTo>
                  <a:lnTo>
                    <a:pt x="15" y="22"/>
                  </a:lnTo>
                  <a:lnTo>
                    <a:pt x="13" y="14"/>
                  </a:lnTo>
                  <a:lnTo>
                    <a:pt x="14" y="4"/>
                  </a:lnTo>
                  <a:lnTo>
                    <a:pt x="1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75"/>
            <p:cNvSpPr>
              <a:spLocks/>
            </p:cNvSpPr>
            <p:nvPr/>
          </p:nvSpPr>
          <p:spPr bwMode="auto">
            <a:xfrm>
              <a:off x="3537323" y="2770733"/>
              <a:ext cx="36513" cy="141288"/>
            </a:xfrm>
            <a:custGeom>
              <a:avLst/>
              <a:gdLst>
                <a:gd name="T0" fmla="*/ 21 w 45"/>
                <a:gd name="T1" fmla="*/ 3 h 179"/>
                <a:gd name="T2" fmla="*/ 23 w 45"/>
                <a:gd name="T3" fmla="*/ 0 h 179"/>
                <a:gd name="T4" fmla="*/ 13 w 45"/>
                <a:gd name="T5" fmla="*/ 9 h 179"/>
                <a:gd name="T6" fmla="*/ 6 w 45"/>
                <a:gd name="T7" fmla="*/ 20 h 179"/>
                <a:gd name="T8" fmla="*/ 1 w 45"/>
                <a:gd name="T9" fmla="*/ 31 h 179"/>
                <a:gd name="T10" fmla="*/ 0 w 45"/>
                <a:gd name="T11" fmla="*/ 44 h 179"/>
                <a:gd name="T12" fmla="*/ 0 w 45"/>
                <a:gd name="T13" fmla="*/ 57 h 179"/>
                <a:gd name="T14" fmla="*/ 2 w 45"/>
                <a:gd name="T15" fmla="*/ 69 h 179"/>
                <a:gd name="T16" fmla="*/ 5 w 45"/>
                <a:gd name="T17" fmla="*/ 82 h 179"/>
                <a:gd name="T18" fmla="*/ 9 w 45"/>
                <a:gd name="T19" fmla="*/ 95 h 179"/>
                <a:gd name="T20" fmla="*/ 13 w 45"/>
                <a:gd name="T21" fmla="*/ 107 h 179"/>
                <a:gd name="T22" fmla="*/ 17 w 45"/>
                <a:gd name="T23" fmla="*/ 120 h 179"/>
                <a:gd name="T24" fmla="*/ 22 w 45"/>
                <a:gd name="T25" fmla="*/ 132 h 179"/>
                <a:gd name="T26" fmla="*/ 27 w 45"/>
                <a:gd name="T27" fmla="*/ 142 h 179"/>
                <a:gd name="T28" fmla="*/ 30 w 45"/>
                <a:gd name="T29" fmla="*/ 153 h 179"/>
                <a:gd name="T30" fmla="*/ 31 w 45"/>
                <a:gd name="T31" fmla="*/ 161 h 179"/>
                <a:gd name="T32" fmla="*/ 32 w 45"/>
                <a:gd name="T33" fmla="*/ 170 h 179"/>
                <a:gd name="T34" fmla="*/ 31 w 45"/>
                <a:gd name="T35" fmla="*/ 175 h 179"/>
                <a:gd name="T36" fmla="*/ 45 w 45"/>
                <a:gd name="T37" fmla="*/ 179 h 179"/>
                <a:gd name="T38" fmla="*/ 45 w 45"/>
                <a:gd name="T39" fmla="*/ 170 h 179"/>
                <a:gd name="T40" fmla="*/ 45 w 45"/>
                <a:gd name="T41" fmla="*/ 160 h 179"/>
                <a:gd name="T42" fmla="*/ 42 w 45"/>
                <a:gd name="T43" fmla="*/ 149 h 179"/>
                <a:gd name="T44" fmla="*/ 38 w 45"/>
                <a:gd name="T45" fmla="*/ 138 h 179"/>
                <a:gd name="T46" fmla="*/ 35 w 45"/>
                <a:gd name="T47" fmla="*/ 127 h 179"/>
                <a:gd name="T48" fmla="*/ 30 w 45"/>
                <a:gd name="T49" fmla="*/ 115 h 179"/>
                <a:gd name="T50" fmla="*/ 25 w 45"/>
                <a:gd name="T51" fmla="*/ 103 h 179"/>
                <a:gd name="T52" fmla="*/ 21 w 45"/>
                <a:gd name="T53" fmla="*/ 91 h 179"/>
                <a:gd name="T54" fmla="*/ 17 w 45"/>
                <a:gd name="T55" fmla="*/ 79 h 179"/>
                <a:gd name="T56" fmla="*/ 15 w 45"/>
                <a:gd name="T57" fmla="*/ 66 h 179"/>
                <a:gd name="T58" fmla="*/ 13 w 45"/>
                <a:gd name="T59" fmla="*/ 56 h 179"/>
                <a:gd name="T60" fmla="*/ 13 w 45"/>
                <a:gd name="T61" fmla="*/ 45 h 179"/>
                <a:gd name="T62" fmla="*/ 15 w 45"/>
                <a:gd name="T63" fmla="*/ 35 h 179"/>
                <a:gd name="T64" fmla="*/ 17 w 45"/>
                <a:gd name="T65" fmla="*/ 26 h 179"/>
                <a:gd name="T66" fmla="*/ 23 w 45"/>
                <a:gd name="T67" fmla="*/ 17 h 179"/>
                <a:gd name="T68" fmla="*/ 30 w 45"/>
                <a:gd name="T69" fmla="*/ 11 h 179"/>
                <a:gd name="T70" fmla="*/ 32 w 45"/>
                <a:gd name="T71" fmla="*/ 8 h 179"/>
                <a:gd name="T72" fmla="*/ 30 w 45"/>
                <a:gd name="T73" fmla="*/ 11 h 179"/>
                <a:gd name="T74" fmla="*/ 31 w 45"/>
                <a:gd name="T75" fmla="*/ 11 h 179"/>
                <a:gd name="T76" fmla="*/ 32 w 45"/>
                <a:gd name="T77" fmla="*/ 8 h 179"/>
                <a:gd name="T78" fmla="*/ 21 w 45"/>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179">
                  <a:moveTo>
                    <a:pt x="21" y="3"/>
                  </a:moveTo>
                  <a:lnTo>
                    <a:pt x="23" y="0"/>
                  </a:lnTo>
                  <a:lnTo>
                    <a:pt x="13" y="9"/>
                  </a:lnTo>
                  <a:lnTo>
                    <a:pt x="6" y="20"/>
                  </a:lnTo>
                  <a:lnTo>
                    <a:pt x="1" y="31"/>
                  </a:lnTo>
                  <a:lnTo>
                    <a:pt x="0" y="44"/>
                  </a:lnTo>
                  <a:lnTo>
                    <a:pt x="0" y="57"/>
                  </a:lnTo>
                  <a:lnTo>
                    <a:pt x="2" y="69"/>
                  </a:lnTo>
                  <a:lnTo>
                    <a:pt x="5" y="82"/>
                  </a:lnTo>
                  <a:lnTo>
                    <a:pt x="9" y="95"/>
                  </a:lnTo>
                  <a:lnTo>
                    <a:pt x="13" y="107"/>
                  </a:lnTo>
                  <a:lnTo>
                    <a:pt x="17" y="120"/>
                  </a:lnTo>
                  <a:lnTo>
                    <a:pt x="22" y="132"/>
                  </a:lnTo>
                  <a:lnTo>
                    <a:pt x="27" y="142"/>
                  </a:lnTo>
                  <a:lnTo>
                    <a:pt x="30" y="153"/>
                  </a:lnTo>
                  <a:lnTo>
                    <a:pt x="31" y="161"/>
                  </a:lnTo>
                  <a:lnTo>
                    <a:pt x="32" y="170"/>
                  </a:lnTo>
                  <a:lnTo>
                    <a:pt x="31" y="175"/>
                  </a:lnTo>
                  <a:lnTo>
                    <a:pt x="45" y="179"/>
                  </a:lnTo>
                  <a:lnTo>
                    <a:pt x="45" y="170"/>
                  </a:lnTo>
                  <a:lnTo>
                    <a:pt x="45" y="160"/>
                  </a:lnTo>
                  <a:lnTo>
                    <a:pt x="42" y="149"/>
                  </a:lnTo>
                  <a:lnTo>
                    <a:pt x="38" y="138"/>
                  </a:lnTo>
                  <a:lnTo>
                    <a:pt x="35" y="127"/>
                  </a:lnTo>
                  <a:lnTo>
                    <a:pt x="30" y="115"/>
                  </a:lnTo>
                  <a:lnTo>
                    <a:pt x="25" y="103"/>
                  </a:lnTo>
                  <a:lnTo>
                    <a:pt x="21" y="91"/>
                  </a:lnTo>
                  <a:lnTo>
                    <a:pt x="17" y="79"/>
                  </a:lnTo>
                  <a:lnTo>
                    <a:pt x="15" y="66"/>
                  </a:lnTo>
                  <a:lnTo>
                    <a:pt x="13" y="56"/>
                  </a:lnTo>
                  <a:lnTo>
                    <a:pt x="13" y="45"/>
                  </a:lnTo>
                  <a:lnTo>
                    <a:pt x="15" y="35"/>
                  </a:lnTo>
                  <a:lnTo>
                    <a:pt x="17" y="26"/>
                  </a:lnTo>
                  <a:lnTo>
                    <a:pt x="23" y="17"/>
                  </a:lnTo>
                  <a:lnTo>
                    <a:pt x="30" y="11"/>
                  </a:lnTo>
                  <a:lnTo>
                    <a:pt x="32" y="8"/>
                  </a:lnTo>
                  <a:lnTo>
                    <a:pt x="30" y="11"/>
                  </a:lnTo>
                  <a:lnTo>
                    <a:pt x="31" y="11"/>
                  </a:lnTo>
                  <a:lnTo>
                    <a:pt x="32" y="8"/>
                  </a:lnTo>
                  <a:lnTo>
                    <a:pt x="2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76"/>
            <p:cNvSpPr>
              <a:spLocks/>
            </p:cNvSpPr>
            <p:nvPr/>
          </p:nvSpPr>
          <p:spPr bwMode="auto">
            <a:xfrm>
              <a:off x="3553198" y="2740571"/>
              <a:ext cx="28575" cy="36513"/>
            </a:xfrm>
            <a:custGeom>
              <a:avLst/>
              <a:gdLst>
                <a:gd name="T0" fmla="*/ 23 w 34"/>
                <a:gd name="T1" fmla="*/ 3 h 47"/>
                <a:gd name="T2" fmla="*/ 29 w 34"/>
                <a:gd name="T3" fmla="*/ 5 h 47"/>
                <a:gd name="T4" fmla="*/ 24 w 34"/>
                <a:gd name="T5" fmla="*/ 0 h 47"/>
                <a:gd name="T6" fmla="*/ 23 w 34"/>
                <a:gd name="T7" fmla="*/ 2 h 47"/>
                <a:gd name="T8" fmla="*/ 22 w 34"/>
                <a:gd name="T9" fmla="*/ 5 h 47"/>
                <a:gd name="T10" fmla="*/ 21 w 34"/>
                <a:gd name="T11" fmla="*/ 7 h 47"/>
                <a:gd name="T12" fmla="*/ 17 w 34"/>
                <a:gd name="T13" fmla="*/ 12 h 47"/>
                <a:gd name="T14" fmla="*/ 14 w 34"/>
                <a:gd name="T15" fmla="*/ 18 h 47"/>
                <a:gd name="T16" fmla="*/ 8 w 34"/>
                <a:gd name="T17" fmla="*/ 29 h 47"/>
                <a:gd name="T18" fmla="*/ 0 w 34"/>
                <a:gd name="T19" fmla="*/ 42 h 47"/>
                <a:gd name="T20" fmla="*/ 11 w 34"/>
                <a:gd name="T21" fmla="*/ 47 h 47"/>
                <a:gd name="T22" fmla="*/ 19 w 34"/>
                <a:gd name="T23" fmla="*/ 35 h 47"/>
                <a:gd name="T24" fmla="*/ 24 w 34"/>
                <a:gd name="T25" fmla="*/ 24 h 47"/>
                <a:gd name="T26" fmla="*/ 29 w 34"/>
                <a:gd name="T27" fmla="*/ 17 h 47"/>
                <a:gd name="T28" fmla="*/ 31 w 34"/>
                <a:gd name="T29" fmla="*/ 13 h 47"/>
                <a:gd name="T30" fmla="*/ 33 w 34"/>
                <a:gd name="T31" fmla="*/ 10 h 47"/>
                <a:gd name="T32" fmla="*/ 33 w 34"/>
                <a:gd name="T33" fmla="*/ 8 h 47"/>
                <a:gd name="T34" fmla="*/ 33 w 34"/>
                <a:gd name="T35" fmla="*/ 9 h 47"/>
                <a:gd name="T36" fmla="*/ 29 w 34"/>
                <a:gd name="T37" fmla="*/ 5 h 47"/>
                <a:gd name="T38" fmla="*/ 34 w 34"/>
                <a:gd name="T39" fmla="*/ 7 h 47"/>
                <a:gd name="T40" fmla="*/ 34 w 34"/>
                <a:gd name="T41" fmla="*/ 8 h 47"/>
                <a:gd name="T42" fmla="*/ 34 w 34"/>
                <a:gd name="T43" fmla="*/ 8 h 47"/>
                <a:gd name="T44" fmla="*/ 34 w 34"/>
                <a:gd name="T45" fmla="*/ 7 h 47"/>
                <a:gd name="T46" fmla="*/ 23 w 34"/>
                <a:gd name="T4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7">
                  <a:moveTo>
                    <a:pt x="23" y="3"/>
                  </a:moveTo>
                  <a:lnTo>
                    <a:pt x="29" y="5"/>
                  </a:lnTo>
                  <a:lnTo>
                    <a:pt x="24" y="0"/>
                  </a:lnTo>
                  <a:lnTo>
                    <a:pt x="23" y="2"/>
                  </a:lnTo>
                  <a:lnTo>
                    <a:pt x="22" y="5"/>
                  </a:lnTo>
                  <a:lnTo>
                    <a:pt x="21" y="7"/>
                  </a:lnTo>
                  <a:lnTo>
                    <a:pt x="17" y="12"/>
                  </a:lnTo>
                  <a:lnTo>
                    <a:pt x="14" y="18"/>
                  </a:lnTo>
                  <a:lnTo>
                    <a:pt x="8" y="29"/>
                  </a:lnTo>
                  <a:lnTo>
                    <a:pt x="0" y="42"/>
                  </a:lnTo>
                  <a:lnTo>
                    <a:pt x="11" y="47"/>
                  </a:lnTo>
                  <a:lnTo>
                    <a:pt x="19" y="35"/>
                  </a:lnTo>
                  <a:lnTo>
                    <a:pt x="24" y="24"/>
                  </a:lnTo>
                  <a:lnTo>
                    <a:pt x="29" y="17"/>
                  </a:lnTo>
                  <a:lnTo>
                    <a:pt x="31" y="13"/>
                  </a:lnTo>
                  <a:lnTo>
                    <a:pt x="33" y="10"/>
                  </a:lnTo>
                  <a:lnTo>
                    <a:pt x="33" y="8"/>
                  </a:lnTo>
                  <a:lnTo>
                    <a:pt x="33" y="9"/>
                  </a:lnTo>
                  <a:lnTo>
                    <a:pt x="29" y="5"/>
                  </a:lnTo>
                  <a:lnTo>
                    <a:pt x="34" y="7"/>
                  </a:lnTo>
                  <a:lnTo>
                    <a:pt x="34" y="8"/>
                  </a:lnTo>
                  <a:lnTo>
                    <a:pt x="34" y="8"/>
                  </a:lnTo>
                  <a:lnTo>
                    <a:pt x="34" y="7"/>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77"/>
            <p:cNvSpPr>
              <a:spLocks/>
            </p:cNvSpPr>
            <p:nvPr/>
          </p:nvSpPr>
          <p:spPr bwMode="auto">
            <a:xfrm>
              <a:off x="3554786" y="2711996"/>
              <a:ext cx="26988" cy="33338"/>
            </a:xfrm>
            <a:custGeom>
              <a:avLst/>
              <a:gdLst>
                <a:gd name="T0" fmla="*/ 0 w 35"/>
                <a:gd name="T1" fmla="*/ 14 h 43"/>
                <a:gd name="T2" fmla="*/ 0 w 35"/>
                <a:gd name="T3" fmla="*/ 14 h 43"/>
                <a:gd name="T4" fmla="*/ 10 w 35"/>
                <a:gd name="T5" fmla="*/ 16 h 43"/>
                <a:gd name="T6" fmla="*/ 16 w 35"/>
                <a:gd name="T7" fmla="*/ 20 h 43"/>
                <a:gd name="T8" fmla="*/ 20 w 35"/>
                <a:gd name="T9" fmla="*/ 23 h 43"/>
                <a:gd name="T10" fmla="*/ 22 w 35"/>
                <a:gd name="T11" fmla="*/ 28 h 43"/>
                <a:gd name="T12" fmla="*/ 22 w 35"/>
                <a:gd name="T13" fmla="*/ 33 h 43"/>
                <a:gd name="T14" fmla="*/ 22 w 35"/>
                <a:gd name="T15" fmla="*/ 36 h 43"/>
                <a:gd name="T16" fmla="*/ 22 w 35"/>
                <a:gd name="T17" fmla="*/ 38 h 43"/>
                <a:gd name="T18" fmla="*/ 22 w 35"/>
                <a:gd name="T19" fmla="*/ 39 h 43"/>
                <a:gd name="T20" fmla="*/ 33 w 35"/>
                <a:gd name="T21" fmla="*/ 43 h 43"/>
                <a:gd name="T22" fmla="*/ 35 w 35"/>
                <a:gd name="T23" fmla="*/ 41 h 43"/>
                <a:gd name="T24" fmla="*/ 35 w 35"/>
                <a:gd name="T25" fmla="*/ 37 h 43"/>
                <a:gd name="T26" fmla="*/ 35 w 35"/>
                <a:gd name="T27" fmla="*/ 31 h 43"/>
                <a:gd name="T28" fmla="*/ 33 w 35"/>
                <a:gd name="T29" fmla="*/ 23 h 43"/>
                <a:gd name="T30" fmla="*/ 30 w 35"/>
                <a:gd name="T31" fmla="*/ 16 h 43"/>
                <a:gd name="T32" fmla="*/ 24 w 35"/>
                <a:gd name="T33" fmla="*/ 10 h 43"/>
                <a:gd name="T34" fmla="*/ 15 w 35"/>
                <a:gd name="T35" fmla="*/ 4 h 43"/>
                <a:gd name="T36" fmla="*/ 2 w 35"/>
                <a:gd name="T37" fmla="*/ 0 h 43"/>
                <a:gd name="T38" fmla="*/ 2 w 35"/>
                <a:gd name="T39" fmla="*/ 0 h 43"/>
                <a:gd name="T40" fmla="*/ 0 w 35"/>
                <a:gd name="T41"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3">
                  <a:moveTo>
                    <a:pt x="0" y="14"/>
                  </a:moveTo>
                  <a:lnTo>
                    <a:pt x="0" y="14"/>
                  </a:lnTo>
                  <a:lnTo>
                    <a:pt x="10" y="16"/>
                  </a:lnTo>
                  <a:lnTo>
                    <a:pt x="16" y="20"/>
                  </a:lnTo>
                  <a:lnTo>
                    <a:pt x="20" y="23"/>
                  </a:lnTo>
                  <a:lnTo>
                    <a:pt x="22" y="28"/>
                  </a:lnTo>
                  <a:lnTo>
                    <a:pt x="22" y="33"/>
                  </a:lnTo>
                  <a:lnTo>
                    <a:pt x="22" y="36"/>
                  </a:lnTo>
                  <a:lnTo>
                    <a:pt x="22" y="38"/>
                  </a:lnTo>
                  <a:lnTo>
                    <a:pt x="22" y="39"/>
                  </a:lnTo>
                  <a:lnTo>
                    <a:pt x="33" y="43"/>
                  </a:lnTo>
                  <a:lnTo>
                    <a:pt x="35" y="41"/>
                  </a:lnTo>
                  <a:lnTo>
                    <a:pt x="35" y="37"/>
                  </a:lnTo>
                  <a:lnTo>
                    <a:pt x="35" y="31"/>
                  </a:lnTo>
                  <a:lnTo>
                    <a:pt x="33" y="23"/>
                  </a:lnTo>
                  <a:lnTo>
                    <a:pt x="30" y="16"/>
                  </a:lnTo>
                  <a:lnTo>
                    <a:pt x="24" y="10"/>
                  </a:lnTo>
                  <a:lnTo>
                    <a:pt x="15" y="4"/>
                  </a:lnTo>
                  <a:lnTo>
                    <a:pt x="2" y="0"/>
                  </a:lnTo>
                  <a:lnTo>
                    <a:pt x="2"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78"/>
            <p:cNvSpPr>
              <a:spLocks/>
            </p:cNvSpPr>
            <p:nvPr/>
          </p:nvSpPr>
          <p:spPr bwMode="auto">
            <a:xfrm>
              <a:off x="3486523" y="2711996"/>
              <a:ext cx="69850" cy="103188"/>
            </a:xfrm>
            <a:custGeom>
              <a:avLst/>
              <a:gdLst>
                <a:gd name="T0" fmla="*/ 0 w 88"/>
                <a:gd name="T1" fmla="*/ 125 h 131"/>
                <a:gd name="T2" fmla="*/ 1 w 88"/>
                <a:gd name="T3" fmla="*/ 126 h 131"/>
                <a:gd name="T4" fmla="*/ 10 w 88"/>
                <a:gd name="T5" fmla="*/ 131 h 131"/>
                <a:gd name="T6" fmla="*/ 20 w 88"/>
                <a:gd name="T7" fmla="*/ 131 h 131"/>
                <a:gd name="T8" fmla="*/ 27 w 88"/>
                <a:gd name="T9" fmla="*/ 125 h 131"/>
                <a:gd name="T10" fmla="*/ 31 w 88"/>
                <a:gd name="T11" fmla="*/ 117 h 131"/>
                <a:gd name="T12" fmla="*/ 32 w 88"/>
                <a:gd name="T13" fmla="*/ 106 h 131"/>
                <a:gd name="T14" fmla="*/ 33 w 88"/>
                <a:gd name="T15" fmla="*/ 96 h 131"/>
                <a:gd name="T16" fmla="*/ 33 w 88"/>
                <a:gd name="T17" fmla="*/ 84 h 131"/>
                <a:gd name="T18" fmla="*/ 33 w 88"/>
                <a:gd name="T19" fmla="*/ 72 h 131"/>
                <a:gd name="T20" fmla="*/ 34 w 88"/>
                <a:gd name="T21" fmla="*/ 59 h 131"/>
                <a:gd name="T22" fmla="*/ 35 w 88"/>
                <a:gd name="T23" fmla="*/ 48 h 131"/>
                <a:gd name="T24" fmla="*/ 39 w 88"/>
                <a:gd name="T25" fmla="*/ 37 h 131"/>
                <a:gd name="T26" fmla="*/ 43 w 88"/>
                <a:gd name="T27" fmla="*/ 28 h 131"/>
                <a:gd name="T28" fmla="*/ 50 w 88"/>
                <a:gd name="T29" fmla="*/ 21 h 131"/>
                <a:gd name="T30" fmla="*/ 58 w 88"/>
                <a:gd name="T31" fmla="*/ 16 h 131"/>
                <a:gd name="T32" fmla="*/ 70 w 88"/>
                <a:gd name="T33" fmla="*/ 13 h 131"/>
                <a:gd name="T34" fmla="*/ 86 w 88"/>
                <a:gd name="T35" fmla="*/ 14 h 131"/>
                <a:gd name="T36" fmla="*/ 88 w 88"/>
                <a:gd name="T37" fmla="*/ 0 h 131"/>
                <a:gd name="T38" fmla="*/ 70 w 88"/>
                <a:gd name="T39" fmla="*/ 0 h 131"/>
                <a:gd name="T40" fmla="*/ 54 w 88"/>
                <a:gd name="T41" fmla="*/ 4 h 131"/>
                <a:gd name="T42" fmla="*/ 42 w 88"/>
                <a:gd name="T43" fmla="*/ 11 h 131"/>
                <a:gd name="T44" fmla="*/ 33 w 88"/>
                <a:gd name="T45" fmla="*/ 21 h 131"/>
                <a:gd name="T46" fmla="*/ 27 w 88"/>
                <a:gd name="T47" fmla="*/ 33 h 131"/>
                <a:gd name="T48" fmla="*/ 23 w 88"/>
                <a:gd name="T49" fmla="*/ 45 h 131"/>
                <a:gd name="T50" fmla="*/ 22 w 88"/>
                <a:gd name="T51" fmla="*/ 58 h 131"/>
                <a:gd name="T52" fmla="*/ 20 w 88"/>
                <a:gd name="T53" fmla="*/ 72 h 131"/>
                <a:gd name="T54" fmla="*/ 19 w 88"/>
                <a:gd name="T55" fmla="*/ 84 h 131"/>
                <a:gd name="T56" fmla="*/ 19 w 88"/>
                <a:gd name="T57" fmla="*/ 96 h 131"/>
                <a:gd name="T58" fmla="*/ 19 w 88"/>
                <a:gd name="T59" fmla="*/ 106 h 131"/>
                <a:gd name="T60" fmla="*/ 18 w 88"/>
                <a:gd name="T61" fmla="*/ 113 h 131"/>
                <a:gd name="T62" fmla="*/ 17 w 88"/>
                <a:gd name="T63" fmla="*/ 118 h 131"/>
                <a:gd name="T64" fmla="*/ 17 w 88"/>
                <a:gd name="T65" fmla="*/ 119 h 131"/>
                <a:gd name="T66" fmla="*/ 15 w 88"/>
                <a:gd name="T67" fmla="*/ 118 h 131"/>
                <a:gd name="T68" fmla="*/ 8 w 88"/>
                <a:gd name="T69" fmla="*/ 116 h 131"/>
                <a:gd name="T70" fmla="*/ 9 w 88"/>
                <a:gd name="T71" fmla="*/ 117 h 131"/>
                <a:gd name="T72" fmla="*/ 0 w 88"/>
                <a:gd name="T73" fmla="*/ 125 h 131"/>
                <a:gd name="T74" fmla="*/ 0 w 88"/>
                <a:gd name="T75" fmla="*/ 126 h 131"/>
                <a:gd name="T76" fmla="*/ 1 w 88"/>
                <a:gd name="T77" fmla="*/ 126 h 131"/>
                <a:gd name="T78" fmla="*/ 0 w 88"/>
                <a:gd name="T79"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31">
                  <a:moveTo>
                    <a:pt x="0" y="125"/>
                  </a:moveTo>
                  <a:lnTo>
                    <a:pt x="1" y="126"/>
                  </a:lnTo>
                  <a:lnTo>
                    <a:pt x="10" y="131"/>
                  </a:lnTo>
                  <a:lnTo>
                    <a:pt x="20" y="131"/>
                  </a:lnTo>
                  <a:lnTo>
                    <a:pt x="27" y="125"/>
                  </a:lnTo>
                  <a:lnTo>
                    <a:pt x="31" y="117"/>
                  </a:lnTo>
                  <a:lnTo>
                    <a:pt x="32" y="106"/>
                  </a:lnTo>
                  <a:lnTo>
                    <a:pt x="33" y="96"/>
                  </a:lnTo>
                  <a:lnTo>
                    <a:pt x="33" y="84"/>
                  </a:lnTo>
                  <a:lnTo>
                    <a:pt x="33" y="72"/>
                  </a:lnTo>
                  <a:lnTo>
                    <a:pt x="34" y="59"/>
                  </a:lnTo>
                  <a:lnTo>
                    <a:pt x="35" y="48"/>
                  </a:lnTo>
                  <a:lnTo>
                    <a:pt x="39" y="37"/>
                  </a:lnTo>
                  <a:lnTo>
                    <a:pt x="43" y="28"/>
                  </a:lnTo>
                  <a:lnTo>
                    <a:pt x="50" y="21"/>
                  </a:lnTo>
                  <a:lnTo>
                    <a:pt x="58" y="16"/>
                  </a:lnTo>
                  <a:lnTo>
                    <a:pt x="70" y="13"/>
                  </a:lnTo>
                  <a:lnTo>
                    <a:pt x="86" y="14"/>
                  </a:lnTo>
                  <a:lnTo>
                    <a:pt x="88" y="0"/>
                  </a:lnTo>
                  <a:lnTo>
                    <a:pt x="70" y="0"/>
                  </a:lnTo>
                  <a:lnTo>
                    <a:pt x="54" y="4"/>
                  </a:lnTo>
                  <a:lnTo>
                    <a:pt x="42" y="11"/>
                  </a:lnTo>
                  <a:lnTo>
                    <a:pt x="33" y="21"/>
                  </a:lnTo>
                  <a:lnTo>
                    <a:pt x="27" y="33"/>
                  </a:lnTo>
                  <a:lnTo>
                    <a:pt x="23" y="45"/>
                  </a:lnTo>
                  <a:lnTo>
                    <a:pt x="22" y="58"/>
                  </a:lnTo>
                  <a:lnTo>
                    <a:pt x="20" y="72"/>
                  </a:lnTo>
                  <a:lnTo>
                    <a:pt x="19" y="84"/>
                  </a:lnTo>
                  <a:lnTo>
                    <a:pt x="19" y="96"/>
                  </a:lnTo>
                  <a:lnTo>
                    <a:pt x="19" y="106"/>
                  </a:lnTo>
                  <a:lnTo>
                    <a:pt x="18" y="113"/>
                  </a:lnTo>
                  <a:lnTo>
                    <a:pt x="17" y="118"/>
                  </a:lnTo>
                  <a:lnTo>
                    <a:pt x="17" y="119"/>
                  </a:lnTo>
                  <a:lnTo>
                    <a:pt x="15" y="118"/>
                  </a:lnTo>
                  <a:lnTo>
                    <a:pt x="8" y="116"/>
                  </a:lnTo>
                  <a:lnTo>
                    <a:pt x="9" y="117"/>
                  </a:lnTo>
                  <a:lnTo>
                    <a:pt x="0" y="125"/>
                  </a:lnTo>
                  <a:lnTo>
                    <a:pt x="0" y="126"/>
                  </a:lnTo>
                  <a:lnTo>
                    <a:pt x="1" y="126"/>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79"/>
            <p:cNvSpPr>
              <a:spLocks/>
            </p:cNvSpPr>
            <p:nvPr/>
          </p:nvSpPr>
          <p:spPr bwMode="auto">
            <a:xfrm>
              <a:off x="3384923" y="2716758"/>
              <a:ext cx="107950" cy="93663"/>
            </a:xfrm>
            <a:custGeom>
              <a:avLst/>
              <a:gdLst>
                <a:gd name="T0" fmla="*/ 9 w 137"/>
                <a:gd name="T1" fmla="*/ 66 h 119"/>
                <a:gd name="T2" fmla="*/ 18 w 137"/>
                <a:gd name="T3" fmla="*/ 59 h 119"/>
                <a:gd name="T4" fmla="*/ 15 w 137"/>
                <a:gd name="T5" fmla="*/ 44 h 119"/>
                <a:gd name="T6" fmla="*/ 13 w 137"/>
                <a:gd name="T7" fmla="*/ 31 h 119"/>
                <a:gd name="T8" fmla="*/ 13 w 137"/>
                <a:gd name="T9" fmla="*/ 22 h 119"/>
                <a:gd name="T10" fmla="*/ 14 w 137"/>
                <a:gd name="T11" fmla="*/ 15 h 119"/>
                <a:gd name="T12" fmla="*/ 14 w 137"/>
                <a:gd name="T13" fmla="*/ 13 h 119"/>
                <a:gd name="T14" fmla="*/ 15 w 137"/>
                <a:gd name="T15" fmla="*/ 13 h 119"/>
                <a:gd name="T16" fmla="*/ 16 w 137"/>
                <a:gd name="T17" fmla="*/ 13 h 119"/>
                <a:gd name="T18" fmla="*/ 22 w 137"/>
                <a:gd name="T19" fmla="*/ 15 h 119"/>
                <a:gd name="T20" fmla="*/ 29 w 137"/>
                <a:gd name="T21" fmla="*/ 20 h 119"/>
                <a:gd name="T22" fmla="*/ 38 w 137"/>
                <a:gd name="T23" fmla="*/ 28 h 119"/>
                <a:gd name="T24" fmla="*/ 48 w 137"/>
                <a:gd name="T25" fmla="*/ 37 h 119"/>
                <a:gd name="T26" fmla="*/ 61 w 137"/>
                <a:gd name="T27" fmla="*/ 50 h 119"/>
                <a:gd name="T28" fmla="*/ 76 w 137"/>
                <a:gd name="T29" fmla="*/ 63 h 119"/>
                <a:gd name="T30" fmla="*/ 91 w 137"/>
                <a:gd name="T31" fmla="*/ 80 h 119"/>
                <a:gd name="T32" fmla="*/ 108 w 137"/>
                <a:gd name="T33" fmla="*/ 98 h 119"/>
                <a:gd name="T34" fmla="*/ 128 w 137"/>
                <a:gd name="T35" fmla="*/ 119 h 119"/>
                <a:gd name="T36" fmla="*/ 137 w 137"/>
                <a:gd name="T37" fmla="*/ 111 h 119"/>
                <a:gd name="T38" fmla="*/ 117 w 137"/>
                <a:gd name="T39" fmla="*/ 90 h 119"/>
                <a:gd name="T40" fmla="*/ 100 w 137"/>
                <a:gd name="T41" fmla="*/ 70 h 119"/>
                <a:gd name="T42" fmla="*/ 85 w 137"/>
                <a:gd name="T43" fmla="*/ 54 h 119"/>
                <a:gd name="T44" fmla="*/ 70 w 137"/>
                <a:gd name="T45" fmla="*/ 40 h 119"/>
                <a:gd name="T46" fmla="*/ 57 w 137"/>
                <a:gd name="T47" fmla="*/ 28 h 119"/>
                <a:gd name="T48" fmla="*/ 46 w 137"/>
                <a:gd name="T49" fmla="*/ 17 h 119"/>
                <a:gd name="T50" fmla="*/ 37 w 137"/>
                <a:gd name="T51" fmla="*/ 10 h 119"/>
                <a:gd name="T52" fmla="*/ 27 w 137"/>
                <a:gd name="T53" fmla="*/ 4 h 119"/>
                <a:gd name="T54" fmla="*/ 19 w 137"/>
                <a:gd name="T55" fmla="*/ 0 h 119"/>
                <a:gd name="T56" fmla="*/ 11 w 137"/>
                <a:gd name="T57" fmla="*/ 0 h 119"/>
                <a:gd name="T58" fmla="*/ 4 w 137"/>
                <a:gd name="T59" fmla="*/ 5 h 119"/>
                <a:gd name="T60" fmla="*/ 0 w 137"/>
                <a:gd name="T61" fmla="*/ 13 h 119"/>
                <a:gd name="T62" fmla="*/ 0 w 137"/>
                <a:gd name="T63" fmla="*/ 22 h 119"/>
                <a:gd name="T64" fmla="*/ 0 w 137"/>
                <a:gd name="T65" fmla="*/ 32 h 119"/>
                <a:gd name="T66" fmla="*/ 2 w 137"/>
                <a:gd name="T67" fmla="*/ 45 h 119"/>
                <a:gd name="T68" fmla="*/ 4 w 137"/>
                <a:gd name="T69" fmla="*/ 61 h 119"/>
                <a:gd name="T70" fmla="*/ 14 w 137"/>
                <a:gd name="T71" fmla="*/ 54 h 119"/>
                <a:gd name="T72" fmla="*/ 9 w 137"/>
                <a:gd name="T73" fmla="*/ 66 h 119"/>
                <a:gd name="T74" fmla="*/ 21 w 137"/>
                <a:gd name="T75" fmla="*/ 70 h 119"/>
                <a:gd name="T76" fmla="*/ 18 w 137"/>
                <a:gd name="T77" fmla="*/ 59 h 119"/>
                <a:gd name="T78" fmla="*/ 9 w 137"/>
                <a:gd name="T7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119">
                  <a:moveTo>
                    <a:pt x="9" y="66"/>
                  </a:moveTo>
                  <a:lnTo>
                    <a:pt x="18" y="59"/>
                  </a:lnTo>
                  <a:lnTo>
                    <a:pt x="15" y="44"/>
                  </a:lnTo>
                  <a:lnTo>
                    <a:pt x="13" y="31"/>
                  </a:lnTo>
                  <a:lnTo>
                    <a:pt x="13" y="22"/>
                  </a:lnTo>
                  <a:lnTo>
                    <a:pt x="14" y="15"/>
                  </a:lnTo>
                  <a:lnTo>
                    <a:pt x="14" y="13"/>
                  </a:lnTo>
                  <a:lnTo>
                    <a:pt x="15" y="13"/>
                  </a:lnTo>
                  <a:lnTo>
                    <a:pt x="16" y="13"/>
                  </a:lnTo>
                  <a:lnTo>
                    <a:pt x="22" y="15"/>
                  </a:lnTo>
                  <a:lnTo>
                    <a:pt x="29" y="20"/>
                  </a:lnTo>
                  <a:lnTo>
                    <a:pt x="38" y="28"/>
                  </a:lnTo>
                  <a:lnTo>
                    <a:pt x="48" y="37"/>
                  </a:lnTo>
                  <a:lnTo>
                    <a:pt x="61" y="50"/>
                  </a:lnTo>
                  <a:lnTo>
                    <a:pt x="76" y="63"/>
                  </a:lnTo>
                  <a:lnTo>
                    <a:pt x="91" y="80"/>
                  </a:lnTo>
                  <a:lnTo>
                    <a:pt x="108" y="98"/>
                  </a:lnTo>
                  <a:lnTo>
                    <a:pt x="128" y="119"/>
                  </a:lnTo>
                  <a:lnTo>
                    <a:pt x="137" y="111"/>
                  </a:lnTo>
                  <a:lnTo>
                    <a:pt x="117" y="90"/>
                  </a:lnTo>
                  <a:lnTo>
                    <a:pt x="100" y="70"/>
                  </a:lnTo>
                  <a:lnTo>
                    <a:pt x="85" y="54"/>
                  </a:lnTo>
                  <a:lnTo>
                    <a:pt x="70" y="40"/>
                  </a:lnTo>
                  <a:lnTo>
                    <a:pt x="57" y="28"/>
                  </a:lnTo>
                  <a:lnTo>
                    <a:pt x="46" y="17"/>
                  </a:lnTo>
                  <a:lnTo>
                    <a:pt x="37" y="10"/>
                  </a:lnTo>
                  <a:lnTo>
                    <a:pt x="27" y="4"/>
                  </a:lnTo>
                  <a:lnTo>
                    <a:pt x="19" y="0"/>
                  </a:lnTo>
                  <a:lnTo>
                    <a:pt x="11" y="0"/>
                  </a:lnTo>
                  <a:lnTo>
                    <a:pt x="4" y="5"/>
                  </a:lnTo>
                  <a:lnTo>
                    <a:pt x="0" y="13"/>
                  </a:lnTo>
                  <a:lnTo>
                    <a:pt x="0" y="22"/>
                  </a:lnTo>
                  <a:lnTo>
                    <a:pt x="0" y="32"/>
                  </a:lnTo>
                  <a:lnTo>
                    <a:pt x="2" y="45"/>
                  </a:lnTo>
                  <a:lnTo>
                    <a:pt x="4" y="61"/>
                  </a:lnTo>
                  <a:lnTo>
                    <a:pt x="14" y="54"/>
                  </a:lnTo>
                  <a:lnTo>
                    <a:pt x="9" y="66"/>
                  </a:lnTo>
                  <a:lnTo>
                    <a:pt x="21" y="70"/>
                  </a:lnTo>
                  <a:lnTo>
                    <a:pt x="18" y="59"/>
                  </a:lnTo>
                  <a:lnTo>
                    <a:pt x="9"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80"/>
            <p:cNvSpPr>
              <a:spLocks/>
            </p:cNvSpPr>
            <p:nvPr/>
          </p:nvSpPr>
          <p:spPr bwMode="auto">
            <a:xfrm>
              <a:off x="3362698" y="2756446"/>
              <a:ext cx="33338" cy="23813"/>
            </a:xfrm>
            <a:custGeom>
              <a:avLst/>
              <a:gdLst>
                <a:gd name="T0" fmla="*/ 13 w 42"/>
                <a:gd name="T1" fmla="*/ 31 h 31"/>
                <a:gd name="T2" fmla="*/ 14 w 42"/>
                <a:gd name="T3" fmla="*/ 29 h 31"/>
                <a:gd name="T4" fmla="*/ 14 w 42"/>
                <a:gd name="T5" fmla="*/ 27 h 31"/>
                <a:gd name="T6" fmla="*/ 14 w 42"/>
                <a:gd name="T7" fmla="*/ 24 h 31"/>
                <a:gd name="T8" fmla="*/ 14 w 42"/>
                <a:gd name="T9" fmla="*/ 21 h 31"/>
                <a:gd name="T10" fmla="*/ 16 w 42"/>
                <a:gd name="T11" fmla="*/ 17 h 31"/>
                <a:gd name="T12" fmla="*/ 19 w 42"/>
                <a:gd name="T13" fmla="*/ 15 h 31"/>
                <a:gd name="T14" fmla="*/ 22 w 42"/>
                <a:gd name="T15" fmla="*/ 12 h 31"/>
                <a:gd name="T16" fmla="*/ 28 w 42"/>
                <a:gd name="T17" fmla="*/ 12 h 31"/>
                <a:gd name="T18" fmla="*/ 37 w 42"/>
                <a:gd name="T19" fmla="*/ 15 h 31"/>
                <a:gd name="T20" fmla="*/ 42 w 42"/>
                <a:gd name="T21" fmla="*/ 3 h 31"/>
                <a:gd name="T22" fmla="*/ 30 w 42"/>
                <a:gd name="T23" fmla="*/ 0 h 31"/>
                <a:gd name="T24" fmla="*/ 19 w 42"/>
                <a:gd name="T25" fmla="*/ 0 h 31"/>
                <a:gd name="T26" fmla="*/ 12 w 42"/>
                <a:gd name="T27" fmla="*/ 4 h 31"/>
                <a:gd name="T28" fmla="*/ 5 w 42"/>
                <a:gd name="T29" fmla="*/ 10 h 31"/>
                <a:gd name="T30" fmla="*/ 3 w 42"/>
                <a:gd name="T31" fmla="*/ 17 h 31"/>
                <a:gd name="T32" fmla="*/ 1 w 42"/>
                <a:gd name="T33" fmla="*/ 23 h 31"/>
                <a:gd name="T34" fmla="*/ 0 w 42"/>
                <a:gd name="T35" fmla="*/ 26 h 31"/>
                <a:gd name="T36" fmla="*/ 0 w 42"/>
                <a:gd name="T37" fmla="*/ 29 h 31"/>
                <a:gd name="T38" fmla="*/ 1 w 42"/>
                <a:gd name="T39" fmla="*/ 26 h 31"/>
                <a:gd name="T40" fmla="*/ 13 w 42"/>
                <a:gd name="T41" fmla="*/ 31 h 31"/>
                <a:gd name="T42" fmla="*/ 14 w 42"/>
                <a:gd name="T43" fmla="*/ 30 h 31"/>
                <a:gd name="T44" fmla="*/ 14 w 42"/>
                <a:gd name="T45" fmla="*/ 29 h 31"/>
                <a:gd name="T46" fmla="*/ 13 w 42"/>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31">
                  <a:moveTo>
                    <a:pt x="13" y="31"/>
                  </a:moveTo>
                  <a:lnTo>
                    <a:pt x="14" y="29"/>
                  </a:lnTo>
                  <a:lnTo>
                    <a:pt x="14" y="27"/>
                  </a:lnTo>
                  <a:lnTo>
                    <a:pt x="14" y="24"/>
                  </a:lnTo>
                  <a:lnTo>
                    <a:pt x="14" y="21"/>
                  </a:lnTo>
                  <a:lnTo>
                    <a:pt x="16" y="17"/>
                  </a:lnTo>
                  <a:lnTo>
                    <a:pt x="19" y="15"/>
                  </a:lnTo>
                  <a:lnTo>
                    <a:pt x="22" y="12"/>
                  </a:lnTo>
                  <a:lnTo>
                    <a:pt x="28" y="12"/>
                  </a:lnTo>
                  <a:lnTo>
                    <a:pt x="37" y="15"/>
                  </a:lnTo>
                  <a:lnTo>
                    <a:pt x="42" y="3"/>
                  </a:lnTo>
                  <a:lnTo>
                    <a:pt x="30" y="0"/>
                  </a:lnTo>
                  <a:lnTo>
                    <a:pt x="19" y="0"/>
                  </a:lnTo>
                  <a:lnTo>
                    <a:pt x="12" y="4"/>
                  </a:lnTo>
                  <a:lnTo>
                    <a:pt x="5" y="10"/>
                  </a:lnTo>
                  <a:lnTo>
                    <a:pt x="3" y="17"/>
                  </a:lnTo>
                  <a:lnTo>
                    <a:pt x="1" y="23"/>
                  </a:lnTo>
                  <a:lnTo>
                    <a:pt x="0" y="26"/>
                  </a:lnTo>
                  <a:lnTo>
                    <a:pt x="0" y="29"/>
                  </a:lnTo>
                  <a:lnTo>
                    <a:pt x="1" y="26"/>
                  </a:lnTo>
                  <a:lnTo>
                    <a:pt x="13" y="31"/>
                  </a:lnTo>
                  <a:lnTo>
                    <a:pt x="14" y="30"/>
                  </a:lnTo>
                  <a:lnTo>
                    <a:pt x="14" y="29"/>
                  </a:lnTo>
                  <a:lnTo>
                    <a:pt x="1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81"/>
            <p:cNvSpPr>
              <a:spLocks/>
            </p:cNvSpPr>
            <p:nvPr/>
          </p:nvSpPr>
          <p:spPr bwMode="auto">
            <a:xfrm>
              <a:off x="3359523" y="2777083"/>
              <a:ext cx="12700" cy="19050"/>
            </a:xfrm>
            <a:custGeom>
              <a:avLst/>
              <a:gdLst>
                <a:gd name="T0" fmla="*/ 9 w 17"/>
                <a:gd name="T1" fmla="*/ 24 h 24"/>
                <a:gd name="T2" fmla="*/ 12 w 17"/>
                <a:gd name="T3" fmla="*/ 20 h 24"/>
                <a:gd name="T4" fmla="*/ 17 w 17"/>
                <a:gd name="T5" fmla="*/ 5 h 24"/>
                <a:gd name="T6" fmla="*/ 5 w 17"/>
                <a:gd name="T7" fmla="*/ 0 h 24"/>
                <a:gd name="T8" fmla="*/ 0 w 17"/>
                <a:gd name="T9" fmla="*/ 16 h 24"/>
                <a:gd name="T10" fmla="*/ 4 w 17"/>
                <a:gd name="T11" fmla="*/ 12 h 24"/>
                <a:gd name="T12" fmla="*/ 9 w 17"/>
                <a:gd name="T13" fmla="*/ 24 h 24"/>
                <a:gd name="T14" fmla="*/ 11 w 17"/>
                <a:gd name="T15" fmla="*/ 23 h 24"/>
                <a:gd name="T16" fmla="*/ 12 w 17"/>
                <a:gd name="T17" fmla="*/ 20 h 24"/>
                <a:gd name="T18" fmla="*/ 9 w 17"/>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9" y="24"/>
                  </a:moveTo>
                  <a:lnTo>
                    <a:pt x="12" y="20"/>
                  </a:lnTo>
                  <a:lnTo>
                    <a:pt x="17" y="5"/>
                  </a:lnTo>
                  <a:lnTo>
                    <a:pt x="5" y="0"/>
                  </a:lnTo>
                  <a:lnTo>
                    <a:pt x="0" y="16"/>
                  </a:lnTo>
                  <a:lnTo>
                    <a:pt x="4" y="12"/>
                  </a:lnTo>
                  <a:lnTo>
                    <a:pt x="9" y="24"/>
                  </a:lnTo>
                  <a:lnTo>
                    <a:pt x="11" y="23"/>
                  </a:lnTo>
                  <a:lnTo>
                    <a:pt x="12" y="20"/>
                  </a:lnTo>
                  <a:lnTo>
                    <a:pt x="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82"/>
            <p:cNvSpPr>
              <a:spLocks/>
            </p:cNvSpPr>
            <p:nvPr/>
          </p:nvSpPr>
          <p:spPr bwMode="auto">
            <a:xfrm>
              <a:off x="3345236" y="2786608"/>
              <a:ext cx="20638" cy="15875"/>
            </a:xfrm>
            <a:custGeom>
              <a:avLst/>
              <a:gdLst>
                <a:gd name="T0" fmla="*/ 12 w 28"/>
                <a:gd name="T1" fmla="*/ 17 h 21"/>
                <a:gd name="T2" fmla="*/ 8 w 28"/>
                <a:gd name="T3" fmla="*/ 21 h 21"/>
                <a:gd name="T4" fmla="*/ 28 w 28"/>
                <a:gd name="T5" fmla="*/ 12 h 21"/>
                <a:gd name="T6" fmla="*/ 23 w 28"/>
                <a:gd name="T7" fmla="*/ 0 h 21"/>
                <a:gd name="T8" fmla="*/ 4 w 28"/>
                <a:gd name="T9" fmla="*/ 8 h 21"/>
                <a:gd name="T10" fmla="*/ 0 w 28"/>
                <a:gd name="T11" fmla="*/ 11 h 21"/>
                <a:gd name="T12" fmla="*/ 4 w 28"/>
                <a:gd name="T13" fmla="*/ 8 h 21"/>
                <a:gd name="T14" fmla="*/ 1 w 28"/>
                <a:gd name="T15" fmla="*/ 9 h 21"/>
                <a:gd name="T16" fmla="*/ 0 w 28"/>
                <a:gd name="T17" fmla="*/ 11 h 21"/>
                <a:gd name="T18" fmla="*/ 12 w 28"/>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1">
                  <a:moveTo>
                    <a:pt x="12" y="17"/>
                  </a:moveTo>
                  <a:lnTo>
                    <a:pt x="8" y="21"/>
                  </a:lnTo>
                  <a:lnTo>
                    <a:pt x="28" y="12"/>
                  </a:lnTo>
                  <a:lnTo>
                    <a:pt x="23" y="0"/>
                  </a:lnTo>
                  <a:lnTo>
                    <a:pt x="4" y="8"/>
                  </a:lnTo>
                  <a:lnTo>
                    <a:pt x="0" y="11"/>
                  </a:lnTo>
                  <a:lnTo>
                    <a:pt x="4" y="8"/>
                  </a:lnTo>
                  <a:lnTo>
                    <a:pt x="1" y="9"/>
                  </a:lnTo>
                  <a:lnTo>
                    <a:pt x="0" y="11"/>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83"/>
            <p:cNvSpPr>
              <a:spLocks/>
            </p:cNvSpPr>
            <p:nvPr/>
          </p:nvSpPr>
          <p:spPr bwMode="auto">
            <a:xfrm>
              <a:off x="3327773" y="2796133"/>
              <a:ext cx="25400" cy="41275"/>
            </a:xfrm>
            <a:custGeom>
              <a:avLst/>
              <a:gdLst>
                <a:gd name="T0" fmla="*/ 9 w 33"/>
                <a:gd name="T1" fmla="*/ 53 h 53"/>
                <a:gd name="T2" fmla="*/ 13 w 33"/>
                <a:gd name="T3" fmla="*/ 50 h 53"/>
                <a:gd name="T4" fmla="*/ 33 w 33"/>
                <a:gd name="T5" fmla="*/ 6 h 53"/>
                <a:gd name="T6" fmla="*/ 21 w 33"/>
                <a:gd name="T7" fmla="*/ 0 h 53"/>
                <a:gd name="T8" fmla="*/ 0 w 33"/>
                <a:gd name="T9" fmla="*/ 44 h 53"/>
                <a:gd name="T10" fmla="*/ 5 w 33"/>
                <a:gd name="T11" fmla="*/ 41 h 53"/>
                <a:gd name="T12" fmla="*/ 9 w 33"/>
                <a:gd name="T13" fmla="*/ 53 h 53"/>
                <a:gd name="T14" fmla="*/ 12 w 33"/>
                <a:gd name="T15" fmla="*/ 52 h 53"/>
                <a:gd name="T16" fmla="*/ 13 w 33"/>
                <a:gd name="T17" fmla="*/ 50 h 53"/>
                <a:gd name="T18" fmla="*/ 9 w 33"/>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53">
                  <a:moveTo>
                    <a:pt x="9" y="53"/>
                  </a:moveTo>
                  <a:lnTo>
                    <a:pt x="13" y="50"/>
                  </a:lnTo>
                  <a:lnTo>
                    <a:pt x="33" y="6"/>
                  </a:lnTo>
                  <a:lnTo>
                    <a:pt x="21" y="0"/>
                  </a:lnTo>
                  <a:lnTo>
                    <a:pt x="0" y="44"/>
                  </a:lnTo>
                  <a:lnTo>
                    <a:pt x="5" y="41"/>
                  </a:lnTo>
                  <a:lnTo>
                    <a:pt x="9" y="53"/>
                  </a:lnTo>
                  <a:lnTo>
                    <a:pt x="12" y="52"/>
                  </a:lnTo>
                  <a:lnTo>
                    <a:pt x="13" y="50"/>
                  </a:lnTo>
                  <a:lnTo>
                    <a:pt x="9"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4"/>
            <p:cNvSpPr>
              <a:spLocks/>
            </p:cNvSpPr>
            <p:nvPr/>
          </p:nvSpPr>
          <p:spPr bwMode="auto">
            <a:xfrm>
              <a:off x="3308723" y="2827883"/>
              <a:ext cx="25400" cy="28575"/>
            </a:xfrm>
            <a:custGeom>
              <a:avLst/>
              <a:gdLst>
                <a:gd name="T0" fmla="*/ 12 w 34"/>
                <a:gd name="T1" fmla="*/ 35 h 35"/>
                <a:gd name="T2" fmla="*/ 12 w 34"/>
                <a:gd name="T3" fmla="*/ 35 h 35"/>
                <a:gd name="T4" fmla="*/ 16 w 34"/>
                <a:gd name="T5" fmla="*/ 28 h 35"/>
                <a:gd name="T6" fmla="*/ 21 w 34"/>
                <a:gd name="T7" fmla="*/ 23 h 35"/>
                <a:gd name="T8" fmla="*/ 24 w 34"/>
                <a:gd name="T9" fmla="*/ 19 h 35"/>
                <a:gd name="T10" fmla="*/ 28 w 34"/>
                <a:gd name="T11" fmla="*/ 16 h 35"/>
                <a:gd name="T12" fmla="*/ 30 w 34"/>
                <a:gd name="T13" fmla="*/ 13 h 35"/>
                <a:gd name="T14" fmla="*/ 32 w 34"/>
                <a:gd name="T15" fmla="*/ 12 h 35"/>
                <a:gd name="T16" fmla="*/ 34 w 34"/>
                <a:gd name="T17" fmla="*/ 12 h 35"/>
                <a:gd name="T18" fmla="*/ 34 w 34"/>
                <a:gd name="T19" fmla="*/ 12 h 35"/>
                <a:gd name="T20" fmla="*/ 30 w 34"/>
                <a:gd name="T21" fmla="*/ 0 h 35"/>
                <a:gd name="T22" fmla="*/ 29 w 34"/>
                <a:gd name="T23" fmla="*/ 1 h 35"/>
                <a:gd name="T24" fmla="*/ 27 w 34"/>
                <a:gd name="T25" fmla="*/ 1 h 35"/>
                <a:gd name="T26" fmla="*/ 23 w 34"/>
                <a:gd name="T27" fmla="*/ 3 h 35"/>
                <a:gd name="T28" fmla="*/ 20 w 34"/>
                <a:gd name="T29" fmla="*/ 5 h 35"/>
                <a:gd name="T30" fmla="*/ 15 w 34"/>
                <a:gd name="T31" fmla="*/ 10 h 35"/>
                <a:gd name="T32" fmla="*/ 10 w 34"/>
                <a:gd name="T33" fmla="*/ 15 h 35"/>
                <a:gd name="T34" fmla="*/ 6 w 34"/>
                <a:gd name="T35" fmla="*/ 20 h 35"/>
                <a:gd name="T36" fmla="*/ 0 w 34"/>
                <a:gd name="T37" fmla="*/ 28 h 35"/>
                <a:gd name="T38" fmla="*/ 0 w 34"/>
                <a:gd name="T39" fmla="*/ 28 h 35"/>
                <a:gd name="T40" fmla="*/ 12 w 34"/>
                <a:gd name="T4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5">
                  <a:moveTo>
                    <a:pt x="12" y="35"/>
                  </a:moveTo>
                  <a:lnTo>
                    <a:pt x="12" y="35"/>
                  </a:lnTo>
                  <a:lnTo>
                    <a:pt x="16" y="28"/>
                  </a:lnTo>
                  <a:lnTo>
                    <a:pt x="21" y="23"/>
                  </a:lnTo>
                  <a:lnTo>
                    <a:pt x="24" y="19"/>
                  </a:lnTo>
                  <a:lnTo>
                    <a:pt x="28" y="16"/>
                  </a:lnTo>
                  <a:lnTo>
                    <a:pt x="30" y="13"/>
                  </a:lnTo>
                  <a:lnTo>
                    <a:pt x="32" y="12"/>
                  </a:lnTo>
                  <a:lnTo>
                    <a:pt x="34" y="12"/>
                  </a:lnTo>
                  <a:lnTo>
                    <a:pt x="34" y="12"/>
                  </a:lnTo>
                  <a:lnTo>
                    <a:pt x="30" y="0"/>
                  </a:lnTo>
                  <a:lnTo>
                    <a:pt x="29" y="1"/>
                  </a:lnTo>
                  <a:lnTo>
                    <a:pt x="27" y="1"/>
                  </a:lnTo>
                  <a:lnTo>
                    <a:pt x="23" y="3"/>
                  </a:lnTo>
                  <a:lnTo>
                    <a:pt x="20" y="5"/>
                  </a:lnTo>
                  <a:lnTo>
                    <a:pt x="15" y="10"/>
                  </a:lnTo>
                  <a:lnTo>
                    <a:pt x="10" y="15"/>
                  </a:lnTo>
                  <a:lnTo>
                    <a:pt x="6" y="20"/>
                  </a:lnTo>
                  <a:lnTo>
                    <a:pt x="0" y="28"/>
                  </a:lnTo>
                  <a:lnTo>
                    <a:pt x="0" y="28"/>
                  </a:lnTo>
                  <a:lnTo>
                    <a:pt x="12"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85"/>
            <p:cNvSpPr>
              <a:spLocks/>
            </p:cNvSpPr>
            <p:nvPr/>
          </p:nvSpPr>
          <p:spPr bwMode="auto">
            <a:xfrm>
              <a:off x="3303961" y="2850108"/>
              <a:ext cx="33338" cy="85725"/>
            </a:xfrm>
            <a:custGeom>
              <a:avLst/>
              <a:gdLst>
                <a:gd name="T0" fmla="*/ 41 w 41"/>
                <a:gd name="T1" fmla="*/ 97 h 108"/>
                <a:gd name="T2" fmla="*/ 41 w 41"/>
                <a:gd name="T3" fmla="*/ 100 h 108"/>
                <a:gd name="T4" fmla="*/ 41 w 41"/>
                <a:gd name="T5" fmla="*/ 98 h 108"/>
                <a:gd name="T6" fmla="*/ 40 w 41"/>
                <a:gd name="T7" fmla="*/ 96 h 108"/>
                <a:gd name="T8" fmla="*/ 38 w 41"/>
                <a:gd name="T9" fmla="*/ 93 h 108"/>
                <a:gd name="T10" fmla="*/ 35 w 41"/>
                <a:gd name="T11" fmla="*/ 89 h 108"/>
                <a:gd name="T12" fmla="*/ 32 w 41"/>
                <a:gd name="T13" fmla="*/ 83 h 108"/>
                <a:gd name="T14" fmla="*/ 28 w 41"/>
                <a:gd name="T15" fmla="*/ 78 h 108"/>
                <a:gd name="T16" fmla="*/ 26 w 41"/>
                <a:gd name="T17" fmla="*/ 71 h 108"/>
                <a:gd name="T18" fmla="*/ 23 w 41"/>
                <a:gd name="T19" fmla="*/ 64 h 108"/>
                <a:gd name="T20" fmla="*/ 19 w 41"/>
                <a:gd name="T21" fmla="*/ 56 h 108"/>
                <a:gd name="T22" fmla="*/ 16 w 41"/>
                <a:gd name="T23" fmla="*/ 49 h 108"/>
                <a:gd name="T24" fmla="*/ 14 w 41"/>
                <a:gd name="T25" fmla="*/ 41 h 108"/>
                <a:gd name="T26" fmla="*/ 13 w 41"/>
                <a:gd name="T27" fmla="*/ 33 h 108"/>
                <a:gd name="T28" fmla="*/ 12 w 41"/>
                <a:gd name="T29" fmla="*/ 26 h 108"/>
                <a:gd name="T30" fmla="*/ 12 w 41"/>
                <a:gd name="T31" fmla="*/ 19 h 108"/>
                <a:gd name="T32" fmla="*/ 13 w 41"/>
                <a:gd name="T33" fmla="*/ 12 h 108"/>
                <a:gd name="T34" fmla="*/ 16 w 41"/>
                <a:gd name="T35" fmla="*/ 7 h 108"/>
                <a:gd name="T36" fmla="*/ 4 w 41"/>
                <a:gd name="T37" fmla="*/ 0 h 108"/>
                <a:gd name="T38" fmla="*/ 2 w 41"/>
                <a:gd name="T39" fmla="*/ 8 h 108"/>
                <a:gd name="T40" fmla="*/ 0 w 41"/>
                <a:gd name="T41" fmla="*/ 17 h 108"/>
                <a:gd name="T42" fmla="*/ 0 w 41"/>
                <a:gd name="T43" fmla="*/ 26 h 108"/>
                <a:gd name="T44" fmla="*/ 0 w 41"/>
                <a:gd name="T45" fmla="*/ 35 h 108"/>
                <a:gd name="T46" fmla="*/ 2 w 41"/>
                <a:gd name="T47" fmla="*/ 43 h 108"/>
                <a:gd name="T48" fmla="*/ 4 w 41"/>
                <a:gd name="T49" fmla="*/ 52 h 108"/>
                <a:gd name="T50" fmla="*/ 8 w 41"/>
                <a:gd name="T51" fmla="*/ 60 h 108"/>
                <a:gd name="T52" fmla="*/ 11 w 41"/>
                <a:gd name="T53" fmla="*/ 68 h 108"/>
                <a:gd name="T54" fmla="*/ 13 w 41"/>
                <a:gd name="T55" fmla="*/ 76 h 108"/>
                <a:gd name="T56" fmla="*/ 18 w 41"/>
                <a:gd name="T57" fmla="*/ 83 h 108"/>
                <a:gd name="T58" fmla="*/ 21 w 41"/>
                <a:gd name="T59" fmla="*/ 90 h 108"/>
                <a:gd name="T60" fmla="*/ 24 w 41"/>
                <a:gd name="T61" fmla="*/ 95 h 108"/>
                <a:gd name="T62" fmla="*/ 27 w 41"/>
                <a:gd name="T63" fmla="*/ 101 h 108"/>
                <a:gd name="T64" fmla="*/ 29 w 41"/>
                <a:gd name="T65" fmla="*/ 104 h 108"/>
                <a:gd name="T66" fmla="*/ 31 w 41"/>
                <a:gd name="T67" fmla="*/ 105 h 108"/>
                <a:gd name="T68" fmla="*/ 32 w 41"/>
                <a:gd name="T69" fmla="*/ 106 h 108"/>
                <a:gd name="T70" fmla="*/ 32 w 41"/>
                <a:gd name="T71" fmla="*/ 108 h 108"/>
                <a:gd name="T72" fmla="*/ 32 w 41"/>
                <a:gd name="T73" fmla="*/ 106 h 108"/>
                <a:gd name="T74" fmla="*/ 32 w 41"/>
                <a:gd name="T75" fmla="*/ 106 h 108"/>
                <a:gd name="T76" fmla="*/ 32 w 41"/>
                <a:gd name="T77" fmla="*/ 108 h 108"/>
                <a:gd name="T78" fmla="*/ 41 w 41"/>
                <a:gd name="T7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108">
                  <a:moveTo>
                    <a:pt x="41" y="97"/>
                  </a:moveTo>
                  <a:lnTo>
                    <a:pt x="41" y="100"/>
                  </a:lnTo>
                  <a:lnTo>
                    <a:pt x="41" y="98"/>
                  </a:lnTo>
                  <a:lnTo>
                    <a:pt x="40" y="96"/>
                  </a:lnTo>
                  <a:lnTo>
                    <a:pt x="38" y="93"/>
                  </a:lnTo>
                  <a:lnTo>
                    <a:pt x="35" y="89"/>
                  </a:lnTo>
                  <a:lnTo>
                    <a:pt x="32" y="83"/>
                  </a:lnTo>
                  <a:lnTo>
                    <a:pt x="28" y="78"/>
                  </a:lnTo>
                  <a:lnTo>
                    <a:pt x="26" y="71"/>
                  </a:lnTo>
                  <a:lnTo>
                    <a:pt x="23" y="64"/>
                  </a:lnTo>
                  <a:lnTo>
                    <a:pt x="19" y="56"/>
                  </a:lnTo>
                  <a:lnTo>
                    <a:pt x="16" y="49"/>
                  </a:lnTo>
                  <a:lnTo>
                    <a:pt x="14" y="41"/>
                  </a:lnTo>
                  <a:lnTo>
                    <a:pt x="13" y="33"/>
                  </a:lnTo>
                  <a:lnTo>
                    <a:pt x="12" y="26"/>
                  </a:lnTo>
                  <a:lnTo>
                    <a:pt x="12" y="19"/>
                  </a:lnTo>
                  <a:lnTo>
                    <a:pt x="13" y="12"/>
                  </a:lnTo>
                  <a:lnTo>
                    <a:pt x="16" y="7"/>
                  </a:lnTo>
                  <a:lnTo>
                    <a:pt x="4" y="0"/>
                  </a:lnTo>
                  <a:lnTo>
                    <a:pt x="2" y="8"/>
                  </a:lnTo>
                  <a:lnTo>
                    <a:pt x="0" y="17"/>
                  </a:lnTo>
                  <a:lnTo>
                    <a:pt x="0" y="26"/>
                  </a:lnTo>
                  <a:lnTo>
                    <a:pt x="0" y="35"/>
                  </a:lnTo>
                  <a:lnTo>
                    <a:pt x="2" y="43"/>
                  </a:lnTo>
                  <a:lnTo>
                    <a:pt x="4" y="52"/>
                  </a:lnTo>
                  <a:lnTo>
                    <a:pt x="8" y="60"/>
                  </a:lnTo>
                  <a:lnTo>
                    <a:pt x="11" y="68"/>
                  </a:lnTo>
                  <a:lnTo>
                    <a:pt x="13" y="76"/>
                  </a:lnTo>
                  <a:lnTo>
                    <a:pt x="18" y="83"/>
                  </a:lnTo>
                  <a:lnTo>
                    <a:pt x="21" y="90"/>
                  </a:lnTo>
                  <a:lnTo>
                    <a:pt x="24" y="95"/>
                  </a:lnTo>
                  <a:lnTo>
                    <a:pt x="27" y="101"/>
                  </a:lnTo>
                  <a:lnTo>
                    <a:pt x="29" y="104"/>
                  </a:lnTo>
                  <a:lnTo>
                    <a:pt x="31" y="105"/>
                  </a:lnTo>
                  <a:lnTo>
                    <a:pt x="32" y="106"/>
                  </a:lnTo>
                  <a:lnTo>
                    <a:pt x="32" y="108"/>
                  </a:lnTo>
                  <a:lnTo>
                    <a:pt x="32" y="106"/>
                  </a:lnTo>
                  <a:lnTo>
                    <a:pt x="32" y="106"/>
                  </a:lnTo>
                  <a:lnTo>
                    <a:pt x="32" y="108"/>
                  </a:lnTo>
                  <a:lnTo>
                    <a:pt x="41"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86"/>
            <p:cNvSpPr>
              <a:spLocks/>
            </p:cNvSpPr>
            <p:nvPr/>
          </p:nvSpPr>
          <p:spPr bwMode="auto">
            <a:xfrm>
              <a:off x="3432548" y="2889796"/>
              <a:ext cx="63500" cy="23813"/>
            </a:xfrm>
            <a:custGeom>
              <a:avLst/>
              <a:gdLst>
                <a:gd name="T0" fmla="*/ 0 w 80"/>
                <a:gd name="T1" fmla="*/ 1 h 30"/>
                <a:gd name="T2" fmla="*/ 1 w 80"/>
                <a:gd name="T3" fmla="*/ 1 h 30"/>
                <a:gd name="T4" fmla="*/ 3 w 80"/>
                <a:gd name="T5" fmla="*/ 1 h 30"/>
                <a:gd name="T6" fmla="*/ 7 w 80"/>
                <a:gd name="T7" fmla="*/ 1 h 30"/>
                <a:gd name="T8" fmla="*/ 11 w 80"/>
                <a:gd name="T9" fmla="*/ 0 h 30"/>
                <a:gd name="T10" fmla="*/ 17 w 80"/>
                <a:gd name="T11" fmla="*/ 0 h 30"/>
                <a:gd name="T12" fmla="*/ 23 w 80"/>
                <a:gd name="T13" fmla="*/ 0 h 30"/>
                <a:gd name="T14" fmla="*/ 30 w 80"/>
                <a:gd name="T15" fmla="*/ 0 h 30"/>
                <a:gd name="T16" fmla="*/ 37 w 80"/>
                <a:gd name="T17" fmla="*/ 0 h 30"/>
                <a:gd name="T18" fmla="*/ 43 w 80"/>
                <a:gd name="T19" fmla="*/ 1 h 30"/>
                <a:gd name="T20" fmla="*/ 50 w 80"/>
                <a:gd name="T21" fmla="*/ 2 h 30"/>
                <a:gd name="T22" fmla="*/ 57 w 80"/>
                <a:gd name="T23" fmla="*/ 5 h 30"/>
                <a:gd name="T24" fmla="*/ 63 w 80"/>
                <a:gd name="T25" fmla="*/ 8 h 30"/>
                <a:gd name="T26" fmla="*/ 69 w 80"/>
                <a:gd name="T27" fmla="*/ 11 h 30"/>
                <a:gd name="T28" fmla="*/ 73 w 80"/>
                <a:gd name="T29" fmla="*/ 17 h 30"/>
                <a:gd name="T30" fmla="*/ 77 w 80"/>
                <a:gd name="T31" fmla="*/ 23 h 30"/>
                <a:gd name="T32" fmla="*/ 80 w 80"/>
                <a:gd name="T33" fmla="*/ 30 h 30"/>
                <a:gd name="T34" fmla="*/ 0 w 80"/>
                <a:gd name="T3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30">
                  <a:moveTo>
                    <a:pt x="0" y="1"/>
                  </a:moveTo>
                  <a:lnTo>
                    <a:pt x="1" y="1"/>
                  </a:lnTo>
                  <a:lnTo>
                    <a:pt x="3" y="1"/>
                  </a:lnTo>
                  <a:lnTo>
                    <a:pt x="7" y="1"/>
                  </a:lnTo>
                  <a:lnTo>
                    <a:pt x="11" y="0"/>
                  </a:lnTo>
                  <a:lnTo>
                    <a:pt x="17" y="0"/>
                  </a:lnTo>
                  <a:lnTo>
                    <a:pt x="23" y="0"/>
                  </a:lnTo>
                  <a:lnTo>
                    <a:pt x="30" y="0"/>
                  </a:lnTo>
                  <a:lnTo>
                    <a:pt x="37" y="0"/>
                  </a:lnTo>
                  <a:lnTo>
                    <a:pt x="43" y="1"/>
                  </a:lnTo>
                  <a:lnTo>
                    <a:pt x="50" y="2"/>
                  </a:lnTo>
                  <a:lnTo>
                    <a:pt x="57" y="5"/>
                  </a:lnTo>
                  <a:lnTo>
                    <a:pt x="63" y="8"/>
                  </a:lnTo>
                  <a:lnTo>
                    <a:pt x="69" y="11"/>
                  </a:lnTo>
                  <a:lnTo>
                    <a:pt x="73" y="17"/>
                  </a:lnTo>
                  <a:lnTo>
                    <a:pt x="77" y="23"/>
                  </a:lnTo>
                  <a:lnTo>
                    <a:pt x="80" y="30"/>
                  </a:lnTo>
                  <a:lnTo>
                    <a:pt x="0" y="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87"/>
            <p:cNvSpPr>
              <a:spLocks/>
            </p:cNvSpPr>
            <p:nvPr/>
          </p:nvSpPr>
          <p:spPr bwMode="auto">
            <a:xfrm>
              <a:off x="3432548" y="2886621"/>
              <a:ext cx="65088" cy="28575"/>
            </a:xfrm>
            <a:custGeom>
              <a:avLst/>
              <a:gdLst>
                <a:gd name="T0" fmla="*/ 83 w 83"/>
                <a:gd name="T1" fmla="*/ 32 h 34"/>
                <a:gd name="T2" fmla="*/ 80 w 83"/>
                <a:gd name="T3" fmla="*/ 25 h 34"/>
                <a:gd name="T4" fmla="*/ 76 w 83"/>
                <a:gd name="T5" fmla="*/ 18 h 34"/>
                <a:gd name="T6" fmla="*/ 71 w 83"/>
                <a:gd name="T7" fmla="*/ 12 h 34"/>
                <a:gd name="T8" fmla="*/ 65 w 83"/>
                <a:gd name="T9" fmla="*/ 9 h 34"/>
                <a:gd name="T10" fmla="*/ 58 w 83"/>
                <a:gd name="T11" fmla="*/ 5 h 34"/>
                <a:gd name="T12" fmla="*/ 52 w 83"/>
                <a:gd name="T13" fmla="*/ 2 h 34"/>
                <a:gd name="T14" fmla="*/ 43 w 83"/>
                <a:gd name="T15" fmla="*/ 1 h 34"/>
                <a:gd name="T16" fmla="*/ 37 w 83"/>
                <a:gd name="T17" fmla="*/ 0 h 34"/>
                <a:gd name="T18" fmla="*/ 30 w 83"/>
                <a:gd name="T19" fmla="*/ 0 h 34"/>
                <a:gd name="T20" fmla="*/ 23 w 83"/>
                <a:gd name="T21" fmla="*/ 0 h 34"/>
                <a:gd name="T22" fmla="*/ 17 w 83"/>
                <a:gd name="T23" fmla="*/ 0 h 34"/>
                <a:gd name="T24" fmla="*/ 11 w 83"/>
                <a:gd name="T25" fmla="*/ 0 h 34"/>
                <a:gd name="T26" fmla="*/ 7 w 83"/>
                <a:gd name="T27" fmla="*/ 1 h 34"/>
                <a:gd name="T28" fmla="*/ 3 w 83"/>
                <a:gd name="T29" fmla="*/ 1 h 34"/>
                <a:gd name="T30" fmla="*/ 1 w 83"/>
                <a:gd name="T31" fmla="*/ 2 h 34"/>
                <a:gd name="T32" fmla="*/ 0 w 83"/>
                <a:gd name="T33" fmla="*/ 2 h 34"/>
                <a:gd name="T34" fmla="*/ 1 w 83"/>
                <a:gd name="T35" fmla="*/ 8 h 34"/>
                <a:gd name="T36" fmla="*/ 2 w 83"/>
                <a:gd name="T37" fmla="*/ 8 h 34"/>
                <a:gd name="T38" fmla="*/ 4 w 83"/>
                <a:gd name="T39" fmla="*/ 8 h 34"/>
                <a:gd name="T40" fmla="*/ 7 w 83"/>
                <a:gd name="T41" fmla="*/ 6 h 34"/>
                <a:gd name="T42" fmla="*/ 11 w 83"/>
                <a:gd name="T43" fmla="*/ 6 h 34"/>
                <a:gd name="T44" fmla="*/ 17 w 83"/>
                <a:gd name="T45" fmla="*/ 6 h 34"/>
                <a:gd name="T46" fmla="*/ 23 w 83"/>
                <a:gd name="T47" fmla="*/ 6 h 34"/>
                <a:gd name="T48" fmla="*/ 30 w 83"/>
                <a:gd name="T49" fmla="*/ 6 h 34"/>
                <a:gd name="T50" fmla="*/ 35 w 83"/>
                <a:gd name="T51" fmla="*/ 6 h 34"/>
                <a:gd name="T52" fmla="*/ 42 w 83"/>
                <a:gd name="T53" fmla="*/ 8 h 34"/>
                <a:gd name="T54" fmla="*/ 49 w 83"/>
                <a:gd name="T55" fmla="*/ 9 h 34"/>
                <a:gd name="T56" fmla="*/ 55 w 83"/>
                <a:gd name="T57" fmla="*/ 11 h 34"/>
                <a:gd name="T58" fmla="*/ 62 w 83"/>
                <a:gd name="T59" fmla="*/ 13 h 34"/>
                <a:gd name="T60" fmla="*/ 67 w 83"/>
                <a:gd name="T61" fmla="*/ 17 h 34"/>
                <a:gd name="T62" fmla="*/ 71 w 83"/>
                <a:gd name="T63" fmla="*/ 21 h 34"/>
                <a:gd name="T64" fmla="*/ 75 w 83"/>
                <a:gd name="T65" fmla="*/ 27 h 34"/>
                <a:gd name="T66" fmla="*/ 77 w 83"/>
                <a:gd name="T67" fmla="*/ 34 h 34"/>
                <a:gd name="T68" fmla="*/ 83 w 83"/>
                <a:gd name="T6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34">
                  <a:moveTo>
                    <a:pt x="83" y="32"/>
                  </a:moveTo>
                  <a:lnTo>
                    <a:pt x="80" y="25"/>
                  </a:lnTo>
                  <a:lnTo>
                    <a:pt x="76" y="18"/>
                  </a:lnTo>
                  <a:lnTo>
                    <a:pt x="71" y="12"/>
                  </a:lnTo>
                  <a:lnTo>
                    <a:pt x="65" y="9"/>
                  </a:lnTo>
                  <a:lnTo>
                    <a:pt x="58" y="5"/>
                  </a:lnTo>
                  <a:lnTo>
                    <a:pt x="52" y="2"/>
                  </a:lnTo>
                  <a:lnTo>
                    <a:pt x="43" y="1"/>
                  </a:lnTo>
                  <a:lnTo>
                    <a:pt x="37" y="0"/>
                  </a:lnTo>
                  <a:lnTo>
                    <a:pt x="30" y="0"/>
                  </a:lnTo>
                  <a:lnTo>
                    <a:pt x="23" y="0"/>
                  </a:lnTo>
                  <a:lnTo>
                    <a:pt x="17" y="0"/>
                  </a:lnTo>
                  <a:lnTo>
                    <a:pt x="11" y="0"/>
                  </a:lnTo>
                  <a:lnTo>
                    <a:pt x="7" y="1"/>
                  </a:lnTo>
                  <a:lnTo>
                    <a:pt x="3" y="1"/>
                  </a:lnTo>
                  <a:lnTo>
                    <a:pt x="1" y="2"/>
                  </a:lnTo>
                  <a:lnTo>
                    <a:pt x="0" y="2"/>
                  </a:lnTo>
                  <a:lnTo>
                    <a:pt x="1" y="8"/>
                  </a:lnTo>
                  <a:lnTo>
                    <a:pt x="2" y="8"/>
                  </a:lnTo>
                  <a:lnTo>
                    <a:pt x="4" y="8"/>
                  </a:lnTo>
                  <a:lnTo>
                    <a:pt x="7" y="6"/>
                  </a:lnTo>
                  <a:lnTo>
                    <a:pt x="11" y="6"/>
                  </a:lnTo>
                  <a:lnTo>
                    <a:pt x="17" y="6"/>
                  </a:lnTo>
                  <a:lnTo>
                    <a:pt x="23" y="6"/>
                  </a:lnTo>
                  <a:lnTo>
                    <a:pt x="30" y="6"/>
                  </a:lnTo>
                  <a:lnTo>
                    <a:pt x="35" y="6"/>
                  </a:lnTo>
                  <a:lnTo>
                    <a:pt x="42" y="8"/>
                  </a:lnTo>
                  <a:lnTo>
                    <a:pt x="49" y="9"/>
                  </a:lnTo>
                  <a:lnTo>
                    <a:pt x="55" y="11"/>
                  </a:lnTo>
                  <a:lnTo>
                    <a:pt x="62" y="13"/>
                  </a:lnTo>
                  <a:lnTo>
                    <a:pt x="67" y="17"/>
                  </a:lnTo>
                  <a:lnTo>
                    <a:pt x="71" y="21"/>
                  </a:lnTo>
                  <a:lnTo>
                    <a:pt x="75" y="27"/>
                  </a:lnTo>
                  <a:lnTo>
                    <a:pt x="77" y="34"/>
                  </a:lnTo>
                  <a:lnTo>
                    <a:pt x="8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88"/>
            <p:cNvSpPr>
              <a:spLocks/>
            </p:cNvSpPr>
            <p:nvPr/>
          </p:nvSpPr>
          <p:spPr bwMode="auto">
            <a:xfrm>
              <a:off x="3448423" y="2737396"/>
              <a:ext cx="11113" cy="12700"/>
            </a:xfrm>
            <a:custGeom>
              <a:avLst/>
              <a:gdLst>
                <a:gd name="T0" fmla="*/ 14 w 14"/>
                <a:gd name="T1" fmla="*/ 0 h 17"/>
                <a:gd name="T2" fmla="*/ 0 w 14"/>
                <a:gd name="T3" fmla="*/ 17 h 17"/>
                <a:gd name="T4" fmla="*/ 14 w 14"/>
                <a:gd name="T5" fmla="*/ 0 h 17"/>
              </a:gdLst>
              <a:ahLst/>
              <a:cxnLst>
                <a:cxn ang="0">
                  <a:pos x="T0" y="T1"/>
                </a:cxn>
                <a:cxn ang="0">
                  <a:pos x="T2" y="T3"/>
                </a:cxn>
                <a:cxn ang="0">
                  <a:pos x="T4" y="T5"/>
                </a:cxn>
              </a:cxnLst>
              <a:rect l="0" t="0" r="r" b="b"/>
              <a:pathLst>
                <a:path w="14" h="17">
                  <a:moveTo>
                    <a:pt x="14" y="0"/>
                  </a:moveTo>
                  <a:lnTo>
                    <a:pt x="0" y="1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89"/>
            <p:cNvSpPr>
              <a:spLocks/>
            </p:cNvSpPr>
            <p:nvPr/>
          </p:nvSpPr>
          <p:spPr bwMode="auto">
            <a:xfrm>
              <a:off x="3445248" y="2735808"/>
              <a:ext cx="15875" cy="15875"/>
            </a:xfrm>
            <a:custGeom>
              <a:avLst/>
              <a:gdLst>
                <a:gd name="T0" fmla="*/ 2 w 18"/>
                <a:gd name="T1" fmla="*/ 20 h 21"/>
                <a:gd name="T2" fmla="*/ 5 w 18"/>
                <a:gd name="T3" fmla="*/ 21 h 21"/>
                <a:gd name="T4" fmla="*/ 18 w 18"/>
                <a:gd name="T5" fmla="*/ 5 h 21"/>
                <a:gd name="T6" fmla="*/ 14 w 18"/>
                <a:gd name="T7" fmla="*/ 0 h 21"/>
                <a:gd name="T8" fmla="*/ 0 w 18"/>
                <a:gd name="T9" fmla="*/ 18 h 21"/>
                <a:gd name="T10" fmla="*/ 2 w 18"/>
                <a:gd name="T11" fmla="*/ 20 h 21"/>
              </a:gdLst>
              <a:ahLst/>
              <a:cxnLst>
                <a:cxn ang="0">
                  <a:pos x="T0" y="T1"/>
                </a:cxn>
                <a:cxn ang="0">
                  <a:pos x="T2" y="T3"/>
                </a:cxn>
                <a:cxn ang="0">
                  <a:pos x="T4" y="T5"/>
                </a:cxn>
                <a:cxn ang="0">
                  <a:pos x="T6" y="T7"/>
                </a:cxn>
                <a:cxn ang="0">
                  <a:pos x="T8" y="T9"/>
                </a:cxn>
                <a:cxn ang="0">
                  <a:pos x="T10" y="T11"/>
                </a:cxn>
              </a:cxnLst>
              <a:rect l="0" t="0" r="r" b="b"/>
              <a:pathLst>
                <a:path w="18" h="21">
                  <a:moveTo>
                    <a:pt x="2" y="20"/>
                  </a:moveTo>
                  <a:lnTo>
                    <a:pt x="5" y="21"/>
                  </a:lnTo>
                  <a:lnTo>
                    <a:pt x="18" y="5"/>
                  </a:lnTo>
                  <a:lnTo>
                    <a:pt x="14" y="0"/>
                  </a:lnTo>
                  <a:lnTo>
                    <a:pt x="0" y="18"/>
                  </a:lnTo>
                  <a:lnTo>
                    <a:pt x="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90"/>
            <p:cNvSpPr>
              <a:spLocks/>
            </p:cNvSpPr>
            <p:nvPr/>
          </p:nvSpPr>
          <p:spPr bwMode="auto">
            <a:xfrm>
              <a:off x="4159623" y="2554833"/>
              <a:ext cx="74613" cy="85725"/>
            </a:xfrm>
            <a:custGeom>
              <a:avLst/>
              <a:gdLst>
                <a:gd name="T0" fmla="*/ 77 w 94"/>
                <a:gd name="T1" fmla="*/ 108 h 108"/>
                <a:gd name="T2" fmla="*/ 94 w 94"/>
                <a:gd name="T3" fmla="*/ 0 h 108"/>
                <a:gd name="T4" fmla="*/ 0 w 94"/>
                <a:gd name="T5" fmla="*/ 0 h 108"/>
                <a:gd name="T6" fmla="*/ 20 w 94"/>
                <a:gd name="T7" fmla="*/ 108 h 108"/>
                <a:gd name="T8" fmla="*/ 77 w 94"/>
                <a:gd name="T9" fmla="*/ 108 h 108"/>
              </a:gdLst>
              <a:ahLst/>
              <a:cxnLst>
                <a:cxn ang="0">
                  <a:pos x="T0" y="T1"/>
                </a:cxn>
                <a:cxn ang="0">
                  <a:pos x="T2" y="T3"/>
                </a:cxn>
                <a:cxn ang="0">
                  <a:pos x="T4" y="T5"/>
                </a:cxn>
                <a:cxn ang="0">
                  <a:pos x="T6" y="T7"/>
                </a:cxn>
                <a:cxn ang="0">
                  <a:pos x="T8" y="T9"/>
                </a:cxn>
              </a:cxnLst>
              <a:rect l="0" t="0" r="r" b="b"/>
              <a:pathLst>
                <a:path w="94" h="108">
                  <a:moveTo>
                    <a:pt x="77" y="108"/>
                  </a:moveTo>
                  <a:lnTo>
                    <a:pt x="94" y="0"/>
                  </a:lnTo>
                  <a:lnTo>
                    <a:pt x="0" y="0"/>
                  </a:lnTo>
                  <a:lnTo>
                    <a:pt x="20" y="108"/>
                  </a:lnTo>
                  <a:lnTo>
                    <a:pt x="77"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91"/>
            <p:cNvSpPr>
              <a:spLocks/>
            </p:cNvSpPr>
            <p:nvPr/>
          </p:nvSpPr>
          <p:spPr bwMode="auto">
            <a:xfrm>
              <a:off x="4218361" y="2551658"/>
              <a:ext cx="19050" cy="88900"/>
            </a:xfrm>
            <a:custGeom>
              <a:avLst/>
              <a:gdLst>
                <a:gd name="T0" fmla="*/ 20 w 23"/>
                <a:gd name="T1" fmla="*/ 5 h 111"/>
                <a:gd name="T2" fmla="*/ 16 w 23"/>
                <a:gd name="T3" fmla="*/ 2 h 111"/>
                <a:gd name="T4" fmla="*/ 0 w 23"/>
                <a:gd name="T5" fmla="*/ 110 h 111"/>
                <a:gd name="T6" fmla="*/ 7 w 23"/>
                <a:gd name="T7" fmla="*/ 111 h 111"/>
                <a:gd name="T8" fmla="*/ 23 w 23"/>
                <a:gd name="T9" fmla="*/ 3 h 111"/>
                <a:gd name="T10" fmla="*/ 20 w 23"/>
                <a:gd name="T11" fmla="*/ 0 h 111"/>
                <a:gd name="T12" fmla="*/ 23 w 23"/>
                <a:gd name="T13" fmla="*/ 3 h 111"/>
                <a:gd name="T14" fmla="*/ 23 w 23"/>
                <a:gd name="T15" fmla="*/ 0 h 111"/>
                <a:gd name="T16" fmla="*/ 20 w 23"/>
                <a:gd name="T17" fmla="*/ 0 h 111"/>
                <a:gd name="T18" fmla="*/ 20 w 23"/>
                <a:gd name="T19"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1">
                  <a:moveTo>
                    <a:pt x="20" y="5"/>
                  </a:moveTo>
                  <a:lnTo>
                    <a:pt x="16" y="2"/>
                  </a:lnTo>
                  <a:lnTo>
                    <a:pt x="0" y="110"/>
                  </a:lnTo>
                  <a:lnTo>
                    <a:pt x="7" y="111"/>
                  </a:lnTo>
                  <a:lnTo>
                    <a:pt x="23" y="3"/>
                  </a:lnTo>
                  <a:lnTo>
                    <a:pt x="20" y="0"/>
                  </a:lnTo>
                  <a:lnTo>
                    <a:pt x="23" y="3"/>
                  </a:lnTo>
                  <a:lnTo>
                    <a:pt x="23" y="0"/>
                  </a:lnTo>
                  <a:lnTo>
                    <a:pt x="20" y="0"/>
                  </a:lnTo>
                  <a:lnTo>
                    <a:pt x="2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92"/>
            <p:cNvSpPr>
              <a:spLocks/>
            </p:cNvSpPr>
            <p:nvPr/>
          </p:nvSpPr>
          <p:spPr bwMode="auto">
            <a:xfrm>
              <a:off x="4156448" y="2551658"/>
              <a:ext cx="77788" cy="4763"/>
            </a:xfrm>
            <a:custGeom>
              <a:avLst/>
              <a:gdLst>
                <a:gd name="T0" fmla="*/ 7 w 97"/>
                <a:gd name="T1" fmla="*/ 2 h 5"/>
                <a:gd name="T2" fmla="*/ 3 w 97"/>
                <a:gd name="T3" fmla="*/ 5 h 5"/>
                <a:gd name="T4" fmla="*/ 97 w 97"/>
                <a:gd name="T5" fmla="*/ 5 h 5"/>
                <a:gd name="T6" fmla="*/ 97 w 97"/>
                <a:gd name="T7" fmla="*/ 0 h 5"/>
                <a:gd name="T8" fmla="*/ 3 w 97"/>
                <a:gd name="T9" fmla="*/ 0 h 5"/>
                <a:gd name="T10" fmla="*/ 1 w 97"/>
                <a:gd name="T11" fmla="*/ 3 h 5"/>
                <a:gd name="T12" fmla="*/ 3 w 97"/>
                <a:gd name="T13" fmla="*/ 0 h 5"/>
                <a:gd name="T14" fmla="*/ 0 w 97"/>
                <a:gd name="T15" fmla="*/ 0 h 5"/>
                <a:gd name="T16" fmla="*/ 1 w 97"/>
                <a:gd name="T17" fmla="*/ 3 h 5"/>
                <a:gd name="T18" fmla="*/ 7 w 9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5">
                  <a:moveTo>
                    <a:pt x="7" y="2"/>
                  </a:moveTo>
                  <a:lnTo>
                    <a:pt x="3" y="5"/>
                  </a:lnTo>
                  <a:lnTo>
                    <a:pt x="97" y="5"/>
                  </a:lnTo>
                  <a:lnTo>
                    <a:pt x="97" y="0"/>
                  </a:lnTo>
                  <a:lnTo>
                    <a:pt x="3" y="0"/>
                  </a:lnTo>
                  <a:lnTo>
                    <a:pt x="1" y="3"/>
                  </a:lnTo>
                  <a:lnTo>
                    <a:pt x="3" y="0"/>
                  </a:lnTo>
                  <a:lnTo>
                    <a:pt x="0" y="0"/>
                  </a:lnTo>
                  <a:lnTo>
                    <a:pt x="1" y="3"/>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93"/>
            <p:cNvSpPr>
              <a:spLocks/>
            </p:cNvSpPr>
            <p:nvPr/>
          </p:nvSpPr>
          <p:spPr bwMode="auto">
            <a:xfrm>
              <a:off x="4158036" y="2553246"/>
              <a:ext cx="20638" cy="88900"/>
            </a:xfrm>
            <a:custGeom>
              <a:avLst/>
              <a:gdLst>
                <a:gd name="T0" fmla="*/ 22 w 25"/>
                <a:gd name="T1" fmla="*/ 106 h 112"/>
                <a:gd name="T2" fmla="*/ 25 w 25"/>
                <a:gd name="T3" fmla="*/ 108 h 112"/>
                <a:gd name="T4" fmla="*/ 6 w 25"/>
                <a:gd name="T5" fmla="*/ 0 h 112"/>
                <a:gd name="T6" fmla="*/ 0 w 25"/>
                <a:gd name="T7" fmla="*/ 1 h 112"/>
                <a:gd name="T8" fmla="*/ 18 w 25"/>
                <a:gd name="T9" fmla="*/ 109 h 112"/>
                <a:gd name="T10" fmla="*/ 22 w 25"/>
                <a:gd name="T11" fmla="*/ 112 h 112"/>
                <a:gd name="T12" fmla="*/ 18 w 25"/>
                <a:gd name="T13" fmla="*/ 109 h 112"/>
                <a:gd name="T14" fmla="*/ 18 w 25"/>
                <a:gd name="T15" fmla="*/ 112 h 112"/>
                <a:gd name="T16" fmla="*/ 22 w 25"/>
                <a:gd name="T17" fmla="*/ 112 h 112"/>
                <a:gd name="T18" fmla="*/ 22 w 25"/>
                <a:gd name="T19"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12">
                  <a:moveTo>
                    <a:pt x="22" y="106"/>
                  </a:moveTo>
                  <a:lnTo>
                    <a:pt x="25" y="108"/>
                  </a:lnTo>
                  <a:lnTo>
                    <a:pt x="6" y="0"/>
                  </a:lnTo>
                  <a:lnTo>
                    <a:pt x="0" y="1"/>
                  </a:lnTo>
                  <a:lnTo>
                    <a:pt x="18" y="109"/>
                  </a:lnTo>
                  <a:lnTo>
                    <a:pt x="22" y="112"/>
                  </a:lnTo>
                  <a:lnTo>
                    <a:pt x="18" y="109"/>
                  </a:lnTo>
                  <a:lnTo>
                    <a:pt x="18" y="112"/>
                  </a:lnTo>
                  <a:lnTo>
                    <a:pt x="22" y="112"/>
                  </a:lnTo>
                  <a:lnTo>
                    <a:pt x="2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94"/>
            <p:cNvSpPr>
              <a:spLocks/>
            </p:cNvSpPr>
            <p:nvPr/>
          </p:nvSpPr>
          <p:spPr bwMode="auto">
            <a:xfrm>
              <a:off x="4175498" y="2637383"/>
              <a:ext cx="47625" cy="4763"/>
            </a:xfrm>
            <a:custGeom>
              <a:avLst/>
              <a:gdLst>
                <a:gd name="T0" fmla="*/ 54 w 61"/>
                <a:gd name="T1" fmla="*/ 2 h 6"/>
                <a:gd name="T2" fmla="*/ 57 w 61"/>
                <a:gd name="T3" fmla="*/ 0 h 6"/>
                <a:gd name="T4" fmla="*/ 0 w 61"/>
                <a:gd name="T5" fmla="*/ 0 h 6"/>
                <a:gd name="T6" fmla="*/ 0 w 61"/>
                <a:gd name="T7" fmla="*/ 6 h 6"/>
                <a:gd name="T8" fmla="*/ 57 w 61"/>
                <a:gd name="T9" fmla="*/ 6 h 6"/>
                <a:gd name="T10" fmla="*/ 61 w 61"/>
                <a:gd name="T11" fmla="*/ 3 h 6"/>
                <a:gd name="T12" fmla="*/ 57 w 61"/>
                <a:gd name="T13" fmla="*/ 6 h 6"/>
                <a:gd name="T14" fmla="*/ 61 w 61"/>
                <a:gd name="T15" fmla="*/ 6 h 6"/>
                <a:gd name="T16" fmla="*/ 61 w 61"/>
                <a:gd name="T17" fmla="*/ 3 h 6"/>
                <a:gd name="T18" fmla="*/ 54 w 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
                  <a:moveTo>
                    <a:pt x="54" y="2"/>
                  </a:moveTo>
                  <a:lnTo>
                    <a:pt x="57" y="0"/>
                  </a:lnTo>
                  <a:lnTo>
                    <a:pt x="0" y="0"/>
                  </a:lnTo>
                  <a:lnTo>
                    <a:pt x="0" y="6"/>
                  </a:lnTo>
                  <a:lnTo>
                    <a:pt x="57" y="6"/>
                  </a:lnTo>
                  <a:lnTo>
                    <a:pt x="61" y="3"/>
                  </a:lnTo>
                  <a:lnTo>
                    <a:pt x="57" y="6"/>
                  </a:lnTo>
                  <a:lnTo>
                    <a:pt x="61" y="6"/>
                  </a:lnTo>
                  <a:lnTo>
                    <a:pt x="61" y="3"/>
                  </a:lnTo>
                  <a:lnTo>
                    <a:pt x="5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95"/>
            <p:cNvSpPr>
              <a:spLocks/>
            </p:cNvSpPr>
            <p:nvPr/>
          </p:nvSpPr>
          <p:spPr bwMode="auto">
            <a:xfrm>
              <a:off x="4313611" y="2205583"/>
              <a:ext cx="50800" cy="123825"/>
            </a:xfrm>
            <a:custGeom>
              <a:avLst/>
              <a:gdLst>
                <a:gd name="T0" fmla="*/ 25 w 63"/>
                <a:gd name="T1" fmla="*/ 158 h 158"/>
                <a:gd name="T2" fmla="*/ 20 w 63"/>
                <a:gd name="T3" fmla="*/ 154 h 158"/>
                <a:gd name="T4" fmla="*/ 14 w 63"/>
                <a:gd name="T5" fmla="*/ 149 h 158"/>
                <a:gd name="T6" fmla="*/ 9 w 63"/>
                <a:gd name="T7" fmla="*/ 141 h 158"/>
                <a:gd name="T8" fmla="*/ 6 w 63"/>
                <a:gd name="T9" fmla="*/ 130 h 158"/>
                <a:gd name="T10" fmla="*/ 2 w 63"/>
                <a:gd name="T11" fmla="*/ 118 h 158"/>
                <a:gd name="T12" fmla="*/ 0 w 63"/>
                <a:gd name="T13" fmla="*/ 104 h 158"/>
                <a:gd name="T14" fmla="*/ 0 w 63"/>
                <a:gd name="T15" fmla="*/ 88 h 158"/>
                <a:gd name="T16" fmla="*/ 0 w 63"/>
                <a:gd name="T17" fmla="*/ 72 h 158"/>
                <a:gd name="T18" fmla="*/ 2 w 63"/>
                <a:gd name="T19" fmla="*/ 57 h 158"/>
                <a:gd name="T20" fmla="*/ 5 w 63"/>
                <a:gd name="T21" fmla="*/ 42 h 158"/>
                <a:gd name="T22" fmla="*/ 8 w 63"/>
                <a:gd name="T23" fmla="*/ 29 h 158"/>
                <a:gd name="T24" fmla="*/ 13 w 63"/>
                <a:gd name="T25" fmla="*/ 19 h 158"/>
                <a:gd name="T26" fmla="*/ 18 w 63"/>
                <a:gd name="T27" fmla="*/ 9 h 158"/>
                <a:gd name="T28" fmla="*/ 24 w 63"/>
                <a:gd name="T29" fmla="*/ 4 h 158"/>
                <a:gd name="T30" fmla="*/ 31 w 63"/>
                <a:gd name="T31" fmla="*/ 0 h 158"/>
                <a:gd name="T32" fmla="*/ 38 w 63"/>
                <a:gd name="T33" fmla="*/ 0 h 158"/>
                <a:gd name="T34" fmla="*/ 44 w 63"/>
                <a:gd name="T35" fmla="*/ 2 h 158"/>
                <a:gd name="T36" fmla="*/ 49 w 63"/>
                <a:gd name="T37" fmla="*/ 9 h 158"/>
                <a:gd name="T38" fmla="*/ 54 w 63"/>
                <a:gd name="T39" fmla="*/ 17 h 158"/>
                <a:gd name="T40" fmla="*/ 58 w 63"/>
                <a:gd name="T41" fmla="*/ 28 h 158"/>
                <a:gd name="T42" fmla="*/ 61 w 63"/>
                <a:gd name="T43" fmla="*/ 40 h 158"/>
                <a:gd name="T44" fmla="*/ 63 w 63"/>
                <a:gd name="T45" fmla="*/ 54 h 158"/>
                <a:gd name="T46" fmla="*/ 63 w 63"/>
                <a:gd name="T47" fmla="*/ 70 h 158"/>
                <a:gd name="T48" fmla="*/ 63 w 63"/>
                <a:gd name="T49" fmla="*/ 87 h 158"/>
                <a:gd name="T50" fmla="*/ 61 w 63"/>
                <a:gd name="T51" fmla="*/ 101 h 158"/>
                <a:gd name="T52" fmla="*/ 59 w 63"/>
                <a:gd name="T53" fmla="*/ 116 h 158"/>
                <a:gd name="T54" fmla="*/ 54 w 63"/>
                <a:gd name="T55" fmla="*/ 129 h 158"/>
                <a:gd name="T56" fmla="*/ 49 w 63"/>
                <a:gd name="T57" fmla="*/ 140 h 158"/>
                <a:gd name="T58" fmla="*/ 45 w 63"/>
                <a:gd name="T59" fmla="*/ 149 h 158"/>
                <a:gd name="T60" fmla="*/ 38 w 63"/>
                <a:gd name="T61" fmla="*/ 154 h 158"/>
                <a:gd name="T62" fmla="*/ 32 w 63"/>
                <a:gd name="T6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58">
                  <a:moveTo>
                    <a:pt x="29" y="158"/>
                  </a:moveTo>
                  <a:lnTo>
                    <a:pt x="25" y="158"/>
                  </a:lnTo>
                  <a:lnTo>
                    <a:pt x="22" y="157"/>
                  </a:lnTo>
                  <a:lnTo>
                    <a:pt x="20" y="154"/>
                  </a:lnTo>
                  <a:lnTo>
                    <a:pt x="17" y="152"/>
                  </a:lnTo>
                  <a:lnTo>
                    <a:pt x="14" y="149"/>
                  </a:lnTo>
                  <a:lnTo>
                    <a:pt x="11" y="145"/>
                  </a:lnTo>
                  <a:lnTo>
                    <a:pt x="9" y="141"/>
                  </a:lnTo>
                  <a:lnTo>
                    <a:pt x="7" y="136"/>
                  </a:lnTo>
                  <a:lnTo>
                    <a:pt x="6" y="130"/>
                  </a:lnTo>
                  <a:lnTo>
                    <a:pt x="3" y="125"/>
                  </a:lnTo>
                  <a:lnTo>
                    <a:pt x="2" y="118"/>
                  </a:lnTo>
                  <a:lnTo>
                    <a:pt x="1" y="111"/>
                  </a:lnTo>
                  <a:lnTo>
                    <a:pt x="0" y="104"/>
                  </a:lnTo>
                  <a:lnTo>
                    <a:pt x="0" y="96"/>
                  </a:lnTo>
                  <a:lnTo>
                    <a:pt x="0" y="88"/>
                  </a:lnTo>
                  <a:lnTo>
                    <a:pt x="0" y="80"/>
                  </a:lnTo>
                  <a:lnTo>
                    <a:pt x="0" y="72"/>
                  </a:lnTo>
                  <a:lnTo>
                    <a:pt x="1" y="63"/>
                  </a:lnTo>
                  <a:lnTo>
                    <a:pt x="2" y="57"/>
                  </a:lnTo>
                  <a:lnTo>
                    <a:pt x="3" y="48"/>
                  </a:lnTo>
                  <a:lnTo>
                    <a:pt x="5" y="42"/>
                  </a:lnTo>
                  <a:lnTo>
                    <a:pt x="7" y="35"/>
                  </a:lnTo>
                  <a:lnTo>
                    <a:pt x="8" y="29"/>
                  </a:lnTo>
                  <a:lnTo>
                    <a:pt x="10" y="23"/>
                  </a:lnTo>
                  <a:lnTo>
                    <a:pt x="13" y="19"/>
                  </a:lnTo>
                  <a:lnTo>
                    <a:pt x="16" y="14"/>
                  </a:lnTo>
                  <a:lnTo>
                    <a:pt x="18" y="9"/>
                  </a:lnTo>
                  <a:lnTo>
                    <a:pt x="22" y="6"/>
                  </a:lnTo>
                  <a:lnTo>
                    <a:pt x="24" y="4"/>
                  </a:lnTo>
                  <a:lnTo>
                    <a:pt x="28" y="1"/>
                  </a:lnTo>
                  <a:lnTo>
                    <a:pt x="31" y="0"/>
                  </a:lnTo>
                  <a:lnTo>
                    <a:pt x="34" y="0"/>
                  </a:lnTo>
                  <a:lnTo>
                    <a:pt x="38" y="0"/>
                  </a:lnTo>
                  <a:lnTo>
                    <a:pt x="40" y="1"/>
                  </a:lnTo>
                  <a:lnTo>
                    <a:pt x="44" y="2"/>
                  </a:lnTo>
                  <a:lnTo>
                    <a:pt x="46" y="6"/>
                  </a:lnTo>
                  <a:lnTo>
                    <a:pt x="49" y="9"/>
                  </a:lnTo>
                  <a:lnTo>
                    <a:pt x="52" y="13"/>
                  </a:lnTo>
                  <a:lnTo>
                    <a:pt x="54" y="17"/>
                  </a:lnTo>
                  <a:lnTo>
                    <a:pt x="56" y="22"/>
                  </a:lnTo>
                  <a:lnTo>
                    <a:pt x="58" y="28"/>
                  </a:lnTo>
                  <a:lnTo>
                    <a:pt x="59" y="34"/>
                  </a:lnTo>
                  <a:lnTo>
                    <a:pt x="61" y="40"/>
                  </a:lnTo>
                  <a:lnTo>
                    <a:pt x="62" y="47"/>
                  </a:lnTo>
                  <a:lnTo>
                    <a:pt x="63" y="54"/>
                  </a:lnTo>
                  <a:lnTo>
                    <a:pt x="63" y="62"/>
                  </a:lnTo>
                  <a:lnTo>
                    <a:pt x="63" y="70"/>
                  </a:lnTo>
                  <a:lnTo>
                    <a:pt x="63" y="78"/>
                  </a:lnTo>
                  <a:lnTo>
                    <a:pt x="63" y="87"/>
                  </a:lnTo>
                  <a:lnTo>
                    <a:pt x="62" y="95"/>
                  </a:lnTo>
                  <a:lnTo>
                    <a:pt x="61" y="101"/>
                  </a:lnTo>
                  <a:lnTo>
                    <a:pt x="60" y="110"/>
                  </a:lnTo>
                  <a:lnTo>
                    <a:pt x="59" y="116"/>
                  </a:lnTo>
                  <a:lnTo>
                    <a:pt x="56" y="123"/>
                  </a:lnTo>
                  <a:lnTo>
                    <a:pt x="54" y="129"/>
                  </a:lnTo>
                  <a:lnTo>
                    <a:pt x="52" y="135"/>
                  </a:lnTo>
                  <a:lnTo>
                    <a:pt x="49" y="140"/>
                  </a:lnTo>
                  <a:lnTo>
                    <a:pt x="47" y="145"/>
                  </a:lnTo>
                  <a:lnTo>
                    <a:pt x="45" y="149"/>
                  </a:lnTo>
                  <a:lnTo>
                    <a:pt x="41" y="152"/>
                  </a:lnTo>
                  <a:lnTo>
                    <a:pt x="38" y="154"/>
                  </a:lnTo>
                  <a:lnTo>
                    <a:pt x="36" y="157"/>
                  </a:lnTo>
                  <a:lnTo>
                    <a:pt x="32" y="158"/>
                  </a:lnTo>
                  <a:lnTo>
                    <a:pt x="29" y="158"/>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96"/>
            <p:cNvSpPr>
              <a:spLocks/>
            </p:cNvSpPr>
            <p:nvPr/>
          </p:nvSpPr>
          <p:spPr bwMode="auto">
            <a:xfrm>
              <a:off x="4308848" y="2267496"/>
              <a:ext cx="28575" cy="68263"/>
            </a:xfrm>
            <a:custGeom>
              <a:avLst/>
              <a:gdLst>
                <a:gd name="T0" fmla="*/ 0 w 36"/>
                <a:gd name="T1" fmla="*/ 0 h 85"/>
                <a:gd name="T2" fmla="*/ 0 w 36"/>
                <a:gd name="T3" fmla="*/ 0 h 85"/>
                <a:gd name="T4" fmla="*/ 0 w 36"/>
                <a:gd name="T5" fmla="*/ 8 h 85"/>
                <a:gd name="T6" fmla="*/ 0 w 36"/>
                <a:gd name="T7" fmla="*/ 16 h 85"/>
                <a:gd name="T8" fmla="*/ 1 w 36"/>
                <a:gd name="T9" fmla="*/ 24 h 85"/>
                <a:gd name="T10" fmla="*/ 1 w 36"/>
                <a:gd name="T11" fmla="*/ 32 h 85"/>
                <a:gd name="T12" fmla="*/ 3 w 36"/>
                <a:gd name="T13" fmla="*/ 39 h 85"/>
                <a:gd name="T14" fmla="*/ 5 w 36"/>
                <a:gd name="T15" fmla="*/ 46 h 85"/>
                <a:gd name="T16" fmla="*/ 6 w 36"/>
                <a:gd name="T17" fmla="*/ 51 h 85"/>
                <a:gd name="T18" fmla="*/ 8 w 36"/>
                <a:gd name="T19" fmla="*/ 58 h 85"/>
                <a:gd name="T20" fmla="*/ 10 w 36"/>
                <a:gd name="T21" fmla="*/ 64 h 85"/>
                <a:gd name="T22" fmla="*/ 13 w 36"/>
                <a:gd name="T23" fmla="*/ 69 h 85"/>
                <a:gd name="T24" fmla="*/ 16 w 36"/>
                <a:gd name="T25" fmla="*/ 72 h 85"/>
                <a:gd name="T26" fmla="*/ 20 w 36"/>
                <a:gd name="T27" fmla="*/ 77 h 85"/>
                <a:gd name="T28" fmla="*/ 22 w 36"/>
                <a:gd name="T29" fmla="*/ 80 h 85"/>
                <a:gd name="T30" fmla="*/ 27 w 36"/>
                <a:gd name="T31" fmla="*/ 83 h 85"/>
                <a:gd name="T32" fmla="*/ 31 w 36"/>
                <a:gd name="T33" fmla="*/ 84 h 85"/>
                <a:gd name="T34" fmla="*/ 36 w 36"/>
                <a:gd name="T35" fmla="*/ 85 h 85"/>
                <a:gd name="T36" fmla="*/ 36 w 36"/>
                <a:gd name="T37" fmla="*/ 72 h 85"/>
                <a:gd name="T38" fmla="*/ 33 w 36"/>
                <a:gd name="T39" fmla="*/ 71 h 85"/>
                <a:gd name="T40" fmla="*/ 32 w 36"/>
                <a:gd name="T41" fmla="*/ 71 h 85"/>
                <a:gd name="T42" fmla="*/ 31 w 36"/>
                <a:gd name="T43" fmla="*/ 70 h 85"/>
                <a:gd name="T44" fmla="*/ 29 w 36"/>
                <a:gd name="T45" fmla="*/ 69 h 85"/>
                <a:gd name="T46" fmla="*/ 27 w 36"/>
                <a:gd name="T47" fmla="*/ 65 h 85"/>
                <a:gd name="T48" fmla="*/ 24 w 36"/>
                <a:gd name="T49" fmla="*/ 62 h 85"/>
                <a:gd name="T50" fmla="*/ 22 w 36"/>
                <a:gd name="T51" fmla="*/ 58 h 85"/>
                <a:gd name="T52" fmla="*/ 20 w 36"/>
                <a:gd name="T53" fmla="*/ 54 h 85"/>
                <a:gd name="T54" fmla="*/ 18 w 36"/>
                <a:gd name="T55" fmla="*/ 48 h 85"/>
                <a:gd name="T56" fmla="*/ 17 w 36"/>
                <a:gd name="T57" fmla="*/ 42 h 85"/>
                <a:gd name="T58" fmla="*/ 16 w 36"/>
                <a:gd name="T59" fmla="*/ 36 h 85"/>
                <a:gd name="T60" fmla="*/ 15 w 36"/>
                <a:gd name="T61" fmla="*/ 30 h 85"/>
                <a:gd name="T62" fmla="*/ 14 w 36"/>
                <a:gd name="T63" fmla="*/ 23 h 85"/>
                <a:gd name="T64" fmla="*/ 13 w 36"/>
                <a:gd name="T65" fmla="*/ 16 h 85"/>
                <a:gd name="T66" fmla="*/ 13 w 36"/>
                <a:gd name="T67" fmla="*/ 8 h 85"/>
                <a:gd name="T68" fmla="*/ 13 w 36"/>
                <a:gd name="T69" fmla="*/ 0 h 85"/>
                <a:gd name="T70" fmla="*/ 13 w 36"/>
                <a:gd name="T71" fmla="*/ 0 h 85"/>
                <a:gd name="T72" fmla="*/ 0 w 36"/>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0" y="0"/>
                  </a:moveTo>
                  <a:lnTo>
                    <a:pt x="0" y="0"/>
                  </a:lnTo>
                  <a:lnTo>
                    <a:pt x="0" y="8"/>
                  </a:lnTo>
                  <a:lnTo>
                    <a:pt x="0" y="16"/>
                  </a:lnTo>
                  <a:lnTo>
                    <a:pt x="1" y="24"/>
                  </a:lnTo>
                  <a:lnTo>
                    <a:pt x="1" y="32"/>
                  </a:lnTo>
                  <a:lnTo>
                    <a:pt x="3" y="39"/>
                  </a:lnTo>
                  <a:lnTo>
                    <a:pt x="5" y="46"/>
                  </a:lnTo>
                  <a:lnTo>
                    <a:pt x="6" y="51"/>
                  </a:lnTo>
                  <a:lnTo>
                    <a:pt x="8" y="58"/>
                  </a:lnTo>
                  <a:lnTo>
                    <a:pt x="10" y="64"/>
                  </a:lnTo>
                  <a:lnTo>
                    <a:pt x="13" y="69"/>
                  </a:lnTo>
                  <a:lnTo>
                    <a:pt x="16" y="72"/>
                  </a:lnTo>
                  <a:lnTo>
                    <a:pt x="20" y="77"/>
                  </a:lnTo>
                  <a:lnTo>
                    <a:pt x="22" y="80"/>
                  </a:lnTo>
                  <a:lnTo>
                    <a:pt x="27" y="83"/>
                  </a:lnTo>
                  <a:lnTo>
                    <a:pt x="31" y="84"/>
                  </a:lnTo>
                  <a:lnTo>
                    <a:pt x="36" y="85"/>
                  </a:lnTo>
                  <a:lnTo>
                    <a:pt x="36" y="72"/>
                  </a:lnTo>
                  <a:lnTo>
                    <a:pt x="33" y="71"/>
                  </a:lnTo>
                  <a:lnTo>
                    <a:pt x="32" y="71"/>
                  </a:lnTo>
                  <a:lnTo>
                    <a:pt x="31" y="70"/>
                  </a:lnTo>
                  <a:lnTo>
                    <a:pt x="29" y="69"/>
                  </a:lnTo>
                  <a:lnTo>
                    <a:pt x="27" y="65"/>
                  </a:lnTo>
                  <a:lnTo>
                    <a:pt x="24" y="62"/>
                  </a:lnTo>
                  <a:lnTo>
                    <a:pt x="22" y="58"/>
                  </a:lnTo>
                  <a:lnTo>
                    <a:pt x="20" y="54"/>
                  </a:lnTo>
                  <a:lnTo>
                    <a:pt x="18" y="48"/>
                  </a:lnTo>
                  <a:lnTo>
                    <a:pt x="17" y="42"/>
                  </a:lnTo>
                  <a:lnTo>
                    <a:pt x="16" y="36"/>
                  </a:lnTo>
                  <a:lnTo>
                    <a:pt x="15" y="30"/>
                  </a:lnTo>
                  <a:lnTo>
                    <a:pt x="14" y="23"/>
                  </a:lnTo>
                  <a:lnTo>
                    <a:pt x="13" y="16"/>
                  </a:lnTo>
                  <a:lnTo>
                    <a:pt x="13" y="8"/>
                  </a:lnTo>
                  <a:lnTo>
                    <a:pt x="13" y="0"/>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97"/>
            <p:cNvSpPr>
              <a:spLocks/>
            </p:cNvSpPr>
            <p:nvPr/>
          </p:nvSpPr>
          <p:spPr bwMode="auto">
            <a:xfrm>
              <a:off x="4308848" y="2199233"/>
              <a:ext cx="33338" cy="68263"/>
            </a:xfrm>
            <a:custGeom>
              <a:avLst/>
              <a:gdLst>
                <a:gd name="T0" fmla="*/ 41 w 41"/>
                <a:gd name="T1" fmla="*/ 0 h 87"/>
                <a:gd name="T2" fmla="*/ 41 w 41"/>
                <a:gd name="T3" fmla="*/ 0 h 87"/>
                <a:gd name="T4" fmla="*/ 36 w 41"/>
                <a:gd name="T5" fmla="*/ 1 h 87"/>
                <a:gd name="T6" fmla="*/ 32 w 41"/>
                <a:gd name="T7" fmla="*/ 3 h 87"/>
                <a:gd name="T8" fmla="*/ 28 w 41"/>
                <a:gd name="T9" fmla="*/ 5 h 87"/>
                <a:gd name="T10" fmla="*/ 24 w 41"/>
                <a:gd name="T11" fmla="*/ 8 h 87"/>
                <a:gd name="T12" fmla="*/ 21 w 41"/>
                <a:gd name="T13" fmla="*/ 13 h 87"/>
                <a:gd name="T14" fmla="*/ 17 w 41"/>
                <a:gd name="T15" fmla="*/ 17 h 87"/>
                <a:gd name="T16" fmla="*/ 15 w 41"/>
                <a:gd name="T17" fmla="*/ 23 h 87"/>
                <a:gd name="T18" fmla="*/ 12 w 41"/>
                <a:gd name="T19" fmla="*/ 28 h 87"/>
                <a:gd name="T20" fmla="*/ 9 w 41"/>
                <a:gd name="T21" fmla="*/ 34 h 87"/>
                <a:gd name="T22" fmla="*/ 8 w 41"/>
                <a:gd name="T23" fmla="*/ 41 h 87"/>
                <a:gd name="T24" fmla="*/ 6 w 41"/>
                <a:gd name="T25" fmla="*/ 47 h 87"/>
                <a:gd name="T26" fmla="*/ 3 w 41"/>
                <a:gd name="T27" fmla="*/ 54 h 87"/>
                <a:gd name="T28" fmla="*/ 2 w 41"/>
                <a:gd name="T29" fmla="*/ 62 h 87"/>
                <a:gd name="T30" fmla="*/ 1 w 41"/>
                <a:gd name="T31" fmla="*/ 69 h 87"/>
                <a:gd name="T32" fmla="*/ 1 w 41"/>
                <a:gd name="T33" fmla="*/ 79 h 87"/>
                <a:gd name="T34" fmla="*/ 0 w 41"/>
                <a:gd name="T35" fmla="*/ 87 h 87"/>
                <a:gd name="T36" fmla="*/ 13 w 41"/>
                <a:gd name="T37" fmla="*/ 87 h 87"/>
                <a:gd name="T38" fmla="*/ 14 w 41"/>
                <a:gd name="T39" fmla="*/ 79 h 87"/>
                <a:gd name="T40" fmla="*/ 14 w 41"/>
                <a:gd name="T41" fmla="*/ 72 h 87"/>
                <a:gd name="T42" fmla="*/ 15 w 41"/>
                <a:gd name="T43" fmla="*/ 65 h 87"/>
                <a:gd name="T44" fmla="*/ 17 w 41"/>
                <a:gd name="T45" fmla="*/ 58 h 87"/>
                <a:gd name="T46" fmla="*/ 18 w 41"/>
                <a:gd name="T47" fmla="*/ 51 h 87"/>
                <a:gd name="T48" fmla="*/ 20 w 41"/>
                <a:gd name="T49" fmla="*/ 44 h 87"/>
                <a:gd name="T50" fmla="*/ 22 w 41"/>
                <a:gd name="T51" fmla="*/ 38 h 87"/>
                <a:gd name="T52" fmla="*/ 24 w 41"/>
                <a:gd name="T53" fmla="*/ 34 h 87"/>
                <a:gd name="T54" fmla="*/ 25 w 41"/>
                <a:gd name="T55" fmla="*/ 28 h 87"/>
                <a:gd name="T56" fmla="*/ 29 w 41"/>
                <a:gd name="T57" fmla="*/ 23 h 87"/>
                <a:gd name="T58" fmla="*/ 31 w 41"/>
                <a:gd name="T59" fmla="*/ 21 h 87"/>
                <a:gd name="T60" fmla="*/ 33 w 41"/>
                <a:gd name="T61" fmla="*/ 17 h 87"/>
                <a:gd name="T62" fmla="*/ 36 w 41"/>
                <a:gd name="T63" fmla="*/ 15 h 87"/>
                <a:gd name="T64" fmla="*/ 38 w 41"/>
                <a:gd name="T65" fmla="*/ 14 h 87"/>
                <a:gd name="T66" fmla="*/ 40 w 41"/>
                <a:gd name="T67" fmla="*/ 13 h 87"/>
                <a:gd name="T68" fmla="*/ 41 w 41"/>
                <a:gd name="T69" fmla="*/ 13 h 87"/>
                <a:gd name="T70" fmla="*/ 41 w 41"/>
                <a:gd name="T71" fmla="*/ 13 h 87"/>
                <a:gd name="T72" fmla="*/ 41 w 41"/>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41" y="0"/>
                  </a:moveTo>
                  <a:lnTo>
                    <a:pt x="41" y="0"/>
                  </a:lnTo>
                  <a:lnTo>
                    <a:pt x="36" y="1"/>
                  </a:lnTo>
                  <a:lnTo>
                    <a:pt x="32" y="3"/>
                  </a:lnTo>
                  <a:lnTo>
                    <a:pt x="28" y="5"/>
                  </a:lnTo>
                  <a:lnTo>
                    <a:pt x="24" y="8"/>
                  </a:lnTo>
                  <a:lnTo>
                    <a:pt x="21" y="13"/>
                  </a:lnTo>
                  <a:lnTo>
                    <a:pt x="17" y="17"/>
                  </a:lnTo>
                  <a:lnTo>
                    <a:pt x="15" y="23"/>
                  </a:lnTo>
                  <a:lnTo>
                    <a:pt x="12" y="28"/>
                  </a:lnTo>
                  <a:lnTo>
                    <a:pt x="9" y="34"/>
                  </a:lnTo>
                  <a:lnTo>
                    <a:pt x="8" y="41"/>
                  </a:lnTo>
                  <a:lnTo>
                    <a:pt x="6" y="47"/>
                  </a:lnTo>
                  <a:lnTo>
                    <a:pt x="3" y="54"/>
                  </a:lnTo>
                  <a:lnTo>
                    <a:pt x="2" y="62"/>
                  </a:lnTo>
                  <a:lnTo>
                    <a:pt x="1" y="69"/>
                  </a:lnTo>
                  <a:lnTo>
                    <a:pt x="1" y="79"/>
                  </a:lnTo>
                  <a:lnTo>
                    <a:pt x="0" y="87"/>
                  </a:lnTo>
                  <a:lnTo>
                    <a:pt x="13" y="87"/>
                  </a:lnTo>
                  <a:lnTo>
                    <a:pt x="14" y="79"/>
                  </a:lnTo>
                  <a:lnTo>
                    <a:pt x="14" y="72"/>
                  </a:lnTo>
                  <a:lnTo>
                    <a:pt x="15" y="65"/>
                  </a:lnTo>
                  <a:lnTo>
                    <a:pt x="17" y="58"/>
                  </a:lnTo>
                  <a:lnTo>
                    <a:pt x="18" y="51"/>
                  </a:lnTo>
                  <a:lnTo>
                    <a:pt x="20" y="44"/>
                  </a:lnTo>
                  <a:lnTo>
                    <a:pt x="22" y="38"/>
                  </a:lnTo>
                  <a:lnTo>
                    <a:pt x="24" y="34"/>
                  </a:lnTo>
                  <a:lnTo>
                    <a:pt x="25" y="28"/>
                  </a:lnTo>
                  <a:lnTo>
                    <a:pt x="29" y="23"/>
                  </a:lnTo>
                  <a:lnTo>
                    <a:pt x="31" y="21"/>
                  </a:lnTo>
                  <a:lnTo>
                    <a:pt x="33" y="17"/>
                  </a:lnTo>
                  <a:lnTo>
                    <a:pt x="36" y="15"/>
                  </a:lnTo>
                  <a:lnTo>
                    <a:pt x="38" y="14"/>
                  </a:lnTo>
                  <a:lnTo>
                    <a:pt x="40" y="13"/>
                  </a:lnTo>
                  <a:lnTo>
                    <a:pt x="41" y="13"/>
                  </a:lnTo>
                  <a:lnTo>
                    <a:pt x="41" y="1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98"/>
            <p:cNvSpPr>
              <a:spLocks/>
            </p:cNvSpPr>
            <p:nvPr/>
          </p:nvSpPr>
          <p:spPr bwMode="auto">
            <a:xfrm>
              <a:off x="4342186" y="2199233"/>
              <a:ext cx="28575" cy="68263"/>
            </a:xfrm>
            <a:custGeom>
              <a:avLst/>
              <a:gdLst>
                <a:gd name="T0" fmla="*/ 36 w 36"/>
                <a:gd name="T1" fmla="*/ 85 h 85"/>
                <a:gd name="T2" fmla="*/ 36 w 36"/>
                <a:gd name="T3" fmla="*/ 85 h 85"/>
                <a:gd name="T4" fmla="*/ 36 w 36"/>
                <a:gd name="T5" fmla="*/ 77 h 85"/>
                <a:gd name="T6" fmla="*/ 36 w 36"/>
                <a:gd name="T7" fmla="*/ 69 h 85"/>
                <a:gd name="T8" fmla="*/ 35 w 36"/>
                <a:gd name="T9" fmla="*/ 61 h 85"/>
                <a:gd name="T10" fmla="*/ 34 w 36"/>
                <a:gd name="T11" fmla="*/ 53 h 85"/>
                <a:gd name="T12" fmla="*/ 33 w 36"/>
                <a:gd name="T13" fmla="*/ 46 h 85"/>
                <a:gd name="T14" fmla="*/ 32 w 36"/>
                <a:gd name="T15" fmla="*/ 39 h 85"/>
                <a:gd name="T16" fmla="*/ 29 w 36"/>
                <a:gd name="T17" fmla="*/ 32 h 85"/>
                <a:gd name="T18" fmla="*/ 28 w 36"/>
                <a:gd name="T19" fmla="*/ 27 h 85"/>
                <a:gd name="T20" fmla="*/ 26 w 36"/>
                <a:gd name="T21" fmla="*/ 21 h 85"/>
                <a:gd name="T22" fmla="*/ 22 w 36"/>
                <a:gd name="T23" fmla="*/ 16 h 85"/>
                <a:gd name="T24" fmla="*/ 20 w 36"/>
                <a:gd name="T25" fmla="*/ 12 h 85"/>
                <a:gd name="T26" fmla="*/ 17 w 36"/>
                <a:gd name="T27" fmla="*/ 8 h 85"/>
                <a:gd name="T28" fmla="*/ 13 w 36"/>
                <a:gd name="T29" fmla="*/ 5 h 85"/>
                <a:gd name="T30" fmla="*/ 10 w 36"/>
                <a:gd name="T31" fmla="*/ 3 h 85"/>
                <a:gd name="T32" fmla="*/ 5 w 36"/>
                <a:gd name="T33" fmla="*/ 0 h 85"/>
                <a:gd name="T34" fmla="*/ 0 w 36"/>
                <a:gd name="T35" fmla="*/ 0 h 85"/>
                <a:gd name="T36" fmla="*/ 0 w 36"/>
                <a:gd name="T37" fmla="*/ 13 h 85"/>
                <a:gd name="T38" fmla="*/ 2 w 36"/>
                <a:gd name="T39" fmla="*/ 14 h 85"/>
                <a:gd name="T40" fmla="*/ 4 w 36"/>
                <a:gd name="T41" fmla="*/ 14 h 85"/>
                <a:gd name="T42" fmla="*/ 5 w 36"/>
                <a:gd name="T43" fmla="*/ 15 h 85"/>
                <a:gd name="T44" fmla="*/ 7 w 36"/>
                <a:gd name="T45" fmla="*/ 16 h 85"/>
                <a:gd name="T46" fmla="*/ 10 w 36"/>
                <a:gd name="T47" fmla="*/ 20 h 85"/>
                <a:gd name="T48" fmla="*/ 12 w 36"/>
                <a:gd name="T49" fmla="*/ 23 h 85"/>
                <a:gd name="T50" fmla="*/ 13 w 36"/>
                <a:gd name="T51" fmla="*/ 27 h 85"/>
                <a:gd name="T52" fmla="*/ 15 w 36"/>
                <a:gd name="T53" fmla="*/ 31 h 85"/>
                <a:gd name="T54" fmla="*/ 18 w 36"/>
                <a:gd name="T55" fmla="*/ 37 h 85"/>
                <a:gd name="T56" fmla="*/ 19 w 36"/>
                <a:gd name="T57" fmla="*/ 42 h 85"/>
                <a:gd name="T58" fmla="*/ 20 w 36"/>
                <a:gd name="T59" fmla="*/ 49 h 85"/>
                <a:gd name="T60" fmla="*/ 21 w 36"/>
                <a:gd name="T61" fmla="*/ 55 h 85"/>
                <a:gd name="T62" fmla="*/ 22 w 36"/>
                <a:gd name="T63" fmla="*/ 62 h 85"/>
                <a:gd name="T64" fmla="*/ 22 w 36"/>
                <a:gd name="T65" fmla="*/ 69 h 85"/>
                <a:gd name="T66" fmla="*/ 22 w 36"/>
                <a:gd name="T67" fmla="*/ 77 h 85"/>
                <a:gd name="T68" fmla="*/ 22 w 36"/>
                <a:gd name="T69" fmla="*/ 85 h 85"/>
                <a:gd name="T70" fmla="*/ 22 w 36"/>
                <a:gd name="T71" fmla="*/ 85 h 85"/>
                <a:gd name="T72" fmla="*/ 36 w 36"/>
                <a:gd name="T7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36" y="85"/>
                  </a:moveTo>
                  <a:lnTo>
                    <a:pt x="36" y="85"/>
                  </a:lnTo>
                  <a:lnTo>
                    <a:pt x="36" y="77"/>
                  </a:lnTo>
                  <a:lnTo>
                    <a:pt x="36" y="69"/>
                  </a:lnTo>
                  <a:lnTo>
                    <a:pt x="35" y="61"/>
                  </a:lnTo>
                  <a:lnTo>
                    <a:pt x="34" y="53"/>
                  </a:lnTo>
                  <a:lnTo>
                    <a:pt x="33" y="46"/>
                  </a:lnTo>
                  <a:lnTo>
                    <a:pt x="32" y="39"/>
                  </a:lnTo>
                  <a:lnTo>
                    <a:pt x="29" y="32"/>
                  </a:lnTo>
                  <a:lnTo>
                    <a:pt x="28" y="27"/>
                  </a:lnTo>
                  <a:lnTo>
                    <a:pt x="26" y="21"/>
                  </a:lnTo>
                  <a:lnTo>
                    <a:pt x="22" y="16"/>
                  </a:lnTo>
                  <a:lnTo>
                    <a:pt x="20" y="12"/>
                  </a:lnTo>
                  <a:lnTo>
                    <a:pt x="17" y="8"/>
                  </a:lnTo>
                  <a:lnTo>
                    <a:pt x="13" y="5"/>
                  </a:lnTo>
                  <a:lnTo>
                    <a:pt x="10" y="3"/>
                  </a:lnTo>
                  <a:lnTo>
                    <a:pt x="5" y="0"/>
                  </a:lnTo>
                  <a:lnTo>
                    <a:pt x="0" y="0"/>
                  </a:lnTo>
                  <a:lnTo>
                    <a:pt x="0" y="13"/>
                  </a:lnTo>
                  <a:lnTo>
                    <a:pt x="2" y="14"/>
                  </a:lnTo>
                  <a:lnTo>
                    <a:pt x="4" y="14"/>
                  </a:lnTo>
                  <a:lnTo>
                    <a:pt x="5" y="15"/>
                  </a:lnTo>
                  <a:lnTo>
                    <a:pt x="7" y="16"/>
                  </a:lnTo>
                  <a:lnTo>
                    <a:pt x="10" y="20"/>
                  </a:lnTo>
                  <a:lnTo>
                    <a:pt x="12" y="23"/>
                  </a:lnTo>
                  <a:lnTo>
                    <a:pt x="13" y="27"/>
                  </a:lnTo>
                  <a:lnTo>
                    <a:pt x="15" y="31"/>
                  </a:lnTo>
                  <a:lnTo>
                    <a:pt x="18" y="37"/>
                  </a:lnTo>
                  <a:lnTo>
                    <a:pt x="19" y="42"/>
                  </a:lnTo>
                  <a:lnTo>
                    <a:pt x="20" y="49"/>
                  </a:lnTo>
                  <a:lnTo>
                    <a:pt x="21" y="55"/>
                  </a:lnTo>
                  <a:lnTo>
                    <a:pt x="22" y="62"/>
                  </a:lnTo>
                  <a:lnTo>
                    <a:pt x="22" y="69"/>
                  </a:lnTo>
                  <a:lnTo>
                    <a:pt x="22" y="77"/>
                  </a:lnTo>
                  <a:lnTo>
                    <a:pt x="22" y="85"/>
                  </a:lnTo>
                  <a:lnTo>
                    <a:pt x="22" y="85"/>
                  </a:lnTo>
                  <a:lnTo>
                    <a:pt x="36"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99"/>
            <p:cNvSpPr>
              <a:spLocks/>
            </p:cNvSpPr>
            <p:nvPr/>
          </p:nvSpPr>
          <p:spPr bwMode="auto">
            <a:xfrm>
              <a:off x="4337423" y="2267496"/>
              <a:ext cx="33338" cy="68263"/>
            </a:xfrm>
            <a:custGeom>
              <a:avLst/>
              <a:gdLst>
                <a:gd name="T0" fmla="*/ 0 w 41"/>
                <a:gd name="T1" fmla="*/ 87 h 87"/>
                <a:gd name="T2" fmla="*/ 0 w 41"/>
                <a:gd name="T3" fmla="*/ 87 h 87"/>
                <a:gd name="T4" fmla="*/ 4 w 41"/>
                <a:gd name="T5" fmla="*/ 86 h 87"/>
                <a:gd name="T6" fmla="*/ 9 w 41"/>
                <a:gd name="T7" fmla="*/ 85 h 87"/>
                <a:gd name="T8" fmla="*/ 14 w 41"/>
                <a:gd name="T9" fmla="*/ 81 h 87"/>
                <a:gd name="T10" fmla="*/ 17 w 41"/>
                <a:gd name="T11" fmla="*/ 79 h 87"/>
                <a:gd name="T12" fmla="*/ 20 w 41"/>
                <a:gd name="T13" fmla="*/ 74 h 87"/>
                <a:gd name="T14" fmla="*/ 24 w 41"/>
                <a:gd name="T15" fmla="*/ 70 h 87"/>
                <a:gd name="T16" fmla="*/ 26 w 41"/>
                <a:gd name="T17" fmla="*/ 65 h 87"/>
                <a:gd name="T18" fmla="*/ 30 w 41"/>
                <a:gd name="T19" fmla="*/ 59 h 87"/>
                <a:gd name="T20" fmla="*/ 32 w 41"/>
                <a:gd name="T21" fmla="*/ 53 h 87"/>
                <a:gd name="T22" fmla="*/ 33 w 41"/>
                <a:gd name="T23" fmla="*/ 47 h 87"/>
                <a:gd name="T24" fmla="*/ 35 w 41"/>
                <a:gd name="T25" fmla="*/ 40 h 87"/>
                <a:gd name="T26" fmla="*/ 37 w 41"/>
                <a:gd name="T27" fmla="*/ 33 h 87"/>
                <a:gd name="T28" fmla="*/ 39 w 41"/>
                <a:gd name="T29" fmla="*/ 25 h 87"/>
                <a:gd name="T30" fmla="*/ 39 w 41"/>
                <a:gd name="T31" fmla="*/ 18 h 87"/>
                <a:gd name="T32" fmla="*/ 40 w 41"/>
                <a:gd name="T33" fmla="*/ 10 h 87"/>
                <a:gd name="T34" fmla="*/ 41 w 41"/>
                <a:gd name="T35" fmla="*/ 0 h 87"/>
                <a:gd name="T36" fmla="*/ 27 w 41"/>
                <a:gd name="T37" fmla="*/ 0 h 87"/>
                <a:gd name="T38" fmla="*/ 27 w 41"/>
                <a:gd name="T39" fmla="*/ 9 h 87"/>
                <a:gd name="T40" fmla="*/ 26 w 41"/>
                <a:gd name="T41" fmla="*/ 15 h 87"/>
                <a:gd name="T42" fmla="*/ 25 w 41"/>
                <a:gd name="T43" fmla="*/ 23 h 87"/>
                <a:gd name="T44" fmla="*/ 24 w 41"/>
                <a:gd name="T45" fmla="*/ 30 h 87"/>
                <a:gd name="T46" fmla="*/ 23 w 41"/>
                <a:gd name="T47" fmla="*/ 37 h 87"/>
                <a:gd name="T48" fmla="*/ 22 w 41"/>
                <a:gd name="T49" fmla="*/ 43 h 87"/>
                <a:gd name="T50" fmla="*/ 19 w 41"/>
                <a:gd name="T51" fmla="*/ 49 h 87"/>
                <a:gd name="T52" fmla="*/ 17 w 41"/>
                <a:gd name="T53" fmla="*/ 53 h 87"/>
                <a:gd name="T54" fmla="*/ 15 w 41"/>
                <a:gd name="T55" fmla="*/ 59 h 87"/>
                <a:gd name="T56" fmla="*/ 12 w 41"/>
                <a:gd name="T57" fmla="*/ 64 h 87"/>
                <a:gd name="T58" fmla="*/ 10 w 41"/>
                <a:gd name="T59" fmla="*/ 66 h 87"/>
                <a:gd name="T60" fmla="*/ 8 w 41"/>
                <a:gd name="T61" fmla="*/ 70 h 87"/>
                <a:gd name="T62" fmla="*/ 5 w 41"/>
                <a:gd name="T63" fmla="*/ 72 h 87"/>
                <a:gd name="T64" fmla="*/ 3 w 41"/>
                <a:gd name="T65" fmla="*/ 72 h 87"/>
                <a:gd name="T66" fmla="*/ 1 w 41"/>
                <a:gd name="T67" fmla="*/ 74 h 87"/>
                <a:gd name="T68" fmla="*/ 0 w 41"/>
                <a:gd name="T69" fmla="*/ 74 h 87"/>
                <a:gd name="T70" fmla="*/ 0 w 41"/>
                <a:gd name="T71" fmla="*/ 74 h 87"/>
                <a:gd name="T72" fmla="*/ 0 w 41"/>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0" y="87"/>
                  </a:moveTo>
                  <a:lnTo>
                    <a:pt x="0" y="87"/>
                  </a:lnTo>
                  <a:lnTo>
                    <a:pt x="4" y="86"/>
                  </a:lnTo>
                  <a:lnTo>
                    <a:pt x="9" y="85"/>
                  </a:lnTo>
                  <a:lnTo>
                    <a:pt x="14" y="81"/>
                  </a:lnTo>
                  <a:lnTo>
                    <a:pt x="17" y="79"/>
                  </a:lnTo>
                  <a:lnTo>
                    <a:pt x="20" y="74"/>
                  </a:lnTo>
                  <a:lnTo>
                    <a:pt x="24" y="70"/>
                  </a:lnTo>
                  <a:lnTo>
                    <a:pt x="26" y="65"/>
                  </a:lnTo>
                  <a:lnTo>
                    <a:pt x="30" y="59"/>
                  </a:lnTo>
                  <a:lnTo>
                    <a:pt x="32" y="53"/>
                  </a:lnTo>
                  <a:lnTo>
                    <a:pt x="33" y="47"/>
                  </a:lnTo>
                  <a:lnTo>
                    <a:pt x="35" y="40"/>
                  </a:lnTo>
                  <a:lnTo>
                    <a:pt x="37" y="33"/>
                  </a:lnTo>
                  <a:lnTo>
                    <a:pt x="39" y="25"/>
                  </a:lnTo>
                  <a:lnTo>
                    <a:pt x="39" y="18"/>
                  </a:lnTo>
                  <a:lnTo>
                    <a:pt x="40" y="10"/>
                  </a:lnTo>
                  <a:lnTo>
                    <a:pt x="41" y="0"/>
                  </a:lnTo>
                  <a:lnTo>
                    <a:pt x="27" y="0"/>
                  </a:lnTo>
                  <a:lnTo>
                    <a:pt x="27" y="9"/>
                  </a:lnTo>
                  <a:lnTo>
                    <a:pt x="26" y="15"/>
                  </a:lnTo>
                  <a:lnTo>
                    <a:pt x="25" y="23"/>
                  </a:lnTo>
                  <a:lnTo>
                    <a:pt x="24" y="30"/>
                  </a:lnTo>
                  <a:lnTo>
                    <a:pt x="23" y="37"/>
                  </a:lnTo>
                  <a:lnTo>
                    <a:pt x="22" y="43"/>
                  </a:lnTo>
                  <a:lnTo>
                    <a:pt x="19" y="49"/>
                  </a:lnTo>
                  <a:lnTo>
                    <a:pt x="17" y="53"/>
                  </a:lnTo>
                  <a:lnTo>
                    <a:pt x="15" y="59"/>
                  </a:lnTo>
                  <a:lnTo>
                    <a:pt x="12" y="64"/>
                  </a:lnTo>
                  <a:lnTo>
                    <a:pt x="10" y="66"/>
                  </a:lnTo>
                  <a:lnTo>
                    <a:pt x="8" y="70"/>
                  </a:lnTo>
                  <a:lnTo>
                    <a:pt x="5" y="72"/>
                  </a:lnTo>
                  <a:lnTo>
                    <a:pt x="3" y="72"/>
                  </a:lnTo>
                  <a:lnTo>
                    <a:pt x="1" y="74"/>
                  </a:lnTo>
                  <a:lnTo>
                    <a:pt x="0" y="74"/>
                  </a:lnTo>
                  <a:lnTo>
                    <a:pt x="0" y="74"/>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100"/>
            <p:cNvSpPr>
              <a:spLocks/>
            </p:cNvSpPr>
            <p:nvPr/>
          </p:nvSpPr>
          <p:spPr bwMode="auto">
            <a:xfrm>
              <a:off x="3975473" y="2272258"/>
              <a:ext cx="74613" cy="114300"/>
            </a:xfrm>
            <a:custGeom>
              <a:avLst/>
              <a:gdLst>
                <a:gd name="T0" fmla="*/ 84 w 93"/>
                <a:gd name="T1" fmla="*/ 141 h 143"/>
                <a:gd name="T2" fmla="*/ 78 w 93"/>
                <a:gd name="T3" fmla="*/ 143 h 143"/>
                <a:gd name="T4" fmla="*/ 71 w 93"/>
                <a:gd name="T5" fmla="*/ 142 h 143"/>
                <a:gd name="T6" fmla="*/ 63 w 93"/>
                <a:gd name="T7" fmla="*/ 139 h 143"/>
                <a:gd name="T8" fmla="*/ 54 w 93"/>
                <a:gd name="T9" fmla="*/ 133 h 143"/>
                <a:gd name="T10" fmla="*/ 45 w 93"/>
                <a:gd name="T11" fmla="*/ 125 h 143"/>
                <a:gd name="T12" fmla="*/ 36 w 93"/>
                <a:gd name="T13" fmla="*/ 114 h 143"/>
                <a:gd name="T14" fmla="*/ 28 w 93"/>
                <a:gd name="T15" fmla="*/ 102 h 143"/>
                <a:gd name="T16" fmla="*/ 19 w 93"/>
                <a:gd name="T17" fmla="*/ 88 h 143"/>
                <a:gd name="T18" fmla="*/ 15 w 93"/>
                <a:gd name="T19" fmla="*/ 81 h 143"/>
                <a:gd name="T20" fmla="*/ 13 w 93"/>
                <a:gd name="T21" fmla="*/ 74 h 143"/>
                <a:gd name="T22" fmla="*/ 9 w 93"/>
                <a:gd name="T23" fmla="*/ 67 h 143"/>
                <a:gd name="T24" fmla="*/ 7 w 93"/>
                <a:gd name="T25" fmla="*/ 60 h 143"/>
                <a:gd name="T26" fmla="*/ 4 w 93"/>
                <a:gd name="T27" fmla="*/ 53 h 143"/>
                <a:gd name="T28" fmla="*/ 3 w 93"/>
                <a:gd name="T29" fmla="*/ 46 h 143"/>
                <a:gd name="T30" fmla="*/ 1 w 93"/>
                <a:gd name="T31" fmla="*/ 41 h 143"/>
                <a:gd name="T32" fmla="*/ 1 w 93"/>
                <a:gd name="T33" fmla="*/ 35 h 143"/>
                <a:gd name="T34" fmla="*/ 0 w 93"/>
                <a:gd name="T35" fmla="*/ 28 h 143"/>
                <a:gd name="T36" fmla="*/ 0 w 93"/>
                <a:gd name="T37" fmla="*/ 23 h 143"/>
                <a:gd name="T38" fmla="*/ 0 w 93"/>
                <a:gd name="T39" fmla="*/ 19 h 143"/>
                <a:gd name="T40" fmla="*/ 1 w 93"/>
                <a:gd name="T41" fmla="*/ 14 h 143"/>
                <a:gd name="T42" fmla="*/ 2 w 93"/>
                <a:gd name="T43" fmla="*/ 10 h 143"/>
                <a:gd name="T44" fmla="*/ 3 w 93"/>
                <a:gd name="T45" fmla="*/ 7 h 143"/>
                <a:gd name="T46" fmla="*/ 6 w 93"/>
                <a:gd name="T47" fmla="*/ 4 h 143"/>
                <a:gd name="T48" fmla="*/ 8 w 93"/>
                <a:gd name="T49" fmla="*/ 2 h 143"/>
                <a:gd name="T50" fmla="*/ 15 w 93"/>
                <a:gd name="T51" fmla="*/ 0 h 143"/>
                <a:gd name="T52" fmla="*/ 22 w 93"/>
                <a:gd name="T53" fmla="*/ 0 h 143"/>
                <a:gd name="T54" fmla="*/ 30 w 93"/>
                <a:gd name="T55" fmla="*/ 5 h 143"/>
                <a:gd name="T56" fmla="*/ 38 w 93"/>
                <a:gd name="T57" fmla="*/ 11 h 143"/>
                <a:gd name="T58" fmla="*/ 47 w 93"/>
                <a:gd name="T59" fmla="*/ 19 h 143"/>
                <a:gd name="T60" fmla="*/ 56 w 93"/>
                <a:gd name="T61" fmla="*/ 29 h 143"/>
                <a:gd name="T62" fmla="*/ 66 w 93"/>
                <a:gd name="T63" fmla="*/ 42 h 143"/>
                <a:gd name="T64" fmla="*/ 74 w 93"/>
                <a:gd name="T65" fmla="*/ 56 h 143"/>
                <a:gd name="T66" fmla="*/ 77 w 93"/>
                <a:gd name="T67" fmla="*/ 63 h 143"/>
                <a:gd name="T68" fmla="*/ 80 w 93"/>
                <a:gd name="T69" fmla="*/ 69 h 143"/>
                <a:gd name="T70" fmla="*/ 84 w 93"/>
                <a:gd name="T71" fmla="*/ 76 h 143"/>
                <a:gd name="T72" fmla="*/ 86 w 93"/>
                <a:gd name="T73" fmla="*/ 83 h 143"/>
                <a:gd name="T74" fmla="*/ 89 w 93"/>
                <a:gd name="T75" fmla="*/ 90 h 143"/>
                <a:gd name="T76" fmla="*/ 91 w 93"/>
                <a:gd name="T77" fmla="*/ 97 h 143"/>
                <a:gd name="T78" fmla="*/ 92 w 93"/>
                <a:gd name="T79" fmla="*/ 103 h 143"/>
                <a:gd name="T80" fmla="*/ 93 w 93"/>
                <a:gd name="T81" fmla="*/ 109 h 143"/>
                <a:gd name="T82" fmla="*/ 93 w 93"/>
                <a:gd name="T83" fmla="*/ 114 h 143"/>
                <a:gd name="T84" fmla="*/ 93 w 93"/>
                <a:gd name="T85" fmla="*/ 120 h 143"/>
                <a:gd name="T86" fmla="*/ 93 w 93"/>
                <a:gd name="T87" fmla="*/ 125 h 143"/>
                <a:gd name="T88" fmla="*/ 92 w 93"/>
                <a:gd name="T89" fmla="*/ 129 h 143"/>
                <a:gd name="T90" fmla="*/ 91 w 93"/>
                <a:gd name="T91" fmla="*/ 133 h 143"/>
                <a:gd name="T92" fmla="*/ 89 w 93"/>
                <a:gd name="T93" fmla="*/ 136 h 143"/>
                <a:gd name="T94" fmla="*/ 87 w 93"/>
                <a:gd name="T95" fmla="*/ 140 h 143"/>
                <a:gd name="T96" fmla="*/ 84 w 93"/>
                <a:gd name="T97" fmla="*/ 1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3">
                  <a:moveTo>
                    <a:pt x="84" y="141"/>
                  </a:moveTo>
                  <a:lnTo>
                    <a:pt x="78" y="143"/>
                  </a:lnTo>
                  <a:lnTo>
                    <a:pt x="71" y="142"/>
                  </a:lnTo>
                  <a:lnTo>
                    <a:pt x="63" y="139"/>
                  </a:lnTo>
                  <a:lnTo>
                    <a:pt x="54" y="133"/>
                  </a:lnTo>
                  <a:lnTo>
                    <a:pt x="45" y="125"/>
                  </a:lnTo>
                  <a:lnTo>
                    <a:pt x="36" y="114"/>
                  </a:lnTo>
                  <a:lnTo>
                    <a:pt x="28" y="102"/>
                  </a:lnTo>
                  <a:lnTo>
                    <a:pt x="19" y="88"/>
                  </a:lnTo>
                  <a:lnTo>
                    <a:pt x="15" y="81"/>
                  </a:lnTo>
                  <a:lnTo>
                    <a:pt x="13" y="74"/>
                  </a:lnTo>
                  <a:lnTo>
                    <a:pt x="9" y="67"/>
                  </a:lnTo>
                  <a:lnTo>
                    <a:pt x="7" y="60"/>
                  </a:lnTo>
                  <a:lnTo>
                    <a:pt x="4" y="53"/>
                  </a:lnTo>
                  <a:lnTo>
                    <a:pt x="3" y="46"/>
                  </a:lnTo>
                  <a:lnTo>
                    <a:pt x="1" y="41"/>
                  </a:lnTo>
                  <a:lnTo>
                    <a:pt x="1" y="35"/>
                  </a:lnTo>
                  <a:lnTo>
                    <a:pt x="0" y="28"/>
                  </a:lnTo>
                  <a:lnTo>
                    <a:pt x="0" y="23"/>
                  </a:lnTo>
                  <a:lnTo>
                    <a:pt x="0" y="19"/>
                  </a:lnTo>
                  <a:lnTo>
                    <a:pt x="1" y="14"/>
                  </a:lnTo>
                  <a:lnTo>
                    <a:pt x="2" y="10"/>
                  </a:lnTo>
                  <a:lnTo>
                    <a:pt x="3" y="7"/>
                  </a:lnTo>
                  <a:lnTo>
                    <a:pt x="6" y="4"/>
                  </a:lnTo>
                  <a:lnTo>
                    <a:pt x="8" y="2"/>
                  </a:lnTo>
                  <a:lnTo>
                    <a:pt x="15" y="0"/>
                  </a:lnTo>
                  <a:lnTo>
                    <a:pt x="22" y="0"/>
                  </a:lnTo>
                  <a:lnTo>
                    <a:pt x="30" y="5"/>
                  </a:lnTo>
                  <a:lnTo>
                    <a:pt x="38" y="11"/>
                  </a:lnTo>
                  <a:lnTo>
                    <a:pt x="47" y="19"/>
                  </a:lnTo>
                  <a:lnTo>
                    <a:pt x="56" y="29"/>
                  </a:lnTo>
                  <a:lnTo>
                    <a:pt x="66" y="42"/>
                  </a:lnTo>
                  <a:lnTo>
                    <a:pt x="74" y="56"/>
                  </a:lnTo>
                  <a:lnTo>
                    <a:pt x="77" y="63"/>
                  </a:lnTo>
                  <a:lnTo>
                    <a:pt x="80" y="69"/>
                  </a:lnTo>
                  <a:lnTo>
                    <a:pt x="84" y="76"/>
                  </a:lnTo>
                  <a:lnTo>
                    <a:pt x="86" y="83"/>
                  </a:lnTo>
                  <a:lnTo>
                    <a:pt x="89" y="90"/>
                  </a:lnTo>
                  <a:lnTo>
                    <a:pt x="91" y="97"/>
                  </a:lnTo>
                  <a:lnTo>
                    <a:pt x="92" y="103"/>
                  </a:lnTo>
                  <a:lnTo>
                    <a:pt x="93" y="109"/>
                  </a:lnTo>
                  <a:lnTo>
                    <a:pt x="93" y="114"/>
                  </a:lnTo>
                  <a:lnTo>
                    <a:pt x="93" y="120"/>
                  </a:lnTo>
                  <a:lnTo>
                    <a:pt x="93" y="125"/>
                  </a:lnTo>
                  <a:lnTo>
                    <a:pt x="92" y="129"/>
                  </a:lnTo>
                  <a:lnTo>
                    <a:pt x="91" y="133"/>
                  </a:lnTo>
                  <a:lnTo>
                    <a:pt x="89" y="136"/>
                  </a:lnTo>
                  <a:lnTo>
                    <a:pt x="87" y="140"/>
                  </a:lnTo>
                  <a:lnTo>
                    <a:pt x="84" y="14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01"/>
            <p:cNvSpPr>
              <a:spLocks/>
            </p:cNvSpPr>
            <p:nvPr/>
          </p:nvSpPr>
          <p:spPr bwMode="auto">
            <a:xfrm>
              <a:off x="3986586" y="2340521"/>
              <a:ext cx="58738" cy="50800"/>
            </a:xfrm>
            <a:custGeom>
              <a:avLst/>
              <a:gdLst>
                <a:gd name="T0" fmla="*/ 0 w 73"/>
                <a:gd name="T1" fmla="*/ 5 h 64"/>
                <a:gd name="T2" fmla="*/ 0 w 73"/>
                <a:gd name="T3" fmla="*/ 5 h 64"/>
                <a:gd name="T4" fmla="*/ 8 w 73"/>
                <a:gd name="T5" fmla="*/ 20 h 64"/>
                <a:gd name="T6" fmla="*/ 17 w 73"/>
                <a:gd name="T7" fmla="*/ 32 h 64"/>
                <a:gd name="T8" fmla="*/ 26 w 73"/>
                <a:gd name="T9" fmla="*/ 43 h 64"/>
                <a:gd name="T10" fmla="*/ 35 w 73"/>
                <a:gd name="T11" fmla="*/ 51 h 64"/>
                <a:gd name="T12" fmla="*/ 46 w 73"/>
                <a:gd name="T13" fmla="*/ 58 h 64"/>
                <a:gd name="T14" fmla="*/ 55 w 73"/>
                <a:gd name="T15" fmla="*/ 62 h 64"/>
                <a:gd name="T16" fmla="*/ 65 w 73"/>
                <a:gd name="T17" fmla="*/ 64 h 64"/>
                <a:gd name="T18" fmla="*/ 73 w 73"/>
                <a:gd name="T19" fmla="*/ 61 h 64"/>
                <a:gd name="T20" fmla="*/ 68 w 73"/>
                <a:gd name="T21" fmla="*/ 50 h 64"/>
                <a:gd name="T22" fmla="*/ 64 w 73"/>
                <a:gd name="T23" fmla="*/ 50 h 64"/>
                <a:gd name="T24" fmla="*/ 58 w 73"/>
                <a:gd name="T25" fmla="*/ 50 h 64"/>
                <a:gd name="T26" fmla="*/ 52 w 73"/>
                <a:gd name="T27" fmla="*/ 47 h 64"/>
                <a:gd name="T28" fmla="*/ 45 w 73"/>
                <a:gd name="T29" fmla="*/ 41 h 64"/>
                <a:gd name="T30" fmla="*/ 35 w 73"/>
                <a:gd name="T31" fmla="*/ 34 h 64"/>
                <a:gd name="T32" fmla="*/ 27 w 73"/>
                <a:gd name="T33" fmla="*/ 24 h 64"/>
                <a:gd name="T34" fmla="*/ 19 w 73"/>
                <a:gd name="T35" fmla="*/ 12 h 64"/>
                <a:gd name="T36" fmla="*/ 10 w 73"/>
                <a:gd name="T37" fmla="*/ 0 h 64"/>
                <a:gd name="T38" fmla="*/ 10 w 73"/>
                <a:gd name="T39" fmla="*/ 0 h 64"/>
                <a:gd name="T40" fmla="*/ 0 w 73"/>
                <a:gd name="T41"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64">
                  <a:moveTo>
                    <a:pt x="0" y="5"/>
                  </a:moveTo>
                  <a:lnTo>
                    <a:pt x="0" y="5"/>
                  </a:lnTo>
                  <a:lnTo>
                    <a:pt x="8" y="20"/>
                  </a:lnTo>
                  <a:lnTo>
                    <a:pt x="17" y="32"/>
                  </a:lnTo>
                  <a:lnTo>
                    <a:pt x="26" y="43"/>
                  </a:lnTo>
                  <a:lnTo>
                    <a:pt x="35" y="51"/>
                  </a:lnTo>
                  <a:lnTo>
                    <a:pt x="46" y="58"/>
                  </a:lnTo>
                  <a:lnTo>
                    <a:pt x="55" y="62"/>
                  </a:lnTo>
                  <a:lnTo>
                    <a:pt x="65" y="64"/>
                  </a:lnTo>
                  <a:lnTo>
                    <a:pt x="73" y="61"/>
                  </a:lnTo>
                  <a:lnTo>
                    <a:pt x="68" y="50"/>
                  </a:lnTo>
                  <a:lnTo>
                    <a:pt x="64" y="50"/>
                  </a:lnTo>
                  <a:lnTo>
                    <a:pt x="58" y="50"/>
                  </a:lnTo>
                  <a:lnTo>
                    <a:pt x="52" y="47"/>
                  </a:lnTo>
                  <a:lnTo>
                    <a:pt x="45" y="41"/>
                  </a:lnTo>
                  <a:lnTo>
                    <a:pt x="35" y="34"/>
                  </a:lnTo>
                  <a:lnTo>
                    <a:pt x="27" y="24"/>
                  </a:lnTo>
                  <a:lnTo>
                    <a:pt x="19" y="12"/>
                  </a:lnTo>
                  <a:lnTo>
                    <a:pt x="10" y="0"/>
                  </a:lnTo>
                  <a:lnTo>
                    <a:pt x="1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102"/>
            <p:cNvSpPr>
              <a:spLocks/>
            </p:cNvSpPr>
            <p:nvPr/>
          </p:nvSpPr>
          <p:spPr bwMode="auto">
            <a:xfrm>
              <a:off x="3972298" y="2269083"/>
              <a:ext cx="23813" cy="76200"/>
            </a:xfrm>
            <a:custGeom>
              <a:avLst/>
              <a:gdLst>
                <a:gd name="T0" fmla="*/ 9 w 29"/>
                <a:gd name="T1" fmla="*/ 0 h 95"/>
                <a:gd name="T2" fmla="*/ 9 w 29"/>
                <a:gd name="T3" fmla="*/ 1 h 95"/>
                <a:gd name="T4" fmla="*/ 6 w 29"/>
                <a:gd name="T5" fmla="*/ 4 h 95"/>
                <a:gd name="T6" fmla="*/ 4 w 29"/>
                <a:gd name="T7" fmla="*/ 8 h 95"/>
                <a:gd name="T8" fmla="*/ 3 w 29"/>
                <a:gd name="T9" fmla="*/ 11 h 95"/>
                <a:gd name="T10" fmla="*/ 1 w 29"/>
                <a:gd name="T11" fmla="*/ 17 h 95"/>
                <a:gd name="T12" fmla="*/ 0 w 29"/>
                <a:gd name="T13" fmla="*/ 22 h 95"/>
                <a:gd name="T14" fmla="*/ 0 w 29"/>
                <a:gd name="T15" fmla="*/ 27 h 95"/>
                <a:gd name="T16" fmla="*/ 0 w 29"/>
                <a:gd name="T17" fmla="*/ 33 h 95"/>
                <a:gd name="T18" fmla="*/ 0 w 29"/>
                <a:gd name="T19" fmla="*/ 39 h 95"/>
                <a:gd name="T20" fmla="*/ 1 w 29"/>
                <a:gd name="T21" fmla="*/ 46 h 95"/>
                <a:gd name="T22" fmla="*/ 3 w 29"/>
                <a:gd name="T23" fmla="*/ 53 h 95"/>
                <a:gd name="T24" fmla="*/ 4 w 29"/>
                <a:gd name="T25" fmla="*/ 60 h 95"/>
                <a:gd name="T26" fmla="*/ 6 w 29"/>
                <a:gd name="T27" fmla="*/ 67 h 95"/>
                <a:gd name="T28" fmla="*/ 8 w 29"/>
                <a:gd name="T29" fmla="*/ 73 h 95"/>
                <a:gd name="T30" fmla="*/ 11 w 29"/>
                <a:gd name="T31" fmla="*/ 80 h 95"/>
                <a:gd name="T32" fmla="*/ 14 w 29"/>
                <a:gd name="T33" fmla="*/ 87 h 95"/>
                <a:gd name="T34" fmla="*/ 19 w 29"/>
                <a:gd name="T35" fmla="*/ 95 h 95"/>
                <a:gd name="T36" fmla="*/ 29 w 29"/>
                <a:gd name="T37" fmla="*/ 90 h 95"/>
                <a:gd name="T38" fmla="*/ 27 w 29"/>
                <a:gd name="T39" fmla="*/ 83 h 95"/>
                <a:gd name="T40" fmla="*/ 23 w 29"/>
                <a:gd name="T41" fmla="*/ 76 h 95"/>
                <a:gd name="T42" fmla="*/ 20 w 29"/>
                <a:gd name="T43" fmla="*/ 69 h 95"/>
                <a:gd name="T44" fmla="*/ 18 w 29"/>
                <a:gd name="T45" fmla="*/ 62 h 95"/>
                <a:gd name="T46" fmla="*/ 15 w 29"/>
                <a:gd name="T47" fmla="*/ 55 h 95"/>
                <a:gd name="T48" fmla="*/ 14 w 29"/>
                <a:gd name="T49" fmla="*/ 49 h 95"/>
                <a:gd name="T50" fmla="*/ 13 w 29"/>
                <a:gd name="T51" fmla="*/ 44 h 95"/>
                <a:gd name="T52" fmla="*/ 12 w 29"/>
                <a:gd name="T53" fmla="*/ 38 h 95"/>
                <a:gd name="T54" fmla="*/ 12 w 29"/>
                <a:gd name="T55" fmla="*/ 32 h 95"/>
                <a:gd name="T56" fmla="*/ 12 w 29"/>
                <a:gd name="T57" fmla="*/ 27 h 95"/>
                <a:gd name="T58" fmla="*/ 12 w 29"/>
                <a:gd name="T59" fmla="*/ 23 h 95"/>
                <a:gd name="T60" fmla="*/ 13 w 29"/>
                <a:gd name="T61" fmla="*/ 19 h 95"/>
                <a:gd name="T62" fmla="*/ 13 w 29"/>
                <a:gd name="T63" fmla="*/ 16 h 95"/>
                <a:gd name="T64" fmla="*/ 14 w 29"/>
                <a:gd name="T65" fmla="*/ 14 h 95"/>
                <a:gd name="T66" fmla="*/ 15 w 29"/>
                <a:gd name="T67" fmla="*/ 12 h 95"/>
                <a:gd name="T68" fmla="*/ 16 w 29"/>
                <a:gd name="T69" fmla="*/ 11 h 95"/>
                <a:gd name="T70" fmla="*/ 16 w 29"/>
                <a:gd name="T71" fmla="*/ 11 h 95"/>
                <a:gd name="T72" fmla="*/ 9 w 29"/>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95">
                  <a:moveTo>
                    <a:pt x="9" y="0"/>
                  </a:moveTo>
                  <a:lnTo>
                    <a:pt x="9" y="1"/>
                  </a:lnTo>
                  <a:lnTo>
                    <a:pt x="6" y="4"/>
                  </a:lnTo>
                  <a:lnTo>
                    <a:pt x="4" y="8"/>
                  </a:lnTo>
                  <a:lnTo>
                    <a:pt x="3" y="11"/>
                  </a:lnTo>
                  <a:lnTo>
                    <a:pt x="1" y="17"/>
                  </a:lnTo>
                  <a:lnTo>
                    <a:pt x="0" y="22"/>
                  </a:lnTo>
                  <a:lnTo>
                    <a:pt x="0" y="27"/>
                  </a:lnTo>
                  <a:lnTo>
                    <a:pt x="0" y="33"/>
                  </a:lnTo>
                  <a:lnTo>
                    <a:pt x="0" y="39"/>
                  </a:lnTo>
                  <a:lnTo>
                    <a:pt x="1" y="46"/>
                  </a:lnTo>
                  <a:lnTo>
                    <a:pt x="3" y="53"/>
                  </a:lnTo>
                  <a:lnTo>
                    <a:pt x="4" y="60"/>
                  </a:lnTo>
                  <a:lnTo>
                    <a:pt x="6" y="67"/>
                  </a:lnTo>
                  <a:lnTo>
                    <a:pt x="8" y="73"/>
                  </a:lnTo>
                  <a:lnTo>
                    <a:pt x="11" y="80"/>
                  </a:lnTo>
                  <a:lnTo>
                    <a:pt x="14" y="87"/>
                  </a:lnTo>
                  <a:lnTo>
                    <a:pt x="19" y="95"/>
                  </a:lnTo>
                  <a:lnTo>
                    <a:pt x="29" y="90"/>
                  </a:lnTo>
                  <a:lnTo>
                    <a:pt x="27" y="83"/>
                  </a:lnTo>
                  <a:lnTo>
                    <a:pt x="23" y="76"/>
                  </a:lnTo>
                  <a:lnTo>
                    <a:pt x="20" y="69"/>
                  </a:lnTo>
                  <a:lnTo>
                    <a:pt x="18" y="62"/>
                  </a:lnTo>
                  <a:lnTo>
                    <a:pt x="15" y="55"/>
                  </a:lnTo>
                  <a:lnTo>
                    <a:pt x="14" y="49"/>
                  </a:lnTo>
                  <a:lnTo>
                    <a:pt x="13" y="44"/>
                  </a:lnTo>
                  <a:lnTo>
                    <a:pt x="12" y="38"/>
                  </a:lnTo>
                  <a:lnTo>
                    <a:pt x="12" y="32"/>
                  </a:lnTo>
                  <a:lnTo>
                    <a:pt x="12" y="27"/>
                  </a:lnTo>
                  <a:lnTo>
                    <a:pt x="12" y="23"/>
                  </a:lnTo>
                  <a:lnTo>
                    <a:pt x="13" y="19"/>
                  </a:lnTo>
                  <a:lnTo>
                    <a:pt x="13" y="16"/>
                  </a:lnTo>
                  <a:lnTo>
                    <a:pt x="14" y="14"/>
                  </a:lnTo>
                  <a:lnTo>
                    <a:pt x="15" y="12"/>
                  </a:lnTo>
                  <a:lnTo>
                    <a:pt x="16" y="11"/>
                  </a:lnTo>
                  <a:lnTo>
                    <a:pt x="16"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103"/>
            <p:cNvSpPr>
              <a:spLocks/>
            </p:cNvSpPr>
            <p:nvPr/>
          </p:nvSpPr>
          <p:spPr bwMode="auto">
            <a:xfrm>
              <a:off x="3980236" y="2267496"/>
              <a:ext cx="58738" cy="50800"/>
            </a:xfrm>
            <a:custGeom>
              <a:avLst/>
              <a:gdLst>
                <a:gd name="T0" fmla="*/ 75 w 75"/>
                <a:gd name="T1" fmla="*/ 59 h 65"/>
                <a:gd name="T2" fmla="*/ 75 w 75"/>
                <a:gd name="T3" fmla="*/ 59 h 65"/>
                <a:gd name="T4" fmla="*/ 66 w 75"/>
                <a:gd name="T5" fmla="*/ 44 h 65"/>
                <a:gd name="T6" fmla="*/ 57 w 75"/>
                <a:gd name="T7" fmla="*/ 33 h 65"/>
                <a:gd name="T8" fmla="*/ 48 w 75"/>
                <a:gd name="T9" fmla="*/ 21 h 65"/>
                <a:gd name="T10" fmla="*/ 38 w 75"/>
                <a:gd name="T11" fmla="*/ 12 h 65"/>
                <a:gd name="T12" fmla="*/ 29 w 75"/>
                <a:gd name="T13" fmla="*/ 6 h 65"/>
                <a:gd name="T14" fmla="*/ 20 w 75"/>
                <a:gd name="T15" fmla="*/ 2 h 65"/>
                <a:gd name="T16" fmla="*/ 10 w 75"/>
                <a:gd name="T17" fmla="*/ 0 h 65"/>
                <a:gd name="T18" fmla="*/ 0 w 75"/>
                <a:gd name="T19" fmla="*/ 3 h 65"/>
                <a:gd name="T20" fmla="*/ 7 w 75"/>
                <a:gd name="T21" fmla="*/ 14 h 65"/>
                <a:gd name="T22" fmla="*/ 11 w 75"/>
                <a:gd name="T23" fmla="*/ 13 h 65"/>
                <a:gd name="T24" fmla="*/ 15 w 75"/>
                <a:gd name="T25" fmla="*/ 14 h 65"/>
                <a:gd name="T26" fmla="*/ 22 w 75"/>
                <a:gd name="T27" fmla="*/ 17 h 65"/>
                <a:gd name="T28" fmla="*/ 30 w 75"/>
                <a:gd name="T29" fmla="*/ 22 h 65"/>
                <a:gd name="T30" fmla="*/ 38 w 75"/>
                <a:gd name="T31" fmla="*/ 30 h 65"/>
                <a:gd name="T32" fmla="*/ 48 w 75"/>
                <a:gd name="T33" fmla="*/ 41 h 65"/>
                <a:gd name="T34" fmla="*/ 56 w 75"/>
                <a:gd name="T35" fmla="*/ 52 h 65"/>
                <a:gd name="T36" fmla="*/ 64 w 75"/>
                <a:gd name="T37" fmla="*/ 65 h 65"/>
                <a:gd name="T38" fmla="*/ 64 w 75"/>
                <a:gd name="T39" fmla="*/ 65 h 65"/>
                <a:gd name="T40" fmla="*/ 75 w 75"/>
                <a:gd name="T41"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5">
                  <a:moveTo>
                    <a:pt x="75" y="59"/>
                  </a:moveTo>
                  <a:lnTo>
                    <a:pt x="75" y="59"/>
                  </a:lnTo>
                  <a:lnTo>
                    <a:pt x="66" y="44"/>
                  </a:lnTo>
                  <a:lnTo>
                    <a:pt x="57" y="33"/>
                  </a:lnTo>
                  <a:lnTo>
                    <a:pt x="48" y="21"/>
                  </a:lnTo>
                  <a:lnTo>
                    <a:pt x="38" y="12"/>
                  </a:lnTo>
                  <a:lnTo>
                    <a:pt x="29" y="6"/>
                  </a:lnTo>
                  <a:lnTo>
                    <a:pt x="20" y="2"/>
                  </a:lnTo>
                  <a:lnTo>
                    <a:pt x="10" y="0"/>
                  </a:lnTo>
                  <a:lnTo>
                    <a:pt x="0" y="3"/>
                  </a:lnTo>
                  <a:lnTo>
                    <a:pt x="7" y="14"/>
                  </a:lnTo>
                  <a:lnTo>
                    <a:pt x="11" y="13"/>
                  </a:lnTo>
                  <a:lnTo>
                    <a:pt x="15" y="14"/>
                  </a:lnTo>
                  <a:lnTo>
                    <a:pt x="22" y="17"/>
                  </a:lnTo>
                  <a:lnTo>
                    <a:pt x="30" y="22"/>
                  </a:lnTo>
                  <a:lnTo>
                    <a:pt x="38" y="30"/>
                  </a:lnTo>
                  <a:lnTo>
                    <a:pt x="48" y="41"/>
                  </a:lnTo>
                  <a:lnTo>
                    <a:pt x="56" y="52"/>
                  </a:lnTo>
                  <a:lnTo>
                    <a:pt x="64" y="65"/>
                  </a:lnTo>
                  <a:lnTo>
                    <a:pt x="64" y="65"/>
                  </a:lnTo>
                  <a:lnTo>
                    <a:pt x="7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104"/>
            <p:cNvSpPr>
              <a:spLocks/>
            </p:cNvSpPr>
            <p:nvPr/>
          </p:nvSpPr>
          <p:spPr bwMode="auto">
            <a:xfrm>
              <a:off x="4029448" y="2313533"/>
              <a:ext cx="26988" cy="74613"/>
            </a:xfrm>
            <a:custGeom>
              <a:avLst/>
              <a:gdLst>
                <a:gd name="T0" fmla="*/ 19 w 32"/>
                <a:gd name="T1" fmla="*/ 95 h 95"/>
                <a:gd name="T2" fmla="*/ 19 w 32"/>
                <a:gd name="T3" fmla="*/ 95 h 95"/>
                <a:gd name="T4" fmla="*/ 24 w 32"/>
                <a:gd name="T5" fmla="*/ 92 h 95"/>
                <a:gd name="T6" fmla="*/ 26 w 32"/>
                <a:gd name="T7" fmla="*/ 88 h 95"/>
                <a:gd name="T8" fmla="*/ 29 w 32"/>
                <a:gd name="T9" fmla="*/ 84 h 95"/>
                <a:gd name="T10" fmla="*/ 31 w 32"/>
                <a:gd name="T11" fmla="*/ 79 h 95"/>
                <a:gd name="T12" fmla="*/ 31 w 32"/>
                <a:gd name="T13" fmla="*/ 73 h 95"/>
                <a:gd name="T14" fmla="*/ 32 w 32"/>
                <a:gd name="T15" fmla="*/ 68 h 95"/>
                <a:gd name="T16" fmla="*/ 32 w 32"/>
                <a:gd name="T17" fmla="*/ 62 h 95"/>
                <a:gd name="T18" fmla="*/ 31 w 32"/>
                <a:gd name="T19" fmla="*/ 57 h 95"/>
                <a:gd name="T20" fmla="*/ 30 w 32"/>
                <a:gd name="T21" fmla="*/ 50 h 95"/>
                <a:gd name="T22" fmla="*/ 29 w 32"/>
                <a:gd name="T23" fmla="*/ 43 h 95"/>
                <a:gd name="T24" fmla="*/ 26 w 32"/>
                <a:gd name="T25" fmla="*/ 36 h 95"/>
                <a:gd name="T26" fmla="*/ 24 w 32"/>
                <a:gd name="T27" fmla="*/ 29 h 95"/>
                <a:gd name="T28" fmla="*/ 22 w 32"/>
                <a:gd name="T29" fmla="*/ 22 h 95"/>
                <a:gd name="T30" fmla="*/ 18 w 32"/>
                <a:gd name="T31" fmla="*/ 14 h 95"/>
                <a:gd name="T32" fmla="*/ 15 w 32"/>
                <a:gd name="T33" fmla="*/ 8 h 95"/>
                <a:gd name="T34" fmla="*/ 11 w 32"/>
                <a:gd name="T35" fmla="*/ 0 h 95"/>
                <a:gd name="T36" fmla="*/ 0 w 32"/>
                <a:gd name="T37" fmla="*/ 6 h 95"/>
                <a:gd name="T38" fmla="*/ 3 w 32"/>
                <a:gd name="T39" fmla="*/ 13 h 95"/>
                <a:gd name="T40" fmla="*/ 7 w 32"/>
                <a:gd name="T41" fmla="*/ 20 h 95"/>
                <a:gd name="T42" fmla="*/ 9 w 32"/>
                <a:gd name="T43" fmla="*/ 27 h 95"/>
                <a:gd name="T44" fmla="*/ 12 w 32"/>
                <a:gd name="T45" fmla="*/ 34 h 95"/>
                <a:gd name="T46" fmla="*/ 15 w 32"/>
                <a:gd name="T47" fmla="*/ 39 h 95"/>
                <a:gd name="T48" fmla="*/ 16 w 32"/>
                <a:gd name="T49" fmla="*/ 46 h 95"/>
                <a:gd name="T50" fmla="*/ 17 w 32"/>
                <a:gd name="T51" fmla="*/ 52 h 95"/>
                <a:gd name="T52" fmla="*/ 18 w 32"/>
                <a:gd name="T53" fmla="*/ 58 h 95"/>
                <a:gd name="T54" fmla="*/ 18 w 32"/>
                <a:gd name="T55" fmla="*/ 64 h 95"/>
                <a:gd name="T56" fmla="*/ 18 w 32"/>
                <a:gd name="T57" fmla="*/ 68 h 95"/>
                <a:gd name="T58" fmla="*/ 18 w 32"/>
                <a:gd name="T59" fmla="*/ 73 h 95"/>
                <a:gd name="T60" fmla="*/ 18 w 32"/>
                <a:gd name="T61" fmla="*/ 76 h 95"/>
                <a:gd name="T62" fmla="*/ 17 w 32"/>
                <a:gd name="T63" fmla="*/ 79 h 95"/>
                <a:gd name="T64" fmla="*/ 16 w 32"/>
                <a:gd name="T65" fmla="*/ 82 h 95"/>
                <a:gd name="T66" fmla="*/ 15 w 32"/>
                <a:gd name="T67" fmla="*/ 83 h 95"/>
                <a:gd name="T68" fmla="*/ 14 w 32"/>
                <a:gd name="T69" fmla="*/ 84 h 95"/>
                <a:gd name="T70" fmla="*/ 14 w 32"/>
                <a:gd name="T71" fmla="*/ 84 h 95"/>
                <a:gd name="T72" fmla="*/ 19 w 32"/>
                <a:gd name="T7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95">
                  <a:moveTo>
                    <a:pt x="19" y="95"/>
                  </a:moveTo>
                  <a:lnTo>
                    <a:pt x="19" y="95"/>
                  </a:lnTo>
                  <a:lnTo>
                    <a:pt x="24" y="92"/>
                  </a:lnTo>
                  <a:lnTo>
                    <a:pt x="26" y="88"/>
                  </a:lnTo>
                  <a:lnTo>
                    <a:pt x="29" y="84"/>
                  </a:lnTo>
                  <a:lnTo>
                    <a:pt x="31" y="79"/>
                  </a:lnTo>
                  <a:lnTo>
                    <a:pt x="31" y="73"/>
                  </a:lnTo>
                  <a:lnTo>
                    <a:pt x="32" y="68"/>
                  </a:lnTo>
                  <a:lnTo>
                    <a:pt x="32" y="62"/>
                  </a:lnTo>
                  <a:lnTo>
                    <a:pt x="31" y="57"/>
                  </a:lnTo>
                  <a:lnTo>
                    <a:pt x="30" y="50"/>
                  </a:lnTo>
                  <a:lnTo>
                    <a:pt x="29" y="43"/>
                  </a:lnTo>
                  <a:lnTo>
                    <a:pt x="26" y="36"/>
                  </a:lnTo>
                  <a:lnTo>
                    <a:pt x="24" y="29"/>
                  </a:lnTo>
                  <a:lnTo>
                    <a:pt x="22" y="22"/>
                  </a:lnTo>
                  <a:lnTo>
                    <a:pt x="18" y="14"/>
                  </a:lnTo>
                  <a:lnTo>
                    <a:pt x="15" y="8"/>
                  </a:lnTo>
                  <a:lnTo>
                    <a:pt x="11" y="0"/>
                  </a:lnTo>
                  <a:lnTo>
                    <a:pt x="0" y="6"/>
                  </a:lnTo>
                  <a:lnTo>
                    <a:pt x="3" y="13"/>
                  </a:lnTo>
                  <a:lnTo>
                    <a:pt x="7" y="20"/>
                  </a:lnTo>
                  <a:lnTo>
                    <a:pt x="9" y="27"/>
                  </a:lnTo>
                  <a:lnTo>
                    <a:pt x="12" y="34"/>
                  </a:lnTo>
                  <a:lnTo>
                    <a:pt x="15" y="39"/>
                  </a:lnTo>
                  <a:lnTo>
                    <a:pt x="16" y="46"/>
                  </a:lnTo>
                  <a:lnTo>
                    <a:pt x="17" y="52"/>
                  </a:lnTo>
                  <a:lnTo>
                    <a:pt x="18" y="58"/>
                  </a:lnTo>
                  <a:lnTo>
                    <a:pt x="18" y="64"/>
                  </a:lnTo>
                  <a:lnTo>
                    <a:pt x="18" y="68"/>
                  </a:lnTo>
                  <a:lnTo>
                    <a:pt x="18" y="73"/>
                  </a:lnTo>
                  <a:lnTo>
                    <a:pt x="18" y="76"/>
                  </a:lnTo>
                  <a:lnTo>
                    <a:pt x="17" y="79"/>
                  </a:lnTo>
                  <a:lnTo>
                    <a:pt x="16" y="82"/>
                  </a:lnTo>
                  <a:lnTo>
                    <a:pt x="15" y="83"/>
                  </a:lnTo>
                  <a:lnTo>
                    <a:pt x="14" y="84"/>
                  </a:lnTo>
                  <a:lnTo>
                    <a:pt x="14" y="84"/>
                  </a:lnTo>
                  <a:lnTo>
                    <a:pt x="19"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5"/>
            <p:cNvSpPr>
              <a:spLocks/>
            </p:cNvSpPr>
            <p:nvPr/>
          </p:nvSpPr>
          <p:spPr bwMode="auto">
            <a:xfrm>
              <a:off x="4078661" y="2380208"/>
              <a:ext cx="239713" cy="180975"/>
            </a:xfrm>
            <a:custGeom>
              <a:avLst/>
              <a:gdLst>
                <a:gd name="T0" fmla="*/ 148 w 302"/>
                <a:gd name="T1" fmla="*/ 227 h 227"/>
                <a:gd name="T2" fmla="*/ 8 w 302"/>
                <a:gd name="T3" fmla="*/ 188 h 227"/>
                <a:gd name="T4" fmla="*/ 0 w 302"/>
                <a:gd name="T5" fmla="*/ 21 h 227"/>
                <a:gd name="T6" fmla="*/ 302 w 302"/>
                <a:gd name="T7" fmla="*/ 0 h 227"/>
                <a:gd name="T8" fmla="*/ 299 w 302"/>
                <a:gd name="T9" fmla="*/ 185 h 227"/>
                <a:gd name="T10" fmla="*/ 148 w 302"/>
                <a:gd name="T11" fmla="*/ 227 h 227"/>
              </a:gdLst>
              <a:ahLst/>
              <a:cxnLst>
                <a:cxn ang="0">
                  <a:pos x="T0" y="T1"/>
                </a:cxn>
                <a:cxn ang="0">
                  <a:pos x="T2" y="T3"/>
                </a:cxn>
                <a:cxn ang="0">
                  <a:pos x="T4" y="T5"/>
                </a:cxn>
                <a:cxn ang="0">
                  <a:pos x="T6" y="T7"/>
                </a:cxn>
                <a:cxn ang="0">
                  <a:pos x="T8" y="T9"/>
                </a:cxn>
                <a:cxn ang="0">
                  <a:pos x="T10" y="T11"/>
                </a:cxn>
              </a:cxnLst>
              <a:rect l="0" t="0" r="r" b="b"/>
              <a:pathLst>
                <a:path w="302" h="227">
                  <a:moveTo>
                    <a:pt x="148" y="227"/>
                  </a:moveTo>
                  <a:lnTo>
                    <a:pt x="8" y="188"/>
                  </a:lnTo>
                  <a:lnTo>
                    <a:pt x="0" y="21"/>
                  </a:lnTo>
                  <a:lnTo>
                    <a:pt x="302" y="0"/>
                  </a:lnTo>
                  <a:lnTo>
                    <a:pt x="299" y="185"/>
                  </a:lnTo>
                  <a:lnTo>
                    <a:pt x="148" y="227"/>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06"/>
            <p:cNvSpPr>
              <a:spLocks/>
            </p:cNvSpPr>
            <p:nvPr/>
          </p:nvSpPr>
          <p:spPr bwMode="auto">
            <a:xfrm>
              <a:off x="4080248" y="2524671"/>
              <a:ext cx="117475" cy="41275"/>
            </a:xfrm>
            <a:custGeom>
              <a:avLst/>
              <a:gdLst>
                <a:gd name="T0" fmla="*/ 0 w 150"/>
                <a:gd name="T1" fmla="*/ 7 h 51"/>
                <a:gd name="T2" fmla="*/ 5 w 150"/>
                <a:gd name="T3" fmla="*/ 12 h 51"/>
                <a:gd name="T4" fmla="*/ 146 w 150"/>
                <a:gd name="T5" fmla="*/ 51 h 51"/>
                <a:gd name="T6" fmla="*/ 150 w 150"/>
                <a:gd name="T7" fmla="*/ 39 h 51"/>
                <a:gd name="T8" fmla="*/ 8 w 150"/>
                <a:gd name="T9" fmla="*/ 0 h 51"/>
                <a:gd name="T10" fmla="*/ 13 w 150"/>
                <a:gd name="T11" fmla="*/ 6 h 51"/>
                <a:gd name="T12" fmla="*/ 0 w 150"/>
                <a:gd name="T13" fmla="*/ 7 h 51"/>
                <a:gd name="T14" fmla="*/ 0 w 150"/>
                <a:gd name="T15" fmla="*/ 12 h 51"/>
                <a:gd name="T16" fmla="*/ 5 w 150"/>
                <a:gd name="T17" fmla="*/ 12 h 51"/>
                <a:gd name="T18" fmla="*/ 0 w 150"/>
                <a:gd name="T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51">
                  <a:moveTo>
                    <a:pt x="0" y="7"/>
                  </a:moveTo>
                  <a:lnTo>
                    <a:pt x="5" y="12"/>
                  </a:lnTo>
                  <a:lnTo>
                    <a:pt x="146" y="51"/>
                  </a:lnTo>
                  <a:lnTo>
                    <a:pt x="150" y="39"/>
                  </a:lnTo>
                  <a:lnTo>
                    <a:pt x="8" y="0"/>
                  </a:lnTo>
                  <a:lnTo>
                    <a:pt x="13" y="6"/>
                  </a:lnTo>
                  <a:lnTo>
                    <a:pt x="0" y="7"/>
                  </a:lnTo>
                  <a:lnTo>
                    <a:pt x="0" y="12"/>
                  </a:lnTo>
                  <a:lnTo>
                    <a:pt x="5" y="1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07"/>
            <p:cNvSpPr>
              <a:spLocks/>
            </p:cNvSpPr>
            <p:nvPr/>
          </p:nvSpPr>
          <p:spPr bwMode="auto">
            <a:xfrm>
              <a:off x="4072311" y="2391321"/>
              <a:ext cx="17463" cy="139700"/>
            </a:xfrm>
            <a:custGeom>
              <a:avLst/>
              <a:gdLst>
                <a:gd name="T0" fmla="*/ 6 w 21"/>
                <a:gd name="T1" fmla="*/ 0 h 175"/>
                <a:gd name="T2" fmla="*/ 0 w 21"/>
                <a:gd name="T3" fmla="*/ 7 h 175"/>
                <a:gd name="T4" fmla="*/ 8 w 21"/>
                <a:gd name="T5" fmla="*/ 175 h 175"/>
                <a:gd name="T6" fmla="*/ 21 w 21"/>
                <a:gd name="T7" fmla="*/ 174 h 175"/>
                <a:gd name="T8" fmla="*/ 13 w 21"/>
                <a:gd name="T9" fmla="*/ 7 h 175"/>
                <a:gd name="T10" fmla="*/ 7 w 21"/>
                <a:gd name="T11" fmla="*/ 14 h 175"/>
                <a:gd name="T12" fmla="*/ 6 w 21"/>
                <a:gd name="T13" fmla="*/ 0 h 175"/>
                <a:gd name="T14" fmla="*/ 0 w 21"/>
                <a:gd name="T15" fmla="*/ 1 h 175"/>
                <a:gd name="T16" fmla="*/ 0 w 21"/>
                <a:gd name="T17" fmla="*/ 7 h 175"/>
                <a:gd name="T18" fmla="*/ 6 w 21"/>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5">
                  <a:moveTo>
                    <a:pt x="6" y="0"/>
                  </a:moveTo>
                  <a:lnTo>
                    <a:pt x="0" y="7"/>
                  </a:lnTo>
                  <a:lnTo>
                    <a:pt x="8" y="175"/>
                  </a:lnTo>
                  <a:lnTo>
                    <a:pt x="21" y="174"/>
                  </a:lnTo>
                  <a:lnTo>
                    <a:pt x="13" y="7"/>
                  </a:lnTo>
                  <a:lnTo>
                    <a:pt x="7" y="14"/>
                  </a:lnTo>
                  <a:lnTo>
                    <a:pt x="6" y="0"/>
                  </a:lnTo>
                  <a:lnTo>
                    <a:pt x="0" y="1"/>
                  </a:lnTo>
                  <a:lnTo>
                    <a:pt x="0"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08"/>
            <p:cNvSpPr>
              <a:spLocks/>
            </p:cNvSpPr>
            <p:nvPr/>
          </p:nvSpPr>
          <p:spPr bwMode="auto">
            <a:xfrm>
              <a:off x="4077073" y="2375446"/>
              <a:ext cx="246063" cy="26988"/>
            </a:xfrm>
            <a:custGeom>
              <a:avLst/>
              <a:gdLst>
                <a:gd name="T0" fmla="*/ 309 w 309"/>
                <a:gd name="T1" fmla="*/ 7 h 35"/>
                <a:gd name="T2" fmla="*/ 303 w 309"/>
                <a:gd name="T3" fmla="*/ 2 h 35"/>
                <a:gd name="T4" fmla="*/ 0 w 309"/>
                <a:gd name="T5" fmla="*/ 21 h 35"/>
                <a:gd name="T6" fmla="*/ 1 w 309"/>
                <a:gd name="T7" fmla="*/ 35 h 35"/>
                <a:gd name="T8" fmla="*/ 304 w 309"/>
                <a:gd name="T9" fmla="*/ 14 h 35"/>
                <a:gd name="T10" fmla="*/ 297 w 309"/>
                <a:gd name="T11" fmla="*/ 7 h 35"/>
                <a:gd name="T12" fmla="*/ 309 w 309"/>
                <a:gd name="T13" fmla="*/ 7 h 35"/>
                <a:gd name="T14" fmla="*/ 309 w 309"/>
                <a:gd name="T15" fmla="*/ 0 h 35"/>
                <a:gd name="T16" fmla="*/ 303 w 309"/>
                <a:gd name="T17" fmla="*/ 2 h 35"/>
                <a:gd name="T18" fmla="*/ 309 w 309"/>
                <a:gd name="T1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5">
                  <a:moveTo>
                    <a:pt x="309" y="7"/>
                  </a:moveTo>
                  <a:lnTo>
                    <a:pt x="303" y="2"/>
                  </a:lnTo>
                  <a:lnTo>
                    <a:pt x="0" y="21"/>
                  </a:lnTo>
                  <a:lnTo>
                    <a:pt x="1" y="35"/>
                  </a:lnTo>
                  <a:lnTo>
                    <a:pt x="304" y="14"/>
                  </a:lnTo>
                  <a:lnTo>
                    <a:pt x="297" y="7"/>
                  </a:lnTo>
                  <a:lnTo>
                    <a:pt x="309" y="7"/>
                  </a:lnTo>
                  <a:lnTo>
                    <a:pt x="309" y="0"/>
                  </a:lnTo>
                  <a:lnTo>
                    <a:pt x="303" y="2"/>
                  </a:lnTo>
                  <a:lnTo>
                    <a:pt x="30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09"/>
            <p:cNvSpPr>
              <a:spLocks/>
            </p:cNvSpPr>
            <p:nvPr/>
          </p:nvSpPr>
          <p:spPr bwMode="auto">
            <a:xfrm>
              <a:off x="4312023" y="2380208"/>
              <a:ext cx="11113" cy="150813"/>
            </a:xfrm>
            <a:custGeom>
              <a:avLst/>
              <a:gdLst>
                <a:gd name="T0" fmla="*/ 9 w 15"/>
                <a:gd name="T1" fmla="*/ 190 h 190"/>
                <a:gd name="T2" fmla="*/ 13 w 15"/>
                <a:gd name="T3" fmla="*/ 185 h 190"/>
                <a:gd name="T4" fmla="*/ 15 w 15"/>
                <a:gd name="T5" fmla="*/ 0 h 190"/>
                <a:gd name="T6" fmla="*/ 3 w 15"/>
                <a:gd name="T7" fmla="*/ 0 h 190"/>
                <a:gd name="T8" fmla="*/ 0 w 15"/>
                <a:gd name="T9" fmla="*/ 185 h 190"/>
                <a:gd name="T10" fmla="*/ 5 w 15"/>
                <a:gd name="T11" fmla="*/ 178 h 190"/>
                <a:gd name="T12" fmla="*/ 9 w 15"/>
                <a:gd name="T13" fmla="*/ 190 h 190"/>
                <a:gd name="T14" fmla="*/ 13 w 15"/>
                <a:gd name="T15" fmla="*/ 189 h 190"/>
                <a:gd name="T16" fmla="*/ 13 w 15"/>
                <a:gd name="T17" fmla="*/ 185 h 190"/>
                <a:gd name="T18" fmla="*/ 9 w 15"/>
                <a:gd name="T1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0">
                  <a:moveTo>
                    <a:pt x="9" y="190"/>
                  </a:moveTo>
                  <a:lnTo>
                    <a:pt x="13" y="185"/>
                  </a:lnTo>
                  <a:lnTo>
                    <a:pt x="15" y="0"/>
                  </a:lnTo>
                  <a:lnTo>
                    <a:pt x="3" y="0"/>
                  </a:lnTo>
                  <a:lnTo>
                    <a:pt x="0" y="185"/>
                  </a:lnTo>
                  <a:lnTo>
                    <a:pt x="5" y="178"/>
                  </a:lnTo>
                  <a:lnTo>
                    <a:pt x="9" y="190"/>
                  </a:lnTo>
                  <a:lnTo>
                    <a:pt x="13" y="189"/>
                  </a:lnTo>
                  <a:lnTo>
                    <a:pt x="13" y="185"/>
                  </a:lnTo>
                  <a:lnTo>
                    <a:pt x="9"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10"/>
            <p:cNvSpPr>
              <a:spLocks/>
            </p:cNvSpPr>
            <p:nvPr/>
          </p:nvSpPr>
          <p:spPr bwMode="auto">
            <a:xfrm>
              <a:off x="4196136" y="2521496"/>
              <a:ext cx="122238" cy="44450"/>
            </a:xfrm>
            <a:custGeom>
              <a:avLst/>
              <a:gdLst>
                <a:gd name="T0" fmla="*/ 0 w 155"/>
                <a:gd name="T1" fmla="*/ 55 h 55"/>
                <a:gd name="T2" fmla="*/ 4 w 155"/>
                <a:gd name="T3" fmla="*/ 55 h 55"/>
                <a:gd name="T4" fmla="*/ 155 w 155"/>
                <a:gd name="T5" fmla="*/ 12 h 55"/>
                <a:gd name="T6" fmla="*/ 151 w 155"/>
                <a:gd name="T7" fmla="*/ 0 h 55"/>
                <a:gd name="T8" fmla="*/ 0 w 155"/>
                <a:gd name="T9" fmla="*/ 43 h 55"/>
                <a:gd name="T10" fmla="*/ 4 w 155"/>
                <a:gd name="T11" fmla="*/ 43 h 55"/>
                <a:gd name="T12" fmla="*/ 0 w 155"/>
                <a:gd name="T13" fmla="*/ 55 h 55"/>
                <a:gd name="T14" fmla="*/ 1 w 155"/>
                <a:gd name="T15" fmla="*/ 55 h 55"/>
                <a:gd name="T16" fmla="*/ 4 w 155"/>
                <a:gd name="T17" fmla="*/ 55 h 55"/>
                <a:gd name="T18" fmla="*/ 0 w 155"/>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55">
                  <a:moveTo>
                    <a:pt x="0" y="55"/>
                  </a:moveTo>
                  <a:lnTo>
                    <a:pt x="4" y="55"/>
                  </a:lnTo>
                  <a:lnTo>
                    <a:pt x="155" y="12"/>
                  </a:lnTo>
                  <a:lnTo>
                    <a:pt x="151" y="0"/>
                  </a:lnTo>
                  <a:lnTo>
                    <a:pt x="0" y="43"/>
                  </a:lnTo>
                  <a:lnTo>
                    <a:pt x="4" y="43"/>
                  </a:lnTo>
                  <a:lnTo>
                    <a:pt x="0" y="55"/>
                  </a:lnTo>
                  <a:lnTo>
                    <a:pt x="1" y="55"/>
                  </a:lnTo>
                  <a:lnTo>
                    <a:pt x="4" y="55"/>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11"/>
            <p:cNvSpPr>
              <a:spLocks/>
            </p:cNvSpPr>
            <p:nvPr/>
          </p:nvSpPr>
          <p:spPr bwMode="auto">
            <a:xfrm>
              <a:off x="3973886" y="2008733"/>
              <a:ext cx="361950" cy="496888"/>
            </a:xfrm>
            <a:custGeom>
              <a:avLst/>
              <a:gdLst>
                <a:gd name="T0" fmla="*/ 337 w 456"/>
                <a:gd name="T1" fmla="*/ 617 h 627"/>
                <a:gd name="T2" fmla="*/ 370 w 456"/>
                <a:gd name="T3" fmla="*/ 591 h 627"/>
                <a:gd name="T4" fmla="*/ 400 w 456"/>
                <a:gd name="T5" fmla="*/ 559 h 627"/>
                <a:gd name="T6" fmla="*/ 426 w 456"/>
                <a:gd name="T7" fmla="*/ 526 h 627"/>
                <a:gd name="T8" fmla="*/ 444 w 456"/>
                <a:gd name="T9" fmla="*/ 495 h 627"/>
                <a:gd name="T10" fmla="*/ 452 w 456"/>
                <a:gd name="T11" fmla="*/ 476 h 627"/>
                <a:gd name="T12" fmla="*/ 454 w 456"/>
                <a:gd name="T13" fmla="*/ 455 h 627"/>
                <a:gd name="T14" fmla="*/ 456 w 456"/>
                <a:gd name="T15" fmla="*/ 423 h 627"/>
                <a:gd name="T16" fmla="*/ 456 w 456"/>
                <a:gd name="T17" fmla="*/ 384 h 627"/>
                <a:gd name="T18" fmla="*/ 454 w 456"/>
                <a:gd name="T19" fmla="*/ 338 h 627"/>
                <a:gd name="T20" fmla="*/ 452 w 456"/>
                <a:gd name="T21" fmla="*/ 291 h 627"/>
                <a:gd name="T22" fmla="*/ 450 w 456"/>
                <a:gd name="T23" fmla="*/ 244 h 627"/>
                <a:gd name="T24" fmla="*/ 446 w 456"/>
                <a:gd name="T25" fmla="*/ 201 h 627"/>
                <a:gd name="T26" fmla="*/ 443 w 456"/>
                <a:gd name="T27" fmla="*/ 165 h 627"/>
                <a:gd name="T28" fmla="*/ 441 w 456"/>
                <a:gd name="T29" fmla="*/ 138 h 627"/>
                <a:gd name="T30" fmla="*/ 438 w 456"/>
                <a:gd name="T31" fmla="*/ 124 h 627"/>
                <a:gd name="T32" fmla="*/ 399 w 456"/>
                <a:gd name="T33" fmla="*/ 72 h 627"/>
                <a:gd name="T34" fmla="*/ 340 w 456"/>
                <a:gd name="T35" fmla="*/ 23 h 627"/>
                <a:gd name="T36" fmla="*/ 283 w 456"/>
                <a:gd name="T37" fmla="*/ 2 h 627"/>
                <a:gd name="T38" fmla="*/ 226 w 456"/>
                <a:gd name="T39" fmla="*/ 4 h 627"/>
                <a:gd name="T40" fmla="*/ 173 w 456"/>
                <a:gd name="T41" fmla="*/ 22 h 627"/>
                <a:gd name="T42" fmla="*/ 125 w 456"/>
                <a:gd name="T43" fmla="*/ 52 h 627"/>
                <a:gd name="T44" fmla="*/ 84 w 456"/>
                <a:gd name="T45" fmla="*/ 89 h 627"/>
                <a:gd name="T46" fmla="*/ 48 w 456"/>
                <a:gd name="T47" fmla="*/ 126 h 627"/>
                <a:gd name="T48" fmla="*/ 21 w 456"/>
                <a:gd name="T49" fmla="*/ 161 h 627"/>
                <a:gd name="T50" fmla="*/ 4 w 456"/>
                <a:gd name="T51" fmla="*/ 184 h 627"/>
                <a:gd name="T52" fmla="*/ 0 w 456"/>
                <a:gd name="T53" fmla="*/ 193 h 627"/>
                <a:gd name="T54" fmla="*/ 0 w 456"/>
                <a:gd name="T55" fmla="*/ 201 h 627"/>
                <a:gd name="T56" fmla="*/ 5 w 456"/>
                <a:gd name="T57" fmla="*/ 222 h 627"/>
                <a:gd name="T58" fmla="*/ 13 w 456"/>
                <a:gd name="T59" fmla="*/ 254 h 627"/>
                <a:gd name="T60" fmla="*/ 24 w 456"/>
                <a:gd name="T61" fmla="*/ 293 h 627"/>
                <a:gd name="T62" fmla="*/ 36 w 456"/>
                <a:gd name="T63" fmla="*/ 337 h 627"/>
                <a:gd name="T64" fmla="*/ 50 w 456"/>
                <a:gd name="T65" fmla="*/ 382 h 627"/>
                <a:gd name="T66" fmla="*/ 63 w 456"/>
                <a:gd name="T67" fmla="*/ 427 h 627"/>
                <a:gd name="T68" fmla="*/ 77 w 456"/>
                <a:gd name="T69" fmla="*/ 467 h 627"/>
                <a:gd name="T70" fmla="*/ 89 w 456"/>
                <a:gd name="T71" fmla="*/ 502 h 627"/>
                <a:gd name="T72" fmla="*/ 100 w 456"/>
                <a:gd name="T73" fmla="*/ 526 h 627"/>
                <a:gd name="T74" fmla="*/ 112 w 456"/>
                <a:gd name="T75" fmla="*/ 542 h 627"/>
                <a:gd name="T76" fmla="*/ 141 w 456"/>
                <a:gd name="T77" fmla="*/ 566 h 627"/>
                <a:gd name="T78" fmla="*/ 183 w 456"/>
                <a:gd name="T79" fmla="*/ 591 h 627"/>
                <a:gd name="T80" fmla="*/ 229 w 456"/>
                <a:gd name="T81" fmla="*/ 612 h 627"/>
                <a:gd name="T82" fmla="*/ 274 w 456"/>
                <a:gd name="T83" fmla="*/ 626 h 627"/>
                <a:gd name="T84" fmla="*/ 314 w 456"/>
                <a:gd name="T85" fmla="*/ 62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627">
                  <a:moveTo>
                    <a:pt x="314" y="626"/>
                  </a:moveTo>
                  <a:lnTo>
                    <a:pt x="325" y="621"/>
                  </a:lnTo>
                  <a:lnTo>
                    <a:pt x="337" y="617"/>
                  </a:lnTo>
                  <a:lnTo>
                    <a:pt x="348" y="610"/>
                  </a:lnTo>
                  <a:lnTo>
                    <a:pt x="360" y="601"/>
                  </a:lnTo>
                  <a:lnTo>
                    <a:pt x="370" y="591"/>
                  </a:lnTo>
                  <a:lnTo>
                    <a:pt x="381" y="582"/>
                  </a:lnTo>
                  <a:lnTo>
                    <a:pt x="391" y="571"/>
                  </a:lnTo>
                  <a:lnTo>
                    <a:pt x="400" y="559"/>
                  </a:lnTo>
                  <a:lnTo>
                    <a:pt x="410" y="548"/>
                  </a:lnTo>
                  <a:lnTo>
                    <a:pt x="418" y="536"/>
                  </a:lnTo>
                  <a:lnTo>
                    <a:pt x="426" y="526"/>
                  </a:lnTo>
                  <a:lnTo>
                    <a:pt x="433" y="515"/>
                  </a:lnTo>
                  <a:lnTo>
                    <a:pt x="438" y="504"/>
                  </a:lnTo>
                  <a:lnTo>
                    <a:pt x="444" y="495"/>
                  </a:lnTo>
                  <a:lnTo>
                    <a:pt x="448" y="487"/>
                  </a:lnTo>
                  <a:lnTo>
                    <a:pt x="451" y="480"/>
                  </a:lnTo>
                  <a:lnTo>
                    <a:pt x="452" y="476"/>
                  </a:lnTo>
                  <a:lnTo>
                    <a:pt x="453" y="470"/>
                  </a:lnTo>
                  <a:lnTo>
                    <a:pt x="454" y="464"/>
                  </a:lnTo>
                  <a:lnTo>
                    <a:pt x="454" y="455"/>
                  </a:lnTo>
                  <a:lnTo>
                    <a:pt x="456" y="445"/>
                  </a:lnTo>
                  <a:lnTo>
                    <a:pt x="456" y="435"/>
                  </a:lnTo>
                  <a:lnTo>
                    <a:pt x="456" y="423"/>
                  </a:lnTo>
                  <a:lnTo>
                    <a:pt x="456" y="411"/>
                  </a:lnTo>
                  <a:lnTo>
                    <a:pt x="456" y="397"/>
                  </a:lnTo>
                  <a:lnTo>
                    <a:pt x="456" y="384"/>
                  </a:lnTo>
                  <a:lnTo>
                    <a:pt x="454" y="369"/>
                  </a:lnTo>
                  <a:lnTo>
                    <a:pt x="454" y="354"/>
                  </a:lnTo>
                  <a:lnTo>
                    <a:pt x="454" y="338"/>
                  </a:lnTo>
                  <a:lnTo>
                    <a:pt x="453" y="323"/>
                  </a:lnTo>
                  <a:lnTo>
                    <a:pt x="452" y="307"/>
                  </a:lnTo>
                  <a:lnTo>
                    <a:pt x="452" y="291"/>
                  </a:lnTo>
                  <a:lnTo>
                    <a:pt x="451" y="275"/>
                  </a:lnTo>
                  <a:lnTo>
                    <a:pt x="450" y="260"/>
                  </a:lnTo>
                  <a:lnTo>
                    <a:pt x="450" y="244"/>
                  </a:lnTo>
                  <a:lnTo>
                    <a:pt x="449" y="230"/>
                  </a:lnTo>
                  <a:lnTo>
                    <a:pt x="448" y="215"/>
                  </a:lnTo>
                  <a:lnTo>
                    <a:pt x="446" y="201"/>
                  </a:lnTo>
                  <a:lnTo>
                    <a:pt x="445" y="188"/>
                  </a:lnTo>
                  <a:lnTo>
                    <a:pt x="444" y="176"/>
                  </a:lnTo>
                  <a:lnTo>
                    <a:pt x="443" y="165"/>
                  </a:lnTo>
                  <a:lnTo>
                    <a:pt x="443" y="155"/>
                  </a:lnTo>
                  <a:lnTo>
                    <a:pt x="441" y="146"/>
                  </a:lnTo>
                  <a:lnTo>
                    <a:pt x="441" y="138"/>
                  </a:lnTo>
                  <a:lnTo>
                    <a:pt x="439" y="132"/>
                  </a:lnTo>
                  <a:lnTo>
                    <a:pt x="438" y="127"/>
                  </a:lnTo>
                  <a:lnTo>
                    <a:pt x="438" y="124"/>
                  </a:lnTo>
                  <a:lnTo>
                    <a:pt x="437" y="123"/>
                  </a:lnTo>
                  <a:lnTo>
                    <a:pt x="418" y="95"/>
                  </a:lnTo>
                  <a:lnTo>
                    <a:pt x="399" y="72"/>
                  </a:lnTo>
                  <a:lnTo>
                    <a:pt x="380" y="52"/>
                  </a:lnTo>
                  <a:lnTo>
                    <a:pt x="360" y="36"/>
                  </a:lnTo>
                  <a:lnTo>
                    <a:pt x="340" y="23"/>
                  </a:lnTo>
                  <a:lnTo>
                    <a:pt x="321" y="13"/>
                  </a:lnTo>
                  <a:lnTo>
                    <a:pt x="302" y="6"/>
                  </a:lnTo>
                  <a:lnTo>
                    <a:pt x="283" y="2"/>
                  </a:lnTo>
                  <a:lnTo>
                    <a:pt x="263" y="0"/>
                  </a:lnTo>
                  <a:lnTo>
                    <a:pt x="245" y="0"/>
                  </a:lnTo>
                  <a:lnTo>
                    <a:pt x="226" y="4"/>
                  </a:lnTo>
                  <a:lnTo>
                    <a:pt x="209" y="7"/>
                  </a:lnTo>
                  <a:lnTo>
                    <a:pt x="191" y="14"/>
                  </a:lnTo>
                  <a:lnTo>
                    <a:pt x="173" y="22"/>
                  </a:lnTo>
                  <a:lnTo>
                    <a:pt x="157" y="30"/>
                  </a:lnTo>
                  <a:lnTo>
                    <a:pt x="141" y="41"/>
                  </a:lnTo>
                  <a:lnTo>
                    <a:pt x="125" y="52"/>
                  </a:lnTo>
                  <a:lnTo>
                    <a:pt x="111" y="64"/>
                  </a:lnTo>
                  <a:lnTo>
                    <a:pt x="96" y="76"/>
                  </a:lnTo>
                  <a:lnTo>
                    <a:pt x="84" y="89"/>
                  </a:lnTo>
                  <a:lnTo>
                    <a:pt x="71" y="101"/>
                  </a:lnTo>
                  <a:lnTo>
                    <a:pt x="58" y="114"/>
                  </a:lnTo>
                  <a:lnTo>
                    <a:pt x="48" y="126"/>
                  </a:lnTo>
                  <a:lnTo>
                    <a:pt x="38" y="138"/>
                  </a:lnTo>
                  <a:lnTo>
                    <a:pt x="28" y="149"/>
                  </a:lnTo>
                  <a:lnTo>
                    <a:pt x="21" y="161"/>
                  </a:lnTo>
                  <a:lnTo>
                    <a:pt x="15" y="170"/>
                  </a:lnTo>
                  <a:lnTo>
                    <a:pt x="9" y="178"/>
                  </a:lnTo>
                  <a:lnTo>
                    <a:pt x="4" y="184"/>
                  </a:lnTo>
                  <a:lnTo>
                    <a:pt x="1" y="189"/>
                  </a:lnTo>
                  <a:lnTo>
                    <a:pt x="0" y="193"/>
                  </a:lnTo>
                  <a:lnTo>
                    <a:pt x="0" y="193"/>
                  </a:lnTo>
                  <a:lnTo>
                    <a:pt x="0" y="194"/>
                  </a:lnTo>
                  <a:lnTo>
                    <a:pt x="0" y="197"/>
                  </a:lnTo>
                  <a:lnTo>
                    <a:pt x="0" y="201"/>
                  </a:lnTo>
                  <a:lnTo>
                    <a:pt x="1" y="207"/>
                  </a:lnTo>
                  <a:lnTo>
                    <a:pt x="3" y="214"/>
                  </a:lnTo>
                  <a:lnTo>
                    <a:pt x="5" y="222"/>
                  </a:lnTo>
                  <a:lnTo>
                    <a:pt x="8" y="232"/>
                  </a:lnTo>
                  <a:lnTo>
                    <a:pt x="11" y="242"/>
                  </a:lnTo>
                  <a:lnTo>
                    <a:pt x="13" y="254"/>
                  </a:lnTo>
                  <a:lnTo>
                    <a:pt x="17" y="265"/>
                  </a:lnTo>
                  <a:lnTo>
                    <a:pt x="20" y="279"/>
                  </a:lnTo>
                  <a:lnTo>
                    <a:pt x="24" y="293"/>
                  </a:lnTo>
                  <a:lnTo>
                    <a:pt x="28" y="307"/>
                  </a:lnTo>
                  <a:lnTo>
                    <a:pt x="33" y="322"/>
                  </a:lnTo>
                  <a:lnTo>
                    <a:pt x="36" y="337"/>
                  </a:lnTo>
                  <a:lnTo>
                    <a:pt x="41" y="352"/>
                  </a:lnTo>
                  <a:lnTo>
                    <a:pt x="46" y="367"/>
                  </a:lnTo>
                  <a:lnTo>
                    <a:pt x="50" y="382"/>
                  </a:lnTo>
                  <a:lnTo>
                    <a:pt x="54" y="397"/>
                  </a:lnTo>
                  <a:lnTo>
                    <a:pt x="58" y="412"/>
                  </a:lnTo>
                  <a:lnTo>
                    <a:pt x="63" y="427"/>
                  </a:lnTo>
                  <a:lnTo>
                    <a:pt x="68" y="440"/>
                  </a:lnTo>
                  <a:lnTo>
                    <a:pt x="72" y="454"/>
                  </a:lnTo>
                  <a:lnTo>
                    <a:pt x="77" y="467"/>
                  </a:lnTo>
                  <a:lnTo>
                    <a:pt x="81" y="480"/>
                  </a:lnTo>
                  <a:lnTo>
                    <a:pt x="85" y="491"/>
                  </a:lnTo>
                  <a:lnTo>
                    <a:pt x="89" y="502"/>
                  </a:lnTo>
                  <a:lnTo>
                    <a:pt x="93" y="511"/>
                  </a:lnTo>
                  <a:lnTo>
                    <a:pt x="96" y="519"/>
                  </a:lnTo>
                  <a:lnTo>
                    <a:pt x="100" y="526"/>
                  </a:lnTo>
                  <a:lnTo>
                    <a:pt x="103" y="532"/>
                  </a:lnTo>
                  <a:lnTo>
                    <a:pt x="106" y="535"/>
                  </a:lnTo>
                  <a:lnTo>
                    <a:pt x="112" y="542"/>
                  </a:lnTo>
                  <a:lnTo>
                    <a:pt x="120" y="550"/>
                  </a:lnTo>
                  <a:lnTo>
                    <a:pt x="130" y="557"/>
                  </a:lnTo>
                  <a:lnTo>
                    <a:pt x="141" y="566"/>
                  </a:lnTo>
                  <a:lnTo>
                    <a:pt x="154" y="574"/>
                  </a:lnTo>
                  <a:lnTo>
                    <a:pt x="168" y="582"/>
                  </a:lnTo>
                  <a:lnTo>
                    <a:pt x="183" y="591"/>
                  </a:lnTo>
                  <a:lnTo>
                    <a:pt x="198" y="598"/>
                  </a:lnTo>
                  <a:lnTo>
                    <a:pt x="213" y="606"/>
                  </a:lnTo>
                  <a:lnTo>
                    <a:pt x="229" y="612"/>
                  </a:lnTo>
                  <a:lnTo>
                    <a:pt x="244" y="618"/>
                  </a:lnTo>
                  <a:lnTo>
                    <a:pt x="259" y="623"/>
                  </a:lnTo>
                  <a:lnTo>
                    <a:pt x="274" y="626"/>
                  </a:lnTo>
                  <a:lnTo>
                    <a:pt x="289" y="627"/>
                  </a:lnTo>
                  <a:lnTo>
                    <a:pt x="301" y="627"/>
                  </a:lnTo>
                  <a:lnTo>
                    <a:pt x="314" y="62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12"/>
            <p:cNvSpPr>
              <a:spLocks/>
            </p:cNvSpPr>
            <p:nvPr/>
          </p:nvSpPr>
          <p:spPr bwMode="auto">
            <a:xfrm>
              <a:off x="4221536" y="2386558"/>
              <a:ext cx="115888" cy="122238"/>
            </a:xfrm>
            <a:custGeom>
              <a:avLst/>
              <a:gdLst>
                <a:gd name="T0" fmla="*/ 133 w 145"/>
                <a:gd name="T1" fmla="*/ 0 h 155"/>
                <a:gd name="T2" fmla="*/ 133 w 145"/>
                <a:gd name="T3" fmla="*/ 0 h 155"/>
                <a:gd name="T4" fmla="*/ 130 w 145"/>
                <a:gd name="T5" fmla="*/ 7 h 155"/>
                <a:gd name="T6" fmla="*/ 126 w 145"/>
                <a:gd name="T7" fmla="*/ 15 h 155"/>
                <a:gd name="T8" fmla="*/ 122 w 145"/>
                <a:gd name="T9" fmla="*/ 25 h 155"/>
                <a:gd name="T10" fmla="*/ 115 w 145"/>
                <a:gd name="T11" fmla="*/ 35 h 155"/>
                <a:gd name="T12" fmla="*/ 108 w 145"/>
                <a:gd name="T13" fmla="*/ 45 h 155"/>
                <a:gd name="T14" fmla="*/ 101 w 145"/>
                <a:gd name="T15" fmla="*/ 56 h 155"/>
                <a:gd name="T16" fmla="*/ 93 w 145"/>
                <a:gd name="T17" fmla="*/ 67 h 155"/>
                <a:gd name="T18" fmla="*/ 84 w 145"/>
                <a:gd name="T19" fmla="*/ 79 h 155"/>
                <a:gd name="T20" fmla="*/ 74 w 145"/>
                <a:gd name="T21" fmla="*/ 89 h 155"/>
                <a:gd name="T22" fmla="*/ 64 w 145"/>
                <a:gd name="T23" fmla="*/ 101 h 155"/>
                <a:gd name="T24" fmla="*/ 54 w 145"/>
                <a:gd name="T25" fmla="*/ 110 h 155"/>
                <a:gd name="T26" fmla="*/ 43 w 145"/>
                <a:gd name="T27" fmla="*/ 119 h 155"/>
                <a:gd name="T28" fmla="*/ 32 w 145"/>
                <a:gd name="T29" fmla="*/ 127 h 155"/>
                <a:gd name="T30" fmla="*/ 22 w 145"/>
                <a:gd name="T31" fmla="*/ 134 h 155"/>
                <a:gd name="T32" fmla="*/ 11 w 145"/>
                <a:gd name="T33" fmla="*/ 139 h 155"/>
                <a:gd name="T34" fmla="*/ 0 w 145"/>
                <a:gd name="T35" fmla="*/ 142 h 155"/>
                <a:gd name="T36" fmla="*/ 3 w 145"/>
                <a:gd name="T37" fmla="*/ 155 h 155"/>
                <a:gd name="T38" fmla="*/ 16 w 145"/>
                <a:gd name="T39" fmla="*/ 151 h 155"/>
                <a:gd name="T40" fmla="*/ 27 w 145"/>
                <a:gd name="T41" fmla="*/ 144 h 155"/>
                <a:gd name="T42" fmla="*/ 40 w 145"/>
                <a:gd name="T43" fmla="*/ 137 h 155"/>
                <a:gd name="T44" fmla="*/ 51 w 145"/>
                <a:gd name="T45" fmla="*/ 129 h 155"/>
                <a:gd name="T46" fmla="*/ 62 w 145"/>
                <a:gd name="T47" fmla="*/ 119 h 155"/>
                <a:gd name="T48" fmla="*/ 73 w 145"/>
                <a:gd name="T49" fmla="*/ 110 h 155"/>
                <a:gd name="T50" fmla="*/ 84 w 145"/>
                <a:gd name="T51" fmla="*/ 98 h 155"/>
                <a:gd name="T52" fmla="*/ 94 w 145"/>
                <a:gd name="T53" fmla="*/ 87 h 155"/>
                <a:gd name="T54" fmla="*/ 103 w 145"/>
                <a:gd name="T55" fmla="*/ 75 h 155"/>
                <a:gd name="T56" fmla="*/ 111 w 145"/>
                <a:gd name="T57" fmla="*/ 64 h 155"/>
                <a:gd name="T58" fmla="*/ 119 w 145"/>
                <a:gd name="T59" fmla="*/ 52 h 155"/>
                <a:gd name="T60" fmla="*/ 126 w 145"/>
                <a:gd name="T61" fmla="*/ 41 h 155"/>
                <a:gd name="T62" fmla="*/ 132 w 145"/>
                <a:gd name="T63" fmla="*/ 30 h 155"/>
                <a:gd name="T64" fmla="*/ 138 w 145"/>
                <a:gd name="T65" fmla="*/ 21 h 155"/>
                <a:gd name="T66" fmla="*/ 142 w 145"/>
                <a:gd name="T67" fmla="*/ 13 h 155"/>
                <a:gd name="T68" fmla="*/ 145 w 145"/>
                <a:gd name="T69" fmla="*/ 5 h 155"/>
                <a:gd name="T70" fmla="*/ 145 w 145"/>
                <a:gd name="T71" fmla="*/ 5 h 155"/>
                <a:gd name="T72" fmla="*/ 133 w 145"/>
                <a:gd name="T7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55">
                  <a:moveTo>
                    <a:pt x="133" y="0"/>
                  </a:moveTo>
                  <a:lnTo>
                    <a:pt x="133" y="0"/>
                  </a:lnTo>
                  <a:lnTo>
                    <a:pt x="130" y="7"/>
                  </a:lnTo>
                  <a:lnTo>
                    <a:pt x="126" y="15"/>
                  </a:lnTo>
                  <a:lnTo>
                    <a:pt x="122" y="25"/>
                  </a:lnTo>
                  <a:lnTo>
                    <a:pt x="115" y="35"/>
                  </a:lnTo>
                  <a:lnTo>
                    <a:pt x="108" y="45"/>
                  </a:lnTo>
                  <a:lnTo>
                    <a:pt x="101" y="56"/>
                  </a:lnTo>
                  <a:lnTo>
                    <a:pt x="93" y="67"/>
                  </a:lnTo>
                  <a:lnTo>
                    <a:pt x="84" y="79"/>
                  </a:lnTo>
                  <a:lnTo>
                    <a:pt x="74" y="89"/>
                  </a:lnTo>
                  <a:lnTo>
                    <a:pt x="64" y="101"/>
                  </a:lnTo>
                  <a:lnTo>
                    <a:pt x="54" y="110"/>
                  </a:lnTo>
                  <a:lnTo>
                    <a:pt x="43" y="119"/>
                  </a:lnTo>
                  <a:lnTo>
                    <a:pt x="32" y="127"/>
                  </a:lnTo>
                  <a:lnTo>
                    <a:pt x="22" y="134"/>
                  </a:lnTo>
                  <a:lnTo>
                    <a:pt x="11" y="139"/>
                  </a:lnTo>
                  <a:lnTo>
                    <a:pt x="0" y="142"/>
                  </a:lnTo>
                  <a:lnTo>
                    <a:pt x="3" y="155"/>
                  </a:lnTo>
                  <a:lnTo>
                    <a:pt x="16" y="151"/>
                  </a:lnTo>
                  <a:lnTo>
                    <a:pt x="27" y="144"/>
                  </a:lnTo>
                  <a:lnTo>
                    <a:pt x="40" y="137"/>
                  </a:lnTo>
                  <a:lnTo>
                    <a:pt x="51" y="129"/>
                  </a:lnTo>
                  <a:lnTo>
                    <a:pt x="62" y="119"/>
                  </a:lnTo>
                  <a:lnTo>
                    <a:pt x="73" y="110"/>
                  </a:lnTo>
                  <a:lnTo>
                    <a:pt x="84" y="98"/>
                  </a:lnTo>
                  <a:lnTo>
                    <a:pt x="94" y="87"/>
                  </a:lnTo>
                  <a:lnTo>
                    <a:pt x="103" y="75"/>
                  </a:lnTo>
                  <a:lnTo>
                    <a:pt x="111" y="64"/>
                  </a:lnTo>
                  <a:lnTo>
                    <a:pt x="119" y="52"/>
                  </a:lnTo>
                  <a:lnTo>
                    <a:pt x="126" y="41"/>
                  </a:lnTo>
                  <a:lnTo>
                    <a:pt x="132" y="30"/>
                  </a:lnTo>
                  <a:lnTo>
                    <a:pt x="138" y="21"/>
                  </a:lnTo>
                  <a:lnTo>
                    <a:pt x="142" y="13"/>
                  </a:lnTo>
                  <a:lnTo>
                    <a:pt x="145" y="5"/>
                  </a:lnTo>
                  <a:lnTo>
                    <a:pt x="145" y="5"/>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13"/>
            <p:cNvSpPr>
              <a:spLocks/>
            </p:cNvSpPr>
            <p:nvPr/>
          </p:nvSpPr>
          <p:spPr bwMode="auto">
            <a:xfrm>
              <a:off x="4316786" y="2100808"/>
              <a:ext cx="25400" cy="288925"/>
            </a:xfrm>
            <a:custGeom>
              <a:avLst/>
              <a:gdLst>
                <a:gd name="T0" fmla="*/ 3 w 31"/>
                <a:gd name="T1" fmla="*/ 10 h 365"/>
                <a:gd name="T2" fmla="*/ 0 w 31"/>
                <a:gd name="T3" fmla="*/ 11 h 365"/>
                <a:gd name="T4" fmla="*/ 3 w 31"/>
                <a:gd name="T5" fmla="*/ 22 h 365"/>
                <a:gd name="T6" fmla="*/ 5 w 31"/>
                <a:gd name="T7" fmla="*/ 39 h 365"/>
                <a:gd name="T8" fmla="*/ 7 w 31"/>
                <a:gd name="T9" fmla="*/ 60 h 365"/>
                <a:gd name="T10" fmla="*/ 10 w 31"/>
                <a:gd name="T11" fmla="*/ 85 h 365"/>
                <a:gd name="T12" fmla="*/ 11 w 31"/>
                <a:gd name="T13" fmla="*/ 113 h 365"/>
                <a:gd name="T14" fmla="*/ 13 w 31"/>
                <a:gd name="T15" fmla="*/ 143 h 365"/>
                <a:gd name="T16" fmla="*/ 14 w 31"/>
                <a:gd name="T17" fmla="*/ 175 h 365"/>
                <a:gd name="T18" fmla="*/ 17 w 31"/>
                <a:gd name="T19" fmla="*/ 206 h 365"/>
                <a:gd name="T20" fmla="*/ 17 w 31"/>
                <a:gd name="T21" fmla="*/ 237 h 365"/>
                <a:gd name="T22" fmla="*/ 18 w 31"/>
                <a:gd name="T23" fmla="*/ 267 h 365"/>
                <a:gd name="T24" fmla="*/ 19 w 31"/>
                <a:gd name="T25" fmla="*/ 294 h 365"/>
                <a:gd name="T26" fmla="*/ 18 w 31"/>
                <a:gd name="T27" fmla="*/ 318 h 365"/>
                <a:gd name="T28" fmla="*/ 18 w 31"/>
                <a:gd name="T29" fmla="*/ 337 h 365"/>
                <a:gd name="T30" fmla="*/ 17 w 31"/>
                <a:gd name="T31" fmla="*/ 352 h 365"/>
                <a:gd name="T32" fmla="*/ 14 w 31"/>
                <a:gd name="T33" fmla="*/ 360 h 365"/>
                <a:gd name="T34" fmla="*/ 28 w 31"/>
                <a:gd name="T35" fmla="*/ 360 h 365"/>
                <a:gd name="T36" fmla="*/ 29 w 31"/>
                <a:gd name="T37" fmla="*/ 347 h 365"/>
                <a:gd name="T38" fmla="*/ 30 w 31"/>
                <a:gd name="T39" fmla="*/ 328 h 365"/>
                <a:gd name="T40" fmla="*/ 31 w 31"/>
                <a:gd name="T41" fmla="*/ 306 h 365"/>
                <a:gd name="T42" fmla="*/ 31 w 31"/>
                <a:gd name="T43" fmla="*/ 280 h 365"/>
                <a:gd name="T44" fmla="*/ 30 w 31"/>
                <a:gd name="T45" fmla="*/ 252 h 365"/>
                <a:gd name="T46" fmla="*/ 29 w 31"/>
                <a:gd name="T47" fmla="*/ 221 h 365"/>
                <a:gd name="T48" fmla="*/ 28 w 31"/>
                <a:gd name="T49" fmla="*/ 189 h 365"/>
                <a:gd name="T50" fmla="*/ 27 w 31"/>
                <a:gd name="T51" fmla="*/ 158 h 365"/>
                <a:gd name="T52" fmla="*/ 25 w 31"/>
                <a:gd name="T53" fmla="*/ 127 h 365"/>
                <a:gd name="T54" fmla="*/ 23 w 31"/>
                <a:gd name="T55" fmla="*/ 98 h 365"/>
                <a:gd name="T56" fmla="*/ 21 w 31"/>
                <a:gd name="T57" fmla="*/ 71 h 365"/>
                <a:gd name="T58" fmla="*/ 19 w 31"/>
                <a:gd name="T59" fmla="*/ 47 h 365"/>
                <a:gd name="T60" fmla="*/ 17 w 31"/>
                <a:gd name="T61" fmla="*/ 27 h 365"/>
                <a:gd name="T62" fmla="*/ 14 w 31"/>
                <a:gd name="T63" fmla="*/ 14 h 365"/>
                <a:gd name="T64" fmla="*/ 13 w 31"/>
                <a:gd name="T65" fmla="*/ 4 h 365"/>
                <a:gd name="T66" fmla="*/ 12 w 31"/>
                <a:gd name="T67" fmla="*/ 2 h 365"/>
                <a:gd name="T68" fmla="*/ 2 w 31"/>
                <a:gd name="T69" fmla="*/ 10 h 365"/>
                <a:gd name="T70" fmla="*/ 0 w 31"/>
                <a:gd name="T71" fmla="*/ 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65">
                  <a:moveTo>
                    <a:pt x="0" y="9"/>
                  </a:moveTo>
                  <a:lnTo>
                    <a:pt x="3" y="10"/>
                  </a:lnTo>
                  <a:lnTo>
                    <a:pt x="0" y="9"/>
                  </a:lnTo>
                  <a:lnTo>
                    <a:pt x="0" y="11"/>
                  </a:lnTo>
                  <a:lnTo>
                    <a:pt x="2" y="16"/>
                  </a:lnTo>
                  <a:lnTo>
                    <a:pt x="3" y="22"/>
                  </a:lnTo>
                  <a:lnTo>
                    <a:pt x="4" y="30"/>
                  </a:lnTo>
                  <a:lnTo>
                    <a:pt x="5" y="39"/>
                  </a:lnTo>
                  <a:lnTo>
                    <a:pt x="6" y="48"/>
                  </a:lnTo>
                  <a:lnTo>
                    <a:pt x="7" y="60"/>
                  </a:lnTo>
                  <a:lnTo>
                    <a:pt x="7" y="71"/>
                  </a:lnTo>
                  <a:lnTo>
                    <a:pt x="10" y="85"/>
                  </a:lnTo>
                  <a:lnTo>
                    <a:pt x="10" y="99"/>
                  </a:lnTo>
                  <a:lnTo>
                    <a:pt x="11" y="113"/>
                  </a:lnTo>
                  <a:lnTo>
                    <a:pt x="12" y="128"/>
                  </a:lnTo>
                  <a:lnTo>
                    <a:pt x="13" y="143"/>
                  </a:lnTo>
                  <a:lnTo>
                    <a:pt x="14" y="159"/>
                  </a:lnTo>
                  <a:lnTo>
                    <a:pt x="14" y="175"/>
                  </a:lnTo>
                  <a:lnTo>
                    <a:pt x="15" y="190"/>
                  </a:lnTo>
                  <a:lnTo>
                    <a:pt x="17" y="206"/>
                  </a:lnTo>
                  <a:lnTo>
                    <a:pt x="17" y="221"/>
                  </a:lnTo>
                  <a:lnTo>
                    <a:pt x="17" y="237"/>
                  </a:lnTo>
                  <a:lnTo>
                    <a:pt x="18" y="252"/>
                  </a:lnTo>
                  <a:lnTo>
                    <a:pt x="18" y="267"/>
                  </a:lnTo>
                  <a:lnTo>
                    <a:pt x="19" y="280"/>
                  </a:lnTo>
                  <a:lnTo>
                    <a:pt x="19" y="294"/>
                  </a:lnTo>
                  <a:lnTo>
                    <a:pt x="19" y="306"/>
                  </a:lnTo>
                  <a:lnTo>
                    <a:pt x="18" y="318"/>
                  </a:lnTo>
                  <a:lnTo>
                    <a:pt x="18" y="328"/>
                  </a:lnTo>
                  <a:lnTo>
                    <a:pt x="18" y="337"/>
                  </a:lnTo>
                  <a:lnTo>
                    <a:pt x="17" y="345"/>
                  </a:lnTo>
                  <a:lnTo>
                    <a:pt x="17" y="352"/>
                  </a:lnTo>
                  <a:lnTo>
                    <a:pt x="15" y="357"/>
                  </a:lnTo>
                  <a:lnTo>
                    <a:pt x="14" y="360"/>
                  </a:lnTo>
                  <a:lnTo>
                    <a:pt x="26" y="365"/>
                  </a:lnTo>
                  <a:lnTo>
                    <a:pt x="28" y="360"/>
                  </a:lnTo>
                  <a:lnTo>
                    <a:pt x="29" y="355"/>
                  </a:lnTo>
                  <a:lnTo>
                    <a:pt x="29" y="347"/>
                  </a:lnTo>
                  <a:lnTo>
                    <a:pt x="30" y="338"/>
                  </a:lnTo>
                  <a:lnTo>
                    <a:pt x="30" y="328"/>
                  </a:lnTo>
                  <a:lnTo>
                    <a:pt x="30" y="318"/>
                  </a:lnTo>
                  <a:lnTo>
                    <a:pt x="31" y="306"/>
                  </a:lnTo>
                  <a:lnTo>
                    <a:pt x="31" y="294"/>
                  </a:lnTo>
                  <a:lnTo>
                    <a:pt x="31" y="280"/>
                  </a:lnTo>
                  <a:lnTo>
                    <a:pt x="30" y="267"/>
                  </a:lnTo>
                  <a:lnTo>
                    <a:pt x="30" y="252"/>
                  </a:lnTo>
                  <a:lnTo>
                    <a:pt x="30" y="237"/>
                  </a:lnTo>
                  <a:lnTo>
                    <a:pt x="29" y="221"/>
                  </a:lnTo>
                  <a:lnTo>
                    <a:pt x="29" y="205"/>
                  </a:lnTo>
                  <a:lnTo>
                    <a:pt x="28" y="189"/>
                  </a:lnTo>
                  <a:lnTo>
                    <a:pt x="28" y="174"/>
                  </a:lnTo>
                  <a:lnTo>
                    <a:pt x="27" y="158"/>
                  </a:lnTo>
                  <a:lnTo>
                    <a:pt x="26" y="141"/>
                  </a:lnTo>
                  <a:lnTo>
                    <a:pt x="25" y="127"/>
                  </a:lnTo>
                  <a:lnTo>
                    <a:pt x="23" y="112"/>
                  </a:lnTo>
                  <a:lnTo>
                    <a:pt x="23" y="98"/>
                  </a:lnTo>
                  <a:lnTo>
                    <a:pt x="22" y="84"/>
                  </a:lnTo>
                  <a:lnTo>
                    <a:pt x="21" y="71"/>
                  </a:lnTo>
                  <a:lnTo>
                    <a:pt x="20" y="59"/>
                  </a:lnTo>
                  <a:lnTo>
                    <a:pt x="19" y="47"/>
                  </a:lnTo>
                  <a:lnTo>
                    <a:pt x="18" y="37"/>
                  </a:lnTo>
                  <a:lnTo>
                    <a:pt x="17" y="27"/>
                  </a:lnTo>
                  <a:lnTo>
                    <a:pt x="15" y="21"/>
                  </a:lnTo>
                  <a:lnTo>
                    <a:pt x="14" y="14"/>
                  </a:lnTo>
                  <a:lnTo>
                    <a:pt x="14" y="9"/>
                  </a:lnTo>
                  <a:lnTo>
                    <a:pt x="13" y="4"/>
                  </a:lnTo>
                  <a:lnTo>
                    <a:pt x="10" y="0"/>
                  </a:lnTo>
                  <a:lnTo>
                    <a:pt x="12" y="2"/>
                  </a:lnTo>
                  <a:lnTo>
                    <a:pt x="0" y="9"/>
                  </a:lnTo>
                  <a:lnTo>
                    <a:pt x="2" y="10"/>
                  </a:lnTo>
                  <a:lnTo>
                    <a:pt x="3"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14"/>
            <p:cNvSpPr>
              <a:spLocks/>
            </p:cNvSpPr>
            <p:nvPr/>
          </p:nvSpPr>
          <p:spPr bwMode="auto">
            <a:xfrm>
              <a:off x="3969123" y="2002383"/>
              <a:ext cx="357188" cy="161925"/>
            </a:xfrm>
            <a:custGeom>
              <a:avLst/>
              <a:gdLst>
                <a:gd name="T0" fmla="*/ 10 w 450"/>
                <a:gd name="T1" fmla="*/ 202 h 202"/>
                <a:gd name="T2" fmla="*/ 13 w 450"/>
                <a:gd name="T3" fmla="*/ 199 h 202"/>
                <a:gd name="T4" fmla="*/ 22 w 450"/>
                <a:gd name="T5" fmla="*/ 187 h 202"/>
                <a:gd name="T6" fmla="*/ 33 w 450"/>
                <a:gd name="T7" fmla="*/ 170 h 202"/>
                <a:gd name="T8" fmla="*/ 50 w 450"/>
                <a:gd name="T9" fmla="*/ 148 h 202"/>
                <a:gd name="T10" fmla="*/ 70 w 450"/>
                <a:gd name="T11" fmla="*/ 124 h 202"/>
                <a:gd name="T12" fmla="*/ 95 w 450"/>
                <a:gd name="T13" fmla="*/ 99 h 202"/>
                <a:gd name="T14" fmla="*/ 122 w 450"/>
                <a:gd name="T15" fmla="*/ 74 h 202"/>
                <a:gd name="T16" fmla="*/ 152 w 450"/>
                <a:gd name="T17" fmla="*/ 53 h 202"/>
                <a:gd name="T18" fmla="*/ 184 w 450"/>
                <a:gd name="T19" fmla="*/ 34 h 202"/>
                <a:gd name="T20" fmla="*/ 217 w 450"/>
                <a:gd name="T21" fmla="*/ 19 h 202"/>
                <a:gd name="T22" fmla="*/ 253 w 450"/>
                <a:gd name="T23" fmla="*/ 13 h 202"/>
                <a:gd name="T24" fmla="*/ 289 w 450"/>
                <a:gd name="T25" fmla="*/ 14 h 202"/>
                <a:gd name="T26" fmla="*/ 326 w 450"/>
                <a:gd name="T27" fmla="*/ 25 h 202"/>
                <a:gd name="T28" fmla="*/ 362 w 450"/>
                <a:gd name="T29" fmla="*/ 47 h 202"/>
                <a:gd name="T30" fmla="*/ 402 w 450"/>
                <a:gd name="T31" fmla="*/ 82 h 202"/>
                <a:gd name="T32" fmla="*/ 438 w 450"/>
                <a:gd name="T33" fmla="*/ 132 h 202"/>
                <a:gd name="T34" fmla="*/ 429 w 450"/>
                <a:gd name="T35" fmla="*/ 97 h 202"/>
                <a:gd name="T36" fmla="*/ 390 w 450"/>
                <a:gd name="T37" fmla="*/ 54 h 202"/>
                <a:gd name="T38" fmla="*/ 351 w 450"/>
                <a:gd name="T39" fmla="*/ 24 h 202"/>
                <a:gd name="T40" fmla="*/ 311 w 450"/>
                <a:gd name="T41" fmla="*/ 6 h 202"/>
                <a:gd name="T42" fmla="*/ 270 w 450"/>
                <a:gd name="T43" fmla="*/ 0 h 202"/>
                <a:gd name="T44" fmla="*/ 232 w 450"/>
                <a:gd name="T45" fmla="*/ 3 h 202"/>
                <a:gd name="T46" fmla="*/ 195 w 450"/>
                <a:gd name="T47" fmla="*/ 14 h 202"/>
                <a:gd name="T48" fmla="*/ 161 w 450"/>
                <a:gd name="T49" fmla="*/ 31 h 202"/>
                <a:gd name="T50" fmla="*/ 129 w 450"/>
                <a:gd name="T51" fmla="*/ 53 h 202"/>
                <a:gd name="T52" fmla="*/ 100 w 450"/>
                <a:gd name="T53" fmla="*/ 78 h 202"/>
                <a:gd name="T54" fmla="*/ 73 w 450"/>
                <a:gd name="T55" fmla="*/ 102 h 202"/>
                <a:gd name="T56" fmla="*/ 50 w 450"/>
                <a:gd name="T57" fmla="*/ 127 h 202"/>
                <a:gd name="T58" fmla="*/ 31 w 450"/>
                <a:gd name="T59" fmla="*/ 152 h 202"/>
                <a:gd name="T60" fmla="*/ 16 w 450"/>
                <a:gd name="T61" fmla="*/ 171 h 202"/>
                <a:gd name="T62" fmla="*/ 7 w 450"/>
                <a:gd name="T63" fmla="*/ 186 h 202"/>
                <a:gd name="T64" fmla="*/ 1 w 450"/>
                <a:gd name="T65" fmla="*/ 194 h 202"/>
                <a:gd name="T66" fmla="*/ 0 w 450"/>
                <a:gd name="T67" fmla="*/ 201 h 202"/>
                <a:gd name="T68" fmla="*/ 0 w 450"/>
                <a:gd name="T69" fmla="*/ 199 h 202"/>
                <a:gd name="T70" fmla="*/ 11 w 450"/>
                <a:gd name="T71"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0" h="202">
                  <a:moveTo>
                    <a:pt x="11" y="198"/>
                  </a:moveTo>
                  <a:lnTo>
                    <a:pt x="10" y="202"/>
                  </a:lnTo>
                  <a:lnTo>
                    <a:pt x="11" y="202"/>
                  </a:lnTo>
                  <a:lnTo>
                    <a:pt x="13" y="199"/>
                  </a:lnTo>
                  <a:lnTo>
                    <a:pt x="17" y="194"/>
                  </a:lnTo>
                  <a:lnTo>
                    <a:pt x="22" y="187"/>
                  </a:lnTo>
                  <a:lnTo>
                    <a:pt x="26" y="179"/>
                  </a:lnTo>
                  <a:lnTo>
                    <a:pt x="33" y="170"/>
                  </a:lnTo>
                  <a:lnTo>
                    <a:pt x="41" y="160"/>
                  </a:lnTo>
                  <a:lnTo>
                    <a:pt x="50" y="148"/>
                  </a:lnTo>
                  <a:lnTo>
                    <a:pt x="61" y="137"/>
                  </a:lnTo>
                  <a:lnTo>
                    <a:pt x="70" y="124"/>
                  </a:lnTo>
                  <a:lnTo>
                    <a:pt x="83" y="111"/>
                  </a:lnTo>
                  <a:lnTo>
                    <a:pt x="95" y="99"/>
                  </a:lnTo>
                  <a:lnTo>
                    <a:pt x="108" y="87"/>
                  </a:lnTo>
                  <a:lnTo>
                    <a:pt x="122" y="74"/>
                  </a:lnTo>
                  <a:lnTo>
                    <a:pt x="137" y="63"/>
                  </a:lnTo>
                  <a:lnTo>
                    <a:pt x="152" y="53"/>
                  </a:lnTo>
                  <a:lnTo>
                    <a:pt x="168" y="42"/>
                  </a:lnTo>
                  <a:lnTo>
                    <a:pt x="184" y="34"/>
                  </a:lnTo>
                  <a:lnTo>
                    <a:pt x="200" y="26"/>
                  </a:lnTo>
                  <a:lnTo>
                    <a:pt x="217" y="19"/>
                  </a:lnTo>
                  <a:lnTo>
                    <a:pt x="236" y="16"/>
                  </a:lnTo>
                  <a:lnTo>
                    <a:pt x="253" y="13"/>
                  </a:lnTo>
                  <a:lnTo>
                    <a:pt x="270" y="12"/>
                  </a:lnTo>
                  <a:lnTo>
                    <a:pt x="289" y="14"/>
                  </a:lnTo>
                  <a:lnTo>
                    <a:pt x="307" y="18"/>
                  </a:lnTo>
                  <a:lnTo>
                    <a:pt x="326" y="25"/>
                  </a:lnTo>
                  <a:lnTo>
                    <a:pt x="344" y="35"/>
                  </a:lnTo>
                  <a:lnTo>
                    <a:pt x="362" y="47"/>
                  </a:lnTo>
                  <a:lnTo>
                    <a:pt x="382" y="63"/>
                  </a:lnTo>
                  <a:lnTo>
                    <a:pt x="402" y="82"/>
                  </a:lnTo>
                  <a:lnTo>
                    <a:pt x="420" y="104"/>
                  </a:lnTo>
                  <a:lnTo>
                    <a:pt x="438" y="132"/>
                  </a:lnTo>
                  <a:lnTo>
                    <a:pt x="450" y="125"/>
                  </a:lnTo>
                  <a:lnTo>
                    <a:pt x="429" y="97"/>
                  </a:lnTo>
                  <a:lnTo>
                    <a:pt x="411" y="74"/>
                  </a:lnTo>
                  <a:lnTo>
                    <a:pt x="390" y="54"/>
                  </a:lnTo>
                  <a:lnTo>
                    <a:pt x="370" y="38"/>
                  </a:lnTo>
                  <a:lnTo>
                    <a:pt x="351" y="24"/>
                  </a:lnTo>
                  <a:lnTo>
                    <a:pt x="330" y="13"/>
                  </a:lnTo>
                  <a:lnTo>
                    <a:pt x="311" y="6"/>
                  </a:lnTo>
                  <a:lnTo>
                    <a:pt x="291" y="2"/>
                  </a:lnTo>
                  <a:lnTo>
                    <a:pt x="270" y="0"/>
                  </a:lnTo>
                  <a:lnTo>
                    <a:pt x="252" y="1"/>
                  </a:lnTo>
                  <a:lnTo>
                    <a:pt x="232" y="3"/>
                  </a:lnTo>
                  <a:lnTo>
                    <a:pt x="214" y="8"/>
                  </a:lnTo>
                  <a:lnTo>
                    <a:pt x="195" y="14"/>
                  </a:lnTo>
                  <a:lnTo>
                    <a:pt x="178" y="21"/>
                  </a:lnTo>
                  <a:lnTo>
                    <a:pt x="161" y="31"/>
                  </a:lnTo>
                  <a:lnTo>
                    <a:pt x="145" y="41"/>
                  </a:lnTo>
                  <a:lnTo>
                    <a:pt x="129" y="53"/>
                  </a:lnTo>
                  <a:lnTo>
                    <a:pt x="114" y="65"/>
                  </a:lnTo>
                  <a:lnTo>
                    <a:pt x="100" y="78"/>
                  </a:lnTo>
                  <a:lnTo>
                    <a:pt x="86" y="91"/>
                  </a:lnTo>
                  <a:lnTo>
                    <a:pt x="73" y="102"/>
                  </a:lnTo>
                  <a:lnTo>
                    <a:pt x="61" y="116"/>
                  </a:lnTo>
                  <a:lnTo>
                    <a:pt x="50" y="127"/>
                  </a:lnTo>
                  <a:lnTo>
                    <a:pt x="40" y="140"/>
                  </a:lnTo>
                  <a:lnTo>
                    <a:pt x="31" y="152"/>
                  </a:lnTo>
                  <a:lnTo>
                    <a:pt x="23" y="162"/>
                  </a:lnTo>
                  <a:lnTo>
                    <a:pt x="16" y="171"/>
                  </a:lnTo>
                  <a:lnTo>
                    <a:pt x="10" y="180"/>
                  </a:lnTo>
                  <a:lnTo>
                    <a:pt x="7" y="186"/>
                  </a:lnTo>
                  <a:lnTo>
                    <a:pt x="3" y="192"/>
                  </a:lnTo>
                  <a:lnTo>
                    <a:pt x="1" y="194"/>
                  </a:lnTo>
                  <a:lnTo>
                    <a:pt x="1" y="197"/>
                  </a:lnTo>
                  <a:lnTo>
                    <a:pt x="0" y="201"/>
                  </a:lnTo>
                  <a:lnTo>
                    <a:pt x="1" y="197"/>
                  </a:lnTo>
                  <a:lnTo>
                    <a:pt x="0" y="199"/>
                  </a:lnTo>
                  <a:lnTo>
                    <a:pt x="0" y="201"/>
                  </a:lnTo>
                  <a:lnTo>
                    <a:pt x="11"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15"/>
            <p:cNvSpPr>
              <a:spLocks/>
            </p:cNvSpPr>
            <p:nvPr/>
          </p:nvSpPr>
          <p:spPr bwMode="auto">
            <a:xfrm>
              <a:off x="3969123" y="2159546"/>
              <a:ext cx="93663" cy="276225"/>
            </a:xfrm>
            <a:custGeom>
              <a:avLst/>
              <a:gdLst>
                <a:gd name="T0" fmla="*/ 118 w 118"/>
                <a:gd name="T1" fmla="*/ 340 h 348"/>
                <a:gd name="T2" fmla="*/ 113 w 118"/>
                <a:gd name="T3" fmla="*/ 330 h 348"/>
                <a:gd name="T4" fmla="*/ 106 w 118"/>
                <a:gd name="T5" fmla="*/ 316 h 348"/>
                <a:gd name="T6" fmla="*/ 98 w 118"/>
                <a:gd name="T7" fmla="*/ 297 h 348"/>
                <a:gd name="T8" fmla="*/ 89 w 118"/>
                <a:gd name="T9" fmla="*/ 273 h 348"/>
                <a:gd name="T10" fmla="*/ 81 w 118"/>
                <a:gd name="T11" fmla="*/ 247 h 348"/>
                <a:gd name="T12" fmla="*/ 72 w 118"/>
                <a:gd name="T13" fmla="*/ 217 h 348"/>
                <a:gd name="T14" fmla="*/ 63 w 118"/>
                <a:gd name="T15" fmla="*/ 189 h 348"/>
                <a:gd name="T16" fmla="*/ 54 w 118"/>
                <a:gd name="T17" fmla="*/ 157 h 348"/>
                <a:gd name="T18" fmla="*/ 46 w 118"/>
                <a:gd name="T19" fmla="*/ 128 h 348"/>
                <a:gd name="T20" fmla="*/ 38 w 118"/>
                <a:gd name="T21" fmla="*/ 99 h 348"/>
                <a:gd name="T22" fmla="*/ 31 w 118"/>
                <a:gd name="T23" fmla="*/ 72 h 348"/>
                <a:gd name="T24" fmla="*/ 24 w 118"/>
                <a:gd name="T25" fmla="*/ 49 h 348"/>
                <a:gd name="T26" fmla="*/ 18 w 118"/>
                <a:gd name="T27" fmla="*/ 28 h 348"/>
                <a:gd name="T28" fmla="*/ 15 w 118"/>
                <a:gd name="T29" fmla="*/ 12 h 348"/>
                <a:gd name="T30" fmla="*/ 12 w 118"/>
                <a:gd name="T31" fmla="*/ 3 h 348"/>
                <a:gd name="T32" fmla="*/ 11 w 118"/>
                <a:gd name="T33" fmla="*/ 0 h 348"/>
                <a:gd name="T34" fmla="*/ 0 w 118"/>
                <a:gd name="T35" fmla="*/ 3 h 348"/>
                <a:gd name="T36" fmla="*/ 2 w 118"/>
                <a:gd name="T37" fmla="*/ 10 h 348"/>
                <a:gd name="T38" fmla="*/ 5 w 118"/>
                <a:gd name="T39" fmla="*/ 24 h 348"/>
                <a:gd name="T40" fmla="*/ 9 w 118"/>
                <a:gd name="T41" fmla="*/ 41 h 348"/>
                <a:gd name="T42" fmla="*/ 15 w 118"/>
                <a:gd name="T43" fmla="*/ 63 h 348"/>
                <a:gd name="T44" fmla="*/ 22 w 118"/>
                <a:gd name="T45" fmla="*/ 88 h 348"/>
                <a:gd name="T46" fmla="*/ 30 w 118"/>
                <a:gd name="T47" fmla="*/ 116 h 348"/>
                <a:gd name="T48" fmla="*/ 38 w 118"/>
                <a:gd name="T49" fmla="*/ 146 h 348"/>
                <a:gd name="T50" fmla="*/ 47 w 118"/>
                <a:gd name="T51" fmla="*/ 177 h 348"/>
                <a:gd name="T52" fmla="*/ 55 w 118"/>
                <a:gd name="T53" fmla="*/ 207 h 348"/>
                <a:gd name="T54" fmla="*/ 64 w 118"/>
                <a:gd name="T55" fmla="*/ 236 h 348"/>
                <a:gd name="T56" fmla="*/ 73 w 118"/>
                <a:gd name="T57" fmla="*/ 263 h 348"/>
                <a:gd name="T58" fmla="*/ 81 w 118"/>
                <a:gd name="T59" fmla="*/ 290 h 348"/>
                <a:gd name="T60" fmla="*/ 91 w 118"/>
                <a:gd name="T61" fmla="*/ 312 h 348"/>
                <a:gd name="T62" fmla="*/ 98 w 118"/>
                <a:gd name="T63" fmla="*/ 330 h 348"/>
                <a:gd name="T64" fmla="*/ 104 w 118"/>
                <a:gd name="T65" fmla="*/ 342 h 348"/>
                <a:gd name="T66" fmla="*/ 108 w 118"/>
                <a:gd name="T6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48">
                  <a:moveTo>
                    <a:pt x="118" y="340"/>
                  </a:moveTo>
                  <a:lnTo>
                    <a:pt x="118" y="340"/>
                  </a:lnTo>
                  <a:lnTo>
                    <a:pt x="116" y="336"/>
                  </a:lnTo>
                  <a:lnTo>
                    <a:pt x="113" y="330"/>
                  </a:lnTo>
                  <a:lnTo>
                    <a:pt x="109" y="325"/>
                  </a:lnTo>
                  <a:lnTo>
                    <a:pt x="106" y="316"/>
                  </a:lnTo>
                  <a:lnTo>
                    <a:pt x="102" y="307"/>
                  </a:lnTo>
                  <a:lnTo>
                    <a:pt x="98" y="297"/>
                  </a:lnTo>
                  <a:lnTo>
                    <a:pt x="94" y="285"/>
                  </a:lnTo>
                  <a:lnTo>
                    <a:pt x="89" y="273"/>
                  </a:lnTo>
                  <a:lnTo>
                    <a:pt x="85" y="260"/>
                  </a:lnTo>
                  <a:lnTo>
                    <a:pt x="81" y="247"/>
                  </a:lnTo>
                  <a:lnTo>
                    <a:pt x="77" y="232"/>
                  </a:lnTo>
                  <a:lnTo>
                    <a:pt x="72" y="217"/>
                  </a:lnTo>
                  <a:lnTo>
                    <a:pt x="68" y="204"/>
                  </a:lnTo>
                  <a:lnTo>
                    <a:pt x="63" y="189"/>
                  </a:lnTo>
                  <a:lnTo>
                    <a:pt x="58" y="174"/>
                  </a:lnTo>
                  <a:lnTo>
                    <a:pt x="54" y="157"/>
                  </a:lnTo>
                  <a:lnTo>
                    <a:pt x="49" y="143"/>
                  </a:lnTo>
                  <a:lnTo>
                    <a:pt x="46" y="128"/>
                  </a:lnTo>
                  <a:lnTo>
                    <a:pt x="41" y="113"/>
                  </a:lnTo>
                  <a:lnTo>
                    <a:pt x="38" y="99"/>
                  </a:lnTo>
                  <a:lnTo>
                    <a:pt x="34" y="86"/>
                  </a:lnTo>
                  <a:lnTo>
                    <a:pt x="31" y="72"/>
                  </a:lnTo>
                  <a:lnTo>
                    <a:pt x="26" y="60"/>
                  </a:lnTo>
                  <a:lnTo>
                    <a:pt x="24" y="49"/>
                  </a:lnTo>
                  <a:lnTo>
                    <a:pt x="22" y="38"/>
                  </a:lnTo>
                  <a:lnTo>
                    <a:pt x="18" y="28"/>
                  </a:lnTo>
                  <a:lnTo>
                    <a:pt x="17" y="19"/>
                  </a:lnTo>
                  <a:lnTo>
                    <a:pt x="15" y="12"/>
                  </a:lnTo>
                  <a:lnTo>
                    <a:pt x="13" y="8"/>
                  </a:lnTo>
                  <a:lnTo>
                    <a:pt x="12" y="3"/>
                  </a:lnTo>
                  <a:lnTo>
                    <a:pt x="11" y="1"/>
                  </a:lnTo>
                  <a:lnTo>
                    <a:pt x="11" y="0"/>
                  </a:lnTo>
                  <a:lnTo>
                    <a:pt x="0" y="3"/>
                  </a:lnTo>
                  <a:lnTo>
                    <a:pt x="0" y="3"/>
                  </a:lnTo>
                  <a:lnTo>
                    <a:pt x="1" y="7"/>
                  </a:lnTo>
                  <a:lnTo>
                    <a:pt x="2" y="10"/>
                  </a:lnTo>
                  <a:lnTo>
                    <a:pt x="3" y="17"/>
                  </a:lnTo>
                  <a:lnTo>
                    <a:pt x="5" y="24"/>
                  </a:lnTo>
                  <a:lnTo>
                    <a:pt x="7" y="32"/>
                  </a:lnTo>
                  <a:lnTo>
                    <a:pt x="9" y="41"/>
                  </a:lnTo>
                  <a:lnTo>
                    <a:pt x="11" y="52"/>
                  </a:lnTo>
                  <a:lnTo>
                    <a:pt x="15" y="63"/>
                  </a:lnTo>
                  <a:lnTo>
                    <a:pt x="18" y="76"/>
                  </a:lnTo>
                  <a:lnTo>
                    <a:pt x="22" y="88"/>
                  </a:lnTo>
                  <a:lnTo>
                    <a:pt x="25" y="102"/>
                  </a:lnTo>
                  <a:lnTo>
                    <a:pt x="30" y="116"/>
                  </a:lnTo>
                  <a:lnTo>
                    <a:pt x="33" y="131"/>
                  </a:lnTo>
                  <a:lnTo>
                    <a:pt x="38" y="146"/>
                  </a:lnTo>
                  <a:lnTo>
                    <a:pt x="42" y="162"/>
                  </a:lnTo>
                  <a:lnTo>
                    <a:pt x="47" y="177"/>
                  </a:lnTo>
                  <a:lnTo>
                    <a:pt x="51" y="192"/>
                  </a:lnTo>
                  <a:lnTo>
                    <a:pt x="55" y="207"/>
                  </a:lnTo>
                  <a:lnTo>
                    <a:pt x="60" y="222"/>
                  </a:lnTo>
                  <a:lnTo>
                    <a:pt x="64" y="236"/>
                  </a:lnTo>
                  <a:lnTo>
                    <a:pt x="69" y="251"/>
                  </a:lnTo>
                  <a:lnTo>
                    <a:pt x="73" y="263"/>
                  </a:lnTo>
                  <a:lnTo>
                    <a:pt x="78" y="277"/>
                  </a:lnTo>
                  <a:lnTo>
                    <a:pt x="81" y="290"/>
                  </a:lnTo>
                  <a:lnTo>
                    <a:pt x="86" y="301"/>
                  </a:lnTo>
                  <a:lnTo>
                    <a:pt x="91" y="312"/>
                  </a:lnTo>
                  <a:lnTo>
                    <a:pt x="94" y="321"/>
                  </a:lnTo>
                  <a:lnTo>
                    <a:pt x="98" y="330"/>
                  </a:lnTo>
                  <a:lnTo>
                    <a:pt x="101" y="337"/>
                  </a:lnTo>
                  <a:lnTo>
                    <a:pt x="104" y="342"/>
                  </a:lnTo>
                  <a:lnTo>
                    <a:pt x="108" y="348"/>
                  </a:lnTo>
                  <a:lnTo>
                    <a:pt x="108" y="348"/>
                  </a:lnTo>
                  <a:lnTo>
                    <a:pt x="118"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16"/>
            <p:cNvSpPr>
              <a:spLocks/>
            </p:cNvSpPr>
            <p:nvPr/>
          </p:nvSpPr>
          <p:spPr bwMode="auto">
            <a:xfrm>
              <a:off x="4054848" y="2429421"/>
              <a:ext cx="169863" cy="82550"/>
            </a:xfrm>
            <a:custGeom>
              <a:avLst/>
              <a:gdLst>
                <a:gd name="T0" fmla="*/ 211 w 214"/>
                <a:gd name="T1" fmla="*/ 87 h 102"/>
                <a:gd name="T2" fmla="*/ 211 w 214"/>
                <a:gd name="T3" fmla="*/ 87 h 102"/>
                <a:gd name="T4" fmla="*/ 200 w 214"/>
                <a:gd name="T5" fmla="*/ 89 h 102"/>
                <a:gd name="T6" fmla="*/ 188 w 214"/>
                <a:gd name="T7" fmla="*/ 89 h 102"/>
                <a:gd name="T8" fmla="*/ 174 w 214"/>
                <a:gd name="T9" fmla="*/ 87 h 102"/>
                <a:gd name="T10" fmla="*/ 160 w 214"/>
                <a:gd name="T11" fmla="*/ 85 h 102"/>
                <a:gd name="T12" fmla="*/ 145 w 214"/>
                <a:gd name="T13" fmla="*/ 80 h 102"/>
                <a:gd name="T14" fmla="*/ 130 w 214"/>
                <a:gd name="T15" fmla="*/ 74 h 102"/>
                <a:gd name="T16" fmla="*/ 114 w 214"/>
                <a:gd name="T17" fmla="*/ 69 h 102"/>
                <a:gd name="T18" fmla="*/ 99 w 214"/>
                <a:gd name="T19" fmla="*/ 62 h 102"/>
                <a:gd name="T20" fmla="*/ 84 w 214"/>
                <a:gd name="T21" fmla="*/ 54 h 102"/>
                <a:gd name="T22" fmla="*/ 70 w 214"/>
                <a:gd name="T23" fmla="*/ 46 h 102"/>
                <a:gd name="T24" fmla="*/ 56 w 214"/>
                <a:gd name="T25" fmla="*/ 36 h 102"/>
                <a:gd name="T26" fmla="*/ 45 w 214"/>
                <a:gd name="T27" fmla="*/ 28 h 102"/>
                <a:gd name="T28" fmla="*/ 33 w 214"/>
                <a:gd name="T29" fmla="*/ 20 h 102"/>
                <a:gd name="T30" fmla="*/ 24 w 214"/>
                <a:gd name="T31" fmla="*/ 12 h 102"/>
                <a:gd name="T32" fmla="*/ 16 w 214"/>
                <a:gd name="T33" fmla="*/ 5 h 102"/>
                <a:gd name="T34" fmla="*/ 10 w 214"/>
                <a:gd name="T35" fmla="*/ 0 h 102"/>
                <a:gd name="T36" fmla="*/ 0 w 214"/>
                <a:gd name="T37" fmla="*/ 8 h 102"/>
                <a:gd name="T38" fmla="*/ 7 w 214"/>
                <a:gd name="T39" fmla="*/ 14 h 102"/>
                <a:gd name="T40" fmla="*/ 15 w 214"/>
                <a:gd name="T41" fmla="*/ 23 h 102"/>
                <a:gd name="T42" fmla="*/ 25 w 214"/>
                <a:gd name="T43" fmla="*/ 31 h 102"/>
                <a:gd name="T44" fmla="*/ 37 w 214"/>
                <a:gd name="T45" fmla="*/ 39 h 102"/>
                <a:gd name="T46" fmla="*/ 49 w 214"/>
                <a:gd name="T47" fmla="*/ 48 h 102"/>
                <a:gd name="T48" fmla="*/ 63 w 214"/>
                <a:gd name="T49" fmla="*/ 56 h 102"/>
                <a:gd name="T50" fmla="*/ 78 w 214"/>
                <a:gd name="T51" fmla="*/ 64 h 102"/>
                <a:gd name="T52" fmla="*/ 93 w 214"/>
                <a:gd name="T53" fmla="*/ 72 h 102"/>
                <a:gd name="T54" fmla="*/ 109 w 214"/>
                <a:gd name="T55" fmla="*/ 80 h 102"/>
                <a:gd name="T56" fmla="*/ 125 w 214"/>
                <a:gd name="T57" fmla="*/ 87 h 102"/>
                <a:gd name="T58" fmla="*/ 142 w 214"/>
                <a:gd name="T59" fmla="*/ 92 h 102"/>
                <a:gd name="T60" fmla="*/ 157 w 214"/>
                <a:gd name="T61" fmla="*/ 97 h 102"/>
                <a:gd name="T62" fmla="*/ 171 w 214"/>
                <a:gd name="T63" fmla="*/ 101 h 102"/>
                <a:gd name="T64" fmla="*/ 186 w 214"/>
                <a:gd name="T65" fmla="*/ 102 h 102"/>
                <a:gd name="T66" fmla="*/ 201 w 214"/>
                <a:gd name="T67" fmla="*/ 102 h 102"/>
                <a:gd name="T68" fmla="*/ 214 w 214"/>
                <a:gd name="T69" fmla="*/ 100 h 102"/>
                <a:gd name="T70" fmla="*/ 214 w 214"/>
                <a:gd name="T71" fmla="*/ 100 h 102"/>
                <a:gd name="T72" fmla="*/ 211 w 214"/>
                <a:gd name="T73"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4" h="102">
                  <a:moveTo>
                    <a:pt x="211" y="87"/>
                  </a:moveTo>
                  <a:lnTo>
                    <a:pt x="211" y="87"/>
                  </a:lnTo>
                  <a:lnTo>
                    <a:pt x="200" y="89"/>
                  </a:lnTo>
                  <a:lnTo>
                    <a:pt x="188" y="89"/>
                  </a:lnTo>
                  <a:lnTo>
                    <a:pt x="174" y="87"/>
                  </a:lnTo>
                  <a:lnTo>
                    <a:pt x="160" y="85"/>
                  </a:lnTo>
                  <a:lnTo>
                    <a:pt x="145" y="80"/>
                  </a:lnTo>
                  <a:lnTo>
                    <a:pt x="130" y="74"/>
                  </a:lnTo>
                  <a:lnTo>
                    <a:pt x="114" y="69"/>
                  </a:lnTo>
                  <a:lnTo>
                    <a:pt x="99" y="62"/>
                  </a:lnTo>
                  <a:lnTo>
                    <a:pt x="84" y="54"/>
                  </a:lnTo>
                  <a:lnTo>
                    <a:pt x="70" y="46"/>
                  </a:lnTo>
                  <a:lnTo>
                    <a:pt x="56" y="36"/>
                  </a:lnTo>
                  <a:lnTo>
                    <a:pt x="45" y="28"/>
                  </a:lnTo>
                  <a:lnTo>
                    <a:pt x="33" y="20"/>
                  </a:lnTo>
                  <a:lnTo>
                    <a:pt x="24" y="12"/>
                  </a:lnTo>
                  <a:lnTo>
                    <a:pt x="16" y="5"/>
                  </a:lnTo>
                  <a:lnTo>
                    <a:pt x="10" y="0"/>
                  </a:lnTo>
                  <a:lnTo>
                    <a:pt x="0" y="8"/>
                  </a:lnTo>
                  <a:lnTo>
                    <a:pt x="7" y="14"/>
                  </a:lnTo>
                  <a:lnTo>
                    <a:pt x="15" y="23"/>
                  </a:lnTo>
                  <a:lnTo>
                    <a:pt x="25" y="31"/>
                  </a:lnTo>
                  <a:lnTo>
                    <a:pt x="37" y="39"/>
                  </a:lnTo>
                  <a:lnTo>
                    <a:pt x="49" y="48"/>
                  </a:lnTo>
                  <a:lnTo>
                    <a:pt x="63" y="56"/>
                  </a:lnTo>
                  <a:lnTo>
                    <a:pt x="78" y="64"/>
                  </a:lnTo>
                  <a:lnTo>
                    <a:pt x="93" y="72"/>
                  </a:lnTo>
                  <a:lnTo>
                    <a:pt x="109" y="80"/>
                  </a:lnTo>
                  <a:lnTo>
                    <a:pt x="125" y="87"/>
                  </a:lnTo>
                  <a:lnTo>
                    <a:pt x="142" y="92"/>
                  </a:lnTo>
                  <a:lnTo>
                    <a:pt x="157" y="97"/>
                  </a:lnTo>
                  <a:lnTo>
                    <a:pt x="171" y="101"/>
                  </a:lnTo>
                  <a:lnTo>
                    <a:pt x="186" y="102"/>
                  </a:lnTo>
                  <a:lnTo>
                    <a:pt x="201" y="102"/>
                  </a:lnTo>
                  <a:lnTo>
                    <a:pt x="214" y="100"/>
                  </a:lnTo>
                  <a:lnTo>
                    <a:pt x="214" y="100"/>
                  </a:lnTo>
                  <a:lnTo>
                    <a:pt x="21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17"/>
            <p:cNvSpPr>
              <a:spLocks/>
            </p:cNvSpPr>
            <p:nvPr/>
          </p:nvSpPr>
          <p:spPr bwMode="auto">
            <a:xfrm>
              <a:off x="3935786" y="1984921"/>
              <a:ext cx="430213" cy="295275"/>
            </a:xfrm>
            <a:custGeom>
              <a:avLst/>
              <a:gdLst>
                <a:gd name="T0" fmla="*/ 322 w 542"/>
                <a:gd name="T1" fmla="*/ 9 h 371"/>
                <a:gd name="T2" fmla="*/ 354 w 542"/>
                <a:gd name="T3" fmla="*/ 23 h 371"/>
                <a:gd name="T4" fmla="*/ 374 w 542"/>
                <a:gd name="T5" fmla="*/ 36 h 371"/>
                <a:gd name="T6" fmla="*/ 382 w 542"/>
                <a:gd name="T7" fmla="*/ 45 h 371"/>
                <a:gd name="T8" fmla="*/ 387 w 542"/>
                <a:gd name="T9" fmla="*/ 34 h 371"/>
                <a:gd name="T10" fmla="*/ 424 w 542"/>
                <a:gd name="T11" fmla="*/ 19 h 371"/>
                <a:gd name="T12" fmla="*/ 474 w 542"/>
                <a:gd name="T13" fmla="*/ 33 h 371"/>
                <a:gd name="T14" fmla="*/ 506 w 542"/>
                <a:gd name="T15" fmla="*/ 58 h 371"/>
                <a:gd name="T16" fmla="*/ 525 w 542"/>
                <a:gd name="T17" fmla="*/ 85 h 371"/>
                <a:gd name="T18" fmla="*/ 534 w 542"/>
                <a:gd name="T19" fmla="*/ 100 h 371"/>
                <a:gd name="T20" fmla="*/ 537 w 542"/>
                <a:gd name="T21" fmla="*/ 106 h 371"/>
                <a:gd name="T22" fmla="*/ 541 w 542"/>
                <a:gd name="T23" fmla="*/ 128 h 371"/>
                <a:gd name="T24" fmla="*/ 542 w 542"/>
                <a:gd name="T25" fmla="*/ 160 h 371"/>
                <a:gd name="T26" fmla="*/ 534 w 542"/>
                <a:gd name="T27" fmla="*/ 198 h 371"/>
                <a:gd name="T28" fmla="*/ 519 w 542"/>
                <a:gd name="T29" fmla="*/ 237 h 371"/>
                <a:gd name="T30" fmla="*/ 510 w 542"/>
                <a:gd name="T31" fmla="*/ 272 h 371"/>
                <a:gd name="T32" fmla="*/ 506 w 542"/>
                <a:gd name="T33" fmla="*/ 297 h 371"/>
                <a:gd name="T34" fmla="*/ 504 w 542"/>
                <a:gd name="T35" fmla="*/ 310 h 371"/>
                <a:gd name="T36" fmla="*/ 503 w 542"/>
                <a:gd name="T37" fmla="*/ 300 h 371"/>
                <a:gd name="T38" fmla="*/ 500 w 542"/>
                <a:gd name="T39" fmla="*/ 267 h 371"/>
                <a:gd name="T40" fmla="*/ 493 w 542"/>
                <a:gd name="T41" fmla="*/ 225 h 371"/>
                <a:gd name="T42" fmla="*/ 479 w 542"/>
                <a:gd name="T43" fmla="*/ 199 h 371"/>
                <a:gd name="T44" fmla="*/ 451 w 542"/>
                <a:gd name="T45" fmla="*/ 175 h 371"/>
                <a:gd name="T46" fmla="*/ 436 w 542"/>
                <a:gd name="T47" fmla="*/ 142 h 371"/>
                <a:gd name="T48" fmla="*/ 370 w 542"/>
                <a:gd name="T49" fmla="*/ 133 h 371"/>
                <a:gd name="T50" fmla="*/ 342 w 542"/>
                <a:gd name="T51" fmla="*/ 163 h 371"/>
                <a:gd name="T52" fmla="*/ 289 w 542"/>
                <a:gd name="T53" fmla="*/ 207 h 371"/>
                <a:gd name="T54" fmla="*/ 229 w 542"/>
                <a:gd name="T55" fmla="*/ 238 h 371"/>
                <a:gd name="T56" fmla="*/ 177 w 542"/>
                <a:gd name="T57" fmla="*/ 230 h 371"/>
                <a:gd name="T58" fmla="*/ 135 w 542"/>
                <a:gd name="T59" fmla="*/ 229 h 371"/>
                <a:gd name="T60" fmla="*/ 101 w 542"/>
                <a:gd name="T61" fmla="*/ 244 h 371"/>
                <a:gd name="T62" fmla="*/ 82 w 542"/>
                <a:gd name="T63" fmla="*/ 262 h 371"/>
                <a:gd name="T64" fmla="*/ 93 w 542"/>
                <a:gd name="T65" fmla="*/ 371 h 371"/>
                <a:gd name="T66" fmla="*/ 77 w 542"/>
                <a:gd name="T67" fmla="*/ 361 h 371"/>
                <a:gd name="T68" fmla="*/ 44 w 542"/>
                <a:gd name="T69" fmla="*/ 338 h 371"/>
                <a:gd name="T70" fmla="*/ 12 w 542"/>
                <a:gd name="T71" fmla="*/ 308 h 371"/>
                <a:gd name="T72" fmla="*/ 0 w 542"/>
                <a:gd name="T73" fmla="*/ 280 h 371"/>
                <a:gd name="T74" fmla="*/ 5 w 542"/>
                <a:gd name="T75" fmla="*/ 248 h 371"/>
                <a:gd name="T76" fmla="*/ 12 w 542"/>
                <a:gd name="T77" fmla="*/ 213 h 371"/>
                <a:gd name="T78" fmla="*/ 20 w 542"/>
                <a:gd name="T79" fmla="*/ 180 h 371"/>
                <a:gd name="T80" fmla="*/ 32 w 542"/>
                <a:gd name="T81" fmla="*/ 160 h 371"/>
                <a:gd name="T82" fmla="*/ 40 w 542"/>
                <a:gd name="T83" fmla="*/ 144 h 371"/>
                <a:gd name="T84" fmla="*/ 44 w 542"/>
                <a:gd name="T85" fmla="*/ 121 h 371"/>
                <a:gd name="T86" fmla="*/ 50 w 542"/>
                <a:gd name="T87" fmla="*/ 94 h 371"/>
                <a:gd name="T88" fmla="*/ 69 w 542"/>
                <a:gd name="T89" fmla="*/ 69 h 371"/>
                <a:gd name="T90" fmla="*/ 113 w 542"/>
                <a:gd name="T91" fmla="*/ 43 h 371"/>
                <a:gd name="T92" fmla="*/ 173 w 542"/>
                <a:gd name="T93" fmla="*/ 20 h 371"/>
                <a:gd name="T94" fmla="*/ 237 w 542"/>
                <a:gd name="T95" fmla="*/ 4 h 371"/>
                <a:gd name="T96" fmla="*/ 293 w 542"/>
                <a:gd name="T97" fmla="*/ 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371">
                  <a:moveTo>
                    <a:pt x="293" y="1"/>
                  </a:moveTo>
                  <a:lnTo>
                    <a:pt x="303" y="3"/>
                  </a:lnTo>
                  <a:lnTo>
                    <a:pt x="313" y="5"/>
                  </a:lnTo>
                  <a:lnTo>
                    <a:pt x="322" y="9"/>
                  </a:lnTo>
                  <a:lnTo>
                    <a:pt x="332" y="11"/>
                  </a:lnTo>
                  <a:lnTo>
                    <a:pt x="340" y="15"/>
                  </a:lnTo>
                  <a:lnTo>
                    <a:pt x="347" y="18"/>
                  </a:lnTo>
                  <a:lnTo>
                    <a:pt x="354" y="23"/>
                  </a:lnTo>
                  <a:lnTo>
                    <a:pt x="359" y="26"/>
                  </a:lnTo>
                  <a:lnTo>
                    <a:pt x="365" y="30"/>
                  </a:lnTo>
                  <a:lnTo>
                    <a:pt x="370" y="33"/>
                  </a:lnTo>
                  <a:lnTo>
                    <a:pt x="374" y="36"/>
                  </a:lnTo>
                  <a:lnTo>
                    <a:pt x="378" y="40"/>
                  </a:lnTo>
                  <a:lnTo>
                    <a:pt x="380" y="42"/>
                  </a:lnTo>
                  <a:lnTo>
                    <a:pt x="382" y="43"/>
                  </a:lnTo>
                  <a:lnTo>
                    <a:pt x="382" y="45"/>
                  </a:lnTo>
                  <a:lnTo>
                    <a:pt x="384" y="46"/>
                  </a:lnTo>
                  <a:lnTo>
                    <a:pt x="384" y="43"/>
                  </a:lnTo>
                  <a:lnTo>
                    <a:pt x="385" y="40"/>
                  </a:lnTo>
                  <a:lnTo>
                    <a:pt x="387" y="34"/>
                  </a:lnTo>
                  <a:lnTo>
                    <a:pt x="390" y="28"/>
                  </a:lnTo>
                  <a:lnTo>
                    <a:pt x="398" y="24"/>
                  </a:lnTo>
                  <a:lnTo>
                    <a:pt x="409" y="20"/>
                  </a:lnTo>
                  <a:lnTo>
                    <a:pt x="424" y="19"/>
                  </a:lnTo>
                  <a:lnTo>
                    <a:pt x="443" y="22"/>
                  </a:lnTo>
                  <a:lnTo>
                    <a:pt x="454" y="24"/>
                  </a:lnTo>
                  <a:lnTo>
                    <a:pt x="464" y="28"/>
                  </a:lnTo>
                  <a:lnTo>
                    <a:pt x="474" y="33"/>
                  </a:lnTo>
                  <a:lnTo>
                    <a:pt x="483" y="39"/>
                  </a:lnTo>
                  <a:lnTo>
                    <a:pt x="491" y="45"/>
                  </a:lnTo>
                  <a:lnTo>
                    <a:pt x="499" y="51"/>
                  </a:lnTo>
                  <a:lnTo>
                    <a:pt x="506" y="58"/>
                  </a:lnTo>
                  <a:lnTo>
                    <a:pt x="511" y="65"/>
                  </a:lnTo>
                  <a:lnTo>
                    <a:pt x="517" y="72"/>
                  </a:lnTo>
                  <a:lnTo>
                    <a:pt x="522" y="78"/>
                  </a:lnTo>
                  <a:lnTo>
                    <a:pt x="525" y="85"/>
                  </a:lnTo>
                  <a:lnTo>
                    <a:pt x="529" y="89"/>
                  </a:lnTo>
                  <a:lnTo>
                    <a:pt x="532" y="94"/>
                  </a:lnTo>
                  <a:lnTo>
                    <a:pt x="533" y="98"/>
                  </a:lnTo>
                  <a:lnTo>
                    <a:pt x="534" y="100"/>
                  </a:lnTo>
                  <a:lnTo>
                    <a:pt x="534" y="101"/>
                  </a:lnTo>
                  <a:lnTo>
                    <a:pt x="534" y="101"/>
                  </a:lnTo>
                  <a:lnTo>
                    <a:pt x="536" y="103"/>
                  </a:lnTo>
                  <a:lnTo>
                    <a:pt x="537" y="106"/>
                  </a:lnTo>
                  <a:lnTo>
                    <a:pt x="538" y="110"/>
                  </a:lnTo>
                  <a:lnTo>
                    <a:pt x="539" y="115"/>
                  </a:lnTo>
                  <a:lnTo>
                    <a:pt x="540" y="121"/>
                  </a:lnTo>
                  <a:lnTo>
                    <a:pt x="541" y="128"/>
                  </a:lnTo>
                  <a:lnTo>
                    <a:pt x="541" y="134"/>
                  </a:lnTo>
                  <a:lnTo>
                    <a:pt x="542" y="142"/>
                  </a:lnTo>
                  <a:lnTo>
                    <a:pt x="542" y="151"/>
                  </a:lnTo>
                  <a:lnTo>
                    <a:pt x="542" y="160"/>
                  </a:lnTo>
                  <a:lnTo>
                    <a:pt x="541" y="169"/>
                  </a:lnTo>
                  <a:lnTo>
                    <a:pt x="540" y="178"/>
                  </a:lnTo>
                  <a:lnTo>
                    <a:pt x="538" y="189"/>
                  </a:lnTo>
                  <a:lnTo>
                    <a:pt x="534" y="198"/>
                  </a:lnTo>
                  <a:lnTo>
                    <a:pt x="531" y="208"/>
                  </a:lnTo>
                  <a:lnTo>
                    <a:pt x="526" y="217"/>
                  </a:lnTo>
                  <a:lnTo>
                    <a:pt x="523" y="228"/>
                  </a:lnTo>
                  <a:lnTo>
                    <a:pt x="519" y="237"/>
                  </a:lnTo>
                  <a:lnTo>
                    <a:pt x="516" y="246"/>
                  </a:lnTo>
                  <a:lnTo>
                    <a:pt x="514" y="254"/>
                  </a:lnTo>
                  <a:lnTo>
                    <a:pt x="511" y="262"/>
                  </a:lnTo>
                  <a:lnTo>
                    <a:pt x="510" y="272"/>
                  </a:lnTo>
                  <a:lnTo>
                    <a:pt x="509" y="278"/>
                  </a:lnTo>
                  <a:lnTo>
                    <a:pt x="507" y="285"/>
                  </a:lnTo>
                  <a:lnTo>
                    <a:pt x="507" y="291"/>
                  </a:lnTo>
                  <a:lnTo>
                    <a:pt x="506" y="297"/>
                  </a:lnTo>
                  <a:lnTo>
                    <a:pt x="504" y="301"/>
                  </a:lnTo>
                  <a:lnTo>
                    <a:pt x="504" y="305"/>
                  </a:lnTo>
                  <a:lnTo>
                    <a:pt x="504" y="308"/>
                  </a:lnTo>
                  <a:lnTo>
                    <a:pt x="504" y="310"/>
                  </a:lnTo>
                  <a:lnTo>
                    <a:pt x="504" y="311"/>
                  </a:lnTo>
                  <a:lnTo>
                    <a:pt x="504" y="308"/>
                  </a:lnTo>
                  <a:lnTo>
                    <a:pt x="503" y="306"/>
                  </a:lnTo>
                  <a:lnTo>
                    <a:pt x="503" y="300"/>
                  </a:lnTo>
                  <a:lnTo>
                    <a:pt x="502" y="293"/>
                  </a:lnTo>
                  <a:lnTo>
                    <a:pt x="502" y="285"/>
                  </a:lnTo>
                  <a:lnTo>
                    <a:pt x="501" y="276"/>
                  </a:lnTo>
                  <a:lnTo>
                    <a:pt x="500" y="267"/>
                  </a:lnTo>
                  <a:lnTo>
                    <a:pt x="499" y="255"/>
                  </a:lnTo>
                  <a:lnTo>
                    <a:pt x="496" y="246"/>
                  </a:lnTo>
                  <a:lnTo>
                    <a:pt x="495" y="236"/>
                  </a:lnTo>
                  <a:lnTo>
                    <a:pt x="493" y="225"/>
                  </a:lnTo>
                  <a:lnTo>
                    <a:pt x="489" y="217"/>
                  </a:lnTo>
                  <a:lnTo>
                    <a:pt x="486" y="209"/>
                  </a:lnTo>
                  <a:lnTo>
                    <a:pt x="484" y="204"/>
                  </a:lnTo>
                  <a:lnTo>
                    <a:pt x="479" y="199"/>
                  </a:lnTo>
                  <a:lnTo>
                    <a:pt x="474" y="195"/>
                  </a:lnTo>
                  <a:lnTo>
                    <a:pt x="466" y="191"/>
                  </a:lnTo>
                  <a:lnTo>
                    <a:pt x="458" y="184"/>
                  </a:lnTo>
                  <a:lnTo>
                    <a:pt x="451" y="175"/>
                  </a:lnTo>
                  <a:lnTo>
                    <a:pt x="447" y="166"/>
                  </a:lnTo>
                  <a:lnTo>
                    <a:pt x="442" y="156"/>
                  </a:lnTo>
                  <a:lnTo>
                    <a:pt x="438" y="148"/>
                  </a:lnTo>
                  <a:lnTo>
                    <a:pt x="436" y="142"/>
                  </a:lnTo>
                  <a:lnTo>
                    <a:pt x="435" y="140"/>
                  </a:lnTo>
                  <a:lnTo>
                    <a:pt x="403" y="152"/>
                  </a:lnTo>
                  <a:lnTo>
                    <a:pt x="371" y="132"/>
                  </a:lnTo>
                  <a:lnTo>
                    <a:pt x="370" y="133"/>
                  </a:lnTo>
                  <a:lnTo>
                    <a:pt x="366" y="138"/>
                  </a:lnTo>
                  <a:lnTo>
                    <a:pt x="359" y="145"/>
                  </a:lnTo>
                  <a:lnTo>
                    <a:pt x="351" y="153"/>
                  </a:lnTo>
                  <a:lnTo>
                    <a:pt x="342" y="163"/>
                  </a:lnTo>
                  <a:lnTo>
                    <a:pt x="331" y="174"/>
                  </a:lnTo>
                  <a:lnTo>
                    <a:pt x="318" y="184"/>
                  </a:lnTo>
                  <a:lnTo>
                    <a:pt x="304" y="195"/>
                  </a:lnTo>
                  <a:lnTo>
                    <a:pt x="289" y="207"/>
                  </a:lnTo>
                  <a:lnTo>
                    <a:pt x="274" y="216"/>
                  </a:lnTo>
                  <a:lnTo>
                    <a:pt x="259" y="225"/>
                  </a:lnTo>
                  <a:lnTo>
                    <a:pt x="244" y="232"/>
                  </a:lnTo>
                  <a:lnTo>
                    <a:pt x="229" y="238"/>
                  </a:lnTo>
                  <a:lnTo>
                    <a:pt x="214" y="240"/>
                  </a:lnTo>
                  <a:lnTo>
                    <a:pt x="200" y="239"/>
                  </a:lnTo>
                  <a:lnTo>
                    <a:pt x="189" y="236"/>
                  </a:lnTo>
                  <a:lnTo>
                    <a:pt x="177" y="230"/>
                  </a:lnTo>
                  <a:lnTo>
                    <a:pt x="166" y="228"/>
                  </a:lnTo>
                  <a:lnTo>
                    <a:pt x="154" y="227"/>
                  </a:lnTo>
                  <a:lnTo>
                    <a:pt x="144" y="228"/>
                  </a:lnTo>
                  <a:lnTo>
                    <a:pt x="135" y="229"/>
                  </a:lnTo>
                  <a:lnTo>
                    <a:pt x="126" y="232"/>
                  </a:lnTo>
                  <a:lnTo>
                    <a:pt x="116" y="235"/>
                  </a:lnTo>
                  <a:lnTo>
                    <a:pt x="108" y="239"/>
                  </a:lnTo>
                  <a:lnTo>
                    <a:pt x="101" y="244"/>
                  </a:lnTo>
                  <a:lnTo>
                    <a:pt x="96" y="248"/>
                  </a:lnTo>
                  <a:lnTo>
                    <a:pt x="90" y="253"/>
                  </a:lnTo>
                  <a:lnTo>
                    <a:pt x="85" y="258"/>
                  </a:lnTo>
                  <a:lnTo>
                    <a:pt x="82" y="262"/>
                  </a:lnTo>
                  <a:lnTo>
                    <a:pt x="80" y="265"/>
                  </a:lnTo>
                  <a:lnTo>
                    <a:pt x="77" y="267"/>
                  </a:lnTo>
                  <a:lnTo>
                    <a:pt x="77" y="267"/>
                  </a:lnTo>
                  <a:lnTo>
                    <a:pt x="93" y="371"/>
                  </a:lnTo>
                  <a:lnTo>
                    <a:pt x="92" y="371"/>
                  </a:lnTo>
                  <a:lnTo>
                    <a:pt x="89" y="368"/>
                  </a:lnTo>
                  <a:lnTo>
                    <a:pt x="84" y="366"/>
                  </a:lnTo>
                  <a:lnTo>
                    <a:pt x="77" y="361"/>
                  </a:lnTo>
                  <a:lnTo>
                    <a:pt x="69" y="357"/>
                  </a:lnTo>
                  <a:lnTo>
                    <a:pt x="61" y="352"/>
                  </a:lnTo>
                  <a:lnTo>
                    <a:pt x="52" y="345"/>
                  </a:lnTo>
                  <a:lnTo>
                    <a:pt x="44" y="338"/>
                  </a:lnTo>
                  <a:lnTo>
                    <a:pt x="35" y="331"/>
                  </a:lnTo>
                  <a:lnTo>
                    <a:pt x="27" y="324"/>
                  </a:lnTo>
                  <a:lnTo>
                    <a:pt x="18" y="316"/>
                  </a:lnTo>
                  <a:lnTo>
                    <a:pt x="12" y="308"/>
                  </a:lnTo>
                  <a:lnTo>
                    <a:pt x="6" y="301"/>
                  </a:lnTo>
                  <a:lnTo>
                    <a:pt x="1" y="293"/>
                  </a:lnTo>
                  <a:lnTo>
                    <a:pt x="0" y="286"/>
                  </a:lnTo>
                  <a:lnTo>
                    <a:pt x="0" y="280"/>
                  </a:lnTo>
                  <a:lnTo>
                    <a:pt x="1" y="273"/>
                  </a:lnTo>
                  <a:lnTo>
                    <a:pt x="2" y="265"/>
                  </a:lnTo>
                  <a:lnTo>
                    <a:pt x="4" y="257"/>
                  </a:lnTo>
                  <a:lnTo>
                    <a:pt x="5" y="248"/>
                  </a:lnTo>
                  <a:lnTo>
                    <a:pt x="7" y="239"/>
                  </a:lnTo>
                  <a:lnTo>
                    <a:pt x="8" y="230"/>
                  </a:lnTo>
                  <a:lnTo>
                    <a:pt x="9" y="221"/>
                  </a:lnTo>
                  <a:lnTo>
                    <a:pt x="12" y="213"/>
                  </a:lnTo>
                  <a:lnTo>
                    <a:pt x="13" y="204"/>
                  </a:lnTo>
                  <a:lnTo>
                    <a:pt x="15" y="195"/>
                  </a:lnTo>
                  <a:lnTo>
                    <a:pt x="17" y="187"/>
                  </a:lnTo>
                  <a:lnTo>
                    <a:pt x="20" y="180"/>
                  </a:lnTo>
                  <a:lnTo>
                    <a:pt x="22" y="174"/>
                  </a:lnTo>
                  <a:lnTo>
                    <a:pt x="25" y="168"/>
                  </a:lnTo>
                  <a:lnTo>
                    <a:pt x="28" y="163"/>
                  </a:lnTo>
                  <a:lnTo>
                    <a:pt x="32" y="160"/>
                  </a:lnTo>
                  <a:lnTo>
                    <a:pt x="35" y="156"/>
                  </a:lnTo>
                  <a:lnTo>
                    <a:pt x="37" y="153"/>
                  </a:lnTo>
                  <a:lnTo>
                    <a:pt x="39" y="148"/>
                  </a:lnTo>
                  <a:lnTo>
                    <a:pt x="40" y="144"/>
                  </a:lnTo>
                  <a:lnTo>
                    <a:pt x="42" y="138"/>
                  </a:lnTo>
                  <a:lnTo>
                    <a:pt x="42" y="132"/>
                  </a:lnTo>
                  <a:lnTo>
                    <a:pt x="43" y="126"/>
                  </a:lnTo>
                  <a:lnTo>
                    <a:pt x="44" y="121"/>
                  </a:lnTo>
                  <a:lnTo>
                    <a:pt x="45" y="115"/>
                  </a:lnTo>
                  <a:lnTo>
                    <a:pt x="46" y="108"/>
                  </a:lnTo>
                  <a:lnTo>
                    <a:pt x="48" y="101"/>
                  </a:lnTo>
                  <a:lnTo>
                    <a:pt x="50" y="94"/>
                  </a:lnTo>
                  <a:lnTo>
                    <a:pt x="53" y="87"/>
                  </a:lnTo>
                  <a:lnTo>
                    <a:pt x="58" y="81"/>
                  </a:lnTo>
                  <a:lnTo>
                    <a:pt x="62" y="75"/>
                  </a:lnTo>
                  <a:lnTo>
                    <a:pt x="69" y="69"/>
                  </a:lnTo>
                  <a:lnTo>
                    <a:pt x="77" y="63"/>
                  </a:lnTo>
                  <a:lnTo>
                    <a:pt x="88" y="56"/>
                  </a:lnTo>
                  <a:lnTo>
                    <a:pt x="99" y="50"/>
                  </a:lnTo>
                  <a:lnTo>
                    <a:pt x="113" y="43"/>
                  </a:lnTo>
                  <a:lnTo>
                    <a:pt x="127" y="38"/>
                  </a:lnTo>
                  <a:lnTo>
                    <a:pt x="142" y="32"/>
                  </a:lnTo>
                  <a:lnTo>
                    <a:pt x="157" y="25"/>
                  </a:lnTo>
                  <a:lnTo>
                    <a:pt x="173" y="20"/>
                  </a:lnTo>
                  <a:lnTo>
                    <a:pt x="189" y="15"/>
                  </a:lnTo>
                  <a:lnTo>
                    <a:pt x="205" y="11"/>
                  </a:lnTo>
                  <a:lnTo>
                    <a:pt x="221" y="7"/>
                  </a:lnTo>
                  <a:lnTo>
                    <a:pt x="237" y="4"/>
                  </a:lnTo>
                  <a:lnTo>
                    <a:pt x="252" y="2"/>
                  </a:lnTo>
                  <a:lnTo>
                    <a:pt x="267" y="1"/>
                  </a:lnTo>
                  <a:lnTo>
                    <a:pt x="280" y="0"/>
                  </a:lnTo>
                  <a:lnTo>
                    <a:pt x="29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18"/>
            <p:cNvSpPr>
              <a:spLocks/>
            </p:cNvSpPr>
            <p:nvPr/>
          </p:nvSpPr>
          <p:spPr bwMode="auto">
            <a:xfrm>
              <a:off x="4165973" y="1983333"/>
              <a:ext cx="76200" cy="44450"/>
            </a:xfrm>
            <a:custGeom>
              <a:avLst/>
              <a:gdLst>
                <a:gd name="T0" fmla="*/ 89 w 96"/>
                <a:gd name="T1" fmla="*/ 49 h 57"/>
                <a:gd name="T2" fmla="*/ 95 w 96"/>
                <a:gd name="T3" fmla="*/ 46 h 57"/>
                <a:gd name="T4" fmla="*/ 94 w 96"/>
                <a:gd name="T5" fmla="*/ 45 h 57"/>
                <a:gd name="T6" fmla="*/ 94 w 96"/>
                <a:gd name="T7" fmla="*/ 44 h 57"/>
                <a:gd name="T8" fmla="*/ 91 w 96"/>
                <a:gd name="T9" fmla="*/ 43 h 57"/>
                <a:gd name="T10" fmla="*/ 89 w 96"/>
                <a:gd name="T11" fmla="*/ 41 h 57"/>
                <a:gd name="T12" fmla="*/ 86 w 96"/>
                <a:gd name="T13" fmla="*/ 37 h 57"/>
                <a:gd name="T14" fmla="*/ 81 w 96"/>
                <a:gd name="T15" fmla="*/ 34 h 57"/>
                <a:gd name="T16" fmla="*/ 76 w 96"/>
                <a:gd name="T17" fmla="*/ 30 h 57"/>
                <a:gd name="T18" fmla="*/ 71 w 96"/>
                <a:gd name="T19" fmla="*/ 27 h 57"/>
                <a:gd name="T20" fmla="*/ 65 w 96"/>
                <a:gd name="T21" fmla="*/ 23 h 57"/>
                <a:gd name="T22" fmla="*/ 57 w 96"/>
                <a:gd name="T23" fmla="*/ 19 h 57"/>
                <a:gd name="T24" fmla="*/ 50 w 96"/>
                <a:gd name="T25" fmla="*/ 15 h 57"/>
                <a:gd name="T26" fmla="*/ 41 w 96"/>
                <a:gd name="T27" fmla="*/ 12 h 57"/>
                <a:gd name="T28" fmla="*/ 33 w 96"/>
                <a:gd name="T29" fmla="*/ 8 h 57"/>
                <a:gd name="T30" fmla="*/ 23 w 96"/>
                <a:gd name="T31" fmla="*/ 5 h 57"/>
                <a:gd name="T32" fmla="*/ 12 w 96"/>
                <a:gd name="T33" fmla="*/ 3 h 57"/>
                <a:gd name="T34" fmla="*/ 2 w 96"/>
                <a:gd name="T35" fmla="*/ 0 h 57"/>
                <a:gd name="T36" fmla="*/ 0 w 96"/>
                <a:gd name="T37" fmla="*/ 7 h 57"/>
                <a:gd name="T38" fmla="*/ 11 w 96"/>
                <a:gd name="T39" fmla="*/ 10 h 57"/>
                <a:gd name="T40" fmla="*/ 21 w 96"/>
                <a:gd name="T41" fmla="*/ 12 h 57"/>
                <a:gd name="T42" fmla="*/ 30 w 96"/>
                <a:gd name="T43" fmla="*/ 14 h 57"/>
                <a:gd name="T44" fmla="*/ 40 w 96"/>
                <a:gd name="T45" fmla="*/ 18 h 57"/>
                <a:gd name="T46" fmla="*/ 48 w 96"/>
                <a:gd name="T47" fmla="*/ 21 h 57"/>
                <a:gd name="T48" fmla="*/ 55 w 96"/>
                <a:gd name="T49" fmla="*/ 25 h 57"/>
                <a:gd name="T50" fmla="*/ 61 w 96"/>
                <a:gd name="T51" fmla="*/ 28 h 57"/>
                <a:gd name="T52" fmla="*/ 67 w 96"/>
                <a:gd name="T53" fmla="*/ 33 h 57"/>
                <a:gd name="T54" fmla="*/ 73 w 96"/>
                <a:gd name="T55" fmla="*/ 36 h 57"/>
                <a:gd name="T56" fmla="*/ 78 w 96"/>
                <a:gd name="T57" fmla="*/ 39 h 57"/>
                <a:gd name="T58" fmla="*/ 81 w 96"/>
                <a:gd name="T59" fmla="*/ 42 h 57"/>
                <a:gd name="T60" fmla="*/ 84 w 96"/>
                <a:gd name="T61" fmla="*/ 45 h 57"/>
                <a:gd name="T62" fmla="*/ 87 w 96"/>
                <a:gd name="T63" fmla="*/ 48 h 57"/>
                <a:gd name="T64" fmla="*/ 89 w 96"/>
                <a:gd name="T65" fmla="*/ 49 h 57"/>
                <a:gd name="T66" fmla="*/ 89 w 96"/>
                <a:gd name="T67" fmla="*/ 50 h 57"/>
                <a:gd name="T68" fmla="*/ 90 w 96"/>
                <a:gd name="T69" fmla="*/ 51 h 57"/>
                <a:gd name="T70" fmla="*/ 96 w 96"/>
                <a:gd name="T71" fmla="*/ 49 h 57"/>
                <a:gd name="T72" fmla="*/ 90 w 96"/>
                <a:gd name="T73" fmla="*/ 51 h 57"/>
                <a:gd name="T74" fmla="*/ 96 w 96"/>
                <a:gd name="T75" fmla="*/ 57 h 57"/>
                <a:gd name="T76" fmla="*/ 96 w 96"/>
                <a:gd name="T77" fmla="*/ 49 h 57"/>
                <a:gd name="T78" fmla="*/ 89 w 96"/>
                <a:gd name="T79"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57">
                  <a:moveTo>
                    <a:pt x="89" y="49"/>
                  </a:moveTo>
                  <a:lnTo>
                    <a:pt x="95" y="46"/>
                  </a:lnTo>
                  <a:lnTo>
                    <a:pt x="94" y="45"/>
                  </a:lnTo>
                  <a:lnTo>
                    <a:pt x="94" y="44"/>
                  </a:lnTo>
                  <a:lnTo>
                    <a:pt x="91" y="43"/>
                  </a:lnTo>
                  <a:lnTo>
                    <a:pt x="89" y="41"/>
                  </a:lnTo>
                  <a:lnTo>
                    <a:pt x="86" y="37"/>
                  </a:lnTo>
                  <a:lnTo>
                    <a:pt x="81" y="34"/>
                  </a:lnTo>
                  <a:lnTo>
                    <a:pt x="76" y="30"/>
                  </a:lnTo>
                  <a:lnTo>
                    <a:pt x="71" y="27"/>
                  </a:lnTo>
                  <a:lnTo>
                    <a:pt x="65" y="23"/>
                  </a:lnTo>
                  <a:lnTo>
                    <a:pt x="57" y="19"/>
                  </a:lnTo>
                  <a:lnTo>
                    <a:pt x="50" y="15"/>
                  </a:lnTo>
                  <a:lnTo>
                    <a:pt x="41" y="12"/>
                  </a:lnTo>
                  <a:lnTo>
                    <a:pt x="33" y="8"/>
                  </a:lnTo>
                  <a:lnTo>
                    <a:pt x="23" y="5"/>
                  </a:lnTo>
                  <a:lnTo>
                    <a:pt x="12" y="3"/>
                  </a:lnTo>
                  <a:lnTo>
                    <a:pt x="2" y="0"/>
                  </a:lnTo>
                  <a:lnTo>
                    <a:pt x="0" y="7"/>
                  </a:lnTo>
                  <a:lnTo>
                    <a:pt x="11" y="10"/>
                  </a:lnTo>
                  <a:lnTo>
                    <a:pt x="21" y="12"/>
                  </a:lnTo>
                  <a:lnTo>
                    <a:pt x="30" y="14"/>
                  </a:lnTo>
                  <a:lnTo>
                    <a:pt x="40" y="18"/>
                  </a:lnTo>
                  <a:lnTo>
                    <a:pt x="48" y="21"/>
                  </a:lnTo>
                  <a:lnTo>
                    <a:pt x="55" y="25"/>
                  </a:lnTo>
                  <a:lnTo>
                    <a:pt x="61" y="28"/>
                  </a:lnTo>
                  <a:lnTo>
                    <a:pt x="67" y="33"/>
                  </a:lnTo>
                  <a:lnTo>
                    <a:pt x="73" y="36"/>
                  </a:lnTo>
                  <a:lnTo>
                    <a:pt x="78" y="39"/>
                  </a:lnTo>
                  <a:lnTo>
                    <a:pt x="81" y="42"/>
                  </a:lnTo>
                  <a:lnTo>
                    <a:pt x="84" y="45"/>
                  </a:lnTo>
                  <a:lnTo>
                    <a:pt x="87" y="48"/>
                  </a:lnTo>
                  <a:lnTo>
                    <a:pt x="89" y="49"/>
                  </a:lnTo>
                  <a:lnTo>
                    <a:pt x="89" y="50"/>
                  </a:lnTo>
                  <a:lnTo>
                    <a:pt x="90" y="51"/>
                  </a:lnTo>
                  <a:lnTo>
                    <a:pt x="96" y="49"/>
                  </a:lnTo>
                  <a:lnTo>
                    <a:pt x="90" y="51"/>
                  </a:lnTo>
                  <a:lnTo>
                    <a:pt x="96" y="57"/>
                  </a:lnTo>
                  <a:lnTo>
                    <a:pt x="96" y="49"/>
                  </a:lnTo>
                  <a:lnTo>
                    <a:pt x="8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19"/>
            <p:cNvSpPr>
              <a:spLocks/>
            </p:cNvSpPr>
            <p:nvPr/>
          </p:nvSpPr>
          <p:spPr bwMode="auto">
            <a:xfrm>
              <a:off x="4237411" y="1997621"/>
              <a:ext cx="49213" cy="23813"/>
            </a:xfrm>
            <a:custGeom>
              <a:avLst/>
              <a:gdLst>
                <a:gd name="T0" fmla="*/ 63 w 63"/>
                <a:gd name="T1" fmla="*/ 2 h 30"/>
                <a:gd name="T2" fmla="*/ 63 w 63"/>
                <a:gd name="T3" fmla="*/ 2 h 30"/>
                <a:gd name="T4" fmla="*/ 44 w 63"/>
                <a:gd name="T5" fmla="*/ 0 h 30"/>
                <a:gd name="T6" fmla="*/ 28 w 63"/>
                <a:gd name="T7" fmla="*/ 1 h 30"/>
                <a:gd name="T8" fmla="*/ 16 w 63"/>
                <a:gd name="T9" fmla="*/ 4 h 30"/>
                <a:gd name="T10" fmla="*/ 8 w 63"/>
                <a:gd name="T11" fmla="*/ 10 h 30"/>
                <a:gd name="T12" fmla="*/ 4 w 63"/>
                <a:gd name="T13" fmla="*/ 17 h 30"/>
                <a:gd name="T14" fmla="*/ 1 w 63"/>
                <a:gd name="T15" fmla="*/ 23 h 30"/>
                <a:gd name="T16" fmla="*/ 0 w 63"/>
                <a:gd name="T17" fmla="*/ 27 h 30"/>
                <a:gd name="T18" fmla="*/ 0 w 63"/>
                <a:gd name="T19" fmla="*/ 30 h 30"/>
                <a:gd name="T20" fmla="*/ 7 w 63"/>
                <a:gd name="T21" fmla="*/ 30 h 30"/>
                <a:gd name="T22" fmla="*/ 7 w 63"/>
                <a:gd name="T23" fmla="*/ 29 h 30"/>
                <a:gd name="T24" fmla="*/ 7 w 63"/>
                <a:gd name="T25" fmla="*/ 25 h 30"/>
                <a:gd name="T26" fmla="*/ 9 w 63"/>
                <a:gd name="T27" fmla="*/ 20 h 30"/>
                <a:gd name="T28" fmla="*/ 13 w 63"/>
                <a:gd name="T29" fmla="*/ 15 h 30"/>
                <a:gd name="T30" fmla="*/ 20 w 63"/>
                <a:gd name="T31" fmla="*/ 10 h 30"/>
                <a:gd name="T32" fmla="*/ 29 w 63"/>
                <a:gd name="T33" fmla="*/ 7 h 30"/>
                <a:gd name="T34" fmla="*/ 44 w 63"/>
                <a:gd name="T35" fmla="*/ 7 h 30"/>
                <a:gd name="T36" fmla="*/ 62 w 63"/>
                <a:gd name="T37" fmla="*/ 9 h 30"/>
                <a:gd name="T38" fmla="*/ 62 w 63"/>
                <a:gd name="T39" fmla="*/ 9 h 30"/>
                <a:gd name="T40" fmla="*/ 63 w 63"/>
                <a:gd name="T4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0">
                  <a:moveTo>
                    <a:pt x="63" y="2"/>
                  </a:moveTo>
                  <a:lnTo>
                    <a:pt x="63" y="2"/>
                  </a:lnTo>
                  <a:lnTo>
                    <a:pt x="44" y="0"/>
                  </a:lnTo>
                  <a:lnTo>
                    <a:pt x="28" y="1"/>
                  </a:lnTo>
                  <a:lnTo>
                    <a:pt x="16" y="4"/>
                  </a:lnTo>
                  <a:lnTo>
                    <a:pt x="8" y="10"/>
                  </a:lnTo>
                  <a:lnTo>
                    <a:pt x="4" y="17"/>
                  </a:lnTo>
                  <a:lnTo>
                    <a:pt x="1" y="23"/>
                  </a:lnTo>
                  <a:lnTo>
                    <a:pt x="0" y="27"/>
                  </a:lnTo>
                  <a:lnTo>
                    <a:pt x="0" y="30"/>
                  </a:lnTo>
                  <a:lnTo>
                    <a:pt x="7" y="30"/>
                  </a:lnTo>
                  <a:lnTo>
                    <a:pt x="7" y="29"/>
                  </a:lnTo>
                  <a:lnTo>
                    <a:pt x="7" y="25"/>
                  </a:lnTo>
                  <a:lnTo>
                    <a:pt x="9" y="20"/>
                  </a:lnTo>
                  <a:lnTo>
                    <a:pt x="13" y="15"/>
                  </a:lnTo>
                  <a:lnTo>
                    <a:pt x="20" y="10"/>
                  </a:lnTo>
                  <a:lnTo>
                    <a:pt x="29" y="7"/>
                  </a:lnTo>
                  <a:lnTo>
                    <a:pt x="44" y="7"/>
                  </a:lnTo>
                  <a:lnTo>
                    <a:pt x="62" y="9"/>
                  </a:lnTo>
                  <a:lnTo>
                    <a:pt x="62" y="9"/>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120"/>
            <p:cNvSpPr>
              <a:spLocks/>
            </p:cNvSpPr>
            <p:nvPr/>
          </p:nvSpPr>
          <p:spPr bwMode="auto">
            <a:xfrm>
              <a:off x="4286623" y="2000796"/>
              <a:ext cx="74613" cy="66675"/>
            </a:xfrm>
            <a:custGeom>
              <a:avLst/>
              <a:gdLst>
                <a:gd name="T0" fmla="*/ 96 w 96"/>
                <a:gd name="T1" fmla="*/ 82 h 84"/>
                <a:gd name="T2" fmla="*/ 96 w 96"/>
                <a:gd name="T3" fmla="*/ 81 h 84"/>
                <a:gd name="T4" fmla="*/ 95 w 96"/>
                <a:gd name="T5" fmla="*/ 81 h 84"/>
                <a:gd name="T6" fmla="*/ 95 w 96"/>
                <a:gd name="T7" fmla="*/ 78 h 84"/>
                <a:gd name="T8" fmla="*/ 92 w 96"/>
                <a:gd name="T9" fmla="*/ 74 h 84"/>
                <a:gd name="T10" fmla="*/ 90 w 96"/>
                <a:gd name="T11" fmla="*/ 70 h 84"/>
                <a:gd name="T12" fmla="*/ 87 w 96"/>
                <a:gd name="T13" fmla="*/ 65 h 84"/>
                <a:gd name="T14" fmla="*/ 82 w 96"/>
                <a:gd name="T15" fmla="*/ 59 h 84"/>
                <a:gd name="T16" fmla="*/ 77 w 96"/>
                <a:gd name="T17" fmla="*/ 52 h 84"/>
                <a:gd name="T18" fmla="*/ 72 w 96"/>
                <a:gd name="T19" fmla="*/ 45 h 84"/>
                <a:gd name="T20" fmla="*/ 66 w 96"/>
                <a:gd name="T21" fmla="*/ 38 h 84"/>
                <a:gd name="T22" fmla="*/ 59 w 96"/>
                <a:gd name="T23" fmla="*/ 31 h 84"/>
                <a:gd name="T24" fmla="*/ 51 w 96"/>
                <a:gd name="T25" fmla="*/ 24 h 84"/>
                <a:gd name="T26" fmla="*/ 43 w 96"/>
                <a:gd name="T27" fmla="*/ 18 h 84"/>
                <a:gd name="T28" fmla="*/ 34 w 96"/>
                <a:gd name="T29" fmla="*/ 13 h 84"/>
                <a:gd name="T30" fmla="*/ 23 w 96"/>
                <a:gd name="T31" fmla="*/ 7 h 84"/>
                <a:gd name="T32" fmla="*/ 13 w 96"/>
                <a:gd name="T33" fmla="*/ 2 h 84"/>
                <a:gd name="T34" fmla="*/ 1 w 96"/>
                <a:gd name="T35" fmla="*/ 0 h 84"/>
                <a:gd name="T36" fmla="*/ 0 w 96"/>
                <a:gd name="T37" fmla="*/ 7 h 84"/>
                <a:gd name="T38" fmla="*/ 12 w 96"/>
                <a:gd name="T39" fmla="*/ 9 h 84"/>
                <a:gd name="T40" fmla="*/ 21 w 96"/>
                <a:gd name="T41" fmla="*/ 13 h 84"/>
                <a:gd name="T42" fmla="*/ 30 w 96"/>
                <a:gd name="T43" fmla="*/ 18 h 84"/>
                <a:gd name="T44" fmla="*/ 39 w 96"/>
                <a:gd name="T45" fmla="*/ 23 h 84"/>
                <a:gd name="T46" fmla="*/ 47 w 96"/>
                <a:gd name="T47" fmla="*/ 29 h 84"/>
                <a:gd name="T48" fmla="*/ 54 w 96"/>
                <a:gd name="T49" fmla="*/ 36 h 84"/>
                <a:gd name="T50" fmla="*/ 61 w 96"/>
                <a:gd name="T51" fmla="*/ 43 h 84"/>
                <a:gd name="T52" fmla="*/ 67 w 96"/>
                <a:gd name="T53" fmla="*/ 50 h 84"/>
                <a:gd name="T54" fmla="*/ 73 w 96"/>
                <a:gd name="T55" fmla="*/ 55 h 84"/>
                <a:gd name="T56" fmla="*/ 76 w 96"/>
                <a:gd name="T57" fmla="*/ 62 h 84"/>
                <a:gd name="T58" fmla="*/ 81 w 96"/>
                <a:gd name="T59" fmla="*/ 68 h 84"/>
                <a:gd name="T60" fmla="*/ 84 w 96"/>
                <a:gd name="T61" fmla="*/ 74 h 84"/>
                <a:gd name="T62" fmla="*/ 87 w 96"/>
                <a:gd name="T63" fmla="*/ 78 h 84"/>
                <a:gd name="T64" fmla="*/ 89 w 96"/>
                <a:gd name="T65" fmla="*/ 81 h 84"/>
                <a:gd name="T66" fmla="*/ 90 w 96"/>
                <a:gd name="T67" fmla="*/ 83 h 84"/>
                <a:gd name="T68" fmla="*/ 90 w 96"/>
                <a:gd name="T69" fmla="*/ 84 h 84"/>
                <a:gd name="T70" fmla="*/ 90 w 96"/>
                <a:gd name="T71" fmla="*/ 83 h 84"/>
                <a:gd name="T72" fmla="*/ 96 w 96"/>
                <a:gd name="T73" fmla="*/ 82 h 84"/>
                <a:gd name="T74" fmla="*/ 96 w 96"/>
                <a:gd name="T75" fmla="*/ 81 h 84"/>
                <a:gd name="T76" fmla="*/ 96 w 96"/>
                <a:gd name="T77" fmla="*/ 81 h 84"/>
                <a:gd name="T78" fmla="*/ 96 w 96"/>
                <a:gd name="T7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84">
                  <a:moveTo>
                    <a:pt x="96" y="82"/>
                  </a:moveTo>
                  <a:lnTo>
                    <a:pt x="96" y="81"/>
                  </a:lnTo>
                  <a:lnTo>
                    <a:pt x="95" y="81"/>
                  </a:lnTo>
                  <a:lnTo>
                    <a:pt x="95" y="78"/>
                  </a:lnTo>
                  <a:lnTo>
                    <a:pt x="92" y="74"/>
                  </a:lnTo>
                  <a:lnTo>
                    <a:pt x="90" y="70"/>
                  </a:lnTo>
                  <a:lnTo>
                    <a:pt x="87" y="65"/>
                  </a:lnTo>
                  <a:lnTo>
                    <a:pt x="82" y="59"/>
                  </a:lnTo>
                  <a:lnTo>
                    <a:pt x="77" y="52"/>
                  </a:lnTo>
                  <a:lnTo>
                    <a:pt x="72" y="45"/>
                  </a:lnTo>
                  <a:lnTo>
                    <a:pt x="66" y="38"/>
                  </a:lnTo>
                  <a:lnTo>
                    <a:pt x="59" y="31"/>
                  </a:lnTo>
                  <a:lnTo>
                    <a:pt x="51" y="24"/>
                  </a:lnTo>
                  <a:lnTo>
                    <a:pt x="43" y="18"/>
                  </a:lnTo>
                  <a:lnTo>
                    <a:pt x="34" y="13"/>
                  </a:lnTo>
                  <a:lnTo>
                    <a:pt x="23" y="7"/>
                  </a:lnTo>
                  <a:lnTo>
                    <a:pt x="13" y="2"/>
                  </a:lnTo>
                  <a:lnTo>
                    <a:pt x="1" y="0"/>
                  </a:lnTo>
                  <a:lnTo>
                    <a:pt x="0" y="7"/>
                  </a:lnTo>
                  <a:lnTo>
                    <a:pt x="12" y="9"/>
                  </a:lnTo>
                  <a:lnTo>
                    <a:pt x="21" y="13"/>
                  </a:lnTo>
                  <a:lnTo>
                    <a:pt x="30" y="18"/>
                  </a:lnTo>
                  <a:lnTo>
                    <a:pt x="39" y="23"/>
                  </a:lnTo>
                  <a:lnTo>
                    <a:pt x="47" y="29"/>
                  </a:lnTo>
                  <a:lnTo>
                    <a:pt x="54" y="36"/>
                  </a:lnTo>
                  <a:lnTo>
                    <a:pt x="61" y="43"/>
                  </a:lnTo>
                  <a:lnTo>
                    <a:pt x="67" y="50"/>
                  </a:lnTo>
                  <a:lnTo>
                    <a:pt x="73" y="55"/>
                  </a:lnTo>
                  <a:lnTo>
                    <a:pt x="76" y="62"/>
                  </a:lnTo>
                  <a:lnTo>
                    <a:pt x="81" y="68"/>
                  </a:lnTo>
                  <a:lnTo>
                    <a:pt x="84" y="74"/>
                  </a:lnTo>
                  <a:lnTo>
                    <a:pt x="87" y="78"/>
                  </a:lnTo>
                  <a:lnTo>
                    <a:pt x="89" y="81"/>
                  </a:lnTo>
                  <a:lnTo>
                    <a:pt x="90" y="83"/>
                  </a:lnTo>
                  <a:lnTo>
                    <a:pt x="90" y="84"/>
                  </a:lnTo>
                  <a:lnTo>
                    <a:pt x="90" y="83"/>
                  </a:lnTo>
                  <a:lnTo>
                    <a:pt x="96" y="82"/>
                  </a:lnTo>
                  <a:lnTo>
                    <a:pt x="96" y="81"/>
                  </a:lnTo>
                  <a:lnTo>
                    <a:pt x="96" y="81"/>
                  </a:lnTo>
                  <a:lnTo>
                    <a:pt x="9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21"/>
            <p:cNvSpPr>
              <a:spLocks/>
            </p:cNvSpPr>
            <p:nvPr/>
          </p:nvSpPr>
          <p:spPr bwMode="auto">
            <a:xfrm>
              <a:off x="4353298" y="2064296"/>
              <a:ext cx="14288" cy="87313"/>
            </a:xfrm>
            <a:custGeom>
              <a:avLst/>
              <a:gdLst>
                <a:gd name="T0" fmla="*/ 6 w 19"/>
                <a:gd name="T1" fmla="*/ 109 h 109"/>
                <a:gd name="T2" fmla="*/ 6 w 19"/>
                <a:gd name="T3" fmla="*/ 109 h 109"/>
                <a:gd name="T4" fmla="*/ 11 w 19"/>
                <a:gd name="T5" fmla="*/ 99 h 109"/>
                <a:gd name="T6" fmla="*/ 14 w 19"/>
                <a:gd name="T7" fmla="*/ 90 h 109"/>
                <a:gd name="T8" fmla="*/ 17 w 19"/>
                <a:gd name="T9" fmla="*/ 79 h 109"/>
                <a:gd name="T10" fmla="*/ 18 w 19"/>
                <a:gd name="T11" fmla="*/ 70 h 109"/>
                <a:gd name="T12" fmla="*/ 19 w 19"/>
                <a:gd name="T13" fmla="*/ 61 h 109"/>
                <a:gd name="T14" fmla="*/ 19 w 19"/>
                <a:gd name="T15" fmla="*/ 51 h 109"/>
                <a:gd name="T16" fmla="*/ 19 w 19"/>
                <a:gd name="T17" fmla="*/ 42 h 109"/>
                <a:gd name="T18" fmla="*/ 18 w 19"/>
                <a:gd name="T19" fmla="*/ 34 h 109"/>
                <a:gd name="T20" fmla="*/ 17 w 19"/>
                <a:gd name="T21" fmla="*/ 26 h 109"/>
                <a:gd name="T22" fmla="*/ 17 w 19"/>
                <a:gd name="T23" fmla="*/ 19 h 109"/>
                <a:gd name="T24" fmla="*/ 14 w 19"/>
                <a:gd name="T25" fmla="*/ 15 h 109"/>
                <a:gd name="T26" fmla="*/ 14 w 19"/>
                <a:gd name="T27" fmla="*/ 10 h 109"/>
                <a:gd name="T28" fmla="*/ 13 w 19"/>
                <a:gd name="T29" fmla="*/ 6 h 109"/>
                <a:gd name="T30" fmla="*/ 12 w 19"/>
                <a:gd name="T31" fmla="*/ 2 h 109"/>
                <a:gd name="T32" fmla="*/ 11 w 19"/>
                <a:gd name="T33" fmla="*/ 0 h 109"/>
                <a:gd name="T34" fmla="*/ 11 w 19"/>
                <a:gd name="T35" fmla="*/ 0 h 109"/>
                <a:gd name="T36" fmla="*/ 5 w 19"/>
                <a:gd name="T37" fmla="*/ 1 h 109"/>
                <a:gd name="T38" fmla="*/ 5 w 19"/>
                <a:gd name="T39" fmla="*/ 2 h 109"/>
                <a:gd name="T40" fmla="*/ 5 w 19"/>
                <a:gd name="T41" fmla="*/ 3 h 109"/>
                <a:gd name="T42" fmla="*/ 6 w 19"/>
                <a:gd name="T43" fmla="*/ 7 h 109"/>
                <a:gd name="T44" fmla="*/ 7 w 19"/>
                <a:gd name="T45" fmla="*/ 10 h 109"/>
                <a:gd name="T46" fmla="*/ 9 w 19"/>
                <a:gd name="T47" fmla="*/ 16 h 109"/>
                <a:gd name="T48" fmla="*/ 10 w 19"/>
                <a:gd name="T49" fmla="*/ 21 h 109"/>
                <a:gd name="T50" fmla="*/ 11 w 19"/>
                <a:gd name="T51" fmla="*/ 28 h 109"/>
                <a:gd name="T52" fmla="*/ 12 w 19"/>
                <a:gd name="T53" fmla="*/ 36 h 109"/>
                <a:gd name="T54" fmla="*/ 12 w 19"/>
                <a:gd name="T55" fmla="*/ 42 h 109"/>
                <a:gd name="T56" fmla="*/ 12 w 19"/>
                <a:gd name="T57" fmla="*/ 51 h 109"/>
                <a:gd name="T58" fmla="*/ 12 w 19"/>
                <a:gd name="T59" fmla="*/ 60 h 109"/>
                <a:gd name="T60" fmla="*/ 11 w 19"/>
                <a:gd name="T61" fmla="*/ 69 h 109"/>
                <a:gd name="T62" fmla="*/ 10 w 19"/>
                <a:gd name="T63" fmla="*/ 78 h 109"/>
                <a:gd name="T64" fmla="*/ 7 w 19"/>
                <a:gd name="T65" fmla="*/ 87 h 109"/>
                <a:gd name="T66" fmla="*/ 5 w 19"/>
                <a:gd name="T67" fmla="*/ 98 h 109"/>
                <a:gd name="T68" fmla="*/ 0 w 19"/>
                <a:gd name="T69" fmla="*/ 107 h 109"/>
                <a:gd name="T70" fmla="*/ 0 w 19"/>
                <a:gd name="T71" fmla="*/ 107 h 109"/>
                <a:gd name="T72" fmla="*/ 6 w 1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9">
                  <a:moveTo>
                    <a:pt x="6" y="109"/>
                  </a:moveTo>
                  <a:lnTo>
                    <a:pt x="6" y="109"/>
                  </a:lnTo>
                  <a:lnTo>
                    <a:pt x="11" y="99"/>
                  </a:lnTo>
                  <a:lnTo>
                    <a:pt x="14" y="90"/>
                  </a:lnTo>
                  <a:lnTo>
                    <a:pt x="17" y="79"/>
                  </a:lnTo>
                  <a:lnTo>
                    <a:pt x="18" y="70"/>
                  </a:lnTo>
                  <a:lnTo>
                    <a:pt x="19" y="61"/>
                  </a:lnTo>
                  <a:lnTo>
                    <a:pt x="19" y="51"/>
                  </a:lnTo>
                  <a:lnTo>
                    <a:pt x="19" y="42"/>
                  </a:lnTo>
                  <a:lnTo>
                    <a:pt x="18" y="34"/>
                  </a:lnTo>
                  <a:lnTo>
                    <a:pt x="17" y="26"/>
                  </a:lnTo>
                  <a:lnTo>
                    <a:pt x="17" y="19"/>
                  </a:lnTo>
                  <a:lnTo>
                    <a:pt x="14" y="15"/>
                  </a:lnTo>
                  <a:lnTo>
                    <a:pt x="14" y="10"/>
                  </a:lnTo>
                  <a:lnTo>
                    <a:pt x="13" y="6"/>
                  </a:lnTo>
                  <a:lnTo>
                    <a:pt x="12" y="2"/>
                  </a:lnTo>
                  <a:lnTo>
                    <a:pt x="11" y="0"/>
                  </a:lnTo>
                  <a:lnTo>
                    <a:pt x="11" y="0"/>
                  </a:lnTo>
                  <a:lnTo>
                    <a:pt x="5" y="1"/>
                  </a:lnTo>
                  <a:lnTo>
                    <a:pt x="5" y="2"/>
                  </a:lnTo>
                  <a:lnTo>
                    <a:pt x="5" y="3"/>
                  </a:lnTo>
                  <a:lnTo>
                    <a:pt x="6" y="7"/>
                  </a:lnTo>
                  <a:lnTo>
                    <a:pt x="7" y="10"/>
                  </a:lnTo>
                  <a:lnTo>
                    <a:pt x="9" y="16"/>
                  </a:lnTo>
                  <a:lnTo>
                    <a:pt x="10" y="21"/>
                  </a:lnTo>
                  <a:lnTo>
                    <a:pt x="11" y="28"/>
                  </a:lnTo>
                  <a:lnTo>
                    <a:pt x="12" y="36"/>
                  </a:lnTo>
                  <a:lnTo>
                    <a:pt x="12" y="42"/>
                  </a:lnTo>
                  <a:lnTo>
                    <a:pt x="12" y="51"/>
                  </a:lnTo>
                  <a:lnTo>
                    <a:pt x="12" y="60"/>
                  </a:lnTo>
                  <a:lnTo>
                    <a:pt x="11" y="69"/>
                  </a:lnTo>
                  <a:lnTo>
                    <a:pt x="10" y="78"/>
                  </a:lnTo>
                  <a:lnTo>
                    <a:pt x="7" y="87"/>
                  </a:lnTo>
                  <a:lnTo>
                    <a:pt x="5" y="98"/>
                  </a:lnTo>
                  <a:lnTo>
                    <a:pt x="0" y="107"/>
                  </a:lnTo>
                  <a:lnTo>
                    <a:pt x="0" y="107"/>
                  </a:lnTo>
                  <a:lnTo>
                    <a:pt x="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22"/>
            <p:cNvSpPr>
              <a:spLocks/>
            </p:cNvSpPr>
            <p:nvPr/>
          </p:nvSpPr>
          <p:spPr bwMode="auto">
            <a:xfrm>
              <a:off x="4332661" y="2150021"/>
              <a:ext cx="25400" cy="106363"/>
            </a:xfrm>
            <a:custGeom>
              <a:avLst/>
              <a:gdLst>
                <a:gd name="T0" fmla="*/ 0 w 32"/>
                <a:gd name="T1" fmla="*/ 104 h 134"/>
                <a:gd name="T2" fmla="*/ 6 w 32"/>
                <a:gd name="T3" fmla="*/ 104 h 134"/>
                <a:gd name="T4" fmla="*/ 6 w 32"/>
                <a:gd name="T5" fmla="*/ 103 h 134"/>
                <a:gd name="T6" fmla="*/ 6 w 32"/>
                <a:gd name="T7" fmla="*/ 101 h 134"/>
                <a:gd name="T8" fmla="*/ 7 w 32"/>
                <a:gd name="T9" fmla="*/ 99 h 134"/>
                <a:gd name="T10" fmla="*/ 7 w 32"/>
                <a:gd name="T11" fmla="*/ 94 h 134"/>
                <a:gd name="T12" fmla="*/ 8 w 32"/>
                <a:gd name="T13" fmla="*/ 90 h 134"/>
                <a:gd name="T14" fmla="*/ 8 w 32"/>
                <a:gd name="T15" fmla="*/ 85 h 134"/>
                <a:gd name="T16" fmla="*/ 9 w 32"/>
                <a:gd name="T17" fmla="*/ 78 h 134"/>
                <a:gd name="T18" fmla="*/ 10 w 32"/>
                <a:gd name="T19" fmla="*/ 71 h 134"/>
                <a:gd name="T20" fmla="*/ 13 w 32"/>
                <a:gd name="T21" fmla="*/ 65 h 134"/>
                <a:gd name="T22" fmla="*/ 14 w 32"/>
                <a:gd name="T23" fmla="*/ 56 h 134"/>
                <a:gd name="T24" fmla="*/ 16 w 32"/>
                <a:gd name="T25" fmla="*/ 48 h 134"/>
                <a:gd name="T26" fmla="*/ 18 w 32"/>
                <a:gd name="T27" fmla="*/ 39 h 134"/>
                <a:gd name="T28" fmla="*/ 22 w 32"/>
                <a:gd name="T29" fmla="*/ 30 h 134"/>
                <a:gd name="T30" fmla="*/ 25 w 32"/>
                <a:gd name="T31" fmla="*/ 22 h 134"/>
                <a:gd name="T32" fmla="*/ 29 w 32"/>
                <a:gd name="T33" fmla="*/ 12 h 134"/>
                <a:gd name="T34" fmla="*/ 32 w 32"/>
                <a:gd name="T35" fmla="*/ 2 h 134"/>
                <a:gd name="T36" fmla="*/ 26 w 32"/>
                <a:gd name="T37" fmla="*/ 0 h 134"/>
                <a:gd name="T38" fmla="*/ 23 w 32"/>
                <a:gd name="T39" fmla="*/ 9 h 134"/>
                <a:gd name="T40" fmla="*/ 18 w 32"/>
                <a:gd name="T41" fmla="*/ 18 h 134"/>
                <a:gd name="T42" fmla="*/ 15 w 32"/>
                <a:gd name="T43" fmla="*/ 29 h 134"/>
                <a:gd name="T44" fmla="*/ 13 w 32"/>
                <a:gd name="T45" fmla="*/ 38 h 134"/>
                <a:gd name="T46" fmla="*/ 10 w 32"/>
                <a:gd name="T47" fmla="*/ 46 h 134"/>
                <a:gd name="T48" fmla="*/ 8 w 32"/>
                <a:gd name="T49" fmla="*/ 55 h 134"/>
                <a:gd name="T50" fmla="*/ 6 w 32"/>
                <a:gd name="T51" fmla="*/ 63 h 134"/>
                <a:gd name="T52" fmla="*/ 5 w 32"/>
                <a:gd name="T53" fmla="*/ 71 h 134"/>
                <a:gd name="T54" fmla="*/ 3 w 32"/>
                <a:gd name="T55" fmla="*/ 78 h 134"/>
                <a:gd name="T56" fmla="*/ 2 w 32"/>
                <a:gd name="T57" fmla="*/ 84 h 134"/>
                <a:gd name="T58" fmla="*/ 1 w 32"/>
                <a:gd name="T59" fmla="*/ 90 h 134"/>
                <a:gd name="T60" fmla="*/ 1 w 32"/>
                <a:gd name="T61" fmla="*/ 94 h 134"/>
                <a:gd name="T62" fmla="*/ 0 w 32"/>
                <a:gd name="T63" fmla="*/ 98 h 134"/>
                <a:gd name="T64" fmla="*/ 0 w 32"/>
                <a:gd name="T65" fmla="*/ 100 h 134"/>
                <a:gd name="T66" fmla="*/ 0 w 32"/>
                <a:gd name="T67" fmla="*/ 103 h 134"/>
                <a:gd name="T68" fmla="*/ 0 w 32"/>
                <a:gd name="T69" fmla="*/ 104 h 134"/>
                <a:gd name="T70" fmla="*/ 6 w 32"/>
                <a:gd name="T71" fmla="*/ 104 h 134"/>
                <a:gd name="T72" fmla="*/ 0 w 32"/>
                <a:gd name="T73" fmla="*/ 104 h 134"/>
                <a:gd name="T74" fmla="*/ 3 w 32"/>
                <a:gd name="T75" fmla="*/ 134 h 134"/>
                <a:gd name="T76" fmla="*/ 6 w 32"/>
                <a:gd name="T77" fmla="*/ 104 h 134"/>
                <a:gd name="T78" fmla="*/ 0 w 32"/>
                <a:gd name="T79" fmla="*/ 10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34">
                  <a:moveTo>
                    <a:pt x="0" y="104"/>
                  </a:moveTo>
                  <a:lnTo>
                    <a:pt x="6" y="104"/>
                  </a:lnTo>
                  <a:lnTo>
                    <a:pt x="6" y="103"/>
                  </a:lnTo>
                  <a:lnTo>
                    <a:pt x="6" y="101"/>
                  </a:lnTo>
                  <a:lnTo>
                    <a:pt x="7" y="99"/>
                  </a:lnTo>
                  <a:lnTo>
                    <a:pt x="7" y="94"/>
                  </a:lnTo>
                  <a:lnTo>
                    <a:pt x="8" y="90"/>
                  </a:lnTo>
                  <a:lnTo>
                    <a:pt x="8" y="85"/>
                  </a:lnTo>
                  <a:lnTo>
                    <a:pt x="9" y="78"/>
                  </a:lnTo>
                  <a:lnTo>
                    <a:pt x="10" y="71"/>
                  </a:lnTo>
                  <a:lnTo>
                    <a:pt x="13" y="65"/>
                  </a:lnTo>
                  <a:lnTo>
                    <a:pt x="14" y="56"/>
                  </a:lnTo>
                  <a:lnTo>
                    <a:pt x="16" y="48"/>
                  </a:lnTo>
                  <a:lnTo>
                    <a:pt x="18" y="39"/>
                  </a:lnTo>
                  <a:lnTo>
                    <a:pt x="22" y="30"/>
                  </a:lnTo>
                  <a:lnTo>
                    <a:pt x="25" y="22"/>
                  </a:lnTo>
                  <a:lnTo>
                    <a:pt x="29" y="12"/>
                  </a:lnTo>
                  <a:lnTo>
                    <a:pt x="32" y="2"/>
                  </a:lnTo>
                  <a:lnTo>
                    <a:pt x="26" y="0"/>
                  </a:lnTo>
                  <a:lnTo>
                    <a:pt x="23" y="9"/>
                  </a:lnTo>
                  <a:lnTo>
                    <a:pt x="18" y="18"/>
                  </a:lnTo>
                  <a:lnTo>
                    <a:pt x="15" y="29"/>
                  </a:lnTo>
                  <a:lnTo>
                    <a:pt x="13" y="38"/>
                  </a:lnTo>
                  <a:lnTo>
                    <a:pt x="10" y="46"/>
                  </a:lnTo>
                  <a:lnTo>
                    <a:pt x="8" y="55"/>
                  </a:lnTo>
                  <a:lnTo>
                    <a:pt x="6" y="63"/>
                  </a:lnTo>
                  <a:lnTo>
                    <a:pt x="5" y="71"/>
                  </a:lnTo>
                  <a:lnTo>
                    <a:pt x="3" y="78"/>
                  </a:lnTo>
                  <a:lnTo>
                    <a:pt x="2" y="84"/>
                  </a:lnTo>
                  <a:lnTo>
                    <a:pt x="1" y="90"/>
                  </a:lnTo>
                  <a:lnTo>
                    <a:pt x="1" y="94"/>
                  </a:lnTo>
                  <a:lnTo>
                    <a:pt x="0" y="98"/>
                  </a:lnTo>
                  <a:lnTo>
                    <a:pt x="0" y="100"/>
                  </a:lnTo>
                  <a:lnTo>
                    <a:pt x="0" y="103"/>
                  </a:lnTo>
                  <a:lnTo>
                    <a:pt x="0" y="104"/>
                  </a:lnTo>
                  <a:lnTo>
                    <a:pt x="6" y="104"/>
                  </a:lnTo>
                  <a:lnTo>
                    <a:pt x="0" y="104"/>
                  </a:lnTo>
                  <a:lnTo>
                    <a:pt x="3" y="134"/>
                  </a:lnTo>
                  <a:lnTo>
                    <a:pt x="6" y="104"/>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23"/>
            <p:cNvSpPr>
              <a:spLocks/>
            </p:cNvSpPr>
            <p:nvPr/>
          </p:nvSpPr>
          <p:spPr bwMode="auto">
            <a:xfrm>
              <a:off x="4312023" y="2138908"/>
              <a:ext cx="25400" cy="93663"/>
            </a:xfrm>
            <a:custGeom>
              <a:avLst/>
              <a:gdLst>
                <a:gd name="T0" fmla="*/ 0 w 33"/>
                <a:gd name="T1" fmla="*/ 6 h 118"/>
                <a:gd name="T2" fmla="*/ 0 w 33"/>
                <a:gd name="T3" fmla="*/ 6 h 118"/>
                <a:gd name="T4" fmla="*/ 3 w 33"/>
                <a:gd name="T5" fmla="*/ 8 h 118"/>
                <a:gd name="T6" fmla="*/ 6 w 33"/>
                <a:gd name="T7" fmla="*/ 12 h 118"/>
                <a:gd name="T8" fmla="*/ 10 w 33"/>
                <a:gd name="T9" fmla="*/ 17 h 118"/>
                <a:gd name="T10" fmla="*/ 12 w 33"/>
                <a:gd name="T11" fmla="*/ 26 h 118"/>
                <a:gd name="T12" fmla="*/ 15 w 33"/>
                <a:gd name="T13" fmla="*/ 34 h 118"/>
                <a:gd name="T14" fmla="*/ 18 w 33"/>
                <a:gd name="T15" fmla="*/ 43 h 118"/>
                <a:gd name="T16" fmla="*/ 19 w 33"/>
                <a:gd name="T17" fmla="*/ 53 h 118"/>
                <a:gd name="T18" fmla="*/ 21 w 33"/>
                <a:gd name="T19" fmla="*/ 64 h 118"/>
                <a:gd name="T20" fmla="*/ 22 w 33"/>
                <a:gd name="T21" fmla="*/ 74 h 118"/>
                <a:gd name="T22" fmla="*/ 24 w 33"/>
                <a:gd name="T23" fmla="*/ 83 h 118"/>
                <a:gd name="T24" fmla="*/ 25 w 33"/>
                <a:gd name="T25" fmla="*/ 92 h 118"/>
                <a:gd name="T26" fmla="*/ 26 w 33"/>
                <a:gd name="T27" fmla="*/ 102 h 118"/>
                <a:gd name="T28" fmla="*/ 26 w 33"/>
                <a:gd name="T29" fmla="*/ 108 h 118"/>
                <a:gd name="T30" fmla="*/ 26 w 33"/>
                <a:gd name="T31" fmla="*/ 113 h 118"/>
                <a:gd name="T32" fmla="*/ 27 w 33"/>
                <a:gd name="T33" fmla="*/ 117 h 118"/>
                <a:gd name="T34" fmla="*/ 27 w 33"/>
                <a:gd name="T35" fmla="*/ 118 h 118"/>
                <a:gd name="T36" fmla="*/ 33 w 33"/>
                <a:gd name="T37" fmla="*/ 118 h 118"/>
                <a:gd name="T38" fmla="*/ 33 w 33"/>
                <a:gd name="T39" fmla="*/ 115 h 118"/>
                <a:gd name="T40" fmla="*/ 33 w 33"/>
                <a:gd name="T41" fmla="*/ 113 h 118"/>
                <a:gd name="T42" fmla="*/ 33 w 33"/>
                <a:gd name="T43" fmla="*/ 107 h 118"/>
                <a:gd name="T44" fmla="*/ 32 w 33"/>
                <a:gd name="T45" fmla="*/ 100 h 118"/>
                <a:gd name="T46" fmla="*/ 32 w 33"/>
                <a:gd name="T47" fmla="*/ 92 h 118"/>
                <a:gd name="T48" fmla="*/ 30 w 33"/>
                <a:gd name="T49" fmla="*/ 83 h 118"/>
                <a:gd name="T50" fmla="*/ 29 w 33"/>
                <a:gd name="T51" fmla="*/ 73 h 118"/>
                <a:gd name="T52" fmla="*/ 28 w 33"/>
                <a:gd name="T53" fmla="*/ 62 h 118"/>
                <a:gd name="T54" fmla="*/ 26 w 33"/>
                <a:gd name="T55" fmla="*/ 52 h 118"/>
                <a:gd name="T56" fmla="*/ 24 w 33"/>
                <a:gd name="T57" fmla="*/ 42 h 118"/>
                <a:gd name="T58" fmla="*/ 21 w 33"/>
                <a:gd name="T59" fmla="*/ 32 h 118"/>
                <a:gd name="T60" fmla="*/ 19 w 33"/>
                <a:gd name="T61" fmla="*/ 23 h 118"/>
                <a:gd name="T62" fmla="*/ 15 w 33"/>
                <a:gd name="T63" fmla="*/ 15 h 118"/>
                <a:gd name="T64" fmla="*/ 12 w 33"/>
                <a:gd name="T65" fmla="*/ 8 h 118"/>
                <a:gd name="T66" fmla="*/ 7 w 33"/>
                <a:gd name="T67" fmla="*/ 4 h 118"/>
                <a:gd name="T68" fmla="*/ 2 w 33"/>
                <a:gd name="T69" fmla="*/ 0 h 118"/>
                <a:gd name="T70" fmla="*/ 2 w 33"/>
                <a:gd name="T71" fmla="*/ 0 h 118"/>
                <a:gd name="T72" fmla="*/ 0 w 33"/>
                <a:gd name="T7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118">
                  <a:moveTo>
                    <a:pt x="0" y="6"/>
                  </a:moveTo>
                  <a:lnTo>
                    <a:pt x="0" y="6"/>
                  </a:lnTo>
                  <a:lnTo>
                    <a:pt x="3" y="8"/>
                  </a:lnTo>
                  <a:lnTo>
                    <a:pt x="6" y="12"/>
                  </a:lnTo>
                  <a:lnTo>
                    <a:pt x="10" y="17"/>
                  </a:lnTo>
                  <a:lnTo>
                    <a:pt x="12" y="26"/>
                  </a:lnTo>
                  <a:lnTo>
                    <a:pt x="15" y="34"/>
                  </a:lnTo>
                  <a:lnTo>
                    <a:pt x="18" y="43"/>
                  </a:lnTo>
                  <a:lnTo>
                    <a:pt x="19" y="53"/>
                  </a:lnTo>
                  <a:lnTo>
                    <a:pt x="21" y="64"/>
                  </a:lnTo>
                  <a:lnTo>
                    <a:pt x="22" y="74"/>
                  </a:lnTo>
                  <a:lnTo>
                    <a:pt x="24" y="83"/>
                  </a:lnTo>
                  <a:lnTo>
                    <a:pt x="25" y="92"/>
                  </a:lnTo>
                  <a:lnTo>
                    <a:pt x="26" y="102"/>
                  </a:lnTo>
                  <a:lnTo>
                    <a:pt x="26" y="108"/>
                  </a:lnTo>
                  <a:lnTo>
                    <a:pt x="26" y="113"/>
                  </a:lnTo>
                  <a:lnTo>
                    <a:pt x="27" y="117"/>
                  </a:lnTo>
                  <a:lnTo>
                    <a:pt x="27" y="118"/>
                  </a:lnTo>
                  <a:lnTo>
                    <a:pt x="33" y="118"/>
                  </a:lnTo>
                  <a:lnTo>
                    <a:pt x="33" y="115"/>
                  </a:lnTo>
                  <a:lnTo>
                    <a:pt x="33" y="113"/>
                  </a:lnTo>
                  <a:lnTo>
                    <a:pt x="33" y="107"/>
                  </a:lnTo>
                  <a:lnTo>
                    <a:pt x="32" y="100"/>
                  </a:lnTo>
                  <a:lnTo>
                    <a:pt x="32" y="92"/>
                  </a:lnTo>
                  <a:lnTo>
                    <a:pt x="30" y="83"/>
                  </a:lnTo>
                  <a:lnTo>
                    <a:pt x="29" y="73"/>
                  </a:lnTo>
                  <a:lnTo>
                    <a:pt x="28" y="62"/>
                  </a:lnTo>
                  <a:lnTo>
                    <a:pt x="26" y="52"/>
                  </a:lnTo>
                  <a:lnTo>
                    <a:pt x="24" y="42"/>
                  </a:lnTo>
                  <a:lnTo>
                    <a:pt x="21" y="32"/>
                  </a:lnTo>
                  <a:lnTo>
                    <a:pt x="19" y="23"/>
                  </a:lnTo>
                  <a:lnTo>
                    <a:pt x="15" y="15"/>
                  </a:lnTo>
                  <a:lnTo>
                    <a:pt x="12" y="8"/>
                  </a:lnTo>
                  <a:lnTo>
                    <a:pt x="7" y="4"/>
                  </a:ln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24"/>
            <p:cNvSpPr>
              <a:spLocks/>
            </p:cNvSpPr>
            <p:nvPr/>
          </p:nvSpPr>
          <p:spPr bwMode="auto">
            <a:xfrm>
              <a:off x="4277098" y="2092871"/>
              <a:ext cx="34925" cy="50800"/>
            </a:xfrm>
            <a:custGeom>
              <a:avLst/>
              <a:gdLst>
                <a:gd name="T0" fmla="*/ 4 w 44"/>
                <a:gd name="T1" fmla="*/ 8 h 63"/>
                <a:gd name="T2" fmla="*/ 0 w 44"/>
                <a:gd name="T3" fmla="*/ 5 h 63"/>
                <a:gd name="T4" fmla="*/ 1 w 44"/>
                <a:gd name="T5" fmla="*/ 8 h 63"/>
                <a:gd name="T6" fmla="*/ 3 w 44"/>
                <a:gd name="T7" fmla="*/ 13 h 63"/>
                <a:gd name="T8" fmla="*/ 7 w 44"/>
                <a:gd name="T9" fmla="*/ 21 h 63"/>
                <a:gd name="T10" fmla="*/ 11 w 44"/>
                <a:gd name="T11" fmla="*/ 31 h 63"/>
                <a:gd name="T12" fmla="*/ 17 w 44"/>
                <a:gd name="T13" fmla="*/ 41 h 63"/>
                <a:gd name="T14" fmla="*/ 24 w 44"/>
                <a:gd name="T15" fmla="*/ 50 h 63"/>
                <a:gd name="T16" fmla="*/ 32 w 44"/>
                <a:gd name="T17" fmla="*/ 58 h 63"/>
                <a:gd name="T18" fmla="*/ 42 w 44"/>
                <a:gd name="T19" fmla="*/ 63 h 63"/>
                <a:gd name="T20" fmla="*/ 44 w 44"/>
                <a:gd name="T21" fmla="*/ 57 h 63"/>
                <a:gd name="T22" fmla="*/ 36 w 44"/>
                <a:gd name="T23" fmla="*/ 53 h 63"/>
                <a:gd name="T24" fmla="*/ 29 w 44"/>
                <a:gd name="T25" fmla="*/ 46 h 63"/>
                <a:gd name="T26" fmla="*/ 23 w 44"/>
                <a:gd name="T27" fmla="*/ 36 h 63"/>
                <a:gd name="T28" fmla="*/ 17 w 44"/>
                <a:gd name="T29" fmla="*/ 27 h 63"/>
                <a:gd name="T30" fmla="*/ 13 w 44"/>
                <a:gd name="T31" fmla="*/ 18 h 63"/>
                <a:gd name="T32" fmla="*/ 9 w 44"/>
                <a:gd name="T33" fmla="*/ 11 h 63"/>
                <a:gd name="T34" fmla="*/ 8 w 44"/>
                <a:gd name="T35" fmla="*/ 5 h 63"/>
                <a:gd name="T36" fmla="*/ 7 w 44"/>
                <a:gd name="T37" fmla="*/ 3 h 63"/>
                <a:gd name="T38" fmla="*/ 2 w 44"/>
                <a:gd name="T39" fmla="*/ 1 h 63"/>
                <a:gd name="T40" fmla="*/ 7 w 44"/>
                <a:gd name="T41" fmla="*/ 3 h 63"/>
                <a:gd name="T42" fmla="*/ 6 w 44"/>
                <a:gd name="T43" fmla="*/ 0 h 63"/>
                <a:gd name="T44" fmla="*/ 2 w 44"/>
                <a:gd name="T45" fmla="*/ 1 h 63"/>
                <a:gd name="T46" fmla="*/ 4 w 44"/>
                <a:gd name="T4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63">
                  <a:moveTo>
                    <a:pt x="4" y="8"/>
                  </a:moveTo>
                  <a:lnTo>
                    <a:pt x="0" y="5"/>
                  </a:lnTo>
                  <a:lnTo>
                    <a:pt x="1" y="8"/>
                  </a:lnTo>
                  <a:lnTo>
                    <a:pt x="3" y="13"/>
                  </a:lnTo>
                  <a:lnTo>
                    <a:pt x="7" y="21"/>
                  </a:lnTo>
                  <a:lnTo>
                    <a:pt x="11" y="31"/>
                  </a:lnTo>
                  <a:lnTo>
                    <a:pt x="17" y="41"/>
                  </a:lnTo>
                  <a:lnTo>
                    <a:pt x="24" y="50"/>
                  </a:lnTo>
                  <a:lnTo>
                    <a:pt x="32" y="58"/>
                  </a:lnTo>
                  <a:lnTo>
                    <a:pt x="42" y="63"/>
                  </a:lnTo>
                  <a:lnTo>
                    <a:pt x="44" y="57"/>
                  </a:lnTo>
                  <a:lnTo>
                    <a:pt x="36" y="53"/>
                  </a:lnTo>
                  <a:lnTo>
                    <a:pt x="29" y="46"/>
                  </a:lnTo>
                  <a:lnTo>
                    <a:pt x="23" y="36"/>
                  </a:lnTo>
                  <a:lnTo>
                    <a:pt x="17" y="27"/>
                  </a:lnTo>
                  <a:lnTo>
                    <a:pt x="13" y="18"/>
                  </a:lnTo>
                  <a:lnTo>
                    <a:pt x="9" y="11"/>
                  </a:lnTo>
                  <a:lnTo>
                    <a:pt x="8" y="5"/>
                  </a:lnTo>
                  <a:lnTo>
                    <a:pt x="7" y="3"/>
                  </a:lnTo>
                  <a:lnTo>
                    <a:pt x="2" y="1"/>
                  </a:lnTo>
                  <a:lnTo>
                    <a:pt x="7" y="3"/>
                  </a:lnTo>
                  <a:lnTo>
                    <a:pt x="6" y="0"/>
                  </a:lnTo>
                  <a:lnTo>
                    <a:pt x="2"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25"/>
            <p:cNvSpPr>
              <a:spLocks/>
            </p:cNvSpPr>
            <p:nvPr/>
          </p:nvSpPr>
          <p:spPr bwMode="auto">
            <a:xfrm>
              <a:off x="4253286" y="2094458"/>
              <a:ext cx="28575" cy="15875"/>
            </a:xfrm>
            <a:custGeom>
              <a:avLst/>
              <a:gdLst>
                <a:gd name="T0" fmla="*/ 0 w 34"/>
                <a:gd name="T1" fmla="*/ 18 h 19"/>
                <a:gd name="T2" fmla="*/ 2 w 34"/>
                <a:gd name="T3" fmla="*/ 18 h 19"/>
                <a:gd name="T4" fmla="*/ 34 w 34"/>
                <a:gd name="T5" fmla="*/ 7 h 19"/>
                <a:gd name="T6" fmla="*/ 32 w 34"/>
                <a:gd name="T7" fmla="*/ 0 h 19"/>
                <a:gd name="T8" fmla="*/ 1 w 34"/>
                <a:gd name="T9" fmla="*/ 12 h 19"/>
                <a:gd name="T10" fmla="*/ 3 w 34"/>
                <a:gd name="T11" fmla="*/ 12 h 19"/>
                <a:gd name="T12" fmla="*/ 0 w 34"/>
                <a:gd name="T13" fmla="*/ 18 h 19"/>
                <a:gd name="T14" fmla="*/ 1 w 34"/>
                <a:gd name="T15" fmla="*/ 19 h 19"/>
                <a:gd name="T16" fmla="*/ 2 w 34"/>
                <a:gd name="T17" fmla="*/ 18 h 19"/>
                <a:gd name="T18" fmla="*/ 0 w 3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9">
                  <a:moveTo>
                    <a:pt x="0" y="18"/>
                  </a:moveTo>
                  <a:lnTo>
                    <a:pt x="2" y="18"/>
                  </a:lnTo>
                  <a:lnTo>
                    <a:pt x="34" y="7"/>
                  </a:lnTo>
                  <a:lnTo>
                    <a:pt x="32" y="0"/>
                  </a:lnTo>
                  <a:lnTo>
                    <a:pt x="1" y="12"/>
                  </a:lnTo>
                  <a:lnTo>
                    <a:pt x="3" y="12"/>
                  </a:lnTo>
                  <a:lnTo>
                    <a:pt x="0" y="18"/>
                  </a:lnTo>
                  <a:lnTo>
                    <a:pt x="1" y="19"/>
                  </a:lnTo>
                  <a:lnTo>
                    <a:pt x="2"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26"/>
            <p:cNvSpPr>
              <a:spLocks/>
            </p:cNvSpPr>
            <p:nvPr/>
          </p:nvSpPr>
          <p:spPr bwMode="auto">
            <a:xfrm>
              <a:off x="4227886" y="2088108"/>
              <a:ext cx="28575" cy="20638"/>
            </a:xfrm>
            <a:custGeom>
              <a:avLst/>
              <a:gdLst>
                <a:gd name="T0" fmla="*/ 4 w 36"/>
                <a:gd name="T1" fmla="*/ 5 h 26"/>
                <a:gd name="T2" fmla="*/ 1 w 36"/>
                <a:gd name="T3" fmla="*/ 7 h 26"/>
                <a:gd name="T4" fmla="*/ 33 w 36"/>
                <a:gd name="T5" fmla="*/ 26 h 26"/>
                <a:gd name="T6" fmla="*/ 36 w 36"/>
                <a:gd name="T7" fmla="*/ 20 h 26"/>
                <a:gd name="T8" fmla="*/ 4 w 36"/>
                <a:gd name="T9" fmla="*/ 1 h 26"/>
                <a:gd name="T10" fmla="*/ 0 w 36"/>
                <a:gd name="T11" fmla="*/ 1 h 26"/>
                <a:gd name="T12" fmla="*/ 4 w 36"/>
                <a:gd name="T13" fmla="*/ 1 h 26"/>
                <a:gd name="T14" fmla="*/ 2 w 36"/>
                <a:gd name="T15" fmla="*/ 0 h 26"/>
                <a:gd name="T16" fmla="*/ 0 w 36"/>
                <a:gd name="T17" fmla="*/ 1 h 26"/>
                <a:gd name="T18" fmla="*/ 4 w 36"/>
                <a:gd name="T1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6">
                  <a:moveTo>
                    <a:pt x="4" y="5"/>
                  </a:moveTo>
                  <a:lnTo>
                    <a:pt x="1" y="7"/>
                  </a:lnTo>
                  <a:lnTo>
                    <a:pt x="33" y="26"/>
                  </a:lnTo>
                  <a:lnTo>
                    <a:pt x="36" y="20"/>
                  </a:lnTo>
                  <a:lnTo>
                    <a:pt x="4" y="1"/>
                  </a:lnTo>
                  <a:lnTo>
                    <a:pt x="0" y="1"/>
                  </a:lnTo>
                  <a:lnTo>
                    <a:pt x="4" y="1"/>
                  </a:lnTo>
                  <a:lnTo>
                    <a:pt x="2" y="0"/>
                  </a:lnTo>
                  <a:lnTo>
                    <a:pt x="0" y="1"/>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27"/>
            <p:cNvSpPr>
              <a:spLocks/>
            </p:cNvSpPr>
            <p:nvPr/>
          </p:nvSpPr>
          <p:spPr bwMode="auto">
            <a:xfrm>
              <a:off x="4083423" y="2088108"/>
              <a:ext cx="147638" cy="90488"/>
            </a:xfrm>
            <a:custGeom>
              <a:avLst/>
              <a:gdLst>
                <a:gd name="T0" fmla="*/ 0 w 186"/>
                <a:gd name="T1" fmla="*/ 108 h 114"/>
                <a:gd name="T2" fmla="*/ 0 w 186"/>
                <a:gd name="T3" fmla="*/ 108 h 114"/>
                <a:gd name="T4" fmla="*/ 13 w 186"/>
                <a:gd name="T5" fmla="*/ 113 h 114"/>
                <a:gd name="T6" fmla="*/ 27 w 186"/>
                <a:gd name="T7" fmla="*/ 114 h 114"/>
                <a:gd name="T8" fmla="*/ 43 w 186"/>
                <a:gd name="T9" fmla="*/ 112 h 114"/>
                <a:gd name="T10" fmla="*/ 58 w 186"/>
                <a:gd name="T11" fmla="*/ 106 h 114"/>
                <a:gd name="T12" fmla="*/ 73 w 186"/>
                <a:gd name="T13" fmla="*/ 99 h 114"/>
                <a:gd name="T14" fmla="*/ 89 w 186"/>
                <a:gd name="T15" fmla="*/ 90 h 114"/>
                <a:gd name="T16" fmla="*/ 104 w 186"/>
                <a:gd name="T17" fmla="*/ 79 h 114"/>
                <a:gd name="T18" fmla="*/ 118 w 186"/>
                <a:gd name="T19" fmla="*/ 68 h 114"/>
                <a:gd name="T20" fmla="*/ 133 w 186"/>
                <a:gd name="T21" fmla="*/ 56 h 114"/>
                <a:gd name="T22" fmla="*/ 146 w 186"/>
                <a:gd name="T23" fmla="*/ 46 h 114"/>
                <a:gd name="T24" fmla="*/ 157 w 186"/>
                <a:gd name="T25" fmla="*/ 36 h 114"/>
                <a:gd name="T26" fmla="*/ 167 w 186"/>
                <a:gd name="T27" fmla="*/ 25 h 114"/>
                <a:gd name="T28" fmla="*/ 175 w 186"/>
                <a:gd name="T29" fmla="*/ 17 h 114"/>
                <a:gd name="T30" fmla="*/ 182 w 186"/>
                <a:gd name="T31" fmla="*/ 10 h 114"/>
                <a:gd name="T32" fmla="*/ 185 w 186"/>
                <a:gd name="T33" fmla="*/ 6 h 114"/>
                <a:gd name="T34" fmla="*/ 186 w 186"/>
                <a:gd name="T35" fmla="*/ 4 h 114"/>
                <a:gd name="T36" fmla="*/ 182 w 186"/>
                <a:gd name="T37" fmla="*/ 0 h 114"/>
                <a:gd name="T38" fmla="*/ 180 w 186"/>
                <a:gd name="T39" fmla="*/ 1 h 114"/>
                <a:gd name="T40" fmla="*/ 177 w 186"/>
                <a:gd name="T41" fmla="*/ 6 h 114"/>
                <a:gd name="T42" fmla="*/ 170 w 186"/>
                <a:gd name="T43" fmla="*/ 12 h 114"/>
                <a:gd name="T44" fmla="*/ 162 w 186"/>
                <a:gd name="T45" fmla="*/ 21 h 114"/>
                <a:gd name="T46" fmla="*/ 153 w 186"/>
                <a:gd name="T47" fmla="*/ 31 h 114"/>
                <a:gd name="T48" fmla="*/ 141 w 186"/>
                <a:gd name="T49" fmla="*/ 41 h 114"/>
                <a:gd name="T50" fmla="*/ 129 w 186"/>
                <a:gd name="T51" fmla="*/ 52 h 114"/>
                <a:gd name="T52" fmla="*/ 115 w 186"/>
                <a:gd name="T53" fmla="*/ 63 h 114"/>
                <a:gd name="T54" fmla="*/ 101 w 186"/>
                <a:gd name="T55" fmla="*/ 75 h 114"/>
                <a:gd name="T56" fmla="*/ 85 w 186"/>
                <a:gd name="T57" fmla="*/ 84 h 114"/>
                <a:gd name="T58" fmla="*/ 71 w 186"/>
                <a:gd name="T59" fmla="*/ 93 h 114"/>
                <a:gd name="T60" fmla="*/ 55 w 186"/>
                <a:gd name="T61" fmla="*/ 100 h 114"/>
                <a:gd name="T62" fmla="*/ 41 w 186"/>
                <a:gd name="T63" fmla="*/ 105 h 114"/>
                <a:gd name="T64" fmla="*/ 27 w 186"/>
                <a:gd name="T65" fmla="*/ 107 h 114"/>
                <a:gd name="T66" fmla="*/ 15 w 186"/>
                <a:gd name="T67" fmla="*/ 107 h 114"/>
                <a:gd name="T68" fmla="*/ 3 w 186"/>
                <a:gd name="T69" fmla="*/ 102 h 114"/>
                <a:gd name="T70" fmla="*/ 3 w 186"/>
                <a:gd name="T71" fmla="*/ 102 h 114"/>
                <a:gd name="T72" fmla="*/ 0 w 186"/>
                <a:gd name="T73"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4">
                  <a:moveTo>
                    <a:pt x="0" y="108"/>
                  </a:moveTo>
                  <a:lnTo>
                    <a:pt x="0" y="108"/>
                  </a:lnTo>
                  <a:lnTo>
                    <a:pt x="13" y="113"/>
                  </a:lnTo>
                  <a:lnTo>
                    <a:pt x="27" y="114"/>
                  </a:lnTo>
                  <a:lnTo>
                    <a:pt x="43" y="112"/>
                  </a:lnTo>
                  <a:lnTo>
                    <a:pt x="58" y="106"/>
                  </a:lnTo>
                  <a:lnTo>
                    <a:pt x="73" y="99"/>
                  </a:lnTo>
                  <a:lnTo>
                    <a:pt x="89" y="90"/>
                  </a:lnTo>
                  <a:lnTo>
                    <a:pt x="104" y="79"/>
                  </a:lnTo>
                  <a:lnTo>
                    <a:pt x="118" y="68"/>
                  </a:lnTo>
                  <a:lnTo>
                    <a:pt x="133" y="56"/>
                  </a:lnTo>
                  <a:lnTo>
                    <a:pt x="146" y="46"/>
                  </a:lnTo>
                  <a:lnTo>
                    <a:pt x="157" y="36"/>
                  </a:lnTo>
                  <a:lnTo>
                    <a:pt x="167" y="25"/>
                  </a:lnTo>
                  <a:lnTo>
                    <a:pt x="175" y="17"/>
                  </a:lnTo>
                  <a:lnTo>
                    <a:pt x="182" y="10"/>
                  </a:lnTo>
                  <a:lnTo>
                    <a:pt x="185" y="6"/>
                  </a:lnTo>
                  <a:lnTo>
                    <a:pt x="186" y="4"/>
                  </a:lnTo>
                  <a:lnTo>
                    <a:pt x="182" y="0"/>
                  </a:lnTo>
                  <a:lnTo>
                    <a:pt x="180" y="1"/>
                  </a:lnTo>
                  <a:lnTo>
                    <a:pt x="177" y="6"/>
                  </a:lnTo>
                  <a:lnTo>
                    <a:pt x="170" y="12"/>
                  </a:lnTo>
                  <a:lnTo>
                    <a:pt x="162" y="21"/>
                  </a:lnTo>
                  <a:lnTo>
                    <a:pt x="153" y="31"/>
                  </a:lnTo>
                  <a:lnTo>
                    <a:pt x="141" y="41"/>
                  </a:lnTo>
                  <a:lnTo>
                    <a:pt x="129" y="52"/>
                  </a:lnTo>
                  <a:lnTo>
                    <a:pt x="115" y="63"/>
                  </a:lnTo>
                  <a:lnTo>
                    <a:pt x="101" y="75"/>
                  </a:lnTo>
                  <a:lnTo>
                    <a:pt x="85" y="84"/>
                  </a:lnTo>
                  <a:lnTo>
                    <a:pt x="71" y="93"/>
                  </a:lnTo>
                  <a:lnTo>
                    <a:pt x="55" y="100"/>
                  </a:lnTo>
                  <a:lnTo>
                    <a:pt x="41" y="105"/>
                  </a:lnTo>
                  <a:lnTo>
                    <a:pt x="27" y="107"/>
                  </a:lnTo>
                  <a:lnTo>
                    <a:pt x="15" y="107"/>
                  </a:lnTo>
                  <a:lnTo>
                    <a:pt x="3" y="102"/>
                  </a:lnTo>
                  <a:lnTo>
                    <a:pt x="3" y="102"/>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8"/>
            <p:cNvSpPr>
              <a:spLocks/>
            </p:cNvSpPr>
            <p:nvPr/>
          </p:nvSpPr>
          <p:spPr bwMode="auto">
            <a:xfrm>
              <a:off x="3992936" y="2162721"/>
              <a:ext cx="93663" cy="36513"/>
            </a:xfrm>
            <a:custGeom>
              <a:avLst/>
              <a:gdLst>
                <a:gd name="T0" fmla="*/ 7 w 116"/>
                <a:gd name="T1" fmla="*/ 44 h 46"/>
                <a:gd name="T2" fmla="*/ 6 w 116"/>
                <a:gd name="T3" fmla="*/ 46 h 46"/>
                <a:gd name="T4" fmla="*/ 6 w 116"/>
                <a:gd name="T5" fmla="*/ 45 h 46"/>
                <a:gd name="T6" fmla="*/ 8 w 116"/>
                <a:gd name="T7" fmla="*/ 44 h 46"/>
                <a:gd name="T8" fmla="*/ 10 w 116"/>
                <a:gd name="T9" fmla="*/ 42 h 46"/>
                <a:gd name="T10" fmla="*/ 14 w 116"/>
                <a:gd name="T11" fmla="*/ 37 h 46"/>
                <a:gd name="T12" fmla="*/ 18 w 116"/>
                <a:gd name="T13" fmla="*/ 32 h 46"/>
                <a:gd name="T14" fmla="*/ 23 w 116"/>
                <a:gd name="T15" fmla="*/ 29 h 46"/>
                <a:gd name="T16" fmla="*/ 30 w 116"/>
                <a:gd name="T17" fmla="*/ 24 h 46"/>
                <a:gd name="T18" fmla="*/ 37 w 116"/>
                <a:gd name="T19" fmla="*/ 20 h 46"/>
                <a:gd name="T20" fmla="*/ 44 w 116"/>
                <a:gd name="T21" fmla="*/ 15 h 46"/>
                <a:gd name="T22" fmla="*/ 53 w 116"/>
                <a:gd name="T23" fmla="*/ 12 h 46"/>
                <a:gd name="T24" fmla="*/ 62 w 116"/>
                <a:gd name="T25" fmla="*/ 9 h 46"/>
                <a:gd name="T26" fmla="*/ 71 w 116"/>
                <a:gd name="T27" fmla="*/ 7 h 46"/>
                <a:gd name="T28" fmla="*/ 80 w 116"/>
                <a:gd name="T29" fmla="*/ 7 h 46"/>
                <a:gd name="T30" fmla="*/ 91 w 116"/>
                <a:gd name="T31" fmla="*/ 8 h 46"/>
                <a:gd name="T32" fmla="*/ 102 w 116"/>
                <a:gd name="T33" fmla="*/ 10 h 46"/>
                <a:gd name="T34" fmla="*/ 113 w 116"/>
                <a:gd name="T35" fmla="*/ 15 h 46"/>
                <a:gd name="T36" fmla="*/ 116 w 116"/>
                <a:gd name="T37" fmla="*/ 9 h 46"/>
                <a:gd name="T38" fmla="*/ 103 w 116"/>
                <a:gd name="T39" fmla="*/ 5 h 46"/>
                <a:gd name="T40" fmla="*/ 92 w 116"/>
                <a:gd name="T41" fmla="*/ 1 h 46"/>
                <a:gd name="T42" fmla="*/ 80 w 116"/>
                <a:gd name="T43" fmla="*/ 0 h 46"/>
                <a:gd name="T44" fmla="*/ 70 w 116"/>
                <a:gd name="T45" fmla="*/ 1 h 46"/>
                <a:gd name="T46" fmla="*/ 60 w 116"/>
                <a:gd name="T47" fmla="*/ 2 h 46"/>
                <a:gd name="T48" fmla="*/ 50 w 116"/>
                <a:gd name="T49" fmla="*/ 6 h 46"/>
                <a:gd name="T50" fmla="*/ 41 w 116"/>
                <a:gd name="T51" fmla="*/ 9 h 46"/>
                <a:gd name="T52" fmla="*/ 33 w 116"/>
                <a:gd name="T53" fmla="*/ 14 h 46"/>
                <a:gd name="T54" fmla="*/ 26 w 116"/>
                <a:gd name="T55" fmla="*/ 19 h 46"/>
                <a:gd name="T56" fmla="*/ 19 w 116"/>
                <a:gd name="T57" fmla="*/ 23 h 46"/>
                <a:gd name="T58" fmla="*/ 14 w 116"/>
                <a:gd name="T59" fmla="*/ 28 h 46"/>
                <a:gd name="T60" fmla="*/ 9 w 116"/>
                <a:gd name="T61" fmla="*/ 32 h 46"/>
                <a:gd name="T62" fmla="*/ 6 w 116"/>
                <a:gd name="T63" fmla="*/ 37 h 46"/>
                <a:gd name="T64" fmla="*/ 3 w 116"/>
                <a:gd name="T65" fmla="*/ 39 h 46"/>
                <a:gd name="T66" fmla="*/ 1 w 116"/>
                <a:gd name="T67" fmla="*/ 42 h 46"/>
                <a:gd name="T68" fmla="*/ 0 w 116"/>
                <a:gd name="T69" fmla="*/ 43 h 46"/>
                <a:gd name="T70" fmla="*/ 0 w 116"/>
                <a:gd name="T71" fmla="*/ 45 h 46"/>
                <a:gd name="T72" fmla="*/ 0 w 116"/>
                <a:gd name="T73" fmla="*/ 43 h 46"/>
                <a:gd name="T74" fmla="*/ 0 w 116"/>
                <a:gd name="T75" fmla="*/ 44 h 46"/>
                <a:gd name="T76" fmla="*/ 0 w 116"/>
                <a:gd name="T77" fmla="*/ 45 h 46"/>
                <a:gd name="T78" fmla="*/ 7 w 116"/>
                <a:gd name="T79"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46">
                  <a:moveTo>
                    <a:pt x="7" y="44"/>
                  </a:moveTo>
                  <a:lnTo>
                    <a:pt x="6" y="46"/>
                  </a:lnTo>
                  <a:lnTo>
                    <a:pt x="6" y="45"/>
                  </a:lnTo>
                  <a:lnTo>
                    <a:pt x="8" y="44"/>
                  </a:lnTo>
                  <a:lnTo>
                    <a:pt x="10" y="42"/>
                  </a:lnTo>
                  <a:lnTo>
                    <a:pt x="14" y="37"/>
                  </a:lnTo>
                  <a:lnTo>
                    <a:pt x="18" y="32"/>
                  </a:lnTo>
                  <a:lnTo>
                    <a:pt x="23" y="29"/>
                  </a:lnTo>
                  <a:lnTo>
                    <a:pt x="30" y="24"/>
                  </a:lnTo>
                  <a:lnTo>
                    <a:pt x="37" y="20"/>
                  </a:lnTo>
                  <a:lnTo>
                    <a:pt x="44" y="15"/>
                  </a:lnTo>
                  <a:lnTo>
                    <a:pt x="53" y="12"/>
                  </a:lnTo>
                  <a:lnTo>
                    <a:pt x="62" y="9"/>
                  </a:lnTo>
                  <a:lnTo>
                    <a:pt x="71" y="7"/>
                  </a:lnTo>
                  <a:lnTo>
                    <a:pt x="80" y="7"/>
                  </a:lnTo>
                  <a:lnTo>
                    <a:pt x="91" y="8"/>
                  </a:lnTo>
                  <a:lnTo>
                    <a:pt x="102" y="10"/>
                  </a:lnTo>
                  <a:lnTo>
                    <a:pt x="113" y="15"/>
                  </a:lnTo>
                  <a:lnTo>
                    <a:pt x="116" y="9"/>
                  </a:lnTo>
                  <a:lnTo>
                    <a:pt x="103" y="5"/>
                  </a:lnTo>
                  <a:lnTo>
                    <a:pt x="92" y="1"/>
                  </a:lnTo>
                  <a:lnTo>
                    <a:pt x="80" y="0"/>
                  </a:lnTo>
                  <a:lnTo>
                    <a:pt x="70" y="1"/>
                  </a:lnTo>
                  <a:lnTo>
                    <a:pt x="60" y="2"/>
                  </a:lnTo>
                  <a:lnTo>
                    <a:pt x="50" y="6"/>
                  </a:lnTo>
                  <a:lnTo>
                    <a:pt x="41" y="9"/>
                  </a:lnTo>
                  <a:lnTo>
                    <a:pt x="33" y="14"/>
                  </a:lnTo>
                  <a:lnTo>
                    <a:pt x="26" y="19"/>
                  </a:lnTo>
                  <a:lnTo>
                    <a:pt x="19" y="23"/>
                  </a:lnTo>
                  <a:lnTo>
                    <a:pt x="14" y="28"/>
                  </a:lnTo>
                  <a:lnTo>
                    <a:pt x="9" y="32"/>
                  </a:lnTo>
                  <a:lnTo>
                    <a:pt x="6" y="37"/>
                  </a:lnTo>
                  <a:lnTo>
                    <a:pt x="3" y="39"/>
                  </a:lnTo>
                  <a:lnTo>
                    <a:pt x="1" y="42"/>
                  </a:lnTo>
                  <a:lnTo>
                    <a:pt x="0" y="43"/>
                  </a:lnTo>
                  <a:lnTo>
                    <a:pt x="0" y="45"/>
                  </a:lnTo>
                  <a:lnTo>
                    <a:pt x="0" y="43"/>
                  </a:lnTo>
                  <a:lnTo>
                    <a:pt x="0" y="44"/>
                  </a:lnTo>
                  <a:lnTo>
                    <a:pt x="0" y="45"/>
                  </a:lnTo>
                  <a:lnTo>
                    <a:pt x="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29"/>
            <p:cNvSpPr>
              <a:spLocks/>
            </p:cNvSpPr>
            <p:nvPr/>
          </p:nvSpPr>
          <p:spPr bwMode="auto">
            <a:xfrm>
              <a:off x="3992936" y="2197646"/>
              <a:ext cx="19050" cy="87313"/>
            </a:xfrm>
            <a:custGeom>
              <a:avLst/>
              <a:gdLst>
                <a:gd name="T0" fmla="*/ 18 w 23"/>
                <a:gd name="T1" fmla="*/ 107 h 110"/>
                <a:gd name="T2" fmla="*/ 23 w 23"/>
                <a:gd name="T3" fmla="*/ 104 h 110"/>
                <a:gd name="T4" fmla="*/ 7 w 23"/>
                <a:gd name="T5" fmla="*/ 0 h 110"/>
                <a:gd name="T6" fmla="*/ 0 w 23"/>
                <a:gd name="T7" fmla="*/ 1 h 110"/>
                <a:gd name="T8" fmla="*/ 16 w 23"/>
                <a:gd name="T9" fmla="*/ 105 h 110"/>
                <a:gd name="T10" fmla="*/ 20 w 23"/>
                <a:gd name="T11" fmla="*/ 101 h 110"/>
                <a:gd name="T12" fmla="*/ 18 w 23"/>
                <a:gd name="T13" fmla="*/ 107 h 110"/>
                <a:gd name="T14" fmla="*/ 23 w 23"/>
                <a:gd name="T15" fmla="*/ 110 h 110"/>
                <a:gd name="T16" fmla="*/ 23 w 23"/>
                <a:gd name="T17" fmla="*/ 104 h 110"/>
                <a:gd name="T18" fmla="*/ 18 w 23"/>
                <a:gd name="T19" fmla="*/ 10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0">
                  <a:moveTo>
                    <a:pt x="18" y="107"/>
                  </a:moveTo>
                  <a:lnTo>
                    <a:pt x="23" y="104"/>
                  </a:lnTo>
                  <a:lnTo>
                    <a:pt x="7" y="0"/>
                  </a:lnTo>
                  <a:lnTo>
                    <a:pt x="0" y="1"/>
                  </a:lnTo>
                  <a:lnTo>
                    <a:pt x="16" y="105"/>
                  </a:lnTo>
                  <a:lnTo>
                    <a:pt x="20" y="101"/>
                  </a:lnTo>
                  <a:lnTo>
                    <a:pt x="18" y="107"/>
                  </a:lnTo>
                  <a:lnTo>
                    <a:pt x="23" y="110"/>
                  </a:lnTo>
                  <a:lnTo>
                    <a:pt x="23" y="104"/>
                  </a:lnTo>
                  <a:lnTo>
                    <a:pt x="18"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30"/>
            <p:cNvSpPr>
              <a:spLocks/>
            </p:cNvSpPr>
            <p:nvPr/>
          </p:nvSpPr>
          <p:spPr bwMode="auto">
            <a:xfrm>
              <a:off x="3932611" y="2207171"/>
              <a:ext cx="77788" cy="76200"/>
            </a:xfrm>
            <a:custGeom>
              <a:avLst/>
              <a:gdLst>
                <a:gd name="T0" fmla="*/ 0 w 97"/>
                <a:gd name="T1" fmla="*/ 0 h 96"/>
                <a:gd name="T2" fmla="*/ 0 w 97"/>
                <a:gd name="T3" fmla="*/ 0 h 96"/>
                <a:gd name="T4" fmla="*/ 0 w 97"/>
                <a:gd name="T5" fmla="*/ 8 h 96"/>
                <a:gd name="T6" fmla="*/ 2 w 97"/>
                <a:gd name="T7" fmla="*/ 17 h 96"/>
                <a:gd name="T8" fmla="*/ 5 w 97"/>
                <a:gd name="T9" fmla="*/ 25 h 96"/>
                <a:gd name="T10" fmla="*/ 12 w 97"/>
                <a:gd name="T11" fmla="*/ 33 h 96"/>
                <a:gd name="T12" fmla="*/ 19 w 97"/>
                <a:gd name="T13" fmla="*/ 41 h 96"/>
                <a:gd name="T14" fmla="*/ 27 w 97"/>
                <a:gd name="T15" fmla="*/ 49 h 96"/>
                <a:gd name="T16" fmla="*/ 36 w 97"/>
                <a:gd name="T17" fmla="*/ 56 h 96"/>
                <a:gd name="T18" fmla="*/ 46 w 97"/>
                <a:gd name="T19" fmla="*/ 64 h 96"/>
                <a:gd name="T20" fmla="*/ 54 w 97"/>
                <a:gd name="T21" fmla="*/ 70 h 96"/>
                <a:gd name="T22" fmla="*/ 62 w 97"/>
                <a:gd name="T23" fmla="*/ 76 h 96"/>
                <a:gd name="T24" fmla="*/ 71 w 97"/>
                <a:gd name="T25" fmla="*/ 82 h 96"/>
                <a:gd name="T26" fmla="*/ 78 w 97"/>
                <a:gd name="T27" fmla="*/ 87 h 96"/>
                <a:gd name="T28" fmla="*/ 85 w 97"/>
                <a:gd name="T29" fmla="*/ 90 h 96"/>
                <a:gd name="T30" fmla="*/ 89 w 97"/>
                <a:gd name="T31" fmla="*/ 94 h 96"/>
                <a:gd name="T32" fmla="*/ 93 w 97"/>
                <a:gd name="T33" fmla="*/ 95 h 96"/>
                <a:gd name="T34" fmla="*/ 95 w 97"/>
                <a:gd name="T35" fmla="*/ 96 h 96"/>
                <a:gd name="T36" fmla="*/ 97 w 97"/>
                <a:gd name="T37" fmla="*/ 90 h 96"/>
                <a:gd name="T38" fmla="*/ 96 w 97"/>
                <a:gd name="T39" fmla="*/ 90 h 96"/>
                <a:gd name="T40" fmla="*/ 93 w 97"/>
                <a:gd name="T41" fmla="*/ 88 h 96"/>
                <a:gd name="T42" fmla="*/ 88 w 97"/>
                <a:gd name="T43" fmla="*/ 85 h 96"/>
                <a:gd name="T44" fmla="*/ 81 w 97"/>
                <a:gd name="T45" fmla="*/ 81 h 96"/>
                <a:gd name="T46" fmla="*/ 74 w 97"/>
                <a:gd name="T47" fmla="*/ 76 h 96"/>
                <a:gd name="T48" fmla="*/ 65 w 97"/>
                <a:gd name="T49" fmla="*/ 71 h 96"/>
                <a:gd name="T50" fmla="*/ 57 w 97"/>
                <a:gd name="T51" fmla="*/ 65 h 96"/>
                <a:gd name="T52" fmla="*/ 49 w 97"/>
                <a:gd name="T53" fmla="*/ 58 h 96"/>
                <a:gd name="T54" fmla="*/ 40 w 97"/>
                <a:gd name="T55" fmla="*/ 51 h 96"/>
                <a:gd name="T56" fmla="*/ 32 w 97"/>
                <a:gd name="T57" fmla="*/ 44 h 96"/>
                <a:gd name="T58" fmla="*/ 24 w 97"/>
                <a:gd name="T59" fmla="*/ 36 h 96"/>
                <a:gd name="T60" fmla="*/ 17 w 97"/>
                <a:gd name="T61" fmla="*/ 29 h 96"/>
                <a:gd name="T62" fmla="*/ 11 w 97"/>
                <a:gd name="T63" fmla="*/ 21 h 96"/>
                <a:gd name="T64" fmla="*/ 8 w 97"/>
                <a:gd name="T65" fmla="*/ 14 h 96"/>
                <a:gd name="T66" fmla="*/ 5 w 97"/>
                <a:gd name="T67" fmla="*/ 7 h 96"/>
                <a:gd name="T68" fmla="*/ 5 w 97"/>
                <a:gd name="T69" fmla="*/ 2 h 96"/>
                <a:gd name="T70" fmla="*/ 5 w 97"/>
                <a:gd name="T71" fmla="*/ 3 h 96"/>
                <a:gd name="T72" fmla="*/ 0 w 97"/>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96">
                  <a:moveTo>
                    <a:pt x="0" y="0"/>
                  </a:moveTo>
                  <a:lnTo>
                    <a:pt x="0" y="0"/>
                  </a:lnTo>
                  <a:lnTo>
                    <a:pt x="0" y="8"/>
                  </a:lnTo>
                  <a:lnTo>
                    <a:pt x="2" y="17"/>
                  </a:lnTo>
                  <a:lnTo>
                    <a:pt x="5" y="25"/>
                  </a:lnTo>
                  <a:lnTo>
                    <a:pt x="12" y="33"/>
                  </a:lnTo>
                  <a:lnTo>
                    <a:pt x="19" y="41"/>
                  </a:lnTo>
                  <a:lnTo>
                    <a:pt x="27" y="49"/>
                  </a:lnTo>
                  <a:lnTo>
                    <a:pt x="36" y="56"/>
                  </a:lnTo>
                  <a:lnTo>
                    <a:pt x="46" y="64"/>
                  </a:lnTo>
                  <a:lnTo>
                    <a:pt x="54" y="70"/>
                  </a:lnTo>
                  <a:lnTo>
                    <a:pt x="62" y="76"/>
                  </a:lnTo>
                  <a:lnTo>
                    <a:pt x="71" y="82"/>
                  </a:lnTo>
                  <a:lnTo>
                    <a:pt x="78" y="87"/>
                  </a:lnTo>
                  <a:lnTo>
                    <a:pt x="85" y="90"/>
                  </a:lnTo>
                  <a:lnTo>
                    <a:pt x="89" y="94"/>
                  </a:lnTo>
                  <a:lnTo>
                    <a:pt x="93" y="95"/>
                  </a:lnTo>
                  <a:lnTo>
                    <a:pt x="95" y="96"/>
                  </a:lnTo>
                  <a:lnTo>
                    <a:pt x="97" y="90"/>
                  </a:lnTo>
                  <a:lnTo>
                    <a:pt x="96" y="90"/>
                  </a:lnTo>
                  <a:lnTo>
                    <a:pt x="93" y="88"/>
                  </a:lnTo>
                  <a:lnTo>
                    <a:pt x="88" y="85"/>
                  </a:lnTo>
                  <a:lnTo>
                    <a:pt x="81" y="81"/>
                  </a:lnTo>
                  <a:lnTo>
                    <a:pt x="74" y="76"/>
                  </a:lnTo>
                  <a:lnTo>
                    <a:pt x="65" y="71"/>
                  </a:lnTo>
                  <a:lnTo>
                    <a:pt x="57" y="65"/>
                  </a:lnTo>
                  <a:lnTo>
                    <a:pt x="49" y="58"/>
                  </a:lnTo>
                  <a:lnTo>
                    <a:pt x="40" y="51"/>
                  </a:lnTo>
                  <a:lnTo>
                    <a:pt x="32" y="44"/>
                  </a:lnTo>
                  <a:lnTo>
                    <a:pt x="24" y="36"/>
                  </a:lnTo>
                  <a:lnTo>
                    <a:pt x="17" y="29"/>
                  </a:lnTo>
                  <a:lnTo>
                    <a:pt x="11" y="21"/>
                  </a:lnTo>
                  <a:lnTo>
                    <a:pt x="8" y="14"/>
                  </a:lnTo>
                  <a:lnTo>
                    <a:pt x="5" y="7"/>
                  </a:lnTo>
                  <a:lnTo>
                    <a:pt x="5" y="2"/>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31"/>
            <p:cNvSpPr>
              <a:spLocks/>
            </p:cNvSpPr>
            <p:nvPr/>
          </p:nvSpPr>
          <p:spPr bwMode="auto">
            <a:xfrm>
              <a:off x="3932611" y="2110333"/>
              <a:ext cx="28575" cy="98425"/>
            </a:xfrm>
            <a:custGeom>
              <a:avLst/>
              <a:gdLst>
                <a:gd name="T0" fmla="*/ 33 w 36"/>
                <a:gd name="T1" fmla="*/ 0 h 124"/>
                <a:gd name="T2" fmla="*/ 33 w 36"/>
                <a:gd name="T3" fmla="*/ 0 h 124"/>
                <a:gd name="T4" fmla="*/ 28 w 36"/>
                <a:gd name="T5" fmla="*/ 5 h 124"/>
                <a:gd name="T6" fmla="*/ 25 w 36"/>
                <a:gd name="T7" fmla="*/ 10 h 124"/>
                <a:gd name="T8" fmla="*/ 23 w 36"/>
                <a:gd name="T9" fmla="*/ 15 h 124"/>
                <a:gd name="T10" fmla="*/ 19 w 36"/>
                <a:gd name="T11" fmla="*/ 22 h 124"/>
                <a:gd name="T12" fmla="*/ 17 w 36"/>
                <a:gd name="T13" fmla="*/ 29 h 124"/>
                <a:gd name="T14" fmla="*/ 15 w 36"/>
                <a:gd name="T15" fmla="*/ 37 h 124"/>
                <a:gd name="T16" fmla="*/ 12 w 36"/>
                <a:gd name="T17" fmla="*/ 47 h 124"/>
                <a:gd name="T18" fmla="*/ 11 w 36"/>
                <a:gd name="T19" fmla="*/ 55 h 124"/>
                <a:gd name="T20" fmla="*/ 10 w 36"/>
                <a:gd name="T21" fmla="*/ 64 h 124"/>
                <a:gd name="T22" fmla="*/ 8 w 36"/>
                <a:gd name="T23" fmla="*/ 73 h 124"/>
                <a:gd name="T24" fmla="*/ 7 w 36"/>
                <a:gd name="T25" fmla="*/ 82 h 124"/>
                <a:gd name="T26" fmla="*/ 5 w 36"/>
                <a:gd name="T27" fmla="*/ 90 h 124"/>
                <a:gd name="T28" fmla="*/ 3 w 36"/>
                <a:gd name="T29" fmla="*/ 100 h 124"/>
                <a:gd name="T30" fmla="*/ 2 w 36"/>
                <a:gd name="T31" fmla="*/ 108 h 124"/>
                <a:gd name="T32" fmla="*/ 1 w 36"/>
                <a:gd name="T33" fmla="*/ 115 h 124"/>
                <a:gd name="T34" fmla="*/ 0 w 36"/>
                <a:gd name="T35" fmla="*/ 121 h 124"/>
                <a:gd name="T36" fmla="*/ 5 w 36"/>
                <a:gd name="T37" fmla="*/ 124 h 124"/>
                <a:gd name="T38" fmla="*/ 8 w 36"/>
                <a:gd name="T39" fmla="*/ 116 h 124"/>
                <a:gd name="T40" fmla="*/ 9 w 36"/>
                <a:gd name="T41" fmla="*/ 108 h 124"/>
                <a:gd name="T42" fmla="*/ 10 w 36"/>
                <a:gd name="T43" fmla="*/ 101 h 124"/>
                <a:gd name="T44" fmla="*/ 11 w 36"/>
                <a:gd name="T45" fmla="*/ 91 h 124"/>
                <a:gd name="T46" fmla="*/ 12 w 36"/>
                <a:gd name="T47" fmla="*/ 82 h 124"/>
                <a:gd name="T48" fmla="*/ 15 w 36"/>
                <a:gd name="T49" fmla="*/ 73 h 124"/>
                <a:gd name="T50" fmla="*/ 16 w 36"/>
                <a:gd name="T51" fmla="*/ 65 h 124"/>
                <a:gd name="T52" fmla="*/ 17 w 36"/>
                <a:gd name="T53" fmla="*/ 56 h 124"/>
                <a:gd name="T54" fmla="*/ 19 w 36"/>
                <a:gd name="T55" fmla="*/ 48 h 124"/>
                <a:gd name="T56" fmla="*/ 21 w 36"/>
                <a:gd name="T57" fmla="*/ 40 h 124"/>
                <a:gd name="T58" fmla="*/ 24 w 36"/>
                <a:gd name="T59" fmla="*/ 32 h 124"/>
                <a:gd name="T60" fmla="*/ 26 w 36"/>
                <a:gd name="T61" fmla="*/ 25 h 124"/>
                <a:gd name="T62" fmla="*/ 28 w 36"/>
                <a:gd name="T63" fmla="*/ 18 h 124"/>
                <a:gd name="T64" fmla="*/ 31 w 36"/>
                <a:gd name="T65" fmla="*/ 13 h 124"/>
                <a:gd name="T66" fmla="*/ 33 w 36"/>
                <a:gd name="T67" fmla="*/ 9 h 124"/>
                <a:gd name="T68" fmla="*/ 36 w 36"/>
                <a:gd name="T69" fmla="*/ 5 h 124"/>
                <a:gd name="T70" fmla="*/ 36 w 36"/>
                <a:gd name="T71" fmla="*/ 5 h 124"/>
                <a:gd name="T72" fmla="*/ 33 w 36"/>
                <a:gd name="T7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4">
                  <a:moveTo>
                    <a:pt x="33" y="0"/>
                  </a:moveTo>
                  <a:lnTo>
                    <a:pt x="33" y="0"/>
                  </a:lnTo>
                  <a:lnTo>
                    <a:pt x="28" y="5"/>
                  </a:lnTo>
                  <a:lnTo>
                    <a:pt x="25" y="10"/>
                  </a:lnTo>
                  <a:lnTo>
                    <a:pt x="23" y="15"/>
                  </a:lnTo>
                  <a:lnTo>
                    <a:pt x="19" y="22"/>
                  </a:lnTo>
                  <a:lnTo>
                    <a:pt x="17" y="29"/>
                  </a:lnTo>
                  <a:lnTo>
                    <a:pt x="15" y="37"/>
                  </a:lnTo>
                  <a:lnTo>
                    <a:pt x="12" y="47"/>
                  </a:lnTo>
                  <a:lnTo>
                    <a:pt x="11" y="55"/>
                  </a:lnTo>
                  <a:lnTo>
                    <a:pt x="10" y="64"/>
                  </a:lnTo>
                  <a:lnTo>
                    <a:pt x="8" y="73"/>
                  </a:lnTo>
                  <a:lnTo>
                    <a:pt x="7" y="82"/>
                  </a:lnTo>
                  <a:lnTo>
                    <a:pt x="5" y="90"/>
                  </a:lnTo>
                  <a:lnTo>
                    <a:pt x="3" y="100"/>
                  </a:lnTo>
                  <a:lnTo>
                    <a:pt x="2" y="108"/>
                  </a:lnTo>
                  <a:lnTo>
                    <a:pt x="1" y="115"/>
                  </a:lnTo>
                  <a:lnTo>
                    <a:pt x="0" y="121"/>
                  </a:lnTo>
                  <a:lnTo>
                    <a:pt x="5" y="124"/>
                  </a:lnTo>
                  <a:lnTo>
                    <a:pt x="8" y="116"/>
                  </a:lnTo>
                  <a:lnTo>
                    <a:pt x="9" y="108"/>
                  </a:lnTo>
                  <a:lnTo>
                    <a:pt x="10" y="101"/>
                  </a:lnTo>
                  <a:lnTo>
                    <a:pt x="11" y="91"/>
                  </a:lnTo>
                  <a:lnTo>
                    <a:pt x="12" y="82"/>
                  </a:lnTo>
                  <a:lnTo>
                    <a:pt x="15" y="73"/>
                  </a:lnTo>
                  <a:lnTo>
                    <a:pt x="16" y="65"/>
                  </a:lnTo>
                  <a:lnTo>
                    <a:pt x="17" y="56"/>
                  </a:lnTo>
                  <a:lnTo>
                    <a:pt x="19" y="48"/>
                  </a:lnTo>
                  <a:lnTo>
                    <a:pt x="21" y="40"/>
                  </a:lnTo>
                  <a:lnTo>
                    <a:pt x="24" y="32"/>
                  </a:lnTo>
                  <a:lnTo>
                    <a:pt x="26" y="25"/>
                  </a:lnTo>
                  <a:lnTo>
                    <a:pt x="28" y="18"/>
                  </a:lnTo>
                  <a:lnTo>
                    <a:pt x="31" y="13"/>
                  </a:lnTo>
                  <a:lnTo>
                    <a:pt x="33" y="9"/>
                  </a:lnTo>
                  <a:lnTo>
                    <a:pt x="36" y="5"/>
                  </a:lnTo>
                  <a:lnTo>
                    <a:pt x="36"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32"/>
            <p:cNvSpPr>
              <a:spLocks/>
            </p:cNvSpPr>
            <p:nvPr/>
          </p:nvSpPr>
          <p:spPr bwMode="auto">
            <a:xfrm>
              <a:off x="3959598" y="2038896"/>
              <a:ext cx="31750" cy="76200"/>
            </a:xfrm>
            <a:custGeom>
              <a:avLst/>
              <a:gdLst>
                <a:gd name="T0" fmla="*/ 37 w 41"/>
                <a:gd name="T1" fmla="*/ 0 h 96"/>
                <a:gd name="T2" fmla="*/ 37 w 41"/>
                <a:gd name="T3" fmla="*/ 0 h 96"/>
                <a:gd name="T4" fmla="*/ 30 w 41"/>
                <a:gd name="T5" fmla="*/ 6 h 96"/>
                <a:gd name="T6" fmla="*/ 24 w 41"/>
                <a:gd name="T7" fmla="*/ 13 h 96"/>
                <a:gd name="T8" fmla="*/ 21 w 41"/>
                <a:gd name="T9" fmla="*/ 20 h 96"/>
                <a:gd name="T10" fmla="*/ 18 w 41"/>
                <a:gd name="T11" fmla="*/ 27 h 96"/>
                <a:gd name="T12" fmla="*/ 15 w 41"/>
                <a:gd name="T13" fmla="*/ 34 h 96"/>
                <a:gd name="T14" fmla="*/ 13 w 41"/>
                <a:gd name="T15" fmla="*/ 41 h 96"/>
                <a:gd name="T16" fmla="*/ 12 w 41"/>
                <a:gd name="T17" fmla="*/ 48 h 96"/>
                <a:gd name="T18" fmla="*/ 10 w 41"/>
                <a:gd name="T19" fmla="*/ 53 h 96"/>
                <a:gd name="T20" fmla="*/ 9 w 41"/>
                <a:gd name="T21" fmla="*/ 60 h 96"/>
                <a:gd name="T22" fmla="*/ 9 w 41"/>
                <a:gd name="T23" fmla="*/ 66 h 96"/>
                <a:gd name="T24" fmla="*/ 8 w 41"/>
                <a:gd name="T25" fmla="*/ 72 h 96"/>
                <a:gd name="T26" fmla="*/ 7 w 41"/>
                <a:gd name="T27" fmla="*/ 76 h 96"/>
                <a:gd name="T28" fmla="*/ 6 w 41"/>
                <a:gd name="T29" fmla="*/ 81 h 96"/>
                <a:gd name="T30" fmla="*/ 5 w 41"/>
                <a:gd name="T31" fmla="*/ 86 h 96"/>
                <a:gd name="T32" fmla="*/ 2 w 41"/>
                <a:gd name="T33" fmla="*/ 89 h 96"/>
                <a:gd name="T34" fmla="*/ 0 w 41"/>
                <a:gd name="T35" fmla="*/ 91 h 96"/>
                <a:gd name="T36" fmla="*/ 3 w 41"/>
                <a:gd name="T37" fmla="*/ 96 h 96"/>
                <a:gd name="T38" fmla="*/ 7 w 41"/>
                <a:gd name="T39" fmla="*/ 93 h 96"/>
                <a:gd name="T40" fmla="*/ 10 w 41"/>
                <a:gd name="T41" fmla="*/ 88 h 96"/>
                <a:gd name="T42" fmla="*/ 13 w 41"/>
                <a:gd name="T43" fmla="*/ 83 h 96"/>
                <a:gd name="T44" fmla="*/ 14 w 41"/>
                <a:gd name="T45" fmla="*/ 79 h 96"/>
                <a:gd name="T46" fmla="*/ 15 w 41"/>
                <a:gd name="T47" fmla="*/ 73 h 96"/>
                <a:gd name="T48" fmla="*/ 15 w 41"/>
                <a:gd name="T49" fmla="*/ 67 h 96"/>
                <a:gd name="T50" fmla="*/ 16 w 41"/>
                <a:gd name="T51" fmla="*/ 60 h 96"/>
                <a:gd name="T52" fmla="*/ 17 w 41"/>
                <a:gd name="T53" fmla="*/ 55 h 96"/>
                <a:gd name="T54" fmla="*/ 18 w 41"/>
                <a:gd name="T55" fmla="*/ 49 h 96"/>
                <a:gd name="T56" fmla="*/ 20 w 41"/>
                <a:gd name="T57" fmla="*/ 42 h 96"/>
                <a:gd name="T58" fmla="*/ 21 w 41"/>
                <a:gd name="T59" fmla="*/ 36 h 96"/>
                <a:gd name="T60" fmla="*/ 22 w 41"/>
                <a:gd name="T61" fmla="*/ 29 h 96"/>
                <a:gd name="T62" fmla="*/ 25 w 41"/>
                <a:gd name="T63" fmla="*/ 23 h 96"/>
                <a:gd name="T64" fmla="*/ 30 w 41"/>
                <a:gd name="T65" fmla="*/ 17 h 96"/>
                <a:gd name="T66" fmla="*/ 35 w 41"/>
                <a:gd name="T67" fmla="*/ 11 h 96"/>
                <a:gd name="T68" fmla="*/ 41 w 41"/>
                <a:gd name="T69" fmla="*/ 5 h 96"/>
                <a:gd name="T70" fmla="*/ 41 w 41"/>
                <a:gd name="T71" fmla="*/ 5 h 96"/>
                <a:gd name="T72" fmla="*/ 37 w 41"/>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6">
                  <a:moveTo>
                    <a:pt x="37" y="0"/>
                  </a:moveTo>
                  <a:lnTo>
                    <a:pt x="37" y="0"/>
                  </a:lnTo>
                  <a:lnTo>
                    <a:pt x="30" y="6"/>
                  </a:lnTo>
                  <a:lnTo>
                    <a:pt x="24" y="13"/>
                  </a:lnTo>
                  <a:lnTo>
                    <a:pt x="21" y="20"/>
                  </a:lnTo>
                  <a:lnTo>
                    <a:pt x="18" y="27"/>
                  </a:lnTo>
                  <a:lnTo>
                    <a:pt x="15" y="34"/>
                  </a:lnTo>
                  <a:lnTo>
                    <a:pt x="13" y="41"/>
                  </a:lnTo>
                  <a:lnTo>
                    <a:pt x="12" y="48"/>
                  </a:lnTo>
                  <a:lnTo>
                    <a:pt x="10" y="53"/>
                  </a:lnTo>
                  <a:lnTo>
                    <a:pt x="9" y="60"/>
                  </a:lnTo>
                  <a:lnTo>
                    <a:pt x="9" y="66"/>
                  </a:lnTo>
                  <a:lnTo>
                    <a:pt x="8" y="72"/>
                  </a:lnTo>
                  <a:lnTo>
                    <a:pt x="7" y="76"/>
                  </a:lnTo>
                  <a:lnTo>
                    <a:pt x="6" y="81"/>
                  </a:lnTo>
                  <a:lnTo>
                    <a:pt x="5" y="86"/>
                  </a:lnTo>
                  <a:lnTo>
                    <a:pt x="2" y="89"/>
                  </a:lnTo>
                  <a:lnTo>
                    <a:pt x="0" y="91"/>
                  </a:lnTo>
                  <a:lnTo>
                    <a:pt x="3" y="96"/>
                  </a:lnTo>
                  <a:lnTo>
                    <a:pt x="7" y="93"/>
                  </a:lnTo>
                  <a:lnTo>
                    <a:pt x="10" y="88"/>
                  </a:lnTo>
                  <a:lnTo>
                    <a:pt x="13" y="83"/>
                  </a:lnTo>
                  <a:lnTo>
                    <a:pt x="14" y="79"/>
                  </a:lnTo>
                  <a:lnTo>
                    <a:pt x="15" y="73"/>
                  </a:lnTo>
                  <a:lnTo>
                    <a:pt x="15" y="67"/>
                  </a:lnTo>
                  <a:lnTo>
                    <a:pt x="16" y="60"/>
                  </a:lnTo>
                  <a:lnTo>
                    <a:pt x="17" y="55"/>
                  </a:lnTo>
                  <a:lnTo>
                    <a:pt x="18" y="49"/>
                  </a:lnTo>
                  <a:lnTo>
                    <a:pt x="20" y="42"/>
                  </a:lnTo>
                  <a:lnTo>
                    <a:pt x="21" y="36"/>
                  </a:lnTo>
                  <a:lnTo>
                    <a:pt x="22" y="29"/>
                  </a:lnTo>
                  <a:lnTo>
                    <a:pt x="25" y="23"/>
                  </a:lnTo>
                  <a:lnTo>
                    <a:pt x="30" y="17"/>
                  </a:lnTo>
                  <a:lnTo>
                    <a:pt x="35" y="11"/>
                  </a:lnTo>
                  <a:lnTo>
                    <a:pt x="41" y="5"/>
                  </a:lnTo>
                  <a:lnTo>
                    <a:pt x="41"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33"/>
            <p:cNvSpPr>
              <a:spLocks/>
            </p:cNvSpPr>
            <p:nvPr/>
          </p:nvSpPr>
          <p:spPr bwMode="auto">
            <a:xfrm>
              <a:off x="3988173" y="1983333"/>
              <a:ext cx="179388" cy="58738"/>
            </a:xfrm>
            <a:custGeom>
              <a:avLst/>
              <a:gdLst>
                <a:gd name="T0" fmla="*/ 226 w 226"/>
                <a:gd name="T1" fmla="*/ 0 h 74"/>
                <a:gd name="T2" fmla="*/ 226 w 226"/>
                <a:gd name="T3" fmla="*/ 0 h 74"/>
                <a:gd name="T4" fmla="*/ 213 w 226"/>
                <a:gd name="T5" fmla="*/ 0 h 74"/>
                <a:gd name="T6" fmla="*/ 200 w 226"/>
                <a:gd name="T7" fmla="*/ 0 h 74"/>
                <a:gd name="T8" fmla="*/ 185 w 226"/>
                <a:gd name="T9" fmla="*/ 1 h 74"/>
                <a:gd name="T10" fmla="*/ 170 w 226"/>
                <a:gd name="T11" fmla="*/ 4 h 74"/>
                <a:gd name="T12" fmla="*/ 154 w 226"/>
                <a:gd name="T13" fmla="*/ 7 h 74"/>
                <a:gd name="T14" fmla="*/ 138 w 226"/>
                <a:gd name="T15" fmla="*/ 11 h 74"/>
                <a:gd name="T16" fmla="*/ 122 w 226"/>
                <a:gd name="T17" fmla="*/ 14 h 74"/>
                <a:gd name="T18" fmla="*/ 106 w 226"/>
                <a:gd name="T19" fmla="*/ 20 h 74"/>
                <a:gd name="T20" fmla="*/ 90 w 226"/>
                <a:gd name="T21" fmla="*/ 26 h 74"/>
                <a:gd name="T22" fmla="*/ 74 w 226"/>
                <a:gd name="T23" fmla="*/ 31 h 74"/>
                <a:gd name="T24" fmla="*/ 57 w 226"/>
                <a:gd name="T25" fmla="*/ 37 h 74"/>
                <a:gd name="T26" fmla="*/ 44 w 226"/>
                <a:gd name="T27" fmla="*/ 44 h 74"/>
                <a:gd name="T28" fmla="*/ 31 w 226"/>
                <a:gd name="T29" fmla="*/ 50 h 74"/>
                <a:gd name="T30" fmla="*/ 18 w 226"/>
                <a:gd name="T31" fmla="*/ 57 h 74"/>
                <a:gd name="T32" fmla="*/ 9 w 226"/>
                <a:gd name="T33" fmla="*/ 63 h 74"/>
                <a:gd name="T34" fmla="*/ 0 w 226"/>
                <a:gd name="T35" fmla="*/ 69 h 74"/>
                <a:gd name="T36" fmla="*/ 4 w 226"/>
                <a:gd name="T37" fmla="*/ 74 h 74"/>
                <a:gd name="T38" fmla="*/ 13 w 226"/>
                <a:gd name="T39" fmla="*/ 68 h 74"/>
                <a:gd name="T40" fmla="*/ 23 w 226"/>
                <a:gd name="T41" fmla="*/ 63 h 74"/>
                <a:gd name="T42" fmla="*/ 33 w 226"/>
                <a:gd name="T43" fmla="*/ 56 h 74"/>
                <a:gd name="T44" fmla="*/ 47 w 226"/>
                <a:gd name="T45" fmla="*/ 50 h 74"/>
                <a:gd name="T46" fmla="*/ 61 w 226"/>
                <a:gd name="T47" fmla="*/ 43 h 74"/>
                <a:gd name="T48" fmla="*/ 76 w 226"/>
                <a:gd name="T49" fmla="*/ 37 h 74"/>
                <a:gd name="T50" fmla="*/ 91 w 226"/>
                <a:gd name="T51" fmla="*/ 31 h 74"/>
                <a:gd name="T52" fmla="*/ 107 w 226"/>
                <a:gd name="T53" fmla="*/ 26 h 74"/>
                <a:gd name="T54" fmla="*/ 123 w 226"/>
                <a:gd name="T55" fmla="*/ 21 h 74"/>
                <a:gd name="T56" fmla="*/ 139 w 226"/>
                <a:gd name="T57" fmla="*/ 16 h 74"/>
                <a:gd name="T58" fmla="*/ 155 w 226"/>
                <a:gd name="T59" fmla="*/ 13 h 74"/>
                <a:gd name="T60" fmla="*/ 171 w 226"/>
                <a:gd name="T61" fmla="*/ 10 h 74"/>
                <a:gd name="T62" fmla="*/ 186 w 226"/>
                <a:gd name="T63" fmla="*/ 7 h 74"/>
                <a:gd name="T64" fmla="*/ 200 w 226"/>
                <a:gd name="T65" fmla="*/ 7 h 74"/>
                <a:gd name="T66" fmla="*/ 213 w 226"/>
                <a:gd name="T67" fmla="*/ 6 h 74"/>
                <a:gd name="T68" fmla="*/ 224 w 226"/>
                <a:gd name="T69" fmla="*/ 7 h 74"/>
                <a:gd name="T70" fmla="*/ 224 w 226"/>
                <a:gd name="T71" fmla="*/ 7 h 74"/>
                <a:gd name="T72" fmla="*/ 226 w 226"/>
                <a:gd name="T7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74">
                  <a:moveTo>
                    <a:pt x="226" y="0"/>
                  </a:moveTo>
                  <a:lnTo>
                    <a:pt x="226" y="0"/>
                  </a:lnTo>
                  <a:lnTo>
                    <a:pt x="213" y="0"/>
                  </a:lnTo>
                  <a:lnTo>
                    <a:pt x="200" y="0"/>
                  </a:lnTo>
                  <a:lnTo>
                    <a:pt x="185" y="1"/>
                  </a:lnTo>
                  <a:lnTo>
                    <a:pt x="170" y="4"/>
                  </a:lnTo>
                  <a:lnTo>
                    <a:pt x="154" y="7"/>
                  </a:lnTo>
                  <a:lnTo>
                    <a:pt x="138" y="11"/>
                  </a:lnTo>
                  <a:lnTo>
                    <a:pt x="122" y="14"/>
                  </a:lnTo>
                  <a:lnTo>
                    <a:pt x="106" y="20"/>
                  </a:lnTo>
                  <a:lnTo>
                    <a:pt x="90" y="26"/>
                  </a:lnTo>
                  <a:lnTo>
                    <a:pt x="74" y="31"/>
                  </a:lnTo>
                  <a:lnTo>
                    <a:pt x="57" y="37"/>
                  </a:lnTo>
                  <a:lnTo>
                    <a:pt x="44" y="44"/>
                  </a:lnTo>
                  <a:lnTo>
                    <a:pt x="31" y="50"/>
                  </a:lnTo>
                  <a:lnTo>
                    <a:pt x="18" y="57"/>
                  </a:lnTo>
                  <a:lnTo>
                    <a:pt x="9" y="63"/>
                  </a:lnTo>
                  <a:lnTo>
                    <a:pt x="0" y="69"/>
                  </a:lnTo>
                  <a:lnTo>
                    <a:pt x="4" y="74"/>
                  </a:lnTo>
                  <a:lnTo>
                    <a:pt x="13" y="68"/>
                  </a:lnTo>
                  <a:lnTo>
                    <a:pt x="23" y="63"/>
                  </a:lnTo>
                  <a:lnTo>
                    <a:pt x="33" y="56"/>
                  </a:lnTo>
                  <a:lnTo>
                    <a:pt x="47" y="50"/>
                  </a:lnTo>
                  <a:lnTo>
                    <a:pt x="61" y="43"/>
                  </a:lnTo>
                  <a:lnTo>
                    <a:pt x="76" y="37"/>
                  </a:lnTo>
                  <a:lnTo>
                    <a:pt x="91" y="31"/>
                  </a:lnTo>
                  <a:lnTo>
                    <a:pt x="107" y="26"/>
                  </a:lnTo>
                  <a:lnTo>
                    <a:pt x="123" y="21"/>
                  </a:lnTo>
                  <a:lnTo>
                    <a:pt x="139" y="16"/>
                  </a:lnTo>
                  <a:lnTo>
                    <a:pt x="155" y="13"/>
                  </a:lnTo>
                  <a:lnTo>
                    <a:pt x="171" y="10"/>
                  </a:lnTo>
                  <a:lnTo>
                    <a:pt x="186" y="7"/>
                  </a:lnTo>
                  <a:lnTo>
                    <a:pt x="200" y="7"/>
                  </a:lnTo>
                  <a:lnTo>
                    <a:pt x="213" y="6"/>
                  </a:lnTo>
                  <a:lnTo>
                    <a:pt x="224" y="7"/>
                  </a:lnTo>
                  <a:lnTo>
                    <a:pt x="224" y="7"/>
                  </a:lnTo>
                  <a:lnTo>
                    <a:pt x="2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34"/>
            <p:cNvSpPr>
              <a:spLocks/>
            </p:cNvSpPr>
            <p:nvPr/>
          </p:nvSpPr>
          <p:spPr bwMode="auto">
            <a:xfrm>
              <a:off x="4229473" y="2178596"/>
              <a:ext cx="69850" cy="15875"/>
            </a:xfrm>
            <a:custGeom>
              <a:avLst/>
              <a:gdLst>
                <a:gd name="T0" fmla="*/ 0 w 87"/>
                <a:gd name="T1" fmla="*/ 19 h 19"/>
                <a:gd name="T2" fmla="*/ 87 w 87"/>
                <a:gd name="T3" fmla="*/ 11 h 19"/>
                <a:gd name="T4" fmla="*/ 53 w 87"/>
                <a:gd name="T5" fmla="*/ 0 h 19"/>
                <a:gd name="T6" fmla="*/ 0 w 87"/>
                <a:gd name="T7" fmla="*/ 19 h 19"/>
              </a:gdLst>
              <a:ahLst/>
              <a:cxnLst>
                <a:cxn ang="0">
                  <a:pos x="T0" y="T1"/>
                </a:cxn>
                <a:cxn ang="0">
                  <a:pos x="T2" y="T3"/>
                </a:cxn>
                <a:cxn ang="0">
                  <a:pos x="T4" y="T5"/>
                </a:cxn>
                <a:cxn ang="0">
                  <a:pos x="T6" y="T7"/>
                </a:cxn>
              </a:cxnLst>
              <a:rect l="0" t="0" r="r" b="b"/>
              <a:pathLst>
                <a:path w="87" h="19">
                  <a:moveTo>
                    <a:pt x="0" y="19"/>
                  </a:moveTo>
                  <a:lnTo>
                    <a:pt x="87" y="11"/>
                  </a:lnTo>
                  <a:lnTo>
                    <a:pt x="53"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35"/>
            <p:cNvSpPr>
              <a:spLocks/>
            </p:cNvSpPr>
            <p:nvPr/>
          </p:nvSpPr>
          <p:spPr bwMode="auto">
            <a:xfrm>
              <a:off x="4229473" y="2184946"/>
              <a:ext cx="80963" cy="12700"/>
            </a:xfrm>
            <a:custGeom>
              <a:avLst/>
              <a:gdLst>
                <a:gd name="T0" fmla="*/ 87 w 102"/>
                <a:gd name="T1" fmla="*/ 7 h 15"/>
                <a:gd name="T2" fmla="*/ 87 w 102"/>
                <a:gd name="T3" fmla="*/ 0 h 15"/>
                <a:gd name="T4" fmla="*/ 0 w 102"/>
                <a:gd name="T5" fmla="*/ 8 h 15"/>
                <a:gd name="T6" fmla="*/ 1 w 102"/>
                <a:gd name="T7" fmla="*/ 15 h 15"/>
                <a:gd name="T8" fmla="*/ 89 w 102"/>
                <a:gd name="T9" fmla="*/ 7 h 15"/>
                <a:gd name="T10" fmla="*/ 89 w 102"/>
                <a:gd name="T11" fmla="*/ 0 h 15"/>
                <a:gd name="T12" fmla="*/ 89 w 102"/>
                <a:gd name="T13" fmla="*/ 7 h 15"/>
                <a:gd name="T14" fmla="*/ 102 w 102"/>
                <a:gd name="T15" fmla="*/ 5 h 15"/>
                <a:gd name="T16" fmla="*/ 89 w 102"/>
                <a:gd name="T17" fmla="*/ 0 h 15"/>
                <a:gd name="T18" fmla="*/ 87 w 102"/>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
                  <a:moveTo>
                    <a:pt x="87" y="7"/>
                  </a:moveTo>
                  <a:lnTo>
                    <a:pt x="87" y="0"/>
                  </a:lnTo>
                  <a:lnTo>
                    <a:pt x="0" y="8"/>
                  </a:lnTo>
                  <a:lnTo>
                    <a:pt x="1" y="15"/>
                  </a:lnTo>
                  <a:lnTo>
                    <a:pt x="89" y="7"/>
                  </a:lnTo>
                  <a:lnTo>
                    <a:pt x="89" y="0"/>
                  </a:lnTo>
                  <a:lnTo>
                    <a:pt x="89" y="7"/>
                  </a:lnTo>
                  <a:lnTo>
                    <a:pt x="102" y="5"/>
                  </a:lnTo>
                  <a:lnTo>
                    <a:pt x="89" y="0"/>
                  </a:lnTo>
                  <a:lnTo>
                    <a:pt x="8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36"/>
            <p:cNvSpPr>
              <a:spLocks/>
            </p:cNvSpPr>
            <p:nvPr/>
          </p:nvSpPr>
          <p:spPr bwMode="auto">
            <a:xfrm>
              <a:off x="4270748" y="2177008"/>
              <a:ext cx="28575" cy="14288"/>
            </a:xfrm>
            <a:custGeom>
              <a:avLst/>
              <a:gdLst>
                <a:gd name="T0" fmla="*/ 1 w 37"/>
                <a:gd name="T1" fmla="*/ 7 h 19"/>
                <a:gd name="T2" fmla="*/ 0 w 37"/>
                <a:gd name="T3" fmla="*/ 7 h 19"/>
                <a:gd name="T4" fmla="*/ 35 w 37"/>
                <a:gd name="T5" fmla="*/ 19 h 19"/>
                <a:gd name="T6" fmla="*/ 37 w 37"/>
                <a:gd name="T7" fmla="*/ 12 h 19"/>
                <a:gd name="T8" fmla="*/ 1 w 37"/>
                <a:gd name="T9" fmla="*/ 0 h 19"/>
                <a:gd name="T10" fmla="*/ 0 w 37"/>
                <a:gd name="T11" fmla="*/ 0 h 19"/>
                <a:gd name="T12" fmla="*/ 1 w 37"/>
                <a:gd name="T13" fmla="*/ 0 h 19"/>
                <a:gd name="T14" fmla="*/ 1 w 37"/>
                <a:gd name="T15" fmla="*/ 0 h 19"/>
                <a:gd name="T16" fmla="*/ 0 w 37"/>
                <a:gd name="T17" fmla="*/ 0 h 19"/>
                <a:gd name="T18" fmla="*/ 1 w 37"/>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9">
                  <a:moveTo>
                    <a:pt x="1" y="7"/>
                  </a:moveTo>
                  <a:lnTo>
                    <a:pt x="0" y="7"/>
                  </a:lnTo>
                  <a:lnTo>
                    <a:pt x="35" y="19"/>
                  </a:lnTo>
                  <a:lnTo>
                    <a:pt x="37" y="12"/>
                  </a:lnTo>
                  <a:lnTo>
                    <a:pt x="1" y="0"/>
                  </a:lnTo>
                  <a:lnTo>
                    <a:pt x="0" y="0"/>
                  </a:lnTo>
                  <a:lnTo>
                    <a:pt x="1" y="0"/>
                  </a:lnTo>
                  <a:lnTo>
                    <a:pt x="1" y="0"/>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37"/>
            <p:cNvSpPr>
              <a:spLocks/>
            </p:cNvSpPr>
            <p:nvPr/>
          </p:nvSpPr>
          <p:spPr bwMode="auto">
            <a:xfrm>
              <a:off x="4213598" y="2177008"/>
              <a:ext cx="57150" cy="22225"/>
            </a:xfrm>
            <a:custGeom>
              <a:avLst/>
              <a:gdLst>
                <a:gd name="T0" fmla="*/ 21 w 74"/>
                <a:gd name="T1" fmla="*/ 20 h 28"/>
                <a:gd name="T2" fmla="*/ 22 w 74"/>
                <a:gd name="T3" fmla="*/ 27 h 28"/>
                <a:gd name="T4" fmla="*/ 74 w 74"/>
                <a:gd name="T5" fmla="*/ 7 h 28"/>
                <a:gd name="T6" fmla="*/ 73 w 74"/>
                <a:gd name="T7" fmla="*/ 0 h 28"/>
                <a:gd name="T8" fmla="*/ 21 w 74"/>
                <a:gd name="T9" fmla="*/ 20 h 28"/>
                <a:gd name="T10" fmla="*/ 22 w 74"/>
                <a:gd name="T11" fmla="*/ 27 h 28"/>
                <a:gd name="T12" fmla="*/ 21 w 74"/>
                <a:gd name="T13" fmla="*/ 20 h 28"/>
                <a:gd name="T14" fmla="*/ 0 w 74"/>
                <a:gd name="T15" fmla="*/ 28 h 28"/>
                <a:gd name="T16" fmla="*/ 22 w 74"/>
                <a:gd name="T17" fmla="*/ 27 h 28"/>
                <a:gd name="T18" fmla="*/ 21 w 74"/>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28">
                  <a:moveTo>
                    <a:pt x="21" y="20"/>
                  </a:moveTo>
                  <a:lnTo>
                    <a:pt x="22" y="27"/>
                  </a:lnTo>
                  <a:lnTo>
                    <a:pt x="74" y="7"/>
                  </a:lnTo>
                  <a:lnTo>
                    <a:pt x="73" y="0"/>
                  </a:lnTo>
                  <a:lnTo>
                    <a:pt x="21" y="20"/>
                  </a:lnTo>
                  <a:lnTo>
                    <a:pt x="22" y="27"/>
                  </a:lnTo>
                  <a:lnTo>
                    <a:pt x="21" y="20"/>
                  </a:lnTo>
                  <a:lnTo>
                    <a:pt x="0" y="28"/>
                  </a:lnTo>
                  <a:lnTo>
                    <a:pt x="22" y="27"/>
                  </a:lnTo>
                  <a:lnTo>
                    <a:pt x="2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38"/>
            <p:cNvSpPr>
              <a:spLocks/>
            </p:cNvSpPr>
            <p:nvPr/>
          </p:nvSpPr>
          <p:spPr bwMode="auto">
            <a:xfrm>
              <a:off x="4245348" y="2229396"/>
              <a:ext cx="31750" cy="25400"/>
            </a:xfrm>
            <a:custGeom>
              <a:avLst/>
              <a:gdLst>
                <a:gd name="T0" fmla="*/ 19 w 39"/>
                <a:gd name="T1" fmla="*/ 33 h 33"/>
                <a:gd name="T2" fmla="*/ 23 w 39"/>
                <a:gd name="T3" fmla="*/ 32 h 33"/>
                <a:gd name="T4" fmla="*/ 27 w 39"/>
                <a:gd name="T5" fmla="*/ 32 h 33"/>
                <a:gd name="T6" fmla="*/ 31 w 39"/>
                <a:gd name="T7" fmla="*/ 30 h 33"/>
                <a:gd name="T8" fmla="*/ 33 w 39"/>
                <a:gd name="T9" fmla="*/ 28 h 33"/>
                <a:gd name="T10" fmla="*/ 35 w 39"/>
                <a:gd name="T11" fmla="*/ 25 h 33"/>
                <a:gd name="T12" fmla="*/ 38 w 39"/>
                <a:gd name="T13" fmla="*/ 23 h 33"/>
                <a:gd name="T14" fmla="*/ 39 w 39"/>
                <a:gd name="T15" fmla="*/ 20 h 33"/>
                <a:gd name="T16" fmla="*/ 39 w 39"/>
                <a:gd name="T17" fmla="*/ 16 h 33"/>
                <a:gd name="T18" fmla="*/ 39 w 39"/>
                <a:gd name="T19" fmla="*/ 13 h 33"/>
                <a:gd name="T20" fmla="*/ 38 w 39"/>
                <a:gd name="T21" fmla="*/ 9 h 33"/>
                <a:gd name="T22" fmla="*/ 35 w 39"/>
                <a:gd name="T23" fmla="*/ 7 h 33"/>
                <a:gd name="T24" fmla="*/ 33 w 39"/>
                <a:gd name="T25" fmla="*/ 5 h 33"/>
                <a:gd name="T26" fmla="*/ 31 w 39"/>
                <a:gd name="T27" fmla="*/ 2 h 33"/>
                <a:gd name="T28" fmla="*/ 27 w 39"/>
                <a:gd name="T29" fmla="*/ 1 h 33"/>
                <a:gd name="T30" fmla="*/ 23 w 39"/>
                <a:gd name="T31" fmla="*/ 0 h 33"/>
                <a:gd name="T32" fmla="*/ 19 w 39"/>
                <a:gd name="T33" fmla="*/ 0 h 33"/>
                <a:gd name="T34" fmla="*/ 16 w 39"/>
                <a:gd name="T35" fmla="*/ 0 h 33"/>
                <a:gd name="T36" fmla="*/ 11 w 39"/>
                <a:gd name="T37" fmla="*/ 1 h 33"/>
                <a:gd name="T38" fmla="*/ 9 w 39"/>
                <a:gd name="T39" fmla="*/ 2 h 33"/>
                <a:gd name="T40" fmla="*/ 5 w 39"/>
                <a:gd name="T41" fmla="*/ 5 h 33"/>
                <a:gd name="T42" fmla="*/ 3 w 39"/>
                <a:gd name="T43" fmla="*/ 7 h 33"/>
                <a:gd name="T44" fmla="*/ 1 w 39"/>
                <a:gd name="T45" fmla="*/ 9 h 33"/>
                <a:gd name="T46" fmla="*/ 0 w 39"/>
                <a:gd name="T47" fmla="*/ 13 h 33"/>
                <a:gd name="T48" fmla="*/ 0 w 39"/>
                <a:gd name="T49" fmla="*/ 16 h 33"/>
                <a:gd name="T50" fmla="*/ 0 w 39"/>
                <a:gd name="T51" fmla="*/ 20 h 33"/>
                <a:gd name="T52" fmla="*/ 1 w 39"/>
                <a:gd name="T53" fmla="*/ 23 h 33"/>
                <a:gd name="T54" fmla="*/ 3 w 39"/>
                <a:gd name="T55" fmla="*/ 25 h 33"/>
                <a:gd name="T56" fmla="*/ 5 w 39"/>
                <a:gd name="T57" fmla="*/ 28 h 33"/>
                <a:gd name="T58" fmla="*/ 9 w 39"/>
                <a:gd name="T59" fmla="*/ 30 h 33"/>
                <a:gd name="T60" fmla="*/ 11 w 39"/>
                <a:gd name="T61" fmla="*/ 32 h 33"/>
                <a:gd name="T62" fmla="*/ 16 w 39"/>
                <a:gd name="T63" fmla="*/ 32 h 33"/>
                <a:gd name="T64" fmla="*/ 19 w 39"/>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3">
                  <a:moveTo>
                    <a:pt x="19" y="33"/>
                  </a:moveTo>
                  <a:lnTo>
                    <a:pt x="23" y="32"/>
                  </a:lnTo>
                  <a:lnTo>
                    <a:pt x="27" y="32"/>
                  </a:lnTo>
                  <a:lnTo>
                    <a:pt x="31" y="30"/>
                  </a:lnTo>
                  <a:lnTo>
                    <a:pt x="33" y="28"/>
                  </a:lnTo>
                  <a:lnTo>
                    <a:pt x="35" y="25"/>
                  </a:lnTo>
                  <a:lnTo>
                    <a:pt x="38" y="23"/>
                  </a:lnTo>
                  <a:lnTo>
                    <a:pt x="39" y="20"/>
                  </a:lnTo>
                  <a:lnTo>
                    <a:pt x="39" y="16"/>
                  </a:lnTo>
                  <a:lnTo>
                    <a:pt x="39" y="13"/>
                  </a:lnTo>
                  <a:lnTo>
                    <a:pt x="38" y="9"/>
                  </a:lnTo>
                  <a:lnTo>
                    <a:pt x="35" y="7"/>
                  </a:lnTo>
                  <a:lnTo>
                    <a:pt x="33" y="5"/>
                  </a:lnTo>
                  <a:lnTo>
                    <a:pt x="31" y="2"/>
                  </a:lnTo>
                  <a:lnTo>
                    <a:pt x="27" y="1"/>
                  </a:lnTo>
                  <a:lnTo>
                    <a:pt x="23" y="0"/>
                  </a:lnTo>
                  <a:lnTo>
                    <a:pt x="19" y="0"/>
                  </a:lnTo>
                  <a:lnTo>
                    <a:pt x="16" y="0"/>
                  </a:lnTo>
                  <a:lnTo>
                    <a:pt x="11" y="1"/>
                  </a:lnTo>
                  <a:lnTo>
                    <a:pt x="9" y="2"/>
                  </a:lnTo>
                  <a:lnTo>
                    <a:pt x="5" y="5"/>
                  </a:lnTo>
                  <a:lnTo>
                    <a:pt x="3" y="7"/>
                  </a:lnTo>
                  <a:lnTo>
                    <a:pt x="1" y="9"/>
                  </a:lnTo>
                  <a:lnTo>
                    <a:pt x="0" y="13"/>
                  </a:lnTo>
                  <a:lnTo>
                    <a:pt x="0" y="16"/>
                  </a:lnTo>
                  <a:lnTo>
                    <a:pt x="0" y="20"/>
                  </a:lnTo>
                  <a:lnTo>
                    <a:pt x="1" y="23"/>
                  </a:lnTo>
                  <a:lnTo>
                    <a:pt x="3" y="25"/>
                  </a:lnTo>
                  <a:lnTo>
                    <a:pt x="5" y="28"/>
                  </a:lnTo>
                  <a:lnTo>
                    <a:pt x="9" y="30"/>
                  </a:lnTo>
                  <a:lnTo>
                    <a:pt x="11" y="32"/>
                  </a:lnTo>
                  <a:lnTo>
                    <a:pt x="16" y="32"/>
                  </a:lnTo>
                  <a:lnTo>
                    <a:pt x="1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39"/>
            <p:cNvSpPr>
              <a:spLocks/>
            </p:cNvSpPr>
            <p:nvPr/>
          </p:nvSpPr>
          <p:spPr bwMode="auto">
            <a:xfrm>
              <a:off x="4261223" y="2242096"/>
              <a:ext cx="19050" cy="15875"/>
            </a:xfrm>
            <a:custGeom>
              <a:avLst/>
              <a:gdLst>
                <a:gd name="T0" fmla="*/ 17 w 23"/>
                <a:gd name="T1" fmla="*/ 0 h 21"/>
                <a:gd name="T2" fmla="*/ 17 w 23"/>
                <a:gd name="T3" fmla="*/ 0 h 21"/>
                <a:gd name="T4" fmla="*/ 16 w 23"/>
                <a:gd name="T5" fmla="*/ 2 h 21"/>
                <a:gd name="T6" fmla="*/ 16 w 23"/>
                <a:gd name="T7" fmla="*/ 5 h 21"/>
                <a:gd name="T8" fmla="*/ 14 w 23"/>
                <a:gd name="T9" fmla="*/ 7 h 21"/>
                <a:gd name="T10" fmla="*/ 12 w 23"/>
                <a:gd name="T11" fmla="*/ 9 h 21"/>
                <a:gd name="T12" fmla="*/ 11 w 23"/>
                <a:gd name="T13" fmla="*/ 12 h 21"/>
                <a:gd name="T14" fmla="*/ 7 w 23"/>
                <a:gd name="T15" fmla="*/ 13 h 21"/>
                <a:gd name="T16" fmla="*/ 4 w 23"/>
                <a:gd name="T17" fmla="*/ 14 h 21"/>
                <a:gd name="T18" fmla="*/ 0 w 23"/>
                <a:gd name="T19" fmla="*/ 14 h 21"/>
                <a:gd name="T20" fmla="*/ 0 w 23"/>
                <a:gd name="T21" fmla="*/ 21 h 21"/>
                <a:gd name="T22" fmla="*/ 5 w 23"/>
                <a:gd name="T23" fmla="*/ 20 h 21"/>
                <a:gd name="T24" fmla="*/ 8 w 23"/>
                <a:gd name="T25" fmla="*/ 19 h 21"/>
                <a:gd name="T26" fmla="*/ 13 w 23"/>
                <a:gd name="T27" fmla="*/ 17 h 21"/>
                <a:gd name="T28" fmla="*/ 16 w 23"/>
                <a:gd name="T29" fmla="*/ 14 h 21"/>
                <a:gd name="T30" fmla="*/ 19 w 23"/>
                <a:gd name="T31" fmla="*/ 12 h 21"/>
                <a:gd name="T32" fmla="*/ 22 w 23"/>
                <a:gd name="T33" fmla="*/ 8 h 21"/>
                <a:gd name="T34" fmla="*/ 23 w 23"/>
                <a:gd name="T35" fmla="*/ 4 h 21"/>
                <a:gd name="T36" fmla="*/ 23 w 23"/>
                <a:gd name="T37" fmla="*/ 0 h 21"/>
                <a:gd name="T38" fmla="*/ 23 w 23"/>
                <a:gd name="T39" fmla="*/ 0 h 21"/>
                <a:gd name="T40" fmla="*/ 17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17" y="0"/>
                  </a:moveTo>
                  <a:lnTo>
                    <a:pt x="17" y="0"/>
                  </a:lnTo>
                  <a:lnTo>
                    <a:pt x="16" y="2"/>
                  </a:lnTo>
                  <a:lnTo>
                    <a:pt x="16" y="5"/>
                  </a:lnTo>
                  <a:lnTo>
                    <a:pt x="14" y="7"/>
                  </a:lnTo>
                  <a:lnTo>
                    <a:pt x="12" y="9"/>
                  </a:lnTo>
                  <a:lnTo>
                    <a:pt x="11" y="12"/>
                  </a:lnTo>
                  <a:lnTo>
                    <a:pt x="7" y="13"/>
                  </a:lnTo>
                  <a:lnTo>
                    <a:pt x="4" y="14"/>
                  </a:lnTo>
                  <a:lnTo>
                    <a:pt x="0" y="14"/>
                  </a:lnTo>
                  <a:lnTo>
                    <a:pt x="0" y="21"/>
                  </a:lnTo>
                  <a:lnTo>
                    <a:pt x="5" y="20"/>
                  </a:lnTo>
                  <a:lnTo>
                    <a:pt x="8" y="19"/>
                  </a:lnTo>
                  <a:lnTo>
                    <a:pt x="13" y="17"/>
                  </a:lnTo>
                  <a:lnTo>
                    <a:pt x="16" y="14"/>
                  </a:lnTo>
                  <a:lnTo>
                    <a:pt x="19" y="12"/>
                  </a:lnTo>
                  <a:lnTo>
                    <a:pt x="22" y="8"/>
                  </a:lnTo>
                  <a:lnTo>
                    <a:pt x="23" y="4"/>
                  </a:lnTo>
                  <a:lnTo>
                    <a:pt x="23" y="0"/>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40"/>
            <p:cNvSpPr>
              <a:spLocks/>
            </p:cNvSpPr>
            <p:nvPr/>
          </p:nvSpPr>
          <p:spPr bwMode="auto">
            <a:xfrm>
              <a:off x="4261223" y="2226221"/>
              <a:ext cx="19050" cy="15875"/>
            </a:xfrm>
            <a:custGeom>
              <a:avLst/>
              <a:gdLst>
                <a:gd name="T0" fmla="*/ 0 w 23"/>
                <a:gd name="T1" fmla="*/ 5 h 19"/>
                <a:gd name="T2" fmla="*/ 0 w 23"/>
                <a:gd name="T3" fmla="*/ 5 h 19"/>
                <a:gd name="T4" fmla="*/ 4 w 23"/>
                <a:gd name="T5" fmla="*/ 7 h 19"/>
                <a:gd name="T6" fmla="*/ 7 w 23"/>
                <a:gd name="T7" fmla="*/ 8 h 19"/>
                <a:gd name="T8" fmla="*/ 11 w 23"/>
                <a:gd name="T9" fmla="*/ 8 h 19"/>
                <a:gd name="T10" fmla="*/ 12 w 23"/>
                <a:gd name="T11" fmla="*/ 10 h 19"/>
                <a:gd name="T12" fmla="*/ 14 w 23"/>
                <a:gd name="T13" fmla="*/ 12 h 19"/>
                <a:gd name="T14" fmla="*/ 16 w 23"/>
                <a:gd name="T15" fmla="*/ 15 h 19"/>
                <a:gd name="T16" fmla="*/ 16 w 23"/>
                <a:gd name="T17" fmla="*/ 17 h 19"/>
                <a:gd name="T18" fmla="*/ 17 w 23"/>
                <a:gd name="T19" fmla="*/ 19 h 19"/>
                <a:gd name="T20" fmla="*/ 23 w 23"/>
                <a:gd name="T21" fmla="*/ 19 h 19"/>
                <a:gd name="T22" fmla="*/ 23 w 23"/>
                <a:gd name="T23" fmla="*/ 16 h 19"/>
                <a:gd name="T24" fmla="*/ 22 w 23"/>
                <a:gd name="T25" fmla="*/ 11 h 19"/>
                <a:gd name="T26" fmla="*/ 19 w 23"/>
                <a:gd name="T27" fmla="*/ 8 h 19"/>
                <a:gd name="T28" fmla="*/ 16 w 23"/>
                <a:gd name="T29" fmla="*/ 5 h 19"/>
                <a:gd name="T30" fmla="*/ 13 w 23"/>
                <a:gd name="T31" fmla="*/ 3 h 19"/>
                <a:gd name="T32" fmla="*/ 8 w 23"/>
                <a:gd name="T33" fmla="*/ 1 h 19"/>
                <a:gd name="T34" fmla="*/ 5 w 23"/>
                <a:gd name="T35" fmla="*/ 0 h 19"/>
                <a:gd name="T36" fmla="*/ 0 w 23"/>
                <a:gd name="T37" fmla="*/ 0 h 19"/>
                <a:gd name="T38" fmla="*/ 0 w 23"/>
                <a:gd name="T39" fmla="*/ 0 h 19"/>
                <a:gd name="T40" fmla="*/ 0 w 23"/>
                <a:gd name="T4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0" y="5"/>
                  </a:moveTo>
                  <a:lnTo>
                    <a:pt x="0" y="5"/>
                  </a:lnTo>
                  <a:lnTo>
                    <a:pt x="4" y="7"/>
                  </a:lnTo>
                  <a:lnTo>
                    <a:pt x="7" y="8"/>
                  </a:lnTo>
                  <a:lnTo>
                    <a:pt x="11" y="8"/>
                  </a:lnTo>
                  <a:lnTo>
                    <a:pt x="12" y="10"/>
                  </a:lnTo>
                  <a:lnTo>
                    <a:pt x="14" y="12"/>
                  </a:lnTo>
                  <a:lnTo>
                    <a:pt x="16" y="15"/>
                  </a:lnTo>
                  <a:lnTo>
                    <a:pt x="16" y="17"/>
                  </a:lnTo>
                  <a:lnTo>
                    <a:pt x="17" y="19"/>
                  </a:lnTo>
                  <a:lnTo>
                    <a:pt x="23" y="19"/>
                  </a:lnTo>
                  <a:lnTo>
                    <a:pt x="23" y="16"/>
                  </a:lnTo>
                  <a:lnTo>
                    <a:pt x="22" y="11"/>
                  </a:lnTo>
                  <a:lnTo>
                    <a:pt x="19" y="8"/>
                  </a:lnTo>
                  <a:lnTo>
                    <a:pt x="16" y="5"/>
                  </a:lnTo>
                  <a:lnTo>
                    <a:pt x="13" y="3"/>
                  </a:lnTo>
                  <a:lnTo>
                    <a:pt x="8" y="1"/>
                  </a:lnTo>
                  <a:lnTo>
                    <a:pt x="5" y="0"/>
                  </a:lnTo>
                  <a:lnTo>
                    <a:pt x="0" y="0"/>
                  </a:ln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41"/>
            <p:cNvSpPr>
              <a:spLocks/>
            </p:cNvSpPr>
            <p:nvPr/>
          </p:nvSpPr>
          <p:spPr bwMode="auto">
            <a:xfrm>
              <a:off x="4243761" y="2226221"/>
              <a:ext cx="17463" cy="15875"/>
            </a:xfrm>
            <a:custGeom>
              <a:avLst/>
              <a:gdLst>
                <a:gd name="T0" fmla="*/ 7 w 23"/>
                <a:gd name="T1" fmla="*/ 19 h 19"/>
                <a:gd name="T2" fmla="*/ 7 w 23"/>
                <a:gd name="T3" fmla="*/ 19 h 19"/>
                <a:gd name="T4" fmla="*/ 7 w 23"/>
                <a:gd name="T5" fmla="*/ 17 h 19"/>
                <a:gd name="T6" fmla="*/ 8 w 23"/>
                <a:gd name="T7" fmla="*/ 15 h 19"/>
                <a:gd name="T8" fmla="*/ 9 w 23"/>
                <a:gd name="T9" fmla="*/ 12 h 19"/>
                <a:gd name="T10" fmla="*/ 12 w 23"/>
                <a:gd name="T11" fmla="*/ 10 h 19"/>
                <a:gd name="T12" fmla="*/ 14 w 23"/>
                <a:gd name="T13" fmla="*/ 8 h 19"/>
                <a:gd name="T14" fmla="*/ 16 w 23"/>
                <a:gd name="T15" fmla="*/ 8 h 19"/>
                <a:gd name="T16" fmla="*/ 20 w 23"/>
                <a:gd name="T17" fmla="*/ 7 h 19"/>
                <a:gd name="T18" fmla="*/ 23 w 23"/>
                <a:gd name="T19" fmla="*/ 5 h 19"/>
                <a:gd name="T20" fmla="*/ 23 w 23"/>
                <a:gd name="T21" fmla="*/ 0 h 19"/>
                <a:gd name="T22" fmla="*/ 19 w 23"/>
                <a:gd name="T23" fmla="*/ 0 h 19"/>
                <a:gd name="T24" fmla="*/ 15 w 23"/>
                <a:gd name="T25" fmla="*/ 1 h 19"/>
                <a:gd name="T26" fmla="*/ 10 w 23"/>
                <a:gd name="T27" fmla="*/ 3 h 19"/>
                <a:gd name="T28" fmla="*/ 8 w 23"/>
                <a:gd name="T29" fmla="*/ 5 h 19"/>
                <a:gd name="T30" fmla="*/ 5 w 23"/>
                <a:gd name="T31" fmla="*/ 8 h 19"/>
                <a:gd name="T32" fmla="*/ 2 w 23"/>
                <a:gd name="T33" fmla="*/ 11 h 19"/>
                <a:gd name="T34" fmla="*/ 1 w 23"/>
                <a:gd name="T35" fmla="*/ 16 h 19"/>
                <a:gd name="T36" fmla="*/ 0 w 23"/>
                <a:gd name="T37" fmla="*/ 19 h 19"/>
                <a:gd name="T38" fmla="*/ 0 w 23"/>
                <a:gd name="T39" fmla="*/ 19 h 19"/>
                <a:gd name="T40" fmla="*/ 7 w 23"/>
                <a:gd name="T4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7" y="19"/>
                  </a:moveTo>
                  <a:lnTo>
                    <a:pt x="7" y="19"/>
                  </a:lnTo>
                  <a:lnTo>
                    <a:pt x="7" y="17"/>
                  </a:lnTo>
                  <a:lnTo>
                    <a:pt x="8" y="15"/>
                  </a:lnTo>
                  <a:lnTo>
                    <a:pt x="9" y="12"/>
                  </a:lnTo>
                  <a:lnTo>
                    <a:pt x="12" y="10"/>
                  </a:lnTo>
                  <a:lnTo>
                    <a:pt x="14" y="8"/>
                  </a:lnTo>
                  <a:lnTo>
                    <a:pt x="16" y="8"/>
                  </a:lnTo>
                  <a:lnTo>
                    <a:pt x="20" y="7"/>
                  </a:lnTo>
                  <a:lnTo>
                    <a:pt x="23" y="5"/>
                  </a:lnTo>
                  <a:lnTo>
                    <a:pt x="23" y="0"/>
                  </a:lnTo>
                  <a:lnTo>
                    <a:pt x="19" y="0"/>
                  </a:lnTo>
                  <a:lnTo>
                    <a:pt x="15" y="1"/>
                  </a:lnTo>
                  <a:lnTo>
                    <a:pt x="10" y="3"/>
                  </a:lnTo>
                  <a:lnTo>
                    <a:pt x="8" y="5"/>
                  </a:lnTo>
                  <a:lnTo>
                    <a:pt x="5" y="8"/>
                  </a:lnTo>
                  <a:lnTo>
                    <a:pt x="2" y="11"/>
                  </a:lnTo>
                  <a:lnTo>
                    <a:pt x="1" y="16"/>
                  </a:lnTo>
                  <a:lnTo>
                    <a:pt x="0" y="19"/>
                  </a:lnTo>
                  <a:lnTo>
                    <a:pt x="0" y="19"/>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2"/>
            <p:cNvSpPr>
              <a:spLocks/>
            </p:cNvSpPr>
            <p:nvPr/>
          </p:nvSpPr>
          <p:spPr bwMode="auto">
            <a:xfrm>
              <a:off x="4243761" y="2242096"/>
              <a:ext cx="17463" cy="15875"/>
            </a:xfrm>
            <a:custGeom>
              <a:avLst/>
              <a:gdLst>
                <a:gd name="T0" fmla="*/ 23 w 23"/>
                <a:gd name="T1" fmla="*/ 14 h 21"/>
                <a:gd name="T2" fmla="*/ 23 w 23"/>
                <a:gd name="T3" fmla="*/ 14 h 21"/>
                <a:gd name="T4" fmla="*/ 20 w 23"/>
                <a:gd name="T5" fmla="*/ 14 h 21"/>
                <a:gd name="T6" fmla="*/ 16 w 23"/>
                <a:gd name="T7" fmla="*/ 13 h 21"/>
                <a:gd name="T8" fmla="*/ 14 w 23"/>
                <a:gd name="T9" fmla="*/ 12 h 21"/>
                <a:gd name="T10" fmla="*/ 12 w 23"/>
                <a:gd name="T11" fmla="*/ 9 h 21"/>
                <a:gd name="T12" fmla="*/ 9 w 23"/>
                <a:gd name="T13" fmla="*/ 7 h 21"/>
                <a:gd name="T14" fmla="*/ 8 w 23"/>
                <a:gd name="T15" fmla="*/ 5 h 21"/>
                <a:gd name="T16" fmla="*/ 7 w 23"/>
                <a:gd name="T17" fmla="*/ 2 h 21"/>
                <a:gd name="T18" fmla="*/ 7 w 23"/>
                <a:gd name="T19" fmla="*/ 0 h 21"/>
                <a:gd name="T20" fmla="*/ 0 w 23"/>
                <a:gd name="T21" fmla="*/ 0 h 21"/>
                <a:gd name="T22" fmla="*/ 1 w 23"/>
                <a:gd name="T23" fmla="*/ 4 h 21"/>
                <a:gd name="T24" fmla="*/ 2 w 23"/>
                <a:gd name="T25" fmla="*/ 8 h 21"/>
                <a:gd name="T26" fmla="*/ 5 w 23"/>
                <a:gd name="T27" fmla="*/ 12 h 21"/>
                <a:gd name="T28" fmla="*/ 7 w 23"/>
                <a:gd name="T29" fmla="*/ 14 h 21"/>
                <a:gd name="T30" fmla="*/ 10 w 23"/>
                <a:gd name="T31" fmla="*/ 17 h 21"/>
                <a:gd name="T32" fmla="*/ 15 w 23"/>
                <a:gd name="T33" fmla="*/ 19 h 21"/>
                <a:gd name="T34" fmla="*/ 19 w 23"/>
                <a:gd name="T35" fmla="*/ 20 h 21"/>
                <a:gd name="T36" fmla="*/ 23 w 23"/>
                <a:gd name="T37" fmla="*/ 21 h 21"/>
                <a:gd name="T38" fmla="*/ 23 w 23"/>
                <a:gd name="T39" fmla="*/ 21 h 21"/>
                <a:gd name="T40" fmla="*/ 23 w 23"/>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23" y="14"/>
                  </a:moveTo>
                  <a:lnTo>
                    <a:pt x="23" y="14"/>
                  </a:lnTo>
                  <a:lnTo>
                    <a:pt x="20" y="14"/>
                  </a:lnTo>
                  <a:lnTo>
                    <a:pt x="16" y="13"/>
                  </a:lnTo>
                  <a:lnTo>
                    <a:pt x="14" y="12"/>
                  </a:lnTo>
                  <a:lnTo>
                    <a:pt x="12" y="9"/>
                  </a:lnTo>
                  <a:lnTo>
                    <a:pt x="9" y="7"/>
                  </a:lnTo>
                  <a:lnTo>
                    <a:pt x="8" y="5"/>
                  </a:lnTo>
                  <a:lnTo>
                    <a:pt x="7" y="2"/>
                  </a:lnTo>
                  <a:lnTo>
                    <a:pt x="7" y="0"/>
                  </a:lnTo>
                  <a:lnTo>
                    <a:pt x="0" y="0"/>
                  </a:lnTo>
                  <a:lnTo>
                    <a:pt x="1" y="4"/>
                  </a:lnTo>
                  <a:lnTo>
                    <a:pt x="2" y="8"/>
                  </a:lnTo>
                  <a:lnTo>
                    <a:pt x="5" y="12"/>
                  </a:lnTo>
                  <a:lnTo>
                    <a:pt x="7" y="14"/>
                  </a:lnTo>
                  <a:lnTo>
                    <a:pt x="10" y="17"/>
                  </a:lnTo>
                  <a:lnTo>
                    <a:pt x="15" y="19"/>
                  </a:lnTo>
                  <a:lnTo>
                    <a:pt x="19" y="20"/>
                  </a:lnTo>
                  <a:lnTo>
                    <a:pt x="23" y="21"/>
                  </a:lnTo>
                  <a:lnTo>
                    <a:pt x="23" y="21"/>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43"/>
            <p:cNvSpPr>
              <a:spLocks/>
            </p:cNvSpPr>
            <p:nvPr/>
          </p:nvSpPr>
          <p:spPr bwMode="auto">
            <a:xfrm>
              <a:off x="4040561" y="2205583"/>
              <a:ext cx="69850" cy="15875"/>
            </a:xfrm>
            <a:custGeom>
              <a:avLst/>
              <a:gdLst>
                <a:gd name="T0" fmla="*/ 86 w 86"/>
                <a:gd name="T1" fmla="*/ 6 h 21"/>
                <a:gd name="T2" fmla="*/ 0 w 86"/>
                <a:gd name="T3" fmla="*/ 21 h 21"/>
                <a:gd name="T4" fmla="*/ 34 w 86"/>
                <a:gd name="T5" fmla="*/ 0 h 21"/>
                <a:gd name="T6" fmla="*/ 86 w 86"/>
                <a:gd name="T7" fmla="*/ 6 h 21"/>
              </a:gdLst>
              <a:ahLst/>
              <a:cxnLst>
                <a:cxn ang="0">
                  <a:pos x="T0" y="T1"/>
                </a:cxn>
                <a:cxn ang="0">
                  <a:pos x="T2" y="T3"/>
                </a:cxn>
                <a:cxn ang="0">
                  <a:pos x="T4" y="T5"/>
                </a:cxn>
                <a:cxn ang="0">
                  <a:pos x="T6" y="T7"/>
                </a:cxn>
              </a:cxnLst>
              <a:rect l="0" t="0" r="r" b="b"/>
              <a:pathLst>
                <a:path w="86" h="21">
                  <a:moveTo>
                    <a:pt x="86" y="6"/>
                  </a:moveTo>
                  <a:lnTo>
                    <a:pt x="0" y="21"/>
                  </a:lnTo>
                  <a:lnTo>
                    <a:pt x="34" y="0"/>
                  </a:lnTo>
                  <a:lnTo>
                    <a:pt x="8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44"/>
            <p:cNvSpPr>
              <a:spLocks/>
            </p:cNvSpPr>
            <p:nvPr/>
          </p:nvSpPr>
          <p:spPr bwMode="auto">
            <a:xfrm>
              <a:off x="4027861" y="2207171"/>
              <a:ext cx="82550" cy="19050"/>
            </a:xfrm>
            <a:custGeom>
              <a:avLst/>
              <a:gdLst>
                <a:gd name="T0" fmla="*/ 13 w 102"/>
                <a:gd name="T1" fmla="*/ 17 h 26"/>
                <a:gd name="T2" fmla="*/ 16 w 102"/>
                <a:gd name="T3" fmla="*/ 22 h 26"/>
                <a:gd name="T4" fmla="*/ 102 w 102"/>
                <a:gd name="T5" fmla="*/ 7 h 26"/>
                <a:gd name="T6" fmla="*/ 101 w 102"/>
                <a:gd name="T7" fmla="*/ 0 h 26"/>
                <a:gd name="T8" fmla="*/ 14 w 102"/>
                <a:gd name="T9" fmla="*/ 17 h 26"/>
                <a:gd name="T10" fmla="*/ 17 w 102"/>
                <a:gd name="T11" fmla="*/ 22 h 26"/>
                <a:gd name="T12" fmla="*/ 13 w 102"/>
                <a:gd name="T13" fmla="*/ 17 h 26"/>
                <a:gd name="T14" fmla="*/ 0 w 102"/>
                <a:gd name="T15" fmla="*/ 26 h 26"/>
                <a:gd name="T16" fmla="*/ 16 w 102"/>
                <a:gd name="T17" fmla="*/ 22 h 26"/>
                <a:gd name="T18" fmla="*/ 13 w 102"/>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6">
                  <a:moveTo>
                    <a:pt x="13" y="17"/>
                  </a:moveTo>
                  <a:lnTo>
                    <a:pt x="16" y="22"/>
                  </a:lnTo>
                  <a:lnTo>
                    <a:pt x="102" y="7"/>
                  </a:lnTo>
                  <a:lnTo>
                    <a:pt x="101" y="0"/>
                  </a:lnTo>
                  <a:lnTo>
                    <a:pt x="14" y="17"/>
                  </a:lnTo>
                  <a:lnTo>
                    <a:pt x="17" y="22"/>
                  </a:lnTo>
                  <a:lnTo>
                    <a:pt x="13" y="17"/>
                  </a:lnTo>
                  <a:lnTo>
                    <a:pt x="0" y="26"/>
                  </a:lnTo>
                  <a:lnTo>
                    <a:pt x="16" y="22"/>
                  </a:lnTo>
                  <a:lnTo>
                    <a:pt x="1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45"/>
            <p:cNvSpPr>
              <a:spLocks/>
            </p:cNvSpPr>
            <p:nvPr/>
          </p:nvSpPr>
          <p:spPr bwMode="auto">
            <a:xfrm>
              <a:off x="4038973" y="2202408"/>
              <a:ext cx="31750" cy="22225"/>
            </a:xfrm>
            <a:custGeom>
              <a:avLst/>
              <a:gdLst>
                <a:gd name="T0" fmla="*/ 38 w 39"/>
                <a:gd name="T1" fmla="*/ 0 h 27"/>
                <a:gd name="T2" fmla="*/ 36 w 39"/>
                <a:gd name="T3" fmla="*/ 0 h 27"/>
                <a:gd name="T4" fmla="*/ 0 w 39"/>
                <a:gd name="T5" fmla="*/ 22 h 27"/>
                <a:gd name="T6" fmla="*/ 4 w 39"/>
                <a:gd name="T7" fmla="*/ 27 h 27"/>
                <a:gd name="T8" fmla="*/ 39 w 39"/>
                <a:gd name="T9" fmla="*/ 5 h 27"/>
                <a:gd name="T10" fmla="*/ 37 w 39"/>
                <a:gd name="T11" fmla="*/ 5 h 27"/>
                <a:gd name="T12" fmla="*/ 38 w 39"/>
                <a:gd name="T13" fmla="*/ 0 h 27"/>
                <a:gd name="T14" fmla="*/ 37 w 39"/>
                <a:gd name="T15" fmla="*/ 0 h 27"/>
                <a:gd name="T16" fmla="*/ 36 w 39"/>
                <a:gd name="T17" fmla="*/ 0 h 27"/>
                <a:gd name="T18" fmla="*/ 38 w 3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7">
                  <a:moveTo>
                    <a:pt x="38" y="0"/>
                  </a:moveTo>
                  <a:lnTo>
                    <a:pt x="36" y="0"/>
                  </a:lnTo>
                  <a:lnTo>
                    <a:pt x="0" y="22"/>
                  </a:lnTo>
                  <a:lnTo>
                    <a:pt x="4" y="27"/>
                  </a:lnTo>
                  <a:lnTo>
                    <a:pt x="39" y="5"/>
                  </a:lnTo>
                  <a:lnTo>
                    <a:pt x="37" y="5"/>
                  </a:lnTo>
                  <a:lnTo>
                    <a:pt x="38" y="0"/>
                  </a:lnTo>
                  <a:lnTo>
                    <a:pt x="37" y="0"/>
                  </a:lnTo>
                  <a:lnTo>
                    <a:pt x="3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46"/>
            <p:cNvSpPr>
              <a:spLocks/>
            </p:cNvSpPr>
            <p:nvPr/>
          </p:nvSpPr>
          <p:spPr bwMode="auto">
            <a:xfrm>
              <a:off x="4069136" y="2202408"/>
              <a:ext cx="55563" cy="9525"/>
            </a:xfrm>
            <a:custGeom>
              <a:avLst/>
              <a:gdLst>
                <a:gd name="T0" fmla="*/ 52 w 72"/>
                <a:gd name="T1" fmla="*/ 12 h 12"/>
                <a:gd name="T2" fmla="*/ 52 w 72"/>
                <a:gd name="T3" fmla="*/ 5 h 12"/>
                <a:gd name="T4" fmla="*/ 1 w 72"/>
                <a:gd name="T5" fmla="*/ 0 h 12"/>
                <a:gd name="T6" fmla="*/ 0 w 72"/>
                <a:gd name="T7" fmla="*/ 5 h 12"/>
                <a:gd name="T8" fmla="*/ 51 w 72"/>
                <a:gd name="T9" fmla="*/ 12 h 12"/>
                <a:gd name="T10" fmla="*/ 51 w 72"/>
                <a:gd name="T11" fmla="*/ 5 h 12"/>
                <a:gd name="T12" fmla="*/ 52 w 72"/>
                <a:gd name="T13" fmla="*/ 12 h 12"/>
                <a:gd name="T14" fmla="*/ 72 w 72"/>
                <a:gd name="T15" fmla="*/ 9 h 12"/>
                <a:gd name="T16" fmla="*/ 52 w 72"/>
                <a:gd name="T17" fmla="*/ 5 h 12"/>
                <a:gd name="T18" fmla="*/ 52 w 7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2">
                  <a:moveTo>
                    <a:pt x="52" y="12"/>
                  </a:moveTo>
                  <a:lnTo>
                    <a:pt x="52" y="5"/>
                  </a:lnTo>
                  <a:lnTo>
                    <a:pt x="1" y="0"/>
                  </a:lnTo>
                  <a:lnTo>
                    <a:pt x="0" y="5"/>
                  </a:lnTo>
                  <a:lnTo>
                    <a:pt x="51" y="12"/>
                  </a:lnTo>
                  <a:lnTo>
                    <a:pt x="51" y="5"/>
                  </a:lnTo>
                  <a:lnTo>
                    <a:pt x="52" y="12"/>
                  </a:lnTo>
                  <a:lnTo>
                    <a:pt x="72" y="9"/>
                  </a:lnTo>
                  <a:lnTo>
                    <a:pt x="52" y="5"/>
                  </a:lnTo>
                  <a:lnTo>
                    <a:pt x="5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47"/>
            <p:cNvSpPr>
              <a:spLocks/>
            </p:cNvSpPr>
            <p:nvPr/>
          </p:nvSpPr>
          <p:spPr bwMode="auto">
            <a:xfrm>
              <a:off x="4075486" y="2250033"/>
              <a:ext cx="31750" cy="26988"/>
            </a:xfrm>
            <a:custGeom>
              <a:avLst/>
              <a:gdLst>
                <a:gd name="T0" fmla="*/ 20 w 41"/>
                <a:gd name="T1" fmla="*/ 33 h 33"/>
                <a:gd name="T2" fmla="*/ 16 w 41"/>
                <a:gd name="T3" fmla="*/ 32 h 33"/>
                <a:gd name="T4" fmla="*/ 13 w 41"/>
                <a:gd name="T5" fmla="*/ 32 h 33"/>
                <a:gd name="T6" fmla="*/ 9 w 41"/>
                <a:gd name="T7" fmla="*/ 30 h 33"/>
                <a:gd name="T8" fmla="*/ 6 w 41"/>
                <a:gd name="T9" fmla="*/ 27 h 33"/>
                <a:gd name="T10" fmla="*/ 4 w 41"/>
                <a:gd name="T11" fmla="*/ 25 h 33"/>
                <a:gd name="T12" fmla="*/ 1 w 41"/>
                <a:gd name="T13" fmla="*/ 23 h 33"/>
                <a:gd name="T14" fmla="*/ 1 w 41"/>
                <a:gd name="T15" fmla="*/ 19 h 33"/>
                <a:gd name="T16" fmla="*/ 0 w 41"/>
                <a:gd name="T17" fmla="*/ 16 h 33"/>
                <a:gd name="T18" fmla="*/ 1 w 41"/>
                <a:gd name="T19" fmla="*/ 12 h 33"/>
                <a:gd name="T20" fmla="*/ 1 w 41"/>
                <a:gd name="T21" fmla="*/ 9 h 33"/>
                <a:gd name="T22" fmla="*/ 4 w 41"/>
                <a:gd name="T23" fmla="*/ 7 h 33"/>
                <a:gd name="T24" fmla="*/ 6 w 41"/>
                <a:gd name="T25" fmla="*/ 4 h 33"/>
                <a:gd name="T26" fmla="*/ 9 w 41"/>
                <a:gd name="T27" fmla="*/ 2 h 33"/>
                <a:gd name="T28" fmla="*/ 13 w 41"/>
                <a:gd name="T29" fmla="*/ 1 h 33"/>
                <a:gd name="T30" fmla="*/ 16 w 41"/>
                <a:gd name="T31" fmla="*/ 0 h 33"/>
                <a:gd name="T32" fmla="*/ 20 w 41"/>
                <a:gd name="T33" fmla="*/ 0 h 33"/>
                <a:gd name="T34" fmla="*/ 24 w 41"/>
                <a:gd name="T35" fmla="*/ 0 h 33"/>
                <a:gd name="T36" fmla="*/ 28 w 41"/>
                <a:gd name="T37" fmla="*/ 1 h 33"/>
                <a:gd name="T38" fmla="*/ 31 w 41"/>
                <a:gd name="T39" fmla="*/ 2 h 33"/>
                <a:gd name="T40" fmla="*/ 35 w 41"/>
                <a:gd name="T41" fmla="*/ 4 h 33"/>
                <a:gd name="T42" fmla="*/ 37 w 41"/>
                <a:gd name="T43" fmla="*/ 7 h 33"/>
                <a:gd name="T44" fmla="*/ 38 w 41"/>
                <a:gd name="T45" fmla="*/ 9 h 33"/>
                <a:gd name="T46" fmla="*/ 39 w 41"/>
                <a:gd name="T47" fmla="*/ 12 h 33"/>
                <a:gd name="T48" fmla="*/ 41 w 41"/>
                <a:gd name="T49" fmla="*/ 16 h 33"/>
                <a:gd name="T50" fmla="*/ 39 w 41"/>
                <a:gd name="T51" fmla="*/ 19 h 33"/>
                <a:gd name="T52" fmla="*/ 38 w 41"/>
                <a:gd name="T53" fmla="*/ 23 h 33"/>
                <a:gd name="T54" fmla="*/ 37 w 41"/>
                <a:gd name="T55" fmla="*/ 25 h 33"/>
                <a:gd name="T56" fmla="*/ 35 w 41"/>
                <a:gd name="T57" fmla="*/ 27 h 33"/>
                <a:gd name="T58" fmla="*/ 31 w 41"/>
                <a:gd name="T59" fmla="*/ 30 h 33"/>
                <a:gd name="T60" fmla="*/ 28 w 41"/>
                <a:gd name="T61" fmla="*/ 32 h 33"/>
                <a:gd name="T62" fmla="*/ 24 w 41"/>
                <a:gd name="T63" fmla="*/ 32 h 33"/>
                <a:gd name="T64" fmla="*/ 20 w 41"/>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20" y="33"/>
                  </a:moveTo>
                  <a:lnTo>
                    <a:pt x="16" y="32"/>
                  </a:lnTo>
                  <a:lnTo>
                    <a:pt x="13" y="32"/>
                  </a:lnTo>
                  <a:lnTo>
                    <a:pt x="9" y="30"/>
                  </a:lnTo>
                  <a:lnTo>
                    <a:pt x="6" y="27"/>
                  </a:lnTo>
                  <a:lnTo>
                    <a:pt x="4" y="25"/>
                  </a:lnTo>
                  <a:lnTo>
                    <a:pt x="1" y="23"/>
                  </a:lnTo>
                  <a:lnTo>
                    <a:pt x="1" y="19"/>
                  </a:lnTo>
                  <a:lnTo>
                    <a:pt x="0" y="16"/>
                  </a:lnTo>
                  <a:lnTo>
                    <a:pt x="1" y="12"/>
                  </a:lnTo>
                  <a:lnTo>
                    <a:pt x="1" y="9"/>
                  </a:lnTo>
                  <a:lnTo>
                    <a:pt x="4" y="7"/>
                  </a:lnTo>
                  <a:lnTo>
                    <a:pt x="6" y="4"/>
                  </a:lnTo>
                  <a:lnTo>
                    <a:pt x="9" y="2"/>
                  </a:lnTo>
                  <a:lnTo>
                    <a:pt x="13" y="1"/>
                  </a:lnTo>
                  <a:lnTo>
                    <a:pt x="16" y="0"/>
                  </a:lnTo>
                  <a:lnTo>
                    <a:pt x="20" y="0"/>
                  </a:lnTo>
                  <a:lnTo>
                    <a:pt x="24" y="0"/>
                  </a:lnTo>
                  <a:lnTo>
                    <a:pt x="28" y="1"/>
                  </a:lnTo>
                  <a:lnTo>
                    <a:pt x="31" y="2"/>
                  </a:lnTo>
                  <a:lnTo>
                    <a:pt x="35" y="4"/>
                  </a:lnTo>
                  <a:lnTo>
                    <a:pt x="37" y="7"/>
                  </a:lnTo>
                  <a:lnTo>
                    <a:pt x="38" y="9"/>
                  </a:lnTo>
                  <a:lnTo>
                    <a:pt x="39" y="12"/>
                  </a:lnTo>
                  <a:lnTo>
                    <a:pt x="41" y="16"/>
                  </a:lnTo>
                  <a:lnTo>
                    <a:pt x="39" y="19"/>
                  </a:lnTo>
                  <a:lnTo>
                    <a:pt x="38" y="23"/>
                  </a:lnTo>
                  <a:lnTo>
                    <a:pt x="37" y="25"/>
                  </a:lnTo>
                  <a:lnTo>
                    <a:pt x="35" y="27"/>
                  </a:lnTo>
                  <a:lnTo>
                    <a:pt x="31" y="30"/>
                  </a:lnTo>
                  <a:lnTo>
                    <a:pt x="28" y="32"/>
                  </a:lnTo>
                  <a:lnTo>
                    <a:pt x="24" y="32"/>
                  </a:lnTo>
                  <a:lnTo>
                    <a:pt x="2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48"/>
            <p:cNvSpPr>
              <a:spLocks/>
            </p:cNvSpPr>
            <p:nvPr/>
          </p:nvSpPr>
          <p:spPr bwMode="auto">
            <a:xfrm>
              <a:off x="4072311" y="2262733"/>
              <a:ext cx="17463" cy="17463"/>
            </a:xfrm>
            <a:custGeom>
              <a:avLst/>
              <a:gdLst>
                <a:gd name="T0" fmla="*/ 0 w 23"/>
                <a:gd name="T1" fmla="*/ 0 h 21"/>
                <a:gd name="T2" fmla="*/ 0 w 23"/>
                <a:gd name="T3" fmla="*/ 0 h 21"/>
                <a:gd name="T4" fmla="*/ 1 w 23"/>
                <a:gd name="T5" fmla="*/ 4 h 21"/>
                <a:gd name="T6" fmla="*/ 2 w 23"/>
                <a:gd name="T7" fmla="*/ 8 h 21"/>
                <a:gd name="T8" fmla="*/ 4 w 23"/>
                <a:gd name="T9" fmla="*/ 11 h 21"/>
                <a:gd name="T10" fmla="*/ 7 w 23"/>
                <a:gd name="T11" fmla="*/ 14 h 21"/>
                <a:gd name="T12" fmla="*/ 11 w 23"/>
                <a:gd name="T13" fmla="*/ 17 h 21"/>
                <a:gd name="T14" fmla="*/ 15 w 23"/>
                <a:gd name="T15" fmla="*/ 18 h 21"/>
                <a:gd name="T16" fmla="*/ 19 w 23"/>
                <a:gd name="T17" fmla="*/ 19 h 21"/>
                <a:gd name="T18" fmla="*/ 23 w 23"/>
                <a:gd name="T19" fmla="*/ 21 h 21"/>
                <a:gd name="T20" fmla="*/ 23 w 23"/>
                <a:gd name="T21" fmla="*/ 14 h 21"/>
                <a:gd name="T22" fmla="*/ 21 w 23"/>
                <a:gd name="T23" fmla="*/ 14 h 21"/>
                <a:gd name="T24" fmla="*/ 17 w 23"/>
                <a:gd name="T25" fmla="*/ 13 h 21"/>
                <a:gd name="T26" fmla="*/ 14 w 23"/>
                <a:gd name="T27" fmla="*/ 11 h 21"/>
                <a:gd name="T28" fmla="*/ 11 w 23"/>
                <a:gd name="T29" fmla="*/ 9 h 21"/>
                <a:gd name="T30" fmla="*/ 9 w 23"/>
                <a:gd name="T31" fmla="*/ 7 h 21"/>
                <a:gd name="T32" fmla="*/ 8 w 23"/>
                <a:gd name="T33" fmla="*/ 6 h 21"/>
                <a:gd name="T34" fmla="*/ 7 w 23"/>
                <a:gd name="T35" fmla="*/ 3 h 21"/>
                <a:gd name="T36" fmla="*/ 7 w 23"/>
                <a:gd name="T37" fmla="*/ 0 h 21"/>
                <a:gd name="T38" fmla="*/ 7 w 23"/>
                <a:gd name="T39" fmla="*/ 0 h 21"/>
                <a:gd name="T40" fmla="*/ 0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0"/>
                  </a:moveTo>
                  <a:lnTo>
                    <a:pt x="0" y="0"/>
                  </a:lnTo>
                  <a:lnTo>
                    <a:pt x="1" y="4"/>
                  </a:lnTo>
                  <a:lnTo>
                    <a:pt x="2" y="8"/>
                  </a:lnTo>
                  <a:lnTo>
                    <a:pt x="4" y="11"/>
                  </a:lnTo>
                  <a:lnTo>
                    <a:pt x="7" y="14"/>
                  </a:lnTo>
                  <a:lnTo>
                    <a:pt x="11" y="17"/>
                  </a:lnTo>
                  <a:lnTo>
                    <a:pt x="15" y="18"/>
                  </a:lnTo>
                  <a:lnTo>
                    <a:pt x="19" y="19"/>
                  </a:lnTo>
                  <a:lnTo>
                    <a:pt x="23" y="21"/>
                  </a:lnTo>
                  <a:lnTo>
                    <a:pt x="23" y="14"/>
                  </a:lnTo>
                  <a:lnTo>
                    <a:pt x="21" y="14"/>
                  </a:lnTo>
                  <a:lnTo>
                    <a:pt x="17" y="13"/>
                  </a:lnTo>
                  <a:lnTo>
                    <a:pt x="14" y="11"/>
                  </a:lnTo>
                  <a:lnTo>
                    <a:pt x="11" y="9"/>
                  </a:lnTo>
                  <a:lnTo>
                    <a:pt x="9" y="7"/>
                  </a:lnTo>
                  <a:lnTo>
                    <a:pt x="8" y="6"/>
                  </a:lnTo>
                  <a:lnTo>
                    <a:pt x="7" y="3"/>
                  </a:lnTo>
                  <a:lnTo>
                    <a:pt x="7" y="0"/>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49"/>
            <p:cNvSpPr>
              <a:spLocks/>
            </p:cNvSpPr>
            <p:nvPr/>
          </p:nvSpPr>
          <p:spPr bwMode="auto">
            <a:xfrm>
              <a:off x="4072311" y="2248446"/>
              <a:ext cx="17463" cy="14288"/>
            </a:xfrm>
            <a:custGeom>
              <a:avLst/>
              <a:gdLst>
                <a:gd name="T0" fmla="*/ 23 w 23"/>
                <a:gd name="T1" fmla="*/ 0 h 20"/>
                <a:gd name="T2" fmla="*/ 23 w 23"/>
                <a:gd name="T3" fmla="*/ 0 h 20"/>
                <a:gd name="T4" fmla="*/ 19 w 23"/>
                <a:gd name="T5" fmla="*/ 0 h 20"/>
                <a:gd name="T6" fmla="*/ 15 w 23"/>
                <a:gd name="T7" fmla="*/ 1 h 20"/>
                <a:gd name="T8" fmla="*/ 11 w 23"/>
                <a:gd name="T9" fmla="*/ 4 h 20"/>
                <a:gd name="T10" fmla="*/ 7 w 23"/>
                <a:gd name="T11" fmla="*/ 6 h 20"/>
                <a:gd name="T12" fmla="*/ 4 w 23"/>
                <a:gd name="T13" fmla="*/ 8 h 20"/>
                <a:gd name="T14" fmla="*/ 2 w 23"/>
                <a:gd name="T15" fmla="*/ 12 h 20"/>
                <a:gd name="T16" fmla="*/ 1 w 23"/>
                <a:gd name="T17" fmla="*/ 16 h 20"/>
                <a:gd name="T18" fmla="*/ 0 w 23"/>
                <a:gd name="T19" fmla="*/ 20 h 20"/>
                <a:gd name="T20" fmla="*/ 7 w 23"/>
                <a:gd name="T21" fmla="*/ 20 h 20"/>
                <a:gd name="T22" fmla="*/ 7 w 23"/>
                <a:gd name="T23" fmla="*/ 18 h 20"/>
                <a:gd name="T24" fmla="*/ 8 w 23"/>
                <a:gd name="T25" fmla="*/ 15 h 20"/>
                <a:gd name="T26" fmla="*/ 9 w 23"/>
                <a:gd name="T27" fmla="*/ 13 h 20"/>
                <a:gd name="T28" fmla="*/ 11 w 23"/>
                <a:gd name="T29" fmla="*/ 11 h 20"/>
                <a:gd name="T30" fmla="*/ 14 w 23"/>
                <a:gd name="T31" fmla="*/ 8 h 20"/>
                <a:gd name="T32" fmla="*/ 17 w 23"/>
                <a:gd name="T33" fmla="*/ 8 h 20"/>
                <a:gd name="T34" fmla="*/ 21 w 23"/>
                <a:gd name="T35" fmla="*/ 7 h 20"/>
                <a:gd name="T36" fmla="*/ 23 w 23"/>
                <a:gd name="T37" fmla="*/ 6 h 20"/>
                <a:gd name="T38" fmla="*/ 23 w 23"/>
                <a:gd name="T39" fmla="*/ 6 h 20"/>
                <a:gd name="T40" fmla="*/ 23 w 23"/>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0"/>
                  </a:moveTo>
                  <a:lnTo>
                    <a:pt x="23" y="0"/>
                  </a:lnTo>
                  <a:lnTo>
                    <a:pt x="19" y="0"/>
                  </a:lnTo>
                  <a:lnTo>
                    <a:pt x="15" y="1"/>
                  </a:lnTo>
                  <a:lnTo>
                    <a:pt x="11" y="4"/>
                  </a:lnTo>
                  <a:lnTo>
                    <a:pt x="7" y="6"/>
                  </a:lnTo>
                  <a:lnTo>
                    <a:pt x="4" y="8"/>
                  </a:lnTo>
                  <a:lnTo>
                    <a:pt x="2" y="12"/>
                  </a:lnTo>
                  <a:lnTo>
                    <a:pt x="1" y="16"/>
                  </a:lnTo>
                  <a:lnTo>
                    <a:pt x="0" y="20"/>
                  </a:lnTo>
                  <a:lnTo>
                    <a:pt x="7" y="20"/>
                  </a:lnTo>
                  <a:lnTo>
                    <a:pt x="7" y="18"/>
                  </a:lnTo>
                  <a:lnTo>
                    <a:pt x="8" y="15"/>
                  </a:lnTo>
                  <a:lnTo>
                    <a:pt x="9" y="13"/>
                  </a:lnTo>
                  <a:lnTo>
                    <a:pt x="11" y="11"/>
                  </a:lnTo>
                  <a:lnTo>
                    <a:pt x="14" y="8"/>
                  </a:lnTo>
                  <a:lnTo>
                    <a:pt x="17" y="8"/>
                  </a:lnTo>
                  <a:lnTo>
                    <a:pt x="21" y="7"/>
                  </a:lnTo>
                  <a:lnTo>
                    <a:pt x="23" y="6"/>
                  </a:lnTo>
                  <a:lnTo>
                    <a:pt x="23" y="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50"/>
            <p:cNvSpPr>
              <a:spLocks/>
            </p:cNvSpPr>
            <p:nvPr/>
          </p:nvSpPr>
          <p:spPr bwMode="auto">
            <a:xfrm>
              <a:off x="4089773" y="2248446"/>
              <a:ext cx="19050" cy="14288"/>
            </a:xfrm>
            <a:custGeom>
              <a:avLst/>
              <a:gdLst>
                <a:gd name="T0" fmla="*/ 23 w 23"/>
                <a:gd name="T1" fmla="*/ 20 h 20"/>
                <a:gd name="T2" fmla="*/ 23 w 23"/>
                <a:gd name="T3" fmla="*/ 20 h 20"/>
                <a:gd name="T4" fmla="*/ 23 w 23"/>
                <a:gd name="T5" fmla="*/ 16 h 20"/>
                <a:gd name="T6" fmla="*/ 22 w 23"/>
                <a:gd name="T7" fmla="*/ 12 h 20"/>
                <a:gd name="T8" fmla="*/ 19 w 23"/>
                <a:gd name="T9" fmla="*/ 8 h 20"/>
                <a:gd name="T10" fmla="*/ 16 w 23"/>
                <a:gd name="T11" fmla="*/ 6 h 20"/>
                <a:gd name="T12" fmla="*/ 12 w 23"/>
                <a:gd name="T13" fmla="*/ 4 h 20"/>
                <a:gd name="T14" fmla="*/ 9 w 23"/>
                <a:gd name="T15" fmla="*/ 1 h 20"/>
                <a:gd name="T16" fmla="*/ 4 w 23"/>
                <a:gd name="T17" fmla="*/ 0 h 20"/>
                <a:gd name="T18" fmla="*/ 0 w 23"/>
                <a:gd name="T19" fmla="*/ 0 h 20"/>
                <a:gd name="T20" fmla="*/ 0 w 23"/>
                <a:gd name="T21" fmla="*/ 6 h 20"/>
                <a:gd name="T22" fmla="*/ 4 w 23"/>
                <a:gd name="T23" fmla="*/ 7 h 20"/>
                <a:gd name="T24" fmla="*/ 7 w 23"/>
                <a:gd name="T25" fmla="*/ 8 h 20"/>
                <a:gd name="T26" fmla="*/ 10 w 23"/>
                <a:gd name="T27" fmla="*/ 8 h 20"/>
                <a:gd name="T28" fmla="*/ 12 w 23"/>
                <a:gd name="T29" fmla="*/ 11 h 20"/>
                <a:gd name="T30" fmla="*/ 15 w 23"/>
                <a:gd name="T31" fmla="*/ 13 h 20"/>
                <a:gd name="T32" fmla="*/ 16 w 23"/>
                <a:gd name="T33" fmla="*/ 15 h 20"/>
                <a:gd name="T34" fmla="*/ 16 w 23"/>
                <a:gd name="T35" fmla="*/ 18 h 20"/>
                <a:gd name="T36" fmla="*/ 17 w 23"/>
                <a:gd name="T37" fmla="*/ 20 h 20"/>
                <a:gd name="T38" fmla="*/ 17 w 23"/>
                <a:gd name="T39" fmla="*/ 20 h 20"/>
                <a:gd name="T40" fmla="*/ 23 w 23"/>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20"/>
                  </a:moveTo>
                  <a:lnTo>
                    <a:pt x="23" y="20"/>
                  </a:lnTo>
                  <a:lnTo>
                    <a:pt x="23" y="16"/>
                  </a:lnTo>
                  <a:lnTo>
                    <a:pt x="22" y="12"/>
                  </a:lnTo>
                  <a:lnTo>
                    <a:pt x="19" y="8"/>
                  </a:lnTo>
                  <a:lnTo>
                    <a:pt x="16" y="6"/>
                  </a:lnTo>
                  <a:lnTo>
                    <a:pt x="12" y="4"/>
                  </a:lnTo>
                  <a:lnTo>
                    <a:pt x="9" y="1"/>
                  </a:lnTo>
                  <a:lnTo>
                    <a:pt x="4" y="0"/>
                  </a:lnTo>
                  <a:lnTo>
                    <a:pt x="0" y="0"/>
                  </a:lnTo>
                  <a:lnTo>
                    <a:pt x="0" y="6"/>
                  </a:lnTo>
                  <a:lnTo>
                    <a:pt x="4" y="7"/>
                  </a:lnTo>
                  <a:lnTo>
                    <a:pt x="7" y="8"/>
                  </a:lnTo>
                  <a:lnTo>
                    <a:pt x="10" y="8"/>
                  </a:lnTo>
                  <a:lnTo>
                    <a:pt x="12" y="11"/>
                  </a:lnTo>
                  <a:lnTo>
                    <a:pt x="15" y="13"/>
                  </a:lnTo>
                  <a:lnTo>
                    <a:pt x="16" y="15"/>
                  </a:lnTo>
                  <a:lnTo>
                    <a:pt x="16" y="18"/>
                  </a:lnTo>
                  <a:lnTo>
                    <a:pt x="17" y="20"/>
                  </a:lnTo>
                  <a:lnTo>
                    <a:pt x="17" y="20"/>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51"/>
            <p:cNvSpPr>
              <a:spLocks/>
            </p:cNvSpPr>
            <p:nvPr/>
          </p:nvSpPr>
          <p:spPr bwMode="auto">
            <a:xfrm>
              <a:off x="4089773" y="2262733"/>
              <a:ext cx="19050" cy="17463"/>
            </a:xfrm>
            <a:custGeom>
              <a:avLst/>
              <a:gdLst>
                <a:gd name="T0" fmla="*/ 0 w 23"/>
                <a:gd name="T1" fmla="*/ 21 h 21"/>
                <a:gd name="T2" fmla="*/ 0 w 23"/>
                <a:gd name="T3" fmla="*/ 21 h 21"/>
                <a:gd name="T4" fmla="*/ 4 w 23"/>
                <a:gd name="T5" fmla="*/ 19 h 21"/>
                <a:gd name="T6" fmla="*/ 9 w 23"/>
                <a:gd name="T7" fmla="*/ 18 h 21"/>
                <a:gd name="T8" fmla="*/ 12 w 23"/>
                <a:gd name="T9" fmla="*/ 17 h 21"/>
                <a:gd name="T10" fmla="*/ 16 w 23"/>
                <a:gd name="T11" fmla="*/ 14 h 21"/>
                <a:gd name="T12" fmla="*/ 19 w 23"/>
                <a:gd name="T13" fmla="*/ 11 h 21"/>
                <a:gd name="T14" fmla="*/ 22 w 23"/>
                <a:gd name="T15" fmla="*/ 8 h 21"/>
                <a:gd name="T16" fmla="*/ 23 w 23"/>
                <a:gd name="T17" fmla="*/ 4 h 21"/>
                <a:gd name="T18" fmla="*/ 23 w 23"/>
                <a:gd name="T19" fmla="*/ 0 h 21"/>
                <a:gd name="T20" fmla="*/ 17 w 23"/>
                <a:gd name="T21" fmla="*/ 0 h 21"/>
                <a:gd name="T22" fmla="*/ 16 w 23"/>
                <a:gd name="T23" fmla="*/ 3 h 21"/>
                <a:gd name="T24" fmla="*/ 16 w 23"/>
                <a:gd name="T25" fmla="*/ 6 h 21"/>
                <a:gd name="T26" fmla="*/ 15 w 23"/>
                <a:gd name="T27" fmla="*/ 8 h 21"/>
                <a:gd name="T28" fmla="*/ 12 w 23"/>
                <a:gd name="T29" fmla="*/ 9 h 21"/>
                <a:gd name="T30" fmla="*/ 10 w 23"/>
                <a:gd name="T31" fmla="*/ 11 h 21"/>
                <a:gd name="T32" fmla="*/ 7 w 23"/>
                <a:gd name="T33" fmla="*/ 13 h 21"/>
                <a:gd name="T34" fmla="*/ 4 w 23"/>
                <a:gd name="T35" fmla="*/ 14 h 21"/>
                <a:gd name="T36" fmla="*/ 0 w 23"/>
                <a:gd name="T37" fmla="*/ 14 h 21"/>
                <a:gd name="T38" fmla="*/ 0 w 23"/>
                <a:gd name="T39" fmla="*/ 14 h 21"/>
                <a:gd name="T40" fmla="*/ 0 w 23"/>
                <a:gd name="T4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21"/>
                  </a:moveTo>
                  <a:lnTo>
                    <a:pt x="0" y="21"/>
                  </a:lnTo>
                  <a:lnTo>
                    <a:pt x="4" y="19"/>
                  </a:lnTo>
                  <a:lnTo>
                    <a:pt x="9" y="18"/>
                  </a:lnTo>
                  <a:lnTo>
                    <a:pt x="12" y="17"/>
                  </a:lnTo>
                  <a:lnTo>
                    <a:pt x="16" y="14"/>
                  </a:lnTo>
                  <a:lnTo>
                    <a:pt x="19" y="11"/>
                  </a:lnTo>
                  <a:lnTo>
                    <a:pt x="22" y="8"/>
                  </a:lnTo>
                  <a:lnTo>
                    <a:pt x="23" y="4"/>
                  </a:lnTo>
                  <a:lnTo>
                    <a:pt x="23" y="0"/>
                  </a:lnTo>
                  <a:lnTo>
                    <a:pt x="17" y="0"/>
                  </a:lnTo>
                  <a:lnTo>
                    <a:pt x="16" y="3"/>
                  </a:lnTo>
                  <a:lnTo>
                    <a:pt x="16" y="6"/>
                  </a:lnTo>
                  <a:lnTo>
                    <a:pt x="15" y="8"/>
                  </a:lnTo>
                  <a:lnTo>
                    <a:pt x="12" y="9"/>
                  </a:lnTo>
                  <a:lnTo>
                    <a:pt x="10" y="11"/>
                  </a:lnTo>
                  <a:lnTo>
                    <a:pt x="7" y="13"/>
                  </a:lnTo>
                  <a:lnTo>
                    <a:pt x="4" y="14"/>
                  </a:lnTo>
                  <a:lnTo>
                    <a:pt x="0" y="14"/>
                  </a:lnTo>
                  <a:lnTo>
                    <a:pt x="0" y="1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56"/>
            <p:cNvSpPr>
              <a:spLocks/>
            </p:cNvSpPr>
            <p:nvPr/>
          </p:nvSpPr>
          <p:spPr bwMode="auto">
            <a:xfrm>
              <a:off x="4091361" y="2359571"/>
              <a:ext cx="20638" cy="58738"/>
            </a:xfrm>
            <a:custGeom>
              <a:avLst/>
              <a:gdLst>
                <a:gd name="T0" fmla="*/ 10 w 26"/>
                <a:gd name="T1" fmla="*/ 68 h 73"/>
                <a:gd name="T2" fmla="*/ 10 w 26"/>
                <a:gd name="T3" fmla="*/ 68 h 73"/>
                <a:gd name="T4" fmla="*/ 9 w 26"/>
                <a:gd name="T5" fmla="*/ 66 h 73"/>
                <a:gd name="T6" fmla="*/ 8 w 26"/>
                <a:gd name="T7" fmla="*/ 62 h 73"/>
                <a:gd name="T8" fmla="*/ 7 w 26"/>
                <a:gd name="T9" fmla="*/ 55 h 73"/>
                <a:gd name="T10" fmla="*/ 8 w 26"/>
                <a:gd name="T11" fmla="*/ 47 h 73"/>
                <a:gd name="T12" fmla="*/ 10 w 26"/>
                <a:gd name="T13" fmla="*/ 36 h 73"/>
                <a:gd name="T14" fmla="*/ 16 w 26"/>
                <a:gd name="T15" fmla="*/ 21 h 73"/>
                <a:gd name="T16" fmla="*/ 26 w 26"/>
                <a:gd name="T17" fmla="*/ 5 h 73"/>
                <a:gd name="T18" fmla="*/ 21 w 26"/>
                <a:gd name="T19" fmla="*/ 0 h 73"/>
                <a:gd name="T20" fmla="*/ 10 w 26"/>
                <a:gd name="T21" fmla="*/ 18 h 73"/>
                <a:gd name="T22" fmla="*/ 5 w 26"/>
                <a:gd name="T23" fmla="*/ 33 h 73"/>
                <a:gd name="T24" fmla="*/ 1 w 26"/>
                <a:gd name="T25" fmla="*/ 46 h 73"/>
                <a:gd name="T26" fmla="*/ 0 w 26"/>
                <a:gd name="T27" fmla="*/ 55 h 73"/>
                <a:gd name="T28" fmla="*/ 1 w 26"/>
                <a:gd name="T29" fmla="*/ 62 h 73"/>
                <a:gd name="T30" fmla="*/ 2 w 26"/>
                <a:gd name="T31" fmla="*/ 68 h 73"/>
                <a:gd name="T32" fmla="*/ 5 w 26"/>
                <a:gd name="T33" fmla="*/ 70 h 73"/>
                <a:gd name="T34" fmla="*/ 6 w 26"/>
                <a:gd name="T35" fmla="*/ 73 h 73"/>
                <a:gd name="T36" fmla="*/ 10 w 26"/>
                <a:gd name="T3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3">
                  <a:moveTo>
                    <a:pt x="10" y="68"/>
                  </a:moveTo>
                  <a:lnTo>
                    <a:pt x="10" y="68"/>
                  </a:lnTo>
                  <a:lnTo>
                    <a:pt x="9" y="66"/>
                  </a:lnTo>
                  <a:lnTo>
                    <a:pt x="8" y="62"/>
                  </a:lnTo>
                  <a:lnTo>
                    <a:pt x="7" y="55"/>
                  </a:lnTo>
                  <a:lnTo>
                    <a:pt x="8" y="47"/>
                  </a:lnTo>
                  <a:lnTo>
                    <a:pt x="10" y="36"/>
                  </a:lnTo>
                  <a:lnTo>
                    <a:pt x="16" y="21"/>
                  </a:lnTo>
                  <a:lnTo>
                    <a:pt x="26" y="5"/>
                  </a:lnTo>
                  <a:lnTo>
                    <a:pt x="21" y="0"/>
                  </a:lnTo>
                  <a:lnTo>
                    <a:pt x="10" y="18"/>
                  </a:lnTo>
                  <a:lnTo>
                    <a:pt x="5" y="33"/>
                  </a:lnTo>
                  <a:lnTo>
                    <a:pt x="1" y="46"/>
                  </a:lnTo>
                  <a:lnTo>
                    <a:pt x="0" y="55"/>
                  </a:lnTo>
                  <a:lnTo>
                    <a:pt x="1" y="62"/>
                  </a:lnTo>
                  <a:lnTo>
                    <a:pt x="2" y="68"/>
                  </a:lnTo>
                  <a:lnTo>
                    <a:pt x="5" y="70"/>
                  </a:lnTo>
                  <a:lnTo>
                    <a:pt x="6" y="73"/>
                  </a:lnTo>
                  <a:lnTo>
                    <a:pt x="1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7"/>
            <p:cNvSpPr>
              <a:spLocks/>
            </p:cNvSpPr>
            <p:nvPr/>
          </p:nvSpPr>
          <p:spPr bwMode="auto">
            <a:xfrm>
              <a:off x="4270748" y="2338933"/>
              <a:ext cx="22225" cy="55563"/>
            </a:xfrm>
            <a:custGeom>
              <a:avLst/>
              <a:gdLst>
                <a:gd name="T0" fmla="*/ 22 w 26"/>
                <a:gd name="T1" fmla="*/ 72 h 72"/>
                <a:gd name="T2" fmla="*/ 23 w 26"/>
                <a:gd name="T3" fmla="*/ 71 h 72"/>
                <a:gd name="T4" fmla="*/ 24 w 26"/>
                <a:gd name="T5" fmla="*/ 68 h 72"/>
                <a:gd name="T6" fmla="*/ 25 w 26"/>
                <a:gd name="T7" fmla="*/ 63 h 72"/>
                <a:gd name="T8" fmla="*/ 26 w 26"/>
                <a:gd name="T9" fmla="*/ 56 h 72"/>
                <a:gd name="T10" fmla="*/ 25 w 26"/>
                <a:gd name="T11" fmla="*/ 46 h 72"/>
                <a:gd name="T12" fmla="*/ 23 w 26"/>
                <a:gd name="T13" fmla="*/ 34 h 72"/>
                <a:gd name="T14" fmla="*/ 16 w 26"/>
                <a:gd name="T15" fmla="*/ 19 h 72"/>
                <a:gd name="T16" fmla="*/ 6 w 26"/>
                <a:gd name="T17" fmla="*/ 0 h 72"/>
                <a:gd name="T18" fmla="*/ 0 w 26"/>
                <a:gd name="T19" fmla="*/ 4 h 72"/>
                <a:gd name="T20" fmla="*/ 10 w 26"/>
                <a:gd name="T21" fmla="*/ 21 h 72"/>
                <a:gd name="T22" fmla="*/ 16 w 26"/>
                <a:gd name="T23" fmla="*/ 35 h 72"/>
                <a:gd name="T24" fmla="*/ 18 w 26"/>
                <a:gd name="T25" fmla="*/ 46 h 72"/>
                <a:gd name="T26" fmla="*/ 19 w 26"/>
                <a:gd name="T27" fmla="*/ 56 h 72"/>
                <a:gd name="T28" fmla="*/ 19 w 26"/>
                <a:gd name="T29" fmla="*/ 61 h 72"/>
                <a:gd name="T30" fmla="*/ 18 w 26"/>
                <a:gd name="T31" fmla="*/ 65 h 72"/>
                <a:gd name="T32" fmla="*/ 17 w 26"/>
                <a:gd name="T33" fmla="*/ 67 h 72"/>
                <a:gd name="T34" fmla="*/ 17 w 26"/>
                <a:gd name="T35" fmla="*/ 67 h 72"/>
                <a:gd name="T36" fmla="*/ 22 w 26"/>
                <a:gd name="T3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2">
                  <a:moveTo>
                    <a:pt x="22" y="72"/>
                  </a:moveTo>
                  <a:lnTo>
                    <a:pt x="23" y="71"/>
                  </a:lnTo>
                  <a:lnTo>
                    <a:pt x="24" y="68"/>
                  </a:lnTo>
                  <a:lnTo>
                    <a:pt x="25" y="63"/>
                  </a:lnTo>
                  <a:lnTo>
                    <a:pt x="26" y="56"/>
                  </a:lnTo>
                  <a:lnTo>
                    <a:pt x="25" y="46"/>
                  </a:lnTo>
                  <a:lnTo>
                    <a:pt x="23" y="34"/>
                  </a:lnTo>
                  <a:lnTo>
                    <a:pt x="16" y="19"/>
                  </a:lnTo>
                  <a:lnTo>
                    <a:pt x="6" y="0"/>
                  </a:lnTo>
                  <a:lnTo>
                    <a:pt x="0" y="4"/>
                  </a:lnTo>
                  <a:lnTo>
                    <a:pt x="10" y="21"/>
                  </a:lnTo>
                  <a:lnTo>
                    <a:pt x="16" y="35"/>
                  </a:lnTo>
                  <a:lnTo>
                    <a:pt x="18" y="46"/>
                  </a:lnTo>
                  <a:lnTo>
                    <a:pt x="19" y="56"/>
                  </a:lnTo>
                  <a:lnTo>
                    <a:pt x="19" y="61"/>
                  </a:lnTo>
                  <a:lnTo>
                    <a:pt x="18" y="65"/>
                  </a:lnTo>
                  <a:lnTo>
                    <a:pt x="17" y="67"/>
                  </a:lnTo>
                  <a:lnTo>
                    <a:pt x="17" y="67"/>
                  </a:lnTo>
                  <a:lnTo>
                    <a:pt x="2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58"/>
            <p:cNvSpPr>
              <a:spLocks/>
            </p:cNvSpPr>
            <p:nvPr/>
          </p:nvSpPr>
          <p:spPr bwMode="auto">
            <a:xfrm>
              <a:off x="4154861" y="2327821"/>
              <a:ext cx="7938" cy="28575"/>
            </a:xfrm>
            <a:custGeom>
              <a:avLst/>
              <a:gdLst>
                <a:gd name="T0" fmla="*/ 5 w 11"/>
                <a:gd name="T1" fmla="*/ 30 h 37"/>
                <a:gd name="T2" fmla="*/ 7 w 11"/>
                <a:gd name="T3" fmla="*/ 34 h 37"/>
                <a:gd name="T4" fmla="*/ 11 w 11"/>
                <a:gd name="T5" fmla="*/ 0 h 37"/>
                <a:gd name="T6" fmla="*/ 5 w 11"/>
                <a:gd name="T7" fmla="*/ 0 h 37"/>
                <a:gd name="T8" fmla="*/ 0 w 11"/>
                <a:gd name="T9" fmla="*/ 33 h 37"/>
                <a:gd name="T10" fmla="*/ 4 w 11"/>
                <a:gd name="T11" fmla="*/ 37 h 37"/>
                <a:gd name="T12" fmla="*/ 0 w 11"/>
                <a:gd name="T13" fmla="*/ 33 h 37"/>
                <a:gd name="T14" fmla="*/ 0 w 11"/>
                <a:gd name="T15" fmla="*/ 36 h 37"/>
                <a:gd name="T16" fmla="*/ 4 w 11"/>
                <a:gd name="T17" fmla="*/ 37 h 37"/>
                <a:gd name="T18" fmla="*/ 5 w 11"/>
                <a:gd name="T1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7">
                  <a:moveTo>
                    <a:pt x="5" y="30"/>
                  </a:moveTo>
                  <a:lnTo>
                    <a:pt x="7" y="34"/>
                  </a:lnTo>
                  <a:lnTo>
                    <a:pt x="11" y="0"/>
                  </a:lnTo>
                  <a:lnTo>
                    <a:pt x="5" y="0"/>
                  </a:lnTo>
                  <a:lnTo>
                    <a:pt x="0" y="33"/>
                  </a:lnTo>
                  <a:lnTo>
                    <a:pt x="4" y="37"/>
                  </a:lnTo>
                  <a:lnTo>
                    <a:pt x="0" y="33"/>
                  </a:lnTo>
                  <a:lnTo>
                    <a:pt x="0" y="36"/>
                  </a:lnTo>
                  <a:lnTo>
                    <a:pt x="4" y="37"/>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59"/>
            <p:cNvSpPr>
              <a:spLocks/>
            </p:cNvSpPr>
            <p:nvPr/>
          </p:nvSpPr>
          <p:spPr bwMode="auto">
            <a:xfrm>
              <a:off x="4156448" y="2338933"/>
              <a:ext cx="76200" cy="19050"/>
            </a:xfrm>
            <a:custGeom>
              <a:avLst/>
              <a:gdLst>
                <a:gd name="T0" fmla="*/ 89 w 95"/>
                <a:gd name="T1" fmla="*/ 3 h 26"/>
                <a:gd name="T2" fmla="*/ 89 w 95"/>
                <a:gd name="T3" fmla="*/ 0 h 26"/>
                <a:gd name="T4" fmla="*/ 84 w 95"/>
                <a:gd name="T5" fmla="*/ 5 h 26"/>
                <a:gd name="T6" fmla="*/ 79 w 95"/>
                <a:gd name="T7" fmla="*/ 10 h 26"/>
                <a:gd name="T8" fmla="*/ 72 w 95"/>
                <a:gd name="T9" fmla="*/ 13 h 26"/>
                <a:gd name="T10" fmla="*/ 67 w 95"/>
                <a:gd name="T11" fmla="*/ 15 h 26"/>
                <a:gd name="T12" fmla="*/ 59 w 95"/>
                <a:gd name="T13" fmla="*/ 16 h 26"/>
                <a:gd name="T14" fmla="*/ 52 w 95"/>
                <a:gd name="T15" fmla="*/ 19 h 26"/>
                <a:gd name="T16" fmla="*/ 44 w 95"/>
                <a:gd name="T17" fmla="*/ 19 h 26"/>
                <a:gd name="T18" fmla="*/ 37 w 95"/>
                <a:gd name="T19" fmla="*/ 20 h 26"/>
                <a:gd name="T20" fmla="*/ 30 w 95"/>
                <a:gd name="T21" fmla="*/ 20 h 26"/>
                <a:gd name="T22" fmla="*/ 23 w 95"/>
                <a:gd name="T23" fmla="*/ 19 h 26"/>
                <a:gd name="T24" fmla="*/ 17 w 95"/>
                <a:gd name="T25" fmla="*/ 19 h 26"/>
                <a:gd name="T26" fmla="*/ 11 w 95"/>
                <a:gd name="T27" fmla="*/ 19 h 26"/>
                <a:gd name="T28" fmla="*/ 7 w 95"/>
                <a:gd name="T29" fmla="*/ 18 h 26"/>
                <a:gd name="T30" fmla="*/ 3 w 95"/>
                <a:gd name="T31" fmla="*/ 16 h 26"/>
                <a:gd name="T32" fmla="*/ 1 w 95"/>
                <a:gd name="T33" fmla="*/ 16 h 26"/>
                <a:gd name="T34" fmla="*/ 1 w 95"/>
                <a:gd name="T35" fmla="*/ 16 h 26"/>
                <a:gd name="T36" fmla="*/ 0 w 95"/>
                <a:gd name="T37" fmla="*/ 23 h 26"/>
                <a:gd name="T38" fmla="*/ 1 w 95"/>
                <a:gd name="T39" fmla="*/ 23 h 26"/>
                <a:gd name="T40" fmla="*/ 2 w 95"/>
                <a:gd name="T41" fmla="*/ 23 h 26"/>
                <a:gd name="T42" fmla="*/ 6 w 95"/>
                <a:gd name="T43" fmla="*/ 23 h 26"/>
                <a:gd name="T44" fmla="*/ 10 w 95"/>
                <a:gd name="T45" fmla="*/ 24 h 26"/>
                <a:gd name="T46" fmla="*/ 16 w 95"/>
                <a:gd name="T47" fmla="*/ 26 h 26"/>
                <a:gd name="T48" fmla="*/ 23 w 95"/>
                <a:gd name="T49" fmla="*/ 26 h 26"/>
                <a:gd name="T50" fmla="*/ 30 w 95"/>
                <a:gd name="T51" fmla="*/ 26 h 26"/>
                <a:gd name="T52" fmla="*/ 37 w 95"/>
                <a:gd name="T53" fmla="*/ 26 h 26"/>
                <a:gd name="T54" fmla="*/ 45 w 95"/>
                <a:gd name="T55" fmla="*/ 26 h 26"/>
                <a:gd name="T56" fmla="*/ 53 w 95"/>
                <a:gd name="T57" fmla="*/ 24 h 26"/>
                <a:gd name="T58" fmla="*/ 60 w 95"/>
                <a:gd name="T59" fmla="*/ 23 h 26"/>
                <a:gd name="T60" fmla="*/ 68 w 95"/>
                <a:gd name="T61" fmla="*/ 21 h 26"/>
                <a:gd name="T62" fmla="*/ 76 w 95"/>
                <a:gd name="T63" fmla="*/ 19 h 26"/>
                <a:gd name="T64" fmla="*/ 83 w 95"/>
                <a:gd name="T65" fmla="*/ 14 h 26"/>
                <a:gd name="T66" fmla="*/ 89 w 95"/>
                <a:gd name="T67" fmla="*/ 10 h 26"/>
                <a:gd name="T68" fmla="*/ 94 w 95"/>
                <a:gd name="T69" fmla="*/ 4 h 26"/>
                <a:gd name="T70" fmla="*/ 94 w 95"/>
                <a:gd name="T71" fmla="*/ 1 h 26"/>
                <a:gd name="T72" fmla="*/ 94 w 95"/>
                <a:gd name="T73" fmla="*/ 4 h 26"/>
                <a:gd name="T74" fmla="*/ 95 w 95"/>
                <a:gd name="T75" fmla="*/ 3 h 26"/>
                <a:gd name="T76" fmla="*/ 94 w 95"/>
                <a:gd name="T77" fmla="*/ 1 h 26"/>
                <a:gd name="T78" fmla="*/ 89 w 95"/>
                <a:gd name="T7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26">
                  <a:moveTo>
                    <a:pt x="89" y="3"/>
                  </a:moveTo>
                  <a:lnTo>
                    <a:pt x="89" y="0"/>
                  </a:lnTo>
                  <a:lnTo>
                    <a:pt x="84" y="5"/>
                  </a:lnTo>
                  <a:lnTo>
                    <a:pt x="79" y="10"/>
                  </a:lnTo>
                  <a:lnTo>
                    <a:pt x="72" y="13"/>
                  </a:lnTo>
                  <a:lnTo>
                    <a:pt x="67" y="15"/>
                  </a:lnTo>
                  <a:lnTo>
                    <a:pt x="59" y="16"/>
                  </a:lnTo>
                  <a:lnTo>
                    <a:pt x="52" y="19"/>
                  </a:lnTo>
                  <a:lnTo>
                    <a:pt x="44" y="19"/>
                  </a:lnTo>
                  <a:lnTo>
                    <a:pt x="37" y="20"/>
                  </a:lnTo>
                  <a:lnTo>
                    <a:pt x="30" y="20"/>
                  </a:lnTo>
                  <a:lnTo>
                    <a:pt x="23" y="19"/>
                  </a:lnTo>
                  <a:lnTo>
                    <a:pt x="17" y="19"/>
                  </a:lnTo>
                  <a:lnTo>
                    <a:pt x="11" y="19"/>
                  </a:lnTo>
                  <a:lnTo>
                    <a:pt x="7" y="18"/>
                  </a:lnTo>
                  <a:lnTo>
                    <a:pt x="3" y="16"/>
                  </a:lnTo>
                  <a:lnTo>
                    <a:pt x="1" y="16"/>
                  </a:lnTo>
                  <a:lnTo>
                    <a:pt x="1" y="16"/>
                  </a:lnTo>
                  <a:lnTo>
                    <a:pt x="0" y="23"/>
                  </a:lnTo>
                  <a:lnTo>
                    <a:pt x="1" y="23"/>
                  </a:lnTo>
                  <a:lnTo>
                    <a:pt x="2" y="23"/>
                  </a:lnTo>
                  <a:lnTo>
                    <a:pt x="6" y="23"/>
                  </a:lnTo>
                  <a:lnTo>
                    <a:pt x="10" y="24"/>
                  </a:lnTo>
                  <a:lnTo>
                    <a:pt x="16" y="26"/>
                  </a:lnTo>
                  <a:lnTo>
                    <a:pt x="23" y="26"/>
                  </a:lnTo>
                  <a:lnTo>
                    <a:pt x="30" y="26"/>
                  </a:lnTo>
                  <a:lnTo>
                    <a:pt x="37" y="26"/>
                  </a:lnTo>
                  <a:lnTo>
                    <a:pt x="45" y="26"/>
                  </a:lnTo>
                  <a:lnTo>
                    <a:pt x="53" y="24"/>
                  </a:lnTo>
                  <a:lnTo>
                    <a:pt x="60" y="23"/>
                  </a:lnTo>
                  <a:lnTo>
                    <a:pt x="68" y="21"/>
                  </a:lnTo>
                  <a:lnTo>
                    <a:pt x="76" y="19"/>
                  </a:lnTo>
                  <a:lnTo>
                    <a:pt x="83" y="14"/>
                  </a:lnTo>
                  <a:lnTo>
                    <a:pt x="89" y="10"/>
                  </a:lnTo>
                  <a:lnTo>
                    <a:pt x="94" y="4"/>
                  </a:lnTo>
                  <a:lnTo>
                    <a:pt x="94" y="1"/>
                  </a:lnTo>
                  <a:lnTo>
                    <a:pt x="94" y="4"/>
                  </a:lnTo>
                  <a:lnTo>
                    <a:pt x="95" y="3"/>
                  </a:lnTo>
                  <a:lnTo>
                    <a:pt x="94" y="1"/>
                  </a:lnTo>
                  <a:lnTo>
                    <a:pt x="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60"/>
            <p:cNvSpPr>
              <a:spLocks/>
            </p:cNvSpPr>
            <p:nvPr/>
          </p:nvSpPr>
          <p:spPr bwMode="auto">
            <a:xfrm>
              <a:off x="4216773" y="2315121"/>
              <a:ext cx="15875" cy="25400"/>
            </a:xfrm>
            <a:custGeom>
              <a:avLst/>
              <a:gdLst>
                <a:gd name="T0" fmla="*/ 3 w 18"/>
                <a:gd name="T1" fmla="*/ 0 h 33"/>
                <a:gd name="T2" fmla="*/ 0 w 18"/>
                <a:gd name="T3" fmla="*/ 2 h 33"/>
                <a:gd name="T4" fmla="*/ 13 w 18"/>
                <a:gd name="T5" fmla="*/ 33 h 33"/>
                <a:gd name="T6" fmla="*/ 18 w 18"/>
                <a:gd name="T7" fmla="*/ 31 h 33"/>
                <a:gd name="T8" fmla="*/ 7 w 18"/>
                <a:gd name="T9" fmla="*/ 0 h 33"/>
                <a:gd name="T10" fmla="*/ 3 w 18"/>
                <a:gd name="T11" fmla="*/ 0 h 33"/>
              </a:gdLst>
              <a:ahLst/>
              <a:cxnLst>
                <a:cxn ang="0">
                  <a:pos x="T0" y="T1"/>
                </a:cxn>
                <a:cxn ang="0">
                  <a:pos x="T2" y="T3"/>
                </a:cxn>
                <a:cxn ang="0">
                  <a:pos x="T4" y="T5"/>
                </a:cxn>
                <a:cxn ang="0">
                  <a:pos x="T6" y="T7"/>
                </a:cxn>
                <a:cxn ang="0">
                  <a:pos x="T8" y="T9"/>
                </a:cxn>
                <a:cxn ang="0">
                  <a:pos x="T10" y="T11"/>
                </a:cxn>
              </a:cxnLst>
              <a:rect l="0" t="0" r="r" b="b"/>
              <a:pathLst>
                <a:path w="18" h="33">
                  <a:moveTo>
                    <a:pt x="3" y="0"/>
                  </a:moveTo>
                  <a:lnTo>
                    <a:pt x="0" y="2"/>
                  </a:lnTo>
                  <a:lnTo>
                    <a:pt x="13" y="33"/>
                  </a:lnTo>
                  <a:lnTo>
                    <a:pt x="18" y="31"/>
                  </a:lnTo>
                  <a:lnTo>
                    <a:pt x="7"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61"/>
            <p:cNvSpPr>
              <a:spLocks/>
            </p:cNvSpPr>
            <p:nvPr/>
          </p:nvSpPr>
          <p:spPr bwMode="auto">
            <a:xfrm>
              <a:off x="4051673" y="2478633"/>
              <a:ext cx="152400" cy="169863"/>
            </a:xfrm>
            <a:custGeom>
              <a:avLst/>
              <a:gdLst>
                <a:gd name="T0" fmla="*/ 38 w 194"/>
                <a:gd name="T1" fmla="*/ 0 h 213"/>
                <a:gd name="T2" fmla="*/ 39 w 194"/>
                <a:gd name="T3" fmla="*/ 1 h 213"/>
                <a:gd name="T4" fmla="*/ 42 w 194"/>
                <a:gd name="T5" fmla="*/ 4 h 213"/>
                <a:gd name="T6" fmla="*/ 46 w 194"/>
                <a:gd name="T7" fmla="*/ 9 h 213"/>
                <a:gd name="T8" fmla="*/ 52 w 194"/>
                <a:gd name="T9" fmla="*/ 16 h 213"/>
                <a:gd name="T10" fmla="*/ 59 w 194"/>
                <a:gd name="T11" fmla="*/ 23 h 213"/>
                <a:gd name="T12" fmla="*/ 67 w 194"/>
                <a:gd name="T13" fmla="*/ 32 h 213"/>
                <a:gd name="T14" fmla="*/ 77 w 194"/>
                <a:gd name="T15" fmla="*/ 41 h 213"/>
                <a:gd name="T16" fmla="*/ 88 w 194"/>
                <a:gd name="T17" fmla="*/ 50 h 213"/>
                <a:gd name="T18" fmla="*/ 99 w 194"/>
                <a:gd name="T19" fmla="*/ 60 h 213"/>
                <a:gd name="T20" fmla="*/ 111 w 194"/>
                <a:gd name="T21" fmla="*/ 69 h 213"/>
                <a:gd name="T22" fmla="*/ 124 w 194"/>
                <a:gd name="T23" fmla="*/ 76 h 213"/>
                <a:gd name="T24" fmla="*/ 137 w 194"/>
                <a:gd name="T25" fmla="*/ 84 h 213"/>
                <a:gd name="T26" fmla="*/ 151 w 194"/>
                <a:gd name="T27" fmla="*/ 90 h 213"/>
                <a:gd name="T28" fmla="*/ 165 w 194"/>
                <a:gd name="T29" fmla="*/ 93 h 213"/>
                <a:gd name="T30" fmla="*/ 179 w 194"/>
                <a:gd name="T31" fmla="*/ 95 h 213"/>
                <a:gd name="T32" fmla="*/ 194 w 194"/>
                <a:gd name="T33" fmla="*/ 95 h 213"/>
                <a:gd name="T34" fmla="*/ 193 w 194"/>
                <a:gd name="T35" fmla="*/ 94 h 213"/>
                <a:gd name="T36" fmla="*/ 191 w 194"/>
                <a:gd name="T37" fmla="*/ 94 h 213"/>
                <a:gd name="T38" fmla="*/ 189 w 194"/>
                <a:gd name="T39" fmla="*/ 93 h 213"/>
                <a:gd name="T40" fmla="*/ 186 w 194"/>
                <a:gd name="T41" fmla="*/ 93 h 213"/>
                <a:gd name="T42" fmla="*/ 181 w 194"/>
                <a:gd name="T43" fmla="*/ 94 h 213"/>
                <a:gd name="T44" fmla="*/ 175 w 194"/>
                <a:gd name="T45" fmla="*/ 99 h 213"/>
                <a:gd name="T46" fmla="*/ 170 w 194"/>
                <a:gd name="T47" fmla="*/ 105 h 213"/>
                <a:gd name="T48" fmla="*/ 163 w 194"/>
                <a:gd name="T49" fmla="*/ 115 h 213"/>
                <a:gd name="T50" fmla="*/ 157 w 194"/>
                <a:gd name="T51" fmla="*/ 123 h 213"/>
                <a:gd name="T52" fmla="*/ 152 w 194"/>
                <a:gd name="T53" fmla="*/ 131 h 213"/>
                <a:gd name="T54" fmla="*/ 148 w 194"/>
                <a:gd name="T55" fmla="*/ 138 h 213"/>
                <a:gd name="T56" fmla="*/ 143 w 194"/>
                <a:gd name="T57" fmla="*/ 146 h 213"/>
                <a:gd name="T58" fmla="*/ 140 w 194"/>
                <a:gd name="T59" fmla="*/ 153 h 213"/>
                <a:gd name="T60" fmla="*/ 135 w 194"/>
                <a:gd name="T61" fmla="*/ 161 h 213"/>
                <a:gd name="T62" fmla="*/ 132 w 194"/>
                <a:gd name="T63" fmla="*/ 168 h 213"/>
                <a:gd name="T64" fmla="*/ 129 w 194"/>
                <a:gd name="T65" fmla="*/ 174 h 213"/>
                <a:gd name="T66" fmla="*/ 126 w 194"/>
                <a:gd name="T67" fmla="*/ 181 h 213"/>
                <a:gd name="T68" fmla="*/ 124 w 194"/>
                <a:gd name="T69" fmla="*/ 186 h 213"/>
                <a:gd name="T70" fmla="*/ 121 w 194"/>
                <a:gd name="T71" fmla="*/ 191 h 213"/>
                <a:gd name="T72" fmla="*/ 120 w 194"/>
                <a:gd name="T73" fmla="*/ 197 h 213"/>
                <a:gd name="T74" fmla="*/ 119 w 194"/>
                <a:gd name="T75" fmla="*/ 201 h 213"/>
                <a:gd name="T76" fmla="*/ 118 w 194"/>
                <a:gd name="T77" fmla="*/ 206 h 213"/>
                <a:gd name="T78" fmla="*/ 117 w 194"/>
                <a:gd name="T79" fmla="*/ 209 h 213"/>
                <a:gd name="T80" fmla="*/ 117 w 194"/>
                <a:gd name="T81" fmla="*/ 213 h 213"/>
                <a:gd name="T82" fmla="*/ 100 w 194"/>
                <a:gd name="T83" fmla="*/ 199 h 213"/>
                <a:gd name="T84" fmla="*/ 86 w 194"/>
                <a:gd name="T85" fmla="*/ 186 h 213"/>
                <a:gd name="T86" fmla="*/ 72 w 194"/>
                <a:gd name="T87" fmla="*/ 173 h 213"/>
                <a:gd name="T88" fmla="*/ 60 w 194"/>
                <a:gd name="T89" fmla="*/ 160 h 213"/>
                <a:gd name="T90" fmla="*/ 50 w 194"/>
                <a:gd name="T91" fmla="*/ 147 h 213"/>
                <a:gd name="T92" fmla="*/ 39 w 194"/>
                <a:gd name="T93" fmla="*/ 135 h 213"/>
                <a:gd name="T94" fmla="*/ 31 w 194"/>
                <a:gd name="T95" fmla="*/ 123 h 213"/>
                <a:gd name="T96" fmla="*/ 24 w 194"/>
                <a:gd name="T97" fmla="*/ 113 h 213"/>
                <a:gd name="T98" fmla="*/ 18 w 194"/>
                <a:gd name="T99" fmla="*/ 103 h 213"/>
                <a:gd name="T100" fmla="*/ 13 w 194"/>
                <a:gd name="T101" fmla="*/ 94 h 213"/>
                <a:gd name="T102" fmla="*/ 8 w 194"/>
                <a:gd name="T103" fmla="*/ 86 h 213"/>
                <a:gd name="T104" fmla="*/ 6 w 194"/>
                <a:gd name="T105" fmla="*/ 80 h 213"/>
                <a:gd name="T106" fmla="*/ 3 w 194"/>
                <a:gd name="T107" fmla="*/ 75 h 213"/>
                <a:gd name="T108" fmla="*/ 1 w 194"/>
                <a:gd name="T109" fmla="*/ 70 h 213"/>
                <a:gd name="T110" fmla="*/ 0 w 194"/>
                <a:gd name="T111" fmla="*/ 68 h 213"/>
                <a:gd name="T112" fmla="*/ 0 w 194"/>
                <a:gd name="T113" fmla="*/ 67 h 213"/>
                <a:gd name="T114" fmla="*/ 38 w 194"/>
                <a:gd name="T11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213">
                  <a:moveTo>
                    <a:pt x="38" y="0"/>
                  </a:moveTo>
                  <a:lnTo>
                    <a:pt x="39" y="1"/>
                  </a:lnTo>
                  <a:lnTo>
                    <a:pt x="42" y="4"/>
                  </a:lnTo>
                  <a:lnTo>
                    <a:pt x="46" y="9"/>
                  </a:lnTo>
                  <a:lnTo>
                    <a:pt x="52" y="16"/>
                  </a:lnTo>
                  <a:lnTo>
                    <a:pt x="59" y="23"/>
                  </a:lnTo>
                  <a:lnTo>
                    <a:pt x="67" y="32"/>
                  </a:lnTo>
                  <a:lnTo>
                    <a:pt x="77" y="41"/>
                  </a:lnTo>
                  <a:lnTo>
                    <a:pt x="88" y="50"/>
                  </a:lnTo>
                  <a:lnTo>
                    <a:pt x="99" y="60"/>
                  </a:lnTo>
                  <a:lnTo>
                    <a:pt x="111" y="69"/>
                  </a:lnTo>
                  <a:lnTo>
                    <a:pt x="124" y="76"/>
                  </a:lnTo>
                  <a:lnTo>
                    <a:pt x="137" y="84"/>
                  </a:lnTo>
                  <a:lnTo>
                    <a:pt x="151" y="90"/>
                  </a:lnTo>
                  <a:lnTo>
                    <a:pt x="165" y="93"/>
                  </a:lnTo>
                  <a:lnTo>
                    <a:pt x="179" y="95"/>
                  </a:lnTo>
                  <a:lnTo>
                    <a:pt x="194" y="95"/>
                  </a:lnTo>
                  <a:lnTo>
                    <a:pt x="193" y="94"/>
                  </a:lnTo>
                  <a:lnTo>
                    <a:pt x="191" y="94"/>
                  </a:lnTo>
                  <a:lnTo>
                    <a:pt x="189" y="93"/>
                  </a:lnTo>
                  <a:lnTo>
                    <a:pt x="186" y="93"/>
                  </a:lnTo>
                  <a:lnTo>
                    <a:pt x="181" y="94"/>
                  </a:lnTo>
                  <a:lnTo>
                    <a:pt x="175" y="99"/>
                  </a:lnTo>
                  <a:lnTo>
                    <a:pt x="170" y="105"/>
                  </a:lnTo>
                  <a:lnTo>
                    <a:pt x="163" y="115"/>
                  </a:lnTo>
                  <a:lnTo>
                    <a:pt x="157" y="123"/>
                  </a:lnTo>
                  <a:lnTo>
                    <a:pt x="152" y="131"/>
                  </a:lnTo>
                  <a:lnTo>
                    <a:pt x="148" y="138"/>
                  </a:lnTo>
                  <a:lnTo>
                    <a:pt x="143" y="146"/>
                  </a:lnTo>
                  <a:lnTo>
                    <a:pt x="140" y="153"/>
                  </a:lnTo>
                  <a:lnTo>
                    <a:pt x="135" y="161"/>
                  </a:lnTo>
                  <a:lnTo>
                    <a:pt x="132" y="168"/>
                  </a:lnTo>
                  <a:lnTo>
                    <a:pt x="129" y="174"/>
                  </a:lnTo>
                  <a:lnTo>
                    <a:pt x="126" y="181"/>
                  </a:lnTo>
                  <a:lnTo>
                    <a:pt x="124" y="186"/>
                  </a:lnTo>
                  <a:lnTo>
                    <a:pt x="121" y="191"/>
                  </a:lnTo>
                  <a:lnTo>
                    <a:pt x="120" y="197"/>
                  </a:lnTo>
                  <a:lnTo>
                    <a:pt x="119" y="201"/>
                  </a:lnTo>
                  <a:lnTo>
                    <a:pt x="118" y="206"/>
                  </a:lnTo>
                  <a:lnTo>
                    <a:pt x="117" y="209"/>
                  </a:lnTo>
                  <a:lnTo>
                    <a:pt x="117" y="213"/>
                  </a:lnTo>
                  <a:lnTo>
                    <a:pt x="100" y="199"/>
                  </a:lnTo>
                  <a:lnTo>
                    <a:pt x="86" y="186"/>
                  </a:lnTo>
                  <a:lnTo>
                    <a:pt x="72" y="173"/>
                  </a:lnTo>
                  <a:lnTo>
                    <a:pt x="60" y="160"/>
                  </a:lnTo>
                  <a:lnTo>
                    <a:pt x="50" y="147"/>
                  </a:lnTo>
                  <a:lnTo>
                    <a:pt x="39" y="135"/>
                  </a:lnTo>
                  <a:lnTo>
                    <a:pt x="31" y="123"/>
                  </a:lnTo>
                  <a:lnTo>
                    <a:pt x="24" y="113"/>
                  </a:lnTo>
                  <a:lnTo>
                    <a:pt x="18" y="103"/>
                  </a:lnTo>
                  <a:lnTo>
                    <a:pt x="13" y="94"/>
                  </a:lnTo>
                  <a:lnTo>
                    <a:pt x="8" y="86"/>
                  </a:lnTo>
                  <a:lnTo>
                    <a:pt x="6" y="80"/>
                  </a:lnTo>
                  <a:lnTo>
                    <a:pt x="3" y="75"/>
                  </a:lnTo>
                  <a:lnTo>
                    <a:pt x="1" y="70"/>
                  </a:lnTo>
                  <a:lnTo>
                    <a:pt x="0" y="68"/>
                  </a:lnTo>
                  <a:lnTo>
                    <a:pt x="0" y="67"/>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62"/>
            <p:cNvSpPr>
              <a:spLocks/>
            </p:cNvSpPr>
            <p:nvPr/>
          </p:nvSpPr>
          <p:spPr bwMode="auto">
            <a:xfrm>
              <a:off x="4080248" y="2477046"/>
              <a:ext cx="130175" cy="80963"/>
            </a:xfrm>
            <a:custGeom>
              <a:avLst/>
              <a:gdLst>
                <a:gd name="T0" fmla="*/ 155 w 165"/>
                <a:gd name="T1" fmla="*/ 101 h 102"/>
                <a:gd name="T2" fmla="*/ 157 w 165"/>
                <a:gd name="T3" fmla="*/ 95 h 102"/>
                <a:gd name="T4" fmla="*/ 143 w 165"/>
                <a:gd name="T5" fmla="*/ 95 h 102"/>
                <a:gd name="T6" fmla="*/ 129 w 165"/>
                <a:gd name="T7" fmla="*/ 93 h 102"/>
                <a:gd name="T8" fmla="*/ 116 w 165"/>
                <a:gd name="T9" fmla="*/ 89 h 102"/>
                <a:gd name="T10" fmla="*/ 102 w 165"/>
                <a:gd name="T11" fmla="*/ 83 h 102"/>
                <a:gd name="T12" fmla="*/ 90 w 165"/>
                <a:gd name="T13" fmla="*/ 76 h 102"/>
                <a:gd name="T14" fmla="*/ 77 w 165"/>
                <a:gd name="T15" fmla="*/ 68 h 102"/>
                <a:gd name="T16" fmla="*/ 64 w 165"/>
                <a:gd name="T17" fmla="*/ 60 h 102"/>
                <a:gd name="T18" fmla="*/ 53 w 165"/>
                <a:gd name="T19" fmla="*/ 51 h 102"/>
                <a:gd name="T20" fmla="*/ 44 w 165"/>
                <a:gd name="T21" fmla="*/ 42 h 102"/>
                <a:gd name="T22" fmla="*/ 33 w 165"/>
                <a:gd name="T23" fmla="*/ 33 h 102"/>
                <a:gd name="T24" fmla="*/ 25 w 165"/>
                <a:gd name="T25" fmla="*/ 23 h 102"/>
                <a:gd name="T26" fmla="*/ 18 w 165"/>
                <a:gd name="T27" fmla="*/ 17 h 102"/>
                <a:gd name="T28" fmla="*/ 13 w 165"/>
                <a:gd name="T29" fmla="*/ 10 h 102"/>
                <a:gd name="T30" fmla="*/ 8 w 165"/>
                <a:gd name="T31" fmla="*/ 5 h 102"/>
                <a:gd name="T32" fmla="*/ 6 w 165"/>
                <a:gd name="T33" fmla="*/ 2 h 102"/>
                <a:gd name="T34" fmla="*/ 5 w 165"/>
                <a:gd name="T35" fmla="*/ 0 h 102"/>
                <a:gd name="T36" fmla="*/ 0 w 165"/>
                <a:gd name="T37" fmla="*/ 4 h 102"/>
                <a:gd name="T38" fmla="*/ 1 w 165"/>
                <a:gd name="T39" fmla="*/ 5 h 102"/>
                <a:gd name="T40" fmla="*/ 3 w 165"/>
                <a:gd name="T41" fmla="*/ 8 h 102"/>
                <a:gd name="T42" fmla="*/ 8 w 165"/>
                <a:gd name="T43" fmla="*/ 14 h 102"/>
                <a:gd name="T44" fmla="*/ 14 w 165"/>
                <a:gd name="T45" fmla="*/ 21 h 102"/>
                <a:gd name="T46" fmla="*/ 21 w 165"/>
                <a:gd name="T47" fmla="*/ 28 h 102"/>
                <a:gd name="T48" fmla="*/ 29 w 165"/>
                <a:gd name="T49" fmla="*/ 37 h 102"/>
                <a:gd name="T50" fmla="*/ 39 w 165"/>
                <a:gd name="T51" fmla="*/ 46 h 102"/>
                <a:gd name="T52" fmla="*/ 50 w 165"/>
                <a:gd name="T53" fmla="*/ 56 h 102"/>
                <a:gd name="T54" fmla="*/ 61 w 165"/>
                <a:gd name="T55" fmla="*/ 65 h 102"/>
                <a:gd name="T56" fmla="*/ 74 w 165"/>
                <a:gd name="T57" fmla="*/ 74 h 102"/>
                <a:gd name="T58" fmla="*/ 86 w 165"/>
                <a:gd name="T59" fmla="*/ 82 h 102"/>
                <a:gd name="T60" fmla="*/ 100 w 165"/>
                <a:gd name="T61" fmla="*/ 89 h 102"/>
                <a:gd name="T62" fmla="*/ 114 w 165"/>
                <a:gd name="T63" fmla="*/ 95 h 102"/>
                <a:gd name="T64" fmla="*/ 129 w 165"/>
                <a:gd name="T65" fmla="*/ 99 h 102"/>
                <a:gd name="T66" fmla="*/ 143 w 165"/>
                <a:gd name="T67" fmla="*/ 102 h 102"/>
                <a:gd name="T68" fmla="*/ 158 w 165"/>
                <a:gd name="T69" fmla="*/ 102 h 102"/>
                <a:gd name="T70" fmla="*/ 160 w 165"/>
                <a:gd name="T71" fmla="*/ 96 h 102"/>
                <a:gd name="T72" fmla="*/ 158 w 165"/>
                <a:gd name="T73" fmla="*/ 102 h 102"/>
                <a:gd name="T74" fmla="*/ 165 w 165"/>
                <a:gd name="T75" fmla="*/ 101 h 102"/>
                <a:gd name="T76" fmla="*/ 160 w 165"/>
                <a:gd name="T77" fmla="*/ 96 h 102"/>
                <a:gd name="T78" fmla="*/ 155 w 165"/>
                <a:gd name="T7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02">
                  <a:moveTo>
                    <a:pt x="155" y="101"/>
                  </a:moveTo>
                  <a:lnTo>
                    <a:pt x="157" y="95"/>
                  </a:lnTo>
                  <a:lnTo>
                    <a:pt x="143" y="95"/>
                  </a:lnTo>
                  <a:lnTo>
                    <a:pt x="129" y="93"/>
                  </a:lnTo>
                  <a:lnTo>
                    <a:pt x="116" y="89"/>
                  </a:lnTo>
                  <a:lnTo>
                    <a:pt x="102" y="83"/>
                  </a:lnTo>
                  <a:lnTo>
                    <a:pt x="90" y="76"/>
                  </a:lnTo>
                  <a:lnTo>
                    <a:pt x="77" y="68"/>
                  </a:lnTo>
                  <a:lnTo>
                    <a:pt x="64" y="60"/>
                  </a:lnTo>
                  <a:lnTo>
                    <a:pt x="53" y="51"/>
                  </a:lnTo>
                  <a:lnTo>
                    <a:pt x="44" y="42"/>
                  </a:lnTo>
                  <a:lnTo>
                    <a:pt x="33" y="33"/>
                  </a:lnTo>
                  <a:lnTo>
                    <a:pt x="25" y="23"/>
                  </a:lnTo>
                  <a:lnTo>
                    <a:pt x="18" y="17"/>
                  </a:lnTo>
                  <a:lnTo>
                    <a:pt x="13" y="10"/>
                  </a:lnTo>
                  <a:lnTo>
                    <a:pt x="8" y="5"/>
                  </a:lnTo>
                  <a:lnTo>
                    <a:pt x="6" y="2"/>
                  </a:lnTo>
                  <a:lnTo>
                    <a:pt x="5" y="0"/>
                  </a:lnTo>
                  <a:lnTo>
                    <a:pt x="0" y="4"/>
                  </a:lnTo>
                  <a:lnTo>
                    <a:pt x="1" y="5"/>
                  </a:lnTo>
                  <a:lnTo>
                    <a:pt x="3" y="8"/>
                  </a:lnTo>
                  <a:lnTo>
                    <a:pt x="8" y="14"/>
                  </a:lnTo>
                  <a:lnTo>
                    <a:pt x="14" y="21"/>
                  </a:lnTo>
                  <a:lnTo>
                    <a:pt x="21" y="28"/>
                  </a:lnTo>
                  <a:lnTo>
                    <a:pt x="29" y="37"/>
                  </a:lnTo>
                  <a:lnTo>
                    <a:pt x="39" y="46"/>
                  </a:lnTo>
                  <a:lnTo>
                    <a:pt x="50" y="56"/>
                  </a:lnTo>
                  <a:lnTo>
                    <a:pt x="61" y="65"/>
                  </a:lnTo>
                  <a:lnTo>
                    <a:pt x="74" y="74"/>
                  </a:lnTo>
                  <a:lnTo>
                    <a:pt x="86" y="82"/>
                  </a:lnTo>
                  <a:lnTo>
                    <a:pt x="100" y="89"/>
                  </a:lnTo>
                  <a:lnTo>
                    <a:pt x="114" y="95"/>
                  </a:lnTo>
                  <a:lnTo>
                    <a:pt x="129" y="99"/>
                  </a:lnTo>
                  <a:lnTo>
                    <a:pt x="143" y="102"/>
                  </a:lnTo>
                  <a:lnTo>
                    <a:pt x="158" y="102"/>
                  </a:lnTo>
                  <a:lnTo>
                    <a:pt x="160" y="96"/>
                  </a:lnTo>
                  <a:lnTo>
                    <a:pt x="158" y="102"/>
                  </a:lnTo>
                  <a:lnTo>
                    <a:pt x="165" y="101"/>
                  </a:lnTo>
                  <a:lnTo>
                    <a:pt x="160" y="96"/>
                  </a:lnTo>
                  <a:lnTo>
                    <a:pt x="155"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163"/>
            <p:cNvSpPr>
              <a:spLocks/>
            </p:cNvSpPr>
            <p:nvPr/>
          </p:nvSpPr>
          <p:spPr bwMode="auto">
            <a:xfrm>
              <a:off x="4177086" y="2550071"/>
              <a:ext cx="30163" cy="22225"/>
            </a:xfrm>
            <a:custGeom>
              <a:avLst/>
              <a:gdLst>
                <a:gd name="T0" fmla="*/ 6 w 37"/>
                <a:gd name="T1" fmla="*/ 26 h 26"/>
                <a:gd name="T2" fmla="*/ 6 w 37"/>
                <a:gd name="T3" fmla="*/ 26 h 26"/>
                <a:gd name="T4" fmla="*/ 13 w 37"/>
                <a:gd name="T5" fmla="*/ 17 h 26"/>
                <a:gd name="T6" fmla="*/ 19 w 37"/>
                <a:gd name="T7" fmla="*/ 11 h 26"/>
                <a:gd name="T8" fmla="*/ 23 w 37"/>
                <a:gd name="T9" fmla="*/ 8 h 26"/>
                <a:gd name="T10" fmla="*/ 27 w 37"/>
                <a:gd name="T11" fmla="*/ 6 h 26"/>
                <a:gd name="T12" fmla="*/ 29 w 37"/>
                <a:gd name="T13" fmla="*/ 6 h 26"/>
                <a:gd name="T14" fmla="*/ 31 w 37"/>
                <a:gd name="T15" fmla="*/ 6 h 26"/>
                <a:gd name="T16" fmla="*/ 32 w 37"/>
                <a:gd name="T17" fmla="*/ 8 h 26"/>
                <a:gd name="T18" fmla="*/ 32 w 37"/>
                <a:gd name="T19" fmla="*/ 8 h 26"/>
                <a:gd name="T20" fmla="*/ 37 w 37"/>
                <a:gd name="T21" fmla="*/ 3 h 26"/>
                <a:gd name="T22" fmla="*/ 36 w 37"/>
                <a:gd name="T23" fmla="*/ 2 h 26"/>
                <a:gd name="T24" fmla="*/ 34 w 37"/>
                <a:gd name="T25" fmla="*/ 1 h 26"/>
                <a:gd name="T26" fmla="*/ 30 w 37"/>
                <a:gd name="T27" fmla="*/ 0 h 26"/>
                <a:gd name="T28" fmla="*/ 26 w 37"/>
                <a:gd name="T29" fmla="*/ 0 h 26"/>
                <a:gd name="T30" fmla="*/ 20 w 37"/>
                <a:gd name="T31" fmla="*/ 2 h 26"/>
                <a:gd name="T32" fmla="*/ 14 w 37"/>
                <a:gd name="T33" fmla="*/ 6 h 26"/>
                <a:gd name="T34" fmla="*/ 8 w 37"/>
                <a:gd name="T35" fmla="*/ 13 h 26"/>
                <a:gd name="T36" fmla="*/ 0 w 37"/>
                <a:gd name="T37" fmla="*/ 23 h 26"/>
                <a:gd name="T38" fmla="*/ 0 w 37"/>
                <a:gd name="T39" fmla="*/ 23 h 26"/>
                <a:gd name="T40" fmla="*/ 6 w 37"/>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6">
                  <a:moveTo>
                    <a:pt x="6" y="26"/>
                  </a:moveTo>
                  <a:lnTo>
                    <a:pt x="6" y="26"/>
                  </a:lnTo>
                  <a:lnTo>
                    <a:pt x="13" y="17"/>
                  </a:lnTo>
                  <a:lnTo>
                    <a:pt x="19" y="11"/>
                  </a:lnTo>
                  <a:lnTo>
                    <a:pt x="23" y="8"/>
                  </a:lnTo>
                  <a:lnTo>
                    <a:pt x="27" y="6"/>
                  </a:lnTo>
                  <a:lnTo>
                    <a:pt x="29" y="6"/>
                  </a:lnTo>
                  <a:lnTo>
                    <a:pt x="31" y="6"/>
                  </a:lnTo>
                  <a:lnTo>
                    <a:pt x="32" y="8"/>
                  </a:lnTo>
                  <a:lnTo>
                    <a:pt x="32" y="8"/>
                  </a:lnTo>
                  <a:lnTo>
                    <a:pt x="37" y="3"/>
                  </a:lnTo>
                  <a:lnTo>
                    <a:pt x="36" y="2"/>
                  </a:lnTo>
                  <a:lnTo>
                    <a:pt x="34" y="1"/>
                  </a:lnTo>
                  <a:lnTo>
                    <a:pt x="30" y="0"/>
                  </a:lnTo>
                  <a:lnTo>
                    <a:pt x="26" y="0"/>
                  </a:lnTo>
                  <a:lnTo>
                    <a:pt x="20" y="2"/>
                  </a:lnTo>
                  <a:lnTo>
                    <a:pt x="14" y="6"/>
                  </a:lnTo>
                  <a:lnTo>
                    <a:pt x="8" y="13"/>
                  </a:lnTo>
                  <a:lnTo>
                    <a:pt x="0" y="23"/>
                  </a:lnTo>
                  <a:lnTo>
                    <a:pt x="0" y="23"/>
                  </a:lnTo>
                  <a:lnTo>
                    <a:pt x="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64"/>
            <p:cNvSpPr>
              <a:spLocks/>
            </p:cNvSpPr>
            <p:nvPr/>
          </p:nvSpPr>
          <p:spPr bwMode="auto">
            <a:xfrm>
              <a:off x="4140573" y="2569121"/>
              <a:ext cx="41275" cy="84138"/>
            </a:xfrm>
            <a:custGeom>
              <a:avLst/>
              <a:gdLst>
                <a:gd name="T0" fmla="*/ 1 w 52"/>
                <a:gd name="T1" fmla="*/ 102 h 106"/>
                <a:gd name="T2" fmla="*/ 7 w 52"/>
                <a:gd name="T3" fmla="*/ 100 h 106"/>
                <a:gd name="T4" fmla="*/ 7 w 52"/>
                <a:gd name="T5" fmla="*/ 96 h 106"/>
                <a:gd name="T6" fmla="*/ 8 w 52"/>
                <a:gd name="T7" fmla="*/ 94 h 106"/>
                <a:gd name="T8" fmla="*/ 8 w 52"/>
                <a:gd name="T9" fmla="*/ 89 h 106"/>
                <a:gd name="T10" fmla="*/ 11 w 52"/>
                <a:gd name="T11" fmla="*/ 85 h 106"/>
                <a:gd name="T12" fmla="*/ 12 w 52"/>
                <a:gd name="T13" fmla="*/ 79 h 106"/>
                <a:gd name="T14" fmla="*/ 13 w 52"/>
                <a:gd name="T15" fmla="*/ 74 h 106"/>
                <a:gd name="T16" fmla="*/ 16 w 52"/>
                <a:gd name="T17" fmla="*/ 69 h 106"/>
                <a:gd name="T18" fmla="*/ 19 w 52"/>
                <a:gd name="T19" fmla="*/ 62 h 106"/>
                <a:gd name="T20" fmla="*/ 22 w 52"/>
                <a:gd name="T21" fmla="*/ 56 h 106"/>
                <a:gd name="T22" fmla="*/ 25 w 52"/>
                <a:gd name="T23" fmla="*/ 49 h 106"/>
                <a:gd name="T24" fmla="*/ 29 w 52"/>
                <a:gd name="T25" fmla="*/ 41 h 106"/>
                <a:gd name="T26" fmla="*/ 34 w 52"/>
                <a:gd name="T27" fmla="*/ 34 h 106"/>
                <a:gd name="T28" fmla="*/ 37 w 52"/>
                <a:gd name="T29" fmla="*/ 27 h 106"/>
                <a:gd name="T30" fmla="*/ 42 w 52"/>
                <a:gd name="T31" fmla="*/ 19 h 106"/>
                <a:gd name="T32" fmla="*/ 47 w 52"/>
                <a:gd name="T33" fmla="*/ 11 h 106"/>
                <a:gd name="T34" fmla="*/ 52 w 52"/>
                <a:gd name="T35" fmla="*/ 3 h 106"/>
                <a:gd name="T36" fmla="*/ 46 w 52"/>
                <a:gd name="T37" fmla="*/ 0 h 106"/>
                <a:gd name="T38" fmla="*/ 42 w 52"/>
                <a:gd name="T39" fmla="*/ 8 h 106"/>
                <a:gd name="T40" fmla="*/ 36 w 52"/>
                <a:gd name="T41" fmla="*/ 16 h 106"/>
                <a:gd name="T42" fmla="*/ 31 w 52"/>
                <a:gd name="T43" fmla="*/ 24 h 106"/>
                <a:gd name="T44" fmla="*/ 28 w 52"/>
                <a:gd name="T45" fmla="*/ 32 h 106"/>
                <a:gd name="T46" fmla="*/ 23 w 52"/>
                <a:gd name="T47" fmla="*/ 39 h 106"/>
                <a:gd name="T48" fmla="*/ 20 w 52"/>
                <a:gd name="T49" fmla="*/ 46 h 106"/>
                <a:gd name="T50" fmla="*/ 16 w 52"/>
                <a:gd name="T51" fmla="*/ 53 h 106"/>
                <a:gd name="T52" fmla="*/ 13 w 52"/>
                <a:gd name="T53" fmla="*/ 60 h 106"/>
                <a:gd name="T54" fmla="*/ 11 w 52"/>
                <a:gd name="T55" fmla="*/ 66 h 106"/>
                <a:gd name="T56" fmla="*/ 8 w 52"/>
                <a:gd name="T57" fmla="*/ 71 h 106"/>
                <a:gd name="T58" fmla="*/ 6 w 52"/>
                <a:gd name="T59" fmla="*/ 78 h 106"/>
                <a:gd name="T60" fmla="*/ 4 w 52"/>
                <a:gd name="T61" fmla="*/ 83 h 106"/>
                <a:gd name="T62" fmla="*/ 2 w 52"/>
                <a:gd name="T63" fmla="*/ 87 h 106"/>
                <a:gd name="T64" fmla="*/ 1 w 52"/>
                <a:gd name="T65" fmla="*/ 92 h 106"/>
                <a:gd name="T66" fmla="*/ 0 w 52"/>
                <a:gd name="T67" fmla="*/ 96 h 106"/>
                <a:gd name="T68" fmla="*/ 0 w 52"/>
                <a:gd name="T69" fmla="*/ 100 h 106"/>
                <a:gd name="T70" fmla="*/ 6 w 52"/>
                <a:gd name="T71" fmla="*/ 98 h 106"/>
                <a:gd name="T72" fmla="*/ 1 w 52"/>
                <a:gd name="T73" fmla="*/ 102 h 106"/>
                <a:gd name="T74" fmla="*/ 7 w 52"/>
                <a:gd name="T75" fmla="*/ 106 h 106"/>
                <a:gd name="T76" fmla="*/ 7 w 52"/>
                <a:gd name="T77" fmla="*/ 100 h 106"/>
                <a:gd name="T78" fmla="*/ 1 w 52"/>
                <a:gd name="T79"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106">
                  <a:moveTo>
                    <a:pt x="1" y="102"/>
                  </a:moveTo>
                  <a:lnTo>
                    <a:pt x="7" y="100"/>
                  </a:lnTo>
                  <a:lnTo>
                    <a:pt x="7" y="96"/>
                  </a:lnTo>
                  <a:lnTo>
                    <a:pt x="8" y="94"/>
                  </a:lnTo>
                  <a:lnTo>
                    <a:pt x="8" y="89"/>
                  </a:lnTo>
                  <a:lnTo>
                    <a:pt x="11" y="85"/>
                  </a:lnTo>
                  <a:lnTo>
                    <a:pt x="12" y="79"/>
                  </a:lnTo>
                  <a:lnTo>
                    <a:pt x="13" y="74"/>
                  </a:lnTo>
                  <a:lnTo>
                    <a:pt x="16" y="69"/>
                  </a:lnTo>
                  <a:lnTo>
                    <a:pt x="19" y="62"/>
                  </a:lnTo>
                  <a:lnTo>
                    <a:pt x="22" y="56"/>
                  </a:lnTo>
                  <a:lnTo>
                    <a:pt x="25" y="49"/>
                  </a:lnTo>
                  <a:lnTo>
                    <a:pt x="29" y="41"/>
                  </a:lnTo>
                  <a:lnTo>
                    <a:pt x="34" y="34"/>
                  </a:lnTo>
                  <a:lnTo>
                    <a:pt x="37" y="27"/>
                  </a:lnTo>
                  <a:lnTo>
                    <a:pt x="42" y="19"/>
                  </a:lnTo>
                  <a:lnTo>
                    <a:pt x="47" y="11"/>
                  </a:lnTo>
                  <a:lnTo>
                    <a:pt x="52" y="3"/>
                  </a:lnTo>
                  <a:lnTo>
                    <a:pt x="46" y="0"/>
                  </a:lnTo>
                  <a:lnTo>
                    <a:pt x="42" y="8"/>
                  </a:lnTo>
                  <a:lnTo>
                    <a:pt x="36" y="16"/>
                  </a:lnTo>
                  <a:lnTo>
                    <a:pt x="31" y="24"/>
                  </a:lnTo>
                  <a:lnTo>
                    <a:pt x="28" y="32"/>
                  </a:lnTo>
                  <a:lnTo>
                    <a:pt x="23" y="39"/>
                  </a:lnTo>
                  <a:lnTo>
                    <a:pt x="20" y="46"/>
                  </a:lnTo>
                  <a:lnTo>
                    <a:pt x="16" y="53"/>
                  </a:lnTo>
                  <a:lnTo>
                    <a:pt x="13" y="60"/>
                  </a:lnTo>
                  <a:lnTo>
                    <a:pt x="11" y="66"/>
                  </a:lnTo>
                  <a:lnTo>
                    <a:pt x="8" y="71"/>
                  </a:lnTo>
                  <a:lnTo>
                    <a:pt x="6" y="78"/>
                  </a:lnTo>
                  <a:lnTo>
                    <a:pt x="4" y="83"/>
                  </a:lnTo>
                  <a:lnTo>
                    <a:pt x="2" y="87"/>
                  </a:lnTo>
                  <a:lnTo>
                    <a:pt x="1" y="92"/>
                  </a:lnTo>
                  <a:lnTo>
                    <a:pt x="0" y="96"/>
                  </a:lnTo>
                  <a:lnTo>
                    <a:pt x="0" y="100"/>
                  </a:lnTo>
                  <a:lnTo>
                    <a:pt x="6" y="98"/>
                  </a:lnTo>
                  <a:lnTo>
                    <a:pt x="1" y="102"/>
                  </a:lnTo>
                  <a:lnTo>
                    <a:pt x="7" y="106"/>
                  </a:lnTo>
                  <a:lnTo>
                    <a:pt x="7" y="100"/>
                  </a:lnTo>
                  <a:lnTo>
                    <a:pt x="1"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65"/>
            <p:cNvSpPr>
              <a:spLocks/>
            </p:cNvSpPr>
            <p:nvPr/>
          </p:nvSpPr>
          <p:spPr bwMode="auto">
            <a:xfrm>
              <a:off x="4048498" y="2531021"/>
              <a:ext cx="96838" cy="119063"/>
            </a:xfrm>
            <a:custGeom>
              <a:avLst/>
              <a:gdLst>
                <a:gd name="T0" fmla="*/ 0 w 122"/>
                <a:gd name="T1" fmla="*/ 0 h 150"/>
                <a:gd name="T2" fmla="*/ 0 w 122"/>
                <a:gd name="T3" fmla="*/ 3 h 150"/>
                <a:gd name="T4" fmla="*/ 1 w 122"/>
                <a:gd name="T5" fmla="*/ 4 h 150"/>
                <a:gd name="T6" fmla="*/ 1 w 122"/>
                <a:gd name="T7" fmla="*/ 6 h 150"/>
                <a:gd name="T8" fmla="*/ 3 w 122"/>
                <a:gd name="T9" fmla="*/ 11 h 150"/>
                <a:gd name="T10" fmla="*/ 6 w 122"/>
                <a:gd name="T11" fmla="*/ 17 h 150"/>
                <a:gd name="T12" fmla="*/ 9 w 122"/>
                <a:gd name="T13" fmla="*/ 22 h 150"/>
                <a:gd name="T14" fmla="*/ 14 w 122"/>
                <a:gd name="T15" fmla="*/ 30 h 150"/>
                <a:gd name="T16" fmla="*/ 18 w 122"/>
                <a:gd name="T17" fmla="*/ 41 h 150"/>
                <a:gd name="T18" fmla="*/ 24 w 122"/>
                <a:gd name="T19" fmla="*/ 50 h 150"/>
                <a:gd name="T20" fmla="*/ 32 w 122"/>
                <a:gd name="T21" fmla="*/ 60 h 150"/>
                <a:gd name="T22" fmla="*/ 40 w 122"/>
                <a:gd name="T23" fmla="*/ 72 h 150"/>
                <a:gd name="T24" fmla="*/ 51 w 122"/>
                <a:gd name="T25" fmla="*/ 83 h 150"/>
                <a:gd name="T26" fmla="*/ 61 w 122"/>
                <a:gd name="T27" fmla="*/ 97 h 150"/>
                <a:gd name="T28" fmla="*/ 72 w 122"/>
                <a:gd name="T29" fmla="*/ 110 h 150"/>
                <a:gd name="T30" fmla="*/ 86 w 122"/>
                <a:gd name="T31" fmla="*/ 124 h 150"/>
                <a:gd name="T32" fmla="*/ 101 w 122"/>
                <a:gd name="T33" fmla="*/ 136 h 150"/>
                <a:gd name="T34" fmla="*/ 117 w 122"/>
                <a:gd name="T35" fmla="*/ 150 h 150"/>
                <a:gd name="T36" fmla="*/ 122 w 122"/>
                <a:gd name="T37" fmla="*/ 146 h 150"/>
                <a:gd name="T38" fmla="*/ 106 w 122"/>
                <a:gd name="T39" fmla="*/ 132 h 150"/>
                <a:gd name="T40" fmla="*/ 91 w 122"/>
                <a:gd name="T41" fmla="*/ 119 h 150"/>
                <a:gd name="T42" fmla="*/ 77 w 122"/>
                <a:gd name="T43" fmla="*/ 105 h 150"/>
                <a:gd name="T44" fmla="*/ 65 w 122"/>
                <a:gd name="T45" fmla="*/ 93 h 150"/>
                <a:gd name="T46" fmla="*/ 55 w 122"/>
                <a:gd name="T47" fmla="*/ 80 h 150"/>
                <a:gd name="T48" fmla="*/ 46 w 122"/>
                <a:gd name="T49" fmla="*/ 68 h 150"/>
                <a:gd name="T50" fmla="*/ 37 w 122"/>
                <a:gd name="T51" fmla="*/ 57 h 150"/>
                <a:gd name="T52" fmla="*/ 30 w 122"/>
                <a:gd name="T53" fmla="*/ 45 h 150"/>
                <a:gd name="T54" fmla="*/ 24 w 122"/>
                <a:gd name="T55" fmla="*/ 36 h 150"/>
                <a:gd name="T56" fmla="*/ 18 w 122"/>
                <a:gd name="T57" fmla="*/ 28 h 150"/>
                <a:gd name="T58" fmla="*/ 15 w 122"/>
                <a:gd name="T59" fmla="*/ 20 h 150"/>
                <a:gd name="T60" fmla="*/ 11 w 122"/>
                <a:gd name="T61" fmla="*/ 13 h 150"/>
                <a:gd name="T62" fmla="*/ 9 w 122"/>
                <a:gd name="T63" fmla="*/ 8 h 150"/>
                <a:gd name="T64" fmla="*/ 8 w 122"/>
                <a:gd name="T65" fmla="*/ 4 h 150"/>
                <a:gd name="T66" fmla="*/ 7 w 122"/>
                <a:gd name="T67" fmla="*/ 2 h 150"/>
                <a:gd name="T68" fmla="*/ 7 w 122"/>
                <a:gd name="T69" fmla="*/ 2 h 150"/>
                <a:gd name="T70" fmla="*/ 6 w 122"/>
                <a:gd name="T71" fmla="*/ 4 h 150"/>
                <a:gd name="T72" fmla="*/ 0 w 122"/>
                <a:gd name="T73" fmla="*/ 0 h 150"/>
                <a:gd name="T74" fmla="*/ 0 w 122"/>
                <a:gd name="T75" fmla="*/ 2 h 150"/>
                <a:gd name="T76" fmla="*/ 0 w 122"/>
                <a:gd name="T77" fmla="*/ 3 h 150"/>
                <a:gd name="T78" fmla="*/ 0 w 122"/>
                <a:gd name="T7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50">
                  <a:moveTo>
                    <a:pt x="0" y="0"/>
                  </a:moveTo>
                  <a:lnTo>
                    <a:pt x="0" y="3"/>
                  </a:lnTo>
                  <a:lnTo>
                    <a:pt x="1" y="4"/>
                  </a:lnTo>
                  <a:lnTo>
                    <a:pt x="1" y="6"/>
                  </a:lnTo>
                  <a:lnTo>
                    <a:pt x="3" y="11"/>
                  </a:lnTo>
                  <a:lnTo>
                    <a:pt x="6" y="17"/>
                  </a:lnTo>
                  <a:lnTo>
                    <a:pt x="9" y="22"/>
                  </a:lnTo>
                  <a:lnTo>
                    <a:pt x="14" y="30"/>
                  </a:lnTo>
                  <a:lnTo>
                    <a:pt x="18" y="41"/>
                  </a:lnTo>
                  <a:lnTo>
                    <a:pt x="24" y="50"/>
                  </a:lnTo>
                  <a:lnTo>
                    <a:pt x="32" y="60"/>
                  </a:lnTo>
                  <a:lnTo>
                    <a:pt x="40" y="72"/>
                  </a:lnTo>
                  <a:lnTo>
                    <a:pt x="51" y="83"/>
                  </a:lnTo>
                  <a:lnTo>
                    <a:pt x="61" y="97"/>
                  </a:lnTo>
                  <a:lnTo>
                    <a:pt x="72" y="110"/>
                  </a:lnTo>
                  <a:lnTo>
                    <a:pt x="86" y="124"/>
                  </a:lnTo>
                  <a:lnTo>
                    <a:pt x="101" y="136"/>
                  </a:lnTo>
                  <a:lnTo>
                    <a:pt x="117" y="150"/>
                  </a:lnTo>
                  <a:lnTo>
                    <a:pt x="122" y="146"/>
                  </a:lnTo>
                  <a:lnTo>
                    <a:pt x="106" y="132"/>
                  </a:lnTo>
                  <a:lnTo>
                    <a:pt x="91" y="119"/>
                  </a:lnTo>
                  <a:lnTo>
                    <a:pt x="77" y="105"/>
                  </a:lnTo>
                  <a:lnTo>
                    <a:pt x="65" y="93"/>
                  </a:lnTo>
                  <a:lnTo>
                    <a:pt x="55" y="80"/>
                  </a:lnTo>
                  <a:lnTo>
                    <a:pt x="46" y="68"/>
                  </a:lnTo>
                  <a:lnTo>
                    <a:pt x="37" y="57"/>
                  </a:lnTo>
                  <a:lnTo>
                    <a:pt x="30" y="45"/>
                  </a:lnTo>
                  <a:lnTo>
                    <a:pt x="24" y="36"/>
                  </a:lnTo>
                  <a:lnTo>
                    <a:pt x="18" y="28"/>
                  </a:lnTo>
                  <a:lnTo>
                    <a:pt x="15" y="20"/>
                  </a:lnTo>
                  <a:lnTo>
                    <a:pt x="11" y="13"/>
                  </a:lnTo>
                  <a:lnTo>
                    <a:pt x="9" y="8"/>
                  </a:lnTo>
                  <a:lnTo>
                    <a:pt x="8" y="4"/>
                  </a:lnTo>
                  <a:lnTo>
                    <a:pt x="7" y="2"/>
                  </a:lnTo>
                  <a:lnTo>
                    <a:pt x="7" y="2"/>
                  </a:lnTo>
                  <a:lnTo>
                    <a:pt x="6" y="4"/>
                  </a:lnTo>
                  <a:lnTo>
                    <a:pt x="0" y="0"/>
                  </a:lnTo>
                  <a:lnTo>
                    <a:pt x="0" y="2"/>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66"/>
            <p:cNvSpPr>
              <a:spLocks/>
            </p:cNvSpPr>
            <p:nvPr/>
          </p:nvSpPr>
          <p:spPr bwMode="auto">
            <a:xfrm>
              <a:off x="4048498" y="2473871"/>
              <a:ext cx="34925" cy="60325"/>
            </a:xfrm>
            <a:custGeom>
              <a:avLst/>
              <a:gdLst>
                <a:gd name="T0" fmla="*/ 44 w 44"/>
                <a:gd name="T1" fmla="*/ 4 h 76"/>
                <a:gd name="T2" fmla="*/ 39 w 44"/>
                <a:gd name="T3" fmla="*/ 4 h 76"/>
                <a:gd name="T4" fmla="*/ 0 w 44"/>
                <a:gd name="T5" fmla="*/ 72 h 76"/>
                <a:gd name="T6" fmla="*/ 6 w 44"/>
                <a:gd name="T7" fmla="*/ 76 h 76"/>
                <a:gd name="T8" fmla="*/ 44 w 44"/>
                <a:gd name="T9" fmla="*/ 8 h 76"/>
                <a:gd name="T10" fmla="*/ 39 w 44"/>
                <a:gd name="T11" fmla="*/ 8 h 76"/>
                <a:gd name="T12" fmla="*/ 44 w 44"/>
                <a:gd name="T13" fmla="*/ 4 h 76"/>
                <a:gd name="T14" fmla="*/ 41 w 44"/>
                <a:gd name="T15" fmla="*/ 0 h 76"/>
                <a:gd name="T16" fmla="*/ 39 w 44"/>
                <a:gd name="T17" fmla="*/ 4 h 76"/>
                <a:gd name="T18" fmla="*/ 44 w 44"/>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6">
                  <a:moveTo>
                    <a:pt x="44" y="4"/>
                  </a:moveTo>
                  <a:lnTo>
                    <a:pt x="39" y="4"/>
                  </a:lnTo>
                  <a:lnTo>
                    <a:pt x="0" y="72"/>
                  </a:lnTo>
                  <a:lnTo>
                    <a:pt x="6" y="76"/>
                  </a:lnTo>
                  <a:lnTo>
                    <a:pt x="44" y="8"/>
                  </a:lnTo>
                  <a:lnTo>
                    <a:pt x="39" y="8"/>
                  </a:lnTo>
                  <a:lnTo>
                    <a:pt x="44" y="4"/>
                  </a:lnTo>
                  <a:lnTo>
                    <a:pt x="41" y="0"/>
                  </a:lnTo>
                  <a:lnTo>
                    <a:pt x="39" y="4"/>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67"/>
            <p:cNvSpPr>
              <a:spLocks/>
            </p:cNvSpPr>
            <p:nvPr/>
          </p:nvSpPr>
          <p:spPr bwMode="auto">
            <a:xfrm>
              <a:off x="4191373" y="2481808"/>
              <a:ext cx="147638" cy="161925"/>
            </a:xfrm>
            <a:custGeom>
              <a:avLst/>
              <a:gdLst>
                <a:gd name="T0" fmla="*/ 163 w 185"/>
                <a:gd name="T1" fmla="*/ 0 h 204"/>
                <a:gd name="T2" fmla="*/ 162 w 185"/>
                <a:gd name="T3" fmla="*/ 1 h 204"/>
                <a:gd name="T4" fmla="*/ 160 w 185"/>
                <a:gd name="T5" fmla="*/ 5 h 204"/>
                <a:gd name="T6" fmla="*/ 154 w 185"/>
                <a:gd name="T7" fmla="*/ 9 h 204"/>
                <a:gd name="T8" fmla="*/ 148 w 185"/>
                <a:gd name="T9" fmla="*/ 15 h 204"/>
                <a:gd name="T10" fmla="*/ 140 w 185"/>
                <a:gd name="T11" fmla="*/ 23 h 204"/>
                <a:gd name="T12" fmla="*/ 131 w 185"/>
                <a:gd name="T13" fmla="*/ 31 h 204"/>
                <a:gd name="T14" fmla="*/ 121 w 185"/>
                <a:gd name="T15" fmla="*/ 39 h 204"/>
                <a:gd name="T16" fmla="*/ 110 w 185"/>
                <a:gd name="T17" fmla="*/ 49 h 204"/>
                <a:gd name="T18" fmla="*/ 98 w 185"/>
                <a:gd name="T19" fmla="*/ 57 h 204"/>
                <a:gd name="T20" fmla="*/ 85 w 185"/>
                <a:gd name="T21" fmla="*/ 66 h 204"/>
                <a:gd name="T22" fmla="*/ 71 w 185"/>
                <a:gd name="T23" fmla="*/ 73 h 204"/>
                <a:gd name="T24" fmla="*/ 57 w 185"/>
                <a:gd name="T25" fmla="*/ 80 h 204"/>
                <a:gd name="T26" fmla="*/ 43 w 185"/>
                <a:gd name="T27" fmla="*/ 85 h 204"/>
                <a:gd name="T28" fmla="*/ 28 w 185"/>
                <a:gd name="T29" fmla="*/ 89 h 204"/>
                <a:gd name="T30" fmla="*/ 15 w 185"/>
                <a:gd name="T31" fmla="*/ 91 h 204"/>
                <a:gd name="T32" fmla="*/ 0 w 185"/>
                <a:gd name="T33" fmla="*/ 91 h 204"/>
                <a:gd name="T34" fmla="*/ 1 w 185"/>
                <a:gd name="T35" fmla="*/ 90 h 204"/>
                <a:gd name="T36" fmla="*/ 3 w 185"/>
                <a:gd name="T37" fmla="*/ 90 h 204"/>
                <a:gd name="T38" fmla="*/ 8 w 185"/>
                <a:gd name="T39" fmla="*/ 90 h 204"/>
                <a:gd name="T40" fmla="*/ 12 w 185"/>
                <a:gd name="T41" fmla="*/ 91 h 204"/>
                <a:gd name="T42" fmla="*/ 18 w 185"/>
                <a:gd name="T43" fmla="*/ 93 h 204"/>
                <a:gd name="T44" fmla="*/ 25 w 185"/>
                <a:gd name="T45" fmla="*/ 98 h 204"/>
                <a:gd name="T46" fmla="*/ 32 w 185"/>
                <a:gd name="T47" fmla="*/ 105 h 204"/>
                <a:gd name="T48" fmla="*/ 40 w 185"/>
                <a:gd name="T49" fmla="*/ 115 h 204"/>
                <a:gd name="T50" fmla="*/ 45 w 185"/>
                <a:gd name="T51" fmla="*/ 123 h 204"/>
                <a:gd name="T52" fmla="*/ 49 w 185"/>
                <a:gd name="T53" fmla="*/ 132 h 204"/>
                <a:gd name="T54" fmla="*/ 54 w 185"/>
                <a:gd name="T55" fmla="*/ 138 h 204"/>
                <a:gd name="T56" fmla="*/ 58 w 185"/>
                <a:gd name="T57" fmla="*/ 145 h 204"/>
                <a:gd name="T58" fmla="*/ 63 w 185"/>
                <a:gd name="T59" fmla="*/ 152 h 204"/>
                <a:gd name="T60" fmla="*/ 66 w 185"/>
                <a:gd name="T61" fmla="*/ 159 h 204"/>
                <a:gd name="T62" fmla="*/ 70 w 185"/>
                <a:gd name="T63" fmla="*/ 165 h 204"/>
                <a:gd name="T64" fmla="*/ 72 w 185"/>
                <a:gd name="T65" fmla="*/ 171 h 204"/>
                <a:gd name="T66" fmla="*/ 76 w 185"/>
                <a:gd name="T67" fmla="*/ 175 h 204"/>
                <a:gd name="T68" fmla="*/ 78 w 185"/>
                <a:gd name="T69" fmla="*/ 181 h 204"/>
                <a:gd name="T70" fmla="*/ 80 w 185"/>
                <a:gd name="T71" fmla="*/ 186 h 204"/>
                <a:gd name="T72" fmla="*/ 81 w 185"/>
                <a:gd name="T73" fmla="*/ 190 h 204"/>
                <a:gd name="T74" fmla="*/ 83 w 185"/>
                <a:gd name="T75" fmla="*/ 194 h 204"/>
                <a:gd name="T76" fmla="*/ 84 w 185"/>
                <a:gd name="T77" fmla="*/ 197 h 204"/>
                <a:gd name="T78" fmla="*/ 85 w 185"/>
                <a:gd name="T79" fmla="*/ 201 h 204"/>
                <a:gd name="T80" fmla="*/ 85 w 185"/>
                <a:gd name="T81" fmla="*/ 204 h 204"/>
                <a:gd name="T82" fmla="*/ 101 w 185"/>
                <a:gd name="T83" fmla="*/ 190 h 204"/>
                <a:gd name="T84" fmla="*/ 116 w 185"/>
                <a:gd name="T85" fmla="*/ 178 h 204"/>
                <a:gd name="T86" fmla="*/ 127 w 185"/>
                <a:gd name="T87" fmla="*/ 165 h 204"/>
                <a:gd name="T88" fmla="*/ 139 w 185"/>
                <a:gd name="T89" fmla="*/ 151 h 204"/>
                <a:gd name="T90" fmla="*/ 148 w 185"/>
                <a:gd name="T91" fmla="*/ 140 h 204"/>
                <a:gd name="T92" fmla="*/ 157 w 185"/>
                <a:gd name="T93" fmla="*/ 127 h 204"/>
                <a:gd name="T94" fmla="*/ 164 w 185"/>
                <a:gd name="T95" fmla="*/ 117 h 204"/>
                <a:gd name="T96" fmla="*/ 169 w 185"/>
                <a:gd name="T97" fmla="*/ 105 h 204"/>
                <a:gd name="T98" fmla="*/ 174 w 185"/>
                <a:gd name="T99" fmla="*/ 96 h 204"/>
                <a:gd name="T100" fmla="*/ 178 w 185"/>
                <a:gd name="T101" fmla="*/ 88 h 204"/>
                <a:gd name="T102" fmla="*/ 180 w 185"/>
                <a:gd name="T103" fmla="*/ 80 h 204"/>
                <a:gd name="T104" fmla="*/ 183 w 185"/>
                <a:gd name="T105" fmla="*/ 74 h 204"/>
                <a:gd name="T106" fmla="*/ 184 w 185"/>
                <a:gd name="T107" fmla="*/ 68 h 204"/>
                <a:gd name="T108" fmla="*/ 185 w 185"/>
                <a:gd name="T109" fmla="*/ 65 h 204"/>
                <a:gd name="T110" fmla="*/ 185 w 185"/>
                <a:gd name="T111" fmla="*/ 62 h 204"/>
                <a:gd name="T112" fmla="*/ 185 w 185"/>
                <a:gd name="T113" fmla="*/ 61 h 204"/>
                <a:gd name="T114" fmla="*/ 163 w 185"/>
                <a:gd name="T11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4">
                  <a:moveTo>
                    <a:pt x="163" y="0"/>
                  </a:moveTo>
                  <a:lnTo>
                    <a:pt x="162" y="1"/>
                  </a:lnTo>
                  <a:lnTo>
                    <a:pt x="160" y="5"/>
                  </a:lnTo>
                  <a:lnTo>
                    <a:pt x="154" y="9"/>
                  </a:lnTo>
                  <a:lnTo>
                    <a:pt x="148" y="15"/>
                  </a:lnTo>
                  <a:lnTo>
                    <a:pt x="140" y="23"/>
                  </a:lnTo>
                  <a:lnTo>
                    <a:pt x="131" y="31"/>
                  </a:lnTo>
                  <a:lnTo>
                    <a:pt x="121" y="39"/>
                  </a:lnTo>
                  <a:lnTo>
                    <a:pt x="110" y="49"/>
                  </a:lnTo>
                  <a:lnTo>
                    <a:pt x="98" y="57"/>
                  </a:lnTo>
                  <a:lnTo>
                    <a:pt x="85" y="66"/>
                  </a:lnTo>
                  <a:lnTo>
                    <a:pt x="71" y="73"/>
                  </a:lnTo>
                  <a:lnTo>
                    <a:pt x="57" y="80"/>
                  </a:lnTo>
                  <a:lnTo>
                    <a:pt x="43" y="85"/>
                  </a:lnTo>
                  <a:lnTo>
                    <a:pt x="28" y="89"/>
                  </a:lnTo>
                  <a:lnTo>
                    <a:pt x="15" y="91"/>
                  </a:lnTo>
                  <a:lnTo>
                    <a:pt x="0" y="91"/>
                  </a:lnTo>
                  <a:lnTo>
                    <a:pt x="1" y="90"/>
                  </a:lnTo>
                  <a:lnTo>
                    <a:pt x="3" y="90"/>
                  </a:lnTo>
                  <a:lnTo>
                    <a:pt x="8" y="90"/>
                  </a:lnTo>
                  <a:lnTo>
                    <a:pt x="12" y="91"/>
                  </a:lnTo>
                  <a:lnTo>
                    <a:pt x="18" y="93"/>
                  </a:lnTo>
                  <a:lnTo>
                    <a:pt x="25" y="98"/>
                  </a:lnTo>
                  <a:lnTo>
                    <a:pt x="32" y="105"/>
                  </a:lnTo>
                  <a:lnTo>
                    <a:pt x="40" y="115"/>
                  </a:lnTo>
                  <a:lnTo>
                    <a:pt x="45" y="123"/>
                  </a:lnTo>
                  <a:lnTo>
                    <a:pt x="49" y="132"/>
                  </a:lnTo>
                  <a:lnTo>
                    <a:pt x="54" y="138"/>
                  </a:lnTo>
                  <a:lnTo>
                    <a:pt x="58" y="145"/>
                  </a:lnTo>
                  <a:lnTo>
                    <a:pt x="63" y="152"/>
                  </a:lnTo>
                  <a:lnTo>
                    <a:pt x="66" y="159"/>
                  </a:lnTo>
                  <a:lnTo>
                    <a:pt x="70" y="165"/>
                  </a:lnTo>
                  <a:lnTo>
                    <a:pt x="72" y="171"/>
                  </a:lnTo>
                  <a:lnTo>
                    <a:pt x="76" y="175"/>
                  </a:lnTo>
                  <a:lnTo>
                    <a:pt x="78" y="181"/>
                  </a:lnTo>
                  <a:lnTo>
                    <a:pt x="80" y="186"/>
                  </a:lnTo>
                  <a:lnTo>
                    <a:pt x="81" y="190"/>
                  </a:lnTo>
                  <a:lnTo>
                    <a:pt x="83" y="194"/>
                  </a:lnTo>
                  <a:lnTo>
                    <a:pt x="84" y="197"/>
                  </a:lnTo>
                  <a:lnTo>
                    <a:pt x="85" y="201"/>
                  </a:lnTo>
                  <a:lnTo>
                    <a:pt x="85" y="204"/>
                  </a:lnTo>
                  <a:lnTo>
                    <a:pt x="101" y="190"/>
                  </a:lnTo>
                  <a:lnTo>
                    <a:pt x="116" y="178"/>
                  </a:lnTo>
                  <a:lnTo>
                    <a:pt x="127" y="165"/>
                  </a:lnTo>
                  <a:lnTo>
                    <a:pt x="139" y="151"/>
                  </a:lnTo>
                  <a:lnTo>
                    <a:pt x="148" y="140"/>
                  </a:lnTo>
                  <a:lnTo>
                    <a:pt x="157" y="127"/>
                  </a:lnTo>
                  <a:lnTo>
                    <a:pt x="164" y="117"/>
                  </a:lnTo>
                  <a:lnTo>
                    <a:pt x="169" y="105"/>
                  </a:lnTo>
                  <a:lnTo>
                    <a:pt x="174" y="96"/>
                  </a:lnTo>
                  <a:lnTo>
                    <a:pt x="178" y="88"/>
                  </a:lnTo>
                  <a:lnTo>
                    <a:pt x="180" y="80"/>
                  </a:lnTo>
                  <a:lnTo>
                    <a:pt x="183" y="74"/>
                  </a:lnTo>
                  <a:lnTo>
                    <a:pt x="184" y="68"/>
                  </a:lnTo>
                  <a:lnTo>
                    <a:pt x="185" y="65"/>
                  </a:lnTo>
                  <a:lnTo>
                    <a:pt x="185" y="62"/>
                  </a:lnTo>
                  <a:lnTo>
                    <a:pt x="185" y="61"/>
                  </a:lnTo>
                  <a:lnTo>
                    <a:pt x="1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68"/>
            <p:cNvSpPr>
              <a:spLocks/>
            </p:cNvSpPr>
            <p:nvPr/>
          </p:nvSpPr>
          <p:spPr bwMode="auto">
            <a:xfrm>
              <a:off x="4181848" y="2480221"/>
              <a:ext cx="141288" cy="76200"/>
            </a:xfrm>
            <a:custGeom>
              <a:avLst/>
              <a:gdLst>
                <a:gd name="T0" fmla="*/ 11 w 178"/>
                <a:gd name="T1" fmla="*/ 90 h 97"/>
                <a:gd name="T2" fmla="*/ 13 w 178"/>
                <a:gd name="T3" fmla="*/ 95 h 97"/>
                <a:gd name="T4" fmla="*/ 28 w 178"/>
                <a:gd name="T5" fmla="*/ 97 h 97"/>
                <a:gd name="T6" fmla="*/ 41 w 178"/>
                <a:gd name="T7" fmla="*/ 94 h 97"/>
                <a:gd name="T8" fmla="*/ 58 w 178"/>
                <a:gd name="T9" fmla="*/ 91 h 97"/>
                <a:gd name="T10" fmla="*/ 71 w 178"/>
                <a:gd name="T11" fmla="*/ 85 h 97"/>
                <a:gd name="T12" fmla="*/ 85 w 178"/>
                <a:gd name="T13" fmla="*/ 78 h 97"/>
                <a:gd name="T14" fmla="*/ 99 w 178"/>
                <a:gd name="T15" fmla="*/ 70 h 97"/>
                <a:gd name="T16" fmla="*/ 113 w 178"/>
                <a:gd name="T17" fmla="*/ 62 h 97"/>
                <a:gd name="T18" fmla="*/ 124 w 178"/>
                <a:gd name="T19" fmla="*/ 53 h 97"/>
                <a:gd name="T20" fmla="*/ 136 w 178"/>
                <a:gd name="T21" fmla="*/ 44 h 97"/>
                <a:gd name="T22" fmla="*/ 146 w 178"/>
                <a:gd name="T23" fmla="*/ 36 h 97"/>
                <a:gd name="T24" fmla="*/ 155 w 178"/>
                <a:gd name="T25" fmla="*/ 28 h 97"/>
                <a:gd name="T26" fmla="*/ 163 w 178"/>
                <a:gd name="T27" fmla="*/ 19 h 97"/>
                <a:gd name="T28" fmla="*/ 169 w 178"/>
                <a:gd name="T29" fmla="*/ 14 h 97"/>
                <a:gd name="T30" fmla="*/ 175 w 178"/>
                <a:gd name="T31" fmla="*/ 9 h 97"/>
                <a:gd name="T32" fmla="*/ 177 w 178"/>
                <a:gd name="T33" fmla="*/ 6 h 97"/>
                <a:gd name="T34" fmla="*/ 178 w 178"/>
                <a:gd name="T35" fmla="*/ 4 h 97"/>
                <a:gd name="T36" fmla="*/ 174 w 178"/>
                <a:gd name="T37" fmla="*/ 0 h 97"/>
                <a:gd name="T38" fmla="*/ 173 w 178"/>
                <a:gd name="T39" fmla="*/ 1 h 97"/>
                <a:gd name="T40" fmla="*/ 170 w 178"/>
                <a:gd name="T41" fmla="*/ 4 h 97"/>
                <a:gd name="T42" fmla="*/ 165 w 178"/>
                <a:gd name="T43" fmla="*/ 9 h 97"/>
                <a:gd name="T44" fmla="*/ 159 w 178"/>
                <a:gd name="T45" fmla="*/ 15 h 97"/>
                <a:gd name="T46" fmla="*/ 151 w 178"/>
                <a:gd name="T47" fmla="*/ 23 h 97"/>
                <a:gd name="T48" fmla="*/ 142 w 178"/>
                <a:gd name="T49" fmla="*/ 31 h 97"/>
                <a:gd name="T50" fmla="*/ 132 w 178"/>
                <a:gd name="T51" fmla="*/ 39 h 97"/>
                <a:gd name="T52" fmla="*/ 121 w 178"/>
                <a:gd name="T53" fmla="*/ 47 h 97"/>
                <a:gd name="T54" fmla="*/ 108 w 178"/>
                <a:gd name="T55" fmla="*/ 56 h 97"/>
                <a:gd name="T56" fmla="*/ 96 w 178"/>
                <a:gd name="T57" fmla="*/ 64 h 97"/>
                <a:gd name="T58" fmla="*/ 83 w 178"/>
                <a:gd name="T59" fmla="*/ 72 h 97"/>
                <a:gd name="T60" fmla="*/ 69 w 178"/>
                <a:gd name="T61" fmla="*/ 79 h 97"/>
                <a:gd name="T62" fmla="*/ 55 w 178"/>
                <a:gd name="T63" fmla="*/ 84 h 97"/>
                <a:gd name="T64" fmla="*/ 41 w 178"/>
                <a:gd name="T65" fmla="*/ 87 h 97"/>
                <a:gd name="T66" fmla="*/ 28 w 178"/>
                <a:gd name="T67" fmla="*/ 90 h 97"/>
                <a:gd name="T68" fmla="*/ 14 w 178"/>
                <a:gd name="T69" fmla="*/ 90 h 97"/>
                <a:gd name="T70" fmla="*/ 14 w 178"/>
                <a:gd name="T71" fmla="*/ 95 h 97"/>
                <a:gd name="T72" fmla="*/ 11 w 178"/>
                <a:gd name="T73" fmla="*/ 90 h 97"/>
                <a:gd name="T74" fmla="*/ 0 w 178"/>
                <a:gd name="T75" fmla="*/ 94 h 97"/>
                <a:gd name="T76" fmla="*/ 13 w 178"/>
                <a:gd name="T77" fmla="*/ 95 h 97"/>
                <a:gd name="T78" fmla="*/ 11 w 178"/>
                <a:gd name="T79"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97">
                  <a:moveTo>
                    <a:pt x="11" y="90"/>
                  </a:moveTo>
                  <a:lnTo>
                    <a:pt x="13" y="95"/>
                  </a:lnTo>
                  <a:lnTo>
                    <a:pt x="28" y="97"/>
                  </a:lnTo>
                  <a:lnTo>
                    <a:pt x="41" y="94"/>
                  </a:lnTo>
                  <a:lnTo>
                    <a:pt x="58" y="91"/>
                  </a:lnTo>
                  <a:lnTo>
                    <a:pt x="71" y="85"/>
                  </a:lnTo>
                  <a:lnTo>
                    <a:pt x="85" y="78"/>
                  </a:lnTo>
                  <a:lnTo>
                    <a:pt x="99" y="70"/>
                  </a:lnTo>
                  <a:lnTo>
                    <a:pt x="113" y="62"/>
                  </a:lnTo>
                  <a:lnTo>
                    <a:pt x="124" y="53"/>
                  </a:lnTo>
                  <a:lnTo>
                    <a:pt x="136" y="44"/>
                  </a:lnTo>
                  <a:lnTo>
                    <a:pt x="146" y="36"/>
                  </a:lnTo>
                  <a:lnTo>
                    <a:pt x="155" y="28"/>
                  </a:lnTo>
                  <a:lnTo>
                    <a:pt x="163" y="19"/>
                  </a:lnTo>
                  <a:lnTo>
                    <a:pt x="169" y="14"/>
                  </a:lnTo>
                  <a:lnTo>
                    <a:pt x="175" y="9"/>
                  </a:lnTo>
                  <a:lnTo>
                    <a:pt x="177" y="6"/>
                  </a:lnTo>
                  <a:lnTo>
                    <a:pt x="178" y="4"/>
                  </a:lnTo>
                  <a:lnTo>
                    <a:pt x="174" y="0"/>
                  </a:lnTo>
                  <a:lnTo>
                    <a:pt x="173" y="1"/>
                  </a:lnTo>
                  <a:lnTo>
                    <a:pt x="170" y="4"/>
                  </a:lnTo>
                  <a:lnTo>
                    <a:pt x="165" y="9"/>
                  </a:lnTo>
                  <a:lnTo>
                    <a:pt x="159" y="15"/>
                  </a:lnTo>
                  <a:lnTo>
                    <a:pt x="151" y="23"/>
                  </a:lnTo>
                  <a:lnTo>
                    <a:pt x="142" y="31"/>
                  </a:lnTo>
                  <a:lnTo>
                    <a:pt x="132" y="39"/>
                  </a:lnTo>
                  <a:lnTo>
                    <a:pt x="121" y="47"/>
                  </a:lnTo>
                  <a:lnTo>
                    <a:pt x="108" y="56"/>
                  </a:lnTo>
                  <a:lnTo>
                    <a:pt x="96" y="64"/>
                  </a:lnTo>
                  <a:lnTo>
                    <a:pt x="83" y="72"/>
                  </a:lnTo>
                  <a:lnTo>
                    <a:pt x="69" y="79"/>
                  </a:lnTo>
                  <a:lnTo>
                    <a:pt x="55" y="84"/>
                  </a:lnTo>
                  <a:lnTo>
                    <a:pt x="41" y="87"/>
                  </a:lnTo>
                  <a:lnTo>
                    <a:pt x="28" y="90"/>
                  </a:lnTo>
                  <a:lnTo>
                    <a:pt x="14" y="90"/>
                  </a:lnTo>
                  <a:lnTo>
                    <a:pt x="14" y="95"/>
                  </a:lnTo>
                  <a:lnTo>
                    <a:pt x="11" y="90"/>
                  </a:lnTo>
                  <a:lnTo>
                    <a:pt x="0" y="94"/>
                  </a:lnTo>
                  <a:lnTo>
                    <a:pt x="13" y="95"/>
                  </a:lnTo>
                  <a:lnTo>
                    <a:pt x="11"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69"/>
            <p:cNvSpPr>
              <a:spLocks/>
            </p:cNvSpPr>
            <p:nvPr/>
          </p:nvSpPr>
          <p:spPr bwMode="auto">
            <a:xfrm>
              <a:off x="4191373" y="2550071"/>
              <a:ext cx="34925" cy="25400"/>
            </a:xfrm>
            <a:custGeom>
              <a:avLst/>
              <a:gdLst>
                <a:gd name="T0" fmla="*/ 44 w 44"/>
                <a:gd name="T1" fmla="*/ 27 h 31"/>
                <a:gd name="T2" fmla="*/ 44 w 44"/>
                <a:gd name="T3" fmla="*/ 27 h 31"/>
                <a:gd name="T4" fmla="*/ 36 w 44"/>
                <a:gd name="T5" fmla="*/ 17 h 31"/>
                <a:gd name="T6" fmla="*/ 28 w 44"/>
                <a:gd name="T7" fmla="*/ 9 h 31"/>
                <a:gd name="T8" fmla="*/ 21 w 44"/>
                <a:gd name="T9" fmla="*/ 4 h 31"/>
                <a:gd name="T10" fmla="*/ 15 w 44"/>
                <a:gd name="T11" fmla="*/ 1 h 31"/>
                <a:gd name="T12" fmla="*/ 10 w 44"/>
                <a:gd name="T13" fmla="*/ 0 h 31"/>
                <a:gd name="T14" fmla="*/ 5 w 44"/>
                <a:gd name="T15" fmla="*/ 0 h 31"/>
                <a:gd name="T16" fmla="*/ 3 w 44"/>
                <a:gd name="T17" fmla="*/ 0 h 31"/>
                <a:gd name="T18" fmla="*/ 0 w 44"/>
                <a:gd name="T19" fmla="*/ 1 h 31"/>
                <a:gd name="T20" fmla="*/ 3 w 44"/>
                <a:gd name="T21" fmla="*/ 6 h 31"/>
                <a:gd name="T22" fmla="*/ 3 w 44"/>
                <a:gd name="T23" fmla="*/ 6 h 31"/>
                <a:gd name="T24" fmla="*/ 5 w 44"/>
                <a:gd name="T25" fmla="*/ 6 h 31"/>
                <a:gd name="T26" fmla="*/ 9 w 44"/>
                <a:gd name="T27" fmla="*/ 6 h 31"/>
                <a:gd name="T28" fmla="*/ 13 w 44"/>
                <a:gd name="T29" fmla="*/ 8 h 31"/>
                <a:gd name="T30" fmla="*/ 18 w 44"/>
                <a:gd name="T31" fmla="*/ 10 h 31"/>
                <a:gd name="T32" fmla="*/ 25 w 44"/>
                <a:gd name="T33" fmla="*/ 13 h 31"/>
                <a:gd name="T34" fmla="*/ 32 w 44"/>
                <a:gd name="T35" fmla="*/ 20 h 31"/>
                <a:gd name="T36" fmla="*/ 38 w 44"/>
                <a:gd name="T37" fmla="*/ 31 h 31"/>
                <a:gd name="T38" fmla="*/ 38 w 44"/>
                <a:gd name="T39" fmla="*/ 31 h 31"/>
                <a:gd name="T40" fmla="*/ 44 w 44"/>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1">
                  <a:moveTo>
                    <a:pt x="44" y="27"/>
                  </a:moveTo>
                  <a:lnTo>
                    <a:pt x="44" y="27"/>
                  </a:lnTo>
                  <a:lnTo>
                    <a:pt x="36" y="17"/>
                  </a:lnTo>
                  <a:lnTo>
                    <a:pt x="28" y="9"/>
                  </a:lnTo>
                  <a:lnTo>
                    <a:pt x="21" y="4"/>
                  </a:lnTo>
                  <a:lnTo>
                    <a:pt x="15" y="1"/>
                  </a:lnTo>
                  <a:lnTo>
                    <a:pt x="10" y="0"/>
                  </a:lnTo>
                  <a:lnTo>
                    <a:pt x="5" y="0"/>
                  </a:lnTo>
                  <a:lnTo>
                    <a:pt x="3" y="0"/>
                  </a:lnTo>
                  <a:lnTo>
                    <a:pt x="0" y="1"/>
                  </a:lnTo>
                  <a:lnTo>
                    <a:pt x="3" y="6"/>
                  </a:lnTo>
                  <a:lnTo>
                    <a:pt x="3" y="6"/>
                  </a:lnTo>
                  <a:lnTo>
                    <a:pt x="5" y="6"/>
                  </a:lnTo>
                  <a:lnTo>
                    <a:pt x="9" y="6"/>
                  </a:lnTo>
                  <a:lnTo>
                    <a:pt x="13" y="8"/>
                  </a:lnTo>
                  <a:lnTo>
                    <a:pt x="18" y="10"/>
                  </a:lnTo>
                  <a:lnTo>
                    <a:pt x="25" y="13"/>
                  </a:lnTo>
                  <a:lnTo>
                    <a:pt x="32" y="20"/>
                  </a:lnTo>
                  <a:lnTo>
                    <a:pt x="38" y="31"/>
                  </a:lnTo>
                  <a:lnTo>
                    <a:pt x="38" y="31"/>
                  </a:lnTo>
                  <a:lnTo>
                    <a:pt x="4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70"/>
            <p:cNvSpPr>
              <a:spLocks/>
            </p:cNvSpPr>
            <p:nvPr/>
          </p:nvSpPr>
          <p:spPr bwMode="auto">
            <a:xfrm>
              <a:off x="4221536" y="2572296"/>
              <a:ext cx="41275" cy="76200"/>
            </a:xfrm>
            <a:custGeom>
              <a:avLst/>
              <a:gdLst>
                <a:gd name="T0" fmla="*/ 47 w 52"/>
                <a:gd name="T1" fmla="*/ 88 h 97"/>
                <a:gd name="T2" fmla="*/ 52 w 52"/>
                <a:gd name="T3" fmla="*/ 90 h 97"/>
                <a:gd name="T4" fmla="*/ 52 w 52"/>
                <a:gd name="T5" fmla="*/ 87 h 97"/>
                <a:gd name="T6" fmla="*/ 51 w 52"/>
                <a:gd name="T7" fmla="*/ 83 h 97"/>
                <a:gd name="T8" fmla="*/ 50 w 52"/>
                <a:gd name="T9" fmla="*/ 79 h 97"/>
                <a:gd name="T10" fmla="*/ 49 w 52"/>
                <a:gd name="T11" fmla="*/ 75 h 97"/>
                <a:gd name="T12" fmla="*/ 47 w 52"/>
                <a:gd name="T13" fmla="*/ 70 h 97"/>
                <a:gd name="T14" fmla="*/ 44 w 52"/>
                <a:gd name="T15" fmla="*/ 65 h 97"/>
                <a:gd name="T16" fmla="*/ 42 w 52"/>
                <a:gd name="T17" fmla="*/ 60 h 97"/>
                <a:gd name="T18" fmla="*/ 40 w 52"/>
                <a:gd name="T19" fmla="*/ 56 h 97"/>
                <a:gd name="T20" fmla="*/ 36 w 52"/>
                <a:gd name="T21" fmla="*/ 50 h 97"/>
                <a:gd name="T22" fmla="*/ 33 w 52"/>
                <a:gd name="T23" fmla="*/ 44 h 97"/>
                <a:gd name="T24" fmla="*/ 29 w 52"/>
                <a:gd name="T25" fmla="*/ 37 h 97"/>
                <a:gd name="T26" fmla="*/ 25 w 52"/>
                <a:gd name="T27" fmla="*/ 30 h 97"/>
                <a:gd name="T28" fmla="*/ 21 w 52"/>
                <a:gd name="T29" fmla="*/ 23 h 97"/>
                <a:gd name="T30" fmla="*/ 17 w 52"/>
                <a:gd name="T31" fmla="*/ 15 h 97"/>
                <a:gd name="T32" fmla="*/ 11 w 52"/>
                <a:gd name="T33" fmla="*/ 7 h 97"/>
                <a:gd name="T34" fmla="*/ 6 w 52"/>
                <a:gd name="T35" fmla="*/ 0 h 97"/>
                <a:gd name="T36" fmla="*/ 0 w 52"/>
                <a:gd name="T37" fmla="*/ 4 h 97"/>
                <a:gd name="T38" fmla="*/ 6 w 52"/>
                <a:gd name="T39" fmla="*/ 12 h 97"/>
                <a:gd name="T40" fmla="*/ 11 w 52"/>
                <a:gd name="T41" fmla="*/ 19 h 97"/>
                <a:gd name="T42" fmla="*/ 15 w 52"/>
                <a:gd name="T43" fmla="*/ 27 h 97"/>
                <a:gd name="T44" fmla="*/ 20 w 52"/>
                <a:gd name="T45" fmla="*/ 34 h 97"/>
                <a:gd name="T46" fmla="*/ 24 w 52"/>
                <a:gd name="T47" fmla="*/ 41 h 97"/>
                <a:gd name="T48" fmla="*/ 27 w 52"/>
                <a:gd name="T49" fmla="*/ 46 h 97"/>
                <a:gd name="T50" fmla="*/ 30 w 52"/>
                <a:gd name="T51" fmla="*/ 52 h 97"/>
                <a:gd name="T52" fmla="*/ 34 w 52"/>
                <a:gd name="T53" fmla="*/ 58 h 97"/>
                <a:gd name="T54" fmla="*/ 36 w 52"/>
                <a:gd name="T55" fmla="*/ 62 h 97"/>
                <a:gd name="T56" fmla="*/ 38 w 52"/>
                <a:gd name="T57" fmla="*/ 68 h 97"/>
                <a:gd name="T58" fmla="*/ 41 w 52"/>
                <a:gd name="T59" fmla="*/ 73 h 97"/>
                <a:gd name="T60" fmla="*/ 42 w 52"/>
                <a:gd name="T61" fmla="*/ 76 h 97"/>
                <a:gd name="T62" fmla="*/ 43 w 52"/>
                <a:gd name="T63" fmla="*/ 81 h 97"/>
                <a:gd name="T64" fmla="*/ 44 w 52"/>
                <a:gd name="T65" fmla="*/ 84 h 97"/>
                <a:gd name="T66" fmla="*/ 45 w 52"/>
                <a:gd name="T67" fmla="*/ 88 h 97"/>
                <a:gd name="T68" fmla="*/ 45 w 52"/>
                <a:gd name="T69" fmla="*/ 90 h 97"/>
                <a:gd name="T70" fmla="*/ 50 w 52"/>
                <a:gd name="T71" fmla="*/ 92 h 97"/>
                <a:gd name="T72" fmla="*/ 45 w 52"/>
                <a:gd name="T73" fmla="*/ 90 h 97"/>
                <a:gd name="T74" fmla="*/ 45 w 52"/>
                <a:gd name="T75" fmla="*/ 97 h 97"/>
                <a:gd name="T76" fmla="*/ 50 w 52"/>
                <a:gd name="T77" fmla="*/ 92 h 97"/>
                <a:gd name="T78" fmla="*/ 47 w 52"/>
                <a:gd name="T7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97">
                  <a:moveTo>
                    <a:pt x="47" y="88"/>
                  </a:moveTo>
                  <a:lnTo>
                    <a:pt x="52" y="90"/>
                  </a:lnTo>
                  <a:lnTo>
                    <a:pt x="52" y="87"/>
                  </a:lnTo>
                  <a:lnTo>
                    <a:pt x="51" y="83"/>
                  </a:lnTo>
                  <a:lnTo>
                    <a:pt x="50" y="79"/>
                  </a:lnTo>
                  <a:lnTo>
                    <a:pt x="49" y="75"/>
                  </a:lnTo>
                  <a:lnTo>
                    <a:pt x="47" y="70"/>
                  </a:lnTo>
                  <a:lnTo>
                    <a:pt x="44" y="65"/>
                  </a:lnTo>
                  <a:lnTo>
                    <a:pt x="42" y="60"/>
                  </a:lnTo>
                  <a:lnTo>
                    <a:pt x="40" y="56"/>
                  </a:lnTo>
                  <a:lnTo>
                    <a:pt x="36" y="50"/>
                  </a:lnTo>
                  <a:lnTo>
                    <a:pt x="33" y="44"/>
                  </a:lnTo>
                  <a:lnTo>
                    <a:pt x="29" y="37"/>
                  </a:lnTo>
                  <a:lnTo>
                    <a:pt x="25" y="30"/>
                  </a:lnTo>
                  <a:lnTo>
                    <a:pt x="21" y="23"/>
                  </a:lnTo>
                  <a:lnTo>
                    <a:pt x="17" y="15"/>
                  </a:lnTo>
                  <a:lnTo>
                    <a:pt x="11" y="7"/>
                  </a:lnTo>
                  <a:lnTo>
                    <a:pt x="6" y="0"/>
                  </a:lnTo>
                  <a:lnTo>
                    <a:pt x="0" y="4"/>
                  </a:lnTo>
                  <a:lnTo>
                    <a:pt x="6" y="12"/>
                  </a:lnTo>
                  <a:lnTo>
                    <a:pt x="11" y="19"/>
                  </a:lnTo>
                  <a:lnTo>
                    <a:pt x="15" y="27"/>
                  </a:lnTo>
                  <a:lnTo>
                    <a:pt x="20" y="34"/>
                  </a:lnTo>
                  <a:lnTo>
                    <a:pt x="24" y="41"/>
                  </a:lnTo>
                  <a:lnTo>
                    <a:pt x="27" y="46"/>
                  </a:lnTo>
                  <a:lnTo>
                    <a:pt x="30" y="52"/>
                  </a:lnTo>
                  <a:lnTo>
                    <a:pt x="34" y="58"/>
                  </a:lnTo>
                  <a:lnTo>
                    <a:pt x="36" y="62"/>
                  </a:lnTo>
                  <a:lnTo>
                    <a:pt x="38" y="68"/>
                  </a:lnTo>
                  <a:lnTo>
                    <a:pt x="41" y="73"/>
                  </a:lnTo>
                  <a:lnTo>
                    <a:pt x="42" y="76"/>
                  </a:lnTo>
                  <a:lnTo>
                    <a:pt x="43" y="81"/>
                  </a:lnTo>
                  <a:lnTo>
                    <a:pt x="44" y="84"/>
                  </a:lnTo>
                  <a:lnTo>
                    <a:pt x="45" y="88"/>
                  </a:lnTo>
                  <a:lnTo>
                    <a:pt x="45" y="90"/>
                  </a:lnTo>
                  <a:lnTo>
                    <a:pt x="50" y="92"/>
                  </a:lnTo>
                  <a:lnTo>
                    <a:pt x="45" y="90"/>
                  </a:lnTo>
                  <a:lnTo>
                    <a:pt x="45" y="97"/>
                  </a:lnTo>
                  <a:lnTo>
                    <a:pt x="50" y="92"/>
                  </a:lnTo>
                  <a:lnTo>
                    <a:pt x="47"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71"/>
            <p:cNvSpPr>
              <a:spLocks/>
            </p:cNvSpPr>
            <p:nvPr/>
          </p:nvSpPr>
          <p:spPr bwMode="auto">
            <a:xfrm>
              <a:off x="4258048" y="2529433"/>
              <a:ext cx="84138" cy="115888"/>
            </a:xfrm>
            <a:custGeom>
              <a:avLst/>
              <a:gdLst>
                <a:gd name="T0" fmla="*/ 100 w 105"/>
                <a:gd name="T1" fmla="*/ 2 h 146"/>
                <a:gd name="T2" fmla="*/ 100 w 105"/>
                <a:gd name="T3" fmla="*/ 1 h 146"/>
                <a:gd name="T4" fmla="*/ 100 w 105"/>
                <a:gd name="T5" fmla="*/ 1 h 146"/>
                <a:gd name="T6" fmla="*/ 99 w 105"/>
                <a:gd name="T7" fmla="*/ 4 h 146"/>
                <a:gd name="T8" fmla="*/ 97 w 105"/>
                <a:gd name="T9" fmla="*/ 7 h 146"/>
                <a:gd name="T10" fmla="*/ 96 w 105"/>
                <a:gd name="T11" fmla="*/ 13 h 146"/>
                <a:gd name="T12" fmla="*/ 94 w 105"/>
                <a:gd name="T13" fmla="*/ 20 h 146"/>
                <a:gd name="T14" fmla="*/ 92 w 105"/>
                <a:gd name="T15" fmla="*/ 27 h 146"/>
                <a:gd name="T16" fmla="*/ 88 w 105"/>
                <a:gd name="T17" fmla="*/ 35 h 146"/>
                <a:gd name="T18" fmla="*/ 84 w 105"/>
                <a:gd name="T19" fmla="*/ 44 h 146"/>
                <a:gd name="T20" fmla="*/ 78 w 105"/>
                <a:gd name="T21" fmla="*/ 54 h 146"/>
                <a:gd name="T22" fmla="*/ 71 w 105"/>
                <a:gd name="T23" fmla="*/ 66 h 146"/>
                <a:gd name="T24" fmla="*/ 63 w 105"/>
                <a:gd name="T25" fmla="*/ 77 h 146"/>
                <a:gd name="T26" fmla="*/ 54 w 105"/>
                <a:gd name="T27" fmla="*/ 90 h 146"/>
                <a:gd name="T28" fmla="*/ 42 w 105"/>
                <a:gd name="T29" fmla="*/ 103 h 146"/>
                <a:gd name="T30" fmla="*/ 31 w 105"/>
                <a:gd name="T31" fmla="*/ 115 h 146"/>
                <a:gd name="T32" fmla="*/ 16 w 105"/>
                <a:gd name="T33" fmla="*/ 128 h 146"/>
                <a:gd name="T34" fmla="*/ 0 w 105"/>
                <a:gd name="T35" fmla="*/ 142 h 146"/>
                <a:gd name="T36" fmla="*/ 3 w 105"/>
                <a:gd name="T37" fmla="*/ 146 h 146"/>
                <a:gd name="T38" fmla="*/ 20 w 105"/>
                <a:gd name="T39" fmla="*/ 133 h 146"/>
                <a:gd name="T40" fmla="*/ 35 w 105"/>
                <a:gd name="T41" fmla="*/ 120 h 146"/>
                <a:gd name="T42" fmla="*/ 47 w 105"/>
                <a:gd name="T43" fmla="*/ 107 h 146"/>
                <a:gd name="T44" fmla="*/ 58 w 105"/>
                <a:gd name="T45" fmla="*/ 93 h 146"/>
                <a:gd name="T46" fmla="*/ 69 w 105"/>
                <a:gd name="T47" fmla="*/ 81 h 146"/>
                <a:gd name="T48" fmla="*/ 77 w 105"/>
                <a:gd name="T49" fmla="*/ 69 h 146"/>
                <a:gd name="T50" fmla="*/ 84 w 105"/>
                <a:gd name="T51" fmla="*/ 58 h 146"/>
                <a:gd name="T52" fmla="*/ 89 w 105"/>
                <a:gd name="T53" fmla="*/ 47 h 146"/>
                <a:gd name="T54" fmla="*/ 94 w 105"/>
                <a:gd name="T55" fmla="*/ 38 h 146"/>
                <a:gd name="T56" fmla="*/ 97 w 105"/>
                <a:gd name="T57" fmla="*/ 29 h 146"/>
                <a:gd name="T58" fmla="*/ 101 w 105"/>
                <a:gd name="T59" fmla="*/ 21 h 146"/>
                <a:gd name="T60" fmla="*/ 103 w 105"/>
                <a:gd name="T61" fmla="*/ 15 h 146"/>
                <a:gd name="T62" fmla="*/ 104 w 105"/>
                <a:gd name="T63" fmla="*/ 9 h 146"/>
                <a:gd name="T64" fmla="*/ 105 w 105"/>
                <a:gd name="T65" fmla="*/ 6 h 146"/>
                <a:gd name="T66" fmla="*/ 105 w 105"/>
                <a:gd name="T67" fmla="*/ 2 h 146"/>
                <a:gd name="T68" fmla="*/ 105 w 105"/>
                <a:gd name="T69" fmla="*/ 1 h 146"/>
                <a:gd name="T70" fmla="*/ 105 w 105"/>
                <a:gd name="T71" fmla="*/ 0 h 146"/>
                <a:gd name="T72" fmla="*/ 105 w 105"/>
                <a:gd name="T73" fmla="*/ 1 h 146"/>
                <a:gd name="T74" fmla="*/ 105 w 105"/>
                <a:gd name="T75" fmla="*/ 1 h 146"/>
                <a:gd name="T76" fmla="*/ 105 w 105"/>
                <a:gd name="T77" fmla="*/ 0 h 146"/>
                <a:gd name="T78" fmla="*/ 100 w 105"/>
                <a:gd name="T7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46">
                  <a:moveTo>
                    <a:pt x="100" y="2"/>
                  </a:moveTo>
                  <a:lnTo>
                    <a:pt x="100" y="1"/>
                  </a:lnTo>
                  <a:lnTo>
                    <a:pt x="100" y="1"/>
                  </a:lnTo>
                  <a:lnTo>
                    <a:pt x="99" y="4"/>
                  </a:lnTo>
                  <a:lnTo>
                    <a:pt x="97" y="7"/>
                  </a:lnTo>
                  <a:lnTo>
                    <a:pt x="96" y="13"/>
                  </a:lnTo>
                  <a:lnTo>
                    <a:pt x="94" y="20"/>
                  </a:lnTo>
                  <a:lnTo>
                    <a:pt x="92" y="27"/>
                  </a:lnTo>
                  <a:lnTo>
                    <a:pt x="88" y="35"/>
                  </a:lnTo>
                  <a:lnTo>
                    <a:pt x="84" y="44"/>
                  </a:lnTo>
                  <a:lnTo>
                    <a:pt x="78" y="54"/>
                  </a:lnTo>
                  <a:lnTo>
                    <a:pt x="71" y="66"/>
                  </a:lnTo>
                  <a:lnTo>
                    <a:pt x="63" y="77"/>
                  </a:lnTo>
                  <a:lnTo>
                    <a:pt x="54" y="90"/>
                  </a:lnTo>
                  <a:lnTo>
                    <a:pt x="42" y="103"/>
                  </a:lnTo>
                  <a:lnTo>
                    <a:pt x="31" y="115"/>
                  </a:lnTo>
                  <a:lnTo>
                    <a:pt x="16" y="128"/>
                  </a:lnTo>
                  <a:lnTo>
                    <a:pt x="0" y="142"/>
                  </a:lnTo>
                  <a:lnTo>
                    <a:pt x="3" y="146"/>
                  </a:lnTo>
                  <a:lnTo>
                    <a:pt x="20" y="133"/>
                  </a:lnTo>
                  <a:lnTo>
                    <a:pt x="35" y="120"/>
                  </a:lnTo>
                  <a:lnTo>
                    <a:pt x="47" y="107"/>
                  </a:lnTo>
                  <a:lnTo>
                    <a:pt x="58" y="93"/>
                  </a:lnTo>
                  <a:lnTo>
                    <a:pt x="69" y="81"/>
                  </a:lnTo>
                  <a:lnTo>
                    <a:pt x="77" y="69"/>
                  </a:lnTo>
                  <a:lnTo>
                    <a:pt x="84" y="58"/>
                  </a:lnTo>
                  <a:lnTo>
                    <a:pt x="89" y="47"/>
                  </a:lnTo>
                  <a:lnTo>
                    <a:pt x="94" y="38"/>
                  </a:lnTo>
                  <a:lnTo>
                    <a:pt x="97" y="29"/>
                  </a:lnTo>
                  <a:lnTo>
                    <a:pt x="101" y="21"/>
                  </a:lnTo>
                  <a:lnTo>
                    <a:pt x="103" y="15"/>
                  </a:lnTo>
                  <a:lnTo>
                    <a:pt x="104" y="9"/>
                  </a:lnTo>
                  <a:lnTo>
                    <a:pt x="105" y="6"/>
                  </a:lnTo>
                  <a:lnTo>
                    <a:pt x="105" y="2"/>
                  </a:lnTo>
                  <a:lnTo>
                    <a:pt x="105" y="1"/>
                  </a:lnTo>
                  <a:lnTo>
                    <a:pt x="105" y="0"/>
                  </a:lnTo>
                  <a:lnTo>
                    <a:pt x="105" y="1"/>
                  </a:lnTo>
                  <a:lnTo>
                    <a:pt x="105" y="1"/>
                  </a:lnTo>
                  <a:lnTo>
                    <a:pt x="105" y="0"/>
                  </a:lnTo>
                  <a:lnTo>
                    <a:pt x="10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72"/>
            <p:cNvSpPr>
              <a:spLocks/>
            </p:cNvSpPr>
            <p:nvPr/>
          </p:nvSpPr>
          <p:spPr bwMode="auto">
            <a:xfrm>
              <a:off x="4318373" y="2477046"/>
              <a:ext cx="23813" cy="53975"/>
            </a:xfrm>
            <a:custGeom>
              <a:avLst/>
              <a:gdLst>
                <a:gd name="T0" fmla="*/ 5 w 28"/>
                <a:gd name="T1" fmla="*/ 8 h 68"/>
                <a:gd name="T2" fmla="*/ 0 w 28"/>
                <a:gd name="T3" fmla="*/ 7 h 68"/>
                <a:gd name="T4" fmla="*/ 23 w 28"/>
                <a:gd name="T5" fmla="*/ 68 h 68"/>
                <a:gd name="T6" fmla="*/ 28 w 28"/>
                <a:gd name="T7" fmla="*/ 66 h 68"/>
                <a:gd name="T8" fmla="*/ 7 w 28"/>
                <a:gd name="T9" fmla="*/ 5 h 68"/>
                <a:gd name="T10" fmla="*/ 1 w 28"/>
                <a:gd name="T11" fmla="*/ 4 h 68"/>
                <a:gd name="T12" fmla="*/ 7 w 28"/>
                <a:gd name="T13" fmla="*/ 5 h 68"/>
                <a:gd name="T14" fmla="*/ 4 w 28"/>
                <a:gd name="T15" fmla="*/ 0 h 68"/>
                <a:gd name="T16" fmla="*/ 1 w 28"/>
                <a:gd name="T17" fmla="*/ 4 h 68"/>
                <a:gd name="T18" fmla="*/ 5 w 28"/>
                <a:gd name="T1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8">
                  <a:moveTo>
                    <a:pt x="5" y="8"/>
                  </a:moveTo>
                  <a:lnTo>
                    <a:pt x="0" y="7"/>
                  </a:lnTo>
                  <a:lnTo>
                    <a:pt x="23" y="68"/>
                  </a:lnTo>
                  <a:lnTo>
                    <a:pt x="28" y="66"/>
                  </a:lnTo>
                  <a:lnTo>
                    <a:pt x="7" y="5"/>
                  </a:lnTo>
                  <a:lnTo>
                    <a:pt x="1" y="4"/>
                  </a:lnTo>
                  <a:lnTo>
                    <a:pt x="7" y="5"/>
                  </a:lnTo>
                  <a:lnTo>
                    <a:pt x="4" y="0"/>
                  </a:lnTo>
                  <a:lnTo>
                    <a:pt x="1" y="4"/>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73"/>
            <p:cNvSpPr>
              <a:spLocks/>
            </p:cNvSpPr>
            <p:nvPr/>
          </p:nvSpPr>
          <p:spPr bwMode="auto">
            <a:xfrm>
              <a:off x="4132636" y="2640558"/>
              <a:ext cx="142875" cy="546100"/>
            </a:xfrm>
            <a:custGeom>
              <a:avLst/>
              <a:gdLst>
                <a:gd name="T0" fmla="*/ 109 w 181"/>
                <a:gd name="T1" fmla="*/ 689 h 689"/>
                <a:gd name="T2" fmla="*/ 181 w 181"/>
                <a:gd name="T3" fmla="*/ 469 h 689"/>
                <a:gd name="T4" fmla="*/ 111 w 181"/>
                <a:gd name="T5" fmla="*/ 0 h 689"/>
                <a:gd name="T6" fmla="*/ 50 w 181"/>
                <a:gd name="T7" fmla="*/ 0 h 689"/>
                <a:gd name="T8" fmla="*/ 0 w 181"/>
                <a:gd name="T9" fmla="*/ 461 h 689"/>
                <a:gd name="T10" fmla="*/ 109 w 181"/>
                <a:gd name="T11" fmla="*/ 689 h 689"/>
              </a:gdLst>
              <a:ahLst/>
              <a:cxnLst>
                <a:cxn ang="0">
                  <a:pos x="T0" y="T1"/>
                </a:cxn>
                <a:cxn ang="0">
                  <a:pos x="T2" y="T3"/>
                </a:cxn>
                <a:cxn ang="0">
                  <a:pos x="T4" y="T5"/>
                </a:cxn>
                <a:cxn ang="0">
                  <a:pos x="T6" y="T7"/>
                </a:cxn>
                <a:cxn ang="0">
                  <a:pos x="T8" y="T9"/>
                </a:cxn>
                <a:cxn ang="0">
                  <a:pos x="T10" y="T11"/>
                </a:cxn>
              </a:cxnLst>
              <a:rect l="0" t="0" r="r" b="b"/>
              <a:pathLst>
                <a:path w="181" h="689">
                  <a:moveTo>
                    <a:pt x="109" y="689"/>
                  </a:moveTo>
                  <a:lnTo>
                    <a:pt x="181" y="469"/>
                  </a:lnTo>
                  <a:lnTo>
                    <a:pt x="111" y="0"/>
                  </a:lnTo>
                  <a:lnTo>
                    <a:pt x="50" y="0"/>
                  </a:lnTo>
                  <a:lnTo>
                    <a:pt x="0" y="461"/>
                  </a:lnTo>
                  <a:lnTo>
                    <a:pt x="109" y="6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74"/>
            <p:cNvSpPr>
              <a:spLocks/>
            </p:cNvSpPr>
            <p:nvPr/>
          </p:nvSpPr>
          <p:spPr bwMode="auto">
            <a:xfrm>
              <a:off x="4216773" y="3012033"/>
              <a:ext cx="61913" cy="176213"/>
            </a:xfrm>
            <a:custGeom>
              <a:avLst/>
              <a:gdLst>
                <a:gd name="T0" fmla="*/ 71 w 78"/>
                <a:gd name="T1" fmla="*/ 1 h 223"/>
                <a:gd name="T2" fmla="*/ 71 w 78"/>
                <a:gd name="T3" fmla="*/ 0 h 223"/>
                <a:gd name="T4" fmla="*/ 0 w 78"/>
                <a:gd name="T5" fmla="*/ 220 h 223"/>
                <a:gd name="T6" fmla="*/ 7 w 78"/>
                <a:gd name="T7" fmla="*/ 223 h 223"/>
                <a:gd name="T8" fmla="*/ 78 w 78"/>
                <a:gd name="T9" fmla="*/ 2 h 223"/>
                <a:gd name="T10" fmla="*/ 78 w 78"/>
                <a:gd name="T11" fmla="*/ 0 h 223"/>
                <a:gd name="T12" fmla="*/ 78 w 78"/>
                <a:gd name="T13" fmla="*/ 2 h 223"/>
                <a:gd name="T14" fmla="*/ 78 w 78"/>
                <a:gd name="T15" fmla="*/ 1 h 223"/>
                <a:gd name="T16" fmla="*/ 78 w 78"/>
                <a:gd name="T17" fmla="*/ 0 h 223"/>
                <a:gd name="T18" fmla="*/ 71 w 78"/>
                <a:gd name="T19" fmla="*/ 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223">
                  <a:moveTo>
                    <a:pt x="71" y="1"/>
                  </a:moveTo>
                  <a:lnTo>
                    <a:pt x="71" y="0"/>
                  </a:lnTo>
                  <a:lnTo>
                    <a:pt x="0" y="220"/>
                  </a:lnTo>
                  <a:lnTo>
                    <a:pt x="7" y="223"/>
                  </a:lnTo>
                  <a:lnTo>
                    <a:pt x="78" y="2"/>
                  </a:lnTo>
                  <a:lnTo>
                    <a:pt x="78" y="0"/>
                  </a:lnTo>
                  <a:lnTo>
                    <a:pt x="78" y="2"/>
                  </a:lnTo>
                  <a:lnTo>
                    <a:pt x="78" y="1"/>
                  </a:lnTo>
                  <a:lnTo>
                    <a:pt x="78" y="0"/>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75"/>
            <p:cNvSpPr>
              <a:spLocks/>
            </p:cNvSpPr>
            <p:nvPr/>
          </p:nvSpPr>
          <p:spPr bwMode="auto">
            <a:xfrm>
              <a:off x="4218361" y="2637383"/>
              <a:ext cx="60325" cy="374650"/>
            </a:xfrm>
            <a:custGeom>
              <a:avLst/>
              <a:gdLst>
                <a:gd name="T0" fmla="*/ 3 w 76"/>
                <a:gd name="T1" fmla="*/ 6 h 472"/>
                <a:gd name="T2" fmla="*/ 0 w 76"/>
                <a:gd name="T3" fmla="*/ 3 h 472"/>
                <a:gd name="T4" fmla="*/ 69 w 76"/>
                <a:gd name="T5" fmla="*/ 472 h 472"/>
                <a:gd name="T6" fmla="*/ 76 w 76"/>
                <a:gd name="T7" fmla="*/ 471 h 472"/>
                <a:gd name="T8" fmla="*/ 7 w 76"/>
                <a:gd name="T9" fmla="*/ 2 h 472"/>
                <a:gd name="T10" fmla="*/ 3 w 76"/>
                <a:gd name="T11" fmla="*/ 0 h 472"/>
                <a:gd name="T12" fmla="*/ 7 w 76"/>
                <a:gd name="T13" fmla="*/ 2 h 472"/>
                <a:gd name="T14" fmla="*/ 7 w 76"/>
                <a:gd name="T15" fmla="*/ 0 h 472"/>
                <a:gd name="T16" fmla="*/ 3 w 76"/>
                <a:gd name="T17" fmla="*/ 0 h 472"/>
                <a:gd name="T18" fmla="*/ 3 w 76"/>
                <a:gd name="T19" fmla="*/ 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2">
                  <a:moveTo>
                    <a:pt x="3" y="6"/>
                  </a:moveTo>
                  <a:lnTo>
                    <a:pt x="0" y="3"/>
                  </a:lnTo>
                  <a:lnTo>
                    <a:pt x="69" y="472"/>
                  </a:lnTo>
                  <a:lnTo>
                    <a:pt x="76" y="471"/>
                  </a:lnTo>
                  <a:lnTo>
                    <a:pt x="7" y="2"/>
                  </a:lnTo>
                  <a:lnTo>
                    <a:pt x="3" y="0"/>
                  </a:lnTo>
                  <a:lnTo>
                    <a:pt x="7" y="2"/>
                  </a:lnTo>
                  <a:lnTo>
                    <a:pt x="7"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76"/>
            <p:cNvSpPr>
              <a:spLocks/>
            </p:cNvSpPr>
            <p:nvPr/>
          </p:nvSpPr>
          <p:spPr bwMode="auto">
            <a:xfrm>
              <a:off x="4170736" y="2637383"/>
              <a:ext cx="50800" cy="4763"/>
            </a:xfrm>
            <a:custGeom>
              <a:avLst/>
              <a:gdLst>
                <a:gd name="T0" fmla="*/ 6 w 63"/>
                <a:gd name="T1" fmla="*/ 3 h 6"/>
                <a:gd name="T2" fmla="*/ 2 w 63"/>
                <a:gd name="T3" fmla="*/ 6 h 6"/>
                <a:gd name="T4" fmla="*/ 63 w 63"/>
                <a:gd name="T5" fmla="*/ 6 h 6"/>
                <a:gd name="T6" fmla="*/ 63 w 63"/>
                <a:gd name="T7" fmla="*/ 0 h 6"/>
                <a:gd name="T8" fmla="*/ 2 w 63"/>
                <a:gd name="T9" fmla="*/ 0 h 6"/>
                <a:gd name="T10" fmla="*/ 0 w 63"/>
                <a:gd name="T11" fmla="*/ 2 h 6"/>
                <a:gd name="T12" fmla="*/ 2 w 63"/>
                <a:gd name="T13" fmla="*/ 0 h 6"/>
                <a:gd name="T14" fmla="*/ 0 w 63"/>
                <a:gd name="T15" fmla="*/ 0 h 6"/>
                <a:gd name="T16" fmla="*/ 0 w 63"/>
                <a:gd name="T17" fmla="*/ 2 h 6"/>
                <a:gd name="T18" fmla="*/ 6 w 6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
                  <a:moveTo>
                    <a:pt x="6" y="3"/>
                  </a:moveTo>
                  <a:lnTo>
                    <a:pt x="2" y="6"/>
                  </a:lnTo>
                  <a:lnTo>
                    <a:pt x="63" y="6"/>
                  </a:lnTo>
                  <a:lnTo>
                    <a:pt x="63" y="0"/>
                  </a:lnTo>
                  <a:lnTo>
                    <a:pt x="2" y="0"/>
                  </a:lnTo>
                  <a:lnTo>
                    <a:pt x="0" y="2"/>
                  </a:lnTo>
                  <a:lnTo>
                    <a:pt x="2" y="0"/>
                  </a:ln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77"/>
            <p:cNvSpPr>
              <a:spLocks/>
            </p:cNvSpPr>
            <p:nvPr/>
          </p:nvSpPr>
          <p:spPr bwMode="auto">
            <a:xfrm>
              <a:off x="4131048" y="2638971"/>
              <a:ext cx="44450" cy="368300"/>
            </a:xfrm>
            <a:custGeom>
              <a:avLst/>
              <a:gdLst>
                <a:gd name="T0" fmla="*/ 6 w 57"/>
                <a:gd name="T1" fmla="*/ 460 h 463"/>
                <a:gd name="T2" fmla="*/ 6 w 57"/>
                <a:gd name="T3" fmla="*/ 462 h 463"/>
                <a:gd name="T4" fmla="*/ 57 w 57"/>
                <a:gd name="T5" fmla="*/ 1 h 463"/>
                <a:gd name="T6" fmla="*/ 51 w 57"/>
                <a:gd name="T7" fmla="*/ 0 h 463"/>
                <a:gd name="T8" fmla="*/ 0 w 57"/>
                <a:gd name="T9" fmla="*/ 461 h 463"/>
                <a:gd name="T10" fmla="*/ 0 w 57"/>
                <a:gd name="T11" fmla="*/ 463 h 463"/>
                <a:gd name="T12" fmla="*/ 0 w 57"/>
                <a:gd name="T13" fmla="*/ 461 h 463"/>
                <a:gd name="T14" fmla="*/ 0 w 57"/>
                <a:gd name="T15" fmla="*/ 462 h 463"/>
                <a:gd name="T16" fmla="*/ 0 w 57"/>
                <a:gd name="T17" fmla="*/ 463 h 463"/>
                <a:gd name="T18" fmla="*/ 6 w 57"/>
                <a:gd name="T19" fmla="*/ 46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3">
                  <a:moveTo>
                    <a:pt x="6" y="460"/>
                  </a:moveTo>
                  <a:lnTo>
                    <a:pt x="6" y="462"/>
                  </a:lnTo>
                  <a:lnTo>
                    <a:pt x="57" y="1"/>
                  </a:lnTo>
                  <a:lnTo>
                    <a:pt x="51" y="0"/>
                  </a:lnTo>
                  <a:lnTo>
                    <a:pt x="0" y="461"/>
                  </a:lnTo>
                  <a:lnTo>
                    <a:pt x="0" y="463"/>
                  </a:lnTo>
                  <a:lnTo>
                    <a:pt x="0" y="461"/>
                  </a:lnTo>
                  <a:lnTo>
                    <a:pt x="0" y="462"/>
                  </a:lnTo>
                  <a:lnTo>
                    <a:pt x="0" y="463"/>
                  </a:lnTo>
                  <a:lnTo>
                    <a:pt x="6" y="4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78"/>
            <p:cNvSpPr>
              <a:spLocks/>
            </p:cNvSpPr>
            <p:nvPr/>
          </p:nvSpPr>
          <p:spPr bwMode="auto">
            <a:xfrm>
              <a:off x="4131048" y="3004096"/>
              <a:ext cx="90488" cy="190500"/>
            </a:xfrm>
            <a:custGeom>
              <a:avLst/>
              <a:gdLst>
                <a:gd name="T0" fmla="*/ 109 w 116"/>
                <a:gd name="T1" fmla="*/ 229 h 240"/>
                <a:gd name="T2" fmla="*/ 116 w 116"/>
                <a:gd name="T3" fmla="*/ 229 h 240"/>
                <a:gd name="T4" fmla="*/ 6 w 116"/>
                <a:gd name="T5" fmla="*/ 0 h 240"/>
                <a:gd name="T6" fmla="*/ 0 w 116"/>
                <a:gd name="T7" fmla="*/ 3 h 240"/>
                <a:gd name="T8" fmla="*/ 110 w 116"/>
                <a:gd name="T9" fmla="*/ 232 h 240"/>
                <a:gd name="T10" fmla="*/ 116 w 116"/>
                <a:gd name="T11" fmla="*/ 232 h 240"/>
                <a:gd name="T12" fmla="*/ 110 w 116"/>
                <a:gd name="T13" fmla="*/ 232 h 240"/>
                <a:gd name="T14" fmla="*/ 113 w 116"/>
                <a:gd name="T15" fmla="*/ 240 h 240"/>
                <a:gd name="T16" fmla="*/ 116 w 116"/>
                <a:gd name="T17" fmla="*/ 232 h 240"/>
                <a:gd name="T18" fmla="*/ 109 w 116"/>
                <a:gd name="T19" fmla="*/ 22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240">
                  <a:moveTo>
                    <a:pt x="109" y="229"/>
                  </a:moveTo>
                  <a:lnTo>
                    <a:pt x="116" y="229"/>
                  </a:lnTo>
                  <a:lnTo>
                    <a:pt x="6" y="0"/>
                  </a:lnTo>
                  <a:lnTo>
                    <a:pt x="0" y="3"/>
                  </a:lnTo>
                  <a:lnTo>
                    <a:pt x="110" y="232"/>
                  </a:lnTo>
                  <a:lnTo>
                    <a:pt x="116" y="232"/>
                  </a:lnTo>
                  <a:lnTo>
                    <a:pt x="110" y="232"/>
                  </a:lnTo>
                  <a:lnTo>
                    <a:pt x="113" y="240"/>
                  </a:lnTo>
                  <a:lnTo>
                    <a:pt x="116" y="232"/>
                  </a:lnTo>
                  <a:lnTo>
                    <a:pt x="109"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79"/>
            <p:cNvSpPr>
              <a:spLocks/>
            </p:cNvSpPr>
            <p:nvPr/>
          </p:nvSpPr>
          <p:spPr bwMode="auto">
            <a:xfrm>
              <a:off x="3772273" y="2526258"/>
              <a:ext cx="871538" cy="1395413"/>
            </a:xfrm>
            <a:custGeom>
              <a:avLst/>
              <a:gdLst>
                <a:gd name="T0" fmla="*/ 547 w 1099"/>
                <a:gd name="T1" fmla="*/ 599 h 1758"/>
                <a:gd name="T2" fmla="*/ 1088 w 1099"/>
                <a:gd name="T3" fmla="*/ 94 h 1758"/>
                <a:gd name="T4" fmla="*/ 1099 w 1099"/>
                <a:gd name="T5" fmla="*/ 1716 h 1758"/>
                <a:gd name="T6" fmla="*/ 1094 w 1099"/>
                <a:gd name="T7" fmla="*/ 1717 h 1758"/>
                <a:gd name="T8" fmla="*/ 1084 w 1099"/>
                <a:gd name="T9" fmla="*/ 1718 h 1758"/>
                <a:gd name="T10" fmla="*/ 1066 w 1099"/>
                <a:gd name="T11" fmla="*/ 1722 h 1758"/>
                <a:gd name="T12" fmla="*/ 1045 w 1099"/>
                <a:gd name="T13" fmla="*/ 1725 h 1758"/>
                <a:gd name="T14" fmla="*/ 1018 w 1099"/>
                <a:gd name="T15" fmla="*/ 1730 h 1758"/>
                <a:gd name="T16" fmla="*/ 988 w 1099"/>
                <a:gd name="T17" fmla="*/ 1735 h 1758"/>
                <a:gd name="T18" fmla="*/ 954 w 1099"/>
                <a:gd name="T19" fmla="*/ 1739 h 1758"/>
                <a:gd name="T20" fmla="*/ 919 w 1099"/>
                <a:gd name="T21" fmla="*/ 1744 h 1758"/>
                <a:gd name="T22" fmla="*/ 882 w 1099"/>
                <a:gd name="T23" fmla="*/ 1748 h 1758"/>
                <a:gd name="T24" fmla="*/ 844 w 1099"/>
                <a:gd name="T25" fmla="*/ 1752 h 1758"/>
                <a:gd name="T26" fmla="*/ 807 w 1099"/>
                <a:gd name="T27" fmla="*/ 1755 h 1758"/>
                <a:gd name="T28" fmla="*/ 772 w 1099"/>
                <a:gd name="T29" fmla="*/ 1756 h 1758"/>
                <a:gd name="T30" fmla="*/ 737 w 1099"/>
                <a:gd name="T31" fmla="*/ 1758 h 1758"/>
                <a:gd name="T32" fmla="*/ 706 w 1099"/>
                <a:gd name="T33" fmla="*/ 1756 h 1758"/>
                <a:gd name="T34" fmla="*/ 678 w 1099"/>
                <a:gd name="T35" fmla="*/ 1754 h 1758"/>
                <a:gd name="T36" fmla="*/ 654 w 1099"/>
                <a:gd name="T37" fmla="*/ 1750 h 1758"/>
                <a:gd name="T38" fmla="*/ 538 w 1099"/>
                <a:gd name="T39" fmla="*/ 1755 h 1758"/>
                <a:gd name="T40" fmla="*/ 494 w 1099"/>
                <a:gd name="T41" fmla="*/ 1756 h 1758"/>
                <a:gd name="T42" fmla="*/ 450 w 1099"/>
                <a:gd name="T43" fmla="*/ 1758 h 1758"/>
                <a:gd name="T44" fmla="*/ 408 w 1099"/>
                <a:gd name="T45" fmla="*/ 1756 h 1758"/>
                <a:gd name="T46" fmla="*/ 365 w 1099"/>
                <a:gd name="T47" fmla="*/ 1755 h 1758"/>
                <a:gd name="T48" fmla="*/ 324 w 1099"/>
                <a:gd name="T49" fmla="*/ 1753 h 1758"/>
                <a:gd name="T50" fmla="*/ 285 w 1099"/>
                <a:gd name="T51" fmla="*/ 1750 h 1758"/>
                <a:gd name="T52" fmla="*/ 249 w 1099"/>
                <a:gd name="T53" fmla="*/ 1746 h 1758"/>
                <a:gd name="T54" fmla="*/ 213 w 1099"/>
                <a:gd name="T55" fmla="*/ 1741 h 1758"/>
                <a:gd name="T56" fmla="*/ 181 w 1099"/>
                <a:gd name="T57" fmla="*/ 1738 h 1758"/>
                <a:gd name="T58" fmla="*/ 152 w 1099"/>
                <a:gd name="T59" fmla="*/ 1733 h 1758"/>
                <a:gd name="T60" fmla="*/ 127 w 1099"/>
                <a:gd name="T61" fmla="*/ 1730 h 1758"/>
                <a:gd name="T62" fmla="*/ 104 w 1099"/>
                <a:gd name="T63" fmla="*/ 1725 h 1758"/>
                <a:gd name="T64" fmla="*/ 86 w 1099"/>
                <a:gd name="T65" fmla="*/ 1723 h 1758"/>
                <a:gd name="T66" fmla="*/ 74 w 1099"/>
                <a:gd name="T67" fmla="*/ 1721 h 1758"/>
                <a:gd name="T68" fmla="*/ 66 w 1099"/>
                <a:gd name="T69" fmla="*/ 1718 h 1758"/>
                <a:gd name="T70" fmla="*/ 62 w 1099"/>
                <a:gd name="T71" fmla="*/ 1718 h 1758"/>
                <a:gd name="T72" fmla="*/ 0 w 1099"/>
                <a:gd name="T73" fmla="*/ 129 h 1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9" h="1758">
                  <a:moveTo>
                    <a:pt x="351" y="0"/>
                  </a:moveTo>
                  <a:lnTo>
                    <a:pt x="547" y="599"/>
                  </a:lnTo>
                  <a:lnTo>
                    <a:pt x="714" y="4"/>
                  </a:lnTo>
                  <a:lnTo>
                    <a:pt x="1088" y="94"/>
                  </a:lnTo>
                  <a:lnTo>
                    <a:pt x="1009" y="948"/>
                  </a:lnTo>
                  <a:lnTo>
                    <a:pt x="1099" y="1716"/>
                  </a:lnTo>
                  <a:lnTo>
                    <a:pt x="1098" y="1716"/>
                  </a:lnTo>
                  <a:lnTo>
                    <a:pt x="1094" y="1717"/>
                  </a:lnTo>
                  <a:lnTo>
                    <a:pt x="1089" y="1717"/>
                  </a:lnTo>
                  <a:lnTo>
                    <a:pt x="1084" y="1718"/>
                  </a:lnTo>
                  <a:lnTo>
                    <a:pt x="1076" y="1721"/>
                  </a:lnTo>
                  <a:lnTo>
                    <a:pt x="1066" y="1722"/>
                  </a:lnTo>
                  <a:lnTo>
                    <a:pt x="1056" y="1723"/>
                  </a:lnTo>
                  <a:lnTo>
                    <a:pt x="1045" y="1725"/>
                  </a:lnTo>
                  <a:lnTo>
                    <a:pt x="1032" y="1728"/>
                  </a:lnTo>
                  <a:lnTo>
                    <a:pt x="1018" y="1730"/>
                  </a:lnTo>
                  <a:lnTo>
                    <a:pt x="1003" y="1732"/>
                  </a:lnTo>
                  <a:lnTo>
                    <a:pt x="988" y="1735"/>
                  </a:lnTo>
                  <a:lnTo>
                    <a:pt x="971" y="1737"/>
                  </a:lnTo>
                  <a:lnTo>
                    <a:pt x="954" y="1739"/>
                  </a:lnTo>
                  <a:lnTo>
                    <a:pt x="936" y="1741"/>
                  </a:lnTo>
                  <a:lnTo>
                    <a:pt x="919" y="1744"/>
                  </a:lnTo>
                  <a:lnTo>
                    <a:pt x="901" y="1746"/>
                  </a:lnTo>
                  <a:lnTo>
                    <a:pt x="882" y="1748"/>
                  </a:lnTo>
                  <a:lnTo>
                    <a:pt x="864" y="1751"/>
                  </a:lnTo>
                  <a:lnTo>
                    <a:pt x="844" y="1752"/>
                  </a:lnTo>
                  <a:lnTo>
                    <a:pt x="826" y="1753"/>
                  </a:lnTo>
                  <a:lnTo>
                    <a:pt x="807" y="1755"/>
                  </a:lnTo>
                  <a:lnTo>
                    <a:pt x="789" y="1755"/>
                  </a:lnTo>
                  <a:lnTo>
                    <a:pt x="772" y="1756"/>
                  </a:lnTo>
                  <a:lnTo>
                    <a:pt x="754" y="1758"/>
                  </a:lnTo>
                  <a:lnTo>
                    <a:pt x="737" y="1758"/>
                  </a:lnTo>
                  <a:lnTo>
                    <a:pt x="721" y="1758"/>
                  </a:lnTo>
                  <a:lnTo>
                    <a:pt x="706" y="1756"/>
                  </a:lnTo>
                  <a:lnTo>
                    <a:pt x="691" y="1755"/>
                  </a:lnTo>
                  <a:lnTo>
                    <a:pt x="678" y="1754"/>
                  </a:lnTo>
                  <a:lnTo>
                    <a:pt x="666" y="1752"/>
                  </a:lnTo>
                  <a:lnTo>
                    <a:pt x="654" y="1750"/>
                  </a:lnTo>
                  <a:lnTo>
                    <a:pt x="580" y="1532"/>
                  </a:lnTo>
                  <a:lnTo>
                    <a:pt x="538" y="1755"/>
                  </a:lnTo>
                  <a:lnTo>
                    <a:pt x="516" y="1755"/>
                  </a:lnTo>
                  <a:lnTo>
                    <a:pt x="494" y="1756"/>
                  </a:lnTo>
                  <a:lnTo>
                    <a:pt x="472" y="1758"/>
                  </a:lnTo>
                  <a:lnTo>
                    <a:pt x="450" y="1758"/>
                  </a:lnTo>
                  <a:lnTo>
                    <a:pt x="428" y="1758"/>
                  </a:lnTo>
                  <a:lnTo>
                    <a:pt x="408" y="1756"/>
                  </a:lnTo>
                  <a:lnTo>
                    <a:pt x="386" y="1756"/>
                  </a:lnTo>
                  <a:lnTo>
                    <a:pt x="365" y="1755"/>
                  </a:lnTo>
                  <a:lnTo>
                    <a:pt x="344" y="1754"/>
                  </a:lnTo>
                  <a:lnTo>
                    <a:pt x="324" y="1753"/>
                  </a:lnTo>
                  <a:lnTo>
                    <a:pt x="304" y="1751"/>
                  </a:lnTo>
                  <a:lnTo>
                    <a:pt x="285" y="1750"/>
                  </a:lnTo>
                  <a:lnTo>
                    <a:pt x="265" y="1747"/>
                  </a:lnTo>
                  <a:lnTo>
                    <a:pt x="249" y="1746"/>
                  </a:lnTo>
                  <a:lnTo>
                    <a:pt x="230" y="1744"/>
                  </a:lnTo>
                  <a:lnTo>
                    <a:pt x="213" y="1741"/>
                  </a:lnTo>
                  <a:lnTo>
                    <a:pt x="197" y="1739"/>
                  </a:lnTo>
                  <a:lnTo>
                    <a:pt x="181" y="1738"/>
                  </a:lnTo>
                  <a:lnTo>
                    <a:pt x="166" y="1736"/>
                  </a:lnTo>
                  <a:lnTo>
                    <a:pt x="152" y="1733"/>
                  </a:lnTo>
                  <a:lnTo>
                    <a:pt x="138" y="1731"/>
                  </a:lnTo>
                  <a:lnTo>
                    <a:pt x="127" y="1730"/>
                  </a:lnTo>
                  <a:lnTo>
                    <a:pt x="115" y="1728"/>
                  </a:lnTo>
                  <a:lnTo>
                    <a:pt x="104" y="1725"/>
                  </a:lnTo>
                  <a:lnTo>
                    <a:pt x="95" y="1724"/>
                  </a:lnTo>
                  <a:lnTo>
                    <a:pt x="86" y="1723"/>
                  </a:lnTo>
                  <a:lnTo>
                    <a:pt x="80" y="1721"/>
                  </a:lnTo>
                  <a:lnTo>
                    <a:pt x="74" y="1721"/>
                  </a:lnTo>
                  <a:lnTo>
                    <a:pt x="69" y="1720"/>
                  </a:lnTo>
                  <a:lnTo>
                    <a:pt x="66" y="1718"/>
                  </a:lnTo>
                  <a:lnTo>
                    <a:pt x="63" y="1718"/>
                  </a:lnTo>
                  <a:lnTo>
                    <a:pt x="62" y="1718"/>
                  </a:lnTo>
                  <a:lnTo>
                    <a:pt x="136" y="1080"/>
                  </a:lnTo>
                  <a:lnTo>
                    <a:pt x="0" y="129"/>
                  </a:lnTo>
                  <a:lnTo>
                    <a:pt x="351"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80"/>
            <p:cNvSpPr>
              <a:spLocks/>
            </p:cNvSpPr>
            <p:nvPr/>
          </p:nvSpPr>
          <p:spPr bwMode="auto">
            <a:xfrm>
              <a:off x="4046911" y="2524671"/>
              <a:ext cx="163513" cy="493713"/>
            </a:xfrm>
            <a:custGeom>
              <a:avLst/>
              <a:gdLst>
                <a:gd name="T0" fmla="*/ 195 w 207"/>
                <a:gd name="T1" fmla="*/ 599 h 622"/>
                <a:gd name="T2" fmla="*/ 207 w 207"/>
                <a:gd name="T3" fmla="*/ 599 h 622"/>
                <a:gd name="T4" fmla="*/ 11 w 207"/>
                <a:gd name="T5" fmla="*/ 0 h 622"/>
                <a:gd name="T6" fmla="*/ 0 w 207"/>
                <a:gd name="T7" fmla="*/ 5 h 622"/>
                <a:gd name="T8" fmla="*/ 195 w 207"/>
                <a:gd name="T9" fmla="*/ 603 h 622"/>
                <a:gd name="T10" fmla="*/ 207 w 207"/>
                <a:gd name="T11" fmla="*/ 603 h 622"/>
                <a:gd name="T12" fmla="*/ 195 w 207"/>
                <a:gd name="T13" fmla="*/ 603 h 622"/>
                <a:gd name="T14" fmla="*/ 202 w 207"/>
                <a:gd name="T15" fmla="*/ 622 h 622"/>
                <a:gd name="T16" fmla="*/ 207 w 207"/>
                <a:gd name="T17" fmla="*/ 603 h 622"/>
                <a:gd name="T18" fmla="*/ 195 w 207"/>
                <a:gd name="T19" fmla="*/ 599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622">
                  <a:moveTo>
                    <a:pt x="195" y="599"/>
                  </a:moveTo>
                  <a:lnTo>
                    <a:pt x="207" y="599"/>
                  </a:lnTo>
                  <a:lnTo>
                    <a:pt x="11" y="0"/>
                  </a:lnTo>
                  <a:lnTo>
                    <a:pt x="0" y="5"/>
                  </a:lnTo>
                  <a:lnTo>
                    <a:pt x="195" y="603"/>
                  </a:lnTo>
                  <a:lnTo>
                    <a:pt x="207" y="603"/>
                  </a:lnTo>
                  <a:lnTo>
                    <a:pt x="195" y="603"/>
                  </a:lnTo>
                  <a:lnTo>
                    <a:pt x="202" y="622"/>
                  </a:lnTo>
                  <a:lnTo>
                    <a:pt x="207" y="603"/>
                  </a:lnTo>
                  <a:lnTo>
                    <a:pt x="195"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81"/>
            <p:cNvSpPr>
              <a:spLocks/>
            </p:cNvSpPr>
            <p:nvPr/>
          </p:nvSpPr>
          <p:spPr bwMode="auto">
            <a:xfrm>
              <a:off x="4202486" y="2524671"/>
              <a:ext cx="141288" cy="477838"/>
            </a:xfrm>
            <a:custGeom>
              <a:avLst/>
              <a:gdLst>
                <a:gd name="T0" fmla="*/ 175 w 180"/>
                <a:gd name="T1" fmla="*/ 1 h 604"/>
                <a:gd name="T2" fmla="*/ 167 w 180"/>
                <a:gd name="T3" fmla="*/ 6 h 604"/>
                <a:gd name="T4" fmla="*/ 0 w 180"/>
                <a:gd name="T5" fmla="*/ 600 h 604"/>
                <a:gd name="T6" fmla="*/ 12 w 180"/>
                <a:gd name="T7" fmla="*/ 604 h 604"/>
                <a:gd name="T8" fmla="*/ 180 w 180"/>
                <a:gd name="T9" fmla="*/ 11 h 604"/>
                <a:gd name="T10" fmla="*/ 172 w 180"/>
                <a:gd name="T11" fmla="*/ 15 h 604"/>
                <a:gd name="T12" fmla="*/ 175 w 180"/>
                <a:gd name="T13" fmla="*/ 1 h 604"/>
                <a:gd name="T14" fmla="*/ 168 w 180"/>
                <a:gd name="T15" fmla="*/ 0 h 604"/>
                <a:gd name="T16" fmla="*/ 167 w 180"/>
                <a:gd name="T17" fmla="*/ 6 h 604"/>
                <a:gd name="T18" fmla="*/ 175 w 180"/>
                <a:gd name="T19" fmla="*/ 1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604">
                  <a:moveTo>
                    <a:pt x="175" y="1"/>
                  </a:moveTo>
                  <a:lnTo>
                    <a:pt x="167" y="6"/>
                  </a:lnTo>
                  <a:lnTo>
                    <a:pt x="0" y="600"/>
                  </a:lnTo>
                  <a:lnTo>
                    <a:pt x="12" y="604"/>
                  </a:lnTo>
                  <a:lnTo>
                    <a:pt x="180" y="11"/>
                  </a:lnTo>
                  <a:lnTo>
                    <a:pt x="172" y="15"/>
                  </a:lnTo>
                  <a:lnTo>
                    <a:pt x="175" y="1"/>
                  </a:lnTo>
                  <a:lnTo>
                    <a:pt x="168" y="0"/>
                  </a:lnTo>
                  <a:lnTo>
                    <a:pt x="167" y="6"/>
                  </a:lnTo>
                  <a:lnTo>
                    <a:pt x="1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82"/>
            <p:cNvSpPr>
              <a:spLocks/>
            </p:cNvSpPr>
            <p:nvPr/>
          </p:nvSpPr>
          <p:spPr bwMode="auto">
            <a:xfrm>
              <a:off x="4337423" y="2524671"/>
              <a:ext cx="304800" cy="82550"/>
            </a:xfrm>
            <a:custGeom>
              <a:avLst/>
              <a:gdLst>
                <a:gd name="T0" fmla="*/ 382 w 382"/>
                <a:gd name="T1" fmla="*/ 97 h 104"/>
                <a:gd name="T2" fmla="*/ 376 w 382"/>
                <a:gd name="T3" fmla="*/ 90 h 104"/>
                <a:gd name="T4" fmla="*/ 3 w 382"/>
                <a:gd name="T5" fmla="*/ 0 h 104"/>
                <a:gd name="T6" fmla="*/ 0 w 382"/>
                <a:gd name="T7" fmla="*/ 14 h 104"/>
                <a:gd name="T8" fmla="*/ 374 w 382"/>
                <a:gd name="T9" fmla="*/ 104 h 104"/>
                <a:gd name="T10" fmla="*/ 370 w 382"/>
                <a:gd name="T11" fmla="*/ 97 h 104"/>
                <a:gd name="T12" fmla="*/ 382 w 382"/>
                <a:gd name="T13" fmla="*/ 97 h 104"/>
                <a:gd name="T14" fmla="*/ 382 w 382"/>
                <a:gd name="T15" fmla="*/ 92 h 104"/>
                <a:gd name="T16" fmla="*/ 376 w 382"/>
                <a:gd name="T17" fmla="*/ 90 h 104"/>
                <a:gd name="T18" fmla="*/ 382 w 382"/>
                <a:gd name="T19"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04">
                  <a:moveTo>
                    <a:pt x="382" y="97"/>
                  </a:moveTo>
                  <a:lnTo>
                    <a:pt x="376" y="90"/>
                  </a:lnTo>
                  <a:lnTo>
                    <a:pt x="3" y="0"/>
                  </a:lnTo>
                  <a:lnTo>
                    <a:pt x="0" y="14"/>
                  </a:lnTo>
                  <a:lnTo>
                    <a:pt x="374" y="104"/>
                  </a:lnTo>
                  <a:lnTo>
                    <a:pt x="370" y="97"/>
                  </a:lnTo>
                  <a:lnTo>
                    <a:pt x="382" y="97"/>
                  </a:lnTo>
                  <a:lnTo>
                    <a:pt x="382" y="92"/>
                  </a:lnTo>
                  <a:lnTo>
                    <a:pt x="376" y="90"/>
                  </a:lnTo>
                  <a:lnTo>
                    <a:pt x="38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83"/>
            <p:cNvSpPr>
              <a:spLocks/>
            </p:cNvSpPr>
            <p:nvPr/>
          </p:nvSpPr>
          <p:spPr bwMode="auto">
            <a:xfrm>
              <a:off x="4567611" y="2602458"/>
              <a:ext cx="74613" cy="677863"/>
            </a:xfrm>
            <a:custGeom>
              <a:avLst/>
              <a:gdLst>
                <a:gd name="T0" fmla="*/ 14 w 93"/>
                <a:gd name="T1" fmla="*/ 853 h 855"/>
                <a:gd name="T2" fmla="*/ 14 w 93"/>
                <a:gd name="T3" fmla="*/ 855 h 855"/>
                <a:gd name="T4" fmla="*/ 93 w 93"/>
                <a:gd name="T5" fmla="*/ 0 h 855"/>
                <a:gd name="T6" fmla="*/ 81 w 93"/>
                <a:gd name="T7" fmla="*/ 0 h 855"/>
                <a:gd name="T8" fmla="*/ 0 w 93"/>
                <a:gd name="T9" fmla="*/ 854 h 855"/>
                <a:gd name="T10" fmla="*/ 0 w 93"/>
                <a:gd name="T11" fmla="*/ 855 h 855"/>
                <a:gd name="T12" fmla="*/ 0 w 93"/>
                <a:gd name="T13" fmla="*/ 854 h 855"/>
                <a:gd name="T14" fmla="*/ 0 w 93"/>
                <a:gd name="T15" fmla="*/ 854 h 855"/>
                <a:gd name="T16" fmla="*/ 0 w 93"/>
                <a:gd name="T17" fmla="*/ 855 h 855"/>
                <a:gd name="T18" fmla="*/ 14 w 93"/>
                <a:gd name="T19" fmla="*/ 853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855">
                  <a:moveTo>
                    <a:pt x="14" y="853"/>
                  </a:moveTo>
                  <a:lnTo>
                    <a:pt x="14" y="855"/>
                  </a:lnTo>
                  <a:lnTo>
                    <a:pt x="93" y="0"/>
                  </a:lnTo>
                  <a:lnTo>
                    <a:pt x="81" y="0"/>
                  </a:lnTo>
                  <a:lnTo>
                    <a:pt x="0" y="854"/>
                  </a:lnTo>
                  <a:lnTo>
                    <a:pt x="0" y="855"/>
                  </a:lnTo>
                  <a:lnTo>
                    <a:pt x="0" y="854"/>
                  </a:lnTo>
                  <a:lnTo>
                    <a:pt x="0" y="854"/>
                  </a:lnTo>
                  <a:lnTo>
                    <a:pt x="0" y="855"/>
                  </a:lnTo>
                  <a:lnTo>
                    <a:pt x="14" y="8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84"/>
            <p:cNvSpPr>
              <a:spLocks/>
            </p:cNvSpPr>
            <p:nvPr/>
          </p:nvSpPr>
          <p:spPr bwMode="auto">
            <a:xfrm>
              <a:off x="4567611" y="3278733"/>
              <a:ext cx="82550" cy="615950"/>
            </a:xfrm>
            <a:custGeom>
              <a:avLst/>
              <a:gdLst>
                <a:gd name="T0" fmla="*/ 98 w 104"/>
                <a:gd name="T1" fmla="*/ 776 h 776"/>
                <a:gd name="T2" fmla="*/ 102 w 104"/>
                <a:gd name="T3" fmla="*/ 768 h 776"/>
                <a:gd name="T4" fmla="*/ 14 w 104"/>
                <a:gd name="T5" fmla="*/ 0 h 776"/>
                <a:gd name="T6" fmla="*/ 0 w 104"/>
                <a:gd name="T7" fmla="*/ 2 h 776"/>
                <a:gd name="T8" fmla="*/ 90 w 104"/>
                <a:gd name="T9" fmla="*/ 770 h 776"/>
                <a:gd name="T10" fmla="*/ 94 w 104"/>
                <a:gd name="T11" fmla="*/ 762 h 776"/>
                <a:gd name="T12" fmla="*/ 98 w 104"/>
                <a:gd name="T13" fmla="*/ 776 h 776"/>
                <a:gd name="T14" fmla="*/ 104 w 104"/>
                <a:gd name="T15" fmla="*/ 774 h 776"/>
                <a:gd name="T16" fmla="*/ 102 w 104"/>
                <a:gd name="T17" fmla="*/ 768 h 776"/>
                <a:gd name="T18" fmla="*/ 98 w 104"/>
                <a:gd name="T19"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76">
                  <a:moveTo>
                    <a:pt x="98" y="776"/>
                  </a:moveTo>
                  <a:lnTo>
                    <a:pt x="102" y="768"/>
                  </a:lnTo>
                  <a:lnTo>
                    <a:pt x="14" y="0"/>
                  </a:lnTo>
                  <a:lnTo>
                    <a:pt x="0" y="2"/>
                  </a:lnTo>
                  <a:lnTo>
                    <a:pt x="90" y="770"/>
                  </a:lnTo>
                  <a:lnTo>
                    <a:pt x="94" y="762"/>
                  </a:lnTo>
                  <a:lnTo>
                    <a:pt x="98" y="776"/>
                  </a:lnTo>
                  <a:lnTo>
                    <a:pt x="104" y="774"/>
                  </a:lnTo>
                  <a:lnTo>
                    <a:pt x="102" y="768"/>
                  </a:lnTo>
                  <a:lnTo>
                    <a:pt x="98" y="7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85"/>
            <p:cNvSpPr>
              <a:spLocks/>
            </p:cNvSpPr>
            <p:nvPr/>
          </p:nvSpPr>
          <p:spPr bwMode="auto">
            <a:xfrm>
              <a:off x="4286623" y="3883571"/>
              <a:ext cx="358775" cy="42863"/>
            </a:xfrm>
            <a:custGeom>
              <a:avLst/>
              <a:gdLst>
                <a:gd name="T0" fmla="*/ 5 w 452"/>
                <a:gd name="T1" fmla="*/ 46 h 54"/>
                <a:gd name="T2" fmla="*/ 29 w 452"/>
                <a:gd name="T3" fmla="*/ 51 h 54"/>
                <a:gd name="T4" fmla="*/ 58 w 452"/>
                <a:gd name="T5" fmla="*/ 54 h 54"/>
                <a:gd name="T6" fmla="*/ 89 w 452"/>
                <a:gd name="T7" fmla="*/ 54 h 54"/>
                <a:gd name="T8" fmla="*/ 124 w 452"/>
                <a:gd name="T9" fmla="*/ 54 h 54"/>
                <a:gd name="T10" fmla="*/ 160 w 452"/>
                <a:gd name="T11" fmla="*/ 52 h 54"/>
                <a:gd name="T12" fmla="*/ 197 w 452"/>
                <a:gd name="T13" fmla="*/ 50 h 54"/>
                <a:gd name="T14" fmla="*/ 234 w 452"/>
                <a:gd name="T15" fmla="*/ 46 h 54"/>
                <a:gd name="T16" fmla="*/ 271 w 452"/>
                <a:gd name="T17" fmla="*/ 42 h 54"/>
                <a:gd name="T18" fmla="*/ 307 w 452"/>
                <a:gd name="T19" fmla="*/ 37 h 54"/>
                <a:gd name="T20" fmla="*/ 340 w 452"/>
                <a:gd name="T21" fmla="*/ 32 h 54"/>
                <a:gd name="T22" fmla="*/ 371 w 452"/>
                <a:gd name="T23" fmla="*/ 28 h 54"/>
                <a:gd name="T24" fmla="*/ 398 w 452"/>
                <a:gd name="T25" fmla="*/ 23 h 54"/>
                <a:gd name="T26" fmla="*/ 420 w 452"/>
                <a:gd name="T27" fmla="*/ 19 h 54"/>
                <a:gd name="T28" fmla="*/ 437 w 452"/>
                <a:gd name="T29" fmla="*/ 16 h 54"/>
                <a:gd name="T30" fmla="*/ 448 w 452"/>
                <a:gd name="T31" fmla="*/ 14 h 54"/>
                <a:gd name="T32" fmla="*/ 452 w 452"/>
                <a:gd name="T33" fmla="*/ 14 h 54"/>
                <a:gd name="T34" fmla="*/ 448 w 452"/>
                <a:gd name="T35" fmla="*/ 0 h 54"/>
                <a:gd name="T36" fmla="*/ 441 w 452"/>
                <a:gd name="T37" fmla="*/ 3 h 54"/>
                <a:gd name="T38" fmla="*/ 428 w 452"/>
                <a:gd name="T39" fmla="*/ 5 h 54"/>
                <a:gd name="T40" fmla="*/ 407 w 452"/>
                <a:gd name="T41" fmla="*/ 8 h 54"/>
                <a:gd name="T42" fmla="*/ 383 w 452"/>
                <a:gd name="T43" fmla="*/ 12 h 54"/>
                <a:gd name="T44" fmla="*/ 354 w 452"/>
                <a:gd name="T45" fmla="*/ 16 h 54"/>
                <a:gd name="T46" fmla="*/ 322 w 452"/>
                <a:gd name="T47" fmla="*/ 21 h 54"/>
                <a:gd name="T48" fmla="*/ 287 w 452"/>
                <a:gd name="T49" fmla="*/ 26 h 54"/>
                <a:gd name="T50" fmla="*/ 251 w 452"/>
                <a:gd name="T51" fmla="*/ 30 h 54"/>
                <a:gd name="T52" fmla="*/ 215 w 452"/>
                <a:gd name="T53" fmla="*/ 35 h 54"/>
                <a:gd name="T54" fmla="*/ 178 w 452"/>
                <a:gd name="T55" fmla="*/ 38 h 54"/>
                <a:gd name="T56" fmla="*/ 141 w 452"/>
                <a:gd name="T57" fmla="*/ 41 h 54"/>
                <a:gd name="T58" fmla="*/ 106 w 452"/>
                <a:gd name="T59" fmla="*/ 42 h 54"/>
                <a:gd name="T60" fmla="*/ 73 w 452"/>
                <a:gd name="T61" fmla="*/ 42 h 54"/>
                <a:gd name="T62" fmla="*/ 44 w 452"/>
                <a:gd name="T63" fmla="*/ 39 h 54"/>
                <a:gd name="T64" fmla="*/ 19 w 452"/>
                <a:gd name="T65" fmla="*/ 37 h 54"/>
                <a:gd name="T66" fmla="*/ 13 w 452"/>
                <a:gd name="T67" fmla="*/ 38 h 54"/>
                <a:gd name="T68" fmla="*/ 2 w 452"/>
                <a:gd name="T69" fmla="*/ 46 h 54"/>
                <a:gd name="T70" fmla="*/ 0 w 452"/>
                <a:gd name="T7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2" h="54">
                  <a:moveTo>
                    <a:pt x="0" y="42"/>
                  </a:moveTo>
                  <a:lnTo>
                    <a:pt x="5" y="46"/>
                  </a:lnTo>
                  <a:lnTo>
                    <a:pt x="17" y="50"/>
                  </a:lnTo>
                  <a:lnTo>
                    <a:pt x="29" y="51"/>
                  </a:lnTo>
                  <a:lnTo>
                    <a:pt x="43" y="53"/>
                  </a:lnTo>
                  <a:lnTo>
                    <a:pt x="58" y="54"/>
                  </a:lnTo>
                  <a:lnTo>
                    <a:pt x="73" y="54"/>
                  </a:lnTo>
                  <a:lnTo>
                    <a:pt x="89" y="54"/>
                  </a:lnTo>
                  <a:lnTo>
                    <a:pt x="106" y="54"/>
                  </a:lnTo>
                  <a:lnTo>
                    <a:pt x="124" y="54"/>
                  </a:lnTo>
                  <a:lnTo>
                    <a:pt x="142" y="53"/>
                  </a:lnTo>
                  <a:lnTo>
                    <a:pt x="160" y="52"/>
                  </a:lnTo>
                  <a:lnTo>
                    <a:pt x="179" y="51"/>
                  </a:lnTo>
                  <a:lnTo>
                    <a:pt x="197" y="50"/>
                  </a:lnTo>
                  <a:lnTo>
                    <a:pt x="216" y="47"/>
                  </a:lnTo>
                  <a:lnTo>
                    <a:pt x="234" y="46"/>
                  </a:lnTo>
                  <a:lnTo>
                    <a:pt x="254" y="44"/>
                  </a:lnTo>
                  <a:lnTo>
                    <a:pt x="271" y="42"/>
                  </a:lnTo>
                  <a:lnTo>
                    <a:pt x="289" y="39"/>
                  </a:lnTo>
                  <a:lnTo>
                    <a:pt x="307" y="37"/>
                  </a:lnTo>
                  <a:lnTo>
                    <a:pt x="324" y="35"/>
                  </a:lnTo>
                  <a:lnTo>
                    <a:pt x="340" y="32"/>
                  </a:lnTo>
                  <a:lnTo>
                    <a:pt x="356" y="30"/>
                  </a:lnTo>
                  <a:lnTo>
                    <a:pt x="371" y="28"/>
                  </a:lnTo>
                  <a:lnTo>
                    <a:pt x="385" y="26"/>
                  </a:lnTo>
                  <a:lnTo>
                    <a:pt x="398" y="23"/>
                  </a:lnTo>
                  <a:lnTo>
                    <a:pt x="409" y="21"/>
                  </a:lnTo>
                  <a:lnTo>
                    <a:pt x="420" y="19"/>
                  </a:lnTo>
                  <a:lnTo>
                    <a:pt x="429" y="17"/>
                  </a:lnTo>
                  <a:lnTo>
                    <a:pt x="437" y="16"/>
                  </a:lnTo>
                  <a:lnTo>
                    <a:pt x="443" y="15"/>
                  </a:lnTo>
                  <a:lnTo>
                    <a:pt x="448" y="14"/>
                  </a:lnTo>
                  <a:lnTo>
                    <a:pt x="451" y="14"/>
                  </a:lnTo>
                  <a:lnTo>
                    <a:pt x="452" y="14"/>
                  </a:lnTo>
                  <a:lnTo>
                    <a:pt x="448" y="0"/>
                  </a:lnTo>
                  <a:lnTo>
                    <a:pt x="448" y="0"/>
                  </a:lnTo>
                  <a:lnTo>
                    <a:pt x="445" y="1"/>
                  </a:lnTo>
                  <a:lnTo>
                    <a:pt x="441" y="3"/>
                  </a:lnTo>
                  <a:lnTo>
                    <a:pt x="435" y="4"/>
                  </a:lnTo>
                  <a:lnTo>
                    <a:pt x="428" y="5"/>
                  </a:lnTo>
                  <a:lnTo>
                    <a:pt x="418" y="6"/>
                  </a:lnTo>
                  <a:lnTo>
                    <a:pt x="407" y="8"/>
                  </a:lnTo>
                  <a:lnTo>
                    <a:pt x="395" y="9"/>
                  </a:lnTo>
                  <a:lnTo>
                    <a:pt x="383" y="12"/>
                  </a:lnTo>
                  <a:lnTo>
                    <a:pt x="369" y="14"/>
                  </a:lnTo>
                  <a:lnTo>
                    <a:pt x="354" y="16"/>
                  </a:lnTo>
                  <a:lnTo>
                    <a:pt x="339" y="19"/>
                  </a:lnTo>
                  <a:lnTo>
                    <a:pt x="322" y="21"/>
                  </a:lnTo>
                  <a:lnTo>
                    <a:pt x="306" y="23"/>
                  </a:lnTo>
                  <a:lnTo>
                    <a:pt x="287" y="26"/>
                  </a:lnTo>
                  <a:lnTo>
                    <a:pt x="270" y="28"/>
                  </a:lnTo>
                  <a:lnTo>
                    <a:pt x="251" y="30"/>
                  </a:lnTo>
                  <a:lnTo>
                    <a:pt x="233" y="32"/>
                  </a:lnTo>
                  <a:lnTo>
                    <a:pt x="215" y="35"/>
                  </a:lnTo>
                  <a:lnTo>
                    <a:pt x="196" y="37"/>
                  </a:lnTo>
                  <a:lnTo>
                    <a:pt x="178" y="38"/>
                  </a:lnTo>
                  <a:lnTo>
                    <a:pt x="159" y="39"/>
                  </a:lnTo>
                  <a:lnTo>
                    <a:pt x="141" y="41"/>
                  </a:lnTo>
                  <a:lnTo>
                    <a:pt x="124" y="42"/>
                  </a:lnTo>
                  <a:lnTo>
                    <a:pt x="106" y="42"/>
                  </a:lnTo>
                  <a:lnTo>
                    <a:pt x="89" y="42"/>
                  </a:lnTo>
                  <a:lnTo>
                    <a:pt x="73" y="42"/>
                  </a:lnTo>
                  <a:lnTo>
                    <a:pt x="59" y="42"/>
                  </a:lnTo>
                  <a:lnTo>
                    <a:pt x="44" y="39"/>
                  </a:lnTo>
                  <a:lnTo>
                    <a:pt x="31" y="38"/>
                  </a:lnTo>
                  <a:lnTo>
                    <a:pt x="19" y="37"/>
                  </a:lnTo>
                  <a:lnTo>
                    <a:pt x="8" y="34"/>
                  </a:lnTo>
                  <a:lnTo>
                    <a:pt x="13" y="38"/>
                  </a:lnTo>
                  <a:lnTo>
                    <a:pt x="0" y="42"/>
                  </a:lnTo>
                  <a:lnTo>
                    <a:pt x="2" y="46"/>
                  </a:lnTo>
                  <a:lnTo>
                    <a:pt x="5" y="46"/>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86"/>
            <p:cNvSpPr>
              <a:spLocks/>
            </p:cNvSpPr>
            <p:nvPr/>
          </p:nvSpPr>
          <p:spPr bwMode="auto">
            <a:xfrm>
              <a:off x="4227886" y="3723233"/>
              <a:ext cx="69850" cy="193675"/>
            </a:xfrm>
            <a:custGeom>
              <a:avLst/>
              <a:gdLst>
                <a:gd name="T0" fmla="*/ 13 w 87"/>
                <a:gd name="T1" fmla="*/ 26 h 243"/>
                <a:gd name="T2" fmla="*/ 1 w 87"/>
                <a:gd name="T3" fmla="*/ 26 h 243"/>
                <a:gd name="T4" fmla="*/ 74 w 87"/>
                <a:gd name="T5" fmla="*/ 243 h 243"/>
                <a:gd name="T6" fmla="*/ 87 w 87"/>
                <a:gd name="T7" fmla="*/ 239 h 243"/>
                <a:gd name="T8" fmla="*/ 12 w 87"/>
                <a:gd name="T9" fmla="*/ 23 h 243"/>
                <a:gd name="T10" fmla="*/ 0 w 87"/>
                <a:gd name="T11" fmla="*/ 23 h 243"/>
                <a:gd name="T12" fmla="*/ 12 w 87"/>
                <a:gd name="T13" fmla="*/ 23 h 243"/>
                <a:gd name="T14" fmla="*/ 4 w 87"/>
                <a:gd name="T15" fmla="*/ 0 h 243"/>
                <a:gd name="T16" fmla="*/ 0 w 87"/>
                <a:gd name="T17" fmla="*/ 23 h 243"/>
                <a:gd name="T18" fmla="*/ 13 w 87"/>
                <a:gd name="T19" fmla="*/ 2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243">
                  <a:moveTo>
                    <a:pt x="13" y="26"/>
                  </a:moveTo>
                  <a:lnTo>
                    <a:pt x="1" y="26"/>
                  </a:lnTo>
                  <a:lnTo>
                    <a:pt x="74" y="243"/>
                  </a:lnTo>
                  <a:lnTo>
                    <a:pt x="87" y="239"/>
                  </a:lnTo>
                  <a:lnTo>
                    <a:pt x="12" y="23"/>
                  </a:lnTo>
                  <a:lnTo>
                    <a:pt x="0" y="23"/>
                  </a:lnTo>
                  <a:lnTo>
                    <a:pt x="12" y="23"/>
                  </a:lnTo>
                  <a:lnTo>
                    <a:pt x="4" y="0"/>
                  </a:lnTo>
                  <a:lnTo>
                    <a:pt x="0" y="23"/>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87"/>
            <p:cNvSpPr>
              <a:spLocks/>
            </p:cNvSpPr>
            <p:nvPr/>
          </p:nvSpPr>
          <p:spPr bwMode="auto">
            <a:xfrm>
              <a:off x="4194548" y="3742283"/>
              <a:ext cx="44450" cy="182563"/>
            </a:xfrm>
            <a:custGeom>
              <a:avLst/>
              <a:gdLst>
                <a:gd name="T0" fmla="*/ 7 w 55"/>
                <a:gd name="T1" fmla="*/ 230 h 230"/>
                <a:gd name="T2" fmla="*/ 13 w 55"/>
                <a:gd name="T3" fmla="*/ 225 h 230"/>
                <a:gd name="T4" fmla="*/ 55 w 55"/>
                <a:gd name="T5" fmla="*/ 3 h 230"/>
                <a:gd name="T6" fmla="*/ 42 w 55"/>
                <a:gd name="T7" fmla="*/ 0 h 230"/>
                <a:gd name="T8" fmla="*/ 0 w 55"/>
                <a:gd name="T9" fmla="*/ 222 h 230"/>
                <a:gd name="T10" fmla="*/ 6 w 55"/>
                <a:gd name="T11" fmla="*/ 217 h 230"/>
                <a:gd name="T12" fmla="*/ 7 w 55"/>
                <a:gd name="T13" fmla="*/ 230 h 230"/>
                <a:gd name="T14" fmla="*/ 12 w 55"/>
                <a:gd name="T15" fmla="*/ 230 h 230"/>
                <a:gd name="T16" fmla="*/ 13 w 55"/>
                <a:gd name="T17" fmla="*/ 225 h 230"/>
                <a:gd name="T18" fmla="*/ 7 w 55"/>
                <a:gd name="T1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30">
                  <a:moveTo>
                    <a:pt x="7" y="230"/>
                  </a:moveTo>
                  <a:lnTo>
                    <a:pt x="13" y="225"/>
                  </a:lnTo>
                  <a:lnTo>
                    <a:pt x="55" y="3"/>
                  </a:lnTo>
                  <a:lnTo>
                    <a:pt x="42" y="0"/>
                  </a:lnTo>
                  <a:lnTo>
                    <a:pt x="0" y="222"/>
                  </a:lnTo>
                  <a:lnTo>
                    <a:pt x="6" y="217"/>
                  </a:lnTo>
                  <a:lnTo>
                    <a:pt x="7" y="230"/>
                  </a:lnTo>
                  <a:lnTo>
                    <a:pt x="12" y="230"/>
                  </a:lnTo>
                  <a:lnTo>
                    <a:pt x="13" y="225"/>
                  </a:lnTo>
                  <a:lnTo>
                    <a:pt x="7"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88"/>
            <p:cNvSpPr>
              <a:spLocks/>
            </p:cNvSpPr>
            <p:nvPr/>
          </p:nvSpPr>
          <p:spPr bwMode="auto">
            <a:xfrm>
              <a:off x="3816723" y="3885158"/>
              <a:ext cx="384175" cy="41275"/>
            </a:xfrm>
            <a:custGeom>
              <a:avLst/>
              <a:gdLst>
                <a:gd name="T0" fmla="*/ 6 w 484"/>
                <a:gd name="T1" fmla="*/ 12 h 51"/>
                <a:gd name="T2" fmla="*/ 8 w 484"/>
                <a:gd name="T3" fmla="*/ 13 h 51"/>
                <a:gd name="T4" fmla="*/ 18 w 484"/>
                <a:gd name="T5" fmla="*/ 14 h 51"/>
                <a:gd name="T6" fmla="*/ 30 w 484"/>
                <a:gd name="T7" fmla="*/ 17 h 51"/>
                <a:gd name="T8" fmla="*/ 48 w 484"/>
                <a:gd name="T9" fmla="*/ 20 h 51"/>
                <a:gd name="T10" fmla="*/ 71 w 484"/>
                <a:gd name="T11" fmla="*/ 24 h 51"/>
                <a:gd name="T12" fmla="*/ 96 w 484"/>
                <a:gd name="T13" fmla="*/ 27 h 51"/>
                <a:gd name="T14" fmla="*/ 125 w 484"/>
                <a:gd name="T15" fmla="*/ 32 h 51"/>
                <a:gd name="T16" fmla="*/ 157 w 484"/>
                <a:gd name="T17" fmla="*/ 36 h 51"/>
                <a:gd name="T18" fmla="*/ 193 w 484"/>
                <a:gd name="T19" fmla="*/ 40 h 51"/>
                <a:gd name="T20" fmla="*/ 228 w 484"/>
                <a:gd name="T21" fmla="*/ 43 h 51"/>
                <a:gd name="T22" fmla="*/ 269 w 484"/>
                <a:gd name="T23" fmla="*/ 47 h 51"/>
                <a:gd name="T24" fmla="*/ 309 w 484"/>
                <a:gd name="T25" fmla="*/ 50 h 51"/>
                <a:gd name="T26" fmla="*/ 353 w 484"/>
                <a:gd name="T27" fmla="*/ 51 h 51"/>
                <a:gd name="T28" fmla="*/ 395 w 484"/>
                <a:gd name="T29" fmla="*/ 51 h 51"/>
                <a:gd name="T30" fmla="*/ 439 w 484"/>
                <a:gd name="T31" fmla="*/ 51 h 51"/>
                <a:gd name="T32" fmla="*/ 484 w 484"/>
                <a:gd name="T33" fmla="*/ 49 h 51"/>
                <a:gd name="T34" fmla="*/ 461 w 484"/>
                <a:gd name="T35" fmla="*/ 38 h 51"/>
                <a:gd name="T36" fmla="*/ 417 w 484"/>
                <a:gd name="T37" fmla="*/ 39 h 51"/>
                <a:gd name="T38" fmla="*/ 373 w 484"/>
                <a:gd name="T39" fmla="*/ 39 h 51"/>
                <a:gd name="T40" fmla="*/ 331 w 484"/>
                <a:gd name="T41" fmla="*/ 38 h 51"/>
                <a:gd name="T42" fmla="*/ 289 w 484"/>
                <a:gd name="T43" fmla="*/ 35 h 51"/>
                <a:gd name="T44" fmla="*/ 249 w 484"/>
                <a:gd name="T45" fmla="*/ 33 h 51"/>
                <a:gd name="T46" fmla="*/ 211 w 484"/>
                <a:gd name="T47" fmla="*/ 29 h 51"/>
                <a:gd name="T48" fmla="*/ 175 w 484"/>
                <a:gd name="T49" fmla="*/ 25 h 51"/>
                <a:gd name="T50" fmla="*/ 143 w 484"/>
                <a:gd name="T51" fmla="*/ 21 h 51"/>
                <a:gd name="T52" fmla="*/ 112 w 484"/>
                <a:gd name="T53" fmla="*/ 17 h 51"/>
                <a:gd name="T54" fmla="*/ 84 w 484"/>
                <a:gd name="T55" fmla="*/ 13 h 51"/>
                <a:gd name="T56" fmla="*/ 60 w 484"/>
                <a:gd name="T57" fmla="*/ 9 h 51"/>
                <a:gd name="T58" fmla="*/ 42 w 484"/>
                <a:gd name="T59" fmla="*/ 5 h 51"/>
                <a:gd name="T60" fmla="*/ 26 w 484"/>
                <a:gd name="T61" fmla="*/ 3 h 51"/>
                <a:gd name="T62" fmla="*/ 15 w 484"/>
                <a:gd name="T63" fmla="*/ 1 h 51"/>
                <a:gd name="T64" fmla="*/ 10 w 484"/>
                <a:gd name="T65" fmla="*/ 0 h 51"/>
                <a:gd name="T66" fmla="*/ 14 w 484"/>
                <a:gd name="T67" fmla="*/ 6 h 51"/>
                <a:gd name="T68" fmla="*/ 0 w 484"/>
                <a:gd name="T69" fmla="*/ 11 h 51"/>
                <a:gd name="T70" fmla="*/ 2 w 484"/>
                <a:gd name="T7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4" h="51">
                  <a:moveTo>
                    <a:pt x="2" y="5"/>
                  </a:moveTo>
                  <a:lnTo>
                    <a:pt x="6" y="12"/>
                  </a:lnTo>
                  <a:lnTo>
                    <a:pt x="7" y="12"/>
                  </a:lnTo>
                  <a:lnTo>
                    <a:pt x="8" y="13"/>
                  </a:lnTo>
                  <a:lnTo>
                    <a:pt x="12" y="13"/>
                  </a:lnTo>
                  <a:lnTo>
                    <a:pt x="18" y="14"/>
                  </a:lnTo>
                  <a:lnTo>
                    <a:pt x="23" y="16"/>
                  </a:lnTo>
                  <a:lnTo>
                    <a:pt x="30" y="17"/>
                  </a:lnTo>
                  <a:lnTo>
                    <a:pt x="38" y="18"/>
                  </a:lnTo>
                  <a:lnTo>
                    <a:pt x="48" y="20"/>
                  </a:lnTo>
                  <a:lnTo>
                    <a:pt x="59" y="23"/>
                  </a:lnTo>
                  <a:lnTo>
                    <a:pt x="71" y="24"/>
                  </a:lnTo>
                  <a:lnTo>
                    <a:pt x="83" y="26"/>
                  </a:lnTo>
                  <a:lnTo>
                    <a:pt x="96" y="27"/>
                  </a:lnTo>
                  <a:lnTo>
                    <a:pt x="110" y="29"/>
                  </a:lnTo>
                  <a:lnTo>
                    <a:pt x="125" y="32"/>
                  </a:lnTo>
                  <a:lnTo>
                    <a:pt x="141" y="34"/>
                  </a:lnTo>
                  <a:lnTo>
                    <a:pt x="157" y="36"/>
                  </a:lnTo>
                  <a:lnTo>
                    <a:pt x="175" y="39"/>
                  </a:lnTo>
                  <a:lnTo>
                    <a:pt x="193" y="40"/>
                  </a:lnTo>
                  <a:lnTo>
                    <a:pt x="210" y="42"/>
                  </a:lnTo>
                  <a:lnTo>
                    <a:pt x="228" y="43"/>
                  </a:lnTo>
                  <a:lnTo>
                    <a:pt x="249" y="46"/>
                  </a:lnTo>
                  <a:lnTo>
                    <a:pt x="269" y="47"/>
                  </a:lnTo>
                  <a:lnTo>
                    <a:pt x="288" y="48"/>
                  </a:lnTo>
                  <a:lnTo>
                    <a:pt x="309" y="50"/>
                  </a:lnTo>
                  <a:lnTo>
                    <a:pt x="331" y="50"/>
                  </a:lnTo>
                  <a:lnTo>
                    <a:pt x="353" y="51"/>
                  </a:lnTo>
                  <a:lnTo>
                    <a:pt x="373" y="51"/>
                  </a:lnTo>
                  <a:lnTo>
                    <a:pt x="395" y="51"/>
                  </a:lnTo>
                  <a:lnTo>
                    <a:pt x="417" y="51"/>
                  </a:lnTo>
                  <a:lnTo>
                    <a:pt x="439" y="51"/>
                  </a:lnTo>
                  <a:lnTo>
                    <a:pt x="461" y="50"/>
                  </a:lnTo>
                  <a:lnTo>
                    <a:pt x="484" y="49"/>
                  </a:lnTo>
                  <a:lnTo>
                    <a:pt x="483" y="36"/>
                  </a:lnTo>
                  <a:lnTo>
                    <a:pt x="461" y="38"/>
                  </a:lnTo>
                  <a:lnTo>
                    <a:pt x="439" y="39"/>
                  </a:lnTo>
                  <a:lnTo>
                    <a:pt x="417" y="39"/>
                  </a:lnTo>
                  <a:lnTo>
                    <a:pt x="395" y="39"/>
                  </a:lnTo>
                  <a:lnTo>
                    <a:pt x="373" y="39"/>
                  </a:lnTo>
                  <a:lnTo>
                    <a:pt x="353" y="39"/>
                  </a:lnTo>
                  <a:lnTo>
                    <a:pt x="331" y="38"/>
                  </a:lnTo>
                  <a:lnTo>
                    <a:pt x="310" y="36"/>
                  </a:lnTo>
                  <a:lnTo>
                    <a:pt x="289" y="35"/>
                  </a:lnTo>
                  <a:lnTo>
                    <a:pt x="270" y="34"/>
                  </a:lnTo>
                  <a:lnTo>
                    <a:pt x="249" y="33"/>
                  </a:lnTo>
                  <a:lnTo>
                    <a:pt x="230" y="31"/>
                  </a:lnTo>
                  <a:lnTo>
                    <a:pt x="211" y="29"/>
                  </a:lnTo>
                  <a:lnTo>
                    <a:pt x="194" y="27"/>
                  </a:lnTo>
                  <a:lnTo>
                    <a:pt x="175" y="25"/>
                  </a:lnTo>
                  <a:lnTo>
                    <a:pt x="159" y="24"/>
                  </a:lnTo>
                  <a:lnTo>
                    <a:pt x="143" y="21"/>
                  </a:lnTo>
                  <a:lnTo>
                    <a:pt x="127" y="19"/>
                  </a:lnTo>
                  <a:lnTo>
                    <a:pt x="112" y="17"/>
                  </a:lnTo>
                  <a:lnTo>
                    <a:pt x="98" y="14"/>
                  </a:lnTo>
                  <a:lnTo>
                    <a:pt x="84" y="13"/>
                  </a:lnTo>
                  <a:lnTo>
                    <a:pt x="72" y="11"/>
                  </a:lnTo>
                  <a:lnTo>
                    <a:pt x="60" y="9"/>
                  </a:lnTo>
                  <a:lnTo>
                    <a:pt x="51" y="8"/>
                  </a:lnTo>
                  <a:lnTo>
                    <a:pt x="42" y="5"/>
                  </a:lnTo>
                  <a:lnTo>
                    <a:pt x="33" y="4"/>
                  </a:lnTo>
                  <a:lnTo>
                    <a:pt x="26" y="3"/>
                  </a:lnTo>
                  <a:lnTo>
                    <a:pt x="20" y="2"/>
                  </a:lnTo>
                  <a:lnTo>
                    <a:pt x="15" y="1"/>
                  </a:lnTo>
                  <a:lnTo>
                    <a:pt x="12" y="0"/>
                  </a:lnTo>
                  <a:lnTo>
                    <a:pt x="10" y="0"/>
                  </a:lnTo>
                  <a:lnTo>
                    <a:pt x="10" y="0"/>
                  </a:lnTo>
                  <a:lnTo>
                    <a:pt x="14" y="6"/>
                  </a:lnTo>
                  <a:lnTo>
                    <a:pt x="2" y="5"/>
                  </a:lnTo>
                  <a:lnTo>
                    <a:pt x="0" y="11"/>
                  </a:lnTo>
                  <a:lnTo>
                    <a:pt x="6" y="12"/>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89"/>
            <p:cNvSpPr>
              <a:spLocks/>
            </p:cNvSpPr>
            <p:nvPr/>
          </p:nvSpPr>
          <p:spPr bwMode="auto">
            <a:xfrm>
              <a:off x="3816723" y="3383508"/>
              <a:ext cx="68263" cy="508000"/>
            </a:xfrm>
            <a:custGeom>
              <a:avLst/>
              <a:gdLst>
                <a:gd name="T0" fmla="*/ 73 w 86"/>
                <a:gd name="T1" fmla="*/ 1 h 639"/>
                <a:gd name="T2" fmla="*/ 73 w 86"/>
                <a:gd name="T3" fmla="*/ 0 h 639"/>
                <a:gd name="T4" fmla="*/ 0 w 86"/>
                <a:gd name="T5" fmla="*/ 638 h 639"/>
                <a:gd name="T6" fmla="*/ 12 w 86"/>
                <a:gd name="T7" fmla="*/ 639 h 639"/>
                <a:gd name="T8" fmla="*/ 86 w 86"/>
                <a:gd name="T9" fmla="*/ 1 h 639"/>
                <a:gd name="T10" fmla="*/ 86 w 86"/>
                <a:gd name="T11" fmla="*/ 0 h 639"/>
                <a:gd name="T12" fmla="*/ 86 w 86"/>
                <a:gd name="T13" fmla="*/ 1 h 639"/>
                <a:gd name="T14" fmla="*/ 86 w 86"/>
                <a:gd name="T15" fmla="*/ 1 h 639"/>
                <a:gd name="T16" fmla="*/ 86 w 86"/>
                <a:gd name="T17" fmla="*/ 0 h 639"/>
                <a:gd name="T18" fmla="*/ 73 w 86"/>
                <a:gd name="T19" fmla="*/ 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39">
                  <a:moveTo>
                    <a:pt x="73" y="1"/>
                  </a:moveTo>
                  <a:lnTo>
                    <a:pt x="73" y="0"/>
                  </a:lnTo>
                  <a:lnTo>
                    <a:pt x="0" y="638"/>
                  </a:lnTo>
                  <a:lnTo>
                    <a:pt x="12" y="639"/>
                  </a:lnTo>
                  <a:lnTo>
                    <a:pt x="86" y="1"/>
                  </a:lnTo>
                  <a:lnTo>
                    <a:pt x="86" y="0"/>
                  </a:lnTo>
                  <a:lnTo>
                    <a:pt x="86" y="1"/>
                  </a:lnTo>
                  <a:lnTo>
                    <a:pt x="86" y="1"/>
                  </a:lnTo>
                  <a:lnTo>
                    <a:pt x="86" y="0"/>
                  </a:lnTo>
                  <a:lnTo>
                    <a:pt x="7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90"/>
            <p:cNvSpPr>
              <a:spLocks/>
            </p:cNvSpPr>
            <p:nvPr/>
          </p:nvSpPr>
          <p:spPr bwMode="auto">
            <a:xfrm>
              <a:off x="3767511" y="2623096"/>
              <a:ext cx="117475" cy="762000"/>
            </a:xfrm>
            <a:custGeom>
              <a:avLst/>
              <a:gdLst>
                <a:gd name="T0" fmla="*/ 5 w 150"/>
                <a:gd name="T1" fmla="*/ 0 h 958"/>
                <a:gd name="T2" fmla="*/ 0 w 150"/>
                <a:gd name="T3" fmla="*/ 7 h 958"/>
                <a:gd name="T4" fmla="*/ 137 w 150"/>
                <a:gd name="T5" fmla="*/ 958 h 958"/>
                <a:gd name="T6" fmla="*/ 150 w 150"/>
                <a:gd name="T7" fmla="*/ 957 h 958"/>
                <a:gd name="T8" fmla="*/ 14 w 150"/>
                <a:gd name="T9" fmla="*/ 5 h 958"/>
                <a:gd name="T10" fmla="*/ 9 w 150"/>
                <a:gd name="T11" fmla="*/ 12 h 958"/>
                <a:gd name="T12" fmla="*/ 5 w 150"/>
                <a:gd name="T13" fmla="*/ 0 h 958"/>
                <a:gd name="T14" fmla="*/ 0 w 150"/>
                <a:gd name="T15" fmla="*/ 2 h 958"/>
                <a:gd name="T16" fmla="*/ 0 w 150"/>
                <a:gd name="T17" fmla="*/ 7 h 958"/>
                <a:gd name="T18" fmla="*/ 5 w 150"/>
                <a:gd name="T19"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958">
                  <a:moveTo>
                    <a:pt x="5" y="0"/>
                  </a:moveTo>
                  <a:lnTo>
                    <a:pt x="0" y="7"/>
                  </a:lnTo>
                  <a:lnTo>
                    <a:pt x="137" y="958"/>
                  </a:lnTo>
                  <a:lnTo>
                    <a:pt x="150" y="957"/>
                  </a:lnTo>
                  <a:lnTo>
                    <a:pt x="14" y="5"/>
                  </a:lnTo>
                  <a:lnTo>
                    <a:pt x="9" y="12"/>
                  </a:lnTo>
                  <a:lnTo>
                    <a:pt x="5" y="0"/>
                  </a:lnTo>
                  <a:lnTo>
                    <a:pt x="0" y="2"/>
                  </a:lnTo>
                  <a:lnTo>
                    <a:pt x="0"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91"/>
            <p:cNvSpPr>
              <a:spLocks/>
            </p:cNvSpPr>
            <p:nvPr/>
          </p:nvSpPr>
          <p:spPr bwMode="auto">
            <a:xfrm>
              <a:off x="3770686" y="2519908"/>
              <a:ext cx="285750" cy="114300"/>
            </a:xfrm>
            <a:custGeom>
              <a:avLst/>
              <a:gdLst>
                <a:gd name="T0" fmla="*/ 359 w 359"/>
                <a:gd name="T1" fmla="*/ 5 h 142"/>
                <a:gd name="T2" fmla="*/ 351 w 359"/>
                <a:gd name="T3" fmla="*/ 2 h 142"/>
                <a:gd name="T4" fmla="*/ 0 w 359"/>
                <a:gd name="T5" fmla="*/ 130 h 142"/>
                <a:gd name="T6" fmla="*/ 4 w 359"/>
                <a:gd name="T7" fmla="*/ 142 h 142"/>
                <a:gd name="T8" fmla="*/ 356 w 359"/>
                <a:gd name="T9" fmla="*/ 13 h 142"/>
                <a:gd name="T10" fmla="*/ 348 w 359"/>
                <a:gd name="T11" fmla="*/ 10 h 142"/>
                <a:gd name="T12" fmla="*/ 359 w 359"/>
                <a:gd name="T13" fmla="*/ 5 h 142"/>
                <a:gd name="T14" fmla="*/ 357 w 359"/>
                <a:gd name="T15" fmla="*/ 0 h 142"/>
                <a:gd name="T16" fmla="*/ 351 w 359"/>
                <a:gd name="T17" fmla="*/ 2 h 142"/>
                <a:gd name="T18" fmla="*/ 359 w 359"/>
                <a:gd name="T19"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142">
                  <a:moveTo>
                    <a:pt x="359" y="5"/>
                  </a:moveTo>
                  <a:lnTo>
                    <a:pt x="351" y="2"/>
                  </a:lnTo>
                  <a:lnTo>
                    <a:pt x="0" y="130"/>
                  </a:lnTo>
                  <a:lnTo>
                    <a:pt x="4" y="142"/>
                  </a:lnTo>
                  <a:lnTo>
                    <a:pt x="356" y="13"/>
                  </a:lnTo>
                  <a:lnTo>
                    <a:pt x="348" y="10"/>
                  </a:lnTo>
                  <a:lnTo>
                    <a:pt x="359" y="5"/>
                  </a:lnTo>
                  <a:lnTo>
                    <a:pt x="357" y="0"/>
                  </a:lnTo>
                  <a:lnTo>
                    <a:pt x="351" y="2"/>
                  </a:lnTo>
                  <a:lnTo>
                    <a:pt x="3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92"/>
            <p:cNvSpPr>
              <a:spLocks/>
            </p:cNvSpPr>
            <p:nvPr/>
          </p:nvSpPr>
          <p:spPr bwMode="auto">
            <a:xfrm>
              <a:off x="4202486" y="2404021"/>
              <a:ext cx="341313" cy="460375"/>
            </a:xfrm>
            <a:custGeom>
              <a:avLst/>
              <a:gdLst>
                <a:gd name="T0" fmla="*/ 0 w 430"/>
                <a:gd name="T1" fmla="*/ 112 h 581"/>
                <a:gd name="T2" fmla="*/ 307 w 430"/>
                <a:gd name="T3" fmla="*/ 0 h 581"/>
                <a:gd name="T4" fmla="*/ 430 w 430"/>
                <a:gd name="T5" fmla="*/ 458 h 581"/>
                <a:gd name="T6" fmla="*/ 132 w 430"/>
                <a:gd name="T7" fmla="*/ 581 h 581"/>
                <a:gd name="T8" fmla="*/ 0 w 430"/>
                <a:gd name="T9" fmla="*/ 112 h 581"/>
              </a:gdLst>
              <a:ahLst/>
              <a:cxnLst>
                <a:cxn ang="0">
                  <a:pos x="T0" y="T1"/>
                </a:cxn>
                <a:cxn ang="0">
                  <a:pos x="T2" y="T3"/>
                </a:cxn>
                <a:cxn ang="0">
                  <a:pos x="T4" y="T5"/>
                </a:cxn>
                <a:cxn ang="0">
                  <a:pos x="T6" y="T7"/>
                </a:cxn>
                <a:cxn ang="0">
                  <a:pos x="T8" y="T9"/>
                </a:cxn>
              </a:cxnLst>
              <a:rect l="0" t="0" r="r" b="b"/>
              <a:pathLst>
                <a:path w="430" h="581">
                  <a:moveTo>
                    <a:pt x="0" y="112"/>
                  </a:moveTo>
                  <a:lnTo>
                    <a:pt x="307" y="0"/>
                  </a:lnTo>
                  <a:lnTo>
                    <a:pt x="430" y="458"/>
                  </a:lnTo>
                  <a:lnTo>
                    <a:pt x="132" y="581"/>
                  </a:lnTo>
                  <a:lnTo>
                    <a:pt x="0" y="112"/>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93"/>
            <p:cNvSpPr>
              <a:spLocks/>
            </p:cNvSpPr>
            <p:nvPr/>
          </p:nvSpPr>
          <p:spPr bwMode="auto">
            <a:xfrm>
              <a:off x="4202486" y="2400846"/>
              <a:ext cx="246063" cy="95250"/>
            </a:xfrm>
            <a:custGeom>
              <a:avLst/>
              <a:gdLst>
                <a:gd name="T0" fmla="*/ 311 w 311"/>
                <a:gd name="T1" fmla="*/ 3 h 118"/>
                <a:gd name="T2" fmla="*/ 307 w 311"/>
                <a:gd name="T3" fmla="*/ 1 h 118"/>
                <a:gd name="T4" fmla="*/ 0 w 311"/>
                <a:gd name="T5" fmla="*/ 112 h 118"/>
                <a:gd name="T6" fmla="*/ 3 w 311"/>
                <a:gd name="T7" fmla="*/ 118 h 118"/>
                <a:gd name="T8" fmla="*/ 309 w 311"/>
                <a:gd name="T9" fmla="*/ 7 h 118"/>
                <a:gd name="T10" fmla="*/ 304 w 311"/>
                <a:gd name="T11" fmla="*/ 4 h 118"/>
                <a:gd name="T12" fmla="*/ 311 w 311"/>
                <a:gd name="T13" fmla="*/ 3 h 118"/>
                <a:gd name="T14" fmla="*/ 310 w 311"/>
                <a:gd name="T15" fmla="*/ 0 h 118"/>
                <a:gd name="T16" fmla="*/ 307 w 311"/>
                <a:gd name="T17" fmla="*/ 1 h 118"/>
                <a:gd name="T18" fmla="*/ 311 w 311"/>
                <a:gd name="T19"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18">
                  <a:moveTo>
                    <a:pt x="311" y="3"/>
                  </a:moveTo>
                  <a:lnTo>
                    <a:pt x="307" y="1"/>
                  </a:lnTo>
                  <a:lnTo>
                    <a:pt x="0" y="112"/>
                  </a:lnTo>
                  <a:lnTo>
                    <a:pt x="3" y="118"/>
                  </a:lnTo>
                  <a:lnTo>
                    <a:pt x="309" y="7"/>
                  </a:lnTo>
                  <a:lnTo>
                    <a:pt x="304" y="4"/>
                  </a:lnTo>
                  <a:lnTo>
                    <a:pt x="311" y="3"/>
                  </a:lnTo>
                  <a:lnTo>
                    <a:pt x="310" y="0"/>
                  </a:lnTo>
                  <a:lnTo>
                    <a:pt x="307" y="1"/>
                  </a:lnTo>
                  <a:lnTo>
                    <a:pt x="3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94"/>
            <p:cNvSpPr>
              <a:spLocks/>
            </p:cNvSpPr>
            <p:nvPr/>
          </p:nvSpPr>
          <p:spPr bwMode="auto">
            <a:xfrm>
              <a:off x="4443786" y="2404021"/>
              <a:ext cx="103188" cy="366713"/>
            </a:xfrm>
            <a:custGeom>
              <a:avLst/>
              <a:gdLst>
                <a:gd name="T0" fmla="*/ 129 w 132"/>
                <a:gd name="T1" fmla="*/ 461 h 461"/>
                <a:gd name="T2" fmla="*/ 130 w 132"/>
                <a:gd name="T3" fmla="*/ 456 h 461"/>
                <a:gd name="T4" fmla="*/ 7 w 132"/>
                <a:gd name="T5" fmla="*/ 0 h 461"/>
                <a:gd name="T6" fmla="*/ 0 w 132"/>
                <a:gd name="T7" fmla="*/ 1 h 461"/>
                <a:gd name="T8" fmla="*/ 125 w 132"/>
                <a:gd name="T9" fmla="*/ 459 h 461"/>
                <a:gd name="T10" fmla="*/ 126 w 132"/>
                <a:gd name="T11" fmla="*/ 455 h 461"/>
                <a:gd name="T12" fmla="*/ 129 w 132"/>
                <a:gd name="T13" fmla="*/ 461 h 461"/>
                <a:gd name="T14" fmla="*/ 132 w 132"/>
                <a:gd name="T15" fmla="*/ 460 h 461"/>
                <a:gd name="T16" fmla="*/ 130 w 132"/>
                <a:gd name="T17" fmla="*/ 456 h 461"/>
                <a:gd name="T18" fmla="*/ 129 w 132"/>
                <a:gd name="T19" fmla="*/ 46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61">
                  <a:moveTo>
                    <a:pt x="129" y="461"/>
                  </a:moveTo>
                  <a:lnTo>
                    <a:pt x="130" y="456"/>
                  </a:lnTo>
                  <a:lnTo>
                    <a:pt x="7" y="0"/>
                  </a:lnTo>
                  <a:lnTo>
                    <a:pt x="0" y="1"/>
                  </a:lnTo>
                  <a:lnTo>
                    <a:pt x="125" y="459"/>
                  </a:lnTo>
                  <a:lnTo>
                    <a:pt x="126" y="455"/>
                  </a:lnTo>
                  <a:lnTo>
                    <a:pt x="129" y="461"/>
                  </a:lnTo>
                  <a:lnTo>
                    <a:pt x="132" y="460"/>
                  </a:lnTo>
                  <a:lnTo>
                    <a:pt x="130" y="456"/>
                  </a:lnTo>
                  <a:lnTo>
                    <a:pt x="129"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95"/>
            <p:cNvSpPr>
              <a:spLocks/>
            </p:cNvSpPr>
            <p:nvPr/>
          </p:nvSpPr>
          <p:spPr bwMode="auto">
            <a:xfrm>
              <a:off x="4304086" y="2765971"/>
              <a:ext cx="241300" cy="103188"/>
            </a:xfrm>
            <a:custGeom>
              <a:avLst/>
              <a:gdLst>
                <a:gd name="T0" fmla="*/ 0 w 304"/>
                <a:gd name="T1" fmla="*/ 127 h 130"/>
                <a:gd name="T2" fmla="*/ 5 w 304"/>
                <a:gd name="T3" fmla="*/ 128 h 130"/>
                <a:gd name="T4" fmla="*/ 304 w 304"/>
                <a:gd name="T5" fmla="*/ 6 h 130"/>
                <a:gd name="T6" fmla="*/ 301 w 304"/>
                <a:gd name="T7" fmla="*/ 0 h 130"/>
                <a:gd name="T8" fmla="*/ 3 w 304"/>
                <a:gd name="T9" fmla="*/ 124 h 130"/>
                <a:gd name="T10" fmla="*/ 7 w 304"/>
                <a:gd name="T11" fmla="*/ 125 h 130"/>
                <a:gd name="T12" fmla="*/ 0 w 304"/>
                <a:gd name="T13" fmla="*/ 127 h 130"/>
                <a:gd name="T14" fmla="*/ 1 w 304"/>
                <a:gd name="T15" fmla="*/ 130 h 130"/>
                <a:gd name="T16" fmla="*/ 5 w 304"/>
                <a:gd name="T17" fmla="*/ 128 h 130"/>
                <a:gd name="T18" fmla="*/ 0 w 304"/>
                <a:gd name="T19"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30">
                  <a:moveTo>
                    <a:pt x="0" y="127"/>
                  </a:moveTo>
                  <a:lnTo>
                    <a:pt x="5" y="128"/>
                  </a:lnTo>
                  <a:lnTo>
                    <a:pt x="304" y="6"/>
                  </a:lnTo>
                  <a:lnTo>
                    <a:pt x="301" y="0"/>
                  </a:lnTo>
                  <a:lnTo>
                    <a:pt x="3" y="124"/>
                  </a:lnTo>
                  <a:lnTo>
                    <a:pt x="7" y="125"/>
                  </a:lnTo>
                  <a:lnTo>
                    <a:pt x="0" y="127"/>
                  </a:lnTo>
                  <a:lnTo>
                    <a:pt x="1" y="130"/>
                  </a:lnTo>
                  <a:lnTo>
                    <a:pt x="5" y="128"/>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96"/>
            <p:cNvSpPr>
              <a:spLocks/>
            </p:cNvSpPr>
            <p:nvPr/>
          </p:nvSpPr>
          <p:spPr bwMode="auto">
            <a:xfrm>
              <a:off x="4200898" y="2489746"/>
              <a:ext cx="109538" cy="376238"/>
            </a:xfrm>
            <a:custGeom>
              <a:avLst/>
              <a:gdLst>
                <a:gd name="T0" fmla="*/ 2 w 138"/>
                <a:gd name="T1" fmla="*/ 0 h 473"/>
                <a:gd name="T2" fmla="*/ 0 w 138"/>
                <a:gd name="T3" fmla="*/ 4 h 473"/>
                <a:gd name="T4" fmla="*/ 131 w 138"/>
                <a:gd name="T5" fmla="*/ 473 h 473"/>
                <a:gd name="T6" fmla="*/ 138 w 138"/>
                <a:gd name="T7" fmla="*/ 471 h 473"/>
                <a:gd name="T8" fmla="*/ 7 w 138"/>
                <a:gd name="T9" fmla="*/ 2 h 473"/>
                <a:gd name="T10" fmla="*/ 5 w 138"/>
                <a:gd name="T11" fmla="*/ 6 h 473"/>
                <a:gd name="T12" fmla="*/ 2 w 138"/>
                <a:gd name="T13" fmla="*/ 0 h 473"/>
                <a:gd name="T14" fmla="*/ 0 w 138"/>
                <a:gd name="T15" fmla="*/ 2 h 473"/>
                <a:gd name="T16" fmla="*/ 0 w 138"/>
                <a:gd name="T17" fmla="*/ 4 h 473"/>
                <a:gd name="T18" fmla="*/ 2 w 138"/>
                <a:gd name="T1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473">
                  <a:moveTo>
                    <a:pt x="2" y="0"/>
                  </a:moveTo>
                  <a:lnTo>
                    <a:pt x="0" y="4"/>
                  </a:lnTo>
                  <a:lnTo>
                    <a:pt x="131" y="473"/>
                  </a:lnTo>
                  <a:lnTo>
                    <a:pt x="138" y="471"/>
                  </a:lnTo>
                  <a:lnTo>
                    <a:pt x="7" y="2"/>
                  </a:lnTo>
                  <a:lnTo>
                    <a:pt x="5" y="6"/>
                  </a:lnTo>
                  <a:lnTo>
                    <a:pt x="2" y="0"/>
                  </a:lnTo>
                  <a:lnTo>
                    <a:pt x="0" y="2"/>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97"/>
            <p:cNvSpPr>
              <a:spLocks/>
            </p:cNvSpPr>
            <p:nvPr/>
          </p:nvSpPr>
          <p:spPr bwMode="auto">
            <a:xfrm>
              <a:off x="4275511" y="2404021"/>
              <a:ext cx="276225" cy="469900"/>
            </a:xfrm>
            <a:custGeom>
              <a:avLst/>
              <a:gdLst>
                <a:gd name="T0" fmla="*/ 234 w 346"/>
                <a:gd name="T1" fmla="*/ 13 h 592"/>
                <a:gd name="T2" fmla="*/ 234 w 346"/>
                <a:gd name="T3" fmla="*/ 15 h 592"/>
                <a:gd name="T4" fmla="*/ 236 w 346"/>
                <a:gd name="T5" fmla="*/ 23 h 592"/>
                <a:gd name="T6" fmla="*/ 236 w 346"/>
                <a:gd name="T7" fmla="*/ 34 h 592"/>
                <a:gd name="T8" fmla="*/ 234 w 346"/>
                <a:gd name="T9" fmla="*/ 46 h 592"/>
                <a:gd name="T10" fmla="*/ 231 w 346"/>
                <a:gd name="T11" fmla="*/ 61 h 592"/>
                <a:gd name="T12" fmla="*/ 225 w 346"/>
                <a:gd name="T13" fmla="*/ 75 h 592"/>
                <a:gd name="T14" fmla="*/ 216 w 346"/>
                <a:gd name="T15" fmla="*/ 87 h 592"/>
                <a:gd name="T16" fmla="*/ 202 w 346"/>
                <a:gd name="T17" fmla="*/ 96 h 592"/>
                <a:gd name="T18" fmla="*/ 192 w 346"/>
                <a:gd name="T19" fmla="*/ 99 h 592"/>
                <a:gd name="T20" fmla="*/ 178 w 346"/>
                <a:gd name="T21" fmla="*/ 102 h 592"/>
                <a:gd name="T22" fmla="*/ 163 w 346"/>
                <a:gd name="T23" fmla="*/ 102 h 592"/>
                <a:gd name="T24" fmla="*/ 146 w 346"/>
                <a:gd name="T25" fmla="*/ 103 h 592"/>
                <a:gd name="T26" fmla="*/ 127 w 346"/>
                <a:gd name="T27" fmla="*/ 104 h 592"/>
                <a:gd name="T28" fmla="*/ 108 w 346"/>
                <a:gd name="T29" fmla="*/ 105 h 592"/>
                <a:gd name="T30" fmla="*/ 89 w 346"/>
                <a:gd name="T31" fmla="*/ 109 h 592"/>
                <a:gd name="T32" fmla="*/ 71 w 346"/>
                <a:gd name="T33" fmla="*/ 112 h 592"/>
                <a:gd name="T34" fmla="*/ 42 w 346"/>
                <a:gd name="T35" fmla="*/ 125 h 592"/>
                <a:gd name="T36" fmla="*/ 19 w 346"/>
                <a:gd name="T37" fmla="*/ 141 h 592"/>
                <a:gd name="T38" fmla="*/ 5 w 346"/>
                <a:gd name="T39" fmla="*/ 155 h 592"/>
                <a:gd name="T40" fmla="*/ 0 w 346"/>
                <a:gd name="T41" fmla="*/ 159 h 592"/>
                <a:gd name="T42" fmla="*/ 92 w 346"/>
                <a:gd name="T43" fmla="*/ 592 h 592"/>
                <a:gd name="T44" fmla="*/ 94 w 346"/>
                <a:gd name="T45" fmla="*/ 590 h 592"/>
                <a:gd name="T46" fmla="*/ 100 w 346"/>
                <a:gd name="T47" fmla="*/ 585 h 592"/>
                <a:gd name="T48" fmla="*/ 107 w 346"/>
                <a:gd name="T49" fmla="*/ 580 h 592"/>
                <a:gd name="T50" fmla="*/ 117 w 346"/>
                <a:gd name="T51" fmla="*/ 573 h 592"/>
                <a:gd name="T52" fmla="*/ 129 w 346"/>
                <a:gd name="T53" fmla="*/ 565 h 592"/>
                <a:gd name="T54" fmla="*/ 142 w 346"/>
                <a:gd name="T55" fmla="*/ 558 h 592"/>
                <a:gd name="T56" fmla="*/ 158 w 346"/>
                <a:gd name="T57" fmla="*/ 552 h 592"/>
                <a:gd name="T58" fmla="*/ 180 w 346"/>
                <a:gd name="T59" fmla="*/ 545 h 592"/>
                <a:gd name="T60" fmla="*/ 208 w 346"/>
                <a:gd name="T61" fmla="*/ 537 h 592"/>
                <a:gd name="T62" fmla="*/ 238 w 346"/>
                <a:gd name="T63" fmla="*/ 530 h 592"/>
                <a:gd name="T64" fmla="*/ 266 w 346"/>
                <a:gd name="T65" fmla="*/ 523 h 592"/>
                <a:gd name="T66" fmla="*/ 291 w 346"/>
                <a:gd name="T67" fmla="*/ 514 h 592"/>
                <a:gd name="T68" fmla="*/ 314 w 346"/>
                <a:gd name="T69" fmla="*/ 505 h 592"/>
                <a:gd name="T70" fmla="*/ 331 w 346"/>
                <a:gd name="T71" fmla="*/ 494 h 592"/>
                <a:gd name="T72" fmla="*/ 343 w 346"/>
                <a:gd name="T73" fmla="*/ 482 h 592"/>
                <a:gd name="T74" fmla="*/ 346 w 346"/>
                <a:gd name="T75" fmla="*/ 469 h 592"/>
                <a:gd name="T76" fmla="*/ 344 w 346"/>
                <a:gd name="T77" fmla="*/ 454 h 592"/>
                <a:gd name="T78" fmla="*/ 339 w 346"/>
                <a:gd name="T79" fmla="*/ 431 h 592"/>
                <a:gd name="T80" fmla="*/ 334 w 346"/>
                <a:gd name="T81" fmla="*/ 403 h 592"/>
                <a:gd name="T82" fmla="*/ 325 w 346"/>
                <a:gd name="T83" fmla="*/ 369 h 592"/>
                <a:gd name="T84" fmla="*/ 316 w 346"/>
                <a:gd name="T85" fmla="*/ 332 h 592"/>
                <a:gd name="T86" fmla="*/ 307 w 346"/>
                <a:gd name="T87" fmla="*/ 292 h 592"/>
                <a:gd name="T88" fmla="*/ 297 w 346"/>
                <a:gd name="T89" fmla="*/ 250 h 592"/>
                <a:gd name="T90" fmla="*/ 286 w 346"/>
                <a:gd name="T91" fmla="*/ 209 h 592"/>
                <a:gd name="T92" fmla="*/ 276 w 346"/>
                <a:gd name="T93" fmla="*/ 168 h 592"/>
                <a:gd name="T94" fmla="*/ 266 w 346"/>
                <a:gd name="T95" fmla="*/ 130 h 592"/>
                <a:gd name="T96" fmla="*/ 256 w 346"/>
                <a:gd name="T97" fmla="*/ 96 h 592"/>
                <a:gd name="T98" fmla="*/ 248 w 346"/>
                <a:gd name="T99" fmla="*/ 65 h 592"/>
                <a:gd name="T100" fmla="*/ 241 w 346"/>
                <a:gd name="T101" fmla="*/ 41 h 592"/>
                <a:gd name="T102" fmla="*/ 237 w 346"/>
                <a:gd name="T103" fmla="*/ 23 h 592"/>
                <a:gd name="T104" fmla="*/ 234 w 346"/>
                <a:gd name="T105" fmla="*/ 14 h 592"/>
                <a:gd name="T106" fmla="*/ 214 w 346"/>
                <a:gd name="T10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6" h="592">
                  <a:moveTo>
                    <a:pt x="214" y="0"/>
                  </a:moveTo>
                  <a:lnTo>
                    <a:pt x="234" y="13"/>
                  </a:lnTo>
                  <a:lnTo>
                    <a:pt x="234" y="14"/>
                  </a:lnTo>
                  <a:lnTo>
                    <a:pt x="234" y="15"/>
                  </a:lnTo>
                  <a:lnTo>
                    <a:pt x="236" y="19"/>
                  </a:lnTo>
                  <a:lnTo>
                    <a:pt x="236" y="23"/>
                  </a:lnTo>
                  <a:lnTo>
                    <a:pt x="236" y="28"/>
                  </a:lnTo>
                  <a:lnTo>
                    <a:pt x="236" y="34"/>
                  </a:lnTo>
                  <a:lnTo>
                    <a:pt x="236" y="41"/>
                  </a:lnTo>
                  <a:lnTo>
                    <a:pt x="234" y="46"/>
                  </a:lnTo>
                  <a:lnTo>
                    <a:pt x="233" y="54"/>
                  </a:lnTo>
                  <a:lnTo>
                    <a:pt x="231" y="61"/>
                  </a:lnTo>
                  <a:lnTo>
                    <a:pt x="229" y="68"/>
                  </a:lnTo>
                  <a:lnTo>
                    <a:pt x="225" y="75"/>
                  </a:lnTo>
                  <a:lnTo>
                    <a:pt x="222" y="81"/>
                  </a:lnTo>
                  <a:lnTo>
                    <a:pt x="216" y="87"/>
                  </a:lnTo>
                  <a:lnTo>
                    <a:pt x="210" y="92"/>
                  </a:lnTo>
                  <a:lnTo>
                    <a:pt x="202" y="96"/>
                  </a:lnTo>
                  <a:lnTo>
                    <a:pt x="198" y="98"/>
                  </a:lnTo>
                  <a:lnTo>
                    <a:pt x="192" y="99"/>
                  </a:lnTo>
                  <a:lnTo>
                    <a:pt x="185" y="100"/>
                  </a:lnTo>
                  <a:lnTo>
                    <a:pt x="178" y="102"/>
                  </a:lnTo>
                  <a:lnTo>
                    <a:pt x="171" y="102"/>
                  </a:lnTo>
                  <a:lnTo>
                    <a:pt x="163" y="102"/>
                  </a:lnTo>
                  <a:lnTo>
                    <a:pt x="155" y="103"/>
                  </a:lnTo>
                  <a:lnTo>
                    <a:pt x="146" y="103"/>
                  </a:lnTo>
                  <a:lnTo>
                    <a:pt x="137" y="103"/>
                  </a:lnTo>
                  <a:lnTo>
                    <a:pt x="127" y="104"/>
                  </a:lnTo>
                  <a:lnTo>
                    <a:pt x="118" y="104"/>
                  </a:lnTo>
                  <a:lnTo>
                    <a:pt x="108" y="105"/>
                  </a:lnTo>
                  <a:lnTo>
                    <a:pt x="99" y="106"/>
                  </a:lnTo>
                  <a:lnTo>
                    <a:pt x="89" y="109"/>
                  </a:lnTo>
                  <a:lnTo>
                    <a:pt x="80" y="110"/>
                  </a:lnTo>
                  <a:lnTo>
                    <a:pt x="71" y="112"/>
                  </a:lnTo>
                  <a:lnTo>
                    <a:pt x="56" y="118"/>
                  </a:lnTo>
                  <a:lnTo>
                    <a:pt x="42" y="125"/>
                  </a:lnTo>
                  <a:lnTo>
                    <a:pt x="30" y="133"/>
                  </a:lnTo>
                  <a:lnTo>
                    <a:pt x="19" y="141"/>
                  </a:lnTo>
                  <a:lnTo>
                    <a:pt x="11" y="148"/>
                  </a:lnTo>
                  <a:lnTo>
                    <a:pt x="5" y="155"/>
                  </a:lnTo>
                  <a:lnTo>
                    <a:pt x="1" y="158"/>
                  </a:lnTo>
                  <a:lnTo>
                    <a:pt x="0" y="159"/>
                  </a:lnTo>
                  <a:lnTo>
                    <a:pt x="91" y="592"/>
                  </a:lnTo>
                  <a:lnTo>
                    <a:pt x="92" y="592"/>
                  </a:lnTo>
                  <a:lnTo>
                    <a:pt x="93" y="591"/>
                  </a:lnTo>
                  <a:lnTo>
                    <a:pt x="94" y="590"/>
                  </a:lnTo>
                  <a:lnTo>
                    <a:pt x="96" y="588"/>
                  </a:lnTo>
                  <a:lnTo>
                    <a:pt x="100" y="585"/>
                  </a:lnTo>
                  <a:lnTo>
                    <a:pt x="103" y="583"/>
                  </a:lnTo>
                  <a:lnTo>
                    <a:pt x="107" y="580"/>
                  </a:lnTo>
                  <a:lnTo>
                    <a:pt x="111" y="576"/>
                  </a:lnTo>
                  <a:lnTo>
                    <a:pt x="117" y="573"/>
                  </a:lnTo>
                  <a:lnTo>
                    <a:pt x="123" y="569"/>
                  </a:lnTo>
                  <a:lnTo>
                    <a:pt x="129" y="565"/>
                  </a:lnTo>
                  <a:lnTo>
                    <a:pt x="135" y="561"/>
                  </a:lnTo>
                  <a:lnTo>
                    <a:pt x="142" y="558"/>
                  </a:lnTo>
                  <a:lnTo>
                    <a:pt x="150" y="556"/>
                  </a:lnTo>
                  <a:lnTo>
                    <a:pt x="158" y="552"/>
                  </a:lnTo>
                  <a:lnTo>
                    <a:pt x="167" y="549"/>
                  </a:lnTo>
                  <a:lnTo>
                    <a:pt x="180" y="545"/>
                  </a:lnTo>
                  <a:lnTo>
                    <a:pt x="194" y="542"/>
                  </a:lnTo>
                  <a:lnTo>
                    <a:pt x="208" y="537"/>
                  </a:lnTo>
                  <a:lnTo>
                    <a:pt x="223" y="534"/>
                  </a:lnTo>
                  <a:lnTo>
                    <a:pt x="238" y="530"/>
                  </a:lnTo>
                  <a:lnTo>
                    <a:pt x="252" y="527"/>
                  </a:lnTo>
                  <a:lnTo>
                    <a:pt x="266" y="523"/>
                  </a:lnTo>
                  <a:lnTo>
                    <a:pt x="279" y="519"/>
                  </a:lnTo>
                  <a:lnTo>
                    <a:pt x="291" y="514"/>
                  </a:lnTo>
                  <a:lnTo>
                    <a:pt x="304" y="509"/>
                  </a:lnTo>
                  <a:lnTo>
                    <a:pt x="314" y="505"/>
                  </a:lnTo>
                  <a:lnTo>
                    <a:pt x="323" y="500"/>
                  </a:lnTo>
                  <a:lnTo>
                    <a:pt x="331" y="494"/>
                  </a:lnTo>
                  <a:lnTo>
                    <a:pt x="338" y="489"/>
                  </a:lnTo>
                  <a:lnTo>
                    <a:pt x="343" y="482"/>
                  </a:lnTo>
                  <a:lnTo>
                    <a:pt x="346" y="474"/>
                  </a:lnTo>
                  <a:lnTo>
                    <a:pt x="346" y="469"/>
                  </a:lnTo>
                  <a:lnTo>
                    <a:pt x="345" y="463"/>
                  </a:lnTo>
                  <a:lnTo>
                    <a:pt x="344" y="454"/>
                  </a:lnTo>
                  <a:lnTo>
                    <a:pt x="342" y="444"/>
                  </a:lnTo>
                  <a:lnTo>
                    <a:pt x="339" y="431"/>
                  </a:lnTo>
                  <a:lnTo>
                    <a:pt x="337" y="418"/>
                  </a:lnTo>
                  <a:lnTo>
                    <a:pt x="334" y="403"/>
                  </a:lnTo>
                  <a:lnTo>
                    <a:pt x="330" y="387"/>
                  </a:lnTo>
                  <a:lnTo>
                    <a:pt x="325" y="369"/>
                  </a:lnTo>
                  <a:lnTo>
                    <a:pt x="321" y="350"/>
                  </a:lnTo>
                  <a:lnTo>
                    <a:pt x="316" y="332"/>
                  </a:lnTo>
                  <a:lnTo>
                    <a:pt x="312" y="312"/>
                  </a:lnTo>
                  <a:lnTo>
                    <a:pt x="307" y="292"/>
                  </a:lnTo>
                  <a:lnTo>
                    <a:pt x="302" y="271"/>
                  </a:lnTo>
                  <a:lnTo>
                    <a:pt x="297" y="250"/>
                  </a:lnTo>
                  <a:lnTo>
                    <a:pt x="291" y="230"/>
                  </a:lnTo>
                  <a:lnTo>
                    <a:pt x="286" y="209"/>
                  </a:lnTo>
                  <a:lnTo>
                    <a:pt x="281" y="189"/>
                  </a:lnTo>
                  <a:lnTo>
                    <a:pt x="276" y="168"/>
                  </a:lnTo>
                  <a:lnTo>
                    <a:pt x="270" y="149"/>
                  </a:lnTo>
                  <a:lnTo>
                    <a:pt x="266" y="130"/>
                  </a:lnTo>
                  <a:lnTo>
                    <a:pt x="261" y="113"/>
                  </a:lnTo>
                  <a:lnTo>
                    <a:pt x="256" y="96"/>
                  </a:lnTo>
                  <a:lnTo>
                    <a:pt x="252" y="80"/>
                  </a:lnTo>
                  <a:lnTo>
                    <a:pt x="248" y="65"/>
                  </a:lnTo>
                  <a:lnTo>
                    <a:pt x="245" y="52"/>
                  </a:lnTo>
                  <a:lnTo>
                    <a:pt x="241" y="41"/>
                  </a:lnTo>
                  <a:lnTo>
                    <a:pt x="239" y="31"/>
                  </a:lnTo>
                  <a:lnTo>
                    <a:pt x="237" y="23"/>
                  </a:lnTo>
                  <a:lnTo>
                    <a:pt x="236" y="18"/>
                  </a:lnTo>
                  <a:lnTo>
                    <a:pt x="234" y="14"/>
                  </a:lnTo>
                  <a:lnTo>
                    <a:pt x="234" y="13"/>
                  </a:lnTo>
                  <a:lnTo>
                    <a:pt x="2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98"/>
            <p:cNvSpPr>
              <a:spLocks/>
            </p:cNvSpPr>
            <p:nvPr/>
          </p:nvSpPr>
          <p:spPr bwMode="auto">
            <a:xfrm>
              <a:off x="4445373" y="2402433"/>
              <a:ext cx="19050" cy="14288"/>
            </a:xfrm>
            <a:custGeom>
              <a:avLst/>
              <a:gdLst>
                <a:gd name="T0" fmla="*/ 25 w 25"/>
                <a:gd name="T1" fmla="*/ 14 h 17"/>
                <a:gd name="T2" fmla="*/ 23 w 25"/>
                <a:gd name="T3" fmla="*/ 11 h 17"/>
                <a:gd name="T4" fmla="*/ 3 w 25"/>
                <a:gd name="T5" fmla="*/ 0 h 17"/>
                <a:gd name="T6" fmla="*/ 0 w 25"/>
                <a:gd name="T7" fmla="*/ 6 h 17"/>
                <a:gd name="T8" fmla="*/ 19 w 25"/>
                <a:gd name="T9" fmla="*/ 17 h 17"/>
                <a:gd name="T10" fmla="*/ 18 w 25"/>
                <a:gd name="T11" fmla="*/ 15 h 17"/>
                <a:gd name="T12" fmla="*/ 25 w 25"/>
                <a:gd name="T13" fmla="*/ 14 h 17"/>
                <a:gd name="T14" fmla="*/ 24 w 25"/>
                <a:gd name="T15" fmla="*/ 13 h 17"/>
                <a:gd name="T16" fmla="*/ 23 w 25"/>
                <a:gd name="T17" fmla="*/ 11 h 17"/>
                <a:gd name="T18" fmla="*/ 25 w 25"/>
                <a:gd name="T1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7">
                  <a:moveTo>
                    <a:pt x="25" y="14"/>
                  </a:moveTo>
                  <a:lnTo>
                    <a:pt x="23" y="11"/>
                  </a:lnTo>
                  <a:lnTo>
                    <a:pt x="3" y="0"/>
                  </a:lnTo>
                  <a:lnTo>
                    <a:pt x="0" y="6"/>
                  </a:lnTo>
                  <a:lnTo>
                    <a:pt x="19" y="17"/>
                  </a:lnTo>
                  <a:lnTo>
                    <a:pt x="18" y="15"/>
                  </a:lnTo>
                  <a:lnTo>
                    <a:pt x="25" y="14"/>
                  </a:lnTo>
                  <a:lnTo>
                    <a:pt x="24" y="13"/>
                  </a:lnTo>
                  <a:lnTo>
                    <a:pt x="23" y="11"/>
                  </a:lnTo>
                  <a:lnTo>
                    <a:pt x="2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99"/>
            <p:cNvSpPr>
              <a:spLocks/>
            </p:cNvSpPr>
            <p:nvPr/>
          </p:nvSpPr>
          <p:spPr bwMode="auto">
            <a:xfrm>
              <a:off x="4435848" y="2413546"/>
              <a:ext cx="30163" cy="69850"/>
            </a:xfrm>
            <a:custGeom>
              <a:avLst/>
              <a:gdLst>
                <a:gd name="T0" fmla="*/ 2 w 38"/>
                <a:gd name="T1" fmla="*/ 87 h 87"/>
                <a:gd name="T2" fmla="*/ 2 w 38"/>
                <a:gd name="T3" fmla="*/ 87 h 87"/>
                <a:gd name="T4" fmla="*/ 10 w 38"/>
                <a:gd name="T5" fmla="*/ 83 h 87"/>
                <a:gd name="T6" fmla="*/ 17 w 38"/>
                <a:gd name="T7" fmla="*/ 77 h 87"/>
                <a:gd name="T8" fmla="*/ 23 w 38"/>
                <a:gd name="T9" fmla="*/ 71 h 87"/>
                <a:gd name="T10" fmla="*/ 28 w 38"/>
                <a:gd name="T11" fmla="*/ 64 h 87"/>
                <a:gd name="T12" fmla="*/ 31 w 38"/>
                <a:gd name="T13" fmla="*/ 57 h 87"/>
                <a:gd name="T14" fmla="*/ 33 w 38"/>
                <a:gd name="T15" fmla="*/ 50 h 87"/>
                <a:gd name="T16" fmla="*/ 36 w 38"/>
                <a:gd name="T17" fmla="*/ 44 h 87"/>
                <a:gd name="T18" fmla="*/ 37 w 38"/>
                <a:gd name="T19" fmla="*/ 35 h 87"/>
                <a:gd name="T20" fmla="*/ 38 w 38"/>
                <a:gd name="T21" fmla="*/ 29 h 87"/>
                <a:gd name="T22" fmla="*/ 38 w 38"/>
                <a:gd name="T23" fmla="*/ 22 h 87"/>
                <a:gd name="T24" fmla="*/ 38 w 38"/>
                <a:gd name="T25" fmla="*/ 16 h 87"/>
                <a:gd name="T26" fmla="*/ 38 w 38"/>
                <a:gd name="T27" fmla="*/ 11 h 87"/>
                <a:gd name="T28" fmla="*/ 37 w 38"/>
                <a:gd name="T29" fmla="*/ 7 h 87"/>
                <a:gd name="T30" fmla="*/ 37 w 38"/>
                <a:gd name="T31" fmla="*/ 3 h 87"/>
                <a:gd name="T32" fmla="*/ 37 w 38"/>
                <a:gd name="T33" fmla="*/ 1 h 87"/>
                <a:gd name="T34" fmla="*/ 37 w 38"/>
                <a:gd name="T35" fmla="*/ 0 h 87"/>
                <a:gd name="T36" fmla="*/ 30 w 38"/>
                <a:gd name="T37" fmla="*/ 1 h 87"/>
                <a:gd name="T38" fmla="*/ 30 w 38"/>
                <a:gd name="T39" fmla="*/ 2 h 87"/>
                <a:gd name="T40" fmla="*/ 30 w 38"/>
                <a:gd name="T41" fmla="*/ 4 h 87"/>
                <a:gd name="T42" fmla="*/ 31 w 38"/>
                <a:gd name="T43" fmla="*/ 7 h 87"/>
                <a:gd name="T44" fmla="*/ 31 w 38"/>
                <a:gd name="T45" fmla="*/ 11 h 87"/>
                <a:gd name="T46" fmla="*/ 31 w 38"/>
                <a:gd name="T47" fmla="*/ 16 h 87"/>
                <a:gd name="T48" fmla="*/ 31 w 38"/>
                <a:gd name="T49" fmla="*/ 22 h 87"/>
                <a:gd name="T50" fmla="*/ 31 w 38"/>
                <a:gd name="T51" fmla="*/ 29 h 87"/>
                <a:gd name="T52" fmla="*/ 30 w 38"/>
                <a:gd name="T53" fmla="*/ 34 h 87"/>
                <a:gd name="T54" fmla="*/ 29 w 38"/>
                <a:gd name="T55" fmla="*/ 41 h 87"/>
                <a:gd name="T56" fmla="*/ 28 w 38"/>
                <a:gd name="T57" fmla="*/ 48 h 87"/>
                <a:gd name="T58" fmla="*/ 25 w 38"/>
                <a:gd name="T59" fmla="*/ 55 h 87"/>
                <a:gd name="T60" fmla="*/ 22 w 38"/>
                <a:gd name="T61" fmla="*/ 61 h 87"/>
                <a:gd name="T62" fmla="*/ 17 w 38"/>
                <a:gd name="T63" fmla="*/ 67 h 87"/>
                <a:gd name="T64" fmla="*/ 13 w 38"/>
                <a:gd name="T65" fmla="*/ 72 h 87"/>
                <a:gd name="T66" fmla="*/ 7 w 38"/>
                <a:gd name="T67" fmla="*/ 77 h 87"/>
                <a:gd name="T68" fmla="*/ 0 w 38"/>
                <a:gd name="T69" fmla="*/ 82 h 87"/>
                <a:gd name="T70" fmla="*/ 0 w 38"/>
                <a:gd name="T71" fmla="*/ 82 h 87"/>
                <a:gd name="T72" fmla="*/ 2 w 38"/>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87">
                  <a:moveTo>
                    <a:pt x="2" y="87"/>
                  </a:moveTo>
                  <a:lnTo>
                    <a:pt x="2" y="87"/>
                  </a:lnTo>
                  <a:lnTo>
                    <a:pt x="10" y="83"/>
                  </a:lnTo>
                  <a:lnTo>
                    <a:pt x="17" y="77"/>
                  </a:lnTo>
                  <a:lnTo>
                    <a:pt x="23" y="71"/>
                  </a:lnTo>
                  <a:lnTo>
                    <a:pt x="28" y="64"/>
                  </a:lnTo>
                  <a:lnTo>
                    <a:pt x="31" y="57"/>
                  </a:lnTo>
                  <a:lnTo>
                    <a:pt x="33" y="50"/>
                  </a:lnTo>
                  <a:lnTo>
                    <a:pt x="36" y="44"/>
                  </a:lnTo>
                  <a:lnTo>
                    <a:pt x="37" y="35"/>
                  </a:lnTo>
                  <a:lnTo>
                    <a:pt x="38" y="29"/>
                  </a:lnTo>
                  <a:lnTo>
                    <a:pt x="38" y="22"/>
                  </a:lnTo>
                  <a:lnTo>
                    <a:pt x="38" y="16"/>
                  </a:lnTo>
                  <a:lnTo>
                    <a:pt x="38" y="11"/>
                  </a:lnTo>
                  <a:lnTo>
                    <a:pt x="37" y="7"/>
                  </a:lnTo>
                  <a:lnTo>
                    <a:pt x="37" y="3"/>
                  </a:lnTo>
                  <a:lnTo>
                    <a:pt x="37" y="1"/>
                  </a:lnTo>
                  <a:lnTo>
                    <a:pt x="37" y="0"/>
                  </a:lnTo>
                  <a:lnTo>
                    <a:pt x="30" y="1"/>
                  </a:lnTo>
                  <a:lnTo>
                    <a:pt x="30" y="2"/>
                  </a:lnTo>
                  <a:lnTo>
                    <a:pt x="30" y="4"/>
                  </a:lnTo>
                  <a:lnTo>
                    <a:pt x="31" y="7"/>
                  </a:lnTo>
                  <a:lnTo>
                    <a:pt x="31" y="11"/>
                  </a:lnTo>
                  <a:lnTo>
                    <a:pt x="31" y="16"/>
                  </a:lnTo>
                  <a:lnTo>
                    <a:pt x="31" y="22"/>
                  </a:lnTo>
                  <a:lnTo>
                    <a:pt x="31" y="29"/>
                  </a:lnTo>
                  <a:lnTo>
                    <a:pt x="30" y="34"/>
                  </a:lnTo>
                  <a:lnTo>
                    <a:pt x="29" y="41"/>
                  </a:lnTo>
                  <a:lnTo>
                    <a:pt x="28" y="48"/>
                  </a:lnTo>
                  <a:lnTo>
                    <a:pt x="25" y="55"/>
                  </a:lnTo>
                  <a:lnTo>
                    <a:pt x="22" y="61"/>
                  </a:lnTo>
                  <a:lnTo>
                    <a:pt x="17" y="67"/>
                  </a:lnTo>
                  <a:lnTo>
                    <a:pt x="13" y="72"/>
                  </a:lnTo>
                  <a:lnTo>
                    <a:pt x="7" y="77"/>
                  </a:lnTo>
                  <a:lnTo>
                    <a:pt x="0" y="82"/>
                  </a:lnTo>
                  <a:lnTo>
                    <a:pt x="0" y="82"/>
                  </a:lnTo>
                  <a:lnTo>
                    <a:pt x="2"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200"/>
            <p:cNvSpPr>
              <a:spLocks/>
            </p:cNvSpPr>
            <p:nvPr/>
          </p:nvSpPr>
          <p:spPr bwMode="auto">
            <a:xfrm>
              <a:off x="4331073" y="2478633"/>
              <a:ext cx="106363" cy="17463"/>
            </a:xfrm>
            <a:custGeom>
              <a:avLst/>
              <a:gdLst>
                <a:gd name="T0" fmla="*/ 2 w 133"/>
                <a:gd name="T1" fmla="*/ 21 h 21"/>
                <a:gd name="T2" fmla="*/ 2 w 133"/>
                <a:gd name="T3" fmla="*/ 21 h 21"/>
                <a:gd name="T4" fmla="*/ 11 w 133"/>
                <a:gd name="T5" fmla="*/ 19 h 21"/>
                <a:gd name="T6" fmla="*/ 19 w 133"/>
                <a:gd name="T7" fmla="*/ 17 h 21"/>
                <a:gd name="T8" fmla="*/ 29 w 133"/>
                <a:gd name="T9" fmla="*/ 16 h 21"/>
                <a:gd name="T10" fmla="*/ 39 w 133"/>
                <a:gd name="T11" fmla="*/ 15 h 21"/>
                <a:gd name="T12" fmla="*/ 48 w 133"/>
                <a:gd name="T13" fmla="*/ 13 h 21"/>
                <a:gd name="T14" fmla="*/ 57 w 133"/>
                <a:gd name="T15" fmla="*/ 12 h 21"/>
                <a:gd name="T16" fmla="*/ 67 w 133"/>
                <a:gd name="T17" fmla="*/ 12 h 21"/>
                <a:gd name="T18" fmla="*/ 76 w 133"/>
                <a:gd name="T19" fmla="*/ 12 h 21"/>
                <a:gd name="T20" fmla="*/ 85 w 133"/>
                <a:gd name="T21" fmla="*/ 12 h 21"/>
                <a:gd name="T22" fmla="*/ 93 w 133"/>
                <a:gd name="T23" fmla="*/ 11 h 21"/>
                <a:gd name="T24" fmla="*/ 101 w 133"/>
                <a:gd name="T25" fmla="*/ 11 h 21"/>
                <a:gd name="T26" fmla="*/ 109 w 133"/>
                <a:gd name="T27" fmla="*/ 10 h 21"/>
                <a:gd name="T28" fmla="*/ 116 w 133"/>
                <a:gd name="T29" fmla="*/ 10 h 21"/>
                <a:gd name="T30" fmla="*/ 122 w 133"/>
                <a:gd name="T31" fmla="*/ 9 h 21"/>
                <a:gd name="T32" fmla="*/ 129 w 133"/>
                <a:gd name="T33" fmla="*/ 8 h 21"/>
                <a:gd name="T34" fmla="*/ 133 w 133"/>
                <a:gd name="T35" fmla="*/ 5 h 21"/>
                <a:gd name="T36" fmla="*/ 131 w 133"/>
                <a:gd name="T37" fmla="*/ 0 h 21"/>
                <a:gd name="T38" fmla="*/ 126 w 133"/>
                <a:gd name="T39" fmla="*/ 1 h 21"/>
                <a:gd name="T40" fmla="*/ 122 w 133"/>
                <a:gd name="T41" fmla="*/ 2 h 21"/>
                <a:gd name="T42" fmla="*/ 115 w 133"/>
                <a:gd name="T43" fmla="*/ 3 h 21"/>
                <a:gd name="T44" fmla="*/ 108 w 133"/>
                <a:gd name="T45" fmla="*/ 4 h 21"/>
                <a:gd name="T46" fmla="*/ 101 w 133"/>
                <a:gd name="T47" fmla="*/ 4 h 21"/>
                <a:gd name="T48" fmla="*/ 93 w 133"/>
                <a:gd name="T49" fmla="*/ 5 h 21"/>
                <a:gd name="T50" fmla="*/ 85 w 133"/>
                <a:gd name="T51" fmla="*/ 5 h 21"/>
                <a:gd name="T52" fmla="*/ 76 w 133"/>
                <a:gd name="T53" fmla="*/ 5 h 21"/>
                <a:gd name="T54" fmla="*/ 67 w 133"/>
                <a:gd name="T55" fmla="*/ 5 h 21"/>
                <a:gd name="T56" fmla="*/ 57 w 133"/>
                <a:gd name="T57" fmla="*/ 6 h 21"/>
                <a:gd name="T58" fmla="*/ 47 w 133"/>
                <a:gd name="T59" fmla="*/ 8 h 21"/>
                <a:gd name="T60" fmla="*/ 38 w 133"/>
                <a:gd name="T61" fmla="*/ 8 h 21"/>
                <a:gd name="T62" fmla="*/ 27 w 133"/>
                <a:gd name="T63" fmla="*/ 9 h 21"/>
                <a:gd name="T64" fmla="*/ 18 w 133"/>
                <a:gd name="T65" fmla="*/ 11 h 21"/>
                <a:gd name="T66" fmla="*/ 9 w 133"/>
                <a:gd name="T67" fmla="*/ 12 h 21"/>
                <a:gd name="T68" fmla="*/ 0 w 133"/>
                <a:gd name="T69" fmla="*/ 15 h 21"/>
                <a:gd name="T70" fmla="*/ 0 w 133"/>
                <a:gd name="T71" fmla="*/ 15 h 21"/>
                <a:gd name="T72" fmla="*/ 2 w 133"/>
                <a:gd name="T7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21">
                  <a:moveTo>
                    <a:pt x="2" y="21"/>
                  </a:moveTo>
                  <a:lnTo>
                    <a:pt x="2" y="21"/>
                  </a:lnTo>
                  <a:lnTo>
                    <a:pt x="11" y="19"/>
                  </a:lnTo>
                  <a:lnTo>
                    <a:pt x="19" y="17"/>
                  </a:lnTo>
                  <a:lnTo>
                    <a:pt x="29" y="16"/>
                  </a:lnTo>
                  <a:lnTo>
                    <a:pt x="39" y="15"/>
                  </a:lnTo>
                  <a:lnTo>
                    <a:pt x="48" y="13"/>
                  </a:lnTo>
                  <a:lnTo>
                    <a:pt x="57" y="12"/>
                  </a:lnTo>
                  <a:lnTo>
                    <a:pt x="67" y="12"/>
                  </a:lnTo>
                  <a:lnTo>
                    <a:pt x="76" y="12"/>
                  </a:lnTo>
                  <a:lnTo>
                    <a:pt x="85" y="12"/>
                  </a:lnTo>
                  <a:lnTo>
                    <a:pt x="93" y="11"/>
                  </a:lnTo>
                  <a:lnTo>
                    <a:pt x="101" y="11"/>
                  </a:lnTo>
                  <a:lnTo>
                    <a:pt x="109" y="10"/>
                  </a:lnTo>
                  <a:lnTo>
                    <a:pt x="116" y="10"/>
                  </a:lnTo>
                  <a:lnTo>
                    <a:pt x="122" y="9"/>
                  </a:lnTo>
                  <a:lnTo>
                    <a:pt x="129" y="8"/>
                  </a:lnTo>
                  <a:lnTo>
                    <a:pt x="133" y="5"/>
                  </a:lnTo>
                  <a:lnTo>
                    <a:pt x="131" y="0"/>
                  </a:lnTo>
                  <a:lnTo>
                    <a:pt x="126" y="1"/>
                  </a:lnTo>
                  <a:lnTo>
                    <a:pt x="122" y="2"/>
                  </a:lnTo>
                  <a:lnTo>
                    <a:pt x="115" y="3"/>
                  </a:lnTo>
                  <a:lnTo>
                    <a:pt x="108" y="4"/>
                  </a:lnTo>
                  <a:lnTo>
                    <a:pt x="101" y="4"/>
                  </a:lnTo>
                  <a:lnTo>
                    <a:pt x="93" y="5"/>
                  </a:lnTo>
                  <a:lnTo>
                    <a:pt x="85" y="5"/>
                  </a:lnTo>
                  <a:lnTo>
                    <a:pt x="76" y="5"/>
                  </a:lnTo>
                  <a:lnTo>
                    <a:pt x="67" y="5"/>
                  </a:lnTo>
                  <a:lnTo>
                    <a:pt x="57" y="6"/>
                  </a:lnTo>
                  <a:lnTo>
                    <a:pt x="47" y="8"/>
                  </a:lnTo>
                  <a:lnTo>
                    <a:pt x="38" y="8"/>
                  </a:lnTo>
                  <a:lnTo>
                    <a:pt x="27" y="9"/>
                  </a:lnTo>
                  <a:lnTo>
                    <a:pt x="18" y="11"/>
                  </a:lnTo>
                  <a:lnTo>
                    <a:pt x="9" y="12"/>
                  </a:lnTo>
                  <a:lnTo>
                    <a:pt x="0" y="15"/>
                  </a:lnTo>
                  <a:lnTo>
                    <a:pt x="0" y="15"/>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201"/>
            <p:cNvSpPr>
              <a:spLocks/>
            </p:cNvSpPr>
            <p:nvPr/>
          </p:nvSpPr>
          <p:spPr bwMode="auto">
            <a:xfrm>
              <a:off x="4273923" y="2489746"/>
              <a:ext cx="60325" cy="42863"/>
            </a:xfrm>
            <a:custGeom>
              <a:avLst/>
              <a:gdLst>
                <a:gd name="T0" fmla="*/ 7 w 76"/>
                <a:gd name="T1" fmla="*/ 50 h 53"/>
                <a:gd name="T2" fmla="*/ 6 w 76"/>
                <a:gd name="T3" fmla="*/ 53 h 53"/>
                <a:gd name="T4" fmla="*/ 7 w 76"/>
                <a:gd name="T5" fmla="*/ 51 h 53"/>
                <a:gd name="T6" fmla="*/ 12 w 76"/>
                <a:gd name="T7" fmla="*/ 48 h 53"/>
                <a:gd name="T8" fmla="*/ 17 w 76"/>
                <a:gd name="T9" fmla="*/ 41 h 53"/>
                <a:gd name="T10" fmla="*/ 25 w 76"/>
                <a:gd name="T11" fmla="*/ 34 h 53"/>
                <a:gd name="T12" fmla="*/ 36 w 76"/>
                <a:gd name="T13" fmla="*/ 26 h 53"/>
                <a:gd name="T14" fmla="*/ 47 w 76"/>
                <a:gd name="T15" fmla="*/ 18 h 53"/>
                <a:gd name="T16" fmla="*/ 61 w 76"/>
                <a:gd name="T17" fmla="*/ 11 h 53"/>
                <a:gd name="T18" fmla="*/ 76 w 76"/>
                <a:gd name="T19" fmla="*/ 6 h 53"/>
                <a:gd name="T20" fmla="*/ 74 w 76"/>
                <a:gd name="T21" fmla="*/ 0 h 53"/>
                <a:gd name="T22" fmla="*/ 59 w 76"/>
                <a:gd name="T23" fmla="*/ 6 h 53"/>
                <a:gd name="T24" fmla="*/ 45 w 76"/>
                <a:gd name="T25" fmla="*/ 13 h 53"/>
                <a:gd name="T26" fmla="*/ 32 w 76"/>
                <a:gd name="T27" fmla="*/ 20 h 53"/>
                <a:gd name="T28" fmla="*/ 22 w 76"/>
                <a:gd name="T29" fmla="*/ 29 h 53"/>
                <a:gd name="T30" fmla="*/ 13 w 76"/>
                <a:gd name="T31" fmla="*/ 36 h 53"/>
                <a:gd name="T32" fmla="*/ 7 w 76"/>
                <a:gd name="T33" fmla="*/ 43 h 53"/>
                <a:gd name="T34" fmla="*/ 2 w 76"/>
                <a:gd name="T35" fmla="*/ 47 h 53"/>
                <a:gd name="T36" fmla="*/ 1 w 76"/>
                <a:gd name="T37" fmla="*/ 48 h 53"/>
                <a:gd name="T38" fmla="*/ 0 w 76"/>
                <a:gd name="T39" fmla="*/ 51 h 53"/>
                <a:gd name="T40" fmla="*/ 1 w 76"/>
                <a:gd name="T41" fmla="*/ 48 h 53"/>
                <a:gd name="T42" fmla="*/ 0 w 76"/>
                <a:gd name="T43" fmla="*/ 50 h 53"/>
                <a:gd name="T44" fmla="*/ 0 w 76"/>
                <a:gd name="T45" fmla="*/ 51 h 53"/>
                <a:gd name="T46" fmla="*/ 7 w 76"/>
                <a:gd name="T4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53">
                  <a:moveTo>
                    <a:pt x="7" y="50"/>
                  </a:moveTo>
                  <a:lnTo>
                    <a:pt x="6" y="53"/>
                  </a:lnTo>
                  <a:lnTo>
                    <a:pt x="7" y="51"/>
                  </a:lnTo>
                  <a:lnTo>
                    <a:pt x="12" y="48"/>
                  </a:lnTo>
                  <a:lnTo>
                    <a:pt x="17" y="41"/>
                  </a:lnTo>
                  <a:lnTo>
                    <a:pt x="25" y="34"/>
                  </a:lnTo>
                  <a:lnTo>
                    <a:pt x="36" y="26"/>
                  </a:lnTo>
                  <a:lnTo>
                    <a:pt x="47" y="18"/>
                  </a:lnTo>
                  <a:lnTo>
                    <a:pt x="61" y="11"/>
                  </a:lnTo>
                  <a:lnTo>
                    <a:pt x="76" y="6"/>
                  </a:lnTo>
                  <a:lnTo>
                    <a:pt x="74" y="0"/>
                  </a:lnTo>
                  <a:lnTo>
                    <a:pt x="59" y="6"/>
                  </a:lnTo>
                  <a:lnTo>
                    <a:pt x="45" y="13"/>
                  </a:lnTo>
                  <a:lnTo>
                    <a:pt x="32" y="20"/>
                  </a:lnTo>
                  <a:lnTo>
                    <a:pt x="22" y="29"/>
                  </a:lnTo>
                  <a:lnTo>
                    <a:pt x="13" y="36"/>
                  </a:lnTo>
                  <a:lnTo>
                    <a:pt x="7" y="43"/>
                  </a:lnTo>
                  <a:lnTo>
                    <a:pt x="2" y="47"/>
                  </a:lnTo>
                  <a:lnTo>
                    <a:pt x="1" y="48"/>
                  </a:lnTo>
                  <a:lnTo>
                    <a:pt x="0" y="51"/>
                  </a:lnTo>
                  <a:lnTo>
                    <a:pt x="1" y="48"/>
                  </a:lnTo>
                  <a:lnTo>
                    <a:pt x="0" y="50"/>
                  </a:lnTo>
                  <a:lnTo>
                    <a:pt x="0" y="51"/>
                  </a:lnTo>
                  <a:lnTo>
                    <a:pt x="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202"/>
            <p:cNvSpPr>
              <a:spLocks/>
            </p:cNvSpPr>
            <p:nvPr/>
          </p:nvSpPr>
          <p:spPr bwMode="auto">
            <a:xfrm>
              <a:off x="4273923" y="2531021"/>
              <a:ext cx="77788" cy="349250"/>
            </a:xfrm>
            <a:custGeom>
              <a:avLst/>
              <a:gdLst>
                <a:gd name="T0" fmla="*/ 92 w 98"/>
                <a:gd name="T1" fmla="*/ 431 h 440"/>
                <a:gd name="T2" fmla="*/ 98 w 98"/>
                <a:gd name="T3" fmla="*/ 433 h 440"/>
                <a:gd name="T4" fmla="*/ 7 w 98"/>
                <a:gd name="T5" fmla="*/ 0 h 440"/>
                <a:gd name="T6" fmla="*/ 0 w 98"/>
                <a:gd name="T7" fmla="*/ 1 h 440"/>
                <a:gd name="T8" fmla="*/ 92 w 98"/>
                <a:gd name="T9" fmla="*/ 435 h 440"/>
                <a:gd name="T10" fmla="*/ 97 w 98"/>
                <a:gd name="T11" fmla="*/ 436 h 440"/>
                <a:gd name="T12" fmla="*/ 92 w 98"/>
                <a:gd name="T13" fmla="*/ 435 h 440"/>
                <a:gd name="T14" fmla="*/ 93 w 98"/>
                <a:gd name="T15" fmla="*/ 440 h 440"/>
                <a:gd name="T16" fmla="*/ 97 w 98"/>
                <a:gd name="T17" fmla="*/ 436 h 440"/>
                <a:gd name="T18" fmla="*/ 92 w 98"/>
                <a:gd name="T19" fmla="*/ 431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40">
                  <a:moveTo>
                    <a:pt x="92" y="431"/>
                  </a:moveTo>
                  <a:lnTo>
                    <a:pt x="98" y="433"/>
                  </a:lnTo>
                  <a:lnTo>
                    <a:pt x="7" y="0"/>
                  </a:lnTo>
                  <a:lnTo>
                    <a:pt x="0" y="1"/>
                  </a:lnTo>
                  <a:lnTo>
                    <a:pt x="92" y="435"/>
                  </a:lnTo>
                  <a:lnTo>
                    <a:pt x="97" y="436"/>
                  </a:lnTo>
                  <a:lnTo>
                    <a:pt x="92" y="435"/>
                  </a:lnTo>
                  <a:lnTo>
                    <a:pt x="93" y="440"/>
                  </a:lnTo>
                  <a:lnTo>
                    <a:pt x="97" y="436"/>
                  </a:lnTo>
                  <a:lnTo>
                    <a:pt x="92"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203"/>
            <p:cNvSpPr>
              <a:spLocks/>
            </p:cNvSpPr>
            <p:nvPr/>
          </p:nvSpPr>
          <p:spPr bwMode="auto">
            <a:xfrm>
              <a:off x="4346948" y="2837408"/>
              <a:ext cx="61913" cy="38100"/>
            </a:xfrm>
            <a:custGeom>
              <a:avLst/>
              <a:gdLst>
                <a:gd name="T0" fmla="*/ 77 w 80"/>
                <a:gd name="T1" fmla="*/ 0 h 49"/>
                <a:gd name="T2" fmla="*/ 77 w 80"/>
                <a:gd name="T3" fmla="*/ 0 h 49"/>
                <a:gd name="T4" fmla="*/ 69 w 80"/>
                <a:gd name="T5" fmla="*/ 3 h 49"/>
                <a:gd name="T6" fmla="*/ 60 w 80"/>
                <a:gd name="T7" fmla="*/ 6 h 49"/>
                <a:gd name="T8" fmla="*/ 53 w 80"/>
                <a:gd name="T9" fmla="*/ 10 h 49"/>
                <a:gd name="T10" fmla="*/ 46 w 80"/>
                <a:gd name="T11" fmla="*/ 13 h 49"/>
                <a:gd name="T12" fmla="*/ 39 w 80"/>
                <a:gd name="T13" fmla="*/ 16 h 49"/>
                <a:gd name="T14" fmla="*/ 32 w 80"/>
                <a:gd name="T15" fmla="*/ 20 h 49"/>
                <a:gd name="T16" fmla="*/ 27 w 80"/>
                <a:gd name="T17" fmla="*/ 23 h 49"/>
                <a:gd name="T18" fmla="*/ 22 w 80"/>
                <a:gd name="T19" fmla="*/ 28 h 49"/>
                <a:gd name="T20" fmla="*/ 16 w 80"/>
                <a:gd name="T21" fmla="*/ 30 h 49"/>
                <a:gd name="T22" fmla="*/ 13 w 80"/>
                <a:gd name="T23" fmla="*/ 35 h 49"/>
                <a:gd name="T24" fmla="*/ 9 w 80"/>
                <a:gd name="T25" fmla="*/ 37 h 49"/>
                <a:gd name="T26" fmla="*/ 6 w 80"/>
                <a:gd name="T27" fmla="*/ 39 h 49"/>
                <a:gd name="T28" fmla="*/ 4 w 80"/>
                <a:gd name="T29" fmla="*/ 42 h 49"/>
                <a:gd name="T30" fmla="*/ 3 w 80"/>
                <a:gd name="T31" fmla="*/ 43 h 49"/>
                <a:gd name="T32" fmla="*/ 1 w 80"/>
                <a:gd name="T33" fmla="*/ 44 h 49"/>
                <a:gd name="T34" fmla="*/ 0 w 80"/>
                <a:gd name="T35" fmla="*/ 44 h 49"/>
                <a:gd name="T36" fmla="*/ 5 w 80"/>
                <a:gd name="T37" fmla="*/ 49 h 49"/>
                <a:gd name="T38" fmla="*/ 6 w 80"/>
                <a:gd name="T39" fmla="*/ 49 h 49"/>
                <a:gd name="T40" fmla="*/ 6 w 80"/>
                <a:gd name="T41" fmla="*/ 48 h 49"/>
                <a:gd name="T42" fmla="*/ 8 w 80"/>
                <a:gd name="T43" fmla="*/ 46 h 49"/>
                <a:gd name="T44" fmla="*/ 11 w 80"/>
                <a:gd name="T45" fmla="*/ 44 h 49"/>
                <a:gd name="T46" fmla="*/ 13 w 80"/>
                <a:gd name="T47" fmla="*/ 42 h 49"/>
                <a:gd name="T48" fmla="*/ 16 w 80"/>
                <a:gd name="T49" fmla="*/ 39 h 49"/>
                <a:gd name="T50" fmla="*/ 21 w 80"/>
                <a:gd name="T51" fmla="*/ 36 h 49"/>
                <a:gd name="T52" fmla="*/ 26 w 80"/>
                <a:gd name="T53" fmla="*/ 33 h 49"/>
                <a:gd name="T54" fmla="*/ 30 w 80"/>
                <a:gd name="T55" fmla="*/ 29 h 49"/>
                <a:gd name="T56" fmla="*/ 36 w 80"/>
                <a:gd name="T57" fmla="*/ 26 h 49"/>
                <a:gd name="T58" fmla="*/ 42 w 80"/>
                <a:gd name="T59" fmla="*/ 22 h 49"/>
                <a:gd name="T60" fmla="*/ 49 w 80"/>
                <a:gd name="T61" fmla="*/ 19 h 49"/>
                <a:gd name="T62" fmla="*/ 56 w 80"/>
                <a:gd name="T63" fmla="*/ 15 h 49"/>
                <a:gd name="T64" fmla="*/ 64 w 80"/>
                <a:gd name="T65" fmla="*/ 12 h 49"/>
                <a:gd name="T66" fmla="*/ 72 w 80"/>
                <a:gd name="T67" fmla="*/ 10 h 49"/>
                <a:gd name="T68" fmla="*/ 80 w 80"/>
                <a:gd name="T69" fmla="*/ 6 h 49"/>
                <a:gd name="T70" fmla="*/ 80 w 80"/>
                <a:gd name="T71" fmla="*/ 6 h 49"/>
                <a:gd name="T72" fmla="*/ 80 w 80"/>
                <a:gd name="T73" fmla="*/ 6 h 49"/>
                <a:gd name="T74" fmla="*/ 80 w 80"/>
                <a:gd name="T75" fmla="*/ 6 h 49"/>
                <a:gd name="T76" fmla="*/ 80 w 80"/>
                <a:gd name="T77" fmla="*/ 6 h 49"/>
                <a:gd name="T78" fmla="*/ 77 w 80"/>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9">
                  <a:moveTo>
                    <a:pt x="77" y="0"/>
                  </a:moveTo>
                  <a:lnTo>
                    <a:pt x="77" y="0"/>
                  </a:lnTo>
                  <a:lnTo>
                    <a:pt x="69" y="3"/>
                  </a:lnTo>
                  <a:lnTo>
                    <a:pt x="60" y="6"/>
                  </a:lnTo>
                  <a:lnTo>
                    <a:pt x="53" y="10"/>
                  </a:lnTo>
                  <a:lnTo>
                    <a:pt x="46" y="13"/>
                  </a:lnTo>
                  <a:lnTo>
                    <a:pt x="39" y="16"/>
                  </a:lnTo>
                  <a:lnTo>
                    <a:pt x="32" y="20"/>
                  </a:lnTo>
                  <a:lnTo>
                    <a:pt x="27" y="23"/>
                  </a:lnTo>
                  <a:lnTo>
                    <a:pt x="22" y="28"/>
                  </a:lnTo>
                  <a:lnTo>
                    <a:pt x="16" y="30"/>
                  </a:lnTo>
                  <a:lnTo>
                    <a:pt x="13" y="35"/>
                  </a:lnTo>
                  <a:lnTo>
                    <a:pt x="9" y="37"/>
                  </a:lnTo>
                  <a:lnTo>
                    <a:pt x="6" y="39"/>
                  </a:lnTo>
                  <a:lnTo>
                    <a:pt x="4" y="42"/>
                  </a:lnTo>
                  <a:lnTo>
                    <a:pt x="3" y="43"/>
                  </a:lnTo>
                  <a:lnTo>
                    <a:pt x="1" y="44"/>
                  </a:lnTo>
                  <a:lnTo>
                    <a:pt x="0" y="44"/>
                  </a:lnTo>
                  <a:lnTo>
                    <a:pt x="5" y="49"/>
                  </a:lnTo>
                  <a:lnTo>
                    <a:pt x="6" y="49"/>
                  </a:lnTo>
                  <a:lnTo>
                    <a:pt x="6" y="48"/>
                  </a:lnTo>
                  <a:lnTo>
                    <a:pt x="8" y="46"/>
                  </a:lnTo>
                  <a:lnTo>
                    <a:pt x="11" y="44"/>
                  </a:lnTo>
                  <a:lnTo>
                    <a:pt x="13" y="42"/>
                  </a:lnTo>
                  <a:lnTo>
                    <a:pt x="16" y="39"/>
                  </a:lnTo>
                  <a:lnTo>
                    <a:pt x="21" y="36"/>
                  </a:lnTo>
                  <a:lnTo>
                    <a:pt x="26" y="33"/>
                  </a:lnTo>
                  <a:lnTo>
                    <a:pt x="30" y="29"/>
                  </a:lnTo>
                  <a:lnTo>
                    <a:pt x="36" y="26"/>
                  </a:lnTo>
                  <a:lnTo>
                    <a:pt x="42" y="22"/>
                  </a:lnTo>
                  <a:lnTo>
                    <a:pt x="49" y="19"/>
                  </a:lnTo>
                  <a:lnTo>
                    <a:pt x="56" y="15"/>
                  </a:lnTo>
                  <a:lnTo>
                    <a:pt x="64" y="12"/>
                  </a:lnTo>
                  <a:lnTo>
                    <a:pt x="72" y="10"/>
                  </a:lnTo>
                  <a:lnTo>
                    <a:pt x="80" y="6"/>
                  </a:lnTo>
                  <a:lnTo>
                    <a:pt x="80" y="6"/>
                  </a:lnTo>
                  <a:lnTo>
                    <a:pt x="80" y="6"/>
                  </a:lnTo>
                  <a:lnTo>
                    <a:pt x="80" y="6"/>
                  </a:lnTo>
                  <a:lnTo>
                    <a:pt x="80" y="6"/>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204"/>
            <p:cNvSpPr>
              <a:spLocks/>
            </p:cNvSpPr>
            <p:nvPr/>
          </p:nvSpPr>
          <p:spPr bwMode="auto">
            <a:xfrm>
              <a:off x="4407273" y="2778671"/>
              <a:ext cx="146050" cy="63500"/>
            </a:xfrm>
            <a:custGeom>
              <a:avLst/>
              <a:gdLst>
                <a:gd name="T0" fmla="*/ 178 w 183"/>
                <a:gd name="T1" fmla="*/ 1 h 79"/>
                <a:gd name="T2" fmla="*/ 178 w 183"/>
                <a:gd name="T3" fmla="*/ 0 h 79"/>
                <a:gd name="T4" fmla="*/ 175 w 183"/>
                <a:gd name="T5" fmla="*/ 6 h 79"/>
                <a:gd name="T6" fmla="*/ 171 w 183"/>
                <a:gd name="T7" fmla="*/ 13 h 79"/>
                <a:gd name="T8" fmla="*/ 165 w 183"/>
                <a:gd name="T9" fmla="*/ 19 h 79"/>
                <a:gd name="T10" fmla="*/ 157 w 183"/>
                <a:gd name="T11" fmla="*/ 25 h 79"/>
                <a:gd name="T12" fmla="*/ 148 w 183"/>
                <a:gd name="T13" fmla="*/ 30 h 79"/>
                <a:gd name="T14" fmla="*/ 137 w 183"/>
                <a:gd name="T15" fmla="*/ 34 h 79"/>
                <a:gd name="T16" fmla="*/ 126 w 183"/>
                <a:gd name="T17" fmla="*/ 38 h 79"/>
                <a:gd name="T18" fmla="*/ 113 w 183"/>
                <a:gd name="T19" fmla="*/ 42 h 79"/>
                <a:gd name="T20" fmla="*/ 99 w 183"/>
                <a:gd name="T21" fmla="*/ 47 h 79"/>
                <a:gd name="T22" fmla="*/ 86 w 183"/>
                <a:gd name="T23" fmla="*/ 50 h 79"/>
                <a:gd name="T24" fmla="*/ 72 w 183"/>
                <a:gd name="T25" fmla="*/ 54 h 79"/>
                <a:gd name="T26" fmla="*/ 57 w 183"/>
                <a:gd name="T27" fmla="*/ 57 h 79"/>
                <a:gd name="T28" fmla="*/ 43 w 183"/>
                <a:gd name="T29" fmla="*/ 62 h 79"/>
                <a:gd name="T30" fmla="*/ 28 w 183"/>
                <a:gd name="T31" fmla="*/ 65 h 79"/>
                <a:gd name="T32" fmla="*/ 14 w 183"/>
                <a:gd name="T33" fmla="*/ 69 h 79"/>
                <a:gd name="T34" fmla="*/ 0 w 183"/>
                <a:gd name="T35" fmla="*/ 73 h 79"/>
                <a:gd name="T36" fmla="*/ 3 w 183"/>
                <a:gd name="T37" fmla="*/ 79 h 79"/>
                <a:gd name="T38" fmla="*/ 15 w 183"/>
                <a:gd name="T39" fmla="*/ 76 h 79"/>
                <a:gd name="T40" fmla="*/ 30 w 183"/>
                <a:gd name="T41" fmla="*/ 71 h 79"/>
                <a:gd name="T42" fmla="*/ 44 w 183"/>
                <a:gd name="T43" fmla="*/ 68 h 79"/>
                <a:gd name="T44" fmla="*/ 59 w 183"/>
                <a:gd name="T45" fmla="*/ 64 h 79"/>
                <a:gd name="T46" fmla="*/ 73 w 183"/>
                <a:gd name="T47" fmla="*/ 61 h 79"/>
                <a:gd name="T48" fmla="*/ 88 w 183"/>
                <a:gd name="T49" fmla="*/ 57 h 79"/>
                <a:gd name="T50" fmla="*/ 102 w 183"/>
                <a:gd name="T51" fmla="*/ 53 h 79"/>
                <a:gd name="T52" fmla="*/ 114 w 183"/>
                <a:gd name="T53" fmla="*/ 49 h 79"/>
                <a:gd name="T54" fmla="*/ 127 w 183"/>
                <a:gd name="T55" fmla="*/ 45 h 79"/>
                <a:gd name="T56" fmla="*/ 140 w 183"/>
                <a:gd name="T57" fmla="*/ 40 h 79"/>
                <a:gd name="T58" fmla="*/ 150 w 183"/>
                <a:gd name="T59" fmla="*/ 34 h 79"/>
                <a:gd name="T60" fmla="*/ 160 w 183"/>
                <a:gd name="T61" fmla="*/ 30 h 79"/>
                <a:gd name="T62" fmla="*/ 169 w 183"/>
                <a:gd name="T63" fmla="*/ 24 h 79"/>
                <a:gd name="T64" fmla="*/ 175 w 183"/>
                <a:gd name="T65" fmla="*/ 18 h 79"/>
                <a:gd name="T66" fmla="*/ 181 w 183"/>
                <a:gd name="T67" fmla="*/ 10 h 79"/>
                <a:gd name="T68" fmla="*/ 183 w 183"/>
                <a:gd name="T69" fmla="*/ 2 h 79"/>
                <a:gd name="T70" fmla="*/ 183 w 183"/>
                <a:gd name="T71" fmla="*/ 2 h 79"/>
                <a:gd name="T72" fmla="*/ 183 w 183"/>
                <a:gd name="T73" fmla="*/ 2 h 79"/>
                <a:gd name="T74" fmla="*/ 183 w 183"/>
                <a:gd name="T75" fmla="*/ 2 h 79"/>
                <a:gd name="T76" fmla="*/ 183 w 183"/>
                <a:gd name="T77" fmla="*/ 2 h 79"/>
                <a:gd name="T78" fmla="*/ 178 w 183"/>
                <a:gd name="T7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 h="79">
                  <a:moveTo>
                    <a:pt x="178" y="1"/>
                  </a:moveTo>
                  <a:lnTo>
                    <a:pt x="178" y="0"/>
                  </a:lnTo>
                  <a:lnTo>
                    <a:pt x="175" y="6"/>
                  </a:lnTo>
                  <a:lnTo>
                    <a:pt x="171" y="13"/>
                  </a:lnTo>
                  <a:lnTo>
                    <a:pt x="165" y="19"/>
                  </a:lnTo>
                  <a:lnTo>
                    <a:pt x="157" y="25"/>
                  </a:lnTo>
                  <a:lnTo>
                    <a:pt x="148" y="30"/>
                  </a:lnTo>
                  <a:lnTo>
                    <a:pt x="137" y="34"/>
                  </a:lnTo>
                  <a:lnTo>
                    <a:pt x="126" y="38"/>
                  </a:lnTo>
                  <a:lnTo>
                    <a:pt x="113" y="42"/>
                  </a:lnTo>
                  <a:lnTo>
                    <a:pt x="99" y="47"/>
                  </a:lnTo>
                  <a:lnTo>
                    <a:pt x="86" y="50"/>
                  </a:lnTo>
                  <a:lnTo>
                    <a:pt x="72" y="54"/>
                  </a:lnTo>
                  <a:lnTo>
                    <a:pt x="57" y="57"/>
                  </a:lnTo>
                  <a:lnTo>
                    <a:pt x="43" y="62"/>
                  </a:lnTo>
                  <a:lnTo>
                    <a:pt x="28" y="65"/>
                  </a:lnTo>
                  <a:lnTo>
                    <a:pt x="14" y="69"/>
                  </a:lnTo>
                  <a:lnTo>
                    <a:pt x="0" y="73"/>
                  </a:lnTo>
                  <a:lnTo>
                    <a:pt x="3" y="79"/>
                  </a:lnTo>
                  <a:lnTo>
                    <a:pt x="15" y="76"/>
                  </a:lnTo>
                  <a:lnTo>
                    <a:pt x="30" y="71"/>
                  </a:lnTo>
                  <a:lnTo>
                    <a:pt x="44" y="68"/>
                  </a:lnTo>
                  <a:lnTo>
                    <a:pt x="59" y="64"/>
                  </a:lnTo>
                  <a:lnTo>
                    <a:pt x="73" y="61"/>
                  </a:lnTo>
                  <a:lnTo>
                    <a:pt x="88" y="57"/>
                  </a:lnTo>
                  <a:lnTo>
                    <a:pt x="102" y="53"/>
                  </a:lnTo>
                  <a:lnTo>
                    <a:pt x="114" y="49"/>
                  </a:lnTo>
                  <a:lnTo>
                    <a:pt x="127" y="45"/>
                  </a:lnTo>
                  <a:lnTo>
                    <a:pt x="140" y="40"/>
                  </a:lnTo>
                  <a:lnTo>
                    <a:pt x="150" y="34"/>
                  </a:lnTo>
                  <a:lnTo>
                    <a:pt x="160" y="30"/>
                  </a:lnTo>
                  <a:lnTo>
                    <a:pt x="169" y="24"/>
                  </a:lnTo>
                  <a:lnTo>
                    <a:pt x="175" y="18"/>
                  </a:lnTo>
                  <a:lnTo>
                    <a:pt x="181" y="10"/>
                  </a:lnTo>
                  <a:lnTo>
                    <a:pt x="183" y="2"/>
                  </a:lnTo>
                  <a:lnTo>
                    <a:pt x="183" y="2"/>
                  </a:lnTo>
                  <a:lnTo>
                    <a:pt x="183" y="2"/>
                  </a:lnTo>
                  <a:lnTo>
                    <a:pt x="183" y="2"/>
                  </a:lnTo>
                  <a:lnTo>
                    <a:pt x="183" y="2"/>
                  </a:lnTo>
                  <a:lnTo>
                    <a:pt x="17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206"/>
            <p:cNvSpPr>
              <a:spLocks/>
            </p:cNvSpPr>
            <p:nvPr/>
          </p:nvSpPr>
          <p:spPr bwMode="auto">
            <a:xfrm>
              <a:off x="4459661" y="2413546"/>
              <a:ext cx="93663" cy="366713"/>
            </a:xfrm>
            <a:custGeom>
              <a:avLst/>
              <a:gdLst>
                <a:gd name="T0" fmla="*/ 0 w 117"/>
                <a:gd name="T1" fmla="*/ 3 h 463"/>
                <a:gd name="T2" fmla="*/ 2 w 117"/>
                <a:gd name="T3" fmla="*/ 12 h 463"/>
                <a:gd name="T4" fmla="*/ 7 w 117"/>
                <a:gd name="T5" fmla="*/ 30 h 463"/>
                <a:gd name="T6" fmla="*/ 14 w 117"/>
                <a:gd name="T7" fmla="*/ 54 h 463"/>
                <a:gd name="T8" fmla="*/ 22 w 117"/>
                <a:gd name="T9" fmla="*/ 85 h 463"/>
                <a:gd name="T10" fmla="*/ 31 w 117"/>
                <a:gd name="T11" fmla="*/ 120 h 463"/>
                <a:gd name="T12" fmla="*/ 41 w 117"/>
                <a:gd name="T13" fmla="*/ 158 h 463"/>
                <a:gd name="T14" fmla="*/ 52 w 117"/>
                <a:gd name="T15" fmla="*/ 198 h 463"/>
                <a:gd name="T16" fmla="*/ 62 w 117"/>
                <a:gd name="T17" fmla="*/ 239 h 463"/>
                <a:gd name="T18" fmla="*/ 73 w 117"/>
                <a:gd name="T19" fmla="*/ 281 h 463"/>
                <a:gd name="T20" fmla="*/ 83 w 117"/>
                <a:gd name="T21" fmla="*/ 321 h 463"/>
                <a:gd name="T22" fmla="*/ 92 w 117"/>
                <a:gd name="T23" fmla="*/ 358 h 463"/>
                <a:gd name="T24" fmla="*/ 99 w 117"/>
                <a:gd name="T25" fmla="*/ 391 h 463"/>
                <a:gd name="T26" fmla="*/ 106 w 117"/>
                <a:gd name="T27" fmla="*/ 420 h 463"/>
                <a:gd name="T28" fmla="*/ 109 w 117"/>
                <a:gd name="T29" fmla="*/ 442 h 463"/>
                <a:gd name="T30" fmla="*/ 112 w 117"/>
                <a:gd name="T31" fmla="*/ 457 h 463"/>
                <a:gd name="T32" fmla="*/ 117 w 117"/>
                <a:gd name="T33" fmla="*/ 463 h 463"/>
                <a:gd name="T34" fmla="*/ 117 w 117"/>
                <a:gd name="T35" fmla="*/ 450 h 463"/>
                <a:gd name="T36" fmla="*/ 114 w 117"/>
                <a:gd name="T37" fmla="*/ 432 h 463"/>
                <a:gd name="T38" fmla="*/ 109 w 117"/>
                <a:gd name="T39" fmla="*/ 405 h 463"/>
                <a:gd name="T40" fmla="*/ 103 w 117"/>
                <a:gd name="T41" fmla="*/ 374 h 463"/>
                <a:gd name="T42" fmla="*/ 93 w 117"/>
                <a:gd name="T43" fmla="*/ 338 h 463"/>
                <a:gd name="T44" fmla="*/ 84 w 117"/>
                <a:gd name="T45" fmla="*/ 299 h 463"/>
                <a:gd name="T46" fmla="*/ 74 w 117"/>
                <a:gd name="T47" fmla="*/ 258 h 463"/>
                <a:gd name="T48" fmla="*/ 63 w 117"/>
                <a:gd name="T49" fmla="*/ 216 h 463"/>
                <a:gd name="T50" fmla="*/ 53 w 117"/>
                <a:gd name="T51" fmla="*/ 176 h 463"/>
                <a:gd name="T52" fmla="*/ 43 w 117"/>
                <a:gd name="T53" fmla="*/ 136 h 463"/>
                <a:gd name="T54" fmla="*/ 33 w 117"/>
                <a:gd name="T55" fmla="*/ 100 h 463"/>
                <a:gd name="T56" fmla="*/ 24 w 117"/>
                <a:gd name="T57" fmla="*/ 67 h 463"/>
                <a:gd name="T58" fmla="*/ 17 w 117"/>
                <a:gd name="T59" fmla="*/ 39 h 463"/>
                <a:gd name="T60" fmla="*/ 12 w 117"/>
                <a:gd name="T61" fmla="*/ 18 h 463"/>
                <a:gd name="T62" fmla="*/ 8 w 117"/>
                <a:gd name="T63" fmla="*/ 4 h 463"/>
                <a:gd name="T64" fmla="*/ 7 w 117"/>
                <a:gd name="T6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463">
                  <a:moveTo>
                    <a:pt x="0" y="2"/>
                  </a:moveTo>
                  <a:lnTo>
                    <a:pt x="0" y="3"/>
                  </a:lnTo>
                  <a:lnTo>
                    <a:pt x="1" y="7"/>
                  </a:lnTo>
                  <a:lnTo>
                    <a:pt x="2" y="12"/>
                  </a:lnTo>
                  <a:lnTo>
                    <a:pt x="5" y="21"/>
                  </a:lnTo>
                  <a:lnTo>
                    <a:pt x="7" y="30"/>
                  </a:lnTo>
                  <a:lnTo>
                    <a:pt x="10" y="41"/>
                  </a:lnTo>
                  <a:lnTo>
                    <a:pt x="14" y="54"/>
                  </a:lnTo>
                  <a:lnTo>
                    <a:pt x="18" y="69"/>
                  </a:lnTo>
                  <a:lnTo>
                    <a:pt x="22" y="85"/>
                  </a:lnTo>
                  <a:lnTo>
                    <a:pt x="27" y="101"/>
                  </a:lnTo>
                  <a:lnTo>
                    <a:pt x="31" y="120"/>
                  </a:lnTo>
                  <a:lnTo>
                    <a:pt x="37" y="138"/>
                  </a:lnTo>
                  <a:lnTo>
                    <a:pt x="41" y="158"/>
                  </a:lnTo>
                  <a:lnTo>
                    <a:pt x="46" y="177"/>
                  </a:lnTo>
                  <a:lnTo>
                    <a:pt x="52" y="198"/>
                  </a:lnTo>
                  <a:lnTo>
                    <a:pt x="58" y="219"/>
                  </a:lnTo>
                  <a:lnTo>
                    <a:pt x="62" y="239"/>
                  </a:lnTo>
                  <a:lnTo>
                    <a:pt x="68" y="260"/>
                  </a:lnTo>
                  <a:lnTo>
                    <a:pt x="73" y="281"/>
                  </a:lnTo>
                  <a:lnTo>
                    <a:pt x="78" y="302"/>
                  </a:lnTo>
                  <a:lnTo>
                    <a:pt x="83" y="321"/>
                  </a:lnTo>
                  <a:lnTo>
                    <a:pt x="88" y="340"/>
                  </a:lnTo>
                  <a:lnTo>
                    <a:pt x="92" y="358"/>
                  </a:lnTo>
                  <a:lnTo>
                    <a:pt x="96" y="375"/>
                  </a:lnTo>
                  <a:lnTo>
                    <a:pt x="99" y="391"/>
                  </a:lnTo>
                  <a:lnTo>
                    <a:pt x="103" y="406"/>
                  </a:lnTo>
                  <a:lnTo>
                    <a:pt x="106" y="420"/>
                  </a:lnTo>
                  <a:lnTo>
                    <a:pt x="108" y="433"/>
                  </a:lnTo>
                  <a:lnTo>
                    <a:pt x="109" y="442"/>
                  </a:lnTo>
                  <a:lnTo>
                    <a:pt x="111" y="451"/>
                  </a:lnTo>
                  <a:lnTo>
                    <a:pt x="112" y="457"/>
                  </a:lnTo>
                  <a:lnTo>
                    <a:pt x="112" y="462"/>
                  </a:lnTo>
                  <a:lnTo>
                    <a:pt x="117" y="463"/>
                  </a:lnTo>
                  <a:lnTo>
                    <a:pt x="117" y="457"/>
                  </a:lnTo>
                  <a:lnTo>
                    <a:pt x="117" y="450"/>
                  </a:lnTo>
                  <a:lnTo>
                    <a:pt x="116" y="442"/>
                  </a:lnTo>
                  <a:lnTo>
                    <a:pt x="114" y="432"/>
                  </a:lnTo>
                  <a:lnTo>
                    <a:pt x="112" y="419"/>
                  </a:lnTo>
                  <a:lnTo>
                    <a:pt x="109" y="405"/>
                  </a:lnTo>
                  <a:lnTo>
                    <a:pt x="106" y="390"/>
                  </a:lnTo>
                  <a:lnTo>
                    <a:pt x="103" y="374"/>
                  </a:lnTo>
                  <a:lnTo>
                    <a:pt x="98" y="357"/>
                  </a:lnTo>
                  <a:lnTo>
                    <a:pt x="93" y="338"/>
                  </a:lnTo>
                  <a:lnTo>
                    <a:pt x="89" y="319"/>
                  </a:lnTo>
                  <a:lnTo>
                    <a:pt x="84" y="299"/>
                  </a:lnTo>
                  <a:lnTo>
                    <a:pt x="79" y="279"/>
                  </a:lnTo>
                  <a:lnTo>
                    <a:pt x="74" y="258"/>
                  </a:lnTo>
                  <a:lnTo>
                    <a:pt x="69" y="237"/>
                  </a:lnTo>
                  <a:lnTo>
                    <a:pt x="63" y="216"/>
                  </a:lnTo>
                  <a:lnTo>
                    <a:pt x="58" y="196"/>
                  </a:lnTo>
                  <a:lnTo>
                    <a:pt x="53" y="176"/>
                  </a:lnTo>
                  <a:lnTo>
                    <a:pt x="48" y="156"/>
                  </a:lnTo>
                  <a:lnTo>
                    <a:pt x="43" y="136"/>
                  </a:lnTo>
                  <a:lnTo>
                    <a:pt x="38" y="117"/>
                  </a:lnTo>
                  <a:lnTo>
                    <a:pt x="33" y="100"/>
                  </a:lnTo>
                  <a:lnTo>
                    <a:pt x="29" y="83"/>
                  </a:lnTo>
                  <a:lnTo>
                    <a:pt x="24" y="67"/>
                  </a:lnTo>
                  <a:lnTo>
                    <a:pt x="21" y="53"/>
                  </a:lnTo>
                  <a:lnTo>
                    <a:pt x="17" y="39"/>
                  </a:lnTo>
                  <a:lnTo>
                    <a:pt x="14" y="27"/>
                  </a:lnTo>
                  <a:lnTo>
                    <a:pt x="12" y="18"/>
                  </a:lnTo>
                  <a:lnTo>
                    <a:pt x="9" y="10"/>
                  </a:lnTo>
                  <a:lnTo>
                    <a:pt x="8" y="4"/>
                  </a:lnTo>
                  <a:lnTo>
                    <a:pt x="7" y="1"/>
                  </a:ln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207"/>
            <p:cNvSpPr>
              <a:spLocks/>
            </p:cNvSpPr>
            <p:nvPr/>
          </p:nvSpPr>
          <p:spPr bwMode="auto">
            <a:xfrm>
              <a:off x="4353298" y="2543721"/>
              <a:ext cx="233363" cy="504825"/>
            </a:xfrm>
            <a:custGeom>
              <a:avLst/>
              <a:gdLst>
                <a:gd name="T0" fmla="*/ 5 w 295"/>
                <a:gd name="T1" fmla="*/ 280 h 636"/>
                <a:gd name="T2" fmla="*/ 4 w 295"/>
                <a:gd name="T3" fmla="*/ 254 h 636"/>
                <a:gd name="T4" fmla="*/ 1 w 295"/>
                <a:gd name="T5" fmla="*/ 192 h 636"/>
                <a:gd name="T6" fmla="*/ 0 w 295"/>
                <a:gd name="T7" fmla="*/ 113 h 636"/>
                <a:gd name="T8" fmla="*/ 5 w 295"/>
                <a:gd name="T9" fmla="*/ 44 h 636"/>
                <a:gd name="T10" fmla="*/ 18 w 295"/>
                <a:gd name="T11" fmla="*/ 4 h 636"/>
                <a:gd name="T12" fmla="*/ 37 w 295"/>
                <a:gd name="T13" fmla="*/ 5 h 636"/>
                <a:gd name="T14" fmla="*/ 54 w 295"/>
                <a:gd name="T15" fmla="*/ 26 h 636"/>
                <a:gd name="T16" fmla="*/ 66 w 295"/>
                <a:gd name="T17" fmla="*/ 56 h 636"/>
                <a:gd name="T18" fmla="*/ 75 w 295"/>
                <a:gd name="T19" fmla="*/ 86 h 636"/>
                <a:gd name="T20" fmla="*/ 79 w 295"/>
                <a:gd name="T21" fmla="*/ 106 h 636"/>
                <a:gd name="T22" fmla="*/ 118 w 295"/>
                <a:gd name="T23" fmla="*/ 178 h 636"/>
                <a:gd name="T24" fmla="*/ 92 w 295"/>
                <a:gd name="T25" fmla="*/ 109 h 636"/>
                <a:gd name="T26" fmla="*/ 87 w 295"/>
                <a:gd name="T27" fmla="*/ 88 h 636"/>
                <a:gd name="T28" fmla="*/ 77 w 295"/>
                <a:gd name="T29" fmla="*/ 60 h 636"/>
                <a:gd name="T30" fmla="*/ 73 w 295"/>
                <a:gd name="T31" fmla="*/ 34 h 636"/>
                <a:gd name="T32" fmla="*/ 74 w 295"/>
                <a:gd name="T33" fmla="*/ 19 h 636"/>
                <a:gd name="T34" fmla="*/ 87 w 295"/>
                <a:gd name="T35" fmla="*/ 22 h 636"/>
                <a:gd name="T36" fmla="*/ 98 w 295"/>
                <a:gd name="T37" fmla="*/ 37 h 636"/>
                <a:gd name="T38" fmla="*/ 109 w 295"/>
                <a:gd name="T39" fmla="*/ 58 h 636"/>
                <a:gd name="T40" fmla="*/ 119 w 295"/>
                <a:gd name="T41" fmla="*/ 83 h 636"/>
                <a:gd name="T42" fmla="*/ 130 w 295"/>
                <a:gd name="T43" fmla="*/ 111 h 636"/>
                <a:gd name="T44" fmla="*/ 145 w 295"/>
                <a:gd name="T45" fmla="*/ 140 h 636"/>
                <a:gd name="T46" fmla="*/ 173 w 295"/>
                <a:gd name="T47" fmla="*/ 184 h 636"/>
                <a:gd name="T48" fmla="*/ 187 w 295"/>
                <a:gd name="T49" fmla="*/ 201 h 636"/>
                <a:gd name="T50" fmla="*/ 190 w 295"/>
                <a:gd name="T51" fmla="*/ 204 h 636"/>
                <a:gd name="T52" fmla="*/ 193 w 295"/>
                <a:gd name="T53" fmla="*/ 215 h 636"/>
                <a:gd name="T54" fmla="*/ 206 w 295"/>
                <a:gd name="T55" fmla="*/ 231 h 636"/>
                <a:gd name="T56" fmla="*/ 224 w 295"/>
                <a:gd name="T57" fmla="*/ 237 h 636"/>
                <a:gd name="T58" fmla="*/ 229 w 295"/>
                <a:gd name="T59" fmla="*/ 226 h 636"/>
                <a:gd name="T60" fmla="*/ 229 w 295"/>
                <a:gd name="T61" fmla="*/ 205 h 636"/>
                <a:gd name="T62" fmla="*/ 227 w 295"/>
                <a:gd name="T63" fmla="*/ 184 h 636"/>
                <a:gd name="T64" fmla="*/ 224 w 295"/>
                <a:gd name="T65" fmla="*/ 167 h 636"/>
                <a:gd name="T66" fmla="*/ 224 w 295"/>
                <a:gd name="T67" fmla="*/ 163 h 636"/>
                <a:gd name="T68" fmla="*/ 227 w 295"/>
                <a:gd name="T69" fmla="*/ 152 h 636"/>
                <a:gd name="T70" fmla="*/ 234 w 295"/>
                <a:gd name="T71" fmla="*/ 134 h 636"/>
                <a:gd name="T72" fmla="*/ 244 w 295"/>
                <a:gd name="T73" fmla="*/ 118 h 636"/>
                <a:gd name="T74" fmla="*/ 255 w 295"/>
                <a:gd name="T75" fmla="*/ 111 h 636"/>
                <a:gd name="T76" fmla="*/ 266 w 295"/>
                <a:gd name="T77" fmla="*/ 121 h 636"/>
                <a:gd name="T78" fmla="*/ 273 w 295"/>
                <a:gd name="T79" fmla="*/ 143 h 636"/>
                <a:gd name="T80" fmla="*/ 274 w 295"/>
                <a:gd name="T81" fmla="*/ 164 h 636"/>
                <a:gd name="T82" fmla="*/ 271 w 295"/>
                <a:gd name="T83" fmla="*/ 186 h 636"/>
                <a:gd name="T84" fmla="*/ 266 w 295"/>
                <a:gd name="T85" fmla="*/ 211 h 636"/>
                <a:gd name="T86" fmla="*/ 265 w 295"/>
                <a:gd name="T87" fmla="*/ 246 h 636"/>
                <a:gd name="T88" fmla="*/ 267 w 295"/>
                <a:gd name="T89" fmla="*/ 286 h 636"/>
                <a:gd name="T90" fmla="*/ 266 w 295"/>
                <a:gd name="T91" fmla="*/ 322 h 636"/>
                <a:gd name="T92" fmla="*/ 262 w 295"/>
                <a:gd name="T93" fmla="*/ 348 h 636"/>
                <a:gd name="T94" fmla="*/ 257 w 295"/>
                <a:gd name="T95" fmla="*/ 369 h 636"/>
                <a:gd name="T96" fmla="*/ 255 w 295"/>
                <a:gd name="T97" fmla="*/ 379 h 636"/>
                <a:gd name="T98" fmla="*/ 238 w 295"/>
                <a:gd name="T99" fmla="*/ 445 h 636"/>
                <a:gd name="T100" fmla="*/ 100 w 295"/>
                <a:gd name="T101" fmla="*/ 56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636">
                  <a:moveTo>
                    <a:pt x="100" y="566"/>
                  </a:moveTo>
                  <a:lnTo>
                    <a:pt x="95" y="439"/>
                  </a:lnTo>
                  <a:lnTo>
                    <a:pt x="5" y="280"/>
                  </a:lnTo>
                  <a:lnTo>
                    <a:pt x="5" y="277"/>
                  </a:lnTo>
                  <a:lnTo>
                    <a:pt x="4" y="268"/>
                  </a:lnTo>
                  <a:lnTo>
                    <a:pt x="4" y="254"/>
                  </a:lnTo>
                  <a:lnTo>
                    <a:pt x="3" y="237"/>
                  </a:lnTo>
                  <a:lnTo>
                    <a:pt x="1" y="215"/>
                  </a:lnTo>
                  <a:lnTo>
                    <a:pt x="1" y="192"/>
                  </a:lnTo>
                  <a:lnTo>
                    <a:pt x="0" y="166"/>
                  </a:lnTo>
                  <a:lnTo>
                    <a:pt x="0" y="140"/>
                  </a:lnTo>
                  <a:lnTo>
                    <a:pt x="0" y="113"/>
                  </a:lnTo>
                  <a:lnTo>
                    <a:pt x="1" y="88"/>
                  </a:lnTo>
                  <a:lnTo>
                    <a:pt x="3" y="65"/>
                  </a:lnTo>
                  <a:lnTo>
                    <a:pt x="5" y="44"/>
                  </a:lnTo>
                  <a:lnTo>
                    <a:pt x="8" y="26"/>
                  </a:lnTo>
                  <a:lnTo>
                    <a:pt x="13" y="12"/>
                  </a:lnTo>
                  <a:lnTo>
                    <a:pt x="18" y="4"/>
                  </a:lnTo>
                  <a:lnTo>
                    <a:pt x="24" y="0"/>
                  </a:lnTo>
                  <a:lnTo>
                    <a:pt x="31" y="2"/>
                  </a:lnTo>
                  <a:lnTo>
                    <a:pt x="37" y="5"/>
                  </a:lnTo>
                  <a:lnTo>
                    <a:pt x="43" y="11"/>
                  </a:lnTo>
                  <a:lnTo>
                    <a:pt x="49" y="18"/>
                  </a:lnTo>
                  <a:lnTo>
                    <a:pt x="54" y="26"/>
                  </a:lnTo>
                  <a:lnTo>
                    <a:pt x="59" y="35"/>
                  </a:lnTo>
                  <a:lnTo>
                    <a:pt x="62" y="45"/>
                  </a:lnTo>
                  <a:lnTo>
                    <a:pt x="66" y="56"/>
                  </a:lnTo>
                  <a:lnTo>
                    <a:pt x="69" y="66"/>
                  </a:lnTo>
                  <a:lnTo>
                    <a:pt x="73" y="76"/>
                  </a:lnTo>
                  <a:lnTo>
                    <a:pt x="75" y="86"/>
                  </a:lnTo>
                  <a:lnTo>
                    <a:pt x="76" y="94"/>
                  </a:lnTo>
                  <a:lnTo>
                    <a:pt x="77" y="102"/>
                  </a:lnTo>
                  <a:lnTo>
                    <a:pt x="79" y="106"/>
                  </a:lnTo>
                  <a:lnTo>
                    <a:pt x="80" y="110"/>
                  </a:lnTo>
                  <a:lnTo>
                    <a:pt x="80" y="111"/>
                  </a:lnTo>
                  <a:lnTo>
                    <a:pt x="118" y="178"/>
                  </a:lnTo>
                  <a:lnTo>
                    <a:pt x="95" y="113"/>
                  </a:lnTo>
                  <a:lnTo>
                    <a:pt x="94" y="112"/>
                  </a:lnTo>
                  <a:lnTo>
                    <a:pt x="92" y="109"/>
                  </a:lnTo>
                  <a:lnTo>
                    <a:pt x="91" y="103"/>
                  </a:lnTo>
                  <a:lnTo>
                    <a:pt x="89" y="96"/>
                  </a:lnTo>
                  <a:lnTo>
                    <a:pt x="87" y="88"/>
                  </a:lnTo>
                  <a:lnTo>
                    <a:pt x="83" y="79"/>
                  </a:lnTo>
                  <a:lnTo>
                    <a:pt x="81" y="69"/>
                  </a:lnTo>
                  <a:lnTo>
                    <a:pt x="77" y="60"/>
                  </a:lnTo>
                  <a:lnTo>
                    <a:pt x="75" y="51"/>
                  </a:lnTo>
                  <a:lnTo>
                    <a:pt x="74" y="42"/>
                  </a:lnTo>
                  <a:lnTo>
                    <a:pt x="73" y="34"/>
                  </a:lnTo>
                  <a:lnTo>
                    <a:pt x="72" y="27"/>
                  </a:lnTo>
                  <a:lnTo>
                    <a:pt x="73" y="22"/>
                  </a:lnTo>
                  <a:lnTo>
                    <a:pt x="74" y="19"/>
                  </a:lnTo>
                  <a:lnTo>
                    <a:pt x="77" y="18"/>
                  </a:lnTo>
                  <a:lnTo>
                    <a:pt x="82" y="19"/>
                  </a:lnTo>
                  <a:lnTo>
                    <a:pt x="87" y="22"/>
                  </a:lnTo>
                  <a:lnTo>
                    <a:pt x="91" y="27"/>
                  </a:lnTo>
                  <a:lnTo>
                    <a:pt x="95" y="31"/>
                  </a:lnTo>
                  <a:lnTo>
                    <a:pt x="98" y="37"/>
                  </a:lnTo>
                  <a:lnTo>
                    <a:pt x="103" y="44"/>
                  </a:lnTo>
                  <a:lnTo>
                    <a:pt x="105" y="51"/>
                  </a:lnTo>
                  <a:lnTo>
                    <a:pt x="109" y="58"/>
                  </a:lnTo>
                  <a:lnTo>
                    <a:pt x="112" y="66"/>
                  </a:lnTo>
                  <a:lnTo>
                    <a:pt x="115" y="74"/>
                  </a:lnTo>
                  <a:lnTo>
                    <a:pt x="119" y="83"/>
                  </a:lnTo>
                  <a:lnTo>
                    <a:pt x="122" y="93"/>
                  </a:lnTo>
                  <a:lnTo>
                    <a:pt x="126" y="102"/>
                  </a:lnTo>
                  <a:lnTo>
                    <a:pt x="130" y="111"/>
                  </a:lnTo>
                  <a:lnTo>
                    <a:pt x="135" y="120"/>
                  </a:lnTo>
                  <a:lnTo>
                    <a:pt x="140" y="131"/>
                  </a:lnTo>
                  <a:lnTo>
                    <a:pt x="145" y="140"/>
                  </a:lnTo>
                  <a:lnTo>
                    <a:pt x="156" y="158"/>
                  </a:lnTo>
                  <a:lnTo>
                    <a:pt x="165" y="172"/>
                  </a:lnTo>
                  <a:lnTo>
                    <a:pt x="173" y="184"/>
                  </a:lnTo>
                  <a:lnTo>
                    <a:pt x="179" y="192"/>
                  </a:lnTo>
                  <a:lnTo>
                    <a:pt x="183" y="197"/>
                  </a:lnTo>
                  <a:lnTo>
                    <a:pt x="187" y="201"/>
                  </a:lnTo>
                  <a:lnTo>
                    <a:pt x="189" y="203"/>
                  </a:lnTo>
                  <a:lnTo>
                    <a:pt x="190" y="203"/>
                  </a:lnTo>
                  <a:lnTo>
                    <a:pt x="190" y="204"/>
                  </a:lnTo>
                  <a:lnTo>
                    <a:pt x="190" y="207"/>
                  </a:lnTo>
                  <a:lnTo>
                    <a:pt x="190" y="210"/>
                  </a:lnTo>
                  <a:lnTo>
                    <a:pt x="193" y="215"/>
                  </a:lnTo>
                  <a:lnTo>
                    <a:pt x="195" y="219"/>
                  </a:lnTo>
                  <a:lnTo>
                    <a:pt x="200" y="225"/>
                  </a:lnTo>
                  <a:lnTo>
                    <a:pt x="206" y="231"/>
                  </a:lnTo>
                  <a:lnTo>
                    <a:pt x="216" y="235"/>
                  </a:lnTo>
                  <a:lnTo>
                    <a:pt x="220" y="238"/>
                  </a:lnTo>
                  <a:lnTo>
                    <a:pt x="224" y="237"/>
                  </a:lnTo>
                  <a:lnTo>
                    <a:pt x="226" y="234"/>
                  </a:lnTo>
                  <a:lnTo>
                    <a:pt x="228" y="231"/>
                  </a:lnTo>
                  <a:lnTo>
                    <a:pt x="229" y="226"/>
                  </a:lnTo>
                  <a:lnTo>
                    <a:pt x="229" y="219"/>
                  </a:lnTo>
                  <a:lnTo>
                    <a:pt x="229" y="212"/>
                  </a:lnTo>
                  <a:lnTo>
                    <a:pt x="229" y="205"/>
                  </a:lnTo>
                  <a:lnTo>
                    <a:pt x="228" y="197"/>
                  </a:lnTo>
                  <a:lnTo>
                    <a:pt x="227" y="190"/>
                  </a:lnTo>
                  <a:lnTo>
                    <a:pt x="227" y="184"/>
                  </a:lnTo>
                  <a:lnTo>
                    <a:pt x="226" y="178"/>
                  </a:lnTo>
                  <a:lnTo>
                    <a:pt x="225" y="172"/>
                  </a:lnTo>
                  <a:lnTo>
                    <a:pt x="224" y="167"/>
                  </a:lnTo>
                  <a:lnTo>
                    <a:pt x="223" y="165"/>
                  </a:lnTo>
                  <a:lnTo>
                    <a:pt x="223" y="164"/>
                  </a:lnTo>
                  <a:lnTo>
                    <a:pt x="224" y="163"/>
                  </a:lnTo>
                  <a:lnTo>
                    <a:pt x="224" y="160"/>
                  </a:lnTo>
                  <a:lnTo>
                    <a:pt x="225" y="157"/>
                  </a:lnTo>
                  <a:lnTo>
                    <a:pt x="227" y="152"/>
                  </a:lnTo>
                  <a:lnTo>
                    <a:pt x="229" y="147"/>
                  </a:lnTo>
                  <a:lnTo>
                    <a:pt x="232" y="141"/>
                  </a:lnTo>
                  <a:lnTo>
                    <a:pt x="234" y="134"/>
                  </a:lnTo>
                  <a:lnTo>
                    <a:pt x="238" y="128"/>
                  </a:lnTo>
                  <a:lnTo>
                    <a:pt x="241" y="122"/>
                  </a:lnTo>
                  <a:lnTo>
                    <a:pt x="244" y="118"/>
                  </a:lnTo>
                  <a:lnTo>
                    <a:pt x="248" y="114"/>
                  </a:lnTo>
                  <a:lnTo>
                    <a:pt x="251" y="112"/>
                  </a:lnTo>
                  <a:lnTo>
                    <a:pt x="255" y="111"/>
                  </a:lnTo>
                  <a:lnTo>
                    <a:pt x="259" y="112"/>
                  </a:lnTo>
                  <a:lnTo>
                    <a:pt x="263" y="116"/>
                  </a:lnTo>
                  <a:lnTo>
                    <a:pt x="266" y="121"/>
                  </a:lnTo>
                  <a:lnTo>
                    <a:pt x="270" y="129"/>
                  </a:lnTo>
                  <a:lnTo>
                    <a:pt x="272" y="136"/>
                  </a:lnTo>
                  <a:lnTo>
                    <a:pt x="273" y="143"/>
                  </a:lnTo>
                  <a:lnTo>
                    <a:pt x="274" y="150"/>
                  </a:lnTo>
                  <a:lnTo>
                    <a:pt x="274" y="157"/>
                  </a:lnTo>
                  <a:lnTo>
                    <a:pt x="274" y="164"/>
                  </a:lnTo>
                  <a:lnTo>
                    <a:pt x="273" y="171"/>
                  </a:lnTo>
                  <a:lnTo>
                    <a:pt x="272" y="178"/>
                  </a:lnTo>
                  <a:lnTo>
                    <a:pt x="271" y="186"/>
                  </a:lnTo>
                  <a:lnTo>
                    <a:pt x="269" y="194"/>
                  </a:lnTo>
                  <a:lnTo>
                    <a:pt x="267" y="202"/>
                  </a:lnTo>
                  <a:lnTo>
                    <a:pt x="266" y="211"/>
                  </a:lnTo>
                  <a:lnTo>
                    <a:pt x="266" y="222"/>
                  </a:lnTo>
                  <a:lnTo>
                    <a:pt x="265" y="233"/>
                  </a:lnTo>
                  <a:lnTo>
                    <a:pt x="265" y="246"/>
                  </a:lnTo>
                  <a:lnTo>
                    <a:pt x="266" y="260"/>
                  </a:lnTo>
                  <a:lnTo>
                    <a:pt x="267" y="273"/>
                  </a:lnTo>
                  <a:lnTo>
                    <a:pt x="267" y="286"/>
                  </a:lnTo>
                  <a:lnTo>
                    <a:pt x="267" y="299"/>
                  </a:lnTo>
                  <a:lnTo>
                    <a:pt x="267" y="311"/>
                  </a:lnTo>
                  <a:lnTo>
                    <a:pt x="266" y="322"/>
                  </a:lnTo>
                  <a:lnTo>
                    <a:pt x="265" y="332"/>
                  </a:lnTo>
                  <a:lnTo>
                    <a:pt x="264" y="340"/>
                  </a:lnTo>
                  <a:lnTo>
                    <a:pt x="262" y="348"/>
                  </a:lnTo>
                  <a:lnTo>
                    <a:pt x="261" y="356"/>
                  </a:lnTo>
                  <a:lnTo>
                    <a:pt x="259" y="363"/>
                  </a:lnTo>
                  <a:lnTo>
                    <a:pt x="257" y="369"/>
                  </a:lnTo>
                  <a:lnTo>
                    <a:pt x="256" y="374"/>
                  </a:lnTo>
                  <a:lnTo>
                    <a:pt x="255" y="377"/>
                  </a:lnTo>
                  <a:lnTo>
                    <a:pt x="255" y="379"/>
                  </a:lnTo>
                  <a:lnTo>
                    <a:pt x="254" y="381"/>
                  </a:lnTo>
                  <a:lnTo>
                    <a:pt x="254" y="382"/>
                  </a:lnTo>
                  <a:lnTo>
                    <a:pt x="238" y="445"/>
                  </a:lnTo>
                  <a:lnTo>
                    <a:pt x="295" y="536"/>
                  </a:lnTo>
                  <a:lnTo>
                    <a:pt x="120" y="636"/>
                  </a:lnTo>
                  <a:lnTo>
                    <a:pt x="100" y="56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208"/>
            <p:cNvSpPr>
              <a:spLocks/>
            </p:cNvSpPr>
            <p:nvPr/>
          </p:nvSpPr>
          <p:spPr bwMode="auto">
            <a:xfrm>
              <a:off x="4421561" y="2888208"/>
              <a:ext cx="15875" cy="104775"/>
            </a:xfrm>
            <a:custGeom>
              <a:avLst/>
              <a:gdLst>
                <a:gd name="T0" fmla="*/ 1 w 19"/>
                <a:gd name="T1" fmla="*/ 7 h 131"/>
                <a:gd name="T2" fmla="*/ 0 w 19"/>
                <a:gd name="T3" fmla="*/ 3 h 131"/>
                <a:gd name="T4" fmla="*/ 6 w 19"/>
                <a:gd name="T5" fmla="*/ 131 h 131"/>
                <a:gd name="T6" fmla="*/ 19 w 19"/>
                <a:gd name="T7" fmla="*/ 130 h 131"/>
                <a:gd name="T8" fmla="*/ 12 w 19"/>
                <a:gd name="T9" fmla="*/ 2 h 131"/>
                <a:gd name="T10" fmla="*/ 12 w 19"/>
                <a:gd name="T11" fmla="*/ 0 h 131"/>
                <a:gd name="T12" fmla="*/ 12 w 19"/>
                <a:gd name="T13" fmla="*/ 2 h 131"/>
                <a:gd name="T14" fmla="*/ 12 w 19"/>
                <a:gd name="T15" fmla="*/ 1 h 131"/>
                <a:gd name="T16" fmla="*/ 12 w 19"/>
                <a:gd name="T17" fmla="*/ 0 h 131"/>
                <a:gd name="T18" fmla="*/ 1 w 19"/>
                <a:gd name="T19"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1">
                  <a:moveTo>
                    <a:pt x="1" y="7"/>
                  </a:moveTo>
                  <a:lnTo>
                    <a:pt x="0" y="3"/>
                  </a:lnTo>
                  <a:lnTo>
                    <a:pt x="6" y="131"/>
                  </a:lnTo>
                  <a:lnTo>
                    <a:pt x="19" y="130"/>
                  </a:lnTo>
                  <a:lnTo>
                    <a:pt x="12" y="2"/>
                  </a:lnTo>
                  <a:lnTo>
                    <a:pt x="12" y="0"/>
                  </a:lnTo>
                  <a:lnTo>
                    <a:pt x="12" y="2"/>
                  </a:lnTo>
                  <a:lnTo>
                    <a:pt x="12" y="1"/>
                  </a:lnTo>
                  <a:lnTo>
                    <a:pt x="12"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209"/>
            <p:cNvSpPr>
              <a:spLocks/>
            </p:cNvSpPr>
            <p:nvPr/>
          </p:nvSpPr>
          <p:spPr bwMode="auto">
            <a:xfrm>
              <a:off x="4351711" y="2762796"/>
              <a:ext cx="80963" cy="131763"/>
            </a:xfrm>
            <a:custGeom>
              <a:avLst/>
              <a:gdLst>
                <a:gd name="T0" fmla="*/ 0 w 101"/>
                <a:gd name="T1" fmla="*/ 3 h 166"/>
                <a:gd name="T2" fmla="*/ 0 w 101"/>
                <a:gd name="T3" fmla="*/ 7 h 166"/>
                <a:gd name="T4" fmla="*/ 90 w 101"/>
                <a:gd name="T5" fmla="*/ 166 h 166"/>
                <a:gd name="T6" fmla="*/ 101 w 101"/>
                <a:gd name="T7" fmla="*/ 159 h 166"/>
                <a:gd name="T8" fmla="*/ 12 w 101"/>
                <a:gd name="T9" fmla="*/ 0 h 166"/>
                <a:gd name="T10" fmla="*/ 13 w 101"/>
                <a:gd name="T11" fmla="*/ 2 h 166"/>
                <a:gd name="T12" fmla="*/ 0 w 101"/>
                <a:gd name="T13" fmla="*/ 3 h 166"/>
                <a:gd name="T14" fmla="*/ 0 w 101"/>
                <a:gd name="T15" fmla="*/ 4 h 166"/>
                <a:gd name="T16" fmla="*/ 0 w 101"/>
                <a:gd name="T17" fmla="*/ 7 h 166"/>
                <a:gd name="T18" fmla="*/ 0 w 101"/>
                <a:gd name="T19"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66">
                  <a:moveTo>
                    <a:pt x="0" y="3"/>
                  </a:moveTo>
                  <a:lnTo>
                    <a:pt x="0" y="7"/>
                  </a:lnTo>
                  <a:lnTo>
                    <a:pt x="90" y="166"/>
                  </a:lnTo>
                  <a:lnTo>
                    <a:pt x="101" y="159"/>
                  </a:lnTo>
                  <a:lnTo>
                    <a:pt x="12" y="0"/>
                  </a:lnTo>
                  <a:lnTo>
                    <a:pt x="13" y="2"/>
                  </a:lnTo>
                  <a:lnTo>
                    <a:pt x="0" y="3"/>
                  </a:lnTo>
                  <a:lnTo>
                    <a:pt x="0" y="4"/>
                  </a:lnTo>
                  <a:lnTo>
                    <a:pt x="0"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210"/>
            <p:cNvSpPr>
              <a:spLocks/>
            </p:cNvSpPr>
            <p:nvPr/>
          </p:nvSpPr>
          <p:spPr bwMode="auto">
            <a:xfrm>
              <a:off x="4348536" y="2537371"/>
              <a:ext cx="23813" cy="228600"/>
            </a:xfrm>
            <a:custGeom>
              <a:avLst/>
              <a:gdLst>
                <a:gd name="T0" fmla="*/ 29 w 29"/>
                <a:gd name="T1" fmla="*/ 0 h 287"/>
                <a:gd name="T2" fmla="*/ 29 w 29"/>
                <a:gd name="T3" fmla="*/ 0 h 287"/>
                <a:gd name="T4" fmla="*/ 18 w 29"/>
                <a:gd name="T5" fmla="*/ 6 h 287"/>
                <a:gd name="T6" fmla="*/ 11 w 29"/>
                <a:gd name="T7" fmla="*/ 17 h 287"/>
                <a:gd name="T8" fmla="*/ 6 w 29"/>
                <a:gd name="T9" fmla="*/ 32 h 287"/>
                <a:gd name="T10" fmla="*/ 4 w 29"/>
                <a:gd name="T11" fmla="*/ 50 h 287"/>
                <a:gd name="T12" fmla="*/ 2 w 29"/>
                <a:gd name="T13" fmla="*/ 72 h 287"/>
                <a:gd name="T14" fmla="*/ 0 w 29"/>
                <a:gd name="T15" fmla="*/ 95 h 287"/>
                <a:gd name="T16" fmla="*/ 0 w 29"/>
                <a:gd name="T17" fmla="*/ 120 h 287"/>
                <a:gd name="T18" fmla="*/ 0 w 29"/>
                <a:gd name="T19" fmla="*/ 147 h 287"/>
                <a:gd name="T20" fmla="*/ 0 w 29"/>
                <a:gd name="T21" fmla="*/ 173 h 287"/>
                <a:gd name="T22" fmla="*/ 0 w 29"/>
                <a:gd name="T23" fmla="*/ 199 h 287"/>
                <a:gd name="T24" fmla="*/ 1 w 29"/>
                <a:gd name="T25" fmla="*/ 223 h 287"/>
                <a:gd name="T26" fmla="*/ 2 w 29"/>
                <a:gd name="T27" fmla="*/ 244 h 287"/>
                <a:gd name="T28" fmla="*/ 2 w 29"/>
                <a:gd name="T29" fmla="*/ 262 h 287"/>
                <a:gd name="T30" fmla="*/ 3 w 29"/>
                <a:gd name="T31" fmla="*/ 276 h 287"/>
                <a:gd name="T32" fmla="*/ 4 w 29"/>
                <a:gd name="T33" fmla="*/ 284 h 287"/>
                <a:gd name="T34" fmla="*/ 4 w 29"/>
                <a:gd name="T35" fmla="*/ 287 h 287"/>
                <a:gd name="T36" fmla="*/ 17 w 29"/>
                <a:gd name="T37" fmla="*/ 286 h 287"/>
                <a:gd name="T38" fmla="*/ 17 w 29"/>
                <a:gd name="T39" fmla="*/ 284 h 287"/>
                <a:gd name="T40" fmla="*/ 16 w 29"/>
                <a:gd name="T41" fmla="*/ 275 h 287"/>
                <a:gd name="T42" fmla="*/ 16 w 29"/>
                <a:gd name="T43" fmla="*/ 261 h 287"/>
                <a:gd name="T44" fmla="*/ 15 w 29"/>
                <a:gd name="T45" fmla="*/ 242 h 287"/>
                <a:gd name="T46" fmla="*/ 13 w 29"/>
                <a:gd name="T47" fmla="*/ 222 h 287"/>
                <a:gd name="T48" fmla="*/ 12 w 29"/>
                <a:gd name="T49" fmla="*/ 199 h 287"/>
                <a:gd name="T50" fmla="*/ 12 w 29"/>
                <a:gd name="T51" fmla="*/ 173 h 287"/>
                <a:gd name="T52" fmla="*/ 12 w 29"/>
                <a:gd name="T53" fmla="*/ 147 h 287"/>
                <a:gd name="T54" fmla="*/ 12 w 29"/>
                <a:gd name="T55" fmla="*/ 120 h 287"/>
                <a:gd name="T56" fmla="*/ 13 w 29"/>
                <a:gd name="T57" fmla="*/ 96 h 287"/>
                <a:gd name="T58" fmla="*/ 15 w 29"/>
                <a:gd name="T59" fmla="*/ 72 h 287"/>
                <a:gd name="T60" fmla="*/ 17 w 29"/>
                <a:gd name="T61" fmla="*/ 51 h 287"/>
                <a:gd name="T62" fmla="*/ 20 w 29"/>
                <a:gd name="T63" fmla="*/ 34 h 287"/>
                <a:gd name="T64" fmla="*/ 24 w 29"/>
                <a:gd name="T65" fmla="*/ 21 h 287"/>
                <a:gd name="T66" fmla="*/ 27 w 29"/>
                <a:gd name="T67" fmla="*/ 15 h 287"/>
                <a:gd name="T68" fmla="*/ 29 w 29"/>
                <a:gd name="T69" fmla="*/ 14 h 287"/>
                <a:gd name="T70" fmla="*/ 29 w 29"/>
                <a:gd name="T71" fmla="*/ 14 h 287"/>
                <a:gd name="T72" fmla="*/ 29 w 29"/>
                <a:gd name="T7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87">
                  <a:moveTo>
                    <a:pt x="29" y="0"/>
                  </a:moveTo>
                  <a:lnTo>
                    <a:pt x="29" y="0"/>
                  </a:lnTo>
                  <a:lnTo>
                    <a:pt x="18" y="6"/>
                  </a:lnTo>
                  <a:lnTo>
                    <a:pt x="11" y="17"/>
                  </a:lnTo>
                  <a:lnTo>
                    <a:pt x="6" y="32"/>
                  </a:lnTo>
                  <a:lnTo>
                    <a:pt x="4" y="50"/>
                  </a:lnTo>
                  <a:lnTo>
                    <a:pt x="2" y="72"/>
                  </a:lnTo>
                  <a:lnTo>
                    <a:pt x="0" y="95"/>
                  </a:lnTo>
                  <a:lnTo>
                    <a:pt x="0" y="120"/>
                  </a:lnTo>
                  <a:lnTo>
                    <a:pt x="0" y="147"/>
                  </a:lnTo>
                  <a:lnTo>
                    <a:pt x="0" y="173"/>
                  </a:lnTo>
                  <a:lnTo>
                    <a:pt x="0" y="199"/>
                  </a:lnTo>
                  <a:lnTo>
                    <a:pt x="1" y="223"/>
                  </a:lnTo>
                  <a:lnTo>
                    <a:pt x="2" y="244"/>
                  </a:lnTo>
                  <a:lnTo>
                    <a:pt x="2" y="262"/>
                  </a:lnTo>
                  <a:lnTo>
                    <a:pt x="3" y="276"/>
                  </a:lnTo>
                  <a:lnTo>
                    <a:pt x="4" y="284"/>
                  </a:lnTo>
                  <a:lnTo>
                    <a:pt x="4" y="287"/>
                  </a:lnTo>
                  <a:lnTo>
                    <a:pt x="17" y="286"/>
                  </a:lnTo>
                  <a:lnTo>
                    <a:pt x="17" y="284"/>
                  </a:lnTo>
                  <a:lnTo>
                    <a:pt x="16" y="275"/>
                  </a:lnTo>
                  <a:lnTo>
                    <a:pt x="16" y="261"/>
                  </a:lnTo>
                  <a:lnTo>
                    <a:pt x="15" y="242"/>
                  </a:lnTo>
                  <a:lnTo>
                    <a:pt x="13" y="222"/>
                  </a:lnTo>
                  <a:lnTo>
                    <a:pt x="12" y="199"/>
                  </a:lnTo>
                  <a:lnTo>
                    <a:pt x="12" y="173"/>
                  </a:lnTo>
                  <a:lnTo>
                    <a:pt x="12" y="147"/>
                  </a:lnTo>
                  <a:lnTo>
                    <a:pt x="12" y="120"/>
                  </a:lnTo>
                  <a:lnTo>
                    <a:pt x="13" y="96"/>
                  </a:lnTo>
                  <a:lnTo>
                    <a:pt x="15" y="72"/>
                  </a:lnTo>
                  <a:lnTo>
                    <a:pt x="17" y="51"/>
                  </a:lnTo>
                  <a:lnTo>
                    <a:pt x="20" y="34"/>
                  </a:lnTo>
                  <a:lnTo>
                    <a:pt x="24" y="21"/>
                  </a:lnTo>
                  <a:lnTo>
                    <a:pt x="27" y="15"/>
                  </a:lnTo>
                  <a:lnTo>
                    <a:pt x="29" y="14"/>
                  </a:lnTo>
                  <a:lnTo>
                    <a:pt x="29" y="1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211"/>
            <p:cNvSpPr>
              <a:spLocks/>
            </p:cNvSpPr>
            <p:nvPr/>
          </p:nvSpPr>
          <p:spPr bwMode="auto">
            <a:xfrm>
              <a:off x="4372348" y="2537371"/>
              <a:ext cx="49213" cy="96838"/>
            </a:xfrm>
            <a:custGeom>
              <a:avLst/>
              <a:gdLst>
                <a:gd name="T0" fmla="*/ 62 w 63"/>
                <a:gd name="T1" fmla="*/ 116 h 121"/>
                <a:gd name="T2" fmla="*/ 63 w 63"/>
                <a:gd name="T3" fmla="*/ 118 h 121"/>
                <a:gd name="T4" fmla="*/ 63 w 63"/>
                <a:gd name="T5" fmla="*/ 116 h 121"/>
                <a:gd name="T6" fmla="*/ 62 w 63"/>
                <a:gd name="T7" fmla="*/ 112 h 121"/>
                <a:gd name="T8" fmla="*/ 60 w 63"/>
                <a:gd name="T9" fmla="*/ 108 h 121"/>
                <a:gd name="T10" fmla="*/ 59 w 63"/>
                <a:gd name="T11" fmla="*/ 100 h 121"/>
                <a:gd name="T12" fmla="*/ 57 w 63"/>
                <a:gd name="T13" fmla="*/ 91 h 121"/>
                <a:gd name="T14" fmla="*/ 55 w 63"/>
                <a:gd name="T15" fmla="*/ 81 h 121"/>
                <a:gd name="T16" fmla="*/ 51 w 63"/>
                <a:gd name="T17" fmla="*/ 72 h 121"/>
                <a:gd name="T18" fmla="*/ 49 w 63"/>
                <a:gd name="T19" fmla="*/ 60 h 121"/>
                <a:gd name="T20" fmla="*/ 44 w 63"/>
                <a:gd name="T21" fmla="*/ 50 h 121"/>
                <a:gd name="T22" fmla="*/ 41 w 63"/>
                <a:gd name="T23" fmla="*/ 40 h 121"/>
                <a:gd name="T24" fmla="*/ 35 w 63"/>
                <a:gd name="T25" fmla="*/ 30 h 121"/>
                <a:gd name="T26" fmla="*/ 30 w 63"/>
                <a:gd name="T27" fmla="*/ 21 h 121"/>
                <a:gd name="T28" fmla="*/ 24 w 63"/>
                <a:gd name="T29" fmla="*/ 13 h 121"/>
                <a:gd name="T30" fmla="*/ 17 w 63"/>
                <a:gd name="T31" fmla="*/ 7 h 121"/>
                <a:gd name="T32" fmla="*/ 10 w 63"/>
                <a:gd name="T33" fmla="*/ 3 h 121"/>
                <a:gd name="T34" fmla="*/ 0 w 63"/>
                <a:gd name="T35" fmla="*/ 0 h 121"/>
                <a:gd name="T36" fmla="*/ 0 w 63"/>
                <a:gd name="T37" fmla="*/ 14 h 121"/>
                <a:gd name="T38" fmla="*/ 5 w 63"/>
                <a:gd name="T39" fmla="*/ 14 h 121"/>
                <a:gd name="T40" fmla="*/ 10 w 63"/>
                <a:gd name="T41" fmla="*/ 17 h 121"/>
                <a:gd name="T42" fmla="*/ 14 w 63"/>
                <a:gd name="T43" fmla="*/ 21 h 121"/>
                <a:gd name="T44" fmla="*/ 19 w 63"/>
                <a:gd name="T45" fmla="*/ 28 h 121"/>
                <a:gd name="T46" fmla="*/ 25 w 63"/>
                <a:gd name="T47" fmla="*/ 36 h 121"/>
                <a:gd name="T48" fmla="*/ 28 w 63"/>
                <a:gd name="T49" fmla="*/ 45 h 121"/>
                <a:gd name="T50" fmla="*/ 33 w 63"/>
                <a:gd name="T51" fmla="*/ 55 h 121"/>
                <a:gd name="T52" fmla="*/ 36 w 63"/>
                <a:gd name="T53" fmla="*/ 65 h 121"/>
                <a:gd name="T54" fmla="*/ 40 w 63"/>
                <a:gd name="T55" fmla="*/ 75 h 121"/>
                <a:gd name="T56" fmla="*/ 42 w 63"/>
                <a:gd name="T57" fmla="*/ 85 h 121"/>
                <a:gd name="T58" fmla="*/ 44 w 63"/>
                <a:gd name="T59" fmla="*/ 94 h 121"/>
                <a:gd name="T60" fmla="*/ 47 w 63"/>
                <a:gd name="T61" fmla="*/ 102 h 121"/>
                <a:gd name="T62" fmla="*/ 48 w 63"/>
                <a:gd name="T63" fmla="*/ 109 h 121"/>
                <a:gd name="T64" fmla="*/ 49 w 63"/>
                <a:gd name="T65" fmla="*/ 116 h 121"/>
                <a:gd name="T66" fmla="*/ 49 w 63"/>
                <a:gd name="T67" fmla="*/ 118 h 121"/>
                <a:gd name="T68" fmla="*/ 49 w 63"/>
                <a:gd name="T69" fmla="*/ 119 h 121"/>
                <a:gd name="T70" fmla="*/ 50 w 63"/>
                <a:gd name="T71" fmla="*/ 121 h 121"/>
                <a:gd name="T72" fmla="*/ 49 w 63"/>
                <a:gd name="T73" fmla="*/ 119 h 121"/>
                <a:gd name="T74" fmla="*/ 50 w 63"/>
                <a:gd name="T75" fmla="*/ 120 h 121"/>
                <a:gd name="T76" fmla="*/ 50 w 63"/>
                <a:gd name="T77" fmla="*/ 121 h 121"/>
                <a:gd name="T78" fmla="*/ 62 w 63"/>
                <a:gd name="T79"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121">
                  <a:moveTo>
                    <a:pt x="62" y="116"/>
                  </a:moveTo>
                  <a:lnTo>
                    <a:pt x="63" y="118"/>
                  </a:lnTo>
                  <a:lnTo>
                    <a:pt x="63" y="116"/>
                  </a:lnTo>
                  <a:lnTo>
                    <a:pt x="62" y="112"/>
                  </a:lnTo>
                  <a:lnTo>
                    <a:pt x="60" y="108"/>
                  </a:lnTo>
                  <a:lnTo>
                    <a:pt x="59" y="100"/>
                  </a:lnTo>
                  <a:lnTo>
                    <a:pt x="57" y="91"/>
                  </a:lnTo>
                  <a:lnTo>
                    <a:pt x="55" y="81"/>
                  </a:lnTo>
                  <a:lnTo>
                    <a:pt x="51" y="72"/>
                  </a:lnTo>
                  <a:lnTo>
                    <a:pt x="49" y="60"/>
                  </a:lnTo>
                  <a:lnTo>
                    <a:pt x="44" y="50"/>
                  </a:lnTo>
                  <a:lnTo>
                    <a:pt x="41" y="40"/>
                  </a:lnTo>
                  <a:lnTo>
                    <a:pt x="35" y="30"/>
                  </a:lnTo>
                  <a:lnTo>
                    <a:pt x="30" y="21"/>
                  </a:lnTo>
                  <a:lnTo>
                    <a:pt x="24" y="13"/>
                  </a:lnTo>
                  <a:lnTo>
                    <a:pt x="17" y="7"/>
                  </a:lnTo>
                  <a:lnTo>
                    <a:pt x="10" y="3"/>
                  </a:lnTo>
                  <a:lnTo>
                    <a:pt x="0" y="0"/>
                  </a:lnTo>
                  <a:lnTo>
                    <a:pt x="0" y="14"/>
                  </a:lnTo>
                  <a:lnTo>
                    <a:pt x="5" y="14"/>
                  </a:lnTo>
                  <a:lnTo>
                    <a:pt x="10" y="17"/>
                  </a:lnTo>
                  <a:lnTo>
                    <a:pt x="14" y="21"/>
                  </a:lnTo>
                  <a:lnTo>
                    <a:pt x="19" y="28"/>
                  </a:lnTo>
                  <a:lnTo>
                    <a:pt x="25" y="36"/>
                  </a:lnTo>
                  <a:lnTo>
                    <a:pt x="28" y="45"/>
                  </a:lnTo>
                  <a:lnTo>
                    <a:pt x="33" y="55"/>
                  </a:lnTo>
                  <a:lnTo>
                    <a:pt x="36" y="65"/>
                  </a:lnTo>
                  <a:lnTo>
                    <a:pt x="40" y="75"/>
                  </a:lnTo>
                  <a:lnTo>
                    <a:pt x="42" y="85"/>
                  </a:lnTo>
                  <a:lnTo>
                    <a:pt x="44" y="94"/>
                  </a:lnTo>
                  <a:lnTo>
                    <a:pt x="47" y="102"/>
                  </a:lnTo>
                  <a:lnTo>
                    <a:pt x="48" y="109"/>
                  </a:lnTo>
                  <a:lnTo>
                    <a:pt x="49" y="116"/>
                  </a:lnTo>
                  <a:lnTo>
                    <a:pt x="49" y="118"/>
                  </a:lnTo>
                  <a:lnTo>
                    <a:pt x="49" y="119"/>
                  </a:lnTo>
                  <a:lnTo>
                    <a:pt x="50" y="121"/>
                  </a:lnTo>
                  <a:lnTo>
                    <a:pt x="49" y="119"/>
                  </a:lnTo>
                  <a:lnTo>
                    <a:pt x="50" y="120"/>
                  </a:lnTo>
                  <a:lnTo>
                    <a:pt x="50" y="121"/>
                  </a:lnTo>
                  <a:lnTo>
                    <a:pt x="62"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212"/>
            <p:cNvSpPr>
              <a:spLocks/>
            </p:cNvSpPr>
            <p:nvPr/>
          </p:nvSpPr>
          <p:spPr bwMode="auto">
            <a:xfrm>
              <a:off x="4412036" y="2629446"/>
              <a:ext cx="52388" cy="98425"/>
            </a:xfrm>
            <a:custGeom>
              <a:avLst/>
              <a:gdLst>
                <a:gd name="T0" fmla="*/ 38 w 68"/>
                <a:gd name="T1" fmla="*/ 71 h 124"/>
                <a:gd name="T2" fmla="*/ 50 w 68"/>
                <a:gd name="T3" fmla="*/ 66 h 124"/>
                <a:gd name="T4" fmla="*/ 12 w 68"/>
                <a:gd name="T5" fmla="*/ 0 h 124"/>
                <a:gd name="T6" fmla="*/ 0 w 68"/>
                <a:gd name="T7" fmla="*/ 5 h 124"/>
                <a:gd name="T8" fmla="*/ 38 w 68"/>
                <a:gd name="T9" fmla="*/ 72 h 124"/>
                <a:gd name="T10" fmla="*/ 50 w 68"/>
                <a:gd name="T11" fmla="*/ 66 h 124"/>
                <a:gd name="T12" fmla="*/ 38 w 68"/>
                <a:gd name="T13" fmla="*/ 72 h 124"/>
                <a:gd name="T14" fmla="*/ 68 w 68"/>
                <a:gd name="T15" fmla="*/ 124 h 124"/>
                <a:gd name="T16" fmla="*/ 50 w 68"/>
                <a:gd name="T17" fmla="*/ 66 h 124"/>
                <a:gd name="T18" fmla="*/ 38 w 68"/>
                <a:gd name="T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24">
                  <a:moveTo>
                    <a:pt x="38" y="71"/>
                  </a:moveTo>
                  <a:lnTo>
                    <a:pt x="50" y="66"/>
                  </a:lnTo>
                  <a:lnTo>
                    <a:pt x="12" y="0"/>
                  </a:lnTo>
                  <a:lnTo>
                    <a:pt x="0" y="5"/>
                  </a:lnTo>
                  <a:lnTo>
                    <a:pt x="38" y="72"/>
                  </a:lnTo>
                  <a:lnTo>
                    <a:pt x="50" y="66"/>
                  </a:lnTo>
                  <a:lnTo>
                    <a:pt x="38" y="72"/>
                  </a:lnTo>
                  <a:lnTo>
                    <a:pt x="68" y="124"/>
                  </a:lnTo>
                  <a:lnTo>
                    <a:pt x="50" y="66"/>
                  </a:lnTo>
                  <a:lnTo>
                    <a:pt x="38"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213"/>
            <p:cNvSpPr>
              <a:spLocks/>
            </p:cNvSpPr>
            <p:nvPr/>
          </p:nvSpPr>
          <p:spPr bwMode="auto">
            <a:xfrm>
              <a:off x="4423148" y="2631033"/>
              <a:ext cx="26988" cy="55563"/>
            </a:xfrm>
            <a:custGeom>
              <a:avLst/>
              <a:gdLst>
                <a:gd name="T0" fmla="*/ 0 w 35"/>
                <a:gd name="T1" fmla="*/ 5 h 69"/>
                <a:gd name="T2" fmla="*/ 0 w 35"/>
                <a:gd name="T3" fmla="*/ 5 h 69"/>
                <a:gd name="T4" fmla="*/ 23 w 35"/>
                <a:gd name="T5" fmla="*/ 69 h 69"/>
                <a:gd name="T6" fmla="*/ 35 w 35"/>
                <a:gd name="T7" fmla="*/ 64 h 69"/>
                <a:gd name="T8" fmla="*/ 11 w 35"/>
                <a:gd name="T9" fmla="*/ 0 h 69"/>
                <a:gd name="T10" fmla="*/ 11 w 35"/>
                <a:gd name="T11" fmla="*/ 0 h 69"/>
                <a:gd name="T12" fmla="*/ 0 w 35"/>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35" h="69">
                  <a:moveTo>
                    <a:pt x="0" y="5"/>
                  </a:moveTo>
                  <a:lnTo>
                    <a:pt x="0" y="5"/>
                  </a:lnTo>
                  <a:lnTo>
                    <a:pt x="23" y="69"/>
                  </a:lnTo>
                  <a:lnTo>
                    <a:pt x="35" y="64"/>
                  </a:lnTo>
                  <a:lnTo>
                    <a:pt x="11" y="0"/>
                  </a:lnTo>
                  <a:lnTo>
                    <a:pt x="11"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214"/>
            <p:cNvSpPr>
              <a:spLocks/>
            </p:cNvSpPr>
            <p:nvPr/>
          </p:nvSpPr>
          <p:spPr bwMode="auto">
            <a:xfrm>
              <a:off x="4404098" y="2551658"/>
              <a:ext cx="28575" cy="82550"/>
            </a:xfrm>
            <a:custGeom>
              <a:avLst/>
              <a:gdLst>
                <a:gd name="T0" fmla="*/ 18 w 34"/>
                <a:gd name="T1" fmla="*/ 2 h 104"/>
                <a:gd name="T2" fmla="*/ 18 w 34"/>
                <a:gd name="T3" fmla="*/ 2 h 104"/>
                <a:gd name="T4" fmla="*/ 11 w 34"/>
                <a:gd name="T5" fmla="*/ 0 h 104"/>
                <a:gd name="T6" fmla="*/ 5 w 34"/>
                <a:gd name="T7" fmla="*/ 2 h 104"/>
                <a:gd name="T8" fmla="*/ 0 w 34"/>
                <a:gd name="T9" fmla="*/ 8 h 104"/>
                <a:gd name="T10" fmla="*/ 0 w 34"/>
                <a:gd name="T11" fmla="*/ 15 h 104"/>
                <a:gd name="T12" fmla="*/ 0 w 34"/>
                <a:gd name="T13" fmla="*/ 23 h 104"/>
                <a:gd name="T14" fmla="*/ 1 w 34"/>
                <a:gd name="T15" fmla="*/ 31 h 104"/>
                <a:gd name="T16" fmla="*/ 3 w 34"/>
                <a:gd name="T17" fmla="*/ 40 h 104"/>
                <a:gd name="T18" fmla="*/ 6 w 34"/>
                <a:gd name="T19" fmla="*/ 51 h 104"/>
                <a:gd name="T20" fmla="*/ 9 w 34"/>
                <a:gd name="T21" fmla="*/ 60 h 104"/>
                <a:gd name="T22" fmla="*/ 11 w 34"/>
                <a:gd name="T23" fmla="*/ 69 h 104"/>
                <a:gd name="T24" fmla="*/ 14 w 34"/>
                <a:gd name="T25" fmla="*/ 78 h 104"/>
                <a:gd name="T26" fmla="*/ 16 w 34"/>
                <a:gd name="T27" fmla="*/ 86 h 104"/>
                <a:gd name="T28" fmla="*/ 18 w 34"/>
                <a:gd name="T29" fmla="*/ 93 h 104"/>
                <a:gd name="T30" fmla="*/ 21 w 34"/>
                <a:gd name="T31" fmla="*/ 99 h 104"/>
                <a:gd name="T32" fmla="*/ 22 w 34"/>
                <a:gd name="T33" fmla="*/ 102 h 104"/>
                <a:gd name="T34" fmla="*/ 23 w 34"/>
                <a:gd name="T35" fmla="*/ 104 h 104"/>
                <a:gd name="T36" fmla="*/ 34 w 34"/>
                <a:gd name="T37" fmla="*/ 99 h 104"/>
                <a:gd name="T38" fmla="*/ 34 w 34"/>
                <a:gd name="T39" fmla="*/ 98 h 104"/>
                <a:gd name="T40" fmla="*/ 32 w 34"/>
                <a:gd name="T41" fmla="*/ 94 h 104"/>
                <a:gd name="T42" fmla="*/ 31 w 34"/>
                <a:gd name="T43" fmla="*/ 90 h 104"/>
                <a:gd name="T44" fmla="*/ 29 w 34"/>
                <a:gd name="T45" fmla="*/ 83 h 104"/>
                <a:gd name="T46" fmla="*/ 26 w 34"/>
                <a:gd name="T47" fmla="*/ 75 h 104"/>
                <a:gd name="T48" fmla="*/ 23 w 34"/>
                <a:gd name="T49" fmla="*/ 66 h 104"/>
                <a:gd name="T50" fmla="*/ 21 w 34"/>
                <a:gd name="T51" fmla="*/ 56 h 104"/>
                <a:gd name="T52" fmla="*/ 18 w 34"/>
                <a:gd name="T53" fmla="*/ 46 h 104"/>
                <a:gd name="T54" fmla="*/ 16 w 34"/>
                <a:gd name="T55" fmla="*/ 37 h 104"/>
                <a:gd name="T56" fmla="*/ 14 w 34"/>
                <a:gd name="T57" fmla="*/ 29 h 104"/>
                <a:gd name="T58" fmla="*/ 13 w 34"/>
                <a:gd name="T59" fmla="*/ 21 h 104"/>
                <a:gd name="T60" fmla="*/ 13 w 34"/>
                <a:gd name="T61" fmla="*/ 15 h 104"/>
                <a:gd name="T62" fmla="*/ 14 w 34"/>
                <a:gd name="T63" fmla="*/ 11 h 104"/>
                <a:gd name="T64" fmla="*/ 13 w 34"/>
                <a:gd name="T65" fmla="*/ 11 h 104"/>
                <a:gd name="T66" fmla="*/ 11 w 34"/>
                <a:gd name="T67" fmla="*/ 13 h 104"/>
                <a:gd name="T68" fmla="*/ 13 w 34"/>
                <a:gd name="T69" fmla="*/ 13 h 104"/>
                <a:gd name="T70" fmla="*/ 13 w 34"/>
                <a:gd name="T71" fmla="*/ 13 h 104"/>
                <a:gd name="T72" fmla="*/ 18 w 34"/>
                <a:gd name="T7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04">
                  <a:moveTo>
                    <a:pt x="18" y="2"/>
                  </a:moveTo>
                  <a:lnTo>
                    <a:pt x="18" y="2"/>
                  </a:lnTo>
                  <a:lnTo>
                    <a:pt x="11" y="0"/>
                  </a:lnTo>
                  <a:lnTo>
                    <a:pt x="5" y="2"/>
                  </a:lnTo>
                  <a:lnTo>
                    <a:pt x="0" y="8"/>
                  </a:lnTo>
                  <a:lnTo>
                    <a:pt x="0" y="15"/>
                  </a:lnTo>
                  <a:lnTo>
                    <a:pt x="0" y="23"/>
                  </a:lnTo>
                  <a:lnTo>
                    <a:pt x="1" y="31"/>
                  </a:lnTo>
                  <a:lnTo>
                    <a:pt x="3" y="40"/>
                  </a:lnTo>
                  <a:lnTo>
                    <a:pt x="6" y="51"/>
                  </a:lnTo>
                  <a:lnTo>
                    <a:pt x="9" y="60"/>
                  </a:lnTo>
                  <a:lnTo>
                    <a:pt x="11" y="69"/>
                  </a:lnTo>
                  <a:lnTo>
                    <a:pt x="14" y="78"/>
                  </a:lnTo>
                  <a:lnTo>
                    <a:pt x="16" y="86"/>
                  </a:lnTo>
                  <a:lnTo>
                    <a:pt x="18" y="93"/>
                  </a:lnTo>
                  <a:lnTo>
                    <a:pt x="21" y="99"/>
                  </a:lnTo>
                  <a:lnTo>
                    <a:pt x="22" y="102"/>
                  </a:lnTo>
                  <a:lnTo>
                    <a:pt x="23" y="104"/>
                  </a:lnTo>
                  <a:lnTo>
                    <a:pt x="34" y="99"/>
                  </a:lnTo>
                  <a:lnTo>
                    <a:pt x="34" y="98"/>
                  </a:lnTo>
                  <a:lnTo>
                    <a:pt x="32" y="94"/>
                  </a:lnTo>
                  <a:lnTo>
                    <a:pt x="31" y="90"/>
                  </a:lnTo>
                  <a:lnTo>
                    <a:pt x="29" y="83"/>
                  </a:lnTo>
                  <a:lnTo>
                    <a:pt x="26" y="75"/>
                  </a:lnTo>
                  <a:lnTo>
                    <a:pt x="23" y="66"/>
                  </a:lnTo>
                  <a:lnTo>
                    <a:pt x="21" y="56"/>
                  </a:lnTo>
                  <a:lnTo>
                    <a:pt x="18" y="46"/>
                  </a:lnTo>
                  <a:lnTo>
                    <a:pt x="16" y="37"/>
                  </a:lnTo>
                  <a:lnTo>
                    <a:pt x="14" y="29"/>
                  </a:lnTo>
                  <a:lnTo>
                    <a:pt x="13" y="21"/>
                  </a:lnTo>
                  <a:lnTo>
                    <a:pt x="13" y="15"/>
                  </a:lnTo>
                  <a:lnTo>
                    <a:pt x="14" y="11"/>
                  </a:lnTo>
                  <a:lnTo>
                    <a:pt x="13" y="11"/>
                  </a:lnTo>
                  <a:lnTo>
                    <a:pt x="11" y="13"/>
                  </a:lnTo>
                  <a:lnTo>
                    <a:pt x="13" y="13"/>
                  </a:lnTo>
                  <a:lnTo>
                    <a:pt x="13" y="13"/>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215"/>
            <p:cNvSpPr>
              <a:spLocks/>
            </p:cNvSpPr>
            <p:nvPr/>
          </p:nvSpPr>
          <p:spPr bwMode="auto">
            <a:xfrm>
              <a:off x="4415211" y="2554833"/>
              <a:ext cx="57150" cy="101600"/>
            </a:xfrm>
            <a:custGeom>
              <a:avLst/>
              <a:gdLst>
                <a:gd name="T0" fmla="*/ 72 w 72"/>
                <a:gd name="T1" fmla="*/ 122 h 129"/>
                <a:gd name="T2" fmla="*/ 72 w 72"/>
                <a:gd name="T3" fmla="*/ 122 h 129"/>
                <a:gd name="T4" fmla="*/ 66 w 72"/>
                <a:gd name="T5" fmla="*/ 113 h 129"/>
                <a:gd name="T6" fmla="*/ 62 w 72"/>
                <a:gd name="T7" fmla="*/ 104 h 129"/>
                <a:gd name="T8" fmla="*/ 57 w 72"/>
                <a:gd name="T9" fmla="*/ 93 h 129"/>
                <a:gd name="T10" fmla="*/ 54 w 72"/>
                <a:gd name="T11" fmla="*/ 85 h 129"/>
                <a:gd name="T12" fmla="*/ 49 w 72"/>
                <a:gd name="T13" fmla="*/ 76 h 129"/>
                <a:gd name="T14" fmla="*/ 46 w 72"/>
                <a:gd name="T15" fmla="*/ 67 h 129"/>
                <a:gd name="T16" fmla="*/ 42 w 72"/>
                <a:gd name="T17" fmla="*/ 58 h 129"/>
                <a:gd name="T18" fmla="*/ 39 w 72"/>
                <a:gd name="T19" fmla="*/ 50 h 129"/>
                <a:gd name="T20" fmla="*/ 35 w 72"/>
                <a:gd name="T21" fmla="*/ 42 h 129"/>
                <a:gd name="T22" fmla="*/ 33 w 72"/>
                <a:gd name="T23" fmla="*/ 34 h 129"/>
                <a:gd name="T24" fmla="*/ 28 w 72"/>
                <a:gd name="T25" fmla="*/ 27 h 129"/>
                <a:gd name="T26" fmla="*/ 25 w 72"/>
                <a:gd name="T27" fmla="*/ 20 h 129"/>
                <a:gd name="T28" fmla="*/ 21 w 72"/>
                <a:gd name="T29" fmla="*/ 14 h 129"/>
                <a:gd name="T30" fmla="*/ 17 w 72"/>
                <a:gd name="T31" fmla="*/ 9 h 129"/>
                <a:gd name="T32" fmla="*/ 12 w 72"/>
                <a:gd name="T33" fmla="*/ 4 h 129"/>
                <a:gd name="T34" fmla="*/ 5 w 72"/>
                <a:gd name="T35" fmla="*/ 0 h 129"/>
                <a:gd name="T36" fmla="*/ 0 w 72"/>
                <a:gd name="T37" fmla="*/ 11 h 129"/>
                <a:gd name="T38" fmla="*/ 3 w 72"/>
                <a:gd name="T39" fmla="*/ 13 h 129"/>
                <a:gd name="T40" fmla="*/ 8 w 72"/>
                <a:gd name="T41" fmla="*/ 16 h 129"/>
                <a:gd name="T42" fmla="*/ 11 w 72"/>
                <a:gd name="T43" fmla="*/ 21 h 129"/>
                <a:gd name="T44" fmla="*/ 15 w 72"/>
                <a:gd name="T45" fmla="*/ 27 h 129"/>
                <a:gd name="T46" fmla="*/ 18 w 72"/>
                <a:gd name="T47" fmla="*/ 32 h 129"/>
                <a:gd name="T48" fmla="*/ 20 w 72"/>
                <a:gd name="T49" fmla="*/ 39 h 129"/>
                <a:gd name="T50" fmla="*/ 24 w 72"/>
                <a:gd name="T51" fmla="*/ 46 h 129"/>
                <a:gd name="T52" fmla="*/ 27 w 72"/>
                <a:gd name="T53" fmla="*/ 54 h 129"/>
                <a:gd name="T54" fmla="*/ 31 w 72"/>
                <a:gd name="T55" fmla="*/ 62 h 129"/>
                <a:gd name="T56" fmla="*/ 34 w 72"/>
                <a:gd name="T57" fmla="*/ 72 h 129"/>
                <a:gd name="T58" fmla="*/ 38 w 72"/>
                <a:gd name="T59" fmla="*/ 81 h 129"/>
                <a:gd name="T60" fmla="*/ 41 w 72"/>
                <a:gd name="T61" fmla="*/ 90 h 129"/>
                <a:gd name="T62" fmla="*/ 46 w 72"/>
                <a:gd name="T63" fmla="*/ 99 h 129"/>
                <a:gd name="T64" fmla="*/ 50 w 72"/>
                <a:gd name="T65" fmla="*/ 108 h 129"/>
                <a:gd name="T66" fmla="*/ 55 w 72"/>
                <a:gd name="T67" fmla="*/ 119 h 129"/>
                <a:gd name="T68" fmla="*/ 61 w 72"/>
                <a:gd name="T69" fmla="*/ 129 h 129"/>
                <a:gd name="T70" fmla="*/ 61 w 72"/>
                <a:gd name="T71" fmla="*/ 129 h 129"/>
                <a:gd name="T72" fmla="*/ 72 w 72"/>
                <a:gd name="T73"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29">
                  <a:moveTo>
                    <a:pt x="72" y="122"/>
                  </a:moveTo>
                  <a:lnTo>
                    <a:pt x="72" y="122"/>
                  </a:lnTo>
                  <a:lnTo>
                    <a:pt x="66" y="113"/>
                  </a:lnTo>
                  <a:lnTo>
                    <a:pt x="62" y="104"/>
                  </a:lnTo>
                  <a:lnTo>
                    <a:pt x="57" y="93"/>
                  </a:lnTo>
                  <a:lnTo>
                    <a:pt x="54" y="85"/>
                  </a:lnTo>
                  <a:lnTo>
                    <a:pt x="49" y="76"/>
                  </a:lnTo>
                  <a:lnTo>
                    <a:pt x="46" y="67"/>
                  </a:lnTo>
                  <a:lnTo>
                    <a:pt x="42" y="58"/>
                  </a:lnTo>
                  <a:lnTo>
                    <a:pt x="39" y="50"/>
                  </a:lnTo>
                  <a:lnTo>
                    <a:pt x="35" y="42"/>
                  </a:lnTo>
                  <a:lnTo>
                    <a:pt x="33" y="34"/>
                  </a:lnTo>
                  <a:lnTo>
                    <a:pt x="28" y="27"/>
                  </a:lnTo>
                  <a:lnTo>
                    <a:pt x="25" y="20"/>
                  </a:lnTo>
                  <a:lnTo>
                    <a:pt x="21" y="14"/>
                  </a:lnTo>
                  <a:lnTo>
                    <a:pt x="17" y="9"/>
                  </a:lnTo>
                  <a:lnTo>
                    <a:pt x="12" y="4"/>
                  </a:lnTo>
                  <a:lnTo>
                    <a:pt x="5" y="0"/>
                  </a:lnTo>
                  <a:lnTo>
                    <a:pt x="0" y="11"/>
                  </a:lnTo>
                  <a:lnTo>
                    <a:pt x="3" y="13"/>
                  </a:lnTo>
                  <a:lnTo>
                    <a:pt x="8" y="16"/>
                  </a:lnTo>
                  <a:lnTo>
                    <a:pt x="11" y="21"/>
                  </a:lnTo>
                  <a:lnTo>
                    <a:pt x="15" y="27"/>
                  </a:lnTo>
                  <a:lnTo>
                    <a:pt x="18" y="32"/>
                  </a:lnTo>
                  <a:lnTo>
                    <a:pt x="20" y="39"/>
                  </a:lnTo>
                  <a:lnTo>
                    <a:pt x="24" y="46"/>
                  </a:lnTo>
                  <a:lnTo>
                    <a:pt x="27" y="54"/>
                  </a:lnTo>
                  <a:lnTo>
                    <a:pt x="31" y="62"/>
                  </a:lnTo>
                  <a:lnTo>
                    <a:pt x="34" y="72"/>
                  </a:lnTo>
                  <a:lnTo>
                    <a:pt x="38" y="81"/>
                  </a:lnTo>
                  <a:lnTo>
                    <a:pt x="41" y="90"/>
                  </a:lnTo>
                  <a:lnTo>
                    <a:pt x="46" y="99"/>
                  </a:lnTo>
                  <a:lnTo>
                    <a:pt x="50" y="108"/>
                  </a:lnTo>
                  <a:lnTo>
                    <a:pt x="55" y="119"/>
                  </a:lnTo>
                  <a:lnTo>
                    <a:pt x="61" y="129"/>
                  </a:lnTo>
                  <a:lnTo>
                    <a:pt x="61" y="129"/>
                  </a:lnTo>
                  <a:lnTo>
                    <a:pt x="72"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216"/>
            <p:cNvSpPr>
              <a:spLocks/>
            </p:cNvSpPr>
            <p:nvPr/>
          </p:nvSpPr>
          <p:spPr bwMode="auto">
            <a:xfrm>
              <a:off x="4462836" y="2651671"/>
              <a:ext cx="46038" cy="57150"/>
            </a:xfrm>
            <a:custGeom>
              <a:avLst/>
              <a:gdLst>
                <a:gd name="T0" fmla="*/ 56 w 57"/>
                <a:gd name="T1" fmla="*/ 68 h 73"/>
                <a:gd name="T2" fmla="*/ 54 w 57"/>
                <a:gd name="T3" fmla="*/ 63 h 73"/>
                <a:gd name="T4" fmla="*/ 54 w 57"/>
                <a:gd name="T5" fmla="*/ 63 h 73"/>
                <a:gd name="T6" fmla="*/ 51 w 57"/>
                <a:gd name="T7" fmla="*/ 60 h 73"/>
                <a:gd name="T8" fmla="*/ 48 w 57"/>
                <a:gd name="T9" fmla="*/ 57 h 73"/>
                <a:gd name="T10" fmla="*/ 43 w 57"/>
                <a:gd name="T11" fmla="*/ 51 h 73"/>
                <a:gd name="T12" fmla="*/ 38 w 57"/>
                <a:gd name="T13" fmla="*/ 44 h 73"/>
                <a:gd name="T14" fmla="*/ 31 w 57"/>
                <a:gd name="T15" fmla="*/ 33 h 73"/>
                <a:gd name="T16" fmla="*/ 22 w 57"/>
                <a:gd name="T17" fmla="*/ 19 h 73"/>
                <a:gd name="T18" fmla="*/ 11 w 57"/>
                <a:gd name="T19" fmla="*/ 0 h 73"/>
                <a:gd name="T20" fmla="*/ 0 w 57"/>
                <a:gd name="T21" fmla="*/ 7 h 73"/>
                <a:gd name="T22" fmla="*/ 10 w 57"/>
                <a:gd name="T23" fmla="*/ 26 h 73"/>
                <a:gd name="T24" fmla="*/ 19 w 57"/>
                <a:gd name="T25" fmla="*/ 39 h 73"/>
                <a:gd name="T26" fmla="*/ 27 w 57"/>
                <a:gd name="T27" fmla="*/ 51 h 73"/>
                <a:gd name="T28" fmla="*/ 34 w 57"/>
                <a:gd name="T29" fmla="*/ 60 h 73"/>
                <a:gd name="T30" fmla="*/ 39 w 57"/>
                <a:gd name="T31" fmla="*/ 65 h 73"/>
                <a:gd name="T32" fmla="*/ 42 w 57"/>
                <a:gd name="T33" fmla="*/ 69 h 73"/>
                <a:gd name="T34" fmla="*/ 45 w 57"/>
                <a:gd name="T35" fmla="*/ 72 h 73"/>
                <a:gd name="T36" fmla="*/ 46 w 57"/>
                <a:gd name="T37" fmla="*/ 73 h 73"/>
                <a:gd name="T38" fmla="*/ 43 w 57"/>
                <a:gd name="T39" fmla="*/ 67 h 73"/>
                <a:gd name="T40" fmla="*/ 56 w 57"/>
                <a:gd name="T41" fmla="*/ 68 h 73"/>
                <a:gd name="T42" fmla="*/ 57 w 57"/>
                <a:gd name="T43" fmla="*/ 65 h 73"/>
                <a:gd name="T44" fmla="*/ 54 w 57"/>
                <a:gd name="T45" fmla="*/ 63 h 73"/>
                <a:gd name="T46" fmla="*/ 56 w 57"/>
                <a:gd name="T4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73">
                  <a:moveTo>
                    <a:pt x="56" y="68"/>
                  </a:moveTo>
                  <a:lnTo>
                    <a:pt x="54" y="63"/>
                  </a:lnTo>
                  <a:lnTo>
                    <a:pt x="54" y="63"/>
                  </a:lnTo>
                  <a:lnTo>
                    <a:pt x="51" y="60"/>
                  </a:lnTo>
                  <a:lnTo>
                    <a:pt x="48" y="57"/>
                  </a:lnTo>
                  <a:lnTo>
                    <a:pt x="43" y="51"/>
                  </a:lnTo>
                  <a:lnTo>
                    <a:pt x="38" y="44"/>
                  </a:lnTo>
                  <a:lnTo>
                    <a:pt x="31" y="33"/>
                  </a:lnTo>
                  <a:lnTo>
                    <a:pt x="22" y="19"/>
                  </a:lnTo>
                  <a:lnTo>
                    <a:pt x="11" y="0"/>
                  </a:lnTo>
                  <a:lnTo>
                    <a:pt x="0" y="7"/>
                  </a:lnTo>
                  <a:lnTo>
                    <a:pt x="10" y="26"/>
                  </a:lnTo>
                  <a:lnTo>
                    <a:pt x="19" y="39"/>
                  </a:lnTo>
                  <a:lnTo>
                    <a:pt x="27" y="51"/>
                  </a:lnTo>
                  <a:lnTo>
                    <a:pt x="34" y="60"/>
                  </a:lnTo>
                  <a:lnTo>
                    <a:pt x="39" y="65"/>
                  </a:lnTo>
                  <a:lnTo>
                    <a:pt x="42" y="69"/>
                  </a:lnTo>
                  <a:lnTo>
                    <a:pt x="45" y="72"/>
                  </a:lnTo>
                  <a:lnTo>
                    <a:pt x="46" y="73"/>
                  </a:lnTo>
                  <a:lnTo>
                    <a:pt x="43" y="67"/>
                  </a:lnTo>
                  <a:lnTo>
                    <a:pt x="56" y="68"/>
                  </a:lnTo>
                  <a:lnTo>
                    <a:pt x="57" y="65"/>
                  </a:lnTo>
                  <a:lnTo>
                    <a:pt x="54" y="63"/>
                  </a:lnTo>
                  <a:lnTo>
                    <a:pt x="5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217"/>
            <p:cNvSpPr>
              <a:spLocks/>
            </p:cNvSpPr>
            <p:nvPr/>
          </p:nvSpPr>
          <p:spPr bwMode="auto">
            <a:xfrm>
              <a:off x="4497761" y="2704058"/>
              <a:ext cx="26988" cy="30163"/>
            </a:xfrm>
            <a:custGeom>
              <a:avLst/>
              <a:gdLst>
                <a:gd name="T0" fmla="*/ 35 w 35"/>
                <a:gd name="T1" fmla="*/ 28 h 38"/>
                <a:gd name="T2" fmla="*/ 35 w 35"/>
                <a:gd name="T3" fmla="*/ 28 h 38"/>
                <a:gd name="T4" fmla="*/ 27 w 35"/>
                <a:gd name="T5" fmla="*/ 22 h 38"/>
                <a:gd name="T6" fmla="*/ 21 w 35"/>
                <a:gd name="T7" fmla="*/ 17 h 38"/>
                <a:gd name="T8" fmla="*/ 18 w 35"/>
                <a:gd name="T9" fmla="*/ 13 h 38"/>
                <a:gd name="T10" fmla="*/ 14 w 35"/>
                <a:gd name="T11" fmla="*/ 8 h 38"/>
                <a:gd name="T12" fmla="*/ 14 w 35"/>
                <a:gd name="T13" fmla="*/ 5 h 38"/>
                <a:gd name="T14" fmla="*/ 13 w 35"/>
                <a:gd name="T15" fmla="*/ 2 h 38"/>
                <a:gd name="T16" fmla="*/ 13 w 35"/>
                <a:gd name="T17" fmla="*/ 1 h 38"/>
                <a:gd name="T18" fmla="*/ 13 w 35"/>
                <a:gd name="T19" fmla="*/ 1 h 38"/>
                <a:gd name="T20" fmla="*/ 0 w 35"/>
                <a:gd name="T21" fmla="*/ 0 h 38"/>
                <a:gd name="T22" fmla="*/ 0 w 35"/>
                <a:gd name="T23" fmla="*/ 1 h 38"/>
                <a:gd name="T24" fmla="*/ 0 w 35"/>
                <a:gd name="T25" fmla="*/ 5 h 38"/>
                <a:gd name="T26" fmla="*/ 2 w 35"/>
                <a:gd name="T27" fmla="*/ 9 h 38"/>
                <a:gd name="T28" fmla="*/ 4 w 35"/>
                <a:gd name="T29" fmla="*/ 14 h 38"/>
                <a:gd name="T30" fmla="*/ 7 w 35"/>
                <a:gd name="T31" fmla="*/ 20 h 38"/>
                <a:gd name="T32" fmla="*/ 12 w 35"/>
                <a:gd name="T33" fmla="*/ 27 h 38"/>
                <a:gd name="T34" fmla="*/ 20 w 35"/>
                <a:gd name="T35" fmla="*/ 32 h 38"/>
                <a:gd name="T36" fmla="*/ 29 w 35"/>
                <a:gd name="T37" fmla="*/ 38 h 38"/>
                <a:gd name="T38" fmla="*/ 29 w 35"/>
                <a:gd name="T39" fmla="*/ 38 h 38"/>
                <a:gd name="T40" fmla="*/ 35 w 35"/>
                <a:gd name="T4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8">
                  <a:moveTo>
                    <a:pt x="35" y="28"/>
                  </a:moveTo>
                  <a:lnTo>
                    <a:pt x="35" y="28"/>
                  </a:lnTo>
                  <a:lnTo>
                    <a:pt x="27" y="22"/>
                  </a:lnTo>
                  <a:lnTo>
                    <a:pt x="21" y="17"/>
                  </a:lnTo>
                  <a:lnTo>
                    <a:pt x="18" y="13"/>
                  </a:lnTo>
                  <a:lnTo>
                    <a:pt x="14" y="8"/>
                  </a:lnTo>
                  <a:lnTo>
                    <a:pt x="14" y="5"/>
                  </a:lnTo>
                  <a:lnTo>
                    <a:pt x="13" y="2"/>
                  </a:lnTo>
                  <a:lnTo>
                    <a:pt x="13" y="1"/>
                  </a:lnTo>
                  <a:lnTo>
                    <a:pt x="13" y="1"/>
                  </a:lnTo>
                  <a:lnTo>
                    <a:pt x="0" y="0"/>
                  </a:lnTo>
                  <a:lnTo>
                    <a:pt x="0" y="1"/>
                  </a:lnTo>
                  <a:lnTo>
                    <a:pt x="0" y="5"/>
                  </a:lnTo>
                  <a:lnTo>
                    <a:pt x="2" y="9"/>
                  </a:lnTo>
                  <a:lnTo>
                    <a:pt x="4" y="14"/>
                  </a:lnTo>
                  <a:lnTo>
                    <a:pt x="7" y="20"/>
                  </a:lnTo>
                  <a:lnTo>
                    <a:pt x="12" y="27"/>
                  </a:lnTo>
                  <a:lnTo>
                    <a:pt x="20" y="32"/>
                  </a:lnTo>
                  <a:lnTo>
                    <a:pt x="29" y="38"/>
                  </a:lnTo>
                  <a:lnTo>
                    <a:pt x="29" y="38"/>
                  </a:lnTo>
                  <a:lnTo>
                    <a:pt x="3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218"/>
            <p:cNvSpPr>
              <a:spLocks/>
            </p:cNvSpPr>
            <p:nvPr/>
          </p:nvSpPr>
          <p:spPr bwMode="auto">
            <a:xfrm>
              <a:off x="4521573" y="2670721"/>
              <a:ext cx="19050" cy="65088"/>
            </a:xfrm>
            <a:custGeom>
              <a:avLst/>
              <a:gdLst>
                <a:gd name="T0" fmla="*/ 5 w 24"/>
                <a:gd name="T1" fmla="*/ 0 h 81"/>
                <a:gd name="T2" fmla="*/ 5 w 24"/>
                <a:gd name="T3" fmla="*/ 3 h 81"/>
                <a:gd name="T4" fmla="*/ 5 w 24"/>
                <a:gd name="T5" fmla="*/ 4 h 81"/>
                <a:gd name="T6" fmla="*/ 6 w 24"/>
                <a:gd name="T7" fmla="*/ 7 h 81"/>
                <a:gd name="T8" fmla="*/ 6 w 24"/>
                <a:gd name="T9" fmla="*/ 11 h 81"/>
                <a:gd name="T10" fmla="*/ 7 w 24"/>
                <a:gd name="T11" fmla="*/ 17 h 81"/>
                <a:gd name="T12" fmla="*/ 8 w 24"/>
                <a:gd name="T13" fmla="*/ 23 h 81"/>
                <a:gd name="T14" fmla="*/ 9 w 24"/>
                <a:gd name="T15" fmla="*/ 30 h 81"/>
                <a:gd name="T16" fmla="*/ 11 w 24"/>
                <a:gd name="T17" fmla="*/ 37 h 81"/>
                <a:gd name="T18" fmla="*/ 11 w 24"/>
                <a:gd name="T19" fmla="*/ 43 h 81"/>
                <a:gd name="T20" fmla="*/ 11 w 24"/>
                <a:gd name="T21" fmla="*/ 50 h 81"/>
                <a:gd name="T22" fmla="*/ 11 w 24"/>
                <a:gd name="T23" fmla="*/ 57 h 81"/>
                <a:gd name="T24" fmla="*/ 11 w 24"/>
                <a:gd name="T25" fmla="*/ 63 h 81"/>
                <a:gd name="T26" fmla="*/ 11 w 24"/>
                <a:gd name="T27" fmla="*/ 66 h 81"/>
                <a:gd name="T28" fmla="*/ 8 w 24"/>
                <a:gd name="T29" fmla="*/ 69 h 81"/>
                <a:gd name="T30" fmla="*/ 8 w 24"/>
                <a:gd name="T31" fmla="*/ 69 h 81"/>
                <a:gd name="T32" fmla="*/ 8 w 24"/>
                <a:gd name="T33" fmla="*/ 69 h 81"/>
                <a:gd name="T34" fmla="*/ 6 w 24"/>
                <a:gd name="T35" fmla="*/ 69 h 81"/>
                <a:gd name="T36" fmla="*/ 0 w 24"/>
                <a:gd name="T37" fmla="*/ 79 h 81"/>
                <a:gd name="T38" fmla="*/ 7 w 24"/>
                <a:gd name="T39" fmla="*/ 81 h 81"/>
                <a:gd name="T40" fmla="*/ 14 w 24"/>
                <a:gd name="T41" fmla="*/ 80 h 81"/>
                <a:gd name="T42" fmla="*/ 19 w 24"/>
                <a:gd name="T43" fmla="*/ 77 h 81"/>
                <a:gd name="T44" fmla="*/ 22 w 24"/>
                <a:gd name="T45" fmla="*/ 71 h 81"/>
                <a:gd name="T46" fmla="*/ 23 w 24"/>
                <a:gd name="T47" fmla="*/ 64 h 81"/>
                <a:gd name="T48" fmla="*/ 24 w 24"/>
                <a:gd name="T49" fmla="*/ 57 h 81"/>
                <a:gd name="T50" fmla="*/ 24 w 24"/>
                <a:gd name="T51" fmla="*/ 50 h 81"/>
                <a:gd name="T52" fmla="*/ 24 w 24"/>
                <a:gd name="T53" fmla="*/ 43 h 81"/>
                <a:gd name="T54" fmla="*/ 23 w 24"/>
                <a:gd name="T55" fmla="*/ 34 h 81"/>
                <a:gd name="T56" fmla="*/ 22 w 24"/>
                <a:gd name="T57" fmla="*/ 27 h 81"/>
                <a:gd name="T58" fmla="*/ 21 w 24"/>
                <a:gd name="T59" fmla="*/ 20 h 81"/>
                <a:gd name="T60" fmla="*/ 20 w 24"/>
                <a:gd name="T61" fmla="*/ 13 h 81"/>
                <a:gd name="T62" fmla="*/ 19 w 24"/>
                <a:gd name="T63" fmla="*/ 9 h 81"/>
                <a:gd name="T64" fmla="*/ 19 w 24"/>
                <a:gd name="T65" fmla="*/ 4 h 81"/>
                <a:gd name="T66" fmla="*/ 17 w 24"/>
                <a:gd name="T67" fmla="*/ 2 h 81"/>
                <a:gd name="T68" fmla="*/ 17 w 24"/>
                <a:gd name="T69" fmla="*/ 1 h 81"/>
                <a:gd name="T70" fmla="*/ 17 w 24"/>
                <a:gd name="T71" fmla="*/ 4 h 81"/>
                <a:gd name="T72" fmla="*/ 5 w 24"/>
                <a:gd name="T73" fmla="*/ 0 h 81"/>
                <a:gd name="T74" fmla="*/ 5 w 24"/>
                <a:gd name="T75" fmla="*/ 2 h 81"/>
                <a:gd name="T76" fmla="*/ 5 w 24"/>
                <a:gd name="T77" fmla="*/ 3 h 81"/>
                <a:gd name="T78" fmla="*/ 5 w 24"/>
                <a:gd name="T7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81">
                  <a:moveTo>
                    <a:pt x="5" y="0"/>
                  </a:moveTo>
                  <a:lnTo>
                    <a:pt x="5" y="3"/>
                  </a:lnTo>
                  <a:lnTo>
                    <a:pt x="5" y="4"/>
                  </a:lnTo>
                  <a:lnTo>
                    <a:pt x="6" y="7"/>
                  </a:lnTo>
                  <a:lnTo>
                    <a:pt x="6" y="11"/>
                  </a:lnTo>
                  <a:lnTo>
                    <a:pt x="7" y="17"/>
                  </a:lnTo>
                  <a:lnTo>
                    <a:pt x="8" y="23"/>
                  </a:lnTo>
                  <a:lnTo>
                    <a:pt x="9" y="30"/>
                  </a:lnTo>
                  <a:lnTo>
                    <a:pt x="11" y="37"/>
                  </a:lnTo>
                  <a:lnTo>
                    <a:pt x="11" y="43"/>
                  </a:lnTo>
                  <a:lnTo>
                    <a:pt x="11" y="50"/>
                  </a:lnTo>
                  <a:lnTo>
                    <a:pt x="11" y="57"/>
                  </a:lnTo>
                  <a:lnTo>
                    <a:pt x="11" y="63"/>
                  </a:lnTo>
                  <a:lnTo>
                    <a:pt x="11" y="66"/>
                  </a:lnTo>
                  <a:lnTo>
                    <a:pt x="8" y="69"/>
                  </a:lnTo>
                  <a:lnTo>
                    <a:pt x="8" y="69"/>
                  </a:lnTo>
                  <a:lnTo>
                    <a:pt x="8" y="69"/>
                  </a:lnTo>
                  <a:lnTo>
                    <a:pt x="6" y="69"/>
                  </a:lnTo>
                  <a:lnTo>
                    <a:pt x="0" y="79"/>
                  </a:lnTo>
                  <a:lnTo>
                    <a:pt x="7" y="81"/>
                  </a:lnTo>
                  <a:lnTo>
                    <a:pt x="14" y="80"/>
                  </a:lnTo>
                  <a:lnTo>
                    <a:pt x="19" y="77"/>
                  </a:lnTo>
                  <a:lnTo>
                    <a:pt x="22" y="71"/>
                  </a:lnTo>
                  <a:lnTo>
                    <a:pt x="23" y="64"/>
                  </a:lnTo>
                  <a:lnTo>
                    <a:pt x="24" y="57"/>
                  </a:lnTo>
                  <a:lnTo>
                    <a:pt x="24" y="50"/>
                  </a:lnTo>
                  <a:lnTo>
                    <a:pt x="24" y="43"/>
                  </a:lnTo>
                  <a:lnTo>
                    <a:pt x="23" y="34"/>
                  </a:lnTo>
                  <a:lnTo>
                    <a:pt x="22" y="27"/>
                  </a:lnTo>
                  <a:lnTo>
                    <a:pt x="21" y="20"/>
                  </a:lnTo>
                  <a:lnTo>
                    <a:pt x="20" y="13"/>
                  </a:lnTo>
                  <a:lnTo>
                    <a:pt x="19" y="9"/>
                  </a:lnTo>
                  <a:lnTo>
                    <a:pt x="19" y="4"/>
                  </a:lnTo>
                  <a:lnTo>
                    <a:pt x="17" y="2"/>
                  </a:lnTo>
                  <a:lnTo>
                    <a:pt x="17" y="1"/>
                  </a:lnTo>
                  <a:lnTo>
                    <a:pt x="17" y="4"/>
                  </a:lnTo>
                  <a:lnTo>
                    <a:pt x="5" y="0"/>
                  </a:lnTo>
                  <a:lnTo>
                    <a:pt x="5" y="2"/>
                  </a:lnTo>
                  <a:lnTo>
                    <a:pt x="5"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219"/>
            <p:cNvSpPr>
              <a:spLocks/>
            </p:cNvSpPr>
            <p:nvPr/>
          </p:nvSpPr>
          <p:spPr bwMode="auto">
            <a:xfrm>
              <a:off x="4524748" y="2626271"/>
              <a:ext cx="44450" cy="49213"/>
            </a:xfrm>
            <a:custGeom>
              <a:avLst/>
              <a:gdLst>
                <a:gd name="T0" fmla="*/ 55 w 55"/>
                <a:gd name="T1" fmla="*/ 14 h 62"/>
                <a:gd name="T2" fmla="*/ 55 w 55"/>
                <a:gd name="T3" fmla="*/ 14 h 62"/>
                <a:gd name="T4" fmla="*/ 50 w 55"/>
                <a:gd name="T5" fmla="*/ 7 h 62"/>
                <a:gd name="T6" fmla="*/ 45 w 55"/>
                <a:gd name="T7" fmla="*/ 2 h 62"/>
                <a:gd name="T8" fmla="*/ 38 w 55"/>
                <a:gd name="T9" fmla="*/ 0 h 62"/>
                <a:gd name="T10" fmla="*/ 32 w 55"/>
                <a:gd name="T11" fmla="*/ 2 h 62"/>
                <a:gd name="T12" fmla="*/ 26 w 55"/>
                <a:gd name="T13" fmla="*/ 5 h 62"/>
                <a:gd name="T14" fmla="*/ 23 w 55"/>
                <a:gd name="T15" fmla="*/ 9 h 62"/>
                <a:gd name="T16" fmla="*/ 18 w 55"/>
                <a:gd name="T17" fmla="*/ 15 h 62"/>
                <a:gd name="T18" fmla="*/ 15 w 55"/>
                <a:gd name="T19" fmla="*/ 21 h 62"/>
                <a:gd name="T20" fmla="*/ 11 w 55"/>
                <a:gd name="T21" fmla="*/ 28 h 62"/>
                <a:gd name="T22" fmla="*/ 9 w 55"/>
                <a:gd name="T23" fmla="*/ 33 h 62"/>
                <a:gd name="T24" fmla="*/ 6 w 55"/>
                <a:gd name="T25" fmla="*/ 40 h 62"/>
                <a:gd name="T26" fmla="*/ 4 w 55"/>
                <a:gd name="T27" fmla="*/ 46 h 62"/>
                <a:gd name="T28" fmla="*/ 2 w 55"/>
                <a:gd name="T29" fmla="*/ 51 h 62"/>
                <a:gd name="T30" fmla="*/ 1 w 55"/>
                <a:gd name="T31" fmla="*/ 55 h 62"/>
                <a:gd name="T32" fmla="*/ 0 w 55"/>
                <a:gd name="T33" fmla="*/ 58 h 62"/>
                <a:gd name="T34" fmla="*/ 0 w 55"/>
                <a:gd name="T35" fmla="*/ 58 h 62"/>
                <a:gd name="T36" fmla="*/ 12 w 55"/>
                <a:gd name="T37" fmla="*/ 62 h 62"/>
                <a:gd name="T38" fmla="*/ 12 w 55"/>
                <a:gd name="T39" fmla="*/ 61 h 62"/>
                <a:gd name="T40" fmla="*/ 12 w 55"/>
                <a:gd name="T41" fmla="*/ 59 h 62"/>
                <a:gd name="T42" fmla="*/ 15 w 55"/>
                <a:gd name="T43" fmla="*/ 55 h 62"/>
                <a:gd name="T44" fmla="*/ 16 w 55"/>
                <a:gd name="T45" fmla="*/ 51 h 62"/>
                <a:gd name="T46" fmla="*/ 18 w 55"/>
                <a:gd name="T47" fmla="*/ 45 h 62"/>
                <a:gd name="T48" fmla="*/ 21 w 55"/>
                <a:gd name="T49" fmla="*/ 39 h 62"/>
                <a:gd name="T50" fmla="*/ 24 w 55"/>
                <a:gd name="T51" fmla="*/ 32 h 62"/>
                <a:gd name="T52" fmla="*/ 26 w 55"/>
                <a:gd name="T53" fmla="*/ 27 h 62"/>
                <a:gd name="T54" fmla="*/ 29 w 55"/>
                <a:gd name="T55" fmla="*/ 22 h 62"/>
                <a:gd name="T56" fmla="*/ 32 w 55"/>
                <a:gd name="T57" fmla="*/ 18 h 62"/>
                <a:gd name="T58" fmla="*/ 35 w 55"/>
                <a:gd name="T59" fmla="*/ 15 h 62"/>
                <a:gd name="T60" fmla="*/ 38 w 55"/>
                <a:gd name="T61" fmla="*/ 14 h 62"/>
                <a:gd name="T62" fmla="*/ 38 w 55"/>
                <a:gd name="T63" fmla="*/ 14 h 62"/>
                <a:gd name="T64" fmla="*/ 39 w 55"/>
                <a:gd name="T65" fmla="*/ 14 h 62"/>
                <a:gd name="T66" fmla="*/ 40 w 55"/>
                <a:gd name="T67" fmla="*/ 15 h 62"/>
                <a:gd name="T68" fmla="*/ 44 w 55"/>
                <a:gd name="T69" fmla="*/ 20 h 62"/>
                <a:gd name="T70" fmla="*/ 44 w 55"/>
                <a:gd name="T71" fmla="*/ 20 h 62"/>
                <a:gd name="T72" fmla="*/ 55 w 55"/>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62">
                  <a:moveTo>
                    <a:pt x="55" y="14"/>
                  </a:moveTo>
                  <a:lnTo>
                    <a:pt x="55" y="14"/>
                  </a:lnTo>
                  <a:lnTo>
                    <a:pt x="50" y="7"/>
                  </a:lnTo>
                  <a:lnTo>
                    <a:pt x="45" y="2"/>
                  </a:lnTo>
                  <a:lnTo>
                    <a:pt x="38" y="0"/>
                  </a:lnTo>
                  <a:lnTo>
                    <a:pt x="32" y="2"/>
                  </a:lnTo>
                  <a:lnTo>
                    <a:pt x="26" y="5"/>
                  </a:lnTo>
                  <a:lnTo>
                    <a:pt x="23" y="9"/>
                  </a:lnTo>
                  <a:lnTo>
                    <a:pt x="18" y="15"/>
                  </a:lnTo>
                  <a:lnTo>
                    <a:pt x="15" y="21"/>
                  </a:lnTo>
                  <a:lnTo>
                    <a:pt x="11" y="28"/>
                  </a:lnTo>
                  <a:lnTo>
                    <a:pt x="9" y="33"/>
                  </a:lnTo>
                  <a:lnTo>
                    <a:pt x="6" y="40"/>
                  </a:lnTo>
                  <a:lnTo>
                    <a:pt x="4" y="46"/>
                  </a:lnTo>
                  <a:lnTo>
                    <a:pt x="2" y="51"/>
                  </a:lnTo>
                  <a:lnTo>
                    <a:pt x="1" y="55"/>
                  </a:lnTo>
                  <a:lnTo>
                    <a:pt x="0" y="58"/>
                  </a:lnTo>
                  <a:lnTo>
                    <a:pt x="0" y="58"/>
                  </a:lnTo>
                  <a:lnTo>
                    <a:pt x="12" y="62"/>
                  </a:lnTo>
                  <a:lnTo>
                    <a:pt x="12" y="61"/>
                  </a:lnTo>
                  <a:lnTo>
                    <a:pt x="12" y="59"/>
                  </a:lnTo>
                  <a:lnTo>
                    <a:pt x="15" y="55"/>
                  </a:lnTo>
                  <a:lnTo>
                    <a:pt x="16" y="51"/>
                  </a:lnTo>
                  <a:lnTo>
                    <a:pt x="18" y="45"/>
                  </a:lnTo>
                  <a:lnTo>
                    <a:pt x="21" y="39"/>
                  </a:lnTo>
                  <a:lnTo>
                    <a:pt x="24" y="32"/>
                  </a:lnTo>
                  <a:lnTo>
                    <a:pt x="26" y="27"/>
                  </a:lnTo>
                  <a:lnTo>
                    <a:pt x="29" y="22"/>
                  </a:lnTo>
                  <a:lnTo>
                    <a:pt x="32" y="18"/>
                  </a:lnTo>
                  <a:lnTo>
                    <a:pt x="35" y="15"/>
                  </a:lnTo>
                  <a:lnTo>
                    <a:pt x="38" y="14"/>
                  </a:lnTo>
                  <a:lnTo>
                    <a:pt x="38" y="14"/>
                  </a:lnTo>
                  <a:lnTo>
                    <a:pt x="39" y="14"/>
                  </a:lnTo>
                  <a:lnTo>
                    <a:pt x="40" y="15"/>
                  </a:lnTo>
                  <a:lnTo>
                    <a:pt x="44" y="20"/>
                  </a:lnTo>
                  <a:lnTo>
                    <a:pt x="44" y="20"/>
                  </a:lnTo>
                  <a:lnTo>
                    <a:pt x="5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220"/>
            <p:cNvSpPr>
              <a:spLocks/>
            </p:cNvSpPr>
            <p:nvPr/>
          </p:nvSpPr>
          <p:spPr bwMode="auto">
            <a:xfrm>
              <a:off x="4558086" y="2635796"/>
              <a:ext cx="17463" cy="112713"/>
            </a:xfrm>
            <a:custGeom>
              <a:avLst/>
              <a:gdLst>
                <a:gd name="T0" fmla="*/ 14 w 22"/>
                <a:gd name="T1" fmla="*/ 140 h 142"/>
                <a:gd name="T2" fmla="*/ 14 w 22"/>
                <a:gd name="T3" fmla="*/ 140 h 142"/>
                <a:gd name="T4" fmla="*/ 13 w 22"/>
                <a:gd name="T5" fmla="*/ 128 h 142"/>
                <a:gd name="T6" fmla="*/ 13 w 22"/>
                <a:gd name="T7" fmla="*/ 115 h 142"/>
                <a:gd name="T8" fmla="*/ 13 w 22"/>
                <a:gd name="T9" fmla="*/ 105 h 142"/>
                <a:gd name="T10" fmla="*/ 14 w 22"/>
                <a:gd name="T11" fmla="*/ 94 h 142"/>
                <a:gd name="T12" fmla="*/ 15 w 22"/>
                <a:gd name="T13" fmla="*/ 85 h 142"/>
                <a:gd name="T14" fmla="*/ 17 w 22"/>
                <a:gd name="T15" fmla="*/ 76 h 142"/>
                <a:gd name="T16" fmla="*/ 18 w 22"/>
                <a:gd name="T17" fmla="*/ 69 h 142"/>
                <a:gd name="T18" fmla="*/ 19 w 22"/>
                <a:gd name="T19" fmla="*/ 61 h 142"/>
                <a:gd name="T20" fmla="*/ 21 w 22"/>
                <a:gd name="T21" fmla="*/ 54 h 142"/>
                <a:gd name="T22" fmla="*/ 21 w 22"/>
                <a:gd name="T23" fmla="*/ 46 h 142"/>
                <a:gd name="T24" fmla="*/ 22 w 22"/>
                <a:gd name="T25" fmla="*/ 39 h 142"/>
                <a:gd name="T26" fmla="*/ 22 w 22"/>
                <a:gd name="T27" fmla="*/ 32 h 142"/>
                <a:gd name="T28" fmla="*/ 21 w 22"/>
                <a:gd name="T29" fmla="*/ 25 h 142"/>
                <a:gd name="T30" fmla="*/ 20 w 22"/>
                <a:gd name="T31" fmla="*/ 17 h 142"/>
                <a:gd name="T32" fmla="*/ 17 w 22"/>
                <a:gd name="T33" fmla="*/ 9 h 142"/>
                <a:gd name="T34" fmla="*/ 13 w 22"/>
                <a:gd name="T35" fmla="*/ 0 h 142"/>
                <a:gd name="T36" fmla="*/ 2 w 22"/>
                <a:gd name="T37" fmla="*/ 6 h 142"/>
                <a:gd name="T38" fmla="*/ 5 w 22"/>
                <a:gd name="T39" fmla="*/ 14 h 142"/>
                <a:gd name="T40" fmla="*/ 7 w 22"/>
                <a:gd name="T41" fmla="*/ 19 h 142"/>
                <a:gd name="T42" fmla="*/ 8 w 22"/>
                <a:gd name="T43" fmla="*/ 26 h 142"/>
                <a:gd name="T44" fmla="*/ 10 w 22"/>
                <a:gd name="T45" fmla="*/ 33 h 142"/>
                <a:gd name="T46" fmla="*/ 10 w 22"/>
                <a:gd name="T47" fmla="*/ 39 h 142"/>
                <a:gd name="T48" fmla="*/ 8 w 22"/>
                <a:gd name="T49" fmla="*/ 46 h 142"/>
                <a:gd name="T50" fmla="*/ 7 w 22"/>
                <a:gd name="T51" fmla="*/ 52 h 142"/>
                <a:gd name="T52" fmla="*/ 6 w 22"/>
                <a:gd name="T53" fmla="*/ 59 h 142"/>
                <a:gd name="T54" fmla="*/ 5 w 22"/>
                <a:gd name="T55" fmla="*/ 67 h 142"/>
                <a:gd name="T56" fmla="*/ 4 w 22"/>
                <a:gd name="T57" fmla="*/ 75 h 142"/>
                <a:gd name="T58" fmla="*/ 3 w 22"/>
                <a:gd name="T59" fmla="*/ 83 h 142"/>
                <a:gd name="T60" fmla="*/ 2 w 22"/>
                <a:gd name="T61" fmla="*/ 93 h 142"/>
                <a:gd name="T62" fmla="*/ 0 w 22"/>
                <a:gd name="T63" fmla="*/ 104 h 142"/>
                <a:gd name="T64" fmla="*/ 0 w 22"/>
                <a:gd name="T65" fmla="*/ 115 h 142"/>
                <a:gd name="T66" fmla="*/ 0 w 22"/>
                <a:gd name="T67" fmla="*/ 128 h 142"/>
                <a:gd name="T68" fmla="*/ 0 w 22"/>
                <a:gd name="T69" fmla="*/ 142 h 142"/>
                <a:gd name="T70" fmla="*/ 0 w 22"/>
                <a:gd name="T71" fmla="*/ 142 h 142"/>
                <a:gd name="T72" fmla="*/ 14 w 22"/>
                <a:gd name="T73"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42">
                  <a:moveTo>
                    <a:pt x="14" y="140"/>
                  </a:moveTo>
                  <a:lnTo>
                    <a:pt x="14" y="140"/>
                  </a:lnTo>
                  <a:lnTo>
                    <a:pt x="13" y="128"/>
                  </a:lnTo>
                  <a:lnTo>
                    <a:pt x="13" y="115"/>
                  </a:lnTo>
                  <a:lnTo>
                    <a:pt x="13" y="105"/>
                  </a:lnTo>
                  <a:lnTo>
                    <a:pt x="14" y="94"/>
                  </a:lnTo>
                  <a:lnTo>
                    <a:pt x="15" y="85"/>
                  </a:lnTo>
                  <a:lnTo>
                    <a:pt x="17" y="76"/>
                  </a:lnTo>
                  <a:lnTo>
                    <a:pt x="18" y="69"/>
                  </a:lnTo>
                  <a:lnTo>
                    <a:pt x="19" y="61"/>
                  </a:lnTo>
                  <a:lnTo>
                    <a:pt x="21" y="54"/>
                  </a:lnTo>
                  <a:lnTo>
                    <a:pt x="21" y="46"/>
                  </a:lnTo>
                  <a:lnTo>
                    <a:pt x="22" y="39"/>
                  </a:lnTo>
                  <a:lnTo>
                    <a:pt x="22" y="32"/>
                  </a:lnTo>
                  <a:lnTo>
                    <a:pt x="21" y="25"/>
                  </a:lnTo>
                  <a:lnTo>
                    <a:pt x="20" y="17"/>
                  </a:lnTo>
                  <a:lnTo>
                    <a:pt x="17" y="9"/>
                  </a:lnTo>
                  <a:lnTo>
                    <a:pt x="13" y="0"/>
                  </a:lnTo>
                  <a:lnTo>
                    <a:pt x="2" y="6"/>
                  </a:lnTo>
                  <a:lnTo>
                    <a:pt x="5" y="14"/>
                  </a:lnTo>
                  <a:lnTo>
                    <a:pt x="7" y="19"/>
                  </a:lnTo>
                  <a:lnTo>
                    <a:pt x="8" y="26"/>
                  </a:lnTo>
                  <a:lnTo>
                    <a:pt x="10" y="33"/>
                  </a:lnTo>
                  <a:lnTo>
                    <a:pt x="10" y="39"/>
                  </a:lnTo>
                  <a:lnTo>
                    <a:pt x="8" y="46"/>
                  </a:lnTo>
                  <a:lnTo>
                    <a:pt x="7" y="52"/>
                  </a:lnTo>
                  <a:lnTo>
                    <a:pt x="6" y="59"/>
                  </a:lnTo>
                  <a:lnTo>
                    <a:pt x="5" y="67"/>
                  </a:lnTo>
                  <a:lnTo>
                    <a:pt x="4" y="75"/>
                  </a:lnTo>
                  <a:lnTo>
                    <a:pt x="3" y="83"/>
                  </a:lnTo>
                  <a:lnTo>
                    <a:pt x="2" y="93"/>
                  </a:lnTo>
                  <a:lnTo>
                    <a:pt x="0" y="104"/>
                  </a:lnTo>
                  <a:lnTo>
                    <a:pt x="0" y="115"/>
                  </a:lnTo>
                  <a:lnTo>
                    <a:pt x="0" y="128"/>
                  </a:lnTo>
                  <a:lnTo>
                    <a:pt x="0" y="142"/>
                  </a:lnTo>
                  <a:lnTo>
                    <a:pt x="0" y="142"/>
                  </a:lnTo>
                  <a:lnTo>
                    <a:pt x="14"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221"/>
            <p:cNvSpPr>
              <a:spLocks/>
            </p:cNvSpPr>
            <p:nvPr/>
          </p:nvSpPr>
          <p:spPr bwMode="auto">
            <a:xfrm>
              <a:off x="4548561" y="2748508"/>
              <a:ext cx="22225" cy="98425"/>
            </a:xfrm>
            <a:custGeom>
              <a:avLst/>
              <a:gdLst>
                <a:gd name="T0" fmla="*/ 12 w 27"/>
                <a:gd name="T1" fmla="*/ 125 h 126"/>
                <a:gd name="T2" fmla="*/ 12 w 27"/>
                <a:gd name="T3" fmla="*/ 126 h 126"/>
                <a:gd name="T4" fmla="*/ 12 w 27"/>
                <a:gd name="T5" fmla="*/ 125 h 126"/>
                <a:gd name="T6" fmla="*/ 14 w 27"/>
                <a:gd name="T7" fmla="*/ 124 h 126"/>
                <a:gd name="T8" fmla="*/ 15 w 27"/>
                <a:gd name="T9" fmla="*/ 120 h 126"/>
                <a:gd name="T10" fmla="*/ 15 w 27"/>
                <a:gd name="T11" fmla="*/ 117 h 126"/>
                <a:gd name="T12" fmla="*/ 17 w 27"/>
                <a:gd name="T13" fmla="*/ 112 h 126"/>
                <a:gd name="T14" fmla="*/ 19 w 27"/>
                <a:gd name="T15" fmla="*/ 106 h 126"/>
                <a:gd name="T16" fmla="*/ 20 w 27"/>
                <a:gd name="T17" fmla="*/ 99 h 126"/>
                <a:gd name="T18" fmla="*/ 22 w 27"/>
                <a:gd name="T19" fmla="*/ 91 h 126"/>
                <a:gd name="T20" fmla="*/ 23 w 27"/>
                <a:gd name="T21" fmla="*/ 83 h 126"/>
                <a:gd name="T22" fmla="*/ 24 w 27"/>
                <a:gd name="T23" fmla="*/ 74 h 126"/>
                <a:gd name="T24" fmla="*/ 26 w 27"/>
                <a:gd name="T25" fmla="*/ 65 h 126"/>
                <a:gd name="T26" fmla="*/ 26 w 27"/>
                <a:gd name="T27" fmla="*/ 53 h 126"/>
                <a:gd name="T28" fmla="*/ 27 w 27"/>
                <a:gd name="T29" fmla="*/ 41 h 126"/>
                <a:gd name="T30" fmla="*/ 27 w 27"/>
                <a:gd name="T31" fmla="*/ 28 h 126"/>
                <a:gd name="T32" fmla="*/ 26 w 27"/>
                <a:gd name="T33" fmla="*/ 14 h 126"/>
                <a:gd name="T34" fmla="*/ 26 w 27"/>
                <a:gd name="T35" fmla="*/ 0 h 126"/>
                <a:gd name="T36" fmla="*/ 12 w 27"/>
                <a:gd name="T37" fmla="*/ 2 h 126"/>
                <a:gd name="T38" fmla="*/ 14 w 27"/>
                <a:gd name="T39" fmla="*/ 15 h 126"/>
                <a:gd name="T40" fmla="*/ 15 w 27"/>
                <a:gd name="T41" fmla="*/ 28 h 126"/>
                <a:gd name="T42" fmla="*/ 15 w 27"/>
                <a:gd name="T43" fmla="*/ 41 h 126"/>
                <a:gd name="T44" fmla="*/ 14 w 27"/>
                <a:gd name="T45" fmla="*/ 52 h 126"/>
                <a:gd name="T46" fmla="*/ 12 w 27"/>
                <a:gd name="T47" fmla="*/ 63 h 126"/>
                <a:gd name="T48" fmla="*/ 11 w 27"/>
                <a:gd name="T49" fmla="*/ 73 h 126"/>
                <a:gd name="T50" fmla="*/ 10 w 27"/>
                <a:gd name="T51" fmla="*/ 81 h 126"/>
                <a:gd name="T52" fmla="*/ 9 w 27"/>
                <a:gd name="T53" fmla="*/ 90 h 126"/>
                <a:gd name="T54" fmla="*/ 8 w 27"/>
                <a:gd name="T55" fmla="*/ 97 h 126"/>
                <a:gd name="T56" fmla="*/ 5 w 27"/>
                <a:gd name="T57" fmla="*/ 103 h 126"/>
                <a:gd name="T58" fmla="*/ 4 w 27"/>
                <a:gd name="T59" fmla="*/ 109 h 126"/>
                <a:gd name="T60" fmla="*/ 3 w 27"/>
                <a:gd name="T61" fmla="*/ 113 h 126"/>
                <a:gd name="T62" fmla="*/ 2 w 27"/>
                <a:gd name="T63" fmla="*/ 117 h 126"/>
                <a:gd name="T64" fmla="*/ 1 w 27"/>
                <a:gd name="T65" fmla="*/ 118 h 126"/>
                <a:gd name="T66" fmla="*/ 1 w 27"/>
                <a:gd name="T67" fmla="*/ 120 h 126"/>
                <a:gd name="T68" fmla="*/ 1 w 27"/>
                <a:gd name="T69" fmla="*/ 121 h 126"/>
                <a:gd name="T70" fmla="*/ 0 w 27"/>
                <a:gd name="T71" fmla="*/ 123 h 126"/>
                <a:gd name="T72" fmla="*/ 1 w 27"/>
                <a:gd name="T73" fmla="*/ 121 h 126"/>
                <a:gd name="T74" fmla="*/ 1 w 27"/>
                <a:gd name="T75" fmla="*/ 121 h 126"/>
                <a:gd name="T76" fmla="*/ 0 w 27"/>
                <a:gd name="T77" fmla="*/ 123 h 126"/>
                <a:gd name="T78" fmla="*/ 12 w 27"/>
                <a:gd name="T79"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126">
                  <a:moveTo>
                    <a:pt x="12" y="125"/>
                  </a:moveTo>
                  <a:lnTo>
                    <a:pt x="12" y="126"/>
                  </a:lnTo>
                  <a:lnTo>
                    <a:pt x="12" y="125"/>
                  </a:lnTo>
                  <a:lnTo>
                    <a:pt x="14" y="124"/>
                  </a:lnTo>
                  <a:lnTo>
                    <a:pt x="15" y="120"/>
                  </a:lnTo>
                  <a:lnTo>
                    <a:pt x="15" y="117"/>
                  </a:lnTo>
                  <a:lnTo>
                    <a:pt x="17" y="112"/>
                  </a:lnTo>
                  <a:lnTo>
                    <a:pt x="19" y="106"/>
                  </a:lnTo>
                  <a:lnTo>
                    <a:pt x="20" y="99"/>
                  </a:lnTo>
                  <a:lnTo>
                    <a:pt x="22" y="91"/>
                  </a:lnTo>
                  <a:lnTo>
                    <a:pt x="23" y="83"/>
                  </a:lnTo>
                  <a:lnTo>
                    <a:pt x="24" y="74"/>
                  </a:lnTo>
                  <a:lnTo>
                    <a:pt x="26" y="65"/>
                  </a:lnTo>
                  <a:lnTo>
                    <a:pt x="26" y="53"/>
                  </a:lnTo>
                  <a:lnTo>
                    <a:pt x="27" y="41"/>
                  </a:lnTo>
                  <a:lnTo>
                    <a:pt x="27" y="28"/>
                  </a:lnTo>
                  <a:lnTo>
                    <a:pt x="26" y="14"/>
                  </a:lnTo>
                  <a:lnTo>
                    <a:pt x="26" y="0"/>
                  </a:lnTo>
                  <a:lnTo>
                    <a:pt x="12" y="2"/>
                  </a:lnTo>
                  <a:lnTo>
                    <a:pt x="14" y="15"/>
                  </a:lnTo>
                  <a:lnTo>
                    <a:pt x="15" y="28"/>
                  </a:lnTo>
                  <a:lnTo>
                    <a:pt x="15" y="41"/>
                  </a:lnTo>
                  <a:lnTo>
                    <a:pt x="14" y="52"/>
                  </a:lnTo>
                  <a:lnTo>
                    <a:pt x="12" y="63"/>
                  </a:lnTo>
                  <a:lnTo>
                    <a:pt x="11" y="73"/>
                  </a:lnTo>
                  <a:lnTo>
                    <a:pt x="10" y="81"/>
                  </a:lnTo>
                  <a:lnTo>
                    <a:pt x="9" y="90"/>
                  </a:lnTo>
                  <a:lnTo>
                    <a:pt x="8" y="97"/>
                  </a:lnTo>
                  <a:lnTo>
                    <a:pt x="5" y="103"/>
                  </a:lnTo>
                  <a:lnTo>
                    <a:pt x="4" y="109"/>
                  </a:lnTo>
                  <a:lnTo>
                    <a:pt x="3" y="113"/>
                  </a:lnTo>
                  <a:lnTo>
                    <a:pt x="2" y="117"/>
                  </a:lnTo>
                  <a:lnTo>
                    <a:pt x="1" y="118"/>
                  </a:lnTo>
                  <a:lnTo>
                    <a:pt x="1" y="120"/>
                  </a:lnTo>
                  <a:lnTo>
                    <a:pt x="1" y="121"/>
                  </a:lnTo>
                  <a:lnTo>
                    <a:pt x="0" y="123"/>
                  </a:lnTo>
                  <a:lnTo>
                    <a:pt x="1" y="121"/>
                  </a:lnTo>
                  <a:lnTo>
                    <a:pt x="1" y="121"/>
                  </a:lnTo>
                  <a:lnTo>
                    <a:pt x="0" y="123"/>
                  </a:lnTo>
                  <a:lnTo>
                    <a:pt x="12"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222"/>
            <p:cNvSpPr>
              <a:spLocks/>
            </p:cNvSpPr>
            <p:nvPr/>
          </p:nvSpPr>
          <p:spPr bwMode="auto">
            <a:xfrm>
              <a:off x="4535861" y="2845346"/>
              <a:ext cx="22225" cy="53975"/>
            </a:xfrm>
            <a:custGeom>
              <a:avLst/>
              <a:gdLst>
                <a:gd name="T0" fmla="*/ 12 w 28"/>
                <a:gd name="T1" fmla="*/ 62 h 67"/>
                <a:gd name="T2" fmla="*/ 13 w 28"/>
                <a:gd name="T3" fmla="*/ 66 h 67"/>
                <a:gd name="T4" fmla="*/ 28 w 28"/>
                <a:gd name="T5" fmla="*/ 2 h 67"/>
                <a:gd name="T6" fmla="*/ 16 w 28"/>
                <a:gd name="T7" fmla="*/ 0 h 67"/>
                <a:gd name="T8" fmla="*/ 1 w 28"/>
                <a:gd name="T9" fmla="*/ 63 h 67"/>
                <a:gd name="T10" fmla="*/ 1 w 28"/>
                <a:gd name="T11" fmla="*/ 67 h 67"/>
                <a:gd name="T12" fmla="*/ 1 w 28"/>
                <a:gd name="T13" fmla="*/ 63 h 67"/>
                <a:gd name="T14" fmla="*/ 0 w 28"/>
                <a:gd name="T15" fmla="*/ 65 h 67"/>
                <a:gd name="T16" fmla="*/ 1 w 28"/>
                <a:gd name="T17" fmla="*/ 67 h 67"/>
                <a:gd name="T18" fmla="*/ 12 w 28"/>
                <a:gd name="T1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7">
                  <a:moveTo>
                    <a:pt x="12" y="62"/>
                  </a:moveTo>
                  <a:lnTo>
                    <a:pt x="13" y="66"/>
                  </a:lnTo>
                  <a:lnTo>
                    <a:pt x="28" y="2"/>
                  </a:lnTo>
                  <a:lnTo>
                    <a:pt x="16" y="0"/>
                  </a:lnTo>
                  <a:lnTo>
                    <a:pt x="1" y="63"/>
                  </a:lnTo>
                  <a:lnTo>
                    <a:pt x="1" y="67"/>
                  </a:lnTo>
                  <a:lnTo>
                    <a:pt x="1" y="63"/>
                  </a:lnTo>
                  <a:lnTo>
                    <a:pt x="0" y="65"/>
                  </a:lnTo>
                  <a:lnTo>
                    <a:pt x="1" y="67"/>
                  </a:lnTo>
                  <a:lnTo>
                    <a:pt x="12"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223"/>
            <p:cNvSpPr>
              <a:spLocks/>
            </p:cNvSpPr>
            <p:nvPr/>
          </p:nvSpPr>
          <p:spPr bwMode="auto">
            <a:xfrm>
              <a:off x="4535861" y="2894558"/>
              <a:ext cx="58738" cy="77788"/>
            </a:xfrm>
            <a:custGeom>
              <a:avLst/>
              <a:gdLst>
                <a:gd name="T0" fmla="*/ 67 w 72"/>
                <a:gd name="T1" fmla="*/ 99 h 99"/>
                <a:gd name="T2" fmla="*/ 69 w 72"/>
                <a:gd name="T3" fmla="*/ 90 h 99"/>
                <a:gd name="T4" fmla="*/ 11 w 72"/>
                <a:gd name="T5" fmla="*/ 0 h 99"/>
                <a:gd name="T6" fmla="*/ 0 w 72"/>
                <a:gd name="T7" fmla="*/ 5 h 99"/>
                <a:gd name="T8" fmla="*/ 57 w 72"/>
                <a:gd name="T9" fmla="*/ 96 h 99"/>
                <a:gd name="T10" fmla="*/ 60 w 72"/>
                <a:gd name="T11" fmla="*/ 87 h 99"/>
                <a:gd name="T12" fmla="*/ 67 w 72"/>
                <a:gd name="T13" fmla="*/ 99 h 99"/>
                <a:gd name="T14" fmla="*/ 72 w 72"/>
                <a:gd name="T15" fmla="*/ 95 h 99"/>
                <a:gd name="T16" fmla="*/ 69 w 72"/>
                <a:gd name="T17" fmla="*/ 90 h 99"/>
                <a:gd name="T18" fmla="*/ 67 w 72"/>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9">
                  <a:moveTo>
                    <a:pt x="67" y="99"/>
                  </a:moveTo>
                  <a:lnTo>
                    <a:pt x="69" y="90"/>
                  </a:lnTo>
                  <a:lnTo>
                    <a:pt x="11" y="0"/>
                  </a:lnTo>
                  <a:lnTo>
                    <a:pt x="0" y="5"/>
                  </a:lnTo>
                  <a:lnTo>
                    <a:pt x="57" y="96"/>
                  </a:lnTo>
                  <a:lnTo>
                    <a:pt x="60" y="87"/>
                  </a:lnTo>
                  <a:lnTo>
                    <a:pt x="67" y="99"/>
                  </a:lnTo>
                  <a:lnTo>
                    <a:pt x="72" y="95"/>
                  </a:lnTo>
                  <a:lnTo>
                    <a:pt x="69" y="90"/>
                  </a:lnTo>
                  <a:lnTo>
                    <a:pt x="6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224"/>
            <p:cNvSpPr>
              <a:spLocks/>
            </p:cNvSpPr>
            <p:nvPr/>
          </p:nvSpPr>
          <p:spPr bwMode="auto">
            <a:xfrm>
              <a:off x="4443786" y="2964408"/>
              <a:ext cx="146050" cy="90488"/>
            </a:xfrm>
            <a:custGeom>
              <a:avLst/>
              <a:gdLst>
                <a:gd name="T0" fmla="*/ 0 w 185"/>
                <a:gd name="T1" fmla="*/ 107 h 115"/>
                <a:gd name="T2" fmla="*/ 10 w 185"/>
                <a:gd name="T3" fmla="*/ 111 h 115"/>
                <a:gd name="T4" fmla="*/ 185 w 185"/>
                <a:gd name="T5" fmla="*/ 12 h 115"/>
                <a:gd name="T6" fmla="*/ 178 w 185"/>
                <a:gd name="T7" fmla="*/ 0 h 115"/>
                <a:gd name="T8" fmla="*/ 3 w 185"/>
                <a:gd name="T9" fmla="*/ 101 h 115"/>
                <a:gd name="T10" fmla="*/ 12 w 185"/>
                <a:gd name="T11" fmla="*/ 104 h 115"/>
                <a:gd name="T12" fmla="*/ 0 w 185"/>
                <a:gd name="T13" fmla="*/ 107 h 115"/>
                <a:gd name="T14" fmla="*/ 1 w 185"/>
                <a:gd name="T15" fmla="*/ 115 h 115"/>
                <a:gd name="T16" fmla="*/ 10 w 185"/>
                <a:gd name="T17" fmla="*/ 111 h 115"/>
                <a:gd name="T18" fmla="*/ 0 w 185"/>
                <a:gd name="T19" fmla="*/ 10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15">
                  <a:moveTo>
                    <a:pt x="0" y="107"/>
                  </a:moveTo>
                  <a:lnTo>
                    <a:pt x="10" y="111"/>
                  </a:lnTo>
                  <a:lnTo>
                    <a:pt x="185" y="12"/>
                  </a:lnTo>
                  <a:lnTo>
                    <a:pt x="178" y="0"/>
                  </a:lnTo>
                  <a:lnTo>
                    <a:pt x="3" y="101"/>
                  </a:lnTo>
                  <a:lnTo>
                    <a:pt x="12" y="104"/>
                  </a:lnTo>
                  <a:lnTo>
                    <a:pt x="0" y="107"/>
                  </a:lnTo>
                  <a:lnTo>
                    <a:pt x="1" y="115"/>
                  </a:lnTo>
                  <a:lnTo>
                    <a:pt x="10" y="111"/>
                  </a:lnTo>
                  <a:lnTo>
                    <a:pt x="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225"/>
            <p:cNvSpPr>
              <a:spLocks/>
            </p:cNvSpPr>
            <p:nvPr/>
          </p:nvSpPr>
          <p:spPr bwMode="auto">
            <a:xfrm>
              <a:off x="4426323" y="2991396"/>
              <a:ext cx="25400" cy="57150"/>
            </a:xfrm>
            <a:custGeom>
              <a:avLst/>
              <a:gdLst>
                <a:gd name="T0" fmla="*/ 0 w 32"/>
                <a:gd name="T1" fmla="*/ 2 h 72"/>
                <a:gd name="T2" fmla="*/ 1 w 32"/>
                <a:gd name="T3" fmla="*/ 3 h 72"/>
                <a:gd name="T4" fmla="*/ 20 w 32"/>
                <a:gd name="T5" fmla="*/ 72 h 72"/>
                <a:gd name="T6" fmla="*/ 32 w 32"/>
                <a:gd name="T7" fmla="*/ 69 h 72"/>
                <a:gd name="T8" fmla="*/ 12 w 32"/>
                <a:gd name="T9" fmla="*/ 0 h 72"/>
                <a:gd name="T10" fmla="*/ 13 w 32"/>
                <a:gd name="T11" fmla="*/ 1 h 72"/>
                <a:gd name="T12" fmla="*/ 0 w 32"/>
                <a:gd name="T13" fmla="*/ 2 h 72"/>
                <a:gd name="T14" fmla="*/ 0 w 32"/>
                <a:gd name="T15" fmla="*/ 2 h 72"/>
                <a:gd name="T16" fmla="*/ 1 w 32"/>
                <a:gd name="T17" fmla="*/ 3 h 72"/>
                <a:gd name="T18" fmla="*/ 0 w 32"/>
                <a:gd name="T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2">
                  <a:moveTo>
                    <a:pt x="0" y="2"/>
                  </a:moveTo>
                  <a:lnTo>
                    <a:pt x="1" y="3"/>
                  </a:lnTo>
                  <a:lnTo>
                    <a:pt x="20" y="72"/>
                  </a:lnTo>
                  <a:lnTo>
                    <a:pt x="32" y="69"/>
                  </a:lnTo>
                  <a:lnTo>
                    <a:pt x="12" y="0"/>
                  </a:lnTo>
                  <a:lnTo>
                    <a:pt x="13" y="1"/>
                  </a:lnTo>
                  <a:lnTo>
                    <a:pt x="0" y="2"/>
                  </a:lnTo>
                  <a:lnTo>
                    <a:pt x="0" y="2"/>
                  </a:lnTo>
                  <a:lnTo>
                    <a:pt x="1" y="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226"/>
            <p:cNvSpPr>
              <a:spLocks/>
            </p:cNvSpPr>
            <p:nvPr/>
          </p:nvSpPr>
          <p:spPr bwMode="auto">
            <a:xfrm>
              <a:off x="4180261" y="2400846"/>
              <a:ext cx="258763" cy="463550"/>
            </a:xfrm>
            <a:custGeom>
              <a:avLst/>
              <a:gdLst>
                <a:gd name="T0" fmla="*/ 326 w 326"/>
                <a:gd name="T1" fmla="*/ 0 h 584"/>
                <a:gd name="T2" fmla="*/ 301 w 326"/>
                <a:gd name="T3" fmla="*/ 27 h 584"/>
                <a:gd name="T4" fmla="*/ 35 w 326"/>
                <a:gd name="T5" fmla="*/ 131 h 584"/>
                <a:gd name="T6" fmla="*/ 160 w 326"/>
                <a:gd name="T7" fmla="*/ 584 h 584"/>
                <a:gd name="T8" fmla="*/ 123 w 326"/>
                <a:gd name="T9" fmla="*/ 560 h 584"/>
                <a:gd name="T10" fmla="*/ 0 w 326"/>
                <a:gd name="T11" fmla="*/ 107 h 584"/>
                <a:gd name="T12" fmla="*/ 326 w 326"/>
                <a:gd name="T13" fmla="*/ 0 h 584"/>
              </a:gdLst>
              <a:ahLst/>
              <a:cxnLst>
                <a:cxn ang="0">
                  <a:pos x="T0" y="T1"/>
                </a:cxn>
                <a:cxn ang="0">
                  <a:pos x="T2" y="T3"/>
                </a:cxn>
                <a:cxn ang="0">
                  <a:pos x="T4" y="T5"/>
                </a:cxn>
                <a:cxn ang="0">
                  <a:pos x="T6" y="T7"/>
                </a:cxn>
                <a:cxn ang="0">
                  <a:pos x="T8" y="T9"/>
                </a:cxn>
                <a:cxn ang="0">
                  <a:pos x="T10" y="T11"/>
                </a:cxn>
                <a:cxn ang="0">
                  <a:pos x="T12" y="T13"/>
                </a:cxn>
              </a:cxnLst>
              <a:rect l="0" t="0" r="r" b="b"/>
              <a:pathLst>
                <a:path w="326" h="584">
                  <a:moveTo>
                    <a:pt x="326" y="0"/>
                  </a:moveTo>
                  <a:lnTo>
                    <a:pt x="301" y="27"/>
                  </a:lnTo>
                  <a:lnTo>
                    <a:pt x="35" y="131"/>
                  </a:lnTo>
                  <a:lnTo>
                    <a:pt x="160" y="584"/>
                  </a:lnTo>
                  <a:lnTo>
                    <a:pt x="123" y="560"/>
                  </a:lnTo>
                  <a:lnTo>
                    <a:pt x="0" y="107"/>
                  </a:lnTo>
                  <a:lnTo>
                    <a:pt x="3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227"/>
            <p:cNvSpPr>
              <a:spLocks/>
            </p:cNvSpPr>
            <p:nvPr/>
          </p:nvSpPr>
          <p:spPr bwMode="auto">
            <a:xfrm>
              <a:off x="4418386" y="2399258"/>
              <a:ext cx="22225" cy="26988"/>
            </a:xfrm>
            <a:custGeom>
              <a:avLst/>
              <a:gdLst>
                <a:gd name="T0" fmla="*/ 5 w 29"/>
                <a:gd name="T1" fmla="*/ 34 h 34"/>
                <a:gd name="T2" fmla="*/ 5 w 29"/>
                <a:gd name="T3" fmla="*/ 33 h 34"/>
                <a:gd name="T4" fmla="*/ 29 w 29"/>
                <a:gd name="T5" fmla="*/ 5 h 34"/>
                <a:gd name="T6" fmla="*/ 24 w 29"/>
                <a:gd name="T7" fmla="*/ 0 h 34"/>
                <a:gd name="T8" fmla="*/ 0 w 29"/>
                <a:gd name="T9" fmla="*/ 28 h 34"/>
                <a:gd name="T10" fmla="*/ 1 w 29"/>
                <a:gd name="T11" fmla="*/ 27 h 34"/>
                <a:gd name="T12" fmla="*/ 5 w 29"/>
                <a:gd name="T13" fmla="*/ 34 h 34"/>
                <a:gd name="T14" fmla="*/ 5 w 29"/>
                <a:gd name="T15" fmla="*/ 34 h 34"/>
                <a:gd name="T16" fmla="*/ 5 w 29"/>
                <a:gd name="T17" fmla="*/ 33 h 34"/>
                <a:gd name="T18" fmla="*/ 5 w 29"/>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5" y="34"/>
                  </a:moveTo>
                  <a:lnTo>
                    <a:pt x="5" y="33"/>
                  </a:lnTo>
                  <a:lnTo>
                    <a:pt x="29" y="5"/>
                  </a:lnTo>
                  <a:lnTo>
                    <a:pt x="24" y="0"/>
                  </a:lnTo>
                  <a:lnTo>
                    <a:pt x="0" y="28"/>
                  </a:lnTo>
                  <a:lnTo>
                    <a:pt x="1" y="27"/>
                  </a:lnTo>
                  <a:lnTo>
                    <a:pt x="5" y="34"/>
                  </a:lnTo>
                  <a:lnTo>
                    <a:pt x="5" y="34"/>
                  </a:lnTo>
                  <a:lnTo>
                    <a:pt x="5" y="33"/>
                  </a:lnTo>
                  <a:lnTo>
                    <a:pt x="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228"/>
            <p:cNvSpPr>
              <a:spLocks/>
            </p:cNvSpPr>
            <p:nvPr/>
          </p:nvSpPr>
          <p:spPr bwMode="auto">
            <a:xfrm>
              <a:off x="4205661" y="2419896"/>
              <a:ext cx="215900" cy="88900"/>
            </a:xfrm>
            <a:custGeom>
              <a:avLst/>
              <a:gdLst>
                <a:gd name="T0" fmla="*/ 7 w 272"/>
                <a:gd name="T1" fmla="*/ 106 h 111"/>
                <a:gd name="T2" fmla="*/ 5 w 272"/>
                <a:gd name="T3" fmla="*/ 111 h 111"/>
                <a:gd name="T4" fmla="*/ 272 w 272"/>
                <a:gd name="T5" fmla="*/ 7 h 111"/>
                <a:gd name="T6" fmla="*/ 268 w 272"/>
                <a:gd name="T7" fmla="*/ 0 h 111"/>
                <a:gd name="T8" fmla="*/ 2 w 272"/>
                <a:gd name="T9" fmla="*/ 104 h 111"/>
                <a:gd name="T10" fmla="*/ 0 w 272"/>
                <a:gd name="T11" fmla="*/ 108 h 111"/>
                <a:gd name="T12" fmla="*/ 2 w 272"/>
                <a:gd name="T13" fmla="*/ 104 h 111"/>
                <a:gd name="T14" fmla="*/ 0 w 272"/>
                <a:gd name="T15" fmla="*/ 105 h 111"/>
                <a:gd name="T16" fmla="*/ 0 w 272"/>
                <a:gd name="T17" fmla="*/ 108 h 111"/>
                <a:gd name="T18" fmla="*/ 7 w 272"/>
                <a:gd name="T19"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 h="111">
                  <a:moveTo>
                    <a:pt x="7" y="106"/>
                  </a:moveTo>
                  <a:lnTo>
                    <a:pt x="5" y="111"/>
                  </a:lnTo>
                  <a:lnTo>
                    <a:pt x="272" y="7"/>
                  </a:lnTo>
                  <a:lnTo>
                    <a:pt x="268" y="0"/>
                  </a:lnTo>
                  <a:lnTo>
                    <a:pt x="2" y="104"/>
                  </a:lnTo>
                  <a:lnTo>
                    <a:pt x="0" y="108"/>
                  </a:lnTo>
                  <a:lnTo>
                    <a:pt x="2" y="104"/>
                  </a:lnTo>
                  <a:lnTo>
                    <a:pt x="0" y="105"/>
                  </a:lnTo>
                  <a:lnTo>
                    <a:pt x="0" y="108"/>
                  </a:lnTo>
                  <a:lnTo>
                    <a:pt x="7"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229"/>
            <p:cNvSpPr>
              <a:spLocks/>
            </p:cNvSpPr>
            <p:nvPr/>
          </p:nvSpPr>
          <p:spPr bwMode="auto">
            <a:xfrm>
              <a:off x="4205661" y="2504033"/>
              <a:ext cx="106363" cy="366713"/>
            </a:xfrm>
            <a:custGeom>
              <a:avLst/>
              <a:gdLst>
                <a:gd name="T0" fmla="*/ 127 w 133"/>
                <a:gd name="T1" fmla="*/ 456 h 461"/>
                <a:gd name="T2" fmla="*/ 131 w 133"/>
                <a:gd name="T3" fmla="*/ 453 h 461"/>
                <a:gd name="T4" fmla="*/ 7 w 133"/>
                <a:gd name="T5" fmla="*/ 0 h 461"/>
                <a:gd name="T6" fmla="*/ 0 w 133"/>
                <a:gd name="T7" fmla="*/ 2 h 461"/>
                <a:gd name="T8" fmla="*/ 124 w 133"/>
                <a:gd name="T9" fmla="*/ 455 h 461"/>
                <a:gd name="T10" fmla="*/ 130 w 133"/>
                <a:gd name="T11" fmla="*/ 452 h 461"/>
                <a:gd name="T12" fmla="*/ 127 w 133"/>
                <a:gd name="T13" fmla="*/ 456 h 461"/>
                <a:gd name="T14" fmla="*/ 133 w 133"/>
                <a:gd name="T15" fmla="*/ 461 h 461"/>
                <a:gd name="T16" fmla="*/ 131 w 133"/>
                <a:gd name="T17" fmla="*/ 453 h 461"/>
                <a:gd name="T18" fmla="*/ 127 w 133"/>
                <a:gd name="T19" fmla="*/ 45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61">
                  <a:moveTo>
                    <a:pt x="127" y="456"/>
                  </a:moveTo>
                  <a:lnTo>
                    <a:pt x="131" y="453"/>
                  </a:lnTo>
                  <a:lnTo>
                    <a:pt x="7" y="0"/>
                  </a:lnTo>
                  <a:lnTo>
                    <a:pt x="0" y="2"/>
                  </a:lnTo>
                  <a:lnTo>
                    <a:pt x="124" y="455"/>
                  </a:lnTo>
                  <a:lnTo>
                    <a:pt x="130" y="452"/>
                  </a:lnTo>
                  <a:lnTo>
                    <a:pt x="127" y="456"/>
                  </a:lnTo>
                  <a:lnTo>
                    <a:pt x="133" y="461"/>
                  </a:lnTo>
                  <a:lnTo>
                    <a:pt x="131" y="453"/>
                  </a:lnTo>
                  <a:lnTo>
                    <a:pt x="127"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230"/>
            <p:cNvSpPr>
              <a:spLocks/>
            </p:cNvSpPr>
            <p:nvPr/>
          </p:nvSpPr>
          <p:spPr bwMode="auto">
            <a:xfrm>
              <a:off x="4275511" y="2843758"/>
              <a:ext cx="33338" cy="23813"/>
            </a:xfrm>
            <a:custGeom>
              <a:avLst/>
              <a:gdLst>
                <a:gd name="T0" fmla="*/ 0 w 43"/>
                <a:gd name="T1" fmla="*/ 4 h 29"/>
                <a:gd name="T2" fmla="*/ 3 w 43"/>
                <a:gd name="T3" fmla="*/ 6 h 29"/>
                <a:gd name="T4" fmla="*/ 40 w 43"/>
                <a:gd name="T5" fmla="*/ 29 h 29"/>
                <a:gd name="T6" fmla="*/ 43 w 43"/>
                <a:gd name="T7" fmla="*/ 25 h 29"/>
                <a:gd name="T8" fmla="*/ 6 w 43"/>
                <a:gd name="T9" fmla="*/ 0 h 29"/>
                <a:gd name="T10" fmla="*/ 7 w 43"/>
                <a:gd name="T11" fmla="*/ 2 h 29"/>
                <a:gd name="T12" fmla="*/ 0 w 43"/>
                <a:gd name="T13" fmla="*/ 4 h 29"/>
                <a:gd name="T14" fmla="*/ 2 w 43"/>
                <a:gd name="T15" fmla="*/ 5 h 29"/>
                <a:gd name="T16" fmla="*/ 3 w 43"/>
                <a:gd name="T17" fmla="*/ 6 h 29"/>
                <a:gd name="T18" fmla="*/ 0 w 43"/>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0" y="4"/>
                  </a:moveTo>
                  <a:lnTo>
                    <a:pt x="3" y="6"/>
                  </a:lnTo>
                  <a:lnTo>
                    <a:pt x="40" y="29"/>
                  </a:lnTo>
                  <a:lnTo>
                    <a:pt x="43" y="25"/>
                  </a:lnTo>
                  <a:lnTo>
                    <a:pt x="6" y="0"/>
                  </a:lnTo>
                  <a:lnTo>
                    <a:pt x="7" y="2"/>
                  </a:lnTo>
                  <a:lnTo>
                    <a:pt x="0" y="4"/>
                  </a:lnTo>
                  <a:lnTo>
                    <a:pt x="2" y="5"/>
                  </a:lnTo>
                  <a:lnTo>
                    <a:pt x="3"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231"/>
            <p:cNvSpPr>
              <a:spLocks/>
            </p:cNvSpPr>
            <p:nvPr/>
          </p:nvSpPr>
          <p:spPr bwMode="auto">
            <a:xfrm>
              <a:off x="4177086" y="2483396"/>
              <a:ext cx="103188" cy="363538"/>
            </a:xfrm>
            <a:custGeom>
              <a:avLst/>
              <a:gdLst>
                <a:gd name="T0" fmla="*/ 3 w 130"/>
                <a:gd name="T1" fmla="*/ 0 h 458"/>
                <a:gd name="T2" fmla="*/ 0 w 130"/>
                <a:gd name="T3" fmla="*/ 5 h 458"/>
                <a:gd name="T4" fmla="*/ 123 w 130"/>
                <a:gd name="T5" fmla="*/ 458 h 458"/>
                <a:gd name="T6" fmla="*/ 130 w 130"/>
                <a:gd name="T7" fmla="*/ 456 h 458"/>
                <a:gd name="T8" fmla="*/ 7 w 130"/>
                <a:gd name="T9" fmla="*/ 3 h 458"/>
                <a:gd name="T10" fmla="*/ 5 w 130"/>
                <a:gd name="T11" fmla="*/ 7 h 458"/>
                <a:gd name="T12" fmla="*/ 3 w 130"/>
                <a:gd name="T13" fmla="*/ 0 h 458"/>
                <a:gd name="T14" fmla="*/ 0 w 130"/>
                <a:gd name="T15" fmla="*/ 2 h 458"/>
                <a:gd name="T16" fmla="*/ 0 w 130"/>
                <a:gd name="T17" fmla="*/ 5 h 458"/>
                <a:gd name="T18" fmla="*/ 3 w 130"/>
                <a:gd name="T19"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458">
                  <a:moveTo>
                    <a:pt x="3" y="0"/>
                  </a:moveTo>
                  <a:lnTo>
                    <a:pt x="0" y="5"/>
                  </a:lnTo>
                  <a:lnTo>
                    <a:pt x="123" y="458"/>
                  </a:lnTo>
                  <a:lnTo>
                    <a:pt x="130" y="456"/>
                  </a:lnTo>
                  <a:lnTo>
                    <a:pt x="7" y="3"/>
                  </a:lnTo>
                  <a:lnTo>
                    <a:pt x="5" y="7"/>
                  </a:lnTo>
                  <a:lnTo>
                    <a:pt x="3" y="0"/>
                  </a:lnTo>
                  <a:lnTo>
                    <a:pt x="0" y="2"/>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232"/>
            <p:cNvSpPr>
              <a:spLocks/>
            </p:cNvSpPr>
            <p:nvPr/>
          </p:nvSpPr>
          <p:spPr bwMode="auto">
            <a:xfrm>
              <a:off x="4178673" y="2396083"/>
              <a:ext cx="268288" cy="93663"/>
            </a:xfrm>
            <a:custGeom>
              <a:avLst/>
              <a:gdLst>
                <a:gd name="T0" fmla="*/ 329 w 337"/>
                <a:gd name="T1" fmla="*/ 9 h 117"/>
                <a:gd name="T2" fmla="*/ 325 w 337"/>
                <a:gd name="T3" fmla="*/ 3 h 117"/>
                <a:gd name="T4" fmla="*/ 0 w 337"/>
                <a:gd name="T5" fmla="*/ 110 h 117"/>
                <a:gd name="T6" fmla="*/ 2 w 337"/>
                <a:gd name="T7" fmla="*/ 117 h 117"/>
                <a:gd name="T8" fmla="*/ 328 w 337"/>
                <a:gd name="T9" fmla="*/ 10 h 117"/>
                <a:gd name="T10" fmla="*/ 324 w 337"/>
                <a:gd name="T11" fmla="*/ 4 h 117"/>
                <a:gd name="T12" fmla="*/ 329 w 337"/>
                <a:gd name="T13" fmla="*/ 9 h 117"/>
                <a:gd name="T14" fmla="*/ 337 w 337"/>
                <a:gd name="T15" fmla="*/ 0 h 117"/>
                <a:gd name="T16" fmla="*/ 325 w 337"/>
                <a:gd name="T17" fmla="*/ 3 h 117"/>
                <a:gd name="T18" fmla="*/ 329 w 337"/>
                <a:gd name="T19"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117">
                  <a:moveTo>
                    <a:pt x="329" y="9"/>
                  </a:moveTo>
                  <a:lnTo>
                    <a:pt x="325" y="3"/>
                  </a:lnTo>
                  <a:lnTo>
                    <a:pt x="0" y="110"/>
                  </a:lnTo>
                  <a:lnTo>
                    <a:pt x="2" y="117"/>
                  </a:lnTo>
                  <a:lnTo>
                    <a:pt x="328" y="10"/>
                  </a:lnTo>
                  <a:lnTo>
                    <a:pt x="324" y="4"/>
                  </a:lnTo>
                  <a:lnTo>
                    <a:pt x="329" y="9"/>
                  </a:lnTo>
                  <a:lnTo>
                    <a:pt x="337" y="0"/>
                  </a:lnTo>
                  <a:lnTo>
                    <a:pt x="325" y="3"/>
                  </a:lnTo>
                  <a:lnTo>
                    <a:pt x="32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233"/>
            <p:cNvSpPr>
              <a:spLocks/>
            </p:cNvSpPr>
            <p:nvPr/>
          </p:nvSpPr>
          <p:spPr bwMode="auto">
            <a:xfrm>
              <a:off x="4192961" y="2864396"/>
              <a:ext cx="114300" cy="209550"/>
            </a:xfrm>
            <a:custGeom>
              <a:avLst/>
              <a:gdLst>
                <a:gd name="T0" fmla="*/ 16 w 143"/>
                <a:gd name="T1" fmla="*/ 173 h 263"/>
                <a:gd name="T2" fmla="*/ 0 w 143"/>
                <a:gd name="T3" fmla="*/ 263 h 263"/>
                <a:gd name="T4" fmla="*/ 143 w 143"/>
                <a:gd name="T5" fmla="*/ 0 h 263"/>
                <a:gd name="T6" fmla="*/ 16 w 143"/>
                <a:gd name="T7" fmla="*/ 173 h 263"/>
              </a:gdLst>
              <a:ahLst/>
              <a:cxnLst>
                <a:cxn ang="0">
                  <a:pos x="T0" y="T1"/>
                </a:cxn>
                <a:cxn ang="0">
                  <a:pos x="T2" y="T3"/>
                </a:cxn>
                <a:cxn ang="0">
                  <a:pos x="T4" y="T5"/>
                </a:cxn>
                <a:cxn ang="0">
                  <a:pos x="T6" y="T7"/>
                </a:cxn>
              </a:cxnLst>
              <a:rect l="0" t="0" r="r" b="b"/>
              <a:pathLst>
                <a:path w="143" h="263">
                  <a:moveTo>
                    <a:pt x="16" y="173"/>
                  </a:moveTo>
                  <a:lnTo>
                    <a:pt x="0" y="263"/>
                  </a:lnTo>
                  <a:lnTo>
                    <a:pt x="143" y="0"/>
                  </a:lnTo>
                  <a:lnTo>
                    <a:pt x="16" y="173"/>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234"/>
            <p:cNvSpPr>
              <a:spLocks/>
            </p:cNvSpPr>
            <p:nvPr/>
          </p:nvSpPr>
          <p:spPr bwMode="auto">
            <a:xfrm>
              <a:off x="4189786" y="3000921"/>
              <a:ext cx="19050" cy="85725"/>
            </a:xfrm>
            <a:custGeom>
              <a:avLst/>
              <a:gdLst>
                <a:gd name="T0" fmla="*/ 4 w 26"/>
                <a:gd name="T1" fmla="*/ 88 h 107"/>
                <a:gd name="T2" fmla="*/ 9 w 26"/>
                <a:gd name="T3" fmla="*/ 91 h 107"/>
                <a:gd name="T4" fmla="*/ 26 w 26"/>
                <a:gd name="T5" fmla="*/ 1 h 107"/>
                <a:gd name="T6" fmla="*/ 19 w 26"/>
                <a:gd name="T7" fmla="*/ 0 h 107"/>
                <a:gd name="T8" fmla="*/ 2 w 26"/>
                <a:gd name="T9" fmla="*/ 89 h 107"/>
                <a:gd name="T10" fmla="*/ 9 w 26"/>
                <a:gd name="T11" fmla="*/ 92 h 107"/>
                <a:gd name="T12" fmla="*/ 2 w 26"/>
                <a:gd name="T13" fmla="*/ 89 h 107"/>
                <a:gd name="T14" fmla="*/ 0 w 26"/>
                <a:gd name="T15" fmla="*/ 107 h 107"/>
                <a:gd name="T16" fmla="*/ 9 w 26"/>
                <a:gd name="T17" fmla="*/ 92 h 107"/>
                <a:gd name="T18" fmla="*/ 4 w 26"/>
                <a:gd name="T19"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7">
                  <a:moveTo>
                    <a:pt x="4" y="88"/>
                  </a:moveTo>
                  <a:lnTo>
                    <a:pt x="9" y="91"/>
                  </a:lnTo>
                  <a:lnTo>
                    <a:pt x="26" y="1"/>
                  </a:lnTo>
                  <a:lnTo>
                    <a:pt x="19" y="0"/>
                  </a:lnTo>
                  <a:lnTo>
                    <a:pt x="2" y="89"/>
                  </a:lnTo>
                  <a:lnTo>
                    <a:pt x="9" y="92"/>
                  </a:lnTo>
                  <a:lnTo>
                    <a:pt x="2" y="89"/>
                  </a:lnTo>
                  <a:lnTo>
                    <a:pt x="0" y="107"/>
                  </a:lnTo>
                  <a:lnTo>
                    <a:pt x="9" y="92"/>
                  </a:lnTo>
                  <a:lnTo>
                    <a:pt x="4"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235"/>
            <p:cNvSpPr>
              <a:spLocks/>
            </p:cNvSpPr>
            <p:nvPr/>
          </p:nvSpPr>
          <p:spPr bwMode="auto">
            <a:xfrm>
              <a:off x="4191373" y="2864396"/>
              <a:ext cx="119063" cy="209550"/>
            </a:xfrm>
            <a:custGeom>
              <a:avLst/>
              <a:gdLst>
                <a:gd name="T0" fmla="*/ 145 w 148"/>
                <a:gd name="T1" fmla="*/ 1 h 265"/>
                <a:gd name="T2" fmla="*/ 142 w 148"/>
                <a:gd name="T3" fmla="*/ 0 h 265"/>
                <a:gd name="T4" fmla="*/ 0 w 148"/>
                <a:gd name="T5" fmla="*/ 261 h 265"/>
                <a:gd name="T6" fmla="*/ 5 w 148"/>
                <a:gd name="T7" fmla="*/ 265 h 265"/>
                <a:gd name="T8" fmla="*/ 148 w 148"/>
                <a:gd name="T9" fmla="*/ 2 h 265"/>
                <a:gd name="T10" fmla="*/ 145 w 148"/>
                <a:gd name="T11" fmla="*/ 1 h 265"/>
              </a:gdLst>
              <a:ahLst/>
              <a:cxnLst>
                <a:cxn ang="0">
                  <a:pos x="T0" y="T1"/>
                </a:cxn>
                <a:cxn ang="0">
                  <a:pos x="T2" y="T3"/>
                </a:cxn>
                <a:cxn ang="0">
                  <a:pos x="T4" y="T5"/>
                </a:cxn>
                <a:cxn ang="0">
                  <a:pos x="T6" y="T7"/>
                </a:cxn>
                <a:cxn ang="0">
                  <a:pos x="T8" y="T9"/>
                </a:cxn>
                <a:cxn ang="0">
                  <a:pos x="T10" y="T11"/>
                </a:cxn>
              </a:cxnLst>
              <a:rect l="0" t="0" r="r" b="b"/>
              <a:pathLst>
                <a:path w="148" h="265">
                  <a:moveTo>
                    <a:pt x="145" y="1"/>
                  </a:moveTo>
                  <a:lnTo>
                    <a:pt x="142" y="0"/>
                  </a:lnTo>
                  <a:lnTo>
                    <a:pt x="0" y="261"/>
                  </a:lnTo>
                  <a:lnTo>
                    <a:pt x="5" y="265"/>
                  </a:lnTo>
                  <a:lnTo>
                    <a:pt x="148" y="2"/>
                  </a:lnTo>
                  <a:lnTo>
                    <a:pt x="1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236"/>
            <p:cNvSpPr>
              <a:spLocks/>
            </p:cNvSpPr>
            <p:nvPr/>
          </p:nvSpPr>
          <p:spPr bwMode="auto">
            <a:xfrm>
              <a:off x="4000873" y="2551658"/>
              <a:ext cx="196850" cy="479425"/>
            </a:xfrm>
            <a:custGeom>
              <a:avLst/>
              <a:gdLst>
                <a:gd name="T0" fmla="*/ 0 w 249"/>
                <a:gd name="T1" fmla="*/ 0 h 605"/>
                <a:gd name="T2" fmla="*/ 15 w 249"/>
                <a:gd name="T3" fmla="*/ 212 h 605"/>
                <a:gd name="T4" fmla="*/ 84 w 249"/>
                <a:gd name="T5" fmla="*/ 222 h 605"/>
                <a:gd name="T6" fmla="*/ 41 w 249"/>
                <a:gd name="T7" fmla="*/ 275 h 605"/>
                <a:gd name="T8" fmla="*/ 249 w 249"/>
                <a:gd name="T9" fmla="*/ 605 h 605"/>
                <a:gd name="T10" fmla="*/ 0 w 249"/>
                <a:gd name="T11" fmla="*/ 0 h 605"/>
              </a:gdLst>
              <a:ahLst/>
              <a:cxnLst>
                <a:cxn ang="0">
                  <a:pos x="T0" y="T1"/>
                </a:cxn>
                <a:cxn ang="0">
                  <a:pos x="T2" y="T3"/>
                </a:cxn>
                <a:cxn ang="0">
                  <a:pos x="T4" y="T5"/>
                </a:cxn>
                <a:cxn ang="0">
                  <a:pos x="T6" y="T7"/>
                </a:cxn>
                <a:cxn ang="0">
                  <a:pos x="T8" y="T9"/>
                </a:cxn>
                <a:cxn ang="0">
                  <a:pos x="T10" y="T11"/>
                </a:cxn>
              </a:cxnLst>
              <a:rect l="0" t="0" r="r" b="b"/>
              <a:pathLst>
                <a:path w="249" h="605">
                  <a:moveTo>
                    <a:pt x="0" y="0"/>
                  </a:moveTo>
                  <a:lnTo>
                    <a:pt x="15" y="212"/>
                  </a:lnTo>
                  <a:lnTo>
                    <a:pt x="84" y="222"/>
                  </a:lnTo>
                  <a:lnTo>
                    <a:pt x="41" y="275"/>
                  </a:lnTo>
                  <a:lnTo>
                    <a:pt x="249" y="605"/>
                  </a:lnTo>
                  <a:lnTo>
                    <a:pt x="0"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237"/>
            <p:cNvSpPr>
              <a:spLocks/>
            </p:cNvSpPr>
            <p:nvPr/>
          </p:nvSpPr>
          <p:spPr bwMode="auto">
            <a:xfrm>
              <a:off x="3997698" y="2551658"/>
              <a:ext cx="17463" cy="171450"/>
            </a:xfrm>
            <a:custGeom>
              <a:avLst/>
              <a:gdLst>
                <a:gd name="T0" fmla="*/ 19 w 21"/>
                <a:gd name="T1" fmla="*/ 208 h 215"/>
                <a:gd name="T2" fmla="*/ 21 w 21"/>
                <a:gd name="T3" fmla="*/ 212 h 215"/>
                <a:gd name="T4" fmla="*/ 5 w 21"/>
                <a:gd name="T5" fmla="*/ 0 h 215"/>
                <a:gd name="T6" fmla="*/ 0 w 21"/>
                <a:gd name="T7" fmla="*/ 0 h 215"/>
                <a:gd name="T8" fmla="*/ 14 w 21"/>
                <a:gd name="T9" fmla="*/ 212 h 215"/>
                <a:gd name="T10" fmla="*/ 18 w 21"/>
                <a:gd name="T11" fmla="*/ 215 h 215"/>
                <a:gd name="T12" fmla="*/ 14 w 21"/>
                <a:gd name="T13" fmla="*/ 212 h 215"/>
                <a:gd name="T14" fmla="*/ 14 w 21"/>
                <a:gd name="T15" fmla="*/ 215 h 215"/>
                <a:gd name="T16" fmla="*/ 18 w 21"/>
                <a:gd name="T17" fmla="*/ 215 h 215"/>
                <a:gd name="T18" fmla="*/ 19 w 21"/>
                <a:gd name="T19"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5">
                  <a:moveTo>
                    <a:pt x="19" y="208"/>
                  </a:moveTo>
                  <a:lnTo>
                    <a:pt x="21" y="212"/>
                  </a:lnTo>
                  <a:lnTo>
                    <a:pt x="5" y="0"/>
                  </a:lnTo>
                  <a:lnTo>
                    <a:pt x="0" y="0"/>
                  </a:lnTo>
                  <a:lnTo>
                    <a:pt x="14" y="212"/>
                  </a:lnTo>
                  <a:lnTo>
                    <a:pt x="18" y="215"/>
                  </a:lnTo>
                  <a:lnTo>
                    <a:pt x="14" y="212"/>
                  </a:lnTo>
                  <a:lnTo>
                    <a:pt x="14" y="215"/>
                  </a:lnTo>
                  <a:lnTo>
                    <a:pt x="18" y="215"/>
                  </a:lnTo>
                  <a:lnTo>
                    <a:pt x="19"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238"/>
            <p:cNvSpPr>
              <a:spLocks/>
            </p:cNvSpPr>
            <p:nvPr/>
          </p:nvSpPr>
          <p:spPr bwMode="auto">
            <a:xfrm>
              <a:off x="4011986" y="2716758"/>
              <a:ext cx="60325" cy="14288"/>
            </a:xfrm>
            <a:custGeom>
              <a:avLst/>
              <a:gdLst>
                <a:gd name="T0" fmla="*/ 71 w 75"/>
                <a:gd name="T1" fmla="*/ 16 h 18"/>
                <a:gd name="T2" fmla="*/ 70 w 75"/>
                <a:gd name="T3" fmla="*/ 12 h 18"/>
                <a:gd name="T4" fmla="*/ 1 w 75"/>
                <a:gd name="T5" fmla="*/ 0 h 18"/>
                <a:gd name="T6" fmla="*/ 0 w 75"/>
                <a:gd name="T7" fmla="*/ 7 h 18"/>
                <a:gd name="T8" fmla="*/ 69 w 75"/>
                <a:gd name="T9" fmla="*/ 18 h 18"/>
                <a:gd name="T10" fmla="*/ 67 w 75"/>
                <a:gd name="T11" fmla="*/ 13 h 18"/>
                <a:gd name="T12" fmla="*/ 71 w 75"/>
                <a:gd name="T13" fmla="*/ 16 h 18"/>
                <a:gd name="T14" fmla="*/ 75 w 75"/>
                <a:gd name="T15" fmla="*/ 12 h 18"/>
                <a:gd name="T16" fmla="*/ 70 w 75"/>
                <a:gd name="T17" fmla="*/ 12 h 18"/>
                <a:gd name="T18" fmla="*/ 71 w 75"/>
                <a:gd name="T1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8">
                  <a:moveTo>
                    <a:pt x="71" y="16"/>
                  </a:moveTo>
                  <a:lnTo>
                    <a:pt x="70" y="12"/>
                  </a:lnTo>
                  <a:lnTo>
                    <a:pt x="1" y="0"/>
                  </a:lnTo>
                  <a:lnTo>
                    <a:pt x="0" y="7"/>
                  </a:lnTo>
                  <a:lnTo>
                    <a:pt x="69" y="18"/>
                  </a:lnTo>
                  <a:lnTo>
                    <a:pt x="67" y="13"/>
                  </a:lnTo>
                  <a:lnTo>
                    <a:pt x="71" y="16"/>
                  </a:lnTo>
                  <a:lnTo>
                    <a:pt x="75" y="12"/>
                  </a:lnTo>
                  <a:lnTo>
                    <a:pt x="70" y="12"/>
                  </a:lnTo>
                  <a:lnTo>
                    <a:pt x="7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239"/>
            <p:cNvSpPr>
              <a:spLocks/>
            </p:cNvSpPr>
            <p:nvPr/>
          </p:nvSpPr>
          <p:spPr bwMode="auto">
            <a:xfrm>
              <a:off x="4031036" y="2726283"/>
              <a:ext cx="38100" cy="46038"/>
            </a:xfrm>
            <a:custGeom>
              <a:avLst/>
              <a:gdLst>
                <a:gd name="T0" fmla="*/ 7 w 48"/>
                <a:gd name="T1" fmla="*/ 53 h 56"/>
                <a:gd name="T2" fmla="*/ 6 w 48"/>
                <a:gd name="T3" fmla="*/ 56 h 56"/>
                <a:gd name="T4" fmla="*/ 48 w 48"/>
                <a:gd name="T5" fmla="*/ 3 h 56"/>
                <a:gd name="T6" fmla="*/ 44 w 48"/>
                <a:gd name="T7" fmla="*/ 0 h 56"/>
                <a:gd name="T8" fmla="*/ 1 w 48"/>
                <a:gd name="T9" fmla="*/ 53 h 56"/>
                <a:gd name="T10" fmla="*/ 1 w 48"/>
                <a:gd name="T11" fmla="*/ 56 h 56"/>
                <a:gd name="T12" fmla="*/ 1 w 48"/>
                <a:gd name="T13" fmla="*/ 53 h 56"/>
                <a:gd name="T14" fmla="*/ 0 w 48"/>
                <a:gd name="T15" fmla="*/ 54 h 56"/>
                <a:gd name="T16" fmla="*/ 1 w 48"/>
                <a:gd name="T17" fmla="*/ 56 h 56"/>
                <a:gd name="T18" fmla="*/ 7 w 48"/>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6">
                  <a:moveTo>
                    <a:pt x="7" y="53"/>
                  </a:moveTo>
                  <a:lnTo>
                    <a:pt x="6" y="56"/>
                  </a:lnTo>
                  <a:lnTo>
                    <a:pt x="48" y="3"/>
                  </a:lnTo>
                  <a:lnTo>
                    <a:pt x="44" y="0"/>
                  </a:lnTo>
                  <a:lnTo>
                    <a:pt x="1" y="53"/>
                  </a:lnTo>
                  <a:lnTo>
                    <a:pt x="1" y="56"/>
                  </a:lnTo>
                  <a:lnTo>
                    <a:pt x="1" y="53"/>
                  </a:lnTo>
                  <a:lnTo>
                    <a:pt x="0" y="54"/>
                  </a:lnTo>
                  <a:lnTo>
                    <a:pt x="1" y="56"/>
                  </a:lnTo>
                  <a:lnTo>
                    <a:pt x="7"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240"/>
            <p:cNvSpPr>
              <a:spLocks/>
            </p:cNvSpPr>
            <p:nvPr/>
          </p:nvSpPr>
          <p:spPr bwMode="auto">
            <a:xfrm>
              <a:off x="4032623" y="2769146"/>
              <a:ext cx="168275" cy="263525"/>
            </a:xfrm>
            <a:custGeom>
              <a:avLst/>
              <a:gdLst>
                <a:gd name="T0" fmla="*/ 210 w 212"/>
                <a:gd name="T1" fmla="*/ 331 h 332"/>
                <a:gd name="T2" fmla="*/ 212 w 212"/>
                <a:gd name="T3" fmla="*/ 328 h 332"/>
                <a:gd name="T4" fmla="*/ 6 w 212"/>
                <a:gd name="T5" fmla="*/ 0 h 332"/>
                <a:gd name="T6" fmla="*/ 0 w 212"/>
                <a:gd name="T7" fmla="*/ 3 h 332"/>
                <a:gd name="T8" fmla="*/ 207 w 212"/>
                <a:gd name="T9" fmla="*/ 332 h 332"/>
                <a:gd name="T10" fmla="*/ 210 w 212"/>
                <a:gd name="T11" fmla="*/ 331 h 332"/>
              </a:gdLst>
              <a:ahLst/>
              <a:cxnLst>
                <a:cxn ang="0">
                  <a:pos x="T0" y="T1"/>
                </a:cxn>
                <a:cxn ang="0">
                  <a:pos x="T2" y="T3"/>
                </a:cxn>
                <a:cxn ang="0">
                  <a:pos x="T4" y="T5"/>
                </a:cxn>
                <a:cxn ang="0">
                  <a:pos x="T6" y="T7"/>
                </a:cxn>
                <a:cxn ang="0">
                  <a:pos x="T8" y="T9"/>
                </a:cxn>
                <a:cxn ang="0">
                  <a:pos x="T10" y="T11"/>
                </a:cxn>
              </a:cxnLst>
              <a:rect l="0" t="0" r="r" b="b"/>
              <a:pathLst>
                <a:path w="212" h="332">
                  <a:moveTo>
                    <a:pt x="210" y="331"/>
                  </a:moveTo>
                  <a:lnTo>
                    <a:pt x="212" y="328"/>
                  </a:lnTo>
                  <a:lnTo>
                    <a:pt x="6" y="0"/>
                  </a:lnTo>
                  <a:lnTo>
                    <a:pt x="0" y="3"/>
                  </a:lnTo>
                  <a:lnTo>
                    <a:pt x="207" y="332"/>
                  </a:lnTo>
                  <a:lnTo>
                    <a:pt x="210" y="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241"/>
            <p:cNvSpPr>
              <a:spLocks/>
            </p:cNvSpPr>
            <p:nvPr/>
          </p:nvSpPr>
          <p:spPr bwMode="auto">
            <a:xfrm>
              <a:off x="4408861" y="2600871"/>
              <a:ext cx="331788" cy="785813"/>
            </a:xfrm>
            <a:custGeom>
              <a:avLst/>
              <a:gdLst>
                <a:gd name="T0" fmla="*/ 292 w 419"/>
                <a:gd name="T1" fmla="*/ 10 h 991"/>
                <a:gd name="T2" fmla="*/ 301 w 419"/>
                <a:gd name="T3" fmla="*/ 40 h 991"/>
                <a:gd name="T4" fmla="*/ 313 w 419"/>
                <a:gd name="T5" fmla="*/ 84 h 991"/>
                <a:gd name="T6" fmla="*/ 324 w 419"/>
                <a:gd name="T7" fmla="*/ 139 h 991"/>
                <a:gd name="T8" fmla="*/ 336 w 419"/>
                <a:gd name="T9" fmla="*/ 200 h 991"/>
                <a:gd name="T10" fmla="*/ 346 w 419"/>
                <a:gd name="T11" fmla="*/ 263 h 991"/>
                <a:gd name="T12" fmla="*/ 357 w 419"/>
                <a:gd name="T13" fmla="*/ 324 h 991"/>
                <a:gd name="T14" fmla="*/ 366 w 419"/>
                <a:gd name="T15" fmla="*/ 379 h 991"/>
                <a:gd name="T16" fmla="*/ 373 w 419"/>
                <a:gd name="T17" fmla="*/ 424 h 991"/>
                <a:gd name="T18" fmla="*/ 377 w 419"/>
                <a:gd name="T19" fmla="*/ 453 h 991"/>
                <a:gd name="T20" fmla="*/ 378 w 419"/>
                <a:gd name="T21" fmla="*/ 464 h 991"/>
                <a:gd name="T22" fmla="*/ 334 w 419"/>
                <a:gd name="T23" fmla="*/ 931 h 991"/>
                <a:gd name="T24" fmla="*/ 316 w 419"/>
                <a:gd name="T25" fmla="*/ 941 h 991"/>
                <a:gd name="T26" fmla="*/ 287 w 419"/>
                <a:gd name="T27" fmla="*/ 960 h 991"/>
                <a:gd name="T28" fmla="*/ 252 w 419"/>
                <a:gd name="T29" fmla="*/ 977 h 991"/>
                <a:gd name="T30" fmla="*/ 218 w 419"/>
                <a:gd name="T31" fmla="*/ 990 h 991"/>
                <a:gd name="T32" fmla="*/ 196 w 419"/>
                <a:gd name="T33" fmla="*/ 988 h 991"/>
                <a:gd name="T34" fmla="*/ 162 w 419"/>
                <a:gd name="T35" fmla="*/ 948 h 991"/>
                <a:gd name="T36" fmla="*/ 131 w 419"/>
                <a:gd name="T37" fmla="*/ 893 h 991"/>
                <a:gd name="T38" fmla="*/ 103 w 419"/>
                <a:gd name="T39" fmla="*/ 829 h 991"/>
                <a:gd name="T40" fmla="*/ 78 w 419"/>
                <a:gd name="T41" fmla="*/ 759 h 991"/>
                <a:gd name="T42" fmla="*/ 57 w 419"/>
                <a:gd name="T43" fmla="*/ 685 h 991"/>
                <a:gd name="T44" fmla="*/ 39 w 419"/>
                <a:gd name="T45" fmla="*/ 615 h 991"/>
                <a:gd name="T46" fmla="*/ 24 w 419"/>
                <a:gd name="T47" fmla="*/ 551 h 991"/>
                <a:gd name="T48" fmla="*/ 13 w 419"/>
                <a:gd name="T49" fmla="*/ 495 h 991"/>
                <a:gd name="T50" fmla="*/ 5 w 419"/>
                <a:gd name="T51" fmla="*/ 453 h 991"/>
                <a:gd name="T52" fmla="*/ 1 w 419"/>
                <a:gd name="T53" fmla="*/ 427 h 991"/>
                <a:gd name="T54" fmla="*/ 2 w 419"/>
                <a:gd name="T55" fmla="*/ 423 h 991"/>
                <a:gd name="T56" fmla="*/ 25 w 419"/>
                <a:gd name="T57" fmla="*/ 415 h 991"/>
                <a:gd name="T58" fmla="*/ 66 w 419"/>
                <a:gd name="T59" fmla="*/ 400 h 991"/>
                <a:gd name="T60" fmla="*/ 116 w 419"/>
                <a:gd name="T61" fmla="*/ 379 h 991"/>
                <a:gd name="T62" fmla="*/ 163 w 419"/>
                <a:gd name="T63" fmla="*/ 354 h 991"/>
                <a:gd name="T64" fmla="*/ 196 w 419"/>
                <a:gd name="T65" fmla="*/ 327 h 991"/>
                <a:gd name="T66" fmla="*/ 222 w 419"/>
                <a:gd name="T67" fmla="*/ 367 h 991"/>
                <a:gd name="T68" fmla="*/ 223 w 419"/>
                <a:gd name="T69" fmla="*/ 351 h 991"/>
                <a:gd name="T70" fmla="*/ 226 w 419"/>
                <a:gd name="T71" fmla="*/ 320 h 991"/>
                <a:gd name="T72" fmla="*/ 231 w 419"/>
                <a:gd name="T73" fmla="*/ 278 h 991"/>
                <a:gd name="T74" fmla="*/ 237 w 419"/>
                <a:gd name="T75" fmla="*/ 229 h 991"/>
                <a:gd name="T76" fmla="*/ 244 w 419"/>
                <a:gd name="T77" fmla="*/ 175 h 991"/>
                <a:gd name="T78" fmla="*/ 252 w 419"/>
                <a:gd name="T79" fmla="*/ 123 h 991"/>
                <a:gd name="T80" fmla="*/ 260 w 419"/>
                <a:gd name="T81" fmla="*/ 75 h 991"/>
                <a:gd name="T82" fmla="*/ 268 w 419"/>
                <a:gd name="T83" fmla="*/ 36 h 991"/>
                <a:gd name="T84" fmla="*/ 276 w 419"/>
                <a:gd name="T85" fmla="*/ 9 h 991"/>
                <a:gd name="T86" fmla="*/ 284 w 419"/>
                <a:gd name="T8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 h="991">
                  <a:moveTo>
                    <a:pt x="286" y="1"/>
                  </a:moveTo>
                  <a:lnTo>
                    <a:pt x="290" y="5"/>
                  </a:lnTo>
                  <a:lnTo>
                    <a:pt x="292" y="10"/>
                  </a:lnTo>
                  <a:lnTo>
                    <a:pt x="296" y="18"/>
                  </a:lnTo>
                  <a:lnTo>
                    <a:pt x="299" y="29"/>
                  </a:lnTo>
                  <a:lnTo>
                    <a:pt x="301" y="40"/>
                  </a:lnTo>
                  <a:lnTo>
                    <a:pt x="306" y="53"/>
                  </a:lnTo>
                  <a:lnTo>
                    <a:pt x="309" y="68"/>
                  </a:lnTo>
                  <a:lnTo>
                    <a:pt x="313" y="84"/>
                  </a:lnTo>
                  <a:lnTo>
                    <a:pt x="316" y="101"/>
                  </a:lnTo>
                  <a:lnTo>
                    <a:pt x="320" y="120"/>
                  </a:lnTo>
                  <a:lnTo>
                    <a:pt x="324" y="139"/>
                  </a:lnTo>
                  <a:lnTo>
                    <a:pt x="328" y="159"/>
                  </a:lnTo>
                  <a:lnTo>
                    <a:pt x="331" y="180"/>
                  </a:lnTo>
                  <a:lnTo>
                    <a:pt x="336" y="200"/>
                  </a:lnTo>
                  <a:lnTo>
                    <a:pt x="339" y="221"/>
                  </a:lnTo>
                  <a:lnTo>
                    <a:pt x="343" y="243"/>
                  </a:lnTo>
                  <a:lnTo>
                    <a:pt x="346" y="263"/>
                  </a:lnTo>
                  <a:lnTo>
                    <a:pt x="350" y="284"/>
                  </a:lnTo>
                  <a:lnTo>
                    <a:pt x="353" y="304"/>
                  </a:lnTo>
                  <a:lnTo>
                    <a:pt x="357" y="324"/>
                  </a:lnTo>
                  <a:lnTo>
                    <a:pt x="360" y="343"/>
                  </a:lnTo>
                  <a:lnTo>
                    <a:pt x="363" y="362"/>
                  </a:lnTo>
                  <a:lnTo>
                    <a:pt x="366" y="379"/>
                  </a:lnTo>
                  <a:lnTo>
                    <a:pt x="368" y="395"/>
                  </a:lnTo>
                  <a:lnTo>
                    <a:pt x="370" y="410"/>
                  </a:lnTo>
                  <a:lnTo>
                    <a:pt x="373" y="424"/>
                  </a:lnTo>
                  <a:lnTo>
                    <a:pt x="375" y="435"/>
                  </a:lnTo>
                  <a:lnTo>
                    <a:pt x="376" y="446"/>
                  </a:lnTo>
                  <a:lnTo>
                    <a:pt x="377" y="453"/>
                  </a:lnTo>
                  <a:lnTo>
                    <a:pt x="377" y="460"/>
                  </a:lnTo>
                  <a:lnTo>
                    <a:pt x="378" y="463"/>
                  </a:lnTo>
                  <a:lnTo>
                    <a:pt x="378" y="464"/>
                  </a:lnTo>
                  <a:lnTo>
                    <a:pt x="419" y="772"/>
                  </a:lnTo>
                  <a:lnTo>
                    <a:pt x="335" y="930"/>
                  </a:lnTo>
                  <a:lnTo>
                    <a:pt x="334" y="931"/>
                  </a:lnTo>
                  <a:lnTo>
                    <a:pt x="329" y="933"/>
                  </a:lnTo>
                  <a:lnTo>
                    <a:pt x="324" y="937"/>
                  </a:lnTo>
                  <a:lnTo>
                    <a:pt x="316" y="941"/>
                  </a:lnTo>
                  <a:lnTo>
                    <a:pt x="308" y="947"/>
                  </a:lnTo>
                  <a:lnTo>
                    <a:pt x="298" y="953"/>
                  </a:lnTo>
                  <a:lnTo>
                    <a:pt x="287" y="960"/>
                  </a:lnTo>
                  <a:lnTo>
                    <a:pt x="276" y="965"/>
                  </a:lnTo>
                  <a:lnTo>
                    <a:pt x="263" y="971"/>
                  </a:lnTo>
                  <a:lnTo>
                    <a:pt x="252" y="977"/>
                  </a:lnTo>
                  <a:lnTo>
                    <a:pt x="240" y="983"/>
                  </a:lnTo>
                  <a:lnTo>
                    <a:pt x="229" y="986"/>
                  </a:lnTo>
                  <a:lnTo>
                    <a:pt x="218" y="990"/>
                  </a:lnTo>
                  <a:lnTo>
                    <a:pt x="210" y="991"/>
                  </a:lnTo>
                  <a:lnTo>
                    <a:pt x="202" y="991"/>
                  </a:lnTo>
                  <a:lnTo>
                    <a:pt x="196" y="988"/>
                  </a:lnTo>
                  <a:lnTo>
                    <a:pt x="184" y="977"/>
                  </a:lnTo>
                  <a:lnTo>
                    <a:pt x="173" y="963"/>
                  </a:lnTo>
                  <a:lnTo>
                    <a:pt x="162" y="948"/>
                  </a:lnTo>
                  <a:lnTo>
                    <a:pt x="152" y="931"/>
                  </a:lnTo>
                  <a:lnTo>
                    <a:pt x="141" y="912"/>
                  </a:lnTo>
                  <a:lnTo>
                    <a:pt x="131" y="893"/>
                  </a:lnTo>
                  <a:lnTo>
                    <a:pt x="122" y="872"/>
                  </a:lnTo>
                  <a:lnTo>
                    <a:pt x="112" y="851"/>
                  </a:lnTo>
                  <a:lnTo>
                    <a:pt x="103" y="829"/>
                  </a:lnTo>
                  <a:lnTo>
                    <a:pt x="94" y="806"/>
                  </a:lnTo>
                  <a:lnTo>
                    <a:pt x="86" y="782"/>
                  </a:lnTo>
                  <a:lnTo>
                    <a:pt x="78" y="759"/>
                  </a:lnTo>
                  <a:lnTo>
                    <a:pt x="71" y="734"/>
                  </a:lnTo>
                  <a:lnTo>
                    <a:pt x="64" y="711"/>
                  </a:lnTo>
                  <a:lnTo>
                    <a:pt x="57" y="685"/>
                  </a:lnTo>
                  <a:lnTo>
                    <a:pt x="50" y="662"/>
                  </a:lnTo>
                  <a:lnTo>
                    <a:pt x="44" y="638"/>
                  </a:lnTo>
                  <a:lnTo>
                    <a:pt x="39" y="615"/>
                  </a:lnTo>
                  <a:lnTo>
                    <a:pt x="34" y="593"/>
                  </a:lnTo>
                  <a:lnTo>
                    <a:pt x="28" y="570"/>
                  </a:lnTo>
                  <a:lnTo>
                    <a:pt x="24" y="551"/>
                  </a:lnTo>
                  <a:lnTo>
                    <a:pt x="20" y="531"/>
                  </a:lnTo>
                  <a:lnTo>
                    <a:pt x="16" y="513"/>
                  </a:lnTo>
                  <a:lnTo>
                    <a:pt x="13" y="495"/>
                  </a:lnTo>
                  <a:lnTo>
                    <a:pt x="10" y="479"/>
                  </a:lnTo>
                  <a:lnTo>
                    <a:pt x="8" y="465"/>
                  </a:lnTo>
                  <a:lnTo>
                    <a:pt x="5" y="453"/>
                  </a:lnTo>
                  <a:lnTo>
                    <a:pt x="3" y="442"/>
                  </a:lnTo>
                  <a:lnTo>
                    <a:pt x="2" y="434"/>
                  </a:lnTo>
                  <a:lnTo>
                    <a:pt x="1" y="427"/>
                  </a:lnTo>
                  <a:lnTo>
                    <a:pt x="0" y="424"/>
                  </a:lnTo>
                  <a:lnTo>
                    <a:pt x="0" y="423"/>
                  </a:lnTo>
                  <a:lnTo>
                    <a:pt x="2" y="423"/>
                  </a:lnTo>
                  <a:lnTo>
                    <a:pt x="6" y="420"/>
                  </a:lnTo>
                  <a:lnTo>
                    <a:pt x="15" y="418"/>
                  </a:lnTo>
                  <a:lnTo>
                    <a:pt x="25" y="415"/>
                  </a:lnTo>
                  <a:lnTo>
                    <a:pt x="38" y="410"/>
                  </a:lnTo>
                  <a:lnTo>
                    <a:pt x="51" y="405"/>
                  </a:lnTo>
                  <a:lnTo>
                    <a:pt x="66" y="400"/>
                  </a:lnTo>
                  <a:lnTo>
                    <a:pt x="82" y="393"/>
                  </a:lnTo>
                  <a:lnTo>
                    <a:pt x="100" y="386"/>
                  </a:lnTo>
                  <a:lnTo>
                    <a:pt x="116" y="379"/>
                  </a:lnTo>
                  <a:lnTo>
                    <a:pt x="133" y="371"/>
                  </a:lnTo>
                  <a:lnTo>
                    <a:pt x="148" y="363"/>
                  </a:lnTo>
                  <a:lnTo>
                    <a:pt x="163" y="354"/>
                  </a:lnTo>
                  <a:lnTo>
                    <a:pt x="176" y="346"/>
                  </a:lnTo>
                  <a:lnTo>
                    <a:pt x="187" y="336"/>
                  </a:lnTo>
                  <a:lnTo>
                    <a:pt x="196" y="327"/>
                  </a:lnTo>
                  <a:lnTo>
                    <a:pt x="329" y="623"/>
                  </a:lnTo>
                  <a:lnTo>
                    <a:pt x="222" y="369"/>
                  </a:lnTo>
                  <a:lnTo>
                    <a:pt x="222" y="367"/>
                  </a:lnTo>
                  <a:lnTo>
                    <a:pt x="222" y="364"/>
                  </a:lnTo>
                  <a:lnTo>
                    <a:pt x="223" y="358"/>
                  </a:lnTo>
                  <a:lnTo>
                    <a:pt x="223" y="351"/>
                  </a:lnTo>
                  <a:lnTo>
                    <a:pt x="224" y="342"/>
                  </a:lnTo>
                  <a:lnTo>
                    <a:pt x="225" y="333"/>
                  </a:lnTo>
                  <a:lnTo>
                    <a:pt x="226" y="320"/>
                  </a:lnTo>
                  <a:lnTo>
                    <a:pt x="228" y="308"/>
                  </a:lnTo>
                  <a:lnTo>
                    <a:pt x="230" y="294"/>
                  </a:lnTo>
                  <a:lnTo>
                    <a:pt x="231" y="278"/>
                  </a:lnTo>
                  <a:lnTo>
                    <a:pt x="233" y="261"/>
                  </a:lnTo>
                  <a:lnTo>
                    <a:pt x="234" y="245"/>
                  </a:lnTo>
                  <a:lnTo>
                    <a:pt x="237" y="229"/>
                  </a:lnTo>
                  <a:lnTo>
                    <a:pt x="239" y="211"/>
                  </a:lnTo>
                  <a:lnTo>
                    <a:pt x="241" y="193"/>
                  </a:lnTo>
                  <a:lnTo>
                    <a:pt x="244" y="175"/>
                  </a:lnTo>
                  <a:lnTo>
                    <a:pt x="246" y="158"/>
                  </a:lnTo>
                  <a:lnTo>
                    <a:pt x="248" y="140"/>
                  </a:lnTo>
                  <a:lnTo>
                    <a:pt x="252" y="123"/>
                  </a:lnTo>
                  <a:lnTo>
                    <a:pt x="254" y="106"/>
                  </a:lnTo>
                  <a:lnTo>
                    <a:pt x="256" y="91"/>
                  </a:lnTo>
                  <a:lnTo>
                    <a:pt x="260" y="75"/>
                  </a:lnTo>
                  <a:lnTo>
                    <a:pt x="262" y="61"/>
                  </a:lnTo>
                  <a:lnTo>
                    <a:pt x="264" y="47"/>
                  </a:lnTo>
                  <a:lnTo>
                    <a:pt x="268" y="36"/>
                  </a:lnTo>
                  <a:lnTo>
                    <a:pt x="270" y="25"/>
                  </a:lnTo>
                  <a:lnTo>
                    <a:pt x="274" y="17"/>
                  </a:lnTo>
                  <a:lnTo>
                    <a:pt x="276" y="9"/>
                  </a:lnTo>
                  <a:lnTo>
                    <a:pt x="278" y="5"/>
                  </a:lnTo>
                  <a:lnTo>
                    <a:pt x="282" y="1"/>
                  </a:lnTo>
                  <a:lnTo>
                    <a:pt x="284" y="0"/>
                  </a:lnTo>
                  <a:lnTo>
                    <a:pt x="286" y="1"/>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242"/>
            <p:cNvSpPr>
              <a:spLocks/>
            </p:cNvSpPr>
            <p:nvPr/>
          </p:nvSpPr>
          <p:spPr bwMode="auto">
            <a:xfrm>
              <a:off x="4632698" y="2597696"/>
              <a:ext cx="82550" cy="373063"/>
            </a:xfrm>
            <a:custGeom>
              <a:avLst/>
              <a:gdLst>
                <a:gd name="T0" fmla="*/ 102 w 102"/>
                <a:gd name="T1" fmla="*/ 467 h 469"/>
                <a:gd name="T2" fmla="*/ 101 w 102"/>
                <a:gd name="T3" fmla="*/ 461 h 469"/>
                <a:gd name="T4" fmla="*/ 99 w 102"/>
                <a:gd name="T5" fmla="*/ 449 h 469"/>
                <a:gd name="T6" fmla="*/ 97 w 102"/>
                <a:gd name="T7" fmla="*/ 427 h 469"/>
                <a:gd name="T8" fmla="*/ 92 w 102"/>
                <a:gd name="T9" fmla="*/ 399 h 469"/>
                <a:gd name="T10" fmla="*/ 86 w 102"/>
                <a:gd name="T11" fmla="*/ 365 h 469"/>
                <a:gd name="T12" fmla="*/ 80 w 102"/>
                <a:gd name="T13" fmla="*/ 328 h 469"/>
                <a:gd name="T14" fmla="*/ 74 w 102"/>
                <a:gd name="T15" fmla="*/ 287 h 469"/>
                <a:gd name="T16" fmla="*/ 67 w 102"/>
                <a:gd name="T17" fmla="*/ 246 h 469"/>
                <a:gd name="T18" fmla="*/ 59 w 102"/>
                <a:gd name="T19" fmla="*/ 203 h 469"/>
                <a:gd name="T20" fmla="*/ 52 w 102"/>
                <a:gd name="T21" fmla="*/ 162 h 469"/>
                <a:gd name="T22" fmla="*/ 44 w 102"/>
                <a:gd name="T23" fmla="*/ 123 h 469"/>
                <a:gd name="T24" fmla="*/ 37 w 102"/>
                <a:gd name="T25" fmla="*/ 87 h 469"/>
                <a:gd name="T26" fmla="*/ 29 w 102"/>
                <a:gd name="T27" fmla="*/ 56 h 469"/>
                <a:gd name="T28" fmla="*/ 22 w 102"/>
                <a:gd name="T29" fmla="*/ 30 h 469"/>
                <a:gd name="T30" fmla="*/ 15 w 102"/>
                <a:gd name="T31" fmla="*/ 12 h 469"/>
                <a:gd name="T32" fmla="*/ 8 w 102"/>
                <a:gd name="T33" fmla="*/ 0 h 469"/>
                <a:gd name="T34" fmla="*/ 1 w 102"/>
                <a:gd name="T35" fmla="*/ 12 h 469"/>
                <a:gd name="T36" fmla="*/ 7 w 102"/>
                <a:gd name="T37" fmla="*/ 25 h 469"/>
                <a:gd name="T38" fmla="*/ 13 w 102"/>
                <a:gd name="T39" fmla="*/ 45 h 469"/>
                <a:gd name="T40" fmla="*/ 19 w 102"/>
                <a:gd name="T41" fmla="*/ 73 h 469"/>
                <a:gd name="T42" fmla="*/ 27 w 102"/>
                <a:gd name="T43" fmla="*/ 106 h 469"/>
                <a:gd name="T44" fmla="*/ 34 w 102"/>
                <a:gd name="T45" fmla="*/ 144 h 469"/>
                <a:gd name="T46" fmla="*/ 42 w 102"/>
                <a:gd name="T47" fmla="*/ 185 h 469"/>
                <a:gd name="T48" fmla="*/ 49 w 102"/>
                <a:gd name="T49" fmla="*/ 226 h 469"/>
                <a:gd name="T50" fmla="*/ 57 w 102"/>
                <a:gd name="T51" fmla="*/ 268 h 469"/>
                <a:gd name="T52" fmla="*/ 64 w 102"/>
                <a:gd name="T53" fmla="*/ 309 h 469"/>
                <a:gd name="T54" fmla="*/ 70 w 102"/>
                <a:gd name="T55" fmla="*/ 348 h 469"/>
                <a:gd name="T56" fmla="*/ 76 w 102"/>
                <a:gd name="T57" fmla="*/ 384 h 469"/>
                <a:gd name="T58" fmla="*/ 80 w 102"/>
                <a:gd name="T59" fmla="*/ 415 h 469"/>
                <a:gd name="T60" fmla="*/ 85 w 102"/>
                <a:gd name="T61" fmla="*/ 441 h 469"/>
                <a:gd name="T62" fmla="*/ 87 w 102"/>
                <a:gd name="T63" fmla="*/ 458 h 469"/>
                <a:gd name="T64" fmla="*/ 90 w 102"/>
                <a:gd name="T65" fmla="*/ 468 h 469"/>
                <a:gd name="T66" fmla="*/ 90 w 102"/>
                <a:gd name="T67" fmla="*/ 469 h 469"/>
                <a:gd name="T68" fmla="*/ 102 w 102"/>
                <a:gd name="T69" fmla="*/ 46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469">
                  <a:moveTo>
                    <a:pt x="102" y="467"/>
                  </a:moveTo>
                  <a:lnTo>
                    <a:pt x="102" y="467"/>
                  </a:lnTo>
                  <a:lnTo>
                    <a:pt x="102" y="466"/>
                  </a:lnTo>
                  <a:lnTo>
                    <a:pt x="101" y="461"/>
                  </a:lnTo>
                  <a:lnTo>
                    <a:pt x="100" y="457"/>
                  </a:lnTo>
                  <a:lnTo>
                    <a:pt x="99" y="449"/>
                  </a:lnTo>
                  <a:lnTo>
                    <a:pt x="98" y="438"/>
                  </a:lnTo>
                  <a:lnTo>
                    <a:pt x="97" y="427"/>
                  </a:lnTo>
                  <a:lnTo>
                    <a:pt x="94" y="413"/>
                  </a:lnTo>
                  <a:lnTo>
                    <a:pt x="92" y="399"/>
                  </a:lnTo>
                  <a:lnTo>
                    <a:pt x="90" y="382"/>
                  </a:lnTo>
                  <a:lnTo>
                    <a:pt x="86" y="365"/>
                  </a:lnTo>
                  <a:lnTo>
                    <a:pt x="83" y="346"/>
                  </a:lnTo>
                  <a:lnTo>
                    <a:pt x="80" y="328"/>
                  </a:lnTo>
                  <a:lnTo>
                    <a:pt x="77" y="307"/>
                  </a:lnTo>
                  <a:lnTo>
                    <a:pt x="74" y="287"/>
                  </a:lnTo>
                  <a:lnTo>
                    <a:pt x="70" y="265"/>
                  </a:lnTo>
                  <a:lnTo>
                    <a:pt x="67" y="246"/>
                  </a:lnTo>
                  <a:lnTo>
                    <a:pt x="62" y="224"/>
                  </a:lnTo>
                  <a:lnTo>
                    <a:pt x="59" y="203"/>
                  </a:lnTo>
                  <a:lnTo>
                    <a:pt x="55" y="182"/>
                  </a:lnTo>
                  <a:lnTo>
                    <a:pt x="52" y="162"/>
                  </a:lnTo>
                  <a:lnTo>
                    <a:pt x="47" y="141"/>
                  </a:lnTo>
                  <a:lnTo>
                    <a:pt x="44" y="123"/>
                  </a:lnTo>
                  <a:lnTo>
                    <a:pt x="40" y="104"/>
                  </a:lnTo>
                  <a:lnTo>
                    <a:pt x="37" y="87"/>
                  </a:lnTo>
                  <a:lnTo>
                    <a:pt x="32" y="71"/>
                  </a:lnTo>
                  <a:lnTo>
                    <a:pt x="29" y="56"/>
                  </a:lnTo>
                  <a:lnTo>
                    <a:pt x="25" y="42"/>
                  </a:lnTo>
                  <a:lnTo>
                    <a:pt x="22" y="30"/>
                  </a:lnTo>
                  <a:lnTo>
                    <a:pt x="18" y="20"/>
                  </a:lnTo>
                  <a:lnTo>
                    <a:pt x="15" y="12"/>
                  </a:lnTo>
                  <a:lnTo>
                    <a:pt x="11" y="5"/>
                  </a:lnTo>
                  <a:lnTo>
                    <a:pt x="8" y="0"/>
                  </a:lnTo>
                  <a:lnTo>
                    <a:pt x="0" y="10"/>
                  </a:lnTo>
                  <a:lnTo>
                    <a:pt x="1" y="12"/>
                  </a:lnTo>
                  <a:lnTo>
                    <a:pt x="3" y="17"/>
                  </a:lnTo>
                  <a:lnTo>
                    <a:pt x="7" y="25"/>
                  </a:lnTo>
                  <a:lnTo>
                    <a:pt x="9" y="34"/>
                  </a:lnTo>
                  <a:lnTo>
                    <a:pt x="13" y="45"/>
                  </a:lnTo>
                  <a:lnTo>
                    <a:pt x="16" y="59"/>
                  </a:lnTo>
                  <a:lnTo>
                    <a:pt x="19" y="73"/>
                  </a:lnTo>
                  <a:lnTo>
                    <a:pt x="23" y="89"/>
                  </a:lnTo>
                  <a:lnTo>
                    <a:pt x="27" y="106"/>
                  </a:lnTo>
                  <a:lnTo>
                    <a:pt x="31" y="125"/>
                  </a:lnTo>
                  <a:lnTo>
                    <a:pt x="34" y="144"/>
                  </a:lnTo>
                  <a:lnTo>
                    <a:pt x="39" y="164"/>
                  </a:lnTo>
                  <a:lnTo>
                    <a:pt x="42" y="185"/>
                  </a:lnTo>
                  <a:lnTo>
                    <a:pt x="46" y="206"/>
                  </a:lnTo>
                  <a:lnTo>
                    <a:pt x="49" y="226"/>
                  </a:lnTo>
                  <a:lnTo>
                    <a:pt x="54" y="247"/>
                  </a:lnTo>
                  <a:lnTo>
                    <a:pt x="57" y="268"/>
                  </a:lnTo>
                  <a:lnTo>
                    <a:pt x="61" y="288"/>
                  </a:lnTo>
                  <a:lnTo>
                    <a:pt x="64" y="309"/>
                  </a:lnTo>
                  <a:lnTo>
                    <a:pt x="68" y="329"/>
                  </a:lnTo>
                  <a:lnTo>
                    <a:pt x="70" y="348"/>
                  </a:lnTo>
                  <a:lnTo>
                    <a:pt x="74" y="367"/>
                  </a:lnTo>
                  <a:lnTo>
                    <a:pt x="76" y="384"/>
                  </a:lnTo>
                  <a:lnTo>
                    <a:pt x="78" y="400"/>
                  </a:lnTo>
                  <a:lnTo>
                    <a:pt x="80" y="415"/>
                  </a:lnTo>
                  <a:lnTo>
                    <a:pt x="83" y="429"/>
                  </a:lnTo>
                  <a:lnTo>
                    <a:pt x="85" y="441"/>
                  </a:lnTo>
                  <a:lnTo>
                    <a:pt x="86" y="450"/>
                  </a:lnTo>
                  <a:lnTo>
                    <a:pt x="87" y="458"/>
                  </a:lnTo>
                  <a:lnTo>
                    <a:pt x="89" y="465"/>
                  </a:lnTo>
                  <a:lnTo>
                    <a:pt x="90" y="468"/>
                  </a:lnTo>
                  <a:lnTo>
                    <a:pt x="90" y="469"/>
                  </a:lnTo>
                  <a:lnTo>
                    <a:pt x="90" y="469"/>
                  </a:lnTo>
                  <a:lnTo>
                    <a:pt x="102" y="467"/>
                  </a:lnTo>
                  <a:lnTo>
                    <a:pt x="102" y="467"/>
                  </a:lnTo>
                  <a:lnTo>
                    <a:pt x="102" y="4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243"/>
            <p:cNvSpPr>
              <a:spLocks/>
            </p:cNvSpPr>
            <p:nvPr/>
          </p:nvSpPr>
          <p:spPr bwMode="auto">
            <a:xfrm>
              <a:off x="4704136" y="2969171"/>
              <a:ext cx="42863" cy="247650"/>
            </a:xfrm>
            <a:custGeom>
              <a:avLst/>
              <a:gdLst>
                <a:gd name="T0" fmla="*/ 51 w 53"/>
                <a:gd name="T1" fmla="*/ 312 h 312"/>
                <a:gd name="T2" fmla="*/ 53 w 53"/>
                <a:gd name="T3" fmla="*/ 308 h 312"/>
                <a:gd name="T4" fmla="*/ 12 w 53"/>
                <a:gd name="T5" fmla="*/ 0 h 312"/>
                <a:gd name="T6" fmla="*/ 0 w 53"/>
                <a:gd name="T7" fmla="*/ 2 h 312"/>
                <a:gd name="T8" fmla="*/ 40 w 53"/>
                <a:gd name="T9" fmla="*/ 310 h 312"/>
                <a:gd name="T10" fmla="*/ 41 w 53"/>
                <a:gd name="T11" fmla="*/ 305 h 312"/>
                <a:gd name="T12" fmla="*/ 51 w 53"/>
                <a:gd name="T13" fmla="*/ 312 h 312"/>
                <a:gd name="T14" fmla="*/ 53 w 53"/>
                <a:gd name="T15" fmla="*/ 310 h 312"/>
                <a:gd name="T16" fmla="*/ 53 w 53"/>
                <a:gd name="T17" fmla="*/ 308 h 312"/>
                <a:gd name="T18" fmla="*/ 51 w 53"/>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12">
                  <a:moveTo>
                    <a:pt x="51" y="312"/>
                  </a:moveTo>
                  <a:lnTo>
                    <a:pt x="53" y="308"/>
                  </a:lnTo>
                  <a:lnTo>
                    <a:pt x="12" y="0"/>
                  </a:lnTo>
                  <a:lnTo>
                    <a:pt x="0" y="2"/>
                  </a:lnTo>
                  <a:lnTo>
                    <a:pt x="40" y="310"/>
                  </a:lnTo>
                  <a:lnTo>
                    <a:pt x="41" y="305"/>
                  </a:lnTo>
                  <a:lnTo>
                    <a:pt x="51" y="312"/>
                  </a:lnTo>
                  <a:lnTo>
                    <a:pt x="53" y="310"/>
                  </a:lnTo>
                  <a:lnTo>
                    <a:pt x="53" y="308"/>
                  </a:lnTo>
                  <a:lnTo>
                    <a:pt x="51"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244"/>
            <p:cNvSpPr>
              <a:spLocks/>
            </p:cNvSpPr>
            <p:nvPr/>
          </p:nvSpPr>
          <p:spPr bwMode="auto">
            <a:xfrm>
              <a:off x="4669211" y="3210471"/>
              <a:ext cx="76200" cy="133350"/>
            </a:xfrm>
            <a:custGeom>
              <a:avLst/>
              <a:gdLst>
                <a:gd name="T0" fmla="*/ 9 w 95"/>
                <a:gd name="T1" fmla="*/ 167 h 167"/>
                <a:gd name="T2" fmla="*/ 11 w 95"/>
                <a:gd name="T3" fmla="*/ 165 h 167"/>
                <a:gd name="T4" fmla="*/ 95 w 95"/>
                <a:gd name="T5" fmla="*/ 7 h 167"/>
                <a:gd name="T6" fmla="*/ 85 w 95"/>
                <a:gd name="T7" fmla="*/ 0 h 167"/>
                <a:gd name="T8" fmla="*/ 0 w 95"/>
                <a:gd name="T9" fmla="*/ 159 h 167"/>
                <a:gd name="T10" fmla="*/ 2 w 95"/>
                <a:gd name="T11" fmla="*/ 157 h 167"/>
                <a:gd name="T12" fmla="*/ 9 w 95"/>
                <a:gd name="T13" fmla="*/ 167 h 167"/>
                <a:gd name="T14" fmla="*/ 10 w 95"/>
                <a:gd name="T15" fmla="*/ 166 h 167"/>
                <a:gd name="T16" fmla="*/ 11 w 95"/>
                <a:gd name="T17" fmla="*/ 165 h 167"/>
                <a:gd name="T18" fmla="*/ 9 w 95"/>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67">
                  <a:moveTo>
                    <a:pt x="9" y="167"/>
                  </a:moveTo>
                  <a:lnTo>
                    <a:pt x="11" y="165"/>
                  </a:lnTo>
                  <a:lnTo>
                    <a:pt x="95" y="7"/>
                  </a:lnTo>
                  <a:lnTo>
                    <a:pt x="85" y="0"/>
                  </a:lnTo>
                  <a:lnTo>
                    <a:pt x="0" y="159"/>
                  </a:lnTo>
                  <a:lnTo>
                    <a:pt x="2" y="157"/>
                  </a:lnTo>
                  <a:lnTo>
                    <a:pt x="9" y="167"/>
                  </a:lnTo>
                  <a:lnTo>
                    <a:pt x="10" y="166"/>
                  </a:lnTo>
                  <a:lnTo>
                    <a:pt x="11" y="165"/>
                  </a:lnTo>
                  <a:lnTo>
                    <a:pt x="9"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245"/>
            <p:cNvSpPr>
              <a:spLocks/>
            </p:cNvSpPr>
            <p:nvPr/>
          </p:nvSpPr>
          <p:spPr bwMode="auto">
            <a:xfrm>
              <a:off x="4561261" y="3335883"/>
              <a:ext cx="115888" cy="57150"/>
            </a:xfrm>
            <a:custGeom>
              <a:avLst/>
              <a:gdLst>
                <a:gd name="T0" fmla="*/ 0 w 146"/>
                <a:gd name="T1" fmla="*/ 68 h 73"/>
                <a:gd name="T2" fmla="*/ 1 w 146"/>
                <a:gd name="T3" fmla="*/ 69 h 73"/>
                <a:gd name="T4" fmla="*/ 9 w 146"/>
                <a:gd name="T5" fmla="*/ 71 h 73"/>
                <a:gd name="T6" fmla="*/ 18 w 146"/>
                <a:gd name="T7" fmla="*/ 73 h 73"/>
                <a:gd name="T8" fmla="*/ 29 w 146"/>
                <a:gd name="T9" fmla="*/ 70 h 73"/>
                <a:gd name="T10" fmla="*/ 39 w 146"/>
                <a:gd name="T11" fmla="*/ 67 h 73"/>
                <a:gd name="T12" fmla="*/ 51 w 146"/>
                <a:gd name="T13" fmla="*/ 63 h 73"/>
                <a:gd name="T14" fmla="*/ 62 w 146"/>
                <a:gd name="T15" fmla="*/ 58 h 73"/>
                <a:gd name="T16" fmla="*/ 75 w 146"/>
                <a:gd name="T17" fmla="*/ 53 h 73"/>
                <a:gd name="T18" fmla="*/ 86 w 146"/>
                <a:gd name="T19" fmla="*/ 46 h 73"/>
                <a:gd name="T20" fmla="*/ 98 w 146"/>
                <a:gd name="T21" fmla="*/ 39 h 73"/>
                <a:gd name="T22" fmla="*/ 109 w 146"/>
                <a:gd name="T23" fmla="*/ 33 h 73"/>
                <a:gd name="T24" fmla="*/ 118 w 146"/>
                <a:gd name="T25" fmla="*/ 28 h 73"/>
                <a:gd name="T26" fmla="*/ 128 w 146"/>
                <a:gd name="T27" fmla="*/ 22 h 73"/>
                <a:gd name="T28" fmla="*/ 136 w 146"/>
                <a:gd name="T29" fmla="*/ 17 h 73"/>
                <a:gd name="T30" fmla="*/ 142 w 146"/>
                <a:gd name="T31" fmla="*/ 14 h 73"/>
                <a:gd name="T32" fmla="*/ 144 w 146"/>
                <a:gd name="T33" fmla="*/ 12 h 73"/>
                <a:gd name="T34" fmla="*/ 146 w 146"/>
                <a:gd name="T35" fmla="*/ 10 h 73"/>
                <a:gd name="T36" fmla="*/ 139 w 146"/>
                <a:gd name="T37" fmla="*/ 0 h 73"/>
                <a:gd name="T38" fmla="*/ 138 w 146"/>
                <a:gd name="T39" fmla="*/ 0 h 73"/>
                <a:gd name="T40" fmla="*/ 133 w 146"/>
                <a:gd name="T41" fmla="*/ 2 h 73"/>
                <a:gd name="T42" fmla="*/ 128 w 146"/>
                <a:gd name="T43" fmla="*/ 7 h 73"/>
                <a:gd name="T44" fmla="*/ 121 w 146"/>
                <a:gd name="T45" fmla="*/ 12 h 73"/>
                <a:gd name="T46" fmla="*/ 113 w 146"/>
                <a:gd name="T47" fmla="*/ 16 h 73"/>
                <a:gd name="T48" fmla="*/ 102 w 146"/>
                <a:gd name="T49" fmla="*/ 22 h 73"/>
                <a:gd name="T50" fmla="*/ 92 w 146"/>
                <a:gd name="T51" fmla="*/ 29 h 73"/>
                <a:gd name="T52" fmla="*/ 80 w 146"/>
                <a:gd name="T53" fmla="*/ 35 h 73"/>
                <a:gd name="T54" fmla="*/ 69 w 146"/>
                <a:gd name="T55" fmla="*/ 40 h 73"/>
                <a:gd name="T56" fmla="*/ 56 w 146"/>
                <a:gd name="T57" fmla="*/ 46 h 73"/>
                <a:gd name="T58" fmla="*/ 46 w 146"/>
                <a:gd name="T59" fmla="*/ 51 h 73"/>
                <a:gd name="T60" fmla="*/ 36 w 146"/>
                <a:gd name="T61" fmla="*/ 55 h 73"/>
                <a:gd name="T62" fmla="*/ 25 w 146"/>
                <a:gd name="T63" fmla="*/ 58 h 73"/>
                <a:gd name="T64" fmla="*/ 17 w 146"/>
                <a:gd name="T65" fmla="*/ 60 h 73"/>
                <a:gd name="T66" fmla="*/ 11 w 146"/>
                <a:gd name="T67" fmla="*/ 59 h 73"/>
                <a:gd name="T68" fmla="*/ 8 w 146"/>
                <a:gd name="T69" fmla="*/ 58 h 73"/>
                <a:gd name="T70" fmla="*/ 8 w 146"/>
                <a:gd name="T71" fmla="*/ 59 h 73"/>
                <a:gd name="T72" fmla="*/ 0 w 146"/>
                <a:gd name="T73" fmla="*/ 68 h 73"/>
                <a:gd name="T74" fmla="*/ 1 w 146"/>
                <a:gd name="T75" fmla="*/ 69 h 73"/>
                <a:gd name="T76" fmla="*/ 1 w 146"/>
                <a:gd name="T77" fmla="*/ 69 h 73"/>
                <a:gd name="T78" fmla="*/ 0 w 146"/>
                <a:gd name="T79"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73">
                  <a:moveTo>
                    <a:pt x="0" y="68"/>
                  </a:moveTo>
                  <a:lnTo>
                    <a:pt x="1" y="69"/>
                  </a:lnTo>
                  <a:lnTo>
                    <a:pt x="9" y="71"/>
                  </a:lnTo>
                  <a:lnTo>
                    <a:pt x="18" y="73"/>
                  </a:lnTo>
                  <a:lnTo>
                    <a:pt x="29" y="70"/>
                  </a:lnTo>
                  <a:lnTo>
                    <a:pt x="39" y="67"/>
                  </a:lnTo>
                  <a:lnTo>
                    <a:pt x="51" y="63"/>
                  </a:lnTo>
                  <a:lnTo>
                    <a:pt x="62" y="58"/>
                  </a:lnTo>
                  <a:lnTo>
                    <a:pt x="75" y="53"/>
                  </a:lnTo>
                  <a:lnTo>
                    <a:pt x="86" y="46"/>
                  </a:lnTo>
                  <a:lnTo>
                    <a:pt x="98" y="39"/>
                  </a:lnTo>
                  <a:lnTo>
                    <a:pt x="109" y="33"/>
                  </a:lnTo>
                  <a:lnTo>
                    <a:pt x="118" y="28"/>
                  </a:lnTo>
                  <a:lnTo>
                    <a:pt x="128" y="22"/>
                  </a:lnTo>
                  <a:lnTo>
                    <a:pt x="136" y="17"/>
                  </a:lnTo>
                  <a:lnTo>
                    <a:pt x="142" y="14"/>
                  </a:lnTo>
                  <a:lnTo>
                    <a:pt x="144" y="12"/>
                  </a:lnTo>
                  <a:lnTo>
                    <a:pt x="146" y="10"/>
                  </a:lnTo>
                  <a:lnTo>
                    <a:pt x="139" y="0"/>
                  </a:lnTo>
                  <a:lnTo>
                    <a:pt x="138" y="0"/>
                  </a:lnTo>
                  <a:lnTo>
                    <a:pt x="133" y="2"/>
                  </a:lnTo>
                  <a:lnTo>
                    <a:pt x="128" y="7"/>
                  </a:lnTo>
                  <a:lnTo>
                    <a:pt x="121" y="12"/>
                  </a:lnTo>
                  <a:lnTo>
                    <a:pt x="113" y="16"/>
                  </a:lnTo>
                  <a:lnTo>
                    <a:pt x="102" y="22"/>
                  </a:lnTo>
                  <a:lnTo>
                    <a:pt x="92" y="29"/>
                  </a:lnTo>
                  <a:lnTo>
                    <a:pt x="80" y="35"/>
                  </a:lnTo>
                  <a:lnTo>
                    <a:pt x="69" y="40"/>
                  </a:lnTo>
                  <a:lnTo>
                    <a:pt x="56" y="46"/>
                  </a:lnTo>
                  <a:lnTo>
                    <a:pt x="46" y="51"/>
                  </a:lnTo>
                  <a:lnTo>
                    <a:pt x="36" y="55"/>
                  </a:lnTo>
                  <a:lnTo>
                    <a:pt x="25" y="58"/>
                  </a:lnTo>
                  <a:lnTo>
                    <a:pt x="17" y="60"/>
                  </a:lnTo>
                  <a:lnTo>
                    <a:pt x="11" y="59"/>
                  </a:lnTo>
                  <a:lnTo>
                    <a:pt x="8" y="58"/>
                  </a:lnTo>
                  <a:lnTo>
                    <a:pt x="8" y="59"/>
                  </a:lnTo>
                  <a:lnTo>
                    <a:pt x="0" y="68"/>
                  </a:lnTo>
                  <a:lnTo>
                    <a:pt x="1" y="69"/>
                  </a:lnTo>
                  <a:lnTo>
                    <a:pt x="1" y="69"/>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246"/>
            <p:cNvSpPr>
              <a:spLocks/>
            </p:cNvSpPr>
            <p:nvPr/>
          </p:nvSpPr>
          <p:spPr bwMode="auto">
            <a:xfrm>
              <a:off x="4402511" y="2931071"/>
              <a:ext cx="165100" cy="457200"/>
            </a:xfrm>
            <a:custGeom>
              <a:avLst/>
              <a:gdLst>
                <a:gd name="T0" fmla="*/ 1 w 207"/>
                <a:gd name="T1" fmla="*/ 7 h 576"/>
                <a:gd name="T2" fmla="*/ 2 w 207"/>
                <a:gd name="T3" fmla="*/ 13 h 576"/>
                <a:gd name="T4" fmla="*/ 4 w 207"/>
                <a:gd name="T5" fmla="*/ 26 h 576"/>
                <a:gd name="T6" fmla="*/ 8 w 207"/>
                <a:gd name="T7" fmla="*/ 49 h 576"/>
                <a:gd name="T8" fmla="*/ 13 w 207"/>
                <a:gd name="T9" fmla="*/ 79 h 576"/>
                <a:gd name="T10" fmla="*/ 20 w 207"/>
                <a:gd name="T11" fmla="*/ 115 h 576"/>
                <a:gd name="T12" fmla="*/ 30 w 207"/>
                <a:gd name="T13" fmla="*/ 155 h 576"/>
                <a:gd name="T14" fmla="*/ 39 w 207"/>
                <a:gd name="T15" fmla="*/ 199 h 576"/>
                <a:gd name="T16" fmla="*/ 51 w 207"/>
                <a:gd name="T17" fmla="*/ 246 h 576"/>
                <a:gd name="T18" fmla="*/ 64 w 207"/>
                <a:gd name="T19" fmla="*/ 295 h 576"/>
                <a:gd name="T20" fmla="*/ 79 w 207"/>
                <a:gd name="T21" fmla="*/ 343 h 576"/>
                <a:gd name="T22" fmla="*/ 95 w 207"/>
                <a:gd name="T23" fmla="*/ 392 h 576"/>
                <a:gd name="T24" fmla="*/ 112 w 207"/>
                <a:gd name="T25" fmla="*/ 437 h 576"/>
                <a:gd name="T26" fmla="*/ 132 w 207"/>
                <a:gd name="T27" fmla="*/ 479 h 576"/>
                <a:gd name="T28" fmla="*/ 153 w 207"/>
                <a:gd name="T29" fmla="*/ 517 h 576"/>
                <a:gd name="T30" fmla="*/ 175 w 207"/>
                <a:gd name="T31" fmla="*/ 549 h 576"/>
                <a:gd name="T32" fmla="*/ 199 w 207"/>
                <a:gd name="T33" fmla="*/ 576 h 576"/>
                <a:gd name="T34" fmla="*/ 195 w 207"/>
                <a:gd name="T35" fmla="*/ 555 h 576"/>
                <a:gd name="T36" fmla="*/ 175 w 207"/>
                <a:gd name="T37" fmla="*/ 526 h 576"/>
                <a:gd name="T38" fmla="*/ 154 w 207"/>
                <a:gd name="T39" fmla="*/ 492 h 576"/>
                <a:gd name="T40" fmla="*/ 134 w 207"/>
                <a:gd name="T41" fmla="*/ 453 h 576"/>
                <a:gd name="T42" fmla="*/ 116 w 207"/>
                <a:gd name="T43" fmla="*/ 410 h 576"/>
                <a:gd name="T44" fmla="*/ 99 w 207"/>
                <a:gd name="T45" fmla="*/ 364 h 576"/>
                <a:gd name="T46" fmla="*/ 84 w 207"/>
                <a:gd name="T47" fmla="*/ 316 h 576"/>
                <a:gd name="T48" fmla="*/ 70 w 207"/>
                <a:gd name="T49" fmla="*/ 267 h 576"/>
                <a:gd name="T50" fmla="*/ 57 w 207"/>
                <a:gd name="T51" fmla="*/ 220 h 576"/>
                <a:gd name="T52" fmla="*/ 47 w 207"/>
                <a:gd name="T53" fmla="*/ 174 h 576"/>
                <a:gd name="T54" fmla="*/ 38 w 207"/>
                <a:gd name="T55" fmla="*/ 132 h 576"/>
                <a:gd name="T56" fmla="*/ 30 w 207"/>
                <a:gd name="T57" fmla="*/ 93 h 576"/>
                <a:gd name="T58" fmla="*/ 23 w 207"/>
                <a:gd name="T59" fmla="*/ 61 h 576"/>
                <a:gd name="T60" fmla="*/ 18 w 207"/>
                <a:gd name="T61" fmla="*/ 35 h 576"/>
                <a:gd name="T62" fmla="*/ 16 w 207"/>
                <a:gd name="T63" fmla="*/ 16 h 576"/>
                <a:gd name="T64" fmla="*/ 13 w 207"/>
                <a:gd name="T65" fmla="*/ 6 h 576"/>
                <a:gd name="T66" fmla="*/ 9 w 207"/>
                <a:gd name="T67" fmla="*/ 11 h 576"/>
                <a:gd name="T68" fmla="*/ 0 w 207"/>
                <a:gd name="T69" fmla="*/ 1 h 576"/>
                <a:gd name="T70" fmla="*/ 5 w 207"/>
                <a:gd name="T7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7" h="576">
                  <a:moveTo>
                    <a:pt x="5" y="0"/>
                  </a:moveTo>
                  <a:lnTo>
                    <a:pt x="1" y="7"/>
                  </a:lnTo>
                  <a:lnTo>
                    <a:pt x="1" y="8"/>
                  </a:lnTo>
                  <a:lnTo>
                    <a:pt x="2" y="13"/>
                  </a:lnTo>
                  <a:lnTo>
                    <a:pt x="2" y="17"/>
                  </a:lnTo>
                  <a:lnTo>
                    <a:pt x="4" y="26"/>
                  </a:lnTo>
                  <a:lnTo>
                    <a:pt x="5" y="37"/>
                  </a:lnTo>
                  <a:lnTo>
                    <a:pt x="8" y="49"/>
                  </a:lnTo>
                  <a:lnTo>
                    <a:pt x="10" y="63"/>
                  </a:lnTo>
                  <a:lnTo>
                    <a:pt x="13" y="79"/>
                  </a:lnTo>
                  <a:lnTo>
                    <a:pt x="17" y="97"/>
                  </a:lnTo>
                  <a:lnTo>
                    <a:pt x="20" y="115"/>
                  </a:lnTo>
                  <a:lnTo>
                    <a:pt x="25" y="135"/>
                  </a:lnTo>
                  <a:lnTo>
                    <a:pt x="30" y="155"/>
                  </a:lnTo>
                  <a:lnTo>
                    <a:pt x="34" y="177"/>
                  </a:lnTo>
                  <a:lnTo>
                    <a:pt x="39" y="199"/>
                  </a:lnTo>
                  <a:lnTo>
                    <a:pt x="45" y="222"/>
                  </a:lnTo>
                  <a:lnTo>
                    <a:pt x="51" y="246"/>
                  </a:lnTo>
                  <a:lnTo>
                    <a:pt x="57" y="271"/>
                  </a:lnTo>
                  <a:lnTo>
                    <a:pt x="64" y="295"/>
                  </a:lnTo>
                  <a:lnTo>
                    <a:pt x="72" y="319"/>
                  </a:lnTo>
                  <a:lnTo>
                    <a:pt x="79" y="343"/>
                  </a:lnTo>
                  <a:lnTo>
                    <a:pt x="87" y="367"/>
                  </a:lnTo>
                  <a:lnTo>
                    <a:pt x="95" y="392"/>
                  </a:lnTo>
                  <a:lnTo>
                    <a:pt x="104" y="415"/>
                  </a:lnTo>
                  <a:lnTo>
                    <a:pt x="112" y="437"/>
                  </a:lnTo>
                  <a:lnTo>
                    <a:pt x="122" y="458"/>
                  </a:lnTo>
                  <a:lnTo>
                    <a:pt x="132" y="479"/>
                  </a:lnTo>
                  <a:lnTo>
                    <a:pt x="142" y="499"/>
                  </a:lnTo>
                  <a:lnTo>
                    <a:pt x="153" y="517"/>
                  </a:lnTo>
                  <a:lnTo>
                    <a:pt x="164" y="534"/>
                  </a:lnTo>
                  <a:lnTo>
                    <a:pt x="175" y="549"/>
                  </a:lnTo>
                  <a:lnTo>
                    <a:pt x="186" y="563"/>
                  </a:lnTo>
                  <a:lnTo>
                    <a:pt x="199" y="576"/>
                  </a:lnTo>
                  <a:lnTo>
                    <a:pt x="207" y="567"/>
                  </a:lnTo>
                  <a:lnTo>
                    <a:pt x="195" y="555"/>
                  </a:lnTo>
                  <a:lnTo>
                    <a:pt x="185" y="543"/>
                  </a:lnTo>
                  <a:lnTo>
                    <a:pt x="175" y="526"/>
                  </a:lnTo>
                  <a:lnTo>
                    <a:pt x="163" y="510"/>
                  </a:lnTo>
                  <a:lnTo>
                    <a:pt x="154" y="492"/>
                  </a:lnTo>
                  <a:lnTo>
                    <a:pt x="144" y="473"/>
                  </a:lnTo>
                  <a:lnTo>
                    <a:pt x="134" y="453"/>
                  </a:lnTo>
                  <a:lnTo>
                    <a:pt x="125" y="432"/>
                  </a:lnTo>
                  <a:lnTo>
                    <a:pt x="116" y="410"/>
                  </a:lnTo>
                  <a:lnTo>
                    <a:pt x="108" y="387"/>
                  </a:lnTo>
                  <a:lnTo>
                    <a:pt x="99" y="364"/>
                  </a:lnTo>
                  <a:lnTo>
                    <a:pt x="92" y="340"/>
                  </a:lnTo>
                  <a:lnTo>
                    <a:pt x="84" y="316"/>
                  </a:lnTo>
                  <a:lnTo>
                    <a:pt x="77" y="291"/>
                  </a:lnTo>
                  <a:lnTo>
                    <a:pt x="70" y="267"/>
                  </a:lnTo>
                  <a:lnTo>
                    <a:pt x="64" y="243"/>
                  </a:lnTo>
                  <a:lnTo>
                    <a:pt x="57" y="220"/>
                  </a:lnTo>
                  <a:lnTo>
                    <a:pt x="53" y="197"/>
                  </a:lnTo>
                  <a:lnTo>
                    <a:pt x="47" y="174"/>
                  </a:lnTo>
                  <a:lnTo>
                    <a:pt x="42" y="152"/>
                  </a:lnTo>
                  <a:lnTo>
                    <a:pt x="38" y="132"/>
                  </a:lnTo>
                  <a:lnTo>
                    <a:pt x="33" y="112"/>
                  </a:lnTo>
                  <a:lnTo>
                    <a:pt x="30" y="93"/>
                  </a:lnTo>
                  <a:lnTo>
                    <a:pt x="26" y="77"/>
                  </a:lnTo>
                  <a:lnTo>
                    <a:pt x="23" y="61"/>
                  </a:lnTo>
                  <a:lnTo>
                    <a:pt x="20" y="47"/>
                  </a:lnTo>
                  <a:lnTo>
                    <a:pt x="18" y="35"/>
                  </a:lnTo>
                  <a:lnTo>
                    <a:pt x="17" y="24"/>
                  </a:lnTo>
                  <a:lnTo>
                    <a:pt x="16" y="16"/>
                  </a:lnTo>
                  <a:lnTo>
                    <a:pt x="15" y="9"/>
                  </a:lnTo>
                  <a:lnTo>
                    <a:pt x="13" y="6"/>
                  </a:lnTo>
                  <a:lnTo>
                    <a:pt x="13" y="5"/>
                  </a:lnTo>
                  <a:lnTo>
                    <a:pt x="9" y="11"/>
                  </a:lnTo>
                  <a:lnTo>
                    <a:pt x="5" y="0"/>
                  </a:lnTo>
                  <a:lnTo>
                    <a:pt x="0" y="1"/>
                  </a:lnTo>
                  <a:lnTo>
                    <a:pt x="1"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247"/>
            <p:cNvSpPr>
              <a:spLocks/>
            </p:cNvSpPr>
            <p:nvPr/>
          </p:nvSpPr>
          <p:spPr bwMode="auto">
            <a:xfrm>
              <a:off x="4407273" y="2851696"/>
              <a:ext cx="161925" cy="88900"/>
            </a:xfrm>
            <a:custGeom>
              <a:avLst/>
              <a:gdLst>
                <a:gd name="T0" fmla="*/ 204 w 204"/>
                <a:gd name="T1" fmla="*/ 9 h 112"/>
                <a:gd name="T2" fmla="*/ 193 w 204"/>
                <a:gd name="T3" fmla="*/ 8 h 112"/>
                <a:gd name="T4" fmla="*/ 186 w 204"/>
                <a:gd name="T5" fmla="*/ 16 h 112"/>
                <a:gd name="T6" fmla="*/ 174 w 204"/>
                <a:gd name="T7" fmla="*/ 24 h 112"/>
                <a:gd name="T8" fmla="*/ 162 w 204"/>
                <a:gd name="T9" fmla="*/ 33 h 112"/>
                <a:gd name="T10" fmla="*/ 147 w 204"/>
                <a:gd name="T11" fmla="*/ 41 h 112"/>
                <a:gd name="T12" fmla="*/ 132 w 204"/>
                <a:gd name="T13" fmla="*/ 49 h 112"/>
                <a:gd name="T14" fmla="*/ 116 w 204"/>
                <a:gd name="T15" fmla="*/ 57 h 112"/>
                <a:gd name="T16" fmla="*/ 98 w 204"/>
                <a:gd name="T17" fmla="*/ 64 h 112"/>
                <a:gd name="T18" fmla="*/ 82 w 204"/>
                <a:gd name="T19" fmla="*/ 71 h 112"/>
                <a:gd name="T20" fmla="*/ 66 w 204"/>
                <a:gd name="T21" fmla="*/ 78 h 112"/>
                <a:gd name="T22" fmla="*/ 51 w 204"/>
                <a:gd name="T23" fmla="*/ 84 h 112"/>
                <a:gd name="T24" fmla="*/ 37 w 204"/>
                <a:gd name="T25" fmla="*/ 88 h 112"/>
                <a:gd name="T26" fmla="*/ 25 w 204"/>
                <a:gd name="T27" fmla="*/ 93 h 112"/>
                <a:gd name="T28" fmla="*/ 15 w 204"/>
                <a:gd name="T29" fmla="*/ 96 h 112"/>
                <a:gd name="T30" fmla="*/ 7 w 204"/>
                <a:gd name="T31" fmla="*/ 99 h 112"/>
                <a:gd name="T32" fmla="*/ 2 w 204"/>
                <a:gd name="T33" fmla="*/ 100 h 112"/>
                <a:gd name="T34" fmla="*/ 0 w 204"/>
                <a:gd name="T35" fmla="*/ 101 h 112"/>
                <a:gd name="T36" fmla="*/ 4 w 204"/>
                <a:gd name="T37" fmla="*/ 112 h 112"/>
                <a:gd name="T38" fmla="*/ 6 w 204"/>
                <a:gd name="T39" fmla="*/ 112 h 112"/>
                <a:gd name="T40" fmla="*/ 11 w 204"/>
                <a:gd name="T41" fmla="*/ 110 h 112"/>
                <a:gd name="T42" fmla="*/ 19 w 204"/>
                <a:gd name="T43" fmla="*/ 108 h 112"/>
                <a:gd name="T44" fmla="*/ 29 w 204"/>
                <a:gd name="T45" fmla="*/ 104 h 112"/>
                <a:gd name="T46" fmla="*/ 42 w 204"/>
                <a:gd name="T47" fmla="*/ 100 h 112"/>
                <a:gd name="T48" fmla="*/ 56 w 204"/>
                <a:gd name="T49" fmla="*/ 95 h 112"/>
                <a:gd name="T50" fmla="*/ 71 w 204"/>
                <a:gd name="T51" fmla="*/ 89 h 112"/>
                <a:gd name="T52" fmla="*/ 87 w 204"/>
                <a:gd name="T53" fmla="*/ 84 h 112"/>
                <a:gd name="T54" fmla="*/ 104 w 204"/>
                <a:gd name="T55" fmla="*/ 77 h 112"/>
                <a:gd name="T56" fmla="*/ 121 w 204"/>
                <a:gd name="T57" fmla="*/ 69 h 112"/>
                <a:gd name="T58" fmla="*/ 137 w 204"/>
                <a:gd name="T59" fmla="*/ 61 h 112"/>
                <a:gd name="T60" fmla="*/ 154 w 204"/>
                <a:gd name="T61" fmla="*/ 53 h 112"/>
                <a:gd name="T62" fmla="*/ 169 w 204"/>
                <a:gd name="T63" fmla="*/ 43 h 112"/>
                <a:gd name="T64" fmla="*/ 181 w 204"/>
                <a:gd name="T65" fmla="*/ 34 h 112"/>
                <a:gd name="T66" fmla="*/ 194 w 204"/>
                <a:gd name="T67" fmla="*/ 25 h 112"/>
                <a:gd name="T68" fmla="*/ 203 w 204"/>
                <a:gd name="T69" fmla="*/ 16 h 112"/>
                <a:gd name="T70" fmla="*/ 193 w 204"/>
                <a:gd name="T71" fmla="*/ 15 h 112"/>
                <a:gd name="T72" fmla="*/ 204 w 204"/>
                <a:gd name="T73" fmla="*/ 9 h 112"/>
                <a:gd name="T74" fmla="*/ 200 w 204"/>
                <a:gd name="T75" fmla="*/ 0 h 112"/>
                <a:gd name="T76" fmla="*/ 193 w 204"/>
                <a:gd name="T77" fmla="*/ 8 h 112"/>
                <a:gd name="T78" fmla="*/ 204 w 204"/>
                <a:gd name="T7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12">
                  <a:moveTo>
                    <a:pt x="204" y="9"/>
                  </a:moveTo>
                  <a:lnTo>
                    <a:pt x="193" y="8"/>
                  </a:lnTo>
                  <a:lnTo>
                    <a:pt x="186" y="16"/>
                  </a:lnTo>
                  <a:lnTo>
                    <a:pt x="174" y="24"/>
                  </a:lnTo>
                  <a:lnTo>
                    <a:pt x="162" y="33"/>
                  </a:lnTo>
                  <a:lnTo>
                    <a:pt x="147" y="41"/>
                  </a:lnTo>
                  <a:lnTo>
                    <a:pt x="132" y="49"/>
                  </a:lnTo>
                  <a:lnTo>
                    <a:pt x="116" y="57"/>
                  </a:lnTo>
                  <a:lnTo>
                    <a:pt x="98" y="64"/>
                  </a:lnTo>
                  <a:lnTo>
                    <a:pt x="82" y="71"/>
                  </a:lnTo>
                  <a:lnTo>
                    <a:pt x="66" y="78"/>
                  </a:lnTo>
                  <a:lnTo>
                    <a:pt x="51" y="84"/>
                  </a:lnTo>
                  <a:lnTo>
                    <a:pt x="37" y="88"/>
                  </a:lnTo>
                  <a:lnTo>
                    <a:pt x="25" y="93"/>
                  </a:lnTo>
                  <a:lnTo>
                    <a:pt x="15" y="96"/>
                  </a:lnTo>
                  <a:lnTo>
                    <a:pt x="7" y="99"/>
                  </a:lnTo>
                  <a:lnTo>
                    <a:pt x="2" y="100"/>
                  </a:lnTo>
                  <a:lnTo>
                    <a:pt x="0" y="101"/>
                  </a:lnTo>
                  <a:lnTo>
                    <a:pt x="4" y="112"/>
                  </a:lnTo>
                  <a:lnTo>
                    <a:pt x="6" y="112"/>
                  </a:lnTo>
                  <a:lnTo>
                    <a:pt x="11" y="110"/>
                  </a:lnTo>
                  <a:lnTo>
                    <a:pt x="19" y="108"/>
                  </a:lnTo>
                  <a:lnTo>
                    <a:pt x="29" y="104"/>
                  </a:lnTo>
                  <a:lnTo>
                    <a:pt x="42" y="100"/>
                  </a:lnTo>
                  <a:lnTo>
                    <a:pt x="56" y="95"/>
                  </a:lnTo>
                  <a:lnTo>
                    <a:pt x="71" y="89"/>
                  </a:lnTo>
                  <a:lnTo>
                    <a:pt x="87" y="84"/>
                  </a:lnTo>
                  <a:lnTo>
                    <a:pt x="104" y="77"/>
                  </a:lnTo>
                  <a:lnTo>
                    <a:pt x="121" y="69"/>
                  </a:lnTo>
                  <a:lnTo>
                    <a:pt x="137" y="61"/>
                  </a:lnTo>
                  <a:lnTo>
                    <a:pt x="154" y="53"/>
                  </a:lnTo>
                  <a:lnTo>
                    <a:pt x="169" y="43"/>
                  </a:lnTo>
                  <a:lnTo>
                    <a:pt x="181" y="34"/>
                  </a:lnTo>
                  <a:lnTo>
                    <a:pt x="194" y="25"/>
                  </a:lnTo>
                  <a:lnTo>
                    <a:pt x="203" y="16"/>
                  </a:lnTo>
                  <a:lnTo>
                    <a:pt x="193" y="15"/>
                  </a:lnTo>
                  <a:lnTo>
                    <a:pt x="204" y="9"/>
                  </a:lnTo>
                  <a:lnTo>
                    <a:pt x="200" y="0"/>
                  </a:lnTo>
                  <a:lnTo>
                    <a:pt x="193" y="8"/>
                  </a:lnTo>
                  <a:lnTo>
                    <a:pt x="20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248"/>
            <p:cNvSpPr>
              <a:spLocks/>
            </p:cNvSpPr>
            <p:nvPr/>
          </p:nvSpPr>
          <p:spPr bwMode="auto">
            <a:xfrm>
              <a:off x="4559673" y="2858046"/>
              <a:ext cx="115888" cy="250825"/>
            </a:xfrm>
            <a:custGeom>
              <a:avLst/>
              <a:gdLst>
                <a:gd name="T0" fmla="*/ 132 w 145"/>
                <a:gd name="T1" fmla="*/ 300 h 314"/>
                <a:gd name="T2" fmla="*/ 144 w 145"/>
                <a:gd name="T3" fmla="*/ 295 h 314"/>
                <a:gd name="T4" fmla="*/ 11 w 145"/>
                <a:gd name="T5" fmla="*/ 0 h 314"/>
                <a:gd name="T6" fmla="*/ 0 w 145"/>
                <a:gd name="T7" fmla="*/ 6 h 314"/>
                <a:gd name="T8" fmla="*/ 132 w 145"/>
                <a:gd name="T9" fmla="*/ 300 h 314"/>
                <a:gd name="T10" fmla="*/ 144 w 145"/>
                <a:gd name="T11" fmla="*/ 296 h 314"/>
                <a:gd name="T12" fmla="*/ 132 w 145"/>
                <a:gd name="T13" fmla="*/ 300 h 314"/>
                <a:gd name="T14" fmla="*/ 145 w 145"/>
                <a:gd name="T15" fmla="*/ 314 h 314"/>
                <a:gd name="T16" fmla="*/ 144 w 145"/>
                <a:gd name="T17" fmla="*/ 296 h 314"/>
                <a:gd name="T18" fmla="*/ 132 w 145"/>
                <a:gd name="T19" fmla="*/ 30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314">
                  <a:moveTo>
                    <a:pt x="132" y="300"/>
                  </a:moveTo>
                  <a:lnTo>
                    <a:pt x="144" y="295"/>
                  </a:lnTo>
                  <a:lnTo>
                    <a:pt x="11" y="0"/>
                  </a:lnTo>
                  <a:lnTo>
                    <a:pt x="0" y="6"/>
                  </a:lnTo>
                  <a:lnTo>
                    <a:pt x="132" y="300"/>
                  </a:lnTo>
                  <a:lnTo>
                    <a:pt x="144" y="296"/>
                  </a:lnTo>
                  <a:lnTo>
                    <a:pt x="132" y="300"/>
                  </a:lnTo>
                  <a:lnTo>
                    <a:pt x="145" y="314"/>
                  </a:lnTo>
                  <a:lnTo>
                    <a:pt x="144" y="296"/>
                  </a:lnTo>
                  <a:lnTo>
                    <a:pt x="132"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249"/>
            <p:cNvSpPr>
              <a:spLocks/>
            </p:cNvSpPr>
            <p:nvPr/>
          </p:nvSpPr>
          <p:spPr bwMode="auto">
            <a:xfrm>
              <a:off x="4578723" y="2891383"/>
              <a:ext cx="95250" cy="206375"/>
            </a:xfrm>
            <a:custGeom>
              <a:avLst/>
              <a:gdLst>
                <a:gd name="T0" fmla="*/ 0 w 120"/>
                <a:gd name="T1" fmla="*/ 1 h 259"/>
                <a:gd name="T2" fmla="*/ 1 w 120"/>
                <a:gd name="T3" fmla="*/ 5 h 259"/>
                <a:gd name="T4" fmla="*/ 108 w 120"/>
                <a:gd name="T5" fmla="*/ 259 h 259"/>
                <a:gd name="T6" fmla="*/ 120 w 120"/>
                <a:gd name="T7" fmla="*/ 255 h 259"/>
                <a:gd name="T8" fmla="*/ 13 w 120"/>
                <a:gd name="T9" fmla="*/ 0 h 259"/>
                <a:gd name="T10" fmla="*/ 13 w 120"/>
                <a:gd name="T11" fmla="*/ 3 h 259"/>
                <a:gd name="T12" fmla="*/ 0 w 120"/>
                <a:gd name="T13" fmla="*/ 1 h 259"/>
                <a:gd name="T14" fmla="*/ 0 w 120"/>
                <a:gd name="T15" fmla="*/ 4 h 259"/>
                <a:gd name="T16" fmla="*/ 1 w 120"/>
                <a:gd name="T17" fmla="*/ 5 h 259"/>
                <a:gd name="T18" fmla="*/ 0 w 120"/>
                <a:gd name="T19" fmla="*/ 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259">
                  <a:moveTo>
                    <a:pt x="0" y="1"/>
                  </a:moveTo>
                  <a:lnTo>
                    <a:pt x="1" y="5"/>
                  </a:lnTo>
                  <a:lnTo>
                    <a:pt x="108" y="259"/>
                  </a:lnTo>
                  <a:lnTo>
                    <a:pt x="120" y="255"/>
                  </a:lnTo>
                  <a:lnTo>
                    <a:pt x="13" y="0"/>
                  </a:lnTo>
                  <a:lnTo>
                    <a:pt x="13" y="3"/>
                  </a:lnTo>
                  <a:lnTo>
                    <a:pt x="0" y="1"/>
                  </a:lnTo>
                  <a:lnTo>
                    <a:pt x="0" y="4"/>
                  </a:lnTo>
                  <a:lnTo>
                    <a:pt x="1"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250"/>
            <p:cNvSpPr>
              <a:spLocks/>
            </p:cNvSpPr>
            <p:nvPr/>
          </p:nvSpPr>
          <p:spPr bwMode="auto">
            <a:xfrm>
              <a:off x="4578723" y="2596108"/>
              <a:ext cx="60325" cy="296863"/>
            </a:xfrm>
            <a:custGeom>
              <a:avLst/>
              <a:gdLst>
                <a:gd name="T0" fmla="*/ 76 w 76"/>
                <a:gd name="T1" fmla="*/ 3 h 376"/>
                <a:gd name="T2" fmla="*/ 62 w 76"/>
                <a:gd name="T3" fmla="*/ 3 h 376"/>
                <a:gd name="T4" fmla="*/ 55 w 76"/>
                <a:gd name="T5" fmla="*/ 14 h 376"/>
                <a:gd name="T6" fmla="*/ 49 w 76"/>
                <a:gd name="T7" fmla="*/ 31 h 376"/>
                <a:gd name="T8" fmla="*/ 44 w 76"/>
                <a:gd name="T9" fmla="*/ 53 h 376"/>
                <a:gd name="T10" fmla="*/ 38 w 76"/>
                <a:gd name="T11" fmla="*/ 81 h 376"/>
                <a:gd name="T12" fmla="*/ 32 w 76"/>
                <a:gd name="T13" fmla="*/ 112 h 376"/>
                <a:gd name="T14" fmla="*/ 28 w 76"/>
                <a:gd name="T15" fmla="*/ 146 h 376"/>
                <a:gd name="T16" fmla="*/ 22 w 76"/>
                <a:gd name="T17" fmla="*/ 181 h 376"/>
                <a:gd name="T18" fmla="*/ 17 w 76"/>
                <a:gd name="T19" fmla="*/ 218 h 376"/>
                <a:gd name="T20" fmla="*/ 14 w 76"/>
                <a:gd name="T21" fmla="*/ 252 h 376"/>
                <a:gd name="T22" fmla="*/ 10 w 76"/>
                <a:gd name="T23" fmla="*/ 285 h 376"/>
                <a:gd name="T24" fmla="*/ 7 w 76"/>
                <a:gd name="T25" fmla="*/ 315 h 376"/>
                <a:gd name="T26" fmla="*/ 3 w 76"/>
                <a:gd name="T27" fmla="*/ 339 h 376"/>
                <a:gd name="T28" fmla="*/ 2 w 76"/>
                <a:gd name="T29" fmla="*/ 357 h 376"/>
                <a:gd name="T30" fmla="*/ 1 w 76"/>
                <a:gd name="T31" fmla="*/ 370 h 376"/>
                <a:gd name="T32" fmla="*/ 0 w 76"/>
                <a:gd name="T33" fmla="*/ 374 h 376"/>
                <a:gd name="T34" fmla="*/ 13 w 76"/>
                <a:gd name="T35" fmla="*/ 374 h 376"/>
                <a:gd name="T36" fmla="*/ 14 w 76"/>
                <a:gd name="T37" fmla="*/ 366 h 376"/>
                <a:gd name="T38" fmla="*/ 16 w 76"/>
                <a:gd name="T39" fmla="*/ 350 h 376"/>
                <a:gd name="T40" fmla="*/ 18 w 76"/>
                <a:gd name="T41" fmla="*/ 328 h 376"/>
                <a:gd name="T42" fmla="*/ 21 w 76"/>
                <a:gd name="T43" fmla="*/ 301 h 376"/>
                <a:gd name="T44" fmla="*/ 24 w 76"/>
                <a:gd name="T45" fmla="*/ 270 h 376"/>
                <a:gd name="T46" fmla="*/ 29 w 76"/>
                <a:gd name="T47" fmla="*/ 236 h 376"/>
                <a:gd name="T48" fmla="*/ 33 w 76"/>
                <a:gd name="T49" fmla="*/ 202 h 376"/>
                <a:gd name="T50" fmla="*/ 38 w 76"/>
                <a:gd name="T51" fmla="*/ 166 h 376"/>
                <a:gd name="T52" fmla="*/ 42 w 76"/>
                <a:gd name="T53" fmla="*/ 130 h 376"/>
                <a:gd name="T54" fmla="*/ 48 w 76"/>
                <a:gd name="T55" fmla="*/ 98 h 376"/>
                <a:gd name="T56" fmla="*/ 54 w 76"/>
                <a:gd name="T57" fmla="*/ 69 h 376"/>
                <a:gd name="T58" fmla="*/ 59 w 76"/>
                <a:gd name="T59" fmla="*/ 45 h 376"/>
                <a:gd name="T60" fmla="*/ 64 w 76"/>
                <a:gd name="T61" fmla="*/ 27 h 376"/>
                <a:gd name="T62" fmla="*/ 69 w 76"/>
                <a:gd name="T63" fmla="*/ 15 h 376"/>
                <a:gd name="T64" fmla="*/ 69 w 76"/>
                <a:gd name="T65" fmla="*/ 13 h 376"/>
                <a:gd name="T66" fmla="*/ 68 w 76"/>
                <a:gd name="T67" fmla="*/ 1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376">
                  <a:moveTo>
                    <a:pt x="76" y="3"/>
                  </a:moveTo>
                  <a:lnTo>
                    <a:pt x="76" y="3"/>
                  </a:lnTo>
                  <a:lnTo>
                    <a:pt x="69" y="0"/>
                  </a:lnTo>
                  <a:lnTo>
                    <a:pt x="62" y="3"/>
                  </a:lnTo>
                  <a:lnTo>
                    <a:pt x="59" y="8"/>
                  </a:lnTo>
                  <a:lnTo>
                    <a:pt x="55" y="14"/>
                  </a:lnTo>
                  <a:lnTo>
                    <a:pt x="52" y="22"/>
                  </a:lnTo>
                  <a:lnTo>
                    <a:pt x="49" y="31"/>
                  </a:lnTo>
                  <a:lnTo>
                    <a:pt x="46" y="41"/>
                  </a:lnTo>
                  <a:lnTo>
                    <a:pt x="44" y="53"/>
                  </a:lnTo>
                  <a:lnTo>
                    <a:pt x="40" y="67"/>
                  </a:lnTo>
                  <a:lnTo>
                    <a:pt x="38" y="81"/>
                  </a:lnTo>
                  <a:lnTo>
                    <a:pt x="36" y="97"/>
                  </a:lnTo>
                  <a:lnTo>
                    <a:pt x="32" y="112"/>
                  </a:lnTo>
                  <a:lnTo>
                    <a:pt x="30" y="129"/>
                  </a:lnTo>
                  <a:lnTo>
                    <a:pt x="28" y="146"/>
                  </a:lnTo>
                  <a:lnTo>
                    <a:pt x="25" y="164"/>
                  </a:lnTo>
                  <a:lnTo>
                    <a:pt x="22" y="181"/>
                  </a:lnTo>
                  <a:lnTo>
                    <a:pt x="19" y="199"/>
                  </a:lnTo>
                  <a:lnTo>
                    <a:pt x="17" y="218"/>
                  </a:lnTo>
                  <a:lnTo>
                    <a:pt x="16" y="235"/>
                  </a:lnTo>
                  <a:lnTo>
                    <a:pt x="14" y="252"/>
                  </a:lnTo>
                  <a:lnTo>
                    <a:pt x="11" y="268"/>
                  </a:lnTo>
                  <a:lnTo>
                    <a:pt x="10" y="285"/>
                  </a:lnTo>
                  <a:lnTo>
                    <a:pt x="8" y="300"/>
                  </a:lnTo>
                  <a:lnTo>
                    <a:pt x="7" y="315"/>
                  </a:lnTo>
                  <a:lnTo>
                    <a:pt x="6" y="326"/>
                  </a:lnTo>
                  <a:lnTo>
                    <a:pt x="3" y="339"/>
                  </a:lnTo>
                  <a:lnTo>
                    <a:pt x="3" y="349"/>
                  </a:lnTo>
                  <a:lnTo>
                    <a:pt x="2" y="357"/>
                  </a:lnTo>
                  <a:lnTo>
                    <a:pt x="1" y="365"/>
                  </a:lnTo>
                  <a:lnTo>
                    <a:pt x="1" y="370"/>
                  </a:lnTo>
                  <a:lnTo>
                    <a:pt x="0" y="374"/>
                  </a:lnTo>
                  <a:lnTo>
                    <a:pt x="0" y="374"/>
                  </a:lnTo>
                  <a:lnTo>
                    <a:pt x="13" y="376"/>
                  </a:lnTo>
                  <a:lnTo>
                    <a:pt x="13" y="374"/>
                  </a:lnTo>
                  <a:lnTo>
                    <a:pt x="14" y="371"/>
                  </a:lnTo>
                  <a:lnTo>
                    <a:pt x="14" y="366"/>
                  </a:lnTo>
                  <a:lnTo>
                    <a:pt x="15" y="359"/>
                  </a:lnTo>
                  <a:lnTo>
                    <a:pt x="16" y="350"/>
                  </a:lnTo>
                  <a:lnTo>
                    <a:pt x="17" y="340"/>
                  </a:lnTo>
                  <a:lnTo>
                    <a:pt x="18" y="328"/>
                  </a:lnTo>
                  <a:lnTo>
                    <a:pt x="19" y="315"/>
                  </a:lnTo>
                  <a:lnTo>
                    <a:pt x="21" y="301"/>
                  </a:lnTo>
                  <a:lnTo>
                    <a:pt x="23" y="286"/>
                  </a:lnTo>
                  <a:lnTo>
                    <a:pt x="24" y="270"/>
                  </a:lnTo>
                  <a:lnTo>
                    <a:pt x="26" y="253"/>
                  </a:lnTo>
                  <a:lnTo>
                    <a:pt x="29" y="236"/>
                  </a:lnTo>
                  <a:lnTo>
                    <a:pt x="31" y="219"/>
                  </a:lnTo>
                  <a:lnTo>
                    <a:pt x="33" y="202"/>
                  </a:lnTo>
                  <a:lnTo>
                    <a:pt x="36" y="183"/>
                  </a:lnTo>
                  <a:lnTo>
                    <a:pt x="38" y="166"/>
                  </a:lnTo>
                  <a:lnTo>
                    <a:pt x="40" y="149"/>
                  </a:lnTo>
                  <a:lnTo>
                    <a:pt x="42" y="130"/>
                  </a:lnTo>
                  <a:lnTo>
                    <a:pt x="45" y="114"/>
                  </a:lnTo>
                  <a:lnTo>
                    <a:pt x="48" y="98"/>
                  </a:lnTo>
                  <a:lnTo>
                    <a:pt x="51" y="84"/>
                  </a:lnTo>
                  <a:lnTo>
                    <a:pt x="54" y="69"/>
                  </a:lnTo>
                  <a:lnTo>
                    <a:pt x="56" y="56"/>
                  </a:lnTo>
                  <a:lnTo>
                    <a:pt x="59" y="45"/>
                  </a:lnTo>
                  <a:lnTo>
                    <a:pt x="61" y="35"/>
                  </a:lnTo>
                  <a:lnTo>
                    <a:pt x="64" y="27"/>
                  </a:lnTo>
                  <a:lnTo>
                    <a:pt x="67" y="20"/>
                  </a:lnTo>
                  <a:lnTo>
                    <a:pt x="69" y="15"/>
                  </a:lnTo>
                  <a:lnTo>
                    <a:pt x="70" y="13"/>
                  </a:lnTo>
                  <a:lnTo>
                    <a:pt x="69" y="13"/>
                  </a:lnTo>
                  <a:lnTo>
                    <a:pt x="67" y="13"/>
                  </a:lnTo>
                  <a:lnTo>
                    <a:pt x="68" y="13"/>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251"/>
            <p:cNvSpPr>
              <a:spLocks/>
            </p:cNvSpPr>
            <p:nvPr/>
          </p:nvSpPr>
          <p:spPr bwMode="auto">
            <a:xfrm>
              <a:off x="3457948" y="2629446"/>
              <a:ext cx="428625" cy="800100"/>
            </a:xfrm>
            <a:custGeom>
              <a:avLst/>
              <a:gdLst>
                <a:gd name="T0" fmla="*/ 387 w 540"/>
                <a:gd name="T1" fmla="*/ 18 h 1008"/>
                <a:gd name="T2" fmla="*/ 373 w 540"/>
                <a:gd name="T3" fmla="*/ 60 h 1008"/>
                <a:gd name="T4" fmla="*/ 362 w 540"/>
                <a:gd name="T5" fmla="*/ 114 h 1008"/>
                <a:gd name="T6" fmla="*/ 350 w 540"/>
                <a:gd name="T7" fmla="*/ 177 h 1008"/>
                <a:gd name="T8" fmla="*/ 341 w 540"/>
                <a:gd name="T9" fmla="*/ 244 h 1008"/>
                <a:gd name="T10" fmla="*/ 332 w 540"/>
                <a:gd name="T11" fmla="*/ 313 h 1008"/>
                <a:gd name="T12" fmla="*/ 325 w 540"/>
                <a:gd name="T13" fmla="*/ 378 h 1008"/>
                <a:gd name="T14" fmla="*/ 319 w 540"/>
                <a:gd name="T15" fmla="*/ 436 h 1008"/>
                <a:gd name="T16" fmla="*/ 314 w 540"/>
                <a:gd name="T17" fmla="*/ 482 h 1008"/>
                <a:gd name="T18" fmla="*/ 312 w 540"/>
                <a:gd name="T19" fmla="*/ 513 h 1008"/>
                <a:gd name="T20" fmla="*/ 311 w 540"/>
                <a:gd name="T21" fmla="*/ 524 h 1008"/>
                <a:gd name="T22" fmla="*/ 309 w 540"/>
                <a:gd name="T23" fmla="*/ 518 h 1008"/>
                <a:gd name="T24" fmla="*/ 297 w 540"/>
                <a:gd name="T25" fmla="*/ 501 h 1008"/>
                <a:gd name="T26" fmla="*/ 279 w 540"/>
                <a:gd name="T27" fmla="*/ 474 h 1008"/>
                <a:gd name="T28" fmla="*/ 251 w 540"/>
                <a:gd name="T29" fmla="*/ 441 h 1008"/>
                <a:gd name="T30" fmla="*/ 214 w 540"/>
                <a:gd name="T31" fmla="*/ 401 h 1008"/>
                <a:gd name="T32" fmla="*/ 165 w 540"/>
                <a:gd name="T33" fmla="*/ 396 h 1008"/>
                <a:gd name="T34" fmla="*/ 113 w 540"/>
                <a:gd name="T35" fmla="*/ 428 h 1008"/>
                <a:gd name="T36" fmla="*/ 66 w 540"/>
                <a:gd name="T37" fmla="*/ 474 h 1008"/>
                <a:gd name="T38" fmla="*/ 28 w 540"/>
                <a:gd name="T39" fmla="*/ 519 h 1008"/>
                <a:gd name="T40" fmla="*/ 5 w 540"/>
                <a:gd name="T41" fmla="*/ 550 h 1008"/>
                <a:gd name="T42" fmla="*/ 0 w 540"/>
                <a:gd name="T43" fmla="*/ 558 h 1008"/>
                <a:gd name="T44" fmla="*/ 9 w 540"/>
                <a:gd name="T45" fmla="*/ 575 h 1008"/>
                <a:gd name="T46" fmla="*/ 28 w 540"/>
                <a:gd name="T47" fmla="*/ 607 h 1008"/>
                <a:gd name="T48" fmla="*/ 54 w 540"/>
                <a:gd name="T49" fmla="*/ 651 h 1008"/>
                <a:gd name="T50" fmla="*/ 85 w 540"/>
                <a:gd name="T51" fmla="*/ 704 h 1008"/>
                <a:gd name="T52" fmla="*/ 120 w 540"/>
                <a:gd name="T53" fmla="*/ 761 h 1008"/>
                <a:gd name="T54" fmla="*/ 157 w 540"/>
                <a:gd name="T55" fmla="*/ 820 h 1008"/>
                <a:gd name="T56" fmla="*/ 193 w 540"/>
                <a:gd name="T57" fmla="*/ 875 h 1008"/>
                <a:gd name="T58" fmla="*/ 228 w 540"/>
                <a:gd name="T59" fmla="*/ 926 h 1008"/>
                <a:gd name="T60" fmla="*/ 258 w 540"/>
                <a:gd name="T61" fmla="*/ 965 h 1008"/>
                <a:gd name="T62" fmla="*/ 283 w 540"/>
                <a:gd name="T63" fmla="*/ 990 h 1008"/>
                <a:gd name="T64" fmla="*/ 315 w 540"/>
                <a:gd name="T65" fmla="*/ 1005 h 1008"/>
                <a:gd name="T66" fmla="*/ 355 w 540"/>
                <a:gd name="T67" fmla="*/ 1005 h 1008"/>
                <a:gd name="T68" fmla="*/ 393 w 540"/>
                <a:gd name="T69" fmla="*/ 993 h 1008"/>
                <a:gd name="T70" fmla="*/ 428 w 540"/>
                <a:gd name="T71" fmla="*/ 972 h 1008"/>
                <a:gd name="T72" fmla="*/ 459 w 540"/>
                <a:gd name="T73" fmla="*/ 947 h 1008"/>
                <a:gd name="T74" fmla="*/ 485 w 540"/>
                <a:gd name="T75" fmla="*/ 924 h 1008"/>
                <a:gd name="T76" fmla="*/ 505 w 540"/>
                <a:gd name="T77" fmla="*/ 894 h 1008"/>
                <a:gd name="T78" fmla="*/ 520 w 540"/>
                <a:gd name="T79" fmla="*/ 859 h 1008"/>
                <a:gd name="T80" fmla="*/ 532 w 540"/>
                <a:gd name="T81" fmla="*/ 829 h 1008"/>
                <a:gd name="T82" fmla="*/ 538 w 540"/>
                <a:gd name="T83" fmla="*/ 806 h 1008"/>
                <a:gd name="T84" fmla="*/ 540 w 540"/>
                <a:gd name="T85" fmla="*/ 797 h 1008"/>
                <a:gd name="T86" fmla="*/ 538 w 540"/>
                <a:gd name="T87" fmla="*/ 778 h 1008"/>
                <a:gd name="T88" fmla="*/ 533 w 540"/>
                <a:gd name="T89" fmla="*/ 727 h 1008"/>
                <a:gd name="T90" fmla="*/ 525 w 540"/>
                <a:gd name="T91" fmla="*/ 651 h 1008"/>
                <a:gd name="T92" fmla="*/ 514 w 540"/>
                <a:gd name="T93" fmla="*/ 557 h 1008"/>
                <a:gd name="T94" fmla="*/ 502 w 540"/>
                <a:gd name="T95" fmla="*/ 454 h 1008"/>
                <a:gd name="T96" fmla="*/ 487 w 540"/>
                <a:gd name="T97" fmla="*/ 345 h 1008"/>
                <a:gd name="T98" fmla="*/ 472 w 540"/>
                <a:gd name="T99" fmla="*/ 243 h 1008"/>
                <a:gd name="T100" fmla="*/ 456 w 540"/>
                <a:gd name="T101" fmla="*/ 151 h 1008"/>
                <a:gd name="T102" fmla="*/ 439 w 540"/>
                <a:gd name="T103" fmla="*/ 78 h 1008"/>
                <a:gd name="T104" fmla="*/ 423 w 540"/>
                <a:gd name="T105" fmla="*/ 30 h 1008"/>
                <a:gd name="T106" fmla="*/ 396 w 540"/>
                <a:gd name="T107"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0" h="1008">
                  <a:moveTo>
                    <a:pt x="396" y="0"/>
                  </a:moveTo>
                  <a:lnTo>
                    <a:pt x="391" y="8"/>
                  </a:lnTo>
                  <a:lnTo>
                    <a:pt x="387" y="18"/>
                  </a:lnTo>
                  <a:lnTo>
                    <a:pt x="382" y="30"/>
                  </a:lnTo>
                  <a:lnTo>
                    <a:pt x="378" y="43"/>
                  </a:lnTo>
                  <a:lnTo>
                    <a:pt x="373" y="60"/>
                  </a:lnTo>
                  <a:lnTo>
                    <a:pt x="370" y="76"/>
                  </a:lnTo>
                  <a:lnTo>
                    <a:pt x="365" y="94"/>
                  </a:lnTo>
                  <a:lnTo>
                    <a:pt x="362" y="114"/>
                  </a:lnTo>
                  <a:lnTo>
                    <a:pt x="357" y="134"/>
                  </a:lnTo>
                  <a:lnTo>
                    <a:pt x="353" y="155"/>
                  </a:lnTo>
                  <a:lnTo>
                    <a:pt x="350" y="177"/>
                  </a:lnTo>
                  <a:lnTo>
                    <a:pt x="347" y="199"/>
                  </a:lnTo>
                  <a:lnTo>
                    <a:pt x="343" y="222"/>
                  </a:lnTo>
                  <a:lnTo>
                    <a:pt x="341" y="244"/>
                  </a:lnTo>
                  <a:lnTo>
                    <a:pt x="337" y="267"/>
                  </a:lnTo>
                  <a:lnTo>
                    <a:pt x="334" y="290"/>
                  </a:lnTo>
                  <a:lnTo>
                    <a:pt x="332" y="313"/>
                  </a:lnTo>
                  <a:lnTo>
                    <a:pt x="329" y="335"/>
                  </a:lnTo>
                  <a:lnTo>
                    <a:pt x="327" y="357"/>
                  </a:lnTo>
                  <a:lnTo>
                    <a:pt x="325" y="378"/>
                  </a:lnTo>
                  <a:lnTo>
                    <a:pt x="322" y="398"/>
                  </a:lnTo>
                  <a:lnTo>
                    <a:pt x="320" y="418"/>
                  </a:lnTo>
                  <a:lnTo>
                    <a:pt x="319" y="436"/>
                  </a:lnTo>
                  <a:lnTo>
                    <a:pt x="318" y="452"/>
                  </a:lnTo>
                  <a:lnTo>
                    <a:pt x="315" y="469"/>
                  </a:lnTo>
                  <a:lnTo>
                    <a:pt x="314" y="482"/>
                  </a:lnTo>
                  <a:lnTo>
                    <a:pt x="313" y="495"/>
                  </a:lnTo>
                  <a:lnTo>
                    <a:pt x="313" y="504"/>
                  </a:lnTo>
                  <a:lnTo>
                    <a:pt x="312" y="513"/>
                  </a:lnTo>
                  <a:lnTo>
                    <a:pt x="312" y="519"/>
                  </a:lnTo>
                  <a:lnTo>
                    <a:pt x="311" y="523"/>
                  </a:lnTo>
                  <a:lnTo>
                    <a:pt x="311" y="524"/>
                  </a:lnTo>
                  <a:lnTo>
                    <a:pt x="311" y="523"/>
                  </a:lnTo>
                  <a:lnTo>
                    <a:pt x="310" y="522"/>
                  </a:lnTo>
                  <a:lnTo>
                    <a:pt x="309" y="518"/>
                  </a:lnTo>
                  <a:lnTo>
                    <a:pt x="305" y="513"/>
                  </a:lnTo>
                  <a:lnTo>
                    <a:pt x="302" y="508"/>
                  </a:lnTo>
                  <a:lnTo>
                    <a:pt x="297" y="501"/>
                  </a:lnTo>
                  <a:lnTo>
                    <a:pt x="292" y="493"/>
                  </a:lnTo>
                  <a:lnTo>
                    <a:pt x="286" y="483"/>
                  </a:lnTo>
                  <a:lnTo>
                    <a:pt x="279" y="474"/>
                  </a:lnTo>
                  <a:lnTo>
                    <a:pt x="271" y="464"/>
                  </a:lnTo>
                  <a:lnTo>
                    <a:pt x="261" y="452"/>
                  </a:lnTo>
                  <a:lnTo>
                    <a:pt x="251" y="441"/>
                  </a:lnTo>
                  <a:lnTo>
                    <a:pt x="239" y="428"/>
                  </a:lnTo>
                  <a:lnTo>
                    <a:pt x="227" y="414"/>
                  </a:lnTo>
                  <a:lnTo>
                    <a:pt x="214" y="401"/>
                  </a:lnTo>
                  <a:lnTo>
                    <a:pt x="199" y="387"/>
                  </a:lnTo>
                  <a:lnTo>
                    <a:pt x="182" y="389"/>
                  </a:lnTo>
                  <a:lnTo>
                    <a:pt x="165" y="396"/>
                  </a:lnTo>
                  <a:lnTo>
                    <a:pt x="147" y="404"/>
                  </a:lnTo>
                  <a:lnTo>
                    <a:pt x="130" y="416"/>
                  </a:lnTo>
                  <a:lnTo>
                    <a:pt x="113" y="428"/>
                  </a:lnTo>
                  <a:lnTo>
                    <a:pt x="97" y="443"/>
                  </a:lnTo>
                  <a:lnTo>
                    <a:pt x="81" y="458"/>
                  </a:lnTo>
                  <a:lnTo>
                    <a:pt x="66" y="474"/>
                  </a:lnTo>
                  <a:lnTo>
                    <a:pt x="52" y="489"/>
                  </a:lnTo>
                  <a:lnTo>
                    <a:pt x="39" y="504"/>
                  </a:lnTo>
                  <a:lnTo>
                    <a:pt x="28" y="519"/>
                  </a:lnTo>
                  <a:lnTo>
                    <a:pt x="18" y="531"/>
                  </a:lnTo>
                  <a:lnTo>
                    <a:pt x="10" y="542"/>
                  </a:lnTo>
                  <a:lnTo>
                    <a:pt x="5" y="550"/>
                  </a:lnTo>
                  <a:lnTo>
                    <a:pt x="1" y="555"/>
                  </a:lnTo>
                  <a:lnTo>
                    <a:pt x="0" y="557"/>
                  </a:lnTo>
                  <a:lnTo>
                    <a:pt x="0" y="558"/>
                  </a:lnTo>
                  <a:lnTo>
                    <a:pt x="2" y="562"/>
                  </a:lnTo>
                  <a:lnTo>
                    <a:pt x="6" y="566"/>
                  </a:lnTo>
                  <a:lnTo>
                    <a:pt x="9" y="575"/>
                  </a:lnTo>
                  <a:lnTo>
                    <a:pt x="15" y="584"/>
                  </a:lnTo>
                  <a:lnTo>
                    <a:pt x="21" y="594"/>
                  </a:lnTo>
                  <a:lnTo>
                    <a:pt x="28" y="607"/>
                  </a:lnTo>
                  <a:lnTo>
                    <a:pt x="36" y="619"/>
                  </a:lnTo>
                  <a:lnTo>
                    <a:pt x="44" y="636"/>
                  </a:lnTo>
                  <a:lnTo>
                    <a:pt x="54" y="651"/>
                  </a:lnTo>
                  <a:lnTo>
                    <a:pt x="63" y="668"/>
                  </a:lnTo>
                  <a:lnTo>
                    <a:pt x="74" y="685"/>
                  </a:lnTo>
                  <a:lnTo>
                    <a:pt x="85" y="704"/>
                  </a:lnTo>
                  <a:lnTo>
                    <a:pt x="97" y="723"/>
                  </a:lnTo>
                  <a:lnTo>
                    <a:pt x="108" y="742"/>
                  </a:lnTo>
                  <a:lnTo>
                    <a:pt x="120" y="761"/>
                  </a:lnTo>
                  <a:lnTo>
                    <a:pt x="131" y="781"/>
                  </a:lnTo>
                  <a:lnTo>
                    <a:pt x="144" y="800"/>
                  </a:lnTo>
                  <a:lnTo>
                    <a:pt x="157" y="820"/>
                  </a:lnTo>
                  <a:lnTo>
                    <a:pt x="168" y="838"/>
                  </a:lnTo>
                  <a:lnTo>
                    <a:pt x="181" y="857"/>
                  </a:lnTo>
                  <a:lnTo>
                    <a:pt x="193" y="875"/>
                  </a:lnTo>
                  <a:lnTo>
                    <a:pt x="205" y="894"/>
                  </a:lnTo>
                  <a:lnTo>
                    <a:pt x="216" y="910"/>
                  </a:lnTo>
                  <a:lnTo>
                    <a:pt x="228" y="926"/>
                  </a:lnTo>
                  <a:lnTo>
                    <a:pt x="238" y="940"/>
                  </a:lnTo>
                  <a:lnTo>
                    <a:pt x="249" y="954"/>
                  </a:lnTo>
                  <a:lnTo>
                    <a:pt x="258" y="965"/>
                  </a:lnTo>
                  <a:lnTo>
                    <a:pt x="267" y="974"/>
                  </a:lnTo>
                  <a:lnTo>
                    <a:pt x="276" y="983"/>
                  </a:lnTo>
                  <a:lnTo>
                    <a:pt x="283" y="990"/>
                  </a:lnTo>
                  <a:lnTo>
                    <a:pt x="290" y="995"/>
                  </a:lnTo>
                  <a:lnTo>
                    <a:pt x="303" y="1002"/>
                  </a:lnTo>
                  <a:lnTo>
                    <a:pt x="315" y="1005"/>
                  </a:lnTo>
                  <a:lnTo>
                    <a:pt x="329" y="1008"/>
                  </a:lnTo>
                  <a:lnTo>
                    <a:pt x="342" y="1008"/>
                  </a:lnTo>
                  <a:lnTo>
                    <a:pt x="355" y="1005"/>
                  </a:lnTo>
                  <a:lnTo>
                    <a:pt x="367" y="1003"/>
                  </a:lnTo>
                  <a:lnTo>
                    <a:pt x="380" y="998"/>
                  </a:lnTo>
                  <a:lnTo>
                    <a:pt x="393" y="993"/>
                  </a:lnTo>
                  <a:lnTo>
                    <a:pt x="405" y="986"/>
                  </a:lnTo>
                  <a:lnTo>
                    <a:pt x="417" y="979"/>
                  </a:lnTo>
                  <a:lnTo>
                    <a:pt x="428" y="972"/>
                  </a:lnTo>
                  <a:lnTo>
                    <a:pt x="439" y="964"/>
                  </a:lnTo>
                  <a:lnTo>
                    <a:pt x="449" y="956"/>
                  </a:lnTo>
                  <a:lnTo>
                    <a:pt x="459" y="947"/>
                  </a:lnTo>
                  <a:lnTo>
                    <a:pt x="469" y="939"/>
                  </a:lnTo>
                  <a:lnTo>
                    <a:pt x="477" y="930"/>
                  </a:lnTo>
                  <a:lnTo>
                    <a:pt x="485" y="924"/>
                  </a:lnTo>
                  <a:lnTo>
                    <a:pt x="493" y="914"/>
                  </a:lnTo>
                  <a:lnTo>
                    <a:pt x="500" y="904"/>
                  </a:lnTo>
                  <a:lnTo>
                    <a:pt x="505" y="894"/>
                  </a:lnTo>
                  <a:lnTo>
                    <a:pt x="511" y="882"/>
                  </a:lnTo>
                  <a:lnTo>
                    <a:pt x="516" y="871"/>
                  </a:lnTo>
                  <a:lnTo>
                    <a:pt x="520" y="859"/>
                  </a:lnTo>
                  <a:lnTo>
                    <a:pt x="525" y="849"/>
                  </a:lnTo>
                  <a:lnTo>
                    <a:pt x="529" y="838"/>
                  </a:lnTo>
                  <a:lnTo>
                    <a:pt x="532" y="829"/>
                  </a:lnTo>
                  <a:lnTo>
                    <a:pt x="534" y="820"/>
                  </a:lnTo>
                  <a:lnTo>
                    <a:pt x="537" y="812"/>
                  </a:lnTo>
                  <a:lnTo>
                    <a:pt x="538" y="806"/>
                  </a:lnTo>
                  <a:lnTo>
                    <a:pt x="539" y="800"/>
                  </a:lnTo>
                  <a:lnTo>
                    <a:pt x="540" y="797"/>
                  </a:lnTo>
                  <a:lnTo>
                    <a:pt x="540" y="797"/>
                  </a:lnTo>
                  <a:lnTo>
                    <a:pt x="540" y="795"/>
                  </a:lnTo>
                  <a:lnTo>
                    <a:pt x="539" y="788"/>
                  </a:lnTo>
                  <a:lnTo>
                    <a:pt x="538" y="778"/>
                  </a:lnTo>
                  <a:lnTo>
                    <a:pt x="537" y="765"/>
                  </a:lnTo>
                  <a:lnTo>
                    <a:pt x="534" y="747"/>
                  </a:lnTo>
                  <a:lnTo>
                    <a:pt x="533" y="727"/>
                  </a:lnTo>
                  <a:lnTo>
                    <a:pt x="531" y="704"/>
                  </a:lnTo>
                  <a:lnTo>
                    <a:pt x="527" y="678"/>
                  </a:lnTo>
                  <a:lnTo>
                    <a:pt x="525" y="651"/>
                  </a:lnTo>
                  <a:lnTo>
                    <a:pt x="522" y="622"/>
                  </a:lnTo>
                  <a:lnTo>
                    <a:pt x="518" y="589"/>
                  </a:lnTo>
                  <a:lnTo>
                    <a:pt x="514" y="557"/>
                  </a:lnTo>
                  <a:lnTo>
                    <a:pt x="510" y="524"/>
                  </a:lnTo>
                  <a:lnTo>
                    <a:pt x="507" y="489"/>
                  </a:lnTo>
                  <a:lnTo>
                    <a:pt x="502" y="454"/>
                  </a:lnTo>
                  <a:lnTo>
                    <a:pt x="497" y="418"/>
                  </a:lnTo>
                  <a:lnTo>
                    <a:pt x="493" y="382"/>
                  </a:lnTo>
                  <a:lnTo>
                    <a:pt x="487" y="345"/>
                  </a:lnTo>
                  <a:lnTo>
                    <a:pt x="482" y="311"/>
                  </a:lnTo>
                  <a:lnTo>
                    <a:pt x="477" y="276"/>
                  </a:lnTo>
                  <a:lnTo>
                    <a:pt x="472" y="243"/>
                  </a:lnTo>
                  <a:lnTo>
                    <a:pt x="466" y="210"/>
                  </a:lnTo>
                  <a:lnTo>
                    <a:pt x="461" y="179"/>
                  </a:lnTo>
                  <a:lnTo>
                    <a:pt x="456" y="151"/>
                  </a:lnTo>
                  <a:lnTo>
                    <a:pt x="450" y="124"/>
                  </a:lnTo>
                  <a:lnTo>
                    <a:pt x="444" y="100"/>
                  </a:lnTo>
                  <a:lnTo>
                    <a:pt x="439" y="78"/>
                  </a:lnTo>
                  <a:lnTo>
                    <a:pt x="433" y="58"/>
                  </a:lnTo>
                  <a:lnTo>
                    <a:pt x="428" y="42"/>
                  </a:lnTo>
                  <a:lnTo>
                    <a:pt x="423" y="30"/>
                  </a:lnTo>
                  <a:lnTo>
                    <a:pt x="417" y="22"/>
                  </a:lnTo>
                  <a:lnTo>
                    <a:pt x="412" y="16"/>
                  </a:lnTo>
                  <a:lnTo>
                    <a:pt x="396"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252"/>
            <p:cNvSpPr>
              <a:spLocks/>
            </p:cNvSpPr>
            <p:nvPr/>
          </p:nvSpPr>
          <p:spPr bwMode="auto">
            <a:xfrm>
              <a:off x="3700836" y="2626271"/>
              <a:ext cx="76200" cy="436563"/>
            </a:xfrm>
            <a:custGeom>
              <a:avLst/>
              <a:gdLst>
                <a:gd name="T0" fmla="*/ 13 w 97"/>
                <a:gd name="T1" fmla="*/ 530 h 551"/>
                <a:gd name="T2" fmla="*/ 13 w 97"/>
                <a:gd name="T3" fmla="*/ 524 h 551"/>
                <a:gd name="T4" fmla="*/ 14 w 97"/>
                <a:gd name="T5" fmla="*/ 510 h 551"/>
                <a:gd name="T6" fmla="*/ 16 w 97"/>
                <a:gd name="T7" fmla="*/ 487 h 551"/>
                <a:gd name="T8" fmla="*/ 19 w 97"/>
                <a:gd name="T9" fmla="*/ 459 h 551"/>
                <a:gd name="T10" fmla="*/ 22 w 97"/>
                <a:gd name="T11" fmla="*/ 423 h 551"/>
                <a:gd name="T12" fmla="*/ 27 w 97"/>
                <a:gd name="T13" fmla="*/ 384 h 551"/>
                <a:gd name="T14" fmla="*/ 31 w 97"/>
                <a:gd name="T15" fmla="*/ 341 h 551"/>
                <a:gd name="T16" fmla="*/ 36 w 97"/>
                <a:gd name="T17" fmla="*/ 296 h 551"/>
                <a:gd name="T18" fmla="*/ 42 w 97"/>
                <a:gd name="T19" fmla="*/ 250 h 551"/>
                <a:gd name="T20" fmla="*/ 48 w 97"/>
                <a:gd name="T21" fmla="*/ 205 h 551"/>
                <a:gd name="T22" fmla="*/ 55 w 97"/>
                <a:gd name="T23" fmla="*/ 161 h 551"/>
                <a:gd name="T24" fmla="*/ 62 w 97"/>
                <a:gd name="T25" fmla="*/ 120 h 551"/>
                <a:gd name="T26" fmla="*/ 70 w 97"/>
                <a:gd name="T27" fmla="*/ 83 h 551"/>
                <a:gd name="T28" fmla="*/ 78 w 97"/>
                <a:gd name="T29" fmla="*/ 51 h 551"/>
                <a:gd name="T30" fmla="*/ 88 w 97"/>
                <a:gd name="T31" fmla="*/ 25 h 551"/>
                <a:gd name="T32" fmla="*/ 97 w 97"/>
                <a:gd name="T33" fmla="*/ 8 h 551"/>
                <a:gd name="T34" fmla="*/ 81 w 97"/>
                <a:gd name="T35" fmla="*/ 9 h 551"/>
                <a:gd name="T36" fmla="*/ 72 w 97"/>
                <a:gd name="T37" fmla="*/ 32 h 551"/>
                <a:gd name="T38" fmla="*/ 62 w 97"/>
                <a:gd name="T39" fmla="*/ 63 h 551"/>
                <a:gd name="T40" fmla="*/ 54 w 97"/>
                <a:gd name="T41" fmla="*/ 98 h 551"/>
                <a:gd name="T42" fmla="*/ 46 w 97"/>
                <a:gd name="T43" fmla="*/ 138 h 551"/>
                <a:gd name="T44" fmla="*/ 38 w 97"/>
                <a:gd name="T45" fmla="*/ 181 h 551"/>
                <a:gd name="T46" fmla="*/ 32 w 97"/>
                <a:gd name="T47" fmla="*/ 226 h 551"/>
                <a:gd name="T48" fmla="*/ 27 w 97"/>
                <a:gd name="T49" fmla="*/ 272 h 551"/>
                <a:gd name="T50" fmla="*/ 21 w 97"/>
                <a:gd name="T51" fmla="*/ 317 h 551"/>
                <a:gd name="T52" fmla="*/ 15 w 97"/>
                <a:gd name="T53" fmla="*/ 362 h 551"/>
                <a:gd name="T54" fmla="*/ 10 w 97"/>
                <a:gd name="T55" fmla="*/ 403 h 551"/>
                <a:gd name="T56" fmla="*/ 8 w 97"/>
                <a:gd name="T57" fmla="*/ 440 h 551"/>
                <a:gd name="T58" fmla="*/ 5 w 97"/>
                <a:gd name="T59" fmla="*/ 472 h 551"/>
                <a:gd name="T60" fmla="*/ 2 w 97"/>
                <a:gd name="T61" fmla="*/ 499 h 551"/>
                <a:gd name="T62" fmla="*/ 1 w 97"/>
                <a:gd name="T63" fmla="*/ 517 h 551"/>
                <a:gd name="T64" fmla="*/ 0 w 97"/>
                <a:gd name="T65" fmla="*/ 528 h 551"/>
                <a:gd name="T66" fmla="*/ 12 w 97"/>
                <a:gd name="T67" fmla="*/ 527 h 551"/>
                <a:gd name="T68" fmla="*/ 10 w 97"/>
                <a:gd name="T69" fmla="*/ 551 h 551"/>
                <a:gd name="T70" fmla="*/ 1 w 97"/>
                <a:gd name="T71"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551">
                  <a:moveTo>
                    <a:pt x="1" y="532"/>
                  </a:moveTo>
                  <a:lnTo>
                    <a:pt x="13" y="530"/>
                  </a:lnTo>
                  <a:lnTo>
                    <a:pt x="13" y="528"/>
                  </a:lnTo>
                  <a:lnTo>
                    <a:pt x="13" y="524"/>
                  </a:lnTo>
                  <a:lnTo>
                    <a:pt x="14" y="518"/>
                  </a:lnTo>
                  <a:lnTo>
                    <a:pt x="14" y="510"/>
                  </a:lnTo>
                  <a:lnTo>
                    <a:pt x="15" y="500"/>
                  </a:lnTo>
                  <a:lnTo>
                    <a:pt x="16" y="487"/>
                  </a:lnTo>
                  <a:lnTo>
                    <a:pt x="17" y="474"/>
                  </a:lnTo>
                  <a:lnTo>
                    <a:pt x="19" y="459"/>
                  </a:lnTo>
                  <a:lnTo>
                    <a:pt x="21" y="441"/>
                  </a:lnTo>
                  <a:lnTo>
                    <a:pt x="22" y="423"/>
                  </a:lnTo>
                  <a:lnTo>
                    <a:pt x="24" y="403"/>
                  </a:lnTo>
                  <a:lnTo>
                    <a:pt x="27" y="384"/>
                  </a:lnTo>
                  <a:lnTo>
                    <a:pt x="29" y="363"/>
                  </a:lnTo>
                  <a:lnTo>
                    <a:pt x="31" y="341"/>
                  </a:lnTo>
                  <a:lnTo>
                    <a:pt x="34" y="319"/>
                  </a:lnTo>
                  <a:lnTo>
                    <a:pt x="36" y="296"/>
                  </a:lnTo>
                  <a:lnTo>
                    <a:pt x="39" y="273"/>
                  </a:lnTo>
                  <a:lnTo>
                    <a:pt x="42" y="250"/>
                  </a:lnTo>
                  <a:lnTo>
                    <a:pt x="45" y="228"/>
                  </a:lnTo>
                  <a:lnTo>
                    <a:pt x="48" y="205"/>
                  </a:lnTo>
                  <a:lnTo>
                    <a:pt x="52" y="183"/>
                  </a:lnTo>
                  <a:lnTo>
                    <a:pt x="55" y="161"/>
                  </a:lnTo>
                  <a:lnTo>
                    <a:pt x="59" y="141"/>
                  </a:lnTo>
                  <a:lnTo>
                    <a:pt x="62" y="120"/>
                  </a:lnTo>
                  <a:lnTo>
                    <a:pt x="67" y="101"/>
                  </a:lnTo>
                  <a:lnTo>
                    <a:pt x="70" y="83"/>
                  </a:lnTo>
                  <a:lnTo>
                    <a:pt x="75" y="66"/>
                  </a:lnTo>
                  <a:lnTo>
                    <a:pt x="78" y="51"/>
                  </a:lnTo>
                  <a:lnTo>
                    <a:pt x="83" y="37"/>
                  </a:lnTo>
                  <a:lnTo>
                    <a:pt x="88" y="25"/>
                  </a:lnTo>
                  <a:lnTo>
                    <a:pt x="92" y="15"/>
                  </a:lnTo>
                  <a:lnTo>
                    <a:pt x="97" y="8"/>
                  </a:lnTo>
                  <a:lnTo>
                    <a:pt x="85" y="0"/>
                  </a:lnTo>
                  <a:lnTo>
                    <a:pt x="81" y="9"/>
                  </a:lnTo>
                  <a:lnTo>
                    <a:pt x="76" y="21"/>
                  </a:lnTo>
                  <a:lnTo>
                    <a:pt x="72" y="32"/>
                  </a:lnTo>
                  <a:lnTo>
                    <a:pt x="67" y="47"/>
                  </a:lnTo>
                  <a:lnTo>
                    <a:pt x="62" y="63"/>
                  </a:lnTo>
                  <a:lnTo>
                    <a:pt x="58" y="80"/>
                  </a:lnTo>
                  <a:lnTo>
                    <a:pt x="54" y="98"/>
                  </a:lnTo>
                  <a:lnTo>
                    <a:pt x="50" y="118"/>
                  </a:lnTo>
                  <a:lnTo>
                    <a:pt x="46" y="138"/>
                  </a:lnTo>
                  <a:lnTo>
                    <a:pt x="43" y="159"/>
                  </a:lnTo>
                  <a:lnTo>
                    <a:pt x="38" y="181"/>
                  </a:lnTo>
                  <a:lnTo>
                    <a:pt x="36" y="203"/>
                  </a:lnTo>
                  <a:lnTo>
                    <a:pt x="32" y="226"/>
                  </a:lnTo>
                  <a:lnTo>
                    <a:pt x="29" y="249"/>
                  </a:lnTo>
                  <a:lnTo>
                    <a:pt x="27" y="272"/>
                  </a:lnTo>
                  <a:lnTo>
                    <a:pt x="23" y="295"/>
                  </a:lnTo>
                  <a:lnTo>
                    <a:pt x="21" y="317"/>
                  </a:lnTo>
                  <a:lnTo>
                    <a:pt x="17" y="339"/>
                  </a:lnTo>
                  <a:lnTo>
                    <a:pt x="15" y="362"/>
                  </a:lnTo>
                  <a:lnTo>
                    <a:pt x="13" y="383"/>
                  </a:lnTo>
                  <a:lnTo>
                    <a:pt x="10" y="403"/>
                  </a:lnTo>
                  <a:lnTo>
                    <a:pt x="9" y="422"/>
                  </a:lnTo>
                  <a:lnTo>
                    <a:pt x="8" y="440"/>
                  </a:lnTo>
                  <a:lnTo>
                    <a:pt x="6" y="457"/>
                  </a:lnTo>
                  <a:lnTo>
                    <a:pt x="5" y="472"/>
                  </a:lnTo>
                  <a:lnTo>
                    <a:pt x="4" y="486"/>
                  </a:lnTo>
                  <a:lnTo>
                    <a:pt x="2" y="499"/>
                  </a:lnTo>
                  <a:lnTo>
                    <a:pt x="1" y="509"/>
                  </a:lnTo>
                  <a:lnTo>
                    <a:pt x="1" y="517"/>
                  </a:lnTo>
                  <a:lnTo>
                    <a:pt x="0" y="523"/>
                  </a:lnTo>
                  <a:lnTo>
                    <a:pt x="0" y="528"/>
                  </a:lnTo>
                  <a:lnTo>
                    <a:pt x="0" y="529"/>
                  </a:lnTo>
                  <a:lnTo>
                    <a:pt x="12" y="527"/>
                  </a:lnTo>
                  <a:lnTo>
                    <a:pt x="1" y="532"/>
                  </a:lnTo>
                  <a:lnTo>
                    <a:pt x="10" y="551"/>
                  </a:lnTo>
                  <a:lnTo>
                    <a:pt x="13" y="530"/>
                  </a:lnTo>
                  <a:lnTo>
                    <a:pt x="1"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253"/>
            <p:cNvSpPr>
              <a:spLocks/>
            </p:cNvSpPr>
            <p:nvPr/>
          </p:nvSpPr>
          <p:spPr bwMode="auto">
            <a:xfrm>
              <a:off x="3611936" y="2931071"/>
              <a:ext cx="96838" cy="117475"/>
            </a:xfrm>
            <a:custGeom>
              <a:avLst/>
              <a:gdLst>
                <a:gd name="T0" fmla="*/ 4 w 122"/>
                <a:gd name="T1" fmla="*/ 14 h 147"/>
                <a:gd name="T2" fmla="*/ 0 w 122"/>
                <a:gd name="T3" fmla="*/ 11 h 147"/>
                <a:gd name="T4" fmla="*/ 15 w 122"/>
                <a:gd name="T5" fmla="*/ 25 h 147"/>
                <a:gd name="T6" fmla="*/ 27 w 122"/>
                <a:gd name="T7" fmla="*/ 39 h 147"/>
                <a:gd name="T8" fmla="*/ 40 w 122"/>
                <a:gd name="T9" fmla="*/ 52 h 147"/>
                <a:gd name="T10" fmla="*/ 50 w 122"/>
                <a:gd name="T11" fmla="*/ 64 h 147"/>
                <a:gd name="T12" fmla="*/ 61 w 122"/>
                <a:gd name="T13" fmla="*/ 77 h 147"/>
                <a:gd name="T14" fmla="*/ 70 w 122"/>
                <a:gd name="T15" fmla="*/ 87 h 147"/>
                <a:gd name="T16" fmla="*/ 78 w 122"/>
                <a:gd name="T17" fmla="*/ 98 h 147"/>
                <a:gd name="T18" fmla="*/ 86 w 122"/>
                <a:gd name="T19" fmla="*/ 108 h 147"/>
                <a:gd name="T20" fmla="*/ 92 w 122"/>
                <a:gd name="T21" fmla="*/ 116 h 147"/>
                <a:gd name="T22" fmla="*/ 96 w 122"/>
                <a:gd name="T23" fmla="*/ 124 h 147"/>
                <a:gd name="T24" fmla="*/ 101 w 122"/>
                <a:gd name="T25" fmla="*/ 131 h 147"/>
                <a:gd name="T26" fmla="*/ 104 w 122"/>
                <a:gd name="T27" fmla="*/ 137 h 147"/>
                <a:gd name="T28" fmla="*/ 108 w 122"/>
                <a:gd name="T29" fmla="*/ 142 h 147"/>
                <a:gd name="T30" fmla="*/ 109 w 122"/>
                <a:gd name="T31" fmla="*/ 145 h 147"/>
                <a:gd name="T32" fmla="*/ 110 w 122"/>
                <a:gd name="T33" fmla="*/ 146 h 147"/>
                <a:gd name="T34" fmla="*/ 111 w 122"/>
                <a:gd name="T35" fmla="*/ 147 h 147"/>
                <a:gd name="T36" fmla="*/ 122 w 122"/>
                <a:gd name="T37" fmla="*/ 142 h 147"/>
                <a:gd name="T38" fmla="*/ 122 w 122"/>
                <a:gd name="T39" fmla="*/ 140 h 147"/>
                <a:gd name="T40" fmla="*/ 120 w 122"/>
                <a:gd name="T41" fmla="*/ 138 h 147"/>
                <a:gd name="T42" fmla="*/ 118 w 122"/>
                <a:gd name="T43" fmla="*/ 135 h 147"/>
                <a:gd name="T44" fmla="*/ 116 w 122"/>
                <a:gd name="T45" fmla="*/ 130 h 147"/>
                <a:gd name="T46" fmla="*/ 112 w 122"/>
                <a:gd name="T47" fmla="*/ 124 h 147"/>
                <a:gd name="T48" fmla="*/ 108 w 122"/>
                <a:gd name="T49" fmla="*/ 117 h 147"/>
                <a:gd name="T50" fmla="*/ 102 w 122"/>
                <a:gd name="T51" fmla="*/ 109 h 147"/>
                <a:gd name="T52" fmla="*/ 95 w 122"/>
                <a:gd name="T53" fmla="*/ 100 h 147"/>
                <a:gd name="T54" fmla="*/ 88 w 122"/>
                <a:gd name="T55" fmla="*/ 91 h 147"/>
                <a:gd name="T56" fmla="*/ 80 w 122"/>
                <a:gd name="T57" fmla="*/ 79 h 147"/>
                <a:gd name="T58" fmla="*/ 71 w 122"/>
                <a:gd name="T59" fmla="*/ 69 h 147"/>
                <a:gd name="T60" fmla="*/ 61 w 122"/>
                <a:gd name="T61" fmla="*/ 56 h 147"/>
                <a:gd name="T62" fmla="*/ 49 w 122"/>
                <a:gd name="T63" fmla="*/ 44 h 147"/>
                <a:gd name="T64" fmla="*/ 36 w 122"/>
                <a:gd name="T65" fmla="*/ 30 h 147"/>
                <a:gd name="T66" fmla="*/ 24 w 122"/>
                <a:gd name="T67" fmla="*/ 16 h 147"/>
                <a:gd name="T68" fmla="*/ 9 w 122"/>
                <a:gd name="T69" fmla="*/ 2 h 147"/>
                <a:gd name="T70" fmla="*/ 3 w 122"/>
                <a:gd name="T71" fmla="*/ 0 h 147"/>
                <a:gd name="T72" fmla="*/ 9 w 122"/>
                <a:gd name="T73" fmla="*/ 2 h 147"/>
                <a:gd name="T74" fmla="*/ 6 w 122"/>
                <a:gd name="T75" fmla="*/ 0 h 147"/>
                <a:gd name="T76" fmla="*/ 3 w 122"/>
                <a:gd name="T77" fmla="*/ 0 h 147"/>
                <a:gd name="T78" fmla="*/ 4 w 122"/>
                <a:gd name="T79"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47">
                  <a:moveTo>
                    <a:pt x="4" y="14"/>
                  </a:moveTo>
                  <a:lnTo>
                    <a:pt x="0" y="11"/>
                  </a:lnTo>
                  <a:lnTo>
                    <a:pt x="15" y="25"/>
                  </a:lnTo>
                  <a:lnTo>
                    <a:pt x="27" y="39"/>
                  </a:lnTo>
                  <a:lnTo>
                    <a:pt x="40" y="52"/>
                  </a:lnTo>
                  <a:lnTo>
                    <a:pt x="50" y="64"/>
                  </a:lnTo>
                  <a:lnTo>
                    <a:pt x="61" y="77"/>
                  </a:lnTo>
                  <a:lnTo>
                    <a:pt x="70" y="87"/>
                  </a:lnTo>
                  <a:lnTo>
                    <a:pt x="78" y="98"/>
                  </a:lnTo>
                  <a:lnTo>
                    <a:pt x="86" y="108"/>
                  </a:lnTo>
                  <a:lnTo>
                    <a:pt x="92" y="116"/>
                  </a:lnTo>
                  <a:lnTo>
                    <a:pt x="96" y="124"/>
                  </a:lnTo>
                  <a:lnTo>
                    <a:pt x="101" y="131"/>
                  </a:lnTo>
                  <a:lnTo>
                    <a:pt x="104" y="137"/>
                  </a:lnTo>
                  <a:lnTo>
                    <a:pt x="108" y="142"/>
                  </a:lnTo>
                  <a:lnTo>
                    <a:pt x="109" y="145"/>
                  </a:lnTo>
                  <a:lnTo>
                    <a:pt x="110" y="146"/>
                  </a:lnTo>
                  <a:lnTo>
                    <a:pt x="111" y="147"/>
                  </a:lnTo>
                  <a:lnTo>
                    <a:pt x="122" y="142"/>
                  </a:lnTo>
                  <a:lnTo>
                    <a:pt x="122" y="140"/>
                  </a:lnTo>
                  <a:lnTo>
                    <a:pt x="120" y="138"/>
                  </a:lnTo>
                  <a:lnTo>
                    <a:pt x="118" y="135"/>
                  </a:lnTo>
                  <a:lnTo>
                    <a:pt x="116" y="130"/>
                  </a:lnTo>
                  <a:lnTo>
                    <a:pt x="112" y="124"/>
                  </a:lnTo>
                  <a:lnTo>
                    <a:pt x="108" y="117"/>
                  </a:lnTo>
                  <a:lnTo>
                    <a:pt x="102" y="109"/>
                  </a:lnTo>
                  <a:lnTo>
                    <a:pt x="95" y="100"/>
                  </a:lnTo>
                  <a:lnTo>
                    <a:pt x="88" y="91"/>
                  </a:lnTo>
                  <a:lnTo>
                    <a:pt x="80" y="79"/>
                  </a:lnTo>
                  <a:lnTo>
                    <a:pt x="71" y="69"/>
                  </a:lnTo>
                  <a:lnTo>
                    <a:pt x="61" y="56"/>
                  </a:lnTo>
                  <a:lnTo>
                    <a:pt x="49" y="44"/>
                  </a:lnTo>
                  <a:lnTo>
                    <a:pt x="36" y="30"/>
                  </a:lnTo>
                  <a:lnTo>
                    <a:pt x="24" y="16"/>
                  </a:lnTo>
                  <a:lnTo>
                    <a:pt x="9" y="2"/>
                  </a:lnTo>
                  <a:lnTo>
                    <a:pt x="3" y="0"/>
                  </a:lnTo>
                  <a:lnTo>
                    <a:pt x="9" y="2"/>
                  </a:lnTo>
                  <a:lnTo>
                    <a:pt x="6" y="0"/>
                  </a:lnTo>
                  <a:lnTo>
                    <a:pt x="3" y="0"/>
                  </a:lnTo>
                  <a:lnTo>
                    <a:pt x="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254"/>
            <p:cNvSpPr>
              <a:spLocks/>
            </p:cNvSpPr>
            <p:nvPr/>
          </p:nvSpPr>
          <p:spPr bwMode="auto">
            <a:xfrm>
              <a:off x="3453186" y="2931071"/>
              <a:ext cx="163513" cy="142875"/>
            </a:xfrm>
            <a:custGeom>
              <a:avLst/>
              <a:gdLst>
                <a:gd name="T0" fmla="*/ 13 w 206"/>
                <a:gd name="T1" fmla="*/ 174 h 181"/>
                <a:gd name="T2" fmla="*/ 13 w 206"/>
                <a:gd name="T3" fmla="*/ 181 h 181"/>
                <a:gd name="T4" fmla="*/ 14 w 206"/>
                <a:gd name="T5" fmla="*/ 180 h 181"/>
                <a:gd name="T6" fmla="*/ 17 w 206"/>
                <a:gd name="T7" fmla="*/ 174 h 181"/>
                <a:gd name="T8" fmla="*/ 23 w 206"/>
                <a:gd name="T9" fmla="*/ 166 h 181"/>
                <a:gd name="T10" fmla="*/ 30 w 206"/>
                <a:gd name="T11" fmla="*/ 154 h 181"/>
                <a:gd name="T12" fmla="*/ 40 w 206"/>
                <a:gd name="T13" fmla="*/ 143 h 181"/>
                <a:gd name="T14" fmla="*/ 51 w 206"/>
                <a:gd name="T15" fmla="*/ 129 h 181"/>
                <a:gd name="T16" fmla="*/ 63 w 206"/>
                <a:gd name="T17" fmla="*/ 114 h 181"/>
                <a:gd name="T18" fmla="*/ 77 w 206"/>
                <a:gd name="T19" fmla="*/ 99 h 181"/>
                <a:gd name="T20" fmla="*/ 92 w 206"/>
                <a:gd name="T21" fmla="*/ 83 h 181"/>
                <a:gd name="T22" fmla="*/ 108 w 206"/>
                <a:gd name="T23" fmla="*/ 68 h 181"/>
                <a:gd name="T24" fmla="*/ 124 w 206"/>
                <a:gd name="T25" fmla="*/ 53 h 181"/>
                <a:gd name="T26" fmla="*/ 141 w 206"/>
                <a:gd name="T27" fmla="*/ 40 h 181"/>
                <a:gd name="T28" fmla="*/ 157 w 206"/>
                <a:gd name="T29" fmla="*/ 30 h 181"/>
                <a:gd name="T30" fmla="*/ 174 w 206"/>
                <a:gd name="T31" fmla="*/ 22 h 181"/>
                <a:gd name="T32" fmla="*/ 190 w 206"/>
                <a:gd name="T33" fmla="*/ 16 h 181"/>
                <a:gd name="T34" fmla="*/ 206 w 206"/>
                <a:gd name="T35" fmla="*/ 14 h 181"/>
                <a:gd name="T36" fmla="*/ 205 w 206"/>
                <a:gd name="T37" fmla="*/ 0 h 181"/>
                <a:gd name="T38" fmla="*/ 188 w 206"/>
                <a:gd name="T39" fmla="*/ 3 h 181"/>
                <a:gd name="T40" fmla="*/ 169 w 206"/>
                <a:gd name="T41" fmla="*/ 9 h 181"/>
                <a:gd name="T42" fmla="*/ 151 w 206"/>
                <a:gd name="T43" fmla="*/ 18 h 181"/>
                <a:gd name="T44" fmla="*/ 134 w 206"/>
                <a:gd name="T45" fmla="*/ 30 h 181"/>
                <a:gd name="T46" fmla="*/ 115 w 206"/>
                <a:gd name="T47" fmla="*/ 44 h 181"/>
                <a:gd name="T48" fmla="*/ 99 w 206"/>
                <a:gd name="T49" fmla="*/ 59 h 181"/>
                <a:gd name="T50" fmla="*/ 83 w 206"/>
                <a:gd name="T51" fmla="*/ 74 h 181"/>
                <a:gd name="T52" fmla="*/ 68 w 206"/>
                <a:gd name="T53" fmla="*/ 90 h 181"/>
                <a:gd name="T54" fmla="*/ 53 w 206"/>
                <a:gd name="T55" fmla="*/ 106 h 181"/>
                <a:gd name="T56" fmla="*/ 42 w 206"/>
                <a:gd name="T57" fmla="*/ 121 h 181"/>
                <a:gd name="T58" fmla="*/ 30 w 206"/>
                <a:gd name="T59" fmla="*/ 135 h 181"/>
                <a:gd name="T60" fmla="*/ 21 w 206"/>
                <a:gd name="T61" fmla="*/ 147 h 181"/>
                <a:gd name="T62" fmla="*/ 13 w 206"/>
                <a:gd name="T63" fmla="*/ 159 h 181"/>
                <a:gd name="T64" fmla="*/ 7 w 206"/>
                <a:gd name="T65" fmla="*/ 166 h 181"/>
                <a:gd name="T66" fmla="*/ 4 w 206"/>
                <a:gd name="T67" fmla="*/ 171 h 181"/>
                <a:gd name="T68" fmla="*/ 1 w 206"/>
                <a:gd name="T69" fmla="*/ 174 h 181"/>
                <a:gd name="T70" fmla="*/ 1 w 206"/>
                <a:gd name="T71" fmla="*/ 181 h 181"/>
                <a:gd name="T72" fmla="*/ 1 w 206"/>
                <a:gd name="T73" fmla="*/ 174 h 181"/>
                <a:gd name="T74" fmla="*/ 0 w 206"/>
                <a:gd name="T75" fmla="*/ 177 h 181"/>
                <a:gd name="T76" fmla="*/ 1 w 206"/>
                <a:gd name="T77" fmla="*/ 181 h 181"/>
                <a:gd name="T78" fmla="*/ 13 w 206"/>
                <a:gd name="T79"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 h="181">
                  <a:moveTo>
                    <a:pt x="13" y="174"/>
                  </a:moveTo>
                  <a:lnTo>
                    <a:pt x="13" y="181"/>
                  </a:lnTo>
                  <a:lnTo>
                    <a:pt x="14" y="180"/>
                  </a:lnTo>
                  <a:lnTo>
                    <a:pt x="17" y="174"/>
                  </a:lnTo>
                  <a:lnTo>
                    <a:pt x="23" y="166"/>
                  </a:lnTo>
                  <a:lnTo>
                    <a:pt x="30" y="154"/>
                  </a:lnTo>
                  <a:lnTo>
                    <a:pt x="40" y="143"/>
                  </a:lnTo>
                  <a:lnTo>
                    <a:pt x="51" y="129"/>
                  </a:lnTo>
                  <a:lnTo>
                    <a:pt x="63" y="114"/>
                  </a:lnTo>
                  <a:lnTo>
                    <a:pt x="77" y="99"/>
                  </a:lnTo>
                  <a:lnTo>
                    <a:pt x="92" y="83"/>
                  </a:lnTo>
                  <a:lnTo>
                    <a:pt x="108" y="68"/>
                  </a:lnTo>
                  <a:lnTo>
                    <a:pt x="124" y="53"/>
                  </a:lnTo>
                  <a:lnTo>
                    <a:pt x="141" y="40"/>
                  </a:lnTo>
                  <a:lnTo>
                    <a:pt x="157" y="30"/>
                  </a:lnTo>
                  <a:lnTo>
                    <a:pt x="174" y="22"/>
                  </a:lnTo>
                  <a:lnTo>
                    <a:pt x="190" y="16"/>
                  </a:lnTo>
                  <a:lnTo>
                    <a:pt x="206" y="14"/>
                  </a:lnTo>
                  <a:lnTo>
                    <a:pt x="205" y="0"/>
                  </a:lnTo>
                  <a:lnTo>
                    <a:pt x="188" y="3"/>
                  </a:lnTo>
                  <a:lnTo>
                    <a:pt x="169" y="9"/>
                  </a:lnTo>
                  <a:lnTo>
                    <a:pt x="151" y="18"/>
                  </a:lnTo>
                  <a:lnTo>
                    <a:pt x="134" y="30"/>
                  </a:lnTo>
                  <a:lnTo>
                    <a:pt x="115" y="44"/>
                  </a:lnTo>
                  <a:lnTo>
                    <a:pt x="99" y="59"/>
                  </a:lnTo>
                  <a:lnTo>
                    <a:pt x="83" y="74"/>
                  </a:lnTo>
                  <a:lnTo>
                    <a:pt x="68" y="90"/>
                  </a:lnTo>
                  <a:lnTo>
                    <a:pt x="53" y="106"/>
                  </a:lnTo>
                  <a:lnTo>
                    <a:pt x="42" y="121"/>
                  </a:lnTo>
                  <a:lnTo>
                    <a:pt x="30" y="135"/>
                  </a:lnTo>
                  <a:lnTo>
                    <a:pt x="21" y="147"/>
                  </a:lnTo>
                  <a:lnTo>
                    <a:pt x="13" y="159"/>
                  </a:lnTo>
                  <a:lnTo>
                    <a:pt x="7" y="166"/>
                  </a:lnTo>
                  <a:lnTo>
                    <a:pt x="4" y="171"/>
                  </a:lnTo>
                  <a:lnTo>
                    <a:pt x="1" y="174"/>
                  </a:lnTo>
                  <a:lnTo>
                    <a:pt x="1" y="181"/>
                  </a:lnTo>
                  <a:lnTo>
                    <a:pt x="1" y="174"/>
                  </a:lnTo>
                  <a:lnTo>
                    <a:pt x="0" y="177"/>
                  </a:lnTo>
                  <a:lnTo>
                    <a:pt x="1" y="181"/>
                  </a:lnTo>
                  <a:lnTo>
                    <a:pt x="13"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255"/>
            <p:cNvSpPr>
              <a:spLocks/>
            </p:cNvSpPr>
            <p:nvPr/>
          </p:nvSpPr>
          <p:spPr bwMode="auto">
            <a:xfrm>
              <a:off x="3453186" y="3069183"/>
              <a:ext cx="238125" cy="354013"/>
            </a:xfrm>
            <a:custGeom>
              <a:avLst/>
              <a:gdLst>
                <a:gd name="T0" fmla="*/ 300 w 300"/>
                <a:gd name="T1" fmla="*/ 435 h 447"/>
                <a:gd name="T2" fmla="*/ 287 w 300"/>
                <a:gd name="T3" fmla="*/ 425 h 447"/>
                <a:gd name="T4" fmla="*/ 270 w 300"/>
                <a:gd name="T5" fmla="*/ 406 h 447"/>
                <a:gd name="T6" fmla="*/ 249 w 300"/>
                <a:gd name="T7" fmla="*/ 382 h 447"/>
                <a:gd name="T8" fmla="*/ 227 w 300"/>
                <a:gd name="T9" fmla="*/ 352 h 447"/>
                <a:gd name="T10" fmla="*/ 204 w 300"/>
                <a:gd name="T11" fmla="*/ 318 h 447"/>
                <a:gd name="T12" fmla="*/ 180 w 300"/>
                <a:gd name="T13" fmla="*/ 281 h 447"/>
                <a:gd name="T14" fmla="*/ 156 w 300"/>
                <a:gd name="T15" fmla="*/ 243 h 447"/>
                <a:gd name="T16" fmla="*/ 131 w 300"/>
                <a:gd name="T17" fmla="*/ 204 h 447"/>
                <a:gd name="T18" fmla="*/ 107 w 300"/>
                <a:gd name="T19" fmla="*/ 166 h 447"/>
                <a:gd name="T20" fmla="*/ 85 w 300"/>
                <a:gd name="T21" fmla="*/ 128 h 447"/>
                <a:gd name="T22" fmla="*/ 66 w 300"/>
                <a:gd name="T23" fmla="*/ 93 h 447"/>
                <a:gd name="T24" fmla="*/ 47 w 300"/>
                <a:gd name="T25" fmla="*/ 63 h 447"/>
                <a:gd name="T26" fmla="*/ 32 w 300"/>
                <a:gd name="T27" fmla="*/ 37 h 447"/>
                <a:gd name="T28" fmla="*/ 21 w 300"/>
                <a:gd name="T29" fmla="*/ 17 h 447"/>
                <a:gd name="T30" fmla="*/ 14 w 300"/>
                <a:gd name="T31" fmla="*/ 4 h 447"/>
                <a:gd name="T32" fmla="*/ 12 w 300"/>
                <a:gd name="T33" fmla="*/ 0 h 447"/>
                <a:gd name="T34" fmla="*/ 1 w 300"/>
                <a:gd name="T35" fmla="*/ 7 h 447"/>
                <a:gd name="T36" fmla="*/ 6 w 300"/>
                <a:gd name="T37" fmla="*/ 16 h 447"/>
                <a:gd name="T38" fmla="*/ 15 w 300"/>
                <a:gd name="T39" fmla="*/ 33 h 447"/>
                <a:gd name="T40" fmla="*/ 29 w 300"/>
                <a:gd name="T41" fmla="*/ 56 h 447"/>
                <a:gd name="T42" fmla="*/ 45 w 300"/>
                <a:gd name="T43" fmla="*/ 84 h 447"/>
                <a:gd name="T44" fmla="*/ 64 w 300"/>
                <a:gd name="T45" fmla="*/ 117 h 447"/>
                <a:gd name="T46" fmla="*/ 85 w 300"/>
                <a:gd name="T47" fmla="*/ 153 h 447"/>
                <a:gd name="T48" fmla="*/ 108 w 300"/>
                <a:gd name="T49" fmla="*/ 191 h 447"/>
                <a:gd name="T50" fmla="*/ 133 w 300"/>
                <a:gd name="T51" fmla="*/ 230 h 447"/>
                <a:gd name="T52" fmla="*/ 157 w 300"/>
                <a:gd name="T53" fmla="*/ 269 h 447"/>
                <a:gd name="T54" fmla="*/ 181 w 300"/>
                <a:gd name="T55" fmla="*/ 307 h 447"/>
                <a:gd name="T56" fmla="*/ 205 w 300"/>
                <a:gd name="T57" fmla="*/ 343 h 447"/>
                <a:gd name="T58" fmla="*/ 228 w 300"/>
                <a:gd name="T59" fmla="*/ 375 h 447"/>
                <a:gd name="T60" fmla="*/ 250 w 300"/>
                <a:gd name="T61" fmla="*/ 403 h 447"/>
                <a:gd name="T62" fmla="*/ 269 w 300"/>
                <a:gd name="T63" fmla="*/ 425 h 447"/>
                <a:gd name="T64" fmla="*/ 285 w 300"/>
                <a:gd name="T65" fmla="*/ 441 h 447"/>
                <a:gd name="T66" fmla="*/ 293 w 300"/>
                <a:gd name="T6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0" h="447">
                  <a:moveTo>
                    <a:pt x="300" y="435"/>
                  </a:moveTo>
                  <a:lnTo>
                    <a:pt x="300" y="435"/>
                  </a:lnTo>
                  <a:lnTo>
                    <a:pt x="294" y="432"/>
                  </a:lnTo>
                  <a:lnTo>
                    <a:pt x="287" y="425"/>
                  </a:lnTo>
                  <a:lnTo>
                    <a:pt x="278" y="416"/>
                  </a:lnTo>
                  <a:lnTo>
                    <a:pt x="270" y="406"/>
                  </a:lnTo>
                  <a:lnTo>
                    <a:pt x="259" y="395"/>
                  </a:lnTo>
                  <a:lnTo>
                    <a:pt x="249" y="382"/>
                  </a:lnTo>
                  <a:lnTo>
                    <a:pt x="239" y="367"/>
                  </a:lnTo>
                  <a:lnTo>
                    <a:pt x="227" y="352"/>
                  </a:lnTo>
                  <a:lnTo>
                    <a:pt x="216" y="335"/>
                  </a:lnTo>
                  <a:lnTo>
                    <a:pt x="204" y="318"/>
                  </a:lnTo>
                  <a:lnTo>
                    <a:pt x="193" y="299"/>
                  </a:lnTo>
                  <a:lnTo>
                    <a:pt x="180" y="281"/>
                  </a:lnTo>
                  <a:lnTo>
                    <a:pt x="167" y="262"/>
                  </a:lnTo>
                  <a:lnTo>
                    <a:pt x="156" y="243"/>
                  </a:lnTo>
                  <a:lnTo>
                    <a:pt x="143" y="223"/>
                  </a:lnTo>
                  <a:lnTo>
                    <a:pt x="131" y="204"/>
                  </a:lnTo>
                  <a:lnTo>
                    <a:pt x="119" y="185"/>
                  </a:lnTo>
                  <a:lnTo>
                    <a:pt x="107" y="166"/>
                  </a:lnTo>
                  <a:lnTo>
                    <a:pt x="96" y="146"/>
                  </a:lnTo>
                  <a:lnTo>
                    <a:pt x="85" y="128"/>
                  </a:lnTo>
                  <a:lnTo>
                    <a:pt x="75" y="110"/>
                  </a:lnTo>
                  <a:lnTo>
                    <a:pt x="66" y="93"/>
                  </a:lnTo>
                  <a:lnTo>
                    <a:pt x="55" y="78"/>
                  </a:lnTo>
                  <a:lnTo>
                    <a:pt x="47" y="63"/>
                  </a:lnTo>
                  <a:lnTo>
                    <a:pt x="39" y="49"/>
                  </a:lnTo>
                  <a:lnTo>
                    <a:pt x="32" y="37"/>
                  </a:lnTo>
                  <a:lnTo>
                    <a:pt x="27" y="26"/>
                  </a:lnTo>
                  <a:lnTo>
                    <a:pt x="21" y="17"/>
                  </a:lnTo>
                  <a:lnTo>
                    <a:pt x="17" y="10"/>
                  </a:lnTo>
                  <a:lnTo>
                    <a:pt x="14" y="4"/>
                  </a:lnTo>
                  <a:lnTo>
                    <a:pt x="12" y="1"/>
                  </a:lnTo>
                  <a:lnTo>
                    <a:pt x="12" y="0"/>
                  </a:lnTo>
                  <a:lnTo>
                    <a:pt x="0" y="7"/>
                  </a:lnTo>
                  <a:lnTo>
                    <a:pt x="1" y="7"/>
                  </a:lnTo>
                  <a:lnTo>
                    <a:pt x="3" y="11"/>
                  </a:lnTo>
                  <a:lnTo>
                    <a:pt x="6" y="16"/>
                  </a:lnTo>
                  <a:lnTo>
                    <a:pt x="11" y="24"/>
                  </a:lnTo>
                  <a:lnTo>
                    <a:pt x="15" y="33"/>
                  </a:lnTo>
                  <a:lnTo>
                    <a:pt x="22" y="44"/>
                  </a:lnTo>
                  <a:lnTo>
                    <a:pt x="29" y="56"/>
                  </a:lnTo>
                  <a:lnTo>
                    <a:pt x="36" y="69"/>
                  </a:lnTo>
                  <a:lnTo>
                    <a:pt x="45" y="84"/>
                  </a:lnTo>
                  <a:lnTo>
                    <a:pt x="54" y="100"/>
                  </a:lnTo>
                  <a:lnTo>
                    <a:pt x="64" y="117"/>
                  </a:lnTo>
                  <a:lnTo>
                    <a:pt x="75" y="135"/>
                  </a:lnTo>
                  <a:lnTo>
                    <a:pt x="85" y="153"/>
                  </a:lnTo>
                  <a:lnTo>
                    <a:pt x="97" y="171"/>
                  </a:lnTo>
                  <a:lnTo>
                    <a:pt x="108" y="191"/>
                  </a:lnTo>
                  <a:lnTo>
                    <a:pt x="120" y="211"/>
                  </a:lnTo>
                  <a:lnTo>
                    <a:pt x="133" y="230"/>
                  </a:lnTo>
                  <a:lnTo>
                    <a:pt x="144" y="250"/>
                  </a:lnTo>
                  <a:lnTo>
                    <a:pt x="157" y="269"/>
                  </a:lnTo>
                  <a:lnTo>
                    <a:pt x="169" y="289"/>
                  </a:lnTo>
                  <a:lnTo>
                    <a:pt x="181" y="307"/>
                  </a:lnTo>
                  <a:lnTo>
                    <a:pt x="194" y="326"/>
                  </a:lnTo>
                  <a:lnTo>
                    <a:pt x="205" y="343"/>
                  </a:lnTo>
                  <a:lnTo>
                    <a:pt x="218" y="359"/>
                  </a:lnTo>
                  <a:lnTo>
                    <a:pt x="228" y="375"/>
                  </a:lnTo>
                  <a:lnTo>
                    <a:pt x="239" y="389"/>
                  </a:lnTo>
                  <a:lnTo>
                    <a:pt x="250" y="403"/>
                  </a:lnTo>
                  <a:lnTo>
                    <a:pt x="259" y="414"/>
                  </a:lnTo>
                  <a:lnTo>
                    <a:pt x="269" y="425"/>
                  </a:lnTo>
                  <a:lnTo>
                    <a:pt x="278" y="434"/>
                  </a:lnTo>
                  <a:lnTo>
                    <a:pt x="285" y="441"/>
                  </a:lnTo>
                  <a:lnTo>
                    <a:pt x="293" y="447"/>
                  </a:lnTo>
                  <a:lnTo>
                    <a:pt x="293" y="447"/>
                  </a:lnTo>
                  <a:lnTo>
                    <a:pt x="30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256"/>
            <p:cNvSpPr>
              <a:spLocks/>
            </p:cNvSpPr>
            <p:nvPr/>
          </p:nvSpPr>
          <p:spPr bwMode="auto">
            <a:xfrm>
              <a:off x="3684961" y="3364458"/>
              <a:ext cx="155575" cy="69850"/>
            </a:xfrm>
            <a:custGeom>
              <a:avLst/>
              <a:gdLst>
                <a:gd name="T0" fmla="*/ 186 w 194"/>
                <a:gd name="T1" fmla="*/ 0 h 87"/>
                <a:gd name="T2" fmla="*/ 186 w 194"/>
                <a:gd name="T3" fmla="*/ 0 h 87"/>
                <a:gd name="T4" fmla="*/ 177 w 194"/>
                <a:gd name="T5" fmla="*/ 8 h 87"/>
                <a:gd name="T6" fmla="*/ 168 w 194"/>
                <a:gd name="T7" fmla="*/ 16 h 87"/>
                <a:gd name="T8" fmla="*/ 159 w 194"/>
                <a:gd name="T9" fmla="*/ 24 h 87"/>
                <a:gd name="T10" fmla="*/ 148 w 194"/>
                <a:gd name="T11" fmla="*/ 32 h 87"/>
                <a:gd name="T12" fmla="*/ 137 w 194"/>
                <a:gd name="T13" fmla="*/ 40 h 87"/>
                <a:gd name="T14" fmla="*/ 126 w 194"/>
                <a:gd name="T15" fmla="*/ 48 h 87"/>
                <a:gd name="T16" fmla="*/ 115 w 194"/>
                <a:gd name="T17" fmla="*/ 55 h 87"/>
                <a:gd name="T18" fmla="*/ 103 w 194"/>
                <a:gd name="T19" fmla="*/ 61 h 87"/>
                <a:gd name="T20" fmla="*/ 91 w 194"/>
                <a:gd name="T21" fmla="*/ 67 h 87"/>
                <a:gd name="T22" fmla="*/ 79 w 194"/>
                <a:gd name="T23" fmla="*/ 71 h 87"/>
                <a:gd name="T24" fmla="*/ 66 w 194"/>
                <a:gd name="T25" fmla="*/ 74 h 87"/>
                <a:gd name="T26" fmla="*/ 54 w 194"/>
                <a:gd name="T27" fmla="*/ 75 h 87"/>
                <a:gd name="T28" fmla="*/ 42 w 194"/>
                <a:gd name="T29" fmla="*/ 75 h 87"/>
                <a:gd name="T30" fmla="*/ 31 w 194"/>
                <a:gd name="T31" fmla="*/ 72 h 87"/>
                <a:gd name="T32" fmla="*/ 18 w 194"/>
                <a:gd name="T33" fmla="*/ 69 h 87"/>
                <a:gd name="T34" fmla="*/ 7 w 194"/>
                <a:gd name="T35" fmla="*/ 63 h 87"/>
                <a:gd name="T36" fmla="*/ 0 w 194"/>
                <a:gd name="T37" fmla="*/ 75 h 87"/>
                <a:gd name="T38" fmla="*/ 14 w 194"/>
                <a:gd name="T39" fmla="*/ 82 h 87"/>
                <a:gd name="T40" fmla="*/ 27 w 194"/>
                <a:gd name="T41" fmla="*/ 85 h 87"/>
                <a:gd name="T42" fmla="*/ 41 w 194"/>
                <a:gd name="T43" fmla="*/ 87 h 87"/>
                <a:gd name="T44" fmla="*/ 55 w 194"/>
                <a:gd name="T45" fmla="*/ 87 h 87"/>
                <a:gd name="T46" fmla="*/ 69 w 194"/>
                <a:gd name="T47" fmla="*/ 86 h 87"/>
                <a:gd name="T48" fmla="*/ 83 w 194"/>
                <a:gd name="T49" fmla="*/ 83 h 87"/>
                <a:gd name="T50" fmla="*/ 95 w 194"/>
                <a:gd name="T51" fmla="*/ 78 h 87"/>
                <a:gd name="T52" fmla="*/ 109 w 194"/>
                <a:gd name="T53" fmla="*/ 72 h 87"/>
                <a:gd name="T54" fmla="*/ 121 w 194"/>
                <a:gd name="T55" fmla="*/ 66 h 87"/>
                <a:gd name="T56" fmla="*/ 133 w 194"/>
                <a:gd name="T57" fmla="*/ 59 h 87"/>
                <a:gd name="T58" fmla="*/ 145 w 194"/>
                <a:gd name="T59" fmla="*/ 51 h 87"/>
                <a:gd name="T60" fmla="*/ 155 w 194"/>
                <a:gd name="T61" fmla="*/ 42 h 87"/>
                <a:gd name="T62" fmla="*/ 167 w 194"/>
                <a:gd name="T63" fmla="*/ 34 h 87"/>
                <a:gd name="T64" fmla="*/ 176 w 194"/>
                <a:gd name="T65" fmla="*/ 25 h 87"/>
                <a:gd name="T66" fmla="*/ 185 w 194"/>
                <a:gd name="T67" fmla="*/ 18 h 87"/>
                <a:gd name="T68" fmla="*/ 194 w 194"/>
                <a:gd name="T69" fmla="*/ 9 h 87"/>
                <a:gd name="T70" fmla="*/ 194 w 194"/>
                <a:gd name="T71" fmla="*/ 9 h 87"/>
                <a:gd name="T72" fmla="*/ 186 w 194"/>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87">
                  <a:moveTo>
                    <a:pt x="186" y="0"/>
                  </a:moveTo>
                  <a:lnTo>
                    <a:pt x="186" y="0"/>
                  </a:lnTo>
                  <a:lnTo>
                    <a:pt x="177" y="8"/>
                  </a:lnTo>
                  <a:lnTo>
                    <a:pt x="168" y="16"/>
                  </a:lnTo>
                  <a:lnTo>
                    <a:pt x="159" y="24"/>
                  </a:lnTo>
                  <a:lnTo>
                    <a:pt x="148" y="32"/>
                  </a:lnTo>
                  <a:lnTo>
                    <a:pt x="137" y="40"/>
                  </a:lnTo>
                  <a:lnTo>
                    <a:pt x="126" y="48"/>
                  </a:lnTo>
                  <a:lnTo>
                    <a:pt x="115" y="55"/>
                  </a:lnTo>
                  <a:lnTo>
                    <a:pt x="103" y="61"/>
                  </a:lnTo>
                  <a:lnTo>
                    <a:pt x="91" y="67"/>
                  </a:lnTo>
                  <a:lnTo>
                    <a:pt x="79" y="71"/>
                  </a:lnTo>
                  <a:lnTo>
                    <a:pt x="66" y="74"/>
                  </a:lnTo>
                  <a:lnTo>
                    <a:pt x="54" y="75"/>
                  </a:lnTo>
                  <a:lnTo>
                    <a:pt x="42" y="75"/>
                  </a:lnTo>
                  <a:lnTo>
                    <a:pt x="31" y="72"/>
                  </a:lnTo>
                  <a:lnTo>
                    <a:pt x="18" y="69"/>
                  </a:lnTo>
                  <a:lnTo>
                    <a:pt x="7" y="63"/>
                  </a:lnTo>
                  <a:lnTo>
                    <a:pt x="0" y="75"/>
                  </a:lnTo>
                  <a:lnTo>
                    <a:pt x="14" y="82"/>
                  </a:lnTo>
                  <a:lnTo>
                    <a:pt x="27" y="85"/>
                  </a:lnTo>
                  <a:lnTo>
                    <a:pt x="41" y="87"/>
                  </a:lnTo>
                  <a:lnTo>
                    <a:pt x="55" y="87"/>
                  </a:lnTo>
                  <a:lnTo>
                    <a:pt x="69" y="86"/>
                  </a:lnTo>
                  <a:lnTo>
                    <a:pt x="83" y="83"/>
                  </a:lnTo>
                  <a:lnTo>
                    <a:pt x="95" y="78"/>
                  </a:lnTo>
                  <a:lnTo>
                    <a:pt x="109" y="72"/>
                  </a:lnTo>
                  <a:lnTo>
                    <a:pt x="121" y="66"/>
                  </a:lnTo>
                  <a:lnTo>
                    <a:pt x="133" y="59"/>
                  </a:lnTo>
                  <a:lnTo>
                    <a:pt x="145" y="51"/>
                  </a:lnTo>
                  <a:lnTo>
                    <a:pt x="155" y="42"/>
                  </a:lnTo>
                  <a:lnTo>
                    <a:pt x="167" y="34"/>
                  </a:lnTo>
                  <a:lnTo>
                    <a:pt x="176" y="25"/>
                  </a:lnTo>
                  <a:lnTo>
                    <a:pt x="185" y="18"/>
                  </a:lnTo>
                  <a:lnTo>
                    <a:pt x="194" y="9"/>
                  </a:lnTo>
                  <a:lnTo>
                    <a:pt x="194" y="9"/>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257"/>
            <p:cNvSpPr>
              <a:spLocks/>
            </p:cNvSpPr>
            <p:nvPr/>
          </p:nvSpPr>
          <p:spPr bwMode="auto">
            <a:xfrm>
              <a:off x="3834186" y="3259683"/>
              <a:ext cx="57150" cy="112713"/>
            </a:xfrm>
            <a:custGeom>
              <a:avLst/>
              <a:gdLst>
                <a:gd name="T0" fmla="*/ 60 w 73"/>
                <a:gd name="T1" fmla="*/ 2 h 140"/>
                <a:gd name="T2" fmla="*/ 60 w 73"/>
                <a:gd name="T3" fmla="*/ 0 h 140"/>
                <a:gd name="T4" fmla="*/ 60 w 73"/>
                <a:gd name="T5" fmla="*/ 1 h 140"/>
                <a:gd name="T6" fmla="*/ 59 w 73"/>
                <a:gd name="T7" fmla="*/ 4 h 140"/>
                <a:gd name="T8" fmla="*/ 59 w 73"/>
                <a:gd name="T9" fmla="*/ 9 h 140"/>
                <a:gd name="T10" fmla="*/ 57 w 73"/>
                <a:gd name="T11" fmla="*/ 16 h 140"/>
                <a:gd name="T12" fmla="*/ 56 w 73"/>
                <a:gd name="T13" fmla="*/ 23 h 140"/>
                <a:gd name="T14" fmla="*/ 52 w 73"/>
                <a:gd name="T15" fmla="*/ 32 h 140"/>
                <a:gd name="T16" fmla="*/ 50 w 73"/>
                <a:gd name="T17" fmla="*/ 41 h 140"/>
                <a:gd name="T18" fmla="*/ 46 w 73"/>
                <a:gd name="T19" fmla="*/ 51 h 140"/>
                <a:gd name="T20" fmla="*/ 42 w 73"/>
                <a:gd name="T21" fmla="*/ 62 h 140"/>
                <a:gd name="T22" fmla="*/ 37 w 73"/>
                <a:gd name="T23" fmla="*/ 73 h 140"/>
                <a:gd name="T24" fmla="*/ 32 w 73"/>
                <a:gd name="T25" fmla="*/ 85 h 140"/>
                <a:gd name="T26" fmla="*/ 27 w 73"/>
                <a:gd name="T27" fmla="*/ 95 h 140"/>
                <a:gd name="T28" fmla="*/ 21 w 73"/>
                <a:gd name="T29" fmla="*/ 106 h 140"/>
                <a:gd name="T30" fmla="*/ 14 w 73"/>
                <a:gd name="T31" fmla="*/ 115 h 140"/>
                <a:gd name="T32" fmla="*/ 7 w 73"/>
                <a:gd name="T33" fmla="*/ 124 h 140"/>
                <a:gd name="T34" fmla="*/ 0 w 73"/>
                <a:gd name="T35" fmla="*/ 131 h 140"/>
                <a:gd name="T36" fmla="*/ 8 w 73"/>
                <a:gd name="T37" fmla="*/ 140 h 140"/>
                <a:gd name="T38" fmla="*/ 16 w 73"/>
                <a:gd name="T39" fmla="*/ 132 h 140"/>
                <a:gd name="T40" fmla="*/ 24 w 73"/>
                <a:gd name="T41" fmla="*/ 123 h 140"/>
                <a:gd name="T42" fmla="*/ 31 w 73"/>
                <a:gd name="T43" fmla="*/ 112 h 140"/>
                <a:gd name="T44" fmla="*/ 38 w 73"/>
                <a:gd name="T45" fmla="*/ 101 h 140"/>
                <a:gd name="T46" fmla="*/ 44 w 73"/>
                <a:gd name="T47" fmla="*/ 89 h 140"/>
                <a:gd name="T48" fmla="*/ 50 w 73"/>
                <a:gd name="T49" fmla="*/ 78 h 140"/>
                <a:gd name="T50" fmla="*/ 54 w 73"/>
                <a:gd name="T51" fmla="*/ 66 h 140"/>
                <a:gd name="T52" fmla="*/ 58 w 73"/>
                <a:gd name="T53" fmla="*/ 55 h 140"/>
                <a:gd name="T54" fmla="*/ 61 w 73"/>
                <a:gd name="T55" fmla="*/ 44 h 140"/>
                <a:gd name="T56" fmla="*/ 65 w 73"/>
                <a:gd name="T57" fmla="*/ 35 h 140"/>
                <a:gd name="T58" fmla="*/ 67 w 73"/>
                <a:gd name="T59" fmla="*/ 27 h 140"/>
                <a:gd name="T60" fmla="*/ 69 w 73"/>
                <a:gd name="T61" fmla="*/ 19 h 140"/>
                <a:gd name="T62" fmla="*/ 72 w 73"/>
                <a:gd name="T63" fmla="*/ 12 h 140"/>
                <a:gd name="T64" fmla="*/ 73 w 73"/>
                <a:gd name="T65" fmla="*/ 6 h 140"/>
                <a:gd name="T66" fmla="*/ 73 w 73"/>
                <a:gd name="T67" fmla="*/ 4 h 140"/>
                <a:gd name="T68" fmla="*/ 73 w 73"/>
                <a:gd name="T69" fmla="*/ 3 h 140"/>
                <a:gd name="T70" fmla="*/ 73 w 73"/>
                <a:gd name="T71" fmla="*/ 1 h 140"/>
                <a:gd name="T72" fmla="*/ 73 w 73"/>
                <a:gd name="T73" fmla="*/ 3 h 140"/>
                <a:gd name="T74" fmla="*/ 73 w 73"/>
                <a:gd name="T75" fmla="*/ 2 h 140"/>
                <a:gd name="T76" fmla="*/ 73 w 73"/>
                <a:gd name="T77" fmla="*/ 1 h 140"/>
                <a:gd name="T78" fmla="*/ 60 w 73"/>
                <a:gd name="T7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140">
                  <a:moveTo>
                    <a:pt x="60" y="2"/>
                  </a:moveTo>
                  <a:lnTo>
                    <a:pt x="60" y="0"/>
                  </a:lnTo>
                  <a:lnTo>
                    <a:pt x="60" y="1"/>
                  </a:lnTo>
                  <a:lnTo>
                    <a:pt x="59" y="4"/>
                  </a:lnTo>
                  <a:lnTo>
                    <a:pt x="59" y="9"/>
                  </a:lnTo>
                  <a:lnTo>
                    <a:pt x="57" y="16"/>
                  </a:lnTo>
                  <a:lnTo>
                    <a:pt x="56" y="23"/>
                  </a:lnTo>
                  <a:lnTo>
                    <a:pt x="52" y="32"/>
                  </a:lnTo>
                  <a:lnTo>
                    <a:pt x="50" y="41"/>
                  </a:lnTo>
                  <a:lnTo>
                    <a:pt x="46" y="51"/>
                  </a:lnTo>
                  <a:lnTo>
                    <a:pt x="42" y="62"/>
                  </a:lnTo>
                  <a:lnTo>
                    <a:pt x="37" y="73"/>
                  </a:lnTo>
                  <a:lnTo>
                    <a:pt x="32" y="85"/>
                  </a:lnTo>
                  <a:lnTo>
                    <a:pt x="27" y="95"/>
                  </a:lnTo>
                  <a:lnTo>
                    <a:pt x="21" y="106"/>
                  </a:lnTo>
                  <a:lnTo>
                    <a:pt x="14" y="115"/>
                  </a:lnTo>
                  <a:lnTo>
                    <a:pt x="7" y="124"/>
                  </a:lnTo>
                  <a:lnTo>
                    <a:pt x="0" y="131"/>
                  </a:lnTo>
                  <a:lnTo>
                    <a:pt x="8" y="140"/>
                  </a:lnTo>
                  <a:lnTo>
                    <a:pt x="16" y="132"/>
                  </a:lnTo>
                  <a:lnTo>
                    <a:pt x="24" y="123"/>
                  </a:lnTo>
                  <a:lnTo>
                    <a:pt x="31" y="112"/>
                  </a:lnTo>
                  <a:lnTo>
                    <a:pt x="38" y="101"/>
                  </a:lnTo>
                  <a:lnTo>
                    <a:pt x="44" y="89"/>
                  </a:lnTo>
                  <a:lnTo>
                    <a:pt x="50" y="78"/>
                  </a:lnTo>
                  <a:lnTo>
                    <a:pt x="54" y="66"/>
                  </a:lnTo>
                  <a:lnTo>
                    <a:pt x="58" y="55"/>
                  </a:lnTo>
                  <a:lnTo>
                    <a:pt x="61" y="44"/>
                  </a:lnTo>
                  <a:lnTo>
                    <a:pt x="65" y="35"/>
                  </a:lnTo>
                  <a:lnTo>
                    <a:pt x="67" y="27"/>
                  </a:lnTo>
                  <a:lnTo>
                    <a:pt x="69" y="19"/>
                  </a:lnTo>
                  <a:lnTo>
                    <a:pt x="72" y="12"/>
                  </a:lnTo>
                  <a:lnTo>
                    <a:pt x="73" y="6"/>
                  </a:lnTo>
                  <a:lnTo>
                    <a:pt x="73" y="4"/>
                  </a:lnTo>
                  <a:lnTo>
                    <a:pt x="73" y="3"/>
                  </a:lnTo>
                  <a:lnTo>
                    <a:pt x="73" y="1"/>
                  </a:lnTo>
                  <a:lnTo>
                    <a:pt x="73" y="3"/>
                  </a:lnTo>
                  <a:lnTo>
                    <a:pt x="73" y="2"/>
                  </a:lnTo>
                  <a:lnTo>
                    <a:pt x="73" y="1"/>
                  </a:lnTo>
                  <a:lnTo>
                    <a:pt x="6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258"/>
            <p:cNvSpPr>
              <a:spLocks/>
            </p:cNvSpPr>
            <p:nvPr/>
          </p:nvSpPr>
          <p:spPr bwMode="auto">
            <a:xfrm>
              <a:off x="3781798" y="2638971"/>
              <a:ext cx="109538" cy="622300"/>
            </a:xfrm>
            <a:custGeom>
              <a:avLst/>
              <a:gdLst>
                <a:gd name="T0" fmla="*/ 3 w 137"/>
                <a:gd name="T1" fmla="*/ 14 h 786"/>
                <a:gd name="T2" fmla="*/ 12 w 137"/>
                <a:gd name="T3" fmla="*/ 34 h 786"/>
                <a:gd name="T4" fmla="*/ 24 w 137"/>
                <a:gd name="T5" fmla="*/ 68 h 786"/>
                <a:gd name="T6" fmla="*/ 34 w 137"/>
                <a:gd name="T7" fmla="*/ 114 h 786"/>
                <a:gd name="T8" fmla="*/ 46 w 137"/>
                <a:gd name="T9" fmla="*/ 171 h 786"/>
                <a:gd name="T10" fmla="*/ 56 w 137"/>
                <a:gd name="T11" fmla="*/ 233 h 786"/>
                <a:gd name="T12" fmla="*/ 67 w 137"/>
                <a:gd name="T13" fmla="*/ 301 h 786"/>
                <a:gd name="T14" fmla="*/ 77 w 137"/>
                <a:gd name="T15" fmla="*/ 371 h 786"/>
                <a:gd name="T16" fmla="*/ 86 w 137"/>
                <a:gd name="T17" fmla="*/ 444 h 786"/>
                <a:gd name="T18" fmla="*/ 95 w 137"/>
                <a:gd name="T19" fmla="*/ 514 h 786"/>
                <a:gd name="T20" fmla="*/ 102 w 137"/>
                <a:gd name="T21" fmla="*/ 580 h 786"/>
                <a:gd name="T22" fmla="*/ 109 w 137"/>
                <a:gd name="T23" fmla="*/ 641 h 786"/>
                <a:gd name="T24" fmla="*/ 115 w 137"/>
                <a:gd name="T25" fmla="*/ 694 h 786"/>
                <a:gd name="T26" fmla="*/ 120 w 137"/>
                <a:gd name="T27" fmla="*/ 736 h 786"/>
                <a:gd name="T28" fmla="*/ 123 w 137"/>
                <a:gd name="T29" fmla="*/ 767 h 786"/>
                <a:gd name="T30" fmla="*/ 124 w 137"/>
                <a:gd name="T31" fmla="*/ 784 h 786"/>
                <a:gd name="T32" fmla="*/ 137 w 137"/>
                <a:gd name="T33" fmla="*/ 785 h 786"/>
                <a:gd name="T34" fmla="*/ 137 w 137"/>
                <a:gd name="T35" fmla="*/ 777 h 786"/>
                <a:gd name="T36" fmla="*/ 134 w 137"/>
                <a:gd name="T37" fmla="*/ 752 h 786"/>
                <a:gd name="T38" fmla="*/ 130 w 137"/>
                <a:gd name="T39" fmla="*/ 716 h 786"/>
                <a:gd name="T40" fmla="*/ 125 w 137"/>
                <a:gd name="T41" fmla="*/ 666 h 786"/>
                <a:gd name="T42" fmla="*/ 118 w 137"/>
                <a:gd name="T43" fmla="*/ 610 h 786"/>
                <a:gd name="T44" fmla="*/ 111 w 137"/>
                <a:gd name="T45" fmla="*/ 545 h 786"/>
                <a:gd name="T46" fmla="*/ 103 w 137"/>
                <a:gd name="T47" fmla="*/ 477 h 786"/>
                <a:gd name="T48" fmla="*/ 94 w 137"/>
                <a:gd name="T49" fmla="*/ 406 h 786"/>
                <a:gd name="T50" fmla="*/ 85 w 137"/>
                <a:gd name="T51" fmla="*/ 334 h 786"/>
                <a:gd name="T52" fmla="*/ 75 w 137"/>
                <a:gd name="T53" fmla="*/ 264 h 786"/>
                <a:gd name="T54" fmla="*/ 64 w 137"/>
                <a:gd name="T55" fmla="*/ 198 h 786"/>
                <a:gd name="T56" fmla="*/ 53 w 137"/>
                <a:gd name="T57" fmla="*/ 138 h 786"/>
                <a:gd name="T58" fmla="*/ 42 w 137"/>
                <a:gd name="T59" fmla="*/ 88 h 786"/>
                <a:gd name="T60" fmla="*/ 31 w 137"/>
                <a:gd name="T61" fmla="*/ 45 h 786"/>
                <a:gd name="T62" fmla="*/ 19 w 137"/>
                <a:gd name="T63" fmla="*/ 16 h 786"/>
                <a:gd name="T64" fmla="*/ 6 w 137"/>
                <a:gd name="T6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786">
                  <a:moveTo>
                    <a:pt x="0" y="11"/>
                  </a:moveTo>
                  <a:lnTo>
                    <a:pt x="3" y="14"/>
                  </a:lnTo>
                  <a:lnTo>
                    <a:pt x="8" y="22"/>
                  </a:lnTo>
                  <a:lnTo>
                    <a:pt x="12" y="34"/>
                  </a:lnTo>
                  <a:lnTo>
                    <a:pt x="18" y="49"/>
                  </a:lnTo>
                  <a:lnTo>
                    <a:pt x="24" y="68"/>
                  </a:lnTo>
                  <a:lnTo>
                    <a:pt x="29" y="90"/>
                  </a:lnTo>
                  <a:lnTo>
                    <a:pt x="34" y="114"/>
                  </a:lnTo>
                  <a:lnTo>
                    <a:pt x="40" y="141"/>
                  </a:lnTo>
                  <a:lnTo>
                    <a:pt x="46" y="171"/>
                  </a:lnTo>
                  <a:lnTo>
                    <a:pt x="52" y="201"/>
                  </a:lnTo>
                  <a:lnTo>
                    <a:pt x="56" y="233"/>
                  </a:lnTo>
                  <a:lnTo>
                    <a:pt x="62" y="266"/>
                  </a:lnTo>
                  <a:lnTo>
                    <a:pt x="67" y="301"/>
                  </a:lnTo>
                  <a:lnTo>
                    <a:pt x="72" y="335"/>
                  </a:lnTo>
                  <a:lnTo>
                    <a:pt x="77" y="371"/>
                  </a:lnTo>
                  <a:lnTo>
                    <a:pt x="82" y="408"/>
                  </a:lnTo>
                  <a:lnTo>
                    <a:pt x="86" y="444"/>
                  </a:lnTo>
                  <a:lnTo>
                    <a:pt x="91" y="479"/>
                  </a:lnTo>
                  <a:lnTo>
                    <a:pt x="95" y="514"/>
                  </a:lnTo>
                  <a:lnTo>
                    <a:pt x="99" y="547"/>
                  </a:lnTo>
                  <a:lnTo>
                    <a:pt x="102" y="580"/>
                  </a:lnTo>
                  <a:lnTo>
                    <a:pt x="106" y="611"/>
                  </a:lnTo>
                  <a:lnTo>
                    <a:pt x="109" y="641"/>
                  </a:lnTo>
                  <a:lnTo>
                    <a:pt x="113" y="668"/>
                  </a:lnTo>
                  <a:lnTo>
                    <a:pt x="115" y="694"/>
                  </a:lnTo>
                  <a:lnTo>
                    <a:pt x="117" y="717"/>
                  </a:lnTo>
                  <a:lnTo>
                    <a:pt x="120" y="736"/>
                  </a:lnTo>
                  <a:lnTo>
                    <a:pt x="121" y="754"/>
                  </a:lnTo>
                  <a:lnTo>
                    <a:pt x="123" y="767"/>
                  </a:lnTo>
                  <a:lnTo>
                    <a:pt x="123" y="778"/>
                  </a:lnTo>
                  <a:lnTo>
                    <a:pt x="124" y="784"/>
                  </a:lnTo>
                  <a:lnTo>
                    <a:pt x="124" y="786"/>
                  </a:lnTo>
                  <a:lnTo>
                    <a:pt x="137" y="785"/>
                  </a:lnTo>
                  <a:lnTo>
                    <a:pt x="137" y="782"/>
                  </a:lnTo>
                  <a:lnTo>
                    <a:pt x="137" y="777"/>
                  </a:lnTo>
                  <a:lnTo>
                    <a:pt x="136" y="766"/>
                  </a:lnTo>
                  <a:lnTo>
                    <a:pt x="134" y="752"/>
                  </a:lnTo>
                  <a:lnTo>
                    <a:pt x="132" y="735"/>
                  </a:lnTo>
                  <a:lnTo>
                    <a:pt x="130" y="716"/>
                  </a:lnTo>
                  <a:lnTo>
                    <a:pt x="128" y="693"/>
                  </a:lnTo>
                  <a:lnTo>
                    <a:pt x="125" y="666"/>
                  </a:lnTo>
                  <a:lnTo>
                    <a:pt x="122" y="638"/>
                  </a:lnTo>
                  <a:lnTo>
                    <a:pt x="118" y="610"/>
                  </a:lnTo>
                  <a:lnTo>
                    <a:pt x="116" y="578"/>
                  </a:lnTo>
                  <a:lnTo>
                    <a:pt x="111" y="545"/>
                  </a:lnTo>
                  <a:lnTo>
                    <a:pt x="108" y="512"/>
                  </a:lnTo>
                  <a:lnTo>
                    <a:pt x="103" y="477"/>
                  </a:lnTo>
                  <a:lnTo>
                    <a:pt x="99" y="441"/>
                  </a:lnTo>
                  <a:lnTo>
                    <a:pt x="94" y="406"/>
                  </a:lnTo>
                  <a:lnTo>
                    <a:pt x="90" y="370"/>
                  </a:lnTo>
                  <a:lnTo>
                    <a:pt x="85" y="334"/>
                  </a:lnTo>
                  <a:lnTo>
                    <a:pt x="79" y="299"/>
                  </a:lnTo>
                  <a:lnTo>
                    <a:pt x="75" y="264"/>
                  </a:lnTo>
                  <a:lnTo>
                    <a:pt x="70" y="231"/>
                  </a:lnTo>
                  <a:lnTo>
                    <a:pt x="64" y="198"/>
                  </a:lnTo>
                  <a:lnTo>
                    <a:pt x="58" y="167"/>
                  </a:lnTo>
                  <a:lnTo>
                    <a:pt x="53" y="138"/>
                  </a:lnTo>
                  <a:lnTo>
                    <a:pt x="47" y="112"/>
                  </a:lnTo>
                  <a:lnTo>
                    <a:pt x="42" y="88"/>
                  </a:lnTo>
                  <a:lnTo>
                    <a:pt x="37" y="65"/>
                  </a:lnTo>
                  <a:lnTo>
                    <a:pt x="31" y="45"/>
                  </a:lnTo>
                  <a:lnTo>
                    <a:pt x="25" y="29"/>
                  </a:lnTo>
                  <a:lnTo>
                    <a:pt x="19" y="16"/>
                  </a:lnTo>
                  <a:lnTo>
                    <a:pt x="14" y="7"/>
                  </a:lnTo>
                  <a:lnTo>
                    <a:pt x="6"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259"/>
            <p:cNvSpPr>
              <a:spLocks/>
            </p:cNvSpPr>
            <p:nvPr/>
          </p:nvSpPr>
          <p:spPr bwMode="auto">
            <a:xfrm>
              <a:off x="3388098" y="2705646"/>
              <a:ext cx="103188" cy="77788"/>
            </a:xfrm>
            <a:custGeom>
              <a:avLst/>
              <a:gdLst>
                <a:gd name="T0" fmla="*/ 131 w 131"/>
                <a:gd name="T1" fmla="*/ 74 h 97"/>
                <a:gd name="T2" fmla="*/ 127 w 131"/>
                <a:gd name="T3" fmla="*/ 64 h 97"/>
                <a:gd name="T4" fmla="*/ 124 w 131"/>
                <a:gd name="T5" fmla="*/ 55 h 97"/>
                <a:gd name="T6" fmla="*/ 119 w 131"/>
                <a:gd name="T7" fmla="*/ 46 h 97"/>
                <a:gd name="T8" fmla="*/ 114 w 131"/>
                <a:gd name="T9" fmla="*/ 40 h 97"/>
                <a:gd name="T10" fmla="*/ 110 w 131"/>
                <a:gd name="T11" fmla="*/ 35 h 97"/>
                <a:gd name="T12" fmla="*/ 106 w 131"/>
                <a:gd name="T13" fmla="*/ 32 h 97"/>
                <a:gd name="T14" fmla="*/ 103 w 131"/>
                <a:gd name="T15" fmla="*/ 29 h 97"/>
                <a:gd name="T16" fmla="*/ 102 w 131"/>
                <a:gd name="T17" fmla="*/ 28 h 97"/>
                <a:gd name="T18" fmla="*/ 101 w 131"/>
                <a:gd name="T19" fmla="*/ 27 h 97"/>
                <a:gd name="T20" fmla="*/ 96 w 131"/>
                <a:gd name="T21" fmla="*/ 23 h 97"/>
                <a:gd name="T22" fmla="*/ 88 w 131"/>
                <a:gd name="T23" fmla="*/ 19 h 97"/>
                <a:gd name="T24" fmla="*/ 79 w 131"/>
                <a:gd name="T25" fmla="*/ 13 h 97"/>
                <a:gd name="T26" fmla="*/ 67 w 131"/>
                <a:gd name="T27" fmla="*/ 7 h 97"/>
                <a:gd name="T28" fmla="*/ 56 w 131"/>
                <a:gd name="T29" fmla="*/ 3 h 97"/>
                <a:gd name="T30" fmla="*/ 43 w 131"/>
                <a:gd name="T31" fmla="*/ 0 h 97"/>
                <a:gd name="T32" fmla="*/ 32 w 131"/>
                <a:gd name="T33" fmla="*/ 0 h 97"/>
                <a:gd name="T34" fmla="*/ 20 w 131"/>
                <a:gd name="T35" fmla="*/ 5 h 97"/>
                <a:gd name="T36" fmla="*/ 12 w 131"/>
                <a:gd name="T37" fmla="*/ 11 h 97"/>
                <a:gd name="T38" fmla="*/ 5 w 131"/>
                <a:gd name="T39" fmla="*/ 17 h 97"/>
                <a:gd name="T40" fmla="*/ 2 w 131"/>
                <a:gd name="T41" fmla="*/ 23 h 97"/>
                <a:gd name="T42" fmla="*/ 0 w 131"/>
                <a:gd name="T43" fmla="*/ 30 h 97"/>
                <a:gd name="T44" fmla="*/ 2 w 131"/>
                <a:gd name="T45" fmla="*/ 36 h 97"/>
                <a:gd name="T46" fmla="*/ 4 w 131"/>
                <a:gd name="T47" fmla="*/ 42 h 97"/>
                <a:gd name="T48" fmla="*/ 9 w 131"/>
                <a:gd name="T49" fmla="*/ 48 h 97"/>
                <a:gd name="T50" fmla="*/ 14 w 131"/>
                <a:gd name="T51" fmla="*/ 52 h 97"/>
                <a:gd name="T52" fmla="*/ 21 w 131"/>
                <a:gd name="T53" fmla="*/ 56 h 97"/>
                <a:gd name="T54" fmla="*/ 29 w 131"/>
                <a:gd name="T55" fmla="*/ 58 h 97"/>
                <a:gd name="T56" fmla="*/ 37 w 131"/>
                <a:gd name="T57" fmla="*/ 60 h 97"/>
                <a:gd name="T58" fmla="*/ 43 w 131"/>
                <a:gd name="T59" fmla="*/ 61 h 97"/>
                <a:gd name="T60" fmla="*/ 49 w 131"/>
                <a:gd name="T61" fmla="*/ 63 h 97"/>
                <a:gd name="T62" fmla="*/ 52 w 131"/>
                <a:gd name="T63" fmla="*/ 63 h 97"/>
                <a:gd name="T64" fmla="*/ 53 w 131"/>
                <a:gd name="T65" fmla="*/ 63 h 97"/>
                <a:gd name="T66" fmla="*/ 102 w 131"/>
                <a:gd name="T67" fmla="*/ 96 h 97"/>
                <a:gd name="T68" fmla="*/ 104 w 131"/>
                <a:gd name="T69" fmla="*/ 96 h 97"/>
                <a:gd name="T70" fmla="*/ 108 w 131"/>
                <a:gd name="T71" fmla="*/ 97 h 97"/>
                <a:gd name="T72" fmla="*/ 113 w 131"/>
                <a:gd name="T73" fmla="*/ 97 h 97"/>
                <a:gd name="T74" fmla="*/ 118 w 131"/>
                <a:gd name="T75" fmla="*/ 95 h 97"/>
                <a:gd name="T76" fmla="*/ 124 w 131"/>
                <a:gd name="T77" fmla="*/ 93 h 97"/>
                <a:gd name="T78" fmla="*/ 128 w 131"/>
                <a:gd name="T79" fmla="*/ 89 h 97"/>
                <a:gd name="T80" fmla="*/ 131 w 131"/>
                <a:gd name="T81" fmla="*/ 83 h 97"/>
                <a:gd name="T82" fmla="*/ 131 w 131"/>
                <a:gd name="T83"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97">
                  <a:moveTo>
                    <a:pt x="131" y="74"/>
                  </a:moveTo>
                  <a:lnTo>
                    <a:pt x="127" y="64"/>
                  </a:lnTo>
                  <a:lnTo>
                    <a:pt x="124" y="55"/>
                  </a:lnTo>
                  <a:lnTo>
                    <a:pt x="119" y="46"/>
                  </a:lnTo>
                  <a:lnTo>
                    <a:pt x="114" y="40"/>
                  </a:lnTo>
                  <a:lnTo>
                    <a:pt x="110" y="35"/>
                  </a:lnTo>
                  <a:lnTo>
                    <a:pt x="106" y="32"/>
                  </a:lnTo>
                  <a:lnTo>
                    <a:pt x="103" y="29"/>
                  </a:lnTo>
                  <a:lnTo>
                    <a:pt x="102" y="28"/>
                  </a:lnTo>
                  <a:lnTo>
                    <a:pt x="101" y="27"/>
                  </a:lnTo>
                  <a:lnTo>
                    <a:pt x="96" y="23"/>
                  </a:lnTo>
                  <a:lnTo>
                    <a:pt x="88" y="19"/>
                  </a:lnTo>
                  <a:lnTo>
                    <a:pt x="79" y="13"/>
                  </a:lnTo>
                  <a:lnTo>
                    <a:pt x="67" y="7"/>
                  </a:lnTo>
                  <a:lnTo>
                    <a:pt x="56" y="3"/>
                  </a:lnTo>
                  <a:lnTo>
                    <a:pt x="43" y="0"/>
                  </a:lnTo>
                  <a:lnTo>
                    <a:pt x="32" y="0"/>
                  </a:lnTo>
                  <a:lnTo>
                    <a:pt x="20" y="5"/>
                  </a:lnTo>
                  <a:lnTo>
                    <a:pt x="12" y="11"/>
                  </a:lnTo>
                  <a:lnTo>
                    <a:pt x="5" y="17"/>
                  </a:lnTo>
                  <a:lnTo>
                    <a:pt x="2" y="23"/>
                  </a:lnTo>
                  <a:lnTo>
                    <a:pt x="0" y="30"/>
                  </a:lnTo>
                  <a:lnTo>
                    <a:pt x="2" y="36"/>
                  </a:lnTo>
                  <a:lnTo>
                    <a:pt x="4" y="42"/>
                  </a:lnTo>
                  <a:lnTo>
                    <a:pt x="9" y="48"/>
                  </a:lnTo>
                  <a:lnTo>
                    <a:pt x="14" y="52"/>
                  </a:lnTo>
                  <a:lnTo>
                    <a:pt x="21" y="56"/>
                  </a:lnTo>
                  <a:lnTo>
                    <a:pt x="29" y="58"/>
                  </a:lnTo>
                  <a:lnTo>
                    <a:pt x="37" y="60"/>
                  </a:lnTo>
                  <a:lnTo>
                    <a:pt x="43" y="61"/>
                  </a:lnTo>
                  <a:lnTo>
                    <a:pt x="49" y="63"/>
                  </a:lnTo>
                  <a:lnTo>
                    <a:pt x="52" y="63"/>
                  </a:lnTo>
                  <a:lnTo>
                    <a:pt x="53" y="63"/>
                  </a:lnTo>
                  <a:lnTo>
                    <a:pt x="102" y="96"/>
                  </a:lnTo>
                  <a:lnTo>
                    <a:pt x="104" y="96"/>
                  </a:lnTo>
                  <a:lnTo>
                    <a:pt x="108" y="97"/>
                  </a:lnTo>
                  <a:lnTo>
                    <a:pt x="113" y="97"/>
                  </a:lnTo>
                  <a:lnTo>
                    <a:pt x="118" y="95"/>
                  </a:lnTo>
                  <a:lnTo>
                    <a:pt x="124" y="93"/>
                  </a:lnTo>
                  <a:lnTo>
                    <a:pt x="128" y="89"/>
                  </a:lnTo>
                  <a:lnTo>
                    <a:pt x="131" y="83"/>
                  </a:lnTo>
                  <a:lnTo>
                    <a:pt x="131" y="7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260"/>
            <p:cNvSpPr>
              <a:spLocks/>
            </p:cNvSpPr>
            <p:nvPr/>
          </p:nvSpPr>
          <p:spPr bwMode="auto">
            <a:xfrm>
              <a:off x="3465886" y="2724696"/>
              <a:ext cx="30163" cy="41275"/>
            </a:xfrm>
            <a:custGeom>
              <a:avLst/>
              <a:gdLst>
                <a:gd name="T0" fmla="*/ 0 w 38"/>
                <a:gd name="T1" fmla="*/ 10 h 52"/>
                <a:gd name="T2" fmla="*/ 0 w 38"/>
                <a:gd name="T3" fmla="*/ 10 h 52"/>
                <a:gd name="T4" fmla="*/ 1 w 38"/>
                <a:gd name="T5" fmla="*/ 11 h 52"/>
                <a:gd name="T6" fmla="*/ 4 w 38"/>
                <a:gd name="T7" fmla="*/ 13 h 52"/>
                <a:gd name="T8" fmla="*/ 7 w 38"/>
                <a:gd name="T9" fmla="*/ 17 h 52"/>
                <a:gd name="T10" fmla="*/ 11 w 38"/>
                <a:gd name="T11" fmla="*/ 21 h 52"/>
                <a:gd name="T12" fmla="*/ 15 w 38"/>
                <a:gd name="T13" fmla="*/ 27 h 52"/>
                <a:gd name="T14" fmla="*/ 20 w 38"/>
                <a:gd name="T15" fmla="*/ 34 h 52"/>
                <a:gd name="T16" fmla="*/ 23 w 38"/>
                <a:gd name="T17" fmla="*/ 43 h 52"/>
                <a:gd name="T18" fmla="*/ 26 w 38"/>
                <a:gd name="T19" fmla="*/ 52 h 52"/>
                <a:gd name="T20" fmla="*/ 38 w 38"/>
                <a:gd name="T21" fmla="*/ 49 h 52"/>
                <a:gd name="T22" fmla="*/ 36 w 38"/>
                <a:gd name="T23" fmla="*/ 38 h 52"/>
                <a:gd name="T24" fmla="*/ 31 w 38"/>
                <a:gd name="T25" fmla="*/ 28 h 52"/>
                <a:gd name="T26" fmla="*/ 27 w 38"/>
                <a:gd name="T27" fmla="*/ 20 h 52"/>
                <a:gd name="T28" fmla="*/ 21 w 38"/>
                <a:gd name="T29" fmla="*/ 13 h 52"/>
                <a:gd name="T30" fmla="*/ 16 w 38"/>
                <a:gd name="T31" fmla="*/ 7 h 52"/>
                <a:gd name="T32" fmla="*/ 13 w 38"/>
                <a:gd name="T33" fmla="*/ 4 h 52"/>
                <a:gd name="T34" fmla="*/ 10 w 38"/>
                <a:gd name="T35" fmla="*/ 0 h 52"/>
                <a:gd name="T36" fmla="*/ 8 w 38"/>
                <a:gd name="T37" fmla="*/ 0 h 52"/>
                <a:gd name="T38" fmla="*/ 8 w 38"/>
                <a:gd name="T39" fmla="*/ 0 h 52"/>
                <a:gd name="T40" fmla="*/ 0 w 38"/>
                <a:gd name="T41" fmla="*/ 10 h 52"/>
                <a:gd name="T42" fmla="*/ 0 w 38"/>
                <a:gd name="T43" fmla="*/ 10 h 52"/>
                <a:gd name="T44" fmla="*/ 0 w 38"/>
                <a:gd name="T45" fmla="*/ 10 h 52"/>
                <a:gd name="T46" fmla="*/ 0 w 38"/>
                <a:gd name="T47"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2">
                  <a:moveTo>
                    <a:pt x="0" y="10"/>
                  </a:moveTo>
                  <a:lnTo>
                    <a:pt x="0" y="10"/>
                  </a:lnTo>
                  <a:lnTo>
                    <a:pt x="1" y="11"/>
                  </a:lnTo>
                  <a:lnTo>
                    <a:pt x="4" y="13"/>
                  </a:lnTo>
                  <a:lnTo>
                    <a:pt x="7" y="17"/>
                  </a:lnTo>
                  <a:lnTo>
                    <a:pt x="11" y="21"/>
                  </a:lnTo>
                  <a:lnTo>
                    <a:pt x="15" y="27"/>
                  </a:lnTo>
                  <a:lnTo>
                    <a:pt x="20" y="34"/>
                  </a:lnTo>
                  <a:lnTo>
                    <a:pt x="23" y="43"/>
                  </a:lnTo>
                  <a:lnTo>
                    <a:pt x="26" y="52"/>
                  </a:lnTo>
                  <a:lnTo>
                    <a:pt x="38" y="49"/>
                  </a:lnTo>
                  <a:lnTo>
                    <a:pt x="36" y="38"/>
                  </a:lnTo>
                  <a:lnTo>
                    <a:pt x="31" y="28"/>
                  </a:lnTo>
                  <a:lnTo>
                    <a:pt x="27" y="20"/>
                  </a:lnTo>
                  <a:lnTo>
                    <a:pt x="21" y="13"/>
                  </a:lnTo>
                  <a:lnTo>
                    <a:pt x="16" y="7"/>
                  </a:lnTo>
                  <a:lnTo>
                    <a:pt x="13" y="4"/>
                  </a:lnTo>
                  <a:lnTo>
                    <a:pt x="10" y="0"/>
                  </a:lnTo>
                  <a:lnTo>
                    <a:pt x="8" y="0"/>
                  </a:lnTo>
                  <a:lnTo>
                    <a:pt x="8" y="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261"/>
            <p:cNvSpPr>
              <a:spLocks/>
            </p:cNvSpPr>
            <p:nvPr/>
          </p:nvSpPr>
          <p:spPr bwMode="auto">
            <a:xfrm>
              <a:off x="3411911" y="2700883"/>
              <a:ext cx="60325" cy="30163"/>
            </a:xfrm>
            <a:custGeom>
              <a:avLst/>
              <a:gdLst>
                <a:gd name="T0" fmla="*/ 5 w 77"/>
                <a:gd name="T1" fmla="*/ 12 h 39"/>
                <a:gd name="T2" fmla="*/ 3 w 77"/>
                <a:gd name="T3" fmla="*/ 12 h 39"/>
                <a:gd name="T4" fmla="*/ 13 w 77"/>
                <a:gd name="T5" fmla="*/ 13 h 39"/>
                <a:gd name="T6" fmla="*/ 24 w 77"/>
                <a:gd name="T7" fmla="*/ 16 h 39"/>
                <a:gd name="T8" fmla="*/ 36 w 77"/>
                <a:gd name="T9" fmla="*/ 19 h 39"/>
                <a:gd name="T10" fmla="*/ 46 w 77"/>
                <a:gd name="T11" fmla="*/ 25 h 39"/>
                <a:gd name="T12" fmla="*/ 56 w 77"/>
                <a:gd name="T13" fmla="*/ 29 h 39"/>
                <a:gd name="T14" fmla="*/ 64 w 77"/>
                <a:gd name="T15" fmla="*/ 34 h 39"/>
                <a:gd name="T16" fmla="*/ 67 w 77"/>
                <a:gd name="T17" fmla="*/ 38 h 39"/>
                <a:gd name="T18" fmla="*/ 69 w 77"/>
                <a:gd name="T19" fmla="*/ 39 h 39"/>
                <a:gd name="T20" fmla="*/ 77 w 77"/>
                <a:gd name="T21" fmla="*/ 29 h 39"/>
                <a:gd name="T22" fmla="*/ 75 w 77"/>
                <a:gd name="T23" fmla="*/ 27 h 39"/>
                <a:gd name="T24" fmla="*/ 70 w 77"/>
                <a:gd name="T25" fmla="*/ 24 h 39"/>
                <a:gd name="T26" fmla="*/ 62 w 77"/>
                <a:gd name="T27" fmla="*/ 19 h 39"/>
                <a:gd name="T28" fmla="*/ 53 w 77"/>
                <a:gd name="T29" fmla="*/ 13 h 39"/>
                <a:gd name="T30" fmla="*/ 41 w 77"/>
                <a:gd name="T31" fmla="*/ 8 h 39"/>
                <a:gd name="T32" fmla="*/ 29 w 77"/>
                <a:gd name="T33" fmla="*/ 3 h 39"/>
                <a:gd name="T34" fmla="*/ 15 w 77"/>
                <a:gd name="T35" fmla="*/ 0 h 39"/>
                <a:gd name="T36" fmla="*/ 1 w 77"/>
                <a:gd name="T37" fmla="*/ 0 h 39"/>
                <a:gd name="T38" fmla="*/ 0 w 77"/>
                <a:gd name="T39" fmla="*/ 0 h 39"/>
                <a:gd name="T40" fmla="*/ 1 w 77"/>
                <a:gd name="T41" fmla="*/ 0 h 39"/>
                <a:gd name="T42" fmla="*/ 1 w 77"/>
                <a:gd name="T43" fmla="*/ 0 h 39"/>
                <a:gd name="T44" fmla="*/ 0 w 77"/>
                <a:gd name="T45" fmla="*/ 0 h 39"/>
                <a:gd name="T46" fmla="*/ 5 w 77"/>
                <a:gd name="T4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39">
                  <a:moveTo>
                    <a:pt x="5" y="12"/>
                  </a:moveTo>
                  <a:lnTo>
                    <a:pt x="3" y="12"/>
                  </a:lnTo>
                  <a:lnTo>
                    <a:pt x="13" y="13"/>
                  </a:lnTo>
                  <a:lnTo>
                    <a:pt x="24" y="16"/>
                  </a:lnTo>
                  <a:lnTo>
                    <a:pt x="36" y="19"/>
                  </a:lnTo>
                  <a:lnTo>
                    <a:pt x="46" y="25"/>
                  </a:lnTo>
                  <a:lnTo>
                    <a:pt x="56" y="29"/>
                  </a:lnTo>
                  <a:lnTo>
                    <a:pt x="64" y="34"/>
                  </a:lnTo>
                  <a:lnTo>
                    <a:pt x="67" y="38"/>
                  </a:lnTo>
                  <a:lnTo>
                    <a:pt x="69" y="39"/>
                  </a:lnTo>
                  <a:lnTo>
                    <a:pt x="77" y="29"/>
                  </a:lnTo>
                  <a:lnTo>
                    <a:pt x="75" y="27"/>
                  </a:lnTo>
                  <a:lnTo>
                    <a:pt x="70" y="24"/>
                  </a:lnTo>
                  <a:lnTo>
                    <a:pt x="62" y="19"/>
                  </a:lnTo>
                  <a:lnTo>
                    <a:pt x="53" y="13"/>
                  </a:lnTo>
                  <a:lnTo>
                    <a:pt x="41" y="8"/>
                  </a:lnTo>
                  <a:lnTo>
                    <a:pt x="29" y="3"/>
                  </a:lnTo>
                  <a:lnTo>
                    <a:pt x="15" y="0"/>
                  </a:lnTo>
                  <a:lnTo>
                    <a:pt x="1" y="0"/>
                  </a:lnTo>
                  <a:lnTo>
                    <a:pt x="0" y="0"/>
                  </a:lnTo>
                  <a:lnTo>
                    <a:pt x="1" y="0"/>
                  </a:lnTo>
                  <a:lnTo>
                    <a:pt x="1" y="0"/>
                  </a:lnTo>
                  <a:lnTo>
                    <a:pt x="0" y="0"/>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262"/>
            <p:cNvSpPr>
              <a:spLocks/>
            </p:cNvSpPr>
            <p:nvPr/>
          </p:nvSpPr>
          <p:spPr bwMode="auto">
            <a:xfrm>
              <a:off x="3383336" y="2700883"/>
              <a:ext cx="31750" cy="46038"/>
            </a:xfrm>
            <a:custGeom>
              <a:avLst/>
              <a:gdLst>
                <a:gd name="T0" fmla="*/ 19 w 40"/>
                <a:gd name="T1" fmla="*/ 49 h 58"/>
                <a:gd name="T2" fmla="*/ 19 w 40"/>
                <a:gd name="T3" fmla="*/ 49 h 58"/>
                <a:gd name="T4" fmla="*/ 16 w 40"/>
                <a:gd name="T5" fmla="*/ 46 h 58"/>
                <a:gd name="T6" fmla="*/ 13 w 40"/>
                <a:gd name="T7" fmla="*/ 41 h 58"/>
                <a:gd name="T8" fmla="*/ 13 w 40"/>
                <a:gd name="T9" fmla="*/ 36 h 58"/>
                <a:gd name="T10" fmla="*/ 13 w 40"/>
                <a:gd name="T11" fmla="*/ 32 h 58"/>
                <a:gd name="T12" fmla="*/ 17 w 40"/>
                <a:gd name="T13" fmla="*/ 27 h 58"/>
                <a:gd name="T14" fmla="*/ 21 w 40"/>
                <a:gd name="T15" fmla="*/ 23 h 58"/>
                <a:gd name="T16" fmla="*/ 29 w 40"/>
                <a:gd name="T17" fmla="*/ 17 h 58"/>
                <a:gd name="T18" fmla="*/ 40 w 40"/>
                <a:gd name="T19" fmla="*/ 12 h 58"/>
                <a:gd name="T20" fmla="*/ 35 w 40"/>
                <a:gd name="T21" fmla="*/ 0 h 58"/>
                <a:gd name="T22" fmla="*/ 23 w 40"/>
                <a:gd name="T23" fmla="*/ 6 h 58"/>
                <a:gd name="T24" fmla="*/ 13 w 40"/>
                <a:gd name="T25" fmla="*/ 12 h 58"/>
                <a:gd name="T26" fmla="*/ 6 w 40"/>
                <a:gd name="T27" fmla="*/ 19 h 58"/>
                <a:gd name="T28" fmla="*/ 2 w 40"/>
                <a:gd name="T29" fmla="*/ 27 h 58"/>
                <a:gd name="T30" fmla="*/ 0 w 40"/>
                <a:gd name="T31" fmla="*/ 36 h 58"/>
                <a:gd name="T32" fmla="*/ 2 w 40"/>
                <a:gd name="T33" fmla="*/ 44 h 58"/>
                <a:gd name="T34" fmla="*/ 4 w 40"/>
                <a:gd name="T35" fmla="*/ 51 h 58"/>
                <a:gd name="T36" fmla="*/ 10 w 40"/>
                <a:gd name="T37" fmla="*/ 58 h 58"/>
                <a:gd name="T38" fmla="*/ 10 w 40"/>
                <a:gd name="T39" fmla="*/ 58 h 58"/>
                <a:gd name="T40" fmla="*/ 19 w 40"/>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8">
                  <a:moveTo>
                    <a:pt x="19" y="49"/>
                  </a:moveTo>
                  <a:lnTo>
                    <a:pt x="19" y="49"/>
                  </a:lnTo>
                  <a:lnTo>
                    <a:pt x="16" y="46"/>
                  </a:lnTo>
                  <a:lnTo>
                    <a:pt x="13" y="41"/>
                  </a:lnTo>
                  <a:lnTo>
                    <a:pt x="13" y="36"/>
                  </a:lnTo>
                  <a:lnTo>
                    <a:pt x="13" y="32"/>
                  </a:lnTo>
                  <a:lnTo>
                    <a:pt x="17" y="27"/>
                  </a:lnTo>
                  <a:lnTo>
                    <a:pt x="21" y="23"/>
                  </a:lnTo>
                  <a:lnTo>
                    <a:pt x="29" y="17"/>
                  </a:lnTo>
                  <a:lnTo>
                    <a:pt x="40" y="12"/>
                  </a:lnTo>
                  <a:lnTo>
                    <a:pt x="35" y="0"/>
                  </a:lnTo>
                  <a:lnTo>
                    <a:pt x="23" y="6"/>
                  </a:lnTo>
                  <a:lnTo>
                    <a:pt x="13" y="12"/>
                  </a:lnTo>
                  <a:lnTo>
                    <a:pt x="6" y="19"/>
                  </a:lnTo>
                  <a:lnTo>
                    <a:pt x="2" y="27"/>
                  </a:lnTo>
                  <a:lnTo>
                    <a:pt x="0" y="36"/>
                  </a:lnTo>
                  <a:lnTo>
                    <a:pt x="2" y="44"/>
                  </a:lnTo>
                  <a:lnTo>
                    <a:pt x="4" y="51"/>
                  </a:lnTo>
                  <a:lnTo>
                    <a:pt x="10" y="58"/>
                  </a:lnTo>
                  <a:lnTo>
                    <a:pt x="10" y="58"/>
                  </a:lnTo>
                  <a:lnTo>
                    <a:pt x="1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263"/>
            <p:cNvSpPr>
              <a:spLocks/>
            </p:cNvSpPr>
            <p:nvPr/>
          </p:nvSpPr>
          <p:spPr bwMode="auto">
            <a:xfrm>
              <a:off x="3391273" y="2740571"/>
              <a:ext cx="42863" cy="19050"/>
            </a:xfrm>
            <a:custGeom>
              <a:avLst/>
              <a:gdLst>
                <a:gd name="T0" fmla="*/ 54 w 54"/>
                <a:gd name="T1" fmla="*/ 14 h 25"/>
                <a:gd name="T2" fmla="*/ 49 w 54"/>
                <a:gd name="T3" fmla="*/ 13 h 25"/>
                <a:gd name="T4" fmla="*/ 48 w 54"/>
                <a:gd name="T5" fmla="*/ 13 h 25"/>
                <a:gd name="T6" fmla="*/ 45 w 54"/>
                <a:gd name="T7" fmla="*/ 13 h 25"/>
                <a:gd name="T8" fmla="*/ 40 w 54"/>
                <a:gd name="T9" fmla="*/ 12 h 25"/>
                <a:gd name="T10" fmla="*/ 34 w 54"/>
                <a:gd name="T11" fmla="*/ 10 h 25"/>
                <a:gd name="T12" fmla="*/ 28 w 54"/>
                <a:gd name="T13" fmla="*/ 9 h 25"/>
                <a:gd name="T14" fmla="*/ 19 w 54"/>
                <a:gd name="T15" fmla="*/ 7 h 25"/>
                <a:gd name="T16" fmla="*/ 15 w 54"/>
                <a:gd name="T17" fmla="*/ 3 h 25"/>
                <a:gd name="T18" fmla="*/ 9 w 54"/>
                <a:gd name="T19" fmla="*/ 0 h 25"/>
                <a:gd name="T20" fmla="*/ 0 w 54"/>
                <a:gd name="T21" fmla="*/ 9 h 25"/>
                <a:gd name="T22" fmla="*/ 7 w 54"/>
                <a:gd name="T23" fmla="*/ 15 h 25"/>
                <a:gd name="T24" fmla="*/ 15 w 54"/>
                <a:gd name="T25" fmla="*/ 20 h 25"/>
                <a:gd name="T26" fmla="*/ 24 w 54"/>
                <a:gd name="T27" fmla="*/ 22 h 25"/>
                <a:gd name="T28" fmla="*/ 31 w 54"/>
                <a:gd name="T29" fmla="*/ 24 h 25"/>
                <a:gd name="T30" fmla="*/ 38 w 54"/>
                <a:gd name="T31" fmla="*/ 24 h 25"/>
                <a:gd name="T32" fmla="*/ 45 w 54"/>
                <a:gd name="T33" fmla="*/ 25 h 25"/>
                <a:gd name="T34" fmla="*/ 48 w 54"/>
                <a:gd name="T35" fmla="*/ 25 h 25"/>
                <a:gd name="T36" fmla="*/ 49 w 54"/>
                <a:gd name="T37" fmla="*/ 25 h 25"/>
                <a:gd name="T38" fmla="*/ 46 w 54"/>
                <a:gd name="T39" fmla="*/ 24 h 25"/>
                <a:gd name="T40" fmla="*/ 54 w 54"/>
                <a:gd name="T41" fmla="*/ 14 h 25"/>
                <a:gd name="T42" fmla="*/ 52 w 54"/>
                <a:gd name="T43" fmla="*/ 13 h 25"/>
                <a:gd name="T44" fmla="*/ 49 w 54"/>
                <a:gd name="T45" fmla="*/ 13 h 25"/>
                <a:gd name="T46" fmla="*/ 54 w 54"/>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5">
                  <a:moveTo>
                    <a:pt x="54" y="14"/>
                  </a:moveTo>
                  <a:lnTo>
                    <a:pt x="49" y="13"/>
                  </a:lnTo>
                  <a:lnTo>
                    <a:pt x="48" y="13"/>
                  </a:lnTo>
                  <a:lnTo>
                    <a:pt x="45" y="13"/>
                  </a:lnTo>
                  <a:lnTo>
                    <a:pt x="40" y="12"/>
                  </a:lnTo>
                  <a:lnTo>
                    <a:pt x="34" y="10"/>
                  </a:lnTo>
                  <a:lnTo>
                    <a:pt x="28" y="9"/>
                  </a:lnTo>
                  <a:lnTo>
                    <a:pt x="19" y="7"/>
                  </a:lnTo>
                  <a:lnTo>
                    <a:pt x="15" y="3"/>
                  </a:lnTo>
                  <a:lnTo>
                    <a:pt x="9" y="0"/>
                  </a:lnTo>
                  <a:lnTo>
                    <a:pt x="0" y="9"/>
                  </a:lnTo>
                  <a:lnTo>
                    <a:pt x="7" y="15"/>
                  </a:lnTo>
                  <a:lnTo>
                    <a:pt x="15" y="20"/>
                  </a:lnTo>
                  <a:lnTo>
                    <a:pt x="24" y="22"/>
                  </a:lnTo>
                  <a:lnTo>
                    <a:pt x="31" y="24"/>
                  </a:lnTo>
                  <a:lnTo>
                    <a:pt x="38" y="24"/>
                  </a:lnTo>
                  <a:lnTo>
                    <a:pt x="45" y="25"/>
                  </a:lnTo>
                  <a:lnTo>
                    <a:pt x="48" y="25"/>
                  </a:lnTo>
                  <a:lnTo>
                    <a:pt x="49" y="25"/>
                  </a:lnTo>
                  <a:lnTo>
                    <a:pt x="46" y="24"/>
                  </a:lnTo>
                  <a:lnTo>
                    <a:pt x="54" y="14"/>
                  </a:lnTo>
                  <a:lnTo>
                    <a:pt x="52" y="13"/>
                  </a:lnTo>
                  <a:lnTo>
                    <a:pt x="49" y="13"/>
                  </a:lnTo>
                  <a:lnTo>
                    <a:pt x="5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264"/>
            <p:cNvSpPr>
              <a:spLocks/>
            </p:cNvSpPr>
            <p:nvPr/>
          </p:nvSpPr>
          <p:spPr bwMode="auto">
            <a:xfrm>
              <a:off x="3427786" y="2750096"/>
              <a:ext cx="44450" cy="36513"/>
            </a:xfrm>
            <a:custGeom>
              <a:avLst/>
              <a:gdLst>
                <a:gd name="T0" fmla="*/ 53 w 56"/>
                <a:gd name="T1" fmla="*/ 33 h 46"/>
                <a:gd name="T2" fmla="*/ 56 w 56"/>
                <a:gd name="T3" fmla="*/ 34 h 46"/>
                <a:gd name="T4" fmla="*/ 8 w 56"/>
                <a:gd name="T5" fmla="*/ 0 h 46"/>
                <a:gd name="T6" fmla="*/ 0 w 56"/>
                <a:gd name="T7" fmla="*/ 10 h 46"/>
                <a:gd name="T8" fmla="*/ 48 w 56"/>
                <a:gd name="T9" fmla="*/ 45 h 46"/>
                <a:gd name="T10" fmla="*/ 52 w 56"/>
                <a:gd name="T11" fmla="*/ 46 h 46"/>
                <a:gd name="T12" fmla="*/ 48 w 56"/>
                <a:gd name="T13" fmla="*/ 45 h 46"/>
                <a:gd name="T14" fmla="*/ 49 w 56"/>
                <a:gd name="T15" fmla="*/ 45 h 46"/>
                <a:gd name="T16" fmla="*/ 52 w 56"/>
                <a:gd name="T17" fmla="*/ 46 h 46"/>
                <a:gd name="T18" fmla="*/ 53 w 56"/>
                <a:gd name="T19"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6">
                  <a:moveTo>
                    <a:pt x="53" y="33"/>
                  </a:moveTo>
                  <a:lnTo>
                    <a:pt x="56" y="34"/>
                  </a:lnTo>
                  <a:lnTo>
                    <a:pt x="8" y="0"/>
                  </a:lnTo>
                  <a:lnTo>
                    <a:pt x="0" y="10"/>
                  </a:lnTo>
                  <a:lnTo>
                    <a:pt x="48" y="45"/>
                  </a:lnTo>
                  <a:lnTo>
                    <a:pt x="52" y="46"/>
                  </a:lnTo>
                  <a:lnTo>
                    <a:pt x="48" y="45"/>
                  </a:lnTo>
                  <a:lnTo>
                    <a:pt x="49" y="45"/>
                  </a:lnTo>
                  <a:lnTo>
                    <a:pt x="52" y="46"/>
                  </a:lnTo>
                  <a:lnTo>
                    <a:pt x="5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265"/>
            <p:cNvSpPr>
              <a:spLocks/>
            </p:cNvSpPr>
            <p:nvPr/>
          </p:nvSpPr>
          <p:spPr bwMode="auto">
            <a:xfrm>
              <a:off x="3469061" y="2762796"/>
              <a:ext cx="28575" cy="23813"/>
            </a:xfrm>
            <a:custGeom>
              <a:avLst/>
              <a:gdLst>
                <a:gd name="T0" fmla="*/ 22 w 35"/>
                <a:gd name="T1" fmla="*/ 3 h 31"/>
                <a:gd name="T2" fmla="*/ 22 w 35"/>
                <a:gd name="T3" fmla="*/ 3 h 31"/>
                <a:gd name="T4" fmla="*/ 23 w 35"/>
                <a:gd name="T5" fmla="*/ 10 h 31"/>
                <a:gd name="T6" fmla="*/ 21 w 35"/>
                <a:gd name="T7" fmla="*/ 14 h 31"/>
                <a:gd name="T8" fmla="*/ 18 w 35"/>
                <a:gd name="T9" fmla="*/ 16 h 31"/>
                <a:gd name="T10" fmla="*/ 15 w 35"/>
                <a:gd name="T11" fmla="*/ 17 h 31"/>
                <a:gd name="T12" fmla="*/ 10 w 35"/>
                <a:gd name="T13" fmla="*/ 18 h 31"/>
                <a:gd name="T14" fmla="*/ 6 w 35"/>
                <a:gd name="T15" fmla="*/ 18 h 31"/>
                <a:gd name="T16" fmla="*/ 2 w 35"/>
                <a:gd name="T17" fmla="*/ 18 h 31"/>
                <a:gd name="T18" fmla="*/ 1 w 35"/>
                <a:gd name="T19" fmla="*/ 18 h 31"/>
                <a:gd name="T20" fmla="*/ 0 w 35"/>
                <a:gd name="T21" fmla="*/ 31 h 31"/>
                <a:gd name="T22" fmla="*/ 1 w 35"/>
                <a:gd name="T23" fmla="*/ 31 h 31"/>
                <a:gd name="T24" fmla="*/ 4 w 35"/>
                <a:gd name="T25" fmla="*/ 31 h 31"/>
                <a:gd name="T26" fmla="*/ 11 w 35"/>
                <a:gd name="T27" fmla="*/ 31 h 31"/>
                <a:gd name="T28" fmla="*/ 18 w 35"/>
                <a:gd name="T29" fmla="*/ 30 h 31"/>
                <a:gd name="T30" fmla="*/ 25 w 35"/>
                <a:gd name="T31" fmla="*/ 26 h 31"/>
                <a:gd name="T32" fmla="*/ 32 w 35"/>
                <a:gd name="T33" fmla="*/ 21 h 31"/>
                <a:gd name="T34" fmla="*/ 35 w 35"/>
                <a:gd name="T35" fmla="*/ 11 h 31"/>
                <a:gd name="T36" fmla="*/ 34 w 35"/>
                <a:gd name="T37" fmla="*/ 0 h 31"/>
                <a:gd name="T38" fmla="*/ 34 w 35"/>
                <a:gd name="T39" fmla="*/ 0 h 31"/>
                <a:gd name="T40" fmla="*/ 22 w 35"/>
                <a:gd name="T4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1">
                  <a:moveTo>
                    <a:pt x="22" y="3"/>
                  </a:moveTo>
                  <a:lnTo>
                    <a:pt x="22" y="3"/>
                  </a:lnTo>
                  <a:lnTo>
                    <a:pt x="23" y="10"/>
                  </a:lnTo>
                  <a:lnTo>
                    <a:pt x="21" y="14"/>
                  </a:lnTo>
                  <a:lnTo>
                    <a:pt x="18" y="16"/>
                  </a:lnTo>
                  <a:lnTo>
                    <a:pt x="15" y="17"/>
                  </a:lnTo>
                  <a:lnTo>
                    <a:pt x="10" y="18"/>
                  </a:lnTo>
                  <a:lnTo>
                    <a:pt x="6" y="18"/>
                  </a:lnTo>
                  <a:lnTo>
                    <a:pt x="2" y="18"/>
                  </a:lnTo>
                  <a:lnTo>
                    <a:pt x="1" y="18"/>
                  </a:lnTo>
                  <a:lnTo>
                    <a:pt x="0" y="31"/>
                  </a:lnTo>
                  <a:lnTo>
                    <a:pt x="1" y="31"/>
                  </a:lnTo>
                  <a:lnTo>
                    <a:pt x="4" y="31"/>
                  </a:lnTo>
                  <a:lnTo>
                    <a:pt x="11" y="31"/>
                  </a:lnTo>
                  <a:lnTo>
                    <a:pt x="18" y="30"/>
                  </a:lnTo>
                  <a:lnTo>
                    <a:pt x="25" y="26"/>
                  </a:lnTo>
                  <a:lnTo>
                    <a:pt x="32" y="21"/>
                  </a:lnTo>
                  <a:lnTo>
                    <a:pt x="35" y="11"/>
                  </a:lnTo>
                  <a:lnTo>
                    <a:pt x="34" y="0"/>
                  </a:lnTo>
                  <a:lnTo>
                    <a:pt x="34" y="0"/>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266"/>
            <p:cNvSpPr>
              <a:spLocks/>
            </p:cNvSpPr>
            <p:nvPr/>
          </p:nvSpPr>
          <p:spPr bwMode="auto">
            <a:xfrm>
              <a:off x="3383336" y="2759621"/>
              <a:ext cx="95250" cy="87313"/>
            </a:xfrm>
            <a:custGeom>
              <a:avLst/>
              <a:gdLst>
                <a:gd name="T0" fmla="*/ 0 w 119"/>
                <a:gd name="T1" fmla="*/ 4 h 111"/>
                <a:gd name="T2" fmla="*/ 1 w 119"/>
                <a:gd name="T3" fmla="*/ 4 h 111"/>
                <a:gd name="T4" fmla="*/ 3 w 119"/>
                <a:gd name="T5" fmla="*/ 4 h 111"/>
                <a:gd name="T6" fmla="*/ 6 w 119"/>
                <a:gd name="T7" fmla="*/ 3 h 111"/>
                <a:gd name="T8" fmla="*/ 10 w 119"/>
                <a:gd name="T9" fmla="*/ 1 h 111"/>
                <a:gd name="T10" fmla="*/ 16 w 119"/>
                <a:gd name="T11" fmla="*/ 1 h 111"/>
                <a:gd name="T12" fmla="*/ 21 w 119"/>
                <a:gd name="T13" fmla="*/ 0 h 111"/>
                <a:gd name="T14" fmla="*/ 27 w 119"/>
                <a:gd name="T15" fmla="*/ 0 h 111"/>
                <a:gd name="T16" fmla="*/ 34 w 119"/>
                <a:gd name="T17" fmla="*/ 0 h 111"/>
                <a:gd name="T18" fmla="*/ 42 w 119"/>
                <a:gd name="T19" fmla="*/ 0 h 111"/>
                <a:gd name="T20" fmla="*/ 49 w 119"/>
                <a:gd name="T21" fmla="*/ 1 h 111"/>
                <a:gd name="T22" fmla="*/ 57 w 119"/>
                <a:gd name="T23" fmla="*/ 3 h 111"/>
                <a:gd name="T24" fmla="*/ 64 w 119"/>
                <a:gd name="T25" fmla="*/ 5 h 111"/>
                <a:gd name="T26" fmla="*/ 72 w 119"/>
                <a:gd name="T27" fmla="*/ 9 h 111"/>
                <a:gd name="T28" fmla="*/ 79 w 119"/>
                <a:gd name="T29" fmla="*/ 13 h 111"/>
                <a:gd name="T30" fmla="*/ 86 w 119"/>
                <a:gd name="T31" fmla="*/ 19 h 111"/>
                <a:gd name="T32" fmla="*/ 92 w 119"/>
                <a:gd name="T33" fmla="*/ 26 h 111"/>
                <a:gd name="T34" fmla="*/ 102 w 119"/>
                <a:gd name="T35" fmla="*/ 39 h 111"/>
                <a:gd name="T36" fmla="*/ 109 w 119"/>
                <a:gd name="T37" fmla="*/ 51 h 111"/>
                <a:gd name="T38" fmla="*/ 114 w 119"/>
                <a:gd name="T39" fmla="*/ 61 h 111"/>
                <a:gd name="T40" fmla="*/ 117 w 119"/>
                <a:gd name="T41" fmla="*/ 71 h 111"/>
                <a:gd name="T42" fmla="*/ 119 w 119"/>
                <a:gd name="T43" fmla="*/ 79 h 111"/>
                <a:gd name="T44" fmla="*/ 119 w 119"/>
                <a:gd name="T45" fmla="*/ 83 h 111"/>
                <a:gd name="T46" fmla="*/ 119 w 119"/>
                <a:gd name="T47" fmla="*/ 87 h 111"/>
                <a:gd name="T48" fmla="*/ 119 w 119"/>
                <a:gd name="T49" fmla="*/ 88 h 111"/>
                <a:gd name="T50" fmla="*/ 119 w 119"/>
                <a:gd name="T51" fmla="*/ 89 h 111"/>
                <a:gd name="T52" fmla="*/ 119 w 119"/>
                <a:gd name="T53" fmla="*/ 92 h 111"/>
                <a:gd name="T54" fmla="*/ 119 w 119"/>
                <a:gd name="T55" fmla="*/ 96 h 111"/>
                <a:gd name="T56" fmla="*/ 117 w 119"/>
                <a:gd name="T57" fmla="*/ 100 h 111"/>
                <a:gd name="T58" fmla="*/ 115 w 119"/>
                <a:gd name="T59" fmla="*/ 105 h 111"/>
                <a:gd name="T60" fmla="*/ 110 w 119"/>
                <a:gd name="T61" fmla="*/ 109 h 111"/>
                <a:gd name="T62" fmla="*/ 103 w 119"/>
                <a:gd name="T63" fmla="*/ 111 h 111"/>
                <a:gd name="T64" fmla="*/ 93 w 119"/>
                <a:gd name="T65" fmla="*/ 110 h 111"/>
                <a:gd name="T66" fmla="*/ 82 w 119"/>
                <a:gd name="T67" fmla="*/ 106 h 111"/>
                <a:gd name="T68" fmla="*/ 72 w 119"/>
                <a:gd name="T69" fmla="*/ 99 h 111"/>
                <a:gd name="T70" fmla="*/ 64 w 119"/>
                <a:gd name="T71" fmla="*/ 92 h 111"/>
                <a:gd name="T72" fmla="*/ 57 w 119"/>
                <a:gd name="T73" fmla="*/ 83 h 111"/>
                <a:gd name="T74" fmla="*/ 50 w 119"/>
                <a:gd name="T75" fmla="*/ 75 h 111"/>
                <a:gd name="T76" fmla="*/ 47 w 119"/>
                <a:gd name="T77" fmla="*/ 67 h 111"/>
                <a:gd name="T78" fmla="*/ 43 w 119"/>
                <a:gd name="T79" fmla="*/ 62 h 111"/>
                <a:gd name="T80" fmla="*/ 43 w 119"/>
                <a:gd name="T81" fmla="*/ 60 h 111"/>
                <a:gd name="T82" fmla="*/ 0 w 119"/>
                <a:gd name="T83" fmla="*/ 66 h 111"/>
                <a:gd name="T84" fmla="*/ 0 w 119"/>
                <a:gd name="T85"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11">
                  <a:moveTo>
                    <a:pt x="0" y="4"/>
                  </a:moveTo>
                  <a:lnTo>
                    <a:pt x="1" y="4"/>
                  </a:lnTo>
                  <a:lnTo>
                    <a:pt x="3" y="4"/>
                  </a:lnTo>
                  <a:lnTo>
                    <a:pt x="6" y="3"/>
                  </a:lnTo>
                  <a:lnTo>
                    <a:pt x="10" y="1"/>
                  </a:lnTo>
                  <a:lnTo>
                    <a:pt x="16" y="1"/>
                  </a:lnTo>
                  <a:lnTo>
                    <a:pt x="21" y="0"/>
                  </a:lnTo>
                  <a:lnTo>
                    <a:pt x="27" y="0"/>
                  </a:lnTo>
                  <a:lnTo>
                    <a:pt x="34" y="0"/>
                  </a:lnTo>
                  <a:lnTo>
                    <a:pt x="42" y="0"/>
                  </a:lnTo>
                  <a:lnTo>
                    <a:pt x="49" y="1"/>
                  </a:lnTo>
                  <a:lnTo>
                    <a:pt x="57" y="3"/>
                  </a:lnTo>
                  <a:lnTo>
                    <a:pt x="64" y="5"/>
                  </a:lnTo>
                  <a:lnTo>
                    <a:pt x="72" y="9"/>
                  </a:lnTo>
                  <a:lnTo>
                    <a:pt x="79" y="13"/>
                  </a:lnTo>
                  <a:lnTo>
                    <a:pt x="86" y="19"/>
                  </a:lnTo>
                  <a:lnTo>
                    <a:pt x="92" y="26"/>
                  </a:lnTo>
                  <a:lnTo>
                    <a:pt x="102" y="39"/>
                  </a:lnTo>
                  <a:lnTo>
                    <a:pt x="109" y="51"/>
                  </a:lnTo>
                  <a:lnTo>
                    <a:pt x="114" y="61"/>
                  </a:lnTo>
                  <a:lnTo>
                    <a:pt x="117" y="71"/>
                  </a:lnTo>
                  <a:lnTo>
                    <a:pt x="119" y="79"/>
                  </a:lnTo>
                  <a:lnTo>
                    <a:pt x="119" y="83"/>
                  </a:lnTo>
                  <a:lnTo>
                    <a:pt x="119" y="87"/>
                  </a:lnTo>
                  <a:lnTo>
                    <a:pt x="119" y="88"/>
                  </a:lnTo>
                  <a:lnTo>
                    <a:pt x="119" y="89"/>
                  </a:lnTo>
                  <a:lnTo>
                    <a:pt x="119" y="92"/>
                  </a:lnTo>
                  <a:lnTo>
                    <a:pt x="119" y="96"/>
                  </a:lnTo>
                  <a:lnTo>
                    <a:pt x="117" y="100"/>
                  </a:lnTo>
                  <a:lnTo>
                    <a:pt x="115" y="105"/>
                  </a:lnTo>
                  <a:lnTo>
                    <a:pt x="110" y="109"/>
                  </a:lnTo>
                  <a:lnTo>
                    <a:pt x="103" y="111"/>
                  </a:lnTo>
                  <a:lnTo>
                    <a:pt x="93" y="110"/>
                  </a:lnTo>
                  <a:lnTo>
                    <a:pt x="82" y="106"/>
                  </a:lnTo>
                  <a:lnTo>
                    <a:pt x="72" y="99"/>
                  </a:lnTo>
                  <a:lnTo>
                    <a:pt x="64" y="92"/>
                  </a:lnTo>
                  <a:lnTo>
                    <a:pt x="57" y="83"/>
                  </a:lnTo>
                  <a:lnTo>
                    <a:pt x="50" y="75"/>
                  </a:lnTo>
                  <a:lnTo>
                    <a:pt x="47" y="67"/>
                  </a:lnTo>
                  <a:lnTo>
                    <a:pt x="43" y="62"/>
                  </a:lnTo>
                  <a:lnTo>
                    <a:pt x="43" y="60"/>
                  </a:lnTo>
                  <a:lnTo>
                    <a:pt x="0" y="66"/>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267"/>
            <p:cNvSpPr>
              <a:spLocks/>
            </p:cNvSpPr>
            <p:nvPr/>
          </p:nvSpPr>
          <p:spPr bwMode="auto">
            <a:xfrm>
              <a:off x="3383336" y="2756446"/>
              <a:ext cx="74613" cy="23813"/>
            </a:xfrm>
            <a:custGeom>
              <a:avLst/>
              <a:gdLst>
                <a:gd name="T0" fmla="*/ 94 w 94"/>
                <a:gd name="T1" fmla="*/ 26 h 30"/>
                <a:gd name="T2" fmla="*/ 94 w 94"/>
                <a:gd name="T3" fmla="*/ 26 h 30"/>
                <a:gd name="T4" fmla="*/ 88 w 94"/>
                <a:gd name="T5" fmla="*/ 19 h 30"/>
                <a:gd name="T6" fmla="*/ 81 w 94"/>
                <a:gd name="T7" fmla="*/ 14 h 30"/>
                <a:gd name="T8" fmla="*/ 73 w 94"/>
                <a:gd name="T9" fmla="*/ 9 h 30"/>
                <a:gd name="T10" fmla="*/ 66 w 94"/>
                <a:gd name="T11" fmla="*/ 6 h 30"/>
                <a:gd name="T12" fmla="*/ 58 w 94"/>
                <a:gd name="T13" fmla="*/ 3 h 30"/>
                <a:gd name="T14" fmla="*/ 50 w 94"/>
                <a:gd name="T15" fmla="*/ 1 h 30"/>
                <a:gd name="T16" fmla="*/ 42 w 94"/>
                <a:gd name="T17" fmla="*/ 0 h 30"/>
                <a:gd name="T18" fmla="*/ 34 w 94"/>
                <a:gd name="T19" fmla="*/ 0 h 30"/>
                <a:gd name="T20" fmla="*/ 27 w 94"/>
                <a:gd name="T21" fmla="*/ 0 h 30"/>
                <a:gd name="T22" fmla="*/ 21 w 94"/>
                <a:gd name="T23" fmla="*/ 0 h 30"/>
                <a:gd name="T24" fmla="*/ 15 w 94"/>
                <a:gd name="T25" fmla="*/ 1 h 30"/>
                <a:gd name="T26" fmla="*/ 10 w 94"/>
                <a:gd name="T27" fmla="*/ 1 h 30"/>
                <a:gd name="T28" fmla="*/ 5 w 94"/>
                <a:gd name="T29" fmla="*/ 2 h 30"/>
                <a:gd name="T30" fmla="*/ 2 w 94"/>
                <a:gd name="T31" fmla="*/ 3 h 30"/>
                <a:gd name="T32" fmla="*/ 1 w 94"/>
                <a:gd name="T33" fmla="*/ 3 h 30"/>
                <a:gd name="T34" fmla="*/ 0 w 94"/>
                <a:gd name="T35" fmla="*/ 3 h 30"/>
                <a:gd name="T36" fmla="*/ 1 w 94"/>
                <a:gd name="T37" fmla="*/ 10 h 30"/>
                <a:gd name="T38" fmla="*/ 2 w 94"/>
                <a:gd name="T39" fmla="*/ 10 h 30"/>
                <a:gd name="T40" fmla="*/ 4 w 94"/>
                <a:gd name="T41" fmla="*/ 10 h 30"/>
                <a:gd name="T42" fmla="*/ 6 w 94"/>
                <a:gd name="T43" fmla="*/ 9 h 30"/>
                <a:gd name="T44" fmla="*/ 11 w 94"/>
                <a:gd name="T45" fmla="*/ 8 h 30"/>
                <a:gd name="T46" fmla="*/ 16 w 94"/>
                <a:gd name="T47" fmla="*/ 8 h 30"/>
                <a:gd name="T48" fmla="*/ 21 w 94"/>
                <a:gd name="T49" fmla="*/ 7 h 30"/>
                <a:gd name="T50" fmla="*/ 27 w 94"/>
                <a:gd name="T51" fmla="*/ 7 h 30"/>
                <a:gd name="T52" fmla="*/ 34 w 94"/>
                <a:gd name="T53" fmla="*/ 6 h 30"/>
                <a:gd name="T54" fmla="*/ 41 w 94"/>
                <a:gd name="T55" fmla="*/ 7 h 30"/>
                <a:gd name="T56" fmla="*/ 49 w 94"/>
                <a:gd name="T57" fmla="*/ 8 h 30"/>
                <a:gd name="T58" fmla="*/ 56 w 94"/>
                <a:gd name="T59" fmla="*/ 9 h 30"/>
                <a:gd name="T60" fmla="*/ 63 w 94"/>
                <a:gd name="T61" fmla="*/ 11 h 30"/>
                <a:gd name="T62" fmla="*/ 71 w 94"/>
                <a:gd name="T63" fmla="*/ 15 h 30"/>
                <a:gd name="T64" fmla="*/ 78 w 94"/>
                <a:gd name="T65" fmla="*/ 19 h 30"/>
                <a:gd name="T66" fmla="*/ 84 w 94"/>
                <a:gd name="T67" fmla="*/ 24 h 30"/>
                <a:gd name="T68" fmla="*/ 89 w 94"/>
                <a:gd name="T69" fmla="*/ 30 h 30"/>
                <a:gd name="T70" fmla="*/ 89 w 94"/>
                <a:gd name="T71" fmla="*/ 30 h 30"/>
                <a:gd name="T72" fmla="*/ 94 w 94"/>
                <a:gd name="T7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30">
                  <a:moveTo>
                    <a:pt x="94" y="26"/>
                  </a:moveTo>
                  <a:lnTo>
                    <a:pt x="94" y="26"/>
                  </a:lnTo>
                  <a:lnTo>
                    <a:pt x="88" y="19"/>
                  </a:lnTo>
                  <a:lnTo>
                    <a:pt x="81" y="14"/>
                  </a:lnTo>
                  <a:lnTo>
                    <a:pt x="73" y="9"/>
                  </a:lnTo>
                  <a:lnTo>
                    <a:pt x="66" y="6"/>
                  </a:lnTo>
                  <a:lnTo>
                    <a:pt x="58" y="3"/>
                  </a:lnTo>
                  <a:lnTo>
                    <a:pt x="50" y="1"/>
                  </a:lnTo>
                  <a:lnTo>
                    <a:pt x="42" y="0"/>
                  </a:lnTo>
                  <a:lnTo>
                    <a:pt x="34" y="0"/>
                  </a:lnTo>
                  <a:lnTo>
                    <a:pt x="27" y="0"/>
                  </a:lnTo>
                  <a:lnTo>
                    <a:pt x="21" y="0"/>
                  </a:lnTo>
                  <a:lnTo>
                    <a:pt x="15" y="1"/>
                  </a:lnTo>
                  <a:lnTo>
                    <a:pt x="10" y="1"/>
                  </a:lnTo>
                  <a:lnTo>
                    <a:pt x="5" y="2"/>
                  </a:lnTo>
                  <a:lnTo>
                    <a:pt x="2" y="3"/>
                  </a:lnTo>
                  <a:lnTo>
                    <a:pt x="1" y="3"/>
                  </a:lnTo>
                  <a:lnTo>
                    <a:pt x="0" y="3"/>
                  </a:lnTo>
                  <a:lnTo>
                    <a:pt x="1" y="10"/>
                  </a:lnTo>
                  <a:lnTo>
                    <a:pt x="2" y="10"/>
                  </a:lnTo>
                  <a:lnTo>
                    <a:pt x="4" y="10"/>
                  </a:lnTo>
                  <a:lnTo>
                    <a:pt x="6" y="9"/>
                  </a:lnTo>
                  <a:lnTo>
                    <a:pt x="11" y="8"/>
                  </a:lnTo>
                  <a:lnTo>
                    <a:pt x="16" y="8"/>
                  </a:lnTo>
                  <a:lnTo>
                    <a:pt x="21" y="7"/>
                  </a:lnTo>
                  <a:lnTo>
                    <a:pt x="27" y="7"/>
                  </a:lnTo>
                  <a:lnTo>
                    <a:pt x="34" y="6"/>
                  </a:lnTo>
                  <a:lnTo>
                    <a:pt x="41" y="7"/>
                  </a:lnTo>
                  <a:lnTo>
                    <a:pt x="49" y="8"/>
                  </a:lnTo>
                  <a:lnTo>
                    <a:pt x="56" y="9"/>
                  </a:lnTo>
                  <a:lnTo>
                    <a:pt x="63" y="11"/>
                  </a:lnTo>
                  <a:lnTo>
                    <a:pt x="71" y="15"/>
                  </a:lnTo>
                  <a:lnTo>
                    <a:pt x="78" y="19"/>
                  </a:lnTo>
                  <a:lnTo>
                    <a:pt x="84" y="24"/>
                  </a:lnTo>
                  <a:lnTo>
                    <a:pt x="89" y="30"/>
                  </a:lnTo>
                  <a:lnTo>
                    <a:pt x="89" y="30"/>
                  </a:lnTo>
                  <a:lnTo>
                    <a:pt x="9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268"/>
            <p:cNvSpPr>
              <a:spLocks/>
            </p:cNvSpPr>
            <p:nvPr/>
          </p:nvSpPr>
          <p:spPr bwMode="auto">
            <a:xfrm>
              <a:off x="3454773" y="2777083"/>
              <a:ext cx="25400" cy="50800"/>
            </a:xfrm>
            <a:custGeom>
              <a:avLst/>
              <a:gdLst>
                <a:gd name="T0" fmla="*/ 34 w 34"/>
                <a:gd name="T1" fmla="*/ 65 h 65"/>
                <a:gd name="T2" fmla="*/ 34 w 34"/>
                <a:gd name="T3" fmla="*/ 65 h 65"/>
                <a:gd name="T4" fmla="*/ 34 w 34"/>
                <a:gd name="T5" fmla="*/ 64 h 65"/>
                <a:gd name="T6" fmla="*/ 34 w 34"/>
                <a:gd name="T7" fmla="*/ 60 h 65"/>
                <a:gd name="T8" fmla="*/ 33 w 34"/>
                <a:gd name="T9" fmla="*/ 54 h 65"/>
                <a:gd name="T10" fmla="*/ 31 w 34"/>
                <a:gd name="T11" fmla="*/ 46 h 65"/>
                <a:gd name="T12" fmla="*/ 28 w 34"/>
                <a:gd name="T13" fmla="*/ 37 h 65"/>
                <a:gd name="T14" fmla="*/ 22 w 34"/>
                <a:gd name="T15" fmla="*/ 27 h 65"/>
                <a:gd name="T16" fmla="*/ 15 w 34"/>
                <a:gd name="T17" fmla="*/ 14 h 65"/>
                <a:gd name="T18" fmla="*/ 5 w 34"/>
                <a:gd name="T19" fmla="*/ 0 h 65"/>
                <a:gd name="T20" fmla="*/ 0 w 34"/>
                <a:gd name="T21" fmla="*/ 4 h 65"/>
                <a:gd name="T22" fmla="*/ 10 w 34"/>
                <a:gd name="T23" fmla="*/ 18 h 65"/>
                <a:gd name="T24" fmla="*/ 16 w 34"/>
                <a:gd name="T25" fmla="*/ 30 h 65"/>
                <a:gd name="T26" fmla="*/ 22 w 34"/>
                <a:gd name="T27" fmla="*/ 39 h 65"/>
                <a:gd name="T28" fmla="*/ 25 w 34"/>
                <a:gd name="T29" fmla="*/ 49 h 65"/>
                <a:gd name="T30" fmla="*/ 27 w 34"/>
                <a:gd name="T31" fmla="*/ 56 h 65"/>
                <a:gd name="T32" fmla="*/ 28 w 34"/>
                <a:gd name="T33" fmla="*/ 60 h 65"/>
                <a:gd name="T34" fmla="*/ 28 w 34"/>
                <a:gd name="T35" fmla="*/ 64 h 65"/>
                <a:gd name="T36" fmla="*/ 28 w 34"/>
                <a:gd name="T37" fmla="*/ 65 h 65"/>
                <a:gd name="T38" fmla="*/ 28 w 34"/>
                <a:gd name="T39" fmla="*/ 65 h 65"/>
                <a:gd name="T40" fmla="*/ 28 w 34"/>
                <a:gd name="T41" fmla="*/ 65 h 65"/>
                <a:gd name="T42" fmla="*/ 28 w 34"/>
                <a:gd name="T43" fmla="*/ 65 h 65"/>
                <a:gd name="T44" fmla="*/ 28 w 34"/>
                <a:gd name="T45" fmla="*/ 65 h 65"/>
                <a:gd name="T46" fmla="*/ 34 w 34"/>
                <a:gd name="T4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65">
                  <a:moveTo>
                    <a:pt x="34" y="65"/>
                  </a:moveTo>
                  <a:lnTo>
                    <a:pt x="34" y="65"/>
                  </a:lnTo>
                  <a:lnTo>
                    <a:pt x="34" y="64"/>
                  </a:lnTo>
                  <a:lnTo>
                    <a:pt x="34" y="60"/>
                  </a:lnTo>
                  <a:lnTo>
                    <a:pt x="33" y="54"/>
                  </a:lnTo>
                  <a:lnTo>
                    <a:pt x="31" y="46"/>
                  </a:lnTo>
                  <a:lnTo>
                    <a:pt x="28" y="37"/>
                  </a:lnTo>
                  <a:lnTo>
                    <a:pt x="22" y="27"/>
                  </a:lnTo>
                  <a:lnTo>
                    <a:pt x="15" y="14"/>
                  </a:lnTo>
                  <a:lnTo>
                    <a:pt x="5" y="0"/>
                  </a:lnTo>
                  <a:lnTo>
                    <a:pt x="0" y="4"/>
                  </a:lnTo>
                  <a:lnTo>
                    <a:pt x="10" y="18"/>
                  </a:lnTo>
                  <a:lnTo>
                    <a:pt x="16" y="30"/>
                  </a:lnTo>
                  <a:lnTo>
                    <a:pt x="22" y="39"/>
                  </a:lnTo>
                  <a:lnTo>
                    <a:pt x="25" y="49"/>
                  </a:lnTo>
                  <a:lnTo>
                    <a:pt x="27" y="56"/>
                  </a:lnTo>
                  <a:lnTo>
                    <a:pt x="28" y="60"/>
                  </a:lnTo>
                  <a:lnTo>
                    <a:pt x="28" y="64"/>
                  </a:lnTo>
                  <a:lnTo>
                    <a:pt x="28" y="65"/>
                  </a:lnTo>
                  <a:lnTo>
                    <a:pt x="28" y="65"/>
                  </a:lnTo>
                  <a:lnTo>
                    <a:pt x="28" y="65"/>
                  </a:lnTo>
                  <a:lnTo>
                    <a:pt x="28" y="65"/>
                  </a:lnTo>
                  <a:lnTo>
                    <a:pt x="28" y="65"/>
                  </a:lnTo>
                  <a:lnTo>
                    <a:pt x="34"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269"/>
            <p:cNvSpPr>
              <a:spLocks/>
            </p:cNvSpPr>
            <p:nvPr/>
          </p:nvSpPr>
          <p:spPr bwMode="auto">
            <a:xfrm>
              <a:off x="3456361" y="2827883"/>
              <a:ext cx="23813" cy="20638"/>
            </a:xfrm>
            <a:custGeom>
              <a:avLst/>
              <a:gdLst>
                <a:gd name="T0" fmla="*/ 0 w 30"/>
                <a:gd name="T1" fmla="*/ 25 h 25"/>
                <a:gd name="T2" fmla="*/ 0 w 30"/>
                <a:gd name="T3" fmla="*/ 25 h 25"/>
                <a:gd name="T4" fmla="*/ 10 w 30"/>
                <a:gd name="T5" fmla="*/ 25 h 25"/>
                <a:gd name="T6" fmla="*/ 18 w 30"/>
                <a:gd name="T7" fmla="*/ 24 h 25"/>
                <a:gd name="T8" fmla="*/ 24 w 30"/>
                <a:gd name="T9" fmla="*/ 19 h 25"/>
                <a:gd name="T10" fmla="*/ 27 w 30"/>
                <a:gd name="T11" fmla="*/ 14 h 25"/>
                <a:gd name="T12" fmla="*/ 30 w 30"/>
                <a:gd name="T13" fmla="*/ 9 h 25"/>
                <a:gd name="T14" fmla="*/ 30 w 30"/>
                <a:gd name="T15" fmla="*/ 4 h 25"/>
                <a:gd name="T16" fmla="*/ 30 w 30"/>
                <a:gd name="T17" fmla="*/ 1 h 25"/>
                <a:gd name="T18" fmla="*/ 30 w 30"/>
                <a:gd name="T19" fmla="*/ 0 h 25"/>
                <a:gd name="T20" fmla="*/ 24 w 30"/>
                <a:gd name="T21" fmla="*/ 0 h 25"/>
                <a:gd name="T22" fmla="*/ 24 w 30"/>
                <a:gd name="T23" fmla="*/ 1 h 25"/>
                <a:gd name="T24" fmla="*/ 24 w 30"/>
                <a:gd name="T25" fmla="*/ 4 h 25"/>
                <a:gd name="T26" fmla="*/ 23 w 30"/>
                <a:gd name="T27" fmla="*/ 7 h 25"/>
                <a:gd name="T28" fmla="*/ 22 w 30"/>
                <a:gd name="T29" fmla="*/ 11 h 25"/>
                <a:gd name="T30" fmla="*/ 19 w 30"/>
                <a:gd name="T31" fmla="*/ 15 h 25"/>
                <a:gd name="T32" fmla="*/ 15 w 30"/>
                <a:gd name="T33" fmla="*/ 18 h 25"/>
                <a:gd name="T34" fmla="*/ 10 w 30"/>
                <a:gd name="T35" fmla="*/ 19 h 25"/>
                <a:gd name="T36" fmla="*/ 1 w 30"/>
                <a:gd name="T37" fmla="*/ 18 h 25"/>
                <a:gd name="T38" fmla="*/ 1 w 30"/>
                <a:gd name="T39" fmla="*/ 18 h 25"/>
                <a:gd name="T40" fmla="*/ 0 w 30"/>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5">
                  <a:moveTo>
                    <a:pt x="0" y="25"/>
                  </a:moveTo>
                  <a:lnTo>
                    <a:pt x="0" y="25"/>
                  </a:lnTo>
                  <a:lnTo>
                    <a:pt x="10" y="25"/>
                  </a:lnTo>
                  <a:lnTo>
                    <a:pt x="18" y="24"/>
                  </a:lnTo>
                  <a:lnTo>
                    <a:pt x="24" y="19"/>
                  </a:lnTo>
                  <a:lnTo>
                    <a:pt x="27" y="14"/>
                  </a:lnTo>
                  <a:lnTo>
                    <a:pt x="30" y="9"/>
                  </a:lnTo>
                  <a:lnTo>
                    <a:pt x="30" y="4"/>
                  </a:lnTo>
                  <a:lnTo>
                    <a:pt x="30" y="1"/>
                  </a:lnTo>
                  <a:lnTo>
                    <a:pt x="30" y="0"/>
                  </a:lnTo>
                  <a:lnTo>
                    <a:pt x="24" y="0"/>
                  </a:lnTo>
                  <a:lnTo>
                    <a:pt x="24" y="1"/>
                  </a:lnTo>
                  <a:lnTo>
                    <a:pt x="24" y="4"/>
                  </a:lnTo>
                  <a:lnTo>
                    <a:pt x="23" y="7"/>
                  </a:lnTo>
                  <a:lnTo>
                    <a:pt x="22" y="11"/>
                  </a:lnTo>
                  <a:lnTo>
                    <a:pt x="19" y="15"/>
                  </a:lnTo>
                  <a:lnTo>
                    <a:pt x="15" y="18"/>
                  </a:lnTo>
                  <a:lnTo>
                    <a:pt x="10" y="19"/>
                  </a:lnTo>
                  <a:lnTo>
                    <a:pt x="1" y="18"/>
                  </a:lnTo>
                  <a:lnTo>
                    <a:pt x="1" y="18"/>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270"/>
            <p:cNvSpPr>
              <a:spLocks/>
            </p:cNvSpPr>
            <p:nvPr/>
          </p:nvSpPr>
          <p:spPr bwMode="auto">
            <a:xfrm>
              <a:off x="3415086" y="2804071"/>
              <a:ext cx="42863" cy="44450"/>
            </a:xfrm>
            <a:custGeom>
              <a:avLst/>
              <a:gdLst>
                <a:gd name="T0" fmla="*/ 3 w 54"/>
                <a:gd name="T1" fmla="*/ 6 h 55"/>
                <a:gd name="T2" fmla="*/ 0 w 54"/>
                <a:gd name="T3" fmla="*/ 4 h 55"/>
                <a:gd name="T4" fmla="*/ 1 w 54"/>
                <a:gd name="T5" fmla="*/ 6 h 55"/>
                <a:gd name="T6" fmla="*/ 3 w 54"/>
                <a:gd name="T7" fmla="*/ 11 h 55"/>
                <a:gd name="T8" fmla="*/ 8 w 54"/>
                <a:gd name="T9" fmla="*/ 18 h 55"/>
                <a:gd name="T10" fmla="*/ 15 w 54"/>
                <a:gd name="T11" fmla="*/ 27 h 55"/>
                <a:gd name="T12" fmla="*/ 22 w 54"/>
                <a:gd name="T13" fmla="*/ 37 h 55"/>
                <a:gd name="T14" fmla="*/ 31 w 54"/>
                <a:gd name="T15" fmla="*/ 44 h 55"/>
                <a:gd name="T16" fmla="*/ 40 w 54"/>
                <a:gd name="T17" fmla="*/ 51 h 55"/>
                <a:gd name="T18" fmla="*/ 53 w 54"/>
                <a:gd name="T19" fmla="*/ 55 h 55"/>
                <a:gd name="T20" fmla="*/ 54 w 54"/>
                <a:gd name="T21" fmla="*/ 48 h 55"/>
                <a:gd name="T22" fmla="*/ 44 w 54"/>
                <a:gd name="T23" fmla="*/ 46 h 55"/>
                <a:gd name="T24" fmla="*/ 34 w 54"/>
                <a:gd name="T25" fmla="*/ 39 h 55"/>
                <a:gd name="T26" fmla="*/ 26 w 54"/>
                <a:gd name="T27" fmla="*/ 32 h 55"/>
                <a:gd name="T28" fmla="*/ 19 w 54"/>
                <a:gd name="T29" fmla="*/ 23 h 55"/>
                <a:gd name="T30" fmla="*/ 14 w 54"/>
                <a:gd name="T31" fmla="*/ 15 h 55"/>
                <a:gd name="T32" fmla="*/ 9 w 54"/>
                <a:gd name="T33" fmla="*/ 8 h 55"/>
                <a:gd name="T34" fmla="*/ 7 w 54"/>
                <a:gd name="T35" fmla="*/ 3 h 55"/>
                <a:gd name="T36" fmla="*/ 6 w 54"/>
                <a:gd name="T37" fmla="*/ 2 h 55"/>
                <a:gd name="T38" fmla="*/ 2 w 54"/>
                <a:gd name="T39" fmla="*/ 0 h 55"/>
                <a:gd name="T40" fmla="*/ 6 w 54"/>
                <a:gd name="T41" fmla="*/ 2 h 55"/>
                <a:gd name="T42" fmla="*/ 4 w 54"/>
                <a:gd name="T43" fmla="*/ 0 h 55"/>
                <a:gd name="T44" fmla="*/ 2 w 54"/>
                <a:gd name="T45" fmla="*/ 0 h 55"/>
                <a:gd name="T46" fmla="*/ 3 w 54"/>
                <a:gd name="T4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5">
                  <a:moveTo>
                    <a:pt x="3" y="6"/>
                  </a:moveTo>
                  <a:lnTo>
                    <a:pt x="0" y="4"/>
                  </a:lnTo>
                  <a:lnTo>
                    <a:pt x="1" y="6"/>
                  </a:lnTo>
                  <a:lnTo>
                    <a:pt x="3" y="11"/>
                  </a:lnTo>
                  <a:lnTo>
                    <a:pt x="8" y="18"/>
                  </a:lnTo>
                  <a:lnTo>
                    <a:pt x="15" y="27"/>
                  </a:lnTo>
                  <a:lnTo>
                    <a:pt x="22" y="37"/>
                  </a:lnTo>
                  <a:lnTo>
                    <a:pt x="31" y="44"/>
                  </a:lnTo>
                  <a:lnTo>
                    <a:pt x="40" y="51"/>
                  </a:lnTo>
                  <a:lnTo>
                    <a:pt x="53" y="55"/>
                  </a:lnTo>
                  <a:lnTo>
                    <a:pt x="54" y="48"/>
                  </a:lnTo>
                  <a:lnTo>
                    <a:pt x="44" y="46"/>
                  </a:lnTo>
                  <a:lnTo>
                    <a:pt x="34" y="39"/>
                  </a:lnTo>
                  <a:lnTo>
                    <a:pt x="26" y="32"/>
                  </a:lnTo>
                  <a:lnTo>
                    <a:pt x="19" y="23"/>
                  </a:lnTo>
                  <a:lnTo>
                    <a:pt x="14" y="15"/>
                  </a:lnTo>
                  <a:lnTo>
                    <a:pt x="9" y="8"/>
                  </a:lnTo>
                  <a:lnTo>
                    <a:pt x="7" y="3"/>
                  </a:lnTo>
                  <a:lnTo>
                    <a:pt x="6" y="2"/>
                  </a:lnTo>
                  <a:lnTo>
                    <a:pt x="2" y="0"/>
                  </a:lnTo>
                  <a:lnTo>
                    <a:pt x="6" y="2"/>
                  </a:lnTo>
                  <a:lnTo>
                    <a:pt x="4" y="0"/>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271"/>
            <p:cNvSpPr>
              <a:spLocks/>
            </p:cNvSpPr>
            <p:nvPr/>
          </p:nvSpPr>
          <p:spPr bwMode="auto">
            <a:xfrm>
              <a:off x="3381748" y="2804071"/>
              <a:ext cx="36513" cy="9525"/>
            </a:xfrm>
            <a:custGeom>
              <a:avLst/>
              <a:gdLst>
                <a:gd name="T0" fmla="*/ 2 w 45"/>
                <a:gd name="T1" fmla="*/ 8 h 11"/>
                <a:gd name="T2" fmla="*/ 2 w 45"/>
                <a:gd name="T3" fmla="*/ 11 h 11"/>
                <a:gd name="T4" fmla="*/ 45 w 45"/>
                <a:gd name="T5" fmla="*/ 6 h 11"/>
                <a:gd name="T6" fmla="*/ 44 w 45"/>
                <a:gd name="T7" fmla="*/ 0 h 11"/>
                <a:gd name="T8" fmla="*/ 0 w 45"/>
                <a:gd name="T9" fmla="*/ 4 h 11"/>
                <a:gd name="T10" fmla="*/ 2 w 45"/>
                <a:gd name="T11" fmla="*/ 8 h 11"/>
              </a:gdLst>
              <a:ahLst/>
              <a:cxnLst>
                <a:cxn ang="0">
                  <a:pos x="T0" y="T1"/>
                </a:cxn>
                <a:cxn ang="0">
                  <a:pos x="T2" y="T3"/>
                </a:cxn>
                <a:cxn ang="0">
                  <a:pos x="T4" y="T5"/>
                </a:cxn>
                <a:cxn ang="0">
                  <a:pos x="T6" y="T7"/>
                </a:cxn>
                <a:cxn ang="0">
                  <a:pos x="T8" y="T9"/>
                </a:cxn>
                <a:cxn ang="0">
                  <a:pos x="T10" y="T11"/>
                </a:cxn>
              </a:cxnLst>
              <a:rect l="0" t="0" r="r" b="b"/>
              <a:pathLst>
                <a:path w="45" h="11">
                  <a:moveTo>
                    <a:pt x="2" y="8"/>
                  </a:moveTo>
                  <a:lnTo>
                    <a:pt x="2" y="11"/>
                  </a:lnTo>
                  <a:lnTo>
                    <a:pt x="45" y="6"/>
                  </a:lnTo>
                  <a:lnTo>
                    <a:pt x="44" y="0"/>
                  </a:lnTo>
                  <a:lnTo>
                    <a:pt x="0" y="4"/>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272"/>
            <p:cNvSpPr>
              <a:spLocks/>
            </p:cNvSpPr>
            <p:nvPr/>
          </p:nvSpPr>
          <p:spPr bwMode="auto">
            <a:xfrm>
              <a:off x="3338886" y="2802483"/>
              <a:ext cx="115888" cy="119063"/>
            </a:xfrm>
            <a:custGeom>
              <a:avLst/>
              <a:gdLst>
                <a:gd name="T0" fmla="*/ 44 w 146"/>
                <a:gd name="T1" fmla="*/ 0 h 148"/>
                <a:gd name="T2" fmla="*/ 100 w 146"/>
                <a:gd name="T3" fmla="*/ 4 h 148"/>
                <a:gd name="T4" fmla="*/ 100 w 146"/>
                <a:gd name="T5" fmla="*/ 5 h 148"/>
                <a:gd name="T6" fmla="*/ 103 w 146"/>
                <a:gd name="T7" fmla="*/ 6 h 148"/>
                <a:gd name="T8" fmla="*/ 105 w 146"/>
                <a:gd name="T9" fmla="*/ 9 h 148"/>
                <a:gd name="T10" fmla="*/ 108 w 146"/>
                <a:gd name="T11" fmla="*/ 12 h 148"/>
                <a:gd name="T12" fmla="*/ 113 w 146"/>
                <a:gd name="T13" fmla="*/ 16 h 148"/>
                <a:gd name="T14" fmla="*/ 116 w 146"/>
                <a:gd name="T15" fmla="*/ 20 h 148"/>
                <a:gd name="T16" fmla="*/ 122 w 146"/>
                <a:gd name="T17" fmla="*/ 26 h 148"/>
                <a:gd name="T18" fmla="*/ 127 w 146"/>
                <a:gd name="T19" fmla="*/ 32 h 148"/>
                <a:gd name="T20" fmla="*/ 131 w 146"/>
                <a:gd name="T21" fmla="*/ 38 h 148"/>
                <a:gd name="T22" fmla="*/ 135 w 146"/>
                <a:gd name="T23" fmla="*/ 43 h 148"/>
                <a:gd name="T24" fmla="*/ 139 w 146"/>
                <a:gd name="T25" fmla="*/ 50 h 148"/>
                <a:gd name="T26" fmla="*/ 142 w 146"/>
                <a:gd name="T27" fmla="*/ 57 h 148"/>
                <a:gd name="T28" fmla="*/ 144 w 146"/>
                <a:gd name="T29" fmla="*/ 64 h 148"/>
                <a:gd name="T30" fmla="*/ 146 w 146"/>
                <a:gd name="T31" fmla="*/ 71 h 148"/>
                <a:gd name="T32" fmla="*/ 146 w 146"/>
                <a:gd name="T33" fmla="*/ 78 h 148"/>
                <a:gd name="T34" fmla="*/ 144 w 146"/>
                <a:gd name="T35" fmla="*/ 84 h 148"/>
                <a:gd name="T36" fmla="*/ 139 w 146"/>
                <a:gd name="T37" fmla="*/ 95 h 148"/>
                <a:gd name="T38" fmla="*/ 136 w 146"/>
                <a:gd name="T39" fmla="*/ 103 h 148"/>
                <a:gd name="T40" fmla="*/ 131 w 146"/>
                <a:gd name="T41" fmla="*/ 108 h 148"/>
                <a:gd name="T42" fmla="*/ 128 w 146"/>
                <a:gd name="T43" fmla="*/ 110 h 148"/>
                <a:gd name="T44" fmla="*/ 124 w 146"/>
                <a:gd name="T45" fmla="*/ 111 h 148"/>
                <a:gd name="T46" fmla="*/ 121 w 146"/>
                <a:gd name="T47" fmla="*/ 111 h 148"/>
                <a:gd name="T48" fmla="*/ 120 w 146"/>
                <a:gd name="T49" fmla="*/ 111 h 148"/>
                <a:gd name="T50" fmla="*/ 119 w 146"/>
                <a:gd name="T51" fmla="*/ 110 h 148"/>
                <a:gd name="T52" fmla="*/ 84 w 146"/>
                <a:gd name="T53" fmla="*/ 66 h 148"/>
                <a:gd name="T54" fmla="*/ 86 w 146"/>
                <a:gd name="T55" fmla="*/ 66 h 148"/>
                <a:gd name="T56" fmla="*/ 89 w 146"/>
                <a:gd name="T57" fmla="*/ 69 h 148"/>
                <a:gd name="T58" fmla="*/ 95 w 146"/>
                <a:gd name="T59" fmla="*/ 73 h 148"/>
                <a:gd name="T60" fmla="*/ 99 w 146"/>
                <a:gd name="T61" fmla="*/ 79 h 148"/>
                <a:gd name="T62" fmla="*/ 105 w 146"/>
                <a:gd name="T63" fmla="*/ 86 h 148"/>
                <a:gd name="T64" fmla="*/ 110 w 146"/>
                <a:gd name="T65" fmla="*/ 95 h 148"/>
                <a:gd name="T66" fmla="*/ 112 w 146"/>
                <a:gd name="T67" fmla="*/ 106 h 148"/>
                <a:gd name="T68" fmla="*/ 112 w 146"/>
                <a:gd name="T69" fmla="*/ 117 h 148"/>
                <a:gd name="T70" fmla="*/ 108 w 146"/>
                <a:gd name="T71" fmla="*/ 129 h 148"/>
                <a:gd name="T72" fmla="*/ 104 w 146"/>
                <a:gd name="T73" fmla="*/ 137 h 148"/>
                <a:gd name="T74" fmla="*/ 98 w 146"/>
                <a:gd name="T75" fmla="*/ 142 h 148"/>
                <a:gd name="T76" fmla="*/ 91 w 146"/>
                <a:gd name="T77" fmla="*/ 146 h 148"/>
                <a:gd name="T78" fmla="*/ 84 w 146"/>
                <a:gd name="T79" fmla="*/ 147 h 148"/>
                <a:gd name="T80" fmla="*/ 78 w 146"/>
                <a:gd name="T81" fmla="*/ 148 h 148"/>
                <a:gd name="T82" fmla="*/ 75 w 146"/>
                <a:gd name="T83" fmla="*/ 148 h 148"/>
                <a:gd name="T84" fmla="*/ 73 w 146"/>
                <a:gd name="T85" fmla="*/ 148 h 148"/>
                <a:gd name="T86" fmla="*/ 42 w 146"/>
                <a:gd name="T87" fmla="*/ 104 h 148"/>
                <a:gd name="T88" fmla="*/ 0 w 146"/>
                <a:gd name="T89" fmla="*/ 93 h 148"/>
                <a:gd name="T90" fmla="*/ 44 w 146"/>
                <a:gd name="T9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6" h="148">
                  <a:moveTo>
                    <a:pt x="44" y="0"/>
                  </a:moveTo>
                  <a:lnTo>
                    <a:pt x="100" y="4"/>
                  </a:lnTo>
                  <a:lnTo>
                    <a:pt x="100" y="5"/>
                  </a:lnTo>
                  <a:lnTo>
                    <a:pt x="103" y="6"/>
                  </a:lnTo>
                  <a:lnTo>
                    <a:pt x="105" y="9"/>
                  </a:lnTo>
                  <a:lnTo>
                    <a:pt x="108" y="12"/>
                  </a:lnTo>
                  <a:lnTo>
                    <a:pt x="113" y="16"/>
                  </a:lnTo>
                  <a:lnTo>
                    <a:pt x="116" y="20"/>
                  </a:lnTo>
                  <a:lnTo>
                    <a:pt x="122" y="26"/>
                  </a:lnTo>
                  <a:lnTo>
                    <a:pt x="127" y="32"/>
                  </a:lnTo>
                  <a:lnTo>
                    <a:pt x="131" y="38"/>
                  </a:lnTo>
                  <a:lnTo>
                    <a:pt x="135" y="43"/>
                  </a:lnTo>
                  <a:lnTo>
                    <a:pt x="139" y="50"/>
                  </a:lnTo>
                  <a:lnTo>
                    <a:pt x="142" y="57"/>
                  </a:lnTo>
                  <a:lnTo>
                    <a:pt x="144" y="64"/>
                  </a:lnTo>
                  <a:lnTo>
                    <a:pt x="146" y="71"/>
                  </a:lnTo>
                  <a:lnTo>
                    <a:pt x="146" y="78"/>
                  </a:lnTo>
                  <a:lnTo>
                    <a:pt x="144" y="84"/>
                  </a:lnTo>
                  <a:lnTo>
                    <a:pt x="139" y="95"/>
                  </a:lnTo>
                  <a:lnTo>
                    <a:pt x="136" y="103"/>
                  </a:lnTo>
                  <a:lnTo>
                    <a:pt x="131" y="108"/>
                  </a:lnTo>
                  <a:lnTo>
                    <a:pt x="128" y="110"/>
                  </a:lnTo>
                  <a:lnTo>
                    <a:pt x="124" y="111"/>
                  </a:lnTo>
                  <a:lnTo>
                    <a:pt x="121" y="111"/>
                  </a:lnTo>
                  <a:lnTo>
                    <a:pt x="120" y="111"/>
                  </a:lnTo>
                  <a:lnTo>
                    <a:pt x="119" y="110"/>
                  </a:lnTo>
                  <a:lnTo>
                    <a:pt x="84" y="66"/>
                  </a:lnTo>
                  <a:lnTo>
                    <a:pt x="86" y="66"/>
                  </a:lnTo>
                  <a:lnTo>
                    <a:pt x="89" y="69"/>
                  </a:lnTo>
                  <a:lnTo>
                    <a:pt x="95" y="73"/>
                  </a:lnTo>
                  <a:lnTo>
                    <a:pt x="99" y="79"/>
                  </a:lnTo>
                  <a:lnTo>
                    <a:pt x="105" y="86"/>
                  </a:lnTo>
                  <a:lnTo>
                    <a:pt x="110" y="95"/>
                  </a:lnTo>
                  <a:lnTo>
                    <a:pt x="112" y="106"/>
                  </a:lnTo>
                  <a:lnTo>
                    <a:pt x="112" y="117"/>
                  </a:lnTo>
                  <a:lnTo>
                    <a:pt x="108" y="129"/>
                  </a:lnTo>
                  <a:lnTo>
                    <a:pt x="104" y="137"/>
                  </a:lnTo>
                  <a:lnTo>
                    <a:pt x="98" y="142"/>
                  </a:lnTo>
                  <a:lnTo>
                    <a:pt x="91" y="146"/>
                  </a:lnTo>
                  <a:lnTo>
                    <a:pt x="84" y="147"/>
                  </a:lnTo>
                  <a:lnTo>
                    <a:pt x="78" y="148"/>
                  </a:lnTo>
                  <a:lnTo>
                    <a:pt x="75" y="148"/>
                  </a:lnTo>
                  <a:lnTo>
                    <a:pt x="73" y="148"/>
                  </a:lnTo>
                  <a:lnTo>
                    <a:pt x="42" y="104"/>
                  </a:lnTo>
                  <a:lnTo>
                    <a:pt x="0" y="93"/>
                  </a:lnTo>
                  <a:lnTo>
                    <a:pt x="44" y="0"/>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273"/>
            <p:cNvSpPr>
              <a:spLocks/>
            </p:cNvSpPr>
            <p:nvPr/>
          </p:nvSpPr>
          <p:spPr bwMode="auto">
            <a:xfrm>
              <a:off x="3372223" y="2800896"/>
              <a:ext cx="46038" cy="7938"/>
            </a:xfrm>
            <a:custGeom>
              <a:avLst/>
              <a:gdLst>
                <a:gd name="T0" fmla="*/ 58 w 58"/>
                <a:gd name="T1" fmla="*/ 6 h 11"/>
                <a:gd name="T2" fmla="*/ 57 w 58"/>
                <a:gd name="T3" fmla="*/ 5 h 11"/>
                <a:gd name="T4" fmla="*/ 1 w 58"/>
                <a:gd name="T5" fmla="*/ 0 h 11"/>
                <a:gd name="T6" fmla="*/ 0 w 58"/>
                <a:gd name="T7" fmla="*/ 6 h 11"/>
                <a:gd name="T8" fmla="*/ 56 w 58"/>
                <a:gd name="T9" fmla="*/ 11 h 11"/>
                <a:gd name="T10" fmla="*/ 55 w 58"/>
                <a:gd name="T11" fmla="*/ 9 h 11"/>
                <a:gd name="T12" fmla="*/ 58 w 58"/>
                <a:gd name="T13" fmla="*/ 6 h 11"/>
                <a:gd name="T14" fmla="*/ 58 w 58"/>
                <a:gd name="T15" fmla="*/ 5 h 11"/>
                <a:gd name="T16" fmla="*/ 57 w 58"/>
                <a:gd name="T17" fmla="*/ 5 h 11"/>
                <a:gd name="T18" fmla="*/ 58 w 58"/>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
                  <a:moveTo>
                    <a:pt x="58" y="6"/>
                  </a:moveTo>
                  <a:lnTo>
                    <a:pt x="57" y="5"/>
                  </a:lnTo>
                  <a:lnTo>
                    <a:pt x="1" y="0"/>
                  </a:lnTo>
                  <a:lnTo>
                    <a:pt x="0" y="6"/>
                  </a:lnTo>
                  <a:lnTo>
                    <a:pt x="56" y="11"/>
                  </a:lnTo>
                  <a:lnTo>
                    <a:pt x="55" y="9"/>
                  </a:lnTo>
                  <a:lnTo>
                    <a:pt x="58" y="6"/>
                  </a:lnTo>
                  <a:lnTo>
                    <a:pt x="58" y="5"/>
                  </a:lnTo>
                  <a:lnTo>
                    <a:pt x="57" y="5"/>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274"/>
            <p:cNvSpPr>
              <a:spLocks/>
            </p:cNvSpPr>
            <p:nvPr/>
          </p:nvSpPr>
          <p:spPr bwMode="auto">
            <a:xfrm>
              <a:off x="3415086" y="2805658"/>
              <a:ext cx="41275" cy="65088"/>
            </a:xfrm>
            <a:custGeom>
              <a:avLst/>
              <a:gdLst>
                <a:gd name="T0" fmla="*/ 50 w 51"/>
                <a:gd name="T1" fmla="*/ 82 h 82"/>
                <a:gd name="T2" fmla="*/ 50 w 51"/>
                <a:gd name="T3" fmla="*/ 82 h 82"/>
                <a:gd name="T4" fmla="*/ 51 w 51"/>
                <a:gd name="T5" fmla="*/ 75 h 82"/>
                <a:gd name="T6" fmla="*/ 51 w 51"/>
                <a:gd name="T7" fmla="*/ 67 h 82"/>
                <a:gd name="T8" fmla="*/ 50 w 51"/>
                <a:gd name="T9" fmla="*/ 60 h 82"/>
                <a:gd name="T10" fmla="*/ 47 w 51"/>
                <a:gd name="T11" fmla="*/ 53 h 82"/>
                <a:gd name="T12" fmla="*/ 44 w 51"/>
                <a:gd name="T13" fmla="*/ 46 h 82"/>
                <a:gd name="T14" fmla="*/ 40 w 51"/>
                <a:gd name="T15" fmla="*/ 39 h 82"/>
                <a:gd name="T16" fmla="*/ 36 w 51"/>
                <a:gd name="T17" fmla="*/ 32 h 82"/>
                <a:gd name="T18" fmla="*/ 31 w 51"/>
                <a:gd name="T19" fmla="*/ 26 h 82"/>
                <a:gd name="T20" fmla="*/ 26 w 51"/>
                <a:gd name="T21" fmla="*/ 21 h 82"/>
                <a:gd name="T22" fmla="*/ 21 w 51"/>
                <a:gd name="T23" fmla="*/ 15 h 82"/>
                <a:gd name="T24" fmla="*/ 17 w 51"/>
                <a:gd name="T25" fmla="*/ 10 h 82"/>
                <a:gd name="T26" fmla="*/ 13 w 51"/>
                <a:gd name="T27" fmla="*/ 7 h 82"/>
                <a:gd name="T28" fmla="*/ 9 w 51"/>
                <a:gd name="T29" fmla="*/ 3 h 82"/>
                <a:gd name="T30" fmla="*/ 7 w 51"/>
                <a:gd name="T31" fmla="*/ 1 h 82"/>
                <a:gd name="T32" fmla="*/ 5 w 51"/>
                <a:gd name="T33" fmla="*/ 0 h 82"/>
                <a:gd name="T34" fmla="*/ 3 w 51"/>
                <a:gd name="T35" fmla="*/ 0 h 82"/>
                <a:gd name="T36" fmla="*/ 0 w 51"/>
                <a:gd name="T37" fmla="*/ 3 h 82"/>
                <a:gd name="T38" fmla="*/ 0 w 51"/>
                <a:gd name="T39" fmla="*/ 5 h 82"/>
                <a:gd name="T40" fmla="*/ 2 w 51"/>
                <a:gd name="T41" fmla="*/ 6 h 82"/>
                <a:gd name="T42" fmla="*/ 5 w 51"/>
                <a:gd name="T43" fmla="*/ 8 h 82"/>
                <a:gd name="T44" fmla="*/ 8 w 51"/>
                <a:gd name="T45" fmla="*/ 12 h 82"/>
                <a:gd name="T46" fmla="*/ 13 w 51"/>
                <a:gd name="T47" fmla="*/ 15 h 82"/>
                <a:gd name="T48" fmla="*/ 16 w 51"/>
                <a:gd name="T49" fmla="*/ 20 h 82"/>
                <a:gd name="T50" fmla="*/ 22 w 51"/>
                <a:gd name="T51" fmla="*/ 25 h 82"/>
                <a:gd name="T52" fmla="*/ 26 w 51"/>
                <a:gd name="T53" fmla="*/ 30 h 82"/>
                <a:gd name="T54" fmla="*/ 30 w 51"/>
                <a:gd name="T55" fmla="*/ 36 h 82"/>
                <a:gd name="T56" fmla="*/ 35 w 51"/>
                <a:gd name="T57" fmla="*/ 43 h 82"/>
                <a:gd name="T58" fmla="*/ 39 w 51"/>
                <a:gd name="T59" fmla="*/ 48 h 82"/>
                <a:gd name="T60" fmla="*/ 41 w 51"/>
                <a:gd name="T61" fmla="*/ 55 h 82"/>
                <a:gd name="T62" fmla="*/ 44 w 51"/>
                <a:gd name="T63" fmla="*/ 62 h 82"/>
                <a:gd name="T64" fmla="*/ 45 w 51"/>
                <a:gd name="T65" fmla="*/ 68 h 82"/>
                <a:gd name="T66" fmla="*/ 45 w 51"/>
                <a:gd name="T67" fmla="*/ 74 h 82"/>
                <a:gd name="T68" fmla="*/ 44 w 51"/>
                <a:gd name="T69" fmla="*/ 79 h 82"/>
                <a:gd name="T70" fmla="*/ 44 w 51"/>
                <a:gd name="T71" fmla="*/ 79 h 82"/>
                <a:gd name="T72" fmla="*/ 50 w 51"/>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82">
                  <a:moveTo>
                    <a:pt x="50" y="82"/>
                  </a:moveTo>
                  <a:lnTo>
                    <a:pt x="50" y="82"/>
                  </a:lnTo>
                  <a:lnTo>
                    <a:pt x="51" y="75"/>
                  </a:lnTo>
                  <a:lnTo>
                    <a:pt x="51" y="67"/>
                  </a:lnTo>
                  <a:lnTo>
                    <a:pt x="50" y="60"/>
                  </a:lnTo>
                  <a:lnTo>
                    <a:pt x="47" y="53"/>
                  </a:lnTo>
                  <a:lnTo>
                    <a:pt x="44" y="46"/>
                  </a:lnTo>
                  <a:lnTo>
                    <a:pt x="40" y="39"/>
                  </a:lnTo>
                  <a:lnTo>
                    <a:pt x="36" y="32"/>
                  </a:lnTo>
                  <a:lnTo>
                    <a:pt x="31" y="26"/>
                  </a:lnTo>
                  <a:lnTo>
                    <a:pt x="26" y="21"/>
                  </a:lnTo>
                  <a:lnTo>
                    <a:pt x="21" y="15"/>
                  </a:lnTo>
                  <a:lnTo>
                    <a:pt x="17" y="10"/>
                  </a:lnTo>
                  <a:lnTo>
                    <a:pt x="13" y="7"/>
                  </a:lnTo>
                  <a:lnTo>
                    <a:pt x="9" y="3"/>
                  </a:lnTo>
                  <a:lnTo>
                    <a:pt x="7" y="1"/>
                  </a:lnTo>
                  <a:lnTo>
                    <a:pt x="5" y="0"/>
                  </a:lnTo>
                  <a:lnTo>
                    <a:pt x="3" y="0"/>
                  </a:lnTo>
                  <a:lnTo>
                    <a:pt x="0" y="3"/>
                  </a:lnTo>
                  <a:lnTo>
                    <a:pt x="0" y="5"/>
                  </a:lnTo>
                  <a:lnTo>
                    <a:pt x="2" y="6"/>
                  </a:lnTo>
                  <a:lnTo>
                    <a:pt x="5" y="8"/>
                  </a:lnTo>
                  <a:lnTo>
                    <a:pt x="8" y="12"/>
                  </a:lnTo>
                  <a:lnTo>
                    <a:pt x="13" y="15"/>
                  </a:lnTo>
                  <a:lnTo>
                    <a:pt x="16" y="20"/>
                  </a:lnTo>
                  <a:lnTo>
                    <a:pt x="22" y="25"/>
                  </a:lnTo>
                  <a:lnTo>
                    <a:pt x="26" y="30"/>
                  </a:lnTo>
                  <a:lnTo>
                    <a:pt x="30" y="36"/>
                  </a:lnTo>
                  <a:lnTo>
                    <a:pt x="35" y="43"/>
                  </a:lnTo>
                  <a:lnTo>
                    <a:pt x="39" y="48"/>
                  </a:lnTo>
                  <a:lnTo>
                    <a:pt x="41" y="55"/>
                  </a:lnTo>
                  <a:lnTo>
                    <a:pt x="44" y="62"/>
                  </a:lnTo>
                  <a:lnTo>
                    <a:pt x="45" y="68"/>
                  </a:lnTo>
                  <a:lnTo>
                    <a:pt x="45" y="74"/>
                  </a:lnTo>
                  <a:lnTo>
                    <a:pt x="44" y="79"/>
                  </a:lnTo>
                  <a:lnTo>
                    <a:pt x="44" y="79"/>
                  </a:lnTo>
                  <a:lnTo>
                    <a:pt x="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275"/>
            <p:cNvSpPr>
              <a:spLocks/>
            </p:cNvSpPr>
            <p:nvPr/>
          </p:nvSpPr>
          <p:spPr bwMode="auto">
            <a:xfrm>
              <a:off x="3430961" y="2869158"/>
              <a:ext cx="23813" cy="25400"/>
            </a:xfrm>
            <a:custGeom>
              <a:avLst/>
              <a:gdLst>
                <a:gd name="T0" fmla="*/ 0 w 32"/>
                <a:gd name="T1" fmla="*/ 30 h 33"/>
                <a:gd name="T2" fmla="*/ 2 w 32"/>
                <a:gd name="T3" fmla="*/ 32 h 33"/>
                <a:gd name="T4" fmla="*/ 3 w 32"/>
                <a:gd name="T5" fmla="*/ 33 h 33"/>
                <a:gd name="T6" fmla="*/ 5 w 32"/>
                <a:gd name="T7" fmla="*/ 33 h 33"/>
                <a:gd name="T8" fmla="*/ 8 w 32"/>
                <a:gd name="T9" fmla="*/ 33 h 33"/>
                <a:gd name="T10" fmla="*/ 13 w 32"/>
                <a:gd name="T11" fmla="*/ 30 h 33"/>
                <a:gd name="T12" fmla="*/ 18 w 32"/>
                <a:gd name="T13" fmla="*/ 28 h 33"/>
                <a:gd name="T14" fmla="*/ 22 w 32"/>
                <a:gd name="T15" fmla="*/ 22 h 33"/>
                <a:gd name="T16" fmla="*/ 27 w 32"/>
                <a:gd name="T17" fmla="*/ 14 h 33"/>
                <a:gd name="T18" fmla="*/ 32 w 32"/>
                <a:gd name="T19" fmla="*/ 3 h 33"/>
                <a:gd name="T20" fmla="*/ 26 w 32"/>
                <a:gd name="T21" fmla="*/ 0 h 33"/>
                <a:gd name="T22" fmla="*/ 21 w 32"/>
                <a:gd name="T23" fmla="*/ 12 h 33"/>
                <a:gd name="T24" fmla="*/ 17 w 32"/>
                <a:gd name="T25" fmla="*/ 19 h 33"/>
                <a:gd name="T26" fmla="*/ 13 w 32"/>
                <a:gd name="T27" fmla="*/ 24 h 33"/>
                <a:gd name="T28" fmla="*/ 10 w 32"/>
                <a:gd name="T29" fmla="*/ 26 h 33"/>
                <a:gd name="T30" fmla="*/ 7 w 32"/>
                <a:gd name="T31" fmla="*/ 26 h 33"/>
                <a:gd name="T32" fmla="*/ 5 w 32"/>
                <a:gd name="T33" fmla="*/ 26 h 33"/>
                <a:gd name="T34" fmla="*/ 4 w 32"/>
                <a:gd name="T35" fmla="*/ 26 h 33"/>
                <a:gd name="T36" fmla="*/ 5 w 32"/>
                <a:gd name="T37" fmla="*/ 26 h 33"/>
                <a:gd name="T38" fmla="*/ 6 w 32"/>
                <a:gd name="T39" fmla="*/ 27 h 33"/>
                <a:gd name="T40" fmla="*/ 0 w 32"/>
                <a:gd name="T41" fmla="*/ 30 h 33"/>
                <a:gd name="T42" fmla="*/ 0 w 32"/>
                <a:gd name="T43" fmla="*/ 30 h 33"/>
                <a:gd name="T44" fmla="*/ 2 w 32"/>
                <a:gd name="T45" fmla="*/ 32 h 33"/>
                <a:gd name="T46" fmla="*/ 0 w 32"/>
                <a:gd name="T4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0" y="30"/>
                  </a:moveTo>
                  <a:lnTo>
                    <a:pt x="2" y="32"/>
                  </a:lnTo>
                  <a:lnTo>
                    <a:pt x="3" y="33"/>
                  </a:lnTo>
                  <a:lnTo>
                    <a:pt x="5" y="33"/>
                  </a:lnTo>
                  <a:lnTo>
                    <a:pt x="8" y="33"/>
                  </a:lnTo>
                  <a:lnTo>
                    <a:pt x="13" y="30"/>
                  </a:lnTo>
                  <a:lnTo>
                    <a:pt x="18" y="28"/>
                  </a:lnTo>
                  <a:lnTo>
                    <a:pt x="22" y="22"/>
                  </a:lnTo>
                  <a:lnTo>
                    <a:pt x="27" y="14"/>
                  </a:lnTo>
                  <a:lnTo>
                    <a:pt x="32" y="3"/>
                  </a:lnTo>
                  <a:lnTo>
                    <a:pt x="26" y="0"/>
                  </a:lnTo>
                  <a:lnTo>
                    <a:pt x="21" y="12"/>
                  </a:lnTo>
                  <a:lnTo>
                    <a:pt x="17" y="19"/>
                  </a:lnTo>
                  <a:lnTo>
                    <a:pt x="13" y="24"/>
                  </a:lnTo>
                  <a:lnTo>
                    <a:pt x="10" y="26"/>
                  </a:lnTo>
                  <a:lnTo>
                    <a:pt x="7" y="26"/>
                  </a:lnTo>
                  <a:lnTo>
                    <a:pt x="5" y="26"/>
                  </a:lnTo>
                  <a:lnTo>
                    <a:pt x="4" y="26"/>
                  </a:lnTo>
                  <a:lnTo>
                    <a:pt x="5" y="26"/>
                  </a:lnTo>
                  <a:lnTo>
                    <a:pt x="6" y="27"/>
                  </a:lnTo>
                  <a:lnTo>
                    <a:pt x="0" y="30"/>
                  </a:lnTo>
                  <a:lnTo>
                    <a:pt x="0" y="30"/>
                  </a:lnTo>
                  <a:lnTo>
                    <a:pt x="2" y="32"/>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276"/>
            <p:cNvSpPr>
              <a:spLocks/>
            </p:cNvSpPr>
            <p:nvPr/>
          </p:nvSpPr>
          <p:spPr bwMode="auto">
            <a:xfrm>
              <a:off x="3396036" y="2846933"/>
              <a:ext cx="39688" cy="46038"/>
            </a:xfrm>
            <a:custGeom>
              <a:avLst/>
              <a:gdLst>
                <a:gd name="T0" fmla="*/ 13 w 49"/>
                <a:gd name="T1" fmla="*/ 7 h 56"/>
                <a:gd name="T2" fmla="*/ 9 w 49"/>
                <a:gd name="T3" fmla="*/ 11 h 56"/>
                <a:gd name="T4" fmla="*/ 43 w 49"/>
                <a:gd name="T5" fmla="*/ 56 h 56"/>
                <a:gd name="T6" fmla="*/ 49 w 49"/>
                <a:gd name="T7" fmla="*/ 53 h 56"/>
                <a:gd name="T8" fmla="*/ 15 w 49"/>
                <a:gd name="T9" fmla="*/ 8 h 56"/>
                <a:gd name="T10" fmla="*/ 10 w 49"/>
                <a:gd name="T11" fmla="*/ 13 h 56"/>
                <a:gd name="T12" fmla="*/ 13 w 49"/>
                <a:gd name="T13" fmla="*/ 7 h 56"/>
                <a:gd name="T14" fmla="*/ 0 w 49"/>
                <a:gd name="T15" fmla="*/ 0 h 56"/>
                <a:gd name="T16" fmla="*/ 9 w 49"/>
                <a:gd name="T17" fmla="*/ 11 h 56"/>
                <a:gd name="T18" fmla="*/ 13 w 49"/>
                <a:gd name="T19"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6">
                  <a:moveTo>
                    <a:pt x="13" y="7"/>
                  </a:moveTo>
                  <a:lnTo>
                    <a:pt x="9" y="11"/>
                  </a:lnTo>
                  <a:lnTo>
                    <a:pt x="43" y="56"/>
                  </a:lnTo>
                  <a:lnTo>
                    <a:pt x="49" y="53"/>
                  </a:lnTo>
                  <a:lnTo>
                    <a:pt x="15" y="8"/>
                  </a:lnTo>
                  <a:lnTo>
                    <a:pt x="10" y="13"/>
                  </a:lnTo>
                  <a:lnTo>
                    <a:pt x="13" y="7"/>
                  </a:lnTo>
                  <a:lnTo>
                    <a:pt x="0" y="0"/>
                  </a:lnTo>
                  <a:lnTo>
                    <a:pt x="9" y="11"/>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277"/>
            <p:cNvSpPr>
              <a:spLocks/>
            </p:cNvSpPr>
            <p:nvPr/>
          </p:nvSpPr>
          <p:spPr bwMode="auto">
            <a:xfrm>
              <a:off x="3403973" y="2853283"/>
              <a:ext cx="25400" cy="44450"/>
            </a:xfrm>
            <a:custGeom>
              <a:avLst/>
              <a:gdLst>
                <a:gd name="T0" fmla="*/ 31 w 31"/>
                <a:gd name="T1" fmla="*/ 55 h 55"/>
                <a:gd name="T2" fmla="*/ 31 w 31"/>
                <a:gd name="T3" fmla="*/ 55 h 55"/>
                <a:gd name="T4" fmla="*/ 31 w 31"/>
                <a:gd name="T5" fmla="*/ 43 h 55"/>
                <a:gd name="T6" fmla="*/ 29 w 31"/>
                <a:gd name="T7" fmla="*/ 31 h 55"/>
                <a:gd name="T8" fmla="*/ 24 w 31"/>
                <a:gd name="T9" fmla="*/ 22 h 55"/>
                <a:gd name="T10" fmla="*/ 18 w 31"/>
                <a:gd name="T11" fmla="*/ 14 h 55"/>
                <a:gd name="T12" fmla="*/ 14 w 31"/>
                <a:gd name="T13" fmla="*/ 8 h 55"/>
                <a:gd name="T14" fmla="*/ 8 w 31"/>
                <a:gd name="T15" fmla="*/ 3 h 55"/>
                <a:gd name="T16" fmla="*/ 5 w 31"/>
                <a:gd name="T17" fmla="*/ 1 h 55"/>
                <a:gd name="T18" fmla="*/ 3 w 31"/>
                <a:gd name="T19" fmla="*/ 0 h 55"/>
                <a:gd name="T20" fmla="*/ 0 w 31"/>
                <a:gd name="T21" fmla="*/ 6 h 55"/>
                <a:gd name="T22" fmla="*/ 1 w 31"/>
                <a:gd name="T23" fmla="*/ 7 h 55"/>
                <a:gd name="T24" fmla="*/ 5 w 31"/>
                <a:gd name="T25" fmla="*/ 8 h 55"/>
                <a:gd name="T26" fmla="*/ 9 w 31"/>
                <a:gd name="T27" fmla="*/ 13 h 55"/>
                <a:gd name="T28" fmla="*/ 14 w 31"/>
                <a:gd name="T29" fmla="*/ 17 h 55"/>
                <a:gd name="T30" fmla="*/ 20 w 31"/>
                <a:gd name="T31" fmla="*/ 25 h 55"/>
                <a:gd name="T32" fmla="*/ 23 w 31"/>
                <a:gd name="T33" fmla="*/ 33 h 55"/>
                <a:gd name="T34" fmla="*/ 25 w 31"/>
                <a:gd name="T35" fmla="*/ 43 h 55"/>
                <a:gd name="T36" fmla="*/ 25 w 31"/>
                <a:gd name="T37" fmla="*/ 54 h 55"/>
                <a:gd name="T38" fmla="*/ 25 w 31"/>
                <a:gd name="T39" fmla="*/ 54 h 55"/>
                <a:gd name="T40" fmla="*/ 31 w 31"/>
                <a:gd name="T4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5">
                  <a:moveTo>
                    <a:pt x="31" y="55"/>
                  </a:moveTo>
                  <a:lnTo>
                    <a:pt x="31" y="55"/>
                  </a:lnTo>
                  <a:lnTo>
                    <a:pt x="31" y="43"/>
                  </a:lnTo>
                  <a:lnTo>
                    <a:pt x="29" y="31"/>
                  </a:lnTo>
                  <a:lnTo>
                    <a:pt x="24" y="22"/>
                  </a:lnTo>
                  <a:lnTo>
                    <a:pt x="18" y="14"/>
                  </a:lnTo>
                  <a:lnTo>
                    <a:pt x="14" y="8"/>
                  </a:lnTo>
                  <a:lnTo>
                    <a:pt x="8" y="3"/>
                  </a:lnTo>
                  <a:lnTo>
                    <a:pt x="5" y="1"/>
                  </a:lnTo>
                  <a:lnTo>
                    <a:pt x="3" y="0"/>
                  </a:lnTo>
                  <a:lnTo>
                    <a:pt x="0" y="6"/>
                  </a:lnTo>
                  <a:lnTo>
                    <a:pt x="1" y="7"/>
                  </a:lnTo>
                  <a:lnTo>
                    <a:pt x="5" y="8"/>
                  </a:lnTo>
                  <a:lnTo>
                    <a:pt x="9" y="13"/>
                  </a:lnTo>
                  <a:lnTo>
                    <a:pt x="14" y="17"/>
                  </a:lnTo>
                  <a:lnTo>
                    <a:pt x="20" y="25"/>
                  </a:lnTo>
                  <a:lnTo>
                    <a:pt x="23" y="33"/>
                  </a:lnTo>
                  <a:lnTo>
                    <a:pt x="25" y="43"/>
                  </a:lnTo>
                  <a:lnTo>
                    <a:pt x="25" y="54"/>
                  </a:lnTo>
                  <a:lnTo>
                    <a:pt x="25" y="54"/>
                  </a:lnTo>
                  <a:lnTo>
                    <a:pt x="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278"/>
            <p:cNvSpPr>
              <a:spLocks/>
            </p:cNvSpPr>
            <p:nvPr/>
          </p:nvSpPr>
          <p:spPr bwMode="auto">
            <a:xfrm>
              <a:off x="3394448" y="2896146"/>
              <a:ext cx="34925" cy="26988"/>
            </a:xfrm>
            <a:custGeom>
              <a:avLst/>
              <a:gdLst>
                <a:gd name="T0" fmla="*/ 0 w 44"/>
                <a:gd name="T1" fmla="*/ 32 h 35"/>
                <a:gd name="T2" fmla="*/ 3 w 44"/>
                <a:gd name="T3" fmla="*/ 35 h 35"/>
                <a:gd name="T4" fmla="*/ 5 w 44"/>
                <a:gd name="T5" fmla="*/ 35 h 35"/>
                <a:gd name="T6" fmla="*/ 8 w 44"/>
                <a:gd name="T7" fmla="*/ 35 h 35"/>
                <a:gd name="T8" fmla="*/ 14 w 44"/>
                <a:gd name="T9" fmla="*/ 33 h 35"/>
                <a:gd name="T10" fmla="*/ 22 w 44"/>
                <a:gd name="T11" fmla="*/ 32 h 35"/>
                <a:gd name="T12" fmla="*/ 29 w 44"/>
                <a:gd name="T13" fmla="*/ 28 h 35"/>
                <a:gd name="T14" fmla="*/ 36 w 44"/>
                <a:gd name="T15" fmla="*/ 22 h 35"/>
                <a:gd name="T16" fmla="*/ 42 w 44"/>
                <a:gd name="T17" fmla="*/ 13 h 35"/>
                <a:gd name="T18" fmla="*/ 44 w 44"/>
                <a:gd name="T19" fmla="*/ 1 h 35"/>
                <a:gd name="T20" fmla="*/ 38 w 44"/>
                <a:gd name="T21" fmla="*/ 0 h 35"/>
                <a:gd name="T22" fmla="*/ 35 w 44"/>
                <a:gd name="T23" fmla="*/ 10 h 35"/>
                <a:gd name="T24" fmla="*/ 31 w 44"/>
                <a:gd name="T25" fmla="*/ 18 h 35"/>
                <a:gd name="T26" fmla="*/ 26 w 44"/>
                <a:gd name="T27" fmla="*/ 23 h 35"/>
                <a:gd name="T28" fmla="*/ 20 w 44"/>
                <a:gd name="T29" fmla="*/ 25 h 35"/>
                <a:gd name="T30" fmla="*/ 14 w 44"/>
                <a:gd name="T31" fmla="*/ 28 h 35"/>
                <a:gd name="T32" fmla="*/ 8 w 44"/>
                <a:gd name="T33" fmla="*/ 28 h 35"/>
                <a:gd name="T34" fmla="*/ 5 w 44"/>
                <a:gd name="T35" fmla="*/ 28 h 35"/>
                <a:gd name="T36" fmla="*/ 4 w 44"/>
                <a:gd name="T37" fmla="*/ 28 h 35"/>
                <a:gd name="T38" fmla="*/ 6 w 44"/>
                <a:gd name="T39" fmla="*/ 29 h 35"/>
                <a:gd name="T40" fmla="*/ 0 w 44"/>
                <a:gd name="T41" fmla="*/ 32 h 35"/>
                <a:gd name="T42" fmla="*/ 2 w 44"/>
                <a:gd name="T43" fmla="*/ 35 h 35"/>
                <a:gd name="T44" fmla="*/ 3 w 44"/>
                <a:gd name="T45" fmla="*/ 35 h 35"/>
                <a:gd name="T46" fmla="*/ 0 w 44"/>
                <a:gd name="T4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5">
                  <a:moveTo>
                    <a:pt x="0" y="32"/>
                  </a:moveTo>
                  <a:lnTo>
                    <a:pt x="3" y="35"/>
                  </a:lnTo>
                  <a:lnTo>
                    <a:pt x="5" y="35"/>
                  </a:lnTo>
                  <a:lnTo>
                    <a:pt x="8" y="35"/>
                  </a:lnTo>
                  <a:lnTo>
                    <a:pt x="14" y="33"/>
                  </a:lnTo>
                  <a:lnTo>
                    <a:pt x="22" y="32"/>
                  </a:lnTo>
                  <a:lnTo>
                    <a:pt x="29" y="28"/>
                  </a:lnTo>
                  <a:lnTo>
                    <a:pt x="36" y="22"/>
                  </a:lnTo>
                  <a:lnTo>
                    <a:pt x="42" y="13"/>
                  </a:lnTo>
                  <a:lnTo>
                    <a:pt x="44" y="1"/>
                  </a:lnTo>
                  <a:lnTo>
                    <a:pt x="38" y="0"/>
                  </a:lnTo>
                  <a:lnTo>
                    <a:pt x="35" y="10"/>
                  </a:lnTo>
                  <a:lnTo>
                    <a:pt x="31" y="18"/>
                  </a:lnTo>
                  <a:lnTo>
                    <a:pt x="26" y="23"/>
                  </a:lnTo>
                  <a:lnTo>
                    <a:pt x="20" y="25"/>
                  </a:lnTo>
                  <a:lnTo>
                    <a:pt x="14" y="28"/>
                  </a:lnTo>
                  <a:lnTo>
                    <a:pt x="8" y="28"/>
                  </a:lnTo>
                  <a:lnTo>
                    <a:pt x="5" y="28"/>
                  </a:lnTo>
                  <a:lnTo>
                    <a:pt x="4" y="28"/>
                  </a:lnTo>
                  <a:lnTo>
                    <a:pt x="6" y="29"/>
                  </a:lnTo>
                  <a:lnTo>
                    <a:pt x="0" y="32"/>
                  </a:lnTo>
                  <a:lnTo>
                    <a:pt x="2" y="35"/>
                  </a:lnTo>
                  <a:lnTo>
                    <a:pt x="3" y="35"/>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279"/>
            <p:cNvSpPr>
              <a:spLocks/>
            </p:cNvSpPr>
            <p:nvPr/>
          </p:nvSpPr>
          <p:spPr bwMode="auto">
            <a:xfrm>
              <a:off x="3369048" y="2883446"/>
              <a:ext cx="30163" cy="38100"/>
            </a:xfrm>
            <a:custGeom>
              <a:avLst/>
              <a:gdLst>
                <a:gd name="T0" fmla="*/ 2 w 38"/>
                <a:gd name="T1" fmla="*/ 7 h 48"/>
                <a:gd name="T2" fmla="*/ 0 w 38"/>
                <a:gd name="T3" fmla="*/ 6 h 48"/>
                <a:gd name="T4" fmla="*/ 32 w 38"/>
                <a:gd name="T5" fmla="*/ 48 h 48"/>
                <a:gd name="T6" fmla="*/ 38 w 38"/>
                <a:gd name="T7" fmla="*/ 45 h 48"/>
                <a:gd name="T8" fmla="*/ 6 w 38"/>
                <a:gd name="T9" fmla="*/ 2 h 48"/>
                <a:gd name="T10" fmla="*/ 5 w 38"/>
                <a:gd name="T11" fmla="*/ 0 h 48"/>
                <a:gd name="T12" fmla="*/ 6 w 38"/>
                <a:gd name="T13" fmla="*/ 2 h 48"/>
                <a:gd name="T14" fmla="*/ 5 w 38"/>
                <a:gd name="T15" fmla="*/ 1 h 48"/>
                <a:gd name="T16" fmla="*/ 5 w 38"/>
                <a:gd name="T17" fmla="*/ 0 h 48"/>
                <a:gd name="T18" fmla="*/ 2 w 38"/>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2" y="7"/>
                  </a:moveTo>
                  <a:lnTo>
                    <a:pt x="0" y="6"/>
                  </a:lnTo>
                  <a:lnTo>
                    <a:pt x="32" y="48"/>
                  </a:lnTo>
                  <a:lnTo>
                    <a:pt x="38" y="45"/>
                  </a:lnTo>
                  <a:lnTo>
                    <a:pt x="6" y="2"/>
                  </a:lnTo>
                  <a:lnTo>
                    <a:pt x="5" y="0"/>
                  </a:lnTo>
                  <a:lnTo>
                    <a:pt x="6" y="2"/>
                  </a:lnTo>
                  <a:lnTo>
                    <a:pt x="5" y="1"/>
                  </a:lnTo>
                  <a:lnTo>
                    <a:pt x="5"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280"/>
            <p:cNvSpPr>
              <a:spLocks/>
            </p:cNvSpPr>
            <p:nvPr/>
          </p:nvSpPr>
          <p:spPr bwMode="auto">
            <a:xfrm>
              <a:off x="3337298" y="2873921"/>
              <a:ext cx="34925" cy="14288"/>
            </a:xfrm>
            <a:custGeom>
              <a:avLst/>
              <a:gdLst>
                <a:gd name="T0" fmla="*/ 1 w 44"/>
                <a:gd name="T1" fmla="*/ 4 h 19"/>
                <a:gd name="T2" fmla="*/ 0 w 44"/>
                <a:gd name="T3" fmla="*/ 7 h 19"/>
                <a:gd name="T4" fmla="*/ 41 w 44"/>
                <a:gd name="T5" fmla="*/ 19 h 19"/>
                <a:gd name="T6" fmla="*/ 44 w 44"/>
                <a:gd name="T7" fmla="*/ 12 h 19"/>
                <a:gd name="T8" fmla="*/ 2 w 44"/>
                <a:gd name="T9" fmla="*/ 0 h 19"/>
                <a:gd name="T10" fmla="*/ 1 w 44"/>
                <a:gd name="T11" fmla="*/ 4 h 19"/>
              </a:gdLst>
              <a:ahLst/>
              <a:cxnLst>
                <a:cxn ang="0">
                  <a:pos x="T0" y="T1"/>
                </a:cxn>
                <a:cxn ang="0">
                  <a:pos x="T2" y="T3"/>
                </a:cxn>
                <a:cxn ang="0">
                  <a:pos x="T4" y="T5"/>
                </a:cxn>
                <a:cxn ang="0">
                  <a:pos x="T6" y="T7"/>
                </a:cxn>
                <a:cxn ang="0">
                  <a:pos x="T8" y="T9"/>
                </a:cxn>
                <a:cxn ang="0">
                  <a:pos x="T10" y="T11"/>
                </a:cxn>
              </a:cxnLst>
              <a:rect l="0" t="0" r="r" b="b"/>
              <a:pathLst>
                <a:path w="44" h="19">
                  <a:moveTo>
                    <a:pt x="1" y="4"/>
                  </a:moveTo>
                  <a:lnTo>
                    <a:pt x="0" y="7"/>
                  </a:lnTo>
                  <a:lnTo>
                    <a:pt x="41" y="19"/>
                  </a:lnTo>
                  <a:lnTo>
                    <a:pt x="44" y="12"/>
                  </a:lnTo>
                  <a:lnTo>
                    <a:pt x="2"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281"/>
            <p:cNvSpPr>
              <a:spLocks/>
            </p:cNvSpPr>
            <p:nvPr/>
          </p:nvSpPr>
          <p:spPr bwMode="auto">
            <a:xfrm>
              <a:off x="3354761" y="2837408"/>
              <a:ext cx="65088" cy="33338"/>
            </a:xfrm>
            <a:custGeom>
              <a:avLst/>
              <a:gdLst>
                <a:gd name="T0" fmla="*/ 0 w 82"/>
                <a:gd name="T1" fmla="*/ 4 h 42"/>
                <a:gd name="T2" fmla="*/ 1 w 82"/>
                <a:gd name="T3" fmla="*/ 3 h 42"/>
                <a:gd name="T4" fmla="*/ 5 w 82"/>
                <a:gd name="T5" fmla="*/ 1 h 42"/>
                <a:gd name="T6" fmla="*/ 9 w 82"/>
                <a:gd name="T7" fmla="*/ 0 h 42"/>
                <a:gd name="T8" fmla="*/ 16 w 82"/>
                <a:gd name="T9" fmla="*/ 0 h 42"/>
                <a:gd name="T10" fmla="*/ 23 w 82"/>
                <a:gd name="T11" fmla="*/ 1 h 42"/>
                <a:gd name="T12" fmla="*/ 32 w 82"/>
                <a:gd name="T13" fmla="*/ 4 h 42"/>
                <a:gd name="T14" fmla="*/ 43 w 82"/>
                <a:gd name="T15" fmla="*/ 10 h 42"/>
                <a:gd name="T16" fmla="*/ 54 w 82"/>
                <a:gd name="T17" fmla="*/ 19 h 42"/>
                <a:gd name="T18" fmla="*/ 63 w 82"/>
                <a:gd name="T19" fmla="*/ 27 h 42"/>
                <a:gd name="T20" fmla="*/ 71 w 82"/>
                <a:gd name="T21" fmla="*/ 34 h 42"/>
                <a:gd name="T22" fmla="*/ 76 w 82"/>
                <a:gd name="T23" fmla="*/ 37 h 42"/>
                <a:gd name="T24" fmla="*/ 79 w 82"/>
                <a:gd name="T25" fmla="*/ 39 h 42"/>
                <a:gd name="T26" fmla="*/ 81 w 82"/>
                <a:gd name="T27" fmla="*/ 41 h 42"/>
                <a:gd name="T28" fmla="*/ 82 w 82"/>
                <a:gd name="T29" fmla="*/ 42 h 42"/>
                <a:gd name="T30" fmla="*/ 82 w 82"/>
                <a:gd name="T31" fmla="*/ 41 h 42"/>
                <a:gd name="T32" fmla="*/ 82 w 82"/>
                <a:gd name="T33" fmla="*/ 41 h 42"/>
                <a:gd name="T34" fmla="*/ 0 w 82"/>
                <a:gd name="T35"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2">
                  <a:moveTo>
                    <a:pt x="0" y="4"/>
                  </a:moveTo>
                  <a:lnTo>
                    <a:pt x="1" y="3"/>
                  </a:lnTo>
                  <a:lnTo>
                    <a:pt x="5" y="1"/>
                  </a:lnTo>
                  <a:lnTo>
                    <a:pt x="9" y="0"/>
                  </a:lnTo>
                  <a:lnTo>
                    <a:pt x="16" y="0"/>
                  </a:lnTo>
                  <a:lnTo>
                    <a:pt x="23" y="1"/>
                  </a:lnTo>
                  <a:lnTo>
                    <a:pt x="32" y="4"/>
                  </a:lnTo>
                  <a:lnTo>
                    <a:pt x="43" y="10"/>
                  </a:lnTo>
                  <a:lnTo>
                    <a:pt x="54" y="19"/>
                  </a:lnTo>
                  <a:lnTo>
                    <a:pt x="63" y="27"/>
                  </a:lnTo>
                  <a:lnTo>
                    <a:pt x="71" y="34"/>
                  </a:lnTo>
                  <a:lnTo>
                    <a:pt x="76" y="37"/>
                  </a:lnTo>
                  <a:lnTo>
                    <a:pt x="79" y="39"/>
                  </a:lnTo>
                  <a:lnTo>
                    <a:pt x="81" y="41"/>
                  </a:lnTo>
                  <a:lnTo>
                    <a:pt x="82" y="42"/>
                  </a:lnTo>
                  <a:lnTo>
                    <a:pt x="82" y="41"/>
                  </a:lnTo>
                  <a:lnTo>
                    <a:pt x="82" y="41"/>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282"/>
            <p:cNvSpPr>
              <a:spLocks/>
            </p:cNvSpPr>
            <p:nvPr/>
          </p:nvSpPr>
          <p:spPr bwMode="auto">
            <a:xfrm>
              <a:off x="3354761" y="2834233"/>
              <a:ext cx="46038" cy="20638"/>
            </a:xfrm>
            <a:custGeom>
              <a:avLst/>
              <a:gdLst>
                <a:gd name="T0" fmla="*/ 57 w 57"/>
                <a:gd name="T1" fmla="*/ 19 h 24"/>
                <a:gd name="T2" fmla="*/ 57 w 57"/>
                <a:gd name="T3" fmla="*/ 19 h 24"/>
                <a:gd name="T4" fmla="*/ 46 w 57"/>
                <a:gd name="T5" fmla="*/ 10 h 24"/>
                <a:gd name="T6" fmla="*/ 36 w 57"/>
                <a:gd name="T7" fmla="*/ 4 h 24"/>
                <a:gd name="T8" fmla="*/ 25 w 57"/>
                <a:gd name="T9" fmla="*/ 1 h 24"/>
                <a:gd name="T10" fmla="*/ 17 w 57"/>
                <a:gd name="T11" fmla="*/ 0 h 24"/>
                <a:gd name="T12" fmla="*/ 10 w 57"/>
                <a:gd name="T13" fmla="*/ 1 h 24"/>
                <a:gd name="T14" fmla="*/ 4 w 57"/>
                <a:gd name="T15" fmla="*/ 1 h 24"/>
                <a:gd name="T16" fmla="*/ 1 w 57"/>
                <a:gd name="T17" fmla="*/ 3 h 24"/>
                <a:gd name="T18" fmla="*/ 0 w 57"/>
                <a:gd name="T19" fmla="*/ 3 h 24"/>
                <a:gd name="T20" fmla="*/ 2 w 57"/>
                <a:gd name="T21" fmla="*/ 9 h 24"/>
                <a:gd name="T22" fmla="*/ 3 w 57"/>
                <a:gd name="T23" fmla="*/ 9 h 24"/>
                <a:gd name="T24" fmla="*/ 6 w 57"/>
                <a:gd name="T25" fmla="*/ 8 h 24"/>
                <a:gd name="T26" fmla="*/ 10 w 57"/>
                <a:gd name="T27" fmla="*/ 7 h 24"/>
                <a:gd name="T28" fmla="*/ 17 w 57"/>
                <a:gd name="T29" fmla="*/ 7 h 24"/>
                <a:gd name="T30" fmla="*/ 24 w 57"/>
                <a:gd name="T31" fmla="*/ 8 h 24"/>
                <a:gd name="T32" fmla="*/ 32 w 57"/>
                <a:gd name="T33" fmla="*/ 10 h 24"/>
                <a:gd name="T34" fmla="*/ 42 w 57"/>
                <a:gd name="T35" fmla="*/ 15 h 24"/>
                <a:gd name="T36" fmla="*/ 53 w 57"/>
                <a:gd name="T37" fmla="*/ 24 h 24"/>
                <a:gd name="T38" fmla="*/ 53 w 57"/>
                <a:gd name="T39" fmla="*/ 24 h 24"/>
                <a:gd name="T40" fmla="*/ 57 w 57"/>
                <a:gd name="T4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
                  <a:moveTo>
                    <a:pt x="57" y="19"/>
                  </a:moveTo>
                  <a:lnTo>
                    <a:pt x="57" y="19"/>
                  </a:lnTo>
                  <a:lnTo>
                    <a:pt x="46" y="10"/>
                  </a:lnTo>
                  <a:lnTo>
                    <a:pt x="36" y="4"/>
                  </a:lnTo>
                  <a:lnTo>
                    <a:pt x="25" y="1"/>
                  </a:lnTo>
                  <a:lnTo>
                    <a:pt x="17" y="0"/>
                  </a:lnTo>
                  <a:lnTo>
                    <a:pt x="10" y="1"/>
                  </a:lnTo>
                  <a:lnTo>
                    <a:pt x="4" y="1"/>
                  </a:lnTo>
                  <a:lnTo>
                    <a:pt x="1" y="3"/>
                  </a:lnTo>
                  <a:lnTo>
                    <a:pt x="0" y="3"/>
                  </a:lnTo>
                  <a:lnTo>
                    <a:pt x="2" y="9"/>
                  </a:lnTo>
                  <a:lnTo>
                    <a:pt x="3" y="9"/>
                  </a:lnTo>
                  <a:lnTo>
                    <a:pt x="6" y="8"/>
                  </a:lnTo>
                  <a:lnTo>
                    <a:pt x="10" y="7"/>
                  </a:lnTo>
                  <a:lnTo>
                    <a:pt x="17" y="7"/>
                  </a:lnTo>
                  <a:lnTo>
                    <a:pt x="24" y="8"/>
                  </a:lnTo>
                  <a:lnTo>
                    <a:pt x="32" y="10"/>
                  </a:lnTo>
                  <a:lnTo>
                    <a:pt x="42" y="15"/>
                  </a:lnTo>
                  <a:lnTo>
                    <a:pt x="53" y="24"/>
                  </a:lnTo>
                  <a:lnTo>
                    <a:pt x="53" y="24"/>
                  </a:lnTo>
                  <a:lnTo>
                    <a:pt x="5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283"/>
            <p:cNvSpPr>
              <a:spLocks/>
            </p:cNvSpPr>
            <p:nvPr/>
          </p:nvSpPr>
          <p:spPr bwMode="auto">
            <a:xfrm>
              <a:off x="3396036" y="2850108"/>
              <a:ext cx="26988" cy="22225"/>
            </a:xfrm>
            <a:custGeom>
              <a:avLst/>
              <a:gdLst>
                <a:gd name="T0" fmla="*/ 26 w 33"/>
                <a:gd name="T1" fmla="*/ 26 h 28"/>
                <a:gd name="T2" fmla="*/ 27 w 33"/>
                <a:gd name="T3" fmla="*/ 22 h 28"/>
                <a:gd name="T4" fmla="*/ 30 w 33"/>
                <a:gd name="T5" fmla="*/ 22 h 28"/>
                <a:gd name="T6" fmla="*/ 31 w 33"/>
                <a:gd name="T7" fmla="*/ 22 h 28"/>
                <a:gd name="T8" fmla="*/ 29 w 33"/>
                <a:gd name="T9" fmla="*/ 21 h 28"/>
                <a:gd name="T10" fmla="*/ 25 w 33"/>
                <a:gd name="T11" fmla="*/ 19 h 28"/>
                <a:gd name="T12" fmla="*/ 22 w 33"/>
                <a:gd name="T13" fmla="*/ 15 h 28"/>
                <a:gd name="T14" fmla="*/ 14 w 33"/>
                <a:gd name="T15" fmla="*/ 8 h 28"/>
                <a:gd name="T16" fmla="*/ 4 w 33"/>
                <a:gd name="T17" fmla="*/ 0 h 28"/>
                <a:gd name="T18" fmla="*/ 0 w 33"/>
                <a:gd name="T19" fmla="*/ 5 h 28"/>
                <a:gd name="T20" fmla="*/ 9 w 33"/>
                <a:gd name="T21" fmla="*/ 13 h 28"/>
                <a:gd name="T22" fmla="*/ 17 w 33"/>
                <a:gd name="T23" fmla="*/ 20 h 28"/>
                <a:gd name="T24" fmla="*/ 22 w 33"/>
                <a:gd name="T25" fmla="*/ 23 h 28"/>
                <a:gd name="T26" fmla="*/ 25 w 33"/>
                <a:gd name="T27" fmla="*/ 27 h 28"/>
                <a:gd name="T28" fmla="*/ 27 w 33"/>
                <a:gd name="T29" fmla="*/ 28 h 28"/>
                <a:gd name="T30" fmla="*/ 30 w 33"/>
                <a:gd name="T31" fmla="*/ 28 h 28"/>
                <a:gd name="T32" fmla="*/ 32 w 33"/>
                <a:gd name="T33" fmla="*/ 27 h 28"/>
                <a:gd name="T34" fmla="*/ 33 w 33"/>
                <a:gd name="T35" fmla="*/ 23 h 28"/>
                <a:gd name="T36" fmla="*/ 26 w 33"/>
                <a:gd name="T3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26" y="26"/>
                  </a:moveTo>
                  <a:lnTo>
                    <a:pt x="27" y="22"/>
                  </a:lnTo>
                  <a:lnTo>
                    <a:pt x="30" y="22"/>
                  </a:lnTo>
                  <a:lnTo>
                    <a:pt x="31" y="22"/>
                  </a:lnTo>
                  <a:lnTo>
                    <a:pt x="29" y="21"/>
                  </a:lnTo>
                  <a:lnTo>
                    <a:pt x="25" y="19"/>
                  </a:lnTo>
                  <a:lnTo>
                    <a:pt x="22" y="15"/>
                  </a:lnTo>
                  <a:lnTo>
                    <a:pt x="14" y="8"/>
                  </a:lnTo>
                  <a:lnTo>
                    <a:pt x="4" y="0"/>
                  </a:lnTo>
                  <a:lnTo>
                    <a:pt x="0" y="5"/>
                  </a:lnTo>
                  <a:lnTo>
                    <a:pt x="9" y="13"/>
                  </a:lnTo>
                  <a:lnTo>
                    <a:pt x="17" y="20"/>
                  </a:lnTo>
                  <a:lnTo>
                    <a:pt x="22" y="23"/>
                  </a:lnTo>
                  <a:lnTo>
                    <a:pt x="25" y="27"/>
                  </a:lnTo>
                  <a:lnTo>
                    <a:pt x="27" y="28"/>
                  </a:lnTo>
                  <a:lnTo>
                    <a:pt x="30" y="28"/>
                  </a:lnTo>
                  <a:lnTo>
                    <a:pt x="32" y="27"/>
                  </a:lnTo>
                  <a:lnTo>
                    <a:pt x="33" y="23"/>
                  </a:lnTo>
                  <a:lnTo>
                    <a:pt x="2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284"/>
            <p:cNvSpPr>
              <a:spLocks/>
            </p:cNvSpPr>
            <p:nvPr/>
          </p:nvSpPr>
          <p:spPr bwMode="auto">
            <a:xfrm>
              <a:off x="3713536" y="3050133"/>
              <a:ext cx="73025" cy="90488"/>
            </a:xfrm>
            <a:custGeom>
              <a:avLst/>
              <a:gdLst>
                <a:gd name="T0" fmla="*/ 94 w 94"/>
                <a:gd name="T1" fmla="*/ 112 h 114"/>
                <a:gd name="T2" fmla="*/ 94 w 94"/>
                <a:gd name="T3" fmla="*/ 112 h 114"/>
                <a:gd name="T4" fmla="*/ 90 w 94"/>
                <a:gd name="T5" fmla="*/ 102 h 114"/>
                <a:gd name="T6" fmla="*/ 85 w 94"/>
                <a:gd name="T7" fmla="*/ 92 h 114"/>
                <a:gd name="T8" fmla="*/ 80 w 94"/>
                <a:gd name="T9" fmla="*/ 81 h 114"/>
                <a:gd name="T10" fmla="*/ 74 w 94"/>
                <a:gd name="T11" fmla="*/ 72 h 114"/>
                <a:gd name="T12" fmla="*/ 66 w 94"/>
                <a:gd name="T13" fmla="*/ 63 h 114"/>
                <a:gd name="T14" fmla="*/ 59 w 94"/>
                <a:gd name="T15" fmla="*/ 54 h 114"/>
                <a:gd name="T16" fmla="*/ 51 w 94"/>
                <a:gd name="T17" fmla="*/ 45 h 114"/>
                <a:gd name="T18" fmla="*/ 43 w 94"/>
                <a:gd name="T19" fmla="*/ 36 h 114"/>
                <a:gd name="T20" fmla="*/ 36 w 94"/>
                <a:gd name="T21" fmla="*/ 28 h 114"/>
                <a:gd name="T22" fmla="*/ 29 w 94"/>
                <a:gd name="T23" fmla="*/ 21 h 114"/>
                <a:gd name="T24" fmla="*/ 22 w 94"/>
                <a:gd name="T25" fmla="*/ 16 h 114"/>
                <a:gd name="T26" fmla="*/ 16 w 94"/>
                <a:gd name="T27" fmla="*/ 10 h 114"/>
                <a:gd name="T28" fmla="*/ 12 w 94"/>
                <a:gd name="T29" fmla="*/ 6 h 114"/>
                <a:gd name="T30" fmla="*/ 8 w 94"/>
                <a:gd name="T31" fmla="*/ 3 h 114"/>
                <a:gd name="T32" fmla="*/ 6 w 94"/>
                <a:gd name="T33" fmla="*/ 1 h 114"/>
                <a:gd name="T34" fmla="*/ 4 w 94"/>
                <a:gd name="T35" fmla="*/ 0 h 114"/>
                <a:gd name="T36" fmla="*/ 0 w 94"/>
                <a:gd name="T37" fmla="*/ 4 h 114"/>
                <a:gd name="T38" fmla="*/ 1 w 94"/>
                <a:gd name="T39" fmla="*/ 5 h 114"/>
                <a:gd name="T40" fmla="*/ 4 w 94"/>
                <a:gd name="T41" fmla="*/ 8 h 114"/>
                <a:gd name="T42" fmla="*/ 7 w 94"/>
                <a:gd name="T43" fmla="*/ 11 h 114"/>
                <a:gd name="T44" fmla="*/ 12 w 94"/>
                <a:gd name="T45" fmla="*/ 15 h 114"/>
                <a:gd name="T46" fmla="*/ 18 w 94"/>
                <a:gd name="T47" fmla="*/ 20 h 114"/>
                <a:gd name="T48" fmla="*/ 24 w 94"/>
                <a:gd name="T49" fmla="*/ 26 h 114"/>
                <a:gd name="T50" fmla="*/ 31 w 94"/>
                <a:gd name="T51" fmla="*/ 33 h 114"/>
                <a:gd name="T52" fmla="*/ 38 w 94"/>
                <a:gd name="T53" fmla="*/ 41 h 114"/>
                <a:gd name="T54" fmla="*/ 46 w 94"/>
                <a:gd name="T55" fmla="*/ 49 h 114"/>
                <a:gd name="T56" fmla="*/ 54 w 94"/>
                <a:gd name="T57" fmla="*/ 57 h 114"/>
                <a:gd name="T58" fmla="*/ 61 w 94"/>
                <a:gd name="T59" fmla="*/ 66 h 114"/>
                <a:gd name="T60" fmla="*/ 68 w 94"/>
                <a:gd name="T61" fmla="*/ 76 h 114"/>
                <a:gd name="T62" fmla="*/ 74 w 94"/>
                <a:gd name="T63" fmla="*/ 85 h 114"/>
                <a:gd name="T64" fmla="*/ 80 w 94"/>
                <a:gd name="T65" fmla="*/ 95 h 114"/>
                <a:gd name="T66" fmla="*/ 84 w 94"/>
                <a:gd name="T67" fmla="*/ 104 h 114"/>
                <a:gd name="T68" fmla="*/ 88 w 94"/>
                <a:gd name="T69" fmla="*/ 114 h 114"/>
                <a:gd name="T70" fmla="*/ 88 w 94"/>
                <a:gd name="T71" fmla="*/ 114 h 114"/>
                <a:gd name="T72" fmla="*/ 94 w 94"/>
                <a:gd name="T73"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4">
                  <a:moveTo>
                    <a:pt x="94" y="112"/>
                  </a:moveTo>
                  <a:lnTo>
                    <a:pt x="94" y="112"/>
                  </a:lnTo>
                  <a:lnTo>
                    <a:pt x="90" y="102"/>
                  </a:lnTo>
                  <a:lnTo>
                    <a:pt x="85" y="92"/>
                  </a:lnTo>
                  <a:lnTo>
                    <a:pt x="80" y="81"/>
                  </a:lnTo>
                  <a:lnTo>
                    <a:pt x="74" y="72"/>
                  </a:lnTo>
                  <a:lnTo>
                    <a:pt x="66" y="63"/>
                  </a:lnTo>
                  <a:lnTo>
                    <a:pt x="59" y="54"/>
                  </a:lnTo>
                  <a:lnTo>
                    <a:pt x="51" y="45"/>
                  </a:lnTo>
                  <a:lnTo>
                    <a:pt x="43" y="36"/>
                  </a:lnTo>
                  <a:lnTo>
                    <a:pt x="36" y="28"/>
                  </a:lnTo>
                  <a:lnTo>
                    <a:pt x="29" y="21"/>
                  </a:lnTo>
                  <a:lnTo>
                    <a:pt x="22" y="16"/>
                  </a:lnTo>
                  <a:lnTo>
                    <a:pt x="16" y="10"/>
                  </a:lnTo>
                  <a:lnTo>
                    <a:pt x="12" y="6"/>
                  </a:lnTo>
                  <a:lnTo>
                    <a:pt x="8" y="3"/>
                  </a:lnTo>
                  <a:lnTo>
                    <a:pt x="6" y="1"/>
                  </a:lnTo>
                  <a:lnTo>
                    <a:pt x="4" y="0"/>
                  </a:lnTo>
                  <a:lnTo>
                    <a:pt x="0" y="4"/>
                  </a:lnTo>
                  <a:lnTo>
                    <a:pt x="1" y="5"/>
                  </a:lnTo>
                  <a:lnTo>
                    <a:pt x="4" y="8"/>
                  </a:lnTo>
                  <a:lnTo>
                    <a:pt x="7" y="11"/>
                  </a:lnTo>
                  <a:lnTo>
                    <a:pt x="12" y="15"/>
                  </a:lnTo>
                  <a:lnTo>
                    <a:pt x="18" y="20"/>
                  </a:lnTo>
                  <a:lnTo>
                    <a:pt x="24" y="26"/>
                  </a:lnTo>
                  <a:lnTo>
                    <a:pt x="31" y="33"/>
                  </a:lnTo>
                  <a:lnTo>
                    <a:pt x="38" y="41"/>
                  </a:lnTo>
                  <a:lnTo>
                    <a:pt x="46" y="49"/>
                  </a:lnTo>
                  <a:lnTo>
                    <a:pt x="54" y="57"/>
                  </a:lnTo>
                  <a:lnTo>
                    <a:pt x="61" y="66"/>
                  </a:lnTo>
                  <a:lnTo>
                    <a:pt x="68" y="76"/>
                  </a:lnTo>
                  <a:lnTo>
                    <a:pt x="74" y="85"/>
                  </a:lnTo>
                  <a:lnTo>
                    <a:pt x="80" y="95"/>
                  </a:lnTo>
                  <a:lnTo>
                    <a:pt x="84" y="104"/>
                  </a:lnTo>
                  <a:lnTo>
                    <a:pt x="88" y="114"/>
                  </a:lnTo>
                  <a:lnTo>
                    <a:pt x="88" y="114"/>
                  </a:lnTo>
                  <a:lnTo>
                    <a:pt x="94"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285"/>
            <p:cNvSpPr>
              <a:spLocks/>
            </p:cNvSpPr>
            <p:nvPr/>
          </p:nvSpPr>
          <p:spPr bwMode="auto">
            <a:xfrm>
              <a:off x="3781798" y="3139033"/>
              <a:ext cx="14288" cy="85725"/>
            </a:xfrm>
            <a:custGeom>
              <a:avLst/>
              <a:gdLst>
                <a:gd name="T0" fmla="*/ 17 w 17"/>
                <a:gd name="T1" fmla="*/ 108 h 108"/>
                <a:gd name="T2" fmla="*/ 17 w 17"/>
                <a:gd name="T3" fmla="*/ 108 h 108"/>
                <a:gd name="T4" fmla="*/ 17 w 17"/>
                <a:gd name="T5" fmla="*/ 106 h 108"/>
                <a:gd name="T6" fmla="*/ 17 w 17"/>
                <a:gd name="T7" fmla="*/ 102 h 108"/>
                <a:gd name="T8" fmla="*/ 17 w 17"/>
                <a:gd name="T9" fmla="*/ 98 h 108"/>
                <a:gd name="T10" fmla="*/ 17 w 17"/>
                <a:gd name="T11" fmla="*/ 94 h 108"/>
                <a:gd name="T12" fmla="*/ 17 w 17"/>
                <a:gd name="T13" fmla="*/ 88 h 108"/>
                <a:gd name="T14" fmla="*/ 17 w 17"/>
                <a:gd name="T15" fmla="*/ 81 h 108"/>
                <a:gd name="T16" fmla="*/ 17 w 17"/>
                <a:gd name="T17" fmla="*/ 74 h 108"/>
                <a:gd name="T18" fmla="*/ 17 w 17"/>
                <a:gd name="T19" fmla="*/ 66 h 108"/>
                <a:gd name="T20" fmla="*/ 16 w 17"/>
                <a:gd name="T21" fmla="*/ 57 h 108"/>
                <a:gd name="T22" fmla="*/ 15 w 17"/>
                <a:gd name="T23" fmla="*/ 48 h 108"/>
                <a:gd name="T24" fmla="*/ 14 w 17"/>
                <a:gd name="T25" fmla="*/ 38 h 108"/>
                <a:gd name="T26" fmla="*/ 12 w 17"/>
                <a:gd name="T27" fmla="*/ 29 h 108"/>
                <a:gd name="T28" fmla="*/ 10 w 17"/>
                <a:gd name="T29" fmla="*/ 20 h 108"/>
                <a:gd name="T30" fmla="*/ 9 w 17"/>
                <a:gd name="T31" fmla="*/ 10 h 108"/>
                <a:gd name="T32" fmla="*/ 6 w 17"/>
                <a:gd name="T33" fmla="*/ 0 h 108"/>
                <a:gd name="T34" fmla="*/ 0 w 17"/>
                <a:gd name="T35" fmla="*/ 2 h 108"/>
                <a:gd name="T36" fmla="*/ 2 w 17"/>
                <a:gd name="T37" fmla="*/ 12 h 108"/>
                <a:gd name="T38" fmla="*/ 4 w 17"/>
                <a:gd name="T39" fmla="*/ 21 h 108"/>
                <a:gd name="T40" fmla="*/ 6 w 17"/>
                <a:gd name="T41" fmla="*/ 30 h 108"/>
                <a:gd name="T42" fmla="*/ 8 w 17"/>
                <a:gd name="T43" fmla="*/ 40 h 108"/>
                <a:gd name="T44" fmla="*/ 9 w 17"/>
                <a:gd name="T45" fmla="*/ 49 h 108"/>
                <a:gd name="T46" fmla="*/ 10 w 17"/>
                <a:gd name="T47" fmla="*/ 58 h 108"/>
                <a:gd name="T48" fmla="*/ 10 w 17"/>
                <a:gd name="T49" fmla="*/ 66 h 108"/>
                <a:gd name="T50" fmla="*/ 10 w 17"/>
                <a:gd name="T51" fmla="*/ 74 h 108"/>
                <a:gd name="T52" fmla="*/ 11 w 17"/>
                <a:gd name="T53" fmla="*/ 81 h 108"/>
                <a:gd name="T54" fmla="*/ 11 w 17"/>
                <a:gd name="T55" fmla="*/ 88 h 108"/>
                <a:gd name="T56" fmla="*/ 11 w 17"/>
                <a:gd name="T57" fmla="*/ 94 h 108"/>
                <a:gd name="T58" fmla="*/ 11 w 17"/>
                <a:gd name="T59" fmla="*/ 98 h 108"/>
                <a:gd name="T60" fmla="*/ 11 w 17"/>
                <a:gd name="T61" fmla="*/ 102 h 108"/>
                <a:gd name="T62" fmla="*/ 10 w 17"/>
                <a:gd name="T63" fmla="*/ 105 h 108"/>
                <a:gd name="T64" fmla="*/ 10 w 17"/>
                <a:gd name="T65" fmla="*/ 108 h 108"/>
                <a:gd name="T66" fmla="*/ 10 w 17"/>
                <a:gd name="T67" fmla="*/ 108 h 108"/>
                <a:gd name="T68" fmla="*/ 17 w 17"/>
                <a:gd name="T6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08">
                  <a:moveTo>
                    <a:pt x="17" y="108"/>
                  </a:moveTo>
                  <a:lnTo>
                    <a:pt x="17" y="108"/>
                  </a:lnTo>
                  <a:lnTo>
                    <a:pt x="17" y="106"/>
                  </a:lnTo>
                  <a:lnTo>
                    <a:pt x="17" y="102"/>
                  </a:lnTo>
                  <a:lnTo>
                    <a:pt x="17" y="98"/>
                  </a:lnTo>
                  <a:lnTo>
                    <a:pt x="17" y="94"/>
                  </a:lnTo>
                  <a:lnTo>
                    <a:pt x="17" y="88"/>
                  </a:lnTo>
                  <a:lnTo>
                    <a:pt x="17" y="81"/>
                  </a:lnTo>
                  <a:lnTo>
                    <a:pt x="17" y="74"/>
                  </a:lnTo>
                  <a:lnTo>
                    <a:pt x="17" y="66"/>
                  </a:lnTo>
                  <a:lnTo>
                    <a:pt x="16" y="57"/>
                  </a:lnTo>
                  <a:lnTo>
                    <a:pt x="15" y="48"/>
                  </a:lnTo>
                  <a:lnTo>
                    <a:pt x="14" y="38"/>
                  </a:lnTo>
                  <a:lnTo>
                    <a:pt x="12" y="29"/>
                  </a:lnTo>
                  <a:lnTo>
                    <a:pt x="10" y="20"/>
                  </a:lnTo>
                  <a:lnTo>
                    <a:pt x="9" y="10"/>
                  </a:lnTo>
                  <a:lnTo>
                    <a:pt x="6" y="0"/>
                  </a:lnTo>
                  <a:lnTo>
                    <a:pt x="0" y="2"/>
                  </a:lnTo>
                  <a:lnTo>
                    <a:pt x="2" y="12"/>
                  </a:lnTo>
                  <a:lnTo>
                    <a:pt x="4" y="21"/>
                  </a:lnTo>
                  <a:lnTo>
                    <a:pt x="6" y="30"/>
                  </a:lnTo>
                  <a:lnTo>
                    <a:pt x="8" y="40"/>
                  </a:lnTo>
                  <a:lnTo>
                    <a:pt x="9" y="49"/>
                  </a:lnTo>
                  <a:lnTo>
                    <a:pt x="10" y="58"/>
                  </a:lnTo>
                  <a:lnTo>
                    <a:pt x="10" y="66"/>
                  </a:lnTo>
                  <a:lnTo>
                    <a:pt x="10" y="74"/>
                  </a:lnTo>
                  <a:lnTo>
                    <a:pt x="11" y="81"/>
                  </a:lnTo>
                  <a:lnTo>
                    <a:pt x="11" y="88"/>
                  </a:lnTo>
                  <a:lnTo>
                    <a:pt x="11" y="94"/>
                  </a:lnTo>
                  <a:lnTo>
                    <a:pt x="11" y="98"/>
                  </a:lnTo>
                  <a:lnTo>
                    <a:pt x="11" y="102"/>
                  </a:lnTo>
                  <a:lnTo>
                    <a:pt x="10" y="105"/>
                  </a:lnTo>
                  <a:lnTo>
                    <a:pt x="10" y="108"/>
                  </a:lnTo>
                  <a:lnTo>
                    <a:pt x="10" y="108"/>
                  </a:lnTo>
                  <a:lnTo>
                    <a:pt x="1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296"/>
            <p:cNvSpPr>
              <a:spLocks/>
            </p:cNvSpPr>
            <p:nvPr/>
          </p:nvSpPr>
          <p:spPr bwMode="auto">
            <a:xfrm>
              <a:off x="3302373" y="2378621"/>
              <a:ext cx="247650" cy="452438"/>
            </a:xfrm>
            <a:custGeom>
              <a:avLst/>
              <a:gdLst>
                <a:gd name="T0" fmla="*/ 311 w 311"/>
                <a:gd name="T1" fmla="*/ 558 h 569"/>
                <a:gd name="T2" fmla="*/ 15 w 311"/>
                <a:gd name="T3" fmla="*/ 0 h 569"/>
                <a:gd name="T4" fmla="*/ 0 w 311"/>
                <a:gd name="T5" fmla="*/ 12 h 569"/>
                <a:gd name="T6" fmla="*/ 290 w 311"/>
                <a:gd name="T7" fmla="*/ 569 h 569"/>
                <a:gd name="T8" fmla="*/ 311 w 311"/>
                <a:gd name="T9" fmla="*/ 558 h 569"/>
              </a:gdLst>
              <a:ahLst/>
              <a:cxnLst>
                <a:cxn ang="0">
                  <a:pos x="T0" y="T1"/>
                </a:cxn>
                <a:cxn ang="0">
                  <a:pos x="T2" y="T3"/>
                </a:cxn>
                <a:cxn ang="0">
                  <a:pos x="T4" y="T5"/>
                </a:cxn>
                <a:cxn ang="0">
                  <a:pos x="T6" y="T7"/>
                </a:cxn>
                <a:cxn ang="0">
                  <a:pos x="T8" y="T9"/>
                </a:cxn>
              </a:cxnLst>
              <a:rect l="0" t="0" r="r" b="b"/>
              <a:pathLst>
                <a:path w="311" h="569">
                  <a:moveTo>
                    <a:pt x="311" y="558"/>
                  </a:moveTo>
                  <a:lnTo>
                    <a:pt x="15" y="0"/>
                  </a:lnTo>
                  <a:lnTo>
                    <a:pt x="0" y="12"/>
                  </a:lnTo>
                  <a:lnTo>
                    <a:pt x="290" y="569"/>
                  </a:lnTo>
                  <a:lnTo>
                    <a:pt x="311"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297"/>
            <p:cNvSpPr>
              <a:spLocks/>
            </p:cNvSpPr>
            <p:nvPr/>
          </p:nvSpPr>
          <p:spPr bwMode="auto">
            <a:xfrm>
              <a:off x="3311898" y="2373858"/>
              <a:ext cx="239713" cy="447675"/>
            </a:xfrm>
            <a:custGeom>
              <a:avLst/>
              <a:gdLst>
                <a:gd name="T0" fmla="*/ 4 w 302"/>
                <a:gd name="T1" fmla="*/ 8 h 565"/>
                <a:gd name="T2" fmla="*/ 0 w 302"/>
                <a:gd name="T3" fmla="*/ 7 h 565"/>
                <a:gd name="T4" fmla="*/ 296 w 302"/>
                <a:gd name="T5" fmla="*/ 565 h 565"/>
                <a:gd name="T6" fmla="*/ 302 w 302"/>
                <a:gd name="T7" fmla="*/ 562 h 565"/>
                <a:gd name="T8" fmla="*/ 6 w 302"/>
                <a:gd name="T9" fmla="*/ 4 h 565"/>
                <a:gd name="T10" fmla="*/ 1 w 302"/>
                <a:gd name="T11" fmla="*/ 3 h 565"/>
                <a:gd name="T12" fmla="*/ 6 w 302"/>
                <a:gd name="T13" fmla="*/ 4 h 565"/>
                <a:gd name="T14" fmla="*/ 3 w 302"/>
                <a:gd name="T15" fmla="*/ 0 h 565"/>
                <a:gd name="T16" fmla="*/ 1 w 302"/>
                <a:gd name="T17" fmla="*/ 3 h 565"/>
                <a:gd name="T18" fmla="*/ 4 w 302"/>
                <a:gd name="T19" fmla="*/ 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565">
                  <a:moveTo>
                    <a:pt x="4" y="8"/>
                  </a:moveTo>
                  <a:lnTo>
                    <a:pt x="0" y="7"/>
                  </a:lnTo>
                  <a:lnTo>
                    <a:pt x="296" y="565"/>
                  </a:lnTo>
                  <a:lnTo>
                    <a:pt x="302" y="562"/>
                  </a:lnTo>
                  <a:lnTo>
                    <a:pt x="6" y="4"/>
                  </a:lnTo>
                  <a:lnTo>
                    <a:pt x="1" y="3"/>
                  </a:lnTo>
                  <a:lnTo>
                    <a:pt x="6" y="4"/>
                  </a:lnTo>
                  <a:lnTo>
                    <a:pt x="3" y="0"/>
                  </a:lnTo>
                  <a:lnTo>
                    <a:pt x="1" y="3"/>
                  </a:lnTo>
                  <a:lnTo>
                    <a:pt x="4" y="8"/>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299"/>
            <p:cNvSpPr>
              <a:spLocks/>
            </p:cNvSpPr>
            <p:nvPr/>
          </p:nvSpPr>
          <p:spPr bwMode="auto">
            <a:xfrm>
              <a:off x="3300786" y="2386558"/>
              <a:ext cx="233363" cy="447675"/>
            </a:xfrm>
            <a:custGeom>
              <a:avLst/>
              <a:gdLst>
                <a:gd name="T0" fmla="*/ 290 w 295"/>
                <a:gd name="T1" fmla="*/ 558 h 565"/>
                <a:gd name="T2" fmla="*/ 295 w 295"/>
                <a:gd name="T3" fmla="*/ 559 h 565"/>
                <a:gd name="T4" fmla="*/ 5 w 295"/>
                <a:gd name="T5" fmla="*/ 0 h 565"/>
                <a:gd name="T6" fmla="*/ 0 w 295"/>
                <a:gd name="T7" fmla="*/ 4 h 565"/>
                <a:gd name="T8" fmla="*/ 289 w 295"/>
                <a:gd name="T9" fmla="*/ 561 h 565"/>
                <a:gd name="T10" fmla="*/ 294 w 295"/>
                <a:gd name="T11" fmla="*/ 562 h 565"/>
                <a:gd name="T12" fmla="*/ 289 w 295"/>
                <a:gd name="T13" fmla="*/ 561 h 565"/>
                <a:gd name="T14" fmla="*/ 290 w 295"/>
                <a:gd name="T15" fmla="*/ 565 h 565"/>
                <a:gd name="T16" fmla="*/ 294 w 295"/>
                <a:gd name="T17" fmla="*/ 562 h 565"/>
                <a:gd name="T18" fmla="*/ 290 w 295"/>
                <a:gd name="T19" fmla="*/ 55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565">
                  <a:moveTo>
                    <a:pt x="290" y="558"/>
                  </a:moveTo>
                  <a:lnTo>
                    <a:pt x="295" y="559"/>
                  </a:lnTo>
                  <a:lnTo>
                    <a:pt x="5" y="0"/>
                  </a:lnTo>
                  <a:lnTo>
                    <a:pt x="0" y="4"/>
                  </a:lnTo>
                  <a:lnTo>
                    <a:pt x="289" y="561"/>
                  </a:lnTo>
                  <a:lnTo>
                    <a:pt x="294" y="562"/>
                  </a:lnTo>
                  <a:lnTo>
                    <a:pt x="289" y="561"/>
                  </a:lnTo>
                  <a:lnTo>
                    <a:pt x="290" y="565"/>
                  </a:lnTo>
                  <a:lnTo>
                    <a:pt x="294" y="562"/>
                  </a:lnTo>
                  <a:lnTo>
                    <a:pt x="290"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300"/>
            <p:cNvSpPr>
              <a:spLocks/>
            </p:cNvSpPr>
            <p:nvPr/>
          </p:nvSpPr>
          <p:spPr bwMode="auto">
            <a:xfrm>
              <a:off x="3530973" y="2819946"/>
              <a:ext cx="22225" cy="12700"/>
            </a:xfrm>
            <a:custGeom>
              <a:avLst/>
              <a:gdLst>
                <a:gd name="T0" fmla="*/ 21 w 28"/>
                <a:gd name="T1" fmla="*/ 4 h 16"/>
                <a:gd name="T2" fmla="*/ 22 w 28"/>
                <a:gd name="T3" fmla="*/ 0 h 16"/>
                <a:gd name="T4" fmla="*/ 0 w 28"/>
                <a:gd name="T5" fmla="*/ 12 h 16"/>
                <a:gd name="T6" fmla="*/ 4 w 28"/>
                <a:gd name="T7" fmla="*/ 16 h 16"/>
                <a:gd name="T8" fmla="*/ 25 w 28"/>
                <a:gd name="T9" fmla="*/ 5 h 16"/>
                <a:gd name="T10" fmla="*/ 27 w 28"/>
                <a:gd name="T11" fmla="*/ 1 h 16"/>
                <a:gd name="T12" fmla="*/ 25 w 28"/>
                <a:gd name="T13" fmla="*/ 5 h 16"/>
                <a:gd name="T14" fmla="*/ 28 w 28"/>
                <a:gd name="T15" fmla="*/ 4 h 16"/>
                <a:gd name="T16" fmla="*/ 27 w 28"/>
                <a:gd name="T17" fmla="*/ 1 h 16"/>
                <a:gd name="T18" fmla="*/ 21 w 28"/>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1" y="4"/>
                  </a:moveTo>
                  <a:lnTo>
                    <a:pt x="22" y="0"/>
                  </a:lnTo>
                  <a:lnTo>
                    <a:pt x="0" y="12"/>
                  </a:lnTo>
                  <a:lnTo>
                    <a:pt x="4" y="16"/>
                  </a:lnTo>
                  <a:lnTo>
                    <a:pt x="25" y="5"/>
                  </a:lnTo>
                  <a:lnTo>
                    <a:pt x="27" y="1"/>
                  </a:lnTo>
                  <a:lnTo>
                    <a:pt x="25" y="5"/>
                  </a:lnTo>
                  <a:lnTo>
                    <a:pt x="28" y="4"/>
                  </a:lnTo>
                  <a:lnTo>
                    <a:pt x="27" y="1"/>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338"/>
            <p:cNvSpPr>
              <a:spLocks/>
            </p:cNvSpPr>
            <p:nvPr/>
          </p:nvSpPr>
          <p:spPr bwMode="auto">
            <a:xfrm>
              <a:off x="4359648" y="2564358"/>
              <a:ext cx="47625" cy="149225"/>
            </a:xfrm>
            <a:custGeom>
              <a:avLst/>
              <a:gdLst>
                <a:gd name="T0" fmla="*/ 0 w 60"/>
                <a:gd name="T1" fmla="*/ 0 h 188"/>
                <a:gd name="T2" fmla="*/ 26 w 60"/>
                <a:gd name="T3" fmla="*/ 101 h 188"/>
                <a:gd name="T4" fmla="*/ 60 w 60"/>
                <a:gd name="T5" fmla="*/ 188 h 188"/>
                <a:gd name="T6" fmla="*/ 0 w 60"/>
                <a:gd name="T7" fmla="*/ 0 h 188"/>
              </a:gdLst>
              <a:ahLst/>
              <a:cxnLst>
                <a:cxn ang="0">
                  <a:pos x="T0" y="T1"/>
                </a:cxn>
                <a:cxn ang="0">
                  <a:pos x="T2" y="T3"/>
                </a:cxn>
                <a:cxn ang="0">
                  <a:pos x="T4" y="T5"/>
                </a:cxn>
                <a:cxn ang="0">
                  <a:pos x="T6" y="T7"/>
                </a:cxn>
              </a:cxnLst>
              <a:rect l="0" t="0" r="r" b="b"/>
              <a:pathLst>
                <a:path w="60" h="188">
                  <a:moveTo>
                    <a:pt x="0" y="0"/>
                  </a:moveTo>
                  <a:lnTo>
                    <a:pt x="26" y="101"/>
                  </a:lnTo>
                  <a:lnTo>
                    <a:pt x="60" y="188"/>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339"/>
            <p:cNvSpPr>
              <a:spLocks/>
            </p:cNvSpPr>
            <p:nvPr/>
          </p:nvSpPr>
          <p:spPr bwMode="auto">
            <a:xfrm>
              <a:off x="4353298" y="2562771"/>
              <a:ext cx="31750" cy="84138"/>
            </a:xfrm>
            <a:custGeom>
              <a:avLst/>
              <a:gdLst>
                <a:gd name="T0" fmla="*/ 40 w 40"/>
                <a:gd name="T1" fmla="*/ 100 h 105"/>
                <a:gd name="T2" fmla="*/ 40 w 40"/>
                <a:gd name="T3" fmla="*/ 101 h 105"/>
                <a:gd name="T4" fmla="*/ 14 w 40"/>
                <a:gd name="T5" fmla="*/ 0 h 105"/>
                <a:gd name="T6" fmla="*/ 0 w 40"/>
                <a:gd name="T7" fmla="*/ 2 h 105"/>
                <a:gd name="T8" fmla="*/ 27 w 40"/>
                <a:gd name="T9" fmla="*/ 103 h 105"/>
                <a:gd name="T10" fmla="*/ 27 w 40"/>
                <a:gd name="T11" fmla="*/ 105 h 105"/>
                <a:gd name="T12" fmla="*/ 27 w 40"/>
                <a:gd name="T13" fmla="*/ 103 h 105"/>
                <a:gd name="T14" fmla="*/ 27 w 40"/>
                <a:gd name="T15" fmla="*/ 105 h 105"/>
                <a:gd name="T16" fmla="*/ 27 w 40"/>
                <a:gd name="T17" fmla="*/ 105 h 105"/>
                <a:gd name="T18" fmla="*/ 40 w 40"/>
                <a:gd name="T19"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05">
                  <a:moveTo>
                    <a:pt x="40" y="100"/>
                  </a:moveTo>
                  <a:lnTo>
                    <a:pt x="40" y="101"/>
                  </a:lnTo>
                  <a:lnTo>
                    <a:pt x="14" y="0"/>
                  </a:lnTo>
                  <a:lnTo>
                    <a:pt x="0" y="2"/>
                  </a:lnTo>
                  <a:lnTo>
                    <a:pt x="27" y="103"/>
                  </a:lnTo>
                  <a:lnTo>
                    <a:pt x="27" y="105"/>
                  </a:lnTo>
                  <a:lnTo>
                    <a:pt x="27" y="103"/>
                  </a:lnTo>
                  <a:lnTo>
                    <a:pt x="27" y="105"/>
                  </a:lnTo>
                  <a:lnTo>
                    <a:pt x="27" y="105"/>
                  </a:lnTo>
                  <a:lnTo>
                    <a:pt x="4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340"/>
            <p:cNvSpPr>
              <a:spLocks/>
            </p:cNvSpPr>
            <p:nvPr/>
          </p:nvSpPr>
          <p:spPr bwMode="auto">
            <a:xfrm>
              <a:off x="4373936" y="2642146"/>
              <a:ext cx="38100" cy="73025"/>
            </a:xfrm>
            <a:custGeom>
              <a:avLst/>
              <a:gdLst>
                <a:gd name="T0" fmla="*/ 40 w 46"/>
                <a:gd name="T1" fmla="*/ 89 h 91"/>
                <a:gd name="T2" fmla="*/ 46 w 46"/>
                <a:gd name="T3" fmla="*/ 86 h 91"/>
                <a:gd name="T4" fmla="*/ 13 w 46"/>
                <a:gd name="T5" fmla="*/ 0 h 91"/>
                <a:gd name="T6" fmla="*/ 0 w 46"/>
                <a:gd name="T7" fmla="*/ 5 h 91"/>
                <a:gd name="T8" fmla="*/ 34 w 46"/>
                <a:gd name="T9" fmla="*/ 91 h 91"/>
                <a:gd name="T10" fmla="*/ 40 w 46"/>
                <a:gd name="T11" fmla="*/ 89 h 91"/>
              </a:gdLst>
              <a:ahLst/>
              <a:cxnLst>
                <a:cxn ang="0">
                  <a:pos x="T0" y="T1"/>
                </a:cxn>
                <a:cxn ang="0">
                  <a:pos x="T2" y="T3"/>
                </a:cxn>
                <a:cxn ang="0">
                  <a:pos x="T4" y="T5"/>
                </a:cxn>
                <a:cxn ang="0">
                  <a:pos x="T6" y="T7"/>
                </a:cxn>
                <a:cxn ang="0">
                  <a:pos x="T8" y="T9"/>
                </a:cxn>
                <a:cxn ang="0">
                  <a:pos x="T10" y="T11"/>
                </a:cxn>
              </a:cxnLst>
              <a:rect l="0" t="0" r="r" b="b"/>
              <a:pathLst>
                <a:path w="46" h="91">
                  <a:moveTo>
                    <a:pt x="40" y="89"/>
                  </a:moveTo>
                  <a:lnTo>
                    <a:pt x="46" y="86"/>
                  </a:lnTo>
                  <a:lnTo>
                    <a:pt x="13" y="0"/>
                  </a:lnTo>
                  <a:lnTo>
                    <a:pt x="0" y="5"/>
                  </a:lnTo>
                  <a:lnTo>
                    <a:pt x="34" y="91"/>
                  </a:lnTo>
                  <a:lnTo>
                    <a:pt x="4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341"/>
            <p:cNvSpPr>
              <a:spLocks/>
            </p:cNvSpPr>
            <p:nvPr/>
          </p:nvSpPr>
          <p:spPr bwMode="auto">
            <a:xfrm>
              <a:off x="4353298" y="2665958"/>
              <a:ext cx="12700" cy="60325"/>
            </a:xfrm>
            <a:custGeom>
              <a:avLst/>
              <a:gdLst>
                <a:gd name="T0" fmla="*/ 0 w 18"/>
                <a:gd name="T1" fmla="*/ 0 h 76"/>
                <a:gd name="T2" fmla="*/ 18 w 18"/>
                <a:gd name="T3" fmla="*/ 76 h 76"/>
                <a:gd name="T4" fmla="*/ 0 w 18"/>
                <a:gd name="T5" fmla="*/ 0 h 76"/>
              </a:gdLst>
              <a:ahLst/>
              <a:cxnLst>
                <a:cxn ang="0">
                  <a:pos x="T0" y="T1"/>
                </a:cxn>
                <a:cxn ang="0">
                  <a:pos x="T2" y="T3"/>
                </a:cxn>
                <a:cxn ang="0">
                  <a:pos x="T4" y="T5"/>
                </a:cxn>
              </a:cxnLst>
              <a:rect l="0" t="0" r="r" b="b"/>
              <a:pathLst>
                <a:path w="18" h="76">
                  <a:moveTo>
                    <a:pt x="0" y="0"/>
                  </a:moveTo>
                  <a:lnTo>
                    <a:pt x="18" y="76"/>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342"/>
            <p:cNvSpPr>
              <a:spLocks/>
            </p:cNvSpPr>
            <p:nvPr/>
          </p:nvSpPr>
          <p:spPr bwMode="auto">
            <a:xfrm>
              <a:off x="4346948" y="2664371"/>
              <a:ext cx="23813" cy="63500"/>
            </a:xfrm>
            <a:custGeom>
              <a:avLst/>
              <a:gdLst>
                <a:gd name="T0" fmla="*/ 25 w 30"/>
                <a:gd name="T1" fmla="*/ 79 h 81"/>
                <a:gd name="T2" fmla="*/ 30 w 30"/>
                <a:gd name="T3" fmla="*/ 78 h 81"/>
                <a:gd name="T4" fmla="*/ 13 w 30"/>
                <a:gd name="T5" fmla="*/ 0 h 81"/>
                <a:gd name="T6" fmla="*/ 0 w 30"/>
                <a:gd name="T7" fmla="*/ 4 h 81"/>
                <a:gd name="T8" fmla="*/ 18 w 30"/>
                <a:gd name="T9" fmla="*/ 81 h 81"/>
                <a:gd name="T10" fmla="*/ 25 w 30"/>
                <a:gd name="T11" fmla="*/ 79 h 81"/>
              </a:gdLst>
              <a:ahLst/>
              <a:cxnLst>
                <a:cxn ang="0">
                  <a:pos x="T0" y="T1"/>
                </a:cxn>
                <a:cxn ang="0">
                  <a:pos x="T2" y="T3"/>
                </a:cxn>
                <a:cxn ang="0">
                  <a:pos x="T4" y="T5"/>
                </a:cxn>
                <a:cxn ang="0">
                  <a:pos x="T6" y="T7"/>
                </a:cxn>
                <a:cxn ang="0">
                  <a:pos x="T8" y="T9"/>
                </a:cxn>
                <a:cxn ang="0">
                  <a:pos x="T10" y="T11"/>
                </a:cxn>
              </a:cxnLst>
              <a:rect l="0" t="0" r="r" b="b"/>
              <a:pathLst>
                <a:path w="30" h="81">
                  <a:moveTo>
                    <a:pt x="25" y="79"/>
                  </a:moveTo>
                  <a:lnTo>
                    <a:pt x="30" y="78"/>
                  </a:lnTo>
                  <a:lnTo>
                    <a:pt x="13" y="0"/>
                  </a:lnTo>
                  <a:lnTo>
                    <a:pt x="0" y="4"/>
                  </a:lnTo>
                  <a:lnTo>
                    <a:pt x="18" y="81"/>
                  </a:lnTo>
                  <a:lnTo>
                    <a:pt x="25"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343"/>
            <p:cNvSpPr>
              <a:spLocks/>
            </p:cNvSpPr>
            <p:nvPr/>
          </p:nvSpPr>
          <p:spPr bwMode="auto">
            <a:xfrm>
              <a:off x="4208836" y="3184694"/>
              <a:ext cx="49212" cy="50384"/>
            </a:xfrm>
            <a:custGeom>
              <a:avLst/>
              <a:gdLst>
                <a:gd name="T0" fmla="*/ 42 w 84"/>
                <a:gd name="T1" fmla="*/ 0 h 85"/>
                <a:gd name="T2" fmla="*/ 51 w 84"/>
                <a:gd name="T3" fmla="*/ 1 h 85"/>
                <a:gd name="T4" fmla="*/ 59 w 84"/>
                <a:gd name="T5" fmla="*/ 4 h 85"/>
                <a:gd name="T6" fmla="*/ 65 w 84"/>
                <a:gd name="T7" fmla="*/ 8 h 85"/>
                <a:gd name="T8" fmla="*/ 71 w 84"/>
                <a:gd name="T9" fmla="*/ 13 h 85"/>
                <a:gd name="T10" fmla="*/ 77 w 84"/>
                <a:gd name="T11" fmla="*/ 19 h 85"/>
                <a:gd name="T12" fmla="*/ 80 w 84"/>
                <a:gd name="T13" fmla="*/ 27 h 85"/>
                <a:gd name="T14" fmla="*/ 83 w 84"/>
                <a:gd name="T15" fmla="*/ 35 h 85"/>
                <a:gd name="T16" fmla="*/ 84 w 84"/>
                <a:gd name="T17" fmla="*/ 43 h 85"/>
                <a:gd name="T18" fmla="*/ 83 w 84"/>
                <a:gd name="T19" fmla="*/ 51 h 85"/>
                <a:gd name="T20" fmla="*/ 80 w 84"/>
                <a:gd name="T21" fmla="*/ 59 h 85"/>
                <a:gd name="T22" fmla="*/ 77 w 84"/>
                <a:gd name="T23" fmla="*/ 67 h 85"/>
                <a:gd name="T24" fmla="*/ 71 w 84"/>
                <a:gd name="T25" fmla="*/ 73 h 85"/>
                <a:gd name="T26" fmla="*/ 65 w 84"/>
                <a:gd name="T27" fmla="*/ 77 h 85"/>
                <a:gd name="T28" fmla="*/ 59 w 84"/>
                <a:gd name="T29" fmla="*/ 82 h 85"/>
                <a:gd name="T30" fmla="*/ 51 w 84"/>
                <a:gd name="T31" fmla="*/ 84 h 85"/>
                <a:gd name="T32" fmla="*/ 42 w 84"/>
                <a:gd name="T33" fmla="*/ 85 h 85"/>
                <a:gd name="T34" fmla="*/ 33 w 84"/>
                <a:gd name="T35" fmla="*/ 84 h 85"/>
                <a:gd name="T36" fmla="*/ 25 w 84"/>
                <a:gd name="T37" fmla="*/ 82 h 85"/>
                <a:gd name="T38" fmla="*/ 18 w 84"/>
                <a:gd name="T39" fmla="*/ 77 h 85"/>
                <a:gd name="T40" fmla="*/ 13 w 84"/>
                <a:gd name="T41" fmla="*/ 73 h 85"/>
                <a:gd name="T42" fmla="*/ 7 w 84"/>
                <a:gd name="T43" fmla="*/ 67 h 85"/>
                <a:gd name="T44" fmla="*/ 3 w 84"/>
                <a:gd name="T45" fmla="*/ 59 h 85"/>
                <a:gd name="T46" fmla="*/ 1 w 84"/>
                <a:gd name="T47" fmla="*/ 51 h 85"/>
                <a:gd name="T48" fmla="*/ 0 w 84"/>
                <a:gd name="T49" fmla="*/ 43 h 85"/>
                <a:gd name="T50" fmla="*/ 1 w 84"/>
                <a:gd name="T51" fmla="*/ 35 h 85"/>
                <a:gd name="T52" fmla="*/ 3 w 84"/>
                <a:gd name="T53" fmla="*/ 27 h 85"/>
                <a:gd name="T54" fmla="*/ 7 w 84"/>
                <a:gd name="T55" fmla="*/ 19 h 85"/>
                <a:gd name="T56" fmla="*/ 13 w 84"/>
                <a:gd name="T57" fmla="*/ 13 h 85"/>
                <a:gd name="T58" fmla="*/ 18 w 84"/>
                <a:gd name="T59" fmla="*/ 8 h 85"/>
                <a:gd name="T60" fmla="*/ 25 w 84"/>
                <a:gd name="T61" fmla="*/ 4 h 85"/>
                <a:gd name="T62" fmla="*/ 33 w 84"/>
                <a:gd name="T63" fmla="*/ 1 h 85"/>
                <a:gd name="T64" fmla="*/ 42 w 84"/>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5">
                  <a:moveTo>
                    <a:pt x="42" y="0"/>
                  </a:moveTo>
                  <a:lnTo>
                    <a:pt x="51" y="1"/>
                  </a:lnTo>
                  <a:lnTo>
                    <a:pt x="59" y="4"/>
                  </a:lnTo>
                  <a:lnTo>
                    <a:pt x="65" y="8"/>
                  </a:lnTo>
                  <a:lnTo>
                    <a:pt x="71" y="13"/>
                  </a:lnTo>
                  <a:lnTo>
                    <a:pt x="77" y="19"/>
                  </a:lnTo>
                  <a:lnTo>
                    <a:pt x="80" y="27"/>
                  </a:lnTo>
                  <a:lnTo>
                    <a:pt x="83" y="35"/>
                  </a:lnTo>
                  <a:lnTo>
                    <a:pt x="84" y="43"/>
                  </a:lnTo>
                  <a:lnTo>
                    <a:pt x="83" y="51"/>
                  </a:lnTo>
                  <a:lnTo>
                    <a:pt x="80" y="59"/>
                  </a:lnTo>
                  <a:lnTo>
                    <a:pt x="77" y="67"/>
                  </a:lnTo>
                  <a:lnTo>
                    <a:pt x="71" y="73"/>
                  </a:lnTo>
                  <a:lnTo>
                    <a:pt x="65" y="77"/>
                  </a:lnTo>
                  <a:lnTo>
                    <a:pt x="59" y="82"/>
                  </a:lnTo>
                  <a:lnTo>
                    <a:pt x="51" y="84"/>
                  </a:lnTo>
                  <a:lnTo>
                    <a:pt x="42" y="85"/>
                  </a:lnTo>
                  <a:lnTo>
                    <a:pt x="33" y="84"/>
                  </a:lnTo>
                  <a:lnTo>
                    <a:pt x="25" y="82"/>
                  </a:lnTo>
                  <a:lnTo>
                    <a:pt x="18" y="77"/>
                  </a:lnTo>
                  <a:lnTo>
                    <a:pt x="13" y="73"/>
                  </a:lnTo>
                  <a:lnTo>
                    <a:pt x="7" y="67"/>
                  </a:lnTo>
                  <a:lnTo>
                    <a:pt x="3" y="59"/>
                  </a:lnTo>
                  <a:lnTo>
                    <a:pt x="1" y="51"/>
                  </a:lnTo>
                  <a:lnTo>
                    <a:pt x="0" y="43"/>
                  </a:lnTo>
                  <a:lnTo>
                    <a:pt x="1" y="35"/>
                  </a:lnTo>
                  <a:lnTo>
                    <a:pt x="3" y="27"/>
                  </a:lnTo>
                  <a:lnTo>
                    <a:pt x="7" y="19"/>
                  </a:lnTo>
                  <a:lnTo>
                    <a:pt x="13" y="13"/>
                  </a:lnTo>
                  <a:lnTo>
                    <a:pt x="18" y="8"/>
                  </a:lnTo>
                  <a:lnTo>
                    <a:pt x="25" y="4"/>
                  </a:lnTo>
                  <a:lnTo>
                    <a:pt x="33" y="1"/>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344"/>
            <p:cNvSpPr>
              <a:spLocks/>
            </p:cNvSpPr>
            <p:nvPr/>
          </p:nvSpPr>
          <p:spPr bwMode="auto">
            <a:xfrm>
              <a:off x="4209789" y="3185230"/>
              <a:ext cx="45720" cy="45720"/>
            </a:xfrm>
            <a:custGeom>
              <a:avLst/>
              <a:gdLst>
                <a:gd name="T0" fmla="*/ 42 w 84"/>
                <a:gd name="T1" fmla="*/ 0 h 85"/>
                <a:gd name="T2" fmla="*/ 42 w 84"/>
                <a:gd name="T3" fmla="*/ 0 h 85"/>
                <a:gd name="T4" fmla="*/ 51 w 84"/>
                <a:gd name="T5" fmla="*/ 1 h 85"/>
                <a:gd name="T6" fmla="*/ 59 w 84"/>
                <a:gd name="T7" fmla="*/ 4 h 85"/>
                <a:gd name="T8" fmla="*/ 65 w 84"/>
                <a:gd name="T9" fmla="*/ 8 h 85"/>
                <a:gd name="T10" fmla="*/ 71 w 84"/>
                <a:gd name="T11" fmla="*/ 13 h 85"/>
                <a:gd name="T12" fmla="*/ 77 w 84"/>
                <a:gd name="T13" fmla="*/ 19 h 85"/>
                <a:gd name="T14" fmla="*/ 80 w 84"/>
                <a:gd name="T15" fmla="*/ 27 h 85"/>
                <a:gd name="T16" fmla="*/ 83 w 84"/>
                <a:gd name="T17" fmla="*/ 35 h 85"/>
                <a:gd name="T18" fmla="*/ 84 w 84"/>
                <a:gd name="T19" fmla="*/ 43 h 85"/>
                <a:gd name="T20" fmla="*/ 84 w 84"/>
                <a:gd name="T21" fmla="*/ 43 h 85"/>
                <a:gd name="T22" fmla="*/ 83 w 84"/>
                <a:gd name="T23" fmla="*/ 51 h 85"/>
                <a:gd name="T24" fmla="*/ 80 w 84"/>
                <a:gd name="T25" fmla="*/ 59 h 85"/>
                <a:gd name="T26" fmla="*/ 77 w 84"/>
                <a:gd name="T27" fmla="*/ 67 h 85"/>
                <a:gd name="T28" fmla="*/ 71 w 84"/>
                <a:gd name="T29" fmla="*/ 73 h 85"/>
                <a:gd name="T30" fmla="*/ 65 w 84"/>
                <a:gd name="T31" fmla="*/ 77 h 85"/>
                <a:gd name="T32" fmla="*/ 59 w 84"/>
                <a:gd name="T33" fmla="*/ 82 h 85"/>
                <a:gd name="T34" fmla="*/ 51 w 84"/>
                <a:gd name="T35" fmla="*/ 84 h 85"/>
                <a:gd name="T36" fmla="*/ 42 w 84"/>
                <a:gd name="T37" fmla="*/ 85 h 85"/>
                <a:gd name="T38" fmla="*/ 42 w 84"/>
                <a:gd name="T39" fmla="*/ 85 h 85"/>
                <a:gd name="T40" fmla="*/ 33 w 84"/>
                <a:gd name="T41" fmla="*/ 84 h 85"/>
                <a:gd name="T42" fmla="*/ 25 w 84"/>
                <a:gd name="T43" fmla="*/ 82 h 85"/>
                <a:gd name="T44" fmla="*/ 18 w 84"/>
                <a:gd name="T45" fmla="*/ 77 h 85"/>
                <a:gd name="T46" fmla="*/ 13 w 84"/>
                <a:gd name="T47" fmla="*/ 73 h 85"/>
                <a:gd name="T48" fmla="*/ 7 w 84"/>
                <a:gd name="T49" fmla="*/ 67 h 85"/>
                <a:gd name="T50" fmla="*/ 3 w 84"/>
                <a:gd name="T51" fmla="*/ 59 h 85"/>
                <a:gd name="T52" fmla="*/ 1 w 84"/>
                <a:gd name="T53" fmla="*/ 51 h 85"/>
                <a:gd name="T54" fmla="*/ 0 w 84"/>
                <a:gd name="T55" fmla="*/ 43 h 85"/>
                <a:gd name="T56" fmla="*/ 0 w 84"/>
                <a:gd name="T57" fmla="*/ 43 h 85"/>
                <a:gd name="T58" fmla="*/ 1 w 84"/>
                <a:gd name="T59" fmla="*/ 35 h 85"/>
                <a:gd name="T60" fmla="*/ 3 w 84"/>
                <a:gd name="T61" fmla="*/ 27 h 85"/>
                <a:gd name="T62" fmla="*/ 7 w 84"/>
                <a:gd name="T63" fmla="*/ 19 h 85"/>
                <a:gd name="T64" fmla="*/ 13 w 84"/>
                <a:gd name="T65" fmla="*/ 13 h 85"/>
                <a:gd name="T66" fmla="*/ 18 w 84"/>
                <a:gd name="T67" fmla="*/ 8 h 85"/>
                <a:gd name="T68" fmla="*/ 25 w 84"/>
                <a:gd name="T69" fmla="*/ 4 h 85"/>
                <a:gd name="T70" fmla="*/ 33 w 84"/>
                <a:gd name="T71" fmla="*/ 1 h 85"/>
                <a:gd name="T72" fmla="*/ 42 w 84"/>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5">
                  <a:moveTo>
                    <a:pt x="42" y="0"/>
                  </a:moveTo>
                  <a:lnTo>
                    <a:pt x="42" y="0"/>
                  </a:lnTo>
                  <a:lnTo>
                    <a:pt x="51" y="1"/>
                  </a:lnTo>
                  <a:lnTo>
                    <a:pt x="59" y="4"/>
                  </a:lnTo>
                  <a:lnTo>
                    <a:pt x="65" y="8"/>
                  </a:lnTo>
                  <a:lnTo>
                    <a:pt x="71" y="13"/>
                  </a:lnTo>
                  <a:lnTo>
                    <a:pt x="77" y="19"/>
                  </a:lnTo>
                  <a:lnTo>
                    <a:pt x="80" y="27"/>
                  </a:lnTo>
                  <a:lnTo>
                    <a:pt x="83" y="35"/>
                  </a:lnTo>
                  <a:lnTo>
                    <a:pt x="84" y="43"/>
                  </a:lnTo>
                  <a:lnTo>
                    <a:pt x="84" y="43"/>
                  </a:lnTo>
                  <a:lnTo>
                    <a:pt x="83" y="51"/>
                  </a:lnTo>
                  <a:lnTo>
                    <a:pt x="80" y="59"/>
                  </a:lnTo>
                  <a:lnTo>
                    <a:pt x="77" y="67"/>
                  </a:lnTo>
                  <a:lnTo>
                    <a:pt x="71" y="73"/>
                  </a:lnTo>
                  <a:lnTo>
                    <a:pt x="65" y="77"/>
                  </a:lnTo>
                  <a:lnTo>
                    <a:pt x="59" y="82"/>
                  </a:lnTo>
                  <a:lnTo>
                    <a:pt x="51" y="84"/>
                  </a:lnTo>
                  <a:lnTo>
                    <a:pt x="42" y="85"/>
                  </a:lnTo>
                  <a:lnTo>
                    <a:pt x="42" y="85"/>
                  </a:lnTo>
                  <a:lnTo>
                    <a:pt x="33" y="84"/>
                  </a:lnTo>
                  <a:lnTo>
                    <a:pt x="25" y="82"/>
                  </a:lnTo>
                  <a:lnTo>
                    <a:pt x="18" y="77"/>
                  </a:lnTo>
                  <a:lnTo>
                    <a:pt x="13" y="73"/>
                  </a:lnTo>
                  <a:lnTo>
                    <a:pt x="7" y="67"/>
                  </a:lnTo>
                  <a:lnTo>
                    <a:pt x="3" y="59"/>
                  </a:lnTo>
                  <a:lnTo>
                    <a:pt x="1" y="51"/>
                  </a:lnTo>
                  <a:lnTo>
                    <a:pt x="0" y="43"/>
                  </a:lnTo>
                  <a:lnTo>
                    <a:pt x="0" y="43"/>
                  </a:lnTo>
                  <a:lnTo>
                    <a:pt x="1" y="35"/>
                  </a:lnTo>
                  <a:lnTo>
                    <a:pt x="3" y="27"/>
                  </a:lnTo>
                  <a:lnTo>
                    <a:pt x="7" y="19"/>
                  </a:lnTo>
                  <a:lnTo>
                    <a:pt x="13" y="13"/>
                  </a:lnTo>
                  <a:lnTo>
                    <a:pt x="18" y="8"/>
                  </a:lnTo>
                  <a:lnTo>
                    <a:pt x="25" y="4"/>
                  </a:lnTo>
                  <a:lnTo>
                    <a:pt x="33" y="1"/>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6" name="Freeform 345"/>
            <p:cNvSpPr>
              <a:spLocks/>
            </p:cNvSpPr>
            <p:nvPr/>
          </p:nvSpPr>
          <p:spPr bwMode="auto">
            <a:xfrm>
              <a:off x="4208041" y="3345728"/>
              <a:ext cx="45719" cy="45719"/>
            </a:xfrm>
            <a:custGeom>
              <a:avLst/>
              <a:gdLst>
                <a:gd name="T0" fmla="*/ 43 w 84"/>
                <a:gd name="T1" fmla="*/ 0 h 84"/>
                <a:gd name="T2" fmla="*/ 51 w 84"/>
                <a:gd name="T3" fmla="*/ 1 h 84"/>
                <a:gd name="T4" fmla="*/ 59 w 84"/>
                <a:gd name="T5" fmla="*/ 3 h 84"/>
                <a:gd name="T6" fmla="*/ 66 w 84"/>
                <a:gd name="T7" fmla="*/ 7 h 84"/>
                <a:gd name="T8" fmla="*/ 73 w 84"/>
                <a:gd name="T9" fmla="*/ 13 h 84"/>
                <a:gd name="T10" fmla="*/ 77 w 84"/>
                <a:gd name="T11" fmla="*/ 18 h 84"/>
                <a:gd name="T12" fmla="*/ 82 w 84"/>
                <a:gd name="T13" fmla="*/ 25 h 84"/>
                <a:gd name="T14" fmla="*/ 84 w 84"/>
                <a:gd name="T15" fmla="*/ 33 h 84"/>
                <a:gd name="T16" fmla="*/ 84 w 84"/>
                <a:gd name="T17" fmla="*/ 42 h 84"/>
                <a:gd name="T18" fmla="*/ 84 w 84"/>
                <a:gd name="T19" fmla="*/ 51 h 84"/>
                <a:gd name="T20" fmla="*/ 82 w 84"/>
                <a:gd name="T21" fmla="*/ 59 h 84"/>
                <a:gd name="T22" fmla="*/ 77 w 84"/>
                <a:gd name="T23" fmla="*/ 66 h 84"/>
                <a:gd name="T24" fmla="*/ 73 w 84"/>
                <a:gd name="T25" fmla="*/ 71 h 84"/>
                <a:gd name="T26" fmla="*/ 66 w 84"/>
                <a:gd name="T27" fmla="*/ 77 h 84"/>
                <a:gd name="T28" fmla="*/ 59 w 84"/>
                <a:gd name="T29" fmla="*/ 80 h 84"/>
                <a:gd name="T30" fmla="*/ 51 w 84"/>
                <a:gd name="T31" fmla="*/ 83 h 84"/>
                <a:gd name="T32" fmla="*/ 43 w 84"/>
                <a:gd name="T33" fmla="*/ 84 h 84"/>
                <a:gd name="T34" fmla="*/ 34 w 84"/>
                <a:gd name="T35" fmla="*/ 83 h 84"/>
                <a:gd name="T36" fmla="*/ 27 w 84"/>
                <a:gd name="T37" fmla="*/ 80 h 84"/>
                <a:gd name="T38" fmla="*/ 19 w 84"/>
                <a:gd name="T39" fmla="*/ 77 h 84"/>
                <a:gd name="T40" fmla="*/ 13 w 84"/>
                <a:gd name="T41" fmla="*/ 71 h 84"/>
                <a:gd name="T42" fmla="*/ 8 w 84"/>
                <a:gd name="T43" fmla="*/ 66 h 84"/>
                <a:gd name="T44" fmla="*/ 4 w 84"/>
                <a:gd name="T45" fmla="*/ 59 h 84"/>
                <a:gd name="T46" fmla="*/ 1 w 84"/>
                <a:gd name="T47" fmla="*/ 51 h 84"/>
                <a:gd name="T48" fmla="*/ 0 w 84"/>
                <a:gd name="T49" fmla="*/ 42 h 84"/>
                <a:gd name="T50" fmla="*/ 1 w 84"/>
                <a:gd name="T51" fmla="*/ 33 h 84"/>
                <a:gd name="T52" fmla="*/ 4 w 84"/>
                <a:gd name="T53" fmla="*/ 25 h 84"/>
                <a:gd name="T54" fmla="*/ 8 w 84"/>
                <a:gd name="T55" fmla="*/ 18 h 84"/>
                <a:gd name="T56" fmla="*/ 13 w 84"/>
                <a:gd name="T57" fmla="*/ 13 h 84"/>
                <a:gd name="T58" fmla="*/ 19 w 84"/>
                <a:gd name="T59" fmla="*/ 7 h 84"/>
                <a:gd name="T60" fmla="*/ 27 w 84"/>
                <a:gd name="T61" fmla="*/ 3 h 84"/>
                <a:gd name="T62" fmla="*/ 34 w 84"/>
                <a:gd name="T63" fmla="*/ 1 h 84"/>
                <a:gd name="T64" fmla="*/ 43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43" y="0"/>
                  </a:moveTo>
                  <a:lnTo>
                    <a:pt x="51" y="1"/>
                  </a:lnTo>
                  <a:lnTo>
                    <a:pt x="59" y="3"/>
                  </a:lnTo>
                  <a:lnTo>
                    <a:pt x="66" y="7"/>
                  </a:lnTo>
                  <a:lnTo>
                    <a:pt x="73" y="13"/>
                  </a:lnTo>
                  <a:lnTo>
                    <a:pt x="77" y="18"/>
                  </a:lnTo>
                  <a:lnTo>
                    <a:pt x="82" y="25"/>
                  </a:lnTo>
                  <a:lnTo>
                    <a:pt x="84" y="33"/>
                  </a:lnTo>
                  <a:lnTo>
                    <a:pt x="84" y="42"/>
                  </a:lnTo>
                  <a:lnTo>
                    <a:pt x="84" y="51"/>
                  </a:lnTo>
                  <a:lnTo>
                    <a:pt x="82" y="59"/>
                  </a:lnTo>
                  <a:lnTo>
                    <a:pt x="77" y="66"/>
                  </a:lnTo>
                  <a:lnTo>
                    <a:pt x="73" y="71"/>
                  </a:lnTo>
                  <a:lnTo>
                    <a:pt x="66" y="77"/>
                  </a:lnTo>
                  <a:lnTo>
                    <a:pt x="59" y="80"/>
                  </a:lnTo>
                  <a:lnTo>
                    <a:pt x="51" y="83"/>
                  </a:lnTo>
                  <a:lnTo>
                    <a:pt x="43" y="84"/>
                  </a:lnTo>
                  <a:lnTo>
                    <a:pt x="34" y="83"/>
                  </a:lnTo>
                  <a:lnTo>
                    <a:pt x="27" y="80"/>
                  </a:lnTo>
                  <a:lnTo>
                    <a:pt x="19" y="77"/>
                  </a:lnTo>
                  <a:lnTo>
                    <a:pt x="13" y="71"/>
                  </a:lnTo>
                  <a:lnTo>
                    <a:pt x="8" y="66"/>
                  </a:lnTo>
                  <a:lnTo>
                    <a:pt x="4" y="59"/>
                  </a:lnTo>
                  <a:lnTo>
                    <a:pt x="1" y="51"/>
                  </a:lnTo>
                  <a:lnTo>
                    <a:pt x="0" y="42"/>
                  </a:lnTo>
                  <a:lnTo>
                    <a:pt x="1" y="33"/>
                  </a:lnTo>
                  <a:lnTo>
                    <a:pt x="4" y="25"/>
                  </a:lnTo>
                  <a:lnTo>
                    <a:pt x="8" y="18"/>
                  </a:lnTo>
                  <a:lnTo>
                    <a:pt x="13" y="13"/>
                  </a:lnTo>
                  <a:lnTo>
                    <a:pt x="19" y="7"/>
                  </a:lnTo>
                  <a:lnTo>
                    <a:pt x="27" y="3"/>
                  </a:lnTo>
                  <a:lnTo>
                    <a:pt x="34" y="1"/>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346"/>
            <p:cNvSpPr>
              <a:spLocks/>
            </p:cNvSpPr>
            <p:nvPr/>
          </p:nvSpPr>
          <p:spPr bwMode="auto">
            <a:xfrm>
              <a:off x="4206614" y="3344774"/>
              <a:ext cx="45720" cy="45720"/>
            </a:xfrm>
            <a:custGeom>
              <a:avLst/>
              <a:gdLst>
                <a:gd name="T0" fmla="*/ 43 w 84"/>
                <a:gd name="T1" fmla="*/ 0 h 84"/>
                <a:gd name="T2" fmla="*/ 43 w 84"/>
                <a:gd name="T3" fmla="*/ 0 h 84"/>
                <a:gd name="T4" fmla="*/ 51 w 84"/>
                <a:gd name="T5" fmla="*/ 1 h 84"/>
                <a:gd name="T6" fmla="*/ 59 w 84"/>
                <a:gd name="T7" fmla="*/ 3 h 84"/>
                <a:gd name="T8" fmla="*/ 66 w 84"/>
                <a:gd name="T9" fmla="*/ 7 h 84"/>
                <a:gd name="T10" fmla="*/ 73 w 84"/>
                <a:gd name="T11" fmla="*/ 13 h 84"/>
                <a:gd name="T12" fmla="*/ 77 w 84"/>
                <a:gd name="T13" fmla="*/ 18 h 84"/>
                <a:gd name="T14" fmla="*/ 82 w 84"/>
                <a:gd name="T15" fmla="*/ 25 h 84"/>
                <a:gd name="T16" fmla="*/ 84 w 84"/>
                <a:gd name="T17" fmla="*/ 33 h 84"/>
                <a:gd name="T18" fmla="*/ 84 w 84"/>
                <a:gd name="T19" fmla="*/ 42 h 84"/>
                <a:gd name="T20" fmla="*/ 84 w 84"/>
                <a:gd name="T21" fmla="*/ 42 h 84"/>
                <a:gd name="T22" fmla="*/ 84 w 84"/>
                <a:gd name="T23" fmla="*/ 51 h 84"/>
                <a:gd name="T24" fmla="*/ 82 w 84"/>
                <a:gd name="T25" fmla="*/ 59 h 84"/>
                <a:gd name="T26" fmla="*/ 77 w 84"/>
                <a:gd name="T27" fmla="*/ 66 h 84"/>
                <a:gd name="T28" fmla="*/ 73 w 84"/>
                <a:gd name="T29" fmla="*/ 71 h 84"/>
                <a:gd name="T30" fmla="*/ 66 w 84"/>
                <a:gd name="T31" fmla="*/ 77 h 84"/>
                <a:gd name="T32" fmla="*/ 59 w 84"/>
                <a:gd name="T33" fmla="*/ 80 h 84"/>
                <a:gd name="T34" fmla="*/ 51 w 84"/>
                <a:gd name="T35" fmla="*/ 83 h 84"/>
                <a:gd name="T36" fmla="*/ 43 w 84"/>
                <a:gd name="T37" fmla="*/ 84 h 84"/>
                <a:gd name="T38" fmla="*/ 43 w 84"/>
                <a:gd name="T39" fmla="*/ 84 h 84"/>
                <a:gd name="T40" fmla="*/ 34 w 84"/>
                <a:gd name="T41" fmla="*/ 83 h 84"/>
                <a:gd name="T42" fmla="*/ 27 w 84"/>
                <a:gd name="T43" fmla="*/ 80 h 84"/>
                <a:gd name="T44" fmla="*/ 19 w 84"/>
                <a:gd name="T45" fmla="*/ 77 h 84"/>
                <a:gd name="T46" fmla="*/ 13 w 84"/>
                <a:gd name="T47" fmla="*/ 71 h 84"/>
                <a:gd name="T48" fmla="*/ 8 w 84"/>
                <a:gd name="T49" fmla="*/ 66 h 84"/>
                <a:gd name="T50" fmla="*/ 4 w 84"/>
                <a:gd name="T51" fmla="*/ 59 h 84"/>
                <a:gd name="T52" fmla="*/ 1 w 84"/>
                <a:gd name="T53" fmla="*/ 51 h 84"/>
                <a:gd name="T54" fmla="*/ 0 w 84"/>
                <a:gd name="T55" fmla="*/ 42 h 84"/>
                <a:gd name="T56" fmla="*/ 0 w 84"/>
                <a:gd name="T57" fmla="*/ 42 h 84"/>
                <a:gd name="T58" fmla="*/ 1 w 84"/>
                <a:gd name="T59" fmla="*/ 33 h 84"/>
                <a:gd name="T60" fmla="*/ 4 w 84"/>
                <a:gd name="T61" fmla="*/ 25 h 84"/>
                <a:gd name="T62" fmla="*/ 8 w 84"/>
                <a:gd name="T63" fmla="*/ 18 h 84"/>
                <a:gd name="T64" fmla="*/ 13 w 84"/>
                <a:gd name="T65" fmla="*/ 13 h 84"/>
                <a:gd name="T66" fmla="*/ 19 w 84"/>
                <a:gd name="T67" fmla="*/ 7 h 84"/>
                <a:gd name="T68" fmla="*/ 27 w 84"/>
                <a:gd name="T69" fmla="*/ 3 h 84"/>
                <a:gd name="T70" fmla="*/ 34 w 84"/>
                <a:gd name="T71" fmla="*/ 1 h 84"/>
                <a:gd name="T72" fmla="*/ 43 w 84"/>
                <a:gd name="T7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4">
                  <a:moveTo>
                    <a:pt x="43" y="0"/>
                  </a:moveTo>
                  <a:lnTo>
                    <a:pt x="43" y="0"/>
                  </a:lnTo>
                  <a:lnTo>
                    <a:pt x="51" y="1"/>
                  </a:lnTo>
                  <a:lnTo>
                    <a:pt x="59" y="3"/>
                  </a:lnTo>
                  <a:lnTo>
                    <a:pt x="66" y="7"/>
                  </a:lnTo>
                  <a:lnTo>
                    <a:pt x="73" y="13"/>
                  </a:lnTo>
                  <a:lnTo>
                    <a:pt x="77" y="18"/>
                  </a:lnTo>
                  <a:lnTo>
                    <a:pt x="82" y="25"/>
                  </a:lnTo>
                  <a:lnTo>
                    <a:pt x="84" y="33"/>
                  </a:lnTo>
                  <a:lnTo>
                    <a:pt x="84" y="42"/>
                  </a:lnTo>
                  <a:lnTo>
                    <a:pt x="84" y="42"/>
                  </a:lnTo>
                  <a:lnTo>
                    <a:pt x="84" y="51"/>
                  </a:lnTo>
                  <a:lnTo>
                    <a:pt x="82" y="59"/>
                  </a:lnTo>
                  <a:lnTo>
                    <a:pt x="77" y="66"/>
                  </a:lnTo>
                  <a:lnTo>
                    <a:pt x="73" y="71"/>
                  </a:lnTo>
                  <a:lnTo>
                    <a:pt x="66" y="77"/>
                  </a:lnTo>
                  <a:lnTo>
                    <a:pt x="59" y="80"/>
                  </a:lnTo>
                  <a:lnTo>
                    <a:pt x="51" y="83"/>
                  </a:lnTo>
                  <a:lnTo>
                    <a:pt x="43" y="84"/>
                  </a:lnTo>
                  <a:lnTo>
                    <a:pt x="43" y="84"/>
                  </a:lnTo>
                  <a:lnTo>
                    <a:pt x="34" y="83"/>
                  </a:lnTo>
                  <a:lnTo>
                    <a:pt x="27" y="80"/>
                  </a:lnTo>
                  <a:lnTo>
                    <a:pt x="19" y="77"/>
                  </a:lnTo>
                  <a:lnTo>
                    <a:pt x="13" y="71"/>
                  </a:lnTo>
                  <a:lnTo>
                    <a:pt x="8" y="66"/>
                  </a:lnTo>
                  <a:lnTo>
                    <a:pt x="4" y="59"/>
                  </a:lnTo>
                  <a:lnTo>
                    <a:pt x="1" y="51"/>
                  </a:lnTo>
                  <a:lnTo>
                    <a:pt x="0" y="42"/>
                  </a:lnTo>
                  <a:lnTo>
                    <a:pt x="0" y="42"/>
                  </a:lnTo>
                  <a:lnTo>
                    <a:pt x="1" y="33"/>
                  </a:lnTo>
                  <a:lnTo>
                    <a:pt x="4" y="25"/>
                  </a:lnTo>
                  <a:lnTo>
                    <a:pt x="8" y="18"/>
                  </a:lnTo>
                  <a:lnTo>
                    <a:pt x="13" y="13"/>
                  </a:lnTo>
                  <a:lnTo>
                    <a:pt x="19" y="7"/>
                  </a:lnTo>
                  <a:lnTo>
                    <a:pt x="27" y="3"/>
                  </a:lnTo>
                  <a:lnTo>
                    <a:pt x="34" y="1"/>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 name="Title 3"/>
          <p:cNvSpPr>
            <a:spLocks noGrp="1"/>
          </p:cNvSpPr>
          <p:nvPr>
            <p:ph type="title"/>
          </p:nvPr>
        </p:nvSpPr>
        <p:spPr>
          <a:xfrm>
            <a:off x="296334" y="50818"/>
            <a:ext cx="8543348" cy="1326321"/>
          </a:xfrm>
        </p:spPr>
        <p:txBody>
          <a:bodyPr/>
          <a:lstStyle/>
          <a:p>
            <a:r>
              <a:rPr lang="en-US" dirty="0" smtClean="0"/>
              <a:t>Young Earth Dogma or Bible?</a:t>
            </a:r>
            <a:endParaRPr lang="en-US" dirty="0"/>
          </a:p>
        </p:txBody>
      </p:sp>
      <p:grpSp>
        <p:nvGrpSpPr>
          <p:cNvPr id="641" name="Group 640"/>
          <p:cNvGrpSpPr/>
          <p:nvPr/>
        </p:nvGrpSpPr>
        <p:grpSpPr>
          <a:xfrm rot="1402995">
            <a:off x="4618560" y="2191269"/>
            <a:ext cx="4707317" cy="3506683"/>
            <a:chOff x="6300788" y="2589213"/>
            <a:chExt cx="1804988" cy="1344613"/>
          </a:xfrm>
        </p:grpSpPr>
        <p:sp>
          <p:nvSpPr>
            <p:cNvPr id="442" name="Freeform 351"/>
            <p:cNvSpPr>
              <a:spLocks/>
            </p:cNvSpPr>
            <p:nvPr/>
          </p:nvSpPr>
          <p:spPr bwMode="auto">
            <a:xfrm>
              <a:off x="6300788" y="2589213"/>
              <a:ext cx="1804988" cy="1344613"/>
            </a:xfrm>
            <a:custGeom>
              <a:avLst/>
              <a:gdLst>
                <a:gd name="T0" fmla="*/ 79 w 2273"/>
                <a:gd name="T1" fmla="*/ 577 h 1693"/>
                <a:gd name="T2" fmla="*/ 143 w 2273"/>
                <a:gd name="T3" fmla="*/ 555 h 1693"/>
                <a:gd name="T4" fmla="*/ 239 w 2273"/>
                <a:gd name="T5" fmla="*/ 516 h 1693"/>
                <a:gd name="T6" fmla="*/ 349 w 2273"/>
                <a:gd name="T7" fmla="*/ 462 h 1693"/>
                <a:gd name="T8" fmla="*/ 454 w 2273"/>
                <a:gd name="T9" fmla="*/ 401 h 1693"/>
                <a:gd name="T10" fmla="*/ 546 w 2273"/>
                <a:gd name="T11" fmla="*/ 352 h 1693"/>
                <a:gd name="T12" fmla="*/ 627 w 2273"/>
                <a:gd name="T13" fmla="*/ 317 h 1693"/>
                <a:gd name="T14" fmla="*/ 699 w 2273"/>
                <a:gd name="T15" fmla="*/ 292 h 1693"/>
                <a:gd name="T16" fmla="*/ 795 w 2273"/>
                <a:gd name="T17" fmla="*/ 280 h 1693"/>
                <a:gd name="T18" fmla="*/ 839 w 2273"/>
                <a:gd name="T19" fmla="*/ 291 h 1693"/>
                <a:gd name="T20" fmla="*/ 842 w 2273"/>
                <a:gd name="T21" fmla="*/ 281 h 1693"/>
                <a:gd name="T22" fmla="*/ 867 w 2273"/>
                <a:gd name="T23" fmla="*/ 237 h 1693"/>
                <a:gd name="T24" fmla="*/ 942 w 2273"/>
                <a:gd name="T25" fmla="*/ 178 h 1693"/>
                <a:gd name="T26" fmla="*/ 1095 w 2273"/>
                <a:gd name="T27" fmla="*/ 123 h 1693"/>
                <a:gd name="T28" fmla="*/ 1304 w 2273"/>
                <a:gd name="T29" fmla="*/ 81 h 1693"/>
                <a:gd name="T30" fmla="*/ 1453 w 2273"/>
                <a:gd name="T31" fmla="*/ 44 h 1693"/>
                <a:gd name="T32" fmla="*/ 1544 w 2273"/>
                <a:gd name="T33" fmla="*/ 15 h 1693"/>
                <a:gd name="T34" fmla="*/ 1582 w 2273"/>
                <a:gd name="T35" fmla="*/ 1 h 1693"/>
                <a:gd name="T36" fmla="*/ 1603 w 2273"/>
                <a:gd name="T37" fmla="*/ 23 h 1693"/>
                <a:gd name="T38" fmla="*/ 1678 w 2273"/>
                <a:gd name="T39" fmla="*/ 112 h 1693"/>
                <a:gd name="T40" fmla="*/ 1788 w 2273"/>
                <a:gd name="T41" fmla="*/ 245 h 1693"/>
                <a:gd name="T42" fmla="*/ 1913 w 2273"/>
                <a:gd name="T43" fmla="*/ 398 h 1693"/>
                <a:gd name="T44" fmla="*/ 2026 w 2273"/>
                <a:gd name="T45" fmla="*/ 539 h 1693"/>
                <a:gd name="T46" fmla="*/ 2112 w 2273"/>
                <a:gd name="T47" fmla="*/ 643 h 1693"/>
                <a:gd name="T48" fmla="*/ 2168 w 2273"/>
                <a:gd name="T49" fmla="*/ 708 h 1693"/>
                <a:gd name="T50" fmla="*/ 2194 w 2273"/>
                <a:gd name="T51" fmla="*/ 737 h 1693"/>
                <a:gd name="T52" fmla="*/ 2200 w 2273"/>
                <a:gd name="T53" fmla="*/ 826 h 1693"/>
                <a:gd name="T54" fmla="*/ 2233 w 2273"/>
                <a:gd name="T55" fmla="*/ 894 h 1693"/>
                <a:gd name="T56" fmla="*/ 2265 w 2273"/>
                <a:gd name="T57" fmla="*/ 938 h 1693"/>
                <a:gd name="T58" fmla="*/ 2241 w 2273"/>
                <a:gd name="T59" fmla="*/ 941 h 1693"/>
                <a:gd name="T60" fmla="*/ 2219 w 2273"/>
                <a:gd name="T61" fmla="*/ 945 h 1693"/>
                <a:gd name="T62" fmla="*/ 2116 w 2273"/>
                <a:gd name="T63" fmla="*/ 982 h 1693"/>
                <a:gd name="T64" fmla="*/ 1965 w 2273"/>
                <a:gd name="T65" fmla="*/ 1035 h 1693"/>
                <a:gd name="T66" fmla="*/ 1816 w 2273"/>
                <a:gd name="T67" fmla="*/ 1085 h 1693"/>
                <a:gd name="T68" fmla="*/ 1717 w 2273"/>
                <a:gd name="T69" fmla="*/ 1115 h 1693"/>
                <a:gd name="T70" fmla="*/ 1640 w 2273"/>
                <a:gd name="T71" fmla="*/ 1143 h 1693"/>
                <a:gd name="T72" fmla="*/ 1583 w 2273"/>
                <a:gd name="T73" fmla="*/ 1169 h 1693"/>
                <a:gd name="T74" fmla="*/ 1552 w 2273"/>
                <a:gd name="T75" fmla="*/ 1185 h 1693"/>
                <a:gd name="T76" fmla="*/ 1548 w 2273"/>
                <a:gd name="T77" fmla="*/ 1195 h 1693"/>
                <a:gd name="T78" fmla="*/ 1517 w 2273"/>
                <a:gd name="T79" fmla="*/ 1241 h 1693"/>
                <a:gd name="T80" fmla="*/ 1412 w 2273"/>
                <a:gd name="T81" fmla="*/ 1280 h 1693"/>
                <a:gd name="T82" fmla="*/ 1369 w 2273"/>
                <a:gd name="T83" fmla="*/ 1279 h 1693"/>
                <a:gd name="T84" fmla="*/ 1358 w 2273"/>
                <a:gd name="T85" fmla="*/ 1280 h 1693"/>
                <a:gd name="T86" fmla="*/ 1292 w 2273"/>
                <a:gd name="T87" fmla="*/ 1304 h 1693"/>
                <a:gd name="T88" fmla="*/ 1175 w 2273"/>
                <a:gd name="T89" fmla="*/ 1352 h 1693"/>
                <a:gd name="T90" fmla="*/ 1019 w 2273"/>
                <a:gd name="T91" fmla="*/ 1423 h 1693"/>
                <a:gd name="T92" fmla="*/ 848 w 2273"/>
                <a:gd name="T93" fmla="*/ 1515 h 1693"/>
                <a:gd name="T94" fmla="*/ 712 w 2273"/>
                <a:gd name="T95" fmla="*/ 1596 h 1693"/>
                <a:gd name="T96" fmla="*/ 622 w 2273"/>
                <a:gd name="T97" fmla="*/ 1655 h 1693"/>
                <a:gd name="T98" fmla="*/ 576 w 2273"/>
                <a:gd name="T99" fmla="*/ 1686 h 1693"/>
                <a:gd name="T100" fmla="*/ 565 w 2273"/>
                <a:gd name="T101" fmla="*/ 1692 h 1693"/>
                <a:gd name="T102" fmla="*/ 539 w 2273"/>
                <a:gd name="T103" fmla="*/ 1693 h 1693"/>
                <a:gd name="T104" fmla="*/ 530 w 2273"/>
                <a:gd name="T105" fmla="*/ 1672 h 1693"/>
                <a:gd name="T106" fmla="*/ 521 w 2273"/>
                <a:gd name="T107" fmla="*/ 1651 h 1693"/>
                <a:gd name="T108" fmla="*/ 454 w 2273"/>
                <a:gd name="T109" fmla="*/ 1549 h 1693"/>
                <a:gd name="T110" fmla="*/ 349 w 2273"/>
                <a:gd name="T111" fmla="*/ 1384 h 1693"/>
                <a:gd name="T112" fmla="*/ 236 w 2273"/>
                <a:gd name="T113" fmla="*/ 1200 h 1693"/>
                <a:gd name="T114" fmla="*/ 139 w 2273"/>
                <a:gd name="T115" fmla="*/ 1036 h 1693"/>
                <a:gd name="T116" fmla="*/ 69 w 2273"/>
                <a:gd name="T117" fmla="*/ 914 h 1693"/>
                <a:gd name="T118" fmla="*/ 24 w 2273"/>
                <a:gd name="T119" fmla="*/ 831 h 1693"/>
                <a:gd name="T120" fmla="*/ 2 w 2273"/>
                <a:gd name="T121" fmla="*/ 790 h 1693"/>
                <a:gd name="T122" fmla="*/ 35 w 2273"/>
                <a:gd name="T123" fmla="*/ 715 h 1693"/>
                <a:gd name="T124" fmla="*/ 59 w 2273"/>
                <a:gd name="T125" fmla="*/ 60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3" h="1693">
                  <a:moveTo>
                    <a:pt x="63" y="581"/>
                  </a:moveTo>
                  <a:lnTo>
                    <a:pt x="65" y="581"/>
                  </a:lnTo>
                  <a:lnTo>
                    <a:pt x="71" y="579"/>
                  </a:lnTo>
                  <a:lnTo>
                    <a:pt x="79" y="577"/>
                  </a:lnTo>
                  <a:lnTo>
                    <a:pt x="92" y="572"/>
                  </a:lnTo>
                  <a:lnTo>
                    <a:pt x="107" y="568"/>
                  </a:lnTo>
                  <a:lnTo>
                    <a:pt x="124" y="562"/>
                  </a:lnTo>
                  <a:lnTo>
                    <a:pt x="143" y="555"/>
                  </a:lnTo>
                  <a:lnTo>
                    <a:pt x="165" y="547"/>
                  </a:lnTo>
                  <a:lnTo>
                    <a:pt x="188" y="538"/>
                  </a:lnTo>
                  <a:lnTo>
                    <a:pt x="214" y="527"/>
                  </a:lnTo>
                  <a:lnTo>
                    <a:pt x="239" y="516"/>
                  </a:lnTo>
                  <a:lnTo>
                    <a:pt x="267" y="504"/>
                  </a:lnTo>
                  <a:lnTo>
                    <a:pt x="294" y="490"/>
                  </a:lnTo>
                  <a:lnTo>
                    <a:pt x="322" y="477"/>
                  </a:lnTo>
                  <a:lnTo>
                    <a:pt x="349" y="462"/>
                  </a:lnTo>
                  <a:lnTo>
                    <a:pt x="377" y="446"/>
                  </a:lnTo>
                  <a:lnTo>
                    <a:pt x="404" y="429"/>
                  </a:lnTo>
                  <a:lnTo>
                    <a:pt x="430" y="414"/>
                  </a:lnTo>
                  <a:lnTo>
                    <a:pt x="454" y="401"/>
                  </a:lnTo>
                  <a:lnTo>
                    <a:pt x="478" y="387"/>
                  </a:lnTo>
                  <a:lnTo>
                    <a:pt x="503" y="374"/>
                  </a:lnTo>
                  <a:lnTo>
                    <a:pt x="524" y="363"/>
                  </a:lnTo>
                  <a:lnTo>
                    <a:pt x="546" y="352"/>
                  </a:lnTo>
                  <a:lnTo>
                    <a:pt x="568" y="342"/>
                  </a:lnTo>
                  <a:lnTo>
                    <a:pt x="588" y="333"/>
                  </a:lnTo>
                  <a:lnTo>
                    <a:pt x="608" y="325"/>
                  </a:lnTo>
                  <a:lnTo>
                    <a:pt x="627" y="317"/>
                  </a:lnTo>
                  <a:lnTo>
                    <a:pt x="646" y="310"/>
                  </a:lnTo>
                  <a:lnTo>
                    <a:pt x="665" y="303"/>
                  </a:lnTo>
                  <a:lnTo>
                    <a:pt x="682" y="297"/>
                  </a:lnTo>
                  <a:lnTo>
                    <a:pt x="699" y="292"/>
                  </a:lnTo>
                  <a:lnTo>
                    <a:pt x="717" y="288"/>
                  </a:lnTo>
                  <a:lnTo>
                    <a:pt x="748" y="282"/>
                  </a:lnTo>
                  <a:lnTo>
                    <a:pt x="774" y="280"/>
                  </a:lnTo>
                  <a:lnTo>
                    <a:pt x="795" y="280"/>
                  </a:lnTo>
                  <a:lnTo>
                    <a:pt x="812" y="282"/>
                  </a:lnTo>
                  <a:lnTo>
                    <a:pt x="825" y="286"/>
                  </a:lnTo>
                  <a:lnTo>
                    <a:pt x="833" y="289"/>
                  </a:lnTo>
                  <a:lnTo>
                    <a:pt x="839" y="291"/>
                  </a:lnTo>
                  <a:lnTo>
                    <a:pt x="840" y="292"/>
                  </a:lnTo>
                  <a:lnTo>
                    <a:pt x="840" y="291"/>
                  </a:lnTo>
                  <a:lnTo>
                    <a:pt x="841" y="287"/>
                  </a:lnTo>
                  <a:lnTo>
                    <a:pt x="842" y="281"/>
                  </a:lnTo>
                  <a:lnTo>
                    <a:pt x="846" y="272"/>
                  </a:lnTo>
                  <a:lnTo>
                    <a:pt x="850" y="261"/>
                  </a:lnTo>
                  <a:lnTo>
                    <a:pt x="857" y="250"/>
                  </a:lnTo>
                  <a:lnTo>
                    <a:pt x="867" y="237"/>
                  </a:lnTo>
                  <a:lnTo>
                    <a:pt x="880" y="223"/>
                  </a:lnTo>
                  <a:lnTo>
                    <a:pt x="897" y="208"/>
                  </a:lnTo>
                  <a:lnTo>
                    <a:pt x="917" y="193"/>
                  </a:lnTo>
                  <a:lnTo>
                    <a:pt x="942" y="178"/>
                  </a:lnTo>
                  <a:lnTo>
                    <a:pt x="972" y="163"/>
                  </a:lnTo>
                  <a:lnTo>
                    <a:pt x="1008" y="150"/>
                  </a:lnTo>
                  <a:lnTo>
                    <a:pt x="1048" y="136"/>
                  </a:lnTo>
                  <a:lnTo>
                    <a:pt x="1095" y="123"/>
                  </a:lnTo>
                  <a:lnTo>
                    <a:pt x="1150" y="112"/>
                  </a:lnTo>
                  <a:lnTo>
                    <a:pt x="1205" y="101"/>
                  </a:lnTo>
                  <a:lnTo>
                    <a:pt x="1257" y="91"/>
                  </a:lnTo>
                  <a:lnTo>
                    <a:pt x="1304" y="81"/>
                  </a:lnTo>
                  <a:lnTo>
                    <a:pt x="1346" y="71"/>
                  </a:lnTo>
                  <a:lnTo>
                    <a:pt x="1385" y="61"/>
                  </a:lnTo>
                  <a:lnTo>
                    <a:pt x="1421" y="52"/>
                  </a:lnTo>
                  <a:lnTo>
                    <a:pt x="1453" y="44"/>
                  </a:lnTo>
                  <a:lnTo>
                    <a:pt x="1481" y="34"/>
                  </a:lnTo>
                  <a:lnTo>
                    <a:pt x="1506" y="28"/>
                  </a:lnTo>
                  <a:lnTo>
                    <a:pt x="1527" y="21"/>
                  </a:lnTo>
                  <a:lnTo>
                    <a:pt x="1544" y="15"/>
                  </a:lnTo>
                  <a:lnTo>
                    <a:pt x="1559" y="9"/>
                  </a:lnTo>
                  <a:lnTo>
                    <a:pt x="1570" y="6"/>
                  </a:lnTo>
                  <a:lnTo>
                    <a:pt x="1578" y="2"/>
                  </a:lnTo>
                  <a:lnTo>
                    <a:pt x="1582" y="1"/>
                  </a:lnTo>
                  <a:lnTo>
                    <a:pt x="1583" y="0"/>
                  </a:lnTo>
                  <a:lnTo>
                    <a:pt x="1586" y="2"/>
                  </a:lnTo>
                  <a:lnTo>
                    <a:pt x="1593" y="10"/>
                  </a:lnTo>
                  <a:lnTo>
                    <a:pt x="1603" y="23"/>
                  </a:lnTo>
                  <a:lnTo>
                    <a:pt x="1617" y="39"/>
                  </a:lnTo>
                  <a:lnTo>
                    <a:pt x="1634" y="60"/>
                  </a:lnTo>
                  <a:lnTo>
                    <a:pt x="1655" y="85"/>
                  </a:lnTo>
                  <a:lnTo>
                    <a:pt x="1678" y="112"/>
                  </a:lnTo>
                  <a:lnTo>
                    <a:pt x="1703" y="142"/>
                  </a:lnTo>
                  <a:lnTo>
                    <a:pt x="1730" y="175"/>
                  </a:lnTo>
                  <a:lnTo>
                    <a:pt x="1758" y="210"/>
                  </a:lnTo>
                  <a:lnTo>
                    <a:pt x="1788" y="245"/>
                  </a:lnTo>
                  <a:lnTo>
                    <a:pt x="1819" y="283"/>
                  </a:lnTo>
                  <a:lnTo>
                    <a:pt x="1851" y="321"/>
                  </a:lnTo>
                  <a:lnTo>
                    <a:pt x="1882" y="359"/>
                  </a:lnTo>
                  <a:lnTo>
                    <a:pt x="1913" y="398"/>
                  </a:lnTo>
                  <a:lnTo>
                    <a:pt x="1943" y="436"/>
                  </a:lnTo>
                  <a:lnTo>
                    <a:pt x="1971" y="473"/>
                  </a:lnTo>
                  <a:lnTo>
                    <a:pt x="1999" y="508"/>
                  </a:lnTo>
                  <a:lnTo>
                    <a:pt x="2026" y="539"/>
                  </a:lnTo>
                  <a:lnTo>
                    <a:pt x="2050" y="569"/>
                  </a:lnTo>
                  <a:lnTo>
                    <a:pt x="2072" y="595"/>
                  </a:lnTo>
                  <a:lnTo>
                    <a:pt x="2092" y="621"/>
                  </a:lnTo>
                  <a:lnTo>
                    <a:pt x="2112" y="643"/>
                  </a:lnTo>
                  <a:lnTo>
                    <a:pt x="2129" y="663"/>
                  </a:lnTo>
                  <a:lnTo>
                    <a:pt x="2144" y="681"/>
                  </a:lnTo>
                  <a:lnTo>
                    <a:pt x="2157" y="695"/>
                  </a:lnTo>
                  <a:lnTo>
                    <a:pt x="2168" y="708"/>
                  </a:lnTo>
                  <a:lnTo>
                    <a:pt x="2177" y="720"/>
                  </a:lnTo>
                  <a:lnTo>
                    <a:pt x="2186" y="728"/>
                  </a:lnTo>
                  <a:lnTo>
                    <a:pt x="2190" y="733"/>
                  </a:lnTo>
                  <a:lnTo>
                    <a:pt x="2194" y="737"/>
                  </a:lnTo>
                  <a:lnTo>
                    <a:pt x="2195" y="738"/>
                  </a:lnTo>
                  <a:lnTo>
                    <a:pt x="2184" y="771"/>
                  </a:lnTo>
                  <a:lnTo>
                    <a:pt x="2225" y="799"/>
                  </a:lnTo>
                  <a:lnTo>
                    <a:pt x="2200" y="826"/>
                  </a:lnTo>
                  <a:lnTo>
                    <a:pt x="2233" y="842"/>
                  </a:lnTo>
                  <a:lnTo>
                    <a:pt x="2217" y="861"/>
                  </a:lnTo>
                  <a:lnTo>
                    <a:pt x="2242" y="875"/>
                  </a:lnTo>
                  <a:lnTo>
                    <a:pt x="2233" y="894"/>
                  </a:lnTo>
                  <a:lnTo>
                    <a:pt x="2264" y="902"/>
                  </a:lnTo>
                  <a:lnTo>
                    <a:pt x="2273" y="935"/>
                  </a:lnTo>
                  <a:lnTo>
                    <a:pt x="2271" y="936"/>
                  </a:lnTo>
                  <a:lnTo>
                    <a:pt x="2265" y="938"/>
                  </a:lnTo>
                  <a:lnTo>
                    <a:pt x="2258" y="941"/>
                  </a:lnTo>
                  <a:lnTo>
                    <a:pt x="2252" y="942"/>
                  </a:lnTo>
                  <a:lnTo>
                    <a:pt x="2247" y="942"/>
                  </a:lnTo>
                  <a:lnTo>
                    <a:pt x="2241" y="941"/>
                  </a:lnTo>
                  <a:lnTo>
                    <a:pt x="2236" y="940"/>
                  </a:lnTo>
                  <a:lnTo>
                    <a:pt x="2234" y="940"/>
                  </a:lnTo>
                  <a:lnTo>
                    <a:pt x="2230" y="941"/>
                  </a:lnTo>
                  <a:lnTo>
                    <a:pt x="2219" y="945"/>
                  </a:lnTo>
                  <a:lnTo>
                    <a:pt x="2200" y="951"/>
                  </a:lnTo>
                  <a:lnTo>
                    <a:pt x="2177" y="960"/>
                  </a:lnTo>
                  <a:lnTo>
                    <a:pt x="2149" y="971"/>
                  </a:lnTo>
                  <a:lnTo>
                    <a:pt x="2116" y="982"/>
                  </a:lnTo>
                  <a:lnTo>
                    <a:pt x="2081" y="995"/>
                  </a:lnTo>
                  <a:lnTo>
                    <a:pt x="2043" y="1008"/>
                  </a:lnTo>
                  <a:lnTo>
                    <a:pt x="2004" y="1021"/>
                  </a:lnTo>
                  <a:lnTo>
                    <a:pt x="1965" y="1035"/>
                  </a:lnTo>
                  <a:lnTo>
                    <a:pt x="1924" y="1049"/>
                  </a:lnTo>
                  <a:lnTo>
                    <a:pt x="1886" y="1062"/>
                  </a:lnTo>
                  <a:lnTo>
                    <a:pt x="1849" y="1073"/>
                  </a:lnTo>
                  <a:lnTo>
                    <a:pt x="1816" y="1085"/>
                  </a:lnTo>
                  <a:lnTo>
                    <a:pt x="1786" y="1094"/>
                  </a:lnTo>
                  <a:lnTo>
                    <a:pt x="1761" y="1101"/>
                  </a:lnTo>
                  <a:lnTo>
                    <a:pt x="1738" y="1108"/>
                  </a:lnTo>
                  <a:lnTo>
                    <a:pt x="1717" y="1115"/>
                  </a:lnTo>
                  <a:lnTo>
                    <a:pt x="1696" y="1122"/>
                  </a:lnTo>
                  <a:lnTo>
                    <a:pt x="1676" y="1128"/>
                  </a:lnTo>
                  <a:lnTo>
                    <a:pt x="1657" y="1137"/>
                  </a:lnTo>
                  <a:lnTo>
                    <a:pt x="1640" y="1143"/>
                  </a:lnTo>
                  <a:lnTo>
                    <a:pt x="1624" y="1150"/>
                  </a:lnTo>
                  <a:lnTo>
                    <a:pt x="1609" y="1157"/>
                  </a:lnTo>
                  <a:lnTo>
                    <a:pt x="1595" y="1163"/>
                  </a:lnTo>
                  <a:lnTo>
                    <a:pt x="1583" y="1169"/>
                  </a:lnTo>
                  <a:lnTo>
                    <a:pt x="1573" y="1175"/>
                  </a:lnTo>
                  <a:lnTo>
                    <a:pt x="1564" y="1178"/>
                  </a:lnTo>
                  <a:lnTo>
                    <a:pt x="1557" y="1183"/>
                  </a:lnTo>
                  <a:lnTo>
                    <a:pt x="1552" y="1185"/>
                  </a:lnTo>
                  <a:lnTo>
                    <a:pt x="1549" y="1186"/>
                  </a:lnTo>
                  <a:lnTo>
                    <a:pt x="1548" y="1187"/>
                  </a:lnTo>
                  <a:lnTo>
                    <a:pt x="1548" y="1190"/>
                  </a:lnTo>
                  <a:lnTo>
                    <a:pt x="1548" y="1195"/>
                  </a:lnTo>
                  <a:lnTo>
                    <a:pt x="1545" y="1204"/>
                  </a:lnTo>
                  <a:lnTo>
                    <a:pt x="1541" y="1216"/>
                  </a:lnTo>
                  <a:lnTo>
                    <a:pt x="1531" y="1229"/>
                  </a:lnTo>
                  <a:lnTo>
                    <a:pt x="1517" y="1241"/>
                  </a:lnTo>
                  <a:lnTo>
                    <a:pt x="1495" y="1255"/>
                  </a:lnTo>
                  <a:lnTo>
                    <a:pt x="1465" y="1267"/>
                  </a:lnTo>
                  <a:lnTo>
                    <a:pt x="1435" y="1276"/>
                  </a:lnTo>
                  <a:lnTo>
                    <a:pt x="1412" y="1280"/>
                  </a:lnTo>
                  <a:lnTo>
                    <a:pt x="1395" y="1283"/>
                  </a:lnTo>
                  <a:lnTo>
                    <a:pt x="1382" y="1283"/>
                  </a:lnTo>
                  <a:lnTo>
                    <a:pt x="1374" y="1282"/>
                  </a:lnTo>
                  <a:lnTo>
                    <a:pt x="1369" y="1279"/>
                  </a:lnTo>
                  <a:lnTo>
                    <a:pt x="1367" y="1278"/>
                  </a:lnTo>
                  <a:lnTo>
                    <a:pt x="1367" y="1277"/>
                  </a:lnTo>
                  <a:lnTo>
                    <a:pt x="1365" y="1278"/>
                  </a:lnTo>
                  <a:lnTo>
                    <a:pt x="1358" y="1280"/>
                  </a:lnTo>
                  <a:lnTo>
                    <a:pt x="1348" y="1284"/>
                  </a:lnTo>
                  <a:lnTo>
                    <a:pt x="1333" y="1289"/>
                  </a:lnTo>
                  <a:lnTo>
                    <a:pt x="1314" y="1295"/>
                  </a:lnTo>
                  <a:lnTo>
                    <a:pt x="1292" y="1304"/>
                  </a:lnTo>
                  <a:lnTo>
                    <a:pt x="1267" y="1313"/>
                  </a:lnTo>
                  <a:lnTo>
                    <a:pt x="1239" y="1324"/>
                  </a:lnTo>
                  <a:lnTo>
                    <a:pt x="1208" y="1337"/>
                  </a:lnTo>
                  <a:lnTo>
                    <a:pt x="1175" y="1352"/>
                  </a:lnTo>
                  <a:lnTo>
                    <a:pt x="1139" y="1367"/>
                  </a:lnTo>
                  <a:lnTo>
                    <a:pt x="1101" y="1384"/>
                  </a:lnTo>
                  <a:lnTo>
                    <a:pt x="1061" y="1404"/>
                  </a:lnTo>
                  <a:lnTo>
                    <a:pt x="1019" y="1423"/>
                  </a:lnTo>
                  <a:lnTo>
                    <a:pt x="977" y="1446"/>
                  </a:lnTo>
                  <a:lnTo>
                    <a:pt x="932" y="1469"/>
                  </a:lnTo>
                  <a:lnTo>
                    <a:pt x="888" y="1494"/>
                  </a:lnTo>
                  <a:lnTo>
                    <a:pt x="848" y="1515"/>
                  </a:lnTo>
                  <a:lnTo>
                    <a:pt x="810" y="1537"/>
                  </a:lnTo>
                  <a:lnTo>
                    <a:pt x="774" y="1558"/>
                  </a:lnTo>
                  <a:lnTo>
                    <a:pt x="742" y="1578"/>
                  </a:lnTo>
                  <a:lnTo>
                    <a:pt x="712" y="1596"/>
                  </a:lnTo>
                  <a:lnTo>
                    <a:pt x="686" y="1613"/>
                  </a:lnTo>
                  <a:lnTo>
                    <a:pt x="661" y="1628"/>
                  </a:lnTo>
                  <a:lnTo>
                    <a:pt x="641" y="1642"/>
                  </a:lnTo>
                  <a:lnTo>
                    <a:pt x="622" y="1655"/>
                  </a:lnTo>
                  <a:lnTo>
                    <a:pt x="606" y="1665"/>
                  </a:lnTo>
                  <a:lnTo>
                    <a:pt x="594" y="1674"/>
                  </a:lnTo>
                  <a:lnTo>
                    <a:pt x="583" y="1681"/>
                  </a:lnTo>
                  <a:lnTo>
                    <a:pt x="576" y="1686"/>
                  </a:lnTo>
                  <a:lnTo>
                    <a:pt x="572" y="1689"/>
                  </a:lnTo>
                  <a:lnTo>
                    <a:pt x="570" y="1690"/>
                  </a:lnTo>
                  <a:lnTo>
                    <a:pt x="569" y="1690"/>
                  </a:lnTo>
                  <a:lnTo>
                    <a:pt x="565" y="1692"/>
                  </a:lnTo>
                  <a:lnTo>
                    <a:pt x="559" y="1693"/>
                  </a:lnTo>
                  <a:lnTo>
                    <a:pt x="552" y="1693"/>
                  </a:lnTo>
                  <a:lnTo>
                    <a:pt x="545" y="1693"/>
                  </a:lnTo>
                  <a:lnTo>
                    <a:pt x="539" y="1693"/>
                  </a:lnTo>
                  <a:lnTo>
                    <a:pt x="535" y="1690"/>
                  </a:lnTo>
                  <a:lnTo>
                    <a:pt x="533" y="1687"/>
                  </a:lnTo>
                  <a:lnTo>
                    <a:pt x="531" y="1679"/>
                  </a:lnTo>
                  <a:lnTo>
                    <a:pt x="530" y="1672"/>
                  </a:lnTo>
                  <a:lnTo>
                    <a:pt x="530" y="1667"/>
                  </a:lnTo>
                  <a:lnTo>
                    <a:pt x="530" y="1666"/>
                  </a:lnTo>
                  <a:lnTo>
                    <a:pt x="528" y="1663"/>
                  </a:lnTo>
                  <a:lnTo>
                    <a:pt x="521" y="1651"/>
                  </a:lnTo>
                  <a:lnTo>
                    <a:pt x="509" y="1634"/>
                  </a:lnTo>
                  <a:lnTo>
                    <a:pt x="495" y="1611"/>
                  </a:lnTo>
                  <a:lnTo>
                    <a:pt x="476" y="1582"/>
                  </a:lnTo>
                  <a:lnTo>
                    <a:pt x="454" y="1549"/>
                  </a:lnTo>
                  <a:lnTo>
                    <a:pt x="430" y="1512"/>
                  </a:lnTo>
                  <a:lnTo>
                    <a:pt x="405" y="1472"/>
                  </a:lnTo>
                  <a:lnTo>
                    <a:pt x="378" y="1429"/>
                  </a:lnTo>
                  <a:lnTo>
                    <a:pt x="349" y="1384"/>
                  </a:lnTo>
                  <a:lnTo>
                    <a:pt x="321" y="1338"/>
                  </a:lnTo>
                  <a:lnTo>
                    <a:pt x="292" y="1292"/>
                  </a:lnTo>
                  <a:lnTo>
                    <a:pt x="263" y="1245"/>
                  </a:lnTo>
                  <a:lnTo>
                    <a:pt x="236" y="1200"/>
                  </a:lnTo>
                  <a:lnTo>
                    <a:pt x="209" y="1156"/>
                  </a:lnTo>
                  <a:lnTo>
                    <a:pt x="184" y="1114"/>
                  </a:lnTo>
                  <a:lnTo>
                    <a:pt x="161" y="1074"/>
                  </a:lnTo>
                  <a:lnTo>
                    <a:pt x="139" y="1036"/>
                  </a:lnTo>
                  <a:lnTo>
                    <a:pt x="119" y="1003"/>
                  </a:lnTo>
                  <a:lnTo>
                    <a:pt x="101" y="971"/>
                  </a:lnTo>
                  <a:lnTo>
                    <a:pt x="84" y="941"/>
                  </a:lnTo>
                  <a:lnTo>
                    <a:pt x="69" y="914"/>
                  </a:lnTo>
                  <a:lnTo>
                    <a:pt x="55" y="890"/>
                  </a:lnTo>
                  <a:lnTo>
                    <a:pt x="43" y="868"/>
                  </a:lnTo>
                  <a:lnTo>
                    <a:pt x="33" y="849"/>
                  </a:lnTo>
                  <a:lnTo>
                    <a:pt x="24" y="831"/>
                  </a:lnTo>
                  <a:lnTo>
                    <a:pt x="17" y="818"/>
                  </a:lnTo>
                  <a:lnTo>
                    <a:pt x="10" y="806"/>
                  </a:lnTo>
                  <a:lnTo>
                    <a:pt x="5" y="797"/>
                  </a:lnTo>
                  <a:lnTo>
                    <a:pt x="2" y="790"/>
                  </a:lnTo>
                  <a:lnTo>
                    <a:pt x="1" y="786"/>
                  </a:lnTo>
                  <a:lnTo>
                    <a:pt x="0" y="785"/>
                  </a:lnTo>
                  <a:lnTo>
                    <a:pt x="59" y="763"/>
                  </a:lnTo>
                  <a:lnTo>
                    <a:pt x="35" y="715"/>
                  </a:lnTo>
                  <a:lnTo>
                    <a:pt x="70" y="693"/>
                  </a:lnTo>
                  <a:lnTo>
                    <a:pt x="49" y="654"/>
                  </a:lnTo>
                  <a:lnTo>
                    <a:pt x="76" y="633"/>
                  </a:lnTo>
                  <a:lnTo>
                    <a:pt x="59" y="602"/>
                  </a:lnTo>
                  <a:lnTo>
                    <a:pt x="63" y="5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52"/>
            <p:cNvSpPr>
              <a:spLocks/>
            </p:cNvSpPr>
            <p:nvPr/>
          </p:nvSpPr>
          <p:spPr bwMode="auto">
            <a:xfrm>
              <a:off x="6997701" y="2652713"/>
              <a:ext cx="990600" cy="777875"/>
            </a:xfrm>
            <a:custGeom>
              <a:avLst/>
              <a:gdLst>
                <a:gd name="T0" fmla="*/ 710 w 1248"/>
                <a:gd name="T1" fmla="*/ 21 h 980"/>
                <a:gd name="T2" fmla="*/ 740 w 1248"/>
                <a:gd name="T3" fmla="*/ 59 h 980"/>
                <a:gd name="T4" fmla="*/ 770 w 1248"/>
                <a:gd name="T5" fmla="*/ 96 h 980"/>
                <a:gd name="T6" fmla="*/ 801 w 1248"/>
                <a:gd name="T7" fmla="*/ 134 h 980"/>
                <a:gd name="T8" fmla="*/ 832 w 1248"/>
                <a:gd name="T9" fmla="*/ 171 h 980"/>
                <a:gd name="T10" fmla="*/ 864 w 1248"/>
                <a:gd name="T11" fmla="*/ 208 h 980"/>
                <a:gd name="T12" fmla="*/ 896 w 1248"/>
                <a:gd name="T13" fmla="*/ 244 h 980"/>
                <a:gd name="T14" fmla="*/ 930 w 1248"/>
                <a:gd name="T15" fmla="*/ 280 h 980"/>
                <a:gd name="T16" fmla="*/ 963 w 1248"/>
                <a:gd name="T17" fmla="*/ 319 h 980"/>
                <a:gd name="T18" fmla="*/ 997 w 1248"/>
                <a:gd name="T19" fmla="*/ 362 h 980"/>
                <a:gd name="T20" fmla="*/ 1029 w 1248"/>
                <a:gd name="T21" fmla="*/ 403 h 980"/>
                <a:gd name="T22" fmla="*/ 1061 w 1248"/>
                <a:gd name="T23" fmla="*/ 446 h 980"/>
                <a:gd name="T24" fmla="*/ 1100 w 1248"/>
                <a:gd name="T25" fmla="*/ 487 h 980"/>
                <a:gd name="T26" fmla="*/ 1140 w 1248"/>
                <a:gd name="T27" fmla="*/ 535 h 980"/>
                <a:gd name="T28" fmla="*/ 1176 w 1248"/>
                <a:gd name="T29" fmla="*/ 585 h 980"/>
                <a:gd name="T30" fmla="*/ 1212 w 1248"/>
                <a:gd name="T31" fmla="*/ 635 h 980"/>
                <a:gd name="T32" fmla="*/ 1237 w 1248"/>
                <a:gd name="T33" fmla="*/ 667 h 980"/>
                <a:gd name="T34" fmla="*/ 1246 w 1248"/>
                <a:gd name="T35" fmla="*/ 687 h 980"/>
                <a:gd name="T36" fmla="*/ 1214 w 1248"/>
                <a:gd name="T37" fmla="*/ 715 h 980"/>
                <a:gd name="T38" fmla="*/ 998 w 1248"/>
                <a:gd name="T39" fmla="*/ 793 h 980"/>
                <a:gd name="T40" fmla="*/ 960 w 1248"/>
                <a:gd name="T41" fmla="*/ 802 h 980"/>
                <a:gd name="T42" fmla="*/ 922 w 1248"/>
                <a:gd name="T43" fmla="*/ 810 h 980"/>
                <a:gd name="T44" fmla="*/ 883 w 1248"/>
                <a:gd name="T45" fmla="*/ 818 h 980"/>
                <a:gd name="T46" fmla="*/ 845 w 1248"/>
                <a:gd name="T47" fmla="*/ 826 h 980"/>
                <a:gd name="T48" fmla="*/ 807 w 1248"/>
                <a:gd name="T49" fmla="*/ 836 h 980"/>
                <a:gd name="T50" fmla="*/ 770 w 1248"/>
                <a:gd name="T51" fmla="*/ 849 h 980"/>
                <a:gd name="T52" fmla="*/ 735 w 1248"/>
                <a:gd name="T53" fmla="*/ 865 h 980"/>
                <a:gd name="T54" fmla="*/ 696 w 1248"/>
                <a:gd name="T55" fmla="*/ 886 h 980"/>
                <a:gd name="T56" fmla="*/ 654 w 1248"/>
                <a:gd name="T57" fmla="*/ 911 h 980"/>
                <a:gd name="T58" fmla="*/ 612 w 1248"/>
                <a:gd name="T59" fmla="*/ 939 h 980"/>
                <a:gd name="T60" fmla="*/ 569 w 1248"/>
                <a:gd name="T61" fmla="*/ 966 h 980"/>
                <a:gd name="T62" fmla="*/ 532 w 1248"/>
                <a:gd name="T63" fmla="*/ 953 h 980"/>
                <a:gd name="T64" fmla="*/ 497 w 1248"/>
                <a:gd name="T65" fmla="*/ 898 h 980"/>
                <a:gd name="T66" fmla="*/ 460 w 1248"/>
                <a:gd name="T67" fmla="*/ 844 h 980"/>
                <a:gd name="T68" fmla="*/ 421 w 1248"/>
                <a:gd name="T69" fmla="*/ 791 h 980"/>
                <a:gd name="T70" fmla="*/ 270 w 1248"/>
                <a:gd name="T71" fmla="*/ 603 h 980"/>
                <a:gd name="T72" fmla="*/ 0 w 1248"/>
                <a:gd name="T73" fmla="*/ 269 h 980"/>
                <a:gd name="T74" fmla="*/ 5 w 1248"/>
                <a:gd name="T75" fmla="*/ 256 h 980"/>
                <a:gd name="T76" fmla="*/ 15 w 1248"/>
                <a:gd name="T77" fmla="*/ 246 h 980"/>
                <a:gd name="T78" fmla="*/ 51 w 1248"/>
                <a:gd name="T79" fmla="*/ 211 h 980"/>
                <a:gd name="T80" fmla="*/ 91 w 1248"/>
                <a:gd name="T81" fmla="*/ 180 h 980"/>
                <a:gd name="T82" fmla="*/ 131 w 1248"/>
                <a:gd name="T83" fmla="*/ 153 h 980"/>
                <a:gd name="T84" fmla="*/ 174 w 1248"/>
                <a:gd name="T85" fmla="*/ 133 h 980"/>
                <a:gd name="T86" fmla="*/ 520 w 1248"/>
                <a:gd name="T87" fmla="*/ 49 h 980"/>
                <a:gd name="T88" fmla="*/ 552 w 1248"/>
                <a:gd name="T89" fmla="*/ 39 h 980"/>
                <a:gd name="T90" fmla="*/ 583 w 1248"/>
                <a:gd name="T91" fmla="*/ 31 h 980"/>
                <a:gd name="T92" fmla="*/ 614 w 1248"/>
                <a:gd name="T93" fmla="*/ 21 h 980"/>
                <a:gd name="T94" fmla="*/ 629 w 1248"/>
                <a:gd name="T95" fmla="*/ 18 h 980"/>
                <a:gd name="T96" fmla="*/ 628 w 1248"/>
                <a:gd name="T97" fmla="*/ 21 h 980"/>
                <a:gd name="T98" fmla="*/ 629 w 1248"/>
                <a:gd name="T99" fmla="*/ 24 h 980"/>
                <a:gd name="T100" fmla="*/ 645 w 1248"/>
                <a:gd name="T101" fmla="*/ 18 h 980"/>
                <a:gd name="T102" fmla="*/ 662 w 1248"/>
                <a:gd name="T103" fmla="*/ 8 h 980"/>
                <a:gd name="T104" fmla="*/ 678 w 1248"/>
                <a:gd name="T105" fmla="*/ 1 h 980"/>
                <a:gd name="T106" fmla="*/ 696 w 1248"/>
                <a:gd name="T107" fmla="*/ 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8" h="980">
                  <a:moveTo>
                    <a:pt x="696" y="1"/>
                  </a:moveTo>
                  <a:lnTo>
                    <a:pt x="710" y="21"/>
                  </a:lnTo>
                  <a:lnTo>
                    <a:pt x="725" y="39"/>
                  </a:lnTo>
                  <a:lnTo>
                    <a:pt x="740" y="59"/>
                  </a:lnTo>
                  <a:lnTo>
                    <a:pt x="755" y="77"/>
                  </a:lnTo>
                  <a:lnTo>
                    <a:pt x="770" y="96"/>
                  </a:lnTo>
                  <a:lnTo>
                    <a:pt x="785" y="115"/>
                  </a:lnTo>
                  <a:lnTo>
                    <a:pt x="801" y="134"/>
                  </a:lnTo>
                  <a:lnTo>
                    <a:pt x="816" y="152"/>
                  </a:lnTo>
                  <a:lnTo>
                    <a:pt x="832" y="171"/>
                  </a:lnTo>
                  <a:lnTo>
                    <a:pt x="848" y="189"/>
                  </a:lnTo>
                  <a:lnTo>
                    <a:pt x="864" y="208"/>
                  </a:lnTo>
                  <a:lnTo>
                    <a:pt x="880" y="226"/>
                  </a:lnTo>
                  <a:lnTo>
                    <a:pt x="896" y="244"/>
                  </a:lnTo>
                  <a:lnTo>
                    <a:pt x="914" y="262"/>
                  </a:lnTo>
                  <a:lnTo>
                    <a:pt x="930" y="280"/>
                  </a:lnTo>
                  <a:lnTo>
                    <a:pt x="946" y="298"/>
                  </a:lnTo>
                  <a:lnTo>
                    <a:pt x="963" y="319"/>
                  </a:lnTo>
                  <a:lnTo>
                    <a:pt x="979" y="340"/>
                  </a:lnTo>
                  <a:lnTo>
                    <a:pt x="997" y="362"/>
                  </a:lnTo>
                  <a:lnTo>
                    <a:pt x="1013" y="383"/>
                  </a:lnTo>
                  <a:lnTo>
                    <a:pt x="1029" y="403"/>
                  </a:lnTo>
                  <a:lnTo>
                    <a:pt x="1045" y="425"/>
                  </a:lnTo>
                  <a:lnTo>
                    <a:pt x="1061" y="446"/>
                  </a:lnTo>
                  <a:lnTo>
                    <a:pt x="1077" y="467"/>
                  </a:lnTo>
                  <a:lnTo>
                    <a:pt x="1100" y="487"/>
                  </a:lnTo>
                  <a:lnTo>
                    <a:pt x="1121" y="510"/>
                  </a:lnTo>
                  <a:lnTo>
                    <a:pt x="1140" y="535"/>
                  </a:lnTo>
                  <a:lnTo>
                    <a:pt x="1159" y="560"/>
                  </a:lnTo>
                  <a:lnTo>
                    <a:pt x="1176" y="585"/>
                  </a:lnTo>
                  <a:lnTo>
                    <a:pt x="1193" y="609"/>
                  </a:lnTo>
                  <a:lnTo>
                    <a:pt x="1212" y="635"/>
                  </a:lnTo>
                  <a:lnTo>
                    <a:pt x="1233" y="658"/>
                  </a:lnTo>
                  <a:lnTo>
                    <a:pt x="1237" y="667"/>
                  </a:lnTo>
                  <a:lnTo>
                    <a:pt x="1242" y="676"/>
                  </a:lnTo>
                  <a:lnTo>
                    <a:pt x="1246" y="687"/>
                  </a:lnTo>
                  <a:lnTo>
                    <a:pt x="1248" y="697"/>
                  </a:lnTo>
                  <a:lnTo>
                    <a:pt x="1214" y="715"/>
                  </a:lnTo>
                  <a:lnTo>
                    <a:pt x="1016" y="787"/>
                  </a:lnTo>
                  <a:lnTo>
                    <a:pt x="998" y="793"/>
                  </a:lnTo>
                  <a:lnTo>
                    <a:pt x="978" y="797"/>
                  </a:lnTo>
                  <a:lnTo>
                    <a:pt x="960" y="802"/>
                  </a:lnTo>
                  <a:lnTo>
                    <a:pt x="940" y="805"/>
                  </a:lnTo>
                  <a:lnTo>
                    <a:pt x="922" y="810"/>
                  </a:lnTo>
                  <a:lnTo>
                    <a:pt x="902" y="813"/>
                  </a:lnTo>
                  <a:lnTo>
                    <a:pt x="883" y="818"/>
                  </a:lnTo>
                  <a:lnTo>
                    <a:pt x="864" y="821"/>
                  </a:lnTo>
                  <a:lnTo>
                    <a:pt x="845" y="826"/>
                  </a:lnTo>
                  <a:lnTo>
                    <a:pt x="826" y="832"/>
                  </a:lnTo>
                  <a:lnTo>
                    <a:pt x="807" y="836"/>
                  </a:lnTo>
                  <a:lnTo>
                    <a:pt x="788" y="842"/>
                  </a:lnTo>
                  <a:lnTo>
                    <a:pt x="770" y="849"/>
                  </a:lnTo>
                  <a:lnTo>
                    <a:pt x="753" y="857"/>
                  </a:lnTo>
                  <a:lnTo>
                    <a:pt x="735" y="865"/>
                  </a:lnTo>
                  <a:lnTo>
                    <a:pt x="718" y="874"/>
                  </a:lnTo>
                  <a:lnTo>
                    <a:pt x="696" y="886"/>
                  </a:lnTo>
                  <a:lnTo>
                    <a:pt x="674" y="898"/>
                  </a:lnTo>
                  <a:lnTo>
                    <a:pt x="654" y="911"/>
                  </a:lnTo>
                  <a:lnTo>
                    <a:pt x="633" y="925"/>
                  </a:lnTo>
                  <a:lnTo>
                    <a:pt x="612" y="939"/>
                  </a:lnTo>
                  <a:lnTo>
                    <a:pt x="590" y="953"/>
                  </a:lnTo>
                  <a:lnTo>
                    <a:pt x="569" y="966"/>
                  </a:lnTo>
                  <a:lnTo>
                    <a:pt x="549" y="980"/>
                  </a:lnTo>
                  <a:lnTo>
                    <a:pt x="532" y="953"/>
                  </a:lnTo>
                  <a:lnTo>
                    <a:pt x="514" y="926"/>
                  </a:lnTo>
                  <a:lnTo>
                    <a:pt x="497" y="898"/>
                  </a:lnTo>
                  <a:lnTo>
                    <a:pt x="479" y="872"/>
                  </a:lnTo>
                  <a:lnTo>
                    <a:pt x="460" y="844"/>
                  </a:lnTo>
                  <a:lnTo>
                    <a:pt x="441" y="818"/>
                  </a:lnTo>
                  <a:lnTo>
                    <a:pt x="421" y="791"/>
                  </a:lnTo>
                  <a:lnTo>
                    <a:pt x="401" y="765"/>
                  </a:lnTo>
                  <a:lnTo>
                    <a:pt x="270" y="603"/>
                  </a:lnTo>
                  <a:lnTo>
                    <a:pt x="69" y="361"/>
                  </a:lnTo>
                  <a:lnTo>
                    <a:pt x="0" y="269"/>
                  </a:lnTo>
                  <a:lnTo>
                    <a:pt x="2" y="262"/>
                  </a:lnTo>
                  <a:lnTo>
                    <a:pt x="5" y="256"/>
                  </a:lnTo>
                  <a:lnTo>
                    <a:pt x="10" y="250"/>
                  </a:lnTo>
                  <a:lnTo>
                    <a:pt x="15" y="246"/>
                  </a:lnTo>
                  <a:lnTo>
                    <a:pt x="33" y="228"/>
                  </a:lnTo>
                  <a:lnTo>
                    <a:pt x="51" y="211"/>
                  </a:lnTo>
                  <a:lnTo>
                    <a:pt x="71" y="195"/>
                  </a:lnTo>
                  <a:lnTo>
                    <a:pt x="91" y="180"/>
                  </a:lnTo>
                  <a:lnTo>
                    <a:pt x="110" y="166"/>
                  </a:lnTo>
                  <a:lnTo>
                    <a:pt x="131" y="153"/>
                  </a:lnTo>
                  <a:lnTo>
                    <a:pt x="152" y="142"/>
                  </a:lnTo>
                  <a:lnTo>
                    <a:pt x="174" y="133"/>
                  </a:lnTo>
                  <a:lnTo>
                    <a:pt x="504" y="52"/>
                  </a:lnTo>
                  <a:lnTo>
                    <a:pt x="520" y="49"/>
                  </a:lnTo>
                  <a:lnTo>
                    <a:pt x="536" y="44"/>
                  </a:lnTo>
                  <a:lnTo>
                    <a:pt x="552" y="39"/>
                  </a:lnTo>
                  <a:lnTo>
                    <a:pt x="567" y="36"/>
                  </a:lnTo>
                  <a:lnTo>
                    <a:pt x="583" y="31"/>
                  </a:lnTo>
                  <a:lnTo>
                    <a:pt x="598" y="27"/>
                  </a:lnTo>
                  <a:lnTo>
                    <a:pt x="614" y="21"/>
                  </a:lnTo>
                  <a:lnTo>
                    <a:pt x="629" y="16"/>
                  </a:lnTo>
                  <a:lnTo>
                    <a:pt x="629" y="18"/>
                  </a:lnTo>
                  <a:lnTo>
                    <a:pt x="629" y="20"/>
                  </a:lnTo>
                  <a:lnTo>
                    <a:pt x="628" y="21"/>
                  </a:lnTo>
                  <a:lnTo>
                    <a:pt x="627" y="22"/>
                  </a:lnTo>
                  <a:lnTo>
                    <a:pt x="629" y="24"/>
                  </a:lnTo>
                  <a:lnTo>
                    <a:pt x="637" y="21"/>
                  </a:lnTo>
                  <a:lnTo>
                    <a:pt x="645" y="18"/>
                  </a:lnTo>
                  <a:lnTo>
                    <a:pt x="654" y="13"/>
                  </a:lnTo>
                  <a:lnTo>
                    <a:pt x="662" y="8"/>
                  </a:lnTo>
                  <a:lnTo>
                    <a:pt x="668" y="5"/>
                  </a:lnTo>
                  <a:lnTo>
                    <a:pt x="678" y="1"/>
                  </a:lnTo>
                  <a:lnTo>
                    <a:pt x="686" y="0"/>
                  </a:lnTo>
                  <a:lnTo>
                    <a:pt x="696" y="1"/>
                  </a:lnTo>
                  <a:close/>
                </a:path>
              </a:pathLst>
            </a:custGeom>
            <a:solidFill>
              <a:srgbClr val="ED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381"/>
            <p:cNvSpPr>
              <a:spLocks/>
            </p:cNvSpPr>
            <p:nvPr/>
          </p:nvSpPr>
          <p:spPr bwMode="auto">
            <a:xfrm>
              <a:off x="6396038" y="2867025"/>
              <a:ext cx="1004888" cy="823913"/>
            </a:xfrm>
            <a:custGeom>
              <a:avLst/>
              <a:gdLst>
                <a:gd name="T0" fmla="*/ 772 w 1265"/>
                <a:gd name="T1" fmla="*/ 80 h 1037"/>
                <a:gd name="T2" fmla="*/ 1100 w 1265"/>
                <a:gd name="T3" fmla="*/ 479 h 1037"/>
                <a:gd name="T4" fmla="*/ 1144 w 1265"/>
                <a:gd name="T5" fmla="*/ 538 h 1037"/>
                <a:gd name="T6" fmla="*/ 1185 w 1265"/>
                <a:gd name="T7" fmla="*/ 599 h 1037"/>
                <a:gd name="T8" fmla="*/ 1224 w 1265"/>
                <a:gd name="T9" fmla="*/ 660 h 1037"/>
                <a:gd name="T10" fmla="*/ 1265 w 1265"/>
                <a:gd name="T11" fmla="*/ 721 h 1037"/>
                <a:gd name="T12" fmla="*/ 1223 w 1265"/>
                <a:gd name="T13" fmla="*/ 724 h 1037"/>
                <a:gd name="T14" fmla="*/ 1180 w 1265"/>
                <a:gd name="T15" fmla="*/ 731 h 1037"/>
                <a:gd name="T16" fmla="*/ 1140 w 1265"/>
                <a:gd name="T17" fmla="*/ 740 h 1037"/>
                <a:gd name="T18" fmla="*/ 1100 w 1265"/>
                <a:gd name="T19" fmla="*/ 751 h 1037"/>
                <a:gd name="T20" fmla="*/ 1060 w 1265"/>
                <a:gd name="T21" fmla="*/ 763 h 1037"/>
                <a:gd name="T22" fmla="*/ 1021 w 1265"/>
                <a:gd name="T23" fmla="*/ 778 h 1037"/>
                <a:gd name="T24" fmla="*/ 983 w 1265"/>
                <a:gd name="T25" fmla="*/ 794 h 1037"/>
                <a:gd name="T26" fmla="*/ 946 w 1265"/>
                <a:gd name="T27" fmla="*/ 813 h 1037"/>
                <a:gd name="T28" fmla="*/ 728 w 1265"/>
                <a:gd name="T29" fmla="*/ 933 h 1037"/>
                <a:gd name="T30" fmla="*/ 696 w 1265"/>
                <a:gd name="T31" fmla="*/ 948 h 1037"/>
                <a:gd name="T32" fmla="*/ 664 w 1265"/>
                <a:gd name="T33" fmla="*/ 961 h 1037"/>
                <a:gd name="T34" fmla="*/ 632 w 1265"/>
                <a:gd name="T35" fmla="*/ 976 h 1037"/>
                <a:gd name="T36" fmla="*/ 600 w 1265"/>
                <a:gd name="T37" fmla="*/ 990 h 1037"/>
                <a:gd name="T38" fmla="*/ 568 w 1265"/>
                <a:gd name="T39" fmla="*/ 1004 h 1037"/>
                <a:gd name="T40" fmla="*/ 536 w 1265"/>
                <a:gd name="T41" fmla="*/ 1018 h 1037"/>
                <a:gd name="T42" fmla="*/ 502 w 1265"/>
                <a:gd name="T43" fmla="*/ 1032 h 1037"/>
                <a:gd name="T44" fmla="*/ 479 w 1265"/>
                <a:gd name="T45" fmla="*/ 1027 h 1037"/>
                <a:gd name="T46" fmla="*/ 463 w 1265"/>
                <a:gd name="T47" fmla="*/ 1006 h 1037"/>
                <a:gd name="T48" fmla="*/ 446 w 1265"/>
                <a:gd name="T49" fmla="*/ 988 h 1037"/>
                <a:gd name="T50" fmla="*/ 428 w 1265"/>
                <a:gd name="T51" fmla="*/ 967 h 1037"/>
                <a:gd name="T52" fmla="*/ 401 w 1265"/>
                <a:gd name="T53" fmla="*/ 928 h 1037"/>
                <a:gd name="T54" fmla="*/ 361 w 1265"/>
                <a:gd name="T55" fmla="*/ 869 h 1037"/>
                <a:gd name="T56" fmla="*/ 324 w 1265"/>
                <a:gd name="T57" fmla="*/ 811 h 1037"/>
                <a:gd name="T58" fmla="*/ 289 w 1265"/>
                <a:gd name="T59" fmla="*/ 750 h 1037"/>
                <a:gd name="T60" fmla="*/ 122 w 1265"/>
                <a:gd name="T61" fmla="*/ 442 h 1037"/>
                <a:gd name="T62" fmla="*/ 0 w 1265"/>
                <a:gd name="T63" fmla="*/ 266 h 1037"/>
                <a:gd name="T64" fmla="*/ 0 w 1265"/>
                <a:gd name="T65" fmla="*/ 264 h 1037"/>
                <a:gd name="T66" fmla="*/ 22 w 1265"/>
                <a:gd name="T67" fmla="*/ 260 h 1037"/>
                <a:gd name="T68" fmla="*/ 64 w 1265"/>
                <a:gd name="T69" fmla="*/ 252 h 1037"/>
                <a:gd name="T70" fmla="*/ 104 w 1265"/>
                <a:gd name="T71" fmla="*/ 239 h 1037"/>
                <a:gd name="T72" fmla="*/ 142 w 1265"/>
                <a:gd name="T73" fmla="*/ 221 h 1037"/>
                <a:gd name="T74" fmla="*/ 179 w 1265"/>
                <a:gd name="T75" fmla="*/ 201 h 1037"/>
                <a:gd name="T76" fmla="*/ 214 w 1265"/>
                <a:gd name="T77" fmla="*/ 181 h 1037"/>
                <a:gd name="T78" fmla="*/ 251 w 1265"/>
                <a:gd name="T79" fmla="*/ 160 h 1037"/>
                <a:gd name="T80" fmla="*/ 288 w 1265"/>
                <a:gd name="T81" fmla="*/ 141 h 1037"/>
                <a:gd name="T82" fmla="*/ 320 w 1265"/>
                <a:gd name="T83" fmla="*/ 124 h 1037"/>
                <a:gd name="T84" fmla="*/ 348 w 1265"/>
                <a:gd name="T85" fmla="*/ 109 h 1037"/>
                <a:gd name="T86" fmla="*/ 376 w 1265"/>
                <a:gd name="T87" fmla="*/ 95 h 1037"/>
                <a:gd name="T88" fmla="*/ 404 w 1265"/>
                <a:gd name="T89" fmla="*/ 84 h 1037"/>
                <a:gd name="T90" fmla="*/ 433 w 1265"/>
                <a:gd name="T91" fmla="*/ 72 h 1037"/>
                <a:gd name="T92" fmla="*/ 462 w 1265"/>
                <a:gd name="T93" fmla="*/ 61 h 1037"/>
                <a:gd name="T94" fmla="*/ 491 w 1265"/>
                <a:gd name="T95" fmla="*/ 48 h 1037"/>
                <a:gd name="T96" fmla="*/ 518 w 1265"/>
                <a:gd name="T97" fmla="*/ 34 h 1037"/>
                <a:gd name="T98" fmla="*/ 552 w 1265"/>
                <a:gd name="T99" fmla="*/ 19 h 1037"/>
                <a:gd name="T100" fmla="*/ 593 w 1265"/>
                <a:gd name="T101" fmla="*/ 13 h 1037"/>
                <a:gd name="T102" fmla="*/ 636 w 1265"/>
                <a:gd name="T103" fmla="*/ 9 h 1037"/>
                <a:gd name="T104" fmla="*/ 679 w 1265"/>
                <a:gd name="T105" fmla="*/ 4 h 1037"/>
                <a:gd name="T106" fmla="*/ 707 w 1265"/>
                <a:gd name="T107" fmla="*/ 0 h 1037"/>
                <a:gd name="T108" fmla="*/ 719 w 1265"/>
                <a:gd name="T109" fmla="*/ 3 h 1037"/>
                <a:gd name="T110" fmla="*/ 728 w 1265"/>
                <a:gd name="T111" fmla="*/ 11 h 1037"/>
                <a:gd name="T112" fmla="*/ 736 w 1265"/>
                <a:gd name="T113" fmla="*/ 22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037">
                  <a:moveTo>
                    <a:pt x="739" y="26"/>
                  </a:moveTo>
                  <a:lnTo>
                    <a:pt x="772" y="80"/>
                  </a:lnTo>
                  <a:lnTo>
                    <a:pt x="974" y="329"/>
                  </a:lnTo>
                  <a:lnTo>
                    <a:pt x="1100" y="479"/>
                  </a:lnTo>
                  <a:lnTo>
                    <a:pt x="1123" y="508"/>
                  </a:lnTo>
                  <a:lnTo>
                    <a:pt x="1144" y="538"/>
                  </a:lnTo>
                  <a:lnTo>
                    <a:pt x="1165" y="569"/>
                  </a:lnTo>
                  <a:lnTo>
                    <a:pt x="1185" y="599"/>
                  </a:lnTo>
                  <a:lnTo>
                    <a:pt x="1204" y="630"/>
                  </a:lnTo>
                  <a:lnTo>
                    <a:pt x="1224" y="660"/>
                  </a:lnTo>
                  <a:lnTo>
                    <a:pt x="1245" y="691"/>
                  </a:lnTo>
                  <a:lnTo>
                    <a:pt x="1265" y="721"/>
                  </a:lnTo>
                  <a:lnTo>
                    <a:pt x="1243" y="722"/>
                  </a:lnTo>
                  <a:lnTo>
                    <a:pt x="1223" y="724"/>
                  </a:lnTo>
                  <a:lnTo>
                    <a:pt x="1202" y="728"/>
                  </a:lnTo>
                  <a:lnTo>
                    <a:pt x="1180" y="731"/>
                  </a:lnTo>
                  <a:lnTo>
                    <a:pt x="1161" y="736"/>
                  </a:lnTo>
                  <a:lnTo>
                    <a:pt x="1140" y="740"/>
                  </a:lnTo>
                  <a:lnTo>
                    <a:pt x="1119" y="745"/>
                  </a:lnTo>
                  <a:lnTo>
                    <a:pt x="1100" y="751"/>
                  </a:lnTo>
                  <a:lnTo>
                    <a:pt x="1080" y="758"/>
                  </a:lnTo>
                  <a:lnTo>
                    <a:pt x="1060" y="763"/>
                  </a:lnTo>
                  <a:lnTo>
                    <a:pt x="1041" y="771"/>
                  </a:lnTo>
                  <a:lnTo>
                    <a:pt x="1021" y="778"/>
                  </a:lnTo>
                  <a:lnTo>
                    <a:pt x="1003" y="786"/>
                  </a:lnTo>
                  <a:lnTo>
                    <a:pt x="983" y="794"/>
                  </a:lnTo>
                  <a:lnTo>
                    <a:pt x="965" y="804"/>
                  </a:lnTo>
                  <a:lnTo>
                    <a:pt x="946" y="813"/>
                  </a:lnTo>
                  <a:lnTo>
                    <a:pt x="744" y="925"/>
                  </a:lnTo>
                  <a:lnTo>
                    <a:pt x="728" y="933"/>
                  </a:lnTo>
                  <a:lnTo>
                    <a:pt x="712" y="940"/>
                  </a:lnTo>
                  <a:lnTo>
                    <a:pt x="696" y="948"/>
                  </a:lnTo>
                  <a:lnTo>
                    <a:pt x="679" y="955"/>
                  </a:lnTo>
                  <a:lnTo>
                    <a:pt x="664" y="961"/>
                  </a:lnTo>
                  <a:lnTo>
                    <a:pt x="648" y="969"/>
                  </a:lnTo>
                  <a:lnTo>
                    <a:pt x="632" y="976"/>
                  </a:lnTo>
                  <a:lnTo>
                    <a:pt x="616" y="983"/>
                  </a:lnTo>
                  <a:lnTo>
                    <a:pt x="600" y="990"/>
                  </a:lnTo>
                  <a:lnTo>
                    <a:pt x="584" y="997"/>
                  </a:lnTo>
                  <a:lnTo>
                    <a:pt x="568" y="1004"/>
                  </a:lnTo>
                  <a:lnTo>
                    <a:pt x="552" y="1011"/>
                  </a:lnTo>
                  <a:lnTo>
                    <a:pt x="536" y="1018"/>
                  </a:lnTo>
                  <a:lnTo>
                    <a:pt x="518" y="1025"/>
                  </a:lnTo>
                  <a:lnTo>
                    <a:pt x="502" y="1032"/>
                  </a:lnTo>
                  <a:lnTo>
                    <a:pt x="486" y="1037"/>
                  </a:lnTo>
                  <a:lnTo>
                    <a:pt x="479" y="1027"/>
                  </a:lnTo>
                  <a:lnTo>
                    <a:pt x="471" y="1017"/>
                  </a:lnTo>
                  <a:lnTo>
                    <a:pt x="463" y="1006"/>
                  </a:lnTo>
                  <a:lnTo>
                    <a:pt x="454" y="997"/>
                  </a:lnTo>
                  <a:lnTo>
                    <a:pt x="446" y="988"/>
                  </a:lnTo>
                  <a:lnTo>
                    <a:pt x="437" y="978"/>
                  </a:lnTo>
                  <a:lnTo>
                    <a:pt x="428" y="967"/>
                  </a:lnTo>
                  <a:lnTo>
                    <a:pt x="422" y="957"/>
                  </a:lnTo>
                  <a:lnTo>
                    <a:pt x="401" y="928"/>
                  </a:lnTo>
                  <a:lnTo>
                    <a:pt x="380" y="899"/>
                  </a:lnTo>
                  <a:lnTo>
                    <a:pt x="361" y="869"/>
                  </a:lnTo>
                  <a:lnTo>
                    <a:pt x="342" y="839"/>
                  </a:lnTo>
                  <a:lnTo>
                    <a:pt x="324" y="811"/>
                  </a:lnTo>
                  <a:lnTo>
                    <a:pt x="306" y="779"/>
                  </a:lnTo>
                  <a:lnTo>
                    <a:pt x="289" y="750"/>
                  </a:lnTo>
                  <a:lnTo>
                    <a:pt x="272" y="720"/>
                  </a:lnTo>
                  <a:lnTo>
                    <a:pt x="122" y="442"/>
                  </a:lnTo>
                  <a:lnTo>
                    <a:pt x="1" y="267"/>
                  </a:lnTo>
                  <a:lnTo>
                    <a:pt x="0" y="266"/>
                  </a:lnTo>
                  <a:lnTo>
                    <a:pt x="0" y="265"/>
                  </a:lnTo>
                  <a:lnTo>
                    <a:pt x="0" y="264"/>
                  </a:lnTo>
                  <a:lnTo>
                    <a:pt x="0" y="262"/>
                  </a:lnTo>
                  <a:lnTo>
                    <a:pt x="22" y="260"/>
                  </a:lnTo>
                  <a:lnTo>
                    <a:pt x="43" y="258"/>
                  </a:lnTo>
                  <a:lnTo>
                    <a:pt x="64" y="252"/>
                  </a:lnTo>
                  <a:lnTo>
                    <a:pt x="84" y="246"/>
                  </a:lnTo>
                  <a:lnTo>
                    <a:pt x="104" y="239"/>
                  </a:lnTo>
                  <a:lnTo>
                    <a:pt x="122" y="230"/>
                  </a:lnTo>
                  <a:lnTo>
                    <a:pt x="142" y="221"/>
                  </a:lnTo>
                  <a:lnTo>
                    <a:pt x="160" y="212"/>
                  </a:lnTo>
                  <a:lnTo>
                    <a:pt x="179" y="201"/>
                  </a:lnTo>
                  <a:lnTo>
                    <a:pt x="197" y="191"/>
                  </a:lnTo>
                  <a:lnTo>
                    <a:pt x="214" y="181"/>
                  </a:lnTo>
                  <a:lnTo>
                    <a:pt x="233" y="170"/>
                  </a:lnTo>
                  <a:lnTo>
                    <a:pt x="251" y="160"/>
                  </a:lnTo>
                  <a:lnTo>
                    <a:pt x="270" y="151"/>
                  </a:lnTo>
                  <a:lnTo>
                    <a:pt x="288" y="141"/>
                  </a:lnTo>
                  <a:lnTo>
                    <a:pt x="308" y="133"/>
                  </a:lnTo>
                  <a:lnTo>
                    <a:pt x="320" y="124"/>
                  </a:lnTo>
                  <a:lnTo>
                    <a:pt x="334" y="116"/>
                  </a:lnTo>
                  <a:lnTo>
                    <a:pt x="348" y="109"/>
                  </a:lnTo>
                  <a:lnTo>
                    <a:pt x="362" y="102"/>
                  </a:lnTo>
                  <a:lnTo>
                    <a:pt x="376" y="95"/>
                  </a:lnTo>
                  <a:lnTo>
                    <a:pt x="390" y="90"/>
                  </a:lnTo>
                  <a:lnTo>
                    <a:pt x="404" y="84"/>
                  </a:lnTo>
                  <a:lnTo>
                    <a:pt x="419" y="78"/>
                  </a:lnTo>
                  <a:lnTo>
                    <a:pt x="433" y="72"/>
                  </a:lnTo>
                  <a:lnTo>
                    <a:pt x="448" y="67"/>
                  </a:lnTo>
                  <a:lnTo>
                    <a:pt x="462" y="61"/>
                  </a:lnTo>
                  <a:lnTo>
                    <a:pt x="477" y="55"/>
                  </a:lnTo>
                  <a:lnTo>
                    <a:pt x="491" y="48"/>
                  </a:lnTo>
                  <a:lnTo>
                    <a:pt x="504" y="41"/>
                  </a:lnTo>
                  <a:lnTo>
                    <a:pt x="518" y="34"/>
                  </a:lnTo>
                  <a:lnTo>
                    <a:pt x="532" y="26"/>
                  </a:lnTo>
                  <a:lnTo>
                    <a:pt x="552" y="19"/>
                  </a:lnTo>
                  <a:lnTo>
                    <a:pt x="572" y="15"/>
                  </a:lnTo>
                  <a:lnTo>
                    <a:pt x="593" y="13"/>
                  </a:lnTo>
                  <a:lnTo>
                    <a:pt x="615" y="10"/>
                  </a:lnTo>
                  <a:lnTo>
                    <a:pt x="636" y="9"/>
                  </a:lnTo>
                  <a:lnTo>
                    <a:pt x="658" y="7"/>
                  </a:lnTo>
                  <a:lnTo>
                    <a:pt x="679" y="4"/>
                  </a:lnTo>
                  <a:lnTo>
                    <a:pt x="700" y="1"/>
                  </a:lnTo>
                  <a:lnTo>
                    <a:pt x="707" y="0"/>
                  </a:lnTo>
                  <a:lnTo>
                    <a:pt x="713" y="1"/>
                  </a:lnTo>
                  <a:lnTo>
                    <a:pt x="719" y="3"/>
                  </a:lnTo>
                  <a:lnTo>
                    <a:pt x="723" y="7"/>
                  </a:lnTo>
                  <a:lnTo>
                    <a:pt x="728" y="11"/>
                  </a:lnTo>
                  <a:lnTo>
                    <a:pt x="732" y="16"/>
                  </a:lnTo>
                  <a:lnTo>
                    <a:pt x="736" y="22"/>
                  </a:lnTo>
                  <a:lnTo>
                    <a:pt x="739" y="26"/>
                  </a:lnTo>
                  <a:close/>
                </a:path>
              </a:pathLst>
            </a:custGeom>
            <a:solidFill>
              <a:srgbClr val="D3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487"/>
            <p:cNvSpPr>
              <a:spLocks/>
            </p:cNvSpPr>
            <p:nvPr/>
          </p:nvSpPr>
          <p:spPr bwMode="auto">
            <a:xfrm>
              <a:off x="6378576" y="3117850"/>
              <a:ext cx="374650" cy="595313"/>
            </a:xfrm>
            <a:custGeom>
              <a:avLst/>
              <a:gdLst>
                <a:gd name="T0" fmla="*/ 128 w 472"/>
                <a:gd name="T1" fmla="*/ 176 h 748"/>
                <a:gd name="T2" fmla="*/ 220 w 472"/>
                <a:gd name="T3" fmla="*/ 335 h 748"/>
                <a:gd name="T4" fmla="*/ 318 w 472"/>
                <a:gd name="T5" fmla="*/ 519 h 748"/>
                <a:gd name="T6" fmla="*/ 335 w 472"/>
                <a:gd name="T7" fmla="*/ 548 h 748"/>
                <a:gd name="T8" fmla="*/ 352 w 472"/>
                <a:gd name="T9" fmla="*/ 575 h 748"/>
                <a:gd name="T10" fmla="*/ 371 w 472"/>
                <a:gd name="T11" fmla="*/ 604 h 748"/>
                <a:gd name="T12" fmla="*/ 389 w 472"/>
                <a:gd name="T13" fmla="*/ 632 h 748"/>
                <a:gd name="T14" fmla="*/ 409 w 472"/>
                <a:gd name="T15" fmla="*/ 661 h 748"/>
                <a:gd name="T16" fmla="*/ 428 w 472"/>
                <a:gd name="T17" fmla="*/ 688 h 748"/>
                <a:gd name="T18" fmla="*/ 450 w 472"/>
                <a:gd name="T19" fmla="*/ 716 h 748"/>
                <a:gd name="T20" fmla="*/ 472 w 472"/>
                <a:gd name="T21" fmla="*/ 742 h 748"/>
                <a:gd name="T22" fmla="*/ 472 w 472"/>
                <a:gd name="T23" fmla="*/ 748 h 748"/>
                <a:gd name="T24" fmla="*/ 465 w 472"/>
                <a:gd name="T25" fmla="*/ 747 h 748"/>
                <a:gd name="T26" fmla="*/ 458 w 472"/>
                <a:gd name="T27" fmla="*/ 743 h 748"/>
                <a:gd name="T28" fmla="*/ 454 w 472"/>
                <a:gd name="T29" fmla="*/ 738 h 748"/>
                <a:gd name="T30" fmla="*/ 449 w 472"/>
                <a:gd name="T31" fmla="*/ 732 h 748"/>
                <a:gd name="T32" fmla="*/ 431 w 472"/>
                <a:gd name="T33" fmla="*/ 707 h 748"/>
                <a:gd name="T34" fmla="*/ 412 w 472"/>
                <a:gd name="T35" fmla="*/ 681 h 748"/>
                <a:gd name="T36" fmla="*/ 394 w 472"/>
                <a:gd name="T37" fmla="*/ 656 h 748"/>
                <a:gd name="T38" fmla="*/ 377 w 472"/>
                <a:gd name="T39" fmla="*/ 631 h 748"/>
                <a:gd name="T40" fmla="*/ 358 w 472"/>
                <a:gd name="T41" fmla="*/ 605 h 748"/>
                <a:gd name="T42" fmla="*/ 341 w 472"/>
                <a:gd name="T43" fmla="*/ 580 h 748"/>
                <a:gd name="T44" fmla="*/ 324 w 472"/>
                <a:gd name="T45" fmla="*/ 555 h 748"/>
                <a:gd name="T46" fmla="*/ 308 w 472"/>
                <a:gd name="T47" fmla="*/ 528 h 748"/>
                <a:gd name="T48" fmla="*/ 291 w 472"/>
                <a:gd name="T49" fmla="*/ 503 h 748"/>
                <a:gd name="T50" fmla="*/ 275 w 472"/>
                <a:gd name="T51" fmla="*/ 476 h 748"/>
                <a:gd name="T52" fmla="*/ 259 w 472"/>
                <a:gd name="T53" fmla="*/ 450 h 748"/>
                <a:gd name="T54" fmla="*/ 245 w 472"/>
                <a:gd name="T55" fmla="*/ 423 h 748"/>
                <a:gd name="T56" fmla="*/ 230 w 472"/>
                <a:gd name="T57" fmla="*/ 397 h 748"/>
                <a:gd name="T58" fmla="*/ 217 w 472"/>
                <a:gd name="T59" fmla="*/ 370 h 748"/>
                <a:gd name="T60" fmla="*/ 204 w 472"/>
                <a:gd name="T61" fmla="*/ 343 h 748"/>
                <a:gd name="T62" fmla="*/ 191 w 472"/>
                <a:gd name="T63" fmla="*/ 315 h 748"/>
                <a:gd name="T64" fmla="*/ 181 w 472"/>
                <a:gd name="T65" fmla="*/ 295 h 748"/>
                <a:gd name="T66" fmla="*/ 169 w 472"/>
                <a:gd name="T67" fmla="*/ 277 h 748"/>
                <a:gd name="T68" fmla="*/ 159 w 472"/>
                <a:gd name="T69" fmla="*/ 257 h 748"/>
                <a:gd name="T70" fmla="*/ 148 w 472"/>
                <a:gd name="T71" fmla="*/ 239 h 748"/>
                <a:gd name="T72" fmla="*/ 136 w 472"/>
                <a:gd name="T73" fmla="*/ 219 h 748"/>
                <a:gd name="T74" fmla="*/ 125 w 472"/>
                <a:gd name="T75" fmla="*/ 201 h 748"/>
                <a:gd name="T76" fmla="*/ 113 w 472"/>
                <a:gd name="T77" fmla="*/ 183 h 748"/>
                <a:gd name="T78" fmla="*/ 102 w 472"/>
                <a:gd name="T79" fmla="*/ 164 h 748"/>
                <a:gd name="T80" fmla="*/ 89 w 472"/>
                <a:gd name="T81" fmla="*/ 145 h 748"/>
                <a:gd name="T82" fmla="*/ 76 w 472"/>
                <a:gd name="T83" fmla="*/ 126 h 748"/>
                <a:gd name="T84" fmla="*/ 65 w 472"/>
                <a:gd name="T85" fmla="*/ 108 h 748"/>
                <a:gd name="T86" fmla="*/ 52 w 472"/>
                <a:gd name="T87" fmla="*/ 89 h 748"/>
                <a:gd name="T88" fmla="*/ 39 w 472"/>
                <a:gd name="T89" fmla="*/ 71 h 748"/>
                <a:gd name="T90" fmla="*/ 27 w 472"/>
                <a:gd name="T91" fmla="*/ 54 h 748"/>
                <a:gd name="T92" fmla="*/ 13 w 472"/>
                <a:gd name="T93" fmla="*/ 35 h 748"/>
                <a:gd name="T94" fmla="*/ 0 w 472"/>
                <a:gd name="T95" fmla="*/ 17 h 748"/>
                <a:gd name="T96" fmla="*/ 0 w 472"/>
                <a:gd name="T97" fmla="*/ 11 h 748"/>
                <a:gd name="T98" fmla="*/ 4 w 472"/>
                <a:gd name="T99" fmla="*/ 6 h 748"/>
                <a:gd name="T100" fmla="*/ 8 w 472"/>
                <a:gd name="T101" fmla="*/ 3 h 748"/>
                <a:gd name="T102" fmla="*/ 13 w 472"/>
                <a:gd name="T103" fmla="*/ 0 h 748"/>
                <a:gd name="T104" fmla="*/ 23 w 472"/>
                <a:gd name="T105" fmla="*/ 11 h 748"/>
                <a:gd name="T106" fmla="*/ 128 w 472"/>
                <a:gd name="T107" fmla="*/ 17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2" h="748">
                  <a:moveTo>
                    <a:pt x="128" y="176"/>
                  </a:moveTo>
                  <a:lnTo>
                    <a:pt x="220" y="335"/>
                  </a:lnTo>
                  <a:lnTo>
                    <a:pt x="318" y="519"/>
                  </a:lnTo>
                  <a:lnTo>
                    <a:pt x="335" y="548"/>
                  </a:lnTo>
                  <a:lnTo>
                    <a:pt x="352" y="575"/>
                  </a:lnTo>
                  <a:lnTo>
                    <a:pt x="371" y="604"/>
                  </a:lnTo>
                  <a:lnTo>
                    <a:pt x="389" y="632"/>
                  </a:lnTo>
                  <a:lnTo>
                    <a:pt x="409" y="661"/>
                  </a:lnTo>
                  <a:lnTo>
                    <a:pt x="428" y="688"/>
                  </a:lnTo>
                  <a:lnTo>
                    <a:pt x="450" y="716"/>
                  </a:lnTo>
                  <a:lnTo>
                    <a:pt x="472" y="742"/>
                  </a:lnTo>
                  <a:lnTo>
                    <a:pt x="472" y="748"/>
                  </a:lnTo>
                  <a:lnTo>
                    <a:pt x="465" y="747"/>
                  </a:lnTo>
                  <a:lnTo>
                    <a:pt x="458" y="743"/>
                  </a:lnTo>
                  <a:lnTo>
                    <a:pt x="454" y="738"/>
                  </a:lnTo>
                  <a:lnTo>
                    <a:pt x="449" y="732"/>
                  </a:lnTo>
                  <a:lnTo>
                    <a:pt x="431" y="707"/>
                  </a:lnTo>
                  <a:lnTo>
                    <a:pt x="412" y="681"/>
                  </a:lnTo>
                  <a:lnTo>
                    <a:pt x="394" y="656"/>
                  </a:lnTo>
                  <a:lnTo>
                    <a:pt x="377" y="631"/>
                  </a:lnTo>
                  <a:lnTo>
                    <a:pt x="358" y="605"/>
                  </a:lnTo>
                  <a:lnTo>
                    <a:pt x="341" y="580"/>
                  </a:lnTo>
                  <a:lnTo>
                    <a:pt x="324" y="555"/>
                  </a:lnTo>
                  <a:lnTo>
                    <a:pt x="308" y="528"/>
                  </a:lnTo>
                  <a:lnTo>
                    <a:pt x="291" y="503"/>
                  </a:lnTo>
                  <a:lnTo>
                    <a:pt x="275" y="476"/>
                  </a:lnTo>
                  <a:lnTo>
                    <a:pt x="259" y="450"/>
                  </a:lnTo>
                  <a:lnTo>
                    <a:pt x="245" y="423"/>
                  </a:lnTo>
                  <a:lnTo>
                    <a:pt x="230" y="397"/>
                  </a:lnTo>
                  <a:lnTo>
                    <a:pt x="217" y="370"/>
                  </a:lnTo>
                  <a:lnTo>
                    <a:pt x="204" y="343"/>
                  </a:lnTo>
                  <a:lnTo>
                    <a:pt x="191" y="315"/>
                  </a:lnTo>
                  <a:lnTo>
                    <a:pt x="181" y="295"/>
                  </a:lnTo>
                  <a:lnTo>
                    <a:pt x="169" y="277"/>
                  </a:lnTo>
                  <a:lnTo>
                    <a:pt x="159" y="257"/>
                  </a:lnTo>
                  <a:lnTo>
                    <a:pt x="148" y="239"/>
                  </a:lnTo>
                  <a:lnTo>
                    <a:pt x="136" y="219"/>
                  </a:lnTo>
                  <a:lnTo>
                    <a:pt x="125" y="201"/>
                  </a:lnTo>
                  <a:lnTo>
                    <a:pt x="113" y="183"/>
                  </a:lnTo>
                  <a:lnTo>
                    <a:pt x="102" y="164"/>
                  </a:lnTo>
                  <a:lnTo>
                    <a:pt x="89" y="145"/>
                  </a:lnTo>
                  <a:lnTo>
                    <a:pt x="76" y="126"/>
                  </a:lnTo>
                  <a:lnTo>
                    <a:pt x="65" y="108"/>
                  </a:lnTo>
                  <a:lnTo>
                    <a:pt x="52" y="89"/>
                  </a:lnTo>
                  <a:lnTo>
                    <a:pt x="39" y="71"/>
                  </a:lnTo>
                  <a:lnTo>
                    <a:pt x="27" y="54"/>
                  </a:lnTo>
                  <a:lnTo>
                    <a:pt x="13" y="35"/>
                  </a:lnTo>
                  <a:lnTo>
                    <a:pt x="0" y="17"/>
                  </a:lnTo>
                  <a:lnTo>
                    <a:pt x="0" y="11"/>
                  </a:lnTo>
                  <a:lnTo>
                    <a:pt x="4" y="6"/>
                  </a:lnTo>
                  <a:lnTo>
                    <a:pt x="8" y="3"/>
                  </a:lnTo>
                  <a:lnTo>
                    <a:pt x="13" y="0"/>
                  </a:lnTo>
                  <a:lnTo>
                    <a:pt x="23" y="11"/>
                  </a:lnTo>
                  <a:lnTo>
                    <a:pt x="128" y="176"/>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12"/>
            <p:cNvSpPr>
              <a:spLocks/>
            </p:cNvSpPr>
            <p:nvPr/>
          </p:nvSpPr>
          <p:spPr bwMode="auto">
            <a:xfrm>
              <a:off x="6370638" y="3168650"/>
              <a:ext cx="360363" cy="581025"/>
            </a:xfrm>
            <a:custGeom>
              <a:avLst/>
              <a:gdLst>
                <a:gd name="T0" fmla="*/ 79 w 455"/>
                <a:gd name="T1" fmla="*/ 115 h 731"/>
                <a:gd name="T2" fmla="*/ 143 w 455"/>
                <a:gd name="T3" fmla="*/ 220 h 731"/>
                <a:gd name="T4" fmla="*/ 289 w 455"/>
                <a:gd name="T5" fmla="*/ 487 h 731"/>
                <a:gd name="T6" fmla="*/ 306 w 455"/>
                <a:gd name="T7" fmla="*/ 518 h 731"/>
                <a:gd name="T8" fmla="*/ 326 w 455"/>
                <a:gd name="T9" fmla="*/ 549 h 731"/>
                <a:gd name="T10" fmla="*/ 349 w 455"/>
                <a:gd name="T11" fmla="*/ 579 h 731"/>
                <a:gd name="T12" fmla="*/ 372 w 455"/>
                <a:gd name="T13" fmla="*/ 608 h 731"/>
                <a:gd name="T14" fmla="*/ 395 w 455"/>
                <a:gd name="T15" fmla="*/ 637 h 731"/>
                <a:gd name="T16" fmla="*/ 417 w 455"/>
                <a:gd name="T17" fmla="*/ 667 h 731"/>
                <a:gd name="T18" fmla="*/ 437 w 455"/>
                <a:gd name="T19" fmla="*/ 697 h 731"/>
                <a:gd name="T20" fmla="*/ 455 w 455"/>
                <a:gd name="T21" fmla="*/ 728 h 731"/>
                <a:gd name="T22" fmla="*/ 455 w 455"/>
                <a:gd name="T23" fmla="*/ 731 h 731"/>
                <a:gd name="T24" fmla="*/ 432 w 455"/>
                <a:gd name="T25" fmla="*/ 706 h 731"/>
                <a:gd name="T26" fmla="*/ 409 w 455"/>
                <a:gd name="T27" fmla="*/ 679 h 731"/>
                <a:gd name="T28" fmla="*/ 387 w 455"/>
                <a:gd name="T29" fmla="*/ 653 h 731"/>
                <a:gd name="T30" fmla="*/ 366 w 455"/>
                <a:gd name="T31" fmla="*/ 626 h 731"/>
                <a:gd name="T32" fmla="*/ 347 w 455"/>
                <a:gd name="T33" fmla="*/ 599 h 731"/>
                <a:gd name="T34" fmla="*/ 327 w 455"/>
                <a:gd name="T35" fmla="*/ 571 h 731"/>
                <a:gd name="T36" fmla="*/ 309 w 455"/>
                <a:gd name="T37" fmla="*/ 543 h 731"/>
                <a:gd name="T38" fmla="*/ 291 w 455"/>
                <a:gd name="T39" fmla="*/ 516 h 731"/>
                <a:gd name="T40" fmla="*/ 31 w 455"/>
                <a:gd name="T41" fmla="*/ 67 h 731"/>
                <a:gd name="T42" fmla="*/ 23 w 455"/>
                <a:gd name="T43" fmla="*/ 51 h 731"/>
                <a:gd name="T44" fmla="*/ 14 w 455"/>
                <a:gd name="T45" fmla="*/ 34 h 731"/>
                <a:gd name="T46" fmla="*/ 6 w 455"/>
                <a:gd name="T47" fmla="*/ 19 h 731"/>
                <a:gd name="T48" fmla="*/ 0 w 455"/>
                <a:gd name="T49" fmla="*/ 2 h 731"/>
                <a:gd name="T50" fmla="*/ 2 w 455"/>
                <a:gd name="T51" fmla="*/ 0 h 731"/>
                <a:gd name="T52" fmla="*/ 6 w 455"/>
                <a:gd name="T53" fmla="*/ 1 h 731"/>
                <a:gd name="T54" fmla="*/ 9 w 455"/>
                <a:gd name="T55" fmla="*/ 3 h 731"/>
                <a:gd name="T56" fmla="*/ 12 w 455"/>
                <a:gd name="T57" fmla="*/ 4 h 731"/>
                <a:gd name="T58" fmla="*/ 23 w 455"/>
                <a:gd name="T59" fmla="*/ 17 h 731"/>
                <a:gd name="T60" fmla="*/ 32 w 455"/>
                <a:gd name="T61" fmla="*/ 30 h 731"/>
                <a:gd name="T62" fmla="*/ 41 w 455"/>
                <a:gd name="T63" fmla="*/ 45 h 731"/>
                <a:gd name="T64" fmla="*/ 48 w 455"/>
                <a:gd name="T65" fmla="*/ 59 h 731"/>
                <a:gd name="T66" fmla="*/ 55 w 455"/>
                <a:gd name="T67" fmla="*/ 72 h 731"/>
                <a:gd name="T68" fmla="*/ 63 w 455"/>
                <a:gd name="T69" fmla="*/ 87 h 731"/>
                <a:gd name="T70" fmla="*/ 70 w 455"/>
                <a:gd name="T71" fmla="*/ 101 h 731"/>
                <a:gd name="T72" fmla="*/ 79 w 455"/>
                <a:gd name="T73" fmla="*/ 115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5" h="731">
                  <a:moveTo>
                    <a:pt x="79" y="115"/>
                  </a:moveTo>
                  <a:lnTo>
                    <a:pt x="143" y="220"/>
                  </a:lnTo>
                  <a:lnTo>
                    <a:pt x="289" y="487"/>
                  </a:lnTo>
                  <a:lnTo>
                    <a:pt x="306" y="518"/>
                  </a:lnTo>
                  <a:lnTo>
                    <a:pt x="326" y="549"/>
                  </a:lnTo>
                  <a:lnTo>
                    <a:pt x="349" y="579"/>
                  </a:lnTo>
                  <a:lnTo>
                    <a:pt x="372" y="608"/>
                  </a:lnTo>
                  <a:lnTo>
                    <a:pt x="395" y="637"/>
                  </a:lnTo>
                  <a:lnTo>
                    <a:pt x="417" y="667"/>
                  </a:lnTo>
                  <a:lnTo>
                    <a:pt x="437" y="697"/>
                  </a:lnTo>
                  <a:lnTo>
                    <a:pt x="455" y="728"/>
                  </a:lnTo>
                  <a:lnTo>
                    <a:pt x="455" y="731"/>
                  </a:lnTo>
                  <a:lnTo>
                    <a:pt x="432" y="706"/>
                  </a:lnTo>
                  <a:lnTo>
                    <a:pt x="409" y="679"/>
                  </a:lnTo>
                  <a:lnTo>
                    <a:pt x="387" y="653"/>
                  </a:lnTo>
                  <a:lnTo>
                    <a:pt x="366" y="626"/>
                  </a:lnTo>
                  <a:lnTo>
                    <a:pt x="347" y="599"/>
                  </a:lnTo>
                  <a:lnTo>
                    <a:pt x="327" y="571"/>
                  </a:lnTo>
                  <a:lnTo>
                    <a:pt x="309" y="543"/>
                  </a:lnTo>
                  <a:lnTo>
                    <a:pt x="291" y="516"/>
                  </a:lnTo>
                  <a:lnTo>
                    <a:pt x="31" y="67"/>
                  </a:lnTo>
                  <a:lnTo>
                    <a:pt x="23" y="51"/>
                  </a:lnTo>
                  <a:lnTo>
                    <a:pt x="14" y="34"/>
                  </a:lnTo>
                  <a:lnTo>
                    <a:pt x="6" y="19"/>
                  </a:lnTo>
                  <a:lnTo>
                    <a:pt x="0" y="2"/>
                  </a:lnTo>
                  <a:lnTo>
                    <a:pt x="2" y="0"/>
                  </a:lnTo>
                  <a:lnTo>
                    <a:pt x="6" y="1"/>
                  </a:lnTo>
                  <a:lnTo>
                    <a:pt x="9" y="3"/>
                  </a:lnTo>
                  <a:lnTo>
                    <a:pt x="12" y="4"/>
                  </a:lnTo>
                  <a:lnTo>
                    <a:pt x="23" y="17"/>
                  </a:lnTo>
                  <a:lnTo>
                    <a:pt x="32" y="30"/>
                  </a:lnTo>
                  <a:lnTo>
                    <a:pt x="41" y="45"/>
                  </a:lnTo>
                  <a:lnTo>
                    <a:pt x="48" y="59"/>
                  </a:lnTo>
                  <a:lnTo>
                    <a:pt x="55" y="72"/>
                  </a:lnTo>
                  <a:lnTo>
                    <a:pt x="63" y="87"/>
                  </a:lnTo>
                  <a:lnTo>
                    <a:pt x="70" y="101"/>
                  </a:lnTo>
                  <a:lnTo>
                    <a:pt x="79" y="115"/>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540"/>
            <p:cNvSpPr>
              <a:spLocks/>
            </p:cNvSpPr>
            <p:nvPr/>
          </p:nvSpPr>
          <p:spPr bwMode="auto">
            <a:xfrm>
              <a:off x="6359526" y="3214688"/>
              <a:ext cx="366713" cy="584200"/>
            </a:xfrm>
            <a:custGeom>
              <a:avLst/>
              <a:gdLst>
                <a:gd name="T0" fmla="*/ 9 w 463"/>
                <a:gd name="T1" fmla="*/ 0 h 735"/>
                <a:gd name="T2" fmla="*/ 27 w 463"/>
                <a:gd name="T3" fmla="*/ 25 h 735"/>
                <a:gd name="T4" fmla="*/ 43 w 463"/>
                <a:gd name="T5" fmla="*/ 50 h 735"/>
                <a:gd name="T6" fmla="*/ 57 w 463"/>
                <a:gd name="T7" fmla="*/ 77 h 735"/>
                <a:gd name="T8" fmla="*/ 70 w 463"/>
                <a:gd name="T9" fmla="*/ 104 h 735"/>
                <a:gd name="T10" fmla="*/ 83 w 463"/>
                <a:gd name="T11" fmla="*/ 131 h 735"/>
                <a:gd name="T12" fmla="*/ 96 w 463"/>
                <a:gd name="T13" fmla="*/ 159 h 735"/>
                <a:gd name="T14" fmla="*/ 110 w 463"/>
                <a:gd name="T15" fmla="*/ 185 h 735"/>
                <a:gd name="T16" fmla="*/ 125 w 463"/>
                <a:gd name="T17" fmla="*/ 211 h 735"/>
                <a:gd name="T18" fmla="*/ 256 w 463"/>
                <a:gd name="T19" fmla="*/ 437 h 735"/>
                <a:gd name="T20" fmla="*/ 267 w 463"/>
                <a:gd name="T21" fmla="*/ 456 h 735"/>
                <a:gd name="T22" fmla="*/ 278 w 463"/>
                <a:gd name="T23" fmla="*/ 474 h 735"/>
                <a:gd name="T24" fmla="*/ 289 w 463"/>
                <a:gd name="T25" fmla="*/ 491 h 735"/>
                <a:gd name="T26" fmla="*/ 301 w 463"/>
                <a:gd name="T27" fmla="*/ 510 h 735"/>
                <a:gd name="T28" fmla="*/ 312 w 463"/>
                <a:gd name="T29" fmla="*/ 528 h 735"/>
                <a:gd name="T30" fmla="*/ 324 w 463"/>
                <a:gd name="T31" fmla="*/ 545 h 735"/>
                <a:gd name="T32" fmla="*/ 335 w 463"/>
                <a:gd name="T33" fmla="*/ 564 h 735"/>
                <a:gd name="T34" fmla="*/ 348 w 463"/>
                <a:gd name="T35" fmla="*/ 581 h 735"/>
                <a:gd name="T36" fmla="*/ 361 w 463"/>
                <a:gd name="T37" fmla="*/ 600 h 735"/>
                <a:gd name="T38" fmla="*/ 373 w 463"/>
                <a:gd name="T39" fmla="*/ 617 h 735"/>
                <a:gd name="T40" fmla="*/ 386 w 463"/>
                <a:gd name="T41" fmla="*/ 634 h 735"/>
                <a:gd name="T42" fmla="*/ 400 w 463"/>
                <a:gd name="T43" fmla="*/ 651 h 735"/>
                <a:gd name="T44" fmla="*/ 413 w 463"/>
                <a:gd name="T45" fmla="*/ 668 h 735"/>
                <a:gd name="T46" fmla="*/ 428 w 463"/>
                <a:gd name="T47" fmla="*/ 684 h 735"/>
                <a:gd name="T48" fmla="*/ 443 w 463"/>
                <a:gd name="T49" fmla="*/ 700 h 735"/>
                <a:gd name="T50" fmla="*/ 460 w 463"/>
                <a:gd name="T51" fmla="*/ 716 h 735"/>
                <a:gd name="T52" fmla="*/ 461 w 463"/>
                <a:gd name="T53" fmla="*/ 720 h 735"/>
                <a:gd name="T54" fmla="*/ 462 w 463"/>
                <a:gd name="T55" fmla="*/ 725 h 735"/>
                <a:gd name="T56" fmla="*/ 463 w 463"/>
                <a:gd name="T57" fmla="*/ 730 h 735"/>
                <a:gd name="T58" fmla="*/ 463 w 463"/>
                <a:gd name="T59" fmla="*/ 735 h 735"/>
                <a:gd name="T60" fmla="*/ 456 w 463"/>
                <a:gd name="T61" fmla="*/ 735 h 735"/>
                <a:gd name="T62" fmla="*/ 426 w 463"/>
                <a:gd name="T63" fmla="*/ 703 h 735"/>
                <a:gd name="T64" fmla="*/ 398 w 463"/>
                <a:gd name="T65" fmla="*/ 671 h 735"/>
                <a:gd name="T66" fmla="*/ 373 w 463"/>
                <a:gd name="T67" fmla="*/ 638 h 735"/>
                <a:gd name="T68" fmla="*/ 349 w 463"/>
                <a:gd name="T69" fmla="*/ 604 h 735"/>
                <a:gd name="T70" fmla="*/ 326 w 463"/>
                <a:gd name="T71" fmla="*/ 570 h 735"/>
                <a:gd name="T72" fmla="*/ 304 w 463"/>
                <a:gd name="T73" fmla="*/ 535 h 735"/>
                <a:gd name="T74" fmla="*/ 282 w 463"/>
                <a:gd name="T75" fmla="*/ 499 h 735"/>
                <a:gd name="T76" fmla="*/ 262 w 463"/>
                <a:gd name="T77" fmla="*/ 464 h 735"/>
                <a:gd name="T78" fmla="*/ 242 w 463"/>
                <a:gd name="T79" fmla="*/ 428 h 735"/>
                <a:gd name="T80" fmla="*/ 222 w 463"/>
                <a:gd name="T81" fmla="*/ 392 h 735"/>
                <a:gd name="T82" fmla="*/ 202 w 463"/>
                <a:gd name="T83" fmla="*/ 357 h 735"/>
                <a:gd name="T84" fmla="*/ 182 w 463"/>
                <a:gd name="T85" fmla="*/ 321 h 735"/>
                <a:gd name="T86" fmla="*/ 161 w 463"/>
                <a:gd name="T87" fmla="*/ 286 h 735"/>
                <a:gd name="T88" fmla="*/ 141 w 463"/>
                <a:gd name="T89" fmla="*/ 251 h 735"/>
                <a:gd name="T90" fmla="*/ 118 w 463"/>
                <a:gd name="T91" fmla="*/ 216 h 735"/>
                <a:gd name="T92" fmla="*/ 95 w 463"/>
                <a:gd name="T93" fmla="*/ 182 h 735"/>
                <a:gd name="T94" fmla="*/ 82 w 463"/>
                <a:gd name="T95" fmla="*/ 162 h 735"/>
                <a:gd name="T96" fmla="*/ 68 w 463"/>
                <a:gd name="T97" fmla="*/ 142 h 735"/>
                <a:gd name="T98" fmla="*/ 57 w 463"/>
                <a:gd name="T99" fmla="*/ 123 h 735"/>
                <a:gd name="T100" fmla="*/ 44 w 463"/>
                <a:gd name="T101" fmla="*/ 103 h 735"/>
                <a:gd name="T102" fmla="*/ 32 w 463"/>
                <a:gd name="T103" fmla="*/ 84 h 735"/>
                <a:gd name="T104" fmla="*/ 22 w 463"/>
                <a:gd name="T105" fmla="*/ 63 h 735"/>
                <a:gd name="T106" fmla="*/ 12 w 463"/>
                <a:gd name="T107" fmla="*/ 42 h 735"/>
                <a:gd name="T108" fmla="*/ 1 w 463"/>
                <a:gd name="T109" fmla="*/ 21 h 735"/>
                <a:gd name="T110" fmla="*/ 0 w 463"/>
                <a:gd name="T111" fmla="*/ 15 h 735"/>
                <a:gd name="T112" fmla="*/ 1 w 463"/>
                <a:gd name="T113" fmla="*/ 9 h 735"/>
                <a:gd name="T114" fmla="*/ 5 w 463"/>
                <a:gd name="T115" fmla="*/ 3 h 735"/>
                <a:gd name="T116" fmla="*/ 9 w 463"/>
                <a:gd name="T11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3" h="735">
                  <a:moveTo>
                    <a:pt x="9" y="0"/>
                  </a:moveTo>
                  <a:lnTo>
                    <a:pt x="27" y="25"/>
                  </a:lnTo>
                  <a:lnTo>
                    <a:pt x="43" y="50"/>
                  </a:lnTo>
                  <a:lnTo>
                    <a:pt x="57" y="77"/>
                  </a:lnTo>
                  <a:lnTo>
                    <a:pt x="70" y="104"/>
                  </a:lnTo>
                  <a:lnTo>
                    <a:pt x="83" y="131"/>
                  </a:lnTo>
                  <a:lnTo>
                    <a:pt x="96" y="159"/>
                  </a:lnTo>
                  <a:lnTo>
                    <a:pt x="110" y="185"/>
                  </a:lnTo>
                  <a:lnTo>
                    <a:pt x="125" y="211"/>
                  </a:lnTo>
                  <a:lnTo>
                    <a:pt x="256" y="437"/>
                  </a:lnTo>
                  <a:lnTo>
                    <a:pt x="267" y="456"/>
                  </a:lnTo>
                  <a:lnTo>
                    <a:pt x="278" y="474"/>
                  </a:lnTo>
                  <a:lnTo>
                    <a:pt x="289" y="491"/>
                  </a:lnTo>
                  <a:lnTo>
                    <a:pt x="301" y="510"/>
                  </a:lnTo>
                  <a:lnTo>
                    <a:pt x="312" y="528"/>
                  </a:lnTo>
                  <a:lnTo>
                    <a:pt x="324" y="545"/>
                  </a:lnTo>
                  <a:lnTo>
                    <a:pt x="335" y="564"/>
                  </a:lnTo>
                  <a:lnTo>
                    <a:pt x="348" y="581"/>
                  </a:lnTo>
                  <a:lnTo>
                    <a:pt x="361" y="600"/>
                  </a:lnTo>
                  <a:lnTo>
                    <a:pt x="373" y="617"/>
                  </a:lnTo>
                  <a:lnTo>
                    <a:pt x="386" y="634"/>
                  </a:lnTo>
                  <a:lnTo>
                    <a:pt x="400" y="651"/>
                  </a:lnTo>
                  <a:lnTo>
                    <a:pt x="413" y="668"/>
                  </a:lnTo>
                  <a:lnTo>
                    <a:pt x="428" y="684"/>
                  </a:lnTo>
                  <a:lnTo>
                    <a:pt x="443" y="700"/>
                  </a:lnTo>
                  <a:lnTo>
                    <a:pt x="460" y="716"/>
                  </a:lnTo>
                  <a:lnTo>
                    <a:pt x="461" y="720"/>
                  </a:lnTo>
                  <a:lnTo>
                    <a:pt x="462" y="725"/>
                  </a:lnTo>
                  <a:lnTo>
                    <a:pt x="463" y="730"/>
                  </a:lnTo>
                  <a:lnTo>
                    <a:pt x="463" y="735"/>
                  </a:lnTo>
                  <a:lnTo>
                    <a:pt x="456" y="735"/>
                  </a:lnTo>
                  <a:lnTo>
                    <a:pt x="426" y="703"/>
                  </a:lnTo>
                  <a:lnTo>
                    <a:pt x="398" y="671"/>
                  </a:lnTo>
                  <a:lnTo>
                    <a:pt x="373" y="638"/>
                  </a:lnTo>
                  <a:lnTo>
                    <a:pt x="349" y="604"/>
                  </a:lnTo>
                  <a:lnTo>
                    <a:pt x="326" y="570"/>
                  </a:lnTo>
                  <a:lnTo>
                    <a:pt x="304" y="535"/>
                  </a:lnTo>
                  <a:lnTo>
                    <a:pt x="282" y="499"/>
                  </a:lnTo>
                  <a:lnTo>
                    <a:pt x="262" y="464"/>
                  </a:lnTo>
                  <a:lnTo>
                    <a:pt x="242" y="428"/>
                  </a:lnTo>
                  <a:lnTo>
                    <a:pt x="222" y="392"/>
                  </a:lnTo>
                  <a:lnTo>
                    <a:pt x="202" y="357"/>
                  </a:lnTo>
                  <a:lnTo>
                    <a:pt x="182" y="321"/>
                  </a:lnTo>
                  <a:lnTo>
                    <a:pt x="161" y="286"/>
                  </a:lnTo>
                  <a:lnTo>
                    <a:pt x="141" y="251"/>
                  </a:lnTo>
                  <a:lnTo>
                    <a:pt x="118" y="216"/>
                  </a:lnTo>
                  <a:lnTo>
                    <a:pt x="95" y="182"/>
                  </a:lnTo>
                  <a:lnTo>
                    <a:pt x="82" y="162"/>
                  </a:lnTo>
                  <a:lnTo>
                    <a:pt x="68" y="142"/>
                  </a:lnTo>
                  <a:lnTo>
                    <a:pt x="57" y="123"/>
                  </a:lnTo>
                  <a:lnTo>
                    <a:pt x="44" y="103"/>
                  </a:lnTo>
                  <a:lnTo>
                    <a:pt x="32" y="84"/>
                  </a:lnTo>
                  <a:lnTo>
                    <a:pt x="22" y="63"/>
                  </a:lnTo>
                  <a:lnTo>
                    <a:pt x="12" y="42"/>
                  </a:lnTo>
                  <a:lnTo>
                    <a:pt x="1" y="21"/>
                  </a:lnTo>
                  <a:lnTo>
                    <a:pt x="0" y="15"/>
                  </a:lnTo>
                  <a:lnTo>
                    <a:pt x="1" y="9"/>
                  </a:lnTo>
                  <a:lnTo>
                    <a:pt x="5" y="3"/>
                  </a:lnTo>
                  <a:lnTo>
                    <a:pt x="9" y="0"/>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557"/>
            <p:cNvSpPr>
              <a:spLocks/>
            </p:cNvSpPr>
            <p:nvPr/>
          </p:nvSpPr>
          <p:spPr bwMode="auto">
            <a:xfrm>
              <a:off x="7472363" y="3241675"/>
              <a:ext cx="533400" cy="204788"/>
            </a:xfrm>
            <a:custGeom>
              <a:avLst/>
              <a:gdLst>
                <a:gd name="T0" fmla="*/ 640 w 671"/>
                <a:gd name="T1" fmla="*/ 32 h 258"/>
                <a:gd name="T2" fmla="*/ 575 w 671"/>
                <a:gd name="T3" fmla="*/ 61 h 258"/>
                <a:gd name="T4" fmla="*/ 509 w 671"/>
                <a:gd name="T5" fmla="*/ 84 h 258"/>
                <a:gd name="T6" fmla="*/ 441 w 671"/>
                <a:gd name="T7" fmla="*/ 106 h 258"/>
                <a:gd name="T8" fmla="*/ 372 w 671"/>
                <a:gd name="T9" fmla="*/ 126 h 258"/>
                <a:gd name="T10" fmla="*/ 304 w 671"/>
                <a:gd name="T11" fmla="*/ 145 h 258"/>
                <a:gd name="T12" fmla="*/ 236 w 671"/>
                <a:gd name="T13" fmla="*/ 165 h 258"/>
                <a:gd name="T14" fmla="*/ 169 w 671"/>
                <a:gd name="T15" fmla="*/ 188 h 258"/>
                <a:gd name="T16" fmla="*/ 119 w 671"/>
                <a:gd name="T17" fmla="*/ 207 h 258"/>
                <a:gd name="T18" fmla="*/ 85 w 671"/>
                <a:gd name="T19" fmla="*/ 221 h 258"/>
                <a:gd name="T20" fmla="*/ 51 w 671"/>
                <a:gd name="T21" fmla="*/ 235 h 258"/>
                <a:gd name="T22" fmla="*/ 18 w 671"/>
                <a:gd name="T23" fmla="*/ 250 h 258"/>
                <a:gd name="T24" fmla="*/ 11 w 671"/>
                <a:gd name="T25" fmla="*/ 248 h 258"/>
                <a:gd name="T26" fmla="*/ 34 w 671"/>
                <a:gd name="T27" fmla="*/ 228 h 258"/>
                <a:gd name="T28" fmla="*/ 58 w 671"/>
                <a:gd name="T29" fmla="*/ 211 h 258"/>
                <a:gd name="T30" fmla="*/ 83 w 671"/>
                <a:gd name="T31" fmla="*/ 196 h 258"/>
                <a:gd name="T32" fmla="*/ 108 w 671"/>
                <a:gd name="T33" fmla="*/ 183 h 258"/>
                <a:gd name="T34" fmla="*/ 135 w 671"/>
                <a:gd name="T35" fmla="*/ 172 h 258"/>
                <a:gd name="T36" fmla="*/ 163 w 671"/>
                <a:gd name="T37" fmla="*/ 161 h 258"/>
                <a:gd name="T38" fmla="*/ 189 w 671"/>
                <a:gd name="T39" fmla="*/ 152 h 258"/>
                <a:gd name="T40" fmla="*/ 224 w 671"/>
                <a:gd name="T41" fmla="*/ 140 h 258"/>
                <a:gd name="T42" fmla="*/ 265 w 671"/>
                <a:gd name="T43" fmla="*/ 129 h 258"/>
                <a:gd name="T44" fmla="*/ 306 w 671"/>
                <a:gd name="T45" fmla="*/ 119 h 258"/>
                <a:gd name="T46" fmla="*/ 348 w 671"/>
                <a:gd name="T47" fmla="*/ 108 h 258"/>
                <a:gd name="T48" fmla="*/ 391 w 671"/>
                <a:gd name="T49" fmla="*/ 98 h 258"/>
                <a:gd name="T50" fmla="*/ 432 w 671"/>
                <a:gd name="T51" fmla="*/ 88 h 258"/>
                <a:gd name="T52" fmla="*/ 472 w 671"/>
                <a:gd name="T53" fmla="*/ 75 h 258"/>
                <a:gd name="T54" fmla="*/ 513 w 671"/>
                <a:gd name="T55" fmla="*/ 60 h 258"/>
                <a:gd name="T56" fmla="*/ 548 w 671"/>
                <a:gd name="T57" fmla="*/ 45 h 258"/>
                <a:gd name="T58" fmla="*/ 582 w 671"/>
                <a:gd name="T59" fmla="*/ 32 h 258"/>
                <a:gd name="T60" fmla="*/ 614 w 671"/>
                <a:gd name="T61" fmla="*/ 18 h 258"/>
                <a:gd name="T62" fmla="*/ 647 w 671"/>
                <a:gd name="T63" fmla="*/ 6 h 258"/>
                <a:gd name="T64" fmla="*/ 671 w 671"/>
                <a:gd name="T65" fmla="*/ 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1" h="258">
                  <a:moveTo>
                    <a:pt x="671" y="16"/>
                  </a:moveTo>
                  <a:lnTo>
                    <a:pt x="640" y="32"/>
                  </a:lnTo>
                  <a:lnTo>
                    <a:pt x="608" y="47"/>
                  </a:lnTo>
                  <a:lnTo>
                    <a:pt x="575" y="61"/>
                  </a:lnTo>
                  <a:lnTo>
                    <a:pt x="542" y="73"/>
                  </a:lnTo>
                  <a:lnTo>
                    <a:pt x="509" y="84"/>
                  </a:lnTo>
                  <a:lnTo>
                    <a:pt x="475" y="96"/>
                  </a:lnTo>
                  <a:lnTo>
                    <a:pt x="441" y="106"/>
                  </a:lnTo>
                  <a:lnTo>
                    <a:pt x="407" y="115"/>
                  </a:lnTo>
                  <a:lnTo>
                    <a:pt x="372" y="126"/>
                  </a:lnTo>
                  <a:lnTo>
                    <a:pt x="339" y="135"/>
                  </a:lnTo>
                  <a:lnTo>
                    <a:pt x="304" y="145"/>
                  </a:lnTo>
                  <a:lnTo>
                    <a:pt x="270" y="154"/>
                  </a:lnTo>
                  <a:lnTo>
                    <a:pt x="236" y="165"/>
                  </a:lnTo>
                  <a:lnTo>
                    <a:pt x="203" y="176"/>
                  </a:lnTo>
                  <a:lnTo>
                    <a:pt x="169" y="188"/>
                  </a:lnTo>
                  <a:lnTo>
                    <a:pt x="136" y="200"/>
                  </a:lnTo>
                  <a:lnTo>
                    <a:pt x="119" y="207"/>
                  </a:lnTo>
                  <a:lnTo>
                    <a:pt x="103" y="214"/>
                  </a:lnTo>
                  <a:lnTo>
                    <a:pt x="85" y="221"/>
                  </a:lnTo>
                  <a:lnTo>
                    <a:pt x="68" y="228"/>
                  </a:lnTo>
                  <a:lnTo>
                    <a:pt x="51" y="235"/>
                  </a:lnTo>
                  <a:lnTo>
                    <a:pt x="34" y="242"/>
                  </a:lnTo>
                  <a:lnTo>
                    <a:pt x="18" y="250"/>
                  </a:lnTo>
                  <a:lnTo>
                    <a:pt x="0" y="258"/>
                  </a:lnTo>
                  <a:lnTo>
                    <a:pt x="11" y="248"/>
                  </a:lnTo>
                  <a:lnTo>
                    <a:pt x="22" y="237"/>
                  </a:lnTo>
                  <a:lnTo>
                    <a:pt x="34" y="228"/>
                  </a:lnTo>
                  <a:lnTo>
                    <a:pt x="45" y="219"/>
                  </a:lnTo>
                  <a:lnTo>
                    <a:pt x="58" y="211"/>
                  </a:lnTo>
                  <a:lnTo>
                    <a:pt x="70" y="203"/>
                  </a:lnTo>
                  <a:lnTo>
                    <a:pt x="83" y="196"/>
                  </a:lnTo>
                  <a:lnTo>
                    <a:pt x="96" y="189"/>
                  </a:lnTo>
                  <a:lnTo>
                    <a:pt x="108" y="183"/>
                  </a:lnTo>
                  <a:lnTo>
                    <a:pt x="122" y="176"/>
                  </a:lnTo>
                  <a:lnTo>
                    <a:pt x="135" y="172"/>
                  </a:lnTo>
                  <a:lnTo>
                    <a:pt x="149" y="166"/>
                  </a:lnTo>
                  <a:lnTo>
                    <a:pt x="163" y="161"/>
                  </a:lnTo>
                  <a:lnTo>
                    <a:pt x="175" y="157"/>
                  </a:lnTo>
                  <a:lnTo>
                    <a:pt x="189" y="152"/>
                  </a:lnTo>
                  <a:lnTo>
                    <a:pt x="203" y="147"/>
                  </a:lnTo>
                  <a:lnTo>
                    <a:pt x="224" y="140"/>
                  </a:lnTo>
                  <a:lnTo>
                    <a:pt x="244" y="135"/>
                  </a:lnTo>
                  <a:lnTo>
                    <a:pt x="265" y="129"/>
                  </a:lnTo>
                  <a:lnTo>
                    <a:pt x="286" y="123"/>
                  </a:lnTo>
                  <a:lnTo>
                    <a:pt x="306" y="119"/>
                  </a:lnTo>
                  <a:lnTo>
                    <a:pt x="327" y="113"/>
                  </a:lnTo>
                  <a:lnTo>
                    <a:pt x="348" y="108"/>
                  </a:lnTo>
                  <a:lnTo>
                    <a:pt x="370" y="102"/>
                  </a:lnTo>
                  <a:lnTo>
                    <a:pt x="391" y="98"/>
                  </a:lnTo>
                  <a:lnTo>
                    <a:pt x="411" y="92"/>
                  </a:lnTo>
                  <a:lnTo>
                    <a:pt x="432" y="88"/>
                  </a:lnTo>
                  <a:lnTo>
                    <a:pt x="453" y="81"/>
                  </a:lnTo>
                  <a:lnTo>
                    <a:pt x="472" y="75"/>
                  </a:lnTo>
                  <a:lnTo>
                    <a:pt x="493" y="68"/>
                  </a:lnTo>
                  <a:lnTo>
                    <a:pt x="513" y="60"/>
                  </a:lnTo>
                  <a:lnTo>
                    <a:pt x="532" y="52"/>
                  </a:lnTo>
                  <a:lnTo>
                    <a:pt x="548" y="45"/>
                  </a:lnTo>
                  <a:lnTo>
                    <a:pt x="565" y="38"/>
                  </a:lnTo>
                  <a:lnTo>
                    <a:pt x="582" y="32"/>
                  </a:lnTo>
                  <a:lnTo>
                    <a:pt x="598" y="25"/>
                  </a:lnTo>
                  <a:lnTo>
                    <a:pt x="614" y="18"/>
                  </a:lnTo>
                  <a:lnTo>
                    <a:pt x="631" y="12"/>
                  </a:lnTo>
                  <a:lnTo>
                    <a:pt x="647" y="6"/>
                  </a:lnTo>
                  <a:lnTo>
                    <a:pt x="664" y="0"/>
                  </a:lnTo>
                  <a:lnTo>
                    <a:pt x="671" y="16"/>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568"/>
            <p:cNvSpPr>
              <a:spLocks/>
            </p:cNvSpPr>
            <p:nvPr/>
          </p:nvSpPr>
          <p:spPr bwMode="auto">
            <a:xfrm>
              <a:off x="7477125" y="3276600"/>
              <a:ext cx="533400" cy="203200"/>
            </a:xfrm>
            <a:custGeom>
              <a:avLst/>
              <a:gdLst>
                <a:gd name="T0" fmla="*/ 671 w 671"/>
                <a:gd name="T1" fmla="*/ 15 h 257"/>
                <a:gd name="T2" fmla="*/ 634 w 671"/>
                <a:gd name="T3" fmla="*/ 33 h 257"/>
                <a:gd name="T4" fmla="*/ 597 w 671"/>
                <a:gd name="T5" fmla="*/ 50 h 257"/>
                <a:gd name="T6" fmla="*/ 559 w 671"/>
                <a:gd name="T7" fmla="*/ 65 h 257"/>
                <a:gd name="T8" fmla="*/ 521 w 671"/>
                <a:gd name="T9" fmla="*/ 80 h 257"/>
                <a:gd name="T10" fmla="*/ 482 w 671"/>
                <a:gd name="T11" fmla="*/ 93 h 257"/>
                <a:gd name="T12" fmla="*/ 442 w 671"/>
                <a:gd name="T13" fmla="*/ 105 h 257"/>
                <a:gd name="T14" fmla="*/ 403 w 671"/>
                <a:gd name="T15" fmla="*/ 116 h 257"/>
                <a:gd name="T16" fmla="*/ 364 w 671"/>
                <a:gd name="T17" fmla="*/ 128 h 257"/>
                <a:gd name="T18" fmla="*/ 323 w 671"/>
                <a:gd name="T19" fmla="*/ 139 h 257"/>
                <a:gd name="T20" fmla="*/ 283 w 671"/>
                <a:gd name="T21" fmla="*/ 149 h 257"/>
                <a:gd name="T22" fmla="*/ 244 w 671"/>
                <a:gd name="T23" fmla="*/ 161 h 257"/>
                <a:gd name="T24" fmla="*/ 205 w 671"/>
                <a:gd name="T25" fmla="*/ 174 h 257"/>
                <a:gd name="T26" fmla="*/ 166 w 671"/>
                <a:gd name="T27" fmla="*/ 186 h 257"/>
                <a:gd name="T28" fmla="*/ 127 w 671"/>
                <a:gd name="T29" fmla="*/ 200 h 257"/>
                <a:gd name="T30" fmla="*/ 89 w 671"/>
                <a:gd name="T31" fmla="*/ 216 h 257"/>
                <a:gd name="T32" fmla="*/ 52 w 671"/>
                <a:gd name="T33" fmla="*/ 234 h 257"/>
                <a:gd name="T34" fmla="*/ 0 w 671"/>
                <a:gd name="T35" fmla="*/ 257 h 257"/>
                <a:gd name="T36" fmla="*/ 20 w 671"/>
                <a:gd name="T37" fmla="*/ 239 h 257"/>
                <a:gd name="T38" fmla="*/ 40 w 671"/>
                <a:gd name="T39" fmla="*/ 223 h 257"/>
                <a:gd name="T40" fmla="*/ 61 w 671"/>
                <a:gd name="T41" fmla="*/ 208 h 257"/>
                <a:gd name="T42" fmla="*/ 82 w 671"/>
                <a:gd name="T43" fmla="*/ 196 h 257"/>
                <a:gd name="T44" fmla="*/ 105 w 671"/>
                <a:gd name="T45" fmla="*/ 184 h 257"/>
                <a:gd name="T46" fmla="*/ 127 w 671"/>
                <a:gd name="T47" fmla="*/ 174 h 257"/>
                <a:gd name="T48" fmla="*/ 150 w 671"/>
                <a:gd name="T49" fmla="*/ 164 h 257"/>
                <a:gd name="T50" fmla="*/ 173 w 671"/>
                <a:gd name="T51" fmla="*/ 155 h 257"/>
                <a:gd name="T52" fmla="*/ 197 w 671"/>
                <a:gd name="T53" fmla="*/ 148 h 257"/>
                <a:gd name="T54" fmla="*/ 221 w 671"/>
                <a:gd name="T55" fmla="*/ 141 h 257"/>
                <a:gd name="T56" fmla="*/ 245 w 671"/>
                <a:gd name="T57" fmla="*/ 134 h 257"/>
                <a:gd name="T58" fmla="*/ 269 w 671"/>
                <a:gd name="T59" fmla="*/ 128 h 257"/>
                <a:gd name="T60" fmla="*/ 294 w 671"/>
                <a:gd name="T61" fmla="*/ 122 h 257"/>
                <a:gd name="T62" fmla="*/ 318 w 671"/>
                <a:gd name="T63" fmla="*/ 116 h 257"/>
                <a:gd name="T64" fmla="*/ 342 w 671"/>
                <a:gd name="T65" fmla="*/ 109 h 257"/>
                <a:gd name="T66" fmla="*/ 366 w 671"/>
                <a:gd name="T67" fmla="*/ 103 h 257"/>
                <a:gd name="T68" fmla="*/ 386 w 671"/>
                <a:gd name="T69" fmla="*/ 100 h 257"/>
                <a:gd name="T70" fmla="*/ 405 w 671"/>
                <a:gd name="T71" fmla="*/ 95 h 257"/>
                <a:gd name="T72" fmla="*/ 425 w 671"/>
                <a:gd name="T73" fmla="*/ 90 h 257"/>
                <a:gd name="T74" fmla="*/ 443 w 671"/>
                <a:gd name="T75" fmla="*/ 84 h 257"/>
                <a:gd name="T76" fmla="*/ 462 w 671"/>
                <a:gd name="T77" fmla="*/ 78 h 257"/>
                <a:gd name="T78" fmla="*/ 480 w 671"/>
                <a:gd name="T79" fmla="*/ 71 h 257"/>
                <a:gd name="T80" fmla="*/ 498 w 671"/>
                <a:gd name="T81" fmla="*/ 64 h 257"/>
                <a:gd name="T82" fmla="*/ 517 w 671"/>
                <a:gd name="T83" fmla="*/ 56 h 257"/>
                <a:gd name="T84" fmla="*/ 535 w 671"/>
                <a:gd name="T85" fmla="*/ 49 h 257"/>
                <a:gd name="T86" fmla="*/ 554 w 671"/>
                <a:gd name="T87" fmla="*/ 42 h 257"/>
                <a:gd name="T88" fmla="*/ 572 w 671"/>
                <a:gd name="T89" fmla="*/ 34 h 257"/>
                <a:gd name="T90" fmla="*/ 591 w 671"/>
                <a:gd name="T91" fmla="*/ 27 h 257"/>
                <a:gd name="T92" fmla="*/ 609 w 671"/>
                <a:gd name="T93" fmla="*/ 19 h 257"/>
                <a:gd name="T94" fmla="*/ 627 w 671"/>
                <a:gd name="T95" fmla="*/ 12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3"/>
                  </a:lnTo>
                  <a:lnTo>
                    <a:pt x="597" y="50"/>
                  </a:lnTo>
                  <a:lnTo>
                    <a:pt x="559" y="65"/>
                  </a:lnTo>
                  <a:lnTo>
                    <a:pt x="521" y="80"/>
                  </a:lnTo>
                  <a:lnTo>
                    <a:pt x="482" y="93"/>
                  </a:lnTo>
                  <a:lnTo>
                    <a:pt x="442" y="105"/>
                  </a:lnTo>
                  <a:lnTo>
                    <a:pt x="403" y="116"/>
                  </a:lnTo>
                  <a:lnTo>
                    <a:pt x="364" y="128"/>
                  </a:lnTo>
                  <a:lnTo>
                    <a:pt x="323" y="139"/>
                  </a:lnTo>
                  <a:lnTo>
                    <a:pt x="283" y="149"/>
                  </a:lnTo>
                  <a:lnTo>
                    <a:pt x="244" y="161"/>
                  </a:lnTo>
                  <a:lnTo>
                    <a:pt x="205" y="174"/>
                  </a:lnTo>
                  <a:lnTo>
                    <a:pt x="166" y="186"/>
                  </a:lnTo>
                  <a:lnTo>
                    <a:pt x="127" y="200"/>
                  </a:lnTo>
                  <a:lnTo>
                    <a:pt x="89" y="216"/>
                  </a:lnTo>
                  <a:lnTo>
                    <a:pt x="52" y="234"/>
                  </a:lnTo>
                  <a:lnTo>
                    <a:pt x="0" y="257"/>
                  </a:lnTo>
                  <a:lnTo>
                    <a:pt x="20" y="239"/>
                  </a:lnTo>
                  <a:lnTo>
                    <a:pt x="40" y="223"/>
                  </a:lnTo>
                  <a:lnTo>
                    <a:pt x="61" y="208"/>
                  </a:lnTo>
                  <a:lnTo>
                    <a:pt x="82" y="196"/>
                  </a:lnTo>
                  <a:lnTo>
                    <a:pt x="105" y="184"/>
                  </a:lnTo>
                  <a:lnTo>
                    <a:pt x="127" y="174"/>
                  </a:lnTo>
                  <a:lnTo>
                    <a:pt x="150" y="164"/>
                  </a:lnTo>
                  <a:lnTo>
                    <a:pt x="173" y="155"/>
                  </a:lnTo>
                  <a:lnTo>
                    <a:pt x="197" y="148"/>
                  </a:lnTo>
                  <a:lnTo>
                    <a:pt x="221" y="141"/>
                  </a:lnTo>
                  <a:lnTo>
                    <a:pt x="245" y="134"/>
                  </a:lnTo>
                  <a:lnTo>
                    <a:pt x="269" y="128"/>
                  </a:lnTo>
                  <a:lnTo>
                    <a:pt x="294" y="122"/>
                  </a:lnTo>
                  <a:lnTo>
                    <a:pt x="318" y="116"/>
                  </a:lnTo>
                  <a:lnTo>
                    <a:pt x="342" y="109"/>
                  </a:lnTo>
                  <a:lnTo>
                    <a:pt x="366" y="103"/>
                  </a:lnTo>
                  <a:lnTo>
                    <a:pt x="386" y="100"/>
                  </a:lnTo>
                  <a:lnTo>
                    <a:pt x="405" y="95"/>
                  </a:lnTo>
                  <a:lnTo>
                    <a:pt x="425" y="90"/>
                  </a:lnTo>
                  <a:lnTo>
                    <a:pt x="443" y="84"/>
                  </a:lnTo>
                  <a:lnTo>
                    <a:pt x="462" y="78"/>
                  </a:lnTo>
                  <a:lnTo>
                    <a:pt x="480" y="71"/>
                  </a:lnTo>
                  <a:lnTo>
                    <a:pt x="498" y="64"/>
                  </a:lnTo>
                  <a:lnTo>
                    <a:pt x="517" y="56"/>
                  </a:lnTo>
                  <a:lnTo>
                    <a:pt x="535" y="49"/>
                  </a:lnTo>
                  <a:lnTo>
                    <a:pt x="554" y="42"/>
                  </a:lnTo>
                  <a:lnTo>
                    <a:pt x="572" y="34"/>
                  </a:lnTo>
                  <a:lnTo>
                    <a:pt x="591" y="27"/>
                  </a:lnTo>
                  <a:lnTo>
                    <a:pt x="609" y="19"/>
                  </a:lnTo>
                  <a:lnTo>
                    <a:pt x="627" y="12"/>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579"/>
            <p:cNvSpPr>
              <a:spLocks/>
            </p:cNvSpPr>
            <p:nvPr/>
          </p:nvSpPr>
          <p:spPr bwMode="auto">
            <a:xfrm>
              <a:off x="7496175" y="3303588"/>
              <a:ext cx="531813" cy="204788"/>
            </a:xfrm>
            <a:custGeom>
              <a:avLst/>
              <a:gdLst>
                <a:gd name="T0" fmla="*/ 671 w 671"/>
                <a:gd name="T1" fmla="*/ 15 h 257"/>
                <a:gd name="T2" fmla="*/ 634 w 671"/>
                <a:gd name="T3" fmla="*/ 34 h 257"/>
                <a:gd name="T4" fmla="*/ 597 w 671"/>
                <a:gd name="T5" fmla="*/ 51 h 257"/>
                <a:gd name="T6" fmla="*/ 559 w 671"/>
                <a:gd name="T7" fmla="*/ 66 h 257"/>
                <a:gd name="T8" fmla="*/ 520 w 671"/>
                <a:gd name="T9" fmla="*/ 81 h 257"/>
                <a:gd name="T10" fmla="*/ 481 w 671"/>
                <a:gd name="T11" fmla="*/ 94 h 257"/>
                <a:gd name="T12" fmla="*/ 442 w 671"/>
                <a:gd name="T13" fmla="*/ 105 h 257"/>
                <a:gd name="T14" fmla="*/ 403 w 671"/>
                <a:gd name="T15" fmla="*/ 117 h 257"/>
                <a:gd name="T16" fmla="*/ 363 w 671"/>
                <a:gd name="T17" fmla="*/ 128 h 257"/>
                <a:gd name="T18" fmla="*/ 324 w 671"/>
                <a:gd name="T19" fmla="*/ 140 h 257"/>
                <a:gd name="T20" fmla="*/ 283 w 671"/>
                <a:gd name="T21" fmla="*/ 150 h 257"/>
                <a:gd name="T22" fmla="*/ 244 w 671"/>
                <a:gd name="T23" fmla="*/ 162 h 257"/>
                <a:gd name="T24" fmla="*/ 205 w 671"/>
                <a:gd name="T25" fmla="*/ 174 h 257"/>
                <a:gd name="T26" fmla="*/ 166 w 671"/>
                <a:gd name="T27" fmla="*/ 187 h 257"/>
                <a:gd name="T28" fmla="*/ 127 w 671"/>
                <a:gd name="T29" fmla="*/ 201 h 257"/>
                <a:gd name="T30" fmla="*/ 89 w 671"/>
                <a:gd name="T31" fmla="*/ 217 h 257"/>
                <a:gd name="T32" fmla="*/ 52 w 671"/>
                <a:gd name="T33" fmla="*/ 234 h 257"/>
                <a:gd name="T34" fmla="*/ 0 w 671"/>
                <a:gd name="T35" fmla="*/ 257 h 257"/>
                <a:gd name="T36" fmla="*/ 20 w 671"/>
                <a:gd name="T37" fmla="*/ 240 h 257"/>
                <a:gd name="T38" fmla="*/ 40 w 671"/>
                <a:gd name="T39" fmla="*/ 224 h 257"/>
                <a:gd name="T40" fmla="*/ 61 w 671"/>
                <a:gd name="T41" fmla="*/ 209 h 257"/>
                <a:gd name="T42" fmla="*/ 82 w 671"/>
                <a:gd name="T43" fmla="*/ 196 h 257"/>
                <a:gd name="T44" fmla="*/ 105 w 671"/>
                <a:gd name="T45" fmla="*/ 185 h 257"/>
                <a:gd name="T46" fmla="*/ 127 w 671"/>
                <a:gd name="T47" fmla="*/ 174 h 257"/>
                <a:gd name="T48" fmla="*/ 150 w 671"/>
                <a:gd name="T49" fmla="*/ 165 h 257"/>
                <a:gd name="T50" fmla="*/ 173 w 671"/>
                <a:gd name="T51" fmla="*/ 156 h 257"/>
                <a:gd name="T52" fmla="*/ 197 w 671"/>
                <a:gd name="T53" fmla="*/ 149 h 257"/>
                <a:gd name="T54" fmla="*/ 221 w 671"/>
                <a:gd name="T55" fmla="*/ 141 h 257"/>
                <a:gd name="T56" fmla="*/ 245 w 671"/>
                <a:gd name="T57" fmla="*/ 134 h 257"/>
                <a:gd name="T58" fmla="*/ 269 w 671"/>
                <a:gd name="T59" fmla="*/ 128 h 257"/>
                <a:gd name="T60" fmla="*/ 294 w 671"/>
                <a:gd name="T61" fmla="*/ 122 h 257"/>
                <a:gd name="T62" fmla="*/ 318 w 671"/>
                <a:gd name="T63" fmla="*/ 115 h 257"/>
                <a:gd name="T64" fmla="*/ 342 w 671"/>
                <a:gd name="T65" fmla="*/ 110 h 257"/>
                <a:gd name="T66" fmla="*/ 366 w 671"/>
                <a:gd name="T67" fmla="*/ 103 h 257"/>
                <a:gd name="T68" fmla="*/ 386 w 671"/>
                <a:gd name="T69" fmla="*/ 99 h 257"/>
                <a:gd name="T70" fmla="*/ 405 w 671"/>
                <a:gd name="T71" fmla="*/ 95 h 257"/>
                <a:gd name="T72" fmla="*/ 425 w 671"/>
                <a:gd name="T73" fmla="*/ 90 h 257"/>
                <a:gd name="T74" fmla="*/ 443 w 671"/>
                <a:gd name="T75" fmla="*/ 84 h 257"/>
                <a:gd name="T76" fmla="*/ 462 w 671"/>
                <a:gd name="T77" fmla="*/ 77 h 257"/>
                <a:gd name="T78" fmla="*/ 480 w 671"/>
                <a:gd name="T79" fmla="*/ 72 h 257"/>
                <a:gd name="T80" fmla="*/ 498 w 671"/>
                <a:gd name="T81" fmla="*/ 65 h 257"/>
                <a:gd name="T82" fmla="*/ 517 w 671"/>
                <a:gd name="T83" fmla="*/ 57 h 257"/>
                <a:gd name="T84" fmla="*/ 535 w 671"/>
                <a:gd name="T85" fmla="*/ 50 h 257"/>
                <a:gd name="T86" fmla="*/ 554 w 671"/>
                <a:gd name="T87" fmla="*/ 43 h 257"/>
                <a:gd name="T88" fmla="*/ 572 w 671"/>
                <a:gd name="T89" fmla="*/ 35 h 257"/>
                <a:gd name="T90" fmla="*/ 591 w 671"/>
                <a:gd name="T91" fmla="*/ 28 h 257"/>
                <a:gd name="T92" fmla="*/ 609 w 671"/>
                <a:gd name="T93" fmla="*/ 20 h 257"/>
                <a:gd name="T94" fmla="*/ 627 w 671"/>
                <a:gd name="T95" fmla="*/ 13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4"/>
                  </a:lnTo>
                  <a:lnTo>
                    <a:pt x="597" y="51"/>
                  </a:lnTo>
                  <a:lnTo>
                    <a:pt x="559" y="66"/>
                  </a:lnTo>
                  <a:lnTo>
                    <a:pt x="520" y="81"/>
                  </a:lnTo>
                  <a:lnTo>
                    <a:pt x="481" y="94"/>
                  </a:lnTo>
                  <a:lnTo>
                    <a:pt x="442" y="105"/>
                  </a:lnTo>
                  <a:lnTo>
                    <a:pt x="403" y="117"/>
                  </a:lnTo>
                  <a:lnTo>
                    <a:pt x="363" y="128"/>
                  </a:lnTo>
                  <a:lnTo>
                    <a:pt x="324" y="140"/>
                  </a:lnTo>
                  <a:lnTo>
                    <a:pt x="283" y="150"/>
                  </a:lnTo>
                  <a:lnTo>
                    <a:pt x="244" y="162"/>
                  </a:lnTo>
                  <a:lnTo>
                    <a:pt x="205" y="174"/>
                  </a:lnTo>
                  <a:lnTo>
                    <a:pt x="166" y="187"/>
                  </a:lnTo>
                  <a:lnTo>
                    <a:pt x="127" y="201"/>
                  </a:lnTo>
                  <a:lnTo>
                    <a:pt x="89" y="217"/>
                  </a:lnTo>
                  <a:lnTo>
                    <a:pt x="52" y="234"/>
                  </a:lnTo>
                  <a:lnTo>
                    <a:pt x="0" y="257"/>
                  </a:lnTo>
                  <a:lnTo>
                    <a:pt x="20" y="240"/>
                  </a:lnTo>
                  <a:lnTo>
                    <a:pt x="40" y="224"/>
                  </a:lnTo>
                  <a:lnTo>
                    <a:pt x="61" y="209"/>
                  </a:lnTo>
                  <a:lnTo>
                    <a:pt x="82" y="196"/>
                  </a:lnTo>
                  <a:lnTo>
                    <a:pt x="105" y="185"/>
                  </a:lnTo>
                  <a:lnTo>
                    <a:pt x="127" y="174"/>
                  </a:lnTo>
                  <a:lnTo>
                    <a:pt x="150" y="165"/>
                  </a:lnTo>
                  <a:lnTo>
                    <a:pt x="173" y="156"/>
                  </a:lnTo>
                  <a:lnTo>
                    <a:pt x="197" y="149"/>
                  </a:lnTo>
                  <a:lnTo>
                    <a:pt x="221" y="141"/>
                  </a:lnTo>
                  <a:lnTo>
                    <a:pt x="245" y="134"/>
                  </a:lnTo>
                  <a:lnTo>
                    <a:pt x="269" y="128"/>
                  </a:lnTo>
                  <a:lnTo>
                    <a:pt x="294" y="122"/>
                  </a:lnTo>
                  <a:lnTo>
                    <a:pt x="318" y="115"/>
                  </a:lnTo>
                  <a:lnTo>
                    <a:pt x="342" y="110"/>
                  </a:lnTo>
                  <a:lnTo>
                    <a:pt x="366" y="103"/>
                  </a:lnTo>
                  <a:lnTo>
                    <a:pt x="386" y="99"/>
                  </a:lnTo>
                  <a:lnTo>
                    <a:pt x="405" y="95"/>
                  </a:lnTo>
                  <a:lnTo>
                    <a:pt x="425" y="90"/>
                  </a:lnTo>
                  <a:lnTo>
                    <a:pt x="443" y="84"/>
                  </a:lnTo>
                  <a:lnTo>
                    <a:pt x="462" y="77"/>
                  </a:lnTo>
                  <a:lnTo>
                    <a:pt x="480" y="72"/>
                  </a:lnTo>
                  <a:lnTo>
                    <a:pt x="498" y="65"/>
                  </a:lnTo>
                  <a:lnTo>
                    <a:pt x="517" y="57"/>
                  </a:lnTo>
                  <a:lnTo>
                    <a:pt x="535" y="50"/>
                  </a:lnTo>
                  <a:lnTo>
                    <a:pt x="554" y="43"/>
                  </a:lnTo>
                  <a:lnTo>
                    <a:pt x="572" y="35"/>
                  </a:lnTo>
                  <a:lnTo>
                    <a:pt x="591" y="28"/>
                  </a:lnTo>
                  <a:lnTo>
                    <a:pt x="609" y="20"/>
                  </a:lnTo>
                  <a:lnTo>
                    <a:pt x="627" y="13"/>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614"/>
            <p:cNvSpPr>
              <a:spLocks/>
            </p:cNvSpPr>
            <p:nvPr/>
          </p:nvSpPr>
          <p:spPr bwMode="auto">
            <a:xfrm>
              <a:off x="6783388" y="3455988"/>
              <a:ext cx="612775" cy="285750"/>
            </a:xfrm>
            <a:custGeom>
              <a:avLst/>
              <a:gdLst>
                <a:gd name="T0" fmla="*/ 271 w 772"/>
                <a:gd name="T1" fmla="*/ 238 h 359"/>
                <a:gd name="T2" fmla="*/ 73 w 772"/>
                <a:gd name="T3" fmla="*/ 329 h 359"/>
                <a:gd name="T4" fmla="*/ 0 w 772"/>
                <a:gd name="T5" fmla="*/ 359 h 359"/>
                <a:gd name="T6" fmla="*/ 3 w 772"/>
                <a:gd name="T7" fmla="*/ 350 h 359"/>
                <a:gd name="T8" fmla="*/ 5 w 772"/>
                <a:gd name="T9" fmla="*/ 339 h 359"/>
                <a:gd name="T10" fmla="*/ 8 w 772"/>
                <a:gd name="T11" fmla="*/ 330 h 359"/>
                <a:gd name="T12" fmla="*/ 15 w 772"/>
                <a:gd name="T13" fmla="*/ 323 h 359"/>
                <a:gd name="T14" fmla="*/ 45 w 772"/>
                <a:gd name="T15" fmla="*/ 312 h 359"/>
                <a:gd name="T16" fmla="*/ 75 w 772"/>
                <a:gd name="T17" fmla="*/ 299 h 359"/>
                <a:gd name="T18" fmla="*/ 104 w 772"/>
                <a:gd name="T19" fmla="*/ 288 h 359"/>
                <a:gd name="T20" fmla="*/ 134 w 772"/>
                <a:gd name="T21" fmla="*/ 275 h 359"/>
                <a:gd name="T22" fmla="*/ 163 w 772"/>
                <a:gd name="T23" fmla="*/ 261 h 359"/>
                <a:gd name="T24" fmla="*/ 193 w 772"/>
                <a:gd name="T25" fmla="*/ 248 h 359"/>
                <a:gd name="T26" fmla="*/ 221 w 772"/>
                <a:gd name="T27" fmla="*/ 235 h 359"/>
                <a:gd name="T28" fmla="*/ 250 w 772"/>
                <a:gd name="T29" fmla="*/ 221 h 359"/>
                <a:gd name="T30" fmla="*/ 279 w 772"/>
                <a:gd name="T31" fmla="*/ 207 h 359"/>
                <a:gd name="T32" fmla="*/ 308 w 772"/>
                <a:gd name="T33" fmla="*/ 193 h 359"/>
                <a:gd name="T34" fmla="*/ 336 w 772"/>
                <a:gd name="T35" fmla="*/ 178 h 359"/>
                <a:gd name="T36" fmla="*/ 364 w 772"/>
                <a:gd name="T37" fmla="*/ 164 h 359"/>
                <a:gd name="T38" fmla="*/ 393 w 772"/>
                <a:gd name="T39" fmla="*/ 149 h 359"/>
                <a:gd name="T40" fmla="*/ 420 w 772"/>
                <a:gd name="T41" fmla="*/ 133 h 359"/>
                <a:gd name="T42" fmla="*/ 449 w 772"/>
                <a:gd name="T43" fmla="*/ 118 h 359"/>
                <a:gd name="T44" fmla="*/ 477 w 772"/>
                <a:gd name="T45" fmla="*/ 102 h 359"/>
                <a:gd name="T46" fmla="*/ 494 w 772"/>
                <a:gd name="T47" fmla="*/ 94 h 359"/>
                <a:gd name="T48" fmla="*/ 513 w 772"/>
                <a:gd name="T49" fmla="*/ 86 h 359"/>
                <a:gd name="T50" fmla="*/ 530 w 772"/>
                <a:gd name="T51" fmla="*/ 78 h 359"/>
                <a:gd name="T52" fmla="*/ 548 w 772"/>
                <a:gd name="T53" fmla="*/ 70 h 359"/>
                <a:gd name="T54" fmla="*/ 566 w 772"/>
                <a:gd name="T55" fmla="*/ 63 h 359"/>
                <a:gd name="T56" fmla="*/ 584 w 772"/>
                <a:gd name="T57" fmla="*/ 55 h 359"/>
                <a:gd name="T58" fmla="*/ 602 w 772"/>
                <a:gd name="T59" fmla="*/ 48 h 359"/>
                <a:gd name="T60" fmla="*/ 621 w 772"/>
                <a:gd name="T61" fmla="*/ 41 h 359"/>
                <a:gd name="T62" fmla="*/ 639 w 772"/>
                <a:gd name="T63" fmla="*/ 34 h 359"/>
                <a:gd name="T64" fmla="*/ 658 w 772"/>
                <a:gd name="T65" fmla="*/ 28 h 359"/>
                <a:gd name="T66" fmla="*/ 676 w 772"/>
                <a:gd name="T67" fmla="*/ 23 h 359"/>
                <a:gd name="T68" fmla="*/ 694 w 772"/>
                <a:gd name="T69" fmla="*/ 17 h 359"/>
                <a:gd name="T70" fmla="*/ 714 w 772"/>
                <a:gd name="T71" fmla="*/ 12 h 359"/>
                <a:gd name="T72" fmla="*/ 732 w 772"/>
                <a:gd name="T73" fmla="*/ 8 h 359"/>
                <a:gd name="T74" fmla="*/ 752 w 772"/>
                <a:gd name="T75" fmla="*/ 3 h 359"/>
                <a:gd name="T76" fmla="*/ 772 w 772"/>
                <a:gd name="T77" fmla="*/ 0 h 359"/>
                <a:gd name="T78" fmla="*/ 739 w 772"/>
                <a:gd name="T79" fmla="*/ 11 h 359"/>
                <a:gd name="T80" fmla="*/ 708 w 772"/>
                <a:gd name="T81" fmla="*/ 23 h 359"/>
                <a:gd name="T82" fmla="*/ 676 w 772"/>
                <a:gd name="T83" fmla="*/ 36 h 359"/>
                <a:gd name="T84" fmla="*/ 645 w 772"/>
                <a:gd name="T85" fmla="*/ 49 h 359"/>
                <a:gd name="T86" fmla="*/ 613 w 772"/>
                <a:gd name="T87" fmla="*/ 63 h 359"/>
                <a:gd name="T88" fmla="*/ 582 w 772"/>
                <a:gd name="T89" fmla="*/ 78 h 359"/>
                <a:gd name="T90" fmla="*/ 549 w 772"/>
                <a:gd name="T91" fmla="*/ 93 h 359"/>
                <a:gd name="T92" fmla="*/ 518 w 772"/>
                <a:gd name="T93" fmla="*/ 108 h 359"/>
                <a:gd name="T94" fmla="*/ 487 w 772"/>
                <a:gd name="T95" fmla="*/ 124 h 359"/>
                <a:gd name="T96" fmla="*/ 456 w 772"/>
                <a:gd name="T97" fmla="*/ 140 h 359"/>
                <a:gd name="T98" fmla="*/ 425 w 772"/>
                <a:gd name="T99" fmla="*/ 156 h 359"/>
                <a:gd name="T100" fmla="*/ 394 w 772"/>
                <a:gd name="T101" fmla="*/ 172 h 359"/>
                <a:gd name="T102" fmla="*/ 363 w 772"/>
                <a:gd name="T103" fmla="*/ 188 h 359"/>
                <a:gd name="T104" fmla="*/ 332 w 772"/>
                <a:gd name="T105" fmla="*/ 205 h 359"/>
                <a:gd name="T106" fmla="*/ 302 w 772"/>
                <a:gd name="T107" fmla="*/ 222 h 359"/>
                <a:gd name="T108" fmla="*/ 271 w 772"/>
                <a:gd name="T109" fmla="*/ 23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2" h="359">
                  <a:moveTo>
                    <a:pt x="271" y="238"/>
                  </a:moveTo>
                  <a:lnTo>
                    <a:pt x="73" y="329"/>
                  </a:lnTo>
                  <a:lnTo>
                    <a:pt x="0" y="359"/>
                  </a:lnTo>
                  <a:lnTo>
                    <a:pt x="3" y="350"/>
                  </a:lnTo>
                  <a:lnTo>
                    <a:pt x="5" y="339"/>
                  </a:lnTo>
                  <a:lnTo>
                    <a:pt x="8" y="330"/>
                  </a:lnTo>
                  <a:lnTo>
                    <a:pt x="15" y="323"/>
                  </a:lnTo>
                  <a:lnTo>
                    <a:pt x="45" y="312"/>
                  </a:lnTo>
                  <a:lnTo>
                    <a:pt x="75" y="299"/>
                  </a:lnTo>
                  <a:lnTo>
                    <a:pt x="104" y="288"/>
                  </a:lnTo>
                  <a:lnTo>
                    <a:pt x="134" y="275"/>
                  </a:lnTo>
                  <a:lnTo>
                    <a:pt x="163" y="261"/>
                  </a:lnTo>
                  <a:lnTo>
                    <a:pt x="193" y="248"/>
                  </a:lnTo>
                  <a:lnTo>
                    <a:pt x="221" y="235"/>
                  </a:lnTo>
                  <a:lnTo>
                    <a:pt x="250" y="221"/>
                  </a:lnTo>
                  <a:lnTo>
                    <a:pt x="279" y="207"/>
                  </a:lnTo>
                  <a:lnTo>
                    <a:pt x="308" y="193"/>
                  </a:lnTo>
                  <a:lnTo>
                    <a:pt x="336" y="178"/>
                  </a:lnTo>
                  <a:lnTo>
                    <a:pt x="364" y="164"/>
                  </a:lnTo>
                  <a:lnTo>
                    <a:pt x="393" y="149"/>
                  </a:lnTo>
                  <a:lnTo>
                    <a:pt x="420" y="133"/>
                  </a:lnTo>
                  <a:lnTo>
                    <a:pt x="449" y="118"/>
                  </a:lnTo>
                  <a:lnTo>
                    <a:pt x="477" y="102"/>
                  </a:lnTo>
                  <a:lnTo>
                    <a:pt x="494" y="94"/>
                  </a:lnTo>
                  <a:lnTo>
                    <a:pt x="513" y="86"/>
                  </a:lnTo>
                  <a:lnTo>
                    <a:pt x="530" y="78"/>
                  </a:lnTo>
                  <a:lnTo>
                    <a:pt x="548" y="70"/>
                  </a:lnTo>
                  <a:lnTo>
                    <a:pt x="566" y="63"/>
                  </a:lnTo>
                  <a:lnTo>
                    <a:pt x="584" y="55"/>
                  </a:lnTo>
                  <a:lnTo>
                    <a:pt x="602" y="48"/>
                  </a:lnTo>
                  <a:lnTo>
                    <a:pt x="621" y="41"/>
                  </a:lnTo>
                  <a:lnTo>
                    <a:pt x="639" y="34"/>
                  </a:lnTo>
                  <a:lnTo>
                    <a:pt x="658" y="28"/>
                  </a:lnTo>
                  <a:lnTo>
                    <a:pt x="676" y="23"/>
                  </a:lnTo>
                  <a:lnTo>
                    <a:pt x="694" y="17"/>
                  </a:lnTo>
                  <a:lnTo>
                    <a:pt x="714" y="12"/>
                  </a:lnTo>
                  <a:lnTo>
                    <a:pt x="732" y="8"/>
                  </a:lnTo>
                  <a:lnTo>
                    <a:pt x="752" y="3"/>
                  </a:lnTo>
                  <a:lnTo>
                    <a:pt x="772" y="0"/>
                  </a:lnTo>
                  <a:lnTo>
                    <a:pt x="739" y="11"/>
                  </a:lnTo>
                  <a:lnTo>
                    <a:pt x="708" y="23"/>
                  </a:lnTo>
                  <a:lnTo>
                    <a:pt x="676" y="36"/>
                  </a:lnTo>
                  <a:lnTo>
                    <a:pt x="645" y="49"/>
                  </a:lnTo>
                  <a:lnTo>
                    <a:pt x="613" y="63"/>
                  </a:lnTo>
                  <a:lnTo>
                    <a:pt x="582" y="78"/>
                  </a:lnTo>
                  <a:lnTo>
                    <a:pt x="549" y="93"/>
                  </a:lnTo>
                  <a:lnTo>
                    <a:pt x="518" y="108"/>
                  </a:lnTo>
                  <a:lnTo>
                    <a:pt x="487" y="124"/>
                  </a:lnTo>
                  <a:lnTo>
                    <a:pt x="456" y="140"/>
                  </a:lnTo>
                  <a:lnTo>
                    <a:pt x="425" y="156"/>
                  </a:lnTo>
                  <a:lnTo>
                    <a:pt x="394" y="172"/>
                  </a:lnTo>
                  <a:lnTo>
                    <a:pt x="363" y="188"/>
                  </a:lnTo>
                  <a:lnTo>
                    <a:pt x="332" y="205"/>
                  </a:lnTo>
                  <a:lnTo>
                    <a:pt x="302" y="222"/>
                  </a:lnTo>
                  <a:lnTo>
                    <a:pt x="271" y="238"/>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621"/>
            <p:cNvSpPr>
              <a:spLocks/>
            </p:cNvSpPr>
            <p:nvPr/>
          </p:nvSpPr>
          <p:spPr bwMode="auto">
            <a:xfrm>
              <a:off x="6772275" y="3503613"/>
              <a:ext cx="611188" cy="282575"/>
            </a:xfrm>
            <a:custGeom>
              <a:avLst/>
              <a:gdLst>
                <a:gd name="T0" fmla="*/ 749 w 768"/>
                <a:gd name="T1" fmla="*/ 7 h 357"/>
                <a:gd name="T2" fmla="*/ 711 w 768"/>
                <a:gd name="T3" fmla="*/ 22 h 357"/>
                <a:gd name="T4" fmla="*/ 673 w 768"/>
                <a:gd name="T5" fmla="*/ 37 h 357"/>
                <a:gd name="T6" fmla="*/ 635 w 768"/>
                <a:gd name="T7" fmla="*/ 53 h 357"/>
                <a:gd name="T8" fmla="*/ 597 w 768"/>
                <a:gd name="T9" fmla="*/ 69 h 357"/>
                <a:gd name="T10" fmla="*/ 560 w 768"/>
                <a:gd name="T11" fmla="*/ 87 h 357"/>
                <a:gd name="T12" fmla="*/ 523 w 768"/>
                <a:gd name="T13" fmla="*/ 104 h 357"/>
                <a:gd name="T14" fmla="*/ 486 w 768"/>
                <a:gd name="T15" fmla="*/ 122 h 357"/>
                <a:gd name="T16" fmla="*/ 288 w 768"/>
                <a:gd name="T17" fmla="*/ 228 h 357"/>
                <a:gd name="T18" fmla="*/ 253 w 768"/>
                <a:gd name="T19" fmla="*/ 246 h 357"/>
                <a:gd name="T20" fmla="*/ 217 w 768"/>
                <a:gd name="T21" fmla="*/ 263 h 357"/>
                <a:gd name="T22" fmla="*/ 181 w 768"/>
                <a:gd name="T23" fmla="*/ 279 h 357"/>
                <a:gd name="T24" fmla="*/ 146 w 768"/>
                <a:gd name="T25" fmla="*/ 296 h 357"/>
                <a:gd name="T26" fmla="*/ 109 w 768"/>
                <a:gd name="T27" fmla="*/ 311 h 357"/>
                <a:gd name="T28" fmla="*/ 73 w 768"/>
                <a:gd name="T29" fmla="*/ 327 h 357"/>
                <a:gd name="T30" fmla="*/ 36 w 768"/>
                <a:gd name="T31" fmla="*/ 342 h 357"/>
                <a:gd name="T32" fmla="*/ 0 w 768"/>
                <a:gd name="T33" fmla="*/ 357 h 357"/>
                <a:gd name="T34" fmla="*/ 4 w 768"/>
                <a:gd name="T35" fmla="*/ 342 h 357"/>
                <a:gd name="T36" fmla="*/ 6 w 768"/>
                <a:gd name="T37" fmla="*/ 326 h 357"/>
                <a:gd name="T38" fmla="*/ 63 w 768"/>
                <a:gd name="T39" fmla="*/ 303 h 357"/>
                <a:gd name="T40" fmla="*/ 119 w 768"/>
                <a:gd name="T41" fmla="*/ 279 h 357"/>
                <a:gd name="T42" fmla="*/ 174 w 768"/>
                <a:gd name="T43" fmla="*/ 255 h 357"/>
                <a:gd name="T44" fmla="*/ 231 w 768"/>
                <a:gd name="T45" fmla="*/ 230 h 357"/>
                <a:gd name="T46" fmla="*/ 286 w 768"/>
                <a:gd name="T47" fmla="*/ 203 h 357"/>
                <a:gd name="T48" fmla="*/ 340 w 768"/>
                <a:gd name="T49" fmla="*/ 175 h 357"/>
                <a:gd name="T50" fmla="*/ 394 w 768"/>
                <a:gd name="T51" fmla="*/ 145 h 357"/>
                <a:gd name="T52" fmla="*/ 448 w 768"/>
                <a:gd name="T53" fmla="*/ 116 h 357"/>
                <a:gd name="T54" fmla="*/ 486 w 768"/>
                <a:gd name="T55" fmla="*/ 97 h 357"/>
                <a:gd name="T56" fmla="*/ 526 w 768"/>
                <a:gd name="T57" fmla="*/ 79 h 357"/>
                <a:gd name="T58" fmla="*/ 565 w 768"/>
                <a:gd name="T59" fmla="*/ 63 h 357"/>
                <a:gd name="T60" fmla="*/ 604 w 768"/>
                <a:gd name="T61" fmla="*/ 46 h 357"/>
                <a:gd name="T62" fmla="*/ 644 w 768"/>
                <a:gd name="T63" fmla="*/ 33 h 357"/>
                <a:gd name="T64" fmla="*/ 684 w 768"/>
                <a:gd name="T65" fmla="*/ 20 h 357"/>
                <a:gd name="T66" fmla="*/ 726 w 768"/>
                <a:gd name="T67" fmla="*/ 10 h 357"/>
                <a:gd name="T68" fmla="*/ 768 w 768"/>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8" h="357">
                  <a:moveTo>
                    <a:pt x="768" y="0"/>
                  </a:moveTo>
                  <a:lnTo>
                    <a:pt x="749" y="7"/>
                  </a:lnTo>
                  <a:lnTo>
                    <a:pt x="729" y="14"/>
                  </a:lnTo>
                  <a:lnTo>
                    <a:pt x="711" y="22"/>
                  </a:lnTo>
                  <a:lnTo>
                    <a:pt x="691" y="29"/>
                  </a:lnTo>
                  <a:lnTo>
                    <a:pt x="673" y="37"/>
                  </a:lnTo>
                  <a:lnTo>
                    <a:pt x="653" y="45"/>
                  </a:lnTo>
                  <a:lnTo>
                    <a:pt x="635" y="53"/>
                  </a:lnTo>
                  <a:lnTo>
                    <a:pt x="617" y="61"/>
                  </a:lnTo>
                  <a:lnTo>
                    <a:pt x="597" y="69"/>
                  </a:lnTo>
                  <a:lnTo>
                    <a:pt x="579" y="78"/>
                  </a:lnTo>
                  <a:lnTo>
                    <a:pt x="560" y="87"/>
                  </a:lnTo>
                  <a:lnTo>
                    <a:pt x="542" y="96"/>
                  </a:lnTo>
                  <a:lnTo>
                    <a:pt x="523" y="104"/>
                  </a:lnTo>
                  <a:lnTo>
                    <a:pt x="505" y="113"/>
                  </a:lnTo>
                  <a:lnTo>
                    <a:pt x="486" y="122"/>
                  </a:lnTo>
                  <a:lnTo>
                    <a:pt x="468" y="132"/>
                  </a:lnTo>
                  <a:lnTo>
                    <a:pt x="288" y="228"/>
                  </a:lnTo>
                  <a:lnTo>
                    <a:pt x="271" y="238"/>
                  </a:lnTo>
                  <a:lnTo>
                    <a:pt x="253" y="246"/>
                  </a:lnTo>
                  <a:lnTo>
                    <a:pt x="235" y="255"/>
                  </a:lnTo>
                  <a:lnTo>
                    <a:pt x="217" y="263"/>
                  </a:lnTo>
                  <a:lnTo>
                    <a:pt x="200" y="271"/>
                  </a:lnTo>
                  <a:lnTo>
                    <a:pt x="181" y="279"/>
                  </a:lnTo>
                  <a:lnTo>
                    <a:pt x="163" y="288"/>
                  </a:lnTo>
                  <a:lnTo>
                    <a:pt x="146" y="296"/>
                  </a:lnTo>
                  <a:lnTo>
                    <a:pt x="127" y="304"/>
                  </a:lnTo>
                  <a:lnTo>
                    <a:pt x="109" y="311"/>
                  </a:lnTo>
                  <a:lnTo>
                    <a:pt x="90" y="319"/>
                  </a:lnTo>
                  <a:lnTo>
                    <a:pt x="73" y="327"/>
                  </a:lnTo>
                  <a:lnTo>
                    <a:pt x="55" y="335"/>
                  </a:lnTo>
                  <a:lnTo>
                    <a:pt x="36" y="342"/>
                  </a:lnTo>
                  <a:lnTo>
                    <a:pt x="18" y="350"/>
                  </a:lnTo>
                  <a:lnTo>
                    <a:pt x="0" y="357"/>
                  </a:lnTo>
                  <a:lnTo>
                    <a:pt x="2" y="349"/>
                  </a:lnTo>
                  <a:lnTo>
                    <a:pt x="4" y="342"/>
                  </a:lnTo>
                  <a:lnTo>
                    <a:pt x="5" y="334"/>
                  </a:lnTo>
                  <a:lnTo>
                    <a:pt x="6" y="326"/>
                  </a:lnTo>
                  <a:lnTo>
                    <a:pt x="35" y="315"/>
                  </a:lnTo>
                  <a:lnTo>
                    <a:pt x="63" y="303"/>
                  </a:lnTo>
                  <a:lnTo>
                    <a:pt x="90" y="292"/>
                  </a:lnTo>
                  <a:lnTo>
                    <a:pt x="119" y="279"/>
                  </a:lnTo>
                  <a:lnTo>
                    <a:pt x="147" y="268"/>
                  </a:lnTo>
                  <a:lnTo>
                    <a:pt x="174" y="255"/>
                  </a:lnTo>
                  <a:lnTo>
                    <a:pt x="203" y="242"/>
                  </a:lnTo>
                  <a:lnTo>
                    <a:pt x="231" y="230"/>
                  </a:lnTo>
                  <a:lnTo>
                    <a:pt x="259" y="216"/>
                  </a:lnTo>
                  <a:lnTo>
                    <a:pt x="286" y="203"/>
                  </a:lnTo>
                  <a:lnTo>
                    <a:pt x="313" y="189"/>
                  </a:lnTo>
                  <a:lnTo>
                    <a:pt x="340" y="175"/>
                  </a:lnTo>
                  <a:lnTo>
                    <a:pt x="368" y="160"/>
                  </a:lnTo>
                  <a:lnTo>
                    <a:pt x="394" y="145"/>
                  </a:lnTo>
                  <a:lnTo>
                    <a:pt x="422" y="130"/>
                  </a:lnTo>
                  <a:lnTo>
                    <a:pt x="448" y="116"/>
                  </a:lnTo>
                  <a:lnTo>
                    <a:pt x="468" y="106"/>
                  </a:lnTo>
                  <a:lnTo>
                    <a:pt x="486" y="97"/>
                  </a:lnTo>
                  <a:lnTo>
                    <a:pt x="506" y="88"/>
                  </a:lnTo>
                  <a:lnTo>
                    <a:pt x="526" y="79"/>
                  </a:lnTo>
                  <a:lnTo>
                    <a:pt x="545" y="71"/>
                  </a:lnTo>
                  <a:lnTo>
                    <a:pt x="565" y="63"/>
                  </a:lnTo>
                  <a:lnTo>
                    <a:pt x="584" y="54"/>
                  </a:lnTo>
                  <a:lnTo>
                    <a:pt x="604" y="46"/>
                  </a:lnTo>
                  <a:lnTo>
                    <a:pt x="623" y="40"/>
                  </a:lnTo>
                  <a:lnTo>
                    <a:pt x="644" y="33"/>
                  </a:lnTo>
                  <a:lnTo>
                    <a:pt x="664" y="26"/>
                  </a:lnTo>
                  <a:lnTo>
                    <a:pt x="684" y="20"/>
                  </a:lnTo>
                  <a:lnTo>
                    <a:pt x="705" y="14"/>
                  </a:lnTo>
                  <a:lnTo>
                    <a:pt x="726" y="10"/>
                  </a:lnTo>
                  <a:lnTo>
                    <a:pt x="748" y="5"/>
                  </a:lnTo>
                  <a:lnTo>
                    <a:pt x="768"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26"/>
            <p:cNvSpPr>
              <a:spLocks/>
            </p:cNvSpPr>
            <p:nvPr/>
          </p:nvSpPr>
          <p:spPr bwMode="auto">
            <a:xfrm>
              <a:off x="6767513" y="3544888"/>
              <a:ext cx="611188" cy="282575"/>
            </a:xfrm>
            <a:custGeom>
              <a:avLst/>
              <a:gdLst>
                <a:gd name="T0" fmla="*/ 750 w 770"/>
                <a:gd name="T1" fmla="*/ 7 h 357"/>
                <a:gd name="T2" fmla="*/ 712 w 770"/>
                <a:gd name="T3" fmla="*/ 21 h 357"/>
                <a:gd name="T4" fmla="*/ 673 w 770"/>
                <a:gd name="T5" fmla="*/ 37 h 357"/>
                <a:gd name="T6" fmla="*/ 636 w 770"/>
                <a:gd name="T7" fmla="*/ 52 h 357"/>
                <a:gd name="T8" fmla="*/ 598 w 770"/>
                <a:gd name="T9" fmla="*/ 69 h 357"/>
                <a:gd name="T10" fmla="*/ 560 w 770"/>
                <a:gd name="T11" fmla="*/ 87 h 357"/>
                <a:gd name="T12" fmla="*/ 524 w 770"/>
                <a:gd name="T13" fmla="*/ 104 h 357"/>
                <a:gd name="T14" fmla="*/ 487 w 770"/>
                <a:gd name="T15" fmla="*/ 122 h 357"/>
                <a:gd name="T16" fmla="*/ 289 w 770"/>
                <a:gd name="T17" fmla="*/ 227 h 357"/>
                <a:gd name="T18" fmla="*/ 253 w 770"/>
                <a:gd name="T19" fmla="*/ 244 h 357"/>
                <a:gd name="T20" fmla="*/ 217 w 770"/>
                <a:gd name="T21" fmla="*/ 262 h 357"/>
                <a:gd name="T22" fmla="*/ 182 w 770"/>
                <a:gd name="T23" fmla="*/ 279 h 357"/>
                <a:gd name="T24" fmla="*/ 146 w 770"/>
                <a:gd name="T25" fmla="*/ 295 h 357"/>
                <a:gd name="T26" fmla="*/ 109 w 770"/>
                <a:gd name="T27" fmla="*/ 311 h 357"/>
                <a:gd name="T28" fmla="*/ 73 w 770"/>
                <a:gd name="T29" fmla="*/ 327 h 357"/>
                <a:gd name="T30" fmla="*/ 37 w 770"/>
                <a:gd name="T31" fmla="*/ 342 h 357"/>
                <a:gd name="T32" fmla="*/ 0 w 770"/>
                <a:gd name="T33" fmla="*/ 357 h 357"/>
                <a:gd name="T34" fmla="*/ 3 w 770"/>
                <a:gd name="T35" fmla="*/ 342 h 357"/>
                <a:gd name="T36" fmla="*/ 7 w 770"/>
                <a:gd name="T37" fmla="*/ 327 h 357"/>
                <a:gd name="T38" fmla="*/ 63 w 770"/>
                <a:gd name="T39" fmla="*/ 304 h 357"/>
                <a:gd name="T40" fmla="*/ 119 w 770"/>
                <a:gd name="T41" fmla="*/ 280 h 357"/>
                <a:gd name="T42" fmla="*/ 176 w 770"/>
                <a:gd name="T43" fmla="*/ 255 h 357"/>
                <a:gd name="T44" fmla="*/ 231 w 770"/>
                <a:gd name="T45" fmla="*/ 229 h 357"/>
                <a:gd name="T46" fmla="*/ 286 w 770"/>
                <a:gd name="T47" fmla="*/ 203 h 357"/>
                <a:gd name="T48" fmla="*/ 340 w 770"/>
                <a:gd name="T49" fmla="*/ 175 h 357"/>
                <a:gd name="T50" fmla="*/ 395 w 770"/>
                <a:gd name="T51" fmla="*/ 145 h 357"/>
                <a:gd name="T52" fmla="*/ 449 w 770"/>
                <a:gd name="T53" fmla="*/ 115 h 357"/>
                <a:gd name="T54" fmla="*/ 487 w 770"/>
                <a:gd name="T55" fmla="*/ 97 h 357"/>
                <a:gd name="T56" fmla="*/ 526 w 770"/>
                <a:gd name="T57" fmla="*/ 78 h 357"/>
                <a:gd name="T58" fmla="*/ 565 w 770"/>
                <a:gd name="T59" fmla="*/ 61 h 357"/>
                <a:gd name="T60" fmla="*/ 604 w 770"/>
                <a:gd name="T61" fmla="*/ 46 h 357"/>
                <a:gd name="T62" fmla="*/ 644 w 770"/>
                <a:gd name="T63" fmla="*/ 32 h 357"/>
                <a:gd name="T64" fmla="*/ 686 w 770"/>
                <a:gd name="T65" fmla="*/ 20 h 357"/>
                <a:gd name="T66" fmla="*/ 727 w 770"/>
                <a:gd name="T67" fmla="*/ 9 h 357"/>
                <a:gd name="T68" fmla="*/ 770 w 770"/>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0" h="357">
                  <a:moveTo>
                    <a:pt x="770" y="0"/>
                  </a:moveTo>
                  <a:lnTo>
                    <a:pt x="750" y="7"/>
                  </a:lnTo>
                  <a:lnTo>
                    <a:pt x="731" y="14"/>
                  </a:lnTo>
                  <a:lnTo>
                    <a:pt x="712" y="21"/>
                  </a:lnTo>
                  <a:lnTo>
                    <a:pt x="693" y="29"/>
                  </a:lnTo>
                  <a:lnTo>
                    <a:pt x="673" y="37"/>
                  </a:lnTo>
                  <a:lnTo>
                    <a:pt x="655" y="44"/>
                  </a:lnTo>
                  <a:lnTo>
                    <a:pt x="636" y="52"/>
                  </a:lnTo>
                  <a:lnTo>
                    <a:pt x="617" y="60"/>
                  </a:lnTo>
                  <a:lnTo>
                    <a:pt x="598" y="69"/>
                  </a:lnTo>
                  <a:lnTo>
                    <a:pt x="580" y="77"/>
                  </a:lnTo>
                  <a:lnTo>
                    <a:pt x="560" y="87"/>
                  </a:lnTo>
                  <a:lnTo>
                    <a:pt x="542" y="95"/>
                  </a:lnTo>
                  <a:lnTo>
                    <a:pt x="524" y="104"/>
                  </a:lnTo>
                  <a:lnTo>
                    <a:pt x="505" y="113"/>
                  </a:lnTo>
                  <a:lnTo>
                    <a:pt x="487" y="122"/>
                  </a:lnTo>
                  <a:lnTo>
                    <a:pt x="468" y="131"/>
                  </a:lnTo>
                  <a:lnTo>
                    <a:pt x="289" y="227"/>
                  </a:lnTo>
                  <a:lnTo>
                    <a:pt x="271" y="236"/>
                  </a:lnTo>
                  <a:lnTo>
                    <a:pt x="253" y="244"/>
                  </a:lnTo>
                  <a:lnTo>
                    <a:pt x="236" y="254"/>
                  </a:lnTo>
                  <a:lnTo>
                    <a:pt x="217" y="262"/>
                  </a:lnTo>
                  <a:lnTo>
                    <a:pt x="200" y="271"/>
                  </a:lnTo>
                  <a:lnTo>
                    <a:pt x="182" y="279"/>
                  </a:lnTo>
                  <a:lnTo>
                    <a:pt x="163" y="287"/>
                  </a:lnTo>
                  <a:lnTo>
                    <a:pt x="146" y="295"/>
                  </a:lnTo>
                  <a:lnTo>
                    <a:pt x="128" y="303"/>
                  </a:lnTo>
                  <a:lnTo>
                    <a:pt x="109" y="311"/>
                  </a:lnTo>
                  <a:lnTo>
                    <a:pt x="91" y="319"/>
                  </a:lnTo>
                  <a:lnTo>
                    <a:pt x="73" y="327"/>
                  </a:lnTo>
                  <a:lnTo>
                    <a:pt x="55" y="334"/>
                  </a:lnTo>
                  <a:lnTo>
                    <a:pt x="37" y="342"/>
                  </a:lnTo>
                  <a:lnTo>
                    <a:pt x="18" y="350"/>
                  </a:lnTo>
                  <a:lnTo>
                    <a:pt x="0" y="357"/>
                  </a:lnTo>
                  <a:lnTo>
                    <a:pt x="2" y="349"/>
                  </a:lnTo>
                  <a:lnTo>
                    <a:pt x="3" y="342"/>
                  </a:lnTo>
                  <a:lnTo>
                    <a:pt x="6" y="335"/>
                  </a:lnTo>
                  <a:lnTo>
                    <a:pt x="7" y="327"/>
                  </a:lnTo>
                  <a:lnTo>
                    <a:pt x="35" y="316"/>
                  </a:lnTo>
                  <a:lnTo>
                    <a:pt x="63" y="304"/>
                  </a:lnTo>
                  <a:lnTo>
                    <a:pt x="92" y="292"/>
                  </a:lnTo>
                  <a:lnTo>
                    <a:pt x="119" y="280"/>
                  </a:lnTo>
                  <a:lnTo>
                    <a:pt x="148" y="267"/>
                  </a:lnTo>
                  <a:lnTo>
                    <a:pt x="176" y="255"/>
                  </a:lnTo>
                  <a:lnTo>
                    <a:pt x="204" y="242"/>
                  </a:lnTo>
                  <a:lnTo>
                    <a:pt x="231" y="229"/>
                  </a:lnTo>
                  <a:lnTo>
                    <a:pt x="259" y="216"/>
                  </a:lnTo>
                  <a:lnTo>
                    <a:pt x="286" y="203"/>
                  </a:lnTo>
                  <a:lnTo>
                    <a:pt x="314" y="189"/>
                  </a:lnTo>
                  <a:lnTo>
                    <a:pt x="340" y="175"/>
                  </a:lnTo>
                  <a:lnTo>
                    <a:pt x="368" y="160"/>
                  </a:lnTo>
                  <a:lnTo>
                    <a:pt x="395" y="145"/>
                  </a:lnTo>
                  <a:lnTo>
                    <a:pt x="422" y="130"/>
                  </a:lnTo>
                  <a:lnTo>
                    <a:pt x="449" y="115"/>
                  </a:lnTo>
                  <a:lnTo>
                    <a:pt x="468" y="106"/>
                  </a:lnTo>
                  <a:lnTo>
                    <a:pt x="487" y="97"/>
                  </a:lnTo>
                  <a:lnTo>
                    <a:pt x="506" y="88"/>
                  </a:lnTo>
                  <a:lnTo>
                    <a:pt x="526" y="78"/>
                  </a:lnTo>
                  <a:lnTo>
                    <a:pt x="545" y="69"/>
                  </a:lnTo>
                  <a:lnTo>
                    <a:pt x="565" y="61"/>
                  </a:lnTo>
                  <a:lnTo>
                    <a:pt x="585" y="53"/>
                  </a:lnTo>
                  <a:lnTo>
                    <a:pt x="604" y="46"/>
                  </a:lnTo>
                  <a:lnTo>
                    <a:pt x="624" y="39"/>
                  </a:lnTo>
                  <a:lnTo>
                    <a:pt x="644" y="32"/>
                  </a:lnTo>
                  <a:lnTo>
                    <a:pt x="665" y="26"/>
                  </a:lnTo>
                  <a:lnTo>
                    <a:pt x="686" y="20"/>
                  </a:lnTo>
                  <a:lnTo>
                    <a:pt x="707" y="14"/>
                  </a:lnTo>
                  <a:lnTo>
                    <a:pt x="727" y="9"/>
                  </a:lnTo>
                  <a:lnTo>
                    <a:pt x="748" y="5"/>
                  </a:lnTo>
                  <a:lnTo>
                    <a:pt x="770"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5675980" y="2017683"/>
            <a:ext cx="2368726" cy="646331"/>
          </a:xfrm>
          <a:prstGeom prst="rect">
            <a:avLst/>
          </a:prstGeom>
          <a:noFill/>
        </p:spPr>
        <p:txBody>
          <a:bodyPr wrap="none" rtlCol="0">
            <a:spAutoFit/>
          </a:bodyPr>
          <a:lstStyle/>
          <a:p>
            <a:pPr algn="ctr"/>
            <a:r>
              <a:rPr lang="en-US" sz="3600" dirty="0" smtClean="0"/>
              <a:t>Holy Bible</a:t>
            </a:r>
            <a:endParaRPr lang="en-US" sz="3600" dirty="0"/>
          </a:p>
        </p:txBody>
      </p:sp>
      <p:sp>
        <p:nvSpPr>
          <p:cNvPr id="6" name="TextBox 5"/>
          <p:cNvSpPr txBox="1"/>
          <p:nvPr/>
        </p:nvSpPr>
        <p:spPr>
          <a:xfrm>
            <a:off x="5375746" y="2910144"/>
            <a:ext cx="2084291" cy="1569660"/>
          </a:xfrm>
          <a:prstGeom prst="rect">
            <a:avLst/>
          </a:prstGeom>
          <a:noFill/>
        </p:spPr>
        <p:txBody>
          <a:bodyPr wrap="square" rtlCol="0">
            <a:spAutoFit/>
            <a:scene3d>
              <a:camera prst="orthographicFront">
                <a:rot lat="0" lon="21599973" rev="120000"/>
              </a:camera>
              <a:lightRig rig="threePt" dir="t"/>
            </a:scene3d>
          </a:bodyPr>
          <a:lstStyle/>
          <a:p>
            <a:r>
              <a:rPr lang="en-US" sz="2400" dirty="0" smtClean="0">
                <a:solidFill>
                  <a:schemeClr val="bg1"/>
                </a:solidFill>
              </a:rPr>
              <a:t>Eden was</a:t>
            </a:r>
          </a:p>
          <a:p>
            <a:r>
              <a:rPr lang="en-US" sz="2400" dirty="0" smtClean="0">
                <a:solidFill>
                  <a:schemeClr val="bg1"/>
                </a:solidFill>
              </a:rPr>
              <a:t>Near the 4 rivers of the Persian Gulf</a:t>
            </a:r>
            <a:endParaRPr lang="en-US" sz="2400" dirty="0">
              <a:solidFill>
                <a:schemeClr val="bg1"/>
              </a:solidFill>
            </a:endParaRPr>
          </a:p>
        </p:txBody>
      </p:sp>
      <p:grpSp>
        <p:nvGrpSpPr>
          <p:cNvPr id="355" name="Group 354"/>
          <p:cNvGrpSpPr/>
          <p:nvPr/>
        </p:nvGrpSpPr>
        <p:grpSpPr>
          <a:xfrm>
            <a:off x="4116761" y="2369096"/>
            <a:ext cx="158750" cy="65088"/>
            <a:chOff x="4116761" y="2369096"/>
            <a:chExt cx="158750" cy="65088"/>
          </a:xfrm>
        </p:grpSpPr>
        <p:sp>
          <p:nvSpPr>
            <p:cNvPr id="356"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647"/>
          <p:cNvGrpSpPr/>
          <p:nvPr/>
        </p:nvGrpSpPr>
        <p:grpSpPr>
          <a:xfrm flipV="1">
            <a:off x="4119094" y="2369096"/>
            <a:ext cx="158750" cy="65088"/>
            <a:chOff x="4116761" y="2369096"/>
            <a:chExt cx="158750" cy="65088"/>
          </a:xfrm>
        </p:grpSpPr>
        <p:sp>
          <p:nvSpPr>
            <p:cNvPr id="649"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quot;No&quot; Symbol 6"/>
          <p:cNvSpPr/>
          <p:nvPr/>
        </p:nvSpPr>
        <p:spPr>
          <a:xfrm>
            <a:off x="4581154" y="1519444"/>
            <a:ext cx="4468439" cy="4468439"/>
          </a:xfrm>
          <a:prstGeom prst="noSmoking">
            <a:avLst>
              <a:gd name="adj" fmla="val 10298"/>
            </a:avLst>
          </a:prstGeom>
          <a:solidFill>
            <a:srgbClr val="FF0000">
              <a:alpha val="75000"/>
            </a:srgb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845295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par>
                          <p:cTn id="11" fill="hold">
                            <p:stCondLst>
                              <p:cond delay="1000"/>
                            </p:stCondLst>
                            <p:childTnLst>
                              <p:par>
                                <p:cTn id="12" presetID="10" presetClass="exit" presetSubtype="0" fill="hold" nodeType="afterEffect">
                                  <p:stCondLst>
                                    <p:cond delay="0"/>
                                  </p:stCondLst>
                                  <p:childTnLst>
                                    <p:animEffect transition="out" filter="fade">
                                      <p:cBhvr>
                                        <p:cTn id="13" dur="500"/>
                                        <p:tgtEl>
                                          <p:spTgt spid="355"/>
                                        </p:tgtEl>
                                      </p:cBhvr>
                                    </p:animEffect>
                                    <p:set>
                                      <p:cBhvr>
                                        <p:cTn id="14" dur="1" fill="hold">
                                          <p:stCondLst>
                                            <p:cond delay="499"/>
                                          </p:stCondLst>
                                        </p:cTn>
                                        <p:tgtEl>
                                          <p:spTgt spid="355"/>
                                        </p:tgtEl>
                                        <p:attrNameLst>
                                          <p:attrName>style.visibility</p:attrName>
                                        </p:attrNameLst>
                                      </p:cBhvr>
                                      <p:to>
                                        <p:strVal val="hidden"/>
                                      </p:to>
                                    </p:set>
                                  </p:childTnLst>
                                </p:cTn>
                              </p:par>
                              <p:par>
                                <p:cTn id="15" presetID="10" presetClass="entr" presetSubtype="0" fill="hold" nodeType="withEffect">
                                  <p:stCondLst>
                                    <p:cond delay="0"/>
                                  </p:stCondLst>
                                  <p:childTnLst>
                                    <p:set>
                                      <p:cBhvr>
                                        <p:cTn id="16" dur="1" fill="hold">
                                          <p:stCondLst>
                                            <p:cond delay="0"/>
                                          </p:stCondLst>
                                        </p:cTn>
                                        <p:tgtEl>
                                          <p:spTgt spid="648"/>
                                        </p:tgtEl>
                                        <p:attrNameLst>
                                          <p:attrName>style.visibility</p:attrName>
                                        </p:attrNameLst>
                                      </p:cBhvr>
                                      <p:to>
                                        <p:strVal val="visible"/>
                                      </p:to>
                                    </p:set>
                                    <p:animEffect transition="in" filter="fade">
                                      <p:cBhvr>
                                        <p:cTn id="17" dur="500"/>
                                        <p:tgtEl>
                                          <p:spTgt spid="6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
          <p:cNvSpPr>
            <a:spLocks/>
          </p:cNvSpPr>
          <p:nvPr/>
        </p:nvSpPr>
        <p:spPr bwMode="auto">
          <a:xfrm>
            <a:off x="0" y="0"/>
            <a:ext cx="9144826" cy="4620362"/>
          </a:xfrm>
          <a:custGeom>
            <a:avLst/>
            <a:gdLst>
              <a:gd name="T0" fmla="*/ 0 w 5272"/>
              <a:gd name="T1" fmla="*/ 0 h 2878"/>
              <a:gd name="T2" fmla="*/ 5272 w 5272"/>
              <a:gd name="T3" fmla="*/ 0 h 2878"/>
              <a:gd name="T4" fmla="*/ 5272 w 5272"/>
              <a:gd name="T5" fmla="*/ 2585 h 2878"/>
              <a:gd name="T6" fmla="*/ 0 w 5272"/>
              <a:gd name="T7" fmla="*/ 2878 h 2878"/>
              <a:gd name="T8" fmla="*/ 0 w 5272"/>
              <a:gd name="T9" fmla="*/ 0 h 2878"/>
              <a:gd name="T10" fmla="*/ 0 w 5272"/>
              <a:gd name="T11" fmla="*/ 0 h 2878"/>
            </a:gdLst>
            <a:ahLst/>
            <a:cxnLst>
              <a:cxn ang="0">
                <a:pos x="T0" y="T1"/>
              </a:cxn>
              <a:cxn ang="0">
                <a:pos x="T2" y="T3"/>
              </a:cxn>
              <a:cxn ang="0">
                <a:pos x="T4" y="T5"/>
              </a:cxn>
              <a:cxn ang="0">
                <a:pos x="T6" y="T7"/>
              </a:cxn>
              <a:cxn ang="0">
                <a:pos x="T8" y="T9"/>
              </a:cxn>
              <a:cxn ang="0">
                <a:pos x="T10" y="T11"/>
              </a:cxn>
            </a:cxnLst>
            <a:rect l="0" t="0" r="r" b="b"/>
            <a:pathLst>
              <a:path w="5272" h="2878">
                <a:moveTo>
                  <a:pt x="0" y="0"/>
                </a:moveTo>
                <a:lnTo>
                  <a:pt x="5272" y="0"/>
                </a:lnTo>
                <a:lnTo>
                  <a:pt x="5272" y="2585"/>
                </a:lnTo>
                <a:lnTo>
                  <a:pt x="0" y="2878"/>
                </a:lnTo>
                <a:lnTo>
                  <a:pt x="0" y="0"/>
                </a:lnTo>
                <a:lnTo>
                  <a:pt x="0" y="0"/>
                </a:lnTo>
                <a:close/>
              </a:path>
            </a:pathLst>
          </a:custGeom>
          <a:solidFill>
            <a:srgbClr val="8299ED">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0" y="1462698"/>
            <a:ext cx="9144826" cy="2994646"/>
          </a:xfrm>
          <a:custGeom>
            <a:avLst/>
            <a:gdLst>
              <a:gd name="T0" fmla="*/ 41 w 5272"/>
              <a:gd name="T1" fmla="*/ 897 h 1837"/>
              <a:gd name="T2" fmla="*/ 135 w 5272"/>
              <a:gd name="T3" fmla="*/ 890 h 1837"/>
              <a:gd name="T4" fmla="*/ 269 w 5272"/>
              <a:gd name="T5" fmla="*/ 882 h 1837"/>
              <a:gd name="T6" fmla="*/ 432 w 5272"/>
              <a:gd name="T7" fmla="*/ 869 h 1837"/>
              <a:gd name="T8" fmla="*/ 617 w 5272"/>
              <a:gd name="T9" fmla="*/ 849 h 1837"/>
              <a:gd name="T10" fmla="*/ 819 w 5272"/>
              <a:gd name="T11" fmla="*/ 821 h 1837"/>
              <a:gd name="T12" fmla="*/ 1030 w 5272"/>
              <a:gd name="T13" fmla="*/ 790 h 1837"/>
              <a:gd name="T14" fmla="*/ 1240 w 5272"/>
              <a:gd name="T15" fmla="*/ 745 h 1837"/>
              <a:gd name="T16" fmla="*/ 1442 w 5272"/>
              <a:gd name="T17" fmla="*/ 693 h 1837"/>
              <a:gd name="T18" fmla="*/ 1629 w 5272"/>
              <a:gd name="T19" fmla="*/ 630 h 1837"/>
              <a:gd name="T20" fmla="*/ 1807 w 5272"/>
              <a:gd name="T21" fmla="*/ 560 h 1837"/>
              <a:gd name="T22" fmla="*/ 1972 w 5272"/>
              <a:gd name="T23" fmla="*/ 486 h 1837"/>
              <a:gd name="T24" fmla="*/ 2133 w 5272"/>
              <a:gd name="T25" fmla="*/ 410 h 1837"/>
              <a:gd name="T26" fmla="*/ 2278 w 5272"/>
              <a:gd name="T27" fmla="*/ 334 h 1837"/>
              <a:gd name="T28" fmla="*/ 2424 w 5272"/>
              <a:gd name="T29" fmla="*/ 258 h 1837"/>
              <a:gd name="T30" fmla="*/ 2559 w 5272"/>
              <a:gd name="T31" fmla="*/ 193 h 1837"/>
              <a:gd name="T32" fmla="*/ 2693 w 5272"/>
              <a:gd name="T33" fmla="*/ 134 h 1837"/>
              <a:gd name="T34" fmla="*/ 2819 w 5272"/>
              <a:gd name="T35" fmla="*/ 87 h 1837"/>
              <a:gd name="T36" fmla="*/ 2945 w 5272"/>
              <a:gd name="T37" fmla="*/ 48 h 1837"/>
              <a:gd name="T38" fmla="*/ 3067 w 5272"/>
              <a:gd name="T39" fmla="*/ 22 h 1837"/>
              <a:gd name="T40" fmla="*/ 3182 w 5272"/>
              <a:gd name="T41" fmla="*/ 6 h 1837"/>
              <a:gd name="T42" fmla="*/ 3295 w 5272"/>
              <a:gd name="T43" fmla="*/ 0 h 1837"/>
              <a:gd name="T44" fmla="*/ 3401 w 5272"/>
              <a:gd name="T45" fmla="*/ 0 h 1837"/>
              <a:gd name="T46" fmla="*/ 3501 w 5272"/>
              <a:gd name="T47" fmla="*/ 6 h 1837"/>
              <a:gd name="T48" fmla="*/ 3595 w 5272"/>
              <a:gd name="T49" fmla="*/ 19 h 1837"/>
              <a:gd name="T50" fmla="*/ 3677 w 5272"/>
              <a:gd name="T51" fmla="*/ 35 h 1837"/>
              <a:gd name="T52" fmla="*/ 3753 w 5272"/>
              <a:gd name="T53" fmla="*/ 56 h 1837"/>
              <a:gd name="T54" fmla="*/ 3875 w 5272"/>
              <a:gd name="T55" fmla="*/ 95 h 1837"/>
              <a:gd name="T56" fmla="*/ 3962 w 5272"/>
              <a:gd name="T57" fmla="*/ 137 h 1837"/>
              <a:gd name="T58" fmla="*/ 4042 w 5272"/>
              <a:gd name="T59" fmla="*/ 189 h 1837"/>
              <a:gd name="T60" fmla="*/ 3999 w 5272"/>
              <a:gd name="T61" fmla="*/ 197 h 1837"/>
              <a:gd name="T62" fmla="*/ 3897 w 5272"/>
              <a:gd name="T63" fmla="*/ 245 h 1837"/>
              <a:gd name="T64" fmla="*/ 3818 w 5272"/>
              <a:gd name="T65" fmla="*/ 293 h 1837"/>
              <a:gd name="T66" fmla="*/ 3734 w 5272"/>
              <a:gd name="T67" fmla="*/ 349 h 1837"/>
              <a:gd name="T68" fmla="*/ 3647 w 5272"/>
              <a:gd name="T69" fmla="*/ 412 h 1837"/>
              <a:gd name="T70" fmla="*/ 3638 w 5272"/>
              <a:gd name="T71" fmla="*/ 423 h 1837"/>
              <a:gd name="T72" fmla="*/ 3723 w 5272"/>
              <a:gd name="T73" fmla="*/ 380 h 1837"/>
              <a:gd name="T74" fmla="*/ 3831 w 5272"/>
              <a:gd name="T75" fmla="*/ 332 h 1837"/>
              <a:gd name="T76" fmla="*/ 3957 w 5272"/>
              <a:gd name="T77" fmla="*/ 289 h 1837"/>
              <a:gd name="T78" fmla="*/ 4079 w 5272"/>
              <a:gd name="T79" fmla="*/ 263 h 1837"/>
              <a:gd name="T80" fmla="*/ 4186 w 5272"/>
              <a:gd name="T81" fmla="*/ 260 h 1837"/>
              <a:gd name="T82" fmla="*/ 4277 w 5272"/>
              <a:gd name="T83" fmla="*/ 276 h 1837"/>
              <a:gd name="T84" fmla="*/ 4375 w 5272"/>
              <a:gd name="T85" fmla="*/ 326 h 1837"/>
              <a:gd name="T86" fmla="*/ 4416 w 5272"/>
              <a:gd name="T87" fmla="*/ 404 h 1837"/>
              <a:gd name="T88" fmla="*/ 4396 w 5272"/>
              <a:gd name="T89" fmla="*/ 480 h 1837"/>
              <a:gd name="T90" fmla="*/ 4453 w 5272"/>
              <a:gd name="T91" fmla="*/ 458 h 1837"/>
              <a:gd name="T92" fmla="*/ 4557 w 5272"/>
              <a:gd name="T93" fmla="*/ 432 h 1837"/>
              <a:gd name="T94" fmla="*/ 4657 w 5272"/>
              <a:gd name="T95" fmla="*/ 404 h 1837"/>
              <a:gd name="T96" fmla="*/ 4733 w 5272"/>
              <a:gd name="T97" fmla="*/ 389 h 1837"/>
              <a:gd name="T98" fmla="*/ 4807 w 5272"/>
              <a:gd name="T99" fmla="*/ 373 h 1837"/>
              <a:gd name="T100" fmla="*/ 4881 w 5272"/>
              <a:gd name="T101" fmla="*/ 367 h 1837"/>
              <a:gd name="T102" fmla="*/ 4948 w 5272"/>
              <a:gd name="T103" fmla="*/ 358 h 1837"/>
              <a:gd name="T104" fmla="*/ 5065 w 5272"/>
              <a:gd name="T105" fmla="*/ 356 h 1837"/>
              <a:gd name="T106" fmla="*/ 5167 w 5272"/>
              <a:gd name="T107" fmla="*/ 362 h 1837"/>
              <a:gd name="T108" fmla="*/ 5239 w 5272"/>
              <a:gd name="T109" fmla="*/ 371 h 1837"/>
              <a:gd name="T110" fmla="*/ 0 w 5272"/>
              <a:gd name="T111" fmla="*/ 1837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72" h="1837">
                <a:moveTo>
                  <a:pt x="0" y="899"/>
                </a:moveTo>
                <a:lnTo>
                  <a:pt x="0" y="897"/>
                </a:lnTo>
                <a:lnTo>
                  <a:pt x="0" y="897"/>
                </a:lnTo>
                <a:lnTo>
                  <a:pt x="9" y="897"/>
                </a:lnTo>
                <a:lnTo>
                  <a:pt x="24" y="897"/>
                </a:lnTo>
                <a:lnTo>
                  <a:pt x="30" y="897"/>
                </a:lnTo>
                <a:lnTo>
                  <a:pt x="41" y="897"/>
                </a:lnTo>
                <a:lnTo>
                  <a:pt x="52" y="895"/>
                </a:lnTo>
                <a:lnTo>
                  <a:pt x="65" y="895"/>
                </a:lnTo>
                <a:lnTo>
                  <a:pt x="76" y="892"/>
                </a:lnTo>
                <a:lnTo>
                  <a:pt x="89" y="892"/>
                </a:lnTo>
                <a:lnTo>
                  <a:pt x="104" y="892"/>
                </a:lnTo>
                <a:lnTo>
                  <a:pt x="122" y="892"/>
                </a:lnTo>
                <a:lnTo>
                  <a:pt x="135" y="890"/>
                </a:lnTo>
                <a:lnTo>
                  <a:pt x="152" y="888"/>
                </a:lnTo>
                <a:lnTo>
                  <a:pt x="169" y="888"/>
                </a:lnTo>
                <a:lnTo>
                  <a:pt x="189" y="888"/>
                </a:lnTo>
                <a:lnTo>
                  <a:pt x="206" y="886"/>
                </a:lnTo>
                <a:lnTo>
                  <a:pt x="228" y="884"/>
                </a:lnTo>
                <a:lnTo>
                  <a:pt x="250" y="882"/>
                </a:lnTo>
                <a:lnTo>
                  <a:pt x="269" y="882"/>
                </a:lnTo>
                <a:lnTo>
                  <a:pt x="291" y="877"/>
                </a:lnTo>
                <a:lnTo>
                  <a:pt x="313" y="877"/>
                </a:lnTo>
                <a:lnTo>
                  <a:pt x="334" y="875"/>
                </a:lnTo>
                <a:lnTo>
                  <a:pt x="358" y="875"/>
                </a:lnTo>
                <a:lnTo>
                  <a:pt x="382" y="871"/>
                </a:lnTo>
                <a:lnTo>
                  <a:pt x="406" y="871"/>
                </a:lnTo>
                <a:lnTo>
                  <a:pt x="432" y="869"/>
                </a:lnTo>
                <a:lnTo>
                  <a:pt x="460" y="869"/>
                </a:lnTo>
                <a:lnTo>
                  <a:pt x="484" y="864"/>
                </a:lnTo>
                <a:lnTo>
                  <a:pt x="508" y="860"/>
                </a:lnTo>
                <a:lnTo>
                  <a:pt x="536" y="858"/>
                </a:lnTo>
                <a:lnTo>
                  <a:pt x="565" y="855"/>
                </a:lnTo>
                <a:lnTo>
                  <a:pt x="591" y="851"/>
                </a:lnTo>
                <a:lnTo>
                  <a:pt x="617" y="849"/>
                </a:lnTo>
                <a:lnTo>
                  <a:pt x="645" y="845"/>
                </a:lnTo>
                <a:lnTo>
                  <a:pt x="676" y="842"/>
                </a:lnTo>
                <a:lnTo>
                  <a:pt x="702" y="838"/>
                </a:lnTo>
                <a:lnTo>
                  <a:pt x="732" y="834"/>
                </a:lnTo>
                <a:lnTo>
                  <a:pt x="760" y="829"/>
                </a:lnTo>
                <a:lnTo>
                  <a:pt x="791" y="827"/>
                </a:lnTo>
                <a:lnTo>
                  <a:pt x="819" y="821"/>
                </a:lnTo>
                <a:lnTo>
                  <a:pt x="851" y="819"/>
                </a:lnTo>
                <a:lnTo>
                  <a:pt x="880" y="814"/>
                </a:lnTo>
                <a:lnTo>
                  <a:pt x="912" y="810"/>
                </a:lnTo>
                <a:lnTo>
                  <a:pt x="940" y="806"/>
                </a:lnTo>
                <a:lnTo>
                  <a:pt x="971" y="799"/>
                </a:lnTo>
                <a:lnTo>
                  <a:pt x="999" y="795"/>
                </a:lnTo>
                <a:lnTo>
                  <a:pt x="1030" y="790"/>
                </a:lnTo>
                <a:lnTo>
                  <a:pt x="1058" y="782"/>
                </a:lnTo>
                <a:lnTo>
                  <a:pt x="1090" y="777"/>
                </a:lnTo>
                <a:lnTo>
                  <a:pt x="1119" y="771"/>
                </a:lnTo>
                <a:lnTo>
                  <a:pt x="1151" y="766"/>
                </a:lnTo>
                <a:lnTo>
                  <a:pt x="1179" y="760"/>
                </a:lnTo>
                <a:lnTo>
                  <a:pt x="1210" y="751"/>
                </a:lnTo>
                <a:lnTo>
                  <a:pt x="1240" y="745"/>
                </a:lnTo>
                <a:lnTo>
                  <a:pt x="1268" y="740"/>
                </a:lnTo>
                <a:lnTo>
                  <a:pt x="1297" y="732"/>
                </a:lnTo>
                <a:lnTo>
                  <a:pt x="1327" y="725"/>
                </a:lnTo>
                <a:lnTo>
                  <a:pt x="1355" y="716"/>
                </a:lnTo>
                <a:lnTo>
                  <a:pt x="1386" y="712"/>
                </a:lnTo>
                <a:lnTo>
                  <a:pt x="1414" y="703"/>
                </a:lnTo>
                <a:lnTo>
                  <a:pt x="1442" y="693"/>
                </a:lnTo>
                <a:lnTo>
                  <a:pt x="1468" y="684"/>
                </a:lnTo>
                <a:lnTo>
                  <a:pt x="1497" y="675"/>
                </a:lnTo>
                <a:lnTo>
                  <a:pt x="1523" y="667"/>
                </a:lnTo>
                <a:lnTo>
                  <a:pt x="1549" y="658"/>
                </a:lnTo>
                <a:lnTo>
                  <a:pt x="1577" y="649"/>
                </a:lnTo>
                <a:lnTo>
                  <a:pt x="1605" y="640"/>
                </a:lnTo>
                <a:lnTo>
                  <a:pt x="1629" y="630"/>
                </a:lnTo>
                <a:lnTo>
                  <a:pt x="1655" y="621"/>
                </a:lnTo>
                <a:lnTo>
                  <a:pt x="1681" y="610"/>
                </a:lnTo>
                <a:lnTo>
                  <a:pt x="1707" y="601"/>
                </a:lnTo>
                <a:lnTo>
                  <a:pt x="1731" y="591"/>
                </a:lnTo>
                <a:lnTo>
                  <a:pt x="1757" y="580"/>
                </a:lnTo>
                <a:lnTo>
                  <a:pt x="1781" y="569"/>
                </a:lnTo>
                <a:lnTo>
                  <a:pt x="1807" y="560"/>
                </a:lnTo>
                <a:lnTo>
                  <a:pt x="1831" y="549"/>
                </a:lnTo>
                <a:lnTo>
                  <a:pt x="1857" y="538"/>
                </a:lnTo>
                <a:lnTo>
                  <a:pt x="1879" y="528"/>
                </a:lnTo>
                <a:lnTo>
                  <a:pt x="1905" y="519"/>
                </a:lnTo>
                <a:lnTo>
                  <a:pt x="1927" y="508"/>
                </a:lnTo>
                <a:lnTo>
                  <a:pt x="1950" y="497"/>
                </a:lnTo>
                <a:lnTo>
                  <a:pt x="1972" y="486"/>
                </a:lnTo>
                <a:lnTo>
                  <a:pt x="1998" y="475"/>
                </a:lnTo>
                <a:lnTo>
                  <a:pt x="2020" y="462"/>
                </a:lnTo>
                <a:lnTo>
                  <a:pt x="2042" y="452"/>
                </a:lnTo>
                <a:lnTo>
                  <a:pt x="2066" y="443"/>
                </a:lnTo>
                <a:lnTo>
                  <a:pt x="2087" y="432"/>
                </a:lnTo>
                <a:lnTo>
                  <a:pt x="2109" y="421"/>
                </a:lnTo>
                <a:lnTo>
                  <a:pt x="2133" y="410"/>
                </a:lnTo>
                <a:lnTo>
                  <a:pt x="2155" y="399"/>
                </a:lnTo>
                <a:lnTo>
                  <a:pt x="2176" y="389"/>
                </a:lnTo>
                <a:lnTo>
                  <a:pt x="2196" y="376"/>
                </a:lnTo>
                <a:lnTo>
                  <a:pt x="2218" y="365"/>
                </a:lnTo>
                <a:lnTo>
                  <a:pt x="2239" y="354"/>
                </a:lnTo>
                <a:lnTo>
                  <a:pt x="2259" y="345"/>
                </a:lnTo>
                <a:lnTo>
                  <a:pt x="2278" y="334"/>
                </a:lnTo>
                <a:lnTo>
                  <a:pt x="2300" y="323"/>
                </a:lnTo>
                <a:lnTo>
                  <a:pt x="2322" y="313"/>
                </a:lnTo>
                <a:lnTo>
                  <a:pt x="2344" y="302"/>
                </a:lnTo>
                <a:lnTo>
                  <a:pt x="2363" y="291"/>
                </a:lnTo>
                <a:lnTo>
                  <a:pt x="2383" y="280"/>
                </a:lnTo>
                <a:lnTo>
                  <a:pt x="2402" y="269"/>
                </a:lnTo>
                <a:lnTo>
                  <a:pt x="2424" y="258"/>
                </a:lnTo>
                <a:lnTo>
                  <a:pt x="2444" y="247"/>
                </a:lnTo>
                <a:lnTo>
                  <a:pt x="2461" y="239"/>
                </a:lnTo>
                <a:lnTo>
                  <a:pt x="2480" y="230"/>
                </a:lnTo>
                <a:lnTo>
                  <a:pt x="2502" y="221"/>
                </a:lnTo>
                <a:lnTo>
                  <a:pt x="2520" y="210"/>
                </a:lnTo>
                <a:lnTo>
                  <a:pt x="2539" y="202"/>
                </a:lnTo>
                <a:lnTo>
                  <a:pt x="2559" y="193"/>
                </a:lnTo>
                <a:lnTo>
                  <a:pt x="2578" y="184"/>
                </a:lnTo>
                <a:lnTo>
                  <a:pt x="2598" y="174"/>
                </a:lnTo>
                <a:lnTo>
                  <a:pt x="2617" y="167"/>
                </a:lnTo>
                <a:lnTo>
                  <a:pt x="2637" y="158"/>
                </a:lnTo>
                <a:lnTo>
                  <a:pt x="2656" y="152"/>
                </a:lnTo>
                <a:lnTo>
                  <a:pt x="2674" y="141"/>
                </a:lnTo>
                <a:lnTo>
                  <a:pt x="2693" y="134"/>
                </a:lnTo>
                <a:lnTo>
                  <a:pt x="2711" y="126"/>
                </a:lnTo>
                <a:lnTo>
                  <a:pt x="2730" y="119"/>
                </a:lnTo>
                <a:lnTo>
                  <a:pt x="2748" y="113"/>
                </a:lnTo>
                <a:lnTo>
                  <a:pt x="2767" y="104"/>
                </a:lnTo>
                <a:lnTo>
                  <a:pt x="2785" y="100"/>
                </a:lnTo>
                <a:lnTo>
                  <a:pt x="2804" y="93"/>
                </a:lnTo>
                <a:lnTo>
                  <a:pt x="2819" y="87"/>
                </a:lnTo>
                <a:lnTo>
                  <a:pt x="2839" y="80"/>
                </a:lnTo>
                <a:lnTo>
                  <a:pt x="2856" y="74"/>
                </a:lnTo>
                <a:lnTo>
                  <a:pt x="2876" y="67"/>
                </a:lnTo>
                <a:lnTo>
                  <a:pt x="2891" y="63"/>
                </a:lnTo>
                <a:lnTo>
                  <a:pt x="2908" y="56"/>
                </a:lnTo>
                <a:lnTo>
                  <a:pt x="2926" y="52"/>
                </a:lnTo>
                <a:lnTo>
                  <a:pt x="2945" y="48"/>
                </a:lnTo>
                <a:lnTo>
                  <a:pt x="2963" y="43"/>
                </a:lnTo>
                <a:lnTo>
                  <a:pt x="2980" y="39"/>
                </a:lnTo>
                <a:lnTo>
                  <a:pt x="2997" y="35"/>
                </a:lnTo>
                <a:lnTo>
                  <a:pt x="3015" y="32"/>
                </a:lnTo>
                <a:lnTo>
                  <a:pt x="3030" y="26"/>
                </a:lnTo>
                <a:lnTo>
                  <a:pt x="3050" y="26"/>
                </a:lnTo>
                <a:lnTo>
                  <a:pt x="3067" y="22"/>
                </a:lnTo>
                <a:lnTo>
                  <a:pt x="3084" y="19"/>
                </a:lnTo>
                <a:lnTo>
                  <a:pt x="3100" y="15"/>
                </a:lnTo>
                <a:lnTo>
                  <a:pt x="3117" y="15"/>
                </a:lnTo>
                <a:lnTo>
                  <a:pt x="3132" y="11"/>
                </a:lnTo>
                <a:lnTo>
                  <a:pt x="3149" y="8"/>
                </a:lnTo>
                <a:lnTo>
                  <a:pt x="3165" y="6"/>
                </a:lnTo>
                <a:lnTo>
                  <a:pt x="3182" y="6"/>
                </a:lnTo>
                <a:lnTo>
                  <a:pt x="3197" y="4"/>
                </a:lnTo>
                <a:lnTo>
                  <a:pt x="3215" y="4"/>
                </a:lnTo>
                <a:lnTo>
                  <a:pt x="3232" y="2"/>
                </a:lnTo>
                <a:lnTo>
                  <a:pt x="3247" y="0"/>
                </a:lnTo>
                <a:lnTo>
                  <a:pt x="3262" y="0"/>
                </a:lnTo>
                <a:lnTo>
                  <a:pt x="3280" y="0"/>
                </a:lnTo>
                <a:lnTo>
                  <a:pt x="3295" y="0"/>
                </a:lnTo>
                <a:lnTo>
                  <a:pt x="3310" y="0"/>
                </a:lnTo>
                <a:lnTo>
                  <a:pt x="3328" y="0"/>
                </a:lnTo>
                <a:lnTo>
                  <a:pt x="3343" y="0"/>
                </a:lnTo>
                <a:lnTo>
                  <a:pt x="3358" y="0"/>
                </a:lnTo>
                <a:lnTo>
                  <a:pt x="3371" y="0"/>
                </a:lnTo>
                <a:lnTo>
                  <a:pt x="3386" y="0"/>
                </a:lnTo>
                <a:lnTo>
                  <a:pt x="3401" y="0"/>
                </a:lnTo>
                <a:lnTo>
                  <a:pt x="3414" y="0"/>
                </a:lnTo>
                <a:lnTo>
                  <a:pt x="3430" y="2"/>
                </a:lnTo>
                <a:lnTo>
                  <a:pt x="3443" y="2"/>
                </a:lnTo>
                <a:lnTo>
                  <a:pt x="3460" y="4"/>
                </a:lnTo>
                <a:lnTo>
                  <a:pt x="3473" y="4"/>
                </a:lnTo>
                <a:lnTo>
                  <a:pt x="3486" y="6"/>
                </a:lnTo>
                <a:lnTo>
                  <a:pt x="3501" y="6"/>
                </a:lnTo>
                <a:lnTo>
                  <a:pt x="3514" y="8"/>
                </a:lnTo>
                <a:lnTo>
                  <a:pt x="3527" y="11"/>
                </a:lnTo>
                <a:lnTo>
                  <a:pt x="3540" y="13"/>
                </a:lnTo>
                <a:lnTo>
                  <a:pt x="3556" y="15"/>
                </a:lnTo>
                <a:lnTo>
                  <a:pt x="3569" y="17"/>
                </a:lnTo>
                <a:lnTo>
                  <a:pt x="3580" y="17"/>
                </a:lnTo>
                <a:lnTo>
                  <a:pt x="3595" y="19"/>
                </a:lnTo>
                <a:lnTo>
                  <a:pt x="3606" y="22"/>
                </a:lnTo>
                <a:lnTo>
                  <a:pt x="3619" y="24"/>
                </a:lnTo>
                <a:lnTo>
                  <a:pt x="3629" y="26"/>
                </a:lnTo>
                <a:lnTo>
                  <a:pt x="3643" y="28"/>
                </a:lnTo>
                <a:lnTo>
                  <a:pt x="3656" y="30"/>
                </a:lnTo>
                <a:lnTo>
                  <a:pt x="3666" y="35"/>
                </a:lnTo>
                <a:lnTo>
                  <a:pt x="3677" y="35"/>
                </a:lnTo>
                <a:lnTo>
                  <a:pt x="3688" y="39"/>
                </a:lnTo>
                <a:lnTo>
                  <a:pt x="3699" y="41"/>
                </a:lnTo>
                <a:lnTo>
                  <a:pt x="3712" y="43"/>
                </a:lnTo>
                <a:lnTo>
                  <a:pt x="3723" y="45"/>
                </a:lnTo>
                <a:lnTo>
                  <a:pt x="3734" y="50"/>
                </a:lnTo>
                <a:lnTo>
                  <a:pt x="3742" y="52"/>
                </a:lnTo>
                <a:lnTo>
                  <a:pt x="3753" y="56"/>
                </a:lnTo>
                <a:lnTo>
                  <a:pt x="3771" y="63"/>
                </a:lnTo>
                <a:lnTo>
                  <a:pt x="3790" y="67"/>
                </a:lnTo>
                <a:lnTo>
                  <a:pt x="3810" y="74"/>
                </a:lnTo>
                <a:lnTo>
                  <a:pt x="3827" y="78"/>
                </a:lnTo>
                <a:lnTo>
                  <a:pt x="3842" y="82"/>
                </a:lnTo>
                <a:lnTo>
                  <a:pt x="3858" y="91"/>
                </a:lnTo>
                <a:lnTo>
                  <a:pt x="3875" y="95"/>
                </a:lnTo>
                <a:lnTo>
                  <a:pt x="3890" y="102"/>
                </a:lnTo>
                <a:lnTo>
                  <a:pt x="3903" y="108"/>
                </a:lnTo>
                <a:lnTo>
                  <a:pt x="3916" y="113"/>
                </a:lnTo>
                <a:lnTo>
                  <a:pt x="3927" y="119"/>
                </a:lnTo>
                <a:lnTo>
                  <a:pt x="3940" y="126"/>
                </a:lnTo>
                <a:lnTo>
                  <a:pt x="3951" y="132"/>
                </a:lnTo>
                <a:lnTo>
                  <a:pt x="3962" y="137"/>
                </a:lnTo>
                <a:lnTo>
                  <a:pt x="3971" y="141"/>
                </a:lnTo>
                <a:lnTo>
                  <a:pt x="3981" y="150"/>
                </a:lnTo>
                <a:lnTo>
                  <a:pt x="3994" y="158"/>
                </a:lnTo>
                <a:lnTo>
                  <a:pt x="4012" y="167"/>
                </a:lnTo>
                <a:lnTo>
                  <a:pt x="4023" y="174"/>
                </a:lnTo>
                <a:lnTo>
                  <a:pt x="4031" y="180"/>
                </a:lnTo>
                <a:lnTo>
                  <a:pt x="4042" y="189"/>
                </a:lnTo>
                <a:lnTo>
                  <a:pt x="4049" y="195"/>
                </a:lnTo>
                <a:lnTo>
                  <a:pt x="4044" y="193"/>
                </a:lnTo>
                <a:lnTo>
                  <a:pt x="4040" y="191"/>
                </a:lnTo>
                <a:lnTo>
                  <a:pt x="4031" y="191"/>
                </a:lnTo>
                <a:lnTo>
                  <a:pt x="4018" y="193"/>
                </a:lnTo>
                <a:lnTo>
                  <a:pt x="4007" y="193"/>
                </a:lnTo>
                <a:lnTo>
                  <a:pt x="3999" y="197"/>
                </a:lnTo>
                <a:lnTo>
                  <a:pt x="3986" y="200"/>
                </a:lnTo>
                <a:lnTo>
                  <a:pt x="3975" y="206"/>
                </a:lnTo>
                <a:lnTo>
                  <a:pt x="3960" y="210"/>
                </a:lnTo>
                <a:lnTo>
                  <a:pt x="3944" y="219"/>
                </a:lnTo>
                <a:lnTo>
                  <a:pt x="3927" y="228"/>
                </a:lnTo>
                <a:lnTo>
                  <a:pt x="3910" y="239"/>
                </a:lnTo>
                <a:lnTo>
                  <a:pt x="3897" y="245"/>
                </a:lnTo>
                <a:lnTo>
                  <a:pt x="3888" y="250"/>
                </a:lnTo>
                <a:lnTo>
                  <a:pt x="3877" y="256"/>
                </a:lnTo>
                <a:lnTo>
                  <a:pt x="3866" y="263"/>
                </a:lnTo>
                <a:lnTo>
                  <a:pt x="3853" y="269"/>
                </a:lnTo>
                <a:lnTo>
                  <a:pt x="3840" y="276"/>
                </a:lnTo>
                <a:lnTo>
                  <a:pt x="3829" y="284"/>
                </a:lnTo>
                <a:lnTo>
                  <a:pt x="3818" y="293"/>
                </a:lnTo>
                <a:lnTo>
                  <a:pt x="3803" y="300"/>
                </a:lnTo>
                <a:lnTo>
                  <a:pt x="3792" y="308"/>
                </a:lnTo>
                <a:lnTo>
                  <a:pt x="3779" y="315"/>
                </a:lnTo>
                <a:lnTo>
                  <a:pt x="3769" y="326"/>
                </a:lnTo>
                <a:lnTo>
                  <a:pt x="3755" y="332"/>
                </a:lnTo>
                <a:lnTo>
                  <a:pt x="3745" y="341"/>
                </a:lnTo>
                <a:lnTo>
                  <a:pt x="3734" y="349"/>
                </a:lnTo>
                <a:lnTo>
                  <a:pt x="3723" y="358"/>
                </a:lnTo>
                <a:lnTo>
                  <a:pt x="3712" y="365"/>
                </a:lnTo>
                <a:lnTo>
                  <a:pt x="3701" y="373"/>
                </a:lnTo>
                <a:lnTo>
                  <a:pt x="3690" y="380"/>
                </a:lnTo>
                <a:lnTo>
                  <a:pt x="3682" y="389"/>
                </a:lnTo>
                <a:lnTo>
                  <a:pt x="3662" y="402"/>
                </a:lnTo>
                <a:lnTo>
                  <a:pt x="3647" y="412"/>
                </a:lnTo>
                <a:lnTo>
                  <a:pt x="3634" y="423"/>
                </a:lnTo>
                <a:lnTo>
                  <a:pt x="3625" y="430"/>
                </a:lnTo>
                <a:lnTo>
                  <a:pt x="3619" y="432"/>
                </a:lnTo>
                <a:lnTo>
                  <a:pt x="3619" y="436"/>
                </a:lnTo>
                <a:lnTo>
                  <a:pt x="3619" y="432"/>
                </a:lnTo>
                <a:lnTo>
                  <a:pt x="3627" y="430"/>
                </a:lnTo>
                <a:lnTo>
                  <a:pt x="3638" y="423"/>
                </a:lnTo>
                <a:lnTo>
                  <a:pt x="3656" y="415"/>
                </a:lnTo>
                <a:lnTo>
                  <a:pt x="3664" y="408"/>
                </a:lnTo>
                <a:lnTo>
                  <a:pt x="3675" y="404"/>
                </a:lnTo>
                <a:lnTo>
                  <a:pt x="3684" y="397"/>
                </a:lnTo>
                <a:lnTo>
                  <a:pt x="3697" y="393"/>
                </a:lnTo>
                <a:lnTo>
                  <a:pt x="3710" y="384"/>
                </a:lnTo>
                <a:lnTo>
                  <a:pt x="3723" y="380"/>
                </a:lnTo>
                <a:lnTo>
                  <a:pt x="3738" y="373"/>
                </a:lnTo>
                <a:lnTo>
                  <a:pt x="3753" y="367"/>
                </a:lnTo>
                <a:lnTo>
                  <a:pt x="3769" y="358"/>
                </a:lnTo>
                <a:lnTo>
                  <a:pt x="3784" y="354"/>
                </a:lnTo>
                <a:lnTo>
                  <a:pt x="3801" y="345"/>
                </a:lnTo>
                <a:lnTo>
                  <a:pt x="3816" y="339"/>
                </a:lnTo>
                <a:lnTo>
                  <a:pt x="3831" y="332"/>
                </a:lnTo>
                <a:lnTo>
                  <a:pt x="3849" y="326"/>
                </a:lnTo>
                <a:lnTo>
                  <a:pt x="3868" y="317"/>
                </a:lnTo>
                <a:lnTo>
                  <a:pt x="3888" y="313"/>
                </a:lnTo>
                <a:lnTo>
                  <a:pt x="3903" y="306"/>
                </a:lnTo>
                <a:lnTo>
                  <a:pt x="3923" y="300"/>
                </a:lnTo>
                <a:lnTo>
                  <a:pt x="3938" y="295"/>
                </a:lnTo>
                <a:lnTo>
                  <a:pt x="3957" y="289"/>
                </a:lnTo>
                <a:lnTo>
                  <a:pt x="3975" y="284"/>
                </a:lnTo>
                <a:lnTo>
                  <a:pt x="3992" y="278"/>
                </a:lnTo>
                <a:lnTo>
                  <a:pt x="4012" y="276"/>
                </a:lnTo>
                <a:lnTo>
                  <a:pt x="4031" y="273"/>
                </a:lnTo>
                <a:lnTo>
                  <a:pt x="4047" y="267"/>
                </a:lnTo>
                <a:lnTo>
                  <a:pt x="4062" y="267"/>
                </a:lnTo>
                <a:lnTo>
                  <a:pt x="4079" y="263"/>
                </a:lnTo>
                <a:lnTo>
                  <a:pt x="4096" y="263"/>
                </a:lnTo>
                <a:lnTo>
                  <a:pt x="4110" y="260"/>
                </a:lnTo>
                <a:lnTo>
                  <a:pt x="4127" y="260"/>
                </a:lnTo>
                <a:lnTo>
                  <a:pt x="4142" y="260"/>
                </a:lnTo>
                <a:lnTo>
                  <a:pt x="4157" y="260"/>
                </a:lnTo>
                <a:lnTo>
                  <a:pt x="4170" y="260"/>
                </a:lnTo>
                <a:lnTo>
                  <a:pt x="4186" y="260"/>
                </a:lnTo>
                <a:lnTo>
                  <a:pt x="4199" y="260"/>
                </a:lnTo>
                <a:lnTo>
                  <a:pt x="4214" y="265"/>
                </a:lnTo>
                <a:lnTo>
                  <a:pt x="4227" y="265"/>
                </a:lnTo>
                <a:lnTo>
                  <a:pt x="4240" y="267"/>
                </a:lnTo>
                <a:lnTo>
                  <a:pt x="4253" y="269"/>
                </a:lnTo>
                <a:lnTo>
                  <a:pt x="4266" y="276"/>
                </a:lnTo>
                <a:lnTo>
                  <a:pt x="4277" y="276"/>
                </a:lnTo>
                <a:lnTo>
                  <a:pt x="4288" y="280"/>
                </a:lnTo>
                <a:lnTo>
                  <a:pt x="4298" y="282"/>
                </a:lnTo>
                <a:lnTo>
                  <a:pt x="4309" y="286"/>
                </a:lnTo>
                <a:lnTo>
                  <a:pt x="4327" y="295"/>
                </a:lnTo>
                <a:lnTo>
                  <a:pt x="4346" y="306"/>
                </a:lnTo>
                <a:lnTo>
                  <a:pt x="4359" y="315"/>
                </a:lnTo>
                <a:lnTo>
                  <a:pt x="4375" y="326"/>
                </a:lnTo>
                <a:lnTo>
                  <a:pt x="4385" y="336"/>
                </a:lnTo>
                <a:lnTo>
                  <a:pt x="4396" y="349"/>
                </a:lnTo>
                <a:lnTo>
                  <a:pt x="4403" y="360"/>
                </a:lnTo>
                <a:lnTo>
                  <a:pt x="4409" y="371"/>
                </a:lnTo>
                <a:lnTo>
                  <a:pt x="4414" y="382"/>
                </a:lnTo>
                <a:lnTo>
                  <a:pt x="4416" y="393"/>
                </a:lnTo>
                <a:lnTo>
                  <a:pt x="4416" y="404"/>
                </a:lnTo>
                <a:lnTo>
                  <a:pt x="4416" y="415"/>
                </a:lnTo>
                <a:lnTo>
                  <a:pt x="4416" y="425"/>
                </a:lnTo>
                <a:lnTo>
                  <a:pt x="4416" y="436"/>
                </a:lnTo>
                <a:lnTo>
                  <a:pt x="4407" y="452"/>
                </a:lnTo>
                <a:lnTo>
                  <a:pt x="4403" y="467"/>
                </a:lnTo>
                <a:lnTo>
                  <a:pt x="4396" y="475"/>
                </a:lnTo>
                <a:lnTo>
                  <a:pt x="4396" y="480"/>
                </a:lnTo>
                <a:lnTo>
                  <a:pt x="4398" y="478"/>
                </a:lnTo>
                <a:lnTo>
                  <a:pt x="4407" y="473"/>
                </a:lnTo>
                <a:lnTo>
                  <a:pt x="4414" y="471"/>
                </a:lnTo>
                <a:lnTo>
                  <a:pt x="4422" y="469"/>
                </a:lnTo>
                <a:lnTo>
                  <a:pt x="4431" y="465"/>
                </a:lnTo>
                <a:lnTo>
                  <a:pt x="4442" y="462"/>
                </a:lnTo>
                <a:lnTo>
                  <a:pt x="4453" y="458"/>
                </a:lnTo>
                <a:lnTo>
                  <a:pt x="4464" y="454"/>
                </a:lnTo>
                <a:lnTo>
                  <a:pt x="4474" y="452"/>
                </a:lnTo>
                <a:lnTo>
                  <a:pt x="4492" y="447"/>
                </a:lnTo>
                <a:lnTo>
                  <a:pt x="4505" y="443"/>
                </a:lnTo>
                <a:lnTo>
                  <a:pt x="4522" y="439"/>
                </a:lnTo>
                <a:lnTo>
                  <a:pt x="4537" y="434"/>
                </a:lnTo>
                <a:lnTo>
                  <a:pt x="4557" y="432"/>
                </a:lnTo>
                <a:lnTo>
                  <a:pt x="4572" y="425"/>
                </a:lnTo>
                <a:lnTo>
                  <a:pt x="4592" y="421"/>
                </a:lnTo>
                <a:lnTo>
                  <a:pt x="4609" y="415"/>
                </a:lnTo>
                <a:lnTo>
                  <a:pt x="4629" y="412"/>
                </a:lnTo>
                <a:lnTo>
                  <a:pt x="4637" y="408"/>
                </a:lnTo>
                <a:lnTo>
                  <a:pt x="4648" y="406"/>
                </a:lnTo>
                <a:lnTo>
                  <a:pt x="4657" y="404"/>
                </a:lnTo>
                <a:lnTo>
                  <a:pt x="4668" y="402"/>
                </a:lnTo>
                <a:lnTo>
                  <a:pt x="4679" y="397"/>
                </a:lnTo>
                <a:lnTo>
                  <a:pt x="4689" y="397"/>
                </a:lnTo>
                <a:lnTo>
                  <a:pt x="4700" y="393"/>
                </a:lnTo>
                <a:lnTo>
                  <a:pt x="4711" y="393"/>
                </a:lnTo>
                <a:lnTo>
                  <a:pt x="4722" y="391"/>
                </a:lnTo>
                <a:lnTo>
                  <a:pt x="4733" y="389"/>
                </a:lnTo>
                <a:lnTo>
                  <a:pt x="4744" y="386"/>
                </a:lnTo>
                <a:lnTo>
                  <a:pt x="4752" y="384"/>
                </a:lnTo>
                <a:lnTo>
                  <a:pt x="4763" y="382"/>
                </a:lnTo>
                <a:lnTo>
                  <a:pt x="4774" y="382"/>
                </a:lnTo>
                <a:lnTo>
                  <a:pt x="4785" y="378"/>
                </a:lnTo>
                <a:lnTo>
                  <a:pt x="4796" y="378"/>
                </a:lnTo>
                <a:lnTo>
                  <a:pt x="4807" y="373"/>
                </a:lnTo>
                <a:lnTo>
                  <a:pt x="4818" y="373"/>
                </a:lnTo>
                <a:lnTo>
                  <a:pt x="4828" y="371"/>
                </a:lnTo>
                <a:lnTo>
                  <a:pt x="4839" y="371"/>
                </a:lnTo>
                <a:lnTo>
                  <a:pt x="4850" y="369"/>
                </a:lnTo>
                <a:lnTo>
                  <a:pt x="4859" y="367"/>
                </a:lnTo>
                <a:lnTo>
                  <a:pt x="4870" y="367"/>
                </a:lnTo>
                <a:lnTo>
                  <a:pt x="4881" y="367"/>
                </a:lnTo>
                <a:lnTo>
                  <a:pt x="4889" y="365"/>
                </a:lnTo>
                <a:lnTo>
                  <a:pt x="4898" y="365"/>
                </a:lnTo>
                <a:lnTo>
                  <a:pt x="4909" y="362"/>
                </a:lnTo>
                <a:lnTo>
                  <a:pt x="4920" y="362"/>
                </a:lnTo>
                <a:lnTo>
                  <a:pt x="4928" y="360"/>
                </a:lnTo>
                <a:lnTo>
                  <a:pt x="4937" y="358"/>
                </a:lnTo>
                <a:lnTo>
                  <a:pt x="4948" y="358"/>
                </a:lnTo>
                <a:lnTo>
                  <a:pt x="4959" y="358"/>
                </a:lnTo>
                <a:lnTo>
                  <a:pt x="4976" y="356"/>
                </a:lnTo>
                <a:lnTo>
                  <a:pt x="4994" y="356"/>
                </a:lnTo>
                <a:lnTo>
                  <a:pt x="5013" y="356"/>
                </a:lnTo>
                <a:lnTo>
                  <a:pt x="5033" y="356"/>
                </a:lnTo>
                <a:lnTo>
                  <a:pt x="5048" y="356"/>
                </a:lnTo>
                <a:lnTo>
                  <a:pt x="5065" y="356"/>
                </a:lnTo>
                <a:lnTo>
                  <a:pt x="5080" y="356"/>
                </a:lnTo>
                <a:lnTo>
                  <a:pt x="5098" y="356"/>
                </a:lnTo>
                <a:lnTo>
                  <a:pt x="5111" y="356"/>
                </a:lnTo>
                <a:lnTo>
                  <a:pt x="5128" y="358"/>
                </a:lnTo>
                <a:lnTo>
                  <a:pt x="5141" y="360"/>
                </a:lnTo>
                <a:lnTo>
                  <a:pt x="5156" y="362"/>
                </a:lnTo>
                <a:lnTo>
                  <a:pt x="5167" y="362"/>
                </a:lnTo>
                <a:lnTo>
                  <a:pt x="5180" y="362"/>
                </a:lnTo>
                <a:lnTo>
                  <a:pt x="5191" y="365"/>
                </a:lnTo>
                <a:lnTo>
                  <a:pt x="5202" y="365"/>
                </a:lnTo>
                <a:lnTo>
                  <a:pt x="5211" y="365"/>
                </a:lnTo>
                <a:lnTo>
                  <a:pt x="5222" y="367"/>
                </a:lnTo>
                <a:lnTo>
                  <a:pt x="5230" y="369"/>
                </a:lnTo>
                <a:lnTo>
                  <a:pt x="5239" y="371"/>
                </a:lnTo>
                <a:lnTo>
                  <a:pt x="5252" y="371"/>
                </a:lnTo>
                <a:lnTo>
                  <a:pt x="5263" y="373"/>
                </a:lnTo>
                <a:lnTo>
                  <a:pt x="5267" y="373"/>
                </a:lnTo>
                <a:lnTo>
                  <a:pt x="5272" y="376"/>
                </a:lnTo>
                <a:lnTo>
                  <a:pt x="5272" y="1062"/>
                </a:lnTo>
                <a:lnTo>
                  <a:pt x="4839" y="1794"/>
                </a:lnTo>
                <a:lnTo>
                  <a:pt x="0" y="1837"/>
                </a:lnTo>
                <a:lnTo>
                  <a:pt x="0" y="899"/>
                </a:lnTo>
                <a:lnTo>
                  <a:pt x="0" y="899"/>
                </a:lnTo>
                <a:close/>
              </a:path>
            </a:pathLst>
          </a:custGeom>
          <a:solidFill>
            <a:srgbClr val="597A9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0" y="2819010"/>
            <a:ext cx="9144826" cy="1719843"/>
          </a:xfrm>
          <a:custGeom>
            <a:avLst/>
            <a:gdLst>
              <a:gd name="T0" fmla="*/ 2908 w 5272"/>
              <a:gd name="T1" fmla="*/ 723 h 1055"/>
              <a:gd name="T2" fmla="*/ 2967 w 5272"/>
              <a:gd name="T3" fmla="*/ 714 h 1055"/>
              <a:gd name="T4" fmla="*/ 3023 w 5272"/>
              <a:gd name="T5" fmla="*/ 712 h 1055"/>
              <a:gd name="T6" fmla="*/ 3084 w 5272"/>
              <a:gd name="T7" fmla="*/ 703 h 1055"/>
              <a:gd name="T8" fmla="*/ 3152 w 5272"/>
              <a:gd name="T9" fmla="*/ 699 h 1055"/>
              <a:gd name="T10" fmla="*/ 3217 w 5272"/>
              <a:gd name="T11" fmla="*/ 690 h 1055"/>
              <a:gd name="T12" fmla="*/ 3284 w 5272"/>
              <a:gd name="T13" fmla="*/ 686 h 1055"/>
              <a:gd name="T14" fmla="*/ 3347 w 5272"/>
              <a:gd name="T15" fmla="*/ 675 h 1055"/>
              <a:gd name="T16" fmla="*/ 3408 w 5272"/>
              <a:gd name="T17" fmla="*/ 668 h 1055"/>
              <a:gd name="T18" fmla="*/ 3460 w 5272"/>
              <a:gd name="T19" fmla="*/ 662 h 1055"/>
              <a:gd name="T20" fmla="*/ 3532 w 5272"/>
              <a:gd name="T21" fmla="*/ 649 h 1055"/>
              <a:gd name="T22" fmla="*/ 3569 w 5272"/>
              <a:gd name="T23" fmla="*/ 625 h 1055"/>
              <a:gd name="T24" fmla="*/ 3521 w 5272"/>
              <a:gd name="T25" fmla="*/ 590 h 1055"/>
              <a:gd name="T26" fmla="*/ 3530 w 5272"/>
              <a:gd name="T27" fmla="*/ 525 h 1055"/>
              <a:gd name="T28" fmla="*/ 3595 w 5272"/>
              <a:gd name="T29" fmla="*/ 490 h 1055"/>
              <a:gd name="T30" fmla="*/ 3664 w 5272"/>
              <a:gd name="T31" fmla="*/ 460 h 1055"/>
              <a:gd name="T32" fmla="*/ 3714 w 5272"/>
              <a:gd name="T33" fmla="*/ 443 h 1055"/>
              <a:gd name="T34" fmla="*/ 3771 w 5272"/>
              <a:gd name="T35" fmla="*/ 427 h 1055"/>
              <a:gd name="T36" fmla="*/ 3834 w 5272"/>
              <a:gd name="T37" fmla="*/ 414 h 1055"/>
              <a:gd name="T38" fmla="*/ 3901 w 5272"/>
              <a:gd name="T39" fmla="*/ 401 h 1055"/>
              <a:gd name="T40" fmla="*/ 3975 w 5272"/>
              <a:gd name="T41" fmla="*/ 388 h 1055"/>
              <a:gd name="T42" fmla="*/ 4060 w 5272"/>
              <a:gd name="T43" fmla="*/ 377 h 1055"/>
              <a:gd name="T44" fmla="*/ 4144 w 5272"/>
              <a:gd name="T45" fmla="*/ 367 h 1055"/>
              <a:gd name="T46" fmla="*/ 4233 w 5272"/>
              <a:gd name="T47" fmla="*/ 358 h 1055"/>
              <a:gd name="T48" fmla="*/ 4329 w 5272"/>
              <a:gd name="T49" fmla="*/ 351 h 1055"/>
              <a:gd name="T50" fmla="*/ 4420 w 5272"/>
              <a:gd name="T51" fmla="*/ 345 h 1055"/>
              <a:gd name="T52" fmla="*/ 4514 w 5272"/>
              <a:gd name="T53" fmla="*/ 338 h 1055"/>
              <a:gd name="T54" fmla="*/ 4603 w 5272"/>
              <a:gd name="T55" fmla="*/ 334 h 1055"/>
              <a:gd name="T56" fmla="*/ 4685 w 5272"/>
              <a:gd name="T57" fmla="*/ 330 h 1055"/>
              <a:gd name="T58" fmla="*/ 4761 w 5272"/>
              <a:gd name="T59" fmla="*/ 325 h 1055"/>
              <a:gd name="T60" fmla="*/ 4828 w 5272"/>
              <a:gd name="T61" fmla="*/ 321 h 1055"/>
              <a:gd name="T62" fmla="*/ 4891 w 5272"/>
              <a:gd name="T63" fmla="*/ 317 h 1055"/>
              <a:gd name="T64" fmla="*/ 4954 w 5272"/>
              <a:gd name="T65" fmla="*/ 306 h 1055"/>
              <a:gd name="T66" fmla="*/ 4946 w 5272"/>
              <a:gd name="T67" fmla="*/ 291 h 1055"/>
              <a:gd name="T68" fmla="*/ 4876 w 5272"/>
              <a:gd name="T69" fmla="*/ 273 h 1055"/>
              <a:gd name="T70" fmla="*/ 4824 w 5272"/>
              <a:gd name="T71" fmla="*/ 260 h 1055"/>
              <a:gd name="T72" fmla="*/ 4768 w 5272"/>
              <a:gd name="T73" fmla="*/ 249 h 1055"/>
              <a:gd name="T74" fmla="*/ 4711 w 5272"/>
              <a:gd name="T75" fmla="*/ 238 h 1055"/>
              <a:gd name="T76" fmla="*/ 4653 w 5272"/>
              <a:gd name="T77" fmla="*/ 225 h 1055"/>
              <a:gd name="T78" fmla="*/ 4600 w 5272"/>
              <a:gd name="T79" fmla="*/ 210 h 1055"/>
              <a:gd name="T80" fmla="*/ 4540 w 5272"/>
              <a:gd name="T81" fmla="*/ 193 h 1055"/>
              <a:gd name="T82" fmla="*/ 4492 w 5272"/>
              <a:gd name="T83" fmla="*/ 156 h 1055"/>
              <a:gd name="T84" fmla="*/ 4537 w 5272"/>
              <a:gd name="T85" fmla="*/ 123 h 1055"/>
              <a:gd name="T86" fmla="*/ 4587 w 5272"/>
              <a:gd name="T87" fmla="*/ 106 h 1055"/>
              <a:gd name="T88" fmla="*/ 4655 w 5272"/>
              <a:gd name="T89" fmla="*/ 93 h 1055"/>
              <a:gd name="T90" fmla="*/ 4726 w 5272"/>
              <a:gd name="T91" fmla="*/ 73 h 1055"/>
              <a:gd name="T92" fmla="*/ 4809 w 5272"/>
              <a:gd name="T93" fmla="*/ 63 h 1055"/>
              <a:gd name="T94" fmla="*/ 4896 w 5272"/>
              <a:gd name="T95" fmla="*/ 47 h 1055"/>
              <a:gd name="T96" fmla="*/ 4981 w 5272"/>
              <a:gd name="T97" fmla="*/ 37 h 1055"/>
              <a:gd name="T98" fmla="*/ 5061 w 5272"/>
              <a:gd name="T99" fmla="*/ 23 h 1055"/>
              <a:gd name="T100" fmla="*/ 5133 w 5272"/>
              <a:gd name="T101" fmla="*/ 15 h 1055"/>
              <a:gd name="T102" fmla="*/ 5193 w 5272"/>
              <a:gd name="T103" fmla="*/ 6 h 1055"/>
              <a:gd name="T104" fmla="*/ 5263 w 5272"/>
              <a:gd name="T105" fmla="*/ 0 h 1055"/>
              <a:gd name="T106" fmla="*/ 0 w 5272"/>
              <a:gd name="T107" fmla="*/ 1055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72" h="1055">
                <a:moveTo>
                  <a:pt x="2865" y="727"/>
                </a:moveTo>
                <a:lnTo>
                  <a:pt x="2867" y="725"/>
                </a:lnTo>
                <a:lnTo>
                  <a:pt x="2884" y="723"/>
                </a:lnTo>
                <a:lnTo>
                  <a:pt x="2895" y="723"/>
                </a:lnTo>
                <a:lnTo>
                  <a:pt x="2908" y="723"/>
                </a:lnTo>
                <a:lnTo>
                  <a:pt x="2924" y="721"/>
                </a:lnTo>
                <a:lnTo>
                  <a:pt x="2941" y="721"/>
                </a:lnTo>
                <a:lnTo>
                  <a:pt x="2947" y="718"/>
                </a:lnTo>
                <a:lnTo>
                  <a:pt x="2956" y="716"/>
                </a:lnTo>
                <a:lnTo>
                  <a:pt x="2967" y="714"/>
                </a:lnTo>
                <a:lnTo>
                  <a:pt x="2978" y="714"/>
                </a:lnTo>
                <a:lnTo>
                  <a:pt x="2989" y="714"/>
                </a:lnTo>
                <a:lnTo>
                  <a:pt x="3000" y="714"/>
                </a:lnTo>
                <a:lnTo>
                  <a:pt x="3010" y="712"/>
                </a:lnTo>
                <a:lnTo>
                  <a:pt x="3023" y="712"/>
                </a:lnTo>
                <a:lnTo>
                  <a:pt x="3034" y="710"/>
                </a:lnTo>
                <a:lnTo>
                  <a:pt x="3045" y="708"/>
                </a:lnTo>
                <a:lnTo>
                  <a:pt x="3058" y="705"/>
                </a:lnTo>
                <a:lnTo>
                  <a:pt x="3071" y="705"/>
                </a:lnTo>
                <a:lnTo>
                  <a:pt x="3084" y="703"/>
                </a:lnTo>
                <a:lnTo>
                  <a:pt x="3097" y="703"/>
                </a:lnTo>
                <a:lnTo>
                  <a:pt x="3110" y="703"/>
                </a:lnTo>
                <a:lnTo>
                  <a:pt x="3126" y="703"/>
                </a:lnTo>
                <a:lnTo>
                  <a:pt x="3136" y="699"/>
                </a:lnTo>
                <a:lnTo>
                  <a:pt x="3152" y="699"/>
                </a:lnTo>
                <a:lnTo>
                  <a:pt x="3165" y="695"/>
                </a:lnTo>
                <a:lnTo>
                  <a:pt x="3178" y="695"/>
                </a:lnTo>
                <a:lnTo>
                  <a:pt x="3191" y="695"/>
                </a:lnTo>
                <a:lnTo>
                  <a:pt x="3204" y="692"/>
                </a:lnTo>
                <a:lnTo>
                  <a:pt x="3217" y="690"/>
                </a:lnTo>
                <a:lnTo>
                  <a:pt x="3232" y="690"/>
                </a:lnTo>
                <a:lnTo>
                  <a:pt x="3243" y="688"/>
                </a:lnTo>
                <a:lnTo>
                  <a:pt x="3258" y="686"/>
                </a:lnTo>
                <a:lnTo>
                  <a:pt x="3271" y="686"/>
                </a:lnTo>
                <a:lnTo>
                  <a:pt x="3284" y="686"/>
                </a:lnTo>
                <a:lnTo>
                  <a:pt x="3297" y="684"/>
                </a:lnTo>
                <a:lnTo>
                  <a:pt x="3310" y="682"/>
                </a:lnTo>
                <a:lnTo>
                  <a:pt x="3323" y="679"/>
                </a:lnTo>
                <a:lnTo>
                  <a:pt x="3338" y="679"/>
                </a:lnTo>
                <a:lnTo>
                  <a:pt x="3347" y="675"/>
                </a:lnTo>
                <a:lnTo>
                  <a:pt x="3360" y="675"/>
                </a:lnTo>
                <a:lnTo>
                  <a:pt x="3373" y="673"/>
                </a:lnTo>
                <a:lnTo>
                  <a:pt x="3386" y="673"/>
                </a:lnTo>
                <a:lnTo>
                  <a:pt x="3397" y="671"/>
                </a:lnTo>
                <a:lnTo>
                  <a:pt x="3408" y="668"/>
                </a:lnTo>
                <a:lnTo>
                  <a:pt x="3419" y="666"/>
                </a:lnTo>
                <a:lnTo>
                  <a:pt x="3432" y="666"/>
                </a:lnTo>
                <a:lnTo>
                  <a:pt x="3441" y="666"/>
                </a:lnTo>
                <a:lnTo>
                  <a:pt x="3451" y="664"/>
                </a:lnTo>
                <a:lnTo>
                  <a:pt x="3460" y="662"/>
                </a:lnTo>
                <a:lnTo>
                  <a:pt x="3471" y="662"/>
                </a:lnTo>
                <a:lnTo>
                  <a:pt x="3488" y="658"/>
                </a:lnTo>
                <a:lnTo>
                  <a:pt x="3506" y="655"/>
                </a:lnTo>
                <a:lnTo>
                  <a:pt x="3519" y="651"/>
                </a:lnTo>
                <a:lnTo>
                  <a:pt x="3532" y="649"/>
                </a:lnTo>
                <a:lnTo>
                  <a:pt x="3540" y="647"/>
                </a:lnTo>
                <a:lnTo>
                  <a:pt x="3549" y="645"/>
                </a:lnTo>
                <a:lnTo>
                  <a:pt x="3560" y="638"/>
                </a:lnTo>
                <a:lnTo>
                  <a:pt x="3569" y="636"/>
                </a:lnTo>
                <a:lnTo>
                  <a:pt x="3569" y="625"/>
                </a:lnTo>
                <a:lnTo>
                  <a:pt x="3560" y="616"/>
                </a:lnTo>
                <a:lnTo>
                  <a:pt x="3549" y="608"/>
                </a:lnTo>
                <a:lnTo>
                  <a:pt x="3540" y="603"/>
                </a:lnTo>
                <a:lnTo>
                  <a:pt x="3530" y="597"/>
                </a:lnTo>
                <a:lnTo>
                  <a:pt x="3521" y="590"/>
                </a:lnTo>
                <a:lnTo>
                  <a:pt x="3508" y="575"/>
                </a:lnTo>
                <a:lnTo>
                  <a:pt x="3506" y="558"/>
                </a:lnTo>
                <a:lnTo>
                  <a:pt x="3508" y="547"/>
                </a:lnTo>
                <a:lnTo>
                  <a:pt x="3517" y="536"/>
                </a:lnTo>
                <a:lnTo>
                  <a:pt x="3530" y="525"/>
                </a:lnTo>
                <a:lnTo>
                  <a:pt x="3547" y="514"/>
                </a:lnTo>
                <a:lnTo>
                  <a:pt x="3556" y="508"/>
                </a:lnTo>
                <a:lnTo>
                  <a:pt x="3569" y="501"/>
                </a:lnTo>
                <a:lnTo>
                  <a:pt x="3580" y="495"/>
                </a:lnTo>
                <a:lnTo>
                  <a:pt x="3595" y="490"/>
                </a:lnTo>
                <a:lnTo>
                  <a:pt x="3608" y="482"/>
                </a:lnTo>
                <a:lnTo>
                  <a:pt x="3623" y="475"/>
                </a:lnTo>
                <a:lnTo>
                  <a:pt x="3638" y="471"/>
                </a:lnTo>
                <a:lnTo>
                  <a:pt x="3658" y="464"/>
                </a:lnTo>
                <a:lnTo>
                  <a:pt x="3664" y="460"/>
                </a:lnTo>
                <a:lnTo>
                  <a:pt x="3675" y="458"/>
                </a:lnTo>
                <a:lnTo>
                  <a:pt x="3684" y="453"/>
                </a:lnTo>
                <a:lnTo>
                  <a:pt x="3695" y="451"/>
                </a:lnTo>
                <a:lnTo>
                  <a:pt x="3703" y="447"/>
                </a:lnTo>
                <a:lnTo>
                  <a:pt x="3714" y="443"/>
                </a:lnTo>
                <a:lnTo>
                  <a:pt x="3725" y="440"/>
                </a:lnTo>
                <a:lnTo>
                  <a:pt x="3738" y="438"/>
                </a:lnTo>
                <a:lnTo>
                  <a:pt x="3749" y="434"/>
                </a:lnTo>
                <a:lnTo>
                  <a:pt x="3760" y="432"/>
                </a:lnTo>
                <a:lnTo>
                  <a:pt x="3771" y="427"/>
                </a:lnTo>
                <a:lnTo>
                  <a:pt x="3782" y="425"/>
                </a:lnTo>
                <a:lnTo>
                  <a:pt x="3792" y="423"/>
                </a:lnTo>
                <a:lnTo>
                  <a:pt x="3808" y="421"/>
                </a:lnTo>
                <a:lnTo>
                  <a:pt x="3821" y="417"/>
                </a:lnTo>
                <a:lnTo>
                  <a:pt x="3834" y="414"/>
                </a:lnTo>
                <a:lnTo>
                  <a:pt x="3847" y="412"/>
                </a:lnTo>
                <a:lnTo>
                  <a:pt x="3860" y="410"/>
                </a:lnTo>
                <a:lnTo>
                  <a:pt x="3873" y="406"/>
                </a:lnTo>
                <a:lnTo>
                  <a:pt x="3888" y="404"/>
                </a:lnTo>
                <a:lnTo>
                  <a:pt x="3901" y="401"/>
                </a:lnTo>
                <a:lnTo>
                  <a:pt x="3916" y="399"/>
                </a:lnTo>
                <a:lnTo>
                  <a:pt x="3931" y="395"/>
                </a:lnTo>
                <a:lnTo>
                  <a:pt x="3947" y="395"/>
                </a:lnTo>
                <a:lnTo>
                  <a:pt x="3962" y="391"/>
                </a:lnTo>
                <a:lnTo>
                  <a:pt x="3975" y="388"/>
                </a:lnTo>
                <a:lnTo>
                  <a:pt x="3992" y="386"/>
                </a:lnTo>
                <a:lnTo>
                  <a:pt x="4010" y="384"/>
                </a:lnTo>
                <a:lnTo>
                  <a:pt x="4025" y="382"/>
                </a:lnTo>
                <a:lnTo>
                  <a:pt x="4040" y="382"/>
                </a:lnTo>
                <a:lnTo>
                  <a:pt x="4060" y="377"/>
                </a:lnTo>
                <a:lnTo>
                  <a:pt x="4077" y="377"/>
                </a:lnTo>
                <a:lnTo>
                  <a:pt x="4092" y="375"/>
                </a:lnTo>
                <a:lnTo>
                  <a:pt x="4110" y="373"/>
                </a:lnTo>
                <a:lnTo>
                  <a:pt x="4127" y="369"/>
                </a:lnTo>
                <a:lnTo>
                  <a:pt x="4144" y="367"/>
                </a:lnTo>
                <a:lnTo>
                  <a:pt x="4162" y="364"/>
                </a:lnTo>
                <a:lnTo>
                  <a:pt x="4179" y="364"/>
                </a:lnTo>
                <a:lnTo>
                  <a:pt x="4196" y="360"/>
                </a:lnTo>
                <a:lnTo>
                  <a:pt x="4216" y="360"/>
                </a:lnTo>
                <a:lnTo>
                  <a:pt x="4233" y="358"/>
                </a:lnTo>
                <a:lnTo>
                  <a:pt x="4253" y="356"/>
                </a:lnTo>
                <a:lnTo>
                  <a:pt x="4272" y="356"/>
                </a:lnTo>
                <a:lnTo>
                  <a:pt x="4292" y="356"/>
                </a:lnTo>
                <a:lnTo>
                  <a:pt x="4309" y="354"/>
                </a:lnTo>
                <a:lnTo>
                  <a:pt x="4329" y="351"/>
                </a:lnTo>
                <a:lnTo>
                  <a:pt x="4346" y="349"/>
                </a:lnTo>
                <a:lnTo>
                  <a:pt x="4368" y="349"/>
                </a:lnTo>
                <a:lnTo>
                  <a:pt x="4385" y="347"/>
                </a:lnTo>
                <a:lnTo>
                  <a:pt x="4403" y="345"/>
                </a:lnTo>
                <a:lnTo>
                  <a:pt x="4420" y="345"/>
                </a:lnTo>
                <a:lnTo>
                  <a:pt x="4440" y="345"/>
                </a:lnTo>
                <a:lnTo>
                  <a:pt x="4457" y="343"/>
                </a:lnTo>
                <a:lnTo>
                  <a:pt x="4477" y="341"/>
                </a:lnTo>
                <a:lnTo>
                  <a:pt x="4494" y="338"/>
                </a:lnTo>
                <a:lnTo>
                  <a:pt x="4514" y="338"/>
                </a:lnTo>
                <a:lnTo>
                  <a:pt x="4531" y="336"/>
                </a:lnTo>
                <a:lnTo>
                  <a:pt x="4550" y="336"/>
                </a:lnTo>
                <a:lnTo>
                  <a:pt x="4568" y="336"/>
                </a:lnTo>
                <a:lnTo>
                  <a:pt x="4587" y="336"/>
                </a:lnTo>
                <a:lnTo>
                  <a:pt x="4603" y="334"/>
                </a:lnTo>
                <a:lnTo>
                  <a:pt x="4620" y="334"/>
                </a:lnTo>
                <a:lnTo>
                  <a:pt x="4637" y="334"/>
                </a:lnTo>
                <a:lnTo>
                  <a:pt x="4657" y="334"/>
                </a:lnTo>
                <a:lnTo>
                  <a:pt x="4670" y="332"/>
                </a:lnTo>
                <a:lnTo>
                  <a:pt x="4685" y="330"/>
                </a:lnTo>
                <a:lnTo>
                  <a:pt x="4702" y="328"/>
                </a:lnTo>
                <a:lnTo>
                  <a:pt x="4718" y="328"/>
                </a:lnTo>
                <a:lnTo>
                  <a:pt x="4733" y="325"/>
                </a:lnTo>
                <a:lnTo>
                  <a:pt x="4746" y="325"/>
                </a:lnTo>
                <a:lnTo>
                  <a:pt x="4761" y="325"/>
                </a:lnTo>
                <a:lnTo>
                  <a:pt x="4776" y="325"/>
                </a:lnTo>
                <a:lnTo>
                  <a:pt x="4789" y="325"/>
                </a:lnTo>
                <a:lnTo>
                  <a:pt x="4802" y="323"/>
                </a:lnTo>
                <a:lnTo>
                  <a:pt x="4813" y="321"/>
                </a:lnTo>
                <a:lnTo>
                  <a:pt x="4828" y="321"/>
                </a:lnTo>
                <a:lnTo>
                  <a:pt x="4839" y="319"/>
                </a:lnTo>
                <a:lnTo>
                  <a:pt x="4850" y="319"/>
                </a:lnTo>
                <a:lnTo>
                  <a:pt x="4861" y="319"/>
                </a:lnTo>
                <a:lnTo>
                  <a:pt x="4874" y="319"/>
                </a:lnTo>
                <a:lnTo>
                  <a:pt x="4891" y="317"/>
                </a:lnTo>
                <a:lnTo>
                  <a:pt x="4909" y="317"/>
                </a:lnTo>
                <a:lnTo>
                  <a:pt x="4924" y="312"/>
                </a:lnTo>
                <a:lnTo>
                  <a:pt x="4937" y="312"/>
                </a:lnTo>
                <a:lnTo>
                  <a:pt x="4946" y="308"/>
                </a:lnTo>
                <a:lnTo>
                  <a:pt x="4954" y="306"/>
                </a:lnTo>
                <a:lnTo>
                  <a:pt x="4957" y="306"/>
                </a:lnTo>
                <a:lnTo>
                  <a:pt x="4961" y="304"/>
                </a:lnTo>
                <a:lnTo>
                  <a:pt x="4957" y="297"/>
                </a:lnTo>
                <a:lnTo>
                  <a:pt x="4952" y="297"/>
                </a:lnTo>
                <a:lnTo>
                  <a:pt x="4946" y="291"/>
                </a:lnTo>
                <a:lnTo>
                  <a:pt x="4935" y="288"/>
                </a:lnTo>
                <a:lnTo>
                  <a:pt x="4922" y="284"/>
                </a:lnTo>
                <a:lnTo>
                  <a:pt x="4907" y="280"/>
                </a:lnTo>
                <a:lnTo>
                  <a:pt x="4891" y="278"/>
                </a:lnTo>
                <a:lnTo>
                  <a:pt x="4876" y="273"/>
                </a:lnTo>
                <a:lnTo>
                  <a:pt x="4865" y="269"/>
                </a:lnTo>
                <a:lnTo>
                  <a:pt x="4855" y="269"/>
                </a:lnTo>
                <a:lnTo>
                  <a:pt x="4844" y="265"/>
                </a:lnTo>
                <a:lnTo>
                  <a:pt x="4835" y="265"/>
                </a:lnTo>
                <a:lnTo>
                  <a:pt x="4824" y="260"/>
                </a:lnTo>
                <a:lnTo>
                  <a:pt x="4813" y="258"/>
                </a:lnTo>
                <a:lnTo>
                  <a:pt x="4802" y="256"/>
                </a:lnTo>
                <a:lnTo>
                  <a:pt x="4792" y="256"/>
                </a:lnTo>
                <a:lnTo>
                  <a:pt x="4781" y="252"/>
                </a:lnTo>
                <a:lnTo>
                  <a:pt x="4768" y="249"/>
                </a:lnTo>
                <a:lnTo>
                  <a:pt x="4757" y="247"/>
                </a:lnTo>
                <a:lnTo>
                  <a:pt x="4746" y="247"/>
                </a:lnTo>
                <a:lnTo>
                  <a:pt x="4733" y="243"/>
                </a:lnTo>
                <a:lnTo>
                  <a:pt x="4722" y="241"/>
                </a:lnTo>
                <a:lnTo>
                  <a:pt x="4711" y="238"/>
                </a:lnTo>
                <a:lnTo>
                  <a:pt x="4700" y="238"/>
                </a:lnTo>
                <a:lnTo>
                  <a:pt x="4687" y="234"/>
                </a:lnTo>
                <a:lnTo>
                  <a:pt x="4676" y="230"/>
                </a:lnTo>
                <a:lnTo>
                  <a:pt x="4663" y="228"/>
                </a:lnTo>
                <a:lnTo>
                  <a:pt x="4653" y="225"/>
                </a:lnTo>
                <a:lnTo>
                  <a:pt x="4642" y="221"/>
                </a:lnTo>
                <a:lnTo>
                  <a:pt x="4631" y="221"/>
                </a:lnTo>
                <a:lnTo>
                  <a:pt x="4620" y="217"/>
                </a:lnTo>
                <a:lnTo>
                  <a:pt x="4609" y="215"/>
                </a:lnTo>
                <a:lnTo>
                  <a:pt x="4600" y="210"/>
                </a:lnTo>
                <a:lnTo>
                  <a:pt x="4590" y="210"/>
                </a:lnTo>
                <a:lnTo>
                  <a:pt x="4581" y="206"/>
                </a:lnTo>
                <a:lnTo>
                  <a:pt x="4570" y="204"/>
                </a:lnTo>
                <a:lnTo>
                  <a:pt x="4553" y="199"/>
                </a:lnTo>
                <a:lnTo>
                  <a:pt x="4540" y="193"/>
                </a:lnTo>
                <a:lnTo>
                  <a:pt x="4522" y="186"/>
                </a:lnTo>
                <a:lnTo>
                  <a:pt x="4514" y="182"/>
                </a:lnTo>
                <a:lnTo>
                  <a:pt x="4503" y="173"/>
                </a:lnTo>
                <a:lnTo>
                  <a:pt x="4496" y="169"/>
                </a:lnTo>
                <a:lnTo>
                  <a:pt x="4492" y="156"/>
                </a:lnTo>
                <a:lnTo>
                  <a:pt x="4503" y="145"/>
                </a:lnTo>
                <a:lnTo>
                  <a:pt x="4509" y="139"/>
                </a:lnTo>
                <a:lnTo>
                  <a:pt x="4522" y="132"/>
                </a:lnTo>
                <a:lnTo>
                  <a:pt x="4529" y="128"/>
                </a:lnTo>
                <a:lnTo>
                  <a:pt x="4537" y="123"/>
                </a:lnTo>
                <a:lnTo>
                  <a:pt x="4546" y="121"/>
                </a:lnTo>
                <a:lnTo>
                  <a:pt x="4557" y="119"/>
                </a:lnTo>
                <a:lnTo>
                  <a:pt x="4566" y="113"/>
                </a:lnTo>
                <a:lnTo>
                  <a:pt x="4577" y="113"/>
                </a:lnTo>
                <a:lnTo>
                  <a:pt x="4587" y="106"/>
                </a:lnTo>
                <a:lnTo>
                  <a:pt x="4600" y="104"/>
                </a:lnTo>
                <a:lnTo>
                  <a:pt x="4609" y="102"/>
                </a:lnTo>
                <a:lnTo>
                  <a:pt x="4624" y="97"/>
                </a:lnTo>
                <a:lnTo>
                  <a:pt x="4637" y="93"/>
                </a:lnTo>
                <a:lnTo>
                  <a:pt x="4655" y="93"/>
                </a:lnTo>
                <a:lnTo>
                  <a:pt x="4666" y="86"/>
                </a:lnTo>
                <a:lnTo>
                  <a:pt x="4681" y="84"/>
                </a:lnTo>
                <a:lnTo>
                  <a:pt x="4696" y="82"/>
                </a:lnTo>
                <a:lnTo>
                  <a:pt x="4713" y="80"/>
                </a:lnTo>
                <a:lnTo>
                  <a:pt x="4726" y="73"/>
                </a:lnTo>
                <a:lnTo>
                  <a:pt x="4744" y="73"/>
                </a:lnTo>
                <a:lnTo>
                  <a:pt x="4759" y="69"/>
                </a:lnTo>
                <a:lnTo>
                  <a:pt x="4776" y="67"/>
                </a:lnTo>
                <a:lnTo>
                  <a:pt x="4792" y="65"/>
                </a:lnTo>
                <a:lnTo>
                  <a:pt x="4809" y="63"/>
                </a:lnTo>
                <a:lnTo>
                  <a:pt x="4826" y="58"/>
                </a:lnTo>
                <a:lnTo>
                  <a:pt x="4844" y="56"/>
                </a:lnTo>
                <a:lnTo>
                  <a:pt x="4859" y="54"/>
                </a:lnTo>
                <a:lnTo>
                  <a:pt x="4878" y="52"/>
                </a:lnTo>
                <a:lnTo>
                  <a:pt x="4896" y="47"/>
                </a:lnTo>
                <a:lnTo>
                  <a:pt x="4915" y="45"/>
                </a:lnTo>
                <a:lnTo>
                  <a:pt x="4931" y="43"/>
                </a:lnTo>
                <a:lnTo>
                  <a:pt x="4946" y="41"/>
                </a:lnTo>
                <a:lnTo>
                  <a:pt x="4963" y="37"/>
                </a:lnTo>
                <a:lnTo>
                  <a:pt x="4981" y="37"/>
                </a:lnTo>
                <a:lnTo>
                  <a:pt x="4996" y="32"/>
                </a:lnTo>
                <a:lnTo>
                  <a:pt x="5013" y="30"/>
                </a:lnTo>
                <a:lnTo>
                  <a:pt x="5028" y="26"/>
                </a:lnTo>
                <a:lnTo>
                  <a:pt x="5046" y="26"/>
                </a:lnTo>
                <a:lnTo>
                  <a:pt x="5061" y="23"/>
                </a:lnTo>
                <a:lnTo>
                  <a:pt x="5076" y="21"/>
                </a:lnTo>
                <a:lnTo>
                  <a:pt x="5091" y="17"/>
                </a:lnTo>
                <a:lnTo>
                  <a:pt x="5106" y="17"/>
                </a:lnTo>
                <a:lnTo>
                  <a:pt x="5120" y="17"/>
                </a:lnTo>
                <a:lnTo>
                  <a:pt x="5133" y="15"/>
                </a:lnTo>
                <a:lnTo>
                  <a:pt x="5148" y="13"/>
                </a:lnTo>
                <a:lnTo>
                  <a:pt x="5161" y="13"/>
                </a:lnTo>
                <a:lnTo>
                  <a:pt x="5172" y="8"/>
                </a:lnTo>
                <a:lnTo>
                  <a:pt x="5183" y="6"/>
                </a:lnTo>
                <a:lnTo>
                  <a:pt x="5193" y="6"/>
                </a:lnTo>
                <a:lnTo>
                  <a:pt x="5206" y="6"/>
                </a:lnTo>
                <a:lnTo>
                  <a:pt x="5224" y="2"/>
                </a:lnTo>
                <a:lnTo>
                  <a:pt x="5239" y="2"/>
                </a:lnTo>
                <a:lnTo>
                  <a:pt x="5252" y="0"/>
                </a:lnTo>
                <a:lnTo>
                  <a:pt x="5263" y="0"/>
                </a:lnTo>
                <a:lnTo>
                  <a:pt x="5267" y="0"/>
                </a:lnTo>
                <a:lnTo>
                  <a:pt x="5272" y="0"/>
                </a:lnTo>
                <a:lnTo>
                  <a:pt x="5272" y="792"/>
                </a:lnTo>
                <a:lnTo>
                  <a:pt x="2974" y="899"/>
                </a:lnTo>
                <a:lnTo>
                  <a:pt x="0" y="1055"/>
                </a:lnTo>
                <a:lnTo>
                  <a:pt x="0" y="777"/>
                </a:lnTo>
                <a:lnTo>
                  <a:pt x="354" y="838"/>
                </a:lnTo>
                <a:lnTo>
                  <a:pt x="2865" y="727"/>
                </a:lnTo>
                <a:lnTo>
                  <a:pt x="2865" y="727"/>
                </a:lnTo>
                <a:close/>
              </a:path>
            </a:pathLst>
          </a:custGeom>
          <a:solidFill>
            <a:srgbClr val="E6FFE6">
              <a:alpha val="49804"/>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5271458" y="2879327"/>
            <a:ext cx="3873368" cy="1450863"/>
          </a:xfrm>
          <a:custGeom>
            <a:avLst/>
            <a:gdLst>
              <a:gd name="T0" fmla="*/ 19 w 2233"/>
              <a:gd name="T1" fmla="*/ 827 h 890"/>
              <a:gd name="T2" fmla="*/ 69 w 2233"/>
              <a:gd name="T3" fmla="*/ 820 h 890"/>
              <a:gd name="T4" fmla="*/ 137 w 2233"/>
              <a:gd name="T5" fmla="*/ 810 h 890"/>
              <a:gd name="T6" fmla="*/ 186 w 2233"/>
              <a:gd name="T7" fmla="*/ 801 h 890"/>
              <a:gd name="T8" fmla="*/ 228 w 2233"/>
              <a:gd name="T9" fmla="*/ 792 h 890"/>
              <a:gd name="T10" fmla="*/ 271 w 2233"/>
              <a:gd name="T11" fmla="*/ 781 h 890"/>
              <a:gd name="T12" fmla="*/ 317 w 2233"/>
              <a:gd name="T13" fmla="*/ 768 h 890"/>
              <a:gd name="T14" fmla="*/ 365 w 2233"/>
              <a:gd name="T15" fmla="*/ 757 h 890"/>
              <a:gd name="T16" fmla="*/ 408 w 2233"/>
              <a:gd name="T17" fmla="*/ 744 h 890"/>
              <a:gd name="T18" fmla="*/ 454 w 2233"/>
              <a:gd name="T19" fmla="*/ 729 h 890"/>
              <a:gd name="T20" fmla="*/ 499 w 2233"/>
              <a:gd name="T21" fmla="*/ 716 h 890"/>
              <a:gd name="T22" fmla="*/ 541 w 2233"/>
              <a:gd name="T23" fmla="*/ 699 h 890"/>
              <a:gd name="T24" fmla="*/ 604 w 2233"/>
              <a:gd name="T25" fmla="*/ 664 h 890"/>
              <a:gd name="T26" fmla="*/ 664 w 2233"/>
              <a:gd name="T27" fmla="*/ 621 h 890"/>
              <a:gd name="T28" fmla="*/ 714 w 2233"/>
              <a:gd name="T29" fmla="*/ 577 h 890"/>
              <a:gd name="T30" fmla="*/ 756 w 2233"/>
              <a:gd name="T31" fmla="*/ 536 h 890"/>
              <a:gd name="T32" fmla="*/ 784 w 2233"/>
              <a:gd name="T33" fmla="*/ 497 h 890"/>
              <a:gd name="T34" fmla="*/ 814 w 2233"/>
              <a:gd name="T35" fmla="*/ 447 h 890"/>
              <a:gd name="T36" fmla="*/ 832 w 2233"/>
              <a:gd name="T37" fmla="*/ 436 h 890"/>
              <a:gd name="T38" fmla="*/ 873 w 2233"/>
              <a:gd name="T39" fmla="*/ 443 h 890"/>
              <a:gd name="T40" fmla="*/ 916 w 2233"/>
              <a:gd name="T41" fmla="*/ 449 h 890"/>
              <a:gd name="T42" fmla="*/ 971 w 2233"/>
              <a:gd name="T43" fmla="*/ 453 h 890"/>
              <a:gd name="T44" fmla="*/ 1027 w 2233"/>
              <a:gd name="T45" fmla="*/ 456 h 890"/>
              <a:gd name="T46" fmla="*/ 1090 w 2233"/>
              <a:gd name="T47" fmla="*/ 456 h 890"/>
              <a:gd name="T48" fmla="*/ 1149 w 2233"/>
              <a:gd name="T49" fmla="*/ 451 h 890"/>
              <a:gd name="T50" fmla="*/ 1207 w 2233"/>
              <a:gd name="T51" fmla="*/ 438 h 890"/>
              <a:gd name="T52" fmla="*/ 1259 w 2233"/>
              <a:gd name="T53" fmla="*/ 421 h 890"/>
              <a:gd name="T54" fmla="*/ 1307 w 2233"/>
              <a:gd name="T55" fmla="*/ 397 h 890"/>
              <a:gd name="T56" fmla="*/ 1349 w 2233"/>
              <a:gd name="T57" fmla="*/ 373 h 890"/>
              <a:gd name="T58" fmla="*/ 1398 w 2233"/>
              <a:gd name="T59" fmla="*/ 338 h 890"/>
              <a:gd name="T60" fmla="*/ 1442 w 2233"/>
              <a:gd name="T61" fmla="*/ 301 h 890"/>
              <a:gd name="T62" fmla="*/ 1475 w 2233"/>
              <a:gd name="T63" fmla="*/ 295 h 890"/>
              <a:gd name="T64" fmla="*/ 1509 w 2233"/>
              <a:gd name="T65" fmla="*/ 288 h 890"/>
              <a:gd name="T66" fmla="*/ 1551 w 2233"/>
              <a:gd name="T67" fmla="*/ 280 h 890"/>
              <a:gd name="T68" fmla="*/ 1594 w 2233"/>
              <a:gd name="T69" fmla="*/ 262 h 890"/>
              <a:gd name="T70" fmla="*/ 1637 w 2233"/>
              <a:gd name="T71" fmla="*/ 247 h 890"/>
              <a:gd name="T72" fmla="*/ 1703 w 2233"/>
              <a:gd name="T73" fmla="*/ 201 h 890"/>
              <a:gd name="T74" fmla="*/ 1718 w 2233"/>
              <a:gd name="T75" fmla="*/ 134 h 890"/>
              <a:gd name="T76" fmla="*/ 1703 w 2233"/>
              <a:gd name="T77" fmla="*/ 69 h 890"/>
              <a:gd name="T78" fmla="*/ 1674 w 2233"/>
              <a:gd name="T79" fmla="*/ 19 h 890"/>
              <a:gd name="T80" fmla="*/ 1668 w 2233"/>
              <a:gd name="T81" fmla="*/ 0 h 890"/>
              <a:gd name="T82" fmla="*/ 1713 w 2233"/>
              <a:gd name="T83" fmla="*/ 0 h 890"/>
              <a:gd name="T84" fmla="*/ 1759 w 2233"/>
              <a:gd name="T85" fmla="*/ 4 h 890"/>
              <a:gd name="T86" fmla="*/ 1813 w 2233"/>
              <a:gd name="T87" fmla="*/ 10 h 890"/>
              <a:gd name="T88" fmla="*/ 1872 w 2233"/>
              <a:gd name="T89" fmla="*/ 19 h 890"/>
              <a:gd name="T90" fmla="*/ 1935 w 2233"/>
              <a:gd name="T91" fmla="*/ 30 h 890"/>
              <a:gd name="T92" fmla="*/ 1994 w 2233"/>
              <a:gd name="T93" fmla="*/ 47 h 890"/>
              <a:gd name="T94" fmla="*/ 2048 w 2233"/>
              <a:gd name="T95" fmla="*/ 65 h 890"/>
              <a:gd name="T96" fmla="*/ 2091 w 2233"/>
              <a:gd name="T97" fmla="*/ 86 h 890"/>
              <a:gd name="T98" fmla="*/ 2150 w 2233"/>
              <a:gd name="T99" fmla="*/ 119 h 890"/>
              <a:gd name="T100" fmla="*/ 2202 w 2233"/>
              <a:gd name="T101" fmla="*/ 162 h 890"/>
              <a:gd name="T102" fmla="*/ 2233 w 2233"/>
              <a:gd name="T103" fmla="*/ 193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33" h="890">
                <a:moveTo>
                  <a:pt x="0" y="831"/>
                </a:moveTo>
                <a:lnTo>
                  <a:pt x="2" y="831"/>
                </a:lnTo>
                <a:lnTo>
                  <a:pt x="13" y="829"/>
                </a:lnTo>
                <a:lnTo>
                  <a:pt x="19" y="827"/>
                </a:lnTo>
                <a:lnTo>
                  <a:pt x="30" y="825"/>
                </a:lnTo>
                <a:lnTo>
                  <a:pt x="41" y="823"/>
                </a:lnTo>
                <a:lnTo>
                  <a:pt x="56" y="823"/>
                </a:lnTo>
                <a:lnTo>
                  <a:pt x="69" y="820"/>
                </a:lnTo>
                <a:lnTo>
                  <a:pt x="84" y="818"/>
                </a:lnTo>
                <a:lnTo>
                  <a:pt x="100" y="814"/>
                </a:lnTo>
                <a:lnTo>
                  <a:pt x="117" y="812"/>
                </a:lnTo>
                <a:lnTo>
                  <a:pt x="137" y="810"/>
                </a:lnTo>
                <a:lnTo>
                  <a:pt x="154" y="805"/>
                </a:lnTo>
                <a:lnTo>
                  <a:pt x="165" y="803"/>
                </a:lnTo>
                <a:lnTo>
                  <a:pt x="176" y="803"/>
                </a:lnTo>
                <a:lnTo>
                  <a:pt x="186" y="801"/>
                </a:lnTo>
                <a:lnTo>
                  <a:pt x="197" y="801"/>
                </a:lnTo>
                <a:lnTo>
                  <a:pt x="206" y="797"/>
                </a:lnTo>
                <a:lnTo>
                  <a:pt x="217" y="794"/>
                </a:lnTo>
                <a:lnTo>
                  <a:pt x="228" y="792"/>
                </a:lnTo>
                <a:lnTo>
                  <a:pt x="239" y="790"/>
                </a:lnTo>
                <a:lnTo>
                  <a:pt x="249" y="786"/>
                </a:lnTo>
                <a:lnTo>
                  <a:pt x="260" y="784"/>
                </a:lnTo>
                <a:lnTo>
                  <a:pt x="271" y="781"/>
                </a:lnTo>
                <a:lnTo>
                  <a:pt x="284" y="779"/>
                </a:lnTo>
                <a:lnTo>
                  <a:pt x="295" y="775"/>
                </a:lnTo>
                <a:lnTo>
                  <a:pt x="306" y="773"/>
                </a:lnTo>
                <a:lnTo>
                  <a:pt x="317" y="768"/>
                </a:lnTo>
                <a:lnTo>
                  <a:pt x="328" y="766"/>
                </a:lnTo>
                <a:lnTo>
                  <a:pt x="339" y="764"/>
                </a:lnTo>
                <a:lnTo>
                  <a:pt x="352" y="762"/>
                </a:lnTo>
                <a:lnTo>
                  <a:pt x="365" y="757"/>
                </a:lnTo>
                <a:lnTo>
                  <a:pt x="375" y="755"/>
                </a:lnTo>
                <a:lnTo>
                  <a:pt x="386" y="751"/>
                </a:lnTo>
                <a:lnTo>
                  <a:pt x="397" y="749"/>
                </a:lnTo>
                <a:lnTo>
                  <a:pt x="408" y="744"/>
                </a:lnTo>
                <a:lnTo>
                  <a:pt x="421" y="742"/>
                </a:lnTo>
                <a:lnTo>
                  <a:pt x="432" y="736"/>
                </a:lnTo>
                <a:lnTo>
                  <a:pt x="443" y="736"/>
                </a:lnTo>
                <a:lnTo>
                  <a:pt x="454" y="729"/>
                </a:lnTo>
                <a:lnTo>
                  <a:pt x="467" y="727"/>
                </a:lnTo>
                <a:lnTo>
                  <a:pt x="478" y="723"/>
                </a:lnTo>
                <a:lnTo>
                  <a:pt x="488" y="718"/>
                </a:lnTo>
                <a:lnTo>
                  <a:pt x="499" y="716"/>
                </a:lnTo>
                <a:lnTo>
                  <a:pt x="510" y="712"/>
                </a:lnTo>
                <a:lnTo>
                  <a:pt x="521" y="705"/>
                </a:lnTo>
                <a:lnTo>
                  <a:pt x="530" y="703"/>
                </a:lnTo>
                <a:lnTo>
                  <a:pt x="541" y="699"/>
                </a:lnTo>
                <a:lnTo>
                  <a:pt x="551" y="697"/>
                </a:lnTo>
                <a:lnTo>
                  <a:pt x="569" y="686"/>
                </a:lnTo>
                <a:lnTo>
                  <a:pt x="588" y="675"/>
                </a:lnTo>
                <a:lnTo>
                  <a:pt x="604" y="664"/>
                </a:lnTo>
                <a:lnTo>
                  <a:pt x="621" y="653"/>
                </a:lnTo>
                <a:lnTo>
                  <a:pt x="636" y="642"/>
                </a:lnTo>
                <a:lnTo>
                  <a:pt x="651" y="631"/>
                </a:lnTo>
                <a:lnTo>
                  <a:pt x="664" y="621"/>
                </a:lnTo>
                <a:lnTo>
                  <a:pt x="680" y="610"/>
                </a:lnTo>
                <a:lnTo>
                  <a:pt x="693" y="599"/>
                </a:lnTo>
                <a:lnTo>
                  <a:pt x="703" y="588"/>
                </a:lnTo>
                <a:lnTo>
                  <a:pt x="714" y="577"/>
                </a:lnTo>
                <a:lnTo>
                  <a:pt x="727" y="566"/>
                </a:lnTo>
                <a:lnTo>
                  <a:pt x="736" y="555"/>
                </a:lnTo>
                <a:lnTo>
                  <a:pt x="747" y="545"/>
                </a:lnTo>
                <a:lnTo>
                  <a:pt x="756" y="536"/>
                </a:lnTo>
                <a:lnTo>
                  <a:pt x="764" y="527"/>
                </a:lnTo>
                <a:lnTo>
                  <a:pt x="771" y="516"/>
                </a:lnTo>
                <a:lnTo>
                  <a:pt x="779" y="506"/>
                </a:lnTo>
                <a:lnTo>
                  <a:pt x="784" y="497"/>
                </a:lnTo>
                <a:lnTo>
                  <a:pt x="790" y="490"/>
                </a:lnTo>
                <a:lnTo>
                  <a:pt x="801" y="473"/>
                </a:lnTo>
                <a:lnTo>
                  <a:pt x="810" y="460"/>
                </a:lnTo>
                <a:lnTo>
                  <a:pt x="814" y="447"/>
                </a:lnTo>
                <a:lnTo>
                  <a:pt x="819" y="440"/>
                </a:lnTo>
                <a:lnTo>
                  <a:pt x="823" y="436"/>
                </a:lnTo>
                <a:lnTo>
                  <a:pt x="825" y="436"/>
                </a:lnTo>
                <a:lnTo>
                  <a:pt x="832" y="436"/>
                </a:lnTo>
                <a:lnTo>
                  <a:pt x="842" y="436"/>
                </a:lnTo>
                <a:lnTo>
                  <a:pt x="858" y="440"/>
                </a:lnTo>
                <a:lnTo>
                  <a:pt x="864" y="440"/>
                </a:lnTo>
                <a:lnTo>
                  <a:pt x="873" y="443"/>
                </a:lnTo>
                <a:lnTo>
                  <a:pt x="884" y="445"/>
                </a:lnTo>
                <a:lnTo>
                  <a:pt x="895" y="445"/>
                </a:lnTo>
                <a:lnTo>
                  <a:pt x="905" y="445"/>
                </a:lnTo>
                <a:lnTo>
                  <a:pt x="916" y="449"/>
                </a:lnTo>
                <a:lnTo>
                  <a:pt x="929" y="449"/>
                </a:lnTo>
                <a:lnTo>
                  <a:pt x="945" y="453"/>
                </a:lnTo>
                <a:lnTo>
                  <a:pt x="955" y="453"/>
                </a:lnTo>
                <a:lnTo>
                  <a:pt x="971" y="453"/>
                </a:lnTo>
                <a:lnTo>
                  <a:pt x="984" y="453"/>
                </a:lnTo>
                <a:lnTo>
                  <a:pt x="999" y="456"/>
                </a:lnTo>
                <a:lnTo>
                  <a:pt x="1012" y="456"/>
                </a:lnTo>
                <a:lnTo>
                  <a:pt x="1027" y="456"/>
                </a:lnTo>
                <a:lnTo>
                  <a:pt x="1042" y="456"/>
                </a:lnTo>
                <a:lnTo>
                  <a:pt x="1060" y="458"/>
                </a:lnTo>
                <a:lnTo>
                  <a:pt x="1073" y="456"/>
                </a:lnTo>
                <a:lnTo>
                  <a:pt x="1090" y="456"/>
                </a:lnTo>
                <a:lnTo>
                  <a:pt x="1103" y="453"/>
                </a:lnTo>
                <a:lnTo>
                  <a:pt x="1118" y="453"/>
                </a:lnTo>
                <a:lnTo>
                  <a:pt x="1134" y="453"/>
                </a:lnTo>
                <a:lnTo>
                  <a:pt x="1149" y="451"/>
                </a:lnTo>
                <a:lnTo>
                  <a:pt x="1166" y="449"/>
                </a:lnTo>
                <a:lnTo>
                  <a:pt x="1181" y="447"/>
                </a:lnTo>
                <a:lnTo>
                  <a:pt x="1194" y="443"/>
                </a:lnTo>
                <a:lnTo>
                  <a:pt x="1207" y="438"/>
                </a:lnTo>
                <a:lnTo>
                  <a:pt x="1220" y="436"/>
                </a:lnTo>
                <a:lnTo>
                  <a:pt x="1233" y="432"/>
                </a:lnTo>
                <a:lnTo>
                  <a:pt x="1246" y="425"/>
                </a:lnTo>
                <a:lnTo>
                  <a:pt x="1259" y="421"/>
                </a:lnTo>
                <a:lnTo>
                  <a:pt x="1273" y="416"/>
                </a:lnTo>
                <a:lnTo>
                  <a:pt x="1286" y="410"/>
                </a:lnTo>
                <a:lnTo>
                  <a:pt x="1296" y="403"/>
                </a:lnTo>
                <a:lnTo>
                  <a:pt x="1307" y="397"/>
                </a:lnTo>
                <a:lnTo>
                  <a:pt x="1318" y="390"/>
                </a:lnTo>
                <a:lnTo>
                  <a:pt x="1329" y="386"/>
                </a:lnTo>
                <a:lnTo>
                  <a:pt x="1340" y="377"/>
                </a:lnTo>
                <a:lnTo>
                  <a:pt x="1349" y="373"/>
                </a:lnTo>
                <a:lnTo>
                  <a:pt x="1357" y="367"/>
                </a:lnTo>
                <a:lnTo>
                  <a:pt x="1368" y="362"/>
                </a:lnTo>
                <a:lnTo>
                  <a:pt x="1383" y="349"/>
                </a:lnTo>
                <a:lnTo>
                  <a:pt x="1398" y="338"/>
                </a:lnTo>
                <a:lnTo>
                  <a:pt x="1409" y="327"/>
                </a:lnTo>
                <a:lnTo>
                  <a:pt x="1422" y="319"/>
                </a:lnTo>
                <a:lnTo>
                  <a:pt x="1435" y="306"/>
                </a:lnTo>
                <a:lnTo>
                  <a:pt x="1442" y="301"/>
                </a:lnTo>
                <a:lnTo>
                  <a:pt x="1442" y="299"/>
                </a:lnTo>
                <a:lnTo>
                  <a:pt x="1448" y="299"/>
                </a:lnTo>
                <a:lnTo>
                  <a:pt x="1459" y="297"/>
                </a:lnTo>
                <a:lnTo>
                  <a:pt x="1475" y="295"/>
                </a:lnTo>
                <a:lnTo>
                  <a:pt x="1481" y="291"/>
                </a:lnTo>
                <a:lnTo>
                  <a:pt x="1490" y="291"/>
                </a:lnTo>
                <a:lnTo>
                  <a:pt x="1498" y="288"/>
                </a:lnTo>
                <a:lnTo>
                  <a:pt x="1509" y="288"/>
                </a:lnTo>
                <a:lnTo>
                  <a:pt x="1518" y="284"/>
                </a:lnTo>
                <a:lnTo>
                  <a:pt x="1529" y="282"/>
                </a:lnTo>
                <a:lnTo>
                  <a:pt x="1540" y="280"/>
                </a:lnTo>
                <a:lnTo>
                  <a:pt x="1551" y="280"/>
                </a:lnTo>
                <a:lnTo>
                  <a:pt x="1561" y="273"/>
                </a:lnTo>
                <a:lnTo>
                  <a:pt x="1572" y="269"/>
                </a:lnTo>
                <a:lnTo>
                  <a:pt x="1583" y="267"/>
                </a:lnTo>
                <a:lnTo>
                  <a:pt x="1594" y="262"/>
                </a:lnTo>
                <a:lnTo>
                  <a:pt x="1605" y="258"/>
                </a:lnTo>
                <a:lnTo>
                  <a:pt x="1616" y="254"/>
                </a:lnTo>
                <a:lnTo>
                  <a:pt x="1627" y="249"/>
                </a:lnTo>
                <a:lnTo>
                  <a:pt x="1637" y="247"/>
                </a:lnTo>
                <a:lnTo>
                  <a:pt x="1657" y="236"/>
                </a:lnTo>
                <a:lnTo>
                  <a:pt x="1674" y="225"/>
                </a:lnTo>
                <a:lnTo>
                  <a:pt x="1687" y="212"/>
                </a:lnTo>
                <a:lnTo>
                  <a:pt x="1703" y="201"/>
                </a:lnTo>
                <a:lnTo>
                  <a:pt x="1709" y="184"/>
                </a:lnTo>
                <a:lnTo>
                  <a:pt x="1713" y="169"/>
                </a:lnTo>
                <a:lnTo>
                  <a:pt x="1716" y="152"/>
                </a:lnTo>
                <a:lnTo>
                  <a:pt x="1718" y="134"/>
                </a:lnTo>
                <a:lnTo>
                  <a:pt x="1716" y="117"/>
                </a:lnTo>
                <a:lnTo>
                  <a:pt x="1713" y="102"/>
                </a:lnTo>
                <a:lnTo>
                  <a:pt x="1707" y="86"/>
                </a:lnTo>
                <a:lnTo>
                  <a:pt x="1703" y="69"/>
                </a:lnTo>
                <a:lnTo>
                  <a:pt x="1694" y="54"/>
                </a:lnTo>
                <a:lnTo>
                  <a:pt x="1687" y="39"/>
                </a:lnTo>
                <a:lnTo>
                  <a:pt x="1679" y="28"/>
                </a:lnTo>
                <a:lnTo>
                  <a:pt x="1674" y="19"/>
                </a:lnTo>
                <a:lnTo>
                  <a:pt x="1663" y="2"/>
                </a:lnTo>
                <a:lnTo>
                  <a:pt x="1659" y="0"/>
                </a:lnTo>
                <a:lnTo>
                  <a:pt x="1661" y="0"/>
                </a:lnTo>
                <a:lnTo>
                  <a:pt x="1668" y="0"/>
                </a:lnTo>
                <a:lnTo>
                  <a:pt x="1679" y="0"/>
                </a:lnTo>
                <a:lnTo>
                  <a:pt x="1694" y="0"/>
                </a:lnTo>
                <a:lnTo>
                  <a:pt x="1703" y="0"/>
                </a:lnTo>
                <a:lnTo>
                  <a:pt x="1713" y="0"/>
                </a:lnTo>
                <a:lnTo>
                  <a:pt x="1724" y="0"/>
                </a:lnTo>
                <a:lnTo>
                  <a:pt x="1735" y="2"/>
                </a:lnTo>
                <a:lnTo>
                  <a:pt x="1746" y="2"/>
                </a:lnTo>
                <a:lnTo>
                  <a:pt x="1759" y="4"/>
                </a:lnTo>
                <a:lnTo>
                  <a:pt x="1772" y="6"/>
                </a:lnTo>
                <a:lnTo>
                  <a:pt x="1787" y="8"/>
                </a:lnTo>
                <a:lnTo>
                  <a:pt x="1800" y="8"/>
                </a:lnTo>
                <a:lnTo>
                  <a:pt x="1813" y="10"/>
                </a:lnTo>
                <a:lnTo>
                  <a:pt x="1826" y="13"/>
                </a:lnTo>
                <a:lnTo>
                  <a:pt x="1842" y="15"/>
                </a:lnTo>
                <a:lnTo>
                  <a:pt x="1857" y="17"/>
                </a:lnTo>
                <a:lnTo>
                  <a:pt x="1872" y="19"/>
                </a:lnTo>
                <a:lnTo>
                  <a:pt x="1887" y="21"/>
                </a:lnTo>
                <a:lnTo>
                  <a:pt x="1905" y="26"/>
                </a:lnTo>
                <a:lnTo>
                  <a:pt x="1918" y="28"/>
                </a:lnTo>
                <a:lnTo>
                  <a:pt x="1935" y="30"/>
                </a:lnTo>
                <a:lnTo>
                  <a:pt x="1948" y="34"/>
                </a:lnTo>
                <a:lnTo>
                  <a:pt x="1965" y="39"/>
                </a:lnTo>
                <a:lnTo>
                  <a:pt x="1978" y="43"/>
                </a:lnTo>
                <a:lnTo>
                  <a:pt x="1994" y="47"/>
                </a:lnTo>
                <a:lnTo>
                  <a:pt x="2007" y="52"/>
                </a:lnTo>
                <a:lnTo>
                  <a:pt x="2022" y="56"/>
                </a:lnTo>
                <a:lnTo>
                  <a:pt x="2035" y="60"/>
                </a:lnTo>
                <a:lnTo>
                  <a:pt x="2048" y="65"/>
                </a:lnTo>
                <a:lnTo>
                  <a:pt x="2059" y="69"/>
                </a:lnTo>
                <a:lnTo>
                  <a:pt x="2070" y="76"/>
                </a:lnTo>
                <a:lnTo>
                  <a:pt x="2081" y="80"/>
                </a:lnTo>
                <a:lnTo>
                  <a:pt x="2091" y="86"/>
                </a:lnTo>
                <a:lnTo>
                  <a:pt x="2102" y="91"/>
                </a:lnTo>
                <a:lnTo>
                  <a:pt x="2115" y="95"/>
                </a:lnTo>
                <a:lnTo>
                  <a:pt x="2133" y="106"/>
                </a:lnTo>
                <a:lnTo>
                  <a:pt x="2150" y="119"/>
                </a:lnTo>
                <a:lnTo>
                  <a:pt x="2165" y="130"/>
                </a:lnTo>
                <a:lnTo>
                  <a:pt x="2180" y="143"/>
                </a:lnTo>
                <a:lnTo>
                  <a:pt x="2191" y="152"/>
                </a:lnTo>
                <a:lnTo>
                  <a:pt x="2202" y="162"/>
                </a:lnTo>
                <a:lnTo>
                  <a:pt x="2209" y="169"/>
                </a:lnTo>
                <a:lnTo>
                  <a:pt x="2217" y="178"/>
                </a:lnTo>
                <a:lnTo>
                  <a:pt x="2226" y="188"/>
                </a:lnTo>
                <a:lnTo>
                  <a:pt x="2233" y="193"/>
                </a:lnTo>
                <a:lnTo>
                  <a:pt x="2233" y="890"/>
                </a:lnTo>
                <a:lnTo>
                  <a:pt x="0" y="831"/>
                </a:lnTo>
                <a:lnTo>
                  <a:pt x="0" y="831"/>
                </a:lnTo>
                <a:close/>
              </a:path>
            </a:pathLst>
          </a:custGeom>
          <a:solidFill>
            <a:srgbClr val="8A8AA8">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207277" y="2910300"/>
            <a:ext cx="3514305" cy="1384026"/>
          </a:xfrm>
          <a:custGeom>
            <a:avLst/>
            <a:gdLst>
              <a:gd name="T0" fmla="*/ 1779 w 2026"/>
              <a:gd name="T1" fmla="*/ 28 h 849"/>
              <a:gd name="T2" fmla="*/ 1829 w 2026"/>
              <a:gd name="T3" fmla="*/ 67 h 849"/>
              <a:gd name="T4" fmla="*/ 1894 w 2026"/>
              <a:gd name="T5" fmla="*/ 120 h 849"/>
              <a:gd name="T6" fmla="*/ 1952 w 2026"/>
              <a:gd name="T7" fmla="*/ 178 h 849"/>
              <a:gd name="T8" fmla="*/ 2002 w 2026"/>
              <a:gd name="T9" fmla="*/ 241 h 849"/>
              <a:gd name="T10" fmla="*/ 2024 w 2026"/>
              <a:gd name="T11" fmla="*/ 302 h 849"/>
              <a:gd name="T12" fmla="*/ 2020 w 2026"/>
              <a:gd name="T13" fmla="*/ 358 h 849"/>
              <a:gd name="T14" fmla="*/ 1983 w 2026"/>
              <a:gd name="T15" fmla="*/ 406 h 849"/>
              <a:gd name="T16" fmla="*/ 1931 w 2026"/>
              <a:gd name="T17" fmla="*/ 452 h 849"/>
              <a:gd name="T18" fmla="*/ 1855 w 2026"/>
              <a:gd name="T19" fmla="*/ 484 h 849"/>
              <a:gd name="T20" fmla="*/ 1783 w 2026"/>
              <a:gd name="T21" fmla="*/ 508 h 849"/>
              <a:gd name="T22" fmla="*/ 1716 w 2026"/>
              <a:gd name="T23" fmla="*/ 523 h 849"/>
              <a:gd name="T24" fmla="*/ 1664 w 2026"/>
              <a:gd name="T25" fmla="*/ 534 h 849"/>
              <a:gd name="T26" fmla="*/ 1611 w 2026"/>
              <a:gd name="T27" fmla="*/ 539 h 849"/>
              <a:gd name="T28" fmla="*/ 1559 w 2026"/>
              <a:gd name="T29" fmla="*/ 543 h 849"/>
              <a:gd name="T30" fmla="*/ 1505 w 2026"/>
              <a:gd name="T31" fmla="*/ 543 h 849"/>
              <a:gd name="T32" fmla="*/ 1453 w 2026"/>
              <a:gd name="T33" fmla="*/ 543 h 849"/>
              <a:gd name="T34" fmla="*/ 1399 w 2026"/>
              <a:gd name="T35" fmla="*/ 543 h 849"/>
              <a:gd name="T36" fmla="*/ 1318 w 2026"/>
              <a:gd name="T37" fmla="*/ 541 h 849"/>
              <a:gd name="T38" fmla="*/ 1238 w 2026"/>
              <a:gd name="T39" fmla="*/ 532 h 849"/>
              <a:gd name="T40" fmla="*/ 1184 w 2026"/>
              <a:gd name="T41" fmla="*/ 526 h 849"/>
              <a:gd name="T42" fmla="*/ 871 w 2026"/>
              <a:gd name="T43" fmla="*/ 712 h 849"/>
              <a:gd name="T44" fmla="*/ 61 w 2026"/>
              <a:gd name="T45" fmla="*/ 706 h 849"/>
              <a:gd name="T46" fmla="*/ 108 w 2026"/>
              <a:gd name="T47" fmla="*/ 712 h 849"/>
              <a:gd name="T48" fmla="*/ 174 w 2026"/>
              <a:gd name="T49" fmla="*/ 721 h 849"/>
              <a:gd name="T50" fmla="*/ 252 w 2026"/>
              <a:gd name="T51" fmla="*/ 721 h 849"/>
              <a:gd name="T52" fmla="*/ 343 w 2026"/>
              <a:gd name="T53" fmla="*/ 715 h 849"/>
              <a:gd name="T54" fmla="*/ 410 w 2026"/>
              <a:gd name="T55" fmla="*/ 699 h 849"/>
              <a:gd name="T56" fmla="*/ 478 w 2026"/>
              <a:gd name="T57" fmla="*/ 678 h 849"/>
              <a:gd name="T58" fmla="*/ 525 w 2026"/>
              <a:gd name="T59" fmla="*/ 656 h 849"/>
              <a:gd name="T60" fmla="*/ 575 w 2026"/>
              <a:gd name="T61" fmla="*/ 636 h 849"/>
              <a:gd name="T62" fmla="*/ 662 w 2026"/>
              <a:gd name="T63" fmla="*/ 586 h 849"/>
              <a:gd name="T64" fmla="*/ 743 w 2026"/>
              <a:gd name="T65" fmla="*/ 539 h 849"/>
              <a:gd name="T66" fmla="*/ 803 w 2026"/>
              <a:gd name="T67" fmla="*/ 497 h 849"/>
              <a:gd name="T68" fmla="*/ 856 w 2026"/>
              <a:gd name="T69" fmla="*/ 465 h 849"/>
              <a:gd name="T70" fmla="*/ 908 w 2026"/>
              <a:gd name="T71" fmla="*/ 471 h 849"/>
              <a:gd name="T72" fmla="*/ 960 w 2026"/>
              <a:gd name="T73" fmla="*/ 478 h 849"/>
              <a:gd name="T74" fmla="*/ 1012 w 2026"/>
              <a:gd name="T75" fmla="*/ 482 h 849"/>
              <a:gd name="T76" fmla="*/ 1073 w 2026"/>
              <a:gd name="T77" fmla="*/ 491 h 849"/>
              <a:gd name="T78" fmla="*/ 1136 w 2026"/>
              <a:gd name="T79" fmla="*/ 495 h 849"/>
              <a:gd name="T80" fmla="*/ 1205 w 2026"/>
              <a:gd name="T81" fmla="*/ 502 h 849"/>
              <a:gd name="T82" fmla="*/ 1273 w 2026"/>
              <a:gd name="T83" fmla="*/ 502 h 849"/>
              <a:gd name="T84" fmla="*/ 1344 w 2026"/>
              <a:gd name="T85" fmla="*/ 502 h 849"/>
              <a:gd name="T86" fmla="*/ 1412 w 2026"/>
              <a:gd name="T87" fmla="*/ 502 h 849"/>
              <a:gd name="T88" fmla="*/ 1477 w 2026"/>
              <a:gd name="T89" fmla="*/ 497 h 849"/>
              <a:gd name="T90" fmla="*/ 1533 w 2026"/>
              <a:gd name="T91" fmla="*/ 491 h 849"/>
              <a:gd name="T92" fmla="*/ 1603 w 2026"/>
              <a:gd name="T93" fmla="*/ 473 h 849"/>
              <a:gd name="T94" fmla="*/ 1674 w 2026"/>
              <a:gd name="T95" fmla="*/ 441 h 849"/>
              <a:gd name="T96" fmla="*/ 1729 w 2026"/>
              <a:gd name="T97" fmla="*/ 397 h 849"/>
              <a:gd name="T98" fmla="*/ 1761 w 2026"/>
              <a:gd name="T99" fmla="*/ 345 h 849"/>
              <a:gd name="T100" fmla="*/ 1783 w 2026"/>
              <a:gd name="T101" fmla="*/ 291 h 849"/>
              <a:gd name="T102" fmla="*/ 1790 w 2026"/>
              <a:gd name="T103" fmla="*/ 237 h 849"/>
              <a:gd name="T104" fmla="*/ 1787 w 2026"/>
              <a:gd name="T105" fmla="*/ 182 h 849"/>
              <a:gd name="T106" fmla="*/ 1774 w 2026"/>
              <a:gd name="T107" fmla="*/ 104 h 849"/>
              <a:gd name="T108" fmla="*/ 1750 w 2026"/>
              <a:gd name="T109" fmla="*/ 33 h 849"/>
              <a:gd name="T110" fmla="*/ 1740 w 2026"/>
              <a:gd name="T111" fmla="*/ 0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6" h="849">
                <a:moveTo>
                  <a:pt x="1740" y="0"/>
                </a:moveTo>
                <a:lnTo>
                  <a:pt x="1742" y="0"/>
                </a:lnTo>
                <a:lnTo>
                  <a:pt x="1748" y="7"/>
                </a:lnTo>
                <a:lnTo>
                  <a:pt x="1761" y="15"/>
                </a:lnTo>
                <a:lnTo>
                  <a:pt x="1779" y="28"/>
                </a:lnTo>
                <a:lnTo>
                  <a:pt x="1785" y="33"/>
                </a:lnTo>
                <a:lnTo>
                  <a:pt x="1796" y="41"/>
                </a:lnTo>
                <a:lnTo>
                  <a:pt x="1807" y="48"/>
                </a:lnTo>
                <a:lnTo>
                  <a:pt x="1820" y="57"/>
                </a:lnTo>
                <a:lnTo>
                  <a:pt x="1829" y="67"/>
                </a:lnTo>
                <a:lnTo>
                  <a:pt x="1842" y="76"/>
                </a:lnTo>
                <a:lnTo>
                  <a:pt x="1855" y="87"/>
                </a:lnTo>
                <a:lnTo>
                  <a:pt x="1868" y="98"/>
                </a:lnTo>
                <a:lnTo>
                  <a:pt x="1879" y="109"/>
                </a:lnTo>
                <a:lnTo>
                  <a:pt x="1894" y="120"/>
                </a:lnTo>
                <a:lnTo>
                  <a:pt x="1905" y="130"/>
                </a:lnTo>
                <a:lnTo>
                  <a:pt x="1918" y="143"/>
                </a:lnTo>
                <a:lnTo>
                  <a:pt x="1929" y="154"/>
                </a:lnTo>
                <a:lnTo>
                  <a:pt x="1942" y="165"/>
                </a:lnTo>
                <a:lnTo>
                  <a:pt x="1952" y="178"/>
                </a:lnTo>
                <a:lnTo>
                  <a:pt x="1963" y="193"/>
                </a:lnTo>
                <a:lnTo>
                  <a:pt x="1972" y="202"/>
                </a:lnTo>
                <a:lnTo>
                  <a:pt x="1983" y="215"/>
                </a:lnTo>
                <a:lnTo>
                  <a:pt x="1992" y="228"/>
                </a:lnTo>
                <a:lnTo>
                  <a:pt x="2002" y="241"/>
                </a:lnTo>
                <a:lnTo>
                  <a:pt x="2007" y="252"/>
                </a:lnTo>
                <a:lnTo>
                  <a:pt x="2013" y="267"/>
                </a:lnTo>
                <a:lnTo>
                  <a:pt x="2020" y="278"/>
                </a:lnTo>
                <a:lnTo>
                  <a:pt x="2024" y="291"/>
                </a:lnTo>
                <a:lnTo>
                  <a:pt x="2024" y="302"/>
                </a:lnTo>
                <a:lnTo>
                  <a:pt x="2026" y="313"/>
                </a:lnTo>
                <a:lnTo>
                  <a:pt x="2024" y="324"/>
                </a:lnTo>
                <a:lnTo>
                  <a:pt x="2024" y="337"/>
                </a:lnTo>
                <a:lnTo>
                  <a:pt x="2020" y="348"/>
                </a:lnTo>
                <a:lnTo>
                  <a:pt x="2020" y="358"/>
                </a:lnTo>
                <a:lnTo>
                  <a:pt x="2013" y="367"/>
                </a:lnTo>
                <a:lnTo>
                  <a:pt x="2009" y="378"/>
                </a:lnTo>
                <a:lnTo>
                  <a:pt x="2000" y="387"/>
                </a:lnTo>
                <a:lnTo>
                  <a:pt x="1992" y="397"/>
                </a:lnTo>
                <a:lnTo>
                  <a:pt x="1983" y="406"/>
                </a:lnTo>
                <a:lnTo>
                  <a:pt x="1976" y="417"/>
                </a:lnTo>
                <a:lnTo>
                  <a:pt x="1963" y="426"/>
                </a:lnTo>
                <a:lnTo>
                  <a:pt x="1952" y="434"/>
                </a:lnTo>
                <a:lnTo>
                  <a:pt x="1942" y="443"/>
                </a:lnTo>
                <a:lnTo>
                  <a:pt x="1931" y="452"/>
                </a:lnTo>
                <a:lnTo>
                  <a:pt x="1916" y="458"/>
                </a:lnTo>
                <a:lnTo>
                  <a:pt x="1902" y="465"/>
                </a:lnTo>
                <a:lnTo>
                  <a:pt x="1885" y="473"/>
                </a:lnTo>
                <a:lnTo>
                  <a:pt x="1872" y="480"/>
                </a:lnTo>
                <a:lnTo>
                  <a:pt x="1855" y="484"/>
                </a:lnTo>
                <a:lnTo>
                  <a:pt x="1837" y="493"/>
                </a:lnTo>
                <a:lnTo>
                  <a:pt x="1820" y="497"/>
                </a:lnTo>
                <a:lnTo>
                  <a:pt x="1803" y="504"/>
                </a:lnTo>
                <a:lnTo>
                  <a:pt x="1792" y="506"/>
                </a:lnTo>
                <a:lnTo>
                  <a:pt x="1783" y="508"/>
                </a:lnTo>
                <a:lnTo>
                  <a:pt x="1772" y="510"/>
                </a:lnTo>
                <a:lnTo>
                  <a:pt x="1763" y="513"/>
                </a:lnTo>
                <a:lnTo>
                  <a:pt x="1744" y="519"/>
                </a:lnTo>
                <a:lnTo>
                  <a:pt x="1727" y="523"/>
                </a:lnTo>
                <a:lnTo>
                  <a:pt x="1716" y="523"/>
                </a:lnTo>
                <a:lnTo>
                  <a:pt x="1705" y="528"/>
                </a:lnTo>
                <a:lnTo>
                  <a:pt x="1694" y="528"/>
                </a:lnTo>
                <a:lnTo>
                  <a:pt x="1685" y="532"/>
                </a:lnTo>
                <a:lnTo>
                  <a:pt x="1674" y="532"/>
                </a:lnTo>
                <a:lnTo>
                  <a:pt x="1664" y="534"/>
                </a:lnTo>
                <a:lnTo>
                  <a:pt x="1655" y="534"/>
                </a:lnTo>
                <a:lnTo>
                  <a:pt x="1644" y="539"/>
                </a:lnTo>
                <a:lnTo>
                  <a:pt x="1633" y="539"/>
                </a:lnTo>
                <a:lnTo>
                  <a:pt x="1622" y="539"/>
                </a:lnTo>
                <a:lnTo>
                  <a:pt x="1611" y="539"/>
                </a:lnTo>
                <a:lnTo>
                  <a:pt x="1601" y="541"/>
                </a:lnTo>
                <a:lnTo>
                  <a:pt x="1590" y="541"/>
                </a:lnTo>
                <a:lnTo>
                  <a:pt x="1579" y="541"/>
                </a:lnTo>
                <a:lnTo>
                  <a:pt x="1568" y="541"/>
                </a:lnTo>
                <a:lnTo>
                  <a:pt x="1559" y="543"/>
                </a:lnTo>
                <a:lnTo>
                  <a:pt x="1548" y="543"/>
                </a:lnTo>
                <a:lnTo>
                  <a:pt x="1538" y="543"/>
                </a:lnTo>
                <a:lnTo>
                  <a:pt x="1527" y="543"/>
                </a:lnTo>
                <a:lnTo>
                  <a:pt x="1516" y="543"/>
                </a:lnTo>
                <a:lnTo>
                  <a:pt x="1505" y="543"/>
                </a:lnTo>
                <a:lnTo>
                  <a:pt x="1494" y="543"/>
                </a:lnTo>
                <a:lnTo>
                  <a:pt x="1483" y="543"/>
                </a:lnTo>
                <a:lnTo>
                  <a:pt x="1472" y="545"/>
                </a:lnTo>
                <a:lnTo>
                  <a:pt x="1462" y="543"/>
                </a:lnTo>
                <a:lnTo>
                  <a:pt x="1453" y="543"/>
                </a:lnTo>
                <a:lnTo>
                  <a:pt x="1442" y="543"/>
                </a:lnTo>
                <a:lnTo>
                  <a:pt x="1431" y="543"/>
                </a:lnTo>
                <a:lnTo>
                  <a:pt x="1420" y="543"/>
                </a:lnTo>
                <a:lnTo>
                  <a:pt x="1409" y="543"/>
                </a:lnTo>
                <a:lnTo>
                  <a:pt x="1399" y="543"/>
                </a:lnTo>
                <a:lnTo>
                  <a:pt x="1390" y="543"/>
                </a:lnTo>
                <a:lnTo>
                  <a:pt x="1370" y="541"/>
                </a:lnTo>
                <a:lnTo>
                  <a:pt x="1353" y="541"/>
                </a:lnTo>
                <a:lnTo>
                  <a:pt x="1333" y="541"/>
                </a:lnTo>
                <a:lnTo>
                  <a:pt x="1318" y="541"/>
                </a:lnTo>
                <a:lnTo>
                  <a:pt x="1299" y="536"/>
                </a:lnTo>
                <a:lnTo>
                  <a:pt x="1283" y="536"/>
                </a:lnTo>
                <a:lnTo>
                  <a:pt x="1268" y="532"/>
                </a:lnTo>
                <a:lnTo>
                  <a:pt x="1253" y="532"/>
                </a:lnTo>
                <a:lnTo>
                  <a:pt x="1238" y="532"/>
                </a:lnTo>
                <a:lnTo>
                  <a:pt x="1225" y="530"/>
                </a:lnTo>
                <a:lnTo>
                  <a:pt x="1214" y="530"/>
                </a:lnTo>
                <a:lnTo>
                  <a:pt x="1203" y="530"/>
                </a:lnTo>
                <a:lnTo>
                  <a:pt x="1192" y="528"/>
                </a:lnTo>
                <a:lnTo>
                  <a:pt x="1184" y="526"/>
                </a:lnTo>
                <a:lnTo>
                  <a:pt x="1177" y="523"/>
                </a:lnTo>
                <a:lnTo>
                  <a:pt x="1173" y="523"/>
                </a:lnTo>
                <a:lnTo>
                  <a:pt x="1164" y="523"/>
                </a:lnTo>
                <a:lnTo>
                  <a:pt x="1162" y="523"/>
                </a:lnTo>
                <a:lnTo>
                  <a:pt x="871" y="712"/>
                </a:lnTo>
                <a:lnTo>
                  <a:pt x="0" y="849"/>
                </a:lnTo>
                <a:lnTo>
                  <a:pt x="30" y="697"/>
                </a:lnTo>
                <a:lnTo>
                  <a:pt x="39" y="699"/>
                </a:lnTo>
                <a:lnTo>
                  <a:pt x="48" y="702"/>
                </a:lnTo>
                <a:lnTo>
                  <a:pt x="61" y="706"/>
                </a:lnTo>
                <a:lnTo>
                  <a:pt x="67" y="706"/>
                </a:lnTo>
                <a:lnTo>
                  <a:pt x="76" y="708"/>
                </a:lnTo>
                <a:lnTo>
                  <a:pt x="87" y="708"/>
                </a:lnTo>
                <a:lnTo>
                  <a:pt x="98" y="712"/>
                </a:lnTo>
                <a:lnTo>
                  <a:pt x="108" y="712"/>
                </a:lnTo>
                <a:lnTo>
                  <a:pt x="119" y="717"/>
                </a:lnTo>
                <a:lnTo>
                  <a:pt x="132" y="717"/>
                </a:lnTo>
                <a:lnTo>
                  <a:pt x="147" y="719"/>
                </a:lnTo>
                <a:lnTo>
                  <a:pt x="161" y="719"/>
                </a:lnTo>
                <a:lnTo>
                  <a:pt x="174" y="721"/>
                </a:lnTo>
                <a:lnTo>
                  <a:pt x="189" y="721"/>
                </a:lnTo>
                <a:lnTo>
                  <a:pt x="204" y="723"/>
                </a:lnTo>
                <a:lnTo>
                  <a:pt x="219" y="721"/>
                </a:lnTo>
                <a:lnTo>
                  <a:pt x="234" y="721"/>
                </a:lnTo>
                <a:lnTo>
                  <a:pt x="252" y="721"/>
                </a:lnTo>
                <a:lnTo>
                  <a:pt x="269" y="721"/>
                </a:lnTo>
                <a:lnTo>
                  <a:pt x="286" y="719"/>
                </a:lnTo>
                <a:lnTo>
                  <a:pt x="306" y="717"/>
                </a:lnTo>
                <a:lnTo>
                  <a:pt x="323" y="717"/>
                </a:lnTo>
                <a:lnTo>
                  <a:pt x="343" y="715"/>
                </a:lnTo>
                <a:lnTo>
                  <a:pt x="360" y="710"/>
                </a:lnTo>
                <a:lnTo>
                  <a:pt x="380" y="706"/>
                </a:lnTo>
                <a:lnTo>
                  <a:pt x="389" y="704"/>
                </a:lnTo>
                <a:lnTo>
                  <a:pt x="399" y="702"/>
                </a:lnTo>
                <a:lnTo>
                  <a:pt x="410" y="699"/>
                </a:lnTo>
                <a:lnTo>
                  <a:pt x="421" y="697"/>
                </a:lnTo>
                <a:lnTo>
                  <a:pt x="439" y="691"/>
                </a:lnTo>
                <a:lnTo>
                  <a:pt x="458" y="684"/>
                </a:lnTo>
                <a:lnTo>
                  <a:pt x="467" y="678"/>
                </a:lnTo>
                <a:lnTo>
                  <a:pt x="478" y="678"/>
                </a:lnTo>
                <a:lnTo>
                  <a:pt x="486" y="671"/>
                </a:lnTo>
                <a:lnTo>
                  <a:pt x="497" y="669"/>
                </a:lnTo>
                <a:lnTo>
                  <a:pt x="506" y="665"/>
                </a:lnTo>
                <a:lnTo>
                  <a:pt x="515" y="660"/>
                </a:lnTo>
                <a:lnTo>
                  <a:pt x="525" y="656"/>
                </a:lnTo>
                <a:lnTo>
                  <a:pt x="536" y="652"/>
                </a:lnTo>
                <a:lnTo>
                  <a:pt x="545" y="647"/>
                </a:lnTo>
                <a:lnTo>
                  <a:pt x="554" y="643"/>
                </a:lnTo>
                <a:lnTo>
                  <a:pt x="565" y="639"/>
                </a:lnTo>
                <a:lnTo>
                  <a:pt x="575" y="636"/>
                </a:lnTo>
                <a:lnTo>
                  <a:pt x="593" y="626"/>
                </a:lnTo>
                <a:lnTo>
                  <a:pt x="610" y="617"/>
                </a:lnTo>
                <a:lnTo>
                  <a:pt x="627" y="606"/>
                </a:lnTo>
                <a:lnTo>
                  <a:pt x="647" y="597"/>
                </a:lnTo>
                <a:lnTo>
                  <a:pt x="662" y="586"/>
                </a:lnTo>
                <a:lnTo>
                  <a:pt x="682" y="578"/>
                </a:lnTo>
                <a:lnTo>
                  <a:pt x="697" y="569"/>
                </a:lnTo>
                <a:lnTo>
                  <a:pt x="714" y="560"/>
                </a:lnTo>
                <a:lnTo>
                  <a:pt x="730" y="550"/>
                </a:lnTo>
                <a:lnTo>
                  <a:pt x="743" y="539"/>
                </a:lnTo>
                <a:lnTo>
                  <a:pt x="756" y="530"/>
                </a:lnTo>
                <a:lnTo>
                  <a:pt x="769" y="521"/>
                </a:lnTo>
                <a:lnTo>
                  <a:pt x="780" y="513"/>
                </a:lnTo>
                <a:lnTo>
                  <a:pt x="793" y="504"/>
                </a:lnTo>
                <a:lnTo>
                  <a:pt x="803" y="497"/>
                </a:lnTo>
                <a:lnTo>
                  <a:pt x="814" y="493"/>
                </a:lnTo>
                <a:lnTo>
                  <a:pt x="829" y="480"/>
                </a:lnTo>
                <a:lnTo>
                  <a:pt x="843" y="473"/>
                </a:lnTo>
                <a:lnTo>
                  <a:pt x="851" y="465"/>
                </a:lnTo>
                <a:lnTo>
                  <a:pt x="856" y="465"/>
                </a:lnTo>
                <a:lnTo>
                  <a:pt x="858" y="465"/>
                </a:lnTo>
                <a:lnTo>
                  <a:pt x="873" y="467"/>
                </a:lnTo>
                <a:lnTo>
                  <a:pt x="882" y="467"/>
                </a:lnTo>
                <a:lnTo>
                  <a:pt x="895" y="469"/>
                </a:lnTo>
                <a:lnTo>
                  <a:pt x="908" y="471"/>
                </a:lnTo>
                <a:lnTo>
                  <a:pt x="923" y="473"/>
                </a:lnTo>
                <a:lnTo>
                  <a:pt x="932" y="473"/>
                </a:lnTo>
                <a:lnTo>
                  <a:pt x="940" y="473"/>
                </a:lnTo>
                <a:lnTo>
                  <a:pt x="949" y="476"/>
                </a:lnTo>
                <a:lnTo>
                  <a:pt x="960" y="478"/>
                </a:lnTo>
                <a:lnTo>
                  <a:pt x="969" y="478"/>
                </a:lnTo>
                <a:lnTo>
                  <a:pt x="979" y="480"/>
                </a:lnTo>
                <a:lnTo>
                  <a:pt x="990" y="482"/>
                </a:lnTo>
                <a:lnTo>
                  <a:pt x="1001" y="482"/>
                </a:lnTo>
                <a:lnTo>
                  <a:pt x="1012" y="482"/>
                </a:lnTo>
                <a:lnTo>
                  <a:pt x="1023" y="484"/>
                </a:lnTo>
                <a:lnTo>
                  <a:pt x="1036" y="487"/>
                </a:lnTo>
                <a:lnTo>
                  <a:pt x="1049" y="489"/>
                </a:lnTo>
                <a:lnTo>
                  <a:pt x="1058" y="489"/>
                </a:lnTo>
                <a:lnTo>
                  <a:pt x="1073" y="491"/>
                </a:lnTo>
                <a:lnTo>
                  <a:pt x="1086" y="493"/>
                </a:lnTo>
                <a:lnTo>
                  <a:pt x="1099" y="493"/>
                </a:lnTo>
                <a:lnTo>
                  <a:pt x="1110" y="493"/>
                </a:lnTo>
                <a:lnTo>
                  <a:pt x="1125" y="493"/>
                </a:lnTo>
                <a:lnTo>
                  <a:pt x="1136" y="495"/>
                </a:lnTo>
                <a:lnTo>
                  <a:pt x="1151" y="497"/>
                </a:lnTo>
                <a:lnTo>
                  <a:pt x="1164" y="497"/>
                </a:lnTo>
                <a:lnTo>
                  <a:pt x="1177" y="497"/>
                </a:lnTo>
                <a:lnTo>
                  <a:pt x="1192" y="500"/>
                </a:lnTo>
                <a:lnTo>
                  <a:pt x="1205" y="502"/>
                </a:lnTo>
                <a:lnTo>
                  <a:pt x="1218" y="502"/>
                </a:lnTo>
                <a:lnTo>
                  <a:pt x="1231" y="502"/>
                </a:lnTo>
                <a:lnTo>
                  <a:pt x="1247" y="502"/>
                </a:lnTo>
                <a:lnTo>
                  <a:pt x="1260" y="502"/>
                </a:lnTo>
                <a:lnTo>
                  <a:pt x="1273" y="502"/>
                </a:lnTo>
                <a:lnTo>
                  <a:pt x="1290" y="502"/>
                </a:lnTo>
                <a:lnTo>
                  <a:pt x="1301" y="502"/>
                </a:lnTo>
                <a:lnTo>
                  <a:pt x="1318" y="504"/>
                </a:lnTo>
                <a:lnTo>
                  <a:pt x="1329" y="502"/>
                </a:lnTo>
                <a:lnTo>
                  <a:pt x="1344" y="502"/>
                </a:lnTo>
                <a:lnTo>
                  <a:pt x="1357" y="502"/>
                </a:lnTo>
                <a:lnTo>
                  <a:pt x="1370" y="502"/>
                </a:lnTo>
                <a:lnTo>
                  <a:pt x="1383" y="502"/>
                </a:lnTo>
                <a:lnTo>
                  <a:pt x="1396" y="502"/>
                </a:lnTo>
                <a:lnTo>
                  <a:pt x="1412" y="502"/>
                </a:lnTo>
                <a:lnTo>
                  <a:pt x="1425" y="502"/>
                </a:lnTo>
                <a:lnTo>
                  <a:pt x="1438" y="502"/>
                </a:lnTo>
                <a:lnTo>
                  <a:pt x="1451" y="500"/>
                </a:lnTo>
                <a:lnTo>
                  <a:pt x="1462" y="497"/>
                </a:lnTo>
                <a:lnTo>
                  <a:pt x="1477" y="497"/>
                </a:lnTo>
                <a:lnTo>
                  <a:pt x="1488" y="495"/>
                </a:lnTo>
                <a:lnTo>
                  <a:pt x="1501" y="495"/>
                </a:lnTo>
                <a:lnTo>
                  <a:pt x="1512" y="493"/>
                </a:lnTo>
                <a:lnTo>
                  <a:pt x="1525" y="493"/>
                </a:lnTo>
                <a:lnTo>
                  <a:pt x="1533" y="491"/>
                </a:lnTo>
                <a:lnTo>
                  <a:pt x="1544" y="489"/>
                </a:lnTo>
                <a:lnTo>
                  <a:pt x="1555" y="487"/>
                </a:lnTo>
                <a:lnTo>
                  <a:pt x="1566" y="484"/>
                </a:lnTo>
                <a:lnTo>
                  <a:pt x="1583" y="480"/>
                </a:lnTo>
                <a:lnTo>
                  <a:pt x="1603" y="473"/>
                </a:lnTo>
                <a:lnTo>
                  <a:pt x="1618" y="467"/>
                </a:lnTo>
                <a:lnTo>
                  <a:pt x="1635" y="463"/>
                </a:lnTo>
                <a:lnTo>
                  <a:pt x="1648" y="454"/>
                </a:lnTo>
                <a:lnTo>
                  <a:pt x="1664" y="450"/>
                </a:lnTo>
                <a:lnTo>
                  <a:pt x="1674" y="441"/>
                </a:lnTo>
                <a:lnTo>
                  <a:pt x="1687" y="432"/>
                </a:lnTo>
                <a:lnTo>
                  <a:pt x="1698" y="424"/>
                </a:lnTo>
                <a:lnTo>
                  <a:pt x="1711" y="417"/>
                </a:lnTo>
                <a:lnTo>
                  <a:pt x="1720" y="406"/>
                </a:lnTo>
                <a:lnTo>
                  <a:pt x="1729" y="397"/>
                </a:lnTo>
                <a:lnTo>
                  <a:pt x="1737" y="387"/>
                </a:lnTo>
                <a:lnTo>
                  <a:pt x="1746" y="378"/>
                </a:lnTo>
                <a:lnTo>
                  <a:pt x="1750" y="367"/>
                </a:lnTo>
                <a:lnTo>
                  <a:pt x="1757" y="356"/>
                </a:lnTo>
                <a:lnTo>
                  <a:pt x="1761" y="345"/>
                </a:lnTo>
                <a:lnTo>
                  <a:pt x="1770" y="335"/>
                </a:lnTo>
                <a:lnTo>
                  <a:pt x="1772" y="324"/>
                </a:lnTo>
                <a:lnTo>
                  <a:pt x="1777" y="313"/>
                </a:lnTo>
                <a:lnTo>
                  <a:pt x="1781" y="302"/>
                </a:lnTo>
                <a:lnTo>
                  <a:pt x="1783" y="291"/>
                </a:lnTo>
                <a:lnTo>
                  <a:pt x="1783" y="280"/>
                </a:lnTo>
                <a:lnTo>
                  <a:pt x="1785" y="269"/>
                </a:lnTo>
                <a:lnTo>
                  <a:pt x="1787" y="258"/>
                </a:lnTo>
                <a:lnTo>
                  <a:pt x="1790" y="248"/>
                </a:lnTo>
                <a:lnTo>
                  <a:pt x="1790" y="237"/>
                </a:lnTo>
                <a:lnTo>
                  <a:pt x="1790" y="226"/>
                </a:lnTo>
                <a:lnTo>
                  <a:pt x="1790" y="215"/>
                </a:lnTo>
                <a:lnTo>
                  <a:pt x="1790" y="204"/>
                </a:lnTo>
                <a:lnTo>
                  <a:pt x="1790" y="193"/>
                </a:lnTo>
                <a:lnTo>
                  <a:pt x="1787" y="182"/>
                </a:lnTo>
                <a:lnTo>
                  <a:pt x="1785" y="172"/>
                </a:lnTo>
                <a:lnTo>
                  <a:pt x="1785" y="161"/>
                </a:lnTo>
                <a:lnTo>
                  <a:pt x="1781" y="141"/>
                </a:lnTo>
                <a:lnTo>
                  <a:pt x="1781" y="124"/>
                </a:lnTo>
                <a:lnTo>
                  <a:pt x="1774" y="104"/>
                </a:lnTo>
                <a:lnTo>
                  <a:pt x="1770" y="87"/>
                </a:lnTo>
                <a:lnTo>
                  <a:pt x="1766" y="72"/>
                </a:lnTo>
                <a:lnTo>
                  <a:pt x="1761" y="59"/>
                </a:lnTo>
                <a:lnTo>
                  <a:pt x="1757" y="43"/>
                </a:lnTo>
                <a:lnTo>
                  <a:pt x="1750" y="33"/>
                </a:lnTo>
                <a:lnTo>
                  <a:pt x="1748" y="22"/>
                </a:lnTo>
                <a:lnTo>
                  <a:pt x="1744" y="15"/>
                </a:lnTo>
                <a:lnTo>
                  <a:pt x="1740" y="4"/>
                </a:lnTo>
                <a:lnTo>
                  <a:pt x="1740" y="0"/>
                </a:lnTo>
                <a:lnTo>
                  <a:pt x="1740" y="0"/>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6917596" y="3849285"/>
            <a:ext cx="1800518" cy="363531"/>
          </a:xfrm>
          <a:custGeom>
            <a:avLst/>
            <a:gdLst>
              <a:gd name="T0" fmla="*/ 11 w 1038"/>
              <a:gd name="T1" fmla="*/ 84 h 223"/>
              <a:gd name="T2" fmla="*/ 48 w 1038"/>
              <a:gd name="T3" fmla="*/ 89 h 223"/>
              <a:gd name="T4" fmla="*/ 91 w 1038"/>
              <a:gd name="T5" fmla="*/ 91 h 223"/>
              <a:gd name="T6" fmla="*/ 122 w 1038"/>
              <a:gd name="T7" fmla="*/ 91 h 223"/>
              <a:gd name="T8" fmla="*/ 152 w 1038"/>
              <a:gd name="T9" fmla="*/ 91 h 223"/>
              <a:gd name="T10" fmla="*/ 185 w 1038"/>
              <a:gd name="T11" fmla="*/ 91 h 223"/>
              <a:gd name="T12" fmla="*/ 217 w 1038"/>
              <a:gd name="T13" fmla="*/ 89 h 223"/>
              <a:gd name="T14" fmla="*/ 254 w 1038"/>
              <a:gd name="T15" fmla="*/ 84 h 223"/>
              <a:gd name="T16" fmla="*/ 284 w 1038"/>
              <a:gd name="T17" fmla="*/ 76 h 223"/>
              <a:gd name="T18" fmla="*/ 315 w 1038"/>
              <a:gd name="T19" fmla="*/ 67 h 223"/>
              <a:gd name="T20" fmla="*/ 354 w 1038"/>
              <a:gd name="T21" fmla="*/ 54 h 223"/>
              <a:gd name="T22" fmla="*/ 406 w 1038"/>
              <a:gd name="T23" fmla="*/ 34 h 223"/>
              <a:gd name="T24" fmla="*/ 443 w 1038"/>
              <a:gd name="T25" fmla="*/ 15 h 223"/>
              <a:gd name="T26" fmla="*/ 471 w 1038"/>
              <a:gd name="T27" fmla="*/ 0 h 223"/>
              <a:gd name="T28" fmla="*/ 486 w 1038"/>
              <a:gd name="T29" fmla="*/ 8 h 223"/>
              <a:gd name="T30" fmla="*/ 515 w 1038"/>
              <a:gd name="T31" fmla="*/ 17 h 223"/>
              <a:gd name="T32" fmla="*/ 558 w 1038"/>
              <a:gd name="T33" fmla="*/ 28 h 223"/>
              <a:gd name="T34" fmla="*/ 584 w 1038"/>
              <a:gd name="T35" fmla="*/ 32 h 223"/>
              <a:gd name="T36" fmla="*/ 619 w 1038"/>
              <a:gd name="T37" fmla="*/ 39 h 223"/>
              <a:gd name="T38" fmla="*/ 658 w 1038"/>
              <a:gd name="T39" fmla="*/ 43 h 223"/>
              <a:gd name="T40" fmla="*/ 701 w 1038"/>
              <a:gd name="T41" fmla="*/ 43 h 223"/>
              <a:gd name="T42" fmla="*/ 747 w 1038"/>
              <a:gd name="T43" fmla="*/ 45 h 223"/>
              <a:gd name="T44" fmla="*/ 797 w 1038"/>
              <a:gd name="T45" fmla="*/ 47 h 223"/>
              <a:gd name="T46" fmla="*/ 845 w 1038"/>
              <a:gd name="T47" fmla="*/ 47 h 223"/>
              <a:gd name="T48" fmla="*/ 895 w 1038"/>
              <a:gd name="T49" fmla="*/ 50 h 223"/>
              <a:gd name="T50" fmla="*/ 936 w 1038"/>
              <a:gd name="T51" fmla="*/ 47 h 223"/>
              <a:gd name="T52" fmla="*/ 973 w 1038"/>
              <a:gd name="T53" fmla="*/ 47 h 223"/>
              <a:gd name="T54" fmla="*/ 1012 w 1038"/>
              <a:gd name="T55" fmla="*/ 47 h 223"/>
              <a:gd name="T56" fmla="*/ 1038 w 1038"/>
              <a:gd name="T57" fmla="*/ 47 h 223"/>
              <a:gd name="T58" fmla="*/ 1027 w 1038"/>
              <a:gd name="T59" fmla="*/ 63 h 223"/>
              <a:gd name="T60" fmla="*/ 995 w 1038"/>
              <a:gd name="T61" fmla="*/ 89 h 223"/>
              <a:gd name="T62" fmla="*/ 956 w 1038"/>
              <a:gd name="T63" fmla="*/ 106 h 223"/>
              <a:gd name="T64" fmla="*/ 923 w 1038"/>
              <a:gd name="T65" fmla="*/ 119 h 223"/>
              <a:gd name="T66" fmla="*/ 882 w 1038"/>
              <a:gd name="T67" fmla="*/ 130 h 223"/>
              <a:gd name="T68" fmla="*/ 836 w 1038"/>
              <a:gd name="T69" fmla="*/ 143 h 223"/>
              <a:gd name="T70" fmla="*/ 791 w 1038"/>
              <a:gd name="T71" fmla="*/ 149 h 223"/>
              <a:gd name="T72" fmla="*/ 762 w 1038"/>
              <a:gd name="T73" fmla="*/ 158 h 223"/>
              <a:gd name="T74" fmla="*/ 732 w 1038"/>
              <a:gd name="T75" fmla="*/ 162 h 223"/>
              <a:gd name="T76" fmla="*/ 701 w 1038"/>
              <a:gd name="T77" fmla="*/ 169 h 223"/>
              <a:gd name="T78" fmla="*/ 671 w 1038"/>
              <a:gd name="T79" fmla="*/ 173 h 223"/>
              <a:gd name="T80" fmla="*/ 641 w 1038"/>
              <a:gd name="T81" fmla="*/ 180 h 223"/>
              <a:gd name="T82" fmla="*/ 610 w 1038"/>
              <a:gd name="T83" fmla="*/ 184 h 223"/>
              <a:gd name="T84" fmla="*/ 562 w 1038"/>
              <a:gd name="T85" fmla="*/ 195 h 223"/>
              <a:gd name="T86" fmla="*/ 532 w 1038"/>
              <a:gd name="T87" fmla="*/ 197 h 223"/>
              <a:gd name="T88" fmla="*/ 486 w 1038"/>
              <a:gd name="T89" fmla="*/ 204 h 223"/>
              <a:gd name="T90" fmla="*/ 439 w 1038"/>
              <a:gd name="T91" fmla="*/ 210 h 223"/>
              <a:gd name="T92" fmla="*/ 406 w 1038"/>
              <a:gd name="T93" fmla="*/ 217 h 223"/>
              <a:gd name="T94" fmla="*/ 378 w 1038"/>
              <a:gd name="T95" fmla="*/ 221 h 223"/>
              <a:gd name="T96" fmla="*/ 0 w 1038"/>
              <a:gd name="T97" fmla="*/ 8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8" h="223">
                <a:moveTo>
                  <a:pt x="0" y="84"/>
                </a:moveTo>
                <a:lnTo>
                  <a:pt x="4" y="84"/>
                </a:lnTo>
                <a:lnTo>
                  <a:pt x="11" y="84"/>
                </a:lnTo>
                <a:lnTo>
                  <a:pt x="22" y="86"/>
                </a:lnTo>
                <a:lnTo>
                  <a:pt x="32" y="86"/>
                </a:lnTo>
                <a:lnTo>
                  <a:pt x="48" y="89"/>
                </a:lnTo>
                <a:lnTo>
                  <a:pt x="63" y="91"/>
                </a:lnTo>
                <a:lnTo>
                  <a:pt x="82" y="91"/>
                </a:lnTo>
                <a:lnTo>
                  <a:pt x="91" y="91"/>
                </a:lnTo>
                <a:lnTo>
                  <a:pt x="100" y="91"/>
                </a:lnTo>
                <a:lnTo>
                  <a:pt x="111" y="91"/>
                </a:lnTo>
                <a:lnTo>
                  <a:pt x="122" y="91"/>
                </a:lnTo>
                <a:lnTo>
                  <a:pt x="130" y="91"/>
                </a:lnTo>
                <a:lnTo>
                  <a:pt x="141" y="91"/>
                </a:lnTo>
                <a:lnTo>
                  <a:pt x="152" y="91"/>
                </a:lnTo>
                <a:lnTo>
                  <a:pt x="163" y="93"/>
                </a:lnTo>
                <a:lnTo>
                  <a:pt x="174" y="91"/>
                </a:lnTo>
                <a:lnTo>
                  <a:pt x="185" y="91"/>
                </a:lnTo>
                <a:lnTo>
                  <a:pt x="195" y="91"/>
                </a:lnTo>
                <a:lnTo>
                  <a:pt x="206" y="91"/>
                </a:lnTo>
                <a:lnTo>
                  <a:pt x="217" y="89"/>
                </a:lnTo>
                <a:lnTo>
                  <a:pt x="230" y="86"/>
                </a:lnTo>
                <a:lnTo>
                  <a:pt x="241" y="84"/>
                </a:lnTo>
                <a:lnTo>
                  <a:pt x="254" y="84"/>
                </a:lnTo>
                <a:lnTo>
                  <a:pt x="263" y="82"/>
                </a:lnTo>
                <a:lnTo>
                  <a:pt x="274" y="80"/>
                </a:lnTo>
                <a:lnTo>
                  <a:pt x="284" y="76"/>
                </a:lnTo>
                <a:lnTo>
                  <a:pt x="293" y="73"/>
                </a:lnTo>
                <a:lnTo>
                  <a:pt x="304" y="71"/>
                </a:lnTo>
                <a:lnTo>
                  <a:pt x="315" y="67"/>
                </a:lnTo>
                <a:lnTo>
                  <a:pt x="326" y="63"/>
                </a:lnTo>
                <a:lnTo>
                  <a:pt x="337" y="63"/>
                </a:lnTo>
                <a:lnTo>
                  <a:pt x="354" y="54"/>
                </a:lnTo>
                <a:lnTo>
                  <a:pt x="371" y="47"/>
                </a:lnTo>
                <a:lnTo>
                  <a:pt x="389" y="39"/>
                </a:lnTo>
                <a:lnTo>
                  <a:pt x="406" y="34"/>
                </a:lnTo>
                <a:lnTo>
                  <a:pt x="419" y="26"/>
                </a:lnTo>
                <a:lnTo>
                  <a:pt x="432" y="19"/>
                </a:lnTo>
                <a:lnTo>
                  <a:pt x="443" y="15"/>
                </a:lnTo>
                <a:lnTo>
                  <a:pt x="454" y="8"/>
                </a:lnTo>
                <a:lnTo>
                  <a:pt x="467" y="2"/>
                </a:lnTo>
                <a:lnTo>
                  <a:pt x="471" y="0"/>
                </a:lnTo>
                <a:lnTo>
                  <a:pt x="476" y="4"/>
                </a:lnTo>
                <a:lnTo>
                  <a:pt x="480" y="4"/>
                </a:lnTo>
                <a:lnTo>
                  <a:pt x="486" y="8"/>
                </a:lnTo>
                <a:lnTo>
                  <a:pt x="495" y="10"/>
                </a:lnTo>
                <a:lnTo>
                  <a:pt x="506" y="15"/>
                </a:lnTo>
                <a:lnTo>
                  <a:pt x="515" y="17"/>
                </a:lnTo>
                <a:lnTo>
                  <a:pt x="526" y="21"/>
                </a:lnTo>
                <a:lnTo>
                  <a:pt x="541" y="23"/>
                </a:lnTo>
                <a:lnTo>
                  <a:pt x="558" y="28"/>
                </a:lnTo>
                <a:lnTo>
                  <a:pt x="565" y="28"/>
                </a:lnTo>
                <a:lnTo>
                  <a:pt x="573" y="32"/>
                </a:lnTo>
                <a:lnTo>
                  <a:pt x="584" y="32"/>
                </a:lnTo>
                <a:lnTo>
                  <a:pt x="595" y="34"/>
                </a:lnTo>
                <a:lnTo>
                  <a:pt x="606" y="34"/>
                </a:lnTo>
                <a:lnTo>
                  <a:pt x="619" y="39"/>
                </a:lnTo>
                <a:lnTo>
                  <a:pt x="632" y="39"/>
                </a:lnTo>
                <a:lnTo>
                  <a:pt x="645" y="43"/>
                </a:lnTo>
                <a:lnTo>
                  <a:pt x="658" y="43"/>
                </a:lnTo>
                <a:lnTo>
                  <a:pt x="671" y="43"/>
                </a:lnTo>
                <a:lnTo>
                  <a:pt x="686" y="43"/>
                </a:lnTo>
                <a:lnTo>
                  <a:pt x="701" y="43"/>
                </a:lnTo>
                <a:lnTo>
                  <a:pt x="717" y="43"/>
                </a:lnTo>
                <a:lnTo>
                  <a:pt x="732" y="45"/>
                </a:lnTo>
                <a:lnTo>
                  <a:pt x="747" y="45"/>
                </a:lnTo>
                <a:lnTo>
                  <a:pt x="764" y="47"/>
                </a:lnTo>
                <a:lnTo>
                  <a:pt x="782" y="47"/>
                </a:lnTo>
                <a:lnTo>
                  <a:pt x="797" y="47"/>
                </a:lnTo>
                <a:lnTo>
                  <a:pt x="814" y="47"/>
                </a:lnTo>
                <a:lnTo>
                  <a:pt x="830" y="47"/>
                </a:lnTo>
                <a:lnTo>
                  <a:pt x="845" y="47"/>
                </a:lnTo>
                <a:lnTo>
                  <a:pt x="862" y="47"/>
                </a:lnTo>
                <a:lnTo>
                  <a:pt x="877" y="47"/>
                </a:lnTo>
                <a:lnTo>
                  <a:pt x="895" y="50"/>
                </a:lnTo>
                <a:lnTo>
                  <a:pt x="908" y="47"/>
                </a:lnTo>
                <a:lnTo>
                  <a:pt x="921" y="47"/>
                </a:lnTo>
                <a:lnTo>
                  <a:pt x="936" y="47"/>
                </a:lnTo>
                <a:lnTo>
                  <a:pt x="949" y="47"/>
                </a:lnTo>
                <a:lnTo>
                  <a:pt x="960" y="47"/>
                </a:lnTo>
                <a:lnTo>
                  <a:pt x="973" y="47"/>
                </a:lnTo>
                <a:lnTo>
                  <a:pt x="984" y="47"/>
                </a:lnTo>
                <a:lnTo>
                  <a:pt x="997" y="47"/>
                </a:lnTo>
                <a:lnTo>
                  <a:pt x="1012" y="47"/>
                </a:lnTo>
                <a:lnTo>
                  <a:pt x="1025" y="47"/>
                </a:lnTo>
                <a:lnTo>
                  <a:pt x="1034" y="47"/>
                </a:lnTo>
                <a:lnTo>
                  <a:pt x="1038" y="47"/>
                </a:lnTo>
                <a:lnTo>
                  <a:pt x="1036" y="47"/>
                </a:lnTo>
                <a:lnTo>
                  <a:pt x="1034" y="54"/>
                </a:lnTo>
                <a:lnTo>
                  <a:pt x="1027" y="63"/>
                </a:lnTo>
                <a:lnTo>
                  <a:pt x="1016" y="76"/>
                </a:lnTo>
                <a:lnTo>
                  <a:pt x="1006" y="82"/>
                </a:lnTo>
                <a:lnTo>
                  <a:pt x="995" y="89"/>
                </a:lnTo>
                <a:lnTo>
                  <a:pt x="979" y="93"/>
                </a:lnTo>
                <a:lnTo>
                  <a:pt x="966" y="102"/>
                </a:lnTo>
                <a:lnTo>
                  <a:pt x="956" y="106"/>
                </a:lnTo>
                <a:lnTo>
                  <a:pt x="945" y="110"/>
                </a:lnTo>
                <a:lnTo>
                  <a:pt x="934" y="113"/>
                </a:lnTo>
                <a:lnTo>
                  <a:pt x="923" y="119"/>
                </a:lnTo>
                <a:lnTo>
                  <a:pt x="910" y="121"/>
                </a:lnTo>
                <a:lnTo>
                  <a:pt x="897" y="128"/>
                </a:lnTo>
                <a:lnTo>
                  <a:pt x="882" y="130"/>
                </a:lnTo>
                <a:lnTo>
                  <a:pt x="871" y="136"/>
                </a:lnTo>
                <a:lnTo>
                  <a:pt x="851" y="141"/>
                </a:lnTo>
                <a:lnTo>
                  <a:pt x="836" y="143"/>
                </a:lnTo>
                <a:lnTo>
                  <a:pt x="819" y="147"/>
                </a:lnTo>
                <a:lnTo>
                  <a:pt x="801" y="149"/>
                </a:lnTo>
                <a:lnTo>
                  <a:pt x="791" y="149"/>
                </a:lnTo>
                <a:lnTo>
                  <a:pt x="782" y="154"/>
                </a:lnTo>
                <a:lnTo>
                  <a:pt x="771" y="154"/>
                </a:lnTo>
                <a:lnTo>
                  <a:pt x="762" y="158"/>
                </a:lnTo>
                <a:lnTo>
                  <a:pt x="751" y="160"/>
                </a:lnTo>
                <a:lnTo>
                  <a:pt x="743" y="160"/>
                </a:lnTo>
                <a:lnTo>
                  <a:pt x="732" y="162"/>
                </a:lnTo>
                <a:lnTo>
                  <a:pt x="723" y="167"/>
                </a:lnTo>
                <a:lnTo>
                  <a:pt x="712" y="167"/>
                </a:lnTo>
                <a:lnTo>
                  <a:pt x="701" y="169"/>
                </a:lnTo>
                <a:lnTo>
                  <a:pt x="691" y="169"/>
                </a:lnTo>
                <a:lnTo>
                  <a:pt x="682" y="173"/>
                </a:lnTo>
                <a:lnTo>
                  <a:pt x="671" y="173"/>
                </a:lnTo>
                <a:lnTo>
                  <a:pt x="660" y="175"/>
                </a:lnTo>
                <a:lnTo>
                  <a:pt x="649" y="178"/>
                </a:lnTo>
                <a:lnTo>
                  <a:pt x="641" y="180"/>
                </a:lnTo>
                <a:lnTo>
                  <a:pt x="632" y="180"/>
                </a:lnTo>
                <a:lnTo>
                  <a:pt x="621" y="182"/>
                </a:lnTo>
                <a:lnTo>
                  <a:pt x="610" y="184"/>
                </a:lnTo>
                <a:lnTo>
                  <a:pt x="599" y="189"/>
                </a:lnTo>
                <a:lnTo>
                  <a:pt x="580" y="189"/>
                </a:lnTo>
                <a:lnTo>
                  <a:pt x="562" y="195"/>
                </a:lnTo>
                <a:lnTo>
                  <a:pt x="552" y="195"/>
                </a:lnTo>
                <a:lnTo>
                  <a:pt x="541" y="197"/>
                </a:lnTo>
                <a:lnTo>
                  <a:pt x="532" y="197"/>
                </a:lnTo>
                <a:lnTo>
                  <a:pt x="523" y="197"/>
                </a:lnTo>
                <a:lnTo>
                  <a:pt x="504" y="199"/>
                </a:lnTo>
                <a:lnTo>
                  <a:pt x="486" y="204"/>
                </a:lnTo>
                <a:lnTo>
                  <a:pt x="469" y="206"/>
                </a:lnTo>
                <a:lnTo>
                  <a:pt x="456" y="208"/>
                </a:lnTo>
                <a:lnTo>
                  <a:pt x="439" y="210"/>
                </a:lnTo>
                <a:lnTo>
                  <a:pt x="428" y="215"/>
                </a:lnTo>
                <a:lnTo>
                  <a:pt x="415" y="215"/>
                </a:lnTo>
                <a:lnTo>
                  <a:pt x="406" y="217"/>
                </a:lnTo>
                <a:lnTo>
                  <a:pt x="395" y="217"/>
                </a:lnTo>
                <a:lnTo>
                  <a:pt x="389" y="219"/>
                </a:lnTo>
                <a:lnTo>
                  <a:pt x="378" y="221"/>
                </a:lnTo>
                <a:lnTo>
                  <a:pt x="376" y="223"/>
                </a:lnTo>
                <a:lnTo>
                  <a:pt x="0" y="84"/>
                </a:lnTo>
                <a:lnTo>
                  <a:pt x="0" y="84"/>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7406754" y="3788969"/>
            <a:ext cx="1738072" cy="396135"/>
          </a:xfrm>
          <a:custGeom>
            <a:avLst/>
            <a:gdLst>
              <a:gd name="T0" fmla="*/ 13 w 1002"/>
              <a:gd name="T1" fmla="*/ 234 h 243"/>
              <a:gd name="T2" fmla="*/ 42 w 1002"/>
              <a:gd name="T3" fmla="*/ 232 h 243"/>
              <a:gd name="T4" fmla="*/ 89 w 1002"/>
              <a:gd name="T5" fmla="*/ 226 h 243"/>
              <a:gd name="T6" fmla="*/ 133 w 1002"/>
              <a:gd name="T7" fmla="*/ 221 h 243"/>
              <a:gd name="T8" fmla="*/ 163 w 1002"/>
              <a:gd name="T9" fmla="*/ 217 h 243"/>
              <a:gd name="T10" fmla="*/ 194 w 1002"/>
              <a:gd name="T11" fmla="*/ 215 h 243"/>
              <a:gd name="T12" fmla="*/ 228 w 1002"/>
              <a:gd name="T13" fmla="*/ 208 h 243"/>
              <a:gd name="T14" fmla="*/ 261 w 1002"/>
              <a:gd name="T15" fmla="*/ 202 h 243"/>
              <a:gd name="T16" fmla="*/ 300 w 1002"/>
              <a:gd name="T17" fmla="*/ 197 h 243"/>
              <a:gd name="T18" fmla="*/ 335 w 1002"/>
              <a:gd name="T19" fmla="*/ 191 h 243"/>
              <a:gd name="T20" fmla="*/ 369 w 1002"/>
              <a:gd name="T21" fmla="*/ 186 h 243"/>
              <a:gd name="T22" fmla="*/ 406 w 1002"/>
              <a:gd name="T23" fmla="*/ 180 h 243"/>
              <a:gd name="T24" fmla="*/ 446 w 1002"/>
              <a:gd name="T25" fmla="*/ 173 h 243"/>
              <a:gd name="T26" fmla="*/ 480 w 1002"/>
              <a:gd name="T27" fmla="*/ 165 h 243"/>
              <a:gd name="T28" fmla="*/ 513 w 1002"/>
              <a:gd name="T29" fmla="*/ 158 h 243"/>
              <a:gd name="T30" fmla="*/ 548 w 1002"/>
              <a:gd name="T31" fmla="*/ 147 h 243"/>
              <a:gd name="T32" fmla="*/ 580 w 1002"/>
              <a:gd name="T33" fmla="*/ 143 h 243"/>
              <a:gd name="T34" fmla="*/ 637 w 1002"/>
              <a:gd name="T35" fmla="*/ 123 h 243"/>
              <a:gd name="T36" fmla="*/ 687 w 1002"/>
              <a:gd name="T37" fmla="*/ 106 h 243"/>
              <a:gd name="T38" fmla="*/ 732 w 1002"/>
              <a:gd name="T39" fmla="*/ 87 h 243"/>
              <a:gd name="T40" fmla="*/ 769 w 1002"/>
              <a:gd name="T41" fmla="*/ 69 h 243"/>
              <a:gd name="T42" fmla="*/ 802 w 1002"/>
              <a:gd name="T43" fmla="*/ 52 h 243"/>
              <a:gd name="T44" fmla="*/ 839 w 1002"/>
              <a:gd name="T45" fmla="*/ 26 h 243"/>
              <a:gd name="T46" fmla="*/ 871 w 1002"/>
              <a:gd name="T47" fmla="*/ 2 h 243"/>
              <a:gd name="T48" fmla="*/ 1002 w 1002"/>
              <a:gd name="T49" fmla="*/ 189 h 243"/>
              <a:gd name="T50" fmla="*/ 852 w 1002"/>
              <a:gd name="T51" fmla="*/ 93 h 243"/>
              <a:gd name="T52" fmla="*/ 834 w 1002"/>
              <a:gd name="T53" fmla="*/ 119 h 243"/>
              <a:gd name="T54" fmla="*/ 797 w 1002"/>
              <a:gd name="T55" fmla="*/ 154 h 243"/>
              <a:gd name="T56" fmla="*/ 769 w 1002"/>
              <a:gd name="T57" fmla="*/ 169 h 243"/>
              <a:gd name="T58" fmla="*/ 732 w 1002"/>
              <a:gd name="T59" fmla="*/ 186 h 243"/>
              <a:gd name="T60" fmla="*/ 684 w 1002"/>
              <a:gd name="T61" fmla="*/ 199 h 243"/>
              <a:gd name="T62" fmla="*/ 632 w 1002"/>
              <a:gd name="T63" fmla="*/ 215 h 243"/>
              <a:gd name="T64" fmla="*/ 600 w 1002"/>
              <a:gd name="T65" fmla="*/ 219 h 243"/>
              <a:gd name="T66" fmla="*/ 565 w 1002"/>
              <a:gd name="T67" fmla="*/ 223 h 243"/>
              <a:gd name="T68" fmla="*/ 528 w 1002"/>
              <a:gd name="T69" fmla="*/ 226 h 243"/>
              <a:gd name="T70" fmla="*/ 491 w 1002"/>
              <a:gd name="T71" fmla="*/ 230 h 243"/>
              <a:gd name="T72" fmla="*/ 452 w 1002"/>
              <a:gd name="T73" fmla="*/ 234 h 243"/>
              <a:gd name="T74" fmla="*/ 415 w 1002"/>
              <a:gd name="T75" fmla="*/ 234 h 243"/>
              <a:gd name="T76" fmla="*/ 374 w 1002"/>
              <a:gd name="T77" fmla="*/ 236 h 243"/>
              <a:gd name="T78" fmla="*/ 335 w 1002"/>
              <a:gd name="T79" fmla="*/ 239 h 243"/>
              <a:gd name="T80" fmla="*/ 293 w 1002"/>
              <a:gd name="T81" fmla="*/ 239 h 243"/>
              <a:gd name="T82" fmla="*/ 257 w 1002"/>
              <a:gd name="T83" fmla="*/ 241 h 243"/>
              <a:gd name="T84" fmla="*/ 220 w 1002"/>
              <a:gd name="T85" fmla="*/ 241 h 243"/>
              <a:gd name="T86" fmla="*/ 185 w 1002"/>
              <a:gd name="T87" fmla="*/ 241 h 243"/>
              <a:gd name="T88" fmla="*/ 152 w 1002"/>
              <a:gd name="T89" fmla="*/ 241 h 243"/>
              <a:gd name="T90" fmla="*/ 120 w 1002"/>
              <a:gd name="T91" fmla="*/ 241 h 243"/>
              <a:gd name="T92" fmla="*/ 83 w 1002"/>
              <a:gd name="T93" fmla="*/ 241 h 243"/>
              <a:gd name="T94" fmla="*/ 37 w 1002"/>
              <a:gd name="T95" fmla="*/ 239 h 243"/>
              <a:gd name="T96" fmla="*/ 2 w 1002"/>
              <a:gd name="T97" fmla="*/ 23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02" h="243">
                <a:moveTo>
                  <a:pt x="0" y="239"/>
                </a:moveTo>
                <a:lnTo>
                  <a:pt x="2" y="236"/>
                </a:lnTo>
                <a:lnTo>
                  <a:pt x="13" y="234"/>
                </a:lnTo>
                <a:lnTo>
                  <a:pt x="22" y="234"/>
                </a:lnTo>
                <a:lnTo>
                  <a:pt x="31" y="234"/>
                </a:lnTo>
                <a:lnTo>
                  <a:pt x="42" y="232"/>
                </a:lnTo>
                <a:lnTo>
                  <a:pt x="59" y="232"/>
                </a:lnTo>
                <a:lnTo>
                  <a:pt x="70" y="228"/>
                </a:lnTo>
                <a:lnTo>
                  <a:pt x="89" y="226"/>
                </a:lnTo>
                <a:lnTo>
                  <a:pt x="105" y="226"/>
                </a:lnTo>
                <a:lnTo>
                  <a:pt x="124" y="223"/>
                </a:lnTo>
                <a:lnTo>
                  <a:pt x="133" y="221"/>
                </a:lnTo>
                <a:lnTo>
                  <a:pt x="141" y="219"/>
                </a:lnTo>
                <a:lnTo>
                  <a:pt x="152" y="217"/>
                </a:lnTo>
                <a:lnTo>
                  <a:pt x="163" y="217"/>
                </a:lnTo>
                <a:lnTo>
                  <a:pt x="174" y="215"/>
                </a:lnTo>
                <a:lnTo>
                  <a:pt x="185" y="215"/>
                </a:lnTo>
                <a:lnTo>
                  <a:pt x="194" y="215"/>
                </a:lnTo>
                <a:lnTo>
                  <a:pt x="207" y="215"/>
                </a:lnTo>
                <a:lnTo>
                  <a:pt x="217" y="210"/>
                </a:lnTo>
                <a:lnTo>
                  <a:pt x="228" y="208"/>
                </a:lnTo>
                <a:lnTo>
                  <a:pt x="239" y="206"/>
                </a:lnTo>
                <a:lnTo>
                  <a:pt x="252" y="206"/>
                </a:lnTo>
                <a:lnTo>
                  <a:pt x="261" y="202"/>
                </a:lnTo>
                <a:lnTo>
                  <a:pt x="274" y="202"/>
                </a:lnTo>
                <a:lnTo>
                  <a:pt x="287" y="197"/>
                </a:lnTo>
                <a:lnTo>
                  <a:pt x="300" y="197"/>
                </a:lnTo>
                <a:lnTo>
                  <a:pt x="311" y="195"/>
                </a:lnTo>
                <a:lnTo>
                  <a:pt x="322" y="195"/>
                </a:lnTo>
                <a:lnTo>
                  <a:pt x="335" y="191"/>
                </a:lnTo>
                <a:lnTo>
                  <a:pt x="348" y="191"/>
                </a:lnTo>
                <a:lnTo>
                  <a:pt x="359" y="186"/>
                </a:lnTo>
                <a:lnTo>
                  <a:pt x="369" y="186"/>
                </a:lnTo>
                <a:lnTo>
                  <a:pt x="383" y="184"/>
                </a:lnTo>
                <a:lnTo>
                  <a:pt x="396" y="184"/>
                </a:lnTo>
                <a:lnTo>
                  <a:pt x="406" y="180"/>
                </a:lnTo>
                <a:lnTo>
                  <a:pt x="419" y="178"/>
                </a:lnTo>
                <a:lnTo>
                  <a:pt x="432" y="176"/>
                </a:lnTo>
                <a:lnTo>
                  <a:pt x="446" y="173"/>
                </a:lnTo>
                <a:lnTo>
                  <a:pt x="454" y="169"/>
                </a:lnTo>
                <a:lnTo>
                  <a:pt x="467" y="167"/>
                </a:lnTo>
                <a:lnTo>
                  <a:pt x="480" y="165"/>
                </a:lnTo>
                <a:lnTo>
                  <a:pt x="493" y="163"/>
                </a:lnTo>
                <a:lnTo>
                  <a:pt x="502" y="158"/>
                </a:lnTo>
                <a:lnTo>
                  <a:pt x="513" y="158"/>
                </a:lnTo>
                <a:lnTo>
                  <a:pt x="524" y="154"/>
                </a:lnTo>
                <a:lnTo>
                  <a:pt x="537" y="152"/>
                </a:lnTo>
                <a:lnTo>
                  <a:pt x="548" y="147"/>
                </a:lnTo>
                <a:lnTo>
                  <a:pt x="558" y="147"/>
                </a:lnTo>
                <a:lnTo>
                  <a:pt x="569" y="145"/>
                </a:lnTo>
                <a:lnTo>
                  <a:pt x="580" y="143"/>
                </a:lnTo>
                <a:lnTo>
                  <a:pt x="600" y="136"/>
                </a:lnTo>
                <a:lnTo>
                  <a:pt x="617" y="130"/>
                </a:lnTo>
                <a:lnTo>
                  <a:pt x="637" y="123"/>
                </a:lnTo>
                <a:lnTo>
                  <a:pt x="656" y="119"/>
                </a:lnTo>
                <a:lnTo>
                  <a:pt x="671" y="110"/>
                </a:lnTo>
                <a:lnTo>
                  <a:pt x="687" y="106"/>
                </a:lnTo>
                <a:lnTo>
                  <a:pt x="704" y="100"/>
                </a:lnTo>
                <a:lnTo>
                  <a:pt x="719" y="93"/>
                </a:lnTo>
                <a:lnTo>
                  <a:pt x="732" y="87"/>
                </a:lnTo>
                <a:lnTo>
                  <a:pt x="743" y="80"/>
                </a:lnTo>
                <a:lnTo>
                  <a:pt x="756" y="73"/>
                </a:lnTo>
                <a:lnTo>
                  <a:pt x="769" y="69"/>
                </a:lnTo>
                <a:lnTo>
                  <a:pt x="780" y="63"/>
                </a:lnTo>
                <a:lnTo>
                  <a:pt x="791" y="58"/>
                </a:lnTo>
                <a:lnTo>
                  <a:pt x="802" y="52"/>
                </a:lnTo>
                <a:lnTo>
                  <a:pt x="810" y="47"/>
                </a:lnTo>
                <a:lnTo>
                  <a:pt x="826" y="37"/>
                </a:lnTo>
                <a:lnTo>
                  <a:pt x="839" y="26"/>
                </a:lnTo>
                <a:lnTo>
                  <a:pt x="850" y="17"/>
                </a:lnTo>
                <a:lnTo>
                  <a:pt x="860" y="13"/>
                </a:lnTo>
                <a:lnTo>
                  <a:pt x="871" y="2"/>
                </a:lnTo>
                <a:lnTo>
                  <a:pt x="878" y="0"/>
                </a:lnTo>
                <a:lnTo>
                  <a:pt x="1002" y="65"/>
                </a:lnTo>
                <a:lnTo>
                  <a:pt x="1002" y="189"/>
                </a:lnTo>
                <a:lnTo>
                  <a:pt x="858" y="80"/>
                </a:lnTo>
                <a:lnTo>
                  <a:pt x="856" y="82"/>
                </a:lnTo>
                <a:lnTo>
                  <a:pt x="852" y="93"/>
                </a:lnTo>
                <a:lnTo>
                  <a:pt x="847" y="100"/>
                </a:lnTo>
                <a:lnTo>
                  <a:pt x="841" y="108"/>
                </a:lnTo>
                <a:lnTo>
                  <a:pt x="834" y="119"/>
                </a:lnTo>
                <a:lnTo>
                  <a:pt x="826" y="132"/>
                </a:lnTo>
                <a:lnTo>
                  <a:pt x="813" y="143"/>
                </a:lnTo>
                <a:lnTo>
                  <a:pt x="797" y="154"/>
                </a:lnTo>
                <a:lnTo>
                  <a:pt x="789" y="158"/>
                </a:lnTo>
                <a:lnTo>
                  <a:pt x="780" y="165"/>
                </a:lnTo>
                <a:lnTo>
                  <a:pt x="769" y="169"/>
                </a:lnTo>
                <a:lnTo>
                  <a:pt x="758" y="178"/>
                </a:lnTo>
                <a:lnTo>
                  <a:pt x="743" y="180"/>
                </a:lnTo>
                <a:lnTo>
                  <a:pt x="732" y="186"/>
                </a:lnTo>
                <a:lnTo>
                  <a:pt x="717" y="191"/>
                </a:lnTo>
                <a:lnTo>
                  <a:pt x="704" y="197"/>
                </a:lnTo>
                <a:lnTo>
                  <a:pt x="684" y="199"/>
                </a:lnTo>
                <a:lnTo>
                  <a:pt x="669" y="206"/>
                </a:lnTo>
                <a:lnTo>
                  <a:pt x="650" y="210"/>
                </a:lnTo>
                <a:lnTo>
                  <a:pt x="632" y="215"/>
                </a:lnTo>
                <a:lnTo>
                  <a:pt x="619" y="215"/>
                </a:lnTo>
                <a:lnTo>
                  <a:pt x="608" y="217"/>
                </a:lnTo>
                <a:lnTo>
                  <a:pt x="600" y="219"/>
                </a:lnTo>
                <a:lnTo>
                  <a:pt x="589" y="221"/>
                </a:lnTo>
                <a:lnTo>
                  <a:pt x="576" y="221"/>
                </a:lnTo>
                <a:lnTo>
                  <a:pt x="565" y="223"/>
                </a:lnTo>
                <a:lnTo>
                  <a:pt x="552" y="226"/>
                </a:lnTo>
                <a:lnTo>
                  <a:pt x="541" y="226"/>
                </a:lnTo>
                <a:lnTo>
                  <a:pt x="528" y="226"/>
                </a:lnTo>
                <a:lnTo>
                  <a:pt x="515" y="228"/>
                </a:lnTo>
                <a:lnTo>
                  <a:pt x="502" y="228"/>
                </a:lnTo>
                <a:lnTo>
                  <a:pt x="491" y="230"/>
                </a:lnTo>
                <a:lnTo>
                  <a:pt x="476" y="230"/>
                </a:lnTo>
                <a:lnTo>
                  <a:pt x="465" y="232"/>
                </a:lnTo>
                <a:lnTo>
                  <a:pt x="452" y="234"/>
                </a:lnTo>
                <a:lnTo>
                  <a:pt x="441" y="234"/>
                </a:lnTo>
                <a:lnTo>
                  <a:pt x="426" y="234"/>
                </a:lnTo>
                <a:lnTo>
                  <a:pt x="415" y="234"/>
                </a:lnTo>
                <a:lnTo>
                  <a:pt x="400" y="234"/>
                </a:lnTo>
                <a:lnTo>
                  <a:pt x="387" y="236"/>
                </a:lnTo>
                <a:lnTo>
                  <a:pt x="374" y="236"/>
                </a:lnTo>
                <a:lnTo>
                  <a:pt x="361" y="236"/>
                </a:lnTo>
                <a:lnTo>
                  <a:pt x="348" y="236"/>
                </a:lnTo>
                <a:lnTo>
                  <a:pt x="335" y="239"/>
                </a:lnTo>
                <a:lnTo>
                  <a:pt x="320" y="239"/>
                </a:lnTo>
                <a:lnTo>
                  <a:pt x="309" y="239"/>
                </a:lnTo>
                <a:lnTo>
                  <a:pt x="293" y="239"/>
                </a:lnTo>
                <a:lnTo>
                  <a:pt x="280" y="241"/>
                </a:lnTo>
                <a:lnTo>
                  <a:pt x="270" y="241"/>
                </a:lnTo>
                <a:lnTo>
                  <a:pt x="257" y="241"/>
                </a:lnTo>
                <a:lnTo>
                  <a:pt x="244" y="241"/>
                </a:lnTo>
                <a:lnTo>
                  <a:pt x="233" y="243"/>
                </a:lnTo>
                <a:lnTo>
                  <a:pt x="220" y="241"/>
                </a:lnTo>
                <a:lnTo>
                  <a:pt x="207" y="241"/>
                </a:lnTo>
                <a:lnTo>
                  <a:pt x="194" y="241"/>
                </a:lnTo>
                <a:lnTo>
                  <a:pt x="185" y="241"/>
                </a:lnTo>
                <a:lnTo>
                  <a:pt x="174" y="241"/>
                </a:lnTo>
                <a:lnTo>
                  <a:pt x="163" y="241"/>
                </a:lnTo>
                <a:lnTo>
                  <a:pt x="152" y="241"/>
                </a:lnTo>
                <a:lnTo>
                  <a:pt x="141" y="241"/>
                </a:lnTo>
                <a:lnTo>
                  <a:pt x="131" y="241"/>
                </a:lnTo>
                <a:lnTo>
                  <a:pt x="120" y="241"/>
                </a:lnTo>
                <a:lnTo>
                  <a:pt x="109" y="241"/>
                </a:lnTo>
                <a:lnTo>
                  <a:pt x="100" y="241"/>
                </a:lnTo>
                <a:lnTo>
                  <a:pt x="83" y="241"/>
                </a:lnTo>
                <a:lnTo>
                  <a:pt x="68" y="241"/>
                </a:lnTo>
                <a:lnTo>
                  <a:pt x="50" y="239"/>
                </a:lnTo>
                <a:lnTo>
                  <a:pt x="37" y="239"/>
                </a:lnTo>
                <a:lnTo>
                  <a:pt x="26" y="239"/>
                </a:lnTo>
                <a:lnTo>
                  <a:pt x="18" y="239"/>
                </a:lnTo>
                <a:lnTo>
                  <a:pt x="2" y="239"/>
                </a:lnTo>
                <a:lnTo>
                  <a:pt x="0" y="239"/>
                </a:lnTo>
                <a:lnTo>
                  <a:pt x="0" y="239"/>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5745004" y="3919384"/>
            <a:ext cx="3399821" cy="1090593"/>
          </a:xfrm>
          <a:custGeom>
            <a:avLst/>
            <a:gdLst>
              <a:gd name="T0" fmla="*/ 0 w 1960"/>
              <a:gd name="T1" fmla="*/ 254 h 669"/>
              <a:gd name="T2" fmla="*/ 517 w 1960"/>
              <a:gd name="T3" fmla="*/ 0 h 669"/>
              <a:gd name="T4" fmla="*/ 976 w 1960"/>
              <a:gd name="T5" fmla="*/ 137 h 669"/>
              <a:gd name="T6" fmla="*/ 989 w 1960"/>
              <a:gd name="T7" fmla="*/ 213 h 669"/>
              <a:gd name="T8" fmla="*/ 1960 w 1960"/>
              <a:gd name="T9" fmla="*/ 230 h 669"/>
              <a:gd name="T10" fmla="*/ 1960 w 1960"/>
              <a:gd name="T11" fmla="*/ 660 h 669"/>
              <a:gd name="T12" fmla="*/ 863 w 1960"/>
              <a:gd name="T13" fmla="*/ 669 h 669"/>
              <a:gd name="T14" fmla="*/ 96 w 1960"/>
              <a:gd name="T15" fmla="*/ 558 h 669"/>
              <a:gd name="T16" fmla="*/ 0 w 1960"/>
              <a:gd name="T17" fmla="*/ 254 h 669"/>
              <a:gd name="T18" fmla="*/ 0 w 1960"/>
              <a:gd name="T19" fmla="*/ 25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0" h="669">
                <a:moveTo>
                  <a:pt x="0" y="254"/>
                </a:moveTo>
                <a:lnTo>
                  <a:pt x="517" y="0"/>
                </a:lnTo>
                <a:lnTo>
                  <a:pt x="976" y="137"/>
                </a:lnTo>
                <a:lnTo>
                  <a:pt x="989" y="213"/>
                </a:lnTo>
                <a:lnTo>
                  <a:pt x="1960" y="230"/>
                </a:lnTo>
                <a:lnTo>
                  <a:pt x="1960" y="660"/>
                </a:lnTo>
                <a:lnTo>
                  <a:pt x="863" y="669"/>
                </a:lnTo>
                <a:lnTo>
                  <a:pt x="96" y="558"/>
                </a:lnTo>
                <a:lnTo>
                  <a:pt x="0" y="254"/>
                </a:lnTo>
                <a:lnTo>
                  <a:pt x="0" y="254"/>
                </a:lnTo>
                <a:close/>
              </a:path>
            </a:pathLst>
          </a:custGeom>
          <a:solidFill>
            <a:srgbClr val="7394C2">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6725055" y="3958508"/>
            <a:ext cx="2419771" cy="526550"/>
          </a:xfrm>
          <a:custGeom>
            <a:avLst/>
            <a:gdLst>
              <a:gd name="T0" fmla="*/ 17 w 1395"/>
              <a:gd name="T1" fmla="*/ 4 h 323"/>
              <a:gd name="T2" fmla="*/ 63 w 1395"/>
              <a:gd name="T3" fmla="*/ 17 h 323"/>
              <a:gd name="T4" fmla="*/ 91 w 1395"/>
              <a:gd name="T5" fmla="*/ 28 h 323"/>
              <a:gd name="T6" fmla="*/ 122 w 1395"/>
              <a:gd name="T7" fmla="*/ 41 h 323"/>
              <a:gd name="T8" fmla="*/ 156 w 1395"/>
              <a:gd name="T9" fmla="*/ 59 h 323"/>
              <a:gd name="T10" fmla="*/ 200 w 1395"/>
              <a:gd name="T11" fmla="*/ 89 h 323"/>
              <a:gd name="T12" fmla="*/ 211 w 1395"/>
              <a:gd name="T13" fmla="*/ 119 h 323"/>
              <a:gd name="T14" fmla="*/ 185 w 1395"/>
              <a:gd name="T15" fmla="*/ 148 h 323"/>
              <a:gd name="T16" fmla="*/ 141 w 1395"/>
              <a:gd name="T17" fmla="*/ 174 h 323"/>
              <a:gd name="T18" fmla="*/ 94 w 1395"/>
              <a:gd name="T19" fmla="*/ 202 h 323"/>
              <a:gd name="T20" fmla="*/ 57 w 1395"/>
              <a:gd name="T21" fmla="*/ 228 h 323"/>
              <a:gd name="T22" fmla="*/ 54 w 1395"/>
              <a:gd name="T23" fmla="*/ 256 h 323"/>
              <a:gd name="T24" fmla="*/ 76 w 1395"/>
              <a:gd name="T25" fmla="*/ 271 h 323"/>
              <a:gd name="T26" fmla="*/ 107 w 1395"/>
              <a:gd name="T27" fmla="*/ 284 h 323"/>
              <a:gd name="T28" fmla="*/ 139 w 1395"/>
              <a:gd name="T29" fmla="*/ 291 h 323"/>
              <a:gd name="T30" fmla="*/ 183 w 1395"/>
              <a:gd name="T31" fmla="*/ 300 h 323"/>
              <a:gd name="T32" fmla="*/ 230 w 1395"/>
              <a:gd name="T33" fmla="*/ 306 h 323"/>
              <a:gd name="T34" fmla="*/ 278 w 1395"/>
              <a:gd name="T35" fmla="*/ 315 h 323"/>
              <a:gd name="T36" fmla="*/ 330 w 1395"/>
              <a:gd name="T37" fmla="*/ 317 h 323"/>
              <a:gd name="T38" fmla="*/ 385 w 1395"/>
              <a:gd name="T39" fmla="*/ 319 h 323"/>
              <a:gd name="T40" fmla="*/ 437 w 1395"/>
              <a:gd name="T41" fmla="*/ 321 h 323"/>
              <a:gd name="T42" fmla="*/ 491 w 1395"/>
              <a:gd name="T43" fmla="*/ 321 h 323"/>
              <a:gd name="T44" fmla="*/ 534 w 1395"/>
              <a:gd name="T45" fmla="*/ 315 h 323"/>
              <a:gd name="T46" fmla="*/ 580 w 1395"/>
              <a:gd name="T47" fmla="*/ 313 h 323"/>
              <a:gd name="T48" fmla="*/ 623 w 1395"/>
              <a:gd name="T49" fmla="*/ 306 h 323"/>
              <a:gd name="T50" fmla="*/ 665 w 1395"/>
              <a:gd name="T51" fmla="*/ 300 h 323"/>
              <a:gd name="T52" fmla="*/ 704 w 1395"/>
              <a:gd name="T53" fmla="*/ 291 h 323"/>
              <a:gd name="T54" fmla="*/ 747 w 1395"/>
              <a:gd name="T55" fmla="*/ 287 h 323"/>
              <a:gd name="T56" fmla="*/ 789 w 1395"/>
              <a:gd name="T57" fmla="*/ 276 h 323"/>
              <a:gd name="T58" fmla="*/ 832 w 1395"/>
              <a:gd name="T59" fmla="*/ 274 h 323"/>
              <a:gd name="T60" fmla="*/ 878 w 1395"/>
              <a:gd name="T61" fmla="*/ 267 h 323"/>
              <a:gd name="T62" fmla="*/ 925 w 1395"/>
              <a:gd name="T63" fmla="*/ 267 h 323"/>
              <a:gd name="T64" fmla="*/ 980 w 1395"/>
              <a:gd name="T65" fmla="*/ 267 h 323"/>
              <a:gd name="T66" fmla="*/ 1034 w 1395"/>
              <a:gd name="T67" fmla="*/ 267 h 323"/>
              <a:gd name="T68" fmla="*/ 1088 w 1395"/>
              <a:gd name="T69" fmla="*/ 271 h 323"/>
              <a:gd name="T70" fmla="*/ 1145 w 1395"/>
              <a:gd name="T71" fmla="*/ 278 h 323"/>
              <a:gd name="T72" fmla="*/ 1197 w 1395"/>
              <a:gd name="T73" fmla="*/ 287 h 323"/>
              <a:gd name="T74" fmla="*/ 1249 w 1395"/>
              <a:gd name="T75" fmla="*/ 295 h 323"/>
              <a:gd name="T76" fmla="*/ 1290 w 1395"/>
              <a:gd name="T77" fmla="*/ 300 h 323"/>
              <a:gd name="T78" fmla="*/ 1329 w 1395"/>
              <a:gd name="T79" fmla="*/ 308 h 323"/>
              <a:gd name="T80" fmla="*/ 1366 w 1395"/>
              <a:gd name="T81" fmla="*/ 315 h 323"/>
              <a:gd name="T82" fmla="*/ 1395 w 1395"/>
              <a:gd name="T83" fmla="*/ 323 h 323"/>
              <a:gd name="T84" fmla="*/ 170 w 1395"/>
              <a:gd name="T85" fmla="*/ 17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5" h="323">
                <a:moveTo>
                  <a:pt x="0" y="0"/>
                </a:moveTo>
                <a:lnTo>
                  <a:pt x="7" y="2"/>
                </a:lnTo>
                <a:lnTo>
                  <a:pt x="17" y="4"/>
                </a:lnTo>
                <a:lnTo>
                  <a:pt x="31" y="9"/>
                </a:lnTo>
                <a:lnTo>
                  <a:pt x="46" y="13"/>
                </a:lnTo>
                <a:lnTo>
                  <a:pt x="63" y="17"/>
                </a:lnTo>
                <a:lnTo>
                  <a:pt x="72" y="22"/>
                </a:lnTo>
                <a:lnTo>
                  <a:pt x="80" y="24"/>
                </a:lnTo>
                <a:lnTo>
                  <a:pt x="91" y="28"/>
                </a:lnTo>
                <a:lnTo>
                  <a:pt x="102" y="35"/>
                </a:lnTo>
                <a:lnTo>
                  <a:pt x="111" y="37"/>
                </a:lnTo>
                <a:lnTo>
                  <a:pt x="122" y="41"/>
                </a:lnTo>
                <a:lnTo>
                  <a:pt x="130" y="43"/>
                </a:lnTo>
                <a:lnTo>
                  <a:pt x="141" y="50"/>
                </a:lnTo>
                <a:lnTo>
                  <a:pt x="156" y="59"/>
                </a:lnTo>
                <a:lnTo>
                  <a:pt x="174" y="69"/>
                </a:lnTo>
                <a:lnTo>
                  <a:pt x="189" y="78"/>
                </a:lnTo>
                <a:lnTo>
                  <a:pt x="200" y="89"/>
                </a:lnTo>
                <a:lnTo>
                  <a:pt x="206" y="100"/>
                </a:lnTo>
                <a:lnTo>
                  <a:pt x="213" y="111"/>
                </a:lnTo>
                <a:lnTo>
                  <a:pt x="211" y="119"/>
                </a:lnTo>
                <a:lnTo>
                  <a:pt x="204" y="128"/>
                </a:lnTo>
                <a:lnTo>
                  <a:pt x="196" y="137"/>
                </a:lnTo>
                <a:lnTo>
                  <a:pt x="185" y="148"/>
                </a:lnTo>
                <a:lnTo>
                  <a:pt x="172" y="156"/>
                </a:lnTo>
                <a:lnTo>
                  <a:pt x="156" y="165"/>
                </a:lnTo>
                <a:lnTo>
                  <a:pt x="141" y="174"/>
                </a:lnTo>
                <a:lnTo>
                  <a:pt x="126" y="184"/>
                </a:lnTo>
                <a:lnTo>
                  <a:pt x="109" y="193"/>
                </a:lnTo>
                <a:lnTo>
                  <a:pt x="94" y="202"/>
                </a:lnTo>
                <a:lnTo>
                  <a:pt x="78" y="211"/>
                </a:lnTo>
                <a:lnTo>
                  <a:pt x="67" y="219"/>
                </a:lnTo>
                <a:lnTo>
                  <a:pt x="57" y="228"/>
                </a:lnTo>
                <a:lnTo>
                  <a:pt x="52" y="237"/>
                </a:lnTo>
                <a:lnTo>
                  <a:pt x="50" y="247"/>
                </a:lnTo>
                <a:lnTo>
                  <a:pt x="54" y="256"/>
                </a:lnTo>
                <a:lnTo>
                  <a:pt x="59" y="261"/>
                </a:lnTo>
                <a:lnTo>
                  <a:pt x="70" y="269"/>
                </a:lnTo>
                <a:lnTo>
                  <a:pt x="76" y="271"/>
                </a:lnTo>
                <a:lnTo>
                  <a:pt x="85" y="276"/>
                </a:lnTo>
                <a:lnTo>
                  <a:pt x="96" y="278"/>
                </a:lnTo>
                <a:lnTo>
                  <a:pt x="107" y="284"/>
                </a:lnTo>
                <a:lnTo>
                  <a:pt x="115" y="287"/>
                </a:lnTo>
                <a:lnTo>
                  <a:pt x="126" y="289"/>
                </a:lnTo>
                <a:lnTo>
                  <a:pt x="139" y="291"/>
                </a:lnTo>
                <a:lnTo>
                  <a:pt x="154" y="295"/>
                </a:lnTo>
                <a:lnTo>
                  <a:pt x="167" y="295"/>
                </a:lnTo>
                <a:lnTo>
                  <a:pt x="183" y="300"/>
                </a:lnTo>
                <a:lnTo>
                  <a:pt x="200" y="304"/>
                </a:lnTo>
                <a:lnTo>
                  <a:pt x="215" y="306"/>
                </a:lnTo>
                <a:lnTo>
                  <a:pt x="230" y="306"/>
                </a:lnTo>
                <a:lnTo>
                  <a:pt x="246" y="310"/>
                </a:lnTo>
                <a:lnTo>
                  <a:pt x="261" y="310"/>
                </a:lnTo>
                <a:lnTo>
                  <a:pt x="278" y="315"/>
                </a:lnTo>
                <a:lnTo>
                  <a:pt x="296" y="315"/>
                </a:lnTo>
                <a:lnTo>
                  <a:pt x="315" y="315"/>
                </a:lnTo>
                <a:lnTo>
                  <a:pt x="330" y="317"/>
                </a:lnTo>
                <a:lnTo>
                  <a:pt x="350" y="319"/>
                </a:lnTo>
                <a:lnTo>
                  <a:pt x="365" y="319"/>
                </a:lnTo>
                <a:lnTo>
                  <a:pt x="385" y="319"/>
                </a:lnTo>
                <a:lnTo>
                  <a:pt x="402" y="319"/>
                </a:lnTo>
                <a:lnTo>
                  <a:pt x="421" y="321"/>
                </a:lnTo>
                <a:lnTo>
                  <a:pt x="437" y="321"/>
                </a:lnTo>
                <a:lnTo>
                  <a:pt x="454" y="321"/>
                </a:lnTo>
                <a:lnTo>
                  <a:pt x="471" y="321"/>
                </a:lnTo>
                <a:lnTo>
                  <a:pt x="491" y="321"/>
                </a:lnTo>
                <a:lnTo>
                  <a:pt x="504" y="319"/>
                </a:lnTo>
                <a:lnTo>
                  <a:pt x="519" y="317"/>
                </a:lnTo>
                <a:lnTo>
                  <a:pt x="534" y="315"/>
                </a:lnTo>
                <a:lnTo>
                  <a:pt x="550" y="315"/>
                </a:lnTo>
                <a:lnTo>
                  <a:pt x="565" y="313"/>
                </a:lnTo>
                <a:lnTo>
                  <a:pt x="580" y="313"/>
                </a:lnTo>
                <a:lnTo>
                  <a:pt x="595" y="308"/>
                </a:lnTo>
                <a:lnTo>
                  <a:pt x="610" y="308"/>
                </a:lnTo>
                <a:lnTo>
                  <a:pt x="623" y="306"/>
                </a:lnTo>
                <a:lnTo>
                  <a:pt x="637" y="304"/>
                </a:lnTo>
                <a:lnTo>
                  <a:pt x="650" y="300"/>
                </a:lnTo>
                <a:lnTo>
                  <a:pt x="665" y="300"/>
                </a:lnTo>
                <a:lnTo>
                  <a:pt x="678" y="295"/>
                </a:lnTo>
                <a:lnTo>
                  <a:pt x="693" y="295"/>
                </a:lnTo>
                <a:lnTo>
                  <a:pt x="704" y="291"/>
                </a:lnTo>
                <a:lnTo>
                  <a:pt x="721" y="291"/>
                </a:lnTo>
                <a:lnTo>
                  <a:pt x="732" y="287"/>
                </a:lnTo>
                <a:lnTo>
                  <a:pt x="747" y="287"/>
                </a:lnTo>
                <a:lnTo>
                  <a:pt x="760" y="282"/>
                </a:lnTo>
                <a:lnTo>
                  <a:pt x="773" y="280"/>
                </a:lnTo>
                <a:lnTo>
                  <a:pt x="789" y="276"/>
                </a:lnTo>
                <a:lnTo>
                  <a:pt x="802" y="276"/>
                </a:lnTo>
                <a:lnTo>
                  <a:pt x="817" y="274"/>
                </a:lnTo>
                <a:lnTo>
                  <a:pt x="832" y="274"/>
                </a:lnTo>
                <a:lnTo>
                  <a:pt x="847" y="269"/>
                </a:lnTo>
                <a:lnTo>
                  <a:pt x="862" y="267"/>
                </a:lnTo>
                <a:lnTo>
                  <a:pt x="878" y="267"/>
                </a:lnTo>
                <a:lnTo>
                  <a:pt x="895" y="267"/>
                </a:lnTo>
                <a:lnTo>
                  <a:pt x="910" y="267"/>
                </a:lnTo>
                <a:lnTo>
                  <a:pt x="925" y="267"/>
                </a:lnTo>
                <a:lnTo>
                  <a:pt x="945" y="267"/>
                </a:lnTo>
                <a:lnTo>
                  <a:pt x="962" y="267"/>
                </a:lnTo>
                <a:lnTo>
                  <a:pt x="980" y="267"/>
                </a:lnTo>
                <a:lnTo>
                  <a:pt x="997" y="267"/>
                </a:lnTo>
                <a:lnTo>
                  <a:pt x="1014" y="267"/>
                </a:lnTo>
                <a:lnTo>
                  <a:pt x="1034" y="267"/>
                </a:lnTo>
                <a:lnTo>
                  <a:pt x="1051" y="267"/>
                </a:lnTo>
                <a:lnTo>
                  <a:pt x="1071" y="269"/>
                </a:lnTo>
                <a:lnTo>
                  <a:pt x="1088" y="271"/>
                </a:lnTo>
                <a:lnTo>
                  <a:pt x="1108" y="276"/>
                </a:lnTo>
                <a:lnTo>
                  <a:pt x="1127" y="276"/>
                </a:lnTo>
                <a:lnTo>
                  <a:pt x="1145" y="278"/>
                </a:lnTo>
                <a:lnTo>
                  <a:pt x="1162" y="280"/>
                </a:lnTo>
                <a:lnTo>
                  <a:pt x="1182" y="284"/>
                </a:lnTo>
                <a:lnTo>
                  <a:pt x="1197" y="287"/>
                </a:lnTo>
                <a:lnTo>
                  <a:pt x="1214" y="289"/>
                </a:lnTo>
                <a:lnTo>
                  <a:pt x="1232" y="291"/>
                </a:lnTo>
                <a:lnTo>
                  <a:pt x="1249" y="295"/>
                </a:lnTo>
                <a:lnTo>
                  <a:pt x="1262" y="295"/>
                </a:lnTo>
                <a:lnTo>
                  <a:pt x="1277" y="297"/>
                </a:lnTo>
                <a:lnTo>
                  <a:pt x="1290" y="300"/>
                </a:lnTo>
                <a:lnTo>
                  <a:pt x="1306" y="304"/>
                </a:lnTo>
                <a:lnTo>
                  <a:pt x="1319" y="306"/>
                </a:lnTo>
                <a:lnTo>
                  <a:pt x="1329" y="308"/>
                </a:lnTo>
                <a:lnTo>
                  <a:pt x="1340" y="310"/>
                </a:lnTo>
                <a:lnTo>
                  <a:pt x="1351" y="315"/>
                </a:lnTo>
                <a:lnTo>
                  <a:pt x="1366" y="315"/>
                </a:lnTo>
                <a:lnTo>
                  <a:pt x="1382" y="319"/>
                </a:lnTo>
                <a:lnTo>
                  <a:pt x="1390" y="321"/>
                </a:lnTo>
                <a:lnTo>
                  <a:pt x="1395" y="323"/>
                </a:lnTo>
                <a:lnTo>
                  <a:pt x="1395" y="163"/>
                </a:lnTo>
                <a:lnTo>
                  <a:pt x="713" y="180"/>
                </a:lnTo>
                <a:lnTo>
                  <a:pt x="170" y="17"/>
                </a:lnTo>
                <a:lnTo>
                  <a:pt x="0" y="0"/>
                </a:lnTo>
                <a:lnTo>
                  <a:pt x="0" y="0"/>
                </a:lnTo>
                <a:close/>
              </a:path>
            </a:pathLst>
          </a:custGeom>
          <a:solidFill>
            <a:srgbClr val="99B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4822196" y="3876999"/>
            <a:ext cx="4275796" cy="544481"/>
          </a:xfrm>
          <a:custGeom>
            <a:avLst/>
            <a:gdLst>
              <a:gd name="T0" fmla="*/ 131 w 2465"/>
              <a:gd name="T1" fmla="*/ 215 h 334"/>
              <a:gd name="T2" fmla="*/ 198 w 2465"/>
              <a:gd name="T3" fmla="*/ 211 h 334"/>
              <a:gd name="T4" fmla="*/ 287 w 2465"/>
              <a:gd name="T5" fmla="*/ 200 h 334"/>
              <a:gd name="T6" fmla="*/ 387 w 2465"/>
              <a:gd name="T7" fmla="*/ 191 h 334"/>
              <a:gd name="T8" fmla="*/ 495 w 2465"/>
              <a:gd name="T9" fmla="*/ 178 h 334"/>
              <a:gd name="T10" fmla="*/ 598 w 2465"/>
              <a:gd name="T11" fmla="*/ 161 h 334"/>
              <a:gd name="T12" fmla="*/ 693 w 2465"/>
              <a:gd name="T13" fmla="*/ 143 h 334"/>
              <a:gd name="T14" fmla="*/ 782 w 2465"/>
              <a:gd name="T15" fmla="*/ 124 h 334"/>
              <a:gd name="T16" fmla="*/ 858 w 2465"/>
              <a:gd name="T17" fmla="*/ 102 h 334"/>
              <a:gd name="T18" fmla="*/ 919 w 2465"/>
              <a:gd name="T19" fmla="*/ 80 h 334"/>
              <a:gd name="T20" fmla="*/ 984 w 2465"/>
              <a:gd name="T21" fmla="*/ 37 h 334"/>
              <a:gd name="T22" fmla="*/ 1015 w 2465"/>
              <a:gd name="T23" fmla="*/ 2 h 334"/>
              <a:gd name="T24" fmla="*/ 1091 w 2465"/>
              <a:gd name="T25" fmla="*/ 19 h 334"/>
              <a:gd name="T26" fmla="*/ 1164 w 2465"/>
              <a:gd name="T27" fmla="*/ 37 h 334"/>
              <a:gd name="T28" fmla="*/ 1251 w 2465"/>
              <a:gd name="T29" fmla="*/ 56 h 334"/>
              <a:gd name="T30" fmla="*/ 1338 w 2465"/>
              <a:gd name="T31" fmla="*/ 82 h 334"/>
              <a:gd name="T32" fmla="*/ 1425 w 2465"/>
              <a:gd name="T33" fmla="*/ 106 h 334"/>
              <a:gd name="T34" fmla="*/ 1512 w 2465"/>
              <a:gd name="T35" fmla="*/ 132 h 334"/>
              <a:gd name="T36" fmla="*/ 1608 w 2465"/>
              <a:gd name="T37" fmla="*/ 158 h 334"/>
              <a:gd name="T38" fmla="*/ 1714 w 2465"/>
              <a:gd name="T39" fmla="*/ 180 h 334"/>
              <a:gd name="T40" fmla="*/ 1781 w 2465"/>
              <a:gd name="T41" fmla="*/ 191 h 334"/>
              <a:gd name="T42" fmla="*/ 1849 w 2465"/>
              <a:gd name="T43" fmla="*/ 200 h 334"/>
              <a:gd name="T44" fmla="*/ 1916 w 2465"/>
              <a:gd name="T45" fmla="*/ 204 h 334"/>
              <a:gd name="T46" fmla="*/ 1990 w 2465"/>
              <a:gd name="T47" fmla="*/ 208 h 334"/>
              <a:gd name="T48" fmla="*/ 2068 w 2465"/>
              <a:gd name="T49" fmla="*/ 213 h 334"/>
              <a:gd name="T50" fmla="*/ 2144 w 2465"/>
              <a:gd name="T51" fmla="*/ 213 h 334"/>
              <a:gd name="T52" fmla="*/ 2216 w 2465"/>
              <a:gd name="T53" fmla="*/ 217 h 334"/>
              <a:gd name="T54" fmla="*/ 2285 w 2465"/>
              <a:gd name="T55" fmla="*/ 219 h 334"/>
              <a:gd name="T56" fmla="*/ 2355 w 2465"/>
              <a:gd name="T57" fmla="*/ 219 h 334"/>
              <a:gd name="T58" fmla="*/ 2437 w 2465"/>
              <a:gd name="T59" fmla="*/ 219 h 334"/>
              <a:gd name="T60" fmla="*/ 2435 w 2465"/>
              <a:gd name="T61" fmla="*/ 219 h 334"/>
              <a:gd name="T62" fmla="*/ 2353 w 2465"/>
              <a:gd name="T63" fmla="*/ 230 h 334"/>
              <a:gd name="T64" fmla="*/ 2290 w 2465"/>
              <a:gd name="T65" fmla="*/ 239 h 334"/>
              <a:gd name="T66" fmla="*/ 2216 w 2465"/>
              <a:gd name="T67" fmla="*/ 248 h 334"/>
              <a:gd name="T68" fmla="*/ 2133 w 2465"/>
              <a:gd name="T69" fmla="*/ 256 h 334"/>
              <a:gd name="T70" fmla="*/ 2046 w 2465"/>
              <a:gd name="T71" fmla="*/ 263 h 334"/>
              <a:gd name="T72" fmla="*/ 1955 w 2465"/>
              <a:gd name="T73" fmla="*/ 269 h 334"/>
              <a:gd name="T74" fmla="*/ 1866 w 2465"/>
              <a:gd name="T75" fmla="*/ 278 h 334"/>
              <a:gd name="T76" fmla="*/ 1777 w 2465"/>
              <a:gd name="T77" fmla="*/ 284 h 334"/>
              <a:gd name="T78" fmla="*/ 1690 w 2465"/>
              <a:gd name="T79" fmla="*/ 287 h 334"/>
              <a:gd name="T80" fmla="*/ 1608 w 2465"/>
              <a:gd name="T81" fmla="*/ 287 h 334"/>
              <a:gd name="T82" fmla="*/ 1532 w 2465"/>
              <a:gd name="T83" fmla="*/ 287 h 334"/>
              <a:gd name="T84" fmla="*/ 1462 w 2465"/>
              <a:gd name="T85" fmla="*/ 282 h 334"/>
              <a:gd name="T86" fmla="*/ 1397 w 2465"/>
              <a:gd name="T87" fmla="*/ 278 h 334"/>
              <a:gd name="T88" fmla="*/ 1319 w 2465"/>
              <a:gd name="T89" fmla="*/ 271 h 334"/>
              <a:gd name="T90" fmla="*/ 1238 w 2465"/>
              <a:gd name="T91" fmla="*/ 258 h 334"/>
              <a:gd name="T92" fmla="*/ 1245 w 2465"/>
              <a:gd name="T93" fmla="*/ 239 h 334"/>
              <a:gd name="T94" fmla="*/ 1308 w 2465"/>
              <a:gd name="T95" fmla="*/ 228 h 334"/>
              <a:gd name="T96" fmla="*/ 1382 w 2465"/>
              <a:gd name="T97" fmla="*/ 217 h 334"/>
              <a:gd name="T98" fmla="*/ 1442 w 2465"/>
              <a:gd name="T99" fmla="*/ 200 h 334"/>
              <a:gd name="T100" fmla="*/ 1458 w 2465"/>
              <a:gd name="T101" fmla="*/ 165 h 334"/>
              <a:gd name="T102" fmla="*/ 1388 w 2465"/>
              <a:gd name="T103" fmla="*/ 132 h 334"/>
              <a:gd name="T104" fmla="*/ 1293 w 2465"/>
              <a:gd name="T105" fmla="*/ 102 h 334"/>
              <a:gd name="T106" fmla="*/ 1217 w 2465"/>
              <a:gd name="T107" fmla="*/ 82 h 334"/>
              <a:gd name="T108" fmla="*/ 1136 w 2465"/>
              <a:gd name="T109" fmla="*/ 59 h 334"/>
              <a:gd name="T110" fmla="*/ 1054 w 2465"/>
              <a:gd name="T111" fmla="*/ 41 h 334"/>
              <a:gd name="T112" fmla="*/ 91 w 2465"/>
              <a:gd name="T113" fmla="*/ 21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5" h="334">
                <a:moveTo>
                  <a:pt x="91" y="219"/>
                </a:moveTo>
                <a:lnTo>
                  <a:pt x="91" y="219"/>
                </a:lnTo>
                <a:lnTo>
                  <a:pt x="98" y="219"/>
                </a:lnTo>
                <a:lnTo>
                  <a:pt x="107" y="217"/>
                </a:lnTo>
                <a:lnTo>
                  <a:pt x="124" y="217"/>
                </a:lnTo>
                <a:lnTo>
                  <a:pt x="131" y="215"/>
                </a:lnTo>
                <a:lnTo>
                  <a:pt x="139" y="215"/>
                </a:lnTo>
                <a:lnTo>
                  <a:pt x="150" y="213"/>
                </a:lnTo>
                <a:lnTo>
                  <a:pt x="163" y="213"/>
                </a:lnTo>
                <a:lnTo>
                  <a:pt x="172" y="211"/>
                </a:lnTo>
                <a:lnTo>
                  <a:pt x="185" y="211"/>
                </a:lnTo>
                <a:lnTo>
                  <a:pt x="198" y="211"/>
                </a:lnTo>
                <a:lnTo>
                  <a:pt x="213" y="211"/>
                </a:lnTo>
                <a:lnTo>
                  <a:pt x="226" y="208"/>
                </a:lnTo>
                <a:lnTo>
                  <a:pt x="241" y="206"/>
                </a:lnTo>
                <a:lnTo>
                  <a:pt x="254" y="204"/>
                </a:lnTo>
                <a:lnTo>
                  <a:pt x="270" y="202"/>
                </a:lnTo>
                <a:lnTo>
                  <a:pt x="287" y="200"/>
                </a:lnTo>
                <a:lnTo>
                  <a:pt x="302" y="200"/>
                </a:lnTo>
                <a:lnTo>
                  <a:pt x="320" y="198"/>
                </a:lnTo>
                <a:lnTo>
                  <a:pt x="337" y="198"/>
                </a:lnTo>
                <a:lnTo>
                  <a:pt x="354" y="193"/>
                </a:lnTo>
                <a:lnTo>
                  <a:pt x="369" y="191"/>
                </a:lnTo>
                <a:lnTo>
                  <a:pt x="387" y="191"/>
                </a:lnTo>
                <a:lnTo>
                  <a:pt x="406" y="189"/>
                </a:lnTo>
                <a:lnTo>
                  <a:pt x="424" y="185"/>
                </a:lnTo>
                <a:lnTo>
                  <a:pt x="443" y="185"/>
                </a:lnTo>
                <a:lnTo>
                  <a:pt x="461" y="180"/>
                </a:lnTo>
                <a:lnTo>
                  <a:pt x="480" y="180"/>
                </a:lnTo>
                <a:lnTo>
                  <a:pt x="495" y="178"/>
                </a:lnTo>
                <a:lnTo>
                  <a:pt x="513" y="176"/>
                </a:lnTo>
                <a:lnTo>
                  <a:pt x="530" y="172"/>
                </a:lnTo>
                <a:lnTo>
                  <a:pt x="548" y="172"/>
                </a:lnTo>
                <a:lnTo>
                  <a:pt x="563" y="167"/>
                </a:lnTo>
                <a:lnTo>
                  <a:pt x="580" y="165"/>
                </a:lnTo>
                <a:lnTo>
                  <a:pt x="598" y="161"/>
                </a:lnTo>
                <a:lnTo>
                  <a:pt x="617" y="161"/>
                </a:lnTo>
                <a:lnTo>
                  <a:pt x="632" y="154"/>
                </a:lnTo>
                <a:lnTo>
                  <a:pt x="647" y="152"/>
                </a:lnTo>
                <a:lnTo>
                  <a:pt x="663" y="150"/>
                </a:lnTo>
                <a:lnTo>
                  <a:pt x="680" y="148"/>
                </a:lnTo>
                <a:lnTo>
                  <a:pt x="693" y="143"/>
                </a:lnTo>
                <a:lnTo>
                  <a:pt x="710" y="141"/>
                </a:lnTo>
                <a:lnTo>
                  <a:pt x="726" y="137"/>
                </a:lnTo>
                <a:lnTo>
                  <a:pt x="741" y="135"/>
                </a:lnTo>
                <a:lnTo>
                  <a:pt x="754" y="130"/>
                </a:lnTo>
                <a:lnTo>
                  <a:pt x="769" y="126"/>
                </a:lnTo>
                <a:lnTo>
                  <a:pt x="782" y="124"/>
                </a:lnTo>
                <a:lnTo>
                  <a:pt x="797" y="122"/>
                </a:lnTo>
                <a:lnTo>
                  <a:pt x="808" y="115"/>
                </a:lnTo>
                <a:lnTo>
                  <a:pt x="821" y="113"/>
                </a:lnTo>
                <a:lnTo>
                  <a:pt x="834" y="109"/>
                </a:lnTo>
                <a:lnTo>
                  <a:pt x="847" y="106"/>
                </a:lnTo>
                <a:lnTo>
                  <a:pt x="858" y="102"/>
                </a:lnTo>
                <a:lnTo>
                  <a:pt x="869" y="98"/>
                </a:lnTo>
                <a:lnTo>
                  <a:pt x="880" y="93"/>
                </a:lnTo>
                <a:lnTo>
                  <a:pt x="891" y="93"/>
                </a:lnTo>
                <a:lnTo>
                  <a:pt x="899" y="87"/>
                </a:lnTo>
                <a:lnTo>
                  <a:pt x="910" y="85"/>
                </a:lnTo>
                <a:lnTo>
                  <a:pt x="919" y="80"/>
                </a:lnTo>
                <a:lnTo>
                  <a:pt x="928" y="78"/>
                </a:lnTo>
                <a:lnTo>
                  <a:pt x="941" y="69"/>
                </a:lnTo>
                <a:lnTo>
                  <a:pt x="954" y="63"/>
                </a:lnTo>
                <a:lnTo>
                  <a:pt x="962" y="54"/>
                </a:lnTo>
                <a:lnTo>
                  <a:pt x="971" y="48"/>
                </a:lnTo>
                <a:lnTo>
                  <a:pt x="984" y="37"/>
                </a:lnTo>
                <a:lnTo>
                  <a:pt x="993" y="26"/>
                </a:lnTo>
                <a:lnTo>
                  <a:pt x="995" y="13"/>
                </a:lnTo>
                <a:lnTo>
                  <a:pt x="999" y="6"/>
                </a:lnTo>
                <a:lnTo>
                  <a:pt x="999" y="0"/>
                </a:lnTo>
                <a:lnTo>
                  <a:pt x="1006" y="0"/>
                </a:lnTo>
                <a:lnTo>
                  <a:pt x="1015" y="2"/>
                </a:lnTo>
                <a:lnTo>
                  <a:pt x="1028" y="6"/>
                </a:lnTo>
                <a:lnTo>
                  <a:pt x="1041" y="6"/>
                </a:lnTo>
                <a:lnTo>
                  <a:pt x="1060" y="13"/>
                </a:lnTo>
                <a:lnTo>
                  <a:pt x="1069" y="15"/>
                </a:lnTo>
                <a:lnTo>
                  <a:pt x="1078" y="17"/>
                </a:lnTo>
                <a:lnTo>
                  <a:pt x="1091" y="19"/>
                </a:lnTo>
                <a:lnTo>
                  <a:pt x="1104" y="24"/>
                </a:lnTo>
                <a:lnTo>
                  <a:pt x="1114" y="26"/>
                </a:lnTo>
                <a:lnTo>
                  <a:pt x="1125" y="28"/>
                </a:lnTo>
                <a:lnTo>
                  <a:pt x="1138" y="30"/>
                </a:lnTo>
                <a:lnTo>
                  <a:pt x="1154" y="35"/>
                </a:lnTo>
                <a:lnTo>
                  <a:pt x="1164" y="37"/>
                </a:lnTo>
                <a:lnTo>
                  <a:pt x="1180" y="39"/>
                </a:lnTo>
                <a:lnTo>
                  <a:pt x="1193" y="43"/>
                </a:lnTo>
                <a:lnTo>
                  <a:pt x="1210" y="48"/>
                </a:lnTo>
                <a:lnTo>
                  <a:pt x="1223" y="50"/>
                </a:lnTo>
                <a:lnTo>
                  <a:pt x="1236" y="54"/>
                </a:lnTo>
                <a:lnTo>
                  <a:pt x="1251" y="56"/>
                </a:lnTo>
                <a:lnTo>
                  <a:pt x="1267" y="63"/>
                </a:lnTo>
                <a:lnTo>
                  <a:pt x="1280" y="65"/>
                </a:lnTo>
                <a:lnTo>
                  <a:pt x="1297" y="69"/>
                </a:lnTo>
                <a:lnTo>
                  <a:pt x="1310" y="74"/>
                </a:lnTo>
                <a:lnTo>
                  <a:pt x="1327" y="78"/>
                </a:lnTo>
                <a:lnTo>
                  <a:pt x="1338" y="82"/>
                </a:lnTo>
                <a:lnTo>
                  <a:pt x="1353" y="85"/>
                </a:lnTo>
                <a:lnTo>
                  <a:pt x="1366" y="89"/>
                </a:lnTo>
                <a:lnTo>
                  <a:pt x="1382" y="93"/>
                </a:lnTo>
                <a:lnTo>
                  <a:pt x="1395" y="98"/>
                </a:lnTo>
                <a:lnTo>
                  <a:pt x="1410" y="102"/>
                </a:lnTo>
                <a:lnTo>
                  <a:pt x="1425" y="106"/>
                </a:lnTo>
                <a:lnTo>
                  <a:pt x="1440" y="113"/>
                </a:lnTo>
                <a:lnTo>
                  <a:pt x="1453" y="115"/>
                </a:lnTo>
                <a:lnTo>
                  <a:pt x="1466" y="119"/>
                </a:lnTo>
                <a:lnTo>
                  <a:pt x="1482" y="124"/>
                </a:lnTo>
                <a:lnTo>
                  <a:pt x="1497" y="128"/>
                </a:lnTo>
                <a:lnTo>
                  <a:pt x="1512" y="132"/>
                </a:lnTo>
                <a:lnTo>
                  <a:pt x="1527" y="137"/>
                </a:lnTo>
                <a:lnTo>
                  <a:pt x="1542" y="143"/>
                </a:lnTo>
                <a:lnTo>
                  <a:pt x="1560" y="148"/>
                </a:lnTo>
                <a:lnTo>
                  <a:pt x="1575" y="152"/>
                </a:lnTo>
                <a:lnTo>
                  <a:pt x="1590" y="154"/>
                </a:lnTo>
                <a:lnTo>
                  <a:pt x="1608" y="158"/>
                </a:lnTo>
                <a:lnTo>
                  <a:pt x="1625" y="161"/>
                </a:lnTo>
                <a:lnTo>
                  <a:pt x="1640" y="165"/>
                </a:lnTo>
                <a:lnTo>
                  <a:pt x="1657" y="169"/>
                </a:lnTo>
                <a:lnTo>
                  <a:pt x="1675" y="172"/>
                </a:lnTo>
                <a:lnTo>
                  <a:pt x="1694" y="178"/>
                </a:lnTo>
                <a:lnTo>
                  <a:pt x="1714" y="180"/>
                </a:lnTo>
                <a:lnTo>
                  <a:pt x="1734" y="182"/>
                </a:lnTo>
                <a:lnTo>
                  <a:pt x="1742" y="182"/>
                </a:lnTo>
                <a:lnTo>
                  <a:pt x="1751" y="187"/>
                </a:lnTo>
                <a:lnTo>
                  <a:pt x="1762" y="187"/>
                </a:lnTo>
                <a:lnTo>
                  <a:pt x="1770" y="191"/>
                </a:lnTo>
                <a:lnTo>
                  <a:pt x="1781" y="191"/>
                </a:lnTo>
                <a:lnTo>
                  <a:pt x="1792" y="191"/>
                </a:lnTo>
                <a:lnTo>
                  <a:pt x="1803" y="193"/>
                </a:lnTo>
                <a:lnTo>
                  <a:pt x="1814" y="195"/>
                </a:lnTo>
                <a:lnTo>
                  <a:pt x="1825" y="195"/>
                </a:lnTo>
                <a:lnTo>
                  <a:pt x="1836" y="200"/>
                </a:lnTo>
                <a:lnTo>
                  <a:pt x="1849" y="200"/>
                </a:lnTo>
                <a:lnTo>
                  <a:pt x="1859" y="202"/>
                </a:lnTo>
                <a:lnTo>
                  <a:pt x="1870" y="202"/>
                </a:lnTo>
                <a:lnTo>
                  <a:pt x="1881" y="202"/>
                </a:lnTo>
                <a:lnTo>
                  <a:pt x="1894" y="202"/>
                </a:lnTo>
                <a:lnTo>
                  <a:pt x="1905" y="204"/>
                </a:lnTo>
                <a:lnTo>
                  <a:pt x="1916" y="204"/>
                </a:lnTo>
                <a:lnTo>
                  <a:pt x="1929" y="206"/>
                </a:lnTo>
                <a:lnTo>
                  <a:pt x="1942" y="206"/>
                </a:lnTo>
                <a:lnTo>
                  <a:pt x="1953" y="208"/>
                </a:lnTo>
                <a:lnTo>
                  <a:pt x="1964" y="208"/>
                </a:lnTo>
                <a:lnTo>
                  <a:pt x="1979" y="208"/>
                </a:lnTo>
                <a:lnTo>
                  <a:pt x="1990" y="208"/>
                </a:lnTo>
                <a:lnTo>
                  <a:pt x="2003" y="211"/>
                </a:lnTo>
                <a:lnTo>
                  <a:pt x="2016" y="211"/>
                </a:lnTo>
                <a:lnTo>
                  <a:pt x="2031" y="211"/>
                </a:lnTo>
                <a:lnTo>
                  <a:pt x="2042" y="211"/>
                </a:lnTo>
                <a:lnTo>
                  <a:pt x="2057" y="213"/>
                </a:lnTo>
                <a:lnTo>
                  <a:pt x="2068" y="213"/>
                </a:lnTo>
                <a:lnTo>
                  <a:pt x="2081" y="213"/>
                </a:lnTo>
                <a:lnTo>
                  <a:pt x="2092" y="213"/>
                </a:lnTo>
                <a:lnTo>
                  <a:pt x="2107" y="213"/>
                </a:lnTo>
                <a:lnTo>
                  <a:pt x="2118" y="213"/>
                </a:lnTo>
                <a:lnTo>
                  <a:pt x="2131" y="213"/>
                </a:lnTo>
                <a:lnTo>
                  <a:pt x="2144" y="213"/>
                </a:lnTo>
                <a:lnTo>
                  <a:pt x="2157" y="215"/>
                </a:lnTo>
                <a:lnTo>
                  <a:pt x="2168" y="215"/>
                </a:lnTo>
                <a:lnTo>
                  <a:pt x="2181" y="215"/>
                </a:lnTo>
                <a:lnTo>
                  <a:pt x="2194" y="215"/>
                </a:lnTo>
                <a:lnTo>
                  <a:pt x="2205" y="217"/>
                </a:lnTo>
                <a:lnTo>
                  <a:pt x="2216" y="217"/>
                </a:lnTo>
                <a:lnTo>
                  <a:pt x="2229" y="217"/>
                </a:lnTo>
                <a:lnTo>
                  <a:pt x="2242" y="217"/>
                </a:lnTo>
                <a:lnTo>
                  <a:pt x="2253" y="219"/>
                </a:lnTo>
                <a:lnTo>
                  <a:pt x="2263" y="219"/>
                </a:lnTo>
                <a:lnTo>
                  <a:pt x="2274" y="219"/>
                </a:lnTo>
                <a:lnTo>
                  <a:pt x="2285" y="219"/>
                </a:lnTo>
                <a:lnTo>
                  <a:pt x="2296" y="219"/>
                </a:lnTo>
                <a:lnTo>
                  <a:pt x="2305" y="219"/>
                </a:lnTo>
                <a:lnTo>
                  <a:pt x="2316" y="219"/>
                </a:lnTo>
                <a:lnTo>
                  <a:pt x="2326" y="219"/>
                </a:lnTo>
                <a:lnTo>
                  <a:pt x="2337" y="219"/>
                </a:lnTo>
                <a:lnTo>
                  <a:pt x="2355" y="219"/>
                </a:lnTo>
                <a:lnTo>
                  <a:pt x="2372" y="219"/>
                </a:lnTo>
                <a:lnTo>
                  <a:pt x="2387" y="219"/>
                </a:lnTo>
                <a:lnTo>
                  <a:pt x="2405" y="219"/>
                </a:lnTo>
                <a:lnTo>
                  <a:pt x="2416" y="219"/>
                </a:lnTo>
                <a:lnTo>
                  <a:pt x="2429" y="219"/>
                </a:lnTo>
                <a:lnTo>
                  <a:pt x="2437" y="219"/>
                </a:lnTo>
                <a:lnTo>
                  <a:pt x="2448" y="219"/>
                </a:lnTo>
                <a:lnTo>
                  <a:pt x="2461" y="219"/>
                </a:lnTo>
                <a:lnTo>
                  <a:pt x="2465" y="219"/>
                </a:lnTo>
                <a:lnTo>
                  <a:pt x="2461" y="219"/>
                </a:lnTo>
                <a:lnTo>
                  <a:pt x="2448" y="219"/>
                </a:lnTo>
                <a:lnTo>
                  <a:pt x="2435" y="219"/>
                </a:lnTo>
                <a:lnTo>
                  <a:pt x="2426" y="219"/>
                </a:lnTo>
                <a:lnTo>
                  <a:pt x="2413" y="221"/>
                </a:lnTo>
                <a:lnTo>
                  <a:pt x="2398" y="226"/>
                </a:lnTo>
                <a:lnTo>
                  <a:pt x="2381" y="226"/>
                </a:lnTo>
                <a:lnTo>
                  <a:pt x="2363" y="230"/>
                </a:lnTo>
                <a:lnTo>
                  <a:pt x="2353" y="230"/>
                </a:lnTo>
                <a:lnTo>
                  <a:pt x="2342" y="230"/>
                </a:lnTo>
                <a:lnTo>
                  <a:pt x="2331" y="232"/>
                </a:lnTo>
                <a:lnTo>
                  <a:pt x="2322" y="234"/>
                </a:lnTo>
                <a:lnTo>
                  <a:pt x="2311" y="234"/>
                </a:lnTo>
                <a:lnTo>
                  <a:pt x="2300" y="237"/>
                </a:lnTo>
                <a:lnTo>
                  <a:pt x="2290" y="239"/>
                </a:lnTo>
                <a:lnTo>
                  <a:pt x="2279" y="239"/>
                </a:lnTo>
                <a:lnTo>
                  <a:pt x="2266" y="239"/>
                </a:lnTo>
                <a:lnTo>
                  <a:pt x="2253" y="241"/>
                </a:lnTo>
                <a:lnTo>
                  <a:pt x="2242" y="243"/>
                </a:lnTo>
                <a:lnTo>
                  <a:pt x="2231" y="248"/>
                </a:lnTo>
                <a:lnTo>
                  <a:pt x="2216" y="248"/>
                </a:lnTo>
                <a:lnTo>
                  <a:pt x="2203" y="250"/>
                </a:lnTo>
                <a:lnTo>
                  <a:pt x="2187" y="250"/>
                </a:lnTo>
                <a:lnTo>
                  <a:pt x="2174" y="252"/>
                </a:lnTo>
                <a:lnTo>
                  <a:pt x="2161" y="252"/>
                </a:lnTo>
                <a:lnTo>
                  <a:pt x="2146" y="254"/>
                </a:lnTo>
                <a:lnTo>
                  <a:pt x="2133" y="256"/>
                </a:lnTo>
                <a:lnTo>
                  <a:pt x="2120" y="258"/>
                </a:lnTo>
                <a:lnTo>
                  <a:pt x="2105" y="258"/>
                </a:lnTo>
                <a:lnTo>
                  <a:pt x="2090" y="258"/>
                </a:lnTo>
                <a:lnTo>
                  <a:pt x="2077" y="261"/>
                </a:lnTo>
                <a:lnTo>
                  <a:pt x="2061" y="263"/>
                </a:lnTo>
                <a:lnTo>
                  <a:pt x="2046" y="263"/>
                </a:lnTo>
                <a:lnTo>
                  <a:pt x="2031" y="265"/>
                </a:lnTo>
                <a:lnTo>
                  <a:pt x="2018" y="267"/>
                </a:lnTo>
                <a:lnTo>
                  <a:pt x="2003" y="269"/>
                </a:lnTo>
                <a:lnTo>
                  <a:pt x="1988" y="269"/>
                </a:lnTo>
                <a:lnTo>
                  <a:pt x="1972" y="269"/>
                </a:lnTo>
                <a:lnTo>
                  <a:pt x="1955" y="269"/>
                </a:lnTo>
                <a:lnTo>
                  <a:pt x="1942" y="271"/>
                </a:lnTo>
                <a:lnTo>
                  <a:pt x="1925" y="271"/>
                </a:lnTo>
                <a:lnTo>
                  <a:pt x="1912" y="274"/>
                </a:lnTo>
                <a:lnTo>
                  <a:pt x="1896" y="276"/>
                </a:lnTo>
                <a:lnTo>
                  <a:pt x="1881" y="278"/>
                </a:lnTo>
                <a:lnTo>
                  <a:pt x="1866" y="278"/>
                </a:lnTo>
                <a:lnTo>
                  <a:pt x="1851" y="278"/>
                </a:lnTo>
                <a:lnTo>
                  <a:pt x="1836" y="278"/>
                </a:lnTo>
                <a:lnTo>
                  <a:pt x="1820" y="280"/>
                </a:lnTo>
                <a:lnTo>
                  <a:pt x="1805" y="280"/>
                </a:lnTo>
                <a:lnTo>
                  <a:pt x="1790" y="282"/>
                </a:lnTo>
                <a:lnTo>
                  <a:pt x="1777" y="284"/>
                </a:lnTo>
                <a:lnTo>
                  <a:pt x="1764" y="287"/>
                </a:lnTo>
                <a:lnTo>
                  <a:pt x="1749" y="287"/>
                </a:lnTo>
                <a:lnTo>
                  <a:pt x="1734" y="287"/>
                </a:lnTo>
                <a:lnTo>
                  <a:pt x="1720" y="287"/>
                </a:lnTo>
                <a:lnTo>
                  <a:pt x="1705" y="287"/>
                </a:lnTo>
                <a:lnTo>
                  <a:pt x="1690" y="287"/>
                </a:lnTo>
                <a:lnTo>
                  <a:pt x="1675" y="287"/>
                </a:lnTo>
                <a:lnTo>
                  <a:pt x="1662" y="287"/>
                </a:lnTo>
                <a:lnTo>
                  <a:pt x="1649" y="287"/>
                </a:lnTo>
                <a:lnTo>
                  <a:pt x="1636" y="287"/>
                </a:lnTo>
                <a:lnTo>
                  <a:pt x="1623" y="287"/>
                </a:lnTo>
                <a:lnTo>
                  <a:pt x="1608" y="287"/>
                </a:lnTo>
                <a:lnTo>
                  <a:pt x="1597" y="287"/>
                </a:lnTo>
                <a:lnTo>
                  <a:pt x="1581" y="287"/>
                </a:lnTo>
                <a:lnTo>
                  <a:pt x="1568" y="287"/>
                </a:lnTo>
                <a:lnTo>
                  <a:pt x="1555" y="287"/>
                </a:lnTo>
                <a:lnTo>
                  <a:pt x="1545" y="287"/>
                </a:lnTo>
                <a:lnTo>
                  <a:pt x="1532" y="287"/>
                </a:lnTo>
                <a:lnTo>
                  <a:pt x="1518" y="287"/>
                </a:lnTo>
                <a:lnTo>
                  <a:pt x="1505" y="284"/>
                </a:lnTo>
                <a:lnTo>
                  <a:pt x="1495" y="284"/>
                </a:lnTo>
                <a:lnTo>
                  <a:pt x="1482" y="282"/>
                </a:lnTo>
                <a:lnTo>
                  <a:pt x="1473" y="282"/>
                </a:lnTo>
                <a:lnTo>
                  <a:pt x="1462" y="282"/>
                </a:lnTo>
                <a:lnTo>
                  <a:pt x="1451" y="282"/>
                </a:lnTo>
                <a:lnTo>
                  <a:pt x="1438" y="280"/>
                </a:lnTo>
                <a:lnTo>
                  <a:pt x="1427" y="280"/>
                </a:lnTo>
                <a:lnTo>
                  <a:pt x="1416" y="280"/>
                </a:lnTo>
                <a:lnTo>
                  <a:pt x="1408" y="280"/>
                </a:lnTo>
                <a:lnTo>
                  <a:pt x="1397" y="278"/>
                </a:lnTo>
                <a:lnTo>
                  <a:pt x="1386" y="278"/>
                </a:lnTo>
                <a:lnTo>
                  <a:pt x="1377" y="278"/>
                </a:lnTo>
                <a:lnTo>
                  <a:pt x="1371" y="278"/>
                </a:lnTo>
                <a:lnTo>
                  <a:pt x="1351" y="276"/>
                </a:lnTo>
                <a:lnTo>
                  <a:pt x="1334" y="276"/>
                </a:lnTo>
                <a:lnTo>
                  <a:pt x="1319" y="271"/>
                </a:lnTo>
                <a:lnTo>
                  <a:pt x="1303" y="271"/>
                </a:lnTo>
                <a:lnTo>
                  <a:pt x="1288" y="269"/>
                </a:lnTo>
                <a:lnTo>
                  <a:pt x="1277" y="269"/>
                </a:lnTo>
                <a:lnTo>
                  <a:pt x="1264" y="265"/>
                </a:lnTo>
                <a:lnTo>
                  <a:pt x="1256" y="265"/>
                </a:lnTo>
                <a:lnTo>
                  <a:pt x="1238" y="258"/>
                </a:lnTo>
                <a:lnTo>
                  <a:pt x="1227" y="256"/>
                </a:lnTo>
                <a:lnTo>
                  <a:pt x="1223" y="252"/>
                </a:lnTo>
                <a:lnTo>
                  <a:pt x="1223" y="250"/>
                </a:lnTo>
                <a:lnTo>
                  <a:pt x="1230" y="243"/>
                </a:lnTo>
                <a:lnTo>
                  <a:pt x="1240" y="239"/>
                </a:lnTo>
                <a:lnTo>
                  <a:pt x="1245" y="239"/>
                </a:lnTo>
                <a:lnTo>
                  <a:pt x="1253" y="237"/>
                </a:lnTo>
                <a:lnTo>
                  <a:pt x="1264" y="234"/>
                </a:lnTo>
                <a:lnTo>
                  <a:pt x="1275" y="234"/>
                </a:lnTo>
                <a:lnTo>
                  <a:pt x="1284" y="230"/>
                </a:lnTo>
                <a:lnTo>
                  <a:pt x="1295" y="230"/>
                </a:lnTo>
                <a:lnTo>
                  <a:pt x="1308" y="228"/>
                </a:lnTo>
                <a:lnTo>
                  <a:pt x="1319" y="228"/>
                </a:lnTo>
                <a:lnTo>
                  <a:pt x="1330" y="224"/>
                </a:lnTo>
                <a:lnTo>
                  <a:pt x="1345" y="221"/>
                </a:lnTo>
                <a:lnTo>
                  <a:pt x="1358" y="219"/>
                </a:lnTo>
                <a:lnTo>
                  <a:pt x="1371" y="219"/>
                </a:lnTo>
                <a:lnTo>
                  <a:pt x="1382" y="217"/>
                </a:lnTo>
                <a:lnTo>
                  <a:pt x="1393" y="215"/>
                </a:lnTo>
                <a:lnTo>
                  <a:pt x="1403" y="211"/>
                </a:lnTo>
                <a:lnTo>
                  <a:pt x="1414" y="211"/>
                </a:lnTo>
                <a:lnTo>
                  <a:pt x="1425" y="206"/>
                </a:lnTo>
                <a:lnTo>
                  <a:pt x="1434" y="204"/>
                </a:lnTo>
                <a:lnTo>
                  <a:pt x="1442" y="200"/>
                </a:lnTo>
                <a:lnTo>
                  <a:pt x="1451" y="200"/>
                </a:lnTo>
                <a:lnTo>
                  <a:pt x="1462" y="191"/>
                </a:lnTo>
                <a:lnTo>
                  <a:pt x="1469" y="185"/>
                </a:lnTo>
                <a:lnTo>
                  <a:pt x="1469" y="178"/>
                </a:lnTo>
                <a:lnTo>
                  <a:pt x="1464" y="172"/>
                </a:lnTo>
                <a:lnTo>
                  <a:pt x="1458" y="165"/>
                </a:lnTo>
                <a:lnTo>
                  <a:pt x="1449" y="161"/>
                </a:lnTo>
                <a:lnTo>
                  <a:pt x="1438" y="154"/>
                </a:lnTo>
                <a:lnTo>
                  <a:pt x="1429" y="150"/>
                </a:lnTo>
                <a:lnTo>
                  <a:pt x="1414" y="143"/>
                </a:lnTo>
                <a:lnTo>
                  <a:pt x="1403" y="139"/>
                </a:lnTo>
                <a:lnTo>
                  <a:pt x="1388" y="132"/>
                </a:lnTo>
                <a:lnTo>
                  <a:pt x="1375" y="128"/>
                </a:lnTo>
                <a:lnTo>
                  <a:pt x="1358" y="122"/>
                </a:lnTo>
                <a:lnTo>
                  <a:pt x="1338" y="115"/>
                </a:lnTo>
                <a:lnTo>
                  <a:pt x="1321" y="111"/>
                </a:lnTo>
                <a:lnTo>
                  <a:pt x="1303" y="104"/>
                </a:lnTo>
                <a:lnTo>
                  <a:pt x="1293" y="102"/>
                </a:lnTo>
                <a:lnTo>
                  <a:pt x="1284" y="100"/>
                </a:lnTo>
                <a:lnTo>
                  <a:pt x="1273" y="96"/>
                </a:lnTo>
                <a:lnTo>
                  <a:pt x="1264" y="93"/>
                </a:lnTo>
                <a:lnTo>
                  <a:pt x="1245" y="89"/>
                </a:lnTo>
                <a:lnTo>
                  <a:pt x="1227" y="85"/>
                </a:lnTo>
                <a:lnTo>
                  <a:pt x="1217" y="82"/>
                </a:lnTo>
                <a:lnTo>
                  <a:pt x="1206" y="80"/>
                </a:lnTo>
                <a:lnTo>
                  <a:pt x="1197" y="76"/>
                </a:lnTo>
                <a:lnTo>
                  <a:pt x="1188" y="74"/>
                </a:lnTo>
                <a:lnTo>
                  <a:pt x="1169" y="69"/>
                </a:lnTo>
                <a:lnTo>
                  <a:pt x="1154" y="65"/>
                </a:lnTo>
                <a:lnTo>
                  <a:pt x="1136" y="59"/>
                </a:lnTo>
                <a:lnTo>
                  <a:pt x="1119" y="54"/>
                </a:lnTo>
                <a:lnTo>
                  <a:pt x="1104" y="52"/>
                </a:lnTo>
                <a:lnTo>
                  <a:pt x="1091" y="50"/>
                </a:lnTo>
                <a:lnTo>
                  <a:pt x="1075" y="46"/>
                </a:lnTo>
                <a:lnTo>
                  <a:pt x="1065" y="46"/>
                </a:lnTo>
                <a:lnTo>
                  <a:pt x="1054" y="41"/>
                </a:lnTo>
                <a:lnTo>
                  <a:pt x="1047" y="41"/>
                </a:lnTo>
                <a:lnTo>
                  <a:pt x="1034" y="37"/>
                </a:lnTo>
                <a:lnTo>
                  <a:pt x="1030" y="37"/>
                </a:lnTo>
                <a:lnTo>
                  <a:pt x="982" y="213"/>
                </a:lnTo>
                <a:lnTo>
                  <a:pt x="0" y="334"/>
                </a:lnTo>
                <a:lnTo>
                  <a:pt x="91" y="219"/>
                </a:lnTo>
                <a:lnTo>
                  <a:pt x="91" y="219"/>
                </a:lnTo>
                <a:close/>
              </a:path>
            </a:pathLst>
          </a:custGeom>
          <a:solidFill>
            <a:srgbClr val="BDEDFA">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4506498" y="3934055"/>
            <a:ext cx="2369467" cy="692828"/>
          </a:xfrm>
          <a:custGeom>
            <a:avLst/>
            <a:gdLst>
              <a:gd name="T0" fmla="*/ 441 w 1366"/>
              <a:gd name="T1" fmla="*/ 419 h 425"/>
              <a:gd name="T2" fmla="*/ 488 w 1366"/>
              <a:gd name="T3" fmla="*/ 408 h 425"/>
              <a:gd name="T4" fmla="*/ 528 w 1366"/>
              <a:gd name="T5" fmla="*/ 399 h 425"/>
              <a:gd name="T6" fmla="*/ 573 w 1366"/>
              <a:gd name="T7" fmla="*/ 388 h 425"/>
              <a:gd name="T8" fmla="*/ 625 w 1366"/>
              <a:gd name="T9" fmla="*/ 375 h 425"/>
              <a:gd name="T10" fmla="*/ 684 w 1366"/>
              <a:gd name="T11" fmla="*/ 362 h 425"/>
              <a:gd name="T12" fmla="*/ 747 w 1366"/>
              <a:gd name="T13" fmla="*/ 349 h 425"/>
              <a:gd name="T14" fmla="*/ 810 w 1366"/>
              <a:gd name="T15" fmla="*/ 332 h 425"/>
              <a:gd name="T16" fmla="*/ 875 w 1366"/>
              <a:gd name="T17" fmla="*/ 317 h 425"/>
              <a:gd name="T18" fmla="*/ 940 w 1366"/>
              <a:gd name="T19" fmla="*/ 299 h 425"/>
              <a:gd name="T20" fmla="*/ 1003 w 1366"/>
              <a:gd name="T21" fmla="*/ 282 h 425"/>
              <a:gd name="T22" fmla="*/ 1066 w 1366"/>
              <a:gd name="T23" fmla="*/ 262 h 425"/>
              <a:gd name="T24" fmla="*/ 1123 w 1366"/>
              <a:gd name="T25" fmla="*/ 247 h 425"/>
              <a:gd name="T26" fmla="*/ 1175 w 1366"/>
              <a:gd name="T27" fmla="*/ 230 h 425"/>
              <a:gd name="T28" fmla="*/ 1223 w 1366"/>
              <a:gd name="T29" fmla="*/ 215 h 425"/>
              <a:gd name="T30" fmla="*/ 1266 w 1366"/>
              <a:gd name="T31" fmla="*/ 191 h 425"/>
              <a:gd name="T32" fmla="*/ 1320 w 1366"/>
              <a:gd name="T33" fmla="*/ 158 h 425"/>
              <a:gd name="T34" fmla="*/ 1362 w 1366"/>
              <a:gd name="T35" fmla="*/ 110 h 425"/>
              <a:gd name="T36" fmla="*/ 1349 w 1366"/>
              <a:gd name="T37" fmla="*/ 67 h 425"/>
              <a:gd name="T38" fmla="*/ 1307 w 1366"/>
              <a:gd name="T39" fmla="*/ 34 h 425"/>
              <a:gd name="T40" fmla="*/ 1260 w 1366"/>
              <a:gd name="T41" fmla="*/ 13 h 425"/>
              <a:gd name="T42" fmla="*/ 1223 w 1366"/>
              <a:gd name="T43" fmla="*/ 2 h 425"/>
              <a:gd name="T44" fmla="*/ 1188 w 1366"/>
              <a:gd name="T45" fmla="*/ 0 h 425"/>
              <a:gd name="T46" fmla="*/ 1188 w 1366"/>
              <a:gd name="T47" fmla="*/ 30 h 425"/>
              <a:gd name="T48" fmla="*/ 1144 w 1366"/>
              <a:gd name="T49" fmla="*/ 74 h 425"/>
              <a:gd name="T50" fmla="*/ 1101 w 1366"/>
              <a:gd name="T51" fmla="*/ 97 h 425"/>
              <a:gd name="T52" fmla="*/ 1053 w 1366"/>
              <a:gd name="T53" fmla="*/ 119 h 425"/>
              <a:gd name="T54" fmla="*/ 997 w 1366"/>
              <a:gd name="T55" fmla="*/ 143 h 425"/>
              <a:gd name="T56" fmla="*/ 932 w 1366"/>
              <a:gd name="T57" fmla="*/ 167 h 425"/>
              <a:gd name="T58" fmla="*/ 858 w 1366"/>
              <a:gd name="T59" fmla="*/ 189 h 425"/>
              <a:gd name="T60" fmla="*/ 808 w 1366"/>
              <a:gd name="T61" fmla="*/ 202 h 425"/>
              <a:gd name="T62" fmla="*/ 769 w 1366"/>
              <a:gd name="T63" fmla="*/ 213 h 425"/>
              <a:gd name="T64" fmla="*/ 730 w 1366"/>
              <a:gd name="T65" fmla="*/ 221 h 425"/>
              <a:gd name="T66" fmla="*/ 686 w 1366"/>
              <a:gd name="T67" fmla="*/ 230 h 425"/>
              <a:gd name="T68" fmla="*/ 643 w 1366"/>
              <a:gd name="T69" fmla="*/ 236 h 425"/>
              <a:gd name="T70" fmla="*/ 597 w 1366"/>
              <a:gd name="T71" fmla="*/ 243 h 425"/>
              <a:gd name="T72" fmla="*/ 549 w 1366"/>
              <a:gd name="T73" fmla="*/ 249 h 425"/>
              <a:gd name="T74" fmla="*/ 504 w 1366"/>
              <a:gd name="T75" fmla="*/ 252 h 425"/>
              <a:gd name="T76" fmla="*/ 458 w 1366"/>
              <a:gd name="T77" fmla="*/ 254 h 425"/>
              <a:gd name="T78" fmla="*/ 412 w 1366"/>
              <a:gd name="T79" fmla="*/ 258 h 425"/>
              <a:gd name="T80" fmla="*/ 369 w 1366"/>
              <a:gd name="T81" fmla="*/ 260 h 425"/>
              <a:gd name="T82" fmla="*/ 326 w 1366"/>
              <a:gd name="T83" fmla="*/ 260 h 425"/>
              <a:gd name="T84" fmla="*/ 284 w 1366"/>
              <a:gd name="T85" fmla="*/ 260 h 425"/>
              <a:gd name="T86" fmla="*/ 221 w 1366"/>
              <a:gd name="T87" fmla="*/ 260 h 425"/>
              <a:gd name="T88" fmla="*/ 156 w 1366"/>
              <a:gd name="T89" fmla="*/ 256 h 425"/>
              <a:gd name="T90" fmla="*/ 111 w 1366"/>
              <a:gd name="T91" fmla="*/ 254 h 425"/>
              <a:gd name="T92" fmla="*/ 78 w 1366"/>
              <a:gd name="T93" fmla="*/ 254 h 425"/>
              <a:gd name="T94" fmla="*/ 430 w 1366"/>
              <a:gd name="T95"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6" h="425">
                <a:moveTo>
                  <a:pt x="430" y="425"/>
                </a:moveTo>
                <a:lnTo>
                  <a:pt x="430" y="423"/>
                </a:lnTo>
                <a:lnTo>
                  <a:pt x="434" y="421"/>
                </a:lnTo>
                <a:lnTo>
                  <a:pt x="441" y="419"/>
                </a:lnTo>
                <a:lnTo>
                  <a:pt x="452" y="419"/>
                </a:lnTo>
                <a:lnTo>
                  <a:pt x="462" y="414"/>
                </a:lnTo>
                <a:lnTo>
                  <a:pt x="480" y="410"/>
                </a:lnTo>
                <a:lnTo>
                  <a:pt x="488" y="408"/>
                </a:lnTo>
                <a:lnTo>
                  <a:pt x="497" y="408"/>
                </a:lnTo>
                <a:lnTo>
                  <a:pt x="508" y="404"/>
                </a:lnTo>
                <a:lnTo>
                  <a:pt x="519" y="404"/>
                </a:lnTo>
                <a:lnTo>
                  <a:pt x="528" y="399"/>
                </a:lnTo>
                <a:lnTo>
                  <a:pt x="538" y="397"/>
                </a:lnTo>
                <a:lnTo>
                  <a:pt x="549" y="393"/>
                </a:lnTo>
                <a:lnTo>
                  <a:pt x="562" y="391"/>
                </a:lnTo>
                <a:lnTo>
                  <a:pt x="573" y="388"/>
                </a:lnTo>
                <a:lnTo>
                  <a:pt x="586" y="386"/>
                </a:lnTo>
                <a:lnTo>
                  <a:pt x="599" y="382"/>
                </a:lnTo>
                <a:lnTo>
                  <a:pt x="614" y="380"/>
                </a:lnTo>
                <a:lnTo>
                  <a:pt x="625" y="375"/>
                </a:lnTo>
                <a:lnTo>
                  <a:pt x="641" y="373"/>
                </a:lnTo>
                <a:lnTo>
                  <a:pt x="654" y="369"/>
                </a:lnTo>
                <a:lnTo>
                  <a:pt x="671" y="367"/>
                </a:lnTo>
                <a:lnTo>
                  <a:pt x="684" y="362"/>
                </a:lnTo>
                <a:lnTo>
                  <a:pt x="701" y="360"/>
                </a:lnTo>
                <a:lnTo>
                  <a:pt x="717" y="356"/>
                </a:lnTo>
                <a:lnTo>
                  <a:pt x="732" y="354"/>
                </a:lnTo>
                <a:lnTo>
                  <a:pt x="747" y="349"/>
                </a:lnTo>
                <a:lnTo>
                  <a:pt x="762" y="345"/>
                </a:lnTo>
                <a:lnTo>
                  <a:pt x="780" y="341"/>
                </a:lnTo>
                <a:lnTo>
                  <a:pt x="795" y="338"/>
                </a:lnTo>
                <a:lnTo>
                  <a:pt x="810" y="332"/>
                </a:lnTo>
                <a:lnTo>
                  <a:pt x="827" y="330"/>
                </a:lnTo>
                <a:lnTo>
                  <a:pt x="843" y="325"/>
                </a:lnTo>
                <a:lnTo>
                  <a:pt x="860" y="321"/>
                </a:lnTo>
                <a:lnTo>
                  <a:pt x="875" y="317"/>
                </a:lnTo>
                <a:lnTo>
                  <a:pt x="892" y="312"/>
                </a:lnTo>
                <a:lnTo>
                  <a:pt x="908" y="308"/>
                </a:lnTo>
                <a:lnTo>
                  <a:pt x="923" y="304"/>
                </a:lnTo>
                <a:lnTo>
                  <a:pt x="940" y="299"/>
                </a:lnTo>
                <a:lnTo>
                  <a:pt x="955" y="295"/>
                </a:lnTo>
                <a:lnTo>
                  <a:pt x="971" y="291"/>
                </a:lnTo>
                <a:lnTo>
                  <a:pt x="990" y="289"/>
                </a:lnTo>
                <a:lnTo>
                  <a:pt x="1003" y="282"/>
                </a:lnTo>
                <a:lnTo>
                  <a:pt x="1021" y="278"/>
                </a:lnTo>
                <a:lnTo>
                  <a:pt x="1036" y="271"/>
                </a:lnTo>
                <a:lnTo>
                  <a:pt x="1051" y="269"/>
                </a:lnTo>
                <a:lnTo>
                  <a:pt x="1066" y="262"/>
                </a:lnTo>
                <a:lnTo>
                  <a:pt x="1079" y="260"/>
                </a:lnTo>
                <a:lnTo>
                  <a:pt x="1094" y="256"/>
                </a:lnTo>
                <a:lnTo>
                  <a:pt x="1110" y="252"/>
                </a:lnTo>
                <a:lnTo>
                  <a:pt x="1123" y="247"/>
                </a:lnTo>
                <a:lnTo>
                  <a:pt x="1136" y="243"/>
                </a:lnTo>
                <a:lnTo>
                  <a:pt x="1149" y="239"/>
                </a:lnTo>
                <a:lnTo>
                  <a:pt x="1164" y="234"/>
                </a:lnTo>
                <a:lnTo>
                  <a:pt x="1175" y="230"/>
                </a:lnTo>
                <a:lnTo>
                  <a:pt x="1188" y="226"/>
                </a:lnTo>
                <a:lnTo>
                  <a:pt x="1201" y="223"/>
                </a:lnTo>
                <a:lnTo>
                  <a:pt x="1212" y="219"/>
                </a:lnTo>
                <a:lnTo>
                  <a:pt x="1223" y="215"/>
                </a:lnTo>
                <a:lnTo>
                  <a:pt x="1231" y="208"/>
                </a:lnTo>
                <a:lnTo>
                  <a:pt x="1242" y="204"/>
                </a:lnTo>
                <a:lnTo>
                  <a:pt x="1251" y="202"/>
                </a:lnTo>
                <a:lnTo>
                  <a:pt x="1266" y="191"/>
                </a:lnTo>
                <a:lnTo>
                  <a:pt x="1283" y="184"/>
                </a:lnTo>
                <a:lnTo>
                  <a:pt x="1296" y="176"/>
                </a:lnTo>
                <a:lnTo>
                  <a:pt x="1310" y="167"/>
                </a:lnTo>
                <a:lnTo>
                  <a:pt x="1320" y="158"/>
                </a:lnTo>
                <a:lnTo>
                  <a:pt x="1331" y="154"/>
                </a:lnTo>
                <a:lnTo>
                  <a:pt x="1346" y="137"/>
                </a:lnTo>
                <a:lnTo>
                  <a:pt x="1355" y="126"/>
                </a:lnTo>
                <a:lnTo>
                  <a:pt x="1362" y="110"/>
                </a:lnTo>
                <a:lnTo>
                  <a:pt x="1366" y="100"/>
                </a:lnTo>
                <a:lnTo>
                  <a:pt x="1362" y="89"/>
                </a:lnTo>
                <a:lnTo>
                  <a:pt x="1357" y="78"/>
                </a:lnTo>
                <a:lnTo>
                  <a:pt x="1349" y="67"/>
                </a:lnTo>
                <a:lnTo>
                  <a:pt x="1342" y="58"/>
                </a:lnTo>
                <a:lnTo>
                  <a:pt x="1329" y="50"/>
                </a:lnTo>
                <a:lnTo>
                  <a:pt x="1318" y="41"/>
                </a:lnTo>
                <a:lnTo>
                  <a:pt x="1307" y="34"/>
                </a:lnTo>
                <a:lnTo>
                  <a:pt x="1296" y="30"/>
                </a:lnTo>
                <a:lnTo>
                  <a:pt x="1283" y="21"/>
                </a:lnTo>
                <a:lnTo>
                  <a:pt x="1270" y="17"/>
                </a:lnTo>
                <a:lnTo>
                  <a:pt x="1260" y="13"/>
                </a:lnTo>
                <a:lnTo>
                  <a:pt x="1251" y="11"/>
                </a:lnTo>
                <a:lnTo>
                  <a:pt x="1242" y="6"/>
                </a:lnTo>
                <a:lnTo>
                  <a:pt x="1231" y="4"/>
                </a:lnTo>
                <a:lnTo>
                  <a:pt x="1223" y="2"/>
                </a:lnTo>
                <a:lnTo>
                  <a:pt x="1218" y="2"/>
                </a:lnTo>
                <a:lnTo>
                  <a:pt x="1203" y="0"/>
                </a:lnTo>
                <a:lnTo>
                  <a:pt x="1194" y="0"/>
                </a:lnTo>
                <a:lnTo>
                  <a:pt x="1188" y="0"/>
                </a:lnTo>
                <a:lnTo>
                  <a:pt x="1192" y="4"/>
                </a:lnTo>
                <a:lnTo>
                  <a:pt x="1192" y="11"/>
                </a:lnTo>
                <a:lnTo>
                  <a:pt x="1192" y="19"/>
                </a:lnTo>
                <a:lnTo>
                  <a:pt x="1188" y="30"/>
                </a:lnTo>
                <a:lnTo>
                  <a:pt x="1177" y="47"/>
                </a:lnTo>
                <a:lnTo>
                  <a:pt x="1168" y="54"/>
                </a:lnTo>
                <a:lnTo>
                  <a:pt x="1160" y="63"/>
                </a:lnTo>
                <a:lnTo>
                  <a:pt x="1144" y="74"/>
                </a:lnTo>
                <a:lnTo>
                  <a:pt x="1131" y="84"/>
                </a:lnTo>
                <a:lnTo>
                  <a:pt x="1121" y="89"/>
                </a:lnTo>
                <a:lnTo>
                  <a:pt x="1112" y="93"/>
                </a:lnTo>
                <a:lnTo>
                  <a:pt x="1101" y="97"/>
                </a:lnTo>
                <a:lnTo>
                  <a:pt x="1090" y="104"/>
                </a:lnTo>
                <a:lnTo>
                  <a:pt x="1077" y="108"/>
                </a:lnTo>
                <a:lnTo>
                  <a:pt x="1066" y="115"/>
                </a:lnTo>
                <a:lnTo>
                  <a:pt x="1053" y="119"/>
                </a:lnTo>
                <a:lnTo>
                  <a:pt x="1040" y="126"/>
                </a:lnTo>
                <a:lnTo>
                  <a:pt x="1027" y="132"/>
                </a:lnTo>
                <a:lnTo>
                  <a:pt x="1012" y="137"/>
                </a:lnTo>
                <a:lnTo>
                  <a:pt x="997" y="143"/>
                </a:lnTo>
                <a:lnTo>
                  <a:pt x="982" y="150"/>
                </a:lnTo>
                <a:lnTo>
                  <a:pt x="964" y="156"/>
                </a:lnTo>
                <a:lnTo>
                  <a:pt x="949" y="163"/>
                </a:lnTo>
                <a:lnTo>
                  <a:pt x="932" y="167"/>
                </a:lnTo>
                <a:lnTo>
                  <a:pt x="914" y="176"/>
                </a:lnTo>
                <a:lnTo>
                  <a:pt x="895" y="178"/>
                </a:lnTo>
                <a:lnTo>
                  <a:pt x="877" y="184"/>
                </a:lnTo>
                <a:lnTo>
                  <a:pt x="858" y="189"/>
                </a:lnTo>
                <a:lnTo>
                  <a:pt x="840" y="195"/>
                </a:lnTo>
                <a:lnTo>
                  <a:pt x="829" y="195"/>
                </a:lnTo>
                <a:lnTo>
                  <a:pt x="819" y="199"/>
                </a:lnTo>
                <a:lnTo>
                  <a:pt x="808" y="202"/>
                </a:lnTo>
                <a:lnTo>
                  <a:pt x="799" y="204"/>
                </a:lnTo>
                <a:lnTo>
                  <a:pt x="788" y="206"/>
                </a:lnTo>
                <a:lnTo>
                  <a:pt x="780" y="210"/>
                </a:lnTo>
                <a:lnTo>
                  <a:pt x="769" y="213"/>
                </a:lnTo>
                <a:lnTo>
                  <a:pt x="760" y="215"/>
                </a:lnTo>
                <a:lnTo>
                  <a:pt x="749" y="217"/>
                </a:lnTo>
                <a:lnTo>
                  <a:pt x="740" y="219"/>
                </a:lnTo>
                <a:lnTo>
                  <a:pt x="730" y="221"/>
                </a:lnTo>
                <a:lnTo>
                  <a:pt x="719" y="223"/>
                </a:lnTo>
                <a:lnTo>
                  <a:pt x="708" y="226"/>
                </a:lnTo>
                <a:lnTo>
                  <a:pt x="697" y="228"/>
                </a:lnTo>
                <a:lnTo>
                  <a:pt x="686" y="230"/>
                </a:lnTo>
                <a:lnTo>
                  <a:pt x="675" y="234"/>
                </a:lnTo>
                <a:lnTo>
                  <a:pt x="662" y="234"/>
                </a:lnTo>
                <a:lnTo>
                  <a:pt x="654" y="236"/>
                </a:lnTo>
                <a:lnTo>
                  <a:pt x="643" y="236"/>
                </a:lnTo>
                <a:lnTo>
                  <a:pt x="632" y="241"/>
                </a:lnTo>
                <a:lnTo>
                  <a:pt x="619" y="241"/>
                </a:lnTo>
                <a:lnTo>
                  <a:pt x="608" y="243"/>
                </a:lnTo>
                <a:lnTo>
                  <a:pt x="597" y="243"/>
                </a:lnTo>
                <a:lnTo>
                  <a:pt x="586" y="247"/>
                </a:lnTo>
                <a:lnTo>
                  <a:pt x="575" y="247"/>
                </a:lnTo>
                <a:lnTo>
                  <a:pt x="562" y="249"/>
                </a:lnTo>
                <a:lnTo>
                  <a:pt x="549" y="249"/>
                </a:lnTo>
                <a:lnTo>
                  <a:pt x="538" y="252"/>
                </a:lnTo>
                <a:lnTo>
                  <a:pt x="528" y="252"/>
                </a:lnTo>
                <a:lnTo>
                  <a:pt x="517" y="252"/>
                </a:lnTo>
                <a:lnTo>
                  <a:pt x="504" y="252"/>
                </a:lnTo>
                <a:lnTo>
                  <a:pt x="493" y="254"/>
                </a:lnTo>
                <a:lnTo>
                  <a:pt x="480" y="254"/>
                </a:lnTo>
                <a:lnTo>
                  <a:pt x="471" y="254"/>
                </a:lnTo>
                <a:lnTo>
                  <a:pt x="458" y="254"/>
                </a:lnTo>
                <a:lnTo>
                  <a:pt x="447" y="256"/>
                </a:lnTo>
                <a:lnTo>
                  <a:pt x="434" y="256"/>
                </a:lnTo>
                <a:lnTo>
                  <a:pt x="423" y="258"/>
                </a:lnTo>
                <a:lnTo>
                  <a:pt x="412" y="258"/>
                </a:lnTo>
                <a:lnTo>
                  <a:pt x="404" y="260"/>
                </a:lnTo>
                <a:lnTo>
                  <a:pt x="391" y="260"/>
                </a:lnTo>
                <a:lnTo>
                  <a:pt x="380" y="260"/>
                </a:lnTo>
                <a:lnTo>
                  <a:pt x="369" y="260"/>
                </a:lnTo>
                <a:lnTo>
                  <a:pt x="358" y="260"/>
                </a:lnTo>
                <a:lnTo>
                  <a:pt x="347" y="260"/>
                </a:lnTo>
                <a:lnTo>
                  <a:pt x="336" y="260"/>
                </a:lnTo>
                <a:lnTo>
                  <a:pt x="326" y="260"/>
                </a:lnTo>
                <a:lnTo>
                  <a:pt x="317" y="260"/>
                </a:lnTo>
                <a:lnTo>
                  <a:pt x="306" y="260"/>
                </a:lnTo>
                <a:lnTo>
                  <a:pt x="295" y="260"/>
                </a:lnTo>
                <a:lnTo>
                  <a:pt x="284" y="260"/>
                </a:lnTo>
                <a:lnTo>
                  <a:pt x="276" y="260"/>
                </a:lnTo>
                <a:lnTo>
                  <a:pt x="256" y="260"/>
                </a:lnTo>
                <a:lnTo>
                  <a:pt x="241" y="262"/>
                </a:lnTo>
                <a:lnTo>
                  <a:pt x="221" y="260"/>
                </a:lnTo>
                <a:lnTo>
                  <a:pt x="202" y="260"/>
                </a:lnTo>
                <a:lnTo>
                  <a:pt x="187" y="258"/>
                </a:lnTo>
                <a:lnTo>
                  <a:pt x="171" y="258"/>
                </a:lnTo>
                <a:lnTo>
                  <a:pt x="156" y="256"/>
                </a:lnTo>
                <a:lnTo>
                  <a:pt x="143" y="256"/>
                </a:lnTo>
                <a:lnTo>
                  <a:pt x="132" y="256"/>
                </a:lnTo>
                <a:lnTo>
                  <a:pt x="121" y="256"/>
                </a:lnTo>
                <a:lnTo>
                  <a:pt x="111" y="254"/>
                </a:lnTo>
                <a:lnTo>
                  <a:pt x="102" y="254"/>
                </a:lnTo>
                <a:lnTo>
                  <a:pt x="93" y="254"/>
                </a:lnTo>
                <a:lnTo>
                  <a:pt x="87" y="254"/>
                </a:lnTo>
                <a:lnTo>
                  <a:pt x="78" y="254"/>
                </a:lnTo>
                <a:lnTo>
                  <a:pt x="76" y="254"/>
                </a:lnTo>
                <a:lnTo>
                  <a:pt x="0" y="399"/>
                </a:lnTo>
                <a:lnTo>
                  <a:pt x="430" y="425"/>
                </a:lnTo>
                <a:lnTo>
                  <a:pt x="430" y="425"/>
                </a:lnTo>
                <a:close/>
              </a:path>
            </a:pathLst>
          </a:custGeom>
          <a:solidFill>
            <a:srgbClr val="4A697A">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7229824" y="3774297"/>
            <a:ext cx="716391" cy="74988"/>
          </a:xfrm>
          <a:custGeom>
            <a:avLst/>
            <a:gdLst>
              <a:gd name="T0" fmla="*/ 5 w 413"/>
              <a:gd name="T1" fmla="*/ 4 h 46"/>
              <a:gd name="T2" fmla="*/ 20 w 413"/>
              <a:gd name="T3" fmla="*/ 20 h 46"/>
              <a:gd name="T4" fmla="*/ 35 w 413"/>
              <a:gd name="T5" fmla="*/ 26 h 46"/>
              <a:gd name="T6" fmla="*/ 57 w 413"/>
              <a:gd name="T7" fmla="*/ 35 h 46"/>
              <a:gd name="T8" fmla="*/ 83 w 413"/>
              <a:gd name="T9" fmla="*/ 41 h 46"/>
              <a:gd name="T10" fmla="*/ 98 w 413"/>
              <a:gd name="T11" fmla="*/ 41 h 46"/>
              <a:gd name="T12" fmla="*/ 117 w 413"/>
              <a:gd name="T13" fmla="*/ 46 h 46"/>
              <a:gd name="T14" fmla="*/ 137 w 413"/>
              <a:gd name="T15" fmla="*/ 43 h 46"/>
              <a:gd name="T16" fmla="*/ 159 w 413"/>
              <a:gd name="T17" fmla="*/ 43 h 46"/>
              <a:gd name="T18" fmla="*/ 180 w 413"/>
              <a:gd name="T19" fmla="*/ 41 h 46"/>
              <a:gd name="T20" fmla="*/ 207 w 413"/>
              <a:gd name="T21" fmla="*/ 41 h 46"/>
              <a:gd name="T22" fmla="*/ 228 w 413"/>
              <a:gd name="T23" fmla="*/ 37 h 46"/>
              <a:gd name="T24" fmla="*/ 254 w 413"/>
              <a:gd name="T25" fmla="*/ 35 h 46"/>
              <a:gd name="T26" fmla="*/ 278 w 413"/>
              <a:gd name="T27" fmla="*/ 30 h 46"/>
              <a:gd name="T28" fmla="*/ 304 w 413"/>
              <a:gd name="T29" fmla="*/ 30 h 46"/>
              <a:gd name="T30" fmla="*/ 324 w 413"/>
              <a:gd name="T31" fmla="*/ 26 h 46"/>
              <a:gd name="T32" fmla="*/ 346 w 413"/>
              <a:gd name="T33" fmla="*/ 24 h 46"/>
              <a:gd name="T34" fmla="*/ 363 w 413"/>
              <a:gd name="T35" fmla="*/ 22 h 46"/>
              <a:gd name="T36" fmla="*/ 380 w 413"/>
              <a:gd name="T37" fmla="*/ 20 h 46"/>
              <a:gd name="T38" fmla="*/ 404 w 413"/>
              <a:gd name="T39" fmla="*/ 15 h 46"/>
              <a:gd name="T40" fmla="*/ 413 w 413"/>
              <a:gd name="T41" fmla="*/ 15 h 46"/>
              <a:gd name="T42" fmla="*/ 406 w 413"/>
              <a:gd name="T43" fmla="*/ 13 h 46"/>
              <a:gd name="T44" fmla="*/ 389 w 413"/>
              <a:gd name="T45" fmla="*/ 13 h 46"/>
              <a:gd name="T46" fmla="*/ 363 w 413"/>
              <a:gd name="T47" fmla="*/ 13 h 46"/>
              <a:gd name="T48" fmla="*/ 330 w 413"/>
              <a:gd name="T49" fmla="*/ 13 h 46"/>
              <a:gd name="T50" fmla="*/ 293 w 413"/>
              <a:gd name="T51" fmla="*/ 11 h 46"/>
              <a:gd name="T52" fmla="*/ 272 w 413"/>
              <a:gd name="T53" fmla="*/ 11 h 46"/>
              <a:gd name="T54" fmla="*/ 252 w 413"/>
              <a:gd name="T55" fmla="*/ 11 h 46"/>
              <a:gd name="T56" fmla="*/ 230 w 413"/>
              <a:gd name="T57" fmla="*/ 9 h 46"/>
              <a:gd name="T58" fmla="*/ 211 w 413"/>
              <a:gd name="T59" fmla="*/ 9 h 46"/>
              <a:gd name="T60" fmla="*/ 191 w 413"/>
              <a:gd name="T61" fmla="*/ 9 h 46"/>
              <a:gd name="T62" fmla="*/ 172 w 413"/>
              <a:gd name="T63" fmla="*/ 9 h 46"/>
              <a:gd name="T64" fmla="*/ 152 w 413"/>
              <a:gd name="T65" fmla="*/ 6 h 46"/>
              <a:gd name="T66" fmla="*/ 133 w 413"/>
              <a:gd name="T67" fmla="*/ 4 h 46"/>
              <a:gd name="T68" fmla="*/ 100 w 413"/>
              <a:gd name="T69" fmla="*/ 2 h 46"/>
              <a:gd name="T70" fmla="*/ 70 w 413"/>
              <a:gd name="T71" fmla="*/ 2 h 46"/>
              <a:gd name="T72" fmla="*/ 46 w 413"/>
              <a:gd name="T73" fmla="*/ 2 h 46"/>
              <a:gd name="T74" fmla="*/ 26 w 413"/>
              <a:gd name="T75" fmla="*/ 0 h 46"/>
              <a:gd name="T76" fmla="*/ 11 w 413"/>
              <a:gd name="T77" fmla="*/ 0 h 46"/>
              <a:gd name="T78" fmla="*/ 0 w 413"/>
              <a:gd name="T7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3" h="46">
                <a:moveTo>
                  <a:pt x="0" y="0"/>
                </a:moveTo>
                <a:lnTo>
                  <a:pt x="5" y="4"/>
                </a:lnTo>
                <a:lnTo>
                  <a:pt x="9" y="11"/>
                </a:lnTo>
                <a:lnTo>
                  <a:pt x="20" y="20"/>
                </a:lnTo>
                <a:lnTo>
                  <a:pt x="26" y="22"/>
                </a:lnTo>
                <a:lnTo>
                  <a:pt x="35" y="26"/>
                </a:lnTo>
                <a:lnTo>
                  <a:pt x="44" y="30"/>
                </a:lnTo>
                <a:lnTo>
                  <a:pt x="57" y="35"/>
                </a:lnTo>
                <a:lnTo>
                  <a:pt x="65" y="37"/>
                </a:lnTo>
                <a:lnTo>
                  <a:pt x="83" y="41"/>
                </a:lnTo>
                <a:lnTo>
                  <a:pt x="89" y="41"/>
                </a:lnTo>
                <a:lnTo>
                  <a:pt x="98" y="41"/>
                </a:lnTo>
                <a:lnTo>
                  <a:pt x="107" y="43"/>
                </a:lnTo>
                <a:lnTo>
                  <a:pt x="117" y="46"/>
                </a:lnTo>
                <a:lnTo>
                  <a:pt x="126" y="43"/>
                </a:lnTo>
                <a:lnTo>
                  <a:pt x="137" y="43"/>
                </a:lnTo>
                <a:lnTo>
                  <a:pt x="148" y="43"/>
                </a:lnTo>
                <a:lnTo>
                  <a:pt x="159" y="43"/>
                </a:lnTo>
                <a:lnTo>
                  <a:pt x="170" y="41"/>
                </a:lnTo>
                <a:lnTo>
                  <a:pt x="180" y="41"/>
                </a:lnTo>
                <a:lnTo>
                  <a:pt x="193" y="41"/>
                </a:lnTo>
                <a:lnTo>
                  <a:pt x="207" y="41"/>
                </a:lnTo>
                <a:lnTo>
                  <a:pt x="217" y="39"/>
                </a:lnTo>
                <a:lnTo>
                  <a:pt x="228" y="37"/>
                </a:lnTo>
                <a:lnTo>
                  <a:pt x="241" y="35"/>
                </a:lnTo>
                <a:lnTo>
                  <a:pt x="254" y="35"/>
                </a:lnTo>
                <a:lnTo>
                  <a:pt x="265" y="33"/>
                </a:lnTo>
                <a:lnTo>
                  <a:pt x="278" y="30"/>
                </a:lnTo>
                <a:lnTo>
                  <a:pt x="289" y="30"/>
                </a:lnTo>
                <a:lnTo>
                  <a:pt x="304" y="30"/>
                </a:lnTo>
                <a:lnTo>
                  <a:pt x="313" y="28"/>
                </a:lnTo>
                <a:lnTo>
                  <a:pt x="324" y="26"/>
                </a:lnTo>
                <a:lnTo>
                  <a:pt x="335" y="24"/>
                </a:lnTo>
                <a:lnTo>
                  <a:pt x="346" y="24"/>
                </a:lnTo>
                <a:lnTo>
                  <a:pt x="354" y="22"/>
                </a:lnTo>
                <a:lnTo>
                  <a:pt x="363" y="22"/>
                </a:lnTo>
                <a:lnTo>
                  <a:pt x="372" y="20"/>
                </a:lnTo>
                <a:lnTo>
                  <a:pt x="380" y="20"/>
                </a:lnTo>
                <a:lnTo>
                  <a:pt x="393" y="17"/>
                </a:lnTo>
                <a:lnTo>
                  <a:pt x="404" y="15"/>
                </a:lnTo>
                <a:lnTo>
                  <a:pt x="411" y="15"/>
                </a:lnTo>
                <a:lnTo>
                  <a:pt x="413" y="15"/>
                </a:lnTo>
                <a:lnTo>
                  <a:pt x="411" y="13"/>
                </a:lnTo>
                <a:lnTo>
                  <a:pt x="406" y="13"/>
                </a:lnTo>
                <a:lnTo>
                  <a:pt x="398" y="13"/>
                </a:lnTo>
                <a:lnTo>
                  <a:pt x="389" y="13"/>
                </a:lnTo>
                <a:lnTo>
                  <a:pt x="376" y="13"/>
                </a:lnTo>
                <a:lnTo>
                  <a:pt x="363" y="13"/>
                </a:lnTo>
                <a:lnTo>
                  <a:pt x="346" y="13"/>
                </a:lnTo>
                <a:lnTo>
                  <a:pt x="330" y="13"/>
                </a:lnTo>
                <a:lnTo>
                  <a:pt x="311" y="11"/>
                </a:lnTo>
                <a:lnTo>
                  <a:pt x="293" y="11"/>
                </a:lnTo>
                <a:lnTo>
                  <a:pt x="283" y="11"/>
                </a:lnTo>
                <a:lnTo>
                  <a:pt x="272" y="11"/>
                </a:lnTo>
                <a:lnTo>
                  <a:pt x="261" y="11"/>
                </a:lnTo>
                <a:lnTo>
                  <a:pt x="252" y="11"/>
                </a:lnTo>
                <a:lnTo>
                  <a:pt x="241" y="9"/>
                </a:lnTo>
                <a:lnTo>
                  <a:pt x="230" y="9"/>
                </a:lnTo>
                <a:lnTo>
                  <a:pt x="220" y="9"/>
                </a:lnTo>
                <a:lnTo>
                  <a:pt x="211" y="9"/>
                </a:lnTo>
                <a:lnTo>
                  <a:pt x="200" y="9"/>
                </a:lnTo>
                <a:lnTo>
                  <a:pt x="191" y="9"/>
                </a:lnTo>
                <a:lnTo>
                  <a:pt x="180" y="9"/>
                </a:lnTo>
                <a:lnTo>
                  <a:pt x="172" y="9"/>
                </a:lnTo>
                <a:lnTo>
                  <a:pt x="163" y="6"/>
                </a:lnTo>
                <a:lnTo>
                  <a:pt x="152" y="6"/>
                </a:lnTo>
                <a:lnTo>
                  <a:pt x="144" y="4"/>
                </a:lnTo>
                <a:lnTo>
                  <a:pt x="133" y="4"/>
                </a:lnTo>
                <a:lnTo>
                  <a:pt x="115" y="2"/>
                </a:lnTo>
                <a:lnTo>
                  <a:pt x="100" y="2"/>
                </a:lnTo>
                <a:lnTo>
                  <a:pt x="85" y="2"/>
                </a:lnTo>
                <a:lnTo>
                  <a:pt x="70" y="2"/>
                </a:lnTo>
                <a:lnTo>
                  <a:pt x="57" y="2"/>
                </a:lnTo>
                <a:lnTo>
                  <a:pt x="46" y="2"/>
                </a:lnTo>
                <a:lnTo>
                  <a:pt x="35" y="0"/>
                </a:lnTo>
                <a:lnTo>
                  <a:pt x="26" y="0"/>
                </a:lnTo>
                <a:lnTo>
                  <a:pt x="18" y="0"/>
                </a:lnTo>
                <a:lnTo>
                  <a:pt x="11" y="0"/>
                </a:lnTo>
                <a:lnTo>
                  <a:pt x="2" y="0"/>
                </a:lnTo>
                <a:lnTo>
                  <a:pt x="0" y="0"/>
                </a:lnTo>
                <a:lnTo>
                  <a:pt x="0" y="0"/>
                </a:lnTo>
                <a:close/>
              </a:path>
            </a:pathLst>
          </a:custGeom>
          <a:solidFill>
            <a:srgbClr val="E6E6FF">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8929735" y="3792229"/>
            <a:ext cx="215091" cy="208663"/>
          </a:xfrm>
          <a:custGeom>
            <a:avLst/>
            <a:gdLst>
              <a:gd name="T0" fmla="*/ 0 w 124"/>
              <a:gd name="T1" fmla="*/ 0 h 128"/>
              <a:gd name="T2" fmla="*/ 0 w 124"/>
              <a:gd name="T3" fmla="*/ 4 h 128"/>
              <a:gd name="T4" fmla="*/ 6 w 124"/>
              <a:gd name="T5" fmla="*/ 17 h 128"/>
              <a:gd name="T6" fmla="*/ 11 w 124"/>
              <a:gd name="T7" fmla="*/ 24 h 128"/>
              <a:gd name="T8" fmla="*/ 19 w 124"/>
              <a:gd name="T9" fmla="*/ 35 h 128"/>
              <a:gd name="T10" fmla="*/ 28 w 124"/>
              <a:gd name="T11" fmla="*/ 48 h 128"/>
              <a:gd name="T12" fmla="*/ 39 w 124"/>
              <a:gd name="T13" fmla="*/ 58 h 128"/>
              <a:gd name="T14" fmla="*/ 50 w 124"/>
              <a:gd name="T15" fmla="*/ 69 h 128"/>
              <a:gd name="T16" fmla="*/ 65 w 124"/>
              <a:gd name="T17" fmla="*/ 80 h 128"/>
              <a:gd name="T18" fmla="*/ 78 w 124"/>
              <a:gd name="T19" fmla="*/ 91 h 128"/>
              <a:gd name="T20" fmla="*/ 93 w 124"/>
              <a:gd name="T21" fmla="*/ 104 h 128"/>
              <a:gd name="T22" fmla="*/ 102 w 124"/>
              <a:gd name="T23" fmla="*/ 113 h 128"/>
              <a:gd name="T24" fmla="*/ 113 w 124"/>
              <a:gd name="T25" fmla="*/ 121 h 128"/>
              <a:gd name="T26" fmla="*/ 119 w 124"/>
              <a:gd name="T27" fmla="*/ 126 h 128"/>
              <a:gd name="T28" fmla="*/ 124 w 124"/>
              <a:gd name="T29" fmla="*/ 128 h 128"/>
              <a:gd name="T30" fmla="*/ 124 w 124"/>
              <a:gd name="T31" fmla="*/ 52 h 128"/>
              <a:gd name="T32" fmla="*/ 0 w 124"/>
              <a:gd name="T33" fmla="*/ 0 h 128"/>
              <a:gd name="T34" fmla="*/ 0 w 124"/>
              <a:gd name="T3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28">
                <a:moveTo>
                  <a:pt x="0" y="0"/>
                </a:moveTo>
                <a:lnTo>
                  <a:pt x="0" y="4"/>
                </a:lnTo>
                <a:lnTo>
                  <a:pt x="6" y="17"/>
                </a:lnTo>
                <a:lnTo>
                  <a:pt x="11" y="24"/>
                </a:lnTo>
                <a:lnTo>
                  <a:pt x="19" y="35"/>
                </a:lnTo>
                <a:lnTo>
                  <a:pt x="28" y="48"/>
                </a:lnTo>
                <a:lnTo>
                  <a:pt x="39" y="58"/>
                </a:lnTo>
                <a:lnTo>
                  <a:pt x="50" y="69"/>
                </a:lnTo>
                <a:lnTo>
                  <a:pt x="65" y="80"/>
                </a:lnTo>
                <a:lnTo>
                  <a:pt x="78" y="91"/>
                </a:lnTo>
                <a:lnTo>
                  <a:pt x="93" y="104"/>
                </a:lnTo>
                <a:lnTo>
                  <a:pt x="102" y="113"/>
                </a:lnTo>
                <a:lnTo>
                  <a:pt x="113" y="121"/>
                </a:lnTo>
                <a:lnTo>
                  <a:pt x="119" y="126"/>
                </a:lnTo>
                <a:lnTo>
                  <a:pt x="124" y="128"/>
                </a:lnTo>
                <a:lnTo>
                  <a:pt x="124" y="52"/>
                </a:lnTo>
                <a:lnTo>
                  <a:pt x="0" y="0"/>
                </a:lnTo>
                <a:lnTo>
                  <a:pt x="0" y="0"/>
                </a:lnTo>
                <a:close/>
              </a:path>
            </a:pathLst>
          </a:custGeom>
          <a:solidFill>
            <a:srgbClr val="E6E6FF">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8640057" y="3586826"/>
            <a:ext cx="225498" cy="154868"/>
          </a:xfrm>
          <a:custGeom>
            <a:avLst/>
            <a:gdLst>
              <a:gd name="T0" fmla="*/ 130 w 130"/>
              <a:gd name="T1" fmla="*/ 95 h 95"/>
              <a:gd name="T2" fmla="*/ 128 w 130"/>
              <a:gd name="T3" fmla="*/ 91 h 95"/>
              <a:gd name="T4" fmla="*/ 123 w 130"/>
              <a:gd name="T5" fmla="*/ 82 h 95"/>
              <a:gd name="T6" fmla="*/ 115 w 130"/>
              <a:gd name="T7" fmla="*/ 67 h 95"/>
              <a:gd name="T8" fmla="*/ 106 w 130"/>
              <a:gd name="T9" fmla="*/ 54 h 95"/>
              <a:gd name="T10" fmla="*/ 91 w 130"/>
              <a:gd name="T11" fmla="*/ 37 h 95"/>
              <a:gd name="T12" fmla="*/ 80 w 130"/>
              <a:gd name="T13" fmla="*/ 22 h 95"/>
              <a:gd name="T14" fmla="*/ 67 w 130"/>
              <a:gd name="T15" fmla="*/ 11 h 95"/>
              <a:gd name="T16" fmla="*/ 54 w 130"/>
              <a:gd name="T17" fmla="*/ 2 h 95"/>
              <a:gd name="T18" fmla="*/ 41 w 130"/>
              <a:gd name="T19" fmla="*/ 0 h 95"/>
              <a:gd name="T20" fmla="*/ 30 w 130"/>
              <a:gd name="T21" fmla="*/ 2 h 95"/>
              <a:gd name="T22" fmla="*/ 17 w 130"/>
              <a:gd name="T23" fmla="*/ 4 h 95"/>
              <a:gd name="T24" fmla="*/ 10 w 130"/>
              <a:gd name="T25" fmla="*/ 15 h 95"/>
              <a:gd name="T26" fmla="*/ 4 w 130"/>
              <a:gd name="T27" fmla="*/ 24 h 95"/>
              <a:gd name="T28" fmla="*/ 2 w 130"/>
              <a:gd name="T29" fmla="*/ 35 h 95"/>
              <a:gd name="T30" fmla="*/ 0 w 130"/>
              <a:gd name="T31" fmla="*/ 43 h 95"/>
              <a:gd name="T32" fmla="*/ 4 w 130"/>
              <a:gd name="T33" fmla="*/ 54 h 95"/>
              <a:gd name="T34" fmla="*/ 8 w 130"/>
              <a:gd name="T35" fmla="*/ 58 h 95"/>
              <a:gd name="T36" fmla="*/ 19 w 130"/>
              <a:gd name="T37" fmla="*/ 58 h 95"/>
              <a:gd name="T38" fmla="*/ 28 w 130"/>
              <a:gd name="T39" fmla="*/ 58 h 95"/>
              <a:gd name="T40" fmla="*/ 41 w 130"/>
              <a:gd name="T41" fmla="*/ 58 h 95"/>
              <a:gd name="T42" fmla="*/ 49 w 130"/>
              <a:gd name="T43" fmla="*/ 58 h 95"/>
              <a:gd name="T44" fmla="*/ 60 w 130"/>
              <a:gd name="T45" fmla="*/ 58 h 95"/>
              <a:gd name="T46" fmla="*/ 67 w 130"/>
              <a:gd name="T47" fmla="*/ 56 h 95"/>
              <a:gd name="T48" fmla="*/ 71 w 130"/>
              <a:gd name="T49" fmla="*/ 56 h 95"/>
              <a:gd name="T50" fmla="*/ 130 w 130"/>
              <a:gd name="T51" fmla="*/ 95 h 95"/>
              <a:gd name="T52" fmla="*/ 130 w 130"/>
              <a:gd name="T5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95">
                <a:moveTo>
                  <a:pt x="130" y="95"/>
                </a:moveTo>
                <a:lnTo>
                  <a:pt x="128" y="91"/>
                </a:lnTo>
                <a:lnTo>
                  <a:pt x="123" y="82"/>
                </a:lnTo>
                <a:lnTo>
                  <a:pt x="115" y="67"/>
                </a:lnTo>
                <a:lnTo>
                  <a:pt x="106" y="54"/>
                </a:lnTo>
                <a:lnTo>
                  <a:pt x="91" y="37"/>
                </a:lnTo>
                <a:lnTo>
                  <a:pt x="80" y="22"/>
                </a:lnTo>
                <a:lnTo>
                  <a:pt x="67" y="11"/>
                </a:lnTo>
                <a:lnTo>
                  <a:pt x="54" y="2"/>
                </a:lnTo>
                <a:lnTo>
                  <a:pt x="41" y="0"/>
                </a:lnTo>
                <a:lnTo>
                  <a:pt x="30" y="2"/>
                </a:lnTo>
                <a:lnTo>
                  <a:pt x="17" y="4"/>
                </a:lnTo>
                <a:lnTo>
                  <a:pt x="10" y="15"/>
                </a:lnTo>
                <a:lnTo>
                  <a:pt x="4" y="24"/>
                </a:lnTo>
                <a:lnTo>
                  <a:pt x="2" y="35"/>
                </a:lnTo>
                <a:lnTo>
                  <a:pt x="0" y="43"/>
                </a:lnTo>
                <a:lnTo>
                  <a:pt x="4" y="54"/>
                </a:lnTo>
                <a:lnTo>
                  <a:pt x="8" y="58"/>
                </a:lnTo>
                <a:lnTo>
                  <a:pt x="19" y="58"/>
                </a:lnTo>
                <a:lnTo>
                  <a:pt x="28" y="58"/>
                </a:lnTo>
                <a:lnTo>
                  <a:pt x="41" y="58"/>
                </a:lnTo>
                <a:lnTo>
                  <a:pt x="49" y="58"/>
                </a:lnTo>
                <a:lnTo>
                  <a:pt x="60" y="58"/>
                </a:lnTo>
                <a:lnTo>
                  <a:pt x="67" y="56"/>
                </a:lnTo>
                <a:lnTo>
                  <a:pt x="71" y="56"/>
                </a:lnTo>
                <a:lnTo>
                  <a:pt x="130" y="95"/>
                </a:lnTo>
                <a:lnTo>
                  <a:pt x="130" y="95"/>
                </a:lnTo>
                <a:close/>
              </a:path>
            </a:pathLst>
          </a:custGeom>
          <a:solidFill>
            <a:srgbClr val="E6E6FF">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7779694" y="3140156"/>
            <a:ext cx="482220" cy="326037"/>
          </a:xfrm>
          <a:custGeom>
            <a:avLst/>
            <a:gdLst>
              <a:gd name="T0" fmla="*/ 0 w 278"/>
              <a:gd name="T1" fmla="*/ 141 h 200"/>
              <a:gd name="T2" fmla="*/ 2 w 278"/>
              <a:gd name="T3" fmla="*/ 144 h 200"/>
              <a:gd name="T4" fmla="*/ 13 w 278"/>
              <a:gd name="T5" fmla="*/ 152 h 200"/>
              <a:gd name="T6" fmla="*/ 18 w 278"/>
              <a:gd name="T7" fmla="*/ 157 h 200"/>
              <a:gd name="T8" fmla="*/ 29 w 278"/>
              <a:gd name="T9" fmla="*/ 161 h 200"/>
              <a:gd name="T10" fmla="*/ 37 w 278"/>
              <a:gd name="T11" fmla="*/ 167 h 200"/>
              <a:gd name="T12" fmla="*/ 50 w 278"/>
              <a:gd name="T13" fmla="*/ 176 h 200"/>
              <a:gd name="T14" fmla="*/ 61 w 278"/>
              <a:gd name="T15" fmla="*/ 180 h 200"/>
              <a:gd name="T16" fmla="*/ 74 w 278"/>
              <a:gd name="T17" fmla="*/ 187 h 200"/>
              <a:gd name="T18" fmla="*/ 85 w 278"/>
              <a:gd name="T19" fmla="*/ 191 h 200"/>
              <a:gd name="T20" fmla="*/ 98 w 278"/>
              <a:gd name="T21" fmla="*/ 198 h 200"/>
              <a:gd name="T22" fmla="*/ 111 w 278"/>
              <a:gd name="T23" fmla="*/ 198 h 200"/>
              <a:gd name="T24" fmla="*/ 124 w 278"/>
              <a:gd name="T25" fmla="*/ 200 h 200"/>
              <a:gd name="T26" fmla="*/ 139 w 278"/>
              <a:gd name="T27" fmla="*/ 198 h 200"/>
              <a:gd name="T28" fmla="*/ 152 w 278"/>
              <a:gd name="T29" fmla="*/ 198 h 200"/>
              <a:gd name="T30" fmla="*/ 163 w 278"/>
              <a:gd name="T31" fmla="*/ 191 h 200"/>
              <a:gd name="T32" fmla="*/ 176 w 278"/>
              <a:gd name="T33" fmla="*/ 187 h 200"/>
              <a:gd name="T34" fmla="*/ 189 w 278"/>
              <a:gd name="T35" fmla="*/ 178 h 200"/>
              <a:gd name="T36" fmla="*/ 200 w 278"/>
              <a:gd name="T37" fmla="*/ 170 h 200"/>
              <a:gd name="T38" fmla="*/ 211 w 278"/>
              <a:gd name="T39" fmla="*/ 159 h 200"/>
              <a:gd name="T40" fmla="*/ 220 w 278"/>
              <a:gd name="T41" fmla="*/ 148 h 200"/>
              <a:gd name="T42" fmla="*/ 231 w 278"/>
              <a:gd name="T43" fmla="*/ 139 h 200"/>
              <a:gd name="T44" fmla="*/ 241 w 278"/>
              <a:gd name="T45" fmla="*/ 128 h 200"/>
              <a:gd name="T46" fmla="*/ 248 w 278"/>
              <a:gd name="T47" fmla="*/ 115 h 200"/>
              <a:gd name="T48" fmla="*/ 257 w 278"/>
              <a:gd name="T49" fmla="*/ 104 h 200"/>
              <a:gd name="T50" fmla="*/ 261 w 278"/>
              <a:gd name="T51" fmla="*/ 94 h 200"/>
              <a:gd name="T52" fmla="*/ 267 w 278"/>
              <a:gd name="T53" fmla="*/ 87 h 200"/>
              <a:gd name="T54" fmla="*/ 276 w 278"/>
              <a:gd name="T55" fmla="*/ 74 h 200"/>
              <a:gd name="T56" fmla="*/ 278 w 278"/>
              <a:gd name="T57" fmla="*/ 72 h 200"/>
              <a:gd name="T58" fmla="*/ 278 w 278"/>
              <a:gd name="T59" fmla="*/ 0 h 200"/>
              <a:gd name="T60" fmla="*/ 276 w 278"/>
              <a:gd name="T61" fmla="*/ 2 h 200"/>
              <a:gd name="T62" fmla="*/ 267 w 278"/>
              <a:gd name="T63" fmla="*/ 9 h 200"/>
              <a:gd name="T64" fmla="*/ 259 w 278"/>
              <a:gd name="T65" fmla="*/ 20 h 200"/>
              <a:gd name="T66" fmla="*/ 244 w 278"/>
              <a:gd name="T67" fmla="*/ 35 h 200"/>
              <a:gd name="T68" fmla="*/ 235 w 278"/>
              <a:gd name="T69" fmla="*/ 41 h 200"/>
              <a:gd name="T70" fmla="*/ 226 w 278"/>
              <a:gd name="T71" fmla="*/ 52 h 200"/>
              <a:gd name="T72" fmla="*/ 215 w 278"/>
              <a:gd name="T73" fmla="*/ 59 h 200"/>
              <a:gd name="T74" fmla="*/ 207 w 278"/>
              <a:gd name="T75" fmla="*/ 68 h 200"/>
              <a:gd name="T76" fmla="*/ 194 w 278"/>
              <a:gd name="T77" fmla="*/ 74 h 200"/>
              <a:gd name="T78" fmla="*/ 183 w 278"/>
              <a:gd name="T79" fmla="*/ 83 h 200"/>
              <a:gd name="T80" fmla="*/ 172 w 278"/>
              <a:gd name="T81" fmla="*/ 89 h 200"/>
              <a:gd name="T82" fmla="*/ 161 w 278"/>
              <a:gd name="T83" fmla="*/ 100 h 200"/>
              <a:gd name="T84" fmla="*/ 146 w 278"/>
              <a:gd name="T85" fmla="*/ 102 h 200"/>
              <a:gd name="T86" fmla="*/ 133 w 278"/>
              <a:gd name="T87" fmla="*/ 109 h 200"/>
              <a:gd name="T88" fmla="*/ 118 w 278"/>
              <a:gd name="T89" fmla="*/ 113 h 200"/>
              <a:gd name="T90" fmla="*/ 105 w 278"/>
              <a:gd name="T91" fmla="*/ 120 h 200"/>
              <a:gd name="T92" fmla="*/ 92 w 278"/>
              <a:gd name="T93" fmla="*/ 122 h 200"/>
              <a:gd name="T94" fmla="*/ 78 w 278"/>
              <a:gd name="T95" fmla="*/ 126 h 200"/>
              <a:gd name="T96" fmla="*/ 65 w 278"/>
              <a:gd name="T97" fmla="*/ 128 h 200"/>
              <a:gd name="T98" fmla="*/ 55 w 278"/>
              <a:gd name="T99" fmla="*/ 133 h 200"/>
              <a:gd name="T100" fmla="*/ 42 w 278"/>
              <a:gd name="T101" fmla="*/ 133 h 200"/>
              <a:gd name="T102" fmla="*/ 31 w 278"/>
              <a:gd name="T103" fmla="*/ 135 h 200"/>
              <a:gd name="T104" fmla="*/ 22 w 278"/>
              <a:gd name="T105" fmla="*/ 137 h 200"/>
              <a:gd name="T106" fmla="*/ 15 w 278"/>
              <a:gd name="T107" fmla="*/ 139 h 200"/>
              <a:gd name="T108" fmla="*/ 5 w 278"/>
              <a:gd name="T109" fmla="*/ 139 h 200"/>
              <a:gd name="T110" fmla="*/ 0 w 278"/>
              <a:gd name="T111" fmla="*/ 141 h 200"/>
              <a:gd name="T112" fmla="*/ 0 w 278"/>
              <a:gd name="T113" fmla="*/ 14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 h="200">
                <a:moveTo>
                  <a:pt x="0" y="141"/>
                </a:moveTo>
                <a:lnTo>
                  <a:pt x="2" y="144"/>
                </a:lnTo>
                <a:lnTo>
                  <a:pt x="13" y="152"/>
                </a:lnTo>
                <a:lnTo>
                  <a:pt x="18" y="157"/>
                </a:lnTo>
                <a:lnTo>
                  <a:pt x="29" y="161"/>
                </a:lnTo>
                <a:lnTo>
                  <a:pt x="37" y="167"/>
                </a:lnTo>
                <a:lnTo>
                  <a:pt x="50" y="176"/>
                </a:lnTo>
                <a:lnTo>
                  <a:pt x="61" y="180"/>
                </a:lnTo>
                <a:lnTo>
                  <a:pt x="74" y="187"/>
                </a:lnTo>
                <a:lnTo>
                  <a:pt x="85" y="191"/>
                </a:lnTo>
                <a:lnTo>
                  <a:pt x="98" y="198"/>
                </a:lnTo>
                <a:lnTo>
                  <a:pt x="111" y="198"/>
                </a:lnTo>
                <a:lnTo>
                  <a:pt x="124" y="200"/>
                </a:lnTo>
                <a:lnTo>
                  <a:pt x="139" y="198"/>
                </a:lnTo>
                <a:lnTo>
                  <a:pt x="152" y="198"/>
                </a:lnTo>
                <a:lnTo>
                  <a:pt x="163" y="191"/>
                </a:lnTo>
                <a:lnTo>
                  <a:pt x="176" y="187"/>
                </a:lnTo>
                <a:lnTo>
                  <a:pt x="189" y="178"/>
                </a:lnTo>
                <a:lnTo>
                  <a:pt x="200" y="170"/>
                </a:lnTo>
                <a:lnTo>
                  <a:pt x="211" y="159"/>
                </a:lnTo>
                <a:lnTo>
                  <a:pt x="220" y="148"/>
                </a:lnTo>
                <a:lnTo>
                  <a:pt x="231" y="139"/>
                </a:lnTo>
                <a:lnTo>
                  <a:pt x="241" y="128"/>
                </a:lnTo>
                <a:lnTo>
                  <a:pt x="248" y="115"/>
                </a:lnTo>
                <a:lnTo>
                  <a:pt x="257" y="104"/>
                </a:lnTo>
                <a:lnTo>
                  <a:pt x="261" y="94"/>
                </a:lnTo>
                <a:lnTo>
                  <a:pt x="267" y="87"/>
                </a:lnTo>
                <a:lnTo>
                  <a:pt x="276" y="74"/>
                </a:lnTo>
                <a:lnTo>
                  <a:pt x="278" y="72"/>
                </a:lnTo>
                <a:lnTo>
                  <a:pt x="278" y="0"/>
                </a:lnTo>
                <a:lnTo>
                  <a:pt x="276" y="2"/>
                </a:lnTo>
                <a:lnTo>
                  <a:pt x="267" y="9"/>
                </a:lnTo>
                <a:lnTo>
                  <a:pt x="259" y="20"/>
                </a:lnTo>
                <a:lnTo>
                  <a:pt x="244" y="35"/>
                </a:lnTo>
                <a:lnTo>
                  <a:pt x="235" y="41"/>
                </a:lnTo>
                <a:lnTo>
                  <a:pt x="226" y="52"/>
                </a:lnTo>
                <a:lnTo>
                  <a:pt x="215" y="59"/>
                </a:lnTo>
                <a:lnTo>
                  <a:pt x="207" y="68"/>
                </a:lnTo>
                <a:lnTo>
                  <a:pt x="194" y="74"/>
                </a:lnTo>
                <a:lnTo>
                  <a:pt x="183" y="83"/>
                </a:lnTo>
                <a:lnTo>
                  <a:pt x="172" y="89"/>
                </a:lnTo>
                <a:lnTo>
                  <a:pt x="161" y="100"/>
                </a:lnTo>
                <a:lnTo>
                  <a:pt x="146" y="102"/>
                </a:lnTo>
                <a:lnTo>
                  <a:pt x="133" y="109"/>
                </a:lnTo>
                <a:lnTo>
                  <a:pt x="118" y="113"/>
                </a:lnTo>
                <a:lnTo>
                  <a:pt x="105" y="120"/>
                </a:lnTo>
                <a:lnTo>
                  <a:pt x="92" y="122"/>
                </a:lnTo>
                <a:lnTo>
                  <a:pt x="78" y="126"/>
                </a:lnTo>
                <a:lnTo>
                  <a:pt x="65" y="128"/>
                </a:lnTo>
                <a:lnTo>
                  <a:pt x="55" y="133"/>
                </a:lnTo>
                <a:lnTo>
                  <a:pt x="42" y="133"/>
                </a:lnTo>
                <a:lnTo>
                  <a:pt x="31" y="135"/>
                </a:lnTo>
                <a:lnTo>
                  <a:pt x="22" y="137"/>
                </a:lnTo>
                <a:lnTo>
                  <a:pt x="15" y="139"/>
                </a:lnTo>
                <a:lnTo>
                  <a:pt x="5" y="139"/>
                </a:lnTo>
                <a:lnTo>
                  <a:pt x="0" y="141"/>
                </a:lnTo>
                <a:lnTo>
                  <a:pt x="0" y="141"/>
                </a:lnTo>
                <a:close/>
              </a:path>
            </a:pathLst>
          </a:custGeom>
          <a:solidFill>
            <a:srgbClr val="E6E6FF">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1148307" y="417751"/>
            <a:ext cx="5595828" cy="1685609"/>
          </a:xfrm>
          <a:custGeom>
            <a:avLst/>
            <a:gdLst>
              <a:gd name="T0" fmla="*/ 18 w 3226"/>
              <a:gd name="T1" fmla="*/ 1001 h 1034"/>
              <a:gd name="T2" fmla="*/ 55 w 3226"/>
              <a:gd name="T3" fmla="*/ 932 h 1034"/>
              <a:gd name="T4" fmla="*/ 87 w 3226"/>
              <a:gd name="T5" fmla="*/ 871 h 1034"/>
              <a:gd name="T6" fmla="*/ 126 w 3226"/>
              <a:gd name="T7" fmla="*/ 808 h 1034"/>
              <a:gd name="T8" fmla="*/ 170 w 3226"/>
              <a:gd name="T9" fmla="*/ 752 h 1034"/>
              <a:gd name="T10" fmla="*/ 211 w 3226"/>
              <a:gd name="T11" fmla="*/ 704 h 1034"/>
              <a:gd name="T12" fmla="*/ 281 w 3226"/>
              <a:gd name="T13" fmla="*/ 654 h 1034"/>
              <a:gd name="T14" fmla="*/ 333 w 3226"/>
              <a:gd name="T15" fmla="*/ 628 h 1034"/>
              <a:gd name="T16" fmla="*/ 365 w 3226"/>
              <a:gd name="T17" fmla="*/ 619 h 1034"/>
              <a:gd name="T18" fmla="*/ 413 w 3226"/>
              <a:gd name="T19" fmla="*/ 571 h 1034"/>
              <a:gd name="T20" fmla="*/ 472 w 3226"/>
              <a:gd name="T21" fmla="*/ 528 h 1034"/>
              <a:gd name="T22" fmla="*/ 537 w 3226"/>
              <a:gd name="T23" fmla="*/ 476 h 1034"/>
              <a:gd name="T24" fmla="*/ 609 w 3226"/>
              <a:gd name="T25" fmla="*/ 426 h 1034"/>
              <a:gd name="T26" fmla="*/ 682 w 3226"/>
              <a:gd name="T27" fmla="*/ 391 h 1034"/>
              <a:gd name="T28" fmla="*/ 750 w 3226"/>
              <a:gd name="T29" fmla="*/ 367 h 1034"/>
              <a:gd name="T30" fmla="*/ 808 w 3226"/>
              <a:gd name="T31" fmla="*/ 363 h 1034"/>
              <a:gd name="T32" fmla="*/ 876 w 3226"/>
              <a:gd name="T33" fmla="*/ 372 h 1034"/>
              <a:gd name="T34" fmla="*/ 941 w 3226"/>
              <a:gd name="T35" fmla="*/ 395 h 1034"/>
              <a:gd name="T36" fmla="*/ 974 w 3226"/>
              <a:gd name="T37" fmla="*/ 378 h 1034"/>
              <a:gd name="T38" fmla="*/ 1034 w 3226"/>
              <a:gd name="T39" fmla="*/ 337 h 1034"/>
              <a:gd name="T40" fmla="*/ 1119 w 3226"/>
              <a:gd name="T41" fmla="*/ 285 h 1034"/>
              <a:gd name="T42" fmla="*/ 1184 w 3226"/>
              <a:gd name="T43" fmla="*/ 241 h 1034"/>
              <a:gd name="T44" fmla="*/ 1234 w 3226"/>
              <a:gd name="T45" fmla="*/ 213 h 1034"/>
              <a:gd name="T46" fmla="*/ 1284 w 3226"/>
              <a:gd name="T47" fmla="*/ 187 h 1034"/>
              <a:gd name="T48" fmla="*/ 1334 w 3226"/>
              <a:gd name="T49" fmla="*/ 161 h 1034"/>
              <a:gd name="T50" fmla="*/ 1406 w 3226"/>
              <a:gd name="T51" fmla="*/ 133 h 1034"/>
              <a:gd name="T52" fmla="*/ 1484 w 3226"/>
              <a:gd name="T53" fmla="*/ 109 h 1034"/>
              <a:gd name="T54" fmla="*/ 1540 w 3226"/>
              <a:gd name="T55" fmla="*/ 107 h 1034"/>
              <a:gd name="T56" fmla="*/ 1599 w 3226"/>
              <a:gd name="T57" fmla="*/ 124 h 1034"/>
              <a:gd name="T58" fmla="*/ 1640 w 3226"/>
              <a:gd name="T59" fmla="*/ 163 h 1034"/>
              <a:gd name="T60" fmla="*/ 1677 w 3226"/>
              <a:gd name="T61" fmla="*/ 152 h 1034"/>
              <a:gd name="T62" fmla="*/ 1753 w 3226"/>
              <a:gd name="T63" fmla="*/ 124 h 1034"/>
              <a:gd name="T64" fmla="*/ 1810 w 3226"/>
              <a:gd name="T65" fmla="*/ 104 h 1034"/>
              <a:gd name="T66" fmla="*/ 1866 w 3226"/>
              <a:gd name="T67" fmla="*/ 85 h 1034"/>
              <a:gd name="T68" fmla="*/ 1921 w 3226"/>
              <a:gd name="T69" fmla="*/ 65 h 1034"/>
              <a:gd name="T70" fmla="*/ 1979 w 3226"/>
              <a:gd name="T71" fmla="*/ 48 h 1034"/>
              <a:gd name="T72" fmla="*/ 2038 w 3226"/>
              <a:gd name="T73" fmla="*/ 35 h 1034"/>
              <a:gd name="T74" fmla="*/ 2092 w 3226"/>
              <a:gd name="T75" fmla="*/ 18 h 1034"/>
              <a:gd name="T76" fmla="*/ 2144 w 3226"/>
              <a:gd name="T77" fmla="*/ 9 h 1034"/>
              <a:gd name="T78" fmla="*/ 2216 w 3226"/>
              <a:gd name="T79" fmla="*/ 0 h 1034"/>
              <a:gd name="T80" fmla="*/ 2281 w 3226"/>
              <a:gd name="T81" fmla="*/ 4 h 1034"/>
              <a:gd name="T82" fmla="*/ 2338 w 3226"/>
              <a:gd name="T83" fmla="*/ 35 h 1034"/>
              <a:gd name="T84" fmla="*/ 2359 w 3226"/>
              <a:gd name="T85" fmla="*/ 83 h 1034"/>
              <a:gd name="T86" fmla="*/ 2375 w 3226"/>
              <a:gd name="T87" fmla="*/ 98 h 1034"/>
              <a:gd name="T88" fmla="*/ 2427 w 3226"/>
              <a:gd name="T89" fmla="*/ 94 h 1034"/>
              <a:gd name="T90" fmla="*/ 2501 w 3226"/>
              <a:gd name="T91" fmla="*/ 91 h 1034"/>
              <a:gd name="T92" fmla="*/ 2585 w 3226"/>
              <a:gd name="T93" fmla="*/ 87 h 1034"/>
              <a:gd name="T94" fmla="*/ 2674 w 3226"/>
              <a:gd name="T95" fmla="*/ 89 h 1034"/>
              <a:gd name="T96" fmla="*/ 2757 w 3226"/>
              <a:gd name="T97" fmla="*/ 96 h 1034"/>
              <a:gd name="T98" fmla="*/ 2826 w 3226"/>
              <a:gd name="T99" fmla="*/ 107 h 1034"/>
              <a:gd name="T100" fmla="*/ 2878 w 3226"/>
              <a:gd name="T101" fmla="*/ 128 h 1034"/>
              <a:gd name="T102" fmla="*/ 2933 w 3226"/>
              <a:gd name="T103" fmla="*/ 180 h 1034"/>
              <a:gd name="T104" fmla="*/ 2952 w 3226"/>
              <a:gd name="T105" fmla="*/ 235 h 1034"/>
              <a:gd name="T106" fmla="*/ 2944 w 3226"/>
              <a:gd name="T107" fmla="*/ 306 h 1034"/>
              <a:gd name="T108" fmla="*/ 2928 w 3226"/>
              <a:gd name="T109" fmla="*/ 339 h 1034"/>
              <a:gd name="T110" fmla="*/ 2976 w 3226"/>
              <a:gd name="T111" fmla="*/ 345 h 1034"/>
              <a:gd name="T112" fmla="*/ 3061 w 3226"/>
              <a:gd name="T113" fmla="*/ 365 h 1034"/>
              <a:gd name="T114" fmla="*/ 3148 w 3226"/>
              <a:gd name="T115" fmla="*/ 393 h 1034"/>
              <a:gd name="T116" fmla="*/ 3204 w 3226"/>
              <a:gd name="T117" fmla="*/ 424 h 1034"/>
              <a:gd name="T118" fmla="*/ 2238 w 3226"/>
              <a:gd name="T119" fmla="*/ 434 h 1034"/>
              <a:gd name="T120" fmla="*/ 0 w 3226"/>
              <a:gd name="T121" fmla="*/ 103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6" h="1034">
                <a:moveTo>
                  <a:pt x="0" y="1034"/>
                </a:moveTo>
                <a:lnTo>
                  <a:pt x="0" y="1032"/>
                </a:lnTo>
                <a:lnTo>
                  <a:pt x="5" y="1025"/>
                </a:lnTo>
                <a:lnTo>
                  <a:pt x="9" y="1014"/>
                </a:lnTo>
                <a:lnTo>
                  <a:pt x="18" y="1001"/>
                </a:lnTo>
                <a:lnTo>
                  <a:pt x="24" y="984"/>
                </a:lnTo>
                <a:lnTo>
                  <a:pt x="37" y="967"/>
                </a:lnTo>
                <a:lnTo>
                  <a:pt x="42" y="954"/>
                </a:lnTo>
                <a:lnTo>
                  <a:pt x="48" y="943"/>
                </a:lnTo>
                <a:lnTo>
                  <a:pt x="55" y="932"/>
                </a:lnTo>
                <a:lnTo>
                  <a:pt x="61" y="921"/>
                </a:lnTo>
                <a:lnTo>
                  <a:pt x="68" y="908"/>
                </a:lnTo>
                <a:lnTo>
                  <a:pt x="74" y="897"/>
                </a:lnTo>
                <a:lnTo>
                  <a:pt x="81" y="882"/>
                </a:lnTo>
                <a:lnTo>
                  <a:pt x="87" y="871"/>
                </a:lnTo>
                <a:lnTo>
                  <a:pt x="96" y="858"/>
                </a:lnTo>
                <a:lnTo>
                  <a:pt x="105" y="847"/>
                </a:lnTo>
                <a:lnTo>
                  <a:pt x="111" y="832"/>
                </a:lnTo>
                <a:lnTo>
                  <a:pt x="120" y="821"/>
                </a:lnTo>
                <a:lnTo>
                  <a:pt x="126" y="808"/>
                </a:lnTo>
                <a:lnTo>
                  <a:pt x="135" y="795"/>
                </a:lnTo>
                <a:lnTo>
                  <a:pt x="144" y="782"/>
                </a:lnTo>
                <a:lnTo>
                  <a:pt x="153" y="773"/>
                </a:lnTo>
                <a:lnTo>
                  <a:pt x="159" y="762"/>
                </a:lnTo>
                <a:lnTo>
                  <a:pt x="170" y="752"/>
                </a:lnTo>
                <a:lnTo>
                  <a:pt x="176" y="741"/>
                </a:lnTo>
                <a:lnTo>
                  <a:pt x="187" y="732"/>
                </a:lnTo>
                <a:lnTo>
                  <a:pt x="194" y="721"/>
                </a:lnTo>
                <a:lnTo>
                  <a:pt x="202" y="712"/>
                </a:lnTo>
                <a:lnTo>
                  <a:pt x="211" y="704"/>
                </a:lnTo>
                <a:lnTo>
                  <a:pt x="220" y="695"/>
                </a:lnTo>
                <a:lnTo>
                  <a:pt x="235" y="682"/>
                </a:lnTo>
                <a:lnTo>
                  <a:pt x="250" y="671"/>
                </a:lnTo>
                <a:lnTo>
                  <a:pt x="265" y="660"/>
                </a:lnTo>
                <a:lnTo>
                  <a:pt x="281" y="654"/>
                </a:lnTo>
                <a:lnTo>
                  <a:pt x="292" y="647"/>
                </a:lnTo>
                <a:lnTo>
                  <a:pt x="307" y="641"/>
                </a:lnTo>
                <a:lnTo>
                  <a:pt x="315" y="636"/>
                </a:lnTo>
                <a:lnTo>
                  <a:pt x="326" y="632"/>
                </a:lnTo>
                <a:lnTo>
                  <a:pt x="333" y="628"/>
                </a:lnTo>
                <a:lnTo>
                  <a:pt x="341" y="628"/>
                </a:lnTo>
                <a:lnTo>
                  <a:pt x="352" y="628"/>
                </a:lnTo>
                <a:lnTo>
                  <a:pt x="357" y="628"/>
                </a:lnTo>
                <a:lnTo>
                  <a:pt x="357" y="626"/>
                </a:lnTo>
                <a:lnTo>
                  <a:pt x="365" y="619"/>
                </a:lnTo>
                <a:lnTo>
                  <a:pt x="374" y="608"/>
                </a:lnTo>
                <a:lnTo>
                  <a:pt x="389" y="597"/>
                </a:lnTo>
                <a:lnTo>
                  <a:pt x="396" y="589"/>
                </a:lnTo>
                <a:lnTo>
                  <a:pt x="404" y="580"/>
                </a:lnTo>
                <a:lnTo>
                  <a:pt x="413" y="571"/>
                </a:lnTo>
                <a:lnTo>
                  <a:pt x="424" y="565"/>
                </a:lnTo>
                <a:lnTo>
                  <a:pt x="433" y="554"/>
                </a:lnTo>
                <a:lnTo>
                  <a:pt x="444" y="545"/>
                </a:lnTo>
                <a:lnTo>
                  <a:pt x="457" y="537"/>
                </a:lnTo>
                <a:lnTo>
                  <a:pt x="472" y="528"/>
                </a:lnTo>
                <a:lnTo>
                  <a:pt x="483" y="517"/>
                </a:lnTo>
                <a:lnTo>
                  <a:pt x="496" y="506"/>
                </a:lnTo>
                <a:lnTo>
                  <a:pt x="509" y="495"/>
                </a:lnTo>
                <a:lnTo>
                  <a:pt x="522" y="487"/>
                </a:lnTo>
                <a:lnTo>
                  <a:pt x="537" y="476"/>
                </a:lnTo>
                <a:lnTo>
                  <a:pt x="550" y="465"/>
                </a:lnTo>
                <a:lnTo>
                  <a:pt x="565" y="454"/>
                </a:lnTo>
                <a:lnTo>
                  <a:pt x="580" y="445"/>
                </a:lnTo>
                <a:lnTo>
                  <a:pt x="596" y="434"/>
                </a:lnTo>
                <a:lnTo>
                  <a:pt x="609" y="426"/>
                </a:lnTo>
                <a:lnTo>
                  <a:pt x="624" y="417"/>
                </a:lnTo>
                <a:lnTo>
                  <a:pt x="639" y="411"/>
                </a:lnTo>
                <a:lnTo>
                  <a:pt x="654" y="404"/>
                </a:lnTo>
                <a:lnTo>
                  <a:pt x="667" y="395"/>
                </a:lnTo>
                <a:lnTo>
                  <a:pt x="682" y="391"/>
                </a:lnTo>
                <a:lnTo>
                  <a:pt x="698" y="385"/>
                </a:lnTo>
                <a:lnTo>
                  <a:pt x="711" y="380"/>
                </a:lnTo>
                <a:lnTo>
                  <a:pt x="722" y="376"/>
                </a:lnTo>
                <a:lnTo>
                  <a:pt x="735" y="372"/>
                </a:lnTo>
                <a:lnTo>
                  <a:pt x="750" y="367"/>
                </a:lnTo>
                <a:lnTo>
                  <a:pt x="761" y="365"/>
                </a:lnTo>
                <a:lnTo>
                  <a:pt x="772" y="363"/>
                </a:lnTo>
                <a:lnTo>
                  <a:pt x="785" y="363"/>
                </a:lnTo>
                <a:lnTo>
                  <a:pt x="798" y="363"/>
                </a:lnTo>
                <a:lnTo>
                  <a:pt x="808" y="363"/>
                </a:lnTo>
                <a:lnTo>
                  <a:pt x="817" y="363"/>
                </a:lnTo>
                <a:lnTo>
                  <a:pt x="828" y="363"/>
                </a:lnTo>
                <a:lnTo>
                  <a:pt x="839" y="365"/>
                </a:lnTo>
                <a:lnTo>
                  <a:pt x="856" y="365"/>
                </a:lnTo>
                <a:lnTo>
                  <a:pt x="876" y="372"/>
                </a:lnTo>
                <a:lnTo>
                  <a:pt x="891" y="376"/>
                </a:lnTo>
                <a:lnTo>
                  <a:pt x="904" y="380"/>
                </a:lnTo>
                <a:lnTo>
                  <a:pt x="915" y="385"/>
                </a:lnTo>
                <a:lnTo>
                  <a:pt x="926" y="389"/>
                </a:lnTo>
                <a:lnTo>
                  <a:pt x="941" y="395"/>
                </a:lnTo>
                <a:lnTo>
                  <a:pt x="945" y="400"/>
                </a:lnTo>
                <a:lnTo>
                  <a:pt x="947" y="395"/>
                </a:lnTo>
                <a:lnTo>
                  <a:pt x="958" y="389"/>
                </a:lnTo>
                <a:lnTo>
                  <a:pt x="963" y="385"/>
                </a:lnTo>
                <a:lnTo>
                  <a:pt x="974" y="378"/>
                </a:lnTo>
                <a:lnTo>
                  <a:pt x="982" y="372"/>
                </a:lnTo>
                <a:lnTo>
                  <a:pt x="995" y="365"/>
                </a:lnTo>
                <a:lnTo>
                  <a:pt x="1006" y="356"/>
                </a:lnTo>
                <a:lnTo>
                  <a:pt x="1021" y="345"/>
                </a:lnTo>
                <a:lnTo>
                  <a:pt x="1034" y="337"/>
                </a:lnTo>
                <a:lnTo>
                  <a:pt x="1050" y="326"/>
                </a:lnTo>
                <a:lnTo>
                  <a:pt x="1067" y="317"/>
                </a:lnTo>
                <a:lnTo>
                  <a:pt x="1082" y="306"/>
                </a:lnTo>
                <a:lnTo>
                  <a:pt x="1100" y="295"/>
                </a:lnTo>
                <a:lnTo>
                  <a:pt x="1119" y="285"/>
                </a:lnTo>
                <a:lnTo>
                  <a:pt x="1136" y="272"/>
                </a:lnTo>
                <a:lnTo>
                  <a:pt x="1156" y="259"/>
                </a:lnTo>
                <a:lnTo>
                  <a:pt x="1165" y="252"/>
                </a:lnTo>
                <a:lnTo>
                  <a:pt x="1176" y="248"/>
                </a:lnTo>
                <a:lnTo>
                  <a:pt x="1184" y="241"/>
                </a:lnTo>
                <a:lnTo>
                  <a:pt x="1195" y="237"/>
                </a:lnTo>
                <a:lnTo>
                  <a:pt x="1204" y="230"/>
                </a:lnTo>
                <a:lnTo>
                  <a:pt x="1212" y="224"/>
                </a:lnTo>
                <a:lnTo>
                  <a:pt x="1223" y="219"/>
                </a:lnTo>
                <a:lnTo>
                  <a:pt x="1234" y="213"/>
                </a:lnTo>
                <a:lnTo>
                  <a:pt x="1243" y="209"/>
                </a:lnTo>
                <a:lnTo>
                  <a:pt x="1254" y="202"/>
                </a:lnTo>
                <a:lnTo>
                  <a:pt x="1265" y="198"/>
                </a:lnTo>
                <a:lnTo>
                  <a:pt x="1275" y="191"/>
                </a:lnTo>
                <a:lnTo>
                  <a:pt x="1284" y="187"/>
                </a:lnTo>
                <a:lnTo>
                  <a:pt x="1295" y="183"/>
                </a:lnTo>
                <a:lnTo>
                  <a:pt x="1304" y="176"/>
                </a:lnTo>
                <a:lnTo>
                  <a:pt x="1315" y="172"/>
                </a:lnTo>
                <a:lnTo>
                  <a:pt x="1323" y="165"/>
                </a:lnTo>
                <a:lnTo>
                  <a:pt x="1334" y="161"/>
                </a:lnTo>
                <a:lnTo>
                  <a:pt x="1343" y="157"/>
                </a:lnTo>
                <a:lnTo>
                  <a:pt x="1354" y="152"/>
                </a:lnTo>
                <a:lnTo>
                  <a:pt x="1371" y="143"/>
                </a:lnTo>
                <a:lnTo>
                  <a:pt x="1388" y="137"/>
                </a:lnTo>
                <a:lnTo>
                  <a:pt x="1406" y="133"/>
                </a:lnTo>
                <a:lnTo>
                  <a:pt x="1425" y="126"/>
                </a:lnTo>
                <a:lnTo>
                  <a:pt x="1441" y="120"/>
                </a:lnTo>
                <a:lnTo>
                  <a:pt x="1456" y="113"/>
                </a:lnTo>
                <a:lnTo>
                  <a:pt x="1471" y="111"/>
                </a:lnTo>
                <a:lnTo>
                  <a:pt x="1484" y="109"/>
                </a:lnTo>
                <a:lnTo>
                  <a:pt x="1497" y="107"/>
                </a:lnTo>
                <a:lnTo>
                  <a:pt x="1510" y="104"/>
                </a:lnTo>
                <a:lnTo>
                  <a:pt x="1521" y="104"/>
                </a:lnTo>
                <a:lnTo>
                  <a:pt x="1532" y="107"/>
                </a:lnTo>
                <a:lnTo>
                  <a:pt x="1540" y="107"/>
                </a:lnTo>
                <a:lnTo>
                  <a:pt x="1551" y="107"/>
                </a:lnTo>
                <a:lnTo>
                  <a:pt x="1560" y="109"/>
                </a:lnTo>
                <a:lnTo>
                  <a:pt x="1569" y="113"/>
                </a:lnTo>
                <a:lnTo>
                  <a:pt x="1586" y="117"/>
                </a:lnTo>
                <a:lnTo>
                  <a:pt x="1599" y="124"/>
                </a:lnTo>
                <a:lnTo>
                  <a:pt x="1608" y="130"/>
                </a:lnTo>
                <a:lnTo>
                  <a:pt x="1619" y="139"/>
                </a:lnTo>
                <a:lnTo>
                  <a:pt x="1627" y="143"/>
                </a:lnTo>
                <a:lnTo>
                  <a:pt x="1634" y="152"/>
                </a:lnTo>
                <a:lnTo>
                  <a:pt x="1640" y="163"/>
                </a:lnTo>
                <a:lnTo>
                  <a:pt x="1645" y="170"/>
                </a:lnTo>
                <a:lnTo>
                  <a:pt x="1647" y="165"/>
                </a:lnTo>
                <a:lnTo>
                  <a:pt x="1660" y="163"/>
                </a:lnTo>
                <a:lnTo>
                  <a:pt x="1666" y="157"/>
                </a:lnTo>
                <a:lnTo>
                  <a:pt x="1677" y="152"/>
                </a:lnTo>
                <a:lnTo>
                  <a:pt x="1688" y="148"/>
                </a:lnTo>
                <a:lnTo>
                  <a:pt x="1703" y="143"/>
                </a:lnTo>
                <a:lnTo>
                  <a:pt x="1719" y="137"/>
                </a:lnTo>
                <a:lnTo>
                  <a:pt x="1734" y="133"/>
                </a:lnTo>
                <a:lnTo>
                  <a:pt x="1753" y="124"/>
                </a:lnTo>
                <a:lnTo>
                  <a:pt x="1773" y="120"/>
                </a:lnTo>
                <a:lnTo>
                  <a:pt x="1782" y="113"/>
                </a:lnTo>
                <a:lnTo>
                  <a:pt x="1790" y="111"/>
                </a:lnTo>
                <a:lnTo>
                  <a:pt x="1799" y="107"/>
                </a:lnTo>
                <a:lnTo>
                  <a:pt x="1810" y="104"/>
                </a:lnTo>
                <a:lnTo>
                  <a:pt x="1821" y="100"/>
                </a:lnTo>
                <a:lnTo>
                  <a:pt x="1832" y="96"/>
                </a:lnTo>
                <a:lnTo>
                  <a:pt x="1842" y="94"/>
                </a:lnTo>
                <a:lnTo>
                  <a:pt x="1855" y="91"/>
                </a:lnTo>
                <a:lnTo>
                  <a:pt x="1866" y="85"/>
                </a:lnTo>
                <a:lnTo>
                  <a:pt x="1877" y="83"/>
                </a:lnTo>
                <a:lnTo>
                  <a:pt x="1888" y="78"/>
                </a:lnTo>
                <a:lnTo>
                  <a:pt x="1897" y="74"/>
                </a:lnTo>
                <a:lnTo>
                  <a:pt x="1908" y="70"/>
                </a:lnTo>
                <a:lnTo>
                  <a:pt x="1921" y="65"/>
                </a:lnTo>
                <a:lnTo>
                  <a:pt x="1934" y="63"/>
                </a:lnTo>
                <a:lnTo>
                  <a:pt x="1944" y="61"/>
                </a:lnTo>
                <a:lnTo>
                  <a:pt x="1955" y="54"/>
                </a:lnTo>
                <a:lnTo>
                  <a:pt x="1966" y="52"/>
                </a:lnTo>
                <a:lnTo>
                  <a:pt x="1979" y="48"/>
                </a:lnTo>
                <a:lnTo>
                  <a:pt x="1992" y="46"/>
                </a:lnTo>
                <a:lnTo>
                  <a:pt x="2003" y="41"/>
                </a:lnTo>
                <a:lnTo>
                  <a:pt x="2012" y="39"/>
                </a:lnTo>
                <a:lnTo>
                  <a:pt x="2025" y="37"/>
                </a:lnTo>
                <a:lnTo>
                  <a:pt x="2038" y="35"/>
                </a:lnTo>
                <a:lnTo>
                  <a:pt x="2049" y="28"/>
                </a:lnTo>
                <a:lnTo>
                  <a:pt x="2060" y="26"/>
                </a:lnTo>
                <a:lnTo>
                  <a:pt x="2070" y="24"/>
                </a:lnTo>
                <a:lnTo>
                  <a:pt x="2081" y="22"/>
                </a:lnTo>
                <a:lnTo>
                  <a:pt x="2092" y="18"/>
                </a:lnTo>
                <a:lnTo>
                  <a:pt x="2103" y="18"/>
                </a:lnTo>
                <a:lnTo>
                  <a:pt x="2114" y="13"/>
                </a:lnTo>
                <a:lnTo>
                  <a:pt x="2125" y="13"/>
                </a:lnTo>
                <a:lnTo>
                  <a:pt x="2133" y="11"/>
                </a:lnTo>
                <a:lnTo>
                  <a:pt x="2144" y="9"/>
                </a:lnTo>
                <a:lnTo>
                  <a:pt x="2155" y="7"/>
                </a:lnTo>
                <a:lnTo>
                  <a:pt x="2166" y="7"/>
                </a:lnTo>
                <a:lnTo>
                  <a:pt x="2183" y="4"/>
                </a:lnTo>
                <a:lnTo>
                  <a:pt x="2203" y="4"/>
                </a:lnTo>
                <a:lnTo>
                  <a:pt x="2216" y="0"/>
                </a:lnTo>
                <a:lnTo>
                  <a:pt x="2233" y="0"/>
                </a:lnTo>
                <a:lnTo>
                  <a:pt x="2244" y="0"/>
                </a:lnTo>
                <a:lnTo>
                  <a:pt x="2259" y="2"/>
                </a:lnTo>
                <a:lnTo>
                  <a:pt x="2270" y="2"/>
                </a:lnTo>
                <a:lnTo>
                  <a:pt x="2281" y="4"/>
                </a:lnTo>
                <a:lnTo>
                  <a:pt x="2290" y="7"/>
                </a:lnTo>
                <a:lnTo>
                  <a:pt x="2301" y="11"/>
                </a:lnTo>
                <a:lnTo>
                  <a:pt x="2314" y="18"/>
                </a:lnTo>
                <a:lnTo>
                  <a:pt x="2329" y="26"/>
                </a:lnTo>
                <a:lnTo>
                  <a:pt x="2338" y="35"/>
                </a:lnTo>
                <a:lnTo>
                  <a:pt x="2346" y="46"/>
                </a:lnTo>
                <a:lnTo>
                  <a:pt x="2348" y="54"/>
                </a:lnTo>
                <a:lnTo>
                  <a:pt x="2355" y="63"/>
                </a:lnTo>
                <a:lnTo>
                  <a:pt x="2357" y="72"/>
                </a:lnTo>
                <a:lnTo>
                  <a:pt x="2359" y="83"/>
                </a:lnTo>
                <a:lnTo>
                  <a:pt x="2359" y="94"/>
                </a:lnTo>
                <a:lnTo>
                  <a:pt x="2359" y="102"/>
                </a:lnTo>
                <a:lnTo>
                  <a:pt x="2359" y="100"/>
                </a:lnTo>
                <a:lnTo>
                  <a:pt x="2368" y="100"/>
                </a:lnTo>
                <a:lnTo>
                  <a:pt x="2375" y="98"/>
                </a:lnTo>
                <a:lnTo>
                  <a:pt x="2383" y="98"/>
                </a:lnTo>
                <a:lnTo>
                  <a:pt x="2392" y="96"/>
                </a:lnTo>
                <a:lnTo>
                  <a:pt x="2403" y="96"/>
                </a:lnTo>
                <a:lnTo>
                  <a:pt x="2414" y="94"/>
                </a:lnTo>
                <a:lnTo>
                  <a:pt x="2427" y="94"/>
                </a:lnTo>
                <a:lnTo>
                  <a:pt x="2438" y="94"/>
                </a:lnTo>
                <a:lnTo>
                  <a:pt x="2455" y="94"/>
                </a:lnTo>
                <a:lnTo>
                  <a:pt x="2468" y="91"/>
                </a:lnTo>
                <a:lnTo>
                  <a:pt x="2485" y="91"/>
                </a:lnTo>
                <a:lnTo>
                  <a:pt x="2501" y="91"/>
                </a:lnTo>
                <a:lnTo>
                  <a:pt x="2518" y="91"/>
                </a:lnTo>
                <a:lnTo>
                  <a:pt x="2533" y="89"/>
                </a:lnTo>
                <a:lnTo>
                  <a:pt x="2550" y="89"/>
                </a:lnTo>
                <a:lnTo>
                  <a:pt x="2568" y="87"/>
                </a:lnTo>
                <a:lnTo>
                  <a:pt x="2585" y="87"/>
                </a:lnTo>
                <a:lnTo>
                  <a:pt x="2603" y="87"/>
                </a:lnTo>
                <a:lnTo>
                  <a:pt x="2620" y="87"/>
                </a:lnTo>
                <a:lnTo>
                  <a:pt x="2637" y="87"/>
                </a:lnTo>
                <a:lnTo>
                  <a:pt x="2657" y="89"/>
                </a:lnTo>
                <a:lnTo>
                  <a:pt x="2674" y="89"/>
                </a:lnTo>
                <a:lnTo>
                  <a:pt x="2692" y="89"/>
                </a:lnTo>
                <a:lnTo>
                  <a:pt x="2709" y="91"/>
                </a:lnTo>
                <a:lnTo>
                  <a:pt x="2726" y="94"/>
                </a:lnTo>
                <a:lnTo>
                  <a:pt x="2742" y="94"/>
                </a:lnTo>
                <a:lnTo>
                  <a:pt x="2757" y="96"/>
                </a:lnTo>
                <a:lnTo>
                  <a:pt x="2772" y="98"/>
                </a:lnTo>
                <a:lnTo>
                  <a:pt x="2789" y="102"/>
                </a:lnTo>
                <a:lnTo>
                  <a:pt x="2800" y="102"/>
                </a:lnTo>
                <a:lnTo>
                  <a:pt x="2813" y="104"/>
                </a:lnTo>
                <a:lnTo>
                  <a:pt x="2826" y="107"/>
                </a:lnTo>
                <a:lnTo>
                  <a:pt x="2839" y="113"/>
                </a:lnTo>
                <a:lnTo>
                  <a:pt x="2848" y="115"/>
                </a:lnTo>
                <a:lnTo>
                  <a:pt x="2859" y="120"/>
                </a:lnTo>
                <a:lnTo>
                  <a:pt x="2868" y="124"/>
                </a:lnTo>
                <a:lnTo>
                  <a:pt x="2878" y="128"/>
                </a:lnTo>
                <a:lnTo>
                  <a:pt x="2891" y="137"/>
                </a:lnTo>
                <a:lnTo>
                  <a:pt x="2907" y="148"/>
                </a:lnTo>
                <a:lnTo>
                  <a:pt x="2918" y="159"/>
                </a:lnTo>
                <a:lnTo>
                  <a:pt x="2926" y="170"/>
                </a:lnTo>
                <a:lnTo>
                  <a:pt x="2933" y="180"/>
                </a:lnTo>
                <a:lnTo>
                  <a:pt x="2939" y="191"/>
                </a:lnTo>
                <a:lnTo>
                  <a:pt x="2944" y="202"/>
                </a:lnTo>
                <a:lnTo>
                  <a:pt x="2948" y="213"/>
                </a:lnTo>
                <a:lnTo>
                  <a:pt x="2950" y="224"/>
                </a:lnTo>
                <a:lnTo>
                  <a:pt x="2952" y="235"/>
                </a:lnTo>
                <a:lnTo>
                  <a:pt x="2952" y="246"/>
                </a:lnTo>
                <a:lnTo>
                  <a:pt x="2954" y="259"/>
                </a:lnTo>
                <a:lnTo>
                  <a:pt x="2950" y="276"/>
                </a:lnTo>
                <a:lnTo>
                  <a:pt x="2946" y="293"/>
                </a:lnTo>
                <a:lnTo>
                  <a:pt x="2944" y="306"/>
                </a:lnTo>
                <a:lnTo>
                  <a:pt x="2939" y="317"/>
                </a:lnTo>
                <a:lnTo>
                  <a:pt x="2935" y="326"/>
                </a:lnTo>
                <a:lnTo>
                  <a:pt x="2931" y="335"/>
                </a:lnTo>
                <a:lnTo>
                  <a:pt x="2928" y="337"/>
                </a:lnTo>
                <a:lnTo>
                  <a:pt x="2928" y="339"/>
                </a:lnTo>
                <a:lnTo>
                  <a:pt x="2935" y="339"/>
                </a:lnTo>
                <a:lnTo>
                  <a:pt x="2941" y="339"/>
                </a:lnTo>
                <a:lnTo>
                  <a:pt x="2952" y="343"/>
                </a:lnTo>
                <a:lnTo>
                  <a:pt x="2963" y="343"/>
                </a:lnTo>
                <a:lnTo>
                  <a:pt x="2976" y="345"/>
                </a:lnTo>
                <a:lnTo>
                  <a:pt x="2994" y="348"/>
                </a:lnTo>
                <a:lnTo>
                  <a:pt x="3011" y="354"/>
                </a:lnTo>
                <a:lnTo>
                  <a:pt x="3026" y="356"/>
                </a:lnTo>
                <a:lnTo>
                  <a:pt x="3046" y="361"/>
                </a:lnTo>
                <a:lnTo>
                  <a:pt x="3061" y="365"/>
                </a:lnTo>
                <a:lnTo>
                  <a:pt x="3080" y="369"/>
                </a:lnTo>
                <a:lnTo>
                  <a:pt x="3100" y="376"/>
                </a:lnTo>
                <a:lnTo>
                  <a:pt x="3117" y="380"/>
                </a:lnTo>
                <a:lnTo>
                  <a:pt x="3133" y="385"/>
                </a:lnTo>
                <a:lnTo>
                  <a:pt x="3148" y="393"/>
                </a:lnTo>
                <a:lnTo>
                  <a:pt x="3159" y="398"/>
                </a:lnTo>
                <a:lnTo>
                  <a:pt x="3172" y="404"/>
                </a:lnTo>
                <a:lnTo>
                  <a:pt x="3180" y="408"/>
                </a:lnTo>
                <a:lnTo>
                  <a:pt x="3191" y="415"/>
                </a:lnTo>
                <a:lnTo>
                  <a:pt x="3204" y="424"/>
                </a:lnTo>
                <a:lnTo>
                  <a:pt x="3215" y="437"/>
                </a:lnTo>
                <a:lnTo>
                  <a:pt x="3224" y="454"/>
                </a:lnTo>
                <a:lnTo>
                  <a:pt x="3226" y="461"/>
                </a:lnTo>
                <a:lnTo>
                  <a:pt x="2616" y="428"/>
                </a:lnTo>
                <a:lnTo>
                  <a:pt x="2238" y="434"/>
                </a:lnTo>
                <a:lnTo>
                  <a:pt x="2231" y="363"/>
                </a:lnTo>
                <a:lnTo>
                  <a:pt x="1736" y="404"/>
                </a:lnTo>
                <a:lnTo>
                  <a:pt x="1184" y="461"/>
                </a:lnTo>
                <a:lnTo>
                  <a:pt x="454" y="771"/>
                </a:lnTo>
                <a:lnTo>
                  <a:pt x="0" y="1034"/>
                </a:lnTo>
                <a:lnTo>
                  <a:pt x="0" y="1034"/>
                </a:lnTo>
                <a:close/>
              </a:path>
            </a:pathLst>
          </a:custGeom>
          <a:solidFill>
            <a:srgbClr val="597A9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66"/>
          <p:cNvSpPr>
            <a:spLocks/>
          </p:cNvSpPr>
          <p:nvPr/>
        </p:nvSpPr>
        <p:spPr bwMode="auto">
          <a:xfrm>
            <a:off x="196011" y="191155"/>
            <a:ext cx="2636596" cy="1331860"/>
          </a:xfrm>
          <a:custGeom>
            <a:avLst/>
            <a:gdLst>
              <a:gd name="T0" fmla="*/ 1494 w 1520"/>
              <a:gd name="T1" fmla="*/ 57 h 817"/>
              <a:gd name="T2" fmla="*/ 1453 w 1520"/>
              <a:gd name="T3" fmla="*/ 35 h 817"/>
              <a:gd name="T4" fmla="*/ 1397 w 1520"/>
              <a:gd name="T5" fmla="*/ 13 h 817"/>
              <a:gd name="T6" fmla="*/ 1334 w 1520"/>
              <a:gd name="T7" fmla="*/ 0 h 817"/>
              <a:gd name="T8" fmla="*/ 1271 w 1520"/>
              <a:gd name="T9" fmla="*/ 0 h 817"/>
              <a:gd name="T10" fmla="*/ 1210 w 1520"/>
              <a:gd name="T11" fmla="*/ 11 h 817"/>
              <a:gd name="T12" fmla="*/ 1147 w 1520"/>
              <a:gd name="T13" fmla="*/ 31 h 817"/>
              <a:gd name="T14" fmla="*/ 1090 w 1520"/>
              <a:gd name="T15" fmla="*/ 50 h 817"/>
              <a:gd name="T16" fmla="*/ 1038 w 1520"/>
              <a:gd name="T17" fmla="*/ 72 h 817"/>
              <a:gd name="T18" fmla="*/ 993 w 1520"/>
              <a:gd name="T19" fmla="*/ 89 h 817"/>
              <a:gd name="T20" fmla="*/ 962 w 1520"/>
              <a:gd name="T21" fmla="*/ 104 h 817"/>
              <a:gd name="T22" fmla="*/ 940 w 1520"/>
              <a:gd name="T23" fmla="*/ 78 h 817"/>
              <a:gd name="T24" fmla="*/ 901 w 1520"/>
              <a:gd name="T25" fmla="*/ 39 h 817"/>
              <a:gd name="T26" fmla="*/ 845 w 1520"/>
              <a:gd name="T27" fmla="*/ 4 h 817"/>
              <a:gd name="T28" fmla="*/ 782 w 1520"/>
              <a:gd name="T29" fmla="*/ 4 h 817"/>
              <a:gd name="T30" fmla="*/ 741 w 1520"/>
              <a:gd name="T31" fmla="*/ 20 h 817"/>
              <a:gd name="T32" fmla="*/ 699 w 1520"/>
              <a:gd name="T33" fmla="*/ 41 h 817"/>
              <a:gd name="T34" fmla="*/ 658 w 1520"/>
              <a:gd name="T35" fmla="*/ 67 h 817"/>
              <a:gd name="T36" fmla="*/ 612 w 1520"/>
              <a:gd name="T37" fmla="*/ 107 h 817"/>
              <a:gd name="T38" fmla="*/ 560 w 1520"/>
              <a:gd name="T39" fmla="*/ 157 h 817"/>
              <a:gd name="T40" fmla="*/ 549 w 1520"/>
              <a:gd name="T41" fmla="*/ 170 h 817"/>
              <a:gd name="T42" fmla="*/ 517 w 1520"/>
              <a:gd name="T43" fmla="*/ 146 h 817"/>
              <a:gd name="T44" fmla="*/ 469 w 1520"/>
              <a:gd name="T45" fmla="*/ 143 h 817"/>
              <a:gd name="T46" fmla="*/ 423 w 1520"/>
              <a:gd name="T47" fmla="*/ 157 h 817"/>
              <a:gd name="T48" fmla="*/ 378 w 1520"/>
              <a:gd name="T49" fmla="*/ 174 h 817"/>
              <a:gd name="T50" fmla="*/ 326 w 1520"/>
              <a:gd name="T51" fmla="*/ 200 h 817"/>
              <a:gd name="T52" fmla="*/ 269 w 1520"/>
              <a:gd name="T53" fmla="*/ 230 h 817"/>
              <a:gd name="T54" fmla="*/ 213 w 1520"/>
              <a:gd name="T55" fmla="*/ 269 h 817"/>
              <a:gd name="T56" fmla="*/ 159 w 1520"/>
              <a:gd name="T57" fmla="*/ 309 h 817"/>
              <a:gd name="T58" fmla="*/ 113 w 1520"/>
              <a:gd name="T59" fmla="*/ 350 h 817"/>
              <a:gd name="T60" fmla="*/ 76 w 1520"/>
              <a:gd name="T61" fmla="*/ 389 h 817"/>
              <a:gd name="T62" fmla="*/ 48 w 1520"/>
              <a:gd name="T63" fmla="*/ 450 h 817"/>
              <a:gd name="T64" fmla="*/ 69 w 1520"/>
              <a:gd name="T65" fmla="*/ 502 h 817"/>
              <a:gd name="T66" fmla="*/ 117 w 1520"/>
              <a:gd name="T67" fmla="*/ 537 h 817"/>
              <a:gd name="T68" fmla="*/ 165 w 1520"/>
              <a:gd name="T69" fmla="*/ 554 h 817"/>
              <a:gd name="T70" fmla="*/ 176 w 1520"/>
              <a:gd name="T71" fmla="*/ 563 h 817"/>
              <a:gd name="T72" fmla="*/ 130 w 1520"/>
              <a:gd name="T73" fmla="*/ 610 h 817"/>
              <a:gd name="T74" fmla="*/ 87 w 1520"/>
              <a:gd name="T75" fmla="*/ 660 h 817"/>
              <a:gd name="T76" fmla="*/ 54 w 1520"/>
              <a:gd name="T77" fmla="*/ 704 h 817"/>
              <a:gd name="T78" fmla="*/ 24 w 1520"/>
              <a:gd name="T79" fmla="*/ 745 h 817"/>
              <a:gd name="T80" fmla="*/ 0 w 1520"/>
              <a:gd name="T81" fmla="*/ 802 h 817"/>
              <a:gd name="T82" fmla="*/ 26 w 1520"/>
              <a:gd name="T83" fmla="*/ 815 h 817"/>
              <a:gd name="T84" fmla="*/ 63 w 1520"/>
              <a:gd name="T85" fmla="*/ 808 h 817"/>
              <a:gd name="T86" fmla="*/ 109 w 1520"/>
              <a:gd name="T87" fmla="*/ 791 h 817"/>
              <a:gd name="T88" fmla="*/ 159 w 1520"/>
              <a:gd name="T89" fmla="*/ 769 h 817"/>
              <a:gd name="T90" fmla="*/ 204 w 1520"/>
              <a:gd name="T91" fmla="*/ 747 h 817"/>
              <a:gd name="T92" fmla="*/ 252 w 1520"/>
              <a:gd name="T93" fmla="*/ 723 h 817"/>
              <a:gd name="T94" fmla="*/ 836 w 1520"/>
              <a:gd name="T95" fmla="*/ 33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0" h="817">
                <a:moveTo>
                  <a:pt x="1520" y="70"/>
                </a:moveTo>
                <a:lnTo>
                  <a:pt x="1514" y="67"/>
                </a:lnTo>
                <a:lnTo>
                  <a:pt x="1503" y="61"/>
                </a:lnTo>
                <a:lnTo>
                  <a:pt x="1494" y="57"/>
                </a:lnTo>
                <a:lnTo>
                  <a:pt x="1488" y="50"/>
                </a:lnTo>
                <a:lnTo>
                  <a:pt x="1477" y="46"/>
                </a:lnTo>
                <a:lnTo>
                  <a:pt x="1466" y="41"/>
                </a:lnTo>
                <a:lnTo>
                  <a:pt x="1453" y="35"/>
                </a:lnTo>
                <a:lnTo>
                  <a:pt x="1440" y="31"/>
                </a:lnTo>
                <a:lnTo>
                  <a:pt x="1425" y="24"/>
                </a:lnTo>
                <a:lnTo>
                  <a:pt x="1412" y="20"/>
                </a:lnTo>
                <a:lnTo>
                  <a:pt x="1397" y="13"/>
                </a:lnTo>
                <a:lnTo>
                  <a:pt x="1379" y="9"/>
                </a:lnTo>
                <a:lnTo>
                  <a:pt x="1364" y="4"/>
                </a:lnTo>
                <a:lnTo>
                  <a:pt x="1349" y="4"/>
                </a:lnTo>
                <a:lnTo>
                  <a:pt x="1334" y="0"/>
                </a:lnTo>
                <a:lnTo>
                  <a:pt x="1318" y="0"/>
                </a:lnTo>
                <a:lnTo>
                  <a:pt x="1301" y="0"/>
                </a:lnTo>
                <a:lnTo>
                  <a:pt x="1286" y="0"/>
                </a:lnTo>
                <a:lnTo>
                  <a:pt x="1271" y="0"/>
                </a:lnTo>
                <a:lnTo>
                  <a:pt x="1255" y="0"/>
                </a:lnTo>
                <a:lnTo>
                  <a:pt x="1240" y="2"/>
                </a:lnTo>
                <a:lnTo>
                  <a:pt x="1225" y="9"/>
                </a:lnTo>
                <a:lnTo>
                  <a:pt x="1210" y="11"/>
                </a:lnTo>
                <a:lnTo>
                  <a:pt x="1195" y="13"/>
                </a:lnTo>
                <a:lnTo>
                  <a:pt x="1177" y="20"/>
                </a:lnTo>
                <a:lnTo>
                  <a:pt x="1164" y="24"/>
                </a:lnTo>
                <a:lnTo>
                  <a:pt x="1147" y="31"/>
                </a:lnTo>
                <a:lnTo>
                  <a:pt x="1134" y="35"/>
                </a:lnTo>
                <a:lnTo>
                  <a:pt x="1119" y="39"/>
                </a:lnTo>
                <a:lnTo>
                  <a:pt x="1108" y="48"/>
                </a:lnTo>
                <a:lnTo>
                  <a:pt x="1090" y="50"/>
                </a:lnTo>
                <a:lnTo>
                  <a:pt x="1077" y="57"/>
                </a:lnTo>
                <a:lnTo>
                  <a:pt x="1062" y="61"/>
                </a:lnTo>
                <a:lnTo>
                  <a:pt x="1051" y="67"/>
                </a:lnTo>
                <a:lnTo>
                  <a:pt x="1038" y="72"/>
                </a:lnTo>
                <a:lnTo>
                  <a:pt x="1025" y="78"/>
                </a:lnTo>
                <a:lnTo>
                  <a:pt x="1014" y="83"/>
                </a:lnTo>
                <a:lnTo>
                  <a:pt x="1003" y="87"/>
                </a:lnTo>
                <a:lnTo>
                  <a:pt x="993" y="89"/>
                </a:lnTo>
                <a:lnTo>
                  <a:pt x="984" y="94"/>
                </a:lnTo>
                <a:lnTo>
                  <a:pt x="977" y="98"/>
                </a:lnTo>
                <a:lnTo>
                  <a:pt x="973" y="100"/>
                </a:lnTo>
                <a:lnTo>
                  <a:pt x="962" y="104"/>
                </a:lnTo>
                <a:lnTo>
                  <a:pt x="962" y="107"/>
                </a:lnTo>
                <a:lnTo>
                  <a:pt x="958" y="100"/>
                </a:lnTo>
                <a:lnTo>
                  <a:pt x="949" y="87"/>
                </a:lnTo>
                <a:lnTo>
                  <a:pt x="940" y="78"/>
                </a:lnTo>
                <a:lnTo>
                  <a:pt x="934" y="67"/>
                </a:lnTo>
                <a:lnTo>
                  <a:pt x="925" y="59"/>
                </a:lnTo>
                <a:lnTo>
                  <a:pt x="914" y="50"/>
                </a:lnTo>
                <a:lnTo>
                  <a:pt x="901" y="39"/>
                </a:lnTo>
                <a:lnTo>
                  <a:pt x="888" y="28"/>
                </a:lnTo>
                <a:lnTo>
                  <a:pt x="875" y="18"/>
                </a:lnTo>
                <a:lnTo>
                  <a:pt x="862" y="11"/>
                </a:lnTo>
                <a:lnTo>
                  <a:pt x="845" y="4"/>
                </a:lnTo>
                <a:lnTo>
                  <a:pt x="830" y="2"/>
                </a:lnTo>
                <a:lnTo>
                  <a:pt x="810" y="0"/>
                </a:lnTo>
                <a:lnTo>
                  <a:pt x="793" y="4"/>
                </a:lnTo>
                <a:lnTo>
                  <a:pt x="782" y="4"/>
                </a:lnTo>
                <a:lnTo>
                  <a:pt x="771" y="9"/>
                </a:lnTo>
                <a:lnTo>
                  <a:pt x="762" y="11"/>
                </a:lnTo>
                <a:lnTo>
                  <a:pt x="751" y="15"/>
                </a:lnTo>
                <a:lnTo>
                  <a:pt x="741" y="20"/>
                </a:lnTo>
                <a:lnTo>
                  <a:pt x="730" y="24"/>
                </a:lnTo>
                <a:lnTo>
                  <a:pt x="719" y="31"/>
                </a:lnTo>
                <a:lnTo>
                  <a:pt x="710" y="37"/>
                </a:lnTo>
                <a:lnTo>
                  <a:pt x="699" y="41"/>
                </a:lnTo>
                <a:lnTo>
                  <a:pt x="688" y="48"/>
                </a:lnTo>
                <a:lnTo>
                  <a:pt x="678" y="54"/>
                </a:lnTo>
                <a:lnTo>
                  <a:pt x="669" y="63"/>
                </a:lnTo>
                <a:lnTo>
                  <a:pt x="658" y="67"/>
                </a:lnTo>
                <a:lnTo>
                  <a:pt x="647" y="78"/>
                </a:lnTo>
                <a:lnTo>
                  <a:pt x="639" y="85"/>
                </a:lnTo>
                <a:lnTo>
                  <a:pt x="632" y="94"/>
                </a:lnTo>
                <a:lnTo>
                  <a:pt x="612" y="107"/>
                </a:lnTo>
                <a:lnTo>
                  <a:pt x="597" y="122"/>
                </a:lnTo>
                <a:lnTo>
                  <a:pt x="582" y="135"/>
                </a:lnTo>
                <a:lnTo>
                  <a:pt x="571" y="148"/>
                </a:lnTo>
                <a:lnTo>
                  <a:pt x="560" y="157"/>
                </a:lnTo>
                <a:lnTo>
                  <a:pt x="556" y="165"/>
                </a:lnTo>
                <a:lnTo>
                  <a:pt x="549" y="170"/>
                </a:lnTo>
                <a:lnTo>
                  <a:pt x="549" y="174"/>
                </a:lnTo>
                <a:lnTo>
                  <a:pt x="549" y="170"/>
                </a:lnTo>
                <a:lnTo>
                  <a:pt x="545" y="165"/>
                </a:lnTo>
                <a:lnTo>
                  <a:pt x="536" y="157"/>
                </a:lnTo>
                <a:lnTo>
                  <a:pt x="526" y="150"/>
                </a:lnTo>
                <a:lnTo>
                  <a:pt x="517" y="146"/>
                </a:lnTo>
                <a:lnTo>
                  <a:pt x="508" y="143"/>
                </a:lnTo>
                <a:lnTo>
                  <a:pt x="495" y="143"/>
                </a:lnTo>
                <a:lnTo>
                  <a:pt x="484" y="143"/>
                </a:lnTo>
                <a:lnTo>
                  <a:pt x="469" y="143"/>
                </a:lnTo>
                <a:lnTo>
                  <a:pt x="454" y="148"/>
                </a:lnTo>
                <a:lnTo>
                  <a:pt x="443" y="148"/>
                </a:lnTo>
                <a:lnTo>
                  <a:pt x="434" y="152"/>
                </a:lnTo>
                <a:lnTo>
                  <a:pt x="423" y="157"/>
                </a:lnTo>
                <a:lnTo>
                  <a:pt x="415" y="161"/>
                </a:lnTo>
                <a:lnTo>
                  <a:pt x="404" y="165"/>
                </a:lnTo>
                <a:lnTo>
                  <a:pt x="391" y="167"/>
                </a:lnTo>
                <a:lnTo>
                  <a:pt x="378" y="174"/>
                </a:lnTo>
                <a:lnTo>
                  <a:pt x="367" y="180"/>
                </a:lnTo>
                <a:lnTo>
                  <a:pt x="352" y="185"/>
                </a:lnTo>
                <a:lnTo>
                  <a:pt x="339" y="193"/>
                </a:lnTo>
                <a:lnTo>
                  <a:pt x="326" y="200"/>
                </a:lnTo>
                <a:lnTo>
                  <a:pt x="313" y="209"/>
                </a:lnTo>
                <a:lnTo>
                  <a:pt x="298" y="213"/>
                </a:lnTo>
                <a:lnTo>
                  <a:pt x="282" y="224"/>
                </a:lnTo>
                <a:lnTo>
                  <a:pt x="269" y="230"/>
                </a:lnTo>
                <a:lnTo>
                  <a:pt x="256" y="241"/>
                </a:lnTo>
                <a:lnTo>
                  <a:pt x="241" y="250"/>
                </a:lnTo>
                <a:lnTo>
                  <a:pt x="228" y="259"/>
                </a:lnTo>
                <a:lnTo>
                  <a:pt x="213" y="269"/>
                </a:lnTo>
                <a:lnTo>
                  <a:pt x="202" y="280"/>
                </a:lnTo>
                <a:lnTo>
                  <a:pt x="185" y="289"/>
                </a:lnTo>
                <a:lnTo>
                  <a:pt x="174" y="298"/>
                </a:lnTo>
                <a:lnTo>
                  <a:pt x="159" y="309"/>
                </a:lnTo>
                <a:lnTo>
                  <a:pt x="148" y="319"/>
                </a:lnTo>
                <a:lnTo>
                  <a:pt x="137" y="328"/>
                </a:lnTo>
                <a:lnTo>
                  <a:pt x="124" y="339"/>
                </a:lnTo>
                <a:lnTo>
                  <a:pt x="113" y="350"/>
                </a:lnTo>
                <a:lnTo>
                  <a:pt x="104" y="361"/>
                </a:lnTo>
                <a:lnTo>
                  <a:pt x="93" y="369"/>
                </a:lnTo>
                <a:lnTo>
                  <a:pt x="85" y="378"/>
                </a:lnTo>
                <a:lnTo>
                  <a:pt x="76" y="389"/>
                </a:lnTo>
                <a:lnTo>
                  <a:pt x="69" y="398"/>
                </a:lnTo>
                <a:lnTo>
                  <a:pt x="59" y="417"/>
                </a:lnTo>
                <a:lnTo>
                  <a:pt x="52" y="437"/>
                </a:lnTo>
                <a:lnTo>
                  <a:pt x="48" y="450"/>
                </a:lnTo>
                <a:lnTo>
                  <a:pt x="50" y="465"/>
                </a:lnTo>
                <a:lnTo>
                  <a:pt x="52" y="478"/>
                </a:lnTo>
                <a:lnTo>
                  <a:pt x="59" y="491"/>
                </a:lnTo>
                <a:lnTo>
                  <a:pt x="69" y="502"/>
                </a:lnTo>
                <a:lnTo>
                  <a:pt x="78" y="513"/>
                </a:lnTo>
                <a:lnTo>
                  <a:pt x="91" y="521"/>
                </a:lnTo>
                <a:lnTo>
                  <a:pt x="106" y="532"/>
                </a:lnTo>
                <a:lnTo>
                  <a:pt x="117" y="537"/>
                </a:lnTo>
                <a:lnTo>
                  <a:pt x="130" y="543"/>
                </a:lnTo>
                <a:lnTo>
                  <a:pt x="143" y="547"/>
                </a:lnTo>
                <a:lnTo>
                  <a:pt x="154" y="554"/>
                </a:lnTo>
                <a:lnTo>
                  <a:pt x="165" y="554"/>
                </a:lnTo>
                <a:lnTo>
                  <a:pt x="174" y="558"/>
                </a:lnTo>
                <a:lnTo>
                  <a:pt x="176" y="560"/>
                </a:lnTo>
                <a:lnTo>
                  <a:pt x="180" y="563"/>
                </a:lnTo>
                <a:lnTo>
                  <a:pt x="176" y="563"/>
                </a:lnTo>
                <a:lnTo>
                  <a:pt x="169" y="571"/>
                </a:lnTo>
                <a:lnTo>
                  <a:pt x="159" y="580"/>
                </a:lnTo>
                <a:lnTo>
                  <a:pt x="148" y="595"/>
                </a:lnTo>
                <a:lnTo>
                  <a:pt x="130" y="610"/>
                </a:lnTo>
                <a:lnTo>
                  <a:pt x="115" y="630"/>
                </a:lnTo>
                <a:lnTo>
                  <a:pt x="106" y="641"/>
                </a:lnTo>
                <a:lnTo>
                  <a:pt x="98" y="650"/>
                </a:lnTo>
                <a:lnTo>
                  <a:pt x="87" y="660"/>
                </a:lnTo>
                <a:lnTo>
                  <a:pt x="80" y="671"/>
                </a:lnTo>
                <a:lnTo>
                  <a:pt x="69" y="682"/>
                </a:lnTo>
                <a:lnTo>
                  <a:pt x="63" y="693"/>
                </a:lnTo>
                <a:lnTo>
                  <a:pt x="54" y="704"/>
                </a:lnTo>
                <a:lnTo>
                  <a:pt x="48" y="715"/>
                </a:lnTo>
                <a:lnTo>
                  <a:pt x="39" y="723"/>
                </a:lnTo>
                <a:lnTo>
                  <a:pt x="30" y="734"/>
                </a:lnTo>
                <a:lnTo>
                  <a:pt x="24" y="745"/>
                </a:lnTo>
                <a:lnTo>
                  <a:pt x="19" y="756"/>
                </a:lnTo>
                <a:lnTo>
                  <a:pt x="9" y="773"/>
                </a:lnTo>
                <a:lnTo>
                  <a:pt x="2" y="788"/>
                </a:lnTo>
                <a:lnTo>
                  <a:pt x="0" y="802"/>
                </a:lnTo>
                <a:lnTo>
                  <a:pt x="2" y="812"/>
                </a:lnTo>
                <a:lnTo>
                  <a:pt x="9" y="815"/>
                </a:lnTo>
                <a:lnTo>
                  <a:pt x="19" y="817"/>
                </a:lnTo>
                <a:lnTo>
                  <a:pt x="26" y="815"/>
                </a:lnTo>
                <a:lnTo>
                  <a:pt x="35" y="815"/>
                </a:lnTo>
                <a:lnTo>
                  <a:pt x="43" y="815"/>
                </a:lnTo>
                <a:lnTo>
                  <a:pt x="54" y="812"/>
                </a:lnTo>
                <a:lnTo>
                  <a:pt x="63" y="808"/>
                </a:lnTo>
                <a:lnTo>
                  <a:pt x="74" y="806"/>
                </a:lnTo>
                <a:lnTo>
                  <a:pt x="87" y="799"/>
                </a:lnTo>
                <a:lnTo>
                  <a:pt x="98" y="795"/>
                </a:lnTo>
                <a:lnTo>
                  <a:pt x="109" y="791"/>
                </a:lnTo>
                <a:lnTo>
                  <a:pt x="122" y="786"/>
                </a:lnTo>
                <a:lnTo>
                  <a:pt x="135" y="780"/>
                </a:lnTo>
                <a:lnTo>
                  <a:pt x="148" y="775"/>
                </a:lnTo>
                <a:lnTo>
                  <a:pt x="159" y="769"/>
                </a:lnTo>
                <a:lnTo>
                  <a:pt x="172" y="765"/>
                </a:lnTo>
                <a:lnTo>
                  <a:pt x="182" y="758"/>
                </a:lnTo>
                <a:lnTo>
                  <a:pt x="193" y="754"/>
                </a:lnTo>
                <a:lnTo>
                  <a:pt x="204" y="747"/>
                </a:lnTo>
                <a:lnTo>
                  <a:pt x="215" y="743"/>
                </a:lnTo>
                <a:lnTo>
                  <a:pt x="226" y="736"/>
                </a:lnTo>
                <a:lnTo>
                  <a:pt x="237" y="734"/>
                </a:lnTo>
                <a:lnTo>
                  <a:pt x="252" y="723"/>
                </a:lnTo>
                <a:lnTo>
                  <a:pt x="265" y="717"/>
                </a:lnTo>
                <a:lnTo>
                  <a:pt x="274" y="715"/>
                </a:lnTo>
                <a:lnTo>
                  <a:pt x="278" y="715"/>
                </a:lnTo>
                <a:lnTo>
                  <a:pt x="836" y="337"/>
                </a:lnTo>
                <a:lnTo>
                  <a:pt x="1310" y="89"/>
                </a:lnTo>
                <a:lnTo>
                  <a:pt x="1520" y="70"/>
                </a:lnTo>
                <a:lnTo>
                  <a:pt x="1520" y="70"/>
                </a:lnTo>
                <a:close/>
              </a:path>
            </a:pathLst>
          </a:custGeom>
          <a:solidFill>
            <a:srgbClr val="597A9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67"/>
          <p:cNvSpPr>
            <a:spLocks/>
          </p:cNvSpPr>
          <p:nvPr/>
        </p:nvSpPr>
        <p:spPr bwMode="auto">
          <a:xfrm>
            <a:off x="1118819" y="913327"/>
            <a:ext cx="5564606" cy="1232418"/>
          </a:xfrm>
          <a:custGeom>
            <a:avLst/>
            <a:gdLst>
              <a:gd name="T0" fmla="*/ 63 w 3208"/>
              <a:gd name="T1" fmla="*/ 686 h 756"/>
              <a:gd name="T2" fmla="*/ 187 w 3208"/>
              <a:gd name="T3" fmla="*/ 565 h 756"/>
              <a:gd name="T4" fmla="*/ 263 w 3208"/>
              <a:gd name="T5" fmla="*/ 489 h 756"/>
              <a:gd name="T6" fmla="*/ 354 w 3208"/>
              <a:gd name="T7" fmla="*/ 411 h 756"/>
              <a:gd name="T8" fmla="*/ 467 w 3208"/>
              <a:gd name="T9" fmla="*/ 324 h 756"/>
              <a:gd name="T10" fmla="*/ 576 w 3208"/>
              <a:gd name="T11" fmla="*/ 265 h 756"/>
              <a:gd name="T12" fmla="*/ 663 w 3208"/>
              <a:gd name="T13" fmla="*/ 272 h 756"/>
              <a:gd name="T14" fmla="*/ 713 w 3208"/>
              <a:gd name="T15" fmla="*/ 293 h 756"/>
              <a:gd name="T16" fmla="*/ 830 w 3208"/>
              <a:gd name="T17" fmla="*/ 248 h 756"/>
              <a:gd name="T18" fmla="*/ 923 w 3208"/>
              <a:gd name="T19" fmla="*/ 215 h 756"/>
              <a:gd name="T20" fmla="*/ 1010 w 3208"/>
              <a:gd name="T21" fmla="*/ 183 h 756"/>
              <a:gd name="T22" fmla="*/ 1097 w 3208"/>
              <a:gd name="T23" fmla="*/ 152 h 756"/>
              <a:gd name="T24" fmla="*/ 1206 w 3208"/>
              <a:gd name="T25" fmla="*/ 122 h 756"/>
              <a:gd name="T26" fmla="*/ 1316 w 3208"/>
              <a:gd name="T27" fmla="*/ 102 h 756"/>
              <a:gd name="T28" fmla="*/ 1399 w 3208"/>
              <a:gd name="T29" fmla="*/ 135 h 756"/>
              <a:gd name="T30" fmla="*/ 1468 w 3208"/>
              <a:gd name="T31" fmla="*/ 113 h 756"/>
              <a:gd name="T32" fmla="*/ 1568 w 3208"/>
              <a:gd name="T33" fmla="*/ 83 h 756"/>
              <a:gd name="T34" fmla="*/ 1662 w 3208"/>
              <a:gd name="T35" fmla="*/ 59 h 756"/>
              <a:gd name="T36" fmla="*/ 1764 w 3208"/>
              <a:gd name="T37" fmla="*/ 37 h 756"/>
              <a:gd name="T38" fmla="*/ 1877 w 3208"/>
              <a:gd name="T39" fmla="*/ 18 h 756"/>
              <a:gd name="T40" fmla="*/ 1992 w 3208"/>
              <a:gd name="T41" fmla="*/ 5 h 756"/>
              <a:gd name="T42" fmla="*/ 2105 w 3208"/>
              <a:gd name="T43" fmla="*/ 0 h 756"/>
              <a:gd name="T44" fmla="*/ 2213 w 3208"/>
              <a:gd name="T45" fmla="*/ 0 h 756"/>
              <a:gd name="T46" fmla="*/ 2316 w 3208"/>
              <a:gd name="T47" fmla="*/ 7 h 756"/>
              <a:gd name="T48" fmla="*/ 2409 w 3208"/>
              <a:gd name="T49" fmla="*/ 20 h 756"/>
              <a:gd name="T50" fmla="*/ 2526 w 3208"/>
              <a:gd name="T51" fmla="*/ 41 h 756"/>
              <a:gd name="T52" fmla="*/ 2326 w 3208"/>
              <a:gd name="T53" fmla="*/ 115 h 756"/>
              <a:gd name="T54" fmla="*/ 2428 w 3208"/>
              <a:gd name="T55" fmla="*/ 115 h 756"/>
              <a:gd name="T56" fmla="*/ 2531 w 3208"/>
              <a:gd name="T57" fmla="*/ 113 h 756"/>
              <a:gd name="T58" fmla="*/ 2617 w 3208"/>
              <a:gd name="T59" fmla="*/ 113 h 756"/>
              <a:gd name="T60" fmla="*/ 2711 w 3208"/>
              <a:gd name="T61" fmla="*/ 113 h 756"/>
              <a:gd name="T62" fmla="*/ 2802 w 3208"/>
              <a:gd name="T63" fmla="*/ 120 h 756"/>
              <a:gd name="T64" fmla="*/ 2887 w 3208"/>
              <a:gd name="T65" fmla="*/ 120 h 756"/>
              <a:gd name="T66" fmla="*/ 2982 w 3208"/>
              <a:gd name="T67" fmla="*/ 128 h 756"/>
              <a:gd name="T68" fmla="*/ 3108 w 3208"/>
              <a:gd name="T69" fmla="*/ 141 h 756"/>
              <a:gd name="T70" fmla="*/ 3200 w 3208"/>
              <a:gd name="T71" fmla="*/ 154 h 756"/>
              <a:gd name="T72" fmla="*/ 3160 w 3208"/>
              <a:gd name="T73" fmla="*/ 152 h 756"/>
              <a:gd name="T74" fmla="*/ 3030 w 3208"/>
              <a:gd name="T75" fmla="*/ 148 h 756"/>
              <a:gd name="T76" fmla="*/ 2935 w 3208"/>
              <a:gd name="T77" fmla="*/ 144 h 756"/>
              <a:gd name="T78" fmla="*/ 2828 w 3208"/>
              <a:gd name="T79" fmla="*/ 144 h 756"/>
              <a:gd name="T80" fmla="*/ 2706 w 3208"/>
              <a:gd name="T81" fmla="*/ 144 h 756"/>
              <a:gd name="T82" fmla="*/ 2576 w 3208"/>
              <a:gd name="T83" fmla="*/ 150 h 756"/>
              <a:gd name="T84" fmla="*/ 2433 w 3208"/>
              <a:gd name="T85" fmla="*/ 154 h 756"/>
              <a:gd name="T86" fmla="*/ 2289 w 3208"/>
              <a:gd name="T87" fmla="*/ 165 h 756"/>
              <a:gd name="T88" fmla="*/ 2148 w 3208"/>
              <a:gd name="T89" fmla="*/ 176 h 756"/>
              <a:gd name="T90" fmla="*/ 2020 w 3208"/>
              <a:gd name="T91" fmla="*/ 187 h 756"/>
              <a:gd name="T92" fmla="*/ 1905 w 3208"/>
              <a:gd name="T93" fmla="*/ 198 h 756"/>
              <a:gd name="T94" fmla="*/ 2124 w 3208"/>
              <a:gd name="T95" fmla="*/ 111 h 756"/>
              <a:gd name="T96" fmla="*/ 2040 w 3208"/>
              <a:gd name="T97" fmla="*/ 107 h 756"/>
              <a:gd name="T98" fmla="*/ 1946 w 3208"/>
              <a:gd name="T99" fmla="*/ 104 h 756"/>
              <a:gd name="T100" fmla="*/ 1827 w 3208"/>
              <a:gd name="T101" fmla="*/ 109 h 756"/>
              <a:gd name="T102" fmla="*/ 1679 w 3208"/>
              <a:gd name="T103" fmla="*/ 117 h 756"/>
              <a:gd name="T104" fmla="*/ 1514 w 3208"/>
              <a:gd name="T105" fmla="*/ 139 h 756"/>
              <a:gd name="T106" fmla="*/ 1332 w 3208"/>
              <a:gd name="T107" fmla="*/ 176 h 756"/>
              <a:gd name="T108" fmla="*/ 1138 w 3208"/>
              <a:gd name="T109" fmla="*/ 226 h 756"/>
              <a:gd name="T110" fmla="*/ 934 w 3208"/>
              <a:gd name="T111" fmla="*/ 296 h 756"/>
              <a:gd name="T112" fmla="*/ 730 w 3208"/>
              <a:gd name="T113" fmla="*/ 380 h 756"/>
              <a:gd name="T114" fmla="*/ 537 w 3208"/>
              <a:gd name="T115" fmla="*/ 469 h 756"/>
              <a:gd name="T116" fmla="*/ 363 w 3208"/>
              <a:gd name="T117" fmla="*/ 556 h 756"/>
              <a:gd name="T118" fmla="*/ 211 w 3208"/>
              <a:gd name="T119" fmla="*/ 632 h 756"/>
              <a:gd name="T120" fmla="*/ 93 w 3208"/>
              <a:gd name="T121" fmla="*/ 699 h 756"/>
              <a:gd name="T122" fmla="*/ 0 w 3208"/>
              <a:gd name="T123" fmla="*/ 754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08" h="756">
                <a:moveTo>
                  <a:pt x="0" y="756"/>
                </a:moveTo>
                <a:lnTo>
                  <a:pt x="2" y="749"/>
                </a:lnTo>
                <a:lnTo>
                  <a:pt x="13" y="741"/>
                </a:lnTo>
                <a:lnTo>
                  <a:pt x="17" y="730"/>
                </a:lnTo>
                <a:lnTo>
                  <a:pt x="28" y="721"/>
                </a:lnTo>
                <a:lnTo>
                  <a:pt x="39" y="710"/>
                </a:lnTo>
                <a:lnTo>
                  <a:pt x="52" y="702"/>
                </a:lnTo>
                <a:lnTo>
                  <a:pt x="63" y="686"/>
                </a:lnTo>
                <a:lnTo>
                  <a:pt x="76" y="673"/>
                </a:lnTo>
                <a:lnTo>
                  <a:pt x="91" y="658"/>
                </a:lnTo>
                <a:lnTo>
                  <a:pt x="107" y="643"/>
                </a:lnTo>
                <a:lnTo>
                  <a:pt x="124" y="626"/>
                </a:lnTo>
                <a:lnTo>
                  <a:pt x="141" y="610"/>
                </a:lnTo>
                <a:lnTo>
                  <a:pt x="159" y="593"/>
                </a:lnTo>
                <a:lnTo>
                  <a:pt x="178" y="576"/>
                </a:lnTo>
                <a:lnTo>
                  <a:pt x="187" y="565"/>
                </a:lnTo>
                <a:lnTo>
                  <a:pt x="196" y="556"/>
                </a:lnTo>
                <a:lnTo>
                  <a:pt x="204" y="545"/>
                </a:lnTo>
                <a:lnTo>
                  <a:pt x="215" y="537"/>
                </a:lnTo>
                <a:lnTo>
                  <a:pt x="224" y="526"/>
                </a:lnTo>
                <a:lnTo>
                  <a:pt x="233" y="517"/>
                </a:lnTo>
                <a:lnTo>
                  <a:pt x="243" y="508"/>
                </a:lnTo>
                <a:lnTo>
                  <a:pt x="254" y="500"/>
                </a:lnTo>
                <a:lnTo>
                  <a:pt x="263" y="489"/>
                </a:lnTo>
                <a:lnTo>
                  <a:pt x="274" y="480"/>
                </a:lnTo>
                <a:lnTo>
                  <a:pt x="285" y="471"/>
                </a:lnTo>
                <a:lnTo>
                  <a:pt x="295" y="463"/>
                </a:lnTo>
                <a:lnTo>
                  <a:pt x="304" y="454"/>
                </a:lnTo>
                <a:lnTo>
                  <a:pt x="315" y="445"/>
                </a:lnTo>
                <a:lnTo>
                  <a:pt x="326" y="437"/>
                </a:lnTo>
                <a:lnTo>
                  <a:pt x="335" y="430"/>
                </a:lnTo>
                <a:lnTo>
                  <a:pt x="354" y="411"/>
                </a:lnTo>
                <a:lnTo>
                  <a:pt x="374" y="393"/>
                </a:lnTo>
                <a:lnTo>
                  <a:pt x="382" y="385"/>
                </a:lnTo>
                <a:lnTo>
                  <a:pt x="393" y="378"/>
                </a:lnTo>
                <a:lnTo>
                  <a:pt x="402" y="369"/>
                </a:lnTo>
                <a:lnTo>
                  <a:pt x="413" y="363"/>
                </a:lnTo>
                <a:lnTo>
                  <a:pt x="430" y="348"/>
                </a:lnTo>
                <a:lnTo>
                  <a:pt x="450" y="335"/>
                </a:lnTo>
                <a:lnTo>
                  <a:pt x="467" y="324"/>
                </a:lnTo>
                <a:lnTo>
                  <a:pt x="484" y="313"/>
                </a:lnTo>
                <a:lnTo>
                  <a:pt x="500" y="304"/>
                </a:lnTo>
                <a:lnTo>
                  <a:pt x="515" y="293"/>
                </a:lnTo>
                <a:lnTo>
                  <a:pt x="528" y="285"/>
                </a:lnTo>
                <a:lnTo>
                  <a:pt x="541" y="280"/>
                </a:lnTo>
                <a:lnTo>
                  <a:pt x="554" y="274"/>
                </a:lnTo>
                <a:lnTo>
                  <a:pt x="567" y="269"/>
                </a:lnTo>
                <a:lnTo>
                  <a:pt x="576" y="265"/>
                </a:lnTo>
                <a:lnTo>
                  <a:pt x="589" y="265"/>
                </a:lnTo>
                <a:lnTo>
                  <a:pt x="597" y="261"/>
                </a:lnTo>
                <a:lnTo>
                  <a:pt x="606" y="261"/>
                </a:lnTo>
                <a:lnTo>
                  <a:pt x="615" y="261"/>
                </a:lnTo>
                <a:lnTo>
                  <a:pt x="623" y="261"/>
                </a:lnTo>
                <a:lnTo>
                  <a:pt x="639" y="263"/>
                </a:lnTo>
                <a:lnTo>
                  <a:pt x="652" y="267"/>
                </a:lnTo>
                <a:lnTo>
                  <a:pt x="663" y="272"/>
                </a:lnTo>
                <a:lnTo>
                  <a:pt x="671" y="278"/>
                </a:lnTo>
                <a:lnTo>
                  <a:pt x="676" y="285"/>
                </a:lnTo>
                <a:lnTo>
                  <a:pt x="682" y="291"/>
                </a:lnTo>
                <a:lnTo>
                  <a:pt x="689" y="302"/>
                </a:lnTo>
                <a:lnTo>
                  <a:pt x="691" y="306"/>
                </a:lnTo>
                <a:lnTo>
                  <a:pt x="695" y="304"/>
                </a:lnTo>
                <a:lnTo>
                  <a:pt x="706" y="300"/>
                </a:lnTo>
                <a:lnTo>
                  <a:pt x="713" y="293"/>
                </a:lnTo>
                <a:lnTo>
                  <a:pt x="723" y="291"/>
                </a:lnTo>
                <a:lnTo>
                  <a:pt x="734" y="285"/>
                </a:lnTo>
                <a:lnTo>
                  <a:pt x="749" y="283"/>
                </a:lnTo>
                <a:lnTo>
                  <a:pt x="760" y="274"/>
                </a:lnTo>
                <a:lnTo>
                  <a:pt x="778" y="269"/>
                </a:lnTo>
                <a:lnTo>
                  <a:pt x="793" y="263"/>
                </a:lnTo>
                <a:lnTo>
                  <a:pt x="812" y="256"/>
                </a:lnTo>
                <a:lnTo>
                  <a:pt x="830" y="248"/>
                </a:lnTo>
                <a:lnTo>
                  <a:pt x="849" y="243"/>
                </a:lnTo>
                <a:lnTo>
                  <a:pt x="860" y="237"/>
                </a:lnTo>
                <a:lnTo>
                  <a:pt x="871" y="235"/>
                </a:lnTo>
                <a:lnTo>
                  <a:pt x="882" y="230"/>
                </a:lnTo>
                <a:lnTo>
                  <a:pt x="893" y="228"/>
                </a:lnTo>
                <a:lnTo>
                  <a:pt x="901" y="224"/>
                </a:lnTo>
                <a:lnTo>
                  <a:pt x="912" y="220"/>
                </a:lnTo>
                <a:lnTo>
                  <a:pt x="923" y="215"/>
                </a:lnTo>
                <a:lnTo>
                  <a:pt x="932" y="211"/>
                </a:lnTo>
                <a:lnTo>
                  <a:pt x="943" y="207"/>
                </a:lnTo>
                <a:lnTo>
                  <a:pt x="954" y="202"/>
                </a:lnTo>
                <a:lnTo>
                  <a:pt x="964" y="198"/>
                </a:lnTo>
                <a:lnTo>
                  <a:pt x="978" y="196"/>
                </a:lnTo>
                <a:lnTo>
                  <a:pt x="988" y="189"/>
                </a:lnTo>
                <a:lnTo>
                  <a:pt x="999" y="187"/>
                </a:lnTo>
                <a:lnTo>
                  <a:pt x="1010" y="183"/>
                </a:lnTo>
                <a:lnTo>
                  <a:pt x="1019" y="178"/>
                </a:lnTo>
                <a:lnTo>
                  <a:pt x="1030" y="174"/>
                </a:lnTo>
                <a:lnTo>
                  <a:pt x="1043" y="170"/>
                </a:lnTo>
                <a:lnTo>
                  <a:pt x="1054" y="167"/>
                </a:lnTo>
                <a:lnTo>
                  <a:pt x="1067" y="165"/>
                </a:lnTo>
                <a:lnTo>
                  <a:pt x="1075" y="159"/>
                </a:lnTo>
                <a:lnTo>
                  <a:pt x="1086" y="157"/>
                </a:lnTo>
                <a:lnTo>
                  <a:pt x="1097" y="152"/>
                </a:lnTo>
                <a:lnTo>
                  <a:pt x="1108" y="150"/>
                </a:lnTo>
                <a:lnTo>
                  <a:pt x="1119" y="146"/>
                </a:lnTo>
                <a:lnTo>
                  <a:pt x="1130" y="144"/>
                </a:lnTo>
                <a:lnTo>
                  <a:pt x="1140" y="139"/>
                </a:lnTo>
                <a:lnTo>
                  <a:pt x="1151" y="139"/>
                </a:lnTo>
                <a:lnTo>
                  <a:pt x="1169" y="130"/>
                </a:lnTo>
                <a:lnTo>
                  <a:pt x="1188" y="126"/>
                </a:lnTo>
                <a:lnTo>
                  <a:pt x="1206" y="122"/>
                </a:lnTo>
                <a:lnTo>
                  <a:pt x="1225" y="120"/>
                </a:lnTo>
                <a:lnTo>
                  <a:pt x="1240" y="113"/>
                </a:lnTo>
                <a:lnTo>
                  <a:pt x="1256" y="111"/>
                </a:lnTo>
                <a:lnTo>
                  <a:pt x="1269" y="107"/>
                </a:lnTo>
                <a:lnTo>
                  <a:pt x="1282" y="107"/>
                </a:lnTo>
                <a:lnTo>
                  <a:pt x="1292" y="102"/>
                </a:lnTo>
                <a:lnTo>
                  <a:pt x="1305" y="102"/>
                </a:lnTo>
                <a:lnTo>
                  <a:pt x="1316" y="102"/>
                </a:lnTo>
                <a:lnTo>
                  <a:pt x="1325" y="102"/>
                </a:lnTo>
                <a:lnTo>
                  <a:pt x="1342" y="102"/>
                </a:lnTo>
                <a:lnTo>
                  <a:pt x="1355" y="104"/>
                </a:lnTo>
                <a:lnTo>
                  <a:pt x="1366" y="107"/>
                </a:lnTo>
                <a:lnTo>
                  <a:pt x="1379" y="111"/>
                </a:lnTo>
                <a:lnTo>
                  <a:pt x="1390" y="120"/>
                </a:lnTo>
                <a:lnTo>
                  <a:pt x="1397" y="128"/>
                </a:lnTo>
                <a:lnTo>
                  <a:pt x="1399" y="135"/>
                </a:lnTo>
                <a:lnTo>
                  <a:pt x="1401" y="139"/>
                </a:lnTo>
                <a:lnTo>
                  <a:pt x="1403" y="135"/>
                </a:lnTo>
                <a:lnTo>
                  <a:pt x="1414" y="130"/>
                </a:lnTo>
                <a:lnTo>
                  <a:pt x="1421" y="128"/>
                </a:lnTo>
                <a:lnTo>
                  <a:pt x="1431" y="124"/>
                </a:lnTo>
                <a:lnTo>
                  <a:pt x="1442" y="120"/>
                </a:lnTo>
                <a:lnTo>
                  <a:pt x="1455" y="120"/>
                </a:lnTo>
                <a:lnTo>
                  <a:pt x="1468" y="113"/>
                </a:lnTo>
                <a:lnTo>
                  <a:pt x="1484" y="109"/>
                </a:lnTo>
                <a:lnTo>
                  <a:pt x="1501" y="102"/>
                </a:lnTo>
                <a:lnTo>
                  <a:pt x="1521" y="98"/>
                </a:lnTo>
                <a:lnTo>
                  <a:pt x="1529" y="94"/>
                </a:lnTo>
                <a:lnTo>
                  <a:pt x="1538" y="91"/>
                </a:lnTo>
                <a:lnTo>
                  <a:pt x="1549" y="89"/>
                </a:lnTo>
                <a:lnTo>
                  <a:pt x="1557" y="87"/>
                </a:lnTo>
                <a:lnTo>
                  <a:pt x="1568" y="83"/>
                </a:lnTo>
                <a:lnTo>
                  <a:pt x="1579" y="81"/>
                </a:lnTo>
                <a:lnTo>
                  <a:pt x="1592" y="78"/>
                </a:lnTo>
                <a:lnTo>
                  <a:pt x="1605" y="76"/>
                </a:lnTo>
                <a:lnTo>
                  <a:pt x="1614" y="72"/>
                </a:lnTo>
                <a:lnTo>
                  <a:pt x="1625" y="70"/>
                </a:lnTo>
                <a:lnTo>
                  <a:pt x="1638" y="65"/>
                </a:lnTo>
                <a:lnTo>
                  <a:pt x="1651" y="63"/>
                </a:lnTo>
                <a:lnTo>
                  <a:pt x="1662" y="59"/>
                </a:lnTo>
                <a:lnTo>
                  <a:pt x="1673" y="57"/>
                </a:lnTo>
                <a:lnTo>
                  <a:pt x="1686" y="52"/>
                </a:lnTo>
                <a:lnTo>
                  <a:pt x="1701" y="52"/>
                </a:lnTo>
                <a:lnTo>
                  <a:pt x="1712" y="48"/>
                </a:lnTo>
                <a:lnTo>
                  <a:pt x="1725" y="46"/>
                </a:lnTo>
                <a:lnTo>
                  <a:pt x="1738" y="41"/>
                </a:lnTo>
                <a:lnTo>
                  <a:pt x="1751" y="41"/>
                </a:lnTo>
                <a:lnTo>
                  <a:pt x="1764" y="37"/>
                </a:lnTo>
                <a:lnTo>
                  <a:pt x="1779" y="35"/>
                </a:lnTo>
                <a:lnTo>
                  <a:pt x="1792" y="33"/>
                </a:lnTo>
                <a:lnTo>
                  <a:pt x="1807" y="33"/>
                </a:lnTo>
                <a:lnTo>
                  <a:pt x="1820" y="28"/>
                </a:lnTo>
                <a:lnTo>
                  <a:pt x="1835" y="26"/>
                </a:lnTo>
                <a:lnTo>
                  <a:pt x="1849" y="22"/>
                </a:lnTo>
                <a:lnTo>
                  <a:pt x="1864" y="22"/>
                </a:lnTo>
                <a:lnTo>
                  <a:pt x="1877" y="18"/>
                </a:lnTo>
                <a:lnTo>
                  <a:pt x="1892" y="15"/>
                </a:lnTo>
                <a:lnTo>
                  <a:pt x="1905" y="13"/>
                </a:lnTo>
                <a:lnTo>
                  <a:pt x="1922" y="13"/>
                </a:lnTo>
                <a:lnTo>
                  <a:pt x="1933" y="11"/>
                </a:lnTo>
                <a:lnTo>
                  <a:pt x="1948" y="9"/>
                </a:lnTo>
                <a:lnTo>
                  <a:pt x="1961" y="7"/>
                </a:lnTo>
                <a:lnTo>
                  <a:pt x="1979" y="7"/>
                </a:lnTo>
                <a:lnTo>
                  <a:pt x="1992" y="5"/>
                </a:lnTo>
                <a:lnTo>
                  <a:pt x="2007" y="2"/>
                </a:lnTo>
                <a:lnTo>
                  <a:pt x="2020" y="2"/>
                </a:lnTo>
                <a:lnTo>
                  <a:pt x="2037" y="2"/>
                </a:lnTo>
                <a:lnTo>
                  <a:pt x="2048" y="2"/>
                </a:lnTo>
                <a:lnTo>
                  <a:pt x="2064" y="0"/>
                </a:lnTo>
                <a:lnTo>
                  <a:pt x="2077" y="0"/>
                </a:lnTo>
                <a:lnTo>
                  <a:pt x="2092" y="0"/>
                </a:lnTo>
                <a:lnTo>
                  <a:pt x="2105" y="0"/>
                </a:lnTo>
                <a:lnTo>
                  <a:pt x="2120" y="0"/>
                </a:lnTo>
                <a:lnTo>
                  <a:pt x="2133" y="0"/>
                </a:lnTo>
                <a:lnTo>
                  <a:pt x="2148" y="0"/>
                </a:lnTo>
                <a:lnTo>
                  <a:pt x="2161" y="0"/>
                </a:lnTo>
                <a:lnTo>
                  <a:pt x="2174" y="0"/>
                </a:lnTo>
                <a:lnTo>
                  <a:pt x="2187" y="0"/>
                </a:lnTo>
                <a:lnTo>
                  <a:pt x="2203" y="0"/>
                </a:lnTo>
                <a:lnTo>
                  <a:pt x="2213" y="0"/>
                </a:lnTo>
                <a:lnTo>
                  <a:pt x="2229" y="2"/>
                </a:lnTo>
                <a:lnTo>
                  <a:pt x="2242" y="2"/>
                </a:lnTo>
                <a:lnTo>
                  <a:pt x="2255" y="2"/>
                </a:lnTo>
                <a:lnTo>
                  <a:pt x="2266" y="2"/>
                </a:lnTo>
                <a:lnTo>
                  <a:pt x="2279" y="2"/>
                </a:lnTo>
                <a:lnTo>
                  <a:pt x="2289" y="5"/>
                </a:lnTo>
                <a:lnTo>
                  <a:pt x="2305" y="7"/>
                </a:lnTo>
                <a:lnTo>
                  <a:pt x="2316" y="7"/>
                </a:lnTo>
                <a:lnTo>
                  <a:pt x="2326" y="9"/>
                </a:lnTo>
                <a:lnTo>
                  <a:pt x="2339" y="11"/>
                </a:lnTo>
                <a:lnTo>
                  <a:pt x="2352" y="13"/>
                </a:lnTo>
                <a:lnTo>
                  <a:pt x="2363" y="13"/>
                </a:lnTo>
                <a:lnTo>
                  <a:pt x="2376" y="13"/>
                </a:lnTo>
                <a:lnTo>
                  <a:pt x="2385" y="15"/>
                </a:lnTo>
                <a:lnTo>
                  <a:pt x="2398" y="20"/>
                </a:lnTo>
                <a:lnTo>
                  <a:pt x="2409" y="20"/>
                </a:lnTo>
                <a:lnTo>
                  <a:pt x="2420" y="22"/>
                </a:lnTo>
                <a:lnTo>
                  <a:pt x="2431" y="22"/>
                </a:lnTo>
                <a:lnTo>
                  <a:pt x="2441" y="26"/>
                </a:lnTo>
                <a:lnTo>
                  <a:pt x="2459" y="28"/>
                </a:lnTo>
                <a:lnTo>
                  <a:pt x="2478" y="33"/>
                </a:lnTo>
                <a:lnTo>
                  <a:pt x="2494" y="35"/>
                </a:lnTo>
                <a:lnTo>
                  <a:pt x="2511" y="39"/>
                </a:lnTo>
                <a:lnTo>
                  <a:pt x="2526" y="41"/>
                </a:lnTo>
                <a:lnTo>
                  <a:pt x="2541" y="44"/>
                </a:lnTo>
                <a:lnTo>
                  <a:pt x="2554" y="48"/>
                </a:lnTo>
                <a:lnTo>
                  <a:pt x="2567" y="52"/>
                </a:lnTo>
                <a:lnTo>
                  <a:pt x="2578" y="52"/>
                </a:lnTo>
                <a:lnTo>
                  <a:pt x="2289" y="117"/>
                </a:lnTo>
                <a:lnTo>
                  <a:pt x="2302" y="117"/>
                </a:lnTo>
                <a:lnTo>
                  <a:pt x="2313" y="115"/>
                </a:lnTo>
                <a:lnTo>
                  <a:pt x="2326" y="115"/>
                </a:lnTo>
                <a:lnTo>
                  <a:pt x="2342" y="115"/>
                </a:lnTo>
                <a:lnTo>
                  <a:pt x="2357" y="115"/>
                </a:lnTo>
                <a:lnTo>
                  <a:pt x="2374" y="115"/>
                </a:lnTo>
                <a:lnTo>
                  <a:pt x="2389" y="115"/>
                </a:lnTo>
                <a:lnTo>
                  <a:pt x="2398" y="115"/>
                </a:lnTo>
                <a:lnTo>
                  <a:pt x="2407" y="115"/>
                </a:lnTo>
                <a:lnTo>
                  <a:pt x="2418" y="115"/>
                </a:lnTo>
                <a:lnTo>
                  <a:pt x="2428" y="115"/>
                </a:lnTo>
                <a:lnTo>
                  <a:pt x="2446" y="113"/>
                </a:lnTo>
                <a:lnTo>
                  <a:pt x="2465" y="113"/>
                </a:lnTo>
                <a:lnTo>
                  <a:pt x="2476" y="113"/>
                </a:lnTo>
                <a:lnTo>
                  <a:pt x="2487" y="113"/>
                </a:lnTo>
                <a:lnTo>
                  <a:pt x="2498" y="113"/>
                </a:lnTo>
                <a:lnTo>
                  <a:pt x="2509" y="113"/>
                </a:lnTo>
                <a:lnTo>
                  <a:pt x="2520" y="113"/>
                </a:lnTo>
                <a:lnTo>
                  <a:pt x="2531" y="113"/>
                </a:lnTo>
                <a:lnTo>
                  <a:pt x="2539" y="113"/>
                </a:lnTo>
                <a:lnTo>
                  <a:pt x="2550" y="113"/>
                </a:lnTo>
                <a:lnTo>
                  <a:pt x="2561" y="113"/>
                </a:lnTo>
                <a:lnTo>
                  <a:pt x="2574" y="113"/>
                </a:lnTo>
                <a:lnTo>
                  <a:pt x="2585" y="113"/>
                </a:lnTo>
                <a:lnTo>
                  <a:pt x="2598" y="113"/>
                </a:lnTo>
                <a:lnTo>
                  <a:pt x="2607" y="113"/>
                </a:lnTo>
                <a:lnTo>
                  <a:pt x="2617" y="113"/>
                </a:lnTo>
                <a:lnTo>
                  <a:pt x="2630" y="113"/>
                </a:lnTo>
                <a:lnTo>
                  <a:pt x="2643" y="113"/>
                </a:lnTo>
                <a:lnTo>
                  <a:pt x="2654" y="113"/>
                </a:lnTo>
                <a:lnTo>
                  <a:pt x="2665" y="113"/>
                </a:lnTo>
                <a:lnTo>
                  <a:pt x="2676" y="113"/>
                </a:lnTo>
                <a:lnTo>
                  <a:pt x="2689" y="113"/>
                </a:lnTo>
                <a:lnTo>
                  <a:pt x="2700" y="113"/>
                </a:lnTo>
                <a:lnTo>
                  <a:pt x="2711" y="113"/>
                </a:lnTo>
                <a:lnTo>
                  <a:pt x="2722" y="113"/>
                </a:lnTo>
                <a:lnTo>
                  <a:pt x="2735" y="115"/>
                </a:lnTo>
                <a:lnTo>
                  <a:pt x="2746" y="115"/>
                </a:lnTo>
                <a:lnTo>
                  <a:pt x="2756" y="117"/>
                </a:lnTo>
                <a:lnTo>
                  <a:pt x="2769" y="117"/>
                </a:lnTo>
                <a:lnTo>
                  <a:pt x="2780" y="120"/>
                </a:lnTo>
                <a:lnTo>
                  <a:pt x="2791" y="120"/>
                </a:lnTo>
                <a:lnTo>
                  <a:pt x="2802" y="120"/>
                </a:lnTo>
                <a:lnTo>
                  <a:pt x="2813" y="120"/>
                </a:lnTo>
                <a:lnTo>
                  <a:pt x="2824" y="120"/>
                </a:lnTo>
                <a:lnTo>
                  <a:pt x="2835" y="120"/>
                </a:lnTo>
                <a:lnTo>
                  <a:pt x="2845" y="120"/>
                </a:lnTo>
                <a:lnTo>
                  <a:pt x="2856" y="120"/>
                </a:lnTo>
                <a:lnTo>
                  <a:pt x="2867" y="120"/>
                </a:lnTo>
                <a:lnTo>
                  <a:pt x="2876" y="120"/>
                </a:lnTo>
                <a:lnTo>
                  <a:pt x="2887" y="120"/>
                </a:lnTo>
                <a:lnTo>
                  <a:pt x="2895" y="120"/>
                </a:lnTo>
                <a:lnTo>
                  <a:pt x="2906" y="122"/>
                </a:lnTo>
                <a:lnTo>
                  <a:pt x="2915" y="122"/>
                </a:lnTo>
                <a:lnTo>
                  <a:pt x="2926" y="124"/>
                </a:lnTo>
                <a:lnTo>
                  <a:pt x="2937" y="124"/>
                </a:lnTo>
                <a:lnTo>
                  <a:pt x="2948" y="126"/>
                </a:lnTo>
                <a:lnTo>
                  <a:pt x="2965" y="126"/>
                </a:lnTo>
                <a:lnTo>
                  <a:pt x="2982" y="128"/>
                </a:lnTo>
                <a:lnTo>
                  <a:pt x="3002" y="130"/>
                </a:lnTo>
                <a:lnTo>
                  <a:pt x="3019" y="133"/>
                </a:lnTo>
                <a:lnTo>
                  <a:pt x="3037" y="133"/>
                </a:lnTo>
                <a:lnTo>
                  <a:pt x="3052" y="135"/>
                </a:lnTo>
                <a:lnTo>
                  <a:pt x="3069" y="137"/>
                </a:lnTo>
                <a:lnTo>
                  <a:pt x="3084" y="139"/>
                </a:lnTo>
                <a:lnTo>
                  <a:pt x="3097" y="139"/>
                </a:lnTo>
                <a:lnTo>
                  <a:pt x="3108" y="141"/>
                </a:lnTo>
                <a:lnTo>
                  <a:pt x="3121" y="144"/>
                </a:lnTo>
                <a:lnTo>
                  <a:pt x="3134" y="146"/>
                </a:lnTo>
                <a:lnTo>
                  <a:pt x="3145" y="146"/>
                </a:lnTo>
                <a:lnTo>
                  <a:pt x="3156" y="148"/>
                </a:lnTo>
                <a:lnTo>
                  <a:pt x="3165" y="150"/>
                </a:lnTo>
                <a:lnTo>
                  <a:pt x="3176" y="150"/>
                </a:lnTo>
                <a:lnTo>
                  <a:pt x="3186" y="152"/>
                </a:lnTo>
                <a:lnTo>
                  <a:pt x="3200" y="154"/>
                </a:lnTo>
                <a:lnTo>
                  <a:pt x="3204" y="154"/>
                </a:lnTo>
                <a:lnTo>
                  <a:pt x="3208" y="157"/>
                </a:lnTo>
                <a:lnTo>
                  <a:pt x="3204" y="154"/>
                </a:lnTo>
                <a:lnTo>
                  <a:pt x="3195" y="154"/>
                </a:lnTo>
                <a:lnTo>
                  <a:pt x="3186" y="152"/>
                </a:lnTo>
                <a:lnTo>
                  <a:pt x="3180" y="152"/>
                </a:lnTo>
                <a:lnTo>
                  <a:pt x="3169" y="152"/>
                </a:lnTo>
                <a:lnTo>
                  <a:pt x="3160" y="152"/>
                </a:lnTo>
                <a:lnTo>
                  <a:pt x="3145" y="150"/>
                </a:lnTo>
                <a:lnTo>
                  <a:pt x="3134" y="150"/>
                </a:lnTo>
                <a:lnTo>
                  <a:pt x="3117" y="150"/>
                </a:lnTo>
                <a:lnTo>
                  <a:pt x="3102" y="150"/>
                </a:lnTo>
                <a:lnTo>
                  <a:pt x="3084" y="148"/>
                </a:lnTo>
                <a:lnTo>
                  <a:pt x="3067" y="148"/>
                </a:lnTo>
                <a:lnTo>
                  <a:pt x="3047" y="148"/>
                </a:lnTo>
                <a:lnTo>
                  <a:pt x="3030" y="148"/>
                </a:lnTo>
                <a:lnTo>
                  <a:pt x="3017" y="146"/>
                </a:lnTo>
                <a:lnTo>
                  <a:pt x="3006" y="146"/>
                </a:lnTo>
                <a:lnTo>
                  <a:pt x="2993" y="146"/>
                </a:lnTo>
                <a:lnTo>
                  <a:pt x="2982" y="146"/>
                </a:lnTo>
                <a:lnTo>
                  <a:pt x="2971" y="144"/>
                </a:lnTo>
                <a:lnTo>
                  <a:pt x="2958" y="144"/>
                </a:lnTo>
                <a:lnTo>
                  <a:pt x="2945" y="144"/>
                </a:lnTo>
                <a:lnTo>
                  <a:pt x="2935" y="144"/>
                </a:lnTo>
                <a:lnTo>
                  <a:pt x="2922" y="144"/>
                </a:lnTo>
                <a:lnTo>
                  <a:pt x="2908" y="144"/>
                </a:lnTo>
                <a:lnTo>
                  <a:pt x="2895" y="144"/>
                </a:lnTo>
                <a:lnTo>
                  <a:pt x="2882" y="144"/>
                </a:lnTo>
                <a:lnTo>
                  <a:pt x="2867" y="144"/>
                </a:lnTo>
                <a:lnTo>
                  <a:pt x="2856" y="144"/>
                </a:lnTo>
                <a:lnTo>
                  <a:pt x="2841" y="144"/>
                </a:lnTo>
                <a:lnTo>
                  <a:pt x="2828" y="144"/>
                </a:lnTo>
                <a:lnTo>
                  <a:pt x="2813" y="144"/>
                </a:lnTo>
                <a:lnTo>
                  <a:pt x="2798" y="144"/>
                </a:lnTo>
                <a:lnTo>
                  <a:pt x="2782" y="144"/>
                </a:lnTo>
                <a:lnTo>
                  <a:pt x="2769" y="144"/>
                </a:lnTo>
                <a:lnTo>
                  <a:pt x="2752" y="144"/>
                </a:lnTo>
                <a:lnTo>
                  <a:pt x="2737" y="144"/>
                </a:lnTo>
                <a:lnTo>
                  <a:pt x="2722" y="144"/>
                </a:lnTo>
                <a:lnTo>
                  <a:pt x="2706" y="144"/>
                </a:lnTo>
                <a:lnTo>
                  <a:pt x="2691" y="144"/>
                </a:lnTo>
                <a:lnTo>
                  <a:pt x="2674" y="144"/>
                </a:lnTo>
                <a:lnTo>
                  <a:pt x="2659" y="144"/>
                </a:lnTo>
                <a:lnTo>
                  <a:pt x="2643" y="146"/>
                </a:lnTo>
                <a:lnTo>
                  <a:pt x="2626" y="146"/>
                </a:lnTo>
                <a:lnTo>
                  <a:pt x="2609" y="148"/>
                </a:lnTo>
                <a:lnTo>
                  <a:pt x="2591" y="148"/>
                </a:lnTo>
                <a:lnTo>
                  <a:pt x="2576" y="150"/>
                </a:lnTo>
                <a:lnTo>
                  <a:pt x="2557" y="150"/>
                </a:lnTo>
                <a:lnTo>
                  <a:pt x="2539" y="150"/>
                </a:lnTo>
                <a:lnTo>
                  <a:pt x="2520" y="150"/>
                </a:lnTo>
                <a:lnTo>
                  <a:pt x="2504" y="150"/>
                </a:lnTo>
                <a:lnTo>
                  <a:pt x="2485" y="150"/>
                </a:lnTo>
                <a:lnTo>
                  <a:pt x="2470" y="152"/>
                </a:lnTo>
                <a:lnTo>
                  <a:pt x="2450" y="152"/>
                </a:lnTo>
                <a:lnTo>
                  <a:pt x="2433" y="154"/>
                </a:lnTo>
                <a:lnTo>
                  <a:pt x="2413" y="154"/>
                </a:lnTo>
                <a:lnTo>
                  <a:pt x="2396" y="157"/>
                </a:lnTo>
                <a:lnTo>
                  <a:pt x="2378" y="159"/>
                </a:lnTo>
                <a:lnTo>
                  <a:pt x="2361" y="159"/>
                </a:lnTo>
                <a:lnTo>
                  <a:pt x="2342" y="159"/>
                </a:lnTo>
                <a:lnTo>
                  <a:pt x="2326" y="161"/>
                </a:lnTo>
                <a:lnTo>
                  <a:pt x="2307" y="163"/>
                </a:lnTo>
                <a:lnTo>
                  <a:pt x="2289" y="165"/>
                </a:lnTo>
                <a:lnTo>
                  <a:pt x="2270" y="165"/>
                </a:lnTo>
                <a:lnTo>
                  <a:pt x="2253" y="167"/>
                </a:lnTo>
                <a:lnTo>
                  <a:pt x="2235" y="167"/>
                </a:lnTo>
                <a:lnTo>
                  <a:pt x="2218" y="170"/>
                </a:lnTo>
                <a:lnTo>
                  <a:pt x="2200" y="170"/>
                </a:lnTo>
                <a:lnTo>
                  <a:pt x="2183" y="172"/>
                </a:lnTo>
                <a:lnTo>
                  <a:pt x="2163" y="174"/>
                </a:lnTo>
                <a:lnTo>
                  <a:pt x="2148" y="176"/>
                </a:lnTo>
                <a:lnTo>
                  <a:pt x="2131" y="176"/>
                </a:lnTo>
                <a:lnTo>
                  <a:pt x="2114" y="178"/>
                </a:lnTo>
                <a:lnTo>
                  <a:pt x="2096" y="178"/>
                </a:lnTo>
                <a:lnTo>
                  <a:pt x="2081" y="180"/>
                </a:lnTo>
                <a:lnTo>
                  <a:pt x="2066" y="180"/>
                </a:lnTo>
                <a:lnTo>
                  <a:pt x="2048" y="185"/>
                </a:lnTo>
                <a:lnTo>
                  <a:pt x="2033" y="185"/>
                </a:lnTo>
                <a:lnTo>
                  <a:pt x="2020" y="187"/>
                </a:lnTo>
                <a:lnTo>
                  <a:pt x="2003" y="187"/>
                </a:lnTo>
                <a:lnTo>
                  <a:pt x="1988" y="189"/>
                </a:lnTo>
                <a:lnTo>
                  <a:pt x="1972" y="189"/>
                </a:lnTo>
                <a:lnTo>
                  <a:pt x="1959" y="191"/>
                </a:lnTo>
                <a:lnTo>
                  <a:pt x="1942" y="191"/>
                </a:lnTo>
                <a:lnTo>
                  <a:pt x="1931" y="193"/>
                </a:lnTo>
                <a:lnTo>
                  <a:pt x="1916" y="196"/>
                </a:lnTo>
                <a:lnTo>
                  <a:pt x="1905" y="198"/>
                </a:lnTo>
                <a:lnTo>
                  <a:pt x="1892" y="198"/>
                </a:lnTo>
                <a:lnTo>
                  <a:pt x="1879" y="198"/>
                </a:lnTo>
                <a:lnTo>
                  <a:pt x="1868" y="200"/>
                </a:lnTo>
                <a:lnTo>
                  <a:pt x="1857" y="202"/>
                </a:lnTo>
                <a:lnTo>
                  <a:pt x="1846" y="202"/>
                </a:lnTo>
                <a:lnTo>
                  <a:pt x="1835" y="204"/>
                </a:lnTo>
                <a:lnTo>
                  <a:pt x="2127" y="113"/>
                </a:lnTo>
                <a:lnTo>
                  <a:pt x="2124" y="111"/>
                </a:lnTo>
                <a:lnTo>
                  <a:pt x="2122" y="111"/>
                </a:lnTo>
                <a:lnTo>
                  <a:pt x="2116" y="111"/>
                </a:lnTo>
                <a:lnTo>
                  <a:pt x="2105" y="111"/>
                </a:lnTo>
                <a:lnTo>
                  <a:pt x="2094" y="109"/>
                </a:lnTo>
                <a:lnTo>
                  <a:pt x="2081" y="109"/>
                </a:lnTo>
                <a:lnTo>
                  <a:pt x="2066" y="109"/>
                </a:lnTo>
                <a:lnTo>
                  <a:pt x="2051" y="109"/>
                </a:lnTo>
                <a:lnTo>
                  <a:pt x="2040" y="107"/>
                </a:lnTo>
                <a:lnTo>
                  <a:pt x="2029" y="107"/>
                </a:lnTo>
                <a:lnTo>
                  <a:pt x="2020" y="104"/>
                </a:lnTo>
                <a:lnTo>
                  <a:pt x="2009" y="104"/>
                </a:lnTo>
                <a:lnTo>
                  <a:pt x="1996" y="104"/>
                </a:lnTo>
                <a:lnTo>
                  <a:pt x="1985" y="104"/>
                </a:lnTo>
                <a:lnTo>
                  <a:pt x="1972" y="104"/>
                </a:lnTo>
                <a:lnTo>
                  <a:pt x="1961" y="104"/>
                </a:lnTo>
                <a:lnTo>
                  <a:pt x="1946" y="104"/>
                </a:lnTo>
                <a:lnTo>
                  <a:pt x="1933" y="104"/>
                </a:lnTo>
                <a:lnTo>
                  <a:pt x="1918" y="104"/>
                </a:lnTo>
                <a:lnTo>
                  <a:pt x="1905" y="104"/>
                </a:lnTo>
                <a:lnTo>
                  <a:pt x="1888" y="104"/>
                </a:lnTo>
                <a:lnTo>
                  <a:pt x="1875" y="107"/>
                </a:lnTo>
                <a:lnTo>
                  <a:pt x="1857" y="107"/>
                </a:lnTo>
                <a:lnTo>
                  <a:pt x="1844" y="109"/>
                </a:lnTo>
                <a:lnTo>
                  <a:pt x="1827" y="109"/>
                </a:lnTo>
                <a:lnTo>
                  <a:pt x="1807" y="109"/>
                </a:lnTo>
                <a:lnTo>
                  <a:pt x="1790" y="109"/>
                </a:lnTo>
                <a:lnTo>
                  <a:pt x="1775" y="111"/>
                </a:lnTo>
                <a:lnTo>
                  <a:pt x="1755" y="111"/>
                </a:lnTo>
                <a:lnTo>
                  <a:pt x="1738" y="111"/>
                </a:lnTo>
                <a:lnTo>
                  <a:pt x="1718" y="113"/>
                </a:lnTo>
                <a:lnTo>
                  <a:pt x="1701" y="117"/>
                </a:lnTo>
                <a:lnTo>
                  <a:pt x="1679" y="117"/>
                </a:lnTo>
                <a:lnTo>
                  <a:pt x="1660" y="120"/>
                </a:lnTo>
                <a:lnTo>
                  <a:pt x="1640" y="122"/>
                </a:lnTo>
                <a:lnTo>
                  <a:pt x="1620" y="126"/>
                </a:lnTo>
                <a:lnTo>
                  <a:pt x="1599" y="128"/>
                </a:lnTo>
                <a:lnTo>
                  <a:pt x="1577" y="130"/>
                </a:lnTo>
                <a:lnTo>
                  <a:pt x="1557" y="133"/>
                </a:lnTo>
                <a:lnTo>
                  <a:pt x="1538" y="139"/>
                </a:lnTo>
                <a:lnTo>
                  <a:pt x="1514" y="139"/>
                </a:lnTo>
                <a:lnTo>
                  <a:pt x="1490" y="144"/>
                </a:lnTo>
                <a:lnTo>
                  <a:pt x="1468" y="148"/>
                </a:lnTo>
                <a:lnTo>
                  <a:pt x="1447" y="152"/>
                </a:lnTo>
                <a:lnTo>
                  <a:pt x="1423" y="157"/>
                </a:lnTo>
                <a:lnTo>
                  <a:pt x="1401" y="161"/>
                </a:lnTo>
                <a:lnTo>
                  <a:pt x="1377" y="167"/>
                </a:lnTo>
                <a:lnTo>
                  <a:pt x="1355" y="172"/>
                </a:lnTo>
                <a:lnTo>
                  <a:pt x="1332" y="176"/>
                </a:lnTo>
                <a:lnTo>
                  <a:pt x="1308" y="180"/>
                </a:lnTo>
                <a:lnTo>
                  <a:pt x="1284" y="187"/>
                </a:lnTo>
                <a:lnTo>
                  <a:pt x="1260" y="193"/>
                </a:lnTo>
                <a:lnTo>
                  <a:pt x="1236" y="198"/>
                </a:lnTo>
                <a:lnTo>
                  <a:pt x="1212" y="207"/>
                </a:lnTo>
                <a:lnTo>
                  <a:pt x="1188" y="213"/>
                </a:lnTo>
                <a:lnTo>
                  <a:pt x="1164" y="222"/>
                </a:lnTo>
                <a:lnTo>
                  <a:pt x="1138" y="226"/>
                </a:lnTo>
                <a:lnTo>
                  <a:pt x="1114" y="235"/>
                </a:lnTo>
                <a:lnTo>
                  <a:pt x="1086" y="243"/>
                </a:lnTo>
                <a:lnTo>
                  <a:pt x="1062" y="252"/>
                </a:lnTo>
                <a:lnTo>
                  <a:pt x="1036" y="259"/>
                </a:lnTo>
                <a:lnTo>
                  <a:pt x="1010" y="267"/>
                </a:lnTo>
                <a:lnTo>
                  <a:pt x="986" y="276"/>
                </a:lnTo>
                <a:lnTo>
                  <a:pt x="960" y="287"/>
                </a:lnTo>
                <a:lnTo>
                  <a:pt x="934" y="296"/>
                </a:lnTo>
                <a:lnTo>
                  <a:pt x="908" y="306"/>
                </a:lnTo>
                <a:lnTo>
                  <a:pt x="884" y="315"/>
                </a:lnTo>
                <a:lnTo>
                  <a:pt x="858" y="326"/>
                </a:lnTo>
                <a:lnTo>
                  <a:pt x="832" y="337"/>
                </a:lnTo>
                <a:lnTo>
                  <a:pt x="808" y="348"/>
                </a:lnTo>
                <a:lnTo>
                  <a:pt x="782" y="359"/>
                </a:lnTo>
                <a:lnTo>
                  <a:pt x="758" y="372"/>
                </a:lnTo>
                <a:lnTo>
                  <a:pt x="730" y="380"/>
                </a:lnTo>
                <a:lnTo>
                  <a:pt x="706" y="391"/>
                </a:lnTo>
                <a:lnTo>
                  <a:pt x="682" y="402"/>
                </a:lnTo>
                <a:lnTo>
                  <a:pt x="656" y="413"/>
                </a:lnTo>
                <a:lnTo>
                  <a:pt x="632" y="424"/>
                </a:lnTo>
                <a:lnTo>
                  <a:pt x="608" y="435"/>
                </a:lnTo>
                <a:lnTo>
                  <a:pt x="584" y="445"/>
                </a:lnTo>
                <a:lnTo>
                  <a:pt x="560" y="458"/>
                </a:lnTo>
                <a:lnTo>
                  <a:pt x="537" y="469"/>
                </a:lnTo>
                <a:lnTo>
                  <a:pt x="513" y="478"/>
                </a:lnTo>
                <a:lnTo>
                  <a:pt x="489" y="489"/>
                </a:lnTo>
                <a:lnTo>
                  <a:pt x="469" y="502"/>
                </a:lnTo>
                <a:lnTo>
                  <a:pt x="445" y="513"/>
                </a:lnTo>
                <a:lnTo>
                  <a:pt x="424" y="524"/>
                </a:lnTo>
                <a:lnTo>
                  <a:pt x="402" y="534"/>
                </a:lnTo>
                <a:lnTo>
                  <a:pt x="382" y="545"/>
                </a:lnTo>
                <a:lnTo>
                  <a:pt x="363" y="556"/>
                </a:lnTo>
                <a:lnTo>
                  <a:pt x="341" y="565"/>
                </a:lnTo>
                <a:lnTo>
                  <a:pt x="319" y="576"/>
                </a:lnTo>
                <a:lnTo>
                  <a:pt x="300" y="587"/>
                </a:lnTo>
                <a:lnTo>
                  <a:pt x="280" y="595"/>
                </a:lnTo>
                <a:lnTo>
                  <a:pt x="263" y="606"/>
                </a:lnTo>
                <a:lnTo>
                  <a:pt x="243" y="615"/>
                </a:lnTo>
                <a:lnTo>
                  <a:pt x="228" y="626"/>
                </a:lnTo>
                <a:lnTo>
                  <a:pt x="211" y="632"/>
                </a:lnTo>
                <a:lnTo>
                  <a:pt x="191" y="643"/>
                </a:lnTo>
                <a:lnTo>
                  <a:pt x="176" y="652"/>
                </a:lnTo>
                <a:lnTo>
                  <a:pt x="161" y="663"/>
                </a:lnTo>
                <a:lnTo>
                  <a:pt x="146" y="669"/>
                </a:lnTo>
                <a:lnTo>
                  <a:pt x="133" y="678"/>
                </a:lnTo>
                <a:lnTo>
                  <a:pt x="117" y="684"/>
                </a:lnTo>
                <a:lnTo>
                  <a:pt x="107" y="693"/>
                </a:lnTo>
                <a:lnTo>
                  <a:pt x="93" y="699"/>
                </a:lnTo>
                <a:lnTo>
                  <a:pt x="83" y="706"/>
                </a:lnTo>
                <a:lnTo>
                  <a:pt x="72" y="710"/>
                </a:lnTo>
                <a:lnTo>
                  <a:pt x="61" y="719"/>
                </a:lnTo>
                <a:lnTo>
                  <a:pt x="41" y="728"/>
                </a:lnTo>
                <a:lnTo>
                  <a:pt x="28" y="739"/>
                </a:lnTo>
                <a:lnTo>
                  <a:pt x="15" y="743"/>
                </a:lnTo>
                <a:lnTo>
                  <a:pt x="7" y="749"/>
                </a:lnTo>
                <a:lnTo>
                  <a:pt x="0" y="754"/>
                </a:lnTo>
                <a:lnTo>
                  <a:pt x="0" y="756"/>
                </a:lnTo>
                <a:lnTo>
                  <a:pt x="0" y="756"/>
                </a:lnTo>
                <a:close/>
              </a:path>
            </a:pathLst>
          </a:custGeom>
          <a:solidFill>
            <a:srgbClr val="597A9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68"/>
          <p:cNvSpPr>
            <a:spLocks/>
          </p:cNvSpPr>
          <p:nvPr/>
        </p:nvSpPr>
        <p:spPr bwMode="auto">
          <a:xfrm>
            <a:off x="549870" y="275925"/>
            <a:ext cx="2265391" cy="1062879"/>
          </a:xfrm>
          <a:custGeom>
            <a:avLst/>
            <a:gdLst>
              <a:gd name="T0" fmla="*/ 385 w 1306"/>
              <a:gd name="T1" fmla="*/ 389 h 652"/>
              <a:gd name="T2" fmla="*/ 332 w 1306"/>
              <a:gd name="T3" fmla="*/ 385 h 652"/>
              <a:gd name="T4" fmla="*/ 265 w 1306"/>
              <a:gd name="T5" fmla="*/ 389 h 652"/>
              <a:gd name="T6" fmla="*/ 209 w 1306"/>
              <a:gd name="T7" fmla="*/ 398 h 652"/>
              <a:gd name="T8" fmla="*/ 148 w 1306"/>
              <a:gd name="T9" fmla="*/ 413 h 652"/>
              <a:gd name="T10" fmla="*/ 91 w 1306"/>
              <a:gd name="T11" fmla="*/ 424 h 652"/>
              <a:gd name="T12" fmla="*/ 28 w 1306"/>
              <a:gd name="T13" fmla="*/ 441 h 652"/>
              <a:gd name="T14" fmla="*/ 0 w 1306"/>
              <a:gd name="T15" fmla="*/ 445 h 652"/>
              <a:gd name="T16" fmla="*/ 39 w 1306"/>
              <a:gd name="T17" fmla="*/ 387 h 652"/>
              <a:gd name="T18" fmla="*/ 94 w 1306"/>
              <a:gd name="T19" fmla="*/ 317 h 652"/>
              <a:gd name="T20" fmla="*/ 143 w 1306"/>
              <a:gd name="T21" fmla="*/ 270 h 652"/>
              <a:gd name="T22" fmla="*/ 200 w 1306"/>
              <a:gd name="T23" fmla="*/ 224 h 652"/>
              <a:gd name="T24" fmla="*/ 259 w 1306"/>
              <a:gd name="T25" fmla="*/ 194 h 652"/>
              <a:gd name="T26" fmla="*/ 317 w 1306"/>
              <a:gd name="T27" fmla="*/ 181 h 652"/>
              <a:gd name="T28" fmla="*/ 374 w 1306"/>
              <a:gd name="T29" fmla="*/ 178 h 652"/>
              <a:gd name="T30" fmla="*/ 432 w 1306"/>
              <a:gd name="T31" fmla="*/ 185 h 652"/>
              <a:gd name="T32" fmla="*/ 498 w 1306"/>
              <a:gd name="T33" fmla="*/ 202 h 652"/>
              <a:gd name="T34" fmla="*/ 521 w 1306"/>
              <a:gd name="T35" fmla="*/ 181 h 652"/>
              <a:gd name="T36" fmla="*/ 574 w 1306"/>
              <a:gd name="T37" fmla="*/ 139 h 652"/>
              <a:gd name="T38" fmla="*/ 634 w 1306"/>
              <a:gd name="T39" fmla="*/ 105 h 652"/>
              <a:gd name="T40" fmla="*/ 693 w 1306"/>
              <a:gd name="T41" fmla="*/ 105 h 652"/>
              <a:gd name="T42" fmla="*/ 743 w 1306"/>
              <a:gd name="T43" fmla="*/ 135 h 652"/>
              <a:gd name="T44" fmla="*/ 769 w 1306"/>
              <a:gd name="T45" fmla="*/ 152 h 652"/>
              <a:gd name="T46" fmla="*/ 828 w 1306"/>
              <a:gd name="T47" fmla="*/ 111 h 652"/>
              <a:gd name="T48" fmla="*/ 884 w 1306"/>
              <a:gd name="T49" fmla="*/ 76 h 652"/>
              <a:gd name="T50" fmla="*/ 943 w 1306"/>
              <a:gd name="T51" fmla="*/ 48 h 652"/>
              <a:gd name="T52" fmla="*/ 1004 w 1306"/>
              <a:gd name="T53" fmla="*/ 24 h 652"/>
              <a:gd name="T54" fmla="*/ 1067 w 1306"/>
              <a:gd name="T55" fmla="*/ 7 h 652"/>
              <a:gd name="T56" fmla="*/ 1130 w 1306"/>
              <a:gd name="T57" fmla="*/ 2 h 652"/>
              <a:gd name="T58" fmla="*/ 1186 w 1306"/>
              <a:gd name="T59" fmla="*/ 0 h 652"/>
              <a:gd name="T60" fmla="*/ 1251 w 1306"/>
              <a:gd name="T61" fmla="*/ 7 h 652"/>
              <a:gd name="T62" fmla="*/ 1301 w 1306"/>
              <a:gd name="T63" fmla="*/ 15 h 652"/>
              <a:gd name="T64" fmla="*/ 1277 w 1306"/>
              <a:gd name="T65" fmla="*/ 22 h 652"/>
              <a:gd name="T66" fmla="*/ 1232 w 1306"/>
              <a:gd name="T67" fmla="*/ 31 h 652"/>
              <a:gd name="T68" fmla="*/ 1173 w 1306"/>
              <a:gd name="T69" fmla="*/ 48 h 652"/>
              <a:gd name="T70" fmla="*/ 1097 w 1306"/>
              <a:gd name="T71" fmla="*/ 76 h 652"/>
              <a:gd name="T72" fmla="*/ 1008 w 1306"/>
              <a:gd name="T73" fmla="*/ 113 h 652"/>
              <a:gd name="T74" fmla="*/ 958 w 1306"/>
              <a:gd name="T75" fmla="*/ 135 h 652"/>
              <a:gd name="T76" fmla="*/ 904 w 1306"/>
              <a:gd name="T77" fmla="*/ 161 h 652"/>
              <a:gd name="T78" fmla="*/ 847 w 1306"/>
              <a:gd name="T79" fmla="*/ 189 h 652"/>
              <a:gd name="T80" fmla="*/ 791 w 1306"/>
              <a:gd name="T81" fmla="*/ 220 h 652"/>
              <a:gd name="T82" fmla="*/ 732 w 1306"/>
              <a:gd name="T83" fmla="*/ 250 h 652"/>
              <a:gd name="T84" fmla="*/ 676 w 1306"/>
              <a:gd name="T85" fmla="*/ 280 h 652"/>
              <a:gd name="T86" fmla="*/ 623 w 1306"/>
              <a:gd name="T87" fmla="*/ 313 h 652"/>
              <a:gd name="T88" fmla="*/ 571 w 1306"/>
              <a:gd name="T89" fmla="*/ 346 h 652"/>
              <a:gd name="T90" fmla="*/ 513 w 1306"/>
              <a:gd name="T91" fmla="*/ 378 h 652"/>
              <a:gd name="T92" fmla="*/ 441 w 1306"/>
              <a:gd name="T93" fmla="*/ 428 h 652"/>
              <a:gd name="T94" fmla="*/ 391 w 1306"/>
              <a:gd name="T95" fmla="*/ 459 h 652"/>
              <a:gd name="T96" fmla="*/ 428 w 1306"/>
              <a:gd name="T97" fmla="*/ 459 h 652"/>
              <a:gd name="T98" fmla="*/ 476 w 1306"/>
              <a:gd name="T99" fmla="*/ 472 h 652"/>
              <a:gd name="T100" fmla="*/ 437 w 1306"/>
              <a:gd name="T101" fmla="*/ 506 h 652"/>
              <a:gd name="T102" fmla="*/ 374 w 1306"/>
              <a:gd name="T103" fmla="*/ 537 h 652"/>
              <a:gd name="T104" fmla="*/ 298 w 1306"/>
              <a:gd name="T105" fmla="*/ 571 h 652"/>
              <a:gd name="T106" fmla="*/ 217 w 1306"/>
              <a:gd name="T107" fmla="*/ 606 h 652"/>
              <a:gd name="T108" fmla="*/ 143 w 1306"/>
              <a:gd name="T109" fmla="*/ 637 h 652"/>
              <a:gd name="T110" fmla="*/ 406 w 1306"/>
              <a:gd name="T111" fmla="*/ 40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6" h="652">
                <a:moveTo>
                  <a:pt x="406" y="402"/>
                </a:moveTo>
                <a:lnTo>
                  <a:pt x="404" y="400"/>
                </a:lnTo>
                <a:lnTo>
                  <a:pt x="402" y="396"/>
                </a:lnTo>
                <a:lnTo>
                  <a:pt x="393" y="393"/>
                </a:lnTo>
                <a:lnTo>
                  <a:pt x="385" y="389"/>
                </a:lnTo>
                <a:lnTo>
                  <a:pt x="374" y="387"/>
                </a:lnTo>
                <a:lnTo>
                  <a:pt x="367" y="385"/>
                </a:lnTo>
                <a:lnTo>
                  <a:pt x="356" y="385"/>
                </a:lnTo>
                <a:lnTo>
                  <a:pt x="345" y="385"/>
                </a:lnTo>
                <a:lnTo>
                  <a:pt x="332" y="385"/>
                </a:lnTo>
                <a:lnTo>
                  <a:pt x="317" y="385"/>
                </a:lnTo>
                <a:lnTo>
                  <a:pt x="302" y="385"/>
                </a:lnTo>
                <a:lnTo>
                  <a:pt x="287" y="387"/>
                </a:lnTo>
                <a:lnTo>
                  <a:pt x="276" y="387"/>
                </a:lnTo>
                <a:lnTo>
                  <a:pt x="265" y="389"/>
                </a:lnTo>
                <a:lnTo>
                  <a:pt x="254" y="391"/>
                </a:lnTo>
                <a:lnTo>
                  <a:pt x="243" y="393"/>
                </a:lnTo>
                <a:lnTo>
                  <a:pt x="230" y="393"/>
                </a:lnTo>
                <a:lnTo>
                  <a:pt x="219" y="396"/>
                </a:lnTo>
                <a:lnTo>
                  <a:pt x="209" y="398"/>
                </a:lnTo>
                <a:lnTo>
                  <a:pt x="198" y="402"/>
                </a:lnTo>
                <a:lnTo>
                  <a:pt x="183" y="404"/>
                </a:lnTo>
                <a:lnTo>
                  <a:pt x="172" y="406"/>
                </a:lnTo>
                <a:lnTo>
                  <a:pt x="159" y="409"/>
                </a:lnTo>
                <a:lnTo>
                  <a:pt x="148" y="413"/>
                </a:lnTo>
                <a:lnTo>
                  <a:pt x="135" y="413"/>
                </a:lnTo>
                <a:lnTo>
                  <a:pt x="124" y="417"/>
                </a:lnTo>
                <a:lnTo>
                  <a:pt x="115" y="419"/>
                </a:lnTo>
                <a:lnTo>
                  <a:pt x="104" y="424"/>
                </a:lnTo>
                <a:lnTo>
                  <a:pt x="91" y="424"/>
                </a:lnTo>
                <a:lnTo>
                  <a:pt x="80" y="426"/>
                </a:lnTo>
                <a:lnTo>
                  <a:pt x="70" y="428"/>
                </a:lnTo>
                <a:lnTo>
                  <a:pt x="61" y="432"/>
                </a:lnTo>
                <a:lnTo>
                  <a:pt x="44" y="435"/>
                </a:lnTo>
                <a:lnTo>
                  <a:pt x="28" y="441"/>
                </a:lnTo>
                <a:lnTo>
                  <a:pt x="17" y="443"/>
                </a:lnTo>
                <a:lnTo>
                  <a:pt x="9" y="445"/>
                </a:lnTo>
                <a:lnTo>
                  <a:pt x="0" y="448"/>
                </a:lnTo>
                <a:lnTo>
                  <a:pt x="0" y="450"/>
                </a:lnTo>
                <a:lnTo>
                  <a:pt x="0" y="445"/>
                </a:lnTo>
                <a:lnTo>
                  <a:pt x="4" y="441"/>
                </a:lnTo>
                <a:lnTo>
                  <a:pt x="9" y="430"/>
                </a:lnTo>
                <a:lnTo>
                  <a:pt x="17" y="419"/>
                </a:lnTo>
                <a:lnTo>
                  <a:pt x="28" y="404"/>
                </a:lnTo>
                <a:lnTo>
                  <a:pt x="39" y="387"/>
                </a:lnTo>
                <a:lnTo>
                  <a:pt x="54" y="367"/>
                </a:lnTo>
                <a:lnTo>
                  <a:pt x="70" y="350"/>
                </a:lnTo>
                <a:lnTo>
                  <a:pt x="76" y="339"/>
                </a:lnTo>
                <a:lnTo>
                  <a:pt x="85" y="328"/>
                </a:lnTo>
                <a:lnTo>
                  <a:pt x="94" y="317"/>
                </a:lnTo>
                <a:lnTo>
                  <a:pt x="104" y="309"/>
                </a:lnTo>
                <a:lnTo>
                  <a:pt x="113" y="298"/>
                </a:lnTo>
                <a:lnTo>
                  <a:pt x="124" y="289"/>
                </a:lnTo>
                <a:lnTo>
                  <a:pt x="135" y="278"/>
                </a:lnTo>
                <a:lnTo>
                  <a:pt x="143" y="270"/>
                </a:lnTo>
                <a:lnTo>
                  <a:pt x="154" y="259"/>
                </a:lnTo>
                <a:lnTo>
                  <a:pt x="165" y="250"/>
                </a:lnTo>
                <a:lnTo>
                  <a:pt x="176" y="239"/>
                </a:lnTo>
                <a:lnTo>
                  <a:pt x="189" y="233"/>
                </a:lnTo>
                <a:lnTo>
                  <a:pt x="200" y="224"/>
                </a:lnTo>
                <a:lnTo>
                  <a:pt x="211" y="217"/>
                </a:lnTo>
                <a:lnTo>
                  <a:pt x="224" y="211"/>
                </a:lnTo>
                <a:lnTo>
                  <a:pt x="237" y="207"/>
                </a:lnTo>
                <a:lnTo>
                  <a:pt x="248" y="200"/>
                </a:lnTo>
                <a:lnTo>
                  <a:pt x="259" y="194"/>
                </a:lnTo>
                <a:lnTo>
                  <a:pt x="269" y="191"/>
                </a:lnTo>
                <a:lnTo>
                  <a:pt x="282" y="187"/>
                </a:lnTo>
                <a:lnTo>
                  <a:pt x="293" y="183"/>
                </a:lnTo>
                <a:lnTo>
                  <a:pt x="306" y="181"/>
                </a:lnTo>
                <a:lnTo>
                  <a:pt x="317" y="181"/>
                </a:lnTo>
                <a:lnTo>
                  <a:pt x="330" y="181"/>
                </a:lnTo>
                <a:lnTo>
                  <a:pt x="341" y="178"/>
                </a:lnTo>
                <a:lnTo>
                  <a:pt x="352" y="178"/>
                </a:lnTo>
                <a:lnTo>
                  <a:pt x="363" y="178"/>
                </a:lnTo>
                <a:lnTo>
                  <a:pt x="374" y="178"/>
                </a:lnTo>
                <a:lnTo>
                  <a:pt x="385" y="178"/>
                </a:lnTo>
                <a:lnTo>
                  <a:pt x="395" y="181"/>
                </a:lnTo>
                <a:lnTo>
                  <a:pt x="406" y="181"/>
                </a:lnTo>
                <a:lnTo>
                  <a:pt x="417" y="183"/>
                </a:lnTo>
                <a:lnTo>
                  <a:pt x="432" y="185"/>
                </a:lnTo>
                <a:lnTo>
                  <a:pt x="452" y="189"/>
                </a:lnTo>
                <a:lnTo>
                  <a:pt x="465" y="191"/>
                </a:lnTo>
                <a:lnTo>
                  <a:pt x="480" y="198"/>
                </a:lnTo>
                <a:lnTo>
                  <a:pt x="489" y="200"/>
                </a:lnTo>
                <a:lnTo>
                  <a:pt x="498" y="202"/>
                </a:lnTo>
                <a:lnTo>
                  <a:pt x="500" y="204"/>
                </a:lnTo>
                <a:lnTo>
                  <a:pt x="504" y="207"/>
                </a:lnTo>
                <a:lnTo>
                  <a:pt x="506" y="200"/>
                </a:lnTo>
                <a:lnTo>
                  <a:pt x="517" y="191"/>
                </a:lnTo>
                <a:lnTo>
                  <a:pt x="521" y="181"/>
                </a:lnTo>
                <a:lnTo>
                  <a:pt x="530" y="174"/>
                </a:lnTo>
                <a:lnTo>
                  <a:pt x="541" y="165"/>
                </a:lnTo>
                <a:lnTo>
                  <a:pt x="552" y="159"/>
                </a:lnTo>
                <a:lnTo>
                  <a:pt x="563" y="148"/>
                </a:lnTo>
                <a:lnTo>
                  <a:pt x="574" y="139"/>
                </a:lnTo>
                <a:lnTo>
                  <a:pt x="587" y="131"/>
                </a:lnTo>
                <a:lnTo>
                  <a:pt x="597" y="124"/>
                </a:lnTo>
                <a:lnTo>
                  <a:pt x="608" y="115"/>
                </a:lnTo>
                <a:lnTo>
                  <a:pt x="623" y="111"/>
                </a:lnTo>
                <a:lnTo>
                  <a:pt x="634" y="105"/>
                </a:lnTo>
                <a:lnTo>
                  <a:pt x="650" y="105"/>
                </a:lnTo>
                <a:lnTo>
                  <a:pt x="660" y="100"/>
                </a:lnTo>
                <a:lnTo>
                  <a:pt x="671" y="102"/>
                </a:lnTo>
                <a:lnTo>
                  <a:pt x="682" y="102"/>
                </a:lnTo>
                <a:lnTo>
                  <a:pt x="693" y="105"/>
                </a:lnTo>
                <a:lnTo>
                  <a:pt x="702" y="109"/>
                </a:lnTo>
                <a:lnTo>
                  <a:pt x="713" y="113"/>
                </a:lnTo>
                <a:lnTo>
                  <a:pt x="721" y="120"/>
                </a:lnTo>
                <a:lnTo>
                  <a:pt x="730" y="124"/>
                </a:lnTo>
                <a:lnTo>
                  <a:pt x="743" y="135"/>
                </a:lnTo>
                <a:lnTo>
                  <a:pt x="756" y="146"/>
                </a:lnTo>
                <a:lnTo>
                  <a:pt x="760" y="154"/>
                </a:lnTo>
                <a:lnTo>
                  <a:pt x="765" y="159"/>
                </a:lnTo>
                <a:lnTo>
                  <a:pt x="765" y="157"/>
                </a:lnTo>
                <a:lnTo>
                  <a:pt x="769" y="152"/>
                </a:lnTo>
                <a:lnTo>
                  <a:pt x="776" y="146"/>
                </a:lnTo>
                <a:lnTo>
                  <a:pt x="786" y="141"/>
                </a:lnTo>
                <a:lnTo>
                  <a:pt x="797" y="131"/>
                </a:lnTo>
                <a:lnTo>
                  <a:pt x="810" y="122"/>
                </a:lnTo>
                <a:lnTo>
                  <a:pt x="828" y="111"/>
                </a:lnTo>
                <a:lnTo>
                  <a:pt x="847" y="102"/>
                </a:lnTo>
                <a:lnTo>
                  <a:pt x="856" y="94"/>
                </a:lnTo>
                <a:lnTo>
                  <a:pt x="865" y="87"/>
                </a:lnTo>
                <a:lnTo>
                  <a:pt x="875" y="83"/>
                </a:lnTo>
                <a:lnTo>
                  <a:pt x="884" y="76"/>
                </a:lnTo>
                <a:lnTo>
                  <a:pt x="895" y="70"/>
                </a:lnTo>
                <a:lnTo>
                  <a:pt x="906" y="65"/>
                </a:lnTo>
                <a:lnTo>
                  <a:pt x="919" y="59"/>
                </a:lnTo>
                <a:lnTo>
                  <a:pt x="932" y="55"/>
                </a:lnTo>
                <a:lnTo>
                  <a:pt x="943" y="48"/>
                </a:lnTo>
                <a:lnTo>
                  <a:pt x="954" y="44"/>
                </a:lnTo>
                <a:lnTo>
                  <a:pt x="967" y="37"/>
                </a:lnTo>
                <a:lnTo>
                  <a:pt x="980" y="33"/>
                </a:lnTo>
                <a:lnTo>
                  <a:pt x="991" y="26"/>
                </a:lnTo>
                <a:lnTo>
                  <a:pt x="1004" y="24"/>
                </a:lnTo>
                <a:lnTo>
                  <a:pt x="1017" y="20"/>
                </a:lnTo>
                <a:lnTo>
                  <a:pt x="1030" y="18"/>
                </a:lnTo>
                <a:lnTo>
                  <a:pt x="1041" y="13"/>
                </a:lnTo>
                <a:lnTo>
                  <a:pt x="1056" y="11"/>
                </a:lnTo>
                <a:lnTo>
                  <a:pt x="1067" y="7"/>
                </a:lnTo>
                <a:lnTo>
                  <a:pt x="1080" y="7"/>
                </a:lnTo>
                <a:lnTo>
                  <a:pt x="1090" y="5"/>
                </a:lnTo>
                <a:lnTo>
                  <a:pt x="1106" y="2"/>
                </a:lnTo>
                <a:lnTo>
                  <a:pt x="1117" y="2"/>
                </a:lnTo>
                <a:lnTo>
                  <a:pt x="1130" y="2"/>
                </a:lnTo>
                <a:lnTo>
                  <a:pt x="1140" y="0"/>
                </a:lnTo>
                <a:lnTo>
                  <a:pt x="1153" y="0"/>
                </a:lnTo>
                <a:lnTo>
                  <a:pt x="1162" y="0"/>
                </a:lnTo>
                <a:lnTo>
                  <a:pt x="1175" y="0"/>
                </a:lnTo>
                <a:lnTo>
                  <a:pt x="1186" y="0"/>
                </a:lnTo>
                <a:lnTo>
                  <a:pt x="1197" y="2"/>
                </a:lnTo>
                <a:lnTo>
                  <a:pt x="1208" y="2"/>
                </a:lnTo>
                <a:lnTo>
                  <a:pt x="1219" y="5"/>
                </a:lnTo>
                <a:lnTo>
                  <a:pt x="1234" y="5"/>
                </a:lnTo>
                <a:lnTo>
                  <a:pt x="1251" y="7"/>
                </a:lnTo>
                <a:lnTo>
                  <a:pt x="1266" y="9"/>
                </a:lnTo>
                <a:lnTo>
                  <a:pt x="1279" y="13"/>
                </a:lnTo>
                <a:lnTo>
                  <a:pt x="1288" y="13"/>
                </a:lnTo>
                <a:lnTo>
                  <a:pt x="1299" y="15"/>
                </a:lnTo>
                <a:lnTo>
                  <a:pt x="1301" y="15"/>
                </a:lnTo>
                <a:lnTo>
                  <a:pt x="1306" y="18"/>
                </a:lnTo>
                <a:lnTo>
                  <a:pt x="1301" y="18"/>
                </a:lnTo>
                <a:lnTo>
                  <a:pt x="1297" y="18"/>
                </a:lnTo>
                <a:lnTo>
                  <a:pt x="1288" y="18"/>
                </a:lnTo>
                <a:lnTo>
                  <a:pt x="1277" y="22"/>
                </a:lnTo>
                <a:lnTo>
                  <a:pt x="1269" y="22"/>
                </a:lnTo>
                <a:lnTo>
                  <a:pt x="1260" y="26"/>
                </a:lnTo>
                <a:lnTo>
                  <a:pt x="1251" y="26"/>
                </a:lnTo>
                <a:lnTo>
                  <a:pt x="1243" y="29"/>
                </a:lnTo>
                <a:lnTo>
                  <a:pt x="1232" y="31"/>
                </a:lnTo>
                <a:lnTo>
                  <a:pt x="1221" y="35"/>
                </a:lnTo>
                <a:lnTo>
                  <a:pt x="1212" y="37"/>
                </a:lnTo>
                <a:lnTo>
                  <a:pt x="1201" y="44"/>
                </a:lnTo>
                <a:lnTo>
                  <a:pt x="1186" y="46"/>
                </a:lnTo>
                <a:lnTo>
                  <a:pt x="1173" y="48"/>
                </a:lnTo>
                <a:lnTo>
                  <a:pt x="1158" y="55"/>
                </a:lnTo>
                <a:lnTo>
                  <a:pt x="1145" y="59"/>
                </a:lnTo>
                <a:lnTo>
                  <a:pt x="1130" y="65"/>
                </a:lnTo>
                <a:lnTo>
                  <a:pt x="1114" y="70"/>
                </a:lnTo>
                <a:lnTo>
                  <a:pt x="1097" y="76"/>
                </a:lnTo>
                <a:lnTo>
                  <a:pt x="1082" y="85"/>
                </a:lnTo>
                <a:lnTo>
                  <a:pt x="1062" y="89"/>
                </a:lnTo>
                <a:lnTo>
                  <a:pt x="1045" y="96"/>
                </a:lnTo>
                <a:lnTo>
                  <a:pt x="1025" y="105"/>
                </a:lnTo>
                <a:lnTo>
                  <a:pt x="1008" y="113"/>
                </a:lnTo>
                <a:lnTo>
                  <a:pt x="997" y="115"/>
                </a:lnTo>
                <a:lnTo>
                  <a:pt x="988" y="122"/>
                </a:lnTo>
                <a:lnTo>
                  <a:pt x="978" y="124"/>
                </a:lnTo>
                <a:lnTo>
                  <a:pt x="969" y="131"/>
                </a:lnTo>
                <a:lnTo>
                  <a:pt x="958" y="135"/>
                </a:lnTo>
                <a:lnTo>
                  <a:pt x="947" y="141"/>
                </a:lnTo>
                <a:lnTo>
                  <a:pt x="936" y="146"/>
                </a:lnTo>
                <a:lnTo>
                  <a:pt x="928" y="152"/>
                </a:lnTo>
                <a:lnTo>
                  <a:pt x="915" y="154"/>
                </a:lnTo>
                <a:lnTo>
                  <a:pt x="904" y="161"/>
                </a:lnTo>
                <a:lnTo>
                  <a:pt x="893" y="165"/>
                </a:lnTo>
                <a:lnTo>
                  <a:pt x="882" y="172"/>
                </a:lnTo>
                <a:lnTo>
                  <a:pt x="869" y="176"/>
                </a:lnTo>
                <a:lnTo>
                  <a:pt x="858" y="183"/>
                </a:lnTo>
                <a:lnTo>
                  <a:pt x="847" y="189"/>
                </a:lnTo>
                <a:lnTo>
                  <a:pt x="836" y="196"/>
                </a:lnTo>
                <a:lnTo>
                  <a:pt x="825" y="200"/>
                </a:lnTo>
                <a:lnTo>
                  <a:pt x="812" y="207"/>
                </a:lnTo>
                <a:lnTo>
                  <a:pt x="802" y="211"/>
                </a:lnTo>
                <a:lnTo>
                  <a:pt x="791" y="220"/>
                </a:lnTo>
                <a:lnTo>
                  <a:pt x="778" y="224"/>
                </a:lnTo>
                <a:lnTo>
                  <a:pt x="767" y="230"/>
                </a:lnTo>
                <a:lnTo>
                  <a:pt x="756" y="239"/>
                </a:lnTo>
                <a:lnTo>
                  <a:pt x="745" y="246"/>
                </a:lnTo>
                <a:lnTo>
                  <a:pt x="732" y="250"/>
                </a:lnTo>
                <a:lnTo>
                  <a:pt x="721" y="257"/>
                </a:lnTo>
                <a:lnTo>
                  <a:pt x="710" y="263"/>
                </a:lnTo>
                <a:lnTo>
                  <a:pt x="700" y="270"/>
                </a:lnTo>
                <a:lnTo>
                  <a:pt x="686" y="276"/>
                </a:lnTo>
                <a:lnTo>
                  <a:pt x="676" y="280"/>
                </a:lnTo>
                <a:lnTo>
                  <a:pt x="665" y="289"/>
                </a:lnTo>
                <a:lnTo>
                  <a:pt x="654" y="296"/>
                </a:lnTo>
                <a:lnTo>
                  <a:pt x="645" y="300"/>
                </a:lnTo>
                <a:lnTo>
                  <a:pt x="634" y="309"/>
                </a:lnTo>
                <a:lnTo>
                  <a:pt x="623" y="313"/>
                </a:lnTo>
                <a:lnTo>
                  <a:pt x="613" y="320"/>
                </a:lnTo>
                <a:lnTo>
                  <a:pt x="602" y="326"/>
                </a:lnTo>
                <a:lnTo>
                  <a:pt x="591" y="333"/>
                </a:lnTo>
                <a:lnTo>
                  <a:pt x="580" y="339"/>
                </a:lnTo>
                <a:lnTo>
                  <a:pt x="571" y="346"/>
                </a:lnTo>
                <a:lnTo>
                  <a:pt x="561" y="352"/>
                </a:lnTo>
                <a:lnTo>
                  <a:pt x="550" y="356"/>
                </a:lnTo>
                <a:lnTo>
                  <a:pt x="541" y="363"/>
                </a:lnTo>
                <a:lnTo>
                  <a:pt x="532" y="367"/>
                </a:lnTo>
                <a:lnTo>
                  <a:pt x="513" y="378"/>
                </a:lnTo>
                <a:lnTo>
                  <a:pt x="498" y="391"/>
                </a:lnTo>
                <a:lnTo>
                  <a:pt x="480" y="400"/>
                </a:lnTo>
                <a:lnTo>
                  <a:pt x="465" y="411"/>
                </a:lnTo>
                <a:lnTo>
                  <a:pt x="452" y="419"/>
                </a:lnTo>
                <a:lnTo>
                  <a:pt x="441" y="428"/>
                </a:lnTo>
                <a:lnTo>
                  <a:pt x="426" y="432"/>
                </a:lnTo>
                <a:lnTo>
                  <a:pt x="417" y="441"/>
                </a:lnTo>
                <a:lnTo>
                  <a:pt x="406" y="445"/>
                </a:lnTo>
                <a:lnTo>
                  <a:pt x="402" y="452"/>
                </a:lnTo>
                <a:lnTo>
                  <a:pt x="391" y="459"/>
                </a:lnTo>
                <a:lnTo>
                  <a:pt x="389" y="463"/>
                </a:lnTo>
                <a:lnTo>
                  <a:pt x="393" y="461"/>
                </a:lnTo>
                <a:lnTo>
                  <a:pt x="408" y="459"/>
                </a:lnTo>
                <a:lnTo>
                  <a:pt x="417" y="459"/>
                </a:lnTo>
                <a:lnTo>
                  <a:pt x="428" y="459"/>
                </a:lnTo>
                <a:lnTo>
                  <a:pt x="439" y="459"/>
                </a:lnTo>
                <a:lnTo>
                  <a:pt x="452" y="461"/>
                </a:lnTo>
                <a:lnTo>
                  <a:pt x="467" y="463"/>
                </a:lnTo>
                <a:lnTo>
                  <a:pt x="476" y="469"/>
                </a:lnTo>
                <a:lnTo>
                  <a:pt x="476" y="472"/>
                </a:lnTo>
                <a:lnTo>
                  <a:pt x="471" y="480"/>
                </a:lnTo>
                <a:lnTo>
                  <a:pt x="465" y="487"/>
                </a:lnTo>
                <a:lnTo>
                  <a:pt x="454" y="498"/>
                </a:lnTo>
                <a:lnTo>
                  <a:pt x="445" y="502"/>
                </a:lnTo>
                <a:lnTo>
                  <a:pt x="437" y="506"/>
                </a:lnTo>
                <a:lnTo>
                  <a:pt x="426" y="511"/>
                </a:lnTo>
                <a:lnTo>
                  <a:pt x="415" y="517"/>
                </a:lnTo>
                <a:lnTo>
                  <a:pt x="402" y="521"/>
                </a:lnTo>
                <a:lnTo>
                  <a:pt x="389" y="530"/>
                </a:lnTo>
                <a:lnTo>
                  <a:pt x="374" y="537"/>
                </a:lnTo>
                <a:lnTo>
                  <a:pt x="361" y="543"/>
                </a:lnTo>
                <a:lnTo>
                  <a:pt x="345" y="550"/>
                </a:lnTo>
                <a:lnTo>
                  <a:pt x="328" y="558"/>
                </a:lnTo>
                <a:lnTo>
                  <a:pt x="313" y="563"/>
                </a:lnTo>
                <a:lnTo>
                  <a:pt x="298" y="571"/>
                </a:lnTo>
                <a:lnTo>
                  <a:pt x="282" y="578"/>
                </a:lnTo>
                <a:lnTo>
                  <a:pt x="267" y="587"/>
                </a:lnTo>
                <a:lnTo>
                  <a:pt x="250" y="593"/>
                </a:lnTo>
                <a:lnTo>
                  <a:pt x="235" y="602"/>
                </a:lnTo>
                <a:lnTo>
                  <a:pt x="217" y="606"/>
                </a:lnTo>
                <a:lnTo>
                  <a:pt x="200" y="615"/>
                </a:lnTo>
                <a:lnTo>
                  <a:pt x="185" y="619"/>
                </a:lnTo>
                <a:lnTo>
                  <a:pt x="172" y="626"/>
                </a:lnTo>
                <a:lnTo>
                  <a:pt x="154" y="632"/>
                </a:lnTo>
                <a:lnTo>
                  <a:pt x="143" y="637"/>
                </a:lnTo>
                <a:lnTo>
                  <a:pt x="133" y="643"/>
                </a:lnTo>
                <a:lnTo>
                  <a:pt x="122" y="647"/>
                </a:lnTo>
                <a:lnTo>
                  <a:pt x="109" y="652"/>
                </a:lnTo>
                <a:lnTo>
                  <a:pt x="406" y="402"/>
                </a:lnTo>
                <a:lnTo>
                  <a:pt x="406" y="402"/>
                </a:lnTo>
                <a:close/>
              </a:path>
            </a:pathLst>
          </a:custGeom>
          <a:solidFill>
            <a:srgbClr val="597A9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70"/>
          <p:cNvSpPr>
            <a:spLocks/>
          </p:cNvSpPr>
          <p:nvPr/>
        </p:nvSpPr>
        <p:spPr bwMode="auto">
          <a:xfrm>
            <a:off x="0" y="3901451"/>
            <a:ext cx="9144826" cy="1618772"/>
          </a:xfrm>
          <a:custGeom>
            <a:avLst/>
            <a:gdLst>
              <a:gd name="T0" fmla="*/ 1225 w 5272"/>
              <a:gd name="T1" fmla="*/ 122 h 993"/>
              <a:gd name="T2" fmla="*/ 1318 w 5272"/>
              <a:gd name="T3" fmla="*/ 94 h 993"/>
              <a:gd name="T4" fmla="*/ 1442 w 5272"/>
              <a:gd name="T5" fmla="*/ 59 h 993"/>
              <a:gd name="T6" fmla="*/ 1529 w 5272"/>
              <a:gd name="T7" fmla="*/ 39 h 993"/>
              <a:gd name="T8" fmla="*/ 1603 w 5272"/>
              <a:gd name="T9" fmla="*/ 28 h 993"/>
              <a:gd name="T10" fmla="*/ 1672 w 5272"/>
              <a:gd name="T11" fmla="*/ 15 h 993"/>
              <a:gd name="T12" fmla="*/ 1742 w 5272"/>
              <a:gd name="T13" fmla="*/ 7 h 993"/>
              <a:gd name="T14" fmla="*/ 1811 w 5272"/>
              <a:gd name="T15" fmla="*/ 2 h 993"/>
              <a:gd name="T16" fmla="*/ 1881 w 5272"/>
              <a:gd name="T17" fmla="*/ 2 h 993"/>
              <a:gd name="T18" fmla="*/ 1970 w 5272"/>
              <a:gd name="T19" fmla="*/ 0 h 993"/>
              <a:gd name="T20" fmla="*/ 2085 w 5272"/>
              <a:gd name="T21" fmla="*/ 4 h 993"/>
              <a:gd name="T22" fmla="*/ 2174 w 5272"/>
              <a:gd name="T23" fmla="*/ 15 h 993"/>
              <a:gd name="T24" fmla="*/ 2265 w 5272"/>
              <a:gd name="T25" fmla="*/ 33 h 993"/>
              <a:gd name="T26" fmla="*/ 2307 w 5272"/>
              <a:gd name="T27" fmla="*/ 59 h 993"/>
              <a:gd name="T28" fmla="*/ 2231 w 5272"/>
              <a:gd name="T29" fmla="*/ 57 h 993"/>
              <a:gd name="T30" fmla="*/ 2148 w 5272"/>
              <a:gd name="T31" fmla="*/ 78 h 993"/>
              <a:gd name="T32" fmla="*/ 2118 w 5272"/>
              <a:gd name="T33" fmla="*/ 159 h 993"/>
              <a:gd name="T34" fmla="*/ 2172 w 5272"/>
              <a:gd name="T35" fmla="*/ 237 h 993"/>
              <a:gd name="T36" fmla="*/ 2244 w 5272"/>
              <a:gd name="T37" fmla="*/ 282 h 993"/>
              <a:gd name="T38" fmla="*/ 2339 w 5272"/>
              <a:gd name="T39" fmla="*/ 317 h 993"/>
              <a:gd name="T40" fmla="*/ 2413 w 5272"/>
              <a:gd name="T41" fmla="*/ 332 h 993"/>
              <a:gd name="T42" fmla="*/ 2489 w 5272"/>
              <a:gd name="T43" fmla="*/ 345 h 993"/>
              <a:gd name="T44" fmla="*/ 2578 w 5272"/>
              <a:gd name="T45" fmla="*/ 356 h 993"/>
              <a:gd name="T46" fmla="*/ 2676 w 5272"/>
              <a:gd name="T47" fmla="*/ 361 h 993"/>
              <a:gd name="T48" fmla="*/ 2787 w 5272"/>
              <a:gd name="T49" fmla="*/ 361 h 993"/>
              <a:gd name="T50" fmla="*/ 2902 w 5272"/>
              <a:gd name="T51" fmla="*/ 361 h 993"/>
              <a:gd name="T52" fmla="*/ 3021 w 5272"/>
              <a:gd name="T53" fmla="*/ 361 h 993"/>
              <a:gd name="T54" fmla="*/ 3139 w 5272"/>
              <a:gd name="T55" fmla="*/ 354 h 993"/>
              <a:gd name="T56" fmla="*/ 3252 w 5272"/>
              <a:gd name="T57" fmla="*/ 348 h 993"/>
              <a:gd name="T58" fmla="*/ 3358 w 5272"/>
              <a:gd name="T59" fmla="*/ 341 h 993"/>
              <a:gd name="T60" fmla="*/ 3456 w 5272"/>
              <a:gd name="T61" fmla="*/ 337 h 993"/>
              <a:gd name="T62" fmla="*/ 3536 w 5272"/>
              <a:gd name="T63" fmla="*/ 330 h 993"/>
              <a:gd name="T64" fmla="*/ 3643 w 5272"/>
              <a:gd name="T65" fmla="*/ 322 h 993"/>
              <a:gd name="T66" fmla="*/ 3660 w 5272"/>
              <a:gd name="T67" fmla="*/ 332 h 993"/>
              <a:gd name="T68" fmla="*/ 3549 w 5272"/>
              <a:gd name="T69" fmla="*/ 391 h 993"/>
              <a:gd name="T70" fmla="*/ 3527 w 5272"/>
              <a:gd name="T71" fmla="*/ 456 h 993"/>
              <a:gd name="T72" fmla="*/ 3612 w 5272"/>
              <a:gd name="T73" fmla="*/ 480 h 993"/>
              <a:gd name="T74" fmla="*/ 3714 w 5272"/>
              <a:gd name="T75" fmla="*/ 487 h 993"/>
              <a:gd name="T76" fmla="*/ 3782 w 5272"/>
              <a:gd name="T77" fmla="*/ 489 h 993"/>
              <a:gd name="T78" fmla="*/ 3860 w 5272"/>
              <a:gd name="T79" fmla="*/ 489 h 993"/>
              <a:gd name="T80" fmla="*/ 3944 w 5272"/>
              <a:gd name="T81" fmla="*/ 487 h 993"/>
              <a:gd name="T82" fmla="*/ 4029 w 5272"/>
              <a:gd name="T83" fmla="*/ 484 h 993"/>
              <a:gd name="T84" fmla="*/ 4112 w 5272"/>
              <a:gd name="T85" fmla="*/ 484 h 993"/>
              <a:gd name="T86" fmla="*/ 4183 w 5272"/>
              <a:gd name="T87" fmla="*/ 480 h 993"/>
              <a:gd name="T88" fmla="*/ 4288 w 5272"/>
              <a:gd name="T89" fmla="*/ 476 h 993"/>
              <a:gd name="T90" fmla="*/ 4357 w 5272"/>
              <a:gd name="T91" fmla="*/ 493 h 993"/>
              <a:gd name="T92" fmla="*/ 4431 w 5272"/>
              <a:gd name="T93" fmla="*/ 524 h 993"/>
              <a:gd name="T94" fmla="*/ 4544 w 5272"/>
              <a:gd name="T95" fmla="*/ 563 h 993"/>
              <a:gd name="T96" fmla="*/ 4650 w 5272"/>
              <a:gd name="T97" fmla="*/ 587 h 993"/>
              <a:gd name="T98" fmla="*/ 4726 w 5272"/>
              <a:gd name="T99" fmla="*/ 602 h 993"/>
              <a:gd name="T100" fmla="*/ 4802 w 5272"/>
              <a:gd name="T101" fmla="*/ 608 h 993"/>
              <a:gd name="T102" fmla="*/ 4883 w 5272"/>
              <a:gd name="T103" fmla="*/ 613 h 993"/>
              <a:gd name="T104" fmla="*/ 4961 w 5272"/>
              <a:gd name="T105" fmla="*/ 613 h 993"/>
              <a:gd name="T106" fmla="*/ 5035 w 5272"/>
              <a:gd name="T107" fmla="*/ 613 h 993"/>
              <a:gd name="T108" fmla="*/ 5115 w 5272"/>
              <a:gd name="T109" fmla="*/ 606 h 993"/>
              <a:gd name="T110" fmla="*/ 5222 w 5272"/>
              <a:gd name="T111" fmla="*/ 600 h 993"/>
              <a:gd name="T112" fmla="*/ 5272 w 5272"/>
              <a:gd name="T113" fmla="*/ 884 h 993"/>
              <a:gd name="T114" fmla="*/ 276 w 5272"/>
              <a:gd name="T115" fmla="*/ 291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72" h="993">
                <a:moveTo>
                  <a:pt x="1173" y="146"/>
                </a:moveTo>
                <a:lnTo>
                  <a:pt x="1173" y="143"/>
                </a:lnTo>
                <a:lnTo>
                  <a:pt x="1182" y="139"/>
                </a:lnTo>
                <a:lnTo>
                  <a:pt x="1192" y="135"/>
                </a:lnTo>
                <a:lnTo>
                  <a:pt x="1208" y="130"/>
                </a:lnTo>
                <a:lnTo>
                  <a:pt x="1214" y="126"/>
                </a:lnTo>
                <a:lnTo>
                  <a:pt x="1225" y="122"/>
                </a:lnTo>
                <a:lnTo>
                  <a:pt x="1236" y="117"/>
                </a:lnTo>
                <a:lnTo>
                  <a:pt x="1249" y="115"/>
                </a:lnTo>
                <a:lnTo>
                  <a:pt x="1260" y="109"/>
                </a:lnTo>
                <a:lnTo>
                  <a:pt x="1275" y="107"/>
                </a:lnTo>
                <a:lnTo>
                  <a:pt x="1288" y="102"/>
                </a:lnTo>
                <a:lnTo>
                  <a:pt x="1305" y="98"/>
                </a:lnTo>
                <a:lnTo>
                  <a:pt x="1318" y="94"/>
                </a:lnTo>
                <a:lnTo>
                  <a:pt x="1336" y="89"/>
                </a:lnTo>
                <a:lnTo>
                  <a:pt x="1351" y="83"/>
                </a:lnTo>
                <a:lnTo>
                  <a:pt x="1368" y="78"/>
                </a:lnTo>
                <a:lnTo>
                  <a:pt x="1384" y="74"/>
                </a:lnTo>
                <a:lnTo>
                  <a:pt x="1403" y="70"/>
                </a:lnTo>
                <a:lnTo>
                  <a:pt x="1423" y="63"/>
                </a:lnTo>
                <a:lnTo>
                  <a:pt x="1442" y="59"/>
                </a:lnTo>
                <a:lnTo>
                  <a:pt x="1460" y="54"/>
                </a:lnTo>
                <a:lnTo>
                  <a:pt x="1479" y="50"/>
                </a:lnTo>
                <a:lnTo>
                  <a:pt x="1488" y="46"/>
                </a:lnTo>
                <a:lnTo>
                  <a:pt x="1499" y="46"/>
                </a:lnTo>
                <a:lnTo>
                  <a:pt x="1510" y="41"/>
                </a:lnTo>
                <a:lnTo>
                  <a:pt x="1518" y="41"/>
                </a:lnTo>
                <a:lnTo>
                  <a:pt x="1529" y="39"/>
                </a:lnTo>
                <a:lnTo>
                  <a:pt x="1538" y="37"/>
                </a:lnTo>
                <a:lnTo>
                  <a:pt x="1549" y="35"/>
                </a:lnTo>
                <a:lnTo>
                  <a:pt x="1560" y="33"/>
                </a:lnTo>
                <a:lnTo>
                  <a:pt x="1570" y="31"/>
                </a:lnTo>
                <a:lnTo>
                  <a:pt x="1581" y="31"/>
                </a:lnTo>
                <a:lnTo>
                  <a:pt x="1592" y="28"/>
                </a:lnTo>
                <a:lnTo>
                  <a:pt x="1603" y="28"/>
                </a:lnTo>
                <a:lnTo>
                  <a:pt x="1612" y="24"/>
                </a:lnTo>
                <a:lnTo>
                  <a:pt x="1623" y="22"/>
                </a:lnTo>
                <a:lnTo>
                  <a:pt x="1631" y="22"/>
                </a:lnTo>
                <a:lnTo>
                  <a:pt x="1642" y="22"/>
                </a:lnTo>
                <a:lnTo>
                  <a:pt x="1651" y="20"/>
                </a:lnTo>
                <a:lnTo>
                  <a:pt x="1662" y="18"/>
                </a:lnTo>
                <a:lnTo>
                  <a:pt x="1672" y="15"/>
                </a:lnTo>
                <a:lnTo>
                  <a:pt x="1683" y="15"/>
                </a:lnTo>
                <a:lnTo>
                  <a:pt x="1692" y="13"/>
                </a:lnTo>
                <a:lnTo>
                  <a:pt x="1703" y="11"/>
                </a:lnTo>
                <a:lnTo>
                  <a:pt x="1712" y="11"/>
                </a:lnTo>
                <a:lnTo>
                  <a:pt x="1722" y="11"/>
                </a:lnTo>
                <a:lnTo>
                  <a:pt x="1731" y="9"/>
                </a:lnTo>
                <a:lnTo>
                  <a:pt x="1742" y="7"/>
                </a:lnTo>
                <a:lnTo>
                  <a:pt x="1753" y="7"/>
                </a:lnTo>
                <a:lnTo>
                  <a:pt x="1764" y="7"/>
                </a:lnTo>
                <a:lnTo>
                  <a:pt x="1772" y="4"/>
                </a:lnTo>
                <a:lnTo>
                  <a:pt x="1783" y="4"/>
                </a:lnTo>
                <a:lnTo>
                  <a:pt x="1792" y="2"/>
                </a:lnTo>
                <a:lnTo>
                  <a:pt x="1803" y="2"/>
                </a:lnTo>
                <a:lnTo>
                  <a:pt x="1811" y="2"/>
                </a:lnTo>
                <a:lnTo>
                  <a:pt x="1822" y="2"/>
                </a:lnTo>
                <a:lnTo>
                  <a:pt x="1831" y="2"/>
                </a:lnTo>
                <a:lnTo>
                  <a:pt x="1842" y="2"/>
                </a:lnTo>
                <a:lnTo>
                  <a:pt x="1851" y="2"/>
                </a:lnTo>
                <a:lnTo>
                  <a:pt x="1861" y="2"/>
                </a:lnTo>
                <a:lnTo>
                  <a:pt x="1870" y="2"/>
                </a:lnTo>
                <a:lnTo>
                  <a:pt x="1881" y="2"/>
                </a:lnTo>
                <a:lnTo>
                  <a:pt x="1890" y="2"/>
                </a:lnTo>
                <a:lnTo>
                  <a:pt x="1901" y="2"/>
                </a:lnTo>
                <a:lnTo>
                  <a:pt x="1909" y="2"/>
                </a:lnTo>
                <a:lnTo>
                  <a:pt x="1920" y="2"/>
                </a:lnTo>
                <a:lnTo>
                  <a:pt x="1935" y="0"/>
                </a:lnTo>
                <a:lnTo>
                  <a:pt x="1953" y="0"/>
                </a:lnTo>
                <a:lnTo>
                  <a:pt x="1970" y="0"/>
                </a:lnTo>
                <a:lnTo>
                  <a:pt x="1990" y="0"/>
                </a:lnTo>
                <a:lnTo>
                  <a:pt x="2005" y="0"/>
                </a:lnTo>
                <a:lnTo>
                  <a:pt x="2022" y="2"/>
                </a:lnTo>
                <a:lnTo>
                  <a:pt x="2040" y="2"/>
                </a:lnTo>
                <a:lnTo>
                  <a:pt x="2057" y="2"/>
                </a:lnTo>
                <a:lnTo>
                  <a:pt x="2070" y="2"/>
                </a:lnTo>
                <a:lnTo>
                  <a:pt x="2085" y="4"/>
                </a:lnTo>
                <a:lnTo>
                  <a:pt x="2098" y="7"/>
                </a:lnTo>
                <a:lnTo>
                  <a:pt x="2113" y="9"/>
                </a:lnTo>
                <a:lnTo>
                  <a:pt x="2126" y="9"/>
                </a:lnTo>
                <a:lnTo>
                  <a:pt x="2139" y="11"/>
                </a:lnTo>
                <a:lnTo>
                  <a:pt x="2152" y="11"/>
                </a:lnTo>
                <a:lnTo>
                  <a:pt x="2166" y="15"/>
                </a:lnTo>
                <a:lnTo>
                  <a:pt x="2174" y="15"/>
                </a:lnTo>
                <a:lnTo>
                  <a:pt x="2185" y="18"/>
                </a:lnTo>
                <a:lnTo>
                  <a:pt x="2196" y="20"/>
                </a:lnTo>
                <a:lnTo>
                  <a:pt x="2207" y="22"/>
                </a:lnTo>
                <a:lnTo>
                  <a:pt x="2222" y="22"/>
                </a:lnTo>
                <a:lnTo>
                  <a:pt x="2242" y="28"/>
                </a:lnTo>
                <a:lnTo>
                  <a:pt x="2252" y="31"/>
                </a:lnTo>
                <a:lnTo>
                  <a:pt x="2265" y="33"/>
                </a:lnTo>
                <a:lnTo>
                  <a:pt x="2274" y="37"/>
                </a:lnTo>
                <a:lnTo>
                  <a:pt x="2285" y="41"/>
                </a:lnTo>
                <a:lnTo>
                  <a:pt x="2298" y="48"/>
                </a:lnTo>
                <a:lnTo>
                  <a:pt x="2307" y="54"/>
                </a:lnTo>
                <a:lnTo>
                  <a:pt x="2309" y="59"/>
                </a:lnTo>
                <a:lnTo>
                  <a:pt x="2311" y="59"/>
                </a:lnTo>
                <a:lnTo>
                  <a:pt x="2307" y="59"/>
                </a:lnTo>
                <a:lnTo>
                  <a:pt x="2294" y="59"/>
                </a:lnTo>
                <a:lnTo>
                  <a:pt x="2285" y="57"/>
                </a:lnTo>
                <a:lnTo>
                  <a:pt x="2276" y="57"/>
                </a:lnTo>
                <a:lnTo>
                  <a:pt x="2265" y="57"/>
                </a:lnTo>
                <a:lnTo>
                  <a:pt x="2257" y="57"/>
                </a:lnTo>
                <a:lnTo>
                  <a:pt x="2244" y="57"/>
                </a:lnTo>
                <a:lnTo>
                  <a:pt x="2231" y="57"/>
                </a:lnTo>
                <a:lnTo>
                  <a:pt x="2220" y="57"/>
                </a:lnTo>
                <a:lnTo>
                  <a:pt x="2209" y="59"/>
                </a:lnTo>
                <a:lnTo>
                  <a:pt x="2196" y="59"/>
                </a:lnTo>
                <a:lnTo>
                  <a:pt x="2185" y="63"/>
                </a:lnTo>
                <a:lnTo>
                  <a:pt x="2174" y="65"/>
                </a:lnTo>
                <a:lnTo>
                  <a:pt x="2166" y="70"/>
                </a:lnTo>
                <a:lnTo>
                  <a:pt x="2148" y="78"/>
                </a:lnTo>
                <a:lnTo>
                  <a:pt x="2135" y="89"/>
                </a:lnTo>
                <a:lnTo>
                  <a:pt x="2124" y="102"/>
                </a:lnTo>
                <a:lnTo>
                  <a:pt x="2118" y="120"/>
                </a:lnTo>
                <a:lnTo>
                  <a:pt x="2116" y="128"/>
                </a:lnTo>
                <a:lnTo>
                  <a:pt x="2116" y="137"/>
                </a:lnTo>
                <a:lnTo>
                  <a:pt x="2116" y="148"/>
                </a:lnTo>
                <a:lnTo>
                  <a:pt x="2118" y="159"/>
                </a:lnTo>
                <a:lnTo>
                  <a:pt x="2122" y="170"/>
                </a:lnTo>
                <a:lnTo>
                  <a:pt x="2126" y="180"/>
                </a:lnTo>
                <a:lnTo>
                  <a:pt x="2133" y="193"/>
                </a:lnTo>
                <a:lnTo>
                  <a:pt x="2142" y="204"/>
                </a:lnTo>
                <a:lnTo>
                  <a:pt x="2148" y="215"/>
                </a:lnTo>
                <a:lnTo>
                  <a:pt x="2161" y="226"/>
                </a:lnTo>
                <a:lnTo>
                  <a:pt x="2172" y="237"/>
                </a:lnTo>
                <a:lnTo>
                  <a:pt x="2187" y="250"/>
                </a:lnTo>
                <a:lnTo>
                  <a:pt x="2194" y="254"/>
                </a:lnTo>
                <a:lnTo>
                  <a:pt x="2202" y="261"/>
                </a:lnTo>
                <a:lnTo>
                  <a:pt x="2211" y="265"/>
                </a:lnTo>
                <a:lnTo>
                  <a:pt x="2222" y="272"/>
                </a:lnTo>
                <a:lnTo>
                  <a:pt x="2233" y="276"/>
                </a:lnTo>
                <a:lnTo>
                  <a:pt x="2244" y="282"/>
                </a:lnTo>
                <a:lnTo>
                  <a:pt x="2255" y="287"/>
                </a:lnTo>
                <a:lnTo>
                  <a:pt x="2270" y="293"/>
                </a:lnTo>
                <a:lnTo>
                  <a:pt x="2278" y="298"/>
                </a:lnTo>
                <a:lnTo>
                  <a:pt x="2294" y="302"/>
                </a:lnTo>
                <a:lnTo>
                  <a:pt x="2309" y="309"/>
                </a:lnTo>
                <a:lnTo>
                  <a:pt x="2324" y="313"/>
                </a:lnTo>
                <a:lnTo>
                  <a:pt x="2339" y="317"/>
                </a:lnTo>
                <a:lnTo>
                  <a:pt x="2357" y="322"/>
                </a:lnTo>
                <a:lnTo>
                  <a:pt x="2365" y="322"/>
                </a:lnTo>
                <a:lnTo>
                  <a:pt x="2374" y="326"/>
                </a:lnTo>
                <a:lnTo>
                  <a:pt x="2385" y="328"/>
                </a:lnTo>
                <a:lnTo>
                  <a:pt x="2396" y="330"/>
                </a:lnTo>
                <a:lnTo>
                  <a:pt x="2404" y="330"/>
                </a:lnTo>
                <a:lnTo>
                  <a:pt x="2413" y="332"/>
                </a:lnTo>
                <a:lnTo>
                  <a:pt x="2424" y="335"/>
                </a:lnTo>
                <a:lnTo>
                  <a:pt x="2435" y="339"/>
                </a:lnTo>
                <a:lnTo>
                  <a:pt x="2444" y="339"/>
                </a:lnTo>
                <a:lnTo>
                  <a:pt x="2454" y="341"/>
                </a:lnTo>
                <a:lnTo>
                  <a:pt x="2465" y="341"/>
                </a:lnTo>
                <a:lnTo>
                  <a:pt x="2478" y="345"/>
                </a:lnTo>
                <a:lnTo>
                  <a:pt x="2489" y="345"/>
                </a:lnTo>
                <a:lnTo>
                  <a:pt x="2500" y="348"/>
                </a:lnTo>
                <a:lnTo>
                  <a:pt x="2511" y="350"/>
                </a:lnTo>
                <a:lnTo>
                  <a:pt x="2526" y="350"/>
                </a:lnTo>
                <a:lnTo>
                  <a:pt x="2537" y="350"/>
                </a:lnTo>
                <a:lnTo>
                  <a:pt x="2550" y="352"/>
                </a:lnTo>
                <a:lnTo>
                  <a:pt x="2563" y="354"/>
                </a:lnTo>
                <a:lnTo>
                  <a:pt x="2578" y="356"/>
                </a:lnTo>
                <a:lnTo>
                  <a:pt x="2591" y="356"/>
                </a:lnTo>
                <a:lnTo>
                  <a:pt x="2606" y="356"/>
                </a:lnTo>
                <a:lnTo>
                  <a:pt x="2617" y="356"/>
                </a:lnTo>
                <a:lnTo>
                  <a:pt x="2633" y="358"/>
                </a:lnTo>
                <a:lnTo>
                  <a:pt x="2646" y="358"/>
                </a:lnTo>
                <a:lnTo>
                  <a:pt x="2661" y="361"/>
                </a:lnTo>
                <a:lnTo>
                  <a:pt x="2676" y="361"/>
                </a:lnTo>
                <a:lnTo>
                  <a:pt x="2693" y="361"/>
                </a:lnTo>
                <a:lnTo>
                  <a:pt x="2706" y="361"/>
                </a:lnTo>
                <a:lnTo>
                  <a:pt x="2722" y="361"/>
                </a:lnTo>
                <a:lnTo>
                  <a:pt x="2739" y="361"/>
                </a:lnTo>
                <a:lnTo>
                  <a:pt x="2754" y="361"/>
                </a:lnTo>
                <a:lnTo>
                  <a:pt x="2769" y="361"/>
                </a:lnTo>
                <a:lnTo>
                  <a:pt x="2787" y="361"/>
                </a:lnTo>
                <a:lnTo>
                  <a:pt x="2802" y="361"/>
                </a:lnTo>
                <a:lnTo>
                  <a:pt x="2819" y="363"/>
                </a:lnTo>
                <a:lnTo>
                  <a:pt x="2837" y="361"/>
                </a:lnTo>
                <a:lnTo>
                  <a:pt x="2852" y="361"/>
                </a:lnTo>
                <a:lnTo>
                  <a:pt x="2867" y="361"/>
                </a:lnTo>
                <a:lnTo>
                  <a:pt x="2887" y="361"/>
                </a:lnTo>
                <a:lnTo>
                  <a:pt x="2902" y="361"/>
                </a:lnTo>
                <a:lnTo>
                  <a:pt x="2919" y="361"/>
                </a:lnTo>
                <a:lnTo>
                  <a:pt x="2937" y="361"/>
                </a:lnTo>
                <a:lnTo>
                  <a:pt x="2954" y="361"/>
                </a:lnTo>
                <a:lnTo>
                  <a:pt x="2971" y="361"/>
                </a:lnTo>
                <a:lnTo>
                  <a:pt x="2987" y="361"/>
                </a:lnTo>
                <a:lnTo>
                  <a:pt x="3004" y="361"/>
                </a:lnTo>
                <a:lnTo>
                  <a:pt x="3021" y="361"/>
                </a:lnTo>
                <a:lnTo>
                  <a:pt x="3039" y="358"/>
                </a:lnTo>
                <a:lnTo>
                  <a:pt x="3056" y="358"/>
                </a:lnTo>
                <a:lnTo>
                  <a:pt x="3073" y="358"/>
                </a:lnTo>
                <a:lnTo>
                  <a:pt x="3091" y="358"/>
                </a:lnTo>
                <a:lnTo>
                  <a:pt x="3108" y="356"/>
                </a:lnTo>
                <a:lnTo>
                  <a:pt x="3123" y="354"/>
                </a:lnTo>
                <a:lnTo>
                  <a:pt x="3139" y="354"/>
                </a:lnTo>
                <a:lnTo>
                  <a:pt x="3156" y="354"/>
                </a:lnTo>
                <a:lnTo>
                  <a:pt x="3173" y="352"/>
                </a:lnTo>
                <a:lnTo>
                  <a:pt x="3189" y="350"/>
                </a:lnTo>
                <a:lnTo>
                  <a:pt x="3204" y="350"/>
                </a:lnTo>
                <a:lnTo>
                  <a:pt x="3223" y="350"/>
                </a:lnTo>
                <a:lnTo>
                  <a:pt x="3236" y="350"/>
                </a:lnTo>
                <a:lnTo>
                  <a:pt x="3252" y="348"/>
                </a:lnTo>
                <a:lnTo>
                  <a:pt x="3269" y="348"/>
                </a:lnTo>
                <a:lnTo>
                  <a:pt x="3284" y="348"/>
                </a:lnTo>
                <a:lnTo>
                  <a:pt x="3299" y="345"/>
                </a:lnTo>
                <a:lnTo>
                  <a:pt x="3315" y="343"/>
                </a:lnTo>
                <a:lnTo>
                  <a:pt x="3330" y="343"/>
                </a:lnTo>
                <a:lnTo>
                  <a:pt x="3347" y="343"/>
                </a:lnTo>
                <a:lnTo>
                  <a:pt x="3358" y="341"/>
                </a:lnTo>
                <a:lnTo>
                  <a:pt x="3375" y="341"/>
                </a:lnTo>
                <a:lnTo>
                  <a:pt x="3386" y="341"/>
                </a:lnTo>
                <a:lnTo>
                  <a:pt x="3404" y="341"/>
                </a:lnTo>
                <a:lnTo>
                  <a:pt x="3414" y="339"/>
                </a:lnTo>
                <a:lnTo>
                  <a:pt x="3430" y="337"/>
                </a:lnTo>
                <a:lnTo>
                  <a:pt x="3443" y="337"/>
                </a:lnTo>
                <a:lnTo>
                  <a:pt x="3456" y="337"/>
                </a:lnTo>
                <a:lnTo>
                  <a:pt x="3467" y="335"/>
                </a:lnTo>
                <a:lnTo>
                  <a:pt x="3480" y="335"/>
                </a:lnTo>
                <a:lnTo>
                  <a:pt x="3493" y="332"/>
                </a:lnTo>
                <a:lnTo>
                  <a:pt x="3504" y="332"/>
                </a:lnTo>
                <a:lnTo>
                  <a:pt x="3514" y="330"/>
                </a:lnTo>
                <a:lnTo>
                  <a:pt x="3525" y="330"/>
                </a:lnTo>
                <a:lnTo>
                  <a:pt x="3536" y="330"/>
                </a:lnTo>
                <a:lnTo>
                  <a:pt x="3549" y="330"/>
                </a:lnTo>
                <a:lnTo>
                  <a:pt x="3567" y="328"/>
                </a:lnTo>
                <a:lnTo>
                  <a:pt x="3584" y="326"/>
                </a:lnTo>
                <a:lnTo>
                  <a:pt x="3599" y="324"/>
                </a:lnTo>
                <a:lnTo>
                  <a:pt x="3616" y="324"/>
                </a:lnTo>
                <a:lnTo>
                  <a:pt x="3627" y="322"/>
                </a:lnTo>
                <a:lnTo>
                  <a:pt x="3643" y="322"/>
                </a:lnTo>
                <a:lnTo>
                  <a:pt x="3664" y="319"/>
                </a:lnTo>
                <a:lnTo>
                  <a:pt x="3682" y="317"/>
                </a:lnTo>
                <a:lnTo>
                  <a:pt x="3716" y="313"/>
                </a:lnTo>
                <a:lnTo>
                  <a:pt x="3701" y="317"/>
                </a:lnTo>
                <a:lnTo>
                  <a:pt x="3688" y="322"/>
                </a:lnTo>
                <a:lnTo>
                  <a:pt x="3675" y="326"/>
                </a:lnTo>
                <a:lnTo>
                  <a:pt x="3660" y="332"/>
                </a:lnTo>
                <a:lnTo>
                  <a:pt x="3647" y="341"/>
                </a:lnTo>
                <a:lnTo>
                  <a:pt x="3627" y="350"/>
                </a:lnTo>
                <a:lnTo>
                  <a:pt x="3612" y="358"/>
                </a:lnTo>
                <a:lnTo>
                  <a:pt x="3597" y="365"/>
                </a:lnTo>
                <a:lnTo>
                  <a:pt x="3580" y="376"/>
                </a:lnTo>
                <a:lnTo>
                  <a:pt x="3564" y="382"/>
                </a:lnTo>
                <a:lnTo>
                  <a:pt x="3549" y="391"/>
                </a:lnTo>
                <a:lnTo>
                  <a:pt x="3540" y="400"/>
                </a:lnTo>
                <a:lnTo>
                  <a:pt x="3532" y="411"/>
                </a:lnTo>
                <a:lnTo>
                  <a:pt x="3517" y="426"/>
                </a:lnTo>
                <a:lnTo>
                  <a:pt x="3512" y="439"/>
                </a:lnTo>
                <a:lnTo>
                  <a:pt x="3512" y="445"/>
                </a:lnTo>
                <a:lnTo>
                  <a:pt x="3519" y="452"/>
                </a:lnTo>
                <a:lnTo>
                  <a:pt x="3527" y="456"/>
                </a:lnTo>
                <a:lnTo>
                  <a:pt x="3540" y="465"/>
                </a:lnTo>
                <a:lnTo>
                  <a:pt x="3551" y="467"/>
                </a:lnTo>
                <a:lnTo>
                  <a:pt x="3569" y="471"/>
                </a:lnTo>
                <a:lnTo>
                  <a:pt x="3577" y="474"/>
                </a:lnTo>
                <a:lnTo>
                  <a:pt x="3588" y="476"/>
                </a:lnTo>
                <a:lnTo>
                  <a:pt x="3599" y="476"/>
                </a:lnTo>
                <a:lnTo>
                  <a:pt x="3612" y="480"/>
                </a:lnTo>
                <a:lnTo>
                  <a:pt x="3623" y="480"/>
                </a:lnTo>
                <a:lnTo>
                  <a:pt x="3638" y="482"/>
                </a:lnTo>
                <a:lnTo>
                  <a:pt x="3653" y="484"/>
                </a:lnTo>
                <a:lnTo>
                  <a:pt x="3669" y="484"/>
                </a:lnTo>
                <a:lnTo>
                  <a:pt x="3684" y="484"/>
                </a:lnTo>
                <a:lnTo>
                  <a:pt x="3703" y="487"/>
                </a:lnTo>
                <a:lnTo>
                  <a:pt x="3714" y="487"/>
                </a:lnTo>
                <a:lnTo>
                  <a:pt x="3723" y="489"/>
                </a:lnTo>
                <a:lnTo>
                  <a:pt x="3734" y="489"/>
                </a:lnTo>
                <a:lnTo>
                  <a:pt x="3742" y="491"/>
                </a:lnTo>
                <a:lnTo>
                  <a:pt x="3751" y="489"/>
                </a:lnTo>
                <a:lnTo>
                  <a:pt x="3762" y="489"/>
                </a:lnTo>
                <a:lnTo>
                  <a:pt x="3771" y="489"/>
                </a:lnTo>
                <a:lnTo>
                  <a:pt x="3782" y="489"/>
                </a:lnTo>
                <a:lnTo>
                  <a:pt x="3792" y="489"/>
                </a:lnTo>
                <a:lnTo>
                  <a:pt x="3803" y="489"/>
                </a:lnTo>
                <a:lnTo>
                  <a:pt x="3814" y="489"/>
                </a:lnTo>
                <a:lnTo>
                  <a:pt x="3827" y="489"/>
                </a:lnTo>
                <a:lnTo>
                  <a:pt x="3838" y="489"/>
                </a:lnTo>
                <a:lnTo>
                  <a:pt x="3849" y="489"/>
                </a:lnTo>
                <a:lnTo>
                  <a:pt x="3860" y="489"/>
                </a:lnTo>
                <a:lnTo>
                  <a:pt x="3873" y="489"/>
                </a:lnTo>
                <a:lnTo>
                  <a:pt x="3884" y="489"/>
                </a:lnTo>
                <a:lnTo>
                  <a:pt x="3897" y="489"/>
                </a:lnTo>
                <a:lnTo>
                  <a:pt x="3908" y="489"/>
                </a:lnTo>
                <a:lnTo>
                  <a:pt x="3923" y="489"/>
                </a:lnTo>
                <a:lnTo>
                  <a:pt x="3934" y="487"/>
                </a:lnTo>
                <a:lnTo>
                  <a:pt x="3944" y="487"/>
                </a:lnTo>
                <a:lnTo>
                  <a:pt x="3957" y="487"/>
                </a:lnTo>
                <a:lnTo>
                  <a:pt x="3971" y="487"/>
                </a:lnTo>
                <a:lnTo>
                  <a:pt x="3981" y="484"/>
                </a:lnTo>
                <a:lnTo>
                  <a:pt x="3992" y="484"/>
                </a:lnTo>
                <a:lnTo>
                  <a:pt x="4005" y="484"/>
                </a:lnTo>
                <a:lnTo>
                  <a:pt x="4018" y="484"/>
                </a:lnTo>
                <a:lnTo>
                  <a:pt x="4029" y="484"/>
                </a:lnTo>
                <a:lnTo>
                  <a:pt x="4040" y="484"/>
                </a:lnTo>
                <a:lnTo>
                  <a:pt x="4051" y="484"/>
                </a:lnTo>
                <a:lnTo>
                  <a:pt x="4064" y="484"/>
                </a:lnTo>
                <a:lnTo>
                  <a:pt x="4075" y="484"/>
                </a:lnTo>
                <a:lnTo>
                  <a:pt x="4088" y="484"/>
                </a:lnTo>
                <a:lnTo>
                  <a:pt x="4099" y="484"/>
                </a:lnTo>
                <a:lnTo>
                  <a:pt x="4112" y="484"/>
                </a:lnTo>
                <a:lnTo>
                  <a:pt x="4120" y="482"/>
                </a:lnTo>
                <a:lnTo>
                  <a:pt x="4131" y="482"/>
                </a:lnTo>
                <a:lnTo>
                  <a:pt x="4142" y="482"/>
                </a:lnTo>
                <a:lnTo>
                  <a:pt x="4153" y="482"/>
                </a:lnTo>
                <a:lnTo>
                  <a:pt x="4162" y="480"/>
                </a:lnTo>
                <a:lnTo>
                  <a:pt x="4173" y="480"/>
                </a:lnTo>
                <a:lnTo>
                  <a:pt x="4183" y="480"/>
                </a:lnTo>
                <a:lnTo>
                  <a:pt x="4194" y="480"/>
                </a:lnTo>
                <a:lnTo>
                  <a:pt x="4212" y="478"/>
                </a:lnTo>
                <a:lnTo>
                  <a:pt x="4231" y="478"/>
                </a:lnTo>
                <a:lnTo>
                  <a:pt x="4246" y="478"/>
                </a:lnTo>
                <a:lnTo>
                  <a:pt x="4262" y="478"/>
                </a:lnTo>
                <a:lnTo>
                  <a:pt x="4275" y="476"/>
                </a:lnTo>
                <a:lnTo>
                  <a:pt x="4288" y="476"/>
                </a:lnTo>
                <a:lnTo>
                  <a:pt x="4296" y="476"/>
                </a:lnTo>
                <a:lnTo>
                  <a:pt x="4307" y="476"/>
                </a:lnTo>
                <a:lnTo>
                  <a:pt x="4320" y="476"/>
                </a:lnTo>
                <a:lnTo>
                  <a:pt x="4325" y="476"/>
                </a:lnTo>
                <a:lnTo>
                  <a:pt x="4331" y="480"/>
                </a:lnTo>
                <a:lnTo>
                  <a:pt x="4340" y="484"/>
                </a:lnTo>
                <a:lnTo>
                  <a:pt x="4357" y="493"/>
                </a:lnTo>
                <a:lnTo>
                  <a:pt x="4364" y="495"/>
                </a:lnTo>
                <a:lnTo>
                  <a:pt x="4372" y="497"/>
                </a:lnTo>
                <a:lnTo>
                  <a:pt x="4383" y="504"/>
                </a:lnTo>
                <a:lnTo>
                  <a:pt x="4394" y="508"/>
                </a:lnTo>
                <a:lnTo>
                  <a:pt x="4405" y="515"/>
                </a:lnTo>
                <a:lnTo>
                  <a:pt x="4418" y="519"/>
                </a:lnTo>
                <a:lnTo>
                  <a:pt x="4431" y="524"/>
                </a:lnTo>
                <a:lnTo>
                  <a:pt x="4446" y="530"/>
                </a:lnTo>
                <a:lnTo>
                  <a:pt x="4461" y="534"/>
                </a:lnTo>
                <a:lnTo>
                  <a:pt x="4477" y="541"/>
                </a:lnTo>
                <a:lnTo>
                  <a:pt x="4494" y="545"/>
                </a:lnTo>
                <a:lnTo>
                  <a:pt x="4509" y="552"/>
                </a:lnTo>
                <a:lnTo>
                  <a:pt x="4524" y="556"/>
                </a:lnTo>
                <a:lnTo>
                  <a:pt x="4544" y="563"/>
                </a:lnTo>
                <a:lnTo>
                  <a:pt x="4561" y="567"/>
                </a:lnTo>
                <a:lnTo>
                  <a:pt x="4581" y="573"/>
                </a:lnTo>
                <a:lnTo>
                  <a:pt x="4600" y="576"/>
                </a:lnTo>
                <a:lnTo>
                  <a:pt x="4620" y="582"/>
                </a:lnTo>
                <a:lnTo>
                  <a:pt x="4629" y="582"/>
                </a:lnTo>
                <a:lnTo>
                  <a:pt x="4639" y="584"/>
                </a:lnTo>
                <a:lnTo>
                  <a:pt x="4650" y="587"/>
                </a:lnTo>
                <a:lnTo>
                  <a:pt x="4661" y="591"/>
                </a:lnTo>
                <a:lnTo>
                  <a:pt x="4672" y="591"/>
                </a:lnTo>
                <a:lnTo>
                  <a:pt x="4683" y="593"/>
                </a:lnTo>
                <a:lnTo>
                  <a:pt x="4694" y="593"/>
                </a:lnTo>
                <a:lnTo>
                  <a:pt x="4705" y="597"/>
                </a:lnTo>
                <a:lnTo>
                  <a:pt x="4716" y="597"/>
                </a:lnTo>
                <a:lnTo>
                  <a:pt x="4726" y="602"/>
                </a:lnTo>
                <a:lnTo>
                  <a:pt x="4737" y="602"/>
                </a:lnTo>
                <a:lnTo>
                  <a:pt x="4750" y="604"/>
                </a:lnTo>
                <a:lnTo>
                  <a:pt x="4761" y="604"/>
                </a:lnTo>
                <a:lnTo>
                  <a:pt x="4772" y="606"/>
                </a:lnTo>
                <a:lnTo>
                  <a:pt x="4783" y="606"/>
                </a:lnTo>
                <a:lnTo>
                  <a:pt x="4792" y="608"/>
                </a:lnTo>
                <a:lnTo>
                  <a:pt x="4802" y="608"/>
                </a:lnTo>
                <a:lnTo>
                  <a:pt x="4815" y="610"/>
                </a:lnTo>
                <a:lnTo>
                  <a:pt x="4826" y="610"/>
                </a:lnTo>
                <a:lnTo>
                  <a:pt x="4839" y="613"/>
                </a:lnTo>
                <a:lnTo>
                  <a:pt x="4850" y="613"/>
                </a:lnTo>
                <a:lnTo>
                  <a:pt x="4859" y="613"/>
                </a:lnTo>
                <a:lnTo>
                  <a:pt x="4870" y="613"/>
                </a:lnTo>
                <a:lnTo>
                  <a:pt x="4883" y="613"/>
                </a:lnTo>
                <a:lnTo>
                  <a:pt x="4894" y="613"/>
                </a:lnTo>
                <a:lnTo>
                  <a:pt x="4907" y="613"/>
                </a:lnTo>
                <a:lnTo>
                  <a:pt x="4918" y="613"/>
                </a:lnTo>
                <a:lnTo>
                  <a:pt x="4928" y="615"/>
                </a:lnTo>
                <a:lnTo>
                  <a:pt x="4939" y="613"/>
                </a:lnTo>
                <a:lnTo>
                  <a:pt x="4950" y="613"/>
                </a:lnTo>
                <a:lnTo>
                  <a:pt x="4961" y="613"/>
                </a:lnTo>
                <a:lnTo>
                  <a:pt x="4972" y="613"/>
                </a:lnTo>
                <a:lnTo>
                  <a:pt x="4983" y="613"/>
                </a:lnTo>
                <a:lnTo>
                  <a:pt x="4994" y="613"/>
                </a:lnTo>
                <a:lnTo>
                  <a:pt x="5004" y="613"/>
                </a:lnTo>
                <a:lnTo>
                  <a:pt x="5015" y="613"/>
                </a:lnTo>
                <a:lnTo>
                  <a:pt x="5024" y="613"/>
                </a:lnTo>
                <a:lnTo>
                  <a:pt x="5035" y="613"/>
                </a:lnTo>
                <a:lnTo>
                  <a:pt x="5046" y="613"/>
                </a:lnTo>
                <a:lnTo>
                  <a:pt x="5057" y="613"/>
                </a:lnTo>
                <a:lnTo>
                  <a:pt x="5065" y="610"/>
                </a:lnTo>
                <a:lnTo>
                  <a:pt x="5076" y="610"/>
                </a:lnTo>
                <a:lnTo>
                  <a:pt x="5087" y="610"/>
                </a:lnTo>
                <a:lnTo>
                  <a:pt x="5098" y="610"/>
                </a:lnTo>
                <a:lnTo>
                  <a:pt x="5115" y="606"/>
                </a:lnTo>
                <a:lnTo>
                  <a:pt x="5133" y="606"/>
                </a:lnTo>
                <a:lnTo>
                  <a:pt x="5148" y="602"/>
                </a:lnTo>
                <a:lnTo>
                  <a:pt x="5167" y="602"/>
                </a:lnTo>
                <a:lnTo>
                  <a:pt x="5180" y="602"/>
                </a:lnTo>
                <a:lnTo>
                  <a:pt x="5196" y="600"/>
                </a:lnTo>
                <a:lnTo>
                  <a:pt x="5206" y="600"/>
                </a:lnTo>
                <a:lnTo>
                  <a:pt x="5222" y="600"/>
                </a:lnTo>
                <a:lnTo>
                  <a:pt x="5230" y="597"/>
                </a:lnTo>
                <a:lnTo>
                  <a:pt x="5241" y="595"/>
                </a:lnTo>
                <a:lnTo>
                  <a:pt x="5248" y="593"/>
                </a:lnTo>
                <a:lnTo>
                  <a:pt x="5256" y="593"/>
                </a:lnTo>
                <a:lnTo>
                  <a:pt x="5265" y="593"/>
                </a:lnTo>
                <a:lnTo>
                  <a:pt x="5272" y="593"/>
                </a:lnTo>
                <a:lnTo>
                  <a:pt x="5272" y="884"/>
                </a:lnTo>
                <a:lnTo>
                  <a:pt x="4440" y="993"/>
                </a:lnTo>
                <a:lnTo>
                  <a:pt x="917" y="901"/>
                </a:lnTo>
                <a:lnTo>
                  <a:pt x="0" y="823"/>
                </a:lnTo>
                <a:lnTo>
                  <a:pt x="0" y="282"/>
                </a:lnTo>
                <a:lnTo>
                  <a:pt x="124" y="180"/>
                </a:lnTo>
                <a:lnTo>
                  <a:pt x="245" y="137"/>
                </a:lnTo>
                <a:lnTo>
                  <a:pt x="276" y="291"/>
                </a:lnTo>
                <a:lnTo>
                  <a:pt x="710" y="265"/>
                </a:lnTo>
                <a:lnTo>
                  <a:pt x="1173" y="146"/>
                </a:lnTo>
                <a:lnTo>
                  <a:pt x="1173" y="146"/>
                </a:lnTo>
                <a:close/>
              </a:path>
            </a:pathLst>
          </a:custGeom>
          <a:solidFill>
            <a:srgbClr val="4A697A">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71"/>
          <p:cNvSpPr>
            <a:spLocks/>
          </p:cNvSpPr>
          <p:nvPr/>
        </p:nvSpPr>
        <p:spPr bwMode="auto">
          <a:xfrm>
            <a:off x="180399" y="3951987"/>
            <a:ext cx="2683431" cy="586866"/>
          </a:xfrm>
          <a:custGeom>
            <a:avLst/>
            <a:gdLst>
              <a:gd name="T0" fmla="*/ 220 w 1547"/>
              <a:gd name="T1" fmla="*/ 58 h 360"/>
              <a:gd name="T2" fmla="*/ 172 w 1547"/>
              <a:gd name="T3" fmla="*/ 67 h 360"/>
              <a:gd name="T4" fmla="*/ 118 w 1547"/>
              <a:gd name="T5" fmla="*/ 91 h 360"/>
              <a:gd name="T6" fmla="*/ 68 w 1547"/>
              <a:gd name="T7" fmla="*/ 126 h 360"/>
              <a:gd name="T8" fmla="*/ 26 w 1547"/>
              <a:gd name="T9" fmla="*/ 173 h 360"/>
              <a:gd name="T10" fmla="*/ 2 w 1547"/>
              <a:gd name="T11" fmla="*/ 232 h 360"/>
              <a:gd name="T12" fmla="*/ 11 w 1547"/>
              <a:gd name="T13" fmla="*/ 291 h 360"/>
              <a:gd name="T14" fmla="*/ 59 w 1547"/>
              <a:gd name="T15" fmla="*/ 336 h 360"/>
              <a:gd name="T16" fmla="*/ 107 w 1547"/>
              <a:gd name="T17" fmla="*/ 351 h 360"/>
              <a:gd name="T18" fmla="*/ 174 w 1547"/>
              <a:gd name="T19" fmla="*/ 358 h 360"/>
              <a:gd name="T20" fmla="*/ 257 w 1547"/>
              <a:gd name="T21" fmla="*/ 356 h 360"/>
              <a:gd name="T22" fmla="*/ 326 w 1547"/>
              <a:gd name="T23" fmla="*/ 347 h 360"/>
              <a:gd name="T24" fmla="*/ 378 w 1547"/>
              <a:gd name="T25" fmla="*/ 338 h 360"/>
              <a:gd name="T26" fmla="*/ 432 w 1547"/>
              <a:gd name="T27" fmla="*/ 327 h 360"/>
              <a:gd name="T28" fmla="*/ 491 w 1547"/>
              <a:gd name="T29" fmla="*/ 314 h 360"/>
              <a:gd name="T30" fmla="*/ 545 w 1547"/>
              <a:gd name="T31" fmla="*/ 299 h 360"/>
              <a:gd name="T32" fmla="*/ 604 w 1547"/>
              <a:gd name="T33" fmla="*/ 288 h 360"/>
              <a:gd name="T34" fmla="*/ 658 w 1547"/>
              <a:gd name="T35" fmla="*/ 271 h 360"/>
              <a:gd name="T36" fmla="*/ 713 w 1547"/>
              <a:gd name="T37" fmla="*/ 258 h 360"/>
              <a:gd name="T38" fmla="*/ 760 w 1547"/>
              <a:gd name="T39" fmla="*/ 243 h 360"/>
              <a:gd name="T40" fmla="*/ 845 w 1547"/>
              <a:gd name="T41" fmla="*/ 221 h 360"/>
              <a:gd name="T42" fmla="*/ 915 w 1547"/>
              <a:gd name="T43" fmla="*/ 193 h 360"/>
              <a:gd name="T44" fmla="*/ 969 w 1547"/>
              <a:gd name="T45" fmla="*/ 173 h 360"/>
              <a:gd name="T46" fmla="*/ 1043 w 1547"/>
              <a:gd name="T47" fmla="*/ 143 h 360"/>
              <a:gd name="T48" fmla="*/ 1115 w 1547"/>
              <a:gd name="T49" fmla="*/ 115 h 360"/>
              <a:gd name="T50" fmla="*/ 1169 w 1547"/>
              <a:gd name="T51" fmla="*/ 97 h 360"/>
              <a:gd name="T52" fmla="*/ 1234 w 1547"/>
              <a:gd name="T53" fmla="*/ 78 h 360"/>
              <a:gd name="T54" fmla="*/ 1310 w 1547"/>
              <a:gd name="T55" fmla="*/ 56 h 360"/>
              <a:gd name="T56" fmla="*/ 1384 w 1547"/>
              <a:gd name="T57" fmla="*/ 39 h 360"/>
              <a:gd name="T58" fmla="*/ 1451 w 1547"/>
              <a:gd name="T59" fmla="*/ 21 h 360"/>
              <a:gd name="T60" fmla="*/ 1508 w 1547"/>
              <a:gd name="T61" fmla="*/ 10 h 360"/>
              <a:gd name="T62" fmla="*/ 1540 w 1547"/>
              <a:gd name="T63" fmla="*/ 2 h 360"/>
              <a:gd name="T64" fmla="*/ 1469 w 1547"/>
              <a:gd name="T65" fmla="*/ 2 h 360"/>
              <a:gd name="T66" fmla="*/ 1414 w 1547"/>
              <a:gd name="T67" fmla="*/ 4 h 360"/>
              <a:gd name="T68" fmla="*/ 1358 w 1547"/>
              <a:gd name="T69" fmla="*/ 10 h 360"/>
              <a:gd name="T70" fmla="*/ 1290 w 1547"/>
              <a:gd name="T71" fmla="*/ 23 h 360"/>
              <a:gd name="T72" fmla="*/ 1221 w 1547"/>
              <a:gd name="T73" fmla="*/ 41 h 360"/>
              <a:gd name="T74" fmla="*/ 1145 w 1547"/>
              <a:gd name="T75" fmla="*/ 63 h 360"/>
              <a:gd name="T76" fmla="*/ 1067 w 1547"/>
              <a:gd name="T77" fmla="*/ 86 h 360"/>
              <a:gd name="T78" fmla="*/ 982 w 1547"/>
              <a:gd name="T79" fmla="*/ 112 h 360"/>
              <a:gd name="T80" fmla="*/ 897 w 1547"/>
              <a:gd name="T81" fmla="*/ 139 h 360"/>
              <a:gd name="T82" fmla="*/ 806 w 1547"/>
              <a:gd name="T83" fmla="*/ 160 h 360"/>
              <a:gd name="T84" fmla="*/ 732 w 1547"/>
              <a:gd name="T85" fmla="*/ 175 h 360"/>
              <a:gd name="T86" fmla="*/ 682 w 1547"/>
              <a:gd name="T87" fmla="*/ 184 h 360"/>
              <a:gd name="T88" fmla="*/ 634 w 1547"/>
              <a:gd name="T89" fmla="*/ 188 h 360"/>
              <a:gd name="T90" fmla="*/ 569 w 1547"/>
              <a:gd name="T91" fmla="*/ 193 h 360"/>
              <a:gd name="T92" fmla="*/ 485 w 1547"/>
              <a:gd name="T93" fmla="*/ 199 h 360"/>
              <a:gd name="T94" fmla="*/ 402 w 1547"/>
              <a:gd name="T95" fmla="*/ 197 h 360"/>
              <a:gd name="T96" fmla="*/ 330 w 1547"/>
              <a:gd name="T97" fmla="*/ 193 h 360"/>
              <a:gd name="T98" fmla="*/ 265 w 1547"/>
              <a:gd name="T99" fmla="*/ 180 h 360"/>
              <a:gd name="T100" fmla="*/ 220 w 1547"/>
              <a:gd name="T101" fmla="*/ 139 h 360"/>
              <a:gd name="T102" fmla="*/ 233 w 1547"/>
              <a:gd name="T103" fmla="*/ 8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47" h="360">
                <a:moveTo>
                  <a:pt x="254" y="58"/>
                </a:moveTo>
                <a:lnTo>
                  <a:pt x="250" y="58"/>
                </a:lnTo>
                <a:lnTo>
                  <a:pt x="244" y="58"/>
                </a:lnTo>
                <a:lnTo>
                  <a:pt x="233" y="58"/>
                </a:lnTo>
                <a:lnTo>
                  <a:pt x="220" y="58"/>
                </a:lnTo>
                <a:lnTo>
                  <a:pt x="211" y="58"/>
                </a:lnTo>
                <a:lnTo>
                  <a:pt x="202" y="60"/>
                </a:lnTo>
                <a:lnTo>
                  <a:pt x="191" y="63"/>
                </a:lnTo>
                <a:lnTo>
                  <a:pt x="183" y="67"/>
                </a:lnTo>
                <a:lnTo>
                  <a:pt x="172" y="67"/>
                </a:lnTo>
                <a:lnTo>
                  <a:pt x="161" y="71"/>
                </a:lnTo>
                <a:lnTo>
                  <a:pt x="150" y="78"/>
                </a:lnTo>
                <a:lnTo>
                  <a:pt x="141" y="82"/>
                </a:lnTo>
                <a:lnTo>
                  <a:pt x="128" y="86"/>
                </a:lnTo>
                <a:lnTo>
                  <a:pt x="118" y="91"/>
                </a:lnTo>
                <a:lnTo>
                  <a:pt x="107" y="97"/>
                </a:lnTo>
                <a:lnTo>
                  <a:pt x="96" y="104"/>
                </a:lnTo>
                <a:lnTo>
                  <a:pt x="87" y="110"/>
                </a:lnTo>
                <a:lnTo>
                  <a:pt x="76" y="119"/>
                </a:lnTo>
                <a:lnTo>
                  <a:pt x="68" y="126"/>
                </a:lnTo>
                <a:lnTo>
                  <a:pt x="59" y="136"/>
                </a:lnTo>
                <a:lnTo>
                  <a:pt x="48" y="145"/>
                </a:lnTo>
                <a:lnTo>
                  <a:pt x="39" y="154"/>
                </a:lnTo>
                <a:lnTo>
                  <a:pt x="31" y="165"/>
                </a:lnTo>
                <a:lnTo>
                  <a:pt x="26" y="173"/>
                </a:lnTo>
                <a:lnTo>
                  <a:pt x="20" y="184"/>
                </a:lnTo>
                <a:lnTo>
                  <a:pt x="13" y="195"/>
                </a:lnTo>
                <a:lnTo>
                  <a:pt x="9" y="208"/>
                </a:lnTo>
                <a:lnTo>
                  <a:pt x="9" y="221"/>
                </a:lnTo>
                <a:lnTo>
                  <a:pt x="2" y="232"/>
                </a:lnTo>
                <a:lnTo>
                  <a:pt x="2" y="243"/>
                </a:lnTo>
                <a:lnTo>
                  <a:pt x="0" y="256"/>
                </a:lnTo>
                <a:lnTo>
                  <a:pt x="5" y="269"/>
                </a:lnTo>
                <a:lnTo>
                  <a:pt x="7" y="280"/>
                </a:lnTo>
                <a:lnTo>
                  <a:pt x="11" y="291"/>
                </a:lnTo>
                <a:lnTo>
                  <a:pt x="18" y="301"/>
                </a:lnTo>
                <a:lnTo>
                  <a:pt x="28" y="314"/>
                </a:lnTo>
                <a:lnTo>
                  <a:pt x="37" y="323"/>
                </a:lnTo>
                <a:lnTo>
                  <a:pt x="50" y="332"/>
                </a:lnTo>
                <a:lnTo>
                  <a:pt x="59" y="336"/>
                </a:lnTo>
                <a:lnTo>
                  <a:pt x="68" y="338"/>
                </a:lnTo>
                <a:lnTo>
                  <a:pt x="76" y="343"/>
                </a:lnTo>
                <a:lnTo>
                  <a:pt x="87" y="349"/>
                </a:lnTo>
                <a:lnTo>
                  <a:pt x="96" y="349"/>
                </a:lnTo>
                <a:lnTo>
                  <a:pt x="107" y="351"/>
                </a:lnTo>
                <a:lnTo>
                  <a:pt x="118" y="354"/>
                </a:lnTo>
                <a:lnTo>
                  <a:pt x="131" y="358"/>
                </a:lnTo>
                <a:lnTo>
                  <a:pt x="144" y="358"/>
                </a:lnTo>
                <a:lnTo>
                  <a:pt x="157" y="358"/>
                </a:lnTo>
                <a:lnTo>
                  <a:pt x="174" y="358"/>
                </a:lnTo>
                <a:lnTo>
                  <a:pt x="189" y="360"/>
                </a:lnTo>
                <a:lnTo>
                  <a:pt x="202" y="358"/>
                </a:lnTo>
                <a:lnTo>
                  <a:pt x="220" y="358"/>
                </a:lnTo>
                <a:lnTo>
                  <a:pt x="237" y="358"/>
                </a:lnTo>
                <a:lnTo>
                  <a:pt x="257" y="356"/>
                </a:lnTo>
                <a:lnTo>
                  <a:pt x="274" y="351"/>
                </a:lnTo>
                <a:lnTo>
                  <a:pt x="293" y="349"/>
                </a:lnTo>
                <a:lnTo>
                  <a:pt x="304" y="349"/>
                </a:lnTo>
                <a:lnTo>
                  <a:pt x="315" y="349"/>
                </a:lnTo>
                <a:lnTo>
                  <a:pt x="326" y="347"/>
                </a:lnTo>
                <a:lnTo>
                  <a:pt x="337" y="347"/>
                </a:lnTo>
                <a:lnTo>
                  <a:pt x="348" y="343"/>
                </a:lnTo>
                <a:lnTo>
                  <a:pt x="356" y="341"/>
                </a:lnTo>
                <a:lnTo>
                  <a:pt x="367" y="338"/>
                </a:lnTo>
                <a:lnTo>
                  <a:pt x="378" y="338"/>
                </a:lnTo>
                <a:lnTo>
                  <a:pt x="389" y="334"/>
                </a:lnTo>
                <a:lnTo>
                  <a:pt x="400" y="334"/>
                </a:lnTo>
                <a:lnTo>
                  <a:pt x="411" y="330"/>
                </a:lnTo>
                <a:lnTo>
                  <a:pt x="424" y="330"/>
                </a:lnTo>
                <a:lnTo>
                  <a:pt x="432" y="327"/>
                </a:lnTo>
                <a:lnTo>
                  <a:pt x="443" y="325"/>
                </a:lnTo>
                <a:lnTo>
                  <a:pt x="454" y="321"/>
                </a:lnTo>
                <a:lnTo>
                  <a:pt x="467" y="319"/>
                </a:lnTo>
                <a:lnTo>
                  <a:pt x="478" y="317"/>
                </a:lnTo>
                <a:lnTo>
                  <a:pt x="491" y="314"/>
                </a:lnTo>
                <a:lnTo>
                  <a:pt x="500" y="312"/>
                </a:lnTo>
                <a:lnTo>
                  <a:pt x="513" y="310"/>
                </a:lnTo>
                <a:lnTo>
                  <a:pt x="524" y="308"/>
                </a:lnTo>
                <a:lnTo>
                  <a:pt x="535" y="304"/>
                </a:lnTo>
                <a:lnTo>
                  <a:pt x="545" y="299"/>
                </a:lnTo>
                <a:lnTo>
                  <a:pt x="558" y="299"/>
                </a:lnTo>
                <a:lnTo>
                  <a:pt x="569" y="295"/>
                </a:lnTo>
                <a:lnTo>
                  <a:pt x="580" y="293"/>
                </a:lnTo>
                <a:lnTo>
                  <a:pt x="591" y="291"/>
                </a:lnTo>
                <a:lnTo>
                  <a:pt x="604" y="288"/>
                </a:lnTo>
                <a:lnTo>
                  <a:pt x="615" y="284"/>
                </a:lnTo>
                <a:lnTo>
                  <a:pt x="626" y="280"/>
                </a:lnTo>
                <a:lnTo>
                  <a:pt x="634" y="278"/>
                </a:lnTo>
                <a:lnTo>
                  <a:pt x="648" y="275"/>
                </a:lnTo>
                <a:lnTo>
                  <a:pt x="658" y="271"/>
                </a:lnTo>
                <a:lnTo>
                  <a:pt x="669" y="271"/>
                </a:lnTo>
                <a:lnTo>
                  <a:pt x="680" y="267"/>
                </a:lnTo>
                <a:lnTo>
                  <a:pt x="693" y="265"/>
                </a:lnTo>
                <a:lnTo>
                  <a:pt x="702" y="260"/>
                </a:lnTo>
                <a:lnTo>
                  <a:pt x="713" y="258"/>
                </a:lnTo>
                <a:lnTo>
                  <a:pt x="721" y="254"/>
                </a:lnTo>
                <a:lnTo>
                  <a:pt x="732" y="251"/>
                </a:lnTo>
                <a:lnTo>
                  <a:pt x="741" y="249"/>
                </a:lnTo>
                <a:lnTo>
                  <a:pt x="752" y="247"/>
                </a:lnTo>
                <a:lnTo>
                  <a:pt x="760" y="243"/>
                </a:lnTo>
                <a:lnTo>
                  <a:pt x="771" y="241"/>
                </a:lnTo>
                <a:lnTo>
                  <a:pt x="789" y="236"/>
                </a:lnTo>
                <a:lnTo>
                  <a:pt x="808" y="232"/>
                </a:lnTo>
                <a:lnTo>
                  <a:pt x="828" y="225"/>
                </a:lnTo>
                <a:lnTo>
                  <a:pt x="845" y="221"/>
                </a:lnTo>
                <a:lnTo>
                  <a:pt x="858" y="215"/>
                </a:lnTo>
                <a:lnTo>
                  <a:pt x="873" y="210"/>
                </a:lnTo>
                <a:lnTo>
                  <a:pt x="886" y="204"/>
                </a:lnTo>
                <a:lnTo>
                  <a:pt x="902" y="199"/>
                </a:lnTo>
                <a:lnTo>
                  <a:pt x="915" y="193"/>
                </a:lnTo>
                <a:lnTo>
                  <a:pt x="926" y="191"/>
                </a:lnTo>
                <a:lnTo>
                  <a:pt x="936" y="184"/>
                </a:lnTo>
                <a:lnTo>
                  <a:pt x="949" y="182"/>
                </a:lnTo>
                <a:lnTo>
                  <a:pt x="958" y="175"/>
                </a:lnTo>
                <a:lnTo>
                  <a:pt x="969" y="173"/>
                </a:lnTo>
                <a:lnTo>
                  <a:pt x="980" y="169"/>
                </a:lnTo>
                <a:lnTo>
                  <a:pt x="991" y="165"/>
                </a:lnTo>
                <a:lnTo>
                  <a:pt x="1008" y="156"/>
                </a:lnTo>
                <a:lnTo>
                  <a:pt x="1028" y="152"/>
                </a:lnTo>
                <a:lnTo>
                  <a:pt x="1043" y="143"/>
                </a:lnTo>
                <a:lnTo>
                  <a:pt x="1060" y="134"/>
                </a:lnTo>
                <a:lnTo>
                  <a:pt x="1078" y="128"/>
                </a:lnTo>
                <a:lnTo>
                  <a:pt x="1097" y="123"/>
                </a:lnTo>
                <a:lnTo>
                  <a:pt x="1106" y="117"/>
                </a:lnTo>
                <a:lnTo>
                  <a:pt x="1115" y="115"/>
                </a:lnTo>
                <a:lnTo>
                  <a:pt x="1125" y="110"/>
                </a:lnTo>
                <a:lnTo>
                  <a:pt x="1136" y="108"/>
                </a:lnTo>
                <a:lnTo>
                  <a:pt x="1145" y="106"/>
                </a:lnTo>
                <a:lnTo>
                  <a:pt x="1156" y="102"/>
                </a:lnTo>
                <a:lnTo>
                  <a:pt x="1169" y="97"/>
                </a:lnTo>
                <a:lnTo>
                  <a:pt x="1184" y="97"/>
                </a:lnTo>
                <a:lnTo>
                  <a:pt x="1193" y="91"/>
                </a:lnTo>
                <a:lnTo>
                  <a:pt x="1208" y="86"/>
                </a:lnTo>
                <a:lnTo>
                  <a:pt x="1221" y="82"/>
                </a:lnTo>
                <a:lnTo>
                  <a:pt x="1234" y="78"/>
                </a:lnTo>
                <a:lnTo>
                  <a:pt x="1249" y="73"/>
                </a:lnTo>
                <a:lnTo>
                  <a:pt x="1262" y="67"/>
                </a:lnTo>
                <a:lnTo>
                  <a:pt x="1280" y="65"/>
                </a:lnTo>
                <a:lnTo>
                  <a:pt x="1295" y="60"/>
                </a:lnTo>
                <a:lnTo>
                  <a:pt x="1310" y="56"/>
                </a:lnTo>
                <a:lnTo>
                  <a:pt x="1323" y="52"/>
                </a:lnTo>
                <a:lnTo>
                  <a:pt x="1338" y="47"/>
                </a:lnTo>
                <a:lnTo>
                  <a:pt x="1353" y="45"/>
                </a:lnTo>
                <a:lnTo>
                  <a:pt x="1366" y="41"/>
                </a:lnTo>
                <a:lnTo>
                  <a:pt x="1384" y="39"/>
                </a:lnTo>
                <a:lnTo>
                  <a:pt x="1397" y="34"/>
                </a:lnTo>
                <a:lnTo>
                  <a:pt x="1414" y="32"/>
                </a:lnTo>
                <a:lnTo>
                  <a:pt x="1425" y="28"/>
                </a:lnTo>
                <a:lnTo>
                  <a:pt x="1438" y="26"/>
                </a:lnTo>
                <a:lnTo>
                  <a:pt x="1451" y="21"/>
                </a:lnTo>
                <a:lnTo>
                  <a:pt x="1464" y="19"/>
                </a:lnTo>
                <a:lnTo>
                  <a:pt x="1475" y="17"/>
                </a:lnTo>
                <a:lnTo>
                  <a:pt x="1486" y="15"/>
                </a:lnTo>
                <a:lnTo>
                  <a:pt x="1497" y="10"/>
                </a:lnTo>
                <a:lnTo>
                  <a:pt x="1508" y="10"/>
                </a:lnTo>
                <a:lnTo>
                  <a:pt x="1521" y="6"/>
                </a:lnTo>
                <a:lnTo>
                  <a:pt x="1534" y="4"/>
                </a:lnTo>
                <a:lnTo>
                  <a:pt x="1542" y="4"/>
                </a:lnTo>
                <a:lnTo>
                  <a:pt x="1547" y="4"/>
                </a:lnTo>
                <a:lnTo>
                  <a:pt x="1540" y="2"/>
                </a:lnTo>
                <a:lnTo>
                  <a:pt x="1525" y="2"/>
                </a:lnTo>
                <a:lnTo>
                  <a:pt x="1512" y="0"/>
                </a:lnTo>
                <a:lnTo>
                  <a:pt x="1499" y="0"/>
                </a:lnTo>
                <a:lnTo>
                  <a:pt x="1482" y="0"/>
                </a:lnTo>
                <a:lnTo>
                  <a:pt x="1469" y="2"/>
                </a:lnTo>
                <a:lnTo>
                  <a:pt x="1458" y="2"/>
                </a:lnTo>
                <a:lnTo>
                  <a:pt x="1447" y="2"/>
                </a:lnTo>
                <a:lnTo>
                  <a:pt x="1436" y="2"/>
                </a:lnTo>
                <a:lnTo>
                  <a:pt x="1427" y="4"/>
                </a:lnTo>
                <a:lnTo>
                  <a:pt x="1414" y="4"/>
                </a:lnTo>
                <a:lnTo>
                  <a:pt x="1406" y="6"/>
                </a:lnTo>
                <a:lnTo>
                  <a:pt x="1393" y="8"/>
                </a:lnTo>
                <a:lnTo>
                  <a:pt x="1382" y="8"/>
                </a:lnTo>
                <a:lnTo>
                  <a:pt x="1366" y="8"/>
                </a:lnTo>
                <a:lnTo>
                  <a:pt x="1358" y="10"/>
                </a:lnTo>
                <a:lnTo>
                  <a:pt x="1343" y="13"/>
                </a:lnTo>
                <a:lnTo>
                  <a:pt x="1332" y="17"/>
                </a:lnTo>
                <a:lnTo>
                  <a:pt x="1319" y="19"/>
                </a:lnTo>
                <a:lnTo>
                  <a:pt x="1306" y="21"/>
                </a:lnTo>
                <a:lnTo>
                  <a:pt x="1290" y="23"/>
                </a:lnTo>
                <a:lnTo>
                  <a:pt x="1280" y="28"/>
                </a:lnTo>
                <a:lnTo>
                  <a:pt x="1262" y="30"/>
                </a:lnTo>
                <a:lnTo>
                  <a:pt x="1249" y="34"/>
                </a:lnTo>
                <a:lnTo>
                  <a:pt x="1234" y="36"/>
                </a:lnTo>
                <a:lnTo>
                  <a:pt x="1221" y="41"/>
                </a:lnTo>
                <a:lnTo>
                  <a:pt x="1204" y="45"/>
                </a:lnTo>
                <a:lnTo>
                  <a:pt x="1191" y="47"/>
                </a:lnTo>
                <a:lnTo>
                  <a:pt x="1175" y="54"/>
                </a:lnTo>
                <a:lnTo>
                  <a:pt x="1162" y="58"/>
                </a:lnTo>
                <a:lnTo>
                  <a:pt x="1145" y="63"/>
                </a:lnTo>
                <a:lnTo>
                  <a:pt x="1130" y="67"/>
                </a:lnTo>
                <a:lnTo>
                  <a:pt x="1115" y="71"/>
                </a:lnTo>
                <a:lnTo>
                  <a:pt x="1097" y="78"/>
                </a:lnTo>
                <a:lnTo>
                  <a:pt x="1082" y="82"/>
                </a:lnTo>
                <a:lnTo>
                  <a:pt x="1067" y="86"/>
                </a:lnTo>
                <a:lnTo>
                  <a:pt x="1049" y="93"/>
                </a:lnTo>
                <a:lnTo>
                  <a:pt x="1036" y="97"/>
                </a:lnTo>
                <a:lnTo>
                  <a:pt x="1019" y="102"/>
                </a:lnTo>
                <a:lnTo>
                  <a:pt x="1002" y="106"/>
                </a:lnTo>
                <a:lnTo>
                  <a:pt x="982" y="112"/>
                </a:lnTo>
                <a:lnTo>
                  <a:pt x="967" y="117"/>
                </a:lnTo>
                <a:lnTo>
                  <a:pt x="949" y="123"/>
                </a:lnTo>
                <a:lnTo>
                  <a:pt x="932" y="128"/>
                </a:lnTo>
                <a:lnTo>
                  <a:pt x="915" y="134"/>
                </a:lnTo>
                <a:lnTo>
                  <a:pt x="897" y="139"/>
                </a:lnTo>
                <a:lnTo>
                  <a:pt x="878" y="143"/>
                </a:lnTo>
                <a:lnTo>
                  <a:pt x="860" y="147"/>
                </a:lnTo>
                <a:lnTo>
                  <a:pt x="843" y="152"/>
                </a:lnTo>
                <a:lnTo>
                  <a:pt x="826" y="156"/>
                </a:lnTo>
                <a:lnTo>
                  <a:pt x="806" y="160"/>
                </a:lnTo>
                <a:lnTo>
                  <a:pt x="789" y="165"/>
                </a:lnTo>
                <a:lnTo>
                  <a:pt x="771" y="169"/>
                </a:lnTo>
                <a:lnTo>
                  <a:pt x="752" y="173"/>
                </a:lnTo>
                <a:lnTo>
                  <a:pt x="741" y="173"/>
                </a:lnTo>
                <a:lnTo>
                  <a:pt x="732" y="175"/>
                </a:lnTo>
                <a:lnTo>
                  <a:pt x="721" y="178"/>
                </a:lnTo>
                <a:lnTo>
                  <a:pt x="713" y="180"/>
                </a:lnTo>
                <a:lnTo>
                  <a:pt x="702" y="180"/>
                </a:lnTo>
                <a:lnTo>
                  <a:pt x="693" y="182"/>
                </a:lnTo>
                <a:lnTo>
                  <a:pt x="682" y="184"/>
                </a:lnTo>
                <a:lnTo>
                  <a:pt x="674" y="184"/>
                </a:lnTo>
                <a:lnTo>
                  <a:pt x="665" y="184"/>
                </a:lnTo>
                <a:lnTo>
                  <a:pt x="654" y="186"/>
                </a:lnTo>
                <a:lnTo>
                  <a:pt x="645" y="186"/>
                </a:lnTo>
                <a:lnTo>
                  <a:pt x="634" y="188"/>
                </a:lnTo>
                <a:lnTo>
                  <a:pt x="617" y="191"/>
                </a:lnTo>
                <a:lnTo>
                  <a:pt x="598" y="193"/>
                </a:lnTo>
                <a:lnTo>
                  <a:pt x="587" y="193"/>
                </a:lnTo>
                <a:lnTo>
                  <a:pt x="578" y="193"/>
                </a:lnTo>
                <a:lnTo>
                  <a:pt x="569" y="193"/>
                </a:lnTo>
                <a:lnTo>
                  <a:pt x="558" y="195"/>
                </a:lnTo>
                <a:lnTo>
                  <a:pt x="539" y="195"/>
                </a:lnTo>
                <a:lnTo>
                  <a:pt x="522" y="197"/>
                </a:lnTo>
                <a:lnTo>
                  <a:pt x="502" y="197"/>
                </a:lnTo>
                <a:lnTo>
                  <a:pt x="485" y="199"/>
                </a:lnTo>
                <a:lnTo>
                  <a:pt x="469" y="199"/>
                </a:lnTo>
                <a:lnTo>
                  <a:pt x="452" y="202"/>
                </a:lnTo>
                <a:lnTo>
                  <a:pt x="435" y="199"/>
                </a:lnTo>
                <a:lnTo>
                  <a:pt x="417" y="199"/>
                </a:lnTo>
                <a:lnTo>
                  <a:pt x="402" y="197"/>
                </a:lnTo>
                <a:lnTo>
                  <a:pt x="385" y="197"/>
                </a:lnTo>
                <a:lnTo>
                  <a:pt x="370" y="195"/>
                </a:lnTo>
                <a:lnTo>
                  <a:pt x="356" y="195"/>
                </a:lnTo>
                <a:lnTo>
                  <a:pt x="341" y="193"/>
                </a:lnTo>
                <a:lnTo>
                  <a:pt x="330" y="193"/>
                </a:lnTo>
                <a:lnTo>
                  <a:pt x="317" y="191"/>
                </a:lnTo>
                <a:lnTo>
                  <a:pt x="304" y="188"/>
                </a:lnTo>
                <a:lnTo>
                  <a:pt x="293" y="186"/>
                </a:lnTo>
                <a:lnTo>
                  <a:pt x="283" y="184"/>
                </a:lnTo>
                <a:lnTo>
                  <a:pt x="265" y="180"/>
                </a:lnTo>
                <a:lnTo>
                  <a:pt x="250" y="173"/>
                </a:lnTo>
                <a:lnTo>
                  <a:pt x="237" y="165"/>
                </a:lnTo>
                <a:lnTo>
                  <a:pt x="228" y="156"/>
                </a:lnTo>
                <a:lnTo>
                  <a:pt x="222" y="147"/>
                </a:lnTo>
                <a:lnTo>
                  <a:pt x="220" y="139"/>
                </a:lnTo>
                <a:lnTo>
                  <a:pt x="217" y="128"/>
                </a:lnTo>
                <a:lnTo>
                  <a:pt x="217" y="117"/>
                </a:lnTo>
                <a:lnTo>
                  <a:pt x="220" y="108"/>
                </a:lnTo>
                <a:lnTo>
                  <a:pt x="224" y="99"/>
                </a:lnTo>
                <a:lnTo>
                  <a:pt x="233" y="82"/>
                </a:lnTo>
                <a:lnTo>
                  <a:pt x="241" y="69"/>
                </a:lnTo>
                <a:lnTo>
                  <a:pt x="250" y="58"/>
                </a:lnTo>
                <a:lnTo>
                  <a:pt x="254" y="58"/>
                </a:lnTo>
                <a:lnTo>
                  <a:pt x="254" y="58"/>
                </a:lnTo>
                <a:close/>
              </a:path>
            </a:pathLst>
          </a:custGeom>
          <a:solidFill>
            <a:srgbClr val="BDEDFA">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72"/>
          <p:cNvSpPr>
            <a:spLocks/>
          </p:cNvSpPr>
          <p:nvPr/>
        </p:nvSpPr>
        <p:spPr bwMode="auto">
          <a:xfrm>
            <a:off x="3217689" y="4033496"/>
            <a:ext cx="5927138" cy="937356"/>
          </a:xfrm>
          <a:custGeom>
            <a:avLst/>
            <a:gdLst>
              <a:gd name="T0" fmla="*/ 178 w 3417"/>
              <a:gd name="T1" fmla="*/ 15 h 575"/>
              <a:gd name="T2" fmla="*/ 78 w 3417"/>
              <a:gd name="T3" fmla="*/ 47 h 575"/>
              <a:gd name="T4" fmla="*/ 0 w 3417"/>
              <a:gd name="T5" fmla="*/ 134 h 575"/>
              <a:gd name="T6" fmla="*/ 89 w 3417"/>
              <a:gd name="T7" fmla="*/ 256 h 575"/>
              <a:gd name="T8" fmla="*/ 182 w 3417"/>
              <a:gd name="T9" fmla="*/ 299 h 575"/>
              <a:gd name="T10" fmla="*/ 295 w 3417"/>
              <a:gd name="T11" fmla="*/ 330 h 575"/>
              <a:gd name="T12" fmla="*/ 443 w 3417"/>
              <a:gd name="T13" fmla="*/ 358 h 575"/>
              <a:gd name="T14" fmla="*/ 619 w 3417"/>
              <a:gd name="T15" fmla="*/ 371 h 575"/>
              <a:gd name="T16" fmla="*/ 819 w 3417"/>
              <a:gd name="T17" fmla="*/ 377 h 575"/>
              <a:gd name="T18" fmla="*/ 1021 w 3417"/>
              <a:gd name="T19" fmla="*/ 375 h 575"/>
              <a:gd name="T20" fmla="*/ 1214 w 3417"/>
              <a:gd name="T21" fmla="*/ 369 h 575"/>
              <a:gd name="T22" fmla="*/ 1377 w 3417"/>
              <a:gd name="T23" fmla="*/ 360 h 575"/>
              <a:gd name="T24" fmla="*/ 1499 w 3417"/>
              <a:gd name="T25" fmla="*/ 353 h 575"/>
              <a:gd name="T26" fmla="*/ 1559 w 3417"/>
              <a:gd name="T27" fmla="*/ 351 h 575"/>
              <a:gd name="T28" fmla="*/ 1483 w 3417"/>
              <a:gd name="T29" fmla="*/ 421 h 575"/>
              <a:gd name="T30" fmla="*/ 1577 w 3417"/>
              <a:gd name="T31" fmla="*/ 453 h 575"/>
              <a:gd name="T32" fmla="*/ 1716 w 3417"/>
              <a:gd name="T33" fmla="*/ 473 h 575"/>
              <a:gd name="T34" fmla="*/ 1809 w 3417"/>
              <a:gd name="T35" fmla="*/ 477 h 575"/>
              <a:gd name="T36" fmla="*/ 1916 w 3417"/>
              <a:gd name="T37" fmla="*/ 484 h 575"/>
              <a:gd name="T38" fmla="*/ 2020 w 3417"/>
              <a:gd name="T39" fmla="*/ 486 h 575"/>
              <a:gd name="T40" fmla="*/ 2124 w 3417"/>
              <a:gd name="T41" fmla="*/ 486 h 575"/>
              <a:gd name="T42" fmla="*/ 2224 w 3417"/>
              <a:gd name="T43" fmla="*/ 482 h 575"/>
              <a:gd name="T44" fmla="*/ 2315 w 3417"/>
              <a:gd name="T45" fmla="*/ 475 h 575"/>
              <a:gd name="T46" fmla="*/ 2461 w 3417"/>
              <a:gd name="T47" fmla="*/ 464 h 575"/>
              <a:gd name="T48" fmla="*/ 2554 w 3417"/>
              <a:gd name="T49" fmla="*/ 458 h 575"/>
              <a:gd name="T50" fmla="*/ 2648 w 3417"/>
              <a:gd name="T51" fmla="*/ 482 h 575"/>
              <a:gd name="T52" fmla="*/ 2784 w 3417"/>
              <a:gd name="T53" fmla="*/ 512 h 575"/>
              <a:gd name="T54" fmla="*/ 2897 w 3417"/>
              <a:gd name="T55" fmla="*/ 534 h 575"/>
              <a:gd name="T56" fmla="*/ 2989 w 3417"/>
              <a:gd name="T57" fmla="*/ 549 h 575"/>
              <a:gd name="T58" fmla="*/ 3080 w 3417"/>
              <a:gd name="T59" fmla="*/ 560 h 575"/>
              <a:gd name="T60" fmla="*/ 3186 w 3417"/>
              <a:gd name="T61" fmla="*/ 564 h 575"/>
              <a:gd name="T62" fmla="*/ 3328 w 3417"/>
              <a:gd name="T63" fmla="*/ 571 h 575"/>
              <a:gd name="T64" fmla="*/ 3417 w 3417"/>
              <a:gd name="T65" fmla="*/ 464 h 575"/>
              <a:gd name="T66" fmla="*/ 3314 w 3417"/>
              <a:gd name="T67" fmla="*/ 471 h 575"/>
              <a:gd name="T68" fmla="*/ 3178 w 3417"/>
              <a:gd name="T69" fmla="*/ 475 h 575"/>
              <a:gd name="T70" fmla="*/ 3080 w 3417"/>
              <a:gd name="T71" fmla="*/ 475 h 575"/>
              <a:gd name="T72" fmla="*/ 2976 w 3417"/>
              <a:gd name="T73" fmla="*/ 473 h 575"/>
              <a:gd name="T74" fmla="*/ 2869 w 3417"/>
              <a:gd name="T75" fmla="*/ 464 h 575"/>
              <a:gd name="T76" fmla="*/ 2771 w 3417"/>
              <a:gd name="T77" fmla="*/ 449 h 575"/>
              <a:gd name="T78" fmla="*/ 2659 w 3417"/>
              <a:gd name="T79" fmla="*/ 423 h 575"/>
              <a:gd name="T80" fmla="*/ 2539 w 3417"/>
              <a:gd name="T81" fmla="*/ 386 h 575"/>
              <a:gd name="T82" fmla="*/ 2457 w 3417"/>
              <a:gd name="T83" fmla="*/ 373 h 575"/>
              <a:gd name="T84" fmla="*/ 2322 w 3417"/>
              <a:gd name="T85" fmla="*/ 393 h 575"/>
              <a:gd name="T86" fmla="*/ 2228 w 3417"/>
              <a:gd name="T87" fmla="*/ 403 h 575"/>
              <a:gd name="T88" fmla="*/ 2131 w 3417"/>
              <a:gd name="T89" fmla="*/ 416 h 575"/>
              <a:gd name="T90" fmla="*/ 2035 w 3417"/>
              <a:gd name="T91" fmla="*/ 425 h 575"/>
              <a:gd name="T92" fmla="*/ 1911 w 3417"/>
              <a:gd name="T93" fmla="*/ 423 h 575"/>
              <a:gd name="T94" fmla="*/ 1783 w 3417"/>
              <a:gd name="T95" fmla="*/ 410 h 575"/>
              <a:gd name="T96" fmla="*/ 1681 w 3417"/>
              <a:gd name="T97" fmla="*/ 362 h 575"/>
              <a:gd name="T98" fmla="*/ 1781 w 3417"/>
              <a:gd name="T99" fmla="*/ 293 h 575"/>
              <a:gd name="T100" fmla="*/ 1757 w 3417"/>
              <a:gd name="T101" fmla="*/ 282 h 575"/>
              <a:gd name="T102" fmla="*/ 1638 w 3417"/>
              <a:gd name="T103" fmla="*/ 299 h 575"/>
              <a:gd name="T104" fmla="*/ 1531 w 3417"/>
              <a:gd name="T105" fmla="*/ 312 h 575"/>
              <a:gd name="T106" fmla="*/ 1390 w 3417"/>
              <a:gd name="T107" fmla="*/ 319 h 575"/>
              <a:gd name="T108" fmla="*/ 1231 w 3417"/>
              <a:gd name="T109" fmla="*/ 323 h 575"/>
              <a:gd name="T110" fmla="*/ 1060 w 3417"/>
              <a:gd name="T111" fmla="*/ 319 h 575"/>
              <a:gd name="T112" fmla="*/ 893 w 3417"/>
              <a:gd name="T113" fmla="*/ 312 h 575"/>
              <a:gd name="T114" fmla="*/ 728 w 3417"/>
              <a:gd name="T115" fmla="*/ 295 h 575"/>
              <a:gd name="T116" fmla="*/ 580 w 3417"/>
              <a:gd name="T117" fmla="*/ 273 h 575"/>
              <a:gd name="T118" fmla="*/ 463 w 3417"/>
              <a:gd name="T119" fmla="*/ 243 h 575"/>
              <a:gd name="T120" fmla="*/ 376 w 3417"/>
              <a:gd name="T121" fmla="*/ 206 h 575"/>
              <a:gd name="T122" fmla="*/ 276 w 3417"/>
              <a:gd name="T123" fmla="*/ 106 h 575"/>
              <a:gd name="T124" fmla="*/ 271 w 3417"/>
              <a:gd name="T125" fmla="*/ 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7" h="575">
                <a:moveTo>
                  <a:pt x="271" y="0"/>
                </a:moveTo>
                <a:lnTo>
                  <a:pt x="267" y="0"/>
                </a:lnTo>
                <a:lnTo>
                  <a:pt x="261" y="0"/>
                </a:lnTo>
                <a:lnTo>
                  <a:pt x="250" y="0"/>
                </a:lnTo>
                <a:lnTo>
                  <a:pt x="235" y="4"/>
                </a:lnTo>
                <a:lnTo>
                  <a:pt x="217" y="6"/>
                </a:lnTo>
                <a:lnTo>
                  <a:pt x="200" y="8"/>
                </a:lnTo>
                <a:lnTo>
                  <a:pt x="189" y="10"/>
                </a:lnTo>
                <a:lnTo>
                  <a:pt x="178" y="15"/>
                </a:lnTo>
                <a:lnTo>
                  <a:pt x="167" y="17"/>
                </a:lnTo>
                <a:lnTo>
                  <a:pt x="156" y="19"/>
                </a:lnTo>
                <a:lnTo>
                  <a:pt x="145" y="21"/>
                </a:lnTo>
                <a:lnTo>
                  <a:pt x="135" y="26"/>
                </a:lnTo>
                <a:lnTo>
                  <a:pt x="122" y="28"/>
                </a:lnTo>
                <a:lnTo>
                  <a:pt x="111" y="32"/>
                </a:lnTo>
                <a:lnTo>
                  <a:pt x="100" y="36"/>
                </a:lnTo>
                <a:lnTo>
                  <a:pt x="89" y="41"/>
                </a:lnTo>
                <a:lnTo>
                  <a:pt x="78" y="47"/>
                </a:lnTo>
                <a:lnTo>
                  <a:pt x="69" y="52"/>
                </a:lnTo>
                <a:lnTo>
                  <a:pt x="59" y="56"/>
                </a:lnTo>
                <a:lnTo>
                  <a:pt x="50" y="62"/>
                </a:lnTo>
                <a:lnTo>
                  <a:pt x="39" y="67"/>
                </a:lnTo>
                <a:lnTo>
                  <a:pt x="35" y="76"/>
                </a:lnTo>
                <a:lnTo>
                  <a:pt x="19" y="86"/>
                </a:lnTo>
                <a:lnTo>
                  <a:pt x="11" y="104"/>
                </a:lnTo>
                <a:lnTo>
                  <a:pt x="2" y="117"/>
                </a:lnTo>
                <a:lnTo>
                  <a:pt x="0" y="134"/>
                </a:lnTo>
                <a:lnTo>
                  <a:pt x="0" y="154"/>
                </a:lnTo>
                <a:lnTo>
                  <a:pt x="6" y="173"/>
                </a:lnTo>
                <a:lnTo>
                  <a:pt x="15" y="191"/>
                </a:lnTo>
                <a:lnTo>
                  <a:pt x="30" y="210"/>
                </a:lnTo>
                <a:lnTo>
                  <a:pt x="39" y="219"/>
                </a:lnTo>
                <a:lnTo>
                  <a:pt x="50" y="230"/>
                </a:lnTo>
                <a:lnTo>
                  <a:pt x="59" y="238"/>
                </a:lnTo>
                <a:lnTo>
                  <a:pt x="76" y="249"/>
                </a:lnTo>
                <a:lnTo>
                  <a:pt x="89" y="256"/>
                </a:lnTo>
                <a:lnTo>
                  <a:pt x="104" y="267"/>
                </a:lnTo>
                <a:lnTo>
                  <a:pt x="111" y="269"/>
                </a:lnTo>
                <a:lnTo>
                  <a:pt x="119" y="273"/>
                </a:lnTo>
                <a:lnTo>
                  <a:pt x="130" y="280"/>
                </a:lnTo>
                <a:lnTo>
                  <a:pt x="141" y="284"/>
                </a:lnTo>
                <a:lnTo>
                  <a:pt x="150" y="288"/>
                </a:lnTo>
                <a:lnTo>
                  <a:pt x="158" y="291"/>
                </a:lnTo>
                <a:lnTo>
                  <a:pt x="169" y="295"/>
                </a:lnTo>
                <a:lnTo>
                  <a:pt x="182" y="299"/>
                </a:lnTo>
                <a:lnTo>
                  <a:pt x="193" y="304"/>
                </a:lnTo>
                <a:lnTo>
                  <a:pt x="204" y="308"/>
                </a:lnTo>
                <a:lnTo>
                  <a:pt x="215" y="310"/>
                </a:lnTo>
                <a:lnTo>
                  <a:pt x="230" y="317"/>
                </a:lnTo>
                <a:lnTo>
                  <a:pt x="241" y="319"/>
                </a:lnTo>
                <a:lnTo>
                  <a:pt x="254" y="321"/>
                </a:lnTo>
                <a:lnTo>
                  <a:pt x="267" y="325"/>
                </a:lnTo>
                <a:lnTo>
                  <a:pt x="282" y="327"/>
                </a:lnTo>
                <a:lnTo>
                  <a:pt x="295" y="330"/>
                </a:lnTo>
                <a:lnTo>
                  <a:pt x="311" y="336"/>
                </a:lnTo>
                <a:lnTo>
                  <a:pt x="326" y="338"/>
                </a:lnTo>
                <a:lnTo>
                  <a:pt x="341" y="343"/>
                </a:lnTo>
                <a:lnTo>
                  <a:pt x="356" y="345"/>
                </a:lnTo>
                <a:lnTo>
                  <a:pt x="374" y="347"/>
                </a:lnTo>
                <a:lnTo>
                  <a:pt x="389" y="349"/>
                </a:lnTo>
                <a:lnTo>
                  <a:pt x="406" y="353"/>
                </a:lnTo>
                <a:lnTo>
                  <a:pt x="423" y="356"/>
                </a:lnTo>
                <a:lnTo>
                  <a:pt x="443" y="358"/>
                </a:lnTo>
                <a:lnTo>
                  <a:pt x="460" y="360"/>
                </a:lnTo>
                <a:lnTo>
                  <a:pt x="482" y="364"/>
                </a:lnTo>
                <a:lnTo>
                  <a:pt x="499" y="364"/>
                </a:lnTo>
                <a:lnTo>
                  <a:pt x="519" y="367"/>
                </a:lnTo>
                <a:lnTo>
                  <a:pt x="536" y="367"/>
                </a:lnTo>
                <a:lnTo>
                  <a:pt x="558" y="367"/>
                </a:lnTo>
                <a:lnTo>
                  <a:pt x="578" y="367"/>
                </a:lnTo>
                <a:lnTo>
                  <a:pt x="597" y="369"/>
                </a:lnTo>
                <a:lnTo>
                  <a:pt x="619" y="371"/>
                </a:lnTo>
                <a:lnTo>
                  <a:pt x="643" y="373"/>
                </a:lnTo>
                <a:lnTo>
                  <a:pt x="665" y="373"/>
                </a:lnTo>
                <a:lnTo>
                  <a:pt x="684" y="373"/>
                </a:lnTo>
                <a:lnTo>
                  <a:pt x="706" y="373"/>
                </a:lnTo>
                <a:lnTo>
                  <a:pt x="730" y="375"/>
                </a:lnTo>
                <a:lnTo>
                  <a:pt x="751" y="375"/>
                </a:lnTo>
                <a:lnTo>
                  <a:pt x="773" y="375"/>
                </a:lnTo>
                <a:lnTo>
                  <a:pt x="797" y="375"/>
                </a:lnTo>
                <a:lnTo>
                  <a:pt x="819" y="377"/>
                </a:lnTo>
                <a:lnTo>
                  <a:pt x="841" y="375"/>
                </a:lnTo>
                <a:lnTo>
                  <a:pt x="864" y="375"/>
                </a:lnTo>
                <a:lnTo>
                  <a:pt x="886" y="375"/>
                </a:lnTo>
                <a:lnTo>
                  <a:pt x="908" y="375"/>
                </a:lnTo>
                <a:lnTo>
                  <a:pt x="930" y="375"/>
                </a:lnTo>
                <a:lnTo>
                  <a:pt x="953" y="375"/>
                </a:lnTo>
                <a:lnTo>
                  <a:pt x="975" y="375"/>
                </a:lnTo>
                <a:lnTo>
                  <a:pt x="999" y="375"/>
                </a:lnTo>
                <a:lnTo>
                  <a:pt x="1021" y="375"/>
                </a:lnTo>
                <a:lnTo>
                  <a:pt x="1043" y="375"/>
                </a:lnTo>
                <a:lnTo>
                  <a:pt x="1064" y="375"/>
                </a:lnTo>
                <a:lnTo>
                  <a:pt x="1088" y="375"/>
                </a:lnTo>
                <a:lnTo>
                  <a:pt x="1108" y="373"/>
                </a:lnTo>
                <a:lnTo>
                  <a:pt x="1129" y="373"/>
                </a:lnTo>
                <a:lnTo>
                  <a:pt x="1151" y="373"/>
                </a:lnTo>
                <a:lnTo>
                  <a:pt x="1175" y="373"/>
                </a:lnTo>
                <a:lnTo>
                  <a:pt x="1195" y="371"/>
                </a:lnTo>
                <a:lnTo>
                  <a:pt x="1214" y="369"/>
                </a:lnTo>
                <a:lnTo>
                  <a:pt x="1234" y="367"/>
                </a:lnTo>
                <a:lnTo>
                  <a:pt x="1253" y="367"/>
                </a:lnTo>
                <a:lnTo>
                  <a:pt x="1273" y="367"/>
                </a:lnTo>
                <a:lnTo>
                  <a:pt x="1292" y="367"/>
                </a:lnTo>
                <a:lnTo>
                  <a:pt x="1310" y="364"/>
                </a:lnTo>
                <a:lnTo>
                  <a:pt x="1329" y="364"/>
                </a:lnTo>
                <a:lnTo>
                  <a:pt x="1344" y="362"/>
                </a:lnTo>
                <a:lnTo>
                  <a:pt x="1360" y="362"/>
                </a:lnTo>
                <a:lnTo>
                  <a:pt x="1377" y="360"/>
                </a:lnTo>
                <a:lnTo>
                  <a:pt x="1394" y="360"/>
                </a:lnTo>
                <a:lnTo>
                  <a:pt x="1407" y="358"/>
                </a:lnTo>
                <a:lnTo>
                  <a:pt x="1425" y="358"/>
                </a:lnTo>
                <a:lnTo>
                  <a:pt x="1438" y="358"/>
                </a:lnTo>
                <a:lnTo>
                  <a:pt x="1453" y="358"/>
                </a:lnTo>
                <a:lnTo>
                  <a:pt x="1464" y="358"/>
                </a:lnTo>
                <a:lnTo>
                  <a:pt x="1477" y="356"/>
                </a:lnTo>
                <a:lnTo>
                  <a:pt x="1488" y="353"/>
                </a:lnTo>
                <a:lnTo>
                  <a:pt x="1499" y="353"/>
                </a:lnTo>
                <a:lnTo>
                  <a:pt x="1507" y="351"/>
                </a:lnTo>
                <a:lnTo>
                  <a:pt x="1518" y="351"/>
                </a:lnTo>
                <a:lnTo>
                  <a:pt x="1527" y="351"/>
                </a:lnTo>
                <a:lnTo>
                  <a:pt x="1536" y="351"/>
                </a:lnTo>
                <a:lnTo>
                  <a:pt x="1549" y="351"/>
                </a:lnTo>
                <a:lnTo>
                  <a:pt x="1559" y="351"/>
                </a:lnTo>
                <a:lnTo>
                  <a:pt x="1564" y="351"/>
                </a:lnTo>
                <a:lnTo>
                  <a:pt x="1568" y="351"/>
                </a:lnTo>
                <a:lnTo>
                  <a:pt x="1559" y="351"/>
                </a:lnTo>
                <a:lnTo>
                  <a:pt x="1546" y="358"/>
                </a:lnTo>
                <a:lnTo>
                  <a:pt x="1536" y="362"/>
                </a:lnTo>
                <a:lnTo>
                  <a:pt x="1525" y="367"/>
                </a:lnTo>
                <a:lnTo>
                  <a:pt x="1514" y="373"/>
                </a:lnTo>
                <a:lnTo>
                  <a:pt x="1505" y="380"/>
                </a:lnTo>
                <a:lnTo>
                  <a:pt x="1488" y="390"/>
                </a:lnTo>
                <a:lnTo>
                  <a:pt x="1479" y="406"/>
                </a:lnTo>
                <a:lnTo>
                  <a:pt x="1477" y="412"/>
                </a:lnTo>
                <a:lnTo>
                  <a:pt x="1483" y="421"/>
                </a:lnTo>
                <a:lnTo>
                  <a:pt x="1490" y="427"/>
                </a:lnTo>
                <a:lnTo>
                  <a:pt x="1503" y="436"/>
                </a:lnTo>
                <a:lnTo>
                  <a:pt x="1507" y="438"/>
                </a:lnTo>
                <a:lnTo>
                  <a:pt x="1516" y="443"/>
                </a:lnTo>
                <a:lnTo>
                  <a:pt x="1527" y="443"/>
                </a:lnTo>
                <a:lnTo>
                  <a:pt x="1538" y="447"/>
                </a:lnTo>
                <a:lnTo>
                  <a:pt x="1549" y="449"/>
                </a:lnTo>
                <a:lnTo>
                  <a:pt x="1562" y="453"/>
                </a:lnTo>
                <a:lnTo>
                  <a:pt x="1577" y="453"/>
                </a:lnTo>
                <a:lnTo>
                  <a:pt x="1592" y="458"/>
                </a:lnTo>
                <a:lnTo>
                  <a:pt x="1607" y="460"/>
                </a:lnTo>
                <a:lnTo>
                  <a:pt x="1622" y="462"/>
                </a:lnTo>
                <a:lnTo>
                  <a:pt x="1640" y="462"/>
                </a:lnTo>
                <a:lnTo>
                  <a:pt x="1659" y="466"/>
                </a:lnTo>
                <a:lnTo>
                  <a:pt x="1677" y="469"/>
                </a:lnTo>
                <a:lnTo>
                  <a:pt x="1694" y="471"/>
                </a:lnTo>
                <a:lnTo>
                  <a:pt x="1705" y="471"/>
                </a:lnTo>
                <a:lnTo>
                  <a:pt x="1716" y="473"/>
                </a:lnTo>
                <a:lnTo>
                  <a:pt x="1727" y="473"/>
                </a:lnTo>
                <a:lnTo>
                  <a:pt x="1738" y="475"/>
                </a:lnTo>
                <a:lnTo>
                  <a:pt x="1746" y="475"/>
                </a:lnTo>
                <a:lnTo>
                  <a:pt x="1757" y="475"/>
                </a:lnTo>
                <a:lnTo>
                  <a:pt x="1768" y="475"/>
                </a:lnTo>
                <a:lnTo>
                  <a:pt x="1779" y="477"/>
                </a:lnTo>
                <a:lnTo>
                  <a:pt x="1790" y="477"/>
                </a:lnTo>
                <a:lnTo>
                  <a:pt x="1801" y="477"/>
                </a:lnTo>
                <a:lnTo>
                  <a:pt x="1809" y="477"/>
                </a:lnTo>
                <a:lnTo>
                  <a:pt x="1822" y="479"/>
                </a:lnTo>
                <a:lnTo>
                  <a:pt x="1833" y="479"/>
                </a:lnTo>
                <a:lnTo>
                  <a:pt x="1844" y="479"/>
                </a:lnTo>
                <a:lnTo>
                  <a:pt x="1855" y="479"/>
                </a:lnTo>
                <a:lnTo>
                  <a:pt x="1868" y="482"/>
                </a:lnTo>
                <a:lnTo>
                  <a:pt x="1879" y="482"/>
                </a:lnTo>
                <a:lnTo>
                  <a:pt x="1890" y="482"/>
                </a:lnTo>
                <a:lnTo>
                  <a:pt x="1903" y="482"/>
                </a:lnTo>
                <a:lnTo>
                  <a:pt x="1916" y="484"/>
                </a:lnTo>
                <a:lnTo>
                  <a:pt x="1927" y="484"/>
                </a:lnTo>
                <a:lnTo>
                  <a:pt x="1935" y="484"/>
                </a:lnTo>
                <a:lnTo>
                  <a:pt x="1948" y="484"/>
                </a:lnTo>
                <a:lnTo>
                  <a:pt x="1961" y="484"/>
                </a:lnTo>
                <a:lnTo>
                  <a:pt x="1972" y="484"/>
                </a:lnTo>
                <a:lnTo>
                  <a:pt x="1985" y="484"/>
                </a:lnTo>
                <a:lnTo>
                  <a:pt x="1996" y="484"/>
                </a:lnTo>
                <a:lnTo>
                  <a:pt x="2009" y="486"/>
                </a:lnTo>
                <a:lnTo>
                  <a:pt x="2020" y="486"/>
                </a:lnTo>
                <a:lnTo>
                  <a:pt x="2031" y="486"/>
                </a:lnTo>
                <a:lnTo>
                  <a:pt x="2042" y="486"/>
                </a:lnTo>
                <a:lnTo>
                  <a:pt x="2055" y="486"/>
                </a:lnTo>
                <a:lnTo>
                  <a:pt x="2066" y="486"/>
                </a:lnTo>
                <a:lnTo>
                  <a:pt x="2079" y="486"/>
                </a:lnTo>
                <a:lnTo>
                  <a:pt x="2089" y="486"/>
                </a:lnTo>
                <a:lnTo>
                  <a:pt x="2102" y="488"/>
                </a:lnTo>
                <a:lnTo>
                  <a:pt x="2113" y="486"/>
                </a:lnTo>
                <a:lnTo>
                  <a:pt x="2124" y="486"/>
                </a:lnTo>
                <a:lnTo>
                  <a:pt x="2135" y="484"/>
                </a:lnTo>
                <a:lnTo>
                  <a:pt x="2148" y="484"/>
                </a:lnTo>
                <a:lnTo>
                  <a:pt x="2157" y="482"/>
                </a:lnTo>
                <a:lnTo>
                  <a:pt x="2168" y="482"/>
                </a:lnTo>
                <a:lnTo>
                  <a:pt x="2178" y="482"/>
                </a:lnTo>
                <a:lnTo>
                  <a:pt x="2192" y="482"/>
                </a:lnTo>
                <a:lnTo>
                  <a:pt x="2202" y="482"/>
                </a:lnTo>
                <a:lnTo>
                  <a:pt x="2213" y="482"/>
                </a:lnTo>
                <a:lnTo>
                  <a:pt x="2224" y="482"/>
                </a:lnTo>
                <a:lnTo>
                  <a:pt x="2235" y="482"/>
                </a:lnTo>
                <a:lnTo>
                  <a:pt x="2244" y="479"/>
                </a:lnTo>
                <a:lnTo>
                  <a:pt x="2255" y="479"/>
                </a:lnTo>
                <a:lnTo>
                  <a:pt x="2265" y="479"/>
                </a:lnTo>
                <a:lnTo>
                  <a:pt x="2276" y="479"/>
                </a:lnTo>
                <a:lnTo>
                  <a:pt x="2285" y="477"/>
                </a:lnTo>
                <a:lnTo>
                  <a:pt x="2296" y="477"/>
                </a:lnTo>
                <a:lnTo>
                  <a:pt x="2304" y="475"/>
                </a:lnTo>
                <a:lnTo>
                  <a:pt x="2315" y="475"/>
                </a:lnTo>
                <a:lnTo>
                  <a:pt x="2333" y="473"/>
                </a:lnTo>
                <a:lnTo>
                  <a:pt x="2352" y="473"/>
                </a:lnTo>
                <a:lnTo>
                  <a:pt x="2370" y="473"/>
                </a:lnTo>
                <a:lnTo>
                  <a:pt x="2387" y="473"/>
                </a:lnTo>
                <a:lnTo>
                  <a:pt x="2404" y="471"/>
                </a:lnTo>
                <a:lnTo>
                  <a:pt x="2422" y="471"/>
                </a:lnTo>
                <a:lnTo>
                  <a:pt x="2435" y="469"/>
                </a:lnTo>
                <a:lnTo>
                  <a:pt x="2448" y="466"/>
                </a:lnTo>
                <a:lnTo>
                  <a:pt x="2461" y="464"/>
                </a:lnTo>
                <a:lnTo>
                  <a:pt x="2476" y="464"/>
                </a:lnTo>
                <a:lnTo>
                  <a:pt x="2485" y="462"/>
                </a:lnTo>
                <a:lnTo>
                  <a:pt x="2496" y="462"/>
                </a:lnTo>
                <a:lnTo>
                  <a:pt x="2506" y="462"/>
                </a:lnTo>
                <a:lnTo>
                  <a:pt x="2517" y="462"/>
                </a:lnTo>
                <a:lnTo>
                  <a:pt x="2533" y="458"/>
                </a:lnTo>
                <a:lnTo>
                  <a:pt x="2543" y="458"/>
                </a:lnTo>
                <a:lnTo>
                  <a:pt x="2552" y="458"/>
                </a:lnTo>
                <a:lnTo>
                  <a:pt x="2554" y="458"/>
                </a:lnTo>
                <a:lnTo>
                  <a:pt x="2561" y="460"/>
                </a:lnTo>
                <a:lnTo>
                  <a:pt x="2569" y="462"/>
                </a:lnTo>
                <a:lnTo>
                  <a:pt x="2587" y="466"/>
                </a:lnTo>
                <a:lnTo>
                  <a:pt x="2593" y="466"/>
                </a:lnTo>
                <a:lnTo>
                  <a:pt x="2602" y="471"/>
                </a:lnTo>
                <a:lnTo>
                  <a:pt x="2613" y="473"/>
                </a:lnTo>
                <a:lnTo>
                  <a:pt x="2624" y="475"/>
                </a:lnTo>
                <a:lnTo>
                  <a:pt x="2635" y="477"/>
                </a:lnTo>
                <a:lnTo>
                  <a:pt x="2648" y="482"/>
                </a:lnTo>
                <a:lnTo>
                  <a:pt x="2659" y="484"/>
                </a:lnTo>
                <a:lnTo>
                  <a:pt x="2676" y="490"/>
                </a:lnTo>
                <a:lnTo>
                  <a:pt x="2687" y="492"/>
                </a:lnTo>
                <a:lnTo>
                  <a:pt x="2704" y="495"/>
                </a:lnTo>
                <a:lnTo>
                  <a:pt x="2719" y="499"/>
                </a:lnTo>
                <a:lnTo>
                  <a:pt x="2735" y="503"/>
                </a:lnTo>
                <a:lnTo>
                  <a:pt x="2752" y="506"/>
                </a:lnTo>
                <a:lnTo>
                  <a:pt x="2767" y="510"/>
                </a:lnTo>
                <a:lnTo>
                  <a:pt x="2784" y="512"/>
                </a:lnTo>
                <a:lnTo>
                  <a:pt x="2804" y="519"/>
                </a:lnTo>
                <a:lnTo>
                  <a:pt x="2821" y="521"/>
                </a:lnTo>
                <a:lnTo>
                  <a:pt x="2841" y="525"/>
                </a:lnTo>
                <a:lnTo>
                  <a:pt x="2850" y="525"/>
                </a:lnTo>
                <a:lnTo>
                  <a:pt x="2858" y="527"/>
                </a:lnTo>
                <a:lnTo>
                  <a:pt x="2869" y="529"/>
                </a:lnTo>
                <a:lnTo>
                  <a:pt x="2878" y="532"/>
                </a:lnTo>
                <a:lnTo>
                  <a:pt x="2889" y="532"/>
                </a:lnTo>
                <a:lnTo>
                  <a:pt x="2897" y="534"/>
                </a:lnTo>
                <a:lnTo>
                  <a:pt x="2908" y="536"/>
                </a:lnTo>
                <a:lnTo>
                  <a:pt x="2917" y="540"/>
                </a:lnTo>
                <a:lnTo>
                  <a:pt x="2928" y="540"/>
                </a:lnTo>
                <a:lnTo>
                  <a:pt x="2939" y="540"/>
                </a:lnTo>
                <a:lnTo>
                  <a:pt x="2950" y="542"/>
                </a:lnTo>
                <a:lnTo>
                  <a:pt x="2960" y="547"/>
                </a:lnTo>
                <a:lnTo>
                  <a:pt x="2969" y="547"/>
                </a:lnTo>
                <a:lnTo>
                  <a:pt x="2980" y="549"/>
                </a:lnTo>
                <a:lnTo>
                  <a:pt x="2989" y="549"/>
                </a:lnTo>
                <a:lnTo>
                  <a:pt x="3000" y="551"/>
                </a:lnTo>
                <a:lnTo>
                  <a:pt x="3008" y="551"/>
                </a:lnTo>
                <a:lnTo>
                  <a:pt x="3019" y="551"/>
                </a:lnTo>
                <a:lnTo>
                  <a:pt x="3030" y="553"/>
                </a:lnTo>
                <a:lnTo>
                  <a:pt x="3041" y="555"/>
                </a:lnTo>
                <a:lnTo>
                  <a:pt x="3049" y="555"/>
                </a:lnTo>
                <a:lnTo>
                  <a:pt x="3060" y="555"/>
                </a:lnTo>
                <a:lnTo>
                  <a:pt x="3069" y="558"/>
                </a:lnTo>
                <a:lnTo>
                  <a:pt x="3080" y="560"/>
                </a:lnTo>
                <a:lnTo>
                  <a:pt x="3089" y="560"/>
                </a:lnTo>
                <a:lnTo>
                  <a:pt x="3099" y="560"/>
                </a:lnTo>
                <a:lnTo>
                  <a:pt x="3110" y="560"/>
                </a:lnTo>
                <a:lnTo>
                  <a:pt x="3119" y="562"/>
                </a:lnTo>
                <a:lnTo>
                  <a:pt x="3139" y="562"/>
                </a:lnTo>
                <a:lnTo>
                  <a:pt x="3158" y="564"/>
                </a:lnTo>
                <a:lnTo>
                  <a:pt x="3167" y="564"/>
                </a:lnTo>
                <a:lnTo>
                  <a:pt x="3178" y="564"/>
                </a:lnTo>
                <a:lnTo>
                  <a:pt x="3186" y="564"/>
                </a:lnTo>
                <a:lnTo>
                  <a:pt x="3197" y="566"/>
                </a:lnTo>
                <a:lnTo>
                  <a:pt x="3215" y="566"/>
                </a:lnTo>
                <a:lnTo>
                  <a:pt x="3232" y="569"/>
                </a:lnTo>
                <a:lnTo>
                  <a:pt x="3249" y="571"/>
                </a:lnTo>
                <a:lnTo>
                  <a:pt x="3267" y="571"/>
                </a:lnTo>
                <a:lnTo>
                  <a:pt x="3282" y="571"/>
                </a:lnTo>
                <a:lnTo>
                  <a:pt x="3297" y="571"/>
                </a:lnTo>
                <a:lnTo>
                  <a:pt x="3312" y="571"/>
                </a:lnTo>
                <a:lnTo>
                  <a:pt x="3328" y="571"/>
                </a:lnTo>
                <a:lnTo>
                  <a:pt x="3341" y="571"/>
                </a:lnTo>
                <a:lnTo>
                  <a:pt x="3351" y="571"/>
                </a:lnTo>
                <a:lnTo>
                  <a:pt x="3362" y="571"/>
                </a:lnTo>
                <a:lnTo>
                  <a:pt x="3373" y="573"/>
                </a:lnTo>
                <a:lnTo>
                  <a:pt x="3388" y="573"/>
                </a:lnTo>
                <a:lnTo>
                  <a:pt x="3404" y="573"/>
                </a:lnTo>
                <a:lnTo>
                  <a:pt x="3412" y="573"/>
                </a:lnTo>
                <a:lnTo>
                  <a:pt x="3417" y="575"/>
                </a:lnTo>
                <a:lnTo>
                  <a:pt x="3417" y="464"/>
                </a:lnTo>
                <a:lnTo>
                  <a:pt x="3412" y="464"/>
                </a:lnTo>
                <a:lnTo>
                  <a:pt x="3406" y="464"/>
                </a:lnTo>
                <a:lnTo>
                  <a:pt x="3390" y="464"/>
                </a:lnTo>
                <a:lnTo>
                  <a:pt x="3375" y="466"/>
                </a:lnTo>
                <a:lnTo>
                  <a:pt x="3364" y="466"/>
                </a:lnTo>
                <a:lnTo>
                  <a:pt x="3354" y="469"/>
                </a:lnTo>
                <a:lnTo>
                  <a:pt x="3341" y="469"/>
                </a:lnTo>
                <a:lnTo>
                  <a:pt x="3330" y="471"/>
                </a:lnTo>
                <a:lnTo>
                  <a:pt x="3314" y="471"/>
                </a:lnTo>
                <a:lnTo>
                  <a:pt x="3301" y="473"/>
                </a:lnTo>
                <a:lnTo>
                  <a:pt x="3284" y="473"/>
                </a:lnTo>
                <a:lnTo>
                  <a:pt x="3271" y="475"/>
                </a:lnTo>
                <a:lnTo>
                  <a:pt x="3251" y="475"/>
                </a:lnTo>
                <a:lnTo>
                  <a:pt x="3234" y="475"/>
                </a:lnTo>
                <a:lnTo>
                  <a:pt x="3217" y="475"/>
                </a:lnTo>
                <a:lnTo>
                  <a:pt x="3197" y="475"/>
                </a:lnTo>
                <a:lnTo>
                  <a:pt x="3186" y="475"/>
                </a:lnTo>
                <a:lnTo>
                  <a:pt x="3178" y="475"/>
                </a:lnTo>
                <a:lnTo>
                  <a:pt x="3167" y="475"/>
                </a:lnTo>
                <a:lnTo>
                  <a:pt x="3156" y="475"/>
                </a:lnTo>
                <a:lnTo>
                  <a:pt x="3145" y="475"/>
                </a:lnTo>
                <a:lnTo>
                  <a:pt x="3134" y="475"/>
                </a:lnTo>
                <a:lnTo>
                  <a:pt x="3123" y="475"/>
                </a:lnTo>
                <a:lnTo>
                  <a:pt x="3115" y="477"/>
                </a:lnTo>
                <a:lnTo>
                  <a:pt x="3102" y="475"/>
                </a:lnTo>
                <a:lnTo>
                  <a:pt x="3091" y="475"/>
                </a:lnTo>
                <a:lnTo>
                  <a:pt x="3080" y="475"/>
                </a:lnTo>
                <a:lnTo>
                  <a:pt x="3071" y="475"/>
                </a:lnTo>
                <a:lnTo>
                  <a:pt x="3058" y="475"/>
                </a:lnTo>
                <a:lnTo>
                  <a:pt x="3047" y="475"/>
                </a:lnTo>
                <a:lnTo>
                  <a:pt x="3034" y="475"/>
                </a:lnTo>
                <a:lnTo>
                  <a:pt x="3023" y="475"/>
                </a:lnTo>
                <a:lnTo>
                  <a:pt x="3013" y="473"/>
                </a:lnTo>
                <a:lnTo>
                  <a:pt x="3000" y="473"/>
                </a:lnTo>
                <a:lnTo>
                  <a:pt x="2986" y="473"/>
                </a:lnTo>
                <a:lnTo>
                  <a:pt x="2976" y="473"/>
                </a:lnTo>
                <a:lnTo>
                  <a:pt x="2965" y="473"/>
                </a:lnTo>
                <a:lnTo>
                  <a:pt x="2954" y="473"/>
                </a:lnTo>
                <a:lnTo>
                  <a:pt x="2941" y="473"/>
                </a:lnTo>
                <a:lnTo>
                  <a:pt x="2930" y="473"/>
                </a:lnTo>
                <a:lnTo>
                  <a:pt x="2917" y="471"/>
                </a:lnTo>
                <a:lnTo>
                  <a:pt x="2904" y="469"/>
                </a:lnTo>
                <a:lnTo>
                  <a:pt x="2891" y="466"/>
                </a:lnTo>
                <a:lnTo>
                  <a:pt x="2880" y="466"/>
                </a:lnTo>
                <a:lnTo>
                  <a:pt x="2869" y="464"/>
                </a:lnTo>
                <a:lnTo>
                  <a:pt x="2856" y="462"/>
                </a:lnTo>
                <a:lnTo>
                  <a:pt x="2845" y="462"/>
                </a:lnTo>
                <a:lnTo>
                  <a:pt x="2834" y="462"/>
                </a:lnTo>
                <a:lnTo>
                  <a:pt x="2824" y="458"/>
                </a:lnTo>
                <a:lnTo>
                  <a:pt x="2813" y="456"/>
                </a:lnTo>
                <a:lnTo>
                  <a:pt x="2802" y="453"/>
                </a:lnTo>
                <a:lnTo>
                  <a:pt x="2791" y="453"/>
                </a:lnTo>
                <a:lnTo>
                  <a:pt x="2782" y="451"/>
                </a:lnTo>
                <a:lnTo>
                  <a:pt x="2771" y="449"/>
                </a:lnTo>
                <a:lnTo>
                  <a:pt x="2761" y="447"/>
                </a:lnTo>
                <a:lnTo>
                  <a:pt x="2752" y="447"/>
                </a:lnTo>
                <a:lnTo>
                  <a:pt x="2741" y="443"/>
                </a:lnTo>
                <a:lnTo>
                  <a:pt x="2730" y="443"/>
                </a:lnTo>
                <a:lnTo>
                  <a:pt x="2722" y="438"/>
                </a:lnTo>
                <a:lnTo>
                  <a:pt x="2713" y="438"/>
                </a:lnTo>
                <a:lnTo>
                  <a:pt x="2693" y="434"/>
                </a:lnTo>
                <a:lnTo>
                  <a:pt x="2676" y="430"/>
                </a:lnTo>
                <a:lnTo>
                  <a:pt x="2659" y="423"/>
                </a:lnTo>
                <a:lnTo>
                  <a:pt x="2643" y="421"/>
                </a:lnTo>
                <a:lnTo>
                  <a:pt x="2628" y="416"/>
                </a:lnTo>
                <a:lnTo>
                  <a:pt x="2613" y="414"/>
                </a:lnTo>
                <a:lnTo>
                  <a:pt x="2598" y="408"/>
                </a:lnTo>
                <a:lnTo>
                  <a:pt x="2585" y="403"/>
                </a:lnTo>
                <a:lnTo>
                  <a:pt x="2569" y="399"/>
                </a:lnTo>
                <a:lnTo>
                  <a:pt x="2561" y="395"/>
                </a:lnTo>
                <a:lnTo>
                  <a:pt x="2548" y="390"/>
                </a:lnTo>
                <a:lnTo>
                  <a:pt x="2539" y="386"/>
                </a:lnTo>
                <a:lnTo>
                  <a:pt x="2528" y="384"/>
                </a:lnTo>
                <a:lnTo>
                  <a:pt x="2524" y="382"/>
                </a:lnTo>
                <a:lnTo>
                  <a:pt x="2506" y="375"/>
                </a:lnTo>
                <a:lnTo>
                  <a:pt x="2498" y="373"/>
                </a:lnTo>
                <a:lnTo>
                  <a:pt x="2491" y="369"/>
                </a:lnTo>
                <a:lnTo>
                  <a:pt x="2485" y="369"/>
                </a:lnTo>
                <a:lnTo>
                  <a:pt x="2476" y="371"/>
                </a:lnTo>
                <a:lnTo>
                  <a:pt x="2465" y="371"/>
                </a:lnTo>
                <a:lnTo>
                  <a:pt x="2457" y="373"/>
                </a:lnTo>
                <a:lnTo>
                  <a:pt x="2443" y="375"/>
                </a:lnTo>
                <a:lnTo>
                  <a:pt x="2433" y="377"/>
                </a:lnTo>
                <a:lnTo>
                  <a:pt x="2417" y="377"/>
                </a:lnTo>
                <a:lnTo>
                  <a:pt x="2402" y="382"/>
                </a:lnTo>
                <a:lnTo>
                  <a:pt x="2387" y="384"/>
                </a:lnTo>
                <a:lnTo>
                  <a:pt x="2370" y="386"/>
                </a:lnTo>
                <a:lnTo>
                  <a:pt x="2350" y="388"/>
                </a:lnTo>
                <a:lnTo>
                  <a:pt x="2333" y="393"/>
                </a:lnTo>
                <a:lnTo>
                  <a:pt x="2322" y="393"/>
                </a:lnTo>
                <a:lnTo>
                  <a:pt x="2313" y="395"/>
                </a:lnTo>
                <a:lnTo>
                  <a:pt x="2302" y="395"/>
                </a:lnTo>
                <a:lnTo>
                  <a:pt x="2294" y="399"/>
                </a:lnTo>
                <a:lnTo>
                  <a:pt x="2283" y="399"/>
                </a:lnTo>
                <a:lnTo>
                  <a:pt x="2272" y="401"/>
                </a:lnTo>
                <a:lnTo>
                  <a:pt x="2261" y="401"/>
                </a:lnTo>
                <a:lnTo>
                  <a:pt x="2250" y="403"/>
                </a:lnTo>
                <a:lnTo>
                  <a:pt x="2239" y="403"/>
                </a:lnTo>
                <a:lnTo>
                  <a:pt x="2228" y="403"/>
                </a:lnTo>
                <a:lnTo>
                  <a:pt x="2218" y="406"/>
                </a:lnTo>
                <a:lnTo>
                  <a:pt x="2207" y="408"/>
                </a:lnTo>
                <a:lnTo>
                  <a:pt x="2196" y="408"/>
                </a:lnTo>
                <a:lnTo>
                  <a:pt x="2185" y="410"/>
                </a:lnTo>
                <a:lnTo>
                  <a:pt x="2174" y="412"/>
                </a:lnTo>
                <a:lnTo>
                  <a:pt x="2163" y="414"/>
                </a:lnTo>
                <a:lnTo>
                  <a:pt x="2152" y="414"/>
                </a:lnTo>
                <a:lnTo>
                  <a:pt x="2142" y="414"/>
                </a:lnTo>
                <a:lnTo>
                  <a:pt x="2131" y="416"/>
                </a:lnTo>
                <a:lnTo>
                  <a:pt x="2120" y="419"/>
                </a:lnTo>
                <a:lnTo>
                  <a:pt x="2109" y="419"/>
                </a:lnTo>
                <a:lnTo>
                  <a:pt x="2098" y="421"/>
                </a:lnTo>
                <a:lnTo>
                  <a:pt x="2089" y="421"/>
                </a:lnTo>
                <a:lnTo>
                  <a:pt x="2079" y="423"/>
                </a:lnTo>
                <a:lnTo>
                  <a:pt x="2068" y="423"/>
                </a:lnTo>
                <a:lnTo>
                  <a:pt x="2057" y="423"/>
                </a:lnTo>
                <a:lnTo>
                  <a:pt x="2046" y="423"/>
                </a:lnTo>
                <a:lnTo>
                  <a:pt x="2035" y="425"/>
                </a:lnTo>
                <a:lnTo>
                  <a:pt x="2024" y="425"/>
                </a:lnTo>
                <a:lnTo>
                  <a:pt x="2013" y="425"/>
                </a:lnTo>
                <a:lnTo>
                  <a:pt x="2005" y="425"/>
                </a:lnTo>
                <a:lnTo>
                  <a:pt x="1996" y="427"/>
                </a:lnTo>
                <a:lnTo>
                  <a:pt x="1979" y="427"/>
                </a:lnTo>
                <a:lnTo>
                  <a:pt x="1963" y="430"/>
                </a:lnTo>
                <a:lnTo>
                  <a:pt x="1946" y="427"/>
                </a:lnTo>
                <a:lnTo>
                  <a:pt x="1927" y="425"/>
                </a:lnTo>
                <a:lnTo>
                  <a:pt x="1911" y="423"/>
                </a:lnTo>
                <a:lnTo>
                  <a:pt x="1896" y="423"/>
                </a:lnTo>
                <a:lnTo>
                  <a:pt x="1879" y="423"/>
                </a:lnTo>
                <a:lnTo>
                  <a:pt x="1864" y="421"/>
                </a:lnTo>
                <a:lnTo>
                  <a:pt x="1848" y="419"/>
                </a:lnTo>
                <a:lnTo>
                  <a:pt x="1835" y="419"/>
                </a:lnTo>
                <a:lnTo>
                  <a:pt x="1820" y="414"/>
                </a:lnTo>
                <a:lnTo>
                  <a:pt x="1807" y="414"/>
                </a:lnTo>
                <a:lnTo>
                  <a:pt x="1792" y="412"/>
                </a:lnTo>
                <a:lnTo>
                  <a:pt x="1783" y="410"/>
                </a:lnTo>
                <a:lnTo>
                  <a:pt x="1772" y="406"/>
                </a:lnTo>
                <a:lnTo>
                  <a:pt x="1761" y="403"/>
                </a:lnTo>
                <a:lnTo>
                  <a:pt x="1751" y="403"/>
                </a:lnTo>
                <a:lnTo>
                  <a:pt x="1742" y="401"/>
                </a:lnTo>
                <a:lnTo>
                  <a:pt x="1722" y="395"/>
                </a:lnTo>
                <a:lnTo>
                  <a:pt x="1707" y="386"/>
                </a:lnTo>
                <a:lnTo>
                  <a:pt x="1694" y="380"/>
                </a:lnTo>
                <a:lnTo>
                  <a:pt x="1688" y="375"/>
                </a:lnTo>
                <a:lnTo>
                  <a:pt x="1681" y="362"/>
                </a:lnTo>
                <a:lnTo>
                  <a:pt x="1692" y="351"/>
                </a:lnTo>
                <a:lnTo>
                  <a:pt x="1698" y="343"/>
                </a:lnTo>
                <a:lnTo>
                  <a:pt x="1709" y="336"/>
                </a:lnTo>
                <a:lnTo>
                  <a:pt x="1720" y="327"/>
                </a:lnTo>
                <a:lnTo>
                  <a:pt x="1733" y="321"/>
                </a:lnTo>
                <a:lnTo>
                  <a:pt x="1744" y="312"/>
                </a:lnTo>
                <a:lnTo>
                  <a:pt x="1755" y="308"/>
                </a:lnTo>
                <a:lnTo>
                  <a:pt x="1768" y="299"/>
                </a:lnTo>
                <a:lnTo>
                  <a:pt x="1781" y="293"/>
                </a:lnTo>
                <a:lnTo>
                  <a:pt x="1790" y="286"/>
                </a:lnTo>
                <a:lnTo>
                  <a:pt x="1801" y="280"/>
                </a:lnTo>
                <a:lnTo>
                  <a:pt x="1809" y="273"/>
                </a:lnTo>
                <a:lnTo>
                  <a:pt x="1807" y="271"/>
                </a:lnTo>
                <a:lnTo>
                  <a:pt x="1796" y="277"/>
                </a:lnTo>
                <a:lnTo>
                  <a:pt x="1788" y="277"/>
                </a:lnTo>
                <a:lnTo>
                  <a:pt x="1779" y="280"/>
                </a:lnTo>
                <a:lnTo>
                  <a:pt x="1768" y="280"/>
                </a:lnTo>
                <a:lnTo>
                  <a:pt x="1757" y="282"/>
                </a:lnTo>
                <a:lnTo>
                  <a:pt x="1744" y="284"/>
                </a:lnTo>
                <a:lnTo>
                  <a:pt x="1733" y="286"/>
                </a:lnTo>
                <a:lnTo>
                  <a:pt x="1718" y="288"/>
                </a:lnTo>
                <a:lnTo>
                  <a:pt x="1705" y="291"/>
                </a:lnTo>
                <a:lnTo>
                  <a:pt x="1685" y="293"/>
                </a:lnTo>
                <a:lnTo>
                  <a:pt x="1668" y="297"/>
                </a:lnTo>
                <a:lnTo>
                  <a:pt x="1657" y="297"/>
                </a:lnTo>
                <a:lnTo>
                  <a:pt x="1649" y="299"/>
                </a:lnTo>
                <a:lnTo>
                  <a:pt x="1638" y="299"/>
                </a:lnTo>
                <a:lnTo>
                  <a:pt x="1629" y="301"/>
                </a:lnTo>
                <a:lnTo>
                  <a:pt x="1618" y="301"/>
                </a:lnTo>
                <a:lnTo>
                  <a:pt x="1607" y="304"/>
                </a:lnTo>
                <a:lnTo>
                  <a:pt x="1594" y="306"/>
                </a:lnTo>
                <a:lnTo>
                  <a:pt x="1583" y="308"/>
                </a:lnTo>
                <a:lnTo>
                  <a:pt x="1570" y="308"/>
                </a:lnTo>
                <a:lnTo>
                  <a:pt x="1557" y="308"/>
                </a:lnTo>
                <a:lnTo>
                  <a:pt x="1544" y="310"/>
                </a:lnTo>
                <a:lnTo>
                  <a:pt x="1531" y="312"/>
                </a:lnTo>
                <a:lnTo>
                  <a:pt x="1516" y="312"/>
                </a:lnTo>
                <a:lnTo>
                  <a:pt x="1503" y="312"/>
                </a:lnTo>
                <a:lnTo>
                  <a:pt x="1486" y="312"/>
                </a:lnTo>
                <a:lnTo>
                  <a:pt x="1473" y="314"/>
                </a:lnTo>
                <a:lnTo>
                  <a:pt x="1455" y="314"/>
                </a:lnTo>
                <a:lnTo>
                  <a:pt x="1440" y="317"/>
                </a:lnTo>
                <a:lnTo>
                  <a:pt x="1425" y="317"/>
                </a:lnTo>
                <a:lnTo>
                  <a:pt x="1407" y="319"/>
                </a:lnTo>
                <a:lnTo>
                  <a:pt x="1390" y="319"/>
                </a:lnTo>
                <a:lnTo>
                  <a:pt x="1373" y="319"/>
                </a:lnTo>
                <a:lnTo>
                  <a:pt x="1355" y="319"/>
                </a:lnTo>
                <a:lnTo>
                  <a:pt x="1338" y="319"/>
                </a:lnTo>
                <a:lnTo>
                  <a:pt x="1321" y="319"/>
                </a:lnTo>
                <a:lnTo>
                  <a:pt x="1303" y="321"/>
                </a:lnTo>
                <a:lnTo>
                  <a:pt x="1284" y="321"/>
                </a:lnTo>
                <a:lnTo>
                  <a:pt x="1268" y="323"/>
                </a:lnTo>
                <a:lnTo>
                  <a:pt x="1249" y="323"/>
                </a:lnTo>
                <a:lnTo>
                  <a:pt x="1231" y="323"/>
                </a:lnTo>
                <a:lnTo>
                  <a:pt x="1212" y="323"/>
                </a:lnTo>
                <a:lnTo>
                  <a:pt x="1195" y="323"/>
                </a:lnTo>
                <a:lnTo>
                  <a:pt x="1175" y="323"/>
                </a:lnTo>
                <a:lnTo>
                  <a:pt x="1155" y="323"/>
                </a:lnTo>
                <a:lnTo>
                  <a:pt x="1136" y="323"/>
                </a:lnTo>
                <a:lnTo>
                  <a:pt x="1119" y="323"/>
                </a:lnTo>
                <a:lnTo>
                  <a:pt x="1099" y="321"/>
                </a:lnTo>
                <a:lnTo>
                  <a:pt x="1079" y="321"/>
                </a:lnTo>
                <a:lnTo>
                  <a:pt x="1060" y="319"/>
                </a:lnTo>
                <a:lnTo>
                  <a:pt x="1043" y="319"/>
                </a:lnTo>
                <a:lnTo>
                  <a:pt x="1023" y="319"/>
                </a:lnTo>
                <a:lnTo>
                  <a:pt x="1006" y="319"/>
                </a:lnTo>
                <a:lnTo>
                  <a:pt x="986" y="319"/>
                </a:lnTo>
                <a:lnTo>
                  <a:pt x="969" y="319"/>
                </a:lnTo>
                <a:lnTo>
                  <a:pt x="947" y="317"/>
                </a:lnTo>
                <a:lnTo>
                  <a:pt x="930" y="314"/>
                </a:lnTo>
                <a:lnTo>
                  <a:pt x="910" y="312"/>
                </a:lnTo>
                <a:lnTo>
                  <a:pt x="893" y="312"/>
                </a:lnTo>
                <a:lnTo>
                  <a:pt x="873" y="310"/>
                </a:lnTo>
                <a:lnTo>
                  <a:pt x="856" y="308"/>
                </a:lnTo>
                <a:lnTo>
                  <a:pt x="836" y="308"/>
                </a:lnTo>
                <a:lnTo>
                  <a:pt x="819" y="308"/>
                </a:lnTo>
                <a:lnTo>
                  <a:pt x="799" y="304"/>
                </a:lnTo>
                <a:lnTo>
                  <a:pt x="782" y="301"/>
                </a:lnTo>
                <a:lnTo>
                  <a:pt x="762" y="299"/>
                </a:lnTo>
                <a:lnTo>
                  <a:pt x="745" y="299"/>
                </a:lnTo>
                <a:lnTo>
                  <a:pt x="728" y="295"/>
                </a:lnTo>
                <a:lnTo>
                  <a:pt x="710" y="295"/>
                </a:lnTo>
                <a:lnTo>
                  <a:pt x="695" y="291"/>
                </a:lnTo>
                <a:lnTo>
                  <a:pt x="678" y="291"/>
                </a:lnTo>
                <a:lnTo>
                  <a:pt x="660" y="288"/>
                </a:lnTo>
                <a:lnTo>
                  <a:pt x="645" y="284"/>
                </a:lnTo>
                <a:lnTo>
                  <a:pt x="628" y="280"/>
                </a:lnTo>
                <a:lnTo>
                  <a:pt x="612" y="280"/>
                </a:lnTo>
                <a:lnTo>
                  <a:pt x="597" y="275"/>
                </a:lnTo>
                <a:lnTo>
                  <a:pt x="580" y="273"/>
                </a:lnTo>
                <a:lnTo>
                  <a:pt x="567" y="269"/>
                </a:lnTo>
                <a:lnTo>
                  <a:pt x="554" y="269"/>
                </a:lnTo>
                <a:lnTo>
                  <a:pt x="539" y="264"/>
                </a:lnTo>
                <a:lnTo>
                  <a:pt x="523" y="260"/>
                </a:lnTo>
                <a:lnTo>
                  <a:pt x="510" y="258"/>
                </a:lnTo>
                <a:lnTo>
                  <a:pt x="499" y="256"/>
                </a:lnTo>
                <a:lnTo>
                  <a:pt x="484" y="249"/>
                </a:lnTo>
                <a:lnTo>
                  <a:pt x="473" y="249"/>
                </a:lnTo>
                <a:lnTo>
                  <a:pt x="463" y="243"/>
                </a:lnTo>
                <a:lnTo>
                  <a:pt x="454" y="241"/>
                </a:lnTo>
                <a:lnTo>
                  <a:pt x="441" y="236"/>
                </a:lnTo>
                <a:lnTo>
                  <a:pt x="430" y="232"/>
                </a:lnTo>
                <a:lnTo>
                  <a:pt x="419" y="228"/>
                </a:lnTo>
                <a:lnTo>
                  <a:pt x="410" y="223"/>
                </a:lnTo>
                <a:lnTo>
                  <a:pt x="400" y="219"/>
                </a:lnTo>
                <a:lnTo>
                  <a:pt x="391" y="215"/>
                </a:lnTo>
                <a:lnTo>
                  <a:pt x="382" y="210"/>
                </a:lnTo>
                <a:lnTo>
                  <a:pt x="376" y="206"/>
                </a:lnTo>
                <a:lnTo>
                  <a:pt x="358" y="195"/>
                </a:lnTo>
                <a:lnTo>
                  <a:pt x="345" y="186"/>
                </a:lnTo>
                <a:lnTo>
                  <a:pt x="332" y="175"/>
                </a:lnTo>
                <a:lnTo>
                  <a:pt x="321" y="167"/>
                </a:lnTo>
                <a:lnTo>
                  <a:pt x="311" y="156"/>
                </a:lnTo>
                <a:lnTo>
                  <a:pt x="302" y="145"/>
                </a:lnTo>
                <a:lnTo>
                  <a:pt x="293" y="134"/>
                </a:lnTo>
                <a:lnTo>
                  <a:pt x="289" y="125"/>
                </a:lnTo>
                <a:lnTo>
                  <a:pt x="276" y="106"/>
                </a:lnTo>
                <a:lnTo>
                  <a:pt x="271" y="89"/>
                </a:lnTo>
                <a:lnTo>
                  <a:pt x="263" y="69"/>
                </a:lnTo>
                <a:lnTo>
                  <a:pt x="261" y="54"/>
                </a:lnTo>
                <a:lnTo>
                  <a:pt x="261" y="36"/>
                </a:lnTo>
                <a:lnTo>
                  <a:pt x="263" y="26"/>
                </a:lnTo>
                <a:lnTo>
                  <a:pt x="263" y="13"/>
                </a:lnTo>
                <a:lnTo>
                  <a:pt x="267" y="6"/>
                </a:lnTo>
                <a:lnTo>
                  <a:pt x="269" y="0"/>
                </a:lnTo>
                <a:lnTo>
                  <a:pt x="271" y="0"/>
                </a:lnTo>
                <a:lnTo>
                  <a:pt x="271" y="0"/>
                </a:lnTo>
                <a:close/>
              </a:path>
            </a:pathLst>
          </a:custGeom>
          <a:solidFill>
            <a:srgbClr val="BDEDFA">
              <a:alpha val="49804"/>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73"/>
          <p:cNvSpPr>
            <a:spLocks/>
          </p:cNvSpPr>
          <p:nvPr/>
        </p:nvSpPr>
        <p:spPr bwMode="auto">
          <a:xfrm>
            <a:off x="0" y="4635033"/>
            <a:ext cx="9144826" cy="2208898"/>
          </a:xfrm>
          <a:custGeom>
            <a:avLst/>
            <a:gdLst>
              <a:gd name="T0" fmla="*/ 480 w 5272"/>
              <a:gd name="T1" fmla="*/ 104 h 1355"/>
              <a:gd name="T2" fmla="*/ 1733 w 5272"/>
              <a:gd name="T3" fmla="*/ 104 h 1355"/>
              <a:gd name="T4" fmla="*/ 1712 w 5272"/>
              <a:gd name="T5" fmla="*/ 104 h 1355"/>
              <a:gd name="T6" fmla="*/ 1688 w 5272"/>
              <a:gd name="T7" fmla="*/ 106 h 1355"/>
              <a:gd name="T8" fmla="*/ 1659 w 5272"/>
              <a:gd name="T9" fmla="*/ 110 h 1355"/>
              <a:gd name="T10" fmla="*/ 1623 w 5272"/>
              <a:gd name="T11" fmla="*/ 113 h 1355"/>
              <a:gd name="T12" fmla="*/ 1603 w 5272"/>
              <a:gd name="T13" fmla="*/ 113 h 1355"/>
              <a:gd name="T14" fmla="*/ 1583 w 5272"/>
              <a:gd name="T15" fmla="*/ 117 h 1355"/>
              <a:gd name="T16" fmla="*/ 1560 w 5272"/>
              <a:gd name="T17" fmla="*/ 119 h 1355"/>
              <a:gd name="T18" fmla="*/ 1538 w 5272"/>
              <a:gd name="T19" fmla="*/ 123 h 1355"/>
              <a:gd name="T20" fmla="*/ 1518 w 5272"/>
              <a:gd name="T21" fmla="*/ 123 h 1355"/>
              <a:gd name="T22" fmla="*/ 1497 w 5272"/>
              <a:gd name="T23" fmla="*/ 130 h 1355"/>
              <a:gd name="T24" fmla="*/ 1473 w 5272"/>
              <a:gd name="T25" fmla="*/ 132 h 1355"/>
              <a:gd name="T26" fmla="*/ 1451 w 5272"/>
              <a:gd name="T27" fmla="*/ 134 h 1355"/>
              <a:gd name="T28" fmla="*/ 1429 w 5272"/>
              <a:gd name="T29" fmla="*/ 137 h 1355"/>
              <a:gd name="T30" fmla="*/ 1407 w 5272"/>
              <a:gd name="T31" fmla="*/ 141 h 1355"/>
              <a:gd name="T32" fmla="*/ 1386 w 5272"/>
              <a:gd name="T33" fmla="*/ 143 h 1355"/>
              <a:gd name="T34" fmla="*/ 1366 w 5272"/>
              <a:gd name="T35" fmla="*/ 147 h 1355"/>
              <a:gd name="T36" fmla="*/ 1347 w 5272"/>
              <a:gd name="T37" fmla="*/ 150 h 1355"/>
              <a:gd name="T38" fmla="*/ 1331 w 5272"/>
              <a:gd name="T39" fmla="*/ 154 h 1355"/>
              <a:gd name="T40" fmla="*/ 1299 w 5272"/>
              <a:gd name="T41" fmla="*/ 163 h 1355"/>
              <a:gd name="T42" fmla="*/ 1275 w 5272"/>
              <a:gd name="T43" fmla="*/ 171 h 1355"/>
              <a:gd name="T44" fmla="*/ 1258 w 5272"/>
              <a:gd name="T45" fmla="*/ 178 h 1355"/>
              <a:gd name="T46" fmla="*/ 1251 w 5272"/>
              <a:gd name="T47" fmla="*/ 186 h 1355"/>
              <a:gd name="T48" fmla="*/ 1266 w 5272"/>
              <a:gd name="T49" fmla="*/ 202 h 1355"/>
              <a:gd name="T50" fmla="*/ 1286 w 5272"/>
              <a:gd name="T51" fmla="*/ 206 h 1355"/>
              <a:gd name="T52" fmla="*/ 1312 w 5272"/>
              <a:gd name="T53" fmla="*/ 215 h 1355"/>
              <a:gd name="T54" fmla="*/ 1344 w 5272"/>
              <a:gd name="T55" fmla="*/ 221 h 1355"/>
              <a:gd name="T56" fmla="*/ 1360 w 5272"/>
              <a:gd name="T57" fmla="*/ 223 h 1355"/>
              <a:gd name="T58" fmla="*/ 1381 w 5272"/>
              <a:gd name="T59" fmla="*/ 230 h 1355"/>
              <a:gd name="T60" fmla="*/ 1418 w 5272"/>
              <a:gd name="T61" fmla="*/ 236 h 1355"/>
              <a:gd name="T62" fmla="*/ 1440 w 5272"/>
              <a:gd name="T63" fmla="*/ 239 h 1355"/>
              <a:gd name="T64" fmla="*/ 1462 w 5272"/>
              <a:gd name="T65" fmla="*/ 243 h 1355"/>
              <a:gd name="T66" fmla="*/ 1479 w 5272"/>
              <a:gd name="T67" fmla="*/ 245 h 1355"/>
              <a:gd name="T68" fmla="*/ 1499 w 5272"/>
              <a:gd name="T69" fmla="*/ 247 h 1355"/>
              <a:gd name="T70" fmla="*/ 1518 w 5272"/>
              <a:gd name="T71" fmla="*/ 249 h 1355"/>
              <a:gd name="T72" fmla="*/ 1540 w 5272"/>
              <a:gd name="T73" fmla="*/ 252 h 1355"/>
              <a:gd name="T74" fmla="*/ 1577 w 5272"/>
              <a:gd name="T75" fmla="*/ 256 h 1355"/>
              <a:gd name="T76" fmla="*/ 1612 w 5272"/>
              <a:gd name="T77" fmla="*/ 260 h 1355"/>
              <a:gd name="T78" fmla="*/ 1640 w 5272"/>
              <a:gd name="T79" fmla="*/ 262 h 1355"/>
              <a:gd name="T80" fmla="*/ 1664 w 5272"/>
              <a:gd name="T81" fmla="*/ 267 h 1355"/>
              <a:gd name="T82" fmla="*/ 1683 w 5272"/>
              <a:gd name="T83" fmla="*/ 269 h 1355"/>
              <a:gd name="T84" fmla="*/ 2646 w 5272"/>
              <a:gd name="T85" fmla="*/ 247 h 1355"/>
              <a:gd name="T86" fmla="*/ 3232 w 5272"/>
              <a:gd name="T87" fmla="*/ 395 h 1355"/>
              <a:gd name="T88" fmla="*/ 5272 w 5272"/>
              <a:gd name="T89" fmla="*/ 484 h 1355"/>
              <a:gd name="T90" fmla="*/ 0 w 5272"/>
              <a:gd name="T91" fmla="*/ 1355 h 1355"/>
              <a:gd name="T92" fmla="*/ 0 w 5272"/>
              <a:gd name="T93" fmla="*/ 202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72" h="1355">
                <a:moveTo>
                  <a:pt x="0" y="202"/>
                </a:moveTo>
                <a:lnTo>
                  <a:pt x="480" y="104"/>
                </a:lnTo>
                <a:lnTo>
                  <a:pt x="851" y="0"/>
                </a:lnTo>
                <a:lnTo>
                  <a:pt x="1733" y="104"/>
                </a:lnTo>
                <a:lnTo>
                  <a:pt x="1727" y="104"/>
                </a:lnTo>
                <a:lnTo>
                  <a:pt x="1712" y="104"/>
                </a:lnTo>
                <a:lnTo>
                  <a:pt x="1701" y="104"/>
                </a:lnTo>
                <a:lnTo>
                  <a:pt x="1688" y="106"/>
                </a:lnTo>
                <a:lnTo>
                  <a:pt x="1672" y="108"/>
                </a:lnTo>
                <a:lnTo>
                  <a:pt x="1659" y="110"/>
                </a:lnTo>
                <a:lnTo>
                  <a:pt x="1640" y="110"/>
                </a:lnTo>
                <a:lnTo>
                  <a:pt x="1623" y="113"/>
                </a:lnTo>
                <a:lnTo>
                  <a:pt x="1612" y="113"/>
                </a:lnTo>
                <a:lnTo>
                  <a:pt x="1603" y="113"/>
                </a:lnTo>
                <a:lnTo>
                  <a:pt x="1592" y="115"/>
                </a:lnTo>
                <a:lnTo>
                  <a:pt x="1583" y="117"/>
                </a:lnTo>
                <a:lnTo>
                  <a:pt x="1570" y="117"/>
                </a:lnTo>
                <a:lnTo>
                  <a:pt x="1560" y="119"/>
                </a:lnTo>
                <a:lnTo>
                  <a:pt x="1549" y="121"/>
                </a:lnTo>
                <a:lnTo>
                  <a:pt x="1538" y="123"/>
                </a:lnTo>
                <a:lnTo>
                  <a:pt x="1529" y="123"/>
                </a:lnTo>
                <a:lnTo>
                  <a:pt x="1518" y="123"/>
                </a:lnTo>
                <a:lnTo>
                  <a:pt x="1507" y="126"/>
                </a:lnTo>
                <a:lnTo>
                  <a:pt x="1497" y="130"/>
                </a:lnTo>
                <a:lnTo>
                  <a:pt x="1484" y="130"/>
                </a:lnTo>
                <a:lnTo>
                  <a:pt x="1473" y="132"/>
                </a:lnTo>
                <a:lnTo>
                  <a:pt x="1462" y="132"/>
                </a:lnTo>
                <a:lnTo>
                  <a:pt x="1451" y="134"/>
                </a:lnTo>
                <a:lnTo>
                  <a:pt x="1440" y="134"/>
                </a:lnTo>
                <a:lnTo>
                  <a:pt x="1429" y="137"/>
                </a:lnTo>
                <a:lnTo>
                  <a:pt x="1418" y="139"/>
                </a:lnTo>
                <a:lnTo>
                  <a:pt x="1407" y="141"/>
                </a:lnTo>
                <a:lnTo>
                  <a:pt x="1397" y="141"/>
                </a:lnTo>
                <a:lnTo>
                  <a:pt x="1386" y="143"/>
                </a:lnTo>
                <a:lnTo>
                  <a:pt x="1375" y="143"/>
                </a:lnTo>
                <a:lnTo>
                  <a:pt x="1366" y="147"/>
                </a:lnTo>
                <a:lnTo>
                  <a:pt x="1355" y="147"/>
                </a:lnTo>
                <a:lnTo>
                  <a:pt x="1347" y="150"/>
                </a:lnTo>
                <a:lnTo>
                  <a:pt x="1338" y="152"/>
                </a:lnTo>
                <a:lnTo>
                  <a:pt x="1331" y="154"/>
                </a:lnTo>
                <a:lnTo>
                  <a:pt x="1314" y="158"/>
                </a:lnTo>
                <a:lnTo>
                  <a:pt x="1299" y="163"/>
                </a:lnTo>
                <a:lnTo>
                  <a:pt x="1286" y="165"/>
                </a:lnTo>
                <a:lnTo>
                  <a:pt x="1275" y="171"/>
                </a:lnTo>
                <a:lnTo>
                  <a:pt x="1264" y="173"/>
                </a:lnTo>
                <a:lnTo>
                  <a:pt x="1258" y="178"/>
                </a:lnTo>
                <a:lnTo>
                  <a:pt x="1251" y="182"/>
                </a:lnTo>
                <a:lnTo>
                  <a:pt x="1251" y="186"/>
                </a:lnTo>
                <a:lnTo>
                  <a:pt x="1253" y="191"/>
                </a:lnTo>
                <a:lnTo>
                  <a:pt x="1266" y="202"/>
                </a:lnTo>
                <a:lnTo>
                  <a:pt x="1273" y="202"/>
                </a:lnTo>
                <a:lnTo>
                  <a:pt x="1286" y="206"/>
                </a:lnTo>
                <a:lnTo>
                  <a:pt x="1297" y="210"/>
                </a:lnTo>
                <a:lnTo>
                  <a:pt x="1312" y="215"/>
                </a:lnTo>
                <a:lnTo>
                  <a:pt x="1327" y="217"/>
                </a:lnTo>
                <a:lnTo>
                  <a:pt x="1344" y="221"/>
                </a:lnTo>
                <a:lnTo>
                  <a:pt x="1351" y="221"/>
                </a:lnTo>
                <a:lnTo>
                  <a:pt x="1360" y="223"/>
                </a:lnTo>
                <a:lnTo>
                  <a:pt x="1371" y="226"/>
                </a:lnTo>
                <a:lnTo>
                  <a:pt x="1381" y="230"/>
                </a:lnTo>
                <a:lnTo>
                  <a:pt x="1399" y="230"/>
                </a:lnTo>
                <a:lnTo>
                  <a:pt x="1418" y="236"/>
                </a:lnTo>
                <a:lnTo>
                  <a:pt x="1429" y="236"/>
                </a:lnTo>
                <a:lnTo>
                  <a:pt x="1440" y="239"/>
                </a:lnTo>
                <a:lnTo>
                  <a:pt x="1451" y="239"/>
                </a:lnTo>
                <a:lnTo>
                  <a:pt x="1462" y="243"/>
                </a:lnTo>
                <a:lnTo>
                  <a:pt x="1470" y="243"/>
                </a:lnTo>
                <a:lnTo>
                  <a:pt x="1479" y="245"/>
                </a:lnTo>
                <a:lnTo>
                  <a:pt x="1490" y="245"/>
                </a:lnTo>
                <a:lnTo>
                  <a:pt x="1499" y="247"/>
                </a:lnTo>
                <a:lnTo>
                  <a:pt x="1510" y="247"/>
                </a:lnTo>
                <a:lnTo>
                  <a:pt x="1518" y="249"/>
                </a:lnTo>
                <a:lnTo>
                  <a:pt x="1529" y="249"/>
                </a:lnTo>
                <a:lnTo>
                  <a:pt x="1540" y="252"/>
                </a:lnTo>
                <a:lnTo>
                  <a:pt x="1557" y="254"/>
                </a:lnTo>
                <a:lnTo>
                  <a:pt x="1577" y="256"/>
                </a:lnTo>
                <a:lnTo>
                  <a:pt x="1594" y="258"/>
                </a:lnTo>
                <a:lnTo>
                  <a:pt x="1612" y="260"/>
                </a:lnTo>
                <a:lnTo>
                  <a:pt x="1625" y="260"/>
                </a:lnTo>
                <a:lnTo>
                  <a:pt x="1640" y="262"/>
                </a:lnTo>
                <a:lnTo>
                  <a:pt x="1651" y="265"/>
                </a:lnTo>
                <a:lnTo>
                  <a:pt x="1664" y="267"/>
                </a:lnTo>
                <a:lnTo>
                  <a:pt x="1677" y="267"/>
                </a:lnTo>
                <a:lnTo>
                  <a:pt x="1683" y="269"/>
                </a:lnTo>
                <a:lnTo>
                  <a:pt x="2452" y="152"/>
                </a:lnTo>
                <a:lnTo>
                  <a:pt x="2646" y="247"/>
                </a:lnTo>
                <a:lnTo>
                  <a:pt x="3167" y="239"/>
                </a:lnTo>
                <a:lnTo>
                  <a:pt x="3232" y="395"/>
                </a:lnTo>
                <a:lnTo>
                  <a:pt x="4435" y="365"/>
                </a:lnTo>
                <a:lnTo>
                  <a:pt x="5272" y="484"/>
                </a:lnTo>
                <a:lnTo>
                  <a:pt x="5272" y="1296"/>
                </a:lnTo>
                <a:lnTo>
                  <a:pt x="0" y="1355"/>
                </a:lnTo>
                <a:lnTo>
                  <a:pt x="0" y="202"/>
                </a:lnTo>
                <a:lnTo>
                  <a:pt x="0" y="202"/>
                </a:lnTo>
                <a:close/>
              </a:path>
            </a:pathLst>
          </a:custGeom>
          <a:solidFill>
            <a:srgbClr val="364D4F">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74"/>
          <p:cNvSpPr>
            <a:spLocks/>
          </p:cNvSpPr>
          <p:nvPr/>
        </p:nvSpPr>
        <p:spPr bwMode="auto">
          <a:xfrm>
            <a:off x="0" y="5604993"/>
            <a:ext cx="3356457" cy="803681"/>
          </a:xfrm>
          <a:custGeom>
            <a:avLst/>
            <a:gdLst>
              <a:gd name="T0" fmla="*/ 1694 w 1935"/>
              <a:gd name="T1" fmla="*/ 119 h 493"/>
              <a:gd name="T2" fmla="*/ 1607 w 1935"/>
              <a:gd name="T3" fmla="*/ 134 h 493"/>
              <a:gd name="T4" fmla="*/ 1525 w 1935"/>
              <a:gd name="T5" fmla="*/ 152 h 493"/>
              <a:gd name="T6" fmla="*/ 1421 w 1935"/>
              <a:gd name="T7" fmla="*/ 163 h 493"/>
              <a:gd name="T8" fmla="*/ 1308 w 1935"/>
              <a:gd name="T9" fmla="*/ 176 h 493"/>
              <a:gd name="T10" fmla="*/ 1182 w 1935"/>
              <a:gd name="T11" fmla="*/ 180 h 493"/>
              <a:gd name="T12" fmla="*/ 1051 w 1935"/>
              <a:gd name="T13" fmla="*/ 180 h 493"/>
              <a:gd name="T14" fmla="*/ 917 w 1935"/>
              <a:gd name="T15" fmla="*/ 171 h 493"/>
              <a:gd name="T16" fmla="*/ 778 w 1935"/>
              <a:gd name="T17" fmla="*/ 154 h 493"/>
              <a:gd name="T18" fmla="*/ 643 w 1935"/>
              <a:gd name="T19" fmla="*/ 132 h 493"/>
              <a:gd name="T20" fmla="*/ 517 w 1935"/>
              <a:gd name="T21" fmla="*/ 108 h 493"/>
              <a:gd name="T22" fmla="*/ 400 w 1935"/>
              <a:gd name="T23" fmla="*/ 80 h 493"/>
              <a:gd name="T24" fmla="*/ 295 w 1935"/>
              <a:gd name="T25" fmla="*/ 52 h 493"/>
              <a:gd name="T26" fmla="*/ 211 w 1935"/>
              <a:gd name="T27" fmla="*/ 30 h 493"/>
              <a:gd name="T28" fmla="*/ 124 w 1935"/>
              <a:gd name="T29" fmla="*/ 4 h 493"/>
              <a:gd name="T30" fmla="*/ 9 w 1935"/>
              <a:gd name="T31" fmla="*/ 206 h 493"/>
              <a:gd name="T32" fmla="*/ 74 w 1935"/>
              <a:gd name="T33" fmla="*/ 284 h 493"/>
              <a:gd name="T34" fmla="*/ 161 w 1935"/>
              <a:gd name="T35" fmla="*/ 358 h 493"/>
              <a:gd name="T36" fmla="*/ 267 w 1935"/>
              <a:gd name="T37" fmla="*/ 419 h 493"/>
              <a:gd name="T38" fmla="*/ 337 w 1935"/>
              <a:gd name="T39" fmla="*/ 445 h 493"/>
              <a:gd name="T40" fmla="*/ 413 w 1935"/>
              <a:gd name="T41" fmla="*/ 462 h 493"/>
              <a:gd name="T42" fmla="*/ 497 w 1935"/>
              <a:gd name="T43" fmla="*/ 478 h 493"/>
              <a:gd name="T44" fmla="*/ 584 w 1935"/>
              <a:gd name="T45" fmla="*/ 486 h 493"/>
              <a:gd name="T46" fmla="*/ 684 w 1935"/>
              <a:gd name="T47" fmla="*/ 493 h 493"/>
              <a:gd name="T48" fmla="*/ 784 w 1935"/>
              <a:gd name="T49" fmla="*/ 493 h 493"/>
              <a:gd name="T50" fmla="*/ 891 w 1935"/>
              <a:gd name="T51" fmla="*/ 488 h 493"/>
              <a:gd name="T52" fmla="*/ 999 w 1935"/>
              <a:gd name="T53" fmla="*/ 484 h 493"/>
              <a:gd name="T54" fmla="*/ 1114 w 1935"/>
              <a:gd name="T55" fmla="*/ 478 h 493"/>
              <a:gd name="T56" fmla="*/ 1232 w 1935"/>
              <a:gd name="T57" fmla="*/ 469 h 493"/>
              <a:gd name="T58" fmla="*/ 1351 w 1935"/>
              <a:gd name="T59" fmla="*/ 462 h 493"/>
              <a:gd name="T60" fmla="*/ 1466 w 1935"/>
              <a:gd name="T61" fmla="*/ 456 h 493"/>
              <a:gd name="T62" fmla="*/ 1577 w 1935"/>
              <a:gd name="T63" fmla="*/ 449 h 493"/>
              <a:gd name="T64" fmla="*/ 1679 w 1935"/>
              <a:gd name="T65" fmla="*/ 443 h 493"/>
              <a:gd name="T66" fmla="*/ 1766 w 1935"/>
              <a:gd name="T67" fmla="*/ 436 h 493"/>
              <a:gd name="T68" fmla="*/ 1848 w 1935"/>
              <a:gd name="T69" fmla="*/ 430 h 493"/>
              <a:gd name="T70" fmla="*/ 1935 w 1935"/>
              <a:gd name="T71" fmla="*/ 428 h 493"/>
              <a:gd name="T72" fmla="*/ 1864 w 1935"/>
              <a:gd name="T73" fmla="*/ 425 h 493"/>
              <a:gd name="T74" fmla="*/ 1757 w 1935"/>
              <a:gd name="T75" fmla="*/ 423 h 493"/>
              <a:gd name="T76" fmla="*/ 1616 w 1935"/>
              <a:gd name="T77" fmla="*/ 421 h 493"/>
              <a:gd name="T78" fmla="*/ 1453 w 1935"/>
              <a:gd name="T79" fmla="*/ 419 h 493"/>
              <a:gd name="T80" fmla="*/ 1275 w 1935"/>
              <a:gd name="T81" fmla="*/ 410 h 493"/>
              <a:gd name="T82" fmla="*/ 1095 w 1935"/>
              <a:gd name="T83" fmla="*/ 402 h 493"/>
              <a:gd name="T84" fmla="*/ 923 w 1935"/>
              <a:gd name="T85" fmla="*/ 389 h 493"/>
              <a:gd name="T86" fmla="*/ 771 w 1935"/>
              <a:gd name="T87" fmla="*/ 373 h 493"/>
              <a:gd name="T88" fmla="*/ 649 w 1935"/>
              <a:gd name="T89" fmla="*/ 352 h 493"/>
              <a:gd name="T90" fmla="*/ 558 w 1935"/>
              <a:gd name="T91" fmla="*/ 328 h 493"/>
              <a:gd name="T92" fmla="*/ 471 w 1935"/>
              <a:gd name="T93" fmla="*/ 282 h 493"/>
              <a:gd name="T94" fmla="*/ 458 w 1935"/>
              <a:gd name="T95" fmla="*/ 193 h 493"/>
              <a:gd name="T96" fmla="*/ 532 w 1935"/>
              <a:gd name="T97" fmla="*/ 182 h 493"/>
              <a:gd name="T98" fmla="*/ 606 w 1935"/>
              <a:gd name="T99" fmla="*/ 193 h 493"/>
              <a:gd name="T100" fmla="*/ 693 w 1935"/>
              <a:gd name="T101" fmla="*/ 206 h 493"/>
              <a:gd name="T102" fmla="*/ 795 w 1935"/>
              <a:gd name="T103" fmla="*/ 217 h 493"/>
              <a:gd name="T104" fmla="*/ 904 w 1935"/>
              <a:gd name="T105" fmla="*/ 228 h 493"/>
              <a:gd name="T106" fmla="*/ 1019 w 1935"/>
              <a:gd name="T107" fmla="*/ 236 h 493"/>
              <a:gd name="T108" fmla="*/ 1134 w 1935"/>
              <a:gd name="T109" fmla="*/ 241 h 493"/>
              <a:gd name="T110" fmla="*/ 1245 w 1935"/>
              <a:gd name="T111" fmla="*/ 241 h 493"/>
              <a:gd name="T112" fmla="*/ 1344 w 1935"/>
              <a:gd name="T113" fmla="*/ 228 h 493"/>
              <a:gd name="T114" fmla="*/ 1434 w 1935"/>
              <a:gd name="T115" fmla="*/ 215 h 493"/>
              <a:gd name="T116" fmla="*/ 1514 w 1935"/>
              <a:gd name="T117" fmla="*/ 197 h 493"/>
              <a:gd name="T118" fmla="*/ 1623 w 1935"/>
              <a:gd name="T119" fmla="*/ 167 h 493"/>
              <a:gd name="T120" fmla="*/ 1712 w 1935"/>
              <a:gd name="T121" fmla="*/ 128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35" h="493">
                <a:moveTo>
                  <a:pt x="1759" y="106"/>
                </a:moveTo>
                <a:lnTo>
                  <a:pt x="1755" y="106"/>
                </a:lnTo>
                <a:lnTo>
                  <a:pt x="1742" y="108"/>
                </a:lnTo>
                <a:lnTo>
                  <a:pt x="1731" y="108"/>
                </a:lnTo>
                <a:lnTo>
                  <a:pt x="1720" y="113"/>
                </a:lnTo>
                <a:lnTo>
                  <a:pt x="1709" y="115"/>
                </a:lnTo>
                <a:lnTo>
                  <a:pt x="1694" y="119"/>
                </a:lnTo>
                <a:lnTo>
                  <a:pt x="1677" y="121"/>
                </a:lnTo>
                <a:lnTo>
                  <a:pt x="1659" y="126"/>
                </a:lnTo>
                <a:lnTo>
                  <a:pt x="1649" y="128"/>
                </a:lnTo>
                <a:lnTo>
                  <a:pt x="1640" y="128"/>
                </a:lnTo>
                <a:lnTo>
                  <a:pt x="1629" y="130"/>
                </a:lnTo>
                <a:lnTo>
                  <a:pt x="1620" y="134"/>
                </a:lnTo>
                <a:lnTo>
                  <a:pt x="1607" y="134"/>
                </a:lnTo>
                <a:lnTo>
                  <a:pt x="1596" y="139"/>
                </a:lnTo>
                <a:lnTo>
                  <a:pt x="1586" y="139"/>
                </a:lnTo>
                <a:lnTo>
                  <a:pt x="1575" y="143"/>
                </a:lnTo>
                <a:lnTo>
                  <a:pt x="1562" y="143"/>
                </a:lnTo>
                <a:lnTo>
                  <a:pt x="1549" y="147"/>
                </a:lnTo>
                <a:lnTo>
                  <a:pt x="1538" y="147"/>
                </a:lnTo>
                <a:lnTo>
                  <a:pt x="1525" y="152"/>
                </a:lnTo>
                <a:lnTo>
                  <a:pt x="1510" y="152"/>
                </a:lnTo>
                <a:lnTo>
                  <a:pt x="1494" y="154"/>
                </a:lnTo>
                <a:lnTo>
                  <a:pt x="1479" y="156"/>
                </a:lnTo>
                <a:lnTo>
                  <a:pt x="1466" y="158"/>
                </a:lnTo>
                <a:lnTo>
                  <a:pt x="1451" y="158"/>
                </a:lnTo>
                <a:lnTo>
                  <a:pt x="1436" y="160"/>
                </a:lnTo>
                <a:lnTo>
                  <a:pt x="1421" y="163"/>
                </a:lnTo>
                <a:lnTo>
                  <a:pt x="1405" y="167"/>
                </a:lnTo>
                <a:lnTo>
                  <a:pt x="1390" y="167"/>
                </a:lnTo>
                <a:lnTo>
                  <a:pt x="1375" y="167"/>
                </a:lnTo>
                <a:lnTo>
                  <a:pt x="1358" y="169"/>
                </a:lnTo>
                <a:lnTo>
                  <a:pt x="1342" y="171"/>
                </a:lnTo>
                <a:lnTo>
                  <a:pt x="1325" y="171"/>
                </a:lnTo>
                <a:lnTo>
                  <a:pt x="1308" y="176"/>
                </a:lnTo>
                <a:lnTo>
                  <a:pt x="1290" y="176"/>
                </a:lnTo>
                <a:lnTo>
                  <a:pt x="1275" y="178"/>
                </a:lnTo>
                <a:lnTo>
                  <a:pt x="1255" y="178"/>
                </a:lnTo>
                <a:lnTo>
                  <a:pt x="1238" y="178"/>
                </a:lnTo>
                <a:lnTo>
                  <a:pt x="1221" y="178"/>
                </a:lnTo>
                <a:lnTo>
                  <a:pt x="1201" y="180"/>
                </a:lnTo>
                <a:lnTo>
                  <a:pt x="1182" y="180"/>
                </a:lnTo>
                <a:lnTo>
                  <a:pt x="1164" y="180"/>
                </a:lnTo>
                <a:lnTo>
                  <a:pt x="1145" y="180"/>
                </a:lnTo>
                <a:lnTo>
                  <a:pt x="1127" y="182"/>
                </a:lnTo>
                <a:lnTo>
                  <a:pt x="1108" y="180"/>
                </a:lnTo>
                <a:lnTo>
                  <a:pt x="1088" y="180"/>
                </a:lnTo>
                <a:lnTo>
                  <a:pt x="1069" y="180"/>
                </a:lnTo>
                <a:lnTo>
                  <a:pt x="1051" y="180"/>
                </a:lnTo>
                <a:lnTo>
                  <a:pt x="1032" y="178"/>
                </a:lnTo>
                <a:lnTo>
                  <a:pt x="1014" y="178"/>
                </a:lnTo>
                <a:lnTo>
                  <a:pt x="995" y="178"/>
                </a:lnTo>
                <a:lnTo>
                  <a:pt x="977" y="178"/>
                </a:lnTo>
                <a:lnTo>
                  <a:pt x="956" y="176"/>
                </a:lnTo>
                <a:lnTo>
                  <a:pt x="936" y="174"/>
                </a:lnTo>
                <a:lnTo>
                  <a:pt x="917" y="171"/>
                </a:lnTo>
                <a:lnTo>
                  <a:pt x="897" y="169"/>
                </a:lnTo>
                <a:lnTo>
                  <a:pt x="875" y="167"/>
                </a:lnTo>
                <a:lnTo>
                  <a:pt x="856" y="165"/>
                </a:lnTo>
                <a:lnTo>
                  <a:pt x="836" y="163"/>
                </a:lnTo>
                <a:lnTo>
                  <a:pt x="819" y="160"/>
                </a:lnTo>
                <a:lnTo>
                  <a:pt x="797" y="158"/>
                </a:lnTo>
                <a:lnTo>
                  <a:pt x="778" y="154"/>
                </a:lnTo>
                <a:lnTo>
                  <a:pt x="758" y="150"/>
                </a:lnTo>
                <a:lnTo>
                  <a:pt x="738" y="147"/>
                </a:lnTo>
                <a:lnTo>
                  <a:pt x="721" y="145"/>
                </a:lnTo>
                <a:lnTo>
                  <a:pt x="702" y="143"/>
                </a:lnTo>
                <a:lnTo>
                  <a:pt x="682" y="139"/>
                </a:lnTo>
                <a:lnTo>
                  <a:pt x="665" y="139"/>
                </a:lnTo>
                <a:lnTo>
                  <a:pt x="643" y="132"/>
                </a:lnTo>
                <a:lnTo>
                  <a:pt x="626" y="128"/>
                </a:lnTo>
                <a:lnTo>
                  <a:pt x="606" y="126"/>
                </a:lnTo>
                <a:lnTo>
                  <a:pt x="589" y="121"/>
                </a:lnTo>
                <a:lnTo>
                  <a:pt x="569" y="119"/>
                </a:lnTo>
                <a:lnTo>
                  <a:pt x="552" y="115"/>
                </a:lnTo>
                <a:lnTo>
                  <a:pt x="534" y="111"/>
                </a:lnTo>
                <a:lnTo>
                  <a:pt x="517" y="108"/>
                </a:lnTo>
                <a:lnTo>
                  <a:pt x="500" y="102"/>
                </a:lnTo>
                <a:lnTo>
                  <a:pt x="480" y="100"/>
                </a:lnTo>
                <a:lnTo>
                  <a:pt x="465" y="95"/>
                </a:lnTo>
                <a:lnTo>
                  <a:pt x="450" y="91"/>
                </a:lnTo>
                <a:lnTo>
                  <a:pt x="432" y="89"/>
                </a:lnTo>
                <a:lnTo>
                  <a:pt x="415" y="84"/>
                </a:lnTo>
                <a:lnTo>
                  <a:pt x="400" y="80"/>
                </a:lnTo>
                <a:lnTo>
                  <a:pt x="384" y="78"/>
                </a:lnTo>
                <a:lnTo>
                  <a:pt x="369" y="71"/>
                </a:lnTo>
                <a:lnTo>
                  <a:pt x="354" y="69"/>
                </a:lnTo>
                <a:lnTo>
                  <a:pt x="337" y="65"/>
                </a:lnTo>
                <a:lnTo>
                  <a:pt x="324" y="61"/>
                </a:lnTo>
                <a:lnTo>
                  <a:pt x="306" y="56"/>
                </a:lnTo>
                <a:lnTo>
                  <a:pt x="295" y="52"/>
                </a:lnTo>
                <a:lnTo>
                  <a:pt x="280" y="50"/>
                </a:lnTo>
                <a:lnTo>
                  <a:pt x="269" y="48"/>
                </a:lnTo>
                <a:lnTo>
                  <a:pt x="256" y="41"/>
                </a:lnTo>
                <a:lnTo>
                  <a:pt x="243" y="39"/>
                </a:lnTo>
                <a:lnTo>
                  <a:pt x="232" y="35"/>
                </a:lnTo>
                <a:lnTo>
                  <a:pt x="222" y="32"/>
                </a:lnTo>
                <a:lnTo>
                  <a:pt x="211" y="30"/>
                </a:lnTo>
                <a:lnTo>
                  <a:pt x="200" y="28"/>
                </a:lnTo>
                <a:lnTo>
                  <a:pt x="191" y="24"/>
                </a:lnTo>
                <a:lnTo>
                  <a:pt x="182" y="21"/>
                </a:lnTo>
                <a:lnTo>
                  <a:pt x="163" y="17"/>
                </a:lnTo>
                <a:lnTo>
                  <a:pt x="148" y="13"/>
                </a:lnTo>
                <a:lnTo>
                  <a:pt x="132" y="6"/>
                </a:lnTo>
                <a:lnTo>
                  <a:pt x="124" y="4"/>
                </a:lnTo>
                <a:lnTo>
                  <a:pt x="109" y="0"/>
                </a:lnTo>
                <a:lnTo>
                  <a:pt x="104" y="0"/>
                </a:lnTo>
                <a:lnTo>
                  <a:pt x="0" y="74"/>
                </a:lnTo>
                <a:lnTo>
                  <a:pt x="0" y="178"/>
                </a:lnTo>
                <a:lnTo>
                  <a:pt x="0" y="187"/>
                </a:lnTo>
                <a:lnTo>
                  <a:pt x="0" y="193"/>
                </a:lnTo>
                <a:lnTo>
                  <a:pt x="9" y="206"/>
                </a:lnTo>
                <a:lnTo>
                  <a:pt x="17" y="219"/>
                </a:lnTo>
                <a:lnTo>
                  <a:pt x="30" y="236"/>
                </a:lnTo>
                <a:lnTo>
                  <a:pt x="37" y="245"/>
                </a:lnTo>
                <a:lnTo>
                  <a:pt x="46" y="254"/>
                </a:lnTo>
                <a:lnTo>
                  <a:pt x="54" y="265"/>
                </a:lnTo>
                <a:lnTo>
                  <a:pt x="65" y="273"/>
                </a:lnTo>
                <a:lnTo>
                  <a:pt x="74" y="284"/>
                </a:lnTo>
                <a:lnTo>
                  <a:pt x="85" y="293"/>
                </a:lnTo>
                <a:lnTo>
                  <a:pt x="93" y="304"/>
                </a:lnTo>
                <a:lnTo>
                  <a:pt x="106" y="315"/>
                </a:lnTo>
                <a:lnTo>
                  <a:pt x="117" y="326"/>
                </a:lnTo>
                <a:lnTo>
                  <a:pt x="132" y="336"/>
                </a:lnTo>
                <a:lnTo>
                  <a:pt x="143" y="347"/>
                </a:lnTo>
                <a:lnTo>
                  <a:pt x="161" y="358"/>
                </a:lnTo>
                <a:lnTo>
                  <a:pt x="174" y="367"/>
                </a:lnTo>
                <a:lnTo>
                  <a:pt x="191" y="378"/>
                </a:lnTo>
                <a:lnTo>
                  <a:pt x="206" y="386"/>
                </a:lnTo>
                <a:lnTo>
                  <a:pt x="224" y="397"/>
                </a:lnTo>
                <a:lnTo>
                  <a:pt x="239" y="406"/>
                </a:lnTo>
                <a:lnTo>
                  <a:pt x="258" y="415"/>
                </a:lnTo>
                <a:lnTo>
                  <a:pt x="267" y="419"/>
                </a:lnTo>
                <a:lnTo>
                  <a:pt x="278" y="423"/>
                </a:lnTo>
                <a:lnTo>
                  <a:pt x="287" y="428"/>
                </a:lnTo>
                <a:lnTo>
                  <a:pt x="298" y="432"/>
                </a:lnTo>
                <a:lnTo>
                  <a:pt x="306" y="434"/>
                </a:lnTo>
                <a:lnTo>
                  <a:pt x="315" y="438"/>
                </a:lnTo>
                <a:lnTo>
                  <a:pt x="326" y="441"/>
                </a:lnTo>
                <a:lnTo>
                  <a:pt x="337" y="445"/>
                </a:lnTo>
                <a:lnTo>
                  <a:pt x="348" y="447"/>
                </a:lnTo>
                <a:lnTo>
                  <a:pt x="358" y="449"/>
                </a:lnTo>
                <a:lnTo>
                  <a:pt x="369" y="454"/>
                </a:lnTo>
                <a:lnTo>
                  <a:pt x="380" y="458"/>
                </a:lnTo>
                <a:lnTo>
                  <a:pt x="391" y="458"/>
                </a:lnTo>
                <a:lnTo>
                  <a:pt x="402" y="460"/>
                </a:lnTo>
                <a:lnTo>
                  <a:pt x="413" y="462"/>
                </a:lnTo>
                <a:lnTo>
                  <a:pt x="424" y="467"/>
                </a:lnTo>
                <a:lnTo>
                  <a:pt x="434" y="469"/>
                </a:lnTo>
                <a:lnTo>
                  <a:pt x="447" y="469"/>
                </a:lnTo>
                <a:lnTo>
                  <a:pt x="460" y="471"/>
                </a:lnTo>
                <a:lnTo>
                  <a:pt x="474" y="475"/>
                </a:lnTo>
                <a:lnTo>
                  <a:pt x="484" y="475"/>
                </a:lnTo>
                <a:lnTo>
                  <a:pt x="497" y="478"/>
                </a:lnTo>
                <a:lnTo>
                  <a:pt x="508" y="478"/>
                </a:lnTo>
                <a:lnTo>
                  <a:pt x="521" y="480"/>
                </a:lnTo>
                <a:lnTo>
                  <a:pt x="534" y="480"/>
                </a:lnTo>
                <a:lnTo>
                  <a:pt x="547" y="482"/>
                </a:lnTo>
                <a:lnTo>
                  <a:pt x="558" y="484"/>
                </a:lnTo>
                <a:lnTo>
                  <a:pt x="573" y="486"/>
                </a:lnTo>
                <a:lnTo>
                  <a:pt x="584" y="486"/>
                </a:lnTo>
                <a:lnTo>
                  <a:pt x="599" y="488"/>
                </a:lnTo>
                <a:lnTo>
                  <a:pt x="613" y="488"/>
                </a:lnTo>
                <a:lnTo>
                  <a:pt x="626" y="488"/>
                </a:lnTo>
                <a:lnTo>
                  <a:pt x="641" y="488"/>
                </a:lnTo>
                <a:lnTo>
                  <a:pt x="654" y="491"/>
                </a:lnTo>
                <a:lnTo>
                  <a:pt x="669" y="491"/>
                </a:lnTo>
                <a:lnTo>
                  <a:pt x="684" y="493"/>
                </a:lnTo>
                <a:lnTo>
                  <a:pt x="697" y="493"/>
                </a:lnTo>
                <a:lnTo>
                  <a:pt x="710" y="493"/>
                </a:lnTo>
                <a:lnTo>
                  <a:pt x="725" y="493"/>
                </a:lnTo>
                <a:lnTo>
                  <a:pt x="738" y="493"/>
                </a:lnTo>
                <a:lnTo>
                  <a:pt x="754" y="493"/>
                </a:lnTo>
                <a:lnTo>
                  <a:pt x="769" y="493"/>
                </a:lnTo>
                <a:lnTo>
                  <a:pt x="784" y="493"/>
                </a:lnTo>
                <a:lnTo>
                  <a:pt x="799" y="493"/>
                </a:lnTo>
                <a:lnTo>
                  <a:pt x="815" y="491"/>
                </a:lnTo>
                <a:lnTo>
                  <a:pt x="828" y="491"/>
                </a:lnTo>
                <a:lnTo>
                  <a:pt x="843" y="491"/>
                </a:lnTo>
                <a:lnTo>
                  <a:pt x="858" y="491"/>
                </a:lnTo>
                <a:lnTo>
                  <a:pt x="875" y="488"/>
                </a:lnTo>
                <a:lnTo>
                  <a:pt x="891" y="488"/>
                </a:lnTo>
                <a:lnTo>
                  <a:pt x="906" y="488"/>
                </a:lnTo>
                <a:lnTo>
                  <a:pt x="923" y="488"/>
                </a:lnTo>
                <a:lnTo>
                  <a:pt x="936" y="488"/>
                </a:lnTo>
                <a:lnTo>
                  <a:pt x="951" y="486"/>
                </a:lnTo>
                <a:lnTo>
                  <a:pt x="969" y="486"/>
                </a:lnTo>
                <a:lnTo>
                  <a:pt x="984" y="486"/>
                </a:lnTo>
                <a:lnTo>
                  <a:pt x="999" y="484"/>
                </a:lnTo>
                <a:lnTo>
                  <a:pt x="1017" y="482"/>
                </a:lnTo>
                <a:lnTo>
                  <a:pt x="1032" y="482"/>
                </a:lnTo>
                <a:lnTo>
                  <a:pt x="1049" y="482"/>
                </a:lnTo>
                <a:lnTo>
                  <a:pt x="1066" y="480"/>
                </a:lnTo>
                <a:lnTo>
                  <a:pt x="1082" y="478"/>
                </a:lnTo>
                <a:lnTo>
                  <a:pt x="1097" y="478"/>
                </a:lnTo>
                <a:lnTo>
                  <a:pt x="1114" y="478"/>
                </a:lnTo>
                <a:lnTo>
                  <a:pt x="1132" y="478"/>
                </a:lnTo>
                <a:lnTo>
                  <a:pt x="1149" y="475"/>
                </a:lnTo>
                <a:lnTo>
                  <a:pt x="1166" y="475"/>
                </a:lnTo>
                <a:lnTo>
                  <a:pt x="1184" y="475"/>
                </a:lnTo>
                <a:lnTo>
                  <a:pt x="1201" y="473"/>
                </a:lnTo>
                <a:lnTo>
                  <a:pt x="1216" y="471"/>
                </a:lnTo>
                <a:lnTo>
                  <a:pt x="1232" y="469"/>
                </a:lnTo>
                <a:lnTo>
                  <a:pt x="1249" y="469"/>
                </a:lnTo>
                <a:lnTo>
                  <a:pt x="1266" y="469"/>
                </a:lnTo>
                <a:lnTo>
                  <a:pt x="1284" y="467"/>
                </a:lnTo>
                <a:lnTo>
                  <a:pt x="1299" y="467"/>
                </a:lnTo>
                <a:lnTo>
                  <a:pt x="1316" y="467"/>
                </a:lnTo>
                <a:lnTo>
                  <a:pt x="1334" y="465"/>
                </a:lnTo>
                <a:lnTo>
                  <a:pt x="1351" y="462"/>
                </a:lnTo>
                <a:lnTo>
                  <a:pt x="1366" y="460"/>
                </a:lnTo>
                <a:lnTo>
                  <a:pt x="1384" y="460"/>
                </a:lnTo>
                <a:lnTo>
                  <a:pt x="1401" y="458"/>
                </a:lnTo>
                <a:lnTo>
                  <a:pt x="1418" y="458"/>
                </a:lnTo>
                <a:lnTo>
                  <a:pt x="1434" y="458"/>
                </a:lnTo>
                <a:lnTo>
                  <a:pt x="1453" y="458"/>
                </a:lnTo>
                <a:lnTo>
                  <a:pt x="1466" y="456"/>
                </a:lnTo>
                <a:lnTo>
                  <a:pt x="1481" y="454"/>
                </a:lnTo>
                <a:lnTo>
                  <a:pt x="1499" y="451"/>
                </a:lnTo>
                <a:lnTo>
                  <a:pt x="1514" y="451"/>
                </a:lnTo>
                <a:lnTo>
                  <a:pt x="1529" y="449"/>
                </a:lnTo>
                <a:lnTo>
                  <a:pt x="1546" y="449"/>
                </a:lnTo>
                <a:lnTo>
                  <a:pt x="1562" y="449"/>
                </a:lnTo>
                <a:lnTo>
                  <a:pt x="1577" y="449"/>
                </a:lnTo>
                <a:lnTo>
                  <a:pt x="1592" y="447"/>
                </a:lnTo>
                <a:lnTo>
                  <a:pt x="1605" y="447"/>
                </a:lnTo>
                <a:lnTo>
                  <a:pt x="1620" y="445"/>
                </a:lnTo>
                <a:lnTo>
                  <a:pt x="1636" y="445"/>
                </a:lnTo>
                <a:lnTo>
                  <a:pt x="1651" y="443"/>
                </a:lnTo>
                <a:lnTo>
                  <a:pt x="1664" y="443"/>
                </a:lnTo>
                <a:lnTo>
                  <a:pt x="1679" y="443"/>
                </a:lnTo>
                <a:lnTo>
                  <a:pt x="1692" y="443"/>
                </a:lnTo>
                <a:lnTo>
                  <a:pt x="1705" y="441"/>
                </a:lnTo>
                <a:lnTo>
                  <a:pt x="1718" y="438"/>
                </a:lnTo>
                <a:lnTo>
                  <a:pt x="1731" y="438"/>
                </a:lnTo>
                <a:lnTo>
                  <a:pt x="1742" y="438"/>
                </a:lnTo>
                <a:lnTo>
                  <a:pt x="1753" y="436"/>
                </a:lnTo>
                <a:lnTo>
                  <a:pt x="1766" y="436"/>
                </a:lnTo>
                <a:lnTo>
                  <a:pt x="1779" y="436"/>
                </a:lnTo>
                <a:lnTo>
                  <a:pt x="1790" y="436"/>
                </a:lnTo>
                <a:lnTo>
                  <a:pt x="1798" y="434"/>
                </a:lnTo>
                <a:lnTo>
                  <a:pt x="1809" y="434"/>
                </a:lnTo>
                <a:lnTo>
                  <a:pt x="1820" y="432"/>
                </a:lnTo>
                <a:lnTo>
                  <a:pt x="1831" y="432"/>
                </a:lnTo>
                <a:lnTo>
                  <a:pt x="1848" y="430"/>
                </a:lnTo>
                <a:lnTo>
                  <a:pt x="1866" y="430"/>
                </a:lnTo>
                <a:lnTo>
                  <a:pt x="1881" y="430"/>
                </a:lnTo>
                <a:lnTo>
                  <a:pt x="1894" y="430"/>
                </a:lnTo>
                <a:lnTo>
                  <a:pt x="1905" y="428"/>
                </a:lnTo>
                <a:lnTo>
                  <a:pt x="1916" y="428"/>
                </a:lnTo>
                <a:lnTo>
                  <a:pt x="1931" y="428"/>
                </a:lnTo>
                <a:lnTo>
                  <a:pt x="1935" y="428"/>
                </a:lnTo>
                <a:lnTo>
                  <a:pt x="1933" y="425"/>
                </a:lnTo>
                <a:lnTo>
                  <a:pt x="1924" y="425"/>
                </a:lnTo>
                <a:lnTo>
                  <a:pt x="1914" y="425"/>
                </a:lnTo>
                <a:lnTo>
                  <a:pt x="1896" y="425"/>
                </a:lnTo>
                <a:lnTo>
                  <a:pt x="1885" y="425"/>
                </a:lnTo>
                <a:lnTo>
                  <a:pt x="1874" y="425"/>
                </a:lnTo>
                <a:lnTo>
                  <a:pt x="1864" y="425"/>
                </a:lnTo>
                <a:lnTo>
                  <a:pt x="1851" y="425"/>
                </a:lnTo>
                <a:lnTo>
                  <a:pt x="1838" y="425"/>
                </a:lnTo>
                <a:lnTo>
                  <a:pt x="1822" y="425"/>
                </a:lnTo>
                <a:lnTo>
                  <a:pt x="1807" y="425"/>
                </a:lnTo>
                <a:lnTo>
                  <a:pt x="1792" y="425"/>
                </a:lnTo>
                <a:lnTo>
                  <a:pt x="1775" y="423"/>
                </a:lnTo>
                <a:lnTo>
                  <a:pt x="1757" y="423"/>
                </a:lnTo>
                <a:lnTo>
                  <a:pt x="1738" y="423"/>
                </a:lnTo>
                <a:lnTo>
                  <a:pt x="1720" y="423"/>
                </a:lnTo>
                <a:lnTo>
                  <a:pt x="1699" y="423"/>
                </a:lnTo>
                <a:lnTo>
                  <a:pt x="1679" y="423"/>
                </a:lnTo>
                <a:lnTo>
                  <a:pt x="1657" y="423"/>
                </a:lnTo>
                <a:lnTo>
                  <a:pt x="1638" y="423"/>
                </a:lnTo>
                <a:lnTo>
                  <a:pt x="1616" y="421"/>
                </a:lnTo>
                <a:lnTo>
                  <a:pt x="1594" y="421"/>
                </a:lnTo>
                <a:lnTo>
                  <a:pt x="1570" y="421"/>
                </a:lnTo>
                <a:lnTo>
                  <a:pt x="1549" y="421"/>
                </a:lnTo>
                <a:lnTo>
                  <a:pt x="1523" y="419"/>
                </a:lnTo>
                <a:lnTo>
                  <a:pt x="1499" y="419"/>
                </a:lnTo>
                <a:lnTo>
                  <a:pt x="1477" y="419"/>
                </a:lnTo>
                <a:lnTo>
                  <a:pt x="1453" y="419"/>
                </a:lnTo>
                <a:lnTo>
                  <a:pt x="1427" y="419"/>
                </a:lnTo>
                <a:lnTo>
                  <a:pt x="1403" y="417"/>
                </a:lnTo>
                <a:lnTo>
                  <a:pt x="1377" y="415"/>
                </a:lnTo>
                <a:lnTo>
                  <a:pt x="1353" y="415"/>
                </a:lnTo>
                <a:lnTo>
                  <a:pt x="1327" y="412"/>
                </a:lnTo>
                <a:lnTo>
                  <a:pt x="1301" y="412"/>
                </a:lnTo>
                <a:lnTo>
                  <a:pt x="1275" y="410"/>
                </a:lnTo>
                <a:lnTo>
                  <a:pt x="1249" y="410"/>
                </a:lnTo>
                <a:lnTo>
                  <a:pt x="1223" y="410"/>
                </a:lnTo>
                <a:lnTo>
                  <a:pt x="1197" y="408"/>
                </a:lnTo>
                <a:lnTo>
                  <a:pt x="1171" y="406"/>
                </a:lnTo>
                <a:lnTo>
                  <a:pt x="1145" y="406"/>
                </a:lnTo>
                <a:lnTo>
                  <a:pt x="1119" y="404"/>
                </a:lnTo>
                <a:lnTo>
                  <a:pt x="1095" y="402"/>
                </a:lnTo>
                <a:lnTo>
                  <a:pt x="1069" y="399"/>
                </a:lnTo>
                <a:lnTo>
                  <a:pt x="1047" y="399"/>
                </a:lnTo>
                <a:lnTo>
                  <a:pt x="1019" y="397"/>
                </a:lnTo>
                <a:lnTo>
                  <a:pt x="995" y="395"/>
                </a:lnTo>
                <a:lnTo>
                  <a:pt x="971" y="393"/>
                </a:lnTo>
                <a:lnTo>
                  <a:pt x="947" y="391"/>
                </a:lnTo>
                <a:lnTo>
                  <a:pt x="923" y="389"/>
                </a:lnTo>
                <a:lnTo>
                  <a:pt x="899" y="389"/>
                </a:lnTo>
                <a:lnTo>
                  <a:pt x="878" y="384"/>
                </a:lnTo>
                <a:lnTo>
                  <a:pt x="856" y="384"/>
                </a:lnTo>
                <a:lnTo>
                  <a:pt x="834" y="380"/>
                </a:lnTo>
                <a:lnTo>
                  <a:pt x="812" y="380"/>
                </a:lnTo>
                <a:lnTo>
                  <a:pt x="791" y="375"/>
                </a:lnTo>
                <a:lnTo>
                  <a:pt x="771" y="373"/>
                </a:lnTo>
                <a:lnTo>
                  <a:pt x="749" y="371"/>
                </a:lnTo>
                <a:lnTo>
                  <a:pt x="732" y="369"/>
                </a:lnTo>
                <a:lnTo>
                  <a:pt x="715" y="367"/>
                </a:lnTo>
                <a:lnTo>
                  <a:pt x="699" y="365"/>
                </a:lnTo>
                <a:lnTo>
                  <a:pt x="682" y="360"/>
                </a:lnTo>
                <a:lnTo>
                  <a:pt x="665" y="358"/>
                </a:lnTo>
                <a:lnTo>
                  <a:pt x="649" y="352"/>
                </a:lnTo>
                <a:lnTo>
                  <a:pt x="634" y="352"/>
                </a:lnTo>
                <a:lnTo>
                  <a:pt x="619" y="345"/>
                </a:lnTo>
                <a:lnTo>
                  <a:pt x="606" y="343"/>
                </a:lnTo>
                <a:lnTo>
                  <a:pt x="593" y="339"/>
                </a:lnTo>
                <a:lnTo>
                  <a:pt x="582" y="336"/>
                </a:lnTo>
                <a:lnTo>
                  <a:pt x="569" y="332"/>
                </a:lnTo>
                <a:lnTo>
                  <a:pt x="558" y="328"/>
                </a:lnTo>
                <a:lnTo>
                  <a:pt x="547" y="323"/>
                </a:lnTo>
                <a:lnTo>
                  <a:pt x="539" y="321"/>
                </a:lnTo>
                <a:lnTo>
                  <a:pt x="523" y="312"/>
                </a:lnTo>
                <a:lnTo>
                  <a:pt x="508" y="306"/>
                </a:lnTo>
                <a:lnTo>
                  <a:pt x="493" y="297"/>
                </a:lnTo>
                <a:lnTo>
                  <a:pt x="482" y="291"/>
                </a:lnTo>
                <a:lnTo>
                  <a:pt x="471" y="282"/>
                </a:lnTo>
                <a:lnTo>
                  <a:pt x="465" y="273"/>
                </a:lnTo>
                <a:lnTo>
                  <a:pt x="454" y="258"/>
                </a:lnTo>
                <a:lnTo>
                  <a:pt x="450" y="245"/>
                </a:lnTo>
                <a:lnTo>
                  <a:pt x="445" y="228"/>
                </a:lnTo>
                <a:lnTo>
                  <a:pt x="447" y="217"/>
                </a:lnTo>
                <a:lnTo>
                  <a:pt x="452" y="204"/>
                </a:lnTo>
                <a:lnTo>
                  <a:pt x="458" y="193"/>
                </a:lnTo>
                <a:lnTo>
                  <a:pt x="469" y="178"/>
                </a:lnTo>
                <a:lnTo>
                  <a:pt x="476" y="174"/>
                </a:lnTo>
                <a:lnTo>
                  <a:pt x="480" y="174"/>
                </a:lnTo>
                <a:lnTo>
                  <a:pt x="493" y="178"/>
                </a:lnTo>
                <a:lnTo>
                  <a:pt x="504" y="178"/>
                </a:lnTo>
                <a:lnTo>
                  <a:pt x="517" y="180"/>
                </a:lnTo>
                <a:lnTo>
                  <a:pt x="532" y="182"/>
                </a:lnTo>
                <a:lnTo>
                  <a:pt x="550" y="187"/>
                </a:lnTo>
                <a:lnTo>
                  <a:pt x="556" y="187"/>
                </a:lnTo>
                <a:lnTo>
                  <a:pt x="567" y="187"/>
                </a:lnTo>
                <a:lnTo>
                  <a:pt x="576" y="189"/>
                </a:lnTo>
                <a:lnTo>
                  <a:pt x="586" y="191"/>
                </a:lnTo>
                <a:lnTo>
                  <a:pt x="595" y="191"/>
                </a:lnTo>
                <a:lnTo>
                  <a:pt x="606" y="193"/>
                </a:lnTo>
                <a:lnTo>
                  <a:pt x="619" y="195"/>
                </a:lnTo>
                <a:lnTo>
                  <a:pt x="632" y="197"/>
                </a:lnTo>
                <a:lnTo>
                  <a:pt x="643" y="197"/>
                </a:lnTo>
                <a:lnTo>
                  <a:pt x="654" y="200"/>
                </a:lnTo>
                <a:lnTo>
                  <a:pt x="667" y="202"/>
                </a:lnTo>
                <a:lnTo>
                  <a:pt x="682" y="204"/>
                </a:lnTo>
                <a:lnTo>
                  <a:pt x="693" y="206"/>
                </a:lnTo>
                <a:lnTo>
                  <a:pt x="708" y="206"/>
                </a:lnTo>
                <a:lnTo>
                  <a:pt x="721" y="208"/>
                </a:lnTo>
                <a:lnTo>
                  <a:pt x="738" y="213"/>
                </a:lnTo>
                <a:lnTo>
                  <a:pt x="749" y="213"/>
                </a:lnTo>
                <a:lnTo>
                  <a:pt x="765" y="215"/>
                </a:lnTo>
                <a:lnTo>
                  <a:pt x="778" y="217"/>
                </a:lnTo>
                <a:lnTo>
                  <a:pt x="795" y="217"/>
                </a:lnTo>
                <a:lnTo>
                  <a:pt x="808" y="217"/>
                </a:lnTo>
                <a:lnTo>
                  <a:pt x="825" y="221"/>
                </a:lnTo>
                <a:lnTo>
                  <a:pt x="841" y="221"/>
                </a:lnTo>
                <a:lnTo>
                  <a:pt x="856" y="226"/>
                </a:lnTo>
                <a:lnTo>
                  <a:pt x="873" y="226"/>
                </a:lnTo>
                <a:lnTo>
                  <a:pt x="888" y="226"/>
                </a:lnTo>
                <a:lnTo>
                  <a:pt x="904" y="228"/>
                </a:lnTo>
                <a:lnTo>
                  <a:pt x="921" y="230"/>
                </a:lnTo>
                <a:lnTo>
                  <a:pt x="936" y="230"/>
                </a:lnTo>
                <a:lnTo>
                  <a:pt x="954" y="234"/>
                </a:lnTo>
                <a:lnTo>
                  <a:pt x="971" y="234"/>
                </a:lnTo>
                <a:lnTo>
                  <a:pt x="988" y="236"/>
                </a:lnTo>
                <a:lnTo>
                  <a:pt x="1003" y="236"/>
                </a:lnTo>
                <a:lnTo>
                  <a:pt x="1019" y="236"/>
                </a:lnTo>
                <a:lnTo>
                  <a:pt x="1036" y="236"/>
                </a:lnTo>
                <a:lnTo>
                  <a:pt x="1051" y="239"/>
                </a:lnTo>
                <a:lnTo>
                  <a:pt x="1066" y="239"/>
                </a:lnTo>
                <a:lnTo>
                  <a:pt x="1084" y="239"/>
                </a:lnTo>
                <a:lnTo>
                  <a:pt x="1099" y="239"/>
                </a:lnTo>
                <a:lnTo>
                  <a:pt x="1116" y="241"/>
                </a:lnTo>
                <a:lnTo>
                  <a:pt x="1134" y="241"/>
                </a:lnTo>
                <a:lnTo>
                  <a:pt x="1149" y="241"/>
                </a:lnTo>
                <a:lnTo>
                  <a:pt x="1164" y="241"/>
                </a:lnTo>
                <a:lnTo>
                  <a:pt x="1182" y="241"/>
                </a:lnTo>
                <a:lnTo>
                  <a:pt x="1197" y="241"/>
                </a:lnTo>
                <a:lnTo>
                  <a:pt x="1212" y="241"/>
                </a:lnTo>
                <a:lnTo>
                  <a:pt x="1229" y="241"/>
                </a:lnTo>
                <a:lnTo>
                  <a:pt x="1245" y="241"/>
                </a:lnTo>
                <a:lnTo>
                  <a:pt x="1260" y="239"/>
                </a:lnTo>
                <a:lnTo>
                  <a:pt x="1273" y="236"/>
                </a:lnTo>
                <a:lnTo>
                  <a:pt x="1288" y="236"/>
                </a:lnTo>
                <a:lnTo>
                  <a:pt x="1301" y="234"/>
                </a:lnTo>
                <a:lnTo>
                  <a:pt x="1316" y="232"/>
                </a:lnTo>
                <a:lnTo>
                  <a:pt x="1329" y="230"/>
                </a:lnTo>
                <a:lnTo>
                  <a:pt x="1344" y="228"/>
                </a:lnTo>
                <a:lnTo>
                  <a:pt x="1358" y="228"/>
                </a:lnTo>
                <a:lnTo>
                  <a:pt x="1371" y="226"/>
                </a:lnTo>
                <a:lnTo>
                  <a:pt x="1384" y="223"/>
                </a:lnTo>
                <a:lnTo>
                  <a:pt x="1394" y="221"/>
                </a:lnTo>
                <a:lnTo>
                  <a:pt x="1410" y="219"/>
                </a:lnTo>
                <a:lnTo>
                  <a:pt x="1421" y="217"/>
                </a:lnTo>
                <a:lnTo>
                  <a:pt x="1434" y="215"/>
                </a:lnTo>
                <a:lnTo>
                  <a:pt x="1444" y="213"/>
                </a:lnTo>
                <a:lnTo>
                  <a:pt x="1460" y="210"/>
                </a:lnTo>
                <a:lnTo>
                  <a:pt x="1470" y="206"/>
                </a:lnTo>
                <a:lnTo>
                  <a:pt x="1479" y="206"/>
                </a:lnTo>
                <a:lnTo>
                  <a:pt x="1490" y="202"/>
                </a:lnTo>
                <a:lnTo>
                  <a:pt x="1503" y="200"/>
                </a:lnTo>
                <a:lnTo>
                  <a:pt x="1514" y="197"/>
                </a:lnTo>
                <a:lnTo>
                  <a:pt x="1525" y="195"/>
                </a:lnTo>
                <a:lnTo>
                  <a:pt x="1536" y="191"/>
                </a:lnTo>
                <a:lnTo>
                  <a:pt x="1549" y="189"/>
                </a:lnTo>
                <a:lnTo>
                  <a:pt x="1566" y="182"/>
                </a:lnTo>
                <a:lnTo>
                  <a:pt x="1586" y="178"/>
                </a:lnTo>
                <a:lnTo>
                  <a:pt x="1603" y="171"/>
                </a:lnTo>
                <a:lnTo>
                  <a:pt x="1623" y="167"/>
                </a:lnTo>
                <a:lnTo>
                  <a:pt x="1636" y="158"/>
                </a:lnTo>
                <a:lnTo>
                  <a:pt x="1653" y="154"/>
                </a:lnTo>
                <a:lnTo>
                  <a:pt x="1666" y="147"/>
                </a:lnTo>
                <a:lnTo>
                  <a:pt x="1681" y="141"/>
                </a:lnTo>
                <a:lnTo>
                  <a:pt x="1692" y="137"/>
                </a:lnTo>
                <a:lnTo>
                  <a:pt x="1703" y="130"/>
                </a:lnTo>
                <a:lnTo>
                  <a:pt x="1712" y="128"/>
                </a:lnTo>
                <a:lnTo>
                  <a:pt x="1722" y="124"/>
                </a:lnTo>
                <a:lnTo>
                  <a:pt x="1740" y="115"/>
                </a:lnTo>
                <a:lnTo>
                  <a:pt x="1751" y="108"/>
                </a:lnTo>
                <a:lnTo>
                  <a:pt x="1757" y="106"/>
                </a:lnTo>
                <a:lnTo>
                  <a:pt x="1759" y="106"/>
                </a:lnTo>
                <a:lnTo>
                  <a:pt x="1759" y="106"/>
                </a:lnTo>
                <a:close/>
              </a:path>
            </a:pathLst>
          </a:custGeom>
          <a:solidFill>
            <a:srgbClr val="C4B8C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75"/>
          <p:cNvSpPr>
            <a:spLocks/>
          </p:cNvSpPr>
          <p:nvPr/>
        </p:nvSpPr>
        <p:spPr bwMode="auto">
          <a:xfrm>
            <a:off x="0" y="6270107"/>
            <a:ext cx="9144826" cy="588496"/>
          </a:xfrm>
          <a:custGeom>
            <a:avLst/>
            <a:gdLst>
              <a:gd name="T0" fmla="*/ 838 w 5272"/>
              <a:gd name="T1" fmla="*/ 274 h 361"/>
              <a:gd name="T2" fmla="*/ 882 w 5272"/>
              <a:gd name="T3" fmla="*/ 265 h 361"/>
              <a:gd name="T4" fmla="*/ 919 w 5272"/>
              <a:gd name="T5" fmla="*/ 261 h 361"/>
              <a:gd name="T6" fmla="*/ 962 w 5272"/>
              <a:gd name="T7" fmla="*/ 252 h 361"/>
              <a:gd name="T8" fmla="*/ 1014 w 5272"/>
              <a:gd name="T9" fmla="*/ 243 h 361"/>
              <a:gd name="T10" fmla="*/ 1073 w 5272"/>
              <a:gd name="T11" fmla="*/ 235 h 361"/>
              <a:gd name="T12" fmla="*/ 1138 w 5272"/>
              <a:gd name="T13" fmla="*/ 224 h 361"/>
              <a:gd name="T14" fmla="*/ 1205 w 5272"/>
              <a:gd name="T15" fmla="*/ 215 h 361"/>
              <a:gd name="T16" fmla="*/ 1277 w 5272"/>
              <a:gd name="T17" fmla="*/ 204 h 361"/>
              <a:gd name="T18" fmla="*/ 1355 w 5272"/>
              <a:gd name="T19" fmla="*/ 193 h 361"/>
              <a:gd name="T20" fmla="*/ 1436 w 5272"/>
              <a:gd name="T21" fmla="*/ 182 h 361"/>
              <a:gd name="T22" fmla="*/ 1516 w 5272"/>
              <a:gd name="T23" fmla="*/ 172 h 361"/>
              <a:gd name="T24" fmla="*/ 1596 w 5272"/>
              <a:gd name="T25" fmla="*/ 161 h 361"/>
              <a:gd name="T26" fmla="*/ 1679 w 5272"/>
              <a:gd name="T27" fmla="*/ 152 h 361"/>
              <a:gd name="T28" fmla="*/ 1759 w 5272"/>
              <a:gd name="T29" fmla="*/ 146 h 361"/>
              <a:gd name="T30" fmla="*/ 1838 w 5272"/>
              <a:gd name="T31" fmla="*/ 137 h 361"/>
              <a:gd name="T32" fmla="*/ 1916 w 5272"/>
              <a:gd name="T33" fmla="*/ 130 h 361"/>
              <a:gd name="T34" fmla="*/ 1992 w 5272"/>
              <a:gd name="T35" fmla="*/ 126 h 361"/>
              <a:gd name="T36" fmla="*/ 2066 w 5272"/>
              <a:gd name="T37" fmla="*/ 122 h 361"/>
              <a:gd name="T38" fmla="*/ 2135 w 5272"/>
              <a:gd name="T39" fmla="*/ 117 h 361"/>
              <a:gd name="T40" fmla="*/ 2202 w 5272"/>
              <a:gd name="T41" fmla="*/ 113 h 361"/>
              <a:gd name="T42" fmla="*/ 2265 w 5272"/>
              <a:gd name="T43" fmla="*/ 111 h 361"/>
              <a:gd name="T44" fmla="*/ 2322 w 5272"/>
              <a:gd name="T45" fmla="*/ 109 h 361"/>
              <a:gd name="T46" fmla="*/ 2374 w 5272"/>
              <a:gd name="T47" fmla="*/ 106 h 361"/>
              <a:gd name="T48" fmla="*/ 2417 w 5272"/>
              <a:gd name="T49" fmla="*/ 106 h 361"/>
              <a:gd name="T50" fmla="*/ 2459 w 5272"/>
              <a:gd name="T51" fmla="*/ 106 h 361"/>
              <a:gd name="T52" fmla="*/ 2500 w 5272"/>
              <a:gd name="T53" fmla="*/ 106 h 361"/>
              <a:gd name="T54" fmla="*/ 2550 w 5272"/>
              <a:gd name="T55" fmla="*/ 106 h 361"/>
              <a:gd name="T56" fmla="*/ 2574 w 5272"/>
              <a:gd name="T57" fmla="*/ 109 h 361"/>
              <a:gd name="T58" fmla="*/ 2619 w 5272"/>
              <a:gd name="T59" fmla="*/ 113 h 361"/>
              <a:gd name="T60" fmla="*/ 2676 w 5272"/>
              <a:gd name="T61" fmla="*/ 122 h 361"/>
              <a:gd name="T62" fmla="*/ 2745 w 5272"/>
              <a:gd name="T63" fmla="*/ 130 h 361"/>
              <a:gd name="T64" fmla="*/ 2828 w 5272"/>
              <a:gd name="T65" fmla="*/ 141 h 361"/>
              <a:gd name="T66" fmla="*/ 2917 w 5272"/>
              <a:gd name="T67" fmla="*/ 152 h 361"/>
              <a:gd name="T68" fmla="*/ 3021 w 5272"/>
              <a:gd name="T69" fmla="*/ 165 h 361"/>
              <a:gd name="T70" fmla="*/ 3126 w 5272"/>
              <a:gd name="T71" fmla="*/ 176 h 361"/>
              <a:gd name="T72" fmla="*/ 3236 w 5272"/>
              <a:gd name="T73" fmla="*/ 187 h 361"/>
              <a:gd name="T74" fmla="*/ 3354 w 5272"/>
              <a:gd name="T75" fmla="*/ 196 h 361"/>
              <a:gd name="T76" fmla="*/ 3473 w 5272"/>
              <a:gd name="T77" fmla="*/ 204 h 361"/>
              <a:gd name="T78" fmla="*/ 3590 w 5272"/>
              <a:gd name="T79" fmla="*/ 213 h 361"/>
              <a:gd name="T80" fmla="*/ 3708 w 5272"/>
              <a:gd name="T81" fmla="*/ 215 h 361"/>
              <a:gd name="T82" fmla="*/ 3821 w 5272"/>
              <a:gd name="T83" fmla="*/ 217 h 361"/>
              <a:gd name="T84" fmla="*/ 3934 w 5272"/>
              <a:gd name="T85" fmla="*/ 217 h 361"/>
              <a:gd name="T86" fmla="*/ 4036 w 5272"/>
              <a:gd name="T87" fmla="*/ 211 h 361"/>
              <a:gd name="T88" fmla="*/ 4133 w 5272"/>
              <a:gd name="T89" fmla="*/ 200 h 361"/>
              <a:gd name="T90" fmla="*/ 4222 w 5272"/>
              <a:gd name="T91" fmla="*/ 187 h 361"/>
              <a:gd name="T92" fmla="*/ 4307 w 5272"/>
              <a:gd name="T93" fmla="*/ 174 h 361"/>
              <a:gd name="T94" fmla="*/ 4383 w 5272"/>
              <a:gd name="T95" fmla="*/ 156 h 361"/>
              <a:gd name="T96" fmla="*/ 4455 w 5272"/>
              <a:gd name="T97" fmla="*/ 137 h 361"/>
              <a:gd name="T98" fmla="*/ 4516 w 5272"/>
              <a:gd name="T99" fmla="*/ 117 h 361"/>
              <a:gd name="T100" fmla="*/ 4574 w 5272"/>
              <a:gd name="T101" fmla="*/ 100 h 361"/>
              <a:gd name="T102" fmla="*/ 4624 w 5272"/>
              <a:gd name="T103" fmla="*/ 80 h 361"/>
              <a:gd name="T104" fmla="*/ 4668 w 5272"/>
              <a:gd name="T105" fmla="*/ 63 h 361"/>
              <a:gd name="T106" fmla="*/ 4729 w 5272"/>
              <a:gd name="T107" fmla="*/ 35 h 361"/>
              <a:gd name="T108" fmla="*/ 4774 w 5272"/>
              <a:gd name="T109" fmla="*/ 11 h 361"/>
              <a:gd name="T110" fmla="*/ 4950 w 5272"/>
              <a:gd name="T111" fmla="*/ 11 h 361"/>
              <a:gd name="T112" fmla="*/ 828 w 5272"/>
              <a:gd name="T113" fmla="*/ 27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72" h="361">
                <a:moveTo>
                  <a:pt x="828" y="278"/>
                </a:moveTo>
                <a:lnTo>
                  <a:pt x="828" y="276"/>
                </a:lnTo>
                <a:lnTo>
                  <a:pt x="834" y="276"/>
                </a:lnTo>
                <a:lnTo>
                  <a:pt x="838" y="274"/>
                </a:lnTo>
                <a:lnTo>
                  <a:pt x="849" y="274"/>
                </a:lnTo>
                <a:lnTo>
                  <a:pt x="860" y="269"/>
                </a:lnTo>
                <a:lnTo>
                  <a:pt x="875" y="267"/>
                </a:lnTo>
                <a:lnTo>
                  <a:pt x="882" y="265"/>
                </a:lnTo>
                <a:lnTo>
                  <a:pt x="891" y="265"/>
                </a:lnTo>
                <a:lnTo>
                  <a:pt x="899" y="263"/>
                </a:lnTo>
                <a:lnTo>
                  <a:pt x="910" y="263"/>
                </a:lnTo>
                <a:lnTo>
                  <a:pt x="919" y="261"/>
                </a:lnTo>
                <a:lnTo>
                  <a:pt x="930" y="258"/>
                </a:lnTo>
                <a:lnTo>
                  <a:pt x="940" y="256"/>
                </a:lnTo>
                <a:lnTo>
                  <a:pt x="951" y="254"/>
                </a:lnTo>
                <a:lnTo>
                  <a:pt x="962" y="252"/>
                </a:lnTo>
                <a:lnTo>
                  <a:pt x="975" y="252"/>
                </a:lnTo>
                <a:lnTo>
                  <a:pt x="988" y="248"/>
                </a:lnTo>
                <a:lnTo>
                  <a:pt x="1001" y="248"/>
                </a:lnTo>
                <a:lnTo>
                  <a:pt x="1014" y="243"/>
                </a:lnTo>
                <a:lnTo>
                  <a:pt x="1027" y="243"/>
                </a:lnTo>
                <a:lnTo>
                  <a:pt x="1043" y="239"/>
                </a:lnTo>
                <a:lnTo>
                  <a:pt x="1058" y="237"/>
                </a:lnTo>
                <a:lnTo>
                  <a:pt x="1073" y="235"/>
                </a:lnTo>
                <a:lnTo>
                  <a:pt x="1088" y="232"/>
                </a:lnTo>
                <a:lnTo>
                  <a:pt x="1106" y="230"/>
                </a:lnTo>
                <a:lnTo>
                  <a:pt x="1123" y="228"/>
                </a:lnTo>
                <a:lnTo>
                  <a:pt x="1138" y="224"/>
                </a:lnTo>
                <a:lnTo>
                  <a:pt x="1153" y="224"/>
                </a:lnTo>
                <a:lnTo>
                  <a:pt x="1171" y="219"/>
                </a:lnTo>
                <a:lnTo>
                  <a:pt x="1188" y="217"/>
                </a:lnTo>
                <a:lnTo>
                  <a:pt x="1205" y="215"/>
                </a:lnTo>
                <a:lnTo>
                  <a:pt x="1223" y="213"/>
                </a:lnTo>
                <a:lnTo>
                  <a:pt x="1240" y="209"/>
                </a:lnTo>
                <a:lnTo>
                  <a:pt x="1260" y="206"/>
                </a:lnTo>
                <a:lnTo>
                  <a:pt x="1277" y="204"/>
                </a:lnTo>
                <a:lnTo>
                  <a:pt x="1297" y="202"/>
                </a:lnTo>
                <a:lnTo>
                  <a:pt x="1316" y="198"/>
                </a:lnTo>
                <a:lnTo>
                  <a:pt x="1336" y="196"/>
                </a:lnTo>
                <a:lnTo>
                  <a:pt x="1355" y="193"/>
                </a:lnTo>
                <a:lnTo>
                  <a:pt x="1375" y="191"/>
                </a:lnTo>
                <a:lnTo>
                  <a:pt x="1394" y="187"/>
                </a:lnTo>
                <a:lnTo>
                  <a:pt x="1416" y="185"/>
                </a:lnTo>
                <a:lnTo>
                  <a:pt x="1436" y="182"/>
                </a:lnTo>
                <a:lnTo>
                  <a:pt x="1455" y="180"/>
                </a:lnTo>
                <a:lnTo>
                  <a:pt x="1475" y="176"/>
                </a:lnTo>
                <a:lnTo>
                  <a:pt x="1497" y="176"/>
                </a:lnTo>
                <a:lnTo>
                  <a:pt x="1516" y="172"/>
                </a:lnTo>
                <a:lnTo>
                  <a:pt x="1536" y="169"/>
                </a:lnTo>
                <a:lnTo>
                  <a:pt x="1557" y="165"/>
                </a:lnTo>
                <a:lnTo>
                  <a:pt x="1577" y="165"/>
                </a:lnTo>
                <a:lnTo>
                  <a:pt x="1596" y="161"/>
                </a:lnTo>
                <a:lnTo>
                  <a:pt x="1618" y="159"/>
                </a:lnTo>
                <a:lnTo>
                  <a:pt x="1638" y="156"/>
                </a:lnTo>
                <a:lnTo>
                  <a:pt x="1659" y="156"/>
                </a:lnTo>
                <a:lnTo>
                  <a:pt x="1679" y="152"/>
                </a:lnTo>
                <a:lnTo>
                  <a:pt x="1701" y="152"/>
                </a:lnTo>
                <a:lnTo>
                  <a:pt x="1720" y="148"/>
                </a:lnTo>
                <a:lnTo>
                  <a:pt x="1742" y="148"/>
                </a:lnTo>
                <a:lnTo>
                  <a:pt x="1759" y="146"/>
                </a:lnTo>
                <a:lnTo>
                  <a:pt x="1781" y="143"/>
                </a:lnTo>
                <a:lnTo>
                  <a:pt x="1798" y="141"/>
                </a:lnTo>
                <a:lnTo>
                  <a:pt x="1820" y="139"/>
                </a:lnTo>
                <a:lnTo>
                  <a:pt x="1838" y="137"/>
                </a:lnTo>
                <a:lnTo>
                  <a:pt x="1859" y="137"/>
                </a:lnTo>
                <a:lnTo>
                  <a:pt x="1877" y="133"/>
                </a:lnTo>
                <a:lnTo>
                  <a:pt x="1898" y="133"/>
                </a:lnTo>
                <a:lnTo>
                  <a:pt x="1916" y="130"/>
                </a:lnTo>
                <a:lnTo>
                  <a:pt x="1935" y="128"/>
                </a:lnTo>
                <a:lnTo>
                  <a:pt x="1955" y="128"/>
                </a:lnTo>
                <a:lnTo>
                  <a:pt x="1974" y="128"/>
                </a:lnTo>
                <a:lnTo>
                  <a:pt x="1992" y="126"/>
                </a:lnTo>
                <a:lnTo>
                  <a:pt x="2011" y="124"/>
                </a:lnTo>
                <a:lnTo>
                  <a:pt x="2029" y="124"/>
                </a:lnTo>
                <a:lnTo>
                  <a:pt x="2048" y="124"/>
                </a:lnTo>
                <a:lnTo>
                  <a:pt x="2066" y="122"/>
                </a:lnTo>
                <a:lnTo>
                  <a:pt x="2083" y="119"/>
                </a:lnTo>
                <a:lnTo>
                  <a:pt x="2100" y="117"/>
                </a:lnTo>
                <a:lnTo>
                  <a:pt x="2118" y="117"/>
                </a:lnTo>
                <a:lnTo>
                  <a:pt x="2135" y="117"/>
                </a:lnTo>
                <a:lnTo>
                  <a:pt x="2152" y="115"/>
                </a:lnTo>
                <a:lnTo>
                  <a:pt x="2170" y="115"/>
                </a:lnTo>
                <a:lnTo>
                  <a:pt x="2187" y="115"/>
                </a:lnTo>
                <a:lnTo>
                  <a:pt x="2202" y="113"/>
                </a:lnTo>
                <a:lnTo>
                  <a:pt x="2220" y="113"/>
                </a:lnTo>
                <a:lnTo>
                  <a:pt x="2235" y="111"/>
                </a:lnTo>
                <a:lnTo>
                  <a:pt x="2250" y="111"/>
                </a:lnTo>
                <a:lnTo>
                  <a:pt x="2265" y="111"/>
                </a:lnTo>
                <a:lnTo>
                  <a:pt x="2278" y="111"/>
                </a:lnTo>
                <a:lnTo>
                  <a:pt x="2294" y="111"/>
                </a:lnTo>
                <a:lnTo>
                  <a:pt x="2309" y="111"/>
                </a:lnTo>
                <a:lnTo>
                  <a:pt x="2322" y="109"/>
                </a:lnTo>
                <a:lnTo>
                  <a:pt x="2335" y="109"/>
                </a:lnTo>
                <a:lnTo>
                  <a:pt x="2348" y="109"/>
                </a:lnTo>
                <a:lnTo>
                  <a:pt x="2361" y="109"/>
                </a:lnTo>
                <a:lnTo>
                  <a:pt x="2374" y="106"/>
                </a:lnTo>
                <a:lnTo>
                  <a:pt x="2385" y="106"/>
                </a:lnTo>
                <a:lnTo>
                  <a:pt x="2396" y="106"/>
                </a:lnTo>
                <a:lnTo>
                  <a:pt x="2409" y="106"/>
                </a:lnTo>
                <a:lnTo>
                  <a:pt x="2417" y="106"/>
                </a:lnTo>
                <a:lnTo>
                  <a:pt x="2428" y="106"/>
                </a:lnTo>
                <a:lnTo>
                  <a:pt x="2439" y="106"/>
                </a:lnTo>
                <a:lnTo>
                  <a:pt x="2450" y="106"/>
                </a:lnTo>
                <a:lnTo>
                  <a:pt x="2459" y="106"/>
                </a:lnTo>
                <a:lnTo>
                  <a:pt x="2470" y="106"/>
                </a:lnTo>
                <a:lnTo>
                  <a:pt x="2478" y="106"/>
                </a:lnTo>
                <a:lnTo>
                  <a:pt x="2487" y="106"/>
                </a:lnTo>
                <a:lnTo>
                  <a:pt x="2500" y="106"/>
                </a:lnTo>
                <a:lnTo>
                  <a:pt x="2513" y="106"/>
                </a:lnTo>
                <a:lnTo>
                  <a:pt x="2524" y="106"/>
                </a:lnTo>
                <a:lnTo>
                  <a:pt x="2537" y="106"/>
                </a:lnTo>
                <a:lnTo>
                  <a:pt x="2550" y="106"/>
                </a:lnTo>
                <a:lnTo>
                  <a:pt x="2554" y="106"/>
                </a:lnTo>
                <a:lnTo>
                  <a:pt x="2556" y="106"/>
                </a:lnTo>
                <a:lnTo>
                  <a:pt x="2563" y="106"/>
                </a:lnTo>
                <a:lnTo>
                  <a:pt x="2574" y="109"/>
                </a:lnTo>
                <a:lnTo>
                  <a:pt x="2589" y="109"/>
                </a:lnTo>
                <a:lnTo>
                  <a:pt x="2598" y="109"/>
                </a:lnTo>
                <a:lnTo>
                  <a:pt x="2609" y="111"/>
                </a:lnTo>
                <a:lnTo>
                  <a:pt x="2619" y="113"/>
                </a:lnTo>
                <a:lnTo>
                  <a:pt x="2635" y="115"/>
                </a:lnTo>
                <a:lnTo>
                  <a:pt x="2646" y="117"/>
                </a:lnTo>
                <a:lnTo>
                  <a:pt x="2661" y="119"/>
                </a:lnTo>
                <a:lnTo>
                  <a:pt x="2676" y="122"/>
                </a:lnTo>
                <a:lnTo>
                  <a:pt x="2693" y="126"/>
                </a:lnTo>
                <a:lnTo>
                  <a:pt x="2711" y="126"/>
                </a:lnTo>
                <a:lnTo>
                  <a:pt x="2728" y="128"/>
                </a:lnTo>
                <a:lnTo>
                  <a:pt x="2745" y="130"/>
                </a:lnTo>
                <a:lnTo>
                  <a:pt x="2765" y="135"/>
                </a:lnTo>
                <a:lnTo>
                  <a:pt x="2785" y="137"/>
                </a:lnTo>
                <a:lnTo>
                  <a:pt x="2806" y="139"/>
                </a:lnTo>
                <a:lnTo>
                  <a:pt x="2828" y="141"/>
                </a:lnTo>
                <a:lnTo>
                  <a:pt x="2850" y="146"/>
                </a:lnTo>
                <a:lnTo>
                  <a:pt x="2871" y="146"/>
                </a:lnTo>
                <a:lnTo>
                  <a:pt x="2895" y="150"/>
                </a:lnTo>
                <a:lnTo>
                  <a:pt x="2917" y="152"/>
                </a:lnTo>
                <a:lnTo>
                  <a:pt x="2943" y="156"/>
                </a:lnTo>
                <a:lnTo>
                  <a:pt x="2967" y="159"/>
                </a:lnTo>
                <a:lnTo>
                  <a:pt x="2993" y="163"/>
                </a:lnTo>
                <a:lnTo>
                  <a:pt x="3021" y="165"/>
                </a:lnTo>
                <a:lnTo>
                  <a:pt x="3047" y="169"/>
                </a:lnTo>
                <a:lnTo>
                  <a:pt x="3071" y="172"/>
                </a:lnTo>
                <a:lnTo>
                  <a:pt x="3097" y="176"/>
                </a:lnTo>
                <a:lnTo>
                  <a:pt x="3126" y="176"/>
                </a:lnTo>
                <a:lnTo>
                  <a:pt x="3154" y="180"/>
                </a:lnTo>
                <a:lnTo>
                  <a:pt x="3180" y="182"/>
                </a:lnTo>
                <a:lnTo>
                  <a:pt x="3208" y="185"/>
                </a:lnTo>
                <a:lnTo>
                  <a:pt x="3236" y="187"/>
                </a:lnTo>
                <a:lnTo>
                  <a:pt x="3267" y="191"/>
                </a:lnTo>
                <a:lnTo>
                  <a:pt x="3295" y="193"/>
                </a:lnTo>
                <a:lnTo>
                  <a:pt x="3325" y="196"/>
                </a:lnTo>
                <a:lnTo>
                  <a:pt x="3354" y="196"/>
                </a:lnTo>
                <a:lnTo>
                  <a:pt x="3384" y="200"/>
                </a:lnTo>
                <a:lnTo>
                  <a:pt x="3412" y="202"/>
                </a:lnTo>
                <a:lnTo>
                  <a:pt x="3443" y="204"/>
                </a:lnTo>
                <a:lnTo>
                  <a:pt x="3473" y="204"/>
                </a:lnTo>
                <a:lnTo>
                  <a:pt x="3504" y="209"/>
                </a:lnTo>
                <a:lnTo>
                  <a:pt x="3532" y="209"/>
                </a:lnTo>
                <a:lnTo>
                  <a:pt x="3562" y="211"/>
                </a:lnTo>
                <a:lnTo>
                  <a:pt x="3590" y="213"/>
                </a:lnTo>
                <a:lnTo>
                  <a:pt x="3621" y="215"/>
                </a:lnTo>
                <a:lnTo>
                  <a:pt x="3649" y="215"/>
                </a:lnTo>
                <a:lnTo>
                  <a:pt x="3679" y="215"/>
                </a:lnTo>
                <a:lnTo>
                  <a:pt x="3708" y="215"/>
                </a:lnTo>
                <a:lnTo>
                  <a:pt x="3738" y="217"/>
                </a:lnTo>
                <a:lnTo>
                  <a:pt x="3764" y="217"/>
                </a:lnTo>
                <a:lnTo>
                  <a:pt x="3795" y="217"/>
                </a:lnTo>
                <a:lnTo>
                  <a:pt x="3821" y="217"/>
                </a:lnTo>
                <a:lnTo>
                  <a:pt x="3851" y="217"/>
                </a:lnTo>
                <a:lnTo>
                  <a:pt x="3877" y="217"/>
                </a:lnTo>
                <a:lnTo>
                  <a:pt x="3905" y="217"/>
                </a:lnTo>
                <a:lnTo>
                  <a:pt x="3934" y="217"/>
                </a:lnTo>
                <a:lnTo>
                  <a:pt x="3962" y="217"/>
                </a:lnTo>
                <a:lnTo>
                  <a:pt x="3986" y="215"/>
                </a:lnTo>
                <a:lnTo>
                  <a:pt x="4012" y="213"/>
                </a:lnTo>
                <a:lnTo>
                  <a:pt x="4036" y="211"/>
                </a:lnTo>
                <a:lnTo>
                  <a:pt x="4062" y="209"/>
                </a:lnTo>
                <a:lnTo>
                  <a:pt x="4086" y="204"/>
                </a:lnTo>
                <a:lnTo>
                  <a:pt x="4110" y="204"/>
                </a:lnTo>
                <a:lnTo>
                  <a:pt x="4133" y="200"/>
                </a:lnTo>
                <a:lnTo>
                  <a:pt x="4157" y="198"/>
                </a:lnTo>
                <a:lnTo>
                  <a:pt x="4179" y="196"/>
                </a:lnTo>
                <a:lnTo>
                  <a:pt x="4201" y="191"/>
                </a:lnTo>
                <a:lnTo>
                  <a:pt x="4222" y="187"/>
                </a:lnTo>
                <a:lnTo>
                  <a:pt x="4244" y="185"/>
                </a:lnTo>
                <a:lnTo>
                  <a:pt x="4264" y="180"/>
                </a:lnTo>
                <a:lnTo>
                  <a:pt x="4285" y="176"/>
                </a:lnTo>
                <a:lnTo>
                  <a:pt x="4307" y="174"/>
                </a:lnTo>
                <a:lnTo>
                  <a:pt x="4329" y="169"/>
                </a:lnTo>
                <a:lnTo>
                  <a:pt x="4346" y="165"/>
                </a:lnTo>
                <a:lnTo>
                  <a:pt x="4366" y="161"/>
                </a:lnTo>
                <a:lnTo>
                  <a:pt x="4383" y="156"/>
                </a:lnTo>
                <a:lnTo>
                  <a:pt x="4403" y="152"/>
                </a:lnTo>
                <a:lnTo>
                  <a:pt x="4418" y="146"/>
                </a:lnTo>
                <a:lnTo>
                  <a:pt x="4435" y="143"/>
                </a:lnTo>
                <a:lnTo>
                  <a:pt x="4455" y="137"/>
                </a:lnTo>
                <a:lnTo>
                  <a:pt x="4472" y="135"/>
                </a:lnTo>
                <a:lnTo>
                  <a:pt x="4485" y="128"/>
                </a:lnTo>
                <a:lnTo>
                  <a:pt x="4503" y="124"/>
                </a:lnTo>
                <a:lnTo>
                  <a:pt x="4516" y="117"/>
                </a:lnTo>
                <a:lnTo>
                  <a:pt x="4531" y="115"/>
                </a:lnTo>
                <a:lnTo>
                  <a:pt x="4546" y="109"/>
                </a:lnTo>
                <a:lnTo>
                  <a:pt x="4561" y="106"/>
                </a:lnTo>
                <a:lnTo>
                  <a:pt x="4574" y="100"/>
                </a:lnTo>
                <a:lnTo>
                  <a:pt x="4590" y="98"/>
                </a:lnTo>
                <a:lnTo>
                  <a:pt x="4600" y="91"/>
                </a:lnTo>
                <a:lnTo>
                  <a:pt x="4611" y="87"/>
                </a:lnTo>
                <a:lnTo>
                  <a:pt x="4624" y="80"/>
                </a:lnTo>
                <a:lnTo>
                  <a:pt x="4637" y="78"/>
                </a:lnTo>
                <a:lnTo>
                  <a:pt x="4646" y="72"/>
                </a:lnTo>
                <a:lnTo>
                  <a:pt x="4657" y="70"/>
                </a:lnTo>
                <a:lnTo>
                  <a:pt x="4668" y="63"/>
                </a:lnTo>
                <a:lnTo>
                  <a:pt x="4679" y="61"/>
                </a:lnTo>
                <a:lnTo>
                  <a:pt x="4696" y="50"/>
                </a:lnTo>
                <a:lnTo>
                  <a:pt x="4716" y="43"/>
                </a:lnTo>
                <a:lnTo>
                  <a:pt x="4729" y="35"/>
                </a:lnTo>
                <a:lnTo>
                  <a:pt x="4744" y="30"/>
                </a:lnTo>
                <a:lnTo>
                  <a:pt x="4755" y="22"/>
                </a:lnTo>
                <a:lnTo>
                  <a:pt x="4765" y="15"/>
                </a:lnTo>
                <a:lnTo>
                  <a:pt x="4774" y="11"/>
                </a:lnTo>
                <a:lnTo>
                  <a:pt x="4783" y="7"/>
                </a:lnTo>
                <a:lnTo>
                  <a:pt x="4792" y="0"/>
                </a:lnTo>
                <a:lnTo>
                  <a:pt x="4798" y="0"/>
                </a:lnTo>
                <a:lnTo>
                  <a:pt x="4950" y="11"/>
                </a:lnTo>
                <a:lnTo>
                  <a:pt x="5272" y="117"/>
                </a:lnTo>
                <a:lnTo>
                  <a:pt x="5272" y="350"/>
                </a:lnTo>
                <a:lnTo>
                  <a:pt x="0" y="361"/>
                </a:lnTo>
                <a:lnTo>
                  <a:pt x="828" y="278"/>
                </a:lnTo>
                <a:lnTo>
                  <a:pt x="828" y="278"/>
                </a:lnTo>
                <a:close/>
              </a:path>
            </a:pathLst>
          </a:custGeom>
          <a:solidFill>
            <a:srgbClr val="707A85">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76"/>
          <p:cNvSpPr>
            <a:spLocks/>
          </p:cNvSpPr>
          <p:nvPr/>
        </p:nvSpPr>
        <p:spPr bwMode="auto">
          <a:xfrm>
            <a:off x="0" y="4635033"/>
            <a:ext cx="9144826" cy="891710"/>
          </a:xfrm>
          <a:custGeom>
            <a:avLst/>
            <a:gdLst>
              <a:gd name="T0" fmla="*/ 163 w 5272"/>
              <a:gd name="T1" fmla="*/ 156 h 547"/>
              <a:gd name="T2" fmla="*/ 367 w 5272"/>
              <a:gd name="T3" fmla="*/ 104 h 547"/>
              <a:gd name="T4" fmla="*/ 521 w 5272"/>
              <a:gd name="T5" fmla="*/ 65 h 547"/>
              <a:gd name="T6" fmla="*/ 721 w 5272"/>
              <a:gd name="T7" fmla="*/ 8 h 547"/>
              <a:gd name="T8" fmla="*/ 1034 w 5272"/>
              <a:gd name="T9" fmla="*/ 47 h 547"/>
              <a:gd name="T10" fmla="*/ 806 w 5272"/>
              <a:gd name="T11" fmla="*/ 100 h 547"/>
              <a:gd name="T12" fmla="*/ 717 w 5272"/>
              <a:gd name="T13" fmla="*/ 213 h 547"/>
              <a:gd name="T14" fmla="*/ 919 w 5272"/>
              <a:gd name="T15" fmla="*/ 265 h 547"/>
              <a:gd name="T16" fmla="*/ 1121 w 5272"/>
              <a:gd name="T17" fmla="*/ 278 h 547"/>
              <a:gd name="T18" fmla="*/ 1362 w 5272"/>
              <a:gd name="T19" fmla="*/ 269 h 547"/>
              <a:gd name="T20" fmla="*/ 1620 w 5272"/>
              <a:gd name="T21" fmla="*/ 245 h 547"/>
              <a:gd name="T22" fmla="*/ 1879 w 5272"/>
              <a:gd name="T23" fmla="*/ 215 h 547"/>
              <a:gd name="T24" fmla="*/ 2107 w 5272"/>
              <a:gd name="T25" fmla="*/ 182 h 547"/>
              <a:gd name="T26" fmla="*/ 2281 w 5272"/>
              <a:gd name="T27" fmla="*/ 154 h 547"/>
              <a:gd name="T28" fmla="*/ 2461 w 5272"/>
              <a:gd name="T29" fmla="*/ 119 h 547"/>
              <a:gd name="T30" fmla="*/ 2593 w 5272"/>
              <a:gd name="T31" fmla="*/ 189 h 547"/>
              <a:gd name="T32" fmla="*/ 2787 w 5272"/>
              <a:gd name="T33" fmla="*/ 210 h 547"/>
              <a:gd name="T34" fmla="*/ 2958 w 5272"/>
              <a:gd name="T35" fmla="*/ 204 h 547"/>
              <a:gd name="T36" fmla="*/ 3147 w 5272"/>
              <a:gd name="T37" fmla="*/ 193 h 547"/>
              <a:gd name="T38" fmla="*/ 3256 w 5272"/>
              <a:gd name="T39" fmla="*/ 267 h 547"/>
              <a:gd name="T40" fmla="*/ 3410 w 5272"/>
              <a:gd name="T41" fmla="*/ 328 h 547"/>
              <a:gd name="T42" fmla="*/ 3636 w 5272"/>
              <a:gd name="T43" fmla="*/ 328 h 547"/>
              <a:gd name="T44" fmla="*/ 3788 w 5272"/>
              <a:gd name="T45" fmla="*/ 319 h 547"/>
              <a:gd name="T46" fmla="*/ 3947 w 5272"/>
              <a:gd name="T47" fmla="*/ 310 h 547"/>
              <a:gd name="T48" fmla="*/ 4103 w 5272"/>
              <a:gd name="T49" fmla="*/ 299 h 547"/>
              <a:gd name="T50" fmla="*/ 4288 w 5272"/>
              <a:gd name="T51" fmla="*/ 299 h 547"/>
              <a:gd name="T52" fmla="*/ 4511 w 5272"/>
              <a:gd name="T53" fmla="*/ 325 h 547"/>
              <a:gd name="T54" fmla="*/ 4713 w 5272"/>
              <a:gd name="T55" fmla="*/ 369 h 547"/>
              <a:gd name="T56" fmla="*/ 4952 w 5272"/>
              <a:gd name="T57" fmla="*/ 410 h 547"/>
              <a:gd name="T58" fmla="*/ 5156 w 5272"/>
              <a:gd name="T59" fmla="*/ 438 h 547"/>
              <a:gd name="T60" fmla="*/ 5135 w 5272"/>
              <a:gd name="T61" fmla="*/ 532 h 547"/>
              <a:gd name="T62" fmla="*/ 4954 w 5272"/>
              <a:gd name="T63" fmla="*/ 545 h 547"/>
              <a:gd name="T64" fmla="*/ 4802 w 5272"/>
              <a:gd name="T65" fmla="*/ 543 h 547"/>
              <a:gd name="T66" fmla="*/ 4581 w 5272"/>
              <a:gd name="T67" fmla="*/ 491 h 547"/>
              <a:gd name="T68" fmla="*/ 4368 w 5272"/>
              <a:gd name="T69" fmla="*/ 434 h 547"/>
              <a:gd name="T70" fmla="*/ 4192 w 5272"/>
              <a:gd name="T71" fmla="*/ 419 h 547"/>
              <a:gd name="T72" fmla="*/ 3955 w 5272"/>
              <a:gd name="T73" fmla="*/ 417 h 547"/>
              <a:gd name="T74" fmla="*/ 3695 w 5272"/>
              <a:gd name="T75" fmla="*/ 430 h 547"/>
              <a:gd name="T76" fmla="*/ 3425 w 5272"/>
              <a:gd name="T77" fmla="*/ 443 h 547"/>
              <a:gd name="T78" fmla="*/ 3191 w 5272"/>
              <a:gd name="T79" fmla="*/ 454 h 547"/>
              <a:gd name="T80" fmla="*/ 3008 w 5272"/>
              <a:gd name="T81" fmla="*/ 451 h 547"/>
              <a:gd name="T82" fmla="*/ 2839 w 5272"/>
              <a:gd name="T83" fmla="*/ 399 h 547"/>
              <a:gd name="T84" fmla="*/ 3010 w 5272"/>
              <a:gd name="T85" fmla="*/ 304 h 547"/>
              <a:gd name="T86" fmla="*/ 3108 w 5272"/>
              <a:gd name="T87" fmla="*/ 267 h 547"/>
              <a:gd name="T88" fmla="*/ 2895 w 5272"/>
              <a:gd name="T89" fmla="*/ 297 h 547"/>
              <a:gd name="T90" fmla="*/ 2741 w 5272"/>
              <a:gd name="T91" fmla="*/ 310 h 547"/>
              <a:gd name="T92" fmla="*/ 2517 w 5272"/>
              <a:gd name="T93" fmla="*/ 282 h 547"/>
              <a:gd name="T94" fmla="*/ 2376 w 5272"/>
              <a:gd name="T95" fmla="*/ 191 h 547"/>
              <a:gd name="T96" fmla="*/ 2196 w 5272"/>
              <a:gd name="T97" fmla="*/ 221 h 547"/>
              <a:gd name="T98" fmla="*/ 1981 w 5272"/>
              <a:gd name="T99" fmla="*/ 258 h 547"/>
              <a:gd name="T100" fmla="*/ 1757 w 5272"/>
              <a:gd name="T101" fmla="*/ 297 h 547"/>
              <a:gd name="T102" fmla="*/ 1570 w 5272"/>
              <a:gd name="T103" fmla="*/ 325 h 547"/>
              <a:gd name="T104" fmla="*/ 1351 w 5272"/>
              <a:gd name="T105" fmla="*/ 347 h 547"/>
              <a:gd name="T106" fmla="*/ 1129 w 5272"/>
              <a:gd name="T107" fmla="*/ 341 h 547"/>
              <a:gd name="T108" fmla="*/ 980 w 5272"/>
              <a:gd name="T109" fmla="*/ 325 h 547"/>
              <a:gd name="T110" fmla="*/ 821 w 5272"/>
              <a:gd name="T111" fmla="*/ 306 h 547"/>
              <a:gd name="T112" fmla="*/ 617 w 5272"/>
              <a:gd name="T113" fmla="*/ 256 h 547"/>
              <a:gd name="T114" fmla="*/ 697 w 5272"/>
              <a:gd name="T115" fmla="*/ 67 h 547"/>
              <a:gd name="T116" fmla="*/ 615 w 5272"/>
              <a:gd name="T117" fmla="*/ 87 h 547"/>
              <a:gd name="T118" fmla="*/ 374 w 5272"/>
              <a:gd name="T119" fmla="*/ 152 h 547"/>
              <a:gd name="T120" fmla="*/ 132 w 5272"/>
              <a:gd name="T121" fmla="*/ 182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72" h="547">
                <a:moveTo>
                  <a:pt x="0" y="191"/>
                </a:moveTo>
                <a:lnTo>
                  <a:pt x="0" y="189"/>
                </a:lnTo>
                <a:lnTo>
                  <a:pt x="4" y="189"/>
                </a:lnTo>
                <a:lnTo>
                  <a:pt x="11" y="186"/>
                </a:lnTo>
                <a:lnTo>
                  <a:pt x="24" y="184"/>
                </a:lnTo>
                <a:lnTo>
                  <a:pt x="37" y="182"/>
                </a:lnTo>
                <a:lnTo>
                  <a:pt x="54" y="182"/>
                </a:lnTo>
                <a:lnTo>
                  <a:pt x="70" y="178"/>
                </a:lnTo>
                <a:lnTo>
                  <a:pt x="89" y="173"/>
                </a:lnTo>
                <a:lnTo>
                  <a:pt x="100" y="171"/>
                </a:lnTo>
                <a:lnTo>
                  <a:pt x="111" y="169"/>
                </a:lnTo>
                <a:lnTo>
                  <a:pt x="124" y="165"/>
                </a:lnTo>
                <a:lnTo>
                  <a:pt x="137" y="163"/>
                </a:lnTo>
                <a:lnTo>
                  <a:pt x="150" y="160"/>
                </a:lnTo>
                <a:lnTo>
                  <a:pt x="163" y="156"/>
                </a:lnTo>
                <a:lnTo>
                  <a:pt x="178" y="152"/>
                </a:lnTo>
                <a:lnTo>
                  <a:pt x="193" y="152"/>
                </a:lnTo>
                <a:lnTo>
                  <a:pt x="211" y="145"/>
                </a:lnTo>
                <a:lnTo>
                  <a:pt x="226" y="143"/>
                </a:lnTo>
                <a:lnTo>
                  <a:pt x="243" y="139"/>
                </a:lnTo>
                <a:lnTo>
                  <a:pt x="263" y="137"/>
                </a:lnTo>
                <a:lnTo>
                  <a:pt x="278" y="132"/>
                </a:lnTo>
                <a:lnTo>
                  <a:pt x="298" y="126"/>
                </a:lnTo>
                <a:lnTo>
                  <a:pt x="306" y="123"/>
                </a:lnTo>
                <a:lnTo>
                  <a:pt x="317" y="121"/>
                </a:lnTo>
                <a:lnTo>
                  <a:pt x="328" y="117"/>
                </a:lnTo>
                <a:lnTo>
                  <a:pt x="339" y="115"/>
                </a:lnTo>
                <a:lnTo>
                  <a:pt x="348" y="113"/>
                </a:lnTo>
                <a:lnTo>
                  <a:pt x="358" y="108"/>
                </a:lnTo>
                <a:lnTo>
                  <a:pt x="367" y="104"/>
                </a:lnTo>
                <a:lnTo>
                  <a:pt x="378" y="104"/>
                </a:lnTo>
                <a:lnTo>
                  <a:pt x="389" y="100"/>
                </a:lnTo>
                <a:lnTo>
                  <a:pt x="400" y="97"/>
                </a:lnTo>
                <a:lnTo>
                  <a:pt x="411" y="93"/>
                </a:lnTo>
                <a:lnTo>
                  <a:pt x="421" y="93"/>
                </a:lnTo>
                <a:lnTo>
                  <a:pt x="430" y="89"/>
                </a:lnTo>
                <a:lnTo>
                  <a:pt x="441" y="84"/>
                </a:lnTo>
                <a:lnTo>
                  <a:pt x="452" y="82"/>
                </a:lnTo>
                <a:lnTo>
                  <a:pt x="460" y="80"/>
                </a:lnTo>
                <a:lnTo>
                  <a:pt x="471" y="76"/>
                </a:lnTo>
                <a:lnTo>
                  <a:pt x="480" y="74"/>
                </a:lnTo>
                <a:lnTo>
                  <a:pt x="491" y="71"/>
                </a:lnTo>
                <a:lnTo>
                  <a:pt x="502" y="69"/>
                </a:lnTo>
                <a:lnTo>
                  <a:pt x="510" y="65"/>
                </a:lnTo>
                <a:lnTo>
                  <a:pt x="521" y="65"/>
                </a:lnTo>
                <a:lnTo>
                  <a:pt x="532" y="61"/>
                </a:lnTo>
                <a:lnTo>
                  <a:pt x="543" y="58"/>
                </a:lnTo>
                <a:lnTo>
                  <a:pt x="552" y="54"/>
                </a:lnTo>
                <a:lnTo>
                  <a:pt x="563" y="54"/>
                </a:lnTo>
                <a:lnTo>
                  <a:pt x="573" y="50"/>
                </a:lnTo>
                <a:lnTo>
                  <a:pt x="584" y="50"/>
                </a:lnTo>
                <a:lnTo>
                  <a:pt x="602" y="45"/>
                </a:lnTo>
                <a:lnTo>
                  <a:pt x="619" y="39"/>
                </a:lnTo>
                <a:lnTo>
                  <a:pt x="634" y="34"/>
                </a:lnTo>
                <a:lnTo>
                  <a:pt x="654" y="28"/>
                </a:lnTo>
                <a:lnTo>
                  <a:pt x="667" y="24"/>
                </a:lnTo>
                <a:lnTo>
                  <a:pt x="682" y="19"/>
                </a:lnTo>
                <a:lnTo>
                  <a:pt x="695" y="17"/>
                </a:lnTo>
                <a:lnTo>
                  <a:pt x="710" y="15"/>
                </a:lnTo>
                <a:lnTo>
                  <a:pt x="721" y="8"/>
                </a:lnTo>
                <a:lnTo>
                  <a:pt x="730" y="6"/>
                </a:lnTo>
                <a:lnTo>
                  <a:pt x="738" y="4"/>
                </a:lnTo>
                <a:lnTo>
                  <a:pt x="747" y="4"/>
                </a:lnTo>
                <a:lnTo>
                  <a:pt x="756" y="0"/>
                </a:lnTo>
                <a:lnTo>
                  <a:pt x="760" y="0"/>
                </a:lnTo>
                <a:lnTo>
                  <a:pt x="1134" y="34"/>
                </a:lnTo>
                <a:lnTo>
                  <a:pt x="1129" y="34"/>
                </a:lnTo>
                <a:lnTo>
                  <a:pt x="1119" y="34"/>
                </a:lnTo>
                <a:lnTo>
                  <a:pt x="1108" y="34"/>
                </a:lnTo>
                <a:lnTo>
                  <a:pt x="1099" y="37"/>
                </a:lnTo>
                <a:lnTo>
                  <a:pt x="1088" y="39"/>
                </a:lnTo>
                <a:lnTo>
                  <a:pt x="1077" y="43"/>
                </a:lnTo>
                <a:lnTo>
                  <a:pt x="1064" y="43"/>
                </a:lnTo>
                <a:lnTo>
                  <a:pt x="1049" y="45"/>
                </a:lnTo>
                <a:lnTo>
                  <a:pt x="1034" y="47"/>
                </a:lnTo>
                <a:lnTo>
                  <a:pt x="1019" y="52"/>
                </a:lnTo>
                <a:lnTo>
                  <a:pt x="1001" y="54"/>
                </a:lnTo>
                <a:lnTo>
                  <a:pt x="986" y="56"/>
                </a:lnTo>
                <a:lnTo>
                  <a:pt x="969" y="61"/>
                </a:lnTo>
                <a:lnTo>
                  <a:pt x="951" y="65"/>
                </a:lnTo>
                <a:lnTo>
                  <a:pt x="943" y="65"/>
                </a:lnTo>
                <a:lnTo>
                  <a:pt x="932" y="67"/>
                </a:lnTo>
                <a:lnTo>
                  <a:pt x="923" y="69"/>
                </a:lnTo>
                <a:lnTo>
                  <a:pt x="912" y="71"/>
                </a:lnTo>
                <a:lnTo>
                  <a:pt x="893" y="74"/>
                </a:lnTo>
                <a:lnTo>
                  <a:pt x="875" y="80"/>
                </a:lnTo>
                <a:lnTo>
                  <a:pt x="856" y="84"/>
                </a:lnTo>
                <a:lnTo>
                  <a:pt x="841" y="89"/>
                </a:lnTo>
                <a:lnTo>
                  <a:pt x="823" y="93"/>
                </a:lnTo>
                <a:lnTo>
                  <a:pt x="806" y="100"/>
                </a:lnTo>
                <a:lnTo>
                  <a:pt x="791" y="104"/>
                </a:lnTo>
                <a:lnTo>
                  <a:pt x="775" y="108"/>
                </a:lnTo>
                <a:lnTo>
                  <a:pt x="758" y="113"/>
                </a:lnTo>
                <a:lnTo>
                  <a:pt x="749" y="119"/>
                </a:lnTo>
                <a:lnTo>
                  <a:pt x="734" y="123"/>
                </a:lnTo>
                <a:lnTo>
                  <a:pt x="723" y="130"/>
                </a:lnTo>
                <a:lnTo>
                  <a:pt x="712" y="134"/>
                </a:lnTo>
                <a:lnTo>
                  <a:pt x="706" y="141"/>
                </a:lnTo>
                <a:lnTo>
                  <a:pt x="691" y="152"/>
                </a:lnTo>
                <a:lnTo>
                  <a:pt x="682" y="163"/>
                </a:lnTo>
                <a:lnTo>
                  <a:pt x="682" y="173"/>
                </a:lnTo>
                <a:lnTo>
                  <a:pt x="686" y="186"/>
                </a:lnTo>
                <a:lnTo>
                  <a:pt x="695" y="197"/>
                </a:lnTo>
                <a:lnTo>
                  <a:pt x="710" y="208"/>
                </a:lnTo>
                <a:lnTo>
                  <a:pt x="717" y="213"/>
                </a:lnTo>
                <a:lnTo>
                  <a:pt x="730" y="219"/>
                </a:lnTo>
                <a:lnTo>
                  <a:pt x="738" y="223"/>
                </a:lnTo>
                <a:lnTo>
                  <a:pt x="754" y="230"/>
                </a:lnTo>
                <a:lnTo>
                  <a:pt x="767" y="234"/>
                </a:lnTo>
                <a:lnTo>
                  <a:pt x="782" y="239"/>
                </a:lnTo>
                <a:lnTo>
                  <a:pt x="797" y="241"/>
                </a:lnTo>
                <a:lnTo>
                  <a:pt x="817" y="247"/>
                </a:lnTo>
                <a:lnTo>
                  <a:pt x="834" y="249"/>
                </a:lnTo>
                <a:lnTo>
                  <a:pt x="854" y="254"/>
                </a:lnTo>
                <a:lnTo>
                  <a:pt x="864" y="256"/>
                </a:lnTo>
                <a:lnTo>
                  <a:pt x="875" y="258"/>
                </a:lnTo>
                <a:lnTo>
                  <a:pt x="884" y="258"/>
                </a:lnTo>
                <a:lnTo>
                  <a:pt x="897" y="262"/>
                </a:lnTo>
                <a:lnTo>
                  <a:pt x="908" y="262"/>
                </a:lnTo>
                <a:lnTo>
                  <a:pt x="919" y="265"/>
                </a:lnTo>
                <a:lnTo>
                  <a:pt x="932" y="265"/>
                </a:lnTo>
                <a:lnTo>
                  <a:pt x="943" y="267"/>
                </a:lnTo>
                <a:lnTo>
                  <a:pt x="954" y="267"/>
                </a:lnTo>
                <a:lnTo>
                  <a:pt x="967" y="267"/>
                </a:lnTo>
                <a:lnTo>
                  <a:pt x="980" y="269"/>
                </a:lnTo>
                <a:lnTo>
                  <a:pt x="993" y="271"/>
                </a:lnTo>
                <a:lnTo>
                  <a:pt x="1006" y="271"/>
                </a:lnTo>
                <a:lnTo>
                  <a:pt x="1019" y="273"/>
                </a:lnTo>
                <a:lnTo>
                  <a:pt x="1032" y="273"/>
                </a:lnTo>
                <a:lnTo>
                  <a:pt x="1047" y="276"/>
                </a:lnTo>
                <a:lnTo>
                  <a:pt x="1060" y="276"/>
                </a:lnTo>
                <a:lnTo>
                  <a:pt x="1075" y="278"/>
                </a:lnTo>
                <a:lnTo>
                  <a:pt x="1090" y="278"/>
                </a:lnTo>
                <a:lnTo>
                  <a:pt x="1106" y="278"/>
                </a:lnTo>
                <a:lnTo>
                  <a:pt x="1121" y="278"/>
                </a:lnTo>
                <a:lnTo>
                  <a:pt x="1134" y="278"/>
                </a:lnTo>
                <a:lnTo>
                  <a:pt x="1149" y="278"/>
                </a:lnTo>
                <a:lnTo>
                  <a:pt x="1164" y="278"/>
                </a:lnTo>
                <a:lnTo>
                  <a:pt x="1182" y="276"/>
                </a:lnTo>
                <a:lnTo>
                  <a:pt x="1197" y="276"/>
                </a:lnTo>
                <a:lnTo>
                  <a:pt x="1212" y="276"/>
                </a:lnTo>
                <a:lnTo>
                  <a:pt x="1229" y="276"/>
                </a:lnTo>
                <a:lnTo>
                  <a:pt x="1245" y="273"/>
                </a:lnTo>
                <a:lnTo>
                  <a:pt x="1260" y="273"/>
                </a:lnTo>
                <a:lnTo>
                  <a:pt x="1277" y="271"/>
                </a:lnTo>
                <a:lnTo>
                  <a:pt x="1292" y="271"/>
                </a:lnTo>
                <a:lnTo>
                  <a:pt x="1308" y="269"/>
                </a:lnTo>
                <a:lnTo>
                  <a:pt x="1327" y="269"/>
                </a:lnTo>
                <a:lnTo>
                  <a:pt x="1344" y="269"/>
                </a:lnTo>
                <a:lnTo>
                  <a:pt x="1362" y="269"/>
                </a:lnTo>
                <a:lnTo>
                  <a:pt x="1377" y="267"/>
                </a:lnTo>
                <a:lnTo>
                  <a:pt x="1394" y="267"/>
                </a:lnTo>
                <a:lnTo>
                  <a:pt x="1412" y="265"/>
                </a:lnTo>
                <a:lnTo>
                  <a:pt x="1429" y="265"/>
                </a:lnTo>
                <a:lnTo>
                  <a:pt x="1444" y="262"/>
                </a:lnTo>
                <a:lnTo>
                  <a:pt x="1462" y="260"/>
                </a:lnTo>
                <a:lnTo>
                  <a:pt x="1479" y="258"/>
                </a:lnTo>
                <a:lnTo>
                  <a:pt x="1499" y="258"/>
                </a:lnTo>
                <a:lnTo>
                  <a:pt x="1514" y="256"/>
                </a:lnTo>
                <a:lnTo>
                  <a:pt x="1531" y="254"/>
                </a:lnTo>
                <a:lnTo>
                  <a:pt x="1549" y="252"/>
                </a:lnTo>
                <a:lnTo>
                  <a:pt x="1568" y="252"/>
                </a:lnTo>
                <a:lnTo>
                  <a:pt x="1586" y="249"/>
                </a:lnTo>
                <a:lnTo>
                  <a:pt x="1603" y="247"/>
                </a:lnTo>
                <a:lnTo>
                  <a:pt x="1620" y="245"/>
                </a:lnTo>
                <a:lnTo>
                  <a:pt x="1640" y="245"/>
                </a:lnTo>
                <a:lnTo>
                  <a:pt x="1655" y="241"/>
                </a:lnTo>
                <a:lnTo>
                  <a:pt x="1672" y="239"/>
                </a:lnTo>
                <a:lnTo>
                  <a:pt x="1692" y="239"/>
                </a:lnTo>
                <a:lnTo>
                  <a:pt x="1709" y="236"/>
                </a:lnTo>
                <a:lnTo>
                  <a:pt x="1725" y="232"/>
                </a:lnTo>
                <a:lnTo>
                  <a:pt x="1742" y="230"/>
                </a:lnTo>
                <a:lnTo>
                  <a:pt x="1759" y="230"/>
                </a:lnTo>
                <a:lnTo>
                  <a:pt x="1779" y="228"/>
                </a:lnTo>
                <a:lnTo>
                  <a:pt x="1794" y="223"/>
                </a:lnTo>
                <a:lnTo>
                  <a:pt x="1811" y="221"/>
                </a:lnTo>
                <a:lnTo>
                  <a:pt x="1827" y="221"/>
                </a:lnTo>
                <a:lnTo>
                  <a:pt x="1846" y="219"/>
                </a:lnTo>
                <a:lnTo>
                  <a:pt x="1861" y="215"/>
                </a:lnTo>
                <a:lnTo>
                  <a:pt x="1879" y="215"/>
                </a:lnTo>
                <a:lnTo>
                  <a:pt x="1894" y="210"/>
                </a:lnTo>
                <a:lnTo>
                  <a:pt x="1914" y="210"/>
                </a:lnTo>
                <a:lnTo>
                  <a:pt x="1927" y="208"/>
                </a:lnTo>
                <a:lnTo>
                  <a:pt x="1944" y="206"/>
                </a:lnTo>
                <a:lnTo>
                  <a:pt x="1959" y="204"/>
                </a:lnTo>
                <a:lnTo>
                  <a:pt x="1974" y="202"/>
                </a:lnTo>
                <a:lnTo>
                  <a:pt x="1990" y="200"/>
                </a:lnTo>
                <a:lnTo>
                  <a:pt x="2005" y="200"/>
                </a:lnTo>
                <a:lnTo>
                  <a:pt x="2020" y="195"/>
                </a:lnTo>
                <a:lnTo>
                  <a:pt x="2035" y="195"/>
                </a:lnTo>
                <a:lnTo>
                  <a:pt x="2048" y="191"/>
                </a:lnTo>
                <a:lnTo>
                  <a:pt x="2063" y="191"/>
                </a:lnTo>
                <a:lnTo>
                  <a:pt x="2076" y="189"/>
                </a:lnTo>
                <a:lnTo>
                  <a:pt x="2094" y="186"/>
                </a:lnTo>
                <a:lnTo>
                  <a:pt x="2107" y="182"/>
                </a:lnTo>
                <a:lnTo>
                  <a:pt x="2120" y="182"/>
                </a:lnTo>
                <a:lnTo>
                  <a:pt x="2135" y="180"/>
                </a:lnTo>
                <a:lnTo>
                  <a:pt x="2148" y="180"/>
                </a:lnTo>
                <a:lnTo>
                  <a:pt x="2159" y="176"/>
                </a:lnTo>
                <a:lnTo>
                  <a:pt x="2172" y="173"/>
                </a:lnTo>
                <a:lnTo>
                  <a:pt x="2183" y="171"/>
                </a:lnTo>
                <a:lnTo>
                  <a:pt x="2196" y="171"/>
                </a:lnTo>
                <a:lnTo>
                  <a:pt x="2207" y="167"/>
                </a:lnTo>
                <a:lnTo>
                  <a:pt x="2218" y="167"/>
                </a:lnTo>
                <a:lnTo>
                  <a:pt x="2229" y="163"/>
                </a:lnTo>
                <a:lnTo>
                  <a:pt x="2242" y="163"/>
                </a:lnTo>
                <a:lnTo>
                  <a:pt x="2250" y="160"/>
                </a:lnTo>
                <a:lnTo>
                  <a:pt x="2259" y="158"/>
                </a:lnTo>
                <a:lnTo>
                  <a:pt x="2270" y="156"/>
                </a:lnTo>
                <a:lnTo>
                  <a:pt x="2281" y="154"/>
                </a:lnTo>
                <a:lnTo>
                  <a:pt x="2289" y="152"/>
                </a:lnTo>
                <a:lnTo>
                  <a:pt x="2300" y="152"/>
                </a:lnTo>
                <a:lnTo>
                  <a:pt x="2309" y="150"/>
                </a:lnTo>
                <a:lnTo>
                  <a:pt x="2320" y="150"/>
                </a:lnTo>
                <a:lnTo>
                  <a:pt x="2337" y="143"/>
                </a:lnTo>
                <a:lnTo>
                  <a:pt x="2352" y="143"/>
                </a:lnTo>
                <a:lnTo>
                  <a:pt x="2368" y="139"/>
                </a:lnTo>
                <a:lnTo>
                  <a:pt x="2385" y="137"/>
                </a:lnTo>
                <a:lnTo>
                  <a:pt x="2396" y="132"/>
                </a:lnTo>
                <a:lnTo>
                  <a:pt x="2411" y="132"/>
                </a:lnTo>
                <a:lnTo>
                  <a:pt x="2424" y="128"/>
                </a:lnTo>
                <a:lnTo>
                  <a:pt x="2435" y="128"/>
                </a:lnTo>
                <a:lnTo>
                  <a:pt x="2444" y="123"/>
                </a:lnTo>
                <a:lnTo>
                  <a:pt x="2454" y="123"/>
                </a:lnTo>
                <a:lnTo>
                  <a:pt x="2461" y="119"/>
                </a:lnTo>
                <a:lnTo>
                  <a:pt x="2472" y="119"/>
                </a:lnTo>
                <a:lnTo>
                  <a:pt x="2485" y="115"/>
                </a:lnTo>
                <a:lnTo>
                  <a:pt x="2498" y="113"/>
                </a:lnTo>
                <a:lnTo>
                  <a:pt x="2507" y="110"/>
                </a:lnTo>
                <a:lnTo>
                  <a:pt x="2513" y="110"/>
                </a:lnTo>
                <a:lnTo>
                  <a:pt x="2517" y="110"/>
                </a:lnTo>
                <a:lnTo>
                  <a:pt x="2520" y="110"/>
                </a:lnTo>
                <a:lnTo>
                  <a:pt x="2520" y="113"/>
                </a:lnTo>
                <a:lnTo>
                  <a:pt x="2522" y="123"/>
                </a:lnTo>
                <a:lnTo>
                  <a:pt x="2530" y="137"/>
                </a:lnTo>
                <a:lnTo>
                  <a:pt x="2543" y="154"/>
                </a:lnTo>
                <a:lnTo>
                  <a:pt x="2550" y="163"/>
                </a:lnTo>
                <a:lnTo>
                  <a:pt x="2563" y="171"/>
                </a:lnTo>
                <a:lnTo>
                  <a:pt x="2576" y="180"/>
                </a:lnTo>
                <a:lnTo>
                  <a:pt x="2593" y="189"/>
                </a:lnTo>
                <a:lnTo>
                  <a:pt x="2600" y="191"/>
                </a:lnTo>
                <a:lnTo>
                  <a:pt x="2609" y="193"/>
                </a:lnTo>
                <a:lnTo>
                  <a:pt x="2619" y="197"/>
                </a:lnTo>
                <a:lnTo>
                  <a:pt x="2630" y="202"/>
                </a:lnTo>
                <a:lnTo>
                  <a:pt x="2641" y="202"/>
                </a:lnTo>
                <a:lnTo>
                  <a:pt x="2654" y="206"/>
                </a:lnTo>
                <a:lnTo>
                  <a:pt x="2665" y="208"/>
                </a:lnTo>
                <a:lnTo>
                  <a:pt x="2682" y="210"/>
                </a:lnTo>
                <a:lnTo>
                  <a:pt x="2693" y="210"/>
                </a:lnTo>
                <a:lnTo>
                  <a:pt x="2709" y="210"/>
                </a:lnTo>
                <a:lnTo>
                  <a:pt x="2724" y="210"/>
                </a:lnTo>
                <a:lnTo>
                  <a:pt x="2741" y="210"/>
                </a:lnTo>
                <a:lnTo>
                  <a:pt x="2759" y="210"/>
                </a:lnTo>
                <a:lnTo>
                  <a:pt x="2778" y="210"/>
                </a:lnTo>
                <a:lnTo>
                  <a:pt x="2787" y="210"/>
                </a:lnTo>
                <a:lnTo>
                  <a:pt x="2795" y="210"/>
                </a:lnTo>
                <a:lnTo>
                  <a:pt x="2806" y="210"/>
                </a:lnTo>
                <a:lnTo>
                  <a:pt x="2817" y="210"/>
                </a:lnTo>
                <a:lnTo>
                  <a:pt x="2835" y="210"/>
                </a:lnTo>
                <a:lnTo>
                  <a:pt x="2854" y="210"/>
                </a:lnTo>
                <a:lnTo>
                  <a:pt x="2865" y="208"/>
                </a:lnTo>
                <a:lnTo>
                  <a:pt x="2876" y="208"/>
                </a:lnTo>
                <a:lnTo>
                  <a:pt x="2887" y="208"/>
                </a:lnTo>
                <a:lnTo>
                  <a:pt x="2895" y="208"/>
                </a:lnTo>
                <a:lnTo>
                  <a:pt x="2906" y="206"/>
                </a:lnTo>
                <a:lnTo>
                  <a:pt x="2915" y="206"/>
                </a:lnTo>
                <a:lnTo>
                  <a:pt x="2926" y="206"/>
                </a:lnTo>
                <a:lnTo>
                  <a:pt x="2937" y="206"/>
                </a:lnTo>
                <a:lnTo>
                  <a:pt x="2947" y="204"/>
                </a:lnTo>
                <a:lnTo>
                  <a:pt x="2958" y="204"/>
                </a:lnTo>
                <a:lnTo>
                  <a:pt x="2969" y="204"/>
                </a:lnTo>
                <a:lnTo>
                  <a:pt x="2980" y="204"/>
                </a:lnTo>
                <a:lnTo>
                  <a:pt x="2989" y="202"/>
                </a:lnTo>
                <a:lnTo>
                  <a:pt x="3000" y="202"/>
                </a:lnTo>
                <a:lnTo>
                  <a:pt x="3008" y="202"/>
                </a:lnTo>
                <a:lnTo>
                  <a:pt x="3019" y="202"/>
                </a:lnTo>
                <a:lnTo>
                  <a:pt x="3028" y="200"/>
                </a:lnTo>
                <a:lnTo>
                  <a:pt x="3039" y="200"/>
                </a:lnTo>
                <a:lnTo>
                  <a:pt x="3047" y="200"/>
                </a:lnTo>
                <a:lnTo>
                  <a:pt x="3058" y="200"/>
                </a:lnTo>
                <a:lnTo>
                  <a:pt x="3076" y="197"/>
                </a:lnTo>
                <a:lnTo>
                  <a:pt x="3093" y="195"/>
                </a:lnTo>
                <a:lnTo>
                  <a:pt x="3110" y="195"/>
                </a:lnTo>
                <a:lnTo>
                  <a:pt x="3130" y="195"/>
                </a:lnTo>
                <a:lnTo>
                  <a:pt x="3147" y="193"/>
                </a:lnTo>
                <a:lnTo>
                  <a:pt x="3163" y="193"/>
                </a:lnTo>
                <a:lnTo>
                  <a:pt x="3176" y="193"/>
                </a:lnTo>
                <a:lnTo>
                  <a:pt x="3193" y="193"/>
                </a:lnTo>
                <a:lnTo>
                  <a:pt x="3204" y="193"/>
                </a:lnTo>
                <a:lnTo>
                  <a:pt x="3219" y="193"/>
                </a:lnTo>
                <a:lnTo>
                  <a:pt x="3230" y="195"/>
                </a:lnTo>
                <a:lnTo>
                  <a:pt x="3241" y="197"/>
                </a:lnTo>
                <a:lnTo>
                  <a:pt x="3254" y="197"/>
                </a:lnTo>
                <a:lnTo>
                  <a:pt x="3265" y="202"/>
                </a:lnTo>
                <a:lnTo>
                  <a:pt x="3271" y="206"/>
                </a:lnTo>
                <a:lnTo>
                  <a:pt x="3278" y="210"/>
                </a:lnTo>
                <a:lnTo>
                  <a:pt x="3280" y="221"/>
                </a:lnTo>
                <a:lnTo>
                  <a:pt x="3273" y="239"/>
                </a:lnTo>
                <a:lnTo>
                  <a:pt x="3262" y="252"/>
                </a:lnTo>
                <a:lnTo>
                  <a:pt x="3256" y="267"/>
                </a:lnTo>
                <a:lnTo>
                  <a:pt x="3252" y="282"/>
                </a:lnTo>
                <a:lnTo>
                  <a:pt x="3260" y="297"/>
                </a:lnTo>
                <a:lnTo>
                  <a:pt x="3265" y="299"/>
                </a:lnTo>
                <a:lnTo>
                  <a:pt x="3275" y="306"/>
                </a:lnTo>
                <a:lnTo>
                  <a:pt x="3288" y="310"/>
                </a:lnTo>
                <a:lnTo>
                  <a:pt x="3306" y="317"/>
                </a:lnTo>
                <a:lnTo>
                  <a:pt x="3312" y="317"/>
                </a:lnTo>
                <a:lnTo>
                  <a:pt x="3323" y="317"/>
                </a:lnTo>
                <a:lnTo>
                  <a:pt x="3334" y="319"/>
                </a:lnTo>
                <a:lnTo>
                  <a:pt x="3347" y="321"/>
                </a:lnTo>
                <a:lnTo>
                  <a:pt x="3358" y="323"/>
                </a:lnTo>
                <a:lnTo>
                  <a:pt x="3369" y="325"/>
                </a:lnTo>
                <a:lnTo>
                  <a:pt x="3382" y="325"/>
                </a:lnTo>
                <a:lnTo>
                  <a:pt x="3397" y="328"/>
                </a:lnTo>
                <a:lnTo>
                  <a:pt x="3410" y="328"/>
                </a:lnTo>
                <a:lnTo>
                  <a:pt x="3425" y="328"/>
                </a:lnTo>
                <a:lnTo>
                  <a:pt x="3441" y="328"/>
                </a:lnTo>
                <a:lnTo>
                  <a:pt x="3456" y="328"/>
                </a:lnTo>
                <a:lnTo>
                  <a:pt x="3473" y="328"/>
                </a:lnTo>
                <a:lnTo>
                  <a:pt x="3488" y="328"/>
                </a:lnTo>
                <a:lnTo>
                  <a:pt x="3506" y="328"/>
                </a:lnTo>
                <a:lnTo>
                  <a:pt x="3523" y="330"/>
                </a:lnTo>
                <a:lnTo>
                  <a:pt x="3540" y="328"/>
                </a:lnTo>
                <a:lnTo>
                  <a:pt x="3560" y="328"/>
                </a:lnTo>
                <a:lnTo>
                  <a:pt x="3577" y="328"/>
                </a:lnTo>
                <a:lnTo>
                  <a:pt x="3597" y="328"/>
                </a:lnTo>
                <a:lnTo>
                  <a:pt x="3606" y="328"/>
                </a:lnTo>
                <a:lnTo>
                  <a:pt x="3616" y="328"/>
                </a:lnTo>
                <a:lnTo>
                  <a:pt x="3625" y="328"/>
                </a:lnTo>
                <a:lnTo>
                  <a:pt x="3636" y="328"/>
                </a:lnTo>
                <a:lnTo>
                  <a:pt x="3645" y="328"/>
                </a:lnTo>
                <a:lnTo>
                  <a:pt x="3656" y="328"/>
                </a:lnTo>
                <a:lnTo>
                  <a:pt x="3664" y="328"/>
                </a:lnTo>
                <a:lnTo>
                  <a:pt x="3675" y="328"/>
                </a:lnTo>
                <a:lnTo>
                  <a:pt x="3684" y="325"/>
                </a:lnTo>
                <a:lnTo>
                  <a:pt x="3695" y="325"/>
                </a:lnTo>
                <a:lnTo>
                  <a:pt x="3703" y="325"/>
                </a:lnTo>
                <a:lnTo>
                  <a:pt x="3714" y="325"/>
                </a:lnTo>
                <a:lnTo>
                  <a:pt x="3723" y="323"/>
                </a:lnTo>
                <a:lnTo>
                  <a:pt x="3734" y="323"/>
                </a:lnTo>
                <a:lnTo>
                  <a:pt x="3745" y="323"/>
                </a:lnTo>
                <a:lnTo>
                  <a:pt x="3755" y="323"/>
                </a:lnTo>
                <a:lnTo>
                  <a:pt x="3766" y="321"/>
                </a:lnTo>
                <a:lnTo>
                  <a:pt x="3777" y="321"/>
                </a:lnTo>
                <a:lnTo>
                  <a:pt x="3788" y="319"/>
                </a:lnTo>
                <a:lnTo>
                  <a:pt x="3799" y="319"/>
                </a:lnTo>
                <a:lnTo>
                  <a:pt x="3810" y="317"/>
                </a:lnTo>
                <a:lnTo>
                  <a:pt x="3821" y="317"/>
                </a:lnTo>
                <a:lnTo>
                  <a:pt x="3829" y="317"/>
                </a:lnTo>
                <a:lnTo>
                  <a:pt x="3840" y="317"/>
                </a:lnTo>
                <a:lnTo>
                  <a:pt x="3851" y="317"/>
                </a:lnTo>
                <a:lnTo>
                  <a:pt x="3862" y="317"/>
                </a:lnTo>
                <a:lnTo>
                  <a:pt x="3873" y="315"/>
                </a:lnTo>
                <a:lnTo>
                  <a:pt x="3884" y="315"/>
                </a:lnTo>
                <a:lnTo>
                  <a:pt x="3894" y="312"/>
                </a:lnTo>
                <a:lnTo>
                  <a:pt x="3905" y="312"/>
                </a:lnTo>
                <a:lnTo>
                  <a:pt x="3916" y="312"/>
                </a:lnTo>
                <a:lnTo>
                  <a:pt x="3925" y="312"/>
                </a:lnTo>
                <a:lnTo>
                  <a:pt x="3936" y="310"/>
                </a:lnTo>
                <a:lnTo>
                  <a:pt x="3947" y="310"/>
                </a:lnTo>
                <a:lnTo>
                  <a:pt x="3957" y="308"/>
                </a:lnTo>
                <a:lnTo>
                  <a:pt x="3968" y="308"/>
                </a:lnTo>
                <a:lnTo>
                  <a:pt x="3979" y="306"/>
                </a:lnTo>
                <a:lnTo>
                  <a:pt x="3990" y="306"/>
                </a:lnTo>
                <a:lnTo>
                  <a:pt x="4001" y="306"/>
                </a:lnTo>
                <a:lnTo>
                  <a:pt x="4012" y="306"/>
                </a:lnTo>
                <a:lnTo>
                  <a:pt x="4023" y="306"/>
                </a:lnTo>
                <a:lnTo>
                  <a:pt x="4031" y="306"/>
                </a:lnTo>
                <a:lnTo>
                  <a:pt x="4042" y="304"/>
                </a:lnTo>
                <a:lnTo>
                  <a:pt x="4053" y="304"/>
                </a:lnTo>
                <a:lnTo>
                  <a:pt x="4062" y="302"/>
                </a:lnTo>
                <a:lnTo>
                  <a:pt x="4073" y="302"/>
                </a:lnTo>
                <a:lnTo>
                  <a:pt x="4083" y="302"/>
                </a:lnTo>
                <a:lnTo>
                  <a:pt x="4094" y="302"/>
                </a:lnTo>
                <a:lnTo>
                  <a:pt x="4103" y="299"/>
                </a:lnTo>
                <a:lnTo>
                  <a:pt x="4114" y="299"/>
                </a:lnTo>
                <a:lnTo>
                  <a:pt x="4125" y="299"/>
                </a:lnTo>
                <a:lnTo>
                  <a:pt x="4136" y="299"/>
                </a:lnTo>
                <a:lnTo>
                  <a:pt x="4144" y="299"/>
                </a:lnTo>
                <a:lnTo>
                  <a:pt x="4155" y="299"/>
                </a:lnTo>
                <a:lnTo>
                  <a:pt x="4166" y="299"/>
                </a:lnTo>
                <a:lnTo>
                  <a:pt x="4175" y="299"/>
                </a:lnTo>
                <a:lnTo>
                  <a:pt x="4194" y="299"/>
                </a:lnTo>
                <a:lnTo>
                  <a:pt x="4214" y="299"/>
                </a:lnTo>
                <a:lnTo>
                  <a:pt x="4222" y="299"/>
                </a:lnTo>
                <a:lnTo>
                  <a:pt x="4233" y="299"/>
                </a:lnTo>
                <a:lnTo>
                  <a:pt x="4242" y="299"/>
                </a:lnTo>
                <a:lnTo>
                  <a:pt x="4253" y="299"/>
                </a:lnTo>
                <a:lnTo>
                  <a:pt x="4270" y="299"/>
                </a:lnTo>
                <a:lnTo>
                  <a:pt x="4288" y="299"/>
                </a:lnTo>
                <a:lnTo>
                  <a:pt x="4305" y="302"/>
                </a:lnTo>
                <a:lnTo>
                  <a:pt x="4325" y="304"/>
                </a:lnTo>
                <a:lnTo>
                  <a:pt x="4340" y="304"/>
                </a:lnTo>
                <a:lnTo>
                  <a:pt x="4355" y="304"/>
                </a:lnTo>
                <a:lnTo>
                  <a:pt x="4370" y="306"/>
                </a:lnTo>
                <a:lnTo>
                  <a:pt x="4388" y="306"/>
                </a:lnTo>
                <a:lnTo>
                  <a:pt x="4401" y="306"/>
                </a:lnTo>
                <a:lnTo>
                  <a:pt x="4416" y="308"/>
                </a:lnTo>
                <a:lnTo>
                  <a:pt x="4429" y="310"/>
                </a:lnTo>
                <a:lnTo>
                  <a:pt x="4444" y="315"/>
                </a:lnTo>
                <a:lnTo>
                  <a:pt x="4457" y="315"/>
                </a:lnTo>
                <a:lnTo>
                  <a:pt x="4472" y="317"/>
                </a:lnTo>
                <a:lnTo>
                  <a:pt x="4483" y="319"/>
                </a:lnTo>
                <a:lnTo>
                  <a:pt x="4498" y="323"/>
                </a:lnTo>
                <a:lnTo>
                  <a:pt x="4511" y="325"/>
                </a:lnTo>
                <a:lnTo>
                  <a:pt x="4524" y="328"/>
                </a:lnTo>
                <a:lnTo>
                  <a:pt x="4540" y="330"/>
                </a:lnTo>
                <a:lnTo>
                  <a:pt x="4553" y="334"/>
                </a:lnTo>
                <a:lnTo>
                  <a:pt x="4563" y="336"/>
                </a:lnTo>
                <a:lnTo>
                  <a:pt x="4579" y="338"/>
                </a:lnTo>
                <a:lnTo>
                  <a:pt x="4590" y="341"/>
                </a:lnTo>
                <a:lnTo>
                  <a:pt x="4603" y="345"/>
                </a:lnTo>
                <a:lnTo>
                  <a:pt x="4616" y="345"/>
                </a:lnTo>
                <a:lnTo>
                  <a:pt x="4629" y="352"/>
                </a:lnTo>
                <a:lnTo>
                  <a:pt x="4642" y="354"/>
                </a:lnTo>
                <a:lnTo>
                  <a:pt x="4657" y="358"/>
                </a:lnTo>
                <a:lnTo>
                  <a:pt x="4670" y="360"/>
                </a:lnTo>
                <a:lnTo>
                  <a:pt x="4685" y="365"/>
                </a:lnTo>
                <a:lnTo>
                  <a:pt x="4696" y="365"/>
                </a:lnTo>
                <a:lnTo>
                  <a:pt x="4713" y="369"/>
                </a:lnTo>
                <a:lnTo>
                  <a:pt x="4724" y="371"/>
                </a:lnTo>
                <a:lnTo>
                  <a:pt x="4742" y="375"/>
                </a:lnTo>
                <a:lnTo>
                  <a:pt x="4757" y="378"/>
                </a:lnTo>
                <a:lnTo>
                  <a:pt x="4772" y="384"/>
                </a:lnTo>
                <a:lnTo>
                  <a:pt x="4787" y="384"/>
                </a:lnTo>
                <a:lnTo>
                  <a:pt x="4802" y="388"/>
                </a:lnTo>
                <a:lnTo>
                  <a:pt x="4820" y="391"/>
                </a:lnTo>
                <a:lnTo>
                  <a:pt x="4835" y="395"/>
                </a:lnTo>
                <a:lnTo>
                  <a:pt x="4850" y="395"/>
                </a:lnTo>
                <a:lnTo>
                  <a:pt x="4870" y="399"/>
                </a:lnTo>
                <a:lnTo>
                  <a:pt x="4885" y="401"/>
                </a:lnTo>
                <a:lnTo>
                  <a:pt x="4902" y="404"/>
                </a:lnTo>
                <a:lnTo>
                  <a:pt x="4918" y="406"/>
                </a:lnTo>
                <a:lnTo>
                  <a:pt x="4935" y="408"/>
                </a:lnTo>
                <a:lnTo>
                  <a:pt x="4952" y="410"/>
                </a:lnTo>
                <a:lnTo>
                  <a:pt x="4970" y="415"/>
                </a:lnTo>
                <a:lnTo>
                  <a:pt x="4985" y="415"/>
                </a:lnTo>
                <a:lnTo>
                  <a:pt x="5000" y="417"/>
                </a:lnTo>
                <a:lnTo>
                  <a:pt x="5015" y="419"/>
                </a:lnTo>
                <a:lnTo>
                  <a:pt x="5033" y="423"/>
                </a:lnTo>
                <a:lnTo>
                  <a:pt x="5043" y="423"/>
                </a:lnTo>
                <a:lnTo>
                  <a:pt x="5059" y="423"/>
                </a:lnTo>
                <a:lnTo>
                  <a:pt x="5072" y="425"/>
                </a:lnTo>
                <a:lnTo>
                  <a:pt x="5085" y="428"/>
                </a:lnTo>
                <a:lnTo>
                  <a:pt x="5096" y="430"/>
                </a:lnTo>
                <a:lnTo>
                  <a:pt x="5109" y="432"/>
                </a:lnTo>
                <a:lnTo>
                  <a:pt x="5120" y="434"/>
                </a:lnTo>
                <a:lnTo>
                  <a:pt x="5128" y="434"/>
                </a:lnTo>
                <a:lnTo>
                  <a:pt x="5143" y="436"/>
                </a:lnTo>
                <a:lnTo>
                  <a:pt x="5156" y="438"/>
                </a:lnTo>
                <a:lnTo>
                  <a:pt x="5165" y="438"/>
                </a:lnTo>
                <a:lnTo>
                  <a:pt x="5167" y="441"/>
                </a:lnTo>
                <a:lnTo>
                  <a:pt x="5272" y="441"/>
                </a:lnTo>
                <a:lnTo>
                  <a:pt x="5272" y="521"/>
                </a:lnTo>
                <a:lnTo>
                  <a:pt x="5265" y="521"/>
                </a:lnTo>
                <a:lnTo>
                  <a:pt x="5254" y="521"/>
                </a:lnTo>
                <a:lnTo>
                  <a:pt x="5245" y="521"/>
                </a:lnTo>
                <a:lnTo>
                  <a:pt x="5237" y="521"/>
                </a:lnTo>
                <a:lnTo>
                  <a:pt x="5224" y="523"/>
                </a:lnTo>
                <a:lnTo>
                  <a:pt x="5215" y="525"/>
                </a:lnTo>
                <a:lnTo>
                  <a:pt x="5200" y="525"/>
                </a:lnTo>
                <a:lnTo>
                  <a:pt x="5187" y="527"/>
                </a:lnTo>
                <a:lnTo>
                  <a:pt x="5169" y="530"/>
                </a:lnTo>
                <a:lnTo>
                  <a:pt x="5154" y="530"/>
                </a:lnTo>
                <a:lnTo>
                  <a:pt x="5135" y="532"/>
                </a:lnTo>
                <a:lnTo>
                  <a:pt x="5117" y="534"/>
                </a:lnTo>
                <a:lnTo>
                  <a:pt x="5098" y="536"/>
                </a:lnTo>
                <a:lnTo>
                  <a:pt x="5080" y="540"/>
                </a:lnTo>
                <a:lnTo>
                  <a:pt x="5070" y="540"/>
                </a:lnTo>
                <a:lnTo>
                  <a:pt x="5059" y="540"/>
                </a:lnTo>
                <a:lnTo>
                  <a:pt x="5048" y="540"/>
                </a:lnTo>
                <a:lnTo>
                  <a:pt x="5037" y="540"/>
                </a:lnTo>
                <a:lnTo>
                  <a:pt x="5026" y="540"/>
                </a:lnTo>
                <a:lnTo>
                  <a:pt x="5015" y="540"/>
                </a:lnTo>
                <a:lnTo>
                  <a:pt x="5004" y="540"/>
                </a:lnTo>
                <a:lnTo>
                  <a:pt x="4996" y="543"/>
                </a:lnTo>
                <a:lnTo>
                  <a:pt x="4985" y="543"/>
                </a:lnTo>
                <a:lnTo>
                  <a:pt x="4974" y="543"/>
                </a:lnTo>
                <a:lnTo>
                  <a:pt x="4965" y="543"/>
                </a:lnTo>
                <a:lnTo>
                  <a:pt x="4954" y="545"/>
                </a:lnTo>
                <a:lnTo>
                  <a:pt x="4944" y="545"/>
                </a:lnTo>
                <a:lnTo>
                  <a:pt x="4933" y="545"/>
                </a:lnTo>
                <a:lnTo>
                  <a:pt x="4922" y="545"/>
                </a:lnTo>
                <a:lnTo>
                  <a:pt x="4913" y="547"/>
                </a:lnTo>
                <a:lnTo>
                  <a:pt x="4902" y="545"/>
                </a:lnTo>
                <a:lnTo>
                  <a:pt x="4891" y="545"/>
                </a:lnTo>
                <a:lnTo>
                  <a:pt x="4881" y="545"/>
                </a:lnTo>
                <a:lnTo>
                  <a:pt x="4870" y="545"/>
                </a:lnTo>
                <a:lnTo>
                  <a:pt x="4859" y="545"/>
                </a:lnTo>
                <a:lnTo>
                  <a:pt x="4850" y="545"/>
                </a:lnTo>
                <a:lnTo>
                  <a:pt x="4839" y="545"/>
                </a:lnTo>
                <a:lnTo>
                  <a:pt x="4831" y="545"/>
                </a:lnTo>
                <a:lnTo>
                  <a:pt x="4822" y="543"/>
                </a:lnTo>
                <a:lnTo>
                  <a:pt x="4811" y="543"/>
                </a:lnTo>
                <a:lnTo>
                  <a:pt x="4802" y="543"/>
                </a:lnTo>
                <a:lnTo>
                  <a:pt x="4792" y="543"/>
                </a:lnTo>
                <a:lnTo>
                  <a:pt x="4776" y="540"/>
                </a:lnTo>
                <a:lnTo>
                  <a:pt x="4761" y="540"/>
                </a:lnTo>
                <a:lnTo>
                  <a:pt x="4744" y="534"/>
                </a:lnTo>
                <a:lnTo>
                  <a:pt x="4726" y="530"/>
                </a:lnTo>
                <a:lnTo>
                  <a:pt x="4711" y="527"/>
                </a:lnTo>
                <a:lnTo>
                  <a:pt x="4696" y="523"/>
                </a:lnTo>
                <a:lnTo>
                  <a:pt x="4681" y="519"/>
                </a:lnTo>
                <a:lnTo>
                  <a:pt x="4666" y="514"/>
                </a:lnTo>
                <a:lnTo>
                  <a:pt x="4653" y="510"/>
                </a:lnTo>
                <a:lnTo>
                  <a:pt x="4637" y="508"/>
                </a:lnTo>
                <a:lnTo>
                  <a:pt x="4622" y="501"/>
                </a:lnTo>
                <a:lnTo>
                  <a:pt x="4609" y="499"/>
                </a:lnTo>
                <a:lnTo>
                  <a:pt x="4594" y="493"/>
                </a:lnTo>
                <a:lnTo>
                  <a:pt x="4581" y="491"/>
                </a:lnTo>
                <a:lnTo>
                  <a:pt x="4563" y="484"/>
                </a:lnTo>
                <a:lnTo>
                  <a:pt x="4550" y="482"/>
                </a:lnTo>
                <a:lnTo>
                  <a:pt x="4535" y="475"/>
                </a:lnTo>
                <a:lnTo>
                  <a:pt x="4522" y="471"/>
                </a:lnTo>
                <a:lnTo>
                  <a:pt x="4503" y="467"/>
                </a:lnTo>
                <a:lnTo>
                  <a:pt x="4487" y="462"/>
                </a:lnTo>
                <a:lnTo>
                  <a:pt x="4470" y="456"/>
                </a:lnTo>
                <a:lnTo>
                  <a:pt x="4455" y="451"/>
                </a:lnTo>
                <a:lnTo>
                  <a:pt x="4444" y="449"/>
                </a:lnTo>
                <a:lnTo>
                  <a:pt x="4435" y="447"/>
                </a:lnTo>
                <a:lnTo>
                  <a:pt x="4424" y="445"/>
                </a:lnTo>
                <a:lnTo>
                  <a:pt x="4416" y="443"/>
                </a:lnTo>
                <a:lnTo>
                  <a:pt x="4396" y="441"/>
                </a:lnTo>
                <a:lnTo>
                  <a:pt x="4379" y="438"/>
                </a:lnTo>
                <a:lnTo>
                  <a:pt x="4368" y="434"/>
                </a:lnTo>
                <a:lnTo>
                  <a:pt x="4357" y="434"/>
                </a:lnTo>
                <a:lnTo>
                  <a:pt x="4346" y="432"/>
                </a:lnTo>
                <a:lnTo>
                  <a:pt x="4335" y="432"/>
                </a:lnTo>
                <a:lnTo>
                  <a:pt x="4322" y="430"/>
                </a:lnTo>
                <a:lnTo>
                  <a:pt x="4312" y="428"/>
                </a:lnTo>
                <a:lnTo>
                  <a:pt x="4301" y="425"/>
                </a:lnTo>
                <a:lnTo>
                  <a:pt x="4292" y="425"/>
                </a:lnTo>
                <a:lnTo>
                  <a:pt x="4279" y="423"/>
                </a:lnTo>
                <a:lnTo>
                  <a:pt x="4266" y="423"/>
                </a:lnTo>
                <a:lnTo>
                  <a:pt x="4253" y="421"/>
                </a:lnTo>
                <a:lnTo>
                  <a:pt x="4242" y="421"/>
                </a:lnTo>
                <a:lnTo>
                  <a:pt x="4229" y="419"/>
                </a:lnTo>
                <a:lnTo>
                  <a:pt x="4216" y="419"/>
                </a:lnTo>
                <a:lnTo>
                  <a:pt x="4205" y="419"/>
                </a:lnTo>
                <a:lnTo>
                  <a:pt x="4192" y="419"/>
                </a:lnTo>
                <a:lnTo>
                  <a:pt x="4175" y="417"/>
                </a:lnTo>
                <a:lnTo>
                  <a:pt x="4162" y="417"/>
                </a:lnTo>
                <a:lnTo>
                  <a:pt x="4146" y="415"/>
                </a:lnTo>
                <a:lnTo>
                  <a:pt x="4133" y="415"/>
                </a:lnTo>
                <a:lnTo>
                  <a:pt x="4118" y="415"/>
                </a:lnTo>
                <a:lnTo>
                  <a:pt x="4101" y="415"/>
                </a:lnTo>
                <a:lnTo>
                  <a:pt x="4086" y="415"/>
                </a:lnTo>
                <a:lnTo>
                  <a:pt x="4070" y="415"/>
                </a:lnTo>
                <a:lnTo>
                  <a:pt x="4055" y="415"/>
                </a:lnTo>
                <a:lnTo>
                  <a:pt x="4040" y="415"/>
                </a:lnTo>
                <a:lnTo>
                  <a:pt x="4023" y="415"/>
                </a:lnTo>
                <a:lnTo>
                  <a:pt x="4007" y="417"/>
                </a:lnTo>
                <a:lnTo>
                  <a:pt x="3990" y="417"/>
                </a:lnTo>
                <a:lnTo>
                  <a:pt x="3973" y="417"/>
                </a:lnTo>
                <a:lnTo>
                  <a:pt x="3955" y="417"/>
                </a:lnTo>
                <a:lnTo>
                  <a:pt x="3940" y="419"/>
                </a:lnTo>
                <a:lnTo>
                  <a:pt x="3923" y="419"/>
                </a:lnTo>
                <a:lnTo>
                  <a:pt x="3905" y="419"/>
                </a:lnTo>
                <a:lnTo>
                  <a:pt x="3888" y="419"/>
                </a:lnTo>
                <a:lnTo>
                  <a:pt x="3868" y="421"/>
                </a:lnTo>
                <a:lnTo>
                  <a:pt x="3851" y="421"/>
                </a:lnTo>
                <a:lnTo>
                  <a:pt x="3834" y="423"/>
                </a:lnTo>
                <a:lnTo>
                  <a:pt x="3816" y="423"/>
                </a:lnTo>
                <a:lnTo>
                  <a:pt x="3801" y="423"/>
                </a:lnTo>
                <a:lnTo>
                  <a:pt x="3782" y="423"/>
                </a:lnTo>
                <a:lnTo>
                  <a:pt x="3764" y="425"/>
                </a:lnTo>
                <a:lnTo>
                  <a:pt x="3745" y="425"/>
                </a:lnTo>
                <a:lnTo>
                  <a:pt x="3729" y="428"/>
                </a:lnTo>
                <a:lnTo>
                  <a:pt x="3710" y="428"/>
                </a:lnTo>
                <a:lnTo>
                  <a:pt x="3695" y="430"/>
                </a:lnTo>
                <a:lnTo>
                  <a:pt x="3675" y="432"/>
                </a:lnTo>
                <a:lnTo>
                  <a:pt x="3658" y="434"/>
                </a:lnTo>
                <a:lnTo>
                  <a:pt x="3638" y="434"/>
                </a:lnTo>
                <a:lnTo>
                  <a:pt x="3621" y="434"/>
                </a:lnTo>
                <a:lnTo>
                  <a:pt x="3601" y="434"/>
                </a:lnTo>
                <a:lnTo>
                  <a:pt x="3584" y="436"/>
                </a:lnTo>
                <a:lnTo>
                  <a:pt x="3564" y="436"/>
                </a:lnTo>
                <a:lnTo>
                  <a:pt x="3549" y="436"/>
                </a:lnTo>
                <a:lnTo>
                  <a:pt x="3530" y="438"/>
                </a:lnTo>
                <a:lnTo>
                  <a:pt x="3512" y="441"/>
                </a:lnTo>
                <a:lnTo>
                  <a:pt x="3495" y="441"/>
                </a:lnTo>
                <a:lnTo>
                  <a:pt x="3477" y="441"/>
                </a:lnTo>
                <a:lnTo>
                  <a:pt x="3460" y="443"/>
                </a:lnTo>
                <a:lnTo>
                  <a:pt x="3443" y="443"/>
                </a:lnTo>
                <a:lnTo>
                  <a:pt x="3425" y="443"/>
                </a:lnTo>
                <a:lnTo>
                  <a:pt x="3408" y="443"/>
                </a:lnTo>
                <a:lnTo>
                  <a:pt x="3393" y="445"/>
                </a:lnTo>
                <a:lnTo>
                  <a:pt x="3378" y="447"/>
                </a:lnTo>
                <a:lnTo>
                  <a:pt x="3358" y="447"/>
                </a:lnTo>
                <a:lnTo>
                  <a:pt x="3343" y="447"/>
                </a:lnTo>
                <a:lnTo>
                  <a:pt x="3328" y="447"/>
                </a:lnTo>
                <a:lnTo>
                  <a:pt x="3310" y="449"/>
                </a:lnTo>
                <a:lnTo>
                  <a:pt x="3295" y="449"/>
                </a:lnTo>
                <a:lnTo>
                  <a:pt x="3280" y="451"/>
                </a:lnTo>
                <a:lnTo>
                  <a:pt x="3262" y="451"/>
                </a:lnTo>
                <a:lnTo>
                  <a:pt x="3249" y="451"/>
                </a:lnTo>
                <a:lnTo>
                  <a:pt x="3232" y="451"/>
                </a:lnTo>
                <a:lnTo>
                  <a:pt x="3217" y="451"/>
                </a:lnTo>
                <a:lnTo>
                  <a:pt x="3204" y="451"/>
                </a:lnTo>
                <a:lnTo>
                  <a:pt x="3191" y="454"/>
                </a:lnTo>
                <a:lnTo>
                  <a:pt x="3176" y="454"/>
                </a:lnTo>
                <a:lnTo>
                  <a:pt x="3163" y="456"/>
                </a:lnTo>
                <a:lnTo>
                  <a:pt x="3147" y="456"/>
                </a:lnTo>
                <a:lnTo>
                  <a:pt x="3136" y="458"/>
                </a:lnTo>
                <a:lnTo>
                  <a:pt x="3123" y="456"/>
                </a:lnTo>
                <a:lnTo>
                  <a:pt x="3110" y="456"/>
                </a:lnTo>
                <a:lnTo>
                  <a:pt x="3097" y="456"/>
                </a:lnTo>
                <a:lnTo>
                  <a:pt x="3086" y="456"/>
                </a:lnTo>
                <a:lnTo>
                  <a:pt x="3073" y="454"/>
                </a:lnTo>
                <a:lnTo>
                  <a:pt x="3060" y="454"/>
                </a:lnTo>
                <a:lnTo>
                  <a:pt x="3050" y="454"/>
                </a:lnTo>
                <a:lnTo>
                  <a:pt x="3041" y="454"/>
                </a:lnTo>
                <a:lnTo>
                  <a:pt x="3030" y="451"/>
                </a:lnTo>
                <a:lnTo>
                  <a:pt x="3019" y="451"/>
                </a:lnTo>
                <a:lnTo>
                  <a:pt x="3008" y="451"/>
                </a:lnTo>
                <a:lnTo>
                  <a:pt x="3000" y="451"/>
                </a:lnTo>
                <a:lnTo>
                  <a:pt x="2982" y="449"/>
                </a:lnTo>
                <a:lnTo>
                  <a:pt x="2965" y="449"/>
                </a:lnTo>
                <a:lnTo>
                  <a:pt x="2947" y="445"/>
                </a:lnTo>
                <a:lnTo>
                  <a:pt x="2934" y="443"/>
                </a:lnTo>
                <a:lnTo>
                  <a:pt x="2917" y="443"/>
                </a:lnTo>
                <a:lnTo>
                  <a:pt x="2906" y="441"/>
                </a:lnTo>
                <a:lnTo>
                  <a:pt x="2895" y="436"/>
                </a:lnTo>
                <a:lnTo>
                  <a:pt x="2884" y="434"/>
                </a:lnTo>
                <a:lnTo>
                  <a:pt x="2876" y="432"/>
                </a:lnTo>
                <a:lnTo>
                  <a:pt x="2867" y="430"/>
                </a:lnTo>
                <a:lnTo>
                  <a:pt x="2854" y="423"/>
                </a:lnTo>
                <a:lnTo>
                  <a:pt x="2845" y="415"/>
                </a:lnTo>
                <a:lnTo>
                  <a:pt x="2839" y="406"/>
                </a:lnTo>
                <a:lnTo>
                  <a:pt x="2839" y="399"/>
                </a:lnTo>
                <a:lnTo>
                  <a:pt x="2839" y="391"/>
                </a:lnTo>
                <a:lnTo>
                  <a:pt x="2848" y="382"/>
                </a:lnTo>
                <a:lnTo>
                  <a:pt x="2856" y="373"/>
                </a:lnTo>
                <a:lnTo>
                  <a:pt x="2871" y="365"/>
                </a:lnTo>
                <a:lnTo>
                  <a:pt x="2887" y="356"/>
                </a:lnTo>
                <a:lnTo>
                  <a:pt x="2906" y="345"/>
                </a:lnTo>
                <a:lnTo>
                  <a:pt x="2915" y="341"/>
                </a:lnTo>
                <a:lnTo>
                  <a:pt x="2926" y="336"/>
                </a:lnTo>
                <a:lnTo>
                  <a:pt x="2939" y="330"/>
                </a:lnTo>
                <a:lnTo>
                  <a:pt x="2952" y="325"/>
                </a:lnTo>
                <a:lnTo>
                  <a:pt x="2963" y="321"/>
                </a:lnTo>
                <a:lnTo>
                  <a:pt x="2971" y="317"/>
                </a:lnTo>
                <a:lnTo>
                  <a:pt x="2984" y="312"/>
                </a:lnTo>
                <a:lnTo>
                  <a:pt x="3000" y="308"/>
                </a:lnTo>
                <a:lnTo>
                  <a:pt x="3010" y="304"/>
                </a:lnTo>
                <a:lnTo>
                  <a:pt x="3021" y="299"/>
                </a:lnTo>
                <a:lnTo>
                  <a:pt x="3034" y="297"/>
                </a:lnTo>
                <a:lnTo>
                  <a:pt x="3047" y="295"/>
                </a:lnTo>
                <a:lnTo>
                  <a:pt x="3058" y="289"/>
                </a:lnTo>
                <a:lnTo>
                  <a:pt x="3069" y="286"/>
                </a:lnTo>
                <a:lnTo>
                  <a:pt x="3078" y="282"/>
                </a:lnTo>
                <a:lnTo>
                  <a:pt x="3089" y="280"/>
                </a:lnTo>
                <a:lnTo>
                  <a:pt x="3106" y="276"/>
                </a:lnTo>
                <a:lnTo>
                  <a:pt x="3121" y="271"/>
                </a:lnTo>
                <a:lnTo>
                  <a:pt x="3132" y="267"/>
                </a:lnTo>
                <a:lnTo>
                  <a:pt x="3139" y="265"/>
                </a:lnTo>
                <a:lnTo>
                  <a:pt x="3139" y="262"/>
                </a:lnTo>
                <a:lnTo>
                  <a:pt x="3136" y="265"/>
                </a:lnTo>
                <a:lnTo>
                  <a:pt x="3126" y="265"/>
                </a:lnTo>
                <a:lnTo>
                  <a:pt x="3108" y="267"/>
                </a:lnTo>
                <a:lnTo>
                  <a:pt x="3097" y="267"/>
                </a:lnTo>
                <a:lnTo>
                  <a:pt x="3086" y="269"/>
                </a:lnTo>
                <a:lnTo>
                  <a:pt x="3073" y="271"/>
                </a:lnTo>
                <a:lnTo>
                  <a:pt x="3060" y="276"/>
                </a:lnTo>
                <a:lnTo>
                  <a:pt x="3045" y="276"/>
                </a:lnTo>
                <a:lnTo>
                  <a:pt x="3030" y="278"/>
                </a:lnTo>
                <a:lnTo>
                  <a:pt x="3013" y="280"/>
                </a:lnTo>
                <a:lnTo>
                  <a:pt x="3000" y="284"/>
                </a:lnTo>
                <a:lnTo>
                  <a:pt x="2980" y="286"/>
                </a:lnTo>
                <a:lnTo>
                  <a:pt x="2963" y="289"/>
                </a:lnTo>
                <a:lnTo>
                  <a:pt x="2943" y="293"/>
                </a:lnTo>
                <a:lnTo>
                  <a:pt x="2926" y="297"/>
                </a:lnTo>
                <a:lnTo>
                  <a:pt x="2915" y="297"/>
                </a:lnTo>
                <a:lnTo>
                  <a:pt x="2906" y="297"/>
                </a:lnTo>
                <a:lnTo>
                  <a:pt x="2895" y="297"/>
                </a:lnTo>
                <a:lnTo>
                  <a:pt x="2887" y="299"/>
                </a:lnTo>
                <a:lnTo>
                  <a:pt x="2876" y="299"/>
                </a:lnTo>
                <a:lnTo>
                  <a:pt x="2865" y="299"/>
                </a:lnTo>
                <a:lnTo>
                  <a:pt x="2854" y="302"/>
                </a:lnTo>
                <a:lnTo>
                  <a:pt x="2845" y="304"/>
                </a:lnTo>
                <a:lnTo>
                  <a:pt x="2835" y="304"/>
                </a:lnTo>
                <a:lnTo>
                  <a:pt x="2824" y="304"/>
                </a:lnTo>
                <a:lnTo>
                  <a:pt x="2813" y="306"/>
                </a:lnTo>
                <a:lnTo>
                  <a:pt x="2802" y="306"/>
                </a:lnTo>
                <a:lnTo>
                  <a:pt x="2791" y="306"/>
                </a:lnTo>
                <a:lnTo>
                  <a:pt x="2782" y="306"/>
                </a:lnTo>
                <a:lnTo>
                  <a:pt x="2772" y="308"/>
                </a:lnTo>
                <a:lnTo>
                  <a:pt x="2763" y="310"/>
                </a:lnTo>
                <a:lnTo>
                  <a:pt x="2752" y="310"/>
                </a:lnTo>
                <a:lnTo>
                  <a:pt x="2741" y="310"/>
                </a:lnTo>
                <a:lnTo>
                  <a:pt x="2732" y="310"/>
                </a:lnTo>
                <a:lnTo>
                  <a:pt x="2722" y="310"/>
                </a:lnTo>
                <a:lnTo>
                  <a:pt x="2702" y="310"/>
                </a:lnTo>
                <a:lnTo>
                  <a:pt x="2685" y="312"/>
                </a:lnTo>
                <a:lnTo>
                  <a:pt x="2665" y="310"/>
                </a:lnTo>
                <a:lnTo>
                  <a:pt x="2646" y="310"/>
                </a:lnTo>
                <a:lnTo>
                  <a:pt x="2630" y="308"/>
                </a:lnTo>
                <a:lnTo>
                  <a:pt x="2615" y="308"/>
                </a:lnTo>
                <a:lnTo>
                  <a:pt x="2598" y="306"/>
                </a:lnTo>
                <a:lnTo>
                  <a:pt x="2580" y="302"/>
                </a:lnTo>
                <a:lnTo>
                  <a:pt x="2567" y="297"/>
                </a:lnTo>
                <a:lnTo>
                  <a:pt x="2554" y="297"/>
                </a:lnTo>
                <a:lnTo>
                  <a:pt x="2539" y="291"/>
                </a:lnTo>
                <a:lnTo>
                  <a:pt x="2528" y="286"/>
                </a:lnTo>
                <a:lnTo>
                  <a:pt x="2517" y="282"/>
                </a:lnTo>
                <a:lnTo>
                  <a:pt x="2507" y="278"/>
                </a:lnTo>
                <a:lnTo>
                  <a:pt x="2496" y="273"/>
                </a:lnTo>
                <a:lnTo>
                  <a:pt x="2485" y="267"/>
                </a:lnTo>
                <a:lnTo>
                  <a:pt x="2476" y="262"/>
                </a:lnTo>
                <a:lnTo>
                  <a:pt x="2467" y="258"/>
                </a:lnTo>
                <a:lnTo>
                  <a:pt x="2452" y="249"/>
                </a:lnTo>
                <a:lnTo>
                  <a:pt x="2441" y="239"/>
                </a:lnTo>
                <a:lnTo>
                  <a:pt x="2428" y="230"/>
                </a:lnTo>
                <a:lnTo>
                  <a:pt x="2420" y="219"/>
                </a:lnTo>
                <a:lnTo>
                  <a:pt x="2413" y="208"/>
                </a:lnTo>
                <a:lnTo>
                  <a:pt x="2407" y="202"/>
                </a:lnTo>
                <a:lnTo>
                  <a:pt x="2400" y="191"/>
                </a:lnTo>
                <a:lnTo>
                  <a:pt x="2398" y="186"/>
                </a:lnTo>
                <a:lnTo>
                  <a:pt x="2391" y="186"/>
                </a:lnTo>
                <a:lnTo>
                  <a:pt x="2376" y="191"/>
                </a:lnTo>
                <a:lnTo>
                  <a:pt x="2365" y="191"/>
                </a:lnTo>
                <a:lnTo>
                  <a:pt x="2350" y="193"/>
                </a:lnTo>
                <a:lnTo>
                  <a:pt x="2335" y="195"/>
                </a:lnTo>
                <a:lnTo>
                  <a:pt x="2320" y="200"/>
                </a:lnTo>
                <a:lnTo>
                  <a:pt x="2309" y="200"/>
                </a:lnTo>
                <a:lnTo>
                  <a:pt x="2298" y="202"/>
                </a:lnTo>
                <a:lnTo>
                  <a:pt x="2289" y="202"/>
                </a:lnTo>
                <a:lnTo>
                  <a:pt x="2278" y="204"/>
                </a:lnTo>
                <a:lnTo>
                  <a:pt x="2268" y="206"/>
                </a:lnTo>
                <a:lnTo>
                  <a:pt x="2257" y="208"/>
                </a:lnTo>
                <a:lnTo>
                  <a:pt x="2246" y="210"/>
                </a:lnTo>
                <a:lnTo>
                  <a:pt x="2235" y="213"/>
                </a:lnTo>
                <a:lnTo>
                  <a:pt x="2222" y="215"/>
                </a:lnTo>
                <a:lnTo>
                  <a:pt x="2211" y="219"/>
                </a:lnTo>
                <a:lnTo>
                  <a:pt x="2196" y="221"/>
                </a:lnTo>
                <a:lnTo>
                  <a:pt x="2185" y="223"/>
                </a:lnTo>
                <a:lnTo>
                  <a:pt x="2172" y="226"/>
                </a:lnTo>
                <a:lnTo>
                  <a:pt x="2159" y="230"/>
                </a:lnTo>
                <a:lnTo>
                  <a:pt x="2146" y="230"/>
                </a:lnTo>
                <a:lnTo>
                  <a:pt x="2133" y="234"/>
                </a:lnTo>
                <a:lnTo>
                  <a:pt x="2116" y="234"/>
                </a:lnTo>
                <a:lnTo>
                  <a:pt x="2103" y="239"/>
                </a:lnTo>
                <a:lnTo>
                  <a:pt x="2087" y="239"/>
                </a:lnTo>
                <a:lnTo>
                  <a:pt x="2072" y="243"/>
                </a:lnTo>
                <a:lnTo>
                  <a:pt x="2057" y="245"/>
                </a:lnTo>
                <a:lnTo>
                  <a:pt x="2042" y="249"/>
                </a:lnTo>
                <a:lnTo>
                  <a:pt x="2029" y="249"/>
                </a:lnTo>
                <a:lnTo>
                  <a:pt x="2013" y="254"/>
                </a:lnTo>
                <a:lnTo>
                  <a:pt x="1998" y="256"/>
                </a:lnTo>
                <a:lnTo>
                  <a:pt x="1981" y="258"/>
                </a:lnTo>
                <a:lnTo>
                  <a:pt x="1966" y="260"/>
                </a:lnTo>
                <a:lnTo>
                  <a:pt x="1953" y="265"/>
                </a:lnTo>
                <a:lnTo>
                  <a:pt x="1935" y="267"/>
                </a:lnTo>
                <a:lnTo>
                  <a:pt x="1922" y="269"/>
                </a:lnTo>
                <a:lnTo>
                  <a:pt x="1905" y="273"/>
                </a:lnTo>
                <a:lnTo>
                  <a:pt x="1892" y="278"/>
                </a:lnTo>
                <a:lnTo>
                  <a:pt x="1874" y="278"/>
                </a:lnTo>
                <a:lnTo>
                  <a:pt x="1859" y="280"/>
                </a:lnTo>
                <a:lnTo>
                  <a:pt x="1844" y="282"/>
                </a:lnTo>
                <a:lnTo>
                  <a:pt x="1829" y="286"/>
                </a:lnTo>
                <a:lnTo>
                  <a:pt x="1814" y="286"/>
                </a:lnTo>
                <a:lnTo>
                  <a:pt x="1798" y="291"/>
                </a:lnTo>
                <a:lnTo>
                  <a:pt x="1785" y="293"/>
                </a:lnTo>
                <a:lnTo>
                  <a:pt x="1772" y="297"/>
                </a:lnTo>
                <a:lnTo>
                  <a:pt x="1757" y="297"/>
                </a:lnTo>
                <a:lnTo>
                  <a:pt x="1742" y="299"/>
                </a:lnTo>
                <a:lnTo>
                  <a:pt x="1729" y="302"/>
                </a:lnTo>
                <a:lnTo>
                  <a:pt x="1716" y="306"/>
                </a:lnTo>
                <a:lnTo>
                  <a:pt x="1703" y="306"/>
                </a:lnTo>
                <a:lnTo>
                  <a:pt x="1690" y="310"/>
                </a:lnTo>
                <a:lnTo>
                  <a:pt x="1675" y="312"/>
                </a:lnTo>
                <a:lnTo>
                  <a:pt x="1664" y="317"/>
                </a:lnTo>
                <a:lnTo>
                  <a:pt x="1651" y="317"/>
                </a:lnTo>
                <a:lnTo>
                  <a:pt x="1638" y="317"/>
                </a:lnTo>
                <a:lnTo>
                  <a:pt x="1625" y="319"/>
                </a:lnTo>
                <a:lnTo>
                  <a:pt x="1616" y="321"/>
                </a:lnTo>
                <a:lnTo>
                  <a:pt x="1603" y="321"/>
                </a:lnTo>
                <a:lnTo>
                  <a:pt x="1592" y="323"/>
                </a:lnTo>
                <a:lnTo>
                  <a:pt x="1581" y="325"/>
                </a:lnTo>
                <a:lnTo>
                  <a:pt x="1570" y="325"/>
                </a:lnTo>
                <a:lnTo>
                  <a:pt x="1560" y="325"/>
                </a:lnTo>
                <a:lnTo>
                  <a:pt x="1549" y="328"/>
                </a:lnTo>
                <a:lnTo>
                  <a:pt x="1538" y="330"/>
                </a:lnTo>
                <a:lnTo>
                  <a:pt x="1529" y="332"/>
                </a:lnTo>
                <a:lnTo>
                  <a:pt x="1510" y="334"/>
                </a:lnTo>
                <a:lnTo>
                  <a:pt x="1492" y="336"/>
                </a:lnTo>
                <a:lnTo>
                  <a:pt x="1473" y="336"/>
                </a:lnTo>
                <a:lnTo>
                  <a:pt x="1457" y="338"/>
                </a:lnTo>
                <a:lnTo>
                  <a:pt x="1442" y="341"/>
                </a:lnTo>
                <a:lnTo>
                  <a:pt x="1425" y="343"/>
                </a:lnTo>
                <a:lnTo>
                  <a:pt x="1410" y="343"/>
                </a:lnTo>
                <a:lnTo>
                  <a:pt x="1394" y="345"/>
                </a:lnTo>
                <a:lnTo>
                  <a:pt x="1379" y="345"/>
                </a:lnTo>
                <a:lnTo>
                  <a:pt x="1366" y="347"/>
                </a:lnTo>
                <a:lnTo>
                  <a:pt x="1351" y="347"/>
                </a:lnTo>
                <a:lnTo>
                  <a:pt x="1336" y="347"/>
                </a:lnTo>
                <a:lnTo>
                  <a:pt x="1323" y="347"/>
                </a:lnTo>
                <a:lnTo>
                  <a:pt x="1310" y="347"/>
                </a:lnTo>
                <a:lnTo>
                  <a:pt x="1295" y="347"/>
                </a:lnTo>
                <a:lnTo>
                  <a:pt x="1282" y="347"/>
                </a:lnTo>
                <a:lnTo>
                  <a:pt x="1268" y="347"/>
                </a:lnTo>
                <a:lnTo>
                  <a:pt x="1255" y="347"/>
                </a:lnTo>
                <a:lnTo>
                  <a:pt x="1240" y="345"/>
                </a:lnTo>
                <a:lnTo>
                  <a:pt x="1225" y="345"/>
                </a:lnTo>
                <a:lnTo>
                  <a:pt x="1210" y="345"/>
                </a:lnTo>
                <a:lnTo>
                  <a:pt x="1195" y="345"/>
                </a:lnTo>
                <a:lnTo>
                  <a:pt x="1177" y="343"/>
                </a:lnTo>
                <a:lnTo>
                  <a:pt x="1162" y="343"/>
                </a:lnTo>
                <a:lnTo>
                  <a:pt x="1145" y="341"/>
                </a:lnTo>
                <a:lnTo>
                  <a:pt x="1129" y="341"/>
                </a:lnTo>
                <a:lnTo>
                  <a:pt x="1119" y="338"/>
                </a:lnTo>
                <a:lnTo>
                  <a:pt x="1110" y="336"/>
                </a:lnTo>
                <a:lnTo>
                  <a:pt x="1099" y="336"/>
                </a:lnTo>
                <a:lnTo>
                  <a:pt x="1090" y="336"/>
                </a:lnTo>
                <a:lnTo>
                  <a:pt x="1080" y="334"/>
                </a:lnTo>
                <a:lnTo>
                  <a:pt x="1071" y="334"/>
                </a:lnTo>
                <a:lnTo>
                  <a:pt x="1060" y="332"/>
                </a:lnTo>
                <a:lnTo>
                  <a:pt x="1051" y="332"/>
                </a:lnTo>
                <a:lnTo>
                  <a:pt x="1040" y="330"/>
                </a:lnTo>
                <a:lnTo>
                  <a:pt x="1030" y="328"/>
                </a:lnTo>
                <a:lnTo>
                  <a:pt x="1019" y="328"/>
                </a:lnTo>
                <a:lnTo>
                  <a:pt x="1010" y="328"/>
                </a:lnTo>
                <a:lnTo>
                  <a:pt x="999" y="325"/>
                </a:lnTo>
                <a:lnTo>
                  <a:pt x="990" y="325"/>
                </a:lnTo>
                <a:lnTo>
                  <a:pt x="980" y="325"/>
                </a:lnTo>
                <a:lnTo>
                  <a:pt x="971" y="325"/>
                </a:lnTo>
                <a:lnTo>
                  <a:pt x="958" y="323"/>
                </a:lnTo>
                <a:lnTo>
                  <a:pt x="947" y="321"/>
                </a:lnTo>
                <a:lnTo>
                  <a:pt x="936" y="319"/>
                </a:lnTo>
                <a:lnTo>
                  <a:pt x="925" y="319"/>
                </a:lnTo>
                <a:lnTo>
                  <a:pt x="914" y="317"/>
                </a:lnTo>
                <a:lnTo>
                  <a:pt x="904" y="317"/>
                </a:lnTo>
                <a:lnTo>
                  <a:pt x="893" y="315"/>
                </a:lnTo>
                <a:lnTo>
                  <a:pt x="884" y="315"/>
                </a:lnTo>
                <a:lnTo>
                  <a:pt x="873" y="312"/>
                </a:lnTo>
                <a:lnTo>
                  <a:pt x="862" y="310"/>
                </a:lnTo>
                <a:lnTo>
                  <a:pt x="851" y="308"/>
                </a:lnTo>
                <a:lnTo>
                  <a:pt x="841" y="308"/>
                </a:lnTo>
                <a:lnTo>
                  <a:pt x="830" y="306"/>
                </a:lnTo>
                <a:lnTo>
                  <a:pt x="821" y="306"/>
                </a:lnTo>
                <a:lnTo>
                  <a:pt x="810" y="304"/>
                </a:lnTo>
                <a:lnTo>
                  <a:pt x="801" y="304"/>
                </a:lnTo>
                <a:lnTo>
                  <a:pt x="791" y="299"/>
                </a:lnTo>
                <a:lnTo>
                  <a:pt x="780" y="297"/>
                </a:lnTo>
                <a:lnTo>
                  <a:pt x="769" y="297"/>
                </a:lnTo>
                <a:lnTo>
                  <a:pt x="758" y="295"/>
                </a:lnTo>
                <a:lnTo>
                  <a:pt x="738" y="291"/>
                </a:lnTo>
                <a:lnTo>
                  <a:pt x="723" y="286"/>
                </a:lnTo>
                <a:lnTo>
                  <a:pt x="704" y="282"/>
                </a:lnTo>
                <a:lnTo>
                  <a:pt x="689" y="278"/>
                </a:lnTo>
                <a:lnTo>
                  <a:pt x="673" y="276"/>
                </a:lnTo>
                <a:lnTo>
                  <a:pt x="658" y="271"/>
                </a:lnTo>
                <a:lnTo>
                  <a:pt x="643" y="267"/>
                </a:lnTo>
                <a:lnTo>
                  <a:pt x="630" y="260"/>
                </a:lnTo>
                <a:lnTo>
                  <a:pt x="617" y="256"/>
                </a:lnTo>
                <a:lnTo>
                  <a:pt x="606" y="249"/>
                </a:lnTo>
                <a:lnTo>
                  <a:pt x="589" y="239"/>
                </a:lnTo>
                <a:lnTo>
                  <a:pt x="578" y="230"/>
                </a:lnTo>
                <a:lnTo>
                  <a:pt x="569" y="213"/>
                </a:lnTo>
                <a:lnTo>
                  <a:pt x="567" y="200"/>
                </a:lnTo>
                <a:lnTo>
                  <a:pt x="571" y="184"/>
                </a:lnTo>
                <a:lnTo>
                  <a:pt x="578" y="171"/>
                </a:lnTo>
                <a:lnTo>
                  <a:pt x="586" y="154"/>
                </a:lnTo>
                <a:lnTo>
                  <a:pt x="602" y="141"/>
                </a:lnTo>
                <a:lnTo>
                  <a:pt x="615" y="123"/>
                </a:lnTo>
                <a:lnTo>
                  <a:pt x="634" y="113"/>
                </a:lnTo>
                <a:lnTo>
                  <a:pt x="649" y="97"/>
                </a:lnTo>
                <a:lnTo>
                  <a:pt x="665" y="87"/>
                </a:lnTo>
                <a:lnTo>
                  <a:pt x="682" y="74"/>
                </a:lnTo>
                <a:lnTo>
                  <a:pt x="697" y="67"/>
                </a:lnTo>
                <a:lnTo>
                  <a:pt x="708" y="58"/>
                </a:lnTo>
                <a:lnTo>
                  <a:pt x="719" y="54"/>
                </a:lnTo>
                <a:lnTo>
                  <a:pt x="725" y="50"/>
                </a:lnTo>
                <a:lnTo>
                  <a:pt x="730" y="50"/>
                </a:lnTo>
                <a:lnTo>
                  <a:pt x="725" y="50"/>
                </a:lnTo>
                <a:lnTo>
                  <a:pt x="719" y="52"/>
                </a:lnTo>
                <a:lnTo>
                  <a:pt x="708" y="54"/>
                </a:lnTo>
                <a:lnTo>
                  <a:pt x="693" y="61"/>
                </a:lnTo>
                <a:lnTo>
                  <a:pt x="682" y="63"/>
                </a:lnTo>
                <a:lnTo>
                  <a:pt x="673" y="65"/>
                </a:lnTo>
                <a:lnTo>
                  <a:pt x="662" y="69"/>
                </a:lnTo>
                <a:lnTo>
                  <a:pt x="654" y="74"/>
                </a:lnTo>
                <a:lnTo>
                  <a:pt x="641" y="78"/>
                </a:lnTo>
                <a:lnTo>
                  <a:pt x="628" y="82"/>
                </a:lnTo>
                <a:lnTo>
                  <a:pt x="615" y="87"/>
                </a:lnTo>
                <a:lnTo>
                  <a:pt x="604" y="93"/>
                </a:lnTo>
                <a:lnTo>
                  <a:pt x="586" y="95"/>
                </a:lnTo>
                <a:lnTo>
                  <a:pt x="573" y="100"/>
                </a:lnTo>
                <a:lnTo>
                  <a:pt x="556" y="104"/>
                </a:lnTo>
                <a:lnTo>
                  <a:pt x="543" y="108"/>
                </a:lnTo>
                <a:lnTo>
                  <a:pt x="528" y="113"/>
                </a:lnTo>
                <a:lnTo>
                  <a:pt x="510" y="117"/>
                </a:lnTo>
                <a:lnTo>
                  <a:pt x="495" y="123"/>
                </a:lnTo>
                <a:lnTo>
                  <a:pt x="480" y="128"/>
                </a:lnTo>
                <a:lnTo>
                  <a:pt x="460" y="132"/>
                </a:lnTo>
                <a:lnTo>
                  <a:pt x="443" y="137"/>
                </a:lnTo>
                <a:lnTo>
                  <a:pt x="426" y="141"/>
                </a:lnTo>
                <a:lnTo>
                  <a:pt x="411" y="145"/>
                </a:lnTo>
                <a:lnTo>
                  <a:pt x="393" y="150"/>
                </a:lnTo>
                <a:lnTo>
                  <a:pt x="374" y="152"/>
                </a:lnTo>
                <a:lnTo>
                  <a:pt x="356" y="156"/>
                </a:lnTo>
                <a:lnTo>
                  <a:pt x="341" y="163"/>
                </a:lnTo>
                <a:lnTo>
                  <a:pt x="324" y="163"/>
                </a:lnTo>
                <a:lnTo>
                  <a:pt x="306" y="165"/>
                </a:lnTo>
                <a:lnTo>
                  <a:pt x="287" y="167"/>
                </a:lnTo>
                <a:lnTo>
                  <a:pt x="272" y="171"/>
                </a:lnTo>
                <a:lnTo>
                  <a:pt x="254" y="171"/>
                </a:lnTo>
                <a:lnTo>
                  <a:pt x="239" y="173"/>
                </a:lnTo>
                <a:lnTo>
                  <a:pt x="222" y="176"/>
                </a:lnTo>
                <a:lnTo>
                  <a:pt x="209" y="180"/>
                </a:lnTo>
                <a:lnTo>
                  <a:pt x="191" y="180"/>
                </a:lnTo>
                <a:lnTo>
                  <a:pt x="176" y="182"/>
                </a:lnTo>
                <a:lnTo>
                  <a:pt x="161" y="182"/>
                </a:lnTo>
                <a:lnTo>
                  <a:pt x="148" y="182"/>
                </a:lnTo>
                <a:lnTo>
                  <a:pt x="132" y="182"/>
                </a:lnTo>
                <a:lnTo>
                  <a:pt x="119" y="184"/>
                </a:lnTo>
                <a:lnTo>
                  <a:pt x="106" y="186"/>
                </a:lnTo>
                <a:lnTo>
                  <a:pt x="96" y="189"/>
                </a:lnTo>
                <a:lnTo>
                  <a:pt x="83" y="189"/>
                </a:lnTo>
                <a:lnTo>
                  <a:pt x="72" y="189"/>
                </a:lnTo>
                <a:lnTo>
                  <a:pt x="61" y="189"/>
                </a:lnTo>
                <a:lnTo>
                  <a:pt x="50" y="189"/>
                </a:lnTo>
                <a:lnTo>
                  <a:pt x="33" y="189"/>
                </a:lnTo>
                <a:lnTo>
                  <a:pt x="17" y="189"/>
                </a:lnTo>
                <a:lnTo>
                  <a:pt x="4" y="189"/>
                </a:lnTo>
                <a:lnTo>
                  <a:pt x="0" y="189"/>
                </a:lnTo>
                <a:lnTo>
                  <a:pt x="0" y="189"/>
                </a:lnTo>
                <a:lnTo>
                  <a:pt x="0" y="191"/>
                </a:lnTo>
                <a:lnTo>
                  <a:pt x="0" y="191"/>
                </a:lnTo>
                <a:close/>
              </a:path>
            </a:pathLst>
          </a:custGeom>
          <a:solidFill>
            <a:srgbClr val="707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7"/>
          <p:cNvSpPr>
            <a:spLocks/>
          </p:cNvSpPr>
          <p:nvPr/>
        </p:nvSpPr>
        <p:spPr bwMode="auto">
          <a:xfrm>
            <a:off x="681699" y="5342533"/>
            <a:ext cx="4359057" cy="371682"/>
          </a:xfrm>
          <a:custGeom>
            <a:avLst/>
            <a:gdLst>
              <a:gd name="T0" fmla="*/ 554 w 2513"/>
              <a:gd name="T1" fmla="*/ 52 h 228"/>
              <a:gd name="T2" fmla="*/ 617 w 2513"/>
              <a:gd name="T3" fmla="*/ 39 h 228"/>
              <a:gd name="T4" fmla="*/ 704 w 2513"/>
              <a:gd name="T5" fmla="*/ 26 h 228"/>
              <a:gd name="T6" fmla="*/ 765 w 2513"/>
              <a:gd name="T7" fmla="*/ 17 h 228"/>
              <a:gd name="T8" fmla="*/ 836 w 2513"/>
              <a:gd name="T9" fmla="*/ 13 h 228"/>
              <a:gd name="T10" fmla="*/ 915 w 2513"/>
              <a:gd name="T11" fmla="*/ 9 h 228"/>
              <a:gd name="T12" fmla="*/ 1001 w 2513"/>
              <a:gd name="T13" fmla="*/ 4 h 228"/>
              <a:gd name="T14" fmla="*/ 1099 w 2513"/>
              <a:gd name="T15" fmla="*/ 2 h 228"/>
              <a:gd name="T16" fmla="*/ 1203 w 2513"/>
              <a:gd name="T17" fmla="*/ 0 h 228"/>
              <a:gd name="T18" fmla="*/ 1310 w 2513"/>
              <a:gd name="T19" fmla="*/ 0 h 228"/>
              <a:gd name="T20" fmla="*/ 1423 w 2513"/>
              <a:gd name="T21" fmla="*/ 4 h 228"/>
              <a:gd name="T22" fmla="*/ 1534 w 2513"/>
              <a:gd name="T23" fmla="*/ 4 h 228"/>
              <a:gd name="T24" fmla="*/ 1647 w 2513"/>
              <a:gd name="T25" fmla="*/ 9 h 228"/>
              <a:gd name="T26" fmla="*/ 1755 w 2513"/>
              <a:gd name="T27" fmla="*/ 11 h 228"/>
              <a:gd name="T28" fmla="*/ 1864 w 2513"/>
              <a:gd name="T29" fmla="*/ 17 h 228"/>
              <a:gd name="T30" fmla="*/ 1968 w 2513"/>
              <a:gd name="T31" fmla="*/ 22 h 228"/>
              <a:gd name="T32" fmla="*/ 2061 w 2513"/>
              <a:gd name="T33" fmla="*/ 26 h 228"/>
              <a:gd name="T34" fmla="*/ 2150 w 2513"/>
              <a:gd name="T35" fmla="*/ 30 h 228"/>
              <a:gd name="T36" fmla="*/ 2233 w 2513"/>
              <a:gd name="T37" fmla="*/ 37 h 228"/>
              <a:gd name="T38" fmla="*/ 2305 w 2513"/>
              <a:gd name="T39" fmla="*/ 46 h 228"/>
              <a:gd name="T40" fmla="*/ 2376 w 2513"/>
              <a:gd name="T41" fmla="*/ 54 h 228"/>
              <a:gd name="T42" fmla="*/ 2465 w 2513"/>
              <a:gd name="T43" fmla="*/ 70 h 228"/>
              <a:gd name="T44" fmla="*/ 2513 w 2513"/>
              <a:gd name="T45" fmla="*/ 106 h 228"/>
              <a:gd name="T46" fmla="*/ 2459 w 2513"/>
              <a:gd name="T47" fmla="*/ 139 h 228"/>
              <a:gd name="T48" fmla="*/ 2368 w 2513"/>
              <a:gd name="T49" fmla="*/ 165 h 228"/>
              <a:gd name="T50" fmla="*/ 2305 w 2513"/>
              <a:gd name="T51" fmla="*/ 180 h 228"/>
              <a:gd name="T52" fmla="*/ 2233 w 2513"/>
              <a:gd name="T53" fmla="*/ 193 h 228"/>
              <a:gd name="T54" fmla="*/ 2148 w 2513"/>
              <a:gd name="T55" fmla="*/ 204 h 228"/>
              <a:gd name="T56" fmla="*/ 2061 w 2513"/>
              <a:gd name="T57" fmla="*/ 215 h 228"/>
              <a:gd name="T58" fmla="*/ 1968 w 2513"/>
              <a:gd name="T59" fmla="*/ 222 h 228"/>
              <a:gd name="T60" fmla="*/ 1870 w 2513"/>
              <a:gd name="T61" fmla="*/ 226 h 228"/>
              <a:gd name="T62" fmla="*/ 1773 w 2513"/>
              <a:gd name="T63" fmla="*/ 226 h 228"/>
              <a:gd name="T64" fmla="*/ 1668 w 2513"/>
              <a:gd name="T65" fmla="*/ 222 h 228"/>
              <a:gd name="T66" fmla="*/ 1564 w 2513"/>
              <a:gd name="T67" fmla="*/ 213 h 228"/>
              <a:gd name="T68" fmla="*/ 1464 w 2513"/>
              <a:gd name="T69" fmla="*/ 202 h 228"/>
              <a:gd name="T70" fmla="*/ 1366 w 2513"/>
              <a:gd name="T71" fmla="*/ 189 h 228"/>
              <a:gd name="T72" fmla="*/ 1279 w 2513"/>
              <a:gd name="T73" fmla="*/ 176 h 228"/>
              <a:gd name="T74" fmla="*/ 1197 w 2513"/>
              <a:gd name="T75" fmla="*/ 163 h 228"/>
              <a:gd name="T76" fmla="*/ 1125 w 2513"/>
              <a:gd name="T77" fmla="*/ 148 h 228"/>
              <a:gd name="T78" fmla="*/ 1047 w 2513"/>
              <a:gd name="T79" fmla="*/ 133 h 228"/>
              <a:gd name="T80" fmla="*/ 993 w 2513"/>
              <a:gd name="T81" fmla="*/ 124 h 228"/>
              <a:gd name="T82" fmla="*/ 930 w 2513"/>
              <a:gd name="T83" fmla="*/ 141 h 228"/>
              <a:gd name="T84" fmla="*/ 852 w 2513"/>
              <a:gd name="T85" fmla="*/ 163 h 228"/>
              <a:gd name="T86" fmla="*/ 747 w 2513"/>
              <a:gd name="T87" fmla="*/ 182 h 228"/>
              <a:gd name="T88" fmla="*/ 676 w 2513"/>
              <a:gd name="T89" fmla="*/ 189 h 228"/>
              <a:gd name="T90" fmla="*/ 613 w 2513"/>
              <a:gd name="T91" fmla="*/ 193 h 228"/>
              <a:gd name="T92" fmla="*/ 547 w 2513"/>
              <a:gd name="T93" fmla="*/ 193 h 228"/>
              <a:gd name="T94" fmla="*/ 478 w 2513"/>
              <a:gd name="T95" fmla="*/ 191 h 228"/>
              <a:gd name="T96" fmla="*/ 406 w 2513"/>
              <a:gd name="T97" fmla="*/ 182 h 228"/>
              <a:gd name="T98" fmla="*/ 337 w 2513"/>
              <a:gd name="T99" fmla="*/ 174 h 228"/>
              <a:gd name="T100" fmla="*/ 272 w 2513"/>
              <a:gd name="T101" fmla="*/ 163 h 228"/>
              <a:gd name="T102" fmla="*/ 211 w 2513"/>
              <a:gd name="T103" fmla="*/ 154 h 228"/>
              <a:gd name="T104" fmla="*/ 143 w 2513"/>
              <a:gd name="T105" fmla="*/ 137 h 228"/>
              <a:gd name="T106" fmla="*/ 54 w 2513"/>
              <a:gd name="T107" fmla="*/ 113 h 228"/>
              <a:gd name="T108" fmla="*/ 0 w 2513"/>
              <a:gd name="T109" fmla="*/ 87 h 228"/>
              <a:gd name="T110" fmla="*/ 50 w 2513"/>
              <a:gd name="T111" fmla="*/ 76 h 228"/>
              <a:gd name="T112" fmla="*/ 124 w 2513"/>
              <a:gd name="T113" fmla="*/ 76 h 228"/>
              <a:gd name="T114" fmla="*/ 211 w 2513"/>
              <a:gd name="T115" fmla="*/ 80 h 228"/>
              <a:gd name="T116" fmla="*/ 300 w 2513"/>
              <a:gd name="T117" fmla="*/ 85 h 228"/>
              <a:gd name="T118" fmla="*/ 376 w 2513"/>
              <a:gd name="T119" fmla="*/ 83 h 228"/>
              <a:gd name="T120" fmla="*/ 437 w 2513"/>
              <a:gd name="T121" fmla="*/ 80 h 228"/>
              <a:gd name="T122" fmla="*/ 502 w 2513"/>
              <a:gd name="T123" fmla="*/ 7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3" h="228">
                <a:moveTo>
                  <a:pt x="506" y="74"/>
                </a:moveTo>
                <a:lnTo>
                  <a:pt x="511" y="70"/>
                </a:lnTo>
                <a:lnTo>
                  <a:pt x="524" y="65"/>
                </a:lnTo>
                <a:lnTo>
                  <a:pt x="532" y="59"/>
                </a:lnTo>
                <a:lnTo>
                  <a:pt x="547" y="57"/>
                </a:lnTo>
                <a:lnTo>
                  <a:pt x="554" y="52"/>
                </a:lnTo>
                <a:lnTo>
                  <a:pt x="563" y="52"/>
                </a:lnTo>
                <a:lnTo>
                  <a:pt x="574" y="48"/>
                </a:lnTo>
                <a:lnTo>
                  <a:pt x="584" y="48"/>
                </a:lnTo>
                <a:lnTo>
                  <a:pt x="595" y="46"/>
                </a:lnTo>
                <a:lnTo>
                  <a:pt x="606" y="43"/>
                </a:lnTo>
                <a:lnTo>
                  <a:pt x="617" y="39"/>
                </a:lnTo>
                <a:lnTo>
                  <a:pt x="632" y="37"/>
                </a:lnTo>
                <a:lnTo>
                  <a:pt x="645" y="35"/>
                </a:lnTo>
                <a:lnTo>
                  <a:pt x="663" y="33"/>
                </a:lnTo>
                <a:lnTo>
                  <a:pt x="678" y="28"/>
                </a:lnTo>
                <a:lnTo>
                  <a:pt x="697" y="28"/>
                </a:lnTo>
                <a:lnTo>
                  <a:pt x="704" y="26"/>
                </a:lnTo>
                <a:lnTo>
                  <a:pt x="713" y="24"/>
                </a:lnTo>
                <a:lnTo>
                  <a:pt x="723" y="22"/>
                </a:lnTo>
                <a:lnTo>
                  <a:pt x="734" y="22"/>
                </a:lnTo>
                <a:lnTo>
                  <a:pt x="743" y="20"/>
                </a:lnTo>
                <a:lnTo>
                  <a:pt x="754" y="20"/>
                </a:lnTo>
                <a:lnTo>
                  <a:pt x="765" y="17"/>
                </a:lnTo>
                <a:lnTo>
                  <a:pt x="778" y="17"/>
                </a:lnTo>
                <a:lnTo>
                  <a:pt x="789" y="17"/>
                </a:lnTo>
                <a:lnTo>
                  <a:pt x="799" y="17"/>
                </a:lnTo>
                <a:lnTo>
                  <a:pt x="810" y="15"/>
                </a:lnTo>
                <a:lnTo>
                  <a:pt x="823" y="15"/>
                </a:lnTo>
                <a:lnTo>
                  <a:pt x="836" y="13"/>
                </a:lnTo>
                <a:lnTo>
                  <a:pt x="849" y="13"/>
                </a:lnTo>
                <a:lnTo>
                  <a:pt x="862" y="13"/>
                </a:lnTo>
                <a:lnTo>
                  <a:pt x="875" y="13"/>
                </a:lnTo>
                <a:lnTo>
                  <a:pt x="886" y="11"/>
                </a:lnTo>
                <a:lnTo>
                  <a:pt x="902" y="9"/>
                </a:lnTo>
                <a:lnTo>
                  <a:pt x="915" y="9"/>
                </a:lnTo>
                <a:lnTo>
                  <a:pt x="930" y="9"/>
                </a:lnTo>
                <a:lnTo>
                  <a:pt x="943" y="7"/>
                </a:lnTo>
                <a:lnTo>
                  <a:pt x="958" y="7"/>
                </a:lnTo>
                <a:lnTo>
                  <a:pt x="973" y="7"/>
                </a:lnTo>
                <a:lnTo>
                  <a:pt x="988" y="7"/>
                </a:lnTo>
                <a:lnTo>
                  <a:pt x="1001" y="4"/>
                </a:lnTo>
                <a:lnTo>
                  <a:pt x="1019" y="4"/>
                </a:lnTo>
                <a:lnTo>
                  <a:pt x="1034" y="2"/>
                </a:lnTo>
                <a:lnTo>
                  <a:pt x="1049" y="2"/>
                </a:lnTo>
                <a:lnTo>
                  <a:pt x="1067" y="2"/>
                </a:lnTo>
                <a:lnTo>
                  <a:pt x="1084" y="2"/>
                </a:lnTo>
                <a:lnTo>
                  <a:pt x="1099" y="2"/>
                </a:lnTo>
                <a:lnTo>
                  <a:pt x="1117" y="2"/>
                </a:lnTo>
                <a:lnTo>
                  <a:pt x="1134" y="0"/>
                </a:lnTo>
                <a:lnTo>
                  <a:pt x="1149" y="0"/>
                </a:lnTo>
                <a:lnTo>
                  <a:pt x="1167" y="0"/>
                </a:lnTo>
                <a:lnTo>
                  <a:pt x="1184" y="0"/>
                </a:lnTo>
                <a:lnTo>
                  <a:pt x="1203" y="0"/>
                </a:lnTo>
                <a:lnTo>
                  <a:pt x="1221" y="0"/>
                </a:lnTo>
                <a:lnTo>
                  <a:pt x="1238" y="0"/>
                </a:lnTo>
                <a:lnTo>
                  <a:pt x="1258" y="0"/>
                </a:lnTo>
                <a:lnTo>
                  <a:pt x="1273" y="0"/>
                </a:lnTo>
                <a:lnTo>
                  <a:pt x="1293" y="0"/>
                </a:lnTo>
                <a:lnTo>
                  <a:pt x="1310" y="0"/>
                </a:lnTo>
                <a:lnTo>
                  <a:pt x="1329" y="2"/>
                </a:lnTo>
                <a:lnTo>
                  <a:pt x="1347" y="2"/>
                </a:lnTo>
                <a:lnTo>
                  <a:pt x="1366" y="2"/>
                </a:lnTo>
                <a:lnTo>
                  <a:pt x="1386" y="2"/>
                </a:lnTo>
                <a:lnTo>
                  <a:pt x="1405" y="4"/>
                </a:lnTo>
                <a:lnTo>
                  <a:pt x="1423" y="4"/>
                </a:lnTo>
                <a:lnTo>
                  <a:pt x="1442" y="4"/>
                </a:lnTo>
                <a:lnTo>
                  <a:pt x="1460" y="4"/>
                </a:lnTo>
                <a:lnTo>
                  <a:pt x="1479" y="4"/>
                </a:lnTo>
                <a:lnTo>
                  <a:pt x="1497" y="4"/>
                </a:lnTo>
                <a:lnTo>
                  <a:pt x="1516" y="4"/>
                </a:lnTo>
                <a:lnTo>
                  <a:pt x="1534" y="4"/>
                </a:lnTo>
                <a:lnTo>
                  <a:pt x="1553" y="7"/>
                </a:lnTo>
                <a:lnTo>
                  <a:pt x="1571" y="7"/>
                </a:lnTo>
                <a:lnTo>
                  <a:pt x="1590" y="7"/>
                </a:lnTo>
                <a:lnTo>
                  <a:pt x="1607" y="7"/>
                </a:lnTo>
                <a:lnTo>
                  <a:pt x="1627" y="9"/>
                </a:lnTo>
                <a:lnTo>
                  <a:pt x="1647" y="9"/>
                </a:lnTo>
                <a:lnTo>
                  <a:pt x="1666" y="9"/>
                </a:lnTo>
                <a:lnTo>
                  <a:pt x="1683" y="9"/>
                </a:lnTo>
                <a:lnTo>
                  <a:pt x="1703" y="11"/>
                </a:lnTo>
                <a:lnTo>
                  <a:pt x="1720" y="11"/>
                </a:lnTo>
                <a:lnTo>
                  <a:pt x="1738" y="11"/>
                </a:lnTo>
                <a:lnTo>
                  <a:pt x="1755" y="11"/>
                </a:lnTo>
                <a:lnTo>
                  <a:pt x="1775" y="13"/>
                </a:lnTo>
                <a:lnTo>
                  <a:pt x="1792" y="13"/>
                </a:lnTo>
                <a:lnTo>
                  <a:pt x="1809" y="15"/>
                </a:lnTo>
                <a:lnTo>
                  <a:pt x="1829" y="15"/>
                </a:lnTo>
                <a:lnTo>
                  <a:pt x="1849" y="17"/>
                </a:lnTo>
                <a:lnTo>
                  <a:pt x="1864" y="17"/>
                </a:lnTo>
                <a:lnTo>
                  <a:pt x="1881" y="17"/>
                </a:lnTo>
                <a:lnTo>
                  <a:pt x="1899" y="17"/>
                </a:lnTo>
                <a:lnTo>
                  <a:pt x="1916" y="17"/>
                </a:lnTo>
                <a:lnTo>
                  <a:pt x="1933" y="17"/>
                </a:lnTo>
                <a:lnTo>
                  <a:pt x="1951" y="20"/>
                </a:lnTo>
                <a:lnTo>
                  <a:pt x="1968" y="22"/>
                </a:lnTo>
                <a:lnTo>
                  <a:pt x="1985" y="24"/>
                </a:lnTo>
                <a:lnTo>
                  <a:pt x="2001" y="24"/>
                </a:lnTo>
                <a:lnTo>
                  <a:pt x="2016" y="24"/>
                </a:lnTo>
                <a:lnTo>
                  <a:pt x="2031" y="24"/>
                </a:lnTo>
                <a:lnTo>
                  <a:pt x="2048" y="26"/>
                </a:lnTo>
                <a:lnTo>
                  <a:pt x="2061" y="26"/>
                </a:lnTo>
                <a:lnTo>
                  <a:pt x="2079" y="28"/>
                </a:lnTo>
                <a:lnTo>
                  <a:pt x="2094" y="28"/>
                </a:lnTo>
                <a:lnTo>
                  <a:pt x="2109" y="28"/>
                </a:lnTo>
                <a:lnTo>
                  <a:pt x="2122" y="28"/>
                </a:lnTo>
                <a:lnTo>
                  <a:pt x="2137" y="30"/>
                </a:lnTo>
                <a:lnTo>
                  <a:pt x="2150" y="30"/>
                </a:lnTo>
                <a:lnTo>
                  <a:pt x="2166" y="33"/>
                </a:lnTo>
                <a:lnTo>
                  <a:pt x="2179" y="33"/>
                </a:lnTo>
                <a:lnTo>
                  <a:pt x="2194" y="35"/>
                </a:lnTo>
                <a:lnTo>
                  <a:pt x="2207" y="37"/>
                </a:lnTo>
                <a:lnTo>
                  <a:pt x="2222" y="37"/>
                </a:lnTo>
                <a:lnTo>
                  <a:pt x="2233" y="37"/>
                </a:lnTo>
                <a:lnTo>
                  <a:pt x="2244" y="37"/>
                </a:lnTo>
                <a:lnTo>
                  <a:pt x="2257" y="39"/>
                </a:lnTo>
                <a:lnTo>
                  <a:pt x="2270" y="41"/>
                </a:lnTo>
                <a:lnTo>
                  <a:pt x="2281" y="41"/>
                </a:lnTo>
                <a:lnTo>
                  <a:pt x="2292" y="43"/>
                </a:lnTo>
                <a:lnTo>
                  <a:pt x="2305" y="46"/>
                </a:lnTo>
                <a:lnTo>
                  <a:pt x="2318" y="48"/>
                </a:lnTo>
                <a:lnTo>
                  <a:pt x="2329" y="48"/>
                </a:lnTo>
                <a:lnTo>
                  <a:pt x="2339" y="48"/>
                </a:lnTo>
                <a:lnTo>
                  <a:pt x="2348" y="50"/>
                </a:lnTo>
                <a:lnTo>
                  <a:pt x="2359" y="52"/>
                </a:lnTo>
                <a:lnTo>
                  <a:pt x="2376" y="54"/>
                </a:lnTo>
                <a:lnTo>
                  <a:pt x="2396" y="57"/>
                </a:lnTo>
                <a:lnTo>
                  <a:pt x="2413" y="59"/>
                </a:lnTo>
                <a:lnTo>
                  <a:pt x="2428" y="63"/>
                </a:lnTo>
                <a:lnTo>
                  <a:pt x="2442" y="65"/>
                </a:lnTo>
                <a:lnTo>
                  <a:pt x="2455" y="67"/>
                </a:lnTo>
                <a:lnTo>
                  <a:pt x="2465" y="70"/>
                </a:lnTo>
                <a:lnTo>
                  <a:pt x="2478" y="76"/>
                </a:lnTo>
                <a:lnTo>
                  <a:pt x="2487" y="76"/>
                </a:lnTo>
                <a:lnTo>
                  <a:pt x="2496" y="83"/>
                </a:lnTo>
                <a:lnTo>
                  <a:pt x="2507" y="89"/>
                </a:lnTo>
                <a:lnTo>
                  <a:pt x="2513" y="98"/>
                </a:lnTo>
                <a:lnTo>
                  <a:pt x="2513" y="106"/>
                </a:lnTo>
                <a:lnTo>
                  <a:pt x="2507" y="115"/>
                </a:lnTo>
                <a:lnTo>
                  <a:pt x="2500" y="119"/>
                </a:lnTo>
                <a:lnTo>
                  <a:pt x="2494" y="126"/>
                </a:lnTo>
                <a:lnTo>
                  <a:pt x="2483" y="128"/>
                </a:lnTo>
                <a:lnTo>
                  <a:pt x="2474" y="135"/>
                </a:lnTo>
                <a:lnTo>
                  <a:pt x="2459" y="139"/>
                </a:lnTo>
                <a:lnTo>
                  <a:pt x="2446" y="143"/>
                </a:lnTo>
                <a:lnTo>
                  <a:pt x="2431" y="150"/>
                </a:lnTo>
                <a:lnTo>
                  <a:pt x="2415" y="154"/>
                </a:lnTo>
                <a:lnTo>
                  <a:pt x="2396" y="159"/>
                </a:lnTo>
                <a:lnTo>
                  <a:pt x="2379" y="163"/>
                </a:lnTo>
                <a:lnTo>
                  <a:pt x="2368" y="165"/>
                </a:lnTo>
                <a:lnTo>
                  <a:pt x="2357" y="169"/>
                </a:lnTo>
                <a:lnTo>
                  <a:pt x="2348" y="172"/>
                </a:lnTo>
                <a:lnTo>
                  <a:pt x="2339" y="174"/>
                </a:lnTo>
                <a:lnTo>
                  <a:pt x="2326" y="176"/>
                </a:lnTo>
                <a:lnTo>
                  <a:pt x="2316" y="178"/>
                </a:lnTo>
                <a:lnTo>
                  <a:pt x="2305" y="180"/>
                </a:lnTo>
                <a:lnTo>
                  <a:pt x="2294" y="182"/>
                </a:lnTo>
                <a:lnTo>
                  <a:pt x="2281" y="185"/>
                </a:lnTo>
                <a:lnTo>
                  <a:pt x="2270" y="189"/>
                </a:lnTo>
                <a:lnTo>
                  <a:pt x="2257" y="191"/>
                </a:lnTo>
                <a:lnTo>
                  <a:pt x="2246" y="193"/>
                </a:lnTo>
                <a:lnTo>
                  <a:pt x="2233" y="193"/>
                </a:lnTo>
                <a:lnTo>
                  <a:pt x="2220" y="198"/>
                </a:lnTo>
                <a:lnTo>
                  <a:pt x="2205" y="198"/>
                </a:lnTo>
                <a:lnTo>
                  <a:pt x="2194" y="202"/>
                </a:lnTo>
                <a:lnTo>
                  <a:pt x="2177" y="202"/>
                </a:lnTo>
                <a:lnTo>
                  <a:pt x="2166" y="204"/>
                </a:lnTo>
                <a:lnTo>
                  <a:pt x="2148" y="204"/>
                </a:lnTo>
                <a:lnTo>
                  <a:pt x="2137" y="209"/>
                </a:lnTo>
                <a:lnTo>
                  <a:pt x="2120" y="209"/>
                </a:lnTo>
                <a:lnTo>
                  <a:pt x="2107" y="211"/>
                </a:lnTo>
                <a:lnTo>
                  <a:pt x="2092" y="213"/>
                </a:lnTo>
                <a:lnTo>
                  <a:pt x="2079" y="213"/>
                </a:lnTo>
                <a:lnTo>
                  <a:pt x="2061" y="215"/>
                </a:lnTo>
                <a:lnTo>
                  <a:pt x="2048" y="217"/>
                </a:lnTo>
                <a:lnTo>
                  <a:pt x="2031" y="219"/>
                </a:lnTo>
                <a:lnTo>
                  <a:pt x="2018" y="222"/>
                </a:lnTo>
                <a:lnTo>
                  <a:pt x="2001" y="222"/>
                </a:lnTo>
                <a:lnTo>
                  <a:pt x="1983" y="222"/>
                </a:lnTo>
                <a:lnTo>
                  <a:pt x="1968" y="222"/>
                </a:lnTo>
                <a:lnTo>
                  <a:pt x="1953" y="224"/>
                </a:lnTo>
                <a:lnTo>
                  <a:pt x="1935" y="224"/>
                </a:lnTo>
                <a:lnTo>
                  <a:pt x="1920" y="224"/>
                </a:lnTo>
                <a:lnTo>
                  <a:pt x="1905" y="224"/>
                </a:lnTo>
                <a:lnTo>
                  <a:pt x="1888" y="226"/>
                </a:lnTo>
                <a:lnTo>
                  <a:pt x="1870" y="226"/>
                </a:lnTo>
                <a:lnTo>
                  <a:pt x="1855" y="226"/>
                </a:lnTo>
                <a:lnTo>
                  <a:pt x="1838" y="226"/>
                </a:lnTo>
                <a:lnTo>
                  <a:pt x="1820" y="226"/>
                </a:lnTo>
                <a:lnTo>
                  <a:pt x="1803" y="226"/>
                </a:lnTo>
                <a:lnTo>
                  <a:pt x="1788" y="226"/>
                </a:lnTo>
                <a:lnTo>
                  <a:pt x="1773" y="226"/>
                </a:lnTo>
                <a:lnTo>
                  <a:pt x="1755" y="228"/>
                </a:lnTo>
                <a:lnTo>
                  <a:pt x="1738" y="226"/>
                </a:lnTo>
                <a:lnTo>
                  <a:pt x="1720" y="224"/>
                </a:lnTo>
                <a:lnTo>
                  <a:pt x="1703" y="222"/>
                </a:lnTo>
                <a:lnTo>
                  <a:pt x="1686" y="222"/>
                </a:lnTo>
                <a:lnTo>
                  <a:pt x="1668" y="222"/>
                </a:lnTo>
                <a:lnTo>
                  <a:pt x="1651" y="222"/>
                </a:lnTo>
                <a:lnTo>
                  <a:pt x="1634" y="219"/>
                </a:lnTo>
                <a:lnTo>
                  <a:pt x="1616" y="219"/>
                </a:lnTo>
                <a:lnTo>
                  <a:pt x="1599" y="217"/>
                </a:lnTo>
                <a:lnTo>
                  <a:pt x="1581" y="215"/>
                </a:lnTo>
                <a:lnTo>
                  <a:pt x="1564" y="213"/>
                </a:lnTo>
                <a:lnTo>
                  <a:pt x="1549" y="213"/>
                </a:lnTo>
                <a:lnTo>
                  <a:pt x="1531" y="211"/>
                </a:lnTo>
                <a:lnTo>
                  <a:pt x="1514" y="209"/>
                </a:lnTo>
                <a:lnTo>
                  <a:pt x="1499" y="206"/>
                </a:lnTo>
                <a:lnTo>
                  <a:pt x="1481" y="206"/>
                </a:lnTo>
                <a:lnTo>
                  <a:pt x="1464" y="202"/>
                </a:lnTo>
                <a:lnTo>
                  <a:pt x="1449" y="202"/>
                </a:lnTo>
                <a:lnTo>
                  <a:pt x="1432" y="198"/>
                </a:lnTo>
                <a:lnTo>
                  <a:pt x="1414" y="198"/>
                </a:lnTo>
                <a:lnTo>
                  <a:pt x="1399" y="193"/>
                </a:lnTo>
                <a:lnTo>
                  <a:pt x="1384" y="193"/>
                </a:lnTo>
                <a:lnTo>
                  <a:pt x="1366" y="189"/>
                </a:lnTo>
                <a:lnTo>
                  <a:pt x="1353" y="189"/>
                </a:lnTo>
                <a:lnTo>
                  <a:pt x="1338" y="185"/>
                </a:lnTo>
                <a:lnTo>
                  <a:pt x="1321" y="182"/>
                </a:lnTo>
                <a:lnTo>
                  <a:pt x="1308" y="180"/>
                </a:lnTo>
                <a:lnTo>
                  <a:pt x="1293" y="180"/>
                </a:lnTo>
                <a:lnTo>
                  <a:pt x="1279" y="176"/>
                </a:lnTo>
                <a:lnTo>
                  <a:pt x="1266" y="174"/>
                </a:lnTo>
                <a:lnTo>
                  <a:pt x="1251" y="172"/>
                </a:lnTo>
                <a:lnTo>
                  <a:pt x="1240" y="172"/>
                </a:lnTo>
                <a:lnTo>
                  <a:pt x="1223" y="167"/>
                </a:lnTo>
                <a:lnTo>
                  <a:pt x="1212" y="165"/>
                </a:lnTo>
                <a:lnTo>
                  <a:pt x="1197" y="163"/>
                </a:lnTo>
                <a:lnTo>
                  <a:pt x="1186" y="161"/>
                </a:lnTo>
                <a:lnTo>
                  <a:pt x="1173" y="156"/>
                </a:lnTo>
                <a:lnTo>
                  <a:pt x="1160" y="154"/>
                </a:lnTo>
                <a:lnTo>
                  <a:pt x="1149" y="154"/>
                </a:lnTo>
                <a:lnTo>
                  <a:pt x="1138" y="152"/>
                </a:lnTo>
                <a:lnTo>
                  <a:pt x="1125" y="148"/>
                </a:lnTo>
                <a:lnTo>
                  <a:pt x="1117" y="146"/>
                </a:lnTo>
                <a:lnTo>
                  <a:pt x="1106" y="143"/>
                </a:lnTo>
                <a:lnTo>
                  <a:pt x="1097" y="143"/>
                </a:lnTo>
                <a:lnTo>
                  <a:pt x="1077" y="139"/>
                </a:lnTo>
                <a:lnTo>
                  <a:pt x="1062" y="137"/>
                </a:lnTo>
                <a:lnTo>
                  <a:pt x="1047" y="133"/>
                </a:lnTo>
                <a:lnTo>
                  <a:pt x="1032" y="130"/>
                </a:lnTo>
                <a:lnTo>
                  <a:pt x="1021" y="126"/>
                </a:lnTo>
                <a:lnTo>
                  <a:pt x="1012" y="126"/>
                </a:lnTo>
                <a:lnTo>
                  <a:pt x="1001" y="124"/>
                </a:lnTo>
                <a:lnTo>
                  <a:pt x="997" y="124"/>
                </a:lnTo>
                <a:lnTo>
                  <a:pt x="993" y="124"/>
                </a:lnTo>
                <a:lnTo>
                  <a:pt x="986" y="126"/>
                </a:lnTo>
                <a:lnTo>
                  <a:pt x="975" y="128"/>
                </a:lnTo>
                <a:lnTo>
                  <a:pt x="962" y="135"/>
                </a:lnTo>
                <a:lnTo>
                  <a:pt x="951" y="135"/>
                </a:lnTo>
                <a:lnTo>
                  <a:pt x="941" y="139"/>
                </a:lnTo>
                <a:lnTo>
                  <a:pt x="930" y="141"/>
                </a:lnTo>
                <a:lnTo>
                  <a:pt x="919" y="143"/>
                </a:lnTo>
                <a:lnTo>
                  <a:pt x="906" y="148"/>
                </a:lnTo>
                <a:lnTo>
                  <a:pt x="895" y="152"/>
                </a:lnTo>
                <a:lnTo>
                  <a:pt x="880" y="154"/>
                </a:lnTo>
                <a:lnTo>
                  <a:pt x="867" y="161"/>
                </a:lnTo>
                <a:lnTo>
                  <a:pt x="852" y="163"/>
                </a:lnTo>
                <a:lnTo>
                  <a:pt x="836" y="165"/>
                </a:lnTo>
                <a:lnTo>
                  <a:pt x="819" y="169"/>
                </a:lnTo>
                <a:lnTo>
                  <a:pt x="802" y="174"/>
                </a:lnTo>
                <a:lnTo>
                  <a:pt x="782" y="174"/>
                </a:lnTo>
                <a:lnTo>
                  <a:pt x="765" y="178"/>
                </a:lnTo>
                <a:lnTo>
                  <a:pt x="747" y="182"/>
                </a:lnTo>
                <a:lnTo>
                  <a:pt x="730" y="185"/>
                </a:lnTo>
                <a:lnTo>
                  <a:pt x="719" y="185"/>
                </a:lnTo>
                <a:lnTo>
                  <a:pt x="708" y="187"/>
                </a:lnTo>
                <a:lnTo>
                  <a:pt x="697" y="187"/>
                </a:lnTo>
                <a:lnTo>
                  <a:pt x="687" y="189"/>
                </a:lnTo>
                <a:lnTo>
                  <a:pt x="676" y="189"/>
                </a:lnTo>
                <a:lnTo>
                  <a:pt x="665" y="191"/>
                </a:lnTo>
                <a:lnTo>
                  <a:pt x="654" y="191"/>
                </a:lnTo>
                <a:lnTo>
                  <a:pt x="645" y="193"/>
                </a:lnTo>
                <a:lnTo>
                  <a:pt x="634" y="193"/>
                </a:lnTo>
                <a:lnTo>
                  <a:pt x="624" y="193"/>
                </a:lnTo>
                <a:lnTo>
                  <a:pt x="613" y="193"/>
                </a:lnTo>
                <a:lnTo>
                  <a:pt x="602" y="193"/>
                </a:lnTo>
                <a:lnTo>
                  <a:pt x="591" y="193"/>
                </a:lnTo>
                <a:lnTo>
                  <a:pt x="580" y="193"/>
                </a:lnTo>
                <a:lnTo>
                  <a:pt x="569" y="193"/>
                </a:lnTo>
                <a:lnTo>
                  <a:pt x="558" y="196"/>
                </a:lnTo>
                <a:lnTo>
                  <a:pt x="547" y="193"/>
                </a:lnTo>
                <a:lnTo>
                  <a:pt x="534" y="193"/>
                </a:lnTo>
                <a:lnTo>
                  <a:pt x="524" y="193"/>
                </a:lnTo>
                <a:lnTo>
                  <a:pt x="513" y="193"/>
                </a:lnTo>
                <a:lnTo>
                  <a:pt x="500" y="193"/>
                </a:lnTo>
                <a:lnTo>
                  <a:pt x="489" y="193"/>
                </a:lnTo>
                <a:lnTo>
                  <a:pt x="478" y="191"/>
                </a:lnTo>
                <a:lnTo>
                  <a:pt x="467" y="191"/>
                </a:lnTo>
                <a:lnTo>
                  <a:pt x="454" y="189"/>
                </a:lnTo>
                <a:lnTo>
                  <a:pt x="443" y="187"/>
                </a:lnTo>
                <a:lnTo>
                  <a:pt x="430" y="185"/>
                </a:lnTo>
                <a:lnTo>
                  <a:pt x="419" y="185"/>
                </a:lnTo>
                <a:lnTo>
                  <a:pt x="406" y="182"/>
                </a:lnTo>
                <a:lnTo>
                  <a:pt x="395" y="182"/>
                </a:lnTo>
                <a:lnTo>
                  <a:pt x="385" y="182"/>
                </a:lnTo>
                <a:lnTo>
                  <a:pt x="376" y="182"/>
                </a:lnTo>
                <a:lnTo>
                  <a:pt x="363" y="178"/>
                </a:lnTo>
                <a:lnTo>
                  <a:pt x="350" y="178"/>
                </a:lnTo>
                <a:lnTo>
                  <a:pt x="337" y="174"/>
                </a:lnTo>
                <a:lnTo>
                  <a:pt x="328" y="174"/>
                </a:lnTo>
                <a:lnTo>
                  <a:pt x="317" y="172"/>
                </a:lnTo>
                <a:lnTo>
                  <a:pt x="306" y="172"/>
                </a:lnTo>
                <a:lnTo>
                  <a:pt x="296" y="167"/>
                </a:lnTo>
                <a:lnTo>
                  <a:pt x="285" y="167"/>
                </a:lnTo>
                <a:lnTo>
                  <a:pt x="272" y="163"/>
                </a:lnTo>
                <a:lnTo>
                  <a:pt x="261" y="163"/>
                </a:lnTo>
                <a:lnTo>
                  <a:pt x="250" y="161"/>
                </a:lnTo>
                <a:lnTo>
                  <a:pt x="241" y="161"/>
                </a:lnTo>
                <a:lnTo>
                  <a:pt x="230" y="156"/>
                </a:lnTo>
                <a:lnTo>
                  <a:pt x="222" y="156"/>
                </a:lnTo>
                <a:lnTo>
                  <a:pt x="211" y="154"/>
                </a:lnTo>
                <a:lnTo>
                  <a:pt x="202" y="154"/>
                </a:lnTo>
                <a:lnTo>
                  <a:pt x="191" y="150"/>
                </a:lnTo>
                <a:lnTo>
                  <a:pt x="180" y="148"/>
                </a:lnTo>
                <a:lnTo>
                  <a:pt x="172" y="143"/>
                </a:lnTo>
                <a:lnTo>
                  <a:pt x="163" y="143"/>
                </a:lnTo>
                <a:lnTo>
                  <a:pt x="143" y="137"/>
                </a:lnTo>
                <a:lnTo>
                  <a:pt x="126" y="135"/>
                </a:lnTo>
                <a:lnTo>
                  <a:pt x="109" y="128"/>
                </a:lnTo>
                <a:lnTo>
                  <a:pt x="96" y="126"/>
                </a:lnTo>
                <a:lnTo>
                  <a:pt x="78" y="122"/>
                </a:lnTo>
                <a:lnTo>
                  <a:pt x="67" y="117"/>
                </a:lnTo>
                <a:lnTo>
                  <a:pt x="54" y="113"/>
                </a:lnTo>
                <a:lnTo>
                  <a:pt x="44" y="109"/>
                </a:lnTo>
                <a:lnTo>
                  <a:pt x="31" y="106"/>
                </a:lnTo>
                <a:lnTo>
                  <a:pt x="24" y="102"/>
                </a:lnTo>
                <a:lnTo>
                  <a:pt x="9" y="96"/>
                </a:lnTo>
                <a:lnTo>
                  <a:pt x="4" y="91"/>
                </a:lnTo>
                <a:lnTo>
                  <a:pt x="0" y="87"/>
                </a:lnTo>
                <a:lnTo>
                  <a:pt x="2" y="80"/>
                </a:lnTo>
                <a:lnTo>
                  <a:pt x="9" y="76"/>
                </a:lnTo>
                <a:lnTo>
                  <a:pt x="24" y="76"/>
                </a:lnTo>
                <a:lnTo>
                  <a:pt x="31" y="76"/>
                </a:lnTo>
                <a:lnTo>
                  <a:pt x="39" y="76"/>
                </a:lnTo>
                <a:lnTo>
                  <a:pt x="50" y="76"/>
                </a:lnTo>
                <a:lnTo>
                  <a:pt x="61" y="76"/>
                </a:lnTo>
                <a:lnTo>
                  <a:pt x="72" y="76"/>
                </a:lnTo>
                <a:lnTo>
                  <a:pt x="85" y="76"/>
                </a:lnTo>
                <a:lnTo>
                  <a:pt x="96" y="76"/>
                </a:lnTo>
                <a:lnTo>
                  <a:pt x="113" y="76"/>
                </a:lnTo>
                <a:lnTo>
                  <a:pt x="124" y="76"/>
                </a:lnTo>
                <a:lnTo>
                  <a:pt x="139" y="76"/>
                </a:lnTo>
                <a:lnTo>
                  <a:pt x="152" y="76"/>
                </a:lnTo>
                <a:lnTo>
                  <a:pt x="167" y="78"/>
                </a:lnTo>
                <a:lnTo>
                  <a:pt x="183" y="78"/>
                </a:lnTo>
                <a:lnTo>
                  <a:pt x="198" y="80"/>
                </a:lnTo>
                <a:lnTo>
                  <a:pt x="211" y="80"/>
                </a:lnTo>
                <a:lnTo>
                  <a:pt x="228" y="83"/>
                </a:lnTo>
                <a:lnTo>
                  <a:pt x="241" y="83"/>
                </a:lnTo>
                <a:lnTo>
                  <a:pt x="259" y="83"/>
                </a:lnTo>
                <a:lnTo>
                  <a:pt x="272" y="83"/>
                </a:lnTo>
                <a:lnTo>
                  <a:pt x="289" y="85"/>
                </a:lnTo>
                <a:lnTo>
                  <a:pt x="300" y="85"/>
                </a:lnTo>
                <a:lnTo>
                  <a:pt x="315" y="85"/>
                </a:lnTo>
                <a:lnTo>
                  <a:pt x="328" y="85"/>
                </a:lnTo>
                <a:lnTo>
                  <a:pt x="343" y="87"/>
                </a:lnTo>
                <a:lnTo>
                  <a:pt x="354" y="85"/>
                </a:lnTo>
                <a:lnTo>
                  <a:pt x="365" y="85"/>
                </a:lnTo>
                <a:lnTo>
                  <a:pt x="376" y="83"/>
                </a:lnTo>
                <a:lnTo>
                  <a:pt x="385" y="83"/>
                </a:lnTo>
                <a:lnTo>
                  <a:pt x="393" y="83"/>
                </a:lnTo>
                <a:lnTo>
                  <a:pt x="404" y="83"/>
                </a:lnTo>
                <a:lnTo>
                  <a:pt x="413" y="83"/>
                </a:lnTo>
                <a:lnTo>
                  <a:pt x="424" y="83"/>
                </a:lnTo>
                <a:lnTo>
                  <a:pt x="437" y="80"/>
                </a:lnTo>
                <a:lnTo>
                  <a:pt x="450" y="78"/>
                </a:lnTo>
                <a:lnTo>
                  <a:pt x="461" y="78"/>
                </a:lnTo>
                <a:lnTo>
                  <a:pt x="471" y="78"/>
                </a:lnTo>
                <a:lnTo>
                  <a:pt x="487" y="76"/>
                </a:lnTo>
                <a:lnTo>
                  <a:pt x="498" y="74"/>
                </a:lnTo>
                <a:lnTo>
                  <a:pt x="502" y="74"/>
                </a:lnTo>
                <a:lnTo>
                  <a:pt x="506" y="74"/>
                </a:lnTo>
                <a:lnTo>
                  <a:pt x="506" y="74"/>
                </a:lnTo>
                <a:close/>
              </a:path>
            </a:pathLst>
          </a:custGeom>
          <a:solidFill>
            <a:srgbClr val="707A85">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78"/>
          <p:cNvSpPr>
            <a:spLocks/>
          </p:cNvSpPr>
          <p:nvPr/>
        </p:nvSpPr>
        <p:spPr bwMode="auto">
          <a:xfrm>
            <a:off x="3379006" y="5601732"/>
            <a:ext cx="5765819" cy="689568"/>
          </a:xfrm>
          <a:custGeom>
            <a:avLst/>
            <a:gdLst>
              <a:gd name="T0" fmla="*/ 42 w 3324"/>
              <a:gd name="T1" fmla="*/ 171 h 423"/>
              <a:gd name="T2" fmla="*/ 118 w 3324"/>
              <a:gd name="T3" fmla="*/ 169 h 423"/>
              <a:gd name="T4" fmla="*/ 209 w 3324"/>
              <a:gd name="T5" fmla="*/ 162 h 423"/>
              <a:gd name="T6" fmla="*/ 317 w 3324"/>
              <a:gd name="T7" fmla="*/ 158 h 423"/>
              <a:gd name="T8" fmla="*/ 441 w 3324"/>
              <a:gd name="T9" fmla="*/ 152 h 423"/>
              <a:gd name="T10" fmla="*/ 574 w 3324"/>
              <a:gd name="T11" fmla="*/ 145 h 423"/>
              <a:gd name="T12" fmla="*/ 715 w 3324"/>
              <a:gd name="T13" fmla="*/ 136 h 423"/>
              <a:gd name="T14" fmla="*/ 856 w 3324"/>
              <a:gd name="T15" fmla="*/ 126 h 423"/>
              <a:gd name="T16" fmla="*/ 997 w 3324"/>
              <a:gd name="T17" fmla="*/ 115 h 423"/>
              <a:gd name="T18" fmla="*/ 1136 w 3324"/>
              <a:gd name="T19" fmla="*/ 104 h 423"/>
              <a:gd name="T20" fmla="*/ 1262 w 3324"/>
              <a:gd name="T21" fmla="*/ 91 h 423"/>
              <a:gd name="T22" fmla="*/ 1382 w 3324"/>
              <a:gd name="T23" fmla="*/ 76 h 423"/>
              <a:gd name="T24" fmla="*/ 1495 w 3324"/>
              <a:gd name="T25" fmla="*/ 63 h 423"/>
              <a:gd name="T26" fmla="*/ 1605 w 3324"/>
              <a:gd name="T27" fmla="*/ 45 h 423"/>
              <a:gd name="T28" fmla="*/ 1714 w 3324"/>
              <a:gd name="T29" fmla="*/ 34 h 423"/>
              <a:gd name="T30" fmla="*/ 1818 w 3324"/>
              <a:gd name="T31" fmla="*/ 21 h 423"/>
              <a:gd name="T32" fmla="*/ 1925 w 3324"/>
              <a:gd name="T33" fmla="*/ 13 h 423"/>
              <a:gd name="T34" fmla="*/ 2031 w 3324"/>
              <a:gd name="T35" fmla="*/ 4 h 423"/>
              <a:gd name="T36" fmla="*/ 2142 w 3324"/>
              <a:gd name="T37" fmla="*/ 2 h 423"/>
              <a:gd name="T38" fmla="*/ 2259 w 3324"/>
              <a:gd name="T39" fmla="*/ 0 h 423"/>
              <a:gd name="T40" fmla="*/ 2383 w 3324"/>
              <a:gd name="T41" fmla="*/ 2 h 423"/>
              <a:gd name="T42" fmla="*/ 2509 w 3324"/>
              <a:gd name="T43" fmla="*/ 6 h 423"/>
              <a:gd name="T44" fmla="*/ 2639 w 3324"/>
              <a:gd name="T45" fmla="*/ 15 h 423"/>
              <a:gd name="T46" fmla="*/ 2765 w 3324"/>
              <a:gd name="T47" fmla="*/ 23 h 423"/>
              <a:gd name="T48" fmla="*/ 2887 w 3324"/>
              <a:gd name="T49" fmla="*/ 34 h 423"/>
              <a:gd name="T50" fmla="*/ 3002 w 3324"/>
              <a:gd name="T51" fmla="*/ 45 h 423"/>
              <a:gd name="T52" fmla="*/ 3104 w 3324"/>
              <a:gd name="T53" fmla="*/ 56 h 423"/>
              <a:gd name="T54" fmla="*/ 3189 w 3324"/>
              <a:gd name="T55" fmla="*/ 67 h 423"/>
              <a:gd name="T56" fmla="*/ 3256 w 3324"/>
              <a:gd name="T57" fmla="*/ 76 h 423"/>
              <a:gd name="T58" fmla="*/ 3319 w 3324"/>
              <a:gd name="T59" fmla="*/ 84 h 423"/>
              <a:gd name="T60" fmla="*/ 3291 w 3324"/>
              <a:gd name="T61" fmla="*/ 280 h 423"/>
              <a:gd name="T62" fmla="*/ 3230 w 3324"/>
              <a:gd name="T63" fmla="*/ 284 h 423"/>
              <a:gd name="T64" fmla="*/ 3148 w 3324"/>
              <a:gd name="T65" fmla="*/ 286 h 423"/>
              <a:gd name="T66" fmla="*/ 3050 w 3324"/>
              <a:gd name="T67" fmla="*/ 288 h 423"/>
              <a:gd name="T68" fmla="*/ 2948 w 3324"/>
              <a:gd name="T69" fmla="*/ 295 h 423"/>
              <a:gd name="T70" fmla="*/ 2835 w 3324"/>
              <a:gd name="T71" fmla="*/ 293 h 423"/>
              <a:gd name="T72" fmla="*/ 2733 w 3324"/>
              <a:gd name="T73" fmla="*/ 291 h 423"/>
              <a:gd name="T74" fmla="*/ 2644 w 3324"/>
              <a:gd name="T75" fmla="*/ 288 h 423"/>
              <a:gd name="T76" fmla="*/ 2581 w 3324"/>
              <a:gd name="T77" fmla="*/ 286 h 423"/>
              <a:gd name="T78" fmla="*/ 2535 w 3324"/>
              <a:gd name="T79" fmla="*/ 291 h 423"/>
              <a:gd name="T80" fmla="*/ 2476 w 3324"/>
              <a:gd name="T81" fmla="*/ 312 h 423"/>
              <a:gd name="T82" fmla="*/ 2387 w 3324"/>
              <a:gd name="T83" fmla="*/ 338 h 423"/>
              <a:gd name="T84" fmla="*/ 2316 w 3324"/>
              <a:gd name="T85" fmla="*/ 356 h 423"/>
              <a:gd name="T86" fmla="*/ 2229 w 3324"/>
              <a:gd name="T87" fmla="*/ 373 h 423"/>
              <a:gd name="T88" fmla="*/ 2133 w 3324"/>
              <a:gd name="T89" fmla="*/ 393 h 423"/>
              <a:gd name="T90" fmla="*/ 2016 w 3324"/>
              <a:gd name="T91" fmla="*/ 404 h 423"/>
              <a:gd name="T92" fmla="*/ 1890 w 3324"/>
              <a:gd name="T93" fmla="*/ 414 h 423"/>
              <a:gd name="T94" fmla="*/ 1742 w 3324"/>
              <a:gd name="T95" fmla="*/ 421 h 423"/>
              <a:gd name="T96" fmla="*/ 1584 w 3324"/>
              <a:gd name="T97" fmla="*/ 423 h 423"/>
              <a:gd name="T98" fmla="*/ 1414 w 3324"/>
              <a:gd name="T99" fmla="*/ 421 h 423"/>
              <a:gd name="T100" fmla="*/ 1245 w 3324"/>
              <a:gd name="T101" fmla="*/ 417 h 423"/>
              <a:gd name="T102" fmla="*/ 1073 w 3324"/>
              <a:gd name="T103" fmla="*/ 410 h 423"/>
              <a:gd name="T104" fmla="*/ 917 w 3324"/>
              <a:gd name="T105" fmla="*/ 404 h 423"/>
              <a:gd name="T106" fmla="*/ 767 w 3324"/>
              <a:gd name="T107" fmla="*/ 393 h 423"/>
              <a:gd name="T108" fmla="*/ 641 w 3324"/>
              <a:gd name="T109" fmla="*/ 386 h 423"/>
              <a:gd name="T110" fmla="*/ 541 w 3324"/>
              <a:gd name="T111" fmla="*/ 380 h 423"/>
              <a:gd name="T112" fmla="*/ 472 w 3324"/>
              <a:gd name="T113" fmla="*/ 373 h 423"/>
              <a:gd name="T114" fmla="*/ 0 w 3324"/>
              <a:gd name="T115" fmla="*/ 176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24" h="423">
                <a:moveTo>
                  <a:pt x="0" y="176"/>
                </a:moveTo>
                <a:lnTo>
                  <a:pt x="0" y="173"/>
                </a:lnTo>
                <a:lnTo>
                  <a:pt x="5" y="173"/>
                </a:lnTo>
                <a:lnTo>
                  <a:pt x="13" y="173"/>
                </a:lnTo>
                <a:lnTo>
                  <a:pt x="26" y="173"/>
                </a:lnTo>
                <a:lnTo>
                  <a:pt x="42" y="171"/>
                </a:lnTo>
                <a:lnTo>
                  <a:pt x="61" y="171"/>
                </a:lnTo>
                <a:lnTo>
                  <a:pt x="72" y="169"/>
                </a:lnTo>
                <a:lnTo>
                  <a:pt x="81" y="169"/>
                </a:lnTo>
                <a:lnTo>
                  <a:pt x="92" y="169"/>
                </a:lnTo>
                <a:lnTo>
                  <a:pt x="107" y="169"/>
                </a:lnTo>
                <a:lnTo>
                  <a:pt x="118" y="169"/>
                </a:lnTo>
                <a:lnTo>
                  <a:pt x="131" y="169"/>
                </a:lnTo>
                <a:lnTo>
                  <a:pt x="146" y="167"/>
                </a:lnTo>
                <a:lnTo>
                  <a:pt x="161" y="167"/>
                </a:lnTo>
                <a:lnTo>
                  <a:pt x="176" y="165"/>
                </a:lnTo>
                <a:lnTo>
                  <a:pt x="191" y="165"/>
                </a:lnTo>
                <a:lnTo>
                  <a:pt x="209" y="162"/>
                </a:lnTo>
                <a:lnTo>
                  <a:pt x="226" y="162"/>
                </a:lnTo>
                <a:lnTo>
                  <a:pt x="244" y="160"/>
                </a:lnTo>
                <a:lnTo>
                  <a:pt x="261" y="160"/>
                </a:lnTo>
                <a:lnTo>
                  <a:pt x="278" y="160"/>
                </a:lnTo>
                <a:lnTo>
                  <a:pt x="300" y="160"/>
                </a:lnTo>
                <a:lnTo>
                  <a:pt x="317" y="158"/>
                </a:lnTo>
                <a:lnTo>
                  <a:pt x="337" y="158"/>
                </a:lnTo>
                <a:lnTo>
                  <a:pt x="359" y="158"/>
                </a:lnTo>
                <a:lnTo>
                  <a:pt x="380" y="158"/>
                </a:lnTo>
                <a:lnTo>
                  <a:pt x="400" y="156"/>
                </a:lnTo>
                <a:lnTo>
                  <a:pt x="420" y="154"/>
                </a:lnTo>
                <a:lnTo>
                  <a:pt x="441" y="152"/>
                </a:lnTo>
                <a:lnTo>
                  <a:pt x="463" y="152"/>
                </a:lnTo>
                <a:lnTo>
                  <a:pt x="485" y="149"/>
                </a:lnTo>
                <a:lnTo>
                  <a:pt x="506" y="149"/>
                </a:lnTo>
                <a:lnTo>
                  <a:pt x="530" y="147"/>
                </a:lnTo>
                <a:lnTo>
                  <a:pt x="552" y="147"/>
                </a:lnTo>
                <a:lnTo>
                  <a:pt x="574" y="145"/>
                </a:lnTo>
                <a:lnTo>
                  <a:pt x="598" y="143"/>
                </a:lnTo>
                <a:lnTo>
                  <a:pt x="619" y="141"/>
                </a:lnTo>
                <a:lnTo>
                  <a:pt x="643" y="141"/>
                </a:lnTo>
                <a:lnTo>
                  <a:pt x="667" y="141"/>
                </a:lnTo>
                <a:lnTo>
                  <a:pt x="691" y="139"/>
                </a:lnTo>
                <a:lnTo>
                  <a:pt x="715" y="136"/>
                </a:lnTo>
                <a:lnTo>
                  <a:pt x="739" y="136"/>
                </a:lnTo>
                <a:lnTo>
                  <a:pt x="763" y="132"/>
                </a:lnTo>
                <a:lnTo>
                  <a:pt x="784" y="130"/>
                </a:lnTo>
                <a:lnTo>
                  <a:pt x="808" y="130"/>
                </a:lnTo>
                <a:lnTo>
                  <a:pt x="832" y="130"/>
                </a:lnTo>
                <a:lnTo>
                  <a:pt x="856" y="126"/>
                </a:lnTo>
                <a:lnTo>
                  <a:pt x="880" y="123"/>
                </a:lnTo>
                <a:lnTo>
                  <a:pt x="904" y="121"/>
                </a:lnTo>
                <a:lnTo>
                  <a:pt x="928" y="121"/>
                </a:lnTo>
                <a:lnTo>
                  <a:pt x="952" y="119"/>
                </a:lnTo>
                <a:lnTo>
                  <a:pt x="976" y="117"/>
                </a:lnTo>
                <a:lnTo>
                  <a:pt x="997" y="115"/>
                </a:lnTo>
                <a:lnTo>
                  <a:pt x="1023" y="115"/>
                </a:lnTo>
                <a:lnTo>
                  <a:pt x="1043" y="110"/>
                </a:lnTo>
                <a:lnTo>
                  <a:pt x="1069" y="110"/>
                </a:lnTo>
                <a:lnTo>
                  <a:pt x="1091" y="108"/>
                </a:lnTo>
                <a:lnTo>
                  <a:pt x="1115" y="108"/>
                </a:lnTo>
                <a:lnTo>
                  <a:pt x="1136" y="104"/>
                </a:lnTo>
                <a:lnTo>
                  <a:pt x="1158" y="102"/>
                </a:lnTo>
                <a:lnTo>
                  <a:pt x="1180" y="99"/>
                </a:lnTo>
                <a:lnTo>
                  <a:pt x="1199" y="97"/>
                </a:lnTo>
                <a:lnTo>
                  <a:pt x="1219" y="93"/>
                </a:lnTo>
                <a:lnTo>
                  <a:pt x="1241" y="91"/>
                </a:lnTo>
                <a:lnTo>
                  <a:pt x="1262" y="91"/>
                </a:lnTo>
                <a:lnTo>
                  <a:pt x="1284" y="89"/>
                </a:lnTo>
                <a:lnTo>
                  <a:pt x="1304" y="84"/>
                </a:lnTo>
                <a:lnTo>
                  <a:pt x="1323" y="82"/>
                </a:lnTo>
                <a:lnTo>
                  <a:pt x="1343" y="80"/>
                </a:lnTo>
                <a:lnTo>
                  <a:pt x="1362" y="80"/>
                </a:lnTo>
                <a:lnTo>
                  <a:pt x="1382" y="76"/>
                </a:lnTo>
                <a:lnTo>
                  <a:pt x="1401" y="73"/>
                </a:lnTo>
                <a:lnTo>
                  <a:pt x="1421" y="71"/>
                </a:lnTo>
                <a:lnTo>
                  <a:pt x="1443" y="71"/>
                </a:lnTo>
                <a:lnTo>
                  <a:pt x="1460" y="67"/>
                </a:lnTo>
                <a:lnTo>
                  <a:pt x="1477" y="65"/>
                </a:lnTo>
                <a:lnTo>
                  <a:pt x="1495" y="63"/>
                </a:lnTo>
                <a:lnTo>
                  <a:pt x="1514" y="60"/>
                </a:lnTo>
                <a:lnTo>
                  <a:pt x="1534" y="56"/>
                </a:lnTo>
                <a:lnTo>
                  <a:pt x="1553" y="54"/>
                </a:lnTo>
                <a:lnTo>
                  <a:pt x="1571" y="52"/>
                </a:lnTo>
                <a:lnTo>
                  <a:pt x="1590" y="50"/>
                </a:lnTo>
                <a:lnTo>
                  <a:pt x="1605" y="45"/>
                </a:lnTo>
                <a:lnTo>
                  <a:pt x="1625" y="43"/>
                </a:lnTo>
                <a:lnTo>
                  <a:pt x="1640" y="43"/>
                </a:lnTo>
                <a:lnTo>
                  <a:pt x="1660" y="41"/>
                </a:lnTo>
                <a:lnTo>
                  <a:pt x="1679" y="37"/>
                </a:lnTo>
                <a:lnTo>
                  <a:pt x="1697" y="37"/>
                </a:lnTo>
                <a:lnTo>
                  <a:pt x="1714" y="34"/>
                </a:lnTo>
                <a:lnTo>
                  <a:pt x="1734" y="34"/>
                </a:lnTo>
                <a:lnTo>
                  <a:pt x="1749" y="30"/>
                </a:lnTo>
                <a:lnTo>
                  <a:pt x="1766" y="28"/>
                </a:lnTo>
                <a:lnTo>
                  <a:pt x="1786" y="26"/>
                </a:lnTo>
                <a:lnTo>
                  <a:pt x="1803" y="23"/>
                </a:lnTo>
                <a:lnTo>
                  <a:pt x="1818" y="21"/>
                </a:lnTo>
                <a:lnTo>
                  <a:pt x="1836" y="21"/>
                </a:lnTo>
                <a:lnTo>
                  <a:pt x="1853" y="17"/>
                </a:lnTo>
                <a:lnTo>
                  <a:pt x="1873" y="17"/>
                </a:lnTo>
                <a:lnTo>
                  <a:pt x="1890" y="15"/>
                </a:lnTo>
                <a:lnTo>
                  <a:pt x="1907" y="15"/>
                </a:lnTo>
                <a:lnTo>
                  <a:pt x="1925" y="13"/>
                </a:lnTo>
                <a:lnTo>
                  <a:pt x="1942" y="13"/>
                </a:lnTo>
                <a:lnTo>
                  <a:pt x="1960" y="10"/>
                </a:lnTo>
                <a:lnTo>
                  <a:pt x="1977" y="8"/>
                </a:lnTo>
                <a:lnTo>
                  <a:pt x="1996" y="6"/>
                </a:lnTo>
                <a:lnTo>
                  <a:pt x="2016" y="6"/>
                </a:lnTo>
                <a:lnTo>
                  <a:pt x="2031" y="4"/>
                </a:lnTo>
                <a:lnTo>
                  <a:pt x="2051" y="4"/>
                </a:lnTo>
                <a:lnTo>
                  <a:pt x="2068" y="2"/>
                </a:lnTo>
                <a:lnTo>
                  <a:pt x="2088" y="2"/>
                </a:lnTo>
                <a:lnTo>
                  <a:pt x="2105" y="2"/>
                </a:lnTo>
                <a:lnTo>
                  <a:pt x="2125" y="2"/>
                </a:lnTo>
                <a:lnTo>
                  <a:pt x="2142" y="2"/>
                </a:lnTo>
                <a:lnTo>
                  <a:pt x="2162" y="2"/>
                </a:lnTo>
                <a:lnTo>
                  <a:pt x="2181" y="0"/>
                </a:lnTo>
                <a:lnTo>
                  <a:pt x="2198" y="0"/>
                </a:lnTo>
                <a:lnTo>
                  <a:pt x="2218" y="0"/>
                </a:lnTo>
                <a:lnTo>
                  <a:pt x="2240" y="0"/>
                </a:lnTo>
                <a:lnTo>
                  <a:pt x="2259" y="0"/>
                </a:lnTo>
                <a:lnTo>
                  <a:pt x="2279" y="0"/>
                </a:lnTo>
                <a:lnTo>
                  <a:pt x="2301" y="0"/>
                </a:lnTo>
                <a:lnTo>
                  <a:pt x="2322" y="2"/>
                </a:lnTo>
                <a:lnTo>
                  <a:pt x="2342" y="2"/>
                </a:lnTo>
                <a:lnTo>
                  <a:pt x="2361" y="2"/>
                </a:lnTo>
                <a:lnTo>
                  <a:pt x="2383" y="2"/>
                </a:lnTo>
                <a:lnTo>
                  <a:pt x="2403" y="2"/>
                </a:lnTo>
                <a:lnTo>
                  <a:pt x="2424" y="2"/>
                </a:lnTo>
                <a:lnTo>
                  <a:pt x="2446" y="4"/>
                </a:lnTo>
                <a:lnTo>
                  <a:pt x="2468" y="4"/>
                </a:lnTo>
                <a:lnTo>
                  <a:pt x="2487" y="6"/>
                </a:lnTo>
                <a:lnTo>
                  <a:pt x="2509" y="6"/>
                </a:lnTo>
                <a:lnTo>
                  <a:pt x="2531" y="6"/>
                </a:lnTo>
                <a:lnTo>
                  <a:pt x="2552" y="8"/>
                </a:lnTo>
                <a:lnTo>
                  <a:pt x="2574" y="10"/>
                </a:lnTo>
                <a:lnTo>
                  <a:pt x="2594" y="10"/>
                </a:lnTo>
                <a:lnTo>
                  <a:pt x="2618" y="13"/>
                </a:lnTo>
                <a:lnTo>
                  <a:pt x="2639" y="15"/>
                </a:lnTo>
                <a:lnTo>
                  <a:pt x="2661" y="17"/>
                </a:lnTo>
                <a:lnTo>
                  <a:pt x="2681" y="17"/>
                </a:lnTo>
                <a:lnTo>
                  <a:pt x="2702" y="19"/>
                </a:lnTo>
                <a:lnTo>
                  <a:pt x="2724" y="21"/>
                </a:lnTo>
                <a:lnTo>
                  <a:pt x="2746" y="23"/>
                </a:lnTo>
                <a:lnTo>
                  <a:pt x="2765" y="23"/>
                </a:lnTo>
                <a:lnTo>
                  <a:pt x="2785" y="23"/>
                </a:lnTo>
                <a:lnTo>
                  <a:pt x="2807" y="26"/>
                </a:lnTo>
                <a:lnTo>
                  <a:pt x="2828" y="30"/>
                </a:lnTo>
                <a:lnTo>
                  <a:pt x="2848" y="30"/>
                </a:lnTo>
                <a:lnTo>
                  <a:pt x="2867" y="34"/>
                </a:lnTo>
                <a:lnTo>
                  <a:pt x="2887" y="34"/>
                </a:lnTo>
                <a:lnTo>
                  <a:pt x="2909" y="37"/>
                </a:lnTo>
                <a:lnTo>
                  <a:pt x="2928" y="39"/>
                </a:lnTo>
                <a:lnTo>
                  <a:pt x="2948" y="41"/>
                </a:lnTo>
                <a:lnTo>
                  <a:pt x="2967" y="43"/>
                </a:lnTo>
                <a:lnTo>
                  <a:pt x="2987" y="45"/>
                </a:lnTo>
                <a:lnTo>
                  <a:pt x="3002" y="45"/>
                </a:lnTo>
                <a:lnTo>
                  <a:pt x="3019" y="47"/>
                </a:lnTo>
                <a:lnTo>
                  <a:pt x="3037" y="50"/>
                </a:lnTo>
                <a:lnTo>
                  <a:pt x="3056" y="54"/>
                </a:lnTo>
                <a:lnTo>
                  <a:pt x="3072" y="54"/>
                </a:lnTo>
                <a:lnTo>
                  <a:pt x="3087" y="54"/>
                </a:lnTo>
                <a:lnTo>
                  <a:pt x="3104" y="56"/>
                </a:lnTo>
                <a:lnTo>
                  <a:pt x="3119" y="60"/>
                </a:lnTo>
                <a:lnTo>
                  <a:pt x="3132" y="60"/>
                </a:lnTo>
                <a:lnTo>
                  <a:pt x="3148" y="63"/>
                </a:lnTo>
                <a:lnTo>
                  <a:pt x="3161" y="63"/>
                </a:lnTo>
                <a:lnTo>
                  <a:pt x="3176" y="67"/>
                </a:lnTo>
                <a:lnTo>
                  <a:pt x="3189" y="67"/>
                </a:lnTo>
                <a:lnTo>
                  <a:pt x="3202" y="69"/>
                </a:lnTo>
                <a:lnTo>
                  <a:pt x="3215" y="71"/>
                </a:lnTo>
                <a:lnTo>
                  <a:pt x="3228" y="73"/>
                </a:lnTo>
                <a:lnTo>
                  <a:pt x="3237" y="73"/>
                </a:lnTo>
                <a:lnTo>
                  <a:pt x="3248" y="76"/>
                </a:lnTo>
                <a:lnTo>
                  <a:pt x="3256" y="76"/>
                </a:lnTo>
                <a:lnTo>
                  <a:pt x="3267" y="78"/>
                </a:lnTo>
                <a:lnTo>
                  <a:pt x="3282" y="80"/>
                </a:lnTo>
                <a:lnTo>
                  <a:pt x="3295" y="82"/>
                </a:lnTo>
                <a:lnTo>
                  <a:pt x="3306" y="82"/>
                </a:lnTo>
                <a:lnTo>
                  <a:pt x="3315" y="84"/>
                </a:lnTo>
                <a:lnTo>
                  <a:pt x="3319" y="84"/>
                </a:lnTo>
                <a:lnTo>
                  <a:pt x="3324" y="86"/>
                </a:lnTo>
                <a:lnTo>
                  <a:pt x="3324" y="280"/>
                </a:lnTo>
                <a:lnTo>
                  <a:pt x="3319" y="280"/>
                </a:lnTo>
                <a:lnTo>
                  <a:pt x="3315" y="280"/>
                </a:lnTo>
                <a:lnTo>
                  <a:pt x="3304" y="280"/>
                </a:lnTo>
                <a:lnTo>
                  <a:pt x="3291" y="280"/>
                </a:lnTo>
                <a:lnTo>
                  <a:pt x="3282" y="280"/>
                </a:lnTo>
                <a:lnTo>
                  <a:pt x="3274" y="280"/>
                </a:lnTo>
                <a:lnTo>
                  <a:pt x="3263" y="280"/>
                </a:lnTo>
                <a:lnTo>
                  <a:pt x="3254" y="282"/>
                </a:lnTo>
                <a:lnTo>
                  <a:pt x="3241" y="282"/>
                </a:lnTo>
                <a:lnTo>
                  <a:pt x="3230" y="284"/>
                </a:lnTo>
                <a:lnTo>
                  <a:pt x="3219" y="284"/>
                </a:lnTo>
                <a:lnTo>
                  <a:pt x="3206" y="286"/>
                </a:lnTo>
                <a:lnTo>
                  <a:pt x="3191" y="286"/>
                </a:lnTo>
                <a:lnTo>
                  <a:pt x="3178" y="286"/>
                </a:lnTo>
                <a:lnTo>
                  <a:pt x="3161" y="286"/>
                </a:lnTo>
                <a:lnTo>
                  <a:pt x="3148" y="286"/>
                </a:lnTo>
                <a:lnTo>
                  <a:pt x="3132" y="286"/>
                </a:lnTo>
                <a:lnTo>
                  <a:pt x="3115" y="286"/>
                </a:lnTo>
                <a:lnTo>
                  <a:pt x="3100" y="286"/>
                </a:lnTo>
                <a:lnTo>
                  <a:pt x="3085" y="288"/>
                </a:lnTo>
                <a:lnTo>
                  <a:pt x="3067" y="288"/>
                </a:lnTo>
                <a:lnTo>
                  <a:pt x="3050" y="288"/>
                </a:lnTo>
                <a:lnTo>
                  <a:pt x="3033" y="288"/>
                </a:lnTo>
                <a:lnTo>
                  <a:pt x="3017" y="291"/>
                </a:lnTo>
                <a:lnTo>
                  <a:pt x="2998" y="291"/>
                </a:lnTo>
                <a:lnTo>
                  <a:pt x="2980" y="293"/>
                </a:lnTo>
                <a:lnTo>
                  <a:pt x="2963" y="293"/>
                </a:lnTo>
                <a:lnTo>
                  <a:pt x="2948" y="295"/>
                </a:lnTo>
                <a:lnTo>
                  <a:pt x="2928" y="293"/>
                </a:lnTo>
                <a:lnTo>
                  <a:pt x="2911" y="293"/>
                </a:lnTo>
                <a:lnTo>
                  <a:pt x="2891" y="293"/>
                </a:lnTo>
                <a:lnTo>
                  <a:pt x="2874" y="293"/>
                </a:lnTo>
                <a:lnTo>
                  <a:pt x="2854" y="293"/>
                </a:lnTo>
                <a:lnTo>
                  <a:pt x="2835" y="293"/>
                </a:lnTo>
                <a:lnTo>
                  <a:pt x="2817" y="293"/>
                </a:lnTo>
                <a:lnTo>
                  <a:pt x="2802" y="293"/>
                </a:lnTo>
                <a:lnTo>
                  <a:pt x="2783" y="291"/>
                </a:lnTo>
                <a:lnTo>
                  <a:pt x="2765" y="291"/>
                </a:lnTo>
                <a:lnTo>
                  <a:pt x="2748" y="291"/>
                </a:lnTo>
                <a:lnTo>
                  <a:pt x="2733" y="291"/>
                </a:lnTo>
                <a:lnTo>
                  <a:pt x="2718" y="291"/>
                </a:lnTo>
                <a:lnTo>
                  <a:pt x="2700" y="291"/>
                </a:lnTo>
                <a:lnTo>
                  <a:pt x="2685" y="291"/>
                </a:lnTo>
                <a:lnTo>
                  <a:pt x="2672" y="291"/>
                </a:lnTo>
                <a:lnTo>
                  <a:pt x="2657" y="288"/>
                </a:lnTo>
                <a:lnTo>
                  <a:pt x="2644" y="288"/>
                </a:lnTo>
                <a:lnTo>
                  <a:pt x="2633" y="288"/>
                </a:lnTo>
                <a:lnTo>
                  <a:pt x="2622" y="288"/>
                </a:lnTo>
                <a:lnTo>
                  <a:pt x="2609" y="286"/>
                </a:lnTo>
                <a:lnTo>
                  <a:pt x="2598" y="286"/>
                </a:lnTo>
                <a:lnTo>
                  <a:pt x="2587" y="286"/>
                </a:lnTo>
                <a:lnTo>
                  <a:pt x="2581" y="286"/>
                </a:lnTo>
                <a:lnTo>
                  <a:pt x="2566" y="286"/>
                </a:lnTo>
                <a:lnTo>
                  <a:pt x="2555" y="286"/>
                </a:lnTo>
                <a:lnTo>
                  <a:pt x="2548" y="286"/>
                </a:lnTo>
                <a:lnTo>
                  <a:pt x="2546" y="286"/>
                </a:lnTo>
                <a:lnTo>
                  <a:pt x="2544" y="286"/>
                </a:lnTo>
                <a:lnTo>
                  <a:pt x="2535" y="291"/>
                </a:lnTo>
                <a:lnTo>
                  <a:pt x="2526" y="293"/>
                </a:lnTo>
                <a:lnTo>
                  <a:pt x="2520" y="295"/>
                </a:lnTo>
                <a:lnTo>
                  <a:pt x="2511" y="299"/>
                </a:lnTo>
                <a:lnTo>
                  <a:pt x="2503" y="304"/>
                </a:lnTo>
                <a:lnTo>
                  <a:pt x="2487" y="308"/>
                </a:lnTo>
                <a:lnTo>
                  <a:pt x="2476" y="312"/>
                </a:lnTo>
                <a:lnTo>
                  <a:pt x="2459" y="317"/>
                </a:lnTo>
                <a:lnTo>
                  <a:pt x="2446" y="323"/>
                </a:lnTo>
                <a:lnTo>
                  <a:pt x="2427" y="328"/>
                </a:lnTo>
                <a:lnTo>
                  <a:pt x="2409" y="334"/>
                </a:lnTo>
                <a:lnTo>
                  <a:pt x="2398" y="334"/>
                </a:lnTo>
                <a:lnTo>
                  <a:pt x="2387" y="338"/>
                </a:lnTo>
                <a:lnTo>
                  <a:pt x="2377" y="341"/>
                </a:lnTo>
                <a:lnTo>
                  <a:pt x="2368" y="345"/>
                </a:lnTo>
                <a:lnTo>
                  <a:pt x="2353" y="347"/>
                </a:lnTo>
                <a:lnTo>
                  <a:pt x="2342" y="351"/>
                </a:lnTo>
                <a:lnTo>
                  <a:pt x="2329" y="354"/>
                </a:lnTo>
                <a:lnTo>
                  <a:pt x="2316" y="356"/>
                </a:lnTo>
                <a:lnTo>
                  <a:pt x="2303" y="358"/>
                </a:lnTo>
                <a:lnTo>
                  <a:pt x="2287" y="362"/>
                </a:lnTo>
                <a:lnTo>
                  <a:pt x="2274" y="364"/>
                </a:lnTo>
                <a:lnTo>
                  <a:pt x="2261" y="369"/>
                </a:lnTo>
                <a:lnTo>
                  <a:pt x="2246" y="371"/>
                </a:lnTo>
                <a:lnTo>
                  <a:pt x="2229" y="373"/>
                </a:lnTo>
                <a:lnTo>
                  <a:pt x="2214" y="375"/>
                </a:lnTo>
                <a:lnTo>
                  <a:pt x="2198" y="380"/>
                </a:lnTo>
                <a:lnTo>
                  <a:pt x="2181" y="382"/>
                </a:lnTo>
                <a:lnTo>
                  <a:pt x="2166" y="384"/>
                </a:lnTo>
                <a:lnTo>
                  <a:pt x="2151" y="388"/>
                </a:lnTo>
                <a:lnTo>
                  <a:pt x="2133" y="393"/>
                </a:lnTo>
                <a:lnTo>
                  <a:pt x="2114" y="393"/>
                </a:lnTo>
                <a:lnTo>
                  <a:pt x="2094" y="395"/>
                </a:lnTo>
                <a:lnTo>
                  <a:pt x="2075" y="397"/>
                </a:lnTo>
                <a:lnTo>
                  <a:pt x="2057" y="401"/>
                </a:lnTo>
                <a:lnTo>
                  <a:pt x="2036" y="401"/>
                </a:lnTo>
                <a:lnTo>
                  <a:pt x="2016" y="404"/>
                </a:lnTo>
                <a:lnTo>
                  <a:pt x="1996" y="406"/>
                </a:lnTo>
                <a:lnTo>
                  <a:pt x="1977" y="410"/>
                </a:lnTo>
                <a:lnTo>
                  <a:pt x="1955" y="410"/>
                </a:lnTo>
                <a:lnTo>
                  <a:pt x="1933" y="412"/>
                </a:lnTo>
                <a:lnTo>
                  <a:pt x="1910" y="412"/>
                </a:lnTo>
                <a:lnTo>
                  <a:pt x="1890" y="414"/>
                </a:lnTo>
                <a:lnTo>
                  <a:pt x="1864" y="417"/>
                </a:lnTo>
                <a:lnTo>
                  <a:pt x="1842" y="419"/>
                </a:lnTo>
                <a:lnTo>
                  <a:pt x="1818" y="421"/>
                </a:lnTo>
                <a:lnTo>
                  <a:pt x="1794" y="421"/>
                </a:lnTo>
                <a:lnTo>
                  <a:pt x="1768" y="421"/>
                </a:lnTo>
                <a:lnTo>
                  <a:pt x="1742" y="421"/>
                </a:lnTo>
                <a:lnTo>
                  <a:pt x="1716" y="421"/>
                </a:lnTo>
                <a:lnTo>
                  <a:pt x="1690" y="423"/>
                </a:lnTo>
                <a:lnTo>
                  <a:pt x="1664" y="423"/>
                </a:lnTo>
                <a:lnTo>
                  <a:pt x="1638" y="423"/>
                </a:lnTo>
                <a:lnTo>
                  <a:pt x="1612" y="423"/>
                </a:lnTo>
                <a:lnTo>
                  <a:pt x="1584" y="423"/>
                </a:lnTo>
                <a:lnTo>
                  <a:pt x="1556" y="421"/>
                </a:lnTo>
                <a:lnTo>
                  <a:pt x="1527" y="421"/>
                </a:lnTo>
                <a:lnTo>
                  <a:pt x="1499" y="421"/>
                </a:lnTo>
                <a:lnTo>
                  <a:pt x="1471" y="421"/>
                </a:lnTo>
                <a:lnTo>
                  <a:pt x="1443" y="421"/>
                </a:lnTo>
                <a:lnTo>
                  <a:pt x="1414" y="421"/>
                </a:lnTo>
                <a:lnTo>
                  <a:pt x="1386" y="421"/>
                </a:lnTo>
                <a:lnTo>
                  <a:pt x="1360" y="421"/>
                </a:lnTo>
                <a:lnTo>
                  <a:pt x="1330" y="421"/>
                </a:lnTo>
                <a:lnTo>
                  <a:pt x="1301" y="419"/>
                </a:lnTo>
                <a:lnTo>
                  <a:pt x="1271" y="417"/>
                </a:lnTo>
                <a:lnTo>
                  <a:pt x="1245" y="417"/>
                </a:lnTo>
                <a:lnTo>
                  <a:pt x="1215" y="414"/>
                </a:lnTo>
                <a:lnTo>
                  <a:pt x="1186" y="414"/>
                </a:lnTo>
                <a:lnTo>
                  <a:pt x="1158" y="412"/>
                </a:lnTo>
                <a:lnTo>
                  <a:pt x="1130" y="412"/>
                </a:lnTo>
                <a:lnTo>
                  <a:pt x="1102" y="412"/>
                </a:lnTo>
                <a:lnTo>
                  <a:pt x="1073" y="410"/>
                </a:lnTo>
                <a:lnTo>
                  <a:pt x="1047" y="408"/>
                </a:lnTo>
                <a:lnTo>
                  <a:pt x="1021" y="408"/>
                </a:lnTo>
                <a:lnTo>
                  <a:pt x="993" y="406"/>
                </a:lnTo>
                <a:lnTo>
                  <a:pt x="967" y="406"/>
                </a:lnTo>
                <a:lnTo>
                  <a:pt x="941" y="404"/>
                </a:lnTo>
                <a:lnTo>
                  <a:pt x="917" y="404"/>
                </a:lnTo>
                <a:lnTo>
                  <a:pt x="891" y="401"/>
                </a:lnTo>
                <a:lnTo>
                  <a:pt x="863" y="401"/>
                </a:lnTo>
                <a:lnTo>
                  <a:pt x="839" y="397"/>
                </a:lnTo>
                <a:lnTo>
                  <a:pt x="815" y="397"/>
                </a:lnTo>
                <a:lnTo>
                  <a:pt x="791" y="395"/>
                </a:lnTo>
                <a:lnTo>
                  <a:pt x="767" y="393"/>
                </a:lnTo>
                <a:lnTo>
                  <a:pt x="745" y="393"/>
                </a:lnTo>
                <a:lnTo>
                  <a:pt x="726" y="393"/>
                </a:lnTo>
                <a:lnTo>
                  <a:pt x="702" y="391"/>
                </a:lnTo>
                <a:lnTo>
                  <a:pt x="680" y="388"/>
                </a:lnTo>
                <a:lnTo>
                  <a:pt x="661" y="386"/>
                </a:lnTo>
                <a:lnTo>
                  <a:pt x="641" y="386"/>
                </a:lnTo>
                <a:lnTo>
                  <a:pt x="622" y="384"/>
                </a:lnTo>
                <a:lnTo>
                  <a:pt x="604" y="382"/>
                </a:lnTo>
                <a:lnTo>
                  <a:pt x="589" y="382"/>
                </a:lnTo>
                <a:lnTo>
                  <a:pt x="572" y="382"/>
                </a:lnTo>
                <a:lnTo>
                  <a:pt x="556" y="382"/>
                </a:lnTo>
                <a:lnTo>
                  <a:pt x="541" y="380"/>
                </a:lnTo>
                <a:lnTo>
                  <a:pt x="526" y="377"/>
                </a:lnTo>
                <a:lnTo>
                  <a:pt x="513" y="377"/>
                </a:lnTo>
                <a:lnTo>
                  <a:pt x="500" y="375"/>
                </a:lnTo>
                <a:lnTo>
                  <a:pt x="489" y="373"/>
                </a:lnTo>
                <a:lnTo>
                  <a:pt x="478" y="373"/>
                </a:lnTo>
                <a:lnTo>
                  <a:pt x="472" y="373"/>
                </a:lnTo>
                <a:lnTo>
                  <a:pt x="456" y="373"/>
                </a:lnTo>
                <a:lnTo>
                  <a:pt x="446" y="373"/>
                </a:lnTo>
                <a:lnTo>
                  <a:pt x="437" y="373"/>
                </a:lnTo>
                <a:lnTo>
                  <a:pt x="437" y="373"/>
                </a:lnTo>
                <a:lnTo>
                  <a:pt x="0" y="176"/>
                </a:lnTo>
                <a:lnTo>
                  <a:pt x="0" y="176"/>
                </a:lnTo>
                <a:close/>
              </a:path>
            </a:pathLst>
          </a:custGeom>
          <a:solidFill>
            <a:srgbClr val="707A85">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79"/>
          <p:cNvSpPr>
            <a:spLocks/>
          </p:cNvSpPr>
          <p:nvPr/>
        </p:nvSpPr>
        <p:spPr bwMode="auto">
          <a:xfrm>
            <a:off x="3179527" y="5777792"/>
            <a:ext cx="3047698" cy="591757"/>
          </a:xfrm>
          <a:custGeom>
            <a:avLst/>
            <a:gdLst>
              <a:gd name="T0" fmla="*/ 18 w 1757"/>
              <a:gd name="T1" fmla="*/ 7 h 363"/>
              <a:gd name="T2" fmla="*/ 61 w 1757"/>
              <a:gd name="T3" fmla="*/ 28 h 363"/>
              <a:gd name="T4" fmla="*/ 122 w 1757"/>
              <a:gd name="T5" fmla="*/ 52 h 363"/>
              <a:gd name="T6" fmla="*/ 165 w 1757"/>
              <a:gd name="T7" fmla="*/ 68 h 363"/>
              <a:gd name="T8" fmla="*/ 211 w 1757"/>
              <a:gd name="T9" fmla="*/ 85 h 363"/>
              <a:gd name="T10" fmla="*/ 263 w 1757"/>
              <a:gd name="T11" fmla="*/ 100 h 363"/>
              <a:gd name="T12" fmla="*/ 319 w 1757"/>
              <a:gd name="T13" fmla="*/ 120 h 363"/>
              <a:gd name="T14" fmla="*/ 380 w 1757"/>
              <a:gd name="T15" fmla="*/ 139 h 363"/>
              <a:gd name="T16" fmla="*/ 445 w 1757"/>
              <a:gd name="T17" fmla="*/ 159 h 363"/>
              <a:gd name="T18" fmla="*/ 515 w 1757"/>
              <a:gd name="T19" fmla="*/ 174 h 363"/>
              <a:gd name="T20" fmla="*/ 591 w 1757"/>
              <a:gd name="T21" fmla="*/ 191 h 363"/>
              <a:gd name="T22" fmla="*/ 669 w 1757"/>
              <a:gd name="T23" fmla="*/ 206 h 363"/>
              <a:gd name="T24" fmla="*/ 752 w 1757"/>
              <a:gd name="T25" fmla="*/ 224 h 363"/>
              <a:gd name="T26" fmla="*/ 836 w 1757"/>
              <a:gd name="T27" fmla="*/ 235 h 363"/>
              <a:gd name="T28" fmla="*/ 921 w 1757"/>
              <a:gd name="T29" fmla="*/ 248 h 363"/>
              <a:gd name="T30" fmla="*/ 1008 w 1757"/>
              <a:gd name="T31" fmla="*/ 259 h 363"/>
              <a:gd name="T32" fmla="*/ 1097 w 1757"/>
              <a:gd name="T33" fmla="*/ 267 h 363"/>
              <a:gd name="T34" fmla="*/ 1182 w 1757"/>
              <a:gd name="T35" fmla="*/ 274 h 363"/>
              <a:gd name="T36" fmla="*/ 1267 w 1757"/>
              <a:gd name="T37" fmla="*/ 283 h 363"/>
              <a:gd name="T38" fmla="*/ 1349 w 1757"/>
              <a:gd name="T39" fmla="*/ 287 h 363"/>
              <a:gd name="T40" fmla="*/ 1427 w 1757"/>
              <a:gd name="T41" fmla="*/ 293 h 363"/>
              <a:gd name="T42" fmla="*/ 1497 w 1757"/>
              <a:gd name="T43" fmla="*/ 296 h 363"/>
              <a:gd name="T44" fmla="*/ 1562 w 1757"/>
              <a:gd name="T45" fmla="*/ 300 h 363"/>
              <a:gd name="T46" fmla="*/ 1618 w 1757"/>
              <a:gd name="T47" fmla="*/ 302 h 363"/>
              <a:gd name="T48" fmla="*/ 1668 w 1757"/>
              <a:gd name="T49" fmla="*/ 304 h 363"/>
              <a:gd name="T50" fmla="*/ 1716 w 1757"/>
              <a:gd name="T51" fmla="*/ 304 h 363"/>
              <a:gd name="T52" fmla="*/ 1755 w 1757"/>
              <a:gd name="T53" fmla="*/ 306 h 363"/>
              <a:gd name="T54" fmla="*/ 1740 w 1757"/>
              <a:gd name="T55" fmla="*/ 309 h 363"/>
              <a:gd name="T56" fmla="*/ 1688 w 1757"/>
              <a:gd name="T57" fmla="*/ 315 h 363"/>
              <a:gd name="T58" fmla="*/ 1649 w 1757"/>
              <a:gd name="T59" fmla="*/ 324 h 363"/>
              <a:gd name="T60" fmla="*/ 1594 w 1757"/>
              <a:gd name="T61" fmla="*/ 328 h 363"/>
              <a:gd name="T62" fmla="*/ 1534 w 1757"/>
              <a:gd name="T63" fmla="*/ 335 h 363"/>
              <a:gd name="T64" fmla="*/ 1469 w 1757"/>
              <a:gd name="T65" fmla="*/ 343 h 363"/>
              <a:gd name="T66" fmla="*/ 1397 w 1757"/>
              <a:gd name="T67" fmla="*/ 350 h 363"/>
              <a:gd name="T68" fmla="*/ 1316 w 1757"/>
              <a:gd name="T69" fmla="*/ 352 h 363"/>
              <a:gd name="T70" fmla="*/ 1236 w 1757"/>
              <a:gd name="T71" fmla="*/ 359 h 363"/>
              <a:gd name="T72" fmla="*/ 1149 w 1757"/>
              <a:gd name="T73" fmla="*/ 361 h 363"/>
              <a:gd name="T74" fmla="*/ 1065 w 1757"/>
              <a:gd name="T75" fmla="*/ 361 h 363"/>
              <a:gd name="T76" fmla="*/ 978 w 1757"/>
              <a:gd name="T77" fmla="*/ 356 h 363"/>
              <a:gd name="T78" fmla="*/ 893 w 1757"/>
              <a:gd name="T79" fmla="*/ 350 h 363"/>
              <a:gd name="T80" fmla="*/ 808 w 1757"/>
              <a:gd name="T81" fmla="*/ 341 h 363"/>
              <a:gd name="T82" fmla="*/ 726 w 1757"/>
              <a:gd name="T83" fmla="*/ 328 h 363"/>
              <a:gd name="T84" fmla="*/ 643 w 1757"/>
              <a:gd name="T85" fmla="*/ 311 h 363"/>
              <a:gd name="T86" fmla="*/ 565 w 1757"/>
              <a:gd name="T87" fmla="*/ 289 h 363"/>
              <a:gd name="T88" fmla="*/ 493 w 1757"/>
              <a:gd name="T89" fmla="*/ 265 h 363"/>
              <a:gd name="T90" fmla="*/ 426 w 1757"/>
              <a:gd name="T91" fmla="*/ 239 h 363"/>
              <a:gd name="T92" fmla="*/ 361 w 1757"/>
              <a:gd name="T93" fmla="*/ 211 h 363"/>
              <a:gd name="T94" fmla="*/ 300 w 1757"/>
              <a:gd name="T95" fmla="*/ 183 h 363"/>
              <a:gd name="T96" fmla="*/ 243 w 1757"/>
              <a:gd name="T97" fmla="*/ 157 h 363"/>
              <a:gd name="T98" fmla="*/ 194 w 1757"/>
              <a:gd name="T99" fmla="*/ 128 h 363"/>
              <a:gd name="T100" fmla="*/ 148 w 1757"/>
              <a:gd name="T101" fmla="*/ 100 h 363"/>
              <a:gd name="T102" fmla="*/ 109 w 1757"/>
              <a:gd name="T103" fmla="*/ 76 h 363"/>
              <a:gd name="T104" fmla="*/ 65 w 1757"/>
              <a:gd name="T105" fmla="*/ 50 h 363"/>
              <a:gd name="T106" fmla="*/ 18 w 1757"/>
              <a:gd name="T107" fmla="*/ 15 h 363"/>
              <a:gd name="T108" fmla="*/ 0 w 1757"/>
              <a:gd name="T109"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57" h="363">
                <a:moveTo>
                  <a:pt x="0" y="0"/>
                </a:moveTo>
                <a:lnTo>
                  <a:pt x="2" y="0"/>
                </a:lnTo>
                <a:lnTo>
                  <a:pt x="13" y="5"/>
                </a:lnTo>
                <a:lnTo>
                  <a:pt x="18" y="7"/>
                </a:lnTo>
                <a:lnTo>
                  <a:pt x="28" y="13"/>
                </a:lnTo>
                <a:lnTo>
                  <a:pt x="37" y="18"/>
                </a:lnTo>
                <a:lnTo>
                  <a:pt x="52" y="22"/>
                </a:lnTo>
                <a:lnTo>
                  <a:pt x="61" y="28"/>
                </a:lnTo>
                <a:lnTo>
                  <a:pt x="78" y="33"/>
                </a:lnTo>
                <a:lnTo>
                  <a:pt x="94" y="41"/>
                </a:lnTo>
                <a:lnTo>
                  <a:pt x="113" y="48"/>
                </a:lnTo>
                <a:lnTo>
                  <a:pt x="122" y="52"/>
                </a:lnTo>
                <a:lnTo>
                  <a:pt x="131" y="54"/>
                </a:lnTo>
                <a:lnTo>
                  <a:pt x="141" y="59"/>
                </a:lnTo>
                <a:lnTo>
                  <a:pt x="154" y="63"/>
                </a:lnTo>
                <a:lnTo>
                  <a:pt x="165" y="68"/>
                </a:lnTo>
                <a:lnTo>
                  <a:pt x="176" y="72"/>
                </a:lnTo>
                <a:lnTo>
                  <a:pt x="187" y="76"/>
                </a:lnTo>
                <a:lnTo>
                  <a:pt x="200" y="81"/>
                </a:lnTo>
                <a:lnTo>
                  <a:pt x="211" y="85"/>
                </a:lnTo>
                <a:lnTo>
                  <a:pt x="224" y="89"/>
                </a:lnTo>
                <a:lnTo>
                  <a:pt x="235" y="91"/>
                </a:lnTo>
                <a:lnTo>
                  <a:pt x="250" y="98"/>
                </a:lnTo>
                <a:lnTo>
                  <a:pt x="263" y="100"/>
                </a:lnTo>
                <a:lnTo>
                  <a:pt x="276" y="107"/>
                </a:lnTo>
                <a:lnTo>
                  <a:pt x="289" y="111"/>
                </a:lnTo>
                <a:lnTo>
                  <a:pt x="304" y="117"/>
                </a:lnTo>
                <a:lnTo>
                  <a:pt x="319" y="120"/>
                </a:lnTo>
                <a:lnTo>
                  <a:pt x="333" y="126"/>
                </a:lnTo>
                <a:lnTo>
                  <a:pt x="350" y="130"/>
                </a:lnTo>
                <a:lnTo>
                  <a:pt x="365" y="135"/>
                </a:lnTo>
                <a:lnTo>
                  <a:pt x="380" y="139"/>
                </a:lnTo>
                <a:lnTo>
                  <a:pt x="398" y="144"/>
                </a:lnTo>
                <a:lnTo>
                  <a:pt x="413" y="150"/>
                </a:lnTo>
                <a:lnTo>
                  <a:pt x="430" y="154"/>
                </a:lnTo>
                <a:lnTo>
                  <a:pt x="445" y="159"/>
                </a:lnTo>
                <a:lnTo>
                  <a:pt x="463" y="161"/>
                </a:lnTo>
                <a:lnTo>
                  <a:pt x="480" y="165"/>
                </a:lnTo>
                <a:lnTo>
                  <a:pt x="498" y="170"/>
                </a:lnTo>
                <a:lnTo>
                  <a:pt x="515" y="174"/>
                </a:lnTo>
                <a:lnTo>
                  <a:pt x="535" y="178"/>
                </a:lnTo>
                <a:lnTo>
                  <a:pt x="552" y="183"/>
                </a:lnTo>
                <a:lnTo>
                  <a:pt x="571" y="187"/>
                </a:lnTo>
                <a:lnTo>
                  <a:pt x="591" y="191"/>
                </a:lnTo>
                <a:lnTo>
                  <a:pt x="611" y="196"/>
                </a:lnTo>
                <a:lnTo>
                  <a:pt x="628" y="198"/>
                </a:lnTo>
                <a:lnTo>
                  <a:pt x="650" y="204"/>
                </a:lnTo>
                <a:lnTo>
                  <a:pt x="669" y="206"/>
                </a:lnTo>
                <a:lnTo>
                  <a:pt x="689" y="213"/>
                </a:lnTo>
                <a:lnTo>
                  <a:pt x="710" y="215"/>
                </a:lnTo>
                <a:lnTo>
                  <a:pt x="732" y="222"/>
                </a:lnTo>
                <a:lnTo>
                  <a:pt x="752" y="224"/>
                </a:lnTo>
                <a:lnTo>
                  <a:pt x="773" y="226"/>
                </a:lnTo>
                <a:lnTo>
                  <a:pt x="793" y="230"/>
                </a:lnTo>
                <a:lnTo>
                  <a:pt x="815" y="235"/>
                </a:lnTo>
                <a:lnTo>
                  <a:pt x="836" y="235"/>
                </a:lnTo>
                <a:lnTo>
                  <a:pt x="858" y="239"/>
                </a:lnTo>
                <a:lnTo>
                  <a:pt x="880" y="243"/>
                </a:lnTo>
                <a:lnTo>
                  <a:pt x="899" y="246"/>
                </a:lnTo>
                <a:lnTo>
                  <a:pt x="921" y="248"/>
                </a:lnTo>
                <a:lnTo>
                  <a:pt x="943" y="252"/>
                </a:lnTo>
                <a:lnTo>
                  <a:pt x="965" y="254"/>
                </a:lnTo>
                <a:lnTo>
                  <a:pt x="986" y="256"/>
                </a:lnTo>
                <a:lnTo>
                  <a:pt x="1008" y="259"/>
                </a:lnTo>
                <a:lnTo>
                  <a:pt x="1032" y="263"/>
                </a:lnTo>
                <a:lnTo>
                  <a:pt x="1054" y="265"/>
                </a:lnTo>
                <a:lnTo>
                  <a:pt x="1075" y="267"/>
                </a:lnTo>
                <a:lnTo>
                  <a:pt x="1097" y="267"/>
                </a:lnTo>
                <a:lnTo>
                  <a:pt x="1119" y="269"/>
                </a:lnTo>
                <a:lnTo>
                  <a:pt x="1138" y="272"/>
                </a:lnTo>
                <a:lnTo>
                  <a:pt x="1160" y="274"/>
                </a:lnTo>
                <a:lnTo>
                  <a:pt x="1182" y="274"/>
                </a:lnTo>
                <a:lnTo>
                  <a:pt x="1204" y="276"/>
                </a:lnTo>
                <a:lnTo>
                  <a:pt x="1225" y="278"/>
                </a:lnTo>
                <a:lnTo>
                  <a:pt x="1247" y="283"/>
                </a:lnTo>
                <a:lnTo>
                  <a:pt x="1267" y="283"/>
                </a:lnTo>
                <a:lnTo>
                  <a:pt x="1288" y="285"/>
                </a:lnTo>
                <a:lnTo>
                  <a:pt x="1308" y="285"/>
                </a:lnTo>
                <a:lnTo>
                  <a:pt x="1330" y="287"/>
                </a:lnTo>
                <a:lnTo>
                  <a:pt x="1349" y="287"/>
                </a:lnTo>
                <a:lnTo>
                  <a:pt x="1369" y="291"/>
                </a:lnTo>
                <a:lnTo>
                  <a:pt x="1388" y="291"/>
                </a:lnTo>
                <a:lnTo>
                  <a:pt x="1410" y="293"/>
                </a:lnTo>
                <a:lnTo>
                  <a:pt x="1427" y="293"/>
                </a:lnTo>
                <a:lnTo>
                  <a:pt x="1445" y="293"/>
                </a:lnTo>
                <a:lnTo>
                  <a:pt x="1462" y="293"/>
                </a:lnTo>
                <a:lnTo>
                  <a:pt x="1479" y="296"/>
                </a:lnTo>
                <a:lnTo>
                  <a:pt x="1497" y="296"/>
                </a:lnTo>
                <a:lnTo>
                  <a:pt x="1514" y="298"/>
                </a:lnTo>
                <a:lnTo>
                  <a:pt x="1529" y="298"/>
                </a:lnTo>
                <a:lnTo>
                  <a:pt x="1547" y="300"/>
                </a:lnTo>
                <a:lnTo>
                  <a:pt x="1562" y="300"/>
                </a:lnTo>
                <a:lnTo>
                  <a:pt x="1577" y="300"/>
                </a:lnTo>
                <a:lnTo>
                  <a:pt x="1592" y="300"/>
                </a:lnTo>
                <a:lnTo>
                  <a:pt x="1605" y="302"/>
                </a:lnTo>
                <a:lnTo>
                  <a:pt x="1618" y="302"/>
                </a:lnTo>
                <a:lnTo>
                  <a:pt x="1631" y="304"/>
                </a:lnTo>
                <a:lnTo>
                  <a:pt x="1644" y="304"/>
                </a:lnTo>
                <a:lnTo>
                  <a:pt x="1660" y="304"/>
                </a:lnTo>
                <a:lnTo>
                  <a:pt x="1668" y="304"/>
                </a:lnTo>
                <a:lnTo>
                  <a:pt x="1679" y="304"/>
                </a:lnTo>
                <a:lnTo>
                  <a:pt x="1688" y="304"/>
                </a:lnTo>
                <a:lnTo>
                  <a:pt x="1699" y="304"/>
                </a:lnTo>
                <a:lnTo>
                  <a:pt x="1716" y="304"/>
                </a:lnTo>
                <a:lnTo>
                  <a:pt x="1731" y="306"/>
                </a:lnTo>
                <a:lnTo>
                  <a:pt x="1740" y="306"/>
                </a:lnTo>
                <a:lnTo>
                  <a:pt x="1749" y="306"/>
                </a:lnTo>
                <a:lnTo>
                  <a:pt x="1755" y="306"/>
                </a:lnTo>
                <a:lnTo>
                  <a:pt x="1757" y="309"/>
                </a:lnTo>
                <a:lnTo>
                  <a:pt x="1755" y="309"/>
                </a:lnTo>
                <a:lnTo>
                  <a:pt x="1749" y="309"/>
                </a:lnTo>
                <a:lnTo>
                  <a:pt x="1740" y="309"/>
                </a:lnTo>
                <a:lnTo>
                  <a:pt x="1731" y="313"/>
                </a:lnTo>
                <a:lnTo>
                  <a:pt x="1716" y="313"/>
                </a:lnTo>
                <a:lnTo>
                  <a:pt x="1699" y="315"/>
                </a:lnTo>
                <a:lnTo>
                  <a:pt x="1688" y="315"/>
                </a:lnTo>
                <a:lnTo>
                  <a:pt x="1679" y="317"/>
                </a:lnTo>
                <a:lnTo>
                  <a:pt x="1668" y="319"/>
                </a:lnTo>
                <a:lnTo>
                  <a:pt x="1660" y="324"/>
                </a:lnTo>
                <a:lnTo>
                  <a:pt x="1649" y="324"/>
                </a:lnTo>
                <a:lnTo>
                  <a:pt x="1636" y="324"/>
                </a:lnTo>
                <a:lnTo>
                  <a:pt x="1621" y="326"/>
                </a:lnTo>
                <a:lnTo>
                  <a:pt x="1610" y="328"/>
                </a:lnTo>
                <a:lnTo>
                  <a:pt x="1594" y="328"/>
                </a:lnTo>
                <a:lnTo>
                  <a:pt x="1581" y="330"/>
                </a:lnTo>
                <a:lnTo>
                  <a:pt x="1566" y="332"/>
                </a:lnTo>
                <a:lnTo>
                  <a:pt x="1553" y="335"/>
                </a:lnTo>
                <a:lnTo>
                  <a:pt x="1534" y="335"/>
                </a:lnTo>
                <a:lnTo>
                  <a:pt x="1518" y="337"/>
                </a:lnTo>
                <a:lnTo>
                  <a:pt x="1503" y="339"/>
                </a:lnTo>
                <a:lnTo>
                  <a:pt x="1486" y="341"/>
                </a:lnTo>
                <a:lnTo>
                  <a:pt x="1469" y="343"/>
                </a:lnTo>
                <a:lnTo>
                  <a:pt x="1451" y="343"/>
                </a:lnTo>
                <a:lnTo>
                  <a:pt x="1434" y="345"/>
                </a:lnTo>
                <a:lnTo>
                  <a:pt x="1416" y="350"/>
                </a:lnTo>
                <a:lnTo>
                  <a:pt x="1397" y="350"/>
                </a:lnTo>
                <a:lnTo>
                  <a:pt x="1377" y="352"/>
                </a:lnTo>
                <a:lnTo>
                  <a:pt x="1358" y="352"/>
                </a:lnTo>
                <a:lnTo>
                  <a:pt x="1338" y="352"/>
                </a:lnTo>
                <a:lnTo>
                  <a:pt x="1316" y="352"/>
                </a:lnTo>
                <a:lnTo>
                  <a:pt x="1297" y="354"/>
                </a:lnTo>
                <a:lnTo>
                  <a:pt x="1275" y="356"/>
                </a:lnTo>
                <a:lnTo>
                  <a:pt x="1256" y="359"/>
                </a:lnTo>
                <a:lnTo>
                  <a:pt x="1236" y="359"/>
                </a:lnTo>
                <a:lnTo>
                  <a:pt x="1214" y="359"/>
                </a:lnTo>
                <a:lnTo>
                  <a:pt x="1193" y="359"/>
                </a:lnTo>
                <a:lnTo>
                  <a:pt x="1171" y="361"/>
                </a:lnTo>
                <a:lnTo>
                  <a:pt x="1149" y="361"/>
                </a:lnTo>
                <a:lnTo>
                  <a:pt x="1130" y="361"/>
                </a:lnTo>
                <a:lnTo>
                  <a:pt x="1108" y="361"/>
                </a:lnTo>
                <a:lnTo>
                  <a:pt x="1088" y="363"/>
                </a:lnTo>
                <a:lnTo>
                  <a:pt x="1065" y="361"/>
                </a:lnTo>
                <a:lnTo>
                  <a:pt x="1043" y="361"/>
                </a:lnTo>
                <a:lnTo>
                  <a:pt x="1021" y="359"/>
                </a:lnTo>
                <a:lnTo>
                  <a:pt x="999" y="359"/>
                </a:lnTo>
                <a:lnTo>
                  <a:pt x="978" y="356"/>
                </a:lnTo>
                <a:lnTo>
                  <a:pt x="956" y="354"/>
                </a:lnTo>
                <a:lnTo>
                  <a:pt x="936" y="352"/>
                </a:lnTo>
                <a:lnTo>
                  <a:pt x="915" y="352"/>
                </a:lnTo>
                <a:lnTo>
                  <a:pt x="893" y="350"/>
                </a:lnTo>
                <a:lnTo>
                  <a:pt x="871" y="348"/>
                </a:lnTo>
                <a:lnTo>
                  <a:pt x="852" y="345"/>
                </a:lnTo>
                <a:lnTo>
                  <a:pt x="830" y="343"/>
                </a:lnTo>
                <a:lnTo>
                  <a:pt x="808" y="341"/>
                </a:lnTo>
                <a:lnTo>
                  <a:pt x="786" y="339"/>
                </a:lnTo>
                <a:lnTo>
                  <a:pt x="765" y="335"/>
                </a:lnTo>
                <a:lnTo>
                  <a:pt x="745" y="332"/>
                </a:lnTo>
                <a:lnTo>
                  <a:pt x="726" y="328"/>
                </a:lnTo>
                <a:lnTo>
                  <a:pt x="704" y="324"/>
                </a:lnTo>
                <a:lnTo>
                  <a:pt x="684" y="319"/>
                </a:lnTo>
                <a:lnTo>
                  <a:pt x="665" y="315"/>
                </a:lnTo>
                <a:lnTo>
                  <a:pt x="643" y="311"/>
                </a:lnTo>
                <a:lnTo>
                  <a:pt x="624" y="304"/>
                </a:lnTo>
                <a:lnTo>
                  <a:pt x="604" y="300"/>
                </a:lnTo>
                <a:lnTo>
                  <a:pt x="587" y="296"/>
                </a:lnTo>
                <a:lnTo>
                  <a:pt x="565" y="289"/>
                </a:lnTo>
                <a:lnTo>
                  <a:pt x="548" y="285"/>
                </a:lnTo>
                <a:lnTo>
                  <a:pt x="528" y="276"/>
                </a:lnTo>
                <a:lnTo>
                  <a:pt x="513" y="272"/>
                </a:lnTo>
                <a:lnTo>
                  <a:pt x="493" y="265"/>
                </a:lnTo>
                <a:lnTo>
                  <a:pt x="476" y="259"/>
                </a:lnTo>
                <a:lnTo>
                  <a:pt x="459" y="254"/>
                </a:lnTo>
                <a:lnTo>
                  <a:pt x="443" y="248"/>
                </a:lnTo>
                <a:lnTo>
                  <a:pt x="426" y="239"/>
                </a:lnTo>
                <a:lnTo>
                  <a:pt x="409" y="235"/>
                </a:lnTo>
                <a:lnTo>
                  <a:pt x="391" y="226"/>
                </a:lnTo>
                <a:lnTo>
                  <a:pt x="376" y="220"/>
                </a:lnTo>
                <a:lnTo>
                  <a:pt x="361" y="211"/>
                </a:lnTo>
                <a:lnTo>
                  <a:pt x="343" y="206"/>
                </a:lnTo>
                <a:lnTo>
                  <a:pt x="330" y="196"/>
                </a:lnTo>
                <a:lnTo>
                  <a:pt x="315" y="191"/>
                </a:lnTo>
                <a:lnTo>
                  <a:pt x="300" y="183"/>
                </a:lnTo>
                <a:lnTo>
                  <a:pt x="285" y="178"/>
                </a:lnTo>
                <a:lnTo>
                  <a:pt x="272" y="167"/>
                </a:lnTo>
                <a:lnTo>
                  <a:pt x="259" y="163"/>
                </a:lnTo>
                <a:lnTo>
                  <a:pt x="243" y="157"/>
                </a:lnTo>
                <a:lnTo>
                  <a:pt x="230" y="150"/>
                </a:lnTo>
                <a:lnTo>
                  <a:pt x="217" y="141"/>
                </a:lnTo>
                <a:lnTo>
                  <a:pt x="207" y="137"/>
                </a:lnTo>
                <a:lnTo>
                  <a:pt x="194" y="128"/>
                </a:lnTo>
                <a:lnTo>
                  <a:pt x="180" y="120"/>
                </a:lnTo>
                <a:lnTo>
                  <a:pt x="170" y="113"/>
                </a:lnTo>
                <a:lnTo>
                  <a:pt x="159" y="109"/>
                </a:lnTo>
                <a:lnTo>
                  <a:pt x="148" y="100"/>
                </a:lnTo>
                <a:lnTo>
                  <a:pt x="137" y="94"/>
                </a:lnTo>
                <a:lnTo>
                  <a:pt x="128" y="89"/>
                </a:lnTo>
                <a:lnTo>
                  <a:pt x="120" y="83"/>
                </a:lnTo>
                <a:lnTo>
                  <a:pt x="109" y="76"/>
                </a:lnTo>
                <a:lnTo>
                  <a:pt x="98" y="72"/>
                </a:lnTo>
                <a:lnTo>
                  <a:pt x="89" y="65"/>
                </a:lnTo>
                <a:lnTo>
                  <a:pt x="81" y="61"/>
                </a:lnTo>
                <a:lnTo>
                  <a:pt x="65" y="50"/>
                </a:lnTo>
                <a:lnTo>
                  <a:pt x="52" y="41"/>
                </a:lnTo>
                <a:lnTo>
                  <a:pt x="39" y="31"/>
                </a:lnTo>
                <a:lnTo>
                  <a:pt x="28" y="22"/>
                </a:lnTo>
                <a:lnTo>
                  <a:pt x="18" y="15"/>
                </a:lnTo>
                <a:lnTo>
                  <a:pt x="13" y="11"/>
                </a:lnTo>
                <a:lnTo>
                  <a:pt x="2" y="2"/>
                </a:lnTo>
                <a:lnTo>
                  <a:pt x="0" y="0"/>
                </a:lnTo>
                <a:lnTo>
                  <a:pt x="0" y="0"/>
                </a:lnTo>
                <a:close/>
              </a:path>
            </a:pathLst>
          </a:custGeom>
          <a:solidFill>
            <a:srgbClr val="C4B8C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80"/>
          <p:cNvSpPr>
            <a:spLocks/>
          </p:cNvSpPr>
          <p:nvPr/>
        </p:nvSpPr>
        <p:spPr bwMode="auto">
          <a:xfrm>
            <a:off x="1186468" y="4943138"/>
            <a:ext cx="1202080" cy="208663"/>
          </a:xfrm>
          <a:custGeom>
            <a:avLst/>
            <a:gdLst>
              <a:gd name="T0" fmla="*/ 689 w 693"/>
              <a:gd name="T1" fmla="*/ 93 h 128"/>
              <a:gd name="T2" fmla="*/ 669 w 693"/>
              <a:gd name="T3" fmla="*/ 93 h 128"/>
              <a:gd name="T4" fmla="*/ 647 w 693"/>
              <a:gd name="T5" fmla="*/ 97 h 128"/>
              <a:gd name="T6" fmla="*/ 624 w 693"/>
              <a:gd name="T7" fmla="*/ 100 h 128"/>
              <a:gd name="T8" fmla="*/ 593 w 693"/>
              <a:gd name="T9" fmla="*/ 104 h 128"/>
              <a:gd name="T10" fmla="*/ 556 w 693"/>
              <a:gd name="T11" fmla="*/ 108 h 128"/>
              <a:gd name="T12" fmla="*/ 519 w 693"/>
              <a:gd name="T13" fmla="*/ 113 h 128"/>
              <a:gd name="T14" fmla="*/ 491 w 693"/>
              <a:gd name="T15" fmla="*/ 117 h 128"/>
              <a:gd name="T16" fmla="*/ 469 w 693"/>
              <a:gd name="T17" fmla="*/ 117 h 128"/>
              <a:gd name="T18" fmla="*/ 450 w 693"/>
              <a:gd name="T19" fmla="*/ 117 h 128"/>
              <a:gd name="T20" fmla="*/ 428 w 693"/>
              <a:gd name="T21" fmla="*/ 119 h 128"/>
              <a:gd name="T22" fmla="*/ 409 w 693"/>
              <a:gd name="T23" fmla="*/ 121 h 128"/>
              <a:gd name="T24" fmla="*/ 387 w 693"/>
              <a:gd name="T25" fmla="*/ 121 h 128"/>
              <a:gd name="T26" fmla="*/ 365 w 693"/>
              <a:gd name="T27" fmla="*/ 123 h 128"/>
              <a:gd name="T28" fmla="*/ 343 w 693"/>
              <a:gd name="T29" fmla="*/ 126 h 128"/>
              <a:gd name="T30" fmla="*/ 324 w 693"/>
              <a:gd name="T31" fmla="*/ 128 h 128"/>
              <a:gd name="T32" fmla="*/ 302 w 693"/>
              <a:gd name="T33" fmla="*/ 128 h 128"/>
              <a:gd name="T34" fmla="*/ 280 w 693"/>
              <a:gd name="T35" fmla="*/ 128 h 128"/>
              <a:gd name="T36" fmla="*/ 261 w 693"/>
              <a:gd name="T37" fmla="*/ 128 h 128"/>
              <a:gd name="T38" fmla="*/ 241 w 693"/>
              <a:gd name="T39" fmla="*/ 126 h 128"/>
              <a:gd name="T40" fmla="*/ 222 w 693"/>
              <a:gd name="T41" fmla="*/ 126 h 128"/>
              <a:gd name="T42" fmla="*/ 198 w 693"/>
              <a:gd name="T43" fmla="*/ 123 h 128"/>
              <a:gd name="T44" fmla="*/ 163 w 693"/>
              <a:gd name="T45" fmla="*/ 119 h 128"/>
              <a:gd name="T46" fmla="*/ 133 w 693"/>
              <a:gd name="T47" fmla="*/ 113 h 128"/>
              <a:gd name="T48" fmla="*/ 109 w 693"/>
              <a:gd name="T49" fmla="*/ 104 h 128"/>
              <a:gd name="T50" fmla="*/ 87 w 693"/>
              <a:gd name="T51" fmla="*/ 97 h 128"/>
              <a:gd name="T52" fmla="*/ 61 w 693"/>
              <a:gd name="T53" fmla="*/ 82 h 128"/>
              <a:gd name="T54" fmla="*/ 35 w 693"/>
              <a:gd name="T55" fmla="*/ 60 h 128"/>
              <a:gd name="T56" fmla="*/ 18 w 693"/>
              <a:gd name="T57" fmla="*/ 41 h 128"/>
              <a:gd name="T58" fmla="*/ 7 w 693"/>
              <a:gd name="T59" fmla="*/ 21 h 128"/>
              <a:gd name="T60" fmla="*/ 0 w 693"/>
              <a:gd name="T61" fmla="*/ 2 h 128"/>
              <a:gd name="T62" fmla="*/ 5 w 693"/>
              <a:gd name="T63" fmla="*/ 0 h 128"/>
              <a:gd name="T64" fmla="*/ 26 w 693"/>
              <a:gd name="T65" fmla="*/ 11 h 128"/>
              <a:gd name="T66" fmla="*/ 52 w 693"/>
              <a:gd name="T67" fmla="*/ 21 h 128"/>
              <a:gd name="T68" fmla="*/ 85 w 693"/>
              <a:gd name="T69" fmla="*/ 32 h 128"/>
              <a:gd name="T70" fmla="*/ 115 w 693"/>
              <a:gd name="T71" fmla="*/ 39 h 128"/>
              <a:gd name="T72" fmla="*/ 139 w 693"/>
              <a:gd name="T73" fmla="*/ 43 h 128"/>
              <a:gd name="T74" fmla="*/ 163 w 693"/>
              <a:gd name="T75" fmla="*/ 50 h 128"/>
              <a:gd name="T76" fmla="*/ 191 w 693"/>
              <a:gd name="T77" fmla="*/ 52 h 128"/>
              <a:gd name="T78" fmla="*/ 220 w 693"/>
              <a:gd name="T79" fmla="*/ 58 h 128"/>
              <a:gd name="T80" fmla="*/ 250 w 693"/>
              <a:gd name="T81" fmla="*/ 60 h 128"/>
              <a:gd name="T82" fmla="*/ 285 w 693"/>
              <a:gd name="T83" fmla="*/ 65 h 128"/>
              <a:gd name="T84" fmla="*/ 315 w 693"/>
              <a:gd name="T85" fmla="*/ 69 h 128"/>
              <a:gd name="T86" fmla="*/ 352 w 693"/>
              <a:gd name="T87" fmla="*/ 69 h 128"/>
              <a:gd name="T88" fmla="*/ 387 w 693"/>
              <a:gd name="T89" fmla="*/ 73 h 128"/>
              <a:gd name="T90" fmla="*/ 422 w 693"/>
              <a:gd name="T91" fmla="*/ 76 h 128"/>
              <a:gd name="T92" fmla="*/ 458 w 693"/>
              <a:gd name="T93" fmla="*/ 78 h 128"/>
              <a:gd name="T94" fmla="*/ 493 w 693"/>
              <a:gd name="T95" fmla="*/ 78 h 128"/>
              <a:gd name="T96" fmla="*/ 528 w 693"/>
              <a:gd name="T97" fmla="*/ 82 h 128"/>
              <a:gd name="T98" fmla="*/ 558 w 693"/>
              <a:gd name="T99" fmla="*/ 84 h 128"/>
              <a:gd name="T100" fmla="*/ 589 w 693"/>
              <a:gd name="T101" fmla="*/ 84 h 128"/>
              <a:gd name="T102" fmla="*/ 615 w 693"/>
              <a:gd name="T103" fmla="*/ 87 h 128"/>
              <a:gd name="T104" fmla="*/ 639 w 693"/>
              <a:gd name="T105" fmla="*/ 89 h 128"/>
              <a:gd name="T106" fmla="*/ 667 w 693"/>
              <a:gd name="T107" fmla="*/ 89 h 128"/>
              <a:gd name="T108" fmla="*/ 691 w 693"/>
              <a:gd name="T109" fmla="*/ 91 h 128"/>
              <a:gd name="T110" fmla="*/ 693 w 693"/>
              <a:gd name="T111" fmla="*/ 9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3" h="128">
                <a:moveTo>
                  <a:pt x="693" y="93"/>
                </a:moveTo>
                <a:lnTo>
                  <a:pt x="689" y="93"/>
                </a:lnTo>
                <a:lnTo>
                  <a:pt x="678" y="93"/>
                </a:lnTo>
                <a:lnTo>
                  <a:pt x="669" y="93"/>
                </a:lnTo>
                <a:lnTo>
                  <a:pt x="660" y="95"/>
                </a:lnTo>
                <a:lnTo>
                  <a:pt x="647" y="97"/>
                </a:lnTo>
                <a:lnTo>
                  <a:pt x="637" y="100"/>
                </a:lnTo>
                <a:lnTo>
                  <a:pt x="624" y="100"/>
                </a:lnTo>
                <a:lnTo>
                  <a:pt x="608" y="102"/>
                </a:lnTo>
                <a:lnTo>
                  <a:pt x="593" y="104"/>
                </a:lnTo>
                <a:lnTo>
                  <a:pt x="576" y="108"/>
                </a:lnTo>
                <a:lnTo>
                  <a:pt x="556" y="108"/>
                </a:lnTo>
                <a:lnTo>
                  <a:pt x="539" y="110"/>
                </a:lnTo>
                <a:lnTo>
                  <a:pt x="519" y="113"/>
                </a:lnTo>
                <a:lnTo>
                  <a:pt x="502" y="117"/>
                </a:lnTo>
                <a:lnTo>
                  <a:pt x="491" y="117"/>
                </a:lnTo>
                <a:lnTo>
                  <a:pt x="480" y="117"/>
                </a:lnTo>
                <a:lnTo>
                  <a:pt x="469" y="117"/>
                </a:lnTo>
                <a:lnTo>
                  <a:pt x="461" y="117"/>
                </a:lnTo>
                <a:lnTo>
                  <a:pt x="450" y="117"/>
                </a:lnTo>
                <a:lnTo>
                  <a:pt x="439" y="119"/>
                </a:lnTo>
                <a:lnTo>
                  <a:pt x="428" y="119"/>
                </a:lnTo>
                <a:lnTo>
                  <a:pt x="419" y="121"/>
                </a:lnTo>
                <a:lnTo>
                  <a:pt x="409" y="121"/>
                </a:lnTo>
                <a:lnTo>
                  <a:pt x="398" y="121"/>
                </a:lnTo>
                <a:lnTo>
                  <a:pt x="387" y="121"/>
                </a:lnTo>
                <a:lnTo>
                  <a:pt x="376" y="123"/>
                </a:lnTo>
                <a:lnTo>
                  <a:pt x="365" y="123"/>
                </a:lnTo>
                <a:lnTo>
                  <a:pt x="354" y="126"/>
                </a:lnTo>
                <a:lnTo>
                  <a:pt x="343" y="126"/>
                </a:lnTo>
                <a:lnTo>
                  <a:pt x="335" y="128"/>
                </a:lnTo>
                <a:lnTo>
                  <a:pt x="324" y="128"/>
                </a:lnTo>
                <a:lnTo>
                  <a:pt x="313" y="128"/>
                </a:lnTo>
                <a:lnTo>
                  <a:pt x="302" y="128"/>
                </a:lnTo>
                <a:lnTo>
                  <a:pt x="291" y="128"/>
                </a:lnTo>
                <a:lnTo>
                  <a:pt x="280" y="128"/>
                </a:lnTo>
                <a:lnTo>
                  <a:pt x="270" y="128"/>
                </a:lnTo>
                <a:lnTo>
                  <a:pt x="261" y="128"/>
                </a:lnTo>
                <a:lnTo>
                  <a:pt x="252" y="128"/>
                </a:lnTo>
                <a:lnTo>
                  <a:pt x="241" y="126"/>
                </a:lnTo>
                <a:lnTo>
                  <a:pt x="230" y="126"/>
                </a:lnTo>
                <a:lnTo>
                  <a:pt x="222" y="126"/>
                </a:lnTo>
                <a:lnTo>
                  <a:pt x="213" y="126"/>
                </a:lnTo>
                <a:lnTo>
                  <a:pt x="198" y="123"/>
                </a:lnTo>
                <a:lnTo>
                  <a:pt x="180" y="123"/>
                </a:lnTo>
                <a:lnTo>
                  <a:pt x="163" y="119"/>
                </a:lnTo>
                <a:lnTo>
                  <a:pt x="150" y="117"/>
                </a:lnTo>
                <a:lnTo>
                  <a:pt x="133" y="113"/>
                </a:lnTo>
                <a:lnTo>
                  <a:pt x="122" y="108"/>
                </a:lnTo>
                <a:lnTo>
                  <a:pt x="109" y="104"/>
                </a:lnTo>
                <a:lnTo>
                  <a:pt x="98" y="100"/>
                </a:lnTo>
                <a:lnTo>
                  <a:pt x="87" y="97"/>
                </a:lnTo>
                <a:lnTo>
                  <a:pt x="78" y="93"/>
                </a:lnTo>
                <a:lnTo>
                  <a:pt x="61" y="82"/>
                </a:lnTo>
                <a:lnTo>
                  <a:pt x="46" y="71"/>
                </a:lnTo>
                <a:lnTo>
                  <a:pt x="35" y="60"/>
                </a:lnTo>
                <a:lnTo>
                  <a:pt x="26" y="52"/>
                </a:lnTo>
                <a:lnTo>
                  <a:pt x="18" y="41"/>
                </a:lnTo>
                <a:lnTo>
                  <a:pt x="11" y="32"/>
                </a:lnTo>
                <a:lnTo>
                  <a:pt x="7" y="21"/>
                </a:lnTo>
                <a:lnTo>
                  <a:pt x="5" y="15"/>
                </a:lnTo>
                <a:lnTo>
                  <a:pt x="0" y="2"/>
                </a:lnTo>
                <a:lnTo>
                  <a:pt x="0" y="0"/>
                </a:lnTo>
                <a:lnTo>
                  <a:pt x="5" y="0"/>
                </a:lnTo>
                <a:lnTo>
                  <a:pt x="18" y="6"/>
                </a:lnTo>
                <a:lnTo>
                  <a:pt x="26" y="11"/>
                </a:lnTo>
                <a:lnTo>
                  <a:pt x="37" y="15"/>
                </a:lnTo>
                <a:lnTo>
                  <a:pt x="52" y="21"/>
                </a:lnTo>
                <a:lnTo>
                  <a:pt x="70" y="26"/>
                </a:lnTo>
                <a:lnTo>
                  <a:pt x="85" y="32"/>
                </a:lnTo>
                <a:lnTo>
                  <a:pt x="104" y="37"/>
                </a:lnTo>
                <a:lnTo>
                  <a:pt x="115" y="39"/>
                </a:lnTo>
                <a:lnTo>
                  <a:pt x="126" y="41"/>
                </a:lnTo>
                <a:lnTo>
                  <a:pt x="139" y="43"/>
                </a:lnTo>
                <a:lnTo>
                  <a:pt x="152" y="47"/>
                </a:lnTo>
                <a:lnTo>
                  <a:pt x="163" y="50"/>
                </a:lnTo>
                <a:lnTo>
                  <a:pt x="178" y="50"/>
                </a:lnTo>
                <a:lnTo>
                  <a:pt x="191" y="52"/>
                </a:lnTo>
                <a:lnTo>
                  <a:pt x="204" y="56"/>
                </a:lnTo>
                <a:lnTo>
                  <a:pt x="220" y="58"/>
                </a:lnTo>
                <a:lnTo>
                  <a:pt x="235" y="60"/>
                </a:lnTo>
                <a:lnTo>
                  <a:pt x="250" y="60"/>
                </a:lnTo>
                <a:lnTo>
                  <a:pt x="267" y="65"/>
                </a:lnTo>
                <a:lnTo>
                  <a:pt x="285" y="65"/>
                </a:lnTo>
                <a:lnTo>
                  <a:pt x="300" y="67"/>
                </a:lnTo>
                <a:lnTo>
                  <a:pt x="315" y="69"/>
                </a:lnTo>
                <a:lnTo>
                  <a:pt x="335" y="69"/>
                </a:lnTo>
                <a:lnTo>
                  <a:pt x="352" y="69"/>
                </a:lnTo>
                <a:lnTo>
                  <a:pt x="369" y="71"/>
                </a:lnTo>
                <a:lnTo>
                  <a:pt x="387" y="73"/>
                </a:lnTo>
                <a:lnTo>
                  <a:pt x="406" y="76"/>
                </a:lnTo>
                <a:lnTo>
                  <a:pt x="422" y="76"/>
                </a:lnTo>
                <a:lnTo>
                  <a:pt x="441" y="78"/>
                </a:lnTo>
                <a:lnTo>
                  <a:pt x="458" y="78"/>
                </a:lnTo>
                <a:lnTo>
                  <a:pt x="478" y="78"/>
                </a:lnTo>
                <a:lnTo>
                  <a:pt x="493" y="78"/>
                </a:lnTo>
                <a:lnTo>
                  <a:pt x="511" y="80"/>
                </a:lnTo>
                <a:lnTo>
                  <a:pt x="528" y="82"/>
                </a:lnTo>
                <a:lnTo>
                  <a:pt x="545" y="84"/>
                </a:lnTo>
                <a:lnTo>
                  <a:pt x="558" y="84"/>
                </a:lnTo>
                <a:lnTo>
                  <a:pt x="576" y="84"/>
                </a:lnTo>
                <a:lnTo>
                  <a:pt x="589" y="84"/>
                </a:lnTo>
                <a:lnTo>
                  <a:pt x="604" y="87"/>
                </a:lnTo>
                <a:lnTo>
                  <a:pt x="615" y="87"/>
                </a:lnTo>
                <a:lnTo>
                  <a:pt x="628" y="89"/>
                </a:lnTo>
                <a:lnTo>
                  <a:pt x="639" y="89"/>
                </a:lnTo>
                <a:lnTo>
                  <a:pt x="652" y="89"/>
                </a:lnTo>
                <a:lnTo>
                  <a:pt x="667" y="89"/>
                </a:lnTo>
                <a:lnTo>
                  <a:pt x="682" y="91"/>
                </a:lnTo>
                <a:lnTo>
                  <a:pt x="691" y="91"/>
                </a:lnTo>
                <a:lnTo>
                  <a:pt x="693" y="93"/>
                </a:lnTo>
                <a:lnTo>
                  <a:pt x="693" y="93"/>
                </a:lnTo>
                <a:close/>
              </a:path>
            </a:pathLst>
          </a:custGeom>
          <a:solidFill>
            <a:srgbClr val="C4B8C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81"/>
          <p:cNvSpPr>
            <a:spLocks/>
          </p:cNvSpPr>
          <p:nvPr/>
        </p:nvSpPr>
        <p:spPr bwMode="auto">
          <a:xfrm>
            <a:off x="1408497" y="4659487"/>
            <a:ext cx="1925409" cy="202143"/>
          </a:xfrm>
          <a:custGeom>
            <a:avLst/>
            <a:gdLst>
              <a:gd name="T0" fmla="*/ 1110 w 1110"/>
              <a:gd name="T1" fmla="*/ 108 h 124"/>
              <a:gd name="T2" fmla="*/ 1095 w 1110"/>
              <a:gd name="T3" fmla="*/ 108 h 124"/>
              <a:gd name="T4" fmla="*/ 1078 w 1110"/>
              <a:gd name="T5" fmla="*/ 108 h 124"/>
              <a:gd name="T6" fmla="*/ 1056 w 1110"/>
              <a:gd name="T7" fmla="*/ 111 h 124"/>
              <a:gd name="T8" fmla="*/ 1030 w 1110"/>
              <a:gd name="T9" fmla="*/ 111 h 124"/>
              <a:gd name="T10" fmla="*/ 997 w 1110"/>
              <a:gd name="T11" fmla="*/ 115 h 124"/>
              <a:gd name="T12" fmla="*/ 960 w 1110"/>
              <a:gd name="T13" fmla="*/ 117 h 124"/>
              <a:gd name="T14" fmla="*/ 923 w 1110"/>
              <a:gd name="T15" fmla="*/ 119 h 124"/>
              <a:gd name="T16" fmla="*/ 900 w 1110"/>
              <a:gd name="T17" fmla="*/ 119 h 124"/>
              <a:gd name="T18" fmla="*/ 880 w 1110"/>
              <a:gd name="T19" fmla="*/ 119 h 124"/>
              <a:gd name="T20" fmla="*/ 856 w 1110"/>
              <a:gd name="T21" fmla="*/ 119 h 124"/>
              <a:gd name="T22" fmla="*/ 834 w 1110"/>
              <a:gd name="T23" fmla="*/ 122 h 124"/>
              <a:gd name="T24" fmla="*/ 811 w 1110"/>
              <a:gd name="T25" fmla="*/ 122 h 124"/>
              <a:gd name="T26" fmla="*/ 784 w 1110"/>
              <a:gd name="T27" fmla="*/ 122 h 124"/>
              <a:gd name="T28" fmla="*/ 761 w 1110"/>
              <a:gd name="T29" fmla="*/ 122 h 124"/>
              <a:gd name="T30" fmla="*/ 737 w 1110"/>
              <a:gd name="T31" fmla="*/ 124 h 124"/>
              <a:gd name="T32" fmla="*/ 708 w 1110"/>
              <a:gd name="T33" fmla="*/ 122 h 124"/>
              <a:gd name="T34" fmla="*/ 682 w 1110"/>
              <a:gd name="T35" fmla="*/ 122 h 124"/>
              <a:gd name="T36" fmla="*/ 656 w 1110"/>
              <a:gd name="T37" fmla="*/ 119 h 124"/>
              <a:gd name="T38" fmla="*/ 630 w 1110"/>
              <a:gd name="T39" fmla="*/ 119 h 124"/>
              <a:gd name="T40" fmla="*/ 604 w 1110"/>
              <a:gd name="T41" fmla="*/ 117 h 124"/>
              <a:gd name="T42" fmla="*/ 578 w 1110"/>
              <a:gd name="T43" fmla="*/ 117 h 124"/>
              <a:gd name="T44" fmla="*/ 552 w 1110"/>
              <a:gd name="T45" fmla="*/ 115 h 124"/>
              <a:gd name="T46" fmla="*/ 526 w 1110"/>
              <a:gd name="T47" fmla="*/ 115 h 124"/>
              <a:gd name="T48" fmla="*/ 500 w 1110"/>
              <a:gd name="T49" fmla="*/ 111 h 124"/>
              <a:gd name="T50" fmla="*/ 474 w 1110"/>
              <a:gd name="T51" fmla="*/ 108 h 124"/>
              <a:gd name="T52" fmla="*/ 448 w 1110"/>
              <a:gd name="T53" fmla="*/ 104 h 124"/>
              <a:gd name="T54" fmla="*/ 420 w 1110"/>
              <a:gd name="T55" fmla="*/ 100 h 124"/>
              <a:gd name="T56" fmla="*/ 393 w 1110"/>
              <a:gd name="T57" fmla="*/ 95 h 124"/>
              <a:gd name="T58" fmla="*/ 370 w 1110"/>
              <a:gd name="T59" fmla="*/ 91 h 124"/>
              <a:gd name="T60" fmla="*/ 344 w 1110"/>
              <a:gd name="T61" fmla="*/ 87 h 124"/>
              <a:gd name="T62" fmla="*/ 322 w 1110"/>
              <a:gd name="T63" fmla="*/ 82 h 124"/>
              <a:gd name="T64" fmla="*/ 296 w 1110"/>
              <a:gd name="T65" fmla="*/ 78 h 124"/>
              <a:gd name="T66" fmla="*/ 274 w 1110"/>
              <a:gd name="T67" fmla="*/ 72 h 124"/>
              <a:gd name="T68" fmla="*/ 248 w 1110"/>
              <a:gd name="T69" fmla="*/ 67 h 124"/>
              <a:gd name="T70" fmla="*/ 226 w 1110"/>
              <a:gd name="T71" fmla="*/ 61 h 124"/>
              <a:gd name="T72" fmla="*/ 207 w 1110"/>
              <a:gd name="T73" fmla="*/ 56 h 124"/>
              <a:gd name="T74" fmla="*/ 185 w 1110"/>
              <a:gd name="T75" fmla="*/ 50 h 124"/>
              <a:gd name="T76" fmla="*/ 163 w 1110"/>
              <a:gd name="T77" fmla="*/ 46 h 124"/>
              <a:gd name="T78" fmla="*/ 146 w 1110"/>
              <a:gd name="T79" fmla="*/ 41 h 124"/>
              <a:gd name="T80" fmla="*/ 124 w 1110"/>
              <a:gd name="T81" fmla="*/ 37 h 124"/>
              <a:gd name="T82" fmla="*/ 107 w 1110"/>
              <a:gd name="T83" fmla="*/ 30 h 124"/>
              <a:gd name="T84" fmla="*/ 74 w 1110"/>
              <a:gd name="T85" fmla="*/ 19 h 124"/>
              <a:gd name="T86" fmla="*/ 44 w 1110"/>
              <a:gd name="T87" fmla="*/ 11 h 124"/>
              <a:gd name="T88" fmla="*/ 22 w 1110"/>
              <a:gd name="T89" fmla="*/ 6 h 124"/>
              <a:gd name="T90" fmla="*/ 0 w 1110"/>
              <a:gd name="T91" fmla="*/ 0 h 124"/>
              <a:gd name="T92" fmla="*/ 667 w 1110"/>
              <a:gd name="T93" fmla="*/ 6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0" h="124">
                <a:moveTo>
                  <a:pt x="667" y="65"/>
                </a:moveTo>
                <a:lnTo>
                  <a:pt x="1110" y="108"/>
                </a:lnTo>
                <a:lnTo>
                  <a:pt x="1104" y="108"/>
                </a:lnTo>
                <a:lnTo>
                  <a:pt x="1095" y="108"/>
                </a:lnTo>
                <a:lnTo>
                  <a:pt x="1086" y="108"/>
                </a:lnTo>
                <a:lnTo>
                  <a:pt x="1078" y="108"/>
                </a:lnTo>
                <a:lnTo>
                  <a:pt x="1067" y="108"/>
                </a:lnTo>
                <a:lnTo>
                  <a:pt x="1056" y="111"/>
                </a:lnTo>
                <a:lnTo>
                  <a:pt x="1043" y="111"/>
                </a:lnTo>
                <a:lnTo>
                  <a:pt x="1030" y="111"/>
                </a:lnTo>
                <a:lnTo>
                  <a:pt x="1015" y="113"/>
                </a:lnTo>
                <a:lnTo>
                  <a:pt x="997" y="115"/>
                </a:lnTo>
                <a:lnTo>
                  <a:pt x="978" y="115"/>
                </a:lnTo>
                <a:lnTo>
                  <a:pt x="960" y="117"/>
                </a:lnTo>
                <a:lnTo>
                  <a:pt x="941" y="117"/>
                </a:lnTo>
                <a:lnTo>
                  <a:pt x="923" y="119"/>
                </a:lnTo>
                <a:lnTo>
                  <a:pt x="910" y="119"/>
                </a:lnTo>
                <a:lnTo>
                  <a:pt x="900" y="119"/>
                </a:lnTo>
                <a:lnTo>
                  <a:pt x="891" y="119"/>
                </a:lnTo>
                <a:lnTo>
                  <a:pt x="880" y="119"/>
                </a:lnTo>
                <a:lnTo>
                  <a:pt x="867" y="119"/>
                </a:lnTo>
                <a:lnTo>
                  <a:pt x="856" y="119"/>
                </a:lnTo>
                <a:lnTo>
                  <a:pt x="845" y="119"/>
                </a:lnTo>
                <a:lnTo>
                  <a:pt x="834" y="122"/>
                </a:lnTo>
                <a:lnTo>
                  <a:pt x="821" y="122"/>
                </a:lnTo>
                <a:lnTo>
                  <a:pt x="811" y="122"/>
                </a:lnTo>
                <a:lnTo>
                  <a:pt x="795" y="122"/>
                </a:lnTo>
                <a:lnTo>
                  <a:pt x="784" y="122"/>
                </a:lnTo>
                <a:lnTo>
                  <a:pt x="771" y="122"/>
                </a:lnTo>
                <a:lnTo>
                  <a:pt x="761" y="122"/>
                </a:lnTo>
                <a:lnTo>
                  <a:pt x="745" y="122"/>
                </a:lnTo>
                <a:lnTo>
                  <a:pt x="737" y="124"/>
                </a:lnTo>
                <a:lnTo>
                  <a:pt x="721" y="122"/>
                </a:lnTo>
                <a:lnTo>
                  <a:pt x="708" y="122"/>
                </a:lnTo>
                <a:lnTo>
                  <a:pt x="695" y="122"/>
                </a:lnTo>
                <a:lnTo>
                  <a:pt x="682" y="122"/>
                </a:lnTo>
                <a:lnTo>
                  <a:pt x="667" y="119"/>
                </a:lnTo>
                <a:lnTo>
                  <a:pt x="656" y="119"/>
                </a:lnTo>
                <a:lnTo>
                  <a:pt x="643" y="119"/>
                </a:lnTo>
                <a:lnTo>
                  <a:pt x="630" y="119"/>
                </a:lnTo>
                <a:lnTo>
                  <a:pt x="617" y="117"/>
                </a:lnTo>
                <a:lnTo>
                  <a:pt x="604" y="117"/>
                </a:lnTo>
                <a:lnTo>
                  <a:pt x="591" y="117"/>
                </a:lnTo>
                <a:lnTo>
                  <a:pt x="578" y="117"/>
                </a:lnTo>
                <a:lnTo>
                  <a:pt x="563" y="115"/>
                </a:lnTo>
                <a:lnTo>
                  <a:pt x="552" y="115"/>
                </a:lnTo>
                <a:lnTo>
                  <a:pt x="539" y="115"/>
                </a:lnTo>
                <a:lnTo>
                  <a:pt x="526" y="115"/>
                </a:lnTo>
                <a:lnTo>
                  <a:pt x="513" y="111"/>
                </a:lnTo>
                <a:lnTo>
                  <a:pt x="500" y="111"/>
                </a:lnTo>
                <a:lnTo>
                  <a:pt x="485" y="108"/>
                </a:lnTo>
                <a:lnTo>
                  <a:pt x="474" y="108"/>
                </a:lnTo>
                <a:lnTo>
                  <a:pt x="459" y="104"/>
                </a:lnTo>
                <a:lnTo>
                  <a:pt x="448" y="104"/>
                </a:lnTo>
                <a:lnTo>
                  <a:pt x="433" y="100"/>
                </a:lnTo>
                <a:lnTo>
                  <a:pt x="420" y="100"/>
                </a:lnTo>
                <a:lnTo>
                  <a:pt x="407" y="98"/>
                </a:lnTo>
                <a:lnTo>
                  <a:pt x="393" y="95"/>
                </a:lnTo>
                <a:lnTo>
                  <a:pt x="380" y="91"/>
                </a:lnTo>
                <a:lnTo>
                  <a:pt x="370" y="91"/>
                </a:lnTo>
                <a:lnTo>
                  <a:pt x="357" y="89"/>
                </a:lnTo>
                <a:lnTo>
                  <a:pt x="344" y="87"/>
                </a:lnTo>
                <a:lnTo>
                  <a:pt x="333" y="82"/>
                </a:lnTo>
                <a:lnTo>
                  <a:pt x="322" y="82"/>
                </a:lnTo>
                <a:lnTo>
                  <a:pt x="309" y="78"/>
                </a:lnTo>
                <a:lnTo>
                  <a:pt x="296" y="78"/>
                </a:lnTo>
                <a:lnTo>
                  <a:pt x="283" y="74"/>
                </a:lnTo>
                <a:lnTo>
                  <a:pt x="274" y="72"/>
                </a:lnTo>
                <a:lnTo>
                  <a:pt x="261" y="69"/>
                </a:lnTo>
                <a:lnTo>
                  <a:pt x="248" y="67"/>
                </a:lnTo>
                <a:lnTo>
                  <a:pt x="237" y="63"/>
                </a:lnTo>
                <a:lnTo>
                  <a:pt x="226" y="61"/>
                </a:lnTo>
                <a:lnTo>
                  <a:pt x="215" y="59"/>
                </a:lnTo>
                <a:lnTo>
                  <a:pt x="207" y="56"/>
                </a:lnTo>
                <a:lnTo>
                  <a:pt x="196" y="52"/>
                </a:lnTo>
                <a:lnTo>
                  <a:pt x="185" y="50"/>
                </a:lnTo>
                <a:lnTo>
                  <a:pt x="174" y="48"/>
                </a:lnTo>
                <a:lnTo>
                  <a:pt x="163" y="46"/>
                </a:lnTo>
                <a:lnTo>
                  <a:pt x="155" y="43"/>
                </a:lnTo>
                <a:lnTo>
                  <a:pt x="146" y="41"/>
                </a:lnTo>
                <a:lnTo>
                  <a:pt x="135" y="39"/>
                </a:lnTo>
                <a:lnTo>
                  <a:pt x="124" y="37"/>
                </a:lnTo>
                <a:lnTo>
                  <a:pt x="115" y="32"/>
                </a:lnTo>
                <a:lnTo>
                  <a:pt x="107" y="30"/>
                </a:lnTo>
                <a:lnTo>
                  <a:pt x="92" y="26"/>
                </a:lnTo>
                <a:lnTo>
                  <a:pt x="74" y="19"/>
                </a:lnTo>
                <a:lnTo>
                  <a:pt x="59" y="15"/>
                </a:lnTo>
                <a:lnTo>
                  <a:pt x="44" y="11"/>
                </a:lnTo>
                <a:lnTo>
                  <a:pt x="33" y="9"/>
                </a:lnTo>
                <a:lnTo>
                  <a:pt x="22" y="6"/>
                </a:lnTo>
                <a:lnTo>
                  <a:pt x="9" y="2"/>
                </a:lnTo>
                <a:lnTo>
                  <a:pt x="0" y="0"/>
                </a:lnTo>
                <a:lnTo>
                  <a:pt x="667" y="65"/>
                </a:lnTo>
                <a:lnTo>
                  <a:pt x="667" y="65"/>
                </a:lnTo>
                <a:close/>
              </a:path>
            </a:pathLst>
          </a:custGeom>
          <a:solidFill>
            <a:srgbClr val="C4B8C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82"/>
          <p:cNvSpPr>
            <a:spLocks/>
          </p:cNvSpPr>
          <p:nvPr/>
        </p:nvSpPr>
        <p:spPr bwMode="auto">
          <a:xfrm>
            <a:off x="4223758" y="4786641"/>
            <a:ext cx="1269729" cy="251048"/>
          </a:xfrm>
          <a:custGeom>
            <a:avLst/>
            <a:gdLst>
              <a:gd name="T0" fmla="*/ 74 w 732"/>
              <a:gd name="T1" fmla="*/ 4 h 154"/>
              <a:gd name="T2" fmla="*/ 37 w 732"/>
              <a:gd name="T3" fmla="*/ 28 h 154"/>
              <a:gd name="T4" fmla="*/ 6 w 732"/>
              <a:gd name="T5" fmla="*/ 67 h 154"/>
              <a:gd name="T6" fmla="*/ 2 w 732"/>
              <a:gd name="T7" fmla="*/ 100 h 154"/>
              <a:gd name="T8" fmla="*/ 26 w 732"/>
              <a:gd name="T9" fmla="*/ 124 h 154"/>
              <a:gd name="T10" fmla="*/ 56 w 732"/>
              <a:gd name="T11" fmla="*/ 137 h 154"/>
              <a:gd name="T12" fmla="*/ 87 w 732"/>
              <a:gd name="T13" fmla="*/ 146 h 154"/>
              <a:gd name="T14" fmla="*/ 121 w 732"/>
              <a:gd name="T15" fmla="*/ 148 h 154"/>
              <a:gd name="T16" fmla="*/ 165 w 732"/>
              <a:gd name="T17" fmla="*/ 152 h 154"/>
              <a:gd name="T18" fmla="*/ 217 w 732"/>
              <a:gd name="T19" fmla="*/ 152 h 154"/>
              <a:gd name="T20" fmla="*/ 254 w 732"/>
              <a:gd name="T21" fmla="*/ 150 h 154"/>
              <a:gd name="T22" fmla="*/ 287 w 732"/>
              <a:gd name="T23" fmla="*/ 148 h 154"/>
              <a:gd name="T24" fmla="*/ 317 w 732"/>
              <a:gd name="T25" fmla="*/ 146 h 154"/>
              <a:gd name="T26" fmla="*/ 350 w 732"/>
              <a:gd name="T27" fmla="*/ 146 h 154"/>
              <a:gd name="T28" fmla="*/ 384 w 732"/>
              <a:gd name="T29" fmla="*/ 141 h 154"/>
              <a:gd name="T30" fmla="*/ 415 w 732"/>
              <a:gd name="T31" fmla="*/ 137 h 154"/>
              <a:gd name="T32" fmla="*/ 449 w 732"/>
              <a:gd name="T33" fmla="*/ 137 h 154"/>
              <a:gd name="T34" fmla="*/ 480 w 732"/>
              <a:gd name="T35" fmla="*/ 130 h 154"/>
              <a:gd name="T36" fmla="*/ 512 w 732"/>
              <a:gd name="T37" fmla="*/ 128 h 154"/>
              <a:gd name="T38" fmla="*/ 545 w 732"/>
              <a:gd name="T39" fmla="*/ 126 h 154"/>
              <a:gd name="T40" fmla="*/ 575 w 732"/>
              <a:gd name="T41" fmla="*/ 122 h 154"/>
              <a:gd name="T42" fmla="*/ 628 w 732"/>
              <a:gd name="T43" fmla="*/ 113 h 154"/>
              <a:gd name="T44" fmla="*/ 673 w 732"/>
              <a:gd name="T45" fmla="*/ 109 h 154"/>
              <a:gd name="T46" fmla="*/ 706 w 732"/>
              <a:gd name="T47" fmla="*/ 102 h 154"/>
              <a:gd name="T48" fmla="*/ 732 w 732"/>
              <a:gd name="T49" fmla="*/ 102 h 154"/>
              <a:gd name="T50" fmla="*/ 706 w 732"/>
              <a:gd name="T51" fmla="*/ 102 h 154"/>
              <a:gd name="T52" fmla="*/ 673 w 732"/>
              <a:gd name="T53" fmla="*/ 104 h 154"/>
              <a:gd name="T54" fmla="*/ 623 w 732"/>
              <a:gd name="T55" fmla="*/ 104 h 154"/>
              <a:gd name="T56" fmla="*/ 586 w 732"/>
              <a:gd name="T57" fmla="*/ 104 h 154"/>
              <a:gd name="T58" fmla="*/ 556 w 732"/>
              <a:gd name="T59" fmla="*/ 107 h 154"/>
              <a:gd name="T60" fmla="*/ 528 w 732"/>
              <a:gd name="T61" fmla="*/ 109 h 154"/>
              <a:gd name="T62" fmla="*/ 495 w 732"/>
              <a:gd name="T63" fmla="*/ 107 h 154"/>
              <a:gd name="T64" fmla="*/ 463 w 732"/>
              <a:gd name="T65" fmla="*/ 107 h 154"/>
              <a:gd name="T66" fmla="*/ 430 w 732"/>
              <a:gd name="T67" fmla="*/ 107 h 154"/>
              <a:gd name="T68" fmla="*/ 397 w 732"/>
              <a:gd name="T69" fmla="*/ 107 h 154"/>
              <a:gd name="T70" fmla="*/ 365 w 732"/>
              <a:gd name="T71" fmla="*/ 107 h 154"/>
              <a:gd name="T72" fmla="*/ 334 w 732"/>
              <a:gd name="T73" fmla="*/ 104 h 154"/>
              <a:gd name="T74" fmla="*/ 293 w 732"/>
              <a:gd name="T75" fmla="*/ 100 h 154"/>
              <a:gd name="T76" fmla="*/ 239 w 732"/>
              <a:gd name="T77" fmla="*/ 98 h 154"/>
              <a:gd name="T78" fmla="*/ 193 w 732"/>
              <a:gd name="T79" fmla="*/ 91 h 154"/>
              <a:gd name="T80" fmla="*/ 156 w 732"/>
              <a:gd name="T81" fmla="*/ 83 h 154"/>
              <a:gd name="T82" fmla="*/ 126 w 732"/>
              <a:gd name="T83" fmla="*/ 70 h 154"/>
              <a:gd name="T84" fmla="*/ 98 w 732"/>
              <a:gd name="T85" fmla="*/ 52 h 154"/>
              <a:gd name="T86" fmla="*/ 80 w 732"/>
              <a:gd name="T87" fmla="*/ 22 h 154"/>
              <a:gd name="T88" fmla="*/ 85 w 732"/>
              <a:gd name="T8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2" h="154">
                <a:moveTo>
                  <a:pt x="85" y="0"/>
                </a:moveTo>
                <a:lnTo>
                  <a:pt x="80" y="0"/>
                </a:lnTo>
                <a:lnTo>
                  <a:pt x="74" y="4"/>
                </a:lnTo>
                <a:lnTo>
                  <a:pt x="61" y="11"/>
                </a:lnTo>
                <a:lnTo>
                  <a:pt x="50" y="20"/>
                </a:lnTo>
                <a:lnTo>
                  <a:pt x="37" y="28"/>
                </a:lnTo>
                <a:lnTo>
                  <a:pt x="24" y="39"/>
                </a:lnTo>
                <a:lnTo>
                  <a:pt x="11" y="50"/>
                </a:lnTo>
                <a:lnTo>
                  <a:pt x="6" y="67"/>
                </a:lnTo>
                <a:lnTo>
                  <a:pt x="0" y="78"/>
                </a:lnTo>
                <a:lnTo>
                  <a:pt x="0" y="96"/>
                </a:lnTo>
                <a:lnTo>
                  <a:pt x="2" y="100"/>
                </a:lnTo>
                <a:lnTo>
                  <a:pt x="9" y="109"/>
                </a:lnTo>
                <a:lnTo>
                  <a:pt x="15" y="115"/>
                </a:lnTo>
                <a:lnTo>
                  <a:pt x="26" y="124"/>
                </a:lnTo>
                <a:lnTo>
                  <a:pt x="37" y="128"/>
                </a:lnTo>
                <a:lnTo>
                  <a:pt x="50" y="135"/>
                </a:lnTo>
                <a:lnTo>
                  <a:pt x="56" y="137"/>
                </a:lnTo>
                <a:lnTo>
                  <a:pt x="65" y="139"/>
                </a:lnTo>
                <a:lnTo>
                  <a:pt x="76" y="141"/>
                </a:lnTo>
                <a:lnTo>
                  <a:pt x="87" y="146"/>
                </a:lnTo>
                <a:lnTo>
                  <a:pt x="98" y="146"/>
                </a:lnTo>
                <a:lnTo>
                  <a:pt x="108" y="146"/>
                </a:lnTo>
                <a:lnTo>
                  <a:pt x="121" y="148"/>
                </a:lnTo>
                <a:lnTo>
                  <a:pt x="135" y="150"/>
                </a:lnTo>
                <a:lnTo>
                  <a:pt x="150" y="150"/>
                </a:lnTo>
                <a:lnTo>
                  <a:pt x="165" y="152"/>
                </a:lnTo>
                <a:lnTo>
                  <a:pt x="182" y="152"/>
                </a:lnTo>
                <a:lnTo>
                  <a:pt x="202" y="154"/>
                </a:lnTo>
                <a:lnTo>
                  <a:pt x="217" y="152"/>
                </a:lnTo>
                <a:lnTo>
                  <a:pt x="237" y="152"/>
                </a:lnTo>
                <a:lnTo>
                  <a:pt x="245" y="150"/>
                </a:lnTo>
                <a:lnTo>
                  <a:pt x="254" y="150"/>
                </a:lnTo>
                <a:lnTo>
                  <a:pt x="265" y="150"/>
                </a:lnTo>
                <a:lnTo>
                  <a:pt x="276" y="150"/>
                </a:lnTo>
                <a:lnTo>
                  <a:pt x="287" y="148"/>
                </a:lnTo>
                <a:lnTo>
                  <a:pt x="297" y="148"/>
                </a:lnTo>
                <a:lnTo>
                  <a:pt x="306" y="146"/>
                </a:lnTo>
                <a:lnTo>
                  <a:pt x="317" y="146"/>
                </a:lnTo>
                <a:lnTo>
                  <a:pt x="328" y="146"/>
                </a:lnTo>
                <a:lnTo>
                  <a:pt x="339" y="146"/>
                </a:lnTo>
                <a:lnTo>
                  <a:pt x="350" y="146"/>
                </a:lnTo>
                <a:lnTo>
                  <a:pt x="363" y="146"/>
                </a:lnTo>
                <a:lnTo>
                  <a:pt x="373" y="143"/>
                </a:lnTo>
                <a:lnTo>
                  <a:pt x="384" y="141"/>
                </a:lnTo>
                <a:lnTo>
                  <a:pt x="393" y="139"/>
                </a:lnTo>
                <a:lnTo>
                  <a:pt x="404" y="139"/>
                </a:lnTo>
                <a:lnTo>
                  <a:pt x="415" y="137"/>
                </a:lnTo>
                <a:lnTo>
                  <a:pt x="426" y="137"/>
                </a:lnTo>
                <a:lnTo>
                  <a:pt x="436" y="137"/>
                </a:lnTo>
                <a:lnTo>
                  <a:pt x="449" y="137"/>
                </a:lnTo>
                <a:lnTo>
                  <a:pt x="460" y="135"/>
                </a:lnTo>
                <a:lnTo>
                  <a:pt x="471" y="133"/>
                </a:lnTo>
                <a:lnTo>
                  <a:pt x="480" y="130"/>
                </a:lnTo>
                <a:lnTo>
                  <a:pt x="491" y="130"/>
                </a:lnTo>
                <a:lnTo>
                  <a:pt x="502" y="128"/>
                </a:lnTo>
                <a:lnTo>
                  <a:pt x="512" y="128"/>
                </a:lnTo>
                <a:lnTo>
                  <a:pt x="523" y="128"/>
                </a:lnTo>
                <a:lnTo>
                  <a:pt x="536" y="128"/>
                </a:lnTo>
                <a:lnTo>
                  <a:pt x="545" y="126"/>
                </a:lnTo>
                <a:lnTo>
                  <a:pt x="556" y="124"/>
                </a:lnTo>
                <a:lnTo>
                  <a:pt x="565" y="122"/>
                </a:lnTo>
                <a:lnTo>
                  <a:pt x="575" y="122"/>
                </a:lnTo>
                <a:lnTo>
                  <a:pt x="593" y="117"/>
                </a:lnTo>
                <a:lnTo>
                  <a:pt x="612" y="117"/>
                </a:lnTo>
                <a:lnTo>
                  <a:pt x="628" y="113"/>
                </a:lnTo>
                <a:lnTo>
                  <a:pt x="643" y="113"/>
                </a:lnTo>
                <a:lnTo>
                  <a:pt x="658" y="109"/>
                </a:lnTo>
                <a:lnTo>
                  <a:pt x="673" y="109"/>
                </a:lnTo>
                <a:lnTo>
                  <a:pt x="684" y="107"/>
                </a:lnTo>
                <a:lnTo>
                  <a:pt x="697" y="104"/>
                </a:lnTo>
                <a:lnTo>
                  <a:pt x="706" y="102"/>
                </a:lnTo>
                <a:lnTo>
                  <a:pt x="717" y="102"/>
                </a:lnTo>
                <a:lnTo>
                  <a:pt x="728" y="102"/>
                </a:lnTo>
                <a:lnTo>
                  <a:pt x="732" y="102"/>
                </a:lnTo>
                <a:lnTo>
                  <a:pt x="728" y="102"/>
                </a:lnTo>
                <a:lnTo>
                  <a:pt x="714" y="102"/>
                </a:lnTo>
                <a:lnTo>
                  <a:pt x="706" y="102"/>
                </a:lnTo>
                <a:lnTo>
                  <a:pt x="695" y="102"/>
                </a:lnTo>
                <a:lnTo>
                  <a:pt x="682" y="102"/>
                </a:lnTo>
                <a:lnTo>
                  <a:pt x="673" y="104"/>
                </a:lnTo>
                <a:lnTo>
                  <a:pt x="656" y="104"/>
                </a:lnTo>
                <a:lnTo>
                  <a:pt x="641" y="104"/>
                </a:lnTo>
                <a:lnTo>
                  <a:pt x="623" y="104"/>
                </a:lnTo>
                <a:lnTo>
                  <a:pt x="606" y="104"/>
                </a:lnTo>
                <a:lnTo>
                  <a:pt x="595" y="104"/>
                </a:lnTo>
                <a:lnTo>
                  <a:pt x="586" y="104"/>
                </a:lnTo>
                <a:lnTo>
                  <a:pt x="575" y="104"/>
                </a:lnTo>
                <a:lnTo>
                  <a:pt x="567" y="107"/>
                </a:lnTo>
                <a:lnTo>
                  <a:pt x="556" y="107"/>
                </a:lnTo>
                <a:lnTo>
                  <a:pt x="547" y="107"/>
                </a:lnTo>
                <a:lnTo>
                  <a:pt x="536" y="107"/>
                </a:lnTo>
                <a:lnTo>
                  <a:pt x="528" y="109"/>
                </a:lnTo>
                <a:lnTo>
                  <a:pt x="517" y="107"/>
                </a:lnTo>
                <a:lnTo>
                  <a:pt x="506" y="107"/>
                </a:lnTo>
                <a:lnTo>
                  <a:pt x="495" y="107"/>
                </a:lnTo>
                <a:lnTo>
                  <a:pt x="484" y="107"/>
                </a:lnTo>
                <a:lnTo>
                  <a:pt x="473" y="107"/>
                </a:lnTo>
                <a:lnTo>
                  <a:pt x="463" y="107"/>
                </a:lnTo>
                <a:lnTo>
                  <a:pt x="452" y="107"/>
                </a:lnTo>
                <a:lnTo>
                  <a:pt x="441" y="107"/>
                </a:lnTo>
                <a:lnTo>
                  <a:pt x="430" y="107"/>
                </a:lnTo>
                <a:lnTo>
                  <a:pt x="419" y="107"/>
                </a:lnTo>
                <a:lnTo>
                  <a:pt x="408" y="107"/>
                </a:lnTo>
                <a:lnTo>
                  <a:pt x="397" y="107"/>
                </a:lnTo>
                <a:lnTo>
                  <a:pt x="386" y="107"/>
                </a:lnTo>
                <a:lnTo>
                  <a:pt x="376" y="107"/>
                </a:lnTo>
                <a:lnTo>
                  <a:pt x="365" y="107"/>
                </a:lnTo>
                <a:lnTo>
                  <a:pt x="354" y="107"/>
                </a:lnTo>
                <a:lnTo>
                  <a:pt x="345" y="104"/>
                </a:lnTo>
                <a:lnTo>
                  <a:pt x="334" y="104"/>
                </a:lnTo>
                <a:lnTo>
                  <a:pt x="324" y="102"/>
                </a:lnTo>
                <a:lnTo>
                  <a:pt x="313" y="102"/>
                </a:lnTo>
                <a:lnTo>
                  <a:pt x="293" y="100"/>
                </a:lnTo>
                <a:lnTo>
                  <a:pt x="276" y="100"/>
                </a:lnTo>
                <a:lnTo>
                  <a:pt x="256" y="98"/>
                </a:lnTo>
                <a:lnTo>
                  <a:pt x="239" y="98"/>
                </a:lnTo>
                <a:lnTo>
                  <a:pt x="224" y="96"/>
                </a:lnTo>
                <a:lnTo>
                  <a:pt x="211" y="96"/>
                </a:lnTo>
                <a:lnTo>
                  <a:pt x="193" y="91"/>
                </a:lnTo>
                <a:lnTo>
                  <a:pt x="180" y="89"/>
                </a:lnTo>
                <a:lnTo>
                  <a:pt x="167" y="85"/>
                </a:lnTo>
                <a:lnTo>
                  <a:pt x="156" y="83"/>
                </a:lnTo>
                <a:lnTo>
                  <a:pt x="145" y="78"/>
                </a:lnTo>
                <a:lnTo>
                  <a:pt x="135" y="76"/>
                </a:lnTo>
                <a:lnTo>
                  <a:pt x="126" y="70"/>
                </a:lnTo>
                <a:lnTo>
                  <a:pt x="121" y="70"/>
                </a:lnTo>
                <a:lnTo>
                  <a:pt x="106" y="59"/>
                </a:lnTo>
                <a:lnTo>
                  <a:pt x="98" y="52"/>
                </a:lnTo>
                <a:lnTo>
                  <a:pt x="89" y="46"/>
                </a:lnTo>
                <a:lnTo>
                  <a:pt x="85" y="39"/>
                </a:lnTo>
                <a:lnTo>
                  <a:pt x="80" y="22"/>
                </a:lnTo>
                <a:lnTo>
                  <a:pt x="80" y="11"/>
                </a:lnTo>
                <a:lnTo>
                  <a:pt x="82" y="2"/>
                </a:lnTo>
                <a:lnTo>
                  <a:pt x="85" y="0"/>
                </a:lnTo>
                <a:lnTo>
                  <a:pt x="85" y="0"/>
                </a:lnTo>
                <a:close/>
              </a:path>
            </a:pathLst>
          </a:custGeom>
          <a:solidFill>
            <a:srgbClr val="C4B8C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83"/>
          <p:cNvSpPr>
            <a:spLocks/>
          </p:cNvSpPr>
          <p:nvPr/>
        </p:nvSpPr>
        <p:spPr bwMode="auto">
          <a:xfrm>
            <a:off x="2411098" y="5427302"/>
            <a:ext cx="1921940" cy="262460"/>
          </a:xfrm>
          <a:custGeom>
            <a:avLst/>
            <a:gdLst>
              <a:gd name="T0" fmla="*/ 163 w 1108"/>
              <a:gd name="T1" fmla="*/ 2 h 161"/>
              <a:gd name="T2" fmla="*/ 196 w 1108"/>
              <a:gd name="T3" fmla="*/ 18 h 161"/>
              <a:gd name="T4" fmla="*/ 235 w 1108"/>
              <a:gd name="T5" fmla="*/ 35 h 161"/>
              <a:gd name="T6" fmla="*/ 269 w 1108"/>
              <a:gd name="T7" fmla="*/ 46 h 161"/>
              <a:gd name="T8" fmla="*/ 309 w 1108"/>
              <a:gd name="T9" fmla="*/ 59 h 161"/>
              <a:gd name="T10" fmla="*/ 354 w 1108"/>
              <a:gd name="T11" fmla="*/ 72 h 161"/>
              <a:gd name="T12" fmla="*/ 398 w 1108"/>
              <a:gd name="T13" fmla="*/ 81 h 161"/>
              <a:gd name="T14" fmla="*/ 428 w 1108"/>
              <a:gd name="T15" fmla="*/ 89 h 161"/>
              <a:gd name="T16" fmla="*/ 461 w 1108"/>
              <a:gd name="T17" fmla="*/ 94 h 161"/>
              <a:gd name="T18" fmla="*/ 495 w 1108"/>
              <a:gd name="T19" fmla="*/ 100 h 161"/>
              <a:gd name="T20" fmla="*/ 528 w 1108"/>
              <a:gd name="T21" fmla="*/ 102 h 161"/>
              <a:gd name="T22" fmla="*/ 567 w 1108"/>
              <a:gd name="T23" fmla="*/ 109 h 161"/>
              <a:gd name="T24" fmla="*/ 604 w 1108"/>
              <a:gd name="T25" fmla="*/ 111 h 161"/>
              <a:gd name="T26" fmla="*/ 645 w 1108"/>
              <a:gd name="T27" fmla="*/ 117 h 161"/>
              <a:gd name="T28" fmla="*/ 684 w 1108"/>
              <a:gd name="T29" fmla="*/ 122 h 161"/>
              <a:gd name="T30" fmla="*/ 723 w 1108"/>
              <a:gd name="T31" fmla="*/ 124 h 161"/>
              <a:gd name="T32" fmla="*/ 762 w 1108"/>
              <a:gd name="T33" fmla="*/ 128 h 161"/>
              <a:gd name="T34" fmla="*/ 802 w 1108"/>
              <a:gd name="T35" fmla="*/ 130 h 161"/>
              <a:gd name="T36" fmla="*/ 841 w 1108"/>
              <a:gd name="T37" fmla="*/ 135 h 161"/>
              <a:gd name="T38" fmla="*/ 880 w 1108"/>
              <a:gd name="T39" fmla="*/ 141 h 161"/>
              <a:gd name="T40" fmla="*/ 912 w 1108"/>
              <a:gd name="T41" fmla="*/ 141 h 161"/>
              <a:gd name="T42" fmla="*/ 947 w 1108"/>
              <a:gd name="T43" fmla="*/ 144 h 161"/>
              <a:gd name="T44" fmla="*/ 986 w 1108"/>
              <a:gd name="T45" fmla="*/ 146 h 161"/>
              <a:gd name="T46" fmla="*/ 1041 w 1108"/>
              <a:gd name="T47" fmla="*/ 150 h 161"/>
              <a:gd name="T48" fmla="*/ 1077 w 1108"/>
              <a:gd name="T49" fmla="*/ 152 h 161"/>
              <a:gd name="T50" fmla="*/ 1108 w 1108"/>
              <a:gd name="T51" fmla="*/ 157 h 161"/>
              <a:gd name="T52" fmla="*/ 1084 w 1108"/>
              <a:gd name="T53" fmla="*/ 157 h 161"/>
              <a:gd name="T54" fmla="*/ 1056 w 1108"/>
              <a:gd name="T55" fmla="*/ 159 h 161"/>
              <a:gd name="T56" fmla="*/ 1014 w 1108"/>
              <a:gd name="T57" fmla="*/ 159 h 161"/>
              <a:gd name="T58" fmla="*/ 962 w 1108"/>
              <a:gd name="T59" fmla="*/ 159 h 161"/>
              <a:gd name="T60" fmla="*/ 912 w 1108"/>
              <a:gd name="T61" fmla="*/ 159 h 161"/>
              <a:gd name="T62" fmla="*/ 880 w 1108"/>
              <a:gd name="T63" fmla="*/ 159 h 161"/>
              <a:gd name="T64" fmla="*/ 847 w 1108"/>
              <a:gd name="T65" fmla="*/ 159 h 161"/>
              <a:gd name="T66" fmla="*/ 812 w 1108"/>
              <a:gd name="T67" fmla="*/ 159 h 161"/>
              <a:gd name="T68" fmla="*/ 776 w 1108"/>
              <a:gd name="T69" fmla="*/ 159 h 161"/>
              <a:gd name="T70" fmla="*/ 743 w 1108"/>
              <a:gd name="T71" fmla="*/ 159 h 161"/>
              <a:gd name="T72" fmla="*/ 702 w 1108"/>
              <a:gd name="T73" fmla="*/ 154 h 161"/>
              <a:gd name="T74" fmla="*/ 665 w 1108"/>
              <a:gd name="T75" fmla="*/ 152 h 161"/>
              <a:gd name="T76" fmla="*/ 626 w 1108"/>
              <a:gd name="T77" fmla="*/ 150 h 161"/>
              <a:gd name="T78" fmla="*/ 589 w 1108"/>
              <a:gd name="T79" fmla="*/ 150 h 161"/>
              <a:gd name="T80" fmla="*/ 550 w 1108"/>
              <a:gd name="T81" fmla="*/ 148 h 161"/>
              <a:gd name="T82" fmla="*/ 513 w 1108"/>
              <a:gd name="T83" fmla="*/ 144 h 161"/>
              <a:gd name="T84" fmla="*/ 471 w 1108"/>
              <a:gd name="T85" fmla="*/ 139 h 161"/>
              <a:gd name="T86" fmla="*/ 437 w 1108"/>
              <a:gd name="T87" fmla="*/ 135 h 161"/>
              <a:gd name="T88" fmla="*/ 398 w 1108"/>
              <a:gd name="T89" fmla="*/ 128 h 161"/>
              <a:gd name="T90" fmla="*/ 361 w 1108"/>
              <a:gd name="T91" fmla="*/ 124 h 161"/>
              <a:gd name="T92" fmla="*/ 326 w 1108"/>
              <a:gd name="T93" fmla="*/ 120 h 161"/>
              <a:gd name="T94" fmla="*/ 291 w 1108"/>
              <a:gd name="T95" fmla="*/ 113 h 161"/>
              <a:gd name="T96" fmla="*/ 256 w 1108"/>
              <a:gd name="T97" fmla="*/ 109 h 161"/>
              <a:gd name="T98" fmla="*/ 226 w 1108"/>
              <a:gd name="T99" fmla="*/ 102 h 161"/>
              <a:gd name="T100" fmla="*/ 185 w 1108"/>
              <a:gd name="T101" fmla="*/ 96 h 161"/>
              <a:gd name="T102" fmla="*/ 146 w 1108"/>
              <a:gd name="T103" fmla="*/ 89 h 161"/>
              <a:gd name="T104" fmla="*/ 111 w 1108"/>
              <a:gd name="T105" fmla="*/ 83 h 161"/>
              <a:gd name="T106" fmla="*/ 67 w 1108"/>
              <a:gd name="T107" fmla="*/ 74 h 161"/>
              <a:gd name="T108" fmla="*/ 33 w 1108"/>
              <a:gd name="T109" fmla="*/ 63 h 161"/>
              <a:gd name="T110" fmla="*/ 11 w 1108"/>
              <a:gd name="T111" fmla="*/ 61 h 161"/>
              <a:gd name="T112" fmla="*/ 0 w 1108"/>
              <a:gd name="T113" fmla="*/ 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8" h="161">
                <a:moveTo>
                  <a:pt x="0" y="59"/>
                </a:moveTo>
                <a:lnTo>
                  <a:pt x="161" y="0"/>
                </a:lnTo>
                <a:lnTo>
                  <a:pt x="163" y="2"/>
                </a:lnTo>
                <a:lnTo>
                  <a:pt x="176" y="9"/>
                </a:lnTo>
                <a:lnTo>
                  <a:pt x="185" y="13"/>
                </a:lnTo>
                <a:lnTo>
                  <a:pt x="196" y="18"/>
                </a:lnTo>
                <a:lnTo>
                  <a:pt x="211" y="24"/>
                </a:lnTo>
                <a:lnTo>
                  <a:pt x="228" y="33"/>
                </a:lnTo>
                <a:lnTo>
                  <a:pt x="235" y="35"/>
                </a:lnTo>
                <a:lnTo>
                  <a:pt x="246" y="37"/>
                </a:lnTo>
                <a:lnTo>
                  <a:pt x="256" y="41"/>
                </a:lnTo>
                <a:lnTo>
                  <a:pt x="269" y="46"/>
                </a:lnTo>
                <a:lnTo>
                  <a:pt x="280" y="50"/>
                </a:lnTo>
                <a:lnTo>
                  <a:pt x="293" y="54"/>
                </a:lnTo>
                <a:lnTo>
                  <a:pt x="309" y="59"/>
                </a:lnTo>
                <a:lnTo>
                  <a:pt x="324" y="63"/>
                </a:lnTo>
                <a:lnTo>
                  <a:pt x="339" y="67"/>
                </a:lnTo>
                <a:lnTo>
                  <a:pt x="354" y="72"/>
                </a:lnTo>
                <a:lnTo>
                  <a:pt x="369" y="74"/>
                </a:lnTo>
                <a:lnTo>
                  <a:pt x="389" y="81"/>
                </a:lnTo>
                <a:lnTo>
                  <a:pt x="398" y="81"/>
                </a:lnTo>
                <a:lnTo>
                  <a:pt x="408" y="83"/>
                </a:lnTo>
                <a:lnTo>
                  <a:pt x="417" y="85"/>
                </a:lnTo>
                <a:lnTo>
                  <a:pt x="428" y="89"/>
                </a:lnTo>
                <a:lnTo>
                  <a:pt x="439" y="89"/>
                </a:lnTo>
                <a:lnTo>
                  <a:pt x="450" y="91"/>
                </a:lnTo>
                <a:lnTo>
                  <a:pt x="461" y="94"/>
                </a:lnTo>
                <a:lnTo>
                  <a:pt x="474" y="98"/>
                </a:lnTo>
                <a:lnTo>
                  <a:pt x="484" y="98"/>
                </a:lnTo>
                <a:lnTo>
                  <a:pt x="495" y="100"/>
                </a:lnTo>
                <a:lnTo>
                  <a:pt x="504" y="102"/>
                </a:lnTo>
                <a:lnTo>
                  <a:pt x="517" y="102"/>
                </a:lnTo>
                <a:lnTo>
                  <a:pt x="528" y="102"/>
                </a:lnTo>
                <a:lnTo>
                  <a:pt x="541" y="104"/>
                </a:lnTo>
                <a:lnTo>
                  <a:pt x="554" y="107"/>
                </a:lnTo>
                <a:lnTo>
                  <a:pt x="567" y="109"/>
                </a:lnTo>
                <a:lnTo>
                  <a:pt x="578" y="109"/>
                </a:lnTo>
                <a:lnTo>
                  <a:pt x="591" y="111"/>
                </a:lnTo>
                <a:lnTo>
                  <a:pt x="604" y="111"/>
                </a:lnTo>
                <a:lnTo>
                  <a:pt x="619" y="113"/>
                </a:lnTo>
                <a:lnTo>
                  <a:pt x="630" y="115"/>
                </a:lnTo>
                <a:lnTo>
                  <a:pt x="645" y="117"/>
                </a:lnTo>
                <a:lnTo>
                  <a:pt x="658" y="120"/>
                </a:lnTo>
                <a:lnTo>
                  <a:pt x="671" y="122"/>
                </a:lnTo>
                <a:lnTo>
                  <a:pt x="684" y="122"/>
                </a:lnTo>
                <a:lnTo>
                  <a:pt x="697" y="122"/>
                </a:lnTo>
                <a:lnTo>
                  <a:pt x="708" y="122"/>
                </a:lnTo>
                <a:lnTo>
                  <a:pt x="723" y="124"/>
                </a:lnTo>
                <a:lnTo>
                  <a:pt x="736" y="124"/>
                </a:lnTo>
                <a:lnTo>
                  <a:pt x="749" y="126"/>
                </a:lnTo>
                <a:lnTo>
                  <a:pt x="762" y="128"/>
                </a:lnTo>
                <a:lnTo>
                  <a:pt x="776" y="130"/>
                </a:lnTo>
                <a:lnTo>
                  <a:pt x="789" y="130"/>
                </a:lnTo>
                <a:lnTo>
                  <a:pt x="802" y="130"/>
                </a:lnTo>
                <a:lnTo>
                  <a:pt x="812" y="133"/>
                </a:lnTo>
                <a:lnTo>
                  <a:pt x="828" y="135"/>
                </a:lnTo>
                <a:lnTo>
                  <a:pt x="841" y="135"/>
                </a:lnTo>
                <a:lnTo>
                  <a:pt x="852" y="137"/>
                </a:lnTo>
                <a:lnTo>
                  <a:pt x="865" y="139"/>
                </a:lnTo>
                <a:lnTo>
                  <a:pt x="880" y="141"/>
                </a:lnTo>
                <a:lnTo>
                  <a:pt x="888" y="141"/>
                </a:lnTo>
                <a:lnTo>
                  <a:pt x="902" y="141"/>
                </a:lnTo>
                <a:lnTo>
                  <a:pt x="912" y="141"/>
                </a:lnTo>
                <a:lnTo>
                  <a:pt x="925" y="141"/>
                </a:lnTo>
                <a:lnTo>
                  <a:pt x="936" y="141"/>
                </a:lnTo>
                <a:lnTo>
                  <a:pt x="947" y="144"/>
                </a:lnTo>
                <a:lnTo>
                  <a:pt x="958" y="144"/>
                </a:lnTo>
                <a:lnTo>
                  <a:pt x="967" y="146"/>
                </a:lnTo>
                <a:lnTo>
                  <a:pt x="986" y="146"/>
                </a:lnTo>
                <a:lnTo>
                  <a:pt x="1006" y="148"/>
                </a:lnTo>
                <a:lnTo>
                  <a:pt x="1023" y="150"/>
                </a:lnTo>
                <a:lnTo>
                  <a:pt x="1041" y="150"/>
                </a:lnTo>
                <a:lnTo>
                  <a:pt x="1054" y="150"/>
                </a:lnTo>
                <a:lnTo>
                  <a:pt x="1067" y="152"/>
                </a:lnTo>
                <a:lnTo>
                  <a:pt x="1077" y="152"/>
                </a:lnTo>
                <a:lnTo>
                  <a:pt x="1090" y="154"/>
                </a:lnTo>
                <a:lnTo>
                  <a:pt x="1101" y="154"/>
                </a:lnTo>
                <a:lnTo>
                  <a:pt x="1108" y="157"/>
                </a:lnTo>
                <a:lnTo>
                  <a:pt x="1101" y="157"/>
                </a:lnTo>
                <a:lnTo>
                  <a:pt x="1093" y="157"/>
                </a:lnTo>
                <a:lnTo>
                  <a:pt x="1084" y="157"/>
                </a:lnTo>
                <a:lnTo>
                  <a:pt x="1077" y="157"/>
                </a:lnTo>
                <a:lnTo>
                  <a:pt x="1067" y="157"/>
                </a:lnTo>
                <a:lnTo>
                  <a:pt x="1056" y="159"/>
                </a:lnTo>
                <a:lnTo>
                  <a:pt x="1043" y="159"/>
                </a:lnTo>
                <a:lnTo>
                  <a:pt x="1030" y="159"/>
                </a:lnTo>
                <a:lnTo>
                  <a:pt x="1014" y="159"/>
                </a:lnTo>
                <a:lnTo>
                  <a:pt x="997" y="159"/>
                </a:lnTo>
                <a:lnTo>
                  <a:pt x="980" y="159"/>
                </a:lnTo>
                <a:lnTo>
                  <a:pt x="962" y="159"/>
                </a:lnTo>
                <a:lnTo>
                  <a:pt x="943" y="159"/>
                </a:lnTo>
                <a:lnTo>
                  <a:pt x="925" y="161"/>
                </a:lnTo>
                <a:lnTo>
                  <a:pt x="912" y="159"/>
                </a:lnTo>
                <a:lnTo>
                  <a:pt x="902" y="159"/>
                </a:lnTo>
                <a:lnTo>
                  <a:pt x="891" y="159"/>
                </a:lnTo>
                <a:lnTo>
                  <a:pt x="880" y="159"/>
                </a:lnTo>
                <a:lnTo>
                  <a:pt x="869" y="159"/>
                </a:lnTo>
                <a:lnTo>
                  <a:pt x="858" y="159"/>
                </a:lnTo>
                <a:lnTo>
                  <a:pt x="847" y="159"/>
                </a:lnTo>
                <a:lnTo>
                  <a:pt x="836" y="159"/>
                </a:lnTo>
                <a:lnTo>
                  <a:pt x="823" y="159"/>
                </a:lnTo>
                <a:lnTo>
                  <a:pt x="812" y="159"/>
                </a:lnTo>
                <a:lnTo>
                  <a:pt x="799" y="159"/>
                </a:lnTo>
                <a:lnTo>
                  <a:pt x="789" y="159"/>
                </a:lnTo>
                <a:lnTo>
                  <a:pt x="776" y="159"/>
                </a:lnTo>
                <a:lnTo>
                  <a:pt x="765" y="159"/>
                </a:lnTo>
                <a:lnTo>
                  <a:pt x="754" y="159"/>
                </a:lnTo>
                <a:lnTo>
                  <a:pt x="743" y="159"/>
                </a:lnTo>
                <a:lnTo>
                  <a:pt x="728" y="157"/>
                </a:lnTo>
                <a:lnTo>
                  <a:pt x="717" y="157"/>
                </a:lnTo>
                <a:lnTo>
                  <a:pt x="702" y="154"/>
                </a:lnTo>
                <a:lnTo>
                  <a:pt x="691" y="154"/>
                </a:lnTo>
                <a:lnTo>
                  <a:pt x="678" y="152"/>
                </a:lnTo>
                <a:lnTo>
                  <a:pt x="665" y="152"/>
                </a:lnTo>
                <a:lnTo>
                  <a:pt x="650" y="152"/>
                </a:lnTo>
                <a:lnTo>
                  <a:pt x="639" y="152"/>
                </a:lnTo>
                <a:lnTo>
                  <a:pt x="626" y="150"/>
                </a:lnTo>
                <a:lnTo>
                  <a:pt x="613" y="150"/>
                </a:lnTo>
                <a:lnTo>
                  <a:pt x="600" y="150"/>
                </a:lnTo>
                <a:lnTo>
                  <a:pt x="589" y="150"/>
                </a:lnTo>
                <a:lnTo>
                  <a:pt x="574" y="148"/>
                </a:lnTo>
                <a:lnTo>
                  <a:pt x="563" y="148"/>
                </a:lnTo>
                <a:lnTo>
                  <a:pt x="550" y="148"/>
                </a:lnTo>
                <a:lnTo>
                  <a:pt x="539" y="148"/>
                </a:lnTo>
                <a:lnTo>
                  <a:pt x="524" y="144"/>
                </a:lnTo>
                <a:lnTo>
                  <a:pt x="513" y="144"/>
                </a:lnTo>
                <a:lnTo>
                  <a:pt x="498" y="141"/>
                </a:lnTo>
                <a:lnTo>
                  <a:pt x="484" y="141"/>
                </a:lnTo>
                <a:lnTo>
                  <a:pt x="471" y="139"/>
                </a:lnTo>
                <a:lnTo>
                  <a:pt x="461" y="137"/>
                </a:lnTo>
                <a:lnTo>
                  <a:pt x="448" y="135"/>
                </a:lnTo>
                <a:lnTo>
                  <a:pt x="437" y="135"/>
                </a:lnTo>
                <a:lnTo>
                  <a:pt x="421" y="130"/>
                </a:lnTo>
                <a:lnTo>
                  <a:pt x="408" y="130"/>
                </a:lnTo>
                <a:lnTo>
                  <a:pt x="398" y="128"/>
                </a:lnTo>
                <a:lnTo>
                  <a:pt x="387" y="128"/>
                </a:lnTo>
                <a:lnTo>
                  <a:pt x="374" y="126"/>
                </a:lnTo>
                <a:lnTo>
                  <a:pt x="361" y="124"/>
                </a:lnTo>
                <a:lnTo>
                  <a:pt x="350" y="122"/>
                </a:lnTo>
                <a:lnTo>
                  <a:pt x="339" y="122"/>
                </a:lnTo>
                <a:lnTo>
                  <a:pt x="326" y="120"/>
                </a:lnTo>
                <a:lnTo>
                  <a:pt x="313" y="117"/>
                </a:lnTo>
                <a:lnTo>
                  <a:pt x="302" y="115"/>
                </a:lnTo>
                <a:lnTo>
                  <a:pt x="291" y="113"/>
                </a:lnTo>
                <a:lnTo>
                  <a:pt x="278" y="111"/>
                </a:lnTo>
                <a:lnTo>
                  <a:pt x="267" y="111"/>
                </a:lnTo>
                <a:lnTo>
                  <a:pt x="256" y="109"/>
                </a:lnTo>
                <a:lnTo>
                  <a:pt x="246" y="109"/>
                </a:lnTo>
                <a:lnTo>
                  <a:pt x="235" y="104"/>
                </a:lnTo>
                <a:lnTo>
                  <a:pt x="226" y="102"/>
                </a:lnTo>
                <a:lnTo>
                  <a:pt x="215" y="102"/>
                </a:lnTo>
                <a:lnTo>
                  <a:pt x="204" y="100"/>
                </a:lnTo>
                <a:lnTo>
                  <a:pt x="185" y="96"/>
                </a:lnTo>
                <a:lnTo>
                  <a:pt x="167" y="94"/>
                </a:lnTo>
                <a:lnTo>
                  <a:pt x="156" y="91"/>
                </a:lnTo>
                <a:lnTo>
                  <a:pt x="146" y="89"/>
                </a:lnTo>
                <a:lnTo>
                  <a:pt x="137" y="87"/>
                </a:lnTo>
                <a:lnTo>
                  <a:pt x="128" y="85"/>
                </a:lnTo>
                <a:lnTo>
                  <a:pt x="111" y="83"/>
                </a:lnTo>
                <a:lnTo>
                  <a:pt x="98" y="78"/>
                </a:lnTo>
                <a:lnTo>
                  <a:pt x="80" y="74"/>
                </a:lnTo>
                <a:lnTo>
                  <a:pt x="67" y="74"/>
                </a:lnTo>
                <a:lnTo>
                  <a:pt x="54" y="70"/>
                </a:lnTo>
                <a:lnTo>
                  <a:pt x="44" y="67"/>
                </a:lnTo>
                <a:lnTo>
                  <a:pt x="33" y="63"/>
                </a:lnTo>
                <a:lnTo>
                  <a:pt x="24" y="63"/>
                </a:lnTo>
                <a:lnTo>
                  <a:pt x="15" y="61"/>
                </a:lnTo>
                <a:lnTo>
                  <a:pt x="11" y="61"/>
                </a:lnTo>
                <a:lnTo>
                  <a:pt x="2" y="59"/>
                </a:lnTo>
                <a:lnTo>
                  <a:pt x="0" y="59"/>
                </a:lnTo>
                <a:lnTo>
                  <a:pt x="0" y="59"/>
                </a:lnTo>
                <a:close/>
              </a:path>
            </a:pathLst>
          </a:custGeom>
          <a:solidFill>
            <a:srgbClr val="C4B8C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84"/>
          <p:cNvSpPr>
            <a:spLocks/>
          </p:cNvSpPr>
          <p:nvPr/>
        </p:nvSpPr>
        <p:spPr bwMode="auto">
          <a:xfrm>
            <a:off x="5805716" y="5112677"/>
            <a:ext cx="3339111" cy="244527"/>
          </a:xfrm>
          <a:custGeom>
            <a:avLst/>
            <a:gdLst>
              <a:gd name="T0" fmla="*/ 39 w 1925"/>
              <a:gd name="T1" fmla="*/ 37 h 150"/>
              <a:gd name="T2" fmla="*/ 94 w 1925"/>
              <a:gd name="T3" fmla="*/ 32 h 150"/>
              <a:gd name="T4" fmla="*/ 146 w 1925"/>
              <a:gd name="T5" fmla="*/ 30 h 150"/>
              <a:gd name="T6" fmla="*/ 202 w 1925"/>
              <a:gd name="T7" fmla="*/ 24 h 150"/>
              <a:gd name="T8" fmla="*/ 269 w 1925"/>
              <a:gd name="T9" fmla="*/ 22 h 150"/>
              <a:gd name="T10" fmla="*/ 337 w 1925"/>
              <a:gd name="T11" fmla="*/ 17 h 150"/>
              <a:gd name="T12" fmla="*/ 411 w 1925"/>
              <a:gd name="T13" fmla="*/ 13 h 150"/>
              <a:gd name="T14" fmla="*/ 482 w 1925"/>
              <a:gd name="T15" fmla="*/ 11 h 150"/>
              <a:gd name="T16" fmla="*/ 558 w 1925"/>
              <a:gd name="T17" fmla="*/ 6 h 150"/>
              <a:gd name="T18" fmla="*/ 628 w 1925"/>
              <a:gd name="T19" fmla="*/ 4 h 150"/>
              <a:gd name="T20" fmla="*/ 702 w 1925"/>
              <a:gd name="T21" fmla="*/ 4 h 150"/>
              <a:gd name="T22" fmla="*/ 763 w 1925"/>
              <a:gd name="T23" fmla="*/ 0 h 150"/>
              <a:gd name="T24" fmla="*/ 821 w 1925"/>
              <a:gd name="T25" fmla="*/ 0 h 150"/>
              <a:gd name="T26" fmla="*/ 878 w 1925"/>
              <a:gd name="T27" fmla="*/ 0 h 150"/>
              <a:gd name="T28" fmla="*/ 962 w 1925"/>
              <a:gd name="T29" fmla="*/ 0 h 150"/>
              <a:gd name="T30" fmla="*/ 1038 w 1925"/>
              <a:gd name="T31" fmla="*/ 2 h 150"/>
              <a:gd name="T32" fmla="*/ 1093 w 1925"/>
              <a:gd name="T33" fmla="*/ 2 h 150"/>
              <a:gd name="T34" fmla="*/ 1136 w 1925"/>
              <a:gd name="T35" fmla="*/ 4 h 150"/>
              <a:gd name="T36" fmla="*/ 1177 w 1925"/>
              <a:gd name="T37" fmla="*/ 13 h 150"/>
              <a:gd name="T38" fmla="*/ 1234 w 1925"/>
              <a:gd name="T39" fmla="*/ 24 h 150"/>
              <a:gd name="T40" fmla="*/ 1301 w 1925"/>
              <a:gd name="T41" fmla="*/ 37 h 150"/>
              <a:gd name="T42" fmla="*/ 1386 w 1925"/>
              <a:gd name="T43" fmla="*/ 52 h 150"/>
              <a:gd name="T44" fmla="*/ 1475 w 1925"/>
              <a:gd name="T45" fmla="*/ 65 h 150"/>
              <a:gd name="T46" fmla="*/ 1566 w 1925"/>
              <a:gd name="T47" fmla="*/ 82 h 150"/>
              <a:gd name="T48" fmla="*/ 1655 w 1925"/>
              <a:gd name="T49" fmla="*/ 93 h 150"/>
              <a:gd name="T50" fmla="*/ 1740 w 1925"/>
              <a:gd name="T51" fmla="*/ 104 h 150"/>
              <a:gd name="T52" fmla="*/ 1814 w 1925"/>
              <a:gd name="T53" fmla="*/ 113 h 150"/>
              <a:gd name="T54" fmla="*/ 1868 w 1925"/>
              <a:gd name="T55" fmla="*/ 122 h 150"/>
              <a:gd name="T56" fmla="*/ 1920 w 1925"/>
              <a:gd name="T57" fmla="*/ 128 h 150"/>
              <a:gd name="T58" fmla="*/ 1888 w 1925"/>
              <a:gd name="T59" fmla="*/ 135 h 150"/>
              <a:gd name="T60" fmla="*/ 1833 w 1925"/>
              <a:gd name="T61" fmla="*/ 139 h 150"/>
              <a:gd name="T62" fmla="*/ 1762 w 1925"/>
              <a:gd name="T63" fmla="*/ 145 h 150"/>
              <a:gd name="T64" fmla="*/ 1675 w 1925"/>
              <a:gd name="T65" fmla="*/ 150 h 150"/>
              <a:gd name="T66" fmla="*/ 1618 w 1925"/>
              <a:gd name="T67" fmla="*/ 150 h 150"/>
              <a:gd name="T68" fmla="*/ 1568 w 1925"/>
              <a:gd name="T69" fmla="*/ 148 h 150"/>
              <a:gd name="T70" fmla="*/ 1514 w 1925"/>
              <a:gd name="T71" fmla="*/ 145 h 150"/>
              <a:gd name="T72" fmla="*/ 1462 w 1925"/>
              <a:gd name="T73" fmla="*/ 139 h 150"/>
              <a:gd name="T74" fmla="*/ 1405 w 1925"/>
              <a:gd name="T75" fmla="*/ 130 h 150"/>
              <a:gd name="T76" fmla="*/ 1353 w 1925"/>
              <a:gd name="T77" fmla="*/ 122 h 150"/>
              <a:gd name="T78" fmla="*/ 1299 w 1925"/>
              <a:gd name="T79" fmla="*/ 111 h 150"/>
              <a:gd name="T80" fmla="*/ 1247 w 1925"/>
              <a:gd name="T81" fmla="*/ 100 h 150"/>
              <a:gd name="T82" fmla="*/ 1199 w 1925"/>
              <a:gd name="T83" fmla="*/ 89 h 150"/>
              <a:gd name="T84" fmla="*/ 1112 w 1925"/>
              <a:gd name="T85" fmla="*/ 65 h 150"/>
              <a:gd name="T86" fmla="*/ 1049 w 1925"/>
              <a:gd name="T87" fmla="*/ 48 h 150"/>
              <a:gd name="T88" fmla="*/ 1008 w 1925"/>
              <a:gd name="T89" fmla="*/ 35 h 150"/>
              <a:gd name="T90" fmla="*/ 973 w 1925"/>
              <a:gd name="T91" fmla="*/ 37 h 150"/>
              <a:gd name="T92" fmla="*/ 908 w 1925"/>
              <a:gd name="T93" fmla="*/ 43 h 150"/>
              <a:gd name="T94" fmla="*/ 819 w 1925"/>
              <a:gd name="T95" fmla="*/ 52 h 150"/>
              <a:gd name="T96" fmla="*/ 763 w 1925"/>
              <a:gd name="T97" fmla="*/ 54 h 150"/>
              <a:gd name="T98" fmla="*/ 706 w 1925"/>
              <a:gd name="T99" fmla="*/ 59 h 150"/>
              <a:gd name="T100" fmla="*/ 647 w 1925"/>
              <a:gd name="T101" fmla="*/ 63 h 150"/>
              <a:gd name="T102" fmla="*/ 587 w 1925"/>
              <a:gd name="T103" fmla="*/ 65 h 150"/>
              <a:gd name="T104" fmla="*/ 528 w 1925"/>
              <a:gd name="T105" fmla="*/ 67 h 150"/>
              <a:gd name="T106" fmla="*/ 467 w 1925"/>
              <a:gd name="T107" fmla="*/ 69 h 150"/>
              <a:gd name="T108" fmla="*/ 408 w 1925"/>
              <a:gd name="T109" fmla="*/ 69 h 150"/>
              <a:gd name="T110" fmla="*/ 354 w 1925"/>
              <a:gd name="T111" fmla="*/ 67 h 150"/>
              <a:gd name="T112" fmla="*/ 300 w 1925"/>
              <a:gd name="T113" fmla="*/ 65 h 150"/>
              <a:gd name="T114" fmla="*/ 248 w 1925"/>
              <a:gd name="T115" fmla="*/ 63 h 150"/>
              <a:gd name="T116" fmla="*/ 174 w 1925"/>
              <a:gd name="T117" fmla="*/ 59 h 150"/>
              <a:gd name="T118" fmla="*/ 98 w 1925"/>
              <a:gd name="T119" fmla="*/ 52 h 150"/>
              <a:gd name="T120" fmla="*/ 41 w 1925"/>
              <a:gd name="T121" fmla="*/ 43 h 150"/>
              <a:gd name="T122" fmla="*/ 0 w 1925"/>
              <a:gd name="T123" fmla="*/ 4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5" h="150">
                <a:moveTo>
                  <a:pt x="0" y="41"/>
                </a:moveTo>
                <a:lnTo>
                  <a:pt x="4" y="39"/>
                </a:lnTo>
                <a:lnTo>
                  <a:pt x="20" y="39"/>
                </a:lnTo>
                <a:lnTo>
                  <a:pt x="28" y="37"/>
                </a:lnTo>
                <a:lnTo>
                  <a:pt x="39" y="37"/>
                </a:lnTo>
                <a:lnTo>
                  <a:pt x="52" y="35"/>
                </a:lnTo>
                <a:lnTo>
                  <a:pt x="67" y="35"/>
                </a:lnTo>
                <a:lnTo>
                  <a:pt x="76" y="32"/>
                </a:lnTo>
                <a:lnTo>
                  <a:pt x="85" y="32"/>
                </a:lnTo>
                <a:lnTo>
                  <a:pt x="94" y="32"/>
                </a:lnTo>
                <a:lnTo>
                  <a:pt x="104" y="32"/>
                </a:lnTo>
                <a:lnTo>
                  <a:pt x="113" y="30"/>
                </a:lnTo>
                <a:lnTo>
                  <a:pt x="124" y="30"/>
                </a:lnTo>
                <a:lnTo>
                  <a:pt x="135" y="30"/>
                </a:lnTo>
                <a:lnTo>
                  <a:pt x="146" y="30"/>
                </a:lnTo>
                <a:lnTo>
                  <a:pt x="154" y="28"/>
                </a:lnTo>
                <a:lnTo>
                  <a:pt x="165" y="28"/>
                </a:lnTo>
                <a:lnTo>
                  <a:pt x="178" y="26"/>
                </a:lnTo>
                <a:lnTo>
                  <a:pt x="191" y="26"/>
                </a:lnTo>
                <a:lnTo>
                  <a:pt x="202" y="24"/>
                </a:lnTo>
                <a:lnTo>
                  <a:pt x="217" y="24"/>
                </a:lnTo>
                <a:lnTo>
                  <a:pt x="230" y="24"/>
                </a:lnTo>
                <a:lnTo>
                  <a:pt x="243" y="24"/>
                </a:lnTo>
                <a:lnTo>
                  <a:pt x="254" y="24"/>
                </a:lnTo>
                <a:lnTo>
                  <a:pt x="269" y="22"/>
                </a:lnTo>
                <a:lnTo>
                  <a:pt x="280" y="22"/>
                </a:lnTo>
                <a:lnTo>
                  <a:pt x="296" y="22"/>
                </a:lnTo>
                <a:lnTo>
                  <a:pt x="309" y="19"/>
                </a:lnTo>
                <a:lnTo>
                  <a:pt x="324" y="17"/>
                </a:lnTo>
                <a:lnTo>
                  <a:pt x="337" y="17"/>
                </a:lnTo>
                <a:lnTo>
                  <a:pt x="352" y="17"/>
                </a:lnTo>
                <a:lnTo>
                  <a:pt x="367" y="15"/>
                </a:lnTo>
                <a:lnTo>
                  <a:pt x="380" y="15"/>
                </a:lnTo>
                <a:lnTo>
                  <a:pt x="395" y="13"/>
                </a:lnTo>
                <a:lnTo>
                  <a:pt x="411" y="13"/>
                </a:lnTo>
                <a:lnTo>
                  <a:pt x="424" y="13"/>
                </a:lnTo>
                <a:lnTo>
                  <a:pt x="439" y="13"/>
                </a:lnTo>
                <a:lnTo>
                  <a:pt x="454" y="13"/>
                </a:lnTo>
                <a:lnTo>
                  <a:pt x="469" y="13"/>
                </a:lnTo>
                <a:lnTo>
                  <a:pt x="482" y="11"/>
                </a:lnTo>
                <a:lnTo>
                  <a:pt x="498" y="11"/>
                </a:lnTo>
                <a:lnTo>
                  <a:pt x="511" y="9"/>
                </a:lnTo>
                <a:lnTo>
                  <a:pt x="528" y="9"/>
                </a:lnTo>
                <a:lnTo>
                  <a:pt x="541" y="6"/>
                </a:lnTo>
                <a:lnTo>
                  <a:pt x="558" y="6"/>
                </a:lnTo>
                <a:lnTo>
                  <a:pt x="571" y="6"/>
                </a:lnTo>
                <a:lnTo>
                  <a:pt x="587" y="6"/>
                </a:lnTo>
                <a:lnTo>
                  <a:pt x="600" y="4"/>
                </a:lnTo>
                <a:lnTo>
                  <a:pt x="617" y="4"/>
                </a:lnTo>
                <a:lnTo>
                  <a:pt x="628" y="4"/>
                </a:lnTo>
                <a:lnTo>
                  <a:pt x="645" y="4"/>
                </a:lnTo>
                <a:lnTo>
                  <a:pt x="656" y="4"/>
                </a:lnTo>
                <a:lnTo>
                  <a:pt x="673" y="4"/>
                </a:lnTo>
                <a:lnTo>
                  <a:pt x="684" y="4"/>
                </a:lnTo>
                <a:lnTo>
                  <a:pt x="702" y="4"/>
                </a:lnTo>
                <a:lnTo>
                  <a:pt x="713" y="4"/>
                </a:lnTo>
                <a:lnTo>
                  <a:pt x="726" y="4"/>
                </a:lnTo>
                <a:lnTo>
                  <a:pt x="739" y="2"/>
                </a:lnTo>
                <a:lnTo>
                  <a:pt x="752" y="2"/>
                </a:lnTo>
                <a:lnTo>
                  <a:pt x="763" y="0"/>
                </a:lnTo>
                <a:lnTo>
                  <a:pt x="776" y="0"/>
                </a:lnTo>
                <a:lnTo>
                  <a:pt x="789" y="0"/>
                </a:lnTo>
                <a:lnTo>
                  <a:pt x="799" y="0"/>
                </a:lnTo>
                <a:lnTo>
                  <a:pt x="810" y="0"/>
                </a:lnTo>
                <a:lnTo>
                  <a:pt x="821" y="0"/>
                </a:lnTo>
                <a:lnTo>
                  <a:pt x="832" y="0"/>
                </a:lnTo>
                <a:lnTo>
                  <a:pt x="845" y="0"/>
                </a:lnTo>
                <a:lnTo>
                  <a:pt x="856" y="0"/>
                </a:lnTo>
                <a:lnTo>
                  <a:pt x="867" y="0"/>
                </a:lnTo>
                <a:lnTo>
                  <a:pt x="878" y="0"/>
                </a:lnTo>
                <a:lnTo>
                  <a:pt x="888" y="0"/>
                </a:lnTo>
                <a:lnTo>
                  <a:pt x="906" y="0"/>
                </a:lnTo>
                <a:lnTo>
                  <a:pt x="925" y="0"/>
                </a:lnTo>
                <a:lnTo>
                  <a:pt x="945" y="0"/>
                </a:lnTo>
                <a:lnTo>
                  <a:pt x="962" y="0"/>
                </a:lnTo>
                <a:lnTo>
                  <a:pt x="978" y="0"/>
                </a:lnTo>
                <a:lnTo>
                  <a:pt x="993" y="0"/>
                </a:lnTo>
                <a:lnTo>
                  <a:pt x="1010" y="0"/>
                </a:lnTo>
                <a:lnTo>
                  <a:pt x="1025" y="2"/>
                </a:lnTo>
                <a:lnTo>
                  <a:pt x="1038" y="2"/>
                </a:lnTo>
                <a:lnTo>
                  <a:pt x="1049" y="2"/>
                </a:lnTo>
                <a:lnTo>
                  <a:pt x="1060" y="2"/>
                </a:lnTo>
                <a:lnTo>
                  <a:pt x="1073" y="2"/>
                </a:lnTo>
                <a:lnTo>
                  <a:pt x="1082" y="2"/>
                </a:lnTo>
                <a:lnTo>
                  <a:pt x="1093" y="2"/>
                </a:lnTo>
                <a:lnTo>
                  <a:pt x="1099" y="2"/>
                </a:lnTo>
                <a:lnTo>
                  <a:pt x="1108" y="4"/>
                </a:lnTo>
                <a:lnTo>
                  <a:pt x="1119" y="4"/>
                </a:lnTo>
                <a:lnTo>
                  <a:pt x="1130" y="4"/>
                </a:lnTo>
                <a:lnTo>
                  <a:pt x="1136" y="4"/>
                </a:lnTo>
                <a:lnTo>
                  <a:pt x="1138" y="4"/>
                </a:lnTo>
                <a:lnTo>
                  <a:pt x="1147" y="4"/>
                </a:lnTo>
                <a:lnTo>
                  <a:pt x="1156" y="6"/>
                </a:lnTo>
                <a:lnTo>
                  <a:pt x="1171" y="13"/>
                </a:lnTo>
                <a:lnTo>
                  <a:pt x="1177" y="13"/>
                </a:lnTo>
                <a:lnTo>
                  <a:pt x="1186" y="13"/>
                </a:lnTo>
                <a:lnTo>
                  <a:pt x="1197" y="15"/>
                </a:lnTo>
                <a:lnTo>
                  <a:pt x="1210" y="19"/>
                </a:lnTo>
                <a:lnTo>
                  <a:pt x="1221" y="22"/>
                </a:lnTo>
                <a:lnTo>
                  <a:pt x="1234" y="24"/>
                </a:lnTo>
                <a:lnTo>
                  <a:pt x="1245" y="26"/>
                </a:lnTo>
                <a:lnTo>
                  <a:pt x="1262" y="30"/>
                </a:lnTo>
                <a:lnTo>
                  <a:pt x="1273" y="32"/>
                </a:lnTo>
                <a:lnTo>
                  <a:pt x="1288" y="35"/>
                </a:lnTo>
                <a:lnTo>
                  <a:pt x="1301" y="37"/>
                </a:lnTo>
                <a:lnTo>
                  <a:pt x="1319" y="41"/>
                </a:lnTo>
                <a:lnTo>
                  <a:pt x="1334" y="43"/>
                </a:lnTo>
                <a:lnTo>
                  <a:pt x="1349" y="45"/>
                </a:lnTo>
                <a:lnTo>
                  <a:pt x="1369" y="48"/>
                </a:lnTo>
                <a:lnTo>
                  <a:pt x="1386" y="52"/>
                </a:lnTo>
                <a:lnTo>
                  <a:pt x="1401" y="54"/>
                </a:lnTo>
                <a:lnTo>
                  <a:pt x="1418" y="59"/>
                </a:lnTo>
                <a:lnTo>
                  <a:pt x="1436" y="61"/>
                </a:lnTo>
                <a:lnTo>
                  <a:pt x="1455" y="63"/>
                </a:lnTo>
                <a:lnTo>
                  <a:pt x="1475" y="65"/>
                </a:lnTo>
                <a:lnTo>
                  <a:pt x="1492" y="72"/>
                </a:lnTo>
                <a:lnTo>
                  <a:pt x="1512" y="72"/>
                </a:lnTo>
                <a:lnTo>
                  <a:pt x="1531" y="78"/>
                </a:lnTo>
                <a:lnTo>
                  <a:pt x="1549" y="80"/>
                </a:lnTo>
                <a:lnTo>
                  <a:pt x="1566" y="82"/>
                </a:lnTo>
                <a:lnTo>
                  <a:pt x="1584" y="82"/>
                </a:lnTo>
                <a:lnTo>
                  <a:pt x="1603" y="87"/>
                </a:lnTo>
                <a:lnTo>
                  <a:pt x="1618" y="89"/>
                </a:lnTo>
                <a:lnTo>
                  <a:pt x="1638" y="91"/>
                </a:lnTo>
                <a:lnTo>
                  <a:pt x="1655" y="93"/>
                </a:lnTo>
                <a:lnTo>
                  <a:pt x="1675" y="98"/>
                </a:lnTo>
                <a:lnTo>
                  <a:pt x="1690" y="98"/>
                </a:lnTo>
                <a:lnTo>
                  <a:pt x="1705" y="102"/>
                </a:lnTo>
                <a:lnTo>
                  <a:pt x="1723" y="102"/>
                </a:lnTo>
                <a:lnTo>
                  <a:pt x="1740" y="104"/>
                </a:lnTo>
                <a:lnTo>
                  <a:pt x="1755" y="106"/>
                </a:lnTo>
                <a:lnTo>
                  <a:pt x="1773" y="108"/>
                </a:lnTo>
                <a:lnTo>
                  <a:pt x="1786" y="111"/>
                </a:lnTo>
                <a:lnTo>
                  <a:pt x="1801" y="113"/>
                </a:lnTo>
                <a:lnTo>
                  <a:pt x="1814" y="113"/>
                </a:lnTo>
                <a:lnTo>
                  <a:pt x="1827" y="115"/>
                </a:lnTo>
                <a:lnTo>
                  <a:pt x="1838" y="117"/>
                </a:lnTo>
                <a:lnTo>
                  <a:pt x="1849" y="119"/>
                </a:lnTo>
                <a:lnTo>
                  <a:pt x="1859" y="119"/>
                </a:lnTo>
                <a:lnTo>
                  <a:pt x="1868" y="122"/>
                </a:lnTo>
                <a:lnTo>
                  <a:pt x="1877" y="122"/>
                </a:lnTo>
                <a:lnTo>
                  <a:pt x="1888" y="124"/>
                </a:lnTo>
                <a:lnTo>
                  <a:pt x="1903" y="126"/>
                </a:lnTo>
                <a:lnTo>
                  <a:pt x="1914" y="128"/>
                </a:lnTo>
                <a:lnTo>
                  <a:pt x="1920" y="128"/>
                </a:lnTo>
                <a:lnTo>
                  <a:pt x="1925" y="130"/>
                </a:lnTo>
                <a:lnTo>
                  <a:pt x="1920" y="130"/>
                </a:lnTo>
                <a:lnTo>
                  <a:pt x="1914" y="130"/>
                </a:lnTo>
                <a:lnTo>
                  <a:pt x="1903" y="130"/>
                </a:lnTo>
                <a:lnTo>
                  <a:pt x="1888" y="135"/>
                </a:lnTo>
                <a:lnTo>
                  <a:pt x="1877" y="135"/>
                </a:lnTo>
                <a:lnTo>
                  <a:pt x="1868" y="135"/>
                </a:lnTo>
                <a:lnTo>
                  <a:pt x="1857" y="137"/>
                </a:lnTo>
                <a:lnTo>
                  <a:pt x="1846" y="139"/>
                </a:lnTo>
                <a:lnTo>
                  <a:pt x="1833" y="139"/>
                </a:lnTo>
                <a:lnTo>
                  <a:pt x="1820" y="141"/>
                </a:lnTo>
                <a:lnTo>
                  <a:pt x="1807" y="141"/>
                </a:lnTo>
                <a:lnTo>
                  <a:pt x="1794" y="145"/>
                </a:lnTo>
                <a:lnTo>
                  <a:pt x="1779" y="145"/>
                </a:lnTo>
                <a:lnTo>
                  <a:pt x="1762" y="145"/>
                </a:lnTo>
                <a:lnTo>
                  <a:pt x="1744" y="145"/>
                </a:lnTo>
                <a:lnTo>
                  <a:pt x="1729" y="148"/>
                </a:lnTo>
                <a:lnTo>
                  <a:pt x="1712" y="148"/>
                </a:lnTo>
                <a:lnTo>
                  <a:pt x="1694" y="150"/>
                </a:lnTo>
                <a:lnTo>
                  <a:pt x="1675" y="150"/>
                </a:lnTo>
                <a:lnTo>
                  <a:pt x="1657" y="150"/>
                </a:lnTo>
                <a:lnTo>
                  <a:pt x="1647" y="150"/>
                </a:lnTo>
                <a:lnTo>
                  <a:pt x="1638" y="150"/>
                </a:lnTo>
                <a:lnTo>
                  <a:pt x="1627" y="150"/>
                </a:lnTo>
                <a:lnTo>
                  <a:pt x="1618" y="150"/>
                </a:lnTo>
                <a:lnTo>
                  <a:pt x="1607" y="150"/>
                </a:lnTo>
                <a:lnTo>
                  <a:pt x="1599" y="150"/>
                </a:lnTo>
                <a:lnTo>
                  <a:pt x="1588" y="150"/>
                </a:lnTo>
                <a:lnTo>
                  <a:pt x="1579" y="150"/>
                </a:lnTo>
                <a:lnTo>
                  <a:pt x="1568" y="148"/>
                </a:lnTo>
                <a:lnTo>
                  <a:pt x="1557" y="148"/>
                </a:lnTo>
                <a:lnTo>
                  <a:pt x="1547" y="148"/>
                </a:lnTo>
                <a:lnTo>
                  <a:pt x="1536" y="148"/>
                </a:lnTo>
                <a:lnTo>
                  <a:pt x="1525" y="145"/>
                </a:lnTo>
                <a:lnTo>
                  <a:pt x="1514" y="145"/>
                </a:lnTo>
                <a:lnTo>
                  <a:pt x="1503" y="145"/>
                </a:lnTo>
                <a:lnTo>
                  <a:pt x="1494" y="145"/>
                </a:lnTo>
                <a:lnTo>
                  <a:pt x="1484" y="141"/>
                </a:lnTo>
                <a:lnTo>
                  <a:pt x="1473" y="141"/>
                </a:lnTo>
                <a:lnTo>
                  <a:pt x="1462" y="139"/>
                </a:lnTo>
                <a:lnTo>
                  <a:pt x="1451" y="139"/>
                </a:lnTo>
                <a:lnTo>
                  <a:pt x="1438" y="135"/>
                </a:lnTo>
                <a:lnTo>
                  <a:pt x="1427" y="135"/>
                </a:lnTo>
                <a:lnTo>
                  <a:pt x="1416" y="130"/>
                </a:lnTo>
                <a:lnTo>
                  <a:pt x="1405" y="130"/>
                </a:lnTo>
                <a:lnTo>
                  <a:pt x="1397" y="128"/>
                </a:lnTo>
                <a:lnTo>
                  <a:pt x="1386" y="128"/>
                </a:lnTo>
                <a:lnTo>
                  <a:pt x="1375" y="124"/>
                </a:lnTo>
                <a:lnTo>
                  <a:pt x="1364" y="124"/>
                </a:lnTo>
                <a:lnTo>
                  <a:pt x="1353" y="122"/>
                </a:lnTo>
                <a:lnTo>
                  <a:pt x="1342" y="122"/>
                </a:lnTo>
                <a:lnTo>
                  <a:pt x="1332" y="117"/>
                </a:lnTo>
                <a:lnTo>
                  <a:pt x="1321" y="117"/>
                </a:lnTo>
                <a:lnTo>
                  <a:pt x="1310" y="113"/>
                </a:lnTo>
                <a:lnTo>
                  <a:pt x="1299" y="111"/>
                </a:lnTo>
                <a:lnTo>
                  <a:pt x="1290" y="108"/>
                </a:lnTo>
                <a:lnTo>
                  <a:pt x="1279" y="106"/>
                </a:lnTo>
                <a:lnTo>
                  <a:pt x="1269" y="102"/>
                </a:lnTo>
                <a:lnTo>
                  <a:pt x="1258" y="102"/>
                </a:lnTo>
                <a:lnTo>
                  <a:pt x="1247" y="100"/>
                </a:lnTo>
                <a:lnTo>
                  <a:pt x="1238" y="98"/>
                </a:lnTo>
                <a:lnTo>
                  <a:pt x="1227" y="93"/>
                </a:lnTo>
                <a:lnTo>
                  <a:pt x="1216" y="91"/>
                </a:lnTo>
                <a:lnTo>
                  <a:pt x="1208" y="89"/>
                </a:lnTo>
                <a:lnTo>
                  <a:pt x="1199" y="89"/>
                </a:lnTo>
                <a:lnTo>
                  <a:pt x="1180" y="82"/>
                </a:lnTo>
                <a:lnTo>
                  <a:pt x="1164" y="80"/>
                </a:lnTo>
                <a:lnTo>
                  <a:pt x="1145" y="74"/>
                </a:lnTo>
                <a:lnTo>
                  <a:pt x="1127" y="69"/>
                </a:lnTo>
                <a:lnTo>
                  <a:pt x="1112" y="65"/>
                </a:lnTo>
                <a:lnTo>
                  <a:pt x="1097" y="63"/>
                </a:lnTo>
                <a:lnTo>
                  <a:pt x="1082" y="56"/>
                </a:lnTo>
                <a:lnTo>
                  <a:pt x="1069" y="52"/>
                </a:lnTo>
                <a:lnTo>
                  <a:pt x="1060" y="50"/>
                </a:lnTo>
                <a:lnTo>
                  <a:pt x="1049" y="48"/>
                </a:lnTo>
                <a:lnTo>
                  <a:pt x="1038" y="43"/>
                </a:lnTo>
                <a:lnTo>
                  <a:pt x="1030" y="43"/>
                </a:lnTo>
                <a:lnTo>
                  <a:pt x="1021" y="39"/>
                </a:lnTo>
                <a:lnTo>
                  <a:pt x="1017" y="39"/>
                </a:lnTo>
                <a:lnTo>
                  <a:pt x="1008" y="35"/>
                </a:lnTo>
                <a:lnTo>
                  <a:pt x="1006" y="35"/>
                </a:lnTo>
                <a:lnTo>
                  <a:pt x="1001" y="35"/>
                </a:lnTo>
                <a:lnTo>
                  <a:pt x="993" y="35"/>
                </a:lnTo>
                <a:lnTo>
                  <a:pt x="984" y="35"/>
                </a:lnTo>
                <a:lnTo>
                  <a:pt x="973" y="37"/>
                </a:lnTo>
                <a:lnTo>
                  <a:pt x="965" y="39"/>
                </a:lnTo>
                <a:lnTo>
                  <a:pt x="954" y="41"/>
                </a:lnTo>
                <a:lnTo>
                  <a:pt x="938" y="41"/>
                </a:lnTo>
                <a:lnTo>
                  <a:pt x="925" y="43"/>
                </a:lnTo>
                <a:lnTo>
                  <a:pt x="908" y="43"/>
                </a:lnTo>
                <a:lnTo>
                  <a:pt x="893" y="45"/>
                </a:lnTo>
                <a:lnTo>
                  <a:pt x="873" y="45"/>
                </a:lnTo>
                <a:lnTo>
                  <a:pt x="856" y="48"/>
                </a:lnTo>
                <a:lnTo>
                  <a:pt x="836" y="50"/>
                </a:lnTo>
                <a:lnTo>
                  <a:pt x="819" y="52"/>
                </a:lnTo>
                <a:lnTo>
                  <a:pt x="806" y="52"/>
                </a:lnTo>
                <a:lnTo>
                  <a:pt x="795" y="52"/>
                </a:lnTo>
                <a:lnTo>
                  <a:pt x="784" y="52"/>
                </a:lnTo>
                <a:lnTo>
                  <a:pt x="773" y="54"/>
                </a:lnTo>
                <a:lnTo>
                  <a:pt x="763" y="54"/>
                </a:lnTo>
                <a:lnTo>
                  <a:pt x="752" y="56"/>
                </a:lnTo>
                <a:lnTo>
                  <a:pt x="741" y="56"/>
                </a:lnTo>
                <a:lnTo>
                  <a:pt x="730" y="59"/>
                </a:lnTo>
                <a:lnTo>
                  <a:pt x="717" y="59"/>
                </a:lnTo>
                <a:lnTo>
                  <a:pt x="706" y="59"/>
                </a:lnTo>
                <a:lnTo>
                  <a:pt x="693" y="59"/>
                </a:lnTo>
                <a:lnTo>
                  <a:pt x="684" y="61"/>
                </a:lnTo>
                <a:lnTo>
                  <a:pt x="671" y="61"/>
                </a:lnTo>
                <a:lnTo>
                  <a:pt x="660" y="63"/>
                </a:lnTo>
                <a:lnTo>
                  <a:pt x="647" y="63"/>
                </a:lnTo>
                <a:lnTo>
                  <a:pt x="637" y="63"/>
                </a:lnTo>
                <a:lnTo>
                  <a:pt x="624" y="63"/>
                </a:lnTo>
                <a:lnTo>
                  <a:pt x="613" y="63"/>
                </a:lnTo>
                <a:lnTo>
                  <a:pt x="597" y="63"/>
                </a:lnTo>
                <a:lnTo>
                  <a:pt x="587" y="65"/>
                </a:lnTo>
                <a:lnTo>
                  <a:pt x="576" y="65"/>
                </a:lnTo>
                <a:lnTo>
                  <a:pt x="563" y="65"/>
                </a:lnTo>
                <a:lnTo>
                  <a:pt x="550" y="65"/>
                </a:lnTo>
                <a:lnTo>
                  <a:pt x="541" y="67"/>
                </a:lnTo>
                <a:lnTo>
                  <a:pt x="528" y="67"/>
                </a:lnTo>
                <a:lnTo>
                  <a:pt x="515" y="67"/>
                </a:lnTo>
                <a:lnTo>
                  <a:pt x="502" y="67"/>
                </a:lnTo>
                <a:lnTo>
                  <a:pt x="493" y="69"/>
                </a:lnTo>
                <a:lnTo>
                  <a:pt x="480" y="69"/>
                </a:lnTo>
                <a:lnTo>
                  <a:pt x="467" y="69"/>
                </a:lnTo>
                <a:lnTo>
                  <a:pt x="456" y="69"/>
                </a:lnTo>
                <a:lnTo>
                  <a:pt x="445" y="72"/>
                </a:lnTo>
                <a:lnTo>
                  <a:pt x="435" y="69"/>
                </a:lnTo>
                <a:lnTo>
                  <a:pt x="422" y="69"/>
                </a:lnTo>
                <a:lnTo>
                  <a:pt x="408" y="69"/>
                </a:lnTo>
                <a:lnTo>
                  <a:pt x="398" y="69"/>
                </a:lnTo>
                <a:lnTo>
                  <a:pt x="387" y="67"/>
                </a:lnTo>
                <a:lnTo>
                  <a:pt x="376" y="67"/>
                </a:lnTo>
                <a:lnTo>
                  <a:pt x="365" y="67"/>
                </a:lnTo>
                <a:lnTo>
                  <a:pt x="354" y="67"/>
                </a:lnTo>
                <a:lnTo>
                  <a:pt x="341" y="65"/>
                </a:lnTo>
                <a:lnTo>
                  <a:pt x="330" y="65"/>
                </a:lnTo>
                <a:lnTo>
                  <a:pt x="319" y="65"/>
                </a:lnTo>
                <a:lnTo>
                  <a:pt x="309" y="65"/>
                </a:lnTo>
                <a:lnTo>
                  <a:pt x="300" y="65"/>
                </a:lnTo>
                <a:lnTo>
                  <a:pt x="289" y="65"/>
                </a:lnTo>
                <a:lnTo>
                  <a:pt x="278" y="65"/>
                </a:lnTo>
                <a:lnTo>
                  <a:pt x="269" y="65"/>
                </a:lnTo>
                <a:lnTo>
                  <a:pt x="259" y="63"/>
                </a:lnTo>
                <a:lnTo>
                  <a:pt x="248" y="63"/>
                </a:lnTo>
                <a:lnTo>
                  <a:pt x="237" y="63"/>
                </a:lnTo>
                <a:lnTo>
                  <a:pt x="228" y="63"/>
                </a:lnTo>
                <a:lnTo>
                  <a:pt x="209" y="61"/>
                </a:lnTo>
                <a:lnTo>
                  <a:pt x="193" y="61"/>
                </a:lnTo>
                <a:lnTo>
                  <a:pt x="174" y="59"/>
                </a:lnTo>
                <a:lnTo>
                  <a:pt x="159" y="56"/>
                </a:lnTo>
                <a:lnTo>
                  <a:pt x="143" y="54"/>
                </a:lnTo>
                <a:lnTo>
                  <a:pt x="128" y="54"/>
                </a:lnTo>
                <a:lnTo>
                  <a:pt x="113" y="52"/>
                </a:lnTo>
                <a:lnTo>
                  <a:pt x="98" y="52"/>
                </a:lnTo>
                <a:lnTo>
                  <a:pt x="85" y="50"/>
                </a:lnTo>
                <a:lnTo>
                  <a:pt x="74" y="50"/>
                </a:lnTo>
                <a:lnTo>
                  <a:pt x="61" y="48"/>
                </a:lnTo>
                <a:lnTo>
                  <a:pt x="50" y="45"/>
                </a:lnTo>
                <a:lnTo>
                  <a:pt x="41" y="43"/>
                </a:lnTo>
                <a:lnTo>
                  <a:pt x="35" y="43"/>
                </a:lnTo>
                <a:lnTo>
                  <a:pt x="20" y="43"/>
                </a:lnTo>
                <a:lnTo>
                  <a:pt x="9" y="41"/>
                </a:lnTo>
                <a:lnTo>
                  <a:pt x="0" y="41"/>
                </a:lnTo>
                <a:lnTo>
                  <a:pt x="0" y="41"/>
                </a:lnTo>
                <a:close/>
              </a:path>
            </a:pathLst>
          </a:custGeom>
          <a:solidFill>
            <a:srgbClr val="C4B8CC">
              <a:alpha val="50196"/>
            </a:srgb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114300" y="1684338"/>
            <a:ext cx="5668963" cy="2963764"/>
            <a:chOff x="114300" y="1684338"/>
            <a:chExt cx="5668963" cy="2963764"/>
          </a:xfrm>
        </p:grpSpPr>
        <p:sp>
          <p:nvSpPr>
            <p:cNvPr id="43" name="Freeform 40"/>
            <p:cNvSpPr>
              <a:spLocks/>
            </p:cNvSpPr>
            <p:nvPr/>
          </p:nvSpPr>
          <p:spPr bwMode="auto">
            <a:xfrm>
              <a:off x="4092575" y="2190652"/>
              <a:ext cx="1114425" cy="2457450"/>
            </a:xfrm>
            <a:custGeom>
              <a:avLst/>
              <a:gdLst>
                <a:gd name="T0" fmla="*/ 658 w 702"/>
                <a:gd name="T1" fmla="*/ 0 h 1548"/>
                <a:gd name="T2" fmla="*/ 591 w 702"/>
                <a:gd name="T3" fmla="*/ 32 h 1548"/>
                <a:gd name="T4" fmla="*/ 582 w 702"/>
                <a:gd name="T5" fmla="*/ 130 h 1548"/>
                <a:gd name="T6" fmla="*/ 493 w 702"/>
                <a:gd name="T7" fmla="*/ 228 h 1548"/>
                <a:gd name="T8" fmla="*/ 589 w 702"/>
                <a:gd name="T9" fmla="*/ 234 h 1548"/>
                <a:gd name="T10" fmla="*/ 461 w 702"/>
                <a:gd name="T11" fmla="*/ 664 h 1548"/>
                <a:gd name="T12" fmla="*/ 211 w 702"/>
                <a:gd name="T13" fmla="*/ 1188 h 1548"/>
                <a:gd name="T14" fmla="*/ 0 w 702"/>
                <a:gd name="T15" fmla="*/ 1529 h 1548"/>
                <a:gd name="T16" fmla="*/ 172 w 702"/>
                <a:gd name="T17" fmla="*/ 1548 h 1548"/>
                <a:gd name="T18" fmla="*/ 393 w 702"/>
                <a:gd name="T19" fmla="*/ 1099 h 1548"/>
                <a:gd name="T20" fmla="*/ 643 w 702"/>
                <a:gd name="T21" fmla="*/ 558 h 1548"/>
                <a:gd name="T22" fmla="*/ 702 w 702"/>
                <a:gd name="T23" fmla="*/ 130 h 1548"/>
                <a:gd name="T24" fmla="*/ 658 w 702"/>
                <a:gd name="T25" fmla="*/ 0 h 1548"/>
                <a:gd name="T26" fmla="*/ 658 w 702"/>
                <a:gd name="T27" fmla="*/ 0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2" h="1548">
                  <a:moveTo>
                    <a:pt x="658" y="0"/>
                  </a:moveTo>
                  <a:lnTo>
                    <a:pt x="591" y="32"/>
                  </a:lnTo>
                  <a:lnTo>
                    <a:pt x="582" y="130"/>
                  </a:lnTo>
                  <a:lnTo>
                    <a:pt x="493" y="228"/>
                  </a:lnTo>
                  <a:lnTo>
                    <a:pt x="589" y="234"/>
                  </a:lnTo>
                  <a:lnTo>
                    <a:pt x="461" y="664"/>
                  </a:lnTo>
                  <a:lnTo>
                    <a:pt x="211" y="1188"/>
                  </a:lnTo>
                  <a:lnTo>
                    <a:pt x="0" y="1529"/>
                  </a:lnTo>
                  <a:lnTo>
                    <a:pt x="172" y="1548"/>
                  </a:lnTo>
                  <a:lnTo>
                    <a:pt x="393" y="1099"/>
                  </a:lnTo>
                  <a:lnTo>
                    <a:pt x="643" y="558"/>
                  </a:lnTo>
                  <a:lnTo>
                    <a:pt x="702" y="130"/>
                  </a:lnTo>
                  <a:lnTo>
                    <a:pt x="658" y="0"/>
                  </a:lnTo>
                  <a:lnTo>
                    <a:pt x="658" y="0"/>
                  </a:lnTo>
                  <a:close/>
                </a:path>
              </a:pathLst>
            </a:custGeom>
            <a:solidFill>
              <a:srgbClr val="4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379913" y="1993900"/>
              <a:ext cx="623888" cy="584200"/>
            </a:xfrm>
            <a:custGeom>
              <a:avLst/>
              <a:gdLst>
                <a:gd name="T0" fmla="*/ 0 w 393"/>
                <a:gd name="T1" fmla="*/ 368 h 368"/>
                <a:gd name="T2" fmla="*/ 49 w 393"/>
                <a:gd name="T3" fmla="*/ 307 h 368"/>
                <a:gd name="T4" fmla="*/ 89 w 393"/>
                <a:gd name="T5" fmla="*/ 205 h 368"/>
                <a:gd name="T6" fmla="*/ 180 w 393"/>
                <a:gd name="T7" fmla="*/ 159 h 368"/>
                <a:gd name="T8" fmla="*/ 284 w 393"/>
                <a:gd name="T9" fmla="*/ 90 h 368"/>
                <a:gd name="T10" fmla="*/ 393 w 393"/>
                <a:gd name="T11" fmla="*/ 0 h 368"/>
                <a:gd name="T12" fmla="*/ 377 w 393"/>
                <a:gd name="T13" fmla="*/ 155 h 368"/>
                <a:gd name="T14" fmla="*/ 264 w 393"/>
                <a:gd name="T15" fmla="*/ 192 h 368"/>
                <a:gd name="T16" fmla="*/ 271 w 393"/>
                <a:gd name="T17" fmla="*/ 344 h 368"/>
                <a:gd name="T18" fmla="*/ 0 w 393"/>
                <a:gd name="T19" fmla="*/ 368 h 368"/>
                <a:gd name="T20" fmla="*/ 0 w 393"/>
                <a:gd name="T21" fmla="*/ 36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3" h="368">
                  <a:moveTo>
                    <a:pt x="0" y="368"/>
                  </a:moveTo>
                  <a:lnTo>
                    <a:pt x="49" y="307"/>
                  </a:lnTo>
                  <a:lnTo>
                    <a:pt x="89" y="205"/>
                  </a:lnTo>
                  <a:lnTo>
                    <a:pt x="180" y="159"/>
                  </a:lnTo>
                  <a:lnTo>
                    <a:pt x="284" y="90"/>
                  </a:lnTo>
                  <a:lnTo>
                    <a:pt x="393" y="0"/>
                  </a:lnTo>
                  <a:lnTo>
                    <a:pt x="377" y="155"/>
                  </a:lnTo>
                  <a:lnTo>
                    <a:pt x="264" y="192"/>
                  </a:lnTo>
                  <a:lnTo>
                    <a:pt x="271" y="344"/>
                  </a:lnTo>
                  <a:lnTo>
                    <a:pt x="0" y="368"/>
                  </a:lnTo>
                  <a:lnTo>
                    <a:pt x="0" y="368"/>
                  </a:lnTo>
                  <a:close/>
                </a:path>
              </a:pathLst>
            </a:custGeom>
            <a:solidFill>
              <a:srgbClr val="6670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4357688" y="2720387"/>
              <a:ext cx="1338263" cy="1916113"/>
            </a:xfrm>
            <a:custGeom>
              <a:avLst/>
              <a:gdLst>
                <a:gd name="T0" fmla="*/ 535 w 843"/>
                <a:gd name="T1" fmla="*/ 0 h 1207"/>
                <a:gd name="T2" fmla="*/ 843 w 843"/>
                <a:gd name="T3" fmla="*/ 373 h 1207"/>
                <a:gd name="T4" fmla="*/ 680 w 843"/>
                <a:gd name="T5" fmla="*/ 623 h 1207"/>
                <a:gd name="T6" fmla="*/ 496 w 843"/>
                <a:gd name="T7" fmla="*/ 890 h 1207"/>
                <a:gd name="T8" fmla="*/ 281 w 843"/>
                <a:gd name="T9" fmla="*/ 1144 h 1207"/>
                <a:gd name="T10" fmla="*/ 0 w 843"/>
                <a:gd name="T11" fmla="*/ 1207 h 1207"/>
                <a:gd name="T12" fmla="*/ 535 w 843"/>
                <a:gd name="T13" fmla="*/ 0 h 1207"/>
                <a:gd name="T14" fmla="*/ 535 w 843"/>
                <a:gd name="T15" fmla="*/ 0 h 1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3" h="1207">
                  <a:moveTo>
                    <a:pt x="535" y="0"/>
                  </a:moveTo>
                  <a:lnTo>
                    <a:pt x="843" y="373"/>
                  </a:lnTo>
                  <a:lnTo>
                    <a:pt x="680" y="623"/>
                  </a:lnTo>
                  <a:lnTo>
                    <a:pt x="496" y="890"/>
                  </a:lnTo>
                  <a:lnTo>
                    <a:pt x="281" y="1144"/>
                  </a:lnTo>
                  <a:lnTo>
                    <a:pt x="0" y="1207"/>
                  </a:lnTo>
                  <a:lnTo>
                    <a:pt x="535" y="0"/>
                  </a:lnTo>
                  <a:lnTo>
                    <a:pt x="535" y="0"/>
                  </a:lnTo>
                  <a:close/>
                </a:path>
              </a:pathLst>
            </a:custGeom>
            <a:solidFill>
              <a:srgbClr val="8533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5195888" y="2625725"/>
              <a:ext cx="544513" cy="688975"/>
            </a:xfrm>
            <a:custGeom>
              <a:avLst/>
              <a:gdLst>
                <a:gd name="T0" fmla="*/ 15 w 343"/>
                <a:gd name="T1" fmla="*/ 0 h 434"/>
                <a:gd name="T2" fmla="*/ 215 w 343"/>
                <a:gd name="T3" fmla="*/ 198 h 434"/>
                <a:gd name="T4" fmla="*/ 343 w 343"/>
                <a:gd name="T5" fmla="*/ 421 h 434"/>
                <a:gd name="T6" fmla="*/ 296 w 343"/>
                <a:gd name="T7" fmla="*/ 434 h 434"/>
                <a:gd name="T8" fmla="*/ 148 w 343"/>
                <a:gd name="T9" fmla="*/ 221 h 434"/>
                <a:gd name="T10" fmla="*/ 0 w 343"/>
                <a:gd name="T11" fmla="*/ 91 h 434"/>
                <a:gd name="T12" fmla="*/ 15 w 343"/>
                <a:gd name="T13" fmla="*/ 0 h 434"/>
                <a:gd name="T14" fmla="*/ 15 w 343"/>
                <a:gd name="T15" fmla="*/ 0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3" h="434">
                  <a:moveTo>
                    <a:pt x="15" y="0"/>
                  </a:moveTo>
                  <a:lnTo>
                    <a:pt x="215" y="198"/>
                  </a:lnTo>
                  <a:lnTo>
                    <a:pt x="343" y="421"/>
                  </a:lnTo>
                  <a:lnTo>
                    <a:pt x="296" y="434"/>
                  </a:lnTo>
                  <a:lnTo>
                    <a:pt x="148" y="221"/>
                  </a:lnTo>
                  <a:lnTo>
                    <a:pt x="0" y="91"/>
                  </a:lnTo>
                  <a:lnTo>
                    <a:pt x="15" y="0"/>
                  </a:lnTo>
                  <a:lnTo>
                    <a:pt x="15" y="0"/>
                  </a:lnTo>
                  <a:close/>
                </a:path>
              </a:pathLst>
            </a:custGeom>
            <a:solidFill>
              <a:srgbClr val="4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5027613" y="3184525"/>
              <a:ext cx="455613" cy="547688"/>
            </a:xfrm>
            <a:custGeom>
              <a:avLst/>
              <a:gdLst>
                <a:gd name="T0" fmla="*/ 35 w 287"/>
                <a:gd name="T1" fmla="*/ 0 h 345"/>
                <a:gd name="T2" fmla="*/ 158 w 287"/>
                <a:gd name="T3" fmla="*/ 132 h 345"/>
                <a:gd name="T4" fmla="*/ 287 w 287"/>
                <a:gd name="T5" fmla="*/ 345 h 345"/>
                <a:gd name="T6" fmla="*/ 232 w 287"/>
                <a:gd name="T7" fmla="*/ 345 h 345"/>
                <a:gd name="T8" fmla="*/ 121 w 287"/>
                <a:gd name="T9" fmla="*/ 182 h 345"/>
                <a:gd name="T10" fmla="*/ 0 w 287"/>
                <a:gd name="T11" fmla="*/ 69 h 345"/>
                <a:gd name="T12" fmla="*/ 35 w 287"/>
                <a:gd name="T13" fmla="*/ 0 h 345"/>
                <a:gd name="T14" fmla="*/ 35 w 287"/>
                <a:gd name="T15" fmla="*/ 0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7" h="345">
                  <a:moveTo>
                    <a:pt x="35" y="0"/>
                  </a:moveTo>
                  <a:lnTo>
                    <a:pt x="158" y="132"/>
                  </a:lnTo>
                  <a:lnTo>
                    <a:pt x="287" y="345"/>
                  </a:lnTo>
                  <a:lnTo>
                    <a:pt x="232" y="345"/>
                  </a:lnTo>
                  <a:lnTo>
                    <a:pt x="121" y="182"/>
                  </a:lnTo>
                  <a:lnTo>
                    <a:pt x="0" y="69"/>
                  </a:lnTo>
                  <a:lnTo>
                    <a:pt x="35" y="0"/>
                  </a:lnTo>
                  <a:lnTo>
                    <a:pt x="35" y="0"/>
                  </a:lnTo>
                  <a:close/>
                </a:path>
              </a:pathLst>
            </a:custGeom>
            <a:solidFill>
              <a:srgbClr val="4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2579688" y="1922463"/>
              <a:ext cx="1630363" cy="1217613"/>
            </a:xfrm>
            <a:custGeom>
              <a:avLst/>
              <a:gdLst>
                <a:gd name="T0" fmla="*/ 549 w 1027"/>
                <a:gd name="T1" fmla="*/ 0 h 767"/>
                <a:gd name="T2" fmla="*/ 15 w 1027"/>
                <a:gd name="T3" fmla="*/ 310 h 767"/>
                <a:gd name="T4" fmla="*/ 0 w 1027"/>
                <a:gd name="T5" fmla="*/ 767 h 767"/>
                <a:gd name="T6" fmla="*/ 1027 w 1027"/>
                <a:gd name="T7" fmla="*/ 454 h 767"/>
                <a:gd name="T8" fmla="*/ 1027 w 1027"/>
                <a:gd name="T9" fmla="*/ 363 h 767"/>
                <a:gd name="T10" fmla="*/ 549 w 1027"/>
                <a:gd name="T11" fmla="*/ 0 h 767"/>
                <a:gd name="T12" fmla="*/ 549 w 1027"/>
                <a:gd name="T13" fmla="*/ 0 h 767"/>
              </a:gdLst>
              <a:ahLst/>
              <a:cxnLst>
                <a:cxn ang="0">
                  <a:pos x="T0" y="T1"/>
                </a:cxn>
                <a:cxn ang="0">
                  <a:pos x="T2" y="T3"/>
                </a:cxn>
                <a:cxn ang="0">
                  <a:pos x="T4" y="T5"/>
                </a:cxn>
                <a:cxn ang="0">
                  <a:pos x="T6" y="T7"/>
                </a:cxn>
                <a:cxn ang="0">
                  <a:pos x="T8" y="T9"/>
                </a:cxn>
                <a:cxn ang="0">
                  <a:pos x="T10" y="T11"/>
                </a:cxn>
                <a:cxn ang="0">
                  <a:pos x="T12" y="T13"/>
                </a:cxn>
              </a:cxnLst>
              <a:rect l="0" t="0" r="r" b="b"/>
              <a:pathLst>
                <a:path w="1027" h="767">
                  <a:moveTo>
                    <a:pt x="549" y="0"/>
                  </a:moveTo>
                  <a:lnTo>
                    <a:pt x="15" y="310"/>
                  </a:lnTo>
                  <a:lnTo>
                    <a:pt x="0" y="767"/>
                  </a:lnTo>
                  <a:lnTo>
                    <a:pt x="1027" y="454"/>
                  </a:lnTo>
                  <a:lnTo>
                    <a:pt x="1027" y="363"/>
                  </a:lnTo>
                  <a:lnTo>
                    <a:pt x="549" y="0"/>
                  </a:lnTo>
                  <a:lnTo>
                    <a:pt x="549" y="0"/>
                  </a:lnTo>
                  <a:close/>
                </a:path>
              </a:pathLst>
            </a:custGeom>
            <a:solidFill>
              <a:srgbClr val="E69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31800" y="1684338"/>
              <a:ext cx="3892550" cy="1938338"/>
            </a:xfrm>
            <a:custGeom>
              <a:avLst/>
              <a:gdLst>
                <a:gd name="T0" fmla="*/ 1917 w 2452"/>
                <a:gd name="T1" fmla="*/ 0 h 1221"/>
                <a:gd name="T2" fmla="*/ 330 w 2452"/>
                <a:gd name="T3" fmla="*/ 586 h 1221"/>
                <a:gd name="T4" fmla="*/ 215 w 2452"/>
                <a:gd name="T5" fmla="*/ 673 h 1221"/>
                <a:gd name="T6" fmla="*/ 215 w 2452"/>
                <a:gd name="T7" fmla="*/ 708 h 1221"/>
                <a:gd name="T8" fmla="*/ 304 w 2452"/>
                <a:gd name="T9" fmla="*/ 680 h 1221"/>
                <a:gd name="T10" fmla="*/ 295 w 2452"/>
                <a:gd name="T11" fmla="*/ 741 h 1221"/>
                <a:gd name="T12" fmla="*/ 0 w 2452"/>
                <a:gd name="T13" fmla="*/ 971 h 1221"/>
                <a:gd name="T14" fmla="*/ 19 w 2452"/>
                <a:gd name="T15" fmla="*/ 1014 h 1221"/>
                <a:gd name="T16" fmla="*/ 134 w 2452"/>
                <a:gd name="T17" fmla="*/ 990 h 1221"/>
                <a:gd name="T18" fmla="*/ 141 w 2452"/>
                <a:gd name="T19" fmla="*/ 1221 h 1221"/>
                <a:gd name="T20" fmla="*/ 1400 w 2452"/>
                <a:gd name="T21" fmla="*/ 871 h 1221"/>
                <a:gd name="T22" fmla="*/ 1414 w 2452"/>
                <a:gd name="T23" fmla="*/ 452 h 1221"/>
                <a:gd name="T24" fmla="*/ 1824 w 2452"/>
                <a:gd name="T25" fmla="*/ 209 h 1221"/>
                <a:gd name="T26" fmla="*/ 2384 w 2452"/>
                <a:gd name="T27" fmla="*/ 593 h 1221"/>
                <a:gd name="T28" fmla="*/ 2384 w 2452"/>
                <a:gd name="T29" fmla="*/ 530 h 1221"/>
                <a:gd name="T30" fmla="*/ 2452 w 2452"/>
                <a:gd name="T31" fmla="*/ 513 h 1221"/>
                <a:gd name="T32" fmla="*/ 2441 w 2452"/>
                <a:gd name="T33" fmla="*/ 473 h 1221"/>
                <a:gd name="T34" fmla="*/ 2015 w 2452"/>
                <a:gd name="T35" fmla="*/ 206 h 1221"/>
                <a:gd name="T36" fmla="*/ 2009 w 2452"/>
                <a:gd name="T37" fmla="*/ 150 h 1221"/>
                <a:gd name="T38" fmla="*/ 2076 w 2452"/>
                <a:gd name="T39" fmla="*/ 137 h 1221"/>
                <a:gd name="T40" fmla="*/ 1917 w 2452"/>
                <a:gd name="T41" fmla="*/ 0 h 1221"/>
                <a:gd name="T42" fmla="*/ 1917 w 2452"/>
                <a:gd name="T43" fmla="*/ 0 h 1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52" h="1221">
                  <a:moveTo>
                    <a:pt x="1917" y="0"/>
                  </a:moveTo>
                  <a:lnTo>
                    <a:pt x="330" y="586"/>
                  </a:lnTo>
                  <a:lnTo>
                    <a:pt x="215" y="673"/>
                  </a:lnTo>
                  <a:lnTo>
                    <a:pt x="215" y="708"/>
                  </a:lnTo>
                  <a:lnTo>
                    <a:pt x="304" y="680"/>
                  </a:lnTo>
                  <a:lnTo>
                    <a:pt x="295" y="741"/>
                  </a:lnTo>
                  <a:lnTo>
                    <a:pt x="0" y="971"/>
                  </a:lnTo>
                  <a:lnTo>
                    <a:pt x="19" y="1014"/>
                  </a:lnTo>
                  <a:lnTo>
                    <a:pt x="134" y="990"/>
                  </a:lnTo>
                  <a:lnTo>
                    <a:pt x="141" y="1221"/>
                  </a:lnTo>
                  <a:lnTo>
                    <a:pt x="1400" y="871"/>
                  </a:lnTo>
                  <a:lnTo>
                    <a:pt x="1414" y="452"/>
                  </a:lnTo>
                  <a:lnTo>
                    <a:pt x="1824" y="209"/>
                  </a:lnTo>
                  <a:lnTo>
                    <a:pt x="2384" y="593"/>
                  </a:lnTo>
                  <a:lnTo>
                    <a:pt x="2384" y="530"/>
                  </a:lnTo>
                  <a:lnTo>
                    <a:pt x="2452" y="513"/>
                  </a:lnTo>
                  <a:lnTo>
                    <a:pt x="2441" y="473"/>
                  </a:lnTo>
                  <a:lnTo>
                    <a:pt x="2015" y="206"/>
                  </a:lnTo>
                  <a:lnTo>
                    <a:pt x="2009" y="150"/>
                  </a:lnTo>
                  <a:lnTo>
                    <a:pt x="2076" y="137"/>
                  </a:lnTo>
                  <a:lnTo>
                    <a:pt x="1917" y="0"/>
                  </a:lnTo>
                  <a:lnTo>
                    <a:pt x="1917" y="0"/>
                  </a:lnTo>
                  <a:close/>
                </a:path>
              </a:pathLst>
            </a:custGeom>
            <a:solidFill>
              <a:srgbClr val="A65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227388" y="1695450"/>
              <a:ext cx="500063" cy="227013"/>
            </a:xfrm>
            <a:custGeom>
              <a:avLst/>
              <a:gdLst>
                <a:gd name="T0" fmla="*/ 169 w 315"/>
                <a:gd name="T1" fmla="*/ 0 h 143"/>
                <a:gd name="T2" fmla="*/ 0 w 315"/>
                <a:gd name="T3" fmla="*/ 89 h 143"/>
                <a:gd name="T4" fmla="*/ 0 w 315"/>
                <a:gd name="T5" fmla="*/ 136 h 143"/>
                <a:gd name="T6" fmla="*/ 176 w 315"/>
                <a:gd name="T7" fmla="*/ 56 h 143"/>
                <a:gd name="T8" fmla="*/ 315 w 315"/>
                <a:gd name="T9" fmla="*/ 143 h 143"/>
                <a:gd name="T10" fmla="*/ 315 w 315"/>
                <a:gd name="T11" fmla="*/ 82 h 143"/>
                <a:gd name="T12" fmla="*/ 169 w 315"/>
                <a:gd name="T13" fmla="*/ 0 h 143"/>
                <a:gd name="T14" fmla="*/ 169 w 315"/>
                <a:gd name="T15" fmla="*/ 0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5" h="143">
                  <a:moveTo>
                    <a:pt x="169" y="0"/>
                  </a:moveTo>
                  <a:lnTo>
                    <a:pt x="0" y="89"/>
                  </a:lnTo>
                  <a:lnTo>
                    <a:pt x="0" y="136"/>
                  </a:lnTo>
                  <a:lnTo>
                    <a:pt x="176" y="56"/>
                  </a:lnTo>
                  <a:lnTo>
                    <a:pt x="315" y="143"/>
                  </a:lnTo>
                  <a:lnTo>
                    <a:pt x="315" y="82"/>
                  </a:lnTo>
                  <a:lnTo>
                    <a:pt x="169" y="0"/>
                  </a:lnTo>
                  <a:lnTo>
                    <a:pt x="169" y="0"/>
                  </a:lnTo>
                  <a:close/>
                </a:path>
              </a:pathLst>
            </a:custGeom>
            <a:solidFill>
              <a:srgbClr val="FCB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944563" y="2632075"/>
              <a:ext cx="334963" cy="211138"/>
            </a:xfrm>
            <a:custGeom>
              <a:avLst/>
              <a:gdLst>
                <a:gd name="T0" fmla="*/ 7 w 211"/>
                <a:gd name="T1" fmla="*/ 83 h 133"/>
                <a:gd name="T2" fmla="*/ 211 w 211"/>
                <a:gd name="T3" fmla="*/ 0 h 133"/>
                <a:gd name="T4" fmla="*/ 200 w 211"/>
                <a:gd name="T5" fmla="*/ 57 h 133"/>
                <a:gd name="T6" fmla="*/ 0 w 211"/>
                <a:gd name="T7" fmla="*/ 133 h 133"/>
                <a:gd name="T8" fmla="*/ 7 w 211"/>
                <a:gd name="T9" fmla="*/ 83 h 133"/>
                <a:gd name="T10" fmla="*/ 7 w 211"/>
                <a:gd name="T11" fmla="*/ 83 h 133"/>
              </a:gdLst>
              <a:ahLst/>
              <a:cxnLst>
                <a:cxn ang="0">
                  <a:pos x="T0" y="T1"/>
                </a:cxn>
                <a:cxn ang="0">
                  <a:pos x="T2" y="T3"/>
                </a:cxn>
                <a:cxn ang="0">
                  <a:pos x="T4" y="T5"/>
                </a:cxn>
                <a:cxn ang="0">
                  <a:pos x="T6" y="T7"/>
                </a:cxn>
                <a:cxn ang="0">
                  <a:pos x="T8" y="T9"/>
                </a:cxn>
                <a:cxn ang="0">
                  <a:pos x="T10" y="T11"/>
                </a:cxn>
              </a:cxnLst>
              <a:rect l="0" t="0" r="r" b="b"/>
              <a:pathLst>
                <a:path w="211" h="133">
                  <a:moveTo>
                    <a:pt x="7" y="83"/>
                  </a:moveTo>
                  <a:lnTo>
                    <a:pt x="211" y="0"/>
                  </a:lnTo>
                  <a:lnTo>
                    <a:pt x="200" y="57"/>
                  </a:lnTo>
                  <a:lnTo>
                    <a:pt x="0" y="133"/>
                  </a:lnTo>
                  <a:lnTo>
                    <a:pt x="7" y="83"/>
                  </a:lnTo>
                  <a:lnTo>
                    <a:pt x="7" y="83"/>
                  </a:lnTo>
                  <a:close/>
                </a:path>
              </a:pathLst>
            </a:custGeom>
            <a:solidFill>
              <a:srgbClr val="4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1409700" y="2408238"/>
              <a:ext cx="438150" cy="255588"/>
            </a:xfrm>
            <a:custGeom>
              <a:avLst/>
              <a:gdLst>
                <a:gd name="T0" fmla="*/ 0 w 276"/>
                <a:gd name="T1" fmla="*/ 109 h 161"/>
                <a:gd name="T2" fmla="*/ 276 w 276"/>
                <a:gd name="T3" fmla="*/ 0 h 161"/>
                <a:gd name="T4" fmla="*/ 263 w 276"/>
                <a:gd name="T5" fmla="*/ 67 h 161"/>
                <a:gd name="T6" fmla="*/ 0 w 276"/>
                <a:gd name="T7" fmla="*/ 161 h 161"/>
                <a:gd name="T8" fmla="*/ 0 w 276"/>
                <a:gd name="T9" fmla="*/ 109 h 161"/>
                <a:gd name="T10" fmla="*/ 0 w 276"/>
                <a:gd name="T11" fmla="*/ 109 h 161"/>
              </a:gdLst>
              <a:ahLst/>
              <a:cxnLst>
                <a:cxn ang="0">
                  <a:pos x="T0" y="T1"/>
                </a:cxn>
                <a:cxn ang="0">
                  <a:pos x="T2" y="T3"/>
                </a:cxn>
                <a:cxn ang="0">
                  <a:pos x="T4" y="T5"/>
                </a:cxn>
                <a:cxn ang="0">
                  <a:pos x="T6" y="T7"/>
                </a:cxn>
                <a:cxn ang="0">
                  <a:pos x="T8" y="T9"/>
                </a:cxn>
                <a:cxn ang="0">
                  <a:pos x="T10" y="T11"/>
                </a:cxn>
              </a:cxnLst>
              <a:rect l="0" t="0" r="r" b="b"/>
              <a:pathLst>
                <a:path w="276" h="161">
                  <a:moveTo>
                    <a:pt x="0" y="109"/>
                  </a:moveTo>
                  <a:lnTo>
                    <a:pt x="276" y="0"/>
                  </a:lnTo>
                  <a:lnTo>
                    <a:pt x="263" y="67"/>
                  </a:lnTo>
                  <a:lnTo>
                    <a:pt x="0" y="161"/>
                  </a:lnTo>
                  <a:lnTo>
                    <a:pt x="0" y="109"/>
                  </a:lnTo>
                  <a:lnTo>
                    <a:pt x="0" y="109"/>
                  </a:lnTo>
                  <a:close/>
                </a:path>
              </a:pathLst>
            </a:custGeom>
            <a:solidFill>
              <a:srgbClr val="4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1971675" y="2166938"/>
              <a:ext cx="490538" cy="279400"/>
            </a:xfrm>
            <a:custGeom>
              <a:avLst/>
              <a:gdLst>
                <a:gd name="T0" fmla="*/ 0 w 309"/>
                <a:gd name="T1" fmla="*/ 122 h 176"/>
                <a:gd name="T2" fmla="*/ 309 w 309"/>
                <a:gd name="T3" fmla="*/ 0 h 176"/>
                <a:gd name="T4" fmla="*/ 296 w 309"/>
                <a:gd name="T5" fmla="*/ 76 h 176"/>
                <a:gd name="T6" fmla="*/ 7 w 309"/>
                <a:gd name="T7" fmla="*/ 176 h 176"/>
                <a:gd name="T8" fmla="*/ 0 w 309"/>
                <a:gd name="T9" fmla="*/ 122 h 176"/>
                <a:gd name="T10" fmla="*/ 0 w 309"/>
                <a:gd name="T11" fmla="*/ 122 h 176"/>
              </a:gdLst>
              <a:ahLst/>
              <a:cxnLst>
                <a:cxn ang="0">
                  <a:pos x="T0" y="T1"/>
                </a:cxn>
                <a:cxn ang="0">
                  <a:pos x="T2" y="T3"/>
                </a:cxn>
                <a:cxn ang="0">
                  <a:pos x="T4" y="T5"/>
                </a:cxn>
                <a:cxn ang="0">
                  <a:pos x="T6" y="T7"/>
                </a:cxn>
                <a:cxn ang="0">
                  <a:pos x="T8" y="T9"/>
                </a:cxn>
                <a:cxn ang="0">
                  <a:pos x="T10" y="T11"/>
                </a:cxn>
              </a:cxnLst>
              <a:rect l="0" t="0" r="r" b="b"/>
              <a:pathLst>
                <a:path w="309" h="176">
                  <a:moveTo>
                    <a:pt x="0" y="122"/>
                  </a:moveTo>
                  <a:lnTo>
                    <a:pt x="309" y="0"/>
                  </a:lnTo>
                  <a:lnTo>
                    <a:pt x="296" y="76"/>
                  </a:lnTo>
                  <a:lnTo>
                    <a:pt x="7" y="176"/>
                  </a:lnTo>
                  <a:lnTo>
                    <a:pt x="0" y="122"/>
                  </a:lnTo>
                  <a:lnTo>
                    <a:pt x="0" y="122"/>
                  </a:lnTo>
                  <a:close/>
                </a:path>
              </a:pathLst>
            </a:custGeom>
            <a:solidFill>
              <a:srgbClr val="4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2562225" y="1949450"/>
              <a:ext cx="527050" cy="293688"/>
            </a:xfrm>
            <a:custGeom>
              <a:avLst/>
              <a:gdLst>
                <a:gd name="T0" fmla="*/ 4 w 332"/>
                <a:gd name="T1" fmla="*/ 120 h 185"/>
                <a:gd name="T2" fmla="*/ 332 w 332"/>
                <a:gd name="T3" fmla="*/ 0 h 185"/>
                <a:gd name="T4" fmla="*/ 332 w 332"/>
                <a:gd name="T5" fmla="*/ 76 h 185"/>
                <a:gd name="T6" fmla="*/ 0 w 332"/>
                <a:gd name="T7" fmla="*/ 185 h 185"/>
                <a:gd name="T8" fmla="*/ 4 w 332"/>
                <a:gd name="T9" fmla="*/ 120 h 185"/>
                <a:gd name="T10" fmla="*/ 4 w 332"/>
                <a:gd name="T11" fmla="*/ 120 h 185"/>
              </a:gdLst>
              <a:ahLst/>
              <a:cxnLst>
                <a:cxn ang="0">
                  <a:pos x="T0" y="T1"/>
                </a:cxn>
                <a:cxn ang="0">
                  <a:pos x="T2" y="T3"/>
                </a:cxn>
                <a:cxn ang="0">
                  <a:pos x="T4" y="T5"/>
                </a:cxn>
                <a:cxn ang="0">
                  <a:pos x="T6" y="T7"/>
                </a:cxn>
                <a:cxn ang="0">
                  <a:pos x="T8" y="T9"/>
                </a:cxn>
                <a:cxn ang="0">
                  <a:pos x="T10" y="T11"/>
                </a:cxn>
              </a:cxnLst>
              <a:rect l="0" t="0" r="r" b="b"/>
              <a:pathLst>
                <a:path w="332" h="185">
                  <a:moveTo>
                    <a:pt x="4" y="120"/>
                  </a:moveTo>
                  <a:lnTo>
                    <a:pt x="332" y="0"/>
                  </a:lnTo>
                  <a:lnTo>
                    <a:pt x="332" y="76"/>
                  </a:lnTo>
                  <a:lnTo>
                    <a:pt x="0" y="185"/>
                  </a:lnTo>
                  <a:lnTo>
                    <a:pt x="4" y="120"/>
                  </a:lnTo>
                  <a:lnTo>
                    <a:pt x="4" y="120"/>
                  </a:lnTo>
                  <a:close/>
                </a:path>
              </a:pathLst>
            </a:custGeom>
            <a:solidFill>
              <a:srgbClr val="4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114300" y="2540000"/>
              <a:ext cx="4922838" cy="2089150"/>
            </a:xfrm>
            <a:custGeom>
              <a:avLst/>
              <a:gdLst>
                <a:gd name="T0" fmla="*/ 13 w 3101"/>
                <a:gd name="T1" fmla="*/ 703 h 1316"/>
                <a:gd name="T2" fmla="*/ 43 w 3101"/>
                <a:gd name="T3" fmla="*/ 697 h 1316"/>
                <a:gd name="T4" fmla="*/ 91 w 3101"/>
                <a:gd name="T5" fmla="*/ 688 h 1316"/>
                <a:gd name="T6" fmla="*/ 119 w 3101"/>
                <a:gd name="T7" fmla="*/ 684 h 1316"/>
                <a:gd name="T8" fmla="*/ 152 w 3101"/>
                <a:gd name="T9" fmla="*/ 677 h 1316"/>
                <a:gd name="T10" fmla="*/ 186 w 3101"/>
                <a:gd name="T11" fmla="*/ 671 h 1316"/>
                <a:gd name="T12" fmla="*/ 228 w 3101"/>
                <a:gd name="T13" fmla="*/ 666 h 1316"/>
                <a:gd name="T14" fmla="*/ 267 w 3101"/>
                <a:gd name="T15" fmla="*/ 655 h 1316"/>
                <a:gd name="T16" fmla="*/ 312 w 3101"/>
                <a:gd name="T17" fmla="*/ 649 h 1316"/>
                <a:gd name="T18" fmla="*/ 360 w 3101"/>
                <a:gd name="T19" fmla="*/ 638 h 1316"/>
                <a:gd name="T20" fmla="*/ 408 w 3101"/>
                <a:gd name="T21" fmla="*/ 629 h 1316"/>
                <a:gd name="T22" fmla="*/ 460 w 3101"/>
                <a:gd name="T23" fmla="*/ 616 h 1316"/>
                <a:gd name="T24" fmla="*/ 512 w 3101"/>
                <a:gd name="T25" fmla="*/ 606 h 1316"/>
                <a:gd name="T26" fmla="*/ 569 w 3101"/>
                <a:gd name="T27" fmla="*/ 593 h 1316"/>
                <a:gd name="T28" fmla="*/ 627 w 3101"/>
                <a:gd name="T29" fmla="*/ 579 h 1316"/>
                <a:gd name="T30" fmla="*/ 686 w 3101"/>
                <a:gd name="T31" fmla="*/ 564 h 1316"/>
                <a:gd name="T32" fmla="*/ 747 w 3101"/>
                <a:gd name="T33" fmla="*/ 547 h 1316"/>
                <a:gd name="T34" fmla="*/ 810 w 3101"/>
                <a:gd name="T35" fmla="*/ 532 h 1316"/>
                <a:gd name="T36" fmla="*/ 871 w 3101"/>
                <a:gd name="T37" fmla="*/ 512 h 1316"/>
                <a:gd name="T38" fmla="*/ 936 w 3101"/>
                <a:gd name="T39" fmla="*/ 490 h 1316"/>
                <a:gd name="T40" fmla="*/ 1001 w 3101"/>
                <a:gd name="T41" fmla="*/ 471 h 1316"/>
                <a:gd name="T42" fmla="*/ 1066 w 3101"/>
                <a:gd name="T43" fmla="*/ 449 h 1316"/>
                <a:gd name="T44" fmla="*/ 1136 w 3101"/>
                <a:gd name="T45" fmla="*/ 430 h 1316"/>
                <a:gd name="T46" fmla="*/ 1201 w 3101"/>
                <a:gd name="T47" fmla="*/ 404 h 1316"/>
                <a:gd name="T48" fmla="*/ 1268 w 3101"/>
                <a:gd name="T49" fmla="*/ 382 h 1316"/>
                <a:gd name="T50" fmla="*/ 1338 w 3101"/>
                <a:gd name="T51" fmla="*/ 358 h 1316"/>
                <a:gd name="T52" fmla="*/ 1407 w 3101"/>
                <a:gd name="T53" fmla="*/ 336 h 1316"/>
                <a:gd name="T54" fmla="*/ 1477 w 3101"/>
                <a:gd name="T55" fmla="*/ 312 h 1316"/>
                <a:gd name="T56" fmla="*/ 1548 w 3101"/>
                <a:gd name="T57" fmla="*/ 291 h 1316"/>
                <a:gd name="T58" fmla="*/ 1618 w 3101"/>
                <a:gd name="T59" fmla="*/ 267 h 1316"/>
                <a:gd name="T60" fmla="*/ 1687 w 3101"/>
                <a:gd name="T61" fmla="*/ 245 h 1316"/>
                <a:gd name="T62" fmla="*/ 1757 w 3101"/>
                <a:gd name="T63" fmla="*/ 221 h 1316"/>
                <a:gd name="T64" fmla="*/ 1829 w 3101"/>
                <a:gd name="T65" fmla="*/ 199 h 1316"/>
                <a:gd name="T66" fmla="*/ 1898 w 3101"/>
                <a:gd name="T67" fmla="*/ 180 h 1316"/>
                <a:gd name="T68" fmla="*/ 1968 w 3101"/>
                <a:gd name="T69" fmla="*/ 160 h 1316"/>
                <a:gd name="T70" fmla="*/ 2035 w 3101"/>
                <a:gd name="T71" fmla="*/ 141 h 1316"/>
                <a:gd name="T72" fmla="*/ 2102 w 3101"/>
                <a:gd name="T73" fmla="*/ 123 h 1316"/>
                <a:gd name="T74" fmla="*/ 2170 w 3101"/>
                <a:gd name="T75" fmla="*/ 108 h 1316"/>
                <a:gd name="T76" fmla="*/ 2239 w 3101"/>
                <a:gd name="T77" fmla="*/ 93 h 1316"/>
                <a:gd name="T78" fmla="*/ 2304 w 3101"/>
                <a:gd name="T79" fmla="*/ 78 h 1316"/>
                <a:gd name="T80" fmla="*/ 2367 w 3101"/>
                <a:gd name="T81" fmla="*/ 65 h 1316"/>
                <a:gd name="T82" fmla="*/ 2428 w 3101"/>
                <a:gd name="T83" fmla="*/ 54 h 1316"/>
                <a:gd name="T84" fmla="*/ 2491 w 3101"/>
                <a:gd name="T85" fmla="*/ 45 h 1316"/>
                <a:gd name="T86" fmla="*/ 2550 w 3101"/>
                <a:gd name="T87" fmla="*/ 37 h 1316"/>
                <a:gd name="T88" fmla="*/ 2608 w 3101"/>
                <a:gd name="T89" fmla="*/ 30 h 1316"/>
                <a:gd name="T90" fmla="*/ 2660 w 3101"/>
                <a:gd name="T91" fmla="*/ 21 h 1316"/>
                <a:gd name="T92" fmla="*/ 2717 w 3101"/>
                <a:gd name="T93" fmla="*/ 17 h 1316"/>
                <a:gd name="T94" fmla="*/ 2767 w 3101"/>
                <a:gd name="T95" fmla="*/ 13 h 1316"/>
                <a:gd name="T96" fmla="*/ 2815 w 3101"/>
                <a:gd name="T97" fmla="*/ 8 h 1316"/>
                <a:gd name="T98" fmla="*/ 2858 w 3101"/>
                <a:gd name="T99" fmla="*/ 6 h 1316"/>
                <a:gd name="T100" fmla="*/ 2899 w 3101"/>
                <a:gd name="T101" fmla="*/ 4 h 1316"/>
                <a:gd name="T102" fmla="*/ 2938 w 3101"/>
                <a:gd name="T103" fmla="*/ 2 h 1316"/>
                <a:gd name="T104" fmla="*/ 2971 w 3101"/>
                <a:gd name="T105" fmla="*/ 0 h 1316"/>
                <a:gd name="T106" fmla="*/ 3001 w 3101"/>
                <a:gd name="T107" fmla="*/ 0 h 1316"/>
                <a:gd name="T108" fmla="*/ 3032 w 3101"/>
                <a:gd name="T109" fmla="*/ 0 h 1316"/>
                <a:gd name="T110" fmla="*/ 3071 w 3101"/>
                <a:gd name="T111" fmla="*/ 0 h 1316"/>
                <a:gd name="T112" fmla="*/ 3101 w 3101"/>
                <a:gd name="T113" fmla="*/ 2 h 1316"/>
                <a:gd name="T114" fmla="*/ 2513 w 3101"/>
                <a:gd name="T115" fmla="*/ 1316 h 1316"/>
                <a:gd name="T116" fmla="*/ 71 w 3101"/>
                <a:gd name="T117" fmla="*/ 829 h 1316"/>
                <a:gd name="T118" fmla="*/ 0 w 3101"/>
                <a:gd name="T119" fmla="*/ 705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1" h="1316">
                  <a:moveTo>
                    <a:pt x="0" y="705"/>
                  </a:moveTo>
                  <a:lnTo>
                    <a:pt x="4" y="703"/>
                  </a:lnTo>
                  <a:lnTo>
                    <a:pt x="13" y="703"/>
                  </a:lnTo>
                  <a:lnTo>
                    <a:pt x="21" y="701"/>
                  </a:lnTo>
                  <a:lnTo>
                    <a:pt x="32" y="699"/>
                  </a:lnTo>
                  <a:lnTo>
                    <a:pt x="43" y="697"/>
                  </a:lnTo>
                  <a:lnTo>
                    <a:pt x="60" y="695"/>
                  </a:lnTo>
                  <a:lnTo>
                    <a:pt x="74" y="692"/>
                  </a:lnTo>
                  <a:lnTo>
                    <a:pt x="91" y="688"/>
                  </a:lnTo>
                  <a:lnTo>
                    <a:pt x="100" y="686"/>
                  </a:lnTo>
                  <a:lnTo>
                    <a:pt x="110" y="684"/>
                  </a:lnTo>
                  <a:lnTo>
                    <a:pt x="119" y="684"/>
                  </a:lnTo>
                  <a:lnTo>
                    <a:pt x="130" y="684"/>
                  </a:lnTo>
                  <a:lnTo>
                    <a:pt x="141" y="679"/>
                  </a:lnTo>
                  <a:lnTo>
                    <a:pt x="152" y="677"/>
                  </a:lnTo>
                  <a:lnTo>
                    <a:pt x="163" y="675"/>
                  </a:lnTo>
                  <a:lnTo>
                    <a:pt x="178" y="675"/>
                  </a:lnTo>
                  <a:lnTo>
                    <a:pt x="186" y="671"/>
                  </a:lnTo>
                  <a:lnTo>
                    <a:pt x="202" y="671"/>
                  </a:lnTo>
                  <a:lnTo>
                    <a:pt x="215" y="666"/>
                  </a:lnTo>
                  <a:lnTo>
                    <a:pt x="228" y="666"/>
                  </a:lnTo>
                  <a:lnTo>
                    <a:pt x="241" y="664"/>
                  </a:lnTo>
                  <a:lnTo>
                    <a:pt x="254" y="660"/>
                  </a:lnTo>
                  <a:lnTo>
                    <a:pt x="267" y="655"/>
                  </a:lnTo>
                  <a:lnTo>
                    <a:pt x="282" y="655"/>
                  </a:lnTo>
                  <a:lnTo>
                    <a:pt x="297" y="651"/>
                  </a:lnTo>
                  <a:lnTo>
                    <a:pt x="312" y="649"/>
                  </a:lnTo>
                  <a:lnTo>
                    <a:pt x="328" y="645"/>
                  </a:lnTo>
                  <a:lnTo>
                    <a:pt x="343" y="645"/>
                  </a:lnTo>
                  <a:lnTo>
                    <a:pt x="360" y="638"/>
                  </a:lnTo>
                  <a:lnTo>
                    <a:pt x="375" y="636"/>
                  </a:lnTo>
                  <a:lnTo>
                    <a:pt x="391" y="632"/>
                  </a:lnTo>
                  <a:lnTo>
                    <a:pt x="408" y="629"/>
                  </a:lnTo>
                  <a:lnTo>
                    <a:pt x="425" y="625"/>
                  </a:lnTo>
                  <a:lnTo>
                    <a:pt x="443" y="623"/>
                  </a:lnTo>
                  <a:lnTo>
                    <a:pt x="460" y="616"/>
                  </a:lnTo>
                  <a:lnTo>
                    <a:pt x="480" y="616"/>
                  </a:lnTo>
                  <a:lnTo>
                    <a:pt x="495" y="610"/>
                  </a:lnTo>
                  <a:lnTo>
                    <a:pt x="512" y="606"/>
                  </a:lnTo>
                  <a:lnTo>
                    <a:pt x="532" y="601"/>
                  </a:lnTo>
                  <a:lnTo>
                    <a:pt x="551" y="597"/>
                  </a:lnTo>
                  <a:lnTo>
                    <a:pt x="569" y="593"/>
                  </a:lnTo>
                  <a:lnTo>
                    <a:pt x="588" y="588"/>
                  </a:lnTo>
                  <a:lnTo>
                    <a:pt x="606" y="584"/>
                  </a:lnTo>
                  <a:lnTo>
                    <a:pt x="627" y="579"/>
                  </a:lnTo>
                  <a:lnTo>
                    <a:pt x="647" y="575"/>
                  </a:lnTo>
                  <a:lnTo>
                    <a:pt x="666" y="569"/>
                  </a:lnTo>
                  <a:lnTo>
                    <a:pt x="686" y="564"/>
                  </a:lnTo>
                  <a:lnTo>
                    <a:pt x="706" y="558"/>
                  </a:lnTo>
                  <a:lnTo>
                    <a:pt x="725" y="553"/>
                  </a:lnTo>
                  <a:lnTo>
                    <a:pt x="747" y="547"/>
                  </a:lnTo>
                  <a:lnTo>
                    <a:pt x="769" y="543"/>
                  </a:lnTo>
                  <a:lnTo>
                    <a:pt x="790" y="538"/>
                  </a:lnTo>
                  <a:lnTo>
                    <a:pt x="810" y="532"/>
                  </a:lnTo>
                  <a:lnTo>
                    <a:pt x="832" y="525"/>
                  </a:lnTo>
                  <a:lnTo>
                    <a:pt x="851" y="519"/>
                  </a:lnTo>
                  <a:lnTo>
                    <a:pt x="871" y="512"/>
                  </a:lnTo>
                  <a:lnTo>
                    <a:pt x="892" y="506"/>
                  </a:lnTo>
                  <a:lnTo>
                    <a:pt x="914" y="499"/>
                  </a:lnTo>
                  <a:lnTo>
                    <a:pt x="936" y="490"/>
                  </a:lnTo>
                  <a:lnTo>
                    <a:pt x="958" y="486"/>
                  </a:lnTo>
                  <a:lnTo>
                    <a:pt x="979" y="477"/>
                  </a:lnTo>
                  <a:lnTo>
                    <a:pt x="1001" y="471"/>
                  </a:lnTo>
                  <a:lnTo>
                    <a:pt x="1023" y="462"/>
                  </a:lnTo>
                  <a:lnTo>
                    <a:pt x="1044" y="458"/>
                  </a:lnTo>
                  <a:lnTo>
                    <a:pt x="1066" y="449"/>
                  </a:lnTo>
                  <a:lnTo>
                    <a:pt x="1090" y="443"/>
                  </a:lnTo>
                  <a:lnTo>
                    <a:pt x="1112" y="434"/>
                  </a:lnTo>
                  <a:lnTo>
                    <a:pt x="1136" y="430"/>
                  </a:lnTo>
                  <a:lnTo>
                    <a:pt x="1157" y="421"/>
                  </a:lnTo>
                  <a:lnTo>
                    <a:pt x="1177" y="412"/>
                  </a:lnTo>
                  <a:lnTo>
                    <a:pt x="1201" y="404"/>
                  </a:lnTo>
                  <a:lnTo>
                    <a:pt x="1225" y="397"/>
                  </a:lnTo>
                  <a:lnTo>
                    <a:pt x="1244" y="388"/>
                  </a:lnTo>
                  <a:lnTo>
                    <a:pt x="1268" y="382"/>
                  </a:lnTo>
                  <a:lnTo>
                    <a:pt x="1292" y="373"/>
                  </a:lnTo>
                  <a:lnTo>
                    <a:pt x="1316" y="367"/>
                  </a:lnTo>
                  <a:lnTo>
                    <a:pt x="1338" y="358"/>
                  </a:lnTo>
                  <a:lnTo>
                    <a:pt x="1362" y="351"/>
                  </a:lnTo>
                  <a:lnTo>
                    <a:pt x="1383" y="343"/>
                  </a:lnTo>
                  <a:lnTo>
                    <a:pt x="1407" y="336"/>
                  </a:lnTo>
                  <a:lnTo>
                    <a:pt x="1431" y="328"/>
                  </a:lnTo>
                  <a:lnTo>
                    <a:pt x="1455" y="321"/>
                  </a:lnTo>
                  <a:lnTo>
                    <a:pt x="1477" y="312"/>
                  </a:lnTo>
                  <a:lnTo>
                    <a:pt x="1503" y="306"/>
                  </a:lnTo>
                  <a:lnTo>
                    <a:pt x="1524" y="297"/>
                  </a:lnTo>
                  <a:lnTo>
                    <a:pt x="1548" y="291"/>
                  </a:lnTo>
                  <a:lnTo>
                    <a:pt x="1570" y="282"/>
                  </a:lnTo>
                  <a:lnTo>
                    <a:pt x="1594" y="275"/>
                  </a:lnTo>
                  <a:lnTo>
                    <a:pt x="1618" y="267"/>
                  </a:lnTo>
                  <a:lnTo>
                    <a:pt x="1640" y="258"/>
                  </a:lnTo>
                  <a:lnTo>
                    <a:pt x="1663" y="252"/>
                  </a:lnTo>
                  <a:lnTo>
                    <a:pt x="1687" y="245"/>
                  </a:lnTo>
                  <a:lnTo>
                    <a:pt x="1709" y="236"/>
                  </a:lnTo>
                  <a:lnTo>
                    <a:pt x="1735" y="228"/>
                  </a:lnTo>
                  <a:lnTo>
                    <a:pt x="1757" y="221"/>
                  </a:lnTo>
                  <a:lnTo>
                    <a:pt x="1783" y="215"/>
                  </a:lnTo>
                  <a:lnTo>
                    <a:pt x="1802" y="208"/>
                  </a:lnTo>
                  <a:lnTo>
                    <a:pt x="1829" y="199"/>
                  </a:lnTo>
                  <a:lnTo>
                    <a:pt x="1852" y="193"/>
                  </a:lnTo>
                  <a:lnTo>
                    <a:pt x="1876" y="189"/>
                  </a:lnTo>
                  <a:lnTo>
                    <a:pt x="1898" y="180"/>
                  </a:lnTo>
                  <a:lnTo>
                    <a:pt x="1920" y="173"/>
                  </a:lnTo>
                  <a:lnTo>
                    <a:pt x="1944" y="167"/>
                  </a:lnTo>
                  <a:lnTo>
                    <a:pt x="1968" y="160"/>
                  </a:lnTo>
                  <a:lnTo>
                    <a:pt x="1987" y="154"/>
                  </a:lnTo>
                  <a:lnTo>
                    <a:pt x="2013" y="147"/>
                  </a:lnTo>
                  <a:lnTo>
                    <a:pt x="2035" y="141"/>
                  </a:lnTo>
                  <a:lnTo>
                    <a:pt x="2059" y="136"/>
                  </a:lnTo>
                  <a:lnTo>
                    <a:pt x="2080" y="130"/>
                  </a:lnTo>
                  <a:lnTo>
                    <a:pt x="2102" y="123"/>
                  </a:lnTo>
                  <a:lnTo>
                    <a:pt x="2126" y="119"/>
                  </a:lnTo>
                  <a:lnTo>
                    <a:pt x="2150" y="113"/>
                  </a:lnTo>
                  <a:lnTo>
                    <a:pt x="2170" y="108"/>
                  </a:lnTo>
                  <a:lnTo>
                    <a:pt x="2193" y="102"/>
                  </a:lnTo>
                  <a:lnTo>
                    <a:pt x="2217" y="97"/>
                  </a:lnTo>
                  <a:lnTo>
                    <a:pt x="2239" y="93"/>
                  </a:lnTo>
                  <a:lnTo>
                    <a:pt x="2261" y="89"/>
                  </a:lnTo>
                  <a:lnTo>
                    <a:pt x="2282" y="82"/>
                  </a:lnTo>
                  <a:lnTo>
                    <a:pt x="2304" y="78"/>
                  </a:lnTo>
                  <a:lnTo>
                    <a:pt x="2324" y="73"/>
                  </a:lnTo>
                  <a:lnTo>
                    <a:pt x="2345" y="69"/>
                  </a:lnTo>
                  <a:lnTo>
                    <a:pt x="2367" y="65"/>
                  </a:lnTo>
                  <a:lnTo>
                    <a:pt x="2389" y="63"/>
                  </a:lnTo>
                  <a:lnTo>
                    <a:pt x="2408" y="58"/>
                  </a:lnTo>
                  <a:lnTo>
                    <a:pt x="2428" y="54"/>
                  </a:lnTo>
                  <a:lnTo>
                    <a:pt x="2450" y="52"/>
                  </a:lnTo>
                  <a:lnTo>
                    <a:pt x="2469" y="47"/>
                  </a:lnTo>
                  <a:lnTo>
                    <a:pt x="2491" y="45"/>
                  </a:lnTo>
                  <a:lnTo>
                    <a:pt x="2511" y="43"/>
                  </a:lnTo>
                  <a:lnTo>
                    <a:pt x="2530" y="41"/>
                  </a:lnTo>
                  <a:lnTo>
                    <a:pt x="2550" y="37"/>
                  </a:lnTo>
                  <a:lnTo>
                    <a:pt x="2571" y="34"/>
                  </a:lnTo>
                  <a:lnTo>
                    <a:pt x="2589" y="32"/>
                  </a:lnTo>
                  <a:lnTo>
                    <a:pt x="2608" y="30"/>
                  </a:lnTo>
                  <a:lnTo>
                    <a:pt x="2626" y="26"/>
                  </a:lnTo>
                  <a:lnTo>
                    <a:pt x="2645" y="26"/>
                  </a:lnTo>
                  <a:lnTo>
                    <a:pt x="2660" y="21"/>
                  </a:lnTo>
                  <a:lnTo>
                    <a:pt x="2680" y="21"/>
                  </a:lnTo>
                  <a:lnTo>
                    <a:pt x="2697" y="17"/>
                  </a:lnTo>
                  <a:lnTo>
                    <a:pt x="2717" y="17"/>
                  </a:lnTo>
                  <a:lnTo>
                    <a:pt x="2732" y="15"/>
                  </a:lnTo>
                  <a:lnTo>
                    <a:pt x="2749" y="15"/>
                  </a:lnTo>
                  <a:lnTo>
                    <a:pt x="2767" y="13"/>
                  </a:lnTo>
                  <a:lnTo>
                    <a:pt x="2784" y="13"/>
                  </a:lnTo>
                  <a:lnTo>
                    <a:pt x="2797" y="10"/>
                  </a:lnTo>
                  <a:lnTo>
                    <a:pt x="2815" y="8"/>
                  </a:lnTo>
                  <a:lnTo>
                    <a:pt x="2830" y="8"/>
                  </a:lnTo>
                  <a:lnTo>
                    <a:pt x="2845" y="8"/>
                  </a:lnTo>
                  <a:lnTo>
                    <a:pt x="2858" y="6"/>
                  </a:lnTo>
                  <a:lnTo>
                    <a:pt x="2871" y="6"/>
                  </a:lnTo>
                  <a:lnTo>
                    <a:pt x="2886" y="4"/>
                  </a:lnTo>
                  <a:lnTo>
                    <a:pt x="2899" y="4"/>
                  </a:lnTo>
                  <a:lnTo>
                    <a:pt x="2912" y="2"/>
                  </a:lnTo>
                  <a:lnTo>
                    <a:pt x="2925" y="2"/>
                  </a:lnTo>
                  <a:lnTo>
                    <a:pt x="2938" y="2"/>
                  </a:lnTo>
                  <a:lnTo>
                    <a:pt x="2949" y="2"/>
                  </a:lnTo>
                  <a:lnTo>
                    <a:pt x="2960" y="0"/>
                  </a:lnTo>
                  <a:lnTo>
                    <a:pt x="2971" y="0"/>
                  </a:lnTo>
                  <a:lnTo>
                    <a:pt x="2982" y="0"/>
                  </a:lnTo>
                  <a:lnTo>
                    <a:pt x="2993" y="0"/>
                  </a:lnTo>
                  <a:lnTo>
                    <a:pt x="3001" y="0"/>
                  </a:lnTo>
                  <a:lnTo>
                    <a:pt x="3012" y="0"/>
                  </a:lnTo>
                  <a:lnTo>
                    <a:pt x="3021" y="0"/>
                  </a:lnTo>
                  <a:lnTo>
                    <a:pt x="3032" y="0"/>
                  </a:lnTo>
                  <a:lnTo>
                    <a:pt x="3045" y="0"/>
                  </a:lnTo>
                  <a:lnTo>
                    <a:pt x="3060" y="0"/>
                  </a:lnTo>
                  <a:lnTo>
                    <a:pt x="3071" y="0"/>
                  </a:lnTo>
                  <a:lnTo>
                    <a:pt x="3082" y="0"/>
                  </a:lnTo>
                  <a:lnTo>
                    <a:pt x="3095" y="0"/>
                  </a:lnTo>
                  <a:lnTo>
                    <a:pt x="3101" y="2"/>
                  </a:lnTo>
                  <a:lnTo>
                    <a:pt x="2999" y="412"/>
                  </a:lnTo>
                  <a:lnTo>
                    <a:pt x="2736" y="962"/>
                  </a:lnTo>
                  <a:lnTo>
                    <a:pt x="2513" y="1316"/>
                  </a:lnTo>
                  <a:lnTo>
                    <a:pt x="254" y="1246"/>
                  </a:lnTo>
                  <a:lnTo>
                    <a:pt x="126" y="1016"/>
                  </a:lnTo>
                  <a:lnTo>
                    <a:pt x="71" y="829"/>
                  </a:lnTo>
                  <a:lnTo>
                    <a:pt x="52" y="760"/>
                  </a:lnTo>
                  <a:lnTo>
                    <a:pt x="6" y="760"/>
                  </a:lnTo>
                  <a:lnTo>
                    <a:pt x="0" y="705"/>
                  </a:lnTo>
                  <a:lnTo>
                    <a:pt x="0" y="705"/>
                  </a:lnTo>
                  <a:close/>
                </a:path>
              </a:pathLst>
            </a:custGeom>
            <a:solidFill>
              <a:srgbClr val="8533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5219700" y="2593975"/>
              <a:ext cx="563563" cy="720725"/>
            </a:xfrm>
            <a:custGeom>
              <a:avLst/>
              <a:gdLst>
                <a:gd name="T0" fmla="*/ 350 w 355"/>
                <a:gd name="T1" fmla="*/ 389 h 454"/>
                <a:gd name="T2" fmla="*/ 335 w 355"/>
                <a:gd name="T3" fmla="*/ 370 h 454"/>
                <a:gd name="T4" fmla="*/ 315 w 355"/>
                <a:gd name="T5" fmla="*/ 346 h 454"/>
                <a:gd name="T6" fmla="*/ 300 w 355"/>
                <a:gd name="T7" fmla="*/ 324 h 454"/>
                <a:gd name="T8" fmla="*/ 281 w 355"/>
                <a:gd name="T9" fmla="*/ 302 h 454"/>
                <a:gd name="T10" fmla="*/ 263 w 355"/>
                <a:gd name="T11" fmla="*/ 278 h 454"/>
                <a:gd name="T12" fmla="*/ 244 w 355"/>
                <a:gd name="T13" fmla="*/ 252 h 454"/>
                <a:gd name="T14" fmla="*/ 224 w 355"/>
                <a:gd name="T15" fmla="*/ 224 h 454"/>
                <a:gd name="T16" fmla="*/ 202 w 355"/>
                <a:gd name="T17" fmla="*/ 198 h 454"/>
                <a:gd name="T18" fmla="*/ 181 w 355"/>
                <a:gd name="T19" fmla="*/ 172 h 454"/>
                <a:gd name="T20" fmla="*/ 159 w 355"/>
                <a:gd name="T21" fmla="*/ 146 h 454"/>
                <a:gd name="T22" fmla="*/ 137 w 355"/>
                <a:gd name="T23" fmla="*/ 118 h 454"/>
                <a:gd name="T24" fmla="*/ 118 w 355"/>
                <a:gd name="T25" fmla="*/ 96 h 454"/>
                <a:gd name="T26" fmla="*/ 98 w 355"/>
                <a:gd name="T27" fmla="*/ 76 h 454"/>
                <a:gd name="T28" fmla="*/ 74 w 355"/>
                <a:gd name="T29" fmla="*/ 50 h 454"/>
                <a:gd name="T30" fmla="*/ 50 w 355"/>
                <a:gd name="T31" fmla="*/ 24 h 454"/>
                <a:gd name="T32" fmla="*/ 22 w 355"/>
                <a:gd name="T33" fmla="*/ 5 h 454"/>
                <a:gd name="T34" fmla="*/ 0 w 355"/>
                <a:gd name="T35" fmla="*/ 0 h 454"/>
                <a:gd name="T36" fmla="*/ 0 w 355"/>
                <a:gd name="T37" fmla="*/ 68 h 454"/>
                <a:gd name="T38" fmla="*/ 18 w 355"/>
                <a:gd name="T39" fmla="*/ 79 h 454"/>
                <a:gd name="T40" fmla="*/ 42 w 355"/>
                <a:gd name="T41" fmla="*/ 96 h 454"/>
                <a:gd name="T42" fmla="*/ 59 w 355"/>
                <a:gd name="T43" fmla="*/ 113 h 454"/>
                <a:gd name="T44" fmla="*/ 83 w 355"/>
                <a:gd name="T45" fmla="*/ 135 h 454"/>
                <a:gd name="T46" fmla="*/ 109 w 355"/>
                <a:gd name="T47" fmla="*/ 165 h 454"/>
                <a:gd name="T48" fmla="*/ 131 w 355"/>
                <a:gd name="T49" fmla="*/ 194 h 454"/>
                <a:gd name="T50" fmla="*/ 146 w 355"/>
                <a:gd name="T51" fmla="*/ 213 h 454"/>
                <a:gd name="T52" fmla="*/ 161 w 355"/>
                <a:gd name="T53" fmla="*/ 233 h 454"/>
                <a:gd name="T54" fmla="*/ 176 w 355"/>
                <a:gd name="T55" fmla="*/ 254 h 454"/>
                <a:gd name="T56" fmla="*/ 194 w 355"/>
                <a:gd name="T57" fmla="*/ 278 h 454"/>
                <a:gd name="T58" fmla="*/ 207 w 355"/>
                <a:gd name="T59" fmla="*/ 300 h 454"/>
                <a:gd name="T60" fmla="*/ 224 w 355"/>
                <a:gd name="T61" fmla="*/ 322 h 454"/>
                <a:gd name="T62" fmla="*/ 239 w 355"/>
                <a:gd name="T63" fmla="*/ 344 h 454"/>
                <a:gd name="T64" fmla="*/ 261 w 355"/>
                <a:gd name="T65" fmla="*/ 374 h 454"/>
                <a:gd name="T66" fmla="*/ 283 w 355"/>
                <a:gd name="T67" fmla="*/ 409 h 454"/>
                <a:gd name="T68" fmla="*/ 300 w 355"/>
                <a:gd name="T69" fmla="*/ 437 h 454"/>
                <a:gd name="T70" fmla="*/ 311 w 355"/>
                <a:gd name="T71" fmla="*/ 450 h 454"/>
                <a:gd name="T72" fmla="*/ 355 w 355"/>
                <a:gd name="T73" fmla="*/ 39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5" h="454">
                  <a:moveTo>
                    <a:pt x="355" y="393"/>
                  </a:moveTo>
                  <a:lnTo>
                    <a:pt x="350" y="389"/>
                  </a:lnTo>
                  <a:lnTo>
                    <a:pt x="346" y="383"/>
                  </a:lnTo>
                  <a:lnTo>
                    <a:pt x="335" y="370"/>
                  </a:lnTo>
                  <a:lnTo>
                    <a:pt x="324" y="357"/>
                  </a:lnTo>
                  <a:lnTo>
                    <a:pt x="315" y="346"/>
                  </a:lnTo>
                  <a:lnTo>
                    <a:pt x="309" y="335"/>
                  </a:lnTo>
                  <a:lnTo>
                    <a:pt x="300" y="324"/>
                  </a:lnTo>
                  <a:lnTo>
                    <a:pt x="292" y="315"/>
                  </a:lnTo>
                  <a:lnTo>
                    <a:pt x="281" y="302"/>
                  </a:lnTo>
                  <a:lnTo>
                    <a:pt x="272" y="291"/>
                  </a:lnTo>
                  <a:lnTo>
                    <a:pt x="263" y="278"/>
                  </a:lnTo>
                  <a:lnTo>
                    <a:pt x="255" y="267"/>
                  </a:lnTo>
                  <a:lnTo>
                    <a:pt x="244" y="252"/>
                  </a:lnTo>
                  <a:lnTo>
                    <a:pt x="233" y="239"/>
                  </a:lnTo>
                  <a:lnTo>
                    <a:pt x="224" y="224"/>
                  </a:lnTo>
                  <a:lnTo>
                    <a:pt x="213" y="213"/>
                  </a:lnTo>
                  <a:lnTo>
                    <a:pt x="202" y="198"/>
                  </a:lnTo>
                  <a:lnTo>
                    <a:pt x="192" y="185"/>
                  </a:lnTo>
                  <a:lnTo>
                    <a:pt x="181" y="172"/>
                  </a:lnTo>
                  <a:lnTo>
                    <a:pt x="170" y="159"/>
                  </a:lnTo>
                  <a:lnTo>
                    <a:pt x="159" y="146"/>
                  </a:lnTo>
                  <a:lnTo>
                    <a:pt x="148" y="133"/>
                  </a:lnTo>
                  <a:lnTo>
                    <a:pt x="137" y="118"/>
                  </a:lnTo>
                  <a:lnTo>
                    <a:pt x="126" y="107"/>
                  </a:lnTo>
                  <a:lnTo>
                    <a:pt x="118" y="96"/>
                  </a:lnTo>
                  <a:lnTo>
                    <a:pt x="109" y="87"/>
                  </a:lnTo>
                  <a:lnTo>
                    <a:pt x="98" y="76"/>
                  </a:lnTo>
                  <a:lnTo>
                    <a:pt x="92" y="68"/>
                  </a:lnTo>
                  <a:lnTo>
                    <a:pt x="74" y="50"/>
                  </a:lnTo>
                  <a:lnTo>
                    <a:pt x="61" y="37"/>
                  </a:lnTo>
                  <a:lnTo>
                    <a:pt x="50" y="24"/>
                  </a:lnTo>
                  <a:lnTo>
                    <a:pt x="40" y="18"/>
                  </a:lnTo>
                  <a:lnTo>
                    <a:pt x="22" y="5"/>
                  </a:lnTo>
                  <a:lnTo>
                    <a:pt x="11" y="0"/>
                  </a:lnTo>
                  <a:lnTo>
                    <a:pt x="0" y="0"/>
                  </a:lnTo>
                  <a:lnTo>
                    <a:pt x="0" y="7"/>
                  </a:lnTo>
                  <a:lnTo>
                    <a:pt x="0" y="68"/>
                  </a:lnTo>
                  <a:lnTo>
                    <a:pt x="7" y="72"/>
                  </a:lnTo>
                  <a:lnTo>
                    <a:pt x="18" y="79"/>
                  </a:lnTo>
                  <a:lnTo>
                    <a:pt x="33" y="89"/>
                  </a:lnTo>
                  <a:lnTo>
                    <a:pt x="42" y="96"/>
                  </a:lnTo>
                  <a:lnTo>
                    <a:pt x="50" y="105"/>
                  </a:lnTo>
                  <a:lnTo>
                    <a:pt x="59" y="113"/>
                  </a:lnTo>
                  <a:lnTo>
                    <a:pt x="72" y="126"/>
                  </a:lnTo>
                  <a:lnTo>
                    <a:pt x="83" y="135"/>
                  </a:lnTo>
                  <a:lnTo>
                    <a:pt x="98" y="152"/>
                  </a:lnTo>
                  <a:lnTo>
                    <a:pt x="109" y="165"/>
                  </a:lnTo>
                  <a:lnTo>
                    <a:pt x="126" y="185"/>
                  </a:lnTo>
                  <a:lnTo>
                    <a:pt x="131" y="194"/>
                  </a:lnTo>
                  <a:lnTo>
                    <a:pt x="139" y="202"/>
                  </a:lnTo>
                  <a:lnTo>
                    <a:pt x="146" y="213"/>
                  </a:lnTo>
                  <a:lnTo>
                    <a:pt x="155" y="224"/>
                  </a:lnTo>
                  <a:lnTo>
                    <a:pt x="161" y="233"/>
                  </a:lnTo>
                  <a:lnTo>
                    <a:pt x="170" y="244"/>
                  </a:lnTo>
                  <a:lnTo>
                    <a:pt x="176" y="254"/>
                  </a:lnTo>
                  <a:lnTo>
                    <a:pt x="185" y="267"/>
                  </a:lnTo>
                  <a:lnTo>
                    <a:pt x="194" y="278"/>
                  </a:lnTo>
                  <a:lnTo>
                    <a:pt x="200" y="289"/>
                  </a:lnTo>
                  <a:lnTo>
                    <a:pt x="207" y="300"/>
                  </a:lnTo>
                  <a:lnTo>
                    <a:pt x="216" y="311"/>
                  </a:lnTo>
                  <a:lnTo>
                    <a:pt x="224" y="322"/>
                  </a:lnTo>
                  <a:lnTo>
                    <a:pt x="233" y="333"/>
                  </a:lnTo>
                  <a:lnTo>
                    <a:pt x="239" y="344"/>
                  </a:lnTo>
                  <a:lnTo>
                    <a:pt x="248" y="357"/>
                  </a:lnTo>
                  <a:lnTo>
                    <a:pt x="261" y="374"/>
                  </a:lnTo>
                  <a:lnTo>
                    <a:pt x="272" y="393"/>
                  </a:lnTo>
                  <a:lnTo>
                    <a:pt x="283" y="409"/>
                  </a:lnTo>
                  <a:lnTo>
                    <a:pt x="294" y="426"/>
                  </a:lnTo>
                  <a:lnTo>
                    <a:pt x="300" y="437"/>
                  </a:lnTo>
                  <a:lnTo>
                    <a:pt x="309" y="446"/>
                  </a:lnTo>
                  <a:lnTo>
                    <a:pt x="311" y="450"/>
                  </a:lnTo>
                  <a:lnTo>
                    <a:pt x="313" y="454"/>
                  </a:lnTo>
                  <a:lnTo>
                    <a:pt x="355" y="393"/>
                  </a:lnTo>
                  <a:lnTo>
                    <a:pt x="355" y="393"/>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5133975" y="2849563"/>
              <a:ext cx="511175" cy="703263"/>
            </a:xfrm>
            <a:custGeom>
              <a:avLst/>
              <a:gdLst>
                <a:gd name="T0" fmla="*/ 54 w 322"/>
                <a:gd name="T1" fmla="*/ 0 h 443"/>
                <a:gd name="T2" fmla="*/ 57 w 322"/>
                <a:gd name="T3" fmla="*/ 2 h 443"/>
                <a:gd name="T4" fmla="*/ 65 w 322"/>
                <a:gd name="T5" fmla="*/ 9 h 443"/>
                <a:gd name="T6" fmla="*/ 72 w 322"/>
                <a:gd name="T7" fmla="*/ 13 h 443"/>
                <a:gd name="T8" fmla="*/ 81 w 322"/>
                <a:gd name="T9" fmla="*/ 20 h 443"/>
                <a:gd name="T10" fmla="*/ 89 w 322"/>
                <a:gd name="T11" fmla="*/ 24 h 443"/>
                <a:gd name="T12" fmla="*/ 100 w 322"/>
                <a:gd name="T13" fmla="*/ 35 h 443"/>
                <a:gd name="T14" fmla="*/ 111 w 322"/>
                <a:gd name="T15" fmla="*/ 44 h 443"/>
                <a:gd name="T16" fmla="*/ 122 w 322"/>
                <a:gd name="T17" fmla="*/ 52 h 443"/>
                <a:gd name="T18" fmla="*/ 133 w 322"/>
                <a:gd name="T19" fmla="*/ 63 h 443"/>
                <a:gd name="T20" fmla="*/ 146 w 322"/>
                <a:gd name="T21" fmla="*/ 76 h 443"/>
                <a:gd name="T22" fmla="*/ 159 w 322"/>
                <a:gd name="T23" fmla="*/ 87 h 443"/>
                <a:gd name="T24" fmla="*/ 172 w 322"/>
                <a:gd name="T25" fmla="*/ 100 h 443"/>
                <a:gd name="T26" fmla="*/ 185 w 322"/>
                <a:gd name="T27" fmla="*/ 115 h 443"/>
                <a:gd name="T28" fmla="*/ 200 w 322"/>
                <a:gd name="T29" fmla="*/ 130 h 443"/>
                <a:gd name="T30" fmla="*/ 209 w 322"/>
                <a:gd name="T31" fmla="*/ 146 h 443"/>
                <a:gd name="T32" fmla="*/ 222 w 322"/>
                <a:gd name="T33" fmla="*/ 161 h 443"/>
                <a:gd name="T34" fmla="*/ 233 w 322"/>
                <a:gd name="T35" fmla="*/ 178 h 443"/>
                <a:gd name="T36" fmla="*/ 246 w 322"/>
                <a:gd name="T37" fmla="*/ 193 h 443"/>
                <a:gd name="T38" fmla="*/ 254 w 322"/>
                <a:gd name="T39" fmla="*/ 209 h 443"/>
                <a:gd name="T40" fmla="*/ 265 w 322"/>
                <a:gd name="T41" fmla="*/ 224 h 443"/>
                <a:gd name="T42" fmla="*/ 274 w 322"/>
                <a:gd name="T43" fmla="*/ 237 h 443"/>
                <a:gd name="T44" fmla="*/ 285 w 322"/>
                <a:gd name="T45" fmla="*/ 254 h 443"/>
                <a:gd name="T46" fmla="*/ 291 w 322"/>
                <a:gd name="T47" fmla="*/ 265 h 443"/>
                <a:gd name="T48" fmla="*/ 298 w 322"/>
                <a:gd name="T49" fmla="*/ 278 h 443"/>
                <a:gd name="T50" fmla="*/ 304 w 322"/>
                <a:gd name="T51" fmla="*/ 289 h 443"/>
                <a:gd name="T52" fmla="*/ 311 w 322"/>
                <a:gd name="T53" fmla="*/ 300 h 443"/>
                <a:gd name="T54" fmla="*/ 317 w 322"/>
                <a:gd name="T55" fmla="*/ 313 h 443"/>
                <a:gd name="T56" fmla="*/ 322 w 322"/>
                <a:gd name="T57" fmla="*/ 319 h 443"/>
                <a:gd name="T58" fmla="*/ 233 w 322"/>
                <a:gd name="T59" fmla="*/ 443 h 443"/>
                <a:gd name="T60" fmla="*/ 228 w 322"/>
                <a:gd name="T61" fmla="*/ 441 h 443"/>
                <a:gd name="T62" fmla="*/ 226 w 322"/>
                <a:gd name="T63" fmla="*/ 430 h 443"/>
                <a:gd name="T64" fmla="*/ 217 w 322"/>
                <a:gd name="T65" fmla="*/ 419 h 443"/>
                <a:gd name="T66" fmla="*/ 209 w 322"/>
                <a:gd name="T67" fmla="*/ 402 h 443"/>
                <a:gd name="T68" fmla="*/ 200 w 322"/>
                <a:gd name="T69" fmla="*/ 391 h 443"/>
                <a:gd name="T70" fmla="*/ 193 w 322"/>
                <a:gd name="T71" fmla="*/ 382 h 443"/>
                <a:gd name="T72" fmla="*/ 185 w 322"/>
                <a:gd name="T73" fmla="*/ 371 h 443"/>
                <a:gd name="T74" fmla="*/ 178 w 322"/>
                <a:gd name="T75" fmla="*/ 361 h 443"/>
                <a:gd name="T76" fmla="*/ 167 w 322"/>
                <a:gd name="T77" fmla="*/ 348 h 443"/>
                <a:gd name="T78" fmla="*/ 159 w 322"/>
                <a:gd name="T79" fmla="*/ 335 h 443"/>
                <a:gd name="T80" fmla="*/ 148 w 322"/>
                <a:gd name="T81" fmla="*/ 324 h 443"/>
                <a:gd name="T82" fmla="*/ 139 w 322"/>
                <a:gd name="T83" fmla="*/ 313 h 443"/>
                <a:gd name="T84" fmla="*/ 126 w 322"/>
                <a:gd name="T85" fmla="*/ 298 h 443"/>
                <a:gd name="T86" fmla="*/ 113 w 322"/>
                <a:gd name="T87" fmla="*/ 285 h 443"/>
                <a:gd name="T88" fmla="*/ 102 w 322"/>
                <a:gd name="T89" fmla="*/ 272 h 443"/>
                <a:gd name="T90" fmla="*/ 91 w 322"/>
                <a:gd name="T91" fmla="*/ 261 h 443"/>
                <a:gd name="T92" fmla="*/ 78 w 322"/>
                <a:gd name="T93" fmla="*/ 248 h 443"/>
                <a:gd name="T94" fmla="*/ 68 w 322"/>
                <a:gd name="T95" fmla="*/ 237 h 443"/>
                <a:gd name="T96" fmla="*/ 57 w 322"/>
                <a:gd name="T97" fmla="*/ 228 h 443"/>
                <a:gd name="T98" fmla="*/ 46 w 322"/>
                <a:gd name="T99" fmla="*/ 217 h 443"/>
                <a:gd name="T100" fmla="*/ 37 w 322"/>
                <a:gd name="T101" fmla="*/ 209 h 443"/>
                <a:gd name="T102" fmla="*/ 26 w 322"/>
                <a:gd name="T103" fmla="*/ 198 h 443"/>
                <a:gd name="T104" fmla="*/ 18 w 322"/>
                <a:gd name="T105" fmla="*/ 191 h 443"/>
                <a:gd name="T106" fmla="*/ 13 w 322"/>
                <a:gd name="T107" fmla="*/ 187 h 443"/>
                <a:gd name="T108" fmla="*/ 2 w 322"/>
                <a:gd name="T109" fmla="*/ 178 h 443"/>
                <a:gd name="T110" fmla="*/ 0 w 322"/>
                <a:gd name="T111" fmla="*/ 176 h 443"/>
                <a:gd name="T112" fmla="*/ 54 w 322"/>
                <a:gd name="T113" fmla="*/ 0 h 443"/>
                <a:gd name="T114" fmla="*/ 54 w 322"/>
                <a:gd name="T115"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443">
                  <a:moveTo>
                    <a:pt x="54" y="0"/>
                  </a:moveTo>
                  <a:lnTo>
                    <a:pt x="57" y="2"/>
                  </a:lnTo>
                  <a:lnTo>
                    <a:pt x="65" y="9"/>
                  </a:lnTo>
                  <a:lnTo>
                    <a:pt x="72" y="13"/>
                  </a:lnTo>
                  <a:lnTo>
                    <a:pt x="81" y="20"/>
                  </a:lnTo>
                  <a:lnTo>
                    <a:pt x="89" y="24"/>
                  </a:lnTo>
                  <a:lnTo>
                    <a:pt x="100" y="35"/>
                  </a:lnTo>
                  <a:lnTo>
                    <a:pt x="111" y="44"/>
                  </a:lnTo>
                  <a:lnTo>
                    <a:pt x="122" y="52"/>
                  </a:lnTo>
                  <a:lnTo>
                    <a:pt x="133" y="63"/>
                  </a:lnTo>
                  <a:lnTo>
                    <a:pt x="146" y="76"/>
                  </a:lnTo>
                  <a:lnTo>
                    <a:pt x="159" y="87"/>
                  </a:lnTo>
                  <a:lnTo>
                    <a:pt x="172" y="100"/>
                  </a:lnTo>
                  <a:lnTo>
                    <a:pt x="185" y="115"/>
                  </a:lnTo>
                  <a:lnTo>
                    <a:pt x="200" y="130"/>
                  </a:lnTo>
                  <a:lnTo>
                    <a:pt x="209" y="146"/>
                  </a:lnTo>
                  <a:lnTo>
                    <a:pt x="222" y="161"/>
                  </a:lnTo>
                  <a:lnTo>
                    <a:pt x="233" y="178"/>
                  </a:lnTo>
                  <a:lnTo>
                    <a:pt x="246" y="193"/>
                  </a:lnTo>
                  <a:lnTo>
                    <a:pt x="254" y="209"/>
                  </a:lnTo>
                  <a:lnTo>
                    <a:pt x="265" y="224"/>
                  </a:lnTo>
                  <a:lnTo>
                    <a:pt x="274" y="237"/>
                  </a:lnTo>
                  <a:lnTo>
                    <a:pt x="285" y="254"/>
                  </a:lnTo>
                  <a:lnTo>
                    <a:pt x="291" y="265"/>
                  </a:lnTo>
                  <a:lnTo>
                    <a:pt x="298" y="278"/>
                  </a:lnTo>
                  <a:lnTo>
                    <a:pt x="304" y="289"/>
                  </a:lnTo>
                  <a:lnTo>
                    <a:pt x="311" y="300"/>
                  </a:lnTo>
                  <a:lnTo>
                    <a:pt x="317" y="313"/>
                  </a:lnTo>
                  <a:lnTo>
                    <a:pt x="322" y="319"/>
                  </a:lnTo>
                  <a:lnTo>
                    <a:pt x="233" y="443"/>
                  </a:lnTo>
                  <a:lnTo>
                    <a:pt x="228" y="441"/>
                  </a:lnTo>
                  <a:lnTo>
                    <a:pt x="226" y="430"/>
                  </a:lnTo>
                  <a:lnTo>
                    <a:pt x="217" y="419"/>
                  </a:lnTo>
                  <a:lnTo>
                    <a:pt x="209" y="402"/>
                  </a:lnTo>
                  <a:lnTo>
                    <a:pt x="200" y="391"/>
                  </a:lnTo>
                  <a:lnTo>
                    <a:pt x="193" y="382"/>
                  </a:lnTo>
                  <a:lnTo>
                    <a:pt x="185" y="371"/>
                  </a:lnTo>
                  <a:lnTo>
                    <a:pt x="178" y="361"/>
                  </a:lnTo>
                  <a:lnTo>
                    <a:pt x="167" y="348"/>
                  </a:lnTo>
                  <a:lnTo>
                    <a:pt x="159" y="335"/>
                  </a:lnTo>
                  <a:lnTo>
                    <a:pt x="148" y="324"/>
                  </a:lnTo>
                  <a:lnTo>
                    <a:pt x="139" y="313"/>
                  </a:lnTo>
                  <a:lnTo>
                    <a:pt x="126" y="298"/>
                  </a:lnTo>
                  <a:lnTo>
                    <a:pt x="113" y="285"/>
                  </a:lnTo>
                  <a:lnTo>
                    <a:pt x="102" y="272"/>
                  </a:lnTo>
                  <a:lnTo>
                    <a:pt x="91" y="261"/>
                  </a:lnTo>
                  <a:lnTo>
                    <a:pt x="78" y="248"/>
                  </a:lnTo>
                  <a:lnTo>
                    <a:pt x="68" y="237"/>
                  </a:lnTo>
                  <a:lnTo>
                    <a:pt x="57" y="228"/>
                  </a:lnTo>
                  <a:lnTo>
                    <a:pt x="46" y="217"/>
                  </a:lnTo>
                  <a:lnTo>
                    <a:pt x="37" y="209"/>
                  </a:lnTo>
                  <a:lnTo>
                    <a:pt x="26" y="198"/>
                  </a:lnTo>
                  <a:lnTo>
                    <a:pt x="18" y="191"/>
                  </a:lnTo>
                  <a:lnTo>
                    <a:pt x="13" y="187"/>
                  </a:lnTo>
                  <a:lnTo>
                    <a:pt x="2" y="178"/>
                  </a:lnTo>
                  <a:lnTo>
                    <a:pt x="0" y="176"/>
                  </a:lnTo>
                  <a:lnTo>
                    <a:pt x="54" y="0"/>
                  </a:lnTo>
                  <a:lnTo>
                    <a:pt x="54"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3706813" y="2532063"/>
              <a:ext cx="1150938" cy="234950"/>
            </a:xfrm>
            <a:custGeom>
              <a:avLst/>
              <a:gdLst>
                <a:gd name="T0" fmla="*/ 723 w 725"/>
                <a:gd name="T1" fmla="*/ 0 h 148"/>
                <a:gd name="T2" fmla="*/ 704 w 725"/>
                <a:gd name="T3" fmla="*/ 0 h 148"/>
                <a:gd name="T4" fmla="*/ 678 w 725"/>
                <a:gd name="T5" fmla="*/ 0 h 148"/>
                <a:gd name="T6" fmla="*/ 656 w 725"/>
                <a:gd name="T7" fmla="*/ 0 h 148"/>
                <a:gd name="T8" fmla="*/ 634 w 725"/>
                <a:gd name="T9" fmla="*/ 0 h 148"/>
                <a:gd name="T10" fmla="*/ 608 w 725"/>
                <a:gd name="T11" fmla="*/ 0 h 148"/>
                <a:gd name="T12" fmla="*/ 580 w 725"/>
                <a:gd name="T13" fmla="*/ 0 h 148"/>
                <a:gd name="T14" fmla="*/ 552 w 725"/>
                <a:gd name="T15" fmla="*/ 0 h 148"/>
                <a:gd name="T16" fmla="*/ 521 w 725"/>
                <a:gd name="T17" fmla="*/ 0 h 148"/>
                <a:gd name="T18" fmla="*/ 489 w 725"/>
                <a:gd name="T19" fmla="*/ 2 h 148"/>
                <a:gd name="T20" fmla="*/ 458 w 725"/>
                <a:gd name="T21" fmla="*/ 5 h 148"/>
                <a:gd name="T22" fmla="*/ 426 w 725"/>
                <a:gd name="T23" fmla="*/ 9 h 148"/>
                <a:gd name="T24" fmla="*/ 395 w 725"/>
                <a:gd name="T25" fmla="*/ 11 h 148"/>
                <a:gd name="T26" fmla="*/ 365 w 725"/>
                <a:gd name="T27" fmla="*/ 15 h 148"/>
                <a:gd name="T28" fmla="*/ 334 w 725"/>
                <a:gd name="T29" fmla="*/ 20 h 148"/>
                <a:gd name="T30" fmla="*/ 302 w 725"/>
                <a:gd name="T31" fmla="*/ 22 h 148"/>
                <a:gd name="T32" fmla="*/ 271 w 725"/>
                <a:gd name="T33" fmla="*/ 29 h 148"/>
                <a:gd name="T34" fmla="*/ 241 w 725"/>
                <a:gd name="T35" fmla="*/ 33 h 148"/>
                <a:gd name="T36" fmla="*/ 211 w 725"/>
                <a:gd name="T37" fmla="*/ 39 h 148"/>
                <a:gd name="T38" fmla="*/ 182 w 725"/>
                <a:gd name="T39" fmla="*/ 44 h 148"/>
                <a:gd name="T40" fmla="*/ 152 w 725"/>
                <a:gd name="T41" fmla="*/ 50 h 148"/>
                <a:gd name="T42" fmla="*/ 126 w 725"/>
                <a:gd name="T43" fmla="*/ 57 h 148"/>
                <a:gd name="T44" fmla="*/ 100 w 725"/>
                <a:gd name="T45" fmla="*/ 61 h 148"/>
                <a:gd name="T46" fmla="*/ 78 w 725"/>
                <a:gd name="T47" fmla="*/ 65 h 148"/>
                <a:gd name="T48" fmla="*/ 56 w 725"/>
                <a:gd name="T49" fmla="*/ 70 h 148"/>
                <a:gd name="T50" fmla="*/ 37 w 725"/>
                <a:gd name="T51" fmla="*/ 76 h 148"/>
                <a:gd name="T52" fmla="*/ 15 w 725"/>
                <a:gd name="T53" fmla="*/ 81 h 148"/>
                <a:gd name="T54" fmla="*/ 0 w 725"/>
                <a:gd name="T55" fmla="*/ 87 h 148"/>
                <a:gd name="T56" fmla="*/ 52 w 725"/>
                <a:gd name="T57" fmla="*/ 148 h 148"/>
                <a:gd name="T58" fmla="*/ 59 w 725"/>
                <a:gd name="T59" fmla="*/ 146 h 148"/>
                <a:gd name="T60" fmla="*/ 78 w 725"/>
                <a:gd name="T61" fmla="*/ 139 h 148"/>
                <a:gd name="T62" fmla="*/ 109 w 725"/>
                <a:gd name="T63" fmla="*/ 131 h 148"/>
                <a:gd name="T64" fmla="*/ 126 w 725"/>
                <a:gd name="T65" fmla="*/ 126 h 148"/>
                <a:gd name="T66" fmla="*/ 148 w 725"/>
                <a:gd name="T67" fmla="*/ 124 h 148"/>
                <a:gd name="T68" fmla="*/ 169 w 725"/>
                <a:gd name="T69" fmla="*/ 118 h 148"/>
                <a:gd name="T70" fmla="*/ 195 w 725"/>
                <a:gd name="T71" fmla="*/ 113 h 148"/>
                <a:gd name="T72" fmla="*/ 221 w 725"/>
                <a:gd name="T73" fmla="*/ 107 h 148"/>
                <a:gd name="T74" fmla="*/ 250 w 725"/>
                <a:gd name="T75" fmla="*/ 102 h 148"/>
                <a:gd name="T76" fmla="*/ 276 w 725"/>
                <a:gd name="T77" fmla="*/ 98 h 148"/>
                <a:gd name="T78" fmla="*/ 306 w 725"/>
                <a:gd name="T79" fmla="*/ 91 h 148"/>
                <a:gd name="T80" fmla="*/ 339 w 725"/>
                <a:gd name="T81" fmla="*/ 87 h 148"/>
                <a:gd name="T82" fmla="*/ 369 w 725"/>
                <a:gd name="T83" fmla="*/ 87 h 148"/>
                <a:gd name="T84" fmla="*/ 400 w 725"/>
                <a:gd name="T85" fmla="*/ 81 h 148"/>
                <a:gd name="T86" fmla="*/ 430 w 725"/>
                <a:gd name="T87" fmla="*/ 78 h 148"/>
                <a:gd name="T88" fmla="*/ 460 w 725"/>
                <a:gd name="T89" fmla="*/ 76 h 148"/>
                <a:gd name="T90" fmla="*/ 491 w 725"/>
                <a:gd name="T91" fmla="*/ 76 h 148"/>
                <a:gd name="T92" fmla="*/ 519 w 725"/>
                <a:gd name="T93" fmla="*/ 74 h 148"/>
                <a:gd name="T94" fmla="*/ 547 w 725"/>
                <a:gd name="T95" fmla="*/ 72 h 148"/>
                <a:gd name="T96" fmla="*/ 573 w 725"/>
                <a:gd name="T97" fmla="*/ 72 h 148"/>
                <a:gd name="T98" fmla="*/ 599 w 725"/>
                <a:gd name="T99" fmla="*/ 72 h 148"/>
                <a:gd name="T100" fmla="*/ 621 w 725"/>
                <a:gd name="T101" fmla="*/ 70 h 148"/>
                <a:gd name="T102" fmla="*/ 645 w 725"/>
                <a:gd name="T103" fmla="*/ 70 h 148"/>
                <a:gd name="T104" fmla="*/ 678 w 725"/>
                <a:gd name="T105" fmla="*/ 70 h 148"/>
                <a:gd name="T106" fmla="*/ 702 w 725"/>
                <a:gd name="T107" fmla="*/ 70 h 148"/>
                <a:gd name="T108" fmla="*/ 710 w 725"/>
                <a:gd name="T109" fmla="*/ 72 h 148"/>
                <a:gd name="T110" fmla="*/ 725 w 725"/>
                <a:gd name="T11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5" h="148">
                  <a:moveTo>
                    <a:pt x="725" y="2"/>
                  </a:moveTo>
                  <a:lnTo>
                    <a:pt x="723" y="0"/>
                  </a:lnTo>
                  <a:lnTo>
                    <a:pt x="715" y="0"/>
                  </a:lnTo>
                  <a:lnTo>
                    <a:pt x="704" y="0"/>
                  </a:lnTo>
                  <a:lnTo>
                    <a:pt x="688" y="0"/>
                  </a:lnTo>
                  <a:lnTo>
                    <a:pt x="678" y="0"/>
                  </a:lnTo>
                  <a:lnTo>
                    <a:pt x="667" y="0"/>
                  </a:lnTo>
                  <a:lnTo>
                    <a:pt x="656" y="0"/>
                  </a:lnTo>
                  <a:lnTo>
                    <a:pt x="647" y="0"/>
                  </a:lnTo>
                  <a:lnTo>
                    <a:pt x="634" y="0"/>
                  </a:lnTo>
                  <a:lnTo>
                    <a:pt x="621" y="0"/>
                  </a:lnTo>
                  <a:lnTo>
                    <a:pt x="608" y="0"/>
                  </a:lnTo>
                  <a:lnTo>
                    <a:pt x="597" y="0"/>
                  </a:lnTo>
                  <a:lnTo>
                    <a:pt x="580" y="0"/>
                  </a:lnTo>
                  <a:lnTo>
                    <a:pt x="567" y="0"/>
                  </a:lnTo>
                  <a:lnTo>
                    <a:pt x="552" y="0"/>
                  </a:lnTo>
                  <a:lnTo>
                    <a:pt x="536" y="0"/>
                  </a:lnTo>
                  <a:lnTo>
                    <a:pt x="521" y="0"/>
                  </a:lnTo>
                  <a:lnTo>
                    <a:pt x="504" y="2"/>
                  </a:lnTo>
                  <a:lnTo>
                    <a:pt x="489" y="2"/>
                  </a:lnTo>
                  <a:lnTo>
                    <a:pt x="473" y="5"/>
                  </a:lnTo>
                  <a:lnTo>
                    <a:pt x="458" y="5"/>
                  </a:lnTo>
                  <a:lnTo>
                    <a:pt x="443" y="7"/>
                  </a:lnTo>
                  <a:lnTo>
                    <a:pt x="426" y="9"/>
                  </a:lnTo>
                  <a:lnTo>
                    <a:pt x="410" y="11"/>
                  </a:lnTo>
                  <a:lnTo>
                    <a:pt x="395" y="11"/>
                  </a:lnTo>
                  <a:lnTo>
                    <a:pt x="378" y="13"/>
                  </a:lnTo>
                  <a:lnTo>
                    <a:pt x="365" y="15"/>
                  </a:lnTo>
                  <a:lnTo>
                    <a:pt x="350" y="20"/>
                  </a:lnTo>
                  <a:lnTo>
                    <a:pt x="334" y="20"/>
                  </a:lnTo>
                  <a:lnTo>
                    <a:pt x="319" y="20"/>
                  </a:lnTo>
                  <a:lnTo>
                    <a:pt x="302" y="22"/>
                  </a:lnTo>
                  <a:lnTo>
                    <a:pt x="289" y="26"/>
                  </a:lnTo>
                  <a:lnTo>
                    <a:pt x="271" y="29"/>
                  </a:lnTo>
                  <a:lnTo>
                    <a:pt x="256" y="31"/>
                  </a:lnTo>
                  <a:lnTo>
                    <a:pt x="241" y="33"/>
                  </a:lnTo>
                  <a:lnTo>
                    <a:pt x="226" y="37"/>
                  </a:lnTo>
                  <a:lnTo>
                    <a:pt x="211" y="39"/>
                  </a:lnTo>
                  <a:lnTo>
                    <a:pt x="195" y="42"/>
                  </a:lnTo>
                  <a:lnTo>
                    <a:pt x="182" y="44"/>
                  </a:lnTo>
                  <a:lnTo>
                    <a:pt x="167" y="48"/>
                  </a:lnTo>
                  <a:lnTo>
                    <a:pt x="152" y="50"/>
                  </a:lnTo>
                  <a:lnTo>
                    <a:pt x="139" y="52"/>
                  </a:lnTo>
                  <a:lnTo>
                    <a:pt x="126" y="57"/>
                  </a:lnTo>
                  <a:lnTo>
                    <a:pt x="115" y="59"/>
                  </a:lnTo>
                  <a:lnTo>
                    <a:pt x="100" y="61"/>
                  </a:lnTo>
                  <a:lnTo>
                    <a:pt x="89" y="63"/>
                  </a:lnTo>
                  <a:lnTo>
                    <a:pt x="78" y="65"/>
                  </a:lnTo>
                  <a:lnTo>
                    <a:pt x="67" y="68"/>
                  </a:lnTo>
                  <a:lnTo>
                    <a:pt x="56" y="70"/>
                  </a:lnTo>
                  <a:lnTo>
                    <a:pt x="46" y="74"/>
                  </a:lnTo>
                  <a:lnTo>
                    <a:pt x="37" y="76"/>
                  </a:lnTo>
                  <a:lnTo>
                    <a:pt x="30" y="78"/>
                  </a:lnTo>
                  <a:lnTo>
                    <a:pt x="15" y="81"/>
                  </a:lnTo>
                  <a:lnTo>
                    <a:pt x="6" y="85"/>
                  </a:lnTo>
                  <a:lnTo>
                    <a:pt x="0" y="87"/>
                  </a:lnTo>
                  <a:lnTo>
                    <a:pt x="0" y="87"/>
                  </a:lnTo>
                  <a:lnTo>
                    <a:pt x="52" y="148"/>
                  </a:lnTo>
                  <a:lnTo>
                    <a:pt x="52" y="146"/>
                  </a:lnTo>
                  <a:lnTo>
                    <a:pt x="59" y="146"/>
                  </a:lnTo>
                  <a:lnTo>
                    <a:pt x="65" y="141"/>
                  </a:lnTo>
                  <a:lnTo>
                    <a:pt x="78" y="139"/>
                  </a:lnTo>
                  <a:lnTo>
                    <a:pt x="89" y="135"/>
                  </a:lnTo>
                  <a:lnTo>
                    <a:pt x="109" y="131"/>
                  </a:lnTo>
                  <a:lnTo>
                    <a:pt x="117" y="126"/>
                  </a:lnTo>
                  <a:lnTo>
                    <a:pt x="126" y="126"/>
                  </a:lnTo>
                  <a:lnTo>
                    <a:pt x="137" y="124"/>
                  </a:lnTo>
                  <a:lnTo>
                    <a:pt x="148" y="124"/>
                  </a:lnTo>
                  <a:lnTo>
                    <a:pt x="159" y="120"/>
                  </a:lnTo>
                  <a:lnTo>
                    <a:pt x="169" y="118"/>
                  </a:lnTo>
                  <a:lnTo>
                    <a:pt x="182" y="115"/>
                  </a:lnTo>
                  <a:lnTo>
                    <a:pt x="195" y="113"/>
                  </a:lnTo>
                  <a:lnTo>
                    <a:pt x="206" y="109"/>
                  </a:lnTo>
                  <a:lnTo>
                    <a:pt x="221" y="107"/>
                  </a:lnTo>
                  <a:lnTo>
                    <a:pt x="232" y="105"/>
                  </a:lnTo>
                  <a:lnTo>
                    <a:pt x="250" y="102"/>
                  </a:lnTo>
                  <a:lnTo>
                    <a:pt x="263" y="98"/>
                  </a:lnTo>
                  <a:lnTo>
                    <a:pt x="276" y="98"/>
                  </a:lnTo>
                  <a:lnTo>
                    <a:pt x="291" y="94"/>
                  </a:lnTo>
                  <a:lnTo>
                    <a:pt x="306" y="91"/>
                  </a:lnTo>
                  <a:lnTo>
                    <a:pt x="321" y="89"/>
                  </a:lnTo>
                  <a:lnTo>
                    <a:pt x="339" y="87"/>
                  </a:lnTo>
                  <a:lnTo>
                    <a:pt x="354" y="87"/>
                  </a:lnTo>
                  <a:lnTo>
                    <a:pt x="369" y="87"/>
                  </a:lnTo>
                  <a:lnTo>
                    <a:pt x="384" y="83"/>
                  </a:lnTo>
                  <a:lnTo>
                    <a:pt x="400" y="81"/>
                  </a:lnTo>
                  <a:lnTo>
                    <a:pt x="415" y="78"/>
                  </a:lnTo>
                  <a:lnTo>
                    <a:pt x="430" y="78"/>
                  </a:lnTo>
                  <a:lnTo>
                    <a:pt x="445" y="78"/>
                  </a:lnTo>
                  <a:lnTo>
                    <a:pt x="460" y="76"/>
                  </a:lnTo>
                  <a:lnTo>
                    <a:pt x="473" y="76"/>
                  </a:lnTo>
                  <a:lnTo>
                    <a:pt x="491" y="76"/>
                  </a:lnTo>
                  <a:lnTo>
                    <a:pt x="504" y="74"/>
                  </a:lnTo>
                  <a:lnTo>
                    <a:pt x="519" y="74"/>
                  </a:lnTo>
                  <a:lnTo>
                    <a:pt x="532" y="72"/>
                  </a:lnTo>
                  <a:lnTo>
                    <a:pt x="547" y="72"/>
                  </a:lnTo>
                  <a:lnTo>
                    <a:pt x="560" y="72"/>
                  </a:lnTo>
                  <a:lnTo>
                    <a:pt x="573" y="72"/>
                  </a:lnTo>
                  <a:lnTo>
                    <a:pt x="586" y="72"/>
                  </a:lnTo>
                  <a:lnTo>
                    <a:pt x="599" y="72"/>
                  </a:lnTo>
                  <a:lnTo>
                    <a:pt x="610" y="70"/>
                  </a:lnTo>
                  <a:lnTo>
                    <a:pt x="621" y="70"/>
                  </a:lnTo>
                  <a:lnTo>
                    <a:pt x="632" y="70"/>
                  </a:lnTo>
                  <a:lnTo>
                    <a:pt x="645" y="70"/>
                  </a:lnTo>
                  <a:lnTo>
                    <a:pt x="662" y="70"/>
                  </a:lnTo>
                  <a:lnTo>
                    <a:pt x="678" y="70"/>
                  </a:lnTo>
                  <a:lnTo>
                    <a:pt x="691" y="70"/>
                  </a:lnTo>
                  <a:lnTo>
                    <a:pt x="702" y="70"/>
                  </a:lnTo>
                  <a:lnTo>
                    <a:pt x="706" y="70"/>
                  </a:lnTo>
                  <a:lnTo>
                    <a:pt x="710" y="72"/>
                  </a:lnTo>
                  <a:lnTo>
                    <a:pt x="725" y="2"/>
                  </a:lnTo>
                  <a:lnTo>
                    <a:pt x="725" y="2"/>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3892550" y="2735263"/>
              <a:ext cx="917575" cy="307975"/>
            </a:xfrm>
            <a:custGeom>
              <a:avLst/>
              <a:gdLst>
                <a:gd name="T0" fmla="*/ 574 w 578"/>
                <a:gd name="T1" fmla="*/ 0 h 194"/>
                <a:gd name="T2" fmla="*/ 561 w 578"/>
                <a:gd name="T3" fmla="*/ 0 h 194"/>
                <a:gd name="T4" fmla="*/ 539 w 578"/>
                <a:gd name="T5" fmla="*/ 0 h 194"/>
                <a:gd name="T6" fmla="*/ 506 w 578"/>
                <a:gd name="T7" fmla="*/ 0 h 194"/>
                <a:gd name="T8" fmla="*/ 478 w 578"/>
                <a:gd name="T9" fmla="*/ 3 h 194"/>
                <a:gd name="T10" fmla="*/ 456 w 578"/>
                <a:gd name="T11" fmla="*/ 3 h 194"/>
                <a:gd name="T12" fmla="*/ 435 w 578"/>
                <a:gd name="T13" fmla="*/ 3 h 194"/>
                <a:gd name="T14" fmla="*/ 409 w 578"/>
                <a:gd name="T15" fmla="*/ 7 h 194"/>
                <a:gd name="T16" fmla="*/ 385 w 578"/>
                <a:gd name="T17" fmla="*/ 7 h 194"/>
                <a:gd name="T18" fmla="*/ 359 w 578"/>
                <a:gd name="T19" fmla="*/ 9 h 194"/>
                <a:gd name="T20" fmla="*/ 333 w 578"/>
                <a:gd name="T21" fmla="*/ 13 h 194"/>
                <a:gd name="T22" fmla="*/ 309 w 578"/>
                <a:gd name="T23" fmla="*/ 18 h 194"/>
                <a:gd name="T24" fmla="*/ 280 w 578"/>
                <a:gd name="T25" fmla="*/ 20 h 194"/>
                <a:gd name="T26" fmla="*/ 252 w 578"/>
                <a:gd name="T27" fmla="*/ 24 h 194"/>
                <a:gd name="T28" fmla="*/ 226 w 578"/>
                <a:gd name="T29" fmla="*/ 26 h 194"/>
                <a:gd name="T30" fmla="*/ 200 w 578"/>
                <a:gd name="T31" fmla="*/ 33 h 194"/>
                <a:gd name="T32" fmla="*/ 174 w 578"/>
                <a:gd name="T33" fmla="*/ 37 h 194"/>
                <a:gd name="T34" fmla="*/ 148 w 578"/>
                <a:gd name="T35" fmla="*/ 42 h 194"/>
                <a:gd name="T36" fmla="*/ 126 w 578"/>
                <a:gd name="T37" fmla="*/ 46 h 194"/>
                <a:gd name="T38" fmla="*/ 104 w 578"/>
                <a:gd name="T39" fmla="*/ 50 h 194"/>
                <a:gd name="T40" fmla="*/ 83 w 578"/>
                <a:gd name="T41" fmla="*/ 55 h 194"/>
                <a:gd name="T42" fmla="*/ 61 w 578"/>
                <a:gd name="T43" fmla="*/ 57 h 194"/>
                <a:gd name="T44" fmla="*/ 39 w 578"/>
                <a:gd name="T45" fmla="*/ 66 h 194"/>
                <a:gd name="T46" fmla="*/ 13 w 578"/>
                <a:gd name="T47" fmla="*/ 72 h 194"/>
                <a:gd name="T48" fmla="*/ 0 w 578"/>
                <a:gd name="T49" fmla="*/ 76 h 194"/>
                <a:gd name="T50" fmla="*/ 78 w 578"/>
                <a:gd name="T51" fmla="*/ 194 h 194"/>
                <a:gd name="T52" fmla="*/ 89 w 578"/>
                <a:gd name="T53" fmla="*/ 192 h 194"/>
                <a:gd name="T54" fmla="*/ 107 w 578"/>
                <a:gd name="T55" fmla="*/ 189 h 194"/>
                <a:gd name="T56" fmla="*/ 128 w 578"/>
                <a:gd name="T57" fmla="*/ 187 h 194"/>
                <a:gd name="T58" fmla="*/ 154 w 578"/>
                <a:gd name="T59" fmla="*/ 183 h 194"/>
                <a:gd name="T60" fmla="*/ 191 w 578"/>
                <a:gd name="T61" fmla="*/ 181 h 194"/>
                <a:gd name="T62" fmla="*/ 211 w 578"/>
                <a:gd name="T63" fmla="*/ 176 h 194"/>
                <a:gd name="T64" fmla="*/ 233 w 578"/>
                <a:gd name="T65" fmla="*/ 174 h 194"/>
                <a:gd name="T66" fmla="*/ 254 w 578"/>
                <a:gd name="T67" fmla="*/ 172 h 194"/>
                <a:gd name="T68" fmla="*/ 280 w 578"/>
                <a:gd name="T69" fmla="*/ 170 h 194"/>
                <a:gd name="T70" fmla="*/ 307 w 578"/>
                <a:gd name="T71" fmla="*/ 163 h 194"/>
                <a:gd name="T72" fmla="*/ 330 w 578"/>
                <a:gd name="T73" fmla="*/ 163 h 194"/>
                <a:gd name="T74" fmla="*/ 354 w 578"/>
                <a:gd name="T75" fmla="*/ 159 h 194"/>
                <a:gd name="T76" fmla="*/ 378 w 578"/>
                <a:gd name="T77" fmla="*/ 159 h 194"/>
                <a:gd name="T78" fmla="*/ 400 w 578"/>
                <a:gd name="T79" fmla="*/ 157 h 194"/>
                <a:gd name="T80" fmla="*/ 422 w 578"/>
                <a:gd name="T81" fmla="*/ 155 h 194"/>
                <a:gd name="T82" fmla="*/ 441 w 578"/>
                <a:gd name="T83" fmla="*/ 152 h 194"/>
                <a:gd name="T84" fmla="*/ 461 w 578"/>
                <a:gd name="T85" fmla="*/ 152 h 194"/>
                <a:gd name="T86" fmla="*/ 491 w 578"/>
                <a:gd name="T87" fmla="*/ 152 h 194"/>
                <a:gd name="T88" fmla="*/ 517 w 578"/>
                <a:gd name="T89" fmla="*/ 152 h 194"/>
                <a:gd name="T90" fmla="*/ 539 w 578"/>
                <a:gd name="T91" fmla="*/ 152 h 194"/>
                <a:gd name="T92" fmla="*/ 578 w 578"/>
                <a:gd name="T93"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8" h="194">
                  <a:moveTo>
                    <a:pt x="578" y="0"/>
                  </a:moveTo>
                  <a:lnTo>
                    <a:pt x="574" y="0"/>
                  </a:lnTo>
                  <a:lnTo>
                    <a:pt x="569" y="0"/>
                  </a:lnTo>
                  <a:lnTo>
                    <a:pt x="561" y="0"/>
                  </a:lnTo>
                  <a:lnTo>
                    <a:pt x="552" y="0"/>
                  </a:lnTo>
                  <a:lnTo>
                    <a:pt x="539" y="0"/>
                  </a:lnTo>
                  <a:lnTo>
                    <a:pt x="524" y="0"/>
                  </a:lnTo>
                  <a:lnTo>
                    <a:pt x="506" y="0"/>
                  </a:lnTo>
                  <a:lnTo>
                    <a:pt x="489" y="3"/>
                  </a:lnTo>
                  <a:lnTo>
                    <a:pt x="478" y="3"/>
                  </a:lnTo>
                  <a:lnTo>
                    <a:pt x="467" y="3"/>
                  </a:lnTo>
                  <a:lnTo>
                    <a:pt x="456" y="3"/>
                  </a:lnTo>
                  <a:lnTo>
                    <a:pt x="446" y="3"/>
                  </a:lnTo>
                  <a:lnTo>
                    <a:pt x="435" y="3"/>
                  </a:lnTo>
                  <a:lnTo>
                    <a:pt x="422" y="5"/>
                  </a:lnTo>
                  <a:lnTo>
                    <a:pt x="409" y="7"/>
                  </a:lnTo>
                  <a:lnTo>
                    <a:pt x="398" y="7"/>
                  </a:lnTo>
                  <a:lnTo>
                    <a:pt x="385" y="7"/>
                  </a:lnTo>
                  <a:lnTo>
                    <a:pt x="372" y="7"/>
                  </a:lnTo>
                  <a:lnTo>
                    <a:pt x="359" y="9"/>
                  </a:lnTo>
                  <a:lnTo>
                    <a:pt x="348" y="11"/>
                  </a:lnTo>
                  <a:lnTo>
                    <a:pt x="333" y="13"/>
                  </a:lnTo>
                  <a:lnTo>
                    <a:pt x="320" y="16"/>
                  </a:lnTo>
                  <a:lnTo>
                    <a:pt x="309" y="18"/>
                  </a:lnTo>
                  <a:lnTo>
                    <a:pt x="296" y="20"/>
                  </a:lnTo>
                  <a:lnTo>
                    <a:pt x="280" y="20"/>
                  </a:lnTo>
                  <a:lnTo>
                    <a:pt x="267" y="22"/>
                  </a:lnTo>
                  <a:lnTo>
                    <a:pt x="252" y="24"/>
                  </a:lnTo>
                  <a:lnTo>
                    <a:pt x="241" y="26"/>
                  </a:lnTo>
                  <a:lnTo>
                    <a:pt x="226" y="26"/>
                  </a:lnTo>
                  <a:lnTo>
                    <a:pt x="213" y="31"/>
                  </a:lnTo>
                  <a:lnTo>
                    <a:pt x="200" y="33"/>
                  </a:lnTo>
                  <a:lnTo>
                    <a:pt x="187" y="37"/>
                  </a:lnTo>
                  <a:lnTo>
                    <a:pt x="174" y="37"/>
                  </a:lnTo>
                  <a:lnTo>
                    <a:pt x="161" y="39"/>
                  </a:lnTo>
                  <a:lnTo>
                    <a:pt x="148" y="42"/>
                  </a:lnTo>
                  <a:lnTo>
                    <a:pt x="137" y="46"/>
                  </a:lnTo>
                  <a:lnTo>
                    <a:pt x="126" y="46"/>
                  </a:lnTo>
                  <a:lnTo>
                    <a:pt x="115" y="48"/>
                  </a:lnTo>
                  <a:lnTo>
                    <a:pt x="104" y="50"/>
                  </a:lnTo>
                  <a:lnTo>
                    <a:pt x="94" y="55"/>
                  </a:lnTo>
                  <a:lnTo>
                    <a:pt x="83" y="55"/>
                  </a:lnTo>
                  <a:lnTo>
                    <a:pt x="72" y="57"/>
                  </a:lnTo>
                  <a:lnTo>
                    <a:pt x="61" y="57"/>
                  </a:lnTo>
                  <a:lnTo>
                    <a:pt x="55" y="61"/>
                  </a:lnTo>
                  <a:lnTo>
                    <a:pt x="39" y="66"/>
                  </a:lnTo>
                  <a:lnTo>
                    <a:pt x="26" y="70"/>
                  </a:lnTo>
                  <a:lnTo>
                    <a:pt x="13" y="72"/>
                  </a:lnTo>
                  <a:lnTo>
                    <a:pt x="7" y="74"/>
                  </a:lnTo>
                  <a:lnTo>
                    <a:pt x="0" y="76"/>
                  </a:lnTo>
                  <a:lnTo>
                    <a:pt x="0" y="76"/>
                  </a:lnTo>
                  <a:lnTo>
                    <a:pt x="78" y="194"/>
                  </a:lnTo>
                  <a:lnTo>
                    <a:pt x="81" y="192"/>
                  </a:lnTo>
                  <a:lnTo>
                    <a:pt x="89" y="192"/>
                  </a:lnTo>
                  <a:lnTo>
                    <a:pt x="96" y="192"/>
                  </a:lnTo>
                  <a:lnTo>
                    <a:pt x="107" y="189"/>
                  </a:lnTo>
                  <a:lnTo>
                    <a:pt x="115" y="187"/>
                  </a:lnTo>
                  <a:lnTo>
                    <a:pt x="128" y="187"/>
                  </a:lnTo>
                  <a:lnTo>
                    <a:pt x="139" y="183"/>
                  </a:lnTo>
                  <a:lnTo>
                    <a:pt x="154" y="183"/>
                  </a:lnTo>
                  <a:lnTo>
                    <a:pt x="172" y="181"/>
                  </a:lnTo>
                  <a:lnTo>
                    <a:pt x="191" y="181"/>
                  </a:lnTo>
                  <a:lnTo>
                    <a:pt x="200" y="178"/>
                  </a:lnTo>
                  <a:lnTo>
                    <a:pt x="211" y="176"/>
                  </a:lnTo>
                  <a:lnTo>
                    <a:pt x="222" y="174"/>
                  </a:lnTo>
                  <a:lnTo>
                    <a:pt x="233" y="174"/>
                  </a:lnTo>
                  <a:lnTo>
                    <a:pt x="244" y="172"/>
                  </a:lnTo>
                  <a:lnTo>
                    <a:pt x="254" y="172"/>
                  </a:lnTo>
                  <a:lnTo>
                    <a:pt x="267" y="170"/>
                  </a:lnTo>
                  <a:lnTo>
                    <a:pt x="280" y="170"/>
                  </a:lnTo>
                  <a:lnTo>
                    <a:pt x="291" y="165"/>
                  </a:lnTo>
                  <a:lnTo>
                    <a:pt x="307" y="163"/>
                  </a:lnTo>
                  <a:lnTo>
                    <a:pt x="317" y="163"/>
                  </a:lnTo>
                  <a:lnTo>
                    <a:pt x="330" y="163"/>
                  </a:lnTo>
                  <a:lnTo>
                    <a:pt x="341" y="161"/>
                  </a:lnTo>
                  <a:lnTo>
                    <a:pt x="354" y="159"/>
                  </a:lnTo>
                  <a:lnTo>
                    <a:pt x="367" y="159"/>
                  </a:lnTo>
                  <a:lnTo>
                    <a:pt x="378" y="159"/>
                  </a:lnTo>
                  <a:lnTo>
                    <a:pt x="389" y="157"/>
                  </a:lnTo>
                  <a:lnTo>
                    <a:pt x="400" y="157"/>
                  </a:lnTo>
                  <a:lnTo>
                    <a:pt x="411" y="155"/>
                  </a:lnTo>
                  <a:lnTo>
                    <a:pt x="422" y="155"/>
                  </a:lnTo>
                  <a:lnTo>
                    <a:pt x="430" y="152"/>
                  </a:lnTo>
                  <a:lnTo>
                    <a:pt x="441" y="152"/>
                  </a:lnTo>
                  <a:lnTo>
                    <a:pt x="450" y="152"/>
                  </a:lnTo>
                  <a:lnTo>
                    <a:pt x="461" y="152"/>
                  </a:lnTo>
                  <a:lnTo>
                    <a:pt x="474" y="152"/>
                  </a:lnTo>
                  <a:lnTo>
                    <a:pt x="491" y="152"/>
                  </a:lnTo>
                  <a:lnTo>
                    <a:pt x="504" y="152"/>
                  </a:lnTo>
                  <a:lnTo>
                    <a:pt x="517" y="152"/>
                  </a:lnTo>
                  <a:lnTo>
                    <a:pt x="530" y="152"/>
                  </a:lnTo>
                  <a:lnTo>
                    <a:pt x="539" y="152"/>
                  </a:lnTo>
                  <a:lnTo>
                    <a:pt x="578" y="0"/>
                  </a:lnTo>
                  <a:lnTo>
                    <a:pt x="578"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5124450" y="3208338"/>
              <a:ext cx="403225" cy="534988"/>
            </a:xfrm>
            <a:custGeom>
              <a:avLst/>
              <a:gdLst>
                <a:gd name="T0" fmla="*/ 13 w 254"/>
                <a:gd name="T1" fmla="*/ 0 h 337"/>
                <a:gd name="T2" fmla="*/ 17 w 254"/>
                <a:gd name="T3" fmla="*/ 2 h 337"/>
                <a:gd name="T4" fmla="*/ 24 w 254"/>
                <a:gd name="T5" fmla="*/ 4 h 337"/>
                <a:gd name="T6" fmla="*/ 32 w 254"/>
                <a:gd name="T7" fmla="*/ 11 h 337"/>
                <a:gd name="T8" fmla="*/ 43 w 254"/>
                <a:gd name="T9" fmla="*/ 19 h 337"/>
                <a:gd name="T10" fmla="*/ 60 w 254"/>
                <a:gd name="T11" fmla="*/ 35 h 337"/>
                <a:gd name="T12" fmla="*/ 67 w 254"/>
                <a:gd name="T13" fmla="*/ 43 h 337"/>
                <a:gd name="T14" fmla="*/ 76 w 254"/>
                <a:gd name="T15" fmla="*/ 54 h 337"/>
                <a:gd name="T16" fmla="*/ 87 w 254"/>
                <a:gd name="T17" fmla="*/ 65 h 337"/>
                <a:gd name="T18" fmla="*/ 97 w 254"/>
                <a:gd name="T19" fmla="*/ 78 h 337"/>
                <a:gd name="T20" fmla="*/ 108 w 254"/>
                <a:gd name="T21" fmla="*/ 91 h 337"/>
                <a:gd name="T22" fmla="*/ 119 w 254"/>
                <a:gd name="T23" fmla="*/ 106 h 337"/>
                <a:gd name="T24" fmla="*/ 132 w 254"/>
                <a:gd name="T25" fmla="*/ 124 h 337"/>
                <a:gd name="T26" fmla="*/ 147 w 254"/>
                <a:gd name="T27" fmla="*/ 141 h 337"/>
                <a:gd name="T28" fmla="*/ 158 w 254"/>
                <a:gd name="T29" fmla="*/ 156 h 337"/>
                <a:gd name="T30" fmla="*/ 171 w 254"/>
                <a:gd name="T31" fmla="*/ 176 h 337"/>
                <a:gd name="T32" fmla="*/ 184 w 254"/>
                <a:gd name="T33" fmla="*/ 191 h 337"/>
                <a:gd name="T34" fmla="*/ 197 w 254"/>
                <a:gd name="T35" fmla="*/ 208 h 337"/>
                <a:gd name="T36" fmla="*/ 206 w 254"/>
                <a:gd name="T37" fmla="*/ 224 h 337"/>
                <a:gd name="T38" fmla="*/ 217 w 254"/>
                <a:gd name="T39" fmla="*/ 237 h 337"/>
                <a:gd name="T40" fmla="*/ 226 w 254"/>
                <a:gd name="T41" fmla="*/ 250 h 337"/>
                <a:gd name="T42" fmla="*/ 234 w 254"/>
                <a:gd name="T43" fmla="*/ 263 h 337"/>
                <a:gd name="T44" fmla="*/ 241 w 254"/>
                <a:gd name="T45" fmla="*/ 271 h 337"/>
                <a:gd name="T46" fmla="*/ 247 w 254"/>
                <a:gd name="T47" fmla="*/ 278 h 337"/>
                <a:gd name="T48" fmla="*/ 252 w 254"/>
                <a:gd name="T49" fmla="*/ 282 h 337"/>
                <a:gd name="T50" fmla="*/ 254 w 254"/>
                <a:gd name="T51" fmla="*/ 284 h 337"/>
                <a:gd name="T52" fmla="*/ 226 w 254"/>
                <a:gd name="T53" fmla="*/ 337 h 337"/>
                <a:gd name="T54" fmla="*/ 223 w 254"/>
                <a:gd name="T55" fmla="*/ 330 h 337"/>
                <a:gd name="T56" fmla="*/ 215 w 254"/>
                <a:gd name="T57" fmla="*/ 315 h 337"/>
                <a:gd name="T58" fmla="*/ 206 w 254"/>
                <a:gd name="T59" fmla="*/ 302 h 337"/>
                <a:gd name="T60" fmla="*/ 202 w 254"/>
                <a:gd name="T61" fmla="*/ 291 h 337"/>
                <a:gd name="T62" fmla="*/ 193 w 254"/>
                <a:gd name="T63" fmla="*/ 278 h 337"/>
                <a:gd name="T64" fmla="*/ 186 w 254"/>
                <a:gd name="T65" fmla="*/ 265 h 337"/>
                <a:gd name="T66" fmla="*/ 176 w 254"/>
                <a:gd name="T67" fmla="*/ 250 h 337"/>
                <a:gd name="T68" fmla="*/ 167 w 254"/>
                <a:gd name="T69" fmla="*/ 234 h 337"/>
                <a:gd name="T70" fmla="*/ 156 w 254"/>
                <a:gd name="T71" fmla="*/ 217 h 337"/>
                <a:gd name="T72" fmla="*/ 147 w 254"/>
                <a:gd name="T73" fmla="*/ 202 h 337"/>
                <a:gd name="T74" fmla="*/ 137 w 254"/>
                <a:gd name="T75" fmla="*/ 185 h 337"/>
                <a:gd name="T76" fmla="*/ 126 w 254"/>
                <a:gd name="T77" fmla="*/ 169 h 337"/>
                <a:gd name="T78" fmla="*/ 115 w 254"/>
                <a:gd name="T79" fmla="*/ 156 h 337"/>
                <a:gd name="T80" fmla="*/ 104 w 254"/>
                <a:gd name="T81" fmla="*/ 143 h 337"/>
                <a:gd name="T82" fmla="*/ 93 w 254"/>
                <a:gd name="T83" fmla="*/ 126 h 337"/>
                <a:gd name="T84" fmla="*/ 82 w 254"/>
                <a:gd name="T85" fmla="*/ 117 h 337"/>
                <a:gd name="T86" fmla="*/ 71 w 254"/>
                <a:gd name="T87" fmla="*/ 104 h 337"/>
                <a:gd name="T88" fmla="*/ 63 w 254"/>
                <a:gd name="T89" fmla="*/ 95 h 337"/>
                <a:gd name="T90" fmla="*/ 52 w 254"/>
                <a:gd name="T91" fmla="*/ 85 h 337"/>
                <a:gd name="T92" fmla="*/ 43 w 254"/>
                <a:gd name="T93" fmla="*/ 76 h 337"/>
                <a:gd name="T94" fmla="*/ 34 w 254"/>
                <a:gd name="T95" fmla="*/ 67 h 337"/>
                <a:gd name="T96" fmla="*/ 30 w 254"/>
                <a:gd name="T97" fmla="*/ 63 h 337"/>
                <a:gd name="T98" fmla="*/ 15 w 254"/>
                <a:gd name="T99" fmla="*/ 50 h 337"/>
                <a:gd name="T100" fmla="*/ 6 w 254"/>
                <a:gd name="T101" fmla="*/ 46 h 337"/>
                <a:gd name="T102" fmla="*/ 0 w 254"/>
                <a:gd name="T103" fmla="*/ 41 h 337"/>
                <a:gd name="T104" fmla="*/ 13 w 254"/>
                <a:gd name="T105" fmla="*/ 0 h 337"/>
                <a:gd name="T106" fmla="*/ 13 w 254"/>
                <a:gd name="T10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4" h="337">
                  <a:moveTo>
                    <a:pt x="13" y="0"/>
                  </a:moveTo>
                  <a:lnTo>
                    <a:pt x="17" y="2"/>
                  </a:lnTo>
                  <a:lnTo>
                    <a:pt x="24" y="4"/>
                  </a:lnTo>
                  <a:lnTo>
                    <a:pt x="32" y="11"/>
                  </a:lnTo>
                  <a:lnTo>
                    <a:pt x="43" y="19"/>
                  </a:lnTo>
                  <a:lnTo>
                    <a:pt x="60" y="35"/>
                  </a:lnTo>
                  <a:lnTo>
                    <a:pt x="67" y="43"/>
                  </a:lnTo>
                  <a:lnTo>
                    <a:pt x="76" y="54"/>
                  </a:lnTo>
                  <a:lnTo>
                    <a:pt x="87" y="65"/>
                  </a:lnTo>
                  <a:lnTo>
                    <a:pt x="97" y="78"/>
                  </a:lnTo>
                  <a:lnTo>
                    <a:pt x="108" y="91"/>
                  </a:lnTo>
                  <a:lnTo>
                    <a:pt x="119" y="106"/>
                  </a:lnTo>
                  <a:lnTo>
                    <a:pt x="132" y="124"/>
                  </a:lnTo>
                  <a:lnTo>
                    <a:pt x="147" y="141"/>
                  </a:lnTo>
                  <a:lnTo>
                    <a:pt x="158" y="156"/>
                  </a:lnTo>
                  <a:lnTo>
                    <a:pt x="171" y="176"/>
                  </a:lnTo>
                  <a:lnTo>
                    <a:pt x="184" y="191"/>
                  </a:lnTo>
                  <a:lnTo>
                    <a:pt x="197" y="208"/>
                  </a:lnTo>
                  <a:lnTo>
                    <a:pt x="206" y="224"/>
                  </a:lnTo>
                  <a:lnTo>
                    <a:pt x="217" y="237"/>
                  </a:lnTo>
                  <a:lnTo>
                    <a:pt x="226" y="250"/>
                  </a:lnTo>
                  <a:lnTo>
                    <a:pt x="234" y="263"/>
                  </a:lnTo>
                  <a:lnTo>
                    <a:pt x="241" y="271"/>
                  </a:lnTo>
                  <a:lnTo>
                    <a:pt x="247" y="278"/>
                  </a:lnTo>
                  <a:lnTo>
                    <a:pt x="252" y="282"/>
                  </a:lnTo>
                  <a:lnTo>
                    <a:pt x="254" y="284"/>
                  </a:lnTo>
                  <a:lnTo>
                    <a:pt x="226" y="337"/>
                  </a:lnTo>
                  <a:lnTo>
                    <a:pt x="223" y="330"/>
                  </a:lnTo>
                  <a:lnTo>
                    <a:pt x="215" y="315"/>
                  </a:lnTo>
                  <a:lnTo>
                    <a:pt x="206" y="302"/>
                  </a:lnTo>
                  <a:lnTo>
                    <a:pt x="202" y="291"/>
                  </a:lnTo>
                  <a:lnTo>
                    <a:pt x="193" y="278"/>
                  </a:lnTo>
                  <a:lnTo>
                    <a:pt x="186" y="265"/>
                  </a:lnTo>
                  <a:lnTo>
                    <a:pt x="176" y="250"/>
                  </a:lnTo>
                  <a:lnTo>
                    <a:pt x="167" y="234"/>
                  </a:lnTo>
                  <a:lnTo>
                    <a:pt x="156" y="217"/>
                  </a:lnTo>
                  <a:lnTo>
                    <a:pt x="147" y="202"/>
                  </a:lnTo>
                  <a:lnTo>
                    <a:pt x="137" y="185"/>
                  </a:lnTo>
                  <a:lnTo>
                    <a:pt x="126" y="169"/>
                  </a:lnTo>
                  <a:lnTo>
                    <a:pt x="115" y="156"/>
                  </a:lnTo>
                  <a:lnTo>
                    <a:pt x="104" y="143"/>
                  </a:lnTo>
                  <a:lnTo>
                    <a:pt x="93" y="126"/>
                  </a:lnTo>
                  <a:lnTo>
                    <a:pt x="82" y="117"/>
                  </a:lnTo>
                  <a:lnTo>
                    <a:pt x="71" y="104"/>
                  </a:lnTo>
                  <a:lnTo>
                    <a:pt x="63" y="95"/>
                  </a:lnTo>
                  <a:lnTo>
                    <a:pt x="52" y="85"/>
                  </a:lnTo>
                  <a:lnTo>
                    <a:pt x="43" y="76"/>
                  </a:lnTo>
                  <a:lnTo>
                    <a:pt x="34" y="67"/>
                  </a:lnTo>
                  <a:lnTo>
                    <a:pt x="30" y="63"/>
                  </a:lnTo>
                  <a:lnTo>
                    <a:pt x="15" y="50"/>
                  </a:lnTo>
                  <a:lnTo>
                    <a:pt x="6" y="46"/>
                  </a:lnTo>
                  <a:lnTo>
                    <a:pt x="0" y="41"/>
                  </a:lnTo>
                  <a:lnTo>
                    <a:pt x="13" y="0"/>
                  </a:lnTo>
                  <a:lnTo>
                    <a:pt x="13"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4051300" y="3040063"/>
              <a:ext cx="769938" cy="144463"/>
            </a:xfrm>
            <a:custGeom>
              <a:avLst/>
              <a:gdLst>
                <a:gd name="T0" fmla="*/ 485 w 485"/>
                <a:gd name="T1" fmla="*/ 0 h 91"/>
                <a:gd name="T2" fmla="*/ 465 w 485"/>
                <a:gd name="T3" fmla="*/ 67 h 91"/>
                <a:gd name="T4" fmla="*/ 72 w 485"/>
                <a:gd name="T5" fmla="*/ 91 h 91"/>
                <a:gd name="T6" fmla="*/ 0 w 485"/>
                <a:gd name="T7" fmla="*/ 49 h 91"/>
                <a:gd name="T8" fmla="*/ 4 w 485"/>
                <a:gd name="T9" fmla="*/ 47 h 91"/>
                <a:gd name="T10" fmla="*/ 18 w 485"/>
                <a:gd name="T11" fmla="*/ 43 h 91"/>
                <a:gd name="T12" fmla="*/ 26 w 485"/>
                <a:gd name="T13" fmla="*/ 39 h 91"/>
                <a:gd name="T14" fmla="*/ 37 w 485"/>
                <a:gd name="T15" fmla="*/ 39 h 91"/>
                <a:gd name="T16" fmla="*/ 52 w 485"/>
                <a:gd name="T17" fmla="*/ 36 h 91"/>
                <a:gd name="T18" fmla="*/ 67 w 485"/>
                <a:gd name="T19" fmla="*/ 34 h 91"/>
                <a:gd name="T20" fmla="*/ 83 w 485"/>
                <a:gd name="T21" fmla="*/ 30 h 91"/>
                <a:gd name="T22" fmla="*/ 100 w 485"/>
                <a:gd name="T23" fmla="*/ 28 h 91"/>
                <a:gd name="T24" fmla="*/ 109 w 485"/>
                <a:gd name="T25" fmla="*/ 23 h 91"/>
                <a:gd name="T26" fmla="*/ 120 w 485"/>
                <a:gd name="T27" fmla="*/ 21 h 91"/>
                <a:gd name="T28" fmla="*/ 130 w 485"/>
                <a:gd name="T29" fmla="*/ 19 h 91"/>
                <a:gd name="T30" fmla="*/ 141 w 485"/>
                <a:gd name="T31" fmla="*/ 19 h 91"/>
                <a:gd name="T32" fmla="*/ 150 w 485"/>
                <a:gd name="T33" fmla="*/ 19 h 91"/>
                <a:gd name="T34" fmla="*/ 161 w 485"/>
                <a:gd name="T35" fmla="*/ 17 h 91"/>
                <a:gd name="T36" fmla="*/ 170 w 485"/>
                <a:gd name="T37" fmla="*/ 15 h 91"/>
                <a:gd name="T38" fmla="*/ 180 w 485"/>
                <a:gd name="T39" fmla="*/ 15 h 91"/>
                <a:gd name="T40" fmla="*/ 191 w 485"/>
                <a:gd name="T41" fmla="*/ 13 h 91"/>
                <a:gd name="T42" fmla="*/ 204 w 485"/>
                <a:gd name="T43" fmla="*/ 10 h 91"/>
                <a:gd name="T44" fmla="*/ 217 w 485"/>
                <a:gd name="T45" fmla="*/ 10 h 91"/>
                <a:gd name="T46" fmla="*/ 228 w 485"/>
                <a:gd name="T47" fmla="*/ 10 h 91"/>
                <a:gd name="T48" fmla="*/ 239 w 485"/>
                <a:gd name="T49" fmla="*/ 10 h 91"/>
                <a:gd name="T50" fmla="*/ 250 w 485"/>
                <a:gd name="T51" fmla="*/ 8 h 91"/>
                <a:gd name="T52" fmla="*/ 263 w 485"/>
                <a:gd name="T53" fmla="*/ 6 h 91"/>
                <a:gd name="T54" fmla="*/ 276 w 485"/>
                <a:gd name="T55" fmla="*/ 6 h 91"/>
                <a:gd name="T56" fmla="*/ 287 w 485"/>
                <a:gd name="T57" fmla="*/ 4 h 91"/>
                <a:gd name="T58" fmla="*/ 296 w 485"/>
                <a:gd name="T59" fmla="*/ 2 h 91"/>
                <a:gd name="T60" fmla="*/ 309 w 485"/>
                <a:gd name="T61" fmla="*/ 2 h 91"/>
                <a:gd name="T62" fmla="*/ 322 w 485"/>
                <a:gd name="T63" fmla="*/ 2 h 91"/>
                <a:gd name="T64" fmla="*/ 330 w 485"/>
                <a:gd name="T65" fmla="*/ 0 h 91"/>
                <a:gd name="T66" fmla="*/ 341 w 485"/>
                <a:gd name="T67" fmla="*/ 0 h 91"/>
                <a:gd name="T68" fmla="*/ 352 w 485"/>
                <a:gd name="T69" fmla="*/ 0 h 91"/>
                <a:gd name="T70" fmla="*/ 363 w 485"/>
                <a:gd name="T71" fmla="*/ 0 h 91"/>
                <a:gd name="T72" fmla="*/ 372 w 485"/>
                <a:gd name="T73" fmla="*/ 0 h 91"/>
                <a:gd name="T74" fmla="*/ 382 w 485"/>
                <a:gd name="T75" fmla="*/ 0 h 91"/>
                <a:gd name="T76" fmla="*/ 391 w 485"/>
                <a:gd name="T77" fmla="*/ 0 h 91"/>
                <a:gd name="T78" fmla="*/ 402 w 485"/>
                <a:gd name="T79" fmla="*/ 0 h 91"/>
                <a:gd name="T80" fmla="*/ 419 w 485"/>
                <a:gd name="T81" fmla="*/ 0 h 91"/>
                <a:gd name="T82" fmla="*/ 435 w 485"/>
                <a:gd name="T83" fmla="*/ 0 h 91"/>
                <a:gd name="T84" fmla="*/ 450 w 485"/>
                <a:gd name="T85" fmla="*/ 0 h 91"/>
                <a:gd name="T86" fmla="*/ 461 w 485"/>
                <a:gd name="T87" fmla="*/ 0 h 91"/>
                <a:gd name="T88" fmla="*/ 469 w 485"/>
                <a:gd name="T89" fmla="*/ 0 h 91"/>
                <a:gd name="T90" fmla="*/ 478 w 485"/>
                <a:gd name="T91" fmla="*/ 0 h 91"/>
                <a:gd name="T92" fmla="*/ 480 w 485"/>
                <a:gd name="T93" fmla="*/ 0 h 91"/>
                <a:gd name="T94" fmla="*/ 485 w 485"/>
                <a:gd name="T95" fmla="*/ 0 h 91"/>
                <a:gd name="T96" fmla="*/ 485 w 485"/>
                <a:gd name="T9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5" h="91">
                  <a:moveTo>
                    <a:pt x="485" y="0"/>
                  </a:moveTo>
                  <a:lnTo>
                    <a:pt x="465" y="67"/>
                  </a:lnTo>
                  <a:lnTo>
                    <a:pt x="72" y="91"/>
                  </a:lnTo>
                  <a:lnTo>
                    <a:pt x="0" y="49"/>
                  </a:lnTo>
                  <a:lnTo>
                    <a:pt x="4" y="47"/>
                  </a:lnTo>
                  <a:lnTo>
                    <a:pt x="18" y="43"/>
                  </a:lnTo>
                  <a:lnTo>
                    <a:pt x="26" y="39"/>
                  </a:lnTo>
                  <a:lnTo>
                    <a:pt x="37" y="39"/>
                  </a:lnTo>
                  <a:lnTo>
                    <a:pt x="52" y="36"/>
                  </a:lnTo>
                  <a:lnTo>
                    <a:pt x="67" y="34"/>
                  </a:lnTo>
                  <a:lnTo>
                    <a:pt x="83" y="30"/>
                  </a:lnTo>
                  <a:lnTo>
                    <a:pt x="100" y="28"/>
                  </a:lnTo>
                  <a:lnTo>
                    <a:pt x="109" y="23"/>
                  </a:lnTo>
                  <a:lnTo>
                    <a:pt x="120" y="21"/>
                  </a:lnTo>
                  <a:lnTo>
                    <a:pt x="130" y="19"/>
                  </a:lnTo>
                  <a:lnTo>
                    <a:pt x="141" y="19"/>
                  </a:lnTo>
                  <a:lnTo>
                    <a:pt x="150" y="19"/>
                  </a:lnTo>
                  <a:lnTo>
                    <a:pt x="161" y="17"/>
                  </a:lnTo>
                  <a:lnTo>
                    <a:pt x="170" y="15"/>
                  </a:lnTo>
                  <a:lnTo>
                    <a:pt x="180" y="15"/>
                  </a:lnTo>
                  <a:lnTo>
                    <a:pt x="191" y="13"/>
                  </a:lnTo>
                  <a:lnTo>
                    <a:pt x="204" y="10"/>
                  </a:lnTo>
                  <a:lnTo>
                    <a:pt x="217" y="10"/>
                  </a:lnTo>
                  <a:lnTo>
                    <a:pt x="228" y="10"/>
                  </a:lnTo>
                  <a:lnTo>
                    <a:pt x="239" y="10"/>
                  </a:lnTo>
                  <a:lnTo>
                    <a:pt x="250" y="8"/>
                  </a:lnTo>
                  <a:lnTo>
                    <a:pt x="263" y="6"/>
                  </a:lnTo>
                  <a:lnTo>
                    <a:pt x="276" y="6"/>
                  </a:lnTo>
                  <a:lnTo>
                    <a:pt x="287" y="4"/>
                  </a:lnTo>
                  <a:lnTo>
                    <a:pt x="296" y="2"/>
                  </a:lnTo>
                  <a:lnTo>
                    <a:pt x="309" y="2"/>
                  </a:lnTo>
                  <a:lnTo>
                    <a:pt x="322" y="2"/>
                  </a:lnTo>
                  <a:lnTo>
                    <a:pt x="330" y="0"/>
                  </a:lnTo>
                  <a:lnTo>
                    <a:pt x="341" y="0"/>
                  </a:lnTo>
                  <a:lnTo>
                    <a:pt x="352" y="0"/>
                  </a:lnTo>
                  <a:lnTo>
                    <a:pt x="363" y="0"/>
                  </a:lnTo>
                  <a:lnTo>
                    <a:pt x="372" y="0"/>
                  </a:lnTo>
                  <a:lnTo>
                    <a:pt x="382" y="0"/>
                  </a:lnTo>
                  <a:lnTo>
                    <a:pt x="391" y="0"/>
                  </a:lnTo>
                  <a:lnTo>
                    <a:pt x="402" y="0"/>
                  </a:lnTo>
                  <a:lnTo>
                    <a:pt x="419" y="0"/>
                  </a:lnTo>
                  <a:lnTo>
                    <a:pt x="435" y="0"/>
                  </a:lnTo>
                  <a:lnTo>
                    <a:pt x="450" y="0"/>
                  </a:lnTo>
                  <a:lnTo>
                    <a:pt x="461" y="0"/>
                  </a:lnTo>
                  <a:lnTo>
                    <a:pt x="469" y="0"/>
                  </a:lnTo>
                  <a:lnTo>
                    <a:pt x="478" y="0"/>
                  </a:lnTo>
                  <a:lnTo>
                    <a:pt x="480" y="0"/>
                  </a:lnTo>
                  <a:lnTo>
                    <a:pt x="485" y="0"/>
                  </a:lnTo>
                  <a:lnTo>
                    <a:pt x="485"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3606800" y="1949450"/>
              <a:ext cx="723900" cy="552450"/>
            </a:xfrm>
            <a:custGeom>
              <a:avLst/>
              <a:gdLst>
                <a:gd name="T0" fmla="*/ 2 w 456"/>
                <a:gd name="T1" fmla="*/ 0 h 348"/>
                <a:gd name="T2" fmla="*/ 0 w 456"/>
                <a:gd name="T3" fmla="*/ 42 h 348"/>
                <a:gd name="T4" fmla="*/ 441 w 456"/>
                <a:gd name="T5" fmla="*/ 348 h 348"/>
                <a:gd name="T6" fmla="*/ 456 w 456"/>
                <a:gd name="T7" fmla="*/ 313 h 348"/>
                <a:gd name="T8" fmla="*/ 2 w 456"/>
                <a:gd name="T9" fmla="*/ 0 h 348"/>
                <a:gd name="T10" fmla="*/ 2 w 456"/>
                <a:gd name="T11" fmla="*/ 0 h 348"/>
              </a:gdLst>
              <a:ahLst/>
              <a:cxnLst>
                <a:cxn ang="0">
                  <a:pos x="T0" y="T1"/>
                </a:cxn>
                <a:cxn ang="0">
                  <a:pos x="T2" y="T3"/>
                </a:cxn>
                <a:cxn ang="0">
                  <a:pos x="T4" y="T5"/>
                </a:cxn>
                <a:cxn ang="0">
                  <a:pos x="T6" y="T7"/>
                </a:cxn>
                <a:cxn ang="0">
                  <a:pos x="T8" y="T9"/>
                </a:cxn>
                <a:cxn ang="0">
                  <a:pos x="T10" y="T11"/>
                </a:cxn>
              </a:cxnLst>
              <a:rect l="0" t="0" r="r" b="b"/>
              <a:pathLst>
                <a:path w="456" h="348">
                  <a:moveTo>
                    <a:pt x="2" y="0"/>
                  </a:moveTo>
                  <a:lnTo>
                    <a:pt x="0" y="42"/>
                  </a:lnTo>
                  <a:lnTo>
                    <a:pt x="441" y="348"/>
                  </a:lnTo>
                  <a:lnTo>
                    <a:pt x="456" y="313"/>
                  </a:lnTo>
                  <a:lnTo>
                    <a:pt x="2" y="0"/>
                  </a:lnTo>
                  <a:lnTo>
                    <a:pt x="2" y="0"/>
                  </a:lnTo>
                  <a:close/>
                </a:path>
              </a:pathLst>
            </a:custGeom>
            <a:solidFill>
              <a:srgbClr val="FCB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p:cNvSpPr>
              <a:spLocks/>
            </p:cNvSpPr>
            <p:nvPr/>
          </p:nvSpPr>
          <p:spPr bwMode="auto">
            <a:xfrm>
              <a:off x="4603750" y="2181225"/>
              <a:ext cx="654050" cy="1992313"/>
            </a:xfrm>
            <a:custGeom>
              <a:avLst/>
              <a:gdLst>
                <a:gd name="T0" fmla="*/ 412 w 412"/>
                <a:gd name="T1" fmla="*/ 176 h 1255"/>
                <a:gd name="T2" fmla="*/ 412 w 412"/>
                <a:gd name="T3" fmla="*/ 202 h 1255"/>
                <a:gd name="T4" fmla="*/ 412 w 412"/>
                <a:gd name="T5" fmla="*/ 241 h 1255"/>
                <a:gd name="T6" fmla="*/ 412 w 412"/>
                <a:gd name="T7" fmla="*/ 278 h 1255"/>
                <a:gd name="T8" fmla="*/ 406 w 412"/>
                <a:gd name="T9" fmla="*/ 317 h 1255"/>
                <a:gd name="T10" fmla="*/ 399 w 412"/>
                <a:gd name="T11" fmla="*/ 365 h 1255"/>
                <a:gd name="T12" fmla="*/ 391 w 412"/>
                <a:gd name="T13" fmla="*/ 419 h 1255"/>
                <a:gd name="T14" fmla="*/ 380 w 412"/>
                <a:gd name="T15" fmla="*/ 460 h 1255"/>
                <a:gd name="T16" fmla="*/ 373 w 412"/>
                <a:gd name="T17" fmla="*/ 493 h 1255"/>
                <a:gd name="T18" fmla="*/ 367 w 412"/>
                <a:gd name="T19" fmla="*/ 527 h 1255"/>
                <a:gd name="T20" fmla="*/ 356 w 412"/>
                <a:gd name="T21" fmla="*/ 562 h 1255"/>
                <a:gd name="T22" fmla="*/ 345 w 412"/>
                <a:gd name="T23" fmla="*/ 599 h 1255"/>
                <a:gd name="T24" fmla="*/ 332 w 412"/>
                <a:gd name="T25" fmla="*/ 638 h 1255"/>
                <a:gd name="T26" fmla="*/ 319 w 412"/>
                <a:gd name="T27" fmla="*/ 680 h 1255"/>
                <a:gd name="T28" fmla="*/ 304 w 412"/>
                <a:gd name="T29" fmla="*/ 719 h 1255"/>
                <a:gd name="T30" fmla="*/ 289 w 412"/>
                <a:gd name="T31" fmla="*/ 760 h 1255"/>
                <a:gd name="T32" fmla="*/ 273 w 412"/>
                <a:gd name="T33" fmla="*/ 801 h 1255"/>
                <a:gd name="T34" fmla="*/ 256 w 412"/>
                <a:gd name="T35" fmla="*/ 842 h 1255"/>
                <a:gd name="T36" fmla="*/ 241 w 412"/>
                <a:gd name="T37" fmla="*/ 881 h 1255"/>
                <a:gd name="T38" fmla="*/ 226 w 412"/>
                <a:gd name="T39" fmla="*/ 921 h 1255"/>
                <a:gd name="T40" fmla="*/ 208 w 412"/>
                <a:gd name="T41" fmla="*/ 960 h 1255"/>
                <a:gd name="T42" fmla="*/ 195 w 412"/>
                <a:gd name="T43" fmla="*/ 1001 h 1255"/>
                <a:gd name="T44" fmla="*/ 178 w 412"/>
                <a:gd name="T45" fmla="*/ 1036 h 1255"/>
                <a:gd name="T46" fmla="*/ 163 w 412"/>
                <a:gd name="T47" fmla="*/ 1068 h 1255"/>
                <a:gd name="T48" fmla="*/ 145 w 412"/>
                <a:gd name="T49" fmla="*/ 1107 h 1255"/>
                <a:gd name="T50" fmla="*/ 123 w 412"/>
                <a:gd name="T51" fmla="*/ 1162 h 1255"/>
                <a:gd name="T52" fmla="*/ 106 w 412"/>
                <a:gd name="T53" fmla="*/ 1201 h 1255"/>
                <a:gd name="T54" fmla="*/ 95 w 412"/>
                <a:gd name="T55" fmla="*/ 1229 h 1255"/>
                <a:gd name="T56" fmla="*/ 6 w 412"/>
                <a:gd name="T57" fmla="*/ 1238 h 1255"/>
                <a:gd name="T58" fmla="*/ 21 w 412"/>
                <a:gd name="T59" fmla="*/ 1205 h 1255"/>
                <a:gd name="T60" fmla="*/ 43 w 412"/>
                <a:gd name="T61" fmla="*/ 1159 h 1255"/>
                <a:gd name="T62" fmla="*/ 65 w 412"/>
                <a:gd name="T63" fmla="*/ 1112 h 1255"/>
                <a:gd name="T64" fmla="*/ 82 w 412"/>
                <a:gd name="T65" fmla="*/ 1081 h 1255"/>
                <a:gd name="T66" fmla="*/ 97 w 412"/>
                <a:gd name="T67" fmla="*/ 1047 h 1255"/>
                <a:gd name="T68" fmla="*/ 113 w 412"/>
                <a:gd name="T69" fmla="*/ 1012 h 1255"/>
                <a:gd name="T70" fmla="*/ 130 w 412"/>
                <a:gd name="T71" fmla="*/ 973 h 1255"/>
                <a:gd name="T72" fmla="*/ 147 w 412"/>
                <a:gd name="T73" fmla="*/ 938 h 1255"/>
                <a:gd name="T74" fmla="*/ 163 w 412"/>
                <a:gd name="T75" fmla="*/ 897 h 1255"/>
                <a:gd name="T76" fmla="*/ 180 w 412"/>
                <a:gd name="T77" fmla="*/ 858 h 1255"/>
                <a:gd name="T78" fmla="*/ 197 w 412"/>
                <a:gd name="T79" fmla="*/ 814 h 1255"/>
                <a:gd name="T80" fmla="*/ 213 w 412"/>
                <a:gd name="T81" fmla="*/ 775 h 1255"/>
                <a:gd name="T82" fmla="*/ 228 w 412"/>
                <a:gd name="T83" fmla="*/ 734 h 1255"/>
                <a:gd name="T84" fmla="*/ 243 w 412"/>
                <a:gd name="T85" fmla="*/ 697 h 1255"/>
                <a:gd name="T86" fmla="*/ 256 w 412"/>
                <a:gd name="T87" fmla="*/ 656 h 1255"/>
                <a:gd name="T88" fmla="*/ 273 w 412"/>
                <a:gd name="T89" fmla="*/ 619 h 1255"/>
                <a:gd name="T90" fmla="*/ 282 w 412"/>
                <a:gd name="T91" fmla="*/ 580 h 1255"/>
                <a:gd name="T92" fmla="*/ 293 w 412"/>
                <a:gd name="T93" fmla="*/ 543 h 1255"/>
                <a:gd name="T94" fmla="*/ 302 w 412"/>
                <a:gd name="T95" fmla="*/ 510 h 1255"/>
                <a:gd name="T96" fmla="*/ 310 w 412"/>
                <a:gd name="T97" fmla="*/ 475 h 1255"/>
                <a:gd name="T98" fmla="*/ 317 w 412"/>
                <a:gd name="T99" fmla="*/ 445 h 1255"/>
                <a:gd name="T100" fmla="*/ 323 w 412"/>
                <a:gd name="T101" fmla="*/ 415 h 1255"/>
                <a:gd name="T102" fmla="*/ 330 w 412"/>
                <a:gd name="T103" fmla="*/ 375 h 1255"/>
                <a:gd name="T104" fmla="*/ 336 w 412"/>
                <a:gd name="T105" fmla="*/ 326 h 1255"/>
                <a:gd name="T106" fmla="*/ 343 w 412"/>
                <a:gd name="T107" fmla="*/ 280 h 1255"/>
                <a:gd name="T108" fmla="*/ 345 w 412"/>
                <a:gd name="T109" fmla="*/ 243 h 1255"/>
                <a:gd name="T110" fmla="*/ 345 w 412"/>
                <a:gd name="T111" fmla="*/ 213 h 1255"/>
                <a:gd name="T112" fmla="*/ 347 w 412"/>
                <a:gd name="T113" fmla="*/ 182 h 1255"/>
                <a:gd name="T114" fmla="*/ 339 w 412"/>
                <a:gd name="T115" fmla="*/ 0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2" h="1255">
                  <a:moveTo>
                    <a:pt x="339" y="0"/>
                  </a:moveTo>
                  <a:lnTo>
                    <a:pt x="391" y="19"/>
                  </a:lnTo>
                  <a:lnTo>
                    <a:pt x="412" y="176"/>
                  </a:lnTo>
                  <a:lnTo>
                    <a:pt x="412" y="182"/>
                  </a:lnTo>
                  <a:lnTo>
                    <a:pt x="412" y="189"/>
                  </a:lnTo>
                  <a:lnTo>
                    <a:pt x="412" y="202"/>
                  </a:lnTo>
                  <a:lnTo>
                    <a:pt x="412" y="213"/>
                  </a:lnTo>
                  <a:lnTo>
                    <a:pt x="412" y="232"/>
                  </a:lnTo>
                  <a:lnTo>
                    <a:pt x="412" y="241"/>
                  </a:lnTo>
                  <a:lnTo>
                    <a:pt x="412" y="252"/>
                  </a:lnTo>
                  <a:lnTo>
                    <a:pt x="412" y="263"/>
                  </a:lnTo>
                  <a:lnTo>
                    <a:pt x="412" y="278"/>
                  </a:lnTo>
                  <a:lnTo>
                    <a:pt x="410" y="289"/>
                  </a:lnTo>
                  <a:lnTo>
                    <a:pt x="410" y="302"/>
                  </a:lnTo>
                  <a:lnTo>
                    <a:pt x="406" y="317"/>
                  </a:lnTo>
                  <a:lnTo>
                    <a:pt x="406" y="332"/>
                  </a:lnTo>
                  <a:lnTo>
                    <a:pt x="402" y="347"/>
                  </a:lnTo>
                  <a:lnTo>
                    <a:pt x="399" y="365"/>
                  </a:lnTo>
                  <a:lnTo>
                    <a:pt x="397" y="382"/>
                  </a:lnTo>
                  <a:lnTo>
                    <a:pt x="395" y="402"/>
                  </a:lnTo>
                  <a:lnTo>
                    <a:pt x="391" y="419"/>
                  </a:lnTo>
                  <a:lnTo>
                    <a:pt x="386" y="438"/>
                  </a:lnTo>
                  <a:lnTo>
                    <a:pt x="382" y="449"/>
                  </a:lnTo>
                  <a:lnTo>
                    <a:pt x="380" y="460"/>
                  </a:lnTo>
                  <a:lnTo>
                    <a:pt x="380" y="471"/>
                  </a:lnTo>
                  <a:lnTo>
                    <a:pt x="378" y="482"/>
                  </a:lnTo>
                  <a:lnTo>
                    <a:pt x="373" y="493"/>
                  </a:lnTo>
                  <a:lnTo>
                    <a:pt x="371" y="501"/>
                  </a:lnTo>
                  <a:lnTo>
                    <a:pt x="369" y="514"/>
                  </a:lnTo>
                  <a:lnTo>
                    <a:pt x="367" y="527"/>
                  </a:lnTo>
                  <a:lnTo>
                    <a:pt x="362" y="538"/>
                  </a:lnTo>
                  <a:lnTo>
                    <a:pt x="360" y="551"/>
                  </a:lnTo>
                  <a:lnTo>
                    <a:pt x="356" y="562"/>
                  </a:lnTo>
                  <a:lnTo>
                    <a:pt x="354" y="577"/>
                  </a:lnTo>
                  <a:lnTo>
                    <a:pt x="349" y="588"/>
                  </a:lnTo>
                  <a:lnTo>
                    <a:pt x="345" y="599"/>
                  </a:lnTo>
                  <a:lnTo>
                    <a:pt x="341" y="612"/>
                  </a:lnTo>
                  <a:lnTo>
                    <a:pt x="336" y="627"/>
                  </a:lnTo>
                  <a:lnTo>
                    <a:pt x="332" y="638"/>
                  </a:lnTo>
                  <a:lnTo>
                    <a:pt x="328" y="653"/>
                  </a:lnTo>
                  <a:lnTo>
                    <a:pt x="323" y="666"/>
                  </a:lnTo>
                  <a:lnTo>
                    <a:pt x="319" y="680"/>
                  </a:lnTo>
                  <a:lnTo>
                    <a:pt x="312" y="693"/>
                  </a:lnTo>
                  <a:lnTo>
                    <a:pt x="308" y="706"/>
                  </a:lnTo>
                  <a:lnTo>
                    <a:pt x="304" y="719"/>
                  </a:lnTo>
                  <a:lnTo>
                    <a:pt x="299" y="734"/>
                  </a:lnTo>
                  <a:lnTo>
                    <a:pt x="293" y="745"/>
                  </a:lnTo>
                  <a:lnTo>
                    <a:pt x="289" y="760"/>
                  </a:lnTo>
                  <a:lnTo>
                    <a:pt x="284" y="773"/>
                  </a:lnTo>
                  <a:lnTo>
                    <a:pt x="280" y="788"/>
                  </a:lnTo>
                  <a:lnTo>
                    <a:pt x="273" y="801"/>
                  </a:lnTo>
                  <a:lnTo>
                    <a:pt x="267" y="814"/>
                  </a:lnTo>
                  <a:lnTo>
                    <a:pt x="263" y="827"/>
                  </a:lnTo>
                  <a:lnTo>
                    <a:pt x="256" y="842"/>
                  </a:lnTo>
                  <a:lnTo>
                    <a:pt x="252" y="853"/>
                  </a:lnTo>
                  <a:lnTo>
                    <a:pt x="247" y="868"/>
                  </a:lnTo>
                  <a:lnTo>
                    <a:pt x="241" y="881"/>
                  </a:lnTo>
                  <a:lnTo>
                    <a:pt x="236" y="897"/>
                  </a:lnTo>
                  <a:lnTo>
                    <a:pt x="230" y="910"/>
                  </a:lnTo>
                  <a:lnTo>
                    <a:pt x="226" y="921"/>
                  </a:lnTo>
                  <a:lnTo>
                    <a:pt x="219" y="934"/>
                  </a:lnTo>
                  <a:lnTo>
                    <a:pt x="215" y="947"/>
                  </a:lnTo>
                  <a:lnTo>
                    <a:pt x="208" y="960"/>
                  </a:lnTo>
                  <a:lnTo>
                    <a:pt x="204" y="975"/>
                  </a:lnTo>
                  <a:lnTo>
                    <a:pt x="197" y="986"/>
                  </a:lnTo>
                  <a:lnTo>
                    <a:pt x="195" y="1001"/>
                  </a:lnTo>
                  <a:lnTo>
                    <a:pt x="189" y="1012"/>
                  </a:lnTo>
                  <a:lnTo>
                    <a:pt x="184" y="1025"/>
                  </a:lnTo>
                  <a:lnTo>
                    <a:pt x="178" y="1036"/>
                  </a:lnTo>
                  <a:lnTo>
                    <a:pt x="173" y="1047"/>
                  </a:lnTo>
                  <a:lnTo>
                    <a:pt x="169" y="1057"/>
                  </a:lnTo>
                  <a:lnTo>
                    <a:pt x="163" y="1068"/>
                  </a:lnTo>
                  <a:lnTo>
                    <a:pt x="158" y="1079"/>
                  </a:lnTo>
                  <a:lnTo>
                    <a:pt x="154" y="1090"/>
                  </a:lnTo>
                  <a:lnTo>
                    <a:pt x="145" y="1107"/>
                  </a:lnTo>
                  <a:lnTo>
                    <a:pt x="139" y="1127"/>
                  </a:lnTo>
                  <a:lnTo>
                    <a:pt x="130" y="1144"/>
                  </a:lnTo>
                  <a:lnTo>
                    <a:pt x="123" y="1162"/>
                  </a:lnTo>
                  <a:lnTo>
                    <a:pt x="117" y="1175"/>
                  </a:lnTo>
                  <a:lnTo>
                    <a:pt x="110" y="1190"/>
                  </a:lnTo>
                  <a:lnTo>
                    <a:pt x="106" y="1201"/>
                  </a:lnTo>
                  <a:lnTo>
                    <a:pt x="102" y="1209"/>
                  </a:lnTo>
                  <a:lnTo>
                    <a:pt x="95" y="1222"/>
                  </a:lnTo>
                  <a:lnTo>
                    <a:pt x="95" y="1229"/>
                  </a:lnTo>
                  <a:lnTo>
                    <a:pt x="0" y="1255"/>
                  </a:lnTo>
                  <a:lnTo>
                    <a:pt x="0" y="1249"/>
                  </a:lnTo>
                  <a:lnTo>
                    <a:pt x="6" y="1238"/>
                  </a:lnTo>
                  <a:lnTo>
                    <a:pt x="11" y="1227"/>
                  </a:lnTo>
                  <a:lnTo>
                    <a:pt x="15" y="1218"/>
                  </a:lnTo>
                  <a:lnTo>
                    <a:pt x="21" y="1205"/>
                  </a:lnTo>
                  <a:lnTo>
                    <a:pt x="30" y="1192"/>
                  </a:lnTo>
                  <a:lnTo>
                    <a:pt x="34" y="1175"/>
                  </a:lnTo>
                  <a:lnTo>
                    <a:pt x="43" y="1159"/>
                  </a:lnTo>
                  <a:lnTo>
                    <a:pt x="52" y="1140"/>
                  </a:lnTo>
                  <a:lnTo>
                    <a:pt x="63" y="1123"/>
                  </a:lnTo>
                  <a:lnTo>
                    <a:pt x="65" y="1112"/>
                  </a:lnTo>
                  <a:lnTo>
                    <a:pt x="71" y="1101"/>
                  </a:lnTo>
                  <a:lnTo>
                    <a:pt x="76" y="1090"/>
                  </a:lnTo>
                  <a:lnTo>
                    <a:pt x="82" y="1081"/>
                  </a:lnTo>
                  <a:lnTo>
                    <a:pt x="87" y="1068"/>
                  </a:lnTo>
                  <a:lnTo>
                    <a:pt x="91" y="1057"/>
                  </a:lnTo>
                  <a:lnTo>
                    <a:pt x="97" y="1047"/>
                  </a:lnTo>
                  <a:lnTo>
                    <a:pt x="102" y="1036"/>
                  </a:lnTo>
                  <a:lnTo>
                    <a:pt x="108" y="1023"/>
                  </a:lnTo>
                  <a:lnTo>
                    <a:pt x="113" y="1012"/>
                  </a:lnTo>
                  <a:lnTo>
                    <a:pt x="119" y="997"/>
                  </a:lnTo>
                  <a:lnTo>
                    <a:pt x="123" y="986"/>
                  </a:lnTo>
                  <a:lnTo>
                    <a:pt x="130" y="973"/>
                  </a:lnTo>
                  <a:lnTo>
                    <a:pt x="134" y="962"/>
                  </a:lnTo>
                  <a:lnTo>
                    <a:pt x="141" y="947"/>
                  </a:lnTo>
                  <a:lnTo>
                    <a:pt x="147" y="938"/>
                  </a:lnTo>
                  <a:lnTo>
                    <a:pt x="152" y="923"/>
                  </a:lnTo>
                  <a:lnTo>
                    <a:pt x="158" y="910"/>
                  </a:lnTo>
                  <a:lnTo>
                    <a:pt x="163" y="897"/>
                  </a:lnTo>
                  <a:lnTo>
                    <a:pt x="169" y="884"/>
                  </a:lnTo>
                  <a:lnTo>
                    <a:pt x="173" y="871"/>
                  </a:lnTo>
                  <a:lnTo>
                    <a:pt x="180" y="858"/>
                  </a:lnTo>
                  <a:lnTo>
                    <a:pt x="186" y="842"/>
                  </a:lnTo>
                  <a:lnTo>
                    <a:pt x="193" y="832"/>
                  </a:lnTo>
                  <a:lnTo>
                    <a:pt x="197" y="814"/>
                  </a:lnTo>
                  <a:lnTo>
                    <a:pt x="202" y="803"/>
                  </a:lnTo>
                  <a:lnTo>
                    <a:pt x="208" y="788"/>
                  </a:lnTo>
                  <a:lnTo>
                    <a:pt x="213" y="775"/>
                  </a:lnTo>
                  <a:lnTo>
                    <a:pt x="217" y="762"/>
                  </a:lnTo>
                  <a:lnTo>
                    <a:pt x="223" y="749"/>
                  </a:lnTo>
                  <a:lnTo>
                    <a:pt x="228" y="734"/>
                  </a:lnTo>
                  <a:lnTo>
                    <a:pt x="234" y="723"/>
                  </a:lnTo>
                  <a:lnTo>
                    <a:pt x="236" y="708"/>
                  </a:lnTo>
                  <a:lnTo>
                    <a:pt x="243" y="697"/>
                  </a:lnTo>
                  <a:lnTo>
                    <a:pt x="247" y="682"/>
                  </a:lnTo>
                  <a:lnTo>
                    <a:pt x="254" y="669"/>
                  </a:lnTo>
                  <a:lnTo>
                    <a:pt x="256" y="656"/>
                  </a:lnTo>
                  <a:lnTo>
                    <a:pt x="263" y="643"/>
                  </a:lnTo>
                  <a:lnTo>
                    <a:pt x="267" y="630"/>
                  </a:lnTo>
                  <a:lnTo>
                    <a:pt x="273" y="619"/>
                  </a:lnTo>
                  <a:lnTo>
                    <a:pt x="276" y="606"/>
                  </a:lnTo>
                  <a:lnTo>
                    <a:pt x="280" y="593"/>
                  </a:lnTo>
                  <a:lnTo>
                    <a:pt x="282" y="580"/>
                  </a:lnTo>
                  <a:lnTo>
                    <a:pt x="286" y="569"/>
                  </a:lnTo>
                  <a:lnTo>
                    <a:pt x="289" y="556"/>
                  </a:lnTo>
                  <a:lnTo>
                    <a:pt x="293" y="543"/>
                  </a:lnTo>
                  <a:lnTo>
                    <a:pt x="295" y="532"/>
                  </a:lnTo>
                  <a:lnTo>
                    <a:pt x="299" y="521"/>
                  </a:lnTo>
                  <a:lnTo>
                    <a:pt x="302" y="510"/>
                  </a:lnTo>
                  <a:lnTo>
                    <a:pt x="304" y="499"/>
                  </a:lnTo>
                  <a:lnTo>
                    <a:pt x="306" y="486"/>
                  </a:lnTo>
                  <a:lnTo>
                    <a:pt x="310" y="475"/>
                  </a:lnTo>
                  <a:lnTo>
                    <a:pt x="312" y="465"/>
                  </a:lnTo>
                  <a:lnTo>
                    <a:pt x="315" y="454"/>
                  </a:lnTo>
                  <a:lnTo>
                    <a:pt x="317" y="445"/>
                  </a:lnTo>
                  <a:lnTo>
                    <a:pt x="321" y="434"/>
                  </a:lnTo>
                  <a:lnTo>
                    <a:pt x="321" y="425"/>
                  </a:lnTo>
                  <a:lnTo>
                    <a:pt x="323" y="415"/>
                  </a:lnTo>
                  <a:lnTo>
                    <a:pt x="323" y="404"/>
                  </a:lnTo>
                  <a:lnTo>
                    <a:pt x="325" y="395"/>
                  </a:lnTo>
                  <a:lnTo>
                    <a:pt x="330" y="375"/>
                  </a:lnTo>
                  <a:lnTo>
                    <a:pt x="332" y="358"/>
                  </a:lnTo>
                  <a:lnTo>
                    <a:pt x="334" y="341"/>
                  </a:lnTo>
                  <a:lnTo>
                    <a:pt x="336" y="326"/>
                  </a:lnTo>
                  <a:lnTo>
                    <a:pt x="339" y="308"/>
                  </a:lnTo>
                  <a:lnTo>
                    <a:pt x="343" y="297"/>
                  </a:lnTo>
                  <a:lnTo>
                    <a:pt x="343" y="280"/>
                  </a:lnTo>
                  <a:lnTo>
                    <a:pt x="343" y="269"/>
                  </a:lnTo>
                  <a:lnTo>
                    <a:pt x="343" y="254"/>
                  </a:lnTo>
                  <a:lnTo>
                    <a:pt x="345" y="243"/>
                  </a:lnTo>
                  <a:lnTo>
                    <a:pt x="345" y="232"/>
                  </a:lnTo>
                  <a:lnTo>
                    <a:pt x="345" y="221"/>
                  </a:lnTo>
                  <a:lnTo>
                    <a:pt x="345" y="213"/>
                  </a:lnTo>
                  <a:lnTo>
                    <a:pt x="347" y="206"/>
                  </a:lnTo>
                  <a:lnTo>
                    <a:pt x="347" y="193"/>
                  </a:lnTo>
                  <a:lnTo>
                    <a:pt x="347" y="182"/>
                  </a:lnTo>
                  <a:lnTo>
                    <a:pt x="347" y="176"/>
                  </a:lnTo>
                  <a:lnTo>
                    <a:pt x="339" y="0"/>
                  </a:lnTo>
                  <a:lnTo>
                    <a:pt x="339" y="0"/>
                  </a:lnTo>
                  <a:close/>
                </a:path>
              </a:pathLst>
            </a:custGeom>
            <a:solidFill>
              <a:srgbClr val="F7C7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2"/>
            <p:cNvSpPr>
              <a:spLocks/>
            </p:cNvSpPr>
            <p:nvPr/>
          </p:nvSpPr>
          <p:spPr bwMode="auto">
            <a:xfrm>
              <a:off x="4244975" y="3232150"/>
              <a:ext cx="412750" cy="358775"/>
            </a:xfrm>
            <a:custGeom>
              <a:avLst/>
              <a:gdLst>
                <a:gd name="T0" fmla="*/ 0 w 260"/>
                <a:gd name="T1" fmla="*/ 18 h 226"/>
                <a:gd name="T2" fmla="*/ 150 w 260"/>
                <a:gd name="T3" fmla="*/ 0 h 226"/>
                <a:gd name="T4" fmla="*/ 260 w 260"/>
                <a:gd name="T5" fmla="*/ 2 h 226"/>
                <a:gd name="T6" fmla="*/ 156 w 260"/>
                <a:gd name="T7" fmla="*/ 226 h 226"/>
                <a:gd name="T8" fmla="*/ 106 w 260"/>
                <a:gd name="T9" fmla="*/ 148 h 226"/>
                <a:gd name="T10" fmla="*/ 71 w 260"/>
                <a:gd name="T11" fmla="*/ 91 h 226"/>
                <a:gd name="T12" fmla="*/ 191 w 260"/>
                <a:gd name="T13" fmla="*/ 67 h 226"/>
                <a:gd name="T14" fmla="*/ 43 w 260"/>
                <a:gd name="T15" fmla="*/ 67 h 226"/>
                <a:gd name="T16" fmla="*/ 0 w 260"/>
                <a:gd name="T17" fmla="*/ 18 h 226"/>
                <a:gd name="T18" fmla="*/ 0 w 260"/>
                <a:gd name="T19" fmla="*/ 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26">
                  <a:moveTo>
                    <a:pt x="0" y="18"/>
                  </a:moveTo>
                  <a:lnTo>
                    <a:pt x="150" y="0"/>
                  </a:lnTo>
                  <a:lnTo>
                    <a:pt x="260" y="2"/>
                  </a:lnTo>
                  <a:lnTo>
                    <a:pt x="156" y="226"/>
                  </a:lnTo>
                  <a:lnTo>
                    <a:pt x="106" y="148"/>
                  </a:lnTo>
                  <a:lnTo>
                    <a:pt x="71" y="91"/>
                  </a:lnTo>
                  <a:lnTo>
                    <a:pt x="191" y="67"/>
                  </a:lnTo>
                  <a:lnTo>
                    <a:pt x="43" y="67"/>
                  </a:lnTo>
                  <a:lnTo>
                    <a:pt x="0" y="18"/>
                  </a:lnTo>
                  <a:lnTo>
                    <a:pt x="0" y="18"/>
                  </a:lnTo>
                  <a:close/>
                </a:path>
              </a:pathLst>
            </a:custGeom>
            <a:solidFill>
              <a:srgbClr val="FCB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p:cNvSpPr>
              <a:spLocks/>
            </p:cNvSpPr>
            <p:nvPr/>
          </p:nvSpPr>
          <p:spPr bwMode="auto">
            <a:xfrm>
              <a:off x="5006975" y="3473450"/>
              <a:ext cx="358775" cy="444500"/>
            </a:xfrm>
            <a:custGeom>
              <a:avLst/>
              <a:gdLst>
                <a:gd name="T0" fmla="*/ 74 w 226"/>
                <a:gd name="T1" fmla="*/ 0 h 280"/>
                <a:gd name="T2" fmla="*/ 226 w 226"/>
                <a:gd name="T3" fmla="*/ 180 h 280"/>
                <a:gd name="T4" fmla="*/ 184 w 226"/>
                <a:gd name="T5" fmla="*/ 217 h 280"/>
                <a:gd name="T6" fmla="*/ 93 w 226"/>
                <a:gd name="T7" fmla="*/ 148 h 280"/>
                <a:gd name="T8" fmla="*/ 165 w 226"/>
                <a:gd name="T9" fmla="*/ 250 h 280"/>
                <a:gd name="T10" fmla="*/ 148 w 226"/>
                <a:gd name="T11" fmla="*/ 280 h 280"/>
                <a:gd name="T12" fmla="*/ 0 w 226"/>
                <a:gd name="T13" fmla="*/ 170 h 280"/>
                <a:gd name="T14" fmla="*/ 74 w 226"/>
                <a:gd name="T15" fmla="*/ 0 h 280"/>
                <a:gd name="T16" fmla="*/ 74 w 226"/>
                <a:gd name="T17"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280">
                  <a:moveTo>
                    <a:pt x="74" y="0"/>
                  </a:moveTo>
                  <a:lnTo>
                    <a:pt x="226" y="180"/>
                  </a:lnTo>
                  <a:lnTo>
                    <a:pt x="184" y="217"/>
                  </a:lnTo>
                  <a:lnTo>
                    <a:pt x="93" y="148"/>
                  </a:lnTo>
                  <a:lnTo>
                    <a:pt x="165" y="250"/>
                  </a:lnTo>
                  <a:lnTo>
                    <a:pt x="148" y="280"/>
                  </a:lnTo>
                  <a:lnTo>
                    <a:pt x="0" y="170"/>
                  </a:lnTo>
                  <a:lnTo>
                    <a:pt x="74" y="0"/>
                  </a:lnTo>
                  <a:lnTo>
                    <a:pt x="74" y="0"/>
                  </a:lnTo>
                  <a:close/>
                </a:path>
              </a:pathLst>
            </a:custGeom>
            <a:solidFill>
              <a:srgbClr val="FCB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p:cNvSpPr>
              <a:spLocks/>
            </p:cNvSpPr>
            <p:nvPr/>
          </p:nvSpPr>
          <p:spPr bwMode="auto">
            <a:xfrm>
              <a:off x="3200400" y="2322513"/>
              <a:ext cx="320675" cy="296863"/>
            </a:xfrm>
            <a:custGeom>
              <a:avLst/>
              <a:gdLst>
                <a:gd name="T0" fmla="*/ 202 w 202"/>
                <a:gd name="T1" fmla="*/ 28 h 187"/>
                <a:gd name="T2" fmla="*/ 13 w 202"/>
                <a:gd name="T3" fmla="*/ 0 h 187"/>
                <a:gd name="T4" fmla="*/ 0 w 202"/>
                <a:gd name="T5" fmla="*/ 184 h 187"/>
                <a:gd name="T6" fmla="*/ 195 w 202"/>
                <a:gd name="T7" fmla="*/ 187 h 187"/>
                <a:gd name="T8" fmla="*/ 202 w 202"/>
                <a:gd name="T9" fmla="*/ 28 h 187"/>
                <a:gd name="T10" fmla="*/ 202 w 202"/>
                <a:gd name="T11" fmla="*/ 28 h 187"/>
              </a:gdLst>
              <a:ahLst/>
              <a:cxnLst>
                <a:cxn ang="0">
                  <a:pos x="T0" y="T1"/>
                </a:cxn>
                <a:cxn ang="0">
                  <a:pos x="T2" y="T3"/>
                </a:cxn>
                <a:cxn ang="0">
                  <a:pos x="T4" y="T5"/>
                </a:cxn>
                <a:cxn ang="0">
                  <a:pos x="T6" y="T7"/>
                </a:cxn>
                <a:cxn ang="0">
                  <a:pos x="T8" y="T9"/>
                </a:cxn>
                <a:cxn ang="0">
                  <a:pos x="T10" y="T11"/>
                </a:cxn>
              </a:cxnLst>
              <a:rect l="0" t="0" r="r" b="b"/>
              <a:pathLst>
                <a:path w="202" h="187">
                  <a:moveTo>
                    <a:pt x="202" y="28"/>
                  </a:moveTo>
                  <a:lnTo>
                    <a:pt x="13" y="0"/>
                  </a:lnTo>
                  <a:lnTo>
                    <a:pt x="0" y="184"/>
                  </a:lnTo>
                  <a:lnTo>
                    <a:pt x="195" y="187"/>
                  </a:lnTo>
                  <a:lnTo>
                    <a:pt x="202" y="28"/>
                  </a:lnTo>
                  <a:lnTo>
                    <a:pt x="202" y="28"/>
                  </a:lnTo>
                  <a:close/>
                </a:path>
              </a:pathLst>
            </a:custGeom>
            <a:solidFill>
              <a:srgbClr val="4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p:cNvSpPr>
              <a:spLocks/>
            </p:cNvSpPr>
            <p:nvPr/>
          </p:nvSpPr>
          <p:spPr bwMode="auto">
            <a:xfrm>
              <a:off x="644525" y="2446338"/>
              <a:ext cx="2027238" cy="917575"/>
            </a:xfrm>
            <a:custGeom>
              <a:avLst/>
              <a:gdLst>
                <a:gd name="T0" fmla="*/ 9 w 1277"/>
                <a:gd name="T1" fmla="*/ 493 h 578"/>
                <a:gd name="T2" fmla="*/ 26 w 1277"/>
                <a:gd name="T3" fmla="*/ 486 h 578"/>
                <a:gd name="T4" fmla="*/ 48 w 1277"/>
                <a:gd name="T5" fmla="*/ 478 h 578"/>
                <a:gd name="T6" fmla="*/ 78 w 1277"/>
                <a:gd name="T7" fmla="*/ 467 h 578"/>
                <a:gd name="T8" fmla="*/ 111 w 1277"/>
                <a:gd name="T9" fmla="*/ 454 h 578"/>
                <a:gd name="T10" fmla="*/ 141 w 1277"/>
                <a:gd name="T11" fmla="*/ 443 h 578"/>
                <a:gd name="T12" fmla="*/ 161 w 1277"/>
                <a:gd name="T13" fmla="*/ 437 h 578"/>
                <a:gd name="T14" fmla="*/ 185 w 1277"/>
                <a:gd name="T15" fmla="*/ 430 h 578"/>
                <a:gd name="T16" fmla="*/ 209 w 1277"/>
                <a:gd name="T17" fmla="*/ 423 h 578"/>
                <a:gd name="T18" fmla="*/ 233 w 1277"/>
                <a:gd name="T19" fmla="*/ 413 h 578"/>
                <a:gd name="T20" fmla="*/ 256 w 1277"/>
                <a:gd name="T21" fmla="*/ 404 h 578"/>
                <a:gd name="T22" fmla="*/ 283 w 1277"/>
                <a:gd name="T23" fmla="*/ 393 h 578"/>
                <a:gd name="T24" fmla="*/ 309 w 1277"/>
                <a:gd name="T25" fmla="*/ 384 h 578"/>
                <a:gd name="T26" fmla="*/ 335 w 1277"/>
                <a:gd name="T27" fmla="*/ 374 h 578"/>
                <a:gd name="T28" fmla="*/ 363 w 1277"/>
                <a:gd name="T29" fmla="*/ 365 h 578"/>
                <a:gd name="T30" fmla="*/ 391 w 1277"/>
                <a:gd name="T31" fmla="*/ 354 h 578"/>
                <a:gd name="T32" fmla="*/ 419 w 1277"/>
                <a:gd name="T33" fmla="*/ 343 h 578"/>
                <a:gd name="T34" fmla="*/ 450 w 1277"/>
                <a:gd name="T35" fmla="*/ 332 h 578"/>
                <a:gd name="T36" fmla="*/ 478 w 1277"/>
                <a:gd name="T37" fmla="*/ 321 h 578"/>
                <a:gd name="T38" fmla="*/ 508 w 1277"/>
                <a:gd name="T39" fmla="*/ 311 h 578"/>
                <a:gd name="T40" fmla="*/ 539 w 1277"/>
                <a:gd name="T41" fmla="*/ 300 h 578"/>
                <a:gd name="T42" fmla="*/ 569 w 1277"/>
                <a:gd name="T43" fmla="*/ 287 h 578"/>
                <a:gd name="T44" fmla="*/ 600 w 1277"/>
                <a:gd name="T45" fmla="*/ 278 h 578"/>
                <a:gd name="T46" fmla="*/ 630 w 1277"/>
                <a:gd name="T47" fmla="*/ 267 h 578"/>
                <a:gd name="T48" fmla="*/ 660 w 1277"/>
                <a:gd name="T49" fmla="*/ 256 h 578"/>
                <a:gd name="T50" fmla="*/ 689 w 1277"/>
                <a:gd name="T51" fmla="*/ 243 h 578"/>
                <a:gd name="T52" fmla="*/ 719 w 1277"/>
                <a:gd name="T53" fmla="*/ 230 h 578"/>
                <a:gd name="T54" fmla="*/ 747 w 1277"/>
                <a:gd name="T55" fmla="*/ 219 h 578"/>
                <a:gd name="T56" fmla="*/ 776 w 1277"/>
                <a:gd name="T57" fmla="*/ 208 h 578"/>
                <a:gd name="T58" fmla="*/ 806 w 1277"/>
                <a:gd name="T59" fmla="*/ 195 h 578"/>
                <a:gd name="T60" fmla="*/ 834 w 1277"/>
                <a:gd name="T61" fmla="*/ 182 h 578"/>
                <a:gd name="T62" fmla="*/ 860 w 1277"/>
                <a:gd name="T63" fmla="*/ 172 h 578"/>
                <a:gd name="T64" fmla="*/ 889 w 1277"/>
                <a:gd name="T65" fmla="*/ 161 h 578"/>
                <a:gd name="T66" fmla="*/ 915 w 1277"/>
                <a:gd name="T67" fmla="*/ 152 h 578"/>
                <a:gd name="T68" fmla="*/ 941 w 1277"/>
                <a:gd name="T69" fmla="*/ 141 h 578"/>
                <a:gd name="T70" fmla="*/ 965 w 1277"/>
                <a:gd name="T71" fmla="*/ 130 h 578"/>
                <a:gd name="T72" fmla="*/ 988 w 1277"/>
                <a:gd name="T73" fmla="*/ 119 h 578"/>
                <a:gd name="T74" fmla="*/ 1015 w 1277"/>
                <a:gd name="T75" fmla="*/ 109 h 578"/>
                <a:gd name="T76" fmla="*/ 1036 w 1277"/>
                <a:gd name="T77" fmla="*/ 98 h 578"/>
                <a:gd name="T78" fmla="*/ 1060 w 1277"/>
                <a:gd name="T79" fmla="*/ 87 h 578"/>
                <a:gd name="T80" fmla="*/ 1082 w 1277"/>
                <a:gd name="T81" fmla="*/ 80 h 578"/>
                <a:gd name="T82" fmla="*/ 1112 w 1277"/>
                <a:gd name="T83" fmla="*/ 65 h 578"/>
                <a:gd name="T84" fmla="*/ 1149 w 1277"/>
                <a:gd name="T85" fmla="*/ 50 h 578"/>
                <a:gd name="T86" fmla="*/ 1184 w 1277"/>
                <a:gd name="T87" fmla="*/ 35 h 578"/>
                <a:gd name="T88" fmla="*/ 1212 w 1277"/>
                <a:gd name="T89" fmla="*/ 26 h 578"/>
                <a:gd name="T90" fmla="*/ 1236 w 1277"/>
                <a:gd name="T91" fmla="*/ 15 h 578"/>
                <a:gd name="T92" fmla="*/ 1256 w 1277"/>
                <a:gd name="T93" fmla="*/ 6 h 578"/>
                <a:gd name="T94" fmla="*/ 1271 w 1277"/>
                <a:gd name="T95" fmla="*/ 0 h 578"/>
                <a:gd name="T96" fmla="*/ 1275 w 1277"/>
                <a:gd name="T97" fmla="*/ 93 h 578"/>
                <a:gd name="T98" fmla="*/ 1008 w 1277"/>
                <a:gd name="T99" fmla="*/ 330 h 578"/>
                <a:gd name="T100" fmla="*/ 791 w 1277"/>
                <a:gd name="T101" fmla="*/ 278 h 578"/>
                <a:gd name="T102" fmla="*/ 359 w 1277"/>
                <a:gd name="T103" fmla="*/ 532 h 578"/>
                <a:gd name="T104" fmla="*/ 189 w 1277"/>
                <a:gd name="T105" fmla="*/ 489 h 578"/>
                <a:gd name="T106" fmla="*/ 7 w 1277"/>
                <a:gd name="T107" fmla="*/ 49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77" h="578">
                  <a:moveTo>
                    <a:pt x="7" y="497"/>
                  </a:moveTo>
                  <a:lnTo>
                    <a:pt x="9" y="493"/>
                  </a:lnTo>
                  <a:lnTo>
                    <a:pt x="20" y="491"/>
                  </a:lnTo>
                  <a:lnTo>
                    <a:pt x="26" y="486"/>
                  </a:lnTo>
                  <a:lnTo>
                    <a:pt x="37" y="482"/>
                  </a:lnTo>
                  <a:lnTo>
                    <a:pt x="48" y="478"/>
                  </a:lnTo>
                  <a:lnTo>
                    <a:pt x="65" y="473"/>
                  </a:lnTo>
                  <a:lnTo>
                    <a:pt x="78" y="467"/>
                  </a:lnTo>
                  <a:lnTo>
                    <a:pt x="94" y="463"/>
                  </a:lnTo>
                  <a:lnTo>
                    <a:pt x="111" y="454"/>
                  </a:lnTo>
                  <a:lnTo>
                    <a:pt x="130" y="450"/>
                  </a:lnTo>
                  <a:lnTo>
                    <a:pt x="141" y="443"/>
                  </a:lnTo>
                  <a:lnTo>
                    <a:pt x="150" y="441"/>
                  </a:lnTo>
                  <a:lnTo>
                    <a:pt x="161" y="437"/>
                  </a:lnTo>
                  <a:lnTo>
                    <a:pt x="174" y="432"/>
                  </a:lnTo>
                  <a:lnTo>
                    <a:pt x="185" y="430"/>
                  </a:lnTo>
                  <a:lnTo>
                    <a:pt x="196" y="426"/>
                  </a:lnTo>
                  <a:lnTo>
                    <a:pt x="209" y="423"/>
                  </a:lnTo>
                  <a:lnTo>
                    <a:pt x="222" y="419"/>
                  </a:lnTo>
                  <a:lnTo>
                    <a:pt x="233" y="413"/>
                  </a:lnTo>
                  <a:lnTo>
                    <a:pt x="246" y="408"/>
                  </a:lnTo>
                  <a:lnTo>
                    <a:pt x="256" y="404"/>
                  </a:lnTo>
                  <a:lnTo>
                    <a:pt x="270" y="400"/>
                  </a:lnTo>
                  <a:lnTo>
                    <a:pt x="283" y="393"/>
                  </a:lnTo>
                  <a:lnTo>
                    <a:pt x="296" y="389"/>
                  </a:lnTo>
                  <a:lnTo>
                    <a:pt x="309" y="384"/>
                  </a:lnTo>
                  <a:lnTo>
                    <a:pt x="324" y="380"/>
                  </a:lnTo>
                  <a:lnTo>
                    <a:pt x="335" y="374"/>
                  </a:lnTo>
                  <a:lnTo>
                    <a:pt x="350" y="369"/>
                  </a:lnTo>
                  <a:lnTo>
                    <a:pt x="363" y="365"/>
                  </a:lnTo>
                  <a:lnTo>
                    <a:pt x="378" y="358"/>
                  </a:lnTo>
                  <a:lnTo>
                    <a:pt x="391" y="354"/>
                  </a:lnTo>
                  <a:lnTo>
                    <a:pt x="406" y="347"/>
                  </a:lnTo>
                  <a:lnTo>
                    <a:pt x="419" y="343"/>
                  </a:lnTo>
                  <a:lnTo>
                    <a:pt x="437" y="339"/>
                  </a:lnTo>
                  <a:lnTo>
                    <a:pt x="450" y="332"/>
                  </a:lnTo>
                  <a:lnTo>
                    <a:pt x="465" y="326"/>
                  </a:lnTo>
                  <a:lnTo>
                    <a:pt x="478" y="321"/>
                  </a:lnTo>
                  <a:lnTo>
                    <a:pt x="495" y="317"/>
                  </a:lnTo>
                  <a:lnTo>
                    <a:pt x="508" y="311"/>
                  </a:lnTo>
                  <a:lnTo>
                    <a:pt x="524" y="306"/>
                  </a:lnTo>
                  <a:lnTo>
                    <a:pt x="539" y="300"/>
                  </a:lnTo>
                  <a:lnTo>
                    <a:pt x="556" y="295"/>
                  </a:lnTo>
                  <a:lnTo>
                    <a:pt x="569" y="287"/>
                  </a:lnTo>
                  <a:lnTo>
                    <a:pt x="584" y="282"/>
                  </a:lnTo>
                  <a:lnTo>
                    <a:pt x="600" y="278"/>
                  </a:lnTo>
                  <a:lnTo>
                    <a:pt x="615" y="271"/>
                  </a:lnTo>
                  <a:lnTo>
                    <a:pt x="630" y="267"/>
                  </a:lnTo>
                  <a:lnTo>
                    <a:pt x="645" y="261"/>
                  </a:lnTo>
                  <a:lnTo>
                    <a:pt x="660" y="256"/>
                  </a:lnTo>
                  <a:lnTo>
                    <a:pt x="678" y="250"/>
                  </a:lnTo>
                  <a:lnTo>
                    <a:pt x="689" y="243"/>
                  </a:lnTo>
                  <a:lnTo>
                    <a:pt x="706" y="239"/>
                  </a:lnTo>
                  <a:lnTo>
                    <a:pt x="719" y="230"/>
                  </a:lnTo>
                  <a:lnTo>
                    <a:pt x="734" y="226"/>
                  </a:lnTo>
                  <a:lnTo>
                    <a:pt x="747" y="219"/>
                  </a:lnTo>
                  <a:lnTo>
                    <a:pt x="763" y="213"/>
                  </a:lnTo>
                  <a:lnTo>
                    <a:pt x="776" y="208"/>
                  </a:lnTo>
                  <a:lnTo>
                    <a:pt x="793" y="202"/>
                  </a:lnTo>
                  <a:lnTo>
                    <a:pt x="806" y="195"/>
                  </a:lnTo>
                  <a:lnTo>
                    <a:pt x="819" y="189"/>
                  </a:lnTo>
                  <a:lnTo>
                    <a:pt x="834" y="182"/>
                  </a:lnTo>
                  <a:lnTo>
                    <a:pt x="847" y="178"/>
                  </a:lnTo>
                  <a:lnTo>
                    <a:pt x="860" y="172"/>
                  </a:lnTo>
                  <a:lnTo>
                    <a:pt x="873" y="167"/>
                  </a:lnTo>
                  <a:lnTo>
                    <a:pt x="889" y="161"/>
                  </a:lnTo>
                  <a:lnTo>
                    <a:pt x="902" y="156"/>
                  </a:lnTo>
                  <a:lnTo>
                    <a:pt x="915" y="152"/>
                  </a:lnTo>
                  <a:lnTo>
                    <a:pt x="928" y="145"/>
                  </a:lnTo>
                  <a:lnTo>
                    <a:pt x="941" y="141"/>
                  </a:lnTo>
                  <a:lnTo>
                    <a:pt x="954" y="135"/>
                  </a:lnTo>
                  <a:lnTo>
                    <a:pt x="965" y="130"/>
                  </a:lnTo>
                  <a:lnTo>
                    <a:pt x="978" y="124"/>
                  </a:lnTo>
                  <a:lnTo>
                    <a:pt x="988" y="119"/>
                  </a:lnTo>
                  <a:lnTo>
                    <a:pt x="1004" y="113"/>
                  </a:lnTo>
                  <a:lnTo>
                    <a:pt x="1015" y="109"/>
                  </a:lnTo>
                  <a:lnTo>
                    <a:pt x="1028" y="104"/>
                  </a:lnTo>
                  <a:lnTo>
                    <a:pt x="1036" y="98"/>
                  </a:lnTo>
                  <a:lnTo>
                    <a:pt x="1049" y="93"/>
                  </a:lnTo>
                  <a:lnTo>
                    <a:pt x="1060" y="87"/>
                  </a:lnTo>
                  <a:lnTo>
                    <a:pt x="1071" y="85"/>
                  </a:lnTo>
                  <a:lnTo>
                    <a:pt x="1082" y="80"/>
                  </a:lnTo>
                  <a:lnTo>
                    <a:pt x="1093" y="76"/>
                  </a:lnTo>
                  <a:lnTo>
                    <a:pt x="1112" y="65"/>
                  </a:lnTo>
                  <a:lnTo>
                    <a:pt x="1132" y="59"/>
                  </a:lnTo>
                  <a:lnTo>
                    <a:pt x="1149" y="50"/>
                  </a:lnTo>
                  <a:lnTo>
                    <a:pt x="1169" y="46"/>
                  </a:lnTo>
                  <a:lnTo>
                    <a:pt x="1184" y="35"/>
                  </a:lnTo>
                  <a:lnTo>
                    <a:pt x="1199" y="30"/>
                  </a:lnTo>
                  <a:lnTo>
                    <a:pt x="1212" y="26"/>
                  </a:lnTo>
                  <a:lnTo>
                    <a:pt x="1227" y="20"/>
                  </a:lnTo>
                  <a:lnTo>
                    <a:pt x="1236" y="15"/>
                  </a:lnTo>
                  <a:lnTo>
                    <a:pt x="1247" y="9"/>
                  </a:lnTo>
                  <a:lnTo>
                    <a:pt x="1256" y="6"/>
                  </a:lnTo>
                  <a:lnTo>
                    <a:pt x="1262" y="4"/>
                  </a:lnTo>
                  <a:lnTo>
                    <a:pt x="1271" y="0"/>
                  </a:lnTo>
                  <a:lnTo>
                    <a:pt x="1277" y="0"/>
                  </a:lnTo>
                  <a:lnTo>
                    <a:pt x="1275" y="93"/>
                  </a:lnTo>
                  <a:lnTo>
                    <a:pt x="1001" y="211"/>
                  </a:lnTo>
                  <a:lnTo>
                    <a:pt x="1008" y="330"/>
                  </a:lnTo>
                  <a:lnTo>
                    <a:pt x="795" y="404"/>
                  </a:lnTo>
                  <a:lnTo>
                    <a:pt x="791" y="278"/>
                  </a:lnTo>
                  <a:lnTo>
                    <a:pt x="352" y="437"/>
                  </a:lnTo>
                  <a:lnTo>
                    <a:pt x="359" y="532"/>
                  </a:lnTo>
                  <a:lnTo>
                    <a:pt x="196" y="578"/>
                  </a:lnTo>
                  <a:lnTo>
                    <a:pt x="189" y="489"/>
                  </a:lnTo>
                  <a:lnTo>
                    <a:pt x="0" y="549"/>
                  </a:lnTo>
                  <a:lnTo>
                    <a:pt x="7" y="497"/>
                  </a:lnTo>
                  <a:lnTo>
                    <a:pt x="7" y="497"/>
                  </a:lnTo>
                  <a:close/>
                </a:path>
              </a:pathLst>
            </a:custGeom>
            <a:solidFill>
              <a:srgbClr val="400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p:cNvSpPr>
              <a:spLocks/>
            </p:cNvSpPr>
            <p:nvPr/>
          </p:nvSpPr>
          <p:spPr bwMode="auto">
            <a:xfrm>
              <a:off x="247650" y="3052763"/>
              <a:ext cx="2544763" cy="744538"/>
            </a:xfrm>
            <a:custGeom>
              <a:avLst/>
              <a:gdLst>
                <a:gd name="T0" fmla="*/ 18 w 1603"/>
                <a:gd name="T1" fmla="*/ 432 h 469"/>
                <a:gd name="T2" fmla="*/ 63 w 1603"/>
                <a:gd name="T3" fmla="*/ 426 h 469"/>
                <a:gd name="T4" fmla="*/ 122 w 1603"/>
                <a:gd name="T5" fmla="*/ 417 h 469"/>
                <a:gd name="T6" fmla="*/ 159 w 1603"/>
                <a:gd name="T7" fmla="*/ 411 h 469"/>
                <a:gd name="T8" fmla="*/ 207 w 1603"/>
                <a:gd name="T9" fmla="*/ 404 h 469"/>
                <a:gd name="T10" fmla="*/ 255 w 1603"/>
                <a:gd name="T11" fmla="*/ 395 h 469"/>
                <a:gd name="T12" fmla="*/ 309 w 1603"/>
                <a:gd name="T13" fmla="*/ 387 h 469"/>
                <a:gd name="T14" fmla="*/ 365 w 1603"/>
                <a:gd name="T15" fmla="*/ 374 h 469"/>
                <a:gd name="T16" fmla="*/ 428 w 1603"/>
                <a:gd name="T17" fmla="*/ 361 h 469"/>
                <a:gd name="T18" fmla="*/ 493 w 1603"/>
                <a:gd name="T19" fmla="*/ 346 h 469"/>
                <a:gd name="T20" fmla="*/ 563 w 1603"/>
                <a:gd name="T21" fmla="*/ 330 h 469"/>
                <a:gd name="T22" fmla="*/ 632 w 1603"/>
                <a:gd name="T23" fmla="*/ 313 h 469"/>
                <a:gd name="T24" fmla="*/ 708 w 1603"/>
                <a:gd name="T25" fmla="*/ 293 h 469"/>
                <a:gd name="T26" fmla="*/ 784 w 1603"/>
                <a:gd name="T27" fmla="*/ 270 h 469"/>
                <a:gd name="T28" fmla="*/ 863 w 1603"/>
                <a:gd name="T29" fmla="*/ 246 h 469"/>
                <a:gd name="T30" fmla="*/ 941 w 1603"/>
                <a:gd name="T31" fmla="*/ 222 h 469"/>
                <a:gd name="T32" fmla="*/ 1019 w 1603"/>
                <a:gd name="T33" fmla="*/ 198 h 469"/>
                <a:gd name="T34" fmla="*/ 1095 w 1603"/>
                <a:gd name="T35" fmla="*/ 172 h 469"/>
                <a:gd name="T36" fmla="*/ 1171 w 1603"/>
                <a:gd name="T37" fmla="*/ 148 h 469"/>
                <a:gd name="T38" fmla="*/ 1245 w 1603"/>
                <a:gd name="T39" fmla="*/ 124 h 469"/>
                <a:gd name="T40" fmla="*/ 1314 w 1603"/>
                <a:gd name="T41" fmla="*/ 100 h 469"/>
                <a:gd name="T42" fmla="*/ 1375 w 1603"/>
                <a:gd name="T43" fmla="*/ 81 h 469"/>
                <a:gd name="T44" fmla="*/ 1432 w 1603"/>
                <a:gd name="T45" fmla="*/ 59 h 469"/>
                <a:gd name="T46" fmla="*/ 1480 w 1603"/>
                <a:gd name="T47" fmla="*/ 39 h 469"/>
                <a:gd name="T48" fmla="*/ 1534 w 1603"/>
                <a:gd name="T49" fmla="*/ 22 h 469"/>
                <a:gd name="T50" fmla="*/ 1588 w 1603"/>
                <a:gd name="T51" fmla="*/ 2 h 469"/>
                <a:gd name="T52" fmla="*/ 1603 w 1603"/>
                <a:gd name="T53" fmla="*/ 33 h 469"/>
                <a:gd name="T54" fmla="*/ 1571 w 1603"/>
                <a:gd name="T55" fmla="*/ 44 h 469"/>
                <a:gd name="T56" fmla="*/ 1521 w 1603"/>
                <a:gd name="T57" fmla="*/ 65 h 469"/>
                <a:gd name="T58" fmla="*/ 1451 w 1603"/>
                <a:gd name="T59" fmla="*/ 96 h 469"/>
                <a:gd name="T60" fmla="*/ 1412 w 1603"/>
                <a:gd name="T61" fmla="*/ 115 h 469"/>
                <a:gd name="T62" fmla="*/ 1367 w 1603"/>
                <a:gd name="T63" fmla="*/ 131 h 469"/>
                <a:gd name="T64" fmla="*/ 1321 w 1603"/>
                <a:gd name="T65" fmla="*/ 150 h 469"/>
                <a:gd name="T66" fmla="*/ 1271 w 1603"/>
                <a:gd name="T67" fmla="*/ 167 h 469"/>
                <a:gd name="T68" fmla="*/ 1221 w 1603"/>
                <a:gd name="T69" fmla="*/ 189 h 469"/>
                <a:gd name="T70" fmla="*/ 1169 w 1603"/>
                <a:gd name="T71" fmla="*/ 209 h 469"/>
                <a:gd name="T72" fmla="*/ 1115 w 1603"/>
                <a:gd name="T73" fmla="*/ 228 h 469"/>
                <a:gd name="T74" fmla="*/ 1063 w 1603"/>
                <a:gd name="T75" fmla="*/ 248 h 469"/>
                <a:gd name="T76" fmla="*/ 1010 w 1603"/>
                <a:gd name="T77" fmla="*/ 267 h 469"/>
                <a:gd name="T78" fmla="*/ 956 w 1603"/>
                <a:gd name="T79" fmla="*/ 283 h 469"/>
                <a:gd name="T80" fmla="*/ 902 w 1603"/>
                <a:gd name="T81" fmla="*/ 300 h 469"/>
                <a:gd name="T82" fmla="*/ 852 w 1603"/>
                <a:gd name="T83" fmla="*/ 313 h 469"/>
                <a:gd name="T84" fmla="*/ 802 w 1603"/>
                <a:gd name="T85" fmla="*/ 328 h 469"/>
                <a:gd name="T86" fmla="*/ 750 w 1603"/>
                <a:gd name="T87" fmla="*/ 341 h 469"/>
                <a:gd name="T88" fmla="*/ 702 w 1603"/>
                <a:gd name="T89" fmla="*/ 352 h 469"/>
                <a:gd name="T90" fmla="*/ 652 w 1603"/>
                <a:gd name="T91" fmla="*/ 363 h 469"/>
                <a:gd name="T92" fmla="*/ 609 w 1603"/>
                <a:gd name="T93" fmla="*/ 376 h 469"/>
                <a:gd name="T94" fmla="*/ 561 w 1603"/>
                <a:gd name="T95" fmla="*/ 385 h 469"/>
                <a:gd name="T96" fmla="*/ 517 w 1603"/>
                <a:gd name="T97" fmla="*/ 393 h 469"/>
                <a:gd name="T98" fmla="*/ 476 w 1603"/>
                <a:gd name="T99" fmla="*/ 402 h 469"/>
                <a:gd name="T100" fmla="*/ 435 w 1603"/>
                <a:gd name="T101" fmla="*/ 411 h 469"/>
                <a:gd name="T102" fmla="*/ 394 w 1603"/>
                <a:gd name="T103" fmla="*/ 417 h 469"/>
                <a:gd name="T104" fmla="*/ 322 w 1603"/>
                <a:gd name="T105" fmla="*/ 428 h 469"/>
                <a:gd name="T106" fmla="*/ 257 w 1603"/>
                <a:gd name="T107" fmla="*/ 439 h 469"/>
                <a:gd name="T108" fmla="*/ 198 w 1603"/>
                <a:gd name="T109" fmla="*/ 448 h 469"/>
                <a:gd name="T110" fmla="*/ 146 w 1603"/>
                <a:gd name="T111" fmla="*/ 454 h 469"/>
                <a:gd name="T112" fmla="*/ 89 w 1603"/>
                <a:gd name="T113" fmla="*/ 463 h 469"/>
                <a:gd name="T114" fmla="*/ 37 w 1603"/>
                <a:gd name="T115" fmla="*/ 467 h 469"/>
                <a:gd name="T116" fmla="*/ 0 w 1603"/>
                <a:gd name="T117" fmla="*/ 43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3" h="469">
                  <a:moveTo>
                    <a:pt x="0" y="437"/>
                  </a:moveTo>
                  <a:lnTo>
                    <a:pt x="3" y="435"/>
                  </a:lnTo>
                  <a:lnTo>
                    <a:pt x="13" y="435"/>
                  </a:lnTo>
                  <a:lnTo>
                    <a:pt x="18" y="432"/>
                  </a:lnTo>
                  <a:lnTo>
                    <a:pt x="29" y="430"/>
                  </a:lnTo>
                  <a:lnTo>
                    <a:pt x="37" y="428"/>
                  </a:lnTo>
                  <a:lnTo>
                    <a:pt x="53" y="428"/>
                  </a:lnTo>
                  <a:lnTo>
                    <a:pt x="63" y="426"/>
                  </a:lnTo>
                  <a:lnTo>
                    <a:pt x="79" y="424"/>
                  </a:lnTo>
                  <a:lnTo>
                    <a:pt x="94" y="422"/>
                  </a:lnTo>
                  <a:lnTo>
                    <a:pt x="111" y="419"/>
                  </a:lnTo>
                  <a:lnTo>
                    <a:pt x="122" y="417"/>
                  </a:lnTo>
                  <a:lnTo>
                    <a:pt x="131" y="417"/>
                  </a:lnTo>
                  <a:lnTo>
                    <a:pt x="139" y="415"/>
                  </a:lnTo>
                  <a:lnTo>
                    <a:pt x="150" y="413"/>
                  </a:lnTo>
                  <a:lnTo>
                    <a:pt x="159" y="411"/>
                  </a:lnTo>
                  <a:lnTo>
                    <a:pt x="170" y="408"/>
                  </a:lnTo>
                  <a:lnTo>
                    <a:pt x="183" y="408"/>
                  </a:lnTo>
                  <a:lnTo>
                    <a:pt x="196" y="408"/>
                  </a:lnTo>
                  <a:lnTo>
                    <a:pt x="207" y="404"/>
                  </a:lnTo>
                  <a:lnTo>
                    <a:pt x="218" y="402"/>
                  </a:lnTo>
                  <a:lnTo>
                    <a:pt x="228" y="398"/>
                  </a:lnTo>
                  <a:lnTo>
                    <a:pt x="244" y="398"/>
                  </a:lnTo>
                  <a:lnTo>
                    <a:pt x="255" y="395"/>
                  </a:lnTo>
                  <a:lnTo>
                    <a:pt x="268" y="393"/>
                  </a:lnTo>
                  <a:lnTo>
                    <a:pt x="281" y="389"/>
                  </a:lnTo>
                  <a:lnTo>
                    <a:pt x="296" y="389"/>
                  </a:lnTo>
                  <a:lnTo>
                    <a:pt x="309" y="387"/>
                  </a:lnTo>
                  <a:lnTo>
                    <a:pt x="324" y="382"/>
                  </a:lnTo>
                  <a:lnTo>
                    <a:pt x="335" y="380"/>
                  </a:lnTo>
                  <a:lnTo>
                    <a:pt x="352" y="378"/>
                  </a:lnTo>
                  <a:lnTo>
                    <a:pt x="365" y="374"/>
                  </a:lnTo>
                  <a:lnTo>
                    <a:pt x="380" y="372"/>
                  </a:lnTo>
                  <a:lnTo>
                    <a:pt x="398" y="369"/>
                  </a:lnTo>
                  <a:lnTo>
                    <a:pt x="413" y="367"/>
                  </a:lnTo>
                  <a:lnTo>
                    <a:pt x="428" y="361"/>
                  </a:lnTo>
                  <a:lnTo>
                    <a:pt x="446" y="359"/>
                  </a:lnTo>
                  <a:lnTo>
                    <a:pt x="461" y="354"/>
                  </a:lnTo>
                  <a:lnTo>
                    <a:pt x="478" y="352"/>
                  </a:lnTo>
                  <a:lnTo>
                    <a:pt x="493" y="346"/>
                  </a:lnTo>
                  <a:lnTo>
                    <a:pt x="511" y="341"/>
                  </a:lnTo>
                  <a:lnTo>
                    <a:pt x="528" y="339"/>
                  </a:lnTo>
                  <a:lnTo>
                    <a:pt x="546" y="335"/>
                  </a:lnTo>
                  <a:lnTo>
                    <a:pt x="563" y="330"/>
                  </a:lnTo>
                  <a:lnTo>
                    <a:pt x="580" y="326"/>
                  </a:lnTo>
                  <a:lnTo>
                    <a:pt x="598" y="322"/>
                  </a:lnTo>
                  <a:lnTo>
                    <a:pt x="615" y="317"/>
                  </a:lnTo>
                  <a:lnTo>
                    <a:pt x="632" y="313"/>
                  </a:lnTo>
                  <a:lnTo>
                    <a:pt x="652" y="309"/>
                  </a:lnTo>
                  <a:lnTo>
                    <a:pt x="669" y="302"/>
                  </a:lnTo>
                  <a:lnTo>
                    <a:pt x="691" y="300"/>
                  </a:lnTo>
                  <a:lnTo>
                    <a:pt x="708" y="293"/>
                  </a:lnTo>
                  <a:lnTo>
                    <a:pt x="728" y="287"/>
                  </a:lnTo>
                  <a:lnTo>
                    <a:pt x="748" y="283"/>
                  </a:lnTo>
                  <a:lnTo>
                    <a:pt x="767" y="276"/>
                  </a:lnTo>
                  <a:lnTo>
                    <a:pt x="784" y="270"/>
                  </a:lnTo>
                  <a:lnTo>
                    <a:pt x="806" y="263"/>
                  </a:lnTo>
                  <a:lnTo>
                    <a:pt x="824" y="259"/>
                  </a:lnTo>
                  <a:lnTo>
                    <a:pt x="843" y="254"/>
                  </a:lnTo>
                  <a:lnTo>
                    <a:pt x="863" y="246"/>
                  </a:lnTo>
                  <a:lnTo>
                    <a:pt x="882" y="241"/>
                  </a:lnTo>
                  <a:lnTo>
                    <a:pt x="902" y="235"/>
                  </a:lnTo>
                  <a:lnTo>
                    <a:pt x="921" y="228"/>
                  </a:lnTo>
                  <a:lnTo>
                    <a:pt x="941" y="222"/>
                  </a:lnTo>
                  <a:lnTo>
                    <a:pt x="960" y="215"/>
                  </a:lnTo>
                  <a:lnTo>
                    <a:pt x="980" y="211"/>
                  </a:lnTo>
                  <a:lnTo>
                    <a:pt x="1002" y="204"/>
                  </a:lnTo>
                  <a:lnTo>
                    <a:pt x="1019" y="198"/>
                  </a:lnTo>
                  <a:lnTo>
                    <a:pt x="1039" y="191"/>
                  </a:lnTo>
                  <a:lnTo>
                    <a:pt x="1058" y="185"/>
                  </a:lnTo>
                  <a:lnTo>
                    <a:pt x="1078" y="178"/>
                  </a:lnTo>
                  <a:lnTo>
                    <a:pt x="1095" y="172"/>
                  </a:lnTo>
                  <a:lnTo>
                    <a:pt x="1115" y="165"/>
                  </a:lnTo>
                  <a:lnTo>
                    <a:pt x="1134" y="159"/>
                  </a:lnTo>
                  <a:lnTo>
                    <a:pt x="1154" y="154"/>
                  </a:lnTo>
                  <a:lnTo>
                    <a:pt x="1171" y="148"/>
                  </a:lnTo>
                  <a:lnTo>
                    <a:pt x="1191" y="141"/>
                  </a:lnTo>
                  <a:lnTo>
                    <a:pt x="1210" y="135"/>
                  </a:lnTo>
                  <a:lnTo>
                    <a:pt x="1228" y="128"/>
                  </a:lnTo>
                  <a:lnTo>
                    <a:pt x="1245" y="124"/>
                  </a:lnTo>
                  <a:lnTo>
                    <a:pt x="1262" y="117"/>
                  </a:lnTo>
                  <a:lnTo>
                    <a:pt x="1280" y="113"/>
                  </a:lnTo>
                  <a:lnTo>
                    <a:pt x="1297" y="109"/>
                  </a:lnTo>
                  <a:lnTo>
                    <a:pt x="1314" y="100"/>
                  </a:lnTo>
                  <a:lnTo>
                    <a:pt x="1330" y="96"/>
                  </a:lnTo>
                  <a:lnTo>
                    <a:pt x="1345" y="89"/>
                  </a:lnTo>
                  <a:lnTo>
                    <a:pt x="1362" y="85"/>
                  </a:lnTo>
                  <a:lnTo>
                    <a:pt x="1375" y="81"/>
                  </a:lnTo>
                  <a:lnTo>
                    <a:pt x="1390" y="74"/>
                  </a:lnTo>
                  <a:lnTo>
                    <a:pt x="1404" y="70"/>
                  </a:lnTo>
                  <a:lnTo>
                    <a:pt x="1421" y="63"/>
                  </a:lnTo>
                  <a:lnTo>
                    <a:pt x="1432" y="59"/>
                  </a:lnTo>
                  <a:lnTo>
                    <a:pt x="1445" y="52"/>
                  </a:lnTo>
                  <a:lnTo>
                    <a:pt x="1458" y="48"/>
                  </a:lnTo>
                  <a:lnTo>
                    <a:pt x="1469" y="44"/>
                  </a:lnTo>
                  <a:lnTo>
                    <a:pt x="1480" y="39"/>
                  </a:lnTo>
                  <a:lnTo>
                    <a:pt x="1493" y="35"/>
                  </a:lnTo>
                  <a:lnTo>
                    <a:pt x="1503" y="31"/>
                  </a:lnTo>
                  <a:lnTo>
                    <a:pt x="1516" y="31"/>
                  </a:lnTo>
                  <a:lnTo>
                    <a:pt x="1534" y="22"/>
                  </a:lnTo>
                  <a:lnTo>
                    <a:pt x="1551" y="15"/>
                  </a:lnTo>
                  <a:lnTo>
                    <a:pt x="1564" y="11"/>
                  </a:lnTo>
                  <a:lnTo>
                    <a:pt x="1579" y="7"/>
                  </a:lnTo>
                  <a:lnTo>
                    <a:pt x="1588" y="2"/>
                  </a:lnTo>
                  <a:lnTo>
                    <a:pt x="1595" y="0"/>
                  </a:lnTo>
                  <a:lnTo>
                    <a:pt x="1599" y="0"/>
                  </a:lnTo>
                  <a:lnTo>
                    <a:pt x="1603" y="0"/>
                  </a:lnTo>
                  <a:lnTo>
                    <a:pt x="1603" y="33"/>
                  </a:lnTo>
                  <a:lnTo>
                    <a:pt x="1597" y="33"/>
                  </a:lnTo>
                  <a:lnTo>
                    <a:pt x="1588" y="39"/>
                  </a:lnTo>
                  <a:lnTo>
                    <a:pt x="1579" y="41"/>
                  </a:lnTo>
                  <a:lnTo>
                    <a:pt x="1571" y="44"/>
                  </a:lnTo>
                  <a:lnTo>
                    <a:pt x="1560" y="50"/>
                  </a:lnTo>
                  <a:lnTo>
                    <a:pt x="1549" y="55"/>
                  </a:lnTo>
                  <a:lnTo>
                    <a:pt x="1536" y="61"/>
                  </a:lnTo>
                  <a:lnTo>
                    <a:pt x="1521" y="65"/>
                  </a:lnTo>
                  <a:lnTo>
                    <a:pt x="1506" y="72"/>
                  </a:lnTo>
                  <a:lnTo>
                    <a:pt x="1488" y="81"/>
                  </a:lnTo>
                  <a:lnTo>
                    <a:pt x="1469" y="87"/>
                  </a:lnTo>
                  <a:lnTo>
                    <a:pt x="1451" y="96"/>
                  </a:lnTo>
                  <a:lnTo>
                    <a:pt x="1440" y="100"/>
                  </a:lnTo>
                  <a:lnTo>
                    <a:pt x="1432" y="104"/>
                  </a:lnTo>
                  <a:lnTo>
                    <a:pt x="1421" y="109"/>
                  </a:lnTo>
                  <a:lnTo>
                    <a:pt x="1412" y="115"/>
                  </a:lnTo>
                  <a:lnTo>
                    <a:pt x="1401" y="117"/>
                  </a:lnTo>
                  <a:lnTo>
                    <a:pt x="1390" y="122"/>
                  </a:lnTo>
                  <a:lnTo>
                    <a:pt x="1377" y="126"/>
                  </a:lnTo>
                  <a:lnTo>
                    <a:pt x="1367" y="131"/>
                  </a:lnTo>
                  <a:lnTo>
                    <a:pt x="1354" y="135"/>
                  </a:lnTo>
                  <a:lnTo>
                    <a:pt x="1343" y="139"/>
                  </a:lnTo>
                  <a:lnTo>
                    <a:pt x="1332" y="146"/>
                  </a:lnTo>
                  <a:lnTo>
                    <a:pt x="1321" y="150"/>
                  </a:lnTo>
                  <a:lnTo>
                    <a:pt x="1306" y="154"/>
                  </a:lnTo>
                  <a:lnTo>
                    <a:pt x="1297" y="159"/>
                  </a:lnTo>
                  <a:lnTo>
                    <a:pt x="1282" y="163"/>
                  </a:lnTo>
                  <a:lnTo>
                    <a:pt x="1271" y="167"/>
                  </a:lnTo>
                  <a:lnTo>
                    <a:pt x="1258" y="174"/>
                  </a:lnTo>
                  <a:lnTo>
                    <a:pt x="1247" y="178"/>
                  </a:lnTo>
                  <a:lnTo>
                    <a:pt x="1232" y="185"/>
                  </a:lnTo>
                  <a:lnTo>
                    <a:pt x="1221" y="189"/>
                  </a:lnTo>
                  <a:lnTo>
                    <a:pt x="1208" y="193"/>
                  </a:lnTo>
                  <a:lnTo>
                    <a:pt x="1195" y="198"/>
                  </a:lnTo>
                  <a:lnTo>
                    <a:pt x="1180" y="204"/>
                  </a:lnTo>
                  <a:lnTo>
                    <a:pt x="1169" y="209"/>
                  </a:lnTo>
                  <a:lnTo>
                    <a:pt x="1154" y="213"/>
                  </a:lnTo>
                  <a:lnTo>
                    <a:pt x="1141" y="217"/>
                  </a:lnTo>
                  <a:lnTo>
                    <a:pt x="1128" y="224"/>
                  </a:lnTo>
                  <a:lnTo>
                    <a:pt x="1115" y="228"/>
                  </a:lnTo>
                  <a:lnTo>
                    <a:pt x="1102" y="233"/>
                  </a:lnTo>
                  <a:lnTo>
                    <a:pt x="1089" y="237"/>
                  </a:lnTo>
                  <a:lnTo>
                    <a:pt x="1073" y="243"/>
                  </a:lnTo>
                  <a:lnTo>
                    <a:pt x="1063" y="248"/>
                  </a:lnTo>
                  <a:lnTo>
                    <a:pt x="1047" y="252"/>
                  </a:lnTo>
                  <a:lnTo>
                    <a:pt x="1036" y="256"/>
                  </a:lnTo>
                  <a:lnTo>
                    <a:pt x="1023" y="263"/>
                  </a:lnTo>
                  <a:lnTo>
                    <a:pt x="1010" y="267"/>
                  </a:lnTo>
                  <a:lnTo>
                    <a:pt x="995" y="272"/>
                  </a:lnTo>
                  <a:lnTo>
                    <a:pt x="982" y="274"/>
                  </a:lnTo>
                  <a:lnTo>
                    <a:pt x="969" y="278"/>
                  </a:lnTo>
                  <a:lnTo>
                    <a:pt x="956" y="283"/>
                  </a:lnTo>
                  <a:lnTo>
                    <a:pt x="941" y="287"/>
                  </a:lnTo>
                  <a:lnTo>
                    <a:pt x="930" y="291"/>
                  </a:lnTo>
                  <a:lnTo>
                    <a:pt x="915" y="293"/>
                  </a:lnTo>
                  <a:lnTo>
                    <a:pt x="902" y="300"/>
                  </a:lnTo>
                  <a:lnTo>
                    <a:pt x="889" y="302"/>
                  </a:lnTo>
                  <a:lnTo>
                    <a:pt x="876" y="304"/>
                  </a:lnTo>
                  <a:lnTo>
                    <a:pt x="863" y="309"/>
                  </a:lnTo>
                  <a:lnTo>
                    <a:pt x="852" y="313"/>
                  </a:lnTo>
                  <a:lnTo>
                    <a:pt x="837" y="315"/>
                  </a:lnTo>
                  <a:lnTo>
                    <a:pt x="826" y="319"/>
                  </a:lnTo>
                  <a:lnTo>
                    <a:pt x="813" y="322"/>
                  </a:lnTo>
                  <a:lnTo>
                    <a:pt x="802" y="328"/>
                  </a:lnTo>
                  <a:lnTo>
                    <a:pt x="787" y="330"/>
                  </a:lnTo>
                  <a:lnTo>
                    <a:pt x="776" y="332"/>
                  </a:lnTo>
                  <a:lnTo>
                    <a:pt x="763" y="335"/>
                  </a:lnTo>
                  <a:lnTo>
                    <a:pt x="750" y="341"/>
                  </a:lnTo>
                  <a:lnTo>
                    <a:pt x="737" y="341"/>
                  </a:lnTo>
                  <a:lnTo>
                    <a:pt x="726" y="346"/>
                  </a:lnTo>
                  <a:lnTo>
                    <a:pt x="713" y="348"/>
                  </a:lnTo>
                  <a:lnTo>
                    <a:pt x="702" y="352"/>
                  </a:lnTo>
                  <a:lnTo>
                    <a:pt x="689" y="354"/>
                  </a:lnTo>
                  <a:lnTo>
                    <a:pt x="676" y="359"/>
                  </a:lnTo>
                  <a:lnTo>
                    <a:pt x="663" y="361"/>
                  </a:lnTo>
                  <a:lnTo>
                    <a:pt x="652" y="363"/>
                  </a:lnTo>
                  <a:lnTo>
                    <a:pt x="641" y="365"/>
                  </a:lnTo>
                  <a:lnTo>
                    <a:pt x="630" y="369"/>
                  </a:lnTo>
                  <a:lnTo>
                    <a:pt x="619" y="372"/>
                  </a:lnTo>
                  <a:lnTo>
                    <a:pt x="609" y="376"/>
                  </a:lnTo>
                  <a:lnTo>
                    <a:pt x="596" y="378"/>
                  </a:lnTo>
                  <a:lnTo>
                    <a:pt x="582" y="380"/>
                  </a:lnTo>
                  <a:lnTo>
                    <a:pt x="572" y="380"/>
                  </a:lnTo>
                  <a:lnTo>
                    <a:pt x="561" y="385"/>
                  </a:lnTo>
                  <a:lnTo>
                    <a:pt x="550" y="387"/>
                  </a:lnTo>
                  <a:lnTo>
                    <a:pt x="539" y="389"/>
                  </a:lnTo>
                  <a:lnTo>
                    <a:pt x="528" y="389"/>
                  </a:lnTo>
                  <a:lnTo>
                    <a:pt x="517" y="393"/>
                  </a:lnTo>
                  <a:lnTo>
                    <a:pt x="506" y="395"/>
                  </a:lnTo>
                  <a:lnTo>
                    <a:pt x="498" y="398"/>
                  </a:lnTo>
                  <a:lnTo>
                    <a:pt x="487" y="398"/>
                  </a:lnTo>
                  <a:lnTo>
                    <a:pt x="476" y="402"/>
                  </a:lnTo>
                  <a:lnTo>
                    <a:pt x="465" y="404"/>
                  </a:lnTo>
                  <a:lnTo>
                    <a:pt x="454" y="406"/>
                  </a:lnTo>
                  <a:lnTo>
                    <a:pt x="443" y="408"/>
                  </a:lnTo>
                  <a:lnTo>
                    <a:pt x="435" y="411"/>
                  </a:lnTo>
                  <a:lnTo>
                    <a:pt x="424" y="411"/>
                  </a:lnTo>
                  <a:lnTo>
                    <a:pt x="413" y="413"/>
                  </a:lnTo>
                  <a:lnTo>
                    <a:pt x="402" y="415"/>
                  </a:lnTo>
                  <a:lnTo>
                    <a:pt x="394" y="417"/>
                  </a:lnTo>
                  <a:lnTo>
                    <a:pt x="374" y="419"/>
                  </a:lnTo>
                  <a:lnTo>
                    <a:pt x="359" y="424"/>
                  </a:lnTo>
                  <a:lnTo>
                    <a:pt x="339" y="426"/>
                  </a:lnTo>
                  <a:lnTo>
                    <a:pt x="322" y="428"/>
                  </a:lnTo>
                  <a:lnTo>
                    <a:pt x="304" y="432"/>
                  </a:lnTo>
                  <a:lnTo>
                    <a:pt x="289" y="437"/>
                  </a:lnTo>
                  <a:lnTo>
                    <a:pt x="272" y="437"/>
                  </a:lnTo>
                  <a:lnTo>
                    <a:pt x="257" y="439"/>
                  </a:lnTo>
                  <a:lnTo>
                    <a:pt x="239" y="439"/>
                  </a:lnTo>
                  <a:lnTo>
                    <a:pt x="226" y="443"/>
                  </a:lnTo>
                  <a:lnTo>
                    <a:pt x="209" y="445"/>
                  </a:lnTo>
                  <a:lnTo>
                    <a:pt x="198" y="448"/>
                  </a:lnTo>
                  <a:lnTo>
                    <a:pt x="183" y="448"/>
                  </a:lnTo>
                  <a:lnTo>
                    <a:pt x="172" y="452"/>
                  </a:lnTo>
                  <a:lnTo>
                    <a:pt x="159" y="452"/>
                  </a:lnTo>
                  <a:lnTo>
                    <a:pt x="146" y="454"/>
                  </a:lnTo>
                  <a:lnTo>
                    <a:pt x="135" y="456"/>
                  </a:lnTo>
                  <a:lnTo>
                    <a:pt x="124" y="456"/>
                  </a:lnTo>
                  <a:lnTo>
                    <a:pt x="105" y="458"/>
                  </a:lnTo>
                  <a:lnTo>
                    <a:pt x="89" y="463"/>
                  </a:lnTo>
                  <a:lnTo>
                    <a:pt x="72" y="463"/>
                  </a:lnTo>
                  <a:lnTo>
                    <a:pt x="57" y="465"/>
                  </a:lnTo>
                  <a:lnTo>
                    <a:pt x="46" y="467"/>
                  </a:lnTo>
                  <a:lnTo>
                    <a:pt x="37" y="467"/>
                  </a:lnTo>
                  <a:lnTo>
                    <a:pt x="26" y="467"/>
                  </a:lnTo>
                  <a:lnTo>
                    <a:pt x="22" y="469"/>
                  </a:lnTo>
                  <a:lnTo>
                    <a:pt x="0" y="437"/>
                  </a:lnTo>
                  <a:lnTo>
                    <a:pt x="0" y="437"/>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p:cNvSpPr>
              <a:spLocks/>
            </p:cNvSpPr>
            <p:nvPr/>
          </p:nvSpPr>
          <p:spPr bwMode="auto">
            <a:xfrm>
              <a:off x="396875" y="3629025"/>
              <a:ext cx="1062038" cy="241300"/>
            </a:xfrm>
            <a:custGeom>
              <a:avLst/>
              <a:gdLst>
                <a:gd name="T0" fmla="*/ 0 w 669"/>
                <a:gd name="T1" fmla="*/ 122 h 152"/>
                <a:gd name="T2" fmla="*/ 15 w 669"/>
                <a:gd name="T3" fmla="*/ 117 h 152"/>
                <a:gd name="T4" fmla="*/ 30 w 669"/>
                <a:gd name="T5" fmla="*/ 115 h 152"/>
                <a:gd name="T6" fmla="*/ 50 w 669"/>
                <a:gd name="T7" fmla="*/ 113 h 152"/>
                <a:gd name="T8" fmla="*/ 74 w 669"/>
                <a:gd name="T9" fmla="*/ 108 h 152"/>
                <a:gd name="T10" fmla="*/ 100 w 669"/>
                <a:gd name="T11" fmla="*/ 104 h 152"/>
                <a:gd name="T12" fmla="*/ 132 w 669"/>
                <a:gd name="T13" fmla="*/ 102 h 152"/>
                <a:gd name="T14" fmla="*/ 163 w 669"/>
                <a:gd name="T15" fmla="*/ 98 h 152"/>
                <a:gd name="T16" fmla="*/ 195 w 669"/>
                <a:gd name="T17" fmla="*/ 93 h 152"/>
                <a:gd name="T18" fmla="*/ 230 w 669"/>
                <a:gd name="T19" fmla="*/ 87 h 152"/>
                <a:gd name="T20" fmla="*/ 265 w 669"/>
                <a:gd name="T21" fmla="*/ 85 h 152"/>
                <a:gd name="T22" fmla="*/ 300 w 669"/>
                <a:gd name="T23" fmla="*/ 78 h 152"/>
                <a:gd name="T24" fmla="*/ 334 w 669"/>
                <a:gd name="T25" fmla="*/ 72 h 152"/>
                <a:gd name="T26" fmla="*/ 371 w 669"/>
                <a:gd name="T27" fmla="*/ 65 h 152"/>
                <a:gd name="T28" fmla="*/ 404 w 669"/>
                <a:gd name="T29" fmla="*/ 61 h 152"/>
                <a:gd name="T30" fmla="*/ 436 w 669"/>
                <a:gd name="T31" fmla="*/ 54 h 152"/>
                <a:gd name="T32" fmla="*/ 465 w 669"/>
                <a:gd name="T33" fmla="*/ 48 h 152"/>
                <a:gd name="T34" fmla="*/ 491 w 669"/>
                <a:gd name="T35" fmla="*/ 43 h 152"/>
                <a:gd name="T36" fmla="*/ 519 w 669"/>
                <a:gd name="T37" fmla="*/ 37 h 152"/>
                <a:gd name="T38" fmla="*/ 541 w 669"/>
                <a:gd name="T39" fmla="*/ 32 h 152"/>
                <a:gd name="T40" fmla="*/ 562 w 669"/>
                <a:gd name="T41" fmla="*/ 26 h 152"/>
                <a:gd name="T42" fmla="*/ 591 w 669"/>
                <a:gd name="T43" fmla="*/ 22 h 152"/>
                <a:gd name="T44" fmla="*/ 621 w 669"/>
                <a:gd name="T45" fmla="*/ 13 h 152"/>
                <a:gd name="T46" fmla="*/ 643 w 669"/>
                <a:gd name="T47" fmla="*/ 6 h 152"/>
                <a:gd name="T48" fmla="*/ 662 w 669"/>
                <a:gd name="T49" fmla="*/ 0 h 152"/>
                <a:gd name="T50" fmla="*/ 669 w 669"/>
                <a:gd name="T51" fmla="*/ 45 h 152"/>
                <a:gd name="T52" fmla="*/ 649 w 669"/>
                <a:gd name="T53" fmla="*/ 50 h 152"/>
                <a:gd name="T54" fmla="*/ 625 w 669"/>
                <a:gd name="T55" fmla="*/ 54 h 152"/>
                <a:gd name="T56" fmla="*/ 595 w 669"/>
                <a:gd name="T57" fmla="*/ 61 h 152"/>
                <a:gd name="T58" fmla="*/ 575 w 669"/>
                <a:gd name="T59" fmla="*/ 65 h 152"/>
                <a:gd name="T60" fmla="*/ 556 w 669"/>
                <a:gd name="T61" fmla="*/ 67 h 152"/>
                <a:gd name="T62" fmla="*/ 532 w 669"/>
                <a:gd name="T63" fmla="*/ 72 h 152"/>
                <a:gd name="T64" fmla="*/ 510 w 669"/>
                <a:gd name="T65" fmla="*/ 76 h 152"/>
                <a:gd name="T66" fmla="*/ 484 w 669"/>
                <a:gd name="T67" fmla="*/ 82 h 152"/>
                <a:gd name="T68" fmla="*/ 458 w 669"/>
                <a:gd name="T69" fmla="*/ 87 h 152"/>
                <a:gd name="T70" fmla="*/ 430 w 669"/>
                <a:gd name="T71" fmla="*/ 93 h 152"/>
                <a:gd name="T72" fmla="*/ 402 w 669"/>
                <a:gd name="T73" fmla="*/ 98 h 152"/>
                <a:gd name="T74" fmla="*/ 367 w 669"/>
                <a:gd name="T75" fmla="*/ 102 h 152"/>
                <a:gd name="T76" fmla="*/ 334 w 669"/>
                <a:gd name="T77" fmla="*/ 106 h 152"/>
                <a:gd name="T78" fmla="*/ 302 w 669"/>
                <a:gd name="T79" fmla="*/ 111 h 152"/>
                <a:gd name="T80" fmla="*/ 269 w 669"/>
                <a:gd name="T81" fmla="*/ 115 h 152"/>
                <a:gd name="T82" fmla="*/ 237 w 669"/>
                <a:gd name="T83" fmla="*/ 119 h 152"/>
                <a:gd name="T84" fmla="*/ 204 w 669"/>
                <a:gd name="T85" fmla="*/ 124 h 152"/>
                <a:gd name="T86" fmla="*/ 171 w 669"/>
                <a:gd name="T87" fmla="*/ 128 h 152"/>
                <a:gd name="T88" fmla="*/ 145 w 669"/>
                <a:gd name="T89" fmla="*/ 132 h 152"/>
                <a:gd name="T90" fmla="*/ 117 w 669"/>
                <a:gd name="T91" fmla="*/ 135 h 152"/>
                <a:gd name="T92" fmla="*/ 93 w 669"/>
                <a:gd name="T93" fmla="*/ 139 h 152"/>
                <a:gd name="T94" fmla="*/ 69 w 669"/>
                <a:gd name="T95" fmla="*/ 143 h 152"/>
                <a:gd name="T96" fmla="*/ 50 w 669"/>
                <a:gd name="T97" fmla="*/ 145 h 152"/>
                <a:gd name="T98" fmla="*/ 24 w 669"/>
                <a:gd name="T99" fmla="*/ 150 h 152"/>
                <a:gd name="T100" fmla="*/ 15 w 669"/>
                <a:gd name="T101" fmla="*/ 152 h 152"/>
                <a:gd name="T102" fmla="*/ 0 w 669"/>
                <a:gd name="T103" fmla="*/ 12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9" h="152">
                  <a:moveTo>
                    <a:pt x="0" y="124"/>
                  </a:moveTo>
                  <a:lnTo>
                    <a:pt x="0" y="122"/>
                  </a:lnTo>
                  <a:lnTo>
                    <a:pt x="8" y="119"/>
                  </a:lnTo>
                  <a:lnTo>
                    <a:pt x="15" y="117"/>
                  </a:lnTo>
                  <a:lnTo>
                    <a:pt x="22" y="117"/>
                  </a:lnTo>
                  <a:lnTo>
                    <a:pt x="30" y="115"/>
                  </a:lnTo>
                  <a:lnTo>
                    <a:pt x="41" y="115"/>
                  </a:lnTo>
                  <a:lnTo>
                    <a:pt x="50" y="113"/>
                  </a:lnTo>
                  <a:lnTo>
                    <a:pt x="61" y="113"/>
                  </a:lnTo>
                  <a:lnTo>
                    <a:pt x="74" y="108"/>
                  </a:lnTo>
                  <a:lnTo>
                    <a:pt x="87" y="108"/>
                  </a:lnTo>
                  <a:lnTo>
                    <a:pt x="100" y="104"/>
                  </a:lnTo>
                  <a:lnTo>
                    <a:pt x="115" y="104"/>
                  </a:lnTo>
                  <a:lnTo>
                    <a:pt x="132" y="102"/>
                  </a:lnTo>
                  <a:lnTo>
                    <a:pt x="147" y="102"/>
                  </a:lnTo>
                  <a:lnTo>
                    <a:pt x="163" y="98"/>
                  </a:lnTo>
                  <a:lnTo>
                    <a:pt x="180" y="95"/>
                  </a:lnTo>
                  <a:lnTo>
                    <a:pt x="195" y="93"/>
                  </a:lnTo>
                  <a:lnTo>
                    <a:pt x="213" y="91"/>
                  </a:lnTo>
                  <a:lnTo>
                    <a:pt x="230" y="87"/>
                  </a:lnTo>
                  <a:lnTo>
                    <a:pt x="250" y="85"/>
                  </a:lnTo>
                  <a:lnTo>
                    <a:pt x="265" y="85"/>
                  </a:lnTo>
                  <a:lnTo>
                    <a:pt x="284" y="82"/>
                  </a:lnTo>
                  <a:lnTo>
                    <a:pt x="300" y="78"/>
                  </a:lnTo>
                  <a:lnTo>
                    <a:pt x="319" y="74"/>
                  </a:lnTo>
                  <a:lnTo>
                    <a:pt x="334" y="72"/>
                  </a:lnTo>
                  <a:lnTo>
                    <a:pt x="354" y="69"/>
                  </a:lnTo>
                  <a:lnTo>
                    <a:pt x="371" y="65"/>
                  </a:lnTo>
                  <a:lnTo>
                    <a:pt x="389" y="65"/>
                  </a:lnTo>
                  <a:lnTo>
                    <a:pt x="404" y="61"/>
                  </a:lnTo>
                  <a:lnTo>
                    <a:pt x="423" y="59"/>
                  </a:lnTo>
                  <a:lnTo>
                    <a:pt x="436" y="54"/>
                  </a:lnTo>
                  <a:lnTo>
                    <a:pt x="452" y="52"/>
                  </a:lnTo>
                  <a:lnTo>
                    <a:pt x="465" y="48"/>
                  </a:lnTo>
                  <a:lnTo>
                    <a:pt x="480" y="45"/>
                  </a:lnTo>
                  <a:lnTo>
                    <a:pt x="491" y="43"/>
                  </a:lnTo>
                  <a:lnTo>
                    <a:pt x="506" y="41"/>
                  </a:lnTo>
                  <a:lnTo>
                    <a:pt x="519" y="37"/>
                  </a:lnTo>
                  <a:lnTo>
                    <a:pt x="530" y="35"/>
                  </a:lnTo>
                  <a:lnTo>
                    <a:pt x="541" y="32"/>
                  </a:lnTo>
                  <a:lnTo>
                    <a:pt x="551" y="30"/>
                  </a:lnTo>
                  <a:lnTo>
                    <a:pt x="562" y="26"/>
                  </a:lnTo>
                  <a:lnTo>
                    <a:pt x="573" y="26"/>
                  </a:lnTo>
                  <a:lnTo>
                    <a:pt x="591" y="22"/>
                  </a:lnTo>
                  <a:lnTo>
                    <a:pt x="608" y="17"/>
                  </a:lnTo>
                  <a:lnTo>
                    <a:pt x="621" y="13"/>
                  </a:lnTo>
                  <a:lnTo>
                    <a:pt x="634" y="9"/>
                  </a:lnTo>
                  <a:lnTo>
                    <a:pt x="643" y="6"/>
                  </a:lnTo>
                  <a:lnTo>
                    <a:pt x="654" y="4"/>
                  </a:lnTo>
                  <a:lnTo>
                    <a:pt x="662" y="0"/>
                  </a:lnTo>
                  <a:lnTo>
                    <a:pt x="669" y="0"/>
                  </a:lnTo>
                  <a:lnTo>
                    <a:pt x="669" y="45"/>
                  </a:lnTo>
                  <a:lnTo>
                    <a:pt x="662" y="45"/>
                  </a:lnTo>
                  <a:lnTo>
                    <a:pt x="649" y="50"/>
                  </a:lnTo>
                  <a:lnTo>
                    <a:pt x="636" y="50"/>
                  </a:lnTo>
                  <a:lnTo>
                    <a:pt x="625" y="54"/>
                  </a:lnTo>
                  <a:lnTo>
                    <a:pt x="610" y="54"/>
                  </a:lnTo>
                  <a:lnTo>
                    <a:pt x="595" y="61"/>
                  </a:lnTo>
                  <a:lnTo>
                    <a:pt x="586" y="61"/>
                  </a:lnTo>
                  <a:lnTo>
                    <a:pt x="575" y="65"/>
                  </a:lnTo>
                  <a:lnTo>
                    <a:pt x="565" y="65"/>
                  </a:lnTo>
                  <a:lnTo>
                    <a:pt x="556" y="67"/>
                  </a:lnTo>
                  <a:lnTo>
                    <a:pt x="543" y="69"/>
                  </a:lnTo>
                  <a:lnTo>
                    <a:pt x="532" y="72"/>
                  </a:lnTo>
                  <a:lnTo>
                    <a:pt x="521" y="74"/>
                  </a:lnTo>
                  <a:lnTo>
                    <a:pt x="510" y="76"/>
                  </a:lnTo>
                  <a:lnTo>
                    <a:pt x="497" y="78"/>
                  </a:lnTo>
                  <a:lnTo>
                    <a:pt x="484" y="82"/>
                  </a:lnTo>
                  <a:lnTo>
                    <a:pt x="471" y="85"/>
                  </a:lnTo>
                  <a:lnTo>
                    <a:pt x="458" y="87"/>
                  </a:lnTo>
                  <a:lnTo>
                    <a:pt x="443" y="89"/>
                  </a:lnTo>
                  <a:lnTo>
                    <a:pt x="430" y="93"/>
                  </a:lnTo>
                  <a:lnTo>
                    <a:pt x="415" y="93"/>
                  </a:lnTo>
                  <a:lnTo>
                    <a:pt x="402" y="98"/>
                  </a:lnTo>
                  <a:lnTo>
                    <a:pt x="384" y="98"/>
                  </a:lnTo>
                  <a:lnTo>
                    <a:pt x="367" y="102"/>
                  </a:lnTo>
                  <a:lnTo>
                    <a:pt x="352" y="104"/>
                  </a:lnTo>
                  <a:lnTo>
                    <a:pt x="334" y="106"/>
                  </a:lnTo>
                  <a:lnTo>
                    <a:pt x="317" y="106"/>
                  </a:lnTo>
                  <a:lnTo>
                    <a:pt x="302" y="111"/>
                  </a:lnTo>
                  <a:lnTo>
                    <a:pt x="286" y="113"/>
                  </a:lnTo>
                  <a:lnTo>
                    <a:pt x="269" y="115"/>
                  </a:lnTo>
                  <a:lnTo>
                    <a:pt x="252" y="117"/>
                  </a:lnTo>
                  <a:lnTo>
                    <a:pt x="237" y="119"/>
                  </a:lnTo>
                  <a:lnTo>
                    <a:pt x="221" y="122"/>
                  </a:lnTo>
                  <a:lnTo>
                    <a:pt x="204" y="124"/>
                  </a:lnTo>
                  <a:lnTo>
                    <a:pt x="189" y="126"/>
                  </a:lnTo>
                  <a:lnTo>
                    <a:pt x="171" y="128"/>
                  </a:lnTo>
                  <a:lnTo>
                    <a:pt x="158" y="130"/>
                  </a:lnTo>
                  <a:lnTo>
                    <a:pt x="145" y="132"/>
                  </a:lnTo>
                  <a:lnTo>
                    <a:pt x="130" y="132"/>
                  </a:lnTo>
                  <a:lnTo>
                    <a:pt x="117" y="135"/>
                  </a:lnTo>
                  <a:lnTo>
                    <a:pt x="104" y="137"/>
                  </a:lnTo>
                  <a:lnTo>
                    <a:pt x="93" y="139"/>
                  </a:lnTo>
                  <a:lnTo>
                    <a:pt x="80" y="141"/>
                  </a:lnTo>
                  <a:lnTo>
                    <a:pt x="69" y="143"/>
                  </a:lnTo>
                  <a:lnTo>
                    <a:pt x="58" y="143"/>
                  </a:lnTo>
                  <a:lnTo>
                    <a:pt x="50" y="145"/>
                  </a:lnTo>
                  <a:lnTo>
                    <a:pt x="35" y="148"/>
                  </a:lnTo>
                  <a:lnTo>
                    <a:pt x="24" y="150"/>
                  </a:lnTo>
                  <a:lnTo>
                    <a:pt x="17" y="150"/>
                  </a:lnTo>
                  <a:lnTo>
                    <a:pt x="15" y="152"/>
                  </a:lnTo>
                  <a:lnTo>
                    <a:pt x="0" y="124"/>
                  </a:lnTo>
                  <a:lnTo>
                    <a:pt x="0" y="124"/>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p:cNvSpPr>
              <a:spLocks/>
            </p:cNvSpPr>
            <p:nvPr/>
          </p:nvSpPr>
          <p:spPr bwMode="auto">
            <a:xfrm>
              <a:off x="1358900" y="3384550"/>
              <a:ext cx="1182688" cy="420688"/>
            </a:xfrm>
            <a:custGeom>
              <a:avLst/>
              <a:gdLst>
                <a:gd name="T0" fmla="*/ 0 w 745"/>
                <a:gd name="T1" fmla="*/ 265 h 265"/>
                <a:gd name="T2" fmla="*/ 6 w 745"/>
                <a:gd name="T3" fmla="*/ 262 h 265"/>
                <a:gd name="T4" fmla="*/ 28 w 745"/>
                <a:gd name="T5" fmla="*/ 258 h 265"/>
                <a:gd name="T6" fmla="*/ 45 w 745"/>
                <a:gd name="T7" fmla="*/ 256 h 265"/>
                <a:gd name="T8" fmla="*/ 67 w 745"/>
                <a:gd name="T9" fmla="*/ 254 h 265"/>
                <a:gd name="T10" fmla="*/ 87 w 745"/>
                <a:gd name="T11" fmla="*/ 249 h 265"/>
                <a:gd name="T12" fmla="*/ 115 w 745"/>
                <a:gd name="T13" fmla="*/ 247 h 265"/>
                <a:gd name="T14" fmla="*/ 141 w 745"/>
                <a:gd name="T15" fmla="*/ 239 h 265"/>
                <a:gd name="T16" fmla="*/ 171 w 745"/>
                <a:gd name="T17" fmla="*/ 234 h 265"/>
                <a:gd name="T18" fmla="*/ 202 w 745"/>
                <a:gd name="T19" fmla="*/ 228 h 265"/>
                <a:gd name="T20" fmla="*/ 232 w 745"/>
                <a:gd name="T21" fmla="*/ 221 h 265"/>
                <a:gd name="T22" fmla="*/ 265 w 745"/>
                <a:gd name="T23" fmla="*/ 213 h 265"/>
                <a:gd name="T24" fmla="*/ 300 w 745"/>
                <a:gd name="T25" fmla="*/ 206 h 265"/>
                <a:gd name="T26" fmla="*/ 334 w 745"/>
                <a:gd name="T27" fmla="*/ 197 h 265"/>
                <a:gd name="T28" fmla="*/ 371 w 745"/>
                <a:gd name="T29" fmla="*/ 189 h 265"/>
                <a:gd name="T30" fmla="*/ 404 w 745"/>
                <a:gd name="T31" fmla="*/ 176 h 265"/>
                <a:gd name="T32" fmla="*/ 439 w 745"/>
                <a:gd name="T33" fmla="*/ 163 h 265"/>
                <a:gd name="T34" fmla="*/ 471 w 745"/>
                <a:gd name="T35" fmla="*/ 152 h 265"/>
                <a:gd name="T36" fmla="*/ 506 w 745"/>
                <a:gd name="T37" fmla="*/ 141 h 265"/>
                <a:gd name="T38" fmla="*/ 536 w 745"/>
                <a:gd name="T39" fmla="*/ 126 h 265"/>
                <a:gd name="T40" fmla="*/ 567 w 745"/>
                <a:gd name="T41" fmla="*/ 115 h 265"/>
                <a:gd name="T42" fmla="*/ 597 w 745"/>
                <a:gd name="T43" fmla="*/ 104 h 265"/>
                <a:gd name="T44" fmla="*/ 625 w 745"/>
                <a:gd name="T45" fmla="*/ 93 h 265"/>
                <a:gd name="T46" fmla="*/ 651 w 745"/>
                <a:gd name="T47" fmla="*/ 82 h 265"/>
                <a:gd name="T48" fmla="*/ 673 w 745"/>
                <a:gd name="T49" fmla="*/ 71 h 265"/>
                <a:gd name="T50" fmla="*/ 693 w 745"/>
                <a:gd name="T51" fmla="*/ 61 h 265"/>
                <a:gd name="T52" fmla="*/ 712 w 745"/>
                <a:gd name="T53" fmla="*/ 54 h 265"/>
                <a:gd name="T54" fmla="*/ 736 w 745"/>
                <a:gd name="T55" fmla="*/ 45 h 265"/>
                <a:gd name="T56" fmla="*/ 745 w 745"/>
                <a:gd name="T57" fmla="*/ 41 h 265"/>
                <a:gd name="T58" fmla="*/ 740 w 745"/>
                <a:gd name="T59" fmla="*/ 0 h 265"/>
                <a:gd name="T60" fmla="*/ 721 w 745"/>
                <a:gd name="T61" fmla="*/ 6 h 265"/>
                <a:gd name="T62" fmla="*/ 697 w 745"/>
                <a:gd name="T63" fmla="*/ 15 h 265"/>
                <a:gd name="T64" fmla="*/ 677 w 745"/>
                <a:gd name="T65" fmla="*/ 24 h 265"/>
                <a:gd name="T66" fmla="*/ 656 w 745"/>
                <a:gd name="T67" fmla="*/ 34 h 265"/>
                <a:gd name="T68" fmla="*/ 634 w 745"/>
                <a:gd name="T69" fmla="*/ 45 h 265"/>
                <a:gd name="T70" fmla="*/ 606 w 745"/>
                <a:gd name="T71" fmla="*/ 54 h 265"/>
                <a:gd name="T72" fmla="*/ 575 w 745"/>
                <a:gd name="T73" fmla="*/ 65 h 265"/>
                <a:gd name="T74" fmla="*/ 545 w 745"/>
                <a:gd name="T75" fmla="*/ 76 h 265"/>
                <a:gd name="T76" fmla="*/ 512 w 745"/>
                <a:gd name="T77" fmla="*/ 89 h 265"/>
                <a:gd name="T78" fmla="*/ 480 w 745"/>
                <a:gd name="T79" fmla="*/ 102 h 265"/>
                <a:gd name="T80" fmla="*/ 443 w 745"/>
                <a:gd name="T81" fmla="*/ 113 h 265"/>
                <a:gd name="T82" fmla="*/ 410 w 745"/>
                <a:gd name="T83" fmla="*/ 126 h 265"/>
                <a:gd name="T84" fmla="*/ 376 w 745"/>
                <a:gd name="T85" fmla="*/ 139 h 265"/>
                <a:gd name="T86" fmla="*/ 343 w 745"/>
                <a:gd name="T87" fmla="*/ 150 h 265"/>
                <a:gd name="T88" fmla="*/ 308 w 745"/>
                <a:gd name="T89" fmla="*/ 160 h 265"/>
                <a:gd name="T90" fmla="*/ 273 w 745"/>
                <a:gd name="T91" fmla="*/ 169 h 265"/>
                <a:gd name="T92" fmla="*/ 241 w 745"/>
                <a:gd name="T93" fmla="*/ 180 h 265"/>
                <a:gd name="T94" fmla="*/ 210 w 745"/>
                <a:gd name="T95" fmla="*/ 186 h 265"/>
                <a:gd name="T96" fmla="*/ 178 w 745"/>
                <a:gd name="T97" fmla="*/ 193 h 265"/>
                <a:gd name="T98" fmla="*/ 147 w 745"/>
                <a:gd name="T99" fmla="*/ 199 h 265"/>
                <a:gd name="T100" fmla="*/ 121 w 745"/>
                <a:gd name="T101" fmla="*/ 208 h 265"/>
                <a:gd name="T102" fmla="*/ 95 w 745"/>
                <a:gd name="T103" fmla="*/ 215 h 265"/>
                <a:gd name="T104" fmla="*/ 74 w 745"/>
                <a:gd name="T105" fmla="*/ 219 h 265"/>
                <a:gd name="T106" fmla="*/ 54 w 745"/>
                <a:gd name="T107" fmla="*/ 221 h 265"/>
                <a:gd name="T108" fmla="*/ 35 w 745"/>
                <a:gd name="T109" fmla="*/ 226 h 265"/>
                <a:gd name="T110" fmla="*/ 15 w 745"/>
                <a:gd name="T111" fmla="*/ 230 h 265"/>
                <a:gd name="T112" fmla="*/ 0 w 745"/>
                <a:gd name="T113" fmla="*/ 234 h 265"/>
                <a:gd name="T114" fmla="*/ 0 w 745"/>
                <a:gd name="T115" fmla="*/ 23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5" h="265">
                  <a:moveTo>
                    <a:pt x="0" y="236"/>
                  </a:moveTo>
                  <a:lnTo>
                    <a:pt x="0" y="265"/>
                  </a:lnTo>
                  <a:lnTo>
                    <a:pt x="0" y="262"/>
                  </a:lnTo>
                  <a:lnTo>
                    <a:pt x="6" y="262"/>
                  </a:lnTo>
                  <a:lnTo>
                    <a:pt x="15" y="260"/>
                  </a:lnTo>
                  <a:lnTo>
                    <a:pt x="28" y="258"/>
                  </a:lnTo>
                  <a:lnTo>
                    <a:pt x="37" y="258"/>
                  </a:lnTo>
                  <a:lnTo>
                    <a:pt x="45" y="256"/>
                  </a:lnTo>
                  <a:lnTo>
                    <a:pt x="56" y="254"/>
                  </a:lnTo>
                  <a:lnTo>
                    <a:pt x="67" y="254"/>
                  </a:lnTo>
                  <a:lnTo>
                    <a:pt x="76" y="249"/>
                  </a:lnTo>
                  <a:lnTo>
                    <a:pt x="87" y="249"/>
                  </a:lnTo>
                  <a:lnTo>
                    <a:pt x="100" y="247"/>
                  </a:lnTo>
                  <a:lnTo>
                    <a:pt x="115" y="247"/>
                  </a:lnTo>
                  <a:lnTo>
                    <a:pt x="126" y="243"/>
                  </a:lnTo>
                  <a:lnTo>
                    <a:pt x="141" y="239"/>
                  </a:lnTo>
                  <a:lnTo>
                    <a:pt x="154" y="236"/>
                  </a:lnTo>
                  <a:lnTo>
                    <a:pt x="171" y="234"/>
                  </a:lnTo>
                  <a:lnTo>
                    <a:pt x="184" y="230"/>
                  </a:lnTo>
                  <a:lnTo>
                    <a:pt x="202" y="228"/>
                  </a:lnTo>
                  <a:lnTo>
                    <a:pt x="217" y="223"/>
                  </a:lnTo>
                  <a:lnTo>
                    <a:pt x="232" y="221"/>
                  </a:lnTo>
                  <a:lnTo>
                    <a:pt x="250" y="217"/>
                  </a:lnTo>
                  <a:lnTo>
                    <a:pt x="265" y="213"/>
                  </a:lnTo>
                  <a:lnTo>
                    <a:pt x="282" y="208"/>
                  </a:lnTo>
                  <a:lnTo>
                    <a:pt x="300" y="206"/>
                  </a:lnTo>
                  <a:lnTo>
                    <a:pt x="317" y="199"/>
                  </a:lnTo>
                  <a:lnTo>
                    <a:pt x="334" y="197"/>
                  </a:lnTo>
                  <a:lnTo>
                    <a:pt x="352" y="191"/>
                  </a:lnTo>
                  <a:lnTo>
                    <a:pt x="371" y="189"/>
                  </a:lnTo>
                  <a:lnTo>
                    <a:pt x="386" y="180"/>
                  </a:lnTo>
                  <a:lnTo>
                    <a:pt x="404" y="176"/>
                  </a:lnTo>
                  <a:lnTo>
                    <a:pt x="421" y="169"/>
                  </a:lnTo>
                  <a:lnTo>
                    <a:pt x="439" y="163"/>
                  </a:lnTo>
                  <a:lnTo>
                    <a:pt x="454" y="156"/>
                  </a:lnTo>
                  <a:lnTo>
                    <a:pt x="471" y="152"/>
                  </a:lnTo>
                  <a:lnTo>
                    <a:pt x="488" y="145"/>
                  </a:lnTo>
                  <a:lnTo>
                    <a:pt x="506" y="141"/>
                  </a:lnTo>
                  <a:lnTo>
                    <a:pt x="519" y="132"/>
                  </a:lnTo>
                  <a:lnTo>
                    <a:pt x="536" y="126"/>
                  </a:lnTo>
                  <a:lnTo>
                    <a:pt x="551" y="121"/>
                  </a:lnTo>
                  <a:lnTo>
                    <a:pt x="567" y="115"/>
                  </a:lnTo>
                  <a:lnTo>
                    <a:pt x="582" y="108"/>
                  </a:lnTo>
                  <a:lnTo>
                    <a:pt x="597" y="104"/>
                  </a:lnTo>
                  <a:lnTo>
                    <a:pt x="612" y="97"/>
                  </a:lnTo>
                  <a:lnTo>
                    <a:pt x="625" y="93"/>
                  </a:lnTo>
                  <a:lnTo>
                    <a:pt x="638" y="87"/>
                  </a:lnTo>
                  <a:lnTo>
                    <a:pt x="651" y="82"/>
                  </a:lnTo>
                  <a:lnTo>
                    <a:pt x="662" y="76"/>
                  </a:lnTo>
                  <a:lnTo>
                    <a:pt x="673" y="71"/>
                  </a:lnTo>
                  <a:lnTo>
                    <a:pt x="682" y="65"/>
                  </a:lnTo>
                  <a:lnTo>
                    <a:pt x="693" y="61"/>
                  </a:lnTo>
                  <a:lnTo>
                    <a:pt x="701" y="56"/>
                  </a:lnTo>
                  <a:lnTo>
                    <a:pt x="712" y="54"/>
                  </a:lnTo>
                  <a:lnTo>
                    <a:pt x="723" y="47"/>
                  </a:lnTo>
                  <a:lnTo>
                    <a:pt x="736" y="45"/>
                  </a:lnTo>
                  <a:lnTo>
                    <a:pt x="740" y="41"/>
                  </a:lnTo>
                  <a:lnTo>
                    <a:pt x="745" y="41"/>
                  </a:lnTo>
                  <a:lnTo>
                    <a:pt x="743" y="0"/>
                  </a:lnTo>
                  <a:lnTo>
                    <a:pt x="740" y="0"/>
                  </a:lnTo>
                  <a:lnTo>
                    <a:pt x="732" y="4"/>
                  </a:lnTo>
                  <a:lnTo>
                    <a:pt x="721" y="6"/>
                  </a:lnTo>
                  <a:lnTo>
                    <a:pt x="708" y="15"/>
                  </a:lnTo>
                  <a:lnTo>
                    <a:pt x="697" y="15"/>
                  </a:lnTo>
                  <a:lnTo>
                    <a:pt x="688" y="19"/>
                  </a:lnTo>
                  <a:lnTo>
                    <a:pt x="677" y="24"/>
                  </a:lnTo>
                  <a:lnTo>
                    <a:pt x="669" y="28"/>
                  </a:lnTo>
                  <a:lnTo>
                    <a:pt x="656" y="34"/>
                  </a:lnTo>
                  <a:lnTo>
                    <a:pt x="645" y="39"/>
                  </a:lnTo>
                  <a:lnTo>
                    <a:pt x="634" y="45"/>
                  </a:lnTo>
                  <a:lnTo>
                    <a:pt x="621" y="50"/>
                  </a:lnTo>
                  <a:lnTo>
                    <a:pt x="606" y="54"/>
                  </a:lnTo>
                  <a:lnTo>
                    <a:pt x="591" y="61"/>
                  </a:lnTo>
                  <a:lnTo>
                    <a:pt x="575" y="65"/>
                  </a:lnTo>
                  <a:lnTo>
                    <a:pt x="560" y="71"/>
                  </a:lnTo>
                  <a:lnTo>
                    <a:pt x="545" y="76"/>
                  </a:lnTo>
                  <a:lnTo>
                    <a:pt x="528" y="84"/>
                  </a:lnTo>
                  <a:lnTo>
                    <a:pt x="512" y="89"/>
                  </a:lnTo>
                  <a:lnTo>
                    <a:pt x="497" y="95"/>
                  </a:lnTo>
                  <a:lnTo>
                    <a:pt x="480" y="102"/>
                  </a:lnTo>
                  <a:lnTo>
                    <a:pt x="460" y="108"/>
                  </a:lnTo>
                  <a:lnTo>
                    <a:pt x="443" y="113"/>
                  </a:lnTo>
                  <a:lnTo>
                    <a:pt x="428" y="121"/>
                  </a:lnTo>
                  <a:lnTo>
                    <a:pt x="410" y="126"/>
                  </a:lnTo>
                  <a:lnTo>
                    <a:pt x="393" y="132"/>
                  </a:lnTo>
                  <a:lnTo>
                    <a:pt x="376" y="139"/>
                  </a:lnTo>
                  <a:lnTo>
                    <a:pt x="360" y="145"/>
                  </a:lnTo>
                  <a:lnTo>
                    <a:pt x="343" y="150"/>
                  </a:lnTo>
                  <a:lnTo>
                    <a:pt x="326" y="154"/>
                  </a:lnTo>
                  <a:lnTo>
                    <a:pt x="308" y="160"/>
                  </a:lnTo>
                  <a:lnTo>
                    <a:pt x="291" y="165"/>
                  </a:lnTo>
                  <a:lnTo>
                    <a:pt x="273" y="169"/>
                  </a:lnTo>
                  <a:lnTo>
                    <a:pt x="258" y="173"/>
                  </a:lnTo>
                  <a:lnTo>
                    <a:pt x="241" y="180"/>
                  </a:lnTo>
                  <a:lnTo>
                    <a:pt x="226" y="184"/>
                  </a:lnTo>
                  <a:lnTo>
                    <a:pt x="210" y="186"/>
                  </a:lnTo>
                  <a:lnTo>
                    <a:pt x="193" y="191"/>
                  </a:lnTo>
                  <a:lnTo>
                    <a:pt x="178" y="193"/>
                  </a:lnTo>
                  <a:lnTo>
                    <a:pt x="163" y="199"/>
                  </a:lnTo>
                  <a:lnTo>
                    <a:pt x="147" y="199"/>
                  </a:lnTo>
                  <a:lnTo>
                    <a:pt x="134" y="206"/>
                  </a:lnTo>
                  <a:lnTo>
                    <a:pt x="121" y="208"/>
                  </a:lnTo>
                  <a:lnTo>
                    <a:pt x="111" y="213"/>
                  </a:lnTo>
                  <a:lnTo>
                    <a:pt x="95" y="215"/>
                  </a:lnTo>
                  <a:lnTo>
                    <a:pt x="84" y="217"/>
                  </a:lnTo>
                  <a:lnTo>
                    <a:pt x="74" y="219"/>
                  </a:lnTo>
                  <a:lnTo>
                    <a:pt x="65" y="221"/>
                  </a:lnTo>
                  <a:lnTo>
                    <a:pt x="54" y="221"/>
                  </a:lnTo>
                  <a:lnTo>
                    <a:pt x="43" y="226"/>
                  </a:lnTo>
                  <a:lnTo>
                    <a:pt x="35" y="226"/>
                  </a:lnTo>
                  <a:lnTo>
                    <a:pt x="28" y="228"/>
                  </a:lnTo>
                  <a:lnTo>
                    <a:pt x="15" y="230"/>
                  </a:lnTo>
                  <a:lnTo>
                    <a:pt x="6" y="232"/>
                  </a:lnTo>
                  <a:lnTo>
                    <a:pt x="0" y="234"/>
                  </a:lnTo>
                  <a:lnTo>
                    <a:pt x="0" y="236"/>
                  </a:lnTo>
                  <a:lnTo>
                    <a:pt x="0" y="236"/>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p:cNvSpPr>
              <a:spLocks/>
            </p:cNvSpPr>
            <p:nvPr/>
          </p:nvSpPr>
          <p:spPr bwMode="auto">
            <a:xfrm>
              <a:off x="838200" y="3829050"/>
              <a:ext cx="641350" cy="158750"/>
            </a:xfrm>
            <a:custGeom>
              <a:avLst/>
              <a:gdLst>
                <a:gd name="T0" fmla="*/ 404 w 404"/>
                <a:gd name="T1" fmla="*/ 43 h 100"/>
                <a:gd name="T2" fmla="*/ 384 w 404"/>
                <a:gd name="T3" fmla="*/ 45 h 100"/>
                <a:gd name="T4" fmla="*/ 365 w 404"/>
                <a:gd name="T5" fmla="*/ 52 h 100"/>
                <a:gd name="T6" fmla="*/ 336 w 404"/>
                <a:gd name="T7" fmla="*/ 58 h 100"/>
                <a:gd name="T8" fmla="*/ 306 w 404"/>
                <a:gd name="T9" fmla="*/ 65 h 100"/>
                <a:gd name="T10" fmla="*/ 269 w 404"/>
                <a:gd name="T11" fmla="*/ 72 h 100"/>
                <a:gd name="T12" fmla="*/ 232 w 404"/>
                <a:gd name="T13" fmla="*/ 78 h 100"/>
                <a:gd name="T14" fmla="*/ 195 w 404"/>
                <a:gd name="T15" fmla="*/ 85 h 100"/>
                <a:gd name="T16" fmla="*/ 174 w 404"/>
                <a:gd name="T17" fmla="*/ 87 h 100"/>
                <a:gd name="T18" fmla="*/ 156 w 404"/>
                <a:gd name="T19" fmla="*/ 89 h 100"/>
                <a:gd name="T20" fmla="*/ 121 w 404"/>
                <a:gd name="T21" fmla="*/ 93 h 100"/>
                <a:gd name="T22" fmla="*/ 87 w 404"/>
                <a:gd name="T23" fmla="*/ 93 h 100"/>
                <a:gd name="T24" fmla="*/ 58 w 404"/>
                <a:gd name="T25" fmla="*/ 98 h 100"/>
                <a:gd name="T26" fmla="*/ 35 w 404"/>
                <a:gd name="T27" fmla="*/ 98 h 100"/>
                <a:gd name="T28" fmla="*/ 17 w 404"/>
                <a:gd name="T29" fmla="*/ 98 h 100"/>
                <a:gd name="T30" fmla="*/ 0 w 404"/>
                <a:gd name="T31" fmla="*/ 100 h 100"/>
                <a:gd name="T32" fmla="*/ 2 w 404"/>
                <a:gd name="T33" fmla="*/ 65 h 100"/>
                <a:gd name="T34" fmla="*/ 19 w 404"/>
                <a:gd name="T35" fmla="*/ 65 h 100"/>
                <a:gd name="T36" fmla="*/ 39 w 404"/>
                <a:gd name="T37" fmla="*/ 65 h 100"/>
                <a:gd name="T38" fmla="*/ 67 w 404"/>
                <a:gd name="T39" fmla="*/ 65 h 100"/>
                <a:gd name="T40" fmla="*/ 95 w 404"/>
                <a:gd name="T41" fmla="*/ 61 h 100"/>
                <a:gd name="T42" fmla="*/ 130 w 404"/>
                <a:gd name="T43" fmla="*/ 56 h 100"/>
                <a:gd name="T44" fmla="*/ 158 w 404"/>
                <a:gd name="T45" fmla="*/ 54 h 100"/>
                <a:gd name="T46" fmla="*/ 180 w 404"/>
                <a:gd name="T47" fmla="*/ 52 h 100"/>
                <a:gd name="T48" fmla="*/ 208 w 404"/>
                <a:gd name="T49" fmla="*/ 45 h 100"/>
                <a:gd name="T50" fmla="*/ 245 w 404"/>
                <a:gd name="T51" fmla="*/ 37 h 100"/>
                <a:gd name="T52" fmla="*/ 282 w 404"/>
                <a:gd name="T53" fmla="*/ 28 h 100"/>
                <a:gd name="T54" fmla="*/ 317 w 404"/>
                <a:gd name="T55" fmla="*/ 22 h 100"/>
                <a:gd name="T56" fmla="*/ 347 w 404"/>
                <a:gd name="T57" fmla="*/ 13 h 100"/>
                <a:gd name="T58" fmla="*/ 373 w 404"/>
                <a:gd name="T59" fmla="*/ 6 h 100"/>
                <a:gd name="T60" fmla="*/ 399 w 404"/>
                <a:gd name="T61" fmla="*/ 0 h 100"/>
                <a:gd name="T62" fmla="*/ 404 w 404"/>
                <a:gd name="T6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4" h="100">
                  <a:moveTo>
                    <a:pt x="404" y="0"/>
                  </a:moveTo>
                  <a:lnTo>
                    <a:pt x="404" y="43"/>
                  </a:lnTo>
                  <a:lnTo>
                    <a:pt x="399" y="43"/>
                  </a:lnTo>
                  <a:lnTo>
                    <a:pt x="384" y="45"/>
                  </a:lnTo>
                  <a:lnTo>
                    <a:pt x="376" y="48"/>
                  </a:lnTo>
                  <a:lnTo>
                    <a:pt x="365" y="52"/>
                  </a:lnTo>
                  <a:lnTo>
                    <a:pt x="350" y="54"/>
                  </a:lnTo>
                  <a:lnTo>
                    <a:pt x="336" y="58"/>
                  </a:lnTo>
                  <a:lnTo>
                    <a:pt x="321" y="61"/>
                  </a:lnTo>
                  <a:lnTo>
                    <a:pt x="306" y="65"/>
                  </a:lnTo>
                  <a:lnTo>
                    <a:pt x="289" y="67"/>
                  </a:lnTo>
                  <a:lnTo>
                    <a:pt x="269" y="72"/>
                  </a:lnTo>
                  <a:lnTo>
                    <a:pt x="250" y="76"/>
                  </a:lnTo>
                  <a:lnTo>
                    <a:pt x="232" y="78"/>
                  </a:lnTo>
                  <a:lnTo>
                    <a:pt x="213" y="82"/>
                  </a:lnTo>
                  <a:lnTo>
                    <a:pt x="195" y="85"/>
                  </a:lnTo>
                  <a:lnTo>
                    <a:pt x="184" y="85"/>
                  </a:lnTo>
                  <a:lnTo>
                    <a:pt x="174" y="87"/>
                  </a:lnTo>
                  <a:lnTo>
                    <a:pt x="165" y="87"/>
                  </a:lnTo>
                  <a:lnTo>
                    <a:pt x="156" y="89"/>
                  </a:lnTo>
                  <a:lnTo>
                    <a:pt x="137" y="91"/>
                  </a:lnTo>
                  <a:lnTo>
                    <a:pt x="121" y="93"/>
                  </a:lnTo>
                  <a:lnTo>
                    <a:pt x="104" y="93"/>
                  </a:lnTo>
                  <a:lnTo>
                    <a:pt x="87" y="93"/>
                  </a:lnTo>
                  <a:lnTo>
                    <a:pt x="71" y="95"/>
                  </a:lnTo>
                  <a:lnTo>
                    <a:pt x="58" y="98"/>
                  </a:lnTo>
                  <a:lnTo>
                    <a:pt x="45" y="98"/>
                  </a:lnTo>
                  <a:lnTo>
                    <a:pt x="35" y="98"/>
                  </a:lnTo>
                  <a:lnTo>
                    <a:pt x="24" y="98"/>
                  </a:lnTo>
                  <a:lnTo>
                    <a:pt x="17" y="98"/>
                  </a:lnTo>
                  <a:lnTo>
                    <a:pt x="4" y="98"/>
                  </a:lnTo>
                  <a:lnTo>
                    <a:pt x="0" y="100"/>
                  </a:lnTo>
                  <a:lnTo>
                    <a:pt x="0" y="67"/>
                  </a:lnTo>
                  <a:lnTo>
                    <a:pt x="2" y="65"/>
                  </a:lnTo>
                  <a:lnTo>
                    <a:pt x="13" y="65"/>
                  </a:lnTo>
                  <a:lnTo>
                    <a:pt x="19" y="65"/>
                  </a:lnTo>
                  <a:lnTo>
                    <a:pt x="28" y="65"/>
                  </a:lnTo>
                  <a:lnTo>
                    <a:pt x="39" y="65"/>
                  </a:lnTo>
                  <a:lnTo>
                    <a:pt x="54" y="65"/>
                  </a:lnTo>
                  <a:lnTo>
                    <a:pt x="67" y="65"/>
                  </a:lnTo>
                  <a:lnTo>
                    <a:pt x="80" y="63"/>
                  </a:lnTo>
                  <a:lnTo>
                    <a:pt x="95" y="61"/>
                  </a:lnTo>
                  <a:lnTo>
                    <a:pt x="115" y="61"/>
                  </a:lnTo>
                  <a:lnTo>
                    <a:pt x="130" y="56"/>
                  </a:lnTo>
                  <a:lnTo>
                    <a:pt x="150" y="56"/>
                  </a:lnTo>
                  <a:lnTo>
                    <a:pt x="158" y="54"/>
                  </a:lnTo>
                  <a:lnTo>
                    <a:pt x="169" y="54"/>
                  </a:lnTo>
                  <a:lnTo>
                    <a:pt x="180" y="52"/>
                  </a:lnTo>
                  <a:lnTo>
                    <a:pt x="191" y="52"/>
                  </a:lnTo>
                  <a:lnTo>
                    <a:pt x="208" y="45"/>
                  </a:lnTo>
                  <a:lnTo>
                    <a:pt x="228" y="43"/>
                  </a:lnTo>
                  <a:lnTo>
                    <a:pt x="245" y="37"/>
                  </a:lnTo>
                  <a:lnTo>
                    <a:pt x="265" y="35"/>
                  </a:lnTo>
                  <a:lnTo>
                    <a:pt x="282" y="28"/>
                  </a:lnTo>
                  <a:lnTo>
                    <a:pt x="300" y="26"/>
                  </a:lnTo>
                  <a:lnTo>
                    <a:pt x="317" y="22"/>
                  </a:lnTo>
                  <a:lnTo>
                    <a:pt x="334" y="17"/>
                  </a:lnTo>
                  <a:lnTo>
                    <a:pt x="347" y="13"/>
                  </a:lnTo>
                  <a:lnTo>
                    <a:pt x="363" y="9"/>
                  </a:lnTo>
                  <a:lnTo>
                    <a:pt x="373" y="6"/>
                  </a:lnTo>
                  <a:lnTo>
                    <a:pt x="384" y="4"/>
                  </a:lnTo>
                  <a:lnTo>
                    <a:pt x="399" y="0"/>
                  </a:lnTo>
                  <a:lnTo>
                    <a:pt x="404" y="0"/>
                  </a:lnTo>
                  <a:lnTo>
                    <a:pt x="404"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p:cNvSpPr>
              <a:spLocks/>
            </p:cNvSpPr>
            <p:nvPr/>
          </p:nvSpPr>
          <p:spPr bwMode="auto">
            <a:xfrm>
              <a:off x="1141413" y="3714750"/>
              <a:ext cx="1117600" cy="323850"/>
            </a:xfrm>
            <a:custGeom>
              <a:avLst/>
              <a:gdLst>
                <a:gd name="T0" fmla="*/ 2 w 704"/>
                <a:gd name="T1" fmla="*/ 185 h 204"/>
                <a:gd name="T2" fmla="*/ 30 w 704"/>
                <a:gd name="T3" fmla="*/ 178 h 204"/>
                <a:gd name="T4" fmla="*/ 59 w 704"/>
                <a:gd name="T5" fmla="*/ 172 h 204"/>
                <a:gd name="T6" fmla="*/ 87 w 704"/>
                <a:gd name="T7" fmla="*/ 165 h 204"/>
                <a:gd name="T8" fmla="*/ 106 w 704"/>
                <a:gd name="T9" fmla="*/ 159 h 204"/>
                <a:gd name="T10" fmla="*/ 128 w 704"/>
                <a:gd name="T11" fmla="*/ 154 h 204"/>
                <a:gd name="T12" fmla="*/ 156 w 704"/>
                <a:gd name="T13" fmla="*/ 148 h 204"/>
                <a:gd name="T14" fmla="*/ 182 w 704"/>
                <a:gd name="T15" fmla="*/ 144 h 204"/>
                <a:gd name="T16" fmla="*/ 211 w 704"/>
                <a:gd name="T17" fmla="*/ 137 h 204"/>
                <a:gd name="T18" fmla="*/ 241 w 704"/>
                <a:gd name="T19" fmla="*/ 128 h 204"/>
                <a:gd name="T20" fmla="*/ 271 w 704"/>
                <a:gd name="T21" fmla="*/ 122 h 204"/>
                <a:gd name="T22" fmla="*/ 306 w 704"/>
                <a:gd name="T23" fmla="*/ 113 h 204"/>
                <a:gd name="T24" fmla="*/ 339 w 704"/>
                <a:gd name="T25" fmla="*/ 102 h 204"/>
                <a:gd name="T26" fmla="*/ 371 w 704"/>
                <a:gd name="T27" fmla="*/ 94 h 204"/>
                <a:gd name="T28" fmla="*/ 406 w 704"/>
                <a:gd name="T29" fmla="*/ 83 h 204"/>
                <a:gd name="T30" fmla="*/ 443 w 704"/>
                <a:gd name="T31" fmla="*/ 74 h 204"/>
                <a:gd name="T32" fmla="*/ 478 w 704"/>
                <a:gd name="T33" fmla="*/ 63 h 204"/>
                <a:gd name="T34" fmla="*/ 510 w 704"/>
                <a:gd name="T35" fmla="*/ 54 h 204"/>
                <a:gd name="T36" fmla="*/ 543 w 704"/>
                <a:gd name="T37" fmla="*/ 46 h 204"/>
                <a:gd name="T38" fmla="*/ 576 w 704"/>
                <a:gd name="T39" fmla="*/ 37 h 204"/>
                <a:gd name="T40" fmla="*/ 602 w 704"/>
                <a:gd name="T41" fmla="*/ 28 h 204"/>
                <a:gd name="T42" fmla="*/ 628 w 704"/>
                <a:gd name="T43" fmla="*/ 20 h 204"/>
                <a:gd name="T44" fmla="*/ 652 w 704"/>
                <a:gd name="T45" fmla="*/ 13 h 204"/>
                <a:gd name="T46" fmla="*/ 678 w 704"/>
                <a:gd name="T47" fmla="*/ 7 h 204"/>
                <a:gd name="T48" fmla="*/ 699 w 704"/>
                <a:gd name="T49" fmla="*/ 0 h 204"/>
                <a:gd name="T50" fmla="*/ 693 w 704"/>
                <a:gd name="T51" fmla="*/ 44 h 204"/>
                <a:gd name="T52" fmla="*/ 682 w 704"/>
                <a:gd name="T53" fmla="*/ 46 h 204"/>
                <a:gd name="T54" fmla="*/ 654 w 704"/>
                <a:gd name="T55" fmla="*/ 54 h 204"/>
                <a:gd name="T56" fmla="*/ 632 w 704"/>
                <a:gd name="T57" fmla="*/ 59 h 204"/>
                <a:gd name="T58" fmla="*/ 610 w 704"/>
                <a:gd name="T59" fmla="*/ 68 h 204"/>
                <a:gd name="T60" fmla="*/ 584 w 704"/>
                <a:gd name="T61" fmla="*/ 74 h 204"/>
                <a:gd name="T62" fmla="*/ 558 w 704"/>
                <a:gd name="T63" fmla="*/ 83 h 204"/>
                <a:gd name="T64" fmla="*/ 526 w 704"/>
                <a:gd name="T65" fmla="*/ 89 h 204"/>
                <a:gd name="T66" fmla="*/ 495 w 704"/>
                <a:gd name="T67" fmla="*/ 98 h 204"/>
                <a:gd name="T68" fmla="*/ 463 w 704"/>
                <a:gd name="T69" fmla="*/ 109 h 204"/>
                <a:gd name="T70" fmla="*/ 430 w 704"/>
                <a:gd name="T71" fmla="*/ 117 h 204"/>
                <a:gd name="T72" fmla="*/ 395 w 704"/>
                <a:gd name="T73" fmla="*/ 128 h 204"/>
                <a:gd name="T74" fmla="*/ 361 w 704"/>
                <a:gd name="T75" fmla="*/ 137 h 204"/>
                <a:gd name="T76" fmla="*/ 328 w 704"/>
                <a:gd name="T77" fmla="*/ 148 h 204"/>
                <a:gd name="T78" fmla="*/ 298 w 704"/>
                <a:gd name="T79" fmla="*/ 157 h 204"/>
                <a:gd name="T80" fmla="*/ 263 w 704"/>
                <a:gd name="T81" fmla="*/ 161 h 204"/>
                <a:gd name="T82" fmla="*/ 232 w 704"/>
                <a:gd name="T83" fmla="*/ 167 h 204"/>
                <a:gd name="T84" fmla="*/ 204 w 704"/>
                <a:gd name="T85" fmla="*/ 174 h 204"/>
                <a:gd name="T86" fmla="*/ 176 w 704"/>
                <a:gd name="T87" fmla="*/ 178 h 204"/>
                <a:gd name="T88" fmla="*/ 150 w 704"/>
                <a:gd name="T89" fmla="*/ 183 h 204"/>
                <a:gd name="T90" fmla="*/ 126 w 704"/>
                <a:gd name="T91" fmla="*/ 187 h 204"/>
                <a:gd name="T92" fmla="*/ 104 w 704"/>
                <a:gd name="T93" fmla="*/ 191 h 204"/>
                <a:gd name="T94" fmla="*/ 85 w 704"/>
                <a:gd name="T95" fmla="*/ 196 h 204"/>
                <a:gd name="T96" fmla="*/ 65 w 704"/>
                <a:gd name="T97" fmla="*/ 196 h 204"/>
                <a:gd name="T98" fmla="*/ 50 w 704"/>
                <a:gd name="T99" fmla="*/ 198 h 204"/>
                <a:gd name="T100" fmla="*/ 24 w 704"/>
                <a:gd name="T101" fmla="*/ 202 h 204"/>
                <a:gd name="T102" fmla="*/ 4 w 704"/>
                <a:gd name="T103" fmla="*/ 204 h 204"/>
                <a:gd name="T104" fmla="*/ 0 w 704"/>
                <a:gd name="T105" fmla="*/ 18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4" h="204">
                  <a:moveTo>
                    <a:pt x="0" y="187"/>
                  </a:moveTo>
                  <a:lnTo>
                    <a:pt x="2" y="185"/>
                  </a:lnTo>
                  <a:lnTo>
                    <a:pt x="19" y="183"/>
                  </a:lnTo>
                  <a:lnTo>
                    <a:pt x="30" y="178"/>
                  </a:lnTo>
                  <a:lnTo>
                    <a:pt x="43" y="176"/>
                  </a:lnTo>
                  <a:lnTo>
                    <a:pt x="59" y="172"/>
                  </a:lnTo>
                  <a:lnTo>
                    <a:pt x="78" y="170"/>
                  </a:lnTo>
                  <a:lnTo>
                    <a:pt x="87" y="165"/>
                  </a:lnTo>
                  <a:lnTo>
                    <a:pt x="98" y="163"/>
                  </a:lnTo>
                  <a:lnTo>
                    <a:pt x="106" y="159"/>
                  </a:lnTo>
                  <a:lnTo>
                    <a:pt x="117" y="157"/>
                  </a:lnTo>
                  <a:lnTo>
                    <a:pt x="128" y="154"/>
                  </a:lnTo>
                  <a:lnTo>
                    <a:pt x="143" y="152"/>
                  </a:lnTo>
                  <a:lnTo>
                    <a:pt x="156" y="148"/>
                  </a:lnTo>
                  <a:lnTo>
                    <a:pt x="169" y="148"/>
                  </a:lnTo>
                  <a:lnTo>
                    <a:pt x="182" y="144"/>
                  </a:lnTo>
                  <a:lnTo>
                    <a:pt x="195" y="139"/>
                  </a:lnTo>
                  <a:lnTo>
                    <a:pt x="211" y="137"/>
                  </a:lnTo>
                  <a:lnTo>
                    <a:pt x="226" y="133"/>
                  </a:lnTo>
                  <a:lnTo>
                    <a:pt x="241" y="128"/>
                  </a:lnTo>
                  <a:lnTo>
                    <a:pt x="256" y="126"/>
                  </a:lnTo>
                  <a:lnTo>
                    <a:pt x="271" y="122"/>
                  </a:lnTo>
                  <a:lnTo>
                    <a:pt x="289" y="117"/>
                  </a:lnTo>
                  <a:lnTo>
                    <a:pt x="306" y="113"/>
                  </a:lnTo>
                  <a:lnTo>
                    <a:pt x="321" y="109"/>
                  </a:lnTo>
                  <a:lnTo>
                    <a:pt x="339" y="102"/>
                  </a:lnTo>
                  <a:lnTo>
                    <a:pt x="356" y="98"/>
                  </a:lnTo>
                  <a:lnTo>
                    <a:pt x="371" y="94"/>
                  </a:lnTo>
                  <a:lnTo>
                    <a:pt x="391" y="89"/>
                  </a:lnTo>
                  <a:lnTo>
                    <a:pt x="406" y="83"/>
                  </a:lnTo>
                  <a:lnTo>
                    <a:pt x="426" y="78"/>
                  </a:lnTo>
                  <a:lnTo>
                    <a:pt x="443" y="74"/>
                  </a:lnTo>
                  <a:lnTo>
                    <a:pt x="460" y="70"/>
                  </a:lnTo>
                  <a:lnTo>
                    <a:pt x="478" y="63"/>
                  </a:lnTo>
                  <a:lnTo>
                    <a:pt x="495" y="59"/>
                  </a:lnTo>
                  <a:lnTo>
                    <a:pt x="510" y="54"/>
                  </a:lnTo>
                  <a:lnTo>
                    <a:pt x="528" y="50"/>
                  </a:lnTo>
                  <a:lnTo>
                    <a:pt x="543" y="46"/>
                  </a:lnTo>
                  <a:lnTo>
                    <a:pt x="560" y="41"/>
                  </a:lnTo>
                  <a:lnTo>
                    <a:pt x="576" y="37"/>
                  </a:lnTo>
                  <a:lnTo>
                    <a:pt x="589" y="31"/>
                  </a:lnTo>
                  <a:lnTo>
                    <a:pt x="602" y="28"/>
                  </a:lnTo>
                  <a:lnTo>
                    <a:pt x="617" y="24"/>
                  </a:lnTo>
                  <a:lnTo>
                    <a:pt x="628" y="20"/>
                  </a:lnTo>
                  <a:lnTo>
                    <a:pt x="641" y="18"/>
                  </a:lnTo>
                  <a:lnTo>
                    <a:pt x="652" y="13"/>
                  </a:lnTo>
                  <a:lnTo>
                    <a:pt x="662" y="11"/>
                  </a:lnTo>
                  <a:lnTo>
                    <a:pt x="678" y="7"/>
                  </a:lnTo>
                  <a:lnTo>
                    <a:pt x="691" y="2"/>
                  </a:lnTo>
                  <a:lnTo>
                    <a:pt x="699" y="0"/>
                  </a:lnTo>
                  <a:lnTo>
                    <a:pt x="704" y="0"/>
                  </a:lnTo>
                  <a:lnTo>
                    <a:pt x="693" y="44"/>
                  </a:lnTo>
                  <a:lnTo>
                    <a:pt x="688" y="44"/>
                  </a:lnTo>
                  <a:lnTo>
                    <a:pt x="682" y="46"/>
                  </a:lnTo>
                  <a:lnTo>
                    <a:pt x="669" y="50"/>
                  </a:lnTo>
                  <a:lnTo>
                    <a:pt x="654" y="54"/>
                  </a:lnTo>
                  <a:lnTo>
                    <a:pt x="643" y="57"/>
                  </a:lnTo>
                  <a:lnTo>
                    <a:pt x="632" y="59"/>
                  </a:lnTo>
                  <a:lnTo>
                    <a:pt x="621" y="61"/>
                  </a:lnTo>
                  <a:lnTo>
                    <a:pt x="610" y="68"/>
                  </a:lnTo>
                  <a:lnTo>
                    <a:pt x="597" y="70"/>
                  </a:lnTo>
                  <a:lnTo>
                    <a:pt x="584" y="74"/>
                  </a:lnTo>
                  <a:lnTo>
                    <a:pt x="569" y="78"/>
                  </a:lnTo>
                  <a:lnTo>
                    <a:pt x="558" y="83"/>
                  </a:lnTo>
                  <a:lnTo>
                    <a:pt x="541" y="87"/>
                  </a:lnTo>
                  <a:lnTo>
                    <a:pt x="526" y="89"/>
                  </a:lnTo>
                  <a:lnTo>
                    <a:pt x="510" y="94"/>
                  </a:lnTo>
                  <a:lnTo>
                    <a:pt x="495" y="98"/>
                  </a:lnTo>
                  <a:lnTo>
                    <a:pt x="478" y="102"/>
                  </a:lnTo>
                  <a:lnTo>
                    <a:pt x="463" y="109"/>
                  </a:lnTo>
                  <a:lnTo>
                    <a:pt x="445" y="113"/>
                  </a:lnTo>
                  <a:lnTo>
                    <a:pt x="430" y="117"/>
                  </a:lnTo>
                  <a:lnTo>
                    <a:pt x="413" y="122"/>
                  </a:lnTo>
                  <a:lnTo>
                    <a:pt x="395" y="128"/>
                  </a:lnTo>
                  <a:lnTo>
                    <a:pt x="376" y="133"/>
                  </a:lnTo>
                  <a:lnTo>
                    <a:pt x="361" y="137"/>
                  </a:lnTo>
                  <a:lnTo>
                    <a:pt x="345" y="141"/>
                  </a:lnTo>
                  <a:lnTo>
                    <a:pt x="328" y="148"/>
                  </a:lnTo>
                  <a:lnTo>
                    <a:pt x="313" y="150"/>
                  </a:lnTo>
                  <a:lnTo>
                    <a:pt x="298" y="157"/>
                  </a:lnTo>
                  <a:lnTo>
                    <a:pt x="280" y="157"/>
                  </a:lnTo>
                  <a:lnTo>
                    <a:pt x="263" y="161"/>
                  </a:lnTo>
                  <a:lnTo>
                    <a:pt x="248" y="165"/>
                  </a:lnTo>
                  <a:lnTo>
                    <a:pt x="232" y="167"/>
                  </a:lnTo>
                  <a:lnTo>
                    <a:pt x="217" y="170"/>
                  </a:lnTo>
                  <a:lnTo>
                    <a:pt x="204" y="174"/>
                  </a:lnTo>
                  <a:lnTo>
                    <a:pt x="189" y="176"/>
                  </a:lnTo>
                  <a:lnTo>
                    <a:pt x="176" y="178"/>
                  </a:lnTo>
                  <a:lnTo>
                    <a:pt x="163" y="180"/>
                  </a:lnTo>
                  <a:lnTo>
                    <a:pt x="150" y="183"/>
                  </a:lnTo>
                  <a:lnTo>
                    <a:pt x="137" y="185"/>
                  </a:lnTo>
                  <a:lnTo>
                    <a:pt x="126" y="187"/>
                  </a:lnTo>
                  <a:lnTo>
                    <a:pt x="115" y="187"/>
                  </a:lnTo>
                  <a:lnTo>
                    <a:pt x="104" y="191"/>
                  </a:lnTo>
                  <a:lnTo>
                    <a:pt x="93" y="191"/>
                  </a:lnTo>
                  <a:lnTo>
                    <a:pt x="85" y="196"/>
                  </a:lnTo>
                  <a:lnTo>
                    <a:pt x="74" y="196"/>
                  </a:lnTo>
                  <a:lnTo>
                    <a:pt x="65" y="196"/>
                  </a:lnTo>
                  <a:lnTo>
                    <a:pt x="56" y="196"/>
                  </a:lnTo>
                  <a:lnTo>
                    <a:pt x="50" y="198"/>
                  </a:lnTo>
                  <a:lnTo>
                    <a:pt x="35" y="200"/>
                  </a:lnTo>
                  <a:lnTo>
                    <a:pt x="24" y="202"/>
                  </a:lnTo>
                  <a:lnTo>
                    <a:pt x="9" y="204"/>
                  </a:lnTo>
                  <a:lnTo>
                    <a:pt x="4" y="204"/>
                  </a:lnTo>
                  <a:lnTo>
                    <a:pt x="0" y="187"/>
                  </a:lnTo>
                  <a:lnTo>
                    <a:pt x="0" y="187"/>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p:cNvSpPr>
              <a:spLocks/>
            </p:cNvSpPr>
            <p:nvPr/>
          </p:nvSpPr>
          <p:spPr bwMode="auto">
            <a:xfrm>
              <a:off x="447675" y="2390775"/>
              <a:ext cx="2190750" cy="896938"/>
            </a:xfrm>
            <a:custGeom>
              <a:avLst/>
              <a:gdLst>
                <a:gd name="T0" fmla="*/ 3 w 1380"/>
                <a:gd name="T1" fmla="*/ 528 h 565"/>
                <a:gd name="T2" fmla="*/ 16 w 1380"/>
                <a:gd name="T3" fmla="*/ 521 h 565"/>
                <a:gd name="T4" fmla="*/ 33 w 1380"/>
                <a:gd name="T5" fmla="*/ 517 h 565"/>
                <a:gd name="T6" fmla="*/ 55 w 1380"/>
                <a:gd name="T7" fmla="*/ 508 h 565"/>
                <a:gd name="T8" fmla="*/ 83 w 1380"/>
                <a:gd name="T9" fmla="*/ 498 h 565"/>
                <a:gd name="T10" fmla="*/ 113 w 1380"/>
                <a:gd name="T11" fmla="*/ 487 h 565"/>
                <a:gd name="T12" fmla="*/ 139 w 1380"/>
                <a:gd name="T13" fmla="*/ 478 h 565"/>
                <a:gd name="T14" fmla="*/ 161 w 1380"/>
                <a:gd name="T15" fmla="*/ 474 h 565"/>
                <a:gd name="T16" fmla="*/ 181 w 1380"/>
                <a:gd name="T17" fmla="*/ 467 h 565"/>
                <a:gd name="T18" fmla="*/ 202 w 1380"/>
                <a:gd name="T19" fmla="*/ 458 h 565"/>
                <a:gd name="T20" fmla="*/ 224 w 1380"/>
                <a:gd name="T21" fmla="*/ 450 h 565"/>
                <a:gd name="T22" fmla="*/ 246 w 1380"/>
                <a:gd name="T23" fmla="*/ 443 h 565"/>
                <a:gd name="T24" fmla="*/ 270 w 1380"/>
                <a:gd name="T25" fmla="*/ 435 h 565"/>
                <a:gd name="T26" fmla="*/ 294 w 1380"/>
                <a:gd name="T27" fmla="*/ 424 h 565"/>
                <a:gd name="T28" fmla="*/ 320 w 1380"/>
                <a:gd name="T29" fmla="*/ 415 h 565"/>
                <a:gd name="T30" fmla="*/ 346 w 1380"/>
                <a:gd name="T31" fmla="*/ 406 h 565"/>
                <a:gd name="T32" fmla="*/ 372 w 1380"/>
                <a:gd name="T33" fmla="*/ 398 h 565"/>
                <a:gd name="T34" fmla="*/ 400 w 1380"/>
                <a:gd name="T35" fmla="*/ 387 h 565"/>
                <a:gd name="T36" fmla="*/ 428 w 1380"/>
                <a:gd name="T37" fmla="*/ 376 h 565"/>
                <a:gd name="T38" fmla="*/ 456 w 1380"/>
                <a:gd name="T39" fmla="*/ 365 h 565"/>
                <a:gd name="T40" fmla="*/ 487 w 1380"/>
                <a:gd name="T41" fmla="*/ 352 h 565"/>
                <a:gd name="T42" fmla="*/ 517 w 1380"/>
                <a:gd name="T43" fmla="*/ 341 h 565"/>
                <a:gd name="T44" fmla="*/ 550 w 1380"/>
                <a:gd name="T45" fmla="*/ 330 h 565"/>
                <a:gd name="T46" fmla="*/ 582 w 1380"/>
                <a:gd name="T47" fmla="*/ 319 h 565"/>
                <a:gd name="T48" fmla="*/ 611 w 1380"/>
                <a:gd name="T49" fmla="*/ 306 h 565"/>
                <a:gd name="T50" fmla="*/ 643 w 1380"/>
                <a:gd name="T51" fmla="*/ 293 h 565"/>
                <a:gd name="T52" fmla="*/ 676 w 1380"/>
                <a:gd name="T53" fmla="*/ 280 h 565"/>
                <a:gd name="T54" fmla="*/ 708 w 1380"/>
                <a:gd name="T55" fmla="*/ 265 h 565"/>
                <a:gd name="T56" fmla="*/ 739 w 1380"/>
                <a:gd name="T57" fmla="*/ 254 h 565"/>
                <a:gd name="T58" fmla="*/ 771 w 1380"/>
                <a:gd name="T59" fmla="*/ 239 h 565"/>
                <a:gd name="T60" fmla="*/ 804 w 1380"/>
                <a:gd name="T61" fmla="*/ 226 h 565"/>
                <a:gd name="T62" fmla="*/ 834 w 1380"/>
                <a:gd name="T63" fmla="*/ 213 h 565"/>
                <a:gd name="T64" fmla="*/ 867 w 1380"/>
                <a:gd name="T65" fmla="*/ 200 h 565"/>
                <a:gd name="T66" fmla="*/ 900 w 1380"/>
                <a:gd name="T67" fmla="*/ 187 h 565"/>
                <a:gd name="T68" fmla="*/ 930 w 1380"/>
                <a:gd name="T69" fmla="*/ 174 h 565"/>
                <a:gd name="T70" fmla="*/ 960 w 1380"/>
                <a:gd name="T71" fmla="*/ 159 h 565"/>
                <a:gd name="T72" fmla="*/ 991 w 1380"/>
                <a:gd name="T73" fmla="*/ 148 h 565"/>
                <a:gd name="T74" fmla="*/ 1019 w 1380"/>
                <a:gd name="T75" fmla="*/ 133 h 565"/>
                <a:gd name="T76" fmla="*/ 1049 w 1380"/>
                <a:gd name="T77" fmla="*/ 122 h 565"/>
                <a:gd name="T78" fmla="*/ 1078 w 1380"/>
                <a:gd name="T79" fmla="*/ 111 h 565"/>
                <a:gd name="T80" fmla="*/ 1106 w 1380"/>
                <a:gd name="T81" fmla="*/ 100 h 565"/>
                <a:gd name="T82" fmla="*/ 1132 w 1380"/>
                <a:gd name="T83" fmla="*/ 87 h 565"/>
                <a:gd name="T84" fmla="*/ 1154 w 1380"/>
                <a:gd name="T85" fmla="*/ 76 h 565"/>
                <a:gd name="T86" fmla="*/ 1180 w 1380"/>
                <a:gd name="T87" fmla="*/ 65 h 565"/>
                <a:gd name="T88" fmla="*/ 1199 w 1380"/>
                <a:gd name="T89" fmla="*/ 57 h 565"/>
                <a:gd name="T90" fmla="*/ 1221 w 1380"/>
                <a:gd name="T91" fmla="*/ 46 h 565"/>
                <a:gd name="T92" fmla="*/ 1241 w 1380"/>
                <a:gd name="T93" fmla="*/ 37 h 565"/>
                <a:gd name="T94" fmla="*/ 1260 w 1380"/>
                <a:gd name="T95" fmla="*/ 31 h 565"/>
                <a:gd name="T96" fmla="*/ 1284 w 1380"/>
                <a:gd name="T97" fmla="*/ 22 h 565"/>
                <a:gd name="T98" fmla="*/ 1308 w 1380"/>
                <a:gd name="T99" fmla="*/ 11 h 565"/>
                <a:gd name="T100" fmla="*/ 1334 w 1380"/>
                <a:gd name="T101" fmla="*/ 0 h 565"/>
                <a:gd name="T102" fmla="*/ 1380 w 1380"/>
                <a:gd name="T103" fmla="*/ 52 h 565"/>
                <a:gd name="T104" fmla="*/ 131 w 1380"/>
                <a:gd name="T105" fmla="*/ 534 h 565"/>
                <a:gd name="T106" fmla="*/ 0 w 1380"/>
                <a:gd name="T107" fmla="*/ 53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0" h="565">
                  <a:moveTo>
                    <a:pt x="0" y="530"/>
                  </a:moveTo>
                  <a:lnTo>
                    <a:pt x="3" y="528"/>
                  </a:lnTo>
                  <a:lnTo>
                    <a:pt x="11" y="526"/>
                  </a:lnTo>
                  <a:lnTo>
                    <a:pt x="16" y="521"/>
                  </a:lnTo>
                  <a:lnTo>
                    <a:pt x="24" y="519"/>
                  </a:lnTo>
                  <a:lnTo>
                    <a:pt x="33" y="517"/>
                  </a:lnTo>
                  <a:lnTo>
                    <a:pt x="44" y="515"/>
                  </a:lnTo>
                  <a:lnTo>
                    <a:pt x="55" y="508"/>
                  </a:lnTo>
                  <a:lnTo>
                    <a:pt x="68" y="504"/>
                  </a:lnTo>
                  <a:lnTo>
                    <a:pt x="83" y="498"/>
                  </a:lnTo>
                  <a:lnTo>
                    <a:pt x="98" y="495"/>
                  </a:lnTo>
                  <a:lnTo>
                    <a:pt x="113" y="487"/>
                  </a:lnTo>
                  <a:lnTo>
                    <a:pt x="131" y="482"/>
                  </a:lnTo>
                  <a:lnTo>
                    <a:pt x="139" y="478"/>
                  </a:lnTo>
                  <a:lnTo>
                    <a:pt x="150" y="478"/>
                  </a:lnTo>
                  <a:lnTo>
                    <a:pt x="161" y="474"/>
                  </a:lnTo>
                  <a:lnTo>
                    <a:pt x="172" y="472"/>
                  </a:lnTo>
                  <a:lnTo>
                    <a:pt x="181" y="467"/>
                  </a:lnTo>
                  <a:lnTo>
                    <a:pt x="192" y="463"/>
                  </a:lnTo>
                  <a:lnTo>
                    <a:pt x="202" y="458"/>
                  </a:lnTo>
                  <a:lnTo>
                    <a:pt x="213" y="456"/>
                  </a:lnTo>
                  <a:lnTo>
                    <a:pt x="224" y="450"/>
                  </a:lnTo>
                  <a:lnTo>
                    <a:pt x="235" y="448"/>
                  </a:lnTo>
                  <a:lnTo>
                    <a:pt x="246" y="443"/>
                  </a:lnTo>
                  <a:lnTo>
                    <a:pt x="259" y="439"/>
                  </a:lnTo>
                  <a:lnTo>
                    <a:pt x="270" y="435"/>
                  </a:lnTo>
                  <a:lnTo>
                    <a:pt x="283" y="428"/>
                  </a:lnTo>
                  <a:lnTo>
                    <a:pt x="294" y="424"/>
                  </a:lnTo>
                  <a:lnTo>
                    <a:pt x="307" y="419"/>
                  </a:lnTo>
                  <a:lnTo>
                    <a:pt x="320" y="415"/>
                  </a:lnTo>
                  <a:lnTo>
                    <a:pt x="333" y="411"/>
                  </a:lnTo>
                  <a:lnTo>
                    <a:pt x="346" y="406"/>
                  </a:lnTo>
                  <a:lnTo>
                    <a:pt x="361" y="402"/>
                  </a:lnTo>
                  <a:lnTo>
                    <a:pt x="372" y="398"/>
                  </a:lnTo>
                  <a:lnTo>
                    <a:pt x="387" y="391"/>
                  </a:lnTo>
                  <a:lnTo>
                    <a:pt x="400" y="387"/>
                  </a:lnTo>
                  <a:lnTo>
                    <a:pt x="415" y="380"/>
                  </a:lnTo>
                  <a:lnTo>
                    <a:pt x="428" y="376"/>
                  </a:lnTo>
                  <a:lnTo>
                    <a:pt x="443" y="369"/>
                  </a:lnTo>
                  <a:lnTo>
                    <a:pt x="456" y="365"/>
                  </a:lnTo>
                  <a:lnTo>
                    <a:pt x="474" y="361"/>
                  </a:lnTo>
                  <a:lnTo>
                    <a:pt x="487" y="352"/>
                  </a:lnTo>
                  <a:lnTo>
                    <a:pt x="502" y="348"/>
                  </a:lnTo>
                  <a:lnTo>
                    <a:pt x="517" y="341"/>
                  </a:lnTo>
                  <a:lnTo>
                    <a:pt x="535" y="337"/>
                  </a:lnTo>
                  <a:lnTo>
                    <a:pt x="550" y="330"/>
                  </a:lnTo>
                  <a:lnTo>
                    <a:pt x="565" y="324"/>
                  </a:lnTo>
                  <a:lnTo>
                    <a:pt x="582" y="319"/>
                  </a:lnTo>
                  <a:lnTo>
                    <a:pt x="598" y="313"/>
                  </a:lnTo>
                  <a:lnTo>
                    <a:pt x="611" y="306"/>
                  </a:lnTo>
                  <a:lnTo>
                    <a:pt x="628" y="300"/>
                  </a:lnTo>
                  <a:lnTo>
                    <a:pt x="643" y="293"/>
                  </a:lnTo>
                  <a:lnTo>
                    <a:pt x="661" y="287"/>
                  </a:lnTo>
                  <a:lnTo>
                    <a:pt x="676" y="280"/>
                  </a:lnTo>
                  <a:lnTo>
                    <a:pt x="691" y="274"/>
                  </a:lnTo>
                  <a:lnTo>
                    <a:pt x="708" y="265"/>
                  </a:lnTo>
                  <a:lnTo>
                    <a:pt x="724" y="261"/>
                  </a:lnTo>
                  <a:lnTo>
                    <a:pt x="739" y="254"/>
                  </a:lnTo>
                  <a:lnTo>
                    <a:pt x="756" y="246"/>
                  </a:lnTo>
                  <a:lnTo>
                    <a:pt x="771" y="239"/>
                  </a:lnTo>
                  <a:lnTo>
                    <a:pt x="787" y="235"/>
                  </a:lnTo>
                  <a:lnTo>
                    <a:pt x="804" y="226"/>
                  </a:lnTo>
                  <a:lnTo>
                    <a:pt x="819" y="220"/>
                  </a:lnTo>
                  <a:lnTo>
                    <a:pt x="834" y="213"/>
                  </a:lnTo>
                  <a:lnTo>
                    <a:pt x="852" y="207"/>
                  </a:lnTo>
                  <a:lnTo>
                    <a:pt x="867" y="200"/>
                  </a:lnTo>
                  <a:lnTo>
                    <a:pt x="882" y="194"/>
                  </a:lnTo>
                  <a:lnTo>
                    <a:pt x="900" y="187"/>
                  </a:lnTo>
                  <a:lnTo>
                    <a:pt x="915" y="180"/>
                  </a:lnTo>
                  <a:lnTo>
                    <a:pt x="930" y="174"/>
                  </a:lnTo>
                  <a:lnTo>
                    <a:pt x="945" y="167"/>
                  </a:lnTo>
                  <a:lnTo>
                    <a:pt x="960" y="159"/>
                  </a:lnTo>
                  <a:lnTo>
                    <a:pt x="978" y="154"/>
                  </a:lnTo>
                  <a:lnTo>
                    <a:pt x="991" y="148"/>
                  </a:lnTo>
                  <a:lnTo>
                    <a:pt x="1006" y="139"/>
                  </a:lnTo>
                  <a:lnTo>
                    <a:pt x="1019" y="133"/>
                  </a:lnTo>
                  <a:lnTo>
                    <a:pt x="1034" y="128"/>
                  </a:lnTo>
                  <a:lnTo>
                    <a:pt x="1049" y="122"/>
                  </a:lnTo>
                  <a:lnTo>
                    <a:pt x="1065" y="118"/>
                  </a:lnTo>
                  <a:lnTo>
                    <a:pt x="1078" y="111"/>
                  </a:lnTo>
                  <a:lnTo>
                    <a:pt x="1093" y="107"/>
                  </a:lnTo>
                  <a:lnTo>
                    <a:pt x="1106" y="100"/>
                  </a:lnTo>
                  <a:lnTo>
                    <a:pt x="1119" y="94"/>
                  </a:lnTo>
                  <a:lnTo>
                    <a:pt x="1132" y="87"/>
                  </a:lnTo>
                  <a:lnTo>
                    <a:pt x="1143" y="81"/>
                  </a:lnTo>
                  <a:lnTo>
                    <a:pt x="1154" y="76"/>
                  </a:lnTo>
                  <a:lnTo>
                    <a:pt x="1167" y="70"/>
                  </a:lnTo>
                  <a:lnTo>
                    <a:pt x="1180" y="65"/>
                  </a:lnTo>
                  <a:lnTo>
                    <a:pt x="1191" y="61"/>
                  </a:lnTo>
                  <a:lnTo>
                    <a:pt x="1199" y="57"/>
                  </a:lnTo>
                  <a:lnTo>
                    <a:pt x="1210" y="50"/>
                  </a:lnTo>
                  <a:lnTo>
                    <a:pt x="1221" y="46"/>
                  </a:lnTo>
                  <a:lnTo>
                    <a:pt x="1232" y="41"/>
                  </a:lnTo>
                  <a:lnTo>
                    <a:pt x="1241" y="37"/>
                  </a:lnTo>
                  <a:lnTo>
                    <a:pt x="1251" y="33"/>
                  </a:lnTo>
                  <a:lnTo>
                    <a:pt x="1260" y="31"/>
                  </a:lnTo>
                  <a:lnTo>
                    <a:pt x="1269" y="28"/>
                  </a:lnTo>
                  <a:lnTo>
                    <a:pt x="1284" y="22"/>
                  </a:lnTo>
                  <a:lnTo>
                    <a:pt x="1297" y="15"/>
                  </a:lnTo>
                  <a:lnTo>
                    <a:pt x="1308" y="11"/>
                  </a:lnTo>
                  <a:lnTo>
                    <a:pt x="1321" y="7"/>
                  </a:lnTo>
                  <a:lnTo>
                    <a:pt x="1334" y="0"/>
                  </a:lnTo>
                  <a:lnTo>
                    <a:pt x="1341" y="0"/>
                  </a:lnTo>
                  <a:lnTo>
                    <a:pt x="1380" y="52"/>
                  </a:lnTo>
                  <a:lnTo>
                    <a:pt x="830" y="289"/>
                  </a:lnTo>
                  <a:lnTo>
                    <a:pt x="131" y="534"/>
                  </a:lnTo>
                  <a:lnTo>
                    <a:pt x="9" y="565"/>
                  </a:lnTo>
                  <a:lnTo>
                    <a:pt x="0" y="530"/>
                  </a:lnTo>
                  <a:lnTo>
                    <a:pt x="0" y="53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p:cNvSpPr>
              <a:spLocks/>
            </p:cNvSpPr>
            <p:nvPr/>
          </p:nvSpPr>
          <p:spPr bwMode="auto">
            <a:xfrm>
              <a:off x="782638" y="2487613"/>
              <a:ext cx="714375" cy="306388"/>
            </a:xfrm>
            <a:custGeom>
              <a:avLst/>
              <a:gdLst>
                <a:gd name="T0" fmla="*/ 2 w 450"/>
                <a:gd name="T1" fmla="*/ 156 h 193"/>
                <a:gd name="T2" fmla="*/ 441 w 450"/>
                <a:gd name="T3" fmla="*/ 0 h 193"/>
                <a:gd name="T4" fmla="*/ 450 w 450"/>
                <a:gd name="T5" fmla="*/ 30 h 193"/>
                <a:gd name="T6" fmla="*/ 176 w 450"/>
                <a:gd name="T7" fmla="*/ 133 h 193"/>
                <a:gd name="T8" fmla="*/ 0 w 450"/>
                <a:gd name="T9" fmla="*/ 193 h 193"/>
                <a:gd name="T10" fmla="*/ 2 w 450"/>
                <a:gd name="T11" fmla="*/ 156 h 193"/>
                <a:gd name="T12" fmla="*/ 2 w 450"/>
                <a:gd name="T13" fmla="*/ 156 h 193"/>
              </a:gdLst>
              <a:ahLst/>
              <a:cxnLst>
                <a:cxn ang="0">
                  <a:pos x="T0" y="T1"/>
                </a:cxn>
                <a:cxn ang="0">
                  <a:pos x="T2" y="T3"/>
                </a:cxn>
                <a:cxn ang="0">
                  <a:pos x="T4" y="T5"/>
                </a:cxn>
                <a:cxn ang="0">
                  <a:pos x="T6" y="T7"/>
                </a:cxn>
                <a:cxn ang="0">
                  <a:pos x="T8" y="T9"/>
                </a:cxn>
                <a:cxn ang="0">
                  <a:pos x="T10" y="T11"/>
                </a:cxn>
                <a:cxn ang="0">
                  <a:pos x="T12" y="T13"/>
                </a:cxn>
              </a:cxnLst>
              <a:rect l="0" t="0" r="r" b="b"/>
              <a:pathLst>
                <a:path w="450" h="193">
                  <a:moveTo>
                    <a:pt x="2" y="156"/>
                  </a:moveTo>
                  <a:lnTo>
                    <a:pt x="441" y="0"/>
                  </a:lnTo>
                  <a:lnTo>
                    <a:pt x="450" y="30"/>
                  </a:lnTo>
                  <a:lnTo>
                    <a:pt x="176" y="133"/>
                  </a:lnTo>
                  <a:lnTo>
                    <a:pt x="0" y="193"/>
                  </a:lnTo>
                  <a:lnTo>
                    <a:pt x="2" y="156"/>
                  </a:lnTo>
                  <a:lnTo>
                    <a:pt x="2" y="15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p:cNvSpPr>
              <a:spLocks/>
            </p:cNvSpPr>
            <p:nvPr/>
          </p:nvSpPr>
          <p:spPr bwMode="auto">
            <a:xfrm>
              <a:off x="1585913" y="2222500"/>
              <a:ext cx="590550" cy="279400"/>
            </a:xfrm>
            <a:custGeom>
              <a:avLst/>
              <a:gdLst>
                <a:gd name="T0" fmla="*/ 2 w 372"/>
                <a:gd name="T1" fmla="*/ 143 h 176"/>
                <a:gd name="T2" fmla="*/ 372 w 372"/>
                <a:gd name="T3" fmla="*/ 0 h 176"/>
                <a:gd name="T4" fmla="*/ 372 w 372"/>
                <a:gd name="T5" fmla="*/ 30 h 176"/>
                <a:gd name="T6" fmla="*/ 193 w 372"/>
                <a:gd name="T7" fmla="*/ 104 h 176"/>
                <a:gd name="T8" fmla="*/ 0 w 372"/>
                <a:gd name="T9" fmla="*/ 176 h 176"/>
                <a:gd name="T10" fmla="*/ 2 w 372"/>
                <a:gd name="T11" fmla="*/ 143 h 176"/>
                <a:gd name="T12" fmla="*/ 2 w 372"/>
                <a:gd name="T13" fmla="*/ 143 h 176"/>
              </a:gdLst>
              <a:ahLst/>
              <a:cxnLst>
                <a:cxn ang="0">
                  <a:pos x="T0" y="T1"/>
                </a:cxn>
                <a:cxn ang="0">
                  <a:pos x="T2" y="T3"/>
                </a:cxn>
                <a:cxn ang="0">
                  <a:pos x="T4" y="T5"/>
                </a:cxn>
                <a:cxn ang="0">
                  <a:pos x="T6" y="T7"/>
                </a:cxn>
                <a:cxn ang="0">
                  <a:pos x="T8" y="T9"/>
                </a:cxn>
                <a:cxn ang="0">
                  <a:pos x="T10" y="T11"/>
                </a:cxn>
                <a:cxn ang="0">
                  <a:pos x="T12" y="T13"/>
                </a:cxn>
              </a:cxnLst>
              <a:rect l="0" t="0" r="r" b="b"/>
              <a:pathLst>
                <a:path w="372" h="176">
                  <a:moveTo>
                    <a:pt x="2" y="143"/>
                  </a:moveTo>
                  <a:lnTo>
                    <a:pt x="372" y="0"/>
                  </a:lnTo>
                  <a:lnTo>
                    <a:pt x="372" y="30"/>
                  </a:lnTo>
                  <a:lnTo>
                    <a:pt x="193" y="104"/>
                  </a:lnTo>
                  <a:lnTo>
                    <a:pt x="0" y="176"/>
                  </a:lnTo>
                  <a:lnTo>
                    <a:pt x="2" y="143"/>
                  </a:lnTo>
                  <a:lnTo>
                    <a:pt x="2" y="143"/>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p:cNvSpPr>
              <a:spLocks/>
            </p:cNvSpPr>
            <p:nvPr/>
          </p:nvSpPr>
          <p:spPr bwMode="auto">
            <a:xfrm>
              <a:off x="2268538" y="2001838"/>
              <a:ext cx="496888" cy="241300"/>
            </a:xfrm>
            <a:custGeom>
              <a:avLst/>
              <a:gdLst>
                <a:gd name="T0" fmla="*/ 0 w 313"/>
                <a:gd name="T1" fmla="*/ 119 h 152"/>
                <a:gd name="T2" fmla="*/ 313 w 313"/>
                <a:gd name="T3" fmla="*/ 0 h 152"/>
                <a:gd name="T4" fmla="*/ 313 w 313"/>
                <a:gd name="T5" fmla="*/ 39 h 152"/>
                <a:gd name="T6" fmla="*/ 137 w 313"/>
                <a:gd name="T7" fmla="*/ 102 h 152"/>
                <a:gd name="T8" fmla="*/ 2 w 313"/>
                <a:gd name="T9" fmla="*/ 152 h 152"/>
                <a:gd name="T10" fmla="*/ 0 w 313"/>
                <a:gd name="T11" fmla="*/ 119 h 152"/>
                <a:gd name="T12" fmla="*/ 0 w 313"/>
                <a:gd name="T13" fmla="*/ 119 h 152"/>
              </a:gdLst>
              <a:ahLst/>
              <a:cxnLst>
                <a:cxn ang="0">
                  <a:pos x="T0" y="T1"/>
                </a:cxn>
                <a:cxn ang="0">
                  <a:pos x="T2" y="T3"/>
                </a:cxn>
                <a:cxn ang="0">
                  <a:pos x="T4" y="T5"/>
                </a:cxn>
                <a:cxn ang="0">
                  <a:pos x="T6" y="T7"/>
                </a:cxn>
                <a:cxn ang="0">
                  <a:pos x="T8" y="T9"/>
                </a:cxn>
                <a:cxn ang="0">
                  <a:pos x="T10" y="T11"/>
                </a:cxn>
                <a:cxn ang="0">
                  <a:pos x="T12" y="T13"/>
                </a:cxn>
              </a:cxnLst>
              <a:rect l="0" t="0" r="r" b="b"/>
              <a:pathLst>
                <a:path w="313" h="152">
                  <a:moveTo>
                    <a:pt x="0" y="119"/>
                  </a:moveTo>
                  <a:lnTo>
                    <a:pt x="313" y="0"/>
                  </a:lnTo>
                  <a:lnTo>
                    <a:pt x="313" y="39"/>
                  </a:lnTo>
                  <a:lnTo>
                    <a:pt x="137" y="102"/>
                  </a:lnTo>
                  <a:lnTo>
                    <a:pt x="2" y="152"/>
                  </a:lnTo>
                  <a:lnTo>
                    <a:pt x="0" y="119"/>
                  </a:lnTo>
                  <a:lnTo>
                    <a:pt x="0" y="119"/>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p:cNvSpPr>
              <a:spLocks/>
            </p:cNvSpPr>
            <p:nvPr/>
          </p:nvSpPr>
          <p:spPr bwMode="auto">
            <a:xfrm>
              <a:off x="4933950" y="3794125"/>
              <a:ext cx="276225" cy="244475"/>
            </a:xfrm>
            <a:custGeom>
              <a:avLst/>
              <a:gdLst>
                <a:gd name="T0" fmla="*/ 35 w 174"/>
                <a:gd name="T1" fmla="*/ 0 h 154"/>
                <a:gd name="T2" fmla="*/ 0 w 174"/>
                <a:gd name="T3" fmla="*/ 59 h 154"/>
                <a:gd name="T4" fmla="*/ 133 w 174"/>
                <a:gd name="T5" fmla="*/ 154 h 154"/>
                <a:gd name="T6" fmla="*/ 174 w 174"/>
                <a:gd name="T7" fmla="*/ 104 h 154"/>
                <a:gd name="T8" fmla="*/ 35 w 174"/>
                <a:gd name="T9" fmla="*/ 0 h 154"/>
                <a:gd name="T10" fmla="*/ 35 w 174"/>
                <a:gd name="T11" fmla="*/ 0 h 154"/>
              </a:gdLst>
              <a:ahLst/>
              <a:cxnLst>
                <a:cxn ang="0">
                  <a:pos x="T0" y="T1"/>
                </a:cxn>
                <a:cxn ang="0">
                  <a:pos x="T2" y="T3"/>
                </a:cxn>
                <a:cxn ang="0">
                  <a:pos x="T4" y="T5"/>
                </a:cxn>
                <a:cxn ang="0">
                  <a:pos x="T6" y="T7"/>
                </a:cxn>
                <a:cxn ang="0">
                  <a:pos x="T8" y="T9"/>
                </a:cxn>
                <a:cxn ang="0">
                  <a:pos x="T10" y="T11"/>
                </a:cxn>
              </a:cxnLst>
              <a:rect l="0" t="0" r="r" b="b"/>
              <a:pathLst>
                <a:path w="174" h="154">
                  <a:moveTo>
                    <a:pt x="35" y="0"/>
                  </a:moveTo>
                  <a:lnTo>
                    <a:pt x="0" y="59"/>
                  </a:lnTo>
                  <a:lnTo>
                    <a:pt x="133" y="154"/>
                  </a:lnTo>
                  <a:lnTo>
                    <a:pt x="174" y="104"/>
                  </a:lnTo>
                  <a:lnTo>
                    <a:pt x="35" y="0"/>
                  </a:lnTo>
                  <a:lnTo>
                    <a:pt x="35" y="0"/>
                  </a:lnTo>
                  <a:close/>
                </a:path>
              </a:pathLst>
            </a:custGeom>
            <a:solidFill>
              <a:srgbClr val="FCB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p:cNvSpPr>
              <a:spLocks/>
            </p:cNvSpPr>
            <p:nvPr/>
          </p:nvSpPr>
          <p:spPr bwMode="auto">
            <a:xfrm>
              <a:off x="4892675" y="3959225"/>
              <a:ext cx="211138" cy="158750"/>
            </a:xfrm>
            <a:custGeom>
              <a:avLst/>
              <a:gdLst>
                <a:gd name="T0" fmla="*/ 24 w 133"/>
                <a:gd name="T1" fmla="*/ 0 h 100"/>
                <a:gd name="T2" fmla="*/ 0 w 133"/>
                <a:gd name="T3" fmla="*/ 50 h 100"/>
                <a:gd name="T4" fmla="*/ 113 w 133"/>
                <a:gd name="T5" fmla="*/ 100 h 100"/>
                <a:gd name="T6" fmla="*/ 133 w 133"/>
                <a:gd name="T7" fmla="*/ 68 h 100"/>
                <a:gd name="T8" fmla="*/ 24 w 133"/>
                <a:gd name="T9" fmla="*/ 0 h 100"/>
                <a:gd name="T10" fmla="*/ 24 w 133"/>
                <a:gd name="T11" fmla="*/ 0 h 100"/>
              </a:gdLst>
              <a:ahLst/>
              <a:cxnLst>
                <a:cxn ang="0">
                  <a:pos x="T0" y="T1"/>
                </a:cxn>
                <a:cxn ang="0">
                  <a:pos x="T2" y="T3"/>
                </a:cxn>
                <a:cxn ang="0">
                  <a:pos x="T4" y="T5"/>
                </a:cxn>
                <a:cxn ang="0">
                  <a:pos x="T6" y="T7"/>
                </a:cxn>
                <a:cxn ang="0">
                  <a:pos x="T8" y="T9"/>
                </a:cxn>
                <a:cxn ang="0">
                  <a:pos x="T10" y="T11"/>
                </a:cxn>
              </a:cxnLst>
              <a:rect l="0" t="0" r="r" b="b"/>
              <a:pathLst>
                <a:path w="133" h="100">
                  <a:moveTo>
                    <a:pt x="24" y="0"/>
                  </a:moveTo>
                  <a:lnTo>
                    <a:pt x="0" y="50"/>
                  </a:lnTo>
                  <a:lnTo>
                    <a:pt x="113" y="100"/>
                  </a:lnTo>
                  <a:lnTo>
                    <a:pt x="133" y="68"/>
                  </a:lnTo>
                  <a:lnTo>
                    <a:pt x="24" y="0"/>
                  </a:lnTo>
                  <a:lnTo>
                    <a:pt x="24" y="0"/>
                  </a:lnTo>
                  <a:close/>
                </a:path>
              </a:pathLst>
            </a:custGeom>
            <a:solidFill>
              <a:srgbClr val="FCB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p:cNvSpPr>
              <a:spLocks/>
            </p:cNvSpPr>
            <p:nvPr/>
          </p:nvSpPr>
          <p:spPr bwMode="auto">
            <a:xfrm>
              <a:off x="4857750" y="4087813"/>
              <a:ext cx="149225" cy="58738"/>
            </a:xfrm>
            <a:custGeom>
              <a:avLst/>
              <a:gdLst>
                <a:gd name="T0" fmla="*/ 16 w 94"/>
                <a:gd name="T1" fmla="*/ 0 h 37"/>
                <a:gd name="T2" fmla="*/ 0 w 94"/>
                <a:gd name="T3" fmla="*/ 37 h 37"/>
                <a:gd name="T4" fmla="*/ 94 w 94"/>
                <a:gd name="T5" fmla="*/ 28 h 37"/>
                <a:gd name="T6" fmla="*/ 16 w 94"/>
                <a:gd name="T7" fmla="*/ 0 h 37"/>
                <a:gd name="T8" fmla="*/ 16 w 94"/>
                <a:gd name="T9" fmla="*/ 0 h 37"/>
              </a:gdLst>
              <a:ahLst/>
              <a:cxnLst>
                <a:cxn ang="0">
                  <a:pos x="T0" y="T1"/>
                </a:cxn>
                <a:cxn ang="0">
                  <a:pos x="T2" y="T3"/>
                </a:cxn>
                <a:cxn ang="0">
                  <a:pos x="T4" y="T5"/>
                </a:cxn>
                <a:cxn ang="0">
                  <a:pos x="T6" y="T7"/>
                </a:cxn>
                <a:cxn ang="0">
                  <a:pos x="T8" y="T9"/>
                </a:cxn>
              </a:cxnLst>
              <a:rect l="0" t="0" r="r" b="b"/>
              <a:pathLst>
                <a:path w="94" h="37">
                  <a:moveTo>
                    <a:pt x="16" y="0"/>
                  </a:moveTo>
                  <a:lnTo>
                    <a:pt x="0" y="37"/>
                  </a:lnTo>
                  <a:lnTo>
                    <a:pt x="94" y="28"/>
                  </a:lnTo>
                  <a:lnTo>
                    <a:pt x="16" y="0"/>
                  </a:lnTo>
                  <a:lnTo>
                    <a:pt x="16" y="0"/>
                  </a:lnTo>
                  <a:close/>
                </a:path>
              </a:pathLst>
            </a:custGeom>
            <a:solidFill>
              <a:srgbClr val="FCB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p:cNvSpPr>
              <a:spLocks/>
            </p:cNvSpPr>
            <p:nvPr/>
          </p:nvSpPr>
          <p:spPr bwMode="auto">
            <a:xfrm>
              <a:off x="3503613" y="2363788"/>
              <a:ext cx="76200" cy="265113"/>
            </a:xfrm>
            <a:custGeom>
              <a:avLst/>
              <a:gdLst>
                <a:gd name="T0" fmla="*/ 0 w 48"/>
                <a:gd name="T1" fmla="*/ 2 h 167"/>
                <a:gd name="T2" fmla="*/ 48 w 48"/>
                <a:gd name="T3" fmla="*/ 0 h 167"/>
                <a:gd name="T4" fmla="*/ 43 w 48"/>
                <a:gd name="T5" fmla="*/ 167 h 167"/>
                <a:gd name="T6" fmla="*/ 0 w 48"/>
                <a:gd name="T7" fmla="*/ 158 h 167"/>
                <a:gd name="T8" fmla="*/ 0 w 48"/>
                <a:gd name="T9" fmla="*/ 2 h 167"/>
                <a:gd name="T10" fmla="*/ 0 w 48"/>
                <a:gd name="T11" fmla="*/ 2 h 167"/>
              </a:gdLst>
              <a:ahLst/>
              <a:cxnLst>
                <a:cxn ang="0">
                  <a:pos x="T0" y="T1"/>
                </a:cxn>
                <a:cxn ang="0">
                  <a:pos x="T2" y="T3"/>
                </a:cxn>
                <a:cxn ang="0">
                  <a:pos x="T4" y="T5"/>
                </a:cxn>
                <a:cxn ang="0">
                  <a:pos x="T6" y="T7"/>
                </a:cxn>
                <a:cxn ang="0">
                  <a:pos x="T8" y="T9"/>
                </a:cxn>
                <a:cxn ang="0">
                  <a:pos x="T10" y="T11"/>
                </a:cxn>
              </a:cxnLst>
              <a:rect l="0" t="0" r="r" b="b"/>
              <a:pathLst>
                <a:path w="48" h="167">
                  <a:moveTo>
                    <a:pt x="0" y="2"/>
                  </a:moveTo>
                  <a:lnTo>
                    <a:pt x="48" y="0"/>
                  </a:lnTo>
                  <a:lnTo>
                    <a:pt x="43" y="167"/>
                  </a:lnTo>
                  <a:lnTo>
                    <a:pt x="0" y="158"/>
                  </a:lnTo>
                  <a:lnTo>
                    <a:pt x="0" y="2"/>
                  </a:lnTo>
                  <a:lnTo>
                    <a:pt x="0" y="2"/>
                  </a:lnTo>
                  <a:close/>
                </a:path>
              </a:pathLst>
            </a:custGeom>
            <a:solidFill>
              <a:srgbClr val="A65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p:cNvSpPr>
              <a:spLocks/>
            </p:cNvSpPr>
            <p:nvPr/>
          </p:nvSpPr>
          <p:spPr bwMode="auto">
            <a:xfrm>
              <a:off x="2903538" y="2178050"/>
              <a:ext cx="317500" cy="441325"/>
            </a:xfrm>
            <a:custGeom>
              <a:avLst/>
              <a:gdLst>
                <a:gd name="T0" fmla="*/ 61 w 200"/>
                <a:gd name="T1" fmla="*/ 89 h 278"/>
                <a:gd name="T2" fmla="*/ 65 w 200"/>
                <a:gd name="T3" fmla="*/ 278 h 278"/>
                <a:gd name="T4" fmla="*/ 9 w 200"/>
                <a:gd name="T5" fmla="*/ 278 h 278"/>
                <a:gd name="T6" fmla="*/ 0 w 200"/>
                <a:gd name="T7" fmla="*/ 52 h 278"/>
                <a:gd name="T8" fmla="*/ 85 w 200"/>
                <a:gd name="T9" fmla="*/ 0 h 278"/>
                <a:gd name="T10" fmla="*/ 158 w 200"/>
                <a:gd name="T11" fmla="*/ 10 h 278"/>
                <a:gd name="T12" fmla="*/ 200 w 200"/>
                <a:gd name="T13" fmla="*/ 58 h 278"/>
                <a:gd name="T14" fmla="*/ 191 w 200"/>
                <a:gd name="T15" fmla="*/ 84 h 278"/>
                <a:gd name="T16" fmla="*/ 61 w 200"/>
                <a:gd name="T17" fmla="*/ 89 h 278"/>
                <a:gd name="T18" fmla="*/ 61 w 200"/>
                <a:gd name="T19" fmla="*/ 8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278">
                  <a:moveTo>
                    <a:pt x="61" y="89"/>
                  </a:moveTo>
                  <a:lnTo>
                    <a:pt x="65" y="278"/>
                  </a:lnTo>
                  <a:lnTo>
                    <a:pt x="9" y="278"/>
                  </a:lnTo>
                  <a:lnTo>
                    <a:pt x="0" y="52"/>
                  </a:lnTo>
                  <a:lnTo>
                    <a:pt x="85" y="0"/>
                  </a:lnTo>
                  <a:lnTo>
                    <a:pt x="158" y="10"/>
                  </a:lnTo>
                  <a:lnTo>
                    <a:pt x="200" y="58"/>
                  </a:lnTo>
                  <a:lnTo>
                    <a:pt x="191" y="84"/>
                  </a:lnTo>
                  <a:lnTo>
                    <a:pt x="61" y="89"/>
                  </a:lnTo>
                  <a:lnTo>
                    <a:pt x="61" y="89"/>
                  </a:lnTo>
                  <a:close/>
                </a:path>
              </a:pathLst>
            </a:custGeom>
            <a:solidFill>
              <a:srgbClr val="A65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p:cNvSpPr>
              <a:spLocks/>
            </p:cNvSpPr>
            <p:nvPr/>
          </p:nvSpPr>
          <p:spPr bwMode="auto">
            <a:xfrm>
              <a:off x="2541588" y="1963738"/>
              <a:ext cx="896938" cy="523875"/>
            </a:xfrm>
            <a:custGeom>
              <a:avLst/>
              <a:gdLst>
                <a:gd name="T0" fmla="*/ 0 w 565"/>
                <a:gd name="T1" fmla="*/ 271 h 330"/>
                <a:gd name="T2" fmla="*/ 54 w 565"/>
                <a:gd name="T3" fmla="*/ 330 h 330"/>
                <a:gd name="T4" fmla="*/ 565 w 565"/>
                <a:gd name="T5" fmla="*/ 30 h 330"/>
                <a:gd name="T6" fmla="*/ 543 w 565"/>
                <a:gd name="T7" fmla="*/ 0 h 330"/>
                <a:gd name="T8" fmla="*/ 0 w 565"/>
                <a:gd name="T9" fmla="*/ 271 h 330"/>
                <a:gd name="T10" fmla="*/ 0 w 565"/>
                <a:gd name="T11" fmla="*/ 271 h 330"/>
              </a:gdLst>
              <a:ahLst/>
              <a:cxnLst>
                <a:cxn ang="0">
                  <a:pos x="T0" y="T1"/>
                </a:cxn>
                <a:cxn ang="0">
                  <a:pos x="T2" y="T3"/>
                </a:cxn>
                <a:cxn ang="0">
                  <a:pos x="T4" y="T5"/>
                </a:cxn>
                <a:cxn ang="0">
                  <a:pos x="T6" y="T7"/>
                </a:cxn>
                <a:cxn ang="0">
                  <a:pos x="T8" y="T9"/>
                </a:cxn>
                <a:cxn ang="0">
                  <a:pos x="T10" y="T11"/>
                </a:cxn>
              </a:cxnLst>
              <a:rect l="0" t="0" r="r" b="b"/>
              <a:pathLst>
                <a:path w="565" h="330">
                  <a:moveTo>
                    <a:pt x="0" y="271"/>
                  </a:moveTo>
                  <a:lnTo>
                    <a:pt x="54" y="330"/>
                  </a:lnTo>
                  <a:lnTo>
                    <a:pt x="565" y="30"/>
                  </a:lnTo>
                  <a:lnTo>
                    <a:pt x="543" y="0"/>
                  </a:lnTo>
                  <a:lnTo>
                    <a:pt x="0" y="271"/>
                  </a:lnTo>
                  <a:lnTo>
                    <a:pt x="0" y="271"/>
                  </a:lnTo>
                  <a:close/>
                </a:path>
              </a:pathLst>
            </a:custGeom>
            <a:solidFill>
              <a:srgbClr val="FCB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p:cNvSpPr>
              <a:spLocks/>
            </p:cNvSpPr>
            <p:nvPr/>
          </p:nvSpPr>
          <p:spPr bwMode="auto">
            <a:xfrm>
              <a:off x="3495675" y="2287588"/>
              <a:ext cx="258763" cy="161925"/>
            </a:xfrm>
            <a:custGeom>
              <a:avLst/>
              <a:gdLst>
                <a:gd name="T0" fmla="*/ 53 w 163"/>
                <a:gd name="T1" fmla="*/ 102 h 102"/>
                <a:gd name="T2" fmla="*/ 57 w 163"/>
                <a:gd name="T3" fmla="*/ 48 h 102"/>
                <a:gd name="T4" fmla="*/ 163 w 163"/>
                <a:gd name="T5" fmla="*/ 59 h 102"/>
                <a:gd name="T6" fmla="*/ 85 w 163"/>
                <a:gd name="T7" fmla="*/ 7 h 102"/>
                <a:gd name="T8" fmla="*/ 0 w 163"/>
                <a:gd name="T9" fmla="*/ 0 h 102"/>
                <a:gd name="T10" fmla="*/ 3 w 163"/>
                <a:gd name="T11" fmla="*/ 59 h 102"/>
                <a:gd name="T12" fmla="*/ 53 w 163"/>
                <a:gd name="T13" fmla="*/ 102 h 102"/>
                <a:gd name="T14" fmla="*/ 53 w 163"/>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02">
                  <a:moveTo>
                    <a:pt x="53" y="102"/>
                  </a:moveTo>
                  <a:lnTo>
                    <a:pt x="57" y="48"/>
                  </a:lnTo>
                  <a:lnTo>
                    <a:pt x="163" y="59"/>
                  </a:lnTo>
                  <a:lnTo>
                    <a:pt x="85" y="7"/>
                  </a:lnTo>
                  <a:lnTo>
                    <a:pt x="0" y="0"/>
                  </a:lnTo>
                  <a:lnTo>
                    <a:pt x="3" y="59"/>
                  </a:lnTo>
                  <a:lnTo>
                    <a:pt x="53" y="102"/>
                  </a:lnTo>
                  <a:lnTo>
                    <a:pt x="53" y="102"/>
                  </a:lnTo>
                  <a:close/>
                </a:path>
              </a:pathLst>
            </a:custGeom>
            <a:solidFill>
              <a:srgbClr val="A654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p:cNvSpPr>
              <a:spLocks/>
            </p:cNvSpPr>
            <p:nvPr/>
          </p:nvSpPr>
          <p:spPr bwMode="auto">
            <a:xfrm>
              <a:off x="3206750" y="2293938"/>
              <a:ext cx="320675" cy="84138"/>
            </a:xfrm>
            <a:custGeom>
              <a:avLst/>
              <a:gdLst>
                <a:gd name="T0" fmla="*/ 202 w 202"/>
                <a:gd name="T1" fmla="*/ 53 h 53"/>
                <a:gd name="T2" fmla="*/ 152 w 202"/>
                <a:gd name="T3" fmla="*/ 16 h 53"/>
                <a:gd name="T4" fmla="*/ 0 w 202"/>
                <a:gd name="T5" fmla="*/ 0 h 53"/>
                <a:gd name="T6" fmla="*/ 2 w 202"/>
                <a:gd name="T7" fmla="*/ 26 h 53"/>
                <a:gd name="T8" fmla="*/ 202 w 202"/>
                <a:gd name="T9" fmla="*/ 53 h 53"/>
                <a:gd name="T10" fmla="*/ 202 w 202"/>
                <a:gd name="T11" fmla="*/ 53 h 53"/>
              </a:gdLst>
              <a:ahLst/>
              <a:cxnLst>
                <a:cxn ang="0">
                  <a:pos x="T0" y="T1"/>
                </a:cxn>
                <a:cxn ang="0">
                  <a:pos x="T2" y="T3"/>
                </a:cxn>
                <a:cxn ang="0">
                  <a:pos x="T4" y="T5"/>
                </a:cxn>
                <a:cxn ang="0">
                  <a:pos x="T6" y="T7"/>
                </a:cxn>
                <a:cxn ang="0">
                  <a:pos x="T8" y="T9"/>
                </a:cxn>
                <a:cxn ang="0">
                  <a:pos x="T10" y="T11"/>
                </a:cxn>
              </a:cxnLst>
              <a:rect l="0" t="0" r="r" b="b"/>
              <a:pathLst>
                <a:path w="202" h="53">
                  <a:moveTo>
                    <a:pt x="202" y="53"/>
                  </a:moveTo>
                  <a:lnTo>
                    <a:pt x="152" y="16"/>
                  </a:lnTo>
                  <a:lnTo>
                    <a:pt x="0" y="0"/>
                  </a:lnTo>
                  <a:lnTo>
                    <a:pt x="2" y="26"/>
                  </a:lnTo>
                  <a:lnTo>
                    <a:pt x="202" y="53"/>
                  </a:lnTo>
                  <a:lnTo>
                    <a:pt x="202" y="53"/>
                  </a:lnTo>
                  <a:close/>
                </a:path>
              </a:pathLst>
            </a:custGeom>
            <a:solidFill>
              <a:srgbClr val="FCB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3"/>
            <p:cNvSpPr>
              <a:spLocks/>
            </p:cNvSpPr>
            <p:nvPr/>
          </p:nvSpPr>
          <p:spPr bwMode="auto">
            <a:xfrm>
              <a:off x="3009900" y="2855913"/>
              <a:ext cx="762000" cy="300038"/>
            </a:xfrm>
            <a:custGeom>
              <a:avLst/>
              <a:gdLst>
                <a:gd name="T0" fmla="*/ 0 w 480"/>
                <a:gd name="T1" fmla="*/ 122 h 189"/>
                <a:gd name="T2" fmla="*/ 2 w 480"/>
                <a:gd name="T3" fmla="*/ 118 h 189"/>
                <a:gd name="T4" fmla="*/ 13 w 480"/>
                <a:gd name="T5" fmla="*/ 116 h 189"/>
                <a:gd name="T6" fmla="*/ 18 w 480"/>
                <a:gd name="T7" fmla="*/ 111 h 189"/>
                <a:gd name="T8" fmla="*/ 28 w 480"/>
                <a:gd name="T9" fmla="*/ 107 h 189"/>
                <a:gd name="T10" fmla="*/ 37 w 480"/>
                <a:gd name="T11" fmla="*/ 105 h 189"/>
                <a:gd name="T12" fmla="*/ 50 w 480"/>
                <a:gd name="T13" fmla="*/ 100 h 189"/>
                <a:gd name="T14" fmla="*/ 61 w 480"/>
                <a:gd name="T15" fmla="*/ 96 h 189"/>
                <a:gd name="T16" fmla="*/ 74 w 480"/>
                <a:gd name="T17" fmla="*/ 89 h 189"/>
                <a:gd name="T18" fmla="*/ 91 w 480"/>
                <a:gd name="T19" fmla="*/ 85 h 189"/>
                <a:gd name="T20" fmla="*/ 107 w 480"/>
                <a:gd name="T21" fmla="*/ 79 h 189"/>
                <a:gd name="T22" fmla="*/ 124 w 480"/>
                <a:gd name="T23" fmla="*/ 74 h 189"/>
                <a:gd name="T24" fmla="*/ 144 w 480"/>
                <a:gd name="T25" fmla="*/ 68 h 189"/>
                <a:gd name="T26" fmla="*/ 152 w 480"/>
                <a:gd name="T27" fmla="*/ 66 h 189"/>
                <a:gd name="T28" fmla="*/ 163 w 480"/>
                <a:gd name="T29" fmla="*/ 63 h 189"/>
                <a:gd name="T30" fmla="*/ 174 w 480"/>
                <a:gd name="T31" fmla="*/ 61 h 189"/>
                <a:gd name="T32" fmla="*/ 185 w 480"/>
                <a:gd name="T33" fmla="*/ 59 h 189"/>
                <a:gd name="T34" fmla="*/ 194 w 480"/>
                <a:gd name="T35" fmla="*/ 55 h 189"/>
                <a:gd name="T36" fmla="*/ 204 w 480"/>
                <a:gd name="T37" fmla="*/ 53 h 189"/>
                <a:gd name="T38" fmla="*/ 215 w 480"/>
                <a:gd name="T39" fmla="*/ 48 h 189"/>
                <a:gd name="T40" fmla="*/ 226 w 480"/>
                <a:gd name="T41" fmla="*/ 48 h 189"/>
                <a:gd name="T42" fmla="*/ 237 w 480"/>
                <a:gd name="T43" fmla="*/ 42 h 189"/>
                <a:gd name="T44" fmla="*/ 250 w 480"/>
                <a:gd name="T45" fmla="*/ 40 h 189"/>
                <a:gd name="T46" fmla="*/ 259 w 480"/>
                <a:gd name="T47" fmla="*/ 37 h 189"/>
                <a:gd name="T48" fmla="*/ 272 w 480"/>
                <a:gd name="T49" fmla="*/ 35 h 189"/>
                <a:gd name="T50" fmla="*/ 283 w 480"/>
                <a:gd name="T51" fmla="*/ 31 h 189"/>
                <a:gd name="T52" fmla="*/ 296 w 480"/>
                <a:gd name="T53" fmla="*/ 29 h 189"/>
                <a:gd name="T54" fmla="*/ 306 w 480"/>
                <a:gd name="T55" fmla="*/ 26 h 189"/>
                <a:gd name="T56" fmla="*/ 317 w 480"/>
                <a:gd name="T57" fmla="*/ 24 h 189"/>
                <a:gd name="T58" fmla="*/ 328 w 480"/>
                <a:gd name="T59" fmla="*/ 20 h 189"/>
                <a:gd name="T60" fmla="*/ 339 w 480"/>
                <a:gd name="T61" fmla="*/ 20 h 189"/>
                <a:gd name="T62" fmla="*/ 350 w 480"/>
                <a:gd name="T63" fmla="*/ 18 h 189"/>
                <a:gd name="T64" fmla="*/ 361 w 480"/>
                <a:gd name="T65" fmla="*/ 18 h 189"/>
                <a:gd name="T66" fmla="*/ 378 w 480"/>
                <a:gd name="T67" fmla="*/ 11 h 189"/>
                <a:gd name="T68" fmla="*/ 396 w 480"/>
                <a:gd name="T69" fmla="*/ 9 h 189"/>
                <a:gd name="T70" fmla="*/ 413 w 480"/>
                <a:gd name="T71" fmla="*/ 5 h 189"/>
                <a:gd name="T72" fmla="*/ 426 w 480"/>
                <a:gd name="T73" fmla="*/ 5 h 189"/>
                <a:gd name="T74" fmla="*/ 435 w 480"/>
                <a:gd name="T75" fmla="*/ 0 h 189"/>
                <a:gd name="T76" fmla="*/ 443 w 480"/>
                <a:gd name="T77" fmla="*/ 0 h 189"/>
                <a:gd name="T78" fmla="*/ 450 w 480"/>
                <a:gd name="T79" fmla="*/ 0 h 189"/>
                <a:gd name="T80" fmla="*/ 452 w 480"/>
                <a:gd name="T81" fmla="*/ 0 h 189"/>
                <a:gd name="T82" fmla="*/ 480 w 480"/>
                <a:gd name="T83" fmla="*/ 87 h 189"/>
                <a:gd name="T84" fmla="*/ 228 w 480"/>
                <a:gd name="T85" fmla="*/ 133 h 189"/>
                <a:gd name="T86" fmla="*/ 18 w 480"/>
                <a:gd name="T87" fmla="*/ 189 h 189"/>
                <a:gd name="T88" fmla="*/ 0 w 480"/>
                <a:gd name="T89" fmla="*/ 122 h 189"/>
                <a:gd name="T90" fmla="*/ 0 w 480"/>
                <a:gd name="T91" fmla="*/ 12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0" h="189">
                  <a:moveTo>
                    <a:pt x="0" y="122"/>
                  </a:moveTo>
                  <a:lnTo>
                    <a:pt x="2" y="118"/>
                  </a:lnTo>
                  <a:lnTo>
                    <a:pt x="13" y="116"/>
                  </a:lnTo>
                  <a:lnTo>
                    <a:pt x="18" y="111"/>
                  </a:lnTo>
                  <a:lnTo>
                    <a:pt x="28" y="107"/>
                  </a:lnTo>
                  <a:lnTo>
                    <a:pt x="37" y="105"/>
                  </a:lnTo>
                  <a:lnTo>
                    <a:pt x="50" y="100"/>
                  </a:lnTo>
                  <a:lnTo>
                    <a:pt x="61" y="96"/>
                  </a:lnTo>
                  <a:lnTo>
                    <a:pt x="74" y="89"/>
                  </a:lnTo>
                  <a:lnTo>
                    <a:pt x="91" y="85"/>
                  </a:lnTo>
                  <a:lnTo>
                    <a:pt x="107" y="79"/>
                  </a:lnTo>
                  <a:lnTo>
                    <a:pt x="124" y="74"/>
                  </a:lnTo>
                  <a:lnTo>
                    <a:pt x="144" y="68"/>
                  </a:lnTo>
                  <a:lnTo>
                    <a:pt x="152" y="66"/>
                  </a:lnTo>
                  <a:lnTo>
                    <a:pt x="163" y="63"/>
                  </a:lnTo>
                  <a:lnTo>
                    <a:pt x="174" y="61"/>
                  </a:lnTo>
                  <a:lnTo>
                    <a:pt x="185" y="59"/>
                  </a:lnTo>
                  <a:lnTo>
                    <a:pt x="194" y="55"/>
                  </a:lnTo>
                  <a:lnTo>
                    <a:pt x="204" y="53"/>
                  </a:lnTo>
                  <a:lnTo>
                    <a:pt x="215" y="48"/>
                  </a:lnTo>
                  <a:lnTo>
                    <a:pt x="226" y="48"/>
                  </a:lnTo>
                  <a:lnTo>
                    <a:pt x="237" y="42"/>
                  </a:lnTo>
                  <a:lnTo>
                    <a:pt x="250" y="40"/>
                  </a:lnTo>
                  <a:lnTo>
                    <a:pt x="259" y="37"/>
                  </a:lnTo>
                  <a:lnTo>
                    <a:pt x="272" y="35"/>
                  </a:lnTo>
                  <a:lnTo>
                    <a:pt x="283" y="31"/>
                  </a:lnTo>
                  <a:lnTo>
                    <a:pt x="296" y="29"/>
                  </a:lnTo>
                  <a:lnTo>
                    <a:pt x="306" y="26"/>
                  </a:lnTo>
                  <a:lnTo>
                    <a:pt x="317" y="24"/>
                  </a:lnTo>
                  <a:lnTo>
                    <a:pt x="328" y="20"/>
                  </a:lnTo>
                  <a:lnTo>
                    <a:pt x="339" y="20"/>
                  </a:lnTo>
                  <a:lnTo>
                    <a:pt x="350" y="18"/>
                  </a:lnTo>
                  <a:lnTo>
                    <a:pt x="361" y="18"/>
                  </a:lnTo>
                  <a:lnTo>
                    <a:pt x="378" y="11"/>
                  </a:lnTo>
                  <a:lnTo>
                    <a:pt x="396" y="9"/>
                  </a:lnTo>
                  <a:lnTo>
                    <a:pt x="413" y="5"/>
                  </a:lnTo>
                  <a:lnTo>
                    <a:pt x="426" y="5"/>
                  </a:lnTo>
                  <a:lnTo>
                    <a:pt x="435" y="0"/>
                  </a:lnTo>
                  <a:lnTo>
                    <a:pt x="443" y="0"/>
                  </a:lnTo>
                  <a:lnTo>
                    <a:pt x="450" y="0"/>
                  </a:lnTo>
                  <a:lnTo>
                    <a:pt x="452" y="0"/>
                  </a:lnTo>
                  <a:lnTo>
                    <a:pt x="480" y="87"/>
                  </a:lnTo>
                  <a:lnTo>
                    <a:pt x="228" y="133"/>
                  </a:lnTo>
                  <a:lnTo>
                    <a:pt x="18" y="189"/>
                  </a:lnTo>
                  <a:lnTo>
                    <a:pt x="0" y="122"/>
                  </a:lnTo>
                  <a:lnTo>
                    <a:pt x="0" y="122"/>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4"/>
            <p:cNvSpPr>
              <a:spLocks/>
            </p:cNvSpPr>
            <p:nvPr/>
          </p:nvSpPr>
          <p:spPr bwMode="auto">
            <a:xfrm>
              <a:off x="2768600" y="3101975"/>
              <a:ext cx="827088" cy="300038"/>
            </a:xfrm>
            <a:custGeom>
              <a:avLst/>
              <a:gdLst>
                <a:gd name="T0" fmla="*/ 0 w 521"/>
                <a:gd name="T1" fmla="*/ 145 h 189"/>
                <a:gd name="T2" fmla="*/ 13 w 521"/>
                <a:gd name="T3" fmla="*/ 139 h 189"/>
                <a:gd name="T4" fmla="*/ 37 w 521"/>
                <a:gd name="T5" fmla="*/ 130 h 189"/>
                <a:gd name="T6" fmla="*/ 63 w 521"/>
                <a:gd name="T7" fmla="*/ 121 h 189"/>
                <a:gd name="T8" fmla="*/ 83 w 521"/>
                <a:gd name="T9" fmla="*/ 117 h 189"/>
                <a:gd name="T10" fmla="*/ 104 w 521"/>
                <a:gd name="T11" fmla="*/ 108 h 189"/>
                <a:gd name="T12" fmla="*/ 126 w 521"/>
                <a:gd name="T13" fmla="*/ 102 h 189"/>
                <a:gd name="T14" fmla="*/ 150 w 521"/>
                <a:gd name="T15" fmla="*/ 95 h 189"/>
                <a:gd name="T16" fmla="*/ 174 w 521"/>
                <a:gd name="T17" fmla="*/ 86 h 189"/>
                <a:gd name="T18" fmla="*/ 198 w 521"/>
                <a:gd name="T19" fmla="*/ 80 h 189"/>
                <a:gd name="T20" fmla="*/ 222 w 521"/>
                <a:gd name="T21" fmla="*/ 73 h 189"/>
                <a:gd name="T22" fmla="*/ 246 w 521"/>
                <a:gd name="T23" fmla="*/ 67 h 189"/>
                <a:gd name="T24" fmla="*/ 272 w 521"/>
                <a:gd name="T25" fmla="*/ 58 h 189"/>
                <a:gd name="T26" fmla="*/ 296 w 521"/>
                <a:gd name="T27" fmla="*/ 52 h 189"/>
                <a:gd name="T28" fmla="*/ 317 w 521"/>
                <a:gd name="T29" fmla="*/ 45 h 189"/>
                <a:gd name="T30" fmla="*/ 341 w 521"/>
                <a:gd name="T31" fmla="*/ 39 h 189"/>
                <a:gd name="T32" fmla="*/ 363 w 521"/>
                <a:gd name="T33" fmla="*/ 32 h 189"/>
                <a:gd name="T34" fmla="*/ 391 w 521"/>
                <a:gd name="T35" fmla="*/ 26 h 189"/>
                <a:gd name="T36" fmla="*/ 426 w 521"/>
                <a:gd name="T37" fmla="*/ 15 h 189"/>
                <a:gd name="T38" fmla="*/ 456 w 521"/>
                <a:gd name="T39" fmla="*/ 8 h 189"/>
                <a:gd name="T40" fmla="*/ 478 w 521"/>
                <a:gd name="T41" fmla="*/ 2 h 189"/>
                <a:gd name="T42" fmla="*/ 502 w 521"/>
                <a:gd name="T43" fmla="*/ 0 h 189"/>
                <a:gd name="T44" fmla="*/ 521 w 521"/>
                <a:gd name="T45" fmla="*/ 97 h 189"/>
                <a:gd name="T46" fmla="*/ 506 w 521"/>
                <a:gd name="T47" fmla="*/ 95 h 189"/>
                <a:gd name="T48" fmla="*/ 489 w 521"/>
                <a:gd name="T49" fmla="*/ 95 h 189"/>
                <a:gd name="T50" fmla="*/ 467 w 521"/>
                <a:gd name="T51" fmla="*/ 97 h 189"/>
                <a:gd name="T52" fmla="*/ 439 w 521"/>
                <a:gd name="T53" fmla="*/ 97 h 189"/>
                <a:gd name="T54" fmla="*/ 404 w 521"/>
                <a:gd name="T55" fmla="*/ 104 h 189"/>
                <a:gd name="T56" fmla="*/ 382 w 521"/>
                <a:gd name="T57" fmla="*/ 106 h 189"/>
                <a:gd name="T58" fmla="*/ 363 w 521"/>
                <a:gd name="T59" fmla="*/ 108 h 189"/>
                <a:gd name="T60" fmla="*/ 341 w 521"/>
                <a:gd name="T61" fmla="*/ 115 h 189"/>
                <a:gd name="T62" fmla="*/ 319 w 521"/>
                <a:gd name="T63" fmla="*/ 119 h 189"/>
                <a:gd name="T64" fmla="*/ 293 w 521"/>
                <a:gd name="T65" fmla="*/ 123 h 189"/>
                <a:gd name="T66" fmla="*/ 267 w 521"/>
                <a:gd name="T67" fmla="*/ 128 h 189"/>
                <a:gd name="T68" fmla="*/ 241 w 521"/>
                <a:gd name="T69" fmla="*/ 134 h 189"/>
                <a:gd name="T70" fmla="*/ 217 w 521"/>
                <a:gd name="T71" fmla="*/ 139 h 189"/>
                <a:gd name="T72" fmla="*/ 189 w 521"/>
                <a:gd name="T73" fmla="*/ 145 h 189"/>
                <a:gd name="T74" fmla="*/ 165 w 521"/>
                <a:gd name="T75" fmla="*/ 149 h 189"/>
                <a:gd name="T76" fmla="*/ 141 w 521"/>
                <a:gd name="T77" fmla="*/ 154 h 189"/>
                <a:gd name="T78" fmla="*/ 120 w 521"/>
                <a:gd name="T79" fmla="*/ 162 h 189"/>
                <a:gd name="T80" fmla="*/ 96 w 521"/>
                <a:gd name="T81" fmla="*/ 165 h 189"/>
                <a:gd name="T82" fmla="*/ 76 w 521"/>
                <a:gd name="T83" fmla="*/ 171 h 189"/>
                <a:gd name="T84" fmla="*/ 44 w 521"/>
                <a:gd name="T85" fmla="*/ 180 h 189"/>
                <a:gd name="T86" fmla="*/ 22 w 521"/>
                <a:gd name="T87" fmla="*/ 184 h 189"/>
                <a:gd name="T88" fmla="*/ 15 w 521"/>
                <a:gd name="T89" fmla="*/ 189 h 189"/>
                <a:gd name="T90" fmla="*/ 0 w 521"/>
                <a:gd name="T91" fmla="*/ 14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1" h="189">
                  <a:moveTo>
                    <a:pt x="0" y="145"/>
                  </a:moveTo>
                  <a:lnTo>
                    <a:pt x="0" y="145"/>
                  </a:lnTo>
                  <a:lnTo>
                    <a:pt x="7" y="143"/>
                  </a:lnTo>
                  <a:lnTo>
                    <a:pt x="13" y="139"/>
                  </a:lnTo>
                  <a:lnTo>
                    <a:pt x="24" y="134"/>
                  </a:lnTo>
                  <a:lnTo>
                    <a:pt x="37" y="130"/>
                  </a:lnTo>
                  <a:lnTo>
                    <a:pt x="54" y="126"/>
                  </a:lnTo>
                  <a:lnTo>
                    <a:pt x="63" y="121"/>
                  </a:lnTo>
                  <a:lnTo>
                    <a:pt x="74" y="119"/>
                  </a:lnTo>
                  <a:lnTo>
                    <a:pt x="83" y="117"/>
                  </a:lnTo>
                  <a:lnTo>
                    <a:pt x="94" y="115"/>
                  </a:lnTo>
                  <a:lnTo>
                    <a:pt x="104" y="108"/>
                  </a:lnTo>
                  <a:lnTo>
                    <a:pt x="115" y="106"/>
                  </a:lnTo>
                  <a:lnTo>
                    <a:pt x="126" y="102"/>
                  </a:lnTo>
                  <a:lnTo>
                    <a:pt x="139" y="100"/>
                  </a:lnTo>
                  <a:lnTo>
                    <a:pt x="150" y="95"/>
                  </a:lnTo>
                  <a:lnTo>
                    <a:pt x="161" y="91"/>
                  </a:lnTo>
                  <a:lnTo>
                    <a:pt x="174" y="86"/>
                  </a:lnTo>
                  <a:lnTo>
                    <a:pt x="187" y="86"/>
                  </a:lnTo>
                  <a:lnTo>
                    <a:pt x="198" y="80"/>
                  </a:lnTo>
                  <a:lnTo>
                    <a:pt x="211" y="78"/>
                  </a:lnTo>
                  <a:lnTo>
                    <a:pt x="222" y="73"/>
                  </a:lnTo>
                  <a:lnTo>
                    <a:pt x="237" y="69"/>
                  </a:lnTo>
                  <a:lnTo>
                    <a:pt x="246" y="67"/>
                  </a:lnTo>
                  <a:lnTo>
                    <a:pt x="261" y="63"/>
                  </a:lnTo>
                  <a:lnTo>
                    <a:pt x="272" y="58"/>
                  </a:lnTo>
                  <a:lnTo>
                    <a:pt x="285" y="58"/>
                  </a:lnTo>
                  <a:lnTo>
                    <a:pt x="296" y="52"/>
                  </a:lnTo>
                  <a:lnTo>
                    <a:pt x="306" y="50"/>
                  </a:lnTo>
                  <a:lnTo>
                    <a:pt x="317" y="45"/>
                  </a:lnTo>
                  <a:lnTo>
                    <a:pt x="330" y="41"/>
                  </a:lnTo>
                  <a:lnTo>
                    <a:pt x="341" y="39"/>
                  </a:lnTo>
                  <a:lnTo>
                    <a:pt x="352" y="37"/>
                  </a:lnTo>
                  <a:lnTo>
                    <a:pt x="363" y="32"/>
                  </a:lnTo>
                  <a:lnTo>
                    <a:pt x="372" y="30"/>
                  </a:lnTo>
                  <a:lnTo>
                    <a:pt x="391" y="26"/>
                  </a:lnTo>
                  <a:lnTo>
                    <a:pt x="411" y="19"/>
                  </a:lnTo>
                  <a:lnTo>
                    <a:pt x="426" y="15"/>
                  </a:lnTo>
                  <a:lnTo>
                    <a:pt x="443" y="13"/>
                  </a:lnTo>
                  <a:lnTo>
                    <a:pt x="456" y="8"/>
                  </a:lnTo>
                  <a:lnTo>
                    <a:pt x="467" y="6"/>
                  </a:lnTo>
                  <a:lnTo>
                    <a:pt x="478" y="2"/>
                  </a:lnTo>
                  <a:lnTo>
                    <a:pt x="489" y="0"/>
                  </a:lnTo>
                  <a:lnTo>
                    <a:pt x="502" y="0"/>
                  </a:lnTo>
                  <a:lnTo>
                    <a:pt x="506" y="0"/>
                  </a:lnTo>
                  <a:lnTo>
                    <a:pt x="521" y="97"/>
                  </a:lnTo>
                  <a:lnTo>
                    <a:pt x="515" y="95"/>
                  </a:lnTo>
                  <a:lnTo>
                    <a:pt x="506" y="95"/>
                  </a:lnTo>
                  <a:lnTo>
                    <a:pt x="498" y="95"/>
                  </a:lnTo>
                  <a:lnTo>
                    <a:pt x="489" y="95"/>
                  </a:lnTo>
                  <a:lnTo>
                    <a:pt x="478" y="97"/>
                  </a:lnTo>
                  <a:lnTo>
                    <a:pt x="467" y="97"/>
                  </a:lnTo>
                  <a:lnTo>
                    <a:pt x="452" y="97"/>
                  </a:lnTo>
                  <a:lnTo>
                    <a:pt x="439" y="97"/>
                  </a:lnTo>
                  <a:lnTo>
                    <a:pt x="422" y="100"/>
                  </a:lnTo>
                  <a:lnTo>
                    <a:pt x="404" y="104"/>
                  </a:lnTo>
                  <a:lnTo>
                    <a:pt x="393" y="104"/>
                  </a:lnTo>
                  <a:lnTo>
                    <a:pt x="382" y="106"/>
                  </a:lnTo>
                  <a:lnTo>
                    <a:pt x="372" y="106"/>
                  </a:lnTo>
                  <a:lnTo>
                    <a:pt x="363" y="108"/>
                  </a:lnTo>
                  <a:lnTo>
                    <a:pt x="352" y="110"/>
                  </a:lnTo>
                  <a:lnTo>
                    <a:pt x="341" y="115"/>
                  </a:lnTo>
                  <a:lnTo>
                    <a:pt x="330" y="117"/>
                  </a:lnTo>
                  <a:lnTo>
                    <a:pt x="319" y="119"/>
                  </a:lnTo>
                  <a:lnTo>
                    <a:pt x="304" y="119"/>
                  </a:lnTo>
                  <a:lnTo>
                    <a:pt x="293" y="123"/>
                  </a:lnTo>
                  <a:lnTo>
                    <a:pt x="280" y="126"/>
                  </a:lnTo>
                  <a:lnTo>
                    <a:pt x="267" y="128"/>
                  </a:lnTo>
                  <a:lnTo>
                    <a:pt x="254" y="130"/>
                  </a:lnTo>
                  <a:lnTo>
                    <a:pt x="241" y="134"/>
                  </a:lnTo>
                  <a:lnTo>
                    <a:pt x="228" y="134"/>
                  </a:lnTo>
                  <a:lnTo>
                    <a:pt x="217" y="139"/>
                  </a:lnTo>
                  <a:lnTo>
                    <a:pt x="202" y="141"/>
                  </a:lnTo>
                  <a:lnTo>
                    <a:pt x="189" y="145"/>
                  </a:lnTo>
                  <a:lnTo>
                    <a:pt x="178" y="145"/>
                  </a:lnTo>
                  <a:lnTo>
                    <a:pt x="165" y="149"/>
                  </a:lnTo>
                  <a:lnTo>
                    <a:pt x="152" y="152"/>
                  </a:lnTo>
                  <a:lnTo>
                    <a:pt x="141" y="154"/>
                  </a:lnTo>
                  <a:lnTo>
                    <a:pt x="130" y="158"/>
                  </a:lnTo>
                  <a:lnTo>
                    <a:pt x="120" y="162"/>
                  </a:lnTo>
                  <a:lnTo>
                    <a:pt x="107" y="165"/>
                  </a:lnTo>
                  <a:lnTo>
                    <a:pt x="96" y="165"/>
                  </a:lnTo>
                  <a:lnTo>
                    <a:pt x="85" y="167"/>
                  </a:lnTo>
                  <a:lnTo>
                    <a:pt x="76" y="171"/>
                  </a:lnTo>
                  <a:lnTo>
                    <a:pt x="57" y="173"/>
                  </a:lnTo>
                  <a:lnTo>
                    <a:pt x="44" y="180"/>
                  </a:lnTo>
                  <a:lnTo>
                    <a:pt x="31" y="182"/>
                  </a:lnTo>
                  <a:lnTo>
                    <a:pt x="22" y="184"/>
                  </a:lnTo>
                  <a:lnTo>
                    <a:pt x="15" y="186"/>
                  </a:lnTo>
                  <a:lnTo>
                    <a:pt x="15" y="189"/>
                  </a:lnTo>
                  <a:lnTo>
                    <a:pt x="0" y="145"/>
                  </a:lnTo>
                  <a:lnTo>
                    <a:pt x="0" y="145"/>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5"/>
            <p:cNvSpPr>
              <a:spLocks/>
            </p:cNvSpPr>
            <p:nvPr/>
          </p:nvSpPr>
          <p:spPr bwMode="auto">
            <a:xfrm>
              <a:off x="2500313" y="3397250"/>
              <a:ext cx="750888" cy="279400"/>
            </a:xfrm>
            <a:custGeom>
              <a:avLst/>
              <a:gdLst>
                <a:gd name="T0" fmla="*/ 2 w 473"/>
                <a:gd name="T1" fmla="*/ 146 h 176"/>
                <a:gd name="T2" fmla="*/ 21 w 473"/>
                <a:gd name="T3" fmla="*/ 135 h 176"/>
                <a:gd name="T4" fmla="*/ 43 w 473"/>
                <a:gd name="T5" fmla="*/ 124 h 176"/>
                <a:gd name="T6" fmla="*/ 74 w 473"/>
                <a:gd name="T7" fmla="*/ 115 h 176"/>
                <a:gd name="T8" fmla="*/ 108 w 473"/>
                <a:gd name="T9" fmla="*/ 100 h 176"/>
                <a:gd name="T10" fmla="*/ 137 w 473"/>
                <a:gd name="T11" fmla="*/ 87 h 176"/>
                <a:gd name="T12" fmla="*/ 156 w 473"/>
                <a:gd name="T13" fmla="*/ 81 h 176"/>
                <a:gd name="T14" fmla="*/ 176 w 473"/>
                <a:gd name="T15" fmla="*/ 76 h 176"/>
                <a:gd name="T16" fmla="*/ 197 w 473"/>
                <a:gd name="T17" fmla="*/ 68 h 176"/>
                <a:gd name="T18" fmla="*/ 221 w 473"/>
                <a:gd name="T19" fmla="*/ 61 h 176"/>
                <a:gd name="T20" fmla="*/ 243 w 473"/>
                <a:gd name="T21" fmla="*/ 55 h 176"/>
                <a:gd name="T22" fmla="*/ 265 w 473"/>
                <a:gd name="T23" fmla="*/ 46 h 176"/>
                <a:gd name="T24" fmla="*/ 286 w 473"/>
                <a:gd name="T25" fmla="*/ 39 h 176"/>
                <a:gd name="T26" fmla="*/ 310 w 473"/>
                <a:gd name="T27" fmla="*/ 35 h 176"/>
                <a:gd name="T28" fmla="*/ 330 w 473"/>
                <a:gd name="T29" fmla="*/ 29 h 176"/>
                <a:gd name="T30" fmla="*/ 352 w 473"/>
                <a:gd name="T31" fmla="*/ 24 h 176"/>
                <a:gd name="T32" fmla="*/ 373 w 473"/>
                <a:gd name="T33" fmla="*/ 18 h 176"/>
                <a:gd name="T34" fmla="*/ 399 w 473"/>
                <a:gd name="T35" fmla="*/ 13 h 176"/>
                <a:gd name="T36" fmla="*/ 432 w 473"/>
                <a:gd name="T37" fmla="*/ 7 h 176"/>
                <a:gd name="T38" fmla="*/ 454 w 473"/>
                <a:gd name="T39" fmla="*/ 0 h 176"/>
                <a:gd name="T40" fmla="*/ 465 w 473"/>
                <a:gd name="T41" fmla="*/ 0 h 176"/>
                <a:gd name="T42" fmla="*/ 473 w 473"/>
                <a:gd name="T43" fmla="*/ 66 h 176"/>
                <a:gd name="T44" fmla="*/ 456 w 473"/>
                <a:gd name="T45" fmla="*/ 68 h 176"/>
                <a:gd name="T46" fmla="*/ 438 w 473"/>
                <a:gd name="T47" fmla="*/ 70 h 176"/>
                <a:gd name="T48" fmla="*/ 417 w 473"/>
                <a:gd name="T49" fmla="*/ 76 h 176"/>
                <a:gd name="T50" fmla="*/ 386 w 473"/>
                <a:gd name="T51" fmla="*/ 81 h 176"/>
                <a:gd name="T52" fmla="*/ 356 w 473"/>
                <a:gd name="T53" fmla="*/ 87 h 176"/>
                <a:gd name="T54" fmla="*/ 319 w 473"/>
                <a:gd name="T55" fmla="*/ 96 h 176"/>
                <a:gd name="T56" fmla="*/ 297 w 473"/>
                <a:gd name="T57" fmla="*/ 102 h 176"/>
                <a:gd name="T58" fmla="*/ 278 w 473"/>
                <a:gd name="T59" fmla="*/ 107 h 176"/>
                <a:gd name="T60" fmla="*/ 254 w 473"/>
                <a:gd name="T61" fmla="*/ 111 h 176"/>
                <a:gd name="T62" fmla="*/ 232 w 473"/>
                <a:gd name="T63" fmla="*/ 115 h 176"/>
                <a:gd name="T64" fmla="*/ 208 w 473"/>
                <a:gd name="T65" fmla="*/ 122 h 176"/>
                <a:gd name="T66" fmla="*/ 187 w 473"/>
                <a:gd name="T67" fmla="*/ 129 h 176"/>
                <a:gd name="T68" fmla="*/ 165 w 473"/>
                <a:gd name="T69" fmla="*/ 135 h 176"/>
                <a:gd name="T70" fmla="*/ 141 w 473"/>
                <a:gd name="T71" fmla="*/ 139 h 176"/>
                <a:gd name="T72" fmla="*/ 119 w 473"/>
                <a:gd name="T73" fmla="*/ 144 h 176"/>
                <a:gd name="T74" fmla="*/ 102 w 473"/>
                <a:gd name="T75" fmla="*/ 152 h 176"/>
                <a:gd name="T76" fmla="*/ 80 w 473"/>
                <a:gd name="T77" fmla="*/ 155 h 176"/>
                <a:gd name="T78" fmla="*/ 65 w 473"/>
                <a:gd name="T79" fmla="*/ 161 h 176"/>
                <a:gd name="T80" fmla="*/ 39 w 473"/>
                <a:gd name="T81" fmla="*/ 170 h 176"/>
                <a:gd name="T82" fmla="*/ 19 w 473"/>
                <a:gd name="T83" fmla="*/ 172 h 176"/>
                <a:gd name="T84" fmla="*/ 13 w 473"/>
                <a:gd name="T85" fmla="*/ 176 h 176"/>
                <a:gd name="T86" fmla="*/ 0 w 473"/>
                <a:gd name="T87" fmla="*/ 15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3" h="176">
                  <a:moveTo>
                    <a:pt x="0" y="150"/>
                  </a:moveTo>
                  <a:lnTo>
                    <a:pt x="2" y="146"/>
                  </a:lnTo>
                  <a:lnTo>
                    <a:pt x="15" y="142"/>
                  </a:lnTo>
                  <a:lnTo>
                    <a:pt x="21" y="135"/>
                  </a:lnTo>
                  <a:lnTo>
                    <a:pt x="32" y="131"/>
                  </a:lnTo>
                  <a:lnTo>
                    <a:pt x="43" y="124"/>
                  </a:lnTo>
                  <a:lnTo>
                    <a:pt x="61" y="122"/>
                  </a:lnTo>
                  <a:lnTo>
                    <a:pt x="74" y="115"/>
                  </a:lnTo>
                  <a:lnTo>
                    <a:pt x="89" y="107"/>
                  </a:lnTo>
                  <a:lnTo>
                    <a:pt x="108" y="100"/>
                  </a:lnTo>
                  <a:lnTo>
                    <a:pt x="128" y="94"/>
                  </a:lnTo>
                  <a:lnTo>
                    <a:pt x="137" y="87"/>
                  </a:lnTo>
                  <a:lnTo>
                    <a:pt x="145" y="85"/>
                  </a:lnTo>
                  <a:lnTo>
                    <a:pt x="156" y="81"/>
                  </a:lnTo>
                  <a:lnTo>
                    <a:pt x="165" y="79"/>
                  </a:lnTo>
                  <a:lnTo>
                    <a:pt x="176" y="76"/>
                  </a:lnTo>
                  <a:lnTo>
                    <a:pt x="187" y="72"/>
                  </a:lnTo>
                  <a:lnTo>
                    <a:pt x="197" y="68"/>
                  </a:lnTo>
                  <a:lnTo>
                    <a:pt x="210" y="66"/>
                  </a:lnTo>
                  <a:lnTo>
                    <a:pt x="221" y="61"/>
                  </a:lnTo>
                  <a:lnTo>
                    <a:pt x="232" y="57"/>
                  </a:lnTo>
                  <a:lnTo>
                    <a:pt x="243" y="55"/>
                  </a:lnTo>
                  <a:lnTo>
                    <a:pt x="254" y="50"/>
                  </a:lnTo>
                  <a:lnTo>
                    <a:pt x="265" y="46"/>
                  </a:lnTo>
                  <a:lnTo>
                    <a:pt x="276" y="44"/>
                  </a:lnTo>
                  <a:lnTo>
                    <a:pt x="286" y="39"/>
                  </a:lnTo>
                  <a:lnTo>
                    <a:pt x="299" y="37"/>
                  </a:lnTo>
                  <a:lnTo>
                    <a:pt x="310" y="35"/>
                  </a:lnTo>
                  <a:lnTo>
                    <a:pt x="319" y="33"/>
                  </a:lnTo>
                  <a:lnTo>
                    <a:pt x="330" y="29"/>
                  </a:lnTo>
                  <a:lnTo>
                    <a:pt x="343" y="26"/>
                  </a:lnTo>
                  <a:lnTo>
                    <a:pt x="352" y="24"/>
                  </a:lnTo>
                  <a:lnTo>
                    <a:pt x="362" y="22"/>
                  </a:lnTo>
                  <a:lnTo>
                    <a:pt x="373" y="18"/>
                  </a:lnTo>
                  <a:lnTo>
                    <a:pt x="384" y="18"/>
                  </a:lnTo>
                  <a:lnTo>
                    <a:pt x="399" y="13"/>
                  </a:lnTo>
                  <a:lnTo>
                    <a:pt x="417" y="9"/>
                  </a:lnTo>
                  <a:lnTo>
                    <a:pt x="432" y="7"/>
                  </a:lnTo>
                  <a:lnTo>
                    <a:pt x="445" y="5"/>
                  </a:lnTo>
                  <a:lnTo>
                    <a:pt x="454" y="0"/>
                  </a:lnTo>
                  <a:lnTo>
                    <a:pt x="462" y="0"/>
                  </a:lnTo>
                  <a:lnTo>
                    <a:pt x="465" y="0"/>
                  </a:lnTo>
                  <a:lnTo>
                    <a:pt x="469" y="0"/>
                  </a:lnTo>
                  <a:lnTo>
                    <a:pt x="473" y="66"/>
                  </a:lnTo>
                  <a:lnTo>
                    <a:pt x="467" y="66"/>
                  </a:lnTo>
                  <a:lnTo>
                    <a:pt x="456" y="68"/>
                  </a:lnTo>
                  <a:lnTo>
                    <a:pt x="447" y="68"/>
                  </a:lnTo>
                  <a:lnTo>
                    <a:pt x="438" y="70"/>
                  </a:lnTo>
                  <a:lnTo>
                    <a:pt x="428" y="72"/>
                  </a:lnTo>
                  <a:lnTo>
                    <a:pt x="417" y="76"/>
                  </a:lnTo>
                  <a:lnTo>
                    <a:pt x="402" y="76"/>
                  </a:lnTo>
                  <a:lnTo>
                    <a:pt x="386" y="81"/>
                  </a:lnTo>
                  <a:lnTo>
                    <a:pt x="371" y="83"/>
                  </a:lnTo>
                  <a:lnTo>
                    <a:pt x="356" y="87"/>
                  </a:lnTo>
                  <a:lnTo>
                    <a:pt x="336" y="92"/>
                  </a:lnTo>
                  <a:lnTo>
                    <a:pt x="319" y="96"/>
                  </a:lnTo>
                  <a:lnTo>
                    <a:pt x="308" y="98"/>
                  </a:lnTo>
                  <a:lnTo>
                    <a:pt x="297" y="102"/>
                  </a:lnTo>
                  <a:lnTo>
                    <a:pt x="286" y="105"/>
                  </a:lnTo>
                  <a:lnTo>
                    <a:pt x="278" y="107"/>
                  </a:lnTo>
                  <a:lnTo>
                    <a:pt x="265" y="107"/>
                  </a:lnTo>
                  <a:lnTo>
                    <a:pt x="254" y="111"/>
                  </a:lnTo>
                  <a:lnTo>
                    <a:pt x="243" y="113"/>
                  </a:lnTo>
                  <a:lnTo>
                    <a:pt x="232" y="115"/>
                  </a:lnTo>
                  <a:lnTo>
                    <a:pt x="219" y="118"/>
                  </a:lnTo>
                  <a:lnTo>
                    <a:pt x="208" y="122"/>
                  </a:lnTo>
                  <a:lnTo>
                    <a:pt x="197" y="124"/>
                  </a:lnTo>
                  <a:lnTo>
                    <a:pt x="187" y="129"/>
                  </a:lnTo>
                  <a:lnTo>
                    <a:pt x="176" y="131"/>
                  </a:lnTo>
                  <a:lnTo>
                    <a:pt x="165" y="135"/>
                  </a:lnTo>
                  <a:lnTo>
                    <a:pt x="152" y="135"/>
                  </a:lnTo>
                  <a:lnTo>
                    <a:pt x="141" y="139"/>
                  </a:lnTo>
                  <a:lnTo>
                    <a:pt x="130" y="142"/>
                  </a:lnTo>
                  <a:lnTo>
                    <a:pt x="119" y="144"/>
                  </a:lnTo>
                  <a:lnTo>
                    <a:pt x="111" y="148"/>
                  </a:lnTo>
                  <a:lnTo>
                    <a:pt x="102" y="152"/>
                  </a:lnTo>
                  <a:lnTo>
                    <a:pt x="91" y="152"/>
                  </a:lnTo>
                  <a:lnTo>
                    <a:pt x="80" y="155"/>
                  </a:lnTo>
                  <a:lnTo>
                    <a:pt x="71" y="157"/>
                  </a:lnTo>
                  <a:lnTo>
                    <a:pt x="65" y="161"/>
                  </a:lnTo>
                  <a:lnTo>
                    <a:pt x="50" y="163"/>
                  </a:lnTo>
                  <a:lnTo>
                    <a:pt x="39" y="170"/>
                  </a:lnTo>
                  <a:lnTo>
                    <a:pt x="26" y="172"/>
                  </a:lnTo>
                  <a:lnTo>
                    <a:pt x="19" y="172"/>
                  </a:lnTo>
                  <a:lnTo>
                    <a:pt x="13" y="174"/>
                  </a:lnTo>
                  <a:lnTo>
                    <a:pt x="13" y="176"/>
                  </a:lnTo>
                  <a:lnTo>
                    <a:pt x="0" y="150"/>
                  </a:lnTo>
                  <a:lnTo>
                    <a:pt x="0" y="15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5"/>
            <p:cNvSpPr>
              <a:spLocks/>
            </p:cNvSpPr>
            <p:nvPr/>
          </p:nvSpPr>
          <p:spPr bwMode="auto">
            <a:xfrm>
              <a:off x="4583113" y="2232025"/>
              <a:ext cx="382588" cy="300038"/>
            </a:xfrm>
            <a:custGeom>
              <a:avLst/>
              <a:gdLst>
                <a:gd name="T0" fmla="*/ 0 w 241"/>
                <a:gd name="T1" fmla="*/ 39 h 189"/>
                <a:gd name="T2" fmla="*/ 13 w 241"/>
                <a:gd name="T3" fmla="*/ 111 h 189"/>
                <a:gd name="T4" fmla="*/ 143 w 241"/>
                <a:gd name="T5" fmla="*/ 189 h 189"/>
                <a:gd name="T6" fmla="*/ 134 w 241"/>
                <a:gd name="T7" fmla="*/ 52 h 189"/>
                <a:gd name="T8" fmla="*/ 241 w 241"/>
                <a:gd name="T9" fmla="*/ 0 h 189"/>
                <a:gd name="T10" fmla="*/ 115 w 241"/>
                <a:gd name="T11" fmla="*/ 18 h 189"/>
                <a:gd name="T12" fmla="*/ 78 w 241"/>
                <a:gd name="T13" fmla="*/ 76 h 189"/>
                <a:gd name="T14" fmla="*/ 28 w 241"/>
                <a:gd name="T15" fmla="*/ 26 h 189"/>
                <a:gd name="T16" fmla="*/ 0 w 241"/>
                <a:gd name="T17" fmla="*/ 39 h 189"/>
                <a:gd name="T18" fmla="*/ 0 w 241"/>
                <a:gd name="T19" fmla="*/ 3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189">
                  <a:moveTo>
                    <a:pt x="0" y="39"/>
                  </a:moveTo>
                  <a:lnTo>
                    <a:pt x="13" y="111"/>
                  </a:lnTo>
                  <a:lnTo>
                    <a:pt x="143" y="189"/>
                  </a:lnTo>
                  <a:lnTo>
                    <a:pt x="134" y="52"/>
                  </a:lnTo>
                  <a:lnTo>
                    <a:pt x="241" y="0"/>
                  </a:lnTo>
                  <a:lnTo>
                    <a:pt x="115" y="18"/>
                  </a:lnTo>
                  <a:lnTo>
                    <a:pt x="78" y="76"/>
                  </a:lnTo>
                  <a:lnTo>
                    <a:pt x="28" y="26"/>
                  </a:lnTo>
                  <a:lnTo>
                    <a:pt x="0" y="39"/>
                  </a:lnTo>
                  <a:lnTo>
                    <a:pt x="0" y="39"/>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6"/>
            <p:cNvSpPr>
              <a:spLocks/>
            </p:cNvSpPr>
            <p:nvPr/>
          </p:nvSpPr>
          <p:spPr bwMode="auto">
            <a:xfrm>
              <a:off x="4995863" y="1884363"/>
              <a:ext cx="152400" cy="161925"/>
            </a:xfrm>
            <a:custGeom>
              <a:avLst/>
              <a:gdLst>
                <a:gd name="T0" fmla="*/ 5 w 96"/>
                <a:gd name="T1" fmla="*/ 102 h 102"/>
                <a:gd name="T2" fmla="*/ 83 w 96"/>
                <a:gd name="T3" fmla="*/ 67 h 102"/>
                <a:gd name="T4" fmla="*/ 96 w 96"/>
                <a:gd name="T5" fmla="*/ 2 h 102"/>
                <a:gd name="T6" fmla="*/ 48 w 96"/>
                <a:gd name="T7" fmla="*/ 33 h 102"/>
                <a:gd name="T8" fmla="*/ 37 w 96"/>
                <a:gd name="T9" fmla="*/ 0 h 102"/>
                <a:gd name="T10" fmla="*/ 0 w 96"/>
                <a:gd name="T11" fmla="*/ 67 h 102"/>
                <a:gd name="T12" fmla="*/ 5 w 96"/>
                <a:gd name="T13" fmla="*/ 102 h 102"/>
                <a:gd name="T14" fmla="*/ 5 w 96"/>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02">
                  <a:moveTo>
                    <a:pt x="5" y="102"/>
                  </a:moveTo>
                  <a:lnTo>
                    <a:pt x="83" y="67"/>
                  </a:lnTo>
                  <a:lnTo>
                    <a:pt x="96" y="2"/>
                  </a:lnTo>
                  <a:lnTo>
                    <a:pt x="48" y="33"/>
                  </a:lnTo>
                  <a:lnTo>
                    <a:pt x="37" y="0"/>
                  </a:lnTo>
                  <a:lnTo>
                    <a:pt x="0" y="67"/>
                  </a:lnTo>
                  <a:lnTo>
                    <a:pt x="5" y="102"/>
                  </a:lnTo>
                  <a:lnTo>
                    <a:pt x="5" y="102"/>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7"/>
            <p:cNvSpPr>
              <a:spLocks/>
            </p:cNvSpPr>
            <p:nvPr/>
          </p:nvSpPr>
          <p:spPr bwMode="auto">
            <a:xfrm>
              <a:off x="4589463" y="2036763"/>
              <a:ext cx="173038" cy="257175"/>
            </a:xfrm>
            <a:custGeom>
              <a:avLst/>
              <a:gdLst>
                <a:gd name="T0" fmla="*/ 65 w 109"/>
                <a:gd name="T1" fmla="*/ 2 h 162"/>
                <a:gd name="T2" fmla="*/ 61 w 109"/>
                <a:gd name="T3" fmla="*/ 0 h 162"/>
                <a:gd name="T4" fmla="*/ 50 w 109"/>
                <a:gd name="T5" fmla="*/ 0 h 162"/>
                <a:gd name="T6" fmla="*/ 35 w 109"/>
                <a:gd name="T7" fmla="*/ 2 h 162"/>
                <a:gd name="T8" fmla="*/ 24 w 109"/>
                <a:gd name="T9" fmla="*/ 13 h 162"/>
                <a:gd name="T10" fmla="*/ 17 w 109"/>
                <a:gd name="T11" fmla="*/ 17 h 162"/>
                <a:gd name="T12" fmla="*/ 15 w 109"/>
                <a:gd name="T13" fmla="*/ 28 h 162"/>
                <a:gd name="T14" fmla="*/ 11 w 109"/>
                <a:gd name="T15" fmla="*/ 36 h 162"/>
                <a:gd name="T16" fmla="*/ 11 w 109"/>
                <a:gd name="T17" fmla="*/ 47 h 162"/>
                <a:gd name="T18" fmla="*/ 9 w 109"/>
                <a:gd name="T19" fmla="*/ 56 h 162"/>
                <a:gd name="T20" fmla="*/ 9 w 109"/>
                <a:gd name="T21" fmla="*/ 65 h 162"/>
                <a:gd name="T22" fmla="*/ 9 w 109"/>
                <a:gd name="T23" fmla="*/ 69 h 162"/>
                <a:gd name="T24" fmla="*/ 9 w 109"/>
                <a:gd name="T25" fmla="*/ 71 h 162"/>
                <a:gd name="T26" fmla="*/ 0 w 109"/>
                <a:gd name="T27" fmla="*/ 154 h 162"/>
                <a:gd name="T28" fmla="*/ 61 w 109"/>
                <a:gd name="T29" fmla="*/ 162 h 162"/>
                <a:gd name="T30" fmla="*/ 104 w 109"/>
                <a:gd name="T31" fmla="*/ 106 h 162"/>
                <a:gd name="T32" fmla="*/ 109 w 109"/>
                <a:gd name="T33" fmla="*/ 71 h 162"/>
                <a:gd name="T34" fmla="*/ 80 w 109"/>
                <a:gd name="T35" fmla="*/ 43 h 162"/>
                <a:gd name="T36" fmla="*/ 65 w 109"/>
                <a:gd name="T37" fmla="*/ 2 h 162"/>
                <a:gd name="T38" fmla="*/ 65 w 109"/>
                <a:gd name="T39" fmla="*/ 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62">
                  <a:moveTo>
                    <a:pt x="65" y="2"/>
                  </a:moveTo>
                  <a:lnTo>
                    <a:pt x="61" y="0"/>
                  </a:lnTo>
                  <a:lnTo>
                    <a:pt x="50" y="0"/>
                  </a:lnTo>
                  <a:lnTo>
                    <a:pt x="35" y="2"/>
                  </a:lnTo>
                  <a:lnTo>
                    <a:pt x="24" y="13"/>
                  </a:lnTo>
                  <a:lnTo>
                    <a:pt x="17" y="17"/>
                  </a:lnTo>
                  <a:lnTo>
                    <a:pt x="15" y="28"/>
                  </a:lnTo>
                  <a:lnTo>
                    <a:pt x="11" y="36"/>
                  </a:lnTo>
                  <a:lnTo>
                    <a:pt x="11" y="47"/>
                  </a:lnTo>
                  <a:lnTo>
                    <a:pt x="9" y="56"/>
                  </a:lnTo>
                  <a:lnTo>
                    <a:pt x="9" y="65"/>
                  </a:lnTo>
                  <a:lnTo>
                    <a:pt x="9" y="69"/>
                  </a:lnTo>
                  <a:lnTo>
                    <a:pt x="9" y="71"/>
                  </a:lnTo>
                  <a:lnTo>
                    <a:pt x="0" y="154"/>
                  </a:lnTo>
                  <a:lnTo>
                    <a:pt x="61" y="162"/>
                  </a:lnTo>
                  <a:lnTo>
                    <a:pt x="104" y="106"/>
                  </a:lnTo>
                  <a:lnTo>
                    <a:pt x="109" y="71"/>
                  </a:lnTo>
                  <a:lnTo>
                    <a:pt x="80" y="43"/>
                  </a:lnTo>
                  <a:lnTo>
                    <a:pt x="65" y="2"/>
                  </a:lnTo>
                  <a:lnTo>
                    <a:pt x="65" y="2"/>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8"/>
            <p:cNvSpPr>
              <a:spLocks/>
            </p:cNvSpPr>
            <p:nvPr/>
          </p:nvSpPr>
          <p:spPr bwMode="auto">
            <a:xfrm>
              <a:off x="4633913" y="2032000"/>
              <a:ext cx="114300" cy="120650"/>
            </a:xfrm>
            <a:custGeom>
              <a:avLst/>
              <a:gdLst>
                <a:gd name="T0" fmla="*/ 13 w 72"/>
                <a:gd name="T1" fmla="*/ 5 h 76"/>
                <a:gd name="T2" fmla="*/ 44 w 72"/>
                <a:gd name="T3" fmla="*/ 0 h 76"/>
                <a:gd name="T4" fmla="*/ 63 w 72"/>
                <a:gd name="T5" fmla="*/ 24 h 76"/>
                <a:gd name="T6" fmla="*/ 72 w 72"/>
                <a:gd name="T7" fmla="*/ 48 h 76"/>
                <a:gd name="T8" fmla="*/ 63 w 72"/>
                <a:gd name="T9" fmla="*/ 76 h 76"/>
                <a:gd name="T10" fmla="*/ 46 w 72"/>
                <a:gd name="T11" fmla="*/ 63 h 76"/>
                <a:gd name="T12" fmla="*/ 22 w 72"/>
                <a:gd name="T13" fmla="*/ 76 h 76"/>
                <a:gd name="T14" fmla="*/ 0 w 72"/>
                <a:gd name="T15" fmla="*/ 37 h 76"/>
                <a:gd name="T16" fmla="*/ 13 w 72"/>
                <a:gd name="T17" fmla="*/ 5 h 76"/>
                <a:gd name="T18" fmla="*/ 13 w 72"/>
                <a:gd name="T19"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6">
                  <a:moveTo>
                    <a:pt x="13" y="5"/>
                  </a:moveTo>
                  <a:lnTo>
                    <a:pt x="44" y="0"/>
                  </a:lnTo>
                  <a:lnTo>
                    <a:pt x="63" y="24"/>
                  </a:lnTo>
                  <a:lnTo>
                    <a:pt x="72" y="48"/>
                  </a:lnTo>
                  <a:lnTo>
                    <a:pt x="63" y="76"/>
                  </a:lnTo>
                  <a:lnTo>
                    <a:pt x="46" y="63"/>
                  </a:lnTo>
                  <a:lnTo>
                    <a:pt x="22" y="76"/>
                  </a:lnTo>
                  <a:lnTo>
                    <a:pt x="0" y="37"/>
                  </a:lnTo>
                  <a:lnTo>
                    <a:pt x="13" y="5"/>
                  </a:lnTo>
                  <a:lnTo>
                    <a:pt x="13" y="5"/>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9"/>
            <p:cNvSpPr>
              <a:spLocks/>
            </p:cNvSpPr>
            <p:nvPr/>
          </p:nvSpPr>
          <p:spPr bwMode="auto">
            <a:xfrm>
              <a:off x="4657725" y="2039938"/>
              <a:ext cx="96838" cy="109538"/>
            </a:xfrm>
            <a:custGeom>
              <a:avLst/>
              <a:gdLst>
                <a:gd name="T0" fmla="*/ 0 w 61"/>
                <a:gd name="T1" fmla="*/ 24 h 69"/>
                <a:gd name="T2" fmla="*/ 24 w 61"/>
                <a:gd name="T3" fmla="*/ 0 h 69"/>
                <a:gd name="T4" fmla="*/ 48 w 61"/>
                <a:gd name="T5" fmla="*/ 11 h 69"/>
                <a:gd name="T6" fmla="*/ 61 w 61"/>
                <a:gd name="T7" fmla="*/ 43 h 69"/>
                <a:gd name="T8" fmla="*/ 48 w 61"/>
                <a:gd name="T9" fmla="*/ 69 h 69"/>
                <a:gd name="T10" fmla="*/ 42 w 61"/>
                <a:gd name="T11" fmla="*/ 45 h 69"/>
                <a:gd name="T12" fmla="*/ 50 w 61"/>
                <a:gd name="T13" fmla="*/ 32 h 69"/>
                <a:gd name="T14" fmla="*/ 31 w 61"/>
                <a:gd name="T15" fmla="*/ 28 h 69"/>
                <a:gd name="T16" fmla="*/ 35 w 61"/>
                <a:gd name="T17" fmla="*/ 52 h 69"/>
                <a:gd name="T18" fmla="*/ 22 w 61"/>
                <a:gd name="T19" fmla="*/ 58 h 69"/>
                <a:gd name="T20" fmla="*/ 18 w 61"/>
                <a:gd name="T21" fmla="*/ 30 h 69"/>
                <a:gd name="T22" fmla="*/ 0 w 61"/>
                <a:gd name="T23" fmla="*/ 24 h 69"/>
                <a:gd name="T24" fmla="*/ 0 w 61"/>
                <a:gd name="T2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9">
                  <a:moveTo>
                    <a:pt x="0" y="24"/>
                  </a:moveTo>
                  <a:lnTo>
                    <a:pt x="24" y="0"/>
                  </a:lnTo>
                  <a:lnTo>
                    <a:pt x="48" y="11"/>
                  </a:lnTo>
                  <a:lnTo>
                    <a:pt x="61" y="43"/>
                  </a:lnTo>
                  <a:lnTo>
                    <a:pt x="48" y="69"/>
                  </a:lnTo>
                  <a:lnTo>
                    <a:pt x="42" y="45"/>
                  </a:lnTo>
                  <a:lnTo>
                    <a:pt x="50" y="32"/>
                  </a:lnTo>
                  <a:lnTo>
                    <a:pt x="31" y="28"/>
                  </a:lnTo>
                  <a:lnTo>
                    <a:pt x="35" y="52"/>
                  </a:lnTo>
                  <a:lnTo>
                    <a:pt x="22" y="58"/>
                  </a:lnTo>
                  <a:lnTo>
                    <a:pt x="18" y="30"/>
                  </a:lnTo>
                  <a:lnTo>
                    <a:pt x="0" y="24"/>
                  </a:lnTo>
                  <a:lnTo>
                    <a:pt x="0" y="2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0"/>
            <p:cNvSpPr>
              <a:spLocks/>
            </p:cNvSpPr>
            <p:nvPr/>
          </p:nvSpPr>
          <p:spPr bwMode="auto">
            <a:xfrm>
              <a:off x="4686300" y="2152650"/>
              <a:ext cx="47625" cy="41275"/>
            </a:xfrm>
            <a:custGeom>
              <a:avLst/>
              <a:gdLst>
                <a:gd name="T0" fmla="*/ 0 w 30"/>
                <a:gd name="T1" fmla="*/ 16 h 26"/>
                <a:gd name="T2" fmla="*/ 17 w 30"/>
                <a:gd name="T3" fmla="*/ 0 h 26"/>
                <a:gd name="T4" fmla="*/ 30 w 30"/>
                <a:gd name="T5" fmla="*/ 16 h 26"/>
                <a:gd name="T6" fmla="*/ 19 w 30"/>
                <a:gd name="T7" fmla="*/ 26 h 26"/>
                <a:gd name="T8" fmla="*/ 0 w 30"/>
                <a:gd name="T9" fmla="*/ 16 h 26"/>
                <a:gd name="T10" fmla="*/ 0 w 30"/>
                <a:gd name="T11" fmla="*/ 16 h 26"/>
              </a:gdLst>
              <a:ahLst/>
              <a:cxnLst>
                <a:cxn ang="0">
                  <a:pos x="T0" y="T1"/>
                </a:cxn>
                <a:cxn ang="0">
                  <a:pos x="T2" y="T3"/>
                </a:cxn>
                <a:cxn ang="0">
                  <a:pos x="T4" y="T5"/>
                </a:cxn>
                <a:cxn ang="0">
                  <a:pos x="T6" y="T7"/>
                </a:cxn>
                <a:cxn ang="0">
                  <a:pos x="T8" y="T9"/>
                </a:cxn>
                <a:cxn ang="0">
                  <a:pos x="T10" y="T11"/>
                </a:cxn>
              </a:cxnLst>
              <a:rect l="0" t="0" r="r" b="b"/>
              <a:pathLst>
                <a:path w="30" h="26">
                  <a:moveTo>
                    <a:pt x="0" y="16"/>
                  </a:moveTo>
                  <a:lnTo>
                    <a:pt x="17" y="0"/>
                  </a:lnTo>
                  <a:lnTo>
                    <a:pt x="30" y="16"/>
                  </a:lnTo>
                  <a:lnTo>
                    <a:pt x="19" y="26"/>
                  </a:lnTo>
                  <a:lnTo>
                    <a:pt x="0" y="16"/>
                  </a:lnTo>
                  <a:lnTo>
                    <a:pt x="0" y="16"/>
                  </a:lnTo>
                  <a:close/>
                </a:path>
              </a:pathLst>
            </a:custGeom>
            <a:solidFill>
              <a:srgbClr val="E08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7"/>
            <p:cNvSpPr>
              <a:spLocks/>
            </p:cNvSpPr>
            <p:nvPr/>
          </p:nvSpPr>
          <p:spPr bwMode="auto">
            <a:xfrm>
              <a:off x="4921250" y="2057400"/>
              <a:ext cx="61913" cy="171450"/>
            </a:xfrm>
            <a:custGeom>
              <a:avLst/>
              <a:gdLst>
                <a:gd name="T0" fmla="*/ 39 w 39"/>
                <a:gd name="T1" fmla="*/ 0 h 108"/>
                <a:gd name="T2" fmla="*/ 0 w 39"/>
                <a:gd name="T3" fmla="*/ 17 h 108"/>
                <a:gd name="T4" fmla="*/ 4 w 39"/>
                <a:gd name="T5" fmla="*/ 67 h 108"/>
                <a:gd name="T6" fmla="*/ 34 w 39"/>
                <a:gd name="T7" fmla="*/ 108 h 108"/>
                <a:gd name="T8" fmla="*/ 39 w 39"/>
                <a:gd name="T9" fmla="*/ 0 h 108"/>
                <a:gd name="T10" fmla="*/ 39 w 39"/>
                <a:gd name="T11" fmla="*/ 0 h 108"/>
              </a:gdLst>
              <a:ahLst/>
              <a:cxnLst>
                <a:cxn ang="0">
                  <a:pos x="T0" y="T1"/>
                </a:cxn>
                <a:cxn ang="0">
                  <a:pos x="T2" y="T3"/>
                </a:cxn>
                <a:cxn ang="0">
                  <a:pos x="T4" y="T5"/>
                </a:cxn>
                <a:cxn ang="0">
                  <a:pos x="T6" y="T7"/>
                </a:cxn>
                <a:cxn ang="0">
                  <a:pos x="T8" y="T9"/>
                </a:cxn>
                <a:cxn ang="0">
                  <a:pos x="T10" y="T11"/>
                </a:cxn>
              </a:cxnLst>
              <a:rect l="0" t="0" r="r" b="b"/>
              <a:pathLst>
                <a:path w="39" h="108">
                  <a:moveTo>
                    <a:pt x="39" y="0"/>
                  </a:moveTo>
                  <a:lnTo>
                    <a:pt x="0" y="17"/>
                  </a:lnTo>
                  <a:lnTo>
                    <a:pt x="4" y="67"/>
                  </a:lnTo>
                  <a:lnTo>
                    <a:pt x="34" y="108"/>
                  </a:lnTo>
                  <a:lnTo>
                    <a:pt x="39" y="0"/>
                  </a:lnTo>
                  <a:lnTo>
                    <a:pt x="39"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8"/>
            <p:cNvSpPr>
              <a:spLocks/>
            </p:cNvSpPr>
            <p:nvPr/>
          </p:nvSpPr>
          <p:spPr bwMode="auto">
            <a:xfrm>
              <a:off x="4492625" y="2343150"/>
              <a:ext cx="85725" cy="158750"/>
            </a:xfrm>
            <a:custGeom>
              <a:avLst/>
              <a:gdLst>
                <a:gd name="T0" fmla="*/ 50 w 54"/>
                <a:gd name="T1" fmla="*/ 0 h 100"/>
                <a:gd name="T2" fmla="*/ 0 w 54"/>
                <a:gd name="T3" fmla="*/ 78 h 100"/>
                <a:gd name="T4" fmla="*/ 54 w 54"/>
                <a:gd name="T5" fmla="*/ 100 h 100"/>
                <a:gd name="T6" fmla="*/ 50 w 54"/>
                <a:gd name="T7" fmla="*/ 0 h 100"/>
                <a:gd name="T8" fmla="*/ 50 w 54"/>
                <a:gd name="T9" fmla="*/ 0 h 100"/>
              </a:gdLst>
              <a:ahLst/>
              <a:cxnLst>
                <a:cxn ang="0">
                  <a:pos x="T0" y="T1"/>
                </a:cxn>
                <a:cxn ang="0">
                  <a:pos x="T2" y="T3"/>
                </a:cxn>
                <a:cxn ang="0">
                  <a:pos x="T4" y="T5"/>
                </a:cxn>
                <a:cxn ang="0">
                  <a:pos x="T6" y="T7"/>
                </a:cxn>
                <a:cxn ang="0">
                  <a:pos x="T8" y="T9"/>
                </a:cxn>
              </a:cxnLst>
              <a:rect l="0" t="0" r="r" b="b"/>
              <a:pathLst>
                <a:path w="54" h="100">
                  <a:moveTo>
                    <a:pt x="50" y="0"/>
                  </a:moveTo>
                  <a:lnTo>
                    <a:pt x="0" y="78"/>
                  </a:lnTo>
                  <a:lnTo>
                    <a:pt x="54" y="100"/>
                  </a:lnTo>
                  <a:lnTo>
                    <a:pt x="50" y="0"/>
                  </a:lnTo>
                  <a:lnTo>
                    <a:pt x="50" y="0"/>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 name="Group 2"/>
          <p:cNvGrpSpPr/>
          <p:nvPr/>
        </p:nvGrpSpPr>
        <p:grpSpPr>
          <a:xfrm>
            <a:off x="6823075" y="260350"/>
            <a:ext cx="1358900" cy="1073150"/>
            <a:chOff x="6823075" y="260350"/>
            <a:chExt cx="1358900" cy="1073150"/>
          </a:xfrm>
        </p:grpSpPr>
        <p:sp>
          <p:nvSpPr>
            <p:cNvPr id="94" name="Freeform 91"/>
            <p:cNvSpPr>
              <a:spLocks/>
            </p:cNvSpPr>
            <p:nvPr/>
          </p:nvSpPr>
          <p:spPr bwMode="auto">
            <a:xfrm>
              <a:off x="6845300" y="260350"/>
              <a:ext cx="1336675" cy="1073150"/>
            </a:xfrm>
            <a:custGeom>
              <a:avLst/>
              <a:gdLst>
                <a:gd name="T0" fmla="*/ 191 w 842"/>
                <a:gd name="T1" fmla="*/ 248 h 676"/>
                <a:gd name="T2" fmla="*/ 249 w 842"/>
                <a:gd name="T3" fmla="*/ 209 h 676"/>
                <a:gd name="T4" fmla="*/ 321 w 842"/>
                <a:gd name="T5" fmla="*/ 178 h 676"/>
                <a:gd name="T6" fmla="*/ 401 w 842"/>
                <a:gd name="T7" fmla="*/ 143 h 676"/>
                <a:gd name="T8" fmla="*/ 453 w 842"/>
                <a:gd name="T9" fmla="*/ 124 h 676"/>
                <a:gd name="T10" fmla="*/ 510 w 842"/>
                <a:gd name="T11" fmla="*/ 102 h 676"/>
                <a:gd name="T12" fmla="*/ 566 w 842"/>
                <a:gd name="T13" fmla="*/ 80 h 676"/>
                <a:gd name="T14" fmla="*/ 623 w 842"/>
                <a:gd name="T15" fmla="*/ 57 h 676"/>
                <a:gd name="T16" fmla="*/ 688 w 842"/>
                <a:gd name="T17" fmla="*/ 30 h 676"/>
                <a:gd name="T18" fmla="*/ 740 w 842"/>
                <a:gd name="T19" fmla="*/ 13 h 676"/>
                <a:gd name="T20" fmla="*/ 786 w 842"/>
                <a:gd name="T21" fmla="*/ 26 h 676"/>
                <a:gd name="T22" fmla="*/ 740 w 842"/>
                <a:gd name="T23" fmla="*/ 74 h 676"/>
                <a:gd name="T24" fmla="*/ 688 w 842"/>
                <a:gd name="T25" fmla="*/ 96 h 676"/>
                <a:gd name="T26" fmla="*/ 645 w 842"/>
                <a:gd name="T27" fmla="*/ 113 h 676"/>
                <a:gd name="T28" fmla="*/ 662 w 842"/>
                <a:gd name="T29" fmla="*/ 165 h 676"/>
                <a:gd name="T30" fmla="*/ 621 w 842"/>
                <a:gd name="T31" fmla="*/ 215 h 676"/>
                <a:gd name="T32" fmla="*/ 562 w 842"/>
                <a:gd name="T33" fmla="*/ 250 h 676"/>
                <a:gd name="T34" fmla="*/ 508 w 842"/>
                <a:gd name="T35" fmla="*/ 272 h 676"/>
                <a:gd name="T36" fmla="*/ 547 w 842"/>
                <a:gd name="T37" fmla="*/ 295 h 676"/>
                <a:gd name="T38" fmla="*/ 606 w 842"/>
                <a:gd name="T39" fmla="*/ 302 h 676"/>
                <a:gd name="T40" fmla="*/ 688 w 842"/>
                <a:gd name="T41" fmla="*/ 298 h 676"/>
                <a:gd name="T42" fmla="*/ 766 w 842"/>
                <a:gd name="T43" fmla="*/ 289 h 676"/>
                <a:gd name="T44" fmla="*/ 801 w 842"/>
                <a:gd name="T45" fmla="*/ 287 h 676"/>
                <a:gd name="T46" fmla="*/ 834 w 842"/>
                <a:gd name="T47" fmla="*/ 319 h 676"/>
                <a:gd name="T48" fmla="*/ 792 w 842"/>
                <a:gd name="T49" fmla="*/ 393 h 676"/>
                <a:gd name="T50" fmla="*/ 714 w 842"/>
                <a:gd name="T51" fmla="*/ 421 h 676"/>
                <a:gd name="T52" fmla="*/ 690 w 842"/>
                <a:gd name="T53" fmla="*/ 421 h 676"/>
                <a:gd name="T54" fmla="*/ 629 w 842"/>
                <a:gd name="T55" fmla="*/ 395 h 676"/>
                <a:gd name="T56" fmla="*/ 573 w 842"/>
                <a:gd name="T57" fmla="*/ 382 h 676"/>
                <a:gd name="T58" fmla="*/ 501 w 842"/>
                <a:gd name="T59" fmla="*/ 376 h 676"/>
                <a:gd name="T60" fmla="*/ 447 w 842"/>
                <a:gd name="T61" fmla="*/ 374 h 676"/>
                <a:gd name="T62" fmla="*/ 414 w 842"/>
                <a:gd name="T63" fmla="*/ 389 h 676"/>
                <a:gd name="T64" fmla="*/ 351 w 842"/>
                <a:gd name="T65" fmla="*/ 454 h 676"/>
                <a:gd name="T66" fmla="*/ 262 w 842"/>
                <a:gd name="T67" fmla="*/ 471 h 676"/>
                <a:gd name="T68" fmla="*/ 245 w 842"/>
                <a:gd name="T69" fmla="*/ 480 h 676"/>
                <a:gd name="T70" fmla="*/ 258 w 842"/>
                <a:gd name="T71" fmla="*/ 539 h 676"/>
                <a:gd name="T72" fmla="*/ 221 w 842"/>
                <a:gd name="T73" fmla="*/ 578 h 676"/>
                <a:gd name="T74" fmla="*/ 191 w 842"/>
                <a:gd name="T75" fmla="*/ 550 h 676"/>
                <a:gd name="T76" fmla="*/ 169 w 842"/>
                <a:gd name="T77" fmla="*/ 591 h 676"/>
                <a:gd name="T78" fmla="*/ 112 w 842"/>
                <a:gd name="T79" fmla="*/ 636 h 676"/>
                <a:gd name="T80" fmla="*/ 91 w 842"/>
                <a:gd name="T81" fmla="*/ 597 h 676"/>
                <a:gd name="T82" fmla="*/ 30 w 842"/>
                <a:gd name="T83" fmla="*/ 667 h 676"/>
                <a:gd name="T84" fmla="*/ 6 w 842"/>
                <a:gd name="T85" fmla="*/ 654 h 676"/>
                <a:gd name="T86" fmla="*/ 32 w 842"/>
                <a:gd name="T87" fmla="*/ 569 h 676"/>
                <a:gd name="T88" fmla="*/ 84 w 842"/>
                <a:gd name="T89" fmla="*/ 480 h 676"/>
                <a:gd name="T90" fmla="*/ 110 w 842"/>
                <a:gd name="T91" fmla="*/ 402 h 676"/>
                <a:gd name="T92" fmla="*/ 115 w 842"/>
                <a:gd name="T93" fmla="*/ 367 h 676"/>
                <a:gd name="T94" fmla="*/ 71 w 842"/>
                <a:gd name="T95" fmla="*/ 343 h 676"/>
                <a:gd name="T96" fmla="*/ 19 w 842"/>
                <a:gd name="T97" fmla="*/ 328 h 676"/>
                <a:gd name="T98" fmla="*/ 6 w 842"/>
                <a:gd name="T99" fmla="*/ 293 h 676"/>
                <a:gd name="T100" fmla="*/ 36 w 842"/>
                <a:gd name="T101" fmla="*/ 256 h 676"/>
                <a:gd name="T102" fmla="*/ 91 w 842"/>
                <a:gd name="T103" fmla="*/ 254 h 676"/>
                <a:gd name="T104" fmla="*/ 143 w 842"/>
                <a:gd name="T105" fmla="*/ 28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2" h="676">
                  <a:moveTo>
                    <a:pt x="169" y="282"/>
                  </a:moveTo>
                  <a:lnTo>
                    <a:pt x="169" y="278"/>
                  </a:lnTo>
                  <a:lnTo>
                    <a:pt x="175" y="265"/>
                  </a:lnTo>
                  <a:lnTo>
                    <a:pt x="182" y="256"/>
                  </a:lnTo>
                  <a:lnTo>
                    <a:pt x="191" y="248"/>
                  </a:lnTo>
                  <a:lnTo>
                    <a:pt x="202" y="237"/>
                  </a:lnTo>
                  <a:lnTo>
                    <a:pt x="219" y="228"/>
                  </a:lnTo>
                  <a:lnTo>
                    <a:pt x="228" y="219"/>
                  </a:lnTo>
                  <a:lnTo>
                    <a:pt x="238" y="215"/>
                  </a:lnTo>
                  <a:lnTo>
                    <a:pt x="249" y="209"/>
                  </a:lnTo>
                  <a:lnTo>
                    <a:pt x="262" y="202"/>
                  </a:lnTo>
                  <a:lnTo>
                    <a:pt x="275" y="196"/>
                  </a:lnTo>
                  <a:lnTo>
                    <a:pt x="288" y="191"/>
                  </a:lnTo>
                  <a:lnTo>
                    <a:pt x="306" y="183"/>
                  </a:lnTo>
                  <a:lnTo>
                    <a:pt x="321" y="178"/>
                  </a:lnTo>
                  <a:lnTo>
                    <a:pt x="336" y="169"/>
                  </a:lnTo>
                  <a:lnTo>
                    <a:pt x="354" y="163"/>
                  </a:lnTo>
                  <a:lnTo>
                    <a:pt x="373" y="154"/>
                  </a:lnTo>
                  <a:lnTo>
                    <a:pt x="393" y="150"/>
                  </a:lnTo>
                  <a:lnTo>
                    <a:pt x="401" y="143"/>
                  </a:lnTo>
                  <a:lnTo>
                    <a:pt x="412" y="141"/>
                  </a:lnTo>
                  <a:lnTo>
                    <a:pt x="421" y="137"/>
                  </a:lnTo>
                  <a:lnTo>
                    <a:pt x="432" y="133"/>
                  </a:lnTo>
                  <a:lnTo>
                    <a:pt x="443" y="128"/>
                  </a:lnTo>
                  <a:lnTo>
                    <a:pt x="453" y="124"/>
                  </a:lnTo>
                  <a:lnTo>
                    <a:pt x="464" y="122"/>
                  </a:lnTo>
                  <a:lnTo>
                    <a:pt x="477" y="117"/>
                  </a:lnTo>
                  <a:lnTo>
                    <a:pt x="488" y="113"/>
                  </a:lnTo>
                  <a:lnTo>
                    <a:pt x="499" y="107"/>
                  </a:lnTo>
                  <a:lnTo>
                    <a:pt x="510" y="102"/>
                  </a:lnTo>
                  <a:lnTo>
                    <a:pt x="521" y="98"/>
                  </a:lnTo>
                  <a:lnTo>
                    <a:pt x="532" y="93"/>
                  </a:lnTo>
                  <a:lnTo>
                    <a:pt x="543" y="89"/>
                  </a:lnTo>
                  <a:lnTo>
                    <a:pt x="556" y="85"/>
                  </a:lnTo>
                  <a:lnTo>
                    <a:pt x="566" y="80"/>
                  </a:lnTo>
                  <a:lnTo>
                    <a:pt x="577" y="76"/>
                  </a:lnTo>
                  <a:lnTo>
                    <a:pt x="588" y="70"/>
                  </a:lnTo>
                  <a:lnTo>
                    <a:pt x="599" y="65"/>
                  </a:lnTo>
                  <a:lnTo>
                    <a:pt x="612" y="63"/>
                  </a:lnTo>
                  <a:lnTo>
                    <a:pt x="623" y="57"/>
                  </a:lnTo>
                  <a:lnTo>
                    <a:pt x="634" y="54"/>
                  </a:lnTo>
                  <a:lnTo>
                    <a:pt x="642" y="50"/>
                  </a:lnTo>
                  <a:lnTo>
                    <a:pt x="653" y="46"/>
                  </a:lnTo>
                  <a:lnTo>
                    <a:pt x="671" y="37"/>
                  </a:lnTo>
                  <a:lnTo>
                    <a:pt x="688" y="30"/>
                  </a:lnTo>
                  <a:lnTo>
                    <a:pt x="701" y="26"/>
                  </a:lnTo>
                  <a:lnTo>
                    <a:pt x="716" y="22"/>
                  </a:lnTo>
                  <a:lnTo>
                    <a:pt x="725" y="17"/>
                  </a:lnTo>
                  <a:lnTo>
                    <a:pt x="734" y="15"/>
                  </a:lnTo>
                  <a:lnTo>
                    <a:pt x="740" y="13"/>
                  </a:lnTo>
                  <a:lnTo>
                    <a:pt x="742" y="13"/>
                  </a:lnTo>
                  <a:lnTo>
                    <a:pt x="781" y="0"/>
                  </a:lnTo>
                  <a:lnTo>
                    <a:pt x="784" y="4"/>
                  </a:lnTo>
                  <a:lnTo>
                    <a:pt x="788" y="17"/>
                  </a:lnTo>
                  <a:lnTo>
                    <a:pt x="786" y="26"/>
                  </a:lnTo>
                  <a:lnTo>
                    <a:pt x="786" y="37"/>
                  </a:lnTo>
                  <a:lnTo>
                    <a:pt x="779" y="46"/>
                  </a:lnTo>
                  <a:lnTo>
                    <a:pt x="773" y="57"/>
                  </a:lnTo>
                  <a:lnTo>
                    <a:pt x="760" y="65"/>
                  </a:lnTo>
                  <a:lnTo>
                    <a:pt x="740" y="74"/>
                  </a:lnTo>
                  <a:lnTo>
                    <a:pt x="729" y="76"/>
                  </a:lnTo>
                  <a:lnTo>
                    <a:pt x="721" y="83"/>
                  </a:lnTo>
                  <a:lnTo>
                    <a:pt x="710" y="87"/>
                  </a:lnTo>
                  <a:lnTo>
                    <a:pt x="699" y="93"/>
                  </a:lnTo>
                  <a:lnTo>
                    <a:pt x="688" y="96"/>
                  </a:lnTo>
                  <a:lnTo>
                    <a:pt x="677" y="100"/>
                  </a:lnTo>
                  <a:lnTo>
                    <a:pt x="666" y="104"/>
                  </a:lnTo>
                  <a:lnTo>
                    <a:pt x="662" y="107"/>
                  </a:lnTo>
                  <a:lnTo>
                    <a:pt x="649" y="111"/>
                  </a:lnTo>
                  <a:lnTo>
                    <a:pt x="645" y="113"/>
                  </a:lnTo>
                  <a:lnTo>
                    <a:pt x="649" y="122"/>
                  </a:lnTo>
                  <a:lnTo>
                    <a:pt x="653" y="128"/>
                  </a:lnTo>
                  <a:lnTo>
                    <a:pt x="660" y="141"/>
                  </a:lnTo>
                  <a:lnTo>
                    <a:pt x="662" y="152"/>
                  </a:lnTo>
                  <a:lnTo>
                    <a:pt x="662" y="165"/>
                  </a:lnTo>
                  <a:lnTo>
                    <a:pt x="658" y="180"/>
                  </a:lnTo>
                  <a:lnTo>
                    <a:pt x="649" y="196"/>
                  </a:lnTo>
                  <a:lnTo>
                    <a:pt x="640" y="202"/>
                  </a:lnTo>
                  <a:lnTo>
                    <a:pt x="632" y="211"/>
                  </a:lnTo>
                  <a:lnTo>
                    <a:pt x="621" y="215"/>
                  </a:lnTo>
                  <a:lnTo>
                    <a:pt x="610" y="224"/>
                  </a:lnTo>
                  <a:lnTo>
                    <a:pt x="597" y="230"/>
                  </a:lnTo>
                  <a:lnTo>
                    <a:pt x="586" y="237"/>
                  </a:lnTo>
                  <a:lnTo>
                    <a:pt x="573" y="241"/>
                  </a:lnTo>
                  <a:lnTo>
                    <a:pt x="562" y="250"/>
                  </a:lnTo>
                  <a:lnTo>
                    <a:pt x="549" y="252"/>
                  </a:lnTo>
                  <a:lnTo>
                    <a:pt x="538" y="259"/>
                  </a:lnTo>
                  <a:lnTo>
                    <a:pt x="527" y="261"/>
                  </a:lnTo>
                  <a:lnTo>
                    <a:pt x="519" y="267"/>
                  </a:lnTo>
                  <a:lnTo>
                    <a:pt x="508" y="272"/>
                  </a:lnTo>
                  <a:lnTo>
                    <a:pt x="503" y="276"/>
                  </a:lnTo>
                  <a:lnTo>
                    <a:pt x="506" y="278"/>
                  </a:lnTo>
                  <a:lnTo>
                    <a:pt x="519" y="287"/>
                  </a:lnTo>
                  <a:lnTo>
                    <a:pt x="529" y="289"/>
                  </a:lnTo>
                  <a:lnTo>
                    <a:pt x="547" y="295"/>
                  </a:lnTo>
                  <a:lnTo>
                    <a:pt x="556" y="298"/>
                  </a:lnTo>
                  <a:lnTo>
                    <a:pt x="566" y="298"/>
                  </a:lnTo>
                  <a:lnTo>
                    <a:pt x="575" y="300"/>
                  </a:lnTo>
                  <a:lnTo>
                    <a:pt x="592" y="304"/>
                  </a:lnTo>
                  <a:lnTo>
                    <a:pt x="606" y="302"/>
                  </a:lnTo>
                  <a:lnTo>
                    <a:pt x="621" y="302"/>
                  </a:lnTo>
                  <a:lnTo>
                    <a:pt x="636" y="302"/>
                  </a:lnTo>
                  <a:lnTo>
                    <a:pt x="653" y="302"/>
                  </a:lnTo>
                  <a:lnTo>
                    <a:pt x="671" y="300"/>
                  </a:lnTo>
                  <a:lnTo>
                    <a:pt x="688" y="298"/>
                  </a:lnTo>
                  <a:lnTo>
                    <a:pt x="705" y="298"/>
                  </a:lnTo>
                  <a:lnTo>
                    <a:pt x="723" y="298"/>
                  </a:lnTo>
                  <a:lnTo>
                    <a:pt x="738" y="293"/>
                  </a:lnTo>
                  <a:lnTo>
                    <a:pt x="753" y="291"/>
                  </a:lnTo>
                  <a:lnTo>
                    <a:pt x="766" y="289"/>
                  </a:lnTo>
                  <a:lnTo>
                    <a:pt x="779" y="289"/>
                  </a:lnTo>
                  <a:lnTo>
                    <a:pt x="788" y="287"/>
                  </a:lnTo>
                  <a:lnTo>
                    <a:pt x="794" y="287"/>
                  </a:lnTo>
                  <a:lnTo>
                    <a:pt x="797" y="287"/>
                  </a:lnTo>
                  <a:lnTo>
                    <a:pt x="801" y="287"/>
                  </a:lnTo>
                  <a:lnTo>
                    <a:pt x="842" y="287"/>
                  </a:lnTo>
                  <a:lnTo>
                    <a:pt x="842" y="302"/>
                  </a:lnTo>
                  <a:lnTo>
                    <a:pt x="840" y="304"/>
                  </a:lnTo>
                  <a:lnTo>
                    <a:pt x="838" y="311"/>
                  </a:lnTo>
                  <a:lnTo>
                    <a:pt x="834" y="319"/>
                  </a:lnTo>
                  <a:lnTo>
                    <a:pt x="829" y="335"/>
                  </a:lnTo>
                  <a:lnTo>
                    <a:pt x="823" y="348"/>
                  </a:lnTo>
                  <a:lnTo>
                    <a:pt x="814" y="365"/>
                  </a:lnTo>
                  <a:lnTo>
                    <a:pt x="803" y="378"/>
                  </a:lnTo>
                  <a:lnTo>
                    <a:pt x="792" y="393"/>
                  </a:lnTo>
                  <a:lnTo>
                    <a:pt x="777" y="402"/>
                  </a:lnTo>
                  <a:lnTo>
                    <a:pt x="760" y="408"/>
                  </a:lnTo>
                  <a:lnTo>
                    <a:pt x="745" y="415"/>
                  </a:lnTo>
                  <a:lnTo>
                    <a:pt x="729" y="419"/>
                  </a:lnTo>
                  <a:lnTo>
                    <a:pt x="714" y="421"/>
                  </a:lnTo>
                  <a:lnTo>
                    <a:pt x="705" y="424"/>
                  </a:lnTo>
                  <a:lnTo>
                    <a:pt x="699" y="424"/>
                  </a:lnTo>
                  <a:lnTo>
                    <a:pt x="697" y="426"/>
                  </a:lnTo>
                  <a:lnTo>
                    <a:pt x="692" y="424"/>
                  </a:lnTo>
                  <a:lnTo>
                    <a:pt x="690" y="421"/>
                  </a:lnTo>
                  <a:lnTo>
                    <a:pt x="682" y="415"/>
                  </a:lnTo>
                  <a:lnTo>
                    <a:pt x="673" y="413"/>
                  </a:lnTo>
                  <a:lnTo>
                    <a:pt x="655" y="404"/>
                  </a:lnTo>
                  <a:lnTo>
                    <a:pt x="640" y="398"/>
                  </a:lnTo>
                  <a:lnTo>
                    <a:pt x="629" y="395"/>
                  </a:lnTo>
                  <a:lnTo>
                    <a:pt x="621" y="393"/>
                  </a:lnTo>
                  <a:lnTo>
                    <a:pt x="610" y="389"/>
                  </a:lnTo>
                  <a:lnTo>
                    <a:pt x="599" y="387"/>
                  </a:lnTo>
                  <a:lnTo>
                    <a:pt x="586" y="384"/>
                  </a:lnTo>
                  <a:lnTo>
                    <a:pt x="573" y="382"/>
                  </a:lnTo>
                  <a:lnTo>
                    <a:pt x="558" y="378"/>
                  </a:lnTo>
                  <a:lnTo>
                    <a:pt x="545" y="378"/>
                  </a:lnTo>
                  <a:lnTo>
                    <a:pt x="529" y="376"/>
                  </a:lnTo>
                  <a:lnTo>
                    <a:pt x="516" y="376"/>
                  </a:lnTo>
                  <a:lnTo>
                    <a:pt x="501" y="376"/>
                  </a:lnTo>
                  <a:lnTo>
                    <a:pt x="490" y="376"/>
                  </a:lnTo>
                  <a:lnTo>
                    <a:pt x="477" y="374"/>
                  </a:lnTo>
                  <a:lnTo>
                    <a:pt x="467" y="374"/>
                  </a:lnTo>
                  <a:lnTo>
                    <a:pt x="456" y="374"/>
                  </a:lnTo>
                  <a:lnTo>
                    <a:pt x="447" y="374"/>
                  </a:lnTo>
                  <a:lnTo>
                    <a:pt x="434" y="374"/>
                  </a:lnTo>
                  <a:lnTo>
                    <a:pt x="432" y="374"/>
                  </a:lnTo>
                  <a:lnTo>
                    <a:pt x="427" y="374"/>
                  </a:lnTo>
                  <a:lnTo>
                    <a:pt x="423" y="380"/>
                  </a:lnTo>
                  <a:lnTo>
                    <a:pt x="414" y="389"/>
                  </a:lnTo>
                  <a:lnTo>
                    <a:pt x="406" y="404"/>
                  </a:lnTo>
                  <a:lnTo>
                    <a:pt x="393" y="415"/>
                  </a:lnTo>
                  <a:lnTo>
                    <a:pt x="382" y="430"/>
                  </a:lnTo>
                  <a:lnTo>
                    <a:pt x="364" y="443"/>
                  </a:lnTo>
                  <a:lnTo>
                    <a:pt x="351" y="454"/>
                  </a:lnTo>
                  <a:lnTo>
                    <a:pt x="332" y="460"/>
                  </a:lnTo>
                  <a:lnTo>
                    <a:pt x="314" y="467"/>
                  </a:lnTo>
                  <a:lnTo>
                    <a:pt x="295" y="469"/>
                  </a:lnTo>
                  <a:lnTo>
                    <a:pt x="278" y="471"/>
                  </a:lnTo>
                  <a:lnTo>
                    <a:pt x="262" y="471"/>
                  </a:lnTo>
                  <a:lnTo>
                    <a:pt x="251" y="471"/>
                  </a:lnTo>
                  <a:lnTo>
                    <a:pt x="243" y="471"/>
                  </a:lnTo>
                  <a:lnTo>
                    <a:pt x="241" y="471"/>
                  </a:lnTo>
                  <a:lnTo>
                    <a:pt x="241" y="471"/>
                  </a:lnTo>
                  <a:lnTo>
                    <a:pt x="245" y="480"/>
                  </a:lnTo>
                  <a:lnTo>
                    <a:pt x="249" y="489"/>
                  </a:lnTo>
                  <a:lnTo>
                    <a:pt x="254" y="502"/>
                  </a:lnTo>
                  <a:lnTo>
                    <a:pt x="256" y="513"/>
                  </a:lnTo>
                  <a:lnTo>
                    <a:pt x="258" y="528"/>
                  </a:lnTo>
                  <a:lnTo>
                    <a:pt x="258" y="539"/>
                  </a:lnTo>
                  <a:lnTo>
                    <a:pt x="258" y="550"/>
                  </a:lnTo>
                  <a:lnTo>
                    <a:pt x="249" y="558"/>
                  </a:lnTo>
                  <a:lnTo>
                    <a:pt x="238" y="565"/>
                  </a:lnTo>
                  <a:lnTo>
                    <a:pt x="230" y="569"/>
                  </a:lnTo>
                  <a:lnTo>
                    <a:pt x="221" y="578"/>
                  </a:lnTo>
                  <a:lnTo>
                    <a:pt x="204" y="580"/>
                  </a:lnTo>
                  <a:lnTo>
                    <a:pt x="199" y="571"/>
                  </a:lnTo>
                  <a:lnTo>
                    <a:pt x="197" y="560"/>
                  </a:lnTo>
                  <a:lnTo>
                    <a:pt x="193" y="552"/>
                  </a:lnTo>
                  <a:lnTo>
                    <a:pt x="191" y="550"/>
                  </a:lnTo>
                  <a:lnTo>
                    <a:pt x="188" y="552"/>
                  </a:lnTo>
                  <a:lnTo>
                    <a:pt x="184" y="560"/>
                  </a:lnTo>
                  <a:lnTo>
                    <a:pt x="180" y="569"/>
                  </a:lnTo>
                  <a:lnTo>
                    <a:pt x="175" y="580"/>
                  </a:lnTo>
                  <a:lnTo>
                    <a:pt x="169" y="591"/>
                  </a:lnTo>
                  <a:lnTo>
                    <a:pt x="162" y="606"/>
                  </a:lnTo>
                  <a:lnTo>
                    <a:pt x="154" y="615"/>
                  </a:lnTo>
                  <a:lnTo>
                    <a:pt x="147" y="626"/>
                  </a:lnTo>
                  <a:lnTo>
                    <a:pt x="128" y="634"/>
                  </a:lnTo>
                  <a:lnTo>
                    <a:pt x="112" y="636"/>
                  </a:lnTo>
                  <a:lnTo>
                    <a:pt x="104" y="636"/>
                  </a:lnTo>
                  <a:lnTo>
                    <a:pt x="99" y="639"/>
                  </a:lnTo>
                  <a:lnTo>
                    <a:pt x="102" y="584"/>
                  </a:lnTo>
                  <a:lnTo>
                    <a:pt x="97" y="586"/>
                  </a:lnTo>
                  <a:lnTo>
                    <a:pt x="91" y="597"/>
                  </a:lnTo>
                  <a:lnTo>
                    <a:pt x="80" y="608"/>
                  </a:lnTo>
                  <a:lnTo>
                    <a:pt x="69" y="626"/>
                  </a:lnTo>
                  <a:lnTo>
                    <a:pt x="56" y="641"/>
                  </a:lnTo>
                  <a:lnTo>
                    <a:pt x="43" y="656"/>
                  </a:lnTo>
                  <a:lnTo>
                    <a:pt x="30" y="667"/>
                  </a:lnTo>
                  <a:lnTo>
                    <a:pt x="21" y="676"/>
                  </a:lnTo>
                  <a:lnTo>
                    <a:pt x="13" y="676"/>
                  </a:lnTo>
                  <a:lnTo>
                    <a:pt x="8" y="673"/>
                  </a:lnTo>
                  <a:lnTo>
                    <a:pt x="4" y="665"/>
                  </a:lnTo>
                  <a:lnTo>
                    <a:pt x="6" y="654"/>
                  </a:lnTo>
                  <a:lnTo>
                    <a:pt x="6" y="636"/>
                  </a:lnTo>
                  <a:lnTo>
                    <a:pt x="10" y="619"/>
                  </a:lnTo>
                  <a:lnTo>
                    <a:pt x="17" y="604"/>
                  </a:lnTo>
                  <a:lnTo>
                    <a:pt x="26" y="589"/>
                  </a:lnTo>
                  <a:lnTo>
                    <a:pt x="32" y="569"/>
                  </a:lnTo>
                  <a:lnTo>
                    <a:pt x="43" y="552"/>
                  </a:lnTo>
                  <a:lnTo>
                    <a:pt x="54" y="534"/>
                  </a:lnTo>
                  <a:lnTo>
                    <a:pt x="65" y="517"/>
                  </a:lnTo>
                  <a:lnTo>
                    <a:pt x="73" y="497"/>
                  </a:lnTo>
                  <a:lnTo>
                    <a:pt x="84" y="480"/>
                  </a:lnTo>
                  <a:lnTo>
                    <a:pt x="93" y="463"/>
                  </a:lnTo>
                  <a:lnTo>
                    <a:pt x="102" y="447"/>
                  </a:lnTo>
                  <a:lnTo>
                    <a:pt x="104" y="430"/>
                  </a:lnTo>
                  <a:lnTo>
                    <a:pt x="108" y="415"/>
                  </a:lnTo>
                  <a:lnTo>
                    <a:pt x="110" y="402"/>
                  </a:lnTo>
                  <a:lnTo>
                    <a:pt x="112" y="391"/>
                  </a:lnTo>
                  <a:lnTo>
                    <a:pt x="112" y="380"/>
                  </a:lnTo>
                  <a:lnTo>
                    <a:pt x="112" y="374"/>
                  </a:lnTo>
                  <a:lnTo>
                    <a:pt x="112" y="367"/>
                  </a:lnTo>
                  <a:lnTo>
                    <a:pt x="115" y="367"/>
                  </a:lnTo>
                  <a:lnTo>
                    <a:pt x="110" y="365"/>
                  </a:lnTo>
                  <a:lnTo>
                    <a:pt x="97" y="356"/>
                  </a:lnTo>
                  <a:lnTo>
                    <a:pt x="89" y="352"/>
                  </a:lnTo>
                  <a:lnTo>
                    <a:pt x="80" y="348"/>
                  </a:lnTo>
                  <a:lnTo>
                    <a:pt x="71" y="343"/>
                  </a:lnTo>
                  <a:lnTo>
                    <a:pt x="63" y="339"/>
                  </a:lnTo>
                  <a:lnTo>
                    <a:pt x="49" y="335"/>
                  </a:lnTo>
                  <a:lnTo>
                    <a:pt x="36" y="332"/>
                  </a:lnTo>
                  <a:lnTo>
                    <a:pt x="28" y="328"/>
                  </a:lnTo>
                  <a:lnTo>
                    <a:pt x="19" y="328"/>
                  </a:lnTo>
                  <a:lnTo>
                    <a:pt x="4" y="328"/>
                  </a:lnTo>
                  <a:lnTo>
                    <a:pt x="0" y="328"/>
                  </a:lnTo>
                  <a:lnTo>
                    <a:pt x="0" y="319"/>
                  </a:lnTo>
                  <a:lnTo>
                    <a:pt x="4" y="304"/>
                  </a:lnTo>
                  <a:lnTo>
                    <a:pt x="6" y="293"/>
                  </a:lnTo>
                  <a:lnTo>
                    <a:pt x="8" y="285"/>
                  </a:lnTo>
                  <a:lnTo>
                    <a:pt x="15" y="274"/>
                  </a:lnTo>
                  <a:lnTo>
                    <a:pt x="21" y="269"/>
                  </a:lnTo>
                  <a:lnTo>
                    <a:pt x="28" y="259"/>
                  </a:lnTo>
                  <a:lnTo>
                    <a:pt x="36" y="256"/>
                  </a:lnTo>
                  <a:lnTo>
                    <a:pt x="47" y="252"/>
                  </a:lnTo>
                  <a:lnTo>
                    <a:pt x="56" y="252"/>
                  </a:lnTo>
                  <a:lnTo>
                    <a:pt x="67" y="250"/>
                  </a:lnTo>
                  <a:lnTo>
                    <a:pt x="80" y="252"/>
                  </a:lnTo>
                  <a:lnTo>
                    <a:pt x="91" y="254"/>
                  </a:lnTo>
                  <a:lnTo>
                    <a:pt x="104" y="259"/>
                  </a:lnTo>
                  <a:lnTo>
                    <a:pt x="112" y="263"/>
                  </a:lnTo>
                  <a:lnTo>
                    <a:pt x="123" y="269"/>
                  </a:lnTo>
                  <a:lnTo>
                    <a:pt x="132" y="274"/>
                  </a:lnTo>
                  <a:lnTo>
                    <a:pt x="143" y="280"/>
                  </a:lnTo>
                  <a:lnTo>
                    <a:pt x="152" y="289"/>
                  </a:lnTo>
                  <a:lnTo>
                    <a:pt x="158" y="295"/>
                  </a:lnTo>
                  <a:lnTo>
                    <a:pt x="169" y="282"/>
                  </a:lnTo>
                  <a:lnTo>
                    <a:pt x="169" y="28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2"/>
            <p:cNvSpPr>
              <a:spLocks/>
            </p:cNvSpPr>
            <p:nvPr/>
          </p:nvSpPr>
          <p:spPr bwMode="auto">
            <a:xfrm>
              <a:off x="6823075" y="387350"/>
              <a:ext cx="242888" cy="569913"/>
            </a:xfrm>
            <a:custGeom>
              <a:avLst/>
              <a:gdLst>
                <a:gd name="T0" fmla="*/ 68 w 153"/>
                <a:gd name="T1" fmla="*/ 348 h 359"/>
                <a:gd name="T2" fmla="*/ 59 w 153"/>
                <a:gd name="T3" fmla="*/ 335 h 359"/>
                <a:gd name="T4" fmla="*/ 46 w 153"/>
                <a:gd name="T5" fmla="*/ 311 h 359"/>
                <a:gd name="T6" fmla="*/ 33 w 153"/>
                <a:gd name="T7" fmla="*/ 278 h 359"/>
                <a:gd name="T8" fmla="*/ 22 w 153"/>
                <a:gd name="T9" fmla="*/ 244 h 359"/>
                <a:gd name="T10" fmla="*/ 16 w 153"/>
                <a:gd name="T11" fmla="*/ 207 h 359"/>
                <a:gd name="T12" fmla="*/ 16 w 153"/>
                <a:gd name="T13" fmla="*/ 170 h 359"/>
                <a:gd name="T14" fmla="*/ 18 w 153"/>
                <a:gd name="T15" fmla="*/ 139 h 359"/>
                <a:gd name="T16" fmla="*/ 24 w 153"/>
                <a:gd name="T17" fmla="*/ 111 h 359"/>
                <a:gd name="T18" fmla="*/ 33 w 153"/>
                <a:gd name="T19" fmla="*/ 92 h 359"/>
                <a:gd name="T20" fmla="*/ 44 w 153"/>
                <a:gd name="T21" fmla="*/ 79 h 359"/>
                <a:gd name="T22" fmla="*/ 50 w 153"/>
                <a:gd name="T23" fmla="*/ 76 h 359"/>
                <a:gd name="T24" fmla="*/ 70 w 153"/>
                <a:gd name="T25" fmla="*/ 74 h 359"/>
                <a:gd name="T26" fmla="*/ 92 w 153"/>
                <a:gd name="T27" fmla="*/ 72 h 359"/>
                <a:gd name="T28" fmla="*/ 120 w 153"/>
                <a:gd name="T29" fmla="*/ 55 h 359"/>
                <a:gd name="T30" fmla="*/ 146 w 153"/>
                <a:gd name="T31" fmla="*/ 29 h 359"/>
                <a:gd name="T32" fmla="*/ 146 w 153"/>
                <a:gd name="T33" fmla="*/ 22 h 359"/>
                <a:gd name="T34" fmla="*/ 122 w 153"/>
                <a:gd name="T35" fmla="*/ 9 h 359"/>
                <a:gd name="T36" fmla="*/ 96 w 153"/>
                <a:gd name="T37" fmla="*/ 16 h 359"/>
                <a:gd name="T38" fmla="*/ 77 w 153"/>
                <a:gd name="T39" fmla="*/ 29 h 359"/>
                <a:gd name="T40" fmla="*/ 55 w 153"/>
                <a:gd name="T41" fmla="*/ 53 h 359"/>
                <a:gd name="T42" fmla="*/ 50 w 153"/>
                <a:gd name="T43" fmla="*/ 0 h 359"/>
                <a:gd name="T44" fmla="*/ 33 w 153"/>
                <a:gd name="T45" fmla="*/ 5 h 359"/>
                <a:gd name="T46" fmla="*/ 9 w 153"/>
                <a:gd name="T47" fmla="*/ 22 h 359"/>
                <a:gd name="T48" fmla="*/ 3 w 153"/>
                <a:gd name="T49" fmla="*/ 48 h 359"/>
                <a:gd name="T50" fmla="*/ 9 w 153"/>
                <a:gd name="T51" fmla="*/ 76 h 359"/>
                <a:gd name="T52" fmla="*/ 18 w 153"/>
                <a:gd name="T53" fmla="*/ 92 h 359"/>
                <a:gd name="T54" fmla="*/ 14 w 153"/>
                <a:gd name="T55" fmla="*/ 100 h 359"/>
                <a:gd name="T56" fmla="*/ 9 w 153"/>
                <a:gd name="T57" fmla="*/ 124 h 359"/>
                <a:gd name="T58" fmla="*/ 3 w 153"/>
                <a:gd name="T59" fmla="*/ 157 h 359"/>
                <a:gd name="T60" fmla="*/ 3 w 153"/>
                <a:gd name="T61" fmla="*/ 189 h 359"/>
                <a:gd name="T62" fmla="*/ 0 w 153"/>
                <a:gd name="T63" fmla="*/ 218 h 359"/>
                <a:gd name="T64" fmla="*/ 3 w 153"/>
                <a:gd name="T65" fmla="*/ 242 h 359"/>
                <a:gd name="T66" fmla="*/ 5 w 153"/>
                <a:gd name="T67" fmla="*/ 263 h 359"/>
                <a:gd name="T68" fmla="*/ 44 w 153"/>
                <a:gd name="T69" fmla="*/ 359 h 359"/>
                <a:gd name="T70" fmla="*/ 70 w 153"/>
                <a:gd name="T71" fmla="*/ 35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359">
                  <a:moveTo>
                    <a:pt x="70" y="352"/>
                  </a:moveTo>
                  <a:lnTo>
                    <a:pt x="68" y="348"/>
                  </a:lnTo>
                  <a:lnTo>
                    <a:pt x="63" y="344"/>
                  </a:lnTo>
                  <a:lnTo>
                    <a:pt x="59" y="335"/>
                  </a:lnTo>
                  <a:lnTo>
                    <a:pt x="53" y="324"/>
                  </a:lnTo>
                  <a:lnTo>
                    <a:pt x="46" y="311"/>
                  </a:lnTo>
                  <a:lnTo>
                    <a:pt x="40" y="296"/>
                  </a:lnTo>
                  <a:lnTo>
                    <a:pt x="33" y="278"/>
                  </a:lnTo>
                  <a:lnTo>
                    <a:pt x="29" y="263"/>
                  </a:lnTo>
                  <a:lnTo>
                    <a:pt x="22" y="244"/>
                  </a:lnTo>
                  <a:lnTo>
                    <a:pt x="20" y="226"/>
                  </a:lnTo>
                  <a:lnTo>
                    <a:pt x="16" y="207"/>
                  </a:lnTo>
                  <a:lnTo>
                    <a:pt x="16" y="189"/>
                  </a:lnTo>
                  <a:lnTo>
                    <a:pt x="16" y="170"/>
                  </a:lnTo>
                  <a:lnTo>
                    <a:pt x="16" y="155"/>
                  </a:lnTo>
                  <a:lnTo>
                    <a:pt x="18" y="139"/>
                  </a:lnTo>
                  <a:lnTo>
                    <a:pt x="22" y="126"/>
                  </a:lnTo>
                  <a:lnTo>
                    <a:pt x="24" y="111"/>
                  </a:lnTo>
                  <a:lnTo>
                    <a:pt x="31" y="103"/>
                  </a:lnTo>
                  <a:lnTo>
                    <a:pt x="33" y="92"/>
                  </a:lnTo>
                  <a:lnTo>
                    <a:pt x="37" y="87"/>
                  </a:lnTo>
                  <a:lnTo>
                    <a:pt x="44" y="79"/>
                  </a:lnTo>
                  <a:lnTo>
                    <a:pt x="48" y="76"/>
                  </a:lnTo>
                  <a:lnTo>
                    <a:pt x="50" y="76"/>
                  </a:lnTo>
                  <a:lnTo>
                    <a:pt x="63" y="76"/>
                  </a:lnTo>
                  <a:lnTo>
                    <a:pt x="70" y="74"/>
                  </a:lnTo>
                  <a:lnTo>
                    <a:pt x="81" y="74"/>
                  </a:lnTo>
                  <a:lnTo>
                    <a:pt x="92" y="72"/>
                  </a:lnTo>
                  <a:lnTo>
                    <a:pt x="103" y="70"/>
                  </a:lnTo>
                  <a:lnTo>
                    <a:pt x="120" y="55"/>
                  </a:lnTo>
                  <a:lnTo>
                    <a:pt x="137" y="42"/>
                  </a:lnTo>
                  <a:lnTo>
                    <a:pt x="146" y="29"/>
                  </a:lnTo>
                  <a:lnTo>
                    <a:pt x="153" y="24"/>
                  </a:lnTo>
                  <a:lnTo>
                    <a:pt x="146" y="22"/>
                  </a:lnTo>
                  <a:lnTo>
                    <a:pt x="137" y="13"/>
                  </a:lnTo>
                  <a:lnTo>
                    <a:pt x="122" y="9"/>
                  </a:lnTo>
                  <a:lnTo>
                    <a:pt x="107" y="13"/>
                  </a:lnTo>
                  <a:lnTo>
                    <a:pt x="96" y="16"/>
                  </a:lnTo>
                  <a:lnTo>
                    <a:pt x="87" y="22"/>
                  </a:lnTo>
                  <a:lnTo>
                    <a:pt x="77" y="29"/>
                  </a:lnTo>
                  <a:lnTo>
                    <a:pt x="70" y="37"/>
                  </a:lnTo>
                  <a:lnTo>
                    <a:pt x="55" y="53"/>
                  </a:lnTo>
                  <a:lnTo>
                    <a:pt x="50" y="59"/>
                  </a:lnTo>
                  <a:lnTo>
                    <a:pt x="50" y="0"/>
                  </a:lnTo>
                  <a:lnTo>
                    <a:pt x="44" y="0"/>
                  </a:lnTo>
                  <a:lnTo>
                    <a:pt x="33" y="5"/>
                  </a:lnTo>
                  <a:lnTo>
                    <a:pt x="20" y="9"/>
                  </a:lnTo>
                  <a:lnTo>
                    <a:pt x="9" y="22"/>
                  </a:lnTo>
                  <a:lnTo>
                    <a:pt x="3" y="33"/>
                  </a:lnTo>
                  <a:lnTo>
                    <a:pt x="3" y="48"/>
                  </a:lnTo>
                  <a:lnTo>
                    <a:pt x="3" y="63"/>
                  </a:lnTo>
                  <a:lnTo>
                    <a:pt x="9" y="76"/>
                  </a:lnTo>
                  <a:lnTo>
                    <a:pt x="14" y="89"/>
                  </a:lnTo>
                  <a:lnTo>
                    <a:pt x="18" y="92"/>
                  </a:lnTo>
                  <a:lnTo>
                    <a:pt x="16" y="92"/>
                  </a:lnTo>
                  <a:lnTo>
                    <a:pt x="14" y="100"/>
                  </a:lnTo>
                  <a:lnTo>
                    <a:pt x="11" y="111"/>
                  </a:lnTo>
                  <a:lnTo>
                    <a:pt x="9" y="124"/>
                  </a:lnTo>
                  <a:lnTo>
                    <a:pt x="5" y="139"/>
                  </a:lnTo>
                  <a:lnTo>
                    <a:pt x="3" y="157"/>
                  </a:lnTo>
                  <a:lnTo>
                    <a:pt x="3" y="172"/>
                  </a:lnTo>
                  <a:lnTo>
                    <a:pt x="3" y="189"/>
                  </a:lnTo>
                  <a:lnTo>
                    <a:pt x="0" y="205"/>
                  </a:lnTo>
                  <a:lnTo>
                    <a:pt x="0" y="218"/>
                  </a:lnTo>
                  <a:lnTo>
                    <a:pt x="0" y="228"/>
                  </a:lnTo>
                  <a:lnTo>
                    <a:pt x="3" y="242"/>
                  </a:lnTo>
                  <a:lnTo>
                    <a:pt x="3" y="257"/>
                  </a:lnTo>
                  <a:lnTo>
                    <a:pt x="5" y="263"/>
                  </a:lnTo>
                  <a:lnTo>
                    <a:pt x="29" y="324"/>
                  </a:lnTo>
                  <a:lnTo>
                    <a:pt x="44" y="359"/>
                  </a:lnTo>
                  <a:lnTo>
                    <a:pt x="70" y="352"/>
                  </a:lnTo>
                  <a:lnTo>
                    <a:pt x="70" y="352"/>
                  </a:lnTo>
                  <a:close/>
                </a:path>
              </a:pathLst>
            </a:custGeom>
            <a:solidFill>
              <a:srgbClr val="4047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3"/>
            <p:cNvSpPr>
              <a:spLocks/>
            </p:cNvSpPr>
            <p:nvPr/>
          </p:nvSpPr>
          <p:spPr bwMode="auto">
            <a:xfrm>
              <a:off x="6845300" y="298450"/>
              <a:ext cx="1289050" cy="1009650"/>
            </a:xfrm>
            <a:custGeom>
              <a:avLst/>
              <a:gdLst>
                <a:gd name="T0" fmla="*/ 36 w 812"/>
                <a:gd name="T1" fmla="*/ 274 h 636"/>
                <a:gd name="T2" fmla="*/ 108 w 812"/>
                <a:gd name="T3" fmla="*/ 267 h 636"/>
                <a:gd name="T4" fmla="*/ 160 w 812"/>
                <a:gd name="T5" fmla="*/ 278 h 636"/>
                <a:gd name="T6" fmla="*/ 210 w 812"/>
                <a:gd name="T7" fmla="*/ 265 h 636"/>
                <a:gd name="T8" fmla="*/ 245 w 812"/>
                <a:gd name="T9" fmla="*/ 211 h 636"/>
                <a:gd name="T10" fmla="*/ 308 w 812"/>
                <a:gd name="T11" fmla="*/ 178 h 636"/>
                <a:gd name="T12" fmla="*/ 371 w 812"/>
                <a:gd name="T13" fmla="*/ 156 h 636"/>
                <a:gd name="T14" fmla="*/ 440 w 812"/>
                <a:gd name="T15" fmla="*/ 132 h 636"/>
                <a:gd name="T16" fmla="*/ 490 w 812"/>
                <a:gd name="T17" fmla="*/ 115 h 636"/>
                <a:gd name="T18" fmla="*/ 540 w 812"/>
                <a:gd name="T19" fmla="*/ 100 h 636"/>
                <a:gd name="T20" fmla="*/ 606 w 812"/>
                <a:gd name="T21" fmla="*/ 67 h 636"/>
                <a:gd name="T22" fmla="*/ 684 w 812"/>
                <a:gd name="T23" fmla="*/ 33 h 636"/>
                <a:gd name="T24" fmla="*/ 747 w 812"/>
                <a:gd name="T25" fmla="*/ 2 h 636"/>
                <a:gd name="T26" fmla="*/ 755 w 812"/>
                <a:gd name="T27" fmla="*/ 22 h 636"/>
                <a:gd name="T28" fmla="*/ 682 w 812"/>
                <a:gd name="T29" fmla="*/ 74 h 636"/>
                <a:gd name="T30" fmla="*/ 671 w 812"/>
                <a:gd name="T31" fmla="*/ 109 h 636"/>
                <a:gd name="T32" fmla="*/ 645 w 812"/>
                <a:gd name="T33" fmla="*/ 163 h 636"/>
                <a:gd name="T34" fmla="*/ 586 w 812"/>
                <a:gd name="T35" fmla="*/ 195 h 636"/>
                <a:gd name="T36" fmla="*/ 521 w 812"/>
                <a:gd name="T37" fmla="*/ 217 h 636"/>
                <a:gd name="T38" fmla="*/ 503 w 812"/>
                <a:gd name="T39" fmla="*/ 241 h 636"/>
                <a:gd name="T40" fmla="*/ 467 w 812"/>
                <a:gd name="T41" fmla="*/ 269 h 636"/>
                <a:gd name="T42" fmla="*/ 430 w 812"/>
                <a:gd name="T43" fmla="*/ 282 h 636"/>
                <a:gd name="T44" fmla="*/ 464 w 812"/>
                <a:gd name="T45" fmla="*/ 293 h 636"/>
                <a:gd name="T46" fmla="*/ 527 w 812"/>
                <a:gd name="T47" fmla="*/ 313 h 636"/>
                <a:gd name="T48" fmla="*/ 606 w 812"/>
                <a:gd name="T49" fmla="*/ 319 h 636"/>
                <a:gd name="T50" fmla="*/ 688 w 812"/>
                <a:gd name="T51" fmla="*/ 311 h 636"/>
                <a:gd name="T52" fmla="*/ 758 w 812"/>
                <a:gd name="T53" fmla="*/ 298 h 636"/>
                <a:gd name="T54" fmla="*/ 803 w 812"/>
                <a:gd name="T55" fmla="*/ 293 h 636"/>
                <a:gd name="T56" fmla="*/ 794 w 812"/>
                <a:gd name="T57" fmla="*/ 321 h 636"/>
                <a:gd name="T58" fmla="*/ 773 w 812"/>
                <a:gd name="T59" fmla="*/ 358 h 636"/>
                <a:gd name="T60" fmla="*/ 727 w 812"/>
                <a:gd name="T61" fmla="*/ 380 h 636"/>
                <a:gd name="T62" fmla="*/ 677 w 812"/>
                <a:gd name="T63" fmla="*/ 410 h 636"/>
                <a:gd name="T64" fmla="*/ 606 w 812"/>
                <a:gd name="T65" fmla="*/ 384 h 636"/>
                <a:gd name="T66" fmla="*/ 558 w 812"/>
                <a:gd name="T67" fmla="*/ 369 h 636"/>
                <a:gd name="T68" fmla="*/ 495 w 812"/>
                <a:gd name="T69" fmla="*/ 363 h 636"/>
                <a:gd name="T70" fmla="*/ 440 w 812"/>
                <a:gd name="T71" fmla="*/ 360 h 636"/>
                <a:gd name="T72" fmla="*/ 404 w 812"/>
                <a:gd name="T73" fmla="*/ 371 h 636"/>
                <a:gd name="T74" fmla="*/ 336 w 812"/>
                <a:gd name="T75" fmla="*/ 426 h 636"/>
                <a:gd name="T76" fmla="*/ 288 w 812"/>
                <a:gd name="T77" fmla="*/ 463 h 636"/>
                <a:gd name="T78" fmla="*/ 251 w 812"/>
                <a:gd name="T79" fmla="*/ 458 h 636"/>
                <a:gd name="T80" fmla="*/ 249 w 812"/>
                <a:gd name="T81" fmla="*/ 484 h 636"/>
                <a:gd name="T82" fmla="*/ 219 w 812"/>
                <a:gd name="T83" fmla="*/ 545 h 636"/>
                <a:gd name="T84" fmla="*/ 175 w 812"/>
                <a:gd name="T85" fmla="*/ 547 h 636"/>
                <a:gd name="T86" fmla="*/ 125 w 812"/>
                <a:gd name="T87" fmla="*/ 595 h 636"/>
                <a:gd name="T88" fmla="*/ 17 w 812"/>
                <a:gd name="T89" fmla="*/ 636 h 636"/>
                <a:gd name="T90" fmla="*/ 28 w 812"/>
                <a:gd name="T91" fmla="*/ 599 h 636"/>
                <a:gd name="T92" fmla="*/ 71 w 812"/>
                <a:gd name="T93" fmla="*/ 521 h 636"/>
                <a:gd name="T94" fmla="*/ 123 w 812"/>
                <a:gd name="T95" fmla="*/ 439 h 636"/>
                <a:gd name="T96" fmla="*/ 145 w 812"/>
                <a:gd name="T97" fmla="*/ 391 h 636"/>
                <a:gd name="T98" fmla="*/ 175 w 812"/>
                <a:gd name="T99" fmla="*/ 393 h 636"/>
                <a:gd name="T100" fmla="*/ 258 w 812"/>
                <a:gd name="T101" fmla="*/ 400 h 636"/>
                <a:gd name="T102" fmla="*/ 332 w 812"/>
                <a:gd name="T103" fmla="*/ 378 h 636"/>
                <a:gd name="T104" fmla="*/ 306 w 812"/>
                <a:gd name="T105" fmla="*/ 347 h 636"/>
                <a:gd name="T106" fmla="*/ 288 w 812"/>
                <a:gd name="T107" fmla="*/ 313 h 636"/>
                <a:gd name="T108" fmla="*/ 230 w 812"/>
                <a:gd name="T109" fmla="*/ 313 h 636"/>
                <a:gd name="T110" fmla="*/ 165 w 812"/>
                <a:gd name="T111" fmla="*/ 311 h 636"/>
                <a:gd name="T112" fmla="*/ 125 w 812"/>
                <a:gd name="T113" fmla="*/ 326 h 636"/>
                <a:gd name="T114" fmla="*/ 89 w 812"/>
                <a:gd name="T115" fmla="*/ 332 h 636"/>
                <a:gd name="T116" fmla="*/ 32 w 812"/>
                <a:gd name="T117" fmla="*/ 311 h 636"/>
                <a:gd name="T118" fmla="*/ 8 w 812"/>
                <a:gd name="T119" fmla="*/ 293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2" h="636">
                  <a:moveTo>
                    <a:pt x="8" y="293"/>
                  </a:moveTo>
                  <a:lnTo>
                    <a:pt x="10" y="291"/>
                  </a:lnTo>
                  <a:lnTo>
                    <a:pt x="19" y="282"/>
                  </a:lnTo>
                  <a:lnTo>
                    <a:pt x="26" y="276"/>
                  </a:lnTo>
                  <a:lnTo>
                    <a:pt x="36" y="274"/>
                  </a:lnTo>
                  <a:lnTo>
                    <a:pt x="47" y="269"/>
                  </a:lnTo>
                  <a:lnTo>
                    <a:pt x="63" y="269"/>
                  </a:lnTo>
                  <a:lnTo>
                    <a:pt x="76" y="265"/>
                  </a:lnTo>
                  <a:lnTo>
                    <a:pt x="93" y="267"/>
                  </a:lnTo>
                  <a:lnTo>
                    <a:pt x="108" y="267"/>
                  </a:lnTo>
                  <a:lnTo>
                    <a:pt x="123" y="271"/>
                  </a:lnTo>
                  <a:lnTo>
                    <a:pt x="136" y="274"/>
                  </a:lnTo>
                  <a:lnTo>
                    <a:pt x="149" y="274"/>
                  </a:lnTo>
                  <a:lnTo>
                    <a:pt x="156" y="276"/>
                  </a:lnTo>
                  <a:lnTo>
                    <a:pt x="160" y="278"/>
                  </a:lnTo>
                  <a:lnTo>
                    <a:pt x="210" y="293"/>
                  </a:lnTo>
                  <a:lnTo>
                    <a:pt x="210" y="291"/>
                  </a:lnTo>
                  <a:lnTo>
                    <a:pt x="210" y="284"/>
                  </a:lnTo>
                  <a:lnTo>
                    <a:pt x="210" y="274"/>
                  </a:lnTo>
                  <a:lnTo>
                    <a:pt x="210" y="265"/>
                  </a:lnTo>
                  <a:lnTo>
                    <a:pt x="215" y="248"/>
                  </a:lnTo>
                  <a:lnTo>
                    <a:pt x="223" y="235"/>
                  </a:lnTo>
                  <a:lnTo>
                    <a:pt x="230" y="226"/>
                  </a:lnTo>
                  <a:lnTo>
                    <a:pt x="236" y="219"/>
                  </a:lnTo>
                  <a:lnTo>
                    <a:pt x="245" y="211"/>
                  </a:lnTo>
                  <a:lnTo>
                    <a:pt x="258" y="206"/>
                  </a:lnTo>
                  <a:lnTo>
                    <a:pt x="267" y="198"/>
                  </a:lnTo>
                  <a:lnTo>
                    <a:pt x="278" y="191"/>
                  </a:lnTo>
                  <a:lnTo>
                    <a:pt x="293" y="185"/>
                  </a:lnTo>
                  <a:lnTo>
                    <a:pt x="308" y="178"/>
                  </a:lnTo>
                  <a:lnTo>
                    <a:pt x="325" y="172"/>
                  </a:lnTo>
                  <a:lnTo>
                    <a:pt x="343" y="167"/>
                  </a:lnTo>
                  <a:lnTo>
                    <a:pt x="351" y="161"/>
                  </a:lnTo>
                  <a:lnTo>
                    <a:pt x="360" y="159"/>
                  </a:lnTo>
                  <a:lnTo>
                    <a:pt x="371" y="156"/>
                  </a:lnTo>
                  <a:lnTo>
                    <a:pt x="382" y="154"/>
                  </a:lnTo>
                  <a:lnTo>
                    <a:pt x="399" y="148"/>
                  </a:lnTo>
                  <a:lnTo>
                    <a:pt x="419" y="139"/>
                  </a:lnTo>
                  <a:lnTo>
                    <a:pt x="430" y="137"/>
                  </a:lnTo>
                  <a:lnTo>
                    <a:pt x="440" y="132"/>
                  </a:lnTo>
                  <a:lnTo>
                    <a:pt x="451" y="128"/>
                  </a:lnTo>
                  <a:lnTo>
                    <a:pt x="460" y="128"/>
                  </a:lnTo>
                  <a:lnTo>
                    <a:pt x="471" y="122"/>
                  </a:lnTo>
                  <a:lnTo>
                    <a:pt x="480" y="119"/>
                  </a:lnTo>
                  <a:lnTo>
                    <a:pt x="490" y="115"/>
                  </a:lnTo>
                  <a:lnTo>
                    <a:pt x="499" y="113"/>
                  </a:lnTo>
                  <a:lnTo>
                    <a:pt x="510" y="109"/>
                  </a:lnTo>
                  <a:lnTo>
                    <a:pt x="519" y="106"/>
                  </a:lnTo>
                  <a:lnTo>
                    <a:pt x="529" y="100"/>
                  </a:lnTo>
                  <a:lnTo>
                    <a:pt x="540" y="100"/>
                  </a:lnTo>
                  <a:lnTo>
                    <a:pt x="558" y="89"/>
                  </a:lnTo>
                  <a:lnTo>
                    <a:pt x="577" y="80"/>
                  </a:lnTo>
                  <a:lnTo>
                    <a:pt x="586" y="74"/>
                  </a:lnTo>
                  <a:lnTo>
                    <a:pt x="597" y="69"/>
                  </a:lnTo>
                  <a:lnTo>
                    <a:pt x="606" y="67"/>
                  </a:lnTo>
                  <a:lnTo>
                    <a:pt x="616" y="63"/>
                  </a:lnTo>
                  <a:lnTo>
                    <a:pt x="634" y="52"/>
                  </a:lnTo>
                  <a:lnTo>
                    <a:pt x="653" y="46"/>
                  </a:lnTo>
                  <a:lnTo>
                    <a:pt x="669" y="37"/>
                  </a:lnTo>
                  <a:lnTo>
                    <a:pt x="684" y="33"/>
                  </a:lnTo>
                  <a:lnTo>
                    <a:pt x="697" y="24"/>
                  </a:lnTo>
                  <a:lnTo>
                    <a:pt x="710" y="17"/>
                  </a:lnTo>
                  <a:lnTo>
                    <a:pt x="721" y="13"/>
                  </a:lnTo>
                  <a:lnTo>
                    <a:pt x="731" y="9"/>
                  </a:lnTo>
                  <a:lnTo>
                    <a:pt x="747" y="2"/>
                  </a:lnTo>
                  <a:lnTo>
                    <a:pt x="751" y="2"/>
                  </a:lnTo>
                  <a:lnTo>
                    <a:pt x="753" y="0"/>
                  </a:lnTo>
                  <a:lnTo>
                    <a:pt x="760" y="2"/>
                  </a:lnTo>
                  <a:lnTo>
                    <a:pt x="762" y="9"/>
                  </a:lnTo>
                  <a:lnTo>
                    <a:pt x="755" y="22"/>
                  </a:lnTo>
                  <a:lnTo>
                    <a:pt x="742" y="30"/>
                  </a:lnTo>
                  <a:lnTo>
                    <a:pt x="729" y="41"/>
                  </a:lnTo>
                  <a:lnTo>
                    <a:pt x="712" y="52"/>
                  </a:lnTo>
                  <a:lnTo>
                    <a:pt x="697" y="65"/>
                  </a:lnTo>
                  <a:lnTo>
                    <a:pt x="682" y="74"/>
                  </a:lnTo>
                  <a:lnTo>
                    <a:pt x="669" y="83"/>
                  </a:lnTo>
                  <a:lnTo>
                    <a:pt x="660" y="89"/>
                  </a:lnTo>
                  <a:lnTo>
                    <a:pt x="658" y="91"/>
                  </a:lnTo>
                  <a:lnTo>
                    <a:pt x="662" y="96"/>
                  </a:lnTo>
                  <a:lnTo>
                    <a:pt x="671" y="109"/>
                  </a:lnTo>
                  <a:lnTo>
                    <a:pt x="671" y="119"/>
                  </a:lnTo>
                  <a:lnTo>
                    <a:pt x="671" y="128"/>
                  </a:lnTo>
                  <a:lnTo>
                    <a:pt x="664" y="141"/>
                  </a:lnTo>
                  <a:lnTo>
                    <a:pt x="655" y="159"/>
                  </a:lnTo>
                  <a:lnTo>
                    <a:pt x="645" y="163"/>
                  </a:lnTo>
                  <a:lnTo>
                    <a:pt x="636" y="169"/>
                  </a:lnTo>
                  <a:lnTo>
                    <a:pt x="623" y="176"/>
                  </a:lnTo>
                  <a:lnTo>
                    <a:pt x="614" y="182"/>
                  </a:lnTo>
                  <a:lnTo>
                    <a:pt x="599" y="187"/>
                  </a:lnTo>
                  <a:lnTo>
                    <a:pt x="586" y="195"/>
                  </a:lnTo>
                  <a:lnTo>
                    <a:pt x="571" y="200"/>
                  </a:lnTo>
                  <a:lnTo>
                    <a:pt x="558" y="206"/>
                  </a:lnTo>
                  <a:lnTo>
                    <a:pt x="545" y="211"/>
                  </a:lnTo>
                  <a:lnTo>
                    <a:pt x="532" y="215"/>
                  </a:lnTo>
                  <a:lnTo>
                    <a:pt x="521" y="217"/>
                  </a:lnTo>
                  <a:lnTo>
                    <a:pt x="512" y="224"/>
                  </a:lnTo>
                  <a:lnTo>
                    <a:pt x="497" y="226"/>
                  </a:lnTo>
                  <a:lnTo>
                    <a:pt x="493" y="230"/>
                  </a:lnTo>
                  <a:lnTo>
                    <a:pt x="495" y="232"/>
                  </a:lnTo>
                  <a:lnTo>
                    <a:pt x="503" y="241"/>
                  </a:lnTo>
                  <a:lnTo>
                    <a:pt x="506" y="250"/>
                  </a:lnTo>
                  <a:lnTo>
                    <a:pt x="499" y="258"/>
                  </a:lnTo>
                  <a:lnTo>
                    <a:pt x="488" y="263"/>
                  </a:lnTo>
                  <a:lnTo>
                    <a:pt x="477" y="265"/>
                  </a:lnTo>
                  <a:lnTo>
                    <a:pt x="467" y="269"/>
                  </a:lnTo>
                  <a:lnTo>
                    <a:pt x="456" y="274"/>
                  </a:lnTo>
                  <a:lnTo>
                    <a:pt x="445" y="274"/>
                  </a:lnTo>
                  <a:lnTo>
                    <a:pt x="436" y="278"/>
                  </a:lnTo>
                  <a:lnTo>
                    <a:pt x="430" y="280"/>
                  </a:lnTo>
                  <a:lnTo>
                    <a:pt x="430" y="282"/>
                  </a:lnTo>
                  <a:lnTo>
                    <a:pt x="432" y="282"/>
                  </a:lnTo>
                  <a:lnTo>
                    <a:pt x="440" y="287"/>
                  </a:lnTo>
                  <a:lnTo>
                    <a:pt x="447" y="289"/>
                  </a:lnTo>
                  <a:lnTo>
                    <a:pt x="456" y="293"/>
                  </a:lnTo>
                  <a:lnTo>
                    <a:pt x="464" y="293"/>
                  </a:lnTo>
                  <a:lnTo>
                    <a:pt x="477" y="300"/>
                  </a:lnTo>
                  <a:lnTo>
                    <a:pt x="488" y="302"/>
                  </a:lnTo>
                  <a:lnTo>
                    <a:pt x="499" y="304"/>
                  </a:lnTo>
                  <a:lnTo>
                    <a:pt x="510" y="308"/>
                  </a:lnTo>
                  <a:lnTo>
                    <a:pt x="527" y="313"/>
                  </a:lnTo>
                  <a:lnTo>
                    <a:pt x="540" y="313"/>
                  </a:lnTo>
                  <a:lnTo>
                    <a:pt x="558" y="317"/>
                  </a:lnTo>
                  <a:lnTo>
                    <a:pt x="573" y="319"/>
                  </a:lnTo>
                  <a:lnTo>
                    <a:pt x="590" y="321"/>
                  </a:lnTo>
                  <a:lnTo>
                    <a:pt x="606" y="319"/>
                  </a:lnTo>
                  <a:lnTo>
                    <a:pt x="623" y="319"/>
                  </a:lnTo>
                  <a:lnTo>
                    <a:pt x="638" y="317"/>
                  </a:lnTo>
                  <a:lnTo>
                    <a:pt x="655" y="315"/>
                  </a:lnTo>
                  <a:lnTo>
                    <a:pt x="673" y="313"/>
                  </a:lnTo>
                  <a:lnTo>
                    <a:pt x="688" y="311"/>
                  </a:lnTo>
                  <a:lnTo>
                    <a:pt x="703" y="308"/>
                  </a:lnTo>
                  <a:lnTo>
                    <a:pt x="721" y="306"/>
                  </a:lnTo>
                  <a:lnTo>
                    <a:pt x="731" y="304"/>
                  </a:lnTo>
                  <a:lnTo>
                    <a:pt x="747" y="302"/>
                  </a:lnTo>
                  <a:lnTo>
                    <a:pt x="758" y="298"/>
                  </a:lnTo>
                  <a:lnTo>
                    <a:pt x="768" y="295"/>
                  </a:lnTo>
                  <a:lnTo>
                    <a:pt x="779" y="293"/>
                  </a:lnTo>
                  <a:lnTo>
                    <a:pt x="788" y="293"/>
                  </a:lnTo>
                  <a:lnTo>
                    <a:pt x="797" y="293"/>
                  </a:lnTo>
                  <a:lnTo>
                    <a:pt x="803" y="293"/>
                  </a:lnTo>
                  <a:lnTo>
                    <a:pt x="810" y="293"/>
                  </a:lnTo>
                  <a:lnTo>
                    <a:pt x="812" y="298"/>
                  </a:lnTo>
                  <a:lnTo>
                    <a:pt x="810" y="304"/>
                  </a:lnTo>
                  <a:lnTo>
                    <a:pt x="808" y="311"/>
                  </a:lnTo>
                  <a:lnTo>
                    <a:pt x="794" y="321"/>
                  </a:lnTo>
                  <a:lnTo>
                    <a:pt x="788" y="328"/>
                  </a:lnTo>
                  <a:lnTo>
                    <a:pt x="790" y="334"/>
                  </a:lnTo>
                  <a:lnTo>
                    <a:pt x="788" y="343"/>
                  </a:lnTo>
                  <a:lnTo>
                    <a:pt x="781" y="354"/>
                  </a:lnTo>
                  <a:lnTo>
                    <a:pt x="773" y="358"/>
                  </a:lnTo>
                  <a:lnTo>
                    <a:pt x="764" y="363"/>
                  </a:lnTo>
                  <a:lnTo>
                    <a:pt x="755" y="367"/>
                  </a:lnTo>
                  <a:lnTo>
                    <a:pt x="749" y="371"/>
                  </a:lnTo>
                  <a:lnTo>
                    <a:pt x="731" y="376"/>
                  </a:lnTo>
                  <a:lnTo>
                    <a:pt x="727" y="380"/>
                  </a:lnTo>
                  <a:lnTo>
                    <a:pt x="723" y="382"/>
                  </a:lnTo>
                  <a:lnTo>
                    <a:pt x="716" y="395"/>
                  </a:lnTo>
                  <a:lnTo>
                    <a:pt x="705" y="406"/>
                  </a:lnTo>
                  <a:lnTo>
                    <a:pt x="690" y="413"/>
                  </a:lnTo>
                  <a:lnTo>
                    <a:pt x="677" y="410"/>
                  </a:lnTo>
                  <a:lnTo>
                    <a:pt x="666" y="408"/>
                  </a:lnTo>
                  <a:lnTo>
                    <a:pt x="653" y="402"/>
                  </a:lnTo>
                  <a:lnTo>
                    <a:pt x="640" y="397"/>
                  </a:lnTo>
                  <a:lnTo>
                    <a:pt x="623" y="391"/>
                  </a:lnTo>
                  <a:lnTo>
                    <a:pt x="606" y="384"/>
                  </a:lnTo>
                  <a:lnTo>
                    <a:pt x="597" y="380"/>
                  </a:lnTo>
                  <a:lnTo>
                    <a:pt x="588" y="378"/>
                  </a:lnTo>
                  <a:lnTo>
                    <a:pt x="577" y="374"/>
                  </a:lnTo>
                  <a:lnTo>
                    <a:pt x="569" y="371"/>
                  </a:lnTo>
                  <a:lnTo>
                    <a:pt x="558" y="369"/>
                  </a:lnTo>
                  <a:lnTo>
                    <a:pt x="545" y="367"/>
                  </a:lnTo>
                  <a:lnTo>
                    <a:pt x="532" y="363"/>
                  </a:lnTo>
                  <a:lnTo>
                    <a:pt x="519" y="363"/>
                  </a:lnTo>
                  <a:lnTo>
                    <a:pt x="506" y="363"/>
                  </a:lnTo>
                  <a:lnTo>
                    <a:pt x="495" y="363"/>
                  </a:lnTo>
                  <a:lnTo>
                    <a:pt x="482" y="363"/>
                  </a:lnTo>
                  <a:lnTo>
                    <a:pt x="471" y="363"/>
                  </a:lnTo>
                  <a:lnTo>
                    <a:pt x="460" y="360"/>
                  </a:lnTo>
                  <a:lnTo>
                    <a:pt x="451" y="360"/>
                  </a:lnTo>
                  <a:lnTo>
                    <a:pt x="440" y="360"/>
                  </a:lnTo>
                  <a:lnTo>
                    <a:pt x="434" y="360"/>
                  </a:lnTo>
                  <a:lnTo>
                    <a:pt x="423" y="360"/>
                  </a:lnTo>
                  <a:lnTo>
                    <a:pt x="421" y="363"/>
                  </a:lnTo>
                  <a:lnTo>
                    <a:pt x="414" y="363"/>
                  </a:lnTo>
                  <a:lnTo>
                    <a:pt x="404" y="371"/>
                  </a:lnTo>
                  <a:lnTo>
                    <a:pt x="388" y="384"/>
                  </a:lnTo>
                  <a:lnTo>
                    <a:pt x="371" y="402"/>
                  </a:lnTo>
                  <a:lnTo>
                    <a:pt x="358" y="408"/>
                  </a:lnTo>
                  <a:lnTo>
                    <a:pt x="347" y="419"/>
                  </a:lnTo>
                  <a:lnTo>
                    <a:pt x="336" y="426"/>
                  </a:lnTo>
                  <a:lnTo>
                    <a:pt x="325" y="434"/>
                  </a:lnTo>
                  <a:lnTo>
                    <a:pt x="317" y="441"/>
                  </a:lnTo>
                  <a:lnTo>
                    <a:pt x="306" y="450"/>
                  </a:lnTo>
                  <a:lnTo>
                    <a:pt x="295" y="456"/>
                  </a:lnTo>
                  <a:lnTo>
                    <a:pt x="288" y="463"/>
                  </a:lnTo>
                  <a:lnTo>
                    <a:pt x="271" y="467"/>
                  </a:lnTo>
                  <a:lnTo>
                    <a:pt x="262" y="469"/>
                  </a:lnTo>
                  <a:lnTo>
                    <a:pt x="256" y="467"/>
                  </a:lnTo>
                  <a:lnTo>
                    <a:pt x="254" y="467"/>
                  </a:lnTo>
                  <a:lnTo>
                    <a:pt x="251" y="458"/>
                  </a:lnTo>
                  <a:lnTo>
                    <a:pt x="254" y="456"/>
                  </a:lnTo>
                  <a:lnTo>
                    <a:pt x="251" y="456"/>
                  </a:lnTo>
                  <a:lnTo>
                    <a:pt x="251" y="463"/>
                  </a:lnTo>
                  <a:lnTo>
                    <a:pt x="249" y="471"/>
                  </a:lnTo>
                  <a:lnTo>
                    <a:pt x="249" y="484"/>
                  </a:lnTo>
                  <a:lnTo>
                    <a:pt x="247" y="497"/>
                  </a:lnTo>
                  <a:lnTo>
                    <a:pt x="245" y="510"/>
                  </a:lnTo>
                  <a:lnTo>
                    <a:pt x="238" y="521"/>
                  </a:lnTo>
                  <a:lnTo>
                    <a:pt x="236" y="534"/>
                  </a:lnTo>
                  <a:lnTo>
                    <a:pt x="219" y="545"/>
                  </a:lnTo>
                  <a:lnTo>
                    <a:pt x="206" y="554"/>
                  </a:lnTo>
                  <a:lnTo>
                    <a:pt x="193" y="554"/>
                  </a:lnTo>
                  <a:lnTo>
                    <a:pt x="191" y="556"/>
                  </a:lnTo>
                  <a:lnTo>
                    <a:pt x="182" y="543"/>
                  </a:lnTo>
                  <a:lnTo>
                    <a:pt x="175" y="547"/>
                  </a:lnTo>
                  <a:lnTo>
                    <a:pt x="162" y="562"/>
                  </a:lnTo>
                  <a:lnTo>
                    <a:pt x="152" y="571"/>
                  </a:lnTo>
                  <a:lnTo>
                    <a:pt x="143" y="580"/>
                  </a:lnTo>
                  <a:lnTo>
                    <a:pt x="132" y="586"/>
                  </a:lnTo>
                  <a:lnTo>
                    <a:pt x="125" y="595"/>
                  </a:lnTo>
                  <a:lnTo>
                    <a:pt x="112" y="599"/>
                  </a:lnTo>
                  <a:lnTo>
                    <a:pt x="104" y="599"/>
                  </a:lnTo>
                  <a:lnTo>
                    <a:pt x="99" y="597"/>
                  </a:lnTo>
                  <a:lnTo>
                    <a:pt x="97" y="575"/>
                  </a:lnTo>
                  <a:lnTo>
                    <a:pt x="17" y="636"/>
                  </a:lnTo>
                  <a:lnTo>
                    <a:pt x="17" y="632"/>
                  </a:lnTo>
                  <a:lnTo>
                    <a:pt x="19" y="630"/>
                  </a:lnTo>
                  <a:lnTo>
                    <a:pt x="19" y="621"/>
                  </a:lnTo>
                  <a:lnTo>
                    <a:pt x="26" y="612"/>
                  </a:lnTo>
                  <a:lnTo>
                    <a:pt x="28" y="599"/>
                  </a:lnTo>
                  <a:lnTo>
                    <a:pt x="36" y="584"/>
                  </a:lnTo>
                  <a:lnTo>
                    <a:pt x="41" y="569"/>
                  </a:lnTo>
                  <a:lnTo>
                    <a:pt x="52" y="556"/>
                  </a:lnTo>
                  <a:lnTo>
                    <a:pt x="60" y="536"/>
                  </a:lnTo>
                  <a:lnTo>
                    <a:pt x="71" y="521"/>
                  </a:lnTo>
                  <a:lnTo>
                    <a:pt x="82" y="504"/>
                  </a:lnTo>
                  <a:lnTo>
                    <a:pt x="95" y="486"/>
                  </a:lnTo>
                  <a:lnTo>
                    <a:pt x="104" y="471"/>
                  </a:lnTo>
                  <a:lnTo>
                    <a:pt x="115" y="456"/>
                  </a:lnTo>
                  <a:lnTo>
                    <a:pt x="123" y="439"/>
                  </a:lnTo>
                  <a:lnTo>
                    <a:pt x="132" y="428"/>
                  </a:lnTo>
                  <a:lnTo>
                    <a:pt x="136" y="415"/>
                  </a:lnTo>
                  <a:lnTo>
                    <a:pt x="143" y="406"/>
                  </a:lnTo>
                  <a:lnTo>
                    <a:pt x="143" y="395"/>
                  </a:lnTo>
                  <a:lnTo>
                    <a:pt x="145" y="391"/>
                  </a:lnTo>
                  <a:lnTo>
                    <a:pt x="145" y="380"/>
                  </a:lnTo>
                  <a:lnTo>
                    <a:pt x="147" y="380"/>
                  </a:lnTo>
                  <a:lnTo>
                    <a:pt x="152" y="380"/>
                  </a:lnTo>
                  <a:lnTo>
                    <a:pt x="167" y="391"/>
                  </a:lnTo>
                  <a:lnTo>
                    <a:pt x="175" y="393"/>
                  </a:lnTo>
                  <a:lnTo>
                    <a:pt x="191" y="400"/>
                  </a:lnTo>
                  <a:lnTo>
                    <a:pt x="204" y="400"/>
                  </a:lnTo>
                  <a:lnTo>
                    <a:pt x="223" y="404"/>
                  </a:lnTo>
                  <a:lnTo>
                    <a:pt x="238" y="402"/>
                  </a:lnTo>
                  <a:lnTo>
                    <a:pt x="258" y="400"/>
                  </a:lnTo>
                  <a:lnTo>
                    <a:pt x="278" y="397"/>
                  </a:lnTo>
                  <a:lnTo>
                    <a:pt x="295" y="393"/>
                  </a:lnTo>
                  <a:lnTo>
                    <a:pt x="308" y="389"/>
                  </a:lnTo>
                  <a:lnTo>
                    <a:pt x="321" y="382"/>
                  </a:lnTo>
                  <a:lnTo>
                    <a:pt x="332" y="378"/>
                  </a:lnTo>
                  <a:lnTo>
                    <a:pt x="338" y="374"/>
                  </a:lnTo>
                  <a:lnTo>
                    <a:pt x="336" y="363"/>
                  </a:lnTo>
                  <a:lnTo>
                    <a:pt x="325" y="354"/>
                  </a:lnTo>
                  <a:lnTo>
                    <a:pt x="310" y="347"/>
                  </a:lnTo>
                  <a:lnTo>
                    <a:pt x="306" y="347"/>
                  </a:lnTo>
                  <a:lnTo>
                    <a:pt x="306" y="343"/>
                  </a:lnTo>
                  <a:lnTo>
                    <a:pt x="308" y="334"/>
                  </a:lnTo>
                  <a:lnTo>
                    <a:pt x="304" y="324"/>
                  </a:lnTo>
                  <a:lnTo>
                    <a:pt x="297" y="315"/>
                  </a:lnTo>
                  <a:lnTo>
                    <a:pt x="288" y="313"/>
                  </a:lnTo>
                  <a:lnTo>
                    <a:pt x="280" y="313"/>
                  </a:lnTo>
                  <a:lnTo>
                    <a:pt x="269" y="313"/>
                  </a:lnTo>
                  <a:lnTo>
                    <a:pt x="258" y="313"/>
                  </a:lnTo>
                  <a:lnTo>
                    <a:pt x="243" y="313"/>
                  </a:lnTo>
                  <a:lnTo>
                    <a:pt x="230" y="313"/>
                  </a:lnTo>
                  <a:lnTo>
                    <a:pt x="215" y="313"/>
                  </a:lnTo>
                  <a:lnTo>
                    <a:pt x="202" y="315"/>
                  </a:lnTo>
                  <a:lnTo>
                    <a:pt x="188" y="313"/>
                  </a:lnTo>
                  <a:lnTo>
                    <a:pt x="178" y="313"/>
                  </a:lnTo>
                  <a:lnTo>
                    <a:pt x="165" y="311"/>
                  </a:lnTo>
                  <a:lnTo>
                    <a:pt x="158" y="311"/>
                  </a:lnTo>
                  <a:lnTo>
                    <a:pt x="143" y="304"/>
                  </a:lnTo>
                  <a:lnTo>
                    <a:pt x="141" y="304"/>
                  </a:lnTo>
                  <a:lnTo>
                    <a:pt x="141" y="334"/>
                  </a:lnTo>
                  <a:lnTo>
                    <a:pt x="125" y="326"/>
                  </a:lnTo>
                  <a:lnTo>
                    <a:pt x="125" y="360"/>
                  </a:lnTo>
                  <a:lnTo>
                    <a:pt x="121" y="354"/>
                  </a:lnTo>
                  <a:lnTo>
                    <a:pt x="108" y="345"/>
                  </a:lnTo>
                  <a:lnTo>
                    <a:pt x="97" y="339"/>
                  </a:lnTo>
                  <a:lnTo>
                    <a:pt x="89" y="332"/>
                  </a:lnTo>
                  <a:lnTo>
                    <a:pt x="78" y="328"/>
                  </a:lnTo>
                  <a:lnTo>
                    <a:pt x="67" y="324"/>
                  </a:lnTo>
                  <a:lnTo>
                    <a:pt x="56" y="317"/>
                  </a:lnTo>
                  <a:lnTo>
                    <a:pt x="43" y="313"/>
                  </a:lnTo>
                  <a:lnTo>
                    <a:pt x="32" y="311"/>
                  </a:lnTo>
                  <a:lnTo>
                    <a:pt x="21" y="308"/>
                  </a:lnTo>
                  <a:lnTo>
                    <a:pt x="6" y="304"/>
                  </a:lnTo>
                  <a:lnTo>
                    <a:pt x="0" y="304"/>
                  </a:lnTo>
                  <a:lnTo>
                    <a:pt x="8" y="293"/>
                  </a:lnTo>
                  <a:lnTo>
                    <a:pt x="8" y="293"/>
                  </a:lnTo>
                  <a:close/>
                </a:path>
              </a:pathLst>
            </a:custGeom>
            <a:solidFill>
              <a:srgbClr val="B3B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4"/>
            <p:cNvSpPr>
              <a:spLocks/>
            </p:cNvSpPr>
            <p:nvPr/>
          </p:nvSpPr>
          <p:spPr bwMode="auto">
            <a:xfrm>
              <a:off x="6919913" y="425450"/>
              <a:ext cx="193675" cy="82550"/>
            </a:xfrm>
            <a:custGeom>
              <a:avLst/>
              <a:gdLst>
                <a:gd name="T0" fmla="*/ 0 w 122"/>
                <a:gd name="T1" fmla="*/ 39 h 52"/>
                <a:gd name="T2" fmla="*/ 57 w 122"/>
                <a:gd name="T3" fmla="*/ 0 h 52"/>
                <a:gd name="T4" fmla="*/ 122 w 122"/>
                <a:gd name="T5" fmla="*/ 5 h 52"/>
                <a:gd name="T6" fmla="*/ 115 w 122"/>
                <a:gd name="T7" fmla="*/ 9 h 52"/>
                <a:gd name="T8" fmla="*/ 102 w 122"/>
                <a:gd name="T9" fmla="*/ 24 h 52"/>
                <a:gd name="T10" fmla="*/ 92 w 122"/>
                <a:gd name="T11" fmla="*/ 31 h 52"/>
                <a:gd name="T12" fmla="*/ 83 w 122"/>
                <a:gd name="T13" fmla="*/ 39 h 52"/>
                <a:gd name="T14" fmla="*/ 72 w 122"/>
                <a:gd name="T15" fmla="*/ 46 h 52"/>
                <a:gd name="T16" fmla="*/ 61 w 122"/>
                <a:gd name="T17" fmla="*/ 52 h 52"/>
                <a:gd name="T18" fmla="*/ 48 w 122"/>
                <a:gd name="T19" fmla="*/ 52 h 52"/>
                <a:gd name="T20" fmla="*/ 37 w 122"/>
                <a:gd name="T21" fmla="*/ 52 h 52"/>
                <a:gd name="T22" fmla="*/ 29 w 122"/>
                <a:gd name="T23" fmla="*/ 50 h 52"/>
                <a:gd name="T24" fmla="*/ 20 w 122"/>
                <a:gd name="T25" fmla="*/ 48 h 52"/>
                <a:gd name="T26" fmla="*/ 2 w 122"/>
                <a:gd name="T27" fmla="*/ 42 h 52"/>
                <a:gd name="T28" fmla="*/ 0 w 122"/>
                <a:gd name="T29" fmla="*/ 39 h 52"/>
                <a:gd name="T30" fmla="*/ 0 w 122"/>
                <a:gd name="T31"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2" h="52">
                  <a:moveTo>
                    <a:pt x="0" y="39"/>
                  </a:moveTo>
                  <a:lnTo>
                    <a:pt x="57" y="0"/>
                  </a:lnTo>
                  <a:lnTo>
                    <a:pt x="122" y="5"/>
                  </a:lnTo>
                  <a:lnTo>
                    <a:pt x="115" y="9"/>
                  </a:lnTo>
                  <a:lnTo>
                    <a:pt x="102" y="24"/>
                  </a:lnTo>
                  <a:lnTo>
                    <a:pt x="92" y="31"/>
                  </a:lnTo>
                  <a:lnTo>
                    <a:pt x="83" y="39"/>
                  </a:lnTo>
                  <a:lnTo>
                    <a:pt x="72" y="46"/>
                  </a:lnTo>
                  <a:lnTo>
                    <a:pt x="61" y="52"/>
                  </a:lnTo>
                  <a:lnTo>
                    <a:pt x="48" y="52"/>
                  </a:lnTo>
                  <a:lnTo>
                    <a:pt x="37" y="52"/>
                  </a:lnTo>
                  <a:lnTo>
                    <a:pt x="29" y="50"/>
                  </a:lnTo>
                  <a:lnTo>
                    <a:pt x="20" y="48"/>
                  </a:lnTo>
                  <a:lnTo>
                    <a:pt x="2" y="42"/>
                  </a:lnTo>
                  <a:lnTo>
                    <a:pt x="0" y="39"/>
                  </a:lnTo>
                  <a:lnTo>
                    <a:pt x="0" y="39"/>
                  </a:lnTo>
                  <a:close/>
                </a:path>
              </a:pathLst>
            </a:custGeom>
            <a:solidFill>
              <a:srgbClr val="C9D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5"/>
            <p:cNvSpPr>
              <a:spLocks/>
            </p:cNvSpPr>
            <p:nvPr/>
          </p:nvSpPr>
          <p:spPr bwMode="auto">
            <a:xfrm>
              <a:off x="6837363" y="360363"/>
              <a:ext cx="107950" cy="120650"/>
            </a:xfrm>
            <a:custGeom>
              <a:avLst/>
              <a:gdLst>
                <a:gd name="T0" fmla="*/ 20 w 68"/>
                <a:gd name="T1" fmla="*/ 76 h 76"/>
                <a:gd name="T2" fmla="*/ 48 w 68"/>
                <a:gd name="T3" fmla="*/ 50 h 76"/>
                <a:gd name="T4" fmla="*/ 68 w 68"/>
                <a:gd name="T5" fmla="*/ 0 h 76"/>
                <a:gd name="T6" fmla="*/ 61 w 68"/>
                <a:gd name="T7" fmla="*/ 0 h 76"/>
                <a:gd name="T8" fmla="*/ 52 w 68"/>
                <a:gd name="T9" fmla="*/ 2 h 76"/>
                <a:gd name="T10" fmla="*/ 39 w 68"/>
                <a:gd name="T11" fmla="*/ 4 h 76"/>
                <a:gd name="T12" fmla="*/ 26 w 68"/>
                <a:gd name="T13" fmla="*/ 13 h 76"/>
                <a:gd name="T14" fmla="*/ 13 w 68"/>
                <a:gd name="T15" fmla="*/ 22 h 76"/>
                <a:gd name="T16" fmla="*/ 5 w 68"/>
                <a:gd name="T17" fmla="*/ 33 h 76"/>
                <a:gd name="T18" fmla="*/ 0 w 68"/>
                <a:gd name="T19" fmla="*/ 41 h 76"/>
                <a:gd name="T20" fmla="*/ 0 w 68"/>
                <a:gd name="T21" fmla="*/ 46 h 76"/>
                <a:gd name="T22" fmla="*/ 20 w 68"/>
                <a:gd name="T23" fmla="*/ 76 h 76"/>
                <a:gd name="T24" fmla="*/ 20 w 68"/>
                <a:gd name="T2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76">
                  <a:moveTo>
                    <a:pt x="20" y="76"/>
                  </a:moveTo>
                  <a:lnTo>
                    <a:pt x="48" y="50"/>
                  </a:lnTo>
                  <a:lnTo>
                    <a:pt x="68" y="0"/>
                  </a:lnTo>
                  <a:lnTo>
                    <a:pt x="61" y="0"/>
                  </a:lnTo>
                  <a:lnTo>
                    <a:pt x="52" y="2"/>
                  </a:lnTo>
                  <a:lnTo>
                    <a:pt x="39" y="4"/>
                  </a:lnTo>
                  <a:lnTo>
                    <a:pt x="26" y="13"/>
                  </a:lnTo>
                  <a:lnTo>
                    <a:pt x="13" y="22"/>
                  </a:lnTo>
                  <a:lnTo>
                    <a:pt x="5" y="33"/>
                  </a:lnTo>
                  <a:lnTo>
                    <a:pt x="0" y="41"/>
                  </a:lnTo>
                  <a:lnTo>
                    <a:pt x="0" y="46"/>
                  </a:lnTo>
                  <a:lnTo>
                    <a:pt x="20" y="76"/>
                  </a:lnTo>
                  <a:lnTo>
                    <a:pt x="20" y="76"/>
                  </a:lnTo>
                  <a:close/>
                </a:path>
              </a:pathLst>
            </a:custGeom>
            <a:solidFill>
              <a:srgbClr val="C9D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6"/>
            <p:cNvSpPr>
              <a:spLocks/>
            </p:cNvSpPr>
            <p:nvPr/>
          </p:nvSpPr>
          <p:spPr bwMode="auto">
            <a:xfrm>
              <a:off x="6945313" y="666750"/>
              <a:ext cx="74613" cy="66675"/>
            </a:xfrm>
            <a:custGeom>
              <a:avLst/>
              <a:gdLst>
                <a:gd name="T0" fmla="*/ 4 w 47"/>
                <a:gd name="T1" fmla="*/ 42 h 42"/>
                <a:gd name="T2" fmla="*/ 2 w 47"/>
                <a:gd name="T3" fmla="*/ 35 h 42"/>
                <a:gd name="T4" fmla="*/ 0 w 47"/>
                <a:gd name="T5" fmla="*/ 24 h 42"/>
                <a:gd name="T6" fmla="*/ 0 w 47"/>
                <a:gd name="T7" fmla="*/ 13 h 42"/>
                <a:gd name="T8" fmla="*/ 4 w 47"/>
                <a:gd name="T9" fmla="*/ 5 h 42"/>
                <a:gd name="T10" fmla="*/ 10 w 47"/>
                <a:gd name="T11" fmla="*/ 0 h 42"/>
                <a:gd name="T12" fmla="*/ 21 w 47"/>
                <a:gd name="T13" fmla="*/ 3 h 42"/>
                <a:gd name="T14" fmla="*/ 32 w 47"/>
                <a:gd name="T15" fmla="*/ 7 h 42"/>
                <a:gd name="T16" fmla="*/ 43 w 47"/>
                <a:gd name="T17" fmla="*/ 13 h 42"/>
                <a:gd name="T18" fmla="*/ 47 w 47"/>
                <a:gd name="T19" fmla="*/ 31 h 42"/>
                <a:gd name="T20" fmla="*/ 45 w 47"/>
                <a:gd name="T21" fmla="*/ 37 h 42"/>
                <a:gd name="T22" fmla="*/ 4 w 47"/>
                <a:gd name="T23" fmla="*/ 42 h 42"/>
                <a:gd name="T24" fmla="*/ 4 w 47"/>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2">
                  <a:moveTo>
                    <a:pt x="4" y="42"/>
                  </a:moveTo>
                  <a:lnTo>
                    <a:pt x="2" y="35"/>
                  </a:lnTo>
                  <a:lnTo>
                    <a:pt x="0" y="24"/>
                  </a:lnTo>
                  <a:lnTo>
                    <a:pt x="0" y="13"/>
                  </a:lnTo>
                  <a:lnTo>
                    <a:pt x="4" y="5"/>
                  </a:lnTo>
                  <a:lnTo>
                    <a:pt x="10" y="0"/>
                  </a:lnTo>
                  <a:lnTo>
                    <a:pt x="21" y="3"/>
                  </a:lnTo>
                  <a:lnTo>
                    <a:pt x="32" y="7"/>
                  </a:lnTo>
                  <a:lnTo>
                    <a:pt x="43" y="13"/>
                  </a:lnTo>
                  <a:lnTo>
                    <a:pt x="47" y="31"/>
                  </a:lnTo>
                  <a:lnTo>
                    <a:pt x="45" y="37"/>
                  </a:lnTo>
                  <a:lnTo>
                    <a:pt x="4" y="42"/>
                  </a:lnTo>
                  <a:lnTo>
                    <a:pt x="4" y="42"/>
                  </a:lnTo>
                  <a:close/>
                </a:path>
              </a:pathLst>
            </a:custGeom>
            <a:solidFill>
              <a:srgbClr val="B3B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title"/>
          </p:nvPr>
        </p:nvSpPr>
        <p:spPr>
          <a:xfrm>
            <a:off x="389467" y="-2648"/>
            <a:ext cx="8365066" cy="2852737"/>
          </a:xfrm>
        </p:spPr>
        <p:txBody>
          <a:bodyPr anchor="ctr"/>
          <a:lstStyle/>
          <a:p>
            <a:r>
              <a:rPr lang="en-US" dirty="0" smtClean="0"/>
              <a:t>The Flood</a:t>
            </a:r>
            <a:endParaRPr lang="en-US" dirty="0"/>
          </a:p>
        </p:txBody>
      </p:sp>
    </p:spTree>
    <p:extLst>
      <p:ext uri="{BB962C8B-B14F-4D97-AF65-F5344CB8AC3E}">
        <p14:creationId xmlns:p14="http://schemas.microsoft.com/office/powerpoint/2010/main" val="3148157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35" presetClass="path" presetSubtype="0" fill="hold" nodeType="afterEffect">
                                  <p:stCondLst>
                                    <p:cond delay="0"/>
                                  </p:stCondLst>
                                  <p:childTnLst>
                                    <p:animMotion origin="layout" path="M 0.25468 -0.03194 L -0.90087 0.08704 " pathEditMode="relative" rAng="0" ptsTypes="AA">
                                      <p:cBhvr>
                                        <p:cTn id="9" dur="5000" fill="hold"/>
                                        <p:tgtEl>
                                          <p:spTgt spid="3"/>
                                        </p:tgtEl>
                                        <p:attrNameLst>
                                          <p:attrName>ppt_x</p:attrName>
                                          <p:attrName>ppt_y</p:attrName>
                                        </p:attrNameLst>
                                      </p:cBhvr>
                                      <p:rCtr x="-57778" y="594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Death Before the Fall</a:t>
            </a:r>
            <a:endParaRPr lang="en-US" dirty="0"/>
          </a:p>
        </p:txBody>
      </p:sp>
      <p:sp>
        <p:nvSpPr>
          <p:cNvPr id="3" name="Text Placeholder 2"/>
          <p:cNvSpPr>
            <a:spLocks noGrp="1"/>
          </p:cNvSpPr>
          <p:nvPr>
            <p:ph type="body" idx="1"/>
          </p:nvPr>
        </p:nvSpPr>
        <p:spPr/>
        <p:txBody>
          <a:bodyPr>
            <a:normAutofit/>
          </a:bodyPr>
          <a:lstStyle/>
          <a:p>
            <a:r>
              <a:rPr lang="en-US" dirty="0" smtClean="0"/>
              <a:t>Was there </a:t>
            </a:r>
            <a:r>
              <a:rPr lang="en-US" dirty="0"/>
              <a:t>no </a:t>
            </a:r>
            <a:r>
              <a:rPr lang="en-US" dirty="0" smtClean="0"/>
              <a:t>death of any kind before the fall of Adam and Eve?</a:t>
            </a:r>
            <a:endParaRPr lang="en-US" dirty="0"/>
          </a:p>
        </p:txBody>
      </p:sp>
    </p:spTree>
    <p:extLst>
      <p:ext uri="{BB962C8B-B14F-4D97-AF65-F5344CB8AC3E}">
        <p14:creationId xmlns:p14="http://schemas.microsoft.com/office/powerpoint/2010/main" val="2488952119"/>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48511" y="5242876"/>
            <a:ext cx="7774235" cy="46191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13267" y="5704786"/>
            <a:ext cx="5563277" cy="49019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smtClean="0"/>
              <a:t>Global Flood?</a:t>
            </a:r>
            <a:endParaRPr lang="en-US" dirty="0"/>
          </a:p>
        </p:txBody>
      </p:sp>
      <p:sp>
        <p:nvSpPr>
          <p:cNvPr id="3" name="Content Placeholder 2"/>
          <p:cNvSpPr>
            <a:spLocks noGrp="1"/>
          </p:cNvSpPr>
          <p:nvPr>
            <p:ph idx="1"/>
          </p:nvPr>
        </p:nvSpPr>
        <p:spPr>
          <a:xfrm>
            <a:off x="313267" y="1535348"/>
            <a:ext cx="8509480" cy="4875742"/>
          </a:xfrm>
        </p:spPr>
        <p:txBody>
          <a:bodyPr>
            <a:normAutofit fontScale="92500" lnSpcReduction="20000"/>
          </a:bodyPr>
          <a:lstStyle/>
          <a:p>
            <a:pPr marL="0" indent="0">
              <a:buNone/>
            </a:pPr>
            <a:r>
              <a:rPr lang="en-US" dirty="0" smtClean="0"/>
              <a:t>Psalm </a:t>
            </a:r>
            <a:r>
              <a:rPr lang="en-US" dirty="0"/>
              <a:t>104:5-9  He set the earth on its foundations; it can never be moved.  (6)  You covered it with the deep as with a garment; the waters stood above the mountains.  (7)  But at your rebuke the waters fled, at the sound of your thunder they took to flight;  (8)  they flowed over the mountains, they went down into the valleys, to the place you assigned for them.  (9)  You set a boundary they cannot cross; never again will they cover the earth</a:t>
            </a:r>
            <a:r>
              <a:rPr lang="en-US" dirty="0" smtClean="0"/>
              <a:t>.</a:t>
            </a:r>
            <a:endParaRPr lang="en-US" dirty="0"/>
          </a:p>
        </p:txBody>
      </p:sp>
    </p:spTree>
    <p:extLst>
      <p:ext uri="{BB962C8B-B14F-4D97-AF65-F5344CB8AC3E}">
        <p14:creationId xmlns:p14="http://schemas.microsoft.com/office/powerpoint/2010/main" val="2281895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350"/>
                                        <p:tgtEl>
                                          <p:spTgt spid="4"/>
                                        </p:tgtEl>
                                      </p:cBhvr>
                                    </p:animEffect>
                                  </p:childTnLst>
                                </p:cTn>
                              </p:par>
                            </p:childTnLst>
                          </p:cTn>
                        </p:par>
                        <p:par>
                          <p:cTn id="8" fill="hold">
                            <p:stCondLst>
                              <p:cond delay="35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Psalm 104: Creation or Flood?</a:t>
            </a:r>
            <a:endParaRPr lang="en-US" dirty="0"/>
          </a:p>
        </p:txBody>
      </p:sp>
      <p:sp>
        <p:nvSpPr>
          <p:cNvPr id="2" name="Content Placeholder 1"/>
          <p:cNvSpPr>
            <a:spLocks noGrp="1"/>
          </p:cNvSpPr>
          <p:nvPr>
            <p:ph idx="1"/>
          </p:nvPr>
        </p:nvSpPr>
        <p:spPr>
          <a:xfrm>
            <a:off x="313267" y="1507067"/>
            <a:ext cx="8509480" cy="5091696"/>
          </a:xfrm>
        </p:spPr>
        <p:txBody>
          <a:bodyPr>
            <a:normAutofit fontScale="55000" lnSpcReduction="20000"/>
          </a:bodyPr>
          <a:lstStyle/>
          <a:p>
            <a:r>
              <a:rPr lang="en-US" dirty="0"/>
              <a:t>Thus the commencement of creation is </a:t>
            </a:r>
            <a:r>
              <a:rPr lang="en-US" dirty="0" smtClean="0"/>
              <a:t>described (Treasury of David)</a:t>
            </a:r>
          </a:p>
          <a:p>
            <a:r>
              <a:rPr lang="en-US" dirty="0"/>
              <a:t>This sublime poem on the works of God in creation and </a:t>
            </a:r>
            <a:r>
              <a:rPr lang="en-US" dirty="0" smtClean="0"/>
              <a:t>providence (Treasury of Scriptural Knowledge)</a:t>
            </a:r>
          </a:p>
          <a:p>
            <a:r>
              <a:rPr lang="en-US" dirty="0"/>
              <a:t>All these are so many beautiful descriptions of the various works of God in </a:t>
            </a:r>
            <a:r>
              <a:rPr lang="en-US" dirty="0" smtClean="0"/>
              <a:t>creation (Robert Hawker)</a:t>
            </a:r>
          </a:p>
          <a:p>
            <a:r>
              <a:rPr lang="en-US" dirty="0"/>
              <a:t>in this he gives him the glory of his works of creation and providence, his dominion over, and his bounty to, all the </a:t>
            </a:r>
            <a:r>
              <a:rPr lang="en-US" dirty="0" smtClean="0"/>
              <a:t>creatures (Matthew Henry)</a:t>
            </a:r>
          </a:p>
          <a:p>
            <a:r>
              <a:rPr lang="en-US" dirty="0" smtClean="0"/>
              <a:t>The Psalmist celebrates God’s glory in His works of creation and </a:t>
            </a:r>
            <a:r>
              <a:rPr lang="en-US" dirty="0"/>
              <a:t>providence (Jamieson, </a:t>
            </a:r>
            <a:r>
              <a:rPr lang="en-US" dirty="0" err="1"/>
              <a:t>Fausset</a:t>
            </a:r>
            <a:r>
              <a:rPr lang="en-US" dirty="0"/>
              <a:t>, and </a:t>
            </a:r>
            <a:r>
              <a:rPr lang="en-US" dirty="0" smtClean="0"/>
              <a:t>Brown)</a:t>
            </a:r>
          </a:p>
          <a:p>
            <a:r>
              <a:rPr lang="en-US" dirty="0"/>
              <a:t>Hymn in </a:t>
            </a:r>
            <a:r>
              <a:rPr lang="en-US" dirty="0" err="1"/>
              <a:t>Honour</a:t>
            </a:r>
            <a:r>
              <a:rPr lang="en-US" dirty="0"/>
              <a:t> of the God of the Seven Days (</a:t>
            </a:r>
            <a:r>
              <a:rPr lang="en-US" dirty="0" err="1"/>
              <a:t>Keil</a:t>
            </a:r>
            <a:r>
              <a:rPr lang="en-US" dirty="0"/>
              <a:t> and </a:t>
            </a:r>
            <a:r>
              <a:rPr lang="en-US" dirty="0" err="1" smtClean="0"/>
              <a:t>Delitzsch</a:t>
            </a:r>
            <a:r>
              <a:rPr lang="en-US" dirty="0" smtClean="0"/>
              <a:t>)</a:t>
            </a:r>
          </a:p>
          <a:p>
            <a:r>
              <a:rPr lang="en-US" dirty="0"/>
              <a:t>The psalm was probably founded on the record of the creation in Gen. </a:t>
            </a:r>
            <a:r>
              <a:rPr lang="en-US" dirty="0" smtClean="0"/>
              <a:t>1. (Albert Barnes)</a:t>
            </a:r>
          </a:p>
          <a:p>
            <a:r>
              <a:rPr lang="en-US" dirty="0"/>
              <a:t>The majesty and power of God manifested in the creation </a:t>
            </a:r>
            <a:r>
              <a:rPr lang="en-US" dirty="0" smtClean="0"/>
              <a:t>(Adam Clarke)</a:t>
            </a:r>
          </a:p>
          <a:p>
            <a:r>
              <a:rPr lang="en-US" dirty="0"/>
              <a:t>A Psalm of David concerning the formation of the </a:t>
            </a:r>
            <a:r>
              <a:rPr lang="en-US" dirty="0" smtClean="0"/>
              <a:t>world (Septuagint)</a:t>
            </a:r>
            <a:endParaRPr lang="en-US" dirty="0"/>
          </a:p>
        </p:txBody>
      </p:sp>
      <p:sp>
        <p:nvSpPr>
          <p:cNvPr id="3" name="TextBox 2"/>
          <p:cNvSpPr txBox="1"/>
          <p:nvPr/>
        </p:nvSpPr>
        <p:spPr>
          <a:xfrm>
            <a:off x="313268" y="3044072"/>
            <a:ext cx="8509480" cy="1815882"/>
          </a:xfrm>
          <a:prstGeom prst="rect">
            <a:avLst/>
          </a:prstGeom>
          <a:noFill/>
        </p:spPr>
        <p:txBody>
          <a:bodyPr wrap="square" rtlCol="0">
            <a:spAutoFit/>
          </a:bodyPr>
          <a:lstStyle/>
          <a:p>
            <a:r>
              <a:rPr lang="en-US" sz="2800" dirty="0"/>
              <a:t>“Psalm 104:6–9 clearly refer to Noah’s Flood, not to the third day of Creation Week.” Terry </a:t>
            </a:r>
            <a:r>
              <a:rPr lang="en-US" sz="2800" dirty="0" smtClean="0"/>
              <a:t>Mortenson, “Psalm </a:t>
            </a:r>
            <a:r>
              <a:rPr lang="en-US" sz="2800" dirty="0"/>
              <a:t>104:6-9—the Flood or Day 3 of Creation </a:t>
            </a:r>
            <a:r>
              <a:rPr lang="en-US" sz="2800" dirty="0" smtClean="0"/>
              <a:t>Week?” Answers in Genesis, July </a:t>
            </a:r>
            <a:r>
              <a:rPr lang="en-US" sz="2800" dirty="0"/>
              <a:t>28, </a:t>
            </a:r>
            <a:r>
              <a:rPr lang="en-US" sz="2800" dirty="0" smtClean="0"/>
              <a:t>2009.</a:t>
            </a:r>
            <a:endParaRPr lang="en-US" sz="2800" dirty="0"/>
          </a:p>
        </p:txBody>
      </p:sp>
    </p:spTree>
    <p:extLst>
      <p:ext uri="{BB962C8B-B14F-4D97-AF65-F5344CB8AC3E}">
        <p14:creationId xmlns:p14="http://schemas.microsoft.com/office/powerpoint/2010/main" val="1921923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xit" presetSubtype="32" fill="hold" grpId="1" nodeType="clickEffect">
                                  <p:stCondLst>
                                    <p:cond delay="0"/>
                                  </p:stCondLst>
                                  <p:childTnLst>
                                    <p:anim calcmode="lin" valueType="num">
                                      <p:cBhvr>
                                        <p:cTn id="13" dur="500"/>
                                        <p:tgtEl>
                                          <p:spTgt spid="3"/>
                                        </p:tgtEl>
                                        <p:attrNameLst>
                                          <p:attrName>ppt_w</p:attrName>
                                        </p:attrNameLst>
                                      </p:cBhvr>
                                      <p:tavLst>
                                        <p:tav tm="0">
                                          <p:val>
                                            <p:strVal val="ppt_w"/>
                                          </p:val>
                                        </p:tav>
                                        <p:tav tm="100000">
                                          <p:val>
                                            <p:fltVal val="0"/>
                                          </p:val>
                                        </p:tav>
                                      </p:tavLst>
                                    </p:anim>
                                    <p:anim calcmode="lin" valueType="num">
                                      <p:cBhvr>
                                        <p:cTn id="14" dur="500"/>
                                        <p:tgtEl>
                                          <p:spTgt spid="3"/>
                                        </p:tgtEl>
                                        <p:attrNameLst>
                                          <p:attrName>ppt_h</p:attrName>
                                        </p:attrNameLst>
                                      </p:cBhvr>
                                      <p:tavLst>
                                        <p:tav tm="0">
                                          <p:val>
                                            <p:strVal val="ppt_h"/>
                                          </p:val>
                                        </p:tav>
                                        <p:tav tm="100000">
                                          <p:val>
                                            <p:fltVal val="0"/>
                                          </p:val>
                                        </p:tav>
                                      </p:tavLst>
                                    </p:anim>
                                    <p:animEffect transition="out" filter="fade">
                                      <p:cBhvr>
                                        <p:cTn id="15" dur="500"/>
                                        <p:tgtEl>
                                          <p:spTgt spid="3"/>
                                        </p:tgtEl>
                                      </p:cBhvr>
                                    </p:animEffect>
                                    <p:set>
                                      <p:cBhvr>
                                        <p:cTn id="16" dur="1" fill="hold">
                                          <p:stCondLst>
                                            <p:cond delay="499"/>
                                          </p:stCondLst>
                                        </p:cTn>
                                        <p:tgtEl>
                                          <p:spTgt spid="3"/>
                                        </p:tgtEl>
                                        <p:attrNameLst>
                                          <p:attrName>style.visibility</p:attrName>
                                        </p:attrNameLst>
                                      </p:cBhvr>
                                      <p:to>
                                        <p:strVal val="hidden"/>
                                      </p:to>
                                    </p:set>
                                  </p:childTnLst>
                                </p:cTn>
                              </p:par>
                              <p:par>
                                <p:cTn id="17" presetID="53" presetClass="entr" presetSubtype="16" fill="hold" grpId="0" nodeType="withEffect">
                                  <p:stCondLst>
                                    <p:cond delay="0"/>
                                  </p:stCondLst>
                                  <p:childTnLst>
                                    <p:set>
                                      <p:cBhvr>
                                        <p:cTn id="18" dur="1" fill="hold">
                                          <p:stCondLst>
                                            <p:cond delay="0"/>
                                          </p:stCondLst>
                                        </p:cTn>
                                        <p:tgtEl>
                                          <p:spTgt spid="2">
                                            <p:txEl>
                                              <p:pRg st="0" end="0"/>
                                            </p:txEl>
                                          </p:spTgt>
                                        </p:tgtEl>
                                        <p:attrNameLst>
                                          <p:attrName>style.visibility</p:attrName>
                                        </p:attrNameLst>
                                      </p:cBhvr>
                                      <p:to>
                                        <p:strVal val="visible"/>
                                      </p:to>
                                    </p:set>
                                    <p:anim calcmode="lin" valueType="num">
                                      <p:cBhvr>
                                        <p:cTn id="19" dur="500" fill="hold"/>
                                        <p:tgtEl>
                                          <p:spTgt spid="2">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2">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2">
                                            <p:txEl>
                                              <p:pRg st="0" end="0"/>
                                            </p:txEl>
                                          </p:spTgt>
                                        </p:tgtEl>
                                      </p:cBhvr>
                                    </p:animEffect>
                                  </p:childTnLst>
                                </p:cTn>
                              </p:par>
                            </p:childTnLst>
                          </p:cTn>
                        </p:par>
                        <p:par>
                          <p:cTn id="22" fill="hold">
                            <p:stCondLst>
                              <p:cond delay="500"/>
                            </p:stCondLst>
                            <p:childTnLst>
                              <p:par>
                                <p:cTn id="23" presetID="53" presetClass="entr" presetSubtype="16" fill="hold" grpId="0" nodeType="afterEffect">
                                  <p:stCondLst>
                                    <p:cond delay="0"/>
                                  </p:stCondLst>
                                  <p:childTnLst>
                                    <p:set>
                                      <p:cBhvr>
                                        <p:cTn id="24" dur="1" fill="hold">
                                          <p:stCondLst>
                                            <p:cond delay="0"/>
                                          </p:stCondLst>
                                        </p:cTn>
                                        <p:tgtEl>
                                          <p:spTgt spid="2">
                                            <p:txEl>
                                              <p:pRg st="1" end="1"/>
                                            </p:txEl>
                                          </p:spTgt>
                                        </p:tgtEl>
                                        <p:attrNameLst>
                                          <p:attrName>style.visibility</p:attrName>
                                        </p:attrNameLst>
                                      </p:cBhvr>
                                      <p:to>
                                        <p:strVal val="visible"/>
                                      </p:to>
                                    </p:set>
                                    <p:anim calcmode="lin" valueType="num">
                                      <p:cBhvr>
                                        <p:cTn id="25" dur="100" fill="hold"/>
                                        <p:tgtEl>
                                          <p:spTgt spid="2">
                                            <p:txEl>
                                              <p:pRg st="1" end="1"/>
                                            </p:txEl>
                                          </p:spTgt>
                                        </p:tgtEl>
                                        <p:attrNameLst>
                                          <p:attrName>ppt_w</p:attrName>
                                        </p:attrNameLst>
                                      </p:cBhvr>
                                      <p:tavLst>
                                        <p:tav tm="0">
                                          <p:val>
                                            <p:fltVal val="0"/>
                                          </p:val>
                                        </p:tav>
                                        <p:tav tm="100000">
                                          <p:val>
                                            <p:strVal val="#ppt_w"/>
                                          </p:val>
                                        </p:tav>
                                      </p:tavLst>
                                    </p:anim>
                                    <p:anim calcmode="lin" valueType="num">
                                      <p:cBhvr>
                                        <p:cTn id="26" dur="100" fill="hold"/>
                                        <p:tgtEl>
                                          <p:spTgt spid="2">
                                            <p:txEl>
                                              <p:pRg st="1" end="1"/>
                                            </p:txEl>
                                          </p:spTgt>
                                        </p:tgtEl>
                                        <p:attrNameLst>
                                          <p:attrName>ppt_h</p:attrName>
                                        </p:attrNameLst>
                                      </p:cBhvr>
                                      <p:tavLst>
                                        <p:tav tm="0">
                                          <p:val>
                                            <p:fltVal val="0"/>
                                          </p:val>
                                        </p:tav>
                                        <p:tav tm="100000">
                                          <p:val>
                                            <p:strVal val="#ppt_h"/>
                                          </p:val>
                                        </p:tav>
                                      </p:tavLst>
                                    </p:anim>
                                    <p:animEffect transition="in" filter="fade">
                                      <p:cBhvr>
                                        <p:cTn id="27" dur="100"/>
                                        <p:tgtEl>
                                          <p:spTgt spid="2">
                                            <p:txEl>
                                              <p:pRg st="1" end="1"/>
                                            </p:txEl>
                                          </p:spTgt>
                                        </p:tgtEl>
                                      </p:cBhvr>
                                    </p:animEffect>
                                  </p:childTnLst>
                                </p:cTn>
                              </p:par>
                            </p:childTnLst>
                          </p:cTn>
                        </p:par>
                        <p:par>
                          <p:cTn id="28" fill="hold">
                            <p:stCondLst>
                              <p:cond delay="600"/>
                            </p:stCondLst>
                            <p:childTnLst>
                              <p:par>
                                <p:cTn id="29" presetID="53" presetClass="entr" presetSubtype="16" fill="hold" grpId="0" nodeType="afterEffect">
                                  <p:stCondLst>
                                    <p:cond delay="0"/>
                                  </p:stCondLst>
                                  <p:childTnLst>
                                    <p:set>
                                      <p:cBhvr>
                                        <p:cTn id="30" dur="1" fill="hold">
                                          <p:stCondLst>
                                            <p:cond delay="0"/>
                                          </p:stCondLst>
                                        </p:cTn>
                                        <p:tgtEl>
                                          <p:spTgt spid="2">
                                            <p:txEl>
                                              <p:pRg st="2" end="2"/>
                                            </p:txEl>
                                          </p:spTgt>
                                        </p:tgtEl>
                                        <p:attrNameLst>
                                          <p:attrName>style.visibility</p:attrName>
                                        </p:attrNameLst>
                                      </p:cBhvr>
                                      <p:to>
                                        <p:strVal val="visible"/>
                                      </p:to>
                                    </p:set>
                                    <p:anim calcmode="lin" valueType="num">
                                      <p:cBhvr>
                                        <p:cTn id="31" dur="100" fill="hold"/>
                                        <p:tgtEl>
                                          <p:spTgt spid="2">
                                            <p:txEl>
                                              <p:pRg st="2" end="2"/>
                                            </p:txEl>
                                          </p:spTgt>
                                        </p:tgtEl>
                                        <p:attrNameLst>
                                          <p:attrName>ppt_w</p:attrName>
                                        </p:attrNameLst>
                                      </p:cBhvr>
                                      <p:tavLst>
                                        <p:tav tm="0">
                                          <p:val>
                                            <p:fltVal val="0"/>
                                          </p:val>
                                        </p:tav>
                                        <p:tav tm="100000">
                                          <p:val>
                                            <p:strVal val="#ppt_w"/>
                                          </p:val>
                                        </p:tav>
                                      </p:tavLst>
                                    </p:anim>
                                    <p:anim calcmode="lin" valueType="num">
                                      <p:cBhvr>
                                        <p:cTn id="32" dur="100" fill="hold"/>
                                        <p:tgtEl>
                                          <p:spTgt spid="2">
                                            <p:txEl>
                                              <p:pRg st="2" end="2"/>
                                            </p:txEl>
                                          </p:spTgt>
                                        </p:tgtEl>
                                        <p:attrNameLst>
                                          <p:attrName>ppt_h</p:attrName>
                                        </p:attrNameLst>
                                      </p:cBhvr>
                                      <p:tavLst>
                                        <p:tav tm="0">
                                          <p:val>
                                            <p:fltVal val="0"/>
                                          </p:val>
                                        </p:tav>
                                        <p:tav tm="100000">
                                          <p:val>
                                            <p:strVal val="#ppt_h"/>
                                          </p:val>
                                        </p:tav>
                                      </p:tavLst>
                                    </p:anim>
                                    <p:animEffect transition="in" filter="fade">
                                      <p:cBhvr>
                                        <p:cTn id="33" dur="100"/>
                                        <p:tgtEl>
                                          <p:spTgt spid="2">
                                            <p:txEl>
                                              <p:pRg st="2" end="2"/>
                                            </p:txEl>
                                          </p:spTgt>
                                        </p:tgtEl>
                                      </p:cBhvr>
                                    </p:animEffect>
                                  </p:childTnLst>
                                </p:cTn>
                              </p:par>
                            </p:childTnLst>
                          </p:cTn>
                        </p:par>
                        <p:par>
                          <p:cTn id="34" fill="hold">
                            <p:stCondLst>
                              <p:cond delay="700"/>
                            </p:stCondLst>
                            <p:childTnLst>
                              <p:par>
                                <p:cTn id="35" presetID="53" presetClass="entr" presetSubtype="16" fill="hold" grpId="0" nodeType="afterEffect">
                                  <p:stCondLst>
                                    <p:cond delay="0"/>
                                  </p:stCondLst>
                                  <p:childTnLst>
                                    <p:set>
                                      <p:cBhvr>
                                        <p:cTn id="36" dur="1" fill="hold">
                                          <p:stCondLst>
                                            <p:cond delay="0"/>
                                          </p:stCondLst>
                                        </p:cTn>
                                        <p:tgtEl>
                                          <p:spTgt spid="2">
                                            <p:txEl>
                                              <p:pRg st="3" end="3"/>
                                            </p:txEl>
                                          </p:spTgt>
                                        </p:tgtEl>
                                        <p:attrNameLst>
                                          <p:attrName>style.visibility</p:attrName>
                                        </p:attrNameLst>
                                      </p:cBhvr>
                                      <p:to>
                                        <p:strVal val="visible"/>
                                      </p:to>
                                    </p:set>
                                    <p:anim calcmode="lin" valueType="num">
                                      <p:cBhvr>
                                        <p:cTn id="37" dur="100" fill="hold"/>
                                        <p:tgtEl>
                                          <p:spTgt spid="2">
                                            <p:txEl>
                                              <p:pRg st="3" end="3"/>
                                            </p:txEl>
                                          </p:spTgt>
                                        </p:tgtEl>
                                        <p:attrNameLst>
                                          <p:attrName>ppt_w</p:attrName>
                                        </p:attrNameLst>
                                      </p:cBhvr>
                                      <p:tavLst>
                                        <p:tav tm="0">
                                          <p:val>
                                            <p:fltVal val="0"/>
                                          </p:val>
                                        </p:tav>
                                        <p:tav tm="100000">
                                          <p:val>
                                            <p:strVal val="#ppt_w"/>
                                          </p:val>
                                        </p:tav>
                                      </p:tavLst>
                                    </p:anim>
                                    <p:anim calcmode="lin" valueType="num">
                                      <p:cBhvr>
                                        <p:cTn id="38" dur="100" fill="hold"/>
                                        <p:tgtEl>
                                          <p:spTgt spid="2">
                                            <p:txEl>
                                              <p:pRg st="3" end="3"/>
                                            </p:txEl>
                                          </p:spTgt>
                                        </p:tgtEl>
                                        <p:attrNameLst>
                                          <p:attrName>ppt_h</p:attrName>
                                        </p:attrNameLst>
                                      </p:cBhvr>
                                      <p:tavLst>
                                        <p:tav tm="0">
                                          <p:val>
                                            <p:fltVal val="0"/>
                                          </p:val>
                                        </p:tav>
                                        <p:tav tm="100000">
                                          <p:val>
                                            <p:strVal val="#ppt_h"/>
                                          </p:val>
                                        </p:tav>
                                      </p:tavLst>
                                    </p:anim>
                                    <p:animEffect transition="in" filter="fade">
                                      <p:cBhvr>
                                        <p:cTn id="39" dur="100"/>
                                        <p:tgtEl>
                                          <p:spTgt spid="2">
                                            <p:txEl>
                                              <p:pRg st="3" end="3"/>
                                            </p:txEl>
                                          </p:spTgt>
                                        </p:tgtEl>
                                      </p:cBhvr>
                                    </p:animEffect>
                                  </p:childTnLst>
                                </p:cTn>
                              </p:par>
                            </p:childTnLst>
                          </p:cTn>
                        </p:par>
                        <p:par>
                          <p:cTn id="40" fill="hold">
                            <p:stCondLst>
                              <p:cond delay="800"/>
                            </p:stCondLst>
                            <p:childTnLst>
                              <p:par>
                                <p:cTn id="41" presetID="53" presetClass="entr" presetSubtype="16" fill="hold" grpId="0" nodeType="afterEffect">
                                  <p:stCondLst>
                                    <p:cond delay="0"/>
                                  </p:stCondLst>
                                  <p:childTnLst>
                                    <p:set>
                                      <p:cBhvr>
                                        <p:cTn id="42" dur="1" fill="hold">
                                          <p:stCondLst>
                                            <p:cond delay="0"/>
                                          </p:stCondLst>
                                        </p:cTn>
                                        <p:tgtEl>
                                          <p:spTgt spid="2">
                                            <p:txEl>
                                              <p:pRg st="4" end="4"/>
                                            </p:txEl>
                                          </p:spTgt>
                                        </p:tgtEl>
                                        <p:attrNameLst>
                                          <p:attrName>style.visibility</p:attrName>
                                        </p:attrNameLst>
                                      </p:cBhvr>
                                      <p:to>
                                        <p:strVal val="visible"/>
                                      </p:to>
                                    </p:set>
                                    <p:anim calcmode="lin" valueType="num">
                                      <p:cBhvr>
                                        <p:cTn id="43" dur="100" fill="hold"/>
                                        <p:tgtEl>
                                          <p:spTgt spid="2">
                                            <p:txEl>
                                              <p:pRg st="4" end="4"/>
                                            </p:txEl>
                                          </p:spTgt>
                                        </p:tgtEl>
                                        <p:attrNameLst>
                                          <p:attrName>ppt_w</p:attrName>
                                        </p:attrNameLst>
                                      </p:cBhvr>
                                      <p:tavLst>
                                        <p:tav tm="0">
                                          <p:val>
                                            <p:fltVal val="0"/>
                                          </p:val>
                                        </p:tav>
                                        <p:tav tm="100000">
                                          <p:val>
                                            <p:strVal val="#ppt_w"/>
                                          </p:val>
                                        </p:tav>
                                      </p:tavLst>
                                    </p:anim>
                                    <p:anim calcmode="lin" valueType="num">
                                      <p:cBhvr>
                                        <p:cTn id="44" dur="100" fill="hold"/>
                                        <p:tgtEl>
                                          <p:spTgt spid="2">
                                            <p:txEl>
                                              <p:pRg st="4" end="4"/>
                                            </p:txEl>
                                          </p:spTgt>
                                        </p:tgtEl>
                                        <p:attrNameLst>
                                          <p:attrName>ppt_h</p:attrName>
                                        </p:attrNameLst>
                                      </p:cBhvr>
                                      <p:tavLst>
                                        <p:tav tm="0">
                                          <p:val>
                                            <p:fltVal val="0"/>
                                          </p:val>
                                        </p:tav>
                                        <p:tav tm="100000">
                                          <p:val>
                                            <p:strVal val="#ppt_h"/>
                                          </p:val>
                                        </p:tav>
                                      </p:tavLst>
                                    </p:anim>
                                    <p:animEffect transition="in" filter="fade">
                                      <p:cBhvr>
                                        <p:cTn id="45" dur="100"/>
                                        <p:tgtEl>
                                          <p:spTgt spid="2">
                                            <p:txEl>
                                              <p:pRg st="4" end="4"/>
                                            </p:txEl>
                                          </p:spTgt>
                                        </p:tgtEl>
                                      </p:cBhvr>
                                    </p:animEffect>
                                  </p:childTnLst>
                                </p:cTn>
                              </p:par>
                            </p:childTnLst>
                          </p:cTn>
                        </p:par>
                        <p:par>
                          <p:cTn id="46" fill="hold">
                            <p:stCondLst>
                              <p:cond delay="900"/>
                            </p:stCondLst>
                            <p:childTnLst>
                              <p:par>
                                <p:cTn id="47" presetID="53" presetClass="entr" presetSubtype="16" fill="hold" grpId="0" nodeType="afterEffect">
                                  <p:stCondLst>
                                    <p:cond delay="0"/>
                                  </p:stCondLst>
                                  <p:childTnLst>
                                    <p:set>
                                      <p:cBhvr>
                                        <p:cTn id="48" dur="1" fill="hold">
                                          <p:stCondLst>
                                            <p:cond delay="0"/>
                                          </p:stCondLst>
                                        </p:cTn>
                                        <p:tgtEl>
                                          <p:spTgt spid="2">
                                            <p:txEl>
                                              <p:pRg st="5" end="5"/>
                                            </p:txEl>
                                          </p:spTgt>
                                        </p:tgtEl>
                                        <p:attrNameLst>
                                          <p:attrName>style.visibility</p:attrName>
                                        </p:attrNameLst>
                                      </p:cBhvr>
                                      <p:to>
                                        <p:strVal val="visible"/>
                                      </p:to>
                                    </p:set>
                                    <p:anim calcmode="lin" valueType="num">
                                      <p:cBhvr>
                                        <p:cTn id="49" dur="100" fill="hold"/>
                                        <p:tgtEl>
                                          <p:spTgt spid="2">
                                            <p:txEl>
                                              <p:pRg st="5" end="5"/>
                                            </p:txEl>
                                          </p:spTgt>
                                        </p:tgtEl>
                                        <p:attrNameLst>
                                          <p:attrName>ppt_w</p:attrName>
                                        </p:attrNameLst>
                                      </p:cBhvr>
                                      <p:tavLst>
                                        <p:tav tm="0">
                                          <p:val>
                                            <p:fltVal val="0"/>
                                          </p:val>
                                        </p:tav>
                                        <p:tav tm="100000">
                                          <p:val>
                                            <p:strVal val="#ppt_w"/>
                                          </p:val>
                                        </p:tav>
                                      </p:tavLst>
                                    </p:anim>
                                    <p:anim calcmode="lin" valueType="num">
                                      <p:cBhvr>
                                        <p:cTn id="50" dur="100" fill="hold"/>
                                        <p:tgtEl>
                                          <p:spTgt spid="2">
                                            <p:txEl>
                                              <p:pRg st="5" end="5"/>
                                            </p:txEl>
                                          </p:spTgt>
                                        </p:tgtEl>
                                        <p:attrNameLst>
                                          <p:attrName>ppt_h</p:attrName>
                                        </p:attrNameLst>
                                      </p:cBhvr>
                                      <p:tavLst>
                                        <p:tav tm="0">
                                          <p:val>
                                            <p:fltVal val="0"/>
                                          </p:val>
                                        </p:tav>
                                        <p:tav tm="100000">
                                          <p:val>
                                            <p:strVal val="#ppt_h"/>
                                          </p:val>
                                        </p:tav>
                                      </p:tavLst>
                                    </p:anim>
                                    <p:animEffect transition="in" filter="fade">
                                      <p:cBhvr>
                                        <p:cTn id="51" dur="100"/>
                                        <p:tgtEl>
                                          <p:spTgt spid="2">
                                            <p:txEl>
                                              <p:pRg st="5" end="5"/>
                                            </p:txEl>
                                          </p:spTgt>
                                        </p:tgtEl>
                                      </p:cBhvr>
                                    </p:animEffect>
                                  </p:childTnLst>
                                </p:cTn>
                              </p:par>
                            </p:childTnLst>
                          </p:cTn>
                        </p:par>
                        <p:par>
                          <p:cTn id="52" fill="hold">
                            <p:stCondLst>
                              <p:cond delay="1000"/>
                            </p:stCondLst>
                            <p:childTnLst>
                              <p:par>
                                <p:cTn id="53" presetID="53" presetClass="entr" presetSubtype="16" fill="hold" grpId="0" nodeType="afterEffect">
                                  <p:stCondLst>
                                    <p:cond delay="0"/>
                                  </p:stCondLst>
                                  <p:childTnLst>
                                    <p:set>
                                      <p:cBhvr>
                                        <p:cTn id="54" dur="1" fill="hold">
                                          <p:stCondLst>
                                            <p:cond delay="0"/>
                                          </p:stCondLst>
                                        </p:cTn>
                                        <p:tgtEl>
                                          <p:spTgt spid="2">
                                            <p:txEl>
                                              <p:pRg st="6" end="6"/>
                                            </p:txEl>
                                          </p:spTgt>
                                        </p:tgtEl>
                                        <p:attrNameLst>
                                          <p:attrName>style.visibility</p:attrName>
                                        </p:attrNameLst>
                                      </p:cBhvr>
                                      <p:to>
                                        <p:strVal val="visible"/>
                                      </p:to>
                                    </p:set>
                                    <p:anim calcmode="lin" valueType="num">
                                      <p:cBhvr>
                                        <p:cTn id="55" dur="100" fill="hold"/>
                                        <p:tgtEl>
                                          <p:spTgt spid="2">
                                            <p:txEl>
                                              <p:pRg st="6" end="6"/>
                                            </p:txEl>
                                          </p:spTgt>
                                        </p:tgtEl>
                                        <p:attrNameLst>
                                          <p:attrName>ppt_w</p:attrName>
                                        </p:attrNameLst>
                                      </p:cBhvr>
                                      <p:tavLst>
                                        <p:tav tm="0">
                                          <p:val>
                                            <p:fltVal val="0"/>
                                          </p:val>
                                        </p:tav>
                                        <p:tav tm="100000">
                                          <p:val>
                                            <p:strVal val="#ppt_w"/>
                                          </p:val>
                                        </p:tav>
                                      </p:tavLst>
                                    </p:anim>
                                    <p:anim calcmode="lin" valueType="num">
                                      <p:cBhvr>
                                        <p:cTn id="56" dur="100" fill="hold"/>
                                        <p:tgtEl>
                                          <p:spTgt spid="2">
                                            <p:txEl>
                                              <p:pRg st="6" end="6"/>
                                            </p:txEl>
                                          </p:spTgt>
                                        </p:tgtEl>
                                        <p:attrNameLst>
                                          <p:attrName>ppt_h</p:attrName>
                                        </p:attrNameLst>
                                      </p:cBhvr>
                                      <p:tavLst>
                                        <p:tav tm="0">
                                          <p:val>
                                            <p:fltVal val="0"/>
                                          </p:val>
                                        </p:tav>
                                        <p:tav tm="100000">
                                          <p:val>
                                            <p:strVal val="#ppt_h"/>
                                          </p:val>
                                        </p:tav>
                                      </p:tavLst>
                                    </p:anim>
                                    <p:animEffect transition="in" filter="fade">
                                      <p:cBhvr>
                                        <p:cTn id="57" dur="100"/>
                                        <p:tgtEl>
                                          <p:spTgt spid="2">
                                            <p:txEl>
                                              <p:pRg st="6" end="6"/>
                                            </p:txEl>
                                          </p:spTgt>
                                        </p:tgtEl>
                                      </p:cBhvr>
                                    </p:animEffect>
                                  </p:childTnLst>
                                </p:cTn>
                              </p:par>
                            </p:childTnLst>
                          </p:cTn>
                        </p:par>
                        <p:par>
                          <p:cTn id="58" fill="hold">
                            <p:stCondLst>
                              <p:cond delay="1100"/>
                            </p:stCondLst>
                            <p:childTnLst>
                              <p:par>
                                <p:cTn id="59" presetID="53" presetClass="entr" presetSubtype="16" fill="hold" grpId="0" nodeType="afterEffect">
                                  <p:stCondLst>
                                    <p:cond delay="0"/>
                                  </p:stCondLst>
                                  <p:childTnLst>
                                    <p:set>
                                      <p:cBhvr>
                                        <p:cTn id="60" dur="1" fill="hold">
                                          <p:stCondLst>
                                            <p:cond delay="0"/>
                                          </p:stCondLst>
                                        </p:cTn>
                                        <p:tgtEl>
                                          <p:spTgt spid="2">
                                            <p:txEl>
                                              <p:pRg st="7" end="7"/>
                                            </p:txEl>
                                          </p:spTgt>
                                        </p:tgtEl>
                                        <p:attrNameLst>
                                          <p:attrName>style.visibility</p:attrName>
                                        </p:attrNameLst>
                                      </p:cBhvr>
                                      <p:to>
                                        <p:strVal val="visible"/>
                                      </p:to>
                                    </p:set>
                                    <p:anim calcmode="lin" valueType="num">
                                      <p:cBhvr>
                                        <p:cTn id="61" dur="100" fill="hold"/>
                                        <p:tgtEl>
                                          <p:spTgt spid="2">
                                            <p:txEl>
                                              <p:pRg st="7" end="7"/>
                                            </p:txEl>
                                          </p:spTgt>
                                        </p:tgtEl>
                                        <p:attrNameLst>
                                          <p:attrName>ppt_w</p:attrName>
                                        </p:attrNameLst>
                                      </p:cBhvr>
                                      <p:tavLst>
                                        <p:tav tm="0">
                                          <p:val>
                                            <p:fltVal val="0"/>
                                          </p:val>
                                        </p:tav>
                                        <p:tav tm="100000">
                                          <p:val>
                                            <p:strVal val="#ppt_w"/>
                                          </p:val>
                                        </p:tav>
                                      </p:tavLst>
                                    </p:anim>
                                    <p:anim calcmode="lin" valueType="num">
                                      <p:cBhvr>
                                        <p:cTn id="62" dur="100" fill="hold"/>
                                        <p:tgtEl>
                                          <p:spTgt spid="2">
                                            <p:txEl>
                                              <p:pRg st="7" end="7"/>
                                            </p:txEl>
                                          </p:spTgt>
                                        </p:tgtEl>
                                        <p:attrNameLst>
                                          <p:attrName>ppt_h</p:attrName>
                                        </p:attrNameLst>
                                      </p:cBhvr>
                                      <p:tavLst>
                                        <p:tav tm="0">
                                          <p:val>
                                            <p:fltVal val="0"/>
                                          </p:val>
                                        </p:tav>
                                        <p:tav tm="100000">
                                          <p:val>
                                            <p:strVal val="#ppt_h"/>
                                          </p:val>
                                        </p:tav>
                                      </p:tavLst>
                                    </p:anim>
                                    <p:animEffect transition="in" filter="fade">
                                      <p:cBhvr>
                                        <p:cTn id="63" dur="100"/>
                                        <p:tgtEl>
                                          <p:spTgt spid="2">
                                            <p:txEl>
                                              <p:pRg st="7" end="7"/>
                                            </p:txEl>
                                          </p:spTgt>
                                        </p:tgtEl>
                                      </p:cBhvr>
                                    </p:animEffect>
                                  </p:childTnLst>
                                </p:cTn>
                              </p:par>
                            </p:childTnLst>
                          </p:cTn>
                        </p:par>
                        <p:par>
                          <p:cTn id="64" fill="hold">
                            <p:stCondLst>
                              <p:cond delay="1200"/>
                            </p:stCondLst>
                            <p:childTnLst>
                              <p:par>
                                <p:cTn id="65" presetID="53" presetClass="entr" presetSubtype="16" fill="hold" grpId="0" nodeType="afterEffect">
                                  <p:stCondLst>
                                    <p:cond delay="0"/>
                                  </p:stCondLst>
                                  <p:childTnLst>
                                    <p:set>
                                      <p:cBhvr>
                                        <p:cTn id="66" dur="1" fill="hold">
                                          <p:stCondLst>
                                            <p:cond delay="0"/>
                                          </p:stCondLst>
                                        </p:cTn>
                                        <p:tgtEl>
                                          <p:spTgt spid="2">
                                            <p:txEl>
                                              <p:pRg st="8" end="8"/>
                                            </p:txEl>
                                          </p:spTgt>
                                        </p:tgtEl>
                                        <p:attrNameLst>
                                          <p:attrName>style.visibility</p:attrName>
                                        </p:attrNameLst>
                                      </p:cBhvr>
                                      <p:to>
                                        <p:strVal val="visible"/>
                                      </p:to>
                                    </p:set>
                                    <p:anim calcmode="lin" valueType="num">
                                      <p:cBhvr>
                                        <p:cTn id="67" dur="100" fill="hold"/>
                                        <p:tgtEl>
                                          <p:spTgt spid="2">
                                            <p:txEl>
                                              <p:pRg st="8" end="8"/>
                                            </p:txEl>
                                          </p:spTgt>
                                        </p:tgtEl>
                                        <p:attrNameLst>
                                          <p:attrName>ppt_w</p:attrName>
                                        </p:attrNameLst>
                                      </p:cBhvr>
                                      <p:tavLst>
                                        <p:tav tm="0">
                                          <p:val>
                                            <p:fltVal val="0"/>
                                          </p:val>
                                        </p:tav>
                                        <p:tav tm="100000">
                                          <p:val>
                                            <p:strVal val="#ppt_w"/>
                                          </p:val>
                                        </p:tav>
                                      </p:tavLst>
                                    </p:anim>
                                    <p:anim calcmode="lin" valueType="num">
                                      <p:cBhvr>
                                        <p:cTn id="68" dur="100" fill="hold"/>
                                        <p:tgtEl>
                                          <p:spTgt spid="2">
                                            <p:txEl>
                                              <p:pRg st="8" end="8"/>
                                            </p:txEl>
                                          </p:spTgt>
                                        </p:tgtEl>
                                        <p:attrNameLst>
                                          <p:attrName>ppt_h</p:attrName>
                                        </p:attrNameLst>
                                      </p:cBhvr>
                                      <p:tavLst>
                                        <p:tav tm="0">
                                          <p:val>
                                            <p:fltVal val="0"/>
                                          </p:val>
                                        </p:tav>
                                        <p:tav tm="100000">
                                          <p:val>
                                            <p:strVal val="#ppt_h"/>
                                          </p:val>
                                        </p:tav>
                                      </p:tavLst>
                                    </p:anim>
                                    <p:animEffect transition="in" filter="fade">
                                      <p:cBhvr>
                                        <p:cTn id="69" dur="100"/>
                                        <p:tgtEl>
                                          <p:spTgt spid="2">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3" grpId="0"/>
      <p:bldP spid="3"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Psalm 104: Creation or Flood?</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318332861"/>
              </p:ext>
            </p:extLst>
          </p:nvPr>
        </p:nvGraphicFramePr>
        <p:xfrm>
          <a:off x="179108" y="1412268"/>
          <a:ext cx="8762231" cy="5369560"/>
        </p:xfrm>
        <a:graphic>
          <a:graphicData uri="http://schemas.openxmlformats.org/drawingml/2006/table">
            <a:tbl>
              <a:tblPr firstRow="1" bandRow="1">
                <a:tableStyleId>{5C22544A-7EE6-4342-B048-85BDC9FD1C3A}</a:tableStyleId>
              </a:tblPr>
              <a:tblGrid>
                <a:gridCol w="442912"/>
                <a:gridCol w="5738086"/>
                <a:gridCol w="2581233"/>
              </a:tblGrid>
              <a:tr h="370840">
                <a:tc>
                  <a:txBody>
                    <a:bodyPr/>
                    <a:lstStyle/>
                    <a:p>
                      <a:pPr algn="ctr" fontAlgn="t"/>
                      <a:r>
                        <a:rPr lang="en-US" sz="1800" b="1" dirty="0" smtClean="0">
                          <a:effectLst/>
                          <a:latin typeface="verdana" panose="020B0604030504040204" pitchFamily="34" charset="0"/>
                        </a:rPr>
                        <a:t>V</a:t>
                      </a:r>
                      <a:endParaRPr lang="en-US" sz="1800" dirty="0">
                        <a:effectLst/>
                        <a:latin typeface="verdana" panose="020B0604030504040204" pitchFamily="34" charset="0"/>
                      </a:endParaRPr>
                    </a:p>
                  </a:txBody>
                  <a:tcPr marL="95250" marR="95250" marT="38100" marB="38100"/>
                </a:tc>
                <a:tc>
                  <a:txBody>
                    <a:bodyPr/>
                    <a:lstStyle/>
                    <a:p>
                      <a:pPr algn="ctr" fontAlgn="t"/>
                      <a:r>
                        <a:rPr lang="en-US" sz="1800" b="1" dirty="0">
                          <a:effectLst/>
                          <a:latin typeface="verdana" panose="020B0604030504040204" pitchFamily="34" charset="0"/>
                        </a:rPr>
                        <a:t>Psalm 104</a:t>
                      </a:r>
                      <a:endParaRPr lang="en-US" sz="1800" dirty="0">
                        <a:effectLst/>
                        <a:latin typeface="verdana" panose="020B0604030504040204" pitchFamily="34" charset="0"/>
                      </a:endParaRPr>
                    </a:p>
                  </a:txBody>
                  <a:tcPr marL="95250" marR="95250" marT="38100" marB="38100"/>
                </a:tc>
                <a:tc>
                  <a:txBody>
                    <a:bodyPr/>
                    <a:lstStyle/>
                    <a:p>
                      <a:pPr algn="ctr" fontAlgn="t"/>
                      <a:r>
                        <a:rPr lang="en-US" sz="1800" b="1" dirty="0" smtClean="0">
                          <a:effectLst/>
                          <a:latin typeface="verdana" panose="020B0604030504040204" pitchFamily="34" charset="0"/>
                        </a:rPr>
                        <a:t>Creation </a:t>
                      </a:r>
                      <a:r>
                        <a:rPr lang="en-US" sz="1800" b="1" dirty="0">
                          <a:effectLst/>
                          <a:latin typeface="verdana" panose="020B0604030504040204" pitchFamily="34" charset="0"/>
                        </a:rPr>
                        <a:t>Passages</a:t>
                      </a:r>
                      <a:endParaRPr lang="en-US" sz="1800" dirty="0">
                        <a:effectLst/>
                        <a:latin typeface="verdana" panose="020B0604030504040204" pitchFamily="34" charset="0"/>
                      </a:endParaRPr>
                    </a:p>
                  </a:txBody>
                  <a:tcPr marL="95250" marR="95250" marT="38100" marB="38100"/>
                </a:tc>
              </a:tr>
              <a:tr h="370840">
                <a:tc>
                  <a:txBody>
                    <a:bodyPr/>
                    <a:lstStyle/>
                    <a:p>
                      <a:pPr fontAlgn="t"/>
                      <a:r>
                        <a:rPr lang="en-US" sz="1600">
                          <a:effectLst/>
                          <a:latin typeface="verdana" panose="020B0604030504040204" pitchFamily="34" charset="0"/>
                        </a:rPr>
                        <a:t>2</a:t>
                      </a:r>
                    </a:p>
                  </a:txBody>
                  <a:tcPr marL="95250" marR="95250" marT="38100" marB="38100"/>
                </a:tc>
                <a:tc>
                  <a:txBody>
                    <a:bodyPr/>
                    <a:lstStyle/>
                    <a:p>
                      <a:pPr fontAlgn="t"/>
                      <a:r>
                        <a:rPr lang="en-US" sz="1600" dirty="0">
                          <a:effectLst/>
                          <a:latin typeface="verdana" panose="020B0604030504040204" pitchFamily="34" charset="0"/>
                        </a:rPr>
                        <a:t>He wraps himself in light as with a garment; he stretches out the heavens like a tent.</a:t>
                      </a:r>
                    </a:p>
                  </a:txBody>
                  <a:tcPr marL="95250" marR="95250" marT="38100" marB="38100"/>
                </a:tc>
                <a:tc>
                  <a:txBody>
                    <a:bodyPr/>
                    <a:lstStyle/>
                    <a:p>
                      <a:pPr fontAlgn="t"/>
                      <a:r>
                        <a:rPr lang="en-US" sz="1600" i="1" dirty="0" smtClean="0">
                          <a:effectLst/>
                          <a:latin typeface="verdana" panose="020B0604030504040204" pitchFamily="34" charset="0"/>
                        </a:rPr>
                        <a:t>Genesis 1:1</a:t>
                      </a:r>
                      <a:endParaRPr lang="en-US" sz="1600" dirty="0">
                        <a:effectLst/>
                        <a:latin typeface="verdana" panose="020B0604030504040204" pitchFamily="34" charset="0"/>
                      </a:endParaRPr>
                    </a:p>
                  </a:txBody>
                  <a:tcPr marL="95250" marR="95250" marT="38100" marB="38100"/>
                </a:tc>
              </a:tr>
              <a:tr h="370840">
                <a:tc>
                  <a:txBody>
                    <a:bodyPr/>
                    <a:lstStyle/>
                    <a:p>
                      <a:pPr fontAlgn="t"/>
                      <a:r>
                        <a:rPr lang="en-US" sz="1600">
                          <a:effectLst/>
                          <a:latin typeface="verdana" panose="020B0604030504040204" pitchFamily="34" charset="0"/>
                        </a:rPr>
                        <a:t>3</a:t>
                      </a:r>
                    </a:p>
                  </a:txBody>
                  <a:tcPr marL="95250" marR="95250" marT="38100" marB="38100"/>
                </a:tc>
                <a:tc>
                  <a:txBody>
                    <a:bodyPr/>
                    <a:lstStyle/>
                    <a:p>
                      <a:pPr fontAlgn="t"/>
                      <a:r>
                        <a:rPr lang="en-US" sz="1600">
                          <a:effectLst/>
                          <a:latin typeface="verdana" panose="020B0604030504040204" pitchFamily="34" charset="0"/>
                        </a:rPr>
                        <a:t>and lays the beams of His upper chambers on their waters. He makes the clouds His chariot and rides on the wings of the wind.</a:t>
                      </a:r>
                    </a:p>
                  </a:txBody>
                  <a:tcPr marL="95250" marR="95250" marT="38100" marB="38100"/>
                </a:tc>
                <a:tc>
                  <a:txBody>
                    <a:bodyPr/>
                    <a:lstStyle/>
                    <a:p>
                      <a:pPr fontAlgn="t"/>
                      <a:r>
                        <a:rPr lang="en-US" sz="1600" i="1" dirty="0" smtClean="0">
                          <a:effectLst/>
                          <a:latin typeface="verdana" panose="020B0604030504040204" pitchFamily="34" charset="0"/>
                        </a:rPr>
                        <a:t>Amos 9:6, Job 38:9</a:t>
                      </a:r>
                      <a:endParaRPr lang="en-US" sz="1600" dirty="0">
                        <a:effectLst/>
                        <a:latin typeface="verdana" panose="020B0604030504040204" pitchFamily="34" charset="0"/>
                      </a:endParaRPr>
                    </a:p>
                  </a:txBody>
                  <a:tcPr marL="95250" marR="95250" marT="38100" marB="38100"/>
                </a:tc>
              </a:tr>
              <a:tr h="370840">
                <a:tc>
                  <a:txBody>
                    <a:bodyPr/>
                    <a:lstStyle/>
                    <a:p>
                      <a:pPr fontAlgn="t"/>
                      <a:r>
                        <a:rPr lang="en-US" sz="1600">
                          <a:effectLst/>
                          <a:latin typeface="verdana" panose="020B0604030504040204" pitchFamily="34" charset="0"/>
                        </a:rPr>
                        <a:t>4</a:t>
                      </a:r>
                    </a:p>
                  </a:txBody>
                  <a:tcPr marL="95250" marR="95250" marT="38100" marB="38100"/>
                </a:tc>
                <a:tc>
                  <a:txBody>
                    <a:bodyPr/>
                    <a:lstStyle/>
                    <a:p>
                      <a:pPr fontAlgn="t"/>
                      <a:r>
                        <a:rPr lang="en-US" sz="1600" dirty="0">
                          <a:effectLst/>
                          <a:latin typeface="verdana" panose="020B0604030504040204" pitchFamily="34" charset="0"/>
                        </a:rPr>
                        <a:t>He makes winds His messengers, flames of fire His servants.</a:t>
                      </a:r>
                    </a:p>
                  </a:txBody>
                  <a:tcPr marL="95250" marR="95250" marT="38100" marB="38100"/>
                </a:tc>
                <a:tc>
                  <a:txBody>
                    <a:bodyPr/>
                    <a:lstStyle/>
                    <a:p>
                      <a:pPr fontAlgn="t"/>
                      <a:r>
                        <a:rPr lang="en-US" sz="1600" dirty="0">
                          <a:effectLst/>
                          <a:latin typeface="verdana" panose="020B0604030504040204" pitchFamily="34" charset="0"/>
                        </a:rPr>
                        <a:t> </a:t>
                      </a:r>
                      <a:r>
                        <a:rPr lang="en-US" sz="1600" dirty="0" smtClean="0">
                          <a:effectLst/>
                          <a:latin typeface="verdana" panose="020B0604030504040204" pitchFamily="34" charset="0"/>
                        </a:rPr>
                        <a:t>Job</a:t>
                      </a:r>
                      <a:r>
                        <a:rPr lang="en-US" sz="1600" baseline="0" dirty="0" smtClean="0">
                          <a:effectLst/>
                          <a:latin typeface="verdana" panose="020B0604030504040204" pitchFamily="34" charset="0"/>
                        </a:rPr>
                        <a:t> </a:t>
                      </a:r>
                      <a:r>
                        <a:rPr lang="en-US" sz="1600" dirty="0" smtClean="0">
                          <a:effectLst/>
                          <a:latin typeface="verdana" panose="020B0604030504040204" pitchFamily="34" charset="0"/>
                        </a:rPr>
                        <a:t>28:25, Psalm</a:t>
                      </a:r>
                      <a:r>
                        <a:rPr lang="en-US" sz="1600" baseline="0" dirty="0" smtClean="0">
                          <a:effectLst/>
                          <a:latin typeface="verdana" panose="020B0604030504040204" pitchFamily="34" charset="0"/>
                        </a:rPr>
                        <a:t> </a:t>
                      </a:r>
                      <a:r>
                        <a:rPr lang="en-US" sz="1600" dirty="0" smtClean="0">
                          <a:effectLst/>
                          <a:latin typeface="verdana" panose="020B0604030504040204" pitchFamily="34" charset="0"/>
                        </a:rPr>
                        <a:t>135:7</a:t>
                      </a:r>
                      <a:endParaRPr lang="en-US" sz="1600" dirty="0">
                        <a:effectLst/>
                        <a:latin typeface="verdana" panose="020B0604030504040204" pitchFamily="34" charset="0"/>
                      </a:endParaRPr>
                    </a:p>
                  </a:txBody>
                  <a:tcPr marL="95250" marR="95250" marT="38100" marB="38100"/>
                </a:tc>
              </a:tr>
              <a:tr h="370840">
                <a:tc>
                  <a:txBody>
                    <a:bodyPr/>
                    <a:lstStyle/>
                    <a:p>
                      <a:pPr fontAlgn="t"/>
                      <a:r>
                        <a:rPr lang="en-US" sz="1600">
                          <a:effectLst/>
                          <a:latin typeface="verdana" panose="020B0604030504040204" pitchFamily="34" charset="0"/>
                        </a:rPr>
                        <a:t>5</a:t>
                      </a:r>
                    </a:p>
                  </a:txBody>
                  <a:tcPr marL="95250" marR="95250" marT="38100" marB="38100"/>
                </a:tc>
                <a:tc>
                  <a:txBody>
                    <a:bodyPr/>
                    <a:lstStyle/>
                    <a:p>
                      <a:pPr fontAlgn="t"/>
                      <a:r>
                        <a:rPr lang="en-US" sz="1600">
                          <a:effectLst/>
                          <a:latin typeface="verdana" panose="020B0604030504040204" pitchFamily="34" charset="0"/>
                        </a:rPr>
                        <a:t>He set the earth on its foundations; it can never be moved.</a:t>
                      </a:r>
                    </a:p>
                  </a:txBody>
                  <a:tcPr marL="95250" marR="95250" marT="38100" marB="38100"/>
                </a:tc>
                <a:tc>
                  <a:txBody>
                    <a:bodyPr/>
                    <a:lstStyle/>
                    <a:p>
                      <a:pPr fontAlgn="t"/>
                      <a:r>
                        <a:rPr lang="en-US" sz="1600" i="1" dirty="0" smtClean="0">
                          <a:effectLst/>
                          <a:latin typeface="verdana" panose="020B0604030504040204" pitchFamily="34" charset="0"/>
                        </a:rPr>
                        <a:t>Psalm 102:25</a:t>
                      </a:r>
                      <a:r>
                        <a:rPr lang="en-US" sz="1600" i="0" dirty="0" smtClean="0">
                          <a:effectLst/>
                          <a:latin typeface="verdana" panose="020B0604030504040204" pitchFamily="34" charset="0"/>
                        </a:rPr>
                        <a:t>,</a:t>
                      </a:r>
                      <a:r>
                        <a:rPr lang="en-US" sz="1600" i="0" baseline="0" dirty="0" smtClean="0">
                          <a:effectLst/>
                          <a:latin typeface="verdana" panose="020B0604030504040204" pitchFamily="34" charset="0"/>
                        </a:rPr>
                        <a:t> </a:t>
                      </a:r>
                      <a:r>
                        <a:rPr lang="en-US" sz="1600" i="1" dirty="0" smtClean="0">
                          <a:effectLst/>
                          <a:latin typeface="verdana" panose="020B0604030504040204" pitchFamily="34" charset="0"/>
                        </a:rPr>
                        <a:t>Isaiah 48:13</a:t>
                      </a:r>
                      <a:r>
                        <a:rPr lang="en-US" sz="1600" i="0" dirty="0" smtClean="0">
                          <a:effectLst/>
                          <a:latin typeface="verdana" panose="020B0604030504040204" pitchFamily="34" charset="0"/>
                        </a:rPr>
                        <a:t>, </a:t>
                      </a:r>
                      <a:r>
                        <a:rPr lang="en-US" sz="1600" i="1" dirty="0" smtClean="0">
                          <a:effectLst/>
                          <a:latin typeface="verdana" panose="020B0604030504040204" pitchFamily="34" charset="0"/>
                        </a:rPr>
                        <a:t>Isaiah 51:13</a:t>
                      </a:r>
                      <a:endParaRPr lang="en-US" sz="1600" dirty="0">
                        <a:effectLst/>
                        <a:latin typeface="verdana" panose="020B0604030504040204" pitchFamily="34" charset="0"/>
                      </a:endParaRPr>
                    </a:p>
                  </a:txBody>
                  <a:tcPr marL="95250" marR="95250" marT="38100" marB="38100"/>
                </a:tc>
              </a:tr>
              <a:tr h="370840">
                <a:tc>
                  <a:txBody>
                    <a:bodyPr/>
                    <a:lstStyle/>
                    <a:p>
                      <a:pPr fontAlgn="t"/>
                      <a:r>
                        <a:rPr lang="en-US" sz="1600">
                          <a:effectLst/>
                          <a:latin typeface="verdana" panose="020B0604030504040204" pitchFamily="34" charset="0"/>
                        </a:rPr>
                        <a:t>6</a:t>
                      </a:r>
                    </a:p>
                  </a:txBody>
                  <a:tcPr marL="95250" marR="95250" marT="38100" marB="38100"/>
                </a:tc>
                <a:tc>
                  <a:txBody>
                    <a:bodyPr/>
                    <a:lstStyle/>
                    <a:p>
                      <a:pPr fontAlgn="t"/>
                      <a:r>
                        <a:rPr lang="en-US" sz="1600">
                          <a:effectLst/>
                          <a:latin typeface="verdana" panose="020B0604030504040204" pitchFamily="34" charset="0"/>
                        </a:rPr>
                        <a:t>You covered it with the deep as with a garment; the waters stood above the mountains.</a:t>
                      </a:r>
                    </a:p>
                  </a:txBody>
                  <a:tcPr marL="95250" marR="95250" marT="38100" marB="38100"/>
                </a:tc>
                <a:tc>
                  <a:txBody>
                    <a:bodyPr/>
                    <a:lstStyle/>
                    <a:p>
                      <a:pPr fontAlgn="t"/>
                      <a:r>
                        <a:rPr lang="en-US" sz="1600" i="1" dirty="0" smtClean="0">
                          <a:effectLst/>
                          <a:latin typeface="verdana" panose="020B0604030504040204" pitchFamily="34" charset="0"/>
                        </a:rPr>
                        <a:t>Genesis 1:2, 7</a:t>
                      </a:r>
                      <a:r>
                        <a:rPr lang="en-US" sz="1600" i="0" dirty="0" smtClean="0">
                          <a:effectLst/>
                          <a:latin typeface="verdana" panose="020B0604030504040204" pitchFamily="34" charset="0"/>
                        </a:rPr>
                        <a:t>,</a:t>
                      </a:r>
                      <a:r>
                        <a:rPr lang="en-US" sz="1600" i="0" baseline="0" dirty="0" smtClean="0">
                          <a:effectLst/>
                          <a:latin typeface="verdana" panose="020B0604030504040204" pitchFamily="34" charset="0"/>
                        </a:rPr>
                        <a:t> </a:t>
                      </a:r>
                      <a:r>
                        <a:rPr lang="en-US" sz="1600" i="1" dirty="0" smtClean="0">
                          <a:effectLst/>
                          <a:latin typeface="verdana" panose="020B0604030504040204" pitchFamily="34" charset="0"/>
                        </a:rPr>
                        <a:t>Proverbs 8:27-28</a:t>
                      </a:r>
                      <a:r>
                        <a:rPr lang="en-US" sz="1600" i="0" dirty="0" smtClean="0">
                          <a:effectLst/>
                          <a:latin typeface="verdana" panose="020B0604030504040204" pitchFamily="34" charset="0"/>
                        </a:rPr>
                        <a:t>,</a:t>
                      </a:r>
                      <a:r>
                        <a:rPr lang="en-US" sz="1600" i="1" dirty="0" smtClean="0">
                          <a:effectLst/>
                          <a:latin typeface="verdana" panose="020B0604030504040204" pitchFamily="34" charset="0"/>
                        </a:rPr>
                        <a:t> 30:4</a:t>
                      </a:r>
                      <a:r>
                        <a:rPr lang="en-US" sz="1600" dirty="0" smtClean="0">
                          <a:effectLst/>
                          <a:latin typeface="verdana" panose="020B0604030504040204" pitchFamily="34" charset="0"/>
                        </a:rPr>
                        <a:t>, </a:t>
                      </a:r>
                      <a:r>
                        <a:rPr lang="en-US" sz="1600" i="1" dirty="0" smtClean="0">
                          <a:effectLst/>
                          <a:latin typeface="verdana" panose="020B0604030504040204" pitchFamily="34" charset="0"/>
                        </a:rPr>
                        <a:t>Job 38:9</a:t>
                      </a:r>
                      <a:endParaRPr lang="en-US" sz="1600" dirty="0">
                        <a:effectLst/>
                        <a:latin typeface="verdana" panose="020B0604030504040204" pitchFamily="34" charset="0"/>
                      </a:endParaRPr>
                    </a:p>
                  </a:txBody>
                  <a:tcPr marL="95250" marR="95250" marT="38100" marB="38100"/>
                </a:tc>
              </a:tr>
              <a:tr h="370840">
                <a:tc>
                  <a:txBody>
                    <a:bodyPr/>
                    <a:lstStyle/>
                    <a:p>
                      <a:pPr fontAlgn="t"/>
                      <a:r>
                        <a:rPr lang="en-US" sz="1600">
                          <a:effectLst/>
                          <a:latin typeface="verdana" panose="020B0604030504040204" pitchFamily="34" charset="0"/>
                        </a:rPr>
                        <a:t>7</a:t>
                      </a:r>
                    </a:p>
                  </a:txBody>
                  <a:tcPr marL="95250" marR="95250" marT="38100" marB="38100"/>
                </a:tc>
                <a:tc>
                  <a:txBody>
                    <a:bodyPr/>
                    <a:lstStyle/>
                    <a:p>
                      <a:pPr fontAlgn="t"/>
                      <a:r>
                        <a:rPr lang="en-US" sz="1600">
                          <a:effectLst/>
                          <a:latin typeface="verdana" panose="020B0604030504040204" pitchFamily="34" charset="0"/>
                        </a:rPr>
                        <a:t>But at Your rebuke the waters fled, at the sound of Your thunder they took to flight;</a:t>
                      </a:r>
                    </a:p>
                  </a:txBody>
                  <a:tcPr marL="95250" marR="95250" marT="38100" marB="38100"/>
                </a:tc>
                <a:tc>
                  <a:txBody>
                    <a:bodyPr/>
                    <a:lstStyle/>
                    <a:p>
                      <a:pPr fontAlgn="t"/>
                      <a:r>
                        <a:rPr lang="en-US" sz="1600" i="1" dirty="0" smtClean="0">
                          <a:effectLst/>
                          <a:latin typeface="verdana" panose="020B0604030504040204" pitchFamily="34" charset="0"/>
                        </a:rPr>
                        <a:t>Genesis 1:9</a:t>
                      </a:r>
                      <a:r>
                        <a:rPr lang="en-US" sz="1600" i="0" dirty="0" smtClean="0">
                          <a:effectLst/>
                          <a:latin typeface="verdana" panose="020B0604030504040204" pitchFamily="34" charset="0"/>
                        </a:rPr>
                        <a:t>,</a:t>
                      </a:r>
                      <a:r>
                        <a:rPr lang="en-US" sz="1600" i="0" baseline="0" dirty="0" smtClean="0">
                          <a:effectLst/>
                          <a:latin typeface="verdana" panose="020B0604030504040204" pitchFamily="34" charset="0"/>
                        </a:rPr>
                        <a:t> </a:t>
                      </a:r>
                      <a:r>
                        <a:rPr lang="en-US" sz="1600" i="1" dirty="0" smtClean="0">
                          <a:effectLst/>
                          <a:latin typeface="verdana" panose="020B0604030504040204" pitchFamily="34" charset="0"/>
                        </a:rPr>
                        <a:t>2 </a:t>
                      </a:r>
                      <a:r>
                        <a:rPr lang="en-US" sz="1600" i="1" dirty="0">
                          <a:effectLst/>
                          <a:latin typeface="verdana" panose="020B0604030504040204" pitchFamily="34" charset="0"/>
                        </a:rPr>
                        <a:t>Peter </a:t>
                      </a:r>
                      <a:r>
                        <a:rPr lang="en-US" sz="1600" i="1" dirty="0" smtClean="0">
                          <a:effectLst/>
                          <a:latin typeface="verdana" panose="020B0604030504040204" pitchFamily="34" charset="0"/>
                        </a:rPr>
                        <a:t>3:5,</a:t>
                      </a:r>
                      <a:r>
                        <a:rPr lang="en-US" sz="1600" i="1" baseline="0" dirty="0" smtClean="0">
                          <a:effectLst/>
                          <a:latin typeface="verdana" panose="020B0604030504040204" pitchFamily="34" charset="0"/>
                        </a:rPr>
                        <a:t> </a:t>
                      </a:r>
                      <a:r>
                        <a:rPr lang="en-US" sz="1600" i="1" dirty="0" smtClean="0">
                          <a:effectLst/>
                          <a:latin typeface="verdana" panose="020B0604030504040204" pitchFamily="34" charset="0"/>
                        </a:rPr>
                        <a:t>Psalm 24:2</a:t>
                      </a:r>
                      <a:endParaRPr lang="en-US" sz="1600" dirty="0">
                        <a:effectLst/>
                        <a:latin typeface="verdana" panose="020B0604030504040204" pitchFamily="34" charset="0"/>
                      </a:endParaRPr>
                    </a:p>
                  </a:txBody>
                  <a:tcPr marL="95250" marR="95250" marT="38100" marB="38100"/>
                </a:tc>
              </a:tr>
              <a:tr h="370840">
                <a:tc>
                  <a:txBody>
                    <a:bodyPr/>
                    <a:lstStyle/>
                    <a:p>
                      <a:pPr fontAlgn="t"/>
                      <a:r>
                        <a:rPr lang="en-US" sz="1600">
                          <a:effectLst/>
                          <a:latin typeface="verdana" panose="020B0604030504040204" pitchFamily="34" charset="0"/>
                        </a:rPr>
                        <a:t>8</a:t>
                      </a:r>
                    </a:p>
                  </a:txBody>
                  <a:tcPr marL="95250" marR="95250" marT="38100" marB="38100"/>
                </a:tc>
                <a:tc>
                  <a:txBody>
                    <a:bodyPr/>
                    <a:lstStyle/>
                    <a:p>
                      <a:pPr fontAlgn="t"/>
                      <a:r>
                        <a:rPr lang="en-US" sz="1600">
                          <a:effectLst/>
                          <a:latin typeface="verdana" panose="020B0604030504040204" pitchFamily="34" charset="0"/>
                        </a:rPr>
                        <a:t>they flowed over the mountains, they went down into the valleys, to the place You assigned for them.</a:t>
                      </a:r>
                    </a:p>
                  </a:txBody>
                  <a:tcPr marL="95250" marR="95250" marT="38100" marB="38100"/>
                </a:tc>
                <a:tc>
                  <a:txBody>
                    <a:bodyPr/>
                    <a:lstStyle/>
                    <a:p>
                      <a:pPr fontAlgn="t"/>
                      <a:r>
                        <a:rPr lang="en-US" sz="1600" i="1" dirty="0" smtClean="0">
                          <a:effectLst/>
                          <a:latin typeface="verdana" panose="020B0604030504040204" pitchFamily="34" charset="0"/>
                        </a:rPr>
                        <a:t>Genesis 1:10</a:t>
                      </a:r>
                      <a:r>
                        <a:rPr lang="en-US" sz="1600" i="0" dirty="0" smtClean="0">
                          <a:effectLst/>
                          <a:latin typeface="verdana" panose="020B0604030504040204" pitchFamily="34" charset="0"/>
                        </a:rPr>
                        <a:t>,</a:t>
                      </a:r>
                      <a:r>
                        <a:rPr lang="en-US" sz="1600" i="0" baseline="0" dirty="0" smtClean="0">
                          <a:effectLst/>
                          <a:latin typeface="verdana" panose="020B0604030504040204" pitchFamily="34" charset="0"/>
                        </a:rPr>
                        <a:t> </a:t>
                      </a:r>
                      <a:r>
                        <a:rPr lang="en-US" sz="1600" i="1" dirty="0" smtClean="0">
                          <a:effectLst/>
                          <a:latin typeface="verdana" panose="020B0604030504040204" pitchFamily="34" charset="0"/>
                        </a:rPr>
                        <a:t>Psalm 136:5-6</a:t>
                      </a:r>
                      <a:endParaRPr lang="en-US" sz="1600" dirty="0">
                        <a:effectLst/>
                        <a:latin typeface="verdana" panose="020B0604030504040204" pitchFamily="34" charset="0"/>
                      </a:endParaRPr>
                    </a:p>
                  </a:txBody>
                  <a:tcPr marL="95250" marR="95250" marT="38100" marB="38100"/>
                </a:tc>
              </a:tr>
              <a:tr h="370840">
                <a:tc>
                  <a:txBody>
                    <a:bodyPr/>
                    <a:lstStyle/>
                    <a:p>
                      <a:pPr fontAlgn="t"/>
                      <a:r>
                        <a:rPr lang="en-US" sz="1600">
                          <a:effectLst/>
                          <a:latin typeface="verdana" panose="020B0604030504040204" pitchFamily="34" charset="0"/>
                        </a:rPr>
                        <a:t>9</a:t>
                      </a:r>
                    </a:p>
                  </a:txBody>
                  <a:tcPr marL="95250" marR="95250" marT="38100" marB="38100"/>
                </a:tc>
                <a:tc>
                  <a:txBody>
                    <a:bodyPr/>
                    <a:lstStyle/>
                    <a:p>
                      <a:pPr fontAlgn="t"/>
                      <a:r>
                        <a:rPr lang="en-US" sz="1600">
                          <a:effectLst/>
                          <a:latin typeface="verdana" panose="020B0604030504040204" pitchFamily="34" charset="0"/>
                        </a:rPr>
                        <a:t>You set a boundary they cannot cross; never again will they cover the earth.</a:t>
                      </a:r>
                    </a:p>
                  </a:txBody>
                  <a:tcPr marL="95250" marR="95250" marT="38100" marB="38100"/>
                </a:tc>
                <a:tc>
                  <a:txBody>
                    <a:bodyPr/>
                    <a:lstStyle/>
                    <a:p>
                      <a:pPr fontAlgn="t"/>
                      <a:r>
                        <a:rPr lang="en-US" sz="1600" i="1" dirty="0" smtClean="0">
                          <a:effectLst/>
                          <a:latin typeface="verdana" panose="020B0604030504040204" pitchFamily="34" charset="0"/>
                        </a:rPr>
                        <a:t>Proverbs 8:29</a:t>
                      </a:r>
                      <a:r>
                        <a:rPr lang="en-US" sz="1600" i="0" dirty="0" smtClean="0">
                          <a:effectLst/>
                          <a:latin typeface="verdana" panose="020B0604030504040204" pitchFamily="34" charset="0"/>
                        </a:rPr>
                        <a:t>,</a:t>
                      </a:r>
                      <a:r>
                        <a:rPr lang="en-US" sz="1600" i="0" baseline="0" dirty="0" smtClean="0">
                          <a:effectLst/>
                          <a:latin typeface="verdana" panose="020B0604030504040204" pitchFamily="34" charset="0"/>
                        </a:rPr>
                        <a:t> </a:t>
                      </a:r>
                      <a:r>
                        <a:rPr lang="en-US" sz="1600" i="1" dirty="0" smtClean="0">
                          <a:effectLst/>
                          <a:latin typeface="verdana" panose="020B0604030504040204" pitchFamily="34" charset="0"/>
                        </a:rPr>
                        <a:t>Psalm 33:6-7</a:t>
                      </a:r>
                      <a:r>
                        <a:rPr lang="en-US" sz="1600" i="0" dirty="0" smtClean="0">
                          <a:effectLst/>
                          <a:latin typeface="verdana" panose="020B0604030504040204" pitchFamily="34" charset="0"/>
                        </a:rPr>
                        <a:t>,</a:t>
                      </a:r>
                      <a:r>
                        <a:rPr lang="en-US" sz="1600" i="0" baseline="0" dirty="0" smtClean="0">
                          <a:effectLst/>
                          <a:latin typeface="verdana" panose="020B0604030504040204" pitchFamily="34" charset="0"/>
                        </a:rPr>
                        <a:t> </a:t>
                      </a:r>
                      <a:r>
                        <a:rPr lang="en-US" sz="1600" i="1" dirty="0" smtClean="0">
                          <a:effectLst/>
                          <a:latin typeface="verdana" panose="020B0604030504040204" pitchFamily="34" charset="0"/>
                        </a:rPr>
                        <a:t>Job 38:8-11</a:t>
                      </a:r>
                      <a:endParaRPr lang="en-US" sz="1600" dirty="0">
                        <a:effectLst/>
                        <a:latin typeface="verdana" panose="020B0604030504040204" pitchFamily="34" charset="0"/>
                      </a:endParaRPr>
                    </a:p>
                  </a:txBody>
                  <a:tcPr marL="95250" marR="95250" marT="38100" marB="38100"/>
                </a:tc>
              </a:tr>
            </a:tbl>
          </a:graphicData>
        </a:graphic>
      </p:graphicFrame>
    </p:spTree>
    <p:extLst>
      <p:ext uri="{BB962C8B-B14F-4D97-AF65-F5344CB8AC3E}">
        <p14:creationId xmlns:p14="http://schemas.microsoft.com/office/powerpoint/2010/main" val="80079859"/>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
            </a:r>
            <a:r>
              <a:rPr lang="en-US" dirty="0" err="1" smtClean="0"/>
              <a:t>erets</a:t>
            </a:r>
            <a:r>
              <a:rPr lang="en-US" dirty="0" smtClean="0"/>
              <a:t> = Planet Earth?</a:t>
            </a:r>
            <a:endParaRPr lang="en-US" dirty="0"/>
          </a:p>
        </p:txBody>
      </p:sp>
      <p:sp>
        <p:nvSpPr>
          <p:cNvPr id="3" name="Content Placeholder 2"/>
          <p:cNvSpPr>
            <a:spLocks noGrp="1"/>
          </p:cNvSpPr>
          <p:nvPr>
            <p:ph idx="1"/>
          </p:nvPr>
        </p:nvSpPr>
        <p:spPr>
          <a:xfrm>
            <a:off x="313267" y="1084082"/>
            <a:ext cx="8509480" cy="5552388"/>
          </a:xfrm>
        </p:spPr>
        <p:txBody>
          <a:bodyPr>
            <a:normAutofit fontScale="62500" lnSpcReduction="20000"/>
          </a:bodyPr>
          <a:lstStyle/>
          <a:p>
            <a:pPr marL="514350" indent="-514350">
              <a:buFont typeface="+mj-lt"/>
              <a:buAutoNum type="alphaLcPeriod"/>
            </a:pPr>
            <a:r>
              <a:rPr lang="en-US" dirty="0" smtClean="0"/>
              <a:t>earth</a:t>
            </a:r>
            <a:endParaRPr lang="en-US" dirty="0"/>
          </a:p>
          <a:p>
            <a:pPr lvl="1"/>
            <a:r>
              <a:rPr lang="en-US" dirty="0" smtClean="0"/>
              <a:t>1</a:t>
            </a:r>
            <a:r>
              <a:rPr lang="en-US" dirty="0"/>
              <a:t>) whole earth (as opposed to a part</a:t>
            </a:r>
            <a:r>
              <a:rPr lang="en-US" dirty="0" smtClean="0"/>
              <a:t>), 2</a:t>
            </a:r>
            <a:r>
              <a:rPr lang="en-US" dirty="0"/>
              <a:t>) earth (as opposed to heaven</a:t>
            </a:r>
            <a:r>
              <a:rPr lang="en-US" dirty="0" smtClean="0"/>
              <a:t>), 3</a:t>
            </a:r>
            <a:r>
              <a:rPr lang="en-US" dirty="0"/>
              <a:t>) earth (inhabitants)</a:t>
            </a:r>
          </a:p>
          <a:p>
            <a:pPr marL="514350" indent="-514350">
              <a:buFont typeface="+mj-lt"/>
              <a:buAutoNum type="alphaLcPeriod"/>
            </a:pPr>
            <a:r>
              <a:rPr lang="en-US" dirty="0" smtClean="0"/>
              <a:t>land</a:t>
            </a:r>
            <a:endParaRPr lang="en-US" dirty="0"/>
          </a:p>
          <a:p>
            <a:pPr lvl="1"/>
            <a:r>
              <a:rPr lang="en-US" dirty="0" smtClean="0"/>
              <a:t>1</a:t>
            </a:r>
            <a:r>
              <a:rPr lang="en-US" dirty="0"/>
              <a:t>) country, </a:t>
            </a:r>
            <a:r>
              <a:rPr lang="en-US" dirty="0" smtClean="0"/>
              <a:t>territory, 2</a:t>
            </a:r>
            <a:r>
              <a:rPr lang="en-US" dirty="0"/>
              <a:t>) district, </a:t>
            </a:r>
            <a:r>
              <a:rPr lang="en-US" dirty="0" smtClean="0"/>
              <a:t>region, 3</a:t>
            </a:r>
            <a:r>
              <a:rPr lang="en-US" dirty="0"/>
              <a:t>) tribal </a:t>
            </a:r>
            <a:r>
              <a:rPr lang="en-US" dirty="0" smtClean="0"/>
              <a:t>territory, 4</a:t>
            </a:r>
            <a:r>
              <a:rPr lang="en-US" dirty="0"/>
              <a:t>) piece of </a:t>
            </a:r>
            <a:r>
              <a:rPr lang="en-US" dirty="0" smtClean="0"/>
              <a:t>ground, 5</a:t>
            </a:r>
            <a:r>
              <a:rPr lang="en-US" dirty="0"/>
              <a:t>) land of Canaan, </a:t>
            </a:r>
            <a:r>
              <a:rPr lang="en-US" dirty="0" smtClean="0"/>
              <a:t>Israel, 6</a:t>
            </a:r>
            <a:r>
              <a:rPr lang="en-US" dirty="0"/>
              <a:t>) inhabitants of </a:t>
            </a:r>
            <a:r>
              <a:rPr lang="en-US" dirty="0" smtClean="0"/>
              <a:t>land, 7</a:t>
            </a:r>
            <a:r>
              <a:rPr lang="en-US" dirty="0"/>
              <a:t>) </a:t>
            </a:r>
            <a:r>
              <a:rPr lang="en-US" dirty="0" err="1"/>
              <a:t>Sheol</a:t>
            </a:r>
            <a:r>
              <a:rPr lang="en-US" dirty="0"/>
              <a:t>, land without return, (under) </a:t>
            </a:r>
            <a:r>
              <a:rPr lang="en-US" dirty="0" smtClean="0"/>
              <a:t>world, 8</a:t>
            </a:r>
            <a:r>
              <a:rPr lang="en-US" dirty="0"/>
              <a:t>) city (-state)</a:t>
            </a:r>
          </a:p>
          <a:p>
            <a:pPr marL="514350" indent="-514350">
              <a:buFont typeface="+mj-lt"/>
              <a:buAutoNum type="alphaLcPeriod"/>
            </a:pPr>
            <a:r>
              <a:rPr lang="en-US" dirty="0" smtClean="0"/>
              <a:t>ground</a:t>
            </a:r>
            <a:r>
              <a:rPr lang="en-US" dirty="0"/>
              <a:t>, surface of the earth</a:t>
            </a:r>
          </a:p>
          <a:p>
            <a:pPr lvl="1"/>
            <a:r>
              <a:rPr lang="en-US" dirty="0" smtClean="0"/>
              <a:t>1</a:t>
            </a:r>
            <a:r>
              <a:rPr lang="en-US" dirty="0"/>
              <a:t>) </a:t>
            </a:r>
            <a:r>
              <a:rPr lang="en-US" dirty="0" smtClean="0"/>
              <a:t>ground, 2</a:t>
            </a:r>
            <a:r>
              <a:rPr lang="en-US" dirty="0"/>
              <a:t>) soil</a:t>
            </a:r>
          </a:p>
          <a:p>
            <a:pPr marL="514350" indent="-514350">
              <a:buFont typeface="+mj-lt"/>
              <a:buAutoNum type="alphaLcPeriod"/>
            </a:pPr>
            <a:r>
              <a:rPr lang="en-US" dirty="0" smtClean="0"/>
              <a:t>(</a:t>
            </a:r>
            <a:r>
              <a:rPr lang="en-US" dirty="0"/>
              <a:t>in </a:t>
            </a:r>
            <a:r>
              <a:rPr lang="en-US" dirty="0" smtClean="0"/>
              <a:t>phrases</a:t>
            </a:r>
            <a:r>
              <a:rPr lang="en-US" dirty="0"/>
              <a:t>)</a:t>
            </a:r>
          </a:p>
          <a:p>
            <a:pPr lvl="1"/>
            <a:r>
              <a:rPr lang="en-US" dirty="0" smtClean="0"/>
              <a:t>1</a:t>
            </a:r>
            <a:r>
              <a:rPr lang="en-US" dirty="0"/>
              <a:t>) people of the </a:t>
            </a:r>
            <a:r>
              <a:rPr lang="en-US" dirty="0" smtClean="0"/>
              <a:t>land, 2</a:t>
            </a:r>
            <a:r>
              <a:rPr lang="en-US" dirty="0"/>
              <a:t>) space or distance of country (in measurements of distance</a:t>
            </a:r>
            <a:r>
              <a:rPr lang="en-US" dirty="0" smtClean="0"/>
              <a:t>), 3</a:t>
            </a:r>
            <a:r>
              <a:rPr lang="en-US" dirty="0"/>
              <a:t>) level or plain </a:t>
            </a:r>
            <a:r>
              <a:rPr lang="en-US" dirty="0" smtClean="0"/>
              <a:t>country, 4</a:t>
            </a:r>
            <a:r>
              <a:rPr lang="en-US" dirty="0"/>
              <a:t>) land of the </a:t>
            </a:r>
            <a:r>
              <a:rPr lang="en-US" dirty="0" smtClean="0"/>
              <a:t>living, 5</a:t>
            </a:r>
            <a:r>
              <a:rPr lang="en-US" dirty="0"/>
              <a:t>) end(s) of the earth</a:t>
            </a:r>
          </a:p>
          <a:p>
            <a:pPr marL="514350" indent="-514350">
              <a:buFont typeface="+mj-lt"/>
              <a:buAutoNum type="alphaLcPeriod"/>
            </a:pPr>
            <a:r>
              <a:rPr lang="en-US" dirty="0" smtClean="0"/>
              <a:t>(</a:t>
            </a:r>
            <a:r>
              <a:rPr lang="en-US" dirty="0"/>
              <a:t>almost wholly late in usage)</a:t>
            </a:r>
          </a:p>
          <a:p>
            <a:pPr lvl="1"/>
            <a:r>
              <a:rPr lang="en-US" dirty="0" smtClean="0"/>
              <a:t>1</a:t>
            </a:r>
            <a:r>
              <a:rPr lang="en-US" dirty="0"/>
              <a:t>) lands, countries</a:t>
            </a:r>
          </a:p>
          <a:p>
            <a:pPr marL="1428750" lvl="2" indent="-514350">
              <a:buFont typeface="+mj-lt"/>
              <a:buAutoNum type="alphaLcPeriod"/>
            </a:pPr>
            <a:r>
              <a:rPr lang="en-US" dirty="0" smtClean="0"/>
              <a:t>often </a:t>
            </a:r>
            <a:r>
              <a:rPr lang="en-US" dirty="0"/>
              <a:t>in contrast to Canaan</a:t>
            </a:r>
          </a:p>
        </p:txBody>
      </p:sp>
    </p:spTree>
    <p:extLst>
      <p:ext uri="{BB962C8B-B14F-4D97-AF65-F5344CB8AC3E}">
        <p14:creationId xmlns:p14="http://schemas.microsoft.com/office/powerpoint/2010/main" val="15444235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Erets</a:t>
            </a:r>
            <a:r>
              <a:rPr lang="en-US" dirty="0" smtClean="0"/>
              <a:t> in the Genesis Flood Text</a:t>
            </a:r>
            <a:endParaRPr lang="en-US" dirty="0"/>
          </a:p>
        </p:txBody>
      </p:sp>
      <p:sp>
        <p:nvSpPr>
          <p:cNvPr id="3" name="Content Placeholder 2"/>
          <p:cNvSpPr>
            <a:spLocks noGrp="1"/>
          </p:cNvSpPr>
          <p:nvPr>
            <p:ph idx="1"/>
          </p:nvPr>
        </p:nvSpPr>
        <p:spPr>
          <a:xfrm>
            <a:off x="313267" y="1507066"/>
            <a:ext cx="8509480" cy="5082269"/>
          </a:xfrm>
        </p:spPr>
        <p:txBody>
          <a:bodyPr>
            <a:normAutofit fontScale="92500" lnSpcReduction="20000"/>
          </a:bodyPr>
          <a:lstStyle/>
          <a:p>
            <a:pPr marL="285750" indent="-285750"/>
            <a:r>
              <a:rPr lang="en-US" dirty="0"/>
              <a:t>Now the earth </a:t>
            </a:r>
            <a:r>
              <a:rPr lang="en-US" dirty="0" smtClean="0"/>
              <a:t>[</a:t>
            </a:r>
            <a:r>
              <a:rPr lang="en-US" dirty="0" err="1" smtClean="0"/>
              <a:t>erets</a:t>
            </a:r>
            <a:r>
              <a:rPr lang="en-US" dirty="0" smtClean="0"/>
              <a:t>] was </a:t>
            </a:r>
            <a:r>
              <a:rPr lang="en-US" dirty="0"/>
              <a:t>corrupt in the sight of God, and the </a:t>
            </a:r>
            <a:r>
              <a:rPr lang="en-US" dirty="0" smtClean="0"/>
              <a:t>earth [</a:t>
            </a:r>
            <a:r>
              <a:rPr lang="en-US" dirty="0" err="1" smtClean="0"/>
              <a:t>erets</a:t>
            </a:r>
            <a:r>
              <a:rPr lang="en-US" dirty="0" smtClean="0"/>
              <a:t>] </a:t>
            </a:r>
            <a:r>
              <a:rPr lang="en-US" dirty="0"/>
              <a:t>was filled with violence. (</a:t>
            </a:r>
            <a:r>
              <a:rPr lang="en-US" i="1" dirty="0"/>
              <a:t>Genesis 6:11</a:t>
            </a:r>
            <a:r>
              <a:rPr lang="en-US" dirty="0"/>
              <a:t>)</a:t>
            </a:r>
          </a:p>
          <a:p>
            <a:pPr marL="285750" indent="-285750"/>
            <a:r>
              <a:rPr lang="en-US" dirty="0"/>
              <a:t>And God looked on the </a:t>
            </a:r>
            <a:r>
              <a:rPr lang="en-US" dirty="0" smtClean="0"/>
              <a:t>earth [</a:t>
            </a:r>
            <a:r>
              <a:rPr lang="en-US" dirty="0" err="1" smtClean="0"/>
              <a:t>erets</a:t>
            </a:r>
            <a:r>
              <a:rPr lang="en-US" dirty="0" smtClean="0"/>
              <a:t>], </a:t>
            </a:r>
            <a:r>
              <a:rPr lang="en-US" dirty="0"/>
              <a:t>and behold, it was corrupt; for all flesh had corrupted their way upon the </a:t>
            </a:r>
            <a:r>
              <a:rPr lang="en-US" dirty="0" smtClean="0"/>
              <a:t>earth [</a:t>
            </a:r>
            <a:r>
              <a:rPr lang="en-US" dirty="0" err="1" smtClean="0"/>
              <a:t>erets</a:t>
            </a:r>
            <a:r>
              <a:rPr lang="en-US" dirty="0" smtClean="0"/>
              <a:t>]. </a:t>
            </a:r>
            <a:r>
              <a:rPr lang="en-US" dirty="0"/>
              <a:t>(</a:t>
            </a:r>
            <a:r>
              <a:rPr lang="en-US" i="1" dirty="0"/>
              <a:t>Genesis 6:12</a:t>
            </a:r>
            <a:r>
              <a:rPr lang="en-US" dirty="0"/>
              <a:t>)</a:t>
            </a:r>
          </a:p>
          <a:p>
            <a:pPr marL="285750" indent="-285750"/>
            <a:r>
              <a:rPr lang="en-US" dirty="0"/>
              <a:t>I set My bow in the cloud, and it shall be for a sign of a covenant between Me and the </a:t>
            </a:r>
            <a:r>
              <a:rPr lang="en-US" dirty="0" smtClean="0"/>
              <a:t>earth [</a:t>
            </a:r>
            <a:r>
              <a:rPr lang="en-US" dirty="0" err="1" smtClean="0"/>
              <a:t>erets</a:t>
            </a:r>
            <a:r>
              <a:rPr lang="en-US" dirty="0" smtClean="0"/>
              <a:t>]. </a:t>
            </a:r>
            <a:r>
              <a:rPr lang="en-US" dirty="0"/>
              <a:t>(</a:t>
            </a:r>
            <a:r>
              <a:rPr lang="en-US" i="1" dirty="0"/>
              <a:t>Genesis 9:13</a:t>
            </a:r>
            <a:r>
              <a:rPr lang="en-US" dirty="0" smtClean="0"/>
              <a:t>)</a:t>
            </a:r>
            <a:endParaRPr lang="en-US" dirty="0"/>
          </a:p>
        </p:txBody>
      </p:sp>
    </p:spTree>
    <p:extLst>
      <p:ext uri="{BB962C8B-B14F-4D97-AF65-F5344CB8AC3E}">
        <p14:creationId xmlns:p14="http://schemas.microsoft.com/office/powerpoint/2010/main" val="1097936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84013" y="2211071"/>
            <a:ext cx="4773106" cy="46191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702250" y="5345837"/>
            <a:ext cx="1869857" cy="49019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542042" y="5695355"/>
            <a:ext cx="3587831" cy="49019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smtClean="0"/>
              <a:t>Local Flood from Genesis</a:t>
            </a:r>
            <a:endParaRPr lang="en-US" dirty="0"/>
          </a:p>
        </p:txBody>
      </p:sp>
      <p:sp>
        <p:nvSpPr>
          <p:cNvPr id="3" name="Content Placeholder 2"/>
          <p:cNvSpPr>
            <a:spLocks noGrp="1"/>
          </p:cNvSpPr>
          <p:nvPr>
            <p:ph idx="1"/>
          </p:nvPr>
        </p:nvSpPr>
        <p:spPr>
          <a:xfrm>
            <a:off x="313267" y="1507066"/>
            <a:ext cx="8509480" cy="5082269"/>
          </a:xfrm>
        </p:spPr>
        <p:txBody>
          <a:bodyPr>
            <a:normAutofit fontScale="70000" lnSpcReduction="20000"/>
          </a:bodyPr>
          <a:lstStyle/>
          <a:p>
            <a:pPr marL="285750" indent="-285750"/>
            <a:r>
              <a:rPr lang="en-US" dirty="0"/>
              <a:t>Gen 8:5 And the water decreased steadily until the tenth month; in the tenth month, on the first day of the month, the tops of the mountains became visible</a:t>
            </a:r>
            <a:r>
              <a:rPr lang="en-US" dirty="0" smtClean="0"/>
              <a:t>.</a:t>
            </a:r>
          </a:p>
          <a:p>
            <a:pPr marL="285750" indent="-285750"/>
            <a:r>
              <a:rPr lang="en-US" dirty="0" smtClean="0"/>
              <a:t>Gen </a:t>
            </a:r>
            <a:r>
              <a:rPr lang="en-US" dirty="0"/>
              <a:t>8:6 Then it came about at the end of forty days, that Noah opened the window of the ark which he had made</a:t>
            </a:r>
            <a:r>
              <a:rPr lang="en-US" dirty="0" smtClean="0"/>
              <a:t>;</a:t>
            </a:r>
          </a:p>
          <a:p>
            <a:pPr marL="285750" indent="-285750"/>
            <a:r>
              <a:rPr lang="en-US" dirty="0" smtClean="0"/>
              <a:t>Gen </a:t>
            </a:r>
            <a:r>
              <a:rPr lang="en-US" dirty="0"/>
              <a:t>8:7 and he sent out a raven, and it flew here and there until the water was dried up from the </a:t>
            </a:r>
            <a:r>
              <a:rPr lang="en-US" dirty="0" smtClean="0"/>
              <a:t>earth.</a:t>
            </a:r>
          </a:p>
          <a:p>
            <a:pPr marL="285750" indent="-285750"/>
            <a:r>
              <a:rPr lang="en-US" dirty="0" smtClean="0"/>
              <a:t>Gen8:8 </a:t>
            </a:r>
            <a:r>
              <a:rPr lang="en-US" dirty="0"/>
              <a:t>Then he sent out a dove from him, to see if the water was abated from the face of the land</a:t>
            </a:r>
            <a:r>
              <a:rPr lang="en-US" dirty="0" smtClean="0"/>
              <a:t>;</a:t>
            </a:r>
          </a:p>
          <a:p>
            <a:pPr marL="285750" indent="-285750"/>
            <a:r>
              <a:rPr lang="en-US" dirty="0" smtClean="0"/>
              <a:t>Gen </a:t>
            </a:r>
            <a:r>
              <a:rPr lang="en-US" dirty="0"/>
              <a:t>8:9 but the dove found no resting place for the sole of her foot, so she returned to him into the ark; for the water was on the surface of all the earth. Then he put out his hand and took her, and brought her into the ark to himself.</a:t>
            </a:r>
          </a:p>
        </p:txBody>
      </p:sp>
    </p:spTree>
    <p:extLst>
      <p:ext uri="{BB962C8B-B14F-4D97-AF65-F5344CB8AC3E}">
        <p14:creationId xmlns:p14="http://schemas.microsoft.com/office/powerpoint/2010/main" val="3960768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 calcmode="lin" valueType="num">
                                      <p:cBhvr>
                                        <p:cTn id="12"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
                                            <p:txEl>
                                              <p:pRg st="1" end="1"/>
                                            </p:txEl>
                                          </p:spTgt>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p:cTn id="1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
                                            <p:txEl>
                                              <p:pRg st="2" end="2"/>
                                            </p:txEl>
                                          </p:spTgt>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 calcmode="lin" valueType="num">
                                      <p:cBhvr>
                                        <p:cTn id="22" dur="500" fill="hold"/>
                                        <p:tgtEl>
                                          <p:spTgt spid="3">
                                            <p:txEl>
                                              <p:pRg st="3" end="3"/>
                                            </p:txEl>
                                          </p:spTgt>
                                        </p:tgtEl>
                                        <p:attrNameLst>
                                          <p:attrName>ppt_w</p:attrName>
                                        </p:attrNameLst>
                                      </p:cBhvr>
                                      <p:tavLst>
                                        <p:tav tm="0">
                                          <p:val>
                                            <p:fltVal val="0"/>
                                          </p:val>
                                        </p:tav>
                                        <p:tav tm="100000">
                                          <p:val>
                                            <p:strVal val="#ppt_w"/>
                                          </p:val>
                                        </p:tav>
                                      </p:tavLst>
                                    </p:anim>
                                    <p:anim calcmode="lin" valueType="num">
                                      <p:cBhvr>
                                        <p:cTn id="23" dur="500" fill="hold"/>
                                        <p:tgtEl>
                                          <p:spTgt spid="3">
                                            <p:txEl>
                                              <p:pRg st="3" end="3"/>
                                            </p:txEl>
                                          </p:spTgt>
                                        </p:tgtEl>
                                        <p:attrNameLst>
                                          <p:attrName>ppt_h</p:attrName>
                                        </p:attrNameLst>
                                      </p:cBhvr>
                                      <p:tavLst>
                                        <p:tav tm="0">
                                          <p:val>
                                            <p:fltVal val="0"/>
                                          </p:val>
                                        </p:tav>
                                        <p:tav tm="100000">
                                          <p:val>
                                            <p:strVal val="#ppt_h"/>
                                          </p:val>
                                        </p:tav>
                                      </p:tavLst>
                                    </p:anim>
                                    <p:animEffect transition="in" filter="fade">
                                      <p:cBhvr>
                                        <p:cTn id="24" dur="500"/>
                                        <p:tgtEl>
                                          <p:spTgt spid="3">
                                            <p:txEl>
                                              <p:pRg st="3" end="3"/>
                                            </p:txEl>
                                          </p:spTgt>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p:cTn id="27" dur="500" fill="hold"/>
                                        <p:tgtEl>
                                          <p:spTgt spid="3">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3">
                                            <p:txEl>
                                              <p:pRg st="4" end="4"/>
                                            </p:txEl>
                                          </p:spTgt>
                                        </p:tgtEl>
                                        <p:attrNameLst>
                                          <p:attrName>ppt_h</p:attrName>
                                        </p:attrNameLst>
                                      </p:cBhvr>
                                      <p:tavLst>
                                        <p:tav tm="0">
                                          <p:val>
                                            <p:fltVal val="0"/>
                                          </p:val>
                                        </p:tav>
                                        <p:tav tm="100000">
                                          <p:val>
                                            <p:strVal val="#ppt_h"/>
                                          </p:val>
                                        </p:tav>
                                      </p:tavLst>
                                    </p:anim>
                                    <p:animEffect transition="in" filter="fade">
                                      <p:cBhvr>
                                        <p:cTn id="29" dur="500"/>
                                        <p:tgtEl>
                                          <p:spTgt spid="3">
                                            <p:txEl>
                                              <p:pRg st="4" end="4"/>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350"/>
                                        <p:tgtEl>
                                          <p:spTgt spid="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ipe(left)">
                                      <p:cBhvr>
                                        <p:cTn id="39" dur="250"/>
                                        <p:tgtEl>
                                          <p:spTgt spid="5"/>
                                        </p:tgtEl>
                                      </p:cBhvr>
                                    </p:animEffect>
                                  </p:childTnLst>
                                </p:cTn>
                              </p:par>
                            </p:childTnLst>
                          </p:cTn>
                        </p:par>
                        <p:par>
                          <p:cTn id="40" fill="hold">
                            <p:stCondLst>
                              <p:cond delay="250"/>
                            </p:stCondLst>
                            <p:childTnLst>
                              <p:par>
                                <p:cTn id="41" presetID="22" presetClass="entr" presetSubtype="8" fill="hold" grpId="0"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3" grpId="0" uiExpand="1"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25957" y="2176643"/>
            <a:ext cx="3199881" cy="3580472"/>
            <a:chOff x="847725" y="2093913"/>
            <a:chExt cx="2678113" cy="1870963"/>
          </a:xfrm>
        </p:grpSpPr>
        <p:sp>
          <p:nvSpPr>
            <p:cNvPr id="152" name="Rectangle 5"/>
            <p:cNvSpPr>
              <a:spLocks noChangeArrowheads="1"/>
            </p:cNvSpPr>
            <p:nvPr/>
          </p:nvSpPr>
          <p:spPr bwMode="auto">
            <a:xfrm>
              <a:off x="893763" y="2095501"/>
              <a:ext cx="2586038" cy="17160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6"/>
            <p:cNvSpPr>
              <a:spLocks/>
            </p:cNvSpPr>
            <p:nvPr/>
          </p:nvSpPr>
          <p:spPr bwMode="auto">
            <a:xfrm>
              <a:off x="3476625" y="2093913"/>
              <a:ext cx="4763" cy="1717675"/>
            </a:xfrm>
            <a:custGeom>
              <a:avLst/>
              <a:gdLst>
                <a:gd name="T0" fmla="*/ 3 w 6"/>
                <a:gd name="T1" fmla="*/ 5 h 2165"/>
                <a:gd name="T2" fmla="*/ 0 w 6"/>
                <a:gd name="T3" fmla="*/ 2 h 2165"/>
                <a:gd name="T4" fmla="*/ 0 w 6"/>
                <a:gd name="T5" fmla="*/ 2165 h 2165"/>
                <a:gd name="T6" fmla="*/ 6 w 6"/>
                <a:gd name="T7" fmla="*/ 2165 h 2165"/>
                <a:gd name="T8" fmla="*/ 6 w 6"/>
                <a:gd name="T9" fmla="*/ 2 h 2165"/>
                <a:gd name="T10" fmla="*/ 3 w 6"/>
                <a:gd name="T11" fmla="*/ 0 h 2165"/>
                <a:gd name="T12" fmla="*/ 6 w 6"/>
                <a:gd name="T13" fmla="*/ 2 h 2165"/>
                <a:gd name="T14" fmla="*/ 6 w 6"/>
                <a:gd name="T15" fmla="*/ 0 h 2165"/>
                <a:gd name="T16" fmla="*/ 3 w 6"/>
                <a:gd name="T17" fmla="*/ 0 h 2165"/>
                <a:gd name="T18" fmla="*/ 3 w 6"/>
                <a:gd name="T19" fmla="*/ 5 h 2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5">
                  <a:moveTo>
                    <a:pt x="3" y="5"/>
                  </a:moveTo>
                  <a:lnTo>
                    <a:pt x="0" y="2"/>
                  </a:lnTo>
                  <a:lnTo>
                    <a:pt x="0" y="2165"/>
                  </a:lnTo>
                  <a:lnTo>
                    <a:pt x="6" y="2165"/>
                  </a:lnTo>
                  <a:lnTo>
                    <a:pt x="6" y="2"/>
                  </a:lnTo>
                  <a:lnTo>
                    <a:pt x="3" y="0"/>
                  </a:lnTo>
                  <a:lnTo>
                    <a:pt x="6" y="2"/>
                  </a:lnTo>
                  <a:lnTo>
                    <a:pt x="6" y="0"/>
                  </a:lnTo>
                  <a:lnTo>
                    <a:pt x="3" y="0"/>
                  </a:ln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7"/>
            <p:cNvSpPr>
              <a:spLocks/>
            </p:cNvSpPr>
            <p:nvPr/>
          </p:nvSpPr>
          <p:spPr bwMode="auto">
            <a:xfrm>
              <a:off x="892175" y="2093913"/>
              <a:ext cx="2587625" cy="3175"/>
            </a:xfrm>
            <a:custGeom>
              <a:avLst/>
              <a:gdLst>
                <a:gd name="T0" fmla="*/ 6 w 3260"/>
                <a:gd name="T1" fmla="*/ 2 h 5"/>
                <a:gd name="T2" fmla="*/ 4 w 3260"/>
                <a:gd name="T3" fmla="*/ 5 h 5"/>
                <a:gd name="T4" fmla="*/ 3260 w 3260"/>
                <a:gd name="T5" fmla="*/ 5 h 5"/>
                <a:gd name="T6" fmla="*/ 3260 w 3260"/>
                <a:gd name="T7" fmla="*/ 0 h 5"/>
                <a:gd name="T8" fmla="*/ 4 w 3260"/>
                <a:gd name="T9" fmla="*/ 0 h 5"/>
                <a:gd name="T10" fmla="*/ 0 w 3260"/>
                <a:gd name="T11" fmla="*/ 2 h 5"/>
                <a:gd name="T12" fmla="*/ 4 w 3260"/>
                <a:gd name="T13" fmla="*/ 0 h 5"/>
                <a:gd name="T14" fmla="*/ 0 w 3260"/>
                <a:gd name="T15" fmla="*/ 0 h 5"/>
                <a:gd name="T16" fmla="*/ 0 w 3260"/>
                <a:gd name="T17" fmla="*/ 2 h 5"/>
                <a:gd name="T18" fmla="*/ 6 w 3260"/>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0" h="5">
                  <a:moveTo>
                    <a:pt x="6" y="2"/>
                  </a:moveTo>
                  <a:lnTo>
                    <a:pt x="4" y="5"/>
                  </a:lnTo>
                  <a:lnTo>
                    <a:pt x="3260" y="5"/>
                  </a:lnTo>
                  <a:lnTo>
                    <a:pt x="3260"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
            <p:cNvSpPr>
              <a:spLocks/>
            </p:cNvSpPr>
            <p:nvPr/>
          </p:nvSpPr>
          <p:spPr bwMode="auto">
            <a:xfrm>
              <a:off x="892175" y="2095501"/>
              <a:ext cx="4763" cy="1719263"/>
            </a:xfrm>
            <a:custGeom>
              <a:avLst/>
              <a:gdLst>
                <a:gd name="T0" fmla="*/ 4 w 6"/>
                <a:gd name="T1" fmla="*/ 2160 h 2166"/>
                <a:gd name="T2" fmla="*/ 6 w 6"/>
                <a:gd name="T3" fmla="*/ 2163 h 2166"/>
                <a:gd name="T4" fmla="*/ 6 w 6"/>
                <a:gd name="T5" fmla="*/ 0 h 2166"/>
                <a:gd name="T6" fmla="*/ 0 w 6"/>
                <a:gd name="T7" fmla="*/ 0 h 2166"/>
                <a:gd name="T8" fmla="*/ 0 w 6"/>
                <a:gd name="T9" fmla="*/ 2163 h 2166"/>
                <a:gd name="T10" fmla="*/ 4 w 6"/>
                <a:gd name="T11" fmla="*/ 2166 h 2166"/>
                <a:gd name="T12" fmla="*/ 0 w 6"/>
                <a:gd name="T13" fmla="*/ 2163 h 2166"/>
                <a:gd name="T14" fmla="*/ 0 w 6"/>
                <a:gd name="T15" fmla="*/ 2166 h 2166"/>
                <a:gd name="T16" fmla="*/ 4 w 6"/>
                <a:gd name="T17" fmla="*/ 2166 h 2166"/>
                <a:gd name="T18" fmla="*/ 4 w 6"/>
                <a:gd name="T19" fmla="*/ 2160 h 2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66">
                  <a:moveTo>
                    <a:pt x="4" y="2160"/>
                  </a:moveTo>
                  <a:lnTo>
                    <a:pt x="6" y="2163"/>
                  </a:lnTo>
                  <a:lnTo>
                    <a:pt x="6" y="0"/>
                  </a:lnTo>
                  <a:lnTo>
                    <a:pt x="0" y="0"/>
                  </a:lnTo>
                  <a:lnTo>
                    <a:pt x="0" y="2163"/>
                  </a:lnTo>
                  <a:lnTo>
                    <a:pt x="4" y="2166"/>
                  </a:lnTo>
                  <a:lnTo>
                    <a:pt x="0" y="2163"/>
                  </a:lnTo>
                  <a:lnTo>
                    <a:pt x="0" y="2166"/>
                  </a:lnTo>
                  <a:lnTo>
                    <a:pt x="4" y="2166"/>
                  </a:lnTo>
                  <a:lnTo>
                    <a:pt x="4" y="2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9"/>
            <p:cNvSpPr>
              <a:spLocks/>
            </p:cNvSpPr>
            <p:nvPr/>
          </p:nvSpPr>
          <p:spPr bwMode="auto">
            <a:xfrm>
              <a:off x="893763" y="3810001"/>
              <a:ext cx="2587625" cy="4763"/>
            </a:xfrm>
            <a:custGeom>
              <a:avLst/>
              <a:gdLst>
                <a:gd name="T0" fmla="*/ 3253 w 3259"/>
                <a:gd name="T1" fmla="*/ 3 h 6"/>
                <a:gd name="T2" fmla="*/ 3256 w 3259"/>
                <a:gd name="T3" fmla="*/ 0 h 6"/>
                <a:gd name="T4" fmla="*/ 0 w 3259"/>
                <a:gd name="T5" fmla="*/ 0 h 6"/>
                <a:gd name="T6" fmla="*/ 0 w 3259"/>
                <a:gd name="T7" fmla="*/ 6 h 6"/>
                <a:gd name="T8" fmla="*/ 3256 w 3259"/>
                <a:gd name="T9" fmla="*/ 6 h 6"/>
                <a:gd name="T10" fmla="*/ 3259 w 3259"/>
                <a:gd name="T11" fmla="*/ 3 h 6"/>
                <a:gd name="T12" fmla="*/ 3256 w 3259"/>
                <a:gd name="T13" fmla="*/ 6 h 6"/>
                <a:gd name="T14" fmla="*/ 3259 w 3259"/>
                <a:gd name="T15" fmla="*/ 6 h 6"/>
                <a:gd name="T16" fmla="*/ 3259 w 3259"/>
                <a:gd name="T17" fmla="*/ 3 h 6"/>
                <a:gd name="T18" fmla="*/ 3253 w 325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9" h="6">
                  <a:moveTo>
                    <a:pt x="3253" y="3"/>
                  </a:moveTo>
                  <a:lnTo>
                    <a:pt x="3256" y="0"/>
                  </a:lnTo>
                  <a:lnTo>
                    <a:pt x="0" y="0"/>
                  </a:lnTo>
                  <a:lnTo>
                    <a:pt x="0" y="6"/>
                  </a:lnTo>
                  <a:lnTo>
                    <a:pt x="3256" y="6"/>
                  </a:lnTo>
                  <a:lnTo>
                    <a:pt x="3259" y="3"/>
                  </a:lnTo>
                  <a:lnTo>
                    <a:pt x="3256" y="6"/>
                  </a:lnTo>
                  <a:lnTo>
                    <a:pt x="3259" y="6"/>
                  </a:lnTo>
                  <a:lnTo>
                    <a:pt x="3259" y="3"/>
                  </a:lnTo>
                  <a:lnTo>
                    <a:pt x="325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Rectangle 10"/>
            <p:cNvSpPr>
              <a:spLocks noChangeArrowheads="1"/>
            </p:cNvSpPr>
            <p:nvPr/>
          </p:nvSpPr>
          <p:spPr bwMode="auto">
            <a:xfrm>
              <a:off x="931863" y="2122488"/>
              <a:ext cx="2511425" cy="1744663"/>
            </a:xfrm>
            <a:prstGeom prst="rect">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11"/>
            <p:cNvSpPr>
              <a:spLocks/>
            </p:cNvSpPr>
            <p:nvPr/>
          </p:nvSpPr>
          <p:spPr bwMode="auto">
            <a:xfrm>
              <a:off x="3440113" y="2120901"/>
              <a:ext cx="4763" cy="1746250"/>
            </a:xfrm>
            <a:custGeom>
              <a:avLst/>
              <a:gdLst>
                <a:gd name="T0" fmla="*/ 3 w 6"/>
                <a:gd name="T1" fmla="*/ 4 h 2199"/>
                <a:gd name="T2" fmla="*/ 0 w 6"/>
                <a:gd name="T3" fmla="*/ 2 h 2199"/>
                <a:gd name="T4" fmla="*/ 0 w 6"/>
                <a:gd name="T5" fmla="*/ 2199 h 2199"/>
                <a:gd name="T6" fmla="*/ 6 w 6"/>
                <a:gd name="T7" fmla="*/ 2199 h 2199"/>
                <a:gd name="T8" fmla="*/ 6 w 6"/>
                <a:gd name="T9" fmla="*/ 2 h 2199"/>
                <a:gd name="T10" fmla="*/ 3 w 6"/>
                <a:gd name="T11" fmla="*/ 0 h 2199"/>
                <a:gd name="T12" fmla="*/ 6 w 6"/>
                <a:gd name="T13" fmla="*/ 2 h 2199"/>
                <a:gd name="T14" fmla="*/ 6 w 6"/>
                <a:gd name="T15" fmla="*/ 0 h 2199"/>
                <a:gd name="T16" fmla="*/ 3 w 6"/>
                <a:gd name="T17" fmla="*/ 0 h 2199"/>
                <a:gd name="T18" fmla="*/ 3 w 6"/>
                <a:gd name="T19" fmla="*/ 4 h 2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99">
                  <a:moveTo>
                    <a:pt x="3" y="4"/>
                  </a:moveTo>
                  <a:lnTo>
                    <a:pt x="0" y="2"/>
                  </a:lnTo>
                  <a:lnTo>
                    <a:pt x="0" y="2199"/>
                  </a:lnTo>
                  <a:lnTo>
                    <a:pt x="6" y="2199"/>
                  </a:lnTo>
                  <a:lnTo>
                    <a:pt x="6" y="2"/>
                  </a:lnTo>
                  <a:lnTo>
                    <a:pt x="3" y="0"/>
                  </a:lnTo>
                  <a:lnTo>
                    <a:pt x="6" y="2"/>
                  </a:lnTo>
                  <a:lnTo>
                    <a:pt x="6" y="0"/>
                  </a:lnTo>
                  <a:lnTo>
                    <a:pt x="3"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2"/>
            <p:cNvSpPr>
              <a:spLocks/>
            </p:cNvSpPr>
            <p:nvPr/>
          </p:nvSpPr>
          <p:spPr bwMode="auto">
            <a:xfrm>
              <a:off x="928688" y="2120901"/>
              <a:ext cx="2514600" cy="4763"/>
            </a:xfrm>
            <a:custGeom>
              <a:avLst/>
              <a:gdLst>
                <a:gd name="T0" fmla="*/ 6 w 3168"/>
                <a:gd name="T1" fmla="*/ 2 h 4"/>
                <a:gd name="T2" fmla="*/ 4 w 3168"/>
                <a:gd name="T3" fmla="*/ 4 h 4"/>
                <a:gd name="T4" fmla="*/ 3168 w 3168"/>
                <a:gd name="T5" fmla="*/ 4 h 4"/>
                <a:gd name="T6" fmla="*/ 3168 w 3168"/>
                <a:gd name="T7" fmla="*/ 0 h 4"/>
                <a:gd name="T8" fmla="*/ 4 w 3168"/>
                <a:gd name="T9" fmla="*/ 0 h 4"/>
                <a:gd name="T10" fmla="*/ 0 w 3168"/>
                <a:gd name="T11" fmla="*/ 2 h 4"/>
                <a:gd name="T12" fmla="*/ 4 w 3168"/>
                <a:gd name="T13" fmla="*/ 0 h 4"/>
                <a:gd name="T14" fmla="*/ 0 w 3168"/>
                <a:gd name="T15" fmla="*/ 0 h 4"/>
                <a:gd name="T16" fmla="*/ 0 w 3168"/>
                <a:gd name="T17" fmla="*/ 2 h 4"/>
                <a:gd name="T18" fmla="*/ 6 w 3168"/>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8" h="4">
                  <a:moveTo>
                    <a:pt x="6" y="2"/>
                  </a:moveTo>
                  <a:lnTo>
                    <a:pt x="4" y="4"/>
                  </a:lnTo>
                  <a:lnTo>
                    <a:pt x="3168" y="4"/>
                  </a:lnTo>
                  <a:lnTo>
                    <a:pt x="3168"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
            <p:cNvSpPr>
              <a:spLocks/>
            </p:cNvSpPr>
            <p:nvPr/>
          </p:nvSpPr>
          <p:spPr bwMode="auto">
            <a:xfrm>
              <a:off x="928688" y="2122488"/>
              <a:ext cx="4763" cy="1747838"/>
            </a:xfrm>
            <a:custGeom>
              <a:avLst/>
              <a:gdLst>
                <a:gd name="T0" fmla="*/ 4 w 6"/>
                <a:gd name="T1" fmla="*/ 2194 h 2200"/>
                <a:gd name="T2" fmla="*/ 6 w 6"/>
                <a:gd name="T3" fmla="*/ 2197 h 2200"/>
                <a:gd name="T4" fmla="*/ 6 w 6"/>
                <a:gd name="T5" fmla="*/ 0 h 2200"/>
                <a:gd name="T6" fmla="*/ 0 w 6"/>
                <a:gd name="T7" fmla="*/ 0 h 2200"/>
                <a:gd name="T8" fmla="*/ 0 w 6"/>
                <a:gd name="T9" fmla="*/ 2197 h 2200"/>
                <a:gd name="T10" fmla="*/ 4 w 6"/>
                <a:gd name="T11" fmla="*/ 2200 h 2200"/>
                <a:gd name="T12" fmla="*/ 0 w 6"/>
                <a:gd name="T13" fmla="*/ 2197 h 2200"/>
                <a:gd name="T14" fmla="*/ 0 w 6"/>
                <a:gd name="T15" fmla="*/ 2200 h 2200"/>
                <a:gd name="T16" fmla="*/ 4 w 6"/>
                <a:gd name="T17" fmla="*/ 2200 h 2200"/>
                <a:gd name="T18" fmla="*/ 4 w 6"/>
                <a:gd name="T19" fmla="*/ 2194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00">
                  <a:moveTo>
                    <a:pt x="4" y="2194"/>
                  </a:moveTo>
                  <a:lnTo>
                    <a:pt x="6" y="2197"/>
                  </a:lnTo>
                  <a:lnTo>
                    <a:pt x="6" y="0"/>
                  </a:lnTo>
                  <a:lnTo>
                    <a:pt x="0" y="0"/>
                  </a:lnTo>
                  <a:lnTo>
                    <a:pt x="0" y="2197"/>
                  </a:lnTo>
                  <a:lnTo>
                    <a:pt x="4" y="2200"/>
                  </a:lnTo>
                  <a:lnTo>
                    <a:pt x="0" y="2197"/>
                  </a:lnTo>
                  <a:lnTo>
                    <a:pt x="0" y="2200"/>
                  </a:lnTo>
                  <a:lnTo>
                    <a:pt x="4" y="2200"/>
                  </a:lnTo>
                  <a:lnTo>
                    <a:pt x="4" y="2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4"/>
            <p:cNvSpPr>
              <a:spLocks/>
            </p:cNvSpPr>
            <p:nvPr/>
          </p:nvSpPr>
          <p:spPr bwMode="auto">
            <a:xfrm>
              <a:off x="931863" y="3865563"/>
              <a:ext cx="2513013" cy="4763"/>
            </a:xfrm>
            <a:custGeom>
              <a:avLst/>
              <a:gdLst>
                <a:gd name="T0" fmla="*/ 3161 w 3167"/>
                <a:gd name="T1" fmla="*/ 3 h 6"/>
                <a:gd name="T2" fmla="*/ 3164 w 3167"/>
                <a:gd name="T3" fmla="*/ 0 h 6"/>
                <a:gd name="T4" fmla="*/ 0 w 3167"/>
                <a:gd name="T5" fmla="*/ 0 h 6"/>
                <a:gd name="T6" fmla="*/ 0 w 3167"/>
                <a:gd name="T7" fmla="*/ 6 h 6"/>
                <a:gd name="T8" fmla="*/ 3164 w 3167"/>
                <a:gd name="T9" fmla="*/ 6 h 6"/>
                <a:gd name="T10" fmla="*/ 3167 w 3167"/>
                <a:gd name="T11" fmla="*/ 3 h 6"/>
                <a:gd name="T12" fmla="*/ 3164 w 3167"/>
                <a:gd name="T13" fmla="*/ 6 h 6"/>
                <a:gd name="T14" fmla="*/ 3167 w 3167"/>
                <a:gd name="T15" fmla="*/ 6 h 6"/>
                <a:gd name="T16" fmla="*/ 3167 w 3167"/>
                <a:gd name="T17" fmla="*/ 3 h 6"/>
                <a:gd name="T18" fmla="*/ 3161 w 3167"/>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7" h="6">
                  <a:moveTo>
                    <a:pt x="3161" y="3"/>
                  </a:moveTo>
                  <a:lnTo>
                    <a:pt x="3164" y="0"/>
                  </a:lnTo>
                  <a:lnTo>
                    <a:pt x="0" y="0"/>
                  </a:lnTo>
                  <a:lnTo>
                    <a:pt x="0" y="6"/>
                  </a:lnTo>
                  <a:lnTo>
                    <a:pt x="3164" y="6"/>
                  </a:lnTo>
                  <a:lnTo>
                    <a:pt x="3167" y="3"/>
                  </a:lnTo>
                  <a:lnTo>
                    <a:pt x="3164" y="6"/>
                  </a:lnTo>
                  <a:lnTo>
                    <a:pt x="3167" y="6"/>
                  </a:lnTo>
                  <a:lnTo>
                    <a:pt x="3167" y="3"/>
                  </a:lnTo>
                  <a:lnTo>
                    <a:pt x="316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15"/>
            <p:cNvSpPr>
              <a:spLocks noChangeArrowheads="1"/>
            </p:cNvSpPr>
            <p:nvPr/>
          </p:nvSpPr>
          <p:spPr bwMode="auto">
            <a:xfrm>
              <a:off x="855663" y="3811588"/>
              <a:ext cx="2662238" cy="92075"/>
            </a:xfrm>
            <a:prstGeom prst="rect">
              <a:avLst/>
            </a:prstGeom>
            <a:solidFill>
              <a:srgbClr val="D1A3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
            <p:cNvSpPr>
              <a:spLocks/>
            </p:cNvSpPr>
            <p:nvPr/>
          </p:nvSpPr>
          <p:spPr bwMode="auto">
            <a:xfrm>
              <a:off x="3509963" y="3805238"/>
              <a:ext cx="15875" cy="98425"/>
            </a:xfrm>
            <a:custGeom>
              <a:avLst/>
              <a:gdLst>
                <a:gd name="T0" fmla="*/ 11 w 20"/>
                <a:gd name="T1" fmla="*/ 20 h 125"/>
                <a:gd name="T2" fmla="*/ 0 w 20"/>
                <a:gd name="T3" fmla="*/ 10 h 125"/>
                <a:gd name="T4" fmla="*/ 0 w 20"/>
                <a:gd name="T5" fmla="*/ 125 h 125"/>
                <a:gd name="T6" fmla="*/ 20 w 20"/>
                <a:gd name="T7" fmla="*/ 125 h 125"/>
                <a:gd name="T8" fmla="*/ 20 w 20"/>
                <a:gd name="T9" fmla="*/ 10 h 125"/>
                <a:gd name="T10" fmla="*/ 11 w 20"/>
                <a:gd name="T11" fmla="*/ 0 h 125"/>
                <a:gd name="T12" fmla="*/ 20 w 20"/>
                <a:gd name="T13" fmla="*/ 10 h 125"/>
                <a:gd name="T14" fmla="*/ 20 w 20"/>
                <a:gd name="T15" fmla="*/ 0 h 125"/>
                <a:gd name="T16" fmla="*/ 11 w 20"/>
                <a:gd name="T17" fmla="*/ 0 h 125"/>
                <a:gd name="T18" fmla="*/ 11 w 20"/>
                <a:gd name="T19" fmla="*/ 2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11" y="20"/>
                  </a:moveTo>
                  <a:lnTo>
                    <a:pt x="0" y="10"/>
                  </a:lnTo>
                  <a:lnTo>
                    <a:pt x="0" y="125"/>
                  </a:lnTo>
                  <a:lnTo>
                    <a:pt x="20" y="125"/>
                  </a:lnTo>
                  <a:lnTo>
                    <a:pt x="20" y="10"/>
                  </a:lnTo>
                  <a:lnTo>
                    <a:pt x="11" y="0"/>
                  </a:lnTo>
                  <a:lnTo>
                    <a:pt x="20" y="10"/>
                  </a:lnTo>
                  <a:lnTo>
                    <a:pt x="20" y="0"/>
                  </a:lnTo>
                  <a:lnTo>
                    <a:pt x="11" y="0"/>
                  </a:lnTo>
                  <a:lnTo>
                    <a:pt x="1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7"/>
            <p:cNvSpPr>
              <a:spLocks/>
            </p:cNvSpPr>
            <p:nvPr/>
          </p:nvSpPr>
          <p:spPr bwMode="auto">
            <a:xfrm>
              <a:off x="847725" y="3805238"/>
              <a:ext cx="2670175" cy="15875"/>
            </a:xfrm>
            <a:custGeom>
              <a:avLst/>
              <a:gdLst>
                <a:gd name="T0" fmla="*/ 20 w 3365"/>
                <a:gd name="T1" fmla="*/ 10 h 20"/>
                <a:gd name="T2" fmla="*/ 9 w 3365"/>
                <a:gd name="T3" fmla="*/ 20 h 20"/>
                <a:gd name="T4" fmla="*/ 3365 w 3365"/>
                <a:gd name="T5" fmla="*/ 20 h 20"/>
                <a:gd name="T6" fmla="*/ 3365 w 3365"/>
                <a:gd name="T7" fmla="*/ 0 h 20"/>
                <a:gd name="T8" fmla="*/ 9 w 3365"/>
                <a:gd name="T9" fmla="*/ 0 h 20"/>
                <a:gd name="T10" fmla="*/ 0 w 3365"/>
                <a:gd name="T11" fmla="*/ 10 h 20"/>
                <a:gd name="T12" fmla="*/ 9 w 3365"/>
                <a:gd name="T13" fmla="*/ 0 h 20"/>
                <a:gd name="T14" fmla="*/ 0 w 3365"/>
                <a:gd name="T15" fmla="*/ 0 h 20"/>
                <a:gd name="T16" fmla="*/ 0 w 3365"/>
                <a:gd name="T17" fmla="*/ 10 h 20"/>
                <a:gd name="T18" fmla="*/ 20 w 3365"/>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20">
                  <a:moveTo>
                    <a:pt x="20" y="10"/>
                  </a:moveTo>
                  <a:lnTo>
                    <a:pt x="9" y="20"/>
                  </a:lnTo>
                  <a:lnTo>
                    <a:pt x="3365" y="20"/>
                  </a:lnTo>
                  <a:lnTo>
                    <a:pt x="3365" y="0"/>
                  </a:lnTo>
                  <a:lnTo>
                    <a:pt x="9" y="0"/>
                  </a:lnTo>
                  <a:lnTo>
                    <a:pt x="0" y="10"/>
                  </a:lnTo>
                  <a:lnTo>
                    <a:pt x="9" y="0"/>
                  </a:lnTo>
                  <a:lnTo>
                    <a:pt x="0" y="0"/>
                  </a:lnTo>
                  <a:lnTo>
                    <a:pt x="0" y="10"/>
                  </a:lnTo>
                  <a:lnTo>
                    <a:pt x="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8"/>
            <p:cNvSpPr>
              <a:spLocks/>
            </p:cNvSpPr>
            <p:nvPr/>
          </p:nvSpPr>
          <p:spPr bwMode="auto">
            <a:xfrm>
              <a:off x="847725" y="3811588"/>
              <a:ext cx="15875" cy="100013"/>
            </a:xfrm>
            <a:custGeom>
              <a:avLst/>
              <a:gdLst>
                <a:gd name="T0" fmla="*/ 9 w 20"/>
                <a:gd name="T1" fmla="*/ 106 h 125"/>
                <a:gd name="T2" fmla="*/ 20 w 20"/>
                <a:gd name="T3" fmla="*/ 115 h 125"/>
                <a:gd name="T4" fmla="*/ 20 w 20"/>
                <a:gd name="T5" fmla="*/ 0 h 125"/>
                <a:gd name="T6" fmla="*/ 0 w 20"/>
                <a:gd name="T7" fmla="*/ 0 h 125"/>
                <a:gd name="T8" fmla="*/ 0 w 20"/>
                <a:gd name="T9" fmla="*/ 115 h 125"/>
                <a:gd name="T10" fmla="*/ 9 w 20"/>
                <a:gd name="T11" fmla="*/ 125 h 125"/>
                <a:gd name="T12" fmla="*/ 0 w 20"/>
                <a:gd name="T13" fmla="*/ 115 h 125"/>
                <a:gd name="T14" fmla="*/ 0 w 20"/>
                <a:gd name="T15" fmla="*/ 125 h 125"/>
                <a:gd name="T16" fmla="*/ 9 w 20"/>
                <a:gd name="T17" fmla="*/ 125 h 125"/>
                <a:gd name="T18" fmla="*/ 9 w 20"/>
                <a:gd name="T19" fmla="*/ 10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5">
                  <a:moveTo>
                    <a:pt x="9" y="106"/>
                  </a:moveTo>
                  <a:lnTo>
                    <a:pt x="20" y="115"/>
                  </a:lnTo>
                  <a:lnTo>
                    <a:pt x="20" y="0"/>
                  </a:lnTo>
                  <a:lnTo>
                    <a:pt x="0" y="0"/>
                  </a:lnTo>
                  <a:lnTo>
                    <a:pt x="0" y="115"/>
                  </a:lnTo>
                  <a:lnTo>
                    <a:pt x="9" y="125"/>
                  </a:lnTo>
                  <a:lnTo>
                    <a:pt x="0" y="115"/>
                  </a:lnTo>
                  <a:lnTo>
                    <a:pt x="0" y="125"/>
                  </a:lnTo>
                  <a:lnTo>
                    <a:pt x="9" y="125"/>
                  </a:lnTo>
                  <a:lnTo>
                    <a:pt x="9"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9"/>
            <p:cNvSpPr>
              <a:spLocks/>
            </p:cNvSpPr>
            <p:nvPr/>
          </p:nvSpPr>
          <p:spPr bwMode="auto">
            <a:xfrm>
              <a:off x="855663" y="3895726"/>
              <a:ext cx="2670175" cy="15875"/>
            </a:xfrm>
            <a:custGeom>
              <a:avLst/>
              <a:gdLst>
                <a:gd name="T0" fmla="*/ 3345 w 3365"/>
                <a:gd name="T1" fmla="*/ 9 h 19"/>
                <a:gd name="T2" fmla="*/ 3356 w 3365"/>
                <a:gd name="T3" fmla="*/ 0 h 19"/>
                <a:gd name="T4" fmla="*/ 0 w 3365"/>
                <a:gd name="T5" fmla="*/ 0 h 19"/>
                <a:gd name="T6" fmla="*/ 0 w 3365"/>
                <a:gd name="T7" fmla="*/ 19 h 19"/>
                <a:gd name="T8" fmla="*/ 3356 w 3365"/>
                <a:gd name="T9" fmla="*/ 19 h 19"/>
                <a:gd name="T10" fmla="*/ 3365 w 3365"/>
                <a:gd name="T11" fmla="*/ 9 h 19"/>
                <a:gd name="T12" fmla="*/ 3356 w 3365"/>
                <a:gd name="T13" fmla="*/ 19 h 19"/>
                <a:gd name="T14" fmla="*/ 3365 w 3365"/>
                <a:gd name="T15" fmla="*/ 19 h 19"/>
                <a:gd name="T16" fmla="*/ 3365 w 3365"/>
                <a:gd name="T17" fmla="*/ 9 h 19"/>
                <a:gd name="T18" fmla="*/ 3345 w 3365"/>
                <a:gd name="T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5" h="19">
                  <a:moveTo>
                    <a:pt x="3345" y="9"/>
                  </a:moveTo>
                  <a:lnTo>
                    <a:pt x="3356" y="0"/>
                  </a:lnTo>
                  <a:lnTo>
                    <a:pt x="0" y="0"/>
                  </a:lnTo>
                  <a:lnTo>
                    <a:pt x="0" y="19"/>
                  </a:lnTo>
                  <a:lnTo>
                    <a:pt x="3356" y="19"/>
                  </a:lnTo>
                  <a:lnTo>
                    <a:pt x="3365" y="9"/>
                  </a:lnTo>
                  <a:lnTo>
                    <a:pt x="3356" y="19"/>
                  </a:lnTo>
                  <a:lnTo>
                    <a:pt x="3365" y="19"/>
                  </a:lnTo>
                  <a:lnTo>
                    <a:pt x="3365" y="9"/>
                  </a:lnTo>
                  <a:lnTo>
                    <a:pt x="334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52" name="Group 351"/>
            <p:cNvGrpSpPr/>
            <p:nvPr/>
          </p:nvGrpSpPr>
          <p:grpSpPr>
            <a:xfrm>
              <a:off x="960418" y="3650859"/>
              <a:ext cx="863600" cy="200025"/>
              <a:chOff x="1111250" y="3613151"/>
              <a:chExt cx="863600" cy="200025"/>
            </a:xfrm>
            <a:scene3d>
              <a:camera prst="perspectiveRelaxedModerately">
                <a:rot lat="17990633" lon="0" rev="0"/>
              </a:camera>
              <a:lightRig rig="threePt" dir="t"/>
            </a:scene3d>
          </p:grpSpPr>
          <p:sp>
            <p:nvSpPr>
              <p:cNvPr id="106" name="Freeform 301"/>
              <p:cNvSpPr>
                <a:spLocks/>
              </p:cNvSpPr>
              <p:nvPr/>
            </p:nvSpPr>
            <p:spPr bwMode="auto">
              <a:xfrm>
                <a:off x="1112838" y="3614738"/>
                <a:ext cx="363538" cy="196850"/>
              </a:xfrm>
              <a:custGeom>
                <a:avLst/>
                <a:gdLst>
                  <a:gd name="T0" fmla="*/ 393 w 457"/>
                  <a:gd name="T1" fmla="*/ 246 h 246"/>
                  <a:gd name="T2" fmla="*/ 405 w 457"/>
                  <a:gd name="T3" fmla="*/ 245 h 246"/>
                  <a:gd name="T4" fmla="*/ 418 w 457"/>
                  <a:gd name="T5" fmla="*/ 242 h 246"/>
                  <a:gd name="T6" fmla="*/ 428 w 457"/>
                  <a:gd name="T7" fmla="*/ 235 h 246"/>
                  <a:gd name="T8" fmla="*/ 438 w 457"/>
                  <a:gd name="T9" fmla="*/ 228 h 246"/>
                  <a:gd name="T10" fmla="*/ 446 w 457"/>
                  <a:gd name="T11" fmla="*/ 219 h 246"/>
                  <a:gd name="T12" fmla="*/ 451 w 457"/>
                  <a:gd name="T13" fmla="*/ 207 h 246"/>
                  <a:gd name="T14" fmla="*/ 455 w 457"/>
                  <a:gd name="T15" fmla="*/ 196 h 246"/>
                  <a:gd name="T16" fmla="*/ 457 w 457"/>
                  <a:gd name="T17" fmla="*/ 183 h 246"/>
                  <a:gd name="T18" fmla="*/ 457 w 457"/>
                  <a:gd name="T19" fmla="*/ 63 h 246"/>
                  <a:gd name="T20" fmla="*/ 455 w 457"/>
                  <a:gd name="T21" fmla="*/ 51 h 246"/>
                  <a:gd name="T22" fmla="*/ 451 w 457"/>
                  <a:gd name="T23" fmla="*/ 39 h 246"/>
                  <a:gd name="T24" fmla="*/ 446 w 457"/>
                  <a:gd name="T25" fmla="*/ 28 h 246"/>
                  <a:gd name="T26" fmla="*/ 438 w 457"/>
                  <a:gd name="T27" fmla="*/ 18 h 246"/>
                  <a:gd name="T28" fmla="*/ 428 w 457"/>
                  <a:gd name="T29" fmla="*/ 10 h 246"/>
                  <a:gd name="T30" fmla="*/ 418 w 457"/>
                  <a:gd name="T31" fmla="*/ 5 h 246"/>
                  <a:gd name="T32" fmla="*/ 405 w 457"/>
                  <a:gd name="T33" fmla="*/ 1 h 246"/>
                  <a:gd name="T34" fmla="*/ 393 w 457"/>
                  <a:gd name="T35" fmla="*/ 0 h 246"/>
                  <a:gd name="T36" fmla="*/ 64 w 457"/>
                  <a:gd name="T37" fmla="*/ 0 h 246"/>
                  <a:gd name="T38" fmla="*/ 52 w 457"/>
                  <a:gd name="T39" fmla="*/ 1 h 246"/>
                  <a:gd name="T40" fmla="*/ 39 w 457"/>
                  <a:gd name="T41" fmla="*/ 5 h 246"/>
                  <a:gd name="T42" fmla="*/ 29 w 457"/>
                  <a:gd name="T43" fmla="*/ 10 h 246"/>
                  <a:gd name="T44" fmla="*/ 20 w 457"/>
                  <a:gd name="T45" fmla="*/ 18 h 246"/>
                  <a:gd name="T46" fmla="*/ 11 w 457"/>
                  <a:gd name="T47" fmla="*/ 28 h 246"/>
                  <a:gd name="T48" fmla="*/ 6 w 457"/>
                  <a:gd name="T49" fmla="*/ 39 h 246"/>
                  <a:gd name="T50" fmla="*/ 1 w 457"/>
                  <a:gd name="T51" fmla="*/ 51 h 246"/>
                  <a:gd name="T52" fmla="*/ 0 w 457"/>
                  <a:gd name="T53" fmla="*/ 63 h 246"/>
                  <a:gd name="T54" fmla="*/ 0 w 457"/>
                  <a:gd name="T55" fmla="*/ 183 h 246"/>
                  <a:gd name="T56" fmla="*/ 1 w 457"/>
                  <a:gd name="T57" fmla="*/ 196 h 246"/>
                  <a:gd name="T58" fmla="*/ 6 w 457"/>
                  <a:gd name="T59" fmla="*/ 207 h 246"/>
                  <a:gd name="T60" fmla="*/ 11 w 457"/>
                  <a:gd name="T61" fmla="*/ 219 h 246"/>
                  <a:gd name="T62" fmla="*/ 20 w 457"/>
                  <a:gd name="T63" fmla="*/ 228 h 246"/>
                  <a:gd name="T64" fmla="*/ 29 w 457"/>
                  <a:gd name="T65" fmla="*/ 235 h 246"/>
                  <a:gd name="T66" fmla="*/ 39 w 457"/>
                  <a:gd name="T67" fmla="*/ 242 h 246"/>
                  <a:gd name="T68" fmla="*/ 52 w 457"/>
                  <a:gd name="T69" fmla="*/ 245 h 246"/>
                  <a:gd name="T70" fmla="*/ 64 w 457"/>
                  <a:gd name="T71" fmla="*/ 246 h 246"/>
                  <a:gd name="T72" fmla="*/ 393 w 457"/>
                  <a:gd name="T73"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7" h="246">
                    <a:moveTo>
                      <a:pt x="393" y="246"/>
                    </a:moveTo>
                    <a:lnTo>
                      <a:pt x="405" y="245"/>
                    </a:lnTo>
                    <a:lnTo>
                      <a:pt x="418" y="242"/>
                    </a:lnTo>
                    <a:lnTo>
                      <a:pt x="428" y="235"/>
                    </a:lnTo>
                    <a:lnTo>
                      <a:pt x="438" y="228"/>
                    </a:lnTo>
                    <a:lnTo>
                      <a:pt x="446" y="219"/>
                    </a:lnTo>
                    <a:lnTo>
                      <a:pt x="451" y="207"/>
                    </a:lnTo>
                    <a:lnTo>
                      <a:pt x="455" y="196"/>
                    </a:lnTo>
                    <a:lnTo>
                      <a:pt x="457" y="183"/>
                    </a:lnTo>
                    <a:lnTo>
                      <a:pt x="457" y="63"/>
                    </a:lnTo>
                    <a:lnTo>
                      <a:pt x="455" y="51"/>
                    </a:lnTo>
                    <a:lnTo>
                      <a:pt x="451" y="39"/>
                    </a:lnTo>
                    <a:lnTo>
                      <a:pt x="446" y="28"/>
                    </a:lnTo>
                    <a:lnTo>
                      <a:pt x="438" y="18"/>
                    </a:lnTo>
                    <a:lnTo>
                      <a:pt x="428" y="10"/>
                    </a:lnTo>
                    <a:lnTo>
                      <a:pt x="418" y="5"/>
                    </a:lnTo>
                    <a:lnTo>
                      <a:pt x="405" y="1"/>
                    </a:lnTo>
                    <a:lnTo>
                      <a:pt x="393" y="0"/>
                    </a:lnTo>
                    <a:lnTo>
                      <a:pt x="64" y="0"/>
                    </a:lnTo>
                    <a:lnTo>
                      <a:pt x="52" y="1"/>
                    </a:lnTo>
                    <a:lnTo>
                      <a:pt x="39" y="5"/>
                    </a:lnTo>
                    <a:lnTo>
                      <a:pt x="29" y="10"/>
                    </a:lnTo>
                    <a:lnTo>
                      <a:pt x="20" y="18"/>
                    </a:lnTo>
                    <a:lnTo>
                      <a:pt x="11" y="28"/>
                    </a:lnTo>
                    <a:lnTo>
                      <a:pt x="6" y="39"/>
                    </a:lnTo>
                    <a:lnTo>
                      <a:pt x="1" y="51"/>
                    </a:lnTo>
                    <a:lnTo>
                      <a:pt x="0" y="63"/>
                    </a:lnTo>
                    <a:lnTo>
                      <a:pt x="0" y="183"/>
                    </a:lnTo>
                    <a:lnTo>
                      <a:pt x="1" y="196"/>
                    </a:lnTo>
                    <a:lnTo>
                      <a:pt x="6" y="207"/>
                    </a:lnTo>
                    <a:lnTo>
                      <a:pt x="11" y="219"/>
                    </a:lnTo>
                    <a:lnTo>
                      <a:pt x="20" y="228"/>
                    </a:lnTo>
                    <a:lnTo>
                      <a:pt x="29" y="235"/>
                    </a:lnTo>
                    <a:lnTo>
                      <a:pt x="39" y="242"/>
                    </a:lnTo>
                    <a:lnTo>
                      <a:pt x="52" y="245"/>
                    </a:lnTo>
                    <a:lnTo>
                      <a:pt x="64" y="246"/>
                    </a:lnTo>
                    <a:lnTo>
                      <a:pt x="393"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2"/>
              <p:cNvSpPr>
                <a:spLocks/>
              </p:cNvSpPr>
              <p:nvPr/>
            </p:nvSpPr>
            <p:spPr bwMode="auto">
              <a:xfrm>
                <a:off x="1423988" y="3760788"/>
                <a:ext cx="53975" cy="52388"/>
              </a:xfrm>
              <a:custGeom>
                <a:avLst/>
                <a:gdLst>
                  <a:gd name="T0" fmla="*/ 61 w 66"/>
                  <a:gd name="T1" fmla="*/ 0 h 66"/>
                  <a:gd name="T2" fmla="*/ 61 w 66"/>
                  <a:gd name="T3" fmla="*/ 0 h 66"/>
                  <a:gd name="T4" fmla="*/ 59 w 66"/>
                  <a:gd name="T5" fmla="*/ 13 h 66"/>
                  <a:gd name="T6" fmla="*/ 56 w 66"/>
                  <a:gd name="T7" fmla="*/ 24 h 66"/>
                  <a:gd name="T8" fmla="*/ 50 w 66"/>
                  <a:gd name="T9" fmla="*/ 35 h 66"/>
                  <a:gd name="T10" fmla="*/ 43 w 66"/>
                  <a:gd name="T11" fmla="*/ 43 h 66"/>
                  <a:gd name="T12" fmla="*/ 34 w 66"/>
                  <a:gd name="T13" fmla="*/ 50 h 66"/>
                  <a:gd name="T14" fmla="*/ 24 w 66"/>
                  <a:gd name="T15" fmla="*/ 55 h 66"/>
                  <a:gd name="T16" fmla="*/ 12 w 66"/>
                  <a:gd name="T17" fmla="*/ 59 h 66"/>
                  <a:gd name="T18" fmla="*/ 0 w 66"/>
                  <a:gd name="T19" fmla="*/ 61 h 66"/>
                  <a:gd name="T20" fmla="*/ 0 w 66"/>
                  <a:gd name="T21" fmla="*/ 66 h 66"/>
                  <a:gd name="T22" fmla="*/ 13 w 66"/>
                  <a:gd name="T23" fmla="*/ 65 h 66"/>
                  <a:gd name="T24" fmla="*/ 25 w 66"/>
                  <a:gd name="T25" fmla="*/ 61 h 66"/>
                  <a:gd name="T26" fmla="*/ 36 w 66"/>
                  <a:gd name="T27" fmla="*/ 54 h 66"/>
                  <a:gd name="T28" fmla="*/ 47 w 66"/>
                  <a:gd name="T29" fmla="*/ 46 h 66"/>
                  <a:gd name="T30" fmla="*/ 55 w 66"/>
                  <a:gd name="T31" fmla="*/ 37 h 66"/>
                  <a:gd name="T32" fmla="*/ 62 w 66"/>
                  <a:gd name="T33" fmla="*/ 25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59" y="13"/>
                    </a:lnTo>
                    <a:lnTo>
                      <a:pt x="56" y="24"/>
                    </a:lnTo>
                    <a:lnTo>
                      <a:pt x="50" y="35"/>
                    </a:lnTo>
                    <a:lnTo>
                      <a:pt x="43" y="43"/>
                    </a:lnTo>
                    <a:lnTo>
                      <a:pt x="34" y="50"/>
                    </a:lnTo>
                    <a:lnTo>
                      <a:pt x="24" y="55"/>
                    </a:lnTo>
                    <a:lnTo>
                      <a:pt x="12" y="59"/>
                    </a:lnTo>
                    <a:lnTo>
                      <a:pt x="0" y="61"/>
                    </a:lnTo>
                    <a:lnTo>
                      <a:pt x="0" y="66"/>
                    </a:lnTo>
                    <a:lnTo>
                      <a:pt x="13" y="65"/>
                    </a:lnTo>
                    <a:lnTo>
                      <a:pt x="25" y="61"/>
                    </a:lnTo>
                    <a:lnTo>
                      <a:pt x="36" y="54"/>
                    </a:lnTo>
                    <a:lnTo>
                      <a:pt x="47" y="46"/>
                    </a:lnTo>
                    <a:lnTo>
                      <a:pt x="55" y="37"/>
                    </a:lnTo>
                    <a:lnTo>
                      <a:pt x="62" y="25"/>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3"/>
              <p:cNvSpPr>
                <a:spLocks/>
              </p:cNvSpPr>
              <p:nvPr/>
            </p:nvSpPr>
            <p:spPr bwMode="auto">
              <a:xfrm>
                <a:off x="1473200" y="3665538"/>
                <a:ext cx="4763" cy="95250"/>
              </a:xfrm>
              <a:custGeom>
                <a:avLst/>
                <a:gdLst>
                  <a:gd name="T0" fmla="*/ 0 w 5"/>
                  <a:gd name="T1" fmla="*/ 0 h 120"/>
                  <a:gd name="T2" fmla="*/ 0 w 5"/>
                  <a:gd name="T3" fmla="*/ 0 h 120"/>
                  <a:gd name="T4" fmla="*/ 0 w 5"/>
                  <a:gd name="T5" fmla="*/ 120 h 120"/>
                  <a:gd name="T6" fmla="*/ 5 w 5"/>
                  <a:gd name="T7" fmla="*/ 120 h 120"/>
                  <a:gd name="T8" fmla="*/ 5 w 5"/>
                  <a:gd name="T9" fmla="*/ 0 h 120"/>
                  <a:gd name="T10" fmla="*/ 5 w 5"/>
                  <a:gd name="T11" fmla="*/ 0 h 120"/>
                  <a:gd name="T12" fmla="*/ 0 w 5"/>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0" y="0"/>
                    </a:moveTo>
                    <a:lnTo>
                      <a:pt x="0" y="0"/>
                    </a:lnTo>
                    <a:lnTo>
                      <a:pt x="0" y="120"/>
                    </a:lnTo>
                    <a:lnTo>
                      <a:pt x="5" y="12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04"/>
              <p:cNvSpPr>
                <a:spLocks/>
              </p:cNvSpPr>
              <p:nvPr/>
            </p:nvSpPr>
            <p:spPr bwMode="auto">
              <a:xfrm>
                <a:off x="1423988" y="3613151"/>
                <a:ext cx="53975"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59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6 w 66"/>
                  <a:gd name="T31" fmla="*/ 12 h 67"/>
                  <a:gd name="T32" fmla="*/ 25 w 66"/>
                  <a:gd name="T33" fmla="*/ 6 h 67"/>
                  <a:gd name="T34" fmla="*/ 13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59" y="55"/>
                    </a:lnTo>
                    <a:lnTo>
                      <a:pt x="61" y="67"/>
                    </a:lnTo>
                    <a:lnTo>
                      <a:pt x="66" y="67"/>
                    </a:lnTo>
                    <a:lnTo>
                      <a:pt x="65" y="55"/>
                    </a:lnTo>
                    <a:lnTo>
                      <a:pt x="62" y="42"/>
                    </a:lnTo>
                    <a:lnTo>
                      <a:pt x="55" y="30"/>
                    </a:lnTo>
                    <a:lnTo>
                      <a:pt x="47" y="20"/>
                    </a:lnTo>
                    <a:lnTo>
                      <a:pt x="36" y="12"/>
                    </a:lnTo>
                    <a:lnTo>
                      <a:pt x="25" y="6"/>
                    </a:lnTo>
                    <a:lnTo>
                      <a:pt x="13"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05"/>
              <p:cNvSpPr>
                <a:spLocks/>
              </p:cNvSpPr>
              <p:nvPr/>
            </p:nvSpPr>
            <p:spPr bwMode="auto">
              <a:xfrm>
                <a:off x="1163638" y="3613151"/>
                <a:ext cx="260350" cy="4763"/>
              </a:xfrm>
              <a:custGeom>
                <a:avLst/>
                <a:gdLst>
                  <a:gd name="T0" fmla="*/ 0 w 329"/>
                  <a:gd name="T1" fmla="*/ 6 h 6"/>
                  <a:gd name="T2" fmla="*/ 0 w 329"/>
                  <a:gd name="T3" fmla="*/ 6 h 6"/>
                  <a:gd name="T4" fmla="*/ 329 w 329"/>
                  <a:gd name="T5" fmla="*/ 6 h 6"/>
                  <a:gd name="T6" fmla="*/ 329 w 329"/>
                  <a:gd name="T7" fmla="*/ 0 h 6"/>
                  <a:gd name="T8" fmla="*/ 0 w 329"/>
                  <a:gd name="T9" fmla="*/ 0 h 6"/>
                  <a:gd name="T10" fmla="*/ 0 w 329"/>
                  <a:gd name="T11" fmla="*/ 0 h 6"/>
                  <a:gd name="T12" fmla="*/ 0 w 329"/>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29" h="6">
                    <a:moveTo>
                      <a:pt x="0" y="6"/>
                    </a:moveTo>
                    <a:lnTo>
                      <a:pt x="0" y="6"/>
                    </a:lnTo>
                    <a:lnTo>
                      <a:pt x="329" y="6"/>
                    </a:lnTo>
                    <a:lnTo>
                      <a:pt x="329"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06"/>
              <p:cNvSpPr>
                <a:spLocks/>
              </p:cNvSpPr>
              <p:nvPr/>
            </p:nvSpPr>
            <p:spPr bwMode="auto">
              <a:xfrm>
                <a:off x="1111250" y="3613151"/>
                <a:ext cx="52388" cy="52388"/>
              </a:xfrm>
              <a:custGeom>
                <a:avLst/>
                <a:gdLst>
                  <a:gd name="T0" fmla="*/ 5 w 66"/>
                  <a:gd name="T1" fmla="*/ 67 h 67"/>
                  <a:gd name="T2" fmla="*/ 5 w 66"/>
                  <a:gd name="T3" fmla="*/ 67 h 67"/>
                  <a:gd name="T4" fmla="*/ 7 w 66"/>
                  <a:gd name="T5" fmla="*/ 55 h 67"/>
                  <a:gd name="T6" fmla="*/ 10 w 66"/>
                  <a:gd name="T7" fmla="*/ 43 h 67"/>
                  <a:gd name="T8" fmla="*/ 16 w 66"/>
                  <a:gd name="T9" fmla="*/ 33 h 67"/>
                  <a:gd name="T10" fmla="*/ 23 w 66"/>
                  <a:gd name="T11" fmla="*/ 25 h 67"/>
                  <a:gd name="T12" fmla="*/ 32 w 66"/>
                  <a:gd name="T13" fmla="*/ 17 h 67"/>
                  <a:gd name="T14" fmla="*/ 42 w 66"/>
                  <a:gd name="T15" fmla="*/ 11 h 67"/>
                  <a:gd name="T16" fmla="*/ 54 w 66"/>
                  <a:gd name="T17" fmla="*/ 7 h 67"/>
                  <a:gd name="T18" fmla="*/ 66 w 66"/>
                  <a:gd name="T19" fmla="*/ 6 h 67"/>
                  <a:gd name="T20" fmla="*/ 66 w 66"/>
                  <a:gd name="T21" fmla="*/ 0 h 67"/>
                  <a:gd name="T22" fmla="*/ 53 w 66"/>
                  <a:gd name="T23" fmla="*/ 2 h 67"/>
                  <a:gd name="T24" fmla="*/ 40 w 66"/>
                  <a:gd name="T25" fmla="*/ 6 h 67"/>
                  <a:gd name="T26" fmla="*/ 28 w 66"/>
                  <a:gd name="T27" fmla="*/ 12 h 67"/>
                  <a:gd name="T28" fmla="*/ 19 w 66"/>
                  <a:gd name="T29" fmla="*/ 20 h 67"/>
                  <a:gd name="T30" fmla="*/ 11 w 66"/>
                  <a:gd name="T31" fmla="*/ 30 h 67"/>
                  <a:gd name="T32" fmla="*/ 4 w 66"/>
                  <a:gd name="T33" fmla="*/ 42 h 67"/>
                  <a:gd name="T34" fmla="*/ 1 w 66"/>
                  <a:gd name="T35" fmla="*/ 55 h 67"/>
                  <a:gd name="T36" fmla="*/ 0 w 66"/>
                  <a:gd name="T37" fmla="*/ 67 h 67"/>
                  <a:gd name="T38" fmla="*/ 0 w 66"/>
                  <a:gd name="T39" fmla="*/ 67 h 67"/>
                  <a:gd name="T40" fmla="*/ 5 w 66"/>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5" y="67"/>
                    </a:moveTo>
                    <a:lnTo>
                      <a:pt x="5" y="67"/>
                    </a:lnTo>
                    <a:lnTo>
                      <a:pt x="7" y="55"/>
                    </a:lnTo>
                    <a:lnTo>
                      <a:pt x="10" y="43"/>
                    </a:lnTo>
                    <a:lnTo>
                      <a:pt x="16" y="33"/>
                    </a:lnTo>
                    <a:lnTo>
                      <a:pt x="23" y="25"/>
                    </a:lnTo>
                    <a:lnTo>
                      <a:pt x="32" y="17"/>
                    </a:lnTo>
                    <a:lnTo>
                      <a:pt x="42" y="11"/>
                    </a:lnTo>
                    <a:lnTo>
                      <a:pt x="54" y="7"/>
                    </a:lnTo>
                    <a:lnTo>
                      <a:pt x="66" y="6"/>
                    </a:lnTo>
                    <a:lnTo>
                      <a:pt x="66" y="0"/>
                    </a:lnTo>
                    <a:lnTo>
                      <a:pt x="53" y="2"/>
                    </a:lnTo>
                    <a:lnTo>
                      <a:pt x="40" y="6"/>
                    </a:lnTo>
                    <a:lnTo>
                      <a:pt x="28" y="12"/>
                    </a:lnTo>
                    <a:lnTo>
                      <a:pt x="19" y="20"/>
                    </a:lnTo>
                    <a:lnTo>
                      <a:pt x="11" y="30"/>
                    </a:lnTo>
                    <a:lnTo>
                      <a:pt x="4" y="42"/>
                    </a:lnTo>
                    <a:lnTo>
                      <a:pt x="1" y="55"/>
                    </a:lnTo>
                    <a:lnTo>
                      <a:pt x="0" y="67"/>
                    </a:lnTo>
                    <a:lnTo>
                      <a:pt x="0" y="67"/>
                    </a:lnTo>
                    <a:lnTo>
                      <a:pt x="5"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07"/>
              <p:cNvSpPr>
                <a:spLocks/>
              </p:cNvSpPr>
              <p:nvPr/>
            </p:nvSpPr>
            <p:spPr bwMode="auto">
              <a:xfrm>
                <a:off x="1111250" y="3665538"/>
                <a:ext cx="4763" cy="95250"/>
              </a:xfrm>
              <a:custGeom>
                <a:avLst/>
                <a:gdLst>
                  <a:gd name="T0" fmla="*/ 5 w 5"/>
                  <a:gd name="T1" fmla="*/ 120 h 120"/>
                  <a:gd name="T2" fmla="*/ 5 w 5"/>
                  <a:gd name="T3" fmla="*/ 120 h 120"/>
                  <a:gd name="T4" fmla="*/ 5 w 5"/>
                  <a:gd name="T5" fmla="*/ 0 h 120"/>
                  <a:gd name="T6" fmla="*/ 0 w 5"/>
                  <a:gd name="T7" fmla="*/ 0 h 120"/>
                  <a:gd name="T8" fmla="*/ 0 w 5"/>
                  <a:gd name="T9" fmla="*/ 120 h 120"/>
                  <a:gd name="T10" fmla="*/ 0 w 5"/>
                  <a:gd name="T11" fmla="*/ 120 h 120"/>
                  <a:gd name="T12" fmla="*/ 5 w 5"/>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5" h="120">
                    <a:moveTo>
                      <a:pt x="5" y="120"/>
                    </a:moveTo>
                    <a:lnTo>
                      <a:pt x="5" y="120"/>
                    </a:lnTo>
                    <a:lnTo>
                      <a:pt x="5" y="0"/>
                    </a:lnTo>
                    <a:lnTo>
                      <a:pt x="0" y="0"/>
                    </a:lnTo>
                    <a:lnTo>
                      <a:pt x="0" y="120"/>
                    </a:lnTo>
                    <a:lnTo>
                      <a:pt x="0" y="120"/>
                    </a:lnTo>
                    <a:lnTo>
                      <a:pt x="5"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8"/>
              <p:cNvSpPr>
                <a:spLocks/>
              </p:cNvSpPr>
              <p:nvPr/>
            </p:nvSpPr>
            <p:spPr bwMode="auto">
              <a:xfrm>
                <a:off x="1111250" y="3760788"/>
                <a:ext cx="52388" cy="52388"/>
              </a:xfrm>
              <a:custGeom>
                <a:avLst/>
                <a:gdLst>
                  <a:gd name="T0" fmla="*/ 66 w 66"/>
                  <a:gd name="T1" fmla="*/ 61 h 66"/>
                  <a:gd name="T2" fmla="*/ 66 w 66"/>
                  <a:gd name="T3" fmla="*/ 61 h 66"/>
                  <a:gd name="T4" fmla="*/ 54 w 66"/>
                  <a:gd name="T5" fmla="*/ 59 h 66"/>
                  <a:gd name="T6" fmla="*/ 42 w 66"/>
                  <a:gd name="T7" fmla="*/ 55 h 66"/>
                  <a:gd name="T8" fmla="*/ 32 w 66"/>
                  <a:gd name="T9" fmla="*/ 50 h 66"/>
                  <a:gd name="T10" fmla="*/ 23 w 66"/>
                  <a:gd name="T11" fmla="*/ 43 h 66"/>
                  <a:gd name="T12" fmla="*/ 16 w 66"/>
                  <a:gd name="T13" fmla="*/ 35 h 66"/>
                  <a:gd name="T14" fmla="*/ 10 w 66"/>
                  <a:gd name="T15" fmla="*/ 24 h 66"/>
                  <a:gd name="T16" fmla="*/ 7 w 66"/>
                  <a:gd name="T17" fmla="*/ 13 h 66"/>
                  <a:gd name="T18" fmla="*/ 5 w 66"/>
                  <a:gd name="T19" fmla="*/ 0 h 66"/>
                  <a:gd name="T20" fmla="*/ 0 w 66"/>
                  <a:gd name="T21" fmla="*/ 0 h 66"/>
                  <a:gd name="T22" fmla="*/ 1 w 66"/>
                  <a:gd name="T23" fmla="*/ 13 h 66"/>
                  <a:gd name="T24" fmla="*/ 4 w 66"/>
                  <a:gd name="T25" fmla="*/ 25 h 66"/>
                  <a:gd name="T26" fmla="*/ 11 w 66"/>
                  <a:gd name="T27" fmla="*/ 37 h 66"/>
                  <a:gd name="T28" fmla="*/ 19 w 66"/>
                  <a:gd name="T29" fmla="*/ 46 h 66"/>
                  <a:gd name="T30" fmla="*/ 28 w 66"/>
                  <a:gd name="T31" fmla="*/ 54 h 66"/>
                  <a:gd name="T32" fmla="*/ 40 w 66"/>
                  <a:gd name="T33" fmla="*/ 61 h 66"/>
                  <a:gd name="T34" fmla="*/ 53 w 66"/>
                  <a:gd name="T35" fmla="*/ 65 h 66"/>
                  <a:gd name="T36" fmla="*/ 66 w 66"/>
                  <a:gd name="T37" fmla="*/ 66 h 66"/>
                  <a:gd name="T38" fmla="*/ 66 w 66"/>
                  <a:gd name="T39" fmla="*/ 66 h 66"/>
                  <a:gd name="T40" fmla="*/ 66 w 66"/>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6" y="61"/>
                    </a:moveTo>
                    <a:lnTo>
                      <a:pt x="66" y="61"/>
                    </a:lnTo>
                    <a:lnTo>
                      <a:pt x="54" y="59"/>
                    </a:lnTo>
                    <a:lnTo>
                      <a:pt x="42" y="55"/>
                    </a:lnTo>
                    <a:lnTo>
                      <a:pt x="32" y="50"/>
                    </a:lnTo>
                    <a:lnTo>
                      <a:pt x="23" y="43"/>
                    </a:lnTo>
                    <a:lnTo>
                      <a:pt x="16" y="35"/>
                    </a:lnTo>
                    <a:lnTo>
                      <a:pt x="10" y="24"/>
                    </a:lnTo>
                    <a:lnTo>
                      <a:pt x="7" y="13"/>
                    </a:lnTo>
                    <a:lnTo>
                      <a:pt x="5" y="0"/>
                    </a:lnTo>
                    <a:lnTo>
                      <a:pt x="0" y="0"/>
                    </a:lnTo>
                    <a:lnTo>
                      <a:pt x="1" y="13"/>
                    </a:lnTo>
                    <a:lnTo>
                      <a:pt x="4" y="25"/>
                    </a:lnTo>
                    <a:lnTo>
                      <a:pt x="11" y="37"/>
                    </a:lnTo>
                    <a:lnTo>
                      <a:pt x="19" y="46"/>
                    </a:lnTo>
                    <a:lnTo>
                      <a:pt x="28" y="54"/>
                    </a:lnTo>
                    <a:lnTo>
                      <a:pt x="40" y="61"/>
                    </a:lnTo>
                    <a:lnTo>
                      <a:pt x="53" y="65"/>
                    </a:lnTo>
                    <a:lnTo>
                      <a:pt x="66" y="66"/>
                    </a:lnTo>
                    <a:lnTo>
                      <a:pt x="66" y="66"/>
                    </a:lnTo>
                    <a:lnTo>
                      <a:pt x="66"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09"/>
              <p:cNvSpPr>
                <a:spLocks/>
              </p:cNvSpPr>
              <p:nvPr/>
            </p:nvSpPr>
            <p:spPr bwMode="auto">
              <a:xfrm>
                <a:off x="1163638" y="3810001"/>
                <a:ext cx="260350" cy="3175"/>
              </a:xfrm>
              <a:custGeom>
                <a:avLst/>
                <a:gdLst>
                  <a:gd name="T0" fmla="*/ 329 w 329"/>
                  <a:gd name="T1" fmla="*/ 0 h 5"/>
                  <a:gd name="T2" fmla="*/ 329 w 329"/>
                  <a:gd name="T3" fmla="*/ 0 h 5"/>
                  <a:gd name="T4" fmla="*/ 0 w 329"/>
                  <a:gd name="T5" fmla="*/ 0 h 5"/>
                  <a:gd name="T6" fmla="*/ 0 w 329"/>
                  <a:gd name="T7" fmla="*/ 5 h 5"/>
                  <a:gd name="T8" fmla="*/ 329 w 329"/>
                  <a:gd name="T9" fmla="*/ 5 h 5"/>
                  <a:gd name="T10" fmla="*/ 329 w 329"/>
                  <a:gd name="T11" fmla="*/ 5 h 5"/>
                  <a:gd name="T12" fmla="*/ 329 w 329"/>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29" h="5">
                    <a:moveTo>
                      <a:pt x="329" y="0"/>
                    </a:moveTo>
                    <a:lnTo>
                      <a:pt x="329" y="0"/>
                    </a:lnTo>
                    <a:lnTo>
                      <a:pt x="0" y="0"/>
                    </a:lnTo>
                    <a:lnTo>
                      <a:pt x="0" y="5"/>
                    </a:lnTo>
                    <a:lnTo>
                      <a:pt x="329" y="5"/>
                    </a:lnTo>
                    <a:lnTo>
                      <a:pt x="329" y="5"/>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10"/>
              <p:cNvSpPr>
                <a:spLocks/>
              </p:cNvSpPr>
              <p:nvPr/>
            </p:nvSpPr>
            <p:spPr bwMode="auto">
              <a:xfrm>
                <a:off x="1152525" y="3638551"/>
                <a:ext cx="287338" cy="149225"/>
              </a:xfrm>
              <a:custGeom>
                <a:avLst/>
                <a:gdLst>
                  <a:gd name="T0" fmla="*/ 299 w 363"/>
                  <a:gd name="T1" fmla="*/ 187 h 187"/>
                  <a:gd name="T2" fmla="*/ 311 w 363"/>
                  <a:gd name="T3" fmla="*/ 185 h 187"/>
                  <a:gd name="T4" fmla="*/ 324 w 363"/>
                  <a:gd name="T5" fmla="*/ 182 h 187"/>
                  <a:gd name="T6" fmla="*/ 334 w 363"/>
                  <a:gd name="T7" fmla="*/ 176 h 187"/>
                  <a:gd name="T8" fmla="*/ 344 w 363"/>
                  <a:gd name="T9" fmla="*/ 168 h 187"/>
                  <a:gd name="T10" fmla="*/ 352 w 363"/>
                  <a:gd name="T11" fmla="*/ 159 h 187"/>
                  <a:gd name="T12" fmla="*/ 357 w 363"/>
                  <a:gd name="T13" fmla="*/ 147 h 187"/>
                  <a:gd name="T14" fmla="*/ 362 w 363"/>
                  <a:gd name="T15" fmla="*/ 136 h 187"/>
                  <a:gd name="T16" fmla="*/ 363 w 363"/>
                  <a:gd name="T17" fmla="*/ 123 h 187"/>
                  <a:gd name="T18" fmla="*/ 363 w 363"/>
                  <a:gd name="T19" fmla="*/ 63 h 187"/>
                  <a:gd name="T20" fmla="*/ 362 w 363"/>
                  <a:gd name="T21" fmla="*/ 51 h 187"/>
                  <a:gd name="T22" fmla="*/ 357 w 363"/>
                  <a:gd name="T23" fmla="*/ 39 h 187"/>
                  <a:gd name="T24" fmla="*/ 352 w 363"/>
                  <a:gd name="T25" fmla="*/ 28 h 187"/>
                  <a:gd name="T26" fmla="*/ 344 w 363"/>
                  <a:gd name="T27" fmla="*/ 18 h 187"/>
                  <a:gd name="T28" fmla="*/ 334 w 363"/>
                  <a:gd name="T29" fmla="*/ 10 h 187"/>
                  <a:gd name="T30" fmla="*/ 324 w 363"/>
                  <a:gd name="T31" fmla="*/ 5 h 187"/>
                  <a:gd name="T32" fmla="*/ 311 w 363"/>
                  <a:gd name="T33" fmla="*/ 1 h 187"/>
                  <a:gd name="T34" fmla="*/ 299 w 363"/>
                  <a:gd name="T35" fmla="*/ 0 h 187"/>
                  <a:gd name="T36" fmla="*/ 64 w 363"/>
                  <a:gd name="T37" fmla="*/ 0 h 187"/>
                  <a:gd name="T38" fmla="*/ 51 w 363"/>
                  <a:gd name="T39" fmla="*/ 1 h 187"/>
                  <a:gd name="T40" fmla="*/ 40 w 363"/>
                  <a:gd name="T41" fmla="*/ 5 h 187"/>
                  <a:gd name="T42" fmla="*/ 28 w 363"/>
                  <a:gd name="T43" fmla="*/ 10 h 187"/>
                  <a:gd name="T44" fmla="*/ 19 w 363"/>
                  <a:gd name="T45" fmla="*/ 18 h 187"/>
                  <a:gd name="T46" fmla="*/ 11 w 363"/>
                  <a:gd name="T47" fmla="*/ 28 h 187"/>
                  <a:gd name="T48" fmla="*/ 5 w 363"/>
                  <a:gd name="T49" fmla="*/ 39 h 187"/>
                  <a:gd name="T50" fmla="*/ 2 w 363"/>
                  <a:gd name="T51" fmla="*/ 51 h 187"/>
                  <a:gd name="T52" fmla="*/ 0 w 363"/>
                  <a:gd name="T53" fmla="*/ 63 h 187"/>
                  <a:gd name="T54" fmla="*/ 0 w 363"/>
                  <a:gd name="T55" fmla="*/ 123 h 187"/>
                  <a:gd name="T56" fmla="*/ 2 w 363"/>
                  <a:gd name="T57" fmla="*/ 136 h 187"/>
                  <a:gd name="T58" fmla="*/ 5 w 363"/>
                  <a:gd name="T59" fmla="*/ 147 h 187"/>
                  <a:gd name="T60" fmla="*/ 11 w 363"/>
                  <a:gd name="T61" fmla="*/ 159 h 187"/>
                  <a:gd name="T62" fmla="*/ 19 w 363"/>
                  <a:gd name="T63" fmla="*/ 168 h 187"/>
                  <a:gd name="T64" fmla="*/ 28 w 363"/>
                  <a:gd name="T65" fmla="*/ 176 h 187"/>
                  <a:gd name="T66" fmla="*/ 40 w 363"/>
                  <a:gd name="T67" fmla="*/ 182 h 187"/>
                  <a:gd name="T68" fmla="*/ 51 w 363"/>
                  <a:gd name="T69" fmla="*/ 185 h 187"/>
                  <a:gd name="T70" fmla="*/ 64 w 363"/>
                  <a:gd name="T71" fmla="*/ 187 h 187"/>
                  <a:gd name="T72" fmla="*/ 299 w 363"/>
                  <a:gd name="T7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3" h="187">
                    <a:moveTo>
                      <a:pt x="299" y="187"/>
                    </a:moveTo>
                    <a:lnTo>
                      <a:pt x="311" y="185"/>
                    </a:lnTo>
                    <a:lnTo>
                      <a:pt x="324" y="182"/>
                    </a:lnTo>
                    <a:lnTo>
                      <a:pt x="334" y="176"/>
                    </a:lnTo>
                    <a:lnTo>
                      <a:pt x="344" y="168"/>
                    </a:lnTo>
                    <a:lnTo>
                      <a:pt x="352" y="159"/>
                    </a:lnTo>
                    <a:lnTo>
                      <a:pt x="357" y="147"/>
                    </a:lnTo>
                    <a:lnTo>
                      <a:pt x="362" y="136"/>
                    </a:lnTo>
                    <a:lnTo>
                      <a:pt x="363" y="123"/>
                    </a:lnTo>
                    <a:lnTo>
                      <a:pt x="363" y="63"/>
                    </a:lnTo>
                    <a:lnTo>
                      <a:pt x="362" y="51"/>
                    </a:lnTo>
                    <a:lnTo>
                      <a:pt x="357" y="39"/>
                    </a:lnTo>
                    <a:lnTo>
                      <a:pt x="352" y="28"/>
                    </a:lnTo>
                    <a:lnTo>
                      <a:pt x="344" y="18"/>
                    </a:lnTo>
                    <a:lnTo>
                      <a:pt x="334" y="10"/>
                    </a:lnTo>
                    <a:lnTo>
                      <a:pt x="324" y="5"/>
                    </a:lnTo>
                    <a:lnTo>
                      <a:pt x="311" y="1"/>
                    </a:lnTo>
                    <a:lnTo>
                      <a:pt x="299" y="0"/>
                    </a:lnTo>
                    <a:lnTo>
                      <a:pt x="64" y="0"/>
                    </a:lnTo>
                    <a:lnTo>
                      <a:pt x="51" y="1"/>
                    </a:lnTo>
                    <a:lnTo>
                      <a:pt x="40" y="5"/>
                    </a:lnTo>
                    <a:lnTo>
                      <a:pt x="28" y="10"/>
                    </a:lnTo>
                    <a:lnTo>
                      <a:pt x="19" y="18"/>
                    </a:lnTo>
                    <a:lnTo>
                      <a:pt x="11" y="28"/>
                    </a:lnTo>
                    <a:lnTo>
                      <a:pt x="5" y="39"/>
                    </a:lnTo>
                    <a:lnTo>
                      <a:pt x="2" y="51"/>
                    </a:lnTo>
                    <a:lnTo>
                      <a:pt x="0" y="63"/>
                    </a:lnTo>
                    <a:lnTo>
                      <a:pt x="0" y="123"/>
                    </a:lnTo>
                    <a:lnTo>
                      <a:pt x="2" y="136"/>
                    </a:lnTo>
                    <a:lnTo>
                      <a:pt x="5" y="147"/>
                    </a:lnTo>
                    <a:lnTo>
                      <a:pt x="11" y="159"/>
                    </a:lnTo>
                    <a:lnTo>
                      <a:pt x="19" y="168"/>
                    </a:lnTo>
                    <a:lnTo>
                      <a:pt x="28" y="176"/>
                    </a:lnTo>
                    <a:lnTo>
                      <a:pt x="40" y="182"/>
                    </a:lnTo>
                    <a:lnTo>
                      <a:pt x="51" y="185"/>
                    </a:lnTo>
                    <a:lnTo>
                      <a:pt x="64" y="187"/>
                    </a:lnTo>
                    <a:lnTo>
                      <a:pt x="299" y="187"/>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1"/>
              <p:cNvSpPr>
                <a:spLocks/>
              </p:cNvSpPr>
              <p:nvPr/>
            </p:nvSpPr>
            <p:spPr bwMode="auto">
              <a:xfrm>
                <a:off x="1389063" y="3736976"/>
                <a:ext cx="52388" cy="52388"/>
              </a:xfrm>
              <a:custGeom>
                <a:avLst/>
                <a:gdLst>
                  <a:gd name="T0" fmla="*/ 61 w 66"/>
                  <a:gd name="T1" fmla="*/ 0 h 66"/>
                  <a:gd name="T2" fmla="*/ 61 w 66"/>
                  <a:gd name="T3" fmla="*/ 0 h 66"/>
                  <a:gd name="T4" fmla="*/ 60 w 66"/>
                  <a:gd name="T5" fmla="*/ 13 h 66"/>
                  <a:gd name="T6" fmla="*/ 56 w 66"/>
                  <a:gd name="T7" fmla="*/ 24 h 66"/>
                  <a:gd name="T8" fmla="*/ 50 w 66"/>
                  <a:gd name="T9" fmla="*/ 35 h 66"/>
                  <a:gd name="T10" fmla="*/ 43 w 66"/>
                  <a:gd name="T11" fmla="*/ 43 h 66"/>
                  <a:gd name="T12" fmla="*/ 34 w 66"/>
                  <a:gd name="T13" fmla="*/ 51 h 66"/>
                  <a:gd name="T14" fmla="*/ 24 w 66"/>
                  <a:gd name="T15" fmla="*/ 57 h 66"/>
                  <a:gd name="T16" fmla="*/ 12 w 66"/>
                  <a:gd name="T17" fmla="*/ 60 h 66"/>
                  <a:gd name="T18" fmla="*/ 0 w 66"/>
                  <a:gd name="T19" fmla="*/ 61 h 66"/>
                  <a:gd name="T20" fmla="*/ 0 w 66"/>
                  <a:gd name="T21" fmla="*/ 66 h 66"/>
                  <a:gd name="T22" fmla="*/ 14 w 66"/>
                  <a:gd name="T23" fmla="*/ 65 h 66"/>
                  <a:gd name="T24" fmla="*/ 26 w 66"/>
                  <a:gd name="T25" fmla="*/ 61 h 66"/>
                  <a:gd name="T26" fmla="*/ 37 w 66"/>
                  <a:gd name="T27" fmla="*/ 55 h 66"/>
                  <a:gd name="T28" fmla="*/ 47 w 66"/>
                  <a:gd name="T29" fmla="*/ 47 h 66"/>
                  <a:gd name="T30" fmla="*/ 55 w 66"/>
                  <a:gd name="T31" fmla="*/ 37 h 66"/>
                  <a:gd name="T32" fmla="*/ 62 w 66"/>
                  <a:gd name="T33" fmla="*/ 26 h 66"/>
                  <a:gd name="T34" fmla="*/ 65 w 66"/>
                  <a:gd name="T35" fmla="*/ 13 h 66"/>
                  <a:gd name="T36" fmla="*/ 66 w 66"/>
                  <a:gd name="T37" fmla="*/ 0 h 66"/>
                  <a:gd name="T38" fmla="*/ 66 w 66"/>
                  <a:gd name="T39" fmla="*/ 0 h 66"/>
                  <a:gd name="T40" fmla="*/ 61 w 66"/>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6">
                    <a:moveTo>
                      <a:pt x="61" y="0"/>
                    </a:moveTo>
                    <a:lnTo>
                      <a:pt x="61" y="0"/>
                    </a:lnTo>
                    <a:lnTo>
                      <a:pt x="60" y="13"/>
                    </a:lnTo>
                    <a:lnTo>
                      <a:pt x="56" y="24"/>
                    </a:lnTo>
                    <a:lnTo>
                      <a:pt x="50" y="35"/>
                    </a:lnTo>
                    <a:lnTo>
                      <a:pt x="43" y="43"/>
                    </a:lnTo>
                    <a:lnTo>
                      <a:pt x="34" y="51"/>
                    </a:lnTo>
                    <a:lnTo>
                      <a:pt x="24" y="57"/>
                    </a:lnTo>
                    <a:lnTo>
                      <a:pt x="12" y="60"/>
                    </a:lnTo>
                    <a:lnTo>
                      <a:pt x="0" y="61"/>
                    </a:lnTo>
                    <a:lnTo>
                      <a:pt x="0" y="66"/>
                    </a:lnTo>
                    <a:lnTo>
                      <a:pt x="14" y="65"/>
                    </a:lnTo>
                    <a:lnTo>
                      <a:pt x="26" y="61"/>
                    </a:lnTo>
                    <a:lnTo>
                      <a:pt x="37" y="55"/>
                    </a:lnTo>
                    <a:lnTo>
                      <a:pt x="47" y="47"/>
                    </a:lnTo>
                    <a:lnTo>
                      <a:pt x="55" y="37"/>
                    </a:lnTo>
                    <a:lnTo>
                      <a:pt x="62" y="26"/>
                    </a:lnTo>
                    <a:lnTo>
                      <a:pt x="65" y="13"/>
                    </a:lnTo>
                    <a:lnTo>
                      <a:pt x="66" y="0"/>
                    </a:lnTo>
                    <a:lnTo>
                      <a:pt x="66" y="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12"/>
              <p:cNvSpPr>
                <a:spLocks/>
              </p:cNvSpPr>
              <p:nvPr/>
            </p:nvSpPr>
            <p:spPr bwMode="auto">
              <a:xfrm>
                <a:off x="1436688" y="3689351"/>
                <a:ext cx="4763" cy="47625"/>
              </a:xfrm>
              <a:custGeom>
                <a:avLst/>
                <a:gdLst>
                  <a:gd name="T0" fmla="*/ 0 w 5"/>
                  <a:gd name="T1" fmla="*/ 0 h 60"/>
                  <a:gd name="T2" fmla="*/ 0 w 5"/>
                  <a:gd name="T3" fmla="*/ 0 h 60"/>
                  <a:gd name="T4" fmla="*/ 0 w 5"/>
                  <a:gd name="T5" fmla="*/ 60 h 60"/>
                  <a:gd name="T6" fmla="*/ 5 w 5"/>
                  <a:gd name="T7" fmla="*/ 60 h 60"/>
                  <a:gd name="T8" fmla="*/ 5 w 5"/>
                  <a:gd name="T9" fmla="*/ 0 h 60"/>
                  <a:gd name="T10" fmla="*/ 5 w 5"/>
                  <a:gd name="T11" fmla="*/ 0 h 60"/>
                  <a:gd name="T12" fmla="*/ 0 w 5"/>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 h="60">
                    <a:moveTo>
                      <a:pt x="0" y="0"/>
                    </a:moveTo>
                    <a:lnTo>
                      <a:pt x="0" y="0"/>
                    </a:lnTo>
                    <a:lnTo>
                      <a:pt x="0" y="60"/>
                    </a:lnTo>
                    <a:lnTo>
                      <a:pt x="5" y="60"/>
                    </a:lnTo>
                    <a:lnTo>
                      <a:pt x="5" y="0"/>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3"/>
              <p:cNvSpPr>
                <a:spLocks/>
              </p:cNvSpPr>
              <p:nvPr/>
            </p:nvSpPr>
            <p:spPr bwMode="auto">
              <a:xfrm>
                <a:off x="1389063" y="3636963"/>
                <a:ext cx="52388" cy="52388"/>
              </a:xfrm>
              <a:custGeom>
                <a:avLst/>
                <a:gdLst>
                  <a:gd name="T0" fmla="*/ 0 w 66"/>
                  <a:gd name="T1" fmla="*/ 6 h 67"/>
                  <a:gd name="T2" fmla="*/ 0 w 66"/>
                  <a:gd name="T3" fmla="*/ 6 h 67"/>
                  <a:gd name="T4" fmla="*/ 12 w 66"/>
                  <a:gd name="T5" fmla="*/ 7 h 67"/>
                  <a:gd name="T6" fmla="*/ 24 w 66"/>
                  <a:gd name="T7" fmla="*/ 11 h 67"/>
                  <a:gd name="T8" fmla="*/ 34 w 66"/>
                  <a:gd name="T9" fmla="*/ 17 h 67"/>
                  <a:gd name="T10" fmla="*/ 43 w 66"/>
                  <a:gd name="T11" fmla="*/ 25 h 67"/>
                  <a:gd name="T12" fmla="*/ 50 w 66"/>
                  <a:gd name="T13" fmla="*/ 33 h 67"/>
                  <a:gd name="T14" fmla="*/ 56 w 66"/>
                  <a:gd name="T15" fmla="*/ 43 h 67"/>
                  <a:gd name="T16" fmla="*/ 60 w 66"/>
                  <a:gd name="T17" fmla="*/ 55 h 67"/>
                  <a:gd name="T18" fmla="*/ 61 w 66"/>
                  <a:gd name="T19" fmla="*/ 67 h 67"/>
                  <a:gd name="T20" fmla="*/ 66 w 66"/>
                  <a:gd name="T21" fmla="*/ 67 h 67"/>
                  <a:gd name="T22" fmla="*/ 65 w 66"/>
                  <a:gd name="T23" fmla="*/ 55 h 67"/>
                  <a:gd name="T24" fmla="*/ 62 w 66"/>
                  <a:gd name="T25" fmla="*/ 42 h 67"/>
                  <a:gd name="T26" fmla="*/ 55 w 66"/>
                  <a:gd name="T27" fmla="*/ 30 h 67"/>
                  <a:gd name="T28" fmla="*/ 47 w 66"/>
                  <a:gd name="T29" fmla="*/ 20 h 67"/>
                  <a:gd name="T30" fmla="*/ 37 w 66"/>
                  <a:gd name="T31" fmla="*/ 12 h 67"/>
                  <a:gd name="T32" fmla="*/ 26 w 66"/>
                  <a:gd name="T33" fmla="*/ 6 h 67"/>
                  <a:gd name="T34" fmla="*/ 14 w 66"/>
                  <a:gd name="T35" fmla="*/ 2 h 67"/>
                  <a:gd name="T36" fmla="*/ 0 w 66"/>
                  <a:gd name="T37" fmla="*/ 0 h 67"/>
                  <a:gd name="T38" fmla="*/ 0 w 66"/>
                  <a:gd name="T39" fmla="*/ 0 h 67"/>
                  <a:gd name="T40" fmla="*/ 0 w 66"/>
                  <a:gd name="T4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6" h="67">
                    <a:moveTo>
                      <a:pt x="0" y="6"/>
                    </a:moveTo>
                    <a:lnTo>
                      <a:pt x="0" y="6"/>
                    </a:lnTo>
                    <a:lnTo>
                      <a:pt x="12" y="7"/>
                    </a:lnTo>
                    <a:lnTo>
                      <a:pt x="24" y="11"/>
                    </a:lnTo>
                    <a:lnTo>
                      <a:pt x="34" y="17"/>
                    </a:lnTo>
                    <a:lnTo>
                      <a:pt x="43" y="25"/>
                    </a:lnTo>
                    <a:lnTo>
                      <a:pt x="50" y="33"/>
                    </a:lnTo>
                    <a:lnTo>
                      <a:pt x="56" y="43"/>
                    </a:lnTo>
                    <a:lnTo>
                      <a:pt x="60" y="55"/>
                    </a:lnTo>
                    <a:lnTo>
                      <a:pt x="61" y="67"/>
                    </a:lnTo>
                    <a:lnTo>
                      <a:pt x="66" y="67"/>
                    </a:lnTo>
                    <a:lnTo>
                      <a:pt x="65" y="55"/>
                    </a:lnTo>
                    <a:lnTo>
                      <a:pt x="62" y="42"/>
                    </a:lnTo>
                    <a:lnTo>
                      <a:pt x="55" y="30"/>
                    </a:lnTo>
                    <a:lnTo>
                      <a:pt x="47" y="20"/>
                    </a:lnTo>
                    <a:lnTo>
                      <a:pt x="37" y="12"/>
                    </a:lnTo>
                    <a:lnTo>
                      <a:pt x="26" y="6"/>
                    </a:lnTo>
                    <a:lnTo>
                      <a:pt x="14" y="2"/>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4"/>
              <p:cNvSpPr>
                <a:spLocks/>
              </p:cNvSpPr>
              <p:nvPr/>
            </p:nvSpPr>
            <p:spPr bwMode="auto">
              <a:xfrm>
                <a:off x="1201738" y="3636963"/>
                <a:ext cx="187325" cy="4763"/>
              </a:xfrm>
              <a:custGeom>
                <a:avLst/>
                <a:gdLst>
                  <a:gd name="T0" fmla="*/ 0 w 235"/>
                  <a:gd name="T1" fmla="*/ 6 h 6"/>
                  <a:gd name="T2" fmla="*/ 0 w 235"/>
                  <a:gd name="T3" fmla="*/ 6 h 6"/>
                  <a:gd name="T4" fmla="*/ 235 w 235"/>
                  <a:gd name="T5" fmla="*/ 6 h 6"/>
                  <a:gd name="T6" fmla="*/ 235 w 235"/>
                  <a:gd name="T7" fmla="*/ 0 h 6"/>
                  <a:gd name="T8" fmla="*/ 0 w 235"/>
                  <a:gd name="T9" fmla="*/ 0 h 6"/>
                  <a:gd name="T10" fmla="*/ 0 w 235"/>
                  <a:gd name="T11" fmla="*/ 0 h 6"/>
                  <a:gd name="T12" fmla="*/ 0 w 23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35" h="6">
                    <a:moveTo>
                      <a:pt x="0" y="6"/>
                    </a:moveTo>
                    <a:lnTo>
                      <a:pt x="0" y="6"/>
                    </a:lnTo>
                    <a:lnTo>
                      <a:pt x="235" y="6"/>
                    </a:lnTo>
                    <a:lnTo>
                      <a:pt x="235" y="0"/>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15"/>
              <p:cNvSpPr>
                <a:spLocks/>
              </p:cNvSpPr>
              <p:nvPr/>
            </p:nvSpPr>
            <p:spPr bwMode="auto">
              <a:xfrm>
                <a:off x="1149350" y="3636963"/>
                <a:ext cx="52388" cy="52388"/>
              </a:xfrm>
              <a:custGeom>
                <a:avLst/>
                <a:gdLst>
                  <a:gd name="T0" fmla="*/ 6 w 67"/>
                  <a:gd name="T1" fmla="*/ 67 h 67"/>
                  <a:gd name="T2" fmla="*/ 6 w 67"/>
                  <a:gd name="T3" fmla="*/ 67 h 67"/>
                  <a:gd name="T4" fmla="*/ 7 w 67"/>
                  <a:gd name="T5" fmla="*/ 55 h 67"/>
                  <a:gd name="T6" fmla="*/ 10 w 67"/>
                  <a:gd name="T7" fmla="*/ 43 h 67"/>
                  <a:gd name="T8" fmla="*/ 16 w 67"/>
                  <a:gd name="T9" fmla="*/ 33 h 67"/>
                  <a:gd name="T10" fmla="*/ 24 w 67"/>
                  <a:gd name="T11" fmla="*/ 25 h 67"/>
                  <a:gd name="T12" fmla="*/ 33 w 67"/>
                  <a:gd name="T13" fmla="*/ 17 h 67"/>
                  <a:gd name="T14" fmla="*/ 43 w 67"/>
                  <a:gd name="T15" fmla="*/ 11 h 67"/>
                  <a:gd name="T16" fmla="*/ 54 w 67"/>
                  <a:gd name="T17" fmla="*/ 7 h 67"/>
                  <a:gd name="T18" fmla="*/ 67 w 67"/>
                  <a:gd name="T19" fmla="*/ 6 h 67"/>
                  <a:gd name="T20" fmla="*/ 67 w 67"/>
                  <a:gd name="T21" fmla="*/ 0 h 67"/>
                  <a:gd name="T22" fmla="*/ 54 w 67"/>
                  <a:gd name="T23" fmla="*/ 2 h 67"/>
                  <a:gd name="T24" fmla="*/ 41 w 67"/>
                  <a:gd name="T25" fmla="*/ 6 h 67"/>
                  <a:gd name="T26" fmla="*/ 30 w 67"/>
                  <a:gd name="T27" fmla="*/ 12 h 67"/>
                  <a:gd name="T28" fmla="*/ 20 w 67"/>
                  <a:gd name="T29" fmla="*/ 20 h 67"/>
                  <a:gd name="T30" fmla="*/ 12 w 67"/>
                  <a:gd name="T31" fmla="*/ 30 h 67"/>
                  <a:gd name="T32" fmla="*/ 6 w 67"/>
                  <a:gd name="T33" fmla="*/ 42 h 67"/>
                  <a:gd name="T34" fmla="*/ 1 w 67"/>
                  <a:gd name="T35" fmla="*/ 55 h 67"/>
                  <a:gd name="T36" fmla="*/ 0 w 67"/>
                  <a:gd name="T37" fmla="*/ 67 h 67"/>
                  <a:gd name="T38" fmla="*/ 0 w 67"/>
                  <a:gd name="T39" fmla="*/ 67 h 67"/>
                  <a:gd name="T40" fmla="*/ 6 w 67"/>
                  <a:gd name="T4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7">
                    <a:moveTo>
                      <a:pt x="6" y="67"/>
                    </a:moveTo>
                    <a:lnTo>
                      <a:pt x="6" y="67"/>
                    </a:lnTo>
                    <a:lnTo>
                      <a:pt x="7" y="55"/>
                    </a:lnTo>
                    <a:lnTo>
                      <a:pt x="10" y="43"/>
                    </a:lnTo>
                    <a:lnTo>
                      <a:pt x="16" y="33"/>
                    </a:lnTo>
                    <a:lnTo>
                      <a:pt x="24" y="25"/>
                    </a:lnTo>
                    <a:lnTo>
                      <a:pt x="33" y="17"/>
                    </a:lnTo>
                    <a:lnTo>
                      <a:pt x="43" y="11"/>
                    </a:lnTo>
                    <a:lnTo>
                      <a:pt x="54" y="7"/>
                    </a:lnTo>
                    <a:lnTo>
                      <a:pt x="67" y="6"/>
                    </a:lnTo>
                    <a:lnTo>
                      <a:pt x="67" y="0"/>
                    </a:lnTo>
                    <a:lnTo>
                      <a:pt x="54" y="2"/>
                    </a:lnTo>
                    <a:lnTo>
                      <a:pt x="41" y="6"/>
                    </a:lnTo>
                    <a:lnTo>
                      <a:pt x="30" y="12"/>
                    </a:lnTo>
                    <a:lnTo>
                      <a:pt x="20" y="20"/>
                    </a:lnTo>
                    <a:lnTo>
                      <a:pt x="12" y="30"/>
                    </a:lnTo>
                    <a:lnTo>
                      <a:pt x="6" y="42"/>
                    </a:lnTo>
                    <a:lnTo>
                      <a:pt x="1" y="55"/>
                    </a:lnTo>
                    <a:lnTo>
                      <a:pt x="0" y="67"/>
                    </a:lnTo>
                    <a:lnTo>
                      <a:pt x="0" y="67"/>
                    </a:lnTo>
                    <a:lnTo>
                      <a:pt x="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6"/>
              <p:cNvSpPr>
                <a:spLocks/>
              </p:cNvSpPr>
              <p:nvPr/>
            </p:nvSpPr>
            <p:spPr bwMode="auto">
              <a:xfrm>
                <a:off x="1149350" y="3689351"/>
                <a:ext cx="4763" cy="47625"/>
              </a:xfrm>
              <a:custGeom>
                <a:avLst/>
                <a:gdLst>
                  <a:gd name="T0" fmla="*/ 6 w 6"/>
                  <a:gd name="T1" fmla="*/ 60 h 60"/>
                  <a:gd name="T2" fmla="*/ 6 w 6"/>
                  <a:gd name="T3" fmla="*/ 60 h 60"/>
                  <a:gd name="T4" fmla="*/ 6 w 6"/>
                  <a:gd name="T5" fmla="*/ 0 h 60"/>
                  <a:gd name="T6" fmla="*/ 0 w 6"/>
                  <a:gd name="T7" fmla="*/ 0 h 60"/>
                  <a:gd name="T8" fmla="*/ 0 w 6"/>
                  <a:gd name="T9" fmla="*/ 60 h 60"/>
                  <a:gd name="T10" fmla="*/ 0 w 6"/>
                  <a:gd name="T11" fmla="*/ 60 h 60"/>
                  <a:gd name="T12" fmla="*/ 6 w 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6" y="60"/>
                    </a:moveTo>
                    <a:lnTo>
                      <a:pt x="6" y="60"/>
                    </a:lnTo>
                    <a:lnTo>
                      <a:pt x="6" y="0"/>
                    </a:lnTo>
                    <a:lnTo>
                      <a:pt x="0" y="0"/>
                    </a:lnTo>
                    <a:lnTo>
                      <a:pt x="0" y="60"/>
                    </a:lnTo>
                    <a:lnTo>
                      <a:pt x="0" y="60"/>
                    </a:lnTo>
                    <a:lnTo>
                      <a:pt x="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17"/>
              <p:cNvSpPr>
                <a:spLocks/>
              </p:cNvSpPr>
              <p:nvPr/>
            </p:nvSpPr>
            <p:spPr bwMode="auto">
              <a:xfrm>
                <a:off x="1149350" y="3736976"/>
                <a:ext cx="52388" cy="52388"/>
              </a:xfrm>
              <a:custGeom>
                <a:avLst/>
                <a:gdLst>
                  <a:gd name="T0" fmla="*/ 67 w 67"/>
                  <a:gd name="T1" fmla="*/ 61 h 66"/>
                  <a:gd name="T2" fmla="*/ 67 w 67"/>
                  <a:gd name="T3" fmla="*/ 61 h 66"/>
                  <a:gd name="T4" fmla="*/ 54 w 67"/>
                  <a:gd name="T5" fmla="*/ 60 h 66"/>
                  <a:gd name="T6" fmla="*/ 43 w 67"/>
                  <a:gd name="T7" fmla="*/ 57 h 66"/>
                  <a:gd name="T8" fmla="*/ 33 w 67"/>
                  <a:gd name="T9" fmla="*/ 51 h 66"/>
                  <a:gd name="T10" fmla="*/ 24 w 67"/>
                  <a:gd name="T11" fmla="*/ 43 h 66"/>
                  <a:gd name="T12" fmla="*/ 16 w 67"/>
                  <a:gd name="T13" fmla="*/ 35 h 66"/>
                  <a:gd name="T14" fmla="*/ 10 w 67"/>
                  <a:gd name="T15" fmla="*/ 24 h 66"/>
                  <a:gd name="T16" fmla="*/ 7 w 67"/>
                  <a:gd name="T17" fmla="*/ 13 h 66"/>
                  <a:gd name="T18" fmla="*/ 6 w 67"/>
                  <a:gd name="T19" fmla="*/ 0 h 66"/>
                  <a:gd name="T20" fmla="*/ 0 w 67"/>
                  <a:gd name="T21" fmla="*/ 0 h 66"/>
                  <a:gd name="T22" fmla="*/ 1 w 67"/>
                  <a:gd name="T23" fmla="*/ 13 h 66"/>
                  <a:gd name="T24" fmla="*/ 6 w 67"/>
                  <a:gd name="T25" fmla="*/ 26 h 66"/>
                  <a:gd name="T26" fmla="*/ 12 w 67"/>
                  <a:gd name="T27" fmla="*/ 37 h 66"/>
                  <a:gd name="T28" fmla="*/ 20 w 67"/>
                  <a:gd name="T29" fmla="*/ 47 h 66"/>
                  <a:gd name="T30" fmla="*/ 30 w 67"/>
                  <a:gd name="T31" fmla="*/ 55 h 66"/>
                  <a:gd name="T32" fmla="*/ 41 w 67"/>
                  <a:gd name="T33" fmla="*/ 61 h 66"/>
                  <a:gd name="T34" fmla="*/ 54 w 67"/>
                  <a:gd name="T35" fmla="*/ 65 h 66"/>
                  <a:gd name="T36" fmla="*/ 67 w 67"/>
                  <a:gd name="T37" fmla="*/ 66 h 66"/>
                  <a:gd name="T38" fmla="*/ 67 w 67"/>
                  <a:gd name="T39" fmla="*/ 66 h 66"/>
                  <a:gd name="T40" fmla="*/ 67 w 67"/>
                  <a:gd name="T41"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6">
                    <a:moveTo>
                      <a:pt x="67" y="61"/>
                    </a:moveTo>
                    <a:lnTo>
                      <a:pt x="67" y="61"/>
                    </a:lnTo>
                    <a:lnTo>
                      <a:pt x="54" y="60"/>
                    </a:lnTo>
                    <a:lnTo>
                      <a:pt x="43" y="57"/>
                    </a:lnTo>
                    <a:lnTo>
                      <a:pt x="33" y="51"/>
                    </a:lnTo>
                    <a:lnTo>
                      <a:pt x="24" y="43"/>
                    </a:lnTo>
                    <a:lnTo>
                      <a:pt x="16" y="35"/>
                    </a:lnTo>
                    <a:lnTo>
                      <a:pt x="10" y="24"/>
                    </a:lnTo>
                    <a:lnTo>
                      <a:pt x="7" y="13"/>
                    </a:lnTo>
                    <a:lnTo>
                      <a:pt x="6" y="0"/>
                    </a:lnTo>
                    <a:lnTo>
                      <a:pt x="0" y="0"/>
                    </a:lnTo>
                    <a:lnTo>
                      <a:pt x="1" y="13"/>
                    </a:lnTo>
                    <a:lnTo>
                      <a:pt x="6" y="26"/>
                    </a:lnTo>
                    <a:lnTo>
                      <a:pt x="12" y="37"/>
                    </a:lnTo>
                    <a:lnTo>
                      <a:pt x="20" y="47"/>
                    </a:lnTo>
                    <a:lnTo>
                      <a:pt x="30" y="55"/>
                    </a:lnTo>
                    <a:lnTo>
                      <a:pt x="41" y="61"/>
                    </a:lnTo>
                    <a:lnTo>
                      <a:pt x="54" y="65"/>
                    </a:lnTo>
                    <a:lnTo>
                      <a:pt x="67" y="66"/>
                    </a:lnTo>
                    <a:lnTo>
                      <a:pt x="67" y="66"/>
                    </a:lnTo>
                    <a:lnTo>
                      <a:pt x="67"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8"/>
              <p:cNvSpPr>
                <a:spLocks/>
              </p:cNvSpPr>
              <p:nvPr/>
            </p:nvSpPr>
            <p:spPr bwMode="auto">
              <a:xfrm>
                <a:off x="1201738" y="3786188"/>
                <a:ext cx="187325" cy="3175"/>
              </a:xfrm>
              <a:custGeom>
                <a:avLst/>
                <a:gdLst>
                  <a:gd name="T0" fmla="*/ 235 w 235"/>
                  <a:gd name="T1" fmla="*/ 0 h 5"/>
                  <a:gd name="T2" fmla="*/ 235 w 235"/>
                  <a:gd name="T3" fmla="*/ 0 h 5"/>
                  <a:gd name="T4" fmla="*/ 0 w 235"/>
                  <a:gd name="T5" fmla="*/ 0 h 5"/>
                  <a:gd name="T6" fmla="*/ 0 w 235"/>
                  <a:gd name="T7" fmla="*/ 5 h 5"/>
                  <a:gd name="T8" fmla="*/ 235 w 235"/>
                  <a:gd name="T9" fmla="*/ 5 h 5"/>
                  <a:gd name="T10" fmla="*/ 235 w 235"/>
                  <a:gd name="T11" fmla="*/ 5 h 5"/>
                  <a:gd name="T12" fmla="*/ 235 w 2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5" h="5">
                    <a:moveTo>
                      <a:pt x="235" y="0"/>
                    </a:moveTo>
                    <a:lnTo>
                      <a:pt x="235" y="0"/>
                    </a:lnTo>
                    <a:lnTo>
                      <a:pt x="0" y="0"/>
                    </a:lnTo>
                    <a:lnTo>
                      <a:pt x="0" y="5"/>
                    </a:lnTo>
                    <a:lnTo>
                      <a:pt x="235" y="5"/>
                    </a:lnTo>
                    <a:lnTo>
                      <a:pt x="235" y="5"/>
                    </a:lnTo>
                    <a:lnTo>
                      <a:pt x="2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19"/>
              <p:cNvSpPr>
                <a:spLocks/>
              </p:cNvSpPr>
              <p:nvPr/>
            </p:nvSpPr>
            <p:spPr bwMode="auto">
              <a:xfrm>
                <a:off x="1284288" y="3636963"/>
                <a:ext cx="26988" cy="152400"/>
              </a:xfrm>
              <a:custGeom>
                <a:avLst/>
                <a:gdLst>
                  <a:gd name="T0" fmla="*/ 18 w 35"/>
                  <a:gd name="T1" fmla="*/ 191 h 191"/>
                  <a:gd name="T2" fmla="*/ 21 w 35"/>
                  <a:gd name="T3" fmla="*/ 191 h 191"/>
                  <a:gd name="T4" fmla="*/ 24 w 35"/>
                  <a:gd name="T5" fmla="*/ 190 h 191"/>
                  <a:gd name="T6" fmla="*/ 27 w 35"/>
                  <a:gd name="T7" fmla="*/ 189 h 191"/>
                  <a:gd name="T8" fmla="*/ 30 w 35"/>
                  <a:gd name="T9" fmla="*/ 186 h 191"/>
                  <a:gd name="T10" fmla="*/ 33 w 35"/>
                  <a:gd name="T11" fmla="*/ 184 h 191"/>
                  <a:gd name="T12" fmla="*/ 34 w 35"/>
                  <a:gd name="T13" fmla="*/ 180 h 191"/>
                  <a:gd name="T14" fmla="*/ 35 w 35"/>
                  <a:gd name="T15" fmla="*/ 177 h 191"/>
                  <a:gd name="T16" fmla="*/ 35 w 35"/>
                  <a:gd name="T17" fmla="*/ 175 h 191"/>
                  <a:gd name="T18" fmla="*/ 35 w 35"/>
                  <a:gd name="T19" fmla="*/ 16 h 191"/>
                  <a:gd name="T20" fmla="*/ 35 w 35"/>
                  <a:gd name="T21" fmla="*/ 13 h 191"/>
                  <a:gd name="T22" fmla="*/ 34 w 35"/>
                  <a:gd name="T23" fmla="*/ 10 h 191"/>
                  <a:gd name="T24" fmla="*/ 33 w 35"/>
                  <a:gd name="T25" fmla="*/ 7 h 191"/>
                  <a:gd name="T26" fmla="*/ 30 w 35"/>
                  <a:gd name="T27" fmla="*/ 4 h 191"/>
                  <a:gd name="T28" fmla="*/ 27 w 35"/>
                  <a:gd name="T29" fmla="*/ 2 h 191"/>
                  <a:gd name="T30" fmla="*/ 24 w 35"/>
                  <a:gd name="T31" fmla="*/ 1 h 191"/>
                  <a:gd name="T32" fmla="*/ 21 w 35"/>
                  <a:gd name="T33" fmla="*/ 0 h 191"/>
                  <a:gd name="T34" fmla="*/ 18 w 35"/>
                  <a:gd name="T35" fmla="*/ 0 h 191"/>
                  <a:gd name="T36" fmla="*/ 18 w 35"/>
                  <a:gd name="T37" fmla="*/ 0 h 191"/>
                  <a:gd name="T38" fmla="*/ 14 w 35"/>
                  <a:gd name="T39" fmla="*/ 0 h 191"/>
                  <a:gd name="T40" fmla="*/ 11 w 35"/>
                  <a:gd name="T41" fmla="*/ 1 h 191"/>
                  <a:gd name="T42" fmla="*/ 8 w 35"/>
                  <a:gd name="T43" fmla="*/ 2 h 191"/>
                  <a:gd name="T44" fmla="*/ 6 w 35"/>
                  <a:gd name="T45" fmla="*/ 4 h 191"/>
                  <a:gd name="T46" fmla="*/ 4 w 35"/>
                  <a:gd name="T47" fmla="*/ 7 h 191"/>
                  <a:gd name="T48" fmla="*/ 3 w 35"/>
                  <a:gd name="T49" fmla="*/ 10 h 191"/>
                  <a:gd name="T50" fmla="*/ 1 w 35"/>
                  <a:gd name="T51" fmla="*/ 13 h 191"/>
                  <a:gd name="T52" fmla="*/ 0 w 35"/>
                  <a:gd name="T53" fmla="*/ 16 h 191"/>
                  <a:gd name="T54" fmla="*/ 0 w 35"/>
                  <a:gd name="T55" fmla="*/ 175 h 191"/>
                  <a:gd name="T56" fmla="*/ 1 w 35"/>
                  <a:gd name="T57" fmla="*/ 177 h 191"/>
                  <a:gd name="T58" fmla="*/ 3 w 35"/>
                  <a:gd name="T59" fmla="*/ 180 h 191"/>
                  <a:gd name="T60" fmla="*/ 4 w 35"/>
                  <a:gd name="T61" fmla="*/ 184 h 191"/>
                  <a:gd name="T62" fmla="*/ 6 w 35"/>
                  <a:gd name="T63" fmla="*/ 186 h 191"/>
                  <a:gd name="T64" fmla="*/ 8 w 35"/>
                  <a:gd name="T65" fmla="*/ 189 h 191"/>
                  <a:gd name="T66" fmla="*/ 11 w 35"/>
                  <a:gd name="T67" fmla="*/ 190 h 191"/>
                  <a:gd name="T68" fmla="*/ 14 w 35"/>
                  <a:gd name="T69" fmla="*/ 191 h 191"/>
                  <a:gd name="T70" fmla="*/ 18 w 35"/>
                  <a:gd name="T71" fmla="*/ 191 h 191"/>
                  <a:gd name="T72" fmla="*/ 18 w 35"/>
                  <a:gd name="T73"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91">
                    <a:moveTo>
                      <a:pt x="18" y="191"/>
                    </a:moveTo>
                    <a:lnTo>
                      <a:pt x="21" y="191"/>
                    </a:lnTo>
                    <a:lnTo>
                      <a:pt x="24" y="190"/>
                    </a:lnTo>
                    <a:lnTo>
                      <a:pt x="27" y="189"/>
                    </a:lnTo>
                    <a:lnTo>
                      <a:pt x="30" y="186"/>
                    </a:lnTo>
                    <a:lnTo>
                      <a:pt x="33" y="184"/>
                    </a:lnTo>
                    <a:lnTo>
                      <a:pt x="34" y="180"/>
                    </a:lnTo>
                    <a:lnTo>
                      <a:pt x="35" y="177"/>
                    </a:lnTo>
                    <a:lnTo>
                      <a:pt x="35" y="175"/>
                    </a:lnTo>
                    <a:lnTo>
                      <a:pt x="35" y="16"/>
                    </a:lnTo>
                    <a:lnTo>
                      <a:pt x="35" y="13"/>
                    </a:lnTo>
                    <a:lnTo>
                      <a:pt x="34" y="10"/>
                    </a:lnTo>
                    <a:lnTo>
                      <a:pt x="33" y="7"/>
                    </a:lnTo>
                    <a:lnTo>
                      <a:pt x="30" y="4"/>
                    </a:lnTo>
                    <a:lnTo>
                      <a:pt x="27" y="2"/>
                    </a:lnTo>
                    <a:lnTo>
                      <a:pt x="24" y="1"/>
                    </a:lnTo>
                    <a:lnTo>
                      <a:pt x="21" y="0"/>
                    </a:lnTo>
                    <a:lnTo>
                      <a:pt x="18" y="0"/>
                    </a:lnTo>
                    <a:lnTo>
                      <a:pt x="18" y="0"/>
                    </a:lnTo>
                    <a:lnTo>
                      <a:pt x="14" y="0"/>
                    </a:lnTo>
                    <a:lnTo>
                      <a:pt x="11" y="1"/>
                    </a:lnTo>
                    <a:lnTo>
                      <a:pt x="8" y="2"/>
                    </a:lnTo>
                    <a:lnTo>
                      <a:pt x="6" y="4"/>
                    </a:lnTo>
                    <a:lnTo>
                      <a:pt x="4" y="7"/>
                    </a:lnTo>
                    <a:lnTo>
                      <a:pt x="3" y="10"/>
                    </a:lnTo>
                    <a:lnTo>
                      <a:pt x="1" y="13"/>
                    </a:lnTo>
                    <a:lnTo>
                      <a:pt x="0" y="16"/>
                    </a:lnTo>
                    <a:lnTo>
                      <a:pt x="0" y="175"/>
                    </a:lnTo>
                    <a:lnTo>
                      <a:pt x="1" y="177"/>
                    </a:lnTo>
                    <a:lnTo>
                      <a:pt x="3" y="180"/>
                    </a:lnTo>
                    <a:lnTo>
                      <a:pt x="4" y="184"/>
                    </a:lnTo>
                    <a:lnTo>
                      <a:pt x="6" y="186"/>
                    </a:lnTo>
                    <a:lnTo>
                      <a:pt x="8" y="189"/>
                    </a:lnTo>
                    <a:lnTo>
                      <a:pt x="11" y="190"/>
                    </a:lnTo>
                    <a:lnTo>
                      <a:pt x="14" y="191"/>
                    </a:lnTo>
                    <a:lnTo>
                      <a:pt x="18" y="191"/>
                    </a:lnTo>
                    <a:lnTo>
                      <a:pt x="18" y="1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20"/>
              <p:cNvSpPr>
                <a:spLocks/>
              </p:cNvSpPr>
              <p:nvPr/>
            </p:nvSpPr>
            <p:spPr bwMode="auto">
              <a:xfrm>
                <a:off x="1296988" y="3776663"/>
                <a:ext cx="15875" cy="14288"/>
              </a:xfrm>
              <a:custGeom>
                <a:avLst/>
                <a:gdLst>
                  <a:gd name="T0" fmla="*/ 15 w 19"/>
                  <a:gd name="T1" fmla="*/ 0 h 18"/>
                  <a:gd name="T2" fmla="*/ 15 w 19"/>
                  <a:gd name="T3" fmla="*/ 0 h 18"/>
                  <a:gd name="T4" fmla="*/ 13 w 19"/>
                  <a:gd name="T5" fmla="*/ 2 h 18"/>
                  <a:gd name="T6" fmla="*/ 12 w 19"/>
                  <a:gd name="T7" fmla="*/ 4 h 18"/>
                  <a:gd name="T8" fmla="*/ 12 w 19"/>
                  <a:gd name="T9" fmla="*/ 7 h 18"/>
                  <a:gd name="T10" fmla="*/ 10 w 19"/>
                  <a:gd name="T11" fmla="*/ 9 h 18"/>
                  <a:gd name="T12" fmla="*/ 8 w 19"/>
                  <a:gd name="T13" fmla="*/ 11 h 18"/>
                  <a:gd name="T14" fmla="*/ 5 w 19"/>
                  <a:gd name="T15" fmla="*/ 12 h 18"/>
                  <a:gd name="T16" fmla="*/ 3 w 19"/>
                  <a:gd name="T17" fmla="*/ 14 h 18"/>
                  <a:gd name="T18" fmla="*/ 0 w 19"/>
                  <a:gd name="T19" fmla="*/ 14 h 18"/>
                  <a:gd name="T20" fmla="*/ 0 w 19"/>
                  <a:gd name="T21" fmla="*/ 18 h 18"/>
                  <a:gd name="T22" fmla="*/ 3 w 19"/>
                  <a:gd name="T23" fmla="*/ 18 h 18"/>
                  <a:gd name="T24" fmla="*/ 8 w 19"/>
                  <a:gd name="T25" fmla="*/ 17 h 18"/>
                  <a:gd name="T26" fmla="*/ 10 w 19"/>
                  <a:gd name="T27" fmla="*/ 16 h 18"/>
                  <a:gd name="T28" fmla="*/ 13 w 19"/>
                  <a:gd name="T29" fmla="*/ 14 h 18"/>
                  <a:gd name="T30" fmla="*/ 17 w 19"/>
                  <a:gd name="T31" fmla="*/ 10 h 18"/>
                  <a:gd name="T32" fmla="*/ 18 w 19"/>
                  <a:gd name="T33" fmla="*/ 7 h 18"/>
                  <a:gd name="T34" fmla="*/ 19 w 19"/>
                  <a:gd name="T35" fmla="*/ 3 h 18"/>
                  <a:gd name="T36" fmla="*/ 19 w 19"/>
                  <a:gd name="T37" fmla="*/ 0 h 18"/>
                  <a:gd name="T38" fmla="*/ 19 w 19"/>
                  <a:gd name="T39" fmla="*/ 0 h 18"/>
                  <a:gd name="T40" fmla="*/ 15 w 19"/>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8">
                    <a:moveTo>
                      <a:pt x="15" y="0"/>
                    </a:moveTo>
                    <a:lnTo>
                      <a:pt x="15" y="0"/>
                    </a:lnTo>
                    <a:lnTo>
                      <a:pt x="13" y="2"/>
                    </a:lnTo>
                    <a:lnTo>
                      <a:pt x="12" y="4"/>
                    </a:lnTo>
                    <a:lnTo>
                      <a:pt x="12" y="7"/>
                    </a:lnTo>
                    <a:lnTo>
                      <a:pt x="10" y="9"/>
                    </a:lnTo>
                    <a:lnTo>
                      <a:pt x="8" y="11"/>
                    </a:lnTo>
                    <a:lnTo>
                      <a:pt x="5" y="12"/>
                    </a:lnTo>
                    <a:lnTo>
                      <a:pt x="3" y="14"/>
                    </a:lnTo>
                    <a:lnTo>
                      <a:pt x="0" y="14"/>
                    </a:lnTo>
                    <a:lnTo>
                      <a:pt x="0" y="18"/>
                    </a:lnTo>
                    <a:lnTo>
                      <a:pt x="3" y="18"/>
                    </a:lnTo>
                    <a:lnTo>
                      <a:pt x="8" y="17"/>
                    </a:lnTo>
                    <a:lnTo>
                      <a:pt x="10" y="16"/>
                    </a:lnTo>
                    <a:lnTo>
                      <a:pt x="13" y="14"/>
                    </a:lnTo>
                    <a:lnTo>
                      <a:pt x="17" y="10"/>
                    </a:lnTo>
                    <a:lnTo>
                      <a:pt x="18" y="7"/>
                    </a:lnTo>
                    <a:lnTo>
                      <a:pt x="19" y="3"/>
                    </a:lnTo>
                    <a:lnTo>
                      <a:pt x="19" y="0"/>
                    </a:lnTo>
                    <a:lnTo>
                      <a:pt x="19"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21"/>
              <p:cNvSpPr>
                <a:spLocks/>
              </p:cNvSpPr>
              <p:nvPr/>
            </p:nvSpPr>
            <p:spPr bwMode="auto">
              <a:xfrm>
                <a:off x="1309688" y="3649663"/>
                <a:ext cx="3175" cy="127000"/>
              </a:xfrm>
              <a:custGeom>
                <a:avLst/>
                <a:gdLst>
                  <a:gd name="T0" fmla="*/ 0 w 4"/>
                  <a:gd name="T1" fmla="*/ 0 h 159"/>
                  <a:gd name="T2" fmla="*/ 0 w 4"/>
                  <a:gd name="T3" fmla="*/ 0 h 159"/>
                  <a:gd name="T4" fmla="*/ 0 w 4"/>
                  <a:gd name="T5" fmla="*/ 159 h 159"/>
                  <a:gd name="T6" fmla="*/ 4 w 4"/>
                  <a:gd name="T7" fmla="*/ 159 h 159"/>
                  <a:gd name="T8" fmla="*/ 4 w 4"/>
                  <a:gd name="T9" fmla="*/ 0 h 159"/>
                  <a:gd name="T10" fmla="*/ 4 w 4"/>
                  <a:gd name="T11" fmla="*/ 0 h 159"/>
                  <a:gd name="T12" fmla="*/ 0 w 4"/>
                  <a:gd name="T13" fmla="*/ 0 h 159"/>
                </a:gdLst>
                <a:ahLst/>
                <a:cxnLst>
                  <a:cxn ang="0">
                    <a:pos x="T0" y="T1"/>
                  </a:cxn>
                  <a:cxn ang="0">
                    <a:pos x="T2" y="T3"/>
                  </a:cxn>
                  <a:cxn ang="0">
                    <a:pos x="T4" y="T5"/>
                  </a:cxn>
                  <a:cxn ang="0">
                    <a:pos x="T6" y="T7"/>
                  </a:cxn>
                  <a:cxn ang="0">
                    <a:pos x="T8" y="T9"/>
                  </a:cxn>
                  <a:cxn ang="0">
                    <a:pos x="T10" y="T11"/>
                  </a:cxn>
                  <a:cxn ang="0">
                    <a:pos x="T12" y="T13"/>
                  </a:cxn>
                </a:cxnLst>
                <a:rect l="0" t="0" r="r" b="b"/>
                <a:pathLst>
                  <a:path w="4" h="159">
                    <a:moveTo>
                      <a:pt x="0" y="0"/>
                    </a:moveTo>
                    <a:lnTo>
                      <a:pt x="0" y="0"/>
                    </a:lnTo>
                    <a:lnTo>
                      <a:pt x="0" y="159"/>
                    </a:lnTo>
                    <a:lnTo>
                      <a:pt x="4" y="159"/>
                    </a:lnTo>
                    <a:lnTo>
                      <a:pt x="4" y="0"/>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22"/>
              <p:cNvSpPr>
                <a:spLocks/>
              </p:cNvSpPr>
              <p:nvPr/>
            </p:nvSpPr>
            <p:spPr bwMode="auto">
              <a:xfrm>
                <a:off x="1296988" y="3635376"/>
                <a:ext cx="15875" cy="14288"/>
              </a:xfrm>
              <a:custGeom>
                <a:avLst/>
                <a:gdLst>
                  <a:gd name="T0" fmla="*/ 0 w 19"/>
                  <a:gd name="T1" fmla="*/ 6 h 20"/>
                  <a:gd name="T2" fmla="*/ 0 w 19"/>
                  <a:gd name="T3" fmla="*/ 6 h 20"/>
                  <a:gd name="T4" fmla="*/ 3 w 19"/>
                  <a:gd name="T5" fmla="*/ 6 h 20"/>
                  <a:gd name="T6" fmla="*/ 5 w 19"/>
                  <a:gd name="T7" fmla="*/ 7 h 20"/>
                  <a:gd name="T8" fmla="*/ 8 w 19"/>
                  <a:gd name="T9" fmla="*/ 8 h 20"/>
                  <a:gd name="T10" fmla="*/ 10 w 19"/>
                  <a:gd name="T11" fmla="*/ 11 h 20"/>
                  <a:gd name="T12" fmla="*/ 12 w 19"/>
                  <a:gd name="T13" fmla="*/ 13 h 20"/>
                  <a:gd name="T14" fmla="*/ 12 w 19"/>
                  <a:gd name="T15" fmla="*/ 15 h 20"/>
                  <a:gd name="T16" fmla="*/ 13 w 19"/>
                  <a:gd name="T17" fmla="*/ 17 h 20"/>
                  <a:gd name="T18" fmla="*/ 15 w 19"/>
                  <a:gd name="T19" fmla="*/ 20 h 20"/>
                  <a:gd name="T20" fmla="*/ 19 w 19"/>
                  <a:gd name="T21" fmla="*/ 20 h 20"/>
                  <a:gd name="T22" fmla="*/ 19 w 19"/>
                  <a:gd name="T23" fmla="*/ 16 h 20"/>
                  <a:gd name="T24" fmla="*/ 18 w 19"/>
                  <a:gd name="T25" fmla="*/ 13 h 20"/>
                  <a:gd name="T26" fmla="*/ 17 w 19"/>
                  <a:gd name="T27" fmla="*/ 9 h 20"/>
                  <a:gd name="T28" fmla="*/ 13 w 19"/>
                  <a:gd name="T29" fmla="*/ 6 h 20"/>
                  <a:gd name="T30" fmla="*/ 10 w 19"/>
                  <a:gd name="T31" fmla="*/ 4 h 20"/>
                  <a:gd name="T32" fmla="*/ 8 w 19"/>
                  <a:gd name="T33" fmla="*/ 1 h 20"/>
                  <a:gd name="T34" fmla="*/ 3 w 19"/>
                  <a:gd name="T35" fmla="*/ 1 h 20"/>
                  <a:gd name="T36" fmla="*/ 0 w 19"/>
                  <a:gd name="T37" fmla="*/ 0 h 20"/>
                  <a:gd name="T38" fmla="*/ 0 w 19"/>
                  <a:gd name="T39" fmla="*/ 0 h 20"/>
                  <a:gd name="T40" fmla="*/ 0 w 19"/>
                  <a:gd name="T4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0">
                    <a:moveTo>
                      <a:pt x="0" y="6"/>
                    </a:moveTo>
                    <a:lnTo>
                      <a:pt x="0" y="6"/>
                    </a:lnTo>
                    <a:lnTo>
                      <a:pt x="3" y="6"/>
                    </a:lnTo>
                    <a:lnTo>
                      <a:pt x="5" y="7"/>
                    </a:lnTo>
                    <a:lnTo>
                      <a:pt x="8" y="8"/>
                    </a:lnTo>
                    <a:lnTo>
                      <a:pt x="10" y="11"/>
                    </a:lnTo>
                    <a:lnTo>
                      <a:pt x="12" y="13"/>
                    </a:lnTo>
                    <a:lnTo>
                      <a:pt x="12" y="15"/>
                    </a:lnTo>
                    <a:lnTo>
                      <a:pt x="13" y="17"/>
                    </a:lnTo>
                    <a:lnTo>
                      <a:pt x="15" y="20"/>
                    </a:lnTo>
                    <a:lnTo>
                      <a:pt x="19" y="20"/>
                    </a:lnTo>
                    <a:lnTo>
                      <a:pt x="19" y="16"/>
                    </a:lnTo>
                    <a:lnTo>
                      <a:pt x="18" y="13"/>
                    </a:lnTo>
                    <a:lnTo>
                      <a:pt x="17" y="9"/>
                    </a:lnTo>
                    <a:lnTo>
                      <a:pt x="13" y="6"/>
                    </a:lnTo>
                    <a:lnTo>
                      <a:pt x="10" y="4"/>
                    </a:lnTo>
                    <a:lnTo>
                      <a:pt x="8" y="1"/>
                    </a:lnTo>
                    <a:lnTo>
                      <a:pt x="3" y="1"/>
                    </a:lnTo>
                    <a:lnTo>
                      <a:pt x="0" y="0"/>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3"/>
              <p:cNvSpPr>
                <a:spLocks/>
              </p:cNvSpPr>
              <p:nvPr/>
            </p:nvSpPr>
            <p:spPr bwMode="auto">
              <a:xfrm>
                <a:off x="1296988" y="3635376"/>
                <a:ext cx="0" cy="3175"/>
              </a:xfrm>
              <a:custGeom>
                <a:avLst/>
                <a:gdLst>
                  <a:gd name="T0" fmla="*/ 6 h 6"/>
                  <a:gd name="T1" fmla="*/ 4 h 6"/>
                  <a:gd name="T2" fmla="*/ 4 h 6"/>
                  <a:gd name="T3" fmla="*/ 4 h 6"/>
                  <a:gd name="T4" fmla="*/ 4 h 6"/>
                  <a:gd name="T5" fmla="*/ 0 h 6"/>
                  <a:gd name="T6" fmla="*/ 6 h 6"/>
                </a:gdLst>
                <a:ahLst/>
                <a:cxnLst>
                  <a:cxn ang="0">
                    <a:pos x="0" y="T0"/>
                  </a:cxn>
                  <a:cxn ang="0">
                    <a:pos x="0" y="T1"/>
                  </a:cxn>
                  <a:cxn ang="0">
                    <a:pos x="0" y="T2"/>
                  </a:cxn>
                  <a:cxn ang="0">
                    <a:pos x="0" y="T3"/>
                  </a:cxn>
                  <a:cxn ang="0">
                    <a:pos x="0" y="T4"/>
                  </a:cxn>
                  <a:cxn ang="0">
                    <a:pos x="0" y="T5"/>
                  </a:cxn>
                  <a:cxn ang="0">
                    <a:pos x="0" y="T6"/>
                  </a:cxn>
                </a:cxnLst>
                <a:rect l="0" t="0" r="r" b="b"/>
                <a:pathLst>
                  <a:path h="6">
                    <a:moveTo>
                      <a:pt x="0" y="6"/>
                    </a:moveTo>
                    <a:lnTo>
                      <a:pt x="0" y="4"/>
                    </a:lnTo>
                    <a:lnTo>
                      <a:pt x="0" y="4"/>
                    </a:lnTo>
                    <a:lnTo>
                      <a:pt x="0" y="4"/>
                    </a:lnTo>
                    <a:lnTo>
                      <a:pt x="0" y="4"/>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4"/>
              <p:cNvSpPr>
                <a:spLocks/>
              </p:cNvSpPr>
              <p:nvPr/>
            </p:nvSpPr>
            <p:spPr bwMode="auto">
              <a:xfrm>
                <a:off x="1281113" y="3635376"/>
                <a:ext cx="15875" cy="14288"/>
              </a:xfrm>
              <a:custGeom>
                <a:avLst/>
                <a:gdLst>
                  <a:gd name="T0" fmla="*/ 6 w 20"/>
                  <a:gd name="T1" fmla="*/ 20 h 20"/>
                  <a:gd name="T2" fmla="*/ 6 w 20"/>
                  <a:gd name="T3" fmla="*/ 20 h 20"/>
                  <a:gd name="T4" fmla="*/ 6 w 20"/>
                  <a:gd name="T5" fmla="*/ 17 h 20"/>
                  <a:gd name="T6" fmla="*/ 7 w 20"/>
                  <a:gd name="T7" fmla="*/ 15 h 20"/>
                  <a:gd name="T8" fmla="*/ 8 w 20"/>
                  <a:gd name="T9" fmla="*/ 13 h 20"/>
                  <a:gd name="T10" fmla="*/ 9 w 20"/>
                  <a:gd name="T11" fmla="*/ 11 h 20"/>
                  <a:gd name="T12" fmla="*/ 11 w 20"/>
                  <a:gd name="T13" fmla="*/ 8 h 20"/>
                  <a:gd name="T14" fmla="*/ 14 w 20"/>
                  <a:gd name="T15" fmla="*/ 7 h 20"/>
                  <a:gd name="T16" fmla="*/ 16 w 20"/>
                  <a:gd name="T17" fmla="*/ 6 h 20"/>
                  <a:gd name="T18" fmla="*/ 20 w 20"/>
                  <a:gd name="T19" fmla="*/ 6 h 20"/>
                  <a:gd name="T20" fmla="*/ 20 w 20"/>
                  <a:gd name="T21" fmla="*/ 0 h 20"/>
                  <a:gd name="T22" fmla="*/ 16 w 20"/>
                  <a:gd name="T23" fmla="*/ 1 h 20"/>
                  <a:gd name="T24" fmla="*/ 11 w 20"/>
                  <a:gd name="T25" fmla="*/ 1 h 20"/>
                  <a:gd name="T26" fmla="*/ 8 w 20"/>
                  <a:gd name="T27" fmla="*/ 4 h 20"/>
                  <a:gd name="T28" fmla="*/ 6 w 20"/>
                  <a:gd name="T29" fmla="*/ 6 h 20"/>
                  <a:gd name="T30" fmla="*/ 3 w 20"/>
                  <a:gd name="T31" fmla="*/ 9 h 20"/>
                  <a:gd name="T32" fmla="*/ 1 w 20"/>
                  <a:gd name="T33" fmla="*/ 13 h 20"/>
                  <a:gd name="T34" fmla="*/ 0 w 20"/>
                  <a:gd name="T35" fmla="*/ 16 h 20"/>
                  <a:gd name="T36" fmla="*/ 0 w 20"/>
                  <a:gd name="T37" fmla="*/ 20 h 20"/>
                  <a:gd name="T38" fmla="*/ 0 w 20"/>
                  <a:gd name="T39" fmla="*/ 20 h 20"/>
                  <a:gd name="T40" fmla="*/ 6 w 20"/>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0">
                    <a:moveTo>
                      <a:pt x="6" y="20"/>
                    </a:moveTo>
                    <a:lnTo>
                      <a:pt x="6" y="20"/>
                    </a:lnTo>
                    <a:lnTo>
                      <a:pt x="6" y="17"/>
                    </a:lnTo>
                    <a:lnTo>
                      <a:pt x="7" y="15"/>
                    </a:lnTo>
                    <a:lnTo>
                      <a:pt x="8" y="13"/>
                    </a:lnTo>
                    <a:lnTo>
                      <a:pt x="9" y="11"/>
                    </a:lnTo>
                    <a:lnTo>
                      <a:pt x="11" y="8"/>
                    </a:lnTo>
                    <a:lnTo>
                      <a:pt x="14" y="7"/>
                    </a:lnTo>
                    <a:lnTo>
                      <a:pt x="16" y="6"/>
                    </a:lnTo>
                    <a:lnTo>
                      <a:pt x="20" y="6"/>
                    </a:lnTo>
                    <a:lnTo>
                      <a:pt x="20" y="0"/>
                    </a:lnTo>
                    <a:lnTo>
                      <a:pt x="16" y="1"/>
                    </a:lnTo>
                    <a:lnTo>
                      <a:pt x="11" y="1"/>
                    </a:lnTo>
                    <a:lnTo>
                      <a:pt x="8" y="4"/>
                    </a:lnTo>
                    <a:lnTo>
                      <a:pt x="6" y="6"/>
                    </a:lnTo>
                    <a:lnTo>
                      <a:pt x="3" y="9"/>
                    </a:lnTo>
                    <a:lnTo>
                      <a:pt x="1" y="13"/>
                    </a:lnTo>
                    <a:lnTo>
                      <a:pt x="0" y="16"/>
                    </a:lnTo>
                    <a:lnTo>
                      <a:pt x="0" y="20"/>
                    </a:lnTo>
                    <a:lnTo>
                      <a:pt x="0" y="20"/>
                    </a:lnTo>
                    <a:lnTo>
                      <a:pt x="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5"/>
              <p:cNvSpPr>
                <a:spLocks/>
              </p:cNvSpPr>
              <p:nvPr/>
            </p:nvSpPr>
            <p:spPr bwMode="auto">
              <a:xfrm>
                <a:off x="1281113" y="3649663"/>
                <a:ext cx="4763" cy="127000"/>
              </a:xfrm>
              <a:custGeom>
                <a:avLst/>
                <a:gdLst>
                  <a:gd name="T0" fmla="*/ 6 w 6"/>
                  <a:gd name="T1" fmla="*/ 159 h 159"/>
                  <a:gd name="T2" fmla="*/ 6 w 6"/>
                  <a:gd name="T3" fmla="*/ 159 h 159"/>
                  <a:gd name="T4" fmla="*/ 6 w 6"/>
                  <a:gd name="T5" fmla="*/ 0 h 159"/>
                  <a:gd name="T6" fmla="*/ 0 w 6"/>
                  <a:gd name="T7" fmla="*/ 0 h 159"/>
                  <a:gd name="T8" fmla="*/ 0 w 6"/>
                  <a:gd name="T9" fmla="*/ 159 h 159"/>
                  <a:gd name="T10" fmla="*/ 0 w 6"/>
                  <a:gd name="T11" fmla="*/ 159 h 159"/>
                  <a:gd name="T12" fmla="*/ 6 w 6"/>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6" h="159">
                    <a:moveTo>
                      <a:pt x="6" y="159"/>
                    </a:moveTo>
                    <a:lnTo>
                      <a:pt x="6" y="159"/>
                    </a:lnTo>
                    <a:lnTo>
                      <a:pt x="6" y="0"/>
                    </a:lnTo>
                    <a:lnTo>
                      <a:pt x="0" y="0"/>
                    </a:lnTo>
                    <a:lnTo>
                      <a:pt x="0" y="159"/>
                    </a:lnTo>
                    <a:lnTo>
                      <a:pt x="0" y="159"/>
                    </a:lnTo>
                    <a:lnTo>
                      <a:pt x="6"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26"/>
              <p:cNvSpPr>
                <a:spLocks/>
              </p:cNvSpPr>
              <p:nvPr/>
            </p:nvSpPr>
            <p:spPr bwMode="auto">
              <a:xfrm>
                <a:off x="1281113" y="3776663"/>
                <a:ext cx="15875" cy="14288"/>
              </a:xfrm>
              <a:custGeom>
                <a:avLst/>
                <a:gdLst>
                  <a:gd name="T0" fmla="*/ 20 w 20"/>
                  <a:gd name="T1" fmla="*/ 14 h 18"/>
                  <a:gd name="T2" fmla="*/ 20 w 20"/>
                  <a:gd name="T3" fmla="*/ 14 h 18"/>
                  <a:gd name="T4" fmla="*/ 16 w 20"/>
                  <a:gd name="T5" fmla="*/ 14 h 18"/>
                  <a:gd name="T6" fmla="*/ 14 w 20"/>
                  <a:gd name="T7" fmla="*/ 12 h 18"/>
                  <a:gd name="T8" fmla="*/ 11 w 20"/>
                  <a:gd name="T9" fmla="*/ 11 h 18"/>
                  <a:gd name="T10" fmla="*/ 9 w 20"/>
                  <a:gd name="T11" fmla="*/ 9 h 18"/>
                  <a:gd name="T12" fmla="*/ 8 w 20"/>
                  <a:gd name="T13" fmla="*/ 7 h 18"/>
                  <a:gd name="T14" fmla="*/ 7 w 20"/>
                  <a:gd name="T15" fmla="*/ 4 h 18"/>
                  <a:gd name="T16" fmla="*/ 6 w 20"/>
                  <a:gd name="T17" fmla="*/ 2 h 18"/>
                  <a:gd name="T18" fmla="*/ 6 w 20"/>
                  <a:gd name="T19" fmla="*/ 0 h 18"/>
                  <a:gd name="T20" fmla="*/ 0 w 20"/>
                  <a:gd name="T21" fmla="*/ 0 h 18"/>
                  <a:gd name="T22" fmla="*/ 0 w 20"/>
                  <a:gd name="T23" fmla="*/ 3 h 18"/>
                  <a:gd name="T24" fmla="*/ 1 w 20"/>
                  <a:gd name="T25" fmla="*/ 7 h 18"/>
                  <a:gd name="T26" fmla="*/ 3 w 20"/>
                  <a:gd name="T27" fmla="*/ 10 h 18"/>
                  <a:gd name="T28" fmla="*/ 6 w 20"/>
                  <a:gd name="T29" fmla="*/ 14 h 18"/>
                  <a:gd name="T30" fmla="*/ 8 w 20"/>
                  <a:gd name="T31" fmla="*/ 16 h 18"/>
                  <a:gd name="T32" fmla="*/ 11 w 20"/>
                  <a:gd name="T33" fmla="*/ 17 h 18"/>
                  <a:gd name="T34" fmla="*/ 16 w 20"/>
                  <a:gd name="T35" fmla="*/ 18 h 18"/>
                  <a:gd name="T36" fmla="*/ 20 w 20"/>
                  <a:gd name="T37" fmla="*/ 18 h 18"/>
                  <a:gd name="T38" fmla="*/ 20 w 20"/>
                  <a:gd name="T39" fmla="*/ 18 h 18"/>
                  <a:gd name="T40" fmla="*/ 20 w 20"/>
                  <a:gd name="T4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18">
                    <a:moveTo>
                      <a:pt x="20" y="14"/>
                    </a:moveTo>
                    <a:lnTo>
                      <a:pt x="20" y="14"/>
                    </a:lnTo>
                    <a:lnTo>
                      <a:pt x="16" y="14"/>
                    </a:lnTo>
                    <a:lnTo>
                      <a:pt x="14" y="12"/>
                    </a:lnTo>
                    <a:lnTo>
                      <a:pt x="11" y="11"/>
                    </a:lnTo>
                    <a:lnTo>
                      <a:pt x="9" y="9"/>
                    </a:lnTo>
                    <a:lnTo>
                      <a:pt x="8" y="7"/>
                    </a:lnTo>
                    <a:lnTo>
                      <a:pt x="7" y="4"/>
                    </a:lnTo>
                    <a:lnTo>
                      <a:pt x="6" y="2"/>
                    </a:lnTo>
                    <a:lnTo>
                      <a:pt x="6" y="0"/>
                    </a:lnTo>
                    <a:lnTo>
                      <a:pt x="0" y="0"/>
                    </a:lnTo>
                    <a:lnTo>
                      <a:pt x="0" y="3"/>
                    </a:lnTo>
                    <a:lnTo>
                      <a:pt x="1" y="7"/>
                    </a:lnTo>
                    <a:lnTo>
                      <a:pt x="3" y="10"/>
                    </a:lnTo>
                    <a:lnTo>
                      <a:pt x="6" y="14"/>
                    </a:lnTo>
                    <a:lnTo>
                      <a:pt x="8" y="16"/>
                    </a:lnTo>
                    <a:lnTo>
                      <a:pt x="11" y="17"/>
                    </a:lnTo>
                    <a:lnTo>
                      <a:pt x="16" y="18"/>
                    </a:lnTo>
                    <a:lnTo>
                      <a:pt x="20" y="18"/>
                    </a:lnTo>
                    <a:lnTo>
                      <a:pt x="20" y="18"/>
                    </a:lnTo>
                    <a:lnTo>
                      <a:pt x="2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27"/>
              <p:cNvSpPr>
                <a:spLocks/>
              </p:cNvSpPr>
              <p:nvPr/>
            </p:nvSpPr>
            <p:spPr bwMode="auto">
              <a:xfrm>
                <a:off x="1296988" y="3787776"/>
                <a:ext cx="0" cy="3175"/>
              </a:xfrm>
              <a:custGeom>
                <a:avLst/>
                <a:gdLst>
                  <a:gd name="T0" fmla="*/ 0 h 4"/>
                  <a:gd name="T1" fmla="*/ 2 h 4"/>
                  <a:gd name="T2" fmla="*/ 2 h 4"/>
                  <a:gd name="T3" fmla="*/ 2 h 4"/>
                  <a:gd name="T4" fmla="*/ 2 h 4"/>
                  <a:gd name="T5" fmla="*/ 4 h 4"/>
                  <a:gd name="T6" fmla="*/ 0 h 4"/>
                </a:gdLst>
                <a:ahLst/>
                <a:cxnLst>
                  <a:cxn ang="0">
                    <a:pos x="0" y="T0"/>
                  </a:cxn>
                  <a:cxn ang="0">
                    <a:pos x="0" y="T1"/>
                  </a:cxn>
                  <a:cxn ang="0">
                    <a:pos x="0" y="T2"/>
                  </a:cxn>
                  <a:cxn ang="0">
                    <a:pos x="0" y="T3"/>
                  </a:cxn>
                  <a:cxn ang="0">
                    <a:pos x="0" y="T4"/>
                  </a:cxn>
                  <a:cxn ang="0">
                    <a:pos x="0" y="T5"/>
                  </a:cxn>
                  <a:cxn ang="0">
                    <a:pos x="0" y="T6"/>
                  </a:cxn>
                </a:cxnLst>
                <a:rect l="0" t="0" r="r" b="b"/>
                <a:pathLst>
                  <a:path h="4">
                    <a:moveTo>
                      <a:pt x="0" y="0"/>
                    </a:moveTo>
                    <a:lnTo>
                      <a:pt x="0" y="2"/>
                    </a:lnTo>
                    <a:lnTo>
                      <a:pt x="0" y="2"/>
                    </a:lnTo>
                    <a:lnTo>
                      <a:pt x="0" y="2"/>
                    </a:lnTo>
                    <a:lnTo>
                      <a:pt x="0" y="2"/>
                    </a:lnTo>
                    <a:lnTo>
                      <a:pt x="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328"/>
              <p:cNvSpPr>
                <a:spLocks noChangeArrowheads="1"/>
              </p:cNvSpPr>
              <p:nvPr/>
            </p:nvSpPr>
            <p:spPr bwMode="auto">
              <a:xfrm>
                <a:off x="1555750" y="3781426"/>
                <a:ext cx="127000"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29"/>
              <p:cNvSpPr>
                <a:spLocks/>
              </p:cNvSpPr>
              <p:nvPr/>
            </p:nvSpPr>
            <p:spPr bwMode="auto">
              <a:xfrm>
                <a:off x="1679575" y="3779838"/>
                <a:ext cx="4763" cy="31750"/>
              </a:xfrm>
              <a:custGeom>
                <a:avLst/>
                <a:gdLst>
                  <a:gd name="T0" fmla="*/ 3 w 6"/>
                  <a:gd name="T1" fmla="*/ 6 h 40"/>
                  <a:gd name="T2" fmla="*/ 0 w 6"/>
                  <a:gd name="T3" fmla="*/ 2 h 40"/>
                  <a:gd name="T4" fmla="*/ 0 w 6"/>
                  <a:gd name="T5" fmla="*/ 40 h 40"/>
                  <a:gd name="T6" fmla="*/ 6 w 6"/>
                  <a:gd name="T7" fmla="*/ 40 h 40"/>
                  <a:gd name="T8" fmla="*/ 6 w 6"/>
                  <a:gd name="T9" fmla="*/ 2 h 40"/>
                  <a:gd name="T10" fmla="*/ 3 w 6"/>
                  <a:gd name="T11" fmla="*/ 0 h 40"/>
                  <a:gd name="T12" fmla="*/ 6 w 6"/>
                  <a:gd name="T13" fmla="*/ 2 h 40"/>
                  <a:gd name="T14" fmla="*/ 6 w 6"/>
                  <a:gd name="T15" fmla="*/ 0 h 40"/>
                  <a:gd name="T16" fmla="*/ 3 w 6"/>
                  <a:gd name="T17" fmla="*/ 0 h 40"/>
                  <a:gd name="T18" fmla="*/ 3 w 6"/>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0">
                    <a:moveTo>
                      <a:pt x="3" y="6"/>
                    </a:moveTo>
                    <a:lnTo>
                      <a:pt x="0" y="2"/>
                    </a:lnTo>
                    <a:lnTo>
                      <a:pt x="0" y="40"/>
                    </a:lnTo>
                    <a:lnTo>
                      <a:pt x="6" y="40"/>
                    </a:lnTo>
                    <a:lnTo>
                      <a:pt x="6" y="2"/>
                    </a:lnTo>
                    <a:lnTo>
                      <a:pt x="3" y="0"/>
                    </a:lnTo>
                    <a:lnTo>
                      <a:pt x="6" y="2"/>
                    </a:lnTo>
                    <a:lnTo>
                      <a:pt x="6"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30"/>
              <p:cNvSpPr>
                <a:spLocks/>
              </p:cNvSpPr>
              <p:nvPr/>
            </p:nvSpPr>
            <p:spPr bwMode="auto">
              <a:xfrm>
                <a:off x="1554163" y="3779838"/>
                <a:ext cx="128588" cy="3175"/>
              </a:xfrm>
              <a:custGeom>
                <a:avLst/>
                <a:gdLst>
                  <a:gd name="T0" fmla="*/ 6 w 161"/>
                  <a:gd name="T1" fmla="*/ 2 h 6"/>
                  <a:gd name="T2" fmla="*/ 2 w 161"/>
                  <a:gd name="T3" fmla="*/ 6 h 6"/>
                  <a:gd name="T4" fmla="*/ 161 w 161"/>
                  <a:gd name="T5" fmla="*/ 6 h 6"/>
                  <a:gd name="T6" fmla="*/ 161 w 161"/>
                  <a:gd name="T7" fmla="*/ 0 h 6"/>
                  <a:gd name="T8" fmla="*/ 2 w 161"/>
                  <a:gd name="T9" fmla="*/ 0 h 6"/>
                  <a:gd name="T10" fmla="*/ 0 w 161"/>
                  <a:gd name="T11" fmla="*/ 2 h 6"/>
                  <a:gd name="T12" fmla="*/ 2 w 161"/>
                  <a:gd name="T13" fmla="*/ 0 h 6"/>
                  <a:gd name="T14" fmla="*/ 0 w 161"/>
                  <a:gd name="T15" fmla="*/ 0 h 6"/>
                  <a:gd name="T16" fmla="*/ 0 w 161"/>
                  <a:gd name="T17" fmla="*/ 2 h 6"/>
                  <a:gd name="T18" fmla="*/ 6 w 1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
                    <a:moveTo>
                      <a:pt x="6" y="2"/>
                    </a:moveTo>
                    <a:lnTo>
                      <a:pt x="2" y="6"/>
                    </a:lnTo>
                    <a:lnTo>
                      <a:pt x="161" y="6"/>
                    </a:lnTo>
                    <a:lnTo>
                      <a:pt x="161" y="0"/>
                    </a:lnTo>
                    <a:lnTo>
                      <a:pt x="2" y="0"/>
                    </a:lnTo>
                    <a:lnTo>
                      <a:pt x="0" y="2"/>
                    </a:lnTo>
                    <a:lnTo>
                      <a:pt x="2"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31"/>
              <p:cNvSpPr>
                <a:spLocks/>
              </p:cNvSpPr>
              <p:nvPr/>
            </p:nvSpPr>
            <p:spPr bwMode="auto">
              <a:xfrm>
                <a:off x="1554163" y="3781426"/>
                <a:ext cx="4763" cy="31750"/>
              </a:xfrm>
              <a:custGeom>
                <a:avLst/>
                <a:gdLst>
                  <a:gd name="T0" fmla="*/ 2 w 6"/>
                  <a:gd name="T1" fmla="*/ 36 h 41"/>
                  <a:gd name="T2" fmla="*/ 6 w 6"/>
                  <a:gd name="T3" fmla="*/ 38 h 41"/>
                  <a:gd name="T4" fmla="*/ 6 w 6"/>
                  <a:gd name="T5" fmla="*/ 0 h 41"/>
                  <a:gd name="T6" fmla="*/ 0 w 6"/>
                  <a:gd name="T7" fmla="*/ 0 h 41"/>
                  <a:gd name="T8" fmla="*/ 0 w 6"/>
                  <a:gd name="T9" fmla="*/ 38 h 41"/>
                  <a:gd name="T10" fmla="*/ 2 w 6"/>
                  <a:gd name="T11" fmla="*/ 41 h 41"/>
                  <a:gd name="T12" fmla="*/ 0 w 6"/>
                  <a:gd name="T13" fmla="*/ 38 h 41"/>
                  <a:gd name="T14" fmla="*/ 0 w 6"/>
                  <a:gd name="T15" fmla="*/ 41 h 41"/>
                  <a:gd name="T16" fmla="*/ 2 w 6"/>
                  <a:gd name="T17" fmla="*/ 41 h 41"/>
                  <a:gd name="T18" fmla="*/ 2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2" y="36"/>
                    </a:moveTo>
                    <a:lnTo>
                      <a:pt x="6" y="38"/>
                    </a:lnTo>
                    <a:lnTo>
                      <a:pt x="6" y="0"/>
                    </a:lnTo>
                    <a:lnTo>
                      <a:pt x="0" y="0"/>
                    </a:lnTo>
                    <a:lnTo>
                      <a:pt x="0" y="38"/>
                    </a:lnTo>
                    <a:lnTo>
                      <a:pt x="2" y="41"/>
                    </a:lnTo>
                    <a:lnTo>
                      <a:pt x="0" y="38"/>
                    </a:lnTo>
                    <a:lnTo>
                      <a:pt x="0" y="41"/>
                    </a:lnTo>
                    <a:lnTo>
                      <a:pt x="2" y="41"/>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32"/>
              <p:cNvSpPr>
                <a:spLocks/>
              </p:cNvSpPr>
              <p:nvPr/>
            </p:nvSpPr>
            <p:spPr bwMode="auto">
              <a:xfrm>
                <a:off x="1555750" y="3810001"/>
                <a:ext cx="128588" cy="3175"/>
              </a:xfrm>
              <a:custGeom>
                <a:avLst/>
                <a:gdLst>
                  <a:gd name="T0" fmla="*/ 156 w 162"/>
                  <a:gd name="T1" fmla="*/ 2 h 5"/>
                  <a:gd name="T2" fmla="*/ 159 w 162"/>
                  <a:gd name="T3" fmla="*/ 0 h 5"/>
                  <a:gd name="T4" fmla="*/ 0 w 162"/>
                  <a:gd name="T5" fmla="*/ 0 h 5"/>
                  <a:gd name="T6" fmla="*/ 0 w 162"/>
                  <a:gd name="T7" fmla="*/ 5 h 5"/>
                  <a:gd name="T8" fmla="*/ 159 w 162"/>
                  <a:gd name="T9" fmla="*/ 5 h 5"/>
                  <a:gd name="T10" fmla="*/ 162 w 162"/>
                  <a:gd name="T11" fmla="*/ 2 h 5"/>
                  <a:gd name="T12" fmla="*/ 159 w 162"/>
                  <a:gd name="T13" fmla="*/ 5 h 5"/>
                  <a:gd name="T14" fmla="*/ 162 w 162"/>
                  <a:gd name="T15" fmla="*/ 5 h 5"/>
                  <a:gd name="T16" fmla="*/ 162 w 162"/>
                  <a:gd name="T17" fmla="*/ 2 h 5"/>
                  <a:gd name="T18" fmla="*/ 156 w 162"/>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5">
                    <a:moveTo>
                      <a:pt x="156" y="2"/>
                    </a:moveTo>
                    <a:lnTo>
                      <a:pt x="159" y="0"/>
                    </a:lnTo>
                    <a:lnTo>
                      <a:pt x="0" y="0"/>
                    </a:lnTo>
                    <a:lnTo>
                      <a:pt x="0" y="5"/>
                    </a:lnTo>
                    <a:lnTo>
                      <a:pt x="159" y="5"/>
                    </a:lnTo>
                    <a:lnTo>
                      <a:pt x="162" y="2"/>
                    </a:lnTo>
                    <a:lnTo>
                      <a:pt x="159" y="5"/>
                    </a:lnTo>
                    <a:lnTo>
                      <a:pt x="162" y="5"/>
                    </a:lnTo>
                    <a:lnTo>
                      <a:pt x="162" y="2"/>
                    </a:lnTo>
                    <a:lnTo>
                      <a:pt x="15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Rectangle 333"/>
              <p:cNvSpPr>
                <a:spLocks noChangeArrowheads="1"/>
              </p:cNvSpPr>
              <p:nvPr/>
            </p:nvSpPr>
            <p:spPr bwMode="auto">
              <a:xfrm>
                <a:off x="1749425" y="3781426"/>
                <a:ext cx="223838"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34"/>
              <p:cNvSpPr>
                <a:spLocks/>
              </p:cNvSpPr>
              <p:nvPr/>
            </p:nvSpPr>
            <p:spPr bwMode="auto">
              <a:xfrm>
                <a:off x="1971675" y="3779838"/>
                <a:ext cx="3175" cy="31750"/>
              </a:xfrm>
              <a:custGeom>
                <a:avLst/>
                <a:gdLst>
                  <a:gd name="T0" fmla="*/ 3 w 5"/>
                  <a:gd name="T1" fmla="*/ 6 h 40"/>
                  <a:gd name="T2" fmla="*/ 0 w 5"/>
                  <a:gd name="T3" fmla="*/ 2 h 40"/>
                  <a:gd name="T4" fmla="*/ 0 w 5"/>
                  <a:gd name="T5" fmla="*/ 40 h 40"/>
                  <a:gd name="T6" fmla="*/ 5 w 5"/>
                  <a:gd name="T7" fmla="*/ 40 h 40"/>
                  <a:gd name="T8" fmla="*/ 5 w 5"/>
                  <a:gd name="T9" fmla="*/ 2 h 40"/>
                  <a:gd name="T10" fmla="*/ 3 w 5"/>
                  <a:gd name="T11" fmla="*/ 0 h 40"/>
                  <a:gd name="T12" fmla="*/ 5 w 5"/>
                  <a:gd name="T13" fmla="*/ 2 h 40"/>
                  <a:gd name="T14" fmla="*/ 5 w 5"/>
                  <a:gd name="T15" fmla="*/ 0 h 40"/>
                  <a:gd name="T16" fmla="*/ 3 w 5"/>
                  <a:gd name="T17" fmla="*/ 0 h 40"/>
                  <a:gd name="T18" fmla="*/ 3 w 5"/>
                  <a:gd name="T1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0">
                    <a:moveTo>
                      <a:pt x="3" y="6"/>
                    </a:moveTo>
                    <a:lnTo>
                      <a:pt x="0" y="2"/>
                    </a:lnTo>
                    <a:lnTo>
                      <a:pt x="0" y="40"/>
                    </a:lnTo>
                    <a:lnTo>
                      <a:pt x="5" y="40"/>
                    </a:lnTo>
                    <a:lnTo>
                      <a:pt x="5" y="2"/>
                    </a:lnTo>
                    <a:lnTo>
                      <a:pt x="3" y="0"/>
                    </a:lnTo>
                    <a:lnTo>
                      <a:pt x="5" y="2"/>
                    </a:lnTo>
                    <a:lnTo>
                      <a:pt x="5"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335"/>
              <p:cNvSpPr>
                <a:spLocks/>
              </p:cNvSpPr>
              <p:nvPr/>
            </p:nvSpPr>
            <p:spPr bwMode="auto">
              <a:xfrm>
                <a:off x="1747838" y="3779838"/>
                <a:ext cx="225425" cy="3175"/>
              </a:xfrm>
              <a:custGeom>
                <a:avLst/>
                <a:gdLst>
                  <a:gd name="T0" fmla="*/ 6 w 285"/>
                  <a:gd name="T1" fmla="*/ 2 h 6"/>
                  <a:gd name="T2" fmla="*/ 4 w 285"/>
                  <a:gd name="T3" fmla="*/ 6 h 6"/>
                  <a:gd name="T4" fmla="*/ 285 w 285"/>
                  <a:gd name="T5" fmla="*/ 6 h 6"/>
                  <a:gd name="T6" fmla="*/ 285 w 285"/>
                  <a:gd name="T7" fmla="*/ 0 h 6"/>
                  <a:gd name="T8" fmla="*/ 4 w 285"/>
                  <a:gd name="T9" fmla="*/ 0 h 6"/>
                  <a:gd name="T10" fmla="*/ 0 w 285"/>
                  <a:gd name="T11" fmla="*/ 2 h 6"/>
                  <a:gd name="T12" fmla="*/ 4 w 285"/>
                  <a:gd name="T13" fmla="*/ 0 h 6"/>
                  <a:gd name="T14" fmla="*/ 0 w 285"/>
                  <a:gd name="T15" fmla="*/ 0 h 6"/>
                  <a:gd name="T16" fmla="*/ 0 w 285"/>
                  <a:gd name="T17" fmla="*/ 2 h 6"/>
                  <a:gd name="T18" fmla="*/ 6 w 285"/>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
                    <a:moveTo>
                      <a:pt x="6" y="2"/>
                    </a:moveTo>
                    <a:lnTo>
                      <a:pt x="4" y="6"/>
                    </a:lnTo>
                    <a:lnTo>
                      <a:pt x="285" y="6"/>
                    </a:lnTo>
                    <a:lnTo>
                      <a:pt x="285" y="0"/>
                    </a:lnTo>
                    <a:lnTo>
                      <a:pt x="4" y="0"/>
                    </a:lnTo>
                    <a:lnTo>
                      <a:pt x="0" y="2"/>
                    </a:lnTo>
                    <a:lnTo>
                      <a:pt x="4" y="0"/>
                    </a:lnTo>
                    <a:lnTo>
                      <a:pt x="0" y="0"/>
                    </a:lnTo>
                    <a:lnTo>
                      <a:pt x="0" y="2"/>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336"/>
              <p:cNvSpPr>
                <a:spLocks/>
              </p:cNvSpPr>
              <p:nvPr/>
            </p:nvSpPr>
            <p:spPr bwMode="auto">
              <a:xfrm>
                <a:off x="1747838" y="3781426"/>
                <a:ext cx="3175" cy="31750"/>
              </a:xfrm>
              <a:custGeom>
                <a:avLst/>
                <a:gdLst>
                  <a:gd name="T0" fmla="*/ 4 w 6"/>
                  <a:gd name="T1" fmla="*/ 36 h 41"/>
                  <a:gd name="T2" fmla="*/ 6 w 6"/>
                  <a:gd name="T3" fmla="*/ 38 h 41"/>
                  <a:gd name="T4" fmla="*/ 6 w 6"/>
                  <a:gd name="T5" fmla="*/ 0 h 41"/>
                  <a:gd name="T6" fmla="*/ 0 w 6"/>
                  <a:gd name="T7" fmla="*/ 0 h 41"/>
                  <a:gd name="T8" fmla="*/ 0 w 6"/>
                  <a:gd name="T9" fmla="*/ 38 h 41"/>
                  <a:gd name="T10" fmla="*/ 4 w 6"/>
                  <a:gd name="T11" fmla="*/ 41 h 41"/>
                  <a:gd name="T12" fmla="*/ 0 w 6"/>
                  <a:gd name="T13" fmla="*/ 38 h 41"/>
                  <a:gd name="T14" fmla="*/ 0 w 6"/>
                  <a:gd name="T15" fmla="*/ 41 h 41"/>
                  <a:gd name="T16" fmla="*/ 4 w 6"/>
                  <a:gd name="T17" fmla="*/ 41 h 41"/>
                  <a:gd name="T18" fmla="*/ 4 w 6"/>
                  <a:gd name="T1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1">
                    <a:moveTo>
                      <a:pt x="4" y="36"/>
                    </a:moveTo>
                    <a:lnTo>
                      <a:pt x="6" y="38"/>
                    </a:lnTo>
                    <a:lnTo>
                      <a:pt x="6" y="0"/>
                    </a:lnTo>
                    <a:lnTo>
                      <a:pt x="0" y="0"/>
                    </a:lnTo>
                    <a:lnTo>
                      <a:pt x="0" y="38"/>
                    </a:lnTo>
                    <a:lnTo>
                      <a:pt x="4" y="41"/>
                    </a:lnTo>
                    <a:lnTo>
                      <a:pt x="0" y="38"/>
                    </a:lnTo>
                    <a:lnTo>
                      <a:pt x="0" y="41"/>
                    </a:lnTo>
                    <a:lnTo>
                      <a:pt x="4" y="41"/>
                    </a:ln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337"/>
              <p:cNvSpPr>
                <a:spLocks/>
              </p:cNvSpPr>
              <p:nvPr/>
            </p:nvSpPr>
            <p:spPr bwMode="auto">
              <a:xfrm>
                <a:off x="1749425" y="3810001"/>
                <a:ext cx="225425" cy="3175"/>
              </a:xfrm>
              <a:custGeom>
                <a:avLst/>
                <a:gdLst>
                  <a:gd name="T0" fmla="*/ 278 w 283"/>
                  <a:gd name="T1" fmla="*/ 2 h 5"/>
                  <a:gd name="T2" fmla="*/ 281 w 283"/>
                  <a:gd name="T3" fmla="*/ 0 h 5"/>
                  <a:gd name="T4" fmla="*/ 0 w 283"/>
                  <a:gd name="T5" fmla="*/ 0 h 5"/>
                  <a:gd name="T6" fmla="*/ 0 w 283"/>
                  <a:gd name="T7" fmla="*/ 5 h 5"/>
                  <a:gd name="T8" fmla="*/ 281 w 283"/>
                  <a:gd name="T9" fmla="*/ 5 h 5"/>
                  <a:gd name="T10" fmla="*/ 283 w 283"/>
                  <a:gd name="T11" fmla="*/ 2 h 5"/>
                  <a:gd name="T12" fmla="*/ 281 w 283"/>
                  <a:gd name="T13" fmla="*/ 5 h 5"/>
                  <a:gd name="T14" fmla="*/ 283 w 283"/>
                  <a:gd name="T15" fmla="*/ 5 h 5"/>
                  <a:gd name="T16" fmla="*/ 283 w 283"/>
                  <a:gd name="T17" fmla="*/ 2 h 5"/>
                  <a:gd name="T18" fmla="*/ 278 w 283"/>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5">
                    <a:moveTo>
                      <a:pt x="278" y="2"/>
                    </a:moveTo>
                    <a:lnTo>
                      <a:pt x="281" y="0"/>
                    </a:lnTo>
                    <a:lnTo>
                      <a:pt x="0" y="0"/>
                    </a:lnTo>
                    <a:lnTo>
                      <a:pt x="0" y="5"/>
                    </a:lnTo>
                    <a:lnTo>
                      <a:pt x="281" y="5"/>
                    </a:lnTo>
                    <a:lnTo>
                      <a:pt x="283" y="2"/>
                    </a:lnTo>
                    <a:lnTo>
                      <a:pt x="281" y="5"/>
                    </a:lnTo>
                    <a:lnTo>
                      <a:pt x="283" y="5"/>
                    </a:lnTo>
                    <a:lnTo>
                      <a:pt x="283" y="2"/>
                    </a:lnTo>
                    <a:lnTo>
                      <a:pt x="27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extBox 1"/>
            <p:cNvSpPr txBox="1"/>
            <p:nvPr/>
          </p:nvSpPr>
          <p:spPr>
            <a:xfrm>
              <a:off x="990748" y="2565676"/>
              <a:ext cx="2278339" cy="1399200"/>
            </a:xfrm>
            <a:prstGeom prst="rect">
              <a:avLst/>
            </a:prstGeom>
            <a:noFill/>
          </p:spPr>
          <p:txBody>
            <a:bodyPr wrap="none" rtlCol="0">
              <a:spAutoFit/>
            </a:bodyPr>
            <a:lstStyle/>
            <a:p>
              <a:r>
                <a:rPr lang="en-US" sz="2800" b="1" dirty="0" smtClean="0">
                  <a:solidFill>
                    <a:schemeClr val="bg1"/>
                  </a:solidFill>
                  <a:latin typeface="Bradley Hand ITC" panose="03070402050302030203" pitchFamily="66" charset="0"/>
                </a:rPr>
                <a:t>No death</a:t>
              </a:r>
            </a:p>
            <a:p>
              <a:r>
                <a:rPr lang="en-US" sz="2800" b="1" dirty="0" smtClean="0">
                  <a:solidFill>
                    <a:schemeClr val="bg1"/>
                  </a:solidFill>
                  <a:latin typeface="Bradley Hand ITC" panose="03070402050302030203" pitchFamily="66" charset="0"/>
                </a:rPr>
                <a:t>6,000 years</a:t>
              </a:r>
            </a:p>
            <a:p>
              <a:r>
                <a:rPr lang="en-US" sz="2800" b="1" dirty="0" smtClean="0">
                  <a:solidFill>
                    <a:schemeClr val="bg1"/>
                  </a:solidFill>
                  <a:latin typeface="Bradley Hand ITC" panose="03070402050302030203" pitchFamily="66" charset="0"/>
                </a:rPr>
                <a:t>24-hour days</a:t>
              </a:r>
            </a:p>
            <a:p>
              <a:r>
                <a:rPr lang="en-US" sz="2800" b="1" dirty="0" smtClean="0">
                  <a:solidFill>
                    <a:schemeClr val="bg1"/>
                  </a:solidFill>
                  <a:latin typeface="Bradley Hand ITC" panose="03070402050302030203" pitchFamily="66" charset="0"/>
                </a:rPr>
                <a:t>Location of Eden</a:t>
              </a:r>
            </a:p>
            <a:p>
              <a:r>
                <a:rPr lang="en-US" sz="2800" b="1" dirty="0" smtClean="0">
                  <a:solidFill>
                    <a:schemeClr val="bg1"/>
                  </a:solidFill>
                  <a:latin typeface="Bradley Hand ITC" panose="03070402050302030203" pitchFamily="66" charset="0"/>
                </a:rPr>
                <a:t>Global flood</a:t>
              </a:r>
            </a:p>
            <a:p>
              <a:endParaRPr lang="en-US" sz="2800" b="1" dirty="0">
                <a:solidFill>
                  <a:schemeClr val="bg1"/>
                </a:solidFill>
                <a:latin typeface="Bradley Hand ITC" panose="03070402050302030203" pitchFamily="66" charset="0"/>
              </a:endParaRPr>
            </a:p>
          </p:txBody>
        </p:sp>
        <p:sp>
          <p:nvSpPr>
            <p:cNvPr id="354" name="TextBox 353"/>
            <p:cNvSpPr txBox="1"/>
            <p:nvPr/>
          </p:nvSpPr>
          <p:spPr>
            <a:xfrm>
              <a:off x="975133" y="2171942"/>
              <a:ext cx="2319930" cy="540941"/>
            </a:xfrm>
            <a:prstGeom prst="rect">
              <a:avLst/>
            </a:prstGeom>
            <a:noFill/>
          </p:spPr>
          <p:txBody>
            <a:bodyPr wrap="none" rtlCol="0">
              <a:spAutoFit/>
            </a:bodyPr>
            <a:lstStyle/>
            <a:p>
              <a:pPr algn="ctr"/>
              <a:r>
                <a:rPr lang="en-US" sz="3600" dirty="0" smtClean="0">
                  <a:solidFill>
                    <a:schemeClr val="bg1"/>
                  </a:solidFill>
                </a:rPr>
                <a:t>YEC Dogma</a:t>
              </a:r>
              <a:endParaRPr lang="en-US" sz="3600" dirty="0">
                <a:solidFill>
                  <a:schemeClr val="bg1"/>
                </a:solidFill>
              </a:endParaRPr>
            </a:p>
          </p:txBody>
        </p:sp>
      </p:grpSp>
      <p:grpSp>
        <p:nvGrpSpPr>
          <p:cNvPr id="361" name="Group 360"/>
          <p:cNvGrpSpPr/>
          <p:nvPr/>
        </p:nvGrpSpPr>
        <p:grpSpPr>
          <a:xfrm>
            <a:off x="3300786" y="1983333"/>
            <a:ext cx="1446213" cy="3505200"/>
            <a:chOff x="3300786" y="1983333"/>
            <a:chExt cx="1446213" cy="3505200"/>
          </a:xfrm>
        </p:grpSpPr>
        <p:sp>
          <p:nvSpPr>
            <p:cNvPr id="362" name="Freeform 20"/>
            <p:cNvSpPr>
              <a:spLocks/>
            </p:cNvSpPr>
            <p:nvPr/>
          </p:nvSpPr>
          <p:spPr bwMode="auto">
            <a:xfrm>
              <a:off x="4054848" y="2561183"/>
              <a:ext cx="323850" cy="484188"/>
            </a:xfrm>
            <a:custGeom>
              <a:avLst/>
              <a:gdLst>
                <a:gd name="T0" fmla="*/ 378 w 409"/>
                <a:gd name="T1" fmla="*/ 414 h 612"/>
                <a:gd name="T2" fmla="*/ 390 w 409"/>
                <a:gd name="T3" fmla="*/ 350 h 612"/>
                <a:gd name="T4" fmla="*/ 399 w 409"/>
                <a:gd name="T5" fmla="*/ 295 h 612"/>
                <a:gd name="T6" fmla="*/ 404 w 409"/>
                <a:gd name="T7" fmla="*/ 244 h 612"/>
                <a:gd name="T8" fmla="*/ 408 w 409"/>
                <a:gd name="T9" fmla="*/ 200 h 612"/>
                <a:gd name="T10" fmla="*/ 409 w 409"/>
                <a:gd name="T11" fmla="*/ 160 h 612"/>
                <a:gd name="T12" fmla="*/ 406 w 409"/>
                <a:gd name="T13" fmla="*/ 127 h 612"/>
                <a:gd name="T14" fmla="*/ 404 w 409"/>
                <a:gd name="T15" fmla="*/ 98 h 612"/>
                <a:gd name="T16" fmla="*/ 401 w 409"/>
                <a:gd name="T17" fmla="*/ 73 h 612"/>
                <a:gd name="T18" fmla="*/ 395 w 409"/>
                <a:gd name="T19" fmla="*/ 52 h 612"/>
                <a:gd name="T20" fmla="*/ 390 w 409"/>
                <a:gd name="T21" fmla="*/ 36 h 612"/>
                <a:gd name="T22" fmla="*/ 386 w 409"/>
                <a:gd name="T23" fmla="*/ 23 h 612"/>
                <a:gd name="T24" fmla="*/ 380 w 409"/>
                <a:gd name="T25" fmla="*/ 13 h 612"/>
                <a:gd name="T26" fmla="*/ 375 w 409"/>
                <a:gd name="T27" fmla="*/ 6 h 612"/>
                <a:gd name="T28" fmla="*/ 372 w 409"/>
                <a:gd name="T29" fmla="*/ 3 h 612"/>
                <a:gd name="T30" fmla="*/ 371 w 409"/>
                <a:gd name="T31" fmla="*/ 1 h 612"/>
                <a:gd name="T32" fmla="*/ 0 w 409"/>
                <a:gd name="T33" fmla="*/ 0 h 612"/>
                <a:gd name="T34" fmla="*/ 1 w 409"/>
                <a:gd name="T35" fmla="*/ 448 h 612"/>
                <a:gd name="T36" fmla="*/ 7 w 409"/>
                <a:gd name="T37" fmla="*/ 456 h 612"/>
                <a:gd name="T38" fmla="*/ 18 w 409"/>
                <a:gd name="T39" fmla="*/ 470 h 612"/>
                <a:gd name="T40" fmla="*/ 36 w 409"/>
                <a:gd name="T41" fmla="*/ 489 h 612"/>
                <a:gd name="T42" fmla="*/ 56 w 409"/>
                <a:gd name="T43" fmla="*/ 511 h 612"/>
                <a:gd name="T44" fmla="*/ 82 w 409"/>
                <a:gd name="T45" fmla="*/ 534 h 612"/>
                <a:gd name="T46" fmla="*/ 108 w 409"/>
                <a:gd name="T47" fmla="*/ 557 h 612"/>
                <a:gd name="T48" fmla="*/ 138 w 409"/>
                <a:gd name="T49" fmla="*/ 577 h 612"/>
                <a:gd name="T50" fmla="*/ 169 w 409"/>
                <a:gd name="T51" fmla="*/ 595 h 612"/>
                <a:gd name="T52" fmla="*/ 200 w 409"/>
                <a:gd name="T53" fmla="*/ 607 h 612"/>
                <a:gd name="T54" fmla="*/ 231 w 409"/>
                <a:gd name="T55" fmla="*/ 612 h 612"/>
                <a:gd name="T56" fmla="*/ 261 w 409"/>
                <a:gd name="T57" fmla="*/ 610 h 612"/>
                <a:gd name="T58" fmla="*/ 291 w 409"/>
                <a:gd name="T59" fmla="*/ 596 h 612"/>
                <a:gd name="T60" fmla="*/ 318 w 409"/>
                <a:gd name="T61" fmla="*/ 572 h 612"/>
                <a:gd name="T62" fmla="*/ 342 w 409"/>
                <a:gd name="T63" fmla="*/ 534 h 612"/>
                <a:gd name="T64" fmla="*/ 361 w 409"/>
                <a:gd name="T65" fmla="*/ 481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 h="612">
                  <a:moveTo>
                    <a:pt x="371" y="447"/>
                  </a:moveTo>
                  <a:lnTo>
                    <a:pt x="378" y="414"/>
                  </a:lnTo>
                  <a:lnTo>
                    <a:pt x="385" y="382"/>
                  </a:lnTo>
                  <a:lnTo>
                    <a:pt x="390" y="350"/>
                  </a:lnTo>
                  <a:lnTo>
                    <a:pt x="395" y="322"/>
                  </a:lnTo>
                  <a:lnTo>
                    <a:pt x="399" y="295"/>
                  </a:lnTo>
                  <a:lnTo>
                    <a:pt x="402" y="269"/>
                  </a:lnTo>
                  <a:lnTo>
                    <a:pt x="404" y="244"/>
                  </a:lnTo>
                  <a:lnTo>
                    <a:pt x="406" y="221"/>
                  </a:lnTo>
                  <a:lnTo>
                    <a:pt x="408" y="200"/>
                  </a:lnTo>
                  <a:lnTo>
                    <a:pt x="409" y="180"/>
                  </a:lnTo>
                  <a:lnTo>
                    <a:pt x="409" y="160"/>
                  </a:lnTo>
                  <a:lnTo>
                    <a:pt x="408" y="143"/>
                  </a:lnTo>
                  <a:lnTo>
                    <a:pt x="406" y="127"/>
                  </a:lnTo>
                  <a:lnTo>
                    <a:pt x="406" y="112"/>
                  </a:lnTo>
                  <a:lnTo>
                    <a:pt x="404" y="98"/>
                  </a:lnTo>
                  <a:lnTo>
                    <a:pt x="402" y="84"/>
                  </a:lnTo>
                  <a:lnTo>
                    <a:pt x="401" y="73"/>
                  </a:lnTo>
                  <a:lnTo>
                    <a:pt x="398" y="62"/>
                  </a:lnTo>
                  <a:lnTo>
                    <a:pt x="395" y="52"/>
                  </a:lnTo>
                  <a:lnTo>
                    <a:pt x="393" y="44"/>
                  </a:lnTo>
                  <a:lnTo>
                    <a:pt x="390" y="36"/>
                  </a:lnTo>
                  <a:lnTo>
                    <a:pt x="388" y="29"/>
                  </a:lnTo>
                  <a:lnTo>
                    <a:pt x="386" y="23"/>
                  </a:lnTo>
                  <a:lnTo>
                    <a:pt x="382" y="18"/>
                  </a:lnTo>
                  <a:lnTo>
                    <a:pt x="380" y="13"/>
                  </a:lnTo>
                  <a:lnTo>
                    <a:pt x="378" y="9"/>
                  </a:lnTo>
                  <a:lnTo>
                    <a:pt x="375" y="6"/>
                  </a:lnTo>
                  <a:lnTo>
                    <a:pt x="374" y="5"/>
                  </a:lnTo>
                  <a:lnTo>
                    <a:pt x="372" y="3"/>
                  </a:lnTo>
                  <a:lnTo>
                    <a:pt x="372" y="1"/>
                  </a:lnTo>
                  <a:lnTo>
                    <a:pt x="371" y="1"/>
                  </a:lnTo>
                  <a:lnTo>
                    <a:pt x="371" y="0"/>
                  </a:lnTo>
                  <a:lnTo>
                    <a:pt x="0" y="0"/>
                  </a:lnTo>
                  <a:lnTo>
                    <a:pt x="0" y="447"/>
                  </a:lnTo>
                  <a:lnTo>
                    <a:pt x="1" y="448"/>
                  </a:lnTo>
                  <a:lnTo>
                    <a:pt x="3" y="452"/>
                  </a:lnTo>
                  <a:lnTo>
                    <a:pt x="7" y="456"/>
                  </a:lnTo>
                  <a:lnTo>
                    <a:pt x="13" y="462"/>
                  </a:lnTo>
                  <a:lnTo>
                    <a:pt x="18" y="470"/>
                  </a:lnTo>
                  <a:lnTo>
                    <a:pt x="26" y="479"/>
                  </a:lnTo>
                  <a:lnTo>
                    <a:pt x="36" y="489"/>
                  </a:lnTo>
                  <a:lnTo>
                    <a:pt x="46" y="499"/>
                  </a:lnTo>
                  <a:lnTo>
                    <a:pt x="56" y="511"/>
                  </a:lnTo>
                  <a:lnTo>
                    <a:pt x="68" y="522"/>
                  </a:lnTo>
                  <a:lnTo>
                    <a:pt x="82" y="534"/>
                  </a:lnTo>
                  <a:lnTo>
                    <a:pt x="94" y="545"/>
                  </a:lnTo>
                  <a:lnTo>
                    <a:pt x="108" y="557"/>
                  </a:lnTo>
                  <a:lnTo>
                    <a:pt x="123" y="567"/>
                  </a:lnTo>
                  <a:lnTo>
                    <a:pt x="138" y="577"/>
                  </a:lnTo>
                  <a:lnTo>
                    <a:pt x="153" y="587"/>
                  </a:lnTo>
                  <a:lnTo>
                    <a:pt x="169" y="595"/>
                  </a:lnTo>
                  <a:lnTo>
                    <a:pt x="184" y="602"/>
                  </a:lnTo>
                  <a:lnTo>
                    <a:pt x="200" y="607"/>
                  </a:lnTo>
                  <a:lnTo>
                    <a:pt x="215" y="611"/>
                  </a:lnTo>
                  <a:lnTo>
                    <a:pt x="231" y="612"/>
                  </a:lnTo>
                  <a:lnTo>
                    <a:pt x="246" y="612"/>
                  </a:lnTo>
                  <a:lnTo>
                    <a:pt x="261" y="610"/>
                  </a:lnTo>
                  <a:lnTo>
                    <a:pt x="276" y="604"/>
                  </a:lnTo>
                  <a:lnTo>
                    <a:pt x="291" y="596"/>
                  </a:lnTo>
                  <a:lnTo>
                    <a:pt x="305" y="585"/>
                  </a:lnTo>
                  <a:lnTo>
                    <a:pt x="318" y="572"/>
                  </a:lnTo>
                  <a:lnTo>
                    <a:pt x="330" y="554"/>
                  </a:lnTo>
                  <a:lnTo>
                    <a:pt x="342" y="534"/>
                  </a:lnTo>
                  <a:lnTo>
                    <a:pt x="352" y="508"/>
                  </a:lnTo>
                  <a:lnTo>
                    <a:pt x="361" y="481"/>
                  </a:lnTo>
                  <a:lnTo>
                    <a:pt x="371" y="4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1"/>
            <p:cNvSpPr>
              <a:spLocks/>
            </p:cNvSpPr>
            <p:nvPr/>
          </p:nvSpPr>
          <p:spPr bwMode="auto">
            <a:xfrm>
              <a:off x="4346948" y="2558008"/>
              <a:ext cx="34925" cy="358775"/>
            </a:xfrm>
            <a:custGeom>
              <a:avLst/>
              <a:gdLst>
                <a:gd name="T0" fmla="*/ 1 w 44"/>
                <a:gd name="T1" fmla="*/ 6 h 451"/>
                <a:gd name="T2" fmla="*/ 1 w 44"/>
                <a:gd name="T3" fmla="*/ 7 h 451"/>
                <a:gd name="T4" fmla="*/ 5 w 44"/>
                <a:gd name="T5" fmla="*/ 9 h 451"/>
                <a:gd name="T6" fmla="*/ 8 w 44"/>
                <a:gd name="T7" fmla="*/ 15 h 451"/>
                <a:gd name="T8" fmla="*/ 13 w 44"/>
                <a:gd name="T9" fmla="*/ 23 h 451"/>
                <a:gd name="T10" fmla="*/ 18 w 44"/>
                <a:gd name="T11" fmla="*/ 33 h 451"/>
                <a:gd name="T12" fmla="*/ 23 w 44"/>
                <a:gd name="T13" fmla="*/ 48 h 451"/>
                <a:gd name="T14" fmla="*/ 28 w 44"/>
                <a:gd name="T15" fmla="*/ 67 h 451"/>
                <a:gd name="T16" fmla="*/ 32 w 44"/>
                <a:gd name="T17" fmla="*/ 88 h 451"/>
                <a:gd name="T18" fmla="*/ 36 w 44"/>
                <a:gd name="T19" fmla="*/ 115 h 451"/>
                <a:gd name="T20" fmla="*/ 37 w 44"/>
                <a:gd name="T21" fmla="*/ 146 h 451"/>
                <a:gd name="T22" fmla="*/ 38 w 44"/>
                <a:gd name="T23" fmla="*/ 183 h 451"/>
                <a:gd name="T24" fmla="*/ 36 w 44"/>
                <a:gd name="T25" fmla="*/ 224 h 451"/>
                <a:gd name="T26" fmla="*/ 32 w 44"/>
                <a:gd name="T27" fmla="*/ 272 h 451"/>
                <a:gd name="T28" fmla="*/ 24 w 44"/>
                <a:gd name="T29" fmla="*/ 325 h 451"/>
                <a:gd name="T30" fmla="*/ 14 w 44"/>
                <a:gd name="T31" fmla="*/ 383 h 451"/>
                <a:gd name="T32" fmla="*/ 0 w 44"/>
                <a:gd name="T33" fmla="*/ 449 h 451"/>
                <a:gd name="T34" fmla="*/ 14 w 44"/>
                <a:gd name="T35" fmla="*/ 417 h 451"/>
                <a:gd name="T36" fmla="*/ 27 w 44"/>
                <a:gd name="T37" fmla="*/ 355 h 451"/>
                <a:gd name="T38" fmla="*/ 35 w 44"/>
                <a:gd name="T39" fmla="*/ 298 h 451"/>
                <a:gd name="T40" fmla="*/ 41 w 44"/>
                <a:gd name="T41" fmla="*/ 247 h 451"/>
                <a:gd name="T42" fmla="*/ 44 w 44"/>
                <a:gd name="T43" fmla="*/ 203 h 451"/>
                <a:gd name="T44" fmla="*/ 44 w 44"/>
                <a:gd name="T45" fmla="*/ 163 h 451"/>
                <a:gd name="T46" fmla="*/ 43 w 44"/>
                <a:gd name="T47" fmla="*/ 130 h 451"/>
                <a:gd name="T48" fmla="*/ 41 w 44"/>
                <a:gd name="T49" fmla="*/ 100 h 451"/>
                <a:gd name="T50" fmla="*/ 37 w 44"/>
                <a:gd name="T51" fmla="*/ 76 h 451"/>
                <a:gd name="T52" fmla="*/ 31 w 44"/>
                <a:gd name="T53" fmla="*/ 55 h 451"/>
                <a:gd name="T54" fmla="*/ 27 w 44"/>
                <a:gd name="T55" fmla="*/ 38 h 451"/>
                <a:gd name="T56" fmla="*/ 21 w 44"/>
                <a:gd name="T57" fmla="*/ 25 h 451"/>
                <a:gd name="T58" fmla="*/ 16 w 44"/>
                <a:gd name="T59" fmla="*/ 15 h 451"/>
                <a:gd name="T60" fmla="*/ 12 w 44"/>
                <a:gd name="T61" fmla="*/ 8 h 451"/>
                <a:gd name="T62" fmla="*/ 7 w 44"/>
                <a:gd name="T63" fmla="*/ 3 h 451"/>
                <a:gd name="T64" fmla="*/ 6 w 44"/>
                <a:gd name="T65" fmla="*/ 2 h 451"/>
                <a:gd name="T66" fmla="*/ 4 w 44"/>
                <a:gd name="T67" fmla="*/ 0 h 451"/>
                <a:gd name="T68" fmla="*/ 5 w 44"/>
                <a:gd name="T69" fmla="*/ 0 h 451"/>
                <a:gd name="T70" fmla="*/ 4 w 44"/>
                <a:gd name="T71" fmla="*/ 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51">
                  <a:moveTo>
                    <a:pt x="4" y="7"/>
                  </a:moveTo>
                  <a:lnTo>
                    <a:pt x="1" y="6"/>
                  </a:lnTo>
                  <a:lnTo>
                    <a:pt x="1" y="7"/>
                  </a:lnTo>
                  <a:lnTo>
                    <a:pt x="1" y="7"/>
                  </a:lnTo>
                  <a:lnTo>
                    <a:pt x="3" y="8"/>
                  </a:lnTo>
                  <a:lnTo>
                    <a:pt x="5" y="9"/>
                  </a:lnTo>
                  <a:lnTo>
                    <a:pt x="6" y="11"/>
                  </a:lnTo>
                  <a:lnTo>
                    <a:pt x="8" y="15"/>
                  </a:lnTo>
                  <a:lnTo>
                    <a:pt x="11" y="18"/>
                  </a:lnTo>
                  <a:lnTo>
                    <a:pt x="13" y="23"/>
                  </a:lnTo>
                  <a:lnTo>
                    <a:pt x="15" y="27"/>
                  </a:lnTo>
                  <a:lnTo>
                    <a:pt x="18" y="33"/>
                  </a:lnTo>
                  <a:lnTo>
                    <a:pt x="20" y="40"/>
                  </a:lnTo>
                  <a:lnTo>
                    <a:pt x="23" y="48"/>
                  </a:lnTo>
                  <a:lnTo>
                    <a:pt x="26" y="56"/>
                  </a:lnTo>
                  <a:lnTo>
                    <a:pt x="28" y="67"/>
                  </a:lnTo>
                  <a:lnTo>
                    <a:pt x="30" y="77"/>
                  </a:lnTo>
                  <a:lnTo>
                    <a:pt x="32" y="88"/>
                  </a:lnTo>
                  <a:lnTo>
                    <a:pt x="34" y="101"/>
                  </a:lnTo>
                  <a:lnTo>
                    <a:pt x="36" y="115"/>
                  </a:lnTo>
                  <a:lnTo>
                    <a:pt x="37" y="130"/>
                  </a:lnTo>
                  <a:lnTo>
                    <a:pt x="37" y="146"/>
                  </a:lnTo>
                  <a:lnTo>
                    <a:pt x="38" y="163"/>
                  </a:lnTo>
                  <a:lnTo>
                    <a:pt x="38" y="183"/>
                  </a:lnTo>
                  <a:lnTo>
                    <a:pt x="37" y="203"/>
                  </a:lnTo>
                  <a:lnTo>
                    <a:pt x="36" y="224"/>
                  </a:lnTo>
                  <a:lnTo>
                    <a:pt x="35" y="246"/>
                  </a:lnTo>
                  <a:lnTo>
                    <a:pt x="32" y="272"/>
                  </a:lnTo>
                  <a:lnTo>
                    <a:pt x="29" y="297"/>
                  </a:lnTo>
                  <a:lnTo>
                    <a:pt x="24" y="325"/>
                  </a:lnTo>
                  <a:lnTo>
                    <a:pt x="20" y="353"/>
                  </a:lnTo>
                  <a:lnTo>
                    <a:pt x="14" y="383"/>
                  </a:lnTo>
                  <a:lnTo>
                    <a:pt x="7" y="416"/>
                  </a:lnTo>
                  <a:lnTo>
                    <a:pt x="0" y="449"/>
                  </a:lnTo>
                  <a:lnTo>
                    <a:pt x="7" y="451"/>
                  </a:lnTo>
                  <a:lnTo>
                    <a:pt x="14" y="417"/>
                  </a:lnTo>
                  <a:lnTo>
                    <a:pt x="21" y="385"/>
                  </a:lnTo>
                  <a:lnTo>
                    <a:pt x="27" y="355"/>
                  </a:lnTo>
                  <a:lnTo>
                    <a:pt x="31" y="325"/>
                  </a:lnTo>
                  <a:lnTo>
                    <a:pt x="35" y="298"/>
                  </a:lnTo>
                  <a:lnTo>
                    <a:pt x="38" y="272"/>
                  </a:lnTo>
                  <a:lnTo>
                    <a:pt x="41" y="247"/>
                  </a:lnTo>
                  <a:lnTo>
                    <a:pt x="43" y="224"/>
                  </a:lnTo>
                  <a:lnTo>
                    <a:pt x="44" y="203"/>
                  </a:lnTo>
                  <a:lnTo>
                    <a:pt x="44" y="183"/>
                  </a:lnTo>
                  <a:lnTo>
                    <a:pt x="44" y="163"/>
                  </a:lnTo>
                  <a:lnTo>
                    <a:pt x="44" y="146"/>
                  </a:lnTo>
                  <a:lnTo>
                    <a:pt x="43" y="130"/>
                  </a:lnTo>
                  <a:lnTo>
                    <a:pt x="42" y="114"/>
                  </a:lnTo>
                  <a:lnTo>
                    <a:pt x="41" y="100"/>
                  </a:lnTo>
                  <a:lnTo>
                    <a:pt x="38" y="87"/>
                  </a:lnTo>
                  <a:lnTo>
                    <a:pt x="37" y="76"/>
                  </a:lnTo>
                  <a:lnTo>
                    <a:pt x="35" y="64"/>
                  </a:lnTo>
                  <a:lnTo>
                    <a:pt x="31" y="55"/>
                  </a:lnTo>
                  <a:lnTo>
                    <a:pt x="29" y="46"/>
                  </a:lnTo>
                  <a:lnTo>
                    <a:pt x="27" y="38"/>
                  </a:lnTo>
                  <a:lnTo>
                    <a:pt x="23" y="31"/>
                  </a:lnTo>
                  <a:lnTo>
                    <a:pt x="21" y="25"/>
                  </a:lnTo>
                  <a:lnTo>
                    <a:pt x="19" y="19"/>
                  </a:lnTo>
                  <a:lnTo>
                    <a:pt x="16" y="15"/>
                  </a:lnTo>
                  <a:lnTo>
                    <a:pt x="14" y="11"/>
                  </a:lnTo>
                  <a:lnTo>
                    <a:pt x="12" y="8"/>
                  </a:lnTo>
                  <a:lnTo>
                    <a:pt x="9" y="6"/>
                  </a:lnTo>
                  <a:lnTo>
                    <a:pt x="7" y="3"/>
                  </a:lnTo>
                  <a:lnTo>
                    <a:pt x="7" y="2"/>
                  </a:lnTo>
                  <a:lnTo>
                    <a:pt x="6" y="2"/>
                  </a:lnTo>
                  <a:lnTo>
                    <a:pt x="6" y="1"/>
                  </a:lnTo>
                  <a:lnTo>
                    <a:pt x="4" y="0"/>
                  </a:lnTo>
                  <a:lnTo>
                    <a:pt x="6" y="1"/>
                  </a:lnTo>
                  <a:lnTo>
                    <a:pt x="5" y="0"/>
                  </a:lnTo>
                  <a:lnTo>
                    <a:pt x="4" y="0"/>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2"/>
            <p:cNvSpPr>
              <a:spLocks/>
            </p:cNvSpPr>
            <p:nvPr/>
          </p:nvSpPr>
          <p:spPr bwMode="auto">
            <a:xfrm>
              <a:off x="4051673" y="2558008"/>
              <a:ext cx="296863" cy="4763"/>
            </a:xfrm>
            <a:custGeom>
              <a:avLst/>
              <a:gdLst>
                <a:gd name="T0" fmla="*/ 7 w 375"/>
                <a:gd name="T1" fmla="*/ 3 h 7"/>
                <a:gd name="T2" fmla="*/ 4 w 375"/>
                <a:gd name="T3" fmla="*/ 7 h 7"/>
                <a:gd name="T4" fmla="*/ 375 w 375"/>
                <a:gd name="T5" fmla="*/ 7 h 7"/>
                <a:gd name="T6" fmla="*/ 375 w 375"/>
                <a:gd name="T7" fmla="*/ 0 h 7"/>
                <a:gd name="T8" fmla="*/ 4 w 375"/>
                <a:gd name="T9" fmla="*/ 0 h 7"/>
                <a:gd name="T10" fmla="*/ 0 w 375"/>
                <a:gd name="T11" fmla="*/ 3 h 7"/>
                <a:gd name="T12" fmla="*/ 4 w 375"/>
                <a:gd name="T13" fmla="*/ 0 h 7"/>
                <a:gd name="T14" fmla="*/ 0 w 375"/>
                <a:gd name="T15" fmla="*/ 0 h 7"/>
                <a:gd name="T16" fmla="*/ 0 w 375"/>
                <a:gd name="T17" fmla="*/ 3 h 7"/>
                <a:gd name="T18" fmla="*/ 7 w 375"/>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7">
                  <a:moveTo>
                    <a:pt x="7" y="3"/>
                  </a:moveTo>
                  <a:lnTo>
                    <a:pt x="4" y="7"/>
                  </a:lnTo>
                  <a:lnTo>
                    <a:pt x="375" y="7"/>
                  </a:lnTo>
                  <a:lnTo>
                    <a:pt x="375" y="0"/>
                  </a:lnTo>
                  <a:lnTo>
                    <a:pt x="4" y="0"/>
                  </a:lnTo>
                  <a:lnTo>
                    <a:pt x="0" y="3"/>
                  </a:lnTo>
                  <a:lnTo>
                    <a:pt x="4" y="0"/>
                  </a:lnTo>
                  <a:lnTo>
                    <a:pt x="0" y="0"/>
                  </a:lnTo>
                  <a:lnTo>
                    <a:pt x="0" y="3"/>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23"/>
            <p:cNvSpPr>
              <a:spLocks/>
            </p:cNvSpPr>
            <p:nvPr/>
          </p:nvSpPr>
          <p:spPr bwMode="auto">
            <a:xfrm>
              <a:off x="4051673" y="2561183"/>
              <a:ext cx="6350" cy="355600"/>
            </a:xfrm>
            <a:custGeom>
              <a:avLst/>
              <a:gdLst>
                <a:gd name="T0" fmla="*/ 6 w 7"/>
                <a:gd name="T1" fmla="*/ 446 h 450"/>
                <a:gd name="T2" fmla="*/ 7 w 7"/>
                <a:gd name="T3" fmla="*/ 447 h 450"/>
                <a:gd name="T4" fmla="*/ 7 w 7"/>
                <a:gd name="T5" fmla="*/ 0 h 450"/>
                <a:gd name="T6" fmla="*/ 0 w 7"/>
                <a:gd name="T7" fmla="*/ 0 h 450"/>
                <a:gd name="T8" fmla="*/ 0 w 7"/>
                <a:gd name="T9" fmla="*/ 447 h 450"/>
                <a:gd name="T10" fmla="*/ 0 w 7"/>
                <a:gd name="T11" fmla="*/ 450 h 450"/>
                <a:gd name="T12" fmla="*/ 0 w 7"/>
                <a:gd name="T13" fmla="*/ 447 h 450"/>
                <a:gd name="T14" fmla="*/ 0 w 7"/>
                <a:gd name="T15" fmla="*/ 448 h 450"/>
                <a:gd name="T16" fmla="*/ 0 w 7"/>
                <a:gd name="T17" fmla="*/ 450 h 450"/>
                <a:gd name="T18" fmla="*/ 6 w 7"/>
                <a:gd name="T19" fmla="*/ 44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450">
                  <a:moveTo>
                    <a:pt x="6" y="446"/>
                  </a:moveTo>
                  <a:lnTo>
                    <a:pt x="7" y="447"/>
                  </a:lnTo>
                  <a:lnTo>
                    <a:pt x="7" y="0"/>
                  </a:lnTo>
                  <a:lnTo>
                    <a:pt x="0" y="0"/>
                  </a:lnTo>
                  <a:lnTo>
                    <a:pt x="0" y="447"/>
                  </a:lnTo>
                  <a:lnTo>
                    <a:pt x="0" y="450"/>
                  </a:lnTo>
                  <a:lnTo>
                    <a:pt x="0" y="447"/>
                  </a:lnTo>
                  <a:lnTo>
                    <a:pt x="0" y="448"/>
                  </a:lnTo>
                  <a:lnTo>
                    <a:pt x="0" y="450"/>
                  </a:lnTo>
                  <a:lnTo>
                    <a:pt x="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4"/>
            <p:cNvSpPr>
              <a:spLocks/>
            </p:cNvSpPr>
            <p:nvPr/>
          </p:nvSpPr>
          <p:spPr bwMode="auto">
            <a:xfrm>
              <a:off x="4051673" y="2915196"/>
              <a:ext cx="300038" cy="133350"/>
            </a:xfrm>
            <a:custGeom>
              <a:avLst/>
              <a:gdLst>
                <a:gd name="T0" fmla="*/ 371 w 378"/>
                <a:gd name="T1" fmla="*/ 0 h 169"/>
                <a:gd name="T2" fmla="*/ 353 w 378"/>
                <a:gd name="T3" fmla="*/ 62 h 169"/>
                <a:gd name="T4" fmla="*/ 331 w 378"/>
                <a:gd name="T5" fmla="*/ 106 h 169"/>
                <a:gd name="T6" fmla="*/ 307 w 378"/>
                <a:gd name="T7" fmla="*/ 137 h 169"/>
                <a:gd name="T8" fmla="*/ 279 w 378"/>
                <a:gd name="T9" fmla="*/ 156 h 169"/>
                <a:gd name="T10" fmla="*/ 250 w 378"/>
                <a:gd name="T11" fmla="*/ 163 h 169"/>
                <a:gd name="T12" fmla="*/ 220 w 378"/>
                <a:gd name="T13" fmla="*/ 161 h 169"/>
                <a:gd name="T14" fmla="*/ 189 w 378"/>
                <a:gd name="T15" fmla="*/ 152 h 169"/>
                <a:gd name="T16" fmla="*/ 158 w 378"/>
                <a:gd name="T17" fmla="*/ 138 h 169"/>
                <a:gd name="T18" fmla="*/ 129 w 378"/>
                <a:gd name="T19" fmla="*/ 119 h 169"/>
                <a:gd name="T20" fmla="*/ 101 w 378"/>
                <a:gd name="T21" fmla="*/ 97 h 169"/>
                <a:gd name="T22" fmla="*/ 74 w 378"/>
                <a:gd name="T23" fmla="*/ 74 h 169"/>
                <a:gd name="T24" fmla="*/ 52 w 378"/>
                <a:gd name="T25" fmla="*/ 51 h 169"/>
                <a:gd name="T26" fmla="*/ 33 w 378"/>
                <a:gd name="T27" fmla="*/ 31 h 169"/>
                <a:gd name="T28" fmla="*/ 19 w 378"/>
                <a:gd name="T29" fmla="*/ 15 h 169"/>
                <a:gd name="T30" fmla="*/ 10 w 378"/>
                <a:gd name="T31" fmla="*/ 4 h 169"/>
                <a:gd name="T32" fmla="*/ 6 w 378"/>
                <a:gd name="T33" fmla="*/ 0 h 169"/>
                <a:gd name="T34" fmla="*/ 2 w 378"/>
                <a:gd name="T35" fmla="*/ 5 h 169"/>
                <a:gd name="T36" fmla="*/ 9 w 378"/>
                <a:gd name="T37" fmla="*/ 12 h 169"/>
                <a:gd name="T38" fmla="*/ 20 w 378"/>
                <a:gd name="T39" fmla="*/ 27 h 169"/>
                <a:gd name="T40" fmla="*/ 37 w 378"/>
                <a:gd name="T41" fmla="*/ 45 h 169"/>
                <a:gd name="T42" fmla="*/ 58 w 378"/>
                <a:gd name="T43" fmla="*/ 67 h 169"/>
                <a:gd name="T44" fmla="*/ 83 w 378"/>
                <a:gd name="T45" fmla="*/ 90 h 169"/>
                <a:gd name="T46" fmla="*/ 111 w 378"/>
                <a:gd name="T47" fmla="*/ 113 h 169"/>
                <a:gd name="T48" fmla="*/ 140 w 378"/>
                <a:gd name="T49" fmla="*/ 134 h 169"/>
                <a:gd name="T50" fmla="*/ 171 w 378"/>
                <a:gd name="T51" fmla="*/ 152 h 169"/>
                <a:gd name="T52" fmla="*/ 203 w 378"/>
                <a:gd name="T53" fmla="*/ 164 h 169"/>
                <a:gd name="T54" fmla="*/ 235 w 378"/>
                <a:gd name="T55" fmla="*/ 169 h 169"/>
                <a:gd name="T56" fmla="*/ 266 w 378"/>
                <a:gd name="T57" fmla="*/ 166 h 169"/>
                <a:gd name="T58" fmla="*/ 296 w 378"/>
                <a:gd name="T59" fmla="*/ 153 h 169"/>
                <a:gd name="T60" fmla="*/ 324 w 378"/>
                <a:gd name="T61" fmla="*/ 127 h 169"/>
                <a:gd name="T62" fmla="*/ 348 w 378"/>
                <a:gd name="T63" fmla="*/ 89 h 169"/>
                <a:gd name="T64" fmla="*/ 369 w 378"/>
                <a:gd name="T65" fmla="*/ 35 h 169"/>
                <a:gd name="T66" fmla="*/ 378 w 378"/>
                <a:gd name="T67" fmla="*/ 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8" h="169">
                  <a:moveTo>
                    <a:pt x="371" y="0"/>
                  </a:moveTo>
                  <a:lnTo>
                    <a:pt x="371" y="0"/>
                  </a:lnTo>
                  <a:lnTo>
                    <a:pt x="362" y="33"/>
                  </a:lnTo>
                  <a:lnTo>
                    <a:pt x="353" y="62"/>
                  </a:lnTo>
                  <a:lnTo>
                    <a:pt x="342" y="85"/>
                  </a:lnTo>
                  <a:lnTo>
                    <a:pt x="331" y="106"/>
                  </a:lnTo>
                  <a:lnTo>
                    <a:pt x="319" y="123"/>
                  </a:lnTo>
                  <a:lnTo>
                    <a:pt x="307" y="137"/>
                  </a:lnTo>
                  <a:lnTo>
                    <a:pt x="293" y="148"/>
                  </a:lnTo>
                  <a:lnTo>
                    <a:pt x="279" y="156"/>
                  </a:lnTo>
                  <a:lnTo>
                    <a:pt x="265" y="160"/>
                  </a:lnTo>
                  <a:lnTo>
                    <a:pt x="250" y="163"/>
                  </a:lnTo>
                  <a:lnTo>
                    <a:pt x="235" y="164"/>
                  </a:lnTo>
                  <a:lnTo>
                    <a:pt x="220" y="161"/>
                  </a:lnTo>
                  <a:lnTo>
                    <a:pt x="205" y="158"/>
                  </a:lnTo>
                  <a:lnTo>
                    <a:pt x="189" y="152"/>
                  </a:lnTo>
                  <a:lnTo>
                    <a:pt x="174" y="146"/>
                  </a:lnTo>
                  <a:lnTo>
                    <a:pt x="158" y="138"/>
                  </a:lnTo>
                  <a:lnTo>
                    <a:pt x="143" y="129"/>
                  </a:lnTo>
                  <a:lnTo>
                    <a:pt x="129" y="119"/>
                  </a:lnTo>
                  <a:lnTo>
                    <a:pt x="114" y="108"/>
                  </a:lnTo>
                  <a:lnTo>
                    <a:pt x="101" y="97"/>
                  </a:lnTo>
                  <a:lnTo>
                    <a:pt x="88" y="85"/>
                  </a:lnTo>
                  <a:lnTo>
                    <a:pt x="74" y="74"/>
                  </a:lnTo>
                  <a:lnTo>
                    <a:pt x="63" y="62"/>
                  </a:lnTo>
                  <a:lnTo>
                    <a:pt x="52" y="51"/>
                  </a:lnTo>
                  <a:lnTo>
                    <a:pt x="42" y="40"/>
                  </a:lnTo>
                  <a:lnTo>
                    <a:pt x="33" y="31"/>
                  </a:lnTo>
                  <a:lnTo>
                    <a:pt x="25" y="22"/>
                  </a:lnTo>
                  <a:lnTo>
                    <a:pt x="19" y="15"/>
                  </a:lnTo>
                  <a:lnTo>
                    <a:pt x="13" y="8"/>
                  </a:lnTo>
                  <a:lnTo>
                    <a:pt x="10" y="4"/>
                  </a:lnTo>
                  <a:lnTo>
                    <a:pt x="7" y="0"/>
                  </a:lnTo>
                  <a:lnTo>
                    <a:pt x="6" y="0"/>
                  </a:lnTo>
                  <a:lnTo>
                    <a:pt x="0" y="4"/>
                  </a:lnTo>
                  <a:lnTo>
                    <a:pt x="2" y="5"/>
                  </a:lnTo>
                  <a:lnTo>
                    <a:pt x="4" y="7"/>
                  </a:lnTo>
                  <a:lnTo>
                    <a:pt x="9" y="12"/>
                  </a:lnTo>
                  <a:lnTo>
                    <a:pt x="14" y="19"/>
                  </a:lnTo>
                  <a:lnTo>
                    <a:pt x="20" y="27"/>
                  </a:lnTo>
                  <a:lnTo>
                    <a:pt x="28" y="36"/>
                  </a:lnTo>
                  <a:lnTo>
                    <a:pt x="37" y="45"/>
                  </a:lnTo>
                  <a:lnTo>
                    <a:pt x="48" y="55"/>
                  </a:lnTo>
                  <a:lnTo>
                    <a:pt x="58" y="67"/>
                  </a:lnTo>
                  <a:lnTo>
                    <a:pt x="70" y="78"/>
                  </a:lnTo>
                  <a:lnTo>
                    <a:pt x="83" y="90"/>
                  </a:lnTo>
                  <a:lnTo>
                    <a:pt x="97" y="101"/>
                  </a:lnTo>
                  <a:lnTo>
                    <a:pt x="111" y="113"/>
                  </a:lnTo>
                  <a:lnTo>
                    <a:pt x="125" y="124"/>
                  </a:lnTo>
                  <a:lnTo>
                    <a:pt x="140" y="134"/>
                  </a:lnTo>
                  <a:lnTo>
                    <a:pt x="156" y="143"/>
                  </a:lnTo>
                  <a:lnTo>
                    <a:pt x="171" y="152"/>
                  </a:lnTo>
                  <a:lnTo>
                    <a:pt x="187" y="159"/>
                  </a:lnTo>
                  <a:lnTo>
                    <a:pt x="203" y="164"/>
                  </a:lnTo>
                  <a:lnTo>
                    <a:pt x="219" y="168"/>
                  </a:lnTo>
                  <a:lnTo>
                    <a:pt x="235" y="169"/>
                  </a:lnTo>
                  <a:lnTo>
                    <a:pt x="251" y="168"/>
                  </a:lnTo>
                  <a:lnTo>
                    <a:pt x="266" y="166"/>
                  </a:lnTo>
                  <a:lnTo>
                    <a:pt x="281" y="161"/>
                  </a:lnTo>
                  <a:lnTo>
                    <a:pt x="296" y="153"/>
                  </a:lnTo>
                  <a:lnTo>
                    <a:pt x="311" y="142"/>
                  </a:lnTo>
                  <a:lnTo>
                    <a:pt x="324" y="127"/>
                  </a:lnTo>
                  <a:lnTo>
                    <a:pt x="337" y="110"/>
                  </a:lnTo>
                  <a:lnTo>
                    <a:pt x="348" y="89"/>
                  </a:lnTo>
                  <a:lnTo>
                    <a:pt x="360" y="63"/>
                  </a:lnTo>
                  <a:lnTo>
                    <a:pt x="369" y="35"/>
                  </a:lnTo>
                  <a:lnTo>
                    <a:pt x="378" y="2"/>
                  </a:lnTo>
                  <a:lnTo>
                    <a:pt x="378" y="2"/>
                  </a:lnTo>
                  <a:lnTo>
                    <a:pt x="3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5"/>
            <p:cNvSpPr>
              <a:spLocks/>
            </p:cNvSpPr>
            <p:nvPr/>
          </p:nvSpPr>
          <p:spPr bwMode="auto">
            <a:xfrm>
              <a:off x="4219948" y="5131346"/>
              <a:ext cx="442913" cy="354013"/>
            </a:xfrm>
            <a:custGeom>
              <a:avLst/>
              <a:gdLst>
                <a:gd name="T0" fmla="*/ 12 w 559"/>
                <a:gd name="T1" fmla="*/ 218 h 447"/>
                <a:gd name="T2" fmla="*/ 16 w 559"/>
                <a:gd name="T3" fmla="*/ 221 h 447"/>
                <a:gd name="T4" fmla="*/ 29 w 559"/>
                <a:gd name="T5" fmla="*/ 229 h 447"/>
                <a:gd name="T6" fmla="*/ 46 w 559"/>
                <a:gd name="T7" fmla="*/ 239 h 447"/>
                <a:gd name="T8" fmla="*/ 67 w 559"/>
                <a:gd name="T9" fmla="*/ 248 h 447"/>
                <a:gd name="T10" fmla="*/ 89 w 559"/>
                <a:gd name="T11" fmla="*/ 258 h 447"/>
                <a:gd name="T12" fmla="*/ 114 w 559"/>
                <a:gd name="T13" fmla="*/ 262 h 447"/>
                <a:gd name="T14" fmla="*/ 127 w 559"/>
                <a:gd name="T15" fmla="*/ 267 h 447"/>
                <a:gd name="T16" fmla="*/ 157 w 559"/>
                <a:gd name="T17" fmla="*/ 285 h 447"/>
                <a:gd name="T18" fmla="*/ 181 w 559"/>
                <a:gd name="T19" fmla="*/ 301 h 447"/>
                <a:gd name="T20" fmla="*/ 204 w 559"/>
                <a:gd name="T21" fmla="*/ 323 h 447"/>
                <a:gd name="T22" fmla="*/ 225 w 559"/>
                <a:gd name="T23" fmla="*/ 345 h 447"/>
                <a:gd name="T24" fmla="*/ 243 w 559"/>
                <a:gd name="T25" fmla="*/ 366 h 447"/>
                <a:gd name="T26" fmla="*/ 258 w 559"/>
                <a:gd name="T27" fmla="*/ 384 h 447"/>
                <a:gd name="T28" fmla="*/ 274 w 559"/>
                <a:gd name="T29" fmla="*/ 397 h 447"/>
                <a:gd name="T30" fmla="*/ 300 w 559"/>
                <a:gd name="T31" fmla="*/ 410 h 447"/>
                <a:gd name="T32" fmla="*/ 331 w 559"/>
                <a:gd name="T33" fmla="*/ 422 h 447"/>
                <a:gd name="T34" fmla="*/ 365 w 559"/>
                <a:gd name="T35" fmla="*/ 433 h 447"/>
                <a:gd name="T36" fmla="*/ 399 w 559"/>
                <a:gd name="T37" fmla="*/ 442 h 447"/>
                <a:gd name="T38" fmla="*/ 428 w 559"/>
                <a:gd name="T39" fmla="*/ 447 h 447"/>
                <a:gd name="T40" fmla="*/ 459 w 559"/>
                <a:gd name="T41" fmla="*/ 443 h 447"/>
                <a:gd name="T42" fmla="*/ 489 w 559"/>
                <a:gd name="T43" fmla="*/ 434 h 447"/>
                <a:gd name="T44" fmla="*/ 516 w 559"/>
                <a:gd name="T45" fmla="*/ 422 h 447"/>
                <a:gd name="T46" fmla="*/ 535 w 559"/>
                <a:gd name="T47" fmla="*/ 413 h 447"/>
                <a:gd name="T48" fmla="*/ 542 w 559"/>
                <a:gd name="T49" fmla="*/ 409 h 447"/>
                <a:gd name="T50" fmla="*/ 551 w 559"/>
                <a:gd name="T51" fmla="*/ 396 h 447"/>
                <a:gd name="T52" fmla="*/ 559 w 559"/>
                <a:gd name="T53" fmla="*/ 367 h 447"/>
                <a:gd name="T54" fmla="*/ 550 w 559"/>
                <a:gd name="T55" fmla="*/ 341 h 447"/>
                <a:gd name="T56" fmla="*/ 535 w 559"/>
                <a:gd name="T57" fmla="*/ 324 h 447"/>
                <a:gd name="T58" fmla="*/ 516 w 559"/>
                <a:gd name="T59" fmla="*/ 313 h 447"/>
                <a:gd name="T60" fmla="*/ 498 w 559"/>
                <a:gd name="T61" fmla="*/ 303 h 447"/>
                <a:gd name="T62" fmla="*/ 484 w 559"/>
                <a:gd name="T63" fmla="*/ 296 h 447"/>
                <a:gd name="T64" fmla="*/ 479 w 559"/>
                <a:gd name="T65" fmla="*/ 293 h 447"/>
                <a:gd name="T66" fmla="*/ 470 w 559"/>
                <a:gd name="T67" fmla="*/ 284 h 447"/>
                <a:gd name="T68" fmla="*/ 447 w 559"/>
                <a:gd name="T69" fmla="*/ 260 h 447"/>
                <a:gd name="T70" fmla="*/ 418 w 559"/>
                <a:gd name="T71" fmla="*/ 229 h 447"/>
                <a:gd name="T72" fmla="*/ 392 w 559"/>
                <a:gd name="T73" fmla="*/ 198 h 447"/>
                <a:gd name="T74" fmla="*/ 372 w 559"/>
                <a:gd name="T75" fmla="*/ 172 h 447"/>
                <a:gd name="T76" fmla="*/ 364 w 559"/>
                <a:gd name="T77" fmla="*/ 155 h 447"/>
                <a:gd name="T78" fmla="*/ 357 w 559"/>
                <a:gd name="T79" fmla="*/ 132 h 447"/>
                <a:gd name="T80" fmla="*/ 350 w 559"/>
                <a:gd name="T81" fmla="*/ 108 h 447"/>
                <a:gd name="T82" fmla="*/ 345 w 559"/>
                <a:gd name="T83" fmla="*/ 87 h 447"/>
                <a:gd name="T84" fmla="*/ 341 w 559"/>
                <a:gd name="T85" fmla="*/ 72 h 447"/>
                <a:gd name="T86" fmla="*/ 53 w 559"/>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9" h="447">
                  <a:moveTo>
                    <a:pt x="53" y="0"/>
                  </a:moveTo>
                  <a:lnTo>
                    <a:pt x="0" y="110"/>
                  </a:lnTo>
                  <a:lnTo>
                    <a:pt x="12" y="218"/>
                  </a:lnTo>
                  <a:lnTo>
                    <a:pt x="13" y="218"/>
                  </a:lnTo>
                  <a:lnTo>
                    <a:pt x="14" y="220"/>
                  </a:lnTo>
                  <a:lnTo>
                    <a:pt x="16" y="221"/>
                  </a:lnTo>
                  <a:lnTo>
                    <a:pt x="20" y="223"/>
                  </a:lnTo>
                  <a:lnTo>
                    <a:pt x="25" y="227"/>
                  </a:lnTo>
                  <a:lnTo>
                    <a:pt x="29" y="229"/>
                  </a:lnTo>
                  <a:lnTo>
                    <a:pt x="34" y="232"/>
                  </a:lnTo>
                  <a:lnTo>
                    <a:pt x="39" y="236"/>
                  </a:lnTo>
                  <a:lnTo>
                    <a:pt x="46" y="239"/>
                  </a:lnTo>
                  <a:lnTo>
                    <a:pt x="53" y="243"/>
                  </a:lnTo>
                  <a:lnTo>
                    <a:pt x="60" y="246"/>
                  </a:lnTo>
                  <a:lnTo>
                    <a:pt x="67" y="248"/>
                  </a:lnTo>
                  <a:lnTo>
                    <a:pt x="74" y="252"/>
                  </a:lnTo>
                  <a:lnTo>
                    <a:pt x="81" y="255"/>
                  </a:lnTo>
                  <a:lnTo>
                    <a:pt x="89" y="258"/>
                  </a:lnTo>
                  <a:lnTo>
                    <a:pt x="96" y="259"/>
                  </a:lnTo>
                  <a:lnTo>
                    <a:pt x="107" y="261"/>
                  </a:lnTo>
                  <a:lnTo>
                    <a:pt x="114" y="262"/>
                  </a:lnTo>
                  <a:lnTo>
                    <a:pt x="119" y="265"/>
                  </a:lnTo>
                  <a:lnTo>
                    <a:pt x="122" y="266"/>
                  </a:lnTo>
                  <a:lnTo>
                    <a:pt x="127" y="267"/>
                  </a:lnTo>
                  <a:lnTo>
                    <a:pt x="133" y="271"/>
                  </a:lnTo>
                  <a:lnTo>
                    <a:pt x="142" y="276"/>
                  </a:lnTo>
                  <a:lnTo>
                    <a:pt x="157" y="285"/>
                  </a:lnTo>
                  <a:lnTo>
                    <a:pt x="165" y="290"/>
                  </a:lnTo>
                  <a:lnTo>
                    <a:pt x="173" y="296"/>
                  </a:lnTo>
                  <a:lnTo>
                    <a:pt x="181" y="301"/>
                  </a:lnTo>
                  <a:lnTo>
                    <a:pt x="189" y="308"/>
                  </a:lnTo>
                  <a:lnTo>
                    <a:pt x="197" y="315"/>
                  </a:lnTo>
                  <a:lnTo>
                    <a:pt x="204" y="323"/>
                  </a:lnTo>
                  <a:lnTo>
                    <a:pt x="211" y="330"/>
                  </a:lnTo>
                  <a:lnTo>
                    <a:pt x="218" y="338"/>
                  </a:lnTo>
                  <a:lnTo>
                    <a:pt x="225" y="345"/>
                  </a:lnTo>
                  <a:lnTo>
                    <a:pt x="231" y="352"/>
                  </a:lnTo>
                  <a:lnTo>
                    <a:pt x="238" y="359"/>
                  </a:lnTo>
                  <a:lnTo>
                    <a:pt x="243" y="366"/>
                  </a:lnTo>
                  <a:lnTo>
                    <a:pt x="249" y="373"/>
                  </a:lnTo>
                  <a:lnTo>
                    <a:pt x="254" y="379"/>
                  </a:lnTo>
                  <a:lnTo>
                    <a:pt x="258" y="384"/>
                  </a:lnTo>
                  <a:lnTo>
                    <a:pt x="263" y="389"/>
                  </a:lnTo>
                  <a:lnTo>
                    <a:pt x="267" y="392"/>
                  </a:lnTo>
                  <a:lnTo>
                    <a:pt x="274" y="397"/>
                  </a:lnTo>
                  <a:lnTo>
                    <a:pt x="281" y="402"/>
                  </a:lnTo>
                  <a:lnTo>
                    <a:pt x="291" y="406"/>
                  </a:lnTo>
                  <a:lnTo>
                    <a:pt x="300" y="410"/>
                  </a:lnTo>
                  <a:lnTo>
                    <a:pt x="309" y="414"/>
                  </a:lnTo>
                  <a:lnTo>
                    <a:pt x="320" y="419"/>
                  </a:lnTo>
                  <a:lnTo>
                    <a:pt x="331" y="422"/>
                  </a:lnTo>
                  <a:lnTo>
                    <a:pt x="342" y="426"/>
                  </a:lnTo>
                  <a:lnTo>
                    <a:pt x="354" y="429"/>
                  </a:lnTo>
                  <a:lnTo>
                    <a:pt x="365" y="433"/>
                  </a:lnTo>
                  <a:lnTo>
                    <a:pt x="377" y="436"/>
                  </a:lnTo>
                  <a:lnTo>
                    <a:pt x="387" y="440"/>
                  </a:lnTo>
                  <a:lnTo>
                    <a:pt x="399" y="442"/>
                  </a:lnTo>
                  <a:lnTo>
                    <a:pt x="408" y="444"/>
                  </a:lnTo>
                  <a:lnTo>
                    <a:pt x="418" y="445"/>
                  </a:lnTo>
                  <a:lnTo>
                    <a:pt x="428" y="447"/>
                  </a:lnTo>
                  <a:lnTo>
                    <a:pt x="438" y="447"/>
                  </a:lnTo>
                  <a:lnTo>
                    <a:pt x="448" y="445"/>
                  </a:lnTo>
                  <a:lnTo>
                    <a:pt x="459" y="443"/>
                  </a:lnTo>
                  <a:lnTo>
                    <a:pt x="469" y="441"/>
                  </a:lnTo>
                  <a:lnTo>
                    <a:pt x="479" y="437"/>
                  </a:lnTo>
                  <a:lnTo>
                    <a:pt x="489" y="434"/>
                  </a:lnTo>
                  <a:lnTo>
                    <a:pt x="499" y="430"/>
                  </a:lnTo>
                  <a:lnTo>
                    <a:pt x="507" y="426"/>
                  </a:lnTo>
                  <a:lnTo>
                    <a:pt x="516" y="422"/>
                  </a:lnTo>
                  <a:lnTo>
                    <a:pt x="523" y="419"/>
                  </a:lnTo>
                  <a:lnTo>
                    <a:pt x="530" y="415"/>
                  </a:lnTo>
                  <a:lnTo>
                    <a:pt x="535" y="413"/>
                  </a:lnTo>
                  <a:lnTo>
                    <a:pt x="539" y="411"/>
                  </a:lnTo>
                  <a:lnTo>
                    <a:pt x="542" y="410"/>
                  </a:lnTo>
                  <a:lnTo>
                    <a:pt x="542" y="409"/>
                  </a:lnTo>
                  <a:lnTo>
                    <a:pt x="544" y="407"/>
                  </a:lnTo>
                  <a:lnTo>
                    <a:pt x="546" y="403"/>
                  </a:lnTo>
                  <a:lnTo>
                    <a:pt x="551" y="396"/>
                  </a:lnTo>
                  <a:lnTo>
                    <a:pt x="554" y="388"/>
                  </a:lnTo>
                  <a:lnTo>
                    <a:pt x="558" y="377"/>
                  </a:lnTo>
                  <a:lnTo>
                    <a:pt x="559" y="367"/>
                  </a:lnTo>
                  <a:lnTo>
                    <a:pt x="558" y="357"/>
                  </a:lnTo>
                  <a:lnTo>
                    <a:pt x="553" y="345"/>
                  </a:lnTo>
                  <a:lnTo>
                    <a:pt x="550" y="341"/>
                  </a:lnTo>
                  <a:lnTo>
                    <a:pt x="545" y="335"/>
                  </a:lnTo>
                  <a:lnTo>
                    <a:pt x="540" y="330"/>
                  </a:lnTo>
                  <a:lnTo>
                    <a:pt x="535" y="324"/>
                  </a:lnTo>
                  <a:lnTo>
                    <a:pt x="529" y="321"/>
                  </a:lnTo>
                  <a:lnTo>
                    <a:pt x="522" y="316"/>
                  </a:lnTo>
                  <a:lnTo>
                    <a:pt x="516" y="313"/>
                  </a:lnTo>
                  <a:lnTo>
                    <a:pt x="509" y="308"/>
                  </a:lnTo>
                  <a:lnTo>
                    <a:pt x="504" y="306"/>
                  </a:lnTo>
                  <a:lnTo>
                    <a:pt x="498" y="303"/>
                  </a:lnTo>
                  <a:lnTo>
                    <a:pt x="493" y="299"/>
                  </a:lnTo>
                  <a:lnTo>
                    <a:pt x="489" y="298"/>
                  </a:lnTo>
                  <a:lnTo>
                    <a:pt x="484" y="296"/>
                  </a:lnTo>
                  <a:lnTo>
                    <a:pt x="482" y="294"/>
                  </a:lnTo>
                  <a:lnTo>
                    <a:pt x="479" y="294"/>
                  </a:lnTo>
                  <a:lnTo>
                    <a:pt x="479" y="293"/>
                  </a:lnTo>
                  <a:lnTo>
                    <a:pt x="478" y="292"/>
                  </a:lnTo>
                  <a:lnTo>
                    <a:pt x="475" y="289"/>
                  </a:lnTo>
                  <a:lnTo>
                    <a:pt x="470" y="284"/>
                  </a:lnTo>
                  <a:lnTo>
                    <a:pt x="463" y="277"/>
                  </a:lnTo>
                  <a:lnTo>
                    <a:pt x="456" y="269"/>
                  </a:lnTo>
                  <a:lnTo>
                    <a:pt x="447" y="260"/>
                  </a:lnTo>
                  <a:lnTo>
                    <a:pt x="438" y="251"/>
                  </a:lnTo>
                  <a:lnTo>
                    <a:pt x="429" y="239"/>
                  </a:lnTo>
                  <a:lnTo>
                    <a:pt x="418" y="229"/>
                  </a:lnTo>
                  <a:lnTo>
                    <a:pt x="409" y="218"/>
                  </a:lnTo>
                  <a:lnTo>
                    <a:pt x="400" y="208"/>
                  </a:lnTo>
                  <a:lnTo>
                    <a:pt x="392" y="198"/>
                  </a:lnTo>
                  <a:lnTo>
                    <a:pt x="384" y="188"/>
                  </a:lnTo>
                  <a:lnTo>
                    <a:pt x="377" y="179"/>
                  </a:lnTo>
                  <a:lnTo>
                    <a:pt x="372" y="172"/>
                  </a:lnTo>
                  <a:lnTo>
                    <a:pt x="369" y="167"/>
                  </a:lnTo>
                  <a:lnTo>
                    <a:pt x="367" y="161"/>
                  </a:lnTo>
                  <a:lnTo>
                    <a:pt x="364" y="155"/>
                  </a:lnTo>
                  <a:lnTo>
                    <a:pt x="362" y="148"/>
                  </a:lnTo>
                  <a:lnTo>
                    <a:pt x="360" y="140"/>
                  </a:lnTo>
                  <a:lnTo>
                    <a:pt x="357" y="132"/>
                  </a:lnTo>
                  <a:lnTo>
                    <a:pt x="355" y="124"/>
                  </a:lnTo>
                  <a:lnTo>
                    <a:pt x="353" y="116"/>
                  </a:lnTo>
                  <a:lnTo>
                    <a:pt x="350" y="108"/>
                  </a:lnTo>
                  <a:lnTo>
                    <a:pt x="348" y="101"/>
                  </a:lnTo>
                  <a:lnTo>
                    <a:pt x="347" y="93"/>
                  </a:lnTo>
                  <a:lnTo>
                    <a:pt x="345" y="87"/>
                  </a:lnTo>
                  <a:lnTo>
                    <a:pt x="343" y="80"/>
                  </a:lnTo>
                  <a:lnTo>
                    <a:pt x="342" y="76"/>
                  </a:lnTo>
                  <a:lnTo>
                    <a:pt x="341" y="72"/>
                  </a:lnTo>
                  <a:lnTo>
                    <a:pt x="341" y="70"/>
                  </a:lnTo>
                  <a:lnTo>
                    <a:pt x="341" y="69"/>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6"/>
            <p:cNvSpPr>
              <a:spLocks/>
            </p:cNvSpPr>
            <p:nvPr/>
          </p:nvSpPr>
          <p:spPr bwMode="auto">
            <a:xfrm>
              <a:off x="4218361" y="5129758"/>
              <a:ext cx="46038" cy="90488"/>
            </a:xfrm>
            <a:custGeom>
              <a:avLst/>
              <a:gdLst>
                <a:gd name="T0" fmla="*/ 6 w 58"/>
                <a:gd name="T1" fmla="*/ 111 h 113"/>
                <a:gd name="T2" fmla="*/ 6 w 58"/>
                <a:gd name="T3" fmla="*/ 113 h 113"/>
                <a:gd name="T4" fmla="*/ 58 w 58"/>
                <a:gd name="T5" fmla="*/ 4 h 113"/>
                <a:gd name="T6" fmla="*/ 52 w 58"/>
                <a:gd name="T7" fmla="*/ 0 h 113"/>
                <a:gd name="T8" fmla="*/ 0 w 58"/>
                <a:gd name="T9" fmla="*/ 110 h 113"/>
                <a:gd name="T10" fmla="*/ 0 w 58"/>
                <a:gd name="T11" fmla="*/ 112 h 113"/>
                <a:gd name="T12" fmla="*/ 0 w 58"/>
                <a:gd name="T13" fmla="*/ 110 h 113"/>
                <a:gd name="T14" fmla="*/ 0 w 58"/>
                <a:gd name="T15" fmla="*/ 111 h 113"/>
                <a:gd name="T16" fmla="*/ 0 w 58"/>
                <a:gd name="T17" fmla="*/ 112 h 113"/>
                <a:gd name="T18" fmla="*/ 6 w 58"/>
                <a:gd name="T1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3">
                  <a:moveTo>
                    <a:pt x="6" y="111"/>
                  </a:moveTo>
                  <a:lnTo>
                    <a:pt x="6" y="113"/>
                  </a:lnTo>
                  <a:lnTo>
                    <a:pt x="58" y="4"/>
                  </a:lnTo>
                  <a:lnTo>
                    <a:pt x="52" y="0"/>
                  </a:lnTo>
                  <a:lnTo>
                    <a:pt x="0" y="110"/>
                  </a:lnTo>
                  <a:lnTo>
                    <a:pt x="0" y="112"/>
                  </a:lnTo>
                  <a:lnTo>
                    <a:pt x="0" y="110"/>
                  </a:lnTo>
                  <a:lnTo>
                    <a:pt x="0" y="111"/>
                  </a:lnTo>
                  <a:lnTo>
                    <a:pt x="0" y="112"/>
                  </a:lnTo>
                  <a:lnTo>
                    <a:pt x="6"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7"/>
            <p:cNvSpPr>
              <a:spLocks/>
            </p:cNvSpPr>
            <p:nvPr/>
          </p:nvSpPr>
          <p:spPr bwMode="auto">
            <a:xfrm>
              <a:off x="4218361" y="5218658"/>
              <a:ext cx="14288" cy="87313"/>
            </a:xfrm>
            <a:custGeom>
              <a:avLst/>
              <a:gdLst>
                <a:gd name="T0" fmla="*/ 16 w 17"/>
                <a:gd name="T1" fmla="*/ 107 h 112"/>
                <a:gd name="T2" fmla="*/ 17 w 17"/>
                <a:gd name="T3" fmla="*/ 109 h 112"/>
                <a:gd name="T4" fmla="*/ 6 w 17"/>
                <a:gd name="T5" fmla="*/ 0 h 112"/>
                <a:gd name="T6" fmla="*/ 0 w 17"/>
                <a:gd name="T7" fmla="*/ 1 h 112"/>
                <a:gd name="T8" fmla="*/ 12 w 17"/>
                <a:gd name="T9" fmla="*/ 109 h 112"/>
                <a:gd name="T10" fmla="*/ 13 w 17"/>
                <a:gd name="T11" fmla="*/ 112 h 112"/>
                <a:gd name="T12" fmla="*/ 12 w 17"/>
                <a:gd name="T13" fmla="*/ 109 h 112"/>
                <a:gd name="T14" fmla="*/ 12 w 17"/>
                <a:gd name="T15" fmla="*/ 112 h 112"/>
                <a:gd name="T16" fmla="*/ 13 w 17"/>
                <a:gd name="T17" fmla="*/ 112 h 112"/>
                <a:gd name="T18" fmla="*/ 16 w 17"/>
                <a:gd name="T19"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2">
                  <a:moveTo>
                    <a:pt x="16" y="107"/>
                  </a:moveTo>
                  <a:lnTo>
                    <a:pt x="17" y="109"/>
                  </a:lnTo>
                  <a:lnTo>
                    <a:pt x="6" y="0"/>
                  </a:lnTo>
                  <a:lnTo>
                    <a:pt x="0" y="1"/>
                  </a:lnTo>
                  <a:lnTo>
                    <a:pt x="12" y="109"/>
                  </a:lnTo>
                  <a:lnTo>
                    <a:pt x="13" y="112"/>
                  </a:lnTo>
                  <a:lnTo>
                    <a:pt x="12" y="109"/>
                  </a:lnTo>
                  <a:lnTo>
                    <a:pt x="12" y="112"/>
                  </a:lnTo>
                  <a:lnTo>
                    <a:pt x="13" y="112"/>
                  </a:lnTo>
                  <a:lnTo>
                    <a:pt x="16"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28"/>
            <p:cNvSpPr>
              <a:spLocks/>
            </p:cNvSpPr>
            <p:nvPr/>
          </p:nvSpPr>
          <p:spPr bwMode="auto">
            <a:xfrm>
              <a:off x="4227886" y="5302796"/>
              <a:ext cx="69850" cy="36513"/>
            </a:xfrm>
            <a:custGeom>
              <a:avLst/>
              <a:gdLst>
                <a:gd name="T0" fmla="*/ 85 w 86"/>
                <a:gd name="T1" fmla="*/ 39 h 46"/>
                <a:gd name="T2" fmla="*/ 86 w 86"/>
                <a:gd name="T3" fmla="*/ 39 h 46"/>
                <a:gd name="T4" fmla="*/ 79 w 86"/>
                <a:gd name="T5" fmla="*/ 38 h 46"/>
                <a:gd name="T6" fmla="*/ 71 w 86"/>
                <a:gd name="T7" fmla="*/ 36 h 46"/>
                <a:gd name="T8" fmla="*/ 64 w 86"/>
                <a:gd name="T9" fmla="*/ 34 h 46"/>
                <a:gd name="T10" fmla="*/ 57 w 86"/>
                <a:gd name="T11" fmla="*/ 30 h 46"/>
                <a:gd name="T12" fmla="*/ 50 w 86"/>
                <a:gd name="T13" fmla="*/ 27 h 46"/>
                <a:gd name="T14" fmla="*/ 43 w 86"/>
                <a:gd name="T15" fmla="*/ 23 h 46"/>
                <a:gd name="T16" fmla="*/ 37 w 86"/>
                <a:gd name="T17" fmla="*/ 20 h 46"/>
                <a:gd name="T18" fmla="*/ 31 w 86"/>
                <a:gd name="T19" fmla="*/ 16 h 46"/>
                <a:gd name="T20" fmla="*/ 25 w 86"/>
                <a:gd name="T21" fmla="*/ 14 h 46"/>
                <a:gd name="T22" fmla="*/ 19 w 86"/>
                <a:gd name="T23" fmla="*/ 11 h 46"/>
                <a:gd name="T24" fmla="*/ 15 w 86"/>
                <a:gd name="T25" fmla="*/ 7 h 46"/>
                <a:gd name="T26" fmla="*/ 11 w 86"/>
                <a:gd name="T27" fmla="*/ 5 h 46"/>
                <a:gd name="T28" fmla="*/ 8 w 86"/>
                <a:gd name="T29" fmla="*/ 2 h 46"/>
                <a:gd name="T30" fmla="*/ 4 w 86"/>
                <a:gd name="T31" fmla="*/ 1 h 46"/>
                <a:gd name="T32" fmla="*/ 3 w 86"/>
                <a:gd name="T33" fmla="*/ 0 h 46"/>
                <a:gd name="T34" fmla="*/ 3 w 86"/>
                <a:gd name="T35" fmla="*/ 0 h 46"/>
                <a:gd name="T36" fmla="*/ 0 w 86"/>
                <a:gd name="T37" fmla="*/ 5 h 46"/>
                <a:gd name="T38" fmla="*/ 0 w 86"/>
                <a:gd name="T39" fmla="*/ 6 h 46"/>
                <a:gd name="T40" fmla="*/ 2 w 86"/>
                <a:gd name="T41" fmla="*/ 7 h 46"/>
                <a:gd name="T42" fmla="*/ 4 w 86"/>
                <a:gd name="T43" fmla="*/ 8 h 46"/>
                <a:gd name="T44" fmla="*/ 8 w 86"/>
                <a:gd name="T45" fmla="*/ 11 h 46"/>
                <a:gd name="T46" fmla="*/ 11 w 86"/>
                <a:gd name="T47" fmla="*/ 13 h 46"/>
                <a:gd name="T48" fmla="*/ 16 w 86"/>
                <a:gd name="T49" fmla="*/ 16 h 46"/>
                <a:gd name="T50" fmla="*/ 22 w 86"/>
                <a:gd name="T51" fmla="*/ 19 h 46"/>
                <a:gd name="T52" fmla="*/ 27 w 86"/>
                <a:gd name="T53" fmla="*/ 22 h 46"/>
                <a:gd name="T54" fmla="*/ 34 w 86"/>
                <a:gd name="T55" fmla="*/ 25 h 46"/>
                <a:gd name="T56" fmla="*/ 40 w 86"/>
                <a:gd name="T57" fmla="*/ 29 h 46"/>
                <a:gd name="T58" fmla="*/ 47 w 86"/>
                <a:gd name="T59" fmla="*/ 32 h 46"/>
                <a:gd name="T60" fmla="*/ 55 w 86"/>
                <a:gd name="T61" fmla="*/ 36 h 46"/>
                <a:gd name="T62" fmla="*/ 62 w 86"/>
                <a:gd name="T63" fmla="*/ 39 h 46"/>
                <a:gd name="T64" fmla="*/ 70 w 86"/>
                <a:gd name="T65" fmla="*/ 42 h 46"/>
                <a:gd name="T66" fmla="*/ 77 w 86"/>
                <a:gd name="T67" fmla="*/ 44 h 46"/>
                <a:gd name="T68" fmla="*/ 84 w 86"/>
                <a:gd name="T69" fmla="*/ 46 h 46"/>
                <a:gd name="T70" fmla="*/ 84 w 86"/>
                <a:gd name="T71" fmla="*/ 46 h 46"/>
                <a:gd name="T72" fmla="*/ 85 w 86"/>
                <a:gd name="T7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46">
                  <a:moveTo>
                    <a:pt x="85" y="39"/>
                  </a:moveTo>
                  <a:lnTo>
                    <a:pt x="86" y="39"/>
                  </a:lnTo>
                  <a:lnTo>
                    <a:pt x="79" y="38"/>
                  </a:lnTo>
                  <a:lnTo>
                    <a:pt x="71" y="36"/>
                  </a:lnTo>
                  <a:lnTo>
                    <a:pt x="64" y="34"/>
                  </a:lnTo>
                  <a:lnTo>
                    <a:pt x="57" y="30"/>
                  </a:lnTo>
                  <a:lnTo>
                    <a:pt x="50" y="27"/>
                  </a:lnTo>
                  <a:lnTo>
                    <a:pt x="43" y="23"/>
                  </a:lnTo>
                  <a:lnTo>
                    <a:pt x="37" y="20"/>
                  </a:lnTo>
                  <a:lnTo>
                    <a:pt x="31" y="16"/>
                  </a:lnTo>
                  <a:lnTo>
                    <a:pt x="25" y="14"/>
                  </a:lnTo>
                  <a:lnTo>
                    <a:pt x="19" y="11"/>
                  </a:lnTo>
                  <a:lnTo>
                    <a:pt x="15" y="7"/>
                  </a:lnTo>
                  <a:lnTo>
                    <a:pt x="11" y="5"/>
                  </a:lnTo>
                  <a:lnTo>
                    <a:pt x="8" y="2"/>
                  </a:lnTo>
                  <a:lnTo>
                    <a:pt x="4" y="1"/>
                  </a:lnTo>
                  <a:lnTo>
                    <a:pt x="3" y="0"/>
                  </a:lnTo>
                  <a:lnTo>
                    <a:pt x="3" y="0"/>
                  </a:lnTo>
                  <a:lnTo>
                    <a:pt x="0" y="5"/>
                  </a:lnTo>
                  <a:lnTo>
                    <a:pt x="0" y="6"/>
                  </a:lnTo>
                  <a:lnTo>
                    <a:pt x="2" y="7"/>
                  </a:lnTo>
                  <a:lnTo>
                    <a:pt x="4" y="8"/>
                  </a:lnTo>
                  <a:lnTo>
                    <a:pt x="8" y="11"/>
                  </a:lnTo>
                  <a:lnTo>
                    <a:pt x="11" y="13"/>
                  </a:lnTo>
                  <a:lnTo>
                    <a:pt x="16" y="16"/>
                  </a:lnTo>
                  <a:lnTo>
                    <a:pt x="22" y="19"/>
                  </a:lnTo>
                  <a:lnTo>
                    <a:pt x="27" y="22"/>
                  </a:lnTo>
                  <a:lnTo>
                    <a:pt x="34" y="25"/>
                  </a:lnTo>
                  <a:lnTo>
                    <a:pt x="40" y="29"/>
                  </a:lnTo>
                  <a:lnTo>
                    <a:pt x="47" y="32"/>
                  </a:lnTo>
                  <a:lnTo>
                    <a:pt x="55" y="36"/>
                  </a:lnTo>
                  <a:lnTo>
                    <a:pt x="62" y="39"/>
                  </a:lnTo>
                  <a:lnTo>
                    <a:pt x="70" y="42"/>
                  </a:lnTo>
                  <a:lnTo>
                    <a:pt x="77" y="44"/>
                  </a:lnTo>
                  <a:lnTo>
                    <a:pt x="84" y="46"/>
                  </a:lnTo>
                  <a:lnTo>
                    <a:pt x="84" y="46"/>
                  </a:lnTo>
                  <a:lnTo>
                    <a:pt x="8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29"/>
            <p:cNvSpPr>
              <a:spLocks/>
            </p:cNvSpPr>
            <p:nvPr/>
          </p:nvSpPr>
          <p:spPr bwMode="auto">
            <a:xfrm>
              <a:off x="4294561" y="5334546"/>
              <a:ext cx="50800" cy="25400"/>
            </a:xfrm>
            <a:custGeom>
              <a:avLst/>
              <a:gdLst>
                <a:gd name="T0" fmla="*/ 63 w 63"/>
                <a:gd name="T1" fmla="*/ 27 h 33"/>
                <a:gd name="T2" fmla="*/ 63 w 63"/>
                <a:gd name="T3" fmla="*/ 27 h 33"/>
                <a:gd name="T4" fmla="*/ 49 w 63"/>
                <a:gd name="T5" fmla="*/ 19 h 33"/>
                <a:gd name="T6" fmla="*/ 40 w 63"/>
                <a:gd name="T7" fmla="*/ 13 h 33"/>
                <a:gd name="T8" fmla="*/ 33 w 63"/>
                <a:gd name="T9" fmla="*/ 10 h 33"/>
                <a:gd name="T10" fmla="*/ 30 w 63"/>
                <a:gd name="T11" fmla="*/ 7 h 33"/>
                <a:gd name="T12" fmla="*/ 25 w 63"/>
                <a:gd name="T13" fmla="*/ 6 h 33"/>
                <a:gd name="T14" fmla="*/ 20 w 63"/>
                <a:gd name="T15" fmla="*/ 5 h 33"/>
                <a:gd name="T16" fmla="*/ 12 w 63"/>
                <a:gd name="T17" fmla="*/ 3 h 33"/>
                <a:gd name="T18" fmla="*/ 1 w 63"/>
                <a:gd name="T19" fmla="*/ 0 h 33"/>
                <a:gd name="T20" fmla="*/ 0 w 63"/>
                <a:gd name="T21" fmla="*/ 7 h 33"/>
                <a:gd name="T22" fmla="*/ 11 w 63"/>
                <a:gd name="T23" fmla="*/ 10 h 33"/>
                <a:gd name="T24" fmla="*/ 18 w 63"/>
                <a:gd name="T25" fmla="*/ 11 h 33"/>
                <a:gd name="T26" fmla="*/ 23 w 63"/>
                <a:gd name="T27" fmla="*/ 12 h 33"/>
                <a:gd name="T28" fmla="*/ 26 w 63"/>
                <a:gd name="T29" fmla="*/ 13 h 33"/>
                <a:gd name="T30" fmla="*/ 31 w 63"/>
                <a:gd name="T31" fmla="*/ 15 h 33"/>
                <a:gd name="T32" fmla="*/ 37 w 63"/>
                <a:gd name="T33" fmla="*/ 19 h 33"/>
                <a:gd name="T34" fmla="*/ 46 w 63"/>
                <a:gd name="T35" fmla="*/ 25 h 33"/>
                <a:gd name="T36" fmla="*/ 60 w 63"/>
                <a:gd name="T37" fmla="*/ 33 h 33"/>
                <a:gd name="T38" fmla="*/ 60 w 63"/>
                <a:gd name="T39" fmla="*/ 33 h 33"/>
                <a:gd name="T40" fmla="*/ 63 w 63"/>
                <a:gd name="T41"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3">
                  <a:moveTo>
                    <a:pt x="63" y="27"/>
                  </a:moveTo>
                  <a:lnTo>
                    <a:pt x="63" y="27"/>
                  </a:lnTo>
                  <a:lnTo>
                    <a:pt x="49" y="19"/>
                  </a:lnTo>
                  <a:lnTo>
                    <a:pt x="40" y="13"/>
                  </a:lnTo>
                  <a:lnTo>
                    <a:pt x="33" y="10"/>
                  </a:lnTo>
                  <a:lnTo>
                    <a:pt x="30" y="7"/>
                  </a:lnTo>
                  <a:lnTo>
                    <a:pt x="25" y="6"/>
                  </a:lnTo>
                  <a:lnTo>
                    <a:pt x="20" y="5"/>
                  </a:lnTo>
                  <a:lnTo>
                    <a:pt x="12" y="3"/>
                  </a:lnTo>
                  <a:lnTo>
                    <a:pt x="1" y="0"/>
                  </a:lnTo>
                  <a:lnTo>
                    <a:pt x="0" y="7"/>
                  </a:lnTo>
                  <a:lnTo>
                    <a:pt x="11" y="10"/>
                  </a:lnTo>
                  <a:lnTo>
                    <a:pt x="18" y="11"/>
                  </a:lnTo>
                  <a:lnTo>
                    <a:pt x="23" y="12"/>
                  </a:lnTo>
                  <a:lnTo>
                    <a:pt x="26" y="13"/>
                  </a:lnTo>
                  <a:lnTo>
                    <a:pt x="31" y="15"/>
                  </a:lnTo>
                  <a:lnTo>
                    <a:pt x="37" y="19"/>
                  </a:lnTo>
                  <a:lnTo>
                    <a:pt x="46" y="25"/>
                  </a:lnTo>
                  <a:lnTo>
                    <a:pt x="60" y="33"/>
                  </a:lnTo>
                  <a:lnTo>
                    <a:pt x="60" y="33"/>
                  </a:lnTo>
                  <a:lnTo>
                    <a:pt x="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0"/>
            <p:cNvSpPr>
              <a:spLocks/>
            </p:cNvSpPr>
            <p:nvPr/>
          </p:nvSpPr>
          <p:spPr bwMode="auto">
            <a:xfrm>
              <a:off x="4342186" y="5355183"/>
              <a:ext cx="88900" cy="87313"/>
            </a:xfrm>
            <a:custGeom>
              <a:avLst/>
              <a:gdLst>
                <a:gd name="T0" fmla="*/ 110 w 110"/>
                <a:gd name="T1" fmla="*/ 105 h 109"/>
                <a:gd name="T2" fmla="*/ 110 w 110"/>
                <a:gd name="T3" fmla="*/ 105 h 109"/>
                <a:gd name="T4" fmla="*/ 106 w 110"/>
                <a:gd name="T5" fmla="*/ 100 h 109"/>
                <a:gd name="T6" fmla="*/ 101 w 110"/>
                <a:gd name="T7" fmla="*/ 94 h 109"/>
                <a:gd name="T8" fmla="*/ 96 w 110"/>
                <a:gd name="T9" fmla="*/ 89 h 109"/>
                <a:gd name="T10" fmla="*/ 91 w 110"/>
                <a:gd name="T11" fmla="*/ 82 h 109"/>
                <a:gd name="T12" fmla="*/ 85 w 110"/>
                <a:gd name="T13" fmla="*/ 75 h 109"/>
                <a:gd name="T14" fmla="*/ 78 w 110"/>
                <a:gd name="T15" fmla="*/ 69 h 109"/>
                <a:gd name="T16" fmla="*/ 72 w 110"/>
                <a:gd name="T17" fmla="*/ 61 h 109"/>
                <a:gd name="T18" fmla="*/ 65 w 110"/>
                <a:gd name="T19" fmla="*/ 54 h 109"/>
                <a:gd name="T20" fmla="*/ 58 w 110"/>
                <a:gd name="T21" fmla="*/ 46 h 109"/>
                <a:gd name="T22" fmla="*/ 51 w 110"/>
                <a:gd name="T23" fmla="*/ 39 h 109"/>
                <a:gd name="T24" fmla="*/ 45 w 110"/>
                <a:gd name="T25" fmla="*/ 31 h 109"/>
                <a:gd name="T26" fmla="*/ 36 w 110"/>
                <a:gd name="T27" fmla="*/ 24 h 109"/>
                <a:gd name="T28" fmla="*/ 28 w 110"/>
                <a:gd name="T29" fmla="*/ 17 h 109"/>
                <a:gd name="T30" fmla="*/ 20 w 110"/>
                <a:gd name="T31" fmla="*/ 11 h 109"/>
                <a:gd name="T32" fmla="*/ 12 w 110"/>
                <a:gd name="T33" fmla="*/ 6 h 109"/>
                <a:gd name="T34" fmla="*/ 3 w 110"/>
                <a:gd name="T35" fmla="*/ 0 h 109"/>
                <a:gd name="T36" fmla="*/ 0 w 110"/>
                <a:gd name="T37" fmla="*/ 6 h 109"/>
                <a:gd name="T38" fmla="*/ 9 w 110"/>
                <a:gd name="T39" fmla="*/ 10 h 109"/>
                <a:gd name="T40" fmla="*/ 17 w 110"/>
                <a:gd name="T41" fmla="*/ 17 h 109"/>
                <a:gd name="T42" fmla="*/ 25 w 110"/>
                <a:gd name="T43" fmla="*/ 22 h 109"/>
                <a:gd name="T44" fmla="*/ 32 w 110"/>
                <a:gd name="T45" fmla="*/ 29 h 109"/>
                <a:gd name="T46" fmla="*/ 40 w 110"/>
                <a:gd name="T47" fmla="*/ 36 h 109"/>
                <a:gd name="T48" fmla="*/ 47 w 110"/>
                <a:gd name="T49" fmla="*/ 44 h 109"/>
                <a:gd name="T50" fmla="*/ 54 w 110"/>
                <a:gd name="T51" fmla="*/ 50 h 109"/>
                <a:gd name="T52" fmla="*/ 61 w 110"/>
                <a:gd name="T53" fmla="*/ 59 h 109"/>
                <a:gd name="T54" fmla="*/ 68 w 110"/>
                <a:gd name="T55" fmla="*/ 65 h 109"/>
                <a:gd name="T56" fmla="*/ 73 w 110"/>
                <a:gd name="T57" fmla="*/ 72 h 109"/>
                <a:gd name="T58" fmla="*/ 80 w 110"/>
                <a:gd name="T59" fmla="*/ 79 h 109"/>
                <a:gd name="T60" fmla="*/ 86 w 110"/>
                <a:gd name="T61" fmla="*/ 86 h 109"/>
                <a:gd name="T62" fmla="*/ 92 w 110"/>
                <a:gd name="T63" fmla="*/ 93 h 109"/>
                <a:gd name="T64" fmla="*/ 96 w 110"/>
                <a:gd name="T65" fmla="*/ 98 h 109"/>
                <a:gd name="T66" fmla="*/ 101 w 110"/>
                <a:gd name="T67" fmla="*/ 105 h 109"/>
                <a:gd name="T68" fmla="*/ 106 w 110"/>
                <a:gd name="T69" fmla="*/ 109 h 109"/>
                <a:gd name="T70" fmla="*/ 106 w 110"/>
                <a:gd name="T71" fmla="*/ 109 h 109"/>
                <a:gd name="T72" fmla="*/ 110 w 110"/>
                <a:gd name="T73" fmla="*/ 10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09">
                  <a:moveTo>
                    <a:pt x="110" y="105"/>
                  </a:moveTo>
                  <a:lnTo>
                    <a:pt x="110" y="105"/>
                  </a:lnTo>
                  <a:lnTo>
                    <a:pt x="106" y="100"/>
                  </a:lnTo>
                  <a:lnTo>
                    <a:pt x="101" y="94"/>
                  </a:lnTo>
                  <a:lnTo>
                    <a:pt x="96" y="89"/>
                  </a:lnTo>
                  <a:lnTo>
                    <a:pt x="91" y="82"/>
                  </a:lnTo>
                  <a:lnTo>
                    <a:pt x="85" y="75"/>
                  </a:lnTo>
                  <a:lnTo>
                    <a:pt x="78" y="69"/>
                  </a:lnTo>
                  <a:lnTo>
                    <a:pt x="72" y="61"/>
                  </a:lnTo>
                  <a:lnTo>
                    <a:pt x="65" y="54"/>
                  </a:lnTo>
                  <a:lnTo>
                    <a:pt x="58" y="46"/>
                  </a:lnTo>
                  <a:lnTo>
                    <a:pt x="51" y="39"/>
                  </a:lnTo>
                  <a:lnTo>
                    <a:pt x="45" y="31"/>
                  </a:lnTo>
                  <a:lnTo>
                    <a:pt x="36" y="24"/>
                  </a:lnTo>
                  <a:lnTo>
                    <a:pt x="28" y="17"/>
                  </a:lnTo>
                  <a:lnTo>
                    <a:pt x="20" y="11"/>
                  </a:lnTo>
                  <a:lnTo>
                    <a:pt x="12" y="6"/>
                  </a:lnTo>
                  <a:lnTo>
                    <a:pt x="3" y="0"/>
                  </a:lnTo>
                  <a:lnTo>
                    <a:pt x="0" y="6"/>
                  </a:lnTo>
                  <a:lnTo>
                    <a:pt x="9" y="10"/>
                  </a:lnTo>
                  <a:lnTo>
                    <a:pt x="17" y="17"/>
                  </a:lnTo>
                  <a:lnTo>
                    <a:pt x="25" y="22"/>
                  </a:lnTo>
                  <a:lnTo>
                    <a:pt x="32" y="29"/>
                  </a:lnTo>
                  <a:lnTo>
                    <a:pt x="40" y="36"/>
                  </a:lnTo>
                  <a:lnTo>
                    <a:pt x="47" y="44"/>
                  </a:lnTo>
                  <a:lnTo>
                    <a:pt x="54" y="50"/>
                  </a:lnTo>
                  <a:lnTo>
                    <a:pt x="61" y="59"/>
                  </a:lnTo>
                  <a:lnTo>
                    <a:pt x="68" y="65"/>
                  </a:lnTo>
                  <a:lnTo>
                    <a:pt x="73" y="72"/>
                  </a:lnTo>
                  <a:lnTo>
                    <a:pt x="80" y="79"/>
                  </a:lnTo>
                  <a:lnTo>
                    <a:pt x="86" y="86"/>
                  </a:lnTo>
                  <a:lnTo>
                    <a:pt x="92" y="93"/>
                  </a:lnTo>
                  <a:lnTo>
                    <a:pt x="96" y="98"/>
                  </a:lnTo>
                  <a:lnTo>
                    <a:pt x="101" y="105"/>
                  </a:lnTo>
                  <a:lnTo>
                    <a:pt x="106" y="109"/>
                  </a:lnTo>
                  <a:lnTo>
                    <a:pt x="106" y="109"/>
                  </a:lnTo>
                  <a:lnTo>
                    <a:pt x="11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1"/>
            <p:cNvSpPr>
              <a:spLocks/>
            </p:cNvSpPr>
            <p:nvPr/>
          </p:nvSpPr>
          <p:spPr bwMode="auto">
            <a:xfrm>
              <a:off x="4426323" y="5437733"/>
              <a:ext cx="125413" cy="49213"/>
            </a:xfrm>
            <a:custGeom>
              <a:avLst/>
              <a:gdLst>
                <a:gd name="T0" fmla="*/ 157 w 157"/>
                <a:gd name="T1" fmla="*/ 55 h 62"/>
                <a:gd name="T2" fmla="*/ 157 w 157"/>
                <a:gd name="T3" fmla="*/ 55 h 62"/>
                <a:gd name="T4" fmla="*/ 148 w 157"/>
                <a:gd name="T5" fmla="*/ 54 h 62"/>
                <a:gd name="T6" fmla="*/ 138 w 157"/>
                <a:gd name="T7" fmla="*/ 51 h 62"/>
                <a:gd name="T8" fmla="*/ 127 w 157"/>
                <a:gd name="T9" fmla="*/ 49 h 62"/>
                <a:gd name="T10" fmla="*/ 117 w 157"/>
                <a:gd name="T11" fmla="*/ 46 h 62"/>
                <a:gd name="T12" fmla="*/ 106 w 157"/>
                <a:gd name="T13" fmla="*/ 43 h 62"/>
                <a:gd name="T14" fmla="*/ 94 w 157"/>
                <a:gd name="T15" fmla="*/ 39 h 62"/>
                <a:gd name="T16" fmla="*/ 82 w 157"/>
                <a:gd name="T17" fmla="*/ 35 h 62"/>
                <a:gd name="T18" fmla="*/ 71 w 157"/>
                <a:gd name="T19" fmla="*/ 32 h 62"/>
                <a:gd name="T20" fmla="*/ 59 w 157"/>
                <a:gd name="T21" fmla="*/ 28 h 62"/>
                <a:gd name="T22" fmla="*/ 50 w 157"/>
                <a:gd name="T23" fmla="*/ 25 h 62"/>
                <a:gd name="T24" fmla="*/ 40 w 157"/>
                <a:gd name="T25" fmla="*/ 20 h 62"/>
                <a:gd name="T26" fmla="*/ 31 w 157"/>
                <a:gd name="T27" fmla="*/ 16 h 62"/>
                <a:gd name="T28" fmla="*/ 23 w 157"/>
                <a:gd name="T29" fmla="*/ 11 h 62"/>
                <a:gd name="T30" fmla="*/ 15 w 157"/>
                <a:gd name="T31" fmla="*/ 8 h 62"/>
                <a:gd name="T32" fmla="*/ 9 w 157"/>
                <a:gd name="T33" fmla="*/ 3 h 62"/>
                <a:gd name="T34" fmla="*/ 4 w 157"/>
                <a:gd name="T35" fmla="*/ 0 h 62"/>
                <a:gd name="T36" fmla="*/ 0 w 157"/>
                <a:gd name="T37" fmla="*/ 4 h 62"/>
                <a:gd name="T38" fmla="*/ 5 w 157"/>
                <a:gd name="T39" fmla="*/ 8 h 62"/>
                <a:gd name="T40" fmla="*/ 11 w 157"/>
                <a:gd name="T41" fmla="*/ 13 h 62"/>
                <a:gd name="T42" fmla="*/ 19 w 157"/>
                <a:gd name="T43" fmla="*/ 17 h 62"/>
                <a:gd name="T44" fmla="*/ 27 w 157"/>
                <a:gd name="T45" fmla="*/ 22 h 62"/>
                <a:gd name="T46" fmla="*/ 36 w 157"/>
                <a:gd name="T47" fmla="*/ 26 h 62"/>
                <a:gd name="T48" fmla="*/ 47 w 157"/>
                <a:gd name="T49" fmla="*/ 31 h 62"/>
                <a:gd name="T50" fmla="*/ 58 w 157"/>
                <a:gd name="T51" fmla="*/ 34 h 62"/>
                <a:gd name="T52" fmla="*/ 69 w 157"/>
                <a:gd name="T53" fmla="*/ 39 h 62"/>
                <a:gd name="T54" fmla="*/ 80 w 157"/>
                <a:gd name="T55" fmla="*/ 42 h 62"/>
                <a:gd name="T56" fmla="*/ 92 w 157"/>
                <a:gd name="T57" fmla="*/ 46 h 62"/>
                <a:gd name="T58" fmla="*/ 103 w 157"/>
                <a:gd name="T59" fmla="*/ 49 h 62"/>
                <a:gd name="T60" fmla="*/ 115 w 157"/>
                <a:gd name="T61" fmla="*/ 53 h 62"/>
                <a:gd name="T62" fmla="*/ 126 w 157"/>
                <a:gd name="T63" fmla="*/ 55 h 62"/>
                <a:gd name="T64" fmla="*/ 137 w 157"/>
                <a:gd name="T65" fmla="*/ 57 h 62"/>
                <a:gd name="T66" fmla="*/ 147 w 157"/>
                <a:gd name="T67" fmla="*/ 60 h 62"/>
                <a:gd name="T68" fmla="*/ 156 w 157"/>
                <a:gd name="T69" fmla="*/ 62 h 62"/>
                <a:gd name="T70" fmla="*/ 156 w 157"/>
                <a:gd name="T71" fmla="*/ 62 h 62"/>
                <a:gd name="T72" fmla="*/ 157 w 157"/>
                <a:gd name="T73"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2">
                  <a:moveTo>
                    <a:pt x="157" y="55"/>
                  </a:moveTo>
                  <a:lnTo>
                    <a:pt x="157" y="55"/>
                  </a:lnTo>
                  <a:lnTo>
                    <a:pt x="148" y="54"/>
                  </a:lnTo>
                  <a:lnTo>
                    <a:pt x="138" y="51"/>
                  </a:lnTo>
                  <a:lnTo>
                    <a:pt x="127" y="49"/>
                  </a:lnTo>
                  <a:lnTo>
                    <a:pt x="117" y="46"/>
                  </a:lnTo>
                  <a:lnTo>
                    <a:pt x="106" y="43"/>
                  </a:lnTo>
                  <a:lnTo>
                    <a:pt x="94" y="39"/>
                  </a:lnTo>
                  <a:lnTo>
                    <a:pt x="82" y="35"/>
                  </a:lnTo>
                  <a:lnTo>
                    <a:pt x="71" y="32"/>
                  </a:lnTo>
                  <a:lnTo>
                    <a:pt x="59" y="28"/>
                  </a:lnTo>
                  <a:lnTo>
                    <a:pt x="50" y="25"/>
                  </a:lnTo>
                  <a:lnTo>
                    <a:pt x="40" y="20"/>
                  </a:lnTo>
                  <a:lnTo>
                    <a:pt x="31" y="16"/>
                  </a:lnTo>
                  <a:lnTo>
                    <a:pt x="23" y="11"/>
                  </a:lnTo>
                  <a:lnTo>
                    <a:pt x="15" y="8"/>
                  </a:lnTo>
                  <a:lnTo>
                    <a:pt x="9" y="3"/>
                  </a:lnTo>
                  <a:lnTo>
                    <a:pt x="4" y="0"/>
                  </a:lnTo>
                  <a:lnTo>
                    <a:pt x="0" y="4"/>
                  </a:lnTo>
                  <a:lnTo>
                    <a:pt x="5" y="8"/>
                  </a:lnTo>
                  <a:lnTo>
                    <a:pt x="11" y="13"/>
                  </a:lnTo>
                  <a:lnTo>
                    <a:pt x="19" y="17"/>
                  </a:lnTo>
                  <a:lnTo>
                    <a:pt x="27" y="22"/>
                  </a:lnTo>
                  <a:lnTo>
                    <a:pt x="36" y="26"/>
                  </a:lnTo>
                  <a:lnTo>
                    <a:pt x="47" y="31"/>
                  </a:lnTo>
                  <a:lnTo>
                    <a:pt x="58" y="34"/>
                  </a:lnTo>
                  <a:lnTo>
                    <a:pt x="69" y="39"/>
                  </a:lnTo>
                  <a:lnTo>
                    <a:pt x="80" y="42"/>
                  </a:lnTo>
                  <a:lnTo>
                    <a:pt x="92" y="46"/>
                  </a:lnTo>
                  <a:lnTo>
                    <a:pt x="103" y="49"/>
                  </a:lnTo>
                  <a:lnTo>
                    <a:pt x="115" y="53"/>
                  </a:lnTo>
                  <a:lnTo>
                    <a:pt x="126" y="55"/>
                  </a:lnTo>
                  <a:lnTo>
                    <a:pt x="137" y="57"/>
                  </a:lnTo>
                  <a:lnTo>
                    <a:pt x="147" y="60"/>
                  </a:lnTo>
                  <a:lnTo>
                    <a:pt x="156" y="62"/>
                  </a:lnTo>
                  <a:lnTo>
                    <a:pt x="156" y="62"/>
                  </a:lnTo>
                  <a:lnTo>
                    <a:pt x="1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2"/>
            <p:cNvSpPr>
              <a:spLocks/>
            </p:cNvSpPr>
            <p:nvPr/>
          </p:nvSpPr>
          <p:spPr bwMode="auto">
            <a:xfrm>
              <a:off x="4551736" y="5453608"/>
              <a:ext cx="100013" cy="34925"/>
            </a:xfrm>
            <a:custGeom>
              <a:avLst/>
              <a:gdLst>
                <a:gd name="T0" fmla="*/ 122 w 127"/>
                <a:gd name="T1" fmla="*/ 1 h 44"/>
                <a:gd name="T2" fmla="*/ 123 w 127"/>
                <a:gd name="T3" fmla="*/ 0 h 44"/>
                <a:gd name="T4" fmla="*/ 122 w 127"/>
                <a:gd name="T5" fmla="*/ 0 h 44"/>
                <a:gd name="T6" fmla="*/ 120 w 127"/>
                <a:gd name="T7" fmla="*/ 1 h 44"/>
                <a:gd name="T8" fmla="*/ 117 w 127"/>
                <a:gd name="T9" fmla="*/ 4 h 44"/>
                <a:gd name="T10" fmla="*/ 111 w 127"/>
                <a:gd name="T11" fmla="*/ 7 h 44"/>
                <a:gd name="T12" fmla="*/ 105 w 127"/>
                <a:gd name="T13" fmla="*/ 11 h 44"/>
                <a:gd name="T14" fmla="*/ 97 w 127"/>
                <a:gd name="T15" fmla="*/ 14 h 44"/>
                <a:gd name="T16" fmla="*/ 89 w 127"/>
                <a:gd name="T17" fmla="*/ 18 h 44"/>
                <a:gd name="T18" fmla="*/ 81 w 127"/>
                <a:gd name="T19" fmla="*/ 22 h 44"/>
                <a:gd name="T20" fmla="*/ 72 w 127"/>
                <a:gd name="T21" fmla="*/ 24 h 44"/>
                <a:gd name="T22" fmla="*/ 61 w 127"/>
                <a:gd name="T23" fmla="*/ 29 h 44"/>
                <a:gd name="T24" fmla="*/ 51 w 127"/>
                <a:gd name="T25" fmla="*/ 31 h 44"/>
                <a:gd name="T26" fmla="*/ 40 w 127"/>
                <a:gd name="T27" fmla="*/ 34 h 44"/>
                <a:gd name="T28" fmla="*/ 30 w 127"/>
                <a:gd name="T29" fmla="*/ 36 h 44"/>
                <a:gd name="T30" fmla="*/ 21 w 127"/>
                <a:gd name="T31" fmla="*/ 37 h 44"/>
                <a:gd name="T32" fmla="*/ 11 w 127"/>
                <a:gd name="T33" fmla="*/ 37 h 44"/>
                <a:gd name="T34" fmla="*/ 1 w 127"/>
                <a:gd name="T35" fmla="*/ 36 h 44"/>
                <a:gd name="T36" fmla="*/ 0 w 127"/>
                <a:gd name="T37" fmla="*/ 43 h 44"/>
                <a:gd name="T38" fmla="*/ 11 w 127"/>
                <a:gd name="T39" fmla="*/ 44 h 44"/>
                <a:gd name="T40" fmla="*/ 21 w 127"/>
                <a:gd name="T41" fmla="*/ 44 h 44"/>
                <a:gd name="T42" fmla="*/ 31 w 127"/>
                <a:gd name="T43" fmla="*/ 43 h 44"/>
                <a:gd name="T44" fmla="*/ 42 w 127"/>
                <a:gd name="T45" fmla="*/ 41 h 44"/>
                <a:gd name="T46" fmla="*/ 53 w 127"/>
                <a:gd name="T47" fmla="*/ 38 h 44"/>
                <a:gd name="T48" fmla="*/ 62 w 127"/>
                <a:gd name="T49" fmla="*/ 35 h 44"/>
                <a:gd name="T50" fmla="*/ 73 w 127"/>
                <a:gd name="T51" fmla="*/ 31 h 44"/>
                <a:gd name="T52" fmla="*/ 83 w 127"/>
                <a:gd name="T53" fmla="*/ 27 h 44"/>
                <a:gd name="T54" fmla="*/ 92 w 127"/>
                <a:gd name="T55" fmla="*/ 23 h 44"/>
                <a:gd name="T56" fmla="*/ 100 w 127"/>
                <a:gd name="T57" fmla="*/ 20 h 44"/>
                <a:gd name="T58" fmla="*/ 107 w 127"/>
                <a:gd name="T59" fmla="*/ 15 h 44"/>
                <a:gd name="T60" fmla="*/ 114 w 127"/>
                <a:gd name="T61" fmla="*/ 13 h 44"/>
                <a:gd name="T62" fmla="*/ 119 w 127"/>
                <a:gd name="T63" fmla="*/ 9 h 44"/>
                <a:gd name="T64" fmla="*/ 123 w 127"/>
                <a:gd name="T65" fmla="*/ 7 h 44"/>
                <a:gd name="T66" fmla="*/ 126 w 127"/>
                <a:gd name="T67" fmla="*/ 6 h 44"/>
                <a:gd name="T68" fmla="*/ 127 w 127"/>
                <a:gd name="T69" fmla="*/ 6 h 44"/>
                <a:gd name="T70" fmla="*/ 127 w 127"/>
                <a:gd name="T71" fmla="*/ 5 h 44"/>
                <a:gd name="T72" fmla="*/ 127 w 127"/>
                <a:gd name="T73" fmla="*/ 6 h 44"/>
                <a:gd name="T74" fmla="*/ 127 w 127"/>
                <a:gd name="T75" fmla="*/ 5 h 44"/>
                <a:gd name="T76" fmla="*/ 127 w 127"/>
                <a:gd name="T77" fmla="*/ 5 h 44"/>
                <a:gd name="T78" fmla="*/ 122 w 127"/>
                <a:gd name="T7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44">
                  <a:moveTo>
                    <a:pt x="122" y="1"/>
                  </a:moveTo>
                  <a:lnTo>
                    <a:pt x="123" y="0"/>
                  </a:lnTo>
                  <a:lnTo>
                    <a:pt x="122" y="0"/>
                  </a:lnTo>
                  <a:lnTo>
                    <a:pt x="120" y="1"/>
                  </a:lnTo>
                  <a:lnTo>
                    <a:pt x="117" y="4"/>
                  </a:lnTo>
                  <a:lnTo>
                    <a:pt x="111" y="7"/>
                  </a:lnTo>
                  <a:lnTo>
                    <a:pt x="105" y="11"/>
                  </a:lnTo>
                  <a:lnTo>
                    <a:pt x="97" y="14"/>
                  </a:lnTo>
                  <a:lnTo>
                    <a:pt x="89" y="18"/>
                  </a:lnTo>
                  <a:lnTo>
                    <a:pt x="81" y="22"/>
                  </a:lnTo>
                  <a:lnTo>
                    <a:pt x="72" y="24"/>
                  </a:lnTo>
                  <a:lnTo>
                    <a:pt x="61" y="29"/>
                  </a:lnTo>
                  <a:lnTo>
                    <a:pt x="51" y="31"/>
                  </a:lnTo>
                  <a:lnTo>
                    <a:pt x="40" y="34"/>
                  </a:lnTo>
                  <a:lnTo>
                    <a:pt x="30" y="36"/>
                  </a:lnTo>
                  <a:lnTo>
                    <a:pt x="21" y="37"/>
                  </a:lnTo>
                  <a:lnTo>
                    <a:pt x="11" y="37"/>
                  </a:lnTo>
                  <a:lnTo>
                    <a:pt x="1" y="36"/>
                  </a:lnTo>
                  <a:lnTo>
                    <a:pt x="0" y="43"/>
                  </a:lnTo>
                  <a:lnTo>
                    <a:pt x="11" y="44"/>
                  </a:lnTo>
                  <a:lnTo>
                    <a:pt x="21" y="44"/>
                  </a:lnTo>
                  <a:lnTo>
                    <a:pt x="31" y="43"/>
                  </a:lnTo>
                  <a:lnTo>
                    <a:pt x="42" y="41"/>
                  </a:lnTo>
                  <a:lnTo>
                    <a:pt x="53" y="38"/>
                  </a:lnTo>
                  <a:lnTo>
                    <a:pt x="62" y="35"/>
                  </a:lnTo>
                  <a:lnTo>
                    <a:pt x="73" y="31"/>
                  </a:lnTo>
                  <a:lnTo>
                    <a:pt x="83" y="27"/>
                  </a:lnTo>
                  <a:lnTo>
                    <a:pt x="92" y="23"/>
                  </a:lnTo>
                  <a:lnTo>
                    <a:pt x="100" y="20"/>
                  </a:lnTo>
                  <a:lnTo>
                    <a:pt x="107" y="15"/>
                  </a:lnTo>
                  <a:lnTo>
                    <a:pt x="114" y="13"/>
                  </a:lnTo>
                  <a:lnTo>
                    <a:pt x="119" y="9"/>
                  </a:lnTo>
                  <a:lnTo>
                    <a:pt x="123" y="7"/>
                  </a:lnTo>
                  <a:lnTo>
                    <a:pt x="126" y="6"/>
                  </a:lnTo>
                  <a:lnTo>
                    <a:pt x="127" y="6"/>
                  </a:lnTo>
                  <a:lnTo>
                    <a:pt x="127" y="5"/>
                  </a:lnTo>
                  <a:lnTo>
                    <a:pt x="127" y="6"/>
                  </a:lnTo>
                  <a:lnTo>
                    <a:pt x="127" y="5"/>
                  </a:lnTo>
                  <a:lnTo>
                    <a:pt x="127" y="5"/>
                  </a:lnTo>
                  <a:lnTo>
                    <a:pt x="1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3"/>
            <p:cNvSpPr>
              <a:spLocks/>
            </p:cNvSpPr>
            <p:nvPr/>
          </p:nvSpPr>
          <p:spPr bwMode="auto">
            <a:xfrm>
              <a:off x="4648573" y="5402808"/>
              <a:ext cx="17463" cy="53975"/>
            </a:xfrm>
            <a:custGeom>
              <a:avLst/>
              <a:gdLst>
                <a:gd name="T0" fmla="*/ 12 w 23"/>
                <a:gd name="T1" fmla="*/ 4 h 68"/>
                <a:gd name="T2" fmla="*/ 12 w 23"/>
                <a:gd name="T3" fmla="*/ 4 h 68"/>
                <a:gd name="T4" fmla="*/ 16 w 23"/>
                <a:gd name="T5" fmla="*/ 14 h 68"/>
                <a:gd name="T6" fmla="*/ 16 w 23"/>
                <a:gd name="T7" fmla="*/ 24 h 68"/>
                <a:gd name="T8" fmla="*/ 15 w 23"/>
                <a:gd name="T9" fmla="*/ 34 h 68"/>
                <a:gd name="T10" fmla="*/ 13 w 23"/>
                <a:gd name="T11" fmla="*/ 44 h 68"/>
                <a:gd name="T12" fmla="*/ 8 w 23"/>
                <a:gd name="T13" fmla="*/ 52 h 68"/>
                <a:gd name="T14" fmla="*/ 5 w 23"/>
                <a:gd name="T15" fmla="*/ 57 h 68"/>
                <a:gd name="T16" fmla="*/ 1 w 23"/>
                <a:gd name="T17" fmla="*/ 62 h 68"/>
                <a:gd name="T18" fmla="*/ 0 w 23"/>
                <a:gd name="T19" fmla="*/ 64 h 68"/>
                <a:gd name="T20" fmla="*/ 5 w 23"/>
                <a:gd name="T21" fmla="*/ 68 h 68"/>
                <a:gd name="T22" fmla="*/ 7 w 23"/>
                <a:gd name="T23" fmla="*/ 67 h 68"/>
                <a:gd name="T24" fmla="*/ 9 w 23"/>
                <a:gd name="T25" fmla="*/ 62 h 68"/>
                <a:gd name="T26" fmla="*/ 14 w 23"/>
                <a:gd name="T27" fmla="*/ 55 h 68"/>
                <a:gd name="T28" fmla="*/ 19 w 23"/>
                <a:gd name="T29" fmla="*/ 46 h 68"/>
                <a:gd name="T30" fmla="*/ 22 w 23"/>
                <a:gd name="T31" fmla="*/ 36 h 68"/>
                <a:gd name="T32" fmla="*/ 23 w 23"/>
                <a:gd name="T33" fmla="*/ 24 h 68"/>
                <a:gd name="T34" fmla="*/ 22 w 23"/>
                <a:gd name="T35" fmla="*/ 13 h 68"/>
                <a:gd name="T36" fmla="*/ 18 w 23"/>
                <a:gd name="T37" fmla="*/ 0 h 68"/>
                <a:gd name="T38" fmla="*/ 18 w 23"/>
                <a:gd name="T39" fmla="*/ 0 h 68"/>
                <a:gd name="T40" fmla="*/ 12 w 23"/>
                <a:gd name="T41"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12" y="4"/>
                  </a:moveTo>
                  <a:lnTo>
                    <a:pt x="12" y="4"/>
                  </a:lnTo>
                  <a:lnTo>
                    <a:pt x="16" y="14"/>
                  </a:lnTo>
                  <a:lnTo>
                    <a:pt x="16" y="24"/>
                  </a:lnTo>
                  <a:lnTo>
                    <a:pt x="15" y="34"/>
                  </a:lnTo>
                  <a:lnTo>
                    <a:pt x="13" y="44"/>
                  </a:lnTo>
                  <a:lnTo>
                    <a:pt x="8" y="52"/>
                  </a:lnTo>
                  <a:lnTo>
                    <a:pt x="5" y="57"/>
                  </a:lnTo>
                  <a:lnTo>
                    <a:pt x="1" y="62"/>
                  </a:lnTo>
                  <a:lnTo>
                    <a:pt x="0" y="64"/>
                  </a:lnTo>
                  <a:lnTo>
                    <a:pt x="5" y="68"/>
                  </a:lnTo>
                  <a:lnTo>
                    <a:pt x="7" y="67"/>
                  </a:lnTo>
                  <a:lnTo>
                    <a:pt x="9" y="62"/>
                  </a:lnTo>
                  <a:lnTo>
                    <a:pt x="14" y="55"/>
                  </a:lnTo>
                  <a:lnTo>
                    <a:pt x="19" y="46"/>
                  </a:lnTo>
                  <a:lnTo>
                    <a:pt x="22" y="36"/>
                  </a:lnTo>
                  <a:lnTo>
                    <a:pt x="23" y="24"/>
                  </a:lnTo>
                  <a:lnTo>
                    <a:pt x="22" y="13"/>
                  </a:lnTo>
                  <a:lnTo>
                    <a:pt x="18" y="0"/>
                  </a:lnTo>
                  <a:lnTo>
                    <a:pt x="18" y="0"/>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4"/>
            <p:cNvSpPr>
              <a:spLocks/>
            </p:cNvSpPr>
            <p:nvPr/>
          </p:nvSpPr>
          <p:spPr bwMode="auto">
            <a:xfrm>
              <a:off x="4599361" y="5363121"/>
              <a:ext cx="61913" cy="44450"/>
            </a:xfrm>
            <a:custGeom>
              <a:avLst/>
              <a:gdLst>
                <a:gd name="T0" fmla="*/ 0 w 80"/>
                <a:gd name="T1" fmla="*/ 5 h 56"/>
                <a:gd name="T2" fmla="*/ 0 w 80"/>
                <a:gd name="T3" fmla="*/ 6 h 56"/>
                <a:gd name="T4" fmla="*/ 1 w 80"/>
                <a:gd name="T5" fmla="*/ 6 h 56"/>
                <a:gd name="T6" fmla="*/ 4 w 80"/>
                <a:gd name="T7" fmla="*/ 7 h 56"/>
                <a:gd name="T8" fmla="*/ 6 w 80"/>
                <a:gd name="T9" fmla="*/ 8 h 56"/>
                <a:gd name="T10" fmla="*/ 9 w 80"/>
                <a:gd name="T11" fmla="*/ 9 h 56"/>
                <a:gd name="T12" fmla="*/ 14 w 80"/>
                <a:gd name="T13" fmla="*/ 12 h 56"/>
                <a:gd name="T14" fmla="*/ 20 w 80"/>
                <a:gd name="T15" fmla="*/ 14 h 56"/>
                <a:gd name="T16" fmla="*/ 25 w 80"/>
                <a:gd name="T17" fmla="*/ 17 h 56"/>
                <a:gd name="T18" fmla="*/ 31 w 80"/>
                <a:gd name="T19" fmla="*/ 21 h 56"/>
                <a:gd name="T20" fmla="*/ 37 w 80"/>
                <a:gd name="T21" fmla="*/ 24 h 56"/>
                <a:gd name="T22" fmla="*/ 44 w 80"/>
                <a:gd name="T23" fmla="*/ 28 h 56"/>
                <a:gd name="T24" fmla="*/ 50 w 80"/>
                <a:gd name="T25" fmla="*/ 32 h 56"/>
                <a:gd name="T26" fmla="*/ 55 w 80"/>
                <a:gd name="T27" fmla="*/ 36 h 56"/>
                <a:gd name="T28" fmla="*/ 61 w 80"/>
                <a:gd name="T29" fmla="*/ 41 h 56"/>
                <a:gd name="T30" fmla="*/ 66 w 80"/>
                <a:gd name="T31" fmla="*/ 46 h 56"/>
                <a:gd name="T32" fmla="*/ 70 w 80"/>
                <a:gd name="T33" fmla="*/ 51 h 56"/>
                <a:gd name="T34" fmla="*/ 74 w 80"/>
                <a:gd name="T35" fmla="*/ 56 h 56"/>
                <a:gd name="T36" fmla="*/ 80 w 80"/>
                <a:gd name="T37" fmla="*/ 52 h 56"/>
                <a:gd name="T38" fmla="*/ 75 w 80"/>
                <a:gd name="T39" fmla="*/ 47 h 56"/>
                <a:gd name="T40" fmla="*/ 70 w 80"/>
                <a:gd name="T41" fmla="*/ 41 h 56"/>
                <a:gd name="T42" fmla="*/ 66 w 80"/>
                <a:gd name="T43" fmla="*/ 37 h 56"/>
                <a:gd name="T44" fmla="*/ 60 w 80"/>
                <a:gd name="T45" fmla="*/ 31 h 56"/>
                <a:gd name="T46" fmla="*/ 53 w 80"/>
                <a:gd name="T47" fmla="*/ 27 h 56"/>
                <a:gd name="T48" fmla="*/ 47 w 80"/>
                <a:gd name="T49" fmla="*/ 22 h 56"/>
                <a:gd name="T50" fmla="*/ 42 w 80"/>
                <a:gd name="T51" fmla="*/ 18 h 56"/>
                <a:gd name="T52" fmla="*/ 35 w 80"/>
                <a:gd name="T53" fmla="*/ 15 h 56"/>
                <a:gd name="T54" fmla="*/ 28 w 80"/>
                <a:gd name="T55" fmla="*/ 12 h 56"/>
                <a:gd name="T56" fmla="*/ 23 w 80"/>
                <a:gd name="T57" fmla="*/ 8 h 56"/>
                <a:gd name="T58" fmla="*/ 17 w 80"/>
                <a:gd name="T59" fmla="*/ 6 h 56"/>
                <a:gd name="T60" fmla="*/ 13 w 80"/>
                <a:gd name="T61" fmla="*/ 3 h 56"/>
                <a:gd name="T62" fmla="*/ 9 w 80"/>
                <a:gd name="T63" fmla="*/ 2 h 56"/>
                <a:gd name="T64" fmla="*/ 5 w 80"/>
                <a:gd name="T65" fmla="*/ 0 h 56"/>
                <a:gd name="T66" fmla="*/ 4 w 80"/>
                <a:gd name="T67" fmla="*/ 0 h 56"/>
                <a:gd name="T68" fmla="*/ 4 w 80"/>
                <a:gd name="T69" fmla="*/ 0 h 56"/>
                <a:gd name="T70" fmla="*/ 5 w 80"/>
                <a:gd name="T71" fmla="*/ 0 h 56"/>
                <a:gd name="T72" fmla="*/ 0 w 80"/>
                <a:gd name="T73" fmla="*/ 5 h 56"/>
                <a:gd name="T74" fmla="*/ 0 w 80"/>
                <a:gd name="T75" fmla="*/ 6 h 56"/>
                <a:gd name="T76" fmla="*/ 0 w 80"/>
                <a:gd name="T77" fmla="*/ 6 h 56"/>
                <a:gd name="T78" fmla="*/ 0 w 80"/>
                <a:gd name="T7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6">
                  <a:moveTo>
                    <a:pt x="0" y="5"/>
                  </a:moveTo>
                  <a:lnTo>
                    <a:pt x="0" y="6"/>
                  </a:lnTo>
                  <a:lnTo>
                    <a:pt x="1" y="6"/>
                  </a:lnTo>
                  <a:lnTo>
                    <a:pt x="4" y="7"/>
                  </a:lnTo>
                  <a:lnTo>
                    <a:pt x="6" y="8"/>
                  </a:lnTo>
                  <a:lnTo>
                    <a:pt x="9" y="9"/>
                  </a:lnTo>
                  <a:lnTo>
                    <a:pt x="14" y="12"/>
                  </a:lnTo>
                  <a:lnTo>
                    <a:pt x="20" y="14"/>
                  </a:lnTo>
                  <a:lnTo>
                    <a:pt x="25" y="17"/>
                  </a:lnTo>
                  <a:lnTo>
                    <a:pt x="31" y="21"/>
                  </a:lnTo>
                  <a:lnTo>
                    <a:pt x="37" y="24"/>
                  </a:lnTo>
                  <a:lnTo>
                    <a:pt x="44" y="28"/>
                  </a:lnTo>
                  <a:lnTo>
                    <a:pt x="50" y="32"/>
                  </a:lnTo>
                  <a:lnTo>
                    <a:pt x="55" y="36"/>
                  </a:lnTo>
                  <a:lnTo>
                    <a:pt x="61" y="41"/>
                  </a:lnTo>
                  <a:lnTo>
                    <a:pt x="66" y="46"/>
                  </a:lnTo>
                  <a:lnTo>
                    <a:pt x="70" y="51"/>
                  </a:lnTo>
                  <a:lnTo>
                    <a:pt x="74" y="56"/>
                  </a:lnTo>
                  <a:lnTo>
                    <a:pt x="80" y="52"/>
                  </a:lnTo>
                  <a:lnTo>
                    <a:pt x="75" y="47"/>
                  </a:lnTo>
                  <a:lnTo>
                    <a:pt x="70" y="41"/>
                  </a:lnTo>
                  <a:lnTo>
                    <a:pt x="66" y="37"/>
                  </a:lnTo>
                  <a:lnTo>
                    <a:pt x="60" y="31"/>
                  </a:lnTo>
                  <a:lnTo>
                    <a:pt x="53" y="27"/>
                  </a:lnTo>
                  <a:lnTo>
                    <a:pt x="47" y="22"/>
                  </a:lnTo>
                  <a:lnTo>
                    <a:pt x="42" y="18"/>
                  </a:lnTo>
                  <a:lnTo>
                    <a:pt x="35" y="15"/>
                  </a:lnTo>
                  <a:lnTo>
                    <a:pt x="28" y="12"/>
                  </a:lnTo>
                  <a:lnTo>
                    <a:pt x="23" y="8"/>
                  </a:lnTo>
                  <a:lnTo>
                    <a:pt x="17" y="6"/>
                  </a:lnTo>
                  <a:lnTo>
                    <a:pt x="13" y="3"/>
                  </a:lnTo>
                  <a:lnTo>
                    <a:pt x="9" y="2"/>
                  </a:lnTo>
                  <a:lnTo>
                    <a:pt x="5" y="0"/>
                  </a:lnTo>
                  <a:lnTo>
                    <a:pt x="4" y="0"/>
                  </a:lnTo>
                  <a:lnTo>
                    <a:pt x="4" y="0"/>
                  </a:lnTo>
                  <a:lnTo>
                    <a:pt x="5" y="0"/>
                  </a:lnTo>
                  <a:lnTo>
                    <a:pt x="0" y="5"/>
                  </a:lnTo>
                  <a:lnTo>
                    <a:pt x="0" y="6"/>
                  </a:lnTo>
                  <a:lnTo>
                    <a:pt x="0" y="6"/>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5"/>
            <p:cNvSpPr>
              <a:spLocks/>
            </p:cNvSpPr>
            <p:nvPr/>
          </p:nvSpPr>
          <p:spPr bwMode="auto">
            <a:xfrm>
              <a:off x="4510461" y="5263108"/>
              <a:ext cx="92075" cy="103188"/>
            </a:xfrm>
            <a:custGeom>
              <a:avLst/>
              <a:gdLst>
                <a:gd name="T0" fmla="*/ 0 w 115"/>
                <a:gd name="T1" fmla="*/ 3 h 131"/>
                <a:gd name="T2" fmla="*/ 0 w 115"/>
                <a:gd name="T3" fmla="*/ 3 h 131"/>
                <a:gd name="T4" fmla="*/ 3 w 115"/>
                <a:gd name="T5" fmla="*/ 10 h 131"/>
                <a:gd name="T6" fmla="*/ 8 w 115"/>
                <a:gd name="T7" fmla="*/ 17 h 131"/>
                <a:gd name="T8" fmla="*/ 14 w 115"/>
                <a:gd name="T9" fmla="*/ 25 h 131"/>
                <a:gd name="T10" fmla="*/ 23 w 115"/>
                <a:gd name="T11" fmla="*/ 35 h 131"/>
                <a:gd name="T12" fmla="*/ 31 w 115"/>
                <a:gd name="T13" fmla="*/ 45 h 131"/>
                <a:gd name="T14" fmla="*/ 40 w 115"/>
                <a:gd name="T15" fmla="*/ 56 h 131"/>
                <a:gd name="T16" fmla="*/ 49 w 115"/>
                <a:gd name="T17" fmla="*/ 66 h 131"/>
                <a:gd name="T18" fmla="*/ 59 w 115"/>
                <a:gd name="T19" fmla="*/ 76 h 131"/>
                <a:gd name="T20" fmla="*/ 69 w 115"/>
                <a:gd name="T21" fmla="*/ 88 h 131"/>
                <a:gd name="T22" fmla="*/ 78 w 115"/>
                <a:gd name="T23" fmla="*/ 97 h 131"/>
                <a:gd name="T24" fmla="*/ 87 w 115"/>
                <a:gd name="T25" fmla="*/ 106 h 131"/>
                <a:gd name="T26" fmla="*/ 94 w 115"/>
                <a:gd name="T27" fmla="*/ 115 h 131"/>
                <a:gd name="T28" fmla="*/ 101 w 115"/>
                <a:gd name="T29" fmla="*/ 121 h 131"/>
                <a:gd name="T30" fmla="*/ 105 w 115"/>
                <a:gd name="T31" fmla="*/ 126 h 131"/>
                <a:gd name="T32" fmla="*/ 109 w 115"/>
                <a:gd name="T33" fmla="*/ 129 h 131"/>
                <a:gd name="T34" fmla="*/ 110 w 115"/>
                <a:gd name="T35" fmla="*/ 131 h 131"/>
                <a:gd name="T36" fmla="*/ 115 w 115"/>
                <a:gd name="T37" fmla="*/ 126 h 131"/>
                <a:gd name="T38" fmla="*/ 114 w 115"/>
                <a:gd name="T39" fmla="*/ 125 h 131"/>
                <a:gd name="T40" fmla="*/ 110 w 115"/>
                <a:gd name="T41" fmla="*/ 121 h 131"/>
                <a:gd name="T42" fmla="*/ 105 w 115"/>
                <a:gd name="T43" fmla="*/ 117 h 131"/>
                <a:gd name="T44" fmla="*/ 99 w 115"/>
                <a:gd name="T45" fmla="*/ 110 h 131"/>
                <a:gd name="T46" fmla="*/ 92 w 115"/>
                <a:gd name="T47" fmla="*/ 102 h 131"/>
                <a:gd name="T48" fmla="*/ 82 w 115"/>
                <a:gd name="T49" fmla="*/ 93 h 131"/>
                <a:gd name="T50" fmla="*/ 73 w 115"/>
                <a:gd name="T51" fmla="*/ 83 h 131"/>
                <a:gd name="T52" fmla="*/ 64 w 115"/>
                <a:gd name="T53" fmla="*/ 72 h 131"/>
                <a:gd name="T54" fmla="*/ 54 w 115"/>
                <a:gd name="T55" fmla="*/ 62 h 131"/>
                <a:gd name="T56" fmla="*/ 44 w 115"/>
                <a:gd name="T57" fmla="*/ 51 h 131"/>
                <a:gd name="T58" fmla="*/ 35 w 115"/>
                <a:gd name="T59" fmla="*/ 41 h 131"/>
                <a:gd name="T60" fmla="*/ 27 w 115"/>
                <a:gd name="T61" fmla="*/ 30 h 131"/>
                <a:gd name="T62" fmla="*/ 19 w 115"/>
                <a:gd name="T63" fmla="*/ 21 h 131"/>
                <a:gd name="T64" fmla="*/ 13 w 115"/>
                <a:gd name="T65" fmla="*/ 13 h 131"/>
                <a:gd name="T66" fmla="*/ 9 w 115"/>
                <a:gd name="T67" fmla="*/ 5 h 131"/>
                <a:gd name="T68" fmla="*/ 5 w 115"/>
                <a:gd name="T69" fmla="*/ 0 h 131"/>
                <a:gd name="T70" fmla="*/ 5 w 115"/>
                <a:gd name="T71" fmla="*/ 0 h 131"/>
                <a:gd name="T72" fmla="*/ 0 w 115"/>
                <a:gd name="T7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131">
                  <a:moveTo>
                    <a:pt x="0" y="3"/>
                  </a:moveTo>
                  <a:lnTo>
                    <a:pt x="0" y="3"/>
                  </a:lnTo>
                  <a:lnTo>
                    <a:pt x="3" y="10"/>
                  </a:lnTo>
                  <a:lnTo>
                    <a:pt x="8" y="17"/>
                  </a:lnTo>
                  <a:lnTo>
                    <a:pt x="14" y="25"/>
                  </a:lnTo>
                  <a:lnTo>
                    <a:pt x="23" y="35"/>
                  </a:lnTo>
                  <a:lnTo>
                    <a:pt x="31" y="45"/>
                  </a:lnTo>
                  <a:lnTo>
                    <a:pt x="40" y="56"/>
                  </a:lnTo>
                  <a:lnTo>
                    <a:pt x="49" y="66"/>
                  </a:lnTo>
                  <a:lnTo>
                    <a:pt x="59" y="76"/>
                  </a:lnTo>
                  <a:lnTo>
                    <a:pt x="69" y="88"/>
                  </a:lnTo>
                  <a:lnTo>
                    <a:pt x="78" y="97"/>
                  </a:lnTo>
                  <a:lnTo>
                    <a:pt x="87" y="106"/>
                  </a:lnTo>
                  <a:lnTo>
                    <a:pt x="94" y="115"/>
                  </a:lnTo>
                  <a:lnTo>
                    <a:pt x="101" y="121"/>
                  </a:lnTo>
                  <a:lnTo>
                    <a:pt x="105" y="126"/>
                  </a:lnTo>
                  <a:lnTo>
                    <a:pt x="109" y="129"/>
                  </a:lnTo>
                  <a:lnTo>
                    <a:pt x="110" y="131"/>
                  </a:lnTo>
                  <a:lnTo>
                    <a:pt x="115" y="126"/>
                  </a:lnTo>
                  <a:lnTo>
                    <a:pt x="114" y="125"/>
                  </a:lnTo>
                  <a:lnTo>
                    <a:pt x="110" y="121"/>
                  </a:lnTo>
                  <a:lnTo>
                    <a:pt x="105" y="117"/>
                  </a:lnTo>
                  <a:lnTo>
                    <a:pt x="99" y="110"/>
                  </a:lnTo>
                  <a:lnTo>
                    <a:pt x="92" y="102"/>
                  </a:lnTo>
                  <a:lnTo>
                    <a:pt x="82" y="93"/>
                  </a:lnTo>
                  <a:lnTo>
                    <a:pt x="73" y="83"/>
                  </a:lnTo>
                  <a:lnTo>
                    <a:pt x="64" y="72"/>
                  </a:lnTo>
                  <a:lnTo>
                    <a:pt x="54" y="62"/>
                  </a:lnTo>
                  <a:lnTo>
                    <a:pt x="44" y="51"/>
                  </a:lnTo>
                  <a:lnTo>
                    <a:pt x="35" y="41"/>
                  </a:lnTo>
                  <a:lnTo>
                    <a:pt x="27" y="30"/>
                  </a:lnTo>
                  <a:lnTo>
                    <a:pt x="19" y="21"/>
                  </a:lnTo>
                  <a:lnTo>
                    <a:pt x="13" y="13"/>
                  </a:lnTo>
                  <a:lnTo>
                    <a:pt x="9" y="5"/>
                  </a:ln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36"/>
            <p:cNvSpPr>
              <a:spLocks/>
            </p:cNvSpPr>
            <p:nvPr/>
          </p:nvSpPr>
          <p:spPr bwMode="auto">
            <a:xfrm>
              <a:off x="4488236" y="5183733"/>
              <a:ext cx="26988" cy="80963"/>
            </a:xfrm>
            <a:custGeom>
              <a:avLst/>
              <a:gdLst>
                <a:gd name="T0" fmla="*/ 2 w 34"/>
                <a:gd name="T1" fmla="*/ 6 h 102"/>
                <a:gd name="T2" fmla="*/ 0 w 34"/>
                <a:gd name="T3" fmla="*/ 4 h 102"/>
                <a:gd name="T4" fmla="*/ 0 w 34"/>
                <a:gd name="T5" fmla="*/ 5 h 102"/>
                <a:gd name="T6" fmla="*/ 1 w 34"/>
                <a:gd name="T7" fmla="*/ 7 h 102"/>
                <a:gd name="T8" fmla="*/ 1 w 34"/>
                <a:gd name="T9" fmla="*/ 11 h 102"/>
                <a:gd name="T10" fmla="*/ 2 w 34"/>
                <a:gd name="T11" fmla="*/ 15 h 102"/>
                <a:gd name="T12" fmla="*/ 3 w 34"/>
                <a:gd name="T13" fmla="*/ 21 h 102"/>
                <a:gd name="T14" fmla="*/ 5 w 34"/>
                <a:gd name="T15" fmla="*/ 28 h 102"/>
                <a:gd name="T16" fmla="*/ 8 w 34"/>
                <a:gd name="T17" fmla="*/ 35 h 102"/>
                <a:gd name="T18" fmla="*/ 10 w 34"/>
                <a:gd name="T19" fmla="*/ 43 h 102"/>
                <a:gd name="T20" fmla="*/ 11 w 34"/>
                <a:gd name="T21" fmla="*/ 51 h 102"/>
                <a:gd name="T22" fmla="*/ 14 w 34"/>
                <a:gd name="T23" fmla="*/ 59 h 102"/>
                <a:gd name="T24" fmla="*/ 17 w 34"/>
                <a:gd name="T25" fmla="*/ 67 h 102"/>
                <a:gd name="T26" fmla="*/ 19 w 34"/>
                <a:gd name="T27" fmla="*/ 75 h 102"/>
                <a:gd name="T28" fmla="*/ 22 w 34"/>
                <a:gd name="T29" fmla="*/ 83 h 102"/>
                <a:gd name="T30" fmla="*/ 24 w 34"/>
                <a:gd name="T31" fmla="*/ 90 h 102"/>
                <a:gd name="T32" fmla="*/ 26 w 34"/>
                <a:gd name="T33" fmla="*/ 96 h 102"/>
                <a:gd name="T34" fmla="*/ 29 w 34"/>
                <a:gd name="T35" fmla="*/ 102 h 102"/>
                <a:gd name="T36" fmla="*/ 34 w 34"/>
                <a:gd name="T37" fmla="*/ 99 h 102"/>
                <a:gd name="T38" fmla="*/ 32 w 34"/>
                <a:gd name="T39" fmla="*/ 95 h 102"/>
                <a:gd name="T40" fmla="*/ 30 w 34"/>
                <a:gd name="T41" fmla="*/ 88 h 102"/>
                <a:gd name="T42" fmla="*/ 27 w 34"/>
                <a:gd name="T43" fmla="*/ 81 h 102"/>
                <a:gd name="T44" fmla="*/ 25 w 34"/>
                <a:gd name="T45" fmla="*/ 74 h 102"/>
                <a:gd name="T46" fmla="*/ 23 w 34"/>
                <a:gd name="T47" fmla="*/ 65 h 102"/>
                <a:gd name="T48" fmla="*/ 20 w 34"/>
                <a:gd name="T49" fmla="*/ 58 h 102"/>
                <a:gd name="T50" fmla="*/ 18 w 34"/>
                <a:gd name="T51" fmla="*/ 49 h 102"/>
                <a:gd name="T52" fmla="*/ 16 w 34"/>
                <a:gd name="T53" fmla="*/ 42 h 102"/>
                <a:gd name="T54" fmla="*/ 14 w 34"/>
                <a:gd name="T55" fmla="*/ 34 h 102"/>
                <a:gd name="T56" fmla="*/ 12 w 34"/>
                <a:gd name="T57" fmla="*/ 26 h 102"/>
                <a:gd name="T58" fmla="*/ 10 w 34"/>
                <a:gd name="T59" fmla="*/ 20 h 102"/>
                <a:gd name="T60" fmla="*/ 9 w 34"/>
                <a:gd name="T61" fmla="*/ 14 h 102"/>
                <a:gd name="T62" fmla="*/ 8 w 34"/>
                <a:gd name="T63" fmla="*/ 10 h 102"/>
                <a:gd name="T64" fmla="*/ 7 w 34"/>
                <a:gd name="T65" fmla="*/ 5 h 102"/>
                <a:gd name="T66" fmla="*/ 5 w 34"/>
                <a:gd name="T67" fmla="*/ 3 h 102"/>
                <a:gd name="T68" fmla="*/ 5 w 34"/>
                <a:gd name="T69" fmla="*/ 3 h 102"/>
                <a:gd name="T70" fmla="*/ 3 w 34"/>
                <a:gd name="T71" fmla="*/ 0 h 102"/>
                <a:gd name="T72" fmla="*/ 5 w 34"/>
                <a:gd name="T73" fmla="*/ 3 h 102"/>
                <a:gd name="T74" fmla="*/ 5 w 34"/>
                <a:gd name="T75" fmla="*/ 0 h 102"/>
                <a:gd name="T76" fmla="*/ 3 w 34"/>
                <a:gd name="T77" fmla="*/ 0 h 102"/>
                <a:gd name="T78" fmla="*/ 2 w 34"/>
                <a:gd name="T79" fmla="*/ 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 y="6"/>
                  </a:moveTo>
                  <a:lnTo>
                    <a:pt x="0" y="4"/>
                  </a:lnTo>
                  <a:lnTo>
                    <a:pt x="0" y="5"/>
                  </a:lnTo>
                  <a:lnTo>
                    <a:pt x="1" y="7"/>
                  </a:lnTo>
                  <a:lnTo>
                    <a:pt x="1" y="11"/>
                  </a:lnTo>
                  <a:lnTo>
                    <a:pt x="2" y="15"/>
                  </a:lnTo>
                  <a:lnTo>
                    <a:pt x="3" y="21"/>
                  </a:lnTo>
                  <a:lnTo>
                    <a:pt x="5" y="28"/>
                  </a:lnTo>
                  <a:lnTo>
                    <a:pt x="8" y="35"/>
                  </a:lnTo>
                  <a:lnTo>
                    <a:pt x="10" y="43"/>
                  </a:lnTo>
                  <a:lnTo>
                    <a:pt x="11" y="51"/>
                  </a:lnTo>
                  <a:lnTo>
                    <a:pt x="14" y="59"/>
                  </a:lnTo>
                  <a:lnTo>
                    <a:pt x="17" y="67"/>
                  </a:lnTo>
                  <a:lnTo>
                    <a:pt x="19" y="75"/>
                  </a:lnTo>
                  <a:lnTo>
                    <a:pt x="22" y="83"/>
                  </a:lnTo>
                  <a:lnTo>
                    <a:pt x="24" y="90"/>
                  </a:lnTo>
                  <a:lnTo>
                    <a:pt x="26" y="96"/>
                  </a:lnTo>
                  <a:lnTo>
                    <a:pt x="29" y="102"/>
                  </a:lnTo>
                  <a:lnTo>
                    <a:pt x="34" y="99"/>
                  </a:lnTo>
                  <a:lnTo>
                    <a:pt x="32" y="95"/>
                  </a:lnTo>
                  <a:lnTo>
                    <a:pt x="30" y="88"/>
                  </a:lnTo>
                  <a:lnTo>
                    <a:pt x="27" y="81"/>
                  </a:lnTo>
                  <a:lnTo>
                    <a:pt x="25" y="74"/>
                  </a:lnTo>
                  <a:lnTo>
                    <a:pt x="23" y="65"/>
                  </a:lnTo>
                  <a:lnTo>
                    <a:pt x="20" y="58"/>
                  </a:lnTo>
                  <a:lnTo>
                    <a:pt x="18" y="49"/>
                  </a:lnTo>
                  <a:lnTo>
                    <a:pt x="16" y="42"/>
                  </a:lnTo>
                  <a:lnTo>
                    <a:pt x="14" y="34"/>
                  </a:lnTo>
                  <a:lnTo>
                    <a:pt x="12" y="26"/>
                  </a:lnTo>
                  <a:lnTo>
                    <a:pt x="10" y="20"/>
                  </a:lnTo>
                  <a:lnTo>
                    <a:pt x="9" y="14"/>
                  </a:lnTo>
                  <a:lnTo>
                    <a:pt x="8" y="10"/>
                  </a:lnTo>
                  <a:lnTo>
                    <a:pt x="7" y="5"/>
                  </a:lnTo>
                  <a:lnTo>
                    <a:pt x="5" y="3"/>
                  </a:lnTo>
                  <a:lnTo>
                    <a:pt x="5" y="3"/>
                  </a:lnTo>
                  <a:lnTo>
                    <a:pt x="3" y="0"/>
                  </a:lnTo>
                  <a:lnTo>
                    <a:pt x="5" y="3"/>
                  </a:lnTo>
                  <a:lnTo>
                    <a:pt x="5" y="0"/>
                  </a:lnTo>
                  <a:lnTo>
                    <a:pt x="3"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37"/>
            <p:cNvSpPr>
              <a:spLocks/>
            </p:cNvSpPr>
            <p:nvPr/>
          </p:nvSpPr>
          <p:spPr bwMode="auto">
            <a:xfrm>
              <a:off x="4259636" y="5128171"/>
              <a:ext cx="231775" cy="60325"/>
            </a:xfrm>
            <a:custGeom>
              <a:avLst/>
              <a:gdLst>
                <a:gd name="T0" fmla="*/ 6 w 291"/>
                <a:gd name="T1" fmla="*/ 6 h 76"/>
                <a:gd name="T2" fmla="*/ 2 w 291"/>
                <a:gd name="T3" fmla="*/ 7 h 76"/>
                <a:gd name="T4" fmla="*/ 290 w 291"/>
                <a:gd name="T5" fmla="*/ 76 h 76"/>
                <a:gd name="T6" fmla="*/ 291 w 291"/>
                <a:gd name="T7" fmla="*/ 70 h 76"/>
                <a:gd name="T8" fmla="*/ 3 w 291"/>
                <a:gd name="T9" fmla="*/ 1 h 76"/>
                <a:gd name="T10" fmla="*/ 0 w 291"/>
                <a:gd name="T11" fmla="*/ 2 h 76"/>
                <a:gd name="T12" fmla="*/ 3 w 291"/>
                <a:gd name="T13" fmla="*/ 1 h 76"/>
                <a:gd name="T14" fmla="*/ 1 w 291"/>
                <a:gd name="T15" fmla="*/ 0 h 76"/>
                <a:gd name="T16" fmla="*/ 0 w 291"/>
                <a:gd name="T17" fmla="*/ 2 h 76"/>
                <a:gd name="T18" fmla="*/ 6 w 291"/>
                <a:gd name="T19"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6" y="6"/>
                  </a:moveTo>
                  <a:lnTo>
                    <a:pt x="2" y="7"/>
                  </a:lnTo>
                  <a:lnTo>
                    <a:pt x="290" y="76"/>
                  </a:lnTo>
                  <a:lnTo>
                    <a:pt x="291" y="70"/>
                  </a:lnTo>
                  <a:lnTo>
                    <a:pt x="3" y="1"/>
                  </a:lnTo>
                  <a:lnTo>
                    <a:pt x="0" y="2"/>
                  </a:lnTo>
                  <a:lnTo>
                    <a:pt x="3" y="1"/>
                  </a:lnTo>
                  <a:lnTo>
                    <a:pt x="1" y="0"/>
                  </a:lnTo>
                  <a:lnTo>
                    <a:pt x="0" y="2"/>
                  </a:lnTo>
                  <a:lnTo>
                    <a:pt x="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8"/>
            <p:cNvSpPr>
              <a:spLocks/>
            </p:cNvSpPr>
            <p:nvPr/>
          </p:nvSpPr>
          <p:spPr bwMode="auto">
            <a:xfrm>
              <a:off x="4202486" y="3675608"/>
              <a:ext cx="373063" cy="1592263"/>
            </a:xfrm>
            <a:custGeom>
              <a:avLst/>
              <a:gdLst>
                <a:gd name="T0" fmla="*/ 53 w 470"/>
                <a:gd name="T1" fmla="*/ 1793 h 2004"/>
                <a:gd name="T2" fmla="*/ 0 w 470"/>
                <a:gd name="T3" fmla="*/ 151 h 2004"/>
                <a:gd name="T4" fmla="*/ 470 w 470"/>
                <a:gd name="T5" fmla="*/ 18 h 2004"/>
                <a:gd name="T6" fmla="*/ 430 w 470"/>
                <a:gd name="T7" fmla="*/ 895 h 2004"/>
                <a:gd name="T8" fmla="*/ 429 w 470"/>
                <a:gd name="T9" fmla="*/ 905 h 2004"/>
                <a:gd name="T10" fmla="*/ 428 w 470"/>
                <a:gd name="T11" fmla="*/ 926 h 2004"/>
                <a:gd name="T12" fmla="*/ 425 w 470"/>
                <a:gd name="T13" fmla="*/ 956 h 2004"/>
                <a:gd name="T14" fmla="*/ 423 w 470"/>
                <a:gd name="T15" fmla="*/ 994 h 2004"/>
                <a:gd name="T16" fmla="*/ 419 w 470"/>
                <a:gd name="T17" fmla="*/ 1040 h 2004"/>
                <a:gd name="T18" fmla="*/ 416 w 470"/>
                <a:gd name="T19" fmla="*/ 1094 h 2004"/>
                <a:gd name="T20" fmla="*/ 413 w 470"/>
                <a:gd name="T21" fmla="*/ 1154 h 2004"/>
                <a:gd name="T22" fmla="*/ 408 w 470"/>
                <a:gd name="T23" fmla="*/ 1220 h 2004"/>
                <a:gd name="T24" fmla="*/ 403 w 470"/>
                <a:gd name="T25" fmla="*/ 1291 h 2004"/>
                <a:gd name="T26" fmla="*/ 399 w 470"/>
                <a:gd name="T27" fmla="*/ 1366 h 2004"/>
                <a:gd name="T28" fmla="*/ 394 w 470"/>
                <a:gd name="T29" fmla="*/ 1444 h 2004"/>
                <a:gd name="T30" fmla="*/ 388 w 470"/>
                <a:gd name="T31" fmla="*/ 1527 h 2004"/>
                <a:gd name="T32" fmla="*/ 384 w 470"/>
                <a:gd name="T33" fmla="*/ 1611 h 2004"/>
                <a:gd name="T34" fmla="*/ 379 w 470"/>
                <a:gd name="T35" fmla="*/ 1697 h 2004"/>
                <a:gd name="T36" fmla="*/ 373 w 470"/>
                <a:gd name="T37" fmla="*/ 1784 h 2004"/>
                <a:gd name="T38" fmla="*/ 371 w 470"/>
                <a:gd name="T39" fmla="*/ 1834 h 2004"/>
                <a:gd name="T40" fmla="*/ 372 w 470"/>
                <a:gd name="T41" fmla="*/ 1848 h 2004"/>
                <a:gd name="T42" fmla="*/ 373 w 470"/>
                <a:gd name="T43" fmla="*/ 1865 h 2004"/>
                <a:gd name="T44" fmla="*/ 376 w 470"/>
                <a:gd name="T45" fmla="*/ 1883 h 2004"/>
                <a:gd name="T46" fmla="*/ 377 w 470"/>
                <a:gd name="T47" fmla="*/ 1902 h 2004"/>
                <a:gd name="T48" fmla="*/ 379 w 470"/>
                <a:gd name="T49" fmla="*/ 1921 h 2004"/>
                <a:gd name="T50" fmla="*/ 380 w 470"/>
                <a:gd name="T51" fmla="*/ 1939 h 2004"/>
                <a:gd name="T52" fmla="*/ 380 w 470"/>
                <a:gd name="T53" fmla="*/ 1952 h 2004"/>
                <a:gd name="T54" fmla="*/ 364 w 470"/>
                <a:gd name="T55" fmla="*/ 1971 h 2004"/>
                <a:gd name="T56" fmla="*/ 331 w 470"/>
                <a:gd name="T57" fmla="*/ 1989 h 2004"/>
                <a:gd name="T58" fmla="*/ 299 w 470"/>
                <a:gd name="T59" fmla="*/ 2000 h 2004"/>
                <a:gd name="T60" fmla="*/ 267 w 470"/>
                <a:gd name="T61" fmla="*/ 2004 h 2004"/>
                <a:gd name="T62" fmla="*/ 238 w 470"/>
                <a:gd name="T63" fmla="*/ 2003 h 2004"/>
                <a:gd name="T64" fmla="*/ 209 w 470"/>
                <a:gd name="T65" fmla="*/ 1998 h 2004"/>
                <a:gd name="T66" fmla="*/ 182 w 470"/>
                <a:gd name="T67" fmla="*/ 1990 h 2004"/>
                <a:gd name="T68" fmla="*/ 157 w 470"/>
                <a:gd name="T69" fmla="*/ 1979 h 2004"/>
                <a:gd name="T70" fmla="*/ 135 w 470"/>
                <a:gd name="T71" fmla="*/ 1966 h 2004"/>
                <a:gd name="T72" fmla="*/ 114 w 470"/>
                <a:gd name="T73" fmla="*/ 1951 h 2004"/>
                <a:gd name="T74" fmla="*/ 96 w 470"/>
                <a:gd name="T75" fmla="*/ 1936 h 2004"/>
                <a:gd name="T76" fmla="*/ 81 w 470"/>
                <a:gd name="T77" fmla="*/ 1922 h 2004"/>
                <a:gd name="T78" fmla="*/ 67 w 470"/>
                <a:gd name="T79" fmla="*/ 1910 h 2004"/>
                <a:gd name="T80" fmla="*/ 58 w 470"/>
                <a:gd name="T81" fmla="*/ 1898 h 2004"/>
                <a:gd name="T82" fmla="*/ 51 w 470"/>
                <a:gd name="T83" fmla="*/ 1890 h 2004"/>
                <a:gd name="T84" fmla="*/ 48 w 470"/>
                <a:gd name="T85" fmla="*/ 1886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2004">
                  <a:moveTo>
                    <a:pt x="46" y="1886"/>
                  </a:moveTo>
                  <a:lnTo>
                    <a:pt x="53" y="1793"/>
                  </a:lnTo>
                  <a:lnTo>
                    <a:pt x="77" y="977"/>
                  </a:lnTo>
                  <a:lnTo>
                    <a:pt x="0" y="151"/>
                  </a:lnTo>
                  <a:lnTo>
                    <a:pt x="21" y="0"/>
                  </a:lnTo>
                  <a:lnTo>
                    <a:pt x="470" y="18"/>
                  </a:lnTo>
                  <a:lnTo>
                    <a:pt x="430" y="894"/>
                  </a:lnTo>
                  <a:lnTo>
                    <a:pt x="430" y="895"/>
                  </a:lnTo>
                  <a:lnTo>
                    <a:pt x="429" y="899"/>
                  </a:lnTo>
                  <a:lnTo>
                    <a:pt x="429" y="905"/>
                  </a:lnTo>
                  <a:lnTo>
                    <a:pt x="429" y="914"/>
                  </a:lnTo>
                  <a:lnTo>
                    <a:pt x="428" y="926"/>
                  </a:lnTo>
                  <a:lnTo>
                    <a:pt x="426" y="940"/>
                  </a:lnTo>
                  <a:lnTo>
                    <a:pt x="425" y="956"/>
                  </a:lnTo>
                  <a:lnTo>
                    <a:pt x="424" y="974"/>
                  </a:lnTo>
                  <a:lnTo>
                    <a:pt x="423" y="994"/>
                  </a:lnTo>
                  <a:lnTo>
                    <a:pt x="422" y="1017"/>
                  </a:lnTo>
                  <a:lnTo>
                    <a:pt x="419" y="1040"/>
                  </a:lnTo>
                  <a:lnTo>
                    <a:pt x="417" y="1066"/>
                  </a:lnTo>
                  <a:lnTo>
                    <a:pt x="416" y="1094"/>
                  </a:lnTo>
                  <a:lnTo>
                    <a:pt x="414" y="1123"/>
                  </a:lnTo>
                  <a:lnTo>
                    <a:pt x="413" y="1154"/>
                  </a:lnTo>
                  <a:lnTo>
                    <a:pt x="410" y="1186"/>
                  </a:lnTo>
                  <a:lnTo>
                    <a:pt x="408" y="1220"/>
                  </a:lnTo>
                  <a:lnTo>
                    <a:pt x="406" y="1254"/>
                  </a:lnTo>
                  <a:lnTo>
                    <a:pt x="403" y="1291"/>
                  </a:lnTo>
                  <a:lnTo>
                    <a:pt x="401" y="1328"/>
                  </a:lnTo>
                  <a:lnTo>
                    <a:pt x="399" y="1366"/>
                  </a:lnTo>
                  <a:lnTo>
                    <a:pt x="396" y="1405"/>
                  </a:lnTo>
                  <a:lnTo>
                    <a:pt x="394" y="1444"/>
                  </a:lnTo>
                  <a:lnTo>
                    <a:pt x="391" y="1486"/>
                  </a:lnTo>
                  <a:lnTo>
                    <a:pt x="388" y="1527"/>
                  </a:lnTo>
                  <a:lnTo>
                    <a:pt x="386" y="1569"/>
                  </a:lnTo>
                  <a:lnTo>
                    <a:pt x="384" y="1611"/>
                  </a:lnTo>
                  <a:lnTo>
                    <a:pt x="381" y="1654"/>
                  </a:lnTo>
                  <a:lnTo>
                    <a:pt x="379" y="1697"/>
                  </a:lnTo>
                  <a:lnTo>
                    <a:pt x="376" y="1740"/>
                  </a:lnTo>
                  <a:lnTo>
                    <a:pt x="373" y="1784"/>
                  </a:lnTo>
                  <a:lnTo>
                    <a:pt x="371" y="1828"/>
                  </a:lnTo>
                  <a:lnTo>
                    <a:pt x="371" y="1834"/>
                  </a:lnTo>
                  <a:lnTo>
                    <a:pt x="371" y="1841"/>
                  </a:lnTo>
                  <a:lnTo>
                    <a:pt x="372" y="1848"/>
                  </a:lnTo>
                  <a:lnTo>
                    <a:pt x="372" y="1856"/>
                  </a:lnTo>
                  <a:lnTo>
                    <a:pt x="373" y="1865"/>
                  </a:lnTo>
                  <a:lnTo>
                    <a:pt x="375" y="1874"/>
                  </a:lnTo>
                  <a:lnTo>
                    <a:pt x="376" y="1883"/>
                  </a:lnTo>
                  <a:lnTo>
                    <a:pt x="376" y="1892"/>
                  </a:lnTo>
                  <a:lnTo>
                    <a:pt x="377" y="1902"/>
                  </a:lnTo>
                  <a:lnTo>
                    <a:pt x="378" y="1912"/>
                  </a:lnTo>
                  <a:lnTo>
                    <a:pt x="379" y="1921"/>
                  </a:lnTo>
                  <a:lnTo>
                    <a:pt x="380" y="1929"/>
                  </a:lnTo>
                  <a:lnTo>
                    <a:pt x="380" y="1939"/>
                  </a:lnTo>
                  <a:lnTo>
                    <a:pt x="380" y="1945"/>
                  </a:lnTo>
                  <a:lnTo>
                    <a:pt x="380" y="1952"/>
                  </a:lnTo>
                  <a:lnTo>
                    <a:pt x="380" y="1959"/>
                  </a:lnTo>
                  <a:lnTo>
                    <a:pt x="364" y="1971"/>
                  </a:lnTo>
                  <a:lnTo>
                    <a:pt x="347" y="1980"/>
                  </a:lnTo>
                  <a:lnTo>
                    <a:pt x="331" y="1989"/>
                  </a:lnTo>
                  <a:lnTo>
                    <a:pt x="315" y="1995"/>
                  </a:lnTo>
                  <a:lnTo>
                    <a:pt x="299" y="2000"/>
                  </a:lnTo>
                  <a:lnTo>
                    <a:pt x="282" y="2003"/>
                  </a:lnTo>
                  <a:lnTo>
                    <a:pt x="267" y="2004"/>
                  </a:lnTo>
                  <a:lnTo>
                    <a:pt x="252" y="2004"/>
                  </a:lnTo>
                  <a:lnTo>
                    <a:pt x="238" y="2003"/>
                  </a:lnTo>
                  <a:lnTo>
                    <a:pt x="223" y="2002"/>
                  </a:lnTo>
                  <a:lnTo>
                    <a:pt x="209" y="1998"/>
                  </a:lnTo>
                  <a:lnTo>
                    <a:pt x="195" y="1995"/>
                  </a:lnTo>
                  <a:lnTo>
                    <a:pt x="182" y="1990"/>
                  </a:lnTo>
                  <a:lnTo>
                    <a:pt x="170" y="1985"/>
                  </a:lnTo>
                  <a:lnTo>
                    <a:pt x="157" y="1979"/>
                  </a:lnTo>
                  <a:lnTo>
                    <a:pt x="145" y="1973"/>
                  </a:lnTo>
                  <a:lnTo>
                    <a:pt x="135" y="1966"/>
                  </a:lnTo>
                  <a:lnTo>
                    <a:pt x="125" y="1959"/>
                  </a:lnTo>
                  <a:lnTo>
                    <a:pt x="114" y="1951"/>
                  </a:lnTo>
                  <a:lnTo>
                    <a:pt x="105" y="1944"/>
                  </a:lnTo>
                  <a:lnTo>
                    <a:pt x="96" y="1936"/>
                  </a:lnTo>
                  <a:lnTo>
                    <a:pt x="88" y="1929"/>
                  </a:lnTo>
                  <a:lnTo>
                    <a:pt x="81" y="1922"/>
                  </a:lnTo>
                  <a:lnTo>
                    <a:pt x="74" y="1916"/>
                  </a:lnTo>
                  <a:lnTo>
                    <a:pt x="67" y="1910"/>
                  </a:lnTo>
                  <a:lnTo>
                    <a:pt x="62" y="1904"/>
                  </a:lnTo>
                  <a:lnTo>
                    <a:pt x="58" y="1898"/>
                  </a:lnTo>
                  <a:lnTo>
                    <a:pt x="53" y="1894"/>
                  </a:lnTo>
                  <a:lnTo>
                    <a:pt x="51" y="1890"/>
                  </a:lnTo>
                  <a:lnTo>
                    <a:pt x="49" y="1888"/>
                  </a:lnTo>
                  <a:lnTo>
                    <a:pt x="48" y="1886"/>
                  </a:lnTo>
                  <a:lnTo>
                    <a:pt x="46" y="1886"/>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39"/>
            <p:cNvSpPr>
              <a:spLocks/>
            </p:cNvSpPr>
            <p:nvPr/>
          </p:nvSpPr>
          <p:spPr bwMode="auto">
            <a:xfrm>
              <a:off x="4234236" y="5099596"/>
              <a:ext cx="15875" cy="73025"/>
            </a:xfrm>
            <a:custGeom>
              <a:avLst/>
              <a:gdLst>
                <a:gd name="T0" fmla="*/ 7 w 19"/>
                <a:gd name="T1" fmla="*/ 1 h 94"/>
                <a:gd name="T2" fmla="*/ 7 w 19"/>
                <a:gd name="T3" fmla="*/ 0 h 94"/>
                <a:gd name="T4" fmla="*/ 0 w 19"/>
                <a:gd name="T5" fmla="*/ 92 h 94"/>
                <a:gd name="T6" fmla="*/ 12 w 19"/>
                <a:gd name="T7" fmla="*/ 94 h 94"/>
                <a:gd name="T8" fmla="*/ 19 w 19"/>
                <a:gd name="T9" fmla="*/ 1 h 94"/>
                <a:gd name="T10" fmla="*/ 19 w 19"/>
                <a:gd name="T11" fmla="*/ 1 h 94"/>
                <a:gd name="T12" fmla="*/ 19 w 19"/>
                <a:gd name="T13" fmla="*/ 1 h 94"/>
                <a:gd name="T14" fmla="*/ 19 w 19"/>
                <a:gd name="T15" fmla="*/ 1 h 94"/>
                <a:gd name="T16" fmla="*/ 19 w 19"/>
                <a:gd name="T17" fmla="*/ 1 h 94"/>
                <a:gd name="T18" fmla="*/ 7 w 19"/>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4">
                  <a:moveTo>
                    <a:pt x="7" y="1"/>
                  </a:moveTo>
                  <a:lnTo>
                    <a:pt x="7" y="0"/>
                  </a:lnTo>
                  <a:lnTo>
                    <a:pt x="0" y="92"/>
                  </a:lnTo>
                  <a:lnTo>
                    <a:pt x="12" y="94"/>
                  </a:lnTo>
                  <a:lnTo>
                    <a:pt x="19" y="1"/>
                  </a:lnTo>
                  <a:lnTo>
                    <a:pt x="19" y="1"/>
                  </a:lnTo>
                  <a:lnTo>
                    <a:pt x="19" y="1"/>
                  </a:lnTo>
                  <a:lnTo>
                    <a:pt x="19" y="1"/>
                  </a:lnTo>
                  <a:lnTo>
                    <a:pt x="19"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40"/>
            <p:cNvSpPr>
              <a:spLocks/>
            </p:cNvSpPr>
            <p:nvPr/>
          </p:nvSpPr>
          <p:spPr bwMode="auto">
            <a:xfrm>
              <a:off x="4238998" y="4450308"/>
              <a:ext cx="28575" cy="649288"/>
            </a:xfrm>
            <a:custGeom>
              <a:avLst/>
              <a:gdLst>
                <a:gd name="T0" fmla="*/ 23 w 35"/>
                <a:gd name="T1" fmla="*/ 2 h 818"/>
                <a:gd name="T2" fmla="*/ 23 w 35"/>
                <a:gd name="T3" fmla="*/ 2 h 818"/>
                <a:gd name="T4" fmla="*/ 0 w 35"/>
                <a:gd name="T5" fmla="*/ 818 h 818"/>
                <a:gd name="T6" fmla="*/ 12 w 35"/>
                <a:gd name="T7" fmla="*/ 818 h 818"/>
                <a:gd name="T8" fmla="*/ 35 w 35"/>
                <a:gd name="T9" fmla="*/ 2 h 818"/>
                <a:gd name="T10" fmla="*/ 35 w 35"/>
                <a:gd name="T11" fmla="*/ 0 h 818"/>
                <a:gd name="T12" fmla="*/ 35 w 35"/>
                <a:gd name="T13" fmla="*/ 2 h 818"/>
                <a:gd name="T14" fmla="*/ 35 w 35"/>
                <a:gd name="T15" fmla="*/ 2 h 818"/>
                <a:gd name="T16" fmla="*/ 35 w 35"/>
                <a:gd name="T17" fmla="*/ 0 h 818"/>
                <a:gd name="T18" fmla="*/ 23 w 35"/>
                <a:gd name="T19" fmla="*/ 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818">
                  <a:moveTo>
                    <a:pt x="23" y="2"/>
                  </a:moveTo>
                  <a:lnTo>
                    <a:pt x="23" y="2"/>
                  </a:lnTo>
                  <a:lnTo>
                    <a:pt x="0" y="818"/>
                  </a:lnTo>
                  <a:lnTo>
                    <a:pt x="12" y="818"/>
                  </a:lnTo>
                  <a:lnTo>
                    <a:pt x="35" y="2"/>
                  </a:lnTo>
                  <a:lnTo>
                    <a:pt x="35" y="0"/>
                  </a:lnTo>
                  <a:lnTo>
                    <a:pt x="35" y="2"/>
                  </a:lnTo>
                  <a:lnTo>
                    <a:pt x="35" y="2"/>
                  </a:lnTo>
                  <a:lnTo>
                    <a:pt x="35" y="0"/>
                  </a:lnTo>
                  <a:lnTo>
                    <a:pt x="2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1"/>
            <p:cNvSpPr>
              <a:spLocks/>
            </p:cNvSpPr>
            <p:nvPr/>
          </p:nvSpPr>
          <p:spPr bwMode="auto">
            <a:xfrm>
              <a:off x="4197723" y="3796258"/>
              <a:ext cx="69850" cy="655638"/>
            </a:xfrm>
            <a:custGeom>
              <a:avLst/>
              <a:gdLst>
                <a:gd name="T0" fmla="*/ 0 w 88"/>
                <a:gd name="T1" fmla="*/ 0 h 826"/>
                <a:gd name="T2" fmla="*/ 0 w 88"/>
                <a:gd name="T3" fmla="*/ 1 h 826"/>
                <a:gd name="T4" fmla="*/ 76 w 88"/>
                <a:gd name="T5" fmla="*/ 826 h 826"/>
                <a:gd name="T6" fmla="*/ 88 w 88"/>
                <a:gd name="T7" fmla="*/ 824 h 826"/>
                <a:gd name="T8" fmla="*/ 12 w 88"/>
                <a:gd name="T9" fmla="*/ 0 h 826"/>
                <a:gd name="T10" fmla="*/ 12 w 88"/>
                <a:gd name="T11" fmla="*/ 1 h 826"/>
                <a:gd name="T12" fmla="*/ 0 w 88"/>
                <a:gd name="T13" fmla="*/ 0 h 826"/>
                <a:gd name="T14" fmla="*/ 0 w 88"/>
                <a:gd name="T15" fmla="*/ 0 h 826"/>
                <a:gd name="T16" fmla="*/ 0 w 88"/>
                <a:gd name="T17" fmla="*/ 1 h 826"/>
                <a:gd name="T18" fmla="*/ 0 w 88"/>
                <a:gd name="T19"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26">
                  <a:moveTo>
                    <a:pt x="0" y="0"/>
                  </a:moveTo>
                  <a:lnTo>
                    <a:pt x="0" y="1"/>
                  </a:lnTo>
                  <a:lnTo>
                    <a:pt x="76" y="826"/>
                  </a:lnTo>
                  <a:lnTo>
                    <a:pt x="88" y="824"/>
                  </a:lnTo>
                  <a:lnTo>
                    <a:pt x="12" y="0"/>
                  </a:lnTo>
                  <a:lnTo>
                    <a:pt x="12" y="1"/>
                  </a:lnTo>
                  <a:lnTo>
                    <a:pt x="0" y="0"/>
                  </a:lnTo>
                  <a:lnTo>
                    <a:pt x="0" y="0"/>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42"/>
            <p:cNvSpPr>
              <a:spLocks/>
            </p:cNvSpPr>
            <p:nvPr/>
          </p:nvSpPr>
          <p:spPr bwMode="auto">
            <a:xfrm>
              <a:off x="4197723" y="3670846"/>
              <a:ext cx="25400" cy="125413"/>
            </a:xfrm>
            <a:custGeom>
              <a:avLst/>
              <a:gdLst>
                <a:gd name="T0" fmla="*/ 26 w 32"/>
                <a:gd name="T1" fmla="*/ 0 h 159"/>
                <a:gd name="T2" fmla="*/ 19 w 32"/>
                <a:gd name="T3" fmla="*/ 6 h 159"/>
                <a:gd name="T4" fmla="*/ 0 w 32"/>
                <a:gd name="T5" fmla="*/ 158 h 159"/>
                <a:gd name="T6" fmla="*/ 12 w 32"/>
                <a:gd name="T7" fmla="*/ 159 h 159"/>
                <a:gd name="T8" fmla="*/ 32 w 32"/>
                <a:gd name="T9" fmla="*/ 7 h 159"/>
                <a:gd name="T10" fmla="*/ 25 w 32"/>
                <a:gd name="T11" fmla="*/ 11 h 159"/>
                <a:gd name="T12" fmla="*/ 26 w 32"/>
                <a:gd name="T13" fmla="*/ 0 h 159"/>
                <a:gd name="T14" fmla="*/ 20 w 32"/>
                <a:gd name="T15" fmla="*/ 0 h 159"/>
                <a:gd name="T16" fmla="*/ 19 w 32"/>
                <a:gd name="T17" fmla="*/ 6 h 159"/>
                <a:gd name="T18" fmla="*/ 26 w 32"/>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59">
                  <a:moveTo>
                    <a:pt x="26" y="0"/>
                  </a:moveTo>
                  <a:lnTo>
                    <a:pt x="19" y="6"/>
                  </a:lnTo>
                  <a:lnTo>
                    <a:pt x="0" y="158"/>
                  </a:lnTo>
                  <a:lnTo>
                    <a:pt x="12" y="159"/>
                  </a:lnTo>
                  <a:lnTo>
                    <a:pt x="32" y="7"/>
                  </a:lnTo>
                  <a:lnTo>
                    <a:pt x="25" y="11"/>
                  </a:lnTo>
                  <a:lnTo>
                    <a:pt x="26" y="0"/>
                  </a:lnTo>
                  <a:lnTo>
                    <a:pt x="20" y="0"/>
                  </a:lnTo>
                  <a:lnTo>
                    <a:pt x="19"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43"/>
            <p:cNvSpPr>
              <a:spLocks/>
            </p:cNvSpPr>
            <p:nvPr/>
          </p:nvSpPr>
          <p:spPr bwMode="auto">
            <a:xfrm>
              <a:off x="4216773" y="3670846"/>
              <a:ext cx="363538" cy="25400"/>
            </a:xfrm>
            <a:custGeom>
              <a:avLst/>
              <a:gdLst>
                <a:gd name="T0" fmla="*/ 457 w 457"/>
                <a:gd name="T1" fmla="*/ 26 h 32"/>
                <a:gd name="T2" fmla="*/ 450 w 457"/>
                <a:gd name="T3" fmla="*/ 19 h 32"/>
                <a:gd name="T4" fmla="*/ 1 w 457"/>
                <a:gd name="T5" fmla="*/ 0 h 32"/>
                <a:gd name="T6" fmla="*/ 0 w 457"/>
                <a:gd name="T7" fmla="*/ 11 h 32"/>
                <a:gd name="T8" fmla="*/ 450 w 457"/>
                <a:gd name="T9" fmla="*/ 32 h 32"/>
                <a:gd name="T10" fmla="*/ 443 w 457"/>
                <a:gd name="T11" fmla="*/ 25 h 32"/>
                <a:gd name="T12" fmla="*/ 457 w 457"/>
                <a:gd name="T13" fmla="*/ 26 h 32"/>
                <a:gd name="T14" fmla="*/ 457 w 457"/>
                <a:gd name="T15" fmla="*/ 19 h 32"/>
                <a:gd name="T16" fmla="*/ 450 w 457"/>
                <a:gd name="T17" fmla="*/ 19 h 32"/>
                <a:gd name="T18" fmla="*/ 457 w 457"/>
                <a:gd name="T1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 h="32">
                  <a:moveTo>
                    <a:pt x="457" y="26"/>
                  </a:moveTo>
                  <a:lnTo>
                    <a:pt x="450" y="19"/>
                  </a:lnTo>
                  <a:lnTo>
                    <a:pt x="1" y="0"/>
                  </a:lnTo>
                  <a:lnTo>
                    <a:pt x="0" y="11"/>
                  </a:lnTo>
                  <a:lnTo>
                    <a:pt x="450" y="32"/>
                  </a:lnTo>
                  <a:lnTo>
                    <a:pt x="443" y="25"/>
                  </a:lnTo>
                  <a:lnTo>
                    <a:pt x="457" y="26"/>
                  </a:lnTo>
                  <a:lnTo>
                    <a:pt x="457" y="19"/>
                  </a:lnTo>
                  <a:lnTo>
                    <a:pt x="450" y="19"/>
                  </a:lnTo>
                  <a:lnTo>
                    <a:pt x="45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44"/>
            <p:cNvSpPr>
              <a:spLocks/>
            </p:cNvSpPr>
            <p:nvPr/>
          </p:nvSpPr>
          <p:spPr bwMode="auto">
            <a:xfrm>
              <a:off x="4537448" y="3691483"/>
              <a:ext cx="42863" cy="693738"/>
            </a:xfrm>
            <a:custGeom>
              <a:avLst/>
              <a:gdLst>
                <a:gd name="T0" fmla="*/ 13 w 54"/>
                <a:gd name="T1" fmla="*/ 876 h 876"/>
                <a:gd name="T2" fmla="*/ 13 w 54"/>
                <a:gd name="T3" fmla="*/ 876 h 876"/>
                <a:gd name="T4" fmla="*/ 54 w 54"/>
                <a:gd name="T5" fmla="*/ 1 h 876"/>
                <a:gd name="T6" fmla="*/ 40 w 54"/>
                <a:gd name="T7" fmla="*/ 0 h 876"/>
                <a:gd name="T8" fmla="*/ 0 w 54"/>
                <a:gd name="T9" fmla="*/ 875 h 876"/>
                <a:gd name="T10" fmla="*/ 0 w 54"/>
                <a:gd name="T11" fmla="*/ 875 h 876"/>
                <a:gd name="T12" fmla="*/ 13 w 54"/>
                <a:gd name="T13" fmla="*/ 876 h 876"/>
                <a:gd name="T14" fmla="*/ 13 w 54"/>
                <a:gd name="T15" fmla="*/ 876 h 876"/>
                <a:gd name="T16" fmla="*/ 13 w 54"/>
                <a:gd name="T17" fmla="*/ 876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6">
                  <a:moveTo>
                    <a:pt x="13" y="876"/>
                  </a:moveTo>
                  <a:lnTo>
                    <a:pt x="13" y="876"/>
                  </a:lnTo>
                  <a:lnTo>
                    <a:pt x="54" y="1"/>
                  </a:lnTo>
                  <a:lnTo>
                    <a:pt x="40" y="0"/>
                  </a:lnTo>
                  <a:lnTo>
                    <a:pt x="0" y="875"/>
                  </a:lnTo>
                  <a:lnTo>
                    <a:pt x="0" y="875"/>
                  </a:lnTo>
                  <a:lnTo>
                    <a:pt x="13" y="876"/>
                  </a:lnTo>
                  <a:lnTo>
                    <a:pt x="13" y="876"/>
                  </a:lnTo>
                  <a:lnTo>
                    <a:pt x="13" y="8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45"/>
            <p:cNvSpPr>
              <a:spLocks/>
            </p:cNvSpPr>
            <p:nvPr/>
          </p:nvSpPr>
          <p:spPr bwMode="auto">
            <a:xfrm>
              <a:off x="4491411" y="4385221"/>
              <a:ext cx="55563" cy="741363"/>
            </a:xfrm>
            <a:custGeom>
              <a:avLst/>
              <a:gdLst>
                <a:gd name="T0" fmla="*/ 13 w 71"/>
                <a:gd name="T1" fmla="*/ 935 h 935"/>
                <a:gd name="T2" fmla="*/ 18 w 71"/>
                <a:gd name="T3" fmla="*/ 847 h 935"/>
                <a:gd name="T4" fmla="*/ 22 w 71"/>
                <a:gd name="T5" fmla="*/ 761 h 935"/>
                <a:gd name="T6" fmla="*/ 28 w 71"/>
                <a:gd name="T7" fmla="*/ 677 h 935"/>
                <a:gd name="T8" fmla="*/ 33 w 71"/>
                <a:gd name="T9" fmla="*/ 593 h 935"/>
                <a:gd name="T10" fmla="*/ 37 w 71"/>
                <a:gd name="T11" fmla="*/ 512 h 935"/>
                <a:gd name="T12" fmla="*/ 43 w 71"/>
                <a:gd name="T13" fmla="*/ 435 h 935"/>
                <a:gd name="T14" fmla="*/ 48 w 71"/>
                <a:gd name="T15" fmla="*/ 362 h 935"/>
                <a:gd name="T16" fmla="*/ 51 w 71"/>
                <a:gd name="T17" fmla="*/ 293 h 935"/>
                <a:gd name="T18" fmla="*/ 56 w 71"/>
                <a:gd name="T19" fmla="*/ 230 h 935"/>
                <a:gd name="T20" fmla="*/ 59 w 71"/>
                <a:gd name="T21" fmla="*/ 173 h 935"/>
                <a:gd name="T22" fmla="*/ 63 w 71"/>
                <a:gd name="T23" fmla="*/ 124 h 935"/>
                <a:gd name="T24" fmla="*/ 66 w 71"/>
                <a:gd name="T25" fmla="*/ 81 h 935"/>
                <a:gd name="T26" fmla="*/ 68 w 71"/>
                <a:gd name="T27" fmla="*/ 48 h 935"/>
                <a:gd name="T28" fmla="*/ 69 w 71"/>
                <a:gd name="T29" fmla="*/ 23 h 935"/>
                <a:gd name="T30" fmla="*/ 71 w 71"/>
                <a:gd name="T31" fmla="*/ 6 h 935"/>
                <a:gd name="T32" fmla="*/ 71 w 71"/>
                <a:gd name="T33" fmla="*/ 1 h 935"/>
                <a:gd name="T34" fmla="*/ 58 w 71"/>
                <a:gd name="T35" fmla="*/ 2 h 935"/>
                <a:gd name="T36" fmla="*/ 57 w 71"/>
                <a:gd name="T37" fmla="*/ 12 h 935"/>
                <a:gd name="T38" fmla="*/ 56 w 71"/>
                <a:gd name="T39" fmla="*/ 33 h 935"/>
                <a:gd name="T40" fmla="*/ 54 w 71"/>
                <a:gd name="T41" fmla="*/ 63 h 935"/>
                <a:gd name="T42" fmla="*/ 51 w 71"/>
                <a:gd name="T43" fmla="*/ 101 h 935"/>
                <a:gd name="T44" fmla="*/ 48 w 71"/>
                <a:gd name="T45" fmla="*/ 147 h 935"/>
                <a:gd name="T46" fmla="*/ 44 w 71"/>
                <a:gd name="T47" fmla="*/ 200 h 935"/>
                <a:gd name="T48" fmla="*/ 41 w 71"/>
                <a:gd name="T49" fmla="*/ 260 h 935"/>
                <a:gd name="T50" fmla="*/ 36 w 71"/>
                <a:gd name="T51" fmla="*/ 327 h 935"/>
                <a:gd name="T52" fmla="*/ 31 w 71"/>
                <a:gd name="T53" fmla="*/ 397 h 935"/>
                <a:gd name="T54" fmla="*/ 27 w 71"/>
                <a:gd name="T55" fmla="*/ 472 h 935"/>
                <a:gd name="T56" fmla="*/ 22 w 71"/>
                <a:gd name="T57" fmla="*/ 551 h 935"/>
                <a:gd name="T58" fmla="*/ 18 w 71"/>
                <a:gd name="T59" fmla="*/ 633 h 935"/>
                <a:gd name="T60" fmla="*/ 12 w 71"/>
                <a:gd name="T61" fmla="*/ 718 h 935"/>
                <a:gd name="T62" fmla="*/ 7 w 71"/>
                <a:gd name="T63" fmla="*/ 804 h 935"/>
                <a:gd name="T64" fmla="*/ 3 w 71"/>
                <a:gd name="T65" fmla="*/ 890 h 935"/>
                <a:gd name="T66" fmla="*/ 0 w 71"/>
                <a:gd name="T67" fmla="*/ 934 h 935"/>
                <a:gd name="T68" fmla="*/ 0 w 71"/>
                <a:gd name="T69" fmla="*/ 934 h 935"/>
                <a:gd name="T70" fmla="*/ 13 w 71"/>
                <a:gd name="T71" fmla="*/ 935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935">
                  <a:moveTo>
                    <a:pt x="13" y="935"/>
                  </a:moveTo>
                  <a:lnTo>
                    <a:pt x="13" y="935"/>
                  </a:lnTo>
                  <a:lnTo>
                    <a:pt x="15" y="891"/>
                  </a:lnTo>
                  <a:lnTo>
                    <a:pt x="18" y="847"/>
                  </a:lnTo>
                  <a:lnTo>
                    <a:pt x="20" y="805"/>
                  </a:lnTo>
                  <a:lnTo>
                    <a:pt x="22" y="761"/>
                  </a:lnTo>
                  <a:lnTo>
                    <a:pt x="25" y="718"/>
                  </a:lnTo>
                  <a:lnTo>
                    <a:pt x="28" y="677"/>
                  </a:lnTo>
                  <a:lnTo>
                    <a:pt x="30" y="634"/>
                  </a:lnTo>
                  <a:lnTo>
                    <a:pt x="33" y="593"/>
                  </a:lnTo>
                  <a:lnTo>
                    <a:pt x="35" y="552"/>
                  </a:lnTo>
                  <a:lnTo>
                    <a:pt x="37" y="512"/>
                  </a:lnTo>
                  <a:lnTo>
                    <a:pt x="39" y="473"/>
                  </a:lnTo>
                  <a:lnTo>
                    <a:pt x="43" y="435"/>
                  </a:lnTo>
                  <a:lnTo>
                    <a:pt x="45" y="398"/>
                  </a:lnTo>
                  <a:lnTo>
                    <a:pt x="48" y="362"/>
                  </a:lnTo>
                  <a:lnTo>
                    <a:pt x="50" y="327"/>
                  </a:lnTo>
                  <a:lnTo>
                    <a:pt x="51" y="293"/>
                  </a:lnTo>
                  <a:lnTo>
                    <a:pt x="53" y="261"/>
                  </a:lnTo>
                  <a:lnTo>
                    <a:pt x="56" y="230"/>
                  </a:lnTo>
                  <a:lnTo>
                    <a:pt x="57" y="201"/>
                  </a:lnTo>
                  <a:lnTo>
                    <a:pt x="59" y="173"/>
                  </a:lnTo>
                  <a:lnTo>
                    <a:pt x="61" y="148"/>
                  </a:lnTo>
                  <a:lnTo>
                    <a:pt x="63" y="124"/>
                  </a:lnTo>
                  <a:lnTo>
                    <a:pt x="64" y="102"/>
                  </a:lnTo>
                  <a:lnTo>
                    <a:pt x="66" y="81"/>
                  </a:lnTo>
                  <a:lnTo>
                    <a:pt x="67" y="64"/>
                  </a:lnTo>
                  <a:lnTo>
                    <a:pt x="68" y="48"/>
                  </a:lnTo>
                  <a:lnTo>
                    <a:pt x="68" y="34"/>
                  </a:lnTo>
                  <a:lnTo>
                    <a:pt x="69" y="23"/>
                  </a:lnTo>
                  <a:lnTo>
                    <a:pt x="71" y="13"/>
                  </a:lnTo>
                  <a:lnTo>
                    <a:pt x="71" y="6"/>
                  </a:lnTo>
                  <a:lnTo>
                    <a:pt x="71" y="2"/>
                  </a:lnTo>
                  <a:lnTo>
                    <a:pt x="71" y="1"/>
                  </a:lnTo>
                  <a:lnTo>
                    <a:pt x="58" y="0"/>
                  </a:lnTo>
                  <a:lnTo>
                    <a:pt x="58" y="2"/>
                  </a:lnTo>
                  <a:lnTo>
                    <a:pt x="58" y="5"/>
                  </a:lnTo>
                  <a:lnTo>
                    <a:pt x="57" y="12"/>
                  </a:lnTo>
                  <a:lnTo>
                    <a:pt x="57" y="21"/>
                  </a:lnTo>
                  <a:lnTo>
                    <a:pt x="56" y="33"/>
                  </a:lnTo>
                  <a:lnTo>
                    <a:pt x="54" y="47"/>
                  </a:lnTo>
                  <a:lnTo>
                    <a:pt x="54" y="63"/>
                  </a:lnTo>
                  <a:lnTo>
                    <a:pt x="52" y="80"/>
                  </a:lnTo>
                  <a:lnTo>
                    <a:pt x="51" y="101"/>
                  </a:lnTo>
                  <a:lnTo>
                    <a:pt x="50" y="123"/>
                  </a:lnTo>
                  <a:lnTo>
                    <a:pt x="48" y="147"/>
                  </a:lnTo>
                  <a:lnTo>
                    <a:pt x="46" y="172"/>
                  </a:lnTo>
                  <a:lnTo>
                    <a:pt x="44" y="200"/>
                  </a:lnTo>
                  <a:lnTo>
                    <a:pt x="43" y="230"/>
                  </a:lnTo>
                  <a:lnTo>
                    <a:pt x="41" y="260"/>
                  </a:lnTo>
                  <a:lnTo>
                    <a:pt x="38" y="292"/>
                  </a:lnTo>
                  <a:lnTo>
                    <a:pt x="36" y="327"/>
                  </a:lnTo>
                  <a:lnTo>
                    <a:pt x="34" y="361"/>
                  </a:lnTo>
                  <a:lnTo>
                    <a:pt x="31" y="397"/>
                  </a:lnTo>
                  <a:lnTo>
                    <a:pt x="29" y="435"/>
                  </a:lnTo>
                  <a:lnTo>
                    <a:pt x="27" y="472"/>
                  </a:lnTo>
                  <a:lnTo>
                    <a:pt x="25" y="511"/>
                  </a:lnTo>
                  <a:lnTo>
                    <a:pt x="22" y="551"/>
                  </a:lnTo>
                  <a:lnTo>
                    <a:pt x="20" y="592"/>
                  </a:lnTo>
                  <a:lnTo>
                    <a:pt x="18" y="633"/>
                  </a:lnTo>
                  <a:lnTo>
                    <a:pt x="15" y="676"/>
                  </a:lnTo>
                  <a:lnTo>
                    <a:pt x="12" y="718"/>
                  </a:lnTo>
                  <a:lnTo>
                    <a:pt x="10" y="760"/>
                  </a:lnTo>
                  <a:lnTo>
                    <a:pt x="7" y="804"/>
                  </a:lnTo>
                  <a:lnTo>
                    <a:pt x="5" y="847"/>
                  </a:lnTo>
                  <a:lnTo>
                    <a:pt x="3" y="890"/>
                  </a:lnTo>
                  <a:lnTo>
                    <a:pt x="0" y="934"/>
                  </a:lnTo>
                  <a:lnTo>
                    <a:pt x="0" y="934"/>
                  </a:lnTo>
                  <a:lnTo>
                    <a:pt x="0" y="934"/>
                  </a:lnTo>
                  <a:lnTo>
                    <a:pt x="0" y="934"/>
                  </a:lnTo>
                  <a:lnTo>
                    <a:pt x="0" y="934"/>
                  </a:lnTo>
                  <a:lnTo>
                    <a:pt x="13" y="9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6"/>
            <p:cNvSpPr>
              <a:spLocks/>
            </p:cNvSpPr>
            <p:nvPr/>
          </p:nvSpPr>
          <p:spPr bwMode="auto">
            <a:xfrm>
              <a:off x="4491411" y="5126583"/>
              <a:ext cx="17463" cy="107950"/>
            </a:xfrm>
            <a:custGeom>
              <a:avLst/>
              <a:gdLst>
                <a:gd name="T0" fmla="*/ 20 w 22"/>
                <a:gd name="T1" fmla="*/ 137 h 137"/>
                <a:gd name="T2" fmla="*/ 22 w 22"/>
                <a:gd name="T3" fmla="*/ 132 h 137"/>
                <a:gd name="T4" fmla="*/ 22 w 22"/>
                <a:gd name="T5" fmla="*/ 125 h 137"/>
                <a:gd name="T6" fmla="*/ 22 w 22"/>
                <a:gd name="T7" fmla="*/ 118 h 137"/>
                <a:gd name="T8" fmla="*/ 22 w 22"/>
                <a:gd name="T9" fmla="*/ 110 h 137"/>
                <a:gd name="T10" fmla="*/ 21 w 22"/>
                <a:gd name="T11" fmla="*/ 102 h 137"/>
                <a:gd name="T12" fmla="*/ 20 w 22"/>
                <a:gd name="T13" fmla="*/ 93 h 137"/>
                <a:gd name="T14" fmla="*/ 20 w 22"/>
                <a:gd name="T15" fmla="*/ 84 h 137"/>
                <a:gd name="T16" fmla="*/ 19 w 22"/>
                <a:gd name="T17" fmla="*/ 75 h 137"/>
                <a:gd name="T18" fmla="*/ 18 w 22"/>
                <a:gd name="T19" fmla="*/ 65 h 137"/>
                <a:gd name="T20" fmla="*/ 16 w 22"/>
                <a:gd name="T21" fmla="*/ 56 h 137"/>
                <a:gd name="T22" fmla="*/ 15 w 22"/>
                <a:gd name="T23" fmla="*/ 47 h 137"/>
                <a:gd name="T24" fmla="*/ 15 w 22"/>
                <a:gd name="T25" fmla="*/ 38 h 137"/>
                <a:gd name="T26" fmla="*/ 14 w 22"/>
                <a:gd name="T27" fmla="*/ 29 h 137"/>
                <a:gd name="T28" fmla="*/ 13 w 22"/>
                <a:gd name="T29" fmla="*/ 21 h 137"/>
                <a:gd name="T30" fmla="*/ 13 w 22"/>
                <a:gd name="T31" fmla="*/ 14 h 137"/>
                <a:gd name="T32" fmla="*/ 13 w 22"/>
                <a:gd name="T33" fmla="*/ 7 h 137"/>
                <a:gd name="T34" fmla="*/ 13 w 22"/>
                <a:gd name="T35" fmla="*/ 1 h 137"/>
                <a:gd name="T36" fmla="*/ 0 w 22"/>
                <a:gd name="T37" fmla="*/ 0 h 137"/>
                <a:gd name="T38" fmla="*/ 0 w 22"/>
                <a:gd name="T39" fmla="*/ 7 h 137"/>
                <a:gd name="T40" fmla="*/ 0 w 22"/>
                <a:gd name="T41" fmla="*/ 14 h 137"/>
                <a:gd name="T42" fmla="*/ 0 w 22"/>
                <a:gd name="T43" fmla="*/ 22 h 137"/>
                <a:gd name="T44" fmla="*/ 1 w 22"/>
                <a:gd name="T45" fmla="*/ 30 h 137"/>
                <a:gd name="T46" fmla="*/ 1 w 22"/>
                <a:gd name="T47" fmla="*/ 38 h 137"/>
                <a:gd name="T48" fmla="*/ 3 w 22"/>
                <a:gd name="T49" fmla="*/ 47 h 137"/>
                <a:gd name="T50" fmla="*/ 4 w 22"/>
                <a:gd name="T51" fmla="*/ 56 h 137"/>
                <a:gd name="T52" fmla="*/ 5 w 22"/>
                <a:gd name="T53" fmla="*/ 67 h 137"/>
                <a:gd name="T54" fmla="*/ 6 w 22"/>
                <a:gd name="T55" fmla="*/ 76 h 137"/>
                <a:gd name="T56" fmla="*/ 6 w 22"/>
                <a:gd name="T57" fmla="*/ 85 h 137"/>
                <a:gd name="T58" fmla="*/ 7 w 22"/>
                <a:gd name="T59" fmla="*/ 94 h 137"/>
                <a:gd name="T60" fmla="*/ 8 w 22"/>
                <a:gd name="T61" fmla="*/ 103 h 137"/>
                <a:gd name="T62" fmla="*/ 8 w 22"/>
                <a:gd name="T63" fmla="*/ 112 h 137"/>
                <a:gd name="T64" fmla="*/ 10 w 22"/>
                <a:gd name="T65" fmla="*/ 118 h 137"/>
                <a:gd name="T66" fmla="*/ 10 w 22"/>
                <a:gd name="T67" fmla="*/ 125 h 137"/>
                <a:gd name="T68" fmla="*/ 10 w 22"/>
                <a:gd name="T69" fmla="*/ 132 h 137"/>
                <a:gd name="T70" fmla="*/ 12 w 22"/>
                <a:gd name="T71" fmla="*/ 128 h 137"/>
                <a:gd name="T72" fmla="*/ 20 w 22"/>
                <a:gd name="T73" fmla="*/ 137 h 137"/>
                <a:gd name="T74" fmla="*/ 22 w 22"/>
                <a:gd name="T75" fmla="*/ 136 h 137"/>
                <a:gd name="T76" fmla="*/ 22 w 22"/>
                <a:gd name="T77" fmla="*/ 132 h 137"/>
                <a:gd name="T78" fmla="*/ 20 w 22"/>
                <a:gd name="T79"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7">
                  <a:moveTo>
                    <a:pt x="20" y="137"/>
                  </a:moveTo>
                  <a:lnTo>
                    <a:pt x="22" y="132"/>
                  </a:lnTo>
                  <a:lnTo>
                    <a:pt x="22" y="125"/>
                  </a:lnTo>
                  <a:lnTo>
                    <a:pt x="22" y="118"/>
                  </a:lnTo>
                  <a:lnTo>
                    <a:pt x="22" y="110"/>
                  </a:lnTo>
                  <a:lnTo>
                    <a:pt x="21" y="102"/>
                  </a:lnTo>
                  <a:lnTo>
                    <a:pt x="20" y="93"/>
                  </a:lnTo>
                  <a:lnTo>
                    <a:pt x="20" y="84"/>
                  </a:lnTo>
                  <a:lnTo>
                    <a:pt x="19" y="75"/>
                  </a:lnTo>
                  <a:lnTo>
                    <a:pt x="18" y="65"/>
                  </a:lnTo>
                  <a:lnTo>
                    <a:pt x="16" y="56"/>
                  </a:lnTo>
                  <a:lnTo>
                    <a:pt x="15" y="47"/>
                  </a:lnTo>
                  <a:lnTo>
                    <a:pt x="15" y="38"/>
                  </a:lnTo>
                  <a:lnTo>
                    <a:pt x="14" y="29"/>
                  </a:lnTo>
                  <a:lnTo>
                    <a:pt x="13" y="21"/>
                  </a:lnTo>
                  <a:lnTo>
                    <a:pt x="13" y="14"/>
                  </a:lnTo>
                  <a:lnTo>
                    <a:pt x="13" y="7"/>
                  </a:lnTo>
                  <a:lnTo>
                    <a:pt x="13" y="1"/>
                  </a:lnTo>
                  <a:lnTo>
                    <a:pt x="0" y="0"/>
                  </a:lnTo>
                  <a:lnTo>
                    <a:pt x="0" y="7"/>
                  </a:lnTo>
                  <a:lnTo>
                    <a:pt x="0" y="14"/>
                  </a:lnTo>
                  <a:lnTo>
                    <a:pt x="0" y="22"/>
                  </a:lnTo>
                  <a:lnTo>
                    <a:pt x="1" y="30"/>
                  </a:lnTo>
                  <a:lnTo>
                    <a:pt x="1" y="38"/>
                  </a:lnTo>
                  <a:lnTo>
                    <a:pt x="3" y="47"/>
                  </a:lnTo>
                  <a:lnTo>
                    <a:pt x="4" y="56"/>
                  </a:lnTo>
                  <a:lnTo>
                    <a:pt x="5" y="67"/>
                  </a:lnTo>
                  <a:lnTo>
                    <a:pt x="6" y="76"/>
                  </a:lnTo>
                  <a:lnTo>
                    <a:pt x="6" y="85"/>
                  </a:lnTo>
                  <a:lnTo>
                    <a:pt x="7" y="94"/>
                  </a:lnTo>
                  <a:lnTo>
                    <a:pt x="8" y="103"/>
                  </a:lnTo>
                  <a:lnTo>
                    <a:pt x="8" y="112"/>
                  </a:lnTo>
                  <a:lnTo>
                    <a:pt x="10" y="118"/>
                  </a:lnTo>
                  <a:lnTo>
                    <a:pt x="10" y="125"/>
                  </a:lnTo>
                  <a:lnTo>
                    <a:pt x="10" y="132"/>
                  </a:lnTo>
                  <a:lnTo>
                    <a:pt x="12" y="128"/>
                  </a:lnTo>
                  <a:lnTo>
                    <a:pt x="20" y="137"/>
                  </a:lnTo>
                  <a:lnTo>
                    <a:pt x="22" y="136"/>
                  </a:lnTo>
                  <a:lnTo>
                    <a:pt x="22" y="132"/>
                  </a:lnTo>
                  <a:lnTo>
                    <a:pt x="2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47"/>
            <p:cNvSpPr>
              <a:spLocks/>
            </p:cNvSpPr>
            <p:nvPr/>
          </p:nvSpPr>
          <p:spPr bwMode="auto">
            <a:xfrm>
              <a:off x="4234236" y="5169446"/>
              <a:ext cx="273050" cy="103188"/>
            </a:xfrm>
            <a:custGeom>
              <a:avLst/>
              <a:gdLst>
                <a:gd name="T0" fmla="*/ 1 w 344"/>
                <a:gd name="T1" fmla="*/ 8 h 130"/>
                <a:gd name="T2" fmla="*/ 3 w 344"/>
                <a:gd name="T3" fmla="*/ 10 h 130"/>
                <a:gd name="T4" fmla="*/ 8 w 344"/>
                <a:gd name="T5" fmla="*/ 17 h 130"/>
                <a:gd name="T6" fmla="*/ 17 w 344"/>
                <a:gd name="T7" fmla="*/ 26 h 130"/>
                <a:gd name="T8" fmla="*/ 28 w 344"/>
                <a:gd name="T9" fmla="*/ 39 h 130"/>
                <a:gd name="T10" fmla="*/ 42 w 344"/>
                <a:gd name="T11" fmla="*/ 53 h 130"/>
                <a:gd name="T12" fmla="*/ 59 w 344"/>
                <a:gd name="T13" fmla="*/ 68 h 130"/>
                <a:gd name="T14" fmla="*/ 79 w 344"/>
                <a:gd name="T15" fmla="*/ 83 h 130"/>
                <a:gd name="T16" fmla="*/ 102 w 344"/>
                <a:gd name="T17" fmla="*/ 97 h 130"/>
                <a:gd name="T18" fmla="*/ 125 w 344"/>
                <a:gd name="T19" fmla="*/ 111 h 130"/>
                <a:gd name="T20" fmla="*/ 153 w 344"/>
                <a:gd name="T21" fmla="*/ 120 h 130"/>
                <a:gd name="T22" fmla="*/ 180 w 344"/>
                <a:gd name="T23" fmla="*/ 127 h 130"/>
                <a:gd name="T24" fmla="*/ 211 w 344"/>
                <a:gd name="T25" fmla="*/ 130 h 130"/>
                <a:gd name="T26" fmla="*/ 243 w 344"/>
                <a:gd name="T27" fmla="*/ 128 h 130"/>
                <a:gd name="T28" fmla="*/ 275 w 344"/>
                <a:gd name="T29" fmla="*/ 120 h 130"/>
                <a:gd name="T30" fmla="*/ 309 w 344"/>
                <a:gd name="T31" fmla="*/ 105 h 130"/>
                <a:gd name="T32" fmla="*/ 344 w 344"/>
                <a:gd name="T33" fmla="*/ 83 h 130"/>
                <a:gd name="T34" fmla="*/ 320 w 344"/>
                <a:gd name="T35" fmla="*/ 84 h 130"/>
                <a:gd name="T36" fmla="*/ 286 w 344"/>
                <a:gd name="T37" fmla="*/ 101 h 130"/>
                <a:gd name="T38" fmla="*/ 256 w 344"/>
                <a:gd name="T39" fmla="*/ 112 h 130"/>
                <a:gd name="T40" fmla="*/ 225 w 344"/>
                <a:gd name="T41" fmla="*/ 116 h 130"/>
                <a:gd name="T42" fmla="*/ 197 w 344"/>
                <a:gd name="T43" fmla="*/ 116 h 130"/>
                <a:gd name="T44" fmla="*/ 169 w 344"/>
                <a:gd name="T45" fmla="*/ 112 h 130"/>
                <a:gd name="T46" fmla="*/ 144 w 344"/>
                <a:gd name="T47" fmla="*/ 104 h 130"/>
                <a:gd name="T48" fmla="*/ 119 w 344"/>
                <a:gd name="T49" fmla="*/ 92 h 130"/>
                <a:gd name="T50" fmla="*/ 97 w 344"/>
                <a:gd name="T51" fmla="*/ 79 h 130"/>
                <a:gd name="T52" fmla="*/ 77 w 344"/>
                <a:gd name="T53" fmla="*/ 66 h 130"/>
                <a:gd name="T54" fmla="*/ 58 w 344"/>
                <a:gd name="T55" fmla="*/ 51 h 130"/>
                <a:gd name="T56" fmla="*/ 45 w 344"/>
                <a:gd name="T57" fmla="*/ 37 h 130"/>
                <a:gd name="T58" fmla="*/ 31 w 344"/>
                <a:gd name="T59" fmla="*/ 24 h 130"/>
                <a:gd name="T60" fmla="*/ 21 w 344"/>
                <a:gd name="T61" fmla="*/ 14 h 130"/>
                <a:gd name="T62" fmla="*/ 15 w 344"/>
                <a:gd name="T63" fmla="*/ 5 h 130"/>
                <a:gd name="T64" fmla="*/ 11 w 344"/>
                <a:gd name="T65" fmla="*/ 0 h 130"/>
                <a:gd name="T66" fmla="*/ 12 w 344"/>
                <a:gd name="T67" fmla="*/ 5 h 130"/>
                <a:gd name="T68" fmla="*/ 0 w 344"/>
                <a:gd name="T69" fmla="*/ 6 h 130"/>
                <a:gd name="T70" fmla="*/ 0 w 344"/>
                <a:gd name="T71"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30">
                  <a:moveTo>
                    <a:pt x="0" y="3"/>
                  </a:moveTo>
                  <a:lnTo>
                    <a:pt x="1" y="8"/>
                  </a:lnTo>
                  <a:lnTo>
                    <a:pt x="1" y="9"/>
                  </a:lnTo>
                  <a:lnTo>
                    <a:pt x="3" y="10"/>
                  </a:lnTo>
                  <a:lnTo>
                    <a:pt x="5" y="14"/>
                  </a:lnTo>
                  <a:lnTo>
                    <a:pt x="8" y="17"/>
                  </a:lnTo>
                  <a:lnTo>
                    <a:pt x="11" y="22"/>
                  </a:lnTo>
                  <a:lnTo>
                    <a:pt x="17" y="26"/>
                  </a:lnTo>
                  <a:lnTo>
                    <a:pt x="21" y="32"/>
                  </a:lnTo>
                  <a:lnTo>
                    <a:pt x="28" y="39"/>
                  </a:lnTo>
                  <a:lnTo>
                    <a:pt x="35" y="46"/>
                  </a:lnTo>
                  <a:lnTo>
                    <a:pt x="42" y="53"/>
                  </a:lnTo>
                  <a:lnTo>
                    <a:pt x="50" y="61"/>
                  </a:lnTo>
                  <a:lnTo>
                    <a:pt x="59" y="68"/>
                  </a:lnTo>
                  <a:lnTo>
                    <a:pt x="70" y="76"/>
                  </a:lnTo>
                  <a:lnTo>
                    <a:pt x="79" y="83"/>
                  </a:lnTo>
                  <a:lnTo>
                    <a:pt x="91" y="90"/>
                  </a:lnTo>
                  <a:lnTo>
                    <a:pt x="102" y="97"/>
                  </a:lnTo>
                  <a:lnTo>
                    <a:pt x="114" y="104"/>
                  </a:lnTo>
                  <a:lnTo>
                    <a:pt x="125" y="111"/>
                  </a:lnTo>
                  <a:lnTo>
                    <a:pt x="139" y="115"/>
                  </a:lnTo>
                  <a:lnTo>
                    <a:pt x="153" y="120"/>
                  </a:lnTo>
                  <a:lnTo>
                    <a:pt x="167" y="124"/>
                  </a:lnTo>
                  <a:lnTo>
                    <a:pt x="180" y="127"/>
                  </a:lnTo>
                  <a:lnTo>
                    <a:pt x="195" y="129"/>
                  </a:lnTo>
                  <a:lnTo>
                    <a:pt x="211" y="130"/>
                  </a:lnTo>
                  <a:lnTo>
                    <a:pt x="226" y="129"/>
                  </a:lnTo>
                  <a:lnTo>
                    <a:pt x="243" y="128"/>
                  </a:lnTo>
                  <a:lnTo>
                    <a:pt x="259" y="124"/>
                  </a:lnTo>
                  <a:lnTo>
                    <a:pt x="275" y="120"/>
                  </a:lnTo>
                  <a:lnTo>
                    <a:pt x="292" y="114"/>
                  </a:lnTo>
                  <a:lnTo>
                    <a:pt x="309" y="105"/>
                  </a:lnTo>
                  <a:lnTo>
                    <a:pt x="325" y="96"/>
                  </a:lnTo>
                  <a:lnTo>
                    <a:pt x="344" y="83"/>
                  </a:lnTo>
                  <a:lnTo>
                    <a:pt x="336" y="74"/>
                  </a:lnTo>
                  <a:lnTo>
                    <a:pt x="320" y="84"/>
                  </a:lnTo>
                  <a:lnTo>
                    <a:pt x="302" y="94"/>
                  </a:lnTo>
                  <a:lnTo>
                    <a:pt x="286" y="101"/>
                  </a:lnTo>
                  <a:lnTo>
                    <a:pt x="271" y="108"/>
                  </a:lnTo>
                  <a:lnTo>
                    <a:pt x="256" y="112"/>
                  </a:lnTo>
                  <a:lnTo>
                    <a:pt x="240" y="115"/>
                  </a:lnTo>
                  <a:lnTo>
                    <a:pt x="225" y="116"/>
                  </a:lnTo>
                  <a:lnTo>
                    <a:pt x="211" y="117"/>
                  </a:lnTo>
                  <a:lnTo>
                    <a:pt x="197" y="116"/>
                  </a:lnTo>
                  <a:lnTo>
                    <a:pt x="183" y="114"/>
                  </a:lnTo>
                  <a:lnTo>
                    <a:pt x="169" y="112"/>
                  </a:lnTo>
                  <a:lnTo>
                    <a:pt x="156" y="108"/>
                  </a:lnTo>
                  <a:lnTo>
                    <a:pt x="144" y="104"/>
                  </a:lnTo>
                  <a:lnTo>
                    <a:pt x="131" y="98"/>
                  </a:lnTo>
                  <a:lnTo>
                    <a:pt x="119" y="92"/>
                  </a:lnTo>
                  <a:lnTo>
                    <a:pt x="108" y="86"/>
                  </a:lnTo>
                  <a:lnTo>
                    <a:pt x="97" y="79"/>
                  </a:lnTo>
                  <a:lnTo>
                    <a:pt x="87" y="73"/>
                  </a:lnTo>
                  <a:lnTo>
                    <a:pt x="77" y="66"/>
                  </a:lnTo>
                  <a:lnTo>
                    <a:pt x="68" y="59"/>
                  </a:lnTo>
                  <a:lnTo>
                    <a:pt x="58" y="51"/>
                  </a:lnTo>
                  <a:lnTo>
                    <a:pt x="51" y="44"/>
                  </a:lnTo>
                  <a:lnTo>
                    <a:pt x="45" y="37"/>
                  </a:lnTo>
                  <a:lnTo>
                    <a:pt x="38" y="30"/>
                  </a:lnTo>
                  <a:lnTo>
                    <a:pt x="31" y="24"/>
                  </a:lnTo>
                  <a:lnTo>
                    <a:pt x="26" y="18"/>
                  </a:lnTo>
                  <a:lnTo>
                    <a:pt x="21" y="14"/>
                  </a:lnTo>
                  <a:lnTo>
                    <a:pt x="18" y="9"/>
                  </a:lnTo>
                  <a:lnTo>
                    <a:pt x="15" y="5"/>
                  </a:lnTo>
                  <a:lnTo>
                    <a:pt x="12" y="2"/>
                  </a:lnTo>
                  <a:lnTo>
                    <a:pt x="11" y="0"/>
                  </a:lnTo>
                  <a:lnTo>
                    <a:pt x="11" y="0"/>
                  </a:lnTo>
                  <a:lnTo>
                    <a:pt x="12" y="5"/>
                  </a:lnTo>
                  <a:lnTo>
                    <a:pt x="0" y="3"/>
                  </a:lnTo>
                  <a:lnTo>
                    <a:pt x="0" y="6"/>
                  </a:lnTo>
                  <a:lnTo>
                    <a:pt x="1" y="8"/>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48"/>
            <p:cNvSpPr>
              <a:spLocks/>
            </p:cNvSpPr>
            <p:nvPr/>
          </p:nvSpPr>
          <p:spPr bwMode="auto">
            <a:xfrm>
              <a:off x="3823073" y="5110708"/>
              <a:ext cx="441325" cy="354013"/>
            </a:xfrm>
            <a:custGeom>
              <a:avLst/>
              <a:gdLst>
                <a:gd name="T0" fmla="*/ 544 w 556"/>
                <a:gd name="T1" fmla="*/ 219 h 447"/>
                <a:gd name="T2" fmla="*/ 540 w 556"/>
                <a:gd name="T3" fmla="*/ 221 h 447"/>
                <a:gd name="T4" fmla="*/ 527 w 556"/>
                <a:gd name="T5" fmla="*/ 229 h 447"/>
                <a:gd name="T6" fmla="*/ 510 w 556"/>
                <a:gd name="T7" fmla="*/ 239 h 447"/>
                <a:gd name="T8" fmla="*/ 489 w 556"/>
                <a:gd name="T9" fmla="*/ 249 h 447"/>
                <a:gd name="T10" fmla="*/ 467 w 556"/>
                <a:gd name="T11" fmla="*/ 257 h 447"/>
                <a:gd name="T12" fmla="*/ 442 w 556"/>
                <a:gd name="T13" fmla="*/ 263 h 447"/>
                <a:gd name="T14" fmla="*/ 430 w 556"/>
                <a:gd name="T15" fmla="*/ 267 h 447"/>
                <a:gd name="T16" fmla="*/ 400 w 556"/>
                <a:gd name="T17" fmla="*/ 285 h 447"/>
                <a:gd name="T18" fmla="*/ 375 w 556"/>
                <a:gd name="T19" fmla="*/ 302 h 447"/>
                <a:gd name="T20" fmla="*/ 352 w 556"/>
                <a:gd name="T21" fmla="*/ 324 h 447"/>
                <a:gd name="T22" fmla="*/ 331 w 556"/>
                <a:gd name="T23" fmla="*/ 346 h 447"/>
                <a:gd name="T24" fmla="*/ 314 w 556"/>
                <a:gd name="T25" fmla="*/ 366 h 447"/>
                <a:gd name="T26" fmla="*/ 299 w 556"/>
                <a:gd name="T27" fmla="*/ 384 h 447"/>
                <a:gd name="T28" fmla="*/ 283 w 556"/>
                <a:gd name="T29" fmla="*/ 398 h 447"/>
                <a:gd name="T30" fmla="*/ 258 w 556"/>
                <a:gd name="T31" fmla="*/ 410 h 447"/>
                <a:gd name="T32" fmla="*/ 226 w 556"/>
                <a:gd name="T33" fmla="*/ 423 h 447"/>
                <a:gd name="T34" fmla="*/ 192 w 556"/>
                <a:gd name="T35" fmla="*/ 434 h 447"/>
                <a:gd name="T36" fmla="*/ 161 w 556"/>
                <a:gd name="T37" fmla="*/ 442 h 447"/>
                <a:gd name="T38" fmla="*/ 131 w 556"/>
                <a:gd name="T39" fmla="*/ 447 h 447"/>
                <a:gd name="T40" fmla="*/ 101 w 556"/>
                <a:gd name="T41" fmla="*/ 444 h 447"/>
                <a:gd name="T42" fmla="*/ 70 w 556"/>
                <a:gd name="T43" fmla="*/ 434 h 447"/>
                <a:gd name="T44" fmla="*/ 43 w 556"/>
                <a:gd name="T45" fmla="*/ 423 h 447"/>
                <a:gd name="T46" fmla="*/ 24 w 556"/>
                <a:gd name="T47" fmla="*/ 414 h 447"/>
                <a:gd name="T48" fmla="*/ 17 w 556"/>
                <a:gd name="T49" fmla="*/ 409 h 447"/>
                <a:gd name="T50" fmla="*/ 9 w 556"/>
                <a:gd name="T51" fmla="*/ 396 h 447"/>
                <a:gd name="T52" fmla="*/ 0 w 556"/>
                <a:gd name="T53" fmla="*/ 368 h 447"/>
                <a:gd name="T54" fmla="*/ 9 w 556"/>
                <a:gd name="T55" fmla="*/ 340 h 447"/>
                <a:gd name="T56" fmla="*/ 25 w 556"/>
                <a:gd name="T57" fmla="*/ 325 h 447"/>
                <a:gd name="T58" fmla="*/ 43 w 556"/>
                <a:gd name="T59" fmla="*/ 312 h 447"/>
                <a:gd name="T60" fmla="*/ 61 w 556"/>
                <a:gd name="T61" fmla="*/ 303 h 447"/>
                <a:gd name="T62" fmla="*/ 74 w 556"/>
                <a:gd name="T63" fmla="*/ 296 h 447"/>
                <a:gd name="T64" fmla="*/ 80 w 556"/>
                <a:gd name="T65" fmla="*/ 294 h 447"/>
                <a:gd name="T66" fmla="*/ 89 w 556"/>
                <a:gd name="T67" fmla="*/ 285 h 447"/>
                <a:gd name="T68" fmla="*/ 111 w 556"/>
                <a:gd name="T69" fmla="*/ 260 h 447"/>
                <a:gd name="T70" fmla="*/ 140 w 556"/>
                <a:gd name="T71" fmla="*/ 229 h 447"/>
                <a:gd name="T72" fmla="*/ 168 w 556"/>
                <a:gd name="T73" fmla="*/ 198 h 447"/>
                <a:gd name="T74" fmla="*/ 186 w 556"/>
                <a:gd name="T75" fmla="*/ 173 h 447"/>
                <a:gd name="T76" fmla="*/ 193 w 556"/>
                <a:gd name="T77" fmla="*/ 156 h 447"/>
                <a:gd name="T78" fmla="*/ 200 w 556"/>
                <a:gd name="T79" fmla="*/ 133 h 447"/>
                <a:gd name="T80" fmla="*/ 207 w 556"/>
                <a:gd name="T81" fmla="*/ 108 h 447"/>
                <a:gd name="T82" fmla="*/ 211 w 556"/>
                <a:gd name="T83" fmla="*/ 86 h 447"/>
                <a:gd name="T84" fmla="*/ 215 w 556"/>
                <a:gd name="T85" fmla="*/ 73 h 447"/>
                <a:gd name="T86" fmla="*/ 504 w 556"/>
                <a:gd name="T8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6" h="447">
                  <a:moveTo>
                    <a:pt x="504" y="0"/>
                  </a:moveTo>
                  <a:lnTo>
                    <a:pt x="556" y="110"/>
                  </a:lnTo>
                  <a:lnTo>
                    <a:pt x="544" y="219"/>
                  </a:lnTo>
                  <a:lnTo>
                    <a:pt x="543" y="219"/>
                  </a:lnTo>
                  <a:lnTo>
                    <a:pt x="542" y="220"/>
                  </a:lnTo>
                  <a:lnTo>
                    <a:pt x="540" y="221"/>
                  </a:lnTo>
                  <a:lnTo>
                    <a:pt x="536" y="224"/>
                  </a:lnTo>
                  <a:lnTo>
                    <a:pt x="532" y="227"/>
                  </a:lnTo>
                  <a:lnTo>
                    <a:pt x="527" y="229"/>
                  </a:lnTo>
                  <a:lnTo>
                    <a:pt x="522" y="233"/>
                  </a:lnTo>
                  <a:lnTo>
                    <a:pt x="517" y="236"/>
                  </a:lnTo>
                  <a:lnTo>
                    <a:pt x="510" y="239"/>
                  </a:lnTo>
                  <a:lnTo>
                    <a:pt x="504" y="243"/>
                  </a:lnTo>
                  <a:lnTo>
                    <a:pt x="497" y="245"/>
                  </a:lnTo>
                  <a:lnTo>
                    <a:pt x="489" y="249"/>
                  </a:lnTo>
                  <a:lnTo>
                    <a:pt x="482" y="252"/>
                  </a:lnTo>
                  <a:lnTo>
                    <a:pt x="475" y="255"/>
                  </a:lnTo>
                  <a:lnTo>
                    <a:pt x="467" y="257"/>
                  </a:lnTo>
                  <a:lnTo>
                    <a:pt x="460" y="259"/>
                  </a:lnTo>
                  <a:lnTo>
                    <a:pt x="449" y="262"/>
                  </a:lnTo>
                  <a:lnTo>
                    <a:pt x="442" y="263"/>
                  </a:lnTo>
                  <a:lnTo>
                    <a:pt x="437" y="264"/>
                  </a:lnTo>
                  <a:lnTo>
                    <a:pt x="434" y="266"/>
                  </a:lnTo>
                  <a:lnTo>
                    <a:pt x="430" y="267"/>
                  </a:lnTo>
                  <a:lnTo>
                    <a:pt x="423" y="271"/>
                  </a:lnTo>
                  <a:lnTo>
                    <a:pt x="414" y="277"/>
                  </a:lnTo>
                  <a:lnTo>
                    <a:pt x="400" y="285"/>
                  </a:lnTo>
                  <a:lnTo>
                    <a:pt x="391" y="290"/>
                  </a:lnTo>
                  <a:lnTo>
                    <a:pt x="383" y="296"/>
                  </a:lnTo>
                  <a:lnTo>
                    <a:pt x="375" y="302"/>
                  </a:lnTo>
                  <a:lnTo>
                    <a:pt x="368" y="309"/>
                  </a:lnTo>
                  <a:lnTo>
                    <a:pt x="360" y="316"/>
                  </a:lnTo>
                  <a:lnTo>
                    <a:pt x="352" y="324"/>
                  </a:lnTo>
                  <a:lnTo>
                    <a:pt x="345" y="331"/>
                  </a:lnTo>
                  <a:lnTo>
                    <a:pt x="338" y="338"/>
                  </a:lnTo>
                  <a:lnTo>
                    <a:pt x="331" y="346"/>
                  </a:lnTo>
                  <a:lnTo>
                    <a:pt x="325" y="353"/>
                  </a:lnTo>
                  <a:lnTo>
                    <a:pt x="320" y="359"/>
                  </a:lnTo>
                  <a:lnTo>
                    <a:pt x="314" y="366"/>
                  </a:lnTo>
                  <a:lnTo>
                    <a:pt x="308" y="372"/>
                  </a:lnTo>
                  <a:lnTo>
                    <a:pt x="304" y="379"/>
                  </a:lnTo>
                  <a:lnTo>
                    <a:pt x="299" y="384"/>
                  </a:lnTo>
                  <a:lnTo>
                    <a:pt x="294" y="388"/>
                  </a:lnTo>
                  <a:lnTo>
                    <a:pt x="289" y="393"/>
                  </a:lnTo>
                  <a:lnTo>
                    <a:pt x="283" y="398"/>
                  </a:lnTo>
                  <a:lnTo>
                    <a:pt x="276" y="402"/>
                  </a:lnTo>
                  <a:lnTo>
                    <a:pt x="267" y="407"/>
                  </a:lnTo>
                  <a:lnTo>
                    <a:pt x="258" y="410"/>
                  </a:lnTo>
                  <a:lnTo>
                    <a:pt x="248" y="415"/>
                  </a:lnTo>
                  <a:lnTo>
                    <a:pt x="237" y="418"/>
                  </a:lnTo>
                  <a:lnTo>
                    <a:pt x="226" y="423"/>
                  </a:lnTo>
                  <a:lnTo>
                    <a:pt x="215" y="426"/>
                  </a:lnTo>
                  <a:lnTo>
                    <a:pt x="203" y="430"/>
                  </a:lnTo>
                  <a:lnTo>
                    <a:pt x="192" y="434"/>
                  </a:lnTo>
                  <a:lnTo>
                    <a:pt x="182" y="437"/>
                  </a:lnTo>
                  <a:lnTo>
                    <a:pt x="171" y="440"/>
                  </a:lnTo>
                  <a:lnTo>
                    <a:pt x="161" y="442"/>
                  </a:lnTo>
                  <a:lnTo>
                    <a:pt x="150" y="445"/>
                  </a:lnTo>
                  <a:lnTo>
                    <a:pt x="140" y="446"/>
                  </a:lnTo>
                  <a:lnTo>
                    <a:pt x="131" y="447"/>
                  </a:lnTo>
                  <a:lnTo>
                    <a:pt x="122" y="447"/>
                  </a:lnTo>
                  <a:lnTo>
                    <a:pt x="111" y="446"/>
                  </a:lnTo>
                  <a:lnTo>
                    <a:pt x="101" y="444"/>
                  </a:lnTo>
                  <a:lnTo>
                    <a:pt x="91" y="441"/>
                  </a:lnTo>
                  <a:lnTo>
                    <a:pt x="80" y="439"/>
                  </a:lnTo>
                  <a:lnTo>
                    <a:pt x="70" y="434"/>
                  </a:lnTo>
                  <a:lnTo>
                    <a:pt x="61" y="431"/>
                  </a:lnTo>
                  <a:lnTo>
                    <a:pt x="51" y="427"/>
                  </a:lnTo>
                  <a:lnTo>
                    <a:pt x="43" y="423"/>
                  </a:lnTo>
                  <a:lnTo>
                    <a:pt x="35" y="419"/>
                  </a:lnTo>
                  <a:lnTo>
                    <a:pt x="30" y="416"/>
                  </a:lnTo>
                  <a:lnTo>
                    <a:pt x="24" y="414"/>
                  </a:lnTo>
                  <a:lnTo>
                    <a:pt x="20" y="411"/>
                  </a:lnTo>
                  <a:lnTo>
                    <a:pt x="18" y="409"/>
                  </a:lnTo>
                  <a:lnTo>
                    <a:pt x="17" y="409"/>
                  </a:lnTo>
                  <a:lnTo>
                    <a:pt x="16" y="408"/>
                  </a:lnTo>
                  <a:lnTo>
                    <a:pt x="12" y="403"/>
                  </a:lnTo>
                  <a:lnTo>
                    <a:pt x="9" y="396"/>
                  </a:lnTo>
                  <a:lnTo>
                    <a:pt x="4" y="388"/>
                  </a:lnTo>
                  <a:lnTo>
                    <a:pt x="2" y="378"/>
                  </a:lnTo>
                  <a:lnTo>
                    <a:pt x="0" y="368"/>
                  </a:lnTo>
                  <a:lnTo>
                    <a:pt x="1" y="356"/>
                  </a:lnTo>
                  <a:lnTo>
                    <a:pt x="5" y="346"/>
                  </a:lnTo>
                  <a:lnTo>
                    <a:pt x="9" y="340"/>
                  </a:lnTo>
                  <a:lnTo>
                    <a:pt x="13" y="335"/>
                  </a:lnTo>
                  <a:lnTo>
                    <a:pt x="18" y="331"/>
                  </a:lnTo>
                  <a:lnTo>
                    <a:pt x="25" y="325"/>
                  </a:lnTo>
                  <a:lnTo>
                    <a:pt x="31" y="321"/>
                  </a:lnTo>
                  <a:lnTo>
                    <a:pt x="36" y="317"/>
                  </a:lnTo>
                  <a:lnTo>
                    <a:pt x="43" y="312"/>
                  </a:lnTo>
                  <a:lnTo>
                    <a:pt x="49" y="309"/>
                  </a:lnTo>
                  <a:lnTo>
                    <a:pt x="55" y="305"/>
                  </a:lnTo>
                  <a:lnTo>
                    <a:pt x="61" y="303"/>
                  </a:lnTo>
                  <a:lnTo>
                    <a:pt x="66" y="300"/>
                  </a:lnTo>
                  <a:lnTo>
                    <a:pt x="71" y="298"/>
                  </a:lnTo>
                  <a:lnTo>
                    <a:pt x="74" y="296"/>
                  </a:lnTo>
                  <a:lnTo>
                    <a:pt x="78" y="295"/>
                  </a:lnTo>
                  <a:lnTo>
                    <a:pt x="80" y="294"/>
                  </a:lnTo>
                  <a:lnTo>
                    <a:pt x="80" y="294"/>
                  </a:lnTo>
                  <a:lnTo>
                    <a:pt x="81" y="293"/>
                  </a:lnTo>
                  <a:lnTo>
                    <a:pt x="85" y="289"/>
                  </a:lnTo>
                  <a:lnTo>
                    <a:pt x="89" y="285"/>
                  </a:lnTo>
                  <a:lnTo>
                    <a:pt x="96" y="278"/>
                  </a:lnTo>
                  <a:lnTo>
                    <a:pt x="103" y="270"/>
                  </a:lnTo>
                  <a:lnTo>
                    <a:pt x="111" y="260"/>
                  </a:lnTo>
                  <a:lnTo>
                    <a:pt x="120" y="250"/>
                  </a:lnTo>
                  <a:lnTo>
                    <a:pt x="131" y="240"/>
                  </a:lnTo>
                  <a:lnTo>
                    <a:pt x="140" y="229"/>
                  </a:lnTo>
                  <a:lnTo>
                    <a:pt x="149" y="219"/>
                  </a:lnTo>
                  <a:lnTo>
                    <a:pt x="158" y="209"/>
                  </a:lnTo>
                  <a:lnTo>
                    <a:pt x="168" y="198"/>
                  </a:lnTo>
                  <a:lnTo>
                    <a:pt x="175" y="188"/>
                  </a:lnTo>
                  <a:lnTo>
                    <a:pt x="182" y="180"/>
                  </a:lnTo>
                  <a:lnTo>
                    <a:pt x="186" y="173"/>
                  </a:lnTo>
                  <a:lnTo>
                    <a:pt x="190" y="167"/>
                  </a:lnTo>
                  <a:lnTo>
                    <a:pt x="191" y="161"/>
                  </a:lnTo>
                  <a:lnTo>
                    <a:pt x="193" y="156"/>
                  </a:lnTo>
                  <a:lnTo>
                    <a:pt x="195" y="149"/>
                  </a:lnTo>
                  <a:lnTo>
                    <a:pt x="198" y="142"/>
                  </a:lnTo>
                  <a:lnTo>
                    <a:pt x="200" y="133"/>
                  </a:lnTo>
                  <a:lnTo>
                    <a:pt x="202" y="126"/>
                  </a:lnTo>
                  <a:lnTo>
                    <a:pt x="205" y="116"/>
                  </a:lnTo>
                  <a:lnTo>
                    <a:pt x="207" y="108"/>
                  </a:lnTo>
                  <a:lnTo>
                    <a:pt x="208" y="100"/>
                  </a:lnTo>
                  <a:lnTo>
                    <a:pt x="210" y="93"/>
                  </a:lnTo>
                  <a:lnTo>
                    <a:pt x="211" y="86"/>
                  </a:lnTo>
                  <a:lnTo>
                    <a:pt x="214" y="81"/>
                  </a:lnTo>
                  <a:lnTo>
                    <a:pt x="214" y="76"/>
                  </a:lnTo>
                  <a:lnTo>
                    <a:pt x="215" y="73"/>
                  </a:lnTo>
                  <a:lnTo>
                    <a:pt x="216" y="70"/>
                  </a:lnTo>
                  <a:lnTo>
                    <a:pt x="216" y="69"/>
                  </a:lnTo>
                  <a:lnTo>
                    <a:pt x="5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49"/>
            <p:cNvSpPr>
              <a:spLocks/>
            </p:cNvSpPr>
            <p:nvPr/>
          </p:nvSpPr>
          <p:spPr bwMode="auto">
            <a:xfrm>
              <a:off x="4221536" y="5109121"/>
              <a:ext cx="46038" cy="88900"/>
            </a:xfrm>
            <a:custGeom>
              <a:avLst/>
              <a:gdLst>
                <a:gd name="T0" fmla="*/ 57 w 57"/>
                <a:gd name="T1" fmla="*/ 112 h 113"/>
                <a:gd name="T2" fmla="*/ 56 w 57"/>
                <a:gd name="T3" fmla="*/ 109 h 113"/>
                <a:gd name="T4" fmla="*/ 4 w 57"/>
                <a:gd name="T5" fmla="*/ 0 h 113"/>
                <a:gd name="T6" fmla="*/ 0 w 57"/>
                <a:gd name="T7" fmla="*/ 2 h 113"/>
                <a:gd name="T8" fmla="*/ 50 w 57"/>
                <a:gd name="T9" fmla="*/ 113 h 113"/>
                <a:gd name="T10" fmla="*/ 50 w 57"/>
                <a:gd name="T11" fmla="*/ 111 h 113"/>
                <a:gd name="T12" fmla="*/ 57 w 57"/>
                <a:gd name="T13" fmla="*/ 112 h 113"/>
                <a:gd name="T14" fmla="*/ 57 w 57"/>
                <a:gd name="T15" fmla="*/ 111 h 113"/>
                <a:gd name="T16" fmla="*/ 56 w 57"/>
                <a:gd name="T17" fmla="*/ 109 h 113"/>
                <a:gd name="T18" fmla="*/ 57 w 57"/>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13">
                  <a:moveTo>
                    <a:pt x="57" y="112"/>
                  </a:moveTo>
                  <a:lnTo>
                    <a:pt x="56" y="109"/>
                  </a:lnTo>
                  <a:lnTo>
                    <a:pt x="4" y="0"/>
                  </a:lnTo>
                  <a:lnTo>
                    <a:pt x="0" y="2"/>
                  </a:lnTo>
                  <a:lnTo>
                    <a:pt x="50" y="113"/>
                  </a:lnTo>
                  <a:lnTo>
                    <a:pt x="50" y="111"/>
                  </a:lnTo>
                  <a:lnTo>
                    <a:pt x="57" y="112"/>
                  </a:lnTo>
                  <a:lnTo>
                    <a:pt x="57" y="111"/>
                  </a:lnTo>
                  <a:lnTo>
                    <a:pt x="56" y="109"/>
                  </a:lnTo>
                  <a:lnTo>
                    <a:pt x="57"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50"/>
            <p:cNvSpPr>
              <a:spLocks/>
            </p:cNvSpPr>
            <p:nvPr/>
          </p:nvSpPr>
          <p:spPr bwMode="auto">
            <a:xfrm>
              <a:off x="4253286" y="5196433"/>
              <a:ext cx="14288" cy="88900"/>
            </a:xfrm>
            <a:custGeom>
              <a:avLst/>
              <a:gdLst>
                <a:gd name="T0" fmla="*/ 4 w 18"/>
                <a:gd name="T1" fmla="*/ 111 h 111"/>
                <a:gd name="T2" fmla="*/ 7 w 18"/>
                <a:gd name="T3" fmla="*/ 109 h 111"/>
                <a:gd name="T4" fmla="*/ 18 w 18"/>
                <a:gd name="T5" fmla="*/ 1 h 111"/>
                <a:gd name="T6" fmla="*/ 11 w 18"/>
                <a:gd name="T7" fmla="*/ 0 h 111"/>
                <a:gd name="T8" fmla="*/ 0 w 18"/>
                <a:gd name="T9" fmla="*/ 108 h 111"/>
                <a:gd name="T10" fmla="*/ 1 w 18"/>
                <a:gd name="T11" fmla="*/ 105 h 111"/>
                <a:gd name="T12" fmla="*/ 4 w 18"/>
                <a:gd name="T13" fmla="*/ 111 h 111"/>
                <a:gd name="T14" fmla="*/ 7 w 18"/>
                <a:gd name="T15" fmla="*/ 110 h 111"/>
                <a:gd name="T16" fmla="*/ 7 w 18"/>
                <a:gd name="T17" fmla="*/ 109 h 111"/>
                <a:gd name="T18" fmla="*/ 4 w 18"/>
                <a:gd name="T1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1">
                  <a:moveTo>
                    <a:pt x="4" y="111"/>
                  </a:moveTo>
                  <a:lnTo>
                    <a:pt x="7" y="109"/>
                  </a:lnTo>
                  <a:lnTo>
                    <a:pt x="18" y="1"/>
                  </a:lnTo>
                  <a:lnTo>
                    <a:pt x="11" y="0"/>
                  </a:lnTo>
                  <a:lnTo>
                    <a:pt x="0" y="108"/>
                  </a:lnTo>
                  <a:lnTo>
                    <a:pt x="1" y="105"/>
                  </a:lnTo>
                  <a:lnTo>
                    <a:pt x="4" y="111"/>
                  </a:lnTo>
                  <a:lnTo>
                    <a:pt x="7" y="110"/>
                  </a:lnTo>
                  <a:lnTo>
                    <a:pt x="7" y="109"/>
                  </a:lnTo>
                  <a:lnTo>
                    <a:pt x="4" y="1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51"/>
            <p:cNvSpPr>
              <a:spLocks/>
            </p:cNvSpPr>
            <p:nvPr/>
          </p:nvSpPr>
          <p:spPr bwMode="auto">
            <a:xfrm>
              <a:off x="4189786" y="5280571"/>
              <a:ext cx="66675" cy="38100"/>
            </a:xfrm>
            <a:custGeom>
              <a:avLst/>
              <a:gdLst>
                <a:gd name="T0" fmla="*/ 1 w 85"/>
                <a:gd name="T1" fmla="*/ 48 h 48"/>
                <a:gd name="T2" fmla="*/ 1 w 85"/>
                <a:gd name="T3" fmla="*/ 48 h 48"/>
                <a:gd name="T4" fmla="*/ 8 w 85"/>
                <a:gd name="T5" fmla="*/ 45 h 48"/>
                <a:gd name="T6" fmla="*/ 16 w 85"/>
                <a:gd name="T7" fmla="*/ 43 h 48"/>
                <a:gd name="T8" fmla="*/ 23 w 85"/>
                <a:gd name="T9" fmla="*/ 40 h 48"/>
                <a:gd name="T10" fmla="*/ 30 w 85"/>
                <a:gd name="T11" fmla="*/ 37 h 48"/>
                <a:gd name="T12" fmla="*/ 38 w 85"/>
                <a:gd name="T13" fmla="*/ 34 h 48"/>
                <a:gd name="T14" fmla="*/ 45 w 85"/>
                <a:gd name="T15" fmla="*/ 30 h 48"/>
                <a:gd name="T16" fmla="*/ 51 w 85"/>
                <a:gd name="T17" fmla="*/ 27 h 48"/>
                <a:gd name="T18" fmla="*/ 58 w 85"/>
                <a:gd name="T19" fmla="*/ 24 h 48"/>
                <a:gd name="T20" fmla="*/ 65 w 85"/>
                <a:gd name="T21" fmla="*/ 20 h 48"/>
                <a:gd name="T22" fmla="*/ 69 w 85"/>
                <a:gd name="T23" fmla="*/ 17 h 48"/>
                <a:gd name="T24" fmla="*/ 74 w 85"/>
                <a:gd name="T25" fmla="*/ 14 h 48"/>
                <a:gd name="T26" fmla="*/ 78 w 85"/>
                <a:gd name="T27" fmla="*/ 12 h 48"/>
                <a:gd name="T28" fmla="*/ 81 w 85"/>
                <a:gd name="T29" fmla="*/ 10 h 48"/>
                <a:gd name="T30" fmla="*/ 83 w 85"/>
                <a:gd name="T31" fmla="*/ 7 h 48"/>
                <a:gd name="T32" fmla="*/ 85 w 85"/>
                <a:gd name="T33" fmla="*/ 7 h 48"/>
                <a:gd name="T34" fmla="*/ 85 w 85"/>
                <a:gd name="T35" fmla="*/ 6 h 48"/>
                <a:gd name="T36" fmla="*/ 82 w 85"/>
                <a:gd name="T37" fmla="*/ 0 h 48"/>
                <a:gd name="T38" fmla="*/ 82 w 85"/>
                <a:gd name="T39" fmla="*/ 2 h 48"/>
                <a:gd name="T40" fmla="*/ 81 w 85"/>
                <a:gd name="T41" fmla="*/ 3 h 48"/>
                <a:gd name="T42" fmla="*/ 77 w 85"/>
                <a:gd name="T43" fmla="*/ 4 h 48"/>
                <a:gd name="T44" fmla="*/ 74 w 85"/>
                <a:gd name="T45" fmla="*/ 6 h 48"/>
                <a:gd name="T46" fmla="*/ 70 w 85"/>
                <a:gd name="T47" fmla="*/ 9 h 48"/>
                <a:gd name="T48" fmla="*/ 66 w 85"/>
                <a:gd name="T49" fmla="*/ 12 h 48"/>
                <a:gd name="T50" fmla="*/ 60 w 85"/>
                <a:gd name="T51" fmla="*/ 14 h 48"/>
                <a:gd name="T52" fmla="*/ 55 w 85"/>
                <a:gd name="T53" fmla="*/ 18 h 48"/>
                <a:gd name="T54" fmla="*/ 49 w 85"/>
                <a:gd name="T55" fmla="*/ 21 h 48"/>
                <a:gd name="T56" fmla="*/ 42 w 85"/>
                <a:gd name="T57" fmla="*/ 25 h 48"/>
                <a:gd name="T58" fmla="*/ 35 w 85"/>
                <a:gd name="T59" fmla="*/ 28 h 48"/>
                <a:gd name="T60" fmla="*/ 28 w 85"/>
                <a:gd name="T61" fmla="*/ 32 h 48"/>
                <a:gd name="T62" fmla="*/ 21 w 85"/>
                <a:gd name="T63" fmla="*/ 35 h 48"/>
                <a:gd name="T64" fmla="*/ 14 w 85"/>
                <a:gd name="T65" fmla="*/ 37 h 48"/>
                <a:gd name="T66" fmla="*/ 7 w 85"/>
                <a:gd name="T67" fmla="*/ 40 h 48"/>
                <a:gd name="T68" fmla="*/ 0 w 85"/>
                <a:gd name="T69" fmla="*/ 41 h 48"/>
                <a:gd name="T70" fmla="*/ 0 w 85"/>
                <a:gd name="T71" fmla="*/ 41 h 48"/>
                <a:gd name="T72" fmla="*/ 1 w 85"/>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48">
                  <a:moveTo>
                    <a:pt x="1" y="48"/>
                  </a:moveTo>
                  <a:lnTo>
                    <a:pt x="1" y="48"/>
                  </a:lnTo>
                  <a:lnTo>
                    <a:pt x="8" y="45"/>
                  </a:lnTo>
                  <a:lnTo>
                    <a:pt x="16" y="43"/>
                  </a:lnTo>
                  <a:lnTo>
                    <a:pt x="23" y="40"/>
                  </a:lnTo>
                  <a:lnTo>
                    <a:pt x="30" y="37"/>
                  </a:lnTo>
                  <a:lnTo>
                    <a:pt x="38" y="34"/>
                  </a:lnTo>
                  <a:lnTo>
                    <a:pt x="45" y="30"/>
                  </a:lnTo>
                  <a:lnTo>
                    <a:pt x="51" y="27"/>
                  </a:lnTo>
                  <a:lnTo>
                    <a:pt x="58" y="24"/>
                  </a:lnTo>
                  <a:lnTo>
                    <a:pt x="65" y="20"/>
                  </a:lnTo>
                  <a:lnTo>
                    <a:pt x="69" y="17"/>
                  </a:lnTo>
                  <a:lnTo>
                    <a:pt x="74" y="14"/>
                  </a:lnTo>
                  <a:lnTo>
                    <a:pt x="78" y="12"/>
                  </a:lnTo>
                  <a:lnTo>
                    <a:pt x="81" y="10"/>
                  </a:lnTo>
                  <a:lnTo>
                    <a:pt x="83" y="7"/>
                  </a:lnTo>
                  <a:lnTo>
                    <a:pt x="85" y="7"/>
                  </a:lnTo>
                  <a:lnTo>
                    <a:pt x="85" y="6"/>
                  </a:lnTo>
                  <a:lnTo>
                    <a:pt x="82" y="0"/>
                  </a:lnTo>
                  <a:lnTo>
                    <a:pt x="82" y="2"/>
                  </a:lnTo>
                  <a:lnTo>
                    <a:pt x="81" y="3"/>
                  </a:lnTo>
                  <a:lnTo>
                    <a:pt x="77" y="4"/>
                  </a:lnTo>
                  <a:lnTo>
                    <a:pt x="74" y="6"/>
                  </a:lnTo>
                  <a:lnTo>
                    <a:pt x="70" y="9"/>
                  </a:lnTo>
                  <a:lnTo>
                    <a:pt x="66" y="12"/>
                  </a:lnTo>
                  <a:lnTo>
                    <a:pt x="60" y="14"/>
                  </a:lnTo>
                  <a:lnTo>
                    <a:pt x="55" y="18"/>
                  </a:lnTo>
                  <a:lnTo>
                    <a:pt x="49" y="21"/>
                  </a:lnTo>
                  <a:lnTo>
                    <a:pt x="42" y="25"/>
                  </a:lnTo>
                  <a:lnTo>
                    <a:pt x="35" y="28"/>
                  </a:lnTo>
                  <a:lnTo>
                    <a:pt x="28" y="32"/>
                  </a:lnTo>
                  <a:lnTo>
                    <a:pt x="21" y="35"/>
                  </a:lnTo>
                  <a:lnTo>
                    <a:pt x="14" y="37"/>
                  </a:lnTo>
                  <a:lnTo>
                    <a:pt x="7" y="40"/>
                  </a:lnTo>
                  <a:lnTo>
                    <a:pt x="0" y="41"/>
                  </a:lnTo>
                  <a:lnTo>
                    <a:pt x="0" y="41"/>
                  </a:lnTo>
                  <a:lnTo>
                    <a:pt x="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52"/>
            <p:cNvSpPr>
              <a:spLocks/>
            </p:cNvSpPr>
            <p:nvPr/>
          </p:nvSpPr>
          <p:spPr bwMode="auto">
            <a:xfrm>
              <a:off x="4140573" y="5312321"/>
              <a:ext cx="49213" cy="26988"/>
            </a:xfrm>
            <a:custGeom>
              <a:avLst/>
              <a:gdLst>
                <a:gd name="T0" fmla="*/ 2 w 62"/>
                <a:gd name="T1" fmla="*/ 32 h 32"/>
                <a:gd name="T2" fmla="*/ 2 w 62"/>
                <a:gd name="T3" fmla="*/ 32 h 32"/>
                <a:gd name="T4" fmla="*/ 17 w 62"/>
                <a:gd name="T5" fmla="*/ 24 h 32"/>
                <a:gd name="T6" fmla="*/ 27 w 62"/>
                <a:gd name="T7" fmla="*/ 18 h 32"/>
                <a:gd name="T8" fmla="*/ 32 w 62"/>
                <a:gd name="T9" fmla="*/ 15 h 32"/>
                <a:gd name="T10" fmla="*/ 36 w 62"/>
                <a:gd name="T11" fmla="*/ 12 h 32"/>
                <a:gd name="T12" fmla="*/ 39 w 62"/>
                <a:gd name="T13" fmla="*/ 11 h 32"/>
                <a:gd name="T14" fmla="*/ 44 w 62"/>
                <a:gd name="T15" fmla="*/ 10 h 32"/>
                <a:gd name="T16" fmla="*/ 51 w 62"/>
                <a:gd name="T17" fmla="*/ 9 h 32"/>
                <a:gd name="T18" fmla="*/ 62 w 62"/>
                <a:gd name="T19" fmla="*/ 7 h 32"/>
                <a:gd name="T20" fmla="*/ 61 w 62"/>
                <a:gd name="T21" fmla="*/ 0 h 32"/>
                <a:gd name="T22" fmla="*/ 50 w 62"/>
                <a:gd name="T23" fmla="*/ 2 h 32"/>
                <a:gd name="T24" fmla="*/ 42 w 62"/>
                <a:gd name="T25" fmla="*/ 3 h 32"/>
                <a:gd name="T26" fmla="*/ 37 w 62"/>
                <a:gd name="T27" fmla="*/ 6 h 32"/>
                <a:gd name="T28" fmla="*/ 34 w 62"/>
                <a:gd name="T29" fmla="*/ 7 h 32"/>
                <a:gd name="T30" fmla="*/ 29 w 62"/>
                <a:gd name="T31" fmla="*/ 9 h 32"/>
                <a:gd name="T32" fmla="*/ 23 w 62"/>
                <a:gd name="T33" fmla="*/ 12 h 32"/>
                <a:gd name="T34" fmla="*/ 14 w 62"/>
                <a:gd name="T35" fmla="*/ 18 h 32"/>
                <a:gd name="T36" fmla="*/ 0 w 62"/>
                <a:gd name="T37" fmla="*/ 26 h 32"/>
                <a:gd name="T38" fmla="*/ 0 w 62"/>
                <a:gd name="T39" fmla="*/ 26 h 32"/>
                <a:gd name="T40" fmla="*/ 2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2" y="32"/>
                  </a:moveTo>
                  <a:lnTo>
                    <a:pt x="2" y="32"/>
                  </a:lnTo>
                  <a:lnTo>
                    <a:pt x="17" y="24"/>
                  </a:lnTo>
                  <a:lnTo>
                    <a:pt x="27" y="18"/>
                  </a:lnTo>
                  <a:lnTo>
                    <a:pt x="32" y="15"/>
                  </a:lnTo>
                  <a:lnTo>
                    <a:pt x="36" y="12"/>
                  </a:lnTo>
                  <a:lnTo>
                    <a:pt x="39" y="11"/>
                  </a:lnTo>
                  <a:lnTo>
                    <a:pt x="44" y="10"/>
                  </a:lnTo>
                  <a:lnTo>
                    <a:pt x="51" y="9"/>
                  </a:lnTo>
                  <a:lnTo>
                    <a:pt x="62" y="7"/>
                  </a:lnTo>
                  <a:lnTo>
                    <a:pt x="61" y="0"/>
                  </a:lnTo>
                  <a:lnTo>
                    <a:pt x="50" y="2"/>
                  </a:lnTo>
                  <a:lnTo>
                    <a:pt x="42" y="3"/>
                  </a:lnTo>
                  <a:lnTo>
                    <a:pt x="37" y="6"/>
                  </a:lnTo>
                  <a:lnTo>
                    <a:pt x="34" y="7"/>
                  </a:lnTo>
                  <a:lnTo>
                    <a:pt x="29" y="9"/>
                  </a:lnTo>
                  <a:lnTo>
                    <a:pt x="23" y="12"/>
                  </a:lnTo>
                  <a:lnTo>
                    <a:pt x="14" y="18"/>
                  </a:lnTo>
                  <a:lnTo>
                    <a:pt x="0" y="26"/>
                  </a:lnTo>
                  <a:lnTo>
                    <a:pt x="0" y="26"/>
                  </a:lnTo>
                  <a:lnTo>
                    <a:pt x="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53"/>
            <p:cNvSpPr>
              <a:spLocks/>
            </p:cNvSpPr>
            <p:nvPr/>
          </p:nvSpPr>
          <p:spPr bwMode="auto">
            <a:xfrm>
              <a:off x="4056436" y="5334546"/>
              <a:ext cx="85725" cy="85725"/>
            </a:xfrm>
            <a:custGeom>
              <a:avLst/>
              <a:gdLst>
                <a:gd name="T0" fmla="*/ 5 w 109"/>
                <a:gd name="T1" fmla="*/ 109 h 109"/>
                <a:gd name="T2" fmla="*/ 5 w 109"/>
                <a:gd name="T3" fmla="*/ 109 h 109"/>
                <a:gd name="T4" fmla="*/ 9 w 109"/>
                <a:gd name="T5" fmla="*/ 104 h 109"/>
                <a:gd name="T6" fmla="*/ 14 w 109"/>
                <a:gd name="T7" fmla="*/ 98 h 109"/>
                <a:gd name="T8" fmla="*/ 18 w 109"/>
                <a:gd name="T9" fmla="*/ 92 h 109"/>
                <a:gd name="T10" fmla="*/ 24 w 109"/>
                <a:gd name="T11" fmla="*/ 87 h 109"/>
                <a:gd name="T12" fmla="*/ 30 w 109"/>
                <a:gd name="T13" fmla="*/ 80 h 109"/>
                <a:gd name="T14" fmla="*/ 36 w 109"/>
                <a:gd name="T15" fmla="*/ 73 h 109"/>
                <a:gd name="T16" fmla="*/ 42 w 109"/>
                <a:gd name="T17" fmla="*/ 66 h 109"/>
                <a:gd name="T18" fmla="*/ 48 w 109"/>
                <a:gd name="T19" fmla="*/ 58 h 109"/>
                <a:gd name="T20" fmla="*/ 55 w 109"/>
                <a:gd name="T21" fmla="*/ 51 h 109"/>
                <a:gd name="T22" fmla="*/ 62 w 109"/>
                <a:gd name="T23" fmla="*/ 44 h 109"/>
                <a:gd name="T24" fmla="*/ 70 w 109"/>
                <a:gd name="T25" fmla="*/ 36 h 109"/>
                <a:gd name="T26" fmla="*/ 78 w 109"/>
                <a:gd name="T27" fmla="*/ 29 h 109"/>
                <a:gd name="T28" fmla="*/ 85 w 109"/>
                <a:gd name="T29" fmla="*/ 22 h 109"/>
                <a:gd name="T30" fmla="*/ 93 w 109"/>
                <a:gd name="T31" fmla="*/ 16 h 109"/>
                <a:gd name="T32" fmla="*/ 101 w 109"/>
                <a:gd name="T33" fmla="*/ 11 h 109"/>
                <a:gd name="T34" fmla="*/ 109 w 109"/>
                <a:gd name="T35" fmla="*/ 6 h 109"/>
                <a:gd name="T36" fmla="*/ 107 w 109"/>
                <a:gd name="T37" fmla="*/ 0 h 109"/>
                <a:gd name="T38" fmla="*/ 98 w 109"/>
                <a:gd name="T39" fmla="*/ 5 h 109"/>
                <a:gd name="T40" fmla="*/ 90 w 109"/>
                <a:gd name="T41" fmla="*/ 12 h 109"/>
                <a:gd name="T42" fmla="*/ 82 w 109"/>
                <a:gd name="T43" fmla="*/ 18 h 109"/>
                <a:gd name="T44" fmla="*/ 74 w 109"/>
                <a:gd name="T45" fmla="*/ 25 h 109"/>
                <a:gd name="T46" fmla="*/ 66 w 109"/>
                <a:gd name="T47" fmla="*/ 31 h 109"/>
                <a:gd name="T48" fmla="*/ 58 w 109"/>
                <a:gd name="T49" fmla="*/ 39 h 109"/>
                <a:gd name="T50" fmla="*/ 51 w 109"/>
                <a:gd name="T51" fmla="*/ 46 h 109"/>
                <a:gd name="T52" fmla="*/ 44 w 109"/>
                <a:gd name="T53" fmla="*/ 53 h 109"/>
                <a:gd name="T54" fmla="*/ 37 w 109"/>
                <a:gd name="T55" fmla="*/ 61 h 109"/>
                <a:gd name="T56" fmla="*/ 31 w 109"/>
                <a:gd name="T57" fmla="*/ 69 h 109"/>
                <a:gd name="T58" fmla="*/ 25 w 109"/>
                <a:gd name="T59" fmla="*/ 75 h 109"/>
                <a:gd name="T60" fmla="*/ 20 w 109"/>
                <a:gd name="T61" fmla="*/ 82 h 109"/>
                <a:gd name="T62" fmla="*/ 14 w 109"/>
                <a:gd name="T63" fmla="*/ 88 h 109"/>
                <a:gd name="T64" fmla="*/ 9 w 109"/>
                <a:gd name="T65" fmla="*/ 95 h 109"/>
                <a:gd name="T66" fmla="*/ 5 w 109"/>
                <a:gd name="T67" fmla="*/ 99 h 109"/>
                <a:gd name="T68" fmla="*/ 0 w 109"/>
                <a:gd name="T69" fmla="*/ 104 h 109"/>
                <a:gd name="T70" fmla="*/ 0 w 109"/>
                <a:gd name="T71" fmla="*/ 104 h 109"/>
                <a:gd name="T72" fmla="*/ 5 w 10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09">
                  <a:moveTo>
                    <a:pt x="5" y="109"/>
                  </a:moveTo>
                  <a:lnTo>
                    <a:pt x="5" y="109"/>
                  </a:lnTo>
                  <a:lnTo>
                    <a:pt x="9" y="104"/>
                  </a:lnTo>
                  <a:lnTo>
                    <a:pt x="14" y="98"/>
                  </a:lnTo>
                  <a:lnTo>
                    <a:pt x="18" y="92"/>
                  </a:lnTo>
                  <a:lnTo>
                    <a:pt x="24" y="87"/>
                  </a:lnTo>
                  <a:lnTo>
                    <a:pt x="30" y="80"/>
                  </a:lnTo>
                  <a:lnTo>
                    <a:pt x="36" y="73"/>
                  </a:lnTo>
                  <a:lnTo>
                    <a:pt x="42" y="66"/>
                  </a:lnTo>
                  <a:lnTo>
                    <a:pt x="48" y="58"/>
                  </a:lnTo>
                  <a:lnTo>
                    <a:pt x="55" y="51"/>
                  </a:lnTo>
                  <a:lnTo>
                    <a:pt x="62" y="44"/>
                  </a:lnTo>
                  <a:lnTo>
                    <a:pt x="70" y="36"/>
                  </a:lnTo>
                  <a:lnTo>
                    <a:pt x="78" y="29"/>
                  </a:lnTo>
                  <a:lnTo>
                    <a:pt x="85" y="22"/>
                  </a:lnTo>
                  <a:lnTo>
                    <a:pt x="93" y="16"/>
                  </a:lnTo>
                  <a:lnTo>
                    <a:pt x="101" y="11"/>
                  </a:lnTo>
                  <a:lnTo>
                    <a:pt x="109" y="6"/>
                  </a:lnTo>
                  <a:lnTo>
                    <a:pt x="107" y="0"/>
                  </a:lnTo>
                  <a:lnTo>
                    <a:pt x="98" y="5"/>
                  </a:lnTo>
                  <a:lnTo>
                    <a:pt x="90" y="12"/>
                  </a:lnTo>
                  <a:lnTo>
                    <a:pt x="82" y="18"/>
                  </a:lnTo>
                  <a:lnTo>
                    <a:pt x="74" y="25"/>
                  </a:lnTo>
                  <a:lnTo>
                    <a:pt x="66" y="31"/>
                  </a:lnTo>
                  <a:lnTo>
                    <a:pt x="58" y="39"/>
                  </a:lnTo>
                  <a:lnTo>
                    <a:pt x="51" y="46"/>
                  </a:lnTo>
                  <a:lnTo>
                    <a:pt x="44" y="53"/>
                  </a:lnTo>
                  <a:lnTo>
                    <a:pt x="37" y="61"/>
                  </a:lnTo>
                  <a:lnTo>
                    <a:pt x="31" y="69"/>
                  </a:lnTo>
                  <a:lnTo>
                    <a:pt x="25" y="75"/>
                  </a:lnTo>
                  <a:lnTo>
                    <a:pt x="20" y="82"/>
                  </a:lnTo>
                  <a:lnTo>
                    <a:pt x="14" y="88"/>
                  </a:lnTo>
                  <a:lnTo>
                    <a:pt x="9" y="95"/>
                  </a:lnTo>
                  <a:lnTo>
                    <a:pt x="5" y="99"/>
                  </a:lnTo>
                  <a:lnTo>
                    <a:pt x="0" y="104"/>
                  </a:lnTo>
                  <a:lnTo>
                    <a:pt x="0" y="104"/>
                  </a:lnTo>
                  <a:lnTo>
                    <a:pt x="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54"/>
            <p:cNvSpPr>
              <a:spLocks/>
            </p:cNvSpPr>
            <p:nvPr/>
          </p:nvSpPr>
          <p:spPr bwMode="auto">
            <a:xfrm>
              <a:off x="3935786" y="5415508"/>
              <a:ext cx="123825" cy="50800"/>
            </a:xfrm>
            <a:custGeom>
              <a:avLst/>
              <a:gdLst>
                <a:gd name="T0" fmla="*/ 1 w 157"/>
                <a:gd name="T1" fmla="*/ 63 h 63"/>
                <a:gd name="T2" fmla="*/ 1 w 157"/>
                <a:gd name="T3" fmla="*/ 63 h 63"/>
                <a:gd name="T4" fmla="*/ 10 w 157"/>
                <a:gd name="T5" fmla="*/ 61 h 63"/>
                <a:gd name="T6" fmla="*/ 21 w 157"/>
                <a:gd name="T7" fmla="*/ 60 h 63"/>
                <a:gd name="T8" fmla="*/ 32 w 157"/>
                <a:gd name="T9" fmla="*/ 58 h 63"/>
                <a:gd name="T10" fmla="*/ 43 w 157"/>
                <a:gd name="T11" fmla="*/ 54 h 63"/>
                <a:gd name="T12" fmla="*/ 53 w 157"/>
                <a:gd name="T13" fmla="*/ 51 h 63"/>
                <a:gd name="T14" fmla="*/ 65 w 157"/>
                <a:gd name="T15" fmla="*/ 47 h 63"/>
                <a:gd name="T16" fmla="*/ 76 w 157"/>
                <a:gd name="T17" fmla="*/ 44 h 63"/>
                <a:gd name="T18" fmla="*/ 88 w 157"/>
                <a:gd name="T19" fmla="*/ 40 h 63"/>
                <a:gd name="T20" fmla="*/ 98 w 157"/>
                <a:gd name="T21" fmla="*/ 36 h 63"/>
                <a:gd name="T22" fmla="*/ 109 w 157"/>
                <a:gd name="T23" fmla="*/ 32 h 63"/>
                <a:gd name="T24" fmla="*/ 119 w 157"/>
                <a:gd name="T25" fmla="*/ 28 h 63"/>
                <a:gd name="T26" fmla="*/ 128 w 157"/>
                <a:gd name="T27" fmla="*/ 23 h 63"/>
                <a:gd name="T28" fmla="*/ 137 w 157"/>
                <a:gd name="T29" fmla="*/ 18 h 63"/>
                <a:gd name="T30" fmla="*/ 145 w 157"/>
                <a:gd name="T31" fmla="*/ 14 h 63"/>
                <a:gd name="T32" fmla="*/ 151 w 157"/>
                <a:gd name="T33" fmla="*/ 9 h 63"/>
                <a:gd name="T34" fmla="*/ 157 w 157"/>
                <a:gd name="T35" fmla="*/ 5 h 63"/>
                <a:gd name="T36" fmla="*/ 152 w 157"/>
                <a:gd name="T37" fmla="*/ 0 h 63"/>
                <a:gd name="T38" fmla="*/ 147 w 157"/>
                <a:gd name="T39" fmla="*/ 5 h 63"/>
                <a:gd name="T40" fmla="*/ 141 w 157"/>
                <a:gd name="T41" fmla="*/ 9 h 63"/>
                <a:gd name="T42" fmla="*/ 134 w 157"/>
                <a:gd name="T43" fmla="*/ 13 h 63"/>
                <a:gd name="T44" fmla="*/ 126 w 157"/>
                <a:gd name="T45" fmla="*/ 17 h 63"/>
                <a:gd name="T46" fmla="*/ 116 w 157"/>
                <a:gd name="T47" fmla="*/ 22 h 63"/>
                <a:gd name="T48" fmla="*/ 106 w 157"/>
                <a:gd name="T49" fmla="*/ 26 h 63"/>
                <a:gd name="T50" fmla="*/ 97 w 157"/>
                <a:gd name="T51" fmla="*/ 30 h 63"/>
                <a:gd name="T52" fmla="*/ 85 w 157"/>
                <a:gd name="T53" fmla="*/ 33 h 63"/>
                <a:gd name="T54" fmla="*/ 74 w 157"/>
                <a:gd name="T55" fmla="*/ 37 h 63"/>
                <a:gd name="T56" fmla="*/ 62 w 157"/>
                <a:gd name="T57" fmla="*/ 41 h 63"/>
                <a:gd name="T58" fmla="*/ 51 w 157"/>
                <a:gd name="T59" fmla="*/ 45 h 63"/>
                <a:gd name="T60" fmla="*/ 42 w 157"/>
                <a:gd name="T61" fmla="*/ 47 h 63"/>
                <a:gd name="T62" fmla="*/ 30 w 157"/>
                <a:gd name="T63" fmla="*/ 51 h 63"/>
                <a:gd name="T64" fmla="*/ 20 w 157"/>
                <a:gd name="T65" fmla="*/ 53 h 63"/>
                <a:gd name="T66" fmla="*/ 9 w 157"/>
                <a:gd name="T67" fmla="*/ 55 h 63"/>
                <a:gd name="T68" fmla="*/ 0 w 157"/>
                <a:gd name="T69" fmla="*/ 58 h 63"/>
                <a:gd name="T70" fmla="*/ 0 w 157"/>
                <a:gd name="T71" fmla="*/ 58 h 63"/>
                <a:gd name="T72" fmla="*/ 1 w 157"/>
                <a:gd name="T7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 h="63">
                  <a:moveTo>
                    <a:pt x="1" y="63"/>
                  </a:moveTo>
                  <a:lnTo>
                    <a:pt x="1" y="63"/>
                  </a:lnTo>
                  <a:lnTo>
                    <a:pt x="10" y="61"/>
                  </a:lnTo>
                  <a:lnTo>
                    <a:pt x="21" y="60"/>
                  </a:lnTo>
                  <a:lnTo>
                    <a:pt x="32" y="58"/>
                  </a:lnTo>
                  <a:lnTo>
                    <a:pt x="43" y="54"/>
                  </a:lnTo>
                  <a:lnTo>
                    <a:pt x="53" y="51"/>
                  </a:lnTo>
                  <a:lnTo>
                    <a:pt x="65" y="47"/>
                  </a:lnTo>
                  <a:lnTo>
                    <a:pt x="76" y="44"/>
                  </a:lnTo>
                  <a:lnTo>
                    <a:pt x="88" y="40"/>
                  </a:lnTo>
                  <a:lnTo>
                    <a:pt x="98" y="36"/>
                  </a:lnTo>
                  <a:lnTo>
                    <a:pt x="109" y="32"/>
                  </a:lnTo>
                  <a:lnTo>
                    <a:pt x="119" y="28"/>
                  </a:lnTo>
                  <a:lnTo>
                    <a:pt x="128" y="23"/>
                  </a:lnTo>
                  <a:lnTo>
                    <a:pt x="137" y="18"/>
                  </a:lnTo>
                  <a:lnTo>
                    <a:pt x="145" y="14"/>
                  </a:lnTo>
                  <a:lnTo>
                    <a:pt x="151" y="9"/>
                  </a:lnTo>
                  <a:lnTo>
                    <a:pt x="157" y="5"/>
                  </a:lnTo>
                  <a:lnTo>
                    <a:pt x="152" y="0"/>
                  </a:lnTo>
                  <a:lnTo>
                    <a:pt x="147" y="5"/>
                  </a:lnTo>
                  <a:lnTo>
                    <a:pt x="141" y="9"/>
                  </a:lnTo>
                  <a:lnTo>
                    <a:pt x="134" y="13"/>
                  </a:lnTo>
                  <a:lnTo>
                    <a:pt x="126" y="17"/>
                  </a:lnTo>
                  <a:lnTo>
                    <a:pt x="116" y="22"/>
                  </a:lnTo>
                  <a:lnTo>
                    <a:pt x="106" y="26"/>
                  </a:lnTo>
                  <a:lnTo>
                    <a:pt x="97" y="30"/>
                  </a:lnTo>
                  <a:lnTo>
                    <a:pt x="85" y="33"/>
                  </a:lnTo>
                  <a:lnTo>
                    <a:pt x="74" y="37"/>
                  </a:lnTo>
                  <a:lnTo>
                    <a:pt x="62" y="41"/>
                  </a:lnTo>
                  <a:lnTo>
                    <a:pt x="51" y="45"/>
                  </a:lnTo>
                  <a:lnTo>
                    <a:pt x="42" y="47"/>
                  </a:lnTo>
                  <a:lnTo>
                    <a:pt x="30" y="51"/>
                  </a:lnTo>
                  <a:lnTo>
                    <a:pt x="20" y="53"/>
                  </a:lnTo>
                  <a:lnTo>
                    <a:pt x="9" y="55"/>
                  </a:lnTo>
                  <a:lnTo>
                    <a:pt x="0" y="58"/>
                  </a:lnTo>
                  <a:lnTo>
                    <a:pt x="0" y="58"/>
                  </a:lnTo>
                  <a:lnTo>
                    <a:pt x="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55"/>
            <p:cNvSpPr>
              <a:spLocks/>
            </p:cNvSpPr>
            <p:nvPr/>
          </p:nvSpPr>
          <p:spPr bwMode="auto">
            <a:xfrm>
              <a:off x="3835773" y="5432971"/>
              <a:ext cx="100013" cy="34925"/>
            </a:xfrm>
            <a:custGeom>
              <a:avLst/>
              <a:gdLst>
                <a:gd name="T0" fmla="*/ 0 w 126"/>
                <a:gd name="T1" fmla="*/ 4 h 44"/>
                <a:gd name="T2" fmla="*/ 0 w 126"/>
                <a:gd name="T3" fmla="*/ 4 h 44"/>
                <a:gd name="T4" fmla="*/ 1 w 126"/>
                <a:gd name="T5" fmla="*/ 5 h 44"/>
                <a:gd name="T6" fmla="*/ 3 w 126"/>
                <a:gd name="T7" fmla="*/ 7 h 44"/>
                <a:gd name="T8" fmla="*/ 8 w 126"/>
                <a:gd name="T9" fmla="*/ 9 h 44"/>
                <a:gd name="T10" fmla="*/ 12 w 126"/>
                <a:gd name="T11" fmla="*/ 11 h 44"/>
                <a:gd name="T12" fmla="*/ 19 w 126"/>
                <a:gd name="T13" fmla="*/ 16 h 44"/>
                <a:gd name="T14" fmla="*/ 26 w 126"/>
                <a:gd name="T15" fmla="*/ 19 h 44"/>
                <a:gd name="T16" fmla="*/ 35 w 126"/>
                <a:gd name="T17" fmla="*/ 23 h 44"/>
                <a:gd name="T18" fmla="*/ 44 w 126"/>
                <a:gd name="T19" fmla="*/ 27 h 44"/>
                <a:gd name="T20" fmla="*/ 54 w 126"/>
                <a:gd name="T21" fmla="*/ 31 h 44"/>
                <a:gd name="T22" fmla="*/ 64 w 126"/>
                <a:gd name="T23" fmla="*/ 34 h 44"/>
                <a:gd name="T24" fmla="*/ 74 w 126"/>
                <a:gd name="T25" fmla="*/ 38 h 44"/>
                <a:gd name="T26" fmla="*/ 85 w 126"/>
                <a:gd name="T27" fmla="*/ 40 h 44"/>
                <a:gd name="T28" fmla="*/ 95 w 126"/>
                <a:gd name="T29" fmla="*/ 42 h 44"/>
                <a:gd name="T30" fmla="*/ 107 w 126"/>
                <a:gd name="T31" fmla="*/ 44 h 44"/>
                <a:gd name="T32" fmla="*/ 116 w 126"/>
                <a:gd name="T33" fmla="*/ 44 h 44"/>
                <a:gd name="T34" fmla="*/ 126 w 126"/>
                <a:gd name="T35" fmla="*/ 42 h 44"/>
                <a:gd name="T36" fmla="*/ 125 w 126"/>
                <a:gd name="T37" fmla="*/ 37 h 44"/>
                <a:gd name="T38" fmla="*/ 116 w 126"/>
                <a:gd name="T39" fmla="*/ 37 h 44"/>
                <a:gd name="T40" fmla="*/ 107 w 126"/>
                <a:gd name="T41" fmla="*/ 37 h 44"/>
                <a:gd name="T42" fmla="*/ 96 w 126"/>
                <a:gd name="T43" fmla="*/ 37 h 44"/>
                <a:gd name="T44" fmla="*/ 86 w 126"/>
                <a:gd name="T45" fmla="*/ 34 h 44"/>
                <a:gd name="T46" fmla="*/ 77 w 126"/>
                <a:gd name="T47" fmla="*/ 32 h 44"/>
                <a:gd name="T48" fmla="*/ 65 w 126"/>
                <a:gd name="T49" fmla="*/ 29 h 44"/>
                <a:gd name="T50" fmla="*/ 56 w 126"/>
                <a:gd name="T51" fmla="*/ 25 h 44"/>
                <a:gd name="T52" fmla="*/ 47 w 126"/>
                <a:gd name="T53" fmla="*/ 22 h 44"/>
                <a:gd name="T54" fmla="*/ 38 w 126"/>
                <a:gd name="T55" fmla="*/ 17 h 44"/>
                <a:gd name="T56" fmla="*/ 29 w 126"/>
                <a:gd name="T57" fmla="*/ 14 h 44"/>
                <a:gd name="T58" fmla="*/ 21 w 126"/>
                <a:gd name="T59" fmla="*/ 10 h 44"/>
                <a:gd name="T60" fmla="*/ 16 w 126"/>
                <a:gd name="T61" fmla="*/ 7 h 44"/>
                <a:gd name="T62" fmla="*/ 10 w 126"/>
                <a:gd name="T63" fmla="*/ 3 h 44"/>
                <a:gd name="T64" fmla="*/ 6 w 126"/>
                <a:gd name="T65" fmla="*/ 1 h 44"/>
                <a:gd name="T66" fmla="*/ 4 w 126"/>
                <a:gd name="T67" fmla="*/ 0 h 44"/>
                <a:gd name="T68" fmla="*/ 3 w 126"/>
                <a:gd name="T69" fmla="*/ 0 h 44"/>
                <a:gd name="T70" fmla="*/ 4 w 126"/>
                <a:gd name="T71" fmla="*/ 0 h 44"/>
                <a:gd name="T72" fmla="*/ 0 w 126"/>
                <a:gd name="T73" fmla="*/ 4 h 44"/>
                <a:gd name="T74" fmla="*/ 0 w 126"/>
                <a:gd name="T75" fmla="*/ 4 h 44"/>
                <a:gd name="T76" fmla="*/ 0 w 126"/>
                <a:gd name="T77" fmla="*/ 4 h 44"/>
                <a:gd name="T78" fmla="*/ 0 w 126"/>
                <a:gd name="T7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44">
                  <a:moveTo>
                    <a:pt x="0" y="4"/>
                  </a:moveTo>
                  <a:lnTo>
                    <a:pt x="0" y="4"/>
                  </a:lnTo>
                  <a:lnTo>
                    <a:pt x="1" y="5"/>
                  </a:lnTo>
                  <a:lnTo>
                    <a:pt x="3" y="7"/>
                  </a:lnTo>
                  <a:lnTo>
                    <a:pt x="8" y="9"/>
                  </a:lnTo>
                  <a:lnTo>
                    <a:pt x="12" y="11"/>
                  </a:lnTo>
                  <a:lnTo>
                    <a:pt x="19" y="16"/>
                  </a:lnTo>
                  <a:lnTo>
                    <a:pt x="26" y="19"/>
                  </a:lnTo>
                  <a:lnTo>
                    <a:pt x="35" y="23"/>
                  </a:lnTo>
                  <a:lnTo>
                    <a:pt x="44" y="27"/>
                  </a:lnTo>
                  <a:lnTo>
                    <a:pt x="54" y="31"/>
                  </a:lnTo>
                  <a:lnTo>
                    <a:pt x="64" y="34"/>
                  </a:lnTo>
                  <a:lnTo>
                    <a:pt x="74" y="38"/>
                  </a:lnTo>
                  <a:lnTo>
                    <a:pt x="85" y="40"/>
                  </a:lnTo>
                  <a:lnTo>
                    <a:pt x="95" y="42"/>
                  </a:lnTo>
                  <a:lnTo>
                    <a:pt x="107" y="44"/>
                  </a:lnTo>
                  <a:lnTo>
                    <a:pt x="116" y="44"/>
                  </a:lnTo>
                  <a:lnTo>
                    <a:pt x="126" y="42"/>
                  </a:lnTo>
                  <a:lnTo>
                    <a:pt x="125" y="37"/>
                  </a:lnTo>
                  <a:lnTo>
                    <a:pt x="116" y="37"/>
                  </a:lnTo>
                  <a:lnTo>
                    <a:pt x="107" y="37"/>
                  </a:lnTo>
                  <a:lnTo>
                    <a:pt x="96" y="37"/>
                  </a:lnTo>
                  <a:lnTo>
                    <a:pt x="86" y="34"/>
                  </a:lnTo>
                  <a:lnTo>
                    <a:pt x="77" y="32"/>
                  </a:lnTo>
                  <a:lnTo>
                    <a:pt x="65" y="29"/>
                  </a:lnTo>
                  <a:lnTo>
                    <a:pt x="56" y="25"/>
                  </a:lnTo>
                  <a:lnTo>
                    <a:pt x="47" y="22"/>
                  </a:lnTo>
                  <a:lnTo>
                    <a:pt x="38" y="17"/>
                  </a:lnTo>
                  <a:lnTo>
                    <a:pt x="29" y="14"/>
                  </a:lnTo>
                  <a:lnTo>
                    <a:pt x="21" y="10"/>
                  </a:lnTo>
                  <a:lnTo>
                    <a:pt x="16" y="7"/>
                  </a:lnTo>
                  <a:lnTo>
                    <a:pt x="10" y="3"/>
                  </a:lnTo>
                  <a:lnTo>
                    <a:pt x="6" y="1"/>
                  </a:lnTo>
                  <a:lnTo>
                    <a:pt x="4" y="0"/>
                  </a:lnTo>
                  <a:lnTo>
                    <a:pt x="3" y="0"/>
                  </a:lnTo>
                  <a:lnTo>
                    <a:pt x="4" y="0"/>
                  </a:lnTo>
                  <a:lnTo>
                    <a:pt x="0" y="4"/>
                  </a:lnTo>
                  <a:lnTo>
                    <a:pt x="0" y="4"/>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56"/>
            <p:cNvSpPr>
              <a:spLocks/>
            </p:cNvSpPr>
            <p:nvPr/>
          </p:nvSpPr>
          <p:spPr bwMode="auto">
            <a:xfrm>
              <a:off x="3821486" y="5382171"/>
              <a:ext cx="17463" cy="53975"/>
            </a:xfrm>
            <a:custGeom>
              <a:avLst/>
              <a:gdLst>
                <a:gd name="T0" fmla="*/ 6 w 23"/>
                <a:gd name="T1" fmla="*/ 0 h 68"/>
                <a:gd name="T2" fmla="*/ 6 w 23"/>
                <a:gd name="T3" fmla="*/ 0 h 68"/>
                <a:gd name="T4" fmla="*/ 1 w 23"/>
                <a:gd name="T5" fmla="*/ 13 h 68"/>
                <a:gd name="T6" fmla="*/ 0 w 23"/>
                <a:gd name="T7" fmla="*/ 25 h 68"/>
                <a:gd name="T8" fmla="*/ 2 w 23"/>
                <a:gd name="T9" fmla="*/ 36 h 68"/>
                <a:gd name="T10" fmla="*/ 6 w 23"/>
                <a:gd name="T11" fmla="*/ 46 h 68"/>
                <a:gd name="T12" fmla="*/ 9 w 23"/>
                <a:gd name="T13" fmla="*/ 55 h 68"/>
                <a:gd name="T14" fmla="*/ 14 w 23"/>
                <a:gd name="T15" fmla="*/ 61 h 68"/>
                <a:gd name="T16" fmla="*/ 16 w 23"/>
                <a:gd name="T17" fmla="*/ 66 h 68"/>
                <a:gd name="T18" fmla="*/ 19 w 23"/>
                <a:gd name="T19" fmla="*/ 68 h 68"/>
                <a:gd name="T20" fmla="*/ 23 w 23"/>
                <a:gd name="T21" fmla="*/ 64 h 68"/>
                <a:gd name="T22" fmla="*/ 22 w 23"/>
                <a:gd name="T23" fmla="*/ 63 h 68"/>
                <a:gd name="T24" fmla="*/ 20 w 23"/>
                <a:gd name="T25" fmla="*/ 58 h 68"/>
                <a:gd name="T26" fmla="*/ 15 w 23"/>
                <a:gd name="T27" fmla="*/ 52 h 68"/>
                <a:gd name="T28" fmla="*/ 12 w 23"/>
                <a:gd name="T29" fmla="*/ 44 h 68"/>
                <a:gd name="T30" fmla="*/ 8 w 23"/>
                <a:gd name="T31" fmla="*/ 34 h 68"/>
                <a:gd name="T32" fmla="*/ 7 w 23"/>
                <a:gd name="T33" fmla="*/ 25 h 68"/>
                <a:gd name="T34" fmla="*/ 8 w 23"/>
                <a:gd name="T35" fmla="*/ 14 h 68"/>
                <a:gd name="T36" fmla="*/ 12 w 23"/>
                <a:gd name="T37" fmla="*/ 4 h 68"/>
                <a:gd name="T38" fmla="*/ 12 w 23"/>
                <a:gd name="T39" fmla="*/ 4 h 68"/>
                <a:gd name="T40" fmla="*/ 6 w 23"/>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68">
                  <a:moveTo>
                    <a:pt x="6" y="0"/>
                  </a:moveTo>
                  <a:lnTo>
                    <a:pt x="6" y="0"/>
                  </a:lnTo>
                  <a:lnTo>
                    <a:pt x="1" y="13"/>
                  </a:lnTo>
                  <a:lnTo>
                    <a:pt x="0" y="25"/>
                  </a:lnTo>
                  <a:lnTo>
                    <a:pt x="2" y="36"/>
                  </a:lnTo>
                  <a:lnTo>
                    <a:pt x="6" y="46"/>
                  </a:lnTo>
                  <a:lnTo>
                    <a:pt x="9" y="55"/>
                  </a:lnTo>
                  <a:lnTo>
                    <a:pt x="14" y="61"/>
                  </a:lnTo>
                  <a:lnTo>
                    <a:pt x="16" y="66"/>
                  </a:lnTo>
                  <a:lnTo>
                    <a:pt x="19" y="68"/>
                  </a:lnTo>
                  <a:lnTo>
                    <a:pt x="23" y="64"/>
                  </a:lnTo>
                  <a:lnTo>
                    <a:pt x="22" y="63"/>
                  </a:lnTo>
                  <a:lnTo>
                    <a:pt x="20" y="58"/>
                  </a:lnTo>
                  <a:lnTo>
                    <a:pt x="15" y="52"/>
                  </a:lnTo>
                  <a:lnTo>
                    <a:pt x="12" y="44"/>
                  </a:lnTo>
                  <a:lnTo>
                    <a:pt x="8" y="34"/>
                  </a:lnTo>
                  <a:lnTo>
                    <a:pt x="7" y="25"/>
                  </a:lnTo>
                  <a:lnTo>
                    <a:pt x="8" y="14"/>
                  </a:lnTo>
                  <a:lnTo>
                    <a:pt x="12" y="4"/>
                  </a:lnTo>
                  <a:lnTo>
                    <a:pt x="12"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57"/>
            <p:cNvSpPr>
              <a:spLocks/>
            </p:cNvSpPr>
            <p:nvPr/>
          </p:nvSpPr>
          <p:spPr bwMode="auto">
            <a:xfrm>
              <a:off x="3824661" y="5340896"/>
              <a:ext cx="65088" cy="44450"/>
            </a:xfrm>
            <a:custGeom>
              <a:avLst/>
              <a:gdLst>
                <a:gd name="T0" fmla="*/ 76 w 80"/>
                <a:gd name="T1" fmla="*/ 0 h 55"/>
                <a:gd name="T2" fmla="*/ 77 w 80"/>
                <a:gd name="T3" fmla="*/ 0 h 55"/>
                <a:gd name="T4" fmla="*/ 76 w 80"/>
                <a:gd name="T5" fmla="*/ 0 h 55"/>
                <a:gd name="T6" fmla="*/ 75 w 80"/>
                <a:gd name="T7" fmla="*/ 0 h 55"/>
                <a:gd name="T8" fmla="*/ 71 w 80"/>
                <a:gd name="T9" fmla="*/ 2 h 55"/>
                <a:gd name="T10" fmla="*/ 68 w 80"/>
                <a:gd name="T11" fmla="*/ 3 h 55"/>
                <a:gd name="T12" fmla="*/ 63 w 80"/>
                <a:gd name="T13" fmla="*/ 5 h 55"/>
                <a:gd name="T14" fmla="*/ 57 w 80"/>
                <a:gd name="T15" fmla="*/ 8 h 55"/>
                <a:gd name="T16" fmla="*/ 52 w 80"/>
                <a:gd name="T17" fmla="*/ 11 h 55"/>
                <a:gd name="T18" fmla="*/ 46 w 80"/>
                <a:gd name="T19" fmla="*/ 15 h 55"/>
                <a:gd name="T20" fmla="*/ 39 w 80"/>
                <a:gd name="T21" fmla="*/ 18 h 55"/>
                <a:gd name="T22" fmla="*/ 32 w 80"/>
                <a:gd name="T23" fmla="*/ 21 h 55"/>
                <a:gd name="T24" fmla="*/ 26 w 80"/>
                <a:gd name="T25" fmla="*/ 26 h 55"/>
                <a:gd name="T26" fmla="*/ 21 w 80"/>
                <a:gd name="T27" fmla="*/ 31 h 55"/>
                <a:gd name="T28" fmla="*/ 14 w 80"/>
                <a:gd name="T29" fmla="*/ 36 h 55"/>
                <a:gd name="T30" fmla="*/ 9 w 80"/>
                <a:gd name="T31" fmla="*/ 41 h 55"/>
                <a:gd name="T32" fmla="*/ 4 w 80"/>
                <a:gd name="T33" fmla="*/ 47 h 55"/>
                <a:gd name="T34" fmla="*/ 0 w 80"/>
                <a:gd name="T35" fmla="*/ 51 h 55"/>
                <a:gd name="T36" fmla="*/ 6 w 80"/>
                <a:gd name="T37" fmla="*/ 55 h 55"/>
                <a:gd name="T38" fmla="*/ 9 w 80"/>
                <a:gd name="T39" fmla="*/ 50 h 55"/>
                <a:gd name="T40" fmla="*/ 14 w 80"/>
                <a:gd name="T41" fmla="*/ 46 h 55"/>
                <a:gd name="T42" fmla="*/ 18 w 80"/>
                <a:gd name="T43" fmla="*/ 41 h 55"/>
                <a:gd name="T44" fmla="*/ 24 w 80"/>
                <a:gd name="T45" fmla="*/ 36 h 55"/>
                <a:gd name="T46" fmla="*/ 30 w 80"/>
                <a:gd name="T47" fmla="*/ 32 h 55"/>
                <a:gd name="T48" fmla="*/ 37 w 80"/>
                <a:gd name="T49" fmla="*/ 27 h 55"/>
                <a:gd name="T50" fmla="*/ 42 w 80"/>
                <a:gd name="T51" fmla="*/ 24 h 55"/>
                <a:gd name="T52" fmla="*/ 48 w 80"/>
                <a:gd name="T53" fmla="*/ 20 h 55"/>
                <a:gd name="T54" fmla="*/ 55 w 80"/>
                <a:gd name="T55" fmla="*/ 17 h 55"/>
                <a:gd name="T56" fmla="*/ 60 w 80"/>
                <a:gd name="T57" fmla="*/ 13 h 55"/>
                <a:gd name="T58" fmla="*/ 66 w 80"/>
                <a:gd name="T59" fmla="*/ 11 h 55"/>
                <a:gd name="T60" fmla="*/ 70 w 80"/>
                <a:gd name="T61" fmla="*/ 9 h 55"/>
                <a:gd name="T62" fmla="*/ 74 w 80"/>
                <a:gd name="T63" fmla="*/ 6 h 55"/>
                <a:gd name="T64" fmla="*/ 77 w 80"/>
                <a:gd name="T65" fmla="*/ 6 h 55"/>
                <a:gd name="T66" fmla="*/ 79 w 80"/>
                <a:gd name="T67" fmla="*/ 5 h 55"/>
                <a:gd name="T68" fmla="*/ 79 w 80"/>
                <a:gd name="T69" fmla="*/ 4 h 55"/>
                <a:gd name="T70" fmla="*/ 80 w 80"/>
                <a:gd name="T71" fmla="*/ 4 h 55"/>
                <a:gd name="T72" fmla="*/ 79 w 80"/>
                <a:gd name="T73" fmla="*/ 4 h 55"/>
                <a:gd name="T74" fmla="*/ 80 w 80"/>
                <a:gd name="T75" fmla="*/ 4 h 55"/>
                <a:gd name="T76" fmla="*/ 80 w 80"/>
                <a:gd name="T77" fmla="*/ 4 h 55"/>
                <a:gd name="T78" fmla="*/ 76 w 80"/>
                <a:gd name="T79"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55">
                  <a:moveTo>
                    <a:pt x="76" y="0"/>
                  </a:moveTo>
                  <a:lnTo>
                    <a:pt x="77" y="0"/>
                  </a:lnTo>
                  <a:lnTo>
                    <a:pt x="76" y="0"/>
                  </a:lnTo>
                  <a:lnTo>
                    <a:pt x="75" y="0"/>
                  </a:lnTo>
                  <a:lnTo>
                    <a:pt x="71" y="2"/>
                  </a:lnTo>
                  <a:lnTo>
                    <a:pt x="68" y="3"/>
                  </a:lnTo>
                  <a:lnTo>
                    <a:pt x="63" y="5"/>
                  </a:lnTo>
                  <a:lnTo>
                    <a:pt x="57" y="8"/>
                  </a:lnTo>
                  <a:lnTo>
                    <a:pt x="52" y="11"/>
                  </a:lnTo>
                  <a:lnTo>
                    <a:pt x="46" y="15"/>
                  </a:lnTo>
                  <a:lnTo>
                    <a:pt x="39" y="18"/>
                  </a:lnTo>
                  <a:lnTo>
                    <a:pt x="32" y="21"/>
                  </a:lnTo>
                  <a:lnTo>
                    <a:pt x="26" y="26"/>
                  </a:lnTo>
                  <a:lnTo>
                    <a:pt x="21" y="31"/>
                  </a:lnTo>
                  <a:lnTo>
                    <a:pt x="14" y="36"/>
                  </a:lnTo>
                  <a:lnTo>
                    <a:pt x="9" y="41"/>
                  </a:lnTo>
                  <a:lnTo>
                    <a:pt x="4" y="47"/>
                  </a:lnTo>
                  <a:lnTo>
                    <a:pt x="0" y="51"/>
                  </a:lnTo>
                  <a:lnTo>
                    <a:pt x="6" y="55"/>
                  </a:lnTo>
                  <a:lnTo>
                    <a:pt x="9" y="50"/>
                  </a:lnTo>
                  <a:lnTo>
                    <a:pt x="14" y="46"/>
                  </a:lnTo>
                  <a:lnTo>
                    <a:pt x="18" y="41"/>
                  </a:lnTo>
                  <a:lnTo>
                    <a:pt x="24" y="36"/>
                  </a:lnTo>
                  <a:lnTo>
                    <a:pt x="30" y="32"/>
                  </a:lnTo>
                  <a:lnTo>
                    <a:pt x="37" y="27"/>
                  </a:lnTo>
                  <a:lnTo>
                    <a:pt x="42" y="24"/>
                  </a:lnTo>
                  <a:lnTo>
                    <a:pt x="48" y="20"/>
                  </a:lnTo>
                  <a:lnTo>
                    <a:pt x="55" y="17"/>
                  </a:lnTo>
                  <a:lnTo>
                    <a:pt x="60" y="13"/>
                  </a:lnTo>
                  <a:lnTo>
                    <a:pt x="66" y="11"/>
                  </a:lnTo>
                  <a:lnTo>
                    <a:pt x="70" y="9"/>
                  </a:lnTo>
                  <a:lnTo>
                    <a:pt x="74" y="6"/>
                  </a:lnTo>
                  <a:lnTo>
                    <a:pt x="77" y="6"/>
                  </a:lnTo>
                  <a:lnTo>
                    <a:pt x="79" y="5"/>
                  </a:lnTo>
                  <a:lnTo>
                    <a:pt x="79" y="4"/>
                  </a:lnTo>
                  <a:lnTo>
                    <a:pt x="80" y="4"/>
                  </a:lnTo>
                  <a:lnTo>
                    <a:pt x="79" y="4"/>
                  </a:lnTo>
                  <a:lnTo>
                    <a:pt x="80" y="4"/>
                  </a:lnTo>
                  <a:lnTo>
                    <a:pt x="80" y="4"/>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58"/>
            <p:cNvSpPr>
              <a:spLocks/>
            </p:cNvSpPr>
            <p:nvPr/>
          </p:nvSpPr>
          <p:spPr bwMode="auto">
            <a:xfrm>
              <a:off x="3884986" y="5240883"/>
              <a:ext cx="90488" cy="104775"/>
            </a:xfrm>
            <a:custGeom>
              <a:avLst/>
              <a:gdLst>
                <a:gd name="T0" fmla="*/ 108 w 113"/>
                <a:gd name="T1" fmla="*/ 0 h 130"/>
                <a:gd name="T2" fmla="*/ 108 w 113"/>
                <a:gd name="T3" fmla="*/ 0 h 130"/>
                <a:gd name="T4" fmla="*/ 106 w 113"/>
                <a:gd name="T5" fmla="*/ 5 h 130"/>
                <a:gd name="T6" fmla="*/ 101 w 113"/>
                <a:gd name="T7" fmla="*/ 13 h 130"/>
                <a:gd name="T8" fmla="*/ 94 w 113"/>
                <a:gd name="T9" fmla="*/ 21 h 130"/>
                <a:gd name="T10" fmla="*/ 87 w 113"/>
                <a:gd name="T11" fmla="*/ 30 h 130"/>
                <a:gd name="T12" fmla="*/ 78 w 113"/>
                <a:gd name="T13" fmla="*/ 40 h 130"/>
                <a:gd name="T14" fmla="*/ 69 w 113"/>
                <a:gd name="T15" fmla="*/ 51 h 130"/>
                <a:gd name="T16" fmla="*/ 60 w 113"/>
                <a:gd name="T17" fmla="*/ 61 h 130"/>
                <a:gd name="T18" fmla="*/ 51 w 113"/>
                <a:gd name="T19" fmla="*/ 71 h 130"/>
                <a:gd name="T20" fmla="*/ 40 w 113"/>
                <a:gd name="T21" fmla="*/ 82 h 130"/>
                <a:gd name="T22" fmla="*/ 31 w 113"/>
                <a:gd name="T23" fmla="*/ 92 h 130"/>
                <a:gd name="T24" fmla="*/ 23 w 113"/>
                <a:gd name="T25" fmla="*/ 101 h 130"/>
                <a:gd name="T26" fmla="*/ 16 w 113"/>
                <a:gd name="T27" fmla="*/ 109 h 130"/>
                <a:gd name="T28" fmla="*/ 9 w 113"/>
                <a:gd name="T29" fmla="*/ 116 h 130"/>
                <a:gd name="T30" fmla="*/ 4 w 113"/>
                <a:gd name="T31" fmla="*/ 121 h 130"/>
                <a:gd name="T32" fmla="*/ 1 w 113"/>
                <a:gd name="T33" fmla="*/ 124 h 130"/>
                <a:gd name="T34" fmla="*/ 0 w 113"/>
                <a:gd name="T35" fmla="*/ 126 h 130"/>
                <a:gd name="T36" fmla="*/ 4 w 113"/>
                <a:gd name="T37" fmla="*/ 130 h 130"/>
                <a:gd name="T38" fmla="*/ 6 w 113"/>
                <a:gd name="T39" fmla="*/ 129 h 130"/>
                <a:gd name="T40" fmla="*/ 9 w 113"/>
                <a:gd name="T41" fmla="*/ 126 h 130"/>
                <a:gd name="T42" fmla="*/ 14 w 113"/>
                <a:gd name="T43" fmla="*/ 121 h 130"/>
                <a:gd name="T44" fmla="*/ 21 w 113"/>
                <a:gd name="T45" fmla="*/ 114 h 130"/>
                <a:gd name="T46" fmla="*/ 28 w 113"/>
                <a:gd name="T47" fmla="*/ 106 h 130"/>
                <a:gd name="T48" fmla="*/ 36 w 113"/>
                <a:gd name="T49" fmla="*/ 97 h 130"/>
                <a:gd name="T50" fmla="*/ 45 w 113"/>
                <a:gd name="T51" fmla="*/ 86 h 130"/>
                <a:gd name="T52" fmla="*/ 55 w 113"/>
                <a:gd name="T53" fmla="*/ 76 h 130"/>
                <a:gd name="T54" fmla="*/ 64 w 113"/>
                <a:gd name="T55" fmla="*/ 66 h 130"/>
                <a:gd name="T56" fmla="*/ 74 w 113"/>
                <a:gd name="T57" fmla="*/ 55 h 130"/>
                <a:gd name="T58" fmla="*/ 83 w 113"/>
                <a:gd name="T59" fmla="*/ 45 h 130"/>
                <a:gd name="T60" fmla="*/ 92 w 113"/>
                <a:gd name="T61" fmla="*/ 33 h 130"/>
                <a:gd name="T62" fmla="*/ 99 w 113"/>
                <a:gd name="T63" fmla="*/ 24 h 130"/>
                <a:gd name="T64" fmla="*/ 106 w 113"/>
                <a:gd name="T65" fmla="*/ 16 h 130"/>
                <a:gd name="T66" fmla="*/ 110 w 113"/>
                <a:gd name="T67" fmla="*/ 8 h 130"/>
                <a:gd name="T68" fmla="*/ 113 w 113"/>
                <a:gd name="T69" fmla="*/ 2 h 130"/>
                <a:gd name="T70" fmla="*/ 113 w 113"/>
                <a:gd name="T71" fmla="*/ 2 h 130"/>
                <a:gd name="T72" fmla="*/ 108 w 113"/>
                <a:gd name="T7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130">
                  <a:moveTo>
                    <a:pt x="108" y="0"/>
                  </a:moveTo>
                  <a:lnTo>
                    <a:pt x="108" y="0"/>
                  </a:lnTo>
                  <a:lnTo>
                    <a:pt x="106" y="5"/>
                  </a:lnTo>
                  <a:lnTo>
                    <a:pt x="101" y="13"/>
                  </a:lnTo>
                  <a:lnTo>
                    <a:pt x="94" y="21"/>
                  </a:lnTo>
                  <a:lnTo>
                    <a:pt x="87" y="30"/>
                  </a:lnTo>
                  <a:lnTo>
                    <a:pt x="78" y="40"/>
                  </a:lnTo>
                  <a:lnTo>
                    <a:pt x="69" y="51"/>
                  </a:lnTo>
                  <a:lnTo>
                    <a:pt x="60" y="61"/>
                  </a:lnTo>
                  <a:lnTo>
                    <a:pt x="51" y="71"/>
                  </a:lnTo>
                  <a:lnTo>
                    <a:pt x="40" y="82"/>
                  </a:lnTo>
                  <a:lnTo>
                    <a:pt x="31" y="92"/>
                  </a:lnTo>
                  <a:lnTo>
                    <a:pt x="23" y="101"/>
                  </a:lnTo>
                  <a:lnTo>
                    <a:pt x="16" y="109"/>
                  </a:lnTo>
                  <a:lnTo>
                    <a:pt x="9" y="116"/>
                  </a:lnTo>
                  <a:lnTo>
                    <a:pt x="4" y="121"/>
                  </a:lnTo>
                  <a:lnTo>
                    <a:pt x="1" y="124"/>
                  </a:lnTo>
                  <a:lnTo>
                    <a:pt x="0" y="126"/>
                  </a:lnTo>
                  <a:lnTo>
                    <a:pt x="4" y="130"/>
                  </a:lnTo>
                  <a:lnTo>
                    <a:pt x="6" y="129"/>
                  </a:lnTo>
                  <a:lnTo>
                    <a:pt x="9" y="126"/>
                  </a:lnTo>
                  <a:lnTo>
                    <a:pt x="14" y="121"/>
                  </a:lnTo>
                  <a:lnTo>
                    <a:pt x="21" y="114"/>
                  </a:lnTo>
                  <a:lnTo>
                    <a:pt x="28" y="106"/>
                  </a:lnTo>
                  <a:lnTo>
                    <a:pt x="36" y="97"/>
                  </a:lnTo>
                  <a:lnTo>
                    <a:pt x="45" y="86"/>
                  </a:lnTo>
                  <a:lnTo>
                    <a:pt x="55" y="76"/>
                  </a:lnTo>
                  <a:lnTo>
                    <a:pt x="64" y="66"/>
                  </a:lnTo>
                  <a:lnTo>
                    <a:pt x="74" y="55"/>
                  </a:lnTo>
                  <a:lnTo>
                    <a:pt x="83" y="45"/>
                  </a:lnTo>
                  <a:lnTo>
                    <a:pt x="92" y="33"/>
                  </a:lnTo>
                  <a:lnTo>
                    <a:pt x="99" y="24"/>
                  </a:lnTo>
                  <a:lnTo>
                    <a:pt x="106" y="16"/>
                  </a:lnTo>
                  <a:lnTo>
                    <a:pt x="110" y="8"/>
                  </a:lnTo>
                  <a:lnTo>
                    <a:pt x="113" y="2"/>
                  </a:lnTo>
                  <a:lnTo>
                    <a:pt x="113" y="2"/>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59"/>
            <p:cNvSpPr>
              <a:spLocks/>
            </p:cNvSpPr>
            <p:nvPr/>
          </p:nvSpPr>
          <p:spPr bwMode="auto">
            <a:xfrm>
              <a:off x="3972298" y="5161508"/>
              <a:ext cx="25400" cy="82550"/>
            </a:xfrm>
            <a:custGeom>
              <a:avLst/>
              <a:gdLst>
                <a:gd name="T0" fmla="*/ 29 w 34"/>
                <a:gd name="T1" fmla="*/ 0 h 102"/>
                <a:gd name="T2" fmla="*/ 27 w 34"/>
                <a:gd name="T3" fmla="*/ 2 h 102"/>
                <a:gd name="T4" fmla="*/ 27 w 34"/>
                <a:gd name="T5" fmla="*/ 3 h 102"/>
                <a:gd name="T6" fmla="*/ 25 w 34"/>
                <a:gd name="T7" fmla="*/ 5 h 102"/>
                <a:gd name="T8" fmla="*/ 25 w 34"/>
                <a:gd name="T9" fmla="*/ 9 h 102"/>
                <a:gd name="T10" fmla="*/ 24 w 34"/>
                <a:gd name="T11" fmla="*/ 15 h 102"/>
                <a:gd name="T12" fmla="*/ 23 w 34"/>
                <a:gd name="T13" fmla="*/ 20 h 102"/>
                <a:gd name="T14" fmla="*/ 21 w 34"/>
                <a:gd name="T15" fmla="*/ 26 h 102"/>
                <a:gd name="T16" fmla="*/ 19 w 34"/>
                <a:gd name="T17" fmla="*/ 34 h 102"/>
                <a:gd name="T18" fmla="*/ 17 w 34"/>
                <a:gd name="T19" fmla="*/ 41 h 102"/>
                <a:gd name="T20" fmla="*/ 15 w 34"/>
                <a:gd name="T21" fmla="*/ 50 h 102"/>
                <a:gd name="T22" fmla="*/ 13 w 34"/>
                <a:gd name="T23" fmla="*/ 58 h 102"/>
                <a:gd name="T24" fmla="*/ 10 w 34"/>
                <a:gd name="T25" fmla="*/ 67 h 102"/>
                <a:gd name="T26" fmla="*/ 8 w 34"/>
                <a:gd name="T27" fmla="*/ 75 h 102"/>
                <a:gd name="T28" fmla="*/ 6 w 34"/>
                <a:gd name="T29" fmla="*/ 82 h 102"/>
                <a:gd name="T30" fmla="*/ 4 w 34"/>
                <a:gd name="T31" fmla="*/ 88 h 102"/>
                <a:gd name="T32" fmla="*/ 2 w 34"/>
                <a:gd name="T33" fmla="*/ 94 h 102"/>
                <a:gd name="T34" fmla="*/ 0 w 34"/>
                <a:gd name="T35" fmla="*/ 100 h 102"/>
                <a:gd name="T36" fmla="*/ 5 w 34"/>
                <a:gd name="T37" fmla="*/ 102 h 102"/>
                <a:gd name="T38" fmla="*/ 7 w 34"/>
                <a:gd name="T39" fmla="*/ 96 h 102"/>
                <a:gd name="T40" fmla="*/ 9 w 34"/>
                <a:gd name="T41" fmla="*/ 90 h 102"/>
                <a:gd name="T42" fmla="*/ 12 w 34"/>
                <a:gd name="T43" fmla="*/ 83 h 102"/>
                <a:gd name="T44" fmla="*/ 14 w 34"/>
                <a:gd name="T45" fmla="*/ 76 h 102"/>
                <a:gd name="T46" fmla="*/ 16 w 34"/>
                <a:gd name="T47" fmla="*/ 68 h 102"/>
                <a:gd name="T48" fmla="*/ 19 w 34"/>
                <a:gd name="T49" fmla="*/ 60 h 102"/>
                <a:gd name="T50" fmla="*/ 21 w 34"/>
                <a:gd name="T51" fmla="*/ 52 h 102"/>
                <a:gd name="T52" fmla="*/ 23 w 34"/>
                <a:gd name="T53" fmla="*/ 44 h 102"/>
                <a:gd name="T54" fmla="*/ 25 w 34"/>
                <a:gd name="T55" fmla="*/ 35 h 102"/>
                <a:gd name="T56" fmla="*/ 28 w 34"/>
                <a:gd name="T57" fmla="*/ 29 h 102"/>
                <a:gd name="T58" fmla="*/ 29 w 34"/>
                <a:gd name="T59" fmla="*/ 22 h 102"/>
                <a:gd name="T60" fmla="*/ 30 w 34"/>
                <a:gd name="T61" fmla="*/ 16 h 102"/>
                <a:gd name="T62" fmla="*/ 31 w 34"/>
                <a:gd name="T63" fmla="*/ 11 h 102"/>
                <a:gd name="T64" fmla="*/ 32 w 34"/>
                <a:gd name="T65" fmla="*/ 8 h 102"/>
                <a:gd name="T66" fmla="*/ 34 w 34"/>
                <a:gd name="T67" fmla="*/ 5 h 102"/>
                <a:gd name="T68" fmla="*/ 34 w 34"/>
                <a:gd name="T69" fmla="*/ 4 h 102"/>
                <a:gd name="T70" fmla="*/ 31 w 34"/>
                <a:gd name="T71" fmla="*/ 7 h 102"/>
                <a:gd name="T72" fmla="*/ 29 w 34"/>
                <a:gd name="T73" fmla="*/ 0 h 102"/>
                <a:gd name="T74" fmla="*/ 28 w 34"/>
                <a:gd name="T75" fmla="*/ 1 h 102"/>
                <a:gd name="T76" fmla="*/ 27 w 34"/>
                <a:gd name="T77" fmla="*/ 2 h 102"/>
                <a:gd name="T78" fmla="*/ 29 w 34"/>
                <a:gd name="T7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02">
                  <a:moveTo>
                    <a:pt x="29" y="0"/>
                  </a:moveTo>
                  <a:lnTo>
                    <a:pt x="27" y="2"/>
                  </a:lnTo>
                  <a:lnTo>
                    <a:pt x="27" y="3"/>
                  </a:lnTo>
                  <a:lnTo>
                    <a:pt x="25" y="5"/>
                  </a:lnTo>
                  <a:lnTo>
                    <a:pt x="25" y="9"/>
                  </a:lnTo>
                  <a:lnTo>
                    <a:pt x="24" y="15"/>
                  </a:lnTo>
                  <a:lnTo>
                    <a:pt x="23" y="20"/>
                  </a:lnTo>
                  <a:lnTo>
                    <a:pt x="21" y="26"/>
                  </a:lnTo>
                  <a:lnTo>
                    <a:pt x="19" y="34"/>
                  </a:lnTo>
                  <a:lnTo>
                    <a:pt x="17" y="41"/>
                  </a:lnTo>
                  <a:lnTo>
                    <a:pt x="15" y="50"/>
                  </a:lnTo>
                  <a:lnTo>
                    <a:pt x="13" y="58"/>
                  </a:lnTo>
                  <a:lnTo>
                    <a:pt x="10" y="67"/>
                  </a:lnTo>
                  <a:lnTo>
                    <a:pt x="8" y="75"/>
                  </a:lnTo>
                  <a:lnTo>
                    <a:pt x="6" y="82"/>
                  </a:lnTo>
                  <a:lnTo>
                    <a:pt x="4" y="88"/>
                  </a:lnTo>
                  <a:lnTo>
                    <a:pt x="2" y="94"/>
                  </a:lnTo>
                  <a:lnTo>
                    <a:pt x="0" y="100"/>
                  </a:lnTo>
                  <a:lnTo>
                    <a:pt x="5" y="102"/>
                  </a:lnTo>
                  <a:lnTo>
                    <a:pt x="7" y="96"/>
                  </a:lnTo>
                  <a:lnTo>
                    <a:pt x="9" y="90"/>
                  </a:lnTo>
                  <a:lnTo>
                    <a:pt x="12" y="83"/>
                  </a:lnTo>
                  <a:lnTo>
                    <a:pt x="14" y="76"/>
                  </a:lnTo>
                  <a:lnTo>
                    <a:pt x="16" y="68"/>
                  </a:lnTo>
                  <a:lnTo>
                    <a:pt x="19" y="60"/>
                  </a:lnTo>
                  <a:lnTo>
                    <a:pt x="21" y="52"/>
                  </a:lnTo>
                  <a:lnTo>
                    <a:pt x="23" y="44"/>
                  </a:lnTo>
                  <a:lnTo>
                    <a:pt x="25" y="35"/>
                  </a:lnTo>
                  <a:lnTo>
                    <a:pt x="28" y="29"/>
                  </a:lnTo>
                  <a:lnTo>
                    <a:pt x="29" y="22"/>
                  </a:lnTo>
                  <a:lnTo>
                    <a:pt x="30" y="16"/>
                  </a:lnTo>
                  <a:lnTo>
                    <a:pt x="31" y="11"/>
                  </a:lnTo>
                  <a:lnTo>
                    <a:pt x="32" y="8"/>
                  </a:lnTo>
                  <a:lnTo>
                    <a:pt x="34" y="5"/>
                  </a:lnTo>
                  <a:lnTo>
                    <a:pt x="34" y="4"/>
                  </a:lnTo>
                  <a:lnTo>
                    <a:pt x="31" y="7"/>
                  </a:lnTo>
                  <a:lnTo>
                    <a:pt x="29" y="0"/>
                  </a:lnTo>
                  <a:lnTo>
                    <a:pt x="28" y="1"/>
                  </a:lnTo>
                  <a:lnTo>
                    <a:pt x="27" y="2"/>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60"/>
            <p:cNvSpPr>
              <a:spLocks/>
            </p:cNvSpPr>
            <p:nvPr/>
          </p:nvSpPr>
          <p:spPr bwMode="auto">
            <a:xfrm>
              <a:off x="3994523" y="5107533"/>
              <a:ext cx="231775" cy="60325"/>
            </a:xfrm>
            <a:custGeom>
              <a:avLst/>
              <a:gdLst>
                <a:gd name="T0" fmla="*/ 291 w 291"/>
                <a:gd name="T1" fmla="*/ 2 h 76"/>
                <a:gd name="T2" fmla="*/ 288 w 291"/>
                <a:gd name="T3" fmla="*/ 0 h 76"/>
                <a:gd name="T4" fmla="*/ 0 w 291"/>
                <a:gd name="T5" fmla="*/ 69 h 76"/>
                <a:gd name="T6" fmla="*/ 2 w 291"/>
                <a:gd name="T7" fmla="*/ 76 h 76"/>
                <a:gd name="T8" fmla="*/ 290 w 291"/>
                <a:gd name="T9" fmla="*/ 7 h 76"/>
                <a:gd name="T10" fmla="*/ 287 w 291"/>
                <a:gd name="T11" fmla="*/ 4 h 76"/>
                <a:gd name="T12" fmla="*/ 291 w 291"/>
                <a:gd name="T13" fmla="*/ 2 h 76"/>
                <a:gd name="T14" fmla="*/ 291 w 291"/>
                <a:gd name="T15" fmla="*/ 0 h 76"/>
                <a:gd name="T16" fmla="*/ 288 w 291"/>
                <a:gd name="T17" fmla="*/ 0 h 76"/>
                <a:gd name="T18" fmla="*/ 291 w 291"/>
                <a:gd name="T19"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76">
                  <a:moveTo>
                    <a:pt x="291" y="2"/>
                  </a:moveTo>
                  <a:lnTo>
                    <a:pt x="288" y="0"/>
                  </a:lnTo>
                  <a:lnTo>
                    <a:pt x="0" y="69"/>
                  </a:lnTo>
                  <a:lnTo>
                    <a:pt x="2" y="76"/>
                  </a:lnTo>
                  <a:lnTo>
                    <a:pt x="290" y="7"/>
                  </a:lnTo>
                  <a:lnTo>
                    <a:pt x="287" y="4"/>
                  </a:lnTo>
                  <a:lnTo>
                    <a:pt x="291" y="2"/>
                  </a:lnTo>
                  <a:lnTo>
                    <a:pt x="291" y="0"/>
                  </a:lnTo>
                  <a:lnTo>
                    <a:pt x="288" y="0"/>
                  </a:lnTo>
                  <a:lnTo>
                    <a:pt x="2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61"/>
            <p:cNvSpPr>
              <a:spLocks/>
            </p:cNvSpPr>
            <p:nvPr/>
          </p:nvSpPr>
          <p:spPr bwMode="auto">
            <a:xfrm>
              <a:off x="3913561" y="3670846"/>
              <a:ext cx="333375" cy="1574800"/>
            </a:xfrm>
            <a:custGeom>
              <a:avLst/>
              <a:gdLst>
                <a:gd name="T0" fmla="*/ 40 w 422"/>
                <a:gd name="T1" fmla="*/ 873 h 1984"/>
                <a:gd name="T2" fmla="*/ 41 w 422"/>
                <a:gd name="T3" fmla="*/ 878 h 1984"/>
                <a:gd name="T4" fmla="*/ 42 w 422"/>
                <a:gd name="T5" fmla="*/ 894 h 1984"/>
                <a:gd name="T6" fmla="*/ 43 w 422"/>
                <a:gd name="T7" fmla="*/ 919 h 1984"/>
                <a:gd name="T8" fmla="*/ 45 w 422"/>
                <a:gd name="T9" fmla="*/ 954 h 1984"/>
                <a:gd name="T10" fmla="*/ 49 w 422"/>
                <a:gd name="T11" fmla="*/ 995 h 1984"/>
                <a:gd name="T12" fmla="*/ 52 w 422"/>
                <a:gd name="T13" fmla="*/ 1046 h 1984"/>
                <a:gd name="T14" fmla="*/ 56 w 422"/>
                <a:gd name="T15" fmla="*/ 1102 h 1984"/>
                <a:gd name="T16" fmla="*/ 60 w 422"/>
                <a:gd name="T17" fmla="*/ 1166 h 1984"/>
                <a:gd name="T18" fmla="*/ 64 w 422"/>
                <a:gd name="T19" fmla="*/ 1234 h 1984"/>
                <a:gd name="T20" fmla="*/ 68 w 422"/>
                <a:gd name="T21" fmla="*/ 1307 h 1984"/>
                <a:gd name="T22" fmla="*/ 73 w 422"/>
                <a:gd name="T23" fmla="*/ 1385 h 1984"/>
                <a:gd name="T24" fmla="*/ 78 w 422"/>
                <a:gd name="T25" fmla="*/ 1465 h 1984"/>
                <a:gd name="T26" fmla="*/ 81 w 422"/>
                <a:gd name="T27" fmla="*/ 1548 h 1984"/>
                <a:gd name="T28" fmla="*/ 87 w 422"/>
                <a:gd name="T29" fmla="*/ 1634 h 1984"/>
                <a:gd name="T30" fmla="*/ 91 w 422"/>
                <a:gd name="T31" fmla="*/ 1720 h 1984"/>
                <a:gd name="T32" fmla="*/ 96 w 422"/>
                <a:gd name="T33" fmla="*/ 1806 h 1984"/>
                <a:gd name="T34" fmla="*/ 96 w 422"/>
                <a:gd name="T35" fmla="*/ 1820 h 1984"/>
                <a:gd name="T36" fmla="*/ 95 w 422"/>
                <a:gd name="T37" fmla="*/ 1835 h 1984"/>
                <a:gd name="T38" fmla="*/ 94 w 422"/>
                <a:gd name="T39" fmla="*/ 1854 h 1984"/>
                <a:gd name="T40" fmla="*/ 91 w 422"/>
                <a:gd name="T41" fmla="*/ 1872 h 1984"/>
                <a:gd name="T42" fmla="*/ 89 w 422"/>
                <a:gd name="T43" fmla="*/ 1892 h 1984"/>
                <a:gd name="T44" fmla="*/ 88 w 422"/>
                <a:gd name="T45" fmla="*/ 1909 h 1984"/>
                <a:gd name="T46" fmla="*/ 87 w 422"/>
                <a:gd name="T47" fmla="*/ 1925 h 1984"/>
                <a:gd name="T48" fmla="*/ 87 w 422"/>
                <a:gd name="T49" fmla="*/ 1939 h 1984"/>
                <a:gd name="T50" fmla="*/ 120 w 422"/>
                <a:gd name="T51" fmla="*/ 1960 h 1984"/>
                <a:gd name="T52" fmla="*/ 154 w 422"/>
                <a:gd name="T53" fmla="*/ 1974 h 1984"/>
                <a:gd name="T54" fmla="*/ 185 w 422"/>
                <a:gd name="T55" fmla="*/ 1981 h 1984"/>
                <a:gd name="T56" fmla="*/ 216 w 422"/>
                <a:gd name="T57" fmla="*/ 1984 h 1984"/>
                <a:gd name="T58" fmla="*/ 245 w 422"/>
                <a:gd name="T59" fmla="*/ 1981 h 1984"/>
                <a:gd name="T60" fmla="*/ 272 w 422"/>
                <a:gd name="T61" fmla="*/ 1974 h 1984"/>
                <a:gd name="T62" fmla="*/ 298 w 422"/>
                <a:gd name="T63" fmla="*/ 1964 h 1984"/>
                <a:gd name="T64" fmla="*/ 322 w 422"/>
                <a:gd name="T65" fmla="*/ 1953 h 1984"/>
                <a:gd name="T66" fmla="*/ 344 w 422"/>
                <a:gd name="T67" fmla="*/ 1939 h 1984"/>
                <a:gd name="T68" fmla="*/ 363 w 422"/>
                <a:gd name="T69" fmla="*/ 1924 h 1984"/>
                <a:gd name="T70" fmla="*/ 379 w 422"/>
                <a:gd name="T71" fmla="*/ 1909 h 1984"/>
                <a:gd name="T72" fmla="*/ 394 w 422"/>
                <a:gd name="T73" fmla="*/ 1895 h 1984"/>
                <a:gd name="T74" fmla="*/ 406 w 422"/>
                <a:gd name="T75" fmla="*/ 1882 h 1984"/>
                <a:gd name="T76" fmla="*/ 414 w 422"/>
                <a:gd name="T77" fmla="*/ 1873 h 1984"/>
                <a:gd name="T78" fmla="*/ 418 w 422"/>
                <a:gd name="T79" fmla="*/ 1866 h 1984"/>
                <a:gd name="T80" fmla="*/ 421 w 422"/>
                <a:gd name="T81" fmla="*/ 1864 h 1984"/>
                <a:gd name="T82" fmla="*/ 390 w 422"/>
                <a:gd name="T83" fmla="*/ 956 h 1984"/>
                <a:gd name="T84" fmla="*/ 0 w 422"/>
                <a:gd name="T85" fmla="*/ 0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1984">
                  <a:moveTo>
                    <a:pt x="0" y="0"/>
                  </a:moveTo>
                  <a:lnTo>
                    <a:pt x="40" y="873"/>
                  </a:lnTo>
                  <a:lnTo>
                    <a:pt x="40" y="874"/>
                  </a:lnTo>
                  <a:lnTo>
                    <a:pt x="41" y="878"/>
                  </a:lnTo>
                  <a:lnTo>
                    <a:pt x="41" y="885"/>
                  </a:lnTo>
                  <a:lnTo>
                    <a:pt x="42" y="894"/>
                  </a:lnTo>
                  <a:lnTo>
                    <a:pt x="42" y="905"/>
                  </a:lnTo>
                  <a:lnTo>
                    <a:pt x="43" y="919"/>
                  </a:lnTo>
                  <a:lnTo>
                    <a:pt x="44" y="935"/>
                  </a:lnTo>
                  <a:lnTo>
                    <a:pt x="45" y="954"/>
                  </a:lnTo>
                  <a:lnTo>
                    <a:pt x="46" y="973"/>
                  </a:lnTo>
                  <a:lnTo>
                    <a:pt x="49" y="995"/>
                  </a:lnTo>
                  <a:lnTo>
                    <a:pt x="50" y="1021"/>
                  </a:lnTo>
                  <a:lnTo>
                    <a:pt x="52" y="1046"/>
                  </a:lnTo>
                  <a:lnTo>
                    <a:pt x="53" y="1074"/>
                  </a:lnTo>
                  <a:lnTo>
                    <a:pt x="56" y="1102"/>
                  </a:lnTo>
                  <a:lnTo>
                    <a:pt x="58" y="1134"/>
                  </a:lnTo>
                  <a:lnTo>
                    <a:pt x="60" y="1166"/>
                  </a:lnTo>
                  <a:lnTo>
                    <a:pt x="61" y="1199"/>
                  </a:lnTo>
                  <a:lnTo>
                    <a:pt x="64" y="1234"/>
                  </a:lnTo>
                  <a:lnTo>
                    <a:pt x="66" y="1269"/>
                  </a:lnTo>
                  <a:lnTo>
                    <a:pt x="68" y="1307"/>
                  </a:lnTo>
                  <a:lnTo>
                    <a:pt x="71" y="1345"/>
                  </a:lnTo>
                  <a:lnTo>
                    <a:pt x="73" y="1385"/>
                  </a:lnTo>
                  <a:lnTo>
                    <a:pt x="75" y="1424"/>
                  </a:lnTo>
                  <a:lnTo>
                    <a:pt x="78" y="1465"/>
                  </a:lnTo>
                  <a:lnTo>
                    <a:pt x="79" y="1507"/>
                  </a:lnTo>
                  <a:lnTo>
                    <a:pt x="81" y="1548"/>
                  </a:lnTo>
                  <a:lnTo>
                    <a:pt x="84" y="1591"/>
                  </a:lnTo>
                  <a:lnTo>
                    <a:pt x="87" y="1634"/>
                  </a:lnTo>
                  <a:lnTo>
                    <a:pt x="89" y="1676"/>
                  </a:lnTo>
                  <a:lnTo>
                    <a:pt x="91" y="1720"/>
                  </a:lnTo>
                  <a:lnTo>
                    <a:pt x="94" y="1763"/>
                  </a:lnTo>
                  <a:lnTo>
                    <a:pt x="96" y="1806"/>
                  </a:lnTo>
                  <a:lnTo>
                    <a:pt x="96" y="1813"/>
                  </a:lnTo>
                  <a:lnTo>
                    <a:pt x="96" y="1820"/>
                  </a:lnTo>
                  <a:lnTo>
                    <a:pt x="95" y="1827"/>
                  </a:lnTo>
                  <a:lnTo>
                    <a:pt x="95" y="1835"/>
                  </a:lnTo>
                  <a:lnTo>
                    <a:pt x="95" y="1844"/>
                  </a:lnTo>
                  <a:lnTo>
                    <a:pt x="94" y="1854"/>
                  </a:lnTo>
                  <a:lnTo>
                    <a:pt x="93" y="1863"/>
                  </a:lnTo>
                  <a:lnTo>
                    <a:pt x="91" y="1872"/>
                  </a:lnTo>
                  <a:lnTo>
                    <a:pt x="90" y="1881"/>
                  </a:lnTo>
                  <a:lnTo>
                    <a:pt x="89" y="1892"/>
                  </a:lnTo>
                  <a:lnTo>
                    <a:pt x="88" y="1901"/>
                  </a:lnTo>
                  <a:lnTo>
                    <a:pt x="88" y="1909"/>
                  </a:lnTo>
                  <a:lnTo>
                    <a:pt x="88" y="1917"/>
                  </a:lnTo>
                  <a:lnTo>
                    <a:pt x="87" y="1925"/>
                  </a:lnTo>
                  <a:lnTo>
                    <a:pt x="87" y="1933"/>
                  </a:lnTo>
                  <a:lnTo>
                    <a:pt x="87" y="1939"/>
                  </a:lnTo>
                  <a:lnTo>
                    <a:pt x="104" y="1950"/>
                  </a:lnTo>
                  <a:lnTo>
                    <a:pt x="120" y="1960"/>
                  </a:lnTo>
                  <a:lnTo>
                    <a:pt x="137" y="1968"/>
                  </a:lnTo>
                  <a:lnTo>
                    <a:pt x="154" y="1974"/>
                  </a:lnTo>
                  <a:lnTo>
                    <a:pt x="170" y="1979"/>
                  </a:lnTo>
                  <a:lnTo>
                    <a:pt x="185" y="1981"/>
                  </a:lnTo>
                  <a:lnTo>
                    <a:pt x="201" y="1984"/>
                  </a:lnTo>
                  <a:lnTo>
                    <a:pt x="216" y="1984"/>
                  </a:lnTo>
                  <a:lnTo>
                    <a:pt x="231" y="1983"/>
                  </a:lnTo>
                  <a:lnTo>
                    <a:pt x="245" y="1981"/>
                  </a:lnTo>
                  <a:lnTo>
                    <a:pt x="258" y="1978"/>
                  </a:lnTo>
                  <a:lnTo>
                    <a:pt x="272" y="1974"/>
                  </a:lnTo>
                  <a:lnTo>
                    <a:pt x="285" y="1970"/>
                  </a:lnTo>
                  <a:lnTo>
                    <a:pt x="298" y="1964"/>
                  </a:lnTo>
                  <a:lnTo>
                    <a:pt x="310" y="1958"/>
                  </a:lnTo>
                  <a:lnTo>
                    <a:pt x="322" y="1953"/>
                  </a:lnTo>
                  <a:lnTo>
                    <a:pt x="333" y="1946"/>
                  </a:lnTo>
                  <a:lnTo>
                    <a:pt x="344" y="1939"/>
                  </a:lnTo>
                  <a:lnTo>
                    <a:pt x="353" y="1931"/>
                  </a:lnTo>
                  <a:lnTo>
                    <a:pt x="363" y="1924"/>
                  </a:lnTo>
                  <a:lnTo>
                    <a:pt x="371" y="1916"/>
                  </a:lnTo>
                  <a:lnTo>
                    <a:pt x="379" y="1909"/>
                  </a:lnTo>
                  <a:lnTo>
                    <a:pt x="387" y="1902"/>
                  </a:lnTo>
                  <a:lnTo>
                    <a:pt x="394" y="1895"/>
                  </a:lnTo>
                  <a:lnTo>
                    <a:pt x="400" y="1889"/>
                  </a:lnTo>
                  <a:lnTo>
                    <a:pt x="406" y="1882"/>
                  </a:lnTo>
                  <a:lnTo>
                    <a:pt x="410" y="1878"/>
                  </a:lnTo>
                  <a:lnTo>
                    <a:pt x="414" y="1873"/>
                  </a:lnTo>
                  <a:lnTo>
                    <a:pt x="416" y="1870"/>
                  </a:lnTo>
                  <a:lnTo>
                    <a:pt x="418" y="1866"/>
                  </a:lnTo>
                  <a:lnTo>
                    <a:pt x="420" y="1865"/>
                  </a:lnTo>
                  <a:lnTo>
                    <a:pt x="421" y="1864"/>
                  </a:lnTo>
                  <a:lnTo>
                    <a:pt x="414" y="1772"/>
                  </a:lnTo>
                  <a:lnTo>
                    <a:pt x="390" y="956"/>
                  </a:lnTo>
                  <a:lnTo>
                    <a:pt x="422" y="310"/>
                  </a:lnTo>
                  <a:lnTo>
                    <a:pt x="0" y="0"/>
                  </a:lnTo>
                  <a:close/>
                </a:path>
              </a:pathLst>
            </a:custGeom>
            <a:solidFill>
              <a:srgbClr val="4242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62"/>
            <p:cNvSpPr>
              <a:spLocks/>
            </p:cNvSpPr>
            <p:nvPr/>
          </p:nvSpPr>
          <p:spPr bwMode="auto">
            <a:xfrm>
              <a:off x="3907211" y="3670846"/>
              <a:ext cx="42863" cy="693738"/>
            </a:xfrm>
            <a:custGeom>
              <a:avLst/>
              <a:gdLst>
                <a:gd name="T0" fmla="*/ 52 w 52"/>
                <a:gd name="T1" fmla="*/ 872 h 873"/>
                <a:gd name="T2" fmla="*/ 52 w 52"/>
                <a:gd name="T3" fmla="*/ 872 h 873"/>
                <a:gd name="T4" fmla="*/ 12 w 52"/>
                <a:gd name="T5" fmla="*/ 0 h 873"/>
                <a:gd name="T6" fmla="*/ 0 w 52"/>
                <a:gd name="T7" fmla="*/ 1 h 873"/>
                <a:gd name="T8" fmla="*/ 40 w 52"/>
                <a:gd name="T9" fmla="*/ 873 h 873"/>
                <a:gd name="T10" fmla="*/ 40 w 52"/>
                <a:gd name="T11" fmla="*/ 873 h 873"/>
                <a:gd name="T12" fmla="*/ 40 w 52"/>
                <a:gd name="T13" fmla="*/ 873 h 873"/>
                <a:gd name="T14" fmla="*/ 40 w 52"/>
                <a:gd name="T15" fmla="*/ 873 h 873"/>
                <a:gd name="T16" fmla="*/ 40 w 52"/>
                <a:gd name="T17" fmla="*/ 873 h 873"/>
                <a:gd name="T18" fmla="*/ 52 w 52"/>
                <a:gd name="T19" fmla="*/ 87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3">
                  <a:moveTo>
                    <a:pt x="52" y="872"/>
                  </a:moveTo>
                  <a:lnTo>
                    <a:pt x="52" y="872"/>
                  </a:lnTo>
                  <a:lnTo>
                    <a:pt x="12" y="0"/>
                  </a:lnTo>
                  <a:lnTo>
                    <a:pt x="0" y="1"/>
                  </a:lnTo>
                  <a:lnTo>
                    <a:pt x="40" y="873"/>
                  </a:lnTo>
                  <a:lnTo>
                    <a:pt x="40" y="873"/>
                  </a:lnTo>
                  <a:lnTo>
                    <a:pt x="40" y="873"/>
                  </a:lnTo>
                  <a:lnTo>
                    <a:pt x="40" y="873"/>
                  </a:lnTo>
                  <a:lnTo>
                    <a:pt x="40" y="873"/>
                  </a:lnTo>
                  <a:lnTo>
                    <a:pt x="52" y="8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63"/>
            <p:cNvSpPr>
              <a:spLocks/>
            </p:cNvSpPr>
            <p:nvPr/>
          </p:nvSpPr>
          <p:spPr bwMode="auto">
            <a:xfrm>
              <a:off x="3938961" y="4364583"/>
              <a:ext cx="53975" cy="741363"/>
            </a:xfrm>
            <a:custGeom>
              <a:avLst/>
              <a:gdLst>
                <a:gd name="T0" fmla="*/ 68 w 68"/>
                <a:gd name="T1" fmla="*/ 934 h 935"/>
                <a:gd name="T2" fmla="*/ 63 w 68"/>
                <a:gd name="T3" fmla="*/ 847 h 935"/>
                <a:gd name="T4" fmla="*/ 59 w 68"/>
                <a:gd name="T5" fmla="*/ 762 h 935"/>
                <a:gd name="T6" fmla="*/ 54 w 68"/>
                <a:gd name="T7" fmla="*/ 676 h 935"/>
                <a:gd name="T8" fmla="*/ 49 w 68"/>
                <a:gd name="T9" fmla="*/ 592 h 935"/>
                <a:gd name="T10" fmla="*/ 45 w 68"/>
                <a:gd name="T11" fmla="*/ 512 h 935"/>
                <a:gd name="T12" fmla="*/ 41 w 68"/>
                <a:gd name="T13" fmla="*/ 434 h 935"/>
                <a:gd name="T14" fmla="*/ 37 w 68"/>
                <a:gd name="T15" fmla="*/ 362 h 935"/>
                <a:gd name="T16" fmla="*/ 32 w 68"/>
                <a:gd name="T17" fmla="*/ 293 h 935"/>
                <a:gd name="T18" fmla="*/ 29 w 68"/>
                <a:gd name="T19" fmla="*/ 229 h 935"/>
                <a:gd name="T20" fmla="*/ 24 w 68"/>
                <a:gd name="T21" fmla="*/ 173 h 935"/>
                <a:gd name="T22" fmla="*/ 21 w 68"/>
                <a:gd name="T23" fmla="*/ 123 h 935"/>
                <a:gd name="T24" fmla="*/ 18 w 68"/>
                <a:gd name="T25" fmla="*/ 81 h 935"/>
                <a:gd name="T26" fmla="*/ 16 w 68"/>
                <a:gd name="T27" fmla="*/ 47 h 935"/>
                <a:gd name="T28" fmla="*/ 14 w 68"/>
                <a:gd name="T29" fmla="*/ 22 h 935"/>
                <a:gd name="T30" fmla="*/ 12 w 68"/>
                <a:gd name="T31" fmla="*/ 6 h 935"/>
                <a:gd name="T32" fmla="*/ 12 w 68"/>
                <a:gd name="T33" fmla="*/ 0 h 935"/>
                <a:gd name="T34" fmla="*/ 0 w 68"/>
                <a:gd name="T35" fmla="*/ 2 h 935"/>
                <a:gd name="T36" fmla="*/ 1 w 68"/>
                <a:gd name="T37" fmla="*/ 13 h 935"/>
                <a:gd name="T38" fmla="*/ 2 w 68"/>
                <a:gd name="T39" fmla="*/ 33 h 935"/>
                <a:gd name="T40" fmla="*/ 3 w 68"/>
                <a:gd name="T41" fmla="*/ 63 h 935"/>
                <a:gd name="T42" fmla="*/ 7 w 68"/>
                <a:gd name="T43" fmla="*/ 103 h 935"/>
                <a:gd name="T44" fmla="*/ 10 w 68"/>
                <a:gd name="T45" fmla="*/ 149 h 935"/>
                <a:gd name="T46" fmla="*/ 12 w 68"/>
                <a:gd name="T47" fmla="*/ 202 h 935"/>
                <a:gd name="T48" fmla="*/ 17 w 68"/>
                <a:gd name="T49" fmla="*/ 262 h 935"/>
                <a:gd name="T50" fmla="*/ 22 w 68"/>
                <a:gd name="T51" fmla="*/ 327 h 935"/>
                <a:gd name="T52" fmla="*/ 26 w 68"/>
                <a:gd name="T53" fmla="*/ 399 h 935"/>
                <a:gd name="T54" fmla="*/ 31 w 68"/>
                <a:gd name="T55" fmla="*/ 473 h 935"/>
                <a:gd name="T56" fmla="*/ 36 w 68"/>
                <a:gd name="T57" fmla="*/ 552 h 935"/>
                <a:gd name="T58" fmla="*/ 40 w 68"/>
                <a:gd name="T59" fmla="*/ 635 h 935"/>
                <a:gd name="T60" fmla="*/ 44 w 68"/>
                <a:gd name="T61" fmla="*/ 719 h 935"/>
                <a:gd name="T62" fmla="*/ 48 w 68"/>
                <a:gd name="T63" fmla="*/ 805 h 935"/>
                <a:gd name="T64" fmla="*/ 53 w 68"/>
                <a:gd name="T65" fmla="*/ 892 h 935"/>
                <a:gd name="T66" fmla="*/ 55 w 68"/>
                <a:gd name="T67" fmla="*/ 935 h 935"/>
                <a:gd name="T68" fmla="*/ 55 w 68"/>
                <a:gd name="T69" fmla="*/ 935 h 935"/>
                <a:gd name="T70" fmla="*/ 68 w 68"/>
                <a:gd name="T71"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935">
                  <a:moveTo>
                    <a:pt x="68" y="934"/>
                  </a:moveTo>
                  <a:lnTo>
                    <a:pt x="68" y="934"/>
                  </a:lnTo>
                  <a:lnTo>
                    <a:pt x="65" y="891"/>
                  </a:lnTo>
                  <a:lnTo>
                    <a:pt x="63" y="847"/>
                  </a:lnTo>
                  <a:lnTo>
                    <a:pt x="61" y="804"/>
                  </a:lnTo>
                  <a:lnTo>
                    <a:pt x="59" y="762"/>
                  </a:lnTo>
                  <a:lnTo>
                    <a:pt x="56" y="718"/>
                  </a:lnTo>
                  <a:lnTo>
                    <a:pt x="54" y="676"/>
                  </a:lnTo>
                  <a:lnTo>
                    <a:pt x="52" y="634"/>
                  </a:lnTo>
                  <a:lnTo>
                    <a:pt x="49" y="592"/>
                  </a:lnTo>
                  <a:lnTo>
                    <a:pt x="47" y="552"/>
                  </a:lnTo>
                  <a:lnTo>
                    <a:pt x="45" y="512"/>
                  </a:lnTo>
                  <a:lnTo>
                    <a:pt x="44" y="473"/>
                  </a:lnTo>
                  <a:lnTo>
                    <a:pt x="41" y="434"/>
                  </a:lnTo>
                  <a:lnTo>
                    <a:pt x="39" y="397"/>
                  </a:lnTo>
                  <a:lnTo>
                    <a:pt x="37" y="362"/>
                  </a:lnTo>
                  <a:lnTo>
                    <a:pt x="34" y="326"/>
                  </a:lnTo>
                  <a:lnTo>
                    <a:pt x="32" y="293"/>
                  </a:lnTo>
                  <a:lnTo>
                    <a:pt x="30" y="260"/>
                  </a:lnTo>
                  <a:lnTo>
                    <a:pt x="29" y="229"/>
                  </a:lnTo>
                  <a:lnTo>
                    <a:pt x="26" y="200"/>
                  </a:lnTo>
                  <a:lnTo>
                    <a:pt x="24" y="173"/>
                  </a:lnTo>
                  <a:lnTo>
                    <a:pt x="23" y="147"/>
                  </a:lnTo>
                  <a:lnTo>
                    <a:pt x="21" y="123"/>
                  </a:lnTo>
                  <a:lnTo>
                    <a:pt x="19" y="101"/>
                  </a:lnTo>
                  <a:lnTo>
                    <a:pt x="18" y="81"/>
                  </a:lnTo>
                  <a:lnTo>
                    <a:pt x="17" y="63"/>
                  </a:lnTo>
                  <a:lnTo>
                    <a:pt x="16" y="47"/>
                  </a:lnTo>
                  <a:lnTo>
                    <a:pt x="15" y="33"/>
                  </a:lnTo>
                  <a:lnTo>
                    <a:pt x="14" y="22"/>
                  </a:lnTo>
                  <a:lnTo>
                    <a:pt x="14" y="13"/>
                  </a:lnTo>
                  <a:lnTo>
                    <a:pt x="12" y="6"/>
                  </a:lnTo>
                  <a:lnTo>
                    <a:pt x="12" y="1"/>
                  </a:lnTo>
                  <a:lnTo>
                    <a:pt x="12" y="0"/>
                  </a:lnTo>
                  <a:lnTo>
                    <a:pt x="0" y="1"/>
                  </a:lnTo>
                  <a:lnTo>
                    <a:pt x="0" y="2"/>
                  </a:lnTo>
                  <a:lnTo>
                    <a:pt x="0" y="7"/>
                  </a:lnTo>
                  <a:lnTo>
                    <a:pt x="1" y="13"/>
                  </a:lnTo>
                  <a:lnTo>
                    <a:pt x="1" y="22"/>
                  </a:lnTo>
                  <a:lnTo>
                    <a:pt x="2" y="33"/>
                  </a:lnTo>
                  <a:lnTo>
                    <a:pt x="3" y="47"/>
                  </a:lnTo>
                  <a:lnTo>
                    <a:pt x="3" y="63"/>
                  </a:lnTo>
                  <a:lnTo>
                    <a:pt x="6" y="82"/>
                  </a:lnTo>
                  <a:lnTo>
                    <a:pt x="7" y="103"/>
                  </a:lnTo>
                  <a:lnTo>
                    <a:pt x="8" y="124"/>
                  </a:lnTo>
                  <a:lnTo>
                    <a:pt x="10" y="149"/>
                  </a:lnTo>
                  <a:lnTo>
                    <a:pt x="11" y="174"/>
                  </a:lnTo>
                  <a:lnTo>
                    <a:pt x="12" y="202"/>
                  </a:lnTo>
                  <a:lnTo>
                    <a:pt x="15" y="230"/>
                  </a:lnTo>
                  <a:lnTo>
                    <a:pt x="17" y="262"/>
                  </a:lnTo>
                  <a:lnTo>
                    <a:pt x="19" y="294"/>
                  </a:lnTo>
                  <a:lnTo>
                    <a:pt x="22" y="327"/>
                  </a:lnTo>
                  <a:lnTo>
                    <a:pt x="24" y="363"/>
                  </a:lnTo>
                  <a:lnTo>
                    <a:pt x="26" y="399"/>
                  </a:lnTo>
                  <a:lnTo>
                    <a:pt x="29" y="435"/>
                  </a:lnTo>
                  <a:lnTo>
                    <a:pt x="31" y="473"/>
                  </a:lnTo>
                  <a:lnTo>
                    <a:pt x="33" y="513"/>
                  </a:lnTo>
                  <a:lnTo>
                    <a:pt x="36" y="552"/>
                  </a:lnTo>
                  <a:lnTo>
                    <a:pt x="38" y="593"/>
                  </a:lnTo>
                  <a:lnTo>
                    <a:pt x="40" y="635"/>
                  </a:lnTo>
                  <a:lnTo>
                    <a:pt x="42" y="676"/>
                  </a:lnTo>
                  <a:lnTo>
                    <a:pt x="44" y="719"/>
                  </a:lnTo>
                  <a:lnTo>
                    <a:pt x="46" y="762"/>
                  </a:lnTo>
                  <a:lnTo>
                    <a:pt x="48" y="805"/>
                  </a:lnTo>
                  <a:lnTo>
                    <a:pt x="50" y="848"/>
                  </a:lnTo>
                  <a:lnTo>
                    <a:pt x="53" y="892"/>
                  </a:lnTo>
                  <a:lnTo>
                    <a:pt x="55" y="935"/>
                  </a:lnTo>
                  <a:lnTo>
                    <a:pt x="55" y="935"/>
                  </a:lnTo>
                  <a:lnTo>
                    <a:pt x="55" y="935"/>
                  </a:lnTo>
                  <a:lnTo>
                    <a:pt x="55" y="935"/>
                  </a:lnTo>
                  <a:lnTo>
                    <a:pt x="55" y="935"/>
                  </a:lnTo>
                  <a:lnTo>
                    <a:pt x="68" y="9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64"/>
            <p:cNvSpPr>
              <a:spLocks/>
            </p:cNvSpPr>
            <p:nvPr/>
          </p:nvSpPr>
          <p:spPr bwMode="auto">
            <a:xfrm>
              <a:off x="3977061" y="5105946"/>
              <a:ext cx="15875" cy="109538"/>
            </a:xfrm>
            <a:custGeom>
              <a:avLst/>
              <a:gdLst>
                <a:gd name="T0" fmla="*/ 9 w 21"/>
                <a:gd name="T1" fmla="*/ 128 h 139"/>
                <a:gd name="T2" fmla="*/ 13 w 21"/>
                <a:gd name="T3" fmla="*/ 133 h 139"/>
                <a:gd name="T4" fmla="*/ 13 w 21"/>
                <a:gd name="T5" fmla="*/ 127 h 139"/>
                <a:gd name="T6" fmla="*/ 13 w 21"/>
                <a:gd name="T7" fmla="*/ 119 h 139"/>
                <a:gd name="T8" fmla="*/ 13 w 21"/>
                <a:gd name="T9" fmla="*/ 112 h 139"/>
                <a:gd name="T10" fmla="*/ 14 w 21"/>
                <a:gd name="T11" fmla="*/ 104 h 139"/>
                <a:gd name="T12" fmla="*/ 14 w 21"/>
                <a:gd name="T13" fmla="*/ 95 h 139"/>
                <a:gd name="T14" fmla="*/ 15 w 21"/>
                <a:gd name="T15" fmla="*/ 86 h 139"/>
                <a:gd name="T16" fmla="*/ 16 w 21"/>
                <a:gd name="T17" fmla="*/ 76 h 139"/>
                <a:gd name="T18" fmla="*/ 17 w 21"/>
                <a:gd name="T19" fmla="*/ 67 h 139"/>
                <a:gd name="T20" fmla="*/ 18 w 21"/>
                <a:gd name="T21" fmla="*/ 57 h 139"/>
                <a:gd name="T22" fmla="*/ 18 w 21"/>
                <a:gd name="T23" fmla="*/ 48 h 139"/>
                <a:gd name="T24" fmla="*/ 20 w 21"/>
                <a:gd name="T25" fmla="*/ 38 h 139"/>
                <a:gd name="T26" fmla="*/ 21 w 21"/>
                <a:gd name="T27" fmla="*/ 30 h 139"/>
                <a:gd name="T28" fmla="*/ 21 w 21"/>
                <a:gd name="T29" fmla="*/ 21 h 139"/>
                <a:gd name="T30" fmla="*/ 21 w 21"/>
                <a:gd name="T31" fmla="*/ 14 h 139"/>
                <a:gd name="T32" fmla="*/ 21 w 21"/>
                <a:gd name="T33" fmla="*/ 7 h 139"/>
                <a:gd name="T34" fmla="*/ 21 w 21"/>
                <a:gd name="T35" fmla="*/ 0 h 139"/>
                <a:gd name="T36" fmla="*/ 8 w 21"/>
                <a:gd name="T37" fmla="*/ 1 h 139"/>
                <a:gd name="T38" fmla="*/ 8 w 21"/>
                <a:gd name="T39" fmla="*/ 7 h 139"/>
                <a:gd name="T40" fmla="*/ 8 w 21"/>
                <a:gd name="T41" fmla="*/ 14 h 139"/>
                <a:gd name="T42" fmla="*/ 8 w 21"/>
                <a:gd name="T43" fmla="*/ 21 h 139"/>
                <a:gd name="T44" fmla="*/ 7 w 21"/>
                <a:gd name="T45" fmla="*/ 29 h 139"/>
                <a:gd name="T46" fmla="*/ 7 w 21"/>
                <a:gd name="T47" fmla="*/ 37 h 139"/>
                <a:gd name="T48" fmla="*/ 6 w 21"/>
                <a:gd name="T49" fmla="*/ 46 h 139"/>
                <a:gd name="T50" fmla="*/ 5 w 21"/>
                <a:gd name="T51" fmla="*/ 56 h 139"/>
                <a:gd name="T52" fmla="*/ 5 w 21"/>
                <a:gd name="T53" fmla="*/ 65 h 139"/>
                <a:gd name="T54" fmla="*/ 2 w 21"/>
                <a:gd name="T55" fmla="*/ 74 h 139"/>
                <a:gd name="T56" fmla="*/ 2 w 21"/>
                <a:gd name="T57" fmla="*/ 84 h 139"/>
                <a:gd name="T58" fmla="*/ 1 w 21"/>
                <a:gd name="T59" fmla="*/ 94 h 139"/>
                <a:gd name="T60" fmla="*/ 0 w 21"/>
                <a:gd name="T61" fmla="*/ 103 h 139"/>
                <a:gd name="T62" fmla="*/ 0 w 21"/>
                <a:gd name="T63" fmla="*/ 111 h 139"/>
                <a:gd name="T64" fmla="*/ 0 w 21"/>
                <a:gd name="T65" fmla="*/ 119 h 139"/>
                <a:gd name="T66" fmla="*/ 0 w 21"/>
                <a:gd name="T67" fmla="*/ 127 h 139"/>
                <a:gd name="T68" fmla="*/ 0 w 21"/>
                <a:gd name="T69" fmla="*/ 134 h 139"/>
                <a:gd name="T70" fmla="*/ 2 w 21"/>
                <a:gd name="T71" fmla="*/ 139 h 139"/>
                <a:gd name="T72" fmla="*/ 0 w 21"/>
                <a:gd name="T73" fmla="*/ 134 h 139"/>
                <a:gd name="T74" fmla="*/ 0 w 21"/>
                <a:gd name="T75" fmla="*/ 136 h 139"/>
                <a:gd name="T76" fmla="*/ 2 w 21"/>
                <a:gd name="T77" fmla="*/ 139 h 139"/>
                <a:gd name="T78" fmla="*/ 9 w 21"/>
                <a:gd name="T79" fmla="*/ 1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139">
                  <a:moveTo>
                    <a:pt x="9" y="128"/>
                  </a:moveTo>
                  <a:lnTo>
                    <a:pt x="13" y="133"/>
                  </a:lnTo>
                  <a:lnTo>
                    <a:pt x="13" y="127"/>
                  </a:lnTo>
                  <a:lnTo>
                    <a:pt x="13" y="119"/>
                  </a:lnTo>
                  <a:lnTo>
                    <a:pt x="13" y="112"/>
                  </a:lnTo>
                  <a:lnTo>
                    <a:pt x="14" y="104"/>
                  </a:lnTo>
                  <a:lnTo>
                    <a:pt x="14" y="95"/>
                  </a:lnTo>
                  <a:lnTo>
                    <a:pt x="15" y="86"/>
                  </a:lnTo>
                  <a:lnTo>
                    <a:pt x="16" y="76"/>
                  </a:lnTo>
                  <a:lnTo>
                    <a:pt x="17" y="67"/>
                  </a:lnTo>
                  <a:lnTo>
                    <a:pt x="18" y="57"/>
                  </a:lnTo>
                  <a:lnTo>
                    <a:pt x="18" y="48"/>
                  </a:lnTo>
                  <a:lnTo>
                    <a:pt x="20" y="38"/>
                  </a:lnTo>
                  <a:lnTo>
                    <a:pt x="21" y="30"/>
                  </a:lnTo>
                  <a:lnTo>
                    <a:pt x="21" y="21"/>
                  </a:lnTo>
                  <a:lnTo>
                    <a:pt x="21" y="14"/>
                  </a:lnTo>
                  <a:lnTo>
                    <a:pt x="21" y="7"/>
                  </a:lnTo>
                  <a:lnTo>
                    <a:pt x="21" y="0"/>
                  </a:lnTo>
                  <a:lnTo>
                    <a:pt x="8" y="1"/>
                  </a:lnTo>
                  <a:lnTo>
                    <a:pt x="8" y="7"/>
                  </a:lnTo>
                  <a:lnTo>
                    <a:pt x="8" y="14"/>
                  </a:lnTo>
                  <a:lnTo>
                    <a:pt x="8" y="21"/>
                  </a:lnTo>
                  <a:lnTo>
                    <a:pt x="7" y="29"/>
                  </a:lnTo>
                  <a:lnTo>
                    <a:pt x="7" y="37"/>
                  </a:lnTo>
                  <a:lnTo>
                    <a:pt x="6" y="46"/>
                  </a:lnTo>
                  <a:lnTo>
                    <a:pt x="5" y="56"/>
                  </a:lnTo>
                  <a:lnTo>
                    <a:pt x="5" y="65"/>
                  </a:lnTo>
                  <a:lnTo>
                    <a:pt x="2" y="74"/>
                  </a:lnTo>
                  <a:lnTo>
                    <a:pt x="2" y="84"/>
                  </a:lnTo>
                  <a:lnTo>
                    <a:pt x="1" y="94"/>
                  </a:lnTo>
                  <a:lnTo>
                    <a:pt x="0" y="103"/>
                  </a:lnTo>
                  <a:lnTo>
                    <a:pt x="0" y="111"/>
                  </a:lnTo>
                  <a:lnTo>
                    <a:pt x="0" y="119"/>
                  </a:lnTo>
                  <a:lnTo>
                    <a:pt x="0" y="127"/>
                  </a:lnTo>
                  <a:lnTo>
                    <a:pt x="0" y="134"/>
                  </a:lnTo>
                  <a:lnTo>
                    <a:pt x="2" y="139"/>
                  </a:lnTo>
                  <a:lnTo>
                    <a:pt x="0" y="134"/>
                  </a:lnTo>
                  <a:lnTo>
                    <a:pt x="0" y="136"/>
                  </a:lnTo>
                  <a:lnTo>
                    <a:pt x="2" y="139"/>
                  </a:lnTo>
                  <a:lnTo>
                    <a:pt x="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65"/>
            <p:cNvSpPr>
              <a:spLocks/>
            </p:cNvSpPr>
            <p:nvPr/>
          </p:nvSpPr>
          <p:spPr bwMode="auto">
            <a:xfrm>
              <a:off x="3978648" y="5148808"/>
              <a:ext cx="273050" cy="103188"/>
            </a:xfrm>
            <a:custGeom>
              <a:avLst/>
              <a:gdLst>
                <a:gd name="T0" fmla="*/ 332 w 343"/>
                <a:gd name="T1" fmla="*/ 0 h 131"/>
                <a:gd name="T2" fmla="*/ 331 w 343"/>
                <a:gd name="T3" fmla="*/ 3 h 131"/>
                <a:gd name="T4" fmla="*/ 325 w 343"/>
                <a:gd name="T5" fmla="*/ 9 h 131"/>
                <a:gd name="T6" fmla="*/ 318 w 343"/>
                <a:gd name="T7" fmla="*/ 19 h 131"/>
                <a:gd name="T8" fmla="*/ 307 w 343"/>
                <a:gd name="T9" fmla="*/ 30 h 131"/>
                <a:gd name="T10" fmla="*/ 292 w 343"/>
                <a:gd name="T11" fmla="*/ 44 h 131"/>
                <a:gd name="T12" fmla="*/ 276 w 343"/>
                <a:gd name="T13" fmla="*/ 59 h 131"/>
                <a:gd name="T14" fmla="*/ 256 w 343"/>
                <a:gd name="T15" fmla="*/ 73 h 131"/>
                <a:gd name="T16" fmla="*/ 235 w 343"/>
                <a:gd name="T17" fmla="*/ 87 h 131"/>
                <a:gd name="T18" fmla="*/ 212 w 343"/>
                <a:gd name="T19" fmla="*/ 98 h 131"/>
                <a:gd name="T20" fmla="*/ 187 w 343"/>
                <a:gd name="T21" fmla="*/ 109 h 131"/>
                <a:gd name="T22" fmla="*/ 160 w 343"/>
                <a:gd name="T23" fmla="*/ 114 h 131"/>
                <a:gd name="T24" fmla="*/ 133 w 343"/>
                <a:gd name="T25" fmla="*/ 117 h 131"/>
                <a:gd name="T26" fmla="*/ 103 w 343"/>
                <a:gd name="T27" fmla="*/ 116 h 131"/>
                <a:gd name="T28" fmla="*/ 72 w 343"/>
                <a:gd name="T29" fmla="*/ 108 h 131"/>
                <a:gd name="T30" fmla="*/ 41 w 343"/>
                <a:gd name="T31" fmla="*/ 94 h 131"/>
                <a:gd name="T32" fmla="*/ 7 w 343"/>
                <a:gd name="T33" fmla="*/ 74 h 131"/>
                <a:gd name="T34" fmla="*/ 18 w 343"/>
                <a:gd name="T35" fmla="*/ 96 h 131"/>
                <a:gd name="T36" fmla="*/ 51 w 343"/>
                <a:gd name="T37" fmla="*/ 114 h 131"/>
                <a:gd name="T38" fmla="*/ 86 w 343"/>
                <a:gd name="T39" fmla="*/ 125 h 131"/>
                <a:gd name="T40" fmla="*/ 117 w 343"/>
                <a:gd name="T41" fmla="*/ 129 h 131"/>
                <a:gd name="T42" fmla="*/ 148 w 343"/>
                <a:gd name="T43" fmla="*/ 129 h 131"/>
                <a:gd name="T44" fmla="*/ 177 w 343"/>
                <a:gd name="T45" fmla="*/ 125 h 131"/>
                <a:gd name="T46" fmla="*/ 204 w 343"/>
                <a:gd name="T47" fmla="*/ 116 h 131"/>
                <a:gd name="T48" fmla="*/ 231 w 343"/>
                <a:gd name="T49" fmla="*/ 104 h 131"/>
                <a:gd name="T50" fmla="*/ 254 w 343"/>
                <a:gd name="T51" fmla="*/ 91 h 131"/>
                <a:gd name="T52" fmla="*/ 274 w 343"/>
                <a:gd name="T53" fmla="*/ 76 h 131"/>
                <a:gd name="T54" fmla="*/ 293 w 343"/>
                <a:gd name="T55" fmla="*/ 60 h 131"/>
                <a:gd name="T56" fmla="*/ 309 w 343"/>
                <a:gd name="T57" fmla="*/ 47 h 131"/>
                <a:gd name="T58" fmla="*/ 322 w 343"/>
                <a:gd name="T59" fmla="*/ 33 h 131"/>
                <a:gd name="T60" fmla="*/ 332 w 343"/>
                <a:gd name="T61" fmla="*/ 22 h 131"/>
                <a:gd name="T62" fmla="*/ 339 w 343"/>
                <a:gd name="T63" fmla="*/ 13 h 131"/>
                <a:gd name="T64" fmla="*/ 342 w 343"/>
                <a:gd name="T65" fmla="*/ 9 h 131"/>
                <a:gd name="T66" fmla="*/ 343 w 343"/>
                <a:gd name="T67" fmla="*/ 4 h 131"/>
                <a:gd name="T68" fmla="*/ 343 w 343"/>
                <a:gd name="T69" fmla="*/ 6 h 131"/>
                <a:gd name="T70" fmla="*/ 331 w 343"/>
                <a:gd name="T71" fmla="*/ 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3" h="131">
                  <a:moveTo>
                    <a:pt x="331" y="5"/>
                  </a:moveTo>
                  <a:lnTo>
                    <a:pt x="332" y="0"/>
                  </a:lnTo>
                  <a:lnTo>
                    <a:pt x="332" y="0"/>
                  </a:lnTo>
                  <a:lnTo>
                    <a:pt x="331" y="3"/>
                  </a:lnTo>
                  <a:lnTo>
                    <a:pt x="329" y="5"/>
                  </a:lnTo>
                  <a:lnTo>
                    <a:pt x="325" y="9"/>
                  </a:lnTo>
                  <a:lnTo>
                    <a:pt x="322" y="13"/>
                  </a:lnTo>
                  <a:lnTo>
                    <a:pt x="318" y="19"/>
                  </a:lnTo>
                  <a:lnTo>
                    <a:pt x="312" y="25"/>
                  </a:lnTo>
                  <a:lnTo>
                    <a:pt x="307" y="30"/>
                  </a:lnTo>
                  <a:lnTo>
                    <a:pt x="300" y="37"/>
                  </a:lnTo>
                  <a:lnTo>
                    <a:pt x="292" y="44"/>
                  </a:lnTo>
                  <a:lnTo>
                    <a:pt x="285" y="51"/>
                  </a:lnTo>
                  <a:lnTo>
                    <a:pt x="276" y="59"/>
                  </a:lnTo>
                  <a:lnTo>
                    <a:pt x="266" y="66"/>
                  </a:lnTo>
                  <a:lnTo>
                    <a:pt x="256" y="73"/>
                  </a:lnTo>
                  <a:lnTo>
                    <a:pt x="247" y="80"/>
                  </a:lnTo>
                  <a:lnTo>
                    <a:pt x="235" y="87"/>
                  </a:lnTo>
                  <a:lnTo>
                    <a:pt x="224" y="94"/>
                  </a:lnTo>
                  <a:lnTo>
                    <a:pt x="212" y="98"/>
                  </a:lnTo>
                  <a:lnTo>
                    <a:pt x="200" y="103"/>
                  </a:lnTo>
                  <a:lnTo>
                    <a:pt x="187" y="109"/>
                  </a:lnTo>
                  <a:lnTo>
                    <a:pt x="174" y="112"/>
                  </a:lnTo>
                  <a:lnTo>
                    <a:pt x="160" y="114"/>
                  </a:lnTo>
                  <a:lnTo>
                    <a:pt x="147" y="117"/>
                  </a:lnTo>
                  <a:lnTo>
                    <a:pt x="133" y="117"/>
                  </a:lnTo>
                  <a:lnTo>
                    <a:pt x="118" y="117"/>
                  </a:lnTo>
                  <a:lnTo>
                    <a:pt x="103" y="116"/>
                  </a:lnTo>
                  <a:lnTo>
                    <a:pt x="88" y="112"/>
                  </a:lnTo>
                  <a:lnTo>
                    <a:pt x="72" y="108"/>
                  </a:lnTo>
                  <a:lnTo>
                    <a:pt x="57" y="102"/>
                  </a:lnTo>
                  <a:lnTo>
                    <a:pt x="41" y="94"/>
                  </a:lnTo>
                  <a:lnTo>
                    <a:pt x="25" y="85"/>
                  </a:lnTo>
                  <a:lnTo>
                    <a:pt x="7" y="74"/>
                  </a:lnTo>
                  <a:lnTo>
                    <a:pt x="0" y="85"/>
                  </a:lnTo>
                  <a:lnTo>
                    <a:pt x="18" y="96"/>
                  </a:lnTo>
                  <a:lnTo>
                    <a:pt x="35" y="105"/>
                  </a:lnTo>
                  <a:lnTo>
                    <a:pt x="51" y="114"/>
                  </a:lnTo>
                  <a:lnTo>
                    <a:pt x="68" y="120"/>
                  </a:lnTo>
                  <a:lnTo>
                    <a:pt x="86" y="125"/>
                  </a:lnTo>
                  <a:lnTo>
                    <a:pt x="102" y="128"/>
                  </a:lnTo>
                  <a:lnTo>
                    <a:pt x="117" y="129"/>
                  </a:lnTo>
                  <a:lnTo>
                    <a:pt x="133" y="131"/>
                  </a:lnTo>
                  <a:lnTo>
                    <a:pt x="148" y="129"/>
                  </a:lnTo>
                  <a:lnTo>
                    <a:pt x="163" y="127"/>
                  </a:lnTo>
                  <a:lnTo>
                    <a:pt x="177" y="125"/>
                  </a:lnTo>
                  <a:lnTo>
                    <a:pt x="191" y="120"/>
                  </a:lnTo>
                  <a:lnTo>
                    <a:pt x="204" y="116"/>
                  </a:lnTo>
                  <a:lnTo>
                    <a:pt x="218" y="110"/>
                  </a:lnTo>
                  <a:lnTo>
                    <a:pt x="231" y="104"/>
                  </a:lnTo>
                  <a:lnTo>
                    <a:pt x="242" y="97"/>
                  </a:lnTo>
                  <a:lnTo>
                    <a:pt x="254" y="91"/>
                  </a:lnTo>
                  <a:lnTo>
                    <a:pt x="264" y="83"/>
                  </a:lnTo>
                  <a:lnTo>
                    <a:pt x="274" y="76"/>
                  </a:lnTo>
                  <a:lnTo>
                    <a:pt x="284" y="68"/>
                  </a:lnTo>
                  <a:lnTo>
                    <a:pt x="293" y="60"/>
                  </a:lnTo>
                  <a:lnTo>
                    <a:pt x="301" y="53"/>
                  </a:lnTo>
                  <a:lnTo>
                    <a:pt x="309" y="47"/>
                  </a:lnTo>
                  <a:lnTo>
                    <a:pt x="316" y="40"/>
                  </a:lnTo>
                  <a:lnTo>
                    <a:pt x="322" y="33"/>
                  </a:lnTo>
                  <a:lnTo>
                    <a:pt x="327" y="27"/>
                  </a:lnTo>
                  <a:lnTo>
                    <a:pt x="332" y="22"/>
                  </a:lnTo>
                  <a:lnTo>
                    <a:pt x="335" y="18"/>
                  </a:lnTo>
                  <a:lnTo>
                    <a:pt x="339" y="13"/>
                  </a:lnTo>
                  <a:lnTo>
                    <a:pt x="341" y="11"/>
                  </a:lnTo>
                  <a:lnTo>
                    <a:pt x="342" y="9"/>
                  </a:lnTo>
                  <a:lnTo>
                    <a:pt x="342" y="9"/>
                  </a:lnTo>
                  <a:lnTo>
                    <a:pt x="343" y="4"/>
                  </a:lnTo>
                  <a:lnTo>
                    <a:pt x="342" y="9"/>
                  </a:lnTo>
                  <a:lnTo>
                    <a:pt x="343" y="6"/>
                  </a:lnTo>
                  <a:lnTo>
                    <a:pt x="343" y="4"/>
                  </a:lnTo>
                  <a:lnTo>
                    <a:pt x="33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66"/>
            <p:cNvSpPr>
              <a:spLocks/>
            </p:cNvSpPr>
            <p:nvPr/>
          </p:nvSpPr>
          <p:spPr bwMode="auto">
            <a:xfrm>
              <a:off x="4235823" y="5077371"/>
              <a:ext cx="15875" cy="74613"/>
            </a:xfrm>
            <a:custGeom>
              <a:avLst/>
              <a:gdLst>
                <a:gd name="T0" fmla="*/ 0 w 19"/>
                <a:gd name="T1" fmla="*/ 0 h 93"/>
                <a:gd name="T2" fmla="*/ 0 w 19"/>
                <a:gd name="T3" fmla="*/ 1 h 93"/>
                <a:gd name="T4" fmla="*/ 7 w 19"/>
                <a:gd name="T5" fmla="*/ 93 h 93"/>
                <a:gd name="T6" fmla="*/ 19 w 19"/>
                <a:gd name="T7" fmla="*/ 92 h 93"/>
                <a:gd name="T8" fmla="*/ 13 w 19"/>
                <a:gd name="T9" fmla="*/ 0 h 93"/>
                <a:gd name="T10" fmla="*/ 13 w 19"/>
                <a:gd name="T11" fmla="*/ 0 h 93"/>
                <a:gd name="T12" fmla="*/ 0 w 19"/>
                <a:gd name="T13" fmla="*/ 0 h 93"/>
                <a:gd name="T14" fmla="*/ 0 w 19"/>
                <a:gd name="T15" fmla="*/ 1 h 93"/>
                <a:gd name="T16" fmla="*/ 0 w 19"/>
                <a:gd name="T17" fmla="*/ 1 h 93"/>
                <a:gd name="T18" fmla="*/ 0 w 19"/>
                <a:gd name="T1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3">
                  <a:moveTo>
                    <a:pt x="0" y="0"/>
                  </a:moveTo>
                  <a:lnTo>
                    <a:pt x="0" y="1"/>
                  </a:lnTo>
                  <a:lnTo>
                    <a:pt x="7" y="93"/>
                  </a:lnTo>
                  <a:lnTo>
                    <a:pt x="19" y="92"/>
                  </a:lnTo>
                  <a:lnTo>
                    <a:pt x="13" y="0"/>
                  </a:lnTo>
                  <a:lnTo>
                    <a:pt x="13" y="0"/>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67"/>
            <p:cNvSpPr>
              <a:spLocks/>
            </p:cNvSpPr>
            <p:nvPr/>
          </p:nvSpPr>
          <p:spPr bwMode="auto">
            <a:xfrm>
              <a:off x="4216773" y="4429671"/>
              <a:ext cx="28575" cy="647700"/>
            </a:xfrm>
            <a:custGeom>
              <a:avLst/>
              <a:gdLst>
                <a:gd name="T0" fmla="*/ 0 w 36"/>
                <a:gd name="T1" fmla="*/ 0 h 817"/>
                <a:gd name="T2" fmla="*/ 0 w 36"/>
                <a:gd name="T3" fmla="*/ 1 h 817"/>
                <a:gd name="T4" fmla="*/ 23 w 36"/>
                <a:gd name="T5" fmla="*/ 817 h 817"/>
                <a:gd name="T6" fmla="*/ 36 w 36"/>
                <a:gd name="T7" fmla="*/ 817 h 817"/>
                <a:gd name="T8" fmla="*/ 13 w 36"/>
                <a:gd name="T9" fmla="*/ 1 h 817"/>
                <a:gd name="T10" fmla="*/ 13 w 36"/>
                <a:gd name="T11" fmla="*/ 1 h 817"/>
                <a:gd name="T12" fmla="*/ 0 w 36"/>
                <a:gd name="T13" fmla="*/ 0 h 817"/>
                <a:gd name="T14" fmla="*/ 0 w 36"/>
                <a:gd name="T15" fmla="*/ 1 h 817"/>
                <a:gd name="T16" fmla="*/ 0 w 36"/>
                <a:gd name="T17" fmla="*/ 1 h 817"/>
                <a:gd name="T18" fmla="*/ 0 w 36"/>
                <a:gd name="T19"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817">
                  <a:moveTo>
                    <a:pt x="0" y="0"/>
                  </a:moveTo>
                  <a:lnTo>
                    <a:pt x="0" y="1"/>
                  </a:lnTo>
                  <a:lnTo>
                    <a:pt x="23" y="817"/>
                  </a:lnTo>
                  <a:lnTo>
                    <a:pt x="36" y="817"/>
                  </a:lnTo>
                  <a:lnTo>
                    <a:pt x="13" y="1"/>
                  </a:lnTo>
                  <a:lnTo>
                    <a:pt x="13" y="1"/>
                  </a:lnTo>
                  <a:lnTo>
                    <a:pt x="0" y="0"/>
                  </a:lnTo>
                  <a:lnTo>
                    <a:pt x="0"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68"/>
            <p:cNvSpPr>
              <a:spLocks/>
            </p:cNvSpPr>
            <p:nvPr/>
          </p:nvSpPr>
          <p:spPr bwMode="auto">
            <a:xfrm>
              <a:off x="4216773" y="3916908"/>
              <a:ext cx="36513" cy="514350"/>
            </a:xfrm>
            <a:custGeom>
              <a:avLst/>
              <a:gdLst>
                <a:gd name="T0" fmla="*/ 38 w 45"/>
                <a:gd name="T1" fmla="*/ 0 h 646"/>
                <a:gd name="T2" fmla="*/ 32 w 45"/>
                <a:gd name="T3" fmla="*/ 0 h 646"/>
                <a:gd name="T4" fmla="*/ 0 w 45"/>
                <a:gd name="T5" fmla="*/ 645 h 646"/>
                <a:gd name="T6" fmla="*/ 13 w 45"/>
                <a:gd name="T7" fmla="*/ 646 h 646"/>
                <a:gd name="T8" fmla="*/ 45 w 45"/>
                <a:gd name="T9" fmla="*/ 1 h 646"/>
                <a:gd name="T10" fmla="*/ 38 w 45"/>
                <a:gd name="T11" fmla="*/ 0 h 646"/>
              </a:gdLst>
              <a:ahLst/>
              <a:cxnLst>
                <a:cxn ang="0">
                  <a:pos x="T0" y="T1"/>
                </a:cxn>
                <a:cxn ang="0">
                  <a:pos x="T2" y="T3"/>
                </a:cxn>
                <a:cxn ang="0">
                  <a:pos x="T4" y="T5"/>
                </a:cxn>
                <a:cxn ang="0">
                  <a:pos x="T6" y="T7"/>
                </a:cxn>
                <a:cxn ang="0">
                  <a:pos x="T8" y="T9"/>
                </a:cxn>
                <a:cxn ang="0">
                  <a:pos x="T10" y="T11"/>
                </a:cxn>
              </a:cxnLst>
              <a:rect l="0" t="0" r="r" b="b"/>
              <a:pathLst>
                <a:path w="45" h="646">
                  <a:moveTo>
                    <a:pt x="38" y="0"/>
                  </a:moveTo>
                  <a:lnTo>
                    <a:pt x="32" y="0"/>
                  </a:lnTo>
                  <a:lnTo>
                    <a:pt x="0" y="645"/>
                  </a:lnTo>
                  <a:lnTo>
                    <a:pt x="13" y="646"/>
                  </a:lnTo>
                  <a:lnTo>
                    <a:pt x="45" y="1"/>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69"/>
            <p:cNvSpPr>
              <a:spLocks/>
            </p:cNvSpPr>
            <p:nvPr/>
          </p:nvSpPr>
          <p:spPr bwMode="auto">
            <a:xfrm>
              <a:off x="3308723" y="2716758"/>
              <a:ext cx="288925" cy="315913"/>
            </a:xfrm>
            <a:custGeom>
              <a:avLst/>
              <a:gdLst>
                <a:gd name="T0" fmla="*/ 197 w 364"/>
                <a:gd name="T1" fmla="*/ 362 h 399"/>
                <a:gd name="T2" fmla="*/ 203 w 364"/>
                <a:gd name="T3" fmla="*/ 377 h 399"/>
                <a:gd name="T4" fmla="*/ 216 w 364"/>
                <a:gd name="T5" fmla="*/ 398 h 399"/>
                <a:gd name="T6" fmla="*/ 232 w 364"/>
                <a:gd name="T7" fmla="*/ 394 h 399"/>
                <a:gd name="T8" fmla="*/ 255 w 364"/>
                <a:gd name="T9" fmla="*/ 375 h 399"/>
                <a:gd name="T10" fmla="*/ 289 w 364"/>
                <a:gd name="T11" fmla="*/ 349 h 399"/>
                <a:gd name="T12" fmla="*/ 324 w 364"/>
                <a:gd name="T13" fmla="*/ 323 h 399"/>
                <a:gd name="T14" fmla="*/ 353 w 364"/>
                <a:gd name="T15" fmla="*/ 301 h 399"/>
                <a:gd name="T16" fmla="*/ 364 w 364"/>
                <a:gd name="T17" fmla="*/ 293 h 399"/>
                <a:gd name="T18" fmla="*/ 349 w 364"/>
                <a:gd name="T19" fmla="*/ 287 h 399"/>
                <a:gd name="T20" fmla="*/ 328 w 364"/>
                <a:gd name="T21" fmla="*/ 268 h 399"/>
                <a:gd name="T22" fmla="*/ 327 w 364"/>
                <a:gd name="T23" fmla="*/ 238 h 399"/>
                <a:gd name="T24" fmla="*/ 320 w 364"/>
                <a:gd name="T25" fmla="*/ 209 h 399"/>
                <a:gd name="T26" fmla="*/ 308 w 364"/>
                <a:gd name="T27" fmla="*/ 173 h 399"/>
                <a:gd name="T28" fmla="*/ 296 w 364"/>
                <a:gd name="T29" fmla="*/ 136 h 399"/>
                <a:gd name="T30" fmla="*/ 296 w 364"/>
                <a:gd name="T31" fmla="*/ 102 h 399"/>
                <a:gd name="T32" fmla="*/ 315 w 364"/>
                <a:gd name="T33" fmla="*/ 74 h 399"/>
                <a:gd name="T34" fmla="*/ 332 w 364"/>
                <a:gd name="T35" fmla="*/ 44 h 399"/>
                <a:gd name="T36" fmla="*/ 338 w 364"/>
                <a:gd name="T37" fmla="*/ 35 h 399"/>
                <a:gd name="T38" fmla="*/ 338 w 364"/>
                <a:gd name="T39" fmla="*/ 32 h 399"/>
                <a:gd name="T40" fmla="*/ 338 w 364"/>
                <a:gd name="T41" fmla="*/ 19 h 399"/>
                <a:gd name="T42" fmla="*/ 323 w 364"/>
                <a:gd name="T43" fmla="*/ 3 h 399"/>
                <a:gd name="T44" fmla="*/ 280 w 364"/>
                <a:gd name="T45" fmla="*/ 3 h 399"/>
                <a:gd name="T46" fmla="*/ 257 w 364"/>
                <a:gd name="T47" fmla="*/ 28 h 399"/>
                <a:gd name="T48" fmla="*/ 250 w 364"/>
                <a:gd name="T49" fmla="*/ 65 h 399"/>
                <a:gd name="T50" fmla="*/ 250 w 364"/>
                <a:gd name="T51" fmla="*/ 99 h 399"/>
                <a:gd name="T52" fmla="*/ 242 w 364"/>
                <a:gd name="T53" fmla="*/ 118 h 399"/>
                <a:gd name="T54" fmla="*/ 209 w 364"/>
                <a:gd name="T55" fmla="*/ 94 h 399"/>
                <a:gd name="T56" fmla="*/ 161 w 364"/>
                <a:gd name="T57" fmla="*/ 44 h 399"/>
                <a:gd name="T58" fmla="*/ 128 w 364"/>
                <a:gd name="T59" fmla="*/ 14 h 399"/>
                <a:gd name="T60" fmla="*/ 109 w 364"/>
                <a:gd name="T61" fmla="*/ 6 h 399"/>
                <a:gd name="T62" fmla="*/ 103 w 364"/>
                <a:gd name="T63" fmla="*/ 21 h 399"/>
                <a:gd name="T64" fmla="*/ 107 w 364"/>
                <a:gd name="T65" fmla="*/ 59 h 399"/>
                <a:gd name="T66" fmla="*/ 83 w 364"/>
                <a:gd name="T67" fmla="*/ 59 h 399"/>
                <a:gd name="T68" fmla="*/ 75 w 364"/>
                <a:gd name="T69" fmla="*/ 74 h 399"/>
                <a:gd name="T70" fmla="*/ 71 w 364"/>
                <a:gd name="T71" fmla="*/ 95 h 399"/>
                <a:gd name="T72" fmla="*/ 30 w 364"/>
                <a:gd name="T73" fmla="*/ 147 h 399"/>
                <a:gd name="T74" fmla="*/ 22 w 364"/>
                <a:gd name="T75" fmla="*/ 151 h 399"/>
                <a:gd name="T76" fmla="*/ 9 w 364"/>
                <a:gd name="T77" fmla="*/ 164 h 399"/>
                <a:gd name="T78" fmla="*/ 1 w 364"/>
                <a:gd name="T79" fmla="*/ 186 h 399"/>
                <a:gd name="T80" fmla="*/ 3 w 364"/>
                <a:gd name="T81" fmla="*/ 210 h 399"/>
                <a:gd name="T82" fmla="*/ 12 w 364"/>
                <a:gd name="T83" fmla="*/ 234 h 399"/>
                <a:gd name="T84" fmla="*/ 22 w 364"/>
                <a:gd name="T85" fmla="*/ 255 h 399"/>
                <a:gd name="T86" fmla="*/ 29 w 364"/>
                <a:gd name="T87" fmla="*/ 26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399">
                  <a:moveTo>
                    <a:pt x="31" y="271"/>
                  </a:moveTo>
                  <a:lnTo>
                    <a:pt x="80" y="311"/>
                  </a:lnTo>
                  <a:lnTo>
                    <a:pt x="197" y="362"/>
                  </a:lnTo>
                  <a:lnTo>
                    <a:pt x="197" y="364"/>
                  </a:lnTo>
                  <a:lnTo>
                    <a:pt x="199" y="370"/>
                  </a:lnTo>
                  <a:lnTo>
                    <a:pt x="203" y="377"/>
                  </a:lnTo>
                  <a:lnTo>
                    <a:pt x="206" y="385"/>
                  </a:lnTo>
                  <a:lnTo>
                    <a:pt x="211" y="392"/>
                  </a:lnTo>
                  <a:lnTo>
                    <a:pt x="216" y="398"/>
                  </a:lnTo>
                  <a:lnTo>
                    <a:pt x="221" y="399"/>
                  </a:lnTo>
                  <a:lnTo>
                    <a:pt x="227" y="397"/>
                  </a:lnTo>
                  <a:lnTo>
                    <a:pt x="232" y="394"/>
                  </a:lnTo>
                  <a:lnTo>
                    <a:pt x="237" y="388"/>
                  </a:lnTo>
                  <a:lnTo>
                    <a:pt x="246" y="383"/>
                  </a:lnTo>
                  <a:lnTo>
                    <a:pt x="255" y="375"/>
                  </a:lnTo>
                  <a:lnTo>
                    <a:pt x="265" y="367"/>
                  </a:lnTo>
                  <a:lnTo>
                    <a:pt x="277" y="357"/>
                  </a:lnTo>
                  <a:lnTo>
                    <a:pt x="289" y="349"/>
                  </a:lnTo>
                  <a:lnTo>
                    <a:pt x="301" y="340"/>
                  </a:lnTo>
                  <a:lnTo>
                    <a:pt x="313" y="331"/>
                  </a:lnTo>
                  <a:lnTo>
                    <a:pt x="324" y="323"/>
                  </a:lnTo>
                  <a:lnTo>
                    <a:pt x="335" y="314"/>
                  </a:lnTo>
                  <a:lnTo>
                    <a:pt x="345" y="307"/>
                  </a:lnTo>
                  <a:lnTo>
                    <a:pt x="353" y="301"/>
                  </a:lnTo>
                  <a:lnTo>
                    <a:pt x="358" y="296"/>
                  </a:lnTo>
                  <a:lnTo>
                    <a:pt x="363" y="294"/>
                  </a:lnTo>
                  <a:lnTo>
                    <a:pt x="364" y="293"/>
                  </a:lnTo>
                  <a:lnTo>
                    <a:pt x="362" y="293"/>
                  </a:lnTo>
                  <a:lnTo>
                    <a:pt x="357" y="291"/>
                  </a:lnTo>
                  <a:lnTo>
                    <a:pt x="349" y="287"/>
                  </a:lnTo>
                  <a:lnTo>
                    <a:pt x="342" y="282"/>
                  </a:lnTo>
                  <a:lnTo>
                    <a:pt x="334" y="276"/>
                  </a:lnTo>
                  <a:lnTo>
                    <a:pt x="328" y="268"/>
                  </a:lnTo>
                  <a:lnTo>
                    <a:pt x="325" y="257"/>
                  </a:lnTo>
                  <a:lnTo>
                    <a:pt x="326" y="244"/>
                  </a:lnTo>
                  <a:lnTo>
                    <a:pt x="327" y="238"/>
                  </a:lnTo>
                  <a:lnTo>
                    <a:pt x="326" y="228"/>
                  </a:lnTo>
                  <a:lnTo>
                    <a:pt x="324" y="219"/>
                  </a:lnTo>
                  <a:lnTo>
                    <a:pt x="320" y="209"/>
                  </a:lnTo>
                  <a:lnTo>
                    <a:pt x="317" y="197"/>
                  </a:lnTo>
                  <a:lnTo>
                    <a:pt x="312" y="186"/>
                  </a:lnTo>
                  <a:lnTo>
                    <a:pt x="308" y="173"/>
                  </a:lnTo>
                  <a:lnTo>
                    <a:pt x="303" y="160"/>
                  </a:lnTo>
                  <a:lnTo>
                    <a:pt x="300" y="148"/>
                  </a:lnTo>
                  <a:lnTo>
                    <a:pt x="296" y="136"/>
                  </a:lnTo>
                  <a:lnTo>
                    <a:pt x="295" y="124"/>
                  </a:lnTo>
                  <a:lnTo>
                    <a:pt x="294" y="112"/>
                  </a:lnTo>
                  <a:lnTo>
                    <a:pt x="296" y="102"/>
                  </a:lnTo>
                  <a:lnTo>
                    <a:pt x="300" y="91"/>
                  </a:lnTo>
                  <a:lnTo>
                    <a:pt x="305" y="82"/>
                  </a:lnTo>
                  <a:lnTo>
                    <a:pt x="315" y="74"/>
                  </a:lnTo>
                  <a:lnTo>
                    <a:pt x="323" y="60"/>
                  </a:lnTo>
                  <a:lnTo>
                    <a:pt x="328" y="51"/>
                  </a:lnTo>
                  <a:lnTo>
                    <a:pt x="332" y="44"/>
                  </a:lnTo>
                  <a:lnTo>
                    <a:pt x="335" y="39"/>
                  </a:lnTo>
                  <a:lnTo>
                    <a:pt x="337" y="36"/>
                  </a:lnTo>
                  <a:lnTo>
                    <a:pt x="338" y="35"/>
                  </a:lnTo>
                  <a:lnTo>
                    <a:pt x="338" y="34"/>
                  </a:lnTo>
                  <a:lnTo>
                    <a:pt x="338" y="34"/>
                  </a:lnTo>
                  <a:lnTo>
                    <a:pt x="338" y="32"/>
                  </a:lnTo>
                  <a:lnTo>
                    <a:pt x="339" y="29"/>
                  </a:lnTo>
                  <a:lnTo>
                    <a:pt x="339" y="24"/>
                  </a:lnTo>
                  <a:lnTo>
                    <a:pt x="338" y="19"/>
                  </a:lnTo>
                  <a:lnTo>
                    <a:pt x="335" y="13"/>
                  </a:lnTo>
                  <a:lnTo>
                    <a:pt x="331" y="7"/>
                  </a:lnTo>
                  <a:lnTo>
                    <a:pt x="323" y="3"/>
                  </a:lnTo>
                  <a:lnTo>
                    <a:pt x="311" y="0"/>
                  </a:lnTo>
                  <a:lnTo>
                    <a:pt x="294" y="0"/>
                  </a:lnTo>
                  <a:lnTo>
                    <a:pt x="280" y="3"/>
                  </a:lnTo>
                  <a:lnTo>
                    <a:pt x="270" y="9"/>
                  </a:lnTo>
                  <a:lnTo>
                    <a:pt x="262" y="18"/>
                  </a:lnTo>
                  <a:lnTo>
                    <a:pt x="257" y="28"/>
                  </a:lnTo>
                  <a:lnTo>
                    <a:pt x="254" y="39"/>
                  </a:lnTo>
                  <a:lnTo>
                    <a:pt x="251" y="52"/>
                  </a:lnTo>
                  <a:lnTo>
                    <a:pt x="250" y="65"/>
                  </a:lnTo>
                  <a:lnTo>
                    <a:pt x="250" y="77"/>
                  </a:lnTo>
                  <a:lnTo>
                    <a:pt x="250" y="89"/>
                  </a:lnTo>
                  <a:lnTo>
                    <a:pt x="250" y="99"/>
                  </a:lnTo>
                  <a:lnTo>
                    <a:pt x="248" y="109"/>
                  </a:lnTo>
                  <a:lnTo>
                    <a:pt x="246" y="114"/>
                  </a:lnTo>
                  <a:lnTo>
                    <a:pt x="242" y="118"/>
                  </a:lnTo>
                  <a:lnTo>
                    <a:pt x="236" y="118"/>
                  </a:lnTo>
                  <a:lnTo>
                    <a:pt x="228" y="113"/>
                  </a:lnTo>
                  <a:lnTo>
                    <a:pt x="209" y="94"/>
                  </a:lnTo>
                  <a:lnTo>
                    <a:pt x="191" y="74"/>
                  </a:lnTo>
                  <a:lnTo>
                    <a:pt x="176" y="58"/>
                  </a:lnTo>
                  <a:lnTo>
                    <a:pt x="161" y="44"/>
                  </a:lnTo>
                  <a:lnTo>
                    <a:pt x="149" y="31"/>
                  </a:lnTo>
                  <a:lnTo>
                    <a:pt x="138" y="21"/>
                  </a:lnTo>
                  <a:lnTo>
                    <a:pt x="128" y="14"/>
                  </a:lnTo>
                  <a:lnTo>
                    <a:pt x="121" y="8"/>
                  </a:lnTo>
                  <a:lnTo>
                    <a:pt x="114" y="6"/>
                  </a:lnTo>
                  <a:lnTo>
                    <a:pt x="109" y="6"/>
                  </a:lnTo>
                  <a:lnTo>
                    <a:pt x="105" y="8"/>
                  </a:lnTo>
                  <a:lnTo>
                    <a:pt x="103" y="13"/>
                  </a:lnTo>
                  <a:lnTo>
                    <a:pt x="103" y="21"/>
                  </a:lnTo>
                  <a:lnTo>
                    <a:pt x="103" y="30"/>
                  </a:lnTo>
                  <a:lnTo>
                    <a:pt x="104" y="44"/>
                  </a:lnTo>
                  <a:lnTo>
                    <a:pt x="107" y="59"/>
                  </a:lnTo>
                  <a:lnTo>
                    <a:pt x="97" y="56"/>
                  </a:lnTo>
                  <a:lnTo>
                    <a:pt x="89" y="57"/>
                  </a:lnTo>
                  <a:lnTo>
                    <a:pt x="83" y="59"/>
                  </a:lnTo>
                  <a:lnTo>
                    <a:pt x="79" y="64"/>
                  </a:lnTo>
                  <a:lnTo>
                    <a:pt x="76" y="69"/>
                  </a:lnTo>
                  <a:lnTo>
                    <a:pt x="75" y="74"/>
                  </a:lnTo>
                  <a:lnTo>
                    <a:pt x="75" y="77"/>
                  </a:lnTo>
                  <a:lnTo>
                    <a:pt x="75" y="79"/>
                  </a:lnTo>
                  <a:lnTo>
                    <a:pt x="71" y="95"/>
                  </a:lnTo>
                  <a:lnTo>
                    <a:pt x="51" y="102"/>
                  </a:lnTo>
                  <a:lnTo>
                    <a:pt x="31" y="145"/>
                  </a:lnTo>
                  <a:lnTo>
                    <a:pt x="30" y="147"/>
                  </a:lnTo>
                  <a:lnTo>
                    <a:pt x="29" y="147"/>
                  </a:lnTo>
                  <a:lnTo>
                    <a:pt x="26" y="149"/>
                  </a:lnTo>
                  <a:lnTo>
                    <a:pt x="22" y="151"/>
                  </a:lnTo>
                  <a:lnTo>
                    <a:pt x="19" y="155"/>
                  </a:lnTo>
                  <a:lnTo>
                    <a:pt x="14" y="159"/>
                  </a:lnTo>
                  <a:lnTo>
                    <a:pt x="9" y="164"/>
                  </a:lnTo>
                  <a:lnTo>
                    <a:pt x="5" y="172"/>
                  </a:lnTo>
                  <a:lnTo>
                    <a:pt x="3" y="179"/>
                  </a:lnTo>
                  <a:lnTo>
                    <a:pt x="1" y="186"/>
                  </a:lnTo>
                  <a:lnTo>
                    <a:pt x="0" y="194"/>
                  </a:lnTo>
                  <a:lnTo>
                    <a:pt x="1" y="202"/>
                  </a:lnTo>
                  <a:lnTo>
                    <a:pt x="3" y="210"/>
                  </a:lnTo>
                  <a:lnTo>
                    <a:pt x="5" y="218"/>
                  </a:lnTo>
                  <a:lnTo>
                    <a:pt x="8" y="226"/>
                  </a:lnTo>
                  <a:lnTo>
                    <a:pt x="12" y="234"/>
                  </a:lnTo>
                  <a:lnTo>
                    <a:pt x="15" y="242"/>
                  </a:lnTo>
                  <a:lnTo>
                    <a:pt x="18" y="249"/>
                  </a:lnTo>
                  <a:lnTo>
                    <a:pt x="22" y="255"/>
                  </a:lnTo>
                  <a:lnTo>
                    <a:pt x="24" y="261"/>
                  </a:lnTo>
                  <a:lnTo>
                    <a:pt x="27" y="265"/>
                  </a:lnTo>
                  <a:lnTo>
                    <a:pt x="29" y="268"/>
                  </a:lnTo>
                  <a:lnTo>
                    <a:pt x="31" y="270"/>
                  </a:lnTo>
                  <a:lnTo>
                    <a:pt x="31" y="27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70"/>
            <p:cNvSpPr>
              <a:spLocks/>
            </p:cNvSpPr>
            <p:nvPr/>
          </p:nvSpPr>
          <p:spPr bwMode="auto">
            <a:xfrm>
              <a:off x="3329361" y="2927896"/>
              <a:ext cx="46038" cy="41275"/>
            </a:xfrm>
            <a:custGeom>
              <a:avLst/>
              <a:gdLst>
                <a:gd name="T0" fmla="*/ 55 w 56"/>
                <a:gd name="T1" fmla="*/ 41 h 52"/>
                <a:gd name="T2" fmla="*/ 56 w 56"/>
                <a:gd name="T3" fmla="*/ 42 h 52"/>
                <a:gd name="T4" fmla="*/ 9 w 56"/>
                <a:gd name="T5" fmla="*/ 0 h 52"/>
                <a:gd name="T6" fmla="*/ 0 w 56"/>
                <a:gd name="T7" fmla="*/ 11 h 52"/>
                <a:gd name="T8" fmla="*/ 48 w 56"/>
                <a:gd name="T9" fmla="*/ 51 h 52"/>
                <a:gd name="T10" fmla="*/ 49 w 56"/>
                <a:gd name="T11" fmla="*/ 52 h 52"/>
                <a:gd name="T12" fmla="*/ 48 w 56"/>
                <a:gd name="T13" fmla="*/ 51 h 52"/>
                <a:gd name="T14" fmla="*/ 49 w 56"/>
                <a:gd name="T15" fmla="*/ 52 h 52"/>
                <a:gd name="T16" fmla="*/ 49 w 56"/>
                <a:gd name="T17" fmla="*/ 52 h 52"/>
                <a:gd name="T18" fmla="*/ 55 w 56"/>
                <a:gd name="T19"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2">
                  <a:moveTo>
                    <a:pt x="55" y="41"/>
                  </a:moveTo>
                  <a:lnTo>
                    <a:pt x="56" y="42"/>
                  </a:lnTo>
                  <a:lnTo>
                    <a:pt x="9" y="0"/>
                  </a:lnTo>
                  <a:lnTo>
                    <a:pt x="0" y="11"/>
                  </a:lnTo>
                  <a:lnTo>
                    <a:pt x="48" y="51"/>
                  </a:lnTo>
                  <a:lnTo>
                    <a:pt x="49" y="52"/>
                  </a:lnTo>
                  <a:lnTo>
                    <a:pt x="48" y="51"/>
                  </a:lnTo>
                  <a:lnTo>
                    <a:pt x="49" y="52"/>
                  </a:lnTo>
                  <a:lnTo>
                    <a:pt x="49" y="52"/>
                  </a:lnTo>
                  <a:lnTo>
                    <a:pt x="5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71"/>
            <p:cNvSpPr>
              <a:spLocks/>
            </p:cNvSpPr>
            <p:nvPr/>
          </p:nvSpPr>
          <p:spPr bwMode="auto">
            <a:xfrm>
              <a:off x="3369048" y="2959646"/>
              <a:ext cx="100013" cy="49213"/>
            </a:xfrm>
            <a:custGeom>
              <a:avLst/>
              <a:gdLst>
                <a:gd name="T0" fmla="*/ 127 w 127"/>
                <a:gd name="T1" fmla="*/ 55 h 63"/>
                <a:gd name="T2" fmla="*/ 123 w 127"/>
                <a:gd name="T3" fmla="*/ 50 h 63"/>
                <a:gd name="T4" fmla="*/ 6 w 127"/>
                <a:gd name="T5" fmla="*/ 0 h 63"/>
                <a:gd name="T6" fmla="*/ 0 w 127"/>
                <a:gd name="T7" fmla="*/ 11 h 63"/>
                <a:gd name="T8" fmla="*/ 119 w 127"/>
                <a:gd name="T9" fmla="*/ 63 h 63"/>
                <a:gd name="T10" fmla="*/ 115 w 127"/>
                <a:gd name="T11" fmla="*/ 58 h 63"/>
                <a:gd name="T12" fmla="*/ 127 w 127"/>
                <a:gd name="T13" fmla="*/ 55 h 63"/>
                <a:gd name="T14" fmla="*/ 126 w 127"/>
                <a:gd name="T15" fmla="*/ 51 h 63"/>
                <a:gd name="T16" fmla="*/ 123 w 127"/>
                <a:gd name="T17" fmla="*/ 50 h 63"/>
                <a:gd name="T18" fmla="*/ 127 w 127"/>
                <a:gd name="T1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63">
                  <a:moveTo>
                    <a:pt x="127" y="55"/>
                  </a:moveTo>
                  <a:lnTo>
                    <a:pt x="123" y="50"/>
                  </a:lnTo>
                  <a:lnTo>
                    <a:pt x="6" y="0"/>
                  </a:lnTo>
                  <a:lnTo>
                    <a:pt x="0" y="11"/>
                  </a:lnTo>
                  <a:lnTo>
                    <a:pt x="119" y="63"/>
                  </a:lnTo>
                  <a:lnTo>
                    <a:pt x="115" y="58"/>
                  </a:lnTo>
                  <a:lnTo>
                    <a:pt x="127" y="55"/>
                  </a:lnTo>
                  <a:lnTo>
                    <a:pt x="126" y="51"/>
                  </a:lnTo>
                  <a:lnTo>
                    <a:pt x="123" y="50"/>
                  </a:lnTo>
                  <a:lnTo>
                    <a:pt x="12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72"/>
            <p:cNvSpPr>
              <a:spLocks/>
            </p:cNvSpPr>
            <p:nvPr/>
          </p:nvSpPr>
          <p:spPr bwMode="auto">
            <a:xfrm>
              <a:off x="3461123" y="3002508"/>
              <a:ext cx="31750" cy="36513"/>
            </a:xfrm>
            <a:custGeom>
              <a:avLst/>
              <a:gdLst>
                <a:gd name="T0" fmla="*/ 32 w 41"/>
                <a:gd name="T1" fmla="*/ 31 h 45"/>
                <a:gd name="T2" fmla="*/ 32 w 41"/>
                <a:gd name="T3" fmla="*/ 31 h 45"/>
                <a:gd name="T4" fmla="*/ 30 w 41"/>
                <a:gd name="T5" fmla="*/ 32 h 45"/>
                <a:gd name="T6" fmla="*/ 29 w 41"/>
                <a:gd name="T7" fmla="*/ 31 h 45"/>
                <a:gd name="T8" fmla="*/ 25 w 41"/>
                <a:gd name="T9" fmla="*/ 27 h 45"/>
                <a:gd name="T10" fmla="*/ 21 w 41"/>
                <a:gd name="T11" fmla="*/ 21 h 45"/>
                <a:gd name="T12" fmla="*/ 18 w 41"/>
                <a:gd name="T13" fmla="*/ 14 h 45"/>
                <a:gd name="T14" fmla="*/ 15 w 41"/>
                <a:gd name="T15" fmla="*/ 7 h 45"/>
                <a:gd name="T16" fmla="*/ 13 w 41"/>
                <a:gd name="T17" fmla="*/ 1 h 45"/>
                <a:gd name="T18" fmla="*/ 12 w 41"/>
                <a:gd name="T19" fmla="*/ 0 h 45"/>
                <a:gd name="T20" fmla="*/ 0 w 41"/>
                <a:gd name="T21" fmla="*/ 3 h 45"/>
                <a:gd name="T22" fmla="*/ 0 w 41"/>
                <a:gd name="T23" fmla="*/ 6 h 45"/>
                <a:gd name="T24" fmla="*/ 3 w 41"/>
                <a:gd name="T25" fmla="*/ 11 h 45"/>
                <a:gd name="T26" fmla="*/ 6 w 41"/>
                <a:gd name="T27" fmla="*/ 19 h 45"/>
                <a:gd name="T28" fmla="*/ 11 w 41"/>
                <a:gd name="T29" fmla="*/ 27 h 45"/>
                <a:gd name="T30" fmla="*/ 15 w 41"/>
                <a:gd name="T31" fmla="*/ 34 h 45"/>
                <a:gd name="T32" fmla="*/ 21 w 41"/>
                <a:gd name="T33" fmla="*/ 41 h 45"/>
                <a:gd name="T34" fmla="*/ 32 w 41"/>
                <a:gd name="T35" fmla="*/ 45 h 45"/>
                <a:gd name="T36" fmla="*/ 41 w 41"/>
                <a:gd name="T37" fmla="*/ 40 h 45"/>
                <a:gd name="T38" fmla="*/ 41 w 41"/>
                <a:gd name="T39" fmla="*/ 40 h 45"/>
                <a:gd name="T40" fmla="*/ 32 w 41"/>
                <a:gd name="T4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5">
                  <a:moveTo>
                    <a:pt x="32" y="31"/>
                  </a:moveTo>
                  <a:lnTo>
                    <a:pt x="32" y="31"/>
                  </a:lnTo>
                  <a:lnTo>
                    <a:pt x="30" y="32"/>
                  </a:lnTo>
                  <a:lnTo>
                    <a:pt x="29" y="31"/>
                  </a:lnTo>
                  <a:lnTo>
                    <a:pt x="25" y="27"/>
                  </a:lnTo>
                  <a:lnTo>
                    <a:pt x="21" y="21"/>
                  </a:lnTo>
                  <a:lnTo>
                    <a:pt x="18" y="14"/>
                  </a:lnTo>
                  <a:lnTo>
                    <a:pt x="15" y="7"/>
                  </a:lnTo>
                  <a:lnTo>
                    <a:pt x="13" y="1"/>
                  </a:lnTo>
                  <a:lnTo>
                    <a:pt x="12" y="0"/>
                  </a:lnTo>
                  <a:lnTo>
                    <a:pt x="0" y="3"/>
                  </a:lnTo>
                  <a:lnTo>
                    <a:pt x="0" y="6"/>
                  </a:lnTo>
                  <a:lnTo>
                    <a:pt x="3" y="11"/>
                  </a:lnTo>
                  <a:lnTo>
                    <a:pt x="6" y="19"/>
                  </a:lnTo>
                  <a:lnTo>
                    <a:pt x="11" y="27"/>
                  </a:lnTo>
                  <a:lnTo>
                    <a:pt x="15" y="34"/>
                  </a:lnTo>
                  <a:lnTo>
                    <a:pt x="21" y="41"/>
                  </a:lnTo>
                  <a:lnTo>
                    <a:pt x="32" y="45"/>
                  </a:lnTo>
                  <a:lnTo>
                    <a:pt x="41" y="40"/>
                  </a:lnTo>
                  <a:lnTo>
                    <a:pt x="41" y="40"/>
                  </a:lnTo>
                  <a:lnTo>
                    <a:pt x="3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73"/>
            <p:cNvSpPr>
              <a:spLocks/>
            </p:cNvSpPr>
            <p:nvPr/>
          </p:nvSpPr>
          <p:spPr bwMode="auto">
            <a:xfrm>
              <a:off x="3484936" y="2943771"/>
              <a:ext cx="123825" cy="92075"/>
            </a:xfrm>
            <a:custGeom>
              <a:avLst/>
              <a:gdLst>
                <a:gd name="T0" fmla="*/ 139 w 155"/>
                <a:gd name="T1" fmla="*/ 14 h 115"/>
                <a:gd name="T2" fmla="*/ 138 w 155"/>
                <a:gd name="T3" fmla="*/ 2 h 115"/>
                <a:gd name="T4" fmla="*/ 135 w 155"/>
                <a:gd name="T5" fmla="*/ 2 h 115"/>
                <a:gd name="T6" fmla="*/ 132 w 155"/>
                <a:gd name="T7" fmla="*/ 6 h 115"/>
                <a:gd name="T8" fmla="*/ 126 w 155"/>
                <a:gd name="T9" fmla="*/ 10 h 115"/>
                <a:gd name="T10" fmla="*/ 118 w 155"/>
                <a:gd name="T11" fmla="*/ 16 h 115"/>
                <a:gd name="T12" fmla="*/ 109 w 155"/>
                <a:gd name="T13" fmla="*/ 23 h 115"/>
                <a:gd name="T14" fmla="*/ 97 w 155"/>
                <a:gd name="T15" fmla="*/ 31 h 115"/>
                <a:gd name="T16" fmla="*/ 87 w 155"/>
                <a:gd name="T17" fmla="*/ 39 h 115"/>
                <a:gd name="T18" fmla="*/ 74 w 155"/>
                <a:gd name="T19" fmla="*/ 48 h 115"/>
                <a:gd name="T20" fmla="*/ 62 w 155"/>
                <a:gd name="T21" fmla="*/ 58 h 115"/>
                <a:gd name="T22" fmla="*/ 50 w 155"/>
                <a:gd name="T23" fmla="*/ 67 h 115"/>
                <a:gd name="T24" fmla="*/ 39 w 155"/>
                <a:gd name="T25" fmla="*/ 76 h 115"/>
                <a:gd name="T26" fmla="*/ 27 w 155"/>
                <a:gd name="T27" fmla="*/ 84 h 115"/>
                <a:gd name="T28" fmla="*/ 18 w 155"/>
                <a:gd name="T29" fmla="*/ 91 h 115"/>
                <a:gd name="T30" fmla="*/ 10 w 155"/>
                <a:gd name="T31" fmla="*/ 98 h 115"/>
                <a:gd name="T32" fmla="*/ 4 w 155"/>
                <a:gd name="T33" fmla="*/ 102 h 115"/>
                <a:gd name="T34" fmla="*/ 0 w 155"/>
                <a:gd name="T35" fmla="*/ 106 h 115"/>
                <a:gd name="T36" fmla="*/ 9 w 155"/>
                <a:gd name="T37" fmla="*/ 115 h 115"/>
                <a:gd name="T38" fmla="*/ 12 w 155"/>
                <a:gd name="T39" fmla="*/ 113 h 115"/>
                <a:gd name="T40" fmla="*/ 18 w 155"/>
                <a:gd name="T41" fmla="*/ 108 h 115"/>
                <a:gd name="T42" fmla="*/ 26 w 155"/>
                <a:gd name="T43" fmla="*/ 101 h 115"/>
                <a:gd name="T44" fmla="*/ 36 w 155"/>
                <a:gd name="T45" fmla="*/ 94 h 115"/>
                <a:gd name="T46" fmla="*/ 47 w 155"/>
                <a:gd name="T47" fmla="*/ 85 h 115"/>
                <a:gd name="T48" fmla="*/ 57 w 155"/>
                <a:gd name="T49" fmla="*/ 77 h 115"/>
                <a:gd name="T50" fmla="*/ 70 w 155"/>
                <a:gd name="T51" fmla="*/ 68 h 115"/>
                <a:gd name="T52" fmla="*/ 82 w 155"/>
                <a:gd name="T53" fmla="*/ 59 h 115"/>
                <a:gd name="T54" fmla="*/ 94 w 155"/>
                <a:gd name="T55" fmla="*/ 49 h 115"/>
                <a:gd name="T56" fmla="*/ 105 w 155"/>
                <a:gd name="T57" fmla="*/ 41 h 115"/>
                <a:gd name="T58" fmla="*/ 116 w 155"/>
                <a:gd name="T59" fmla="*/ 33 h 115"/>
                <a:gd name="T60" fmla="*/ 125 w 155"/>
                <a:gd name="T61" fmla="*/ 26 h 115"/>
                <a:gd name="T62" fmla="*/ 133 w 155"/>
                <a:gd name="T63" fmla="*/ 21 h 115"/>
                <a:gd name="T64" fmla="*/ 140 w 155"/>
                <a:gd name="T65" fmla="*/ 16 h 115"/>
                <a:gd name="T66" fmla="*/ 143 w 155"/>
                <a:gd name="T67" fmla="*/ 13 h 115"/>
                <a:gd name="T68" fmla="*/ 145 w 155"/>
                <a:gd name="T69" fmla="*/ 11 h 115"/>
                <a:gd name="T70" fmla="*/ 142 w 155"/>
                <a:gd name="T71" fmla="*/ 0 h 115"/>
                <a:gd name="T72" fmla="*/ 145 w 155"/>
                <a:gd name="T73" fmla="*/ 11 h 115"/>
                <a:gd name="T74" fmla="*/ 155 w 155"/>
                <a:gd name="T75" fmla="*/ 5 h 115"/>
                <a:gd name="T76" fmla="*/ 142 w 155"/>
                <a:gd name="T77" fmla="*/ 0 h 115"/>
                <a:gd name="T78" fmla="*/ 139 w 155"/>
                <a:gd name="T79" fmla="*/ 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5" h="115">
                  <a:moveTo>
                    <a:pt x="139" y="14"/>
                  </a:moveTo>
                  <a:lnTo>
                    <a:pt x="138" y="2"/>
                  </a:lnTo>
                  <a:lnTo>
                    <a:pt x="135" y="2"/>
                  </a:lnTo>
                  <a:lnTo>
                    <a:pt x="132" y="6"/>
                  </a:lnTo>
                  <a:lnTo>
                    <a:pt x="126" y="10"/>
                  </a:lnTo>
                  <a:lnTo>
                    <a:pt x="118" y="16"/>
                  </a:lnTo>
                  <a:lnTo>
                    <a:pt x="109" y="23"/>
                  </a:lnTo>
                  <a:lnTo>
                    <a:pt x="97" y="31"/>
                  </a:lnTo>
                  <a:lnTo>
                    <a:pt x="87" y="39"/>
                  </a:lnTo>
                  <a:lnTo>
                    <a:pt x="74" y="48"/>
                  </a:lnTo>
                  <a:lnTo>
                    <a:pt x="62" y="58"/>
                  </a:lnTo>
                  <a:lnTo>
                    <a:pt x="50" y="67"/>
                  </a:lnTo>
                  <a:lnTo>
                    <a:pt x="39" y="76"/>
                  </a:lnTo>
                  <a:lnTo>
                    <a:pt x="27" y="84"/>
                  </a:lnTo>
                  <a:lnTo>
                    <a:pt x="18" y="91"/>
                  </a:lnTo>
                  <a:lnTo>
                    <a:pt x="10" y="98"/>
                  </a:lnTo>
                  <a:lnTo>
                    <a:pt x="4" y="102"/>
                  </a:lnTo>
                  <a:lnTo>
                    <a:pt x="0" y="106"/>
                  </a:lnTo>
                  <a:lnTo>
                    <a:pt x="9" y="115"/>
                  </a:lnTo>
                  <a:lnTo>
                    <a:pt x="12" y="113"/>
                  </a:lnTo>
                  <a:lnTo>
                    <a:pt x="18" y="108"/>
                  </a:lnTo>
                  <a:lnTo>
                    <a:pt x="26" y="101"/>
                  </a:lnTo>
                  <a:lnTo>
                    <a:pt x="36" y="94"/>
                  </a:lnTo>
                  <a:lnTo>
                    <a:pt x="47" y="85"/>
                  </a:lnTo>
                  <a:lnTo>
                    <a:pt x="57" y="77"/>
                  </a:lnTo>
                  <a:lnTo>
                    <a:pt x="70" y="68"/>
                  </a:lnTo>
                  <a:lnTo>
                    <a:pt x="82" y="59"/>
                  </a:lnTo>
                  <a:lnTo>
                    <a:pt x="94" y="49"/>
                  </a:lnTo>
                  <a:lnTo>
                    <a:pt x="105" y="41"/>
                  </a:lnTo>
                  <a:lnTo>
                    <a:pt x="116" y="33"/>
                  </a:lnTo>
                  <a:lnTo>
                    <a:pt x="125" y="26"/>
                  </a:lnTo>
                  <a:lnTo>
                    <a:pt x="133" y="21"/>
                  </a:lnTo>
                  <a:lnTo>
                    <a:pt x="140" y="16"/>
                  </a:lnTo>
                  <a:lnTo>
                    <a:pt x="143" y="13"/>
                  </a:lnTo>
                  <a:lnTo>
                    <a:pt x="145" y="11"/>
                  </a:lnTo>
                  <a:lnTo>
                    <a:pt x="142" y="0"/>
                  </a:lnTo>
                  <a:lnTo>
                    <a:pt x="145" y="11"/>
                  </a:lnTo>
                  <a:lnTo>
                    <a:pt x="155" y="5"/>
                  </a:lnTo>
                  <a:lnTo>
                    <a:pt x="142" y="0"/>
                  </a:lnTo>
                  <a:lnTo>
                    <a:pt x="1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74"/>
            <p:cNvSpPr>
              <a:spLocks/>
            </p:cNvSpPr>
            <p:nvPr/>
          </p:nvSpPr>
          <p:spPr bwMode="auto">
            <a:xfrm>
              <a:off x="3562723" y="2910433"/>
              <a:ext cx="36513" cy="44450"/>
            </a:xfrm>
            <a:custGeom>
              <a:avLst/>
              <a:gdLst>
                <a:gd name="T0" fmla="*/ 0 w 46"/>
                <a:gd name="T1" fmla="*/ 0 h 57"/>
                <a:gd name="T2" fmla="*/ 0 w 46"/>
                <a:gd name="T3" fmla="*/ 0 h 57"/>
                <a:gd name="T4" fmla="*/ 0 w 46"/>
                <a:gd name="T5" fmla="*/ 15 h 57"/>
                <a:gd name="T6" fmla="*/ 4 w 46"/>
                <a:gd name="T7" fmla="*/ 27 h 57"/>
                <a:gd name="T8" fmla="*/ 11 w 46"/>
                <a:gd name="T9" fmla="*/ 37 h 57"/>
                <a:gd name="T10" fmla="*/ 19 w 46"/>
                <a:gd name="T11" fmla="*/ 44 h 57"/>
                <a:gd name="T12" fmla="*/ 28 w 46"/>
                <a:gd name="T13" fmla="*/ 50 h 57"/>
                <a:gd name="T14" fmla="*/ 36 w 46"/>
                <a:gd name="T15" fmla="*/ 53 h 57"/>
                <a:gd name="T16" fmla="*/ 42 w 46"/>
                <a:gd name="T17" fmla="*/ 56 h 57"/>
                <a:gd name="T18" fmla="*/ 43 w 46"/>
                <a:gd name="T19" fmla="*/ 57 h 57"/>
                <a:gd name="T20" fmla="*/ 46 w 46"/>
                <a:gd name="T21" fmla="*/ 43 h 57"/>
                <a:gd name="T22" fmla="*/ 45 w 46"/>
                <a:gd name="T23" fmla="*/ 43 h 57"/>
                <a:gd name="T24" fmla="*/ 41 w 46"/>
                <a:gd name="T25" fmla="*/ 42 h 57"/>
                <a:gd name="T26" fmla="*/ 34 w 46"/>
                <a:gd name="T27" fmla="*/ 38 h 57"/>
                <a:gd name="T28" fmla="*/ 27 w 46"/>
                <a:gd name="T29" fmla="*/ 34 h 57"/>
                <a:gd name="T30" fmla="*/ 20 w 46"/>
                <a:gd name="T31" fmla="*/ 29 h 57"/>
                <a:gd name="T32" fmla="*/ 15 w 46"/>
                <a:gd name="T33" fmla="*/ 22 h 57"/>
                <a:gd name="T34" fmla="*/ 13 w 46"/>
                <a:gd name="T35" fmla="*/ 14 h 57"/>
                <a:gd name="T36" fmla="*/ 14 w 46"/>
                <a:gd name="T37" fmla="*/ 4 h 57"/>
                <a:gd name="T38" fmla="*/ 14 w 46"/>
                <a:gd name="T39" fmla="*/ 4 h 57"/>
                <a:gd name="T40" fmla="*/ 0 w 46"/>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7">
                  <a:moveTo>
                    <a:pt x="0" y="0"/>
                  </a:moveTo>
                  <a:lnTo>
                    <a:pt x="0" y="0"/>
                  </a:lnTo>
                  <a:lnTo>
                    <a:pt x="0" y="15"/>
                  </a:lnTo>
                  <a:lnTo>
                    <a:pt x="4" y="27"/>
                  </a:lnTo>
                  <a:lnTo>
                    <a:pt x="11" y="37"/>
                  </a:lnTo>
                  <a:lnTo>
                    <a:pt x="19" y="44"/>
                  </a:lnTo>
                  <a:lnTo>
                    <a:pt x="28" y="50"/>
                  </a:lnTo>
                  <a:lnTo>
                    <a:pt x="36" y="53"/>
                  </a:lnTo>
                  <a:lnTo>
                    <a:pt x="42" y="56"/>
                  </a:lnTo>
                  <a:lnTo>
                    <a:pt x="43" y="57"/>
                  </a:lnTo>
                  <a:lnTo>
                    <a:pt x="46" y="43"/>
                  </a:lnTo>
                  <a:lnTo>
                    <a:pt x="45" y="43"/>
                  </a:lnTo>
                  <a:lnTo>
                    <a:pt x="41" y="42"/>
                  </a:lnTo>
                  <a:lnTo>
                    <a:pt x="34" y="38"/>
                  </a:lnTo>
                  <a:lnTo>
                    <a:pt x="27" y="34"/>
                  </a:lnTo>
                  <a:lnTo>
                    <a:pt x="20" y="29"/>
                  </a:lnTo>
                  <a:lnTo>
                    <a:pt x="15" y="22"/>
                  </a:lnTo>
                  <a:lnTo>
                    <a:pt x="13" y="14"/>
                  </a:lnTo>
                  <a:lnTo>
                    <a:pt x="14" y="4"/>
                  </a:lnTo>
                  <a:lnTo>
                    <a:pt x="14"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75"/>
            <p:cNvSpPr>
              <a:spLocks/>
            </p:cNvSpPr>
            <p:nvPr/>
          </p:nvSpPr>
          <p:spPr bwMode="auto">
            <a:xfrm>
              <a:off x="3537323" y="2770733"/>
              <a:ext cx="36513" cy="141288"/>
            </a:xfrm>
            <a:custGeom>
              <a:avLst/>
              <a:gdLst>
                <a:gd name="T0" fmla="*/ 21 w 45"/>
                <a:gd name="T1" fmla="*/ 3 h 179"/>
                <a:gd name="T2" fmla="*/ 23 w 45"/>
                <a:gd name="T3" fmla="*/ 0 h 179"/>
                <a:gd name="T4" fmla="*/ 13 w 45"/>
                <a:gd name="T5" fmla="*/ 9 h 179"/>
                <a:gd name="T6" fmla="*/ 6 w 45"/>
                <a:gd name="T7" fmla="*/ 20 h 179"/>
                <a:gd name="T8" fmla="*/ 1 w 45"/>
                <a:gd name="T9" fmla="*/ 31 h 179"/>
                <a:gd name="T10" fmla="*/ 0 w 45"/>
                <a:gd name="T11" fmla="*/ 44 h 179"/>
                <a:gd name="T12" fmla="*/ 0 w 45"/>
                <a:gd name="T13" fmla="*/ 57 h 179"/>
                <a:gd name="T14" fmla="*/ 2 w 45"/>
                <a:gd name="T15" fmla="*/ 69 h 179"/>
                <a:gd name="T16" fmla="*/ 5 w 45"/>
                <a:gd name="T17" fmla="*/ 82 h 179"/>
                <a:gd name="T18" fmla="*/ 9 w 45"/>
                <a:gd name="T19" fmla="*/ 95 h 179"/>
                <a:gd name="T20" fmla="*/ 13 w 45"/>
                <a:gd name="T21" fmla="*/ 107 h 179"/>
                <a:gd name="T22" fmla="*/ 17 w 45"/>
                <a:gd name="T23" fmla="*/ 120 h 179"/>
                <a:gd name="T24" fmla="*/ 22 w 45"/>
                <a:gd name="T25" fmla="*/ 132 h 179"/>
                <a:gd name="T26" fmla="*/ 27 w 45"/>
                <a:gd name="T27" fmla="*/ 142 h 179"/>
                <a:gd name="T28" fmla="*/ 30 w 45"/>
                <a:gd name="T29" fmla="*/ 153 h 179"/>
                <a:gd name="T30" fmla="*/ 31 w 45"/>
                <a:gd name="T31" fmla="*/ 161 h 179"/>
                <a:gd name="T32" fmla="*/ 32 w 45"/>
                <a:gd name="T33" fmla="*/ 170 h 179"/>
                <a:gd name="T34" fmla="*/ 31 w 45"/>
                <a:gd name="T35" fmla="*/ 175 h 179"/>
                <a:gd name="T36" fmla="*/ 45 w 45"/>
                <a:gd name="T37" fmla="*/ 179 h 179"/>
                <a:gd name="T38" fmla="*/ 45 w 45"/>
                <a:gd name="T39" fmla="*/ 170 h 179"/>
                <a:gd name="T40" fmla="*/ 45 w 45"/>
                <a:gd name="T41" fmla="*/ 160 h 179"/>
                <a:gd name="T42" fmla="*/ 42 w 45"/>
                <a:gd name="T43" fmla="*/ 149 h 179"/>
                <a:gd name="T44" fmla="*/ 38 w 45"/>
                <a:gd name="T45" fmla="*/ 138 h 179"/>
                <a:gd name="T46" fmla="*/ 35 w 45"/>
                <a:gd name="T47" fmla="*/ 127 h 179"/>
                <a:gd name="T48" fmla="*/ 30 w 45"/>
                <a:gd name="T49" fmla="*/ 115 h 179"/>
                <a:gd name="T50" fmla="*/ 25 w 45"/>
                <a:gd name="T51" fmla="*/ 103 h 179"/>
                <a:gd name="T52" fmla="*/ 21 w 45"/>
                <a:gd name="T53" fmla="*/ 91 h 179"/>
                <a:gd name="T54" fmla="*/ 17 w 45"/>
                <a:gd name="T55" fmla="*/ 79 h 179"/>
                <a:gd name="T56" fmla="*/ 15 w 45"/>
                <a:gd name="T57" fmla="*/ 66 h 179"/>
                <a:gd name="T58" fmla="*/ 13 w 45"/>
                <a:gd name="T59" fmla="*/ 56 h 179"/>
                <a:gd name="T60" fmla="*/ 13 w 45"/>
                <a:gd name="T61" fmla="*/ 45 h 179"/>
                <a:gd name="T62" fmla="*/ 15 w 45"/>
                <a:gd name="T63" fmla="*/ 35 h 179"/>
                <a:gd name="T64" fmla="*/ 17 w 45"/>
                <a:gd name="T65" fmla="*/ 26 h 179"/>
                <a:gd name="T66" fmla="*/ 23 w 45"/>
                <a:gd name="T67" fmla="*/ 17 h 179"/>
                <a:gd name="T68" fmla="*/ 30 w 45"/>
                <a:gd name="T69" fmla="*/ 11 h 179"/>
                <a:gd name="T70" fmla="*/ 32 w 45"/>
                <a:gd name="T71" fmla="*/ 8 h 179"/>
                <a:gd name="T72" fmla="*/ 30 w 45"/>
                <a:gd name="T73" fmla="*/ 11 h 179"/>
                <a:gd name="T74" fmla="*/ 31 w 45"/>
                <a:gd name="T75" fmla="*/ 11 h 179"/>
                <a:gd name="T76" fmla="*/ 32 w 45"/>
                <a:gd name="T77" fmla="*/ 8 h 179"/>
                <a:gd name="T78" fmla="*/ 21 w 45"/>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 h="179">
                  <a:moveTo>
                    <a:pt x="21" y="3"/>
                  </a:moveTo>
                  <a:lnTo>
                    <a:pt x="23" y="0"/>
                  </a:lnTo>
                  <a:lnTo>
                    <a:pt x="13" y="9"/>
                  </a:lnTo>
                  <a:lnTo>
                    <a:pt x="6" y="20"/>
                  </a:lnTo>
                  <a:lnTo>
                    <a:pt x="1" y="31"/>
                  </a:lnTo>
                  <a:lnTo>
                    <a:pt x="0" y="44"/>
                  </a:lnTo>
                  <a:lnTo>
                    <a:pt x="0" y="57"/>
                  </a:lnTo>
                  <a:lnTo>
                    <a:pt x="2" y="69"/>
                  </a:lnTo>
                  <a:lnTo>
                    <a:pt x="5" y="82"/>
                  </a:lnTo>
                  <a:lnTo>
                    <a:pt x="9" y="95"/>
                  </a:lnTo>
                  <a:lnTo>
                    <a:pt x="13" y="107"/>
                  </a:lnTo>
                  <a:lnTo>
                    <a:pt x="17" y="120"/>
                  </a:lnTo>
                  <a:lnTo>
                    <a:pt x="22" y="132"/>
                  </a:lnTo>
                  <a:lnTo>
                    <a:pt x="27" y="142"/>
                  </a:lnTo>
                  <a:lnTo>
                    <a:pt x="30" y="153"/>
                  </a:lnTo>
                  <a:lnTo>
                    <a:pt x="31" y="161"/>
                  </a:lnTo>
                  <a:lnTo>
                    <a:pt x="32" y="170"/>
                  </a:lnTo>
                  <a:lnTo>
                    <a:pt x="31" y="175"/>
                  </a:lnTo>
                  <a:lnTo>
                    <a:pt x="45" y="179"/>
                  </a:lnTo>
                  <a:lnTo>
                    <a:pt x="45" y="170"/>
                  </a:lnTo>
                  <a:lnTo>
                    <a:pt x="45" y="160"/>
                  </a:lnTo>
                  <a:lnTo>
                    <a:pt x="42" y="149"/>
                  </a:lnTo>
                  <a:lnTo>
                    <a:pt x="38" y="138"/>
                  </a:lnTo>
                  <a:lnTo>
                    <a:pt x="35" y="127"/>
                  </a:lnTo>
                  <a:lnTo>
                    <a:pt x="30" y="115"/>
                  </a:lnTo>
                  <a:lnTo>
                    <a:pt x="25" y="103"/>
                  </a:lnTo>
                  <a:lnTo>
                    <a:pt x="21" y="91"/>
                  </a:lnTo>
                  <a:lnTo>
                    <a:pt x="17" y="79"/>
                  </a:lnTo>
                  <a:lnTo>
                    <a:pt x="15" y="66"/>
                  </a:lnTo>
                  <a:lnTo>
                    <a:pt x="13" y="56"/>
                  </a:lnTo>
                  <a:lnTo>
                    <a:pt x="13" y="45"/>
                  </a:lnTo>
                  <a:lnTo>
                    <a:pt x="15" y="35"/>
                  </a:lnTo>
                  <a:lnTo>
                    <a:pt x="17" y="26"/>
                  </a:lnTo>
                  <a:lnTo>
                    <a:pt x="23" y="17"/>
                  </a:lnTo>
                  <a:lnTo>
                    <a:pt x="30" y="11"/>
                  </a:lnTo>
                  <a:lnTo>
                    <a:pt x="32" y="8"/>
                  </a:lnTo>
                  <a:lnTo>
                    <a:pt x="30" y="11"/>
                  </a:lnTo>
                  <a:lnTo>
                    <a:pt x="31" y="11"/>
                  </a:lnTo>
                  <a:lnTo>
                    <a:pt x="32" y="8"/>
                  </a:lnTo>
                  <a:lnTo>
                    <a:pt x="2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76"/>
            <p:cNvSpPr>
              <a:spLocks/>
            </p:cNvSpPr>
            <p:nvPr/>
          </p:nvSpPr>
          <p:spPr bwMode="auto">
            <a:xfrm>
              <a:off x="3553198" y="2740571"/>
              <a:ext cx="28575" cy="36513"/>
            </a:xfrm>
            <a:custGeom>
              <a:avLst/>
              <a:gdLst>
                <a:gd name="T0" fmla="*/ 23 w 34"/>
                <a:gd name="T1" fmla="*/ 3 h 47"/>
                <a:gd name="T2" fmla="*/ 29 w 34"/>
                <a:gd name="T3" fmla="*/ 5 h 47"/>
                <a:gd name="T4" fmla="*/ 24 w 34"/>
                <a:gd name="T5" fmla="*/ 0 h 47"/>
                <a:gd name="T6" fmla="*/ 23 w 34"/>
                <a:gd name="T7" fmla="*/ 2 h 47"/>
                <a:gd name="T8" fmla="*/ 22 w 34"/>
                <a:gd name="T9" fmla="*/ 5 h 47"/>
                <a:gd name="T10" fmla="*/ 21 w 34"/>
                <a:gd name="T11" fmla="*/ 7 h 47"/>
                <a:gd name="T12" fmla="*/ 17 w 34"/>
                <a:gd name="T13" fmla="*/ 12 h 47"/>
                <a:gd name="T14" fmla="*/ 14 w 34"/>
                <a:gd name="T15" fmla="*/ 18 h 47"/>
                <a:gd name="T16" fmla="*/ 8 w 34"/>
                <a:gd name="T17" fmla="*/ 29 h 47"/>
                <a:gd name="T18" fmla="*/ 0 w 34"/>
                <a:gd name="T19" fmla="*/ 42 h 47"/>
                <a:gd name="T20" fmla="*/ 11 w 34"/>
                <a:gd name="T21" fmla="*/ 47 h 47"/>
                <a:gd name="T22" fmla="*/ 19 w 34"/>
                <a:gd name="T23" fmla="*/ 35 h 47"/>
                <a:gd name="T24" fmla="*/ 24 w 34"/>
                <a:gd name="T25" fmla="*/ 24 h 47"/>
                <a:gd name="T26" fmla="*/ 29 w 34"/>
                <a:gd name="T27" fmla="*/ 17 h 47"/>
                <a:gd name="T28" fmla="*/ 31 w 34"/>
                <a:gd name="T29" fmla="*/ 13 h 47"/>
                <a:gd name="T30" fmla="*/ 33 w 34"/>
                <a:gd name="T31" fmla="*/ 10 h 47"/>
                <a:gd name="T32" fmla="*/ 33 w 34"/>
                <a:gd name="T33" fmla="*/ 8 h 47"/>
                <a:gd name="T34" fmla="*/ 33 w 34"/>
                <a:gd name="T35" fmla="*/ 9 h 47"/>
                <a:gd name="T36" fmla="*/ 29 w 34"/>
                <a:gd name="T37" fmla="*/ 5 h 47"/>
                <a:gd name="T38" fmla="*/ 34 w 34"/>
                <a:gd name="T39" fmla="*/ 7 h 47"/>
                <a:gd name="T40" fmla="*/ 34 w 34"/>
                <a:gd name="T41" fmla="*/ 8 h 47"/>
                <a:gd name="T42" fmla="*/ 34 w 34"/>
                <a:gd name="T43" fmla="*/ 8 h 47"/>
                <a:gd name="T44" fmla="*/ 34 w 34"/>
                <a:gd name="T45" fmla="*/ 7 h 47"/>
                <a:gd name="T46" fmla="*/ 23 w 34"/>
                <a:gd name="T4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7">
                  <a:moveTo>
                    <a:pt x="23" y="3"/>
                  </a:moveTo>
                  <a:lnTo>
                    <a:pt x="29" y="5"/>
                  </a:lnTo>
                  <a:lnTo>
                    <a:pt x="24" y="0"/>
                  </a:lnTo>
                  <a:lnTo>
                    <a:pt x="23" y="2"/>
                  </a:lnTo>
                  <a:lnTo>
                    <a:pt x="22" y="5"/>
                  </a:lnTo>
                  <a:lnTo>
                    <a:pt x="21" y="7"/>
                  </a:lnTo>
                  <a:lnTo>
                    <a:pt x="17" y="12"/>
                  </a:lnTo>
                  <a:lnTo>
                    <a:pt x="14" y="18"/>
                  </a:lnTo>
                  <a:lnTo>
                    <a:pt x="8" y="29"/>
                  </a:lnTo>
                  <a:lnTo>
                    <a:pt x="0" y="42"/>
                  </a:lnTo>
                  <a:lnTo>
                    <a:pt x="11" y="47"/>
                  </a:lnTo>
                  <a:lnTo>
                    <a:pt x="19" y="35"/>
                  </a:lnTo>
                  <a:lnTo>
                    <a:pt x="24" y="24"/>
                  </a:lnTo>
                  <a:lnTo>
                    <a:pt x="29" y="17"/>
                  </a:lnTo>
                  <a:lnTo>
                    <a:pt x="31" y="13"/>
                  </a:lnTo>
                  <a:lnTo>
                    <a:pt x="33" y="10"/>
                  </a:lnTo>
                  <a:lnTo>
                    <a:pt x="33" y="8"/>
                  </a:lnTo>
                  <a:lnTo>
                    <a:pt x="33" y="9"/>
                  </a:lnTo>
                  <a:lnTo>
                    <a:pt x="29" y="5"/>
                  </a:lnTo>
                  <a:lnTo>
                    <a:pt x="34" y="7"/>
                  </a:lnTo>
                  <a:lnTo>
                    <a:pt x="34" y="8"/>
                  </a:lnTo>
                  <a:lnTo>
                    <a:pt x="34" y="8"/>
                  </a:lnTo>
                  <a:lnTo>
                    <a:pt x="34" y="7"/>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77"/>
            <p:cNvSpPr>
              <a:spLocks/>
            </p:cNvSpPr>
            <p:nvPr/>
          </p:nvSpPr>
          <p:spPr bwMode="auto">
            <a:xfrm>
              <a:off x="3554786" y="2711996"/>
              <a:ext cx="26988" cy="33338"/>
            </a:xfrm>
            <a:custGeom>
              <a:avLst/>
              <a:gdLst>
                <a:gd name="T0" fmla="*/ 0 w 35"/>
                <a:gd name="T1" fmla="*/ 14 h 43"/>
                <a:gd name="T2" fmla="*/ 0 w 35"/>
                <a:gd name="T3" fmla="*/ 14 h 43"/>
                <a:gd name="T4" fmla="*/ 10 w 35"/>
                <a:gd name="T5" fmla="*/ 16 h 43"/>
                <a:gd name="T6" fmla="*/ 16 w 35"/>
                <a:gd name="T7" fmla="*/ 20 h 43"/>
                <a:gd name="T8" fmla="*/ 20 w 35"/>
                <a:gd name="T9" fmla="*/ 23 h 43"/>
                <a:gd name="T10" fmla="*/ 22 w 35"/>
                <a:gd name="T11" fmla="*/ 28 h 43"/>
                <a:gd name="T12" fmla="*/ 22 w 35"/>
                <a:gd name="T13" fmla="*/ 33 h 43"/>
                <a:gd name="T14" fmla="*/ 22 w 35"/>
                <a:gd name="T15" fmla="*/ 36 h 43"/>
                <a:gd name="T16" fmla="*/ 22 w 35"/>
                <a:gd name="T17" fmla="*/ 38 h 43"/>
                <a:gd name="T18" fmla="*/ 22 w 35"/>
                <a:gd name="T19" fmla="*/ 39 h 43"/>
                <a:gd name="T20" fmla="*/ 33 w 35"/>
                <a:gd name="T21" fmla="*/ 43 h 43"/>
                <a:gd name="T22" fmla="*/ 35 w 35"/>
                <a:gd name="T23" fmla="*/ 41 h 43"/>
                <a:gd name="T24" fmla="*/ 35 w 35"/>
                <a:gd name="T25" fmla="*/ 37 h 43"/>
                <a:gd name="T26" fmla="*/ 35 w 35"/>
                <a:gd name="T27" fmla="*/ 31 h 43"/>
                <a:gd name="T28" fmla="*/ 33 w 35"/>
                <a:gd name="T29" fmla="*/ 23 h 43"/>
                <a:gd name="T30" fmla="*/ 30 w 35"/>
                <a:gd name="T31" fmla="*/ 16 h 43"/>
                <a:gd name="T32" fmla="*/ 24 w 35"/>
                <a:gd name="T33" fmla="*/ 10 h 43"/>
                <a:gd name="T34" fmla="*/ 15 w 35"/>
                <a:gd name="T35" fmla="*/ 4 h 43"/>
                <a:gd name="T36" fmla="*/ 2 w 35"/>
                <a:gd name="T37" fmla="*/ 0 h 43"/>
                <a:gd name="T38" fmla="*/ 2 w 35"/>
                <a:gd name="T39" fmla="*/ 0 h 43"/>
                <a:gd name="T40" fmla="*/ 0 w 35"/>
                <a:gd name="T41"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3">
                  <a:moveTo>
                    <a:pt x="0" y="14"/>
                  </a:moveTo>
                  <a:lnTo>
                    <a:pt x="0" y="14"/>
                  </a:lnTo>
                  <a:lnTo>
                    <a:pt x="10" y="16"/>
                  </a:lnTo>
                  <a:lnTo>
                    <a:pt x="16" y="20"/>
                  </a:lnTo>
                  <a:lnTo>
                    <a:pt x="20" y="23"/>
                  </a:lnTo>
                  <a:lnTo>
                    <a:pt x="22" y="28"/>
                  </a:lnTo>
                  <a:lnTo>
                    <a:pt x="22" y="33"/>
                  </a:lnTo>
                  <a:lnTo>
                    <a:pt x="22" y="36"/>
                  </a:lnTo>
                  <a:lnTo>
                    <a:pt x="22" y="38"/>
                  </a:lnTo>
                  <a:lnTo>
                    <a:pt x="22" y="39"/>
                  </a:lnTo>
                  <a:lnTo>
                    <a:pt x="33" y="43"/>
                  </a:lnTo>
                  <a:lnTo>
                    <a:pt x="35" y="41"/>
                  </a:lnTo>
                  <a:lnTo>
                    <a:pt x="35" y="37"/>
                  </a:lnTo>
                  <a:lnTo>
                    <a:pt x="35" y="31"/>
                  </a:lnTo>
                  <a:lnTo>
                    <a:pt x="33" y="23"/>
                  </a:lnTo>
                  <a:lnTo>
                    <a:pt x="30" y="16"/>
                  </a:lnTo>
                  <a:lnTo>
                    <a:pt x="24" y="10"/>
                  </a:lnTo>
                  <a:lnTo>
                    <a:pt x="15" y="4"/>
                  </a:lnTo>
                  <a:lnTo>
                    <a:pt x="2" y="0"/>
                  </a:lnTo>
                  <a:lnTo>
                    <a:pt x="2"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78"/>
            <p:cNvSpPr>
              <a:spLocks/>
            </p:cNvSpPr>
            <p:nvPr/>
          </p:nvSpPr>
          <p:spPr bwMode="auto">
            <a:xfrm>
              <a:off x="3486523" y="2711996"/>
              <a:ext cx="69850" cy="103188"/>
            </a:xfrm>
            <a:custGeom>
              <a:avLst/>
              <a:gdLst>
                <a:gd name="T0" fmla="*/ 0 w 88"/>
                <a:gd name="T1" fmla="*/ 125 h 131"/>
                <a:gd name="T2" fmla="*/ 1 w 88"/>
                <a:gd name="T3" fmla="*/ 126 h 131"/>
                <a:gd name="T4" fmla="*/ 10 w 88"/>
                <a:gd name="T5" fmla="*/ 131 h 131"/>
                <a:gd name="T6" fmla="*/ 20 w 88"/>
                <a:gd name="T7" fmla="*/ 131 h 131"/>
                <a:gd name="T8" fmla="*/ 27 w 88"/>
                <a:gd name="T9" fmla="*/ 125 h 131"/>
                <a:gd name="T10" fmla="*/ 31 w 88"/>
                <a:gd name="T11" fmla="*/ 117 h 131"/>
                <a:gd name="T12" fmla="*/ 32 w 88"/>
                <a:gd name="T13" fmla="*/ 106 h 131"/>
                <a:gd name="T14" fmla="*/ 33 w 88"/>
                <a:gd name="T15" fmla="*/ 96 h 131"/>
                <a:gd name="T16" fmla="*/ 33 w 88"/>
                <a:gd name="T17" fmla="*/ 84 h 131"/>
                <a:gd name="T18" fmla="*/ 33 w 88"/>
                <a:gd name="T19" fmla="*/ 72 h 131"/>
                <a:gd name="T20" fmla="*/ 34 w 88"/>
                <a:gd name="T21" fmla="*/ 59 h 131"/>
                <a:gd name="T22" fmla="*/ 35 w 88"/>
                <a:gd name="T23" fmla="*/ 48 h 131"/>
                <a:gd name="T24" fmla="*/ 39 w 88"/>
                <a:gd name="T25" fmla="*/ 37 h 131"/>
                <a:gd name="T26" fmla="*/ 43 w 88"/>
                <a:gd name="T27" fmla="*/ 28 h 131"/>
                <a:gd name="T28" fmla="*/ 50 w 88"/>
                <a:gd name="T29" fmla="*/ 21 h 131"/>
                <a:gd name="T30" fmla="*/ 58 w 88"/>
                <a:gd name="T31" fmla="*/ 16 h 131"/>
                <a:gd name="T32" fmla="*/ 70 w 88"/>
                <a:gd name="T33" fmla="*/ 13 h 131"/>
                <a:gd name="T34" fmla="*/ 86 w 88"/>
                <a:gd name="T35" fmla="*/ 14 h 131"/>
                <a:gd name="T36" fmla="*/ 88 w 88"/>
                <a:gd name="T37" fmla="*/ 0 h 131"/>
                <a:gd name="T38" fmla="*/ 70 w 88"/>
                <a:gd name="T39" fmla="*/ 0 h 131"/>
                <a:gd name="T40" fmla="*/ 54 w 88"/>
                <a:gd name="T41" fmla="*/ 4 h 131"/>
                <a:gd name="T42" fmla="*/ 42 w 88"/>
                <a:gd name="T43" fmla="*/ 11 h 131"/>
                <a:gd name="T44" fmla="*/ 33 w 88"/>
                <a:gd name="T45" fmla="*/ 21 h 131"/>
                <a:gd name="T46" fmla="*/ 27 w 88"/>
                <a:gd name="T47" fmla="*/ 33 h 131"/>
                <a:gd name="T48" fmla="*/ 23 w 88"/>
                <a:gd name="T49" fmla="*/ 45 h 131"/>
                <a:gd name="T50" fmla="*/ 22 w 88"/>
                <a:gd name="T51" fmla="*/ 58 h 131"/>
                <a:gd name="T52" fmla="*/ 20 w 88"/>
                <a:gd name="T53" fmla="*/ 72 h 131"/>
                <a:gd name="T54" fmla="*/ 19 w 88"/>
                <a:gd name="T55" fmla="*/ 84 h 131"/>
                <a:gd name="T56" fmla="*/ 19 w 88"/>
                <a:gd name="T57" fmla="*/ 96 h 131"/>
                <a:gd name="T58" fmla="*/ 19 w 88"/>
                <a:gd name="T59" fmla="*/ 106 h 131"/>
                <a:gd name="T60" fmla="*/ 18 w 88"/>
                <a:gd name="T61" fmla="*/ 113 h 131"/>
                <a:gd name="T62" fmla="*/ 17 w 88"/>
                <a:gd name="T63" fmla="*/ 118 h 131"/>
                <a:gd name="T64" fmla="*/ 17 w 88"/>
                <a:gd name="T65" fmla="*/ 119 h 131"/>
                <a:gd name="T66" fmla="*/ 15 w 88"/>
                <a:gd name="T67" fmla="*/ 118 h 131"/>
                <a:gd name="T68" fmla="*/ 8 w 88"/>
                <a:gd name="T69" fmla="*/ 116 h 131"/>
                <a:gd name="T70" fmla="*/ 9 w 88"/>
                <a:gd name="T71" fmla="*/ 117 h 131"/>
                <a:gd name="T72" fmla="*/ 0 w 88"/>
                <a:gd name="T73" fmla="*/ 125 h 131"/>
                <a:gd name="T74" fmla="*/ 0 w 88"/>
                <a:gd name="T75" fmla="*/ 126 h 131"/>
                <a:gd name="T76" fmla="*/ 1 w 88"/>
                <a:gd name="T77" fmla="*/ 126 h 131"/>
                <a:gd name="T78" fmla="*/ 0 w 88"/>
                <a:gd name="T79"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31">
                  <a:moveTo>
                    <a:pt x="0" y="125"/>
                  </a:moveTo>
                  <a:lnTo>
                    <a:pt x="1" y="126"/>
                  </a:lnTo>
                  <a:lnTo>
                    <a:pt x="10" y="131"/>
                  </a:lnTo>
                  <a:lnTo>
                    <a:pt x="20" y="131"/>
                  </a:lnTo>
                  <a:lnTo>
                    <a:pt x="27" y="125"/>
                  </a:lnTo>
                  <a:lnTo>
                    <a:pt x="31" y="117"/>
                  </a:lnTo>
                  <a:lnTo>
                    <a:pt x="32" y="106"/>
                  </a:lnTo>
                  <a:lnTo>
                    <a:pt x="33" y="96"/>
                  </a:lnTo>
                  <a:lnTo>
                    <a:pt x="33" y="84"/>
                  </a:lnTo>
                  <a:lnTo>
                    <a:pt x="33" y="72"/>
                  </a:lnTo>
                  <a:lnTo>
                    <a:pt x="34" y="59"/>
                  </a:lnTo>
                  <a:lnTo>
                    <a:pt x="35" y="48"/>
                  </a:lnTo>
                  <a:lnTo>
                    <a:pt x="39" y="37"/>
                  </a:lnTo>
                  <a:lnTo>
                    <a:pt x="43" y="28"/>
                  </a:lnTo>
                  <a:lnTo>
                    <a:pt x="50" y="21"/>
                  </a:lnTo>
                  <a:lnTo>
                    <a:pt x="58" y="16"/>
                  </a:lnTo>
                  <a:lnTo>
                    <a:pt x="70" y="13"/>
                  </a:lnTo>
                  <a:lnTo>
                    <a:pt x="86" y="14"/>
                  </a:lnTo>
                  <a:lnTo>
                    <a:pt x="88" y="0"/>
                  </a:lnTo>
                  <a:lnTo>
                    <a:pt x="70" y="0"/>
                  </a:lnTo>
                  <a:lnTo>
                    <a:pt x="54" y="4"/>
                  </a:lnTo>
                  <a:lnTo>
                    <a:pt x="42" y="11"/>
                  </a:lnTo>
                  <a:lnTo>
                    <a:pt x="33" y="21"/>
                  </a:lnTo>
                  <a:lnTo>
                    <a:pt x="27" y="33"/>
                  </a:lnTo>
                  <a:lnTo>
                    <a:pt x="23" y="45"/>
                  </a:lnTo>
                  <a:lnTo>
                    <a:pt x="22" y="58"/>
                  </a:lnTo>
                  <a:lnTo>
                    <a:pt x="20" y="72"/>
                  </a:lnTo>
                  <a:lnTo>
                    <a:pt x="19" y="84"/>
                  </a:lnTo>
                  <a:lnTo>
                    <a:pt x="19" y="96"/>
                  </a:lnTo>
                  <a:lnTo>
                    <a:pt x="19" y="106"/>
                  </a:lnTo>
                  <a:lnTo>
                    <a:pt x="18" y="113"/>
                  </a:lnTo>
                  <a:lnTo>
                    <a:pt x="17" y="118"/>
                  </a:lnTo>
                  <a:lnTo>
                    <a:pt x="17" y="119"/>
                  </a:lnTo>
                  <a:lnTo>
                    <a:pt x="15" y="118"/>
                  </a:lnTo>
                  <a:lnTo>
                    <a:pt x="8" y="116"/>
                  </a:lnTo>
                  <a:lnTo>
                    <a:pt x="9" y="117"/>
                  </a:lnTo>
                  <a:lnTo>
                    <a:pt x="0" y="125"/>
                  </a:lnTo>
                  <a:lnTo>
                    <a:pt x="0" y="126"/>
                  </a:lnTo>
                  <a:lnTo>
                    <a:pt x="1" y="126"/>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79"/>
            <p:cNvSpPr>
              <a:spLocks/>
            </p:cNvSpPr>
            <p:nvPr/>
          </p:nvSpPr>
          <p:spPr bwMode="auto">
            <a:xfrm>
              <a:off x="3384923" y="2716758"/>
              <a:ext cx="107950" cy="93663"/>
            </a:xfrm>
            <a:custGeom>
              <a:avLst/>
              <a:gdLst>
                <a:gd name="T0" fmla="*/ 9 w 137"/>
                <a:gd name="T1" fmla="*/ 66 h 119"/>
                <a:gd name="T2" fmla="*/ 18 w 137"/>
                <a:gd name="T3" fmla="*/ 59 h 119"/>
                <a:gd name="T4" fmla="*/ 15 w 137"/>
                <a:gd name="T5" fmla="*/ 44 h 119"/>
                <a:gd name="T6" fmla="*/ 13 w 137"/>
                <a:gd name="T7" fmla="*/ 31 h 119"/>
                <a:gd name="T8" fmla="*/ 13 w 137"/>
                <a:gd name="T9" fmla="*/ 22 h 119"/>
                <a:gd name="T10" fmla="*/ 14 w 137"/>
                <a:gd name="T11" fmla="*/ 15 h 119"/>
                <a:gd name="T12" fmla="*/ 14 w 137"/>
                <a:gd name="T13" fmla="*/ 13 h 119"/>
                <a:gd name="T14" fmla="*/ 15 w 137"/>
                <a:gd name="T15" fmla="*/ 13 h 119"/>
                <a:gd name="T16" fmla="*/ 16 w 137"/>
                <a:gd name="T17" fmla="*/ 13 h 119"/>
                <a:gd name="T18" fmla="*/ 22 w 137"/>
                <a:gd name="T19" fmla="*/ 15 h 119"/>
                <a:gd name="T20" fmla="*/ 29 w 137"/>
                <a:gd name="T21" fmla="*/ 20 h 119"/>
                <a:gd name="T22" fmla="*/ 38 w 137"/>
                <a:gd name="T23" fmla="*/ 28 h 119"/>
                <a:gd name="T24" fmla="*/ 48 w 137"/>
                <a:gd name="T25" fmla="*/ 37 h 119"/>
                <a:gd name="T26" fmla="*/ 61 w 137"/>
                <a:gd name="T27" fmla="*/ 50 h 119"/>
                <a:gd name="T28" fmla="*/ 76 w 137"/>
                <a:gd name="T29" fmla="*/ 63 h 119"/>
                <a:gd name="T30" fmla="*/ 91 w 137"/>
                <a:gd name="T31" fmla="*/ 80 h 119"/>
                <a:gd name="T32" fmla="*/ 108 w 137"/>
                <a:gd name="T33" fmla="*/ 98 h 119"/>
                <a:gd name="T34" fmla="*/ 128 w 137"/>
                <a:gd name="T35" fmla="*/ 119 h 119"/>
                <a:gd name="T36" fmla="*/ 137 w 137"/>
                <a:gd name="T37" fmla="*/ 111 h 119"/>
                <a:gd name="T38" fmla="*/ 117 w 137"/>
                <a:gd name="T39" fmla="*/ 90 h 119"/>
                <a:gd name="T40" fmla="*/ 100 w 137"/>
                <a:gd name="T41" fmla="*/ 70 h 119"/>
                <a:gd name="T42" fmla="*/ 85 w 137"/>
                <a:gd name="T43" fmla="*/ 54 h 119"/>
                <a:gd name="T44" fmla="*/ 70 w 137"/>
                <a:gd name="T45" fmla="*/ 40 h 119"/>
                <a:gd name="T46" fmla="*/ 57 w 137"/>
                <a:gd name="T47" fmla="*/ 28 h 119"/>
                <a:gd name="T48" fmla="*/ 46 w 137"/>
                <a:gd name="T49" fmla="*/ 17 h 119"/>
                <a:gd name="T50" fmla="*/ 37 w 137"/>
                <a:gd name="T51" fmla="*/ 10 h 119"/>
                <a:gd name="T52" fmla="*/ 27 w 137"/>
                <a:gd name="T53" fmla="*/ 4 h 119"/>
                <a:gd name="T54" fmla="*/ 19 w 137"/>
                <a:gd name="T55" fmla="*/ 0 h 119"/>
                <a:gd name="T56" fmla="*/ 11 w 137"/>
                <a:gd name="T57" fmla="*/ 0 h 119"/>
                <a:gd name="T58" fmla="*/ 4 w 137"/>
                <a:gd name="T59" fmla="*/ 5 h 119"/>
                <a:gd name="T60" fmla="*/ 0 w 137"/>
                <a:gd name="T61" fmla="*/ 13 h 119"/>
                <a:gd name="T62" fmla="*/ 0 w 137"/>
                <a:gd name="T63" fmla="*/ 22 h 119"/>
                <a:gd name="T64" fmla="*/ 0 w 137"/>
                <a:gd name="T65" fmla="*/ 32 h 119"/>
                <a:gd name="T66" fmla="*/ 2 w 137"/>
                <a:gd name="T67" fmla="*/ 45 h 119"/>
                <a:gd name="T68" fmla="*/ 4 w 137"/>
                <a:gd name="T69" fmla="*/ 61 h 119"/>
                <a:gd name="T70" fmla="*/ 14 w 137"/>
                <a:gd name="T71" fmla="*/ 54 h 119"/>
                <a:gd name="T72" fmla="*/ 9 w 137"/>
                <a:gd name="T73" fmla="*/ 66 h 119"/>
                <a:gd name="T74" fmla="*/ 21 w 137"/>
                <a:gd name="T75" fmla="*/ 70 h 119"/>
                <a:gd name="T76" fmla="*/ 18 w 137"/>
                <a:gd name="T77" fmla="*/ 59 h 119"/>
                <a:gd name="T78" fmla="*/ 9 w 137"/>
                <a:gd name="T7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119">
                  <a:moveTo>
                    <a:pt x="9" y="66"/>
                  </a:moveTo>
                  <a:lnTo>
                    <a:pt x="18" y="59"/>
                  </a:lnTo>
                  <a:lnTo>
                    <a:pt x="15" y="44"/>
                  </a:lnTo>
                  <a:lnTo>
                    <a:pt x="13" y="31"/>
                  </a:lnTo>
                  <a:lnTo>
                    <a:pt x="13" y="22"/>
                  </a:lnTo>
                  <a:lnTo>
                    <a:pt x="14" y="15"/>
                  </a:lnTo>
                  <a:lnTo>
                    <a:pt x="14" y="13"/>
                  </a:lnTo>
                  <a:lnTo>
                    <a:pt x="15" y="13"/>
                  </a:lnTo>
                  <a:lnTo>
                    <a:pt x="16" y="13"/>
                  </a:lnTo>
                  <a:lnTo>
                    <a:pt x="22" y="15"/>
                  </a:lnTo>
                  <a:lnTo>
                    <a:pt x="29" y="20"/>
                  </a:lnTo>
                  <a:lnTo>
                    <a:pt x="38" y="28"/>
                  </a:lnTo>
                  <a:lnTo>
                    <a:pt x="48" y="37"/>
                  </a:lnTo>
                  <a:lnTo>
                    <a:pt x="61" y="50"/>
                  </a:lnTo>
                  <a:lnTo>
                    <a:pt x="76" y="63"/>
                  </a:lnTo>
                  <a:lnTo>
                    <a:pt x="91" y="80"/>
                  </a:lnTo>
                  <a:lnTo>
                    <a:pt x="108" y="98"/>
                  </a:lnTo>
                  <a:lnTo>
                    <a:pt x="128" y="119"/>
                  </a:lnTo>
                  <a:lnTo>
                    <a:pt x="137" y="111"/>
                  </a:lnTo>
                  <a:lnTo>
                    <a:pt x="117" y="90"/>
                  </a:lnTo>
                  <a:lnTo>
                    <a:pt x="100" y="70"/>
                  </a:lnTo>
                  <a:lnTo>
                    <a:pt x="85" y="54"/>
                  </a:lnTo>
                  <a:lnTo>
                    <a:pt x="70" y="40"/>
                  </a:lnTo>
                  <a:lnTo>
                    <a:pt x="57" y="28"/>
                  </a:lnTo>
                  <a:lnTo>
                    <a:pt x="46" y="17"/>
                  </a:lnTo>
                  <a:lnTo>
                    <a:pt x="37" y="10"/>
                  </a:lnTo>
                  <a:lnTo>
                    <a:pt x="27" y="4"/>
                  </a:lnTo>
                  <a:lnTo>
                    <a:pt x="19" y="0"/>
                  </a:lnTo>
                  <a:lnTo>
                    <a:pt x="11" y="0"/>
                  </a:lnTo>
                  <a:lnTo>
                    <a:pt x="4" y="5"/>
                  </a:lnTo>
                  <a:lnTo>
                    <a:pt x="0" y="13"/>
                  </a:lnTo>
                  <a:lnTo>
                    <a:pt x="0" y="22"/>
                  </a:lnTo>
                  <a:lnTo>
                    <a:pt x="0" y="32"/>
                  </a:lnTo>
                  <a:lnTo>
                    <a:pt x="2" y="45"/>
                  </a:lnTo>
                  <a:lnTo>
                    <a:pt x="4" y="61"/>
                  </a:lnTo>
                  <a:lnTo>
                    <a:pt x="14" y="54"/>
                  </a:lnTo>
                  <a:lnTo>
                    <a:pt x="9" y="66"/>
                  </a:lnTo>
                  <a:lnTo>
                    <a:pt x="21" y="70"/>
                  </a:lnTo>
                  <a:lnTo>
                    <a:pt x="18" y="59"/>
                  </a:lnTo>
                  <a:lnTo>
                    <a:pt x="9"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80"/>
            <p:cNvSpPr>
              <a:spLocks/>
            </p:cNvSpPr>
            <p:nvPr/>
          </p:nvSpPr>
          <p:spPr bwMode="auto">
            <a:xfrm>
              <a:off x="3362698" y="2756446"/>
              <a:ext cx="33338" cy="23813"/>
            </a:xfrm>
            <a:custGeom>
              <a:avLst/>
              <a:gdLst>
                <a:gd name="T0" fmla="*/ 13 w 42"/>
                <a:gd name="T1" fmla="*/ 31 h 31"/>
                <a:gd name="T2" fmla="*/ 14 w 42"/>
                <a:gd name="T3" fmla="*/ 29 h 31"/>
                <a:gd name="T4" fmla="*/ 14 w 42"/>
                <a:gd name="T5" fmla="*/ 27 h 31"/>
                <a:gd name="T6" fmla="*/ 14 w 42"/>
                <a:gd name="T7" fmla="*/ 24 h 31"/>
                <a:gd name="T8" fmla="*/ 14 w 42"/>
                <a:gd name="T9" fmla="*/ 21 h 31"/>
                <a:gd name="T10" fmla="*/ 16 w 42"/>
                <a:gd name="T11" fmla="*/ 17 h 31"/>
                <a:gd name="T12" fmla="*/ 19 w 42"/>
                <a:gd name="T13" fmla="*/ 15 h 31"/>
                <a:gd name="T14" fmla="*/ 22 w 42"/>
                <a:gd name="T15" fmla="*/ 12 h 31"/>
                <a:gd name="T16" fmla="*/ 28 w 42"/>
                <a:gd name="T17" fmla="*/ 12 h 31"/>
                <a:gd name="T18" fmla="*/ 37 w 42"/>
                <a:gd name="T19" fmla="*/ 15 h 31"/>
                <a:gd name="T20" fmla="*/ 42 w 42"/>
                <a:gd name="T21" fmla="*/ 3 h 31"/>
                <a:gd name="T22" fmla="*/ 30 w 42"/>
                <a:gd name="T23" fmla="*/ 0 h 31"/>
                <a:gd name="T24" fmla="*/ 19 w 42"/>
                <a:gd name="T25" fmla="*/ 0 h 31"/>
                <a:gd name="T26" fmla="*/ 12 w 42"/>
                <a:gd name="T27" fmla="*/ 4 h 31"/>
                <a:gd name="T28" fmla="*/ 5 w 42"/>
                <a:gd name="T29" fmla="*/ 10 h 31"/>
                <a:gd name="T30" fmla="*/ 3 w 42"/>
                <a:gd name="T31" fmla="*/ 17 h 31"/>
                <a:gd name="T32" fmla="*/ 1 w 42"/>
                <a:gd name="T33" fmla="*/ 23 h 31"/>
                <a:gd name="T34" fmla="*/ 0 w 42"/>
                <a:gd name="T35" fmla="*/ 26 h 31"/>
                <a:gd name="T36" fmla="*/ 0 w 42"/>
                <a:gd name="T37" fmla="*/ 29 h 31"/>
                <a:gd name="T38" fmla="*/ 1 w 42"/>
                <a:gd name="T39" fmla="*/ 26 h 31"/>
                <a:gd name="T40" fmla="*/ 13 w 42"/>
                <a:gd name="T41" fmla="*/ 31 h 31"/>
                <a:gd name="T42" fmla="*/ 14 w 42"/>
                <a:gd name="T43" fmla="*/ 30 h 31"/>
                <a:gd name="T44" fmla="*/ 14 w 42"/>
                <a:gd name="T45" fmla="*/ 29 h 31"/>
                <a:gd name="T46" fmla="*/ 13 w 42"/>
                <a:gd name="T4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31">
                  <a:moveTo>
                    <a:pt x="13" y="31"/>
                  </a:moveTo>
                  <a:lnTo>
                    <a:pt x="14" y="29"/>
                  </a:lnTo>
                  <a:lnTo>
                    <a:pt x="14" y="27"/>
                  </a:lnTo>
                  <a:lnTo>
                    <a:pt x="14" y="24"/>
                  </a:lnTo>
                  <a:lnTo>
                    <a:pt x="14" y="21"/>
                  </a:lnTo>
                  <a:lnTo>
                    <a:pt x="16" y="17"/>
                  </a:lnTo>
                  <a:lnTo>
                    <a:pt x="19" y="15"/>
                  </a:lnTo>
                  <a:lnTo>
                    <a:pt x="22" y="12"/>
                  </a:lnTo>
                  <a:lnTo>
                    <a:pt x="28" y="12"/>
                  </a:lnTo>
                  <a:lnTo>
                    <a:pt x="37" y="15"/>
                  </a:lnTo>
                  <a:lnTo>
                    <a:pt x="42" y="3"/>
                  </a:lnTo>
                  <a:lnTo>
                    <a:pt x="30" y="0"/>
                  </a:lnTo>
                  <a:lnTo>
                    <a:pt x="19" y="0"/>
                  </a:lnTo>
                  <a:lnTo>
                    <a:pt x="12" y="4"/>
                  </a:lnTo>
                  <a:lnTo>
                    <a:pt x="5" y="10"/>
                  </a:lnTo>
                  <a:lnTo>
                    <a:pt x="3" y="17"/>
                  </a:lnTo>
                  <a:lnTo>
                    <a:pt x="1" y="23"/>
                  </a:lnTo>
                  <a:lnTo>
                    <a:pt x="0" y="26"/>
                  </a:lnTo>
                  <a:lnTo>
                    <a:pt x="0" y="29"/>
                  </a:lnTo>
                  <a:lnTo>
                    <a:pt x="1" y="26"/>
                  </a:lnTo>
                  <a:lnTo>
                    <a:pt x="13" y="31"/>
                  </a:lnTo>
                  <a:lnTo>
                    <a:pt x="14" y="30"/>
                  </a:lnTo>
                  <a:lnTo>
                    <a:pt x="14" y="29"/>
                  </a:lnTo>
                  <a:lnTo>
                    <a:pt x="13"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81"/>
            <p:cNvSpPr>
              <a:spLocks/>
            </p:cNvSpPr>
            <p:nvPr/>
          </p:nvSpPr>
          <p:spPr bwMode="auto">
            <a:xfrm>
              <a:off x="3359523" y="2777083"/>
              <a:ext cx="12700" cy="19050"/>
            </a:xfrm>
            <a:custGeom>
              <a:avLst/>
              <a:gdLst>
                <a:gd name="T0" fmla="*/ 9 w 17"/>
                <a:gd name="T1" fmla="*/ 24 h 24"/>
                <a:gd name="T2" fmla="*/ 12 w 17"/>
                <a:gd name="T3" fmla="*/ 20 h 24"/>
                <a:gd name="T4" fmla="*/ 17 w 17"/>
                <a:gd name="T5" fmla="*/ 5 h 24"/>
                <a:gd name="T6" fmla="*/ 5 w 17"/>
                <a:gd name="T7" fmla="*/ 0 h 24"/>
                <a:gd name="T8" fmla="*/ 0 w 17"/>
                <a:gd name="T9" fmla="*/ 16 h 24"/>
                <a:gd name="T10" fmla="*/ 4 w 17"/>
                <a:gd name="T11" fmla="*/ 12 h 24"/>
                <a:gd name="T12" fmla="*/ 9 w 17"/>
                <a:gd name="T13" fmla="*/ 24 h 24"/>
                <a:gd name="T14" fmla="*/ 11 w 17"/>
                <a:gd name="T15" fmla="*/ 23 h 24"/>
                <a:gd name="T16" fmla="*/ 12 w 17"/>
                <a:gd name="T17" fmla="*/ 20 h 24"/>
                <a:gd name="T18" fmla="*/ 9 w 17"/>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9" y="24"/>
                  </a:moveTo>
                  <a:lnTo>
                    <a:pt x="12" y="20"/>
                  </a:lnTo>
                  <a:lnTo>
                    <a:pt x="17" y="5"/>
                  </a:lnTo>
                  <a:lnTo>
                    <a:pt x="5" y="0"/>
                  </a:lnTo>
                  <a:lnTo>
                    <a:pt x="0" y="16"/>
                  </a:lnTo>
                  <a:lnTo>
                    <a:pt x="4" y="12"/>
                  </a:lnTo>
                  <a:lnTo>
                    <a:pt x="9" y="24"/>
                  </a:lnTo>
                  <a:lnTo>
                    <a:pt x="11" y="23"/>
                  </a:lnTo>
                  <a:lnTo>
                    <a:pt x="12" y="20"/>
                  </a:lnTo>
                  <a:lnTo>
                    <a:pt x="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82"/>
            <p:cNvSpPr>
              <a:spLocks/>
            </p:cNvSpPr>
            <p:nvPr/>
          </p:nvSpPr>
          <p:spPr bwMode="auto">
            <a:xfrm>
              <a:off x="3345236" y="2786608"/>
              <a:ext cx="20638" cy="15875"/>
            </a:xfrm>
            <a:custGeom>
              <a:avLst/>
              <a:gdLst>
                <a:gd name="T0" fmla="*/ 12 w 28"/>
                <a:gd name="T1" fmla="*/ 17 h 21"/>
                <a:gd name="T2" fmla="*/ 8 w 28"/>
                <a:gd name="T3" fmla="*/ 21 h 21"/>
                <a:gd name="T4" fmla="*/ 28 w 28"/>
                <a:gd name="T5" fmla="*/ 12 h 21"/>
                <a:gd name="T6" fmla="*/ 23 w 28"/>
                <a:gd name="T7" fmla="*/ 0 h 21"/>
                <a:gd name="T8" fmla="*/ 4 w 28"/>
                <a:gd name="T9" fmla="*/ 8 h 21"/>
                <a:gd name="T10" fmla="*/ 0 w 28"/>
                <a:gd name="T11" fmla="*/ 11 h 21"/>
                <a:gd name="T12" fmla="*/ 4 w 28"/>
                <a:gd name="T13" fmla="*/ 8 h 21"/>
                <a:gd name="T14" fmla="*/ 1 w 28"/>
                <a:gd name="T15" fmla="*/ 9 h 21"/>
                <a:gd name="T16" fmla="*/ 0 w 28"/>
                <a:gd name="T17" fmla="*/ 11 h 21"/>
                <a:gd name="T18" fmla="*/ 12 w 28"/>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1">
                  <a:moveTo>
                    <a:pt x="12" y="17"/>
                  </a:moveTo>
                  <a:lnTo>
                    <a:pt x="8" y="21"/>
                  </a:lnTo>
                  <a:lnTo>
                    <a:pt x="28" y="12"/>
                  </a:lnTo>
                  <a:lnTo>
                    <a:pt x="23" y="0"/>
                  </a:lnTo>
                  <a:lnTo>
                    <a:pt x="4" y="8"/>
                  </a:lnTo>
                  <a:lnTo>
                    <a:pt x="0" y="11"/>
                  </a:lnTo>
                  <a:lnTo>
                    <a:pt x="4" y="8"/>
                  </a:lnTo>
                  <a:lnTo>
                    <a:pt x="1" y="9"/>
                  </a:lnTo>
                  <a:lnTo>
                    <a:pt x="0" y="11"/>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83"/>
            <p:cNvSpPr>
              <a:spLocks/>
            </p:cNvSpPr>
            <p:nvPr/>
          </p:nvSpPr>
          <p:spPr bwMode="auto">
            <a:xfrm>
              <a:off x="3327773" y="2796133"/>
              <a:ext cx="25400" cy="41275"/>
            </a:xfrm>
            <a:custGeom>
              <a:avLst/>
              <a:gdLst>
                <a:gd name="T0" fmla="*/ 9 w 33"/>
                <a:gd name="T1" fmla="*/ 53 h 53"/>
                <a:gd name="T2" fmla="*/ 13 w 33"/>
                <a:gd name="T3" fmla="*/ 50 h 53"/>
                <a:gd name="T4" fmla="*/ 33 w 33"/>
                <a:gd name="T5" fmla="*/ 6 h 53"/>
                <a:gd name="T6" fmla="*/ 21 w 33"/>
                <a:gd name="T7" fmla="*/ 0 h 53"/>
                <a:gd name="T8" fmla="*/ 0 w 33"/>
                <a:gd name="T9" fmla="*/ 44 h 53"/>
                <a:gd name="T10" fmla="*/ 5 w 33"/>
                <a:gd name="T11" fmla="*/ 41 h 53"/>
                <a:gd name="T12" fmla="*/ 9 w 33"/>
                <a:gd name="T13" fmla="*/ 53 h 53"/>
                <a:gd name="T14" fmla="*/ 12 w 33"/>
                <a:gd name="T15" fmla="*/ 52 h 53"/>
                <a:gd name="T16" fmla="*/ 13 w 33"/>
                <a:gd name="T17" fmla="*/ 50 h 53"/>
                <a:gd name="T18" fmla="*/ 9 w 33"/>
                <a:gd name="T1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53">
                  <a:moveTo>
                    <a:pt x="9" y="53"/>
                  </a:moveTo>
                  <a:lnTo>
                    <a:pt x="13" y="50"/>
                  </a:lnTo>
                  <a:lnTo>
                    <a:pt x="33" y="6"/>
                  </a:lnTo>
                  <a:lnTo>
                    <a:pt x="21" y="0"/>
                  </a:lnTo>
                  <a:lnTo>
                    <a:pt x="0" y="44"/>
                  </a:lnTo>
                  <a:lnTo>
                    <a:pt x="5" y="41"/>
                  </a:lnTo>
                  <a:lnTo>
                    <a:pt x="9" y="53"/>
                  </a:lnTo>
                  <a:lnTo>
                    <a:pt x="12" y="52"/>
                  </a:lnTo>
                  <a:lnTo>
                    <a:pt x="13" y="50"/>
                  </a:lnTo>
                  <a:lnTo>
                    <a:pt x="9"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84"/>
            <p:cNvSpPr>
              <a:spLocks/>
            </p:cNvSpPr>
            <p:nvPr/>
          </p:nvSpPr>
          <p:spPr bwMode="auto">
            <a:xfrm>
              <a:off x="3308723" y="2827883"/>
              <a:ext cx="25400" cy="28575"/>
            </a:xfrm>
            <a:custGeom>
              <a:avLst/>
              <a:gdLst>
                <a:gd name="T0" fmla="*/ 12 w 34"/>
                <a:gd name="T1" fmla="*/ 35 h 35"/>
                <a:gd name="T2" fmla="*/ 12 w 34"/>
                <a:gd name="T3" fmla="*/ 35 h 35"/>
                <a:gd name="T4" fmla="*/ 16 w 34"/>
                <a:gd name="T5" fmla="*/ 28 h 35"/>
                <a:gd name="T6" fmla="*/ 21 w 34"/>
                <a:gd name="T7" fmla="*/ 23 h 35"/>
                <a:gd name="T8" fmla="*/ 24 w 34"/>
                <a:gd name="T9" fmla="*/ 19 h 35"/>
                <a:gd name="T10" fmla="*/ 28 w 34"/>
                <a:gd name="T11" fmla="*/ 16 h 35"/>
                <a:gd name="T12" fmla="*/ 30 w 34"/>
                <a:gd name="T13" fmla="*/ 13 h 35"/>
                <a:gd name="T14" fmla="*/ 32 w 34"/>
                <a:gd name="T15" fmla="*/ 12 h 35"/>
                <a:gd name="T16" fmla="*/ 34 w 34"/>
                <a:gd name="T17" fmla="*/ 12 h 35"/>
                <a:gd name="T18" fmla="*/ 34 w 34"/>
                <a:gd name="T19" fmla="*/ 12 h 35"/>
                <a:gd name="T20" fmla="*/ 30 w 34"/>
                <a:gd name="T21" fmla="*/ 0 h 35"/>
                <a:gd name="T22" fmla="*/ 29 w 34"/>
                <a:gd name="T23" fmla="*/ 1 h 35"/>
                <a:gd name="T24" fmla="*/ 27 w 34"/>
                <a:gd name="T25" fmla="*/ 1 h 35"/>
                <a:gd name="T26" fmla="*/ 23 w 34"/>
                <a:gd name="T27" fmla="*/ 3 h 35"/>
                <a:gd name="T28" fmla="*/ 20 w 34"/>
                <a:gd name="T29" fmla="*/ 5 h 35"/>
                <a:gd name="T30" fmla="*/ 15 w 34"/>
                <a:gd name="T31" fmla="*/ 10 h 35"/>
                <a:gd name="T32" fmla="*/ 10 w 34"/>
                <a:gd name="T33" fmla="*/ 15 h 35"/>
                <a:gd name="T34" fmla="*/ 6 w 34"/>
                <a:gd name="T35" fmla="*/ 20 h 35"/>
                <a:gd name="T36" fmla="*/ 0 w 34"/>
                <a:gd name="T37" fmla="*/ 28 h 35"/>
                <a:gd name="T38" fmla="*/ 0 w 34"/>
                <a:gd name="T39" fmla="*/ 28 h 35"/>
                <a:gd name="T40" fmla="*/ 12 w 34"/>
                <a:gd name="T4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5">
                  <a:moveTo>
                    <a:pt x="12" y="35"/>
                  </a:moveTo>
                  <a:lnTo>
                    <a:pt x="12" y="35"/>
                  </a:lnTo>
                  <a:lnTo>
                    <a:pt x="16" y="28"/>
                  </a:lnTo>
                  <a:lnTo>
                    <a:pt x="21" y="23"/>
                  </a:lnTo>
                  <a:lnTo>
                    <a:pt x="24" y="19"/>
                  </a:lnTo>
                  <a:lnTo>
                    <a:pt x="28" y="16"/>
                  </a:lnTo>
                  <a:lnTo>
                    <a:pt x="30" y="13"/>
                  </a:lnTo>
                  <a:lnTo>
                    <a:pt x="32" y="12"/>
                  </a:lnTo>
                  <a:lnTo>
                    <a:pt x="34" y="12"/>
                  </a:lnTo>
                  <a:lnTo>
                    <a:pt x="34" y="12"/>
                  </a:lnTo>
                  <a:lnTo>
                    <a:pt x="30" y="0"/>
                  </a:lnTo>
                  <a:lnTo>
                    <a:pt x="29" y="1"/>
                  </a:lnTo>
                  <a:lnTo>
                    <a:pt x="27" y="1"/>
                  </a:lnTo>
                  <a:lnTo>
                    <a:pt x="23" y="3"/>
                  </a:lnTo>
                  <a:lnTo>
                    <a:pt x="20" y="5"/>
                  </a:lnTo>
                  <a:lnTo>
                    <a:pt x="15" y="10"/>
                  </a:lnTo>
                  <a:lnTo>
                    <a:pt x="10" y="15"/>
                  </a:lnTo>
                  <a:lnTo>
                    <a:pt x="6" y="20"/>
                  </a:lnTo>
                  <a:lnTo>
                    <a:pt x="0" y="28"/>
                  </a:lnTo>
                  <a:lnTo>
                    <a:pt x="0" y="28"/>
                  </a:lnTo>
                  <a:lnTo>
                    <a:pt x="12"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85"/>
            <p:cNvSpPr>
              <a:spLocks/>
            </p:cNvSpPr>
            <p:nvPr/>
          </p:nvSpPr>
          <p:spPr bwMode="auto">
            <a:xfrm>
              <a:off x="3303961" y="2850108"/>
              <a:ext cx="33338" cy="85725"/>
            </a:xfrm>
            <a:custGeom>
              <a:avLst/>
              <a:gdLst>
                <a:gd name="T0" fmla="*/ 41 w 41"/>
                <a:gd name="T1" fmla="*/ 97 h 108"/>
                <a:gd name="T2" fmla="*/ 41 w 41"/>
                <a:gd name="T3" fmla="*/ 100 h 108"/>
                <a:gd name="T4" fmla="*/ 41 w 41"/>
                <a:gd name="T5" fmla="*/ 98 h 108"/>
                <a:gd name="T6" fmla="*/ 40 w 41"/>
                <a:gd name="T7" fmla="*/ 96 h 108"/>
                <a:gd name="T8" fmla="*/ 38 w 41"/>
                <a:gd name="T9" fmla="*/ 93 h 108"/>
                <a:gd name="T10" fmla="*/ 35 w 41"/>
                <a:gd name="T11" fmla="*/ 89 h 108"/>
                <a:gd name="T12" fmla="*/ 32 w 41"/>
                <a:gd name="T13" fmla="*/ 83 h 108"/>
                <a:gd name="T14" fmla="*/ 28 w 41"/>
                <a:gd name="T15" fmla="*/ 78 h 108"/>
                <a:gd name="T16" fmla="*/ 26 w 41"/>
                <a:gd name="T17" fmla="*/ 71 h 108"/>
                <a:gd name="T18" fmla="*/ 23 w 41"/>
                <a:gd name="T19" fmla="*/ 64 h 108"/>
                <a:gd name="T20" fmla="*/ 19 w 41"/>
                <a:gd name="T21" fmla="*/ 56 h 108"/>
                <a:gd name="T22" fmla="*/ 16 w 41"/>
                <a:gd name="T23" fmla="*/ 49 h 108"/>
                <a:gd name="T24" fmla="*/ 14 w 41"/>
                <a:gd name="T25" fmla="*/ 41 h 108"/>
                <a:gd name="T26" fmla="*/ 13 w 41"/>
                <a:gd name="T27" fmla="*/ 33 h 108"/>
                <a:gd name="T28" fmla="*/ 12 w 41"/>
                <a:gd name="T29" fmla="*/ 26 h 108"/>
                <a:gd name="T30" fmla="*/ 12 w 41"/>
                <a:gd name="T31" fmla="*/ 19 h 108"/>
                <a:gd name="T32" fmla="*/ 13 w 41"/>
                <a:gd name="T33" fmla="*/ 12 h 108"/>
                <a:gd name="T34" fmla="*/ 16 w 41"/>
                <a:gd name="T35" fmla="*/ 7 h 108"/>
                <a:gd name="T36" fmla="*/ 4 w 41"/>
                <a:gd name="T37" fmla="*/ 0 h 108"/>
                <a:gd name="T38" fmla="*/ 2 w 41"/>
                <a:gd name="T39" fmla="*/ 8 h 108"/>
                <a:gd name="T40" fmla="*/ 0 w 41"/>
                <a:gd name="T41" fmla="*/ 17 h 108"/>
                <a:gd name="T42" fmla="*/ 0 w 41"/>
                <a:gd name="T43" fmla="*/ 26 h 108"/>
                <a:gd name="T44" fmla="*/ 0 w 41"/>
                <a:gd name="T45" fmla="*/ 35 h 108"/>
                <a:gd name="T46" fmla="*/ 2 w 41"/>
                <a:gd name="T47" fmla="*/ 43 h 108"/>
                <a:gd name="T48" fmla="*/ 4 w 41"/>
                <a:gd name="T49" fmla="*/ 52 h 108"/>
                <a:gd name="T50" fmla="*/ 8 w 41"/>
                <a:gd name="T51" fmla="*/ 60 h 108"/>
                <a:gd name="T52" fmla="*/ 11 w 41"/>
                <a:gd name="T53" fmla="*/ 68 h 108"/>
                <a:gd name="T54" fmla="*/ 13 w 41"/>
                <a:gd name="T55" fmla="*/ 76 h 108"/>
                <a:gd name="T56" fmla="*/ 18 w 41"/>
                <a:gd name="T57" fmla="*/ 83 h 108"/>
                <a:gd name="T58" fmla="*/ 21 w 41"/>
                <a:gd name="T59" fmla="*/ 90 h 108"/>
                <a:gd name="T60" fmla="*/ 24 w 41"/>
                <a:gd name="T61" fmla="*/ 95 h 108"/>
                <a:gd name="T62" fmla="*/ 27 w 41"/>
                <a:gd name="T63" fmla="*/ 101 h 108"/>
                <a:gd name="T64" fmla="*/ 29 w 41"/>
                <a:gd name="T65" fmla="*/ 104 h 108"/>
                <a:gd name="T66" fmla="*/ 31 w 41"/>
                <a:gd name="T67" fmla="*/ 105 h 108"/>
                <a:gd name="T68" fmla="*/ 32 w 41"/>
                <a:gd name="T69" fmla="*/ 106 h 108"/>
                <a:gd name="T70" fmla="*/ 32 w 41"/>
                <a:gd name="T71" fmla="*/ 108 h 108"/>
                <a:gd name="T72" fmla="*/ 32 w 41"/>
                <a:gd name="T73" fmla="*/ 106 h 108"/>
                <a:gd name="T74" fmla="*/ 32 w 41"/>
                <a:gd name="T75" fmla="*/ 106 h 108"/>
                <a:gd name="T76" fmla="*/ 32 w 41"/>
                <a:gd name="T77" fmla="*/ 108 h 108"/>
                <a:gd name="T78" fmla="*/ 41 w 41"/>
                <a:gd name="T79" fmla="*/ 9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108">
                  <a:moveTo>
                    <a:pt x="41" y="97"/>
                  </a:moveTo>
                  <a:lnTo>
                    <a:pt x="41" y="100"/>
                  </a:lnTo>
                  <a:lnTo>
                    <a:pt x="41" y="98"/>
                  </a:lnTo>
                  <a:lnTo>
                    <a:pt x="40" y="96"/>
                  </a:lnTo>
                  <a:lnTo>
                    <a:pt x="38" y="93"/>
                  </a:lnTo>
                  <a:lnTo>
                    <a:pt x="35" y="89"/>
                  </a:lnTo>
                  <a:lnTo>
                    <a:pt x="32" y="83"/>
                  </a:lnTo>
                  <a:lnTo>
                    <a:pt x="28" y="78"/>
                  </a:lnTo>
                  <a:lnTo>
                    <a:pt x="26" y="71"/>
                  </a:lnTo>
                  <a:lnTo>
                    <a:pt x="23" y="64"/>
                  </a:lnTo>
                  <a:lnTo>
                    <a:pt x="19" y="56"/>
                  </a:lnTo>
                  <a:lnTo>
                    <a:pt x="16" y="49"/>
                  </a:lnTo>
                  <a:lnTo>
                    <a:pt x="14" y="41"/>
                  </a:lnTo>
                  <a:lnTo>
                    <a:pt x="13" y="33"/>
                  </a:lnTo>
                  <a:lnTo>
                    <a:pt x="12" y="26"/>
                  </a:lnTo>
                  <a:lnTo>
                    <a:pt x="12" y="19"/>
                  </a:lnTo>
                  <a:lnTo>
                    <a:pt x="13" y="12"/>
                  </a:lnTo>
                  <a:lnTo>
                    <a:pt x="16" y="7"/>
                  </a:lnTo>
                  <a:lnTo>
                    <a:pt x="4" y="0"/>
                  </a:lnTo>
                  <a:lnTo>
                    <a:pt x="2" y="8"/>
                  </a:lnTo>
                  <a:lnTo>
                    <a:pt x="0" y="17"/>
                  </a:lnTo>
                  <a:lnTo>
                    <a:pt x="0" y="26"/>
                  </a:lnTo>
                  <a:lnTo>
                    <a:pt x="0" y="35"/>
                  </a:lnTo>
                  <a:lnTo>
                    <a:pt x="2" y="43"/>
                  </a:lnTo>
                  <a:lnTo>
                    <a:pt x="4" y="52"/>
                  </a:lnTo>
                  <a:lnTo>
                    <a:pt x="8" y="60"/>
                  </a:lnTo>
                  <a:lnTo>
                    <a:pt x="11" y="68"/>
                  </a:lnTo>
                  <a:lnTo>
                    <a:pt x="13" y="76"/>
                  </a:lnTo>
                  <a:lnTo>
                    <a:pt x="18" y="83"/>
                  </a:lnTo>
                  <a:lnTo>
                    <a:pt x="21" y="90"/>
                  </a:lnTo>
                  <a:lnTo>
                    <a:pt x="24" y="95"/>
                  </a:lnTo>
                  <a:lnTo>
                    <a:pt x="27" y="101"/>
                  </a:lnTo>
                  <a:lnTo>
                    <a:pt x="29" y="104"/>
                  </a:lnTo>
                  <a:lnTo>
                    <a:pt x="31" y="105"/>
                  </a:lnTo>
                  <a:lnTo>
                    <a:pt x="32" y="106"/>
                  </a:lnTo>
                  <a:lnTo>
                    <a:pt x="32" y="108"/>
                  </a:lnTo>
                  <a:lnTo>
                    <a:pt x="32" y="106"/>
                  </a:lnTo>
                  <a:lnTo>
                    <a:pt x="32" y="106"/>
                  </a:lnTo>
                  <a:lnTo>
                    <a:pt x="32" y="108"/>
                  </a:lnTo>
                  <a:lnTo>
                    <a:pt x="41"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86"/>
            <p:cNvSpPr>
              <a:spLocks/>
            </p:cNvSpPr>
            <p:nvPr/>
          </p:nvSpPr>
          <p:spPr bwMode="auto">
            <a:xfrm>
              <a:off x="3432548" y="2889796"/>
              <a:ext cx="63500" cy="23813"/>
            </a:xfrm>
            <a:custGeom>
              <a:avLst/>
              <a:gdLst>
                <a:gd name="T0" fmla="*/ 0 w 80"/>
                <a:gd name="T1" fmla="*/ 1 h 30"/>
                <a:gd name="T2" fmla="*/ 1 w 80"/>
                <a:gd name="T3" fmla="*/ 1 h 30"/>
                <a:gd name="T4" fmla="*/ 3 w 80"/>
                <a:gd name="T5" fmla="*/ 1 h 30"/>
                <a:gd name="T6" fmla="*/ 7 w 80"/>
                <a:gd name="T7" fmla="*/ 1 h 30"/>
                <a:gd name="T8" fmla="*/ 11 w 80"/>
                <a:gd name="T9" fmla="*/ 0 h 30"/>
                <a:gd name="T10" fmla="*/ 17 w 80"/>
                <a:gd name="T11" fmla="*/ 0 h 30"/>
                <a:gd name="T12" fmla="*/ 23 w 80"/>
                <a:gd name="T13" fmla="*/ 0 h 30"/>
                <a:gd name="T14" fmla="*/ 30 w 80"/>
                <a:gd name="T15" fmla="*/ 0 h 30"/>
                <a:gd name="T16" fmla="*/ 37 w 80"/>
                <a:gd name="T17" fmla="*/ 0 h 30"/>
                <a:gd name="T18" fmla="*/ 43 w 80"/>
                <a:gd name="T19" fmla="*/ 1 h 30"/>
                <a:gd name="T20" fmla="*/ 50 w 80"/>
                <a:gd name="T21" fmla="*/ 2 h 30"/>
                <a:gd name="T22" fmla="*/ 57 w 80"/>
                <a:gd name="T23" fmla="*/ 5 h 30"/>
                <a:gd name="T24" fmla="*/ 63 w 80"/>
                <a:gd name="T25" fmla="*/ 8 h 30"/>
                <a:gd name="T26" fmla="*/ 69 w 80"/>
                <a:gd name="T27" fmla="*/ 11 h 30"/>
                <a:gd name="T28" fmla="*/ 73 w 80"/>
                <a:gd name="T29" fmla="*/ 17 h 30"/>
                <a:gd name="T30" fmla="*/ 77 w 80"/>
                <a:gd name="T31" fmla="*/ 23 h 30"/>
                <a:gd name="T32" fmla="*/ 80 w 80"/>
                <a:gd name="T33" fmla="*/ 30 h 30"/>
                <a:gd name="T34" fmla="*/ 0 w 80"/>
                <a:gd name="T35"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30">
                  <a:moveTo>
                    <a:pt x="0" y="1"/>
                  </a:moveTo>
                  <a:lnTo>
                    <a:pt x="1" y="1"/>
                  </a:lnTo>
                  <a:lnTo>
                    <a:pt x="3" y="1"/>
                  </a:lnTo>
                  <a:lnTo>
                    <a:pt x="7" y="1"/>
                  </a:lnTo>
                  <a:lnTo>
                    <a:pt x="11" y="0"/>
                  </a:lnTo>
                  <a:lnTo>
                    <a:pt x="17" y="0"/>
                  </a:lnTo>
                  <a:lnTo>
                    <a:pt x="23" y="0"/>
                  </a:lnTo>
                  <a:lnTo>
                    <a:pt x="30" y="0"/>
                  </a:lnTo>
                  <a:lnTo>
                    <a:pt x="37" y="0"/>
                  </a:lnTo>
                  <a:lnTo>
                    <a:pt x="43" y="1"/>
                  </a:lnTo>
                  <a:lnTo>
                    <a:pt x="50" y="2"/>
                  </a:lnTo>
                  <a:lnTo>
                    <a:pt x="57" y="5"/>
                  </a:lnTo>
                  <a:lnTo>
                    <a:pt x="63" y="8"/>
                  </a:lnTo>
                  <a:lnTo>
                    <a:pt x="69" y="11"/>
                  </a:lnTo>
                  <a:lnTo>
                    <a:pt x="73" y="17"/>
                  </a:lnTo>
                  <a:lnTo>
                    <a:pt x="77" y="23"/>
                  </a:lnTo>
                  <a:lnTo>
                    <a:pt x="80" y="30"/>
                  </a:lnTo>
                  <a:lnTo>
                    <a:pt x="0" y="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87"/>
            <p:cNvSpPr>
              <a:spLocks/>
            </p:cNvSpPr>
            <p:nvPr/>
          </p:nvSpPr>
          <p:spPr bwMode="auto">
            <a:xfrm>
              <a:off x="3432548" y="2886621"/>
              <a:ext cx="65088" cy="28575"/>
            </a:xfrm>
            <a:custGeom>
              <a:avLst/>
              <a:gdLst>
                <a:gd name="T0" fmla="*/ 83 w 83"/>
                <a:gd name="T1" fmla="*/ 32 h 34"/>
                <a:gd name="T2" fmla="*/ 80 w 83"/>
                <a:gd name="T3" fmla="*/ 25 h 34"/>
                <a:gd name="T4" fmla="*/ 76 w 83"/>
                <a:gd name="T5" fmla="*/ 18 h 34"/>
                <a:gd name="T6" fmla="*/ 71 w 83"/>
                <a:gd name="T7" fmla="*/ 12 h 34"/>
                <a:gd name="T8" fmla="*/ 65 w 83"/>
                <a:gd name="T9" fmla="*/ 9 h 34"/>
                <a:gd name="T10" fmla="*/ 58 w 83"/>
                <a:gd name="T11" fmla="*/ 5 h 34"/>
                <a:gd name="T12" fmla="*/ 52 w 83"/>
                <a:gd name="T13" fmla="*/ 2 h 34"/>
                <a:gd name="T14" fmla="*/ 43 w 83"/>
                <a:gd name="T15" fmla="*/ 1 h 34"/>
                <a:gd name="T16" fmla="*/ 37 w 83"/>
                <a:gd name="T17" fmla="*/ 0 h 34"/>
                <a:gd name="T18" fmla="*/ 30 w 83"/>
                <a:gd name="T19" fmla="*/ 0 h 34"/>
                <a:gd name="T20" fmla="*/ 23 w 83"/>
                <a:gd name="T21" fmla="*/ 0 h 34"/>
                <a:gd name="T22" fmla="*/ 17 w 83"/>
                <a:gd name="T23" fmla="*/ 0 h 34"/>
                <a:gd name="T24" fmla="*/ 11 w 83"/>
                <a:gd name="T25" fmla="*/ 0 h 34"/>
                <a:gd name="T26" fmla="*/ 7 w 83"/>
                <a:gd name="T27" fmla="*/ 1 h 34"/>
                <a:gd name="T28" fmla="*/ 3 w 83"/>
                <a:gd name="T29" fmla="*/ 1 h 34"/>
                <a:gd name="T30" fmla="*/ 1 w 83"/>
                <a:gd name="T31" fmla="*/ 2 h 34"/>
                <a:gd name="T32" fmla="*/ 0 w 83"/>
                <a:gd name="T33" fmla="*/ 2 h 34"/>
                <a:gd name="T34" fmla="*/ 1 w 83"/>
                <a:gd name="T35" fmla="*/ 8 h 34"/>
                <a:gd name="T36" fmla="*/ 2 w 83"/>
                <a:gd name="T37" fmla="*/ 8 h 34"/>
                <a:gd name="T38" fmla="*/ 4 w 83"/>
                <a:gd name="T39" fmla="*/ 8 h 34"/>
                <a:gd name="T40" fmla="*/ 7 w 83"/>
                <a:gd name="T41" fmla="*/ 6 h 34"/>
                <a:gd name="T42" fmla="*/ 11 w 83"/>
                <a:gd name="T43" fmla="*/ 6 h 34"/>
                <a:gd name="T44" fmla="*/ 17 w 83"/>
                <a:gd name="T45" fmla="*/ 6 h 34"/>
                <a:gd name="T46" fmla="*/ 23 w 83"/>
                <a:gd name="T47" fmla="*/ 6 h 34"/>
                <a:gd name="T48" fmla="*/ 30 w 83"/>
                <a:gd name="T49" fmla="*/ 6 h 34"/>
                <a:gd name="T50" fmla="*/ 35 w 83"/>
                <a:gd name="T51" fmla="*/ 6 h 34"/>
                <a:gd name="T52" fmla="*/ 42 w 83"/>
                <a:gd name="T53" fmla="*/ 8 h 34"/>
                <a:gd name="T54" fmla="*/ 49 w 83"/>
                <a:gd name="T55" fmla="*/ 9 h 34"/>
                <a:gd name="T56" fmla="*/ 55 w 83"/>
                <a:gd name="T57" fmla="*/ 11 h 34"/>
                <a:gd name="T58" fmla="*/ 62 w 83"/>
                <a:gd name="T59" fmla="*/ 13 h 34"/>
                <a:gd name="T60" fmla="*/ 67 w 83"/>
                <a:gd name="T61" fmla="*/ 17 h 34"/>
                <a:gd name="T62" fmla="*/ 71 w 83"/>
                <a:gd name="T63" fmla="*/ 21 h 34"/>
                <a:gd name="T64" fmla="*/ 75 w 83"/>
                <a:gd name="T65" fmla="*/ 27 h 34"/>
                <a:gd name="T66" fmla="*/ 77 w 83"/>
                <a:gd name="T67" fmla="*/ 34 h 34"/>
                <a:gd name="T68" fmla="*/ 83 w 83"/>
                <a:gd name="T6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34">
                  <a:moveTo>
                    <a:pt x="83" y="32"/>
                  </a:moveTo>
                  <a:lnTo>
                    <a:pt x="80" y="25"/>
                  </a:lnTo>
                  <a:lnTo>
                    <a:pt x="76" y="18"/>
                  </a:lnTo>
                  <a:lnTo>
                    <a:pt x="71" y="12"/>
                  </a:lnTo>
                  <a:lnTo>
                    <a:pt x="65" y="9"/>
                  </a:lnTo>
                  <a:lnTo>
                    <a:pt x="58" y="5"/>
                  </a:lnTo>
                  <a:lnTo>
                    <a:pt x="52" y="2"/>
                  </a:lnTo>
                  <a:lnTo>
                    <a:pt x="43" y="1"/>
                  </a:lnTo>
                  <a:lnTo>
                    <a:pt x="37" y="0"/>
                  </a:lnTo>
                  <a:lnTo>
                    <a:pt x="30" y="0"/>
                  </a:lnTo>
                  <a:lnTo>
                    <a:pt x="23" y="0"/>
                  </a:lnTo>
                  <a:lnTo>
                    <a:pt x="17" y="0"/>
                  </a:lnTo>
                  <a:lnTo>
                    <a:pt x="11" y="0"/>
                  </a:lnTo>
                  <a:lnTo>
                    <a:pt x="7" y="1"/>
                  </a:lnTo>
                  <a:lnTo>
                    <a:pt x="3" y="1"/>
                  </a:lnTo>
                  <a:lnTo>
                    <a:pt x="1" y="2"/>
                  </a:lnTo>
                  <a:lnTo>
                    <a:pt x="0" y="2"/>
                  </a:lnTo>
                  <a:lnTo>
                    <a:pt x="1" y="8"/>
                  </a:lnTo>
                  <a:lnTo>
                    <a:pt x="2" y="8"/>
                  </a:lnTo>
                  <a:lnTo>
                    <a:pt x="4" y="8"/>
                  </a:lnTo>
                  <a:lnTo>
                    <a:pt x="7" y="6"/>
                  </a:lnTo>
                  <a:lnTo>
                    <a:pt x="11" y="6"/>
                  </a:lnTo>
                  <a:lnTo>
                    <a:pt x="17" y="6"/>
                  </a:lnTo>
                  <a:lnTo>
                    <a:pt x="23" y="6"/>
                  </a:lnTo>
                  <a:lnTo>
                    <a:pt x="30" y="6"/>
                  </a:lnTo>
                  <a:lnTo>
                    <a:pt x="35" y="6"/>
                  </a:lnTo>
                  <a:lnTo>
                    <a:pt x="42" y="8"/>
                  </a:lnTo>
                  <a:lnTo>
                    <a:pt x="49" y="9"/>
                  </a:lnTo>
                  <a:lnTo>
                    <a:pt x="55" y="11"/>
                  </a:lnTo>
                  <a:lnTo>
                    <a:pt x="62" y="13"/>
                  </a:lnTo>
                  <a:lnTo>
                    <a:pt x="67" y="17"/>
                  </a:lnTo>
                  <a:lnTo>
                    <a:pt x="71" y="21"/>
                  </a:lnTo>
                  <a:lnTo>
                    <a:pt x="75" y="27"/>
                  </a:lnTo>
                  <a:lnTo>
                    <a:pt x="77" y="34"/>
                  </a:lnTo>
                  <a:lnTo>
                    <a:pt x="8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88"/>
            <p:cNvSpPr>
              <a:spLocks/>
            </p:cNvSpPr>
            <p:nvPr/>
          </p:nvSpPr>
          <p:spPr bwMode="auto">
            <a:xfrm>
              <a:off x="3448423" y="2737396"/>
              <a:ext cx="11113" cy="12700"/>
            </a:xfrm>
            <a:custGeom>
              <a:avLst/>
              <a:gdLst>
                <a:gd name="T0" fmla="*/ 14 w 14"/>
                <a:gd name="T1" fmla="*/ 0 h 17"/>
                <a:gd name="T2" fmla="*/ 0 w 14"/>
                <a:gd name="T3" fmla="*/ 17 h 17"/>
                <a:gd name="T4" fmla="*/ 14 w 14"/>
                <a:gd name="T5" fmla="*/ 0 h 17"/>
              </a:gdLst>
              <a:ahLst/>
              <a:cxnLst>
                <a:cxn ang="0">
                  <a:pos x="T0" y="T1"/>
                </a:cxn>
                <a:cxn ang="0">
                  <a:pos x="T2" y="T3"/>
                </a:cxn>
                <a:cxn ang="0">
                  <a:pos x="T4" y="T5"/>
                </a:cxn>
              </a:cxnLst>
              <a:rect l="0" t="0" r="r" b="b"/>
              <a:pathLst>
                <a:path w="14" h="17">
                  <a:moveTo>
                    <a:pt x="14" y="0"/>
                  </a:moveTo>
                  <a:lnTo>
                    <a:pt x="0" y="17"/>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89"/>
            <p:cNvSpPr>
              <a:spLocks/>
            </p:cNvSpPr>
            <p:nvPr/>
          </p:nvSpPr>
          <p:spPr bwMode="auto">
            <a:xfrm>
              <a:off x="3445248" y="2735808"/>
              <a:ext cx="15875" cy="15875"/>
            </a:xfrm>
            <a:custGeom>
              <a:avLst/>
              <a:gdLst>
                <a:gd name="T0" fmla="*/ 2 w 18"/>
                <a:gd name="T1" fmla="*/ 20 h 21"/>
                <a:gd name="T2" fmla="*/ 5 w 18"/>
                <a:gd name="T3" fmla="*/ 21 h 21"/>
                <a:gd name="T4" fmla="*/ 18 w 18"/>
                <a:gd name="T5" fmla="*/ 5 h 21"/>
                <a:gd name="T6" fmla="*/ 14 w 18"/>
                <a:gd name="T7" fmla="*/ 0 h 21"/>
                <a:gd name="T8" fmla="*/ 0 w 18"/>
                <a:gd name="T9" fmla="*/ 18 h 21"/>
                <a:gd name="T10" fmla="*/ 2 w 18"/>
                <a:gd name="T11" fmla="*/ 20 h 21"/>
              </a:gdLst>
              <a:ahLst/>
              <a:cxnLst>
                <a:cxn ang="0">
                  <a:pos x="T0" y="T1"/>
                </a:cxn>
                <a:cxn ang="0">
                  <a:pos x="T2" y="T3"/>
                </a:cxn>
                <a:cxn ang="0">
                  <a:pos x="T4" y="T5"/>
                </a:cxn>
                <a:cxn ang="0">
                  <a:pos x="T6" y="T7"/>
                </a:cxn>
                <a:cxn ang="0">
                  <a:pos x="T8" y="T9"/>
                </a:cxn>
                <a:cxn ang="0">
                  <a:pos x="T10" y="T11"/>
                </a:cxn>
              </a:cxnLst>
              <a:rect l="0" t="0" r="r" b="b"/>
              <a:pathLst>
                <a:path w="18" h="21">
                  <a:moveTo>
                    <a:pt x="2" y="20"/>
                  </a:moveTo>
                  <a:lnTo>
                    <a:pt x="5" y="21"/>
                  </a:lnTo>
                  <a:lnTo>
                    <a:pt x="18" y="5"/>
                  </a:lnTo>
                  <a:lnTo>
                    <a:pt x="14" y="0"/>
                  </a:lnTo>
                  <a:lnTo>
                    <a:pt x="0" y="18"/>
                  </a:lnTo>
                  <a:lnTo>
                    <a:pt x="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90"/>
            <p:cNvSpPr>
              <a:spLocks/>
            </p:cNvSpPr>
            <p:nvPr/>
          </p:nvSpPr>
          <p:spPr bwMode="auto">
            <a:xfrm>
              <a:off x="4159623" y="2554833"/>
              <a:ext cx="74613" cy="85725"/>
            </a:xfrm>
            <a:custGeom>
              <a:avLst/>
              <a:gdLst>
                <a:gd name="T0" fmla="*/ 77 w 94"/>
                <a:gd name="T1" fmla="*/ 108 h 108"/>
                <a:gd name="T2" fmla="*/ 94 w 94"/>
                <a:gd name="T3" fmla="*/ 0 h 108"/>
                <a:gd name="T4" fmla="*/ 0 w 94"/>
                <a:gd name="T5" fmla="*/ 0 h 108"/>
                <a:gd name="T6" fmla="*/ 20 w 94"/>
                <a:gd name="T7" fmla="*/ 108 h 108"/>
                <a:gd name="T8" fmla="*/ 77 w 94"/>
                <a:gd name="T9" fmla="*/ 108 h 108"/>
              </a:gdLst>
              <a:ahLst/>
              <a:cxnLst>
                <a:cxn ang="0">
                  <a:pos x="T0" y="T1"/>
                </a:cxn>
                <a:cxn ang="0">
                  <a:pos x="T2" y="T3"/>
                </a:cxn>
                <a:cxn ang="0">
                  <a:pos x="T4" y="T5"/>
                </a:cxn>
                <a:cxn ang="0">
                  <a:pos x="T6" y="T7"/>
                </a:cxn>
                <a:cxn ang="0">
                  <a:pos x="T8" y="T9"/>
                </a:cxn>
              </a:cxnLst>
              <a:rect l="0" t="0" r="r" b="b"/>
              <a:pathLst>
                <a:path w="94" h="108">
                  <a:moveTo>
                    <a:pt x="77" y="108"/>
                  </a:moveTo>
                  <a:lnTo>
                    <a:pt x="94" y="0"/>
                  </a:lnTo>
                  <a:lnTo>
                    <a:pt x="0" y="0"/>
                  </a:lnTo>
                  <a:lnTo>
                    <a:pt x="20" y="108"/>
                  </a:lnTo>
                  <a:lnTo>
                    <a:pt x="77" y="1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91"/>
            <p:cNvSpPr>
              <a:spLocks/>
            </p:cNvSpPr>
            <p:nvPr/>
          </p:nvSpPr>
          <p:spPr bwMode="auto">
            <a:xfrm>
              <a:off x="4218361" y="2551658"/>
              <a:ext cx="19050" cy="88900"/>
            </a:xfrm>
            <a:custGeom>
              <a:avLst/>
              <a:gdLst>
                <a:gd name="T0" fmla="*/ 20 w 23"/>
                <a:gd name="T1" fmla="*/ 5 h 111"/>
                <a:gd name="T2" fmla="*/ 16 w 23"/>
                <a:gd name="T3" fmla="*/ 2 h 111"/>
                <a:gd name="T4" fmla="*/ 0 w 23"/>
                <a:gd name="T5" fmla="*/ 110 h 111"/>
                <a:gd name="T6" fmla="*/ 7 w 23"/>
                <a:gd name="T7" fmla="*/ 111 h 111"/>
                <a:gd name="T8" fmla="*/ 23 w 23"/>
                <a:gd name="T9" fmla="*/ 3 h 111"/>
                <a:gd name="T10" fmla="*/ 20 w 23"/>
                <a:gd name="T11" fmla="*/ 0 h 111"/>
                <a:gd name="T12" fmla="*/ 23 w 23"/>
                <a:gd name="T13" fmla="*/ 3 h 111"/>
                <a:gd name="T14" fmla="*/ 23 w 23"/>
                <a:gd name="T15" fmla="*/ 0 h 111"/>
                <a:gd name="T16" fmla="*/ 20 w 23"/>
                <a:gd name="T17" fmla="*/ 0 h 111"/>
                <a:gd name="T18" fmla="*/ 20 w 23"/>
                <a:gd name="T19"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1">
                  <a:moveTo>
                    <a:pt x="20" y="5"/>
                  </a:moveTo>
                  <a:lnTo>
                    <a:pt x="16" y="2"/>
                  </a:lnTo>
                  <a:lnTo>
                    <a:pt x="0" y="110"/>
                  </a:lnTo>
                  <a:lnTo>
                    <a:pt x="7" y="111"/>
                  </a:lnTo>
                  <a:lnTo>
                    <a:pt x="23" y="3"/>
                  </a:lnTo>
                  <a:lnTo>
                    <a:pt x="20" y="0"/>
                  </a:lnTo>
                  <a:lnTo>
                    <a:pt x="23" y="3"/>
                  </a:lnTo>
                  <a:lnTo>
                    <a:pt x="23" y="0"/>
                  </a:lnTo>
                  <a:lnTo>
                    <a:pt x="20" y="0"/>
                  </a:lnTo>
                  <a:lnTo>
                    <a:pt x="2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92"/>
            <p:cNvSpPr>
              <a:spLocks/>
            </p:cNvSpPr>
            <p:nvPr/>
          </p:nvSpPr>
          <p:spPr bwMode="auto">
            <a:xfrm>
              <a:off x="4156448" y="2551658"/>
              <a:ext cx="77788" cy="4763"/>
            </a:xfrm>
            <a:custGeom>
              <a:avLst/>
              <a:gdLst>
                <a:gd name="T0" fmla="*/ 7 w 97"/>
                <a:gd name="T1" fmla="*/ 2 h 5"/>
                <a:gd name="T2" fmla="*/ 3 w 97"/>
                <a:gd name="T3" fmla="*/ 5 h 5"/>
                <a:gd name="T4" fmla="*/ 97 w 97"/>
                <a:gd name="T5" fmla="*/ 5 h 5"/>
                <a:gd name="T6" fmla="*/ 97 w 97"/>
                <a:gd name="T7" fmla="*/ 0 h 5"/>
                <a:gd name="T8" fmla="*/ 3 w 97"/>
                <a:gd name="T9" fmla="*/ 0 h 5"/>
                <a:gd name="T10" fmla="*/ 1 w 97"/>
                <a:gd name="T11" fmla="*/ 3 h 5"/>
                <a:gd name="T12" fmla="*/ 3 w 97"/>
                <a:gd name="T13" fmla="*/ 0 h 5"/>
                <a:gd name="T14" fmla="*/ 0 w 97"/>
                <a:gd name="T15" fmla="*/ 0 h 5"/>
                <a:gd name="T16" fmla="*/ 1 w 97"/>
                <a:gd name="T17" fmla="*/ 3 h 5"/>
                <a:gd name="T18" fmla="*/ 7 w 97"/>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5">
                  <a:moveTo>
                    <a:pt x="7" y="2"/>
                  </a:moveTo>
                  <a:lnTo>
                    <a:pt x="3" y="5"/>
                  </a:lnTo>
                  <a:lnTo>
                    <a:pt x="97" y="5"/>
                  </a:lnTo>
                  <a:lnTo>
                    <a:pt x="97" y="0"/>
                  </a:lnTo>
                  <a:lnTo>
                    <a:pt x="3" y="0"/>
                  </a:lnTo>
                  <a:lnTo>
                    <a:pt x="1" y="3"/>
                  </a:lnTo>
                  <a:lnTo>
                    <a:pt x="3" y="0"/>
                  </a:lnTo>
                  <a:lnTo>
                    <a:pt x="0" y="0"/>
                  </a:lnTo>
                  <a:lnTo>
                    <a:pt x="1" y="3"/>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93"/>
            <p:cNvSpPr>
              <a:spLocks/>
            </p:cNvSpPr>
            <p:nvPr/>
          </p:nvSpPr>
          <p:spPr bwMode="auto">
            <a:xfrm>
              <a:off x="4158036" y="2553246"/>
              <a:ext cx="20638" cy="88900"/>
            </a:xfrm>
            <a:custGeom>
              <a:avLst/>
              <a:gdLst>
                <a:gd name="T0" fmla="*/ 22 w 25"/>
                <a:gd name="T1" fmla="*/ 106 h 112"/>
                <a:gd name="T2" fmla="*/ 25 w 25"/>
                <a:gd name="T3" fmla="*/ 108 h 112"/>
                <a:gd name="T4" fmla="*/ 6 w 25"/>
                <a:gd name="T5" fmla="*/ 0 h 112"/>
                <a:gd name="T6" fmla="*/ 0 w 25"/>
                <a:gd name="T7" fmla="*/ 1 h 112"/>
                <a:gd name="T8" fmla="*/ 18 w 25"/>
                <a:gd name="T9" fmla="*/ 109 h 112"/>
                <a:gd name="T10" fmla="*/ 22 w 25"/>
                <a:gd name="T11" fmla="*/ 112 h 112"/>
                <a:gd name="T12" fmla="*/ 18 w 25"/>
                <a:gd name="T13" fmla="*/ 109 h 112"/>
                <a:gd name="T14" fmla="*/ 18 w 25"/>
                <a:gd name="T15" fmla="*/ 112 h 112"/>
                <a:gd name="T16" fmla="*/ 22 w 25"/>
                <a:gd name="T17" fmla="*/ 112 h 112"/>
                <a:gd name="T18" fmla="*/ 22 w 25"/>
                <a:gd name="T19" fmla="*/ 10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12">
                  <a:moveTo>
                    <a:pt x="22" y="106"/>
                  </a:moveTo>
                  <a:lnTo>
                    <a:pt x="25" y="108"/>
                  </a:lnTo>
                  <a:lnTo>
                    <a:pt x="6" y="0"/>
                  </a:lnTo>
                  <a:lnTo>
                    <a:pt x="0" y="1"/>
                  </a:lnTo>
                  <a:lnTo>
                    <a:pt x="18" y="109"/>
                  </a:lnTo>
                  <a:lnTo>
                    <a:pt x="22" y="112"/>
                  </a:lnTo>
                  <a:lnTo>
                    <a:pt x="18" y="109"/>
                  </a:lnTo>
                  <a:lnTo>
                    <a:pt x="18" y="112"/>
                  </a:lnTo>
                  <a:lnTo>
                    <a:pt x="22" y="112"/>
                  </a:lnTo>
                  <a:lnTo>
                    <a:pt x="2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94"/>
            <p:cNvSpPr>
              <a:spLocks/>
            </p:cNvSpPr>
            <p:nvPr/>
          </p:nvSpPr>
          <p:spPr bwMode="auto">
            <a:xfrm>
              <a:off x="4175498" y="2637383"/>
              <a:ext cx="47625" cy="4763"/>
            </a:xfrm>
            <a:custGeom>
              <a:avLst/>
              <a:gdLst>
                <a:gd name="T0" fmla="*/ 54 w 61"/>
                <a:gd name="T1" fmla="*/ 2 h 6"/>
                <a:gd name="T2" fmla="*/ 57 w 61"/>
                <a:gd name="T3" fmla="*/ 0 h 6"/>
                <a:gd name="T4" fmla="*/ 0 w 61"/>
                <a:gd name="T5" fmla="*/ 0 h 6"/>
                <a:gd name="T6" fmla="*/ 0 w 61"/>
                <a:gd name="T7" fmla="*/ 6 h 6"/>
                <a:gd name="T8" fmla="*/ 57 w 61"/>
                <a:gd name="T9" fmla="*/ 6 h 6"/>
                <a:gd name="T10" fmla="*/ 61 w 61"/>
                <a:gd name="T11" fmla="*/ 3 h 6"/>
                <a:gd name="T12" fmla="*/ 57 w 61"/>
                <a:gd name="T13" fmla="*/ 6 h 6"/>
                <a:gd name="T14" fmla="*/ 61 w 61"/>
                <a:gd name="T15" fmla="*/ 6 h 6"/>
                <a:gd name="T16" fmla="*/ 61 w 61"/>
                <a:gd name="T17" fmla="*/ 3 h 6"/>
                <a:gd name="T18" fmla="*/ 54 w 61"/>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
                  <a:moveTo>
                    <a:pt x="54" y="2"/>
                  </a:moveTo>
                  <a:lnTo>
                    <a:pt x="57" y="0"/>
                  </a:lnTo>
                  <a:lnTo>
                    <a:pt x="0" y="0"/>
                  </a:lnTo>
                  <a:lnTo>
                    <a:pt x="0" y="6"/>
                  </a:lnTo>
                  <a:lnTo>
                    <a:pt x="57" y="6"/>
                  </a:lnTo>
                  <a:lnTo>
                    <a:pt x="61" y="3"/>
                  </a:lnTo>
                  <a:lnTo>
                    <a:pt x="57" y="6"/>
                  </a:lnTo>
                  <a:lnTo>
                    <a:pt x="61" y="6"/>
                  </a:lnTo>
                  <a:lnTo>
                    <a:pt x="61" y="3"/>
                  </a:lnTo>
                  <a:lnTo>
                    <a:pt x="5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95"/>
            <p:cNvSpPr>
              <a:spLocks/>
            </p:cNvSpPr>
            <p:nvPr/>
          </p:nvSpPr>
          <p:spPr bwMode="auto">
            <a:xfrm>
              <a:off x="4313611" y="2205583"/>
              <a:ext cx="50800" cy="123825"/>
            </a:xfrm>
            <a:custGeom>
              <a:avLst/>
              <a:gdLst>
                <a:gd name="T0" fmla="*/ 25 w 63"/>
                <a:gd name="T1" fmla="*/ 158 h 158"/>
                <a:gd name="T2" fmla="*/ 20 w 63"/>
                <a:gd name="T3" fmla="*/ 154 h 158"/>
                <a:gd name="T4" fmla="*/ 14 w 63"/>
                <a:gd name="T5" fmla="*/ 149 h 158"/>
                <a:gd name="T6" fmla="*/ 9 w 63"/>
                <a:gd name="T7" fmla="*/ 141 h 158"/>
                <a:gd name="T8" fmla="*/ 6 w 63"/>
                <a:gd name="T9" fmla="*/ 130 h 158"/>
                <a:gd name="T10" fmla="*/ 2 w 63"/>
                <a:gd name="T11" fmla="*/ 118 h 158"/>
                <a:gd name="T12" fmla="*/ 0 w 63"/>
                <a:gd name="T13" fmla="*/ 104 h 158"/>
                <a:gd name="T14" fmla="*/ 0 w 63"/>
                <a:gd name="T15" fmla="*/ 88 h 158"/>
                <a:gd name="T16" fmla="*/ 0 w 63"/>
                <a:gd name="T17" fmla="*/ 72 h 158"/>
                <a:gd name="T18" fmla="*/ 2 w 63"/>
                <a:gd name="T19" fmla="*/ 57 h 158"/>
                <a:gd name="T20" fmla="*/ 5 w 63"/>
                <a:gd name="T21" fmla="*/ 42 h 158"/>
                <a:gd name="T22" fmla="*/ 8 w 63"/>
                <a:gd name="T23" fmla="*/ 29 h 158"/>
                <a:gd name="T24" fmla="*/ 13 w 63"/>
                <a:gd name="T25" fmla="*/ 19 h 158"/>
                <a:gd name="T26" fmla="*/ 18 w 63"/>
                <a:gd name="T27" fmla="*/ 9 h 158"/>
                <a:gd name="T28" fmla="*/ 24 w 63"/>
                <a:gd name="T29" fmla="*/ 4 h 158"/>
                <a:gd name="T30" fmla="*/ 31 w 63"/>
                <a:gd name="T31" fmla="*/ 0 h 158"/>
                <a:gd name="T32" fmla="*/ 38 w 63"/>
                <a:gd name="T33" fmla="*/ 0 h 158"/>
                <a:gd name="T34" fmla="*/ 44 w 63"/>
                <a:gd name="T35" fmla="*/ 2 h 158"/>
                <a:gd name="T36" fmla="*/ 49 w 63"/>
                <a:gd name="T37" fmla="*/ 9 h 158"/>
                <a:gd name="T38" fmla="*/ 54 w 63"/>
                <a:gd name="T39" fmla="*/ 17 h 158"/>
                <a:gd name="T40" fmla="*/ 58 w 63"/>
                <a:gd name="T41" fmla="*/ 28 h 158"/>
                <a:gd name="T42" fmla="*/ 61 w 63"/>
                <a:gd name="T43" fmla="*/ 40 h 158"/>
                <a:gd name="T44" fmla="*/ 63 w 63"/>
                <a:gd name="T45" fmla="*/ 54 h 158"/>
                <a:gd name="T46" fmla="*/ 63 w 63"/>
                <a:gd name="T47" fmla="*/ 70 h 158"/>
                <a:gd name="T48" fmla="*/ 63 w 63"/>
                <a:gd name="T49" fmla="*/ 87 h 158"/>
                <a:gd name="T50" fmla="*/ 61 w 63"/>
                <a:gd name="T51" fmla="*/ 101 h 158"/>
                <a:gd name="T52" fmla="*/ 59 w 63"/>
                <a:gd name="T53" fmla="*/ 116 h 158"/>
                <a:gd name="T54" fmla="*/ 54 w 63"/>
                <a:gd name="T55" fmla="*/ 129 h 158"/>
                <a:gd name="T56" fmla="*/ 49 w 63"/>
                <a:gd name="T57" fmla="*/ 140 h 158"/>
                <a:gd name="T58" fmla="*/ 45 w 63"/>
                <a:gd name="T59" fmla="*/ 149 h 158"/>
                <a:gd name="T60" fmla="*/ 38 w 63"/>
                <a:gd name="T61" fmla="*/ 154 h 158"/>
                <a:gd name="T62" fmla="*/ 32 w 63"/>
                <a:gd name="T6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58">
                  <a:moveTo>
                    <a:pt x="29" y="158"/>
                  </a:moveTo>
                  <a:lnTo>
                    <a:pt x="25" y="158"/>
                  </a:lnTo>
                  <a:lnTo>
                    <a:pt x="22" y="157"/>
                  </a:lnTo>
                  <a:lnTo>
                    <a:pt x="20" y="154"/>
                  </a:lnTo>
                  <a:lnTo>
                    <a:pt x="17" y="152"/>
                  </a:lnTo>
                  <a:lnTo>
                    <a:pt x="14" y="149"/>
                  </a:lnTo>
                  <a:lnTo>
                    <a:pt x="11" y="145"/>
                  </a:lnTo>
                  <a:lnTo>
                    <a:pt x="9" y="141"/>
                  </a:lnTo>
                  <a:lnTo>
                    <a:pt x="7" y="136"/>
                  </a:lnTo>
                  <a:lnTo>
                    <a:pt x="6" y="130"/>
                  </a:lnTo>
                  <a:lnTo>
                    <a:pt x="3" y="125"/>
                  </a:lnTo>
                  <a:lnTo>
                    <a:pt x="2" y="118"/>
                  </a:lnTo>
                  <a:lnTo>
                    <a:pt x="1" y="111"/>
                  </a:lnTo>
                  <a:lnTo>
                    <a:pt x="0" y="104"/>
                  </a:lnTo>
                  <a:lnTo>
                    <a:pt x="0" y="96"/>
                  </a:lnTo>
                  <a:lnTo>
                    <a:pt x="0" y="88"/>
                  </a:lnTo>
                  <a:lnTo>
                    <a:pt x="0" y="80"/>
                  </a:lnTo>
                  <a:lnTo>
                    <a:pt x="0" y="72"/>
                  </a:lnTo>
                  <a:lnTo>
                    <a:pt x="1" y="63"/>
                  </a:lnTo>
                  <a:lnTo>
                    <a:pt x="2" y="57"/>
                  </a:lnTo>
                  <a:lnTo>
                    <a:pt x="3" y="48"/>
                  </a:lnTo>
                  <a:lnTo>
                    <a:pt x="5" y="42"/>
                  </a:lnTo>
                  <a:lnTo>
                    <a:pt x="7" y="35"/>
                  </a:lnTo>
                  <a:lnTo>
                    <a:pt x="8" y="29"/>
                  </a:lnTo>
                  <a:lnTo>
                    <a:pt x="10" y="23"/>
                  </a:lnTo>
                  <a:lnTo>
                    <a:pt x="13" y="19"/>
                  </a:lnTo>
                  <a:lnTo>
                    <a:pt x="16" y="14"/>
                  </a:lnTo>
                  <a:lnTo>
                    <a:pt x="18" y="9"/>
                  </a:lnTo>
                  <a:lnTo>
                    <a:pt x="22" y="6"/>
                  </a:lnTo>
                  <a:lnTo>
                    <a:pt x="24" y="4"/>
                  </a:lnTo>
                  <a:lnTo>
                    <a:pt x="28" y="1"/>
                  </a:lnTo>
                  <a:lnTo>
                    <a:pt x="31" y="0"/>
                  </a:lnTo>
                  <a:lnTo>
                    <a:pt x="34" y="0"/>
                  </a:lnTo>
                  <a:lnTo>
                    <a:pt x="38" y="0"/>
                  </a:lnTo>
                  <a:lnTo>
                    <a:pt x="40" y="1"/>
                  </a:lnTo>
                  <a:lnTo>
                    <a:pt x="44" y="2"/>
                  </a:lnTo>
                  <a:lnTo>
                    <a:pt x="46" y="6"/>
                  </a:lnTo>
                  <a:lnTo>
                    <a:pt x="49" y="9"/>
                  </a:lnTo>
                  <a:lnTo>
                    <a:pt x="52" y="13"/>
                  </a:lnTo>
                  <a:lnTo>
                    <a:pt x="54" y="17"/>
                  </a:lnTo>
                  <a:lnTo>
                    <a:pt x="56" y="22"/>
                  </a:lnTo>
                  <a:lnTo>
                    <a:pt x="58" y="28"/>
                  </a:lnTo>
                  <a:lnTo>
                    <a:pt x="59" y="34"/>
                  </a:lnTo>
                  <a:lnTo>
                    <a:pt x="61" y="40"/>
                  </a:lnTo>
                  <a:lnTo>
                    <a:pt x="62" y="47"/>
                  </a:lnTo>
                  <a:lnTo>
                    <a:pt x="63" y="54"/>
                  </a:lnTo>
                  <a:lnTo>
                    <a:pt x="63" y="62"/>
                  </a:lnTo>
                  <a:lnTo>
                    <a:pt x="63" y="70"/>
                  </a:lnTo>
                  <a:lnTo>
                    <a:pt x="63" y="78"/>
                  </a:lnTo>
                  <a:lnTo>
                    <a:pt x="63" y="87"/>
                  </a:lnTo>
                  <a:lnTo>
                    <a:pt x="62" y="95"/>
                  </a:lnTo>
                  <a:lnTo>
                    <a:pt x="61" y="101"/>
                  </a:lnTo>
                  <a:lnTo>
                    <a:pt x="60" y="110"/>
                  </a:lnTo>
                  <a:lnTo>
                    <a:pt x="59" y="116"/>
                  </a:lnTo>
                  <a:lnTo>
                    <a:pt x="56" y="123"/>
                  </a:lnTo>
                  <a:lnTo>
                    <a:pt x="54" y="129"/>
                  </a:lnTo>
                  <a:lnTo>
                    <a:pt x="52" y="135"/>
                  </a:lnTo>
                  <a:lnTo>
                    <a:pt x="49" y="140"/>
                  </a:lnTo>
                  <a:lnTo>
                    <a:pt x="47" y="145"/>
                  </a:lnTo>
                  <a:lnTo>
                    <a:pt x="45" y="149"/>
                  </a:lnTo>
                  <a:lnTo>
                    <a:pt x="41" y="152"/>
                  </a:lnTo>
                  <a:lnTo>
                    <a:pt x="38" y="154"/>
                  </a:lnTo>
                  <a:lnTo>
                    <a:pt x="36" y="157"/>
                  </a:lnTo>
                  <a:lnTo>
                    <a:pt x="32" y="158"/>
                  </a:lnTo>
                  <a:lnTo>
                    <a:pt x="29" y="158"/>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96"/>
            <p:cNvSpPr>
              <a:spLocks/>
            </p:cNvSpPr>
            <p:nvPr/>
          </p:nvSpPr>
          <p:spPr bwMode="auto">
            <a:xfrm>
              <a:off x="4308848" y="2267496"/>
              <a:ext cx="28575" cy="68263"/>
            </a:xfrm>
            <a:custGeom>
              <a:avLst/>
              <a:gdLst>
                <a:gd name="T0" fmla="*/ 0 w 36"/>
                <a:gd name="T1" fmla="*/ 0 h 85"/>
                <a:gd name="T2" fmla="*/ 0 w 36"/>
                <a:gd name="T3" fmla="*/ 0 h 85"/>
                <a:gd name="T4" fmla="*/ 0 w 36"/>
                <a:gd name="T5" fmla="*/ 8 h 85"/>
                <a:gd name="T6" fmla="*/ 0 w 36"/>
                <a:gd name="T7" fmla="*/ 16 h 85"/>
                <a:gd name="T8" fmla="*/ 1 w 36"/>
                <a:gd name="T9" fmla="*/ 24 h 85"/>
                <a:gd name="T10" fmla="*/ 1 w 36"/>
                <a:gd name="T11" fmla="*/ 32 h 85"/>
                <a:gd name="T12" fmla="*/ 3 w 36"/>
                <a:gd name="T13" fmla="*/ 39 h 85"/>
                <a:gd name="T14" fmla="*/ 5 w 36"/>
                <a:gd name="T15" fmla="*/ 46 h 85"/>
                <a:gd name="T16" fmla="*/ 6 w 36"/>
                <a:gd name="T17" fmla="*/ 51 h 85"/>
                <a:gd name="T18" fmla="*/ 8 w 36"/>
                <a:gd name="T19" fmla="*/ 58 h 85"/>
                <a:gd name="T20" fmla="*/ 10 w 36"/>
                <a:gd name="T21" fmla="*/ 64 h 85"/>
                <a:gd name="T22" fmla="*/ 13 w 36"/>
                <a:gd name="T23" fmla="*/ 69 h 85"/>
                <a:gd name="T24" fmla="*/ 16 w 36"/>
                <a:gd name="T25" fmla="*/ 72 h 85"/>
                <a:gd name="T26" fmla="*/ 20 w 36"/>
                <a:gd name="T27" fmla="*/ 77 h 85"/>
                <a:gd name="T28" fmla="*/ 22 w 36"/>
                <a:gd name="T29" fmla="*/ 80 h 85"/>
                <a:gd name="T30" fmla="*/ 27 w 36"/>
                <a:gd name="T31" fmla="*/ 83 h 85"/>
                <a:gd name="T32" fmla="*/ 31 w 36"/>
                <a:gd name="T33" fmla="*/ 84 h 85"/>
                <a:gd name="T34" fmla="*/ 36 w 36"/>
                <a:gd name="T35" fmla="*/ 85 h 85"/>
                <a:gd name="T36" fmla="*/ 36 w 36"/>
                <a:gd name="T37" fmla="*/ 72 h 85"/>
                <a:gd name="T38" fmla="*/ 33 w 36"/>
                <a:gd name="T39" fmla="*/ 71 h 85"/>
                <a:gd name="T40" fmla="*/ 32 w 36"/>
                <a:gd name="T41" fmla="*/ 71 h 85"/>
                <a:gd name="T42" fmla="*/ 31 w 36"/>
                <a:gd name="T43" fmla="*/ 70 h 85"/>
                <a:gd name="T44" fmla="*/ 29 w 36"/>
                <a:gd name="T45" fmla="*/ 69 h 85"/>
                <a:gd name="T46" fmla="*/ 27 w 36"/>
                <a:gd name="T47" fmla="*/ 65 h 85"/>
                <a:gd name="T48" fmla="*/ 24 w 36"/>
                <a:gd name="T49" fmla="*/ 62 h 85"/>
                <a:gd name="T50" fmla="*/ 22 w 36"/>
                <a:gd name="T51" fmla="*/ 58 h 85"/>
                <a:gd name="T52" fmla="*/ 20 w 36"/>
                <a:gd name="T53" fmla="*/ 54 h 85"/>
                <a:gd name="T54" fmla="*/ 18 w 36"/>
                <a:gd name="T55" fmla="*/ 48 h 85"/>
                <a:gd name="T56" fmla="*/ 17 w 36"/>
                <a:gd name="T57" fmla="*/ 42 h 85"/>
                <a:gd name="T58" fmla="*/ 16 w 36"/>
                <a:gd name="T59" fmla="*/ 36 h 85"/>
                <a:gd name="T60" fmla="*/ 15 w 36"/>
                <a:gd name="T61" fmla="*/ 30 h 85"/>
                <a:gd name="T62" fmla="*/ 14 w 36"/>
                <a:gd name="T63" fmla="*/ 23 h 85"/>
                <a:gd name="T64" fmla="*/ 13 w 36"/>
                <a:gd name="T65" fmla="*/ 16 h 85"/>
                <a:gd name="T66" fmla="*/ 13 w 36"/>
                <a:gd name="T67" fmla="*/ 8 h 85"/>
                <a:gd name="T68" fmla="*/ 13 w 36"/>
                <a:gd name="T69" fmla="*/ 0 h 85"/>
                <a:gd name="T70" fmla="*/ 13 w 36"/>
                <a:gd name="T71" fmla="*/ 0 h 85"/>
                <a:gd name="T72" fmla="*/ 0 w 36"/>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0" y="0"/>
                  </a:moveTo>
                  <a:lnTo>
                    <a:pt x="0" y="0"/>
                  </a:lnTo>
                  <a:lnTo>
                    <a:pt x="0" y="8"/>
                  </a:lnTo>
                  <a:lnTo>
                    <a:pt x="0" y="16"/>
                  </a:lnTo>
                  <a:lnTo>
                    <a:pt x="1" y="24"/>
                  </a:lnTo>
                  <a:lnTo>
                    <a:pt x="1" y="32"/>
                  </a:lnTo>
                  <a:lnTo>
                    <a:pt x="3" y="39"/>
                  </a:lnTo>
                  <a:lnTo>
                    <a:pt x="5" y="46"/>
                  </a:lnTo>
                  <a:lnTo>
                    <a:pt x="6" y="51"/>
                  </a:lnTo>
                  <a:lnTo>
                    <a:pt x="8" y="58"/>
                  </a:lnTo>
                  <a:lnTo>
                    <a:pt x="10" y="64"/>
                  </a:lnTo>
                  <a:lnTo>
                    <a:pt x="13" y="69"/>
                  </a:lnTo>
                  <a:lnTo>
                    <a:pt x="16" y="72"/>
                  </a:lnTo>
                  <a:lnTo>
                    <a:pt x="20" y="77"/>
                  </a:lnTo>
                  <a:lnTo>
                    <a:pt x="22" y="80"/>
                  </a:lnTo>
                  <a:lnTo>
                    <a:pt x="27" y="83"/>
                  </a:lnTo>
                  <a:lnTo>
                    <a:pt x="31" y="84"/>
                  </a:lnTo>
                  <a:lnTo>
                    <a:pt x="36" y="85"/>
                  </a:lnTo>
                  <a:lnTo>
                    <a:pt x="36" y="72"/>
                  </a:lnTo>
                  <a:lnTo>
                    <a:pt x="33" y="71"/>
                  </a:lnTo>
                  <a:lnTo>
                    <a:pt x="32" y="71"/>
                  </a:lnTo>
                  <a:lnTo>
                    <a:pt x="31" y="70"/>
                  </a:lnTo>
                  <a:lnTo>
                    <a:pt x="29" y="69"/>
                  </a:lnTo>
                  <a:lnTo>
                    <a:pt x="27" y="65"/>
                  </a:lnTo>
                  <a:lnTo>
                    <a:pt x="24" y="62"/>
                  </a:lnTo>
                  <a:lnTo>
                    <a:pt x="22" y="58"/>
                  </a:lnTo>
                  <a:lnTo>
                    <a:pt x="20" y="54"/>
                  </a:lnTo>
                  <a:lnTo>
                    <a:pt x="18" y="48"/>
                  </a:lnTo>
                  <a:lnTo>
                    <a:pt x="17" y="42"/>
                  </a:lnTo>
                  <a:lnTo>
                    <a:pt x="16" y="36"/>
                  </a:lnTo>
                  <a:lnTo>
                    <a:pt x="15" y="30"/>
                  </a:lnTo>
                  <a:lnTo>
                    <a:pt x="14" y="23"/>
                  </a:lnTo>
                  <a:lnTo>
                    <a:pt x="13" y="16"/>
                  </a:lnTo>
                  <a:lnTo>
                    <a:pt x="13" y="8"/>
                  </a:lnTo>
                  <a:lnTo>
                    <a:pt x="13" y="0"/>
                  </a:lnTo>
                  <a:lnTo>
                    <a:pt x="1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97"/>
            <p:cNvSpPr>
              <a:spLocks/>
            </p:cNvSpPr>
            <p:nvPr/>
          </p:nvSpPr>
          <p:spPr bwMode="auto">
            <a:xfrm>
              <a:off x="4308848" y="2199233"/>
              <a:ext cx="33338" cy="68263"/>
            </a:xfrm>
            <a:custGeom>
              <a:avLst/>
              <a:gdLst>
                <a:gd name="T0" fmla="*/ 41 w 41"/>
                <a:gd name="T1" fmla="*/ 0 h 87"/>
                <a:gd name="T2" fmla="*/ 41 w 41"/>
                <a:gd name="T3" fmla="*/ 0 h 87"/>
                <a:gd name="T4" fmla="*/ 36 w 41"/>
                <a:gd name="T5" fmla="*/ 1 h 87"/>
                <a:gd name="T6" fmla="*/ 32 w 41"/>
                <a:gd name="T7" fmla="*/ 3 h 87"/>
                <a:gd name="T8" fmla="*/ 28 w 41"/>
                <a:gd name="T9" fmla="*/ 5 h 87"/>
                <a:gd name="T10" fmla="*/ 24 w 41"/>
                <a:gd name="T11" fmla="*/ 8 h 87"/>
                <a:gd name="T12" fmla="*/ 21 w 41"/>
                <a:gd name="T13" fmla="*/ 13 h 87"/>
                <a:gd name="T14" fmla="*/ 17 w 41"/>
                <a:gd name="T15" fmla="*/ 17 h 87"/>
                <a:gd name="T16" fmla="*/ 15 w 41"/>
                <a:gd name="T17" fmla="*/ 23 h 87"/>
                <a:gd name="T18" fmla="*/ 12 w 41"/>
                <a:gd name="T19" fmla="*/ 28 h 87"/>
                <a:gd name="T20" fmla="*/ 9 w 41"/>
                <a:gd name="T21" fmla="*/ 34 h 87"/>
                <a:gd name="T22" fmla="*/ 8 w 41"/>
                <a:gd name="T23" fmla="*/ 41 h 87"/>
                <a:gd name="T24" fmla="*/ 6 w 41"/>
                <a:gd name="T25" fmla="*/ 47 h 87"/>
                <a:gd name="T26" fmla="*/ 3 w 41"/>
                <a:gd name="T27" fmla="*/ 54 h 87"/>
                <a:gd name="T28" fmla="*/ 2 w 41"/>
                <a:gd name="T29" fmla="*/ 62 h 87"/>
                <a:gd name="T30" fmla="*/ 1 w 41"/>
                <a:gd name="T31" fmla="*/ 69 h 87"/>
                <a:gd name="T32" fmla="*/ 1 w 41"/>
                <a:gd name="T33" fmla="*/ 79 h 87"/>
                <a:gd name="T34" fmla="*/ 0 w 41"/>
                <a:gd name="T35" fmla="*/ 87 h 87"/>
                <a:gd name="T36" fmla="*/ 13 w 41"/>
                <a:gd name="T37" fmla="*/ 87 h 87"/>
                <a:gd name="T38" fmla="*/ 14 w 41"/>
                <a:gd name="T39" fmla="*/ 79 h 87"/>
                <a:gd name="T40" fmla="*/ 14 w 41"/>
                <a:gd name="T41" fmla="*/ 72 h 87"/>
                <a:gd name="T42" fmla="*/ 15 w 41"/>
                <a:gd name="T43" fmla="*/ 65 h 87"/>
                <a:gd name="T44" fmla="*/ 17 w 41"/>
                <a:gd name="T45" fmla="*/ 58 h 87"/>
                <a:gd name="T46" fmla="*/ 18 w 41"/>
                <a:gd name="T47" fmla="*/ 51 h 87"/>
                <a:gd name="T48" fmla="*/ 20 w 41"/>
                <a:gd name="T49" fmla="*/ 44 h 87"/>
                <a:gd name="T50" fmla="*/ 22 w 41"/>
                <a:gd name="T51" fmla="*/ 38 h 87"/>
                <a:gd name="T52" fmla="*/ 24 w 41"/>
                <a:gd name="T53" fmla="*/ 34 h 87"/>
                <a:gd name="T54" fmla="*/ 25 w 41"/>
                <a:gd name="T55" fmla="*/ 28 h 87"/>
                <a:gd name="T56" fmla="*/ 29 w 41"/>
                <a:gd name="T57" fmla="*/ 23 h 87"/>
                <a:gd name="T58" fmla="*/ 31 w 41"/>
                <a:gd name="T59" fmla="*/ 21 h 87"/>
                <a:gd name="T60" fmla="*/ 33 w 41"/>
                <a:gd name="T61" fmla="*/ 17 h 87"/>
                <a:gd name="T62" fmla="*/ 36 w 41"/>
                <a:gd name="T63" fmla="*/ 15 h 87"/>
                <a:gd name="T64" fmla="*/ 38 w 41"/>
                <a:gd name="T65" fmla="*/ 14 h 87"/>
                <a:gd name="T66" fmla="*/ 40 w 41"/>
                <a:gd name="T67" fmla="*/ 13 h 87"/>
                <a:gd name="T68" fmla="*/ 41 w 41"/>
                <a:gd name="T69" fmla="*/ 13 h 87"/>
                <a:gd name="T70" fmla="*/ 41 w 41"/>
                <a:gd name="T71" fmla="*/ 13 h 87"/>
                <a:gd name="T72" fmla="*/ 41 w 41"/>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41" y="0"/>
                  </a:moveTo>
                  <a:lnTo>
                    <a:pt x="41" y="0"/>
                  </a:lnTo>
                  <a:lnTo>
                    <a:pt x="36" y="1"/>
                  </a:lnTo>
                  <a:lnTo>
                    <a:pt x="32" y="3"/>
                  </a:lnTo>
                  <a:lnTo>
                    <a:pt x="28" y="5"/>
                  </a:lnTo>
                  <a:lnTo>
                    <a:pt x="24" y="8"/>
                  </a:lnTo>
                  <a:lnTo>
                    <a:pt x="21" y="13"/>
                  </a:lnTo>
                  <a:lnTo>
                    <a:pt x="17" y="17"/>
                  </a:lnTo>
                  <a:lnTo>
                    <a:pt x="15" y="23"/>
                  </a:lnTo>
                  <a:lnTo>
                    <a:pt x="12" y="28"/>
                  </a:lnTo>
                  <a:lnTo>
                    <a:pt x="9" y="34"/>
                  </a:lnTo>
                  <a:lnTo>
                    <a:pt x="8" y="41"/>
                  </a:lnTo>
                  <a:lnTo>
                    <a:pt x="6" y="47"/>
                  </a:lnTo>
                  <a:lnTo>
                    <a:pt x="3" y="54"/>
                  </a:lnTo>
                  <a:lnTo>
                    <a:pt x="2" y="62"/>
                  </a:lnTo>
                  <a:lnTo>
                    <a:pt x="1" y="69"/>
                  </a:lnTo>
                  <a:lnTo>
                    <a:pt x="1" y="79"/>
                  </a:lnTo>
                  <a:lnTo>
                    <a:pt x="0" y="87"/>
                  </a:lnTo>
                  <a:lnTo>
                    <a:pt x="13" y="87"/>
                  </a:lnTo>
                  <a:lnTo>
                    <a:pt x="14" y="79"/>
                  </a:lnTo>
                  <a:lnTo>
                    <a:pt x="14" y="72"/>
                  </a:lnTo>
                  <a:lnTo>
                    <a:pt x="15" y="65"/>
                  </a:lnTo>
                  <a:lnTo>
                    <a:pt x="17" y="58"/>
                  </a:lnTo>
                  <a:lnTo>
                    <a:pt x="18" y="51"/>
                  </a:lnTo>
                  <a:lnTo>
                    <a:pt x="20" y="44"/>
                  </a:lnTo>
                  <a:lnTo>
                    <a:pt x="22" y="38"/>
                  </a:lnTo>
                  <a:lnTo>
                    <a:pt x="24" y="34"/>
                  </a:lnTo>
                  <a:lnTo>
                    <a:pt x="25" y="28"/>
                  </a:lnTo>
                  <a:lnTo>
                    <a:pt x="29" y="23"/>
                  </a:lnTo>
                  <a:lnTo>
                    <a:pt x="31" y="21"/>
                  </a:lnTo>
                  <a:lnTo>
                    <a:pt x="33" y="17"/>
                  </a:lnTo>
                  <a:lnTo>
                    <a:pt x="36" y="15"/>
                  </a:lnTo>
                  <a:lnTo>
                    <a:pt x="38" y="14"/>
                  </a:lnTo>
                  <a:lnTo>
                    <a:pt x="40" y="13"/>
                  </a:lnTo>
                  <a:lnTo>
                    <a:pt x="41" y="13"/>
                  </a:lnTo>
                  <a:lnTo>
                    <a:pt x="41" y="13"/>
                  </a:lnTo>
                  <a:lnTo>
                    <a:pt x="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98"/>
            <p:cNvSpPr>
              <a:spLocks/>
            </p:cNvSpPr>
            <p:nvPr/>
          </p:nvSpPr>
          <p:spPr bwMode="auto">
            <a:xfrm>
              <a:off x="4342186" y="2199233"/>
              <a:ext cx="28575" cy="68263"/>
            </a:xfrm>
            <a:custGeom>
              <a:avLst/>
              <a:gdLst>
                <a:gd name="T0" fmla="*/ 36 w 36"/>
                <a:gd name="T1" fmla="*/ 85 h 85"/>
                <a:gd name="T2" fmla="*/ 36 w 36"/>
                <a:gd name="T3" fmla="*/ 85 h 85"/>
                <a:gd name="T4" fmla="*/ 36 w 36"/>
                <a:gd name="T5" fmla="*/ 77 h 85"/>
                <a:gd name="T6" fmla="*/ 36 w 36"/>
                <a:gd name="T7" fmla="*/ 69 h 85"/>
                <a:gd name="T8" fmla="*/ 35 w 36"/>
                <a:gd name="T9" fmla="*/ 61 h 85"/>
                <a:gd name="T10" fmla="*/ 34 w 36"/>
                <a:gd name="T11" fmla="*/ 53 h 85"/>
                <a:gd name="T12" fmla="*/ 33 w 36"/>
                <a:gd name="T13" fmla="*/ 46 h 85"/>
                <a:gd name="T14" fmla="*/ 32 w 36"/>
                <a:gd name="T15" fmla="*/ 39 h 85"/>
                <a:gd name="T16" fmla="*/ 29 w 36"/>
                <a:gd name="T17" fmla="*/ 32 h 85"/>
                <a:gd name="T18" fmla="*/ 28 w 36"/>
                <a:gd name="T19" fmla="*/ 27 h 85"/>
                <a:gd name="T20" fmla="*/ 26 w 36"/>
                <a:gd name="T21" fmla="*/ 21 h 85"/>
                <a:gd name="T22" fmla="*/ 22 w 36"/>
                <a:gd name="T23" fmla="*/ 16 h 85"/>
                <a:gd name="T24" fmla="*/ 20 w 36"/>
                <a:gd name="T25" fmla="*/ 12 h 85"/>
                <a:gd name="T26" fmla="*/ 17 w 36"/>
                <a:gd name="T27" fmla="*/ 8 h 85"/>
                <a:gd name="T28" fmla="*/ 13 w 36"/>
                <a:gd name="T29" fmla="*/ 5 h 85"/>
                <a:gd name="T30" fmla="*/ 10 w 36"/>
                <a:gd name="T31" fmla="*/ 3 h 85"/>
                <a:gd name="T32" fmla="*/ 5 w 36"/>
                <a:gd name="T33" fmla="*/ 0 h 85"/>
                <a:gd name="T34" fmla="*/ 0 w 36"/>
                <a:gd name="T35" fmla="*/ 0 h 85"/>
                <a:gd name="T36" fmla="*/ 0 w 36"/>
                <a:gd name="T37" fmla="*/ 13 h 85"/>
                <a:gd name="T38" fmla="*/ 2 w 36"/>
                <a:gd name="T39" fmla="*/ 14 h 85"/>
                <a:gd name="T40" fmla="*/ 4 w 36"/>
                <a:gd name="T41" fmla="*/ 14 h 85"/>
                <a:gd name="T42" fmla="*/ 5 w 36"/>
                <a:gd name="T43" fmla="*/ 15 h 85"/>
                <a:gd name="T44" fmla="*/ 7 w 36"/>
                <a:gd name="T45" fmla="*/ 16 h 85"/>
                <a:gd name="T46" fmla="*/ 10 w 36"/>
                <a:gd name="T47" fmla="*/ 20 h 85"/>
                <a:gd name="T48" fmla="*/ 12 w 36"/>
                <a:gd name="T49" fmla="*/ 23 h 85"/>
                <a:gd name="T50" fmla="*/ 13 w 36"/>
                <a:gd name="T51" fmla="*/ 27 h 85"/>
                <a:gd name="T52" fmla="*/ 15 w 36"/>
                <a:gd name="T53" fmla="*/ 31 h 85"/>
                <a:gd name="T54" fmla="*/ 18 w 36"/>
                <a:gd name="T55" fmla="*/ 37 h 85"/>
                <a:gd name="T56" fmla="*/ 19 w 36"/>
                <a:gd name="T57" fmla="*/ 42 h 85"/>
                <a:gd name="T58" fmla="*/ 20 w 36"/>
                <a:gd name="T59" fmla="*/ 49 h 85"/>
                <a:gd name="T60" fmla="*/ 21 w 36"/>
                <a:gd name="T61" fmla="*/ 55 h 85"/>
                <a:gd name="T62" fmla="*/ 22 w 36"/>
                <a:gd name="T63" fmla="*/ 62 h 85"/>
                <a:gd name="T64" fmla="*/ 22 w 36"/>
                <a:gd name="T65" fmla="*/ 69 h 85"/>
                <a:gd name="T66" fmla="*/ 22 w 36"/>
                <a:gd name="T67" fmla="*/ 77 h 85"/>
                <a:gd name="T68" fmla="*/ 22 w 36"/>
                <a:gd name="T69" fmla="*/ 85 h 85"/>
                <a:gd name="T70" fmla="*/ 22 w 36"/>
                <a:gd name="T71" fmla="*/ 85 h 85"/>
                <a:gd name="T72" fmla="*/ 36 w 36"/>
                <a:gd name="T7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85">
                  <a:moveTo>
                    <a:pt x="36" y="85"/>
                  </a:moveTo>
                  <a:lnTo>
                    <a:pt x="36" y="85"/>
                  </a:lnTo>
                  <a:lnTo>
                    <a:pt x="36" y="77"/>
                  </a:lnTo>
                  <a:lnTo>
                    <a:pt x="36" y="69"/>
                  </a:lnTo>
                  <a:lnTo>
                    <a:pt x="35" y="61"/>
                  </a:lnTo>
                  <a:lnTo>
                    <a:pt x="34" y="53"/>
                  </a:lnTo>
                  <a:lnTo>
                    <a:pt x="33" y="46"/>
                  </a:lnTo>
                  <a:lnTo>
                    <a:pt x="32" y="39"/>
                  </a:lnTo>
                  <a:lnTo>
                    <a:pt x="29" y="32"/>
                  </a:lnTo>
                  <a:lnTo>
                    <a:pt x="28" y="27"/>
                  </a:lnTo>
                  <a:lnTo>
                    <a:pt x="26" y="21"/>
                  </a:lnTo>
                  <a:lnTo>
                    <a:pt x="22" y="16"/>
                  </a:lnTo>
                  <a:lnTo>
                    <a:pt x="20" y="12"/>
                  </a:lnTo>
                  <a:lnTo>
                    <a:pt x="17" y="8"/>
                  </a:lnTo>
                  <a:lnTo>
                    <a:pt x="13" y="5"/>
                  </a:lnTo>
                  <a:lnTo>
                    <a:pt x="10" y="3"/>
                  </a:lnTo>
                  <a:lnTo>
                    <a:pt x="5" y="0"/>
                  </a:lnTo>
                  <a:lnTo>
                    <a:pt x="0" y="0"/>
                  </a:lnTo>
                  <a:lnTo>
                    <a:pt x="0" y="13"/>
                  </a:lnTo>
                  <a:lnTo>
                    <a:pt x="2" y="14"/>
                  </a:lnTo>
                  <a:lnTo>
                    <a:pt x="4" y="14"/>
                  </a:lnTo>
                  <a:lnTo>
                    <a:pt x="5" y="15"/>
                  </a:lnTo>
                  <a:lnTo>
                    <a:pt x="7" y="16"/>
                  </a:lnTo>
                  <a:lnTo>
                    <a:pt x="10" y="20"/>
                  </a:lnTo>
                  <a:lnTo>
                    <a:pt x="12" y="23"/>
                  </a:lnTo>
                  <a:lnTo>
                    <a:pt x="13" y="27"/>
                  </a:lnTo>
                  <a:lnTo>
                    <a:pt x="15" y="31"/>
                  </a:lnTo>
                  <a:lnTo>
                    <a:pt x="18" y="37"/>
                  </a:lnTo>
                  <a:lnTo>
                    <a:pt x="19" y="42"/>
                  </a:lnTo>
                  <a:lnTo>
                    <a:pt x="20" y="49"/>
                  </a:lnTo>
                  <a:lnTo>
                    <a:pt x="21" y="55"/>
                  </a:lnTo>
                  <a:lnTo>
                    <a:pt x="22" y="62"/>
                  </a:lnTo>
                  <a:lnTo>
                    <a:pt x="22" y="69"/>
                  </a:lnTo>
                  <a:lnTo>
                    <a:pt x="22" y="77"/>
                  </a:lnTo>
                  <a:lnTo>
                    <a:pt x="22" y="85"/>
                  </a:lnTo>
                  <a:lnTo>
                    <a:pt x="22" y="85"/>
                  </a:lnTo>
                  <a:lnTo>
                    <a:pt x="36"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99"/>
            <p:cNvSpPr>
              <a:spLocks/>
            </p:cNvSpPr>
            <p:nvPr/>
          </p:nvSpPr>
          <p:spPr bwMode="auto">
            <a:xfrm>
              <a:off x="4337423" y="2267496"/>
              <a:ext cx="33338" cy="68263"/>
            </a:xfrm>
            <a:custGeom>
              <a:avLst/>
              <a:gdLst>
                <a:gd name="T0" fmla="*/ 0 w 41"/>
                <a:gd name="T1" fmla="*/ 87 h 87"/>
                <a:gd name="T2" fmla="*/ 0 w 41"/>
                <a:gd name="T3" fmla="*/ 87 h 87"/>
                <a:gd name="T4" fmla="*/ 4 w 41"/>
                <a:gd name="T5" fmla="*/ 86 h 87"/>
                <a:gd name="T6" fmla="*/ 9 w 41"/>
                <a:gd name="T7" fmla="*/ 85 h 87"/>
                <a:gd name="T8" fmla="*/ 14 w 41"/>
                <a:gd name="T9" fmla="*/ 81 h 87"/>
                <a:gd name="T10" fmla="*/ 17 w 41"/>
                <a:gd name="T11" fmla="*/ 79 h 87"/>
                <a:gd name="T12" fmla="*/ 20 w 41"/>
                <a:gd name="T13" fmla="*/ 74 h 87"/>
                <a:gd name="T14" fmla="*/ 24 w 41"/>
                <a:gd name="T15" fmla="*/ 70 h 87"/>
                <a:gd name="T16" fmla="*/ 26 w 41"/>
                <a:gd name="T17" fmla="*/ 65 h 87"/>
                <a:gd name="T18" fmla="*/ 30 w 41"/>
                <a:gd name="T19" fmla="*/ 59 h 87"/>
                <a:gd name="T20" fmla="*/ 32 w 41"/>
                <a:gd name="T21" fmla="*/ 53 h 87"/>
                <a:gd name="T22" fmla="*/ 33 w 41"/>
                <a:gd name="T23" fmla="*/ 47 h 87"/>
                <a:gd name="T24" fmla="*/ 35 w 41"/>
                <a:gd name="T25" fmla="*/ 40 h 87"/>
                <a:gd name="T26" fmla="*/ 37 w 41"/>
                <a:gd name="T27" fmla="*/ 33 h 87"/>
                <a:gd name="T28" fmla="*/ 39 w 41"/>
                <a:gd name="T29" fmla="*/ 25 h 87"/>
                <a:gd name="T30" fmla="*/ 39 w 41"/>
                <a:gd name="T31" fmla="*/ 18 h 87"/>
                <a:gd name="T32" fmla="*/ 40 w 41"/>
                <a:gd name="T33" fmla="*/ 10 h 87"/>
                <a:gd name="T34" fmla="*/ 41 w 41"/>
                <a:gd name="T35" fmla="*/ 0 h 87"/>
                <a:gd name="T36" fmla="*/ 27 w 41"/>
                <a:gd name="T37" fmla="*/ 0 h 87"/>
                <a:gd name="T38" fmla="*/ 27 w 41"/>
                <a:gd name="T39" fmla="*/ 9 h 87"/>
                <a:gd name="T40" fmla="*/ 26 w 41"/>
                <a:gd name="T41" fmla="*/ 15 h 87"/>
                <a:gd name="T42" fmla="*/ 25 w 41"/>
                <a:gd name="T43" fmla="*/ 23 h 87"/>
                <a:gd name="T44" fmla="*/ 24 w 41"/>
                <a:gd name="T45" fmla="*/ 30 h 87"/>
                <a:gd name="T46" fmla="*/ 23 w 41"/>
                <a:gd name="T47" fmla="*/ 37 h 87"/>
                <a:gd name="T48" fmla="*/ 22 w 41"/>
                <a:gd name="T49" fmla="*/ 43 h 87"/>
                <a:gd name="T50" fmla="*/ 19 w 41"/>
                <a:gd name="T51" fmla="*/ 49 h 87"/>
                <a:gd name="T52" fmla="*/ 17 w 41"/>
                <a:gd name="T53" fmla="*/ 53 h 87"/>
                <a:gd name="T54" fmla="*/ 15 w 41"/>
                <a:gd name="T55" fmla="*/ 59 h 87"/>
                <a:gd name="T56" fmla="*/ 12 w 41"/>
                <a:gd name="T57" fmla="*/ 64 h 87"/>
                <a:gd name="T58" fmla="*/ 10 w 41"/>
                <a:gd name="T59" fmla="*/ 66 h 87"/>
                <a:gd name="T60" fmla="*/ 8 w 41"/>
                <a:gd name="T61" fmla="*/ 70 h 87"/>
                <a:gd name="T62" fmla="*/ 5 w 41"/>
                <a:gd name="T63" fmla="*/ 72 h 87"/>
                <a:gd name="T64" fmla="*/ 3 w 41"/>
                <a:gd name="T65" fmla="*/ 72 h 87"/>
                <a:gd name="T66" fmla="*/ 1 w 41"/>
                <a:gd name="T67" fmla="*/ 74 h 87"/>
                <a:gd name="T68" fmla="*/ 0 w 41"/>
                <a:gd name="T69" fmla="*/ 74 h 87"/>
                <a:gd name="T70" fmla="*/ 0 w 41"/>
                <a:gd name="T71" fmla="*/ 74 h 87"/>
                <a:gd name="T72" fmla="*/ 0 w 41"/>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87">
                  <a:moveTo>
                    <a:pt x="0" y="87"/>
                  </a:moveTo>
                  <a:lnTo>
                    <a:pt x="0" y="87"/>
                  </a:lnTo>
                  <a:lnTo>
                    <a:pt x="4" y="86"/>
                  </a:lnTo>
                  <a:lnTo>
                    <a:pt x="9" y="85"/>
                  </a:lnTo>
                  <a:lnTo>
                    <a:pt x="14" y="81"/>
                  </a:lnTo>
                  <a:lnTo>
                    <a:pt x="17" y="79"/>
                  </a:lnTo>
                  <a:lnTo>
                    <a:pt x="20" y="74"/>
                  </a:lnTo>
                  <a:lnTo>
                    <a:pt x="24" y="70"/>
                  </a:lnTo>
                  <a:lnTo>
                    <a:pt x="26" y="65"/>
                  </a:lnTo>
                  <a:lnTo>
                    <a:pt x="30" y="59"/>
                  </a:lnTo>
                  <a:lnTo>
                    <a:pt x="32" y="53"/>
                  </a:lnTo>
                  <a:lnTo>
                    <a:pt x="33" y="47"/>
                  </a:lnTo>
                  <a:lnTo>
                    <a:pt x="35" y="40"/>
                  </a:lnTo>
                  <a:lnTo>
                    <a:pt x="37" y="33"/>
                  </a:lnTo>
                  <a:lnTo>
                    <a:pt x="39" y="25"/>
                  </a:lnTo>
                  <a:lnTo>
                    <a:pt x="39" y="18"/>
                  </a:lnTo>
                  <a:lnTo>
                    <a:pt x="40" y="10"/>
                  </a:lnTo>
                  <a:lnTo>
                    <a:pt x="41" y="0"/>
                  </a:lnTo>
                  <a:lnTo>
                    <a:pt x="27" y="0"/>
                  </a:lnTo>
                  <a:lnTo>
                    <a:pt x="27" y="9"/>
                  </a:lnTo>
                  <a:lnTo>
                    <a:pt x="26" y="15"/>
                  </a:lnTo>
                  <a:lnTo>
                    <a:pt x="25" y="23"/>
                  </a:lnTo>
                  <a:lnTo>
                    <a:pt x="24" y="30"/>
                  </a:lnTo>
                  <a:lnTo>
                    <a:pt x="23" y="37"/>
                  </a:lnTo>
                  <a:lnTo>
                    <a:pt x="22" y="43"/>
                  </a:lnTo>
                  <a:lnTo>
                    <a:pt x="19" y="49"/>
                  </a:lnTo>
                  <a:lnTo>
                    <a:pt x="17" y="53"/>
                  </a:lnTo>
                  <a:lnTo>
                    <a:pt x="15" y="59"/>
                  </a:lnTo>
                  <a:lnTo>
                    <a:pt x="12" y="64"/>
                  </a:lnTo>
                  <a:lnTo>
                    <a:pt x="10" y="66"/>
                  </a:lnTo>
                  <a:lnTo>
                    <a:pt x="8" y="70"/>
                  </a:lnTo>
                  <a:lnTo>
                    <a:pt x="5" y="72"/>
                  </a:lnTo>
                  <a:lnTo>
                    <a:pt x="3" y="72"/>
                  </a:lnTo>
                  <a:lnTo>
                    <a:pt x="1" y="74"/>
                  </a:lnTo>
                  <a:lnTo>
                    <a:pt x="0" y="74"/>
                  </a:lnTo>
                  <a:lnTo>
                    <a:pt x="0" y="74"/>
                  </a:lnTo>
                  <a:lnTo>
                    <a:pt x="0"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100"/>
            <p:cNvSpPr>
              <a:spLocks/>
            </p:cNvSpPr>
            <p:nvPr/>
          </p:nvSpPr>
          <p:spPr bwMode="auto">
            <a:xfrm>
              <a:off x="3975473" y="2272258"/>
              <a:ext cx="74613" cy="114300"/>
            </a:xfrm>
            <a:custGeom>
              <a:avLst/>
              <a:gdLst>
                <a:gd name="T0" fmla="*/ 84 w 93"/>
                <a:gd name="T1" fmla="*/ 141 h 143"/>
                <a:gd name="T2" fmla="*/ 78 w 93"/>
                <a:gd name="T3" fmla="*/ 143 h 143"/>
                <a:gd name="T4" fmla="*/ 71 w 93"/>
                <a:gd name="T5" fmla="*/ 142 h 143"/>
                <a:gd name="T6" fmla="*/ 63 w 93"/>
                <a:gd name="T7" fmla="*/ 139 h 143"/>
                <a:gd name="T8" fmla="*/ 54 w 93"/>
                <a:gd name="T9" fmla="*/ 133 h 143"/>
                <a:gd name="T10" fmla="*/ 45 w 93"/>
                <a:gd name="T11" fmla="*/ 125 h 143"/>
                <a:gd name="T12" fmla="*/ 36 w 93"/>
                <a:gd name="T13" fmla="*/ 114 h 143"/>
                <a:gd name="T14" fmla="*/ 28 w 93"/>
                <a:gd name="T15" fmla="*/ 102 h 143"/>
                <a:gd name="T16" fmla="*/ 19 w 93"/>
                <a:gd name="T17" fmla="*/ 88 h 143"/>
                <a:gd name="T18" fmla="*/ 15 w 93"/>
                <a:gd name="T19" fmla="*/ 81 h 143"/>
                <a:gd name="T20" fmla="*/ 13 w 93"/>
                <a:gd name="T21" fmla="*/ 74 h 143"/>
                <a:gd name="T22" fmla="*/ 9 w 93"/>
                <a:gd name="T23" fmla="*/ 67 h 143"/>
                <a:gd name="T24" fmla="*/ 7 w 93"/>
                <a:gd name="T25" fmla="*/ 60 h 143"/>
                <a:gd name="T26" fmla="*/ 4 w 93"/>
                <a:gd name="T27" fmla="*/ 53 h 143"/>
                <a:gd name="T28" fmla="*/ 3 w 93"/>
                <a:gd name="T29" fmla="*/ 46 h 143"/>
                <a:gd name="T30" fmla="*/ 1 w 93"/>
                <a:gd name="T31" fmla="*/ 41 h 143"/>
                <a:gd name="T32" fmla="*/ 1 w 93"/>
                <a:gd name="T33" fmla="*/ 35 h 143"/>
                <a:gd name="T34" fmla="*/ 0 w 93"/>
                <a:gd name="T35" fmla="*/ 28 h 143"/>
                <a:gd name="T36" fmla="*/ 0 w 93"/>
                <a:gd name="T37" fmla="*/ 23 h 143"/>
                <a:gd name="T38" fmla="*/ 0 w 93"/>
                <a:gd name="T39" fmla="*/ 19 h 143"/>
                <a:gd name="T40" fmla="*/ 1 w 93"/>
                <a:gd name="T41" fmla="*/ 14 h 143"/>
                <a:gd name="T42" fmla="*/ 2 w 93"/>
                <a:gd name="T43" fmla="*/ 10 h 143"/>
                <a:gd name="T44" fmla="*/ 3 w 93"/>
                <a:gd name="T45" fmla="*/ 7 h 143"/>
                <a:gd name="T46" fmla="*/ 6 w 93"/>
                <a:gd name="T47" fmla="*/ 4 h 143"/>
                <a:gd name="T48" fmla="*/ 8 w 93"/>
                <a:gd name="T49" fmla="*/ 2 h 143"/>
                <a:gd name="T50" fmla="*/ 15 w 93"/>
                <a:gd name="T51" fmla="*/ 0 h 143"/>
                <a:gd name="T52" fmla="*/ 22 w 93"/>
                <a:gd name="T53" fmla="*/ 0 h 143"/>
                <a:gd name="T54" fmla="*/ 30 w 93"/>
                <a:gd name="T55" fmla="*/ 5 h 143"/>
                <a:gd name="T56" fmla="*/ 38 w 93"/>
                <a:gd name="T57" fmla="*/ 11 h 143"/>
                <a:gd name="T58" fmla="*/ 47 w 93"/>
                <a:gd name="T59" fmla="*/ 19 h 143"/>
                <a:gd name="T60" fmla="*/ 56 w 93"/>
                <a:gd name="T61" fmla="*/ 29 h 143"/>
                <a:gd name="T62" fmla="*/ 66 w 93"/>
                <a:gd name="T63" fmla="*/ 42 h 143"/>
                <a:gd name="T64" fmla="*/ 74 w 93"/>
                <a:gd name="T65" fmla="*/ 56 h 143"/>
                <a:gd name="T66" fmla="*/ 77 w 93"/>
                <a:gd name="T67" fmla="*/ 63 h 143"/>
                <a:gd name="T68" fmla="*/ 80 w 93"/>
                <a:gd name="T69" fmla="*/ 69 h 143"/>
                <a:gd name="T70" fmla="*/ 84 w 93"/>
                <a:gd name="T71" fmla="*/ 76 h 143"/>
                <a:gd name="T72" fmla="*/ 86 w 93"/>
                <a:gd name="T73" fmla="*/ 83 h 143"/>
                <a:gd name="T74" fmla="*/ 89 w 93"/>
                <a:gd name="T75" fmla="*/ 90 h 143"/>
                <a:gd name="T76" fmla="*/ 91 w 93"/>
                <a:gd name="T77" fmla="*/ 97 h 143"/>
                <a:gd name="T78" fmla="*/ 92 w 93"/>
                <a:gd name="T79" fmla="*/ 103 h 143"/>
                <a:gd name="T80" fmla="*/ 93 w 93"/>
                <a:gd name="T81" fmla="*/ 109 h 143"/>
                <a:gd name="T82" fmla="*/ 93 w 93"/>
                <a:gd name="T83" fmla="*/ 114 h 143"/>
                <a:gd name="T84" fmla="*/ 93 w 93"/>
                <a:gd name="T85" fmla="*/ 120 h 143"/>
                <a:gd name="T86" fmla="*/ 93 w 93"/>
                <a:gd name="T87" fmla="*/ 125 h 143"/>
                <a:gd name="T88" fmla="*/ 92 w 93"/>
                <a:gd name="T89" fmla="*/ 129 h 143"/>
                <a:gd name="T90" fmla="*/ 91 w 93"/>
                <a:gd name="T91" fmla="*/ 133 h 143"/>
                <a:gd name="T92" fmla="*/ 89 w 93"/>
                <a:gd name="T93" fmla="*/ 136 h 143"/>
                <a:gd name="T94" fmla="*/ 87 w 93"/>
                <a:gd name="T95" fmla="*/ 140 h 143"/>
                <a:gd name="T96" fmla="*/ 84 w 93"/>
                <a:gd name="T97" fmla="*/ 1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43">
                  <a:moveTo>
                    <a:pt x="84" y="141"/>
                  </a:moveTo>
                  <a:lnTo>
                    <a:pt x="78" y="143"/>
                  </a:lnTo>
                  <a:lnTo>
                    <a:pt x="71" y="142"/>
                  </a:lnTo>
                  <a:lnTo>
                    <a:pt x="63" y="139"/>
                  </a:lnTo>
                  <a:lnTo>
                    <a:pt x="54" y="133"/>
                  </a:lnTo>
                  <a:lnTo>
                    <a:pt x="45" y="125"/>
                  </a:lnTo>
                  <a:lnTo>
                    <a:pt x="36" y="114"/>
                  </a:lnTo>
                  <a:lnTo>
                    <a:pt x="28" y="102"/>
                  </a:lnTo>
                  <a:lnTo>
                    <a:pt x="19" y="88"/>
                  </a:lnTo>
                  <a:lnTo>
                    <a:pt x="15" y="81"/>
                  </a:lnTo>
                  <a:lnTo>
                    <a:pt x="13" y="74"/>
                  </a:lnTo>
                  <a:lnTo>
                    <a:pt x="9" y="67"/>
                  </a:lnTo>
                  <a:lnTo>
                    <a:pt x="7" y="60"/>
                  </a:lnTo>
                  <a:lnTo>
                    <a:pt x="4" y="53"/>
                  </a:lnTo>
                  <a:lnTo>
                    <a:pt x="3" y="46"/>
                  </a:lnTo>
                  <a:lnTo>
                    <a:pt x="1" y="41"/>
                  </a:lnTo>
                  <a:lnTo>
                    <a:pt x="1" y="35"/>
                  </a:lnTo>
                  <a:lnTo>
                    <a:pt x="0" y="28"/>
                  </a:lnTo>
                  <a:lnTo>
                    <a:pt x="0" y="23"/>
                  </a:lnTo>
                  <a:lnTo>
                    <a:pt x="0" y="19"/>
                  </a:lnTo>
                  <a:lnTo>
                    <a:pt x="1" y="14"/>
                  </a:lnTo>
                  <a:lnTo>
                    <a:pt x="2" y="10"/>
                  </a:lnTo>
                  <a:lnTo>
                    <a:pt x="3" y="7"/>
                  </a:lnTo>
                  <a:lnTo>
                    <a:pt x="6" y="4"/>
                  </a:lnTo>
                  <a:lnTo>
                    <a:pt x="8" y="2"/>
                  </a:lnTo>
                  <a:lnTo>
                    <a:pt x="15" y="0"/>
                  </a:lnTo>
                  <a:lnTo>
                    <a:pt x="22" y="0"/>
                  </a:lnTo>
                  <a:lnTo>
                    <a:pt x="30" y="5"/>
                  </a:lnTo>
                  <a:lnTo>
                    <a:pt x="38" y="11"/>
                  </a:lnTo>
                  <a:lnTo>
                    <a:pt x="47" y="19"/>
                  </a:lnTo>
                  <a:lnTo>
                    <a:pt x="56" y="29"/>
                  </a:lnTo>
                  <a:lnTo>
                    <a:pt x="66" y="42"/>
                  </a:lnTo>
                  <a:lnTo>
                    <a:pt x="74" y="56"/>
                  </a:lnTo>
                  <a:lnTo>
                    <a:pt x="77" y="63"/>
                  </a:lnTo>
                  <a:lnTo>
                    <a:pt x="80" y="69"/>
                  </a:lnTo>
                  <a:lnTo>
                    <a:pt x="84" y="76"/>
                  </a:lnTo>
                  <a:lnTo>
                    <a:pt x="86" y="83"/>
                  </a:lnTo>
                  <a:lnTo>
                    <a:pt x="89" y="90"/>
                  </a:lnTo>
                  <a:lnTo>
                    <a:pt x="91" y="97"/>
                  </a:lnTo>
                  <a:lnTo>
                    <a:pt x="92" y="103"/>
                  </a:lnTo>
                  <a:lnTo>
                    <a:pt x="93" y="109"/>
                  </a:lnTo>
                  <a:lnTo>
                    <a:pt x="93" y="114"/>
                  </a:lnTo>
                  <a:lnTo>
                    <a:pt x="93" y="120"/>
                  </a:lnTo>
                  <a:lnTo>
                    <a:pt x="93" y="125"/>
                  </a:lnTo>
                  <a:lnTo>
                    <a:pt x="92" y="129"/>
                  </a:lnTo>
                  <a:lnTo>
                    <a:pt x="91" y="133"/>
                  </a:lnTo>
                  <a:lnTo>
                    <a:pt x="89" y="136"/>
                  </a:lnTo>
                  <a:lnTo>
                    <a:pt x="87" y="140"/>
                  </a:lnTo>
                  <a:lnTo>
                    <a:pt x="84" y="141"/>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101"/>
            <p:cNvSpPr>
              <a:spLocks/>
            </p:cNvSpPr>
            <p:nvPr/>
          </p:nvSpPr>
          <p:spPr bwMode="auto">
            <a:xfrm>
              <a:off x="3986586" y="2340521"/>
              <a:ext cx="58738" cy="50800"/>
            </a:xfrm>
            <a:custGeom>
              <a:avLst/>
              <a:gdLst>
                <a:gd name="T0" fmla="*/ 0 w 73"/>
                <a:gd name="T1" fmla="*/ 5 h 64"/>
                <a:gd name="T2" fmla="*/ 0 w 73"/>
                <a:gd name="T3" fmla="*/ 5 h 64"/>
                <a:gd name="T4" fmla="*/ 8 w 73"/>
                <a:gd name="T5" fmla="*/ 20 h 64"/>
                <a:gd name="T6" fmla="*/ 17 w 73"/>
                <a:gd name="T7" fmla="*/ 32 h 64"/>
                <a:gd name="T8" fmla="*/ 26 w 73"/>
                <a:gd name="T9" fmla="*/ 43 h 64"/>
                <a:gd name="T10" fmla="*/ 35 w 73"/>
                <a:gd name="T11" fmla="*/ 51 h 64"/>
                <a:gd name="T12" fmla="*/ 46 w 73"/>
                <a:gd name="T13" fmla="*/ 58 h 64"/>
                <a:gd name="T14" fmla="*/ 55 w 73"/>
                <a:gd name="T15" fmla="*/ 62 h 64"/>
                <a:gd name="T16" fmla="*/ 65 w 73"/>
                <a:gd name="T17" fmla="*/ 64 h 64"/>
                <a:gd name="T18" fmla="*/ 73 w 73"/>
                <a:gd name="T19" fmla="*/ 61 h 64"/>
                <a:gd name="T20" fmla="*/ 68 w 73"/>
                <a:gd name="T21" fmla="*/ 50 h 64"/>
                <a:gd name="T22" fmla="*/ 64 w 73"/>
                <a:gd name="T23" fmla="*/ 50 h 64"/>
                <a:gd name="T24" fmla="*/ 58 w 73"/>
                <a:gd name="T25" fmla="*/ 50 h 64"/>
                <a:gd name="T26" fmla="*/ 52 w 73"/>
                <a:gd name="T27" fmla="*/ 47 h 64"/>
                <a:gd name="T28" fmla="*/ 45 w 73"/>
                <a:gd name="T29" fmla="*/ 41 h 64"/>
                <a:gd name="T30" fmla="*/ 35 w 73"/>
                <a:gd name="T31" fmla="*/ 34 h 64"/>
                <a:gd name="T32" fmla="*/ 27 w 73"/>
                <a:gd name="T33" fmla="*/ 24 h 64"/>
                <a:gd name="T34" fmla="*/ 19 w 73"/>
                <a:gd name="T35" fmla="*/ 12 h 64"/>
                <a:gd name="T36" fmla="*/ 10 w 73"/>
                <a:gd name="T37" fmla="*/ 0 h 64"/>
                <a:gd name="T38" fmla="*/ 10 w 73"/>
                <a:gd name="T39" fmla="*/ 0 h 64"/>
                <a:gd name="T40" fmla="*/ 0 w 73"/>
                <a:gd name="T41"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64">
                  <a:moveTo>
                    <a:pt x="0" y="5"/>
                  </a:moveTo>
                  <a:lnTo>
                    <a:pt x="0" y="5"/>
                  </a:lnTo>
                  <a:lnTo>
                    <a:pt x="8" y="20"/>
                  </a:lnTo>
                  <a:lnTo>
                    <a:pt x="17" y="32"/>
                  </a:lnTo>
                  <a:lnTo>
                    <a:pt x="26" y="43"/>
                  </a:lnTo>
                  <a:lnTo>
                    <a:pt x="35" y="51"/>
                  </a:lnTo>
                  <a:lnTo>
                    <a:pt x="46" y="58"/>
                  </a:lnTo>
                  <a:lnTo>
                    <a:pt x="55" y="62"/>
                  </a:lnTo>
                  <a:lnTo>
                    <a:pt x="65" y="64"/>
                  </a:lnTo>
                  <a:lnTo>
                    <a:pt x="73" y="61"/>
                  </a:lnTo>
                  <a:lnTo>
                    <a:pt x="68" y="50"/>
                  </a:lnTo>
                  <a:lnTo>
                    <a:pt x="64" y="50"/>
                  </a:lnTo>
                  <a:lnTo>
                    <a:pt x="58" y="50"/>
                  </a:lnTo>
                  <a:lnTo>
                    <a:pt x="52" y="47"/>
                  </a:lnTo>
                  <a:lnTo>
                    <a:pt x="45" y="41"/>
                  </a:lnTo>
                  <a:lnTo>
                    <a:pt x="35" y="34"/>
                  </a:lnTo>
                  <a:lnTo>
                    <a:pt x="27" y="24"/>
                  </a:lnTo>
                  <a:lnTo>
                    <a:pt x="19" y="12"/>
                  </a:lnTo>
                  <a:lnTo>
                    <a:pt x="10" y="0"/>
                  </a:lnTo>
                  <a:lnTo>
                    <a:pt x="1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102"/>
            <p:cNvSpPr>
              <a:spLocks/>
            </p:cNvSpPr>
            <p:nvPr/>
          </p:nvSpPr>
          <p:spPr bwMode="auto">
            <a:xfrm>
              <a:off x="3972298" y="2269083"/>
              <a:ext cx="23813" cy="76200"/>
            </a:xfrm>
            <a:custGeom>
              <a:avLst/>
              <a:gdLst>
                <a:gd name="T0" fmla="*/ 9 w 29"/>
                <a:gd name="T1" fmla="*/ 0 h 95"/>
                <a:gd name="T2" fmla="*/ 9 w 29"/>
                <a:gd name="T3" fmla="*/ 1 h 95"/>
                <a:gd name="T4" fmla="*/ 6 w 29"/>
                <a:gd name="T5" fmla="*/ 4 h 95"/>
                <a:gd name="T6" fmla="*/ 4 w 29"/>
                <a:gd name="T7" fmla="*/ 8 h 95"/>
                <a:gd name="T8" fmla="*/ 3 w 29"/>
                <a:gd name="T9" fmla="*/ 11 h 95"/>
                <a:gd name="T10" fmla="*/ 1 w 29"/>
                <a:gd name="T11" fmla="*/ 17 h 95"/>
                <a:gd name="T12" fmla="*/ 0 w 29"/>
                <a:gd name="T13" fmla="*/ 22 h 95"/>
                <a:gd name="T14" fmla="*/ 0 w 29"/>
                <a:gd name="T15" fmla="*/ 27 h 95"/>
                <a:gd name="T16" fmla="*/ 0 w 29"/>
                <a:gd name="T17" fmla="*/ 33 h 95"/>
                <a:gd name="T18" fmla="*/ 0 w 29"/>
                <a:gd name="T19" fmla="*/ 39 h 95"/>
                <a:gd name="T20" fmla="*/ 1 w 29"/>
                <a:gd name="T21" fmla="*/ 46 h 95"/>
                <a:gd name="T22" fmla="*/ 3 w 29"/>
                <a:gd name="T23" fmla="*/ 53 h 95"/>
                <a:gd name="T24" fmla="*/ 4 w 29"/>
                <a:gd name="T25" fmla="*/ 60 h 95"/>
                <a:gd name="T26" fmla="*/ 6 w 29"/>
                <a:gd name="T27" fmla="*/ 67 h 95"/>
                <a:gd name="T28" fmla="*/ 8 w 29"/>
                <a:gd name="T29" fmla="*/ 73 h 95"/>
                <a:gd name="T30" fmla="*/ 11 w 29"/>
                <a:gd name="T31" fmla="*/ 80 h 95"/>
                <a:gd name="T32" fmla="*/ 14 w 29"/>
                <a:gd name="T33" fmla="*/ 87 h 95"/>
                <a:gd name="T34" fmla="*/ 19 w 29"/>
                <a:gd name="T35" fmla="*/ 95 h 95"/>
                <a:gd name="T36" fmla="*/ 29 w 29"/>
                <a:gd name="T37" fmla="*/ 90 h 95"/>
                <a:gd name="T38" fmla="*/ 27 w 29"/>
                <a:gd name="T39" fmla="*/ 83 h 95"/>
                <a:gd name="T40" fmla="*/ 23 w 29"/>
                <a:gd name="T41" fmla="*/ 76 h 95"/>
                <a:gd name="T42" fmla="*/ 20 w 29"/>
                <a:gd name="T43" fmla="*/ 69 h 95"/>
                <a:gd name="T44" fmla="*/ 18 w 29"/>
                <a:gd name="T45" fmla="*/ 62 h 95"/>
                <a:gd name="T46" fmla="*/ 15 w 29"/>
                <a:gd name="T47" fmla="*/ 55 h 95"/>
                <a:gd name="T48" fmla="*/ 14 w 29"/>
                <a:gd name="T49" fmla="*/ 49 h 95"/>
                <a:gd name="T50" fmla="*/ 13 w 29"/>
                <a:gd name="T51" fmla="*/ 44 h 95"/>
                <a:gd name="T52" fmla="*/ 12 w 29"/>
                <a:gd name="T53" fmla="*/ 38 h 95"/>
                <a:gd name="T54" fmla="*/ 12 w 29"/>
                <a:gd name="T55" fmla="*/ 32 h 95"/>
                <a:gd name="T56" fmla="*/ 12 w 29"/>
                <a:gd name="T57" fmla="*/ 27 h 95"/>
                <a:gd name="T58" fmla="*/ 12 w 29"/>
                <a:gd name="T59" fmla="*/ 23 h 95"/>
                <a:gd name="T60" fmla="*/ 13 w 29"/>
                <a:gd name="T61" fmla="*/ 19 h 95"/>
                <a:gd name="T62" fmla="*/ 13 w 29"/>
                <a:gd name="T63" fmla="*/ 16 h 95"/>
                <a:gd name="T64" fmla="*/ 14 w 29"/>
                <a:gd name="T65" fmla="*/ 14 h 95"/>
                <a:gd name="T66" fmla="*/ 15 w 29"/>
                <a:gd name="T67" fmla="*/ 12 h 95"/>
                <a:gd name="T68" fmla="*/ 16 w 29"/>
                <a:gd name="T69" fmla="*/ 11 h 95"/>
                <a:gd name="T70" fmla="*/ 16 w 29"/>
                <a:gd name="T71" fmla="*/ 11 h 95"/>
                <a:gd name="T72" fmla="*/ 9 w 29"/>
                <a:gd name="T7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95">
                  <a:moveTo>
                    <a:pt x="9" y="0"/>
                  </a:moveTo>
                  <a:lnTo>
                    <a:pt x="9" y="1"/>
                  </a:lnTo>
                  <a:lnTo>
                    <a:pt x="6" y="4"/>
                  </a:lnTo>
                  <a:lnTo>
                    <a:pt x="4" y="8"/>
                  </a:lnTo>
                  <a:lnTo>
                    <a:pt x="3" y="11"/>
                  </a:lnTo>
                  <a:lnTo>
                    <a:pt x="1" y="17"/>
                  </a:lnTo>
                  <a:lnTo>
                    <a:pt x="0" y="22"/>
                  </a:lnTo>
                  <a:lnTo>
                    <a:pt x="0" y="27"/>
                  </a:lnTo>
                  <a:lnTo>
                    <a:pt x="0" y="33"/>
                  </a:lnTo>
                  <a:lnTo>
                    <a:pt x="0" y="39"/>
                  </a:lnTo>
                  <a:lnTo>
                    <a:pt x="1" y="46"/>
                  </a:lnTo>
                  <a:lnTo>
                    <a:pt x="3" y="53"/>
                  </a:lnTo>
                  <a:lnTo>
                    <a:pt x="4" y="60"/>
                  </a:lnTo>
                  <a:lnTo>
                    <a:pt x="6" y="67"/>
                  </a:lnTo>
                  <a:lnTo>
                    <a:pt x="8" y="73"/>
                  </a:lnTo>
                  <a:lnTo>
                    <a:pt x="11" y="80"/>
                  </a:lnTo>
                  <a:lnTo>
                    <a:pt x="14" y="87"/>
                  </a:lnTo>
                  <a:lnTo>
                    <a:pt x="19" y="95"/>
                  </a:lnTo>
                  <a:lnTo>
                    <a:pt x="29" y="90"/>
                  </a:lnTo>
                  <a:lnTo>
                    <a:pt x="27" y="83"/>
                  </a:lnTo>
                  <a:lnTo>
                    <a:pt x="23" y="76"/>
                  </a:lnTo>
                  <a:lnTo>
                    <a:pt x="20" y="69"/>
                  </a:lnTo>
                  <a:lnTo>
                    <a:pt x="18" y="62"/>
                  </a:lnTo>
                  <a:lnTo>
                    <a:pt x="15" y="55"/>
                  </a:lnTo>
                  <a:lnTo>
                    <a:pt x="14" y="49"/>
                  </a:lnTo>
                  <a:lnTo>
                    <a:pt x="13" y="44"/>
                  </a:lnTo>
                  <a:lnTo>
                    <a:pt x="12" y="38"/>
                  </a:lnTo>
                  <a:lnTo>
                    <a:pt x="12" y="32"/>
                  </a:lnTo>
                  <a:lnTo>
                    <a:pt x="12" y="27"/>
                  </a:lnTo>
                  <a:lnTo>
                    <a:pt x="12" y="23"/>
                  </a:lnTo>
                  <a:lnTo>
                    <a:pt x="13" y="19"/>
                  </a:lnTo>
                  <a:lnTo>
                    <a:pt x="13" y="16"/>
                  </a:lnTo>
                  <a:lnTo>
                    <a:pt x="14" y="14"/>
                  </a:lnTo>
                  <a:lnTo>
                    <a:pt x="15" y="12"/>
                  </a:lnTo>
                  <a:lnTo>
                    <a:pt x="16" y="11"/>
                  </a:lnTo>
                  <a:lnTo>
                    <a:pt x="16"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103"/>
            <p:cNvSpPr>
              <a:spLocks/>
            </p:cNvSpPr>
            <p:nvPr/>
          </p:nvSpPr>
          <p:spPr bwMode="auto">
            <a:xfrm>
              <a:off x="3980236" y="2267496"/>
              <a:ext cx="58738" cy="50800"/>
            </a:xfrm>
            <a:custGeom>
              <a:avLst/>
              <a:gdLst>
                <a:gd name="T0" fmla="*/ 75 w 75"/>
                <a:gd name="T1" fmla="*/ 59 h 65"/>
                <a:gd name="T2" fmla="*/ 75 w 75"/>
                <a:gd name="T3" fmla="*/ 59 h 65"/>
                <a:gd name="T4" fmla="*/ 66 w 75"/>
                <a:gd name="T5" fmla="*/ 44 h 65"/>
                <a:gd name="T6" fmla="*/ 57 w 75"/>
                <a:gd name="T7" fmla="*/ 33 h 65"/>
                <a:gd name="T8" fmla="*/ 48 w 75"/>
                <a:gd name="T9" fmla="*/ 21 h 65"/>
                <a:gd name="T10" fmla="*/ 38 w 75"/>
                <a:gd name="T11" fmla="*/ 12 h 65"/>
                <a:gd name="T12" fmla="*/ 29 w 75"/>
                <a:gd name="T13" fmla="*/ 6 h 65"/>
                <a:gd name="T14" fmla="*/ 20 w 75"/>
                <a:gd name="T15" fmla="*/ 2 h 65"/>
                <a:gd name="T16" fmla="*/ 10 w 75"/>
                <a:gd name="T17" fmla="*/ 0 h 65"/>
                <a:gd name="T18" fmla="*/ 0 w 75"/>
                <a:gd name="T19" fmla="*/ 3 h 65"/>
                <a:gd name="T20" fmla="*/ 7 w 75"/>
                <a:gd name="T21" fmla="*/ 14 h 65"/>
                <a:gd name="T22" fmla="*/ 11 w 75"/>
                <a:gd name="T23" fmla="*/ 13 h 65"/>
                <a:gd name="T24" fmla="*/ 15 w 75"/>
                <a:gd name="T25" fmla="*/ 14 h 65"/>
                <a:gd name="T26" fmla="*/ 22 w 75"/>
                <a:gd name="T27" fmla="*/ 17 h 65"/>
                <a:gd name="T28" fmla="*/ 30 w 75"/>
                <a:gd name="T29" fmla="*/ 22 h 65"/>
                <a:gd name="T30" fmla="*/ 38 w 75"/>
                <a:gd name="T31" fmla="*/ 30 h 65"/>
                <a:gd name="T32" fmla="*/ 48 w 75"/>
                <a:gd name="T33" fmla="*/ 41 h 65"/>
                <a:gd name="T34" fmla="*/ 56 w 75"/>
                <a:gd name="T35" fmla="*/ 52 h 65"/>
                <a:gd name="T36" fmla="*/ 64 w 75"/>
                <a:gd name="T37" fmla="*/ 65 h 65"/>
                <a:gd name="T38" fmla="*/ 64 w 75"/>
                <a:gd name="T39" fmla="*/ 65 h 65"/>
                <a:gd name="T40" fmla="*/ 75 w 75"/>
                <a:gd name="T41"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65">
                  <a:moveTo>
                    <a:pt x="75" y="59"/>
                  </a:moveTo>
                  <a:lnTo>
                    <a:pt x="75" y="59"/>
                  </a:lnTo>
                  <a:lnTo>
                    <a:pt x="66" y="44"/>
                  </a:lnTo>
                  <a:lnTo>
                    <a:pt x="57" y="33"/>
                  </a:lnTo>
                  <a:lnTo>
                    <a:pt x="48" y="21"/>
                  </a:lnTo>
                  <a:lnTo>
                    <a:pt x="38" y="12"/>
                  </a:lnTo>
                  <a:lnTo>
                    <a:pt x="29" y="6"/>
                  </a:lnTo>
                  <a:lnTo>
                    <a:pt x="20" y="2"/>
                  </a:lnTo>
                  <a:lnTo>
                    <a:pt x="10" y="0"/>
                  </a:lnTo>
                  <a:lnTo>
                    <a:pt x="0" y="3"/>
                  </a:lnTo>
                  <a:lnTo>
                    <a:pt x="7" y="14"/>
                  </a:lnTo>
                  <a:lnTo>
                    <a:pt x="11" y="13"/>
                  </a:lnTo>
                  <a:lnTo>
                    <a:pt x="15" y="14"/>
                  </a:lnTo>
                  <a:lnTo>
                    <a:pt x="22" y="17"/>
                  </a:lnTo>
                  <a:lnTo>
                    <a:pt x="30" y="22"/>
                  </a:lnTo>
                  <a:lnTo>
                    <a:pt x="38" y="30"/>
                  </a:lnTo>
                  <a:lnTo>
                    <a:pt x="48" y="41"/>
                  </a:lnTo>
                  <a:lnTo>
                    <a:pt x="56" y="52"/>
                  </a:lnTo>
                  <a:lnTo>
                    <a:pt x="64" y="65"/>
                  </a:lnTo>
                  <a:lnTo>
                    <a:pt x="64" y="65"/>
                  </a:lnTo>
                  <a:lnTo>
                    <a:pt x="7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104"/>
            <p:cNvSpPr>
              <a:spLocks/>
            </p:cNvSpPr>
            <p:nvPr/>
          </p:nvSpPr>
          <p:spPr bwMode="auto">
            <a:xfrm>
              <a:off x="4029448" y="2313533"/>
              <a:ext cx="26988" cy="74613"/>
            </a:xfrm>
            <a:custGeom>
              <a:avLst/>
              <a:gdLst>
                <a:gd name="T0" fmla="*/ 19 w 32"/>
                <a:gd name="T1" fmla="*/ 95 h 95"/>
                <a:gd name="T2" fmla="*/ 19 w 32"/>
                <a:gd name="T3" fmla="*/ 95 h 95"/>
                <a:gd name="T4" fmla="*/ 24 w 32"/>
                <a:gd name="T5" fmla="*/ 92 h 95"/>
                <a:gd name="T6" fmla="*/ 26 w 32"/>
                <a:gd name="T7" fmla="*/ 88 h 95"/>
                <a:gd name="T8" fmla="*/ 29 w 32"/>
                <a:gd name="T9" fmla="*/ 84 h 95"/>
                <a:gd name="T10" fmla="*/ 31 w 32"/>
                <a:gd name="T11" fmla="*/ 79 h 95"/>
                <a:gd name="T12" fmla="*/ 31 w 32"/>
                <a:gd name="T13" fmla="*/ 73 h 95"/>
                <a:gd name="T14" fmla="*/ 32 w 32"/>
                <a:gd name="T15" fmla="*/ 68 h 95"/>
                <a:gd name="T16" fmla="*/ 32 w 32"/>
                <a:gd name="T17" fmla="*/ 62 h 95"/>
                <a:gd name="T18" fmla="*/ 31 w 32"/>
                <a:gd name="T19" fmla="*/ 57 h 95"/>
                <a:gd name="T20" fmla="*/ 30 w 32"/>
                <a:gd name="T21" fmla="*/ 50 h 95"/>
                <a:gd name="T22" fmla="*/ 29 w 32"/>
                <a:gd name="T23" fmla="*/ 43 h 95"/>
                <a:gd name="T24" fmla="*/ 26 w 32"/>
                <a:gd name="T25" fmla="*/ 36 h 95"/>
                <a:gd name="T26" fmla="*/ 24 w 32"/>
                <a:gd name="T27" fmla="*/ 29 h 95"/>
                <a:gd name="T28" fmla="*/ 22 w 32"/>
                <a:gd name="T29" fmla="*/ 22 h 95"/>
                <a:gd name="T30" fmla="*/ 18 w 32"/>
                <a:gd name="T31" fmla="*/ 14 h 95"/>
                <a:gd name="T32" fmla="*/ 15 w 32"/>
                <a:gd name="T33" fmla="*/ 8 h 95"/>
                <a:gd name="T34" fmla="*/ 11 w 32"/>
                <a:gd name="T35" fmla="*/ 0 h 95"/>
                <a:gd name="T36" fmla="*/ 0 w 32"/>
                <a:gd name="T37" fmla="*/ 6 h 95"/>
                <a:gd name="T38" fmla="*/ 3 w 32"/>
                <a:gd name="T39" fmla="*/ 13 h 95"/>
                <a:gd name="T40" fmla="*/ 7 w 32"/>
                <a:gd name="T41" fmla="*/ 20 h 95"/>
                <a:gd name="T42" fmla="*/ 9 w 32"/>
                <a:gd name="T43" fmla="*/ 27 h 95"/>
                <a:gd name="T44" fmla="*/ 12 w 32"/>
                <a:gd name="T45" fmla="*/ 34 h 95"/>
                <a:gd name="T46" fmla="*/ 15 w 32"/>
                <a:gd name="T47" fmla="*/ 39 h 95"/>
                <a:gd name="T48" fmla="*/ 16 w 32"/>
                <a:gd name="T49" fmla="*/ 46 h 95"/>
                <a:gd name="T50" fmla="*/ 17 w 32"/>
                <a:gd name="T51" fmla="*/ 52 h 95"/>
                <a:gd name="T52" fmla="*/ 18 w 32"/>
                <a:gd name="T53" fmla="*/ 58 h 95"/>
                <a:gd name="T54" fmla="*/ 18 w 32"/>
                <a:gd name="T55" fmla="*/ 64 h 95"/>
                <a:gd name="T56" fmla="*/ 18 w 32"/>
                <a:gd name="T57" fmla="*/ 68 h 95"/>
                <a:gd name="T58" fmla="*/ 18 w 32"/>
                <a:gd name="T59" fmla="*/ 73 h 95"/>
                <a:gd name="T60" fmla="*/ 18 w 32"/>
                <a:gd name="T61" fmla="*/ 76 h 95"/>
                <a:gd name="T62" fmla="*/ 17 w 32"/>
                <a:gd name="T63" fmla="*/ 79 h 95"/>
                <a:gd name="T64" fmla="*/ 16 w 32"/>
                <a:gd name="T65" fmla="*/ 82 h 95"/>
                <a:gd name="T66" fmla="*/ 15 w 32"/>
                <a:gd name="T67" fmla="*/ 83 h 95"/>
                <a:gd name="T68" fmla="*/ 14 w 32"/>
                <a:gd name="T69" fmla="*/ 84 h 95"/>
                <a:gd name="T70" fmla="*/ 14 w 32"/>
                <a:gd name="T71" fmla="*/ 84 h 95"/>
                <a:gd name="T72" fmla="*/ 19 w 32"/>
                <a:gd name="T7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95">
                  <a:moveTo>
                    <a:pt x="19" y="95"/>
                  </a:moveTo>
                  <a:lnTo>
                    <a:pt x="19" y="95"/>
                  </a:lnTo>
                  <a:lnTo>
                    <a:pt x="24" y="92"/>
                  </a:lnTo>
                  <a:lnTo>
                    <a:pt x="26" y="88"/>
                  </a:lnTo>
                  <a:lnTo>
                    <a:pt x="29" y="84"/>
                  </a:lnTo>
                  <a:lnTo>
                    <a:pt x="31" y="79"/>
                  </a:lnTo>
                  <a:lnTo>
                    <a:pt x="31" y="73"/>
                  </a:lnTo>
                  <a:lnTo>
                    <a:pt x="32" y="68"/>
                  </a:lnTo>
                  <a:lnTo>
                    <a:pt x="32" y="62"/>
                  </a:lnTo>
                  <a:lnTo>
                    <a:pt x="31" y="57"/>
                  </a:lnTo>
                  <a:lnTo>
                    <a:pt x="30" y="50"/>
                  </a:lnTo>
                  <a:lnTo>
                    <a:pt x="29" y="43"/>
                  </a:lnTo>
                  <a:lnTo>
                    <a:pt x="26" y="36"/>
                  </a:lnTo>
                  <a:lnTo>
                    <a:pt x="24" y="29"/>
                  </a:lnTo>
                  <a:lnTo>
                    <a:pt x="22" y="22"/>
                  </a:lnTo>
                  <a:lnTo>
                    <a:pt x="18" y="14"/>
                  </a:lnTo>
                  <a:lnTo>
                    <a:pt x="15" y="8"/>
                  </a:lnTo>
                  <a:lnTo>
                    <a:pt x="11" y="0"/>
                  </a:lnTo>
                  <a:lnTo>
                    <a:pt x="0" y="6"/>
                  </a:lnTo>
                  <a:lnTo>
                    <a:pt x="3" y="13"/>
                  </a:lnTo>
                  <a:lnTo>
                    <a:pt x="7" y="20"/>
                  </a:lnTo>
                  <a:lnTo>
                    <a:pt x="9" y="27"/>
                  </a:lnTo>
                  <a:lnTo>
                    <a:pt x="12" y="34"/>
                  </a:lnTo>
                  <a:lnTo>
                    <a:pt x="15" y="39"/>
                  </a:lnTo>
                  <a:lnTo>
                    <a:pt x="16" y="46"/>
                  </a:lnTo>
                  <a:lnTo>
                    <a:pt x="17" y="52"/>
                  </a:lnTo>
                  <a:lnTo>
                    <a:pt x="18" y="58"/>
                  </a:lnTo>
                  <a:lnTo>
                    <a:pt x="18" y="64"/>
                  </a:lnTo>
                  <a:lnTo>
                    <a:pt x="18" y="68"/>
                  </a:lnTo>
                  <a:lnTo>
                    <a:pt x="18" y="73"/>
                  </a:lnTo>
                  <a:lnTo>
                    <a:pt x="18" y="76"/>
                  </a:lnTo>
                  <a:lnTo>
                    <a:pt x="17" y="79"/>
                  </a:lnTo>
                  <a:lnTo>
                    <a:pt x="16" y="82"/>
                  </a:lnTo>
                  <a:lnTo>
                    <a:pt x="15" y="83"/>
                  </a:lnTo>
                  <a:lnTo>
                    <a:pt x="14" y="84"/>
                  </a:lnTo>
                  <a:lnTo>
                    <a:pt x="14" y="84"/>
                  </a:lnTo>
                  <a:lnTo>
                    <a:pt x="19"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05"/>
            <p:cNvSpPr>
              <a:spLocks/>
            </p:cNvSpPr>
            <p:nvPr/>
          </p:nvSpPr>
          <p:spPr bwMode="auto">
            <a:xfrm>
              <a:off x="4078661" y="2380208"/>
              <a:ext cx="239713" cy="180975"/>
            </a:xfrm>
            <a:custGeom>
              <a:avLst/>
              <a:gdLst>
                <a:gd name="T0" fmla="*/ 148 w 302"/>
                <a:gd name="T1" fmla="*/ 227 h 227"/>
                <a:gd name="T2" fmla="*/ 8 w 302"/>
                <a:gd name="T3" fmla="*/ 188 h 227"/>
                <a:gd name="T4" fmla="*/ 0 w 302"/>
                <a:gd name="T5" fmla="*/ 21 h 227"/>
                <a:gd name="T6" fmla="*/ 302 w 302"/>
                <a:gd name="T7" fmla="*/ 0 h 227"/>
                <a:gd name="T8" fmla="*/ 299 w 302"/>
                <a:gd name="T9" fmla="*/ 185 h 227"/>
                <a:gd name="T10" fmla="*/ 148 w 302"/>
                <a:gd name="T11" fmla="*/ 227 h 227"/>
              </a:gdLst>
              <a:ahLst/>
              <a:cxnLst>
                <a:cxn ang="0">
                  <a:pos x="T0" y="T1"/>
                </a:cxn>
                <a:cxn ang="0">
                  <a:pos x="T2" y="T3"/>
                </a:cxn>
                <a:cxn ang="0">
                  <a:pos x="T4" y="T5"/>
                </a:cxn>
                <a:cxn ang="0">
                  <a:pos x="T6" y="T7"/>
                </a:cxn>
                <a:cxn ang="0">
                  <a:pos x="T8" y="T9"/>
                </a:cxn>
                <a:cxn ang="0">
                  <a:pos x="T10" y="T11"/>
                </a:cxn>
              </a:cxnLst>
              <a:rect l="0" t="0" r="r" b="b"/>
              <a:pathLst>
                <a:path w="302" h="227">
                  <a:moveTo>
                    <a:pt x="148" y="227"/>
                  </a:moveTo>
                  <a:lnTo>
                    <a:pt x="8" y="188"/>
                  </a:lnTo>
                  <a:lnTo>
                    <a:pt x="0" y="21"/>
                  </a:lnTo>
                  <a:lnTo>
                    <a:pt x="302" y="0"/>
                  </a:lnTo>
                  <a:lnTo>
                    <a:pt x="299" y="185"/>
                  </a:lnTo>
                  <a:lnTo>
                    <a:pt x="148" y="227"/>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06"/>
            <p:cNvSpPr>
              <a:spLocks/>
            </p:cNvSpPr>
            <p:nvPr/>
          </p:nvSpPr>
          <p:spPr bwMode="auto">
            <a:xfrm>
              <a:off x="4080248" y="2524671"/>
              <a:ext cx="117475" cy="41275"/>
            </a:xfrm>
            <a:custGeom>
              <a:avLst/>
              <a:gdLst>
                <a:gd name="T0" fmla="*/ 0 w 150"/>
                <a:gd name="T1" fmla="*/ 7 h 51"/>
                <a:gd name="T2" fmla="*/ 5 w 150"/>
                <a:gd name="T3" fmla="*/ 12 h 51"/>
                <a:gd name="T4" fmla="*/ 146 w 150"/>
                <a:gd name="T5" fmla="*/ 51 h 51"/>
                <a:gd name="T6" fmla="*/ 150 w 150"/>
                <a:gd name="T7" fmla="*/ 39 h 51"/>
                <a:gd name="T8" fmla="*/ 8 w 150"/>
                <a:gd name="T9" fmla="*/ 0 h 51"/>
                <a:gd name="T10" fmla="*/ 13 w 150"/>
                <a:gd name="T11" fmla="*/ 6 h 51"/>
                <a:gd name="T12" fmla="*/ 0 w 150"/>
                <a:gd name="T13" fmla="*/ 7 h 51"/>
                <a:gd name="T14" fmla="*/ 0 w 150"/>
                <a:gd name="T15" fmla="*/ 12 h 51"/>
                <a:gd name="T16" fmla="*/ 5 w 150"/>
                <a:gd name="T17" fmla="*/ 12 h 51"/>
                <a:gd name="T18" fmla="*/ 0 w 150"/>
                <a:gd name="T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51">
                  <a:moveTo>
                    <a:pt x="0" y="7"/>
                  </a:moveTo>
                  <a:lnTo>
                    <a:pt x="5" y="12"/>
                  </a:lnTo>
                  <a:lnTo>
                    <a:pt x="146" y="51"/>
                  </a:lnTo>
                  <a:lnTo>
                    <a:pt x="150" y="39"/>
                  </a:lnTo>
                  <a:lnTo>
                    <a:pt x="8" y="0"/>
                  </a:lnTo>
                  <a:lnTo>
                    <a:pt x="13" y="6"/>
                  </a:lnTo>
                  <a:lnTo>
                    <a:pt x="0" y="7"/>
                  </a:lnTo>
                  <a:lnTo>
                    <a:pt x="0" y="12"/>
                  </a:lnTo>
                  <a:lnTo>
                    <a:pt x="5" y="1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07"/>
            <p:cNvSpPr>
              <a:spLocks/>
            </p:cNvSpPr>
            <p:nvPr/>
          </p:nvSpPr>
          <p:spPr bwMode="auto">
            <a:xfrm>
              <a:off x="4072311" y="2391321"/>
              <a:ext cx="17463" cy="139700"/>
            </a:xfrm>
            <a:custGeom>
              <a:avLst/>
              <a:gdLst>
                <a:gd name="T0" fmla="*/ 6 w 21"/>
                <a:gd name="T1" fmla="*/ 0 h 175"/>
                <a:gd name="T2" fmla="*/ 0 w 21"/>
                <a:gd name="T3" fmla="*/ 7 h 175"/>
                <a:gd name="T4" fmla="*/ 8 w 21"/>
                <a:gd name="T5" fmla="*/ 175 h 175"/>
                <a:gd name="T6" fmla="*/ 21 w 21"/>
                <a:gd name="T7" fmla="*/ 174 h 175"/>
                <a:gd name="T8" fmla="*/ 13 w 21"/>
                <a:gd name="T9" fmla="*/ 7 h 175"/>
                <a:gd name="T10" fmla="*/ 7 w 21"/>
                <a:gd name="T11" fmla="*/ 14 h 175"/>
                <a:gd name="T12" fmla="*/ 6 w 21"/>
                <a:gd name="T13" fmla="*/ 0 h 175"/>
                <a:gd name="T14" fmla="*/ 0 w 21"/>
                <a:gd name="T15" fmla="*/ 1 h 175"/>
                <a:gd name="T16" fmla="*/ 0 w 21"/>
                <a:gd name="T17" fmla="*/ 7 h 175"/>
                <a:gd name="T18" fmla="*/ 6 w 21"/>
                <a:gd name="T1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75">
                  <a:moveTo>
                    <a:pt x="6" y="0"/>
                  </a:moveTo>
                  <a:lnTo>
                    <a:pt x="0" y="7"/>
                  </a:lnTo>
                  <a:lnTo>
                    <a:pt x="8" y="175"/>
                  </a:lnTo>
                  <a:lnTo>
                    <a:pt x="21" y="174"/>
                  </a:lnTo>
                  <a:lnTo>
                    <a:pt x="13" y="7"/>
                  </a:lnTo>
                  <a:lnTo>
                    <a:pt x="7" y="14"/>
                  </a:lnTo>
                  <a:lnTo>
                    <a:pt x="6" y="0"/>
                  </a:lnTo>
                  <a:lnTo>
                    <a:pt x="0" y="1"/>
                  </a:lnTo>
                  <a:lnTo>
                    <a:pt x="0"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08"/>
            <p:cNvSpPr>
              <a:spLocks/>
            </p:cNvSpPr>
            <p:nvPr/>
          </p:nvSpPr>
          <p:spPr bwMode="auto">
            <a:xfrm>
              <a:off x="4077073" y="2375446"/>
              <a:ext cx="246063" cy="26988"/>
            </a:xfrm>
            <a:custGeom>
              <a:avLst/>
              <a:gdLst>
                <a:gd name="T0" fmla="*/ 309 w 309"/>
                <a:gd name="T1" fmla="*/ 7 h 35"/>
                <a:gd name="T2" fmla="*/ 303 w 309"/>
                <a:gd name="T3" fmla="*/ 2 h 35"/>
                <a:gd name="T4" fmla="*/ 0 w 309"/>
                <a:gd name="T5" fmla="*/ 21 h 35"/>
                <a:gd name="T6" fmla="*/ 1 w 309"/>
                <a:gd name="T7" fmla="*/ 35 h 35"/>
                <a:gd name="T8" fmla="*/ 304 w 309"/>
                <a:gd name="T9" fmla="*/ 14 h 35"/>
                <a:gd name="T10" fmla="*/ 297 w 309"/>
                <a:gd name="T11" fmla="*/ 7 h 35"/>
                <a:gd name="T12" fmla="*/ 309 w 309"/>
                <a:gd name="T13" fmla="*/ 7 h 35"/>
                <a:gd name="T14" fmla="*/ 309 w 309"/>
                <a:gd name="T15" fmla="*/ 0 h 35"/>
                <a:gd name="T16" fmla="*/ 303 w 309"/>
                <a:gd name="T17" fmla="*/ 2 h 35"/>
                <a:gd name="T18" fmla="*/ 309 w 309"/>
                <a:gd name="T19"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5">
                  <a:moveTo>
                    <a:pt x="309" y="7"/>
                  </a:moveTo>
                  <a:lnTo>
                    <a:pt x="303" y="2"/>
                  </a:lnTo>
                  <a:lnTo>
                    <a:pt x="0" y="21"/>
                  </a:lnTo>
                  <a:lnTo>
                    <a:pt x="1" y="35"/>
                  </a:lnTo>
                  <a:lnTo>
                    <a:pt x="304" y="14"/>
                  </a:lnTo>
                  <a:lnTo>
                    <a:pt x="297" y="7"/>
                  </a:lnTo>
                  <a:lnTo>
                    <a:pt x="309" y="7"/>
                  </a:lnTo>
                  <a:lnTo>
                    <a:pt x="309" y="0"/>
                  </a:lnTo>
                  <a:lnTo>
                    <a:pt x="303" y="2"/>
                  </a:lnTo>
                  <a:lnTo>
                    <a:pt x="30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09"/>
            <p:cNvSpPr>
              <a:spLocks/>
            </p:cNvSpPr>
            <p:nvPr/>
          </p:nvSpPr>
          <p:spPr bwMode="auto">
            <a:xfrm>
              <a:off x="4312023" y="2380208"/>
              <a:ext cx="11113" cy="150813"/>
            </a:xfrm>
            <a:custGeom>
              <a:avLst/>
              <a:gdLst>
                <a:gd name="T0" fmla="*/ 9 w 15"/>
                <a:gd name="T1" fmla="*/ 190 h 190"/>
                <a:gd name="T2" fmla="*/ 13 w 15"/>
                <a:gd name="T3" fmla="*/ 185 h 190"/>
                <a:gd name="T4" fmla="*/ 15 w 15"/>
                <a:gd name="T5" fmla="*/ 0 h 190"/>
                <a:gd name="T6" fmla="*/ 3 w 15"/>
                <a:gd name="T7" fmla="*/ 0 h 190"/>
                <a:gd name="T8" fmla="*/ 0 w 15"/>
                <a:gd name="T9" fmla="*/ 185 h 190"/>
                <a:gd name="T10" fmla="*/ 5 w 15"/>
                <a:gd name="T11" fmla="*/ 178 h 190"/>
                <a:gd name="T12" fmla="*/ 9 w 15"/>
                <a:gd name="T13" fmla="*/ 190 h 190"/>
                <a:gd name="T14" fmla="*/ 13 w 15"/>
                <a:gd name="T15" fmla="*/ 189 h 190"/>
                <a:gd name="T16" fmla="*/ 13 w 15"/>
                <a:gd name="T17" fmla="*/ 185 h 190"/>
                <a:gd name="T18" fmla="*/ 9 w 15"/>
                <a:gd name="T1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0">
                  <a:moveTo>
                    <a:pt x="9" y="190"/>
                  </a:moveTo>
                  <a:lnTo>
                    <a:pt x="13" y="185"/>
                  </a:lnTo>
                  <a:lnTo>
                    <a:pt x="15" y="0"/>
                  </a:lnTo>
                  <a:lnTo>
                    <a:pt x="3" y="0"/>
                  </a:lnTo>
                  <a:lnTo>
                    <a:pt x="0" y="185"/>
                  </a:lnTo>
                  <a:lnTo>
                    <a:pt x="5" y="178"/>
                  </a:lnTo>
                  <a:lnTo>
                    <a:pt x="9" y="190"/>
                  </a:lnTo>
                  <a:lnTo>
                    <a:pt x="13" y="189"/>
                  </a:lnTo>
                  <a:lnTo>
                    <a:pt x="13" y="185"/>
                  </a:lnTo>
                  <a:lnTo>
                    <a:pt x="9"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110"/>
            <p:cNvSpPr>
              <a:spLocks/>
            </p:cNvSpPr>
            <p:nvPr/>
          </p:nvSpPr>
          <p:spPr bwMode="auto">
            <a:xfrm>
              <a:off x="4196136" y="2521496"/>
              <a:ext cx="122238" cy="44450"/>
            </a:xfrm>
            <a:custGeom>
              <a:avLst/>
              <a:gdLst>
                <a:gd name="T0" fmla="*/ 0 w 155"/>
                <a:gd name="T1" fmla="*/ 55 h 55"/>
                <a:gd name="T2" fmla="*/ 4 w 155"/>
                <a:gd name="T3" fmla="*/ 55 h 55"/>
                <a:gd name="T4" fmla="*/ 155 w 155"/>
                <a:gd name="T5" fmla="*/ 12 h 55"/>
                <a:gd name="T6" fmla="*/ 151 w 155"/>
                <a:gd name="T7" fmla="*/ 0 h 55"/>
                <a:gd name="T8" fmla="*/ 0 w 155"/>
                <a:gd name="T9" fmla="*/ 43 h 55"/>
                <a:gd name="T10" fmla="*/ 4 w 155"/>
                <a:gd name="T11" fmla="*/ 43 h 55"/>
                <a:gd name="T12" fmla="*/ 0 w 155"/>
                <a:gd name="T13" fmla="*/ 55 h 55"/>
                <a:gd name="T14" fmla="*/ 1 w 155"/>
                <a:gd name="T15" fmla="*/ 55 h 55"/>
                <a:gd name="T16" fmla="*/ 4 w 155"/>
                <a:gd name="T17" fmla="*/ 55 h 55"/>
                <a:gd name="T18" fmla="*/ 0 w 155"/>
                <a:gd name="T1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55">
                  <a:moveTo>
                    <a:pt x="0" y="55"/>
                  </a:moveTo>
                  <a:lnTo>
                    <a:pt x="4" y="55"/>
                  </a:lnTo>
                  <a:lnTo>
                    <a:pt x="155" y="12"/>
                  </a:lnTo>
                  <a:lnTo>
                    <a:pt x="151" y="0"/>
                  </a:lnTo>
                  <a:lnTo>
                    <a:pt x="0" y="43"/>
                  </a:lnTo>
                  <a:lnTo>
                    <a:pt x="4" y="43"/>
                  </a:lnTo>
                  <a:lnTo>
                    <a:pt x="0" y="55"/>
                  </a:lnTo>
                  <a:lnTo>
                    <a:pt x="1" y="55"/>
                  </a:lnTo>
                  <a:lnTo>
                    <a:pt x="4" y="55"/>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11"/>
            <p:cNvSpPr>
              <a:spLocks/>
            </p:cNvSpPr>
            <p:nvPr/>
          </p:nvSpPr>
          <p:spPr bwMode="auto">
            <a:xfrm>
              <a:off x="3973886" y="2008733"/>
              <a:ext cx="361950" cy="496888"/>
            </a:xfrm>
            <a:custGeom>
              <a:avLst/>
              <a:gdLst>
                <a:gd name="T0" fmla="*/ 337 w 456"/>
                <a:gd name="T1" fmla="*/ 617 h 627"/>
                <a:gd name="T2" fmla="*/ 370 w 456"/>
                <a:gd name="T3" fmla="*/ 591 h 627"/>
                <a:gd name="T4" fmla="*/ 400 w 456"/>
                <a:gd name="T5" fmla="*/ 559 h 627"/>
                <a:gd name="T6" fmla="*/ 426 w 456"/>
                <a:gd name="T7" fmla="*/ 526 h 627"/>
                <a:gd name="T8" fmla="*/ 444 w 456"/>
                <a:gd name="T9" fmla="*/ 495 h 627"/>
                <a:gd name="T10" fmla="*/ 452 w 456"/>
                <a:gd name="T11" fmla="*/ 476 h 627"/>
                <a:gd name="T12" fmla="*/ 454 w 456"/>
                <a:gd name="T13" fmla="*/ 455 h 627"/>
                <a:gd name="T14" fmla="*/ 456 w 456"/>
                <a:gd name="T15" fmla="*/ 423 h 627"/>
                <a:gd name="T16" fmla="*/ 456 w 456"/>
                <a:gd name="T17" fmla="*/ 384 h 627"/>
                <a:gd name="T18" fmla="*/ 454 w 456"/>
                <a:gd name="T19" fmla="*/ 338 h 627"/>
                <a:gd name="T20" fmla="*/ 452 w 456"/>
                <a:gd name="T21" fmla="*/ 291 h 627"/>
                <a:gd name="T22" fmla="*/ 450 w 456"/>
                <a:gd name="T23" fmla="*/ 244 h 627"/>
                <a:gd name="T24" fmla="*/ 446 w 456"/>
                <a:gd name="T25" fmla="*/ 201 h 627"/>
                <a:gd name="T26" fmla="*/ 443 w 456"/>
                <a:gd name="T27" fmla="*/ 165 h 627"/>
                <a:gd name="T28" fmla="*/ 441 w 456"/>
                <a:gd name="T29" fmla="*/ 138 h 627"/>
                <a:gd name="T30" fmla="*/ 438 w 456"/>
                <a:gd name="T31" fmla="*/ 124 h 627"/>
                <a:gd name="T32" fmla="*/ 399 w 456"/>
                <a:gd name="T33" fmla="*/ 72 h 627"/>
                <a:gd name="T34" fmla="*/ 340 w 456"/>
                <a:gd name="T35" fmla="*/ 23 h 627"/>
                <a:gd name="T36" fmla="*/ 283 w 456"/>
                <a:gd name="T37" fmla="*/ 2 h 627"/>
                <a:gd name="T38" fmla="*/ 226 w 456"/>
                <a:gd name="T39" fmla="*/ 4 h 627"/>
                <a:gd name="T40" fmla="*/ 173 w 456"/>
                <a:gd name="T41" fmla="*/ 22 h 627"/>
                <a:gd name="T42" fmla="*/ 125 w 456"/>
                <a:gd name="T43" fmla="*/ 52 h 627"/>
                <a:gd name="T44" fmla="*/ 84 w 456"/>
                <a:gd name="T45" fmla="*/ 89 h 627"/>
                <a:gd name="T46" fmla="*/ 48 w 456"/>
                <a:gd name="T47" fmla="*/ 126 h 627"/>
                <a:gd name="T48" fmla="*/ 21 w 456"/>
                <a:gd name="T49" fmla="*/ 161 h 627"/>
                <a:gd name="T50" fmla="*/ 4 w 456"/>
                <a:gd name="T51" fmla="*/ 184 h 627"/>
                <a:gd name="T52" fmla="*/ 0 w 456"/>
                <a:gd name="T53" fmla="*/ 193 h 627"/>
                <a:gd name="T54" fmla="*/ 0 w 456"/>
                <a:gd name="T55" fmla="*/ 201 h 627"/>
                <a:gd name="T56" fmla="*/ 5 w 456"/>
                <a:gd name="T57" fmla="*/ 222 h 627"/>
                <a:gd name="T58" fmla="*/ 13 w 456"/>
                <a:gd name="T59" fmla="*/ 254 h 627"/>
                <a:gd name="T60" fmla="*/ 24 w 456"/>
                <a:gd name="T61" fmla="*/ 293 h 627"/>
                <a:gd name="T62" fmla="*/ 36 w 456"/>
                <a:gd name="T63" fmla="*/ 337 h 627"/>
                <a:gd name="T64" fmla="*/ 50 w 456"/>
                <a:gd name="T65" fmla="*/ 382 h 627"/>
                <a:gd name="T66" fmla="*/ 63 w 456"/>
                <a:gd name="T67" fmla="*/ 427 h 627"/>
                <a:gd name="T68" fmla="*/ 77 w 456"/>
                <a:gd name="T69" fmla="*/ 467 h 627"/>
                <a:gd name="T70" fmla="*/ 89 w 456"/>
                <a:gd name="T71" fmla="*/ 502 h 627"/>
                <a:gd name="T72" fmla="*/ 100 w 456"/>
                <a:gd name="T73" fmla="*/ 526 h 627"/>
                <a:gd name="T74" fmla="*/ 112 w 456"/>
                <a:gd name="T75" fmla="*/ 542 h 627"/>
                <a:gd name="T76" fmla="*/ 141 w 456"/>
                <a:gd name="T77" fmla="*/ 566 h 627"/>
                <a:gd name="T78" fmla="*/ 183 w 456"/>
                <a:gd name="T79" fmla="*/ 591 h 627"/>
                <a:gd name="T80" fmla="*/ 229 w 456"/>
                <a:gd name="T81" fmla="*/ 612 h 627"/>
                <a:gd name="T82" fmla="*/ 274 w 456"/>
                <a:gd name="T83" fmla="*/ 626 h 627"/>
                <a:gd name="T84" fmla="*/ 314 w 456"/>
                <a:gd name="T85" fmla="*/ 62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627">
                  <a:moveTo>
                    <a:pt x="314" y="626"/>
                  </a:moveTo>
                  <a:lnTo>
                    <a:pt x="325" y="621"/>
                  </a:lnTo>
                  <a:lnTo>
                    <a:pt x="337" y="617"/>
                  </a:lnTo>
                  <a:lnTo>
                    <a:pt x="348" y="610"/>
                  </a:lnTo>
                  <a:lnTo>
                    <a:pt x="360" y="601"/>
                  </a:lnTo>
                  <a:lnTo>
                    <a:pt x="370" y="591"/>
                  </a:lnTo>
                  <a:lnTo>
                    <a:pt x="381" y="582"/>
                  </a:lnTo>
                  <a:lnTo>
                    <a:pt x="391" y="571"/>
                  </a:lnTo>
                  <a:lnTo>
                    <a:pt x="400" y="559"/>
                  </a:lnTo>
                  <a:lnTo>
                    <a:pt x="410" y="548"/>
                  </a:lnTo>
                  <a:lnTo>
                    <a:pt x="418" y="536"/>
                  </a:lnTo>
                  <a:lnTo>
                    <a:pt x="426" y="526"/>
                  </a:lnTo>
                  <a:lnTo>
                    <a:pt x="433" y="515"/>
                  </a:lnTo>
                  <a:lnTo>
                    <a:pt x="438" y="504"/>
                  </a:lnTo>
                  <a:lnTo>
                    <a:pt x="444" y="495"/>
                  </a:lnTo>
                  <a:lnTo>
                    <a:pt x="448" y="487"/>
                  </a:lnTo>
                  <a:lnTo>
                    <a:pt x="451" y="480"/>
                  </a:lnTo>
                  <a:lnTo>
                    <a:pt x="452" y="476"/>
                  </a:lnTo>
                  <a:lnTo>
                    <a:pt x="453" y="470"/>
                  </a:lnTo>
                  <a:lnTo>
                    <a:pt x="454" y="464"/>
                  </a:lnTo>
                  <a:lnTo>
                    <a:pt x="454" y="455"/>
                  </a:lnTo>
                  <a:lnTo>
                    <a:pt x="456" y="445"/>
                  </a:lnTo>
                  <a:lnTo>
                    <a:pt x="456" y="435"/>
                  </a:lnTo>
                  <a:lnTo>
                    <a:pt x="456" y="423"/>
                  </a:lnTo>
                  <a:lnTo>
                    <a:pt x="456" y="411"/>
                  </a:lnTo>
                  <a:lnTo>
                    <a:pt x="456" y="397"/>
                  </a:lnTo>
                  <a:lnTo>
                    <a:pt x="456" y="384"/>
                  </a:lnTo>
                  <a:lnTo>
                    <a:pt x="454" y="369"/>
                  </a:lnTo>
                  <a:lnTo>
                    <a:pt x="454" y="354"/>
                  </a:lnTo>
                  <a:lnTo>
                    <a:pt x="454" y="338"/>
                  </a:lnTo>
                  <a:lnTo>
                    <a:pt x="453" y="323"/>
                  </a:lnTo>
                  <a:lnTo>
                    <a:pt x="452" y="307"/>
                  </a:lnTo>
                  <a:lnTo>
                    <a:pt x="452" y="291"/>
                  </a:lnTo>
                  <a:lnTo>
                    <a:pt x="451" y="275"/>
                  </a:lnTo>
                  <a:lnTo>
                    <a:pt x="450" y="260"/>
                  </a:lnTo>
                  <a:lnTo>
                    <a:pt x="450" y="244"/>
                  </a:lnTo>
                  <a:lnTo>
                    <a:pt x="449" y="230"/>
                  </a:lnTo>
                  <a:lnTo>
                    <a:pt x="448" y="215"/>
                  </a:lnTo>
                  <a:lnTo>
                    <a:pt x="446" y="201"/>
                  </a:lnTo>
                  <a:lnTo>
                    <a:pt x="445" y="188"/>
                  </a:lnTo>
                  <a:lnTo>
                    <a:pt x="444" y="176"/>
                  </a:lnTo>
                  <a:lnTo>
                    <a:pt x="443" y="165"/>
                  </a:lnTo>
                  <a:lnTo>
                    <a:pt x="443" y="155"/>
                  </a:lnTo>
                  <a:lnTo>
                    <a:pt x="441" y="146"/>
                  </a:lnTo>
                  <a:lnTo>
                    <a:pt x="441" y="138"/>
                  </a:lnTo>
                  <a:lnTo>
                    <a:pt x="439" y="132"/>
                  </a:lnTo>
                  <a:lnTo>
                    <a:pt x="438" y="127"/>
                  </a:lnTo>
                  <a:lnTo>
                    <a:pt x="438" y="124"/>
                  </a:lnTo>
                  <a:lnTo>
                    <a:pt x="437" y="123"/>
                  </a:lnTo>
                  <a:lnTo>
                    <a:pt x="418" y="95"/>
                  </a:lnTo>
                  <a:lnTo>
                    <a:pt x="399" y="72"/>
                  </a:lnTo>
                  <a:lnTo>
                    <a:pt x="380" y="52"/>
                  </a:lnTo>
                  <a:lnTo>
                    <a:pt x="360" y="36"/>
                  </a:lnTo>
                  <a:lnTo>
                    <a:pt x="340" y="23"/>
                  </a:lnTo>
                  <a:lnTo>
                    <a:pt x="321" y="13"/>
                  </a:lnTo>
                  <a:lnTo>
                    <a:pt x="302" y="6"/>
                  </a:lnTo>
                  <a:lnTo>
                    <a:pt x="283" y="2"/>
                  </a:lnTo>
                  <a:lnTo>
                    <a:pt x="263" y="0"/>
                  </a:lnTo>
                  <a:lnTo>
                    <a:pt x="245" y="0"/>
                  </a:lnTo>
                  <a:lnTo>
                    <a:pt x="226" y="4"/>
                  </a:lnTo>
                  <a:lnTo>
                    <a:pt x="209" y="7"/>
                  </a:lnTo>
                  <a:lnTo>
                    <a:pt x="191" y="14"/>
                  </a:lnTo>
                  <a:lnTo>
                    <a:pt x="173" y="22"/>
                  </a:lnTo>
                  <a:lnTo>
                    <a:pt x="157" y="30"/>
                  </a:lnTo>
                  <a:lnTo>
                    <a:pt x="141" y="41"/>
                  </a:lnTo>
                  <a:lnTo>
                    <a:pt x="125" y="52"/>
                  </a:lnTo>
                  <a:lnTo>
                    <a:pt x="111" y="64"/>
                  </a:lnTo>
                  <a:lnTo>
                    <a:pt x="96" y="76"/>
                  </a:lnTo>
                  <a:lnTo>
                    <a:pt x="84" y="89"/>
                  </a:lnTo>
                  <a:lnTo>
                    <a:pt x="71" y="101"/>
                  </a:lnTo>
                  <a:lnTo>
                    <a:pt x="58" y="114"/>
                  </a:lnTo>
                  <a:lnTo>
                    <a:pt x="48" y="126"/>
                  </a:lnTo>
                  <a:lnTo>
                    <a:pt x="38" y="138"/>
                  </a:lnTo>
                  <a:lnTo>
                    <a:pt x="28" y="149"/>
                  </a:lnTo>
                  <a:lnTo>
                    <a:pt x="21" y="161"/>
                  </a:lnTo>
                  <a:lnTo>
                    <a:pt x="15" y="170"/>
                  </a:lnTo>
                  <a:lnTo>
                    <a:pt x="9" y="178"/>
                  </a:lnTo>
                  <a:lnTo>
                    <a:pt x="4" y="184"/>
                  </a:lnTo>
                  <a:lnTo>
                    <a:pt x="1" y="189"/>
                  </a:lnTo>
                  <a:lnTo>
                    <a:pt x="0" y="193"/>
                  </a:lnTo>
                  <a:lnTo>
                    <a:pt x="0" y="193"/>
                  </a:lnTo>
                  <a:lnTo>
                    <a:pt x="0" y="194"/>
                  </a:lnTo>
                  <a:lnTo>
                    <a:pt x="0" y="197"/>
                  </a:lnTo>
                  <a:lnTo>
                    <a:pt x="0" y="201"/>
                  </a:lnTo>
                  <a:lnTo>
                    <a:pt x="1" y="207"/>
                  </a:lnTo>
                  <a:lnTo>
                    <a:pt x="3" y="214"/>
                  </a:lnTo>
                  <a:lnTo>
                    <a:pt x="5" y="222"/>
                  </a:lnTo>
                  <a:lnTo>
                    <a:pt x="8" y="232"/>
                  </a:lnTo>
                  <a:lnTo>
                    <a:pt x="11" y="242"/>
                  </a:lnTo>
                  <a:lnTo>
                    <a:pt x="13" y="254"/>
                  </a:lnTo>
                  <a:lnTo>
                    <a:pt x="17" y="265"/>
                  </a:lnTo>
                  <a:lnTo>
                    <a:pt x="20" y="279"/>
                  </a:lnTo>
                  <a:lnTo>
                    <a:pt x="24" y="293"/>
                  </a:lnTo>
                  <a:lnTo>
                    <a:pt x="28" y="307"/>
                  </a:lnTo>
                  <a:lnTo>
                    <a:pt x="33" y="322"/>
                  </a:lnTo>
                  <a:lnTo>
                    <a:pt x="36" y="337"/>
                  </a:lnTo>
                  <a:lnTo>
                    <a:pt x="41" y="352"/>
                  </a:lnTo>
                  <a:lnTo>
                    <a:pt x="46" y="367"/>
                  </a:lnTo>
                  <a:lnTo>
                    <a:pt x="50" y="382"/>
                  </a:lnTo>
                  <a:lnTo>
                    <a:pt x="54" y="397"/>
                  </a:lnTo>
                  <a:lnTo>
                    <a:pt x="58" y="412"/>
                  </a:lnTo>
                  <a:lnTo>
                    <a:pt x="63" y="427"/>
                  </a:lnTo>
                  <a:lnTo>
                    <a:pt x="68" y="440"/>
                  </a:lnTo>
                  <a:lnTo>
                    <a:pt x="72" y="454"/>
                  </a:lnTo>
                  <a:lnTo>
                    <a:pt x="77" y="467"/>
                  </a:lnTo>
                  <a:lnTo>
                    <a:pt x="81" y="480"/>
                  </a:lnTo>
                  <a:lnTo>
                    <a:pt x="85" y="491"/>
                  </a:lnTo>
                  <a:lnTo>
                    <a:pt x="89" y="502"/>
                  </a:lnTo>
                  <a:lnTo>
                    <a:pt x="93" y="511"/>
                  </a:lnTo>
                  <a:lnTo>
                    <a:pt x="96" y="519"/>
                  </a:lnTo>
                  <a:lnTo>
                    <a:pt x="100" y="526"/>
                  </a:lnTo>
                  <a:lnTo>
                    <a:pt x="103" y="532"/>
                  </a:lnTo>
                  <a:lnTo>
                    <a:pt x="106" y="535"/>
                  </a:lnTo>
                  <a:lnTo>
                    <a:pt x="112" y="542"/>
                  </a:lnTo>
                  <a:lnTo>
                    <a:pt x="120" y="550"/>
                  </a:lnTo>
                  <a:lnTo>
                    <a:pt x="130" y="557"/>
                  </a:lnTo>
                  <a:lnTo>
                    <a:pt x="141" y="566"/>
                  </a:lnTo>
                  <a:lnTo>
                    <a:pt x="154" y="574"/>
                  </a:lnTo>
                  <a:lnTo>
                    <a:pt x="168" y="582"/>
                  </a:lnTo>
                  <a:lnTo>
                    <a:pt x="183" y="591"/>
                  </a:lnTo>
                  <a:lnTo>
                    <a:pt x="198" y="598"/>
                  </a:lnTo>
                  <a:lnTo>
                    <a:pt x="213" y="606"/>
                  </a:lnTo>
                  <a:lnTo>
                    <a:pt x="229" y="612"/>
                  </a:lnTo>
                  <a:lnTo>
                    <a:pt x="244" y="618"/>
                  </a:lnTo>
                  <a:lnTo>
                    <a:pt x="259" y="623"/>
                  </a:lnTo>
                  <a:lnTo>
                    <a:pt x="274" y="626"/>
                  </a:lnTo>
                  <a:lnTo>
                    <a:pt x="289" y="627"/>
                  </a:lnTo>
                  <a:lnTo>
                    <a:pt x="301" y="627"/>
                  </a:lnTo>
                  <a:lnTo>
                    <a:pt x="314" y="62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112"/>
            <p:cNvSpPr>
              <a:spLocks/>
            </p:cNvSpPr>
            <p:nvPr/>
          </p:nvSpPr>
          <p:spPr bwMode="auto">
            <a:xfrm>
              <a:off x="4221536" y="2386558"/>
              <a:ext cx="115888" cy="122238"/>
            </a:xfrm>
            <a:custGeom>
              <a:avLst/>
              <a:gdLst>
                <a:gd name="T0" fmla="*/ 133 w 145"/>
                <a:gd name="T1" fmla="*/ 0 h 155"/>
                <a:gd name="T2" fmla="*/ 133 w 145"/>
                <a:gd name="T3" fmla="*/ 0 h 155"/>
                <a:gd name="T4" fmla="*/ 130 w 145"/>
                <a:gd name="T5" fmla="*/ 7 h 155"/>
                <a:gd name="T6" fmla="*/ 126 w 145"/>
                <a:gd name="T7" fmla="*/ 15 h 155"/>
                <a:gd name="T8" fmla="*/ 122 w 145"/>
                <a:gd name="T9" fmla="*/ 25 h 155"/>
                <a:gd name="T10" fmla="*/ 115 w 145"/>
                <a:gd name="T11" fmla="*/ 35 h 155"/>
                <a:gd name="T12" fmla="*/ 108 w 145"/>
                <a:gd name="T13" fmla="*/ 45 h 155"/>
                <a:gd name="T14" fmla="*/ 101 w 145"/>
                <a:gd name="T15" fmla="*/ 56 h 155"/>
                <a:gd name="T16" fmla="*/ 93 w 145"/>
                <a:gd name="T17" fmla="*/ 67 h 155"/>
                <a:gd name="T18" fmla="*/ 84 w 145"/>
                <a:gd name="T19" fmla="*/ 79 h 155"/>
                <a:gd name="T20" fmla="*/ 74 w 145"/>
                <a:gd name="T21" fmla="*/ 89 h 155"/>
                <a:gd name="T22" fmla="*/ 64 w 145"/>
                <a:gd name="T23" fmla="*/ 101 h 155"/>
                <a:gd name="T24" fmla="*/ 54 w 145"/>
                <a:gd name="T25" fmla="*/ 110 h 155"/>
                <a:gd name="T26" fmla="*/ 43 w 145"/>
                <a:gd name="T27" fmla="*/ 119 h 155"/>
                <a:gd name="T28" fmla="*/ 32 w 145"/>
                <a:gd name="T29" fmla="*/ 127 h 155"/>
                <a:gd name="T30" fmla="*/ 22 w 145"/>
                <a:gd name="T31" fmla="*/ 134 h 155"/>
                <a:gd name="T32" fmla="*/ 11 w 145"/>
                <a:gd name="T33" fmla="*/ 139 h 155"/>
                <a:gd name="T34" fmla="*/ 0 w 145"/>
                <a:gd name="T35" fmla="*/ 142 h 155"/>
                <a:gd name="T36" fmla="*/ 3 w 145"/>
                <a:gd name="T37" fmla="*/ 155 h 155"/>
                <a:gd name="T38" fmla="*/ 16 w 145"/>
                <a:gd name="T39" fmla="*/ 151 h 155"/>
                <a:gd name="T40" fmla="*/ 27 w 145"/>
                <a:gd name="T41" fmla="*/ 144 h 155"/>
                <a:gd name="T42" fmla="*/ 40 w 145"/>
                <a:gd name="T43" fmla="*/ 137 h 155"/>
                <a:gd name="T44" fmla="*/ 51 w 145"/>
                <a:gd name="T45" fmla="*/ 129 h 155"/>
                <a:gd name="T46" fmla="*/ 62 w 145"/>
                <a:gd name="T47" fmla="*/ 119 h 155"/>
                <a:gd name="T48" fmla="*/ 73 w 145"/>
                <a:gd name="T49" fmla="*/ 110 h 155"/>
                <a:gd name="T50" fmla="*/ 84 w 145"/>
                <a:gd name="T51" fmla="*/ 98 h 155"/>
                <a:gd name="T52" fmla="*/ 94 w 145"/>
                <a:gd name="T53" fmla="*/ 87 h 155"/>
                <a:gd name="T54" fmla="*/ 103 w 145"/>
                <a:gd name="T55" fmla="*/ 75 h 155"/>
                <a:gd name="T56" fmla="*/ 111 w 145"/>
                <a:gd name="T57" fmla="*/ 64 h 155"/>
                <a:gd name="T58" fmla="*/ 119 w 145"/>
                <a:gd name="T59" fmla="*/ 52 h 155"/>
                <a:gd name="T60" fmla="*/ 126 w 145"/>
                <a:gd name="T61" fmla="*/ 41 h 155"/>
                <a:gd name="T62" fmla="*/ 132 w 145"/>
                <a:gd name="T63" fmla="*/ 30 h 155"/>
                <a:gd name="T64" fmla="*/ 138 w 145"/>
                <a:gd name="T65" fmla="*/ 21 h 155"/>
                <a:gd name="T66" fmla="*/ 142 w 145"/>
                <a:gd name="T67" fmla="*/ 13 h 155"/>
                <a:gd name="T68" fmla="*/ 145 w 145"/>
                <a:gd name="T69" fmla="*/ 5 h 155"/>
                <a:gd name="T70" fmla="*/ 145 w 145"/>
                <a:gd name="T71" fmla="*/ 5 h 155"/>
                <a:gd name="T72" fmla="*/ 133 w 145"/>
                <a:gd name="T7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55">
                  <a:moveTo>
                    <a:pt x="133" y="0"/>
                  </a:moveTo>
                  <a:lnTo>
                    <a:pt x="133" y="0"/>
                  </a:lnTo>
                  <a:lnTo>
                    <a:pt x="130" y="7"/>
                  </a:lnTo>
                  <a:lnTo>
                    <a:pt x="126" y="15"/>
                  </a:lnTo>
                  <a:lnTo>
                    <a:pt x="122" y="25"/>
                  </a:lnTo>
                  <a:lnTo>
                    <a:pt x="115" y="35"/>
                  </a:lnTo>
                  <a:lnTo>
                    <a:pt x="108" y="45"/>
                  </a:lnTo>
                  <a:lnTo>
                    <a:pt x="101" y="56"/>
                  </a:lnTo>
                  <a:lnTo>
                    <a:pt x="93" y="67"/>
                  </a:lnTo>
                  <a:lnTo>
                    <a:pt x="84" y="79"/>
                  </a:lnTo>
                  <a:lnTo>
                    <a:pt x="74" y="89"/>
                  </a:lnTo>
                  <a:lnTo>
                    <a:pt x="64" y="101"/>
                  </a:lnTo>
                  <a:lnTo>
                    <a:pt x="54" y="110"/>
                  </a:lnTo>
                  <a:lnTo>
                    <a:pt x="43" y="119"/>
                  </a:lnTo>
                  <a:lnTo>
                    <a:pt x="32" y="127"/>
                  </a:lnTo>
                  <a:lnTo>
                    <a:pt x="22" y="134"/>
                  </a:lnTo>
                  <a:lnTo>
                    <a:pt x="11" y="139"/>
                  </a:lnTo>
                  <a:lnTo>
                    <a:pt x="0" y="142"/>
                  </a:lnTo>
                  <a:lnTo>
                    <a:pt x="3" y="155"/>
                  </a:lnTo>
                  <a:lnTo>
                    <a:pt x="16" y="151"/>
                  </a:lnTo>
                  <a:lnTo>
                    <a:pt x="27" y="144"/>
                  </a:lnTo>
                  <a:lnTo>
                    <a:pt x="40" y="137"/>
                  </a:lnTo>
                  <a:lnTo>
                    <a:pt x="51" y="129"/>
                  </a:lnTo>
                  <a:lnTo>
                    <a:pt x="62" y="119"/>
                  </a:lnTo>
                  <a:lnTo>
                    <a:pt x="73" y="110"/>
                  </a:lnTo>
                  <a:lnTo>
                    <a:pt x="84" y="98"/>
                  </a:lnTo>
                  <a:lnTo>
                    <a:pt x="94" y="87"/>
                  </a:lnTo>
                  <a:lnTo>
                    <a:pt x="103" y="75"/>
                  </a:lnTo>
                  <a:lnTo>
                    <a:pt x="111" y="64"/>
                  </a:lnTo>
                  <a:lnTo>
                    <a:pt x="119" y="52"/>
                  </a:lnTo>
                  <a:lnTo>
                    <a:pt x="126" y="41"/>
                  </a:lnTo>
                  <a:lnTo>
                    <a:pt x="132" y="30"/>
                  </a:lnTo>
                  <a:lnTo>
                    <a:pt x="138" y="21"/>
                  </a:lnTo>
                  <a:lnTo>
                    <a:pt x="142" y="13"/>
                  </a:lnTo>
                  <a:lnTo>
                    <a:pt x="145" y="5"/>
                  </a:lnTo>
                  <a:lnTo>
                    <a:pt x="145" y="5"/>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113"/>
            <p:cNvSpPr>
              <a:spLocks/>
            </p:cNvSpPr>
            <p:nvPr/>
          </p:nvSpPr>
          <p:spPr bwMode="auto">
            <a:xfrm>
              <a:off x="4316786" y="2100808"/>
              <a:ext cx="25400" cy="288925"/>
            </a:xfrm>
            <a:custGeom>
              <a:avLst/>
              <a:gdLst>
                <a:gd name="T0" fmla="*/ 3 w 31"/>
                <a:gd name="T1" fmla="*/ 10 h 365"/>
                <a:gd name="T2" fmla="*/ 0 w 31"/>
                <a:gd name="T3" fmla="*/ 11 h 365"/>
                <a:gd name="T4" fmla="*/ 3 w 31"/>
                <a:gd name="T5" fmla="*/ 22 h 365"/>
                <a:gd name="T6" fmla="*/ 5 w 31"/>
                <a:gd name="T7" fmla="*/ 39 h 365"/>
                <a:gd name="T8" fmla="*/ 7 w 31"/>
                <a:gd name="T9" fmla="*/ 60 h 365"/>
                <a:gd name="T10" fmla="*/ 10 w 31"/>
                <a:gd name="T11" fmla="*/ 85 h 365"/>
                <a:gd name="T12" fmla="*/ 11 w 31"/>
                <a:gd name="T13" fmla="*/ 113 h 365"/>
                <a:gd name="T14" fmla="*/ 13 w 31"/>
                <a:gd name="T15" fmla="*/ 143 h 365"/>
                <a:gd name="T16" fmla="*/ 14 w 31"/>
                <a:gd name="T17" fmla="*/ 175 h 365"/>
                <a:gd name="T18" fmla="*/ 17 w 31"/>
                <a:gd name="T19" fmla="*/ 206 h 365"/>
                <a:gd name="T20" fmla="*/ 17 w 31"/>
                <a:gd name="T21" fmla="*/ 237 h 365"/>
                <a:gd name="T22" fmla="*/ 18 w 31"/>
                <a:gd name="T23" fmla="*/ 267 h 365"/>
                <a:gd name="T24" fmla="*/ 19 w 31"/>
                <a:gd name="T25" fmla="*/ 294 h 365"/>
                <a:gd name="T26" fmla="*/ 18 w 31"/>
                <a:gd name="T27" fmla="*/ 318 h 365"/>
                <a:gd name="T28" fmla="*/ 18 w 31"/>
                <a:gd name="T29" fmla="*/ 337 h 365"/>
                <a:gd name="T30" fmla="*/ 17 w 31"/>
                <a:gd name="T31" fmla="*/ 352 h 365"/>
                <a:gd name="T32" fmla="*/ 14 w 31"/>
                <a:gd name="T33" fmla="*/ 360 h 365"/>
                <a:gd name="T34" fmla="*/ 28 w 31"/>
                <a:gd name="T35" fmla="*/ 360 h 365"/>
                <a:gd name="T36" fmla="*/ 29 w 31"/>
                <a:gd name="T37" fmla="*/ 347 h 365"/>
                <a:gd name="T38" fmla="*/ 30 w 31"/>
                <a:gd name="T39" fmla="*/ 328 h 365"/>
                <a:gd name="T40" fmla="*/ 31 w 31"/>
                <a:gd name="T41" fmla="*/ 306 h 365"/>
                <a:gd name="T42" fmla="*/ 31 w 31"/>
                <a:gd name="T43" fmla="*/ 280 h 365"/>
                <a:gd name="T44" fmla="*/ 30 w 31"/>
                <a:gd name="T45" fmla="*/ 252 h 365"/>
                <a:gd name="T46" fmla="*/ 29 w 31"/>
                <a:gd name="T47" fmla="*/ 221 h 365"/>
                <a:gd name="T48" fmla="*/ 28 w 31"/>
                <a:gd name="T49" fmla="*/ 189 h 365"/>
                <a:gd name="T50" fmla="*/ 27 w 31"/>
                <a:gd name="T51" fmla="*/ 158 h 365"/>
                <a:gd name="T52" fmla="*/ 25 w 31"/>
                <a:gd name="T53" fmla="*/ 127 h 365"/>
                <a:gd name="T54" fmla="*/ 23 w 31"/>
                <a:gd name="T55" fmla="*/ 98 h 365"/>
                <a:gd name="T56" fmla="*/ 21 w 31"/>
                <a:gd name="T57" fmla="*/ 71 h 365"/>
                <a:gd name="T58" fmla="*/ 19 w 31"/>
                <a:gd name="T59" fmla="*/ 47 h 365"/>
                <a:gd name="T60" fmla="*/ 17 w 31"/>
                <a:gd name="T61" fmla="*/ 27 h 365"/>
                <a:gd name="T62" fmla="*/ 14 w 31"/>
                <a:gd name="T63" fmla="*/ 14 h 365"/>
                <a:gd name="T64" fmla="*/ 13 w 31"/>
                <a:gd name="T65" fmla="*/ 4 h 365"/>
                <a:gd name="T66" fmla="*/ 12 w 31"/>
                <a:gd name="T67" fmla="*/ 2 h 365"/>
                <a:gd name="T68" fmla="*/ 2 w 31"/>
                <a:gd name="T69" fmla="*/ 10 h 365"/>
                <a:gd name="T70" fmla="*/ 0 w 31"/>
                <a:gd name="T71" fmla="*/ 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65">
                  <a:moveTo>
                    <a:pt x="0" y="9"/>
                  </a:moveTo>
                  <a:lnTo>
                    <a:pt x="3" y="10"/>
                  </a:lnTo>
                  <a:lnTo>
                    <a:pt x="0" y="9"/>
                  </a:lnTo>
                  <a:lnTo>
                    <a:pt x="0" y="11"/>
                  </a:lnTo>
                  <a:lnTo>
                    <a:pt x="2" y="16"/>
                  </a:lnTo>
                  <a:lnTo>
                    <a:pt x="3" y="22"/>
                  </a:lnTo>
                  <a:lnTo>
                    <a:pt x="4" y="30"/>
                  </a:lnTo>
                  <a:lnTo>
                    <a:pt x="5" y="39"/>
                  </a:lnTo>
                  <a:lnTo>
                    <a:pt x="6" y="48"/>
                  </a:lnTo>
                  <a:lnTo>
                    <a:pt x="7" y="60"/>
                  </a:lnTo>
                  <a:lnTo>
                    <a:pt x="7" y="71"/>
                  </a:lnTo>
                  <a:lnTo>
                    <a:pt x="10" y="85"/>
                  </a:lnTo>
                  <a:lnTo>
                    <a:pt x="10" y="99"/>
                  </a:lnTo>
                  <a:lnTo>
                    <a:pt x="11" y="113"/>
                  </a:lnTo>
                  <a:lnTo>
                    <a:pt x="12" y="128"/>
                  </a:lnTo>
                  <a:lnTo>
                    <a:pt x="13" y="143"/>
                  </a:lnTo>
                  <a:lnTo>
                    <a:pt x="14" y="159"/>
                  </a:lnTo>
                  <a:lnTo>
                    <a:pt x="14" y="175"/>
                  </a:lnTo>
                  <a:lnTo>
                    <a:pt x="15" y="190"/>
                  </a:lnTo>
                  <a:lnTo>
                    <a:pt x="17" y="206"/>
                  </a:lnTo>
                  <a:lnTo>
                    <a:pt x="17" y="221"/>
                  </a:lnTo>
                  <a:lnTo>
                    <a:pt x="17" y="237"/>
                  </a:lnTo>
                  <a:lnTo>
                    <a:pt x="18" y="252"/>
                  </a:lnTo>
                  <a:lnTo>
                    <a:pt x="18" y="267"/>
                  </a:lnTo>
                  <a:lnTo>
                    <a:pt x="19" y="280"/>
                  </a:lnTo>
                  <a:lnTo>
                    <a:pt x="19" y="294"/>
                  </a:lnTo>
                  <a:lnTo>
                    <a:pt x="19" y="306"/>
                  </a:lnTo>
                  <a:lnTo>
                    <a:pt x="18" y="318"/>
                  </a:lnTo>
                  <a:lnTo>
                    <a:pt x="18" y="328"/>
                  </a:lnTo>
                  <a:lnTo>
                    <a:pt x="18" y="337"/>
                  </a:lnTo>
                  <a:lnTo>
                    <a:pt x="17" y="345"/>
                  </a:lnTo>
                  <a:lnTo>
                    <a:pt x="17" y="352"/>
                  </a:lnTo>
                  <a:lnTo>
                    <a:pt x="15" y="357"/>
                  </a:lnTo>
                  <a:lnTo>
                    <a:pt x="14" y="360"/>
                  </a:lnTo>
                  <a:lnTo>
                    <a:pt x="26" y="365"/>
                  </a:lnTo>
                  <a:lnTo>
                    <a:pt x="28" y="360"/>
                  </a:lnTo>
                  <a:lnTo>
                    <a:pt x="29" y="355"/>
                  </a:lnTo>
                  <a:lnTo>
                    <a:pt x="29" y="347"/>
                  </a:lnTo>
                  <a:lnTo>
                    <a:pt x="30" y="338"/>
                  </a:lnTo>
                  <a:lnTo>
                    <a:pt x="30" y="328"/>
                  </a:lnTo>
                  <a:lnTo>
                    <a:pt x="30" y="318"/>
                  </a:lnTo>
                  <a:lnTo>
                    <a:pt x="31" y="306"/>
                  </a:lnTo>
                  <a:lnTo>
                    <a:pt x="31" y="294"/>
                  </a:lnTo>
                  <a:lnTo>
                    <a:pt x="31" y="280"/>
                  </a:lnTo>
                  <a:lnTo>
                    <a:pt x="30" y="267"/>
                  </a:lnTo>
                  <a:lnTo>
                    <a:pt x="30" y="252"/>
                  </a:lnTo>
                  <a:lnTo>
                    <a:pt x="30" y="237"/>
                  </a:lnTo>
                  <a:lnTo>
                    <a:pt x="29" y="221"/>
                  </a:lnTo>
                  <a:lnTo>
                    <a:pt x="29" y="205"/>
                  </a:lnTo>
                  <a:lnTo>
                    <a:pt x="28" y="189"/>
                  </a:lnTo>
                  <a:lnTo>
                    <a:pt x="28" y="174"/>
                  </a:lnTo>
                  <a:lnTo>
                    <a:pt x="27" y="158"/>
                  </a:lnTo>
                  <a:lnTo>
                    <a:pt x="26" y="141"/>
                  </a:lnTo>
                  <a:lnTo>
                    <a:pt x="25" y="127"/>
                  </a:lnTo>
                  <a:lnTo>
                    <a:pt x="23" y="112"/>
                  </a:lnTo>
                  <a:lnTo>
                    <a:pt x="23" y="98"/>
                  </a:lnTo>
                  <a:lnTo>
                    <a:pt x="22" y="84"/>
                  </a:lnTo>
                  <a:lnTo>
                    <a:pt x="21" y="71"/>
                  </a:lnTo>
                  <a:lnTo>
                    <a:pt x="20" y="59"/>
                  </a:lnTo>
                  <a:lnTo>
                    <a:pt x="19" y="47"/>
                  </a:lnTo>
                  <a:lnTo>
                    <a:pt x="18" y="37"/>
                  </a:lnTo>
                  <a:lnTo>
                    <a:pt x="17" y="27"/>
                  </a:lnTo>
                  <a:lnTo>
                    <a:pt x="15" y="21"/>
                  </a:lnTo>
                  <a:lnTo>
                    <a:pt x="14" y="14"/>
                  </a:lnTo>
                  <a:lnTo>
                    <a:pt x="14" y="9"/>
                  </a:lnTo>
                  <a:lnTo>
                    <a:pt x="13" y="4"/>
                  </a:lnTo>
                  <a:lnTo>
                    <a:pt x="10" y="0"/>
                  </a:lnTo>
                  <a:lnTo>
                    <a:pt x="12" y="2"/>
                  </a:lnTo>
                  <a:lnTo>
                    <a:pt x="0" y="9"/>
                  </a:lnTo>
                  <a:lnTo>
                    <a:pt x="2" y="10"/>
                  </a:lnTo>
                  <a:lnTo>
                    <a:pt x="3"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114"/>
            <p:cNvSpPr>
              <a:spLocks/>
            </p:cNvSpPr>
            <p:nvPr/>
          </p:nvSpPr>
          <p:spPr bwMode="auto">
            <a:xfrm>
              <a:off x="3969123" y="2002383"/>
              <a:ext cx="357188" cy="161925"/>
            </a:xfrm>
            <a:custGeom>
              <a:avLst/>
              <a:gdLst>
                <a:gd name="T0" fmla="*/ 10 w 450"/>
                <a:gd name="T1" fmla="*/ 202 h 202"/>
                <a:gd name="T2" fmla="*/ 13 w 450"/>
                <a:gd name="T3" fmla="*/ 199 h 202"/>
                <a:gd name="T4" fmla="*/ 22 w 450"/>
                <a:gd name="T5" fmla="*/ 187 h 202"/>
                <a:gd name="T6" fmla="*/ 33 w 450"/>
                <a:gd name="T7" fmla="*/ 170 h 202"/>
                <a:gd name="T8" fmla="*/ 50 w 450"/>
                <a:gd name="T9" fmla="*/ 148 h 202"/>
                <a:gd name="T10" fmla="*/ 70 w 450"/>
                <a:gd name="T11" fmla="*/ 124 h 202"/>
                <a:gd name="T12" fmla="*/ 95 w 450"/>
                <a:gd name="T13" fmla="*/ 99 h 202"/>
                <a:gd name="T14" fmla="*/ 122 w 450"/>
                <a:gd name="T15" fmla="*/ 74 h 202"/>
                <a:gd name="T16" fmla="*/ 152 w 450"/>
                <a:gd name="T17" fmla="*/ 53 h 202"/>
                <a:gd name="T18" fmla="*/ 184 w 450"/>
                <a:gd name="T19" fmla="*/ 34 h 202"/>
                <a:gd name="T20" fmla="*/ 217 w 450"/>
                <a:gd name="T21" fmla="*/ 19 h 202"/>
                <a:gd name="T22" fmla="*/ 253 w 450"/>
                <a:gd name="T23" fmla="*/ 13 h 202"/>
                <a:gd name="T24" fmla="*/ 289 w 450"/>
                <a:gd name="T25" fmla="*/ 14 h 202"/>
                <a:gd name="T26" fmla="*/ 326 w 450"/>
                <a:gd name="T27" fmla="*/ 25 h 202"/>
                <a:gd name="T28" fmla="*/ 362 w 450"/>
                <a:gd name="T29" fmla="*/ 47 h 202"/>
                <a:gd name="T30" fmla="*/ 402 w 450"/>
                <a:gd name="T31" fmla="*/ 82 h 202"/>
                <a:gd name="T32" fmla="*/ 438 w 450"/>
                <a:gd name="T33" fmla="*/ 132 h 202"/>
                <a:gd name="T34" fmla="*/ 429 w 450"/>
                <a:gd name="T35" fmla="*/ 97 h 202"/>
                <a:gd name="T36" fmla="*/ 390 w 450"/>
                <a:gd name="T37" fmla="*/ 54 h 202"/>
                <a:gd name="T38" fmla="*/ 351 w 450"/>
                <a:gd name="T39" fmla="*/ 24 h 202"/>
                <a:gd name="T40" fmla="*/ 311 w 450"/>
                <a:gd name="T41" fmla="*/ 6 h 202"/>
                <a:gd name="T42" fmla="*/ 270 w 450"/>
                <a:gd name="T43" fmla="*/ 0 h 202"/>
                <a:gd name="T44" fmla="*/ 232 w 450"/>
                <a:gd name="T45" fmla="*/ 3 h 202"/>
                <a:gd name="T46" fmla="*/ 195 w 450"/>
                <a:gd name="T47" fmla="*/ 14 h 202"/>
                <a:gd name="T48" fmla="*/ 161 w 450"/>
                <a:gd name="T49" fmla="*/ 31 h 202"/>
                <a:gd name="T50" fmla="*/ 129 w 450"/>
                <a:gd name="T51" fmla="*/ 53 h 202"/>
                <a:gd name="T52" fmla="*/ 100 w 450"/>
                <a:gd name="T53" fmla="*/ 78 h 202"/>
                <a:gd name="T54" fmla="*/ 73 w 450"/>
                <a:gd name="T55" fmla="*/ 102 h 202"/>
                <a:gd name="T56" fmla="*/ 50 w 450"/>
                <a:gd name="T57" fmla="*/ 127 h 202"/>
                <a:gd name="T58" fmla="*/ 31 w 450"/>
                <a:gd name="T59" fmla="*/ 152 h 202"/>
                <a:gd name="T60" fmla="*/ 16 w 450"/>
                <a:gd name="T61" fmla="*/ 171 h 202"/>
                <a:gd name="T62" fmla="*/ 7 w 450"/>
                <a:gd name="T63" fmla="*/ 186 h 202"/>
                <a:gd name="T64" fmla="*/ 1 w 450"/>
                <a:gd name="T65" fmla="*/ 194 h 202"/>
                <a:gd name="T66" fmla="*/ 0 w 450"/>
                <a:gd name="T67" fmla="*/ 201 h 202"/>
                <a:gd name="T68" fmla="*/ 0 w 450"/>
                <a:gd name="T69" fmla="*/ 199 h 202"/>
                <a:gd name="T70" fmla="*/ 11 w 450"/>
                <a:gd name="T71"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0" h="202">
                  <a:moveTo>
                    <a:pt x="11" y="198"/>
                  </a:moveTo>
                  <a:lnTo>
                    <a:pt x="10" y="202"/>
                  </a:lnTo>
                  <a:lnTo>
                    <a:pt x="11" y="202"/>
                  </a:lnTo>
                  <a:lnTo>
                    <a:pt x="13" y="199"/>
                  </a:lnTo>
                  <a:lnTo>
                    <a:pt x="17" y="194"/>
                  </a:lnTo>
                  <a:lnTo>
                    <a:pt x="22" y="187"/>
                  </a:lnTo>
                  <a:lnTo>
                    <a:pt x="26" y="179"/>
                  </a:lnTo>
                  <a:lnTo>
                    <a:pt x="33" y="170"/>
                  </a:lnTo>
                  <a:lnTo>
                    <a:pt x="41" y="160"/>
                  </a:lnTo>
                  <a:lnTo>
                    <a:pt x="50" y="148"/>
                  </a:lnTo>
                  <a:lnTo>
                    <a:pt x="61" y="137"/>
                  </a:lnTo>
                  <a:lnTo>
                    <a:pt x="70" y="124"/>
                  </a:lnTo>
                  <a:lnTo>
                    <a:pt x="83" y="111"/>
                  </a:lnTo>
                  <a:lnTo>
                    <a:pt x="95" y="99"/>
                  </a:lnTo>
                  <a:lnTo>
                    <a:pt x="108" y="87"/>
                  </a:lnTo>
                  <a:lnTo>
                    <a:pt x="122" y="74"/>
                  </a:lnTo>
                  <a:lnTo>
                    <a:pt x="137" y="63"/>
                  </a:lnTo>
                  <a:lnTo>
                    <a:pt x="152" y="53"/>
                  </a:lnTo>
                  <a:lnTo>
                    <a:pt x="168" y="42"/>
                  </a:lnTo>
                  <a:lnTo>
                    <a:pt x="184" y="34"/>
                  </a:lnTo>
                  <a:lnTo>
                    <a:pt x="200" y="26"/>
                  </a:lnTo>
                  <a:lnTo>
                    <a:pt x="217" y="19"/>
                  </a:lnTo>
                  <a:lnTo>
                    <a:pt x="236" y="16"/>
                  </a:lnTo>
                  <a:lnTo>
                    <a:pt x="253" y="13"/>
                  </a:lnTo>
                  <a:lnTo>
                    <a:pt x="270" y="12"/>
                  </a:lnTo>
                  <a:lnTo>
                    <a:pt x="289" y="14"/>
                  </a:lnTo>
                  <a:lnTo>
                    <a:pt x="307" y="18"/>
                  </a:lnTo>
                  <a:lnTo>
                    <a:pt x="326" y="25"/>
                  </a:lnTo>
                  <a:lnTo>
                    <a:pt x="344" y="35"/>
                  </a:lnTo>
                  <a:lnTo>
                    <a:pt x="362" y="47"/>
                  </a:lnTo>
                  <a:lnTo>
                    <a:pt x="382" y="63"/>
                  </a:lnTo>
                  <a:lnTo>
                    <a:pt x="402" y="82"/>
                  </a:lnTo>
                  <a:lnTo>
                    <a:pt x="420" y="104"/>
                  </a:lnTo>
                  <a:lnTo>
                    <a:pt x="438" y="132"/>
                  </a:lnTo>
                  <a:lnTo>
                    <a:pt x="450" y="125"/>
                  </a:lnTo>
                  <a:lnTo>
                    <a:pt x="429" y="97"/>
                  </a:lnTo>
                  <a:lnTo>
                    <a:pt x="411" y="74"/>
                  </a:lnTo>
                  <a:lnTo>
                    <a:pt x="390" y="54"/>
                  </a:lnTo>
                  <a:lnTo>
                    <a:pt x="370" y="38"/>
                  </a:lnTo>
                  <a:lnTo>
                    <a:pt x="351" y="24"/>
                  </a:lnTo>
                  <a:lnTo>
                    <a:pt x="330" y="13"/>
                  </a:lnTo>
                  <a:lnTo>
                    <a:pt x="311" y="6"/>
                  </a:lnTo>
                  <a:lnTo>
                    <a:pt x="291" y="2"/>
                  </a:lnTo>
                  <a:lnTo>
                    <a:pt x="270" y="0"/>
                  </a:lnTo>
                  <a:lnTo>
                    <a:pt x="252" y="1"/>
                  </a:lnTo>
                  <a:lnTo>
                    <a:pt x="232" y="3"/>
                  </a:lnTo>
                  <a:lnTo>
                    <a:pt x="214" y="8"/>
                  </a:lnTo>
                  <a:lnTo>
                    <a:pt x="195" y="14"/>
                  </a:lnTo>
                  <a:lnTo>
                    <a:pt x="178" y="21"/>
                  </a:lnTo>
                  <a:lnTo>
                    <a:pt x="161" y="31"/>
                  </a:lnTo>
                  <a:lnTo>
                    <a:pt x="145" y="41"/>
                  </a:lnTo>
                  <a:lnTo>
                    <a:pt x="129" y="53"/>
                  </a:lnTo>
                  <a:lnTo>
                    <a:pt x="114" y="65"/>
                  </a:lnTo>
                  <a:lnTo>
                    <a:pt x="100" y="78"/>
                  </a:lnTo>
                  <a:lnTo>
                    <a:pt x="86" y="91"/>
                  </a:lnTo>
                  <a:lnTo>
                    <a:pt x="73" y="102"/>
                  </a:lnTo>
                  <a:lnTo>
                    <a:pt x="61" y="116"/>
                  </a:lnTo>
                  <a:lnTo>
                    <a:pt x="50" y="127"/>
                  </a:lnTo>
                  <a:lnTo>
                    <a:pt x="40" y="140"/>
                  </a:lnTo>
                  <a:lnTo>
                    <a:pt x="31" y="152"/>
                  </a:lnTo>
                  <a:lnTo>
                    <a:pt x="23" y="162"/>
                  </a:lnTo>
                  <a:lnTo>
                    <a:pt x="16" y="171"/>
                  </a:lnTo>
                  <a:lnTo>
                    <a:pt x="10" y="180"/>
                  </a:lnTo>
                  <a:lnTo>
                    <a:pt x="7" y="186"/>
                  </a:lnTo>
                  <a:lnTo>
                    <a:pt x="3" y="192"/>
                  </a:lnTo>
                  <a:lnTo>
                    <a:pt x="1" y="194"/>
                  </a:lnTo>
                  <a:lnTo>
                    <a:pt x="1" y="197"/>
                  </a:lnTo>
                  <a:lnTo>
                    <a:pt x="0" y="201"/>
                  </a:lnTo>
                  <a:lnTo>
                    <a:pt x="1" y="197"/>
                  </a:lnTo>
                  <a:lnTo>
                    <a:pt x="0" y="199"/>
                  </a:lnTo>
                  <a:lnTo>
                    <a:pt x="0" y="201"/>
                  </a:lnTo>
                  <a:lnTo>
                    <a:pt x="11"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115"/>
            <p:cNvSpPr>
              <a:spLocks/>
            </p:cNvSpPr>
            <p:nvPr/>
          </p:nvSpPr>
          <p:spPr bwMode="auto">
            <a:xfrm>
              <a:off x="3969123" y="2159546"/>
              <a:ext cx="93663" cy="276225"/>
            </a:xfrm>
            <a:custGeom>
              <a:avLst/>
              <a:gdLst>
                <a:gd name="T0" fmla="*/ 118 w 118"/>
                <a:gd name="T1" fmla="*/ 340 h 348"/>
                <a:gd name="T2" fmla="*/ 113 w 118"/>
                <a:gd name="T3" fmla="*/ 330 h 348"/>
                <a:gd name="T4" fmla="*/ 106 w 118"/>
                <a:gd name="T5" fmla="*/ 316 h 348"/>
                <a:gd name="T6" fmla="*/ 98 w 118"/>
                <a:gd name="T7" fmla="*/ 297 h 348"/>
                <a:gd name="T8" fmla="*/ 89 w 118"/>
                <a:gd name="T9" fmla="*/ 273 h 348"/>
                <a:gd name="T10" fmla="*/ 81 w 118"/>
                <a:gd name="T11" fmla="*/ 247 h 348"/>
                <a:gd name="T12" fmla="*/ 72 w 118"/>
                <a:gd name="T13" fmla="*/ 217 h 348"/>
                <a:gd name="T14" fmla="*/ 63 w 118"/>
                <a:gd name="T15" fmla="*/ 189 h 348"/>
                <a:gd name="T16" fmla="*/ 54 w 118"/>
                <a:gd name="T17" fmla="*/ 157 h 348"/>
                <a:gd name="T18" fmla="*/ 46 w 118"/>
                <a:gd name="T19" fmla="*/ 128 h 348"/>
                <a:gd name="T20" fmla="*/ 38 w 118"/>
                <a:gd name="T21" fmla="*/ 99 h 348"/>
                <a:gd name="T22" fmla="*/ 31 w 118"/>
                <a:gd name="T23" fmla="*/ 72 h 348"/>
                <a:gd name="T24" fmla="*/ 24 w 118"/>
                <a:gd name="T25" fmla="*/ 49 h 348"/>
                <a:gd name="T26" fmla="*/ 18 w 118"/>
                <a:gd name="T27" fmla="*/ 28 h 348"/>
                <a:gd name="T28" fmla="*/ 15 w 118"/>
                <a:gd name="T29" fmla="*/ 12 h 348"/>
                <a:gd name="T30" fmla="*/ 12 w 118"/>
                <a:gd name="T31" fmla="*/ 3 h 348"/>
                <a:gd name="T32" fmla="*/ 11 w 118"/>
                <a:gd name="T33" fmla="*/ 0 h 348"/>
                <a:gd name="T34" fmla="*/ 0 w 118"/>
                <a:gd name="T35" fmla="*/ 3 h 348"/>
                <a:gd name="T36" fmla="*/ 2 w 118"/>
                <a:gd name="T37" fmla="*/ 10 h 348"/>
                <a:gd name="T38" fmla="*/ 5 w 118"/>
                <a:gd name="T39" fmla="*/ 24 h 348"/>
                <a:gd name="T40" fmla="*/ 9 w 118"/>
                <a:gd name="T41" fmla="*/ 41 h 348"/>
                <a:gd name="T42" fmla="*/ 15 w 118"/>
                <a:gd name="T43" fmla="*/ 63 h 348"/>
                <a:gd name="T44" fmla="*/ 22 w 118"/>
                <a:gd name="T45" fmla="*/ 88 h 348"/>
                <a:gd name="T46" fmla="*/ 30 w 118"/>
                <a:gd name="T47" fmla="*/ 116 h 348"/>
                <a:gd name="T48" fmla="*/ 38 w 118"/>
                <a:gd name="T49" fmla="*/ 146 h 348"/>
                <a:gd name="T50" fmla="*/ 47 w 118"/>
                <a:gd name="T51" fmla="*/ 177 h 348"/>
                <a:gd name="T52" fmla="*/ 55 w 118"/>
                <a:gd name="T53" fmla="*/ 207 h 348"/>
                <a:gd name="T54" fmla="*/ 64 w 118"/>
                <a:gd name="T55" fmla="*/ 236 h 348"/>
                <a:gd name="T56" fmla="*/ 73 w 118"/>
                <a:gd name="T57" fmla="*/ 263 h 348"/>
                <a:gd name="T58" fmla="*/ 81 w 118"/>
                <a:gd name="T59" fmla="*/ 290 h 348"/>
                <a:gd name="T60" fmla="*/ 91 w 118"/>
                <a:gd name="T61" fmla="*/ 312 h 348"/>
                <a:gd name="T62" fmla="*/ 98 w 118"/>
                <a:gd name="T63" fmla="*/ 330 h 348"/>
                <a:gd name="T64" fmla="*/ 104 w 118"/>
                <a:gd name="T65" fmla="*/ 342 h 348"/>
                <a:gd name="T66" fmla="*/ 108 w 118"/>
                <a:gd name="T67" fmla="*/ 3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48">
                  <a:moveTo>
                    <a:pt x="118" y="340"/>
                  </a:moveTo>
                  <a:lnTo>
                    <a:pt x="118" y="340"/>
                  </a:lnTo>
                  <a:lnTo>
                    <a:pt x="116" y="336"/>
                  </a:lnTo>
                  <a:lnTo>
                    <a:pt x="113" y="330"/>
                  </a:lnTo>
                  <a:lnTo>
                    <a:pt x="109" y="325"/>
                  </a:lnTo>
                  <a:lnTo>
                    <a:pt x="106" y="316"/>
                  </a:lnTo>
                  <a:lnTo>
                    <a:pt x="102" y="307"/>
                  </a:lnTo>
                  <a:lnTo>
                    <a:pt x="98" y="297"/>
                  </a:lnTo>
                  <a:lnTo>
                    <a:pt x="94" y="285"/>
                  </a:lnTo>
                  <a:lnTo>
                    <a:pt x="89" y="273"/>
                  </a:lnTo>
                  <a:lnTo>
                    <a:pt x="85" y="260"/>
                  </a:lnTo>
                  <a:lnTo>
                    <a:pt x="81" y="247"/>
                  </a:lnTo>
                  <a:lnTo>
                    <a:pt x="77" y="232"/>
                  </a:lnTo>
                  <a:lnTo>
                    <a:pt x="72" y="217"/>
                  </a:lnTo>
                  <a:lnTo>
                    <a:pt x="68" y="204"/>
                  </a:lnTo>
                  <a:lnTo>
                    <a:pt x="63" y="189"/>
                  </a:lnTo>
                  <a:lnTo>
                    <a:pt x="58" y="174"/>
                  </a:lnTo>
                  <a:lnTo>
                    <a:pt x="54" y="157"/>
                  </a:lnTo>
                  <a:lnTo>
                    <a:pt x="49" y="143"/>
                  </a:lnTo>
                  <a:lnTo>
                    <a:pt x="46" y="128"/>
                  </a:lnTo>
                  <a:lnTo>
                    <a:pt x="41" y="113"/>
                  </a:lnTo>
                  <a:lnTo>
                    <a:pt x="38" y="99"/>
                  </a:lnTo>
                  <a:lnTo>
                    <a:pt x="34" y="86"/>
                  </a:lnTo>
                  <a:lnTo>
                    <a:pt x="31" y="72"/>
                  </a:lnTo>
                  <a:lnTo>
                    <a:pt x="26" y="60"/>
                  </a:lnTo>
                  <a:lnTo>
                    <a:pt x="24" y="49"/>
                  </a:lnTo>
                  <a:lnTo>
                    <a:pt x="22" y="38"/>
                  </a:lnTo>
                  <a:lnTo>
                    <a:pt x="18" y="28"/>
                  </a:lnTo>
                  <a:lnTo>
                    <a:pt x="17" y="19"/>
                  </a:lnTo>
                  <a:lnTo>
                    <a:pt x="15" y="12"/>
                  </a:lnTo>
                  <a:lnTo>
                    <a:pt x="13" y="8"/>
                  </a:lnTo>
                  <a:lnTo>
                    <a:pt x="12" y="3"/>
                  </a:lnTo>
                  <a:lnTo>
                    <a:pt x="11" y="1"/>
                  </a:lnTo>
                  <a:lnTo>
                    <a:pt x="11" y="0"/>
                  </a:lnTo>
                  <a:lnTo>
                    <a:pt x="0" y="3"/>
                  </a:lnTo>
                  <a:lnTo>
                    <a:pt x="0" y="3"/>
                  </a:lnTo>
                  <a:lnTo>
                    <a:pt x="1" y="7"/>
                  </a:lnTo>
                  <a:lnTo>
                    <a:pt x="2" y="10"/>
                  </a:lnTo>
                  <a:lnTo>
                    <a:pt x="3" y="17"/>
                  </a:lnTo>
                  <a:lnTo>
                    <a:pt x="5" y="24"/>
                  </a:lnTo>
                  <a:lnTo>
                    <a:pt x="7" y="32"/>
                  </a:lnTo>
                  <a:lnTo>
                    <a:pt x="9" y="41"/>
                  </a:lnTo>
                  <a:lnTo>
                    <a:pt x="11" y="52"/>
                  </a:lnTo>
                  <a:lnTo>
                    <a:pt x="15" y="63"/>
                  </a:lnTo>
                  <a:lnTo>
                    <a:pt x="18" y="76"/>
                  </a:lnTo>
                  <a:lnTo>
                    <a:pt x="22" y="88"/>
                  </a:lnTo>
                  <a:lnTo>
                    <a:pt x="25" y="102"/>
                  </a:lnTo>
                  <a:lnTo>
                    <a:pt x="30" y="116"/>
                  </a:lnTo>
                  <a:lnTo>
                    <a:pt x="33" y="131"/>
                  </a:lnTo>
                  <a:lnTo>
                    <a:pt x="38" y="146"/>
                  </a:lnTo>
                  <a:lnTo>
                    <a:pt x="42" y="162"/>
                  </a:lnTo>
                  <a:lnTo>
                    <a:pt x="47" y="177"/>
                  </a:lnTo>
                  <a:lnTo>
                    <a:pt x="51" y="192"/>
                  </a:lnTo>
                  <a:lnTo>
                    <a:pt x="55" y="207"/>
                  </a:lnTo>
                  <a:lnTo>
                    <a:pt x="60" y="222"/>
                  </a:lnTo>
                  <a:lnTo>
                    <a:pt x="64" y="236"/>
                  </a:lnTo>
                  <a:lnTo>
                    <a:pt x="69" y="251"/>
                  </a:lnTo>
                  <a:lnTo>
                    <a:pt x="73" y="263"/>
                  </a:lnTo>
                  <a:lnTo>
                    <a:pt x="78" y="277"/>
                  </a:lnTo>
                  <a:lnTo>
                    <a:pt x="81" y="290"/>
                  </a:lnTo>
                  <a:lnTo>
                    <a:pt x="86" y="301"/>
                  </a:lnTo>
                  <a:lnTo>
                    <a:pt x="91" y="312"/>
                  </a:lnTo>
                  <a:lnTo>
                    <a:pt x="94" y="321"/>
                  </a:lnTo>
                  <a:lnTo>
                    <a:pt x="98" y="330"/>
                  </a:lnTo>
                  <a:lnTo>
                    <a:pt x="101" y="337"/>
                  </a:lnTo>
                  <a:lnTo>
                    <a:pt x="104" y="342"/>
                  </a:lnTo>
                  <a:lnTo>
                    <a:pt x="108" y="348"/>
                  </a:lnTo>
                  <a:lnTo>
                    <a:pt x="108" y="348"/>
                  </a:lnTo>
                  <a:lnTo>
                    <a:pt x="118"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116"/>
            <p:cNvSpPr>
              <a:spLocks/>
            </p:cNvSpPr>
            <p:nvPr/>
          </p:nvSpPr>
          <p:spPr bwMode="auto">
            <a:xfrm>
              <a:off x="4054848" y="2429421"/>
              <a:ext cx="169863" cy="82550"/>
            </a:xfrm>
            <a:custGeom>
              <a:avLst/>
              <a:gdLst>
                <a:gd name="T0" fmla="*/ 211 w 214"/>
                <a:gd name="T1" fmla="*/ 87 h 102"/>
                <a:gd name="T2" fmla="*/ 211 w 214"/>
                <a:gd name="T3" fmla="*/ 87 h 102"/>
                <a:gd name="T4" fmla="*/ 200 w 214"/>
                <a:gd name="T5" fmla="*/ 89 h 102"/>
                <a:gd name="T6" fmla="*/ 188 w 214"/>
                <a:gd name="T7" fmla="*/ 89 h 102"/>
                <a:gd name="T8" fmla="*/ 174 w 214"/>
                <a:gd name="T9" fmla="*/ 87 h 102"/>
                <a:gd name="T10" fmla="*/ 160 w 214"/>
                <a:gd name="T11" fmla="*/ 85 h 102"/>
                <a:gd name="T12" fmla="*/ 145 w 214"/>
                <a:gd name="T13" fmla="*/ 80 h 102"/>
                <a:gd name="T14" fmla="*/ 130 w 214"/>
                <a:gd name="T15" fmla="*/ 74 h 102"/>
                <a:gd name="T16" fmla="*/ 114 w 214"/>
                <a:gd name="T17" fmla="*/ 69 h 102"/>
                <a:gd name="T18" fmla="*/ 99 w 214"/>
                <a:gd name="T19" fmla="*/ 62 h 102"/>
                <a:gd name="T20" fmla="*/ 84 w 214"/>
                <a:gd name="T21" fmla="*/ 54 h 102"/>
                <a:gd name="T22" fmla="*/ 70 w 214"/>
                <a:gd name="T23" fmla="*/ 46 h 102"/>
                <a:gd name="T24" fmla="*/ 56 w 214"/>
                <a:gd name="T25" fmla="*/ 36 h 102"/>
                <a:gd name="T26" fmla="*/ 45 w 214"/>
                <a:gd name="T27" fmla="*/ 28 h 102"/>
                <a:gd name="T28" fmla="*/ 33 w 214"/>
                <a:gd name="T29" fmla="*/ 20 h 102"/>
                <a:gd name="T30" fmla="*/ 24 w 214"/>
                <a:gd name="T31" fmla="*/ 12 h 102"/>
                <a:gd name="T32" fmla="*/ 16 w 214"/>
                <a:gd name="T33" fmla="*/ 5 h 102"/>
                <a:gd name="T34" fmla="*/ 10 w 214"/>
                <a:gd name="T35" fmla="*/ 0 h 102"/>
                <a:gd name="T36" fmla="*/ 0 w 214"/>
                <a:gd name="T37" fmla="*/ 8 h 102"/>
                <a:gd name="T38" fmla="*/ 7 w 214"/>
                <a:gd name="T39" fmla="*/ 14 h 102"/>
                <a:gd name="T40" fmla="*/ 15 w 214"/>
                <a:gd name="T41" fmla="*/ 23 h 102"/>
                <a:gd name="T42" fmla="*/ 25 w 214"/>
                <a:gd name="T43" fmla="*/ 31 h 102"/>
                <a:gd name="T44" fmla="*/ 37 w 214"/>
                <a:gd name="T45" fmla="*/ 39 h 102"/>
                <a:gd name="T46" fmla="*/ 49 w 214"/>
                <a:gd name="T47" fmla="*/ 48 h 102"/>
                <a:gd name="T48" fmla="*/ 63 w 214"/>
                <a:gd name="T49" fmla="*/ 56 h 102"/>
                <a:gd name="T50" fmla="*/ 78 w 214"/>
                <a:gd name="T51" fmla="*/ 64 h 102"/>
                <a:gd name="T52" fmla="*/ 93 w 214"/>
                <a:gd name="T53" fmla="*/ 72 h 102"/>
                <a:gd name="T54" fmla="*/ 109 w 214"/>
                <a:gd name="T55" fmla="*/ 80 h 102"/>
                <a:gd name="T56" fmla="*/ 125 w 214"/>
                <a:gd name="T57" fmla="*/ 87 h 102"/>
                <a:gd name="T58" fmla="*/ 142 w 214"/>
                <a:gd name="T59" fmla="*/ 92 h 102"/>
                <a:gd name="T60" fmla="*/ 157 w 214"/>
                <a:gd name="T61" fmla="*/ 97 h 102"/>
                <a:gd name="T62" fmla="*/ 171 w 214"/>
                <a:gd name="T63" fmla="*/ 101 h 102"/>
                <a:gd name="T64" fmla="*/ 186 w 214"/>
                <a:gd name="T65" fmla="*/ 102 h 102"/>
                <a:gd name="T66" fmla="*/ 201 w 214"/>
                <a:gd name="T67" fmla="*/ 102 h 102"/>
                <a:gd name="T68" fmla="*/ 214 w 214"/>
                <a:gd name="T69" fmla="*/ 100 h 102"/>
                <a:gd name="T70" fmla="*/ 214 w 214"/>
                <a:gd name="T71" fmla="*/ 100 h 102"/>
                <a:gd name="T72" fmla="*/ 211 w 214"/>
                <a:gd name="T73" fmla="*/ 8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4" h="102">
                  <a:moveTo>
                    <a:pt x="211" y="87"/>
                  </a:moveTo>
                  <a:lnTo>
                    <a:pt x="211" y="87"/>
                  </a:lnTo>
                  <a:lnTo>
                    <a:pt x="200" y="89"/>
                  </a:lnTo>
                  <a:lnTo>
                    <a:pt x="188" y="89"/>
                  </a:lnTo>
                  <a:lnTo>
                    <a:pt x="174" y="87"/>
                  </a:lnTo>
                  <a:lnTo>
                    <a:pt x="160" y="85"/>
                  </a:lnTo>
                  <a:lnTo>
                    <a:pt x="145" y="80"/>
                  </a:lnTo>
                  <a:lnTo>
                    <a:pt x="130" y="74"/>
                  </a:lnTo>
                  <a:lnTo>
                    <a:pt x="114" y="69"/>
                  </a:lnTo>
                  <a:lnTo>
                    <a:pt x="99" y="62"/>
                  </a:lnTo>
                  <a:lnTo>
                    <a:pt x="84" y="54"/>
                  </a:lnTo>
                  <a:lnTo>
                    <a:pt x="70" y="46"/>
                  </a:lnTo>
                  <a:lnTo>
                    <a:pt x="56" y="36"/>
                  </a:lnTo>
                  <a:lnTo>
                    <a:pt x="45" y="28"/>
                  </a:lnTo>
                  <a:lnTo>
                    <a:pt x="33" y="20"/>
                  </a:lnTo>
                  <a:lnTo>
                    <a:pt x="24" y="12"/>
                  </a:lnTo>
                  <a:lnTo>
                    <a:pt x="16" y="5"/>
                  </a:lnTo>
                  <a:lnTo>
                    <a:pt x="10" y="0"/>
                  </a:lnTo>
                  <a:lnTo>
                    <a:pt x="0" y="8"/>
                  </a:lnTo>
                  <a:lnTo>
                    <a:pt x="7" y="14"/>
                  </a:lnTo>
                  <a:lnTo>
                    <a:pt x="15" y="23"/>
                  </a:lnTo>
                  <a:lnTo>
                    <a:pt x="25" y="31"/>
                  </a:lnTo>
                  <a:lnTo>
                    <a:pt x="37" y="39"/>
                  </a:lnTo>
                  <a:lnTo>
                    <a:pt x="49" y="48"/>
                  </a:lnTo>
                  <a:lnTo>
                    <a:pt x="63" y="56"/>
                  </a:lnTo>
                  <a:lnTo>
                    <a:pt x="78" y="64"/>
                  </a:lnTo>
                  <a:lnTo>
                    <a:pt x="93" y="72"/>
                  </a:lnTo>
                  <a:lnTo>
                    <a:pt x="109" y="80"/>
                  </a:lnTo>
                  <a:lnTo>
                    <a:pt x="125" y="87"/>
                  </a:lnTo>
                  <a:lnTo>
                    <a:pt x="142" y="92"/>
                  </a:lnTo>
                  <a:lnTo>
                    <a:pt x="157" y="97"/>
                  </a:lnTo>
                  <a:lnTo>
                    <a:pt x="171" y="101"/>
                  </a:lnTo>
                  <a:lnTo>
                    <a:pt x="186" y="102"/>
                  </a:lnTo>
                  <a:lnTo>
                    <a:pt x="201" y="102"/>
                  </a:lnTo>
                  <a:lnTo>
                    <a:pt x="214" y="100"/>
                  </a:lnTo>
                  <a:lnTo>
                    <a:pt x="214" y="100"/>
                  </a:lnTo>
                  <a:lnTo>
                    <a:pt x="21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117"/>
            <p:cNvSpPr>
              <a:spLocks/>
            </p:cNvSpPr>
            <p:nvPr/>
          </p:nvSpPr>
          <p:spPr bwMode="auto">
            <a:xfrm>
              <a:off x="3935786" y="1984921"/>
              <a:ext cx="430213" cy="295275"/>
            </a:xfrm>
            <a:custGeom>
              <a:avLst/>
              <a:gdLst>
                <a:gd name="T0" fmla="*/ 322 w 542"/>
                <a:gd name="T1" fmla="*/ 9 h 371"/>
                <a:gd name="T2" fmla="*/ 354 w 542"/>
                <a:gd name="T3" fmla="*/ 23 h 371"/>
                <a:gd name="T4" fmla="*/ 374 w 542"/>
                <a:gd name="T5" fmla="*/ 36 h 371"/>
                <a:gd name="T6" fmla="*/ 382 w 542"/>
                <a:gd name="T7" fmla="*/ 45 h 371"/>
                <a:gd name="T8" fmla="*/ 387 w 542"/>
                <a:gd name="T9" fmla="*/ 34 h 371"/>
                <a:gd name="T10" fmla="*/ 424 w 542"/>
                <a:gd name="T11" fmla="*/ 19 h 371"/>
                <a:gd name="T12" fmla="*/ 474 w 542"/>
                <a:gd name="T13" fmla="*/ 33 h 371"/>
                <a:gd name="T14" fmla="*/ 506 w 542"/>
                <a:gd name="T15" fmla="*/ 58 h 371"/>
                <a:gd name="T16" fmla="*/ 525 w 542"/>
                <a:gd name="T17" fmla="*/ 85 h 371"/>
                <a:gd name="T18" fmla="*/ 534 w 542"/>
                <a:gd name="T19" fmla="*/ 100 h 371"/>
                <a:gd name="T20" fmla="*/ 537 w 542"/>
                <a:gd name="T21" fmla="*/ 106 h 371"/>
                <a:gd name="T22" fmla="*/ 541 w 542"/>
                <a:gd name="T23" fmla="*/ 128 h 371"/>
                <a:gd name="T24" fmla="*/ 542 w 542"/>
                <a:gd name="T25" fmla="*/ 160 h 371"/>
                <a:gd name="T26" fmla="*/ 534 w 542"/>
                <a:gd name="T27" fmla="*/ 198 h 371"/>
                <a:gd name="T28" fmla="*/ 519 w 542"/>
                <a:gd name="T29" fmla="*/ 237 h 371"/>
                <a:gd name="T30" fmla="*/ 510 w 542"/>
                <a:gd name="T31" fmla="*/ 272 h 371"/>
                <a:gd name="T32" fmla="*/ 506 w 542"/>
                <a:gd name="T33" fmla="*/ 297 h 371"/>
                <a:gd name="T34" fmla="*/ 504 w 542"/>
                <a:gd name="T35" fmla="*/ 310 h 371"/>
                <a:gd name="T36" fmla="*/ 503 w 542"/>
                <a:gd name="T37" fmla="*/ 300 h 371"/>
                <a:gd name="T38" fmla="*/ 500 w 542"/>
                <a:gd name="T39" fmla="*/ 267 h 371"/>
                <a:gd name="T40" fmla="*/ 493 w 542"/>
                <a:gd name="T41" fmla="*/ 225 h 371"/>
                <a:gd name="T42" fmla="*/ 479 w 542"/>
                <a:gd name="T43" fmla="*/ 199 h 371"/>
                <a:gd name="T44" fmla="*/ 451 w 542"/>
                <a:gd name="T45" fmla="*/ 175 h 371"/>
                <a:gd name="T46" fmla="*/ 436 w 542"/>
                <a:gd name="T47" fmla="*/ 142 h 371"/>
                <a:gd name="T48" fmla="*/ 370 w 542"/>
                <a:gd name="T49" fmla="*/ 133 h 371"/>
                <a:gd name="T50" fmla="*/ 342 w 542"/>
                <a:gd name="T51" fmla="*/ 163 h 371"/>
                <a:gd name="T52" fmla="*/ 289 w 542"/>
                <a:gd name="T53" fmla="*/ 207 h 371"/>
                <a:gd name="T54" fmla="*/ 229 w 542"/>
                <a:gd name="T55" fmla="*/ 238 h 371"/>
                <a:gd name="T56" fmla="*/ 177 w 542"/>
                <a:gd name="T57" fmla="*/ 230 h 371"/>
                <a:gd name="T58" fmla="*/ 135 w 542"/>
                <a:gd name="T59" fmla="*/ 229 h 371"/>
                <a:gd name="T60" fmla="*/ 101 w 542"/>
                <a:gd name="T61" fmla="*/ 244 h 371"/>
                <a:gd name="T62" fmla="*/ 82 w 542"/>
                <a:gd name="T63" fmla="*/ 262 h 371"/>
                <a:gd name="T64" fmla="*/ 93 w 542"/>
                <a:gd name="T65" fmla="*/ 371 h 371"/>
                <a:gd name="T66" fmla="*/ 77 w 542"/>
                <a:gd name="T67" fmla="*/ 361 h 371"/>
                <a:gd name="T68" fmla="*/ 44 w 542"/>
                <a:gd name="T69" fmla="*/ 338 h 371"/>
                <a:gd name="T70" fmla="*/ 12 w 542"/>
                <a:gd name="T71" fmla="*/ 308 h 371"/>
                <a:gd name="T72" fmla="*/ 0 w 542"/>
                <a:gd name="T73" fmla="*/ 280 h 371"/>
                <a:gd name="T74" fmla="*/ 5 w 542"/>
                <a:gd name="T75" fmla="*/ 248 h 371"/>
                <a:gd name="T76" fmla="*/ 12 w 542"/>
                <a:gd name="T77" fmla="*/ 213 h 371"/>
                <a:gd name="T78" fmla="*/ 20 w 542"/>
                <a:gd name="T79" fmla="*/ 180 h 371"/>
                <a:gd name="T80" fmla="*/ 32 w 542"/>
                <a:gd name="T81" fmla="*/ 160 h 371"/>
                <a:gd name="T82" fmla="*/ 40 w 542"/>
                <a:gd name="T83" fmla="*/ 144 h 371"/>
                <a:gd name="T84" fmla="*/ 44 w 542"/>
                <a:gd name="T85" fmla="*/ 121 h 371"/>
                <a:gd name="T86" fmla="*/ 50 w 542"/>
                <a:gd name="T87" fmla="*/ 94 h 371"/>
                <a:gd name="T88" fmla="*/ 69 w 542"/>
                <a:gd name="T89" fmla="*/ 69 h 371"/>
                <a:gd name="T90" fmla="*/ 113 w 542"/>
                <a:gd name="T91" fmla="*/ 43 h 371"/>
                <a:gd name="T92" fmla="*/ 173 w 542"/>
                <a:gd name="T93" fmla="*/ 20 h 371"/>
                <a:gd name="T94" fmla="*/ 237 w 542"/>
                <a:gd name="T95" fmla="*/ 4 h 371"/>
                <a:gd name="T96" fmla="*/ 293 w 542"/>
                <a:gd name="T97" fmla="*/ 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371">
                  <a:moveTo>
                    <a:pt x="293" y="1"/>
                  </a:moveTo>
                  <a:lnTo>
                    <a:pt x="303" y="3"/>
                  </a:lnTo>
                  <a:lnTo>
                    <a:pt x="313" y="5"/>
                  </a:lnTo>
                  <a:lnTo>
                    <a:pt x="322" y="9"/>
                  </a:lnTo>
                  <a:lnTo>
                    <a:pt x="332" y="11"/>
                  </a:lnTo>
                  <a:lnTo>
                    <a:pt x="340" y="15"/>
                  </a:lnTo>
                  <a:lnTo>
                    <a:pt x="347" y="18"/>
                  </a:lnTo>
                  <a:lnTo>
                    <a:pt x="354" y="23"/>
                  </a:lnTo>
                  <a:lnTo>
                    <a:pt x="359" y="26"/>
                  </a:lnTo>
                  <a:lnTo>
                    <a:pt x="365" y="30"/>
                  </a:lnTo>
                  <a:lnTo>
                    <a:pt x="370" y="33"/>
                  </a:lnTo>
                  <a:lnTo>
                    <a:pt x="374" y="36"/>
                  </a:lnTo>
                  <a:lnTo>
                    <a:pt x="378" y="40"/>
                  </a:lnTo>
                  <a:lnTo>
                    <a:pt x="380" y="42"/>
                  </a:lnTo>
                  <a:lnTo>
                    <a:pt x="382" y="43"/>
                  </a:lnTo>
                  <a:lnTo>
                    <a:pt x="382" y="45"/>
                  </a:lnTo>
                  <a:lnTo>
                    <a:pt x="384" y="46"/>
                  </a:lnTo>
                  <a:lnTo>
                    <a:pt x="384" y="43"/>
                  </a:lnTo>
                  <a:lnTo>
                    <a:pt x="385" y="40"/>
                  </a:lnTo>
                  <a:lnTo>
                    <a:pt x="387" y="34"/>
                  </a:lnTo>
                  <a:lnTo>
                    <a:pt x="390" y="28"/>
                  </a:lnTo>
                  <a:lnTo>
                    <a:pt x="398" y="24"/>
                  </a:lnTo>
                  <a:lnTo>
                    <a:pt x="409" y="20"/>
                  </a:lnTo>
                  <a:lnTo>
                    <a:pt x="424" y="19"/>
                  </a:lnTo>
                  <a:lnTo>
                    <a:pt x="443" y="22"/>
                  </a:lnTo>
                  <a:lnTo>
                    <a:pt x="454" y="24"/>
                  </a:lnTo>
                  <a:lnTo>
                    <a:pt x="464" y="28"/>
                  </a:lnTo>
                  <a:lnTo>
                    <a:pt x="474" y="33"/>
                  </a:lnTo>
                  <a:lnTo>
                    <a:pt x="483" y="39"/>
                  </a:lnTo>
                  <a:lnTo>
                    <a:pt x="491" y="45"/>
                  </a:lnTo>
                  <a:lnTo>
                    <a:pt x="499" y="51"/>
                  </a:lnTo>
                  <a:lnTo>
                    <a:pt x="506" y="58"/>
                  </a:lnTo>
                  <a:lnTo>
                    <a:pt x="511" y="65"/>
                  </a:lnTo>
                  <a:lnTo>
                    <a:pt x="517" y="72"/>
                  </a:lnTo>
                  <a:lnTo>
                    <a:pt x="522" y="78"/>
                  </a:lnTo>
                  <a:lnTo>
                    <a:pt x="525" y="85"/>
                  </a:lnTo>
                  <a:lnTo>
                    <a:pt x="529" y="89"/>
                  </a:lnTo>
                  <a:lnTo>
                    <a:pt x="532" y="94"/>
                  </a:lnTo>
                  <a:lnTo>
                    <a:pt x="533" y="98"/>
                  </a:lnTo>
                  <a:lnTo>
                    <a:pt x="534" y="100"/>
                  </a:lnTo>
                  <a:lnTo>
                    <a:pt x="534" y="101"/>
                  </a:lnTo>
                  <a:lnTo>
                    <a:pt x="534" y="101"/>
                  </a:lnTo>
                  <a:lnTo>
                    <a:pt x="536" y="103"/>
                  </a:lnTo>
                  <a:lnTo>
                    <a:pt x="537" y="106"/>
                  </a:lnTo>
                  <a:lnTo>
                    <a:pt x="538" y="110"/>
                  </a:lnTo>
                  <a:lnTo>
                    <a:pt x="539" y="115"/>
                  </a:lnTo>
                  <a:lnTo>
                    <a:pt x="540" y="121"/>
                  </a:lnTo>
                  <a:lnTo>
                    <a:pt x="541" y="128"/>
                  </a:lnTo>
                  <a:lnTo>
                    <a:pt x="541" y="134"/>
                  </a:lnTo>
                  <a:lnTo>
                    <a:pt x="542" y="142"/>
                  </a:lnTo>
                  <a:lnTo>
                    <a:pt x="542" y="151"/>
                  </a:lnTo>
                  <a:lnTo>
                    <a:pt x="542" y="160"/>
                  </a:lnTo>
                  <a:lnTo>
                    <a:pt x="541" y="169"/>
                  </a:lnTo>
                  <a:lnTo>
                    <a:pt x="540" y="178"/>
                  </a:lnTo>
                  <a:lnTo>
                    <a:pt x="538" y="189"/>
                  </a:lnTo>
                  <a:lnTo>
                    <a:pt x="534" y="198"/>
                  </a:lnTo>
                  <a:lnTo>
                    <a:pt x="531" y="208"/>
                  </a:lnTo>
                  <a:lnTo>
                    <a:pt x="526" y="217"/>
                  </a:lnTo>
                  <a:lnTo>
                    <a:pt x="523" y="228"/>
                  </a:lnTo>
                  <a:lnTo>
                    <a:pt x="519" y="237"/>
                  </a:lnTo>
                  <a:lnTo>
                    <a:pt x="516" y="246"/>
                  </a:lnTo>
                  <a:lnTo>
                    <a:pt x="514" y="254"/>
                  </a:lnTo>
                  <a:lnTo>
                    <a:pt x="511" y="262"/>
                  </a:lnTo>
                  <a:lnTo>
                    <a:pt x="510" y="272"/>
                  </a:lnTo>
                  <a:lnTo>
                    <a:pt x="509" y="278"/>
                  </a:lnTo>
                  <a:lnTo>
                    <a:pt x="507" y="285"/>
                  </a:lnTo>
                  <a:lnTo>
                    <a:pt x="507" y="291"/>
                  </a:lnTo>
                  <a:lnTo>
                    <a:pt x="506" y="297"/>
                  </a:lnTo>
                  <a:lnTo>
                    <a:pt x="504" y="301"/>
                  </a:lnTo>
                  <a:lnTo>
                    <a:pt x="504" y="305"/>
                  </a:lnTo>
                  <a:lnTo>
                    <a:pt x="504" y="308"/>
                  </a:lnTo>
                  <a:lnTo>
                    <a:pt x="504" y="310"/>
                  </a:lnTo>
                  <a:lnTo>
                    <a:pt x="504" y="311"/>
                  </a:lnTo>
                  <a:lnTo>
                    <a:pt x="504" y="308"/>
                  </a:lnTo>
                  <a:lnTo>
                    <a:pt x="503" y="306"/>
                  </a:lnTo>
                  <a:lnTo>
                    <a:pt x="503" y="300"/>
                  </a:lnTo>
                  <a:lnTo>
                    <a:pt x="502" y="293"/>
                  </a:lnTo>
                  <a:lnTo>
                    <a:pt x="502" y="285"/>
                  </a:lnTo>
                  <a:lnTo>
                    <a:pt x="501" y="276"/>
                  </a:lnTo>
                  <a:lnTo>
                    <a:pt x="500" y="267"/>
                  </a:lnTo>
                  <a:lnTo>
                    <a:pt x="499" y="255"/>
                  </a:lnTo>
                  <a:lnTo>
                    <a:pt x="496" y="246"/>
                  </a:lnTo>
                  <a:lnTo>
                    <a:pt x="495" y="236"/>
                  </a:lnTo>
                  <a:lnTo>
                    <a:pt x="493" y="225"/>
                  </a:lnTo>
                  <a:lnTo>
                    <a:pt x="489" y="217"/>
                  </a:lnTo>
                  <a:lnTo>
                    <a:pt x="486" y="209"/>
                  </a:lnTo>
                  <a:lnTo>
                    <a:pt x="484" y="204"/>
                  </a:lnTo>
                  <a:lnTo>
                    <a:pt x="479" y="199"/>
                  </a:lnTo>
                  <a:lnTo>
                    <a:pt x="474" y="195"/>
                  </a:lnTo>
                  <a:lnTo>
                    <a:pt x="466" y="191"/>
                  </a:lnTo>
                  <a:lnTo>
                    <a:pt x="458" y="184"/>
                  </a:lnTo>
                  <a:lnTo>
                    <a:pt x="451" y="175"/>
                  </a:lnTo>
                  <a:lnTo>
                    <a:pt x="447" y="166"/>
                  </a:lnTo>
                  <a:lnTo>
                    <a:pt x="442" y="156"/>
                  </a:lnTo>
                  <a:lnTo>
                    <a:pt x="438" y="148"/>
                  </a:lnTo>
                  <a:lnTo>
                    <a:pt x="436" y="142"/>
                  </a:lnTo>
                  <a:lnTo>
                    <a:pt x="435" y="140"/>
                  </a:lnTo>
                  <a:lnTo>
                    <a:pt x="403" y="152"/>
                  </a:lnTo>
                  <a:lnTo>
                    <a:pt x="371" y="132"/>
                  </a:lnTo>
                  <a:lnTo>
                    <a:pt x="370" y="133"/>
                  </a:lnTo>
                  <a:lnTo>
                    <a:pt x="366" y="138"/>
                  </a:lnTo>
                  <a:lnTo>
                    <a:pt x="359" y="145"/>
                  </a:lnTo>
                  <a:lnTo>
                    <a:pt x="351" y="153"/>
                  </a:lnTo>
                  <a:lnTo>
                    <a:pt x="342" y="163"/>
                  </a:lnTo>
                  <a:lnTo>
                    <a:pt x="331" y="174"/>
                  </a:lnTo>
                  <a:lnTo>
                    <a:pt x="318" y="184"/>
                  </a:lnTo>
                  <a:lnTo>
                    <a:pt x="304" y="195"/>
                  </a:lnTo>
                  <a:lnTo>
                    <a:pt x="289" y="207"/>
                  </a:lnTo>
                  <a:lnTo>
                    <a:pt x="274" y="216"/>
                  </a:lnTo>
                  <a:lnTo>
                    <a:pt x="259" y="225"/>
                  </a:lnTo>
                  <a:lnTo>
                    <a:pt x="244" y="232"/>
                  </a:lnTo>
                  <a:lnTo>
                    <a:pt x="229" y="238"/>
                  </a:lnTo>
                  <a:lnTo>
                    <a:pt x="214" y="240"/>
                  </a:lnTo>
                  <a:lnTo>
                    <a:pt x="200" y="239"/>
                  </a:lnTo>
                  <a:lnTo>
                    <a:pt x="189" y="236"/>
                  </a:lnTo>
                  <a:lnTo>
                    <a:pt x="177" y="230"/>
                  </a:lnTo>
                  <a:lnTo>
                    <a:pt x="166" y="228"/>
                  </a:lnTo>
                  <a:lnTo>
                    <a:pt x="154" y="227"/>
                  </a:lnTo>
                  <a:lnTo>
                    <a:pt x="144" y="228"/>
                  </a:lnTo>
                  <a:lnTo>
                    <a:pt x="135" y="229"/>
                  </a:lnTo>
                  <a:lnTo>
                    <a:pt x="126" y="232"/>
                  </a:lnTo>
                  <a:lnTo>
                    <a:pt x="116" y="235"/>
                  </a:lnTo>
                  <a:lnTo>
                    <a:pt x="108" y="239"/>
                  </a:lnTo>
                  <a:lnTo>
                    <a:pt x="101" y="244"/>
                  </a:lnTo>
                  <a:lnTo>
                    <a:pt x="96" y="248"/>
                  </a:lnTo>
                  <a:lnTo>
                    <a:pt x="90" y="253"/>
                  </a:lnTo>
                  <a:lnTo>
                    <a:pt x="85" y="258"/>
                  </a:lnTo>
                  <a:lnTo>
                    <a:pt x="82" y="262"/>
                  </a:lnTo>
                  <a:lnTo>
                    <a:pt x="80" y="265"/>
                  </a:lnTo>
                  <a:lnTo>
                    <a:pt x="77" y="267"/>
                  </a:lnTo>
                  <a:lnTo>
                    <a:pt x="77" y="267"/>
                  </a:lnTo>
                  <a:lnTo>
                    <a:pt x="93" y="371"/>
                  </a:lnTo>
                  <a:lnTo>
                    <a:pt x="92" y="371"/>
                  </a:lnTo>
                  <a:lnTo>
                    <a:pt x="89" y="368"/>
                  </a:lnTo>
                  <a:lnTo>
                    <a:pt x="84" y="366"/>
                  </a:lnTo>
                  <a:lnTo>
                    <a:pt x="77" y="361"/>
                  </a:lnTo>
                  <a:lnTo>
                    <a:pt x="69" y="357"/>
                  </a:lnTo>
                  <a:lnTo>
                    <a:pt x="61" y="352"/>
                  </a:lnTo>
                  <a:lnTo>
                    <a:pt x="52" y="345"/>
                  </a:lnTo>
                  <a:lnTo>
                    <a:pt x="44" y="338"/>
                  </a:lnTo>
                  <a:lnTo>
                    <a:pt x="35" y="331"/>
                  </a:lnTo>
                  <a:lnTo>
                    <a:pt x="27" y="324"/>
                  </a:lnTo>
                  <a:lnTo>
                    <a:pt x="18" y="316"/>
                  </a:lnTo>
                  <a:lnTo>
                    <a:pt x="12" y="308"/>
                  </a:lnTo>
                  <a:lnTo>
                    <a:pt x="6" y="301"/>
                  </a:lnTo>
                  <a:lnTo>
                    <a:pt x="1" y="293"/>
                  </a:lnTo>
                  <a:lnTo>
                    <a:pt x="0" y="286"/>
                  </a:lnTo>
                  <a:lnTo>
                    <a:pt x="0" y="280"/>
                  </a:lnTo>
                  <a:lnTo>
                    <a:pt x="1" y="273"/>
                  </a:lnTo>
                  <a:lnTo>
                    <a:pt x="2" y="265"/>
                  </a:lnTo>
                  <a:lnTo>
                    <a:pt x="4" y="257"/>
                  </a:lnTo>
                  <a:lnTo>
                    <a:pt x="5" y="248"/>
                  </a:lnTo>
                  <a:lnTo>
                    <a:pt x="7" y="239"/>
                  </a:lnTo>
                  <a:lnTo>
                    <a:pt x="8" y="230"/>
                  </a:lnTo>
                  <a:lnTo>
                    <a:pt x="9" y="221"/>
                  </a:lnTo>
                  <a:lnTo>
                    <a:pt x="12" y="213"/>
                  </a:lnTo>
                  <a:lnTo>
                    <a:pt x="13" y="204"/>
                  </a:lnTo>
                  <a:lnTo>
                    <a:pt x="15" y="195"/>
                  </a:lnTo>
                  <a:lnTo>
                    <a:pt x="17" y="187"/>
                  </a:lnTo>
                  <a:lnTo>
                    <a:pt x="20" y="180"/>
                  </a:lnTo>
                  <a:lnTo>
                    <a:pt x="22" y="174"/>
                  </a:lnTo>
                  <a:lnTo>
                    <a:pt x="25" y="168"/>
                  </a:lnTo>
                  <a:lnTo>
                    <a:pt x="28" y="163"/>
                  </a:lnTo>
                  <a:lnTo>
                    <a:pt x="32" y="160"/>
                  </a:lnTo>
                  <a:lnTo>
                    <a:pt x="35" y="156"/>
                  </a:lnTo>
                  <a:lnTo>
                    <a:pt x="37" y="153"/>
                  </a:lnTo>
                  <a:lnTo>
                    <a:pt x="39" y="148"/>
                  </a:lnTo>
                  <a:lnTo>
                    <a:pt x="40" y="144"/>
                  </a:lnTo>
                  <a:lnTo>
                    <a:pt x="42" y="138"/>
                  </a:lnTo>
                  <a:lnTo>
                    <a:pt x="42" y="132"/>
                  </a:lnTo>
                  <a:lnTo>
                    <a:pt x="43" y="126"/>
                  </a:lnTo>
                  <a:lnTo>
                    <a:pt x="44" y="121"/>
                  </a:lnTo>
                  <a:lnTo>
                    <a:pt x="45" y="115"/>
                  </a:lnTo>
                  <a:lnTo>
                    <a:pt x="46" y="108"/>
                  </a:lnTo>
                  <a:lnTo>
                    <a:pt x="48" y="101"/>
                  </a:lnTo>
                  <a:lnTo>
                    <a:pt x="50" y="94"/>
                  </a:lnTo>
                  <a:lnTo>
                    <a:pt x="53" y="87"/>
                  </a:lnTo>
                  <a:lnTo>
                    <a:pt x="58" y="81"/>
                  </a:lnTo>
                  <a:lnTo>
                    <a:pt x="62" y="75"/>
                  </a:lnTo>
                  <a:lnTo>
                    <a:pt x="69" y="69"/>
                  </a:lnTo>
                  <a:lnTo>
                    <a:pt x="77" y="63"/>
                  </a:lnTo>
                  <a:lnTo>
                    <a:pt x="88" y="56"/>
                  </a:lnTo>
                  <a:lnTo>
                    <a:pt x="99" y="50"/>
                  </a:lnTo>
                  <a:lnTo>
                    <a:pt x="113" y="43"/>
                  </a:lnTo>
                  <a:lnTo>
                    <a:pt x="127" y="38"/>
                  </a:lnTo>
                  <a:lnTo>
                    <a:pt x="142" y="32"/>
                  </a:lnTo>
                  <a:lnTo>
                    <a:pt x="157" y="25"/>
                  </a:lnTo>
                  <a:lnTo>
                    <a:pt x="173" y="20"/>
                  </a:lnTo>
                  <a:lnTo>
                    <a:pt x="189" y="15"/>
                  </a:lnTo>
                  <a:lnTo>
                    <a:pt x="205" y="11"/>
                  </a:lnTo>
                  <a:lnTo>
                    <a:pt x="221" y="7"/>
                  </a:lnTo>
                  <a:lnTo>
                    <a:pt x="237" y="4"/>
                  </a:lnTo>
                  <a:lnTo>
                    <a:pt x="252" y="2"/>
                  </a:lnTo>
                  <a:lnTo>
                    <a:pt x="267" y="1"/>
                  </a:lnTo>
                  <a:lnTo>
                    <a:pt x="280" y="0"/>
                  </a:lnTo>
                  <a:lnTo>
                    <a:pt x="29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118"/>
            <p:cNvSpPr>
              <a:spLocks/>
            </p:cNvSpPr>
            <p:nvPr/>
          </p:nvSpPr>
          <p:spPr bwMode="auto">
            <a:xfrm>
              <a:off x="4165973" y="1983333"/>
              <a:ext cx="76200" cy="44450"/>
            </a:xfrm>
            <a:custGeom>
              <a:avLst/>
              <a:gdLst>
                <a:gd name="T0" fmla="*/ 89 w 96"/>
                <a:gd name="T1" fmla="*/ 49 h 57"/>
                <a:gd name="T2" fmla="*/ 95 w 96"/>
                <a:gd name="T3" fmla="*/ 46 h 57"/>
                <a:gd name="T4" fmla="*/ 94 w 96"/>
                <a:gd name="T5" fmla="*/ 45 h 57"/>
                <a:gd name="T6" fmla="*/ 94 w 96"/>
                <a:gd name="T7" fmla="*/ 44 h 57"/>
                <a:gd name="T8" fmla="*/ 91 w 96"/>
                <a:gd name="T9" fmla="*/ 43 h 57"/>
                <a:gd name="T10" fmla="*/ 89 w 96"/>
                <a:gd name="T11" fmla="*/ 41 h 57"/>
                <a:gd name="T12" fmla="*/ 86 w 96"/>
                <a:gd name="T13" fmla="*/ 37 h 57"/>
                <a:gd name="T14" fmla="*/ 81 w 96"/>
                <a:gd name="T15" fmla="*/ 34 h 57"/>
                <a:gd name="T16" fmla="*/ 76 w 96"/>
                <a:gd name="T17" fmla="*/ 30 h 57"/>
                <a:gd name="T18" fmla="*/ 71 w 96"/>
                <a:gd name="T19" fmla="*/ 27 h 57"/>
                <a:gd name="T20" fmla="*/ 65 w 96"/>
                <a:gd name="T21" fmla="*/ 23 h 57"/>
                <a:gd name="T22" fmla="*/ 57 w 96"/>
                <a:gd name="T23" fmla="*/ 19 h 57"/>
                <a:gd name="T24" fmla="*/ 50 w 96"/>
                <a:gd name="T25" fmla="*/ 15 h 57"/>
                <a:gd name="T26" fmla="*/ 41 w 96"/>
                <a:gd name="T27" fmla="*/ 12 h 57"/>
                <a:gd name="T28" fmla="*/ 33 w 96"/>
                <a:gd name="T29" fmla="*/ 8 h 57"/>
                <a:gd name="T30" fmla="*/ 23 w 96"/>
                <a:gd name="T31" fmla="*/ 5 h 57"/>
                <a:gd name="T32" fmla="*/ 12 w 96"/>
                <a:gd name="T33" fmla="*/ 3 h 57"/>
                <a:gd name="T34" fmla="*/ 2 w 96"/>
                <a:gd name="T35" fmla="*/ 0 h 57"/>
                <a:gd name="T36" fmla="*/ 0 w 96"/>
                <a:gd name="T37" fmla="*/ 7 h 57"/>
                <a:gd name="T38" fmla="*/ 11 w 96"/>
                <a:gd name="T39" fmla="*/ 10 h 57"/>
                <a:gd name="T40" fmla="*/ 21 w 96"/>
                <a:gd name="T41" fmla="*/ 12 h 57"/>
                <a:gd name="T42" fmla="*/ 30 w 96"/>
                <a:gd name="T43" fmla="*/ 14 h 57"/>
                <a:gd name="T44" fmla="*/ 40 w 96"/>
                <a:gd name="T45" fmla="*/ 18 h 57"/>
                <a:gd name="T46" fmla="*/ 48 w 96"/>
                <a:gd name="T47" fmla="*/ 21 h 57"/>
                <a:gd name="T48" fmla="*/ 55 w 96"/>
                <a:gd name="T49" fmla="*/ 25 h 57"/>
                <a:gd name="T50" fmla="*/ 61 w 96"/>
                <a:gd name="T51" fmla="*/ 28 h 57"/>
                <a:gd name="T52" fmla="*/ 67 w 96"/>
                <a:gd name="T53" fmla="*/ 33 h 57"/>
                <a:gd name="T54" fmla="*/ 73 w 96"/>
                <a:gd name="T55" fmla="*/ 36 h 57"/>
                <a:gd name="T56" fmla="*/ 78 w 96"/>
                <a:gd name="T57" fmla="*/ 39 h 57"/>
                <a:gd name="T58" fmla="*/ 81 w 96"/>
                <a:gd name="T59" fmla="*/ 42 h 57"/>
                <a:gd name="T60" fmla="*/ 84 w 96"/>
                <a:gd name="T61" fmla="*/ 45 h 57"/>
                <a:gd name="T62" fmla="*/ 87 w 96"/>
                <a:gd name="T63" fmla="*/ 48 h 57"/>
                <a:gd name="T64" fmla="*/ 89 w 96"/>
                <a:gd name="T65" fmla="*/ 49 h 57"/>
                <a:gd name="T66" fmla="*/ 89 w 96"/>
                <a:gd name="T67" fmla="*/ 50 h 57"/>
                <a:gd name="T68" fmla="*/ 90 w 96"/>
                <a:gd name="T69" fmla="*/ 51 h 57"/>
                <a:gd name="T70" fmla="*/ 96 w 96"/>
                <a:gd name="T71" fmla="*/ 49 h 57"/>
                <a:gd name="T72" fmla="*/ 90 w 96"/>
                <a:gd name="T73" fmla="*/ 51 h 57"/>
                <a:gd name="T74" fmla="*/ 96 w 96"/>
                <a:gd name="T75" fmla="*/ 57 h 57"/>
                <a:gd name="T76" fmla="*/ 96 w 96"/>
                <a:gd name="T77" fmla="*/ 49 h 57"/>
                <a:gd name="T78" fmla="*/ 89 w 96"/>
                <a:gd name="T79"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57">
                  <a:moveTo>
                    <a:pt x="89" y="49"/>
                  </a:moveTo>
                  <a:lnTo>
                    <a:pt x="95" y="46"/>
                  </a:lnTo>
                  <a:lnTo>
                    <a:pt x="94" y="45"/>
                  </a:lnTo>
                  <a:lnTo>
                    <a:pt x="94" y="44"/>
                  </a:lnTo>
                  <a:lnTo>
                    <a:pt x="91" y="43"/>
                  </a:lnTo>
                  <a:lnTo>
                    <a:pt x="89" y="41"/>
                  </a:lnTo>
                  <a:lnTo>
                    <a:pt x="86" y="37"/>
                  </a:lnTo>
                  <a:lnTo>
                    <a:pt x="81" y="34"/>
                  </a:lnTo>
                  <a:lnTo>
                    <a:pt x="76" y="30"/>
                  </a:lnTo>
                  <a:lnTo>
                    <a:pt x="71" y="27"/>
                  </a:lnTo>
                  <a:lnTo>
                    <a:pt x="65" y="23"/>
                  </a:lnTo>
                  <a:lnTo>
                    <a:pt x="57" y="19"/>
                  </a:lnTo>
                  <a:lnTo>
                    <a:pt x="50" y="15"/>
                  </a:lnTo>
                  <a:lnTo>
                    <a:pt x="41" y="12"/>
                  </a:lnTo>
                  <a:lnTo>
                    <a:pt x="33" y="8"/>
                  </a:lnTo>
                  <a:lnTo>
                    <a:pt x="23" y="5"/>
                  </a:lnTo>
                  <a:lnTo>
                    <a:pt x="12" y="3"/>
                  </a:lnTo>
                  <a:lnTo>
                    <a:pt x="2" y="0"/>
                  </a:lnTo>
                  <a:lnTo>
                    <a:pt x="0" y="7"/>
                  </a:lnTo>
                  <a:lnTo>
                    <a:pt x="11" y="10"/>
                  </a:lnTo>
                  <a:lnTo>
                    <a:pt x="21" y="12"/>
                  </a:lnTo>
                  <a:lnTo>
                    <a:pt x="30" y="14"/>
                  </a:lnTo>
                  <a:lnTo>
                    <a:pt x="40" y="18"/>
                  </a:lnTo>
                  <a:lnTo>
                    <a:pt x="48" y="21"/>
                  </a:lnTo>
                  <a:lnTo>
                    <a:pt x="55" y="25"/>
                  </a:lnTo>
                  <a:lnTo>
                    <a:pt x="61" y="28"/>
                  </a:lnTo>
                  <a:lnTo>
                    <a:pt x="67" y="33"/>
                  </a:lnTo>
                  <a:lnTo>
                    <a:pt x="73" y="36"/>
                  </a:lnTo>
                  <a:lnTo>
                    <a:pt x="78" y="39"/>
                  </a:lnTo>
                  <a:lnTo>
                    <a:pt x="81" y="42"/>
                  </a:lnTo>
                  <a:lnTo>
                    <a:pt x="84" y="45"/>
                  </a:lnTo>
                  <a:lnTo>
                    <a:pt x="87" y="48"/>
                  </a:lnTo>
                  <a:lnTo>
                    <a:pt x="89" y="49"/>
                  </a:lnTo>
                  <a:lnTo>
                    <a:pt x="89" y="50"/>
                  </a:lnTo>
                  <a:lnTo>
                    <a:pt x="90" y="51"/>
                  </a:lnTo>
                  <a:lnTo>
                    <a:pt x="96" y="49"/>
                  </a:lnTo>
                  <a:lnTo>
                    <a:pt x="90" y="51"/>
                  </a:lnTo>
                  <a:lnTo>
                    <a:pt x="96" y="57"/>
                  </a:lnTo>
                  <a:lnTo>
                    <a:pt x="96" y="49"/>
                  </a:lnTo>
                  <a:lnTo>
                    <a:pt x="8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119"/>
            <p:cNvSpPr>
              <a:spLocks/>
            </p:cNvSpPr>
            <p:nvPr/>
          </p:nvSpPr>
          <p:spPr bwMode="auto">
            <a:xfrm>
              <a:off x="4237411" y="1997621"/>
              <a:ext cx="49213" cy="23813"/>
            </a:xfrm>
            <a:custGeom>
              <a:avLst/>
              <a:gdLst>
                <a:gd name="T0" fmla="*/ 63 w 63"/>
                <a:gd name="T1" fmla="*/ 2 h 30"/>
                <a:gd name="T2" fmla="*/ 63 w 63"/>
                <a:gd name="T3" fmla="*/ 2 h 30"/>
                <a:gd name="T4" fmla="*/ 44 w 63"/>
                <a:gd name="T5" fmla="*/ 0 h 30"/>
                <a:gd name="T6" fmla="*/ 28 w 63"/>
                <a:gd name="T7" fmla="*/ 1 h 30"/>
                <a:gd name="T8" fmla="*/ 16 w 63"/>
                <a:gd name="T9" fmla="*/ 4 h 30"/>
                <a:gd name="T10" fmla="*/ 8 w 63"/>
                <a:gd name="T11" fmla="*/ 10 h 30"/>
                <a:gd name="T12" fmla="*/ 4 w 63"/>
                <a:gd name="T13" fmla="*/ 17 h 30"/>
                <a:gd name="T14" fmla="*/ 1 w 63"/>
                <a:gd name="T15" fmla="*/ 23 h 30"/>
                <a:gd name="T16" fmla="*/ 0 w 63"/>
                <a:gd name="T17" fmla="*/ 27 h 30"/>
                <a:gd name="T18" fmla="*/ 0 w 63"/>
                <a:gd name="T19" fmla="*/ 30 h 30"/>
                <a:gd name="T20" fmla="*/ 7 w 63"/>
                <a:gd name="T21" fmla="*/ 30 h 30"/>
                <a:gd name="T22" fmla="*/ 7 w 63"/>
                <a:gd name="T23" fmla="*/ 29 h 30"/>
                <a:gd name="T24" fmla="*/ 7 w 63"/>
                <a:gd name="T25" fmla="*/ 25 h 30"/>
                <a:gd name="T26" fmla="*/ 9 w 63"/>
                <a:gd name="T27" fmla="*/ 20 h 30"/>
                <a:gd name="T28" fmla="*/ 13 w 63"/>
                <a:gd name="T29" fmla="*/ 15 h 30"/>
                <a:gd name="T30" fmla="*/ 20 w 63"/>
                <a:gd name="T31" fmla="*/ 10 h 30"/>
                <a:gd name="T32" fmla="*/ 29 w 63"/>
                <a:gd name="T33" fmla="*/ 7 h 30"/>
                <a:gd name="T34" fmla="*/ 44 w 63"/>
                <a:gd name="T35" fmla="*/ 7 h 30"/>
                <a:gd name="T36" fmla="*/ 62 w 63"/>
                <a:gd name="T37" fmla="*/ 9 h 30"/>
                <a:gd name="T38" fmla="*/ 62 w 63"/>
                <a:gd name="T39" fmla="*/ 9 h 30"/>
                <a:gd name="T40" fmla="*/ 63 w 63"/>
                <a:gd name="T4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30">
                  <a:moveTo>
                    <a:pt x="63" y="2"/>
                  </a:moveTo>
                  <a:lnTo>
                    <a:pt x="63" y="2"/>
                  </a:lnTo>
                  <a:lnTo>
                    <a:pt x="44" y="0"/>
                  </a:lnTo>
                  <a:lnTo>
                    <a:pt x="28" y="1"/>
                  </a:lnTo>
                  <a:lnTo>
                    <a:pt x="16" y="4"/>
                  </a:lnTo>
                  <a:lnTo>
                    <a:pt x="8" y="10"/>
                  </a:lnTo>
                  <a:lnTo>
                    <a:pt x="4" y="17"/>
                  </a:lnTo>
                  <a:lnTo>
                    <a:pt x="1" y="23"/>
                  </a:lnTo>
                  <a:lnTo>
                    <a:pt x="0" y="27"/>
                  </a:lnTo>
                  <a:lnTo>
                    <a:pt x="0" y="30"/>
                  </a:lnTo>
                  <a:lnTo>
                    <a:pt x="7" y="30"/>
                  </a:lnTo>
                  <a:lnTo>
                    <a:pt x="7" y="29"/>
                  </a:lnTo>
                  <a:lnTo>
                    <a:pt x="7" y="25"/>
                  </a:lnTo>
                  <a:lnTo>
                    <a:pt x="9" y="20"/>
                  </a:lnTo>
                  <a:lnTo>
                    <a:pt x="13" y="15"/>
                  </a:lnTo>
                  <a:lnTo>
                    <a:pt x="20" y="10"/>
                  </a:lnTo>
                  <a:lnTo>
                    <a:pt x="29" y="7"/>
                  </a:lnTo>
                  <a:lnTo>
                    <a:pt x="44" y="7"/>
                  </a:lnTo>
                  <a:lnTo>
                    <a:pt x="62" y="9"/>
                  </a:lnTo>
                  <a:lnTo>
                    <a:pt x="62" y="9"/>
                  </a:lnTo>
                  <a:lnTo>
                    <a:pt x="6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20"/>
            <p:cNvSpPr>
              <a:spLocks/>
            </p:cNvSpPr>
            <p:nvPr/>
          </p:nvSpPr>
          <p:spPr bwMode="auto">
            <a:xfrm>
              <a:off x="4286623" y="2000796"/>
              <a:ext cx="74613" cy="66675"/>
            </a:xfrm>
            <a:custGeom>
              <a:avLst/>
              <a:gdLst>
                <a:gd name="T0" fmla="*/ 96 w 96"/>
                <a:gd name="T1" fmla="*/ 82 h 84"/>
                <a:gd name="T2" fmla="*/ 96 w 96"/>
                <a:gd name="T3" fmla="*/ 81 h 84"/>
                <a:gd name="T4" fmla="*/ 95 w 96"/>
                <a:gd name="T5" fmla="*/ 81 h 84"/>
                <a:gd name="T6" fmla="*/ 95 w 96"/>
                <a:gd name="T7" fmla="*/ 78 h 84"/>
                <a:gd name="T8" fmla="*/ 92 w 96"/>
                <a:gd name="T9" fmla="*/ 74 h 84"/>
                <a:gd name="T10" fmla="*/ 90 w 96"/>
                <a:gd name="T11" fmla="*/ 70 h 84"/>
                <a:gd name="T12" fmla="*/ 87 w 96"/>
                <a:gd name="T13" fmla="*/ 65 h 84"/>
                <a:gd name="T14" fmla="*/ 82 w 96"/>
                <a:gd name="T15" fmla="*/ 59 h 84"/>
                <a:gd name="T16" fmla="*/ 77 w 96"/>
                <a:gd name="T17" fmla="*/ 52 h 84"/>
                <a:gd name="T18" fmla="*/ 72 w 96"/>
                <a:gd name="T19" fmla="*/ 45 h 84"/>
                <a:gd name="T20" fmla="*/ 66 w 96"/>
                <a:gd name="T21" fmla="*/ 38 h 84"/>
                <a:gd name="T22" fmla="*/ 59 w 96"/>
                <a:gd name="T23" fmla="*/ 31 h 84"/>
                <a:gd name="T24" fmla="*/ 51 w 96"/>
                <a:gd name="T25" fmla="*/ 24 h 84"/>
                <a:gd name="T26" fmla="*/ 43 w 96"/>
                <a:gd name="T27" fmla="*/ 18 h 84"/>
                <a:gd name="T28" fmla="*/ 34 w 96"/>
                <a:gd name="T29" fmla="*/ 13 h 84"/>
                <a:gd name="T30" fmla="*/ 23 w 96"/>
                <a:gd name="T31" fmla="*/ 7 h 84"/>
                <a:gd name="T32" fmla="*/ 13 w 96"/>
                <a:gd name="T33" fmla="*/ 2 h 84"/>
                <a:gd name="T34" fmla="*/ 1 w 96"/>
                <a:gd name="T35" fmla="*/ 0 h 84"/>
                <a:gd name="T36" fmla="*/ 0 w 96"/>
                <a:gd name="T37" fmla="*/ 7 h 84"/>
                <a:gd name="T38" fmla="*/ 12 w 96"/>
                <a:gd name="T39" fmla="*/ 9 h 84"/>
                <a:gd name="T40" fmla="*/ 21 w 96"/>
                <a:gd name="T41" fmla="*/ 13 h 84"/>
                <a:gd name="T42" fmla="*/ 30 w 96"/>
                <a:gd name="T43" fmla="*/ 18 h 84"/>
                <a:gd name="T44" fmla="*/ 39 w 96"/>
                <a:gd name="T45" fmla="*/ 23 h 84"/>
                <a:gd name="T46" fmla="*/ 47 w 96"/>
                <a:gd name="T47" fmla="*/ 29 h 84"/>
                <a:gd name="T48" fmla="*/ 54 w 96"/>
                <a:gd name="T49" fmla="*/ 36 h 84"/>
                <a:gd name="T50" fmla="*/ 61 w 96"/>
                <a:gd name="T51" fmla="*/ 43 h 84"/>
                <a:gd name="T52" fmla="*/ 67 w 96"/>
                <a:gd name="T53" fmla="*/ 50 h 84"/>
                <a:gd name="T54" fmla="*/ 73 w 96"/>
                <a:gd name="T55" fmla="*/ 55 h 84"/>
                <a:gd name="T56" fmla="*/ 76 w 96"/>
                <a:gd name="T57" fmla="*/ 62 h 84"/>
                <a:gd name="T58" fmla="*/ 81 w 96"/>
                <a:gd name="T59" fmla="*/ 68 h 84"/>
                <a:gd name="T60" fmla="*/ 84 w 96"/>
                <a:gd name="T61" fmla="*/ 74 h 84"/>
                <a:gd name="T62" fmla="*/ 87 w 96"/>
                <a:gd name="T63" fmla="*/ 78 h 84"/>
                <a:gd name="T64" fmla="*/ 89 w 96"/>
                <a:gd name="T65" fmla="*/ 81 h 84"/>
                <a:gd name="T66" fmla="*/ 90 w 96"/>
                <a:gd name="T67" fmla="*/ 83 h 84"/>
                <a:gd name="T68" fmla="*/ 90 w 96"/>
                <a:gd name="T69" fmla="*/ 84 h 84"/>
                <a:gd name="T70" fmla="*/ 90 w 96"/>
                <a:gd name="T71" fmla="*/ 83 h 84"/>
                <a:gd name="T72" fmla="*/ 96 w 96"/>
                <a:gd name="T73" fmla="*/ 82 h 84"/>
                <a:gd name="T74" fmla="*/ 96 w 96"/>
                <a:gd name="T75" fmla="*/ 81 h 84"/>
                <a:gd name="T76" fmla="*/ 96 w 96"/>
                <a:gd name="T77" fmla="*/ 81 h 84"/>
                <a:gd name="T78" fmla="*/ 96 w 96"/>
                <a:gd name="T7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84">
                  <a:moveTo>
                    <a:pt x="96" y="82"/>
                  </a:moveTo>
                  <a:lnTo>
                    <a:pt x="96" y="81"/>
                  </a:lnTo>
                  <a:lnTo>
                    <a:pt x="95" y="81"/>
                  </a:lnTo>
                  <a:lnTo>
                    <a:pt x="95" y="78"/>
                  </a:lnTo>
                  <a:lnTo>
                    <a:pt x="92" y="74"/>
                  </a:lnTo>
                  <a:lnTo>
                    <a:pt x="90" y="70"/>
                  </a:lnTo>
                  <a:lnTo>
                    <a:pt x="87" y="65"/>
                  </a:lnTo>
                  <a:lnTo>
                    <a:pt x="82" y="59"/>
                  </a:lnTo>
                  <a:lnTo>
                    <a:pt x="77" y="52"/>
                  </a:lnTo>
                  <a:lnTo>
                    <a:pt x="72" y="45"/>
                  </a:lnTo>
                  <a:lnTo>
                    <a:pt x="66" y="38"/>
                  </a:lnTo>
                  <a:lnTo>
                    <a:pt x="59" y="31"/>
                  </a:lnTo>
                  <a:lnTo>
                    <a:pt x="51" y="24"/>
                  </a:lnTo>
                  <a:lnTo>
                    <a:pt x="43" y="18"/>
                  </a:lnTo>
                  <a:lnTo>
                    <a:pt x="34" y="13"/>
                  </a:lnTo>
                  <a:lnTo>
                    <a:pt x="23" y="7"/>
                  </a:lnTo>
                  <a:lnTo>
                    <a:pt x="13" y="2"/>
                  </a:lnTo>
                  <a:lnTo>
                    <a:pt x="1" y="0"/>
                  </a:lnTo>
                  <a:lnTo>
                    <a:pt x="0" y="7"/>
                  </a:lnTo>
                  <a:lnTo>
                    <a:pt x="12" y="9"/>
                  </a:lnTo>
                  <a:lnTo>
                    <a:pt x="21" y="13"/>
                  </a:lnTo>
                  <a:lnTo>
                    <a:pt x="30" y="18"/>
                  </a:lnTo>
                  <a:lnTo>
                    <a:pt x="39" y="23"/>
                  </a:lnTo>
                  <a:lnTo>
                    <a:pt x="47" y="29"/>
                  </a:lnTo>
                  <a:lnTo>
                    <a:pt x="54" y="36"/>
                  </a:lnTo>
                  <a:lnTo>
                    <a:pt x="61" y="43"/>
                  </a:lnTo>
                  <a:lnTo>
                    <a:pt x="67" y="50"/>
                  </a:lnTo>
                  <a:lnTo>
                    <a:pt x="73" y="55"/>
                  </a:lnTo>
                  <a:lnTo>
                    <a:pt x="76" y="62"/>
                  </a:lnTo>
                  <a:lnTo>
                    <a:pt x="81" y="68"/>
                  </a:lnTo>
                  <a:lnTo>
                    <a:pt x="84" y="74"/>
                  </a:lnTo>
                  <a:lnTo>
                    <a:pt x="87" y="78"/>
                  </a:lnTo>
                  <a:lnTo>
                    <a:pt x="89" y="81"/>
                  </a:lnTo>
                  <a:lnTo>
                    <a:pt x="90" y="83"/>
                  </a:lnTo>
                  <a:lnTo>
                    <a:pt x="90" y="84"/>
                  </a:lnTo>
                  <a:lnTo>
                    <a:pt x="90" y="83"/>
                  </a:lnTo>
                  <a:lnTo>
                    <a:pt x="96" y="82"/>
                  </a:lnTo>
                  <a:lnTo>
                    <a:pt x="96" y="81"/>
                  </a:lnTo>
                  <a:lnTo>
                    <a:pt x="96" y="81"/>
                  </a:lnTo>
                  <a:lnTo>
                    <a:pt x="96"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21"/>
            <p:cNvSpPr>
              <a:spLocks/>
            </p:cNvSpPr>
            <p:nvPr/>
          </p:nvSpPr>
          <p:spPr bwMode="auto">
            <a:xfrm>
              <a:off x="4353298" y="2064296"/>
              <a:ext cx="14288" cy="87313"/>
            </a:xfrm>
            <a:custGeom>
              <a:avLst/>
              <a:gdLst>
                <a:gd name="T0" fmla="*/ 6 w 19"/>
                <a:gd name="T1" fmla="*/ 109 h 109"/>
                <a:gd name="T2" fmla="*/ 6 w 19"/>
                <a:gd name="T3" fmla="*/ 109 h 109"/>
                <a:gd name="T4" fmla="*/ 11 w 19"/>
                <a:gd name="T5" fmla="*/ 99 h 109"/>
                <a:gd name="T6" fmla="*/ 14 w 19"/>
                <a:gd name="T7" fmla="*/ 90 h 109"/>
                <a:gd name="T8" fmla="*/ 17 w 19"/>
                <a:gd name="T9" fmla="*/ 79 h 109"/>
                <a:gd name="T10" fmla="*/ 18 w 19"/>
                <a:gd name="T11" fmla="*/ 70 h 109"/>
                <a:gd name="T12" fmla="*/ 19 w 19"/>
                <a:gd name="T13" fmla="*/ 61 h 109"/>
                <a:gd name="T14" fmla="*/ 19 w 19"/>
                <a:gd name="T15" fmla="*/ 51 h 109"/>
                <a:gd name="T16" fmla="*/ 19 w 19"/>
                <a:gd name="T17" fmla="*/ 42 h 109"/>
                <a:gd name="T18" fmla="*/ 18 w 19"/>
                <a:gd name="T19" fmla="*/ 34 h 109"/>
                <a:gd name="T20" fmla="*/ 17 w 19"/>
                <a:gd name="T21" fmla="*/ 26 h 109"/>
                <a:gd name="T22" fmla="*/ 17 w 19"/>
                <a:gd name="T23" fmla="*/ 19 h 109"/>
                <a:gd name="T24" fmla="*/ 14 w 19"/>
                <a:gd name="T25" fmla="*/ 15 h 109"/>
                <a:gd name="T26" fmla="*/ 14 w 19"/>
                <a:gd name="T27" fmla="*/ 10 h 109"/>
                <a:gd name="T28" fmla="*/ 13 w 19"/>
                <a:gd name="T29" fmla="*/ 6 h 109"/>
                <a:gd name="T30" fmla="*/ 12 w 19"/>
                <a:gd name="T31" fmla="*/ 2 h 109"/>
                <a:gd name="T32" fmla="*/ 11 w 19"/>
                <a:gd name="T33" fmla="*/ 0 h 109"/>
                <a:gd name="T34" fmla="*/ 11 w 19"/>
                <a:gd name="T35" fmla="*/ 0 h 109"/>
                <a:gd name="T36" fmla="*/ 5 w 19"/>
                <a:gd name="T37" fmla="*/ 1 h 109"/>
                <a:gd name="T38" fmla="*/ 5 w 19"/>
                <a:gd name="T39" fmla="*/ 2 h 109"/>
                <a:gd name="T40" fmla="*/ 5 w 19"/>
                <a:gd name="T41" fmla="*/ 3 h 109"/>
                <a:gd name="T42" fmla="*/ 6 w 19"/>
                <a:gd name="T43" fmla="*/ 7 h 109"/>
                <a:gd name="T44" fmla="*/ 7 w 19"/>
                <a:gd name="T45" fmla="*/ 10 h 109"/>
                <a:gd name="T46" fmla="*/ 9 w 19"/>
                <a:gd name="T47" fmla="*/ 16 h 109"/>
                <a:gd name="T48" fmla="*/ 10 w 19"/>
                <a:gd name="T49" fmla="*/ 21 h 109"/>
                <a:gd name="T50" fmla="*/ 11 w 19"/>
                <a:gd name="T51" fmla="*/ 28 h 109"/>
                <a:gd name="T52" fmla="*/ 12 w 19"/>
                <a:gd name="T53" fmla="*/ 36 h 109"/>
                <a:gd name="T54" fmla="*/ 12 w 19"/>
                <a:gd name="T55" fmla="*/ 42 h 109"/>
                <a:gd name="T56" fmla="*/ 12 w 19"/>
                <a:gd name="T57" fmla="*/ 51 h 109"/>
                <a:gd name="T58" fmla="*/ 12 w 19"/>
                <a:gd name="T59" fmla="*/ 60 h 109"/>
                <a:gd name="T60" fmla="*/ 11 w 19"/>
                <a:gd name="T61" fmla="*/ 69 h 109"/>
                <a:gd name="T62" fmla="*/ 10 w 19"/>
                <a:gd name="T63" fmla="*/ 78 h 109"/>
                <a:gd name="T64" fmla="*/ 7 w 19"/>
                <a:gd name="T65" fmla="*/ 87 h 109"/>
                <a:gd name="T66" fmla="*/ 5 w 19"/>
                <a:gd name="T67" fmla="*/ 98 h 109"/>
                <a:gd name="T68" fmla="*/ 0 w 19"/>
                <a:gd name="T69" fmla="*/ 107 h 109"/>
                <a:gd name="T70" fmla="*/ 0 w 19"/>
                <a:gd name="T71" fmla="*/ 107 h 109"/>
                <a:gd name="T72" fmla="*/ 6 w 19"/>
                <a:gd name="T7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9">
                  <a:moveTo>
                    <a:pt x="6" y="109"/>
                  </a:moveTo>
                  <a:lnTo>
                    <a:pt x="6" y="109"/>
                  </a:lnTo>
                  <a:lnTo>
                    <a:pt x="11" y="99"/>
                  </a:lnTo>
                  <a:lnTo>
                    <a:pt x="14" y="90"/>
                  </a:lnTo>
                  <a:lnTo>
                    <a:pt x="17" y="79"/>
                  </a:lnTo>
                  <a:lnTo>
                    <a:pt x="18" y="70"/>
                  </a:lnTo>
                  <a:lnTo>
                    <a:pt x="19" y="61"/>
                  </a:lnTo>
                  <a:lnTo>
                    <a:pt x="19" y="51"/>
                  </a:lnTo>
                  <a:lnTo>
                    <a:pt x="19" y="42"/>
                  </a:lnTo>
                  <a:lnTo>
                    <a:pt x="18" y="34"/>
                  </a:lnTo>
                  <a:lnTo>
                    <a:pt x="17" y="26"/>
                  </a:lnTo>
                  <a:lnTo>
                    <a:pt x="17" y="19"/>
                  </a:lnTo>
                  <a:lnTo>
                    <a:pt x="14" y="15"/>
                  </a:lnTo>
                  <a:lnTo>
                    <a:pt x="14" y="10"/>
                  </a:lnTo>
                  <a:lnTo>
                    <a:pt x="13" y="6"/>
                  </a:lnTo>
                  <a:lnTo>
                    <a:pt x="12" y="2"/>
                  </a:lnTo>
                  <a:lnTo>
                    <a:pt x="11" y="0"/>
                  </a:lnTo>
                  <a:lnTo>
                    <a:pt x="11" y="0"/>
                  </a:lnTo>
                  <a:lnTo>
                    <a:pt x="5" y="1"/>
                  </a:lnTo>
                  <a:lnTo>
                    <a:pt x="5" y="2"/>
                  </a:lnTo>
                  <a:lnTo>
                    <a:pt x="5" y="3"/>
                  </a:lnTo>
                  <a:lnTo>
                    <a:pt x="6" y="7"/>
                  </a:lnTo>
                  <a:lnTo>
                    <a:pt x="7" y="10"/>
                  </a:lnTo>
                  <a:lnTo>
                    <a:pt x="9" y="16"/>
                  </a:lnTo>
                  <a:lnTo>
                    <a:pt x="10" y="21"/>
                  </a:lnTo>
                  <a:lnTo>
                    <a:pt x="11" y="28"/>
                  </a:lnTo>
                  <a:lnTo>
                    <a:pt x="12" y="36"/>
                  </a:lnTo>
                  <a:lnTo>
                    <a:pt x="12" y="42"/>
                  </a:lnTo>
                  <a:lnTo>
                    <a:pt x="12" y="51"/>
                  </a:lnTo>
                  <a:lnTo>
                    <a:pt x="12" y="60"/>
                  </a:lnTo>
                  <a:lnTo>
                    <a:pt x="11" y="69"/>
                  </a:lnTo>
                  <a:lnTo>
                    <a:pt x="10" y="78"/>
                  </a:lnTo>
                  <a:lnTo>
                    <a:pt x="7" y="87"/>
                  </a:lnTo>
                  <a:lnTo>
                    <a:pt x="5" y="98"/>
                  </a:lnTo>
                  <a:lnTo>
                    <a:pt x="0" y="107"/>
                  </a:lnTo>
                  <a:lnTo>
                    <a:pt x="0" y="107"/>
                  </a:lnTo>
                  <a:lnTo>
                    <a:pt x="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22"/>
            <p:cNvSpPr>
              <a:spLocks/>
            </p:cNvSpPr>
            <p:nvPr/>
          </p:nvSpPr>
          <p:spPr bwMode="auto">
            <a:xfrm>
              <a:off x="4332661" y="2150021"/>
              <a:ext cx="25400" cy="106363"/>
            </a:xfrm>
            <a:custGeom>
              <a:avLst/>
              <a:gdLst>
                <a:gd name="T0" fmla="*/ 0 w 32"/>
                <a:gd name="T1" fmla="*/ 104 h 134"/>
                <a:gd name="T2" fmla="*/ 6 w 32"/>
                <a:gd name="T3" fmla="*/ 104 h 134"/>
                <a:gd name="T4" fmla="*/ 6 w 32"/>
                <a:gd name="T5" fmla="*/ 103 h 134"/>
                <a:gd name="T6" fmla="*/ 6 w 32"/>
                <a:gd name="T7" fmla="*/ 101 h 134"/>
                <a:gd name="T8" fmla="*/ 7 w 32"/>
                <a:gd name="T9" fmla="*/ 99 h 134"/>
                <a:gd name="T10" fmla="*/ 7 w 32"/>
                <a:gd name="T11" fmla="*/ 94 h 134"/>
                <a:gd name="T12" fmla="*/ 8 w 32"/>
                <a:gd name="T13" fmla="*/ 90 h 134"/>
                <a:gd name="T14" fmla="*/ 8 w 32"/>
                <a:gd name="T15" fmla="*/ 85 h 134"/>
                <a:gd name="T16" fmla="*/ 9 w 32"/>
                <a:gd name="T17" fmla="*/ 78 h 134"/>
                <a:gd name="T18" fmla="*/ 10 w 32"/>
                <a:gd name="T19" fmla="*/ 71 h 134"/>
                <a:gd name="T20" fmla="*/ 13 w 32"/>
                <a:gd name="T21" fmla="*/ 65 h 134"/>
                <a:gd name="T22" fmla="*/ 14 w 32"/>
                <a:gd name="T23" fmla="*/ 56 h 134"/>
                <a:gd name="T24" fmla="*/ 16 w 32"/>
                <a:gd name="T25" fmla="*/ 48 h 134"/>
                <a:gd name="T26" fmla="*/ 18 w 32"/>
                <a:gd name="T27" fmla="*/ 39 h 134"/>
                <a:gd name="T28" fmla="*/ 22 w 32"/>
                <a:gd name="T29" fmla="*/ 30 h 134"/>
                <a:gd name="T30" fmla="*/ 25 w 32"/>
                <a:gd name="T31" fmla="*/ 22 h 134"/>
                <a:gd name="T32" fmla="*/ 29 w 32"/>
                <a:gd name="T33" fmla="*/ 12 h 134"/>
                <a:gd name="T34" fmla="*/ 32 w 32"/>
                <a:gd name="T35" fmla="*/ 2 h 134"/>
                <a:gd name="T36" fmla="*/ 26 w 32"/>
                <a:gd name="T37" fmla="*/ 0 h 134"/>
                <a:gd name="T38" fmla="*/ 23 w 32"/>
                <a:gd name="T39" fmla="*/ 9 h 134"/>
                <a:gd name="T40" fmla="*/ 18 w 32"/>
                <a:gd name="T41" fmla="*/ 18 h 134"/>
                <a:gd name="T42" fmla="*/ 15 w 32"/>
                <a:gd name="T43" fmla="*/ 29 h 134"/>
                <a:gd name="T44" fmla="*/ 13 w 32"/>
                <a:gd name="T45" fmla="*/ 38 h 134"/>
                <a:gd name="T46" fmla="*/ 10 w 32"/>
                <a:gd name="T47" fmla="*/ 46 h 134"/>
                <a:gd name="T48" fmla="*/ 8 w 32"/>
                <a:gd name="T49" fmla="*/ 55 h 134"/>
                <a:gd name="T50" fmla="*/ 6 w 32"/>
                <a:gd name="T51" fmla="*/ 63 h 134"/>
                <a:gd name="T52" fmla="*/ 5 w 32"/>
                <a:gd name="T53" fmla="*/ 71 h 134"/>
                <a:gd name="T54" fmla="*/ 3 w 32"/>
                <a:gd name="T55" fmla="*/ 78 h 134"/>
                <a:gd name="T56" fmla="*/ 2 w 32"/>
                <a:gd name="T57" fmla="*/ 84 h 134"/>
                <a:gd name="T58" fmla="*/ 1 w 32"/>
                <a:gd name="T59" fmla="*/ 90 h 134"/>
                <a:gd name="T60" fmla="*/ 1 w 32"/>
                <a:gd name="T61" fmla="*/ 94 h 134"/>
                <a:gd name="T62" fmla="*/ 0 w 32"/>
                <a:gd name="T63" fmla="*/ 98 h 134"/>
                <a:gd name="T64" fmla="*/ 0 w 32"/>
                <a:gd name="T65" fmla="*/ 100 h 134"/>
                <a:gd name="T66" fmla="*/ 0 w 32"/>
                <a:gd name="T67" fmla="*/ 103 h 134"/>
                <a:gd name="T68" fmla="*/ 0 w 32"/>
                <a:gd name="T69" fmla="*/ 104 h 134"/>
                <a:gd name="T70" fmla="*/ 6 w 32"/>
                <a:gd name="T71" fmla="*/ 104 h 134"/>
                <a:gd name="T72" fmla="*/ 0 w 32"/>
                <a:gd name="T73" fmla="*/ 104 h 134"/>
                <a:gd name="T74" fmla="*/ 3 w 32"/>
                <a:gd name="T75" fmla="*/ 134 h 134"/>
                <a:gd name="T76" fmla="*/ 6 w 32"/>
                <a:gd name="T77" fmla="*/ 104 h 134"/>
                <a:gd name="T78" fmla="*/ 0 w 32"/>
                <a:gd name="T79" fmla="*/ 10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34">
                  <a:moveTo>
                    <a:pt x="0" y="104"/>
                  </a:moveTo>
                  <a:lnTo>
                    <a:pt x="6" y="104"/>
                  </a:lnTo>
                  <a:lnTo>
                    <a:pt x="6" y="103"/>
                  </a:lnTo>
                  <a:lnTo>
                    <a:pt x="6" y="101"/>
                  </a:lnTo>
                  <a:lnTo>
                    <a:pt x="7" y="99"/>
                  </a:lnTo>
                  <a:lnTo>
                    <a:pt x="7" y="94"/>
                  </a:lnTo>
                  <a:lnTo>
                    <a:pt x="8" y="90"/>
                  </a:lnTo>
                  <a:lnTo>
                    <a:pt x="8" y="85"/>
                  </a:lnTo>
                  <a:lnTo>
                    <a:pt x="9" y="78"/>
                  </a:lnTo>
                  <a:lnTo>
                    <a:pt x="10" y="71"/>
                  </a:lnTo>
                  <a:lnTo>
                    <a:pt x="13" y="65"/>
                  </a:lnTo>
                  <a:lnTo>
                    <a:pt x="14" y="56"/>
                  </a:lnTo>
                  <a:lnTo>
                    <a:pt x="16" y="48"/>
                  </a:lnTo>
                  <a:lnTo>
                    <a:pt x="18" y="39"/>
                  </a:lnTo>
                  <a:lnTo>
                    <a:pt x="22" y="30"/>
                  </a:lnTo>
                  <a:lnTo>
                    <a:pt x="25" y="22"/>
                  </a:lnTo>
                  <a:lnTo>
                    <a:pt x="29" y="12"/>
                  </a:lnTo>
                  <a:lnTo>
                    <a:pt x="32" y="2"/>
                  </a:lnTo>
                  <a:lnTo>
                    <a:pt x="26" y="0"/>
                  </a:lnTo>
                  <a:lnTo>
                    <a:pt x="23" y="9"/>
                  </a:lnTo>
                  <a:lnTo>
                    <a:pt x="18" y="18"/>
                  </a:lnTo>
                  <a:lnTo>
                    <a:pt x="15" y="29"/>
                  </a:lnTo>
                  <a:lnTo>
                    <a:pt x="13" y="38"/>
                  </a:lnTo>
                  <a:lnTo>
                    <a:pt x="10" y="46"/>
                  </a:lnTo>
                  <a:lnTo>
                    <a:pt x="8" y="55"/>
                  </a:lnTo>
                  <a:lnTo>
                    <a:pt x="6" y="63"/>
                  </a:lnTo>
                  <a:lnTo>
                    <a:pt x="5" y="71"/>
                  </a:lnTo>
                  <a:lnTo>
                    <a:pt x="3" y="78"/>
                  </a:lnTo>
                  <a:lnTo>
                    <a:pt x="2" y="84"/>
                  </a:lnTo>
                  <a:lnTo>
                    <a:pt x="1" y="90"/>
                  </a:lnTo>
                  <a:lnTo>
                    <a:pt x="1" y="94"/>
                  </a:lnTo>
                  <a:lnTo>
                    <a:pt x="0" y="98"/>
                  </a:lnTo>
                  <a:lnTo>
                    <a:pt x="0" y="100"/>
                  </a:lnTo>
                  <a:lnTo>
                    <a:pt x="0" y="103"/>
                  </a:lnTo>
                  <a:lnTo>
                    <a:pt x="0" y="104"/>
                  </a:lnTo>
                  <a:lnTo>
                    <a:pt x="6" y="104"/>
                  </a:lnTo>
                  <a:lnTo>
                    <a:pt x="0" y="104"/>
                  </a:lnTo>
                  <a:lnTo>
                    <a:pt x="3" y="134"/>
                  </a:lnTo>
                  <a:lnTo>
                    <a:pt x="6" y="104"/>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23"/>
            <p:cNvSpPr>
              <a:spLocks/>
            </p:cNvSpPr>
            <p:nvPr/>
          </p:nvSpPr>
          <p:spPr bwMode="auto">
            <a:xfrm>
              <a:off x="4312023" y="2138908"/>
              <a:ext cx="25400" cy="93663"/>
            </a:xfrm>
            <a:custGeom>
              <a:avLst/>
              <a:gdLst>
                <a:gd name="T0" fmla="*/ 0 w 33"/>
                <a:gd name="T1" fmla="*/ 6 h 118"/>
                <a:gd name="T2" fmla="*/ 0 w 33"/>
                <a:gd name="T3" fmla="*/ 6 h 118"/>
                <a:gd name="T4" fmla="*/ 3 w 33"/>
                <a:gd name="T5" fmla="*/ 8 h 118"/>
                <a:gd name="T6" fmla="*/ 6 w 33"/>
                <a:gd name="T7" fmla="*/ 12 h 118"/>
                <a:gd name="T8" fmla="*/ 10 w 33"/>
                <a:gd name="T9" fmla="*/ 17 h 118"/>
                <a:gd name="T10" fmla="*/ 12 w 33"/>
                <a:gd name="T11" fmla="*/ 26 h 118"/>
                <a:gd name="T12" fmla="*/ 15 w 33"/>
                <a:gd name="T13" fmla="*/ 34 h 118"/>
                <a:gd name="T14" fmla="*/ 18 w 33"/>
                <a:gd name="T15" fmla="*/ 43 h 118"/>
                <a:gd name="T16" fmla="*/ 19 w 33"/>
                <a:gd name="T17" fmla="*/ 53 h 118"/>
                <a:gd name="T18" fmla="*/ 21 w 33"/>
                <a:gd name="T19" fmla="*/ 64 h 118"/>
                <a:gd name="T20" fmla="*/ 22 w 33"/>
                <a:gd name="T21" fmla="*/ 74 h 118"/>
                <a:gd name="T22" fmla="*/ 24 w 33"/>
                <a:gd name="T23" fmla="*/ 83 h 118"/>
                <a:gd name="T24" fmla="*/ 25 w 33"/>
                <a:gd name="T25" fmla="*/ 92 h 118"/>
                <a:gd name="T26" fmla="*/ 26 w 33"/>
                <a:gd name="T27" fmla="*/ 102 h 118"/>
                <a:gd name="T28" fmla="*/ 26 w 33"/>
                <a:gd name="T29" fmla="*/ 108 h 118"/>
                <a:gd name="T30" fmla="*/ 26 w 33"/>
                <a:gd name="T31" fmla="*/ 113 h 118"/>
                <a:gd name="T32" fmla="*/ 27 w 33"/>
                <a:gd name="T33" fmla="*/ 117 h 118"/>
                <a:gd name="T34" fmla="*/ 27 w 33"/>
                <a:gd name="T35" fmla="*/ 118 h 118"/>
                <a:gd name="T36" fmla="*/ 33 w 33"/>
                <a:gd name="T37" fmla="*/ 118 h 118"/>
                <a:gd name="T38" fmla="*/ 33 w 33"/>
                <a:gd name="T39" fmla="*/ 115 h 118"/>
                <a:gd name="T40" fmla="*/ 33 w 33"/>
                <a:gd name="T41" fmla="*/ 113 h 118"/>
                <a:gd name="T42" fmla="*/ 33 w 33"/>
                <a:gd name="T43" fmla="*/ 107 h 118"/>
                <a:gd name="T44" fmla="*/ 32 w 33"/>
                <a:gd name="T45" fmla="*/ 100 h 118"/>
                <a:gd name="T46" fmla="*/ 32 w 33"/>
                <a:gd name="T47" fmla="*/ 92 h 118"/>
                <a:gd name="T48" fmla="*/ 30 w 33"/>
                <a:gd name="T49" fmla="*/ 83 h 118"/>
                <a:gd name="T50" fmla="*/ 29 w 33"/>
                <a:gd name="T51" fmla="*/ 73 h 118"/>
                <a:gd name="T52" fmla="*/ 28 w 33"/>
                <a:gd name="T53" fmla="*/ 62 h 118"/>
                <a:gd name="T54" fmla="*/ 26 w 33"/>
                <a:gd name="T55" fmla="*/ 52 h 118"/>
                <a:gd name="T56" fmla="*/ 24 w 33"/>
                <a:gd name="T57" fmla="*/ 42 h 118"/>
                <a:gd name="T58" fmla="*/ 21 w 33"/>
                <a:gd name="T59" fmla="*/ 32 h 118"/>
                <a:gd name="T60" fmla="*/ 19 w 33"/>
                <a:gd name="T61" fmla="*/ 23 h 118"/>
                <a:gd name="T62" fmla="*/ 15 w 33"/>
                <a:gd name="T63" fmla="*/ 15 h 118"/>
                <a:gd name="T64" fmla="*/ 12 w 33"/>
                <a:gd name="T65" fmla="*/ 8 h 118"/>
                <a:gd name="T66" fmla="*/ 7 w 33"/>
                <a:gd name="T67" fmla="*/ 4 h 118"/>
                <a:gd name="T68" fmla="*/ 2 w 33"/>
                <a:gd name="T69" fmla="*/ 0 h 118"/>
                <a:gd name="T70" fmla="*/ 2 w 33"/>
                <a:gd name="T71" fmla="*/ 0 h 118"/>
                <a:gd name="T72" fmla="*/ 0 w 33"/>
                <a:gd name="T73"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118">
                  <a:moveTo>
                    <a:pt x="0" y="6"/>
                  </a:moveTo>
                  <a:lnTo>
                    <a:pt x="0" y="6"/>
                  </a:lnTo>
                  <a:lnTo>
                    <a:pt x="3" y="8"/>
                  </a:lnTo>
                  <a:lnTo>
                    <a:pt x="6" y="12"/>
                  </a:lnTo>
                  <a:lnTo>
                    <a:pt x="10" y="17"/>
                  </a:lnTo>
                  <a:lnTo>
                    <a:pt x="12" y="26"/>
                  </a:lnTo>
                  <a:lnTo>
                    <a:pt x="15" y="34"/>
                  </a:lnTo>
                  <a:lnTo>
                    <a:pt x="18" y="43"/>
                  </a:lnTo>
                  <a:lnTo>
                    <a:pt x="19" y="53"/>
                  </a:lnTo>
                  <a:lnTo>
                    <a:pt x="21" y="64"/>
                  </a:lnTo>
                  <a:lnTo>
                    <a:pt x="22" y="74"/>
                  </a:lnTo>
                  <a:lnTo>
                    <a:pt x="24" y="83"/>
                  </a:lnTo>
                  <a:lnTo>
                    <a:pt x="25" y="92"/>
                  </a:lnTo>
                  <a:lnTo>
                    <a:pt x="26" y="102"/>
                  </a:lnTo>
                  <a:lnTo>
                    <a:pt x="26" y="108"/>
                  </a:lnTo>
                  <a:lnTo>
                    <a:pt x="26" y="113"/>
                  </a:lnTo>
                  <a:lnTo>
                    <a:pt x="27" y="117"/>
                  </a:lnTo>
                  <a:lnTo>
                    <a:pt x="27" y="118"/>
                  </a:lnTo>
                  <a:lnTo>
                    <a:pt x="33" y="118"/>
                  </a:lnTo>
                  <a:lnTo>
                    <a:pt x="33" y="115"/>
                  </a:lnTo>
                  <a:lnTo>
                    <a:pt x="33" y="113"/>
                  </a:lnTo>
                  <a:lnTo>
                    <a:pt x="33" y="107"/>
                  </a:lnTo>
                  <a:lnTo>
                    <a:pt x="32" y="100"/>
                  </a:lnTo>
                  <a:lnTo>
                    <a:pt x="32" y="92"/>
                  </a:lnTo>
                  <a:lnTo>
                    <a:pt x="30" y="83"/>
                  </a:lnTo>
                  <a:lnTo>
                    <a:pt x="29" y="73"/>
                  </a:lnTo>
                  <a:lnTo>
                    <a:pt x="28" y="62"/>
                  </a:lnTo>
                  <a:lnTo>
                    <a:pt x="26" y="52"/>
                  </a:lnTo>
                  <a:lnTo>
                    <a:pt x="24" y="42"/>
                  </a:lnTo>
                  <a:lnTo>
                    <a:pt x="21" y="32"/>
                  </a:lnTo>
                  <a:lnTo>
                    <a:pt x="19" y="23"/>
                  </a:lnTo>
                  <a:lnTo>
                    <a:pt x="15" y="15"/>
                  </a:lnTo>
                  <a:lnTo>
                    <a:pt x="12" y="8"/>
                  </a:lnTo>
                  <a:lnTo>
                    <a:pt x="7" y="4"/>
                  </a:lnTo>
                  <a:lnTo>
                    <a:pt x="2" y="0"/>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24"/>
            <p:cNvSpPr>
              <a:spLocks/>
            </p:cNvSpPr>
            <p:nvPr/>
          </p:nvSpPr>
          <p:spPr bwMode="auto">
            <a:xfrm>
              <a:off x="4277098" y="2092871"/>
              <a:ext cx="34925" cy="50800"/>
            </a:xfrm>
            <a:custGeom>
              <a:avLst/>
              <a:gdLst>
                <a:gd name="T0" fmla="*/ 4 w 44"/>
                <a:gd name="T1" fmla="*/ 8 h 63"/>
                <a:gd name="T2" fmla="*/ 0 w 44"/>
                <a:gd name="T3" fmla="*/ 5 h 63"/>
                <a:gd name="T4" fmla="*/ 1 w 44"/>
                <a:gd name="T5" fmla="*/ 8 h 63"/>
                <a:gd name="T6" fmla="*/ 3 w 44"/>
                <a:gd name="T7" fmla="*/ 13 h 63"/>
                <a:gd name="T8" fmla="*/ 7 w 44"/>
                <a:gd name="T9" fmla="*/ 21 h 63"/>
                <a:gd name="T10" fmla="*/ 11 w 44"/>
                <a:gd name="T11" fmla="*/ 31 h 63"/>
                <a:gd name="T12" fmla="*/ 17 w 44"/>
                <a:gd name="T13" fmla="*/ 41 h 63"/>
                <a:gd name="T14" fmla="*/ 24 w 44"/>
                <a:gd name="T15" fmla="*/ 50 h 63"/>
                <a:gd name="T16" fmla="*/ 32 w 44"/>
                <a:gd name="T17" fmla="*/ 58 h 63"/>
                <a:gd name="T18" fmla="*/ 42 w 44"/>
                <a:gd name="T19" fmla="*/ 63 h 63"/>
                <a:gd name="T20" fmla="*/ 44 w 44"/>
                <a:gd name="T21" fmla="*/ 57 h 63"/>
                <a:gd name="T22" fmla="*/ 36 w 44"/>
                <a:gd name="T23" fmla="*/ 53 h 63"/>
                <a:gd name="T24" fmla="*/ 29 w 44"/>
                <a:gd name="T25" fmla="*/ 46 h 63"/>
                <a:gd name="T26" fmla="*/ 23 w 44"/>
                <a:gd name="T27" fmla="*/ 36 h 63"/>
                <a:gd name="T28" fmla="*/ 17 w 44"/>
                <a:gd name="T29" fmla="*/ 27 h 63"/>
                <a:gd name="T30" fmla="*/ 13 w 44"/>
                <a:gd name="T31" fmla="*/ 18 h 63"/>
                <a:gd name="T32" fmla="*/ 9 w 44"/>
                <a:gd name="T33" fmla="*/ 11 h 63"/>
                <a:gd name="T34" fmla="*/ 8 w 44"/>
                <a:gd name="T35" fmla="*/ 5 h 63"/>
                <a:gd name="T36" fmla="*/ 7 w 44"/>
                <a:gd name="T37" fmla="*/ 3 h 63"/>
                <a:gd name="T38" fmla="*/ 2 w 44"/>
                <a:gd name="T39" fmla="*/ 1 h 63"/>
                <a:gd name="T40" fmla="*/ 7 w 44"/>
                <a:gd name="T41" fmla="*/ 3 h 63"/>
                <a:gd name="T42" fmla="*/ 6 w 44"/>
                <a:gd name="T43" fmla="*/ 0 h 63"/>
                <a:gd name="T44" fmla="*/ 2 w 44"/>
                <a:gd name="T45" fmla="*/ 1 h 63"/>
                <a:gd name="T46" fmla="*/ 4 w 44"/>
                <a:gd name="T4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63">
                  <a:moveTo>
                    <a:pt x="4" y="8"/>
                  </a:moveTo>
                  <a:lnTo>
                    <a:pt x="0" y="5"/>
                  </a:lnTo>
                  <a:lnTo>
                    <a:pt x="1" y="8"/>
                  </a:lnTo>
                  <a:lnTo>
                    <a:pt x="3" y="13"/>
                  </a:lnTo>
                  <a:lnTo>
                    <a:pt x="7" y="21"/>
                  </a:lnTo>
                  <a:lnTo>
                    <a:pt x="11" y="31"/>
                  </a:lnTo>
                  <a:lnTo>
                    <a:pt x="17" y="41"/>
                  </a:lnTo>
                  <a:lnTo>
                    <a:pt x="24" y="50"/>
                  </a:lnTo>
                  <a:lnTo>
                    <a:pt x="32" y="58"/>
                  </a:lnTo>
                  <a:lnTo>
                    <a:pt x="42" y="63"/>
                  </a:lnTo>
                  <a:lnTo>
                    <a:pt x="44" y="57"/>
                  </a:lnTo>
                  <a:lnTo>
                    <a:pt x="36" y="53"/>
                  </a:lnTo>
                  <a:lnTo>
                    <a:pt x="29" y="46"/>
                  </a:lnTo>
                  <a:lnTo>
                    <a:pt x="23" y="36"/>
                  </a:lnTo>
                  <a:lnTo>
                    <a:pt x="17" y="27"/>
                  </a:lnTo>
                  <a:lnTo>
                    <a:pt x="13" y="18"/>
                  </a:lnTo>
                  <a:lnTo>
                    <a:pt x="9" y="11"/>
                  </a:lnTo>
                  <a:lnTo>
                    <a:pt x="8" y="5"/>
                  </a:lnTo>
                  <a:lnTo>
                    <a:pt x="7" y="3"/>
                  </a:lnTo>
                  <a:lnTo>
                    <a:pt x="2" y="1"/>
                  </a:lnTo>
                  <a:lnTo>
                    <a:pt x="7" y="3"/>
                  </a:lnTo>
                  <a:lnTo>
                    <a:pt x="6" y="0"/>
                  </a:lnTo>
                  <a:lnTo>
                    <a:pt x="2" y="1"/>
                  </a:lnTo>
                  <a:lnTo>
                    <a:pt x="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25"/>
            <p:cNvSpPr>
              <a:spLocks/>
            </p:cNvSpPr>
            <p:nvPr/>
          </p:nvSpPr>
          <p:spPr bwMode="auto">
            <a:xfrm>
              <a:off x="4253286" y="2094458"/>
              <a:ext cx="28575" cy="15875"/>
            </a:xfrm>
            <a:custGeom>
              <a:avLst/>
              <a:gdLst>
                <a:gd name="T0" fmla="*/ 0 w 34"/>
                <a:gd name="T1" fmla="*/ 18 h 19"/>
                <a:gd name="T2" fmla="*/ 2 w 34"/>
                <a:gd name="T3" fmla="*/ 18 h 19"/>
                <a:gd name="T4" fmla="*/ 34 w 34"/>
                <a:gd name="T5" fmla="*/ 7 h 19"/>
                <a:gd name="T6" fmla="*/ 32 w 34"/>
                <a:gd name="T7" fmla="*/ 0 h 19"/>
                <a:gd name="T8" fmla="*/ 1 w 34"/>
                <a:gd name="T9" fmla="*/ 12 h 19"/>
                <a:gd name="T10" fmla="*/ 3 w 34"/>
                <a:gd name="T11" fmla="*/ 12 h 19"/>
                <a:gd name="T12" fmla="*/ 0 w 34"/>
                <a:gd name="T13" fmla="*/ 18 h 19"/>
                <a:gd name="T14" fmla="*/ 1 w 34"/>
                <a:gd name="T15" fmla="*/ 19 h 19"/>
                <a:gd name="T16" fmla="*/ 2 w 34"/>
                <a:gd name="T17" fmla="*/ 18 h 19"/>
                <a:gd name="T18" fmla="*/ 0 w 34"/>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9">
                  <a:moveTo>
                    <a:pt x="0" y="18"/>
                  </a:moveTo>
                  <a:lnTo>
                    <a:pt x="2" y="18"/>
                  </a:lnTo>
                  <a:lnTo>
                    <a:pt x="34" y="7"/>
                  </a:lnTo>
                  <a:lnTo>
                    <a:pt x="32" y="0"/>
                  </a:lnTo>
                  <a:lnTo>
                    <a:pt x="1" y="12"/>
                  </a:lnTo>
                  <a:lnTo>
                    <a:pt x="3" y="12"/>
                  </a:lnTo>
                  <a:lnTo>
                    <a:pt x="0" y="18"/>
                  </a:lnTo>
                  <a:lnTo>
                    <a:pt x="1" y="19"/>
                  </a:lnTo>
                  <a:lnTo>
                    <a:pt x="2"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126"/>
            <p:cNvSpPr>
              <a:spLocks/>
            </p:cNvSpPr>
            <p:nvPr/>
          </p:nvSpPr>
          <p:spPr bwMode="auto">
            <a:xfrm>
              <a:off x="4227886" y="2088108"/>
              <a:ext cx="28575" cy="20638"/>
            </a:xfrm>
            <a:custGeom>
              <a:avLst/>
              <a:gdLst>
                <a:gd name="T0" fmla="*/ 4 w 36"/>
                <a:gd name="T1" fmla="*/ 5 h 26"/>
                <a:gd name="T2" fmla="*/ 1 w 36"/>
                <a:gd name="T3" fmla="*/ 7 h 26"/>
                <a:gd name="T4" fmla="*/ 33 w 36"/>
                <a:gd name="T5" fmla="*/ 26 h 26"/>
                <a:gd name="T6" fmla="*/ 36 w 36"/>
                <a:gd name="T7" fmla="*/ 20 h 26"/>
                <a:gd name="T8" fmla="*/ 4 w 36"/>
                <a:gd name="T9" fmla="*/ 1 h 26"/>
                <a:gd name="T10" fmla="*/ 0 w 36"/>
                <a:gd name="T11" fmla="*/ 1 h 26"/>
                <a:gd name="T12" fmla="*/ 4 w 36"/>
                <a:gd name="T13" fmla="*/ 1 h 26"/>
                <a:gd name="T14" fmla="*/ 2 w 36"/>
                <a:gd name="T15" fmla="*/ 0 h 26"/>
                <a:gd name="T16" fmla="*/ 0 w 36"/>
                <a:gd name="T17" fmla="*/ 1 h 26"/>
                <a:gd name="T18" fmla="*/ 4 w 36"/>
                <a:gd name="T1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6">
                  <a:moveTo>
                    <a:pt x="4" y="5"/>
                  </a:moveTo>
                  <a:lnTo>
                    <a:pt x="1" y="7"/>
                  </a:lnTo>
                  <a:lnTo>
                    <a:pt x="33" y="26"/>
                  </a:lnTo>
                  <a:lnTo>
                    <a:pt x="36" y="20"/>
                  </a:lnTo>
                  <a:lnTo>
                    <a:pt x="4" y="1"/>
                  </a:lnTo>
                  <a:lnTo>
                    <a:pt x="0" y="1"/>
                  </a:lnTo>
                  <a:lnTo>
                    <a:pt x="4" y="1"/>
                  </a:lnTo>
                  <a:lnTo>
                    <a:pt x="2" y="0"/>
                  </a:lnTo>
                  <a:lnTo>
                    <a:pt x="0" y="1"/>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27"/>
            <p:cNvSpPr>
              <a:spLocks/>
            </p:cNvSpPr>
            <p:nvPr/>
          </p:nvSpPr>
          <p:spPr bwMode="auto">
            <a:xfrm>
              <a:off x="4083423" y="2088108"/>
              <a:ext cx="147638" cy="90488"/>
            </a:xfrm>
            <a:custGeom>
              <a:avLst/>
              <a:gdLst>
                <a:gd name="T0" fmla="*/ 0 w 186"/>
                <a:gd name="T1" fmla="*/ 108 h 114"/>
                <a:gd name="T2" fmla="*/ 0 w 186"/>
                <a:gd name="T3" fmla="*/ 108 h 114"/>
                <a:gd name="T4" fmla="*/ 13 w 186"/>
                <a:gd name="T5" fmla="*/ 113 h 114"/>
                <a:gd name="T6" fmla="*/ 27 w 186"/>
                <a:gd name="T7" fmla="*/ 114 h 114"/>
                <a:gd name="T8" fmla="*/ 43 w 186"/>
                <a:gd name="T9" fmla="*/ 112 h 114"/>
                <a:gd name="T10" fmla="*/ 58 w 186"/>
                <a:gd name="T11" fmla="*/ 106 h 114"/>
                <a:gd name="T12" fmla="*/ 73 w 186"/>
                <a:gd name="T13" fmla="*/ 99 h 114"/>
                <a:gd name="T14" fmla="*/ 89 w 186"/>
                <a:gd name="T15" fmla="*/ 90 h 114"/>
                <a:gd name="T16" fmla="*/ 104 w 186"/>
                <a:gd name="T17" fmla="*/ 79 h 114"/>
                <a:gd name="T18" fmla="*/ 118 w 186"/>
                <a:gd name="T19" fmla="*/ 68 h 114"/>
                <a:gd name="T20" fmla="*/ 133 w 186"/>
                <a:gd name="T21" fmla="*/ 56 h 114"/>
                <a:gd name="T22" fmla="*/ 146 w 186"/>
                <a:gd name="T23" fmla="*/ 46 h 114"/>
                <a:gd name="T24" fmla="*/ 157 w 186"/>
                <a:gd name="T25" fmla="*/ 36 h 114"/>
                <a:gd name="T26" fmla="*/ 167 w 186"/>
                <a:gd name="T27" fmla="*/ 25 h 114"/>
                <a:gd name="T28" fmla="*/ 175 w 186"/>
                <a:gd name="T29" fmla="*/ 17 h 114"/>
                <a:gd name="T30" fmla="*/ 182 w 186"/>
                <a:gd name="T31" fmla="*/ 10 h 114"/>
                <a:gd name="T32" fmla="*/ 185 w 186"/>
                <a:gd name="T33" fmla="*/ 6 h 114"/>
                <a:gd name="T34" fmla="*/ 186 w 186"/>
                <a:gd name="T35" fmla="*/ 4 h 114"/>
                <a:gd name="T36" fmla="*/ 182 w 186"/>
                <a:gd name="T37" fmla="*/ 0 h 114"/>
                <a:gd name="T38" fmla="*/ 180 w 186"/>
                <a:gd name="T39" fmla="*/ 1 h 114"/>
                <a:gd name="T40" fmla="*/ 177 w 186"/>
                <a:gd name="T41" fmla="*/ 6 h 114"/>
                <a:gd name="T42" fmla="*/ 170 w 186"/>
                <a:gd name="T43" fmla="*/ 12 h 114"/>
                <a:gd name="T44" fmla="*/ 162 w 186"/>
                <a:gd name="T45" fmla="*/ 21 h 114"/>
                <a:gd name="T46" fmla="*/ 153 w 186"/>
                <a:gd name="T47" fmla="*/ 31 h 114"/>
                <a:gd name="T48" fmla="*/ 141 w 186"/>
                <a:gd name="T49" fmla="*/ 41 h 114"/>
                <a:gd name="T50" fmla="*/ 129 w 186"/>
                <a:gd name="T51" fmla="*/ 52 h 114"/>
                <a:gd name="T52" fmla="*/ 115 w 186"/>
                <a:gd name="T53" fmla="*/ 63 h 114"/>
                <a:gd name="T54" fmla="*/ 101 w 186"/>
                <a:gd name="T55" fmla="*/ 75 h 114"/>
                <a:gd name="T56" fmla="*/ 85 w 186"/>
                <a:gd name="T57" fmla="*/ 84 h 114"/>
                <a:gd name="T58" fmla="*/ 71 w 186"/>
                <a:gd name="T59" fmla="*/ 93 h 114"/>
                <a:gd name="T60" fmla="*/ 55 w 186"/>
                <a:gd name="T61" fmla="*/ 100 h 114"/>
                <a:gd name="T62" fmla="*/ 41 w 186"/>
                <a:gd name="T63" fmla="*/ 105 h 114"/>
                <a:gd name="T64" fmla="*/ 27 w 186"/>
                <a:gd name="T65" fmla="*/ 107 h 114"/>
                <a:gd name="T66" fmla="*/ 15 w 186"/>
                <a:gd name="T67" fmla="*/ 107 h 114"/>
                <a:gd name="T68" fmla="*/ 3 w 186"/>
                <a:gd name="T69" fmla="*/ 102 h 114"/>
                <a:gd name="T70" fmla="*/ 3 w 186"/>
                <a:gd name="T71" fmla="*/ 102 h 114"/>
                <a:gd name="T72" fmla="*/ 0 w 186"/>
                <a:gd name="T73"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4">
                  <a:moveTo>
                    <a:pt x="0" y="108"/>
                  </a:moveTo>
                  <a:lnTo>
                    <a:pt x="0" y="108"/>
                  </a:lnTo>
                  <a:lnTo>
                    <a:pt x="13" y="113"/>
                  </a:lnTo>
                  <a:lnTo>
                    <a:pt x="27" y="114"/>
                  </a:lnTo>
                  <a:lnTo>
                    <a:pt x="43" y="112"/>
                  </a:lnTo>
                  <a:lnTo>
                    <a:pt x="58" y="106"/>
                  </a:lnTo>
                  <a:lnTo>
                    <a:pt x="73" y="99"/>
                  </a:lnTo>
                  <a:lnTo>
                    <a:pt x="89" y="90"/>
                  </a:lnTo>
                  <a:lnTo>
                    <a:pt x="104" y="79"/>
                  </a:lnTo>
                  <a:lnTo>
                    <a:pt x="118" y="68"/>
                  </a:lnTo>
                  <a:lnTo>
                    <a:pt x="133" y="56"/>
                  </a:lnTo>
                  <a:lnTo>
                    <a:pt x="146" y="46"/>
                  </a:lnTo>
                  <a:lnTo>
                    <a:pt x="157" y="36"/>
                  </a:lnTo>
                  <a:lnTo>
                    <a:pt x="167" y="25"/>
                  </a:lnTo>
                  <a:lnTo>
                    <a:pt x="175" y="17"/>
                  </a:lnTo>
                  <a:lnTo>
                    <a:pt x="182" y="10"/>
                  </a:lnTo>
                  <a:lnTo>
                    <a:pt x="185" y="6"/>
                  </a:lnTo>
                  <a:lnTo>
                    <a:pt x="186" y="4"/>
                  </a:lnTo>
                  <a:lnTo>
                    <a:pt x="182" y="0"/>
                  </a:lnTo>
                  <a:lnTo>
                    <a:pt x="180" y="1"/>
                  </a:lnTo>
                  <a:lnTo>
                    <a:pt x="177" y="6"/>
                  </a:lnTo>
                  <a:lnTo>
                    <a:pt x="170" y="12"/>
                  </a:lnTo>
                  <a:lnTo>
                    <a:pt x="162" y="21"/>
                  </a:lnTo>
                  <a:lnTo>
                    <a:pt x="153" y="31"/>
                  </a:lnTo>
                  <a:lnTo>
                    <a:pt x="141" y="41"/>
                  </a:lnTo>
                  <a:lnTo>
                    <a:pt x="129" y="52"/>
                  </a:lnTo>
                  <a:lnTo>
                    <a:pt x="115" y="63"/>
                  </a:lnTo>
                  <a:lnTo>
                    <a:pt x="101" y="75"/>
                  </a:lnTo>
                  <a:lnTo>
                    <a:pt x="85" y="84"/>
                  </a:lnTo>
                  <a:lnTo>
                    <a:pt x="71" y="93"/>
                  </a:lnTo>
                  <a:lnTo>
                    <a:pt x="55" y="100"/>
                  </a:lnTo>
                  <a:lnTo>
                    <a:pt x="41" y="105"/>
                  </a:lnTo>
                  <a:lnTo>
                    <a:pt x="27" y="107"/>
                  </a:lnTo>
                  <a:lnTo>
                    <a:pt x="15" y="107"/>
                  </a:lnTo>
                  <a:lnTo>
                    <a:pt x="3" y="102"/>
                  </a:lnTo>
                  <a:lnTo>
                    <a:pt x="3" y="102"/>
                  </a:lnTo>
                  <a:lnTo>
                    <a:pt x="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28"/>
            <p:cNvSpPr>
              <a:spLocks/>
            </p:cNvSpPr>
            <p:nvPr/>
          </p:nvSpPr>
          <p:spPr bwMode="auto">
            <a:xfrm>
              <a:off x="3992936" y="2162721"/>
              <a:ext cx="93663" cy="36513"/>
            </a:xfrm>
            <a:custGeom>
              <a:avLst/>
              <a:gdLst>
                <a:gd name="T0" fmla="*/ 7 w 116"/>
                <a:gd name="T1" fmla="*/ 44 h 46"/>
                <a:gd name="T2" fmla="*/ 6 w 116"/>
                <a:gd name="T3" fmla="*/ 46 h 46"/>
                <a:gd name="T4" fmla="*/ 6 w 116"/>
                <a:gd name="T5" fmla="*/ 45 h 46"/>
                <a:gd name="T6" fmla="*/ 8 w 116"/>
                <a:gd name="T7" fmla="*/ 44 h 46"/>
                <a:gd name="T8" fmla="*/ 10 w 116"/>
                <a:gd name="T9" fmla="*/ 42 h 46"/>
                <a:gd name="T10" fmla="*/ 14 w 116"/>
                <a:gd name="T11" fmla="*/ 37 h 46"/>
                <a:gd name="T12" fmla="*/ 18 w 116"/>
                <a:gd name="T13" fmla="*/ 32 h 46"/>
                <a:gd name="T14" fmla="*/ 23 w 116"/>
                <a:gd name="T15" fmla="*/ 29 h 46"/>
                <a:gd name="T16" fmla="*/ 30 w 116"/>
                <a:gd name="T17" fmla="*/ 24 h 46"/>
                <a:gd name="T18" fmla="*/ 37 w 116"/>
                <a:gd name="T19" fmla="*/ 20 h 46"/>
                <a:gd name="T20" fmla="*/ 44 w 116"/>
                <a:gd name="T21" fmla="*/ 15 h 46"/>
                <a:gd name="T22" fmla="*/ 53 w 116"/>
                <a:gd name="T23" fmla="*/ 12 h 46"/>
                <a:gd name="T24" fmla="*/ 62 w 116"/>
                <a:gd name="T25" fmla="*/ 9 h 46"/>
                <a:gd name="T26" fmla="*/ 71 w 116"/>
                <a:gd name="T27" fmla="*/ 7 h 46"/>
                <a:gd name="T28" fmla="*/ 80 w 116"/>
                <a:gd name="T29" fmla="*/ 7 h 46"/>
                <a:gd name="T30" fmla="*/ 91 w 116"/>
                <a:gd name="T31" fmla="*/ 8 h 46"/>
                <a:gd name="T32" fmla="*/ 102 w 116"/>
                <a:gd name="T33" fmla="*/ 10 h 46"/>
                <a:gd name="T34" fmla="*/ 113 w 116"/>
                <a:gd name="T35" fmla="*/ 15 h 46"/>
                <a:gd name="T36" fmla="*/ 116 w 116"/>
                <a:gd name="T37" fmla="*/ 9 h 46"/>
                <a:gd name="T38" fmla="*/ 103 w 116"/>
                <a:gd name="T39" fmla="*/ 5 h 46"/>
                <a:gd name="T40" fmla="*/ 92 w 116"/>
                <a:gd name="T41" fmla="*/ 1 h 46"/>
                <a:gd name="T42" fmla="*/ 80 w 116"/>
                <a:gd name="T43" fmla="*/ 0 h 46"/>
                <a:gd name="T44" fmla="*/ 70 w 116"/>
                <a:gd name="T45" fmla="*/ 1 h 46"/>
                <a:gd name="T46" fmla="*/ 60 w 116"/>
                <a:gd name="T47" fmla="*/ 2 h 46"/>
                <a:gd name="T48" fmla="*/ 50 w 116"/>
                <a:gd name="T49" fmla="*/ 6 h 46"/>
                <a:gd name="T50" fmla="*/ 41 w 116"/>
                <a:gd name="T51" fmla="*/ 9 h 46"/>
                <a:gd name="T52" fmla="*/ 33 w 116"/>
                <a:gd name="T53" fmla="*/ 14 h 46"/>
                <a:gd name="T54" fmla="*/ 26 w 116"/>
                <a:gd name="T55" fmla="*/ 19 h 46"/>
                <a:gd name="T56" fmla="*/ 19 w 116"/>
                <a:gd name="T57" fmla="*/ 23 h 46"/>
                <a:gd name="T58" fmla="*/ 14 w 116"/>
                <a:gd name="T59" fmla="*/ 28 h 46"/>
                <a:gd name="T60" fmla="*/ 9 w 116"/>
                <a:gd name="T61" fmla="*/ 32 h 46"/>
                <a:gd name="T62" fmla="*/ 6 w 116"/>
                <a:gd name="T63" fmla="*/ 37 h 46"/>
                <a:gd name="T64" fmla="*/ 3 w 116"/>
                <a:gd name="T65" fmla="*/ 39 h 46"/>
                <a:gd name="T66" fmla="*/ 1 w 116"/>
                <a:gd name="T67" fmla="*/ 42 h 46"/>
                <a:gd name="T68" fmla="*/ 0 w 116"/>
                <a:gd name="T69" fmla="*/ 43 h 46"/>
                <a:gd name="T70" fmla="*/ 0 w 116"/>
                <a:gd name="T71" fmla="*/ 45 h 46"/>
                <a:gd name="T72" fmla="*/ 0 w 116"/>
                <a:gd name="T73" fmla="*/ 43 h 46"/>
                <a:gd name="T74" fmla="*/ 0 w 116"/>
                <a:gd name="T75" fmla="*/ 44 h 46"/>
                <a:gd name="T76" fmla="*/ 0 w 116"/>
                <a:gd name="T77" fmla="*/ 45 h 46"/>
                <a:gd name="T78" fmla="*/ 7 w 116"/>
                <a:gd name="T79"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46">
                  <a:moveTo>
                    <a:pt x="7" y="44"/>
                  </a:moveTo>
                  <a:lnTo>
                    <a:pt x="6" y="46"/>
                  </a:lnTo>
                  <a:lnTo>
                    <a:pt x="6" y="45"/>
                  </a:lnTo>
                  <a:lnTo>
                    <a:pt x="8" y="44"/>
                  </a:lnTo>
                  <a:lnTo>
                    <a:pt x="10" y="42"/>
                  </a:lnTo>
                  <a:lnTo>
                    <a:pt x="14" y="37"/>
                  </a:lnTo>
                  <a:lnTo>
                    <a:pt x="18" y="32"/>
                  </a:lnTo>
                  <a:lnTo>
                    <a:pt x="23" y="29"/>
                  </a:lnTo>
                  <a:lnTo>
                    <a:pt x="30" y="24"/>
                  </a:lnTo>
                  <a:lnTo>
                    <a:pt x="37" y="20"/>
                  </a:lnTo>
                  <a:lnTo>
                    <a:pt x="44" y="15"/>
                  </a:lnTo>
                  <a:lnTo>
                    <a:pt x="53" y="12"/>
                  </a:lnTo>
                  <a:lnTo>
                    <a:pt x="62" y="9"/>
                  </a:lnTo>
                  <a:lnTo>
                    <a:pt x="71" y="7"/>
                  </a:lnTo>
                  <a:lnTo>
                    <a:pt x="80" y="7"/>
                  </a:lnTo>
                  <a:lnTo>
                    <a:pt x="91" y="8"/>
                  </a:lnTo>
                  <a:lnTo>
                    <a:pt x="102" y="10"/>
                  </a:lnTo>
                  <a:lnTo>
                    <a:pt x="113" y="15"/>
                  </a:lnTo>
                  <a:lnTo>
                    <a:pt x="116" y="9"/>
                  </a:lnTo>
                  <a:lnTo>
                    <a:pt x="103" y="5"/>
                  </a:lnTo>
                  <a:lnTo>
                    <a:pt x="92" y="1"/>
                  </a:lnTo>
                  <a:lnTo>
                    <a:pt x="80" y="0"/>
                  </a:lnTo>
                  <a:lnTo>
                    <a:pt x="70" y="1"/>
                  </a:lnTo>
                  <a:lnTo>
                    <a:pt x="60" y="2"/>
                  </a:lnTo>
                  <a:lnTo>
                    <a:pt x="50" y="6"/>
                  </a:lnTo>
                  <a:lnTo>
                    <a:pt x="41" y="9"/>
                  </a:lnTo>
                  <a:lnTo>
                    <a:pt x="33" y="14"/>
                  </a:lnTo>
                  <a:lnTo>
                    <a:pt x="26" y="19"/>
                  </a:lnTo>
                  <a:lnTo>
                    <a:pt x="19" y="23"/>
                  </a:lnTo>
                  <a:lnTo>
                    <a:pt x="14" y="28"/>
                  </a:lnTo>
                  <a:lnTo>
                    <a:pt x="9" y="32"/>
                  </a:lnTo>
                  <a:lnTo>
                    <a:pt x="6" y="37"/>
                  </a:lnTo>
                  <a:lnTo>
                    <a:pt x="3" y="39"/>
                  </a:lnTo>
                  <a:lnTo>
                    <a:pt x="1" y="42"/>
                  </a:lnTo>
                  <a:lnTo>
                    <a:pt x="0" y="43"/>
                  </a:lnTo>
                  <a:lnTo>
                    <a:pt x="0" y="45"/>
                  </a:lnTo>
                  <a:lnTo>
                    <a:pt x="0" y="43"/>
                  </a:lnTo>
                  <a:lnTo>
                    <a:pt x="0" y="44"/>
                  </a:lnTo>
                  <a:lnTo>
                    <a:pt x="0" y="45"/>
                  </a:lnTo>
                  <a:lnTo>
                    <a:pt x="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29"/>
            <p:cNvSpPr>
              <a:spLocks/>
            </p:cNvSpPr>
            <p:nvPr/>
          </p:nvSpPr>
          <p:spPr bwMode="auto">
            <a:xfrm>
              <a:off x="3992936" y="2197646"/>
              <a:ext cx="19050" cy="87313"/>
            </a:xfrm>
            <a:custGeom>
              <a:avLst/>
              <a:gdLst>
                <a:gd name="T0" fmla="*/ 18 w 23"/>
                <a:gd name="T1" fmla="*/ 107 h 110"/>
                <a:gd name="T2" fmla="*/ 23 w 23"/>
                <a:gd name="T3" fmla="*/ 104 h 110"/>
                <a:gd name="T4" fmla="*/ 7 w 23"/>
                <a:gd name="T5" fmla="*/ 0 h 110"/>
                <a:gd name="T6" fmla="*/ 0 w 23"/>
                <a:gd name="T7" fmla="*/ 1 h 110"/>
                <a:gd name="T8" fmla="*/ 16 w 23"/>
                <a:gd name="T9" fmla="*/ 105 h 110"/>
                <a:gd name="T10" fmla="*/ 20 w 23"/>
                <a:gd name="T11" fmla="*/ 101 h 110"/>
                <a:gd name="T12" fmla="*/ 18 w 23"/>
                <a:gd name="T13" fmla="*/ 107 h 110"/>
                <a:gd name="T14" fmla="*/ 23 w 23"/>
                <a:gd name="T15" fmla="*/ 110 h 110"/>
                <a:gd name="T16" fmla="*/ 23 w 23"/>
                <a:gd name="T17" fmla="*/ 104 h 110"/>
                <a:gd name="T18" fmla="*/ 18 w 23"/>
                <a:gd name="T19" fmla="*/ 10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0">
                  <a:moveTo>
                    <a:pt x="18" y="107"/>
                  </a:moveTo>
                  <a:lnTo>
                    <a:pt x="23" y="104"/>
                  </a:lnTo>
                  <a:lnTo>
                    <a:pt x="7" y="0"/>
                  </a:lnTo>
                  <a:lnTo>
                    <a:pt x="0" y="1"/>
                  </a:lnTo>
                  <a:lnTo>
                    <a:pt x="16" y="105"/>
                  </a:lnTo>
                  <a:lnTo>
                    <a:pt x="20" y="101"/>
                  </a:lnTo>
                  <a:lnTo>
                    <a:pt x="18" y="107"/>
                  </a:lnTo>
                  <a:lnTo>
                    <a:pt x="23" y="110"/>
                  </a:lnTo>
                  <a:lnTo>
                    <a:pt x="23" y="104"/>
                  </a:lnTo>
                  <a:lnTo>
                    <a:pt x="18"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30"/>
            <p:cNvSpPr>
              <a:spLocks/>
            </p:cNvSpPr>
            <p:nvPr/>
          </p:nvSpPr>
          <p:spPr bwMode="auto">
            <a:xfrm>
              <a:off x="3932611" y="2207171"/>
              <a:ext cx="77788" cy="76200"/>
            </a:xfrm>
            <a:custGeom>
              <a:avLst/>
              <a:gdLst>
                <a:gd name="T0" fmla="*/ 0 w 97"/>
                <a:gd name="T1" fmla="*/ 0 h 96"/>
                <a:gd name="T2" fmla="*/ 0 w 97"/>
                <a:gd name="T3" fmla="*/ 0 h 96"/>
                <a:gd name="T4" fmla="*/ 0 w 97"/>
                <a:gd name="T5" fmla="*/ 8 h 96"/>
                <a:gd name="T6" fmla="*/ 2 w 97"/>
                <a:gd name="T7" fmla="*/ 17 h 96"/>
                <a:gd name="T8" fmla="*/ 5 w 97"/>
                <a:gd name="T9" fmla="*/ 25 h 96"/>
                <a:gd name="T10" fmla="*/ 12 w 97"/>
                <a:gd name="T11" fmla="*/ 33 h 96"/>
                <a:gd name="T12" fmla="*/ 19 w 97"/>
                <a:gd name="T13" fmla="*/ 41 h 96"/>
                <a:gd name="T14" fmla="*/ 27 w 97"/>
                <a:gd name="T15" fmla="*/ 49 h 96"/>
                <a:gd name="T16" fmla="*/ 36 w 97"/>
                <a:gd name="T17" fmla="*/ 56 h 96"/>
                <a:gd name="T18" fmla="*/ 46 w 97"/>
                <a:gd name="T19" fmla="*/ 64 h 96"/>
                <a:gd name="T20" fmla="*/ 54 w 97"/>
                <a:gd name="T21" fmla="*/ 70 h 96"/>
                <a:gd name="T22" fmla="*/ 62 w 97"/>
                <a:gd name="T23" fmla="*/ 76 h 96"/>
                <a:gd name="T24" fmla="*/ 71 w 97"/>
                <a:gd name="T25" fmla="*/ 82 h 96"/>
                <a:gd name="T26" fmla="*/ 78 w 97"/>
                <a:gd name="T27" fmla="*/ 87 h 96"/>
                <a:gd name="T28" fmla="*/ 85 w 97"/>
                <a:gd name="T29" fmla="*/ 90 h 96"/>
                <a:gd name="T30" fmla="*/ 89 w 97"/>
                <a:gd name="T31" fmla="*/ 94 h 96"/>
                <a:gd name="T32" fmla="*/ 93 w 97"/>
                <a:gd name="T33" fmla="*/ 95 h 96"/>
                <a:gd name="T34" fmla="*/ 95 w 97"/>
                <a:gd name="T35" fmla="*/ 96 h 96"/>
                <a:gd name="T36" fmla="*/ 97 w 97"/>
                <a:gd name="T37" fmla="*/ 90 h 96"/>
                <a:gd name="T38" fmla="*/ 96 w 97"/>
                <a:gd name="T39" fmla="*/ 90 h 96"/>
                <a:gd name="T40" fmla="*/ 93 w 97"/>
                <a:gd name="T41" fmla="*/ 88 h 96"/>
                <a:gd name="T42" fmla="*/ 88 w 97"/>
                <a:gd name="T43" fmla="*/ 85 h 96"/>
                <a:gd name="T44" fmla="*/ 81 w 97"/>
                <a:gd name="T45" fmla="*/ 81 h 96"/>
                <a:gd name="T46" fmla="*/ 74 w 97"/>
                <a:gd name="T47" fmla="*/ 76 h 96"/>
                <a:gd name="T48" fmla="*/ 65 w 97"/>
                <a:gd name="T49" fmla="*/ 71 h 96"/>
                <a:gd name="T50" fmla="*/ 57 w 97"/>
                <a:gd name="T51" fmla="*/ 65 h 96"/>
                <a:gd name="T52" fmla="*/ 49 w 97"/>
                <a:gd name="T53" fmla="*/ 58 h 96"/>
                <a:gd name="T54" fmla="*/ 40 w 97"/>
                <a:gd name="T55" fmla="*/ 51 h 96"/>
                <a:gd name="T56" fmla="*/ 32 w 97"/>
                <a:gd name="T57" fmla="*/ 44 h 96"/>
                <a:gd name="T58" fmla="*/ 24 w 97"/>
                <a:gd name="T59" fmla="*/ 36 h 96"/>
                <a:gd name="T60" fmla="*/ 17 w 97"/>
                <a:gd name="T61" fmla="*/ 29 h 96"/>
                <a:gd name="T62" fmla="*/ 11 w 97"/>
                <a:gd name="T63" fmla="*/ 21 h 96"/>
                <a:gd name="T64" fmla="*/ 8 w 97"/>
                <a:gd name="T65" fmla="*/ 14 h 96"/>
                <a:gd name="T66" fmla="*/ 5 w 97"/>
                <a:gd name="T67" fmla="*/ 7 h 96"/>
                <a:gd name="T68" fmla="*/ 5 w 97"/>
                <a:gd name="T69" fmla="*/ 2 h 96"/>
                <a:gd name="T70" fmla="*/ 5 w 97"/>
                <a:gd name="T71" fmla="*/ 3 h 96"/>
                <a:gd name="T72" fmla="*/ 0 w 97"/>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96">
                  <a:moveTo>
                    <a:pt x="0" y="0"/>
                  </a:moveTo>
                  <a:lnTo>
                    <a:pt x="0" y="0"/>
                  </a:lnTo>
                  <a:lnTo>
                    <a:pt x="0" y="8"/>
                  </a:lnTo>
                  <a:lnTo>
                    <a:pt x="2" y="17"/>
                  </a:lnTo>
                  <a:lnTo>
                    <a:pt x="5" y="25"/>
                  </a:lnTo>
                  <a:lnTo>
                    <a:pt x="12" y="33"/>
                  </a:lnTo>
                  <a:lnTo>
                    <a:pt x="19" y="41"/>
                  </a:lnTo>
                  <a:lnTo>
                    <a:pt x="27" y="49"/>
                  </a:lnTo>
                  <a:lnTo>
                    <a:pt x="36" y="56"/>
                  </a:lnTo>
                  <a:lnTo>
                    <a:pt x="46" y="64"/>
                  </a:lnTo>
                  <a:lnTo>
                    <a:pt x="54" y="70"/>
                  </a:lnTo>
                  <a:lnTo>
                    <a:pt x="62" y="76"/>
                  </a:lnTo>
                  <a:lnTo>
                    <a:pt x="71" y="82"/>
                  </a:lnTo>
                  <a:lnTo>
                    <a:pt x="78" y="87"/>
                  </a:lnTo>
                  <a:lnTo>
                    <a:pt x="85" y="90"/>
                  </a:lnTo>
                  <a:lnTo>
                    <a:pt x="89" y="94"/>
                  </a:lnTo>
                  <a:lnTo>
                    <a:pt x="93" y="95"/>
                  </a:lnTo>
                  <a:lnTo>
                    <a:pt x="95" y="96"/>
                  </a:lnTo>
                  <a:lnTo>
                    <a:pt x="97" y="90"/>
                  </a:lnTo>
                  <a:lnTo>
                    <a:pt x="96" y="90"/>
                  </a:lnTo>
                  <a:lnTo>
                    <a:pt x="93" y="88"/>
                  </a:lnTo>
                  <a:lnTo>
                    <a:pt x="88" y="85"/>
                  </a:lnTo>
                  <a:lnTo>
                    <a:pt x="81" y="81"/>
                  </a:lnTo>
                  <a:lnTo>
                    <a:pt x="74" y="76"/>
                  </a:lnTo>
                  <a:lnTo>
                    <a:pt x="65" y="71"/>
                  </a:lnTo>
                  <a:lnTo>
                    <a:pt x="57" y="65"/>
                  </a:lnTo>
                  <a:lnTo>
                    <a:pt x="49" y="58"/>
                  </a:lnTo>
                  <a:lnTo>
                    <a:pt x="40" y="51"/>
                  </a:lnTo>
                  <a:lnTo>
                    <a:pt x="32" y="44"/>
                  </a:lnTo>
                  <a:lnTo>
                    <a:pt x="24" y="36"/>
                  </a:lnTo>
                  <a:lnTo>
                    <a:pt x="17" y="29"/>
                  </a:lnTo>
                  <a:lnTo>
                    <a:pt x="11" y="21"/>
                  </a:lnTo>
                  <a:lnTo>
                    <a:pt x="8" y="14"/>
                  </a:lnTo>
                  <a:lnTo>
                    <a:pt x="5" y="7"/>
                  </a:lnTo>
                  <a:lnTo>
                    <a:pt x="5" y="2"/>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31"/>
            <p:cNvSpPr>
              <a:spLocks/>
            </p:cNvSpPr>
            <p:nvPr/>
          </p:nvSpPr>
          <p:spPr bwMode="auto">
            <a:xfrm>
              <a:off x="3932611" y="2110333"/>
              <a:ext cx="28575" cy="98425"/>
            </a:xfrm>
            <a:custGeom>
              <a:avLst/>
              <a:gdLst>
                <a:gd name="T0" fmla="*/ 33 w 36"/>
                <a:gd name="T1" fmla="*/ 0 h 124"/>
                <a:gd name="T2" fmla="*/ 33 w 36"/>
                <a:gd name="T3" fmla="*/ 0 h 124"/>
                <a:gd name="T4" fmla="*/ 28 w 36"/>
                <a:gd name="T5" fmla="*/ 5 h 124"/>
                <a:gd name="T6" fmla="*/ 25 w 36"/>
                <a:gd name="T7" fmla="*/ 10 h 124"/>
                <a:gd name="T8" fmla="*/ 23 w 36"/>
                <a:gd name="T9" fmla="*/ 15 h 124"/>
                <a:gd name="T10" fmla="*/ 19 w 36"/>
                <a:gd name="T11" fmla="*/ 22 h 124"/>
                <a:gd name="T12" fmla="*/ 17 w 36"/>
                <a:gd name="T13" fmla="*/ 29 h 124"/>
                <a:gd name="T14" fmla="*/ 15 w 36"/>
                <a:gd name="T15" fmla="*/ 37 h 124"/>
                <a:gd name="T16" fmla="*/ 12 w 36"/>
                <a:gd name="T17" fmla="*/ 47 h 124"/>
                <a:gd name="T18" fmla="*/ 11 w 36"/>
                <a:gd name="T19" fmla="*/ 55 h 124"/>
                <a:gd name="T20" fmla="*/ 10 w 36"/>
                <a:gd name="T21" fmla="*/ 64 h 124"/>
                <a:gd name="T22" fmla="*/ 8 w 36"/>
                <a:gd name="T23" fmla="*/ 73 h 124"/>
                <a:gd name="T24" fmla="*/ 7 w 36"/>
                <a:gd name="T25" fmla="*/ 82 h 124"/>
                <a:gd name="T26" fmla="*/ 5 w 36"/>
                <a:gd name="T27" fmla="*/ 90 h 124"/>
                <a:gd name="T28" fmla="*/ 3 w 36"/>
                <a:gd name="T29" fmla="*/ 100 h 124"/>
                <a:gd name="T30" fmla="*/ 2 w 36"/>
                <a:gd name="T31" fmla="*/ 108 h 124"/>
                <a:gd name="T32" fmla="*/ 1 w 36"/>
                <a:gd name="T33" fmla="*/ 115 h 124"/>
                <a:gd name="T34" fmla="*/ 0 w 36"/>
                <a:gd name="T35" fmla="*/ 121 h 124"/>
                <a:gd name="T36" fmla="*/ 5 w 36"/>
                <a:gd name="T37" fmla="*/ 124 h 124"/>
                <a:gd name="T38" fmla="*/ 8 w 36"/>
                <a:gd name="T39" fmla="*/ 116 h 124"/>
                <a:gd name="T40" fmla="*/ 9 w 36"/>
                <a:gd name="T41" fmla="*/ 108 h 124"/>
                <a:gd name="T42" fmla="*/ 10 w 36"/>
                <a:gd name="T43" fmla="*/ 101 h 124"/>
                <a:gd name="T44" fmla="*/ 11 w 36"/>
                <a:gd name="T45" fmla="*/ 91 h 124"/>
                <a:gd name="T46" fmla="*/ 12 w 36"/>
                <a:gd name="T47" fmla="*/ 82 h 124"/>
                <a:gd name="T48" fmla="*/ 15 w 36"/>
                <a:gd name="T49" fmla="*/ 73 h 124"/>
                <a:gd name="T50" fmla="*/ 16 w 36"/>
                <a:gd name="T51" fmla="*/ 65 h 124"/>
                <a:gd name="T52" fmla="*/ 17 w 36"/>
                <a:gd name="T53" fmla="*/ 56 h 124"/>
                <a:gd name="T54" fmla="*/ 19 w 36"/>
                <a:gd name="T55" fmla="*/ 48 h 124"/>
                <a:gd name="T56" fmla="*/ 21 w 36"/>
                <a:gd name="T57" fmla="*/ 40 h 124"/>
                <a:gd name="T58" fmla="*/ 24 w 36"/>
                <a:gd name="T59" fmla="*/ 32 h 124"/>
                <a:gd name="T60" fmla="*/ 26 w 36"/>
                <a:gd name="T61" fmla="*/ 25 h 124"/>
                <a:gd name="T62" fmla="*/ 28 w 36"/>
                <a:gd name="T63" fmla="*/ 18 h 124"/>
                <a:gd name="T64" fmla="*/ 31 w 36"/>
                <a:gd name="T65" fmla="*/ 13 h 124"/>
                <a:gd name="T66" fmla="*/ 33 w 36"/>
                <a:gd name="T67" fmla="*/ 9 h 124"/>
                <a:gd name="T68" fmla="*/ 36 w 36"/>
                <a:gd name="T69" fmla="*/ 5 h 124"/>
                <a:gd name="T70" fmla="*/ 36 w 36"/>
                <a:gd name="T71" fmla="*/ 5 h 124"/>
                <a:gd name="T72" fmla="*/ 33 w 36"/>
                <a:gd name="T7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124">
                  <a:moveTo>
                    <a:pt x="33" y="0"/>
                  </a:moveTo>
                  <a:lnTo>
                    <a:pt x="33" y="0"/>
                  </a:lnTo>
                  <a:lnTo>
                    <a:pt x="28" y="5"/>
                  </a:lnTo>
                  <a:lnTo>
                    <a:pt x="25" y="10"/>
                  </a:lnTo>
                  <a:lnTo>
                    <a:pt x="23" y="15"/>
                  </a:lnTo>
                  <a:lnTo>
                    <a:pt x="19" y="22"/>
                  </a:lnTo>
                  <a:lnTo>
                    <a:pt x="17" y="29"/>
                  </a:lnTo>
                  <a:lnTo>
                    <a:pt x="15" y="37"/>
                  </a:lnTo>
                  <a:lnTo>
                    <a:pt x="12" y="47"/>
                  </a:lnTo>
                  <a:lnTo>
                    <a:pt x="11" y="55"/>
                  </a:lnTo>
                  <a:lnTo>
                    <a:pt x="10" y="64"/>
                  </a:lnTo>
                  <a:lnTo>
                    <a:pt x="8" y="73"/>
                  </a:lnTo>
                  <a:lnTo>
                    <a:pt x="7" y="82"/>
                  </a:lnTo>
                  <a:lnTo>
                    <a:pt x="5" y="90"/>
                  </a:lnTo>
                  <a:lnTo>
                    <a:pt x="3" y="100"/>
                  </a:lnTo>
                  <a:lnTo>
                    <a:pt x="2" y="108"/>
                  </a:lnTo>
                  <a:lnTo>
                    <a:pt x="1" y="115"/>
                  </a:lnTo>
                  <a:lnTo>
                    <a:pt x="0" y="121"/>
                  </a:lnTo>
                  <a:lnTo>
                    <a:pt x="5" y="124"/>
                  </a:lnTo>
                  <a:lnTo>
                    <a:pt x="8" y="116"/>
                  </a:lnTo>
                  <a:lnTo>
                    <a:pt x="9" y="108"/>
                  </a:lnTo>
                  <a:lnTo>
                    <a:pt x="10" y="101"/>
                  </a:lnTo>
                  <a:lnTo>
                    <a:pt x="11" y="91"/>
                  </a:lnTo>
                  <a:lnTo>
                    <a:pt x="12" y="82"/>
                  </a:lnTo>
                  <a:lnTo>
                    <a:pt x="15" y="73"/>
                  </a:lnTo>
                  <a:lnTo>
                    <a:pt x="16" y="65"/>
                  </a:lnTo>
                  <a:lnTo>
                    <a:pt x="17" y="56"/>
                  </a:lnTo>
                  <a:lnTo>
                    <a:pt x="19" y="48"/>
                  </a:lnTo>
                  <a:lnTo>
                    <a:pt x="21" y="40"/>
                  </a:lnTo>
                  <a:lnTo>
                    <a:pt x="24" y="32"/>
                  </a:lnTo>
                  <a:lnTo>
                    <a:pt x="26" y="25"/>
                  </a:lnTo>
                  <a:lnTo>
                    <a:pt x="28" y="18"/>
                  </a:lnTo>
                  <a:lnTo>
                    <a:pt x="31" y="13"/>
                  </a:lnTo>
                  <a:lnTo>
                    <a:pt x="33" y="9"/>
                  </a:lnTo>
                  <a:lnTo>
                    <a:pt x="36" y="5"/>
                  </a:lnTo>
                  <a:lnTo>
                    <a:pt x="36"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32"/>
            <p:cNvSpPr>
              <a:spLocks/>
            </p:cNvSpPr>
            <p:nvPr/>
          </p:nvSpPr>
          <p:spPr bwMode="auto">
            <a:xfrm>
              <a:off x="3959598" y="2038896"/>
              <a:ext cx="31750" cy="76200"/>
            </a:xfrm>
            <a:custGeom>
              <a:avLst/>
              <a:gdLst>
                <a:gd name="T0" fmla="*/ 37 w 41"/>
                <a:gd name="T1" fmla="*/ 0 h 96"/>
                <a:gd name="T2" fmla="*/ 37 w 41"/>
                <a:gd name="T3" fmla="*/ 0 h 96"/>
                <a:gd name="T4" fmla="*/ 30 w 41"/>
                <a:gd name="T5" fmla="*/ 6 h 96"/>
                <a:gd name="T6" fmla="*/ 24 w 41"/>
                <a:gd name="T7" fmla="*/ 13 h 96"/>
                <a:gd name="T8" fmla="*/ 21 w 41"/>
                <a:gd name="T9" fmla="*/ 20 h 96"/>
                <a:gd name="T10" fmla="*/ 18 w 41"/>
                <a:gd name="T11" fmla="*/ 27 h 96"/>
                <a:gd name="T12" fmla="*/ 15 w 41"/>
                <a:gd name="T13" fmla="*/ 34 h 96"/>
                <a:gd name="T14" fmla="*/ 13 w 41"/>
                <a:gd name="T15" fmla="*/ 41 h 96"/>
                <a:gd name="T16" fmla="*/ 12 w 41"/>
                <a:gd name="T17" fmla="*/ 48 h 96"/>
                <a:gd name="T18" fmla="*/ 10 w 41"/>
                <a:gd name="T19" fmla="*/ 53 h 96"/>
                <a:gd name="T20" fmla="*/ 9 w 41"/>
                <a:gd name="T21" fmla="*/ 60 h 96"/>
                <a:gd name="T22" fmla="*/ 9 w 41"/>
                <a:gd name="T23" fmla="*/ 66 h 96"/>
                <a:gd name="T24" fmla="*/ 8 w 41"/>
                <a:gd name="T25" fmla="*/ 72 h 96"/>
                <a:gd name="T26" fmla="*/ 7 w 41"/>
                <a:gd name="T27" fmla="*/ 76 h 96"/>
                <a:gd name="T28" fmla="*/ 6 w 41"/>
                <a:gd name="T29" fmla="*/ 81 h 96"/>
                <a:gd name="T30" fmla="*/ 5 w 41"/>
                <a:gd name="T31" fmla="*/ 86 h 96"/>
                <a:gd name="T32" fmla="*/ 2 w 41"/>
                <a:gd name="T33" fmla="*/ 89 h 96"/>
                <a:gd name="T34" fmla="*/ 0 w 41"/>
                <a:gd name="T35" fmla="*/ 91 h 96"/>
                <a:gd name="T36" fmla="*/ 3 w 41"/>
                <a:gd name="T37" fmla="*/ 96 h 96"/>
                <a:gd name="T38" fmla="*/ 7 w 41"/>
                <a:gd name="T39" fmla="*/ 93 h 96"/>
                <a:gd name="T40" fmla="*/ 10 w 41"/>
                <a:gd name="T41" fmla="*/ 88 h 96"/>
                <a:gd name="T42" fmla="*/ 13 w 41"/>
                <a:gd name="T43" fmla="*/ 83 h 96"/>
                <a:gd name="T44" fmla="*/ 14 w 41"/>
                <a:gd name="T45" fmla="*/ 79 h 96"/>
                <a:gd name="T46" fmla="*/ 15 w 41"/>
                <a:gd name="T47" fmla="*/ 73 h 96"/>
                <a:gd name="T48" fmla="*/ 15 w 41"/>
                <a:gd name="T49" fmla="*/ 67 h 96"/>
                <a:gd name="T50" fmla="*/ 16 w 41"/>
                <a:gd name="T51" fmla="*/ 60 h 96"/>
                <a:gd name="T52" fmla="*/ 17 w 41"/>
                <a:gd name="T53" fmla="*/ 55 h 96"/>
                <a:gd name="T54" fmla="*/ 18 w 41"/>
                <a:gd name="T55" fmla="*/ 49 h 96"/>
                <a:gd name="T56" fmla="*/ 20 w 41"/>
                <a:gd name="T57" fmla="*/ 42 h 96"/>
                <a:gd name="T58" fmla="*/ 21 w 41"/>
                <a:gd name="T59" fmla="*/ 36 h 96"/>
                <a:gd name="T60" fmla="*/ 22 w 41"/>
                <a:gd name="T61" fmla="*/ 29 h 96"/>
                <a:gd name="T62" fmla="*/ 25 w 41"/>
                <a:gd name="T63" fmla="*/ 23 h 96"/>
                <a:gd name="T64" fmla="*/ 30 w 41"/>
                <a:gd name="T65" fmla="*/ 17 h 96"/>
                <a:gd name="T66" fmla="*/ 35 w 41"/>
                <a:gd name="T67" fmla="*/ 11 h 96"/>
                <a:gd name="T68" fmla="*/ 41 w 41"/>
                <a:gd name="T69" fmla="*/ 5 h 96"/>
                <a:gd name="T70" fmla="*/ 41 w 41"/>
                <a:gd name="T71" fmla="*/ 5 h 96"/>
                <a:gd name="T72" fmla="*/ 37 w 41"/>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96">
                  <a:moveTo>
                    <a:pt x="37" y="0"/>
                  </a:moveTo>
                  <a:lnTo>
                    <a:pt x="37" y="0"/>
                  </a:lnTo>
                  <a:lnTo>
                    <a:pt x="30" y="6"/>
                  </a:lnTo>
                  <a:lnTo>
                    <a:pt x="24" y="13"/>
                  </a:lnTo>
                  <a:lnTo>
                    <a:pt x="21" y="20"/>
                  </a:lnTo>
                  <a:lnTo>
                    <a:pt x="18" y="27"/>
                  </a:lnTo>
                  <a:lnTo>
                    <a:pt x="15" y="34"/>
                  </a:lnTo>
                  <a:lnTo>
                    <a:pt x="13" y="41"/>
                  </a:lnTo>
                  <a:lnTo>
                    <a:pt x="12" y="48"/>
                  </a:lnTo>
                  <a:lnTo>
                    <a:pt x="10" y="53"/>
                  </a:lnTo>
                  <a:lnTo>
                    <a:pt x="9" y="60"/>
                  </a:lnTo>
                  <a:lnTo>
                    <a:pt x="9" y="66"/>
                  </a:lnTo>
                  <a:lnTo>
                    <a:pt x="8" y="72"/>
                  </a:lnTo>
                  <a:lnTo>
                    <a:pt x="7" y="76"/>
                  </a:lnTo>
                  <a:lnTo>
                    <a:pt x="6" y="81"/>
                  </a:lnTo>
                  <a:lnTo>
                    <a:pt x="5" y="86"/>
                  </a:lnTo>
                  <a:lnTo>
                    <a:pt x="2" y="89"/>
                  </a:lnTo>
                  <a:lnTo>
                    <a:pt x="0" y="91"/>
                  </a:lnTo>
                  <a:lnTo>
                    <a:pt x="3" y="96"/>
                  </a:lnTo>
                  <a:lnTo>
                    <a:pt x="7" y="93"/>
                  </a:lnTo>
                  <a:lnTo>
                    <a:pt x="10" y="88"/>
                  </a:lnTo>
                  <a:lnTo>
                    <a:pt x="13" y="83"/>
                  </a:lnTo>
                  <a:lnTo>
                    <a:pt x="14" y="79"/>
                  </a:lnTo>
                  <a:lnTo>
                    <a:pt x="15" y="73"/>
                  </a:lnTo>
                  <a:lnTo>
                    <a:pt x="15" y="67"/>
                  </a:lnTo>
                  <a:lnTo>
                    <a:pt x="16" y="60"/>
                  </a:lnTo>
                  <a:lnTo>
                    <a:pt x="17" y="55"/>
                  </a:lnTo>
                  <a:lnTo>
                    <a:pt x="18" y="49"/>
                  </a:lnTo>
                  <a:lnTo>
                    <a:pt x="20" y="42"/>
                  </a:lnTo>
                  <a:lnTo>
                    <a:pt x="21" y="36"/>
                  </a:lnTo>
                  <a:lnTo>
                    <a:pt x="22" y="29"/>
                  </a:lnTo>
                  <a:lnTo>
                    <a:pt x="25" y="23"/>
                  </a:lnTo>
                  <a:lnTo>
                    <a:pt x="30" y="17"/>
                  </a:lnTo>
                  <a:lnTo>
                    <a:pt x="35" y="11"/>
                  </a:lnTo>
                  <a:lnTo>
                    <a:pt x="41" y="5"/>
                  </a:lnTo>
                  <a:lnTo>
                    <a:pt x="41"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133"/>
            <p:cNvSpPr>
              <a:spLocks/>
            </p:cNvSpPr>
            <p:nvPr/>
          </p:nvSpPr>
          <p:spPr bwMode="auto">
            <a:xfrm>
              <a:off x="3988173" y="1983333"/>
              <a:ext cx="179388" cy="58738"/>
            </a:xfrm>
            <a:custGeom>
              <a:avLst/>
              <a:gdLst>
                <a:gd name="T0" fmla="*/ 226 w 226"/>
                <a:gd name="T1" fmla="*/ 0 h 74"/>
                <a:gd name="T2" fmla="*/ 226 w 226"/>
                <a:gd name="T3" fmla="*/ 0 h 74"/>
                <a:gd name="T4" fmla="*/ 213 w 226"/>
                <a:gd name="T5" fmla="*/ 0 h 74"/>
                <a:gd name="T6" fmla="*/ 200 w 226"/>
                <a:gd name="T7" fmla="*/ 0 h 74"/>
                <a:gd name="T8" fmla="*/ 185 w 226"/>
                <a:gd name="T9" fmla="*/ 1 h 74"/>
                <a:gd name="T10" fmla="*/ 170 w 226"/>
                <a:gd name="T11" fmla="*/ 4 h 74"/>
                <a:gd name="T12" fmla="*/ 154 w 226"/>
                <a:gd name="T13" fmla="*/ 7 h 74"/>
                <a:gd name="T14" fmla="*/ 138 w 226"/>
                <a:gd name="T15" fmla="*/ 11 h 74"/>
                <a:gd name="T16" fmla="*/ 122 w 226"/>
                <a:gd name="T17" fmla="*/ 14 h 74"/>
                <a:gd name="T18" fmla="*/ 106 w 226"/>
                <a:gd name="T19" fmla="*/ 20 h 74"/>
                <a:gd name="T20" fmla="*/ 90 w 226"/>
                <a:gd name="T21" fmla="*/ 26 h 74"/>
                <a:gd name="T22" fmla="*/ 74 w 226"/>
                <a:gd name="T23" fmla="*/ 31 h 74"/>
                <a:gd name="T24" fmla="*/ 57 w 226"/>
                <a:gd name="T25" fmla="*/ 37 h 74"/>
                <a:gd name="T26" fmla="*/ 44 w 226"/>
                <a:gd name="T27" fmla="*/ 44 h 74"/>
                <a:gd name="T28" fmla="*/ 31 w 226"/>
                <a:gd name="T29" fmla="*/ 50 h 74"/>
                <a:gd name="T30" fmla="*/ 18 w 226"/>
                <a:gd name="T31" fmla="*/ 57 h 74"/>
                <a:gd name="T32" fmla="*/ 9 w 226"/>
                <a:gd name="T33" fmla="*/ 63 h 74"/>
                <a:gd name="T34" fmla="*/ 0 w 226"/>
                <a:gd name="T35" fmla="*/ 69 h 74"/>
                <a:gd name="T36" fmla="*/ 4 w 226"/>
                <a:gd name="T37" fmla="*/ 74 h 74"/>
                <a:gd name="T38" fmla="*/ 13 w 226"/>
                <a:gd name="T39" fmla="*/ 68 h 74"/>
                <a:gd name="T40" fmla="*/ 23 w 226"/>
                <a:gd name="T41" fmla="*/ 63 h 74"/>
                <a:gd name="T42" fmla="*/ 33 w 226"/>
                <a:gd name="T43" fmla="*/ 56 h 74"/>
                <a:gd name="T44" fmla="*/ 47 w 226"/>
                <a:gd name="T45" fmla="*/ 50 h 74"/>
                <a:gd name="T46" fmla="*/ 61 w 226"/>
                <a:gd name="T47" fmla="*/ 43 h 74"/>
                <a:gd name="T48" fmla="*/ 76 w 226"/>
                <a:gd name="T49" fmla="*/ 37 h 74"/>
                <a:gd name="T50" fmla="*/ 91 w 226"/>
                <a:gd name="T51" fmla="*/ 31 h 74"/>
                <a:gd name="T52" fmla="*/ 107 w 226"/>
                <a:gd name="T53" fmla="*/ 26 h 74"/>
                <a:gd name="T54" fmla="*/ 123 w 226"/>
                <a:gd name="T55" fmla="*/ 21 h 74"/>
                <a:gd name="T56" fmla="*/ 139 w 226"/>
                <a:gd name="T57" fmla="*/ 16 h 74"/>
                <a:gd name="T58" fmla="*/ 155 w 226"/>
                <a:gd name="T59" fmla="*/ 13 h 74"/>
                <a:gd name="T60" fmla="*/ 171 w 226"/>
                <a:gd name="T61" fmla="*/ 10 h 74"/>
                <a:gd name="T62" fmla="*/ 186 w 226"/>
                <a:gd name="T63" fmla="*/ 7 h 74"/>
                <a:gd name="T64" fmla="*/ 200 w 226"/>
                <a:gd name="T65" fmla="*/ 7 h 74"/>
                <a:gd name="T66" fmla="*/ 213 w 226"/>
                <a:gd name="T67" fmla="*/ 6 h 74"/>
                <a:gd name="T68" fmla="*/ 224 w 226"/>
                <a:gd name="T69" fmla="*/ 7 h 74"/>
                <a:gd name="T70" fmla="*/ 224 w 226"/>
                <a:gd name="T71" fmla="*/ 7 h 74"/>
                <a:gd name="T72" fmla="*/ 226 w 226"/>
                <a:gd name="T7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6" h="74">
                  <a:moveTo>
                    <a:pt x="226" y="0"/>
                  </a:moveTo>
                  <a:lnTo>
                    <a:pt x="226" y="0"/>
                  </a:lnTo>
                  <a:lnTo>
                    <a:pt x="213" y="0"/>
                  </a:lnTo>
                  <a:lnTo>
                    <a:pt x="200" y="0"/>
                  </a:lnTo>
                  <a:lnTo>
                    <a:pt x="185" y="1"/>
                  </a:lnTo>
                  <a:lnTo>
                    <a:pt x="170" y="4"/>
                  </a:lnTo>
                  <a:lnTo>
                    <a:pt x="154" y="7"/>
                  </a:lnTo>
                  <a:lnTo>
                    <a:pt x="138" y="11"/>
                  </a:lnTo>
                  <a:lnTo>
                    <a:pt x="122" y="14"/>
                  </a:lnTo>
                  <a:lnTo>
                    <a:pt x="106" y="20"/>
                  </a:lnTo>
                  <a:lnTo>
                    <a:pt x="90" y="26"/>
                  </a:lnTo>
                  <a:lnTo>
                    <a:pt x="74" y="31"/>
                  </a:lnTo>
                  <a:lnTo>
                    <a:pt x="57" y="37"/>
                  </a:lnTo>
                  <a:lnTo>
                    <a:pt x="44" y="44"/>
                  </a:lnTo>
                  <a:lnTo>
                    <a:pt x="31" y="50"/>
                  </a:lnTo>
                  <a:lnTo>
                    <a:pt x="18" y="57"/>
                  </a:lnTo>
                  <a:lnTo>
                    <a:pt x="9" y="63"/>
                  </a:lnTo>
                  <a:lnTo>
                    <a:pt x="0" y="69"/>
                  </a:lnTo>
                  <a:lnTo>
                    <a:pt x="4" y="74"/>
                  </a:lnTo>
                  <a:lnTo>
                    <a:pt x="13" y="68"/>
                  </a:lnTo>
                  <a:lnTo>
                    <a:pt x="23" y="63"/>
                  </a:lnTo>
                  <a:lnTo>
                    <a:pt x="33" y="56"/>
                  </a:lnTo>
                  <a:lnTo>
                    <a:pt x="47" y="50"/>
                  </a:lnTo>
                  <a:lnTo>
                    <a:pt x="61" y="43"/>
                  </a:lnTo>
                  <a:lnTo>
                    <a:pt x="76" y="37"/>
                  </a:lnTo>
                  <a:lnTo>
                    <a:pt x="91" y="31"/>
                  </a:lnTo>
                  <a:lnTo>
                    <a:pt x="107" y="26"/>
                  </a:lnTo>
                  <a:lnTo>
                    <a:pt x="123" y="21"/>
                  </a:lnTo>
                  <a:lnTo>
                    <a:pt x="139" y="16"/>
                  </a:lnTo>
                  <a:lnTo>
                    <a:pt x="155" y="13"/>
                  </a:lnTo>
                  <a:lnTo>
                    <a:pt x="171" y="10"/>
                  </a:lnTo>
                  <a:lnTo>
                    <a:pt x="186" y="7"/>
                  </a:lnTo>
                  <a:lnTo>
                    <a:pt x="200" y="7"/>
                  </a:lnTo>
                  <a:lnTo>
                    <a:pt x="213" y="6"/>
                  </a:lnTo>
                  <a:lnTo>
                    <a:pt x="224" y="7"/>
                  </a:lnTo>
                  <a:lnTo>
                    <a:pt x="224" y="7"/>
                  </a:lnTo>
                  <a:lnTo>
                    <a:pt x="2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34"/>
            <p:cNvSpPr>
              <a:spLocks/>
            </p:cNvSpPr>
            <p:nvPr/>
          </p:nvSpPr>
          <p:spPr bwMode="auto">
            <a:xfrm>
              <a:off x="4229473" y="2178596"/>
              <a:ext cx="69850" cy="15875"/>
            </a:xfrm>
            <a:custGeom>
              <a:avLst/>
              <a:gdLst>
                <a:gd name="T0" fmla="*/ 0 w 87"/>
                <a:gd name="T1" fmla="*/ 19 h 19"/>
                <a:gd name="T2" fmla="*/ 87 w 87"/>
                <a:gd name="T3" fmla="*/ 11 h 19"/>
                <a:gd name="T4" fmla="*/ 53 w 87"/>
                <a:gd name="T5" fmla="*/ 0 h 19"/>
                <a:gd name="T6" fmla="*/ 0 w 87"/>
                <a:gd name="T7" fmla="*/ 19 h 19"/>
              </a:gdLst>
              <a:ahLst/>
              <a:cxnLst>
                <a:cxn ang="0">
                  <a:pos x="T0" y="T1"/>
                </a:cxn>
                <a:cxn ang="0">
                  <a:pos x="T2" y="T3"/>
                </a:cxn>
                <a:cxn ang="0">
                  <a:pos x="T4" y="T5"/>
                </a:cxn>
                <a:cxn ang="0">
                  <a:pos x="T6" y="T7"/>
                </a:cxn>
              </a:cxnLst>
              <a:rect l="0" t="0" r="r" b="b"/>
              <a:pathLst>
                <a:path w="87" h="19">
                  <a:moveTo>
                    <a:pt x="0" y="19"/>
                  </a:moveTo>
                  <a:lnTo>
                    <a:pt x="87" y="11"/>
                  </a:lnTo>
                  <a:lnTo>
                    <a:pt x="53"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35"/>
            <p:cNvSpPr>
              <a:spLocks/>
            </p:cNvSpPr>
            <p:nvPr/>
          </p:nvSpPr>
          <p:spPr bwMode="auto">
            <a:xfrm>
              <a:off x="4229473" y="2184946"/>
              <a:ext cx="80963" cy="12700"/>
            </a:xfrm>
            <a:custGeom>
              <a:avLst/>
              <a:gdLst>
                <a:gd name="T0" fmla="*/ 87 w 102"/>
                <a:gd name="T1" fmla="*/ 7 h 15"/>
                <a:gd name="T2" fmla="*/ 87 w 102"/>
                <a:gd name="T3" fmla="*/ 0 h 15"/>
                <a:gd name="T4" fmla="*/ 0 w 102"/>
                <a:gd name="T5" fmla="*/ 8 h 15"/>
                <a:gd name="T6" fmla="*/ 1 w 102"/>
                <a:gd name="T7" fmla="*/ 15 h 15"/>
                <a:gd name="T8" fmla="*/ 89 w 102"/>
                <a:gd name="T9" fmla="*/ 7 h 15"/>
                <a:gd name="T10" fmla="*/ 89 w 102"/>
                <a:gd name="T11" fmla="*/ 0 h 15"/>
                <a:gd name="T12" fmla="*/ 89 w 102"/>
                <a:gd name="T13" fmla="*/ 7 h 15"/>
                <a:gd name="T14" fmla="*/ 102 w 102"/>
                <a:gd name="T15" fmla="*/ 5 h 15"/>
                <a:gd name="T16" fmla="*/ 89 w 102"/>
                <a:gd name="T17" fmla="*/ 0 h 15"/>
                <a:gd name="T18" fmla="*/ 87 w 102"/>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
                  <a:moveTo>
                    <a:pt x="87" y="7"/>
                  </a:moveTo>
                  <a:lnTo>
                    <a:pt x="87" y="0"/>
                  </a:lnTo>
                  <a:lnTo>
                    <a:pt x="0" y="8"/>
                  </a:lnTo>
                  <a:lnTo>
                    <a:pt x="1" y="15"/>
                  </a:lnTo>
                  <a:lnTo>
                    <a:pt x="89" y="7"/>
                  </a:lnTo>
                  <a:lnTo>
                    <a:pt x="89" y="0"/>
                  </a:lnTo>
                  <a:lnTo>
                    <a:pt x="89" y="7"/>
                  </a:lnTo>
                  <a:lnTo>
                    <a:pt x="102" y="5"/>
                  </a:lnTo>
                  <a:lnTo>
                    <a:pt x="89" y="0"/>
                  </a:lnTo>
                  <a:lnTo>
                    <a:pt x="8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36"/>
            <p:cNvSpPr>
              <a:spLocks/>
            </p:cNvSpPr>
            <p:nvPr/>
          </p:nvSpPr>
          <p:spPr bwMode="auto">
            <a:xfrm>
              <a:off x="4270748" y="2177008"/>
              <a:ext cx="28575" cy="14288"/>
            </a:xfrm>
            <a:custGeom>
              <a:avLst/>
              <a:gdLst>
                <a:gd name="T0" fmla="*/ 1 w 37"/>
                <a:gd name="T1" fmla="*/ 7 h 19"/>
                <a:gd name="T2" fmla="*/ 0 w 37"/>
                <a:gd name="T3" fmla="*/ 7 h 19"/>
                <a:gd name="T4" fmla="*/ 35 w 37"/>
                <a:gd name="T5" fmla="*/ 19 h 19"/>
                <a:gd name="T6" fmla="*/ 37 w 37"/>
                <a:gd name="T7" fmla="*/ 12 h 19"/>
                <a:gd name="T8" fmla="*/ 1 w 37"/>
                <a:gd name="T9" fmla="*/ 0 h 19"/>
                <a:gd name="T10" fmla="*/ 0 w 37"/>
                <a:gd name="T11" fmla="*/ 0 h 19"/>
                <a:gd name="T12" fmla="*/ 1 w 37"/>
                <a:gd name="T13" fmla="*/ 0 h 19"/>
                <a:gd name="T14" fmla="*/ 1 w 37"/>
                <a:gd name="T15" fmla="*/ 0 h 19"/>
                <a:gd name="T16" fmla="*/ 0 w 37"/>
                <a:gd name="T17" fmla="*/ 0 h 19"/>
                <a:gd name="T18" fmla="*/ 1 w 37"/>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9">
                  <a:moveTo>
                    <a:pt x="1" y="7"/>
                  </a:moveTo>
                  <a:lnTo>
                    <a:pt x="0" y="7"/>
                  </a:lnTo>
                  <a:lnTo>
                    <a:pt x="35" y="19"/>
                  </a:lnTo>
                  <a:lnTo>
                    <a:pt x="37" y="12"/>
                  </a:lnTo>
                  <a:lnTo>
                    <a:pt x="1" y="0"/>
                  </a:lnTo>
                  <a:lnTo>
                    <a:pt x="0" y="0"/>
                  </a:lnTo>
                  <a:lnTo>
                    <a:pt x="1" y="0"/>
                  </a:lnTo>
                  <a:lnTo>
                    <a:pt x="1" y="0"/>
                  </a:lnTo>
                  <a:lnTo>
                    <a:pt x="0"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37"/>
            <p:cNvSpPr>
              <a:spLocks/>
            </p:cNvSpPr>
            <p:nvPr/>
          </p:nvSpPr>
          <p:spPr bwMode="auto">
            <a:xfrm>
              <a:off x="4213598" y="2177008"/>
              <a:ext cx="57150" cy="22225"/>
            </a:xfrm>
            <a:custGeom>
              <a:avLst/>
              <a:gdLst>
                <a:gd name="T0" fmla="*/ 21 w 74"/>
                <a:gd name="T1" fmla="*/ 20 h 28"/>
                <a:gd name="T2" fmla="*/ 22 w 74"/>
                <a:gd name="T3" fmla="*/ 27 h 28"/>
                <a:gd name="T4" fmla="*/ 74 w 74"/>
                <a:gd name="T5" fmla="*/ 7 h 28"/>
                <a:gd name="T6" fmla="*/ 73 w 74"/>
                <a:gd name="T7" fmla="*/ 0 h 28"/>
                <a:gd name="T8" fmla="*/ 21 w 74"/>
                <a:gd name="T9" fmla="*/ 20 h 28"/>
                <a:gd name="T10" fmla="*/ 22 w 74"/>
                <a:gd name="T11" fmla="*/ 27 h 28"/>
                <a:gd name="T12" fmla="*/ 21 w 74"/>
                <a:gd name="T13" fmla="*/ 20 h 28"/>
                <a:gd name="T14" fmla="*/ 0 w 74"/>
                <a:gd name="T15" fmla="*/ 28 h 28"/>
                <a:gd name="T16" fmla="*/ 22 w 74"/>
                <a:gd name="T17" fmla="*/ 27 h 28"/>
                <a:gd name="T18" fmla="*/ 21 w 74"/>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28">
                  <a:moveTo>
                    <a:pt x="21" y="20"/>
                  </a:moveTo>
                  <a:lnTo>
                    <a:pt x="22" y="27"/>
                  </a:lnTo>
                  <a:lnTo>
                    <a:pt x="74" y="7"/>
                  </a:lnTo>
                  <a:lnTo>
                    <a:pt x="73" y="0"/>
                  </a:lnTo>
                  <a:lnTo>
                    <a:pt x="21" y="20"/>
                  </a:lnTo>
                  <a:lnTo>
                    <a:pt x="22" y="27"/>
                  </a:lnTo>
                  <a:lnTo>
                    <a:pt x="21" y="20"/>
                  </a:lnTo>
                  <a:lnTo>
                    <a:pt x="0" y="28"/>
                  </a:lnTo>
                  <a:lnTo>
                    <a:pt x="22" y="27"/>
                  </a:lnTo>
                  <a:lnTo>
                    <a:pt x="2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138"/>
            <p:cNvSpPr>
              <a:spLocks/>
            </p:cNvSpPr>
            <p:nvPr/>
          </p:nvSpPr>
          <p:spPr bwMode="auto">
            <a:xfrm>
              <a:off x="4245348" y="2229396"/>
              <a:ext cx="31750" cy="25400"/>
            </a:xfrm>
            <a:custGeom>
              <a:avLst/>
              <a:gdLst>
                <a:gd name="T0" fmla="*/ 19 w 39"/>
                <a:gd name="T1" fmla="*/ 33 h 33"/>
                <a:gd name="T2" fmla="*/ 23 w 39"/>
                <a:gd name="T3" fmla="*/ 32 h 33"/>
                <a:gd name="T4" fmla="*/ 27 w 39"/>
                <a:gd name="T5" fmla="*/ 32 h 33"/>
                <a:gd name="T6" fmla="*/ 31 w 39"/>
                <a:gd name="T7" fmla="*/ 30 h 33"/>
                <a:gd name="T8" fmla="*/ 33 w 39"/>
                <a:gd name="T9" fmla="*/ 28 h 33"/>
                <a:gd name="T10" fmla="*/ 35 w 39"/>
                <a:gd name="T11" fmla="*/ 25 h 33"/>
                <a:gd name="T12" fmla="*/ 38 w 39"/>
                <a:gd name="T13" fmla="*/ 23 h 33"/>
                <a:gd name="T14" fmla="*/ 39 w 39"/>
                <a:gd name="T15" fmla="*/ 20 h 33"/>
                <a:gd name="T16" fmla="*/ 39 w 39"/>
                <a:gd name="T17" fmla="*/ 16 h 33"/>
                <a:gd name="T18" fmla="*/ 39 w 39"/>
                <a:gd name="T19" fmla="*/ 13 h 33"/>
                <a:gd name="T20" fmla="*/ 38 w 39"/>
                <a:gd name="T21" fmla="*/ 9 h 33"/>
                <a:gd name="T22" fmla="*/ 35 w 39"/>
                <a:gd name="T23" fmla="*/ 7 h 33"/>
                <a:gd name="T24" fmla="*/ 33 w 39"/>
                <a:gd name="T25" fmla="*/ 5 h 33"/>
                <a:gd name="T26" fmla="*/ 31 w 39"/>
                <a:gd name="T27" fmla="*/ 2 h 33"/>
                <a:gd name="T28" fmla="*/ 27 w 39"/>
                <a:gd name="T29" fmla="*/ 1 h 33"/>
                <a:gd name="T30" fmla="*/ 23 w 39"/>
                <a:gd name="T31" fmla="*/ 0 h 33"/>
                <a:gd name="T32" fmla="*/ 19 w 39"/>
                <a:gd name="T33" fmla="*/ 0 h 33"/>
                <a:gd name="T34" fmla="*/ 16 w 39"/>
                <a:gd name="T35" fmla="*/ 0 h 33"/>
                <a:gd name="T36" fmla="*/ 11 w 39"/>
                <a:gd name="T37" fmla="*/ 1 h 33"/>
                <a:gd name="T38" fmla="*/ 9 w 39"/>
                <a:gd name="T39" fmla="*/ 2 h 33"/>
                <a:gd name="T40" fmla="*/ 5 w 39"/>
                <a:gd name="T41" fmla="*/ 5 h 33"/>
                <a:gd name="T42" fmla="*/ 3 w 39"/>
                <a:gd name="T43" fmla="*/ 7 h 33"/>
                <a:gd name="T44" fmla="*/ 1 w 39"/>
                <a:gd name="T45" fmla="*/ 9 h 33"/>
                <a:gd name="T46" fmla="*/ 0 w 39"/>
                <a:gd name="T47" fmla="*/ 13 h 33"/>
                <a:gd name="T48" fmla="*/ 0 w 39"/>
                <a:gd name="T49" fmla="*/ 16 h 33"/>
                <a:gd name="T50" fmla="*/ 0 w 39"/>
                <a:gd name="T51" fmla="*/ 20 h 33"/>
                <a:gd name="T52" fmla="*/ 1 w 39"/>
                <a:gd name="T53" fmla="*/ 23 h 33"/>
                <a:gd name="T54" fmla="*/ 3 w 39"/>
                <a:gd name="T55" fmla="*/ 25 h 33"/>
                <a:gd name="T56" fmla="*/ 5 w 39"/>
                <a:gd name="T57" fmla="*/ 28 h 33"/>
                <a:gd name="T58" fmla="*/ 9 w 39"/>
                <a:gd name="T59" fmla="*/ 30 h 33"/>
                <a:gd name="T60" fmla="*/ 11 w 39"/>
                <a:gd name="T61" fmla="*/ 32 h 33"/>
                <a:gd name="T62" fmla="*/ 16 w 39"/>
                <a:gd name="T63" fmla="*/ 32 h 33"/>
                <a:gd name="T64" fmla="*/ 19 w 39"/>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3">
                  <a:moveTo>
                    <a:pt x="19" y="33"/>
                  </a:moveTo>
                  <a:lnTo>
                    <a:pt x="23" y="32"/>
                  </a:lnTo>
                  <a:lnTo>
                    <a:pt x="27" y="32"/>
                  </a:lnTo>
                  <a:lnTo>
                    <a:pt x="31" y="30"/>
                  </a:lnTo>
                  <a:lnTo>
                    <a:pt x="33" y="28"/>
                  </a:lnTo>
                  <a:lnTo>
                    <a:pt x="35" y="25"/>
                  </a:lnTo>
                  <a:lnTo>
                    <a:pt x="38" y="23"/>
                  </a:lnTo>
                  <a:lnTo>
                    <a:pt x="39" y="20"/>
                  </a:lnTo>
                  <a:lnTo>
                    <a:pt x="39" y="16"/>
                  </a:lnTo>
                  <a:lnTo>
                    <a:pt x="39" y="13"/>
                  </a:lnTo>
                  <a:lnTo>
                    <a:pt x="38" y="9"/>
                  </a:lnTo>
                  <a:lnTo>
                    <a:pt x="35" y="7"/>
                  </a:lnTo>
                  <a:lnTo>
                    <a:pt x="33" y="5"/>
                  </a:lnTo>
                  <a:lnTo>
                    <a:pt x="31" y="2"/>
                  </a:lnTo>
                  <a:lnTo>
                    <a:pt x="27" y="1"/>
                  </a:lnTo>
                  <a:lnTo>
                    <a:pt x="23" y="0"/>
                  </a:lnTo>
                  <a:lnTo>
                    <a:pt x="19" y="0"/>
                  </a:lnTo>
                  <a:lnTo>
                    <a:pt x="16" y="0"/>
                  </a:lnTo>
                  <a:lnTo>
                    <a:pt x="11" y="1"/>
                  </a:lnTo>
                  <a:lnTo>
                    <a:pt x="9" y="2"/>
                  </a:lnTo>
                  <a:lnTo>
                    <a:pt x="5" y="5"/>
                  </a:lnTo>
                  <a:lnTo>
                    <a:pt x="3" y="7"/>
                  </a:lnTo>
                  <a:lnTo>
                    <a:pt x="1" y="9"/>
                  </a:lnTo>
                  <a:lnTo>
                    <a:pt x="0" y="13"/>
                  </a:lnTo>
                  <a:lnTo>
                    <a:pt x="0" y="16"/>
                  </a:lnTo>
                  <a:lnTo>
                    <a:pt x="0" y="20"/>
                  </a:lnTo>
                  <a:lnTo>
                    <a:pt x="1" y="23"/>
                  </a:lnTo>
                  <a:lnTo>
                    <a:pt x="3" y="25"/>
                  </a:lnTo>
                  <a:lnTo>
                    <a:pt x="5" y="28"/>
                  </a:lnTo>
                  <a:lnTo>
                    <a:pt x="9" y="30"/>
                  </a:lnTo>
                  <a:lnTo>
                    <a:pt x="11" y="32"/>
                  </a:lnTo>
                  <a:lnTo>
                    <a:pt x="16" y="32"/>
                  </a:lnTo>
                  <a:lnTo>
                    <a:pt x="1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139"/>
            <p:cNvSpPr>
              <a:spLocks/>
            </p:cNvSpPr>
            <p:nvPr/>
          </p:nvSpPr>
          <p:spPr bwMode="auto">
            <a:xfrm>
              <a:off x="4261223" y="2242096"/>
              <a:ext cx="19050" cy="15875"/>
            </a:xfrm>
            <a:custGeom>
              <a:avLst/>
              <a:gdLst>
                <a:gd name="T0" fmla="*/ 17 w 23"/>
                <a:gd name="T1" fmla="*/ 0 h 21"/>
                <a:gd name="T2" fmla="*/ 17 w 23"/>
                <a:gd name="T3" fmla="*/ 0 h 21"/>
                <a:gd name="T4" fmla="*/ 16 w 23"/>
                <a:gd name="T5" fmla="*/ 2 h 21"/>
                <a:gd name="T6" fmla="*/ 16 w 23"/>
                <a:gd name="T7" fmla="*/ 5 h 21"/>
                <a:gd name="T8" fmla="*/ 14 w 23"/>
                <a:gd name="T9" fmla="*/ 7 h 21"/>
                <a:gd name="T10" fmla="*/ 12 w 23"/>
                <a:gd name="T11" fmla="*/ 9 h 21"/>
                <a:gd name="T12" fmla="*/ 11 w 23"/>
                <a:gd name="T13" fmla="*/ 12 h 21"/>
                <a:gd name="T14" fmla="*/ 7 w 23"/>
                <a:gd name="T15" fmla="*/ 13 h 21"/>
                <a:gd name="T16" fmla="*/ 4 w 23"/>
                <a:gd name="T17" fmla="*/ 14 h 21"/>
                <a:gd name="T18" fmla="*/ 0 w 23"/>
                <a:gd name="T19" fmla="*/ 14 h 21"/>
                <a:gd name="T20" fmla="*/ 0 w 23"/>
                <a:gd name="T21" fmla="*/ 21 h 21"/>
                <a:gd name="T22" fmla="*/ 5 w 23"/>
                <a:gd name="T23" fmla="*/ 20 h 21"/>
                <a:gd name="T24" fmla="*/ 8 w 23"/>
                <a:gd name="T25" fmla="*/ 19 h 21"/>
                <a:gd name="T26" fmla="*/ 13 w 23"/>
                <a:gd name="T27" fmla="*/ 17 h 21"/>
                <a:gd name="T28" fmla="*/ 16 w 23"/>
                <a:gd name="T29" fmla="*/ 14 h 21"/>
                <a:gd name="T30" fmla="*/ 19 w 23"/>
                <a:gd name="T31" fmla="*/ 12 h 21"/>
                <a:gd name="T32" fmla="*/ 22 w 23"/>
                <a:gd name="T33" fmla="*/ 8 h 21"/>
                <a:gd name="T34" fmla="*/ 23 w 23"/>
                <a:gd name="T35" fmla="*/ 4 h 21"/>
                <a:gd name="T36" fmla="*/ 23 w 23"/>
                <a:gd name="T37" fmla="*/ 0 h 21"/>
                <a:gd name="T38" fmla="*/ 23 w 23"/>
                <a:gd name="T39" fmla="*/ 0 h 21"/>
                <a:gd name="T40" fmla="*/ 17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17" y="0"/>
                  </a:moveTo>
                  <a:lnTo>
                    <a:pt x="17" y="0"/>
                  </a:lnTo>
                  <a:lnTo>
                    <a:pt x="16" y="2"/>
                  </a:lnTo>
                  <a:lnTo>
                    <a:pt x="16" y="5"/>
                  </a:lnTo>
                  <a:lnTo>
                    <a:pt x="14" y="7"/>
                  </a:lnTo>
                  <a:lnTo>
                    <a:pt x="12" y="9"/>
                  </a:lnTo>
                  <a:lnTo>
                    <a:pt x="11" y="12"/>
                  </a:lnTo>
                  <a:lnTo>
                    <a:pt x="7" y="13"/>
                  </a:lnTo>
                  <a:lnTo>
                    <a:pt x="4" y="14"/>
                  </a:lnTo>
                  <a:lnTo>
                    <a:pt x="0" y="14"/>
                  </a:lnTo>
                  <a:lnTo>
                    <a:pt x="0" y="21"/>
                  </a:lnTo>
                  <a:lnTo>
                    <a:pt x="5" y="20"/>
                  </a:lnTo>
                  <a:lnTo>
                    <a:pt x="8" y="19"/>
                  </a:lnTo>
                  <a:lnTo>
                    <a:pt x="13" y="17"/>
                  </a:lnTo>
                  <a:lnTo>
                    <a:pt x="16" y="14"/>
                  </a:lnTo>
                  <a:lnTo>
                    <a:pt x="19" y="12"/>
                  </a:lnTo>
                  <a:lnTo>
                    <a:pt x="22" y="8"/>
                  </a:lnTo>
                  <a:lnTo>
                    <a:pt x="23" y="4"/>
                  </a:lnTo>
                  <a:lnTo>
                    <a:pt x="23" y="0"/>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40"/>
            <p:cNvSpPr>
              <a:spLocks/>
            </p:cNvSpPr>
            <p:nvPr/>
          </p:nvSpPr>
          <p:spPr bwMode="auto">
            <a:xfrm>
              <a:off x="4261223" y="2226221"/>
              <a:ext cx="19050" cy="15875"/>
            </a:xfrm>
            <a:custGeom>
              <a:avLst/>
              <a:gdLst>
                <a:gd name="T0" fmla="*/ 0 w 23"/>
                <a:gd name="T1" fmla="*/ 5 h 19"/>
                <a:gd name="T2" fmla="*/ 0 w 23"/>
                <a:gd name="T3" fmla="*/ 5 h 19"/>
                <a:gd name="T4" fmla="*/ 4 w 23"/>
                <a:gd name="T5" fmla="*/ 7 h 19"/>
                <a:gd name="T6" fmla="*/ 7 w 23"/>
                <a:gd name="T7" fmla="*/ 8 h 19"/>
                <a:gd name="T8" fmla="*/ 11 w 23"/>
                <a:gd name="T9" fmla="*/ 8 h 19"/>
                <a:gd name="T10" fmla="*/ 12 w 23"/>
                <a:gd name="T11" fmla="*/ 10 h 19"/>
                <a:gd name="T12" fmla="*/ 14 w 23"/>
                <a:gd name="T13" fmla="*/ 12 h 19"/>
                <a:gd name="T14" fmla="*/ 16 w 23"/>
                <a:gd name="T15" fmla="*/ 15 h 19"/>
                <a:gd name="T16" fmla="*/ 16 w 23"/>
                <a:gd name="T17" fmla="*/ 17 h 19"/>
                <a:gd name="T18" fmla="*/ 17 w 23"/>
                <a:gd name="T19" fmla="*/ 19 h 19"/>
                <a:gd name="T20" fmla="*/ 23 w 23"/>
                <a:gd name="T21" fmla="*/ 19 h 19"/>
                <a:gd name="T22" fmla="*/ 23 w 23"/>
                <a:gd name="T23" fmla="*/ 16 h 19"/>
                <a:gd name="T24" fmla="*/ 22 w 23"/>
                <a:gd name="T25" fmla="*/ 11 h 19"/>
                <a:gd name="T26" fmla="*/ 19 w 23"/>
                <a:gd name="T27" fmla="*/ 8 h 19"/>
                <a:gd name="T28" fmla="*/ 16 w 23"/>
                <a:gd name="T29" fmla="*/ 5 h 19"/>
                <a:gd name="T30" fmla="*/ 13 w 23"/>
                <a:gd name="T31" fmla="*/ 3 h 19"/>
                <a:gd name="T32" fmla="*/ 8 w 23"/>
                <a:gd name="T33" fmla="*/ 1 h 19"/>
                <a:gd name="T34" fmla="*/ 5 w 23"/>
                <a:gd name="T35" fmla="*/ 0 h 19"/>
                <a:gd name="T36" fmla="*/ 0 w 23"/>
                <a:gd name="T37" fmla="*/ 0 h 19"/>
                <a:gd name="T38" fmla="*/ 0 w 23"/>
                <a:gd name="T39" fmla="*/ 0 h 19"/>
                <a:gd name="T40" fmla="*/ 0 w 23"/>
                <a:gd name="T4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0" y="5"/>
                  </a:moveTo>
                  <a:lnTo>
                    <a:pt x="0" y="5"/>
                  </a:lnTo>
                  <a:lnTo>
                    <a:pt x="4" y="7"/>
                  </a:lnTo>
                  <a:lnTo>
                    <a:pt x="7" y="8"/>
                  </a:lnTo>
                  <a:lnTo>
                    <a:pt x="11" y="8"/>
                  </a:lnTo>
                  <a:lnTo>
                    <a:pt x="12" y="10"/>
                  </a:lnTo>
                  <a:lnTo>
                    <a:pt x="14" y="12"/>
                  </a:lnTo>
                  <a:lnTo>
                    <a:pt x="16" y="15"/>
                  </a:lnTo>
                  <a:lnTo>
                    <a:pt x="16" y="17"/>
                  </a:lnTo>
                  <a:lnTo>
                    <a:pt x="17" y="19"/>
                  </a:lnTo>
                  <a:lnTo>
                    <a:pt x="23" y="19"/>
                  </a:lnTo>
                  <a:lnTo>
                    <a:pt x="23" y="16"/>
                  </a:lnTo>
                  <a:lnTo>
                    <a:pt x="22" y="11"/>
                  </a:lnTo>
                  <a:lnTo>
                    <a:pt x="19" y="8"/>
                  </a:lnTo>
                  <a:lnTo>
                    <a:pt x="16" y="5"/>
                  </a:lnTo>
                  <a:lnTo>
                    <a:pt x="13" y="3"/>
                  </a:lnTo>
                  <a:lnTo>
                    <a:pt x="8" y="1"/>
                  </a:lnTo>
                  <a:lnTo>
                    <a:pt x="5" y="0"/>
                  </a:lnTo>
                  <a:lnTo>
                    <a:pt x="0" y="0"/>
                  </a:ln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141"/>
            <p:cNvSpPr>
              <a:spLocks/>
            </p:cNvSpPr>
            <p:nvPr/>
          </p:nvSpPr>
          <p:spPr bwMode="auto">
            <a:xfrm>
              <a:off x="4243761" y="2226221"/>
              <a:ext cx="17463" cy="15875"/>
            </a:xfrm>
            <a:custGeom>
              <a:avLst/>
              <a:gdLst>
                <a:gd name="T0" fmla="*/ 7 w 23"/>
                <a:gd name="T1" fmla="*/ 19 h 19"/>
                <a:gd name="T2" fmla="*/ 7 w 23"/>
                <a:gd name="T3" fmla="*/ 19 h 19"/>
                <a:gd name="T4" fmla="*/ 7 w 23"/>
                <a:gd name="T5" fmla="*/ 17 h 19"/>
                <a:gd name="T6" fmla="*/ 8 w 23"/>
                <a:gd name="T7" fmla="*/ 15 h 19"/>
                <a:gd name="T8" fmla="*/ 9 w 23"/>
                <a:gd name="T9" fmla="*/ 12 h 19"/>
                <a:gd name="T10" fmla="*/ 12 w 23"/>
                <a:gd name="T11" fmla="*/ 10 h 19"/>
                <a:gd name="T12" fmla="*/ 14 w 23"/>
                <a:gd name="T13" fmla="*/ 8 h 19"/>
                <a:gd name="T14" fmla="*/ 16 w 23"/>
                <a:gd name="T15" fmla="*/ 8 h 19"/>
                <a:gd name="T16" fmla="*/ 20 w 23"/>
                <a:gd name="T17" fmla="*/ 7 h 19"/>
                <a:gd name="T18" fmla="*/ 23 w 23"/>
                <a:gd name="T19" fmla="*/ 5 h 19"/>
                <a:gd name="T20" fmla="*/ 23 w 23"/>
                <a:gd name="T21" fmla="*/ 0 h 19"/>
                <a:gd name="T22" fmla="*/ 19 w 23"/>
                <a:gd name="T23" fmla="*/ 0 h 19"/>
                <a:gd name="T24" fmla="*/ 15 w 23"/>
                <a:gd name="T25" fmla="*/ 1 h 19"/>
                <a:gd name="T26" fmla="*/ 10 w 23"/>
                <a:gd name="T27" fmla="*/ 3 h 19"/>
                <a:gd name="T28" fmla="*/ 8 w 23"/>
                <a:gd name="T29" fmla="*/ 5 h 19"/>
                <a:gd name="T30" fmla="*/ 5 w 23"/>
                <a:gd name="T31" fmla="*/ 8 h 19"/>
                <a:gd name="T32" fmla="*/ 2 w 23"/>
                <a:gd name="T33" fmla="*/ 11 h 19"/>
                <a:gd name="T34" fmla="*/ 1 w 23"/>
                <a:gd name="T35" fmla="*/ 16 h 19"/>
                <a:gd name="T36" fmla="*/ 0 w 23"/>
                <a:gd name="T37" fmla="*/ 19 h 19"/>
                <a:gd name="T38" fmla="*/ 0 w 23"/>
                <a:gd name="T39" fmla="*/ 19 h 19"/>
                <a:gd name="T40" fmla="*/ 7 w 23"/>
                <a:gd name="T4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9">
                  <a:moveTo>
                    <a:pt x="7" y="19"/>
                  </a:moveTo>
                  <a:lnTo>
                    <a:pt x="7" y="19"/>
                  </a:lnTo>
                  <a:lnTo>
                    <a:pt x="7" y="17"/>
                  </a:lnTo>
                  <a:lnTo>
                    <a:pt x="8" y="15"/>
                  </a:lnTo>
                  <a:lnTo>
                    <a:pt x="9" y="12"/>
                  </a:lnTo>
                  <a:lnTo>
                    <a:pt x="12" y="10"/>
                  </a:lnTo>
                  <a:lnTo>
                    <a:pt x="14" y="8"/>
                  </a:lnTo>
                  <a:lnTo>
                    <a:pt x="16" y="8"/>
                  </a:lnTo>
                  <a:lnTo>
                    <a:pt x="20" y="7"/>
                  </a:lnTo>
                  <a:lnTo>
                    <a:pt x="23" y="5"/>
                  </a:lnTo>
                  <a:lnTo>
                    <a:pt x="23" y="0"/>
                  </a:lnTo>
                  <a:lnTo>
                    <a:pt x="19" y="0"/>
                  </a:lnTo>
                  <a:lnTo>
                    <a:pt x="15" y="1"/>
                  </a:lnTo>
                  <a:lnTo>
                    <a:pt x="10" y="3"/>
                  </a:lnTo>
                  <a:lnTo>
                    <a:pt x="8" y="5"/>
                  </a:lnTo>
                  <a:lnTo>
                    <a:pt x="5" y="8"/>
                  </a:lnTo>
                  <a:lnTo>
                    <a:pt x="2" y="11"/>
                  </a:lnTo>
                  <a:lnTo>
                    <a:pt x="1" y="16"/>
                  </a:lnTo>
                  <a:lnTo>
                    <a:pt x="0" y="19"/>
                  </a:lnTo>
                  <a:lnTo>
                    <a:pt x="0" y="19"/>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42"/>
            <p:cNvSpPr>
              <a:spLocks/>
            </p:cNvSpPr>
            <p:nvPr/>
          </p:nvSpPr>
          <p:spPr bwMode="auto">
            <a:xfrm>
              <a:off x="4243761" y="2242096"/>
              <a:ext cx="17463" cy="15875"/>
            </a:xfrm>
            <a:custGeom>
              <a:avLst/>
              <a:gdLst>
                <a:gd name="T0" fmla="*/ 23 w 23"/>
                <a:gd name="T1" fmla="*/ 14 h 21"/>
                <a:gd name="T2" fmla="*/ 23 w 23"/>
                <a:gd name="T3" fmla="*/ 14 h 21"/>
                <a:gd name="T4" fmla="*/ 20 w 23"/>
                <a:gd name="T5" fmla="*/ 14 h 21"/>
                <a:gd name="T6" fmla="*/ 16 w 23"/>
                <a:gd name="T7" fmla="*/ 13 h 21"/>
                <a:gd name="T8" fmla="*/ 14 w 23"/>
                <a:gd name="T9" fmla="*/ 12 h 21"/>
                <a:gd name="T10" fmla="*/ 12 w 23"/>
                <a:gd name="T11" fmla="*/ 9 h 21"/>
                <a:gd name="T12" fmla="*/ 9 w 23"/>
                <a:gd name="T13" fmla="*/ 7 h 21"/>
                <a:gd name="T14" fmla="*/ 8 w 23"/>
                <a:gd name="T15" fmla="*/ 5 h 21"/>
                <a:gd name="T16" fmla="*/ 7 w 23"/>
                <a:gd name="T17" fmla="*/ 2 h 21"/>
                <a:gd name="T18" fmla="*/ 7 w 23"/>
                <a:gd name="T19" fmla="*/ 0 h 21"/>
                <a:gd name="T20" fmla="*/ 0 w 23"/>
                <a:gd name="T21" fmla="*/ 0 h 21"/>
                <a:gd name="T22" fmla="*/ 1 w 23"/>
                <a:gd name="T23" fmla="*/ 4 h 21"/>
                <a:gd name="T24" fmla="*/ 2 w 23"/>
                <a:gd name="T25" fmla="*/ 8 h 21"/>
                <a:gd name="T26" fmla="*/ 5 w 23"/>
                <a:gd name="T27" fmla="*/ 12 h 21"/>
                <a:gd name="T28" fmla="*/ 7 w 23"/>
                <a:gd name="T29" fmla="*/ 14 h 21"/>
                <a:gd name="T30" fmla="*/ 10 w 23"/>
                <a:gd name="T31" fmla="*/ 17 h 21"/>
                <a:gd name="T32" fmla="*/ 15 w 23"/>
                <a:gd name="T33" fmla="*/ 19 h 21"/>
                <a:gd name="T34" fmla="*/ 19 w 23"/>
                <a:gd name="T35" fmla="*/ 20 h 21"/>
                <a:gd name="T36" fmla="*/ 23 w 23"/>
                <a:gd name="T37" fmla="*/ 21 h 21"/>
                <a:gd name="T38" fmla="*/ 23 w 23"/>
                <a:gd name="T39" fmla="*/ 21 h 21"/>
                <a:gd name="T40" fmla="*/ 23 w 23"/>
                <a:gd name="T4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23" y="14"/>
                  </a:moveTo>
                  <a:lnTo>
                    <a:pt x="23" y="14"/>
                  </a:lnTo>
                  <a:lnTo>
                    <a:pt x="20" y="14"/>
                  </a:lnTo>
                  <a:lnTo>
                    <a:pt x="16" y="13"/>
                  </a:lnTo>
                  <a:lnTo>
                    <a:pt x="14" y="12"/>
                  </a:lnTo>
                  <a:lnTo>
                    <a:pt x="12" y="9"/>
                  </a:lnTo>
                  <a:lnTo>
                    <a:pt x="9" y="7"/>
                  </a:lnTo>
                  <a:lnTo>
                    <a:pt x="8" y="5"/>
                  </a:lnTo>
                  <a:lnTo>
                    <a:pt x="7" y="2"/>
                  </a:lnTo>
                  <a:lnTo>
                    <a:pt x="7" y="0"/>
                  </a:lnTo>
                  <a:lnTo>
                    <a:pt x="0" y="0"/>
                  </a:lnTo>
                  <a:lnTo>
                    <a:pt x="1" y="4"/>
                  </a:lnTo>
                  <a:lnTo>
                    <a:pt x="2" y="8"/>
                  </a:lnTo>
                  <a:lnTo>
                    <a:pt x="5" y="12"/>
                  </a:lnTo>
                  <a:lnTo>
                    <a:pt x="7" y="14"/>
                  </a:lnTo>
                  <a:lnTo>
                    <a:pt x="10" y="17"/>
                  </a:lnTo>
                  <a:lnTo>
                    <a:pt x="15" y="19"/>
                  </a:lnTo>
                  <a:lnTo>
                    <a:pt x="19" y="20"/>
                  </a:lnTo>
                  <a:lnTo>
                    <a:pt x="23" y="21"/>
                  </a:lnTo>
                  <a:lnTo>
                    <a:pt x="23" y="21"/>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143"/>
            <p:cNvSpPr>
              <a:spLocks/>
            </p:cNvSpPr>
            <p:nvPr/>
          </p:nvSpPr>
          <p:spPr bwMode="auto">
            <a:xfrm>
              <a:off x="4040561" y="2205583"/>
              <a:ext cx="69850" cy="15875"/>
            </a:xfrm>
            <a:custGeom>
              <a:avLst/>
              <a:gdLst>
                <a:gd name="T0" fmla="*/ 86 w 86"/>
                <a:gd name="T1" fmla="*/ 6 h 21"/>
                <a:gd name="T2" fmla="*/ 0 w 86"/>
                <a:gd name="T3" fmla="*/ 21 h 21"/>
                <a:gd name="T4" fmla="*/ 34 w 86"/>
                <a:gd name="T5" fmla="*/ 0 h 21"/>
                <a:gd name="T6" fmla="*/ 86 w 86"/>
                <a:gd name="T7" fmla="*/ 6 h 21"/>
              </a:gdLst>
              <a:ahLst/>
              <a:cxnLst>
                <a:cxn ang="0">
                  <a:pos x="T0" y="T1"/>
                </a:cxn>
                <a:cxn ang="0">
                  <a:pos x="T2" y="T3"/>
                </a:cxn>
                <a:cxn ang="0">
                  <a:pos x="T4" y="T5"/>
                </a:cxn>
                <a:cxn ang="0">
                  <a:pos x="T6" y="T7"/>
                </a:cxn>
              </a:cxnLst>
              <a:rect l="0" t="0" r="r" b="b"/>
              <a:pathLst>
                <a:path w="86" h="21">
                  <a:moveTo>
                    <a:pt x="86" y="6"/>
                  </a:moveTo>
                  <a:lnTo>
                    <a:pt x="0" y="21"/>
                  </a:lnTo>
                  <a:lnTo>
                    <a:pt x="34" y="0"/>
                  </a:lnTo>
                  <a:lnTo>
                    <a:pt x="8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44"/>
            <p:cNvSpPr>
              <a:spLocks/>
            </p:cNvSpPr>
            <p:nvPr/>
          </p:nvSpPr>
          <p:spPr bwMode="auto">
            <a:xfrm>
              <a:off x="4027861" y="2207171"/>
              <a:ext cx="82550" cy="19050"/>
            </a:xfrm>
            <a:custGeom>
              <a:avLst/>
              <a:gdLst>
                <a:gd name="T0" fmla="*/ 13 w 102"/>
                <a:gd name="T1" fmla="*/ 17 h 26"/>
                <a:gd name="T2" fmla="*/ 16 w 102"/>
                <a:gd name="T3" fmla="*/ 22 h 26"/>
                <a:gd name="T4" fmla="*/ 102 w 102"/>
                <a:gd name="T5" fmla="*/ 7 h 26"/>
                <a:gd name="T6" fmla="*/ 101 w 102"/>
                <a:gd name="T7" fmla="*/ 0 h 26"/>
                <a:gd name="T8" fmla="*/ 14 w 102"/>
                <a:gd name="T9" fmla="*/ 17 h 26"/>
                <a:gd name="T10" fmla="*/ 17 w 102"/>
                <a:gd name="T11" fmla="*/ 22 h 26"/>
                <a:gd name="T12" fmla="*/ 13 w 102"/>
                <a:gd name="T13" fmla="*/ 17 h 26"/>
                <a:gd name="T14" fmla="*/ 0 w 102"/>
                <a:gd name="T15" fmla="*/ 26 h 26"/>
                <a:gd name="T16" fmla="*/ 16 w 102"/>
                <a:gd name="T17" fmla="*/ 22 h 26"/>
                <a:gd name="T18" fmla="*/ 13 w 102"/>
                <a:gd name="T1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6">
                  <a:moveTo>
                    <a:pt x="13" y="17"/>
                  </a:moveTo>
                  <a:lnTo>
                    <a:pt x="16" y="22"/>
                  </a:lnTo>
                  <a:lnTo>
                    <a:pt x="102" y="7"/>
                  </a:lnTo>
                  <a:lnTo>
                    <a:pt x="101" y="0"/>
                  </a:lnTo>
                  <a:lnTo>
                    <a:pt x="14" y="17"/>
                  </a:lnTo>
                  <a:lnTo>
                    <a:pt x="17" y="22"/>
                  </a:lnTo>
                  <a:lnTo>
                    <a:pt x="13" y="17"/>
                  </a:lnTo>
                  <a:lnTo>
                    <a:pt x="0" y="26"/>
                  </a:lnTo>
                  <a:lnTo>
                    <a:pt x="16" y="22"/>
                  </a:lnTo>
                  <a:lnTo>
                    <a:pt x="1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45"/>
            <p:cNvSpPr>
              <a:spLocks/>
            </p:cNvSpPr>
            <p:nvPr/>
          </p:nvSpPr>
          <p:spPr bwMode="auto">
            <a:xfrm>
              <a:off x="4038973" y="2202408"/>
              <a:ext cx="31750" cy="22225"/>
            </a:xfrm>
            <a:custGeom>
              <a:avLst/>
              <a:gdLst>
                <a:gd name="T0" fmla="*/ 38 w 39"/>
                <a:gd name="T1" fmla="*/ 0 h 27"/>
                <a:gd name="T2" fmla="*/ 36 w 39"/>
                <a:gd name="T3" fmla="*/ 0 h 27"/>
                <a:gd name="T4" fmla="*/ 0 w 39"/>
                <a:gd name="T5" fmla="*/ 22 h 27"/>
                <a:gd name="T6" fmla="*/ 4 w 39"/>
                <a:gd name="T7" fmla="*/ 27 h 27"/>
                <a:gd name="T8" fmla="*/ 39 w 39"/>
                <a:gd name="T9" fmla="*/ 5 h 27"/>
                <a:gd name="T10" fmla="*/ 37 w 39"/>
                <a:gd name="T11" fmla="*/ 5 h 27"/>
                <a:gd name="T12" fmla="*/ 38 w 39"/>
                <a:gd name="T13" fmla="*/ 0 h 27"/>
                <a:gd name="T14" fmla="*/ 37 w 39"/>
                <a:gd name="T15" fmla="*/ 0 h 27"/>
                <a:gd name="T16" fmla="*/ 36 w 39"/>
                <a:gd name="T17" fmla="*/ 0 h 27"/>
                <a:gd name="T18" fmla="*/ 38 w 39"/>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7">
                  <a:moveTo>
                    <a:pt x="38" y="0"/>
                  </a:moveTo>
                  <a:lnTo>
                    <a:pt x="36" y="0"/>
                  </a:lnTo>
                  <a:lnTo>
                    <a:pt x="0" y="22"/>
                  </a:lnTo>
                  <a:lnTo>
                    <a:pt x="4" y="27"/>
                  </a:lnTo>
                  <a:lnTo>
                    <a:pt x="39" y="5"/>
                  </a:lnTo>
                  <a:lnTo>
                    <a:pt x="37" y="5"/>
                  </a:lnTo>
                  <a:lnTo>
                    <a:pt x="38" y="0"/>
                  </a:lnTo>
                  <a:lnTo>
                    <a:pt x="37" y="0"/>
                  </a:lnTo>
                  <a:lnTo>
                    <a:pt x="36"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46"/>
            <p:cNvSpPr>
              <a:spLocks/>
            </p:cNvSpPr>
            <p:nvPr/>
          </p:nvSpPr>
          <p:spPr bwMode="auto">
            <a:xfrm>
              <a:off x="4069136" y="2202408"/>
              <a:ext cx="55563" cy="9525"/>
            </a:xfrm>
            <a:custGeom>
              <a:avLst/>
              <a:gdLst>
                <a:gd name="T0" fmla="*/ 52 w 72"/>
                <a:gd name="T1" fmla="*/ 12 h 12"/>
                <a:gd name="T2" fmla="*/ 52 w 72"/>
                <a:gd name="T3" fmla="*/ 5 h 12"/>
                <a:gd name="T4" fmla="*/ 1 w 72"/>
                <a:gd name="T5" fmla="*/ 0 h 12"/>
                <a:gd name="T6" fmla="*/ 0 w 72"/>
                <a:gd name="T7" fmla="*/ 5 h 12"/>
                <a:gd name="T8" fmla="*/ 51 w 72"/>
                <a:gd name="T9" fmla="*/ 12 h 12"/>
                <a:gd name="T10" fmla="*/ 51 w 72"/>
                <a:gd name="T11" fmla="*/ 5 h 12"/>
                <a:gd name="T12" fmla="*/ 52 w 72"/>
                <a:gd name="T13" fmla="*/ 12 h 12"/>
                <a:gd name="T14" fmla="*/ 72 w 72"/>
                <a:gd name="T15" fmla="*/ 9 h 12"/>
                <a:gd name="T16" fmla="*/ 52 w 72"/>
                <a:gd name="T17" fmla="*/ 5 h 12"/>
                <a:gd name="T18" fmla="*/ 52 w 7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2">
                  <a:moveTo>
                    <a:pt x="52" y="12"/>
                  </a:moveTo>
                  <a:lnTo>
                    <a:pt x="52" y="5"/>
                  </a:lnTo>
                  <a:lnTo>
                    <a:pt x="1" y="0"/>
                  </a:lnTo>
                  <a:lnTo>
                    <a:pt x="0" y="5"/>
                  </a:lnTo>
                  <a:lnTo>
                    <a:pt x="51" y="12"/>
                  </a:lnTo>
                  <a:lnTo>
                    <a:pt x="51" y="5"/>
                  </a:lnTo>
                  <a:lnTo>
                    <a:pt x="52" y="12"/>
                  </a:lnTo>
                  <a:lnTo>
                    <a:pt x="72" y="9"/>
                  </a:lnTo>
                  <a:lnTo>
                    <a:pt x="52" y="5"/>
                  </a:lnTo>
                  <a:lnTo>
                    <a:pt x="5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47"/>
            <p:cNvSpPr>
              <a:spLocks/>
            </p:cNvSpPr>
            <p:nvPr/>
          </p:nvSpPr>
          <p:spPr bwMode="auto">
            <a:xfrm>
              <a:off x="4075486" y="2250033"/>
              <a:ext cx="31750" cy="26988"/>
            </a:xfrm>
            <a:custGeom>
              <a:avLst/>
              <a:gdLst>
                <a:gd name="T0" fmla="*/ 20 w 41"/>
                <a:gd name="T1" fmla="*/ 33 h 33"/>
                <a:gd name="T2" fmla="*/ 16 w 41"/>
                <a:gd name="T3" fmla="*/ 32 h 33"/>
                <a:gd name="T4" fmla="*/ 13 w 41"/>
                <a:gd name="T5" fmla="*/ 32 h 33"/>
                <a:gd name="T6" fmla="*/ 9 w 41"/>
                <a:gd name="T7" fmla="*/ 30 h 33"/>
                <a:gd name="T8" fmla="*/ 6 w 41"/>
                <a:gd name="T9" fmla="*/ 27 h 33"/>
                <a:gd name="T10" fmla="*/ 4 w 41"/>
                <a:gd name="T11" fmla="*/ 25 h 33"/>
                <a:gd name="T12" fmla="*/ 1 w 41"/>
                <a:gd name="T13" fmla="*/ 23 h 33"/>
                <a:gd name="T14" fmla="*/ 1 w 41"/>
                <a:gd name="T15" fmla="*/ 19 h 33"/>
                <a:gd name="T16" fmla="*/ 0 w 41"/>
                <a:gd name="T17" fmla="*/ 16 h 33"/>
                <a:gd name="T18" fmla="*/ 1 w 41"/>
                <a:gd name="T19" fmla="*/ 12 h 33"/>
                <a:gd name="T20" fmla="*/ 1 w 41"/>
                <a:gd name="T21" fmla="*/ 9 h 33"/>
                <a:gd name="T22" fmla="*/ 4 w 41"/>
                <a:gd name="T23" fmla="*/ 7 h 33"/>
                <a:gd name="T24" fmla="*/ 6 w 41"/>
                <a:gd name="T25" fmla="*/ 4 h 33"/>
                <a:gd name="T26" fmla="*/ 9 w 41"/>
                <a:gd name="T27" fmla="*/ 2 h 33"/>
                <a:gd name="T28" fmla="*/ 13 w 41"/>
                <a:gd name="T29" fmla="*/ 1 h 33"/>
                <a:gd name="T30" fmla="*/ 16 w 41"/>
                <a:gd name="T31" fmla="*/ 0 h 33"/>
                <a:gd name="T32" fmla="*/ 20 w 41"/>
                <a:gd name="T33" fmla="*/ 0 h 33"/>
                <a:gd name="T34" fmla="*/ 24 w 41"/>
                <a:gd name="T35" fmla="*/ 0 h 33"/>
                <a:gd name="T36" fmla="*/ 28 w 41"/>
                <a:gd name="T37" fmla="*/ 1 h 33"/>
                <a:gd name="T38" fmla="*/ 31 w 41"/>
                <a:gd name="T39" fmla="*/ 2 h 33"/>
                <a:gd name="T40" fmla="*/ 35 w 41"/>
                <a:gd name="T41" fmla="*/ 4 h 33"/>
                <a:gd name="T42" fmla="*/ 37 w 41"/>
                <a:gd name="T43" fmla="*/ 7 h 33"/>
                <a:gd name="T44" fmla="*/ 38 w 41"/>
                <a:gd name="T45" fmla="*/ 9 h 33"/>
                <a:gd name="T46" fmla="*/ 39 w 41"/>
                <a:gd name="T47" fmla="*/ 12 h 33"/>
                <a:gd name="T48" fmla="*/ 41 w 41"/>
                <a:gd name="T49" fmla="*/ 16 h 33"/>
                <a:gd name="T50" fmla="*/ 39 w 41"/>
                <a:gd name="T51" fmla="*/ 19 h 33"/>
                <a:gd name="T52" fmla="*/ 38 w 41"/>
                <a:gd name="T53" fmla="*/ 23 h 33"/>
                <a:gd name="T54" fmla="*/ 37 w 41"/>
                <a:gd name="T55" fmla="*/ 25 h 33"/>
                <a:gd name="T56" fmla="*/ 35 w 41"/>
                <a:gd name="T57" fmla="*/ 27 h 33"/>
                <a:gd name="T58" fmla="*/ 31 w 41"/>
                <a:gd name="T59" fmla="*/ 30 h 33"/>
                <a:gd name="T60" fmla="*/ 28 w 41"/>
                <a:gd name="T61" fmla="*/ 32 h 33"/>
                <a:gd name="T62" fmla="*/ 24 w 41"/>
                <a:gd name="T63" fmla="*/ 32 h 33"/>
                <a:gd name="T64" fmla="*/ 20 w 41"/>
                <a:gd name="T6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33">
                  <a:moveTo>
                    <a:pt x="20" y="33"/>
                  </a:moveTo>
                  <a:lnTo>
                    <a:pt x="16" y="32"/>
                  </a:lnTo>
                  <a:lnTo>
                    <a:pt x="13" y="32"/>
                  </a:lnTo>
                  <a:lnTo>
                    <a:pt x="9" y="30"/>
                  </a:lnTo>
                  <a:lnTo>
                    <a:pt x="6" y="27"/>
                  </a:lnTo>
                  <a:lnTo>
                    <a:pt x="4" y="25"/>
                  </a:lnTo>
                  <a:lnTo>
                    <a:pt x="1" y="23"/>
                  </a:lnTo>
                  <a:lnTo>
                    <a:pt x="1" y="19"/>
                  </a:lnTo>
                  <a:lnTo>
                    <a:pt x="0" y="16"/>
                  </a:lnTo>
                  <a:lnTo>
                    <a:pt x="1" y="12"/>
                  </a:lnTo>
                  <a:lnTo>
                    <a:pt x="1" y="9"/>
                  </a:lnTo>
                  <a:lnTo>
                    <a:pt x="4" y="7"/>
                  </a:lnTo>
                  <a:lnTo>
                    <a:pt x="6" y="4"/>
                  </a:lnTo>
                  <a:lnTo>
                    <a:pt x="9" y="2"/>
                  </a:lnTo>
                  <a:lnTo>
                    <a:pt x="13" y="1"/>
                  </a:lnTo>
                  <a:lnTo>
                    <a:pt x="16" y="0"/>
                  </a:lnTo>
                  <a:lnTo>
                    <a:pt x="20" y="0"/>
                  </a:lnTo>
                  <a:lnTo>
                    <a:pt x="24" y="0"/>
                  </a:lnTo>
                  <a:lnTo>
                    <a:pt x="28" y="1"/>
                  </a:lnTo>
                  <a:lnTo>
                    <a:pt x="31" y="2"/>
                  </a:lnTo>
                  <a:lnTo>
                    <a:pt x="35" y="4"/>
                  </a:lnTo>
                  <a:lnTo>
                    <a:pt x="37" y="7"/>
                  </a:lnTo>
                  <a:lnTo>
                    <a:pt x="38" y="9"/>
                  </a:lnTo>
                  <a:lnTo>
                    <a:pt x="39" y="12"/>
                  </a:lnTo>
                  <a:lnTo>
                    <a:pt x="41" y="16"/>
                  </a:lnTo>
                  <a:lnTo>
                    <a:pt x="39" y="19"/>
                  </a:lnTo>
                  <a:lnTo>
                    <a:pt x="38" y="23"/>
                  </a:lnTo>
                  <a:lnTo>
                    <a:pt x="37" y="25"/>
                  </a:lnTo>
                  <a:lnTo>
                    <a:pt x="35" y="27"/>
                  </a:lnTo>
                  <a:lnTo>
                    <a:pt x="31" y="30"/>
                  </a:lnTo>
                  <a:lnTo>
                    <a:pt x="28" y="32"/>
                  </a:lnTo>
                  <a:lnTo>
                    <a:pt x="24" y="32"/>
                  </a:lnTo>
                  <a:lnTo>
                    <a:pt x="2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48"/>
            <p:cNvSpPr>
              <a:spLocks/>
            </p:cNvSpPr>
            <p:nvPr/>
          </p:nvSpPr>
          <p:spPr bwMode="auto">
            <a:xfrm>
              <a:off x="4072311" y="2262733"/>
              <a:ext cx="17463" cy="17463"/>
            </a:xfrm>
            <a:custGeom>
              <a:avLst/>
              <a:gdLst>
                <a:gd name="T0" fmla="*/ 0 w 23"/>
                <a:gd name="T1" fmla="*/ 0 h 21"/>
                <a:gd name="T2" fmla="*/ 0 w 23"/>
                <a:gd name="T3" fmla="*/ 0 h 21"/>
                <a:gd name="T4" fmla="*/ 1 w 23"/>
                <a:gd name="T5" fmla="*/ 4 h 21"/>
                <a:gd name="T6" fmla="*/ 2 w 23"/>
                <a:gd name="T7" fmla="*/ 8 h 21"/>
                <a:gd name="T8" fmla="*/ 4 w 23"/>
                <a:gd name="T9" fmla="*/ 11 h 21"/>
                <a:gd name="T10" fmla="*/ 7 w 23"/>
                <a:gd name="T11" fmla="*/ 14 h 21"/>
                <a:gd name="T12" fmla="*/ 11 w 23"/>
                <a:gd name="T13" fmla="*/ 17 h 21"/>
                <a:gd name="T14" fmla="*/ 15 w 23"/>
                <a:gd name="T15" fmla="*/ 18 h 21"/>
                <a:gd name="T16" fmla="*/ 19 w 23"/>
                <a:gd name="T17" fmla="*/ 19 h 21"/>
                <a:gd name="T18" fmla="*/ 23 w 23"/>
                <a:gd name="T19" fmla="*/ 21 h 21"/>
                <a:gd name="T20" fmla="*/ 23 w 23"/>
                <a:gd name="T21" fmla="*/ 14 h 21"/>
                <a:gd name="T22" fmla="*/ 21 w 23"/>
                <a:gd name="T23" fmla="*/ 14 h 21"/>
                <a:gd name="T24" fmla="*/ 17 w 23"/>
                <a:gd name="T25" fmla="*/ 13 h 21"/>
                <a:gd name="T26" fmla="*/ 14 w 23"/>
                <a:gd name="T27" fmla="*/ 11 h 21"/>
                <a:gd name="T28" fmla="*/ 11 w 23"/>
                <a:gd name="T29" fmla="*/ 9 h 21"/>
                <a:gd name="T30" fmla="*/ 9 w 23"/>
                <a:gd name="T31" fmla="*/ 7 h 21"/>
                <a:gd name="T32" fmla="*/ 8 w 23"/>
                <a:gd name="T33" fmla="*/ 6 h 21"/>
                <a:gd name="T34" fmla="*/ 7 w 23"/>
                <a:gd name="T35" fmla="*/ 3 h 21"/>
                <a:gd name="T36" fmla="*/ 7 w 23"/>
                <a:gd name="T37" fmla="*/ 0 h 21"/>
                <a:gd name="T38" fmla="*/ 7 w 23"/>
                <a:gd name="T39" fmla="*/ 0 h 21"/>
                <a:gd name="T40" fmla="*/ 0 w 23"/>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0"/>
                  </a:moveTo>
                  <a:lnTo>
                    <a:pt x="0" y="0"/>
                  </a:lnTo>
                  <a:lnTo>
                    <a:pt x="1" y="4"/>
                  </a:lnTo>
                  <a:lnTo>
                    <a:pt x="2" y="8"/>
                  </a:lnTo>
                  <a:lnTo>
                    <a:pt x="4" y="11"/>
                  </a:lnTo>
                  <a:lnTo>
                    <a:pt x="7" y="14"/>
                  </a:lnTo>
                  <a:lnTo>
                    <a:pt x="11" y="17"/>
                  </a:lnTo>
                  <a:lnTo>
                    <a:pt x="15" y="18"/>
                  </a:lnTo>
                  <a:lnTo>
                    <a:pt x="19" y="19"/>
                  </a:lnTo>
                  <a:lnTo>
                    <a:pt x="23" y="21"/>
                  </a:lnTo>
                  <a:lnTo>
                    <a:pt x="23" y="14"/>
                  </a:lnTo>
                  <a:lnTo>
                    <a:pt x="21" y="14"/>
                  </a:lnTo>
                  <a:lnTo>
                    <a:pt x="17" y="13"/>
                  </a:lnTo>
                  <a:lnTo>
                    <a:pt x="14" y="11"/>
                  </a:lnTo>
                  <a:lnTo>
                    <a:pt x="11" y="9"/>
                  </a:lnTo>
                  <a:lnTo>
                    <a:pt x="9" y="7"/>
                  </a:lnTo>
                  <a:lnTo>
                    <a:pt x="8" y="6"/>
                  </a:lnTo>
                  <a:lnTo>
                    <a:pt x="7" y="3"/>
                  </a:lnTo>
                  <a:lnTo>
                    <a:pt x="7" y="0"/>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49"/>
            <p:cNvSpPr>
              <a:spLocks/>
            </p:cNvSpPr>
            <p:nvPr/>
          </p:nvSpPr>
          <p:spPr bwMode="auto">
            <a:xfrm>
              <a:off x="4072311" y="2248446"/>
              <a:ext cx="17463" cy="14288"/>
            </a:xfrm>
            <a:custGeom>
              <a:avLst/>
              <a:gdLst>
                <a:gd name="T0" fmla="*/ 23 w 23"/>
                <a:gd name="T1" fmla="*/ 0 h 20"/>
                <a:gd name="T2" fmla="*/ 23 w 23"/>
                <a:gd name="T3" fmla="*/ 0 h 20"/>
                <a:gd name="T4" fmla="*/ 19 w 23"/>
                <a:gd name="T5" fmla="*/ 0 h 20"/>
                <a:gd name="T6" fmla="*/ 15 w 23"/>
                <a:gd name="T7" fmla="*/ 1 h 20"/>
                <a:gd name="T8" fmla="*/ 11 w 23"/>
                <a:gd name="T9" fmla="*/ 4 h 20"/>
                <a:gd name="T10" fmla="*/ 7 w 23"/>
                <a:gd name="T11" fmla="*/ 6 h 20"/>
                <a:gd name="T12" fmla="*/ 4 w 23"/>
                <a:gd name="T13" fmla="*/ 8 h 20"/>
                <a:gd name="T14" fmla="*/ 2 w 23"/>
                <a:gd name="T15" fmla="*/ 12 h 20"/>
                <a:gd name="T16" fmla="*/ 1 w 23"/>
                <a:gd name="T17" fmla="*/ 16 h 20"/>
                <a:gd name="T18" fmla="*/ 0 w 23"/>
                <a:gd name="T19" fmla="*/ 20 h 20"/>
                <a:gd name="T20" fmla="*/ 7 w 23"/>
                <a:gd name="T21" fmla="*/ 20 h 20"/>
                <a:gd name="T22" fmla="*/ 7 w 23"/>
                <a:gd name="T23" fmla="*/ 18 h 20"/>
                <a:gd name="T24" fmla="*/ 8 w 23"/>
                <a:gd name="T25" fmla="*/ 15 h 20"/>
                <a:gd name="T26" fmla="*/ 9 w 23"/>
                <a:gd name="T27" fmla="*/ 13 h 20"/>
                <a:gd name="T28" fmla="*/ 11 w 23"/>
                <a:gd name="T29" fmla="*/ 11 h 20"/>
                <a:gd name="T30" fmla="*/ 14 w 23"/>
                <a:gd name="T31" fmla="*/ 8 h 20"/>
                <a:gd name="T32" fmla="*/ 17 w 23"/>
                <a:gd name="T33" fmla="*/ 8 h 20"/>
                <a:gd name="T34" fmla="*/ 21 w 23"/>
                <a:gd name="T35" fmla="*/ 7 h 20"/>
                <a:gd name="T36" fmla="*/ 23 w 23"/>
                <a:gd name="T37" fmla="*/ 6 h 20"/>
                <a:gd name="T38" fmla="*/ 23 w 23"/>
                <a:gd name="T39" fmla="*/ 6 h 20"/>
                <a:gd name="T40" fmla="*/ 23 w 23"/>
                <a:gd name="T4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0"/>
                  </a:moveTo>
                  <a:lnTo>
                    <a:pt x="23" y="0"/>
                  </a:lnTo>
                  <a:lnTo>
                    <a:pt x="19" y="0"/>
                  </a:lnTo>
                  <a:lnTo>
                    <a:pt x="15" y="1"/>
                  </a:lnTo>
                  <a:lnTo>
                    <a:pt x="11" y="4"/>
                  </a:lnTo>
                  <a:lnTo>
                    <a:pt x="7" y="6"/>
                  </a:lnTo>
                  <a:lnTo>
                    <a:pt x="4" y="8"/>
                  </a:lnTo>
                  <a:lnTo>
                    <a:pt x="2" y="12"/>
                  </a:lnTo>
                  <a:lnTo>
                    <a:pt x="1" y="16"/>
                  </a:lnTo>
                  <a:lnTo>
                    <a:pt x="0" y="20"/>
                  </a:lnTo>
                  <a:lnTo>
                    <a:pt x="7" y="20"/>
                  </a:lnTo>
                  <a:lnTo>
                    <a:pt x="7" y="18"/>
                  </a:lnTo>
                  <a:lnTo>
                    <a:pt x="8" y="15"/>
                  </a:lnTo>
                  <a:lnTo>
                    <a:pt x="9" y="13"/>
                  </a:lnTo>
                  <a:lnTo>
                    <a:pt x="11" y="11"/>
                  </a:lnTo>
                  <a:lnTo>
                    <a:pt x="14" y="8"/>
                  </a:lnTo>
                  <a:lnTo>
                    <a:pt x="17" y="8"/>
                  </a:lnTo>
                  <a:lnTo>
                    <a:pt x="21" y="7"/>
                  </a:lnTo>
                  <a:lnTo>
                    <a:pt x="23" y="6"/>
                  </a:lnTo>
                  <a:lnTo>
                    <a:pt x="23" y="6"/>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50"/>
            <p:cNvSpPr>
              <a:spLocks/>
            </p:cNvSpPr>
            <p:nvPr/>
          </p:nvSpPr>
          <p:spPr bwMode="auto">
            <a:xfrm>
              <a:off x="4089773" y="2248446"/>
              <a:ext cx="19050" cy="14288"/>
            </a:xfrm>
            <a:custGeom>
              <a:avLst/>
              <a:gdLst>
                <a:gd name="T0" fmla="*/ 23 w 23"/>
                <a:gd name="T1" fmla="*/ 20 h 20"/>
                <a:gd name="T2" fmla="*/ 23 w 23"/>
                <a:gd name="T3" fmla="*/ 20 h 20"/>
                <a:gd name="T4" fmla="*/ 23 w 23"/>
                <a:gd name="T5" fmla="*/ 16 h 20"/>
                <a:gd name="T6" fmla="*/ 22 w 23"/>
                <a:gd name="T7" fmla="*/ 12 h 20"/>
                <a:gd name="T8" fmla="*/ 19 w 23"/>
                <a:gd name="T9" fmla="*/ 8 h 20"/>
                <a:gd name="T10" fmla="*/ 16 w 23"/>
                <a:gd name="T11" fmla="*/ 6 h 20"/>
                <a:gd name="T12" fmla="*/ 12 w 23"/>
                <a:gd name="T13" fmla="*/ 4 h 20"/>
                <a:gd name="T14" fmla="*/ 9 w 23"/>
                <a:gd name="T15" fmla="*/ 1 h 20"/>
                <a:gd name="T16" fmla="*/ 4 w 23"/>
                <a:gd name="T17" fmla="*/ 0 h 20"/>
                <a:gd name="T18" fmla="*/ 0 w 23"/>
                <a:gd name="T19" fmla="*/ 0 h 20"/>
                <a:gd name="T20" fmla="*/ 0 w 23"/>
                <a:gd name="T21" fmla="*/ 6 h 20"/>
                <a:gd name="T22" fmla="*/ 4 w 23"/>
                <a:gd name="T23" fmla="*/ 7 h 20"/>
                <a:gd name="T24" fmla="*/ 7 w 23"/>
                <a:gd name="T25" fmla="*/ 8 h 20"/>
                <a:gd name="T26" fmla="*/ 10 w 23"/>
                <a:gd name="T27" fmla="*/ 8 h 20"/>
                <a:gd name="T28" fmla="*/ 12 w 23"/>
                <a:gd name="T29" fmla="*/ 11 h 20"/>
                <a:gd name="T30" fmla="*/ 15 w 23"/>
                <a:gd name="T31" fmla="*/ 13 h 20"/>
                <a:gd name="T32" fmla="*/ 16 w 23"/>
                <a:gd name="T33" fmla="*/ 15 h 20"/>
                <a:gd name="T34" fmla="*/ 16 w 23"/>
                <a:gd name="T35" fmla="*/ 18 h 20"/>
                <a:gd name="T36" fmla="*/ 17 w 23"/>
                <a:gd name="T37" fmla="*/ 20 h 20"/>
                <a:gd name="T38" fmla="*/ 17 w 23"/>
                <a:gd name="T39" fmla="*/ 20 h 20"/>
                <a:gd name="T40" fmla="*/ 23 w 23"/>
                <a:gd name="T4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0">
                  <a:moveTo>
                    <a:pt x="23" y="20"/>
                  </a:moveTo>
                  <a:lnTo>
                    <a:pt x="23" y="20"/>
                  </a:lnTo>
                  <a:lnTo>
                    <a:pt x="23" y="16"/>
                  </a:lnTo>
                  <a:lnTo>
                    <a:pt x="22" y="12"/>
                  </a:lnTo>
                  <a:lnTo>
                    <a:pt x="19" y="8"/>
                  </a:lnTo>
                  <a:lnTo>
                    <a:pt x="16" y="6"/>
                  </a:lnTo>
                  <a:lnTo>
                    <a:pt x="12" y="4"/>
                  </a:lnTo>
                  <a:lnTo>
                    <a:pt x="9" y="1"/>
                  </a:lnTo>
                  <a:lnTo>
                    <a:pt x="4" y="0"/>
                  </a:lnTo>
                  <a:lnTo>
                    <a:pt x="0" y="0"/>
                  </a:lnTo>
                  <a:lnTo>
                    <a:pt x="0" y="6"/>
                  </a:lnTo>
                  <a:lnTo>
                    <a:pt x="4" y="7"/>
                  </a:lnTo>
                  <a:lnTo>
                    <a:pt x="7" y="8"/>
                  </a:lnTo>
                  <a:lnTo>
                    <a:pt x="10" y="8"/>
                  </a:lnTo>
                  <a:lnTo>
                    <a:pt x="12" y="11"/>
                  </a:lnTo>
                  <a:lnTo>
                    <a:pt x="15" y="13"/>
                  </a:lnTo>
                  <a:lnTo>
                    <a:pt x="16" y="15"/>
                  </a:lnTo>
                  <a:lnTo>
                    <a:pt x="16" y="18"/>
                  </a:lnTo>
                  <a:lnTo>
                    <a:pt x="17" y="20"/>
                  </a:lnTo>
                  <a:lnTo>
                    <a:pt x="17" y="20"/>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51"/>
            <p:cNvSpPr>
              <a:spLocks/>
            </p:cNvSpPr>
            <p:nvPr/>
          </p:nvSpPr>
          <p:spPr bwMode="auto">
            <a:xfrm>
              <a:off x="4089773" y="2262733"/>
              <a:ext cx="19050" cy="17463"/>
            </a:xfrm>
            <a:custGeom>
              <a:avLst/>
              <a:gdLst>
                <a:gd name="T0" fmla="*/ 0 w 23"/>
                <a:gd name="T1" fmla="*/ 21 h 21"/>
                <a:gd name="T2" fmla="*/ 0 w 23"/>
                <a:gd name="T3" fmla="*/ 21 h 21"/>
                <a:gd name="T4" fmla="*/ 4 w 23"/>
                <a:gd name="T5" fmla="*/ 19 h 21"/>
                <a:gd name="T6" fmla="*/ 9 w 23"/>
                <a:gd name="T7" fmla="*/ 18 h 21"/>
                <a:gd name="T8" fmla="*/ 12 w 23"/>
                <a:gd name="T9" fmla="*/ 17 h 21"/>
                <a:gd name="T10" fmla="*/ 16 w 23"/>
                <a:gd name="T11" fmla="*/ 14 h 21"/>
                <a:gd name="T12" fmla="*/ 19 w 23"/>
                <a:gd name="T13" fmla="*/ 11 h 21"/>
                <a:gd name="T14" fmla="*/ 22 w 23"/>
                <a:gd name="T15" fmla="*/ 8 h 21"/>
                <a:gd name="T16" fmla="*/ 23 w 23"/>
                <a:gd name="T17" fmla="*/ 4 h 21"/>
                <a:gd name="T18" fmla="*/ 23 w 23"/>
                <a:gd name="T19" fmla="*/ 0 h 21"/>
                <a:gd name="T20" fmla="*/ 17 w 23"/>
                <a:gd name="T21" fmla="*/ 0 h 21"/>
                <a:gd name="T22" fmla="*/ 16 w 23"/>
                <a:gd name="T23" fmla="*/ 3 h 21"/>
                <a:gd name="T24" fmla="*/ 16 w 23"/>
                <a:gd name="T25" fmla="*/ 6 h 21"/>
                <a:gd name="T26" fmla="*/ 15 w 23"/>
                <a:gd name="T27" fmla="*/ 8 h 21"/>
                <a:gd name="T28" fmla="*/ 12 w 23"/>
                <a:gd name="T29" fmla="*/ 9 h 21"/>
                <a:gd name="T30" fmla="*/ 10 w 23"/>
                <a:gd name="T31" fmla="*/ 11 h 21"/>
                <a:gd name="T32" fmla="*/ 7 w 23"/>
                <a:gd name="T33" fmla="*/ 13 h 21"/>
                <a:gd name="T34" fmla="*/ 4 w 23"/>
                <a:gd name="T35" fmla="*/ 14 h 21"/>
                <a:gd name="T36" fmla="*/ 0 w 23"/>
                <a:gd name="T37" fmla="*/ 14 h 21"/>
                <a:gd name="T38" fmla="*/ 0 w 23"/>
                <a:gd name="T39" fmla="*/ 14 h 21"/>
                <a:gd name="T40" fmla="*/ 0 w 23"/>
                <a:gd name="T4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1">
                  <a:moveTo>
                    <a:pt x="0" y="21"/>
                  </a:moveTo>
                  <a:lnTo>
                    <a:pt x="0" y="21"/>
                  </a:lnTo>
                  <a:lnTo>
                    <a:pt x="4" y="19"/>
                  </a:lnTo>
                  <a:lnTo>
                    <a:pt x="9" y="18"/>
                  </a:lnTo>
                  <a:lnTo>
                    <a:pt x="12" y="17"/>
                  </a:lnTo>
                  <a:lnTo>
                    <a:pt x="16" y="14"/>
                  </a:lnTo>
                  <a:lnTo>
                    <a:pt x="19" y="11"/>
                  </a:lnTo>
                  <a:lnTo>
                    <a:pt x="22" y="8"/>
                  </a:lnTo>
                  <a:lnTo>
                    <a:pt x="23" y="4"/>
                  </a:lnTo>
                  <a:lnTo>
                    <a:pt x="23" y="0"/>
                  </a:lnTo>
                  <a:lnTo>
                    <a:pt x="17" y="0"/>
                  </a:lnTo>
                  <a:lnTo>
                    <a:pt x="16" y="3"/>
                  </a:lnTo>
                  <a:lnTo>
                    <a:pt x="16" y="6"/>
                  </a:lnTo>
                  <a:lnTo>
                    <a:pt x="15" y="8"/>
                  </a:lnTo>
                  <a:lnTo>
                    <a:pt x="12" y="9"/>
                  </a:lnTo>
                  <a:lnTo>
                    <a:pt x="10" y="11"/>
                  </a:lnTo>
                  <a:lnTo>
                    <a:pt x="7" y="13"/>
                  </a:lnTo>
                  <a:lnTo>
                    <a:pt x="4" y="14"/>
                  </a:lnTo>
                  <a:lnTo>
                    <a:pt x="0" y="14"/>
                  </a:lnTo>
                  <a:lnTo>
                    <a:pt x="0" y="14"/>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56"/>
            <p:cNvSpPr>
              <a:spLocks/>
            </p:cNvSpPr>
            <p:nvPr/>
          </p:nvSpPr>
          <p:spPr bwMode="auto">
            <a:xfrm>
              <a:off x="4091361" y="2359571"/>
              <a:ext cx="20638" cy="58738"/>
            </a:xfrm>
            <a:custGeom>
              <a:avLst/>
              <a:gdLst>
                <a:gd name="T0" fmla="*/ 10 w 26"/>
                <a:gd name="T1" fmla="*/ 68 h 73"/>
                <a:gd name="T2" fmla="*/ 10 w 26"/>
                <a:gd name="T3" fmla="*/ 68 h 73"/>
                <a:gd name="T4" fmla="*/ 9 w 26"/>
                <a:gd name="T5" fmla="*/ 66 h 73"/>
                <a:gd name="T6" fmla="*/ 8 w 26"/>
                <a:gd name="T7" fmla="*/ 62 h 73"/>
                <a:gd name="T8" fmla="*/ 7 w 26"/>
                <a:gd name="T9" fmla="*/ 55 h 73"/>
                <a:gd name="T10" fmla="*/ 8 w 26"/>
                <a:gd name="T11" fmla="*/ 47 h 73"/>
                <a:gd name="T12" fmla="*/ 10 w 26"/>
                <a:gd name="T13" fmla="*/ 36 h 73"/>
                <a:gd name="T14" fmla="*/ 16 w 26"/>
                <a:gd name="T15" fmla="*/ 21 h 73"/>
                <a:gd name="T16" fmla="*/ 26 w 26"/>
                <a:gd name="T17" fmla="*/ 5 h 73"/>
                <a:gd name="T18" fmla="*/ 21 w 26"/>
                <a:gd name="T19" fmla="*/ 0 h 73"/>
                <a:gd name="T20" fmla="*/ 10 w 26"/>
                <a:gd name="T21" fmla="*/ 18 h 73"/>
                <a:gd name="T22" fmla="*/ 5 w 26"/>
                <a:gd name="T23" fmla="*/ 33 h 73"/>
                <a:gd name="T24" fmla="*/ 1 w 26"/>
                <a:gd name="T25" fmla="*/ 46 h 73"/>
                <a:gd name="T26" fmla="*/ 0 w 26"/>
                <a:gd name="T27" fmla="*/ 55 h 73"/>
                <a:gd name="T28" fmla="*/ 1 w 26"/>
                <a:gd name="T29" fmla="*/ 62 h 73"/>
                <a:gd name="T30" fmla="*/ 2 w 26"/>
                <a:gd name="T31" fmla="*/ 68 h 73"/>
                <a:gd name="T32" fmla="*/ 5 w 26"/>
                <a:gd name="T33" fmla="*/ 70 h 73"/>
                <a:gd name="T34" fmla="*/ 6 w 26"/>
                <a:gd name="T35" fmla="*/ 73 h 73"/>
                <a:gd name="T36" fmla="*/ 10 w 26"/>
                <a:gd name="T3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3">
                  <a:moveTo>
                    <a:pt x="10" y="68"/>
                  </a:moveTo>
                  <a:lnTo>
                    <a:pt x="10" y="68"/>
                  </a:lnTo>
                  <a:lnTo>
                    <a:pt x="9" y="66"/>
                  </a:lnTo>
                  <a:lnTo>
                    <a:pt x="8" y="62"/>
                  </a:lnTo>
                  <a:lnTo>
                    <a:pt x="7" y="55"/>
                  </a:lnTo>
                  <a:lnTo>
                    <a:pt x="8" y="47"/>
                  </a:lnTo>
                  <a:lnTo>
                    <a:pt x="10" y="36"/>
                  </a:lnTo>
                  <a:lnTo>
                    <a:pt x="16" y="21"/>
                  </a:lnTo>
                  <a:lnTo>
                    <a:pt x="26" y="5"/>
                  </a:lnTo>
                  <a:lnTo>
                    <a:pt x="21" y="0"/>
                  </a:lnTo>
                  <a:lnTo>
                    <a:pt x="10" y="18"/>
                  </a:lnTo>
                  <a:lnTo>
                    <a:pt x="5" y="33"/>
                  </a:lnTo>
                  <a:lnTo>
                    <a:pt x="1" y="46"/>
                  </a:lnTo>
                  <a:lnTo>
                    <a:pt x="0" y="55"/>
                  </a:lnTo>
                  <a:lnTo>
                    <a:pt x="1" y="62"/>
                  </a:lnTo>
                  <a:lnTo>
                    <a:pt x="2" y="68"/>
                  </a:lnTo>
                  <a:lnTo>
                    <a:pt x="5" y="70"/>
                  </a:lnTo>
                  <a:lnTo>
                    <a:pt x="6" y="73"/>
                  </a:lnTo>
                  <a:lnTo>
                    <a:pt x="1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57"/>
            <p:cNvSpPr>
              <a:spLocks/>
            </p:cNvSpPr>
            <p:nvPr/>
          </p:nvSpPr>
          <p:spPr bwMode="auto">
            <a:xfrm>
              <a:off x="4270748" y="2338933"/>
              <a:ext cx="22225" cy="55563"/>
            </a:xfrm>
            <a:custGeom>
              <a:avLst/>
              <a:gdLst>
                <a:gd name="T0" fmla="*/ 22 w 26"/>
                <a:gd name="T1" fmla="*/ 72 h 72"/>
                <a:gd name="T2" fmla="*/ 23 w 26"/>
                <a:gd name="T3" fmla="*/ 71 h 72"/>
                <a:gd name="T4" fmla="*/ 24 w 26"/>
                <a:gd name="T5" fmla="*/ 68 h 72"/>
                <a:gd name="T6" fmla="*/ 25 w 26"/>
                <a:gd name="T7" fmla="*/ 63 h 72"/>
                <a:gd name="T8" fmla="*/ 26 w 26"/>
                <a:gd name="T9" fmla="*/ 56 h 72"/>
                <a:gd name="T10" fmla="*/ 25 w 26"/>
                <a:gd name="T11" fmla="*/ 46 h 72"/>
                <a:gd name="T12" fmla="*/ 23 w 26"/>
                <a:gd name="T13" fmla="*/ 34 h 72"/>
                <a:gd name="T14" fmla="*/ 16 w 26"/>
                <a:gd name="T15" fmla="*/ 19 h 72"/>
                <a:gd name="T16" fmla="*/ 6 w 26"/>
                <a:gd name="T17" fmla="*/ 0 h 72"/>
                <a:gd name="T18" fmla="*/ 0 w 26"/>
                <a:gd name="T19" fmla="*/ 4 h 72"/>
                <a:gd name="T20" fmla="*/ 10 w 26"/>
                <a:gd name="T21" fmla="*/ 21 h 72"/>
                <a:gd name="T22" fmla="*/ 16 w 26"/>
                <a:gd name="T23" fmla="*/ 35 h 72"/>
                <a:gd name="T24" fmla="*/ 18 w 26"/>
                <a:gd name="T25" fmla="*/ 46 h 72"/>
                <a:gd name="T26" fmla="*/ 19 w 26"/>
                <a:gd name="T27" fmla="*/ 56 h 72"/>
                <a:gd name="T28" fmla="*/ 19 w 26"/>
                <a:gd name="T29" fmla="*/ 61 h 72"/>
                <a:gd name="T30" fmla="*/ 18 w 26"/>
                <a:gd name="T31" fmla="*/ 65 h 72"/>
                <a:gd name="T32" fmla="*/ 17 w 26"/>
                <a:gd name="T33" fmla="*/ 67 h 72"/>
                <a:gd name="T34" fmla="*/ 17 w 26"/>
                <a:gd name="T35" fmla="*/ 67 h 72"/>
                <a:gd name="T36" fmla="*/ 22 w 26"/>
                <a:gd name="T3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2">
                  <a:moveTo>
                    <a:pt x="22" y="72"/>
                  </a:moveTo>
                  <a:lnTo>
                    <a:pt x="23" y="71"/>
                  </a:lnTo>
                  <a:lnTo>
                    <a:pt x="24" y="68"/>
                  </a:lnTo>
                  <a:lnTo>
                    <a:pt x="25" y="63"/>
                  </a:lnTo>
                  <a:lnTo>
                    <a:pt x="26" y="56"/>
                  </a:lnTo>
                  <a:lnTo>
                    <a:pt x="25" y="46"/>
                  </a:lnTo>
                  <a:lnTo>
                    <a:pt x="23" y="34"/>
                  </a:lnTo>
                  <a:lnTo>
                    <a:pt x="16" y="19"/>
                  </a:lnTo>
                  <a:lnTo>
                    <a:pt x="6" y="0"/>
                  </a:lnTo>
                  <a:lnTo>
                    <a:pt x="0" y="4"/>
                  </a:lnTo>
                  <a:lnTo>
                    <a:pt x="10" y="21"/>
                  </a:lnTo>
                  <a:lnTo>
                    <a:pt x="16" y="35"/>
                  </a:lnTo>
                  <a:lnTo>
                    <a:pt x="18" y="46"/>
                  </a:lnTo>
                  <a:lnTo>
                    <a:pt x="19" y="56"/>
                  </a:lnTo>
                  <a:lnTo>
                    <a:pt x="19" y="61"/>
                  </a:lnTo>
                  <a:lnTo>
                    <a:pt x="18" y="65"/>
                  </a:lnTo>
                  <a:lnTo>
                    <a:pt x="17" y="67"/>
                  </a:lnTo>
                  <a:lnTo>
                    <a:pt x="17" y="67"/>
                  </a:lnTo>
                  <a:lnTo>
                    <a:pt x="22"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58"/>
            <p:cNvSpPr>
              <a:spLocks/>
            </p:cNvSpPr>
            <p:nvPr/>
          </p:nvSpPr>
          <p:spPr bwMode="auto">
            <a:xfrm>
              <a:off x="4154861" y="2327821"/>
              <a:ext cx="7938" cy="28575"/>
            </a:xfrm>
            <a:custGeom>
              <a:avLst/>
              <a:gdLst>
                <a:gd name="T0" fmla="*/ 5 w 11"/>
                <a:gd name="T1" fmla="*/ 30 h 37"/>
                <a:gd name="T2" fmla="*/ 7 w 11"/>
                <a:gd name="T3" fmla="*/ 34 h 37"/>
                <a:gd name="T4" fmla="*/ 11 w 11"/>
                <a:gd name="T5" fmla="*/ 0 h 37"/>
                <a:gd name="T6" fmla="*/ 5 w 11"/>
                <a:gd name="T7" fmla="*/ 0 h 37"/>
                <a:gd name="T8" fmla="*/ 0 w 11"/>
                <a:gd name="T9" fmla="*/ 33 h 37"/>
                <a:gd name="T10" fmla="*/ 4 w 11"/>
                <a:gd name="T11" fmla="*/ 37 h 37"/>
                <a:gd name="T12" fmla="*/ 0 w 11"/>
                <a:gd name="T13" fmla="*/ 33 h 37"/>
                <a:gd name="T14" fmla="*/ 0 w 11"/>
                <a:gd name="T15" fmla="*/ 36 h 37"/>
                <a:gd name="T16" fmla="*/ 4 w 11"/>
                <a:gd name="T17" fmla="*/ 37 h 37"/>
                <a:gd name="T18" fmla="*/ 5 w 11"/>
                <a:gd name="T19"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7">
                  <a:moveTo>
                    <a:pt x="5" y="30"/>
                  </a:moveTo>
                  <a:lnTo>
                    <a:pt x="7" y="34"/>
                  </a:lnTo>
                  <a:lnTo>
                    <a:pt x="11" y="0"/>
                  </a:lnTo>
                  <a:lnTo>
                    <a:pt x="5" y="0"/>
                  </a:lnTo>
                  <a:lnTo>
                    <a:pt x="0" y="33"/>
                  </a:lnTo>
                  <a:lnTo>
                    <a:pt x="4" y="37"/>
                  </a:lnTo>
                  <a:lnTo>
                    <a:pt x="0" y="33"/>
                  </a:lnTo>
                  <a:lnTo>
                    <a:pt x="0" y="36"/>
                  </a:lnTo>
                  <a:lnTo>
                    <a:pt x="4" y="37"/>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59"/>
            <p:cNvSpPr>
              <a:spLocks/>
            </p:cNvSpPr>
            <p:nvPr/>
          </p:nvSpPr>
          <p:spPr bwMode="auto">
            <a:xfrm>
              <a:off x="4156448" y="2338933"/>
              <a:ext cx="76200" cy="19050"/>
            </a:xfrm>
            <a:custGeom>
              <a:avLst/>
              <a:gdLst>
                <a:gd name="T0" fmla="*/ 89 w 95"/>
                <a:gd name="T1" fmla="*/ 3 h 26"/>
                <a:gd name="T2" fmla="*/ 89 w 95"/>
                <a:gd name="T3" fmla="*/ 0 h 26"/>
                <a:gd name="T4" fmla="*/ 84 w 95"/>
                <a:gd name="T5" fmla="*/ 5 h 26"/>
                <a:gd name="T6" fmla="*/ 79 w 95"/>
                <a:gd name="T7" fmla="*/ 10 h 26"/>
                <a:gd name="T8" fmla="*/ 72 w 95"/>
                <a:gd name="T9" fmla="*/ 13 h 26"/>
                <a:gd name="T10" fmla="*/ 67 w 95"/>
                <a:gd name="T11" fmla="*/ 15 h 26"/>
                <a:gd name="T12" fmla="*/ 59 w 95"/>
                <a:gd name="T13" fmla="*/ 16 h 26"/>
                <a:gd name="T14" fmla="*/ 52 w 95"/>
                <a:gd name="T15" fmla="*/ 19 h 26"/>
                <a:gd name="T16" fmla="*/ 44 w 95"/>
                <a:gd name="T17" fmla="*/ 19 h 26"/>
                <a:gd name="T18" fmla="*/ 37 w 95"/>
                <a:gd name="T19" fmla="*/ 20 h 26"/>
                <a:gd name="T20" fmla="*/ 30 w 95"/>
                <a:gd name="T21" fmla="*/ 20 h 26"/>
                <a:gd name="T22" fmla="*/ 23 w 95"/>
                <a:gd name="T23" fmla="*/ 19 h 26"/>
                <a:gd name="T24" fmla="*/ 17 w 95"/>
                <a:gd name="T25" fmla="*/ 19 h 26"/>
                <a:gd name="T26" fmla="*/ 11 w 95"/>
                <a:gd name="T27" fmla="*/ 19 h 26"/>
                <a:gd name="T28" fmla="*/ 7 w 95"/>
                <a:gd name="T29" fmla="*/ 18 h 26"/>
                <a:gd name="T30" fmla="*/ 3 w 95"/>
                <a:gd name="T31" fmla="*/ 16 h 26"/>
                <a:gd name="T32" fmla="*/ 1 w 95"/>
                <a:gd name="T33" fmla="*/ 16 h 26"/>
                <a:gd name="T34" fmla="*/ 1 w 95"/>
                <a:gd name="T35" fmla="*/ 16 h 26"/>
                <a:gd name="T36" fmla="*/ 0 w 95"/>
                <a:gd name="T37" fmla="*/ 23 h 26"/>
                <a:gd name="T38" fmla="*/ 1 w 95"/>
                <a:gd name="T39" fmla="*/ 23 h 26"/>
                <a:gd name="T40" fmla="*/ 2 w 95"/>
                <a:gd name="T41" fmla="*/ 23 h 26"/>
                <a:gd name="T42" fmla="*/ 6 w 95"/>
                <a:gd name="T43" fmla="*/ 23 h 26"/>
                <a:gd name="T44" fmla="*/ 10 w 95"/>
                <a:gd name="T45" fmla="*/ 24 h 26"/>
                <a:gd name="T46" fmla="*/ 16 w 95"/>
                <a:gd name="T47" fmla="*/ 26 h 26"/>
                <a:gd name="T48" fmla="*/ 23 w 95"/>
                <a:gd name="T49" fmla="*/ 26 h 26"/>
                <a:gd name="T50" fmla="*/ 30 w 95"/>
                <a:gd name="T51" fmla="*/ 26 h 26"/>
                <a:gd name="T52" fmla="*/ 37 w 95"/>
                <a:gd name="T53" fmla="*/ 26 h 26"/>
                <a:gd name="T54" fmla="*/ 45 w 95"/>
                <a:gd name="T55" fmla="*/ 26 h 26"/>
                <a:gd name="T56" fmla="*/ 53 w 95"/>
                <a:gd name="T57" fmla="*/ 24 h 26"/>
                <a:gd name="T58" fmla="*/ 60 w 95"/>
                <a:gd name="T59" fmla="*/ 23 h 26"/>
                <a:gd name="T60" fmla="*/ 68 w 95"/>
                <a:gd name="T61" fmla="*/ 21 h 26"/>
                <a:gd name="T62" fmla="*/ 76 w 95"/>
                <a:gd name="T63" fmla="*/ 19 h 26"/>
                <a:gd name="T64" fmla="*/ 83 w 95"/>
                <a:gd name="T65" fmla="*/ 14 h 26"/>
                <a:gd name="T66" fmla="*/ 89 w 95"/>
                <a:gd name="T67" fmla="*/ 10 h 26"/>
                <a:gd name="T68" fmla="*/ 94 w 95"/>
                <a:gd name="T69" fmla="*/ 4 h 26"/>
                <a:gd name="T70" fmla="*/ 94 w 95"/>
                <a:gd name="T71" fmla="*/ 1 h 26"/>
                <a:gd name="T72" fmla="*/ 94 w 95"/>
                <a:gd name="T73" fmla="*/ 4 h 26"/>
                <a:gd name="T74" fmla="*/ 95 w 95"/>
                <a:gd name="T75" fmla="*/ 3 h 26"/>
                <a:gd name="T76" fmla="*/ 94 w 95"/>
                <a:gd name="T77" fmla="*/ 1 h 26"/>
                <a:gd name="T78" fmla="*/ 89 w 95"/>
                <a:gd name="T7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 h="26">
                  <a:moveTo>
                    <a:pt x="89" y="3"/>
                  </a:moveTo>
                  <a:lnTo>
                    <a:pt x="89" y="0"/>
                  </a:lnTo>
                  <a:lnTo>
                    <a:pt x="84" y="5"/>
                  </a:lnTo>
                  <a:lnTo>
                    <a:pt x="79" y="10"/>
                  </a:lnTo>
                  <a:lnTo>
                    <a:pt x="72" y="13"/>
                  </a:lnTo>
                  <a:lnTo>
                    <a:pt x="67" y="15"/>
                  </a:lnTo>
                  <a:lnTo>
                    <a:pt x="59" y="16"/>
                  </a:lnTo>
                  <a:lnTo>
                    <a:pt x="52" y="19"/>
                  </a:lnTo>
                  <a:lnTo>
                    <a:pt x="44" y="19"/>
                  </a:lnTo>
                  <a:lnTo>
                    <a:pt x="37" y="20"/>
                  </a:lnTo>
                  <a:lnTo>
                    <a:pt x="30" y="20"/>
                  </a:lnTo>
                  <a:lnTo>
                    <a:pt x="23" y="19"/>
                  </a:lnTo>
                  <a:lnTo>
                    <a:pt x="17" y="19"/>
                  </a:lnTo>
                  <a:lnTo>
                    <a:pt x="11" y="19"/>
                  </a:lnTo>
                  <a:lnTo>
                    <a:pt x="7" y="18"/>
                  </a:lnTo>
                  <a:lnTo>
                    <a:pt x="3" y="16"/>
                  </a:lnTo>
                  <a:lnTo>
                    <a:pt x="1" y="16"/>
                  </a:lnTo>
                  <a:lnTo>
                    <a:pt x="1" y="16"/>
                  </a:lnTo>
                  <a:lnTo>
                    <a:pt x="0" y="23"/>
                  </a:lnTo>
                  <a:lnTo>
                    <a:pt x="1" y="23"/>
                  </a:lnTo>
                  <a:lnTo>
                    <a:pt x="2" y="23"/>
                  </a:lnTo>
                  <a:lnTo>
                    <a:pt x="6" y="23"/>
                  </a:lnTo>
                  <a:lnTo>
                    <a:pt x="10" y="24"/>
                  </a:lnTo>
                  <a:lnTo>
                    <a:pt x="16" y="26"/>
                  </a:lnTo>
                  <a:lnTo>
                    <a:pt x="23" y="26"/>
                  </a:lnTo>
                  <a:lnTo>
                    <a:pt x="30" y="26"/>
                  </a:lnTo>
                  <a:lnTo>
                    <a:pt x="37" y="26"/>
                  </a:lnTo>
                  <a:lnTo>
                    <a:pt x="45" y="26"/>
                  </a:lnTo>
                  <a:lnTo>
                    <a:pt x="53" y="24"/>
                  </a:lnTo>
                  <a:lnTo>
                    <a:pt x="60" y="23"/>
                  </a:lnTo>
                  <a:lnTo>
                    <a:pt x="68" y="21"/>
                  </a:lnTo>
                  <a:lnTo>
                    <a:pt x="76" y="19"/>
                  </a:lnTo>
                  <a:lnTo>
                    <a:pt x="83" y="14"/>
                  </a:lnTo>
                  <a:lnTo>
                    <a:pt x="89" y="10"/>
                  </a:lnTo>
                  <a:lnTo>
                    <a:pt x="94" y="4"/>
                  </a:lnTo>
                  <a:lnTo>
                    <a:pt x="94" y="1"/>
                  </a:lnTo>
                  <a:lnTo>
                    <a:pt x="94" y="4"/>
                  </a:lnTo>
                  <a:lnTo>
                    <a:pt x="95" y="3"/>
                  </a:lnTo>
                  <a:lnTo>
                    <a:pt x="94" y="1"/>
                  </a:lnTo>
                  <a:lnTo>
                    <a:pt x="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60"/>
            <p:cNvSpPr>
              <a:spLocks/>
            </p:cNvSpPr>
            <p:nvPr/>
          </p:nvSpPr>
          <p:spPr bwMode="auto">
            <a:xfrm>
              <a:off x="4216773" y="2315121"/>
              <a:ext cx="15875" cy="25400"/>
            </a:xfrm>
            <a:custGeom>
              <a:avLst/>
              <a:gdLst>
                <a:gd name="T0" fmla="*/ 3 w 18"/>
                <a:gd name="T1" fmla="*/ 0 h 33"/>
                <a:gd name="T2" fmla="*/ 0 w 18"/>
                <a:gd name="T3" fmla="*/ 2 h 33"/>
                <a:gd name="T4" fmla="*/ 13 w 18"/>
                <a:gd name="T5" fmla="*/ 33 h 33"/>
                <a:gd name="T6" fmla="*/ 18 w 18"/>
                <a:gd name="T7" fmla="*/ 31 h 33"/>
                <a:gd name="T8" fmla="*/ 7 w 18"/>
                <a:gd name="T9" fmla="*/ 0 h 33"/>
                <a:gd name="T10" fmla="*/ 3 w 18"/>
                <a:gd name="T11" fmla="*/ 0 h 33"/>
              </a:gdLst>
              <a:ahLst/>
              <a:cxnLst>
                <a:cxn ang="0">
                  <a:pos x="T0" y="T1"/>
                </a:cxn>
                <a:cxn ang="0">
                  <a:pos x="T2" y="T3"/>
                </a:cxn>
                <a:cxn ang="0">
                  <a:pos x="T4" y="T5"/>
                </a:cxn>
                <a:cxn ang="0">
                  <a:pos x="T6" y="T7"/>
                </a:cxn>
                <a:cxn ang="0">
                  <a:pos x="T8" y="T9"/>
                </a:cxn>
                <a:cxn ang="0">
                  <a:pos x="T10" y="T11"/>
                </a:cxn>
              </a:cxnLst>
              <a:rect l="0" t="0" r="r" b="b"/>
              <a:pathLst>
                <a:path w="18" h="33">
                  <a:moveTo>
                    <a:pt x="3" y="0"/>
                  </a:moveTo>
                  <a:lnTo>
                    <a:pt x="0" y="2"/>
                  </a:lnTo>
                  <a:lnTo>
                    <a:pt x="13" y="33"/>
                  </a:lnTo>
                  <a:lnTo>
                    <a:pt x="18" y="31"/>
                  </a:lnTo>
                  <a:lnTo>
                    <a:pt x="7"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61"/>
            <p:cNvSpPr>
              <a:spLocks/>
            </p:cNvSpPr>
            <p:nvPr/>
          </p:nvSpPr>
          <p:spPr bwMode="auto">
            <a:xfrm>
              <a:off x="4051673" y="2478633"/>
              <a:ext cx="152400" cy="169863"/>
            </a:xfrm>
            <a:custGeom>
              <a:avLst/>
              <a:gdLst>
                <a:gd name="T0" fmla="*/ 38 w 194"/>
                <a:gd name="T1" fmla="*/ 0 h 213"/>
                <a:gd name="T2" fmla="*/ 39 w 194"/>
                <a:gd name="T3" fmla="*/ 1 h 213"/>
                <a:gd name="T4" fmla="*/ 42 w 194"/>
                <a:gd name="T5" fmla="*/ 4 h 213"/>
                <a:gd name="T6" fmla="*/ 46 w 194"/>
                <a:gd name="T7" fmla="*/ 9 h 213"/>
                <a:gd name="T8" fmla="*/ 52 w 194"/>
                <a:gd name="T9" fmla="*/ 16 h 213"/>
                <a:gd name="T10" fmla="*/ 59 w 194"/>
                <a:gd name="T11" fmla="*/ 23 h 213"/>
                <a:gd name="T12" fmla="*/ 67 w 194"/>
                <a:gd name="T13" fmla="*/ 32 h 213"/>
                <a:gd name="T14" fmla="*/ 77 w 194"/>
                <a:gd name="T15" fmla="*/ 41 h 213"/>
                <a:gd name="T16" fmla="*/ 88 w 194"/>
                <a:gd name="T17" fmla="*/ 50 h 213"/>
                <a:gd name="T18" fmla="*/ 99 w 194"/>
                <a:gd name="T19" fmla="*/ 60 h 213"/>
                <a:gd name="T20" fmla="*/ 111 w 194"/>
                <a:gd name="T21" fmla="*/ 69 h 213"/>
                <a:gd name="T22" fmla="*/ 124 w 194"/>
                <a:gd name="T23" fmla="*/ 76 h 213"/>
                <a:gd name="T24" fmla="*/ 137 w 194"/>
                <a:gd name="T25" fmla="*/ 84 h 213"/>
                <a:gd name="T26" fmla="*/ 151 w 194"/>
                <a:gd name="T27" fmla="*/ 90 h 213"/>
                <a:gd name="T28" fmla="*/ 165 w 194"/>
                <a:gd name="T29" fmla="*/ 93 h 213"/>
                <a:gd name="T30" fmla="*/ 179 w 194"/>
                <a:gd name="T31" fmla="*/ 95 h 213"/>
                <a:gd name="T32" fmla="*/ 194 w 194"/>
                <a:gd name="T33" fmla="*/ 95 h 213"/>
                <a:gd name="T34" fmla="*/ 193 w 194"/>
                <a:gd name="T35" fmla="*/ 94 h 213"/>
                <a:gd name="T36" fmla="*/ 191 w 194"/>
                <a:gd name="T37" fmla="*/ 94 h 213"/>
                <a:gd name="T38" fmla="*/ 189 w 194"/>
                <a:gd name="T39" fmla="*/ 93 h 213"/>
                <a:gd name="T40" fmla="*/ 186 w 194"/>
                <a:gd name="T41" fmla="*/ 93 h 213"/>
                <a:gd name="T42" fmla="*/ 181 w 194"/>
                <a:gd name="T43" fmla="*/ 94 h 213"/>
                <a:gd name="T44" fmla="*/ 175 w 194"/>
                <a:gd name="T45" fmla="*/ 99 h 213"/>
                <a:gd name="T46" fmla="*/ 170 w 194"/>
                <a:gd name="T47" fmla="*/ 105 h 213"/>
                <a:gd name="T48" fmla="*/ 163 w 194"/>
                <a:gd name="T49" fmla="*/ 115 h 213"/>
                <a:gd name="T50" fmla="*/ 157 w 194"/>
                <a:gd name="T51" fmla="*/ 123 h 213"/>
                <a:gd name="T52" fmla="*/ 152 w 194"/>
                <a:gd name="T53" fmla="*/ 131 h 213"/>
                <a:gd name="T54" fmla="*/ 148 w 194"/>
                <a:gd name="T55" fmla="*/ 138 h 213"/>
                <a:gd name="T56" fmla="*/ 143 w 194"/>
                <a:gd name="T57" fmla="*/ 146 h 213"/>
                <a:gd name="T58" fmla="*/ 140 w 194"/>
                <a:gd name="T59" fmla="*/ 153 h 213"/>
                <a:gd name="T60" fmla="*/ 135 w 194"/>
                <a:gd name="T61" fmla="*/ 161 h 213"/>
                <a:gd name="T62" fmla="*/ 132 w 194"/>
                <a:gd name="T63" fmla="*/ 168 h 213"/>
                <a:gd name="T64" fmla="*/ 129 w 194"/>
                <a:gd name="T65" fmla="*/ 174 h 213"/>
                <a:gd name="T66" fmla="*/ 126 w 194"/>
                <a:gd name="T67" fmla="*/ 181 h 213"/>
                <a:gd name="T68" fmla="*/ 124 w 194"/>
                <a:gd name="T69" fmla="*/ 186 h 213"/>
                <a:gd name="T70" fmla="*/ 121 w 194"/>
                <a:gd name="T71" fmla="*/ 191 h 213"/>
                <a:gd name="T72" fmla="*/ 120 w 194"/>
                <a:gd name="T73" fmla="*/ 197 h 213"/>
                <a:gd name="T74" fmla="*/ 119 w 194"/>
                <a:gd name="T75" fmla="*/ 201 h 213"/>
                <a:gd name="T76" fmla="*/ 118 w 194"/>
                <a:gd name="T77" fmla="*/ 206 h 213"/>
                <a:gd name="T78" fmla="*/ 117 w 194"/>
                <a:gd name="T79" fmla="*/ 209 h 213"/>
                <a:gd name="T80" fmla="*/ 117 w 194"/>
                <a:gd name="T81" fmla="*/ 213 h 213"/>
                <a:gd name="T82" fmla="*/ 100 w 194"/>
                <a:gd name="T83" fmla="*/ 199 h 213"/>
                <a:gd name="T84" fmla="*/ 86 w 194"/>
                <a:gd name="T85" fmla="*/ 186 h 213"/>
                <a:gd name="T86" fmla="*/ 72 w 194"/>
                <a:gd name="T87" fmla="*/ 173 h 213"/>
                <a:gd name="T88" fmla="*/ 60 w 194"/>
                <a:gd name="T89" fmla="*/ 160 h 213"/>
                <a:gd name="T90" fmla="*/ 50 w 194"/>
                <a:gd name="T91" fmla="*/ 147 h 213"/>
                <a:gd name="T92" fmla="*/ 39 w 194"/>
                <a:gd name="T93" fmla="*/ 135 h 213"/>
                <a:gd name="T94" fmla="*/ 31 w 194"/>
                <a:gd name="T95" fmla="*/ 123 h 213"/>
                <a:gd name="T96" fmla="*/ 24 w 194"/>
                <a:gd name="T97" fmla="*/ 113 h 213"/>
                <a:gd name="T98" fmla="*/ 18 w 194"/>
                <a:gd name="T99" fmla="*/ 103 h 213"/>
                <a:gd name="T100" fmla="*/ 13 w 194"/>
                <a:gd name="T101" fmla="*/ 94 h 213"/>
                <a:gd name="T102" fmla="*/ 8 w 194"/>
                <a:gd name="T103" fmla="*/ 86 h 213"/>
                <a:gd name="T104" fmla="*/ 6 w 194"/>
                <a:gd name="T105" fmla="*/ 80 h 213"/>
                <a:gd name="T106" fmla="*/ 3 w 194"/>
                <a:gd name="T107" fmla="*/ 75 h 213"/>
                <a:gd name="T108" fmla="*/ 1 w 194"/>
                <a:gd name="T109" fmla="*/ 70 h 213"/>
                <a:gd name="T110" fmla="*/ 0 w 194"/>
                <a:gd name="T111" fmla="*/ 68 h 213"/>
                <a:gd name="T112" fmla="*/ 0 w 194"/>
                <a:gd name="T113" fmla="*/ 67 h 213"/>
                <a:gd name="T114" fmla="*/ 38 w 194"/>
                <a:gd name="T11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213">
                  <a:moveTo>
                    <a:pt x="38" y="0"/>
                  </a:moveTo>
                  <a:lnTo>
                    <a:pt x="39" y="1"/>
                  </a:lnTo>
                  <a:lnTo>
                    <a:pt x="42" y="4"/>
                  </a:lnTo>
                  <a:lnTo>
                    <a:pt x="46" y="9"/>
                  </a:lnTo>
                  <a:lnTo>
                    <a:pt x="52" y="16"/>
                  </a:lnTo>
                  <a:lnTo>
                    <a:pt x="59" y="23"/>
                  </a:lnTo>
                  <a:lnTo>
                    <a:pt x="67" y="32"/>
                  </a:lnTo>
                  <a:lnTo>
                    <a:pt x="77" y="41"/>
                  </a:lnTo>
                  <a:lnTo>
                    <a:pt x="88" y="50"/>
                  </a:lnTo>
                  <a:lnTo>
                    <a:pt x="99" y="60"/>
                  </a:lnTo>
                  <a:lnTo>
                    <a:pt x="111" y="69"/>
                  </a:lnTo>
                  <a:lnTo>
                    <a:pt x="124" y="76"/>
                  </a:lnTo>
                  <a:lnTo>
                    <a:pt x="137" y="84"/>
                  </a:lnTo>
                  <a:lnTo>
                    <a:pt x="151" y="90"/>
                  </a:lnTo>
                  <a:lnTo>
                    <a:pt x="165" y="93"/>
                  </a:lnTo>
                  <a:lnTo>
                    <a:pt x="179" y="95"/>
                  </a:lnTo>
                  <a:lnTo>
                    <a:pt x="194" y="95"/>
                  </a:lnTo>
                  <a:lnTo>
                    <a:pt x="193" y="94"/>
                  </a:lnTo>
                  <a:lnTo>
                    <a:pt x="191" y="94"/>
                  </a:lnTo>
                  <a:lnTo>
                    <a:pt x="189" y="93"/>
                  </a:lnTo>
                  <a:lnTo>
                    <a:pt x="186" y="93"/>
                  </a:lnTo>
                  <a:lnTo>
                    <a:pt x="181" y="94"/>
                  </a:lnTo>
                  <a:lnTo>
                    <a:pt x="175" y="99"/>
                  </a:lnTo>
                  <a:lnTo>
                    <a:pt x="170" y="105"/>
                  </a:lnTo>
                  <a:lnTo>
                    <a:pt x="163" y="115"/>
                  </a:lnTo>
                  <a:lnTo>
                    <a:pt x="157" y="123"/>
                  </a:lnTo>
                  <a:lnTo>
                    <a:pt x="152" y="131"/>
                  </a:lnTo>
                  <a:lnTo>
                    <a:pt x="148" y="138"/>
                  </a:lnTo>
                  <a:lnTo>
                    <a:pt x="143" y="146"/>
                  </a:lnTo>
                  <a:lnTo>
                    <a:pt x="140" y="153"/>
                  </a:lnTo>
                  <a:lnTo>
                    <a:pt x="135" y="161"/>
                  </a:lnTo>
                  <a:lnTo>
                    <a:pt x="132" y="168"/>
                  </a:lnTo>
                  <a:lnTo>
                    <a:pt x="129" y="174"/>
                  </a:lnTo>
                  <a:lnTo>
                    <a:pt x="126" y="181"/>
                  </a:lnTo>
                  <a:lnTo>
                    <a:pt x="124" y="186"/>
                  </a:lnTo>
                  <a:lnTo>
                    <a:pt x="121" y="191"/>
                  </a:lnTo>
                  <a:lnTo>
                    <a:pt x="120" y="197"/>
                  </a:lnTo>
                  <a:lnTo>
                    <a:pt x="119" y="201"/>
                  </a:lnTo>
                  <a:lnTo>
                    <a:pt x="118" y="206"/>
                  </a:lnTo>
                  <a:lnTo>
                    <a:pt x="117" y="209"/>
                  </a:lnTo>
                  <a:lnTo>
                    <a:pt x="117" y="213"/>
                  </a:lnTo>
                  <a:lnTo>
                    <a:pt x="100" y="199"/>
                  </a:lnTo>
                  <a:lnTo>
                    <a:pt x="86" y="186"/>
                  </a:lnTo>
                  <a:lnTo>
                    <a:pt x="72" y="173"/>
                  </a:lnTo>
                  <a:lnTo>
                    <a:pt x="60" y="160"/>
                  </a:lnTo>
                  <a:lnTo>
                    <a:pt x="50" y="147"/>
                  </a:lnTo>
                  <a:lnTo>
                    <a:pt x="39" y="135"/>
                  </a:lnTo>
                  <a:lnTo>
                    <a:pt x="31" y="123"/>
                  </a:lnTo>
                  <a:lnTo>
                    <a:pt x="24" y="113"/>
                  </a:lnTo>
                  <a:lnTo>
                    <a:pt x="18" y="103"/>
                  </a:lnTo>
                  <a:lnTo>
                    <a:pt x="13" y="94"/>
                  </a:lnTo>
                  <a:lnTo>
                    <a:pt x="8" y="86"/>
                  </a:lnTo>
                  <a:lnTo>
                    <a:pt x="6" y="80"/>
                  </a:lnTo>
                  <a:lnTo>
                    <a:pt x="3" y="75"/>
                  </a:lnTo>
                  <a:lnTo>
                    <a:pt x="1" y="70"/>
                  </a:lnTo>
                  <a:lnTo>
                    <a:pt x="0" y="68"/>
                  </a:lnTo>
                  <a:lnTo>
                    <a:pt x="0" y="67"/>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162"/>
            <p:cNvSpPr>
              <a:spLocks/>
            </p:cNvSpPr>
            <p:nvPr/>
          </p:nvSpPr>
          <p:spPr bwMode="auto">
            <a:xfrm>
              <a:off x="4080248" y="2477046"/>
              <a:ext cx="130175" cy="80963"/>
            </a:xfrm>
            <a:custGeom>
              <a:avLst/>
              <a:gdLst>
                <a:gd name="T0" fmla="*/ 155 w 165"/>
                <a:gd name="T1" fmla="*/ 101 h 102"/>
                <a:gd name="T2" fmla="*/ 157 w 165"/>
                <a:gd name="T3" fmla="*/ 95 h 102"/>
                <a:gd name="T4" fmla="*/ 143 w 165"/>
                <a:gd name="T5" fmla="*/ 95 h 102"/>
                <a:gd name="T6" fmla="*/ 129 w 165"/>
                <a:gd name="T7" fmla="*/ 93 h 102"/>
                <a:gd name="T8" fmla="*/ 116 w 165"/>
                <a:gd name="T9" fmla="*/ 89 h 102"/>
                <a:gd name="T10" fmla="*/ 102 w 165"/>
                <a:gd name="T11" fmla="*/ 83 h 102"/>
                <a:gd name="T12" fmla="*/ 90 w 165"/>
                <a:gd name="T13" fmla="*/ 76 h 102"/>
                <a:gd name="T14" fmla="*/ 77 w 165"/>
                <a:gd name="T15" fmla="*/ 68 h 102"/>
                <a:gd name="T16" fmla="*/ 64 w 165"/>
                <a:gd name="T17" fmla="*/ 60 h 102"/>
                <a:gd name="T18" fmla="*/ 53 w 165"/>
                <a:gd name="T19" fmla="*/ 51 h 102"/>
                <a:gd name="T20" fmla="*/ 44 w 165"/>
                <a:gd name="T21" fmla="*/ 42 h 102"/>
                <a:gd name="T22" fmla="*/ 33 w 165"/>
                <a:gd name="T23" fmla="*/ 33 h 102"/>
                <a:gd name="T24" fmla="*/ 25 w 165"/>
                <a:gd name="T25" fmla="*/ 23 h 102"/>
                <a:gd name="T26" fmla="*/ 18 w 165"/>
                <a:gd name="T27" fmla="*/ 17 h 102"/>
                <a:gd name="T28" fmla="*/ 13 w 165"/>
                <a:gd name="T29" fmla="*/ 10 h 102"/>
                <a:gd name="T30" fmla="*/ 8 w 165"/>
                <a:gd name="T31" fmla="*/ 5 h 102"/>
                <a:gd name="T32" fmla="*/ 6 w 165"/>
                <a:gd name="T33" fmla="*/ 2 h 102"/>
                <a:gd name="T34" fmla="*/ 5 w 165"/>
                <a:gd name="T35" fmla="*/ 0 h 102"/>
                <a:gd name="T36" fmla="*/ 0 w 165"/>
                <a:gd name="T37" fmla="*/ 4 h 102"/>
                <a:gd name="T38" fmla="*/ 1 w 165"/>
                <a:gd name="T39" fmla="*/ 5 h 102"/>
                <a:gd name="T40" fmla="*/ 3 w 165"/>
                <a:gd name="T41" fmla="*/ 8 h 102"/>
                <a:gd name="T42" fmla="*/ 8 w 165"/>
                <a:gd name="T43" fmla="*/ 14 h 102"/>
                <a:gd name="T44" fmla="*/ 14 w 165"/>
                <a:gd name="T45" fmla="*/ 21 h 102"/>
                <a:gd name="T46" fmla="*/ 21 w 165"/>
                <a:gd name="T47" fmla="*/ 28 h 102"/>
                <a:gd name="T48" fmla="*/ 29 w 165"/>
                <a:gd name="T49" fmla="*/ 37 h 102"/>
                <a:gd name="T50" fmla="*/ 39 w 165"/>
                <a:gd name="T51" fmla="*/ 46 h 102"/>
                <a:gd name="T52" fmla="*/ 50 w 165"/>
                <a:gd name="T53" fmla="*/ 56 h 102"/>
                <a:gd name="T54" fmla="*/ 61 w 165"/>
                <a:gd name="T55" fmla="*/ 65 h 102"/>
                <a:gd name="T56" fmla="*/ 74 w 165"/>
                <a:gd name="T57" fmla="*/ 74 h 102"/>
                <a:gd name="T58" fmla="*/ 86 w 165"/>
                <a:gd name="T59" fmla="*/ 82 h 102"/>
                <a:gd name="T60" fmla="*/ 100 w 165"/>
                <a:gd name="T61" fmla="*/ 89 h 102"/>
                <a:gd name="T62" fmla="*/ 114 w 165"/>
                <a:gd name="T63" fmla="*/ 95 h 102"/>
                <a:gd name="T64" fmla="*/ 129 w 165"/>
                <a:gd name="T65" fmla="*/ 99 h 102"/>
                <a:gd name="T66" fmla="*/ 143 w 165"/>
                <a:gd name="T67" fmla="*/ 102 h 102"/>
                <a:gd name="T68" fmla="*/ 158 w 165"/>
                <a:gd name="T69" fmla="*/ 102 h 102"/>
                <a:gd name="T70" fmla="*/ 160 w 165"/>
                <a:gd name="T71" fmla="*/ 96 h 102"/>
                <a:gd name="T72" fmla="*/ 158 w 165"/>
                <a:gd name="T73" fmla="*/ 102 h 102"/>
                <a:gd name="T74" fmla="*/ 165 w 165"/>
                <a:gd name="T75" fmla="*/ 101 h 102"/>
                <a:gd name="T76" fmla="*/ 160 w 165"/>
                <a:gd name="T77" fmla="*/ 96 h 102"/>
                <a:gd name="T78" fmla="*/ 155 w 165"/>
                <a:gd name="T7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102">
                  <a:moveTo>
                    <a:pt x="155" y="101"/>
                  </a:moveTo>
                  <a:lnTo>
                    <a:pt x="157" y="95"/>
                  </a:lnTo>
                  <a:lnTo>
                    <a:pt x="143" y="95"/>
                  </a:lnTo>
                  <a:lnTo>
                    <a:pt x="129" y="93"/>
                  </a:lnTo>
                  <a:lnTo>
                    <a:pt x="116" y="89"/>
                  </a:lnTo>
                  <a:lnTo>
                    <a:pt x="102" y="83"/>
                  </a:lnTo>
                  <a:lnTo>
                    <a:pt x="90" y="76"/>
                  </a:lnTo>
                  <a:lnTo>
                    <a:pt x="77" y="68"/>
                  </a:lnTo>
                  <a:lnTo>
                    <a:pt x="64" y="60"/>
                  </a:lnTo>
                  <a:lnTo>
                    <a:pt x="53" y="51"/>
                  </a:lnTo>
                  <a:lnTo>
                    <a:pt x="44" y="42"/>
                  </a:lnTo>
                  <a:lnTo>
                    <a:pt x="33" y="33"/>
                  </a:lnTo>
                  <a:lnTo>
                    <a:pt x="25" y="23"/>
                  </a:lnTo>
                  <a:lnTo>
                    <a:pt x="18" y="17"/>
                  </a:lnTo>
                  <a:lnTo>
                    <a:pt x="13" y="10"/>
                  </a:lnTo>
                  <a:lnTo>
                    <a:pt x="8" y="5"/>
                  </a:lnTo>
                  <a:lnTo>
                    <a:pt x="6" y="2"/>
                  </a:lnTo>
                  <a:lnTo>
                    <a:pt x="5" y="0"/>
                  </a:lnTo>
                  <a:lnTo>
                    <a:pt x="0" y="4"/>
                  </a:lnTo>
                  <a:lnTo>
                    <a:pt x="1" y="5"/>
                  </a:lnTo>
                  <a:lnTo>
                    <a:pt x="3" y="8"/>
                  </a:lnTo>
                  <a:lnTo>
                    <a:pt x="8" y="14"/>
                  </a:lnTo>
                  <a:lnTo>
                    <a:pt x="14" y="21"/>
                  </a:lnTo>
                  <a:lnTo>
                    <a:pt x="21" y="28"/>
                  </a:lnTo>
                  <a:lnTo>
                    <a:pt x="29" y="37"/>
                  </a:lnTo>
                  <a:lnTo>
                    <a:pt x="39" y="46"/>
                  </a:lnTo>
                  <a:lnTo>
                    <a:pt x="50" y="56"/>
                  </a:lnTo>
                  <a:lnTo>
                    <a:pt x="61" y="65"/>
                  </a:lnTo>
                  <a:lnTo>
                    <a:pt x="74" y="74"/>
                  </a:lnTo>
                  <a:lnTo>
                    <a:pt x="86" y="82"/>
                  </a:lnTo>
                  <a:lnTo>
                    <a:pt x="100" y="89"/>
                  </a:lnTo>
                  <a:lnTo>
                    <a:pt x="114" y="95"/>
                  </a:lnTo>
                  <a:lnTo>
                    <a:pt x="129" y="99"/>
                  </a:lnTo>
                  <a:lnTo>
                    <a:pt x="143" y="102"/>
                  </a:lnTo>
                  <a:lnTo>
                    <a:pt x="158" y="102"/>
                  </a:lnTo>
                  <a:lnTo>
                    <a:pt x="160" y="96"/>
                  </a:lnTo>
                  <a:lnTo>
                    <a:pt x="158" y="102"/>
                  </a:lnTo>
                  <a:lnTo>
                    <a:pt x="165" y="101"/>
                  </a:lnTo>
                  <a:lnTo>
                    <a:pt x="160" y="96"/>
                  </a:lnTo>
                  <a:lnTo>
                    <a:pt x="155"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63"/>
            <p:cNvSpPr>
              <a:spLocks/>
            </p:cNvSpPr>
            <p:nvPr/>
          </p:nvSpPr>
          <p:spPr bwMode="auto">
            <a:xfrm>
              <a:off x="4177086" y="2550071"/>
              <a:ext cx="30163" cy="22225"/>
            </a:xfrm>
            <a:custGeom>
              <a:avLst/>
              <a:gdLst>
                <a:gd name="T0" fmla="*/ 6 w 37"/>
                <a:gd name="T1" fmla="*/ 26 h 26"/>
                <a:gd name="T2" fmla="*/ 6 w 37"/>
                <a:gd name="T3" fmla="*/ 26 h 26"/>
                <a:gd name="T4" fmla="*/ 13 w 37"/>
                <a:gd name="T5" fmla="*/ 17 h 26"/>
                <a:gd name="T6" fmla="*/ 19 w 37"/>
                <a:gd name="T7" fmla="*/ 11 h 26"/>
                <a:gd name="T8" fmla="*/ 23 w 37"/>
                <a:gd name="T9" fmla="*/ 8 h 26"/>
                <a:gd name="T10" fmla="*/ 27 w 37"/>
                <a:gd name="T11" fmla="*/ 6 h 26"/>
                <a:gd name="T12" fmla="*/ 29 w 37"/>
                <a:gd name="T13" fmla="*/ 6 h 26"/>
                <a:gd name="T14" fmla="*/ 31 w 37"/>
                <a:gd name="T15" fmla="*/ 6 h 26"/>
                <a:gd name="T16" fmla="*/ 32 w 37"/>
                <a:gd name="T17" fmla="*/ 8 h 26"/>
                <a:gd name="T18" fmla="*/ 32 w 37"/>
                <a:gd name="T19" fmla="*/ 8 h 26"/>
                <a:gd name="T20" fmla="*/ 37 w 37"/>
                <a:gd name="T21" fmla="*/ 3 h 26"/>
                <a:gd name="T22" fmla="*/ 36 w 37"/>
                <a:gd name="T23" fmla="*/ 2 h 26"/>
                <a:gd name="T24" fmla="*/ 34 w 37"/>
                <a:gd name="T25" fmla="*/ 1 h 26"/>
                <a:gd name="T26" fmla="*/ 30 w 37"/>
                <a:gd name="T27" fmla="*/ 0 h 26"/>
                <a:gd name="T28" fmla="*/ 26 w 37"/>
                <a:gd name="T29" fmla="*/ 0 h 26"/>
                <a:gd name="T30" fmla="*/ 20 w 37"/>
                <a:gd name="T31" fmla="*/ 2 h 26"/>
                <a:gd name="T32" fmla="*/ 14 w 37"/>
                <a:gd name="T33" fmla="*/ 6 h 26"/>
                <a:gd name="T34" fmla="*/ 8 w 37"/>
                <a:gd name="T35" fmla="*/ 13 h 26"/>
                <a:gd name="T36" fmla="*/ 0 w 37"/>
                <a:gd name="T37" fmla="*/ 23 h 26"/>
                <a:gd name="T38" fmla="*/ 0 w 37"/>
                <a:gd name="T39" fmla="*/ 23 h 26"/>
                <a:gd name="T40" fmla="*/ 6 w 37"/>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6">
                  <a:moveTo>
                    <a:pt x="6" y="26"/>
                  </a:moveTo>
                  <a:lnTo>
                    <a:pt x="6" y="26"/>
                  </a:lnTo>
                  <a:lnTo>
                    <a:pt x="13" y="17"/>
                  </a:lnTo>
                  <a:lnTo>
                    <a:pt x="19" y="11"/>
                  </a:lnTo>
                  <a:lnTo>
                    <a:pt x="23" y="8"/>
                  </a:lnTo>
                  <a:lnTo>
                    <a:pt x="27" y="6"/>
                  </a:lnTo>
                  <a:lnTo>
                    <a:pt x="29" y="6"/>
                  </a:lnTo>
                  <a:lnTo>
                    <a:pt x="31" y="6"/>
                  </a:lnTo>
                  <a:lnTo>
                    <a:pt x="32" y="8"/>
                  </a:lnTo>
                  <a:lnTo>
                    <a:pt x="32" y="8"/>
                  </a:lnTo>
                  <a:lnTo>
                    <a:pt x="37" y="3"/>
                  </a:lnTo>
                  <a:lnTo>
                    <a:pt x="36" y="2"/>
                  </a:lnTo>
                  <a:lnTo>
                    <a:pt x="34" y="1"/>
                  </a:lnTo>
                  <a:lnTo>
                    <a:pt x="30" y="0"/>
                  </a:lnTo>
                  <a:lnTo>
                    <a:pt x="26" y="0"/>
                  </a:lnTo>
                  <a:lnTo>
                    <a:pt x="20" y="2"/>
                  </a:lnTo>
                  <a:lnTo>
                    <a:pt x="14" y="6"/>
                  </a:lnTo>
                  <a:lnTo>
                    <a:pt x="8" y="13"/>
                  </a:lnTo>
                  <a:lnTo>
                    <a:pt x="0" y="23"/>
                  </a:lnTo>
                  <a:lnTo>
                    <a:pt x="0" y="23"/>
                  </a:lnTo>
                  <a:lnTo>
                    <a:pt x="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64"/>
            <p:cNvSpPr>
              <a:spLocks/>
            </p:cNvSpPr>
            <p:nvPr/>
          </p:nvSpPr>
          <p:spPr bwMode="auto">
            <a:xfrm>
              <a:off x="4140573" y="2569121"/>
              <a:ext cx="41275" cy="84138"/>
            </a:xfrm>
            <a:custGeom>
              <a:avLst/>
              <a:gdLst>
                <a:gd name="T0" fmla="*/ 1 w 52"/>
                <a:gd name="T1" fmla="*/ 102 h 106"/>
                <a:gd name="T2" fmla="*/ 7 w 52"/>
                <a:gd name="T3" fmla="*/ 100 h 106"/>
                <a:gd name="T4" fmla="*/ 7 w 52"/>
                <a:gd name="T5" fmla="*/ 96 h 106"/>
                <a:gd name="T6" fmla="*/ 8 w 52"/>
                <a:gd name="T7" fmla="*/ 94 h 106"/>
                <a:gd name="T8" fmla="*/ 8 w 52"/>
                <a:gd name="T9" fmla="*/ 89 h 106"/>
                <a:gd name="T10" fmla="*/ 11 w 52"/>
                <a:gd name="T11" fmla="*/ 85 h 106"/>
                <a:gd name="T12" fmla="*/ 12 w 52"/>
                <a:gd name="T13" fmla="*/ 79 h 106"/>
                <a:gd name="T14" fmla="*/ 13 w 52"/>
                <a:gd name="T15" fmla="*/ 74 h 106"/>
                <a:gd name="T16" fmla="*/ 16 w 52"/>
                <a:gd name="T17" fmla="*/ 69 h 106"/>
                <a:gd name="T18" fmla="*/ 19 w 52"/>
                <a:gd name="T19" fmla="*/ 62 h 106"/>
                <a:gd name="T20" fmla="*/ 22 w 52"/>
                <a:gd name="T21" fmla="*/ 56 h 106"/>
                <a:gd name="T22" fmla="*/ 25 w 52"/>
                <a:gd name="T23" fmla="*/ 49 h 106"/>
                <a:gd name="T24" fmla="*/ 29 w 52"/>
                <a:gd name="T25" fmla="*/ 41 h 106"/>
                <a:gd name="T26" fmla="*/ 34 w 52"/>
                <a:gd name="T27" fmla="*/ 34 h 106"/>
                <a:gd name="T28" fmla="*/ 37 w 52"/>
                <a:gd name="T29" fmla="*/ 27 h 106"/>
                <a:gd name="T30" fmla="*/ 42 w 52"/>
                <a:gd name="T31" fmla="*/ 19 h 106"/>
                <a:gd name="T32" fmla="*/ 47 w 52"/>
                <a:gd name="T33" fmla="*/ 11 h 106"/>
                <a:gd name="T34" fmla="*/ 52 w 52"/>
                <a:gd name="T35" fmla="*/ 3 h 106"/>
                <a:gd name="T36" fmla="*/ 46 w 52"/>
                <a:gd name="T37" fmla="*/ 0 h 106"/>
                <a:gd name="T38" fmla="*/ 42 w 52"/>
                <a:gd name="T39" fmla="*/ 8 h 106"/>
                <a:gd name="T40" fmla="*/ 36 w 52"/>
                <a:gd name="T41" fmla="*/ 16 h 106"/>
                <a:gd name="T42" fmla="*/ 31 w 52"/>
                <a:gd name="T43" fmla="*/ 24 h 106"/>
                <a:gd name="T44" fmla="*/ 28 w 52"/>
                <a:gd name="T45" fmla="*/ 32 h 106"/>
                <a:gd name="T46" fmla="*/ 23 w 52"/>
                <a:gd name="T47" fmla="*/ 39 h 106"/>
                <a:gd name="T48" fmla="*/ 20 w 52"/>
                <a:gd name="T49" fmla="*/ 46 h 106"/>
                <a:gd name="T50" fmla="*/ 16 w 52"/>
                <a:gd name="T51" fmla="*/ 53 h 106"/>
                <a:gd name="T52" fmla="*/ 13 w 52"/>
                <a:gd name="T53" fmla="*/ 60 h 106"/>
                <a:gd name="T54" fmla="*/ 11 w 52"/>
                <a:gd name="T55" fmla="*/ 66 h 106"/>
                <a:gd name="T56" fmla="*/ 8 w 52"/>
                <a:gd name="T57" fmla="*/ 71 h 106"/>
                <a:gd name="T58" fmla="*/ 6 w 52"/>
                <a:gd name="T59" fmla="*/ 78 h 106"/>
                <a:gd name="T60" fmla="*/ 4 w 52"/>
                <a:gd name="T61" fmla="*/ 83 h 106"/>
                <a:gd name="T62" fmla="*/ 2 w 52"/>
                <a:gd name="T63" fmla="*/ 87 h 106"/>
                <a:gd name="T64" fmla="*/ 1 w 52"/>
                <a:gd name="T65" fmla="*/ 92 h 106"/>
                <a:gd name="T66" fmla="*/ 0 w 52"/>
                <a:gd name="T67" fmla="*/ 96 h 106"/>
                <a:gd name="T68" fmla="*/ 0 w 52"/>
                <a:gd name="T69" fmla="*/ 100 h 106"/>
                <a:gd name="T70" fmla="*/ 6 w 52"/>
                <a:gd name="T71" fmla="*/ 98 h 106"/>
                <a:gd name="T72" fmla="*/ 1 w 52"/>
                <a:gd name="T73" fmla="*/ 102 h 106"/>
                <a:gd name="T74" fmla="*/ 7 w 52"/>
                <a:gd name="T75" fmla="*/ 106 h 106"/>
                <a:gd name="T76" fmla="*/ 7 w 52"/>
                <a:gd name="T77" fmla="*/ 100 h 106"/>
                <a:gd name="T78" fmla="*/ 1 w 52"/>
                <a:gd name="T79"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106">
                  <a:moveTo>
                    <a:pt x="1" y="102"/>
                  </a:moveTo>
                  <a:lnTo>
                    <a:pt x="7" y="100"/>
                  </a:lnTo>
                  <a:lnTo>
                    <a:pt x="7" y="96"/>
                  </a:lnTo>
                  <a:lnTo>
                    <a:pt x="8" y="94"/>
                  </a:lnTo>
                  <a:lnTo>
                    <a:pt x="8" y="89"/>
                  </a:lnTo>
                  <a:lnTo>
                    <a:pt x="11" y="85"/>
                  </a:lnTo>
                  <a:lnTo>
                    <a:pt x="12" y="79"/>
                  </a:lnTo>
                  <a:lnTo>
                    <a:pt x="13" y="74"/>
                  </a:lnTo>
                  <a:lnTo>
                    <a:pt x="16" y="69"/>
                  </a:lnTo>
                  <a:lnTo>
                    <a:pt x="19" y="62"/>
                  </a:lnTo>
                  <a:lnTo>
                    <a:pt x="22" y="56"/>
                  </a:lnTo>
                  <a:lnTo>
                    <a:pt x="25" y="49"/>
                  </a:lnTo>
                  <a:lnTo>
                    <a:pt x="29" y="41"/>
                  </a:lnTo>
                  <a:lnTo>
                    <a:pt x="34" y="34"/>
                  </a:lnTo>
                  <a:lnTo>
                    <a:pt x="37" y="27"/>
                  </a:lnTo>
                  <a:lnTo>
                    <a:pt x="42" y="19"/>
                  </a:lnTo>
                  <a:lnTo>
                    <a:pt x="47" y="11"/>
                  </a:lnTo>
                  <a:lnTo>
                    <a:pt x="52" y="3"/>
                  </a:lnTo>
                  <a:lnTo>
                    <a:pt x="46" y="0"/>
                  </a:lnTo>
                  <a:lnTo>
                    <a:pt x="42" y="8"/>
                  </a:lnTo>
                  <a:lnTo>
                    <a:pt x="36" y="16"/>
                  </a:lnTo>
                  <a:lnTo>
                    <a:pt x="31" y="24"/>
                  </a:lnTo>
                  <a:lnTo>
                    <a:pt x="28" y="32"/>
                  </a:lnTo>
                  <a:lnTo>
                    <a:pt x="23" y="39"/>
                  </a:lnTo>
                  <a:lnTo>
                    <a:pt x="20" y="46"/>
                  </a:lnTo>
                  <a:lnTo>
                    <a:pt x="16" y="53"/>
                  </a:lnTo>
                  <a:lnTo>
                    <a:pt x="13" y="60"/>
                  </a:lnTo>
                  <a:lnTo>
                    <a:pt x="11" y="66"/>
                  </a:lnTo>
                  <a:lnTo>
                    <a:pt x="8" y="71"/>
                  </a:lnTo>
                  <a:lnTo>
                    <a:pt x="6" y="78"/>
                  </a:lnTo>
                  <a:lnTo>
                    <a:pt x="4" y="83"/>
                  </a:lnTo>
                  <a:lnTo>
                    <a:pt x="2" y="87"/>
                  </a:lnTo>
                  <a:lnTo>
                    <a:pt x="1" y="92"/>
                  </a:lnTo>
                  <a:lnTo>
                    <a:pt x="0" y="96"/>
                  </a:lnTo>
                  <a:lnTo>
                    <a:pt x="0" y="100"/>
                  </a:lnTo>
                  <a:lnTo>
                    <a:pt x="6" y="98"/>
                  </a:lnTo>
                  <a:lnTo>
                    <a:pt x="1" y="102"/>
                  </a:lnTo>
                  <a:lnTo>
                    <a:pt x="7" y="106"/>
                  </a:lnTo>
                  <a:lnTo>
                    <a:pt x="7" y="100"/>
                  </a:lnTo>
                  <a:lnTo>
                    <a:pt x="1"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65"/>
            <p:cNvSpPr>
              <a:spLocks/>
            </p:cNvSpPr>
            <p:nvPr/>
          </p:nvSpPr>
          <p:spPr bwMode="auto">
            <a:xfrm>
              <a:off x="4048498" y="2531021"/>
              <a:ext cx="96838" cy="119063"/>
            </a:xfrm>
            <a:custGeom>
              <a:avLst/>
              <a:gdLst>
                <a:gd name="T0" fmla="*/ 0 w 122"/>
                <a:gd name="T1" fmla="*/ 0 h 150"/>
                <a:gd name="T2" fmla="*/ 0 w 122"/>
                <a:gd name="T3" fmla="*/ 3 h 150"/>
                <a:gd name="T4" fmla="*/ 1 w 122"/>
                <a:gd name="T5" fmla="*/ 4 h 150"/>
                <a:gd name="T6" fmla="*/ 1 w 122"/>
                <a:gd name="T7" fmla="*/ 6 h 150"/>
                <a:gd name="T8" fmla="*/ 3 w 122"/>
                <a:gd name="T9" fmla="*/ 11 h 150"/>
                <a:gd name="T10" fmla="*/ 6 w 122"/>
                <a:gd name="T11" fmla="*/ 17 h 150"/>
                <a:gd name="T12" fmla="*/ 9 w 122"/>
                <a:gd name="T13" fmla="*/ 22 h 150"/>
                <a:gd name="T14" fmla="*/ 14 w 122"/>
                <a:gd name="T15" fmla="*/ 30 h 150"/>
                <a:gd name="T16" fmla="*/ 18 w 122"/>
                <a:gd name="T17" fmla="*/ 41 h 150"/>
                <a:gd name="T18" fmla="*/ 24 w 122"/>
                <a:gd name="T19" fmla="*/ 50 h 150"/>
                <a:gd name="T20" fmla="*/ 32 w 122"/>
                <a:gd name="T21" fmla="*/ 60 h 150"/>
                <a:gd name="T22" fmla="*/ 40 w 122"/>
                <a:gd name="T23" fmla="*/ 72 h 150"/>
                <a:gd name="T24" fmla="*/ 51 w 122"/>
                <a:gd name="T25" fmla="*/ 83 h 150"/>
                <a:gd name="T26" fmla="*/ 61 w 122"/>
                <a:gd name="T27" fmla="*/ 97 h 150"/>
                <a:gd name="T28" fmla="*/ 72 w 122"/>
                <a:gd name="T29" fmla="*/ 110 h 150"/>
                <a:gd name="T30" fmla="*/ 86 w 122"/>
                <a:gd name="T31" fmla="*/ 124 h 150"/>
                <a:gd name="T32" fmla="*/ 101 w 122"/>
                <a:gd name="T33" fmla="*/ 136 h 150"/>
                <a:gd name="T34" fmla="*/ 117 w 122"/>
                <a:gd name="T35" fmla="*/ 150 h 150"/>
                <a:gd name="T36" fmla="*/ 122 w 122"/>
                <a:gd name="T37" fmla="*/ 146 h 150"/>
                <a:gd name="T38" fmla="*/ 106 w 122"/>
                <a:gd name="T39" fmla="*/ 132 h 150"/>
                <a:gd name="T40" fmla="*/ 91 w 122"/>
                <a:gd name="T41" fmla="*/ 119 h 150"/>
                <a:gd name="T42" fmla="*/ 77 w 122"/>
                <a:gd name="T43" fmla="*/ 105 h 150"/>
                <a:gd name="T44" fmla="*/ 65 w 122"/>
                <a:gd name="T45" fmla="*/ 93 h 150"/>
                <a:gd name="T46" fmla="*/ 55 w 122"/>
                <a:gd name="T47" fmla="*/ 80 h 150"/>
                <a:gd name="T48" fmla="*/ 46 w 122"/>
                <a:gd name="T49" fmla="*/ 68 h 150"/>
                <a:gd name="T50" fmla="*/ 37 w 122"/>
                <a:gd name="T51" fmla="*/ 57 h 150"/>
                <a:gd name="T52" fmla="*/ 30 w 122"/>
                <a:gd name="T53" fmla="*/ 45 h 150"/>
                <a:gd name="T54" fmla="*/ 24 w 122"/>
                <a:gd name="T55" fmla="*/ 36 h 150"/>
                <a:gd name="T56" fmla="*/ 18 w 122"/>
                <a:gd name="T57" fmla="*/ 28 h 150"/>
                <a:gd name="T58" fmla="*/ 15 w 122"/>
                <a:gd name="T59" fmla="*/ 20 h 150"/>
                <a:gd name="T60" fmla="*/ 11 w 122"/>
                <a:gd name="T61" fmla="*/ 13 h 150"/>
                <a:gd name="T62" fmla="*/ 9 w 122"/>
                <a:gd name="T63" fmla="*/ 8 h 150"/>
                <a:gd name="T64" fmla="*/ 8 w 122"/>
                <a:gd name="T65" fmla="*/ 4 h 150"/>
                <a:gd name="T66" fmla="*/ 7 w 122"/>
                <a:gd name="T67" fmla="*/ 2 h 150"/>
                <a:gd name="T68" fmla="*/ 7 w 122"/>
                <a:gd name="T69" fmla="*/ 2 h 150"/>
                <a:gd name="T70" fmla="*/ 6 w 122"/>
                <a:gd name="T71" fmla="*/ 4 h 150"/>
                <a:gd name="T72" fmla="*/ 0 w 122"/>
                <a:gd name="T73" fmla="*/ 0 h 150"/>
                <a:gd name="T74" fmla="*/ 0 w 122"/>
                <a:gd name="T75" fmla="*/ 2 h 150"/>
                <a:gd name="T76" fmla="*/ 0 w 122"/>
                <a:gd name="T77" fmla="*/ 3 h 150"/>
                <a:gd name="T78" fmla="*/ 0 w 122"/>
                <a:gd name="T7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50">
                  <a:moveTo>
                    <a:pt x="0" y="0"/>
                  </a:moveTo>
                  <a:lnTo>
                    <a:pt x="0" y="3"/>
                  </a:lnTo>
                  <a:lnTo>
                    <a:pt x="1" y="4"/>
                  </a:lnTo>
                  <a:lnTo>
                    <a:pt x="1" y="6"/>
                  </a:lnTo>
                  <a:lnTo>
                    <a:pt x="3" y="11"/>
                  </a:lnTo>
                  <a:lnTo>
                    <a:pt x="6" y="17"/>
                  </a:lnTo>
                  <a:lnTo>
                    <a:pt x="9" y="22"/>
                  </a:lnTo>
                  <a:lnTo>
                    <a:pt x="14" y="30"/>
                  </a:lnTo>
                  <a:lnTo>
                    <a:pt x="18" y="41"/>
                  </a:lnTo>
                  <a:lnTo>
                    <a:pt x="24" y="50"/>
                  </a:lnTo>
                  <a:lnTo>
                    <a:pt x="32" y="60"/>
                  </a:lnTo>
                  <a:lnTo>
                    <a:pt x="40" y="72"/>
                  </a:lnTo>
                  <a:lnTo>
                    <a:pt x="51" y="83"/>
                  </a:lnTo>
                  <a:lnTo>
                    <a:pt x="61" y="97"/>
                  </a:lnTo>
                  <a:lnTo>
                    <a:pt x="72" y="110"/>
                  </a:lnTo>
                  <a:lnTo>
                    <a:pt x="86" y="124"/>
                  </a:lnTo>
                  <a:lnTo>
                    <a:pt x="101" y="136"/>
                  </a:lnTo>
                  <a:lnTo>
                    <a:pt x="117" y="150"/>
                  </a:lnTo>
                  <a:lnTo>
                    <a:pt x="122" y="146"/>
                  </a:lnTo>
                  <a:lnTo>
                    <a:pt x="106" y="132"/>
                  </a:lnTo>
                  <a:lnTo>
                    <a:pt x="91" y="119"/>
                  </a:lnTo>
                  <a:lnTo>
                    <a:pt x="77" y="105"/>
                  </a:lnTo>
                  <a:lnTo>
                    <a:pt x="65" y="93"/>
                  </a:lnTo>
                  <a:lnTo>
                    <a:pt x="55" y="80"/>
                  </a:lnTo>
                  <a:lnTo>
                    <a:pt x="46" y="68"/>
                  </a:lnTo>
                  <a:lnTo>
                    <a:pt x="37" y="57"/>
                  </a:lnTo>
                  <a:lnTo>
                    <a:pt x="30" y="45"/>
                  </a:lnTo>
                  <a:lnTo>
                    <a:pt x="24" y="36"/>
                  </a:lnTo>
                  <a:lnTo>
                    <a:pt x="18" y="28"/>
                  </a:lnTo>
                  <a:lnTo>
                    <a:pt x="15" y="20"/>
                  </a:lnTo>
                  <a:lnTo>
                    <a:pt x="11" y="13"/>
                  </a:lnTo>
                  <a:lnTo>
                    <a:pt x="9" y="8"/>
                  </a:lnTo>
                  <a:lnTo>
                    <a:pt x="8" y="4"/>
                  </a:lnTo>
                  <a:lnTo>
                    <a:pt x="7" y="2"/>
                  </a:lnTo>
                  <a:lnTo>
                    <a:pt x="7" y="2"/>
                  </a:lnTo>
                  <a:lnTo>
                    <a:pt x="6" y="4"/>
                  </a:lnTo>
                  <a:lnTo>
                    <a:pt x="0" y="0"/>
                  </a:lnTo>
                  <a:lnTo>
                    <a:pt x="0" y="2"/>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66"/>
            <p:cNvSpPr>
              <a:spLocks/>
            </p:cNvSpPr>
            <p:nvPr/>
          </p:nvSpPr>
          <p:spPr bwMode="auto">
            <a:xfrm>
              <a:off x="4048498" y="2473871"/>
              <a:ext cx="34925" cy="60325"/>
            </a:xfrm>
            <a:custGeom>
              <a:avLst/>
              <a:gdLst>
                <a:gd name="T0" fmla="*/ 44 w 44"/>
                <a:gd name="T1" fmla="*/ 4 h 76"/>
                <a:gd name="T2" fmla="*/ 39 w 44"/>
                <a:gd name="T3" fmla="*/ 4 h 76"/>
                <a:gd name="T4" fmla="*/ 0 w 44"/>
                <a:gd name="T5" fmla="*/ 72 h 76"/>
                <a:gd name="T6" fmla="*/ 6 w 44"/>
                <a:gd name="T7" fmla="*/ 76 h 76"/>
                <a:gd name="T8" fmla="*/ 44 w 44"/>
                <a:gd name="T9" fmla="*/ 8 h 76"/>
                <a:gd name="T10" fmla="*/ 39 w 44"/>
                <a:gd name="T11" fmla="*/ 8 h 76"/>
                <a:gd name="T12" fmla="*/ 44 w 44"/>
                <a:gd name="T13" fmla="*/ 4 h 76"/>
                <a:gd name="T14" fmla="*/ 41 w 44"/>
                <a:gd name="T15" fmla="*/ 0 h 76"/>
                <a:gd name="T16" fmla="*/ 39 w 44"/>
                <a:gd name="T17" fmla="*/ 4 h 76"/>
                <a:gd name="T18" fmla="*/ 44 w 44"/>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76">
                  <a:moveTo>
                    <a:pt x="44" y="4"/>
                  </a:moveTo>
                  <a:lnTo>
                    <a:pt x="39" y="4"/>
                  </a:lnTo>
                  <a:lnTo>
                    <a:pt x="0" y="72"/>
                  </a:lnTo>
                  <a:lnTo>
                    <a:pt x="6" y="76"/>
                  </a:lnTo>
                  <a:lnTo>
                    <a:pt x="44" y="8"/>
                  </a:lnTo>
                  <a:lnTo>
                    <a:pt x="39" y="8"/>
                  </a:lnTo>
                  <a:lnTo>
                    <a:pt x="44" y="4"/>
                  </a:lnTo>
                  <a:lnTo>
                    <a:pt x="41" y="0"/>
                  </a:lnTo>
                  <a:lnTo>
                    <a:pt x="39" y="4"/>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67"/>
            <p:cNvSpPr>
              <a:spLocks/>
            </p:cNvSpPr>
            <p:nvPr/>
          </p:nvSpPr>
          <p:spPr bwMode="auto">
            <a:xfrm>
              <a:off x="4191373" y="2481808"/>
              <a:ext cx="147638" cy="161925"/>
            </a:xfrm>
            <a:custGeom>
              <a:avLst/>
              <a:gdLst>
                <a:gd name="T0" fmla="*/ 163 w 185"/>
                <a:gd name="T1" fmla="*/ 0 h 204"/>
                <a:gd name="T2" fmla="*/ 162 w 185"/>
                <a:gd name="T3" fmla="*/ 1 h 204"/>
                <a:gd name="T4" fmla="*/ 160 w 185"/>
                <a:gd name="T5" fmla="*/ 5 h 204"/>
                <a:gd name="T6" fmla="*/ 154 w 185"/>
                <a:gd name="T7" fmla="*/ 9 h 204"/>
                <a:gd name="T8" fmla="*/ 148 w 185"/>
                <a:gd name="T9" fmla="*/ 15 h 204"/>
                <a:gd name="T10" fmla="*/ 140 w 185"/>
                <a:gd name="T11" fmla="*/ 23 h 204"/>
                <a:gd name="T12" fmla="*/ 131 w 185"/>
                <a:gd name="T13" fmla="*/ 31 h 204"/>
                <a:gd name="T14" fmla="*/ 121 w 185"/>
                <a:gd name="T15" fmla="*/ 39 h 204"/>
                <a:gd name="T16" fmla="*/ 110 w 185"/>
                <a:gd name="T17" fmla="*/ 49 h 204"/>
                <a:gd name="T18" fmla="*/ 98 w 185"/>
                <a:gd name="T19" fmla="*/ 57 h 204"/>
                <a:gd name="T20" fmla="*/ 85 w 185"/>
                <a:gd name="T21" fmla="*/ 66 h 204"/>
                <a:gd name="T22" fmla="*/ 71 w 185"/>
                <a:gd name="T23" fmla="*/ 73 h 204"/>
                <a:gd name="T24" fmla="*/ 57 w 185"/>
                <a:gd name="T25" fmla="*/ 80 h 204"/>
                <a:gd name="T26" fmla="*/ 43 w 185"/>
                <a:gd name="T27" fmla="*/ 85 h 204"/>
                <a:gd name="T28" fmla="*/ 28 w 185"/>
                <a:gd name="T29" fmla="*/ 89 h 204"/>
                <a:gd name="T30" fmla="*/ 15 w 185"/>
                <a:gd name="T31" fmla="*/ 91 h 204"/>
                <a:gd name="T32" fmla="*/ 0 w 185"/>
                <a:gd name="T33" fmla="*/ 91 h 204"/>
                <a:gd name="T34" fmla="*/ 1 w 185"/>
                <a:gd name="T35" fmla="*/ 90 h 204"/>
                <a:gd name="T36" fmla="*/ 3 w 185"/>
                <a:gd name="T37" fmla="*/ 90 h 204"/>
                <a:gd name="T38" fmla="*/ 8 w 185"/>
                <a:gd name="T39" fmla="*/ 90 h 204"/>
                <a:gd name="T40" fmla="*/ 12 w 185"/>
                <a:gd name="T41" fmla="*/ 91 h 204"/>
                <a:gd name="T42" fmla="*/ 18 w 185"/>
                <a:gd name="T43" fmla="*/ 93 h 204"/>
                <a:gd name="T44" fmla="*/ 25 w 185"/>
                <a:gd name="T45" fmla="*/ 98 h 204"/>
                <a:gd name="T46" fmla="*/ 32 w 185"/>
                <a:gd name="T47" fmla="*/ 105 h 204"/>
                <a:gd name="T48" fmla="*/ 40 w 185"/>
                <a:gd name="T49" fmla="*/ 115 h 204"/>
                <a:gd name="T50" fmla="*/ 45 w 185"/>
                <a:gd name="T51" fmla="*/ 123 h 204"/>
                <a:gd name="T52" fmla="*/ 49 w 185"/>
                <a:gd name="T53" fmla="*/ 132 h 204"/>
                <a:gd name="T54" fmla="*/ 54 w 185"/>
                <a:gd name="T55" fmla="*/ 138 h 204"/>
                <a:gd name="T56" fmla="*/ 58 w 185"/>
                <a:gd name="T57" fmla="*/ 145 h 204"/>
                <a:gd name="T58" fmla="*/ 63 w 185"/>
                <a:gd name="T59" fmla="*/ 152 h 204"/>
                <a:gd name="T60" fmla="*/ 66 w 185"/>
                <a:gd name="T61" fmla="*/ 159 h 204"/>
                <a:gd name="T62" fmla="*/ 70 w 185"/>
                <a:gd name="T63" fmla="*/ 165 h 204"/>
                <a:gd name="T64" fmla="*/ 72 w 185"/>
                <a:gd name="T65" fmla="*/ 171 h 204"/>
                <a:gd name="T66" fmla="*/ 76 w 185"/>
                <a:gd name="T67" fmla="*/ 175 h 204"/>
                <a:gd name="T68" fmla="*/ 78 w 185"/>
                <a:gd name="T69" fmla="*/ 181 h 204"/>
                <a:gd name="T70" fmla="*/ 80 w 185"/>
                <a:gd name="T71" fmla="*/ 186 h 204"/>
                <a:gd name="T72" fmla="*/ 81 w 185"/>
                <a:gd name="T73" fmla="*/ 190 h 204"/>
                <a:gd name="T74" fmla="*/ 83 w 185"/>
                <a:gd name="T75" fmla="*/ 194 h 204"/>
                <a:gd name="T76" fmla="*/ 84 w 185"/>
                <a:gd name="T77" fmla="*/ 197 h 204"/>
                <a:gd name="T78" fmla="*/ 85 w 185"/>
                <a:gd name="T79" fmla="*/ 201 h 204"/>
                <a:gd name="T80" fmla="*/ 85 w 185"/>
                <a:gd name="T81" fmla="*/ 204 h 204"/>
                <a:gd name="T82" fmla="*/ 101 w 185"/>
                <a:gd name="T83" fmla="*/ 190 h 204"/>
                <a:gd name="T84" fmla="*/ 116 w 185"/>
                <a:gd name="T85" fmla="*/ 178 h 204"/>
                <a:gd name="T86" fmla="*/ 127 w 185"/>
                <a:gd name="T87" fmla="*/ 165 h 204"/>
                <a:gd name="T88" fmla="*/ 139 w 185"/>
                <a:gd name="T89" fmla="*/ 151 h 204"/>
                <a:gd name="T90" fmla="*/ 148 w 185"/>
                <a:gd name="T91" fmla="*/ 140 h 204"/>
                <a:gd name="T92" fmla="*/ 157 w 185"/>
                <a:gd name="T93" fmla="*/ 127 h 204"/>
                <a:gd name="T94" fmla="*/ 164 w 185"/>
                <a:gd name="T95" fmla="*/ 117 h 204"/>
                <a:gd name="T96" fmla="*/ 169 w 185"/>
                <a:gd name="T97" fmla="*/ 105 h 204"/>
                <a:gd name="T98" fmla="*/ 174 w 185"/>
                <a:gd name="T99" fmla="*/ 96 h 204"/>
                <a:gd name="T100" fmla="*/ 178 w 185"/>
                <a:gd name="T101" fmla="*/ 88 h 204"/>
                <a:gd name="T102" fmla="*/ 180 w 185"/>
                <a:gd name="T103" fmla="*/ 80 h 204"/>
                <a:gd name="T104" fmla="*/ 183 w 185"/>
                <a:gd name="T105" fmla="*/ 74 h 204"/>
                <a:gd name="T106" fmla="*/ 184 w 185"/>
                <a:gd name="T107" fmla="*/ 68 h 204"/>
                <a:gd name="T108" fmla="*/ 185 w 185"/>
                <a:gd name="T109" fmla="*/ 65 h 204"/>
                <a:gd name="T110" fmla="*/ 185 w 185"/>
                <a:gd name="T111" fmla="*/ 62 h 204"/>
                <a:gd name="T112" fmla="*/ 185 w 185"/>
                <a:gd name="T113" fmla="*/ 61 h 204"/>
                <a:gd name="T114" fmla="*/ 163 w 185"/>
                <a:gd name="T11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04">
                  <a:moveTo>
                    <a:pt x="163" y="0"/>
                  </a:moveTo>
                  <a:lnTo>
                    <a:pt x="162" y="1"/>
                  </a:lnTo>
                  <a:lnTo>
                    <a:pt x="160" y="5"/>
                  </a:lnTo>
                  <a:lnTo>
                    <a:pt x="154" y="9"/>
                  </a:lnTo>
                  <a:lnTo>
                    <a:pt x="148" y="15"/>
                  </a:lnTo>
                  <a:lnTo>
                    <a:pt x="140" y="23"/>
                  </a:lnTo>
                  <a:lnTo>
                    <a:pt x="131" y="31"/>
                  </a:lnTo>
                  <a:lnTo>
                    <a:pt x="121" y="39"/>
                  </a:lnTo>
                  <a:lnTo>
                    <a:pt x="110" y="49"/>
                  </a:lnTo>
                  <a:lnTo>
                    <a:pt x="98" y="57"/>
                  </a:lnTo>
                  <a:lnTo>
                    <a:pt x="85" y="66"/>
                  </a:lnTo>
                  <a:lnTo>
                    <a:pt x="71" y="73"/>
                  </a:lnTo>
                  <a:lnTo>
                    <a:pt x="57" y="80"/>
                  </a:lnTo>
                  <a:lnTo>
                    <a:pt x="43" y="85"/>
                  </a:lnTo>
                  <a:lnTo>
                    <a:pt x="28" y="89"/>
                  </a:lnTo>
                  <a:lnTo>
                    <a:pt x="15" y="91"/>
                  </a:lnTo>
                  <a:lnTo>
                    <a:pt x="0" y="91"/>
                  </a:lnTo>
                  <a:lnTo>
                    <a:pt x="1" y="90"/>
                  </a:lnTo>
                  <a:lnTo>
                    <a:pt x="3" y="90"/>
                  </a:lnTo>
                  <a:lnTo>
                    <a:pt x="8" y="90"/>
                  </a:lnTo>
                  <a:lnTo>
                    <a:pt x="12" y="91"/>
                  </a:lnTo>
                  <a:lnTo>
                    <a:pt x="18" y="93"/>
                  </a:lnTo>
                  <a:lnTo>
                    <a:pt x="25" y="98"/>
                  </a:lnTo>
                  <a:lnTo>
                    <a:pt x="32" y="105"/>
                  </a:lnTo>
                  <a:lnTo>
                    <a:pt x="40" y="115"/>
                  </a:lnTo>
                  <a:lnTo>
                    <a:pt x="45" y="123"/>
                  </a:lnTo>
                  <a:lnTo>
                    <a:pt x="49" y="132"/>
                  </a:lnTo>
                  <a:lnTo>
                    <a:pt x="54" y="138"/>
                  </a:lnTo>
                  <a:lnTo>
                    <a:pt x="58" y="145"/>
                  </a:lnTo>
                  <a:lnTo>
                    <a:pt x="63" y="152"/>
                  </a:lnTo>
                  <a:lnTo>
                    <a:pt x="66" y="159"/>
                  </a:lnTo>
                  <a:lnTo>
                    <a:pt x="70" y="165"/>
                  </a:lnTo>
                  <a:lnTo>
                    <a:pt x="72" y="171"/>
                  </a:lnTo>
                  <a:lnTo>
                    <a:pt x="76" y="175"/>
                  </a:lnTo>
                  <a:lnTo>
                    <a:pt x="78" y="181"/>
                  </a:lnTo>
                  <a:lnTo>
                    <a:pt x="80" y="186"/>
                  </a:lnTo>
                  <a:lnTo>
                    <a:pt x="81" y="190"/>
                  </a:lnTo>
                  <a:lnTo>
                    <a:pt x="83" y="194"/>
                  </a:lnTo>
                  <a:lnTo>
                    <a:pt x="84" y="197"/>
                  </a:lnTo>
                  <a:lnTo>
                    <a:pt x="85" y="201"/>
                  </a:lnTo>
                  <a:lnTo>
                    <a:pt x="85" y="204"/>
                  </a:lnTo>
                  <a:lnTo>
                    <a:pt x="101" y="190"/>
                  </a:lnTo>
                  <a:lnTo>
                    <a:pt x="116" y="178"/>
                  </a:lnTo>
                  <a:lnTo>
                    <a:pt x="127" y="165"/>
                  </a:lnTo>
                  <a:lnTo>
                    <a:pt x="139" y="151"/>
                  </a:lnTo>
                  <a:lnTo>
                    <a:pt x="148" y="140"/>
                  </a:lnTo>
                  <a:lnTo>
                    <a:pt x="157" y="127"/>
                  </a:lnTo>
                  <a:lnTo>
                    <a:pt x="164" y="117"/>
                  </a:lnTo>
                  <a:lnTo>
                    <a:pt x="169" y="105"/>
                  </a:lnTo>
                  <a:lnTo>
                    <a:pt x="174" y="96"/>
                  </a:lnTo>
                  <a:lnTo>
                    <a:pt x="178" y="88"/>
                  </a:lnTo>
                  <a:lnTo>
                    <a:pt x="180" y="80"/>
                  </a:lnTo>
                  <a:lnTo>
                    <a:pt x="183" y="74"/>
                  </a:lnTo>
                  <a:lnTo>
                    <a:pt x="184" y="68"/>
                  </a:lnTo>
                  <a:lnTo>
                    <a:pt x="185" y="65"/>
                  </a:lnTo>
                  <a:lnTo>
                    <a:pt x="185" y="62"/>
                  </a:lnTo>
                  <a:lnTo>
                    <a:pt x="185" y="61"/>
                  </a:lnTo>
                  <a:lnTo>
                    <a:pt x="1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68"/>
            <p:cNvSpPr>
              <a:spLocks/>
            </p:cNvSpPr>
            <p:nvPr/>
          </p:nvSpPr>
          <p:spPr bwMode="auto">
            <a:xfrm>
              <a:off x="4181848" y="2480221"/>
              <a:ext cx="141288" cy="76200"/>
            </a:xfrm>
            <a:custGeom>
              <a:avLst/>
              <a:gdLst>
                <a:gd name="T0" fmla="*/ 11 w 178"/>
                <a:gd name="T1" fmla="*/ 90 h 97"/>
                <a:gd name="T2" fmla="*/ 13 w 178"/>
                <a:gd name="T3" fmla="*/ 95 h 97"/>
                <a:gd name="T4" fmla="*/ 28 w 178"/>
                <a:gd name="T5" fmla="*/ 97 h 97"/>
                <a:gd name="T6" fmla="*/ 41 w 178"/>
                <a:gd name="T7" fmla="*/ 94 h 97"/>
                <a:gd name="T8" fmla="*/ 58 w 178"/>
                <a:gd name="T9" fmla="*/ 91 h 97"/>
                <a:gd name="T10" fmla="*/ 71 w 178"/>
                <a:gd name="T11" fmla="*/ 85 h 97"/>
                <a:gd name="T12" fmla="*/ 85 w 178"/>
                <a:gd name="T13" fmla="*/ 78 h 97"/>
                <a:gd name="T14" fmla="*/ 99 w 178"/>
                <a:gd name="T15" fmla="*/ 70 h 97"/>
                <a:gd name="T16" fmla="*/ 113 w 178"/>
                <a:gd name="T17" fmla="*/ 62 h 97"/>
                <a:gd name="T18" fmla="*/ 124 w 178"/>
                <a:gd name="T19" fmla="*/ 53 h 97"/>
                <a:gd name="T20" fmla="*/ 136 w 178"/>
                <a:gd name="T21" fmla="*/ 44 h 97"/>
                <a:gd name="T22" fmla="*/ 146 w 178"/>
                <a:gd name="T23" fmla="*/ 36 h 97"/>
                <a:gd name="T24" fmla="*/ 155 w 178"/>
                <a:gd name="T25" fmla="*/ 28 h 97"/>
                <a:gd name="T26" fmla="*/ 163 w 178"/>
                <a:gd name="T27" fmla="*/ 19 h 97"/>
                <a:gd name="T28" fmla="*/ 169 w 178"/>
                <a:gd name="T29" fmla="*/ 14 h 97"/>
                <a:gd name="T30" fmla="*/ 175 w 178"/>
                <a:gd name="T31" fmla="*/ 9 h 97"/>
                <a:gd name="T32" fmla="*/ 177 w 178"/>
                <a:gd name="T33" fmla="*/ 6 h 97"/>
                <a:gd name="T34" fmla="*/ 178 w 178"/>
                <a:gd name="T35" fmla="*/ 4 h 97"/>
                <a:gd name="T36" fmla="*/ 174 w 178"/>
                <a:gd name="T37" fmla="*/ 0 h 97"/>
                <a:gd name="T38" fmla="*/ 173 w 178"/>
                <a:gd name="T39" fmla="*/ 1 h 97"/>
                <a:gd name="T40" fmla="*/ 170 w 178"/>
                <a:gd name="T41" fmla="*/ 4 h 97"/>
                <a:gd name="T42" fmla="*/ 165 w 178"/>
                <a:gd name="T43" fmla="*/ 9 h 97"/>
                <a:gd name="T44" fmla="*/ 159 w 178"/>
                <a:gd name="T45" fmla="*/ 15 h 97"/>
                <a:gd name="T46" fmla="*/ 151 w 178"/>
                <a:gd name="T47" fmla="*/ 23 h 97"/>
                <a:gd name="T48" fmla="*/ 142 w 178"/>
                <a:gd name="T49" fmla="*/ 31 h 97"/>
                <a:gd name="T50" fmla="*/ 132 w 178"/>
                <a:gd name="T51" fmla="*/ 39 h 97"/>
                <a:gd name="T52" fmla="*/ 121 w 178"/>
                <a:gd name="T53" fmla="*/ 47 h 97"/>
                <a:gd name="T54" fmla="*/ 108 w 178"/>
                <a:gd name="T55" fmla="*/ 56 h 97"/>
                <a:gd name="T56" fmla="*/ 96 w 178"/>
                <a:gd name="T57" fmla="*/ 64 h 97"/>
                <a:gd name="T58" fmla="*/ 83 w 178"/>
                <a:gd name="T59" fmla="*/ 72 h 97"/>
                <a:gd name="T60" fmla="*/ 69 w 178"/>
                <a:gd name="T61" fmla="*/ 79 h 97"/>
                <a:gd name="T62" fmla="*/ 55 w 178"/>
                <a:gd name="T63" fmla="*/ 84 h 97"/>
                <a:gd name="T64" fmla="*/ 41 w 178"/>
                <a:gd name="T65" fmla="*/ 87 h 97"/>
                <a:gd name="T66" fmla="*/ 28 w 178"/>
                <a:gd name="T67" fmla="*/ 90 h 97"/>
                <a:gd name="T68" fmla="*/ 14 w 178"/>
                <a:gd name="T69" fmla="*/ 90 h 97"/>
                <a:gd name="T70" fmla="*/ 14 w 178"/>
                <a:gd name="T71" fmla="*/ 95 h 97"/>
                <a:gd name="T72" fmla="*/ 11 w 178"/>
                <a:gd name="T73" fmla="*/ 90 h 97"/>
                <a:gd name="T74" fmla="*/ 0 w 178"/>
                <a:gd name="T75" fmla="*/ 94 h 97"/>
                <a:gd name="T76" fmla="*/ 13 w 178"/>
                <a:gd name="T77" fmla="*/ 95 h 97"/>
                <a:gd name="T78" fmla="*/ 11 w 178"/>
                <a:gd name="T79"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97">
                  <a:moveTo>
                    <a:pt x="11" y="90"/>
                  </a:moveTo>
                  <a:lnTo>
                    <a:pt x="13" y="95"/>
                  </a:lnTo>
                  <a:lnTo>
                    <a:pt x="28" y="97"/>
                  </a:lnTo>
                  <a:lnTo>
                    <a:pt x="41" y="94"/>
                  </a:lnTo>
                  <a:lnTo>
                    <a:pt x="58" y="91"/>
                  </a:lnTo>
                  <a:lnTo>
                    <a:pt x="71" y="85"/>
                  </a:lnTo>
                  <a:lnTo>
                    <a:pt x="85" y="78"/>
                  </a:lnTo>
                  <a:lnTo>
                    <a:pt x="99" y="70"/>
                  </a:lnTo>
                  <a:lnTo>
                    <a:pt x="113" y="62"/>
                  </a:lnTo>
                  <a:lnTo>
                    <a:pt x="124" y="53"/>
                  </a:lnTo>
                  <a:lnTo>
                    <a:pt x="136" y="44"/>
                  </a:lnTo>
                  <a:lnTo>
                    <a:pt x="146" y="36"/>
                  </a:lnTo>
                  <a:lnTo>
                    <a:pt x="155" y="28"/>
                  </a:lnTo>
                  <a:lnTo>
                    <a:pt x="163" y="19"/>
                  </a:lnTo>
                  <a:lnTo>
                    <a:pt x="169" y="14"/>
                  </a:lnTo>
                  <a:lnTo>
                    <a:pt x="175" y="9"/>
                  </a:lnTo>
                  <a:lnTo>
                    <a:pt x="177" y="6"/>
                  </a:lnTo>
                  <a:lnTo>
                    <a:pt x="178" y="4"/>
                  </a:lnTo>
                  <a:lnTo>
                    <a:pt x="174" y="0"/>
                  </a:lnTo>
                  <a:lnTo>
                    <a:pt x="173" y="1"/>
                  </a:lnTo>
                  <a:lnTo>
                    <a:pt x="170" y="4"/>
                  </a:lnTo>
                  <a:lnTo>
                    <a:pt x="165" y="9"/>
                  </a:lnTo>
                  <a:lnTo>
                    <a:pt x="159" y="15"/>
                  </a:lnTo>
                  <a:lnTo>
                    <a:pt x="151" y="23"/>
                  </a:lnTo>
                  <a:lnTo>
                    <a:pt x="142" y="31"/>
                  </a:lnTo>
                  <a:lnTo>
                    <a:pt x="132" y="39"/>
                  </a:lnTo>
                  <a:lnTo>
                    <a:pt x="121" y="47"/>
                  </a:lnTo>
                  <a:lnTo>
                    <a:pt x="108" y="56"/>
                  </a:lnTo>
                  <a:lnTo>
                    <a:pt x="96" y="64"/>
                  </a:lnTo>
                  <a:lnTo>
                    <a:pt x="83" y="72"/>
                  </a:lnTo>
                  <a:lnTo>
                    <a:pt x="69" y="79"/>
                  </a:lnTo>
                  <a:lnTo>
                    <a:pt x="55" y="84"/>
                  </a:lnTo>
                  <a:lnTo>
                    <a:pt x="41" y="87"/>
                  </a:lnTo>
                  <a:lnTo>
                    <a:pt x="28" y="90"/>
                  </a:lnTo>
                  <a:lnTo>
                    <a:pt x="14" y="90"/>
                  </a:lnTo>
                  <a:lnTo>
                    <a:pt x="14" y="95"/>
                  </a:lnTo>
                  <a:lnTo>
                    <a:pt x="11" y="90"/>
                  </a:lnTo>
                  <a:lnTo>
                    <a:pt x="0" y="94"/>
                  </a:lnTo>
                  <a:lnTo>
                    <a:pt x="13" y="95"/>
                  </a:lnTo>
                  <a:lnTo>
                    <a:pt x="11"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69"/>
            <p:cNvSpPr>
              <a:spLocks/>
            </p:cNvSpPr>
            <p:nvPr/>
          </p:nvSpPr>
          <p:spPr bwMode="auto">
            <a:xfrm>
              <a:off x="4191373" y="2550071"/>
              <a:ext cx="34925" cy="25400"/>
            </a:xfrm>
            <a:custGeom>
              <a:avLst/>
              <a:gdLst>
                <a:gd name="T0" fmla="*/ 44 w 44"/>
                <a:gd name="T1" fmla="*/ 27 h 31"/>
                <a:gd name="T2" fmla="*/ 44 w 44"/>
                <a:gd name="T3" fmla="*/ 27 h 31"/>
                <a:gd name="T4" fmla="*/ 36 w 44"/>
                <a:gd name="T5" fmla="*/ 17 h 31"/>
                <a:gd name="T6" fmla="*/ 28 w 44"/>
                <a:gd name="T7" fmla="*/ 9 h 31"/>
                <a:gd name="T8" fmla="*/ 21 w 44"/>
                <a:gd name="T9" fmla="*/ 4 h 31"/>
                <a:gd name="T10" fmla="*/ 15 w 44"/>
                <a:gd name="T11" fmla="*/ 1 h 31"/>
                <a:gd name="T12" fmla="*/ 10 w 44"/>
                <a:gd name="T13" fmla="*/ 0 h 31"/>
                <a:gd name="T14" fmla="*/ 5 w 44"/>
                <a:gd name="T15" fmla="*/ 0 h 31"/>
                <a:gd name="T16" fmla="*/ 3 w 44"/>
                <a:gd name="T17" fmla="*/ 0 h 31"/>
                <a:gd name="T18" fmla="*/ 0 w 44"/>
                <a:gd name="T19" fmla="*/ 1 h 31"/>
                <a:gd name="T20" fmla="*/ 3 w 44"/>
                <a:gd name="T21" fmla="*/ 6 h 31"/>
                <a:gd name="T22" fmla="*/ 3 w 44"/>
                <a:gd name="T23" fmla="*/ 6 h 31"/>
                <a:gd name="T24" fmla="*/ 5 w 44"/>
                <a:gd name="T25" fmla="*/ 6 h 31"/>
                <a:gd name="T26" fmla="*/ 9 w 44"/>
                <a:gd name="T27" fmla="*/ 6 h 31"/>
                <a:gd name="T28" fmla="*/ 13 w 44"/>
                <a:gd name="T29" fmla="*/ 8 h 31"/>
                <a:gd name="T30" fmla="*/ 18 w 44"/>
                <a:gd name="T31" fmla="*/ 10 h 31"/>
                <a:gd name="T32" fmla="*/ 25 w 44"/>
                <a:gd name="T33" fmla="*/ 13 h 31"/>
                <a:gd name="T34" fmla="*/ 32 w 44"/>
                <a:gd name="T35" fmla="*/ 20 h 31"/>
                <a:gd name="T36" fmla="*/ 38 w 44"/>
                <a:gd name="T37" fmla="*/ 31 h 31"/>
                <a:gd name="T38" fmla="*/ 38 w 44"/>
                <a:gd name="T39" fmla="*/ 31 h 31"/>
                <a:gd name="T40" fmla="*/ 44 w 44"/>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1">
                  <a:moveTo>
                    <a:pt x="44" y="27"/>
                  </a:moveTo>
                  <a:lnTo>
                    <a:pt x="44" y="27"/>
                  </a:lnTo>
                  <a:lnTo>
                    <a:pt x="36" y="17"/>
                  </a:lnTo>
                  <a:lnTo>
                    <a:pt x="28" y="9"/>
                  </a:lnTo>
                  <a:lnTo>
                    <a:pt x="21" y="4"/>
                  </a:lnTo>
                  <a:lnTo>
                    <a:pt x="15" y="1"/>
                  </a:lnTo>
                  <a:lnTo>
                    <a:pt x="10" y="0"/>
                  </a:lnTo>
                  <a:lnTo>
                    <a:pt x="5" y="0"/>
                  </a:lnTo>
                  <a:lnTo>
                    <a:pt x="3" y="0"/>
                  </a:lnTo>
                  <a:lnTo>
                    <a:pt x="0" y="1"/>
                  </a:lnTo>
                  <a:lnTo>
                    <a:pt x="3" y="6"/>
                  </a:lnTo>
                  <a:lnTo>
                    <a:pt x="3" y="6"/>
                  </a:lnTo>
                  <a:lnTo>
                    <a:pt x="5" y="6"/>
                  </a:lnTo>
                  <a:lnTo>
                    <a:pt x="9" y="6"/>
                  </a:lnTo>
                  <a:lnTo>
                    <a:pt x="13" y="8"/>
                  </a:lnTo>
                  <a:lnTo>
                    <a:pt x="18" y="10"/>
                  </a:lnTo>
                  <a:lnTo>
                    <a:pt x="25" y="13"/>
                  </a:lnTo>
                  <a:lnTo>
                    <a:pt x="32" y="20"/>
                  </a:lnTo>
                  <a:lnTo>
                    <a:pt x="38" y="31"/>
                  </a:lnTo>
                  <a:lnTo>
                    <a:pt x="38" y="31"/>
                  </a:lnTo>
                  <a:lnTo>
                    <a:pt x="4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70"/>
            <p:cNvSpPr>
              <a:spLocks/>
            </p:cNvSpPr>
            <p:nvPr/>
          </p:nvSpPr>
          <p:spPr bwMode="auto">
            <a:xfrm>
              <a:off x="4221536" y="2572296"/>
              <a:ext cx="41275" cy="76200"/>
            </a:xfrm>
            <a:custGeom>
              <a:avLst/>
              <a:gdLst>
                <a:gd name="T0" fmla="*/ 47 w 52"/>
                <a:gd name="T1" fmla="*/ 88 h 97"/>
                <a:gd name="T2" fmla="*/ 52 w 52"/>
                <a:gd name="T3" fmla="*/ 90 h 97"/>
                <a:gd name="T4" fmla="*/ 52 w 52"/>
                <a:gd name="T5" fmla="*/ 87 h 97"/>
                <a:gd name="T6" fmla="*/ 51 w 52"/>
                <a:gd name="T7" fmla="*/ 83 h 97"/>
                <a:gd name="T8" fmla="*/ 50 w 52"/>
                <a:gd name="T9" fmla="*/ 79 h 97"/>
                <a:gd name="T10" fmla="*/ 49 w 52"/>
                <a:gd name="T11" fmla="*/ 75 h 97"/>
                <a:gd name="T12" fmla="*/ 47 w 52"/>
                <a:gd name="T13" fmla="*/ 70 h 97"/>
                <a:gd name="T14" fmla="*/ 44 w 52"/>
                <a:gd name="T15" fmla="*/ 65 h 97"/>
                <a:gd name="T16" fmla="*/ 42 w 52"/>
                <a:gd name="T17" fmla="*/ 60 h 97"/>
                <a:gd name="T18" fmla="*/ 40 w 52"/>
                <a:gd name="T19" fmla="*/ 56 h 97"/>
                <a:gd name="T20" fmla="*/ 36 w 52"/>
                <a:gd name="T21" fmla="*/ 50 h 97"/>
                <a:gd name="T22" fmla="*/ 33 w 52"/>
                <a:gd name="T23" fmla="*/ 44 h 97"/>
                <a:gd name="T24" fmla="*/ 29 w 52"/>
                <a:gd name="T25" fmla="*/ 37 h 97"/>
                <a:gd name="T26" fmla="*/ 25 w 52"/>
                <a:gd name="T27" fmla="*/ 30 h 97"/>
                <a:gd name="T28" fmla="*/ 21 w 52"/>
                <a:gd name="T29" fmla="*/ 23 h 97"/>
                <a:gd name="T30" fmla="*/ 17 w 52"/>
                <a:gd name="T31" fmla="*/ 15 h 97"/>
                <a:gd name="T32" fmla="*/ 11 w 52"/>
                <a:gd name="T33" fmla="*/ 7 h 97"/>
                <a:gd name="T34" fmla="*/ 6 w 52"/>
                <a:gd name="T35" fmla="*/ 0 h 97"/>
                <a:gd name="T36" fmla="*/ 0 w 52"/>
                <a:gd name="T37" fmla="*/ 4 h 97"/>
                <a:gd name="T38" fmla="*/ 6 w 52"/>
                <a:gd name="T39" fmla="*/ 12 h 97"/>
                <a:gd name="T40" fmla="*/ 11 w 52"/>
                <a:gd name="T41" fmla="*/ 19 h 97"/>
                <a:gd name="T42" fmla="*/ 15 w 52"/>
                <a:gd name="T43" fmla="*/ 27 h 97"/>
                <a:gd name="T44" fmla="*/ 20 w 52"/>
                <a:gd name="T45" fmla="*/ 34 h 97"/>
                <a:gd name="T46" fmla="*/ 24 w 52"/>
                <a:gd name="T47" fmla="*/ 41 h 97"/>
                <a:gd name="T48" fmla="*/ 27 w 52"/>
                <a:gd name="T49" fmla="*/ 46 h 97"/>
                <a:gd name="T50" fmla="*/ 30 w 52"/>
                <a:gd name="T51" fmla="*/ 52 h 97"/>
                <a:gd name="T52" fmla="*/ 34 w 52"/>
                <a:gd name="T53" fmla="*/ 58 h 97"/>
                <a:gd name="T54" fmla="*/ 36 w 52"/>
                <a:gd name="T55" fmla="*/ 62 h 97"/>
                <a:gd name="T56" fmla="*/ 38 w 52"/>
                <a:gd name="T57" fmla="*/ 68 h 97"/>
                <a:gd name="T58" fmla="*/ 41 w 52"/>
                <a:gd name="T59" fmla="*/ 73 h 97"/>
                <a:gd name="T60" fmla="*/ 42 w 52"/>
                <a:gd name="T61" fmla="*/ 76 h 97"/>
                <a:gd name="T62" fmla="*/ 43 w 52"/>
                <a:gd name="T63" fmla="*/ 81 h 97"/>
                <a:gd name="T64" fmla="*/ 44 w 52"/>
                <a:gd name="T65" fmla="*/ 84 h 97"/>
                <a:gd name="T66" fmla="*/ 45 w 52"/>
                <a:gd name="T67" fmla="*/ 88 h 97"/>
                <a:gd name="T68" fmla="*/ 45 w 52"/>
                <a:gd name="T69" fmla="*/ 90 h 97"/>
                <a:gd name="T70" fmla="*/ 50 w 52"/>
                <a:gd name="T71" fmla="*/ 92 h 97"/>
                <a:gd name="T72" fmla="*/ 45 w 52"/>
                <a:gd name="T73" fmla="*/ 90 h 97"/>
                <a:gd name="T74" fmla="*/ 45 w 52"/>
                <a:gd name="T75" fmla="*/ 97 h 97"/>
                <a:gd name="T76" fmla="*/ 50 w 52"/>
                <a:gd name="T77" fmla="*/ 92 h 97"/>
                <a:gd name="T78" fmla="*/ 47 w 52"/>
                <a:gd name="T79" fmla="*/ 8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97">
                  <a:moveTo>
                    <a:pt x="47" y="88"/>
                  </a:moveTo>
                  <a:lnTo>
                    <a:pt x="52" y="90"/>
                  </a:lnTo>
                  <a:lnTo>
                    <a:pt x="52" y="87"/>
                  </a:lnTo>
                  <a:lnTo>
                    <a:pt x="51" y="83"/>
                  </a:lnTo>
                  <a:lnTo>
                    <a:pt x="50" y="79"/>
                  </a:lnTo>
                  <a:lnTo>
                    <a:pt x="49" y="75"/>
                  </a:lnTo>
                  <a:lnTo>
                    <a:pt x="47" y="70"/>
                  </a:lnTo>
                  <a:lnTo>
                    <a:pt x="44" y="65"/>
                  </a:lnTo>
                  <a:lnTo>
                    <a:pt x="42" y="60"/>
                  </a:lnTo>
                  <a:lnTo>
                    <a:pt x="40" y="56"/>
                  </a:lnTo>
                  <a:lnTo>
                    <a:pt x="36" y="50"/>
                  </a:lnTo>
                  <a:lnTo>
                    <a:pt x="33" y="44"/>
                  </a:lnTo>
                  <a:lnTo>
                    <a:pt x="29" y="37"/>
                  </a:lnTo>
                  <a:lnTo>
                    <a:pt x="25" y="30"/>
                  </a:lnTo>
                  <a:lnTo>
                    <a:pt x="21" y="23"/>
                  </a:lnTo>
                  <a:lnTo>
                    <a:pt x="17" y="15"/>
                  </a:lnTo>
                  <a:lnTo>
                    <a:pt x="11" y="7"/>
                  </a:lnTo>
                  <a:lnTo>
                    <a:pt x="6" y="0"/>
                  </a:lnTo>
                  <a:lnTo>
                    <a:pt x="0" y="4"/>
                  </a:lnTo>
                  <a:lnTo>
                    <a:pt x="6" y="12"/>
                  </a:lnTo>
                  <a:lnTo>
                    <a:pt x="11" y="19"/>
                  </a:lnTo>
                  <a:lnTo>
                    <a:pt x="15" y="27"/>
                  </a:lnTo>
                  <a:lnTo>
                    <a:pt x="20" y="34"/>
                  </a:lnTo>
                  <a:lnTo>
                    <a:pt x="24" y="41"/>
                  </a:lnTo>
                  <a:lnTo>
                    <a:pt x="27" y="46"/>
                  </a:lnTo>
                  <a:lnTo>
                    <a:pt x="30" y="52"/>
                  </a:lnTo>
                  <a:lnTo>
                    <a:pt x="34" y="58"/>
                  </a:lnTo>
                  <a:lnTo>
                    <a:pt x="36" y="62"/>
                  </a:lnTo>
                  <a:lnTo>
                    <a:pt x="38" y="68"/>
                  </a:lnTo>
                  <a:lnTo>
                    <a:pt x="41" y="73"/>
                  </a:lnTo>
                  <a:lnTo>
                    <a:pt x="42" y="76"/>
                  </a:lnTo>
                  <a:lnTo>
                    <a:pt x="43" y="81"/>
                  </a:lnTo>
                  <a:lnTo>
                    <a:pt x="44" y="84"/>
                  </a:lnTo>
                  <a:lnTo>
                    <a:pt x="45" y="88"/>
                  </a:lnTo>
                  <a:lnTo>
                    <a:pt x="45" y="90"/>
                  </a:lnTo>
                  <a:lnTo>
                    <a:pt x="50" y="92"/>
                  </a:lnTo>
                  <a:lnTo>
                    <a:pt x="45" y="90"/>
                  </a:lnTo>
                  <a:lnTo>
                    <a:pt x="45" y="97"/>
                  </a:lnTo>
                  <a:lnTo>
                    <a:pt x="50" y="92"/>
                  </a:lnTo>
                  <a:lnTo>
                    <a:pt x="47"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71"/>
            <p:cNvSpPr>
              <a:spLocks/>
            </p:cNvSpPr>
            <p:nvPr/>
          </p:nvSpPr>
          <p:spPr bwMode="auto">
            <a:xfrm>
              <a:off x="4258048" y="2529433"/>
              <a:ext cx="84138" cy="115888"/>
            </a:xfrm>
            <a:custGeom>
              <a:avLst/>
              <a:gdLst>
                <a:gd name="T0" fmla="*/ 100 w 105"/>
                <a:gd name="T1" fmla="*/ 2 h 146"/>
                <a:gd name="T2" fmla="*/ 100 w 105"/>
                <a:gd name="T3" fmla="*/ 1 h 146"/>
                <a:gd name="T4" fmla="*/ 100 w 105"/>
                <a:gd name="T5" fmla="*/ 1 h 146"/>
                <a:gd name="T6" fmla="*/ 99 w 105"/>
                <a:gd name="T7" fmla="*/ 4 h 146"/>
                <a:gd name="T8" fmla="*/ 97 w 105"/>
                <a:gd name="T9" fmla="*/ 7 h 146"/>
                <a:gd name="T10" fmla="*/ 96 w 105"/>
                <a:gd name="T11" fmla="*/ 13 h 146"/>
                <a:gd name="T12" fmla="*/ 94 w 105"/>
                <a:gd name="T13" fmla="*/ 20 h 146"/>
                <a:gd name="T14" fmla="*/ 92 w 105"/>
                <a:gd name="T15" fmla="*/ 27 h 146"/>
                <a:gd name="T16" fmla="*/ 88 w 105"/>
                <a:gd name="T17" fmla="*/ 35 h 146"/>
                <a:gd name="T18" fmla="*/ 84 w 105"/>
                <a:gd name="T19" fmla="*/ 44 h 146"/>
                <a:gd name="T20" fmla="*/ 78 w 105"/>
                <a:gd name="T21" fmla="*/ 54 h 146"/>
                <a:gd name="T22" fmla="*/ 71 w 105"/>
                <a:gd name="T23" fmla="*/ 66 h 146"/>
                <a:gd name="T24" fmla="*/ 63 w 105"/>
                <a:gd name="T25" fmla="*/ 77 h 146"/>
                <a:gd name="T26" fmla="*/ 54 w 105"/>
                <a:gd name="T27" fmla="*/ 90 h 146"/>
                <a:gd name="T28" fmla="*/ 42 w 105"/>
                <a:gd name="T29" fmla="*/ 103 h 146"/>
                <a:gd name="T30" fmla="*/ 31 w 105"/>
                <a:gd name="T31" fmla="*/ 115 h 146"/>
                <a:gd name="T32" fmla="*/ 16 w 105"/>
                <a:gd name="T33" fmla="*/ 128 h 146"/>
                <a:gd name="T34" fmla="*/ 0 w 105"/>
                <a:gd name="T35" fmla="*/ 142 h 146"/>
                <a:gd name="T36" fmla="*/ 3 w 105"/>
                <a:gd name="T37" fmla="*/ 146 h 146"/>
                <a:gd name="T38" fmla="*/ 20 w 105"/>
                <a:gd name="T39" fmla="*/ 133 h 146"/>
                <a:gd name="T40" fmla="*/ 35 w 105"/>
                <a:gd name="T41" fmla="*/ 120 h 146"/>
                <a:gd name="T42" fmla="*/ 47 w 105"/>
                <a:gd name="T43" fmla="*/ 107 h 146"/>
                <a:gd name="T44" fmla="*/ 58 w 105"/>
                <a:gd name="T45" fmla="*/ 93 h 146"/>
                <a:gd name="T46" fmla="*/ 69 w 105"/>
                <a:gd name="T47" fmla="*/ 81 h 146"/>
                <a:gd name="T48" fmla="*/ 77 w 105"/>
                <a:gd name="T49" fmla="*/ 69 h 146"/>
                <a:gd name="T50" fmla="*/ 84 w 105"/>
                <a:gd name="T51" fmla="*/ 58 h 146"/>
                <a:gd name="T52" fmla="*/ 89 w 105"/>
                <a:gd name="T53" fmla="*/ 47 h 146"/>
                <a:gd name="T54" fmla="*/ 94 w 105"/>
                <a:gd name="T55" fmla="*/ 38 h 146"/>
                <a:gd name="T56" fmla="*/ 97 w 105"/>
                <a:gd name="T57" fmla="*/ 29 h 146"/>
                <a:gd name="T58" fmla="*/ 101 w 105"/>
                <a:gd name="T59" fmla="*/ 21 h 146"/>
                <a:gd name="T60" fmla="*/ 103 w 105"/>
                <a:gd name="T61" fmla="*/ 15 h 146"/>
                <a:gd name="T62" fmla="*/ 104 w 105"/>
                <a:gd name="T63" fmla="*/ 9 h 146"/>
                <a:gd name="T64" fmla="*/ 105 w 105"/>
                <a:gd name="T65" fmla="*/ 6 h 146"/>
                <a:gd name="T66" fmla="*/ 105 w 105"/>
                <a:gd name="T67" fmla="*/ 2 h 146"/>
                <a:gd name="T68" fmla="*/ 105 w 105"/>
                <a:gd name="T69" fmla="*/ 1 h 146"/>
                <a:gd name="T70" fmla="*/ 105 w 105"/>
                <a:gd name="T71" fmla="*/ 0 h 146"/>
                <a:gd name="T72" fmla="*/ 105 w 105"/>
                <a:gd name="T73" fmla="*/ 1 h 146"/>
                <a:gd name="T74" fmla="*/ 105 w 105"/>
                <a:gd name="T75" fmla="*/ 1 h 146"/>
                <a:gd name="T76" fmla="*/ 105 w 105"/>
                <a:gd name="T77" fmla="*/ 0 h 146"/>
                <a:gd name="T78" fmla="*/ 100 w 105"/>
                <a:gd name="T79" fmla="*/ 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5" h="146">
                  <a:moveTo>
                    <a:pt x="100" y="2"/>
                  </a:moveTo>
                  <a:lnTo>
                    <a:pt x="100" y="1"/>
                  </a:lnTo>
                  <a:lnTo>
                    <a:pt x="100" y="1"/>
                  </a:lnTo>
                  <a:lnTo>
                    <a:pt x="99" y="4"/>
                  </a:lnTo>
                  <a:lnTo>
                    <a:pt x="97" y="7"/>
                  </a:lnTo>
                  <a:lnTo>
                    <a:pt x="96" y="13"/>
                  </a:lnTo>
                  <a:lnTo>
                    <a:pt x="94" y="20"/>
                  </a:lnTo>
                  <a:lnTo>
                    <a:pt x="92" y="27"/>
                  </a:lnTo>
                  <a:lnTo>
                    <a:pt x="88" y="35"/>
                  </a:lnTo>
                  <a:lnTo>
                    <a:pt x="84" y="44"/>
                  </a:lnTo>
                  <a:lnTo>
                    <a:pt x="78" y="54"/>
                  </a:lnTo>
                  <a:lnTo>
                    <a:pt x="71" y="66"/>
                  </a:lnTo>
                  <a:lnTo>
                    <a:pt x="63" y="77"/>
                  </a:lnTo>
                  <a:lnTo>
                    <a:pt x="54" y="90"/>
                  </a:lnTo>
                  <a:lnTo>
                    <a:pt x="42" y="103"/>
                  </a:lnTo>
                  <a:lnTo>
                    <a:pt x="31" y="115"/>
                  </a:lnTo>
                  <a:lnTo>
                    <a:pt x="16" y="128"/>
                  </a:lnTo>
                  <a:lnTo>
                    <a:pt x="0" y="142"/>
                  </a:lnTo>
                  <a:lnTo>
                    <a:pt x="3" y="146"/>
                  </a:lnTo>
                  <a:lnTo>
                    <a:pt x="20" y="133"/>
                  </a:lnTo>
                  <a:lnTo>
                    <a:pt x="35" y="120"/>
                  </a:lnTo>
                  <a:lnTo>
                    <a:pt x="47" y="107"/>
                  </a:lnTo>
                  <a:lnTo>
                    <a:pt x="58" y="93"/>
                  </a:lnTo>
                  <a:lnTo>
                    <a:pt x="69" y="81"/>
                  </a:lnTo>
                  <a:lnTo>
                    <a:pt x="77" y="69"/>
                  </a:lnTo>
                  <a:lnTo>
                    <a:pt x="84" y="58"/>
                  </a:lnTo>
                  <a:lnTo>
                    <a:pt x="89" y="47"/>
                  </a:lnTo>
                  <a:lnTo>
                    <a:pt x="94" y="38"/>
                  </a:lnTo>
                  <a:lnTo>
                    <a:pt x="97" y="29"/>
                  </a:lnTo>
                  <a:lnTo>
                    <a:pt x="101" y="21"/>
                  </a:lnTo>
                  <a:lnTo>
                    <a:pt x="103" y="15"/>
                  </a:lnTo>
                  <a:lnTo>
                    <a:pt x="104" y="9"/>
                  </a:lnTo>
                  <a:lnTo>
                    <a:pt x="105" y="6"/>
                  </a:lnTo>
                  <a:lnTo>
                    <a:pt x="105" y="2"/>
                  </a:lnTo>
                  <a:lnTo>
                    <a:pt x="105" y="1"/>
                  </a:lnTo>
                  <a:lnTo>
                    <a:pt x="105" y="0"/>
                  </a:lnTo>
                  <a:lnTo>
                    <a:pt x="105" y="1"/>
                  </a:lnTo>
                  <a:lnTo>
                    <a:pt x="105" y="1"/>
                  </a:lnTo>
                  <a:lnTo>
                    <a:pt x="105" y="0"/>
                  </a:lnTo>
                  <a:lnTo>
                    <a:pt x="10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72"/>
            <p:cNvSpPr>
              <a:spLocks/>
            </p:cNvSpPr>
            <p:nvPr/>
          </p:nvSpPr>
          <p:spPr bwMode="auto">
            <a:xfrm>
              <a:off x="4318373" y="2477046"/>
              <a:ext cx="23813" cy="53975"/>
            </a:xfrm>
            <a:custGeom>
              <a:avLst/>
              <a:gdLst>
                <a:gd name="T0" fmla="*/ 5 w 28"/>
                <a:gd name="T1" fmla="*/ 8 h 68"/>
                <a:gd name="T2" fmla="*/ 0 w 28"/>
                <a:gd name="T3" fmla="*/ 7 h 68"/>
                <a:gd name="T4" fmla="*/ 23 w 28"/>
                <a:gd name="T5" fmla="*/ 68 h 68"/>
                <a:gd name="T6" fmla="*/ 28 w 28"/>
                <a:gd name="T7" fmla="*/ 66 h 68"/>
                <a:gd name="T8" fmla="*/ 7 w 28"/>
                <a:gd name="T9" fmla="*/ 5 h 68"/>
                <a:gd name="T10" fmla="*/ 1 w 28"/>
                <a:gd name="T11" fmla="*/ 4 h 68"/>
                <a:gd name="T12" fmla="*/ 7 w 28"/>
                <a:gd name="T13" fmla="*/ 5 h 68"/>
                <a:gd name="T14" fmla="*/ 4 w 28"/>
                <a:gd name="T15" fmla="*/ 0 h 68"/>
                <a:gd name="T16" fmla="*/ 1 w 28"/>
                <a:gd name="T17" fmla="*/ 4 h 68"/>
                <a:gd name="T18" fmla="*/ 5 w 28"/>
                <a:gd name="T1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8">
                  <a:moveTo>
                    <a:pt x="5" y="8"/>
                  </a:moveTo>
                  <a:lnTo>
                    <a:pt x="0" y="7"/>
                  </a:lnTo>
                  <a:lnTo>
                    <a:pt x="23" y="68"/>
                  </a:lnTo>
                  <a:lnTo>
                    <a:pt x="28" y="66"/>
                  </a:lnTo>
                  <a:lnTo>
                    <a:pt x="7" y="5"/>
                  </a:lnTo>
                  <a:lnTo>
                    <a:pt x="1" y="4"/>
                  </a:lnTo>
                  <a:lnTo>
                    <a:pt x="7" y="5"/>
                  </a:lnTo>
                  <a:lnTo>
                    <a:pt x="4" y="0"/>
                  </a:lnTo>
                  <a:lnTo>
                    <a:pt x="1" y="4"/>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73"/>
            <p:cNvSpPr>
              <a:spLocks/>
            </p:cNvSpPr>
            <p:nvPr/>
          </p:nvSpPr>
          <p:spPr bwMode="auto">
            <a:xfrm>
              <a:off x="4132636" y="2640558"/>
              <a:ext cx="142875" cy="546100"/>
            </a:xfrm>
            <a:custGeom>
              <a:avLst/>
              <a:gdLst>
                <a:gd name="T0" fmla="*/ 109 w 181"/>
                <a:gd name="T1" fmla="*/ 689 h 689"/>
                <a:gd name="T2" fmla="*/ 181 w 181"/>
                <a:gd name="T3" fmla="*/ 469 h 689"/>
                <a:gd name="T4" fmla="*/ 111 w 181"/>
                <a:gd name="T5" fmla="*/ 0 h 689"/>
                <a:gd name="T6" fmla="*/ 50 w 181"/>
                <a:gd name="T7" fmla="*/ 0 h 689"/>
                <a:gd name="T8" fmla="*/ 0 w 181"/>
                <a:gd name="T9" fmla="*/ 461 h 689"/>
                <a:gd name="T10" fmla="*/ 109 w 181"/>
                <a:gd name="T11" fmla="*/ 689 h 689"/>
              </a:gdLst>
              <a:ahLst/>
              <a:cxnLst>
                <a:cxn ang="0">
                  <a:pos x="T0" y="T1"/>
                </a:cxn>
                <a:cxn ang="0">
                  <a:pos x="T2" y="T3"/>
                </a:cxn>
                <a:cxn ang="0">
                  <a:pos x="T4" y="T5"/>
                </a:cxn>
                <a:cxn ang="0">
                  <a:pos x="T6" y="T7"/>
                </a:cxn>
                <a:cxn ang="0">
                  <a:pos x="T8" y="T9"/>
                </a:cxn>
                <a:cxn ang="0">
                  <a:pos x="T10" y="T11"/>
                </a:cxn>
              </a:cxnLst>
              <a:rect l="0" t="0" r="r" b="b"/>
              <a:pathLst>
                <a:path w="181" h="689">
                  <a:moveTo>
                    <a:pt x="109" y="689"/>
                  </a:moveTo>
                  <a:lnTo>
                    <a:pt x="181" y="469"/>
                  </a:lnTo>
                  <a:lnTo>
                    <a:pt x="111" y="0"/>
                  </a:lnTo>
                  <a:lnTo>
                    <a:pt x="50" y="0"/>
                  </a:lnTo>
                  <a:lnTo>
                    <a:pt x="0" y="461"/>
                  </a:lnTo>
                  <a:lnTo>
                    <a:pt x="109" y="6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74"/>
            <p:cNvSpPr>
              <a:spLocks/>
            </p:cNvSpPr>
            <p:nvPr/>
          </p:nvSpPr>
          <p:spPr bwMode="auto">
            <a:xfrm>
              <a:off x="4216773" y="3012033"/>
              <a:ext cx="61913" cy="176213"/>
            </a:xfrm>
            <a:custGeom>
              <a:avLst/>
              <a:gdLst>
                <a:gd name="T0" fmla="*/ 71 w 78"/>
                <a:gd name="T1" fmla="*/ 1 h 223"/>
                <a:gd name="T2" fmla="*/ 71 w 78"/>
                <a:gd name="T3" fmla="*/ 0 h 223"/>
                <a:gd name="T4" fmla="*/ 0 w 78"/>
                <a:gd name="T5" fmla="*/ 220 h 223"/>
                <a:gd name="T6" fmla="*/ 7 w 78"/>
                <a:gd name="T7" fmla="*/ 223 h 223"/>
                <a:gd name="T8" fmla="*/ 78 w 78"/>
                <a:gd name="T9" fmla="*/ 2 h 223"/>
                <a:gd name="T10" fmla="*/ 78 w 78"/>
                <a:gd name="T11" fmla="*/ 0 h 223"/>
                <a:gd name="T12" fmla="*/ 78 w 78"/>
                <a:gd name="T13" fmla="*/ 2 h 223"/>
                <a:gd name="T14" fmla="*/ 78 w 78"/>
                <a:gd name="T15" fmla="*/ 1 h 223"/>
                <a:gd name="T16" fmla="*/ 78 w 78"/>
                <a:gd name="T17" fmla="*/ 0 h 223"/>
                <a:gd name="T18" fmla="*/ 71 w 78"/>
                <a:gd name="T19" fmla="*/ 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223">
                  <a:moveTo>
                    <a:pt x="71" y="1"/>
                  </a:moveTo>
                  <a:lnTo>
                    <a:pt x="71" y="0"/>
                  </a:lnTo>
                  <a:lnTo>
                    <a:pt x="0" y="220"/>
                  </a:lnTo>
                  <a:lnTo>
                    <a:pt x="7" y="223"/>
                  </a:lnTo>
                  <a:lnTo>
                    <a:pt x="78" y="2"/>
                  </a:lnTo>
                  <a:lnTo>
                    <a:pt x="78" y="0"/>
                  </a:lnTo>
                  <a:lnTo>
                    <a:pt x="78" y="2"/>
                  </a:lnTo>
                  <a:lnTo>
                    <a:pt x="78" y="1"/>
                  </a:lnTo>
                  <a:lnTo>
                    <a:pt x="78" y="0"/>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75"/>
            <p:cNvSpPr>
              <a:spLocks/>
            </p:cNvSpPr>
            <p:nvPr/>
          </p:nvSpPr>
          <p:spPr bwMode="auto">
            <a:xfrm>
              <a:off x="4218361" y="2637383"/>
              <a:ext cx="60325" cy="374650"/>
            </a:xfrm>
            <a:custGeom>
              <a:avLst/>
              <a:gdLst>
                <a:gd name="T0" fmla="*/ 3 w 76"/>
                <a:gd name="T1" fmla="*/ 6 h 472"/>
                <a:gd name="T2" fmla="*/ 0 w 76"/>
                <a:gd name="T3" fmla="*/ 3 h 472"/>
                <a:gd name="T4" fmla="*/ 69 w 76"/>
                <a:gd name="T5" fmla="*/ 472 h 472"/>
                <a:gd name="T6" fmla="*/ 76 w 76"/>
                <a:gd name="T7" fmla="*/ 471 h 472"/>
                <a:gd name="T8" fmla="*/ 7 w 76"/>
                <a:gd name="T9" fmla="*/ 2 h 472"/>
                <a:gd name="T10" fmla="*/ 3 w 76"/>
                <a:gd name="T11" fmla="*/ 0 h 472"/>
                <a:gd name="T12" fmla="*/ 7 w 76"/>
                <a:gd name="T13" fmla="*/ 2 h 472"/>
                <a:gd name="T14" fmla="*/ 7 w 76"/>
                <a:gd name="T15" fmla="*/ 0 h 472"/>
                <a:gd name="T16" fmla="*/ 3 w 76"/>
                <a:gd name="T17" fmla="*/ 0 h 472"/>
                <a:gd name="T18" fmla="*/ 3 w 76"/>
                <a:gd name="T19" fmla="*/ 6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472">
                  <a:moveTo>
                    <a:pt x="3" y="6"/>
                  </a:moveTo>
                  <a:lnTo>
                    <a:pt x="0" y="3"/>
                  </a:lnTo>
                  <a:lnTo>
                    <a:pt x="69" y="472"/>
                  </a:lnTo>
                  <a:lnTo>
                    <a:pt x="76" y="471"/>
                  </a:lnTo>
                  <a:lnTo>
                    <a:pt x="7" y="2"/>
                  </a:lnTo>
                  <a:lnTo>
                    <a:pt x="3" y="0"/>
                  </a:lnTo>
                  <a:lnTo>
                    <a:pt x="7" y="2"/>
                  </a:lnTo>
                  <a:lnTo>
                    <a:pt x="7" y="0"/>
                  </a:lnTo>
                  <a:lnTo>
                    <a:pt x="3"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76"/>
            <p:cNvSpPr>
              <a:spLocks/>
            </p:cNvSpPr>
            <p:nvPr/>
          </p:nvSpPr>
          <p:spPr bwMode="auto">
            <a:xfrm>
              <a:off x="4170736" y="2637383"/>
              <a:ext cx="50800" cy="4763"/>
            </a:xfrm>
            <a:custGeom>
              <a:avLst/>
              <a:gdLst>
                <a:gd name="T0" fmla="*/ 6 w 63"/>
                <a:gd name="T1" fmla="*/ 3 h 6"/>
                <a:gd name="T2" fmla="*/ 2 w 63"/>
                <a:gd name="T3" fmla="*/ 6 h 6"/>
                <a:gd name="T4" fmla="*/ 63 w 63"/>
                <a:gd name="T5" fmla="*/ 6 h 6"/>
                <a:gd name="T6" fmla="*/ 63 w 63"/>
                <a:gd name="T7" fmla="*/ 0 h 6"/>
                <a:gd name="T8" fmla="*/ 2 w 63"/>
                <a:gd name="T9" fmla="*/ 0 h 6"/>
                <a:gd name="T10" fmla="*/ 0 w 63"/>
                <a:gd name="T11" fmla="*/ 2 h 6"/>
                <a:gd name="T12" fmla="*/ 2 w 63"/>
                <a:gd name="T13" fmla="*/ 0 h 6"/>
                <a:gd name="T14" fmla="*/ 0 w 63"/>
                <a:gd name="T15" fmla="*/ 0 h 6"/>
                <a:gd name="T16" fmla="*/ 0 w 63"/>
                <a:gd name="T17" fmla="*/ 2 h 6"/>
                <a:gd name="T18" fmla="*/ 6 w 63"/>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
                  <a:moveTo>
                    <a:pt x="6" y="3"/>
                  </a:moveTo>
                  <a:lnTo>
                    <a:pt x="2" y="6"/>
                  </a:lnTo>
                  <a:lnTo>
                    <a:pt x="63" y="6"/>
                  </a:lnTo>
                  <a:lnTo>
                    <a:pt x="63" y="0"/>
                  </a:lnTo>
                  <a:lnTo>
                    <a:pt x="2" y="0"/>
                  </a:lnTo>
                  <a:lnTo>
                    <a:pt x="0" y="2"/>
                  </a:lnTo>
                  <a:lnTo>
                    <a:pt x="2" y="0"/>
                  </a:lnTo>
                  <a:lnTo>
                    <a:pt x="0" y="0"/>
                  </a:lnTo>
                  <a:lnTo>
                    <a:pt x="0" y="2"/>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77"/>
            <p:cNvSpPr>
              <a:spLocks/>
            </p:cNvSpPr>
            <p:nvPr/>
          </p:nvSpPr>
          <p:spPr bwMode="auto">
            <a:xfrm>
              <a:off x="4131048" y="2638971"/>
              <a:ext cx="44450" cy="368300"/>
            </a:xfrm>
            <a:custGeom>
              <a:avLst/>
              <a:gdLst>
                <a:gd name="T0" fmla="*/ 6 w 57"/>
                <a:gd name="T1" fmla="*/ 460 h 463"/>
                <a:gd name="T2" fmla="*/ 6 w 57"/>
                <a:gd name="T3" fmla="*/ 462 h 463"/>
                <a:gd name="T4" fmla="*/ 57 w 57"/>
                <a:gd name="T5" fmla="*/ 1 h 463"/>
                <a:gd name="T6" fmla="*/ 51 w 57"/>
                <a:gd name="T7" fmla="*/ 0 h 463"/>
                <a:gd name="T8" fmla="*/ 0 w 57"/>
                <a:gd name="T9" fmla="*/ 461 h 463"/>
                <a:gd name="T10" fmla="*/ 0 w 57"/>
                <a:gd name="T11" fmla="*/ 463 h 463"/>
                <a:gd name="T12" fmla="*/ 0 w 57"/>
                <a:gd name="T13" fmla="*/ 461 h 463"/>
                <a:gd name="T14" fmla="*/ 0 w 57"/>
                <a:gd name="T15" fmla="*/ 462 h 463"/>
                <a:gd name="T16" fmla="*/ 0 w 57"/>
                <a:gd name="T17" fmla="*/ 463 h 463"/>
                <a:gd name="T18" fmla="*/ 6 w 57"/>
                <a:gd name="T19" fmla="*/ 46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463">
                  <a:moveTo>
                    <a:pt x="6" y="460"/>
                  </a:moveTo>
                  <a:lnTo>
                    <a:pt x="6" y="462"/>
                  </a:lnTo>
                  <a:lnTo>
                    <a:pt x="57" y="1"/>
                  </a:lnTo>
                  <a:lnTo>
                    <a:pt x="51" y="0"/>
                  </a:lnTo>
                  <a:lnTo>
                    <a:pt x="0" y="461"/>
                  </a:lnTo>
                  <a:lnTo>
                    <a:pt x="0" y="463"/>
                  </a:lnTo>
                  <a:lnTo>
                    <a:pt x="0" y="461"/>
                  </a:lnTo>
                  <a:lnTo>
                    <a:pt x="0" y="462"/>
                  </a:lnTo>
                  <a:lnTo>
                    <a:pt x="0" y="463"/>
                  </a:lnTo>
                  <a:lnTo>
                    <a:pt x="6" y="4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78"/>
            <p:cNvSpPr>
              <a:spLocks/>
            </p:cNvSpPr>
            <p:nvPr/>
          </p:nvSpPr>
          <p:spPr bwMode="auto">
            <a:xfrm>
              <a:off x="4131048" y="3004096"/>
              <a:ext cx="90488" cy="190500"/>
            </a:xfrm>
            <a:custGeom>
              <a:avLst/>
              <a:gdLst>
                <a:gd name="T0" fmla="*/ 109 w 116"/>
                <a:gd name="T1" fmla="*/ 229 h 240"/>
                <a:gd name="T2" fmla="*/ 116 w 116"/>
                <a:gd name="T3" fmla="*/ 229 h 240"/>
                <a:gd name="T4" fmla="*/ 6 w 116"/>
                <a:gd name="T5" fmla="*/ 0 h 240"/>
                <a:gd name="T6" fmla="*/ 0 w 116"/>
                <a:gd name="T7" fmla="*/ 3 h 240"/>
                <a:gd name="T8" fmla="*/ 110 w 116"/>
                <a:gd name="T9" fmla="*/ 232 h 240"/>
                <a:gd name="T10" fmla="*/ 116 w 116"/>
                <a:gd name="T11" fmla="*/ 232 h 240"/>
                <a:gd name="T12" fmla="*/ 110 w 116"/>
                <a:gd name="T13" fmla="*/ 232 h 240"/>
                <a:gd name="T14" fmla="*/ 113 w 116"/>
                <a:gd name="T15" fmla="*/ 240 h 240"/>
                <a:gd name="T16" fmla="*/ 116 w 116"/>
                <a:gd name="T17" fmla="*/ 232 h 240"/>
                <a:gd name="T18" fmla="*/ 109 w 116"/>
                <a:gd name="T19" fmla="*/ 22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240">
                  <a:moveTo>
                    <a:pt x="109" y="229"/>
                  </a:moveTo>
                  <a:lnTo>
                    <a:pt x="116" y="229"/>
                  </a:lnTo>
                  <a:lnTo>
                    <a:pt x="6" y="0"/>
                  </a:lnTo>
                  <a:lnTo>
                    <a:pt x="0" y="3"/>
                  </a:lnTo>
                  <a:lnTo>
                    <a:pt x="110" y="232"/>
                  </a:lnTo>
                  <a:lnTo>
                    <a:pt x="116" y="232"/>
                  </a:lnTo>
                  <a:lnTo>
                    <a:pt x="110" y="232"/>
                  </a:lnTo>
                  <a:lnTo>
                    <a:pt x="113" y="240"/>
                  </a:lnTo>
                  <a:lnTo>
                    <a:pt x="116" y="232"/>
                  </a:lnTo>
                  <a:lnTo>
                    <a:pt x="109" y="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79"/>
            <p:cNvSpPr>
              <a:spLocks/>
            </p:cNvSpPr>
            <p:nvPr/>
          </p:nvSpPr>
          <p:spPr bwMode="auto">
            <a:xfrm>
              <a:off x="3772273" y="2526258"/>
              <a:ext cx="871538" cy="1395413"/>
            </a:xfrm>
            <a:custGeom>
              <a:avLst/>
              <a:gdLst>
                <a:gd name="T0" fmla="*/ 547 w 1099"/>
                <a:gd name="T1" fmla="*/ 599 h 1758"/>
                <a:gd name="T2" fmla="*/ 1088 w 1099"/>
                <a:gd name="T3" fmla="*/ 94 h 1758"/>
                <a:gd name="T4" fmla="*/ 1099 w 1099"/>
                <a:gd name="T5" fmla="*/ 1716 h 1758"/>
                <a:gd name="T6" fmla="*/ 1094 w 1099"/>
                <a:gd name="T7" fmla="*/ 1717 h 1758"/>
                <a:gd name="T8" fmla="*/ 1084 w 1099"/>
                <a:gd name="T9" fmla="*/ 1718 h 1758"/>
                <a:gd name="T10" fmla="*/ 1066 w 1099"/>
                <a:gd name="T11" fmla="*/ 1722 h 1758"/>
                <a:gd name="T12" fmla="*/ 1045 w 1099"/>
                <a:gd name="T13" fmla="*/ 1725 h 1758"/>
                <a:gd name="T14" fmla="*/ 1018 w 1099"/>
                <a:gd name="T15" fmla="*/ 1730 h 1758"/>
                <a:gd name="T16" fmla="*/ 988 w 1099"/>
                <a:gd name="T17" fmla="*/ 1735 h 1758"/>
                <a:gd name="T18" fmla="*/ 954 w 1099"/>
                <a:gd name="T19" fmla="*/ 1739 h 1758"/>
                <a:gd name="T20" fmla="*/ 919 w 1099"/>
                <a:gd name="T21" fmla="*/ 1744 h 1758"/>
                <a:gd name="T22" fmla="*/ 882 w 1099"/>
                <a:gd name="T23" fmla="*/ 1748 h 1758"/>
                <a:gd name="T24" fmla="*/ 844 w 1099"/>
                <a:gd name="T25" fmla="*/ 1752 h 1758"/>
                <a:gd name="T26" fmla="*/ 807 w 1099"/>
                <a:gd name="T27" fmla="*/ 1755 h 1758"/>
                <a:gd name="T28" fmla="*/ 772 w 1099"/>
                <a:gd name="T29" fmla="*/ 1756 h 1758"/>
                <a:gd name="T30" fmla="*/ 737 w 1099"/>
                <a:gd name="T31" fmla="*/ 1758 h 1758"/>
                <a:gd name="T32" fmla="*/ 706 w 1099"/>
                <a:gd name="T33" fmla="*/ 1756 h 1758"/>
                <a:gd name="T34" fmla="*/ 678 w 1099"/>
                <a:gd name="T35" fmla="*/ 1754 h 1758"/>
                <a:gd name="T36" fmla="*/ 654 w 1099"/>
                <a:gd name="T37" fmla="*/ 1750 h 1758"/>
                <a:gd name="T38" fmla="*/ 538 w 1099"/>
                <a:gd name="T39" fmla="*/ 1755 h 1758"/>
                <a:gd name="T40" fmla="*/ 494 w 1099"/>
                <a:gd name="T41" fmla="*/ 1756 h 1758"/>
                <a:gd name="T42" fmla="*/ 450 w 1099"/>
                <a:gd name="T43" fmla="*/ 1758 h 1758"/>
                <a:gd name="T44" fmla="*/ 408 w 1099"/>
                <a:gd name="T45" fmla="*/ 1756 h 1758"/>
                <a:gd name="T46" fmla="*/ 365 w 1099"/>
                <a:gd name="T47" fmla="*/ 1755 h 1758"/>
                <a:gd name="T48" fmla="*/ 324 w 1099"/>
                <a:gd name="T49" fmla="*/ 1753 h 1758"/>
                <a:gd name="T50" fmla="*/ 285 w 1099"/>
                <a:gd name="T51" fmla="*/ 1750 h 1758"/>
                <a:gd name="T52" fmla="*/ 249 w 1099"/>
                <a:gd name="T53" fmla="*/ 1746 h 1758"/>
                <a:gd name="T54" fmla="*/ 213 w 1099"/>
                <a:gd name="T55" fmla="*/ 1741 h 1758"/>
                <a:gd name="T56" fmla="*/ 181 w 1099"/>
                <a:gd name="T57" fmla="*/ 1738 h 1758"/>
                <a:gd name="T58" fmla="*/ 152 w 1099"/>
                <a:gd name="T59" fmla="*/ 1733 h 1758"/>
                <a:gd name="T60" fmla="*/ 127 w 1099"/>
                <a:gd name="T61" fmla="*/ 1730 h 1758"/>
                <a:gd name="T62" fmla="*/ 104 w 1099"/>
                <a:gd name="T63" fmla="*/ 1725 h 1758"/>
                <a:gd name="T64" fmla="*/ 86 w 1099"/>
                <a:gd name="T65" fmla="*/ 1723 h 1758"/>
                <a:gd name="T66" fmla="*/ 74 w 1099"/>
                <a:gd name="T67" fmla="*/ 1721 h 1758"/>
                <a:gd name="T68" fmla="*/ 66 w 1099"/>
                <a:gd name="T69" fmla="*/ 1718 h 1758"/>
                <a:gd name="T70" fmla="*/ 62 w 1099"/>
                <a:gd name="T71" fmla="*/ 1718 h 1758"/>
                <a:gd name="T72" fmla="*/ 0 w 1099"/>
                <a:gd name="T73" fmla="*/ 129 h 1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9" h="1758">
                  <a:moveTo>
                    <a:pt x="351" y="0"/>
                  </a:moveTo>
                  <a:lnTo>
                    <a:pt x="547" y="599"/>
                  </a:lnTo>
                  <a:lnTo>
                    <a:pt x="714" y="4"/>
                  </a:lnTo>
                  <a:lnTo>
                    <a:pt x="1088" y="94"/>
                  </a:lnTo>
                  <a:lnTo>
                    <a:pt x="1009" y="948"/>
                  </a:lnTo>
                  <a:lnTo>
                    <a:pt x="1099" y="1716"/>
                  </a:lnTo>
                  <a:lnTo>
                    <a:pt x="1098" y="1716"/>
                  </a:lnTo>
                  <a:lnTo>
                    <a:pt x="1094" y="1717"/>
                  </a:lnTo>
                  <a:lnTo>
                    <a:pt x="1089" y="1717"/>
                  </a:lnTo>
                  <a:lnTo>
                    <a:pt x="1084" y="1718"/>
                  </a:lnTo>
                  <a:lnTo>
                    <a:pt x="1076" y="1721"/>
                  </a:lnTo>
                  <a:lnTo>
                    <a:pt x="1066" y="1722"/>
                  </a:lnTo>
                  <a:lnTo>
                    <a:pt x="1056" y="1723"/>
                  </a:lnTo>
                  <a:lnTo>
                    <a:pt x="1045" y="1725"/>
                  </a:lnTo>
                  <a:lnTo>
                    <a:pt x="1032" y="1728"/>
                  </a:lnTo>
                  <a:lnTo>
                    <a:pt x="1018" y="1730"/>
                  </a:lnTo>
                  <a:lnTo>
                    <a:pt x="1003" y="1732"/>
                  </a:lnTo>
                  <a:lnTo>
                    <a:pt x="988" y="1735"/>
                  </a:lnTo>
                  <a:lnTo>
                    <a:pt x="971" y="1737"/>
                  </a:lnTo>
                  <a:lnTo>
                    <a:pt x="954" y="1739"/>
                  </a:lnTo>
                  <a:lnTo>
                    <a:pt x="936" y="1741"/>
                  </a:lnTo>
                  <a:lnTo>
                    <a:pt x="919" y="1744"/>
                  </a:lnTo>
                  <a:lnTo>
                    <a:pt x="901" y="1746"/>
                  </a:lnTo>
                  <a:lnTo>
                    <a:pt x="882" y="1748"/>
                  </a:lnTo>
                  <a:lnTo>
                    <a:pt x="864" y="1751"/>
                  </a:lnTo>
                  <a:lnTo>
                    <a:pt x="844" y="1752"/>
                  </a:lnTo>
                  <a:lnTo>
                    <a:pt x="826" y="1753"/>
                  </a:lnTo>
                  <a:lnTo>
                    <a:pt x="807" y="1755"/>
                  </a:lnTo>
                  <a:lnTo>
                    <a:pt x="789" y="1755"/>
                  </a:lnTo>
                  <a:lnTo>
                    <a:pt x="772" y="1756"/>
                  </a:lnTo>
                  <a:lnTo>
                    <a:pt x="754" y="1758"/>
                  </a:lnTo>
                  <a:lnTo>
                    <a:pt x="737" y="1758"/>
                  </a:lnTo>
                  <a:lnTo>
                    <a:pt x="721" y="1758"/>
                  </a:lnTo>
                  <a:lnTo>
                    <a:pt x="706" y="1756"/>
                  </a:lnTo>
                  <a:lnTo>
                    <a:pt x="691" y="1755"/>
                  </a:lnTo>
                  <a:lnTo>
                    <a:pt x="678" y="1754"/>
                  </a:lnTo>
                  <a:lnTo>
                    <a:pt x="666" y="1752"/>
                  </a:lnTo>
                  <a:lnTo>
                    <a:pt x="654" y="1750"/>
                  </a:lnTo>
                  <a:lnTo>
                    <a:pt x="580" y="1532"/>
                  </a:lnTo>
                  <a:lnTo>
                    <a:pt x="538" y="1755"/>
                  </a:lnTo>
                  <a:lnTo>
                    <a:pt x="516" y="1755"/>
                  </a:lnTo>
                  <a:lnTo>
                    <a:pt x="494" y="1756"/>
                  </a:lnTo>
                  <a:lnTo>
                    <a:pt x="472" y="1758"/>
                  </a:lnTo>
                  <a:lnTo>
                    <a:pt x="450" y="1758"/>
                  </a:lnTo>
                  <a:lnTo>
                    <a:pt x="428" y="1758"/>
                  </a:lnTo>
                  <a:lnTo>
                    <a:pt x="408" y="1756"/>
                  </a:lnTo>
                  <a:lnTo>
                    <a:pt x="386" y="1756"/>
                  </a:lnTo>
                  <a:lnTo>
                    <a:pt x="365" y="1755"/>
                  </a:lnTo>
                  <a:lnTo>
                    <a:pt x="344" y="1754"/>
                  </a:lnTo>
                  <a:lnTo>
                    <a:pt x="324" y="1753"/>
                  </a:lnTo>
                  <a:lnTo>
                    <a:pt x="304" y="1751"/>
                  </a:lnTo>
                  <a:lnTo>
                    <a:pt x="285" y="1750"/>
                  </a:lnTo>
                  <a:lnTo>
                    <a:pt x="265" y="1747"/>
                  </a:lnTo>
                  <a:lnTo>
                    <a:pt x="249" y="1746"/>
                  </a:lnTo>
                  <a:lnTo>
                    <a:pt x="230" y="1744"/>
                  </a:lnTo>
                  <a:lnTo>
                    <a:pt x="213" y="1741"/>
                  </a:lnTo>
                  <a:lnTo>
                    <a:pt x="197" y="1739"/>
                  </a:lnTo>
                  <a:lnTo>
                    <a:pt x="181" y="1738"/>
                  </a:lnTo>
                  <a:lnTo>
                    <a:pt x="166" y="1736"/>
                  </a:lnTo>
                  <a:lnTo>
                    <a:pt x="152" y="1733"/>
                  </a:lnTo>
                  <a:lnTo>
                    <a:pt x="138" y="1731"/>
                  </a:lnTo>
                  <a:lnTo>
                    <a:pt x="127" y="1730"/>
                  </a:lnTo>
                  <a:lnTo>
                    <a:pt x="115" y="1728"/>
                  </a:lnTo>
                  <a:lnTo>
                    <a:pt x="104" y="1725"/>
                  </a:lnTo>
                  <a:lnTo>
                    <a:pt x="95" y="1724"/>
                  </a:lnTo>
                  <a:lnTo>
                    <a:pt x="86" y="1723"/>
                  </a:lnTo>
                  <a:lnTo>
                    <a:pt x="80" y="1721"/>
                  </a:lnTo>
                  <a:lnTo>
                    <a:pt x="74" y="1721"/>
                  </a:lnTo>
                  <a:lnTo>
                    <a:pt x="69" y="1720"/>
                  </a:lnTo>
                  <a:lnTo>
                    <a:pt x="66" y="1718"/>
                  </a:lnTo>
                  <a:lnTo>
                    <a:pt x="63" y="1718"/>
                  </a:lnTo>
                  <a:lnTo>
                    <a:pt x="62" y="1718"/>
                  </a:lnTo>
                  <a:lnTo>
                    <a:pt x="136" y="1080"/>
                  </a:lnTo>
                  <a:lnTo>
                    <a:pt x="0" y="129"/>
                  </a:lnTo>
                  <a:lnTo>
                    <a:pt x="351"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80"/>
            <p:cNvSpPr>
              <a:spLocks/>
            </p:cNvSpPr>
            <p:nvPr/>
          </p:nvSpPr>
          <p:spPr bwMode="auto">
            <a:xfrm>
              <a:off x="4046911" y="2524671"/>
              <a:ext cx="163513" cy="493713"/>
            </a:xfrm>
            <a:custGeom>
              <a:avLst/>
              <a:gdLst>
                <a:gd name="T0" fmla="*/ 195 w 207"/>
                <a:gd name="T1" fmla="*/ 599 h 622"/>
                <a:gd name="T2" fmla="*/ 207 w 207"/>
                <a:gd name="T3" fmla="*/ 599 h 622"/>
                <a:gd name="T4" fmla="*/ 11 w 207"/>
                <a:gd name="T5" fmla="*/ 0 h 622"/>
                <a:gd name="T6" fmla="*/ 0 w 207"/>
                <a:gd name="T7" fmla="*/ 5 h 622"/>
                <a:gd name="T8" fmla="*/ 195 w 207"/>
                <a:gd name="T9" fmla="*/ 603 h 622"/>
                <a:gd name="T10" fmla="*/ 207 w 207"/>
                <a:gd name="T11" fmla="*/ 603 h 622"/>
                <a:gd name="T12" fmla="*/ 195 w 207"/>
                <a:gd name="T13" fmla="*/ 603 h 622"/>
                <a:gd name="T14" fmla="*/ 202 w 207"/>
                <a:gd name="T15" fmla="*/ 622 h 622"/>
                <a:gd name="T16" fmla="*/ 207 w 207"/>
                <a:gd name="T17" fmla="*/ 603 h 622"/>
                <a:gd name="T18" fmla="*/ 195 w 207"/>
                <a:gd name="T19" fmla="*/ 599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622">
                  <a:moveTo>
                    <a:pt x="195" y="599"/>
                  </a:moveTo>
                  <a:lnTo>
                    <a:pt x="207" y="599"/>
                  </a:lnTo>
                  <a:lnTo>
                    <a:pt x="11" y="0"/>
                  </a:lnTo>
                  <a:lnTo>
                    <a:pt x="0" y="5"/>
                  </a:lnTo>
                  <a:lnTo>
                    <a:pt x="195" y="603"/>
                  </a:lnTo>
                  <a:lnTo>
                    <a:pt x="207" y="603"/>
                  </a:lnTo>
                  <a:lnTo>
                    <a:pt x="195" y="603"/>
                  </a:lnTo>
                  <a:lnTo>
                    <a:pt x="202" y="622"/>
                  </a:lnTo>
                  <a:lnTo>
                    <a:pt x="207" y="603"/>
                  </a:lnTo>
                  <a:lnTo>
                    <a:pt x="195"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81"/>
            <p:cNvSpPr>
              <a:spLocks/>
            </p:cNvSpPr>
            <p:nvPr/>
          </p:nvSpPr>
          <p:spPr bwMode="auto">
            <a:xfrm>
              <a:off x="4202486" y="2524671"/>
              <a:ext cx="141288" cy="477838"/>
            </a:xfrm>
            <a:custGeom>
              <a:avLst/>
              <a:gdLst>
                <a:gd name="T0" fmla="*/ 175 w 180"/>
                <a:gd name="T1" fmla="*/ 1 h 604"/>
                <a:gd name="T2" fmla="*/ 167 w 180"/>
                <a:gd name="T3" fmla="*/ 6 h 604"/>
                <a:gd name="T4" fmla="*/ 0 w 180"/>
                <a:gd name="T5" fmla="*/ 600 h 604"/>
                <a:gd name="T6" fmla="*/ 12 w 180"/>
                <a:gd name="T7" fmla="*/ 604 h 604"/>
                <a:gd name="T8" fmla="*/ 180 w 180"/>
                <a:gd name="T9" fmla="*/ 11 h 604"/>
                <a:gd name="T10" fmla="*/ 172 w 180"/>
                <a:gd name="T11" fmla="*/ 15 h 604"/>
                <a:gd name="T12" fmla="*/ 175 w 180"/>
                <a:gd name="T13" fmla="*/ 1 h 604"/>
                <a:gd name="T14" fmla="*/ 168 w 180"/>
                <a:gd name="T15" fmla="*/ 0 h 604"/>
                <a:gd name="T16" fmla="*/ 167 w 180"/>
                <a:gd name="T17" fmla="*/ 6 h 604"/>
                <a:gd name="T18" fmla="*/ 175 w 180"/>
                <a:gd name="T19" fmla="*/ 1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604">
                  <a:moveTo>
                    <a:pt x="175" y="1"/>
                  </a:moveTo>
                  <a:lnTo>
                    <a:pt x="167" y="6"/>
                  </a:lnTo>
                  <a:lnTo>
                    <a:pt x="0" y="600"/>
                  </a:lnTo>
                  <a:lnTo>
                    <a:pt x="12" y="604"/>
                  </a:lnTo>
                  <a:lnTo>
                    <a:pt x="180" y="11"/>
                  </a:lnTo>
                  <a:lnTo>
                    <a:pt x="172" y="15"/>
                  </a:lnTo>
                  <a:lnTo>
                    <a:pt x="175" y="1"/>
                  </a:lnTo>
                  <a:lnTo>
                    <a:pt x="168" y="0"/>
                  </a:lnTo>
                  <a:lnTo>
                    <a:pt x="167" y="6"/>
                  </a:lnTo>
                  <a:lnTo>
                    <a:pt x="17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82"/>
            <p:cNvSpPr>
              <a:spLocks/>
            </p:cNvSpPr>
            <p:nvPr/>
          </p:nvSpPr>
          <p:spPr bwMode="auto">
            <a:xfrm>
              <a:off x="4337423" y="2524671"/>
              <a:ext cx="304800" cy="82550"/>
            </a:xfrm>
            <a:custGeom>
              <a:avLst/>
              <a:gdLst>
                <a:gd name="T0" fmla="*/ 382 w 382"/>
                <a:gd name="T1" fmla="*/ 97 h 104"/>
                <a:gd name="T2" fmla="*/ 376 w 382"/>
                <a:gd name="T3" fmla="*/ 90 h 104"/>
                <a:gd name="T4" fmla="*/ 3 w 382"/>
                <a:gd name="T5" fmla="*/ 0 h 104"/>
                <a:gd name="T6" fmla="*/ 0 w 382"/>
                <a:gd name="T7" fmla="*/ 14 h 104"/>
                <a:gd name="T8" fmla="*/ 374 w 382"/>
                <a:gd name="T9" fmla="*/ 104 h 104"/>
                <a:gd name="T10" fmla="*/ 370 w 382"/>
                <a:gd name="T11" fmla="*/ 97 h 104"/>
                <a:gd name="T12" fmla="*/ 382 w 382"/>
                <a:gd name="T13" fmla="*/ 97 h 104"/>
                <a:gd name="T14" fmla="*/ 382 w 382"/>
                <a:gd name="T15" fmla="*/ 92 h 104"/>
                <a:gd name="T16" fmla="*/ 376 w 382"/>
                <a:gd name="T17" fmla="*/ 90 h 104"/>
                <a:gd name="T18" fmla="*/ 382 w 382"/>
                <a:gd name="T19"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04">
                  <a:moveTo>
                    <a:pt x="382" y="97"/>
                  </a:moveTo>
                  <a:lnTo>
                    <a:pt x="376" y="90"/>
                  </a:lnTo>
                  <a:lnTo>
                    <a:pt x="3" y="0"/>
                  </a:lnTo>
                  <a:lnTo>
                    <a:pt x="0" y="14"/>
                  </a:lnTo>
                  <a:lnTo>
                    <a:pt x="374" y="104"/>
                  </a:lnTo>
                  <a:lnTo>
                    <a:pt x="370" y="97"/>
                  </a:lnTo>
                  <a:lnTo>
                    <a:pt x="382" y="97"/>
                  </a:lnTo>
                  <a:lnTo>
                    <a:pt x="382" y="92"/>
                  </a:lnTo>
                  <a:lnTo>
                    <a:pt x="376" y="90"/>
                  </a:lnTo>
                  <a:lnTo>
                    <a:pt x="382"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83"/>
            <p:cNvSpPr>
              <a:spLocks/>
            </p:cNvSpPr>
            <p:nvPr/>
          </p:nvSpPr>
          <p:spPr bwMode="auto">
            <a:xfrm>
              <a:off x="4567611" y="2602458"/>
              <a:ext cx="74613" cy="677863"/>
            </a:xfrm>
            <a:custGeom>
              <a:avLst/>
              <a:gdLst>
                <a:gd name="T0" fmla="*/ 14 w 93"/>
                <a:gd name="T1" fmla="*/ 853 h 855"/>
                <a:gd name="T2" fmla="*/ 14 w 93"/>
                <a:gd name="T3" fmla="*/ 855 h 855"/>
                <a:gd name="T4" fmla="*/ 93 w 93"/>
                <a:gd name="T5" fmla="*/ 0 h 855"/>
                <a:gd name="T6" fmla="*/ 81 w 93"/>
                <a:gd name="T7" fmla="*/ 0 h 855"/>
                <a:gd name="T8" fmla="*/ 0 w 93"/>
                <a:gd name="T9" fmla="*/ 854 h 855"/>
                <a:gd name="T10" fmla="*/ 0 w 93"/>
                <a:gd name="T11" fmla="*/ 855 h 855"/>
                <a:gd name="T12" fmla="*/ 0 w 93"/>
                <a:gd name="T13" fmla="*/ 854 h 855"/>
                <a:gd name="T14" fmla="*/ 0 w 93"/>
                <a:gd name="T15" fmla="*/ 854 h 855"/>
                <a:gd name="T16" fmla="*/ 0 w 93"/>
                <a:gd name="T17" fmla="*/ 855 h 855"/>
                <a:gd name="T18" fmla="*/ 14 w 93"/>
                <a:gd name="T19" fmla="*/ 853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855">
                  <a:moveTo>
                    <a:pt x="14" y="853"/>
                  </a:moveTo>
                  <a:lnTo>
                    <a:pt x="14" y="855"/>
                  </a:lnTo>
                  <a:lnTo>
                    <a:pt x="93" y="0"/>
                  </a:lnTo>
                  <a:lnTo>
                    <a:pt x="81" y="0"/>
                  </a:lnTo>
                  <a:lnTo>
                    <a:pt x="0" y="854"/>
                  </a:lnTo>
                  <a:lnTo>
                    <a:pt x="0" y="855"/>
                  </a:lnTo>
                  <a:lnTo>
                    <a:pt x="0" y="854"/>
                  </a:lnTo>
                  <a:lnTo>
                    <a:pt x="0" y="854"/>
                  </a:lnTo>
                  <a:lnTo>
                    <a:pt x="0" y="855"/>
                  </a:lnTo>
                  <a:lnTo>
                    <a:pt x="14" y="8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84"/>
            <p:cNvSpPr>
              <a:spLocks/>
            </p:cNvSpPr>
            <p:nvPr/>
          </p:nvSpPr>
          <p:spPr bwMode="auto">
            <a:xfrm>
              <a:off x="4567611" y="3278733"/>
              <a:ext cx="82550" cy="615950"/>
            </a:xfrm>
            <a:custGeom>
              <a:avLst/>
              <a:gdLst>
                <a:gd name="T0" fmla="*/ 98 w 104"/>
                <a:gd name="T1" fmla="*/ 776 h 776"/>
                <a:gd name="T2" fmla="*/ 102 w 104"/>
                <a:gd name="T3" fmla="*/ 768 h 776"/>
                <a:gd name="T4" fmla="*/ 14 w 104"/>
                <a:gd name="T5" fmla="*/ 0 h 776"/>
                <a:gd name="T6" fmla="*/ 0 w 104"/>
                <a:gd name="T7" fmla="*/ 2 h 776"/>
                <a:gd name="T8" fmla="*/ 90 w 104"/>
                <a:gd name="T9" fmla="*/ 770 h 776"/>
                <a:gd name="T10" fmla="*/ 94 w 104"/>
                <a:gd name="T11" fmla="*/ 762 h 776"/>
                <a:gd name="T12" fmla="*/ 98 w 104"/>
                <a:gd name="T13" fmla="*/ 776 h 776"/>
                <a:gd name="T14" fmla="*/ 104 w 104"/>
                <a:gd name="T15" fmla="*/ 774 h 776"/>
                <a:gd name="T16" fmla="*/ 102 w 104"/>
                <a:gd name="T17" fmla="*/ 768 h 776"/>
                <a:gd name="T18" fmla="*/ 98 w 104"/>
                <a:gd name="T19"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76">
                  <a:moveTo>
                    <a:pt x="98" y="776"/>
                  </a:moveTo>
                  <a:lnTo>
                    <a:pt x="102" y="768"/>
                  </a:lnTo>
                  <a:lnTo>
                    <a:pt x="14" y="0"/>
                  </a:lnTo>
                  <a:lnTo>
                    <a:pt x="0" y="2"/>
                  </a:lnTo>
                  <a:lnTo>
                    <a:pt x="90" y="770"/>
                  </a:lnTo>
                  <a:lnTo>
                    <a:pt x="94" y="762"/>
                  </a:lnTo>
                  <a:lnTo>
                    <a:pt x="98" y="776"/>
                  </a:lnTo>
                  <a:lnTo>
                    <a:pt x="104" y="774"/>
                  </a:lnTo>
                  <a:lnTo>
                    <a:pt x="102" y="768"/>
                  </a:lnTo>
                  <a:lnTo>
                    <a:pt x="98" y="7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85"/>
            <p:cNvSpPr>
              <a:spLocks/>
            </p:cNvSpPr>
            <p:nvPr/>
          </p:nvSpPr>
          <p:spPr bwMode="auto">
            <a:xfrm>
              <a:off x="4286623" y="3883571"/>
              <a:ext cx="358775" cy="42863"/>
            </a:xfrm>
            <a:custGeom>
              <a:avLst/>
              <a:gdLst>
                <a:gd name="T0" fmla="*/ 5 w 452"/>
                <a:gd name="T1" fmla="*/ 46 h 54"/>
                <a:gd name="T2" fmla="*/ 29 w 452"/>
                <a:gd name="T3" fmla="*/ 51 h 54"/>
                <a:gd name="T4" fmla="*/ 58 w 452"/>
                <a:gd name="T5" fmla="*/ 54 h 54"/>
                <a:gd name="T6" fmla="*/ 89 w 452"/>
                <a:gd name="T7" fmla="*/ 54 h 54"/>
                <a:gd name="T8" fmla="*/ 124 w 452"/>
                <a:gd name="T9" fmla="*/ 54 h 54"/>
                <a:gd name="T10" fmla="*/ 160 w 452"/>
                <a:gd name="T11" fmla="*/ 52 h 54"/>
                <a:gd name="T12" fmla="*/ 197 w 452"/>
                <a:gd name="T13" fmla="*/ 50 h 54"/>
                <a:gd name="T14" fmla="*/ 234 w 452"/>
                <a:gd name="T15" fmla="*/ 46 h 54"/>
                <a:gd name="T16" fmla="*/ 271 w 452"/>
                <a:gd name="T17" fmla="*/ 42 h 54"/>
                <a:gd name="T18" fmla="*/ 307 w 452"/>
                <a:gd name="T19" fmla="*/ 37 h 54"/>
                <a:gd name="T20" fmla="*/ 340 w 452"/>
                <a:gd name="T21" fmla="*/ 32 h 54"/>
                <a:gd name="T22" fmla="*/ 371 w 452"/>
                <a:gd name="T23" fmla="*/ 28 h 54"/>
                <a:gd name="T24" fmla="*/ 398 w 452"/>
                <a:gd name="T25" fmla="*/ 23 h 54"/>
                <a:gd name="T26" fmla="*/ 420 w 452"/>
                <a:gd name="T27" fmla="*/ 19 h 54"/>
                <a:gd name="T28" fmla="*/ 437 w 452"/>
                <a:gd name="T29" fmla="*/ 16 h 54"/>
                <a:gd name="T30" fmla="*/ 448 w 452"/>
                <a:gd name="T31" fmla="*/ 14 h 54"/>
                <a:gd name="T32" fmla="*/ 452 w 452"/>
                <a:gd name="T33" fmla="*/ 14 h 54"/>
                <a:gd name="T34" fmla="*/ 448 w 452"/>
                <a:gd name="T35" fmla="*/ 0 h 54"/>
                <a:gd name="T36" fmla="*/ 441 w 452"/>
                <a:gd name="T37" fmla="*/ 3 h 54"/>
                <a:gd name="T38" fmla="*/ 428 w 452"/>
                <a:gd name="T39" fmla="*/ 5 h 54"/>
                <a:gd name="T40" fmla="*/ 407 w 452"/>
                <a:gd name="T41" fmla="*/ 8 h 54"/>
                <a:gd name="T42" fmla="*/ 383 w 452"/>
                <a:gd name="T43" fmla="*/ 12 h 54"/>
                <a:gd name="T44" fmla="*/ 354 w 452"/>
                <a:gd name="T45" fmla="*/ 16 h 54"/>
                <a:gd name="T46" fmla="*/ 322 w 452"/>
                <a:gd name="T47" fmla="*/ 21 h 54"/>
                <a:gd name="T48" fmla="*/ 287 w 452"/>
                <a:gd name="T49" fmla="*/ 26 h 54"/>
                <a:gd name="T50" fmla="*/ 251 w 452"/>
                <a:gd name="T51" fmla="*/ 30 h 54"/>
                <a:gd name="T52" fmla="*/ 215 w 452"/>
                <a:gd name="T53" fmla="*/ 35 h 54"/>
                <a:gd name="T54" fmla="*/ 178 w 452"/>
                <a:gd name="T55" fmla="*/ 38 h 54"/>
                <a:gd name="T56" fmla="*/ 141 w 452"/>
                <a:gd name="T57" fmla="*/ 41 h 54"/>
                <a:gd name="T58" fmla="*/ 106 w 452"/>
                <a:gd name="T59" fmla="*/ 42 h 54"/>
                <a:gd name="T60" fmla="*/ 73 w 452"/>
                <a:gd name="T61" fmla="*/ 42 h 54"/>
                <a:gd name="T62" fmla="*/ 44 w 452"/>
                <a:gd name="T63" fmla="*/ 39 h 54"/>
                <a:gd name="T64" fmla="*/ 19 w 452"/>
                <a:gd name="T65" fmla="*/ 37 h 54"/>
                <a:gd name="T66" fmla="*/ 13 w 452"/>
                <a:gd name="T67" fmla="*/ 38 h 54"/>
                <a:gd name="T68" fmla="*/ 2 w 452"/>
                <a:gd name="T69" fmla="*/ 46 h 54"/>
                <a:gd name="T70" fmla="*/ 0 w 452"/>
                <a:gd name="T71"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2" h="54">
                  <a:moveTo>
                    <a:pt x="0" y="42"/>
                  </a:moveTo>
                  <a:lnTo>
                    <a:pt x="5" y="46"/>
                  </a:lnTo>
                  <a:lnTo>
                    <a:pt x="17" y="50"/>
                  </a:lnTo>
                  <a:lnTo>
                    <a:pt x="29" y="51"/>
                  </a:lnTo>
                  <a:lnTo>
                    <a:pt x="43" y="53"/>
                  </a:lnTo>
                  <a:lnTo>
                    <a:pt x="58" y="54"/>
                  </a:lnTo>
                  <a:lnTo>
                    <a:pt x="73" y="54"/>
                  </a:lnTo>
                  <a:lnTo>
                    <a:pt x="89" y="54"/>
                  </a:lnTo>
                  <a:lnTo>
                    <a:pt x="106" y="54"/>
                  </a:lnTo>
                  <a:lnTo>
                    <a:pt x="124" y="54"/>
                  </a:lnTo>
                  <a:lnTo>
                    <a:pt x="142" y="53"/>
                  </a:lnTo>
                  <a:lnTo>
                    <a:pt x="160" y="52"/>
                  </a:lnTo>
                  <a:lnTo>
                    <a:pt x="179" y="51"/>
                  </a:lnTo>
                  <a:lnTo>
                    <a:pt x="197" y="50"/>
                  </a:lnTo>
                  <a:lnTo>
                    <a:pt x="216" y="47"/>
                  </a:lnTo>
                  <a:lnTo>
                    <a:pt x="234" y="46"/>
                  </a:lnTo>
                  <a:lnTo>
                    <a:pt x="254" y="44"/>
                  </a:lnTo>
                  <a:lnTo>
                    <a:pt x="271" y="42"/>
                  </a:lnTo>
                  <a:lnTo>
                    <a:pt x="289" y="39"/>
                  </a:lnTo>
                  <a:lnTo>
                    <a:pt x="307" y="37"/>
                  </a:lnTo>
                  <a:lnTo>
                    <a:pt x="324" y="35"/>
                  </a:lnTo>
                  <a:lnTo>
                    <a:pt x="340" y="32"/>
                  </a:lnTo>
                  <a:lnTo>
                    <a:pt x="356" y="30"/>
                  </a:lnTo>
                  <a:lnTo>
                    <a:pt x="371" y="28"/>
                  </a:lnTo>
                  <a:lnTo>
                    <a:pt x="385" y="26"/>
                  </a:lnTo>
                  <a:lnTo>
                    <a:pt x="398" y="23"/>
                  </a:lnTo>
                  <a:lnTo>
                    <a:pt x="409" y="21"/>
                  </a:lnTo>
                  <a:lnTo>
                    <a:pt x="420" y="19"/>
                  </a:lnTo>
                  <a:lnTo>
                    <a:pt x="429" y="17"/>
                  </a:lnTo>
                  <a:lnTo>
                    <a:pt x="437" y="16"/>
                  </a:lnTo>
                  <a:lnTo>
                    <a:pt x="443" y="15"/>
                  </a:lnTo>
                  <a:lnTo>
                    <a:pt x="448" y="14"/>
                  </a:lnTo>
                  <a:lnTo>
                    <a:pt x="451" y="14"/>
                  </a:lnTo>
                  <a:lnTo>
                    <a:pt x="452" y="14"/>
                  </a:lnTo>
                  <a:lnTo>
                    <a:pt x="448" y="0"/>
                  </a:lnTo>
                  <a:lnTo>
                    <a:pt x="448" y="0"/>
                  </a:lnTo>
                  <a:lnTo>
                    <a:pt x="445" y="1"/>
                  </a:lnTo>
                  <a:lnTo>
                    <a:pt x="441" y="3"/>
                  </a:lnTo>
                  <a:lnTo>
                    <a:pt x="435" y="4"/>
                  </a:lnTo>
                  <a:lnTo>
                    <a:pt x="428" y="5"/>
                  </a:lnTo>
                  <a:lnTo>
                    <a:pt x="418" y="6"/>
                  </a:lnTo>
                  <a:lnTo>
                    <a:pt x="407" y="8"/>
                  </a:lnTo>
                  <a:lnTo>
                    <a:pt x="395" y="9"/>
                  </a:lnTo>
                  <a:lnTo>
                    <a:pt x="383" y="12"/>
                  </a:lnTo>
                  <a:lnTo>
                    <a:pt x="369" y="14"/>
                  </a:lnTo>
                  <a:lnTo>
                    <a:pt x="354" y="16"/>
                  </a:lnTo>
                  <a:lnTo>
                    <a:pt x="339" y="19"/>
                  </a:lnTo>
                  <a:lnTo>
                    <a:pt x="322" y="21"/>
                  </a:lnTo>
                  <a:lnTo>
                    <a:pt x="306" y="23"/>
                  </a:lnTo>
                  <a:lnTo>
                    <a:pt x="287" y="26"/>
                  </a:lnTo>
                  <a:lnTo>
                    <a:pt x="270" y="28"/>
                  </a:lnTo>
                  <a:lnTo>
                    <a:pt x="251" y="30"/>
                  </a:lnTo>
                  <a:lnTo>
                    <a:pt x="233" y="32"/>
                  </a:lnTo>
                  <a:lnTo>
                    <a:pt x="215" y="35"/>
                  </a:lnTo>
                  <a:lnTo>
                    <a:pt x="196" y="37"/>
                  </a:lnTo>
                  <a:lnTo>
                    <a:pt x="178" y="38"/>
                  </a:lnTo>
                  <a:lnTo>
                    <a:pt x="159" y="39"/>
                  </a:lnTo>
                  <a:lnTo>
                    <a:pt x="141" y="41"/>
                  </a:lnTo>
                  <a:lnTo>
                    <a:pt x="124" y="42"/>
                  </a:lnTo>
                  <a:lnTo>
                    <a:pt x="106" y="42"/>
                  </a:lnTo>
                  <a:lnTo>
                    <a:pt x="89" y="42"/>
                  </a:lnTo>
                  <a:lnTo>
                    <a:pt x="73" y="42"/>
                  </a:lnTo>
                  <a:lnTo>
                    <a:pt x="59" y="42"/>
                  </a:lnTo>
                  <a:lnTo>
                    <a:pt x="44" y="39"/>
                  </a:lnTo>
                  <a:lnTo>
                    <a:pt x="31" y="38"/>
                  </a:lnTo>
                  <a:lnTo>
                    <a:pt x="19" y="37"/>
                  </a:lnTo>
                  <a:lnTo>
                    <a:pt x="8" y="34"/>
                  </a:lnTo>
                  <a:lnTo>
                    <a:pt x="13" y="38"/>
                  </a:lnTo>
                  <a:lnTo>
                    <a:pt x="0" y="42"/>
                  </a:lnTo>
                  <a:lnTo>
                    <a:pt x="2" y="46"/>
                  </a:lnTo>
                  <a:lnTo>
                    <a:pt x="5" y="46"/>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86"/>
            <p:cNvSpPr>
              <a:spLocks/>
            </p:cNvSpPr>
            <p:nvPr/>
          </p:nvSpPr>
          <p:spPr bwMode="auto">
            <a:xfrm>
              <a:off x="4227886" y="3723233"/>
              <a:ext cx="69850" cy="193675"/>
            </a:xfrm>
            <a:custGeom>
              <a:avLst/>
              <a:gdLst>
                <a:gd name="T0" fmla="*/ 13 w 87"/>
                <a:gd name="T1" fmla="*/ 26 h 243"/>
                <a:gd name="T2" fmla="*/ 1 w 87"/>
                <a:gd name="T3" fmla="*/ 26 h 243"/>
                <a:gd name="T4" fmla="*/ 74 w 87"/>
                <a:gd name="T5" fmla="*/ 243 h 243"/>
                <a:gd name="T6" fmla="*/ 87 w 87"/>
                <a:gd name="T7" fmla="*/ 239 h 243"/>
                <a:gd name="T8" fmla="*/ 12 w 87"/>
                <a:gd name="T9" fmla="*/ 23 h 243"/>
                <a:gd name="T10" fmla="*/ 0 w 87"/>
                <a:gd name="T11" fmla="*/ 23 h 243"/>
                <a:gd name="T12" fmla="*/ 12 w 87"/>
                <a:gd name="T13" fmla="*/ 23 h 243"/>
                <a:gd name="T14" fmla="*/ 4 w 87"/>
                <a:gd name="T15" fmla="*/ 0 h 243"/>
                <a:gd name="T16" fmla="*/ 0 w 87"/>
                <a:gd name="T17" fmla="*/ 23 h 243"/>
                <a:gd name="T18" fmla="*/ 13 w 87"/>
                <a:gd name="T19" fmla="*/ 2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243">
                  <a:moveTo>
                    <a:pt x="13" y="26"/>
                  </a:moveTo>
                  <a:lnTo>
                    <a:pt x="1" y="26"/>
                  </a:lnTo>
                  <a:lnTo>
                    <a:pt x="74" y="243"/>
                  </a:lnTo>
                  <a:lnTo>
                    <a:pt x="87" y="239"/>
                  </a:lnTo>
                  <a:lnTo>
                    <a:pt x="12" y="23"/>
                  </a:lnTo>
                  <a:lnTo>
                    <a:pt x="0" y="23"/>
                  </a:lnTo>
                  <a:lnTo>
                    <a:pt x="12" y="23"/>
                  </a:lnTo>
                  <a:lnTo>
                    <a:pt x="4" y="0"/>
                  </a:lnTo>
                  <a:lnTo>
                    <a:pt x="0" y="23"/>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87"/>
            <p:cNvSpPr>
              <a:spLocks/>
            </p:cNvSpPr>
            <p:nvPr/>
          </p:nvSpPr>
          <p:spPr bwMode="auto">
            <a:xfrm>
              <a:off x="4194548" y="3742283"/>
              <a:ext cx="44450" cy="182563"/>
            </a:xfrm>
            <a:custGeom>
              <a:avLst/>
              <a:gdLst>
                <a:gd name="T0" fmla="*/ 7 w 55"/>
                <a:gd name="T1" fmla="*/ 230 h 230"/>
                <a:gd name="T2" fmla="*/ 13 w 55"/>
                <a:gd name="T3" fmla="*/ 225 h 230"/>
                <a:gd name="T4" fmla="*/ 55 w 55"/>
                <a:gd name="T5" fmla="*/ 3 h 230"/>
                <a:gd name="T6" fmla="*/ 42 w 55"/>
                <a:gd name="T7" fmla="*/ 0 h 230"/>
                <a:gd name="T8" fmla="*/ 0 w 55"/>
                <a:gd name="T9" fmla="*/ 222 h 230"/>
                <a:gd name="T10" fmla="*/ 6 w 55"/>
                <a:gd name="T11" fmla="*/ 217 h 230"/>
                <a:gd name="T12" fmla="*/ 7 w 55"/>
                <a:gd name="T13" fmla="*/ 230 h 230"/>
                <a:gd name="T14" fmla="*/ 12 w 55"/>
                <a:gd name="T15" fmla="*/ 230 h 230"/>
                <a:gd name="T16" fmla="*/ 13 w 55"/>
                <a:gd name="T17" fmla="*/ 225 h 230"/>
                <a:gd name="T18" fmla="*/ 7 w 55"/>
                <a:gd name="T1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30">
                  <a:moveTo>
                    <a:pt x="7" y="230"/>
                  </a:moveTo>
                  <a:lnTo>
                    <a:pt x="13" y="225"/>
                  </a:lnTo>
                  <a:lnTo>
                    <a:pt x="55" y="3"/>
                  </a:lnTo>
                  <a:lnTo>
                    <a:pt x="42" y="0"/>
                  </a:lnTo>
                  <a:lnTo>
                    <a:pt x="0" y="222"/>
                  </a:lnTo>
                  <a:lnTo>
                    <a:pt x="6" y="217"/>
                  </a:lnTo>
                  <a:lnTo>
                    <a:pt x="7" y="230"/>
                  </a:lnTo>
                  <a:lnTo>
                    <a:pt x="12" y="230"/>
                  </a:lnTo>
                  <a:lnTo>
                    <a:pt x="13" y="225"/>
                  </a:lnTo>
                  <a:lnTo>
                    <a:pt x="7"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88"/>
            <p:cNvSpPr>
              <a:spLocks/>
            </p:cNvSpPr>
            <p:nvPr/>
          </p:nvSpPr>
          <p:spPr bwMode="auto">
            <a:xfrm>
              <a:off x="3816723" y="3885158"/>
              <a:ext cx="384175" cy="41275"/>
            </a:xfrm>
            <a:custGeom>
              <a:avLst/>
              <a:gdLst>
                <a:gd name="T0" fmla="*/ 6 w 484"/>
                <a:gd name="T1" fmla="*/ 12 h 51"/>
                <a:gd name="T2" fmla="*/ 8 w 484"/>
                <a:gd name="T3" fmla="*/ 13 h 51"/>
                <a:gd name="T4" fmla="*/ 18 w 484"/>
                <a:gd name="T5" fmla="*/ 14 h 51"/>
                <a:gd name="T6" fmla="*/ 30 w 484"/>
                <a:gd name="T7" fmla="*/ 17 h 51"/>
                <a:gd name="T8" fmla="*/ 48 w 484"/>
                <a:gd name="T9" fmla="*/ 20 h 51"/>
                <a:gd name="T10" fmla="*/ 71 w 484"/>
                <a:gd name="T11" fmla="*/ 24 h 51"/>
                <a:gd name="T12" fmla="*/ 96 w 484"/>
                <a:gd name="T13" fmla="*/ 27 h 51"/>
                <a:gd name="T14" fmla="*/ 125 w 484"/>
                <a:gd name="T15" fmla="*/ 32 h 51"/>
                <a:gd name="T16" fmla="*/ 157 w 484"/>
                <a:gd name="T17" fmla="*/ 36 h 51"/>
                <a:gd name="T18" fmla="*/ 193 w 484"/>
                <a:gd name="T19" fmla="*/ 40 h 51"/>
                <a:gd name="T20" fmla="*/ 228 w 484"/>
                <a:gd name="T21" fmla="*/ 43 h 51"/>
                <a:gd name="T22" fmla="*/ 269 w 484"/>
                <a:gd name="T23" fmla="*/ 47 h 51"/>
                <a:gd name="T24" fmla="*/ 309 w 484"/>
                <a:gd name="T25" fmla="*/ 50 h 51"/>
                <a:gd name="T26" fmla="*/ 353 w 484"/>
                <a:gd name="T27" fmla="*/ 51 h 51"/>
                <a:gd name="T28" fmla="*/ 395 w 484"/>
                <a:gd name="T29" fmla="*/ 51 h 51"/>
                <a:gd name="T30" fmla="*/ 439 w 484"/>
                <a:gd name="T31" fmla="*/ 51 h 51"/>
                <a:gd name="T32" fmla="*/ 484 w 484"/>
                <a:gd name="T33" fmla="*/ 49 h 51"/>
                <a:gd name="T34" fmla="*/ 461 w 484"/>
                <a:gd name="T35" fmla="*/ 38 h 51"/>
                <a:gd name="T36" fmla="*/ 417 w 484"/>
                <a:gd name="T37" fmla="*/ 39 h 51"/>
                <a:gd name="T38" fmla="*/ 373 w 484"/>
                <a:gd name="T39" fmla="*/ 39 h 51"/>
                <a:gd name="T40" fmla="*/ 331 w 484"/>
                <a:gd name="T41" fmla="*/ 38 h 51"/>
                <a:gd name="T42" fmla="*/ 289 w 484"/>
                <a:gd name="T43" fmla="*/ 35 h 51"/>
                <a:gd name="T44" fmla="*/ 249 w 484"/>
                <a:gd name="T45" fmla="*/ 33 h 51"/>
                <a:gd name="T46" fmla="*/ 211 w 484"/>
                <a:gd name="T47" fmla="*/ 29 h 51"/>
                <a:gd name="T48" fmla="*/ 175 w 484"/>
                <a:gd name="T49" fmla="*/ 25 h 51"/>
                <a:gd name="T50" fmla="*/ 143 w 484"/>
                <a:gd name="T51" fmla="*/ 21 h 51"/>
                <a:gd name="T52" fmla="*/ 112 w 484"/>
                <a:gd name="T53" fmla="*/ 17 h 51"/>
                <a:gd name="T54" fmla="*/ 84 w 484"/>
                <a:gd name="T55" fmla="*/ 13 h 51"/>
                <a:gd name="T56" fmla="*/ 60 w 484"/>
                <a:gd name="T57" fmla="*/ 9 h 51"/>
                <a:gd name="T58" fmla="*/ 42 w 484"/>
                <a:gd name="T59" fmla="*/ 5 h 51"/>
                <a:gd name="T60" fmla="*/ 26 w 484"/>
                <a:gd name="T61" fmla="*/ 3 h 51"/>
                <a:gd name="T62" fmla="*/ 15 w 484"/>
                <a:gd name="T63" fmla="*/ 1 h 51"/>
                <a:gd name="T64" fmla="*/ 10 w 484"/>
                <a:gd name="T65" fmla="*/ 0 h 51"/>
                <a:gd name="T66" fmla="*/ 14 w 484"/>
                <a:gd name="T67" fmla="*/ 6 h 51"/>
                <a:gd name="T68" fmla="*/ 0 w 484"/>
                <a:gd name="T69" fmla="*/ 11 h 51"/>
                <a:gd name="T70" fmla="*/ 2 w 484"/>
                <a:gd name="T7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4" h="51">
                  <a:moveTo>
                    <a:pt x="2" y="5"/>
                  </a:moveTo>
                  <a:lnTo>
                    <a:pt x="6" y="12"/>
                  </a:lnTo>
                  <a:lnTo>
                    <a:pt x="7" y="12"/>
                  </a:lnTo>
                  <a:lnTo>
                    <a:pt x="8" y="13"/>
                  </a:lnTo>
                  <a:lnTo>
                    <a:pt x="12" y="13"/>
                  </a:lnTo>
                  <a:lnTo>
                    <a:pt x="18" y="14"/>
                  </a:lnTo>
                  <a:lnTo>
                    <a:pt x="23" y="16"/>
                  </a:lnTo>
                  <a:lnTo>
                    <a:pt x="30" y="17"/>
                  </a:lnTo>
                  <a:lnTo>
                    <a:pt x="38" y="18"/>
                  </a:lnTo>
                  <a:lnTo>
                    <a:pt x="48" y="20"/>
                  </a:lnTo>
                  <a:lnTo>
                    <a:pt x="59" y="23"/>
                  </a:lnTo>
                  <a:lnTo>
                    <a:pt x="71" y="24"/>
                  </a:lnTo>
                  <a:lnTo>
                    <a:pt x="83" y="26"/>
                  </a:lnTo>
                  <a:lnTo>
                    <a:pt x="96" y="27"/>
                  </a:lnTo>
                  <a:lnTo>
                    <a:pt x="110" y="29"/>
                  </a:lnTo>
                  <a:lnTo>
                    <a:pt x="125" y="32"/>
                  </a:lnTo>
                  <a:lnTo>
                    <a:pt x="141" y="34"/>
                  </a:lnTo>
                  <a:lnTo>
                    <a:pt x="157" y="36"/>
                  </a:lnTo>
                  <a:lnTo>
                    <a:pt x="175" y="39"/>
                  </a:lnTo>
                  <a:lnTo>
                    <a:pt x="193" y="40"/>
                  </a:lnTo>
                  <a:lnTo>
                    <a:pt x="210" y="42"/>
                  </a:lnTo>
                  <a:lnTo>
                    <a:pt x="228" y="43"/>
                  </a:lnTo>
                  <a:lnTo>
                    <a:pt x="249" y="46"/>
                  </a:lnTo>
                  <a:lnTo>
                    <a:pt x="269" y="47"/>
                  </a:lnTo>
                  <a:lnTo>
                    <a:pt x="288" y="48"/>
                  </a:lnTo>
                  <a:lnTo>
                    <a:pt x="309" y="50"/>
                  </a:lnTo>
                  <a:lnTo>
                    <a:pt x="331" y="50"/>
                  </a:lnTo>
                  <a:lnTo>
                    <a:pt x="353" y="51"/>
                  </a:lnTo>
                  <a:lnTo>
                    <a:pt x="373" y="51"/>
                  </a:lnTo>
                  <a:lnTo>
                    <a:pt x="395" y="51"/>
                  </a:lnTo>
                  <a:lnTo>
                    <a:pt x="417" y="51"/>
                  </a:lnTo>
                  <a:lnTo>
                    <a:pt x="439" y="51"/>
                  </a:lnTo>
                  <a:lnTo>
                    <a:pt x="461" y="50"/>
                  </a:lnTo>
                  <a:lnTo>
                    <a:pt x="484" y="49"/>
                  </a:lnTo>
                  <a:lnTo>
                    <a:pt x="483" y="36"/>
                  </a:lnTo>
                  <a:lnTo>
                    <a:pt x="461" y="38"/>
                  </a:lnTo>
                  <a:lnTo>
                    <a:pt x="439" y="39"/>
                  </a:lnTo>
                  <a:lnTo>
                    <a:pt x="417" y="39"/>
                  </a:lnTo>
                  <a:lnTo>
                    <a:pt x="395" y="39"/>
                  </a:lnTo>
                  <a:lnTo>
                    <a:pt x="373" y="39"/>
                  </a:lnTo>
                  <a:lnTo>
                    <a:pt x="353" y="39"/>
                  </a:lnTo>
                  <a:lnTo>
                    <a:pt x="331" y="38"/>
                  </a:lnTo>
                  <a:lnTo>
                    <a:pt x="310" y="36"/>
                  </a:lnTo>
                  <a:lnTo>
                    <a:pt x="289" y="35"/>
                  </a:lnTo>
                  <a:lnTo>
                    <a:pt x="270" y="34"/>
                  </a:lnTo>
                  <a:lnTo>
                    <a:pt x="249" y="33"/>
                  </a:lnTo>
                  <a:lnTo>
                    <a:pt x="230" y="31"/>
                  </a:lnTo>
                  <a:lnTo>
                    <a:pt x="211" y="29"/>
                  </a:lnTo>
                  <a:lnTo>
                    <a:pt x="194" y="27"/>
                  </a:lnTo>
                  <a:lnTo>
                    <a:pt x="175" y="25"/>
                  </a:lnTo>
                  <a:lnTo>
                    <a:pt x="159" y="24"/>
                  </a:lnTo>
                  <a:lnTo>
                    <a:pt x="143" y="21"/>
                  </a:lnTo>
                  <a:lnTo>
                    <a:pt x="127" y="19"/>
                  </a:lnTo>
                  <a:lnTo>
                    <a:pt x="112" y="17"/>
                  </a:lnTo>
                  <a:lnTo>
                    <a:pt x="98" y="14"/>
                  </a:lnTo>
                  <a:lnTo>
                    <a:pt x="84" y="13"/>
                  </a:lnTo>
                  <a:lnTo>
                    <a:pt x="72" y="11"/>
                  </a:lnTo>
                  <a:lnTo>
                    <a:pt x="60" y="9"/>
                  </a:lnTo>
                  <a:lnTo>
                    <a:pt x="51" y="8"/>
                  </a:lnTo>
                  <a:lnTo>
                    <a:pt x="42" y="5"/>
                  </a:lnTo>
                  <a:lnTo>
                    <a:pt x="33" y="4"/>
                  </a:lnTo>
                  <a:lnTo>
                    <a:pt x="26" y="3"/>
                  </a:lnTo>
                  <a:lnTo>
                    <a:pt x="20" y="2"/>
                  </a:lnTo>
                  <a:lnTo>
                    <a:pt x="15" y="1"/>
                  </a:lnTo>
                  <a:lnTo>
                    <a:pt x="12" y="0"/>
                  </a:lnTo>
                  <a:lnTo>
                    <a:pt x="10" y="0"/>
                  </a:lnTo>
                  <a:lnTo>
                    <a:pt x="10" y="0"/>
                  </a:lnTo>
                  <a:lnTo>
                    <a:pt x="14" y="6"/>
                  </a:lnTo>
                  <a:lnTo>
                    <a:pt x="2" y="5"/>
                  </a:lnTo>
                  <a:lnTo>
                    <a:pt x="0" y="11"/>
                  </a:lnTo>
                  <a:lnTo>
                    <a:pt x="6" y="12"/>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89"/>
            <p:cNvSpPr>
              <a:spLocks/>
            </p:cNvSpPr>
            <p:nvPr/>
          </p:nvSpPr>
          <p:spPr bwMode="auto">
            <a:xfrm>
              <a:off x="3816723" y="3383508"/>
              <a:ext cx="68263" cy="508000"/>
            </a:xfrm>
            <a:custGeom>
              <a:avLst/>
              <a:gdLst>
                <a:gd name="T0" fmla="*/ 73 w 86"/>
                <a:gd name="T1" fmla="*/ 1 h 639"/>
                <a:gd name="T2" fmla="*/ 73 w 86"/>
                <a:gd name="T3" fmla="*/ 0 h 639"/>
                <a:gd name="T4" fmla="*/ 0 w 86"/>
                <a:gd name="T5" fmla="*/ 638 h 639"/>
                <a:gd name="T6" fmla="*/ 12 w 86"/>
                <a:gd name="T7" fmla="*/ 639 h 639"/>
                <a:gd name="T8" fmla="*/ 86 w 86"/>
                <a:gd name="T9" fmla="*/ 1 h 639"/>
                <a:gd name="T10" fmla="*/ 86 w 86"/>
                <a:gd name="T11" fmla="*/ 0 h 639"/>
                <a:gd name="T12" fmla="*/ 86 w 86"/>
                <a:gd name="T13" fmla="*/ 1 h 639"/>
                <a:gd name="T14" fmla="*/ 86 w 86"/>
                <a:gd name="T15" fmla="*/ 1 h 639"/>
                <a:gd name="T16" fmla="*/ 86 w 86"/>
                <a:gd name="T17" fmla="*/ 0 h 639"/>
                <a:gd name="T18" fmla="*/ 73 w 86"/>
                <a:gd name="T19" fmla="*/ 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639">
                  <a:moveTo>
                    <a:pt x="73" y="1"/>
                  </a:moveTo>
                  <a:lnTo>
                    <a:pt x="73" y="0"/>
                  </a:lnTo>
                  <a:lnTo>
                    <a:pt x="0" y="638"/>
                  </a:lnTo>
                  <a:lnTo>
                    <a:pt x="12" y="639"/>
                  </a:lnTo>
                  <a:lnTo>
                    <a:pt x="86" y="1"/>
                  </a:lnTo>
                  <a:lnTo>
                    <a:pt x="86" y="0"/>
                  </a:lnTo>
                  <a:lnTo>
                    <a:pt x="86" y="1"/>
                  </a:lnTo>
                  <a:lnTo>
                    <a:pt x="86" y="1"/>
                  </a:lnTo>
                  <a:lnTo>
                    <a:pt x="86" y="0"/>
                  </a:lnTo>
                  <a:lnTo>
                    <a:pt x="7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90"/>
            <p:cNvSpPr>
              <a:spLocks/>
            </p:cNvSpPr>
            <p:nvPr/>
          </p:nvSpPr>
          <p:spPr bwMode="auto">
            <a:xfrm>
              <a:off x="3767511" y="2623096"/>
              <a:ext cx="117475" cy="762000"/>
            </a:xfrm>
            <a:custGeom>
              <a:avLst/>
              <a:gdLst>
                <a:gd name="T0" fmla="*/ 5 w 150"/>
                <a:gd name="T1" fmla="*/ 0 h 958"/>
                <a:gd name="T2" fmla="*/ 0 w 150"/>
                <a:gd name="T3" fmla="*/ 7 h 958"/>
                <a:gd name="T4" fmla="*/ 137 w 150"/>
                <a:gd name="T5" fmla="*/ 958 h 958"/>
                <a:gd name="T6" fmla="*/ 150 w 150"/>
                <a:gd name="T7" fmla="*/ 957 h 958"/>
                <a:gd name="T8" fmla="*/ 14 w 150"/>
                <a:gd name="T9" fmla="*/ 5 h 958"/>
                <a:gd name="T10" fmla="*/ 9 w 150"/>
                <a:gd name="T11" fmla="*/ 12 h 958"/>
                <a:gd name="T12" fmla="*/ 5 w 150"/>
                <a:gd name="T13" fmla="*/ 0 h 958"/>
                <a:gd name="T14" fmla="*/ 0 w 150"/>
                <a:gd name="T15" fmla="*/ 2 h 958"/>
                <a:gd name="T16" fmla="*/ 0 w 150"/>
                <a:gd name="T17" fmla="*/ 7 h 958"/>
                <a:gd name="T18" fmla="*/ 5 w 150"/>
                <a:gd name="T19"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958">
                  <a:moveTo>
                    <a:pt x="5" y="0"/>
                  </a:moveTo>
                  <a:lnTo>
                    <a:pt x="0" y="7"/>
                  </a:lnTo>
                  <a:lnTo>
                    <a:pt x="137" y="958"/>
                  </a:lnTo>
                  <a:lnTo>
                    <a:pt x="150" y="957"/>
                  </a:lnTo>
                  <a:lnTo>
                    <a:pt x="14" y="5"/>
                  </a:lnTo>
                  <a:lnTo>
                    <a:pt x="9" y="12"/>
                  </a:lnTo>
                  <a:lnTo>
                    <a:pt x="5" y="0"/>
                  </a:lnTo>
                  <a:lnTo>
                    <a:pt x="0" y="2"/>
                  </a:lnTo>
                  <a:lnTo>
                    <a:pt x="0"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91"/>
            <p:cNvSpPr>
              <a:spLocks/>
            </p:cNvSpPr>
            <p:nvPr/>
          </p:nvSpPr>
          <p:spPr bwMode="auto">
            <a:xfrm>
              <a:off x="3770686" y="2519908"/>
              <a:ext cx="285750" cy="114300"/>
            </a:xfrm>
            <a:custGeom>
              <a:avLst/>
              <a:gdLst>
                <a:gd name="T0" fmla="*/ 359 w 359"/>
                <a:gd name="T1" fmla="*/ 5 h 142"/>
                <a:gd name="T2" fmla="*/ 351 w 359"/>
                <a:gd name="T3" fmla="*/ 2 h 142"/>
                <a:gd name="T4" fmla="*/ 0 w 359"/>
                <a:gd name="T5" fmla="*/ 130 h 142"/>
                <a:gd name="T6" fmla="*/ 4 w 359"/>
                <a:gd name="T7" fmla="*/ 142 h 142"/>
                <a:gd name="T8" fmla="*/ 356 w 359"/>
                <a:gd name="T9" fmla="*/ 13 h 142"/>
                <a:gd name="T10" fmla="*/ 348 w 359"/>
                <a:gd name="T11" fmla="*/ 10 h 142"/>
                <a:gd name="T12" fmla="*/ 359 w 359"/>
                <a:gd name="T13" fmla="*/ 5 h 142"/>
                <a:gd name="T14" fmla="*/ 357 w 359"/>
                <a:gd name="T15" fmla="*/ 0 h 142"/>
                <a:gd name="T16" fmla="*/ 351 w 359"/>
                <a:gd name="T17" fmla="*/ 2 h 142"/>
                <a:gd name="T18" fmla="*/ 359 w 359"/>
                <a:gd name="T19"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142">
                  <a:moveTo>
                    <a:pt x="359" y="5"/>
                  </a:moveTo>
                  <a:lnTo>
                    <a:pt x="351" y="2"/>
                  </a:lnTo>
                  <a:lnTo>
                    <a:pt x="0" y="130"/>
                  </a:lnTo>
                  <a:lnTo>
                    <a:pt x="4" y="142"/>
                  </a:lnTo>
                  <a:lnTo>
                    <a:pt x="356" y="13"/>
                  </a:lnTo>
                  <a:lnTo>
                    <a:pt x="348" y="10"/>
                  </a:lnTo>
                  <a:lnTo>
                    <a:pt x="359" y="5"/>
                  </a:lnTo>
                  <a:lnTo>
                    <a:pt x="357" y="0"/>
                  </a:lnTo>
                  <a:lnTo>
                    <a:pt x="351" y="2"/>
                  </a:lnTo>
                  <a:lnTo>
                    <a:pt x="3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92"/>
            <p:cNvSpPr>
              <a:spLocks/>
            </p:cNvSpPr>
            <p:nvPr/>
          </p:nvSpPr>
          <p:spPr bwMode="auto">
            <a:xfrm>
              <a:off x="4202486" y="2404021"/>
              <a:ext cx="341313" cy="460375"/>
            </a:xfrm>
            <a:custGeom>
              <a:avLst/>
              <a:gdLst>
                <a:gd name="T0" fmla="*/ 0 w 430"/>
                <a:gd name="T1" fmla="*/ 112 h 581"/>
                <a:gd name="T2" fmla="*/ 307 w 430"/>
                <a:gd name="T3" fmla="*/ 0 h 581"/>
                <a:gd name="T4" fmla="*/ 430 w 430"/>
                <a:gd name="T5" fmla="*/ 458 h 581"/>
                <a:gd name="T6" fmla="*/ 132 w 430"/>
                <a:gd name="T7" fmla="*/ 581 h 581"/>
                <a:gd name="T8" fmla="*/ 0 w 430"/>
                <a:gd name="T9" fmla="*/ 112 h 581"/>
              </a:gdLst>
              <a:ahLst/>
              <a:cxnLst>
                <a:cxn ang="0">
                  <a:pos x="T0" y="T1"/>
                </a:cxn>
                <a:cxn ang="0">
                  <a:pos x="T2" y="T3"/>
                </a:cxn>
                <a:cxn ang="0">
                  <a:pos x="T4" y="T5"/>
                </a:cxn>
                <a:cxn ang="0">
                  <a:pos x="T6" y="T7"/>
                </a:cxn>
                <a:cxn ang="0">
                  <a:pos x="T8" y="T9"/>
                </a:cxn>
              </a:cxnLst>
              <a:rect l="0" t="0" r="r" b="b"/>
              <a:pathLst>
                <a:path w="430" h="581">
                  <a:moveTo>
                    <a:pt x="0" y="112"/>
                  </a:moveTo>
                  <a:lnTo>
                    <a:pt x="307" y="0"/>
                  </a:lnTo>
                  <a:lnTo>
                    <a:pt x="430" y="458"/>
                  </a:lnTo>
                  <a:lnTo>
                    <a:pt x="132" y="581"/>
                  </a:lnTo>
                  <a:lnTo>
                    <a:pt x="0" y="112"/>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93"/>
            <p:cNvSpPr>
              <a:spLocks/>
            </p:cNvSpPr>
            <p:nvPr/>
          </p:nvSpPr>
          <p:spPr bwMode="auto">
            <a:xfrm>
              <a:off x="4202486" y="2400846"/>
              <a:ext cx="246063" cy="95250"/>
            </a:xfrm>
            <a:custGeom>
              <a:avLst/>
              <a:gdLst>
                <a:gd name="T0" fmla="*/ 311 w 311"/>
                <a:gd name="T1" fmla="*/ 3 h 118"/>
                <a:gd name="T2" fmla="*/ 307 w 311"/>
                <a:gd name="T3" fmla="*/ 1 h 118"/>
                <a:gd name="T4" fmla="*/ 0 w 311"/>
                <a:gd name="T5" fmla="*/ 112 h 118"/>
                <a:gd name="T6" fmla="*/ 3 w 311"/>
                <a:gd name="T7" fmla="*/ 118 h 118"/>
                <a:gd name="T8" fmla="*/ 309 w 311"/>
                <a:gd name="T9" fmla="*/ 7 h 118"/>
                <a:gd name="T10" fmla="*/ 304 w 311"/>
                <a:gd name="T11" fmla="*/ 4 h 118"/>
                <a:gd name="T12" fmla="*/ 311 w 311"/>
                <a:gd name="T13" fmla="*/ 3 h 118"/>
                <a:gd name="T14" fmla="*/ 310 w 311"/>
                <a:gd name="T15" fmla="*/ 0 h 118"/>
                <a:gd name="T16" fmla="*/ 307 w 311"/>
                <a:gd name="T17" fmla="*/ 1 h 118"/>
                <a:gd name="T18" fmla="*/ 311 w 311"/>
                <a:gd name="T19" fmla="*/ 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18">
                  <a:moveTo>
                    <a:pt x="311" y="3"/>
                  </a:moveTo>
                  <a:lnTo>
                    <a:pt x="307" y="1"/>
                  </a:lnTo>
                  <a:lnTo>
                    <a:pt x="0" y="112"/>
                  </a:lnTo>
                  <a:lnTo>
                    <a:pt x="3" y="118"/>
                  </a:lnTo>
                  <a:lnTo>
                    <a:pt x="309" y="7"/>
                  </a:lnTo>
                  <a:lnTo>
                    <a:pt x="304" y="4"/>
                  </a:lnTo>
                  <a:lnTo>
                    <a:pt x="311" y="3"/>
                  </a:lnTo>
                  <a:lnTo>
                    <a:pt x="310" y="0"/>
                  </a:lnTo>
                  <a:lnTo>
                    <a:pt x="307" y="1"/>
                  </a:lnTo>
                  <a:lnTo>
                    <a:pt x="3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94"/>
            <p:cNvSpPr>
              <a:spLocks/>
            </p:cNvSpPr>
            <p:nvPr/>
          </p:nvSpPr>
          <p:spPr bwMode="auto">
            <a:xfrm>
              <a:off x="4443786" y="2404021"/>
              <a:ext cx="103188" cy="366713"/>
            </a:xfrm>
            <a:custGeom>
              <a:avLst/>
              <a:gdLst>
                <a:gd name="T0" fmla="*/ 129 w 132"/>
                <a:gd name="T1" fmla="*/ 461 h 461"/>
                <a:gd name="T2" fmla="*/ 130 w 132"/>
                <a:gd name="T3" fmla="*/ 456 h 461"/>
                <a:gd name="T4" fmla="*/ 7 w 132"/>
                <a:gd name="T5" fmla="*/ 0 h 461"/>
                <a:gd name="T6" fmla="*/ 0 w 132"/>
                <a:gd name="T7" fmla="*/ 1 h 461"/>
                <a:gd name="T8" fmla="*/ 125 w 132"/>
                <a:gd name="T9" fmla="*/ 459 h 461"/>
                <a:gd name="T10" fmla="*/ 126 w 132"/>
                <a:gd name="T11" fmla="*/ 455 h 461"/>
                <a:gd name="T12" fmla="*/ 129 w 132"/>
                <a:gd name="T13" fmla="*/ 461 h 461"/>
                <a:gd name="T14" fmla="*/ 132 w 132"/>
                <a:gd name="T15" fmla="*/ 460 h 461"/>
                <a:gd name="T16" fmla="*/ 130 w 132"/>
                <a:gd name="T17" fmla="*/ 456 h 461"/>
                <a:gd name="T18" fmla="*/ 129 w 132"/>
                <a:gd name="T19" fmla="*/ 46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61">
                  <a:moveTo>
                    <a:pt x="129" y="461"/>
                  </a:moveTo>
                  <a:lnTo>
                    <a:pt x="130" y="456"/>
                  </a:lnTo>
                  <a:lnTo>
                    <a:pt x="7" y="0"/>
                  </a:lnTo>
                  <a:lnTo>
                    <a:pt x="0" y="1"/>
                  </a:lnTo>
                  <a:lnTo>
                    <a:pt x="125" y="459"/>
                  </a:lnTo>
                  <a:lnTo>
                    <a:pt x="126" y="455"/>
                  </a:lnTo>
                  <a:lnTo>
                    <a:pt x="129" y="461"/>
                  </a:lnTo>
                  <a:lnTo>
                    <a:pt x="132" y="460"/>
                  </a:lnTo>
                  <a:lnTo>
                    <a:pt x="130" y="456"/>
                  </a:lnTo>
                  <a:lnTo>
                    <a:pt x="129" y="4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95"/>
            <p:cNvSpPr>
              <a:spLocks/>
            </p:cNvSpPr>
            <p:nvPr/>
          </p:nvSpPr>
          <p:spPr bwMode="auto">
            <a:xfrm>
              <a:off x="4304086" y="2765971"/>
              <a:ext cx="241300" cy="103188"/>
            </a:xfrm>
            <a:custGeom>
              <a:avLst/>
              <a:gdLst>
                <a:gd name="T0" fmla="*/ 0 w 304"/>
                <a:gd name="T1" fmla="*/ 127 h 130"/>
                <a:gd name="T2" fmla="*/ 5 w 304"/>
                <a:gd name="T3" fmla="*/ 128 h 130"/>
                <a:gd name="T4" fmla="*/ 304 w 304"/>
                <a:gd name="T5" fmla="*/ 6 h 130"/>
                <a:gd name="T6" fmla="*/ 301 w 304"/>
                <a:gd name="T7" fmla="*/ 0 h 130"/>
                <a:gd name="T8" fmla="*/ 3 w 304"/>
                <a:gd name="T9" fmla="*/ 124 h 130"/>
                <a:gd name="T10" fmla="*/ 7 w 304"/>
                <a:gd name="T11" fmla="*/ 125 h 130"/>
                <a:gd name="T12" fmla="*/ 0 w 304"/>
                <a:gd name="T13" fmla="*/ 127 h 130"/>
                <a:gd name="T14" fmla="*/ 1 w 304"/>
                <a:gd name="T15" fmla="*/ 130 h 130"/>
                <a:gd name="T16" fmla="*/ 5 w 304"/>
                <a:gd name="T17" fmla="*/ 128 h 130"/>
                <a:gd name="T18" fmla="*/ 0 w 304"/>
                <a:gd name="T19"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30">
                  <a:moveTo>
                    <a:pt x="0" y="127"/>
                  </a:moveTo>
                  <a:lnTo>
                    <a:pt x="5" y="128"/>
                  </a:lnTo>
                  <a:lnTo>
                    <a:pt x="304" y="6"/>
                  </a:lnTo>
                  <a:lnTo>
                    <a:pt x="301" y="0"/>
                  </a:lnTo>
                  <a:lnTo>
                    <a:pt x="3" y="124"/>
                  </a:lnTo>
                  <a:lnTo>
                    <a:pt x="7" y="125"/>
                  </a:lnTo>
                  <a:lnTo>
                    <a:pt x="0" y="127"/>
                  </a:lnTo>
                  <a:lnTo>
                    <a:pt x="1" y="130"/>
                  </a:lnTo>
                  <a:lnTo>
                    <a:pt x="5" y="128"/>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96"/>
            <p:cNvSpPr>
              <a:spLocks/>
            </p:cNvSpPr>
            <p:nvPr/>
          </p:nvSpPr>
          <p:spPr bwMode="auto">
            <a:xfrm>
              <a:off x="4200898" y="2489746"/>
              <a:ext cx="109538" cy="376238"/>
            </a:xfrm>
            <a:custGeom>
              <a:avLst/>
              <a:gdLst>
                <a:gd name="T0" fmla="*/ 2 w 138"/>
                <a:gd name="T1" fmla="*/ 0 h 473"/>
                <a:gd name="T2" fmla="*/ 0 w 138"/>
                <a:gd name="T3" fmla="*/ 4 h 473"/>
                <a:gd name="T4" fmla="*/ 131 w 138"/>
                <a:gd name="T5" fmla="*/ 473 h 473"/>
                <a:gd name="T6" fmla="*/ 138 w 138"/>
                <a:gd name="T7" fmla="*/ 471 h 473"/>
                <a:gd name="T8" fmla="*/ 7 w 138"/>
                <a:gd name="T9" fmla="*/ 2 h 473"/>
                <a:gd name="T10" fmla="*/ 5 w 138"/>
                <a:gd name="T11" fmla="*/ 6 h 473"/>
                <a:gd name="T12" fmla="*/ 2 w 138"/>
                <a:gd name="T13" fmla="*/ 0 h 473"/>
                <a:gd name="T14" fmla="*/ 0 w 138"/>
                <a:gd name="T15" fmla="*/ 2 h 473"/>
                <a:gd name="T16" fmla="*/ 0 w 138"/>
                <a:gd name="T17" fmla="*/ 4 h 473"/>
                <a:gd name="T18" fmla="*/ 2 w 138"/>
                <a:gd name="T1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473">
                  <a:moveTo>
                    <a:pt x="2" y="0"/>
                  </a:moveTo>
                  <a:lnTo>
                    <a:pt x="0" y="4"/>
                  </a:lnTo>
                  <a:lnTo>
                    <a:pt x="131" y="473"/>
                  </a:lnTo>
                  <a:lnTo>
                    <a:pt x="138" y="471"/>
                  </a:lnTo>
                  <a:lnTo>
                    <a:pt x="7" y="2"/>
                  </a:lnTo>
                  <a:lnTo>
                    <a:pt x="5" y="6"/>
                  </a:lnTo>
                  <a:lnTo>
                    <a:pt x="2" y="0"/>
                  </a:lnTo>
                  <a:lnTo>
                    <a:pt x="0" y="2"/>
                  </a:lnTo>
                  <a:lnTo>
                    <a:pt x="0"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97"/>
            <p:cNvSpPr>
              <a:spLocks/>
            </p:cNvSpPr>
            <p:nvPr/>
          </p:nvSpPr>
          <p:spPr bwMode="auto">
            <a:xfrm>
              <a:off x="4275511" y="2404021"/>
              <a:ext cx="276225" cy="469900"/>
            </a:xfrm>
            <a:custGeom>
              <a:avLst/>
              <a:gdLst>
                <a:gd name="T0" fmla="*/ 234 w 346"/>
                <a:gd name="T1" fmla="*/ 13 h 592"/>
                <a:gd name="T2" fmla="*/ 234 w 346"/>
                <a:gd name="T3" fmla="*/ 15 h 592"/>
                <a:gd name="T4" fmla="*/ 236 w 346"/>
                <a:gd name="T5" fmla="*/ 23 h 592"/>
                <a:gd name="T6" fmla="*/ 236 w 346"/>
                <a:gd name="T7" fmla="*/ 34 h 592"/>
                <a:gd name="T8" fmla="*/ 234 w 346"/>
                <a:gd name="T9" fmla="*/ 46 h 592"/>
                <a:gd name="T10" fmla="*/ 231 w 346"/>
                <a:gd name="T11" fmla="*/ 61 h 592"/>
                <a:gd name="T12" fmla="*/ 225 w 346"/>
                <a:gd name="T13" fmla="*/ 75 h 592"/>
                <a:gd name="T14" fmla="*/ 216 w 346"/>
                <a:gd name="T15" fmla="*/ 87 h 592"/>
                <a:gd name="T16" fmla="*/ 202 w 346"/>
                <a:gd name="T17" fmla="*/ 96 h 592"/>
                <a:gd name="T18" fmla="*/ 192 w 346"/>
                <a:gd name="T19" fmla="*/ 99 h 592"/>
                <a:gd name="T20" fmla="*/ 178 w 346"/>
                <a:gd name="T21" fmla="*/ 102 h 592"/>
                <a:gd name="T22" fmla="*/ 163 w 346"/>
                <a:gd name="T23" fmla="*/ 102 h 592"/>
                <a:gd name="T24" fmla="*/ 146 w 346"/>
                <a:gd name="T25" fmla="*/ 103 h 592"/>
                <a:gd name="T26" fmla="*/ 127 w 346"/>
                <a:gd name="T27" fmla="*/ 104 h 592"/>
                <a:gd name="T28" fmla="*/ 108 w 346"/>
                <a:gd name="T29" fmla="*/ 105 h 592"/>
                <a:gd name="T30" fmla="*/ 89 w 346"/>
                <a:gd name="T31" fmla="*/ 109 h 592"/>
                <a:gd name="T32" fmla="*/ 71 w 346"/>
                <a:gd name="T33" fmla="*/ 112 h 592"/>
                <a:gd name="T34" fmla="*/ 42 w 346"/>
                <a:gd name="T35" fmla="*/ 125 h 592"/>
                <a:gd name="T36" fmla="*/ 19 w 346"/>
                <a:gd name="T37" fmla="*/ 141 h 592"/>
                <a:gd name="T38" fmla="*/ 5 w 346"/>
                <a:gd name="T39" fmla="*/ 155 h 592"/>
                <a:gd name="T40" fmla="*/ 0 w 346"/>
                <a:gd name="T41" fmla="*/ 159 h 592"/>
                <a:gd name="T42" fmla="*/ 92 w 346"/>
                <a:gd name="T43" fmla="*/ 592 h 592"/>
                <a:gd name="T44" fmla="*/ 94 w 346"/>
                <a:gd name="T45" fmla="*/ 590 h 592"/>
                <a:gd name="T46" fmla="*/ 100 w 346"/>
                <a:gd name="T47" fmla="*/ 585 h 592"/>
                <a:gd name="T48" fmla="*/ 107 w 346"/>
                <a:gd name="T49" fmla="*/ 580 h 592"/>
                <a:gd name="T50" fmla="*/ 117 w 346"/>
                <a:gd name="T51" fmla="*/ 573 h 592"/>
                <a:gd name="T52" fmla="*/ 129 w 346"/>
                <a:gd name="T53" fmla="*/ 565 h 592"/>
                <a:gd name="T54" fmla="*/ 142 w 346"/>
                <a:gd name="T55" fmla="*/ 558 h 592"/>
                <a:gd name="T56" fmla="*/ 158 w 346"/>
                <a:gd name="T57" fmla="*/ 552 h 592"/>
                <a:gd name="T58" fmla="*/ 180 w 346"/>
                <a:gd name="T59" fmla="*/ 545 h 592"/>
                <a:gd name="T60" fmla="*/ 208 w 346"/>
                <a:gd name="T61" fmla="*/ 537 h 592"/>
                <a:gd name="T62" fmla="*/ 238 w 346"/>
                <a:gd name="T63" fmla="*/ 530 h 592"/>
                <a:gd name="T64" fmla="*/ 266 w 346"/>
                <a:gd name="T65" fmla="*/ 523 h 592"/>
                <a:gd name="T66" fmla="*/ 291 w 346"/>
                <a:gd name="T67" fmla="*/ 514 h 592"/>
                <a:gd name="T68" fmla="*/ 314 w 346"/>
                <a:gd name="T69" fmla="*/ 505 h 592"/>
                <a:gd name="T70" fmla="*/ 331 w 346"/>
                <a:gd name="T71" fmla="*/ 494 h 592"/>
                <a:gd name="T72" fmla="*/ 343 w 346"/>
                <a:gd name="T73" fmla="*/ 482 h 592"/>
                <a:gd name="T74" fmla="*/ 346 w 346"/>
                <a:gd name="T75" fmla="*/ 469 h 592"/>
                <a:gd name="T76" fmla="*/ 344 w 346"/>
                <a:gd name="T77" fmla="*/ 454 h 592"/>
                <a:gd name="T78" fmla="*/ 339 w 346"/>
                <a:gd name="T79" fmla="*/ 431 h 592"/>
                <a:gd name="T80" fmla="*/ 334 w 346"/>
                <a:gd name="T81" fmla="*/ 403 h 592"/>
                <a:gd name="T82" fmla="*/ 325 w 346"/>
                <a:gd name="T83" fmla="*/ 369 h 592"/>
                <a:gd name="T84" fmla="*/ 316 w 346"/>
                <a:gd name="T85" fmla="*/ 332 h 592"/>
                <a:gd name="T86" fmla="*/ 307 w 346"/>
                <a:gd name="T87" fmla="*/ 292 h 592"/>
                <a:gd name="T88" fmla="*/ 297 w 346"/>
                <a:gd name="T89" fmla="*/ 250 h 592"/>
                <a:gd name="T90" fmla="*/ 286 w 346"/>
                <a:gd name="T91" fmla="*/ 209 h 592"/>
                <a:gd name="T92" fmla="*/ 276 w 346"/>
                <a:gd name="T93" fmla="*/ 168 h 592"/>
                <a:gd name="T94" fmla="*/ 266 w 346"/>
                <a:gd name="T95" fmla="*/ 130 h 592"/>
                <a:gd name="T96" fmla="*/ 256 w 346"/>
                <a:gd name="T97" fmla="*/ 96 h 592"/>
                <a:gd name="T98" fmla="*/ 248 w 346"/>
                <a:gd name="T99" fmla="*/ 65 h 592"/>
                <a:gd name="T100" fmla="*/ 241 w 346"/>
                <a:gd name="T101" fmla="*/ 41 h 592"/>
                <a:gd name="T102" fmla="*/ 237 w 346"/>
                <a:gd name="T103" fmla="*/ 23 h 592"/>
                <a:gd name="T104" fmla="*/ 234 w 346"/>
                <a:gd name="T105" fmla="*/ 14 h 592"/>
                <a:gd name="T106" fmla="*/ 214 w 346"/>
                <a:gd name="T10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6" h="592">
                  <a:moveTo>
                    <a:pt x="214" y="0"/>
                  </a:moveTo>
                  <a:lnTo>
                    <a:pt x="234" y="13"/>
                  </a:lnTo>
                  <a:lnTo>
                    <a:pt x="234" y="14"/>
                  </a:lnTo>
                  <a:lnTo>
                    <a:pt x="234" y="15"/>
                  </a:lnTo>
                  <a:lnTo>
                    <a:pt x="236" y="19"/>
                  </a:lnTo>
                  <a:lnTo>
                    <a:pt x="236" y="23"/>
                  </a:lnTo>
                  <a:lnTo>
                    <a:pt x="236" y="28"/>
                  </a:lnTo>
                  <a:lnTo>
                    <a:pt x="236" y="34"/>
                  </a:lnTo>
                  <a:lnTo>
                    <a:pt x="236" y="41"/>
                  </a:lnTo>
                  <a:lnTo>
                    <a:pt x="234" y="46"/>
                  </a:lnTo>
                  <a:lnTo>
                    <a:pt x="233" y="54"/>
                  </a:lnTo>
                  <a:lnTo>
                    <a:pt x="231" y="61"/>
                  </a:lnTo>
                  <a:lnTo>
                    <a:pt x="229" y="68"/>
                  </a:lnTo>
                  <a:lnTo>
                    <a:pt x="225" y="75"/>
                  </a:lnTo>
                  <a:lnTo>
                    <a:pt x="222" y="81"/>
                  </a:lnTo>
                  <a:lnTo>
                    <a:pt x="216" y="87"/>
                  </a:lnTo>
                  <a:lnTo>
                    <a:pt x="210" y="92"/>
                  </a:lnTo>
                  <a:lnTo>
                    <a:pt x="202" y="96"/>
                  </a:lnTo>
                  <a:lnTo>
                    <a:pt x="198" y="98"/>
                  </a:lnTo>
                  <a:lnTo>
                    <a:pt x="192" y="99"/>
                  </a:lnTo>
                  <a:lnTo>
                    <a:pt x="185" y="100"/>
                  </a:lnTo>
                  <a:lnTo>
                    <a:pt x="178" y="102"/>
                  </a:lnTo>
                  <a:lnTo>
                    <a:pt x="171" y="102"/>
                  </a:lnTo>
                  <a:lnTo>
                    <a:pt x="163" y="102"/>
                  </a:lnTo>
                  <a:lnTo>
                    <a:pt x="155" y="103"/>
                  </a:lnTo>
                  <a:lnTo>
                    <a:pt x="146" y="103"/>
                  </a:lnTo>
                  <a:lnTo>
                    <a:pt x="137" y="103"/>
                  </a:lnTo>
                  <a:lnTo>
                    <a:pt x="127" y="104"/>
                  </a:lnTo>
                  <a:lnTo>
                    <a:pt x="118" y="104"/>
                  </a:lnTo>
                  <a:lnTo>
                    <a:pt x="108" y="105"/>
                  </a:lnTo>
                  <a:lnTo>
                    <a:pt x="99" y="106"/>
                  </a:lnTo>
                  <a:lnTo>
                    <a:pt x="89" y="109"/>
                  </a:lnTo>
                  <a:lnTo>
                    <a:pt x="80" y="110"/>
                  </a:lnTo>
                  <a:lnTo>
                    <a:pt x="71" y="112"/>
                  </a:lnTo>
                  <a:lnTo>
                    <a:pt x="56" y="118"/>
                  </a:lnTo>
                  <a:lnTo>
                    <a:pt x="42" y="125"/>
                  </a:lnTo>
                  <a:lnTo>
                    <a:pt x="30" y="133"/>
                  </a:lnTo>
                  <a:lnTo>
                    <a:pt x="19" y="141"/>
                  </a:lnTo>
                  <a:lnTo>
                    <a:pt x="11" y="148"/>
                  </a:lnTo>
                  <a:lnTo>
                    <a:pt x="5" y="155"/>
                  </a:lnTo>
                  <a:lnTo>
                    <a:pt x="1" y="158"/>
                  </a:lnTo>
                  <a:lnTo>
                    <a:pt x="0" y="159"/>
                  </a:lnTo>
                  <a:lnTo>
                    <a:pt x="91" y="592"/>
                  </a:lnTo>
                  <a:lnTo>
                    <a:pt x="92" y="592"/>
                  </a:lnTo>
                  <a:lnTo>
                    <a:pt x="93" y="591"/>
                  </a:lnTo>
                  <a:lnTo>
                    <a:pt x="94" y="590"/>
                  </a:lnTo>
                  <a:lnTo>
                    <a:pt x="96" y="588"/>
                  </a:lnTo>
                  <a:lnTo>
                    <a:pt x="100" y="585"/>
                  </a:lnTo>
                  <a:lnTo>
                    <a:pt x="103" y="583"/>
                  </a:lnTo>
                  <a:lnTo>
                    <a:pt x="107" y="580"/>
                  </a:lnTo>
                  <a:lnTo>
                    <a:pt x="111" y="576"/>
                  </a:lnTo>
                  <a:lnTo>
                    <a:pt x="117" y="573"/>
                  </a:lnTo>
                  <a:lnTo>
                    <a:pt x="123" y="569"/>
                  </a:lnTo>
                  <a:lnTo>
                    <a:pt x="129" y="565"/>
                  </a:lnTo>
                  <a:lnTo>
                    <a:pt x="135" y="561"/>
                  </a:lnTo>
                  <a:lnTo>
                    <a:pt x="142" y="558"/>
                  </a:lnTo>
                  <a:lnTo>
                    <a:pt x="150" y="556"/>
                  </a:lnTo>
                  <a:lnTo>
                    <a:pt x="158" y="552"/>
                  </a:lnTo>
                  <a:lnTo>
                    <a:pt x="167" y="549"/>
                  </a:lnTo>
                  <a:lnTo>
                    <a:pt x="180" y="545"/>
                  </a:lnTo>
                  <a:lnTo>
                    <a:pt x="194" y="542"/>
                  </a:lnTo>
                  <a:lnTo>
                    <a:pt x="208" y="537"/>
                  </a:lnTo>
                  <a:lnTo>
                    <a:pt x="223" y="534"/>
                  </a:lnTo>
                  <a:lnTo>
                    <a:pt x="238" y="530"/>
                  </a:lnTo>
                  <a:lnTo>
                    <a:pt x="252" y="527"/>
                  </a:lnTo>
                  <a:lnTo>
                    <a:pt x="266" y="523"/>
                  </a:lnTo>
                  <a:lnTo>
                    <a:pt x="279" y="519"/>
                  </a:lnTo>
                  <a:lnTo>
                    <a:pt x="291" y="514"/>
                  </a:lnTo>
                  <a:lnTo>
                    <a:pt x="304" y="509"/>
                  </a:lnTo>
                  <a:lnTo>
                    <a:pt x="314" y="505"/>
                  </a:lnTo>
                  <a:lnTo>
                    <a:pt x="323" y="500"/>
                  </a:lnTo>
                  <a:lnTo>
                    <a:pt x="331" y="494"/>
                  </a:lnTo>
                  <a:lnTo>
                    <a:pt x="338" y="489"/>
                  </a:lnTo>
                  <a:lnTo>
                    <a:pt x="343" y="482"/>
                  </a:lnTo>
                  <a:lnTo>
                    <a:pt x="346" y="474"/>
                  </a:lnTo>
                  <a:lnTo>
                    <a:pt x="346" y="469"/>
                  </a:lnTo>
                  <a:lnTo>
                    <a:pt x="345" y="463"/>
                  </a:lnTo>
                  <a:lnTo>
                    <a:pt x="344" y="454"/>
                  </a:lnTo>
                  <a:lnTo>
                    <a:pt x="342" y="444"/>
                  </a:lnTo>
                  <a:lnTo>
                    <a:pt x="339" y="431"/>
                  </a:lnTo>
                  <a:lnTo>
                    <a:pt x="337" y="418"/>
                  </a:lnTo>
                  <a:lnTo>
                    <a:pt x="334" y="403"/>
                  </a:lnTo>
                  <a:lnTo>
                    <a:pt x="330" y="387"/>
                  </a:lnTo>
                  <a:lnTo>
                    <a:pt x="325" y="369"/>
                  </a:lnTo>
                  <a:lnTo>
                    <a:pt x="321" y="350"/>
                  </a:lnTo>
                  <a:lnTo>
                    <a:pt x="316" y="332"/>
                  </a:lnTo>
                  <a:lnTo>
                    <a:pt x="312" y="312"/>
                  </a:lnTo>
                  <a:lnTo>
                    <a:pt x="307" y="292"/>
                  </a:lnTo>
                  <a:lnTo>
                    <a:pt x="302" y="271"/>
                  </a:lnTo>
                  <a:lnTo>
                    <a:pt x="297" y="250"/>
                  </a:lnTo>
                  <a:lnTo>
                    <a:pt x="291" y="230"/>
                  </a:lnTo>
                  <a:lnTo>
                    <a:pt x="286" y="209"/>
                  </a:lnTo>
                  <a:lnTo>
                    <a:pt x="281" y="189"/>
                  </a:lnTo>
                  <a:lnTo>
                    <a:pt x="276" y="168"/>
                  </a:lnTo>
                  <a:lnTo>
                    <a:pt x="270" y="149"/>
                  </a:lnTo>
                  <a:lnTo>
                    <a:pt x="266" y="130"/>
                  </a:lnTo>
                  <a:lnTo>
                    <a:pt x="261" y="113"/>
                  </a:lnTo>
                  <a:lnTo>
                    <a:pt x="256" y="96"/>
                  </a:lnTo>
                  <a:lnTo>
                    <a:pt x="252" y="80"/>
                  </a:lnTo>
                  <a:lnTo>
                    <a:pt x="248" y="65"/>
                  </a:lnTo>
                  <a:lnTo>
                    <a:pt x="245" y="52"/>
                  </a:lnTo>
                  <a:lnTo>
                    <a:pt x="241" y="41"/>
                  </a:lnTo>
                  <a:lnTo>
                    <a:pt x="239" y="31"/>
                  </a:lnTo>
                  <a:lnTo>
                    <a:pt x="237" y="23"/>
                  </a:lnTo>
                  <a:lnTo>
                    <a:pt x="236" y="18"/>
                  </a:lnTo>
                  <a:lnTo>
                    <a:pt x="234" y="14"/>
                  </a:lnTo>
                  <a:lnTo>
                    <a:pt x="234" y="13"/>
                  </a:lnTo>
                  <a:lnTo>
                    <a:pt x="2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98"/>
            <p:cNvSpPr>
              <a:spLocks/>
            </p:cNvSpPr>
            <p:nvPr/>
          </p:nvSpPr>
          <p:spPr bwMode="auto">
            <a:xfrm>
              <a:off x="4445373" y="2402433"/>
              <a:ext cx="19050" cy="14288"/>
            </a:xfrm>
            <a:custGeom>
              <a:avLst/>
              <a:gdLst>
                <a:gd name="T0" fmla="*/ 25 w 25"/>
                <a:gd name="T1" fmla="*/ 14 h 17"/>
                <a:gd name="T2" fmla="*/ 23 w 25"/>
                <a:gd name="T3" fmla="*/ 11 h 17"/>
                <a:gd name="T4" fmla="*/ 3 w 25"/>
                <a:gd name="T5" fmla="*/ 0 h 17"/>
                <a:gd name="T6" fmla="*/ 0 w 25"/>
                <a:gd name="T7" fmla="*/ 6 h 17"/>
                <a:gd name="T8" fmla="*/ 19 w 25"/>
                <a:gd name="T9" fmla="*/ 17 h 17"/>
                <a:gd name="T10" fmla="*/ 18 w 25"/>
                <a:gd name="T11" fmla="*/ 15 h 17"/>
                <a:gd name="T12" fmla="*/ 25 w 25"/>
                <a:gd name="T13" fmla="*/ 14 h 17"/>
                <a:gd name="T14" fmla="*/ 24 w 25"/>
                <a:gd name="T15" fmla="*/ 13 h 17"/>
                <a:gd name="T16" fmla="*/ 23 w 25"/>
                <a:gd name="T17" fmla="*/ 11 h 17"/>
                <a:gd name="T18" fmla="*/ 25 w 25"/>
                <a:gd name="T1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7">
                  <a:moveTo>
                    <a:pt x="25" y="14"/>
                  </a:moveTo>
                  <a:lnTo>
                    <a:pt x="23" y="11"/>
                  </a:lnTo>
                  <a:lnTo>
                    <a:pt x="3" y="0"/>
                  </a:lnTo>
                  <a:lnTo>
                    <a:pt x="0" y="6"/>
                  </a:lnTo>
                  <a:lnTo>
                    <a:pt x="19" y="17"/>
                  </a:lnTo>
                  <a:lnTo>
                    <a:pt x="18" y="15"/>
                  </a:lnTo>
                  <a:lnTo>
                    <a:pt x="25" y="14"/>
                  </a:lnTo>
                  <a:lnTo>
                    <a:pt x="24" y="13"/>
                  </a:lnTo>
                  <a:lnTo>
                    <a:pt x="23" y="11"/>
                  </a:lnTo>
                  <a:lnTo>
                    <a:pt x="2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99"/>
            <p:cNvSpPr>
              <a:spLocks/>
            </p:cNvSpPr>
            <p:nvPr/>
          </p:nvSpPr>
          <p:spPr bwMode="auto">
            <a:xfrm>
              <a:off x="4435848" y="2413546"/>
              <a:ext cx="30163" cy="69850"/>
            </a:xfrm>
            <a:custGeom>
              <a:avLst/>
              <a:gdLst>
                <a:gd name="T0" fmla="*/ 2 w 38"/>
                <a:gd name="T1" fmla="*/ 87 h 87"/>
                <a:gd name="T2" fmla="*/ 2 w 38"/>
                <a:gd name="T3" fmla="*/ 87 h 87"/>
                <a:gd name="T4" fmla="*/ 10 w 38"/>
                <a:gd name="T5" fmla="*/ 83 h 87"/>
                <a:gd name="T6" fmla="*/ 17 w 38"/>
                <a:gd name="T7" fmla="*/ 77 h 87"/>
                <a:gd name="T8" fmla="*/ 23 w 38"/>
                <a:gd name="T9" fmla="*/ 71 h 87"/>
                <a:gd name="T10" fmla="*/ 28 w 38"/>
                <a:gd name="T11" fmla="*/ 64 h 87"/>
                <a:gd name="T12" fmla="*/ 31 w 38"/>
                <a:gd name="T13" fmla="*/ 57 h 87"/>
                <a:gd name="T14" fmla="*/ 33 w 38"/>
                <a:gd name="T15" fmla="*/ 50 h 87"/>
                <a:gd name="T16" fmla="*/ 36 w 38"/>
                <a:gd name="T17" fmla="*/ 44 h 87"/>
                <a:gd name="T18" fmla="*/ 37 w 38"/>
                <a:gd name="T19" fmla="*/ 35 h 87"/>
                <a:gd name="T20" fmla="*/ 38 w 38"/>
                <a:gd name="T21" fmla="*/ 29 h 87"/>
                <a:gd name="T22" fmla="*/ 38 w 38"/>
                <a:gd name="T23" fmla="*/ 22 h 87"/>
                <a:gd name="T24" fmla="*/ 38 w 38"/>
                <a:gd name="T25" fmla="*/ 16 h 87"/>
                <a:gd name="T26" fmla="*/ 38 w 38"/>
                <a:gd name="T27" fmla="*/ 11 h 87"/>
                <a:gd name="T28" fmla="*/ 37 w 38"/>
                <a:gd name="T29" fmla="*/ 7 h 87"/>
                <a:gd name="T30" fmla="*/ 37 w 38"/>
                <a:gd name="T31" fmla="*/ 3 h 87"/>
                <a:gd name="T32" fmla="*/ 37 w 38"/>
                <a:gd name="T33" fmla="*/ 1 h 87"/>
                <a:gd name="T34" fmla="*/ 37 w 38"/>
                <a:gd name="T35" fmla="*/ 0 h 87"/>
                <a:gd name="T36" fmla="*/ 30 w 38"/>
                <a:gd name="T37" fmla="*/ 1 h 87"/>
                <a:gd name="T38" fmla="*/ 30 w 38"/>
                <a:gd name="T39" fmla="*/ 2 h 87"/>
                <a:gd name="T40" fmla="*/ 30 w 38"/>
                <a:gd name="T41" fmla="*/ 4 h 87"/>
                <a:gd name="T42" fmla="*/ 31 w 38"/>
                <a:gd name="T43" fmla="*/ 7 h 87"/>
                <a:gd name="T44" fmla="*/ 31 w 38"/>
                <a:gd name="T45" fmla="*/ 11 h 87"/>
                <a:gd name="T46" fmla="*/ 31 w 38"/>
                <a:gd name="T47" fmla="*/ 16 h 87"/>
                <a:gd name="T48" fmla="*/ 31 w 38"/>
                <a:gd name="T49" fmla="*/ 22 h 87"/>
                <a:gd name="T50" fmla="*/ 31 w 38"/>
                <a:gd name="T51" fmla="*/ 29 h 87"/>
                <a:gd name="T52" fmla="*/ 30 w 38"/>
                <a:gd name="T53" fmla="*/ 34 h 87"/>
                <a:gd name="T54" fmla="*/ 29 w 38"/>
                <a:gd name="T55" fmla="*/ 41 h 87"/>
                <a:gd name="T56" fmla="*/ 28 w 38"/>
                <a:gd name="T57" fmla="*/ 48 h 87"/>
                <a:gd name="T58" fmla="*/ 25 w 38"/>
                <a:gd name="T59" fmla="*/ 55 h 87"/>
                <a:gd name="T60" fmla="*/ 22 w 38"/>
                <a:gd name="T61" fmla="*/ 61 h 87"/>
                <a:gd name="T62" fmla="*/ 17 w 38"/>
                <a:gd name="T63" fmla="*/ 67 h 87"/>
                <a:gd name="T64" fmla="*/ 13 w 38"/>
                <a:gd name="T65" fmla="*/ 72 h 87"/>
                <a:gd name="T66" fmla="*/ 7 w 38"/>
                <a:gd name="T67" fmla="*/ 77 h 87"/>
                <a:gd name="T68" fmla="*/ 0 w 38"/>
                <a:gd name="T69" fmla="*/ 82 h 87"/>
                <a:gd name="T70" fmla="*/ 0 w 38"/>
                <a:gd name="T71" fmla="*/ 82 h 87"/>
                <a:gd name="T72" fmla="*/ 2 w 38"/>
                <a:gd name="T7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87">
                  <a:moveTo>
                    <a:pt x="2" y="87"/>
                  </a:moveTo>
                  <a:lnTo>
                    <a:pt x="2" y="87"/>
                  </a:lnTo>
                  <a:lnTo>
                    <a:pt x="10" y="83"/>
                  </a:lnTo>
                  <a:lnTo>
                    <a:pt x="17" y="77"/>
                  </a:lnTo>
                  <a:lnTo>
                    <a:pt x="23" y="71"/>
                  </a:lnTo>
                  <a:lnTo>
                    <a:pt x="28" y="64"/>
                  </a:lnTo>
                  <a:lnTo>
                    <a:pt x="31" y="57"/>
                  </a:lnTo>
                  <a:lnTo>
                    <a:pt x="33" y="50"/>
                  </a:lnTo>
                  <a:lnTo>
                    <a:pt x="36" y="44"/>
                  </a:lnTo>
                  <a:lnTo>
                    <a:pt x="37" y="35"/>
                  </a:lnTo>
                  <a:lnTo>
                    <a:pt x="38" y="29"/>
                  </a:lnTo>
                  <a:lnTo>
                    <a:pt x="38" y="22"/>
                  </a:lnTo>
                  <a:lnTo>
                    <a:pt x="38" y="16"/>
                  </a:lnTo>
                  <a:lnTo>
                    <a:pt x="38" y="11"/>
                  </a:lnTo>
                  <a:lnTo>
                    <a:pt x="37" y="7"/>
                  </a:lnTo>
                  <a:lnTo>
                    <a:pt x="37" y="3"/>
                  </a:lnTo>
                  <a:lnTo>
                    <a:pt x="37" y="1"/>
                  </a:lnTo>
                  <a:lnTo>
                    <a:pt x="37" y="0"/>
                  </a:lnTo>
                  <a:lnTo>
                    <a:pt x="30" y="1"/>
                  </a:lnTo>
                  <a:lnTo>
                    <a:pt x="30" y="2"/>
                  </a:lnTo>
                  <a:lnTo>
                    <a:pt x="30" y="4"/>
                  </a:lnTo>
                  <a:lnTo>
                    <a:pt x="31" y="7"/>
                  </a:lnTo>
                  <a:lnTo>
                    <a:pt x="31" y="11"/>
                  </a:lnTo>
                  <a:lnTo>
                    <a:pt x="31" y="16"/>
                  </a:lnTo>
                  <a:lnTo>
                    <a:pt x="31" y="22"/>
                  </a:lnTo>
                  <a:lnTo>
                    <a:pt x="31" y="29"/>
                  </a:lnTo>
                  <a:lnTo>
                    <a:pt x="30" y="34"/>
                  </a:lnTo>
                  <a:lnTo>
                    <a:pt x="29" y="41"/>
                  </a:lnTo>
                  <a:lnTo>
                    <a:pt x="28" y="48"/>
                  </a:lnTo>
                  <a:lnTo>
                    <a:pt x="25" y="55"/>
                  </a:lnTo>
                  <a:lnTo>
                    <a:pt x="22" y="61"/>
                  </a:lnTo>
                  <a:lnTo>
                    <a:pt x="17" y="67"/>
                  </a:lnTo>
                  <a:lnTo>
                    <a:pt x="13" y="72"/>
                  </a:lnTo>
                  <a:lnTo>
                    <a:pt x="7" y="77"/>
                  </a:lnTo>
                  <a:lnTo>
                    <a:pt x="0" y="82"/>
                  </a:lnTo>
                  <a:lnTo>
                    <a:pt x="0" y="82"/>
                  </a:lnTo>
                  <a:lnTo>
                    <a:pt x="2"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200"/>
            <p:cNvSpPr>
              <a:spLocks/>
            </p:cNvSpPr>
            <p:nvPr/>
          </p:nvSpPr>
          <p:spPr bwMode="auto">
            <a:xfrm>
              <a:off x="4331073" y="2478633"/>
              <a:ext cx="106363" cy="17463"/>
            </a:xfrm>
            <a:custGeom>
              <a:avLst/>
              <a:gdLst>
                <a:gd name="T0" fmla="*/ 2 w 133"/>
                <a:gd name="T1" fmla="*/ 21 h 21"/>
                <a:gd name="T2" fmla="*/ 2 w 133"/>
                <a:gd name="T3" fmla="*/ 21 h 21"/>
                <a:gd name="T4" fmla="*/ 11 w 133"/>
                <a:gd name="T5" fmla="*/ 19 h 21"/>
                <a:gd name="T6" fmla="*/ 19 w 133"/>
                <a:gd name="T7" fmla="*/ 17 h 21"/>
                <a:gd name="T8" fmla="*/ 29 w 133"/>
                <a:gd name="T9" fmla="*/ 16 h 21"/>
                <a:gd name="T10" fmla="*/ 39 w 133"/>
                <a:gd name="T11" fmla="*/ 15 h 21"/>
                <a:gd name="T12" fmla="*/ 48 w 133"/>
                <a:gd name="T13" fmla="*/ 13 h 21"/>
                <a:gd name="T14" fmla="*/ 57 w 133"/>
                <a:gd name="T15" fmla="*/ 12 h 21"/>
                <a:gd name="T16" fmla="*/ 67 w 133"/>
                <a:gd name="T17" fmla="*/ 12 h 21"/>
                <a:gd name="T18" fmla="*/ 76 w 133"/>
                <a:gd name="T19" fmla="*/ 12 h 21"/>
                <a:gd name="T20" fmla="*/ 85 w 133"/>
                <a:gd name="T21" fmla="*/ 12 h 21"/>
                <a:gd name="T22" fmla="*/ 93 w 133"/>
                <a:gd name="T23" fmla="*/ 11 h 21"/>
                <a:gd name="T24" fmla="*/ 101 w 133"/>
                <a:gd name="T25" fmla="*/ 11 h 21"/>
                <a:gd name="T26" fmla="*/ 109 w 133"/>
                <a:gd name="T27" fmla="*/ 10 h 21"/>
                <a:gd name="T28" fmla="*/ 116 w 133"/>
                <a:gd name="T29" fmla="*/ 10 h 21"/>
                <a:gd name="T30" fmla="*/ 122 w 133"/>
                <a:gd name="T31" fmla="*/ 9 h 21"/>
                <a:gd name="T32" fmla="*/ 129 w 133"/>
                <a:gd name="T33" fmla="*/ 8 h 21"/>
                <a:gd name="T34" fmla="*/ 133 w 133"/>
                <a:gd name="T35" fmla="*/ 5 h 21"/>
                <a:gd name="T36" fmla="*/ 131 w 133"/>
                <a:gd name="T37" fmla="*/ 0 h 21"/>
                <a:gd name="T38" fmla="*/ 126 w 133"/>
                <a:gd name="T39" fmla="*/ 1 h 21"/>
                <a:gd name="T40" fmla="*/ 122 w 133"/>
                <a:gd name="T41" fmla="*/ 2 h 21"/>
                <a:gd name="T42" fmla="*/ 115 w 133"/>
                <a:gd name="T43" fmla="*/ 3 h 21"/>
                <a:gd name="T44" fmla="*/ 108 w 133"/>
                <a:gd name="T45" fmla="*/ 4 h 21"/>
                <a:gd name="T46" fmla="*/ 101 w 133"/>
                <a:gd name="T47" fmla="*/ 4 h 21"/>
                <a:gd name="T48" fmla="*/ 93 w 133"/>
                <a:gd name="T49" fmla="*/ 5 h 21"/>
                <a:gd name="T50" fmla="*/ 85 w 133"/>
                <a:gd name="T51" fmla="*/ 5 h 21"/>
                <a:gd name="T52" fmla="*/ 76 w 133"/>
                <a:gd name="T53" fmla="*/ 5 h 21"/>
                <a:gd name="T54" fmla="*/ 67 w 133"/>
                <a:gd name="T55" fmla="*/ 5 h 21"/>
                <a:gd name="T56" fmla="*/ 57 w 133"/>
                <a:gd name="T57" fmla="*/ 6 h 21"/>
                <a:gd name="T58" fmla="*/ 47 w 133"/>
                <a:gd name="T59" fmla="*/ 8 h 21"/>
                <a:gd name="T60" fmla="*/ 38 w 133"/>
                <a:gd name="T61" fmla="*/ 8 h 21"/>
                <a:gd name="T62" fmla="*/ 27 w 133"/>
                <a:gd name="T63" fmla="*/ 9 h 21"/>
                <a:gd name="T64" fmla="*/ 18 w 133"/>
                <a:gd name="T65" fmla="*/ 11 h 21"/>
                <a:gd name="T66" fmla="*/ 9 w 133"/>
                <a:gd name="T67" fmla="*/ 12 h 21"/>
                <a:gd name="T68" fmla="*/ 0 w 133"/>
                <a:gd name="T69" fmla="*/ 15 h 21"/>
                <a:gd name="T70" fmla="*/ 0 w 133"/>
                <a:gd name="T71" fmla="*/ 15 h 21"/>
                <a:gd name="T72" fmla="*/ 2 w 133"/>
                <a:gd name="T7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21">
                  <a:moveTo>
                    <a:pt x="2" y="21"/>
                  </a:moveTo>
                  <a:lnTo>
                    <a:pt x="2" y="21"/>
                  </a:lnTo>
                  <a:lnTo>
                    <a:pt x="11" y="19"/>
                  </a:lnTo>
                  <a:lnTo>
                    <a:pt x="19" y="17"/>
                  </a:lnTo>
                  <a:lnTo>
                    <a:pt x="29" y="16"/>
                  </a:lnTo>
                  <a:lnTo>
                    <a:pt x="39" y="15"/>
                  </a:lnTo>
                  <a:lnTo>
                    <a:pt x="48" y="13"/>
                  </a:lnTo>
                  <a:lnTo>
                    <a:pt x="57" y="12"/>
                  </a:lnTo>
                  <a:lnTo>
                    <a:pt x="67" y="12"/>
                  </a:lnTo>
                  <a:lnTo>
                    <a:pt x="76" y="12"/>
                  </a:lnTo>
                  <a:lnTo>
                    <a:pt x="85" y="12"/>
                  </a:lnTo>
                  <a:lnTo>
                    <a:pt x="93" y="11"/>
                  </a:lnTo>
                  <a:lnTo>
                    <a:pt x="101" y="11"/>
                  </a:lnTo>
                  <a:lnTo>
                    <a:pt x="109" y="10"/>
                  </a:lnTo>
                  <a:lnTo>
                    <a:pt x="116" y="10"/>
                  </a:lnTo>
                  <a:lnTo>
                    <a:pt x="122" y="9"/>
                  </a:lnTo>
                  <a:lnTo>
                    <a:pt x="129" y="8"/>
                  </a:lnTo>
                  <a:lnTo>
                    <a:pt x="133" y="5"/>
                  </a:lnTo>
                  <a:lnTo>
                    <a:pt x="131" y="0"/>
                  </a:lnTo>
                  <a:lnTo>
                    <a:pt x="126" y="1"/>
                  </a:lnTo>
                  <a:lnTo>
                    <a:pt x="122" y="2"/>
                  </a:lnTo>
                  <a:lnTo>
                    <a:pt x="115" y="3"/>
                  </a:lnTo>
                  <a:lnTo>
                    <a:pt x="108" y="4"/>
                  </a:lnTo>
                  <a:lnTo>
                    <a:pt x="101" y="4"/>
                  </a:lnTo>
                  <a:lnTo>
                    <a:pt x="93" y="5"/>
                  </a:lnTo>
                  <a:lnTo>
                    <a:pt x="85" y="5"/>
                  </a:lnTo>
                  <a:lnTo>
                    <a:pt x="76" y="5"/>
                  </a:lnTo>
                  <a:lnTo>
                    <a:pt x="67" y="5"/>
                  </a:lnTo>
                  <a:lnTo>
                    <a:pt x="57" y="6"/>
                  </a:lnTo>
                  <a:lnTo>
                    <a:pt x="47" y="8"/>
                  </a:lnTo>
                  <a:lnTo>
                    <a:pt x="38" y="8"/>
                  </a:lnTo>
                  <a:lnTo>
                    <a:pt x="27" y="9"/>
                  </a:lnTo>
                  <a:lnTo>
                    <a:pt x="18" y="11"/>
                  </a:lnTo>
                  <a:lnTo>
                    <a:pt x="9" y="12"/>
                  </a:lnTo>
                  <a:lnTo>
                    <a:pt x="0" y="15"/>
                  </a:lnTo>
                  <a:lnTo>
                    <a:pt x="0" y="15"/>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201"/>
            <p:cNvSpPr>
              <a:spLocks/>
            </p:cNvSpPr>
            <p:nvPr/>
          </p:nvSpPr>
          <p:spPr bwMode="auto">
            <a:xfrm>
              <a:off x="4273923" y="2489746"/>
              <a:ext cx="60325" cy="42863"/>
            </a:xfrm>
            <a:custGeom>
              <a:avLst/>
              <a:gdLst>
                <a:gd name="T0" fmla="*/ 7 w 76"/>
                <a:gd name="T1" fmla="*/ 50 h 53"/>
                <a:gd name="T2" fmla="*/ 6 w 76"/>
                <a:gd name="T3" fmla="*/ 53 h 53"/>
                <a:gd name="T4" fmla="*/ 7 w 76"/>
                <a:gd name="T5" fmla="*/ 51 h 53"/>
                <a:gd name="T6" fmla="*/ 12 w 76"/>
                <a:gd name="T7" fmla="*/ 48 h 53"/>
                <a:gd name="T8" fmla="*/ 17 w 76"/>
                <a:gd name="T9" fmla="*/ 41 h 53"/>
                <a:gd name="T10" fmla="*/ 25 w 76"/>
                <a:gd name="T11" fmla="*/ 34 h 53"/>
                <a:gd name="T12" fmla="*/ 36 w 76"/>
                <a:gd name="T13" fmla="*/ 26 h 53"/>
                <a:gd name="T14" fmla="*/ 47 w 76"/>
                <a:gd name="T15" fmla="*/ 18 h 53"/>
                <a:gd name="T16" fmla="*/ 61 w 76"/>
                <a:gd name="T17" fmla="*/ 11 h 53"/>
                <a:gd name="T18" fmla="*/ 76 w 76"/>
                <a:gd name="T19" fmla="*/ 6 h 53"/>
                <a:gd name="T20" fmla="*/ 74 w 76"/>
                <a:gd name="T21" fmla="*/ 0 h 53"/>
                <a:gd name="T22" fmla="*/ 59 w 76"/>
                <a:gd name="T23" fmla="*/ 6 h 53"/>
                <a:gd name="T24" fmla="*/ 45 w 76"/>
                <a:gd name="T25" fmla="*/ 13 h 53"/>
                <a:gd name="T26" fmla="*/ 32 w 76"/>
                <a:gd name="T27" fmla="*/ 20 h 53"/>
                <a:gd name="T28" fmla="*/ 22 w 76"/>
                <a:gd name="T29" fmla="*/ 29 h 53"/>
                <a:gd name="T30" fmla="*/ 13 w 76"/>
                <a:gd name="T31" fmla="*/ 36 h 53"/>
                <a:gd name="T32" fmla="*/ 7 w 76"/>
                <a:gd name="T33" fmla="*/ 43 h 53"/>
                <a:gd name="T34" fmla="*/ 2 w 76"/>
                <a:gd name="T35" fmla="*/ 47 h 53"/>
                <a:gd name="T36" fmla="*/ 1 w 76"/>
                <a:gd name="T37" fmla="*/ 48 h 53"/>
                <a:gd name="T38" fmla="*/ 0 w 76"/>
                <a:gd name="T39" fmla="*/ 51 h 53"/>
                <a:gd name="T40" fmla="*/ 1 w 76"/>
                <a:gd name="T41" fmla="*/ 48 h 53"/>
                <a:gd name="T42" fmla="*/ 0 w 76"/>
                <a:gd name="T43" fmla="*/ 50 h 53"/>
                <a:gd name="T44" fmla="*/ 0 w 76"/>
                <a:gd name="T45" fmla="*/ 51 h 53"/>
                <a:gd name="T46" fmla="*/ 7 w 76"/>
                <a:gd name="T4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53">
                  <a:moveTo>
                    <a:pt x="7" y="50"/>
                  </a:moveTo>
                  <a:lnTo>
                    <a:pt x="6" y="53"/>
                  </a:lnTo>
                  <a:lnTo>
                    <a:pt x="7" y="51"/>
                  </a:lnTo>
                  <a:lnTo>
                    <a:pt x="12" y="48"/>
                  </a:lnTo>
                  <a:lnTo>
                    <a:pt x="17" y="41"/>
                  </a:lnTo>
                  <a:lnTo>
                    <a:pt x="25" y="34"/>
                  </a:lnTo>
                  <a:lnTo>
                    <a:pt x="36" y="26"/>
                  </a:lnTo>
                  <a:lnTo>
                    <a:pt x="47" y="18"/>
                  </a:lnTo>
                  <a:lnTo>
                    <a:pt x="61" y="11"/>
                  </a:lnTo>
                  <a:lnTo>
                    <a:pt x="76" y="6"/>
                  </a:lnTo>
                  <a:lnTo>
                    <a:pt x="74" y="0"/>
                  </a:lnTo>
                  <a:lnTo>
                    <a:pt x="59" y="6"/>
                  </a:lnTo>
                  <a:lnTo>
                    <a:pt x="45" y="13"/>
                  </a:lnTo>
                  <a:lnTo>
                    <a:pt x="32" y="20"/>
                  </a:lnTo>
                  <a:lnTo>
                    <a:pt x="22" y="29"/>
                  </a:lnTo>
                  <a:lnTo>
                    <a:pt x="13" y="36"/>
                  </a:lnTo>
                  <a:lnTo>
                    <a:pt x="7" y="43"/>
                  </a:lnTo>
                  <a:lnTo>
                    <a:pt x="2" y="47"/>
                  </a:lnTo>
                  <a:lnTo>
                    <a:pt x="1" y="48"/>
                  </a:lnTo>
                  <a:lnTo>
                    <a:pt x="0" y="51"/>
                  </a:lnTo>
                  <a:lnTo>
                    <a:pt x="1" y="48"/>
                  </a:lnTo>
                  <a:lnTo>
                    <a:pt x="0" y="50"/>
                  </a:lnTo>
                  <a:lnTo>
                    <a:pt x="0" y="51"/>
                  </a:lnTo>
                  <a:lnTo>
                    <a:pt x="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202"/>
            <p:cNvSpPr>
              <a:spLocks/>
            </p:cNvSpPr>
            <p:nvPr/>
          </p:nvSpPr>
          <p:spPr bwMode="auto">
            <a:xfrm>
              <a:off x="4273923" y="2531021"/>
              <a:ext cx="77788" cy="349250"/>
            </a:xfrm>
            <a:custGeom>
              <a:avLst/>
              <a:gdLst>
                <a:gd name="T0" fmla="*/ 92 w 98"/>
                <a:gd name="T1" fmla="*/ 431 h 440"/>
                <a:gd name="T2" fmla="*/ 98 w 98"/>
                <a:gd name="T3" fmla="*/ 433 h 440"/>
                <a:gd name="T4" fmla="*/ 7 w 98"/>
                <a:gd name="T5" fmla="*/ 0 h 440"/>
                <a:gd name="T6" fmla="*/ 0 w 98"/>
                <a:gd name="T7" fmla="*/ 1 h 440"/>
                <a:gd name="T8" fmla="*/ 92 w 98"/>
                <a:gd name="T9" fmla="*/ 435 h 440"/>
                <a:gd name="T10" fmla="*/ 97 w 98"/>
                <a:gd name="T11" fmla="*/ 436 h 440"/>
                <a:gd name="T12" fmla="*/ 92 w 98"/>
                <a:gd name="T13" fmla="*/ 435 h 440"/>
                <a:gd name="T14" fmla="*/ 93 w 98"/>
                <a:gd name="T15" fmla="*/ 440 h 440"/>
                <a:gd name="T16" fmla="*/ 97 w 98"/>
                <a:gd name="T17" fmla="*/ 436 h 440"/>
                <a:gd name="T18" fmla="*/ 92 w 98"/>
                <a:gd name="T19" fmla="*/ 431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40">
                  <a:moveTo>
                    <a:pt x="92" y="431"/>
                  </a:moveTo>
                  <a:lnTo>
                    <a:pt x="98" y="433"/>
                  </a:lnTo>
                  <a:lnTo>
                    <a:pt x="7" y="0"/>
                  </a:lnTo>
                  <a:lnTo>
                    <a:pt x="0" y="1"/>
                  </a:lnTo>
                  <a:lnTo>
                    <a:pt x="92" y="435"/>
                  </a:lnTo>
                  <a:lnTo>
                    <a:pt x="97" y="436"/>
                  </a:lnTo>
                  <a:lnTo>
                    <a:pt x="92" y="435"/>
                  </a:lnTo>
                  <a:lnTo>
                    <a:pt x="93" y="440"/>
                  </a:lnTo>
                  <a:lnTo>
                    <a:pt x="97" y="436"/>
                  </a:lnTo>
                  <a:lnTo>
                    <a:pt x="92" y="4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203"/>
            <p:cNvSpPr>
              <a:spLocks/>
            </p:cNvSpPr>
            <p:nvPr/>
          </p:nvSpPr>
          <p:spPr bwMode="auto">
            <a:xfrm>
              <a:off x="4346948" y="2837408"/>
              <a:ext cx="61913" cy="38100"/>
            </a:xfrm>
            <a:custGeom>
              <a:avLst/>
              <a:gdLst>
                <a:gd name="T0" fmla="*/ 77 w 80"/>
                <a:gd name="T1" fmla="*/ 0 h 49"/>
                <a:gd name="T2" fmla="*/ 77 w 80"/>
                <a:gd name="T3" fmla="*/ 0 h 49"/>
                <a:gd name="T4" fmla="*/ 69 w 80"/>
                <a:gd name="T5" fmla="*/ 3 h 49"/>
                <a:gd name="T6" fmla="*/ 60 w 80"/>
                <a:gd name="T7" fmla="*/ 6 h 49"/>
                <a:gd name="T8" fmla="*/ 53 w 80"/>
                <a:gd name="T9" fmla="*/ 10 h 49"/>
                <a:gd name="T10" fmla="*/ 46 w 80"/>
                <a:gd name="T11" fmla="*/ 13 h 49"/>
                <a:gd name="T12" fmla="*/ 39 w 80"/>
                <a:gd name="T13" fmla="*/ 16 h 49"/>
                <a:gd name="T14" fmla="*/ 32 w 80"/>
                <a:gd name="T15" fmla="*/ 20 h 49"/>
                <a:gd name="T16" fmla="*/ 27 w 80"/>
                <a:gd name="T17" fmla="*/ 23 h 49"/>
                <a:gd name="T18" fmla="*/ 22 w 80"/>
                <a:gd name="T19" fmla="*/ 28 h 49"/>
                <a:gd name="T20" fmla="*/ 16 w 80"/>
                <a:gd name="T21" fmla="*/ 30 h 49"/>
                <a:gd name="T22" fmla="*/ 13 w 80"/>
                <a:gd name="T23" fmla="*/ 35 h 49"/>
                <a:gd name="T24" fmla="*/ 9 w 80"/>
                <a:gd name="T25" fmla="*/ 37 h 49"/>
                <a:gd name="T26" fmla="*/ 6 w 80"/>
                <a:gd name="T27" fmla="*/ 39 h 49"/>
                <a:gd name="T28" fmla="*/ 4 w 80"/>
                <a:gd name="T29" fmla="*/ 42 h 49"/>
                <a:gd name="T30" fmla="*/ 3 w 80"/>
                <a:gd name="T31" fmla="*/ 43 h 49"/>
                <a:gd name="T32" fmla="*/ 1 w 80"/>
                <a:gd name="T33" fmla="*/ 44 h 49"/>
                <a:gd name="T34" fmla="*/ 0 w 80"/>
                <a:gd name="T35" fmla="*/ 44 h 49"/>
                <a:gd name="T36" fmla="*/ 5 w 80"/>
                <a:gd name="T37" fmla="*/ 49 h 49"/>
                <a:gd name="T38" fmla="*/ 6 w 80"/>
                <a:gd name="T39" fmla="*/ 49 h 49"/>
                <a:gd name="T40" fmla="*/ 6 w 80"/>
                <a:gd name="T41" fmla="*/ 48 h 49"/>
                <a:gd name="T42" fmla="*/ 8 w 80"/>
                <a:gd name="T43" fmla="*/ 46 h 49"/>
                <a:gd name="T44" fmla="*/ 11 w 80"/>
                <a:gd name="T45" fmla="*/ 44 h 49"/>
                <a:gd name="T46" fmla="*/ 13 w 80"/>
                <a:gd name="T47" fmla="*/ 42 h 49"/>
                <a:gd name="T48" fmla="*/ 16 w 80"/>
                <a:gd name="T49" fmla="*/ 39 h 49"/>
                <a:gd name="T50" fmla="*/ 21 w 80"/>
                <a:gd name="T51" fmla="*/ 36 h 49"/>
                <a:gd name="T52" fmla="*/ 26 w 80"/>
                <a:gd name="T53" fmla="*/ 33 h 49"/>
                <a:gd name="T54" fmla="*/ 30 w 80"/>
                <a:gd name="T55" fmla="*/ 29 h 49"/>
                <a:gd name="T56" fmla="*/ 36 w 80"/>
                <a:gd name="T57" fmla="*/ 26 h 49"/>
                <a:gd name="T58" fmla="*/ 42 w 80"/>
                <a:gd name="T59" fmla="*/ 22 h 49"/>
                <a:gd name="T60" fmla="*/ 49 w 80"/>
                <a:gd name="T61" fmla="*/ 19 h 49"/>
                <a:gd name="T62" fmla="*/ 56 w 80"/>
                <a:gd name="T63" fmla="*/ 15 h 49"/>
                <a:gd name="T64" fmla="*/ 64 w 80"/>
                <a:gd name="T65" fmla="*/ 12 h 49"/>
                <a:gd name="T66" fmla="*/ 72 w 80"/>
                <a:gd name="T67" fmla="*/ 10 h 49"/>
                <a:gd name="T68" fmla="*/ 80 w 80"/>
                <a:gd name="T69" fmla="*/ 6 h 49"/>
                <a:gd name="T70" fmla="*/ 80 w 80"/>
                <a:gd name="T71" fmla="*/ 6 h 49"/>
                <a:gd name="T72" fmla="*/ 80 w 80"/>
                <a:gd name="T73" fmla="*/ 6 h 49"/>
                <a:gd name="T74" fmla="*/ 80 w 80"/>
                <a:gd name="T75" fmla="*/ 6 h 49"/>
                <a:gd name="T76" fmla="*/ 80 w 80"/>
                <a:gd name="T77" fmla="*/ 6 h 49"/>
                <a:gd name="T78" fmla="*/ 77 w 80"/>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9">
                  <a:moveTo>
                    <a:pt x="77" y="0"/>
                  </a:moveTo>
                  <a:lnTo>
                    <a:pt x="77" y="0"/>
                  </a:lnTo>
                  <a:lnTo>
                    <a:pt x="69" y="3"/>
                  </a:lnTo>
                  <a:lnTo>
                    <a:pt x="60" y="6"/>
                  </a:lnTo>
                  <a:lnTo>
                    <a:pt x="53" y="10"/>
                  </a:lnTo>
                  <a:lnTo>
                    <a:pt x="46" y="13"/>
                  </a:lnTo>
                  <a:lnTo>
                    <a:pt x="39" y="16"/>
                  </a:lnTo>
                  <a:lnTo>
                    <a:pt x="32" y="20"/>
                  </a:lnTo>
                  <a:lnTo>
                    <a:pt x="27" y="23"/>
                  </a:lnTo>
                  <a:lnTo>
                    <a:pt x="22" y="28"/>
                  </a:lnTo>
                  <a:lnTo>
                    <a:pt x="16" y="30"/>
                  </a:lnTo>
                  <a:lnTo>
                    <a:pt x="13" y="35"/>
                  </a:lnTo>
                  <a:lnTo>
                    <a:pt x="9" y="37"/>
                  </a:lnTo>
                  <a:lnTo>
                    <a:pt x="6" y="39"/>
                  </a:lnTo>
                  <a:lnTo>
                    <a:pt x="4" y="42"/>
                  </a:lnTo>
                  <a:lnTo>
                    <a:pt x="3" y="43"/>
                  </a:lnTo>
                  <a:lnTo>
                    <a:pt x="1" y="44"/>
                  </a:lnTo>
                  <a:lnTo>
                    <a:pt x="0" y="44"/>
                  </a:lnTo>
                  <a:lnTo>
                    <a:pt x="5" y="49"/>
                  </a:lnTo>
                  <a:lnTo>
                    <a:pt x="6" y="49"/>
                  </a:lnTo>
                  <a:lnTo>
                    <a:pt x="6" y="48"/>
                  </a:lnTo>
                  <a:lnTo>
                    <a:pt x="8" y="46"/>
                  </a:lnTo>
                  <a:lnTo>
                    <a:pt x="11" y="44"/>
                  </a:lnTo>
                  <a:lnTo>
                    <a:pt x="13" y="42"/>
                  </a:lnTo>
                  <a:lnTo>
                    <a:pt x="16" y="39"/>
                  </a:lnTo>
                  <a:lnTo>
                    <a:pt x="21" y="36"/>
                  </a:lnTo>
                  <a:lnTo>
                    <a:pt x="26" y="33"/>
                  </a:lnTo>
                  <a:lnTo>
                    <a:pt x="30" y="29"/>
                  </a:lnTo>
                  <a:lnTo>
                    <a:pt x="36" y="26"/>
                  </a:lnTo>
                  <a:lnTo>
                    <a:pt x="42" y="22"/>
                  </a:lnTo>
                  <a:lnTo>
                    <a:pt x="49" y="19"/>
                  </a:lnTo>
                  <a:lnTo>
                    <a:pt x="56" y="15"/>
                  </a:lnTo>
                  <a:lnTo>
                    <a:pt x="64" y="12"/>
                  </a:lnTo>
                  <a:lnTo>
                    <a:pt x="72" y="10"/>
                  </a:lnTo>
                  <a:lnTo>
                    <a:pt x="80" y="6"/>
                  </a:lnTo>
                  <a:lnTo>
                    <a:pt x="80" y="6"/>
                  </a:lnTo>
                  <a:lnTo>
                    <a:pt x="80" y="6"/>
                  </a:lnTo>
                  <a:lnTo>
                    <a:pt x="80" y="6"/>
                  </a:lnTo>
                  <a:lnTo>
                    <a:pt x="80" y="6"/>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204"/>
            <p:cNvSpPr>
              <a:spLocks/>
            </p:cNvSpPr>
            <p:nvPr/>
          </p:nvSpPr>
          <p:spPr bwMode="auto">
            <a:xfrm>
              <a:off x="4407273" y="2778671"/>
              <a:ext cx="146050" cy="63500"/>
            </a:xfrm>
            <a:custGeom>
              <a:avLst/>
              <a:gdLst>
                <a:gd name="T0" fmla="*/ 178 w 183"/>
                <a:gd name="T1" fmla="*/ 1 h 79"/>
                <a:gd name="T2" fmla="*/ 178 w 183"/>
                <a:gd name="T3" fmla="*/ 0 h 79"/>
                <a:gd name="T4" fmla="*/ 175 w 183"/>
                <a:gd name="T5" fmla="*/ 6 h 79"/>
                <a:gd name="T6" fmla="*/ 171 w 183"/>
                <a:gd name="T7" fmla="*/ 13 h 79"/>
                <a:gd name="T8" fmla="*/ 165 w 183"/>
                <a:gd name="T9" fmla="*/ 19 h 79"/>
                <a:gd name="T10" fmla="*/ 157 w 183"/>
                <a:gd name="T11" fmla="*/ 25 h 79"/>
                <a:gd name="T12" fmla="*/ 148 w 183"/>
                <a:gd name="T13" fmla="*/ 30 h 79"/>
                <a:gd name="T14" fmla="*/ 137 w 183"/>
                <a:gd name="T15" fmla="*/ 34 h 79"/>
                <a:gd name="T16" fmla="*/ 126 w 183"/>
                <a:gd name="T17" fmla="*/ 38 h 79"/>
                <a:gd name="T18" fmla="*/ 113 w 183"/>
                <a:gd name="T19" fmla="*/ 42 h 79"/>
                <a:gd name="T20" fmla="*/ 99 w 183"/>
                <a:gd name="T21" fmla="*/ 47 h 79"/>
                <a:gd name="T22" fmla="*/ 86 w 183"/>
                <a:gd name="T23" fmla="*/ 50 h 79"/>
                <a:gd name="T24" fmla="*/ 72 w 183"/>
                <a:gd name="T25" fmla="*/ 54 h 79"/>
                <a:gd name="T26" fmla="*/ 57 w 183"/>
                <a:gd name="T27" fmla="*/ 57 h 79"/>
                <a:gd name="T28" fmla="*/ 43 w 183"/>
                <a:gd name="T29" fmla="*/ 62 h 79"/>
                <a:gd name="T30" fmla="*/ 28 w 183"/>
                <a:gd name="T31" fmla="*/ 65 h 79"/>
                <a:gd name="T32" fmla="*/ 14 w 183"/>
                <a:gd name="T33" fmla="*/ 69 h 79"/>
                <a:gd name="T34" fmla="*/ 0 w 183"/>
                <a:gd name="T35" fmla="*/ 73 h 79"/>
                <a:gd name="T36" fmla="*/ 3 w 183"/>
                <a:gd name="T37" fmla="*/ 79 h 79"/>
                <a:gd name="T38" fmla="*/ 15 w 183"/>
                <a:gd name="T39" fmla="*/ 76 h 79"/>
                <a:gd name="T40" fmla="*/ 30 w 183"/>
                <a:gd name="T41" fmla="*/ 71 h 79"/>
                <a:gd name="T42" fmla="*/ 44 w 183"/>
                <a:gd name="T43" fmla="*/ 68 h 79"/>
                <a:gd name="T44" fmla="*/ 59 w 183"/>
                <a:gd name="T45" fmla="*/ 64 h 79"/>
                <a:gd name="T46" fmla="*/ 73 w 183"/>
                <a:gd name="T47" fmla="*/ 61 h 79"/>
                <a:gd name="T48" fmla="*/ 88 w 183"/>
                <a:gd name="T49" fmla="*/ 57 h 79"/>
                <a:gd name="T50" fmla="*/ 102 w 183"/>
                <a:gd name="T51" fmla="*/ 53 h 79"/>
                <a:gd name="T52" fmla="*/ 114 w 183"/>
                <a:gd name="T53" fmla="*/ 49 h 79"/>
                <a:gd name="T54" fmla="*/ 127 w 183"/>
                <a:gd name="T55" fmla="*/ 45 h 79"/>
                <a:gd name="T56" fmla="*/ 140 w 183"/>
                <a:gd name="T57" fmla="*/ 40 h 79"/>
                <a:gd name="T58" fmla="*/ 150 w 183"/>
                <a:gd name="T59" fmla="*/ 34 h 79"/>
                <a:gd name="T60" fmla="*/ 160 w 183"/>
                <a:gd name="T61" fmla="*/ 30 h 79"/>
                <a:gd name="T62" fmla="*/ 169 w 183"/>
                <a:gd name="T63" fmla="*/ 24 h 79"/>
                <a:gd name="T64" fmla="*/ 175 w 183"/>
                <a:gd name="T65" fmla="*/ 18 h 79"/>
                <a:gd name="T66" fmla="*/ 181 w 183"/>
                <a:gd name="T67" fmla="*/ 10 h 79"/>
                <a:gd name="T68" fmla="*/ 183 w 183"/>
                <a:gd name="T69" fmla="*/ 2 h 79"/>
                <a:gd name="T70" fmla="*/ 183 w 183"/>
                <a:gd name="T71" fmla="*/ 2 h 79"/>
                <a:gd name="T72" fmla="*/ 183 w 183"/>
                <a:gd name="T73" fmla="*/ 2 h 79"/>
                <a:gd name="T74" fmla="*/ 183 w 183"/>
                <a:gd name="T75" fmla="*/ 2 h 79"/>
                <a:gd name="T76" fmla="*/ 183 w 183"/>
                <a:gd name="T77" fmla="*/ 2 h 79"/>
                <a:gd name="T78" fmla="*/ 178 w 183"/>
                <a:gd name="T79"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3" h="79">
                  <a:moveTo>
                    <a:pt x="178" y="1"/>
                  </a:moveTo>
                  <a:lnTo>
                    <a:pt x="178" y="0"/>
                  </a:lnTo>
                  <a:lnTo>
                    <a:pt x="175" y="6"/>
                  </a:lnTo>
                  <a:lnTo>
                    <a:pt x="171" y="13"/>
                  </a:lnTo>
                  <a:lnTo>
                    <a:pt x="165" y="19"/>
                  </a:lnTo>
                  <a:lnTo>
                    <a:pt x="157" y="25"/>
                  </a:lnTo>
                  <a:lnTo>
                    <a:pt x="148" y="30"/>
                  </a:lnTo>
                  <a:lnTo>
                    <a:pt x="137" y="34"/>
                  </a:lnTo>
                  <a:lnTo>
                    <a:pt x="126" y="38"/>
                  </a:lnTo>
                  <a:lnTo>
                    <a:pt x="113" y="42"/>
                  </a:lnTo>
                  <a:lnTo>
                    <a:pt x="99" y="47"/>
                  </a:lnTo>
                  <a:lnTo>
                    <a:pt x="86" y="50"/>
                  </a:lnTo>
                  <a:lnTo>
                    <a:pt x="72" y="54"/>
                  </a:lnTo>
                  <a:lnTo>
                    <a:pt x="57" y="57"/>
                  </a:lnTo>
                  <a:lnTo>
                    <a:pt x="43" y="62"/>
                  </a:lnTo>
                  <a:lnTo>
                    <a:pt x="28" y="65"/>
                  </a:lnTo>
                  <a:lnTo>
                    <a:pt x="14" y="69"/>
                  </a:lnTo>
                  <a:lnTo>
                    <a:pt x="0" y="73"/>
                  </a:lnTo>
                  <a:lnTo>
                    <a:pt x="3" y="79"/>
                  </a:lnTo>
                  <a:lnTo>
                    <a:pt x="15" y="76"/>
                  </a:lnTo>
                  <a:lnTo>
                    <a:pt x="30" y="71"/>
                  </a:lnTo>
                  <a:lnTo>
                    <a:pt x="44" y="68"/>
                  </a:lnTo>
                  <a:lnTo>
                    <a:pt x="59" y="64"/>
                  </a:lnTo>
                  <a:lnTo>
                    <a:pt x="73" y="61"/>
                  </a:lnTo>
                  <a:lnTo>
                    <a:pt x="88" y="57"/>
                  </a:lnTo>
                  <a:lnTo>
                    <a:pt x="102" y="53"/>
                  </a:lnTo>
                  <a:lnTo>
                    <a:pt x="114" y="49"/>
                  </a:lnTo>
                  <a:lnTo>
                    <a:pt x="127" y="45"/>
                  </a:lnTo>
                  <a:lnTo>
                    <a:pt x="140" y="40"/>
                  </a:lnTo>
                  <a:lnTo>
                    <a:pt x="150" y="34"/>
                  </a:lnTo>
                  <a:lnTo>
                    <a:pt x="160" y="30"/>
                  </a:lnTo>
                  <a:lnTo>
                    <a:pt x="169" y="24"/>
                  </a:lnTo>
                  <a:lnTo>
                    <a:pt x="175" y="18"/>
                  </a:lnTo>
                  <a:lnTo>
                    <a:pt x="181" y="10"/>
                  </a:lnTo>
                  <a:lnTo>
                    <a:pt x="183" y="2"/>
                  </a:lnTo>
                  <a:lnTo>
                    <a:pt x="183" y="2"/>
                  </a:lnTo>
                  <a:lnTo>
                    <a:pt x="183" y="2"/>
                  </a:lnTo>
                  <a:lnTo>
                    <a:pt x="183" y="2"/>
                  </a:lnTo>
                  <a:lnTo>
                    <a:pt x="183" y="2"/>
                  </a:lnTo>
                  <a:lnTo>
                    <a:pt x="17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206"/>
            <p:cNvSpPr>
              <a:spLocks/>
            </p:cNvSpPr>
            <p:nvPr/>
          </p:nvSpPr>
          <p:spPr bwMode="auto">
            <a:xfrm>
              <a:off x="4459661" y="2413546"/>
              <a:ext cx="93663" cy="366713"/>
            </a:xfrm>
            <a:custGeom>
              <a:avLst/>
              <a:gdLst>
                <a:gd name="T0" fmla="*/ 0 w 117"/>
                <a:gd name="T1" fmla="*/ 3 h 463"/>
                <a:gd name="T2" fmla="*/ 2 w 117"/>
                <a:gd name="T3" fmla="*/ 12 h 463"/>
                <a:gd name="T4" fmla="*/ 7 w 117"/>
                <a:gd name="T5" fmla="*/ 30 h 463"/>
                <a:gd name="T6" fmla="*/ 14 w 117"/>
                <a:gd name="T7" fmla="*/ 54 h 463"/>
                <a:gd name="T8" fmla="*/ 22 w 117"/>
                <a:gd name="T9" fmla="*/ 85 h 463"/>
                <a:gd name="T10" fmla="*/ 31 w 117"/>
                <a:gd name="T11" fmla="*/ 120 h 463"/>
                <a:gd name="T12" fmla="*/ 41 w 117"/>
                <a:gd name="T13" fmla="*/ 158 h 463"/>
                <a:gd name="T14" fmla="*/ 52 w 117"/>
                <a:gd name="T15" fmla="*/ 198 h 463"/>
                <a:gd name="T16" fmla="*/ 62 w 117"/>
                <a:gd name="T17" fmla="*/ 239 h 463"/>
                <a:gd name="T18" fmla="*/ 73 w 117"/>
                <a:gd name="T19" fmla="*/ 281 h 463"/>
                <a:gd name="T20" fmla="*/ 83 w 117"/>
                <a:gd name="T21" fmla="*/ 321 h 463"/>
                <a:gd name="T22" fmla="*/ 92 w 117"/>
                <a:gd name="T23" fmla="*/ 358 h 463"/>
                <a:gd name="T24" fmla="*/ 99 w 117"/>
                <a:gd name="T25" fmla="*/ 391 h 463"/>
                <a:gd name="T26" fmla="*/ 106 w 117"/>
                <a:gd name="T27" fmla="*/ 420 h 463"/>
                <a:gd name="T28" fmla="*/ 109 w 117"/>
                <a:gd name="T29" fmla="*/ 442 h 463"/>
                <a:gd name="T30" fmla="*/ 112 w 117"/>
                <a:gd name="T31" fmla="*/ 457 h 463"/>
                <a:gd name="T32" fmla="*/ 117 w 117"/>
                <a:gd name="T33" fmla="*/ 463 h 463"/>
                <a:gd name="T34" fmla="*/ 117 w 117"/>
                <a:gd name="T35" fmla="*/ 450 h 463"/>
                <a:gd name="T36" fmla="*/ 114 w 117"/>
                <a:gd name="T37" fmla="*/ 432 h 463"/>
                <a:gd name="T38" fmla="*/ 109 w 117"/>
                <a:gd name="T39" fmla="*/ 405 h 463"/>
                <a:gd name="T40" fmla="*/ 103 w 117"/>
                <a:gd name="T41" fmla="*/ 374 h 463"/>
                <a:gd name="T42" fmla="*/ 93 w 117"/>
                <a:gd name="T43" fmla="*/ 338 h 463"/>
                <a:gd name="T44" fmla="*/ 84 w 117"/>
                <a:gd name="T45" fmla="*/ 299 h 463"/>
                <a:gd name="T46" fmla="*/ 74 w 117"/>
                <a:gd name="T47" fmla="*/ 258 h 463"/>
                <a:gd name="T48" fmla="*/ 63 w 117"/>
                <a:gd name="T49" fmla="*/ 216 h 463"/>
                <a:gd name="T50" fmla="*/ 53 w 117"/>
                <a:gd name="T51" fmla="*/ 176 h 463"/>
                <a:gd name="T52" fmla="*/ 43 w 117"/>
                <a:gd name="T53" fmla="*/ 136 h 463"/>
                <a:gd name="T54" fmla="*/ 33 w 117"/>
                <a:gd name="T55" fmla="*/ 100 h 463"/>
                <a:gd name="T56" fmla="*/ 24 w 117"/>
                <a:gd name="T57" fmla="*/ 67 h 463"/>
                <a:gd name="T58" fmla="*/ 17 w 117"/>
                <a:gd name="T59" fmla="*/ 39 h 463"/>
                <a:gd name="T60" fmla="*/ 12 w 117"/>
                <a:gd name="T61" fmla="*/ 18 h 463"/>
                <a:gd name="T62" fmla="*/ 8 w 117"/>
                <a:gd name="T63" fmla="*/ 4 h 463"/>
                <a:gd name="T64" fmla="*/ 7 w 117"/>
                <a:gd name="T65"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463">
                  <a:moveTo>
                    <a:pt x="0" y="2"/>
                  </a:moveTo>
                  <a:lnTo>
                    <a:pt x="0" y="3"/>
                  </a:lnTo>
                  <a:lnTo>
                    <a:pt x="1" y="7"/>
                  </a:lnTo>
                  <a:lnTo>
                    <a:pt x="2" y="12"/>
                  </a:lnTo>
                  <a:lnTo>
                    <a:pt x="5" y="21"/>
                  </a:lnTo>
                  <a:lnTo>
                    <a:pt x="7" y="30"/>
                  </a:lnTo>
                  <a:lnTo>
                    <a:pt x="10" y="41"/>
                  </a:lnTo>
                  <a:lnTo>
                    <a:pt x="14" y="54"/>
                  </a:lnTo>
                  <a:lnTo>
                    <a:pt x="18" y="69"/>
                  </a:lnTo>
                  <a:lnTo>
                    <a:pt x="22" y="85"/>
                  </a:lnTo>
                  <a:lnTo>
                    <a:pt x="27" y="101"/>
                  </a:lnTo>
                  <a:lnTo>
                    <a:pt x="31" y="120"/>
                  </a:lnTo>
                  <a:lnTo>
                    <a:pt x="37" y="138"/>
                  </a:lnTo>
                  <a:lnTo>
                    <a:pt x="41" y="158"/>
                  </a:lnTo>
                  <a:lnTo>
                    <a:pt x="46" y="177"/>
                  </a:lnTo>
                  <a:lnTo>
                    <a:pt x="52" y="198"/>
                  </a:lnTo>
                  <a:lnTo>
                    <a:pt x="58" y="219"/>
                  </a:lnTo>
                  <a:lnTo>
                    <a:pt x="62" y="239"/>
                  </a:lnTo>
                  <a:lnTo>
                    <a:pt x="68" y="260"/>
                  </a:lnTo>
                  <a:lnTo>
                    <a:pt x="73" y="281"/>
                  </a:lnTo>
                  <a:lnTo>
                    <a:pt x="78" y="302"/>
                  </a:lnTo>
                  <a:lnTo>
                    <a:pt x="83" y="321"/>
                  </a:lnTo>
                  <a:lnTo>
                    <a:pt x="88" y="340"/>
                  </a:lnTo>
                  <a:lnTo>
                    <a:pt x="92" y="358"/>
                  </a:lnTo>
                  <a:lnTo>
                    <a:pt x="96" y="375"/>
                  </a:lnTo>
                  <a:lnTo>
                    <a:pt x="99" y="391"/>
                  </a:lnTo>
                  <a:lnTo>
                    <a:pt x="103" y="406"/>
                  </a:lnTo>
                  <a:lnTo>
                    <a:pt x="106" y="420"/>
                  </a:lnTo>
                  <a:lnTo>
                    <a:pt x="108" y="433"/>
                  </a:lnTo>
                  <a:lnTo>
                    <a:pt x="109" y="442"/>
                  </a:lnTo>
                  <a:lnTo>
                    <a:pt x="111" y="451"/>
                  </a:lnTo>
                  <a:lnTo>
                    <a:pt x="112" y="457"/>
                  </a:lnTo>
                  <a:lnTo>
                    <a:pt x="112" y="462"/>
                  </a:lnTo>
                  <a:lnTo>
                    <a:pt x="117" y="463"/>
                  </a:lnTo>
                  <a:lnTo>
                    <a:pt x="117" y="457"/>
                  </a:lnTo>
                  <a:lnTo>
                    <a:pt x="117" y="450"/>
                  </a:lnTo>
                  <a:lnTo>
                    <a:pt x="116" y="442"/>
                  </a:lnTo>
                  <a:lnTo>
                    <a:pt x="114" y="432"/>
                  </a:lnTo>
                  <a:lnTo>
                    <a:pt x="112" y="419"/>
                  </a:lnTo>
                  <a:lnTo>
                    <a:pt x="109" y="405"/>
                  </a:lnTo>
                  <a:lnTo>
                    <a:pt x="106" y="390"/>
                  </a:lnTo>
                  <a:lnTo>
                    <a:pt x="103" y="374"/>
                  </a:lnTo>
                  <a:lnTo>
                    <a:pt x="98" y="357"/>
                  </a:lnTo>
                  <a:lnTo>
                    <a:pt x="93" y="338"/>
                  </a:lnTo>
                  <a:lnTo>
                    <a:pt x="89" y="319"/>
                  </a:lnTo>
                  <a:lnTo>
                    <a:pt x="84" y="299"/>
                  </a:lnTo>
                  <a:lnTo>
                    <a:pt x="79" y="279"/>
                  </a:lnTo>
                  <a:lnTo>
                    <a:pt x="74" y="258"/>
                  </a:lnTo>
                  <a:lnTo>
                    <a:pt x="69" y="237"/>
                  </a:lnTo>
                  <a:lnTo>
                    <a:pt x="63" y="216"/>
                  </a:lnTo>
                  <a:lnTo>
                    <a:pt x="58" y="196"/>
                  </a:lnTo>
                  <a:lnTo>
                    <a:pt x="53" y="176"/>
                  </a:lnTo>
                  <a:lnTo>
                    <a:pt x="48" y="156"/>
                  </a:lnTo>
                  <a:lnTo>
                    <a:pt x="43" y="136"/>
                  </a:lnTo>
                  <a:lnTo>
                    <a:pt x="38" y="117"/>
                  </a:lnTo>
                  <a:lnTo>
                    <a:pt x="33" y="100"/>
                  </a:lnTo>
                  <a:lnTo>
                    <a:pt x="29" y="83"/>
                  </a:lnTo>
                  <a:lnTo>
                    <a:pt x="24" y="67"/>
                  </a:lnTo>
                  <a:lnTo>
                    <a:pt x="21" y="53"/>
                  </a:lnTo>
                  <a:lnTo>
                    <a:pt x="17" y="39"/>
                  </a:lnTo>
                  <a:lnTo>
                    <a:pt x="14" y="27"/>
                  </a:lnTo>
                  <a:lnTo>
                    <a:pt x="12" y="18"/>
                  </a:lnTo>
                  <a:lnTo>
                    <a:pt x="9" y="10"/>
                  </a:lnTo>
                  <a:lnTo>
                    <a:pt x="8" y="4"/>
                  </a:lnTo>
                  <a:lnTo>
                    <a:pt x="7" y="1"/>
                  </a:lnTo>
                  <a:lnTo>
                    <a:pt x="7"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207"/>
            <p:cNvSpPr>
              <a:spLocks/>
            </p:cNvSpPr>
            <p:nvPr/>
          </p:nvSpPr>
          <p:spPr bwMode="auto">
            <a:xfrm>
              <a:off x="4353298" y="2543721"/>
              <a:ext cx="233363" cy="504825"/>
            </a:xfrm>
            <a:custGeom>
              <a:avLst/>
              <a:gdLst>
                <a:gd name="T0" fmla="*/ 5 w 295"/>
                <a:gd name="T1" fmla="*/ 280 h 636"/>
                <a:gd name="T2" fmla="*/ 4 w 295"/>
                <a:gd name="T3" fmla="*/ 254 h 636"/>
                <a:gd name="T4" fmla="*/ 1 w 295"/>
                <a:gd name="T5" fmla="*/ 192 h 636"/>
                <a:gd name="T6" fmla="*/ 0 w 295"/>
                <a:gd name="T7" fmla="*/ 113 h 636"/>
                <a:gd name="T8" fmla="*/ 5 w 295"/>
                <a:gd name="T9" fmla="*/ 44 h 636"/>
                <a:gd name="T10" fmla="*/ 18 w 295"/>
                <a:gd name="T11" fmla="*/ 4 h 636"/>
                <a:gd name="T12" fmla="*/ 37 w 295"/>
                <a:gd name="T13" fmla="*/ 5 h 636"/>
                <a:gd name="T14" fmla="*/ 54 w 295"/>
                <a:gd name="T15" fmla="*/ 26 h 636"/>
                <a:gd name="T16" fmla="*/ 66 w 295"/>
                <a:gd name="T17" fmla="*/ 56 h 636"/>
                <a:gd name="T18" fmla="*/ 75 w 295"/>
                <a:gd name="T19" fmla="*/ 86 h 636"/>
                <a:gd name="T20" fmla="*/ 79 w 295"/>
                <a:gd name="T21" fmla="*/ 106 h 636"/>
                <a:gd name="T22" fmla="*/ 118 w 295"/>
                <a:gd name="T23" fmla="*/ 178 h 636"/>
                <a:gd name="T24" fmla="*/ 92 w 295"/>
                <a:gd name="T25" fmla="*/ 109 h 636"/>
                <a:gd name="T26" fmla="*/ 87 w 295"/>
                <a:gd name="T27" fmla="*/ 88 h 636"/>
                <a:gd name="T28" fmla="*/ 77 w 295"/>
                <a:gd name="T29" fmla="*/ 60 h 636"/>
                <a:gd name="T30" fmla="*/ 73 w 295"/>
                <a:gd name="T31" fmla="*/ 34 h 636"/>
                <a:gd name="T32" fmla="*/ 74 w 295"/>
                <a:gd name="T33" fmla="*/ 19 h 636"/>
                <a:gd name="T34" fmla="*/ 87 w 295"/>
                <a:gd name="T35" fmla="*/ 22 h 636"/>
                <a:gd name="T36" fmla="*/ 98 w 295"/>
                <a:gd name="T37" fmla="*/ 37 h 636"/>
                <a:gd name="T38" fmla="*/ 109 w 295"/>
                <a:gd name="T39" fmla="*/ 58 h 636"/>
                <a:gd name="T40" fmla="*/ 119 w 295"/>
                <a:gd name="T41" fmla="*/ 83 h 636"/>
                <a:gd name="T42" fmla="*/ 130 w 295"/>
                <a:gd name="T43" fmla="*/ 111 h 636"/>
                <a:gd name="T44" fmla="*/ 145 w 295"/>
                <a:gd name="T45" fmla="*/ 140 h 636"/>
                <a:gd name="T46" fmla="*/ 173 w 295"/>
                <a:gd name="T47" fmla="*/ 184 h 636"/>
                <a:gd name="T48" fmla="*/ 187 w 295"/>
                <a:gd name="T49" fmla="*/ 201 h 636"/>
                <a:gd name="T50" fmla="*/ 190 w 295"/>
                <a:gd name="T51" fmla="*/ 204 h 636"/>
                <a:gd name="T52" fmla="*/ 193 w 295"/>
                <a:gd name="T53" fmla="*/ 215 h 636"/>
                <a:gd name="T54" fmla="*/ 206 w 295"/>
                <a:gd name="T55" fmla="*/ 231 h 636"/>
                <a:gd name="T56" fmla="*/ 224 w 295"/>
                <a:gd name="T57" fmla="*/ 237 h 636"/>
                <a:gd name="T58" fmla="*/ 229 w 295"/>
                <a:gd name="T59" fmla="*/ 226 h 636"/>
                <a:gd name="T60" fmla="*/ 229 w 295"/>
                <a:gd name="T61" fmla="*/ 205 h 636"/>
                <a:gd name="T62" fmla="*/ 227 w 295"/>
                <a:gd name="T63" fmla="*/ 184 h 636"/>
                <a:gd name="T64" fmla="*/ 224 w 295"/>
                <a:gd name="T65" fmla="*/ 167 h 636"/>
                <a:gd name="T66" fmla="*/ 224 w 295"/>
                <a:gd name="T67" fmla="*/ 163 h 636"/>
                <a:gd name="T68" fmla="*/ 227 w 295"/>
                <a:gd name="T69" fmla="*/ 152 h 636"/>
                <a:gd name="T70" fmla="*/ 234 w 295"/>
                <a:gd name="T71" fmla="*/ 134 h 636"/>
                <a:gd name="T72" fmla="*/ 244 w 295"/>
                <a:gd name="T73" fmla="*/ 118 h 636"/>
                <a:gd name="T74" fmla="*/ 255 w 295"/>
                <a:gd name="T75" fmla="*/ 111 h 636"/>
                <a:gd name="T76" fmla="*/ 266 w 295"/>
                <a:gd name="T77" fmla="*/ 121 h 636"/>
                <a:gd name="T78" fmla="*/ 273 w 295"/>
                <a:gd name="T79" fmla="*/ 143 h 636"/>
                <a:gd name="T80" fmla="*/ 274 w 295"/>
                <a:gd name="T81" fmla="*/ 164 h 636"/>
                <a:gd name="T82" fmla="*/ 271 w 295"/>
                <a:gd name="T83" fmla="*/ 186 h 636"/>
                <a:gd name="T84" fmla="*/ 266 w 295"/>
                <a:gd name="T85" fmla="*/ 211 h 636"/>
                <a:gd name="T86" fmla="*/ 265 w 295"/>
                <a:gd name="T87" fmla="*/ 246 h 636"/>
                <a:gd name="T88" fmla="*/ 267 w 295"/>
                <a:gd name="T89" fmla="*/ 286 h 636"/>
                <a:gd name="T90" fmla="*/ 266 w 295"/>
                <a:gd name="T91" fmla="*/ 322 h 636"/>
                <a:gd name="T92" fmla="*/ 262 w 295"/>
                <a:gd name="T93" fmla="*/ 348 h 636"/>
                <a:gd name="T94" fmla="*/ 257 w 295"/>
                <a:gd name="T95" fmla="*/ 369 h 636"/>
                <a:gd name="T96" fmla="*/ 255 w 295"/>
                <a:gd name="T97" fmla="*/ 379 h 636"/>
                <a:gd name="T98" fmla="*/ 238 w 295"/>
                <a:gd name="T99" fmla="*/ 445 h 636"/>
                <a:gd name="T100" fmla="*/ 100 w 295"/>
                <a:gd name="T101" fmla="*/ 56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636">
                  <a:moveTo>
                    <a:pt x="100" y="566"/>
                  </a:moveTo>
                  <a:lnTo>
                    <a:pt x="95" y="439"/>
                  </a:lnTo>
                  <a:lnTo>
                    <a:pt x="5" y="280"/>
                  </a:lnTo>
                  <a:lnTo>
                    <a:pt x="5" y="277"/>
                  </a:lnTo>
                  <a:lnTo>
                    <a:pt x="4" y="268"/>
                  </a:lnTo>
                  <a:lnTo>
                    <a:pt x="4" y="254"/>
                  </a:lnTo>
                  <a:lnTo>
                    <a:pt x="3" y="237"/>
                  </a:lnTo>
                  <a:lnTo>
                    <a:pt x="1" y="215"/>
                  </a:lnTo>
                  <a:lnTo>
                    <a:pt x="1" y="192"/>
                  </a:lnTo>
                  <a:lnTo>
                    <a:pt x="0" y="166"/>
                  </a:lnTo>
                  <a:lnTo>
                    <a:pt x="0" y="140"/>
                  </a:lnTo>
                  <a:lnTo>
                    <a:pt x="0" y="113"/>
                  </a:lnTo>
                  <a:lnTo>
                    <a:pt x="1" y="88"/>
                  </a:lnTo>
                  <a:lnTo>
                    <a:pt x="3" y="65"/>
                  </a:lnTo>
                  <a:lnTo>
                    <a:pt x="5" y="44"/>
                  </a:lnTo>
                  <a:lnTo>
                    <a:pt x="8" y="26"/>
                  </a:lnTo>
                  <a:lnTo>
                    <a:pt x="13" y="12"/>
                  </a:lnTo>
                  <a:lnTo>
                    <a:pt x="18" y="4"/>
                  </a:lnTo>
                  <a:lnTo>
                    <a:pt x="24" y="0"/>
                  </a:lnTo>
                  <a:lnTo>
                    <a:pt x="31" y="2"/>
                  </a:lnTo>
                  <a:lnTo>
                    <a:pt x="37" y="5"/>
                  </a:lnTo>
                  <a:lnTo>
                    <a:pt x="43" y="11"/>
                  </a:lnTo>
                  <a:lnTo>
                    <a:pt x="49" y="18"/>
                  </a:lnTo>
                  <a:lnTo>
                    <a:pt x="54" y="26"/>
                  </a:lnTo>
                  <a:lnTo>
                    <a:pt x="59" y="35"/>
                  </a:lnTo>
                  <a:lnTo>
                    <a:pt x="62" y="45"/>
                  </a:lnTo>
                  <a:lnTo>
                    <a:pt x="66" y="56"/>
                  </a:lnTo>
                  <a:lnTo>
                    <a:pt x="69" y="66"/>
                  </a:lnTo>
                  <a:lnTo>
                    <a:pt x="73" y="76"/>
                  </a:lnTo>
                  <a:lnTo>
                    <a:pt x="75" y="86"/>
                  </a:lnTo>
                  <a:lnTo>
                    <a:pt x="76" y="94"/>
                  </a:lnTo>
                  <a:lnTo>
                    <a:pt x="77" y="102"/>
                  </a:lnTo>
                  <a:lnTo>
                    <a:pt x="79" y="106"/>
                  </a:lnTo>
                  <a:lnTo>
                    <a:pt x="80" y="110"/>
                  </a:lnTo>
                  <a:lnTo>
                    <a:pt x="80" y="111"/>
                  </a:lnTo>
                  <a:lnTo>
                    <a:pt x="118" y="178"/>
                  </a:lnTo>
                  <a:lnTo>
                    <a:pt x="95" y="113"/>
                  </a:lnTo>
                  <a:lnTo>
                    <a:pt x="94" y="112"/>
                  </a:lnTo>
                  <a:lnTo>
                    <a:pt x="92" y="109"/>
                  </a:lnTo>
                  <a:lnTo>
                    <a:pt x="91" y="103"/>
                  </a:lnTo>
                  <a:lnTo>
                    <a:pt x="89" y="96"/>
                  </a:lnTo>
                  <a:lnTo>
                    <a:pt x="87" y="88"/>
                  </a:lnTo>
                  <a:lnTo>
                    <a:pt x="83" y="79"/>
                  </a:lnTo>
                  <a:lnTo>
                    <a:pt x="81" y="69"/>
                  </a:lnTo>
                  <a:lnTo>
                    <a:pt x="77" y="60"/>
                  </a:lnTo>
                  <a:lnTo>
                    <a:pt x="75" y="51"/>
                  </a:lnTo>
                  <a:lnTo>
                    <a:pt x="74" y="42"/>
                  </a:lnTo>
                  <a:lnTo>
                    <a:pt x="73" y="34"/>
                  </a:lnTo>
                  <a:lnTo>
                    <a:pt x="72" y="27"/>
                  </a:lnTo>
                  <a:lnTo>
                    <a:pt x="73" y="22"/>
                  </a:lnTo>
                  <a:lnTo>
                    <a:pt x="74" y="19"/>
                  </a:lnTo>
                  <a:lnTo>
                    <a:pt x="77" y="18"/>
                  </a:lnTo>
                  <a:lnTo>
                    <a:pt x="82" y="19"/>
                  </a:lnTo>
                  <a:lnTo>
                    <a:pt x="87" y="22"/>
                  </a:lnTo>
                  <a:lnTo>
                    <a:pt x="91" y="27"/>
                  </a:lnTo>
                  <a:lnTo>
                    <a:pt x="95" y="31"/>
                  </a:lnTo>
                  <a:lnTo>
                    <a:pt x="98" y="37"/>
                  </a:lnTo>
                  <a:lnTo>
                    <a:pt x="103" y="44"/>
                  </a:lnTo>
                  <a:lnTo>
                    <a:pt x="105" y="51"/>
                  </a:lnTo>
                  <a:lnTo>
                    <a:pt x="109" y="58"/>
                  </a:lnTo>
                  <a:lnTo>
                    <a:pt x="112" y="66"/>
                  </a:lnTo>
                  <a:lnTo>
                    <a:pt x="115" y="74"/>
                  </a:lnTo>
                  <a:lnTo>
                    <a:pt x="119" y="83"/>
                  </a:lnTo>
                  <a:lnTo>
                    <a:pt x="122" y="93"/>
                  </a:lnTo>
                  <a:lnTo>
                    <a:pt x="126" y="102"/>
                  </a:lnTo>
                  <a:lnTo>
                    <a:pt x="130" y="111"/>
                  </a:lnTo>
                  <a:lnTo>
                    <a:pt x="135" y="120"/>
                  </a:lnTo>
                  <a:lnTo>
                    <a:pt x="140" y="131"/>
                  </a:lnTo>
                  <a:lnTo>
                    <a:pt x="145" y="140"/>
                  </a:lnTo>
                  <a:lnTo>
                    <a:pt x="156" y="158"/>
                  </a:lnTo>
                  <a:lnTo>
                    <a:pt x="165" y="172"/>
                  </a:lnTo>
                  <a:lnTo>
                    <a:pt x="173" y="184"/>
                  </a:lnTo>
                  <a:lnTo>
                    <a:pt x="179" y="192"/>
                  </a:lnTo>
                  <a:lnTo>
                    <a:pt x="183" y="197"/>
                  </a:lnTo>
                  <a:lnTo>
                    <a:pt x="187" y="201"/>
                  </a:lnTo>
                  <a:lnTo>
                    <a:pt x="189" y="203"/>
                  </a:lnTo>
                  <a:lnTo>
                    <a:pt x="190" y="203"/>
                  </a:lnTo>
                  <a:lnTo>
                    <a:pt x="190" y="204"/>
                  </a:lnTo>
                  <a:lnTo>
                    <a:pt x="190" y="207"/>
                  </a:lnTo>
                  <a:lnTo>
                    <a:pt x="190" y="210"/>
                  </a:lnTo>
                  <a:lnTo>
                    <a:pt x="193" y="215"/>
                  </a:lnTo>
                  <a:lnTo>
                    <a:pt x="195" y="219"/>
                  </a:lnTo>
                  <a:lnTo>
                    <a:pt x="200" y="225"/>
                  </a:lnTo>
                  <a:lnTo>
                    <a:pt x="206" y="231"/>
                  </a:lnTo>
                  <a:lnTo>
                    <a:pt x="216" y="235"/>
                  </a:lnTo>
                  <a:lnTo>
                    <a:pt x="220" y="238"/>
                  </a:lnTo>
                  <a:lnTo>
                    <a:pt x="224" y="237"/>
                  </a:lnTo>
                  <a:lnTo>
                    <a:pt x="226" y="234"/>
                  </a:lnTo>
                  <a:lnTo>
                    <a:pt x="228" y="231"/>
                  </a:lnTo>
                  <a:lnTo>
                    <a:pt x="229" y="226"/>
                  </a:lnTo>
                  <a:lnTo>
                    <a:pt x="229" y="219"/>
                  </a:lnTo>
                  <a:lnTo>
                    <a:pt x="229" y="212"/>
                  </a:lnTo>
                  <a:lnTo>
                    <a:pt x="229" y="205"/>
                  </a:lnTo>
                  <a:lnTo>
                    <a:pt x="228" y="197"/>
                  </a:lnTo>
                  <a:lnTo>
                    <a:pt x="227" y="190"/>
                  </a:lnTo>
                  <a:lnTo>
                    <a:pt x="227" y="184"/>
                  </a:lnTo>
                  <a:lnTo>
                    <a:pt x="226" y="178"/>
                  </a:lnTo>
                  <a:lnTo>
                    <a:pt x="225" y="172"/>
                  </a:lnTo>
                  <a:lnTo>
                    <a:pt x="224" y="167"/>
                  </a:lnTo>
                  <a:lnTo>
                    <a:pt x="223" y="165"/>
                  </a:lnTo>
                  <a:lnTo>
                    <a:pt x="223" y="164"/>
                  </a:lnTo>
                  <a:lnTo>
                    <a:pt x="224" y="163"/>
                  </a:lnTo>
                  <a:lnTo>
                    <a:pt x="224" y="160"/>
                  </a:lnTo>
                  <a:lnTo>
                    <a:pt x="225" y="157"/>
                  </a:lnTo>
                  <a:lnTo>
                    <a:pt x="227" y="152"/>
                  </a:lnTo>
                  <a:lnTo>
                    <a:pt x="229" y="147"/>
                  </a:lnTo>
                  <a:lnTo>
                    <a:pt x="232" y="141"/>
                  </a:lnTo>
                  <a:lnTo>
                    <a:pt x="234" y="134"/>
                  </a:lnTo>
                  <a:lnTo>
                    <a:pt x="238" y="128"/>
                  </a:lnTo>
                  <a:lnTo>
                    <a:pt x="241" y="122"/>
                  </a:lnTo>
                  <a:lnTo>
                    <a:pt x="244" y="118"/>
                  </a:lnTo>
                  <a:lnTo>
                    <a:pt x="248" y="114"/>
                  </a:lnTo>
                  <a:lnTo>
                    <a:pt x="251" y="112"/>
                  </a:lnTo>
                  <a:lnTo>
                    <a:pt x="255" y="111"/>
                  </a:lnTo>
                  <a:lnTo>
                    <a:pt x="259" y="112"/>
                  </a:lnTo>
                  <a:lnTo>
                    <a:pt x="263" y="116"/>
                  </a:lnTo>
                  <a:lnTo>
                    <a:pt x="266" y="121"/>
                  </a:lnTo>
                  <a:lnTo>
                    <a:pt x="270" y="129"/>
                  </a:lnTo>
                  <a:lnTo>
                    <a:pt x="272" y="136"/>
                  </a:lnTo>
                  <a:lnTo>
                    <a:pt x="273" y="143"/>
                  </a:lnTo>
                  <a:lnTo>
                    <a:pt x="274" y="150"/>
                  </a:lnTo>
                  <a:lnTo>
                    <a:pt x="274" y="157"/>
                  </a:lnTo>
                  <a:lnTo>
                    <a:pt x="274" y="164"/>
                  </a:lnTo>
                  <a:lnTo>
                    <a:pt x="273" y="171"/>
                  </a:lnTo>
                  <a:lnTo>
                    <a:pt x="272" y="178"/>
                  </a:lnTo>
                  <a:lnTo>
                    <a:pt x="271" y="186"/>
                  </a:lnTo>
                  <a:lnTo>
                    <a:pt x="269" y="194"/>
                  </a:lnTo>
                  <a:lnTo>
                    <a:pt x="267" y="202"/>
                  </a:lnTo>
                  <a:lnTo>
                    <a:pt x="266" y="211"/>
                  </a:lnTo>
                  <a:lnTo>
                    <a:pt x="266" y="222"/>
                  </a:lnTo>
                  <a:lnTo>
                    <a:pt x="265" y="233"/>
                  </a:lnTo>
                  <a:lnTo>
                    <a:pt x="265" y="246"/>
                  </a:lnTo>
                  <a:lnTo>
                    <a:pt x="266" y="260"/>
                  </a:lnTo>
                  <a:lnTo>
                    <a:pt x="267" y="273"/>
                  </a:lnTo>
                  <a:lnTo>
                    <a:pt x="267" y="286"/>
                  </a:lnTo>
                  <a:lnTo>
                    <a:pt x="267" y="299"/>
                  </a:lnTo>
                  <a:lnTo>
                    <a:pt x="267" y="311"/>
                  </a:lnTo>
                  <a:lnTo>
                    <a:pt x="266" y="322"/>
                  </a:lnTo>
                  <a:lnTo>
                    <a:pt x="265" y="332"/>
                  </a:lnTo>
                  <a:lnTo>
                    <a:pt x="264" y="340"/>
                  </a:lnTo>
                  <a:lnTo>
                    <a:pt x="262" y="348"/>
                  </a:lnTo>
                  <a:lnTo>
                    <a:pt x="261" y="356"/>
                  </a:lnTo>
                  <a:lnTo>
                    <a:pt x="259" y="363"/>
                  </a:lnTo>
                  <a:lnTo>
                    <a:pt x="257" y="369"/>
                  </a:lnTo>
                  <a:lnTo>
                    <a:pt x="256" y="374"/>
                  </a:lnTo>
                  <a:lnTo>
                    <a:pt x="255" y="377"/>
                  </a:lnTo>
                  <a:lnTo>
                    <a:pt x="255" y="379"/>
                  </a:lnTo>
                  <a:lnTo>
                    <a:pt x="254" y="381"/>
                  </a:lnTo>
                  <a:lnTo>
                    <a:pt x="254" y="382"/>
                  </a:lnTo>
                  <a:lnTo>
                    <a:pt x="238" y="445"/>
                  </a:lnTo>
                  <a:lnTo>
                    <a:pt x="295" y="536"/>
                  </a:lnTo>
                  <a:lnTo>
                    <a:pt x="120" y="636"/>
                  </a:lnTo>
                  <a:lnTo>
                    <a:pt x="100" y="566"/>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208"/>
            <p:cNvSpPr>
              <a:spLocks/>
            </p:cNvSpPr>
            <p:nvPr/>
          </p:nvSpPr>
          <p:spPr bwMode="auto">
            <a:xfrm>
              <a:off x="4421561" y="2888208"/>
              <a:ext cx="15875" cy="104775"/>
            </a:xfrm>
            <a:custGeom>
              <a:avLst/>
              <a:gdLst>
                <a:gd name="T0" fmla="*/ 1 w 19"/>
                <a:gd name="T1" fmla="*/ 7 h 131"/>
                <a:gd name="T2" fmla="*/ 0 w 19"/>
                <a:gd name="T3" fmla="*/ 3 h 131"/>
                <a:gd name="T4" fmla="*/ 6 w 19"/>
                <a:gd name="T5" fmla="*/ 131 h 131"/>
                <a:gd name="T6" fmla="*/ 19 w 19"/>
                <a:gd name="T7" fmla="*/ 130 h 131"/>
                <a:gd name="T8" fmla="*/ 12 w 19"/>
                <a:gd name="T9" fmla="*/ 2 h 131"/>
                <a:gd name="T10" fmla="*/ 12 w 19"/>
                <a:gd name="T11" fmla="*/ 0 h 131"/>
                <a:gd name="T12" fmla="*/ 12 w 19"/>
                <a:gd name="T13" fmla="*/ 2 h 131"/>
                <a:gd name="T14" fmla="*/ 12 w 19"/>
                <a:gd name="T15" fmla="*/ 1 h 131"/>
                <a:gd name="T16" fmla="*/ 12 w 19"/>
                <a:gd name="T17" fmla="*/ 0 h 131"/>
                <a:gd name="T18" fmla="*/ 1 w 19"/>
                <a:gd name="T19" fmla="*/ 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1">
                  <a:moveTo>
                    <a:pt x="1" y="7"/>
                  </a:moveTo>
                  <a:lnTo>
                    <a:pt x="0" y="3"/>
                  </a:lnTo>
                  <a:lnTo>
                    <a:pt x="6" y="131"/>
                  </a:lnTo>
                  <a:lnTo>
                    <a:pt x="19" y="130"/>
                  </a:lnTo>
                  <a:lnTo>
                    <a:pt x="12" y="2"/>
                  </a:lnTo>
                  <a:lnTo>
                    <a:pt x="12" y="0"/>
                  </a:lnTo>
                  <a:lnTo>
                    <a:pt x="12" y="2"/>
                  </a:lnTo>
                  <a:lnTo>
                    <a:pt x="12" y="1"/>
                  </a:lnTo>
                  <a:lnTo>
                    <a:pt x="12" y="0"/>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209"/>
            <p:cNvSpPr>
              <a:spLocks/>
            </p:cNvSpPr>
            <p:nvPr/>
          </p:nvSpPr>
          <p:spPr bwMode="auto">
            <a:xfrm>
              <a:off x="4351711" y="2762796"/>
              <a:ext cx="80963" cy="131763"/>
            </a:xfrm>
            <a:custGeom>
              <a:avLst/>
              <a:gdLst>
                <a:gd name="T0" fmla="*/ 0 w 101"/>
                <a:gd name="T1" fmla="*/ 3 h 166"/>
                <a:gd name="T2" fmla="*/ 0 w 101"/>
                <a:gd name="T3" fmla="*/ 7 h 166"/>
                <a:gd name="T4" fmla="*/ 90 w 101"/>
                <a:gd name="T5" fmla="*/ 166 h 166"/>
                <a:gd name="T6" fmla="*/ 101 w 101"/>
                <a:gd name="T7" fmla="*/ 159 h 166"/>
                <a:gd name="T8" fmla="*/ 12 w 101"/>
                <a:gd name="T9" fmla="*/ 0 h 166"/>
                <a:gd name="T10" fmla="*/ 13 w 101"/>
                <a:gd name="T11" fmla="*/ 2 h 166"/>
                <a:gd name="T12" fmla="*/ 0 w 101"/>
                <a:gd name="T13" fmla="*/ 3 h 166"/>
                <a:gd name="T14" fmla="*/ 0 w 101"/>
                <a:gd name="T15" fmla="*/ 4 h 166"/>
                <a:gd name="T16" fmla="*/ 0 w 101"/>
                <a:gd name="T17" fmla="*/ 7 h 166"/>
                <a:gd name="T18" fmla="*/ 0 w 101"/>
                <a:gd name="T19"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66">
                  <a:moveTo>
                    <a:pt x="0" y="3"/>
                  </a:moveTo>
                  <a:lnTo>
                    <a:pt x="0" y="7"/>
                  </a:lnTo>
                  <a:lnTo>
                    <a:pt x="90" y="166"/>
                  </a:lnTo>
                  <a:lnTo>
                    <a:pt x="101" y="159"/>
                  </a:lnTo>
                  <a:lnTo>
                    <a:pt x="12" y="0"/>
                  </a:lnTo>
                  <a:lnTo>
                    <a:pt x="13" y="2"/>
                  </a:lnTo>
                  <a:lnTo>
                    <a:pt x="0" y="3"/>
                  </a:lnTo>
                  <a:lnTo>
                    <a:pt x="0" y="4"/>
                  </a:lnTo>
                  <a:lnTo>
                    <a:pt x="0" y="7"/>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210"/>
            <p:cNvSpPr>
              <a:spLocks/>
            </p:cNvSpPr>
            <p:nvPr/>
          </p:nvSpPr>
          <p:spPr bwMode="auto">
            <a:xfrm>
              <a:off x="4348536" y="2537371"/>
              <a:ext cx="23813" cy="228600"/>
            </a:xfrm>
            <a:custGeom>
              <a:avLst/>
              <a:gdLst>
                <a:gd name="T0" fmla="*/ 29 w 29"/>
                <a:gd name="T1" fmla="*/ 0 h 287"/>
                <a:gd name="T2" fmla="*/ 29 w 29"/>
                <a:gd name="T3" fmla="*/ 0 h 287"/>
                <a:gd name="T4" fmla="*/ 18 w 29"/>
                <a:gd name="T5" fmla="*/ 6 h 287"/>
                <a:gd name="T6" fmla="*/ 11 w 29"/>
                <a:gd name="T7" fmla="*/ 17 h 287"/>
                <a:gd name="T8" fmla="*/ 6 w 29"/>
                <a:gd name="T9" fmla="*/ 32 h 287"/>
                <a:gd name="T10" fmla="*/ 4 w 29"/>
                <a:gd name="T11" fmla="*/ 50 h 287"/>
                <a:gd name="T12" fmla="*/ 2 w 29"/>
                <a:gd name="T13" fmla="*/ 72 h 287"/>
                <a:gd name="T14" fmla="*/ 0 w 29"/>
                <a:gd name="T15" fmla="*/ 95 h 287"/>
                <a:gd name="T16" fmla="*/ 0 w 29"/>
                <a:gd name="T17" fmla="*/ 120 h 287"/>
                <a:gd name="T18" fmla="*/ 0 w 29"/>
                <a:gd name="T19" fmla="*/ 147 h 287"/>
                <a:gd name="T20" fmla="*/ 0 w 29"/>
                <a:gd name="T21" fmla="*/ 173 h 287"/>
                <a:gd name="T22" fmla="*/ 0 w 29"/>
                <a:gd name="T23" fmla="*/ 199 h 287"/>
                <a:gd name="T24" fmla="*/ 1 w 29"/>
                <a:gd name="T25" fmla="*/ 223 h 287"/>
                <a:gd name="T26" fmla="*/ 2 w 29"/>
                <a:gd name="T27" fmla="*/ 244 h 287"/>
                <a:gd name="T28" fmla="*/ 2 w 29"/>
                <a:gd name="T29" fmla="*/ 262 h 287"/>
                <a:gd name="T30" fmla="*/ 3 w 29"/>
                <a:gd name="T31" fmla="*/ 276 h 287"/>
                <a:gd name="T32" fmla="*/ 4 w 29"/>
                <a:gd name="T33" fmla="*/ 284 h 287"/>
                <a:gd name="T34" fmla="*/ 4 w 29"/>
                <a:gd name="T35" fmla="*/ 287 h 287"/>
                <a:gd name="T36" fmla="*/ 17 w 29"/>
                <a:gd name="T37" fmla="*/ 286 h 287"/>
                <a:gd name="T38" fmla="*/ 17 w 29"/>
                <a:gd name="T39" fmla="*/ 284 h 287"/>
                <a:gd name="T40" fmla="*/ 16 w 29"/>
                <a:gd name="T41" fmla="*/ 275 h 287"/>
                <a:gd name="T42" fmla="*/ 16 w 29"/>
                <a:gd name="T43" fmla="*/ 261 h 287"/>
                <a:gd name="T44" fmla="*/ 15 w 29"/>
                <a:gd name="T45" fmla="*/ 242 h 287"/>
                <a:gd name="T46" fmla="*/ 13 w 29"/>
                <a:gd name="T47" fmla="*/ 222 h 287"/>
                <a:gd name="T48" fmla="*/ 12 w 29"/>
                <a:gd name="T49" fmla="*/ 199 h 287"/>
                <a:gd name="T50" fmla="*/ 12 w 29"/>
                <a:gd name="T51" fmla="*/ 173 h 287"/>
                <a:gd name="T52" fmla="*/ 12 w 29"/>
                <a:gd name="T53" fmla="*/ 147 h 287"/>
                <a:gd name="T54" fmla="*/ 12 w 29"/>
                <a:gd name="T55" fmla="*/ 120 h 287"/>
                <a:gd name="T56" fmla="*/ 13 w 29"/>
                <a:gd name="T57" fmla="*/ 96 h 287"/>
                <a:gd name="T58" fmla="*/ 15 w 29"/>
                <a:gd name="T59" fmla="*/ 72 h 287"/>
                <a:gd name="T60" fmla="*/ 17 w 29"/>
                <a:gd name="T61" fmla="*/ 51 h 287"/>
                <a:gd name="T62" fmla="*/ 20 w 29"/>
                <a:gd name="T63" fmla="*/ 34 h 287"/>
                <a:gd name="T64" fmla="*/ 24 w 29"/>
                <a:gd name="T65" fmla="*/ 21 h 287"/>
                <a:gd name="T66" fmla="*/ 27 w 29"/>
                <a:gd name="T67" fmla="*/ 15 h 287"/>
                <a:gd name="T68" fmla="*/ 29 w 29"/>
                <a:gd name="T69" fmla="*/ 14 h 287"/>
                <a:gd name="T70" fmla="*/ 29 w 29"/>
                <a:gd name="T71" fmla="*/ 14 h 287"/>
                <a:gd name="T72" fmla="*/ 29 w 29"/>
                <a:gd name="T7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87">
                  <a:moveTo>
                    <a:pt x="29" y="0"/>
                  </a:moveTo>
                  <a:lnTo>
                    <a:pt x="29" y="0"/>
                  </a:lnTo>
                  <a:lnTo>
                    <a:pt x="18" y="6"/>
                  </a:lnTo>
                  <a:lnTo>
                    <a:pt x="11" y="17"/>
                  </a:lnTo>
                  <a:lnTo>
                    <a:pt x="6" y="32"/>
                  </a:lnTo>
                  <a:lnTo>
                    <a:pt x="4" y="50"/>
                  </a:lnTo>
                  <a:lnTo>
                    <a:pt x="2" y="72"/>
                  </a:lnTo>
                  <a:lnTo>
                    <a:pt x="0" y="95"/>
                  </a:lnTo>
                  <a:lnTo>
                    <a:pt x="0" y="120"/>
                  </a:lnTo>
                  <a:lnTo>
                    <a:pt x="0" y="147"/>
                  </a:lnTo>
                  <a:lnTo>
                    <a:pt x="0" y="173"/>
                  </a:lnTo>
                  <a:lnTo>
                    <a:pt x="0" y="199"/>
                  </a:lnTo>
                  <a:lnTo>
                    <a:pt x="1" y="223"/>
                  </a:lnTo>
                  <a:lnTo>
                    <a:pt x="2" y="244"/>
                  </a:lnTo>
                  <a:lnTo>
                    <a:pt x="2" y="262"/>
                  </a:lnTo>
                  <a:lnTo>
                    <a:pt x="3" y="276"/>
                  </a:lnTo>
                  <a:lnTo>
                    <a:pt x="4" y="284"/>
                  </a:lnTo>
                  <a:lnTo>
                    <a:pt x="4" y="287"/>
                  </a:lnTo>
                  <a:lnTo>
                    <a:pt x="17" y="286"/>
                  </a:lnTo>
                  <a:lnTo>
                    <a:pt x="17" y="284"/>
                  </a:lnTo>
                  <a:lnTo>
                    <a:pt x="16" y="275"/>
                  </a:lnTo>
                  <a:lnTo>
                    <a:pt x="16" y="261"/>
                  </a:lnTo>
                  <a:lnTo>
                    <a:pt x="15" y="242"/>
                  </a:lnTo>
                  <a:lnTo>
                    <a:pt x="13" y="222"/>
                  </a:lnTo>
                  <a:lnTo>
                    <a:pt x="12" y="199"/>
                  </a:lnTo>
                  <a:lnTo>
                    <a:pt x="12" y="173"/>
                  </a:lnTo>
                  <a:lnTo>
                    <a:pt x="12" y="147"/>
                  </a:lnTo>
                  <a:lnTo>
                    <a:pt x="12" y="120"/>
                  </a:lnTo>
                  <a:lnTo>
                    <a:pt x="13" y="96"/>
                  </a:lnTo>
                  <a:lnTo>
                    <a:pt x="15" y="72"/>
                  </a:lnTo>
                  <a:lnTo>
                    <a:pt x="17" y="51"/>
                  </a:lnTo>
                  <a:lnTo>
                    <a:pt x="20" y="34"/>
                  </a:lnTo>
                  <a:lnTo>
                    <a:pt x="24" y="21"/>
                  </a:lnTo>
                  <a:lnTo>
                    <a:pt x="27" y="15"/>
                  </a:lnTo>
                  <a:lnTo>
                    <a:pt x="29" y="14"/>
                  </a:lnTo>
                  <a:lnTo>
                    <a:pt x="29" y="1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211"/>
            <p:cNvSpPr>
              <a:spLocks/>
            </p:cNvSpPr>
            <p:nvPr/>
          </p:nvSpPr>
          <p:spPr bwMode="auto">
            <a:xfrm>
              <a:off x="4372348" y="2537371"/>
              <a:ext cx="49213" cy="96838"/>
            </a:xfrm>
            <a:custGeom>
              <a:avLst/>
              <a:gdLst>
                <a:gd name="T0" fmla="*/ 62 w 63"/>
                <a:gd name="T1" fmla="*/ 116 h 121"/>
                <a:gd name="T2" fmla="*/ 63 w 63"/>
                <a:gd name="T3" fmla="*/ 118 h 121"/>
                <a:gd name="T4" fmla="*/ 63 w 63"/>
                <a:gd name="T5" fmla="*/ 116 h 121"/>
                <a:gd name="T6" fmla="*/ 62 w 63"/>
                <a:gd name="T7" fmla="*/ 112 h 121"/>
                <a:gd name="T8" fmla="*/ 60 w 63"/>
                <a:gd name="T9" fmla="*/ 108 h 121"/>
                <a:gd name="T10" fmla="*/ 59 w 63"/>
                <a:gd name="T11" fmla="*/ 100 h 121"/>
                <a:gd name="T12" fmla="*/ 57 w 63"/>
                <a:gd name="T13" fmla="*/ 91 h 121"/>
                <a:gd name="T14" fmla="*/ 55 w 63"/>
                <a:gd name="T15" fmla="*/ 81 h 121"/>
                <a:gd name="T16" fmla="*/ 51 w 63"/>
                <a:gd name="T17" fmla="*/ 72 h 121"/>
                <a:gd name="T18" fmla="*/ 49 w 63"/>
                <a:gd name="T19" fmla="*/ 60 h 121"/>
                <a:gd name="T20" fmla="*/ 44 w 63"/>
                <a:gd name="T21" fmla="*/ 50 h 121"/>
                <a:gd name="T22" fmla="*/ 41 w 63"/>
                <a:gd name="T23" fmla="*/ 40 h 121"/>
                <a:gd name="T24" fmla="*/ 35 w 63"/>
                <a:gd name="T25" fmla="*/ 30 h 121"/>
                <a:gd name="T26" fmla="*/ 30 w 63"/>
                <a:gd name="T27" fmla="*/ 21 h 121"/>
                <a:gd name="T28" fmla="*/ 24 w 63"/>
                <a:gd name="T29" fmla="*/ 13 h 121"/>
                <a:gd name="T30" fmla="*/ 17 w 63"/>
                <a:gd name="T31" fmla="*/ 7 h 121"/>
                <a:gd name="T32" fmla="*/ 10 w 63"/>
                <a:gd name="T33" fmla="*/ 3 h 121"/>
                <a:gd name="T34" fmla="*/ 0 w 63"/>
                <a:gd name="T35" fmla="*/ 0 h 121"/>
                <a:gd name="T36" fmla="*/ 0 w 63"/>
                <a:gd name="T37" fmla="*/ 14 h 121"/>
                <a:gd name="T38" fmla="*/ 5 w 63"/>
                <a:gd name="T39" fmla="*/ 14 h 121"/>
                <a:gd name="T40" fmla="*/ 10 w 63"/>
                <a:gd name="T41" fmla="*/ 17 h 121"/>
                <a:gd name="T42" fmla="*/ 14 w 63"/>
                <a:gd name="T43" fmla="*/ 21 h 121"/>
                <a:gd name="T44" fmla="*/ 19 w 63"/>
                <a:gd name="T45" fmla="*/ 28 h 121"/>
                <a:gd name="T46" fmla="*/ 25 w 63"/>
                <a:gd name="T47" fmla="*/ 36 h 121"/>
                <a:gd name="T48" fmla="*/ 28 w 63"/>
                <a:gd name="T49" fmla="*/ 45 h 121"/>
                <a:gd name="T50" fmla="*/ 33 w 63"/>
                <a:gd name="T51" fmla="*/ 55 h 121"/>
                <a:gd name="T52" fmla="*/ 36 w 63"/>
                <a:gd name="T53" fmla="*/ 65 h 121"/>
                <a:gd name="T54" fmla="*/ 40 w 63"/>
                <a:gd name="T55" fmla="*/ 75 h 121"/>
                <a:gd name="T56" fmla="*/ 42 w 63"/>
                <a:gd name="T57" fmla="*/ 85 h 121"/>
                <a:gd name="T58" fmla="*/ 44 w 63"/>
                <a:gd name="T59" fmla="*/ 94 h 121"/>
                <a:gd name="T60" fmla="*/ 47 w 63"/>
                <a:gd name="T61" fmla="*/ 102 h 121"/>
                <a:gd name="T62" fmla="*/ 48 w 63"/>
                <a:gd name="T63" fmla="*/ 109 h 121"/>
                <a:gd name="T64" fmla="*/ 49 w 63"/>
                <a:gd name="T65" fmla="*/ 116 h 121"/>
                <a:gd name="T66" fmla="*/ 49 w 63"/>
                <a:gd name="T67" fmla="*/ 118 h 121"/>
                <a:gd name="T68" fmla="*/ 49 w 63"/>
                <a:gd name="T69" fmla="*/ 119 h 121"/>
                <a:gd name="T70" fmla="*/ 50 w 63"/>
                <a:gd name="T71" fmla="*/ 121 h 121"/>
                <a:gd name="T72" fmla="*/ 49 w 63"/>
                <a:gd name="T73" fmla="*/ 119 h 121"/>
                <a:gd name="T74" fmla="*/ 50 w 63"/>
                <a:gd name="T75" fmla="*/ 120 h 121"/>
                <a:gd name="T76" fmla="*/ 50 w 63"/>
                <a:gd name="T77" fmla="*/ 121 h 121"/>
                <a:gd name="T78" fmla="*/ 62 w 63"/>
                <a:gd name="T79"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 h="121">
                  <a:moveTo>
                    <a:pt x="62" y="116"/>
                  </a:moveTo>
                  <a:lnTo>
                    <a:pt x="63" y="118"/>
                  </a:lnTo>
                  <a:lnTo>
                    <a:pt x="63" y="116"/>
                  </a:lnTo>
                  <a:lnTo>
                    <a:pt x="62" y="112"/>
                  </a:lnTo>
                  <a:lnTo>
                    <a:pt x="60" y="108"/>
                  </a:lnTo>
                  <a:lnTo>
                    <a:pt x="59" y="100"/>
                  </a:lnTo>
                  <a:lnTo>
                    <a:pt x="57" y="91"/>
                  </a:lnTo>
                  <a:lnTo>
                    <a:pt x="55" y="81"/>
                  </a:lnTo>
                  <a:lnTo>
                    <a:pt x="51" y="72"/>
                  </a:lnTo>
                  <a:lnTo>
                    <a:pt x="49" y="60"/>
                  </a:lnTo>
                  <a:lnTo>
                    <a:pt x="44" y="50"/>
                  </a:lnTo>
                  <a:lnTo>
                    <a:pt x="41" y="40"/>
                  </a:lnTo>
                  <a:lnTo>
                    <a:pt x="35" y="30"/>
                  </a:lnTo>
                  <a:lnTo>
                    <a:pt x="30" y="21"/>
                  </a:lnTo>
                  <a:lnTo>
                    <a:pt x="24" y="13"/>
                  </a:lnTo>
                  <a:lnTo>
                    <a:pt x="17" y="7"/>
                  </a:lnTo>
                  <a:lnTo>
                    <a:pt x="10" y="3"/>
                  </a:lnTo>
                  <a:lnTo>
                    <a:pt x="0" y="0"/>
                  </a:lnTo>
                  <a:lnTo>
                    <a:pt x="0" y="14"/>
                  </a:lnTo>
                  <a:lnTo>
                    <a:pt x="5" y="14"/>
                  </a:lnTo>
                  <a:lnTo>
                    <a:pt x="10" y="17"/>
                  </a:lnTo>
                  <a:lnTo>
                    <a:pt x="14" y="21"/>
                  </a:lnTo>
                  <a:lnTo>
                    <a:pt x="19" y="28"/>
                  </a:lnTo>
                  <a:lnTo>
                    <a:pt x="25" y="36"/>
                  </a:lnTo>
                  <a:lnTo>
                    <a:pt x="28" y="45"/>
                  </a:lnTo>
                  <a:lnTo>
                    <a:pt x="33" y="55"/>
                  </a:lnTo>
                  <a:lnTo>
                    <a:pt x="36" y="65"/>
                  </a:lnTo>
                  <a:lnTo>
                    <a:pt x="40" y="75"/>
                  </a:lnTo>
                  <a:lnTo>
                    <a:pt x="42" y="85"/>
                  </a:lnTo>
                  <a:lnTo>
                    <a:pt x="44" y="94"/>
                  </a:lnTo>
                  <a:lnTo>
                    <a:pt x="47" y="102"/>
                  </a:lnTo>
                  <a:lnTo>
                    <a:pt x="48" y="109"/>
                  </a:lnTo>
                  <a:lnTo>
                    <a:pt x="49" y="116"/>
                  </a:lnTo>
                  <a:lnTo>
                    <a:pt x="49" y="118"/>
                  </a:lnTo>
                  <a:lnTo>
                    <a:pt x="49" y="119"/>
                  </a:lnTo>
                  <a:lnTo>
                    <a:pt x="50" y="121"/>
                  </a:lnTo>
                  <a:lnTo>
                    <a:pt x="49" y="119"/>
                  </a:lnTo>
                  <a:lnTo>
                    <a:pt x="50" y="120"/>
                  </a:lnTo>
                  <a:lnTo>
                    <a:pt x="50" y="121"/>
                  </a:lnTo>
                  <a:lnTo>
                    <a:pt x="62"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212"/>
            <p:cNvSpPr>
              <a:spLocks/>
            </p:cNvSpPr>
            <p:nvPr/>
          </p:nvSpPr>
          <p:spPr bwMode="auto">
            <a:xfrm>
              <a:off x="4412036" y="2629446"/>
              <a:ext cx="52388" cy="98425"/>
            </a:xfrm>
            <a:custGeom>
              <a:avLst/>
              <a:gdLst>
                <a:gd name="T0" fmla="*/ 38 w 68"/>
                <a:gd name="T1" fmla="*/ 71 h 124"/>
                <a:gd name="T2" fmla="*/ 50 w 68"/>
                <a:gd name="T3" fmla="*/ 66 h 124"/>
                <a:gd name="T4" fmla="*/ 12 w 68"/>
                <a:gd name="T5" fmla="*/ 0 h 124"/>
                <a:gd name="T6" fmla="*/ 0 w 68"/>
                <a:gd name="T7" fmla="*/ 5 h 124"/>
                <a:gd name="T8" fmla="*/ 38 w 68"/>
                <a:gd name="T9" fmla="*/ 72 h 124"/>
                <a:gd name="T10" fmla="*/ 50 w 68"/>
                <a:gd name="T11" fmla="*/ 66 h 124"/>
                <a:gd name="T12" fmla="*/ 38 w 68"/>
                <a:gd name="T13" fmla="*/ 72 h 124"/>
                <a:gd name="T14" fmla="*/ 68 w 68"/>
                <a:gd name="T15" fmla="*/ 124 h 124"/>
                <a:gd name="T16" fmla="*/ 50 w 68"/>
                <a:gd name="T17" fmla="*/ 66 h 124"/>
                <a:gd name="T18" fmla="*/ 38 w 68"/>
                <a:gd name="T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24">
                  <a:moveTo>
                    <a:pt x="38" y="71"/>
                  </a:moveTo>
                  <a:lnTo>
                    <a:pt x="50" y="66"/>
                  </a:lnTo>
                  <a:lnTo>
                    <a:pt x="12" y="0"/>
                  </a:lnTo>
                  <a:lnTo>
                    <a:pt x="0" y="5"/>
                  </a:lnTo>
                  <a:lnTo>
                    <a:pt x="38" y="72"/>
                  </a:lnTo>
                  <a:lnTo>
                    <a:pt x="50" y="66"/>
                  </a:lnTo>
                  <a:lnTo>
                    <a:pt x="38" y="72"/>
                  </a:lnTo>
                  <a:lnTo>
                    <a:pt x="68" y="124"/>
                  </a:lnTo>
                  <a:lnTo>
                    <a:pt x="50" y="66"/>
                  </a:lnTo>
                  <a:lnTo>
                    <a:pt x="38"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213"/>
            <p:cNvSpPr>
              <a:spLocks/>
            </p:cNvSpPr>
            <p:nvPr/>
          </p:nvSpPr>
          <p:spPr bwMode="auto">
            <a:xfrm>
              <a:off x="4423148" y="2631033"/>
              <a:ext cx="26988" cy="55563"/>
            </a:xfrm>
            <a:custGeom>
              <a:avLst/>
              <a:gdLst>
                <a:gd name="T0" fmla="*/ 0 w 35"/>
                <a:gd name="T1" fmla="*/ 5 h 69"/>
                <a:gd name="T2" fmla="*/ 0 w 35"/>
                <a:gd name="T3" fmla="*/ 5 h 69"/>
                <a:gd name="T4" fmla="*/ 23 w 35"/>
                <a:gd name="T5" fmla="*/ 69 h 69"/>
                <a:gd name="T6" fmla="*/ 35 w 35"/>
                <a:gd name="T7" fmla="*/ 64 h 69"/>
                <a:gd name="T8" fmla="*/ 11 w 35"/>
                <a:gd name="T9" fmla="*/ 0 h 69"/>
                <a:gd name="T10" fmla="*/ 11 w 35"/>
                <a:gd name="T11" fmla="*/ 0 h 69"/>
                <a:gd name="T12" fmla="*/ 0 w 35"/>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35" h="69">
                  <a:moveTo>
                    <a:pt x="0" y="5"/>
                  </a:moveTo>
                  <a:lnTo>
                    <a:pt x="0" y="5"/>
                  </a:lnTo>
                  <a:lnTo>
                    <a:pt x="23" y="69"/>
                  </a:lnTo>
                  <a:lnTo>
                    <a:pt x="35" y="64"/>
                  </a:lnTo>
                  <a:lnTo>
                    <a:pt x="11" y="0"/>
                  </a:lnTo>
                  <a:lnTo>
                    <a:pt x="11"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214"/>
            <p:cNvSpPr>
              <a:spLocks/>
            </p:cNvSpPr>
            <p:nvPr/>
          </p:nvSpPr>
          <p:spPr bwMode="auto">
            <a:xfrm>
              <a:off x="4404098" y="2551658"/>
              <a:ext cx="28575" cy="82550"/>
            </a:xfrm>
            <a:custGeom>
              <a:avLst/>
              <a:gdLst>
                <a:gd name="T0" fmla="*/ 18 w 34"/>
                <a:gd name="T1" fmla="*/ 2 h 104"/>
                <a:gd name="T2" fmla="*/ 18 w 34"/>
                <a:gd name="T3" fmla="*/ 2 h 104"/>
                <a:gd name="T4" fmla="*/ 11 w 34"/>
                <a:gd name="T5" fmla="*/ 0 h 104"/>
                <a:gd name="T6" fmla="*/ 5 w 34"/>
                <a:gd name="T7" fmla="*/ 2 h 104"/>
                <a:gd name="T8" fmla="*/ 0 w 34"/>
                <a:gd name="T9" fmla="*/ 8 h 104"/>
                <a:gd name="T10" fmla="*/ 0 w 34"/>
                <a:gd name="T11" fmla="*/ 15 h 104"/>
                <a:gd name="T12" fmla="*/ 0 w 34"/>
                <a:gd name="T13" fmla="*/ 23 h 104"/>
                <a:gd name="T14" fmla="*/ 1 w 34"/>
                <a:gd name="T15" fmla="*/ 31 h 104"/>
                <a:gd name="T16" fmla="*/ 3 w 34"/>
                <a:gd name="T17" fmla="*/ 40 h 104"/>
                <a:gd name="T18" fmla="*/ 6 w 34"/>
                <a:gd name="T19" fmla="*/ 51 h 104"/>
                <a:gd name="T20" fmla="*/ 9 w 34"/>
                <a:gd name="T21" fmla="*/ 60 h 104"/>
                <a:gd name="T22" fmla="*/ 11 w 34"/>
                <a:gd name="T23" fmla="*/ 69 h 104"/>
                <a:gd name="T24" fmla="*/ 14 w 34"/>
                <a:gd name="T25" fmla="*/ 78 h 104"/>
                <a:gd name="T26" fmla="*/ 16 w 34"/>
                <a:gd name="T27" fmla="*/ 86 h 104"/>
                <a:gd name="T28" fmla="*/ 18 w 34"/>
                <a:gd name="T29" fmla="*/ 93 h 104"/>
                <a:gd name="T30" fmla="*/ 21 w 34"/>
                <a:gd name="T31" fmla="*/ 99 h 104"/>
                <a:gd name="T32" fmla="*/ 22 w 34"/>
                <a:gd name="T33" fmla="*/ 102 h 104"/>
                <a:gd name="T34" fmla="*/ 23 w 34"/>
                <a:gd name="T35" fmla="*/ 104 h 104"/>
                <a:gd name="T36" fmla="*/ 34 w 34"/>
                <a:gd name="T37" fmla="*/ 99 h 104"/>
                <a:gd name="T38" fmla="*/ 34 w 34"/>
                <a:gd name="T39" fmla="*/ 98 h 104"/>
                <a:gd name="T40" fmla="*/ 32 w 34"/>
                <a:gd name="T41" fmla="*/ 94 h 104"/>
                <a:gd name="T42" fmla="*/ 31 w 34"/>
                <a:gd name="T43" fmla="*/ 90 h 104"/>
                <a:gd name="T44" fmla="*/ 29 w 34"/>
                <a:gd name="T45" fmla="*/ 83 h 104"/>
                <a:gd name="T46" fmla="*/ 26 w 34"/>
                <a:gd name="T47" fmla="*/ 75 h 104"/>
                <a:gd name="T48" fmla="*/ 23 w 34"/>
                <a:gd name="T49" fmla="*/ 66 h 104"/>
                <a:gd name="T50" fmla="*/ 21 w 34"/>
                <a:gd name="T51" fmla="*/ 56 h 104"/>
                <a:gd name="T52" fmla="*/ 18 w 34"/>
                <a:gd name="T53" fmla="*/ 46 h 104"/>
                <a:gd name="T54" fmla="*/ 16 w 34"/>
                <a:gd name="T55" fmla="*/ 37 h 104"/>
                <a:gd name="T56" fmla="*/ 14 w 34"/>
                <a:gd name="T57" fmla="*/ 29 h 104"/>
                <a:gd name="T58" fmla="*/ 13 w 34"/>
                <a:gd name="T59" fmla="*/ 21 h 104"/>
                <a:gd name="T60" fmla="*/ 13 w 34"/>
                <a:gd name="T61" fmla="*/ 15 h 104"/>
                <a:gd name="T62" fmla="*/ 14 w 34"/>
                <a:gd name="T63" fmla="*/ 11 h 104"/>
                <a:gd name="T64" fmla="*/ 13 w 34"/>
                <a:gd name="T65" fmla="*/ 11 h 104"/>
                <a:gd name="T66" fmla="*/ 11 w 34"/>
                <a:gd name="T67" fmla="*/ 13 h 104"/>
                <a:gd name="T68" fmla="*/ 13 w 34"/>
                <a:gd name="T69" fmla="*/ 13 h 104"/>
                <a:gd name="T70" fmla="*/ 13 w 34"/>
                <a:gd name="T71" fmla="*/ 13 h 104"/>
                <a:gd name="T72" fmla="*/ 18 w 34"/>
                <a:gd name="T7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104">
                  <a:moveTo>
                    <a:pt x="18" y="2"/>
                  </a:moveTo>
                  <a:lnTo>
                    <a:pt x="18" y="2"/>
                  </a:lnTo>
                  <a:lnTo>
                    <a:pt x="11" y="0"/>
                  </a:lnTo>
                  <a:lnTo>
                    <a:pt x="5" y="2"/>
                  </a:lnTo>
                  <a:lnTo>
                    <a:pt x="0" y="8"/>
                  </a:lnTo>
                  <a:lnTo>
                    <a:pt x="0" y="15"/>
                  </a:lnTo>
                  <a:lnTo>
                    <a:pt x="0" y="23"/>
                  </a:lnTo>
                  <a:lnTo>
                    <a:pt x="1" y="31"/>
                  </a:lnTo>
                  <a:lnTo>
                    <a:pt x="3" y="40"/>
                  </a:lnTo>
                  <a:lnTo>
                    <a:pt x="6" y="51"/>
                  </a:lnTo>
                  <a:lnTo>
                    <a:pt x="9" y="60"/>
                  </a:lnTo>
                  <a:lnTo>
                    <a:pt x="11" y="69"/>
                  </a:lnTo>
                  <a:lnTo>
                    <a:pt x="14" y="78"/>
                  </a:lnTo>
                  <a:lnTo>
                    <a:pt x="16" y="86"/>
                  </a:lnTo>
                  <a:lnTo>
                    <a:pt x="18" y="93"/>
                  </a:lnTo>
                  <a:lnTo>
                    <a:pt x="21" y="99"/>
                  </a:lnTo>
                  <a:lnTo>
                    <a:pt x="22" y="102"/>
                  </a:lnTo>
                  <a:lnTo>
                    <a:pt x="23" y="104"/>
                  </a:lnTo>
                  <a:lnTo>
                    <a:pt x="34" y="99"/>
                  </a:lnTo>
                  <a:lnTo>
                    <a:pt x="34" y="98"/>
                  </a:lnTo>
                  <a:lnTo>
                    <a:pt x="32" y="94"/>
                  </a:lnTo>
                  <a:lnTo>
                    <a:pt x="31" y="90"/>
                  </a:lnTo>
                  <a:lnTo>
                    <a:pt x="29" y="83"/>
                  </a:lnTo>
                  <a:lnTo>
                    <a:pt x="26" y="75"/>
                  </a:lnTo>
                  <a:lnTo>
                    <a:pt x="23" y="66"/>
                  </a:lnTo>
                  <a:lnTo>
                    <a:pt x="21" y="56"/>
                  </a:lnTo>
                  <a:lnTo>
                    <a:pt x="18" y="46"/>
                  </a:lnTo>
                  <a:lnTo>
                    <a:pt x="16" y="37"/>
                  </a:lnTo>
                  <a:lnTo>
                    <a:pt x="14" y="29"/>
                  </a:lnTo>
                  <a:lnTo>
                    <a:pt x="13" y="21"/>
                  </a:lnTo>
                  <a:lnTo>
                    <a:pt x="13" y="15"/>
                  </a:lnTo>
                  <a:lnTo>
                    <a:pt x="14" y="11"/>
                  </a:lnTo>
                  <a:lnTo>
                    <a:pt x="13" y="11"/>
                  </a:lnTo>
                  <a:lnTo>
                    <a:pt x="11" y="13"/>
                  </a:lnTo>
                  <a:lnTo>
                    <a:pt x="13" y="13"/>
                  </a:lnTo>
                  <a:lnTo>
                    <a:pt x="13" y="13"/>
                  </a:lnTo>
                  <a:lnTo>
                    <a:pt x="1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215"/>
            <p:cNvSpPr>
              <a:spLocks/>
            </p:cNvSpPr>
            <p:nvPr/>
          </p:nvSpPr>
          <p:spPr bwMode="auto">
            <a:xfrm>
              <a:off x="4415211" y="2554833"/>
              <a:ext cx="57150" cy="101600"/>
            </a:xfrm>
            <a:custGeom>
              <a:avLst/>
              <a:gdLst>
                <a:gd name="T0" fmla="*/ 72 w 72"/>
                <a:gd name="T1" fmla="*/ 122 h 129"/>
                <a:gd name="T2" fmla="*/ 72 w 72"/>
                <a:gd name="T3" fmla="*/ 122 h 129"/>
                <a:gd name="T4" fmla="*/ 66 w 72"/>
                <a:gd name="T5" fmla="*/ 113 h 129"/>
                <a:gd name="T6" fmla="*/ 62 w 72"/>
                <a:gd name="T7" fmla="*/ 104 h 129"/>
                <a:gd name="T8" fmla="*/ 57 w 72"/>
                <a:gd name="T9" fmla="*/ 93 h 129"/>
                <a:gd name="T10" fmla="*/ 54 w 72"/>
                <a:gd name="T11" fmla="*/ 85 h 129"/>
                <a:gd name="T12" fmla="*/ 49 w 72"/>
                <a:gd name="T13" fmla="*/ 76 h 129"/>
                <a:gd name="T14" fmla="*/ 46 w 72"/>
                <a:gd name="T15" fmla="*/ 67 h 129"/>
                <a:gd name="T16" fmla="*/ 42 w 72"/>
                <a:gd name="T17" fmla="*/ 58 h 129"/>
                <a:gd name="T18" fmla="*/ 39 w 72"/>
                <a:gd name="T19" fmla="*/ 50 h 129"/>
                <a:gd name="T20" fmla="*/ 35 w 72"/>
                <a:gd name="T21" fmla="*/ 42 h 129"/>
                <a:gd name="T22" fmla="*/ 33 w 72"/>
                <a:gd name="T23" fmla="*/ 34 h 129"/>
                <a:gd name="T24" fmla="*/ 28 w 72"/>
                <a:gd name="T25" fmla="*/ 27 h 129"/>
                <a:gd name="T26" fmla="*/ 25 w 72"/>
                <a:gd name="T27" fmla="*/ 20 h 129"/>
                <a:gd name="T28" fmla="*/ 21 w 72"/>
                <a:gd name="T29" fmla="*/ 14 h 129"/>
                <a:gd name="T30" fmla="*/ 17 w 72"/>
                <a:gd name="T31" fmla="*/ 9 h 129"/>
                <a:gd name="T32" fmla="*/ 12 w 72"/>
                <a:gd name="T33" fmla="*/ 4 h 129"/>
                <a:gd name="T34" fmla="*/ 5 w 72"/>
                <a:gd name="T35" fmla="*/ 0 h 129"/>
                <a:gd name="T36" fmla="*/ 0 w 72"/>
                <a:gd name="T37" fmla="*/ 11 h 129"/>
                <a:gd name="T38" fmla="*/ 3 w 72"/>
                <a:gd name="T39" fmla="*/ 13 h 129"/>
                <a:gd name="T40" fmla="*/ 8 w 72"/>
                <a:gd name="T41" fmla="*/ 16 h 129"/>
                <a:gd name="T42" fmla="*/ 11 w 72"/>
                <a:gd name="T43" fmla="*/ 21 h 129"/>
                <a:gd name="T44" fmla="*/ 15 w 72"/>
                <a:gd name="T45" fmla="*/ 27 h 129"/>
                <a:gd name="T46" fmla="*/ 18 w 72"/>
                <a:gd name="T47" fmla="*/ 32 h 129"/>
                <a:gd name="T48" fmla="*/ 20 w 72"/>
                <a:gd name="T49" fmla="*/ 39 h 129"/>
                <a:gd name="T50" fmla="*/ 24 w 72"/>
                <a:gd name="T51" fmla="*/ 46 h 129"/>
                <a:gd name="T52" fmla="*/ 27 w 72"/>
                <a:gd name="T53" fmla="*/ 54 h 129"/>
                <a:gd name="T54" fmla="*/ 31 w 72"/>
                <a:gd name="T55" fmla="*/ 62 h 129"/>
                <a:gd name="T56" fmla="*/ 34 w 72"/>
                <a:gd name="T57" fmla="*/ 72 h 129"/>
                <a:gd name="T58" fmla="*/ 38 w 72"/>
                <a:gd name="T59" fmla="*/ 81 h 129"/>
                <a:gd name="T60" fmla="*/ 41 w 72"/>
                <a:gd name="T61" fmla="*/ 90 h 129"/>
                <a:gd name="T62" fmla="*/ 46 w 72"/>
                <a:gd name="T63" fmla="*/ 99 h 129"/>
                <a:gd name="T64" fmla="*/ 50 w 72"/>
                <a:gd name="T65" fmla="*/ 108 h 129"/>
                <a:gd name="T66" fmla="*/ 55 w 72"/>
                <a:gd name="T67" fmla="*/ 119 h 129"/>
                <a:gd name="T68" fmla="*/ 61 w 72"/>
                <a:gd name="T69" fmla="*/ 129 h 129"/>
                <a:gd name="T70" fmla="*/ 61 w 72"/>
                <a:gd name="T71" fmla="*/ 129 h 129"/>
                <a:gd name="T72" fmla="*/ 72 w 72"/>
                <a:gd name="T73"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129">
                  <a:moveTo>
                    <a:pt x="72" y="122"/>
                  </a:moveTo>
                  <a:lnTo>
                    <a:pt x="72" y="122"/>
                  </a:lnTo>
                  <a:lnTo>
                    <a:pt x="66" y="113"/>
                  </a:lnTo>
                  <a:lnTo>
                    <a:pt x="62" y="104"/>
                  </a:lnTo>
                  <a:lnTo>
                    <a:pt x="57" y="93"/>
                  </a:lnTo>
                  <a:lnTo>
                    <a:pt x="54" y="85"/>
                  </a:lnTo>
                  <a:lnTo>
                    <a:pt x="49" y="76"/>
                  </a:lnTo>
                  <a:lnTo>
                    <a:pt x="46" y="67"/>
                  </a:lnTo>
                  <a:lnTo>
                    <a:pt x="42" y="58"/>
                  </a:lnTo>
                  <a:lnTo>
                    <a:pt x="39" y="50"/>
                  </a:lnTo>
                  <a:lnTo>
                    <a:pt x="35" y="42"/>
                  </a:lnTo>
                  <a:lnTo>
                    <a:pt x="33" y="34"/>
                  </a:lnTo>
                  <a:lnTo>
                    <a:pt x="28" y="27"/>
                  </a:lnTo>
                  <a:lnTo>
                    <a:pt x="25" y="20"/>
                  </a:lnTo>
                  <a:lnTo>
                    <a:pt x="21" y="14"/>
                  </a:lnTo>
                  <a:lnTo>
                    <a:pt x="17" y="9"/>
                  </a:lnTo>
                  <a:lnTo>
                    <a:pt x="12" y="4"/>
                  </a:lnTo>
                  <a:lnTo>
                    <a:pt x="5" y="0"/>
                  </a:lnTo>
                  <a:lnTo>
                    <a:pt x="0" y="11"/>
                  </a:lnTo>
                  <a:lnTo>
                    <a:pt x="3" y="13"/>
                  </a:lnTo>
                  <a:lnTo>
                    <a:pt x="8" y="16"/>
                  </a:lnTo>
                  <a:lnTo>
                    <a:pt x="11" y="21"/>
                  </a:lnTo>
                  <a:lnTo>
                    <a:pt x="15" y="27"/>
                  </a:lnTo>
                  <a:lnTo>
                    <a:pt x="18" y="32"/>
                  </a:lnTo>
                  <a:lnTo>
                    <a:pt x="20" y="39"/>
                  </a:lnTo>
                  <a:lnTo>
                    <a:pt x="24" y="46"/>
                  </a:lnTo>
                  <a:lnTo>
                    <a:pt x="27" y="54"/>
                  </a:lnTo>
                  <a:lnTo>
                    <a:pt x="31" y="62"/>
                  </a:lnTo>
                  <a:lnTo>
                    <a:pt x="34" y="72"/>
                  </a:lnTo>
                  <a:lnTo>
                    <a:pt x="38" y="81"/>
                  </a:lnTo>
                  <a:lnTo>
                    <a:pt x="41" y="90"/>
                  </a:lnTo>
                  <a:lnTo>
                    <a:pt x="46" y="99"/>
                  </a:lnTo>
                  <a:lnTo>
                    <a:pt x="50" y="108"/>
                  </a:lnTo>
                  <a:lnTo>
                    <a:pt x="55" y="119"/>
                  </a:lnTo>
                  <a:lnTo>
                    <a:pt x="61" y="129"/>
                  </a:lnTo>
                  <a:lnTo>
                    <a:pt x="61" y="129"/>
                  </a:lnTo>
                  <a:lnTo>
                    <a:pt x="72"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216"/>
            <p:cNvSpPr>
              <a:spLocks/>
            </p:cNvSpPr>
            <p:nvPr/>
          </p:nvSpPr>
          <p:spPr bwMode="auto">
            <a:xfrm>
              <a:off x="4462836" y="2651671"/>
              <a:ext cx="46038" cy="57150"/>
            </a:xfrm>
            <a:custGeom>
              <a:avLst/>
              <a:gdLst>
                <a:gd name="T0" fmla="*/ 56 w 57"/>
                <a:gd name="T1" fmla="*/ 68 h 73"/>
                <a:gd name="T2" fmla="*/ 54 w 57"/>
                <a:gd name="T3" fmla="*/ 63 h 73"/>
                <a:gd name="T4" fmla="*/ 54 w 57"/>
                <a:gd name="T5" fmla="*/ 63 h 73"/>
                <a:gd name="T6" fmla="*/ 51 w 57"/>
                <a:gd name="T7" fmla="*/ 60 h 73"/>
                <a:gd name="T8" fmla="*/ 48 w 57"/>
                <a:gd name="T9" fmla="*/ 57 h 73"/>
                <a:gd name="T10" fmla="*/ 43 w 57"/>
                <a:gd name="T11" fmla="*/ 51 h 73"/>
                <a:gd name="T12" fmla="*/ 38 w 57"/>
                <a:gd name="T13" fmla="*/ 44 h 73"/>
                <a:gd name="T14" fmla="*/ 31 w 57"/>
                <a:gd name="T15" fmla="*/ 33 h 73"/>
                <a:gd name="T16" fmla="*/ 22 w 57"/>
                <a:gd name="T17" fmla="*/ 19 h 73"/>
                <a:gd name="T18" fmla="*/ 11 w 57"/>
                <a:gd name="T19" fmla="*/ 0 h 73"/>
                <a:gd name="T20" fmla="*/ 0 w 57"/>
                <a:gd name="T21" fmla="*/ 7 h 73"/>
                <a:gd name="T22" fmla="*/ 10 w 57"/>
                <a:gd name="T23" fmla="*/ 26 h 73"/>
                <a:gd name="T24" fmla="*/ 19 w 57"/>
                <a:gd name="T25" fmla="*/ 39 h 73"/>
                <a:gd name="T26" fmla="*/ 27 w 57"/>
                <a:gd name="T27" fmla="*/ 51 h 73"/>
                <a:gd name="T28" fmla="*/ 34 w 57"/>
                <a:gd name="T29" fmla="*/ 60 h 73"/>
                <a:gd name="T30" fmla="*/ 39 w 57"/>
                <a:gd name="T31" fmla="*/ 65 h 73"/>
                <a:gd name="T32" fmla="*/ 42 w 57"/>
                <a:gd name="T33" fmla="*/ 69 h 73"/>
                <a:gd name="T34" fmla="*/ 45 w 57"/>
                <a:gd name="T35" fmla="*/ 72 h 73"/>
                <a:gd name="T36" fmla="*/ 46 w 57"/>
                <a:gd name="T37" fmla="*/ 73 h 73"/>
                <a:gd name="T38" fmla="*/ 43 w 57"/>
                <a:gd name="T39" fmla="*/ 67 h 73"/>
                <a:gd name="T40" fmla="*/ 56 w 57"/>
                <a:gd name="T41" fmla="*/ 68 h 73"/>
                <a:gd name="T42" fmla="*/ 57 w 57"/>
                <a:gd name="T43" fmla="*/ 65 h 73"/>
                <a:gd name="T44" fmla="*/ 54 w 57"/>
                <a:gd name="T45" fmla="*/ 63 h 73"/>
                <a:gd name="T46" fmla="*/ 56 w 57"/>
                <a:gd name="T4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73">
                  <a:moveTo>
                    <a:pt x="56" y="68"/>
                  </a:moveTo>
                  <a:lnTo>
                    <a:pt x="54" y="63"/>
                  </a:lnTo>
                  <a:lnTo>
                    <a:pt x="54" y="63"/>
                  </a:lnTo>
                  <a:lnTo>
                    <a:pt x="51" y="60"/>
                  </a:lnTo>
                  <a:lnTo>
                    <a:pt x="48" y="57"/>
                  </a:lnTo>
                  <a:lnTo>
                    <a:pt x="43" y="51"/>
                  </a:lnTo>
                  <a:lnTo>
                    <a:pt x="38" y="44"/>
                  </a:lnTo>
                  <a:lnTo>
                    <a:pt x="31" y="33"/>
                  </a:lnTo>
                  <a:lnTo>
                    <a:pt x="22" y="19"/>
                  </a:lnTo>
                  <a:lnTo>
                    <a:pt x="11" y="0"/>
                  </a:lnTo>
                  <a:lnTo>
                    <a:pt x="0" y="7"/>
                  </a:lnTo>
                  <a:lnTo>
                    <a:pt x="10" y="26"/>
                  </a:lnTo>
                  <a:lnTo>
                    <a:pt x="19" y="39"/>
                  </a:lnTo>
                  <a:lnTo>
                    <a:pt x="27" y="51"/>
                  </a:lnTo>
                  <a:lnTo>
                    <a:pt x="34" y="60"/>
                  </a:lnTo>
                  <a:lnTo>
                    <a:pt x="39" y="65"/>
                  </a:lnTo>
                  <a:lnTo>
                    <a:pt x="42" y="69"/>
                  </a:lnTo>
                  <a:lnTo>
                    <a:pt x="45" y="72"/>
                  </a:lnTo>
                  <a:lnTo>
                    <a:pt x="46" y="73"/>
                  </a:lnTo>
                  <a:lnTo>
                    <a:pt x="43" y="67"/>
                  </a:lnTo>
                  <a:lnTo>
                    <a:pt x="56" y="68"/>
                  </a:lnTo>
                  <a:lnTo>
                    <a:pt x="57" y="65"/>
                  </a:lnTo>
                  <a:lnTo>
                    <a:pt x="54" y="63"/>
                  </a:lnTo>
                  <a:lnTo>
                    <a:pt x="5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217"/>
            <p:cNvSpPr>
              <a:spLocks/>
            </p:cNvSpPr>
            <p:nvPr/>
          </p:nvSpPr>
          <p:spPr bwMode="auto">
            <a:xfrm>
              <a:off x="4497761" y="2704058"/>
              <a:ext cx="26988" cy="30163"/>
            </a:xfrm>
            <a:custGeom>
              <a:avLst/>
              <a:gdLst>
                <a:gd name="T0" fmla="*/ 35 w 35"/>
                <a:gd name="T1" fmla="*/ 28 h 38"/>
                <a:gd name="T2" fmla="*/ 35 w 35"/>
                <a:gd name="T3" fmla="*/ 28 h 38"/>
                <a:gd name="T4" fmla="*/ 27 w 35"/>
                <a:gd name="T5" fmla="*/ 22 h 38"/>
                <a:gd name="T6" fmla="*/ 21 w 35"/>
                <a:gd name="T7" fmla="*/ 17 h 38"/>
                <a:gd name="T8" fmla="*/ 18 w 35"/>
                <a:gd name="T9" fmla="*/ 13 h 38"/>
                <a:gd name="T10" fmla="*/ 14 w 35"/>
                <a:gd name="T11" fmla="*/ 8 h 38"/>
                <a:gd name="T12" fmla="*/ 14 w 35"/>
                <a:gd name="T13" fmla="*/ 5 h 38"/>
                <a:gd name="T14" fmla="*/ 13 w 35"/>
                <a:gd name="T15" fmla="*/ 2 h 38"/>
                <a:gd name="T16" fmla="*/ 13 w 35"/>
                <a:gd name="T17" fmla="*/ 1 h 38"/>
                <a:gd name="T18" fmla="*/ 13 w 35"/>
                <a:gd name="T19" fmla="*/ 1 h 38"/>
                <a:gd name="T20" fmla="*/ 0 w 35"/>
                <a:gd name="T21" fmla="*/ 0 h 38"/>
                <a:gd name="T22" fmla="*/ 0 w 35"/>
                <a:gd name="T23" fmla="*/ 1 h 38"/>
                <a:gd name="T24" fmla="*/ 0 w 35"/>
                <a:gd name="T25" fmla="*/ 5 h 38"/>
                <a:gd name="T26" fmla="*/ 2 w 35"/>
                <a:gd name="T27" fmla="*/ 9 h 38"/>
                <a:gd name="T28" fmla="*/ 4 w 35"/>
                <a:gd name="T29" fmla="*/ 14 h 38"/>
                <a:gd name="T30" fmla="*/ 7 w 35"/>
                <a:gd name="T31" fmla="*/ 20 h 38"/>
                <a:gd name="T32" fmla="*/ 12 w 35"/>
                <a:gd name="T33" fmla="*/ 27 h 38"/>
                <a:gd name="T34" fmla="*/ 20 w 35"/>
                <a:gd name="T35" fmla="*/ 32 h 38"/>
                <a:gd name="T36" fmla="*/ 29 w 35"/>
                <a:gd name="T37" fmla="*/ 38 h 38"/>
                <a:gd name="T38" fmla="*/ 29 w 35"/>
                <a:gd name="T39" fmla="*/ 38 h 38"/>
                <a:gd name="T40" fmla="*/ 35 w 35"/>
                <a:gd name="T4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8">
                  <a:moveTo>
                    <a:pt x="35" y="28"/>
                  </a:moveTo>
                  <a:lnTo>
                    <a:pt x="35" y="28"/>
                  </a:lnTo>
                  <a:lnTo>
                    <a:pt x="27" y="22"/>
                  </a:lnTo>
                  <a:lnTo>
                    <a:pt x="21" y="17"/>
                  </a:lnTo>
                  <a:lnTo>
                    <a:pt x="18" y="13"/>
                  </a:lnTo>
                  <a:lnTo>
                    <a:pt x="14" y="8"/>
                  </a:lnTo>
                  <a:lnTo>
                    <a:pt x="14" y="5"/>
                  </a:lnTo>
                  <a:lnTo>
                    <a:pt x="13" y="2"/>
                  </a:lnTo>
                  <a:lnTo>
                    <a:pt x="13" y="1"/>
                  </a:lnTo>
                  <a:lnTo>
                    <a:pt x="13" y="1"/>
                  </a:lnTo>
                  <a:lnTo>
                    <a:pt x="0" y="0"/>
                  </a:lnTo>
                  <a:lnTo>
                    <a:pt x="0" y="1"/>
                  </a:lnTo>
                  <a:lnTo>
                    <a:pt x="0" y="5"/>
                  </a:lnTo>
                  <a:lnTo>
                    <a:pt x="2" y="9"/>
                  </a:lnTo>
                  <a:lnTo>
                    <a:pt x="4" y="14"/>
                  </a:lnTo>
                  <a:lnTo>
                    <a:pt x="7" y="20"/>
                  </a:lnTo>
                  <a:lnTo>
                    <a:pt x="12" y="27"/>
                  </a:lnTo>
                  <a:lnTo>
                    <a:pt x="20" y="32"/>
                  </a:lnTo>
                  <a:lnTo>
                    <a:pt x="29" y="38"/>
                  </a:lnTo>
                  <a:lnTo>
                    <a:pt x="29" y="38"/>
                  </a:lnTo>
                  <a:lnTo>
                    <a:pt x="3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218"/>
            <p:cNvSpPr>
              <a:spLocks/>
            </p:cNvSpPr>
            <p:nvPr/>
          </p:nvSpPr>
          <p:spPr bwMode="auto">
            <a:xfrm>
              <a:off x="4521573" y="2670721"/>
              <a:ext cx="19050" cy="65088"/>
            </a:xfrm>
            <a:custGeom>
              <a:avLst/>
              <a:gdLst>
                <a:gd name="T0" fmla="*/ 5 w 24"/>
                <a:gd name="T1" fmla="*/ 0 h 81"/>
                <a:gd name="T2" fmla="*/ 5 w 24"/>
                <a:gd name="T3" fmla="*/ 3 h 81"/>
                <a:gd name="T4" fmla="*/ 5 w 24"/>
                <a:gd name="T5" fmla="*/ 4 h 81"/>
                <a:gd name="T6" fmla="*/ 6 w 24"/>
                <a:gd name="T7" fmla="*/ 7 h 81"/>
                <a:gd name="T8" fmla="*/ 6 w 24"/>
                <a:gd name="T9" fmla="*/ 11 h 81"/>
                <a:gd name="T10" fmla="*/ 7 w 24"/>
                <a:gd name="T11" fmla="*/ 17 h 81"/>
                <a:gd name="T12" fmla="*/ 8 w 24"/>
                <a:gd name="T13" fmla="*/ 23 h 81"/>
                <a:gd name="T14" fmla="*/ 9 w 24"/>
                <a:gd name="T15" fmla="*/ 30 h 81"/>
                <a:gd name="T16" fmla="*/ 11 w 24"/>
                <a:gd name="T17" fmla="*/ 37 h 81"/>
                <a:gd name="T18" fmla="*/ 11 w 24"/>
                <a:gd name="T19" fmla="*/ 43 h 81"/>
                <a:gd name="T20" fmla="*/ 11 w 24"/>
                <a:gd name="T21" fmla="*/ 50 h 81"/>
                <a:gd name="T22" fmla="*/ 11 w 24"/>
                <a:gd name="T23" fmla="*/ 57 h 81"/>
                <a:gd name="T24" fmla="*/ 11 w 24"/>
                <a:gd name="T25" fmla="*/ 63 h 81"/>
                <a:gd name="T26" fmla="*/ 11 w 24"/>
                <a:gd name="T27" fmla="*/ 66 h 81"/>
                <a:gd name="T28" fmla="*/ 8 w 24"/>
                <a:gd name="T29" fmla="*/ 69 h 81"/>
                <a:gd name="T30" fmla="*/ 8 w 24"/>
                <a:gd name="T31" fmla="*/ 69 h 81"/>
                <a:gd name="T32" fmla="*/ 8 w 24"/>
                <a:gd name="T33" fmla="*/ 69 h 81"/>
                <a:gd name="T34" fmla="*/ 6 w 24"/>
                <a:gd name="T35" fmla="*/ 69 h 81"/>
                <a:gd name="T36" fmla="*/ 0 w 24"/>
                <a:gd name="T37" fmla="*/ 79 h 81"/>
                <a:gd name="T38" fmla="*/ 7 w 24"/>
                <a:gd name="T39" fmla="*/ 81 h 81"/>
                <a:gd name="T40" fmla="*/ 14 w 24"/>
                <a:gd name="T41" fmla="*/ 80 h 81"/>
                <a:gd name="T42" fmla="*/ 19 w 24"/>
                <a:gd name="T43" fmla="*/ 77 h 81"/>
                <a:gd name="T44" fmla="*/ 22 w 24"/>
                <a:gd name="T45" fmla="*/ 71 h 81"/>
                <a:gd name="T46" fmla="*/ 23 w 24"/>
                <a:gd name="T47" fmla="*/ 64 h 81"/>
                <a:gd name="T48" fmla="*/ 24 w 24"/>
                <a:gd name="T49" fmla="*/ 57 h 81"/>
                <a:gd name="T50" fmla="*/ 24 w 24"/>
                <a:gd name="T51" fmla="*/ 50 h 81"/>
                <a:gd name="T52" fmla="*/ 24 w 24"/>
                <a:gd name="T53" fmla="*/ 43 h 81"/>
                <a:gd name="T54" fmla="*/ 23 w 24"/>
                <a:gd name="T55" fmla="*/ 34 h 81"/>
                <a:gd name="T56" fmla="*/ 22 w 24"/>
                <a:gd name="T57" fmla="*/ 27 h 81"/>
                <a:gd name="T58" fmla="*/ 21 w 24"/>
                <a:gd name="T59" fmla="*/ 20 h 81"/>
                <a:gd name="T60" fmla="*/ 20 w 24"/>
                <a:gd name="T61" fmla="*/ 13 h 81"/>
                <a:gd name="T62" fmla="*/ 19 w 24"/>
                <a:gd name="T63" fmla="*/ 9 h 81"/>
                <a:gd name="T64" fmla="*/ 19 w 24"/>
                <a:gd name="T65" fmla="*/ 4 h 81"/>
                <a:gd name="T66" fmla="*/ 17 w 24"/>
                <a:gd name="T67" fmla="*/ 2 h 81"/>
                <a:gd name="T68" fmla="*/ 17 w 24"/>
                <a:gd name="T69" fmla="*/ 1 h 81"/>
                <a:gd name="T70" fmla="*/ 17 w 24"/>
                <a:gd name="T71" fmla="*/ 4 h 81"/>
                <a:gd name="T72" fmla="*/ 5 w 24"/>
                <a:gd name="T73" fmla="*/ 0 h 81"/>
                <a:gd name="T74" fmla="*/ 5 w 24"/>
                <a:gd name="T75" fmla="*/ 2 h 81"/>
                <a:gd name="T76" fmla="*/ 5 w 24"/>
                <a:gd name="T77" fmla="*/ 3 h 81"/>
                <a:gd name="T78" fmla="*/ 5 w 24"/>
                <a:gd name="T7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81">
                  <a:moveTo>
                    <a:pt x="5" y="0"/>
                  </a:moveTo>
                  <a:lnTo>
                    <a:pt x="5" y="3"/>
                  </a:lnTo>
                  <a:lnTo>
                    <a:pt x="5" y="4"/>
                  </a:lnTo>
                  <a:lnTo>
                    <a:pt x="6" y="7"/>
                  </a:lnTo>
                  <a:lnTo>
                    <a:pt x="6" y="11"/>
                  </a:lnTo>
                  <a:lnTo>
                    <a:pt x="7" y="17"/>
                  </a:lnTo>
                  <a:lnTo>
                    <a:pt x="8" y="23"/>
                  </a:lnTo>
                  <a:lnTo>
                    <a:pt x="9" y="30"/>
                  </a:lnTo>
                  <a:lnTo>
                    <a:pt x="11" y="37"/>
                  </a:lnTo>
                  <a:lnTo>
                    <a:pt x="11" y="43"/>
                  </a:lnTo>
                  <a:lnTo>
                    <a:pt x="11" y="50"/>
                  </a:lnTo>
                  <a:lnTo>
                    <a:pt x="11" y="57"/>
                  </a:lnTo>
                  <a:lnTo>
                    <a:pt x="11" y="63"/>
                  </a:lnTo>
                  <a:lnTo>
                    <a:pt x="11" y="66"/>
                  </a:lnTo>
                  <a:lnTo>
                    <a:pt x="8" y="69"/>
                  </a:lnTo>
                  <a:lnTo>
                    <a:pt x="8" y="69"/>
                  </a:lnTo>
                  <a:lnTo>
                    <a:pt x="8" y="69"/>
                  </a:lnTo>
                  <a:lnTo>
                    <a:pt x="6" y="69"/>
                  </a:lnTo>
                  <a:lnTo>
                    <a:pt x="0" y="79"/>
                  </a:lnTo>
                  <a:lnTo>
                    <a:pt x="7" y="81"/>
                  </a:lnTo>
                  <a:lnTo>
                    <a:pt x="14" y="80"/>
                  </a:lnTo>
                  <a:lnTo>
                    <a:pt x="19" y="77"/>
                  </a:lnTo>
                  <a:lnTo>
                    <a:pt x="22" y="71"/>
                  </a:lnTo>
                  <a:lnTo>
                    <a:pt x="23" y="64"/>
                  </a:lnTo>
                  <a:lnTo>
                    <a:pt x="24" y="57"/>
                  </a:lnTo>
                  <a:lnTo>
                    <a:pt x="24" y="50"/>
                  </a:lnTo>
                  <a:lnTo>
                    <a:pt x="24" y="43"/>
                  </a:lnTo>
                  <a:lnTo>
                    <a:pt x="23" y="34"/>
                  </a:lnTo>
                  <a:lnTo>
                    <a:pt x="22" y="27"/>
                  </a:lnTo>
                  <a:lnTo>
                    <a:pt x="21" y="20"/>
                  </a:lnTo>
                  <a:lnTo>
                    <a:pt x="20" y="13"/>
                  </a:lnTo>
                  <a:lnTo>
                    <a:pt x="19" y="9"/>
                  </a:lnTo>
                  <a:lnTo>
                    <a:pt x="19" y="4"/>
                  </a:lnTo>
                  <a:lnTo>
                    <a:pt x="17" y="2"/>
                  </a:lnTo>
                  <a:lnTo>
                    <a:pt x="17" y="1"/>
                  </a:lnTo>
                  <a:lnTo>
                    <a:pt x="17" y="4"/>
                  </a:lnTo>
                  <a:lnTo>
                    <a:pt x="5" y="0"/>
                  </a:lnTo>
                  <a:lnTo>
                    <a:pt x="5" y="2"/>
                  </a:lnTo>
                  <a:lnTo>
                    <a:pt x="5"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219"/>
            <p:cNvSpPr>
              <a:spLocks/>
            </p:cNvSpPr>
            <p:nvPr/>
          </p:nvSpPr>
          <p:spPr bwMode="auto">
            <a:xfrm>
              <a:off x="4524748" y="2626271"/>
              <a:ext cx="44450" cy="49213"/>
            </a:xfrm>
            <a:custGeom>
              <a:avLst/>
              <a:gdLst>
                <a:gd name="T0" fmla="*/ 55 w 55"/>
                <a:gd name="T1" fmla="*/ 14 h 62"/>
                <a:gd name="T2" fmla="*/ 55 w 55"/>
                <a:gd name="T3" fmla="*/ 14 h 62"/>
                <a:gd name="T4" fmla="*/ 50 w 55"/>
                <a:gd name="T5" fmla="*/ 7 h 62"/>
                <a:gd name="T6" fmla="*/ 45 w 55"/>
                <a:gd name="T7" fmla="*/ 2 h 62"/>
                <a:gd name="T8" fmla="*/ 38 w 55"/>
                <a:gd name="T9" fmla="*/ 0 h 62"/>
                <a:gd name="T10" fmla="*/ 32 w 55"/>
                <a:gd name="T11" fmla="*/ 2 h 62"/>
                <a:gd name="T12" fmla="*/ 26 w 55"/>
                <a:gd name="T13" fmla="*/ 5 h 62"/>
                <a:gd name="T14" fmla="*/ 23 w 55"/>
                <a:gd name="T15" fmla="*/ 9 h 62"/>
                <a:gd name="T16" fmla="*/ 18 w 55"/>
                <a:gd name="T17" fmla="*/ 15 h 62"/>
                <a:gd name="T18" fmla="*/ 15 w 55"/>
                <a:gd name="T19" fmla="*/ 21 h 62"/>
                <a:gd name="T20" fmla="*/ 11 w 55"/>
                <a:gd name="T21" fmla="*/ 28 h 62"/>
                <a:gd name="T22" fmla="*/ 9 w 55"/>
                <a:gd name="T23" fmla="*/ 33 h 62"/>
                <a:gd name="T24" fmla="*/ 6 w 55"/>
                <a:gd name="T25" fmla="*/ 40 h 62"/>
                <a:gd name="T26" fmla="*/ 4 w 55"/>
                <a:gd name="T27" fmla="*/ 46 h 62"/>
                <a:gd name="T28" fmla="*/ 2 w 55"/>
                <a:gd name="T29" fmla="*/ 51 h 62"/>
                <a:gd name="T30" fmla="*/ 1 w 55"/>
                <a:gd name="T31" fmla="*/ 55 h 62"/>
                <a:gd name="T32" fmla="*/ 0 w 55"/>
                <a:gd name="T33" fmla="*/ 58 h 62"/>
                <a:gd name="T34" fmla="*/ 0 w 55"/>
                <a:gd name="T35" fmla="*/ 58 h 62"/>
                <a:gd name="T36" fmla="*/ 12 w 55"/>
                <a:gd name="T37" fmla="*/ 62 h 62"/>
                <a:gd name="T38" fmla="*/ 12 w 55"/>
                <a:gd name="T39" fmla="*/ 61 h 62"/>
                <a:gd name="T40" fmla="*/ 12 w 55"/>
                <a:gd name="T41" fmla="*/ 59 h 62"/>
                <a:gd name="T42" fmla="*/ 15 w 55"/>
                <a:gd name="T43" fmla="*/ 55 h 62"/>
                <a:gd name="T44" fmla="*/ 16 w 55"/>
                <a:gd name="T45" fmla="*/ 51 h 62"/>
                <a:gd name="T46" fmla="*/ 18 w 55"/>
                <a:gd name="T47" fmla="*/ 45 h 62"/>
                <a:gd name="T48" fmla="*/ 21 w 55"/>
                <a:gd name="T49" fmla="*/ 39 h 62"/>
                <a:gd name="T50" fmla="*/ 24 w 55"/>
                <a:gd name="T51" fmla="*/ 32 h 62"/>
                <a:gd name="T52" fmla="*/ 26 w 55"/>
                <a:gd name="T53" fmla="*/ 27 h 62"/>
                <a:gd name="T54" fmla="*/ 29 w 55"/>
                <a:gd name="T55" fmla="*/ 22 h 62"/>
                <a:gd name="T56" fmla="*/ 32 w 55"/>
                <a:gd name="T57" fmla="*/ 18 h 62"/>
                <a:gd name="T58" fmla="*/ 35 w 55"/>
                <a:gd name="T59" fmla="*/ 15 h 62"/>
                <a:gd name="T60" fmla="*/ 38 w 55"/>
                <a:gd name="T61" fmla="*/ 14 h 62"/>
                <a:gd name="T62" fmla="*/ 38 w 55"/>
                <a:gd name="T63" fmla="*/ 14 h 62"/>
                <a:gd name="T64" fmla="*/ 39 w 55"/>
                <a:gd name="T65" fmla="*/ 14 h 62"/>
                <a:gd name="T66" fmla="*/ 40 w 55"/>
                <a:gd name="T67" fmla="*/ 15 h 62"/>
                <a:gd name="T68" fmla="*/ 44 w 55"/>
                <a:gd name="T69" fmla="*/ 20 h 62"/>
                <a:gd name="T70" fmla="*/ 44 w 55"/>
                <a:gd name="T71" fmla="*/ 20 h 62"/>
                <a:gd name="T72" fmla="*/ 55 w 55"/>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62">
                  <a:moveTo>
                    <a:pt x="55" y="14"/>
                  </a:moveTo>
                  <a:lnTo>
                    <a:pt x="55" y="14"/>
                  </a:lnTo>
                  <a:lnTo>
                    <a:pt x="50" y="7"/>
                  </a:lnTo>
                  <a:lnTo>
                    <a:pt x="45" y="2"/>
                  </a:lnTo>
                  <a:lnTo>
                    <a:pt x="38" y="0"/>
                  </a:lnTo>
                  <a:lnTo>
                    <a:pt x="32" y="2"/>
                  </a:lnTo>
                  <a:lnTo>
                    <a:pt x="26" y="5"/>
                  </a:lnTo>
                  <a:lnTo>
                    <a:pt x="23" y="9"/>
                  </a:lnTo>
                  <a:lnTo>
                    <a:pt x="18" y="15"/>
                  </a:lnTo>
                  <a:lnTo>
                    <a:pt x="15" y="21"/>
                  </a:lnTo>
                  <a:lnTo>
                    <a:pt x="11" y="28"/>
                  </a:lnTo>
                  <a:lnTo>
                    <a:pt x="9" y="33"/>
                  </a:lnTo>
                  <a:lnTo>
                    <a:pt x="6" y="40"/>
                  </a:lnTo>
                  <a:lnTo>
                    <a:pt x="4" y="46"/>
                  </a:lnTo>
                  <a:lnTo>
                    <a:pt x="2" y="51"/>
                  </a:lnTo>
                  <a:lnTo>
                    <a:pt x="1" y="55"/>
                  </a:lnTo>
                  <a:lnTo>
                    <a:pt x="0" y="58"/>
                  </a:lnTo>
                  <a:lnTo>
                    <a:pt x="0" y="58"/>
                  </a:lnTo>
                  <a:lnTo>
                    <a:pt x="12" y="62"/>
                  </a:lnTo>
                  <a:lnTo>
                    <a:pt x="12" y="61"/>
                  </a:lnTo>
                  <a:lnTo>
                    <a:pt x="12" y="59"/>
                  </a:lnTo>
                  <a:lnTo>
                    <a:pt x="15" y="55"/>
                  </a:lnTo>
                  <a:lnTo>
                    <a:pt x="16" y="51"/>
                  </a:lnTo>
                  <a:lnTo>
                    <a:pt x="18" y="45"/>
                  </a:lnTo>
                  <a:lnTo>
                    <a:pt x="21" y="39"/>
                  </a:lnTo>
                  <a:lnTo>
                    <a:pt x="24" y="32"/>
                  </a:lnTo>
                  <a:lnTo>
                    <a:pt x="26" y="27"/>
                  </a:lnTo>
                  <a:lnTo>
                    <a:pt x="29" y="22"/>
                  </a:lnTo>
                  <a:lnTo>
                    <a:pt x="32" y="18"/>
                  </a:lnTo>
                  <a:lnTo>
                    <a:pt x="35" y="15"/>
                  </a:lnTo>
                  <a:lnTo>
                    <a:pt x="38" y="14"/>
                  </a:lnTo>
                  <a:lnTo>
                    <a:pt x="38" y="14"/>
                  </a:lnTo>
                  <a:lnTo>
                    <a:pt x="39" y="14"/>
                  </a:lnTo>
                  <a:lnTo>
                    <a:pt x="40" y="15"/>
                  </a:lnTo>
                  <a:lnTo>
                    <a:pt x="44" y="20"/>
                  </a:lnTo>
                  <a:lnTo>
                    <a:pt x="44" y="20"/>
                  </a:lnTo>
                  <a:lnTo>
                    <a:pt x="5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220"/>
            <p:cNvSpPr>
              <a:spLocks/>
            </p:cNvSpPr>
            <p:nvPr/>
          </p:nvSpPr>
          <p:spPr bwMode="auto">
            <a:xfrm>
              <a:off x="4558086" y="2635796"/>
              <a:ext cx="17463" cy="112713"/>
            </a:xfrm>
            <a:custGeom>
              <a:avLst/>
              <a:gdLst>
                <a:gd name="T0" fmla="*/ 14 w 22"/>
                <a:gd name="T1" fmla="*/ 140 h 142"/>
                <a:gd name="T2" fmla="*/ 14 w 22"/>
                <a:gd name="T3" fmla="*/ 140 h 142"/>
                <a:gd name="T4" fmla="*/ 13 w 22"/>
                <a:gd name="T5" fmla="*/ 128 h 142"/>
                <a:gd name="T6" fmla="*/ 13 w 22"/>
                <a:gd name="T7" fmla="*/ 115 h 142"/>
                <a:gd name="T8" fmla="*/ 13 w 22"/>
                <a:gd name="T9" fmla="*/ 105 h 142"/>
                <a:gd name="T10" fmla="*/ 14 w 22"/>
                <a:gd name="T11" fmla="*/ 94 h 142"/>
                <a:gd name="T12" fmla="*/ 15 w 22"/>
                <a:gd name="T13" fmla="*/ 85 h 142"/>
                <a:gd name="T14" fmla="*/ 17 w 22"/>
                <a:gd name="T15" fmla="*/ 76 h 142"/>
                <a:gd name="T16" fmla="*/ 18 w 22"/>
                <a:gd name="T17" fmla="*/ 69 h 142"/>
                <a:gd name="T18" fmla="*/ 19 w 22"/>
                <a:gd name="T19" fmla="*/ 61 h 142"/>
                <a:gd name="T20" fmla="*/ 21 w 22"/>
                <a:gd name="T21" fmla="*/ 54 h 142"/>
                <a:gd name="T22" fmla="*/ 21 w 22"/>
                <a:gd name="T23" fmla="*/ 46 h 142"/>
                <a:gd name="T24" fmla="*/ 22 w 22"/>
                <a:gd name="T25" fmla="*/ 39 h 142"/>
                <a:gd name="T26" fmla="*/ 22 w 22"/>
                <a:gd name="T27" fmla="*/ 32 h 142"/>
                <a:gd name="T28" fmla="*/ 21 w 22"/>
                <a:gd name="T29" fmla="*/ 25 h 142"/>
                <a:gd name="T30" fmla="*/ 20 w 22"/>
                <a:gd name="T31" fmla="*/ 17 h 142"/>
                <a:gd name="T32" fmla="*/ 17 w 22"/>
                <a:gd name="T33" fmla="*/ 9 h 142"/>
                <a:gd name="T34" fmla="*/ 13 w 22"/>
                <a:gd name="T35" fmla="*/ 0 h 142"/>
                <a:gd name="T36" fmla="*/ 2 w 22"/>
                <a:gd name="T37" fmla="*/ 6 h 142"/>
                <a:gd name="T38" fmla="*/ 5 w 22"/>
                <a:gd name="T39" fmla="*/ 14 h 142"/>
                <a:gd name="T40" fmla="*/ 7 w 22"/>
                <a:gd name="T41" fmla="*/ 19 h 142"/>
                <a:gd name="T42" fmla="*/ 8 w 22"/>
                <a:gd name="T43" fmla="*/ 26 h 142"/>
                <a:gd name="T44" fmla="*/ 10 w 22"/>
                <a:gd name="T45" fmla="*/ 33 h 142"/>
                <a:gd name="T46" fmla="*/ 10 w 22"/>
                <a:gd name="T47" fmla="*/ 39 h 142"/>
                <a:gd name="T48" fmla="*/ 8 w 22"/>
                <a:gd name="T49" fmla="*/ 46 h 142"/>
                <a:gd name="T50" fmla="*/ 7 w 22"/>
                <a:gd name="T51" fmla="*/ 52 h 142"/>
                <a:gd name="T52" fmla="*/ 6 w 22"/>
                <a:gd name="T53" fmla="*/ 59 h 142"/>
                <a:gd name="T54" fmla="*/ 5 w 22"/>
                <a:gd name="T55" fmla="*/ 67 h 142"/>
                <a:gd name="T56" fmla="*/ 4 w 22"/>
                <a:gd name="T57" fmla="*/ 75 h 142"/>
                <a:gd name="T58" fmla="*/ 3 w 22"/>
                <a:gd name="T59" fmla="*/ 83 h 142"/>
                <a:gd name="T60" fmla="*/ 2 w 22"/>
                <a:gd name="T61" fmla="*/ 93 h 142"/>
                <a:gd name="T62" fmla="*/ 0 w 22"/>
                <a:gd name="T63" fmla="*/ 104 h 142"/>
                <a:gd name="T64" fmla="*/ 0 w 22"/>
                <a:gd name="T65" fmla="*/ 115 h 142"/>
                <a:gd name="T66" fmla="*/ 0 w 22"/>
                <a:gd name="T67" fmla="*/ 128 h 142"/>
                <a:gd name="T68" fmla="*/ 0 w 22"/>
                <a:gd name="T69" fmla="*/ 142 h 142"/>
                <a:gd name="T70" fmla="*/ 0 w 22"/>
                <a:gd name="T71" fmla="*/ 142 h 142"/>
                <a:gd name="T72" fmla="*/ 14 w 22"/>
                <a:gd name="T73"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42">
                  <a:moveTo>
                    <a:pt x="14" y="140"/>
                  </a:moveTo>
                  <a:lnTo>
                    <a:pt x="14" y="140"/>
                  </a:lnTo>
                  <a:lnTo>
                    <a:pt x="13" y="128"/>
                  </a:lnTo>
                  <a:lnTo>
                    <a:pt x="13" y="115"/>
                  </a:lnTo>
                  <a:lnTo>
                    <a:pt x="13" y="105"/>
                  </a:lnTo>
                  <a:lnTo>
                    <a:pt x="14" y="94"/>
                  </a:lnTo>
                  <a:lnTo>
                    <a:pt x="15" y="85"/>
                  </a:lnTo>
                  <a:lnTo>
                    <a:pt x="17" y="76"/>
                  </a:lnTo>
                  <a:lnTo>
                    <a:pt x="18" y="69"/>
                  </a:lnTo>
                  <a:lnTo>
                    <a:pt x="19" y="61"/>
                  </a:lnTo>
                  <a:lnTo>
                    <a:pt x="21" y="54"/>
                  </a:lnTo>
                  <a:lnTo>
                    <a:pt x="21" y="46"/>
                  </a:lnTo>
                  <a:lnTo>
                    <a:pt x="22" y="39"/>
                  </a:lnTo>
                  <a:lnTo>
                    <a:pt x="22" y="32"/>
                  </a:lnTo>
                  <a:lnTo>
                    <a:pt x="21" y="25"/>
                  </a:lnTo>
                  <a:lnTo>
                    <a:pt x="20" y="17"/>
                  </a:lnTo>
                  <a:lnTo>
                    <a:pt x="17" y="9"/>
                  </a:lnTo>
                  <a:lnTo>
                    <a:pt x="13" y="0"/>
                  </a:lnTo>
                  <a:lnTo>
                    <a:pt x="2" y="6"/>
                  </a:lnTo>
                  <a:lnTo>
                    <a:pt x="5" y="14"/>
                  </a:lnTo>
                  <a:lnTo>
                    <a:pt x="7" y="19"/>
                  </a:lnTo>
                  <a:lnTo>
                    <a:pt x="8" y="26"/>
                  </a:lnTo>
                  <a:lnTo>
                    <a:pt x="10" y="33"/>
                  </a:lnTo>
                  <a:lnTo>
                    <a:pt x="10" y="39"/>
                  </a:lnTo>
                  <a:lnTo>
                    <a:pt x="8" y="46"/>
                  </a:lnTo>
                  <a:lnTo>
                    <a:pt x="7" y="52"/>
                  </a:lnTo>
                  <a:lnTo>
                    <a:pt x="6" y="59"/>
                  </a:lnTo>
                  <a:lnTo>
                    <a:pt x="5" y="67"/>
                  </a:lnTo>
                  <a:lnTo>
                    <a:pt x="4" y="75"/>
                  </a:lnTo>
                  <a:lnTo>
                    <a:pt x="3" y="83"/>
                  </a:lnTo>
                  <a:lnTo>
                    <a:pt x="2" y="93"/>
                  </a:lnTo>
                  <a:lnTo>
                    <a:pt x="0" y="104"/>
                  </a:lnTo>
                  <a:lnTo>
                    <a:pt x="0" y="115"/>
                  </a:lnTo>
                  <a:lnTo>
                    <a:pt x="0" y="128"/>
                  </a:lnTo>
                  <a:lnTo>
                    <a:pt x="0" y="142"/>
                  </a:lnTo>
                  <a:lnTo>
                    <a:pt x="0" y="142"/>
                  </a:lnTo>
                  <a:lnTo>
                    <a:pt x="14"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221"/>
            <p:cNvSpPr>
              <a:spLocks/>
            </p:cNvSpPr>
            <p:nvPr/>
          </p:nvSpPr>
          <p:spPr bwMode="auto">
            <a:xfrm>
              <a:off x="4548561" y="2748508"/>
              <a:ext cx="22225" cy="98425"/>
            </a:xfrm>
            <a:custGeom>
              <a:avLst/>
              <a:gdLst>
                <a:gd name="T0" fmla="*/ 12 w 27"/>
                <a:gd name="T1" fmla="*/ 125 h 126"/>
                <a:gd name="T2" fmla="*/ 12 w 27"/>
                <a:gd name="T3" fmla="*/ 126 h 126"/>
                <a:gd name="T4" fmla="*/ 12 w 27"/>
                <a:gd name="T5" fmla="*/ 125 h 126"/>
                <a:gd name="T6" fmla="*/ 14 w 27"/>
                <a:gd name="T7" fmla="*/ 124 h 126"/>
                <a:gd name="T8" fmla="*/ 15 w 27"/>
                <a:gd name="T9" fmla="*/ 120 h 126"/>
                <a:gd name="T10" fmla="*/ 15 w 27"/>
                <a:gd name="T11" fmla="*/ 117 h 126"/>
                <a:gd name="T12" fmla="*/ 17 w 27"/>
                <a:gd name="T13" fmla="*/ 112 h 126"/>
                <a:gd name="T14" fmla="*/ 19 w 27"/>
                <a:gd name="T15" fmla="*/ 106 h 126"/>
                <a:gd name="T16" fmla="*/ 20 w 27"/>
                <a:gd name="T17" fmla="*/ 99 h 126"/>
                <a:gd name="T18" fmla="*/ 22 w 27"/>
                <a:gd name="T19" fmla="*/ 91 h 126"/>
                <a:gd name="T20" fmla="*/ 23 w 27"/>
                <a:gd name="T21" fmla="*/ 83 h 126"/>
                <a:gd name="T22" fmla="*/ 24 w 27"/>
                <a:gd name="T23" fmla="*/ 74 h 126"/>
                <a:gd name="T24" fmla="*/ 26 w 27"/>
                <a:gd name="T25" fmla="*/ 65 h 126"/>
                <a:gd name="T26" fmla="*/ 26 w 27"/>
                <a:gd name="T27" fmla="*/ 53 h 126"/>
                <a:gd name="T28" fmla="*/ 27 w 27"/>
                <a:gd name="T29" fmla="*/ 41 h 126"/>
                <a:gd name="T30" fmla="*/ 27 w 27"/>
                <a:gd name="T31" fmla="*/ 28 h 126"/>
                <a:gd name="T32" fmla="*/ 26 w 27"/>
                <a:gd name="T33" fmla="*/ 14 h 126"/>
                <a:gd name="T34" fmla="*/ 26 w 27"/>
                <a:gd name="T35" fmla="*/ 0 h 126"/>
                <a:gd name="T36" fmla="*/ 12 w 27"/>
                <a:gd name="T37" fmla="*/ 2 h 126"/>
                <a:gd name="T38" fmla="*/ 14 w 27"/>
                <a:gd name="T39" fmla="*/ 15 h 126"/>
                <a:gd name="T40" fmla="*/ 15 w 27"/>
                <a:gd name="T41" fmla="*/ 28 h 126"/>
                <a:gd name="T42" fmla="*/ 15 w 27"/>
                <a:gd name="T43" fmla="*/ 41 h 126"/>
                <a:gd name="T44" fmla="*/ 14 w 27"/>
                <a:gd name="T45" fmla="*/ 52 h 126"/>
                <a:gd name="T46" fmla="*/ 12 w 27"/>
                <a:gd name="T47" fmla="*/ 63 h 126"/>
                <a:gd name="T48" fmla="*/ 11 w 27"/>
                <a:gd name="T49" fmla="*/ 73 h 126"/>
                <a:gd name="T50" fmla="*/ 10 w 27"/>
                <a:gd name="T51" fmla="*/ 81 h 126"/>
                <a:gd name="T52" fmla="*/ 9 w 27"/>
                <a:gd name="T53" fmla="*/ 90 h 126"/>
                <a:gd name="T54" fmla="*/ 8 w 27"/>
                <a:gd name="T55" fmla="*/ 97 h 126"/>
                <a:gd name="T56" fmla="*/ 5 w 27"/>
                <a:gd name="T57" fmla="*/ 103 h 126"/>
                <a:gd name="T58" fmla="*/ 4 w 27"/>
                <a:gd name="T59" fmla="*/ 109 h 126"/>
                <a:gd name="T60" fmla="*/ 3 w 27"/>
                <a:gd name="T61" fmla="*/ 113 h 126"/>
                <a:gd name="T62" fmla="*/ 2 w 27"/>
                <a:gd name="T63" fmla="*/ 117 h 126"/>
                <a:gd name="T64" fmla="*/ 1 w 27"/>
                <a:gd name="T65" fmla="*/ 118 h 126"/>
                <a:gd name="T66" fmla="*/ 1 w 27"/>
                <a:gd name="T67" fmla="*/ 120 h 126"/>
                <a:gd name="T68" fmla="*/ 1 w 27"/>
                <a:gd name="T69" fmla="*/ 121 h 126"/>
                <a:gd name="T70" fmla="*/ 0 w 27"/>
                <a:gd name="T71" fmla="*/ 123 h 126"/>
                <a:gd name="T72" fmla="*/ 1 w 27"/>
                <a:gd name="T73" fmla="*/ 121 h 126"/>
                <a:gd name="T74" fmla="*/ 1 w 27"/>
                <a:gd name="T75" fmla="*/ 121 h 126"/>
                <a:gd name="T76" fmla="*/ 0 w 27"/>
                <a:gd name="T77" fmla="*/ 123 h 126"/>
                <a:gd name="T78" fmla="*/ 12 w 27"/>
                <a:gd name="T79"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126">
                  <a:moveTo>
                    <a:pt x="12" y="125"/>
                  </a:moveTo>
                  <a:lnTo>
                    <a:pt x="12" y="126"/>
                  </a:lnTo>
                  <a:lnTo>
                    <a:pt x="12" y="125"/>
                  </a:lnTo>
                  <a:lnTo>
                    <a:pt x="14" y="124"/>
                  </a:lnTo>
                  <a:lnTo>
                    <a:pt x="15" y="120"/>
                  </a:lnTo>
                  <a:lnTo>
                    <a:pt x="15" y="117"/>
                  </a:lnTo>
                  <a:lnTo>
                    <a:pt x="17" y="112"/>
                  </a:lnTo>
                  <a:lnTo>
                    <a:pt x="19" y="106"/>
                  </a:lnTo>
                  <a:lnTo>
                    <a:pt x="20" y="99"/>
                  </a:lnTo>
                  <a:lnTo>
                    <a:pt x="22" y="91"/>
                  </a:lnTo>
                  <a:lnTo>
                    <a:pt x="23" y="83"/>
                  </a:lnTo>
                  <a:lnTo>
                    <a:pt x="24" y="74"/>
                  </a:lnTo>
                  <a:lnTo>
                    <a:pt x="26" y="65"/>
                  </a:lnTo>
                  <a:lnTo>
                    <a:pt x="26" y="53"/>
                  </a:lnTo>
                  <a:lnTo>
                    <a:pt x="27" y="41"/>
                  </a:lnTo>
                  <a:lnTo>
                    <a:pt x="27" y="28"/>
                  </a:lnTo>
                  <a:lnTo>
                    <a:pt x="26" y="14"/>
                  </a:lnTo>
                  <a:lnTo>
                    <a:pt x="26" y="0"/>
                  </a:lnTo>
                  <a:lnTo>
                    <a:pt x="12" y="2"/>
                  </a:lnTo>
                  <a:lnTo>
                    <a:pt x="14" y="15"/>
                  </a:lnTo>
                  <a:lnTo>
                    <a:pt x="15" y="28"/>
                  </a:lnTo>
                  <a:lnTo>
                    <a:pt x="15" y="41"/>
                  </a:lnTo>
                  <a:lnTo>
                    <a:pt x="14" y="52"/>
                  </a:lnTo>
                  <a:lnTo>
                    <a:pt x="12" y="63"/>
                  </a:lnTo>
                  <a:lnTo>
                    <a:pt x="11" y="73"/>
                  </a:lnTo>
                  <a:lnTo>
                    <a:pt x="10" y="81"/>
                  </a:lnTo>
                  <a:lnTo>
                    <a:pt x="9" y="90"/>
                  </a:lnTo>
                  <a:lnTo>
                    <a:pt x="8" y="97"/>
                  </a:lnTo>
                  <a:lnTo>
                    <a:pt x="5" y="103"/>
                  </a:lnTo>
                  <a:lnTo>
                    <a:pt x="4" y="109"/>
                  </a:lnTo>
                  <a:lnTo>
                    <a:pt x="3" y="113"/>
                  </a:lnTo>
                  <a:lnTo>
                    <a:pt x="2" y="117"/>
                  </a:lnTo>
                  <a:lnTo>
                    <a:pt x="1" y="118"/>
                  </a:lnTo>
                  <a:lnTo>
                    <a:pt x="1" y="120"/>
                  </a:lnTo>
                  <a:lnTo>
                    <a:pt x="1" y="121"/>
                  </a:lnTo>
                  <a:lnTo>
                    <a:pt x="0" y="123"/>
                  </a:lnTo>
                  <a:lnTo>
                    <a:pt x="1" y="121"/>
                  </a:lnTo>
                  <a:lnTo>
                    <a:pt x="1" y="121"/>
                  </a:lnTo>
                  <a:lnTo>
                    <a:pt x="0" y="123"/>
                  </a:lnTo>
                  <a:lnTo>
                    <a:pt x="12"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222"/>
            <p:cNvSpPr>
              <a:spLocks/>
            </p:cNvSpPr>
            <p:nvPr/>
          </p:nvSpPr>
          <p:spPr bwMode="auto">
            <a:xfrm>
              <a:off x="4535861" y="2845346"/>
              <a:ext cx="22225" cy="53975"/>
            </a:xfrm>
            <a:custGeom>
              <a:avLst/>
              <a:gdLst>
                <a:gd name="T0" fmla="*/ 12 w 28"/>
                <a:gd name="T1" fmla="*/ 62 h 67"/>
                <a:gd name="T2" fmla="*/ 13 w 28"/>
                <a:gd name="T3" fmla="*/ 66 h 67"/>
                <a:gd name="T4" fmla="*/ 28 w 28"/>
                <a:gd name="T5" fmla="*/ 2 h 67"/>
                <a:gd name="T6" fmla="*/ 16 w 28"/>
                <a:gd name="T7" fmla="*/ 0 h 67"/>
                <a:gd name="T8" fmla="*/ 1 w 28"/>
                <a:gd name="T9" fmla="*/ 63 h 67"/>
                <a:gd name="T10" fmla="*/ 1 w 28"/>
                <a:gd name="T11" fmla="*/ 67 h 67"/>
                <a:gd name="T12" fmla="*/ 1 w 28"/>
                <a:gd name="T13" fmla="*/ 63 h 67"/>
                <a:gd name="T14" fmla="*/ 0 w 28"/>
                <a:gd name="T15" fmla="*/ 65 h 67"/>
                <a:gd name="T16" fmla="*/ 1 w 28"/>
                <a:gd name="T17" fmla="*/ 67 h 67"/>
                <a:gd name="T18" fmla="*/ 12 w 28"/>
                <a:gd name="T1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7">
                  <a:moveTo>
                    <a:pt x="12" y="62"/>
                  </a:moveTo>
                  <a:lnTo>
                    <a:pt x="13" y="66"/>
                  </a:lnTo>
                  <a:lnTo>
                    <a:pt x="28" y="2"/>
                  </a:lnTo>
                  <a:lnTo>
                    <a:pt x="16" y="0"/>
                  </a:lnTo>
                  <a:lnTo>
                    <a:pt x="1" y="63"/>
                  </a:lnTo>
                  <a:lnTo>
                    <a:pt x="1" y="67"/>
                  </a:lnTo>
                  <a:lnTo>
                    <a:pt x="1" y="63"/>
                  </a:lnTo>
                  <a:lnTo>
                    <a:pt x="0" y="65"/>
                  </a:lnTo>
                  <a:lnTo>
                    <a:pt x="1" y="67"/>
                  </a:lnTo>
                  <a:lnTo>
                    <a:pt x="12"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223"/>
            <p:cNvSpPr>
              <a:spLocks/>
            </p:cNvSpPr>
            <p:nvPr/>
          </p:nvSpPr>
          <p:spPr bwMode="auto">
            <a:xfrm>
              <a:off x="4535861" y="2894558"/>
              <a:ext cx="58738" cy="77788"/>
            </a:xfrm>
            <a:custGeom>
              <a:avLst/>
              <a:gdLst>
                <a:gd name="T0" fmla="*/ 67 w 72"/>
                <a:gd name="T1" fmla="*/ 99 h 99"/>
                <a:gd name="T2" fmla="*/ 69 w 72"/>
                <a:gd name="T3" fmla="*/ 90 h 99"/>
                <a:gd name="T4" fmla="*/ 11 w 72"/>
                <a:gd name="T5" fmla="*/ 0 h 99"/>
                <a:gd name="T6" fmla="*/ 0 w 72"/>
                <a:gd name="T7" fmla="*/ 5 h 99"/>
                <a:gd name="T8" fmla="*/ 57 w 72"/>
                <a:gd name="T9" fmla="*/ 96 h 99"/>
                <a:gd name="T10" fmla="*/ 60 w 72"/>
                <a:gd name="T11" fmla="*/ 87 h 99"/>
                <a:gd name="T12" fmla="*/ 67 w 72"/>
                <a:gd name="T13" fmla="*/ 99 h 99"/>
                <a:gd name="T14" fmla="*/ 72 w 72"/>
                <a:gd name="T15" fmla="*/ 95 h 99"/>
                <a:gd name="T16" fmla="*/ 69 w 72"/>
                <a:gd name="T17" fmla="*/ 90 h 99"/>
                <a:gd name="T18" fmla="*/ 67 w 72"/>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99">
                  <a:moveTo>
                    <a:pt x="67" y="99"/>
                  </a:moveTo>
                  <a:lnTo>
                    <a:pt x="69" y="90"/>
                  </a:lnTo>
                  <a:lnTo>
                    <a:pt x="11" y="0"/>
                  </a:lnTo>
                  <a:lnTo>
                    <a:pt x="0" y="5"/>
                  </a:lnTo>
                  <a:lnTo>
                    <a:pt x="57" y="96"/>
                  </a:lnTo>
                  <a:lnTo>
                    <a:pt x="60" y="87"/>
                  </a:lnTo>
                  <a:lnTo>
                    <a:pt x="67" y="99"/>
                  </a:lnTo>
                  <a:lnTo>
                    <a:pt x="72" y="95"/>
                  </a:lnTo>
                  <a:lnTo>
                    <a:pt x="69" y="90"/>
                  </a:lnTo>
                  <a:lnTo>
                    <a:pt x="67"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224"/>
            <p:cNvSpPr>
              <a:spLocks/>
            </p:cNvSpPr>
            <p:nvPr/>
          </p:nvSpPr>
          <p:spPr bwMode="auto">
            <a:xfrm>
              <a:off x="4443786" y="2964408"/>
              <a:ext cx="146050" cy="90488"/>
            </a:xfrm>
            <a:custGeom>
              <a:avLst/>
              <a:gdLst>
                <a:gd name="T0" fmla="*/ 0 w 185"/>
                <a:gd name="T1" fmla="*/ 107 h 115"/>
                <a:gd name="T2" fmla="*/ 10 w 185"/>
                <a:gd name="T3" fmla="*/ 111 h 115"/>
                <a:gd name="T4" fmla="*/ 185 w 185"/>
                <a:gd name="T5" fmla="*/ 12 h 115"/>
                <a:gd name="T6" fmla="*/ 178 w 185"/>
                <a:gd name="T7" fmla="*/ 0 h 115"/>
                <a:gd name="T8" fmla="*/ 3 w 185"/>
                <a:gd name="T9" fmla="*/ 101 h 115"/>
                <a:gd name="T10" fmla="*/ 12 w 185"/>
                <a:gd name="T11" fmla="*/ 104 h 115"/>
                <a:gd name="T12" fmla="*/ 0 w 185"/>
                <a:gd name="T13" fmla="*/ 107 h 115"/>
                <a:gd name="T14" fmla="*/ 1 w 185"/>
                <a:gd name="T15" fmla="*/ 115 h 115"/>
                <a:gd name="T16" fmla="*/ 10 w 185"/>
                <a:gd name="T17" fmla="*/ 111 h 115"/>
                <a:gd name="T18" fmla="*/ 0 w 185"/>
                <a:gd name="T19" fmla="*/ 10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15">
                  <a:moveTo>
                    <a:pt x="0" y="107"/>
                  </a:moveTo>
                  <a:lnTo>
                    <a:pt x="10" y="111"/>
                  </a:lnTo>
                  <a:lnTo>
                    <a:pt x="185" y="12"/>
                  </a:lnTo>
                  <a:lnTo>
                    <a:pt x="178" y="0"/>
                  </a:lnTo>
                  <a:lnTo>
                    <a:pt x="3" y="101"/>
                  </a:lnTo>
                  <a:lnTo>
                    <a:pt x="12" y="104"/>
                  </a:lnTo>
                  <a:lnTo>
                    <a:pt x="0" y="107"/>
                  </a:lnTo>
                  <a:lnTo>
                    <a:pt x="1" y="115"/>
                  </a:lnTo>
                  <a:lnTo>
                    <a:pt x="10" y="111"/>
                  </a:lnTo>
                  <a:lnTo>
                    <a:pt x="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225"/>
            <p:cNvSpPr>
              <a:spLocks/>
            </p:cNvSpPr>
            <p:nvPr/>
          </p:nvSpPr>
          <p:spPr bwMode="auto">
            <a:xfrm>
              <a:off x="4426323" y="2991396"/>
              <a:ext cx="25400" cy="57150"/>
            </a:xfrm>
            <a:custGeom>
              <a:avLst/>
              <a:gdLst>
                <a:gd name="T0" fmla="*/ 0 w 32"/>
                <a:gd name="T1" fmla="*/ 2 h 72"/>
                <a:gd name="T2" fmla="*/ 1 w 32"/>
                <a:gd name="T3" fmla="*/ 3 h 72"/>
                <a:gd name="T4" fmla="*/ 20 w 32"/>
                <a:gd name="T5" fmla="*/ 72 h 72"/>
                <a:gd name="T6" fmla="*/ 32 w 32"/>
                <a:gd name="T7" fmla="*/ 69 h 72"/>
                <a:gd name="T8" fmla="*/ 12 w 32"/>
                <a:gd name="T9" fmla="*/ 0 h 72"/>
                <a:gd name="T10" fmla="*/ 13 w 32"/>
                <a:gd name="T11" fmla="*/ 1 h 72"/>
                <a:gd name="T12" fmla="*/ 0 w 32"/>
                <a:gd name="T13" fmla="*/ 2 h 72"/>
                <a:gd name="T14" fmla="*/ 0 w 32"/>
                <a:gd name="T15" fmla="*/ 2 h 72"/>
                <a:gd name="T16" fmla="*/ 1 w 32"/>
                <a:gd name="T17" fmla="*/ 3 h 72"/>
                <a:gd name="T18" fmla="*/ 0 w 32"/>
                <a:gd name="T19"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72">
                  <a:moveTo>
                    <a:pt x="0" y="2"/>
                  </a:moveTo>
                  <a:lnTo>
                    <a:pt x="1" y="3"/>
                  </a:lnTo>
                  <a:lnTo>
                    <a:pt x="20" y="72"/>
                  </a:lnTo>
                  <a:lnTo>
                    <a:pt x="32" y="69"/>
                  </a:lnTo>
                  <a:lnTo>
                    <a:pt x="12" y="0"/>
                  </a:lnTo>
                  <a:lnTo>
                    <a:pt x="13" y="1"/>
                  </a:lnTo>
                  <a:lnTo>
                    <a:pt x="0" y="2"/>
                  </a:lnTo>
                  <a:lnTo>
                    <a:pt x="0" y="2"/>
                  </a:lnTo>
                  <a:lnTo>
                    <a:pt x="1" y="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226"/>
            <p:cNvSpPr>
              <a:spLocks/>
            </p:cNvSpPr>
            <p:nvPr/>
          </p:nvSpPr>
          <p:spPr bwMode="auto">
            <a:xfrm>
              <a:off x="4180261" y="2400846"/>
              <a:ext cx="258763" cy="463550"/>
            </a:xfrm>
            <a:custGeom>
              <a:avLst/>
              <a:gdLst>
                <a:gd name="T0" fmla="*/ 326 w 326"/>
                <a:gd name="T1" fmla="*/ 0 h 584"/>
                <a:gd name="T2" fmla="*/ 301 w 326"/>
                <a:gd name="T3" fmla="*/ 27 h 584"/>
                <a:gd name="T4" fmla="*/ 35 w 326"/>
                <a:gd name="T5" fmla="*/ 131 h 584"/>
                <a:gd name="T6" fmla="*/ 160 w 326"/>
                <a:gd name="T7" fmla="*/ 584 h 584"/>
                <a:gd name="T8" fmla="*/ 123 w 326"/>
                <a:gd name="T9" fmla="*/ 560 h 584"/>
                <a:gd name="T10" fmla="*/ 0 w 326"/>
                <a:gd name="T11" fmla="*/ 107 h 584"/>
                <a:gd name="T12" fmla="*/ 326 w 326"/>
                <a:gd name="T13" fmla="*/ 0 h 584"/>
              </a:gdLst>
              <a:ahLst/>
              <a:cxnLst>
                <a:cxn ang="0">
                  <a:pos x="T0" y="T1"/>
                </a:cxn>
                <a:cxn ang="0">
                  <a:pos x="T2" y="T3"/>
                </a:cxn>
                <a:cxn ang="0">
                  <a:pos x="T4" y="T5"/>
                </a:cxn>
                <a:cxn ang="0">
                  <a:pos x="T6" y="T7"/>
                </a:cxn>
                <a:cxn ang="0">
                  <a:pos x="T8" y="T9"/>
                </a:cxn>
                <a:cxn ang="0">
                  <a:pos x="T10" y="T11"/>
                </a:cxn>
                <a:cxn ang="0">
                  <a:pos x="T12" y="T13"/>
                </a:cxn>
              </a:cxnLst>
              <a:rect l="0" t="0" r="r" b="b"/>
              <a:pathLst>
                <a:path w="326" h="584">
                  <a:moveTo>
                    <a:pt x="326" y="0"/>
                  </a:moveTo>
                  <a:lnTo>
                    <a:pt x="301" y="27"/>
                  </a:lnTo>
                  <a:lnTo>
                    <a:pt x="35" y="131"/>
                  </a:lnTo>
                  <a:lnTo>
                    <a:pt x="160" y="584"/>
                  </a:lnTo>
                  <a:lnTo>
                    <a:pt x="123" y="560"/>
                  </a:lnTo>
                  <a:lnTo>
                    <a:pt x="0" y="107"/>
                  </a:lnTo>
                  <a:lnTo>
                    <a:pt x="3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227"/>
            <p:cNvSpPr>
              <a:spLocks/>
            </p:cNvSpPr>
            <p:nvPr/>
          </p:nvSpPr>
          <p:spPr bwMode="auto">
            <a:xfrm>
              <a:off x="4418386" y="2399258"/>
              <a:ext cx="22225" cy="26988"/>
            </a:xfrm>
            <a:custGeom>
              <a:avLst/>
              <a:gdLst>
                <a:gd name="T0" fmla="*/ 5 w 29"/>
                <a:gd name="T1" fmla="*/ 34 h 34"/>
                <a:gd name="T2" fmla="*/ 5 w 29"/>
                <a:gd name="T3" fmla="*/ 33 h 34"/>
                <a:gd name="T4" fmla="*/ 29 w 29"/>
                <a:gd name="T5" fmla="*/ 5 h 34"/>
                <a:gd name="T6" fmla="*/ 24 w 29"/>
                <a:gd name="T7" fmla="*/ 0 h 34"/>
                <a:gd name="T8" fmla="*/ 0 w 29"/>
                <a:gd name="T9" fmla="*/ 28 h 34"/>
                <a:gd name="T10" fmla="*/ 1 w 29"/>
                <a:gd name="T11" fmla="*/ 27 h 34"/>
                <a:gd name="T12" fmla="*/ 5 w 29"/>
                <a:gd name="T13" fmla="*/ 34 h 34"/>
                <a:gd name="T14" fmla="*/ 5 w 29"/>
                <a:gd name="T15" fmla="*/ 34 h 34"/>
                <a:gd name="T16" fmla="*/ 5 w 29"/>
                <a:gd name="T17" fmla="*/ 33 h 34"/>
                <a:gd name="T18" fmla="*/ 5 w 29"/>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5" y="34"/>
                  </a:moveTo>
                  <a:lnTo>
                    <a:pt x="5" y="33"/>
                  </a:lnTo>
                  <a:lnTo>
                    <a:pt x="29" y="5"/>
                  </a:lnTo>
                  <a:lnTo>
                    <a:pt x="24" y="0"/>
                  </a:lnTo>
                  <a:lnTo>
                    <a:pt x="0" y="28"/>
                  </a:lnTo>
                  <a:lnTo>
                    <a:pt x="1" y="27"/>
                  </a:lnTo>
                  <a:lnTo>
                    <a:pt x="5" y="34"/>
                  </a:lnTo>
                  <a:lnTo>
                    <a:pt x="5" y="34"/>
                  </a:lnTo>
                  <a:lnTo>
                    <a:pt x="5" y="33"/>
                  </a:lnTo>
                  <a:lnTo>
                    <a:pt x="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228"/>
            <p:cNvSpPr>
              <a:spLocks/>
            </p:cNvSpPr>
            <p:nvPr/>
          </p:nvSpPr>
          <p:spPr bwMode="auto">
            <a:xfrm>
              <a:off x="4205661" y="2419896"/>
              <a:ext cx="215900" cy="88900"/>
            </a:xfrm>
            <a:custGeom>
              <a:avLst/>
              <a:gdLst>
                <a:gd name="T0" fmla="*/ 7 w 272"/>
                <a:gd name="T1" fmla="*/ 106 h 111"/>
                <a:gd name="T2" fmla="*/ 5 w 272"/>
                <a:gd name="T3" fmla="*/ 111 h 111"/>
                <a:gd name="T4" fmla="*/ 272 w 272"/>
                <a:gd name="T5" fmla="*/ 7 h 111"/>
                <a:gd name="T6" fmla="*/ 268 w 272"/>
                <a:gd name="T7" fmla="*/ 0 h 111"/>
                <a:gd name="T8" fmla="*/ 2 w 272"/>
                <a:gd name="T9" fmla="*/ 104 h 111"/>
                <a:gd name="T10" fmla="*/ 0 w 272"/>
                <a:gd name="T11" fmla="*/ 108 h 111"/>
                <a:gd name="T12" fmla="*/ 2 w 272"/>
                <a:gd name="T13" fmla="*/ 104 h 111"/>
                <a:gd name="T14" fmla="*/ 0 w 272"/>
                <a:gd name="T15" fmla="*/ 105 h 111"/>
                <a:gd name="T16" fmla="*/ 0 w 272"/>
                <a:gd name="T17" fmla="*/ 108 h 111"/>
                <a:gd name="T18" fmla="*/ 7 w 272"/>
                <a:gd name="T19"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2" h="111">
                  <a:moveTo>
                    <a:pt x="7" y="106"/>
                  </a:moveTo>
                  <a:lnTo>
                    <a:pt x="5" y="111"/>
                  </a:lnTo>
                  <a:lnTo>
                    <a:pt x="272" y="7"/>
                  </a:lnTo>
                  <a:lnTo>
                    <a:pt x="268" y="0"/>
                  </a:lnTo>
                  <a:lnTo>
                    <a:pt x="2" y="104"/>
                  </a:lnTo>
                  <a:lnTo>
                    <a:pt x="0" y="108"/>
                  </a:lnTo>
                  <a:lnTo>
                    <a:pt x="2" y="104"/>
                  </a:lnTo>
                  <a:lnTo>
                    <a:pt x="0" y="105"/>
                  </a:lnTo>
                  <a:lnTo>
                    <a:pt x="0" y="108"/>
                  </a:lnTo>
                  <a:lnTo>
                    <a:pt x="7"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229"/>
            <p:cNvSpPr>
              <a:spLocks/>
            </p:cNvSpPr>
            <p:nvPr/>
          </p:nvSpPr>
          <p:spPr bwMode="auto">
            <a:xfrm>
              <a:off x="4205661" y="2504033"/>
              <a:ext cx="106363" cy="366713"/>
            </a:xfrm>
            <a:custGeom>
              <a:avLst/>
              <a:gdLst>
                <a:gd name="T0" fmla="*/ 127 w 133"/>
                <a:gd name="T1" fmla="*/ 456 h 461"/>
                <a:gd name="T2" fmla="*/ 131 w 133"/>
                <a:gd name="T3" fmla="*/ 453 h 461"/>
                <a:gd name="T4" fmla="*/ 7 w 133"/>
                <a:gd name="T5" fmla="*/ 0 h 461"/>
                <a:gd name="T6" fmla="*/ 0 w 133"/>
                <a:gd name="T7" fmla="*/ 2 h 461"/>
                <a:gd name="T8" fmla="*/ 124 w 133"/>
                <a:gd name="T9" fmla="*/ 455 h 461"/>
                <a:gd name="T10" fmla="*/ 130 w 133"/>
                <a:gd name="T11" fmla="*/ 452 h 461"/>
                <a:gd name="T12" fmla="*/ 127 w 133"/>
                <a:gd name="T13" fmla="*/ 456 h 461"/>
                <a:gd name="T14" fmla="*/ 133 w 133"/>
                <a:gd name="T15" fmla="*/ 461 h 461"/>
                <a:gd name="T16" fmla="*/ 131 w 133"/>
                <a:gd name="T17" fmla="*/ 453 h 461"/>
                <a:gd name="T18" fmla="*/ 127 w 133"/>
                <a:gd name="T19" fmla="*/ 45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61">
                  <a:moveTo>
                    <a:pt x="127" y="456"/>
                  </a:moveTo>
                  <a:lnTo>
                    <a:pt x="131" y="453"/>
                  </a:lnTo>
                  <a:lnTo>
                    <a:pt x="7" y="0"/>
                  </a:lnTo>
                  <a:lnTo>
                    <a:pt x="0" y="2"/>
                  </a:lnTo>
                  <a:lnTo>
                    <a:pt x="124" y="455"/>
                  </a:lnTo>
                  <a:lnTo>
                    <a:pt x="130" y="452"/>
                  </a:lnTo>
                  <a:lnTo>
                    <a:pt x="127" y="456"/>
                  </a:lnTo>
                  <a:lnTo>
                    <a:pt x="133" y="461"/>
                  </a:lnTo>
                  <a:lnTo>
                    <a:pt x="131" y="453"/>
                  </a:lnTo>
                  <a:lnTo>
                    <a:pt x="127"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230"/>
            <p:cNvSpPr>
              <a:spLocks/>
            </p:cNvSpPr>
            <p:nvPr/>
          </p:nvSpPr>
          <p:spPr bwMode="auto">
            <a:xfrm>
              <a:off x="4275511" y="2843758"/>
              <a:ext cx="33338" cy="23813"/>
            </a:xfrm>
            <a:custGeom>
              <a:avLst/>
              <a:gdLst>
                <a:gd name="T0" fmla="*/ 0 w 43"/>
                <a:gd name="T1" fmla="*/ 4 h 29"/>
                <a:gd name="T2" fmla="*/ 3 w 43"/>
                <a:gd name="T3" fmla="*/ 6 h 29"/>
                <a:gd name="T4" fmla="*/ 40 w 43"/>
                <a:gd name="T5" fmla="*/ 29 h 29"/>
                <a:gd name="T6" fmla="*/ 43 w 43"/>
                <a:gd name="T7" fmla="*/ 25 h 29"/>
                <a:gd name="T8" fmla="*/ 6 w 43"/>
                <a:gd name="T9" fmla="*/ 0 h 29"/>
                <a:gd name="T10" fmla="*/ 7 w 43"/>
                <a:gd name="T11" fmla="*/ 2 h 29"/>
                <a:gd name="T12" fmla="*/ 0 w 43"/>
                <a:gd name="T13" fmla="*/ 4 h 29"/>
                <a:gd name="T14" fmla="*/ 2 w 43"/>
                <a:gd name="T15" fmla="*/ 5 h 29"/>
                <a:gd name="T16" fmla="*/ 3 w 43"/>
                <a:gd name="T17" fmla="*/ 6 h 29"/>
                <a:gd name="T18" fmla="*/ 0 w 43"/>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0" y="4"/>
                  </a:moveTo>
                  <a:lnTo>
                    <a:pt x="3" y="6"/>
                  </a:lnTo>
                  <a:lnTo>
                    <a:pt x="40" y="29"/>
                  </a:lnTo>
                  <a:lnTo>
                    <a:pt x="43" y="25"/>
                  </a:lnTo>
                  <a:lnTo>
                    <a:pt x="6" y="0"/>
                  </a:lnTo>
                  <a:lnTo>
                    <a:pt x="7" y="2"/>
                  </a:lnTo>
                  <a:lnTo>
                    <a:pt x="0" y="4"/>
                  </a:lnTo>
                  <a:lnTo>
                    <a:pt x="2" y="5"/>
                  </a:lnTo>
                  <a:lnTo>
                    <a:pt x="3" y="6"/>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231"/>
            <p:cNvSpPr>
              <a:spLocks/>
            </p:cNvSpPr>
            <p:nvPr/>
          </p:nvSpPr>
          <p:spPr bwMode="auto">
            <a:xfrm>
              <a:off x="4177086" y="2483396"/>
              <a:ext cx="103188" cy="363538"/>
            </a:xfrm>
            <a:custGeom>
              <a:avLst/>
              <a:gdLst>
                <a:gd name="T0" fmla="*/ 3 w 130"/>
                <a:gd name="T1" fmla="*/ 0 h 458"/>
                <a:gd name="T2" fmla="*/ 0 w 130"/>
                <a:gd name="T3" fmla="*/ 5 h 458"/>
                <a:gd name="T4" fmla="*/ 123 w 130"/>
                <a:gd name="T5" fmla="*/ 458 h 458"/>
                <a:gd name="T6" fmla="*/ 130 w 130"/>
                <a:gd name="T7" fmla="*/ 456 h 458"/>
                <a:gd name="T8" fmla="*/ 7 w 130"/>
                <a:gd name="T9" fmla="*/ 3 h 458"/>
                <a:gd name="T10" fmla="*/ 5 w 130"/>
                <a:gd name="T11" fmla="*/ 7 h 458"/>
                <a:gd name="T12" fmla="*/ 3 w 130"/>
                <a:gd name="T13" fmla="*/ 0 h 458"/>
                <a:gd name="T14" fmla="*/ 0 w 130"/>
                <a:gd name="T15" fmla="*/ 2 h 458"/>
                <a:gd name="T16" fmla="*/ 0 w 130"/>
                <a:gd name="T17" fmla="*/ 5 h 458"/>
                <a:gd name="T18" fmla="*/ 3 w 130"/>
                <a:gd name="T19"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458">
                  <a:moveTo>
                    <a:pt x="3" y="0"/>
                  </a:moveTo>
                  <a:lnTo>
                    <a:pt x="0" y="5"/>
                  </a:lnTo>
                  <a:lnTo>
                    <a:pt x="123" y="458"/>
                  </a:lnTo>
                  <a:lnTo>
                    <a:pt x="130" y="456"/>
                  </a:lnTo>
                  <a:lnTo>
                    <a:pt x="7" y="3"/>
                  </a:lnTo>
                  <a:lnTo>
                    <a:pt x="5" y="7"/>
                  </a:lnTo>
                  <a:lnTo>
                    <a:pt x="3" y="0"/>
                  </a:lnTo>
                  <a:lnTo>
                    <a:pt x="0" y="2"/>
                  </a:lnTo>
                  <a:lnTo>
                    <a:pt x="0" y="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232"/>
            <p:cNvSpPr>
              <a:spLocks/>
            </p:cNvSpPr>
            <p:nvPr/>
          </p:nvSpPr>
          <p:spPr bwMode="auto">
            <a:xfrm>
              <a:off x="4178673" y="2396083"/>
              <a:ext cx="268288" cy="93663"/>
            </a:xfrm>
            <a:custGeom>
              <a:avLst/>
              <a:gdLst>
                <a:gd name="T0" fmla="*/ 329 w 337"/>
                <a:gd name="T1" fmla="*/ 9 h 117"/>
                <a:gd name="T2" fmla="*/ 325 w 337"/>
                <a:gd name="T3" fmla="*/ 3 h 117"/>
                <a:gd name="T4" fmla="*/ 0 w 337"/>
                <a:gd name="T5" fmla="*/ 110 h 117"/>
                <a:gd name="T6" fmla="*/ 2 w 337"/>
                <a:gd name="T7" fmla="*/ 117 h 117"/>
                <a:gd name="T8" fmla="*/ 328 w 337"/>
                <a:gd name="T9" fmla="*/ 10 h 117"/>
                <a:gd name="T10" fmla="*/ 324 w 337"/>
                <a:gd name="T11" fmla="*/ 4 h 117"/>
                <a:gd name="T12" fmla="*/ 329 w 337"/>
                <a:gd name="T13" fmla="*/ 9 h 117"/>
                <a:gd name="T14" fmla="*/ 337 w 337"/>
                <a:gd name="T15" fmla="*/ 0 h 117"/>
                <a:gd name="T16" fmla="*/ 325 w 337"/>
                <a:gd name="T17" fmla="*/ 3 h 117"/>
                <a:gd name="T18" fmla="*/ 329 w 337"/>
                <a:gd name="T19"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117">
                  <a:moveTo>
                    <a:pt x="329" y="9"/>
                  </a:moveTo>
                  <a:lnTo>
                    <a:pt x="325" y="3"/>
                  </a:lnTo>
                  <a:lnTo>
                    <a:pt x="0" y="110"/>
                  </a:lnTo>
                  <a:lnTo>
                    <a:pt x="2" y="117"/>
                  </a:lnTo>
                  <a:lnTo>
                    <a:pt x="328" y="10"/>
                  </a:lnTo>
                  <a:lnTo>
                    <a:pt x="324" y="4"/>
                  </a:lnTo>
                  <a:lnTo>
                    <a:pt x="329" y="9"/>
                  </a:lnTo>
                  <a:lnTo>
                    <a:pt x="337" y="0"/>
                  </a:lnTo>
                  <a:lnTo>
                    <a:pt x="325" y="3"/>
                  </a:lnTo>
                  <a:lnTo>
                    <a:pt x="329"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233"/>
            <p:cNvSpPr>
              <a:spLocks/>
            </p:cNvSpPr>
            <p:nvPr/>
          </p:nvSpPr>
          <p:spPr bwMode="auto">
            <a:xfrm>
              <a:off x="4192961" y="2864396"/>
              <a:ext cx="114300" cy="209550"/>
            </a:xfrm>
            <a:custGeom>
              <a:avLst/>
              <a:gdLst>
                <a:gd name="T0" fmla="*/ 16 w 143"/>
                <a:gd name="T1" fmla="*/ 173 h 263"/>
                <a:gd name="T2" fmla="*/ 0 w 143"/>
                <a:gd name="T3" fmla="*/ 263 h 263"/>
                <a:gd name="T4" fmla="*/ 143 w 143"/>
                <a:gd name="T5" fmla="*/ 0 h 263"/>
                <a:gd name="T6" fmla="*/ 16 w 143"/>
                <a:gd name="T7" fmla="*/ 173 h 263"/>
              </a:gdLst>
              <a:ahLst/>
              <a:cxnLst>
                <a:cxn ang="0">
                  <a:pos x="T0" y="T1"/>
                </a:cxn>
                <a:cxn ang="0">
                  <a:pos x="T2" y="T3"/>
                </a:cxn>
                <a:cxn ang="0">
                  <a:pos x="T4" y="T5"/>
                </a:cxn>
                <a:cxn ang="0">
                  <a:pos x="T6" y="T7"/>
                </a:cxn>
              </a:cxnLst>
              <a:rect l="0" t="0" r="r" b="b"/>
              <a:pathLst>
                <a:path w="143" h="263">
                  <a:moveTo>
                    <a:pt x="16" y="173"/>
                  </a:moveTo>
                  <a:lnTo>
                    <a:pt x="0" y="263"/>
                  </a:lnTo>
                  <a:lnTo>
                    <a:pt x="143" y="0"/>
                  </a:lnTo>
                  <a:lnTo>
                    <a:pt x="16" y="173"/>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234"/>
            <p:cNvSpPr>
              <a:spLocks/>
            </p:cNvSpPr>
            <p:nvPr/>
          </p:nvSpPr>
          <p:spPr bwMode="auto">
            <a:xfrm>
              <a:off x="4189786" y="3000921"/>
              <a:ext cx="19050" cy="85725"/>
            </a:xfrm>
            <a:custGeom>
              <a:avLst/>
              <a:gdLst>
                <a:gd name="T0" fmla="*/ 4 w 26"/>
                <a:gd name="T1" fmla="*/ 88 h 107"/>
                <a:gd name="T2" fmla="*/ 9 w 26"/>
                <a:gd name="T3" fmla="*/ 91 h 107"/>
                <a:gd name="T4" fmla="*/ 26 w 26"/>
                <a:gd name="T5" fmla="*/ 1 h 107"/>
                <a:gd name="T6" fmla="*/ 19 w 26"/>
                <a:gd name="T7" fmla="*/ 0 h 107"/>
                <a:gd name="T8" fmla="*/ 2 w 26"/>
                <a:gd name="T9" fmla="*/ 89 h 107"/>
                <a:gd name="T10" fmla="*/ 9 w 26"/>
                <a:gd name="T11" fmla="*/ 92 h 107"/>
                <a:gd name="T12" fmla="*/ 2 w 26"/>
                <a:gd name="T13" fmla="*/ 89 h 107"/>
                <a:gd name="T14" fmla="*/ 0 w 26"/>
                <a:gd name="T15" fmla="*/ 107 h 107"/>
                <a:gd name="T16" fmla="*/ 9 w 26"/>
                <a:gd name="T17" fmla="*/ 92 h 107"/>
                <a:gd name="T18" fmla="*/ 4 w 26"/>
                <a:gd name="T19"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7">
                  <a:moveTo>
                    <a:pt x="4" y="88"/>
                  </a:moveTo>
                  <a:lnTo>
                    <a:pt x="9" y="91"/>
                  </a:lnTo>
                  <a:lnTo>
                    <a:pt x="26" y="1"/>
                  </a:lnTo>
                  <a:lnTo>
                    <a:pt x="19" y="0"/>
                  </a:lnTo>
                  <a:lnTo>
                    <a:pt x="2" y="89"/>
                  </a:lnTo>
                  <a:lnTo>
                    <a:pt x="9" y="92"/>
                  </a:lnTo>
                  <a:lnTo>
                    <a:pt x="2" y="89"/>
                  </a:lnTo>
                  <a:lnTo>
                    <a:pt x="0" y="107"/>
                  </a:lnTo>
                  <a:lnTo>
                    <a:pt x="9" y="92"/>
                  </a:lnTo>
                  <a:lnTo>
                    <a:pt x="4"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235"/>
            <p:cNvSpPr>
              <a:spLocks/>
            </p:cNvSpPr>
            <p:nvPr/>
          </p:nvSpPr>
          <p:spPr bwMode="auto">
            <a:xfrm>
              <a:off x="4191373" y="2864396"/>
              <a:ext cx="119063" cy="209550"/>
            </a:xfrm>
            <a:custGeom>
              <a:avLst/>
              <a:gdLst>
                <a:gd name="T0" fmla="*/ 145 w 148"/>
                <a:gd name="T1" fmla="*/ 1 h 265"/>
                <a:gd name="T2" fmla="*/ 142 w 148"/>
                <a:gd name="T3" fmla="*/ 0 h 265"/>
                <a:gd name="T4" fmla="*/ 0 w 148"/>
                <a:gd name="T5" fmla="*/ 261 h 265"/>
                <a:gd name="T6" fmla="*/ 5 w 148"/>
                <a:gd name="T7" fmla="*/ 265 h 265"/>
                <a:gd name="T8" fmla="*/ 148 w 148"/>
                <a:gd name="T9" fmla="*/ 2 h 265"/>
                <a:gd name="T10" fmla="*/ 145 w 148"/>
                <a:gd name="T11" fmla="*/ 1 h 265"/>
              </a:gdLst>
              <a:ahLst/>
              <a:cxnLst>
                <a:cxn ang="0">
                  <a:pos x="T0" y="T1"/>
                </a:cxn>
                <a:cxn ang="0">
                  <a:pos x="T2" y="T3"/>
                </a:cxn>
                <a:cxn ang="0">
                  <a:pos x="T4" y="T5"/>
                </a:cxn>
                <a:cxn ang="0">
                  <a:pos x="T6" y="T7"/>
                </a:cxn>
                <a:cxn ang="0">
                  <a:pos x="T8" y="T9"/>
                </a:cxn>
                <a:cxn ang="0">
                  <a:pos x="T10" y="T11"/>
                </a:cxn>
              </a:cxnLst>
              <a:rect l="0" t="0" r="r" b="b"/>
              <a:pathLst>
                <a:path w="148" h="265">
                  <a:moveTo>
                    <a:pt x="145" y="1"/>
                  </a:moveTo>
                  <a:lnTo>
                    <a:pt x="142" y="0"/>
                  </a:lnTo>
                  <a:lnTo>
                    <a:pt x="0" y="261"/>
                  </a:lnTo>
                  <a:lnTo>
                    <a:pt x="5" y="265"/>
                  </a:lnTo>
                  <a:lnTo>
                    <a:pt x="148" y="2"/>
                  </a:lnTo>
                  <a:lnTo>
                    <a:pt x="1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236"/>
            <p:cNvSpPr>
              <a:spLocks/>
            </p:cNvSpPr>
            <p:nvPr/>
          </p:nvSpPr>
          <p:spPr bwMode="auto">
            <a:xfrm>
              <a:off x="4000873" y="2551658"/>
              <a:ext cx="196850" cy="479425"/>
            </a:xfrm>
            <a:custGeom>
              <a:avLst/>
              <a:gdLst>
                <a:gd name="T0" fmla="*/ 0 w 249"/>
                <a:gd name="T1" fmla="*/ 0 h 605"/>
                <a:gd name="T2" fmla="*/ 15 w 249"/>
                <a:gd name="T3" fmla="*/ 212 h 605"/>
                <a:gd name="T4" fmla="*/ 84 w 249"/>
                <a:gd name="T5" fmla="*/ 222 h 605"/>
                <a:gd name="T6" fmla="*/ 41 w 249"/>
                <a:gd name="T7" fmla="*/ 275 h 605"/>
                <a:gd name="T8" fmla="*/ 249 w 249"/>
                <a:gd name="T9" fmla="*/ 605 h 605"/>
                <a:gd name="T10" fmla="*/ 0 w 249"/>
                <a:gd name="T11" fmla="*/ 0 h 605"/>
              </a:gdLst>
              <a:ahLst/>
              <a:cxnLst>
                <a:cxn ang="0">
                  <a:pos x="T0" y="T1"/>
                </a:cxn>
                <a:cxn ang="0">
                  <a:pos x="T2" y="T3"/>
                </a:cxn>
                <a:cxn ang="0">
                  <a:pos x="T4" y="T5"/>
                </a:cxn>
                <a:cxn ang="0">
                  <a:pos x="T6" y="T7"/>
                </a:cxn>
                <a:cxn ang="0">
                  <a:pos x="T8" y="T9"/>
                </a:cxn>
                <a:cxn ang="0">
                  <a:pos x="T10" y="T11"/>
                </a:cxn>
              </a:cxnLst>
              <a:rect l="0" t="0" r="r" b="b"/>
              <a:pathLst>
                <a:path w="249" h="605">
                  <a:moveTo>
                    <a:pt x="0" y="0"/>
                  </a:moveTo>
                  <a:lnTo>
                    <a:pt x="15" y="212"/>
                  </a:lnTo>
                  <a:lnTo>
                    <a:pt x="84" y="222"/>
                  </a:lnTo>
                  <a:lnTo>
                    <a:pt x="41" y="275"/>
                  </a:lnTo>
                  <a:lnTo>
                    <a:pt x="249" y="605"/>
                  </a:lnTo>
                  <a:lnTo>
                    <a:pt x="0"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237"/>
            <p:cNvSpPr>
              <a:spLocks/>
            </p:cNvSpPr>
            <p:nvPr/>
          </p:nvSpPr>
          <p:spPr bwMode="auto">
            <a:xfrm>
              <a:off x="3997698" y="2551658"/>
              <a:ext cx="17463" cy="171450"/>
            </a:xfrm>
            <a:custGeom>
              <a:avLst/>
              <a:gdLst>
                <a:gd name="T0" fmla="*/ 19 w 21"/>
                <a:gd name="T1" fmla="*/ 208 h 215"/>
                <a:gd name="T2" fmla="*/ 21 w 21"/>
                <a:gd name="T3" fmla="*/ 212 h 215"/>
                <a:gd name="T4" fmla="*/ 5 w 21"/>
                <a:gd name="T5" fmla="*/ 0 h 215"/>
                <a:gd name="T6" fmla="*/ 0 w 21"/>
                <a:gd name="T7" fmla="*/ 0 h 215"/>
                <a:gd name="T8" fmla="*/ 14 w 21"/>
                <a:gd name="T9" fmla="*/ 212 h 215"/>
                <a:gd name="T10" fmla="*/ 18 w 21"/>
                <a:gd name="T11" fmla="*/ 215 h 215"/>
                <a:gd name="T12" fmla="*/ 14 w 21"/>
                <a:gd name="T13" fmla="*/ 212 h 215"/>
                <a:gd name="T14" fmla="*/ 14 w 21"/>
                <a:gd name="T15" fmla="*/ 215 h 215"/>
                <a:gd name="T16" fmla="*/ 18 w 21"/>
                <a:gd name="T17" fmla="*/ 215 h 215"/>
                <a:gd name="T18" fmla="*/ 19 w 21"/>
                <a:gd name="T19" fmla="*/ 20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5">
                  <a:moveTo>
                    <a:pt x="19" y="208"/>
                  </a:moveTo>
                  <a:lnTo>
                    <a:pt x="21" y="212"/>
                  </a:lnTo>
                  <a:lnTo>
                    <a:pt x="5" y="0"/>
                  </a:lnTo>
                  <a:lnTo>
                    <a:pt x="0" y="0"/>
                  </a:lnTo>
                  <a:lnTo>
                    <a:pt x="14" y="212"/>
                  </a:lnTo>
                  <a:lnTo>
                    <a:pt x="18" y="215"/>
                  </a:lnTo>
                  <a:lnTo>
                    <a:pt x="14" y="212"/>
                  </a:lnTo>
                  <a:lnTo>
                    <a:pt x="14" y="215"/>
                  </a:lnTo>
                  <a:lnTo>
                    <a:pt x="18" y="215"/>
                  </a:lnTo>
                  <a:lnTo>
                    <a:pt x="19"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238"/>
            <p:cNvSpPr>
              <a:spLocks/>
            </p:cNvSpPr>
            <p:nvPr/>
          </p:nvSpPr>
          <p:spPr bwMode="auto">
            <a:xfrm>
              <a:off x="4011986" y="2716758"/>
              <a:ext cx="60325" cy="14288"/>
            </a:xfrm>
            <a:custGeom>
              <a:avLst/>
              <a:gdLst>
                <a:gd name="T0" fmla="*/ 71 w 75"/>
                <a:gd name="T1" fmla="*/ 16 h 18"/>
                <a:gd name="T2" fmla="*/ 70 w 75"/>
                <a:gd name="T3" fmla="*/ 12 h 18"/>
                <a:gd name="T4" fmla="*/ 1 w 75"/>
                <a:gd name="T5" fmla="*/ 0 h 18"/>
                <a:gd name="T6" fmla="*/ 0 w 75"/>
                <a:gd name="T7" fmla="*/ 7 h 18"/>
                <a:gd name="T8" fmla="*/ 69 w 75"/>
                <a:gd name="T9" fmla="*/ 18 h 18"/>
                <a:gd name="T10" fmla="*/ 67 w 75"/>
                <a:gd name="T11" fmla="*/ 13 h 18"/>
                <a:gd name="T12" fmla="*/ 71 w 75"/>
                <a:gd name="T13" fmla="*/ 16 h 18"/>
                <a:gd name="T14" fmla="*/ 75 w 75"/>
                <a:gd name="T15" fmla="*/ 12 h 18"/>
                <a:gd name="T16" fmla="*/ 70 w 75"/>
                <a:gd name="T17" fmla="*/ 12 h 18"/>
                <a:gd name="T18" fmla="*/ 71 w 75"/>
                <a:gd name="T1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8">
                  <a:moveTo>
                    <a:pt x="71" y="16"/>
                  </a:moveTo>
                  <a:lnTo>
                    <a:pt x="70" y="12"/>
                  </a:lnTo>
                  <a:lnTo>
                    <a:pt x="1" y="0"/>
                  </a:lnTo>
                  <a:lnTo>
                    <a:pt x="0" y="7"/>
                  </a:lnTo>
                  <a:lnTo>
                    <a:pt x="69" y="18"/>
                  </a:lnTo>
                  <a:lnTo>
                    <a:pt x="67" y="13"/>
                  </a:lnTo>
                  <a:lnTo>
                    <a:pt x="71" y="16"/>
                  </a:lnTo>
                  <a:lnTo>
                    <a:pt x="75" y="12"/>
                  </a:lnTo>
                  <a:lnTo>
                    <a:pt x="70" y="12"/>
                  </a:lnTo>
                  <a:lnTo>
                    <a:pt x="71"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239"/>
            <p:cNvSpPr>
              <a:spLocks/>
            </p:cNvSpPr>
            <p:nvPr/>
          </p:nvSpPr>
          <p:spPr bwMode="auto">
            <a:xfrm>
              <a:off x="4031036" y="2726283"/>
              <a:ext cx="38100" cy="46038"/>
            </a:xfrm>
            <a:custGeom>
              <a:avLst/>
              <a:gdLst>
                <a:gd name="T0" fmla="*/ 7 w 48"/>
                <a:gd name="T1" fmla="*/ 53 h 56"/>
                <a:gd name="T2" fmla="*/ 6 w 48"/>
                <a:gd name="T3" fmla="*/ 56 h 56"/>
                <a:gd name="T4" fmla="*/ 48 w 48"/>
                <a:gd name="T5" fmla="*/ 3 h 56"/>
                <a:gd name="T6" fmla="*/ 44 w 48"/>
                <a:gd name="T7" fmla="*/ 0 h 56"/>
                <a:gd name="T8" fmla="*/ 1 w 48"/>
                <a:gd name="T9" fmla="*/ 53 h 56"/>
                <a:gd name="T10" fmla="*/ 1 w 48"/>
                <a:gd name="T11" fmla="*/ 56 h 56"/>
                <a:gd name="T12" fmla="*/ 1 w 48"/>
                <a:gd name="T13" fmla="*/ 53 h 56"/>
                <a:gd name="T14" fmla="*/ 0 w 48"/>
                <a:gd name="T15" fmla="*/ 54 h 56"/>
                <a:gd name="T16" fmla="*/ 1 w 48"/>
                <a:gd name="T17" fmla="*/ 56 h 56"/>
                <a:gd name="T18" fmla="*/ 7 w 48"/>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6">
                  <a:moveTo>
                    <a:pt x="7" y="53"/>
                  </a:moveTo>
                  <a:lnTo>
                    <a:pt x="6" y="56"/>
                  </a:lnTo>
                  <a:lnTo>
                    <a:pt x="48" y="3"/>
                  </a:lnTo>
                  <a:lnTo>
                    <a:pt x="44" y="0"/>
                  </a:lnTo>
                  <a:lnTo>
                    <a:pt x="1" y="53"/>
                  </a:lnTo>
                  <a:lnTo>
                    <a:pt x="1" y="56"/>
                  </a:lnTo>
                  <a:lnTo>
                    <a:pt x="1" y="53"/>
                  </a:lnTo>
                  <a:lnTo>
                    <a:pt x="0" y="54"/>
                  </a:lnTo>
                  <a:lnTo>
                    <a:pt x="1" y="56"/>
                  </a:lnTo>
                  <a:lnTo>
                    <a:pt x="7"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240"/>
            <p:cNvSpPr>
              <a:spLocks/>
            </p:cNvSpPr>
            <p:nvPr/>
          </p:nvSpPr>
          <p:spPr bwMode="auto">
            <a:xfrm>
              <a:off x="4032623" y="2769146"/>
              <a:ext cx="168275" cy="263525"/>
            </a:xfrm>
            <a:custGeom>
              <a:avLst/>
              <a:gdLst>
                <a:gd name="T0" fmla="*/ 210 w 212"/>
                <a:gd name="T1" fmla="*/ 331 h 332"/>
                <a:gd name="T2" fmla="*/ 212 w 212"/>
                <a:gd name="T3" fmla="*/ 328 h 332"/>
                <a:gd name="T4" fmla="*/ 6 w 212"/>
                <a:gd name="T5" fmla="*/ 0 h 332"/>
                <a:gd name="T6" fmla="*/ 0 w 212"/>
                <a:gd name="T7" fmla="*/ 3 h 332"/>
                <a:gd name="T8" fmla="*/ 207 w 212"/>
                <a:gd name="T9" fmla="*/ 332 h 332"/>
                <a:gd name="T10" fmla="*/ 210 w 212"/>
                <a:gd name="T11" fmla="*/ 331 h 332"/>
              </a:gdLst>
              <a:ahLst/>
              <a:cxnLst>
                <a:cxn ang="0">
                  <a:pos x="T0" y="T1"/>
                </a:cxn>
                <a:cxn ang="0">
                  <a:pos x="T2" y="T3"/>
                </a:cxn>
                <a:cxn ang="0">
                  <a:pos x="T4" y="T5"/>
                </a:cxn>
                <a:cxn ang="0">
                  <a:pos x="T6" y="T7"/>
                </a:cxn>
                <a:cxn ang="0">
                  <a:pos x="T8" y="T9"/>
                </a:cxn>
                <a:cxn ang="0">
                  <a:pos x="T10" y="T11"/>
                </a:cxn>
              </a:cxnLst>
              <a:rect l="0" t="0" r="r" b="b"/>
              <a:pathLst>
                <a:path w="212" h="332">
                  <a:moveTo>
                    <a:pt x="210" y="331"/>
                  </a:moveTo>
                  <a:lnTo>
                    <a:pt x="212" y="328"/>
                  </a:lnTo>
                  <a:lnTo>
                    <a:pt x="6" y="0"/>
                  </a:lnTo>
                  <a:lnTo>
                    <a:pt x="0" y="3"/>
                  </a:lnTo>
                  <a:lnTo>
                    <a:pt x="207" y="332"/>
                  </a:lnTo>
                  <a:lnTo>
                    <a:pt x="210" y="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241"/>
            <p:cNvSpPr>
              <a:spLocks/>
            </p:cNvSpPr>
            <p:nvPr/>
          </p:nvSpPr>
          <p:spPr bwMode="auto">
            <a:xfrm>
              <a:off x="4408861" y="2600871"/>
              <a:ext cx="331788" cy="785813"/>
            </a:xfrm>
            <a:custGeom>
              <a:avLst/>
              <a:gdLst>
                <a:gd name="T0" fmla="*/ 292 w 419"/>
                <a:gd name="T1" fmla="*/ 10 h 991"/>
                <a:gd name="T2" fmla="*/ 301 w 419"/>
                <a:gd name="T3" fmla="*/ 40 h 991"/>
                <a:gd name="T4" fmla="*/ 313 w 419"/>
                <a:gd name="T5" fmla="*/ 84 h 991"/>
                <a:gd name="T6" fmla="*/ 324 w 419"/>
                <a:gd name="T7" fmla="*/ 139 h 991"/>
                <a:gd name="T8" fmla="*/ 336 w 419"/>
                <a:gd name="T9" fmla="*/ 200 h 991"/>
                <a:gd name="T10" fmla="*/ 346 w 419"/>
                <a:gd name="T11" fmla="*/ 263 h 991"/>
                <a:gd name="T12" fmla="*/ 357 w 419"/>
                <a:gd name="T13" fmla="*/ 324 h 991"/>
                <a:gd name="T14" fmla="*/ 366 w 419"/>
                <a:gd name="T15" fmla="*/ 379 h 991"/>
                <a:gd name="T16" fmla="*/ 373 w 419"/>
                <a:gd name="T17" fmla="*/ 424 h 991"/>
                <a:gd name="T18" fmla="*/ 377 w 419"/>
                <a:gd name="T19" fmla="*/ 453 h 991"/>
                <a:gd name="T20" fmla="*/ 378 w 419"/>
                <a:gd name="T21" fmla="*/ 464 h 991"/>
                <a:gd name="T22" fmla="*/ 334 w 419"/>
                <a:gd name="T23" fmla="*/ 931 h 991"/>
                <a:gd name="T24" fmla="*/ 316 w 419"/>
                <a:gd name="T25" fmla="*/ 941 h 991"/>
                <a:gd name="T26" fmla="*/ 287 w 419"/>
                <a:gd name="T27" fmla="*/ 960 h 991"/>
                <a:gd name="T28" fmla="*/ 252 w 419"/>
                <a:gd name="T29" fmla="*/ 977 h 991"/>
                <a:gd name="T30" fmla="*/ 218 w 419"/>
                <a:gd name="T31" fmla="*/ 990 h 991"/>
                <a:gd name="T32" fmla="*/ 196 w 419"/>
                <a:gd name="T33" fmla="*/ 988 h 991"/>
                <a:gd name="T34" fmla="*/ 162 w 419"/>
                <a:gd name="T35" fmla="*/ 948 h 991"/>
                <a:gd name="T36" fmla="*/ 131 w 419"/>
                <a:gd name="T37" fmla="*/ 893 h 991"/>
                <a:gd name="T38" fmla="*/ 103 w 419"/>
                <a:gd name="T39" fmla="*/ 829 h 991"/>
                <a:gd name="T40" fmla="*/ 78 w 419"/>
                <a:gd name="T41" fmla="*/ 759 h 991"/>
                <a:gd name="T42" fmla="*/ 57 w 419"/>
                <a:gd name="T43" fmla="*/ 685 h 991"/>
                <a:gd name="T44" fmla="*/ 39 w 419"/>
                <a:gd name="T45" fmla="*/ 615 h 991"/>
                <a:gd name="T46" fmla="*/ 24 w 419"/>
                <a:gd name="T47" fmla="*/ 551 h 991"/>
                <a:gd name="T48" fmla="*/ 13 w 419"/>
                <a:gd name="T49" fmla="*/ 495 h 991"/>
                <a:gd name="T50" fmla="*/ 5 w 419"/>
                <a:gd name="T51" fmla="*/ 453 h 991"/>
                <a:gd name="T52" fmla="*/ 1 w 419"/>
                <a:gd name="T53" fmla="*/ 427 h 991"/>
                <a:gd name="T54" fmla="*/ 2 w 419"/>
                <a:gd name="T55" fmla="*/ 423 h 991"/>
                <a:gd name="T56" fmla="*/ 25 w 419"/>
                <a:gd name="T57" fmla="*/ 415 h 991"/>
                <a:gd name="T58" fmla="*/ 66 w 419"/>
                <a:gd name="T59" fmla="*/ 400 h 991"/>
                <a:gd name="T60" fmla="*/ 116 w 419"/>
                <a:gd name="T61" fmla="*/ 379 h 991"/>
                <a:gd name="T62" fmla="*/ 163 w 419"/>
                <a:gd name="T63" fmla="*/ 354 h 991"/>
                <a:gd name="T64" fmla="*/ 196 w 419"/>
                <a:gd name="T65" fmla="*/ 327 h 991"/>
                <a:gd name="T66" fmla="*/ 222 w 419"/>
                <a:gd name="T67" fmla="*/ 367 h 991"/>
                <a:gd name="T68" fmla="*/ 223 w 419"/>
                <a:gd name="T69" fmla="*/ 351 h 991"/>
                <a:gd name="T70" fmla="*/ 226 w 419"/>
                <a:gd name="T71" fmla="*/ 320 h 991"/>
                <a:gd name="T72" fmla="*/ 231 w 419"/>
                <a:gd name="T73" fmla="*/ 278 h 991"/>
                <a:gd name="T74" fmla="*/ 237 w 419"/>
                <a:gd name="T75" fmla="*/ 229 h 991"/>
                <a:gd name="T76" fmla="*/ 244 w 419"/>
                <a:gd name="T77" fmla="*/ 175 h 991"/>
                <a:gd name="T78" fmla="*/ 252 w 419"/>
                <a:gd name="T79" fmla="*/ 123 h 991"/>
                <a:gd name="T80" fmla="*/ 260 w 419"/>
                <a:gd name="T81" fmla="*/ 75 h 991"/>
                <a:gd name="T82" fmla="*/ 268 w 419"/>
                <a:gd name="T83" fmla="*/ 36 h 991"/>
                <a:gd name="T84" fmla="*/ 276 w 419"/>
                <a:gd name="T85" fmla="*/ 9 h 991"/>
                <a:gd name="T86" fmla="*/ 284 w 419"/>
                <a:gd name="T87" fmla="*/ 0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 h="991">
                  <a:moveTo>
                    <a:pt x="286" y="1"/>
                  </a:moveTo>
                  <a:lnTo>
                    <a:pt x="290" y="5"/>
                  </a:lnTo>
                  <a:lnTo>
                    <a:pt x="292" y="10"/>
                  </a:lnTo>
                  <a:lnTo>
                    <a:pt x="296" y="18"/>
                  </a:lnTo>
                  <a:lnTo>
                    <a:pt x="299" y="29"/>
                  </a:lnTo>
                  <a:lnTo>
                    <a:pt x="301" y="40"/>
                  </a:lnTo>
                  <a:lnTo>
                    <a:pt x="306" y="53"/>
                  </a:lnTo>
                  <a:lnTo>
                    <a:pt x="309" y="68"/>
                  </a:lnTo>
                  <a:lnTo>
                    <a:pt x="313" y="84"/>
                  </a:lnTo>
                  <a:lnTo>
                    <a:pt x="316" y="101"/>
                  </a:lnTo>
                  <a:lnTo>
                    <a:pt x="320" y="120"/>
                  </a:lnTo>
                  <a:lnTo>
                    <a:pt x="324" y="139"/>
                  </a:lnTo>
                  <a:lnTo>
                    <a:pt x="328" y="159"/>
                  </a:lnTo>
                  <a:lnTo>
                    <a:pt x="331" y="180"/>
                  </a:lnTo>
                  <a:lnTo>
                    <a:pt x="336" y="200"/>
                  </a:lnTo>
                  <a:lnTo>
                    <a:pt x="339" y="221"/>
                  </a:lnTo>
                  <a:lnTo>
                    <a:pt x="343" y="243"/>
                  </a:lnTo>
                  <a:lnTo>
                    <a:pt x="346" y="263"/>
                  </a:lnTo>
                  <a:lnTo>
                    <a:pt x="350" y="284"/>
                  </a:lnTo>
                  <a:lnTo>
                    <a:pt x="353" y="304"/>
                  </a:lnTo>
                  <a:lnTo>
                    <a:pt x="357" y="324"/>
                  </a:lnTo>
                  <a:lnTo>
                    <a:pt x="360" y="343"/>
                  </a:lnTo>
                  <a:lnTo>
                    <a:pt x="363" y="362"/>
                  </a:lnTo>
                  <a:lnTo>
                    <a:pt x="366" y="379"/>
                  </a:lnTo>
                  <a:lnTo>
                    <a:pt x="368" y="395"/>
                  </a:lnTo>
                  <a:lnTo>
                    <a:pt x="370" y="410"/>
                  </a:lnTo>
                  <a:lnTo>
                    <a:pt x="373" y="424"/>
                  </a:lnTo>
                  <a:lnTo>
                    <a:pt x="375" y="435"/>
                  </a:lnTo>
                  <a:lnTo>
                    <a:pt x="376" y="446"/>
                  </a:lnTo>
                  <a:lnTo>
                    <a:pt x="377" y="453"/>
                  </a:lnTo>
                  <a:lnTo>
                    <a:pt x="377" y="460"/>
                  </a:lnTo>
                  <a:lnTo>
                    <a:pt x="378" y="463"/>
                  </a:lnTo>
                  <a:lnTo>
                    <a:pt x="378" y="464"/>
                  </a:lnTo>
                  <a:lnTo>
                    <a:pt x="419" y="772"/>
                  </a:lnTo>
                  <a:lnTo>
                    <a:pt x="335" y="930"/>
                  </a:lnTo>
                  <a:lnTo>
                    <a:pt x="334" y="931"/>
                  </a:lnTo>
                  <a:lnTo>
                    <a:pt x="329" y="933"/>
                  </a:lnTo>
                  <a:lnTo>
                    <a:pt x="324" y="937"/>
                  </a:lnTo>
                  <a:lnTo>
                    <a:pt x="316" y="941"/>
                  </a:lnTo>
                  <a:lnTo>
                    <a:pt x="308" y="947"/>
                  </a:lnTo>
                  <a:lnTo>
                    <a:pt x="298" y="953"/>
                  </a:lnTo>
                  <a:lnTo>
                    <a:pt x="287" y="960"/>
                  </a:lnTo>
                  <a:lnTo>
                    <a:pt x="276" y="965"/>
                  </a:lnTo>
                  <a:lnTo>
                    <a:pt x="263" y="971"/>
                  </a:lnTo>
                  <a:lnTo>
                    <a:pt x="252" y="977"/>
                  </a:lnTo>
                  <a:lnTo>
                    <a:pt x="240" y="983"/>
                  </a:lnTo>
                  <a:lnTo>
                    <a:pt x="229" y="986"/>
                  </a:lnTo>
                  <a:lnTo>
                    <a:pt x="218" y="990"/>
                  </a:lnTo>
                  <a:lnTo>
                    <a:pt x="210" y="991"/>
                  </a:lnTo>
                  <a:lnTo>
                    <a:pt x="202" y="991"/>
                  </a:lnTo>
                  <a:lnTo>
                    <a:pt x="196" y="988"/>
                  </a:lnTo>
                  <a:lnTo>
                    <a:pt x="184" y="977"/>
                  </a:lnTo>
                  <a:lnTo>
                    <a:pt x="173" y="963"/>
                  </a:lnTo>
                  <a:lnTo>
                    <a:pt x="162" y="948"/>
                  </a:lnTo>
                  <a:lnTo>
                    <a:pt x="152" y="931"/>
                  </a:lnTo>
                  <a:lnTo>
                    <a:pt x="141" y="912"/>
                  </a:lnTo>
                  <a:lnTo>
                    <a:pt x="131" y="893"/>
                  </a:lnTo>
                  <a:lnTo>
                    <a:pt x="122" y="872"/>
                  </a:lnTo>
                  <a:lnTo>
                    <a:pt x="112" y="851"/>
                  </a:lnTo>
                  <a:lnTo>
                    <a:pt x="103" y="829"/>
                  </a:lnTo>
                  <a:lnTo>
                    <a:pt x="94" y="806"/>
                  </a:lnTo>
                  <a:lnTo>
                    <a:pt x="86" y="782"/>
                  </a:lnTo>
                  <a:lnTo>
                    <a:pt x="78" y="759"/>
                  </a:lnTo>
                  <a:lnTo>
                    <a:pt x="71" y="734"/>
                  </a:lnTo>
                  <a:lnTo>
                    <a:pt x="64" y="711"/>
                  </a:lnTo>
                  <a:lnTo>
                    <a:pt x="57" y="685"/>
                  </a:lnTo>
                  <a:lnTo>
                    <a:pt x="50" y="662"/>
                  </a:lnTo>
                  <a:lnTo>
                    <a:pt x="44" y="638"/>
                  </a:lnTo>
                  <a:lnTo>
                    <a:pt x="39" y="615"/>
                  </a:lnTo>
                  <a:lnTo>
                    <a:pt x="34" y="593"/>
                  </a:lnTo>
                  <a:lnTo>
                    <a:pt x="28" y="570"/>
                  </a:lnTo>
                  <a:lnTo>
                    <a:pt x="24" y="551"/>
                  </a:lnTo>
                  <a:lnTo>
                    <a:pt x="20" y="531"/>
                  </a:lnTo>
                  <a:lnTo>
                    <a:pt x="16" y="513"/>
                  </a:lnTo>
                  <a:lnTo>
                    <a:pt x="13" y="495"/>
                  </a:lnTo>
                  <a:lnTo>
                    <a:pt x="10" y="479"/>
                  </a:lnTo>
                  <a:lnTo>
                    <a:pt x="8" y="465"/>
                  </a:lnTo>
                  <a:lnTo>
                    <a:pt x="5" y="453"/>
                  </a:lnTo>
                  <a:lnTo>
                    <a:pt x="3" y="442"/>
                  </a:lnTo>
                  <a:lnTo>
                    <a:pt x="2" y="434"/>
                  </a:lnTo>
                  <a:lnTo>
                    <a:pt x="1" y="427"/>
                  </a:lnTo>
                  <a:lnTo>
                    <a:pt x="0" y="424"/>
                  </a:lnTo>
                  <a:lnTo>
                    <a:pt x="0" y="423"/>
                  </a:lnTo>
                  <a:lnTo>
                    <a:pt x="2" y="423"/>
                  </a:lnTo>
                  <a:lnTo>
                    <a:pt x="6" y="420"/>
                  </a:lnTo>
                  <a:lnTo>
                    <a:pt x="15" y="418"/>
                  </a:lnTo>
                  <a:lnTo>
                    <a:pt x="25" y="415"/>
                  </a:lnTo>
                  <a:lnTo>
                    <a:pt x="38" y="410"/>
                  </a:lnTo>
                  <a:lnTo>
                    <a:pt x="51" y="405"/>
                  </a:lnTo>
                  <a:lnTo>
                    <a:pt x="66" y="400"/>
                  </a:lnTo>
                  <a:lnTo>
                    <a:pt x="82" y="393"/>
                  </a:lnTo>
                  <a:lnTo>
                    <a:pt x="100" y="386"/>
                  </a:lnTo>
                  <a:lnTo>
                    <a:pt x="116" y="379"/>
                  </a:lnTo>
                  <a:lnTo>
                    <a:pt x="133" y="371"/>
                  </a:lnTo>
                  <a:lnTo>
                    <a:pt x="148" y="363"/>
                  </a:lnTo>
                  <a:lnTo>
                    <a:pt x="163" y="354"/>
                  </a:lnTo>
                  <a:lnTo>
                    <a:pt x="176" y="346"/>
                  </a:lnTo>
                  <a:lnTo>
                    <a:pt x="187" y="336"/>
                  </a:lnTo>
                  <a:lnTo>
                    <a:pt x="196" y="327"/>
                  </a:lnTo>
                  <a:lnTo>
                    <a:pt x="329" y="623"/>
                  </a:lnTo>
                  <a:lnTo>
                    <a:pt x="222" y="369"/>
                  </a:lnTo>
                  <a:lnTo>
                    <a:pt x="222" y="367"/>
                  </a:lnTo>
                  <a:lnTo>
                    <a:pt x="222" y="364"/>
                  </a:lnTo>
                  <a:lnTo>
                    <a:pt x="223" y="358"/>
                  </a:lnTo>
                  <a:lnTo>
                    <a:pt x="223" y="351"/>
                  </a:lnTo>
                  <a:lnTo>
                    <a:pt x="224" y="342"/>
                  </a:lnTo>
                  <a:lnTo>
                    <a:pt x="225" y="333"/>
                  </a:lnTo>
                  <a:lnTo>
                    <a:pt x="226" y="320"/>
                  </a:lnTo>
                  <a:lnTo>
                    <a:pt x="228" y="308"/>
                  </a:lnTo>
                  <a:lnTo>
                    <a:pt x="230" y="294"/>
                  </a:lnTo>
                  <a:lnTo>
                    <a:pt x="231" y="278"/>
                  </a:lnTo>
                  <a:lnTo>
                    <a:pt x="233" y="261"/>
                  </a:lnTo>
                  <a:lnTo>
                    <a:pt x="234" y="245"/>
                  </a:lnTo>
                  <a:lnTo>
                    <a:pt x="237" y="229"/>
                  </a:lnTo>
                  <a:lnTo>
                    <a:pt x="239" y="211"/>
                  </a:lnTo>
                  <a:lnTo>
                    <a:pt x="241" y="193"/>
                  </a:lnTo>
                  <a:lnTo>
                    <a:pt x="244" y="175"/>
                  </a:lnTo>
                  <a:lnTo>
                    <a:pt x="246" y="158"/>
                  </a:lnTo>
                  <a:lnTo>
                    <a:pt x="248" y="140"/>
                  </a:lnTo>
                  <a:lnTo>
                    <a:pt x="252" y="123"/>
                  </a:lnTo>
                  <a:lnTo>
                    <a:pt x="254" y="106"/>
                  </a:lnTo>
                  <a:lnTo>
                    <a:pt x="256" y="91"/>
                  </a:lnTo>
                  <a:lnTo>
                    <a:pt x="260" y="75"/>
                  </a:lnTo>
                  <a:lnTo>
                    <a:pt x="262" y="61"/>
                  </a:lnTo>
                  <a:lnTo>
                    <a:pt x="264" y="47"/>
                  </a:lnTo>
                  <a:lnTo>
                    <a:pt x="268" y="36"/>
                  </a:lnTo>
                  <a:lnTo>
                    <a:pt x="270" y="25"/>
                  </a:lnTo>
                  <a:lnTo>
                    <a:pt x="274" y="17"/>
                  </a:lnTo>
                  <a:lnTo>
                    <a:pt x="276" y="9"/>
                  </a:lnTo>
                  <a:lnTo>
                    <a:pt x="278" y="5"/>
                  </a:lnTo>
                  <a:lnTo>
                    <a:pt x="282" y="1"/>
                  </a:lnTo>
                  <a:lnTo>
                    <a:pt x="284" y="0"/>
                  </a:lnTo>
                  <a:lnTo>
                    <a:pt x="286" y="1"/>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242"/>
            <p:cNvSpPr>
              <a:spLocks/>
            </p:cNvSpPr>
            <p:nvPr/>
          </p:nvSpPr>
          <p:spPr bwMode="auto">
            <a:xfrm>
              <a:off x="4632698" y="2597696"/>
              <a:ext cx="82550" cy="373063"/>
            </a:xfrm>
            <a:custGeom>
              <a:avLst/>
              <a:gdLst>
                <a:gd name="T0" fmla="*/ 102 w 102"/>
                <a:gd name="T1" fmla="*/ 467 h 469"/>
                <a:gd name="T2" fmla="*/ 101 w 102"/>
                <a:gd name="T3" fmla="*/ 461 h 469"/>
                <a:gd name="T4" fmla="*/ 99 w 102"/>
                <a:gd name="T5" fmla="*/ 449 h 469"/>
                <a:gd name="T6" fmla="*/ 97 w 102"/>
                <a:gd name="T7" fmla="*/ 427 h 469"/>
                <a:gd name="T8" fmla="*/ 92 w 102"/>
                <a:gd name="T9" fmla="*/ 399 h 469"/>
                <a:gd name="T10" fmla="*/ 86 w 102"/>
                <a:gd name="T11" fmla="*/ 365 h 469"/>
                <a:gd name="T12" fmla="*/ 80 w 102"/>
                <a:gd name="T13" fmla="*/ 328 h 469"/>
                <a:gd name="T14" fmla="*/ 74 w 102"/>
                <a:gd name="T15" fmla="*/ 287 h 469"/>
                <a:gd name="T16" fmla="*/ 67 w 102"/>
                <a:gd name="T17" fmla="*/ 246 h 469"/>
                <a:gd name="T18" fmla="*/ 59 w 102"/>
                <a:gd name="T19" fmla="*/ 203 h 469"/>
                <a:gd name="T20" fmla="*/ 52 w 102"/>
                <a:gd name="T21" fmla="*/ 162 h 469"/>
                <a:gd name="T22" fmla="*/ 44 w 102"/>
                <a:gd name="T23" fmla="*/ 123 h 469"/>
                <a:gd name="T24" fmla="*/ 37 w 102"/>
                <a:gd name="T25" fmla="*/ 87 h 469"/>
                <a:gd name="T26" fmla="*/ 29 w 102"/>
                <a:gd name="T27" fmla="*/ 56 h 469"/>
                <a:gd name="T28" fmla="*/ 22 w 102"/>
                <a:gd name="T29" fmla="*/ 30 h 469"/>
                <a:gd name="T30" fmla="*/ 15 w 102"/>
                <a:gd name="T31" fmla="*/ 12 h 469"/>
                <a:gd name="T32" fmla="*/ 8 w 102"/>
                <a:gd name="T33" fmla="*/ 0 h 469"/>
                <a:gd name="T34" fmla="*/ 1 w 102"/>
                <a:gd name="T35" fmla="*/ 12 h 469"/>
                <a:gd name="T36" fmla="*/ 7 w 102"/>
                <a:gd name="T37" fmla="*/ 25 h 469"/>
                <a:gd name="T38" fmla="*/ 13 w 102"/>
                <a:gd name="T39" fmla="*/ 45 h 469"/>
                <a:gd name="T40" fmla="*/ 19 w 102"/>
                <a:gd name="T41" fmla="*/ 73 h 469"/>
                <a:gd name="T42" fmla="*/ 27 w 102"/>
                <a:gd name="T43" fmla="*/ 106 h 469"/>
                <a:gd name="T44" fmla="*/ 34 w 102"/>
                <a:gd name="T45" fmla="*/ 144 h 469"/>
                <a:gd name="T46" fmla="*/ 42 w 102"/>
                <a:gd name="T47" fmla="*/ 185 h 469"/>
                <a:gd name="T48" fmla="*/ 49 w 102"/>
                <a:gd name="T49" fmla="*/ 226 h 469"/>
                <a:gd name="T50" fmla="*/ 57 w 102"/>
                <a:gd name="T51" fmla="*/ 268 h 469"/>
                <a:gd name="T52" fmla="*/ 64 w 102"/>
                <a:gd name="T53" fmla="*/ 309 h 469"/>
                <a:gd name="T54" fmla="*/ 70 w 102"/>
                <a:gd name="T55" fmla="*/ 348 h 469"/>
                <a:gd name="T56" fmla="*/ 76 w 102"/>
                <a:gd name="T57" fmla="*/ 384 h 469"/>
                <a:gd name="T58" fmla="*/ 80 w 102"/>
                <a:gd name="T59" fmla="*/ 415 h 469"/>
                <a:gd name="T60" fmla="*/ 85 w 102"/>
                <a:gd name="T61" fmla="*/ 441 h 469"/>
                <a:gd name="T62" fmla="*/ 87 w 102"/>
                <a:gd name="T63" fmla="*/ 458 h 469"/>
                <a:gd name="T64" fmla="*/ 90 w 102"/>
                <a:gd name="T65" fmla="*/ 468 h 469"/>
                <a:gd name="T66" fmla="*/ 90 w 102"/>
                <a:gd name="T67" fmla="*/ 469 h 469"/>
                <a:gd name="T68" fmla="*/ 102 w 102"/>
                <a:gd name="T69" fmla="*/ 46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469">
                  <a:moveTo>
                    <a:pt x="102" y="467"/>
                  </a:moveTo>
                  <a:lnTo>
                    <a:pt x="102" y="467"/>
                  </a:lnTo>
                  <a:lnTo>
                    <a:pt x="102" y="466"/>
                  </a:lnTo>
                  <a:lnTo>
                    <a:pt x="101" y="461"/>
                  </a:lnTo>
                  <a:lnTo>
                    <a:pt x="100" y="457"/>
                  </a:lnTo>
                  <a:lnTo>
                    <a:pt x="99" y="449"/>
                  </a:lnTo>
                  <a:lnTo>
                    <a:pt x="98" y="438"/>
                  </a:lnTo>
                  <a:lnTo>
                    <a:pt x="97" y="427"/>
                  </a:lnTo>
                  <a:lnTo>
                    <a:pt x="94" y="413"/>
                  </a:lnTo>
                  <a:lnTo>
                    <a:pt x="92" y="399"/>
                  </a:lnTo>
                  <a:lnTo>
                    <a:pt x="90" y="382"/>
                  </a:lnTo>
                  <a:lnTo>
                    <a:pt x="86" y="365"/>
                  </a:lnTo>
                  <a:lnTo>
                    <a:pt x="83" y="346"/>
                  </a:lnTo>
                  <a:lnTo>
                    <a:pt x="80" y="328"/>
                  </a:lnTo>
                  <a:lnTo>
                    <a:pt x="77" y="307"/>
                  </a:lnTo>
                  <a:lnTo>
                    <a:pt x="74" y="287"/>
                  </a:lnTo>
                  <a:lnTo>
                    <a:pt x="70" y="265"/>
                  </a:lnTo>
                  <a:lnTo>
                    <a:pt x="67" y="246"/>
                  </a:lnTo>
                  <a:lnTo>
                    <a:pt x="62" y="224"/>
                  </a:lnTo>
                  <a:lnTo>
                    <a:pt x="59" y="203"/>
                  </a:lnTo>
                  <a:lnTo>
                    <a:pt x="55" y="182"/>
                  </a:lnTo>
                  <a:lnTo>
                    <a:pt x="52" y="162"/>
                  </a:lnTo>
                  <a:lnTo>
                    <a:pt x="47" y="141"/>
                  </a:lnTo>
                  <a:lnTo>
                    <a:pt x="44" y="123"/>
                  </a:lnTo>
                  <a:lnTo>
                    <a:pt x="40" y="104"/>
                  </a:lnTo>
                  <a:lnTo>
                    <a:pt x="37" y="87"/>
                  </a:lnTo>
                  <a:lnTo>
                    <a:pt x="32" y="71"/>
                  </a:lnTo>
                  <a:lnTo>
                    <a:pt x="29" y="56"/>
                  </a:lnTo>
                  <a:lnTo>
                    <a:pt x="25" y="42"/>
                  </a:lnTo>
                  <a:lnTo>
                    <a:pt x="22" y="30"/>
                  </a:lnTo>
                  <a:lnTo>
                    <a:pt x="18" y="20"/>
                  </a:lnTo>
                  <a:lnTo>
                    <a:pt x="15" y="12"/>
                  </a:lnTo>
                  <a:lnTo>
                    <a:pt x="11" y="5"/>
                  </a:lnTo>
                  <a:lnTo>
                    <a:pt x="8" y="0"/>
                  </a:lnTo>
                  <a:lnTo>
                    <a:pt x="0" y="10"/>
                  </a:lnTo>
                  <a:lnTo>
                    <a:pt x="1" y="12"/>
                  </a:lnTo>
                  <a:lnTo>
                    <a:pt x="3" y="17"/>
                  </a:lnTo>
                  <a:lnTo>
                    <a:pt x="7" y="25"/>
                  </a:lnTo>
                  <a:lnTo>
                    <a:pt x="9" y="34"/>
                  </a:lnTo>
                  <a:lnTo>
                    <a:pt x="13" y="45"/>
                  </a:lnTo>
                  <a:lnTo>
                    <a:pt x="16" y="59"/>
                  </a:lnTo>
                  <a:lnTo>
                    <a:pt x="19" y="73"/>
                  </a:lnTo>
                  <a:lnTo>
                    <a:pt x="23" y="89"/>
                  </a:lnTo>
                  <a:lnTo>
                    <a:pt x="27" y="106"/>
                  </a:lnTo>
                  <a:lnTo>
                    <a:pt x="31" y="125"/>
                  </a:lnTo>
                  <a:lnTo>
                    <a:pt x="34" y="144"/>
                  </a:lnTo>
                  <a:lnTo>
                    <a:pt x="39" y="164"/>
                  </a:lnTo>
                  <a:lnTo>
                    <a:pt x="42" y="185"/>
                  </a:lnTo>
                  <a:lnTo>
                    <a:pt x="46" y="206"/>
                  </a:lnTo>
                  <a:lnTo>
                    <a:pt x="49" y="226"/>
                  </a:lnTo>
                  <a:lnTo>
                    <a:pt x="54" y="247"/>
                  </a:lnTo>
                  <a:lnTo>
                    <a:pt x="57" y="268"/>
                  </a:lnTo>
                  <a:lnTo>
                    <a:pt x="61" y="288"/>
                  </a:lnTo>
                  <a:lnTo>
                    <a:pt x="64" y="309"/>
                  </a:lnTo>
                  <a:lnTo>
                    <a:pt x="68" y="329"/>
                  </a:lnTo>
                  <a:lnTo>
                    <a:pt x="70" y="348"/>
                  </a:lnTo>
                  <a:lnTo>
                    <a:pt x="74" y="367"/>
                  </a:lnTo>
                  <a:lnTo>
                    <a:pt x="76" y="384"/>
                  </a:lnTo>
                  <a:lnTo>
                    <a:pt x="78" y="400"/>
                  </a:lnTo>
                  <a:lnTo>
                    <a:pt x="80" y="415"/>
                  </a:lnTo>
                  <a:lnTo>
                    <a:pt x="83" y="429"/>
                  </a:lnTo>
                  <a:lnTo>
                    <a:pt x="85" y="441"/>
                  </a:lnTo>
                  <a:lnTo>
                    <a:pt x="86" y="450"/>
                  </a:lnTo>
                  <a:lnTo>
                    <a:pt x="87" y="458"/>
                  </a:lnTo>
                  <a:lnTo>
                    <a:pt x="89" y="465"/>
                  </a:lnTo>
                  <a:lnTo>
                    <a:pt x="90" y="468"/>
                  </a:lnTo>
                  <a:lnTo>
                    <a:pt x="90" y="469"/>
                  </a:lnTo>
                  <a:lnTo>
                    <a:pt x="90" y="469"/>
                  </a:lnTo>
                  <a:lnTo>
                    <a:pt x="102" y="467"/>
                  </a:lnTo>
                  <a:lnTo>
                    <a:pt x="102" y="467"/>
                  </a:lnTo>
                  <a:lnTo>
                    <a:pt x="102" y="4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243"/>
            <p:cNvSpPr>
              <a:spLocks/>
            </p:cNvSpPr>
            <p:nvPr/>
          </p:nvSpPr>
          <p:spPr bwMode="auto">
            <a:xfrm>
              <a:off x="4704136" y="2969171"/>
              <a:ext cx="42863" cy="247650"/>
            </a:xfrm>
            <a:custGeom>
              <a:avLst/>
              <a:gdLst>
                <a:gd name="T0" fmla="*/ 51 w 53"/>
                <a:gd name="T1" fmla="*/ 312 h 312"/>
                <a:gd name="T2" fmla="*/ 53 w 53"/>
                <a:gd name="T3" fmla="*/ 308 h 312"/>
                <a:gd name="T4" fmla="*/ 12 w 53"/>
                <a:gd name="T5" fmla="*/ 0 h 312"/>
                <a:gd name="T6" fmla="*/ 0 w 53"/>
                <a:gd name="T7" fmla="*/ 2 h 312"/>
                <a:gd name="T8" fmla="*/ 40 w 53"/>
                <a:gd name="T9" fmla="*/ 310 h 312"/>
                <a:gd name="T10" fmla="*/ 41 w 53"/>
                <a:gd name="T11" fmla="*/ 305 h 312"/>
                <a:gd name="T12" fmla="*/ 51 w 53"/>
                <a:gd name="T13" fmla="*/ 312 h 312"/>
                <a:gd name="T14" fmla="*/ 53 w 53"/>
                <a:gd name="T15" fmla="*/ 310 h 312"/>
                <a:gd name="T16" fmla="*/ 53 w 53"/>
                <a:gd name="T17" fmla="*/ 308 h 312"/>
                <a:gd name="T18" fmla="*/ 51 w 53"/>
                <a:gd name="T19"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12">
                  <a:moveTo>
                    <a:pt x="51" y="312"/>
                  </a:moveTo>
                  <a:lnTo>
                    <a:pt x="53" y="308"/>
                  </a:lnTo>
                  <a:lnTo>
                    <a:pt x="12" y="0"/>
                  </a:lnTo>
                  <a:lnTo>
                    <a:pt x="0" y="2"/>
                  </a:lnTo>
                  <a:lnTo>
                    <a:pt x="40" y="310"/>
                  </a:lnTo>
                  <a:lnTo>
                    <a:pt x="41" y="305"/>
                  </a:lnTo>
                  <a:lnTo>
                    <a:pt x="51" y="312"/>
                  </a:lnTo>
                  <a:lnTo>
                    <a:pt x="53" y="310"/>
                  </a:lnTo>
                  <a:lnTo>
                    <a:pt x="53" y="308"/>
                  </a:lnTo>
                  <a:lnTo>
                    <a:pt x="51"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244"/>
            <p:cNvSpPr>
              <a:spLocks/>
            </p:cNvSpPr>
            <p:nvPr/>
          </p:nvSpPr>
          <p:spPr bwMode="auto">
            <a:xfrm>
              <a:off x="4669211" y="3210471"/>
              <a:ext cx="76200" cy="133350"/>
            </a:xfrm>
            <a:custGeom>
              <a:avLst/>
              <a:gdLst>
                <a:gd name="T0" fmla="*/ 9 w 95"/>
                <a:gd name="T1" fmla="*/ 167 h 167"/>
                <a:gd name="T2" fmla="*/ 11 w 95"/>
                <a:gd name="T3" fmla="*/ 165 h 167"/>
                <a:gd name="T4" fmla="*/ 95 w 95"/>
                <a:gd name="T5" fmla="*/ 7 h 167"/>
                <a:gd name="T6" fmla="*/ 85 w 95"/>
                <a:gd name="T7" fmla="*/ 0 h 167"/>
                <a:gd name="T8" fmla="*/ 0 w 95"/>
                <a:gd name="T9" fmla="*/ 159 h 167"/>
                <a:gd name="T10" fmla="*/ 2 w 95"/>
                <a:gd name="T11" fmla="*/ 157 h 167"/>
                <a:gd name="T12" fmla="*/ 9 w 95"/>
                <a:gd name="T13" fmla="*/ 167 h 167"/>
                <a:gd name="T14" fmla="*/ 10 w 95"/>
                <a:gd name="T15" fmla="*/ 166 h 167"/>
                <a:gd name="T16" fmla="*/ 11 w 95"/>
                <a:gd name="T17" fmla="*/ 165 h 167"/>
                <a:gd name="T18" fmla="*/ 9 w 95"/>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67">
                  <a:moveTo>
                    <a:pt x="9" y="167"/>
                  </a:moveTo>
                  <a:lnTo>
                    <a:pt x="11" y="165"/>
                  </a:lnTo>
                  <a:lnTo>
                    <a:pt x="95" y="7"/>
                  </a:lnTo>
                  <a:lnTo>
                    <a:pt x="85" y="0"/>
                  </a:lnTo>
                  <a:lnTo>
                    <a:pt x="0" y="159"/>
                  </a:lnTo>
                  <a:lnTo>
                    <a:pt x="2" y="157"/>
                  </a:lnTo>
                  <a:lnTo>
                    <a:pt x="9" y="167"/>
                  </a:lnTo>
                  <a:lnTo>
                    <a:pt x="10" y="166"/>
                  </a:lnTo>
                  <a:lnTo>
                    <a:pt x="11" y="165"/>
                  </a:lnTo>
                  <a:lnTo>
                    <a:pt x="9"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245"/>
            <p:cNvSpPr>
              <a:spLocks/>
            </p:cNvSpPr>
            <p:nvPr/>
          </p:nvSpPr>
          <p:spPr bwMode="auto">
            <a:xfrm>
              <a:off x="4561261" y="3335883"/>
              <a:ext cx="115888" cy="57150"/>
            </a:xfrm>
            <a:custGeom>
              <a:avLst/>
              <a:gdLst>
                <a:gd name="T0" fmla="*/ 0 w 146"/>
                <a:gd name="T1" fmla="*/ 68 h 73"/>
                <a:gd name="T2" fmla="*/ 1 w 146"/>
                <a:gd name="T3" fmla="*/ 69 h 73"/>
                <a:gd name="T4" fmla="*/ 9 w 146"/>
                <a:gd name="T5" fmla="*/ 71 h 73"/>
                <a:gd name="T6" fmla="*/ 18 w 146"/>
                <a:gd name="T7" fmla="*/ 73 h 73"/>
                <a:gd name="T8" fmla="*/ 29 w 146"/>
                <a:gd name="T9" fmla="*/ 70 h 73"/>
                <a:gd name="T10" fmla="*/ 39 w 146"/>
                <a:gd name="T11" fmla="*/ 67 h 73"/>
                <a:gd name="T12" fmla="*/ 51 w 146"/>
                <a:gd name="T13" fmla="*/ 63 h 73"/>
                <a:gd name="T14" fmla="*/ 62 w 146"/>
                <a:gd name="T15" fmla="*/ 58 h 73"/>
                <a:gd name="T16" fmla="*/ 75 w 146"/>
                <a:gd name="T17" fmla="*/ 53 h 73"/>
                <a:gd name="T18" fmla="*/ 86 w 146"/>
                <a:gd name="T19" fmla="*/ 46 h 73"/>
                <a:gd name="T20" fmla="*/ 98 w 146"/>
                <a:gd name="T21" fmla="*/ 39 h 73"/>
                <a:gd name="T22" fmla="*/ 109 w 146"/>
                <a:gd name="T23" fmla="*/ 33 h 73"/>
                <a:gd name="T24" fmla="*/ 118 w 146"/>
                <a:gd name="T25" fmla="*/ 28 h 73"/>
                <a:gd name="T26" fmla="*/ 128 w 146"/>
                <a:gd name="T27" fmla="*/ 22 h 73"/>
                <a:gd name="T28" fmla="*/ 136 w 146"/>
                <a:gd name="T29" fmla="*/ 17 h 73"/>
                <a:gd name="T30" fmla="*/ 142 w 146"/>
                <a:gd name="T31" fmla="*/ 14 h 73"/>
                <a:gd name="T32" fmla="*/ 144 w 146"/>
                <a:gd name="T33" fmla="*/ 12 h 73"/>
                <a:gd name="T34" fmla="*/ 146 w 146"/>
                <a:gd name="T35" fmla="*/ 10 h 73"/>
                <a:gd name="T36" fmla="*/ 139 w 146"/>
                <a:gd name="T37" fmla="*/ 0 h 73"/>
                <a:gd name="T38" fmla="*/ 138 w 146"/>
                <a:gd name="T39" fmla="*/ 0 h 73"/>
                <a:gd name="T40" fmla="*/ 133 w 146"/>
                <a:gd name="T41" fmla="*/ 2 h 73"/>
                <a:gd name="T42" fmla="*/ 128 w 146"/>
                <a:gd name="T43" fmla="*/ 7 h 73"/>
                <a:gd name="T44" fmla="*/ 121 w 146"/>
                <a:gd name="T45" fmla="*/ 12 h 73"/>
                <a:gd name="T46" fmla="*/ 113 w 146"/>
                <a:gd name="T47" fmla="*/ 16 h 73"/>
                <a:gd name="T48" fmla="*/ 102 w 146"/>
                <a:gd name="T49" fmla="*/ 22 h 73"/>
                <a:gd name="T50" fmla="*/ 92 w 146"/>
                <a:gd name="T51" fmla="*/ 29 h 73"/>
                <a:gd name="T52" fmla="*/ 80 w 146"/>
                <a:gd name="T53" fmla="*/ 35 h 73"/>
                <a:gd name="T54" fmla="*/ 69 w 146"/>
                <a:gd name="T55" fmla="*/ 40 h 73"/>
                <a:gd name="T56" fmla="*/ 56 w 146"/>
                <a:gd name="T57" fmla="*/ 46 h 73"/>
                <a:gd name="T58" fmla="*/ 46 w 146"/>
                <a:gd name="T59" fmla="*/ 51 h 73"/>
                <a:gd name="T60" fmla="*/ 36 w 146"/>
                <a:gd name="T61" fmla="*/ 55 h 73"/>
                <a:gd name="T62" fmla="*/ 25 w 146"/>
                <a:gd name="T63" fmla="*/ 58 h 73"/>
                <a:gd name="T64" fmla="*/ 17 w 146"/>
                <a:gd name="T65" fmla="*/ 60 h 73"/>
                <a:gd name="T66" fmla="*/ 11 w 146"/>
                <a:gd name="T67" fmla="*/ 59 h 73"/>
                <a:gd name="T68" fmla="*/ 8 w 146"/>
                <a:gd name="T69" fmla="*/ 58 h 73"/>
                <a:gd name="T70" fmla="*/ 8 w 146"/>
                <a:gd name="T71" fmla="*/ 59 h 73"/>
                <a:gd name="T72" fmla="*/ 0 w 146"/>
                <a:gd name="T73" fmla="*/ 68 h 73"/>
                <a:gd name="T74" fmla="*/ 1 w 146"/>
                <a:gd name="T75" fmla="*/ 69 h 73"/>
                <a:gd name="T76" fmla="*/ 1 w 146"/>
                <a:gd name="T77" fmla="*/ 69 h 73"/>
                <a:gd name="T78" fmla="*/ 0 w 146"/>
                <a:gd name="T79"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6" h="73">
                  <a:moveTo>
                    <a:pt x="0" y="68"/>
                  </a:moveTo>
                  <a:lnTo>
                    <a:pt x="1" y="69"/>
                  </a:lnTo>
                  <a:lnTo>
                    <a:pt x="9" y="71"/>
                  </a:lnTo>
                  <a:lnTo>
                    <a:pt x="18" y="73"/>
                  </a:lnTo>
                  <a:lnTo>
                    <a:pt x="29" y="70"/>
                  </a:lnTo>
                  <a:lnTo>
                    <a:pt x="39" y="67"/>
                  </a:lnTo>
                  <a:lnTo>
                    <a:pt x="51" y="63"/>
                  </a:lnTo>
                  <a:lnTo>
                    <a:pt x="62" y="58"/>
                  </a:lnTo>
                  <a:lnTo>
                    <a:pt x="75" y="53"/>
                  </a:lnTo>
                  <a:lnTo>
                    <a:pt x="86" y="46"/>
                  </a:lnTo>
                  <a:lnTo>
                    <a:pt x="98" y="39"/>
                  </a:lnTo>
                  <a:lnTo>
                    <a:pt x="109" y="33"/>
                  </a:lnTo>
                  <a:lnTo>
                    <a:pt x="118" y="28"/>
                  </a:lnTo>
                  <a:lnTo>
                    <a:pt x="128" y="22"/>
                  </a:lnTo>
                  <a:lnTo>
                    <a:pt x="136" y="17"/>
                  </a:lnTo>
                  <a:lnTo>
                    <a:pt x="142" y="14"/>
                  </a:lnTo>
                  <a:lnTo>
                    <a:pt x="144" y="12"/>
                  </a:lnTo>
                  <a:lnTo>
                    <a:pt x="146" y="10"/>
                  </a:lnTo>
                  <a:lnTo>
                    <a:pt x="139" y="0"/>
                  </a:lnTo>
                  <a:lnTo>
                    <a:pt x="138" y="0"/>
                  </a:lnTo>
                  <a:lnTo>
                    <a:pt x="133" y="2"/>
                  </a:lnTo>
                  <a:lnTo>
                    <a:pt x="128" y="7"/>
                  </a:lnTo>
                  <a:lnTo>
                    <a:pt x="121" y="12"/>
                  </a:lnTo>
                  <a:lnTo>
                    <a:pt x="113" y="16"/>
                  </a:lnTo>
                  <a:lnTo>
                    <a:pt x="102" y="22"/>
                  </a:lnTo>
                  <a:lnTo>
                    <a:pt x="92" y="29"/>
                  </a:lnTo>
                  <a:lnTo>
                    <a:pt x="80" y="35"/>
                  </a:lnTo>
                  <a:lnTo>
                    <a:pt x="69" y="40"/>
                  </a:lnTo>
                  <a:lnTo>
                    <a:pt x="56" y="46"/>
                  </a:lnTo>
                  <a:lnTo>
                    <a:pt x="46" y="51"/>
                  </a:lnTo>
                  <a:lnTo>
                    <a:pt x="36" y="55"/>
                  </a:lnTo>
                  <a:lnTo>
                    <a:pt x="25" y="58"/>
                  </a:lnTo>
                  <a:lnTo>
                    <a:pt x="17" y="60"/>
                  </a:lnTo>
                  <a:lnTo>
                    <a:pt x="11" y="59"/>
                  </a:lnTo>
                  <a:lnTo>
                    <a:pt x="8" y="58"/>
                  </a:lnTo>
                  <a:lnTo>
                    <a:pt x="8" y="59"/>
                  </a:lnTo>
                  <a:lnTo>
                    <a:pt x="0" y="68"/>
                  </a:lnTo>
                  <a:lnTo>
                    <a:pt x="1" y="69"/>
                  </a:lnTo>
                  <a:lnTo>
                    <a:pt x="1" y="69"/>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246"/>
            <p:cNvSpPr>
              <a:spLocks/>
            </p:cNvSpPr>
            <p:nvPr/>
          </p:nvSpPr>
          <p:spPr bwMode="auto">
            <a:xfrm>
              <a:off x="4402511" y="2931071"/>
              <a:ext cx="165100" cy="457200"/>
            </a:xfrm>
            <a:custGeom>
              <a:avLst/>
              <a:gdLst>
                <a:gd name="T0" fmla="*/ 1 w 207"/>
                <a:gd name="T1" fmla="*/ 7 h 576"/>
                <a:gd name="T2" fmla="*/ 2 w 207"/>
                <a:gd name="T3" fmla="*/ 13 h 576"/>
                <a:gd name="T4" fmla="*/ 4 w 207"/>
                <a:gd name="T5" fmla="*/ 26 h 576"/>
                <a:gd name="T6" fmla="*/ 8 w 207"/>
                <a:gd name="T7" fmla="*/ 49 h 576"/>
                <a:gd name="T8" fmla="*/ 13 w 207"/>
                <a:gd name="T9" fmla="*/ 79 h 576"/>
                <a:gd name="T10" fmla="*/ 20 w 207"/>
                <a:gd name="T11" fmla="*/ 115 h 576"/>
                <a:gd name="T12" fmla="*/ 30 w 207"/>
                <a:gd name="T13" fmla="*/ 155 h 576"/>
                <a:gd name="T14" fmla="*/ 39 w 207"/>
                <a:gd name="T15" fmla="*/ 199 h 576"/>
                <a:gd name="T16" fmla="*/ 51 w 207"/>
                <a:gd name="T17" fmla="*/ 246 h 576"/>
                <a:gd name="T18" fmla="*/ 64 w 207"/>
                <a:gd name="T19" fmla="*/ 295 h 576"/>
                <a:gd name="T20" fmla="*/ 79 w 207"/>
                <a:gd name="T21" fmla="*/ 343 h 576"/>
                <a:gd name="T22" fmla="*/ 95 w 207"/>
                <a:gd name="T23" fmla="*/ 392 h 576"/>
                <a:gd name="T24" fmla="*/ 112 w 207"/>
                <a:gd name="T25" fmla="*/ 437 h 576"/>
                <a:gd name="T26" fmla="*/ 132 w 207"/>
                <a:gd name="T27" fmla="*/ 479 h 576"/>
                <a:gd name="T28" fmla="*/ 153 w 207"/>
                <a:gd name="T29" fmla="*/ 517 h 576"/>
                <a:gd name="T30" fmla="*/ 175 w 207"/>
                <a:gd name="T31" fmla="*/ 549 h 576"/>
                <a:gd name="T32" fmla="*/ 199 w 207"/>
                <a:gd name="T33" fmla="*/ 576 h 576"/>
                <a:gd name="T34" fmla="*/ 195 w 207"/>
                <a:gd name="T35" fmla="*/ 555 h 576"/>
                <a:gd name="T36" fmla="*/ 175 w 207"/>
                <a:gd name="T37" fmla="*/ 526 h 576"/>
                <a:gd name="T38" fmla="*/ 154 w 207"/>
                <a:gd name="T39" fmla="*/ 492 h 576"/>
                <a:gd name="T40" fmla="*/ 134 w 207"/>
                <a:gd name="T41" fmla="*/ 453 h 576"/>
                <a:gd name="T42" fmla="*/ 116 w 207"/>
                <a:gd name="T43" fmla="*/ 410 h 576"/>
                <a:gd name="T44" fmla="*/ 99 w 207"/>
                <a:gd name="T45" fmla="*/ 364 h 576"/>
                <a:gd name="T46" fmla="*/ 84 w 207"/>
                <a:gd name="T47" fmla="*/ 316 h 576"/>
                <a:gd name="T48" fmla="*/ 70 w 207"/>
                <a:gd name="T49" fmla="*/ 267 h 576"/>
                <a:gd name="T50" fmla="*/ 57 w 207"/>
                <a:gd name="T51" fmla="*/ 220 h 576"/>
                <a:gd name="T52" fmla="*/ 47 w 207"/>
                <a:gd name="T53" fmla="*/ 174 h 576"/>
                <a:gd name="T54" fmla="*/ 38 w 207"/>
                <a:gd name="T55" fmla="*/ 132 h 576"/>
                <a:gd name="T56" fmla="*/ 30 w 207"/>
                <a:gd name="T57" fmla="*/ 93 h 576"/>
                <a:gd name="T58" fmla="*/ 23 w 207"/>
                <a:gd name="T59" fmla="*/ 61 h 576"/>
                <a:gd name="T60" fmla="*/ 18 w 207"/>
                <a:gd name="T61" fmla="*/ 35 h 576"/>
                <a:gd name="T62" fmla="*/ 16 w 207"/>
                <a:gd name="T63" fmla="*/ 16 h 576"/>
                <a:gd name="T64" fmla="*/ 13 w 207"/>
                <a:gd name="T65" fmla="*/ 6 h 576"/>
                <a:gd name="T66" fmla="*/ 9 w 207"/>
                <a:gd name="T67" fmla="*/ 11 h 576"/>
                <a:gd name="T68" fmla="*/ 0 w 207"/>
                <a:gd name="T69" fmla="*/ 1 h 576"/>
                <a:gd name="T70" fmla="*/ 5 w 207"/>
                <a:gd name="T71"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7" h="576">
                  <a:moveTo>
                    <a:pt x="5" y="0"/>
                  </a:moveTo>
                  <a:lnTo>
                    <a:pt x="1" y="7"/>
                  </a:lnTo>
                  <a:lnTo>
                    <a:pt x="1" y="8"/>
                  </a:lnTo>
                  <a:lnTo>
                    <a:pt x="2" y="13"/>
                  </a:lnTo>
                  <a:lnTo>
                    <a:pt x="2" y="17"/>
                  </a:lnTo>
                  <a:lnTo>
                    <a:pt x="4" y="26"/>
                  </a:lnTo>
                  <a:lnTo>
                    <a:pt x="5" y="37"/>
                  </a:lnTo>
                  <a:lnTo>
                    <a:pt x="8" y="49"/>
                  </a:lnTo>
                  <a:lnTo>
                    <a:pt x="10" y="63"/>
                  </a:lnTo>
                  <a:lnTo>
                    <a:pt x="13" y="79"/>
                  </a:lnTo>
                  <a:lnTo>
                    <a:pt x="17" y="97"/>
                  </a:lnTo>
                  <a:lnTo>
                    <a:pt x="20" y="115"/>
                  </a:lnTo>
                  <a:lnTo>
                    <a:pt x="25" y="135"/>
                  </a:lnTo>
                  <a:lnTo>
                    <a:pt x="30" y="155"/>
                  </a:lnTo>
                  <a:lnTo>
                    <a:pt x="34" y="177"/>
                  </a:lnTo>
                  <a:lnTo>
                    <a:pt x="39" y="199"/>
                  </a:lnTo>
                  <a:lnTo>
                    <a:pt x="45" y="222"/>
                  </a:lnTo>
                  <a:lnTo>
                    <a:pt x="51" y="246"/>
                  </a:lnTo>
                  <a:lnTo>
                    <a:pt x="57" y="271"/>
                  </a:lnTo>
                  <a:lnTo>
                    <a:pt x="64" y="295"/>
                  </a:lnTo>
                  <a:lnTo>
                    <a:pt x="72" y="319"/>
                  </a:lnTo>
                  <a:lnTo>
                    <a:pt x="79" y="343"/>
                  </a:lnTo>
                  <a:lnTo>
                    <a:pt x="87" y="367"/>
                  </a:lnTo>
                  <a:lnTo>
                    <a:pt x="95" y="392"/>
                  </a:lnTo>
                  <a:lnTo>
                    <a:pt x="104" y="415"/>
                  </a:lnTo>
                  <a:lnTo>
                    <a:pt x="112" y="437"/>
                  </a:lnTo>
                  <a:lnTo>
                    <a:pt x="122" y="458"/>
                  </a:lnTo>
                  <a:lnTo>
                    <a:pt x="132" y="479"/>
                  </a:lnTo>
                  <a:lnTo>
                    <a:pt x="142" y="499"/>
                  </a:lnTo>
                  <a:lnTo>
                    <a:pt x="153" y="517"/>
                  </a:lnTo>
                  <a:lnTo>
                    <a:pt x="164" y="534"/>
                  </a:lnTo>
                  <a:lnTo>
                    <a:pt x="175" y="549"/>
                  </a:lnTo>
                  <a:lnTo>
                    <a:pt x="186" y="563"/>
                  </a:lnTo>
                  <a:lnTo>
                    <a:pt x="199" y="576"/>
                  </a:lnTo>
                  <a:lnTo>
                    <a:pt x="207" y="567"/>
                  </a:lnTo>
                  <a:lnTo>
                    <a:pt x="195" y="555"/>
                  </a:lnTo>
                  <a:lnTo>
                    <a:pt x="185" y="543"/>
                  </a:lnTo>
                  <a:lnTo>
                    <a:pt x="175" y="526"/>
                  </a:lnTo>
                  <a:lnTo>
                    <a:pt x="163" y="510"/>
                  </a:lnTo>
                  <a:lnTo>
                    <a:pt x="154" y="492"/>
                  </a:lnTo>
                  <a:lnTo>
                    <a:pt x="144" y="473"/>
                  </a:lnTo>
                  <a:lnTo>
                    <a:pt x="134" y="453"/>
                  </a:lnTo>
                  <a:lnTo>
                    <a:pt x="125" y="432"/>
                  </a:lnTo>
                  <a:lnTo>
                    <a:pt x="116" y="410"/>
                  </a:lnTo>
                  <a:lnTo>
                    <a:pt x="108" y="387"/>
                  </a:lnTo>
                  <a:lnTo>
                    <a:pt x="99" y="364"/>
                  </a:lnTo>
                  <a:lnTo>
                    <a:pt x="92" y="340"/>
                  </a:lnTo>
                  <a:lnTo>
                    <a:pt x="84" y="316"/>
                  </a:lnTo>
                  <a:lnTo>
                    <a:pt x="77" y="291"/>
                  </a:lnTo>
                  <a:lnTo>
                    <a:pt x="70" y="267"/>
                  </a:lnTo>
                  <a:lnTo>
                    <a:pt x="64" y="243"/>
                  </a:lnTo>
                  <a:lnTo>
                    <a:pt x="57" y="220"/>
                  </a:lnTo>
                  <a:lnTo>
                    <a:pt x="53" y="197"/>
                  </a:lnTo>
                  <a:lnTo>
                    <a:pt x="47" y="174"/>
                  </a:lnTo>
                  <a:lnTo>
                    <a:pt x="42" y="152"/>
                  </a:lnTo>
                  <a:lnTo>
                    <a:pt x="38" y="132"/>
                  </a:lnTo>
                  <a:lnTo>
                    <a:pt x="33" y="112"/>
                  </a:lnTo>
                  <a:lnTo>
                    <a:pt x="30" y="93"/>
                  </a:lnTo>
                  <a:lnTo>
                    <a:pt x="26" y="77"/>
                  </a:lnTo>
                  <a:lnTo>
                    <a:pt x="23" y="61"/>
                  </a:lnTo>
                  <a:lnTo>
                    <a:pt x="20" y="47"/>
                  </a:lnTo>
                  <a:lnTo>
                    <a:pt x="18" y="35"/>
                  </a:lnTo>
                  <a:lnTo>
                    <a:pt x="17" y="24"/>
                  </a:lnTo>
                  <a:lnTo>
                    <a:pt x="16" y="16"/>
                  </a:lnTo>
                  <a:lnTo>
                    <a:pt x="15" y="9"/>
                  </a:lnTo>
                  <a:lnTo>
                    <a:pt x="13" y="6"/>
                  </a:lnTo>
                  <a:lnTo>
                    <a:pt x="13" y="5"/>
                  </a:lnTo>
                  <a:lnTo>
                    <a:pt x="9" y="11"/>
                  </a:lnTo>
                  <a:lnTo>
                    <a:pt x="5" y="0"/>
                  </a:lnTo>
                  <a:lnTo>
                    <a:pt x="0" y="1"/>
                  </a:lnTo>
                  <a:lnTo>
                    <a:pt x="1"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247"/>
            <p:cNvSpPr>
              <a:spLocks/>
            </p:cNvSpPr>
            <p:nvPr/>
          </p:nvSpPr>
          <p:spPr bwMode="auto">
            <a:xfrm>
              <a:off x="4407273" y="2851696"/>
              <a:ext cx="161925" cy="88900"/>
            </a:xfrm>
            <a:custGeom>
              <a:avLst/>
              <a:gdLst>
                <a:gd name="T0" fmla="*/ 204 w 204"/>
                <a:gd name="T1" fmla="*/ 9 h 112"/>
                <a:gd name="T2" fmla="*/ 193 w 204"/>
                <a:gd name="T3" fmla="*/ 8 h 112"/>
                <a:gd name="T4" fmla="*/ 186 w 204"/>
                <a:gd name="T5" fmla="*/ 16 h 112"/>
                <a:gd name="T6" fmla="*/ 174 w 204"/>
                <a:gd name="T7" fmla="*/ 24 h 112"/>
                <a:gd name="T8" fmla="*/ 162 w 204"/>
                <a:gd name="T9" fmla="*/ 33 h 112"/>
                <a:gd name="T10" fmla="*/ 147 w 204"/>
                <a:gd name="T11" fmla="*/ 41 h 112"/>
                <a:gd name="T12" fmla="*/ 132 w 204"/>
                <a:gd name="T13" fmla="*/ 49 h 112"/>
                <a:gd name="T14" fmla="*/ 116 w 204"/>
                <a:gd name="T15" fmla="*/ 57 h 112"/>
                <a:gd name="T16" fmla="*/ 98 w 204"/>
                <a:gd name="T17" fmla="*/ 64 h 112"/>
                <a:gd name="T18" fmla="*/ 82 w 204"/>
                <a:gd name="T19" fmla="*/ 71 h 112"/>
                <a:gd name="T20" fmla="*/ 66 w 204"/>
                <a:gd name="T21" fmla="*/ 78 h 112"/>
                <a:gd name="T22" fmla="*/ 51 w 204"/>
                <a:gd name="T23" fmla="*/ 84 h 112"/>
                <a:gd name="T24" fmla="*/ 37 w 204"/>
                <a:gd name="T25" fmla="*/ 88 h 112"/>
                <a:gd name="T26" fmla="*/ 25 w 204"/>
                <a:gd name="T27" fmla="*/ 93 h 112"/>
                <a:gd name="T28" fmla="*/ 15 w 204"/>
                <a:gd name="T29" fmla="*/ 96 h 112"/>
                <a:gd name="T30" fmla="*/ 7 w 204"/>
                <a:gd name="T31" fmla="*/ 99 h 112"/>
                <a:gd name="T32" fmla="*/ 2 w 204"/>
                <a:gd name="T33" fmla="*/ 100 h 112"/>
                <a:gd name="T34" fmla="*/ 0 w 204"/>
                <a:gd name="T35" fmla="*/ 101 h 112"/>
                <a:gd name="T36" fmla="*/ 4 w 204"/>
                <a:gd name="T37" fmla="*/ 112 h 112"/>
                <a:gd name="T38" fmla="*/ 6 w 204"/>
                <a:gd name="T39" fmla="*/ 112 h 112"/>
                <a:gd name="T40" fmla="*/ 11 w 204"/>
                <a:gd name="T41" fmla="*/ 110 h 112"/>
                <a:gd name="T42" fmla="*/ 19 w 204"/>
                <a:gd name="T43" fmla="*/ 108 h 112"/>
                <a:gd name="T44" fmla="*/ 29 w 204"/>
                <a:gd name="T45" fmla="*/ 104 h 112"/>
                <a:gd name="T46" fmla="*/ 42 w 204"/>
                <a:gd name="T47" fmla="*/ 100 h 112"/>
                <a:gd name="T48" fmla="*/ 56 w 204"/>
                <a:gd name="T49" fmla="*/ 95 h 112"/>
                <a:gd name="T50" fmla="*/ 71 w 204"/>
                <a:gd name="T51" fmla="*/ 89 h 112"/>
                <a:gd name="T52" fmla="*/ 87 w 204"/>
                <a:gd name="T53" fmla="*/ 84 h 112"/>
                <a:gd name="T54" fmla="*/ 104 w 204"/>
                <a:gd name="T55" fmla="*/ 77 h 112"/>
                <a:gd name="T56" fmla="*/ 121 w 204"/>
                <a:gd name="T57" fmla="*/ 69 h 112"/>
                <a:gd name="T58" fmla="*/ 137 w 204"/>
                <a:gd name="T59" fmla="*/ 61 h 112"/>
                <a:gd name="T60" fmla="*/ 154 w 204"/>
                <a:gd name="T61" fmla="*/ 53 h 112"/>
                <a:gd name="T62" fmla="*/ 169 w 204"/>
                <a:gd name="T63" fmla="*/ 43 h 112"/>
                <a:gd name="T64" fmla="*/ 181 w 204"/>
                <a:gd name="T65" fmla="*/ 34 h 112"/>
                <a:gd name="T66" fmla="*/ 194 w 204"/>
                <a:gd name="T67" fmla="*/ 25 h 112"/>
                <a:gd name="T68" fmla="*/ 203 w 204"/>
                <a:gd name="T69" fmla="*/ 16 h 112"/>
                <a:gd name="T70" fmla="*/ 193 w 204"/>
                <a:gd name="T71" fmla="*/ 15 h 112"/>
                <a:gd name="T72" fmla="*/ 204 w 204"/>
                <a:gd name="T73" fmla="*/ 9 h 112"/>
                <a:gd name="T74" fmla="*/ 200 w 204"/>
                <a:gd name="T75" fmla="*/ 0 h 112"/>
                <a:gd name="T76" fmla="*/ 193 w 204"/>
                <a:gd name="T77" fmla="*/ 8 h 112"/>
                <a:gd name="T78" fmla="*/ 204 w 204"/>
                <a:gd name="T7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12">
                  <a:moveTo>
                    <a:pt x="204" y="9"/>
                  </a:moveTo>
                  <a:lnTo>
                    <a:pt x="193" y="8"/>
                  </a:lnTo>
                  <a:lnTo>
                    <a:pt x="186" y="16"/>
                  </a:lnTo>
                  <a:lnTo>
                    <a:pt x="174" y="24"/>
                  </a:lnTo>
                  <a:lnTo>
                    <a:pt x="162" y="33"/>
                  </a:lnTo>
                  <a:lnTo>
                    <a:pt x="147" y="41"/>
                  </a:lnTo>
                  <a:lnTo>
                    <a:pt x="132" y="49"/>
                  </a:lnTo>
                  <a:lnTo>
                    <a:pt x="116" y="57"/>
                  </a:lnTo>
                  <a:lnTo>
                    <a:pt x="98" y="64"/>
                  </a:lnTo>
                  <a:lnTo>
                    <a:pt x="82" y="71"/>
                  </a:lnTo>
                  <a:lnTo>
                    <a:pt x="66" y="78"/>
                  </a:lnTo>
                  <a:lnTo>
                    <a:pt x="51" y="84"/>
                  </a:lnTo>
                  <a:lnTo>
                    <a:pt x="37" y="88"/>
                  </a:lnTo>
                  <a:lnTo>
                    <a:pt x="25" y="93"/>
                  </a:lnTo>
                  <a:lnTo>
                    <a:pt x="15" y="96"/>
                  </a:lnTo>
                  <a:lnTo>
                    <a:pt x="7" y="99"/>
                  </a:lnTo>
                  <a:lnTo>
                    <a:pt x="2" y="100"/>
                  </a:lnTo>
                  <a:lnTo>
                    <a:pt x="0" y="101"/>
                  </a:lnTo>
                  <a:lnTo>
                    <a:pt x="4" y="112"/>
                  </a:lnTo>
                  <a:lnTo>
                    <a:pt x="6" y="112"/>
                  </a:lnTo>
                  <a:lnTo>
                    <a:pt x="11" y="110"/>
                  </a:lnTo>
                  <a:lnTo>
                    <a:pt x="19" y="108"/>
                  </a:lnTo>
                  <a:lnTo>
                    <a:pt x="29" y="104"/>
                  </a:lnTo>
                  <a:lnTo>
                    <a:pt x="42" y="100"/>
                  </a:lnTo>
                  <a:lnTo>
                    <a:pt x="56" y="95"/>
                  </a:lnTo>
                  <a:lnTo>
                    <a:pt x="71" y="89"/>
                  </a:lnTo>
                  <a:lnTo>
                    <a:pt x="87" y="84"/>
                  </a:lnTo>
                  <a:lnTo>
                    <a:pt x="104" y="77"/>
                  </a:lnTo>
                  <a:lnTo>
                    <a:pt x="121" y="69"/>
                  </a:lnTo>
                  <a:lnTo>
                    <a:pt x="137" y="61"/>
                  </a:lnTo>
                  <a:lnTo>
                    <a:pt x="154" y="53"/>
                  </a:lnTo>
                  <a:lnTo>
                    <a:pt x="169" y="43"/>
                  </a:lnTo>
                  <a:lnTo>
                    <a:pt x="181" y="34"/>
                  </a:lnTo>
                  <a:lnTo>
                    <a:pt x="194" y="25"/>
                  </a:lnTo>
                  <a:lnTo>
                    <a:pt x="203" y="16"/>
                  </a:lnTo>
                  <a:lnTo>
                    <a:pt x="193" y="15"/>
                  </a:lnTo>
                  <a:lnTo>
                    <a:pt x="204" y="9"/>
                  </a:lnTo>
                  <a:lnTo>
                    <a:pt x="200" y="0"/>
                  </a:lnTo>
                  <a:lnTo>
                    <a:pt x="193" y="8"/>
                  </a:lnTo>
                  <a:lnTo>
                    <a:pt x="20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248"/>
            <p:cNvSpPr>
              <a:spLocks/>
            </p:cNvSpPr>
            <p:nvPr/>
          </p:nvSpPr>
          <p:spPr bwMode="auto">
            <a:xfrm>
              <a:off x="4559673" y="2858046"/>
              <a:ext cx="115888" cy="250825"/>
            </a:xfrm>
            <a:custGeom>
              <a:avLst/>
              <a:gdLst>
                <a:gd name="T0" fmla="*/ 132 w 145"/>
                <a:gd name="T1" fmla="*/ 300 h 314"/>
                <a:gd name="T2" fmla="*/ 144 w 145"/>
                <a:gd name="T3" fmla="*/ 295 h 314"/>
                <a:gd name="T4" fmla="*/ 11 w 145"/>
                <a:gd name="T5" fmla="*/ 0 h 314"/>
                <a:gd name="T6" fmla="*/ 0 w 145"/>
                <a:gd name="T7" fmla="*/ 6 h 314"/>
                <a:gd name="T8" fmla="*/ 132 w 145"/>
                <a:gd name="T9" fmla="*/ 300 h 314"/>
                <a:gd name="T10" fmla="*/ 144 w 145"/>
                <a:gd name="T11" fmla="*/ 296 h 314"/>
                <a:gd name="T12" fmla="*/ 132 w 145"/>
                <a:gd name="T13" fmla="*/ 300 h 314"/>
                <a:gd name="T14" fmla="*/ 145 w 145"/>
                <a:gd name="T15" fmla="*/ 314 h 314"/>
                <a:gd name="T16" fmla="*/ 144 w 145"/>
                <a:gd name="T17" fmla="*/ 296 h 314"/>
                <a:gd name="T18" fmla="*/ 132 w 145"/>
                <a:gd name="T19" fmla="*/ 30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314">
                  <a:moveTo>
                    <a:pt x="132" y="300"/>
                  </a:moveTo>
                  <a:lnTo>
                    <a:pt x="144" y="295"/>
                  </a:lnTo>
                  <a:lnTo>
                    <a:pt x="11" y="0"/>
                  </a:lnTo>
                  <a:lnTo>
                    <a:pt x="0" y="6"/>
                  </a:lnTo>
                  <a:lnTo>
                    <a:pt x="132" y="300"/>
                  </a:lnTo>
                  <a:lnTo>
                    <a:pt x="144" y="296"/>
                  </a:lnTo>
                  <a:lnTo>
                    <a:pt x="132" y="300"/>
                  </a:lnTo>
                  <a:lnTo>
                    <a:pt x="145" y="314"/>
                  </a:lnTo>
                  <a:lnTo>
                    <a:pt x="144" y="296"/>
                  </a:lnTo>
                  <a:lnTo>
                    <a:pt x="132"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249"/>
            <p:cNvSpPr>
              <a:spLocks/>
            </p:cNvSpPr>
            <p:nvPr/>
          </p:nvSpPr>
          <p:spPr bwMode="auto">
            <a:xfrm>
              <a:off x="4578723" y="2891383"/>
              <a:ext cx="95250" cy="206375"/>
            </a:xfrm>
            <a:custGeom>
              <a:avLst/>
              <a:gdLst>
                <a:gd name="T0" fmla="*/ 0 w 120"/>
                <a:gd name="T1" fmla="*/ 1 h 259"/>
                <a:gd name="T2" fmla="*/ 1 w 120"/>
                <a:gd name="T3" fmla="*/ 5 h 259"/>
                <a:gd name="T4" fmla="*/ 108 w 120"/>
                <a:gd name="T5" fmla="*/ 259 h 259"/>
                <a:gd name="T6" fmla="*/ 120 w 120"/>
                <a:gd name="T7" fmla="*/ 255 h 259"/>
                <a:gd name="T8" fmla="*/ 13 w 120"/>
                <a:gd name="T9" fmla="*/ 0 h 259"/>
                <a:gd name="T10" fmla="*/ 13 w 120"/>
                <a:gd name="T11" fmla="*/ 3 h 259"/>
                <a:gd name="T12" fmla="*/ 0 w 120"/>
                <a:gd name="T13" fmla="*/ 1 h 259"/>
                <a:gd name="T14" fmla="*/ 0 w 120"/>
                <a:gd name="T15" fmla="*/ 4 h 259"/>
                <a:gd name="T16" fmla="*/ 1 w 120"/>
                <a:gd name="T17" fmla="*/ 5 h 259"/>
                <a:gd name="T18" fmla="*/ 0 w 120"/>
                <a:gd name="T19" fmla="*/ 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259">
                  <a:moveTo>
                    <a:pt x="0" y="1"/>
                  </a:moveTo>
                  <a:lnTo>
                    <a:pt x="1" y="5"/>
                  </a:lnTo>
                  <a:lnTo>
                    <a:pt x="108" y="259"/>
                  </a:lnTo>
                  <a:lnTo>
                    <a:pt x="120" y="255"/>
                  </a:lnTo>
                  <a:lnTo>
                    <a:pt x="13" y="0"/>
                  </a:lnTo>
                  <a:lnTo>
                    <a:pt x="13" y="3"/>
                  </a:lnTo>
                  <a:lnTo>
                    <a:pt x="0" y="1"/>
                  </a:lnTo>
                  <a:lnTo>
                    <a:pt x="0" y="4"/>
                  </a:lnTo>
                  <a:lnTo>
                    <a:pt x="1" y="5"/>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250"/>
            <p:cNvSpPr>
              <a:spLocks/>
            </p:cNvSpPr>
            <p:nvPr/>
          </p:nvSpPr>
          <p:spPr bwMode="auto">
            <a:xfrm>
              <a:off x="4578723" y="2596108"/>
              <a:ext cx="60325" cy="296863"/>
            </a:xfrm>
            <a:custGeom>
              <a:avLst/>
              <a:gdLst>
                <a:gd name="T0" fmla="*/ 76 w 76"/>
                <a:gd name="T1" fmla="*/ 3 h 376"/>
                <a:gd name="T2" fmla="*/ 62 w 76"/>
                <a:gd name="T3" fmla="*/ 3 h 376"/>
                <a:gd name="T4" fmla="*/ 55 w 76"/>
                <a:gd name="T5" fmla="*/ 14 h 376"/>
                <a:gd name="T6" fmla="*/ 49 w 76"/>
                <a:gd name="T7" fmla="*/ 31 h 376"/>
                <a:gd name="T8" fmla="*/ 44 w 76"/>
                <a:gd name="T9" fmla="*/ 53 h 376"/>
                <a:gd name="T10" fmla="*/ 38 w 76"/>
                <a:gd name="T11" fmla="*/ 81 h 376"/>
                <a:gd name="T12" fmla="*/ 32 w 76"/>
                <a:gd name="T13" fmla="*/ 112 h 376"/>
                <a:gd name="T14" fmla="*/ 28 w 76"/>
                <a:gd name="T15" fmla="*/ 146 h 376"/>
                <a:gd name="T16" fmla="*/ 22 w 76"/>
                <a:gd name="T17" fmla="*/ 181 h 376"/>
                <a:gd name="T18" fmla="*/ 17 w 76"/>
                <a:gd name="T19" fmla="*/ 218 h 376"/>
                <a:gd name="T20" fmla="*/ 14 w 76"/>
                <a:gd name="T21" fmla="*/ 252 h 376"/>
                <a:gd name="T22" fmla="*/ 10 w 76"/>
                <a:gd name="T23" fmla="*/ 285 h 376"/>
                <a:gd name="T24" fmla="*/ 7 w 76"/>
                <a:gd name="T25" fmla="*/ 315 h 376"/>
                <a:gd name="T26" fmla="*/ 3 w 76"/>
                <a:gd name="T27" fmla="*/ 339 h 376"/>
                <a:gd name="T28" fmla="*/ 2 w 76"/>
                <a:gd name="T29" fmla="*/ 357 h 376"/>
                <a:gd name="T30" fmla="*/ 1 w 76"/>
                <a:gd name="T31" fmla="*/ 370 h 376"/>
                <a:gd name="T32" fmla="*/ 0 w 76"/>
                <a:gd name="T33" fmla="*/ 374 h 376"/>
                <a:gd name="T34" fmla="*/ 13 w 76"/>
                <a:gd name="T35" fmla="*/ 374 h 376"/>
                <a:gd name="T36" fmla="*/ 14 w 76"/>
                <a:gd name="T37" fmla="*/ 366 h 376"/>
                <a:gd name="T38" fmla="*/ 16 w 76"/>
                <a:gd name="T39" fmla="*/ 350 h 376"/>
                <a:gd name="T40" fmla="*/ 18 w 76"/>
                <a:gd name="T41" fmla="*/ 328 h 376"/>
                <a:gd name="T42" fmla="*/ 21 w 76"/>
                <a:gd name="T43" fmla="*/ 301 h 376"/>
                <a:gd name="T44" fmla="*/ 24 w 76"/>
                <a:gd name="T45" fmla="*/ 270 h 376"/>
                <a:gd name="T46" fmla="*/ 29 w 76"/>
                <a:gd name="T47" fmla="*/ 236 h 376"/>
                <a:gd name="T48" fmla="*/ 33 w 76"/>
                <a:gd name="T49" fmla="*/ 202 h 376"/>
                <a:gd name="T50" fmla="*/ 38 w 76"/>
                <a:gd name="T51" fmla="*/ 166 h 376"/>
                <a:gd name="T52" fmla="*/ 42 w 76"/>
                <a:gd name="T53" fmla="*/ 130 h 376"/>
                <a:gd name="T54" fmla="*/ 48 w 76"/>
                <a:gd name="T55" fmla="*/ 98 h 376"/>
                <a:gd name="T56" fmla="*/ 54 w 76"/>
                <a:gd name="T57" fmla="*/ 69 h 376"/>
                <a:gd name="T58" fmla="*/ 59 w 76"/>
                <a:gd name="T59" fmla="*/ 45 h 376"/>
                <a:gd name="T60" fmla="*/ 64 w 76"/>
                <a:gd name="T61" fmla="*/ 27 h 376"/>
                <a:gd name="T62" fmla="*/ 69 w 76"/>
                <a:gd name="T63" fmla="*/ 15 h 376"/>
                <a:gd name="T64" fmla="*/ 69 w 76"/>
                <a:gd name="T65" fmla="*/ 13 h 376"/>
                <a:gd name="T66" fmla="*/ 68 w 76"/>
                <a:gd name="T67" fmla="*/ 1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376">
                  <a:moveTo>
                    <a:pt x="76" y="3"/>
                  </a:moveTo>
                  <a:lnTo>
                    <a:pt x="76" y="3"/>
                  </a:lnTo>
                  <a:lnTo>
                    <a:pt x="69" y="0"/>
                  </a:lnTo>
                  <a:lnTo>
                    <a:pt x="62" y="3"/>
                  </a:lnTo>
                  <a:lnTo>
                    <a:pt x="59" y="8"/>
                  </a:lnTo>
                  <a:lnTo>
                    <a:pt x="55" y="14"/>
                  </a:lnTo>
                  <a:lnTo>
                    <a:pt x="52" y="22"/>
                  </a:lnTo>
                  <a:lnTo>
                    <a:pt x="49" y="31"/>
                  </a:lnTo>
                  <a:lnTo>
                    <a:pt x="46" y="41"/>
                  </a:lnTo>
                  <a:lnTo>
                    <a:pt x="44" y="53"/>
                  </a:lnTo>
                  <a:lnTo>
                    <a:pt x="40" y="67"/>
                  </a:lnTo>
                  <a:lnTo>
                    <a:pt x="38" y="81"/>
                  </a:lnTo>
                  <a:lnTo>
                    <a:pt x="36" y="97"/>
                  </a:lnTo>
                  <a:lnTo>
                    <a:pt x="32" y="112"/>
                  </a:lnTo>
                  <a:lnTo>
                    <a:pt x="30" y="129"/>
                  </a:lnTo>
                  <a:lnTo>
                    <a:pt x="28" y="146"/>
                  </a:lnTo>
                  <a:lnTo>
                    <a:pt x="25" y="164"/>
                  </a:lnTo>
                  <a:lnTo>
                    <a:pt x="22" y="181"/>
                  </a:lnTo>
                  <a:lnTo>
                    <a:pt x="19" y="199"/>
                  </a:lnTo>
                  <a:lnTo>
                    <a:pt x="17" y="218"/>
                  </a:lnTo>
                  <a:lnTo>
                    <a:pt x="16" y="235"/>
                  </a:lnTo>
                  <a:lnTo>
                    <a:pt x="14" y="252"/>
                  </a:lnTo>
                  <a:lnTo>
                    <a:pt x="11" y="268"/>
                  </a:lnTo>
                  <a:lnTo>
                    <a:pt x="10" y="285"/>
                  </a:lnTo>
                  <a:lnTo>
                    <a:pt x="8" y="300"/>
                  </a:lnTo>
                  <a:lnTo>
                    <a:pt x="7" y="315"/>
                  </a:lnTo>
                  <a:lnTo>
                    <a:pt x="6" y="326"/>
                  </a:lnTo>
                  <a:lnTo>
                    <a:pt x="3" y="339"/>
                  </a:lnTo>
                  <a:lnTo>
                    <a:pt x="3" y="349"/>
                  </a:lnTo>
                  <a:lnTo>
                    <a:pt x="2" y="357"/>
                  </a:lnTo>
                  <a:lnTo>
                    <a:pt x="1" y="365"/>
                  </a:lnTo>
                  <a:lnTo>
                    <a:pt x="1" y="370"/>
                  </a:lnTo>
                  <a:lnTo>
                    <a:pt x="0" y="374"/>
                  </a:lnTo>
                  <a:lnTo>
                    <a:pt x="0" y="374"/>
                  </a:lnTo>
                  <a:lnTo>
                    <a:pt x="13" y="376"/>
                  </a:lnTo>
                  <a:lnTo>
                    <a:pt x="13" y="374"/>
                  </a:lnTo>
                  <a:lnTo>
                    <a:pt x="14" y="371"/>
                  </a:lnTo>
                  <a:lnTo>
                    <a:pt x="14" y="366"/>
                  </a:lnTo>
                  <a:lnTo>
                    <a:pt x="15" y="359"/>
                  </a:lnTo>
                  <a:lnTo>
                    <a:pt x="16" y="350"/>
                  </a:lnTo>
                  <a:lnTo>
                    <a:pt x="17" y="340"/>
                  </a:lnTo>
                  <a:lnTo>
                    <a:pt x="18" y="328"/>
                  </a:lnTo>
                  <a:lnTo>
                    <a:pt x="19" y="315"/>
                  </a:lnTo>
                  <a:lnTo>
                    <a:pt x="21" y="301"/>
                  </a:lnTo>
                  <a:lnTo>
                    <a:pt x="23" y="286"/>
                  </a:lnTo>
                  <a:lnTo>
                    <a:pt x="24" y="270"/>
                  </a:lnTo>
                  <a:lnTo>
                    <a:pt x="26" y="253"/>
                  </a:lnTo>
                  <a:lnTo>
                    <a:pt x="29" y="236"/>
                  </a:lnTo>
                  <a:lnTo>
                    <a:pt x="31" y="219"/>
                  </a:lnTo>
                  <a:lnTo>
                    <a:pt x="33" y="202"/>
                  </a:lnTo>
                  <a:lnTo>
                    <a:pt x="36" y="183"/>
                  </a:lnTo>
                  <a:lnTo>
                    <a:pt x="38" y="166"/>
                  </a:lnTo>
                  <a:lnTo>
                    <a:pt x="40" y="149"/>
                  </a:lnTo>
                  <a:lnTo>
                    <a:pt x="42" y="130"/>
                  </a:lnTo>
                  <a:lnTo>
                    <a:pt x="45" y="114"/>
                  </a:lnTo>
                  <a:lnTo>
                    <a:pt x="48" y="98"/>
                  </a:lnTo>
                  <a:lnTo>
                    <a:pt x="51" y="84"/>
                  </a:lnTo>
                  <a:lnTo>
                    <a:pt x="54" y="69"/>
                  </a:lnTo>
                  <a:lnTo>
                    <a:pt x="56" y="56"/>
                  </a:lnTo>
                  <a:lnTo>
                    <a:pt x="59" y="45"/>
                  </a:lnTo>
                  <a:lnTo>
                    <a:pt x="61" y="35"/>
                  </a:lnTo>
                  <a:lnTo>
                    <a:pt x="64" y="27"/>
                  </a:lnTo>
                  <a:lnTo>
                    <a:pt x="67" y="20"/>
                  </a:lnTo>
                  <a:lnTo>
                    <a:pt x="69" y="15"/>
                  </a:lnTo>
                  <a:lnTo>
                    <a:pt x="70" y="13"/>
                  </a:lnTo>
                  <a:lnTo>
                    <a:pt x="69" y="13"/>
                  </a:lnTo>
                  <a:lnTo>
                    <a:pt x="67" y="13"/>
                  </a:lnTo>
                  <a:lnTo>
                    <a:pt x="68" y="13"/>
                  </a:lnTo>
                  <a:lnTo>
                    <a:pt x="7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251"/>
            <p:cNvSpPr>
              <a:spLocks/>
            </p:cNvSpPr>
            <p:nvPr/>
          </p:nvSpPr>
          <p:spPr bwMode="auto">
            <a:xfrm>
              <a:off x="3457948" y="2629446"/>
              <a:ext cx="428625" cy="800100"/>
            </a:xfrm>
            <a:custGeom>
              <a:avLst/>
              <a:gdLst>
                <a:gd name="T0" fmla="*/ 387 w 540"/>
                <a:gd name="T1" fmla="*/ 18 h 1008"/>
                <a:gd name="T2" fmla="*/ 373 w 540"/>
                <a:gd name="T3" fmla="*/ 60 h 1008"/>
                <a:gd name="T4" fmla="*/ 362 w 540"/>
                <a:gd name="T5" fmla="*/ 114 h 1008"/>
                <a:gd name="T6" fmla="*/ 350 w 540"/>
                <a:gd name="T7" fmla="*/ 177 h 1008"/>
                <a:gd name="T8" fmla="*/ 341 w 540"/>
                <a:gd name="T9" fmla="*/ 244 h 1008"/>
                <a:gd name="T10" fmla="*/ 332 w 540"/>
                <a:gd name="T11" fmla="*/ 313 h 1008"/>
                <a:gd name="T12" fmla="*/ 325 w 540"/>
                <a:gd name="T13" fmla="*/ 378 h 1008"/>
                <a:gd name="T14" fmla="*/ 319 w 540"/>
                <a:gd name="T15" fmla="*/ 436 h 1008"/>
                <a:gd name="T16" fmla="*/ 314 w 540"/>
                <a:gd name="T17" fmla="*/ 482 h 1008"/>
                <a:gd name="T18" fmla="*/ 312 w 540"/>
                <a:gd name="T19" fmla="*/ 513 h 1008"/>
                <a:gd name="T20" fmla="*/ 311 w 540"/>
                <a:gd name="T21" fmla="*/ 524 h 1008"/>
                <a:gd name="T22" fmla="*/ 309 w 540"/>
                <a:gd name="T23" fmla="*/ 518 h 1008"/>
                <a:gd name="T24" fmla="*/ 297 w 540"/>
                <a:gd name="T25" fmla="*/ 501 h 1008"/>
                <a:gd name="T26" fmla="*/ 279 w 540"/>
                <a:gd name="T27" fmla="*/ 474 h 1008"/>
                <a:gd name="T28" fmla="*/ 251 w 540"/>
                <a:gd name="T29" fmla="*/ 441 h 1008"/>
                <a:gd name="T30" fmla="*/ 214 w 540"/>
                <a:gd name="T31" fmla="*/ 401 h 1008"/>
                <a:gd name="T32" fmla="*/ 165 w 540"/>
                <a:gd name="T33" fmla="*/ 396 h 1008"/>
                <a:gd name="T34" fmla="*/ 113 w 540"/>
                <a:gd name="T35" fmla="*/ 428 h 1008"/>
                <a:gd name="T36" fmla="*/ 66 w 540"/>
                <a:gd name="T37" fmla="*/ 474 h 1008"/>
                <a:gd name="T38" fmla="*/ 28 w 540"/>
                <a:gd name="T39" fmla="*/ 519 h 1008"/>
                <a:gd name="T40" fmla="*/ 5 w 540"/>
                <a:gd name="T41" fmla="*/ 550 h 1008"/>
                <a:gd name="T42" fmla="*/ 0 w 540"/>
                <a:gd name="T43" fmla="*/ 558 h 1008"/>
                <a:gd name="T44" fmla="*/ 9 w 540"/>
                <a:gd name="T45" fmla="*/ 575 h 1008"/>
                <a:gd name="T46" fmla="*/ 28 w 540"/>
                <a:gd name="T47" fmla="*/ 607 h 1008"/>
                <a:gd name="T48" fmla="*/ 54 w 540"/>
                <a:gd name="T49" fmla="*/ 651 h 1008"/>
                <a:gd name="T50" fmla="*/ 85 w 540"/>
                <a:gd name="T51" fmla="*/ 704 h 1008"/>
                <a:gd name="T52" fmla="*/ 120 w 540"/>
                <a:gd name="T53" fmla="*/ 761 h 1008"/>
                <a:gd name="T54" fmla="*/ 157 w 540"/>
                <a:gd name="T55" fmla="*/ 820 h 1008"/>
                <a:gd name="T56" fmla="*/ 193 w 540"/>
                <a:gd name="T57" fmla="*/ 875 h 1008"/>
                <a:gd name="T58" fmla="*/ 228 w 540"/>
                <a:gd name="T59" fmla="*/ 926 h 1008"/>
                <a:gd name="T60" fmla="*/ 258 w 540"/>
                <a:gd name="T61" fmla="*/ 965 h 1008"/>
                <a:gd name="T62" fmla="*/ 283 w 540"/>
                <a:gd name="T63" fmla="*/ 990 h 1008"/>
                <a:gd name="T64" fmla="*/ 315 w 540"/>
                <a:gd name="T65" fmla="*/ 1005 h 1008"/>
                <a:gd name="T66" fmla="*/ 355 w 540"/>
                <a:gd name="T67" fmla="*/ 1005 h 1008"/>
                <a:gd name="T68" fmla="*/ 393 w 540"/>
                <a:gd name="T69" fmla="*/ 993 h 1008"/>
                <a:gd name="T70" fmla="*/ 428 w 540"/>
                <a:gd name="T71" fmla="*/ 972 h 1008"/>
                <a:gd name="T72" fmla="*/ 459 w 540"/>
                <a:gd name="T73" fmla="*/ 947 h 1008"/>
                <a:gd name="T74" fmla="*/ 485 w 540"/>
                <a:gd name="T75" fmla="*/ 924 h 1008"/>
                <a:gd name="T76" fmla="*/ 505 w 540"/>
                <a:gd name="T77" fmla="*/ 894 h 1008"/>
                <a:gd name="T78" fmla="*/ 520 w 540"/>
                <a:gd name="T79" fmla="*/ 859 h 1008"/>
                <a:gd name="T80" fmla="*/ 532 w 540"/>
                <a:gd name="T81" fmla="*/ 829 h 1008"/>
                <a:gd name="T82" fmla="*/ 538 w 540"/>
                <a:gd name="T83" fmla="*/ 806 h 1008"/>
                <a:gd name="T84" fmla="*/ 540 w 540"/>
                <a:gd name="T85" fmla="*/ 797 h 1008"/>
                <a:gd name="T86" fmla="*/ 538 w 540"/>
                <a:gd name="T87" fmla="*/ 778 h 1008"/>
                <a:gd name="T88" fmla="*/ 533 w 540"/>
                <a:gd name="T89" fmla="*/ 727 h 1008"/>
                <a:gd name="T90" fmla="*/ 525 w 540"/>
                <a:gd name="T91" fmla="*/ 651 h 1008"/>
                <a:gd name="T92" fmla="*/ 514 w 540"/>
                <a:gd name="T93" fmla="*/ 557 h 1008"/>
                <a:gd name="T94" fmla="*/ 502 w 540"/>
                <a:gd name="T95" fmla="*/ 454 h 1008"/>
                <a:gd name="T96" fmla="*/ 487 w 540"/>
                <a:gd name="T97" fmla="*/ 345 h 1008"/>
                <a:gd name="T98" fmla="*/ 472 w 540"/>
                <a:gd name="T99" fmla="*/ 243 h 1008"/>
                <a:gd name="T100" fmla="*/ 456 w 540"/>
                <a:gd name="T101" fmla="*/ 151 h 1008"/>
                <a:gd name="T102" fmla="*/ 439 w 540"/>
                <a:gd name="T103" fmla="*/ 78 h 1008"/>
                <a:gd name="T104" fmla="*/ 423 w 540"/>
                <a:gd name="T105" fmla="*/ 30 h 1008"/>
                <a:gd name="T106" fmla="*/ 396 w 540"/>
                <a:gd name="T107"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0" h="1008">
                  <a:moveTo>
                    <a:pt x="396" y="0"/>
                  </a:moveTo>
                  <a:lnTo>
                    <a:pt x="391" y="8"/>
                  </a:lnTo>
                  <a:lnTo>
                    <a:pt x="387" y="18"/>
                  </a:lnTo>
                  <a:lnTo>
                    <a:pt x="382" y="30"/>
                  </a:lnTo>
                  <a:lnTo>
                    <a:pt x="378" y="43"/>
                  </a:lnTo>
                  <a:lnTo>
                    <a:pt x="373" y="60"/>
                  </a:lnTo>
                  <a:lnTo>
                    <a:pt x="370" y="76"/>
                  </a:lnTo>
                  <a:lnTo>
                    <a:pt x="365" y="94"/>
                  </a:lnTo>
                  <a:lnTo>
                    <a:pt x="362" y="114"/>
                  </a:lnTo>
                  <a:lnTo>
                    <a:pt x="357" y="134"/>
                  </a:lnTo>
                  <a:lnTo>
                    <a:pt x="353" y="155"/>
                  </a:lnTo>
                  <a:lnTo>
                    <a:pt x="350" y="177"/>
                  </a:lnTo>
                  <a:lnTo>
                    <a:pt x="347" y="199"/>
                  </a:lnTo>
                  <a:lnTo>
                    <a:pt x="343" y="222"/>
                  </a:lnTo>
                  <a:lnTo>
                    <a:pt x="341" y="244"/>
                  </a:lnTo>
                  <a:lnTo>
                    <a:pt x="337" y="267"/>
                  </a:lnTo>
                  <a:lnTo>
                    <a:pt x="334" y="290"/>
                  </a:lnTo>
                  <a:lnTo>
                    <a:pt x="332" y="313"/>
                  </a:lnTo>
                  <a:lnTo>
                    <a:pt x="329" y="335"/>
                  </a:lnTo>
                  <a:lnTo>
                    <a:pt x="327" y="357"/>
                  </a:lnTo>
                  <a:lnTo>
                    <a:pt x="325" y="378"/>
                  </a:lnTo>
                  <a:lnTo>
                    <a:pt x="322" y="398"/>
                  </a:lnTo>
                  <a:lnTo>
                    <a:pt x="320" y="418"/>
                  </a:lnTo>
                  <a:lnTo>
                    <a:pt x="319" y="436"/>
                  </a:lnTo>
                  <a:lnTo>
                    <a:pt x="318" y="452"/>
                  </a:lnTo>
                  <a:lnTo>
                    <a:pt x="315" y="469"/>
                  </a:lnTo>
                  <a:lnTo>
                    <a:pt x="314" y="482"/>
                  </a:lnTo>
                  <a:lnTo>
                    <a:pt x="313" y="495"/>
                  </a:lnTo>
                  <a:lnTo>
                    <a:pt x="313" y="504"/>
                  </a:lnTo>
                  <a:lnTo>
                    <a:pt x="312" y="513"/>
                  </a:lnTo>
                  <a:lnTo>
                    <a:pt x="312" y="519"/>
                  </a:lnTo>
                  <a:lnTo>
                    <a:pt x="311" y="523"/>
                  </a:lnTo>
                  <a:lnTo>
                    <a:pt x="311" y="524"/>
                  </a:lnTo>
                  <a:lnTo>
                    <a:pt x="311" y="523"/>
                  </a:lnTo>
                  <a:lnTo>
                    <a:pt x="310" y="522"/>
                  </a:lnTo>
                  <a:lnTo>
                    <a:pt x="309" y="518"/>
                  </a:lnTo>
                  <a:lnTo>
                    <a:pt x="305" y="513"/>
                  </a:lnTo>
                  <a:lnTo>
                    <a:pt x="302" y="508"/>
                  </a:lnTo>
                  <a:lnTo>
                    <a:pt x="297" y="501"/>
                  </a:lnTo>
                  <a:lnTo>
                    <a:pt x="292" y="493"/>
                  </a:lnTo>
                  <a:lnTo>
                    <a:pt x="286" y="483"/>
                  </a:lnTo>
                  <a:lnTo>
                    <a:pt x="279" y="474"/>
                  </a:lnTo>
                  <a:lnTo>
                    <a:pt x="271" y="464"/>
                  </a:lnTo>
                  <a:lnTo>
                    <a:pt x="261" y="452"/>
                  </a:lnTo>
                  <a:lnTo>
                    <a:pt x="251" y="441"/>
                  </a:lnTo>
                  <a:lnTo>
                    <a:pt x="239" y="428"/>
                  </a:lnTo>
                  <a:lnTo>
                    <a:pt x="227" y="414"/>
                  </a:lnTo>
                  <a:lnTo>
                    <a:pt x="214" y="401"/>
                  </a:lnTo>
                  <a:lnTo>
                    <a:pt x="199" y="387"/>
                  </a:lnTo>
                  <a:lnTo>
                    <a:pt x="182" y="389"/>
                  </a:lnTo>
                  <a:lnTo>
                    <a:pt x="165" y="396"/>
                  </a:lnTo>
                  <a:lnTo>
                    <a:pt x="147" y="404"/>
                  </a:lnTo>
                  <a:lnTo>
                    <a:pt x="130" y="416"/>
                  </a:lnTo>
                  <a:lnTo>
                    <a:pt x="113" y="428"/>
                  </a:lnTo>
                  <a:lnTo>
                    <a:pt x="97" y="443"/>
                  </a:lnTo>
                  <a:lnTo>
                    <a:pt x="81" y="458"/>
                  </a:lnTo>
                  <a:lnTo>
                    <a:pt x="66" y="474"/>
                  </a:lnTo>
                  <a:lnTo>
                    <a:pt x="52" y="489"/>
                  </a:lnTo>
                  <a:lnTo>
                    <a:pt x="39" y="504"/>
                  </a:lnTo>
                  <a:lnTo>
                    <a:pt x="28" y="519"/>
                  </a:lnTo>
                  <a:lnTo>
                    <a:pt x="18" y="531"/>
                  </a:lnTo>
                  <a:lnTo>
                    <a:pt x="10" y="542"/>
                  </a:lnTo>
                  <a:lnTo>
                    <a:pt x="5" y="550"/>
                  </a:lnTo>
                  <a:lnTo>
                    <a:pt x="1" y="555"/>
                  </a:lnTo>
                  <a:lnTo>
                    <a:pt x="0" y="557"/>
                  </a:lnTo>
                  <a:lnTo>
                    <a:pt x="0" y="558"/>
                  </a:lnTo>
                  <a:lnTo>
                    <a:pt x="2" y="562"/>
                  </a:lnTo>
                  <a:lnTo>
                    <a:pt x="6" y="566"/>
                  </a:lnTo>
                  <a:lnTo>
                    <a:pt x="9" y="575"/>
                  </a:lnTo>
                  <a:lnTo>
                    <a:pt x="15" y="584"/>
                  </a:lnTo>
                  <a:lnTo>
                    <a:pt x="21" y="594"/>
                  </a:lnTo>
                  <a:lnTo>
                    <a:pt x="28" y="607"/>
                  </a:lnTo>
                  <a:lnTo>
                    <a:pt x="36" y="619"/>
                  </a:lnTo>
                  <a:lnTo>
                    <a:pt x="44" y="636"/>
                  </a:lnTo>
                  <a:lnTo>
                    <a:pt x="54" y="651"/>
                  </a:lnTo>
                  <a:lnTo>
                    <a:pt x="63" y="668"/>
                  </a:lnTo>
                  <a:lnTo>
                    <a:pt x="74" y="685"/>
                  </a:lnTo>
                  <a:lnTo>
                    <a:pt x="85" y="704"/>
                  </a:lnTo>
                  <a:lnTo>
                    <a:pt x="97" y="723"/>
                  </a:lnTo>
                  <a:lnTo>
                    <a:pt x="108" y="742"/>
                  </a:lnTo>
                  <a:lnTo>
                    <a:pt x="120" y="761"/>
                  </a:lnTo>
                  <a:lnTo>
                    <a:pt x="131" y="781"/>
                  </a:lnTo>
                  <a:lnTo>
                    <a:pt x="144" y="800"/>
                  </a:lnTo>
                  <a:lnTo>
                    <a:pt x="157" y="820"/>
                  </a:lnTo>
                  <a:lnTo>
                    <a:pt x="168" y="838"/>
                  </a:lnTo>
                  <a:lnTo>
                    <a:pt x="181" y="857"/>
                  </a:lnTo>
                  <a:lnTo>
                    <a:pt x="193" y="875"/>
                  </a:lnTo>
                  <a:lnTo>
                    <a:pt x="205" y="894"/>
                  </a:lnTo>
                  <a:lnTo>
                    <a:pt x="216" y="910"/>
                  </a:lnTo>
                  <a:lnTo>
                    <a:pt x="228" y="926"/>
                  </a:lnTo>
                  <a:lnTo>
                    <a:pt x="238" y="940"/>
                  </a:lnTo>
                  <a:lnTo>
                    <a:pt x="249" y="954"/>
                  </a:lnTo>
                  <a:lnTo>
                    <a:pt x="258" y="965"/>
                  </a:lnTo>
                  <a:lnTo>
                    <a:pt x="267" y="974"/>
                  </a:lnTo>
                  <a:lnTo>
                    <a:pt x="276" y="983"/>
                  </a:lnTo>
                  <a:lnTo>
                    <a:pt x="283" y="990"/>
                  </a:lnTo>
                  <a:lnTo>
                    <a:pt x="290" y="995"/>
                  </a:lnTo>
                  <a:lnTo>
                    <a:pt x="303" y="1002"/>
                  </a:lnTo>
                  <a:lnTo>
                    <a:pt x="315" y="1005"/>
                  </a:lnTo>
                  <a:lnTo>
                    <a:pt x="329" y="1008"/>
                  </a:lnTo>
                  <a:lnTo>
                    <a:pt x="342" y="1008"/>
                  </a:lnTo>
                  <a:lnTo>
                    <a:pt x="355" y="1005"/>
                  </a:lnTo>
                  <a:lnTo>
                    <a:pt x="367" y="1003"/>
                  </a:lnTo>
                  <a:lnTo>
                    <a:pt x="380" y="998"/>
                  </a:lnTo>
                  <a:lnTo>
                    <a:pt x="393" y="993"/>
                  </a:lnTo>
                  <a:lnTo>
                    <a:pt x="405" y="986"/>
                  </a:lnTo>
                  <a:lnTo>
                    <a:pt x="417" y="979"/>
                  </a:lnTo>
                  <a:lnTo>
                    <a:pt x="428" y="972"/>
                  </a:lnTo>
                  <a:lnTo>
                    <a:pt x="439" y="964"/>
                  </a:lnTo>
                  <a:lnTo>
                    <a:pt x="449" y="956"/>
                  </a:lnTo>
                  <a:lnTo>
                    <a:pt x="459" y="947"/>
                  </a:lnTo>
                  <a:lnTo>
                    <a:pt x="469" y="939"/>
                  </a:lnTo>
                  <a:lnTo>
                    <a:pt x="477" y="930"/>
                  </a:lnTo>
                  <a:lnTo>
                    <a:pt x="485" y="924"/>
                  </a:lnTo>
                  <a:lnTo>
                    <a:pt x="493" y="914"/>
                  </a:lnTo>
                  <a:lnTo>
                    <a:pt x="500" y="904"/>
                  </a:lnTo>
                  <a:lnTo>
                    <a:pt x="505" y="894"/>
                  </a:lnTo>
                  <a:lnTo>
                    <a:pt x="511" y="882"/>
                  </a:lnTo>
                  <a:lnTo>
                    <a:pt x="516" y="871"/>
                  </a:lnTo>
                  <a:lnTo>
                    <a:pt x="520" y="859"/>
                  </a:lnTo>
                  <a:lnTo>
                    <a:pt x="525" y="849"/>
                  </a:lnTo>
                  <a:lnTo>
                    <a:pt x="529" y="838"/>
                  </a:lnTo>
                  <a:lnTo>
                    <a:pt x="532" y="829"/>
                  </a:lnTo>
                  <a:lnTo>
                    <a:pt x="534" y="820"/>
                  </a:lnTo>
                  <a:lnTo>
                    <a:pt x="537" y="812"/>
                  </a:lnTo>
                  <a:lnTo>
                    <a:pt x="538" y="806"/>
                  </a:lnTo>
                  <a:lnTo>
                    <a:pt x="539" y="800"/>
                  </a:lnTo>
                  <a:lnTo>
                    <a:pt x="540" y="797"/>
                  </a:lnTo>
                  <a:lnTo>
                    <a:pt x="540" y="797"/>
                  </a:lnTo>
                  <a:lnTo>
                    <a:pt x="540" y="795"/>
                  </a:lnTo>
                  <a:lnTo>
                    <a:pt x="539" y="788"/>
                  </a:lnTo>
                  <a:lnTo>
                    <a:pt x="538" y="778"/>
                  </a:lnTo>
                  <a:lnTo>
                    <a:pt x="537" y="765"/>
                  </a:lnTo>
                  <a:lnTo>
                    <a:pt x="534" y="747"/>
                  </a:lnTo>
                  <a:lnTo>
                    <a:pt x="533" y="727"/>
                  </a:lnTo>
                  <a:lnTo>
                    <a:pt x="531" y="704"/>
                  </a:lnTo>
                  <a:lnTo>
                    <a:pt x="527" y="678"/>
                  </a:lnTo>
                  <a:lnTo>
                    <a:pt x="525" y="651"/>
                  </a:lnTo>
                  <a:lnTo>
                    <a:pt x="522" y="622"/>
                  </a:lnTo>
                  <a:lnTo>
                    <a:pt x="518" y="589"/>
                  </a:lnTo>
                  <a:lnTo>
                    <a:pt x="514" y="557"/>
                  </a:lnTo>
                  <a:lnTo>
                    <a:pt x="510" y="524"/>
                  </a:lnTo>
                  <a:lnTo>
                    <a:pt x="507" y="489"/>
                  </a:lnTo>
                  <a:lnTo>
                    <a:pt x="502" y="454"/>
                  </a:lnTo>
                  <a:lnTo>
                    <a:pt x="497" y="418"/>
                  </a:lnTo>
                  <a:lnTo>
                    <a:pt x="493" y="382"/>
                  </a:lnTo>
                  <a:lnTo>
                    <a:pt x="487" y="345"/>
                  </a:lnTo>
                  <a:lnTo>
                    <a:pt x="482" y="311"/>
                  </a:lnTo>
                  <a:lnTo>
                    <a:pt x="477" y="276"/>
                  </a:lnTo>
                  <a:lnTo>
                    <a:pt x="472" y="243"/>
                  </a:lnTo>
                  <a:lnTo>
                    <a:pt x="466" y="210"/>
                  </a:lnTo>
                  <a:lnTo>
                    <a:pt x="461" y="179"/>
                  </a:lnTo>
                  <a:lnTo>
                    <a:pt x="456" y="151"/>
                  </a:lnTo>
                  <a:lnTo>
                    <a:pt x="450" y="124"/>
                  </a:lnTo>
                  <a:lnTo>
                    <a:pt x="444" y="100"/>
                  </a:lnTo>
                  <a:lnTo>
                    <a:pt x="439" y="78"/>
                  </a:lnTo>
                  <a:lnTo>
                    <a:pt x="433" y="58"/>
                  </a:lnTo>
                  <a:lnTo>
                    <a:pt x="428" y="42"/>
                  </a:lnTo>
                  <a:lnTo>
                    <a:pt x="423" y="30"/>
                  </a:lnTo>
                  <a:lnTo>
                    <a:pt x="417" y="22"/>
                  </a:lnTo>
                  <a:lnTo>
                    <a:pt x="412" y="16"/>
                  </a:lnTo>
                  <a:lnTo>
                    <a:pt x="396" y="0"/>
                  </a:lnTo>
                  <a:close/>
                </a:path>
              </a:pathLst>
            </a:custGeom>
            <a:solidFill>
              <a:srgbClr val="024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252"/>
            <p:cNvSpPr>
              <a:spLocks/>
            </p:cNvSpPr>
            <p:nvPr/>
          </p:nvSpPr>
          <p:spPr bwMode="auto">
            <a:xfrm>
              <a:off x="3700836" y="2626271"/>
              <a:ext cx="76200" cy="436563"/>
            </a:xfrm>
            <a:custGeom>
              <a:avLst/>
              <a:gdLst>
                <a:gd name="T0" fmla="*/ 13 w 97"/>
                <a:gd name="T1" fmla="*/ 530 h 551"/>
                <a:gd name="T2" fmla="*/ 13 w 97"/>
                <a:gd name="T3" fmla="*/ 524 h 551"/>
                <a:gd name="T4" fmla="*/ 14 w 97"/>
                <a:gd name="T5" fmla="*/ 510 h 551"/>
                <a:gd name="T6" fmla="*/ 16 w 97"/>
                <a:gd name="T7" fmla="*/ 487 h 551"/>
                <a:gd name="T8" fmla="*/ 19 w 97"/>
                <a:gd name="T9" fmla="*/ 459 h 551"/>
                <a:gd name="T10" fmla="*/ 22 w 97"/>
                <a:gd name="T11" fmla="*/ 423 h 551"/>
                <a:gd name="T12" fmla="*/ 27 w 97"/>
                <a:gd name="T13" fmla="*/ 384 h 551"/>
                <a:gd name="T14" fmla="*/ 31 w 97"/>
                <a:gd name="T15" fmla="*/ 341 h 551"/>
                <a:gd name="T16" fmla="*/ 36 w 97"/>
                <a:gd name="T17" fmla="*/ 296 h 551"/>
                <a:gd name="T18" fmla="*/ 42 w 97"/>
                <a:gd name="T19" fmla="*/ 250 h 551"/>
                <a:gd name="T20" fmla="*/ 48 w 97"/>
                <a:gd name="T21" fmla="*/ 205 h 551"/>
                <a:gd name="T22" fmla="*/ 55 w 97"/>
                <a:gd name="T23" fmla="*/ 161 h 551"/>
                <a:gd name="T24" fmla="*/ 62 w 97"/>
                <a:gd name="T25" fmla="*/ 120 h 551"/>
                <a:gd name="T26" fmla="*/ 70 w 97"/>
                <a:gd name="T27" fmla="*/ 83 h 551"/>
                <a:gd name="T28" fmla="*/ 78 w 97"/>
                <a:gd name="T29" fmla="*/ 51 h 551"/>
                <a:gd name="T30" fmla="*/ 88 w 97"/>
                <a:gd name="T31" fmla="*/ 25 h 551"/>
                <a:gd name="T32" fmla="*/ 97 w 97"/>
                <a:gd name="T33" fmla="*/ 8 h 551"/>
                <a:gd name="T34" fmla="*/ 81 w 97"/>
                <a:gd name="T35" fmla="*/ 9 h 551"/>
                <a:gd name="T36" fmla="*/ 72 w 97"/>
                <a:gd name="T37" fmla="*/ 32 h 551"/>
                <a:gd name="T38" fmla="*/ 62 w 97"/>
                <a:gd name="T39" fmla="*/ 63 h 551"/>
                <a:gd name="T40" fmla="*/ 54 w 97"/>
                <a:gd name="T41" fmla="*/ 98 h 551"/>
                <a:gd name="T42" fmla="*/ 46 w 97"/>
                <a:gd name="T43" fmla="*/ 138 h 551"/>
                <a:gd name="T44" fmla="*/ 38 w 97"/>
                <a:gd name="T45" fmla="*/ 181 h 551"/>
                <a:gd name="T46" fmla="*/ 32 w 97"/>
                <a:gd name="T47" fmla="*/ 226 h 551"/>
                <a:gd name="T48" fmla="*/ 27 w 97"/>
                <a:gd name="T49" fmla="*/ 272 h 551"/>
                <a:gd name="T50" fmla="*/ 21 w 97"/>
                <a:gd name="T51" fmla="*/ 317 h 551"/>
                <a:gd name="T52" fmla="*/ 15 w 97"/>
                <a:gd name="T53" fmla="*/ 362 h 551"/>
                <a:gd name="T54" fmla="*/ 10 w 97"/>
                <a:gd name="T55" fmla="*/ 403 h 551"/>
                <a:gd name="T56" fmla="*/ 8 w 97"/>
                <a:gd name="T57" fmla="*/ 440 h 551"/>
                <a:gd name="T58" fmla="*/ 5 w 97"/>
                <a:gd name="T59" fmla="*/ 472 h 551"/>
                <a:gd name="T60" fmla="*/ 2 w 97"/>
                <a:gd name="T61" fmla="*/ 499 h 551"/>
                <a:gd name="T62" fmla="*/ 1 w 97"/>
                <a:gd name="T63" fmla="*/ 517 h 551"/>
                <a:gd name="T64" fmla="*/ 0 w 97"/>
                <a:gd name="T65" fmla="*/ 528 h 551"/>
                <a:gd name="T66" fmla="*/ 12 w 97"/>
                <a:gd name="T67" fmla="*/ 527 h 551"/>
                <a:gd name="T68" fmla="*/ 10 w 97"/>
                <a:gd name="T69" fmla="*/ 551 h 551"/>
                <a:gd name="T70" fmla="*/ 1 w 97"/>
                <a:gd name="T71"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551">
                  <a:moveTo>
                    <a:pt x="1" y="532"/>
                  </a:moveTo>
                  <a:lnTo>
                    <a:pt x="13" y="530"/>
                  </a:lnTo>
                  <a:lnTo>
                    <a:pt x="13" y="528"/>
                  </a:lnTo>
                  <a:lnTo>
                    <a:pt x="13" y="524"/>
                  </a:lnTo>
                  <a:lnTo>
                    <a:pt x="14" y="518"/>
                  </a:lnTo>
                  <a:lnTo>
                    <a:pt x="14" y="510"/>
                  </a:lnTo>
                  <a:lnTo>
                    <a:pt x="15" y="500"/>
                  </a:lnTo>
                  <a:lnTo>
                    <a:pt x="16" y="487"/>
                  </a:lnTo>
                  <a:lnTo>
                    <a:pt x="17" y="474"/>
                  </a:lnTo>
                  <a:lnTo>
                    <a:pt x="19" y="459"/>
                  </a:lnTo>
                  <a:lnTo>
                    <a:pt x="21" y="441"/>
                  </a:lnTo>
                  <a:lnTo>
                    <a:pt x="22" y="423"/>
                  </a:lnTo>
                  <a:lnTo>
                    <a:pt x="24" y="403"/>
                  </a:lnTo>
                  <a:lnTo>
                    <a:pt x="27" y="384"/>
                  </a:lnTo>
                  <a:lnTo>
                    <a:pt x="29" y="363"/>
                  </a:lnTo>
                  <a:lnTo>
                    <a:pt x="31" y="341"/>
                  </a:lnTo>
                  <a:lnTo>
                    <a:pt x="34" y="319"/>
                  </a:lnTo>
                  <a:lnTo>
                    <a:pt x="36" y="296"/>
                  </a:lnTo>
                  <a:lnTo>
                    <a:pt x="39" y="273"/>
                  </a:lnTo>
                  <a:lnTo>
                    <a:pt x="42" y="250"/>
                  </a:lnTo>
                  <a:lnTo>
                    <a:pt x="45" y="228"/>
                  </a:lnTo>
                  <a:lnTo>
                    <a:pt x="48" y="205"/>
                  </a:lnTo>
                  <a:lnTo>
                    <a:pt x="52" y="183"/>
                  </a:lnTo>
                  <a:lnTo>
                    <a:pt x="55" y="161"/>
                  </a:lnTo>
                  <a:lnTo>
                    <a:pt x="59" y="141"/>
                  </a:lnTo>
                  <a:lnTo>
                    <a:pt x="62" y="120"/>
                  </a:lnTo>
                  <a:lnTo>
                    <a:pt x="67" y="101"/>
                  </a:lnTo>
                  <a:lnTo>
                    <a:pt x="70" y="83"/>
                  </a:lnTo>
                  <a:lnTo>
                    <a:pt x="75" y="66"/>
                  </a:lnTo>
                  <a:lnTo>
                    <a:pt x="78" y="51"/>
                  </a:lnTo>
                  <a:lnTo>
                    <a:pt x="83" y="37"/>
                  </a:lnTo>
                  <a:lnTo>
                    <a:pt x="88" y="25"/>
                  </a:lnTo>
                  <a:lnTo>
                    <a:pt x="92" y="15"/>
                  </a:lnTo>
                  <a:lnTo>
                    <a:pt x="97" y="8"/>
                  </a:lnTo>
                  <a:lnTo>
                    <a:pt x="85" y="0"/>
                  </a:lnTo>
                  <a:lnTo>
                    <a:pt x="81" y="9"/>
                  </a:lnTo>
                  <a:lnTo>
                    <a:pt x="76" y="21"/>
                  </a:lnTo>
                  <a:lnTo>
                    <a:pt x="72" y="32"/>
                  </a:lnTo>
                  <a:lnTo>
                    <a:pt x="67" y="47"/>
                  </a:lnTo>
                  <a:lnTo>
                    <a:pt x="62" y="63"/>
                  </a:lnTo>
                  <a:lnTo>
                    <a:pt x="58" y="80"/>
                  </a:lnTo>
                  <a:lnTo>
                    <a:pt x="54" y="98"/>
                  </a:lnTo>
                  <a:lnTo>
                    <a:pt x="50" y="118"/>
                  </a:lnTo>
                  <a:lnTo>
                    <a:pt x="46" y="138"/>
                  </a:lnTo>
                  <a:lnTo>
                    <a:pt x="43" y="159"/>
                  </a:lnTo>
                  <a:lnTo>
                    <a:pt x="38" y="181"/>
                  </a:lnTo>
                  <a:lnTo>
                    <a:pt x="36" y="203"/>
                  </a:lnTo>
                  <a:lnTo>
                    <a:pt x="32" y="226"/>
                  </a:lnTo>
                  <a:lnTo>
                    <a:pt x="29" y="249"/>
                  </a:lnTo>
                  <a:lnTo>
                    <a:pt x="27" y="272"/>
                  </a:lnTo>
                  <a:lnTo>
                    <a:pt x="23" y="295"/>
                  </a:lnTo>
                  <a:lnTo>
                    <a:pt x="21" y="317"/>
                  </a:lnTo>
                  <a:lnTo>
                    <a:pt x="17" y="339"/>
                  </a:lnTo>
                  <a:lnTo>
                    <a:pt x="15" y="362"/>
                  </a:lnTo>
                  <a:lnTo>
                    <a:pt x="13" y="383"/>
                  </a:lnTo>
                  <a:lnTo>
                    <a:pt x="10" y="403"/>
                  </a:lnTo>
                  <a:lnTo>
                    <a:pt x="9" y="422"/>
                  </a:lnTo>
                  <a:lnTo>
                    <a:pt x="8" y="440"/>
                  </a:lnTo>
                  <a:lnTo>
                    <a:pt x="6" y="457"/>
                  </a:lnTo>
                  <a:lnTo>
                    <a:pt x="5" y="472"/>
                  </a:lnTo>
                  <a:lnTo>
                    <a:pt x="4" y="486"/>
                  </a:lnTo>
                  <a:lnTo>
                    <a:pt x="2" y="499"/>
                  </a:lnTo>
                  <a:lnTo>
                    <a:pt x="1" y="509"/>
                  </a:lnTo>
                  <a:lnTo>
                    <a:pt x="1" y="517"/>
                  </a:lnTo>
                  <a:lnTo>
                    <a:pt x="0" y="523"/>
                  </a:lnTo>
                  <a:lnTo>
                    <a:pt x="0" y="528"/>
                  </a:lnTo>
                  <a:lnTo>
                    <a:pt x="0" y="529"/>
                  </a:lnTo>
                  <a:lnTo>
                    <a:pt x="12" y="527"/>
                  </a:lnTo>
                  <a:lnTo>
                    <a:pt x="1" y="532"/>
                  </a:lnTo>
                  <a:lnTo>
                    <a:pt x="10" y="551"/>
                  </a:lnTo>
                  <a:lnTo>
                    <a:pt x="13" y="530"/>
                  </a:lnTo>
                  <a:lnTo>
                    <a:pt x="1"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253"/>
            <p:cNvSpPr>
              <a:spLocks/>
            </p:cNvSpPr>
            <p:nvPr/>
          </p:nvSpPr>
          <p:spPr bwMode="auto">
            <a:xfrm>
              <a:off x="3611936" y="2931071"/>
              <a:ext cx="96838" cy="117475"/>
            </a:xfrm>
            <a:custGeom>
              <a:avLst/>
              <a:gdLst>
                <a:gd name="T0" fmla="*/ 4 w 122"/>
                <a:gd name="T1" fmla="*/ 14 h 147"/>
                <a:gd name="T2" fmla="*/ 0 w 122"/>
                <a:gd name="T3" fmla="*/ 11 h 147"/>
                <a:gd name="T4" fmla="*/ 15 w 122"/>
                <a:gd name="T5" fmla="*/ 25 h 147"/>
                <a:gd name="T6" fmla="*/ 27 w 122"/>
                <a:gd name="T7" fmla="*/ 39 h 147"/>
                <a:gd name="T8" fmla="*/ 40 w 122"/>
                <a:gd name="T9" fmla="*/ 52 h 147"/>
                <a:gd name="T10" fmla="*/ 50 w 122"/>
                <a:gd name="T11" fmla="*/ 64 h 147"/>
                <a:gd name="T12" fmla="*/ 61 w 122"/>
                <a:gd name="T13" fmla="*/ 77 h 147"/>
                <a:gd name="T14" fmla="*/ 70 w 122"/>
                <a:gd name="T15" fmla="*/ 87 h 147"/>
                <a:gd name="T16" fmla="*/ 78 w 122"/>
                <a:gd name="T17" fmla="*/ 98 h 147"/>
                <a:gd name="T18" fmla="*/ 86 w 122"/>
                <a:gd name="T19" fmla="*/ 108 h 147"/>
                <a:gd name="T20" fmla="*/ 92 w 122"/>
                <a:gd name="T21" fmla="*/ 116 h 147"/>
                <a:gd name="T22" fmla="*/ 96 w 122"/>
                <a:gd name="T23" fmla="*/ 124 h 147"/>
                <a:gd name="T24" fmla="*/ 101 w 122"/>
                <a:gd name="T25" fmla="*/ 131 h 147"/>
                <a:gd name="T26" fmla="*/ 104 w 122"/>
                <a:gd name="T27" fmla="*/ 137 h 147"/>
                <a:gd name="T28" fmla="*/ 108 w 122"/>
                <a:gd name="T29" fmla="*/ 142 h 147"/>
                <a:gd name="T30" fmla="*/ 109 w 122"/>
                <a:gd name="T31" fmla="*/ 145 h 147"/>
                <a:gd name="T32" fmla="*/ 110 w 122"/>
                <a:gd name="T33" fmla="*/ 146 h 147"/>
                <a:gd name="T34" fmla="*/ 111 w 122"/>
                <a:gd name="T35" fmla="*/ 147 h 147"/>
                <a:gd name="T36" fmla="*/ 122 w 122"/>
                <a:gd name="T37" fmla="*/ 142 h 147"/>
                <a:gd name="T38" fmla="*/ 122 w 122"/>
                <a:gd name="T39" fmla="*/ 140 h 147"/>
                <a:gd name="T40" fmla="*/ 120 w 122"/>
                <a:gd name="T41" fmla="*/ 138 h 147"/>
                <a:gd name="T42" fmla="*/ 118 w 122"/>
                <a:gd name="T43" fmla="*/ 135 h 147"/>
                <a:gd name="T44" fmla="*/ 116 w 122"/>
                <a:gd name="T45" fmla="*/ 130 h 147"/>
                <a:gd name="T46" fmla="*/ 112 w 122"/>
                <a:gd name="T47" fmla="*/ 124 h 147"/>
                <a:gd name="T48" fmla="*/ 108 w 122"/>
                <a:gd name="T49" fmla="*/ 117 h 147"/>
                <a:gd name="T50" fmla="*/ 102 w 122"/>
                <a:gd name="T51" fmla="*/ 109 h 147"/>
                <a:gd name="T52" fmla="*/ 95 w 122"/>
                <a:gd name="T53" fmla="*/ 100 h 147"/>
                <a:gd name="T54" fmla="*/ 88 w 122"/>
                <a:gd name="T55" fmla="*/ 91 h 147"/>
                <a:gd name="T56" fmla="*/ 80 w 122"/>
                <a:gd name="T57" fmla="*/ 79 h 147"/>
                <a:gd name="T58" fmla="*/ 71 w 122"/>
                <a:gd name="T59" fmla="*/ 69 h 147"/>
                <a:gd name="T60" fmla="*/ 61 w 122"/>
                <a:gd name="T61" fmla="*/ 56 h 147"/>
                <a:gd name="T62" fmla="*/ 49 w 122"/>
                <a:gd name="T63" fmla="*/ 44 h 147"/>
                <a:gd name="T64" fmla="*/ 36 w 122"/>
                <a:gd name="T65" fmla="*/ 30 h 147"/>
                <a:gd name="T66" fmla="*/ 24 w 122"/>
                <a:gd name="T67" fmla="*/ 16 h 147"/>
                <a:gd name="T68" fmla="*/ 9 w 122"/>
                <a:gd name="T69" fmla="*/ 2 h 147"/>
                <a:gd name="T70" fmla="*/ 3 w 122"/>
                <a:gd name="T71" fmla="*/ 0 h 147"/>
                <a:gd name="T72" fmla="*/ 9 w 122"/>
                <a:gd name="T73" fmla="*/ 2 h 147"/>
                <a:gd name="T74" fmla="*/ 6 w 122"/>
                <a:gd name="T75" fmla="*/ 0 h 147"/>
                <a:gd name="T76" fmla="*/ 3 w 122"/>
                <a:gd name="T77" fmla="*/ 0 h 147"/>
                <a:gd name="T78" fmla="*/ 4 w 122"/>
                <a:gd name="T79" fmla="*/ 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47">
                  <a:moveTo>
                    <a:pt x="4" y="14"/>
                  </a:moveTo>
                  <a:lnTo>
                    <a:pt x="0" y="11"/>
                  </a:lnTo>
                  <a:lnTo>
                    <a:pt x="15" y="25"/>
                  </a:lnTo>
                  <a:lnTo>
                    <a:pt x="27" y="39"/>
                  </a:lnTo>
                  <a:lnTo>
                    <a:pt x="40" y="52"/>
                  </a:lnTo>
                  <a:lnTo>
                    <a:pt x="50" y="64"/>
                  </a:lnTo>
                  <a:lnTo>
                    <a:pt x="61" y="77"/>
                  </a:lnTo>
                  <a:lnTo>
                    <a:pt x="70" y="87"/>
                  </a:lnTo>
                  <a:lnTo>
                    <a:pt x="78" y="98"/>
                  </a:lnTo>
                  <a:lnTo>
                    <a:pt x="86" y="108"/>
                  </a:lnTo>
                  <a:lnTo>
                    <a:pt x="92" y="116"/>
                  </a:lnTo>
                  <a:lnTo>
                    <a:pt x="96" y="124"/>
                  </a:lnTo>
                  <a:lnTo>
                    <a:pt x="101" y="131"/>
                  </a:lnTo>
                  <a:lnTo>
                    <a:pt x="104" y="137"/>
                  </a:lnTo>
                  <a:lnTo>
                    <a:pt x="108" y="142"/>
                  </a:lnTo>
                  <a:lnTo>
                    <a:pt x="109" y="145"/>
                  </a:lnTo>
                  <a:lnTo>
                    <a:pt x="110" y="146"/>
                  </a:lnTo>
                  <a:lnTo>
                    <a:pt x="111" y="147"/>
                  </a:lnTo>
                  <a:lnTo>
                    <a:pt x="122" y="142"/>
                  </a:lnTo>
                  <a:lnTo>
                    <a:pt x="122" y="140"/>
                  </a:lnTo>
                  <a:lnTo>
                    <a:pt x="120" y="138"/>
                  </a:lnTo>
                  <a:lnTo>
                    <a:pt x="118" y="135"/>
                  </a:lnTo>
                  <a:lnTo>
                    <a:pt x="116" y="130"/>
                  </a:lnTo>
                  <a:lnTo>
                    <a:pt x="112" y="124"/>
                  </a:lnTo>
                  <a:lnTo>
                    <a:pt x="108" y="117"/>
                  </a:lnTo>
                  <a:lnTo>
                    <a:pt x="102" y="109"/>
                  </a:lnTo>
                  <a:lnTo>
                    <a:pt x="95" y="100"/>
                  </a:lnTo>
                  <a:lnTo>
                    <a:pt x="88" y="91"/>
                  </a:lnTo>
                  <a:lnTo>
                    <a:pt x="80" y="79"/>
                  </a:lnTo>
                  <a:lnTo>
                    <a:pt x="71" y="69"/>
                  </a:lnTo>
                  <a:lnTo>
                    <a:pt x="61" y="56"/>
                  </a:lnTo>
                  <a:lnTo>
                    <a:pt x="49" y="44"/>
                  </a:lnTo>
                  <a:lnTo>
                    <a:pt x="36" y="30"/>
                  </a:lnTo>
                  <a:lnTo>
                    <a:pt x="24" y="16"/>
                  </a:lnTo>
                  <a:lnTo>
                    <a:pt x="9" y="2"/>
                  </a:lnTo>
                  <a:lnTo>
                    <a:pt x="3" y="0"/>
                  </a:lnTo>
                  <a:lnTo>
                    <a:pt x="9" y="2"/>
                  </a:lnTo>
                  <a:lnTo>
                    <a:pt x="6" y="0"/>
                  </a:lnTo>
                  <a:lnTo>
                    <a:pt x="3" y="0"/>
                  </a:lnTo>
                  <a:lnTo>
                    <a:pt x="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254"/>
            <p:cNvSpPr>
              <a:spLocks/>
            </p:cNvSpPr>
            <p:nvPr/>
          </p:nvSpPr>
          <p:spPr bwMode="auto">
            <a:xfrm>
              <a:off x="3453186" y="2931071"/>
              <a:ext cx="163513" cy="142875"/>
            </a:xfrm>
            <a:custGeom>
              <a:avLst/>
              <a:gdLst>
                <a:gd name="T0" fmla="*/ 13 w 206"/>
                <a:gd name="T1" fmla="*/ 174 h 181"/>
                <a:gd name="T2" fmla="*/ 13 w 206"/>
                <a:gd name="T3" fmla="*/ 181 h 181"/>
                <a:gd name="T4" fmla="*/ 14 w 206"/>
                <a:gd name="T5" fmla="*/ 180 h 181"/>
                <a:gd name="T6" fmla="*/ 17 w 206"/>
                <a:gd name="T7" fmla="*/ 174 h 181"/>
                <a:gd name="T8" fmla="*/ 23 w 206"/>
                <a:gd name="T9" fmla="*/ 166 h 181"/>
                <a:gd name="T10" fmla="*/ 30 w 206"/>
                <a:gd name="T11" fmla="*/ 154 h 181"/>
                <a:gd name="T12" fmla="*/ 40 w 206"/>
                <a:gd name="T13" fmla="*/ 143 h 181"/>
                <a:gd name="T14" fmla="*/ 51 w 206"/>
                <a:gd name="T15" fmla="*/ 129 h 181"/>
                <a:gd name="T16" fmla="*/ 63 w 206"/>
                <a:gd name="T17" fmla="*/ 114 h 181"/>
                <a:gd name="T18" fmla="*/ 77 w 206"/>
                <a:gd name="T19" fmla="*/ 99 h 181"/>
                <a:gd name="T20" fmla="*/ 92 w 206"/>
                <a:gd name="T21" fmla="*/ 83 h 181"/>
                <a:gd name="T22" fmla="*/ 108 w 206"/>
                <a:gd name="T23" fmla="*/ 68 h 181"/>
                <a:gd name="T24" fmla="*/ 124 w 206"/>
                <a:gd name="T25" fmla="*/ 53 h 181"/>
                <a:gd name="T26" fmla="*/ 141 w 206"/>
                <a:gd name="T27" fmla="*/ 40 h 181"/>
                <a:gd name="T28" fmla="*/ 157 w 206"/>
                <a:gd name="T29" fmla="*/ 30 h 181"/>
                <a:gd name="T30" fmla="*/ 174 w 206"/>
                <a:gd name="T31" fmla="*/ 22 h 181"/>
                <a:gd name="T32" fmla="*/ 190 w 206"/>
                <a:gd name="T33" fmla="*/ 16 h 181"/>
                <a:gd name="T34" fmla="*/ 206 w 206"/>
                <a:gd name="T35" fmla="*/ 14 h 181"/>
                <a:gd name="T36" fmla="*/ 205 w 206"/>
                <a:gd name="T37" fmla="*/ 0 h 181"/>
                <a:gd name="T38" fmla="*/ 188 w 206"/>
                <a:gd name="T39" fmla="*/ 3 h 181"/>
                <a:gd name="T40" fmla="*/ 169 w 206"/>
                <a:gd name="T41" fmla="*/ 9 h 181"/>
                <a:gd name="T42" fmla="*/ 151 w 206"/>
                <a:gd name="T43" fmla="*/ 18 h 181"/>
                <a:gd name="T44" fmla="*/ 134 w 206"/>
                <a:gd name="T45" fmla="*/ 30 h 181"/>
                <a:gd name="T46" fmla="*/ 115 w 206"/>
                <a:gd name="T47" fmla="*/ 44 h 181"/>
                <a:gd name="T48" fmla="*/ 99 w 206"/>
                <a:gd name="T49" fmla="*/ 59 h 181"/>
                <a:gd name="T50" fmla="*/ 83 w 206"/>
                <a:gd name="T51" fmla="*/ 74 h 181"/>
                <a:gd name="T52" fmla="*/ 68 w 206"/>
                <a:gd name="T53" fmla="*/ 90 h 181"/>
                <a:gd name="T54" fmla="*/ 53 w 206"/>
                <a:gd name="T55" fmla="*/ 106 h 181"/>
                <a:gd name="T56" fmla="*/ 42 w 206"/>
                <a:gd name="T57" fmla="*/ 121 h 181"/>
                <a:gd name="T58" fmla="*/ 30 w 206"/>
                <a:gd name="T59" fmla="*/ 135 h 181"/>
                <a:gd name="T60" fmla="*/ 21 w 206"/>
                <a:gd name="T61" fmla="*/ 147 h 181"/>
                <a:gd name="T62" fmla="*/ 13 w 206"/>
                <a:gd name="T63" fmla="*/ 159 h 181"/>
                <a:gd name="T64" fmla="*/ 7 w 206"/>
                <a:gd name="T65" fmla="*/ 166 h 181"/>
                <a:gd name="T66" fmla="*/ 4 w 206"/>
                <a:gd name="T67" fmla="*/ 171 h 181"/>
                <a:gd name="T68" fmla="*/ 1 w 206"/>
                <a:gd name="T69" fmla="*/ 174 h 181"/>
                <a:gd name="T70" fmla="*/ 1 w 206"/>
                <a:gd name="T71" fmla="*/ 181 h 181"/>
                <a:gd name="T72" fmla="*/ 1 w 206"/>
                <a:gd name="T73" fmla="*/ 174 h 181"/>
                <a:gd name="T74" fmla="*/ 0 w 206"/>
                <a:gd name="T75" fmla="*/ 177 h 181"/>
                <a:gd name="T76" fmla="*/ 1 w 206"/>
                <a:gd name="T77" fmla="*/ 181 h 181"/>
                <a:gd name="T78" fmla="*/ 13 w 206"/>
                <a:gd name="T79" fmla="*/ 174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6" h="181">
                  <a:moveTo>
                    <a:pt x="13" y="174"/>
                  </a:moveTo>
                  <a:lnTo>
                    <a:pt x="13" y="181"/>
                  </a:lnTo>
                  <a:lnTo>
                    <a:pt x="14" y="180"/>
                  </a:lnTo>
                  <a:lnTo>
                    <a:pt x="17" y="174"/>
                  </a:lnTo>
                  <a:lnTo>
                    <a:pt x="23" y="166"/>
                  </a:lnTo>
                  <a:lnTo>
                    <a:pt x="30" y="154"/>
                  </a:lnTo>
                  <a:lnTo>
                    <a:pt x="40" y="143"/>
                  </a:lnTo>
                  <a:lnTo>
                    <a:pt x="51" y="129"/>
                  </a:lnTo>
                  <a:lnTo>
                    <a:pt x="63" y="114"/>
                  </a:lnTo>
                  <a:lnTo>
                    <a:pt x="77" y="99"/>
                  </a:lnTo>
                  <a:lnTo>
                    <a:pt x="92" y="83"/>
                  </a:lnTo>
                  <a:lnTo>
                    <a:pt x="108" y="68"/>
                  </a:lnTo>
                  <a:lnTo>
                    <a:pt x="124" y="53"/>
                  </a:lnTo>
                  <a:lnTo>
                    <a:pt x="141" y="40"/>
                  </a:lnTo>
                  <a:lnTo>
                    <a:pt x="157" y="30"/>
                  </a:lnTo>
                  <a:lnTo>
                    <a:pt x="174" y="22"/>
                  </a:lnTo>
                  <a:lnTo>
                    <a:pt x="190" y="16"/>
                  </a:lnTo>
                  <a:lnTo>
                    <a:pt x="206" y="14"/>
                  </a:lnTo>
                  <a:lnTo>
                    <a:pt x="205" y="0"/>
                  </a:lnTo>
                  <a:lnTo>
                    <a:pt x="188" y="3"/>
                  </a:lnTo>
                  <a:lnTo>
                    <a:pt x="169" y="9"/>
                  </a:lnTo>
                  <a:lnTo>
                    <a:pt x="151" y="18"/>
                  </a:lnTo>
                  <a:lnTo>
                    <a:pt x="134" y="30"/>
                  </a:lnTo>
                  <a:lnTo>
                    <a:pt x="115" y="44"/>
                  </a:lnTo>
                  <a:lnTo>
                    <a:pt x="99" y="59"/>
                  </a:lnTo>
                  <a:lnTo>
                    <a:pt x="83" y="74"/>
                  </a:lnTo>
                  <a:lnTo>
                    <a:pt x="68" y="90"/>
                  </a:lnTo>
                  <a:lnTo>
                    <a:pt x="53" y="106"/>
                  </a:lnTo>
                  <a:lnTo>
                    <a:pt x="42" y="121"/>
                  </a:lnTo>
                  <a:lnTo>
                    <a:pt x="30" y="135"/>
                  </a:lnTo>
                  <a:lnTo>
                    <a:pt x="21" y="147"/>
                  </a:lnTo>
                  <a:lnTo>
                    <a:pt x="13" y="159"/>
                  </a:lnTo>
                  <a:lnTo>
                    <a:pt x="7" y="166"/>
                  </a:lnTo>
                  <a:lnTo>
                    <a:pt x="4" y="171"/>
                  </a:lnTo>
                  <a:lnTo>
                    <a:pt x="1" y="174"/>
                  </a:lnTo>
                  <a:lnTo>
                    <a:pt x="1" y="181"/>
                  </a:lnTo>
                  <a:lnTo>
                    <a:pt x="1" y="174"/>
                  </a:lnTo>
                  <a:lnTo>
                    <a:pt x="0" y="177"/>
                  </a:lnTo>
                  <a:lnTo>
                    <a:pt x="1" y="181"/>
                  </a:lnTo>
                  <a:lnTo>
                    <a:pt x="13"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255"/>
            <p:cNvSpPr>
              <a:spLocks/>
            </p:cNvSpPr>
            <p:nvPr/>
          </p:nvSpPr>
          <p:spPr bwMode="auto">
            <a:xfrm>
              <a:off x="3453186" y="3069183"/>
              <a:ext cx="238125" cy="354013"/>
            </a:xfrm>
            <a:custGeom>
              <a:avLst/>
              <a:gdLst>
                <a:gd name="T0" fmla="*/ 300 w 300"/>
                <a:gd name="T1" fmla="*/ 435 h 447"/>
                <a:gd name="T2" fmla="*/ 287 w 300"/>
                <a:gd name="T3" fmla="*/ 425 h 447"/>
                <a:gd name="T4" fmla="*/ 270 w 300"/>
                <a:gd name="T5" fmla="*/ 406 h 447"/>
                <a:gd name="T6" fmla="*/ 249 w 300"/>
                <a:gd name="T7" fmla="*/ 382 h 447"/>
                <a:gd name="T8" fmla="*/ 227 w 300"/>
                <a:gd name="T9" fmla="*/ 352 h 447"/>
                <a:gd name="T10" fmla="*/ 204 w 300"/>
                <a:gd name="T11" fmla="*/ 318 h 447"/>
                <a:gd name="T12" fmla="*/ 180 w 300"/>
                <a:gd name="T13" fmla="*/ 281 h 447"/>
                <a:gd name="T14" fmla="*/ 156 w 300"/>
                <a:gd name="T15" fmla="*/ 243 h 447"/>
                <a:gd name="T16" fmla="*/ 131 w 300"/>
                <a:gd name="T17" fmla="*/ 204 h 447"/>
                <a:gd name="T18" fmla="*/ 107 w 300"/>
                <a:gd name="T19" fmla="*/ 166 h 447"/>
                <a:gd name="T20" fmla="*/ 85 w 300"/>
                <a:gd name="T21" fmla="*/ 128 h 447"/>
                <a:gd name="T22" fmla="*/ 66 w 300"/>
                <a:gd name="T23" fmla="*/ 93 h 447"/>
                <a:gd name="T24" fmla="*/ 47 w 300"/>
                <a:gd name="T25" fmla="*/ 63 h 447"/>
                <a:gd name="T26" fmla="*/ 32 w 300"/>
                <a:gd name="T27" fmla="*/ 37 h 447"/>
                <a:gd name="T28" fmla="*/ 21 w 300"/>
                <a:gd name="T29" fmla="*/ 17 h 447"/>
                <a:gd name="T30" fmla="*/ 14 w 300"/>
                <a:gd name="T31" fmla="*/ 4 h 447"/>
                <a:gd name="T32" fmla="*/ 12 w 300"/>
                <a:gd name="T33" fmla="*/ 0 h 447"/>
                <a:gd name="T34" fmla="*/ 1 w 300"/>
                <a:gd name="T35" fmla="*/ 7 h 447"/>
                <a:gd name="T36" fmla="*/ 6 w 300"/>
                <a:gd name="T37" fmla="*/ 16 h 447"/>
                <a:gd name="T38" fmla="*/ 15 w 300"/>
                <a:gd name="T39" fmla="*/ 33 h 447"/>
                <a:gd name="T40" fmla="*/ 29 w 300"/>
                <a:gd name="T41" fmla="*/ 56 h 447"/>
                <a:gd name="T42" fmla="*/ 45 w 300"/>
                <a:gd name="T43" fmla="*/ 84 h 447"/>
                <a:gd name="T44" fmla="*/ 64 w 300"/>
                <a:gd name="T45" fmla="*/ 117 h 447"/>
                <a:gd name="T46" fmla="*/ 85 w 300"/>
                <a:gd name="T47" fmla="*/ 153 h 447"/>
                <a:gd name="T48" fmla="*/ 108 w 300"/>
                <a:gd name="T49" fmla="*/ 191 h 447"/>
                <a:gd name="T50" fmla="*/ 133 w 300"/>
                <a:gd name="T51" fmla="*/ 230 h 447"/>
                <a:gd name="T52" fmla="*/ 157 w 300"/>
                <a:gd name="T53" fmla="*/ 269 h 447"/>
                <a:gd name="T54" fmla="*/ 181 w 300"/>
                <a:gd name="T55" fmla="*/ 307 h 447"/>
                <a:gd name="T56" fmla="*/ 205 w 300"/>
                <a:gd name="T57" fmla="*/ 343 h 447"/>
                <a:gd name="T58" fmla="*/ 228 w 300"/>
                <a:gd name="T59" fmla="*/ 375 h 447"/>
                <a:gd name="T60" fmla="*/ 250 w 300"/>
                <a:gd name="T61" fmla="*/ 403 h 447"/>
                <a:gd name="T62" fmla="*/ 269 w 300"/>
                <a:gd name="T63" fmla="*/ 425 h 447"/>
                <a:gd name="T64" fmla="*/ 285 w 300"/>
                <a:gd name="T65" fmla="*/ 441 h 447"/>
                <a:gd name="T66" fmla="*/ 293 w 300"/>
                <a:gd name="T6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0" h="447">
                  <a:moveTo>
                    <a:pt x="300" y="435"/>
                  </a:moveTo>
                  <a:lnTo>
                    <a:pt x="300" y="435"/>
                  </a:lnTo>
                  <a:lnTo>
                    <a:pt x="294" y="432"/>
                  </a:lnTo>
                  <a:lnTo>
                    <a:pt x="287" y="425"/>
                  </a:lnTo>
                  <a:lnTo>
                    <a:pt x="278" y="416"/>
                  </a:lnTo>
                  <a:lnTo>
                    <a:pt x="270" y="406"/>
                  </a:lnTo>
                  <a:lnTo>
                    <a:pt x="259" y="395"/>
                  </a:lnTo>
                  <a:lnTo>
                    <a:pt x="249" y="382"/>
                  </a:lnTo>
                  <a:lnTo>
                    <a:pt x="239" y="367"/>
                  </a:lnTo>
                  <a:lnTo>
                    <a:pt x="227" y="352"/>
                  </a:lnTo>
                  <a:lnTo>
                    <a:pt x="216" y="335"/>
                  </a:lnTo>
                  <a:lnTo>
                    <a:pt x="204" y="318"/>
                  </a:lnTo>
                  <a:lnTo>
                    <a:pt x="193" y="299"/>
                  </a:lnTo>
                  <a:lnTo>
                    <a:pt x="180" y="281"/>
                  </a:lnTo>
                  <a:lnTo>
                    <a:pt x="167" y="262"/>
                  </a:lnTo>
                  <a:lnTo>
                    <a:pt x="156" y="243"/>
                  </a:lnTo>
                  <a:lnTo>
                    <a:pt x="143" y="223"/>
                  </a:lnTo>
                  <a:lnTo>
                    <a:pt x="131" y="204"/>
                  </a:lnTo>
                  <a:lnTo>
                    <a:pt x="119" y="185"/>
                  </a:lnTo>
                  <a:lnTo>
                    <a:pt x="107" y="166"/>
                  </a:lnTo>
                  <a:lnTo>
                    <a:pt x="96" y="146"/>
                  </a:lnTo>
                  <a:lnTo>
                    <a:pt x="85" y="128"/>
                  </a:lnTo>
                  <a:lnTo>
                    <a:pt x="75" y="110"/>
                  </a:lnTo>
                  <a:lnTo>
                    <a:pt x="66" y="93"/>
                  </a:lnTo>
                  <a:lnTo>
                    <a:pt x="55" y="78"/>
                  </a:lnTo>
                  <a:lnTo>
                    <a:pt x="47" y="63"/>
                  </a:lnTo>
                  <a:lnTo>
                    <a:pt x="39" y="49"/>
                  </a:lnTo>
                  <a:lnTo>
                    <a:pt x="32" y="37"/>
                  </a:lnTo>
                  <a:lnTo>
                    <a:pt x="27" y="26"/>
                  </a:lnTo>
                  <a:lnTo>
                    <a:pt x="21" y="17"/>
                  </a:lnTo>
                  <a:lnTo>
                    <a:pt x="17" y="10"/>
                  </a:lnTo>
                  <a:lnTo>
                    <a:pt x="14" y="4"/>
                  </a:lnTo>
                  <a:lnTo>
                    <a:pt x="12" y="1"/>
                  </a:lnTo>
                  <a:lnTo>
                    <a:pt x="12" y="0"/>
                  </a:lnTo>
                  <a:lnTo>
                    <a:pt x="0" y="7"/>
                  </a:lnTo>
                  <a:lnTo>
                    <a:pt x="1" y="7"/>
                  </a:lnTo>
                  <a:lnTo>
                    <a:pt x="3" y="11"/>
                  </a:lnTo>
                  <a:lnTo>
                    <a:pt x="6" y="16"/>
                  </a:lnTo>
                  <a:lnTo>
                    <a:pt x="11" y="24"/>
                  </a:lnTo>
                  <a:lnTo>
                    <a:pt x="15" y="33"/>
                  </a:lnTo>
                  <a:lnTo>
                    <a:pt x="22" y="44"/>
                  </a:lnTo>
                  <a:lnTo>
                    <a:pt x="29" y="56"/>
                  </a:lnTo>
                  <a:lnTo>
                    <a:pt x="36" y="69"/>
                  </a:lnTo>
                  <a:lnTo>
                    <a:pt x="45" y="84"/>
                  </a:lnTo>
                  <a:lnTo>
                    <a:pt x="54" y="100"/>
                  </a:lnTo>
                  <a:lnTo>
                    <a:pt x="64" y="117"/>
                  </a:lnTo>
                  <a:lnTo>
                    <a:pt x="75" y="135"/>
                  </a:lnTo>
                  <a:lnTo>
                    <a:pt x="85" y="153"/>
                  </a:lnTo>
                  <a:lnTo>
                    <a:pt x="97" y="171"/>
                  </a:lnTo>
                  <a:lnTo>
                    <a:pt x="108" y="191"/>
                  </a:lnTo>
                  <a:lnTo>
                    <a:pt x="120" y="211"/>
                  </a:lnTo>
                  <a:lnTo>
                    <a:pt x="133" y="230"/>
                  </a:lnTo>
                  <a:lnTo>
                    <a:pt x="144" y="250"/>
                  </a:lnTo>
                  <a:lnTo>
                    <a:pt x="157" y="269"/>
                  </a:lnTo>
                  <a:lnTo>
                    <a:pt x="169" y="289"/>
                  </a:lnTo>
                  <a:lnTo>
                    <a:pt x="181" y="307"/>
                  </a:lnTo>
                  <a:lnTo>
                    <a:pt x="194" y="326"/>
                  </a:lnTo>
                  <a:lnTo>
                    <a:pt x="205" y="343"/>
                  </a:lnTo>
                  <a:lnTo>
                    <a:pt x="218" y="359"/>
                  </a:lnTo>
                  <a:lnTo>
                    <a:pt x="228" y="375"/>
                  </a:lnTo>
                  <a:lnTo>
                    <a:pt x="239" y="389"/>
                  </a:lnTo>
                  <a:lnTo>
                    <a:pt x="250" y="403"/>
                  </a:lnTo>
                  <a:lnTo>
                    <a:pt x="259" y="414"/>
                  </a:lnTo>
                  <a:lnTo>
                    <a:pt x="269" y="425"/>
                  </a:lnTo>
                  <a:lnTo>
                    <a:pt x="278" y="434"/>
                  </a:lnTo>
                  <a:lnTo>
                    <a:pt x="285" y="441"/>
                  </a:lnTo>
                  <a:lnTo>
                    <a:pt x="293" y="447"/>
                  </a:lnTo>
                  <a:lnTo>
                    <a:pt x="293" y="447"/>
                  </a:lnTo>
                  <a:lnTo>
                    <a:pt x="300"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256"/>
            <p:cNvSpPr>
              <a:spLocks/>
            </p:cNvSpPr>
            <p:nvPr/>
          </p:nvSpPr>
          <p:spPr bwMode="auto">
            <a:xfrm>
              <a:off x="3684961" y="3364458"/>
              <a:ext cx="155575" cy="69850"/>
            </a:xfrm>
            <a:custGeom>
              <a:avLst/>
              <a:gdLst>
                <a:gd name="T0" fmla="*/ 186 w 194"/>
                <a:gd name="T1" fmla="*/ 0 h 87"/>
                <a:gd name="T2" fmla="*/ 186 w 194"/>
                <a:gd name="T3" fmla="*/ 0 h 87"/>
                <a:gd name="T4" fmla="*/ 177 w 194"/>
                <a:gd name="T5" fmla="*/ 8 h 87"/>
                <a:gd name="T6" fmla="*/ 168 w 194"/>
                <a:gd name="T7" fmla="*/ 16 h 87"/>
                <a:gd name="T8" fmla="*/ 159 w 194"/>
                <a:gd name="T9" fmla="*/ 24 h 87"/>
                <a:gd name="T10" fmla="*/ 148 w 194"/>
                <a:gd name="T11" fmla="*/ 32 h 87"/>
                <a:gd name="T12" fmla="*/ 137 w 194"/>
                <a:gd name="T13" fmla="*/ 40 h 87"/>
                <a:gd name="T14" fmla="*/ 126 w 194"/>
                <a:gd name="T15" fmla="*/ 48 h 87"/>
                <a:gd name="T16" fmla="*/ 115 w 194"/>
                <a:gd name="T17" fmla="*/ 55 h 87"/>
                <a:gd name="T18" fmla="*/ 103 w 194"/>
                <a:gd name="T19" fmla="*/ 61 h 87"/>
                <a:gd name="T20" fmla="*/ 91 w 194"/>
                <a:gd name="T21" fmla="*/ 67 h 87"/>
                <a:gd name="T22" fmla="*/ 79 w 194"/>
                <a:gd name="T23" fmla="*/ 71 h 87"/>
                <a:gd name="T24" fmla="*/ 66 w 194"/>
                <a:gd name="T25" fmla="*/ 74 h 87"/>
                <a:gd name="T26" fmla="*/ 54 w 194"/>
                <a:gd name="T27" fmla="*/ 75 h 87"/>
                <a:gd name="T28" fmla="*/ 42 w 194"/>
                <a:gd name="T29" fmla="*/ 75 h 87"/>
                <a:gd name="T30" fmla="*/ 31 w 194"/>
                <a:gd name="T31" fmla="*/ 72 h 87"/>
                <a:gd name="T32" fmla="*/ 18 w 194"/>
                <a:gd name="T33" fmla="*/ 69 h 87"/>
                <a:gd name="T34" fmla="*/ 7 w 194"/>
                <a:gd name="T35" fmla="*/ 63 h 87"/>
                <a:gd name="T36" fmla="*/ 0 w 194"/>
                <a:gd name="T37" fmla="*/ 75 h 87"/>
                <a:gd name="T38" fmla="*/ 14 w 194"/>
                <a:gd name="T39" fmla="*/ 82 h 87"/>
                <a:gd name="T40" fmla="*/ 27 w 194"/>
                <a:gd name="T41" fmla="*/ 85 h 87"/>
                <a:gd name="T42" fmla="*/ 41 w 194"/>
                <a:gd name="T43" fmla="*/ 87 h 87"/>
                <a:gd name="T44" fmla="*/ 55 w 194"/>
                <a:gd name="T45" fmla="*/ 87 h 87"/>
                <a:gd name="T46" fmla="*/ 69 w 194"/>
                <a:gd name="T47" fmla="*/ 86 h 87"/>
                <a:gd name="T48" fmla="*/ 83 w 194"/>
                <a:gd name="T49" fmla="*/ 83 h 87"/>
                <a:gd name="T50" fmla="*/ 95 w 194"/>
                <a:gd name="T51" fmla="*/ 78 h 87"/>
                <a:gd name="T52" fmla="*/ 109 w 194"/>
                <a:gd name="T53" fmla="*/ 72 h 87"/>
                <a:gd name="T54" fmla="*/ 121 w 194"/>
                <a:gd name="T55" fmla="*/ 66 h 87"/>
                <a:gd name="T56" fmla="*/ 133 w 194"/>
                <a:gd name="T57" fmla="*/ 59 h 87"/>
                <a:gd name="T58" fmla="*/ 145 w 194"/>
                <a:gd name="T59" fmla="*/ 51 h 87"/>
                <a:gd name="T60" fmla="*/ 155 w 194"/>
                <a:gd name="T61" fmla="*/ 42 h 87"/>
                <a:gd name="T62" fmla="*/ 167 w 194"/>
                <a:gd name="T63" fmla="*/ 34 h 87"/>
                <a:gd name="T64" fmla="*/ 176 w 194"/>
                <a:gd name="T65" fmla="*/ 25 h 87"/>
                <a:gd name="T66" fmla="*/ 185 w 194"/>
                <a:gd name="T67" fmla="*/ 18 h 87"/>
                <a:gd name="T68" fmla="*/ 194 w 194"/>
                <a:gd name="T69" fmla="*/ 9 h 87"/>
                <a:gd name="T70" fmla="*/ 194 w 194"/>
                <a:gd name="T71" fmla="*/ 9 h 87"/>
                <a:gd name="T72" fmla="*/ 186 w 194"/>
                <a:gd name="T7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4" h="87">
                  <a:moveTo>
                    <a:pt x="186" y="0"/>
                  </a:moveTo>
                  <a:lnTo>
                    <a:pt x="186" y="0"/>
                  </a:lnTo>
                  <a:lnTo>
                    <a:pt x="177" y="8"/>
                  </a:lnTo>
                  <a:lnTo>
                    <a:pt x="168" y="16"/>
                  </a:lnTo>
                  <a:lnTo>
                    <a:pt x="159" y="24"/>
                  </a:lnTo>
                  <a:lnTo>
                    <a:pt x="148" y="32"/>
                  </a:lnTo>
                  <a:lnTo>
                    <a:pt x="137" y="40"/>
                  </a:lnTo>
                  <a:lnTo>
                    <a:pt x="126" y="48"/>
                  </a:lnTo>
                  <a:lnTo>
                    <a:pt x="115" y="55"/>
                  </a:lnTo>
                  <a:lnTo>
                    <a:pt x="103" y="61"/>
                  </a:lnTo>
                  <a:lnTo>
                    <a:pt x="91" y="67"/>
                  </a:lnTo>
                  <a:lnTo>
                    <a:pt x="79" y="71"/>
                  </a:lnTo>
                  <a:lnTo>
                    <a:pt x="66" y="74"/>
                  </a:lnTo>
                  <a:lnTo>
                    <a:pt x="54" y="75"/>
                  </a:lnTo>
                  <a:lnTo>
                    <a:pt x="42" y="75"/>
                  </a:lnTo>
                  <a:lnTo>
                    <a:pt x="31" y="72"/>
                  </a:lnTo>
                  <a:lnTo>
                    <a:pt x="18" y="69"/>
                  </a:lnTo>
                  <a:lnTo>
                    <a:pt x="7" y="63"/>
                  </a:lnTo>
                  <a:lnTo>
                    <a:pt x="0" y="75"/>
                  </a:lnTo>
                  <a:lnTo>
                    <a:pt x="14" y="82"/>
                  </a:lnTo>
                  <a:lnTo>
                    <a:pt x="27" y="85"/>
                  </a:lnTo>
                  <a:lnTo>
                    <a:pt x="41" y="87"/>
                  </a:lnTo>
                  <a:lnTo>
                    <a:pt x="55" y="87"/>
                  </a:lnTo>
                  <a:lnTo>
                    <a:pt x="69" y="86"/>
                  </a:lnTo>
                  <a:lnTo>
                    <a:pt x="83" y="83"/>
                  </a:lnTo>
                  <a:lnTo>
                    <a:pt x="95" y="78"/>
                  </a:lnTo>
                  <a:lnTo>
                    <a:pt x="109" y="72"/>
                  </a:lnTo>
                  <a:lnTo>
                    <a:pt x="121" y="66"/>
                  </a:lnTo>
                  <a:lnTo>
                    <a:pt x="133" y="59"/>
                  </a:lnTo>
                  <a:lnTo>
                    <a:pt x="145" y="51"/>
                  </a:lnTo>
                  <a:lnTo>
                    <a:pt x="155" y="42"/>
                  </a:lnTo>
                  <a:lnTo>
                    <a:pt x="167" y="34"/>
                  </a:lnTo>
                  <a:lnTo>
                    <a:pt x="176" y="25"/>
                  </a:lnTo>
                  <a:lnTo>
                    <a:pt x="185" y="18"/>
                  </a:lnTo>
                  <a:lnTo>
                    <a:pt x="194" y="9"/>
                  </a:lnTo>
                  <a:lnTo>
                    <a:pt x="194" y="9"/>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257"/>
            <p:cNvSpPr>
              <a:spLocks/>
            </p:cNvSpPr>
            <p:nvPr/>
          </p:nvSpPr>
          <p:spPr bwMode="auto">
            <a:xfrm>
              <a:off x="3834186" y="3259683"/>
              <a:ext cx="57150" cy="112713"/>
            </a:xfrm>
            <a:custGeom>
              <a:avLst/>
              <a:gdLst>
                <a:gd name="T0" fmla="*/ 60 w 73"/>
                <a:gd name="T1" fmla="*/ 2 h 140"/>
                <a:gd name="T2" fmla="*/ 60 w 73"/>
                <a:gd name="T3" fmla="*/ 0 h 140"/>
                <a:gd name="T4" fmla="*/ 60 w 73"/>
                <a:gd name="T5" fmla="*/ 1 h 140"/>
                <a:gd name="T6" fmla="*/ 59 w 73"/>
                <a:gd name="T7" fmla="*/ 4 h 140"/>
                <a:gd name="T8" fmla="*/ 59 w 73"/>
                <a:gd name="T9" fmla="*/ 9 h 140"/>
                <a:gd name="T10" fmla="*/ 57 w 73"/>
                <a:gd name="T11" fmla="*/ 16 h 140"/>
                <a:gd name="T12" fmla="*/ 56 w 73"/>
                <a:gd name="T13" fmla="*/ 23 h 140"/>
                <a:gd name="T14" fmla="*/ 52 w 73"/>
                <a:gd name="T15" fmla="*/ 32 h 140"/>
                <a:gd name="T16" fmla="*/ 50 w 73"/>
                <a:gd name="T17" fmla="*/ 41 h 140"/>
                <a:gd name="T18" fmla="*/ 46 w 73"/>
                <a:gd name="T19" fmla="*/ 51 h 140"/>
                <a:gd name="T20" fmla="*/ 42 w 73"/>
                <a:gd name="T21" fmla="*/ 62 h 140"/>
                <a:gd name="T22" fmla="*/ 37 w 73"/>
                <a:gd name="T23" fmla="*/ 73 h 140"/>
                <a:gd name="T24" fmla="*/ 32 w 73"/>
                <a:gd name="T25" fmla="*/ 85 h 140"/>
                <a:gd name="T26" fmla="*/ 27 w 73"/>
                <a:gd name="T27" fmla="*/ 95 h 140"/>
                <a:gd name="T28" fmla="*/ 21 w 73"/>
                <a:gd name="T29" fmla="*/ 106 h 140"/>
                <a:gd name="T30" fmla="*/ 14 w 73"/>
                <a:gd name="T31" fmla="*/ 115 h 140"/>
                <a:gd name="T32" fmla="*/ 7 w 73"/>
                <a:gd name="T33" fmla="*/ 124 h 140"/>
                <a:gd name="T34" fmla="*/ 0 w 73"/>
                <a:gd name="T35" fmla="*/ 131 h 140"/>
                <a:gd name="T36" fmla="*/ 8 w 73"/>
                <a:gd name="T37" fmla="*/ 140 h 140"/>
                <a:gd name="T38" fmla="*/ 16 w 73"/>
                <a:gd name="T39" fmla="*/ 132 h 140"/>
                <a:gd name="T40" fmla="*/ 24 w 73"/>
                <a:gd name="T41" fmla="*/ 123 h 140"/>
                <a:gd name="T42" fmla="*/ 31 w 73"/>
                <a:gd name="T43" fmla="*/ 112 h 140"/>
                <a:gd name="T44" fmla="*/ 38 w 73"/>
                <a:gd name="T45" fmla="*/ 101 h 140"/>
                <a:gd name="T46" fmla="*/ 44 w 73"/>
                <a:gd name="T47" fmla="*/ 89 h 140"/>
                <a:gd name="T48" fmla="*/ 50 w 73"/>
                <a:gd name="T49" fmla="*/ 78 h 140"/>
                <a:gd name="T50" fmla="*/ 54 w 73"/>
                <a:gd name="T51" fmla="*/ 66 h 140"/>
                <a:gd name="T52" fmla="*/ 58 w 73"/>
                <a:gd name="T53" fmla="*/ 55 h 140"/>
                <a:gd name="T54" fmla="*/ 61 w 73"/>
                <a:gd name="T55" fmla="*/ 44 h 140"/>
                <a:gd name="T56" fmla="*/ 65 w 73"/>
                <a:gd name="T57" fmla="*/ 35 h 140"/>
                <a:gd name="T58" fmla="*/ 67 w 73"/>
                <a:gd name="T59" fmla="*/ 27 h 140"/>
                <a:gd name="T60" fmla="*/ 69 w 73"/>
                <a:gd name="T61" fmla="*/ 19 h 140"/>
                <a:gd name="T62" fmla="*/ 72 w 73"/>
                <a:gd name="T63" fmla="*/ 12 h 140"/>
                <a:gd name="T64" fmla="*/ 73 w 73"/>
                <a:gd name="T65" fmla="*/ 6 h 140"/>
                <a:gd name="T66" fmla="*/ 73 w 73"/>
                <a:gd name="T67" fmla="*/ 4 h 140"/>
                <a:gd name="T68" fmla="*/ 73 w 73"/>
                <a:gd name="T69" fmla="*/ 3 h 140"/>
                <a:gd name="T70" fmla="*/ 73 w 73"/>
                <a:gd name="T71" fmla="*/ 1 h 140"/>
                <a:gd name="T72" fmla="*/ 73 w 73"/>
                <a:gd name="T73" fmla="*/ 3 h 140"/>
                <a:gd name="T74" fmla="*/ 73 w 73"/>
                <a:gd name="T75" fmla="*/ 2 h 140"/>
                <a:gd name="T76" fmla="*/ 73 w 73"/>
                <a:gd name="T77" fmla="*/ 1 h 140"/>
                <a:gd name="T78" fmla="*/ 60 w 73"/>
                <a:gd name="T79" fmla="*/ 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140">
                  <a:moveTo>
                    <a:pt x="60" y="2"/>
                  </a:moveTo>
                  <a:lnTo>
                    <a:pt x="60" y="0"/>
                  </a:lnTo>
                  <a:lnTo>
                    <a:pt x="60" y="1"/>
                  </a:lnTo>
                  <a:lnTo>
                    <a:pt x="59" y="4"/>
                  </a:lnTo>
                  <a:lnTo>
                    <a:pt x="59" y="9"/>
                  </a:lnTo>
                  <a:lnTo>
                    <a:pt x="57" y="16"/>
                  </a:lnTo>
                  <a:lnTo>
                    <a:pt x="56" y="23"/>
                  </a:lnTo>
                  <a:lnTo>
                    <a:pt x="52" y="32"/>
                  </a:lnTo>
                  <a:lnTo>
                    <a:pt x="50" y="41"/>
                  </a:lnTo>
                  <a:lnTo>
                    <a:pt x="46" y="51"/>
                  </a:lnTo>
                  <a:lnTo>
                    <a:pt x="42" y="62"/>
                  </a:lnTo>
                  <a:lnTo>
                    <a:pt x="37" y="73"/>
                  </a:lnTo>
                  <a:lnTo>
                    <a:pt x="32" y="85"/>
                  </a:lnTo>
                  <a:lnTo>
                    <a:pt x="27" y="95"/>
                  </a:lnTo>
                  <a:lnTo>
                    <a:pt x="21" y="106"/>
                  </a:lnTo>
                  <a:lnTo>
                    <a:pt x="14" y="115"/>
                  </a:lnTo>
                  <a:lnTo>
                    <a:pt x="7" y="124"/>
                  </a:lnTo>
                  <a:lnTo>
                    <a:pt x="0" y="131"/>
                  </a:lnTo>
                  <a:lnTo>
                    <a:pt x="8" y="140"/>
                  </a:lnTo>
                  <a:lnTo>
                    <a:pt x="16" y="132"/>
                  </a:lnTo>
                  <a:lnTo>
                    <a:pt x="24" y="123"/>
                  </a:lnTo>
                  <a:lnTo>
                    <a:pt x="31" y="112"/>
                  </a:lnTo>
                  <a:lnTo>
                    <a:pt x="38" y="101"/>
                  </a:lnTo>
                  <a:lnTo>
                    <a:pt x="44" y="89"/>
                  </a:lnTo>
                  <a:lnTo>
                    <a:pt x="50" y="78"/>
                  </a:lnTo>
                  <a:lnTo>
                    <a:pt x="54" y="66"/>
                  </a:lnTo>
                  <a:lnTo>
                    <a:pt x="58" y="55"/>
                  </a:lnTo>
                  <a:lnTo>
                    <a:pt x="61" y="44"/>
                  </a:lnTo>
                  <a:lnTo>
                    <a:pt x="65" y="35"/>
                  </a:lnTo>
                  <a:lnTo>
                    <a:pt x="67" y="27"/>
                  </a:lnTo>
                  <a:lnTo>
                    <a:pt x="69" y="19"/>
                  </a:lnTo>
                  <a:lnTo>
                    <a:pt x="72" y="12"/>
                  </a:lnTo>
                  <a:lnTo>
                    <a:pt x="73" y="6"/>
                  </a:lnTo>
                  <a:lnTo>
                    <a:pt x="73" y="4"/>
                  </a:lnTo>
                  <a:lnTo>
                    <a:pt x="73" y="3"/>
                  </a:lnTo>
                  <a:lnTo>
                    <a:pt x="73" y="1"/>
                  </a:lnTo>
                  <a:lnTo>
                    <a:pt x="73" y="3"/>
                  </a:lnTo>
                  <a:lnTo>
                    <a:pt x="73" y="2"/>
                  </a:lnTo>
                  <a:lnTo>
                    <a:pt x="73" y="1"/>
                  </a:lnTo>
                  <a:lnTo>
                    <a:pt x="6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258"/>
            <p:cNvSpPr>
              <a:spLocks/>
            </p:cNvSpPr>
            <p:nvPr/>
          </p:nvSpPr>
          <p:spPr bwMode="auto">
            <a:xfrm>
              <a:off x="3781798" y="2638971"/>
              <a:ext cx="109538" cy="622300"/>
            </a:xfrm>
            <a:custGeom>
              <a:avLst/>
              <a:gdLst>
                <a:gd name="T0" fmla="*/ 3 w 137"/>
                <a:gd name="T1" fmla="*/ 14 h 786"/>
                <a:gd name="T2" fmla="*/ 12 w 137"/>
                <a:gd name="T3" fmla="*/ 34 h 786"/>
                <a:gd name="T4" fmla="*/ 24 w 137"/>
                <a:gd name="T5" fmla="*/ 68 h 786"/>
                <a:gd name="T6" fmla="*/ 34 w 137"/>
                <a:gd name="T7" fmla="*/ 114 h 786"/>
                <a:gd name="T8" fmla="*/ 46 w 137"/>
                <a:gd name="T9" fmla="*/ 171 h 786"/>
                <a:gd name="T10" fmla="*/ 56 w 137"/>
                <a:gd name="T11" fmla="*/ 233 h 786"/>
                <a:gd name="T12" fmla="*/ 67 w 137"/>
                <a:gd name="T13" fmla="*/ 301 h 786"/>
                <a:gd name="T14" fmla="*/ 77 w 137"/>
                <a:gd name="T15" fmla="*/ 371 h 786"/>
                <a:gd name="T16" fmla="*/ 86 w 137"/>
                <a:gd name="T17" fmla="*/ 444 h 786"/>
                <a:gd name="T18" fmla="*/ 95 w 137"/>
                <a:gd name="T19" fmla="*/ 514 h 786"/>
                <a:gd name="T20" fmla="*/ 102 w 137"/>
                <a:gd name="T21" fmla="*/ 580 h 786"/>
                <a:gd name="T22" fmla="*/ 109 w 137"/>
                <a:gd name="T23" fmla="*/ 641 h 786"/>
                <a:gd name="T24" fmla="*/ 115 w 137"/>
                <a:gd name="T25" fmla="*/ 694 h 786"/>
                <a:gd name="T26" fmla="*/ 120 w 137"/>
                <a:gd name="T27" fmla="*/ 736 h 786"/>
                <a:gd name="T28" fmla="*/ 123 w 137"/>
                <a:gd name="T29" fmla="*/ 767 h 786"/>
                <a:gd name="T30" fmla="*/ 124 w 137"/>
                <a:gd name="T31" fmla="*/ 784 h 786"/>
                <a:gd name="T32" fmla="*/ 137 w 137"/>
                <a:gd name="T33" fmla="*/ 785 h 786"/>
                <a:gd name="T34" fmla="*/ 137 w 137"/>
                <a:gd name="T35" fmla="*/ 777 h 786"/>
                <a:gd name="T36" fmla="*/ 134 w 137"/>
                <a:gd name="T37" fmla="*/ 752 h 786"/>
                <a:gd name="T38" fmla="*/ 130 w 137"/>
                <a:gd name="T39" fmla="*/ 716 h 786"/>
                <a:gd name="T40" fmla="*/ 125 w 137"/>
                <a:gd name="T41" fmla="*/ 666 h 786"/>
                <a:gd name="T42" fmla="*/ 118 w 137"/>
                <a:gd name="T43" fmla="*/ 610 h 786"/>
                <a:gd name="T44" fmla="*/ 111 w 137"/>
                <a:gd name="T45" fmla="*/ 545 h 786"/>
                <a:gd name="T46" fmla="*/ 103 w 137"/>
                <a:gd name="T47" fmla="*/ 477 h 786"/>
                <a:gd name="T48" fmla="*/ 94 w 137"/>
                <a:gd name="T49" fmla="*/ 406 h 786"/>
                <a:gd name="T50" fmla="*/ 85 w 137"/>
                <a:gd name="T51" fmla="*/ 334 h 786"/>
                <a:gd name="T52" fmla="*/ 75 w 137"/>
                <a:gd name="T53" fmla="*/ 264 h 786"/>
                <a:gd name="T54" fmla="*/ 64 w 137"/>
                <a:gd name="T55" fmla="*/ 198 h 786"/>
                <a:gd name="T56" fmla="*/ 53 w 137"/>
                <a:gd name="T57" fmla="*/ 138 h 786"/>
                <a:gd name="T58" fmla="*/ 42 w 137"/>
                <a:gd name="T59" fmla="*/ 88 h 786"/>
                <a:gd name="T60" fmla="*/ 31 w 137"/>
                <a:gd name="T61" fmla="*/ 45 h 786"/>
                <a:gd name="T62" fmla="*/ 19 w 137"/>
                <a:gd name="T63" fmla="*/ 16 h 786"/>
                <a:gd name="T64" fmla="*/ 6 w 137"/>
                <a:gd name="T6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786">
                  <a:moveTo>
                    <a:pt x="0" y="11"/>
                  </a:moveTo>
                  <a:lnTo>
                    <a:pt x="3" y="14"/>
                  </a:lnTo>
                  <a:lnTo>
                    <a:pt x="8" y="22"/>
                  </a:lnTo>
                  <a:lnTo>
                    <a:pt x="12" y="34"/>
                  </a:lnTo>
                  <a:lnTo>
                    <a:pt x="18" y="49"/>
                  </a:lnTo>
                  <a:lnTo>
                    <a:pt x="24" y="68"/>
                  </a:lnTo>
                  <a:lnTo>
                    <a:pt x="29" y="90"/>
                  </a:lnTo>
                  <a:lnTo>
                    <a:pt x="34" y="114"/>
                  </a:lnTo>
                  <a:lnTo>
                    <a:pt x="40" y="141"/>
                  </a:lnTo>
                  <a:lnTo>
                    <a:pt x="46" y="171"/>
                  </a:lnTo>
                  <a:lnTo>
                    <a:pt x="52" y="201"/>
                  </a:lnTo>
                  <a:lnTo>
                    <a:pt x="56" y="233"/>
                  </a:lnTo>
                  <a:lnTo>
                    <a:pt x="62" y="266"/>
                  </a:lnTo>
                  <a:lnTo>
                    <a:pt x="67" y="301"/>
                  </a:lnTo>
                  <a:lnTo>
                    <a:pt x="72" y="335"/>
                  </a:lnTo>
                  <a:lnTo>
                    <a:pt x="77" y="371"/>
                  </a:lnTo>
                  <a:lnTo>
                    <a:pt x="82" y="408"/>
                  </a:lnTo>
                  <a:lnTo>
                    <a:pt x="86" y="444"/>
                  </a:lnTo>
                  <a:lnTo>
                    <a:pt x="91" y="479"/>
                  </a:lnTo>
                  <a:lnTo>
                    <a:pt x="95" y="514"/>
                  </a:lnTo>
                  <a:lnTo>
                    <a:pt x="99" y="547"/>
                  </a:lnTo>
                  <a:lnTo>
                    <a:pt x="102" y="580"/>
                  </a:lnTo>
                  <a:lnTo>
                    <a:pt x="106" y="611"/>
                  </a:lnTo>
                  <a:lnTo>
                    <a:pt x="109" y="641"/>
                  </a:lnTo>
                  <a:lnTo>
                    <a:pt x="113" y="668"/>
                  </a:lnTo>
                  <a:lnTo>
                    <a:pt x="115" y="694"/>
                  </a:lnTo>
                  <a:lnTo>
                    <a:pt x="117" y="717"/>
                  </a:lnTo>
                  <a:lnTo>
                    <a:pt x="120" y="736"/>
                  </a:lnTo>
                  <a:lnTo>
                    <a:pt x="121" y="754"/>
                  </a:lnTo>
                  <a:lnTo>
                    <a:pt x="123" y="767"/>
                  </a:lnTo>
                  <a:lnTo>
                    <a:pt x="123" y="778"/>
                  </a:lnTo>
                  <a:lnTo>
                    <a:pt x="124" y="784"/>
                  </a:lnTo>
                  <a:lnTo>
                    <a:pt x="124" y="786"/>
                  </a:lnTo>
                  <a:lnTo>
                    <a:pt x="137" y="785"/>
                  </a:lnTo>
                  <a:lnTo>
                    <a:pt x="137" y="782"/>
                  </a:lnTo>
                  <a:lnTo>
                    <a:pt x="137" y="777"/>
                  </a:lnTo>
                  <a:lnTo>
                    <a:pt x="136" y="766"/>
                  </a:lnTo>
                  <a:lnTo>
                    <a:pt x="134" y="752"/>
                  </a:lnTo>
                  <a:lnTo>
                    <a:pt x="132" y="735"/>
                  </a:lnTo>
                  <a:lnTo>
                    <a:pt x="130" y="716"/>
                  </a:lnTo>
                  <a:lnTo>
                    <a:pt x="128" y="693"/>
                  </a:lnTo>
                  <a:lnTo>
                    <a:pt x="125" y="666"/>
                  </a:lnTo>
                  <a:lnTo>
                    <a:pt x="122" y="638"/>
                  </a:lnTo>
                  <a:lnTo>
                    <a:pt x="118" y="610"/>
                  </a:lnTo>
                  <a:lnTo>
                    <a:pt x="116" y="578"/>
                  </a:lnTo>
                  <a:lnTo>
                    <a:pt x="111" y="545"/>
                  </a:lnTo>
                  <a:lnTo>
                    <a:pt x="108" y="512"/>
                  </a:lnTo>
                  <a:lnTo>
                    <a:pt x="103" y="477"/>
                  </a:lnTo>
                  <a:lnTo>
                    <a:pt x="99" y="441"/>
                  </a:lnTo>
                  <a:lnTo>
                    <a:pt x="94" y="406"/>
                  </a:lnTo>
                  <a:lnTo>
                    <a:pt x="90" y="370"/>
                  </a:lnTo>
                  <a:lnTo>
                    <a:pt x="85" y="334"/>
                  </a:lnTo>
                  <a:lnTo>
                    <a:pt x="79" y="299"/>
                  </a:lnTo>
                  <a:lnTo>
                    <a:pt x="75" y="264"/>
                  </a:lnTo>
                  <a:lnTo>
                    <a:pt x="70" y="231"/>
                  </a:lnTo>
                  <a:lnTo>
                    <a:pt x="64" y="198"/>
                  </a:lnTo>
                  <a:lnTo>
                    <a:pt x="58" y="167"/>
                  </a:lnTo>
                  <a:lnTo>
                    <a:pt x="53" y="138"/>
                  </a:lnTo>
                  <a:lnTo>
                    <a:pt x="47" y="112"/>
                  </a:lnTo>
                  <a:lnTo>
                    <a:pt x="42" y="88"/>
                  </a:lnTo>
                  <a:lnTo>
                    <a:pt x="37" y="65"/>
                  </a:lnTo>
                  <a:lnTo>
                    <a:pt x="31" y="45"/>
                  </a:lnTo>
                  <a:lnTo>
                    <a:pt x="25" y="29"/>
                  </a:lnTo>
                  <a:lnTo>
                    <a:pt x="19" y="16"/>
                  </a:lnTo>
                  <a:lnTo>
                    <a:pt x="14" y="7"/>
                  </a:lnTo>
                  <a:lnTo>
                    <a:pt x="6"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259"/>
            <p:cNvSpPr>
              <a:spLocks/>
            </p:cNvSpPr>
            <p:nvPr/>
          </p:nvSpPr>
          <p:spPr bwMode="auto">
            <a:xfrm>
              <a:off x="3388098" y="2705646"/>
              <a:ext cx="103188" cy="77788"/>
            </a:xfrm>
            <a:custGeom>
              <a:avLst/>
              <a:gdLst>
                <a:gd name="T0" fmla="*/ 131 w 131"/>
                <a:gd name="T1" fmla="*/ 74 h 97"/>
                <a:gd name="T2" fmla="*/ 127 w 131"/>
                <a:gd name="T3" fmla="*/ 64 h 97"/>
                <a:gd name="T4" fmla="*/ 124 w 131"/>
                <a:gd name="T5" fmla="*/ 55 h 97"/>
                <a:gd name="T6" fmla="*/ 119 w 131"/>
                <a:gd name="T7" fmla="*/ 46 h 97"/>
                <a:gd name="T8" fmla="*/ 114 w 131"/>
                <a:gd name="T9" fmla="*/ 40 h 97"/>
                <a:gd name="T10" fmla="*/ 110 w 131"/>
                <a:gd name="T11" fmla="*/ 35 h 97"/>
                <a:gd name="T12" fmla="*/ 106 w 131"/>
                <a:gd name="T13" fmla="*/ 32 h 97"/>
                <a:gd name="T14" fmla="*/ 103 w 131"/>
                <a:gd name="T15" fmla="*/ 29 h 97"/>
                <a:gd name="T16" fmla="*/ 102 w 131"/>
                <a:gd name="T17" fmla="*/ 28 h 97"/>
                <a:gd name="T18" fmla="*/ 101 w 131"/>
                <a:gd name="T19" fmla="*/ 27 h 97"/>
                <a:gd name="T20" fmla="*/ 96 w 131"/>
                <a:gd name="T21" fmla="*/ 23 h 97"/>
                <a:gd name="T22" fmla="*/ 88 w 131"/>
                <a:gd name="T23" fmla="*/ 19 h 97"/>
                <a:gd name="T24" fmla="*/ 79 w 131"/>
                <a:gd name="T25" fmla="*/ 13 h 97"/>
                <a:gd name="T26" fmla="*/ 67 w 131"/>
                <a:gd name="T27" fmla="*/ 7 h 97"/>
                <a:gd name="T28" fmla="*/ 56 w 131"/>
                <a:gd name="T29" fmla="*/ 3 h 97"/>
                <a:gd name="T30" fmla="*/ 43 w 131"/>
                <a:gd name="T31" fmla="*/ 0 h 97"/>
                <a:gd name="T32" fmla="*/ 32 w 131"/>
                <a:gd name="T33" fmla="*/ 0 h 97"/>
                <a:gd name="T34" fmla="*/ 20 w 131"/>
                <a:gd name="T35" fmla="*/ 5 h 97"/>
                <a:gd name="T36" fmla="*/ 12 w 131"/>
                <a:gd name="T37" fmla="*/ 11 h 97"/>
                <a:gd name="T38" fmla="*/ 5 w 131"/>
                <a:gd name="T39" fmla="*/ 17 h 97"/>
                <a:gd name="T40" fmla="*/ 2 w 131"/>
                <a:gd name="T41" fmla="*/ 23 h 97"/>
                <a:gd name="T42" fmla="*/ 0 w 131"/>
                <a:gd name="T43" fmla="*/ 30 h 97"/>
                <a:gd name="T44" fmla="*/ 2 w 131"/>
                <a:gd name="T45" fmla="*/ 36 h 97"/>
                <a:gd name="T46" fmla="*/ 4 w 131"/>
                <a:gd name="T47" fmla="*/ 42 h 97"/>
                <a:gd name="T48" fmla="*/ 9 w 131"/>
                <a:gd name="T49" fmla="*/ 48 h 97"/>
                <a:gd name="T50" fmla="*/ 14 w 131"/>
                <a:gd name="T51" fmla="*/ 52 h 97"/>
                <a:gd name="T52" fmla="*/ 21 w 131"/>
                <a:gd name="T53" fmla="*/ 56 h 97"/>
                <a:gd name="T54" fmla="*/ 29 w 131"/>
                <a:gd name="T55" fmla="*/ 58 h 97"/>
                <a:gd name="T56" fmla="*/ 37 w 131"/>
                <a:gd name="T57" fmla="*/ 60 h 97"/>
                <a:gd name="T58" fmla="*/ 43 w 131"/>
                <a:gd name="T59" fmla="*/ 61 h 97"/>
                <a:gd name="T60" fmla="*/ 49 w 131"/>
                <a:gd name="T61" fmla="*/ 63 h 97"/>
                <a:gd name="T62" fmla="*/ 52 w 131"/>
                <a:gd name="T63" fmla="*/ 63 h 97"/>
                <a:gd name="T64" fmla="*/ 53 w 131"/>
                <a:gd name="T65" fmla="*/ 63 h 97"/>
                <a:gd name="T66" fmla="*/ 102 w 131"/>
                <a:gd name="T67" fmla="*/ 96 h 97"/>
                <a:gd name="T68" fmla="*/ 104 w 131"/>
                <a:gd name="T69" fmla="*/ 96 h 97"/>
                <a:gd name="T70" fmla="*/ 108 w 131"/>
                <a:gd name="T71" fmla="*/ 97 h 97"/>
                <a:gd name="T72" fmla="*/ 113 w 131"/>
                <a:gd name="T73" fmla="*/ 97 h 97"/>
                <a:gd name="T74" fmla="*/ 118 w 131"/>
                <a:gd name="T75" fmla="*/ 95 h 97"/>
                <a:gd name="T76" fmla="*/ 124 w 131"/>
                <a:gd name="T77" fmla="*/ 93 h 97"/>
                <a:gd name="T78" fmla="*/ 128 w 131"/>
                <a:gd name="T79" fmla="*/ 89 h 97"/>
                <a:gd name="T80" fmla="*/ 131 w 131"/>
                <a:gd name="T81" fmla="*/ 83 h 97"/>
                <a:gd name="T82" fmla="*/ 131 w 131"/>
                <a:gd name="T83"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97">
                  <a:moveTo>
                    <a:pt x="131" y="74"/>
                  </a:moveTo>
                  <a:lnTo>
                    <a:pt x="127" y="64"/>
                  </a:lnTo>
                  <a:lnTo>
                    <a:pt x="124" y="55"/>
                  </a:lnTo>
                  <a:lnTo>
                    <a:pt x="119" y="46"/>
                  </a:lnTo>
                  <a:lnTo>
                    <a:pt x="114" y="40"/>
                  </a:lnTo>
                  <a:lnTo>
                    <a:pt x="110" y="35"/>
                  </a:lnTo>
                  <a:lnTo>
                    <a:pt x="106" y="32"/>
                  </a:lnTo>
                  <a:lnTo>
                    <a:pt x="103" y="29"/>
                  </a:lnTo>
                  <a:lnTo>
                    <a:pt x="102" y="28"/>
                  </a:lnTo>
                  <a:lnTo>
                    <a:pt x="101" y="27"/>
                  </a:lnTo>
                  <a:lnTo>
                    <a:pt x="96" y="23"/>
                  </a:lnTo>
                  <a:lnTo>
                    <a:pt x="88" y="19"/>
                  </a:lnTo>
                  <a:lnTo>
                    <a:pt x="79" y="13"/>
                  </a:lnTo>
                  <a:lnTo>
                    <a:pt x="67" y="7"/>
                  </a:lnTo>
                  <a:lnTo>
                    <a:pt x="56" y="3"/>
                  </a:lnTo>
                  <a:lnTo>
                    <a:pt x="43" y="0"/>
                  </a:lnTo>
                  <a:lnTo>
                    <a:pt x="32" y="0"/>
                  </a:lnTo>
                  <a:lnTo>
                    <a:pt x="20" y="5"/>
                  </a:lnTo>
                  <a:lnTo>
                    <a:pt x="12" y="11"/>
                  </a:lnTo>
                  <a:lnTo>
                    <a:pt x="5" y="17"/>
                  </a:lnTo>
                  <a:lnTo>
                    <a:pt x="2" y="23"/>
                  </a:lnTo>
                  <a:lnTo>
                    <a:pt x="0" y="30"/>
                  </a:lnTo>
                  <a:lnTo>
                    <a:pt x="2" y="36"/>
                  </a:lnTo>
                  <a:lnTo>
                    <a:pt x="4" y="42"/>
                  </a:lnTo>
                  <a:lnTo>
                    <a:pt x="9" y="48"/>
                  </a:lnTo>
                  <a:lnTo>
                    <a:pt x="14" y="52"/>
                  </a:lnTo>
                  <a:lnTo>
                    <a:pt x="21" y="56"/>
                  </a:lnTo>
                  <a:lnTo>
                    <a:pt x="29" y="58"/>
                  </a:lnTo>
                  <a:lnTo>
                    <a:pt x="37" y="60"/>
                  </a:lnTo>
                  <a:lnTo>
                    <a:pt x="43" y="61"/>
                  </a:lnTo>
                  <a:lnTo>
                    <a:pt x="49" y="63"/>
                  </a:lnTo>
                  <a:lnTo>
                    <a:pt x="52" y="63"/>
                  </a:lnTo>
                  <a:lnTo>
                    <a:pt x="53" y="63"/>
                  </a:lnTo>
                  <a:lnTo>
                    <a:pt x="102" y="96"/>
                  </a:lnTo>
                  <a:lnTo>
                    <a:pt x="104" y="96"/>
                  </a:lnTo>
                  <a:lnTo>
                    <a:pt x="108" y="97"/>
                  </a:lnTo>
                  <a:lnTo>
                    <a:pt x="113" y="97"/>
                  </a:lnTo>
                  <a:lnTo>
                    <a:pt x="118" y="95"/>
                  </a:lnTo>
                  <a:lnTo>
                    <a:pt x="124" y="93"/>
                  </a:lnTo>
                  <a:lnTo>
                    <a:pt x="128" y="89"/>
                  </a:lnTo>
                  <a:lnTo>
                    <a:pt x="131" y="83"/>
                  </a:lnTo>
                  <a:lnTo>
                    <a:pt x="131" y="7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260"/>
            <p:cNvSpPr>
              <a:spLocks/>
            </p:cNvSpPr>
            <p:nvPr/>
          </p:nvSpPr>
          <p:spPr bwMode="auto">
            <a:xfrm>
              <a:off x="3465886" y="2724696"/>
              <a:ext cx="30163" cy="41275"/>
            </a:xfrm>
            <a:custGeom>
              <a:avLst/>
              <a:gdLst>
                <a:gd name="T0" fmla="*/ 0 w 38"/>
                <a:gd name="T1" fmla="*/ 10 h 52"/>
                <a:gd name="T2" fmla="*/ 0 w 38"/>
                <a:gd name="T3" fmla="*/ 10 h 52"/>
                <a:gd name="T4" fmla="*/ 1 w 38"/>
                <a:gd name="T5" fmla="*/ 11 h 52"/>
                <a:gd name="T6" fmla="*/ 4 w 38"/>
                <a:gd name="T7" fmla="*/ 13 h 52"/>
                <a:gd name="T8" fmla="*/ 7 w 38"/>
                <a:gd name="T9" fmla="*/ 17 h 52"/>
                <a:gd name="T10" fmla="*/ 11 w 38"/>
                <a:gd name="T11" fmla="*/ 21 h 52"/>
                <a:gd name="T12" fmla="*/ 15 w 38"/>
                <a:gd name="T13" fmla="*/ 27 h 52"/>
                <a:gd name="T14" fmla="*/ 20 w 38"/>
                <a:gd name="T15" fmla="*/ 34 h 52"/>
                <a:gd name="T16" fmla="*/ 23 w 38"/>
                <a:gd name="T17" fmla="*/ 43 h 52"/>
                <a:gd name="T18" fmla="*/ 26 w 38"/>
                <a:gd name="T19" fmla="*/ 52 h 52"/>
                <a:gd name="T20" fmla="*/ 38 w 38"/>
                <a:gd name="T21" fmla="*/ 49 h 52"/>
                <a:gd name="T22" fmla="*/ 36 w 38"/>
                <a:gd name="T23" fmla="*/ 38 h 52"/>
                <a:gd name="T24" fmla="*/ 31 w 38"/>
                <a:gd name="T25" fmla="*/ 28 h 52"/>
                <a:gd name="T26" fmla="*/ 27 w 38"/>
                <a:gd name="T27" fmla="*/ 20 h 52"/>
                <a:gd name="T28" fmla="*/ 21 w 38"/>
                <a:gd name="T29" fmla="*/ 13 h 52"/>
                <a:gd name="T30" fmla="*/ 16 w 38"/>
                <a:gd name="T31" fmla="*/ 7 h 52"/>
                <a:gd name="T32" fmla="*/ 13 w 38"/>
                <a:gd name="T33" fmla="*/ 4 h 52"/>
                <a:gd name="T34" fmla="*/ 10 w 38"/>
                <a:gd name="T35" fmla="*/ 0 h 52"/>
                <a:gd name="T36" fmla="*/ 8 w 38"/>
                <a:gd name="T37" fmla="*/ 0 h 52"/>
                <a:gd name="T38" fmla="*/ 8 w 38"/>
                <a:gd name="T39" fmla="*/ 0 h 52"/>
                <a:gd name="T40" fmla="*/ 0 w 38"/>
                <a:gd name="T41" fmla="*/ 10 h 52"/>
                <a:gd name="T42" fmla="*/ 0 w 38"/>
                <a:gd name="T43" fmla="*/ 10 h 52"/>
                <a:gd name="T44" fmla="*/ 0 w 38"/>
                <a:gd name="T45" fmla="*/ 10 h 52"/>
                <a:gd name="T46" fmla="*/ 0 w 38"/>
                <a:gd name="T47"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52">
                  <a:moveTo>
                    <a:pt x="0" y="10"/>
                  </a:moveTo>
                  <a:lnTo>
                    <a:pt x="0" y="10"/>
                  </a:lnTo>
                  <a:lnTo>
                    <a:pt x="1" y="11"/>
                  </a:lnTo>
                  <a:lnTo>
                    <a:pt x="4" y="13"/>
                  </a:lnTo>
                  <a:lnTo>
                    <a:pt x="7" y="17"/>
                  </a:lnTo>
                  <a:lnTo>
                    <a:pt x="11" y="21"/>
                  </a:lnTo>
                  <a:lnTo>
                    <a:pt x="15" y="27"/>
                  </a:lnTo>
                  <a:lnTo>
                    <a:pt x="20" y="34"/>
                  </a:lnTo>
                  <a:lnTo>
                    <a:pt x="23" y="43"/>
                  </a:lnTo>
                  <a:lnTo>
                    <a:pt x="26" y="52"/>
                  </a:lnTo>
                  <a:lnTo>
                    <a:pt x="38" y="49"/>
                  </a:lnTo>
                  <a:lnTo>
                    <a:pt x="36" y="38"/>
                  </a:lnTo>
                  <a:lnTo>
                    <a:pt x="31" y="28"/>
                  </a:lnTo>
                  <a:lnTo>
                    <a:pt x="27" y="20"/>
                  </a:lnTo>
                  <a:lnTo>
                    <a:pt x="21" y="13"/>
                  </a:lnTo>
                  <a:lnTo>
                    <a:pt x="16" y="7"/>
                  </a:lnTo>
                  <a:lnTo>
                    <a:pt x="13" y="4"/>
                  </a:lnTo>
                  <a:lnTo>
                    <a:pt x="10" y="0"/>
                  </a:lnTo>
                  <a:lnTo>
                    <a:pt x="8" y="0"/>
                  </a:lnTo>
                  <a:lnTo>
                    <a:pt x="8" y="0"/>
                  </a:lnTo>
                  <a:lnTo>
                    <a:pt x="0" y="10"/>
                  </a:lnTo>
                  <a:lnTo>
                    <a:pt x="0" y="10"/>
                  </a:lnTo>
                  <a:lnTo>
                    <a:pt x="0" y="1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261"/>
            <p:cNvSpPr>
              <a:spLocks/>
            </p:cNvSpPr>
            <p:nvPr/>
          </p:nvSpPr>
          <p:spPr bwMode="auto">
            <a:xfrm>
              <a:off x="3411911" y="2700883"/>
              <a:ext cx="60325" cy="30163"/>
            </a:xfrm>
            <a:custGeom>
              <a:avLst/>
              <a:gdLst>
                <a:gd name="T0" fmla="*/ 5 w 77"/>
                <a:gd name="T1" fmla="*/ 12 h 39"/>
                <a:gd name="T2" fmla="*/ 3 w 77"/>
                <a:gd name="T3" fmla="*/ 12 h 39"/>
                <a:gd name="T4" fmla="*/ 13 w 77"/>
                <a:gd name="T5" fmla="*/ 13 h 39"/>
                <a:gd name="T6" fmla="*/ 24 w 77"/>
                <a:gd name="T7" fmla="*/ 16 h 39"/>
                <a:gd name="T8" fmla="*/ 36 w 77"/>
                <a:gd name="T9" fmla="*/ 19 h 39"/>
                <a:gd name="T10" fmla="*/ 46 w 77"/>
                <a:gd name="T11" fmla="*/ 25 h 39"/>
                <a:gd name="T12" fmla="*/ 56 w 77"/>
                <a:gd name="T13" fmla="*/ 29 h 39"/>
                <a:gd name="T14" fmla="*/ 64 w 77"/>
                <a:gd name="T15" fmla="*/ 34 h 39"/>
                <a:gd name="T16" fmla="*/ 67 w 77"/>
                <a:gd name="T17" fmla="*/ 38 h 39"/>
                <a:gd name="T18" fmla="*/ 69 w 77"/>
                <a:gd name="T19" fmla="*/ 39 h 39"/>
                <a:gd name="T20" fmla="*/ 77 w 77"/>
                <a:gd name="T21" fmla="*/ 29 h 39"/>
                <a:gd name="T22" fmla="*/ 75 w 77"/>
                <a:gd name="T23" fmla="*/ 27 h 39"/>
                <a:gd name="T24" fmla="*/ 70 w 77"/>
                <a:gd name="T25" fmla="*/ 24 h 39"/>
                <a:gd name="T26" fmla="*/ 62 w 77"/>
                <a:gd name="T27" fmla="*/ 19 h 39"/>
                <a:gd name="T28" fmla="*/ 53 w 77"/>
                <a:gd name="T29" fmla="*/ 13 h 39"/>
                <a:gd name="T30" fmla="*/ 41 w 77"/>
                <a:gd name="T31" fmla="*/ 8 h 39"/>
                <a:gd name="T32" fmla="*/ 29 w 77"/>
                <a:gd name="T33" fmla="*/ 3 h 39"/>
                <a:gd name="T34" fmla="*/ 15 w 77"/>
                <a:gd name="T35" fmla="*/ 0 h 39"/>
                <a:gd name="T36" fmla="*/ 1 w 77"/>
                <a:gd name="T37" fmla="*/ 0 h 39"/>
                <a:gd name="T38" fmla="*/ 0 w 77"/>
                <a:gd name="T39" fmla="*/ 0 h 39"/>
                <a:gd name="T40" fmla="*/ 1 w 77"/>
                <a:gd name="T41" fmla="*/ 0 h 39"/>
                <a:gd name="T42" fmla="*/ 1 w 77"/>
                <a:gd name="T43" fmla="*/ 0 h 39"/>
                <a:gd name="T44" fmla="*/ 0 w 77"/>
                <a:gd name="T45" fmla="*/ 0 h 39"/>
                <a:gd name="T46" fmla="*/ 5 w 77"/>
                <a:gd name="T4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39">
                  <a:moveTo>
                    <a:pt x="5" y="12"/>
                  </a:moveTo>
                  <a:lnTo>
                    <a:pt x="3" y="12"/>
                  </a:lnTo>
                  <a:lnTo>
                    <a:pt x="13" y="13"/>
                  </a:lnTo>
                  <a:lnTo>
                    <a:pt x="24" y="16"/>
                  </a:lnTo>
                  <a:lnTo>
                    <a:pt x="36" y="19"/>
                  </a:lnTo>
                  <a:lnTo>
                    <a:pt x="46" y="25"/>
                  </a:lnTo>
                  <a:lnTo>
                    <a:pt x="56" y="29"/>
                  </a:lnTo>
                  <a:lnTo>
                    <a:pt x="64" y="34"/>
                  </a:lnTo>
                  <a:lnTo>
                    <a:pt x="67" y="38"/>
                  </a:lnTo>
                  <a:lnTo>
                    <a:pt x="69" y="39"/>
                  </a:lnTo>
                  <a:lnTo>
                    <a:pt x="77" y="29"/>
                  </a:lnTo>
                  <a:lnTo>
                    <a:pt x="75" y="27"/>
                  </a:lnTo>
                  <a:lnTo>
                    <a:pt x="70" y="24"/>
                  </a:lnTo>
                  <a:lnTo>
                    <a:pt x="62" y="19"/>
                  </a:lnTo>
                  <a:lnTo>
                    <a:pt x="53" y="13"/>
                  </a:lnTo>
                  <a:lnTo>
                    <a:pt x="41" y="8"/>
                  </a:lnTo>
                  <a:lnTo>
                    <a:pt x="29" y="3"/>
                  </a:lnTo>
                  <a:lnTo>
                    <a:pt x="15" y="0"/>
                  </a:lnTo>
                  <a:lnTo>
                    <a:pt x="1" y="0"/>
                  </a:lnTo>
                  <a:lnTo>
                    <a:pt x="0" y="0"/>
                  </a:lnTo>
                  <a:lnTo>
                    <a:pt x="1" y="0"/>
                  </a:lnTo>
                  <a:lnTo>
                    <a:pt x="1" y="0"/>
                  </a:lnTo>
                  <a:lnTo>
                    <a:pt x="0" y="0"/>
                  </a:lnTo>
                  <a:lnTo>
                    <a:pt x="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262"/>
            <p:cNvSpPr>
              <a:spLocks/>
            </p:cNvSpPr>
            <p:nvPr/>
          </p:nvSpPr>
          <p:spPr bwMode="auto">
            <a:xfrm>
              <a:off x="3383336" y="2700883"/>
              <a:ext cx="31750" cy="46038"/>
            </a:xfrm>
            <a:custGeom>
              <a:avLst/>
              <a:gdLst>
                <a:gd name="T0" fmla="*/ 19 w 40"/>
                <a:gd name="T1" fmla="*/ 49 h 58"/>
                <a:gd name="T2" fmla="*/ 19 w 40"/>
                <a:gd name="T3" fmla="*/ 49 h 58"/>
                <a:gd name="T4" fmla="*/ 16 w 40"/>
                <a:gd name="T5" fmla="*/ 46 h 58"/>
                <a:gd name="T6" fmla="*/ 13 w 40"/>
                <a:gd name="T7" fmla="*/ 41 h 58"/>
                <a:gd name="T8" fmla="*/ 13 w 40"/>
                <a:gd name="T9" fmla="*/ 36 h 58"/>
                <a:gd name="T10" fmla="*/ 13 w 40"/>
                <a:gd name="T11" fmla="*/ 32 h 58"/>
                <a:gd name="T12" fmla="*/ 17 w 40"/>
                <a:gd name="T13" fmla="*/ 27 h 58"/>
                <a:gd name="T14" fmla="*/ 21 w 40"/>
                <a:gd name="T15" fmla="*/ 23 h 58"/>
                <a:gd name="T16" fmla="*/ 29 w 40"/>
                <a:gd name="T17" fmla="*/ 17 h 58"/>
                <a:gd name="T18" fmla="*/ 40 w 40"/>
                <a:gd name="T19" fmla="*/ 12 h 58"/>
                <a:gd name="T20" fmla="*/ 35 w 40"/>
                <a:gd name="T21" fmla="*/ 0 h 58"/>
                <a:gd name="T22" fmla="*/ 23 w 40"/>
                <a:gd name="T23" fmla="*/ 6 h 58"/>
                <a:gd name="T24" fmla="*/ 13 w 40"/>
                <a:gd name="T25" fmla="*/ 12 h 58"/>
                <a:gd name="T26" fmla="*/ 6 w 40"/>
                <a:gd name="T27" fmla="*/ 19 h 58"/>
                <a:gd name="T28" fmla="*/ 2 w 40"/>
                <a:gd name="T29" fmla="*/ 27 h 58"/>
                <a:gd name="T30" fmla="*/ 0 w 40"/>
                <a:gd name="T31" fmla="*/ 36 h 58"/>
                <a:gd name="T32" fmla="*/ 2 w 40"/>
                <a:gd name="T33" fmla="*/ 44 h 58"/>
                <a:gd name="T34" fmla="*/ 4 w 40"/>
                <a:gd name="T35" fmla="*/ 51 h 58"/>
                <a:gd name="T36" fmla="*/ 10 w 40"/>
                <a:gd name="T37" fmla="*/ 58 h 58"/>
                <a:gd name="T38" fmla="*/ 10 w 40"/>
                <a:gd name="T39" fmla="*/ 58 h 58"/>
                <a:gd name="T40" fmla="*/ 19 w 40"/>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8">
                  <a:moveTo>
                    <a:pt x="19" y="49"/>
                  </a:moveTo>
                  <a:lnTo>
                    <a:pt x="19" y="49"/>
                  </a:lnTo>
                  <a:lnTo>
                    <a:pt x="16" y="46"/>
                  </a:lnTo>
                  <a:lnTo>
                    <a:pt x="13" y="41"/>
                  </a:lnTo>
                  <a:lnTo>
                    <a:pt x="13" y="36"/>
                  </a:lnTo>
                  <a:lnTo>
                    <a:pt x="13" y="32"/>
                  </a:lnTo>
                  <a:lnTo>
                    <a:pt x="17" y="27"/>
                  </a:lnTo>
                  <a:lnTo>
                    <a:pt x="21" y="23"/>
                  </a:lnTo>
                  <a:lnTo>
                    <a:pt x="29" y="17"/>
                  </a:lnTo>
                  <a:lnTo>
                    <a:pt x="40" y="12"/>
                  </a:lnTo>
                  <a:lnTo>
                    <a:pt x="35" y="0"/>
                  </a:lnTo>
                  <a:lnTo>
                    <a:pt x="23" y="6"/>
                  </a:lnTo>
                  <a:lnTo>
                    <a:pt x="13" y="12"/>
                  </a:lnTo>
                  <a:lnTo>
                    <a:pt x="6" y="19"/>
                  </a:lnTo>
                  <a:lnTo>
                    <a:pt x="2" y="27"/>
                  </a:lnTo>
                  <a:lnTo>
                    <a:pt x="0" y="36"/>
                  </a:lnTo>
                  <a:lnTo>
                    <a:pt x="2" y="44"/>
                  </a:lnTo>
                  <a:lnTo>
                    <a:pt x="4" y="51"/>
                  </a:lnTo>
                  <a:lnTo>
                    <a:pt x="10" y="58"/>
                  </a:lnTo>
                  <a:lnTo>
                    <a:pt x="10" y="58"/>
                  </a:lnTo>
                  <a:lnTo>
                    <a:pt x="1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263"/>
            <p:cNvSpPr>
              <a:spLocks/>
            </p:cNvSpPr>
            <p:nvPr/>
          </p:nvSpPr>
          <p:spPr bwMode="auto">
            <a:xfrm>
              <a:off x="3391273" y="2740571"/>
              <a:ext cx="42863" cy="19050"/>
            </a:xfrm>
            <a:custGeom>
              <a:avLst/>
              <a:gdLst>
                <a:gd name="T0" fmla="*/ 54 w 54"/>
                <a:gd name="T1" fmla="*/ 14 h 25"/>
                <a:gd name="T2" fmla="*/ 49 w 54"/>
                <a:gd name="T3" fmla="*/ 13 h 25"/>
                <a:gd name="T4" fmla="*/ 48 w 54"/>
                <a:gd name="T5" fmla="*/ 13 h 25"/>
                <a:gd name="T6" fmla="*/ 45 w 54"/>
                <a:gd name="T7" fmla="*/ 13 h 25"/>
                <a:gd name="T8" fmla="*/ 40 w 54"/>
                <a:gd name="T9" fmla="*/ 12 h 25"/>
                <a:gd name="T10" fmla="*/ 34 w 54"/>
                <a:gd name="T11" fmla="*/ 10 h 25"/>
                <a:gd name="T12" fmla="*/ 28 w 54"/>
                <a:gd name="T13" fmla="*/ 9 h 25"/>
                <a:gd name="T14" fmla="*/ 19 w 54"/>
                <a:gd name="T15" fmla="*/ 7 h 25"/>
                <a:gd name="T16" fmla="*/ 15 w 54"/>
                <a:gd name="T17" fmla="*/ 3 h 25"/>
                <a:gd name="T18" fmla="*/ 9 w 54"/>
                <a:gd name="T19" fmla="*/ 0 h 25"/>
                <a:gd name="T20" fmla="*/ 0 w 54"/>
                <a:gd name="T21" fmla="*/ 9 h 25"/>
                <a:gd name="T22" fmla="*/ 7 w 54"/>
                <a:gd name="T23" fmla="*/ 15 h 25"/>
                <a:gd name="T24" fmla="*/ 15 w 54"/>
                <a:gd name="T25" fmla="*/ 20 h 25"/>
                <a:gd name="T26" fmla="*/ 24 w 54"/>
                <a:gd name="T27" fmla="*/ 22 h 25"/>
                <a:gd name="T28" fmla="*/ 31 w 54"/>
                <a:gd name="T29" fmla="*/ 24 h 25"/>
                <a:gd name="T30" fmla="*/ 38 w 54"/>
                <a:gd name="T31" fmla="*/ 24 h 25"/>
                <a:gd name="T32" fmla="*/ 45 w 54"/>
                <a:gd name="T33" fmla="*/ 25 h 25"/>
                <a:gd name="T34" fmla="*/ 48 w 54"/>
                <a:gd name="T35" fmla="*/ 25 h 25"/>
                <a:gd name="T36" fmla="*/ 49 w 54"/>
                <a:gd name="T37" fmla="*/ 25 h 25"/>
                <a:gd name="T38" fmla="*/ 46 w 54"/>
                <a:gd name="T39" fmla="*/ 24 h 25"/>
                <a:gd name="T40" fmla="*/ 54 w 54"/>
                <a:gd name="T41" fmla="*/ 14 h 25"/>
                <a:gd name="T42" fmla="*/ 52 w 54"/>
                <a:gd name="T43" fmla="*/ 13 h 25"/>
                <a:gd name="T44" fmla="*/ 49 w 54"/>
                <a:gd name="T45" fmla="*/ 13 h 25"/>
                <a:gd name="T46" fmla="*/ 54 w 54"/>
                <a:gd name="T4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5">
                  <a:moveTo>
                    <a:pt x="54" y="14"/>
                  </a:moveTo>
                  <a:lnTo>
                    <a:pt x="49" y="13"/>
                  </a:lnTo>
                  <a:lnTo>
                    <a:pt x="48" y="13"/>
                  </a:lnTo>
                  <a:lnTo>
                    <a:pt x="45" y="13"/>
                  </a:lnTo>
                  <a:lnTo>
                    <a:pt x="40" y="12"/>
                  </a:lnTo>
                  <a:lnTo>
                    <a:pt x="34" y="10"/>
                  </a:lnTo>
                  <a:lnTo>
                    <a:pt x="28" y="9"/>
                  </a:lnTo>
                  <a:lnTo>
                    <a:pt x="19" y="7"/>
                  </a:lnTo>
                  <a:lnTo>
                    <a:pt x="15" y="3"/>
                  </a:lnTo>
                  <a:lnTo>
                    <a:pt x="9" y="0"/>
                  </a:lnTo>
                  <a:lnTo>
                    <a:pt x="0" y="9"/>
                  </a:lnTo>
                  <a:lnTo>
                    <a:pt x="7" y="15"/>
                  </a:lnTo>
                  <a:lnTo>
                    <a:pt x="15" y="20"/>
                  </a:lnTo>
                  <a:lnTo>
                    <a:pt x="24" y="22"/>
                  </a:lnTo>
                  <a:lnTo>
                    <a:pt x="31" y="24"/>
                  </a:lnTo>
                  <a:lnTo>
                    <a:pt x="38" y="24"/>
                  </a:lnTo>
                  <a:lnTo>
                    <a:pt x="45" y="25"/>
                  </a:lnTo>
                  <a:lnTo>
                    <a:pt x="48" y="25"/>
                  </a:lnTo>
                  <a:lnTo>
                    <a:pt x="49" y="25"/>
                  </a:lnTo>
                  <a:lnTo>
                    <a:pt x="46" y="24"/>
                  </a:lnTo>
                  <a:lnTo>
                    <a:pt x="54" y="14"/>
                  </a:lnTo>
                  <a:lnTo>
                    <a:pt x="52" y="13"/>
                  </a:lnTo>
                  <a:lnTo>
                    <a:pt x="49" y="13"/>
                  </a:lnTo>
                  <a:lnTo>
                    <a:pt x="5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264"/>
            <p:cNvSpPr>
              <a:spLocks/>
            </p:cNvSpPr>
            <p:nvPr/>
          </p:nvSpPr>
          <p:spPr bwMode="auto">
            <a:xfrm>
              <a:off x="3427786" y="2750096"/>
              <a:ext cx="44450" cy="36513"/>
            </a:xfrm>
            <a:custGeom>
              <a:avLst/>
              <a:gdLst>
                <a:gd name="T0" fmla="*/ 53 w 56"/>
                <a:gd name="T1" fmla="*/ 33 h 46"/>
                <a:gd name="T2" fmla="*/ 56 w 56"/>
                <a:gd name="T3" fmla="*/ 34 h 46"/>
                <a:gd name="T4" fmla="*/ 8 w 56"/>
                <a:gd name="T5" fmla="*/ 0 h 46"/>
                <a:gd name="T6" fmla="*/ 0 w 56"/>
                <a:gd name="T7" fmla="*/ 10 h 46"/>
                <a:gd name="T8" fmla="*/ 48 w 56"/>
                <a:gd name="T9" fmla="*/ 45 h 46"/>
                <a:gd name="T10" fmla="*/ 52 w 56"/>
                <a:gd name="T11" fmla="*/ 46 h 46"/>
                <a:gd name="T12" fmla="*/ 48 w 56"/>
                <a:gd name="T13" fmla="*/ 45 h 46"/>
                <a:gd name="T14" fmla="*/ 49 w 56"/>
                <a:gd name="T15" fmla="*/ 45 h 46"/>
                <a:gd name="T16" fmla="*/ 52 w 56"/>
                <a:gd name="T17" fmla="*/ 46 h 46"/>
                <a:gd name="T18" fmla="*/ 53 w 56"/>
                <a:gd name="T19"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46">
                  <a:moveTo>
                    <a:pt x="53" y="33"/>
                  </a:moveTo>
                  <a:lnTo>
                    <a:pt x="56" y="34"/>
                  </a:lnTo>
                  <a:lnTo>
                    <a:pt x="8" y="0"/>
                  </a:lnTo>
                  <a:lnTo>
                    <a:pt x="0" y="10"/>
                  </a:lnTo>
                  <a:lnTo>
                    <a:pt x="48" y="45"/>
                  </a:lnTo>
                  <a:lnTo>
                    <a:pt x="52" y="46"/>
                  </a:lnTo>
                  <a:lnTo>
                    <a:pt x="48" y="45"/>
                  </a:lnTo>
                  <a:lnTo>
                    <a:pt x="49" y="45"/>
                  </a:lnTo>
                  <a:lnTo>
                    <a:pt x="52" y="46"/>
                  </a:lnTo>
                  <a:lnTo>
                    <a:pt x="5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265"/>
            <p:cNvSpPr>
              <a:spLocks/>
            </p:cNvSpPr>
            <p:nvPr/>
          </p:nvSpPr>
          <p:spPr bwMode="auto">
            <a:xfrm>
              <a:off x="3469061" y="2762796"/>
              <a:ext cx="28575" cy="23813"/>
            </a:xfrm>
            <a:custGeom>
              <a:avLst/>
              <a:gdLst>
                <a:gd name="T0" fmla="*/ 22 w 35"/>
                <a:gd name="T1" fmla="*/ 3 h 31"/>
                <a:gd name="T2" fmla="*/ 22 w 35"/>
                <a:gd name="T3" fmla="*/ 3 h 31"/>
                <a:gd name="T4" fmla="*/ 23 w 35"/>
                <a:gd name="T5" fmla="*/ 10 h 31"/>
                <a:gd name="T6" fmla="*/ 21 w 35"/>
                <a:gd name="T7" fmla="*/ 14 h 31"/>
                <a:gd name="T8" fmla="*/ 18 w 35"/>
                <a:gd name="T9" fmla="*/ 16 h 31"/>
                <a:gd name="T10" fmla="*/ 15 w 35"/>
                <a:gd name="T11" fmla="*/ 17 h 31"/>
                <a:gd name="T12" fmla="*/ 10 w 35"/>
                <a:gd name="T13" fmla="*/ 18 h 31"/>
                <a:gd name="T14" fmla="*/ 6 w 35"/>
                <a:gd name="T15" fmla="*/ 18 h 31"/>
                <a:gd name="T16" fmla="*/ 2 w 35"/>
                <a:gd name="T17" fmla="*/ 18 h 31"/>
                <a:gd name="T18" fmla="*/ 1 w 35"/>
                <a:gd name="T19" fmla="*/ 18 h 31"/>
                <a:gd name="T20" fmla="*/ 0 w 35"/>
                <a:gd name="T21" fmla="*/ 31 h 31"/>
                <a:gd name="T22" fmla="*/ 1 w 35"/>
                <a:gd name="T23" fmla="*/ 31 h 31"/>
                <a:gd name="T24" fmla="*/ 4 w 35"/>
                <a:gd name="T25" fmla="*/ 31 h 31"/>
                <a:gd name="T26" fmla="*/ 11 w 35"/>
                <a:gd name="T27" fmla="*/ 31 h 31"/>
                <a:gd name="T28" fmla="*/ 18 w 35"/>
                <a:gd name="T29" fmla="*/ 30 h 31"/>
                <a:gd name="T30" fmla="*/ 25 w 35"/>
                <a:gd name="T31" fmla="*/ 26 h 31"/>
                <a:gd name="T32" fmla="*/ 32 w 35"/>
                <a:gd name="T33" fmla="*/ 21 h 31"/>
                <a:gd name="T34" fmla="*/ 35 w 35"/>
                <a:gd name="T35" fmla="*/ 11 h 31"/>
                <a:gd name="T36" fmla="*/ 34 w 35"/>
                <a:gd name="T37" fmla="*/ 0 h 31"/>
                <a:gd name="T38" fmla="*/ 34 w 35"/>
                <a:gd name="T39" fmla="*/ 0 h 31"/>
                <a:gd name="T40" fmla="*/ 22 w 35"/>
                <a:gd name="T4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1">
                  <a:moveTo>
                    <a:pt x="22" y="3"/>
                  </a:moveTo>
                  <a:lnTo>
                    <a:pt x="22" y="3"/>
                  </a:lnTo>
                  <a:lnTo>
                    <a:pt x="23" y="10"/>
                  </a:lnTo>
                  <a:lnTo>
                    <a:pt x="21" y="14"/>
                  </a:lnTo>
                  <a:lnTo>
                    <a:pt x="18" y="16"/>
                  </a:lnTo>
                  <a:lnTo>
                    <a:pt x="15" y="17"/>
                  </a:lnTo>
                  <a:lnTo>
                    <a:pt x="10" y="18"/>
                  </a:lnTo>
                  <a:lnTo>
                    <a:pt x="6" y="18"/>
                  </a:lnTo>
                  <a:lnTo>
                    <a:pt x="2" y="18"/>
                  </a:lnTo>
                  <a:lnTo>
                    <a:pt x="1" y="18"/>
                  </a:lnTo>
                  <a:lnTo>
                    <a:pt x="0" y="31"/>
                  </a:lnTo>
                  <a:lnTo>
                    <a:pt x="1" y="31"/>
                  </a:lnTo>
                  <a:lnTo>
                    <a:pt x="4" y="31"/>
                  </a:lnTo>
                  <a:lnTo>
                    <a:pt x="11" y="31"/>
                  </a:lnTo>
                  <a:lnTo>
                    <a:pt x="18" y="30"/>
                  </a:lnTo>
                  <a:lnTo>
                    <a:pt x="25" y="26"/>
                  </a:lnTo>
                  <a:lnTo>
                    <a:pt x="32" y="21"/>
                  </a:lnTo>
                  <a:lnTo>
                    <a:pt x="35" y="11"/>
                  </a:lnTo>
                  <a:lnTo>
                    <a:pt x="34" y="0"/>
                  </a:lnTo>
                  <a:lnTo>
                    <a:pt x="34" y="0"/>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266"/>
            <p:cNvSpPr>
              <a:spLocks/>
            </p:cNvSpPr>
            <p:nvPr/>
          </p:nvSpPr>
          <p:spPr bwMode="auto">
            <a:xfrm>
              <a:off x="3383336" y="2759621"/>
              <a:ext cx="95250" cy="87313"/>
            </a:xfrm>
            <a:custGeom>
              <a:avLst/>
              <a:gdLst>
                <a:gd name="T0" fmla="*/ 0 w 119"/>
                <a:gd name="T1" fmla="*/ 4 h 111"/>
                <a:gd name="T2" fmla="*/ 1 w 119"/>
                <a:gd name="T3" fmla="*/ 4 h 111"/>
                <a:gd name="T4" fmla="*/ 3 w 119"/>
                <a:gd name="T5" fmla="*/ 4 h 111"/>
                <a:gd name="T6" fmla="*/ 6 w 119"/>
                <a:gd name="T7" fmla="*/ 3 h 111"/>
                <a:gd name="T8" fmla="*/ 10 w 119"/>
                <a:gd name="T9" fmla="*/ 1 h 111"/>
                <a:gd name="T10" fmla="*/ 16 w 119"/>
                <a:gd name="T11" fmla="*/ 1 h 111"/>
                <a:gd name="T12" fmla="*/ 21 w 119"/>
                <a:gd name="T13" fmla="*/ 0 h 111"/>
                <a:gd name="T14" fmla="*/ 27 w 119"/>
                <a:gd name="T15" fmla="*/ 0 h 111"/>
                <a:gd name="T16" fmla="*/ 34 w 119"/>
                <a:gd name="T17" fmla="*/ 0 h 111"/>
                <a:gd name="T18" fmla="*/ 42 w 119"/>
                <a:gd name="T19" fmla="*/ 0 h 111"/>
                <a:gd name="T20" fmla="*/ 49 w 119"/>
                <a:gd name="T21" fmla="*/ 1 h 111"/>
                <a:gd name="T22" fmla="*/ 57 w 119"/>
                <a:gd name="T23" fmla="*/ 3 h 111"/>
                <a:gd name="T24" fmla="*/ 64 w 119"/>
                <a:gd name="T25" fmla="*/ 5 h 111"/>
                <a:gd name="T26" fmla="*/ 72 w 119"/>
                <a:gd name="T27" fmla="*/ 9 h 111"/>
                <a:gd name="T28" fmla="*/ 79 w 119"/>
                <a:gd name="T29" fmla="*/ 13 h 111"/>
                <a:gd name="T30" fmla="*/ 86 w 119"/>
                <a:gd name="T31" fmla="*/ 19 h 111"/>
                <a:gd name="T32" fmla="*/ 92 w 119"/>
                <a:gd name="T33" fmla="*/ 26 h 111"/>
                <a:gd name="T34" fmla="*/ 102 w 119"/>
                <a:gd name="T35" fmla="*/ 39 h 111"/>
                <a:gd name="T36" fmla="*/ 109 w 119"/>
                <a:gd name="T37" fmla="*/ 51 h 111"/>
                <a:gd name="T38" fmla="*/ 114 w 119"/>
                <a:gd name="T39" fmla="*/ 61 h 111"/>
                <a:gd name="T40" fmla="*/ 117 w 119"/>
                <a:gd name="T41" fmla="*/ 71 h 111"/>
                <a:gd name="T42" fmla="*/ 119 w 119"/>
                <a:gd name="T43" fmla="*/ 79 h 111"/>
                <a:gd name="T44" fmla="*/ 119 w 119"/>
                <a:gd name="T45" fmla="*/ 83 h 111"/>
                <a:gd name="T46" fmla="*/ 119 w 119"/>
                <a:gd name="T47" fmla="*/ 87 h 111"/>
                <a:gd name="T48" fmla="*/ 119 w 119"/>
                <a:gd name="T49" fmla="*/ 88 h 111"/>
                <a:gd name="T50" fmla="*/ 119 w 119"/>
                <a:gd name="T51" fmla="*/ 89 h 111"/>
                <a:gd name="T52" fmla="*/ 119 w 119"/>
                <a:gd name="T53" fmla="*/ 92 h 111"/>
                <a:gd name="T54" fmla="*/ 119 w 119"/>
                <a:gd name="T55" fmla="*/ 96 h 111"/>
                <a:gd name="T56" fmla="*/ 117 w 119"/>
                <a:gd name="T57" fmla="*/ 100 h 111"/>
                <a:gd name="T58" fmla="*/ 115 w 119"/>
                <a:gd name="T59" fmla="*/ 105 h 111"/>
                <a:gd name="T60" fmla="*/ 110 w 119"/>
                <a:gd name="T61" fmla="*/ 109 h 111"/>
                <a:gd name="T62" fmla="*/ 103 w 119"/>
                <a:gd name="T63" fmla="*/ 111 h 111"/>
                <a:gd name="T64" fmla="*/ 93 w 119"/>
                <a:gd name="T65" fmla="*/ 110 h 111"/>
                <a:gd name="T66" fmla="*/ 82 w 119"/>
                <a:gd name="T67" fmla="*/ 106 h 111"/>
                <a:gd name="T68" fmla="*/ 72 w 119"/>
                <a:gd name="T69" fmla="*/ 99 h 111"/>
                <a:gd name="T70" fmla="*/ 64 w 119"/>
                <a:gd name="T71" fmla="*/ 92 h 111"/>
                <a:gd name="T72" fmla="*/ 57 w 119"/>
                <a:gd name="T73" fmla="*/ 83 h 111"/>
                <a:gd name="T74" fmla="*/ 50 w 119"/>
                <a:gd name="T75" fmla="*/ 75 h 111"/>
                <a:gd name="T76" fmla="*/ 47 w 119"/>
                <a:gd name="T77" fmla="*/ 67 h 111"/>
                <a:gd name="T78" fmla="*/ 43 w 119"/>
                <a:gd name="T79" fmla="*/ 62 h 111"/>
                <a:gd name="T80" fmla="*/ 43 w 119"/>
                <a:gd name="T81" fmla="*/ 60 h 111"/>
                <a:gd name="T82" fmla="*/ 0 w 119"/>
                <a:gd name="T83" fmla="*/ 66 h 111"/>
                <a:gd name="T84" fmla="*/ 0 w 119"/>
                <a:gd name="T85"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11">
                  <a:moveTo>
                    <a:pt x="0" y="4"/>
                  </a:moveTo>
                  <a:lnTo>
                    <a:pt x="1" y="4"/>
                  </a:lnTo>
                  <a:lnTo>
                    <a:pt x="3" y="4"/>
                  </a:lnTo>
                  <a:lnTo>
                    <a:pt x="6" y="3"/>
                  </a:lnTo>
                  <a:lnTo>
                    <a:pt x="10" y="1"/>
                  </a:lnTo>
                  <a:lnTo>
                    <a:pt x="16" y="1"/>
                  </a:lnTo>
                  <a:lnTo>
                    <a:pt x="21" y="0"/>
                  </a:lnTo>
                  <a:lnTo>
                    <a:pt x="27" y="0"/>
                  </a:lnTo>
                  <a:lnTo>
                    <a:pt x="34" y="0"/>
                  </a:lnTo>
                  <a:lnTo>
                    <a:pt x="42" y="0"/>
                  </a:lnTo>
                  <a:lnTo>
                    <a:pt x="49" y="1"/>
                  </a:lnTo>
                  <a:lnTo>
                    <a:pt x="57" y="3"/>
                  </a:lnTo>
                  <a:lnTo>
                    <a:pt x="64" y="5"/>
                  </a:lnTo>
                  <a:lnTo>
                    <a:pt x="72" y="9"/>
                  </a:lnTo>
                  <a:lnTo>
                    <a:pt x="79" y="13"/>
                  </a:lnTo>
                  <a:lnTo>
                    <a:pt x="86" y="19"/>
                  </a:lnTo>
                  <a:lnTo>
                    <a:pt x="92" y="26"/>
                  </a:lnTo>
                  <a:lnTo>
                    <a:pt x="102" y="39"/>
                  </a:lnTo>
                  <a:lnTo>
                    <a:pt x="109" y="51"/>
                  </a:lnTo>
                  <a:lnTo>
                    <a:pt x="114" y="61"/>
                  </a:lnTo>
                  <a:lnTo>
                    <a:pt x="117" y="71"/>
                  </a:lnTo>
                  <a:lnTo>
                    <a:pt x="119" y="79"/>
                  </a:lnTo>
                  <a:lnTo>
                    <a:pt x="119" y="83"/>
                  </a:lnTo>
                  <a:lnTo>
                    <a:pt x="119" y="87"/>
                  </a:lnTo>
                  <a:lnTo>
                    <a:pt x="119" y="88"/>
                  </a:lnTo>
                  <a:lnTo>
                    <a:pt x="119" y="89"/>
                  </a:lnTo>
                  <a:lnTo>
                    <a:pt x="119" y="92"/>
                  </a:lnTo>
                  <a:lnTo>
                    <a:pt x="119" y="96"/>
                  </a:lnTo>
                  <a:lnTo>
                    <a:pt x="117" y="100"/>
                  </a:lnTo>
                  <a:lnTo>
                    <a:pt x="115" y="105"/>
                  </a:lnTo>
                  <a:lnTo>
                    <a:pt x="110" y="109"/>
                  </a:lnTo>
                  <a:lnTo>
                    <a:pt x="103" y="111"/>
                  </a:lnTo>
                  <a:lnTo>
                    <a:pt x="93" y="110"/>
                  </a:lnTo>
                  <a:lnTo>
                    <a:pt x="82" y="106"/>
                  </a:lnTo>
                  <a:lnTo>
                    <a:pt x="72" y="99"/>
                  </a:lnTo>
                  <a:lnTo>
                    <a:pt x="64" y="92"/>
                  </a:lnTo>
                  <a:lnTo>
                    <a:pt x="57" y="83"/>
                  </a:lnTo>
                  <a:lnTo>
                    <a:pt x="50" y="75"/>
                  </a:lnTo>
                  <a:lnTo>
                    <a:pt x="47" y="67"/>
                  </a:lnTo>
                  <a:lnTo>
                    <a:pt x="43" y="62"/>
                  </a:lnTo>
                  <a:lnTo>
                    <a:pt x="43" y="60"/>
                  </a:lnTo>
                  <a:lnTo>
                    <a:pt x="0" y="66"/>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267"/>
            <p:cNvSpPr>
              <a:spLocks/>
            </p:cNvSpPr>
            <p:nvPr/>
          </p:nvSpPr>
          <p:spPr bwMode="auto">
            <a:xfrm>
              <a:off x="3383336" y="2756446"/>
              <a:ext cx="74613" cy="23813"/>
            </a:xfrm>
            <a:custGeom>
              <a:avLst/>
              <a:gdLst>
                <a:gd name="T0" fmla="*/ 94 w 94"/>
                <a:gd name="T1" fmla="*/ 26 h 30"/>
                <a:gd name="T2" fmla="*/ 94 w 94"/>
                <a:gd name="T3" fmla="*/ 26 h 30"/>
                <a:gd name="T4" fmla="*/ 88 w 94"/>
                <a:gd name="T5" fmla="*/ 19 h 30"/>
                <a:gd name="T6" fmla="*/ 81 w 94"/>
                <a:gd name="T7" fmla="*/ 14 h 30"/>
                <a:gd name="T8" fmla="*/ 73 w 94"/>
                <a:gd name="T9" fmla="*/ 9 h 30"/>
                <a:gd name="T10" fmla="*/ 66 w 94"/>
                <a:gd name="T11" fmla="*/ 6 h 30"/>
                <a:gd name="T12" fmla="*/ 58 w 94"/>
                <a:gd name="T13" fmla="*/ 3 h 30"/>
                <a:gd name="T14" fmla="*/ 50 w 94"/>
                <a:gd name="T15" fmla="*/ 1 h 30"/>
                <a:gd name="T16" fmla="*/ 42 w 94"/>
                <a:gd name="T17" fmla="*/ 0 h 30"/>
                <a:gd name="T18" fmla="*/ 34 w 94"/>
                <a:gd name="T19" fmla="*/ 0 h 30"/>
                <a:gd name="T20" fmla="*/ 27 w 94"/>
                <a:gd name="T21" fmla="*/ 0 h 30"/>
                <a:gd name="T22" fmla="*/ 21 w 94"/>
                <a:gd name="T23" fmla="*/ 0 h 30"/>
                <a:gd name="T24" fmla="*/ 15 w 94"/>
                <a:gd name="T25" fmla="*/ 1 h 30"/>
                <a:gd name="T26" fmla="*/ 10 w 94"/>
                <a:gd name="T27" fmla="*/ 1 h 30"/>
                <a:gd name="T28" fmla="*/ 5 w 94"/>
                <a:gd name="T29" fmla="*/ 2 h 30"/>
                <a:gd name="T30" fmla="*/ 2 w 94"/>
                <a:gd name="T31" fmla="*/ 3 h 30"/>
                <a:gd name="T32" fmla="*/ 1 w 94"/>
                <a:gd name="T33" fmla="*/ 3 h 30"/>
                <a:gd name="T34" fmla="*/ 0 w 94"/>
                <a:gd name="T35" fmla="*/ 3 h 30"/>
                <a:gd name="T36" fmla="*/ 1 w 94"/>
                <a:gd name="T37" fmla="*/ 10 h 30"/>
                <a:gd name="T38" fmla="*/ 2 w 94"/>
                <a:gd name="T39" fmla="*/ 10 h 30"/>
                <a:gd name="T40" fmla="*/ 4 w 94"/>
                <a:gd name="T41" fmla="*/ 10 h 30"/>
                <a:gd name="T42" fmla="*/ 6 w 94"/>
                <a:gd name="T43" fmla="*/ 9 h 30"/>
                <a:gd name="T44" fmla="*/ 11 w 94"/>
                <a:gd name="T45" fmla="*/ 8 h 30"/>
                <a:gd name="T46" fmla="*/ 16 w 94"/>
                <a:gd name="T47" fmla="*/ 8 h 30"/>
                <a:gd name="T48" fmla="*/ 21 w 94"/>
                <a:gd name="T49" fmla="*/ 7 h 30"/>
                <a:gd name="T50" fmla="*/ 27 w 94"/>
                <a:gd name="T51" fmla="*/ 7 h 30"/>
                <a:gd name="T52" fmla="*/ 34 w 94"/>
                <a:gd name="T53" fmla="*/ 6 h 30"/>
                <a:gd name="T54" fmla="*/ 41 w 94"/>
                <a:gd name="T55" fmla="*/ 7 h 30"/>
                <a:gd name="T56" fmla="*/ 49 w 94"/>
                <a:gd name="T57" fmla="*/ 8 h 30"/>
                <a:gd name="T58" fmla="*/ 56 w 94"/>
                <a:gd name="T59" fmla="*/ 9 h 30"/>
                <a:gd name="T60" fmla="*/ 63 w 94"/>
                <a:gd name="T61" fmla="*/ 11 h 30"/>
                <a:gd name="T62" fmla="*/ 71 w 94"/>
                <a:gd name="T63" fmla="*/ 15 h 30"/>
                <a:gd name="T64" fmla="*/ 78 w 94"/>
                <a:gd name="T65" fmla="*/ 19 h 30"/>
                <a:gd name="T66" fmla="*/ 84 w 94"/>
                <a:gd name="T67" fmla="*/ 24 h 30"/>
                <a:gd name="T68" fmla="*/ 89 w 94"/>
                <a:gd name="T69" fmla="*/ 30 h 30"/>
                <a:gd name="T70" fmla="*/ 89 w 94"/>
                <a:gd name="T71" fmla="*/ 30 h 30"/>
                <a:gd name="T72" fmla="*/ 94 w 94"/>
                <a:gd name="T7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30">
                  <a:moveTo>
                    <a:pt x="94" y="26"/>
                  </a:moveTo>
                  <a:lnTo>
                    <a:pt x="94" y="26"/>
                  </a:lnTo>
                  <a:lnTo>
                    <a:pt x="88" y="19"/>
                  </a:lnTo>
                  <a:lnTo>
                    <a:pt x="81" y="14"/>
                  </a:lnTo>
                  <a:lnTo>
                    <a:pt x="73" y="9"/>
                  </a:lnTo>
                  <a:lnTo>
                    <a:pt x="66" y="6"/>
                  </a:lnTo>
                  <a:lnTo>
                    <a:pt x="58" y="3"/>
                  </a:lnTo>
                  <a:lnTo>
                    <a:pt x="50" y="1"/>
                  </a:lnTo>
                  <a:lnTo>
                    <a:pt x="42" y="0"/>
                  </a:lnTo>
                  <a:lnTo>
                    <a:pt x="34" y="0"/>
                  </a:lnTo>
                  <a:lnTo>
                    <a:pt x="27" y="0"/>
                  </a:lnTo>
                  <a:lnTo>
                    <a:pt x="21" y="0"/>
                  </a:lnTo>
                  <a:lnTo>
                    <a:pt x="15" y="1"/>
                  </a:lnTo>
                  <a:lnTo>
                    <a:pt x="10" y="1"/>
                  </a:lnTo>
                  <a:lnTo>
                    <a:pt x="5" y="2"/>
                  </a:lnTo>
                  <a:lnTo>
                    <a:pt x="2" y="3"/>
                  </a:lnTo>
                  <a:lnTo>
                    <a:pt x="1" y="3"/>
                  </a:lnTo>
                  <a:lnTo>
                    <a:pt x="0" y="3"/>
                  </a:lnTo>
                  <a:lnTo>
                    <a:pt x="1" y="10"/>
                  </a:lnTo>
                  <a:lnTo>
                    <a:pt x="2" y="10"/>
                  </a:lnTo>
                  <a:lnTo>
                    <a:pt x="4" y="10"/>
                  </a:lnTo>
                  <a:lnTo>
                    <a:pt x="6" y="9"/>
                  </a:lnTo>
                  <a:lnTo>
                    <a:pt x="11" y="8"/>
                  </a:lnTo>
                  <a:lnTo>
                    <a:pt x="16" y="8"/>
                  </a:lnTo>
                  <a:lnTo>
                    <a:pt x="21" y="7"/>
                  </a:lnTo>
                  <a:lnTo>
                    <a:pt x="27" y="7"/>
                  </a:lnTo>
                  <a:lnTo>
                    <a:pt x="34" y="6"/>
                  </a:lnTo>
                  <a:lnTo>
                    <a:pt x="41" y="7"/>
                  </a:lnTo>
                  <a:lnTo>
                    <a:pt x="49" y="8"/>
                  </a:lnTo>
                  <a:lnTo>
                    <a:pt x="56" y="9"/>
                  </a:lnTo>
                  <a:lnTo>
                    <a:pt x="63" y="11"/>
                  </a:lnTo>
                  <a:lnTo>
                    <a:pt x="71" y="15"/>
                  </a:lnTo>
                  <a:lnTo>
                    <a:pt x="78" y="19"/>
                  </a:lnTo>
                  <a:lnTo>
                    <a:pt x="84" y="24"/>
                  </a:lnTo>
                  <a:lnTo>
                    <a:pt x="89" y="30"/>
                  </a:lnTo>
                  <a:lnTo>
                    <a:pt x="89" y="30"/>
                  </a:lnTo>
                  <a:lnTo>
                    <a:pt x="9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268"/>
            <p:cNvSpPr>
              <a:spLocks/>
            </p:cNvSpPr>
            <p:nvPr/>
          </p:nvSpPr>
          <p:spPr bwMode="auto">
            <a:xfrm>
              <a:off x="3454773" y="2777083"/>
              <a:ext cx="25400" cy="50800"/>
            </a:xfrm>
            <a:custGeom>
              <a:avLst/>
              <a:gdLst>
                <a:gd name="T0" fmla="*/ 34 w 34"/>
                <a:gd name="T1" fmla="*/ 65 h 65"/>
                <a:gd name="T2" fmla="*/ 34 w 34"/>
                <a:gd name="T3" fmla="*/ 65 h 65"/>
                <a:gd name="T4" fmla="*/ 34 w 34"/>
                <a:gd name="T5" fmla="*/ 64 h 65"/>
                <a:gd name="T6" fmla="*/ 34 w 34"/>
                <a:gd name="T7" fmla="*/ 60 h 65"/>
                <a:gd name="T8" fmla="*/ 33 w 34"/>
                <a:gd name="T9" fmla="*/ 54 h 65"/>
                <a:gd name="T10" fmla="*/ 31 w 34"/>
                <a:gd name="T11" fmla="*/ 46 h 65"/>
                <a:gd name="T12" fmla="*/ 28 w 34"/>
                <a:gd name="T13" fmla="*/ 37 h 65"/>
                <a:gd name="T14" fmla="*/ 22 w 34"/>
                <a:gd name="T15" fmla="*/ 27 h 65"/>
                <a:gd name="T16" fmla="*/ 15 w 34"/>
                <a:gd name="T17" fmla="*/ 14 h 65"/>
                <a:gd name="T18" fmla="*/ 5 w 34"/>
                <a:gd name="T19" fmla="*/ 0 h 65"/>
                <a:gd name="T20" fmla="*/ 0 w 34"/>
                <a:gd name="T21" fmla="*/ 4 h 65"/>
                <a:gd name="T22" fmla="*/ 10 w 34"/>
                <a:gd name="T23" fmla="*/ 18 h 65"/>
                <a:gd name="T24" fmla="*/ 16 w 34"/>
                <a:gd name="T25" fmla="*/ 30 h 65"/>
                <a:gd name="T26" fmla="*/ 22 w 34"/>
                <a:gd name="T27" fmla="*/ 39 h 65"/>
                <a:gd name="T28" fmla="*/ 25 w 34"/>
                <a:gd name="T29" fmla="*/ 49 h 65"/>
                <a:gd name="T30" fmla="*/ 27 w 34"/>
                <a:gd name="T31" fmla="*/ 56 h 65"/>
                <a:gd name="T32" fmla="*/ 28 w 34"/>
                <a:gd name="T33" fmla="*/ 60 h 65"/>
                <a:gd name="T34" fmla="*/ 28 w 34"/>
                <a:gd name="T35" fmla="*/ 64 h 65"/>
                <a:gd name="T36" fmla="*/ 28 w 34"/>
                <a:gd name="T37" fmla="*/ 65 h 65"/>
                <a:gd name="T38" fmla="*/ 28 w 34"/>
                <a:gd name="T39" fmla="*/ 65 h 65"/>
                <a:gd name="T40" fmla="*/ 28 w 34"/>
                <a:gd name="T41" fmla="*/ 65 h 65"/>
                <a:gd name="T42" fmla="*/ 28 w 34"/>
                <a:gd name="T43" fmla="*/ 65 h 65"/>
                <a:gd name="T44" fmla="*/ 28 w 34"/>
                <a:gd name="T45" fmla="*/ 65 h 65"/>
                <a:gd name="T46" fmla="*/ 34 w 34"/>
                <a:gd name="T4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65">
                  <a:moveTo>
                    <a:pt x="34" y="65"/>
                  </a:moveTo>
                  <a:lnTo>
                    <a:pt x="34" y="65"/>
                  </a:lnTo>
                  <a:lnTo>
                    <a:pt x="34" y="64"/>
                  </a:lnTo>
                  <a:lnTo>
                    <a:pt x="34" y="60"/>
                  </a:lnTo>
                  <a:lnTo>
                    <a:pt x="33" y="54"/>
                  </a:lnTo>
                  <a:lnTo>
                    <a:pt x="31" y="46"/>
                  </a:lnTo>
                  <a:lnTo>
                    <a:pt x="28" y="37"/>
                  </a:lnTo>
                  <a:lnTo>
                    <a:pt x="22" y="27"/>
                  </a:lnTo>
                  <a:lnTo>
                    <a:pt x="15" y="14"/>
                  </a:lnTo>
                  <a:lnTo>
                    <a:pt x="5" y="0"/>
                  </a:lnTo>
                  <a:lnTo>
                    <a:pt x="0" y="4"/>
                  </a:lnTo>
                  <a:lnTo>
                    <a:pt x="10" y="18"/>
                  </a:lnTo>
                  <a:lnTo>
                    <a:pt x="16" y="30"/>
                  </a:lnTo>
                  <a:lnTo>
                    <a:pt x="22" y="39"/>
                  </a:lnTo>
                  <a:lnTo>
                    <a:pt x="25" y="49"/>
                  </a:lnTo>
                  <a:lnTo>
                    <a:pt x="27" y="56"/>
                  </a:lnTo>
                  <a:lnTo>
                    <a:pt x="28" y="60"/>
                  </a:lnTo>
                  <a:lnTo>
                    <a:pt x="28" y="64"/>
                  </a:lnTo>
                  <a:lnTo>
                    <a:pt x="28" y="65"/>
                  </a:lnTo>
                  <a:lnTo>
                    <a:pt x="28" y="65"/>
                  </a:lnTo>
                  <a:lnTo>
                    <a:pt x="28" y="65"/>
                  </a:lnTo>
                  <a:lnTo>
                    <a:pt x="28" y="65"/>
                  </a:lnTo>
                  <a:lnTo>
                    <a:pt x="28" y="65"/>
                  </a:lnTo>
                  <a:lnTo>
                    <a:pt x="34"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269"/>
            <p:cNvSpPr>
              <a:spLocks/>
            </p:cNvSpPr>
            <p:nvPr/>
          </p:nvSpPr>
          <p:spPr bwMode="auto">
            <a:xfrm>
              <a:off x="3456361" y="2827883"/>
              <a:ext cx="23813" cy="20638"/>
            </a:xfrm>
            <a:custGeom>
              <a:avLst/>
              <a:gdLst>
                <a:gd name="T0" fmla="*/ 0 w 30"/>
                <a:gd name="T1" fmla="*/ 25 h 25"/>
                <a:gd name="T2" fmla="*/ 0 w 30"/>
                <a:gd name="T3" fmla="*/ 25 h 25"/>
                <a:gd name="T4" fmla="*/ 10 w 30"/>
                <a:gd name="T5" fmla="*/ 25 h 25"/>
                <a:gd name="T6" fmla="*/ 18 w 30"/>
                <a:gd name="T7" fmla="*/ 24 h 25"/>
                <a:gd name="T8" fmla="*/ 24 w 30"/>
                <a:gd name="T9" fmla="*/ 19 h 25"/>
                <a:gd name="T10" fmla="*/ 27 w 30"/>
                <a:gd name="T11" fmla="*/ 14 h 25"/>
                <a:gd name="T12" fmla="*/ 30 w 30"/>
                <a:gd name="T13" fmla="*/ 9 h 25"/>
                <a:gd name="T14" fmla="*/ 30 w 30"/>
                <a:gd name="T15" fmla="*/ 4 h 25"/>
                <a:gd name="T16" fmla="*/ 30 w 30"/>
                <a:gd name="T17" fmla="*/ 1 h 25"/>
                <a:gd name="T18" fmla="*/ 30 w 30"/>
                <a:gd name="T19" fmla="*/ 0 h 25"/>
                <a:gd name="T20" fmla="*/ 24 w 30"/>
                <a:gd name="T21" fmla="*/ 0 h 25"/>
                <a:gd name="T22" fmla="*/ 24 w 30"/>
                <a:gd name="T23" fmla="*/ 1 h 25"/>
                <a:gd name="T24" fmla="*/ 24 w 30"/>
                <a:gd name="T25" fmla="*/ 4 h 25"/>
                <a:gd name="T26" fmla="*/ 23 w 30"/>
                <a:gd name="T27" fmla="*/ 7 h 25"/>
                <a:gd name="T28" fmla="*/ 22 w 30"/>
                <a:gd name="T29" fmla="*/ 11 h 25"/>
                <a:gd name="T30" fmla="*/ 19 w 30"/>
                <a:gd name="T31" fmla="*/ 15 h 25"/>
                <a:gd name="T32" fmla="*/ 15 w 30"/>
                <a:gd name="T33" fmla="*/ 18 h 25"/>
                <a:gd name="T34" fmla="*/ 10 w 30"/>
                <a:gd name="T35" fmla="*/ 19 h 25"/>
                <a:gd name="T36" fmla="*/ 1 w 30"/>
                <a:gd name="T37" fmla="*/ 18 h 25"/>
                <a:gd name="T38" fmla="*/ 1 w 30"/>
                <a:gd name="T39" fmla="*/ 18 h 25"/>
                <a:gd name="T40" fmla="*/ 0 w 30"/>
                <a:gd name="T4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5">
                  <a:moveTo>
                    <a:pt x="0" y="25"/>
                  </a:moveTo>
                  <a:lnTo>
                    <a:pt x="0" y="25"/>
                  </a:lnTo>
                  <a:lnTo>
                    <a:pt x="10" y="25"/>
                  </a:lnTo>
                  <a:lnTo>
                    <a:pt x="18" y="24"/>
                  </a:lnTo>
                  <a:lnTo>
                    <a:pt x="24" y="19"/>
                  </a:lnTo>
                  <a:lnTo>
                    <a:pt x="27" y="14"/>
                  </a:lnTo>
                  <a:lnTo>
                    <a:pt x="30" y="9"/>
                  </a:lnTo>
                  <a:lnTo>
                    <a:pt x="30" y="4"/>
                  </a:lnTo>
                  <a:lnTo>
                    <a:pt x="30" y="1"/>
                  </a:lnTo>
                  <a:lnTo>
                    <a:pt x="30" y="0"/>
                  </a:lnTo>
                  <a:lnTo>
                    <a:pt x="24" y="0"/>
                  </a:lnTo>
                  <a:lnTo>
                    <a:pt x="24" y="1"/>
                  </a:lnTo>
                  <a:lnTo>
                    <a:pt x="24" y="4"/>
                  </a:lnTo>
                  <a:lnTo>
                    <a:pt x="23" y="7"/>
                  </a:lnTo>
                  <a:lnTo>
                    <a:pt x="22" y="11"/>
                  </a:lnTo>
                  <a:lnTo>
                    <a:pt x="19" y="15"/>
                  </a:lnTo>
                  <a:lnTo>
                    <a:pt x="15" y="18"/>
                  </a:lnTo>
                  <a:lnTo>
                    <a:pt x="10" y="19"/>
                  </a:lnTo>
                  <a:lnTo>
                    <a:pt x="1" y="18"/>
                  </a:lnTo>
                  <a:lnTo>
                    <a:pt x="1" y="18"/>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270"/>
            <p:cNvSpPr>
              <a:spLocks/>
            </p:cNvSpPr>
            <p:nvPr/>
          </p:nvSpPr>
          <p:spPr bwMode="auto">
            <a:xfrm>
              <a:off x="3415086" y="2804071"/>
              <a:ext cx="42863" cy="44450"/>
            </a:xfrm>
            <a:custGeom>
              <a:avLst/>
              <a:gdLst>
                <a:gd name="T0" fmla="*/ 3 w 54"/>
                <a:gd name="T1" fmla="*/ 6 h 55"/>
                <a:gd name="T2" fmla="*/ 0 w 54"/>
                <a:gd name="T3" fmla="*/ 4 h 55"/>
                <a:gd name="T4" fmla="*/ 1 w 54"/>
                <a:gd name="T5" fmla="*/ 6 h 55"/>
                <a:gd name="T6" fmla="*/ 3 w 54"/>
                <a:gd name="T7" fmla="*/ 11 h 55"/>
                <a:gd name="T8" fmla="*/ 8 w 54"/>
                <a:gd name="T9" fmla="*/ 18 h 55"/>
                <a:gd name="T10" fmla="*/ 15 w 54"/>
                <a:gd name="T11" fmla="*/ 27 h 55"/>
                <a:gd name="T12" fmla="*/ 22 w 54"/>
                <a:gd name="T13" fmla="*/ 37 h 55"/>
                <a:gd name="T14" fmla="*/ 31 w 54"/>
                <a:gd name="T15" fmla="*/ 44 h 55"/>
                <a:gd name="T16" fmla="*/ 40 w 54"/>
                <a:gd name="T17" fmla="*/ 51 h 55"/>
                <a:gd name="T18" fmla="*/ 53 w 54"/>
                <a:gd name="T19" fmla="*/ 55 h 55"/>
                <a:gd name="T20" fmla="*/ 54 w 54"/>
                <a:gd name="T21" fmla="*/ 48 h 55"/>
                <a:gd name="T22" fmla="*/ 44 w 54"/>
                <a:gd name="T23" fmla="*/ 46 h 55"/>
                <a:gd name="T24" fmla="*/ 34 w 54"/>
                <a:gd name="T25" fmla="*/ 39 h 55"/>
                <a:gd name="T26" fmla="*/ 26 w 54"/>
                <a:gd name="T27" fmla="*/ 32 h 55"/>
                <a:gd name="T28" fmla="*/ 19 w 54"/>
                <a:gd name="T29" fmla="*/ 23 h 55"/>
                <a:gd name="T30" fmla="*/ 14 w 54"/>
                <a:gd name="T31" fmla="*/ 15 h 55"/>
                <a:gd name="T32" fmla="*/ 9 w 54"/>
                <a:gd name="T33" fmla="*/ 8 h 55"/>
                <a:gd name="T34" fmla="*/ 7 w 54"/>
                <a:gd name="T35" fmla="*/ 3 h 55"/>
                <a:gd name="T36" fmla="*/ 6 w 54"/>
                <a:gd name="T37" fmla="*/ 2 h 55"/>
                <a:gd name="T38" fmla="*/ 2 w 54"/>
                <a:gd name="T39" fmla="*/ 0 h 55"/>
                <a:gd name="T40" fmla="*/ 6 w 54"/>
                <a:gd name="T41" fmla="*/ 2 h 55"/>
                <a:gd name="T42" fmla="*/ 4 w 54"/>
                <a:gd name="T43" fmla="*/ 0 h 55"/>
                <a:gd name="T44" fmla="*/ 2 w 54"/>
                <a:gd name="T45" fmla="*/ 0 h 55"/>
                <a:gd name="T46" fmla="*/ 3 w 54"/>
                <a:gd name="T4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5">
                  <a:moveTo>
                    <a:pt x="3" y="6"/>
                  </a:moveTo>
                  <a:lnTo>
                    <a:pt x="0" y="4"/>
                  </a:lnTo>
                  <a:lnTo>
                    <a:pt x="1" y="6"/>
                  </a:lnTo>
                  <a:lnTo>
                    <a:pt x="3" y="11"/>
                  </a:lnTo>
                  <a:lnTo>
                    <a:pt x="8" y="18"/>
                  </a:lnTo>
                  <a:lnTo>
                    <a:pt x="15" y="27"/>
                  </a:lnTo>
                  <a:lnTo>
                    <a:pt x="22" y="37"/>
                  </a:lnTo>
                  <a:lnTo>
                    <a:pt x="31" y="44"/>
                  </a:lnTo>
                  <a:lnTo>
                    <a:pt x="40" y="51"/>
                  </a:lnTo>
                  <a:lnTo>
                    <a:pt x="53" y="55"/>
                  </a:lnTo>
                  <a:lnTo>
                    <a:pt x="54" y="48"/>
                  </a:lnTo>
                  <a:lnTo>
                    <a:pt x="44" y="46"/>
                  </a:lnTo>
                  <a:lnTo>
                    <a:pt x="34" y="39"/>
                  </a:lnTo>
                  <a:lnTo>
                    <a:pt x="26" y="32"/>
                  </a:lnTo>
                  <a:lnTo>
                    <a:pt x="19" y="23"/>
                  </a:lnTo>
                  <a:lnTo>
                    <a:pt x="14" y="15"/>
                  </a:lnTo>
                  <a:lnTo>
                    <a:pt x="9" y="8"/>
                  </a:lnTo>
                  <a:lnTo>
                    <a:pt x="7" y="3"/>
                  </a:lnTo>
                  <a:lnTo>
                    <a:pt x="6" y="2"/>
                  </a:lnTo>
                  <a:lnTo>
                    <a:pt x="2" y="0"/>
                  </a:lnTo>
                  <a:lnTo>
                    <a:pt x="6" y="2"/>
                  </a:lnTo>
                  <a:lnTo>
                    <a:pt x="4" y="0"/>
                  </a:lnTo>
                  <a:lnTo>
                    <a:pt x="2" y="0"/>
                  </a:lnTo>
                  <a:lnTo>
                    <a:pt x="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271"/>
            <p:cNvSpPr>
              <a:spLocks/>
            </p:cNvSpPr>
            <p:nvPr/>
          </p:nvSpPr>
          <p:spPr bwMode="auto">
            <a:xfrm>
              <a:off x="3381748" y="2804071"/>
              <a:ext cx="36513" cy="9525"/>
            </a:xfrm>
            <a:custGeom>
              <a:avLst/>
              <a:gdLst>
                <a:gd name="T0" fmla="*/ 2 w 45"/>
                <a:gd name="T1" fmla="*/ 8 h 11"/>
                <a:gd name="T2" fmla="*/ 2 w 45"/>
                <a:gd name="T3" fmla="*/ 11 h 11"/>
                <a:gd name="T4" fmla="*/ 45 w 45"/>
                <a:gd name="T5" fmla="*/ 6 h 11"/>
                <a:gd name="T6" fmla="*/ 44 w 45"/>
                <a:gd name="T7" fmla="*/ 0 h 11"/>
                <a:gd name="T8" fmla="*/ 0 w 45"/>
                <a:gd name="T9" fmla="*/ 4 h 11"/>
                <a:gd name="T10" fmla="*/ 2 w 45"/>
                <a:gd name="T11" fmla="*/ 8 h 11"/>
              </a:gdLst>
              <a:ahLst/>
              <a:cxnLst>
                <a:cxn ang="0">
                  <a:pos x="T0" y="T1"/>
                </a:cxn>
                <a:cxn ang="0">
                  <a:pos x="T2" y="T3"/>
                </a:cxn>
                <a:cxn ang="0">
                  <a:pos x="T4" y="T5"/>
                </a:cxn>
                <a:cxn ang="0">
                  <a:pos x="T6" y="T7"/>
                </a:cxn>
                <a:cxn ang="0">
                  <a:pos x="T8" y="T9"/>
                </a:cxn>
                <a:cxn ang="0">
                  <a:pos x="T10" y="T11"/>
                </a:cxn>
              </a:cxnLst>
              <a:rect l="0" t="0" r="r" b="b"/>
              <a:pathLst>
                <a:path w="45" h="11">
                  <a:moveTo>
                    <a:pt x="2" y="8"/>
                  </a:moveTo>
                  <a:lnTo>
                    <a:pt x="2" y="11"/>
                  </a:lnTo>
                  <a:lnTo>
                    <a:pt x="45" y="6"/>
                  </a:lnTo>
                  <a:lnTo>
                    <a:pt x="44" y="0"/>
                  </a:lnTo>
                  <a:lnTo>
                    <a:pt x="0" y="4"/>
                  </a:lnTo>
                  <a:lnTo>
                    <a:pt x="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272"/>
            <p:cNvSpPr>
              <a:spLocks/>
            </p:cNvSpPr>
            <p:nvPr/>
          </p:nvSpPr>
          <p:spPr bwMode="auto">
            <a:xfrm>
              <a:off x="3338886" y="2802483"/>
              <a:ext cx="115888" cy="119063"/>
            </a:xfrm>
            <a:custGeom>
              <a:avLst/>
              <a:gdLst>
                <a:gd name="T0" fmla="*/ 44 w 146"/>
                <a:gd name="T1" fmla="*/ 0 h 148"/>
                <a:gd name="T2" fmla="*/ 100 w 146"/>
                <a:gd name="T3" fmla="*/ 4 h 148"/>
                <a:gd name="T4" fmla="*/ 100 w 146"/>
                <a:gd name="T5" fmla="*/ 5 h 148"/>
                <a:gd name="T6" fmla="*/ 103 w 146"/>
                <a:gd name="T7" fmla="*/ 6 h 148"/>
                <a:gd name="T8" fmla="*/ 105 w 146"/>
                <a:gd name="T9" fmla="*/ 9 h 148"/>
                <a:gd name="T10" fmla="*/ 108 w 146"/>
                <a:gd name="T11" fmla="*/ 12 h 148"/>
                <a:gd name="T12" fmla="*/ 113 w 146"/>
                <a:gd name="T13" fmla="*/ 16 h 148"/>
                <a:gd name="T14" fmla="*/ 116 w 146"/>
                <a:gd name="T15" fmla="*/ 20 h 148"/>
                <a:gd name="T16" fmla="*/ 122 w 146"/>
                <a:gd name="T17" fmla="*/ 26 h 148"/>
                <a:gd name="T18" fmla="*/ 127 w 146"/>
                <a:gd name="T19" fmla="*/ 32 h 148"/>
                <a:gd name="T20" fmla="*/ 131 w 146"/>
                <a:gd name="T21" fmla="*/ 38 h 148"/>
                <a:gd name="T22" fmla="*/ 135 w 146"/>
                <a:gd name="T23" fmla="*/ 43 h 148"/>
                <a:gd name="T24" fmla="*/ 139 w 146"/>
                <a:gd name="T25" fmla="*/ 50 h 148"/>
                <a:gd name="T26" fmla="*/ 142 w 146"/>
                <a:gd name="T27" fmla="*/ 57 h 148"/>
                <a:gd name="T28" fmla="*/ 144 w 146"/>
                <a:gd name="T29" fmla="*/ 64 h 148"/>
                <a:gd name="T30" fmla="*/ 146 w 146"/>
                <a:gd name="T31" fmla="*/ 71 h 148"/>
                <a:gd name="T32" fmla="*/ 146 w 146"/>
                <a:gd name="T33" fmla="*/ 78 h 148"/>
                <a:gd name="T34" fmla="*/ 144 w 146"/>
                <a:gd name="T35" fmla="*/ 84 h 148"/>
                <a:gd name="T36" fmla="*/ 139 w 146"/>
                <a:gd name="T37" fmla="*/ 95 h 148"/>
                <a:gd name="T38" fmla="*/ 136 w 146"/>
                <a:gd name="T39" fmla="*/ 103 h 148"/>
                <a:gd name="T40" fmla="*/ 131 w 146"/>
                <a:gd name="T41" fmla="*/ 108 h 148"/>
                <a:gd name="T42" fmla="*/ 128 w 146"/>
                <a:gd name="T43" fmla="*/ 110 h 148"/>
                <a:gd name="T44" fmla="*/ 124 w 146"/>
                <a:gd name="T45" fmla="*/ 111 h 148"/>
                <a:gd name="T46" fmla="*/ 121 w 146"/>
                <a:gd name="T47" fmla="*/ 111 h 148"/>
                <a:gd name="T48" fmla="*/ 120 w 146"/>
                <a:gd name="T49" fmla="*/ 111 h 148"/>
                <a:gd name="T50" fmla="*/ 119 w 146"/>
                <a:gd name="T51" fmla="*/ 110 h 148"/>
                <a:gd name="T52" fmla="*/ 84 w 146"/>
                <a:gd name="T53" fmla="*/ 66 h 148"/>
                <a:gd name="T54" fmla="*/ 86 w 146"/>
                <a:gd name="T55" fmla="*/ 66 h 148"/>
                <a:gd name="T56" fmla="*/ 89 w 146"/>
                <a:gd name="T57" fmla="*/ 69 h 148"/>
                <a:gd name="T58" fmla="*/ 95 w 146"/>
                <a:gd name="T59" fmla="*/ 73 h 148"/>
                <a:gd name="T60" fmla="*/ 99 w 146"/>
                <a:gd name="T61" fmla="*/ 79 h 148"/>
                <a:gd name="T62" fmla="*/ 105 w 146"/>
                <a:gd name="T63" fmla="*/ 86 h 148"/>
                <a:gd name="T64" fmla="*/ 110 w 146"/>
                <a:gd name="T65" fmla="*/ 95 h 148"/>
                <a:gd name="T66" fmla="*/ 112 w 146"/>
                <a:gd name="T67" fmla="*/ 106 h 148"/>
                <a:gd name="T68" fmla="*/ 112 w 146"/>
                <a:gd name="T69" fmla="*/ 117 h 148"/>
                <a:gd name="T70" fmla="*/ 108 w 146"/>
                <a:gd name="T71" fmla="*/ 129 h 148"/>
                <a:gd name="T72" fmla="*/ 104 w 146"/>
                <a:gd name="T73" fmla="*/ 137 h 148"/>
                <a:gd name="T74" fmla="*/ 98 w 146"/>
                <a:gd name="T75" fmla="*/ 142 h 148"/>
                <a:gd name="T76" fmla="*/ 91 w 146"/>
                <a:gd name="T77" fmla="*/ 146 h 148"/>
                <a:gd name="T78" fmla="*/ 84 w 146"/>
                <a:gd name="T79" fmla="*/ 147 h 148"/>
                <a:gd name="T80" fmla="*/ 78 w 146"/>
                <a:gd name="T81" fmla="*/ 148 h 148"/>
                <a:gd name="T82" fmla="*/ 75 w 146"/>
                <a:gd name="T83" fmla="*/ 148 h 148"/>
                <a:gd name="T84" fmla="*/ 73 w 146"/>
                <a:gd name="T85" fmla="*/ 148 h 148"/>
                <a:gd name="T86" fmla="*/ 42 w 146"/>
                <a:gd name="T87" fmla="*/ 104 h 148"/>
                <a:gd name="T88" fmla="*/ 0 w 146"/>
                <a:gd name="T89" fmla="*/ 93 h 148"/>
                <a:gd name="T90" fmla="*/ 44 w 146"/>
                <a:gd name="T9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6" h="148">
                  <a:moveTo>
                    <a:pt x="44" y="0"/>
                  </a:moveTo>
                  <a:lnTo>
                    <a:pt x="100" y="4"/>
                  </a:lnTo>
                  <a:lnTo>
                    <a:pt x="100" y="5"/>
                  </a:lnTo>
                  <a:lnTo>
                    <a:pt x="103" y="6"/>
                  </a:lnTo>
                  <a:lnTo>
                    <a:pt x="105" y="9"/>
                  </a:lnTo>
                  <a:lnTo>
                    <a:pt x="108" y="12"/>
                  </a:lnTo>
                  <a:lnTo>
                    <a:pt x="113" y="16"/>
                  </a:lnTo>
                  <a:lnTo>
                    <a:pt x="116" y="20"/>
                  </a:lnTo>
                  <a:lnTo>
                    <a:pt x="122" y="26"/>
                  </a:lnTo>
                  <a:lnTo>
                    <a:pt x="127" y="32"/>
                  </a:lnTo>
                  <a:lnTo>
                    <a:pt x="131" y="38"/>
                  </a:lnTo>
                  <a:lnTo>
                    <a:pt x="135" y="43"/>
                  </a:lnTo>
                  <a:lnTo>
                    <a:pt x="139" y="50"/>
                  </a:lnTo>
                  <a:lnTo>
                    <a:pt x="142" y="57"/>
                  </a:lnTo>
                  <a:lnTo>
                    <a:pt x="144" y="64"/>
                  </a:lnTo>
                  <a:lnTo>
                    <a:pt x="146" y="71"/>
                  </a:lnTo>
                  <a:lnTo>
                    <a:pt x="146" y="78"/>
                  </a:lnTo>
                  <a:lnTo>
                    <a:pt x="144" y="84"/>
                  </a:lnTo>
                  <a:lnTo>
                    <a:pt x="139" y="95"/>
                  </a:lnTo>
                  <a:lnTo>
                    <a:pt x="136" y="103"/>
                  </a:lnTo>
                  <a:lnTo>
                    <a:pt x="131" y="108"/>
                  </a:lnTo>
                  <a:lnTo>
                    <a:pt x="128" y="110"/>
                  </a:lnTo>
                  <a:lnTo>
                    <a:pt x="124" y="111"/>
                  </a:lnTo>
                  <a:lnTo>
                    <a:pt x="121" y="111"/>
                  </a:lnTo>
                  <a:lnTo>
                    <a:pt x="120" y="111"/>
                  </a:lnTo>
                  <a:lnTo>
                    <a:pt x="119" y="110"/>
                  </a:lnTo>
                  <a:lnTo>
                    <a:pt x="84" y="66"/>
                  </a:lnTo>
                  <a:lnTo>
                    <a:pt x="86" y="66"/>
                  </a:lnTo>
                  <a:lnTo>
                    <a:pt x="89" y="69"/>
                  </a:lnTo>
                  <a:lnTo>
                    <a:pt x="95" y="73"/>
                  </a:lnTo>
                  <a:lnTo>
                    <a:pt x="99" y="79"/>
                  </a:lnTo>
                  <a:lnTo>
                    <a:pt x="105" y="86"/>
                  </a:lnTo>
                  <a:lnTo>
                    <a:pt x="110" y="95"/>
                  </a:lnTo>
                  <a:lnTo>
                    <a:pt x="112" y="106"/>
                  </a:lnTo>
                  <a:lnTo>
                    <a:pt x="112" y="117"/>
                  </a:lnTo>
                  <a:lnTo>
                    <a:pt x="108" y="129"/>
                  </a:lnTo>
                  <a:lnTo>
                    <a:pt x="104" y="137"/>
                  </a:lnTo>
                  <a:lnTo>
                    <a:pt x="98" y="142"/>
                  </a:lnTo>
                  <a:lnTo>
                    <a:pt x="91" y="146"/>
                  </a:lnTo>
                  <a:lnTo>
                    <a:pt x="84" y="147"/>
                  </a:lnTo>
                  <a:lnTo>
                    <a:pt x="78" y="148"/>
                  </a:lnTo>
                  <a:lnTo>
                    <a:pt x="75" y="148"/>
                  </a:lnTo>
                  <a:lnTo>
                    <a:pt x="73" y="148"/>
                  </a:lnTo>
                  <a:lnTo>
                    <a:pt x="42" y="104"/>
                  </a:lnTo>
                  <a:lnTo>
                    <a:pt x="0" y="93"/>
                  </a:lnTo>
                  <a:lnTo>
                    <a:pt x="44" y="0"/>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273"/>
            <p:cNvSpPr>
              <a:spLocks/>
            </p:cNvSpPr>
            <p:nvPr/>
          </p:nvSpPr>
          <p:spPr bwMode="auto">
            <a:xfrm>
              <a:off x="3372223" y="2800896"/>
              <a:ext cx="46038" cy="7938"/>
            </a:xfrm>
            <a:custGeom>
              <a:avLst/>
              <a:gdLst>
                <a:gd name="T0" fmla="*/ 58 w 58"/>
                <a:gd name="T1" fmla="*/ 6 h 11"/>
                <a:gd name="T2" fmla="*/ 57 w 58"/>
                <a:gd name="T3" fmla="*/ 5 h 11"/>
                <a:gd name="T4" fmla="*/ 1 w 58"/>
                <a:gd name="T5" fmla="*/ 0 h 11"/>
                <a:gd name="T6" fmla="*/ 0 w 58"/>
                <a:gd name="T7" fmla="*/ 6 h 11"/>
                <a:gd name="T8" fmla="*/ 56 w 58"/>
                <a:gd name="T9" fmla="*/ 11 h 11"/>
                <a:gd name="T10" fmla="*/ 55 w 58"/>
                <a:gd name="T11" fmla="*/ 9 h 11"/>
                <a:gd name="T12" fmla="*/ 58 w 58"/>
                <a:gd name="T13" fmla="*/ 6 h 11"/>
                <a:gd name="T14" fmla="*/ 58 w 58"/>
                <a:gd name="T15" fmla="*/ 5 h 11"/>
                <a:gd name="T16" fmla="*/ 57 w 58"/>
                <a:gd name="T17" fmla="*/ 5 h 11"/>
                <a:gd name="T18" fmla="*/ 58 w 58"/>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1">
                  <a:moveTo>
                    <a:pt x="58" y="6"/>
                  </a:moveTo>
                  <a:lnTo>
                    <a:pt x="57" y="5"/>
                  </a:lnTo>
                  <a:lnTo>
                    <a:pt x="1" y="0"/>
                  </a:lnTo>
                  <a:lnTo>
                    <a:pt x="0" y="6"/>
                  </a:lnTo>
                  <a:lnTo>
                    <a:pt x="56" y="11"/>
                  </a:lnTo>
                  <a:lnTo>
                    <a:pt x="55" y="9"/>
                  </a:lnTo>
                  <a:lnTo>
                    <a:pt x="58" y="6"/>
                  </a:lnTo>
                  <a:lnTo>
                    <a:pt x="58" y="5"/>
                  </a:lnTo>
                  <a:lnTo>
                    <a:pt x="57" y="5"/>
                  </a:lnTo>
                  <a:lnTo>
                    <a:pt x="5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274"/>
            <p:cNvSpPr>
              <a:spLocks/>
            </p:cNvSpPr>
            <p:nvPr/>
          </p:nvSpPr>
          <p:spPr bwMode="auto">
            <a:xfrm>
              <a:off x="3415086" y="2805658"/>
              <a:ext cx="41275" cy="65088"/>
            </a:xfrm>
            <a:custGeom>
              <a:avLst/>
              <a:gdLst>
                <a:gd name="T0" fmla="*/ 50 w 51"/>
                <a:gd name="T1" fmla="*/ 82 h 82"/>
                <a:gd name="T2" fmla="*/ 50 w 51"/>
                <a:gd name="T3" fmla="*/ 82 h 82"/>
                <a:gd name="T4" fmla="*/ 51 w 51"/>
                <a:gd name="T5" fmla="*/ 75 h 82"/>
                <a:gd name="T6" fmla="*/ 51 w 51"/>
                <a:gd name="T7" fmla="*/ 67 h 82"/>
                <a:gd name="T8" fmla="*/ 50 w 51"/>
                <a:gd name="T9" fmla="*/ 60 h 82"/>
                <a:gd name="T10" fmla="*/ 47 w 51"/>
                <a:gd name="T11" fmla="*/ 53 h 82"/>
                <a:gd name="T12" fmla="*/ 44 w 51"/>
                <a:gd name="T13" fmla="*/ 46 h 82"/>
                <a:gd name="T14" fmla="*/ 40 w 51"/>
                <a:gd name="T15" fmla="*/ 39 h 82"/>
                <a:gd name="T16" fmla="*/ 36 w 51"/>
                <a:gd name="T17" fmla="*/ 32 h 82"/>
                <a:gd name="T18" fmla="*/ 31 w 51"/>
                <a:gd name="T19" fmla="*/ 26 h 82"/>
                <a:gd name="T20" fmla="*/ 26 w 51"/>
                <a:gd name="T21" fmla="*/ 21 h 82"/>
                <a:gd name="T22" fmla="*/ 21 w 51"/>
                <a:gd name="T23" fmla="*/ 15 h 82"/>
                <a:gd name="T24" fmla="*/ 17 w 51"/>
                <a:gd name="T25" fmla="*/ 10 h 82"/>
                <a:gd name="T26" fmla="*/ 13 w 51"/>
                <a:gd name="T27" fmla="*/ 7 h 82"/>
                <a:gd name="T28" fmla="*/ 9 w 51"/>
                <a:gd name="T29" fmla="*/ 3 h 82"/>
                <a:gd name="T30" fmla="*/ 7 w 51"/>
                <a:gd name="T31" fmla="*/ 1 h 82"/>
                <a:gd name="T32" fmla="*/ 5 w 51"/>
                <a:gd name="T33" fmla="*/ 0 h 82"/>
                <a:gd name="T34" fmla="*/ 3 w 51"/>
                <a:gd name="T35" fmla="*/ 0 h 82"/>
                <a:gd name="T36" fmla="*/ 0 w 51"/>
                <a:gd name="T37" fmla="*/ 3 h 82"/>
                <a:gd name="T38" fmla="*/ 0 w 51"/>
                <a:gd name="T39" fmla="*/ 5 h 82"/>
                <a:gd name="T40" fmla="*/ 2 w 51"/>
                <a:gd name="T41" fmla="*/ 6 h 82"/>
                <a:gd name="T42" fmla="*/ 5 w 51"/>
                <a:gd name="T43" fmla="*/ 8 h 82"/>
                <a:gd name="T44" fmla="*/ 8 w 51"/>
                <a:gd name="T45" fmla="*/ 12 h 82"/>
                <a:gd name="T46" fmla="*/ 13 w 51"/>
                <a:gd name="T47" fmla="*/ 15 h 82"/>
                <a:gd name="T48" fmla="*/ 16 w 51"/>
                <a:gd name="T49" fmla="*/ 20 h 82"/>
                <a:gd name="T50" fmla="*/ 22 w 51"/>
                <a:gd name="T51" fmla="*/ 25 h 82"/>
                <a:gd name="T52" fmla="*/ 26 w 51"/>
                <a:gd name="T53" fmla="*/ 30 h 82"/>
                <a:gd name="T54" fmla="*/ 30 w 51"/>
                <a:gd name="T55" fmla="*/ 36 h 82"/>
                <a:gd name="T56" fmla="*/ 35 w 51"/>
                <a:gd name="T57" fmla="*/ 43 h 82"/>
                <a:gd name="T58" fmla="*/ 39 w 51"/>
                <a:gd name="T59" fmla="*/ 48 h 82"/>
                <a:gd name="T60" fmla="*/ 41 w 51"/>
                <a:gd name="T61" fmla="*/ 55 h 82"/>
                <a:gd name="T62" fmla="*/ 44 w 51"/>
                <a:gd name="T63" fmla="*/ 62 h 82"/>
                <a:gd name="T64" fmla="*/ 45 w 51"/>
                <a:gd name="T65" fmla="*/ 68 h 82"/>
                <a:gd name="T66" fmla="*/ 45 w 51"/>
                <a:gd name="T67" fmla="*/ 74 h 82"/>
                <a:gd name="T68" fmla="*/ 44 w 51"/>
                <a:gd name="T69" fmla="*/ 79 h 82"/>
                <a:gd name="T70" fmla="*/ 44 w 51"/>
                <a:gd name="T71" fmla="*/ 79 h 82"/>
                <a:gd name="T72" fmla="*/ 50 w 51"/>
                <a:gd name="T7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82">
                  <a:moveTo>
                    <a:pt x="50" y="82"/>
                  </a:moveTo>
                  <a:lnTo>
                    <a:pt x="50" y="82"/>
                  </a:lnTo>
                  <a:lnTo>
                    <a:pt x="51" y="75"/>
                  </a:lnTo>
                  <a:lnTo>
                    <a:pt x="51" y="67"/>
                  </a:lnTo>
                  <a:lnTo>
                    <a:pt x="50" y="60"/>
                  </a:lnTo>
                  <a:lnTo>
                    <a:pt x="47" y="53"/>
                  </a:lnTo>
                  <a:lnTo>
                    <a:pt x="44" y="46"/>
                  </a:lnTo>
                  <a:lnTo>
                    <a:pt x="40" y="39"/>
                  </a:lnTo>
                  <a:lnTo>
                    <a:pt x="36" y="32"/>
                  </a:lnTo>
                  <a:lnTo>
                    <a:pt x="31" y="26"/>
                  </a:lnTo>
                  <a:lnTo>
                    <a:pt x="26" y="21"/>
                  </a:lnTo>
                  <a:lnTo>
                    <a:pt x="21" y="15"/>
                  </a:lnTo>
                  <a:lnTo>
                    <a:pt x="17" y="10"/>
                  </a:lnTo>
                  <a:lnTo>
                    <a:pt x="13" y="7"/>
                  </a:lnTo>
                  <a:lnTo>
                    <a:pt x="9" y="3"/>
                  </a:lnTo>
                  <a:lnTo>
                    <a:pt x="7" y="1"/>
                  </a:lnTo>
                  <a:lnTo>
                    <a:pt x="5" y="0"/>
                  </a:lnTo>
                  <a:lnTo>
                    <a:pt x="3" y="0"/>
                  </a:lnTo>
                  <a:lnTo>
                    <a:pt x="0" y="3"/>
                  </a:lnTo>
                  <a:lnTo>
                    <a:pt x="0" y="5"/>
                  </a:lnTo>
                  <a:lnTo>
                    <a:pt x="2" y="6"/>
                  </a:lnTo>
                  <a:lnTo>
                    <a:pt x="5" y="8"/>
                  </a:lnTo>
                  <a:lnTo>
                    <a:pt x="8" y="12"/>
                  </a:lnTo>
                  <a:lnTo>
                    <a:pt x="13" y="15"/>
                  </a:lnTo>
                  <a:lnTo>
                    <a:pt x="16" y="20"/>
                  </a:lnTo>
                  <a:lnTo>
                    <a:pt x="22" y="25"/>
                  </a:lnTo>
                  <a:lnTo>
                    <a:pt x="26" y="30"/>
                  </a:lnTo>
                  <a:lnTo>
                    <a:pt x="30" y="36"/>
                  </a:lnTo>
                  <a:lnTo>
                    <a:pt x="35" y="43"/>
                  </a:lnTo>
                  <a:lnTo>
                    <a:pt x="39" y="48"/>
                  </a:lnTo>
                  <a:lnTo>
                    <a:pt x="41" y="55"/>
                  </a:lnTo>
                  <a:lnTo>
                    <a:pt x="44" y="62"/>
                  </a:lnTo>
                  <a:lnTo>
                    <a:pt x="45" y="68"/>
                  </a:lnTo>
                  <a:lnTo>
                    <a:pt x="45" y="74"/>
                  </a:lnTo>
                  <a:lnTo>
                    <a:pt x="44" y="79"/>
                  </a:lnTo>
                  <a:lnTo>
                    <a:pt x="44" y="79"/>
                  </a:lnTo>
                  <a:lnTo>
                    <a:pt x="50"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275"/>
            <p:cNvSpPr>
              <a:spLocks/>
            </p:cNvSpPr>
            <p:nvPr/>
          </p:nvSpPr>
          <p:spPr bwMode="auto">
            <a:xfrm>
              <a:off x="3430961" y="2869158"/>
              <a:ext cx="23813" cy="25400"/>
            </a:xfrm>
            <a:custGeom>
              <a:avLst/>
              <a:gdLst>
                <a:gd name="T0" fmla="*/ 0 w 32"/>
                <a:gd name="T1" fmla="*/ 30 h 33"/>
                <a:gd name="T2" fmla="*/ 2 w 32"/>
                <a:gd name="T3" fmla="*/ 32 h 33"/>
                <a:gd name="T4" fmla="*/ 3 w 32"/>
                <a:gd name="T5" fmla="*/ 33 h 33"/>
                <a:gd name="T6" fmla="*/ 5 w 32"/>
                <a:gd name="T7" fmla="*/ 33 h 33"/>
                <a:gd name="T8" fmla="*/ 8 w 32"/>
                <a:gd name="T9" fmla="*/ 33 h 33"/>
                <a:gd name="T10" fmla="*/ 13 w 32"/>
                <a:gd name="T11" fmla="*/ 30 h 33"/>
                <a:gd name="T12" fmla="*/ 18 w 32"/>
                <a:gd name="T13" fmla="*/ 28 h 33"/>
                <a:gd name="T14" fmla="*/ 22 w 32"/>
                <a:gd name="T15" fmla="*/ 22 h 33"/>
                <a:gd name="T16" fmla="*/ 27 w 32"/>
                <a:gd name="T17" fmla="*/ 14 h 33"/>
                <a:gd name="T18" fmla="*/ 32 w 32"/>
                <a:gd name="T19" fmla="*/ 3 h 33"/>
                <a:gd name="T20" fmla="*/ 26 w 32"/>
                <a:gd name="T21" fmla="*/ 0 h 33"/>
                <a:gd name="T22" fmla="*/ 21 w 32"/>
                <a:gd name="T23" fmla="*/ 12 h 33"/>
                <a:gd name="T24" fmla="*/ 17 w 32"/>
                <a:gd name="T25" fmla="*/ 19 h 33"/>
                <a:gd name="T26" fmla="*/ 13 w 32"/>
                <a:gd name="T27" fmla="*/ 24 h 33"/>
                <a:gd name="T28" fmla="*/ 10 w 32"/>
                <a:gd name="T29" fmla="*/ 26 h 33"/>
                <a:gd name="T30" fmla="*/ 7 w 32"/>
                <a:gd name="T31" fmla="*/ 26 h 33"/>
                <a:gd name="T32" fmla="*/ 5 w 32"/>
                <a:gd name="T33" fmla="*/ 26 h 33"/>
                <a:gd name="T34" fmla="*/ 4 w 32"/>
                <a:gd name="T35" fmla="*/ 26 h 33"/>
                <a:gd name="T36" fmla="*/ 5 w 32"/>
                <a:gd name="T37" fmla="*/ 26 h 33"/>
                <a:gd name="T38" fmla="*/ 6 w 32"/>
                <a:gd name="T39" fmla="*/ 27 h 33"/>
                <a:gd name="T40" fmla="*/ 0 w 32"/>
                <a:gd name="T41" fmla="*/ 30 h 33"/>
                <a:gd name="T42" fmla="*/ 0 w 32"/>
                <a:gd name="T43" fmla="*/ 30 h 33"/>
                <a:gd name="T44" fmla="*/ 2 w 32"/>
                <a:gd name="T45" fmla="*/ 32 h 33"/>
                <a:gd name="T46" fmla="*/ 0 w 32"/>
                <a:gd name="T4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0" y="30"/>
                  </a:moveTo>
                  <a:lnTo>
                    <a:pt x="2" y="32"/>
                  </a:lnTo>
                  <a:lnTo>
                    <a:pt x="3" y="33"/>
                  </a:lnTo>
                  <a:lnTo>
                    <a:pt x="5" y="33"/>
                  </a:lnTo>
                  <a:lnTo>
                    <a:pt x="8" y="33"/>
                  </a:lnTo>
                  <a:lnTo>
                    <a:pt x="13" y="30"/>
                  </a:lnTo>
                  <a:lnTo>
                    <a:pt x="18" y="28"/>
                  </a:lnTo>
                  <a:lnTo>
                    <a:pt x="22" y="22"/>
                  </a:lnTo>
                  <a:lnTo>
                    <a:pt x="27" y="14"/>
                  </a:lnTo>
                  <a:lnTo>
                    <a:pt x="32" y="3"/>
                  </a:lnTo>
                  <a:lnTo>
                    <a:pt x="26" y="0"/>
                  </a:lnTo>
                  <a:lnTo>
                    <a:pt x="21" y="12"/>
                  </a:lnTo>
                  <a:lnTo>
                    <a:pt x="17" y="19"/>
                  </a:lnTo>
                  <a:lnTo>
                    <a:pt x="13" y="24"/>
                  </a:lnTo>
                  <a:lnTo>
                    <a:pt x="10" y="26"/>
                  </a:lnTo>
                  <a:lnTo>
                    <a:pt x="7" y="26"/>
                  </a:lnTo>
                  <a:lnTo>
                    <a:pt x="5" y="26"/>
                  </a:lnTo>
                  <a:lnTo>
                    <a:pt x="4" y="26"/>
                  </a:lnTo>
                  <a:lnTo>
                    <a:pt x="5" y="26"/>
                  </a:lnTo>
                  <a:lnTo>
                    <a:pt x="6" y="27"/>
                  </a:lnTo>
                  <a:lnTo>
                    <a:pt x="0" y="30"/>
                  </a:lnTo>
                  <a:lnTo>
                    <a:pt x="0" y="30"/>
                  </a:lnTo>
                  <a:lnTo>
                    <a:pt x="2" y="32"/>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276"/>
            <p:cNvSpPr>
              <a:spLocks/>
            </p:cNvSpPr>
            <p:nvPr/>
          </p:nvSpPr>
          <p:spPr bwMode="auto">
            <a:xfrm>
              <a:off x="3396036" y="2846933"/>
              <a:ext cx="39688" cy="46038"/>
            </a:xfrm>
            <a:custGeom>
              <a:avLst/>
              <a:gdLst>
                <a:gd name="T0" fmla="*/ 13 w 49"/>
                <a:gd name="T1" fmla="*/ 7 h 56"/>
                <a:gd name="T2" fmla="*/ 9 w 49"/>
                <a:gd name="T3" fmla="*/ 11 h 56"/>
                <a:gd name="T4" fmla="*/ 43 w 49"/>
                <a:gd name="T5" fmla="*/ 56 h 56"/>
                <a:gd name="T6" fmla="*/ 49 w 49"/>
                <a:gd name="T7" fmla="*/ 53 h 56"/>
                <a:gd name="T8" fmla="*/ 15 w 49"/>
                <a:gd name="T9" fmla="*/ 8 h 56"/>
                <a:gd name="T10" fmla="*/ 10 w 49"/>
                <a:gd name="T11" fmla="*/ 13 h 56"/>
                <a:gd name="T12" fmla="*/ 13 w 49"/>
                <a:gd name="T13" fmla="*/ 7 h 56"/>
                <a:gd name="T14" fmla="*/ 0 w 49"/>
                <a:gd name="T15" fmla="*/ 0 h 56"/>
                <a:gd name="T16" fmla="*/ 9 w 49"/>
                <a:gd name="T17" fmla="*/ 11 h 56"/>
                <a:gd name="T18" fmla="*/ 13 w 49"/>
                <a:gd name="T19"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6">
                  <a:moveTo>
                    <a:pt x="13" y="7"/>
                  </a:moveTo>
                  <a:lnTo>
                    <a:pt x="9" y="11"/>
                  </a:lnTo>
                  <a:lnTo>
                    <a:pt x="43" y="56"/>
                  </a:lnTo>
                  <a:lnTo>
                    <a:pt x="49" y="53"/>
                  </a:lnTo>
                  <a:lnTo>
                    <a:pt x="15" y="8"/>
                  </a:lnTo>
                  <a:lnTo>
                    <a:pt x="10" y="13"/>
                  </a:lnTo>
                  <a:lnTo>
                    <a:pt x="13" y="7"/>
                  </a:lnTo>
                  <a:lnTo>
                    <a:pt x="0" y="0"/>
                  </a:lnTo>
                  <a:lnTo>
                    <a:pt x="9" y="11"/>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277"/>
            <p:cNvSpPr>
              <a:spLocks/>
            </p:cNvSpPr>
            <p:nvPr/>
          </p:nvSpPr>
          <p:spPr bwMode="auto">
            <a:xfrm>
              <a:off x="3403973" y="2853283"/>
              <a:ext cx="25400" cy="44450"/>
            </a:xfrm>
            <a:custGeom>
              <a:avLst/>
              <a:gdLst>
                <a:gd name="T0" fmla="*/ 31 w 31"/>
                <a:gd name="T1" fmla="*/ 55 h 55"/>
                <a:gd name="T2" fmla="*/ 31 w 31"/>
                <a:gd name="T3" fmla="*/ 55 h 55"/>
                <a:gd name="T4" fmla="*/ 31 w 31"/>
                <a:gd name="T5" fmla="*/ 43 h 55"/>
                <a:gd name="T6" fmla="*/ 29 w 31"/>
                <a:gd name="T7" fmla="*/ 31 h 55"/>
                <a:gd name="T8" fmla="*/ 24 w 31"/>
                <a:gd name="T9" fmla="*/ 22 h 55"/>
                <a:gd name="T10" fmla="*/ 18 w 31"/>
                <a:gd name="T11" fmla="*/ 14 h 55"/>
                <a:gd name="T12" fmla="*/ 14 w 31"/>
                <a:gd name="T13" fmla="*/ 8 h 55"/>
                <a:gd name="T14" fmla="*/ 8 w 31"/>
                <a:gd name="T15" fmla="*/ 3 h 55"/>
                <a:gd name="T16" fmla="*/ 5 w 31"/>
                <a:gd name="T17" fmla="*/ 1 h 55"/>
                <a:gd name="T18" fmla="*/ 3 w 31"/>
                <a:gd name="T19" fmla="*/ 0 h 55"/>
                <a:gd name="T20" fmla="*/ 0 w 31"/>
                <a:gd name="T21" fmla="*/ 6 h 55"/>
                <a:gd name="T22" fmla="*/ 1 w 31"/>
                <a:gd name="T23" fmla="*/ 7 h 55"/>
                <a:gd name="T24" fmla="*/ 5 w 31"/>
                <a:gd name="T25" fmla="*/ 8 h 55"/>
                <a:gd name="T26" fmla="*/ 9 w 31"/>
                <a:gd name="T27" fmla="*/ 13 h 55"/>
                <a:gd name="T28" fmla="*/ 14 w 31"/>
                <a:gd name="T29" fmla="*/ 17 h 55"/>
                <a:gd name="T30" fmla="*/ 20 w 31"/>
                <a:gd name="T31" fmla="*/ 25 h 55"/>
                <a:gd name="T32" fmla="*/ 23 w 31"/>
                <a:gd name="T33" fmla="*/ 33 h 55"/>
                <a:gd name="T34" fmla="*/ 25 w 31"/>
                <a:gd name="T35" fmla="*/ 43 h 55"/>
                <a:gd name="T36" fmla="*/ 25 w 31"/>
                <a:gd name="T37" fmla="*/ 54 h 55"/>
                <a:gd name="T38" fmla="*/ 25 w 31"/>
                <a:gd name="T39" fmla="*/ 54 h 55"/>
                <a:gd name="T40" fmla="*/ 31 w 31"/>
                <a:gd name="T4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55">
                  <a:moveTo>
                    <a:pt x="31" y="55"/>
                  </a:moveTo>
                  <a:lnTo>
                    <a:pt x="31" y="55"/>
                  </a:lnTo>
                  <a:lnTo>
                    <a:pt x="31" y="43"/>
                  </a:lnTo>
                  <a:lnTo>
                    <a:pt x="29" y="31"/>
                  </a:lnTo>
                  <a:lnTo>
                    <a:pt x="24" y="22"/>
                  </a:lnTo>
                  <a:lnTo>
                    <a:pt x="18" y="14"/>
                  </a:lnTo>
                  <a:lnTo>
                    <a:pt x="14" y="8"/>
                  </a:lnTo>
                  <a:lnTo>
                    <a:pt x="8" y="3"/>
                  </a:lnTo>
                  <a:lnTo>
                    <a:pt x="5" y="1"/>
                  </a:lnTo>
                  <a:lnTo>
                    <a:pt x="3" y="0"/>
                  </a:lnTo>
                  <a:lnTo>
                    <a:pt x="0" y="6"/>
                  </a:lnTo>
                  <a:lnTo>
                    <a:pt x="1" y="7"/>
                  </a:lnTo>
                  <a:lnTo>
                    <a:pt x="5" y="8"/>
                  </a:lnTo>
                  <a:lnTo>
                    <a:pt x="9" y="13"/>
                  </a:lnTo>
                  <a:lnTo>
                    <a:pt x="14" y="17"/>
                  </a:lnTo>
                  <a:lnTo>
                    <a:pt x="20" y="25"/>
                  </a:lnTo>
                  <a:lnTo>
                    <a:pt x="23" y="33"/>
                  </a:lnTo>
                  <a:lnTo>
                    <a:pt x="25" y="43"/>
                  </a:lnTo>
                  <a:lnTo>
                    <a:pt x="25" y="54"/>
                  </a:lnTo>
                  <a:lnTo>
                    <a:pt x="25" y="54"/>
                  </a:lnTo>
                  <a:lnTo>
                    <a:pt x="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278"/>
            <p:cNvSpPr>
              <a:spLocks/>
            </p:cNvSpPr>
            <p:nvPr/>
          </p:nvSpPr>
          <p:spPr bwMode="auto">
            <a:xfrm>
              <a:off x="3394448" y="2896146"/>
              <a:ext cx="34925" cy="26988"/>
            </a:xfrm>
            <a:custGeom>
              <a:avLst/>
              <a:gdLst>
                <a:gd name="T0" fmla="*/ 0 w 44"/>
                <a:gd name="T1" fmla="*/ 32 h 35"/>
                <a:gd name="T2" fmla="*/ 3 w 44"/>
                <a:gd name="T3" fmla="*/ 35 h 35"/>
                <a:gd name="T4" fmla="*/ 5 w 44"/>
                <a:gd name="T5" fmla="*/ 35 h 35"/>
                <a:gd name="T6" fmla="*/ 8 w 44"/>
                <a:gd name="T7" fmla="*/ 35 h 35"/>
                <a:gd name="T8" fmla="*/ 14 w 44"/>
                <a:gd name="T9" fmla="*/ 33 h 35"/>
                <a:gd name="T10" fmla="*/ 22 w 44"/>
                <a:gd name="T11" fmla="*/ 32 h 35"/>
                <a:gd name="T12" fmla="*/ 29 w 44"/>
                <a:gd name="T13" fmla="*/ 28 h 35"/>
                <a:gd name="T14" fmla="*/ 36 w 44"/>
                <a:gd name="T15" fmla="*/ 22 h 35"/>
                <a:gd name="T16" fmla="*/ 42 w 44"/>
                <a:gd name="T17" fmla="*/ 13 h 35"/>
                <a:gd name="T18" fmla="*/ 44 w 44"/>
                <a:gd name="T19" fmla="*/ 1 h 35"/>
                <a:gd name="T20" fmla="*/ 38 w 44"/>
                <a:gd name="T21" fmla="*/ 0 h 35"/>
                <a:gd name="T22" fmla="*/ 35 w 44"/>
                <a:gd name="T23" fmla="*/ 10 h 35"/>
                <a:gd name="T24" fmla="*/ 31 w 44"/>
                <a:gd name="T25" fmla="*/ 18 h 35"/>
                <a:gd name="T26" fmla="*/ 26 w 44"/>
                <a:gd name="T27" fmla="*/ 23 h 35"/>
                <a:gd name="T28" fmla="*/ 20 w 44"/>
                <a:gd name="T29" fmla="*/ 25 h 35"/>
                <a:gd name="T30" fmla="*/ 14 w 44"/>
                <a:gd name="T31" fmla="*/ 28 h 35"/>
                <a:gd name="T32" fmla="*/ 8 w 44"/>
                <a:gd name="T33" fmla="*/ 28 h 35"/>
                <a:gd name="T34" fmla="*/ 5 w 44"/>
                <a:gd name="T35" fmla="*/ 28 h 35"/>
                <a:gd name="T36" fmla="*/ 4 w 44"/>
                <a:gd name="T37" fmla="*/ 28 h 35"/>
                <a:gd name="T38" fmla="*/ 6 w 44"/>
                <a:gd name="T39" fmla="*/ 29 h 35"/>
                <a:gd name="T40" fmla="*/ 0 w 44"/>
                <a:gd name="T41" fmla="*/ 32 h 35"/>
                <a:gd name="T42" fmla="*/ 2 w 44"/>
                <a:gd name="T43" fmla="*/ 35 h 35"/>
                <a:gd name="T44" fmla="*/ 3 w 44"/>
                <a:gd name="T45" fmla="*/ 35 h 35"/>
                <a:gd name="T46" fmla="*/ 0 w 44"/>
                <a:gd name="T4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5">
                  <a:moveTo>
                    <a:pt x="0" y="32"/>
                  </a:moveTo>
                  <a:lnTo>
                    <a:pt x="3" y="35"/>
                  </a:lnTo>
                  <a:lnTo>
                    <a:pt x="5" y="35"/>
                  </a:lnTo>
                  <a:lnTo>
                    <a:pt x="8" y="35"/>
                  </a:lnTo>
                  <a:lnTo>
                    <a:pt x="14" y="33"/>
                  </a:lnTo>
                  <a:lnTo>
                    <a:pt x="22" y="32"/>
                  </a:lnTo>
                  <a:lnTo>
                    <a:pt x="29" y="28"/>
                  </a:lnTo>
                  <a:lnTo>
                    <a:pt x="36" y="22"/>
                  </a:lnTo>
                  <a:lnTo>
                    <a:pt x="42" y="13"/>
                  </a:lnTo>
                  <a:lnTo>
                    <a:pt x="44" y="1"/>
                  </a:lnTo>
                  <a:lnTo>
                    <a:pt x="38" y="0"/>
                  </a:lnTo>
                  <a:lnTo>
                    <a:pt x="35" y="10"/>
                  </a:lnTo>
                  <a:lnTo>
                    <a:pt x="31" y="18"/>
                  </a:lnTo>
                  <a:lnTo>
                    <a:pt x="26" y="23"/>
                  </a:lnTo>
                  <a:lnTo>
                    <a:pt x="20" y="25"/>
                  </a:lnTo>
                  <a:lnTo>
                    <a:pt x="14" y="28"/>
                  </a:lnTo>
                  <a:lnTo>
                    <a:pt x="8" y="28"/>
                  </a:lnTo>
                  <a:lnTo>
                    <a:pt x="5" y="28"/>
                  </a:lnTo>
                  <a:lnTo>
                    <a:pt x="4" y="28"/>
                  </a:lnTo>
                  <a:lnTo>
                    <a:pt x="6" y="29"/>
                  </a:lnTo>
                  <a:lnTo>
                    <a:pt x="0" y="32"/>
                  </a:lnTo>
                  <a:lnTo>
                    <a:pt x="2" y="35"/>
                  </a:lnTo>
                  <a:lnTo>
                    <a:pt x="3" y="35"/>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279"/>
            <p:cNvSpPr>
              <a:spLocks/>
            </p:cNvSpPr>
            <p:nvPr/>
          </p:nvSpPr>
          <p:spPr bwMode="auto">
            <a:xfrm>
              <a:off x="3369048" y="2883446"/>
              <a:ext cx="30163" cy="38100"/>
            </a:xfrm>
            <a:custGeom>
              <a:avLst/>
              <a:gdLst>
                <a:gd name="T0" fmla="*/ 2 w 38"/>
                <a:gd name="T1" fmla="*/ 7 h 48"/>
                <a:gd name="T2" fmla="*/ 0 w 38"/>
                <a:gd name="T3" fmla="*/ 6 h 48"/>
                <a:gd name="T4" fmla="*/ 32 w 38"/>
                <a:gd name="T5" fmla="*/ 48 h 48"/>
                <a:gd name="T6" fmla="*/ 38 w 38"/>
                <a:gd name="T7" fmla="*/ 45 h 48"/>
                <a:gd name="T8" fmla="*/ 6 w 38"/>
                <a:gd name="T9" fmla="*/ 2 h 48"/>
                <a:gd name="T10" fmla="*/ 5 w 38"/>
                <a:gd name="T11" fmla="*/ 0 h 48"/>
                <a:gd name="T12" fmla="*/ 6 w 38"/>
                <a:gd name="T13" fmla="*/ 2 h 48"/>
                <a:gd name="T14" fmla="*/ 5 w 38"/>
                <a:gd name="T15" fmla="*/ 1 h 48"/>
                <a:gd name="T16" fmla="*/ 5 w 38"/>
                <a:gd name="T17" fmla="*/ 0 h 48"/>
                <a:gd name="T18" fmla="*/ 2 w 38"/>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2" y="7"/>
                  </a:moveTo>
                  <a:lnTo>
                    <a:pt x="0" y="6"/>
                  </a:lnTo>
                  <a:lnTo>
                    <a:pt x="32" y="48"/>
                  </a:lnTo>
                  <a:lnTo>
                    <a:pt x="38" y="45"/>
                  </a:lnTo>
                  <a:lnTo>
                    <a:pt x="6" y="2"/>
                  </a:lnTo>
                  <a:lnTo>
                    <a:pt x="5" y="0"/>
                  </a:lnTo>
                  <a:lnTo>
                    <a:pt x="6" y="2"/>
                  </a:lnTo>
                  <a:lnTo>
                    <a:pt x="5" y="1"/>
                  </a:lnTo>
                  <a:lnTo>
                    <a:pt x="5" y="0"/>
                  </a:lnTo>
                  <a:lnTo>
                    <a:pt x="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280"/>
            <p:cNvSpPr>
              <a:spLocks/>
            </p:cNvSpPr>
            <p:nvPr/>
          </p:nvSpPr>
          <p:spPr bwMode="auto">
            <a:xfrm>
              <a:off x="3337298" y="2873921"/>
              <a:ext cx="34925" cy="14288"/>
            </a:xfrm>
            <a:custGeom>
              <a:avLst/>
              <a:gdLst>
                <a:gd name="T0" fmla="*/ 1 w 44"/>
                <a:gd name="T1" fmla="*/ 4 h 19"/>
                <a:gd name="T2" fmla="*/ 0 w 44"/>
                <a:gd name="T3" fmla="*/ 7 h 19"/>
                <a:gd name="T4" fmla="*/ 41 w 44"/>
                <a:gd name="T5" fmla="*/ 19 h 19"/>
                <a:gd name="T6" fmla="*/ 44 w 44"/>
                <a:gd name="T7" fmla="*/ 12 h 19"/>
                <a:gd name="T8" fmla="*/ 2 w 44"/>
                <a:gd name="T9" fmla="*/ 0 h 19"/>
                <a:gd name="T10" fmla="*/ 1 w 44"/>
                <a:gd name="T11" fmla="*/ 4 h 19"/>
              </a:gdLst>
              <a:ahLst/>
              <a:cxnLst>
                <a:cxn ang="0">
                  <a:pos x="T0" y="T1"/>
                </a:cxn>
                <a:cxn ang="0">
                  <a:pos x="T2" y="T3"/>
                </a:cxn>
                <a:cxn ang="0">
                  <a:pos x="T4" y="T5"/>
                </a:cxn>
                <a:cxn ang="0">
                  <a:pos x="T6" y="T7"/>
                </a:cxn>
                <a:cxn ang="0">
                  <a:pos x="T8" y="T9"/>
                </a:cxn>
                <a:cxn ang="0">
                  <a:pos x="T10" y="T11"/>
                </a:cxn>
              </a:cxnLst>
              <a:rect l="0" t="0" r="r" b="b"/>
              <a:pathLst>
                <a:path w="44" h="19">
                  <a:moveTo>
                    <a:pt x="1" y="4"/>
                  </a:moveTo>
                  <a:lnTo>
                    <a:pt x="0" y="7"/>
                  </a:lnTo>
                  <a:lnTo>
                    <a:pt x="41" y="19"/>
                  </a:lnTo>
                  <a:lnTo>
                    <a:pt x="44" y="12"/>
                  </a:lnTo>
                  <a:lnTo>
                    <a:pt x="2"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281"/>
            <p:cNvSpPr>
              <a:spLocks/>
            </p:cNvSpPr>
            <p:nvPr/>
          </p:nvSpPr>
          <p:spPr bwMode="auto">
            <a:xfrm>
              <a:off x="3354761" y="2837408"/>
              <a:ext cx="65088" cy="33338"/>
            </a:xfrm>
            <a:custGeom>
              <a:avLst/>
              <a:gdLst>
                <a:gd name="T0" fmla="*/ 0 w 82"/>
                <a:gd name="T1" fmla="*/ 4 h 42"/>
                <a:gd name="T2" fmla="*/ 1 w 82"/>
                <a:gd name="T3" fmla="*/ 3 h 42"/>
                <a:gd name="T4" fmla="*/ 5 w 82"/>
                <a:gd name="T5" fmla="*/ 1 h 42"/>
                <a:gd name="T6" fmla="*/ 9 w 82"/>
                <a:gd name="T7" fmla="*/ 0 h 42"/>
                <a:gd name="T8" fmla="*/ 16 w 82"/>
                <a:gd name="T9" fmla="*/ 0 h 42"/>
                <a:gd name="T10" fmla="*/ 23 w 82"/>
                <a:gd name="T11" fmla="*/ 1 h 42"/>
                <a:gd name="T12" fmla="*/ 32 w 82"/>
                <a:gd name="T13" fmla="*/ 4 h 42"/>
                <a:gd name="T14" fmla="*/ 43 w 82"/>
                <a:gd name="T15" fmla="*/ 10 h 42"/>
                <a:gd name="T16" fmla="*/ 54 w 82"/>
                <a:gd name="T17" fmla="*/ 19 h 42"/>
                <a:gd name="T18" fmla="*/ 63 w 82"/>
                <a:gd name="T19" fmla="*/ 27 h 42"/>
                <a:gd name="T20" fmla="*/ 71 w 82"/>
                <a:gd name="T21" fmla="*/ 34 h 42"/>
                <a:gd name="T22" fmla="*/ 76 w 82"/>
                <a:gd name="T23" fmla="*/ 37 h 42"/>
                <a:gd name="T24" fmla="*/ 79 w 82"/>
                <a:gd name="T25" fmla="*/ 39 h 42"/>
                <a:gd name="T26" fmla="*/ 81 w 82"/>
                <a:gd name="T27" fmla="*/ 41 h 42"/>
                <a:gd name="T28" fmla="*/ 82 w 82"/>
                <a:gd name="T29" fmla="*/ 42 h 42"/>
                <a:gd name="T30" fmla="*/ 82 w 82"/>
                <a:gd name="T31" fmla="*/ 41 h 42"/>
                <a:gd name="T32" fmla="*/ 82 w 82"/>
                <a:gd name="T33" fmla="*/ 41 h 42"/>
                <a:gd name="T34" fmla="*/ 0 w 82"/>
                <a:gd name="T35"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2">
                  <a:moveTo>
                    <a:pt x="0" y="4"/>
                  </a:moveTo>
                  <a:lnTo>
                    <a:pt x="1" y="3"/>
                  </a:lnTo>
                  <a:lnTo>
                    <a:pt x="5" y="1"/>
                  </a:lnTo>
                  <a:lnTo>
                    <a:pt x="9" y="0"/>
                  </a:lnTo>
                  <a:lnTo>
                    <a:pt x="16" y="0"/>
                  </a:lnTo>
                  <a:lnTo>
                    <a:pt x="23" y="1"/>
                  </a:lnTo>
                  <a:lnTo>
                    <a:pt x="32" y="4"/>
                  </a:lnTo>
                  <a:lnTo>
                    <a:pt x="43" y="10"/>
                  </a:lnTo>
                  <a:lnTo>
                    <a:pt x="54" y="19"/>
                  </a:lnTo>
                  <a:lnTo>
                    <a:pt x="63" y="27"/>
                  </a:lnTo>
                  <a:lnTo>
                    <a:pt x="71" y="34"/>
                  </a:lnTo>
                  <a:lnTo>
                    <a:pt x="76" y="37"/>
                  </a:lnTo>
                  <a:lnTo>
                    <a:pt x="79" y="39"/>
                  </a:lnTo>
                  <a:lnTo>
                    <a:pt x="81" y="41"/>
                  </a:lnTo>
                  <a:lnTo>
                    <a:pt x="82" y="42"/>
                  </a:lnTo>
                  <a:lnTo>
                    <a:pt x="82" y="41"/>
                  </a:lnTo>
                  <a:lnTo>
                    <a:pt x="82" y="41"/>
                  </a:lnTo>
                  <a:lnTo>
                    <a:pt x="0" y="4"/>
                  </a:lnTo>
                  <a:close/>
                </a:path>
              </a:pathLst>
            </a:custGeom>
            <a:solidFill>
              <a:srgbClr val="FFB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282"/>
            <p:cNvSpPr>
              <a:spLocks/>
            </p:cNvSpPr>
            <p:nvPr/>
          </p:nvSpPr>
          <p:spPr bwMode="auto">
            <a:xfrm>
              <a:off x="3354761" y="2834233"/>
              <a:ext cx="46038" cy="20638"/>
            </a:xfrm>
            <a:custGeom>
              <a:avLst/>
              <a:gdLst>
                <a:gd name="T0" fmla="*/ 57 w 57"/>
                <a:gd name="T1" fmla="*/ 19 h 24"/>
                <a:gd name="T2" fmla="*/ 57 w 57"/>
                <a:gd name="T3" fmla="*/ 19 h 24"/>
                <a:gd name="T4" fmla="*/ 46 w 57"/>
                <a:gd name="T5" fmla="*/ 10 h 24"/>
                <a:gd name="T6" fmla="*/ 36 w 57"/>
                <a:gd name="T7" fmla="*/ 4 h 24"/>
                <a:gd name="T8" fmla="*/ 25 w 57"/>
                <a:gd name="T9" fmla="*/ 1 h 24"/>
                <a:gd name="T10" fmla="*/ 17 w 57"/>
                <a:gd name="T11" fmla="*/ 0 h 24"/>
                <a:gd name="T12" fmla="*/ 10 w 57"/>
                <a:gd name="T13" fmla="*/ 1 h 24"/>
                <a:gd name="T14" fmla="*/ 4 w 57"/>
                <a:gd name="T15" fmla="*/ 1 h 24"/>
                <a:gd name="T16" fmla="*/ 1 w 57"/>
                <a:gd name="T17" fmla="*/ 3 h 24"/>
                <a:gd name="T18" fmla="*/ 0 w 57"/>
                <a:gd name="T19" fmla="*/ 3 h 24"/>
                <a:gd name="T20" fmla="*/ 2 w 57"/>
                <a:gd name="T21" fmla="*/ 9 h 24"/>
                <a:gd name="T22" fmla="*/ 3 w 57"/>
                <a:gd name="T23" fmla="*/ 9 h 24"/>
                <a:gd name="T24" fmla="*/ 6 w 57"/>
                <a:gd name="T25" fmla="*/ 8 h 24"/>
                <a:gd name="T26" fmla="*/ 10 w 57"/>
                <a:gd name="T27" fmla="*/ 7 h 24"/>
                <a:gd name="T28" fmla="*/ 17 w 57"/>
                <a:gd name="T29" fmla="*/ 7 h 24"/>
                <a:gd name="T30" fmla="*/ 24 w 57"/>
                <a:gd name="T31" fmla="*/ 8 h 24"/>
                <a:gd name="T32" fmla="*/ 32 w 57"/>
                <a:gd name="T33" fmla="*/ 10 h 24"/>
                <a:gd name="T34" fmla="*/ 42 w 57"/>
                <a:gd name="T35" fmla="*/ 15 h 24"/>
                <a:gd name="T36" fmla="*/ 53 w 57"/>
                <a:gd name="T37" fmla="*/ 24 h 24"/>
                <a:gd name="T38" fmla="*/ 53 w 57"/>
                <a:gd name="T39" fmla="*/ 24 h 24"/>
                <a:gd name="T40" fmla="*/ 57 w 57"/>
                <a:gd name="T4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24">
                  <a:moveTo>
                    <a:pt x="57" y="19"/>
                  </a:moveTo>
                  <a:lnTo>
                    <a:pt x="57" y="19"/>
                  </a:lnTo>
                  <a:lnTo>
                    <a:pt x="46" y="10"/>
                  </a:lnTo>
                  <a:lnTo>
                    <a:pt x="36" y="4"/>
                  </a:lnTo>
                  <a:lnTo>
                    <a:pt x="25" y="1"/>
                  </a:lnTo>
                  <a:lnTo>
                    <a:pt x="17" y="0"/>
                  </a:lnTo>
                  <a:lnTo>
                    <a:pt x="10" y="1"/>
                  </a:lnTo>
                  <a:lnTo>
                    <a:pt x="4" y="1"/>
                  </a:lnTo>
                  <a:lnTo>
                    <a:pt x="1" y="3"/>
                  </a:lnTo>
                  <a:lnTo>
                    <a:pt x="0" y="3"/>
                  </a:lnTo>
                  <a:lnTo>
                    <a:pt x="2" y="9"/>
                  </a:lnTo>
                  <a:lnTo>
                    <a:pt x="3" y="9"/>
                  </a:lnTo>
                  <a:lnTo>
                    <a:pt x="6" y="8"/>
                  </a:lnTo>
                  <a:lnTo>
                    <a:pt x="10" y="7"/>
                  </a:lnTo>
                  <a:lnTo>
                    <a:pt x="17" y="7"/>
                  </a:lnTo>
                  <a:lnTo>
                    <a:pt x="24" y="8"/>
                  </a:lnTo>
                  <a:lnTo>
                    <a:pt x="32" y="10"/>
                  </a:lnTo>
                  <a:lnTo>
                    <a:pt x="42" y="15"/>
                  </a:lnTo>
                  <a:lnTo>
                    <a:pt x="53" y="24"/>
                  </a:lnTo>
                  <a:lnTo>
                    <a:pt x="53" y="24"/>
                  </a:lnTo>
                  <a:lnTo>
                    <a:pt x="5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283"/>
            <p:cNvSpPr>
              <a:spLocks/>
            </p:cNvSpPr>
            <p:nvPr/>
          </p:nvSpPr>
          <p:spPr bwMode="auto">
            <a:xfrm>
              <a:off x="3396036" y="2850108"/>
              <a:ext cx="26988" cy="22225"/>
            </a:xfrm>
            <a:custGeom>
              <a:avLst/>
              <a:gdLst>
                <a:gd name="T0" fmla="*/ 26 w 33"/>
                <a:gd name="T1" fmla="*/ 26 h 28"/>
                <a:gd name="T2" fmla="*/ 27 w 33"/>
                <a:gd name="T3" fmla="*/ 22 h 28"/>
                <a:gd name="T4" fmla="*/ 30 w 33"/>
                <a:gd name="T5" fmla="*/ 22 h 28"/>
                <a:gd name="T6" fmla="*/ 31 w 33"/>
                <a:gd name="T7" fmla="*/ 22 h 28"/>
                <a:gd name="T8" fmla="*/ 29 w 33"/>
                <a:gd name="T9" fmla="*/ 21 h 28"/>
                <a:gd name="T10" fmla="*/ 25 w 33"/>
                <a:gd name="T11" fmla="*/ 19 h 28"/>
                <a:gd name="T12" fmla="*/ 22 w 33"/>
                <a:gd name="T13" fmla="*/ 15 h 28"/>
                <a:gd name="T14" fmla="*/ 14 w 33"/>
                <a:gd name="T15" fmla="*/ 8 h 28"/>
                <a:gd name="T16" fmla="*/ 4 w 33"/>
                <a:gd name="T17" fmla="*/ 0 h 28"/>
                <a:gd name="T18" fmla="*/ 0 w 33"/>
                <a:gd name="T19" fmla="*/ 5 h 28"/>
                <a:gd name="T20" fmla="*/ 9 w 33"/>
                <a:gd name="T21" fmla="*/ 13 h 28"/>
                <a:gd name="T22" fmla="*/ 17 w 33"/>
                <a:gd name="T23" fmla="*/ 20 h 28"/>
                <a:gd name="T24" fmla="*/ 22 w 33"/>
                <a:gd name="T25" fmla="*/ 23 h 28"/>
                <a:gd name="T26" fmla="*/ 25 w 33"/>
                <a:gd name="T27" fmla="*/ 27 h 28"/>
                <a:gd name="T28" fmla="*/ 27 w 33"/>
                <a:gd name="T29" fmla="*/ 28 h 28"/>
                <a:gd name="T30" fmla="*/ 30 w 33"/>
                <a:gd name="T31" fmla="*/ 28 h 28"/>
                <a:gd name="T32" fmla="*/ 32 w 33"/>
                <a:gd name="T33" fmla="*/ 27 h 28"/>
                <a:gd name="T34" fmla="*/ 33 w 33"/>
                <a:gd name="T35" fmla="*/ 23 h 28"/>
                <a:gd name="T36" fmla="*/ 26 w 33"/>
                <a:gd name="T3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8">
                  <a:moveTo>
                    <a:pt x="26" y="26"/>
                  </a:moveTo>
                  <a:lnTo>
                    <a:pt x="27" y="22"/>
                  </a:lnTo>
                  <a:lnTo>
                    <a:pt x="30" y="22"/>
                  </a:lnTo>
                  <a:lnTo>
                    <a:pt x="31" y="22"/>
                  </a:lnTo>
                  <a:lnTo>
                    <a:pt x="29" y="21"/>
                  </a:lnTo>
                  <a:lnTo>
                    <a:pt x="25" y="19"/>
                  </a:lnTo>
                  <a:lnTo>
                    <a:pt x="22" y="15"/>
                  </a:lnTo>
                  <a:lnTo>
                    <a:pt x="14" y="8"/>
                  </a:lnTo>
                  <a:lnTo>
                    <a:pt x="4" y="0"/>
                  </a:lnTo>
                  <a:lnTo>
                    <a:pt x="0" y="5"/>
                  </a:lnTo>
                  <a:lnTo>
                    <a:pt x="9" y="13"/>
                  </a:lnTo>
                  <a:lnTo>
                    <a:pt x="17" y="20"/>
                  </a:lnTo>
                  <a:lnTo>
                    <a:pt x="22" y="23"/>
                  </a:lnTo>
                  <a:lnTo>
                    <a:pt x="25" y="27"/>
                  </a:lnTo>
                  <a:lnTo>
                    <a:pt x="27" y="28"/>
                  </a:lnTo>
                  <a:lnTo>
                    <a:pt x="30" y="28"/>
                  </a:lnTo>
                  <a:lnTo>
                    <a:pt x="32" y="27"/>
                  </a:lnTo>
                  <a:lnTo>
                    <a:pt x="33" y="23"/>
                  </a:lnTo>
                  <a:lnTo>
                    <a:pt x="2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284"/>
            <p:cNvSpPr>
              <a:spLocks/>
            </p:cNvSpPr>
            <p:nvPr/>
          </p:nvSpPr>
          <p:spPr bwMode="auto">
            <a:xfrm>
              <a:off x="3713536" y="3050133"/>
              <a:ext cx="73025" cy="90488"/>
            </a:xfrm>
            <a:custGeom>
              <a:avLst/>
              <a:gdLst>
                <a:gd name="T0" fmla="*/ 94 w 94"/>
                <a:gd name="T1" fmla="*/ 112 h 114"/>
                <a:gd name="T2" fmla="*/ 94 w 94"/>
                <a:gd name="T3" fmla="*/ 112 h 114"/>
                <a:gd name="T4" fmla="*/ 90 w 94"/>
                <a:gd name="T5" fmla="*/ 102 h 114"/>
                <a:gd name="T6" fmla="*/ 85 w 94"/>
                <a:gd name="T7" fmla="*/ 92 h 114"/>
                <a:gd name="T8" fmla="*/ 80 w 94"/>
                <a:gd name="T9" fmla="*/ 81 h 114"/>
                <a:gd name="T10" fmla="*/ 74 w 94"/>
                <a:gd name="T11" fmla="*/ 72 h 114"/>
                <a:gd name="T12" fmla="*/ 66 w 94"/>
                <a:gd name="T13" fmla="*/ 63 h 114"/>
                <a:gd name="T14" fmla="*/ 59 w 94"/>
                <a:gd name="T15" fmla="*/ 54 h 114"/>
                <a:gd name="T16" fmla="*/ 51 w 94"/>
                <a:gd name="T17" fmla="*/ 45 h 114"/>
                <a:gd name="T18" fmla="*/ 43 w 94"/>
                <a:gd name="T19" fmla="*/ 36 h 114"/>
                <a:gd name="T20" fmla="*/ 36 w 94"/>
                <a:gd name="T21" fmla="*/ 28 h 114"/>
                <a:gd name="T22" fmla="*/ 29 w 94"/>
                <a:gd name="T23" fmla="*/ 21 h 114"/>
                <a:gd name="T24" fmla="*/ 22 w 94"/>
                <a:gd name="T25" fmla="*/ 16 h 114"/>
                <a:gd name="T26" fmla="*/ 16 w 94"/>
                <a:gd name="T27" fmla="*/ 10 h 114"/>
                <a:gd name="T28" fmla="*/ 12 w 94"/>
                <a:gd name="T29" fmla="*/ 6 h 114"/>
                <a:gd name="T30" fmla="*/ 8 w 94"/>
                <a:gd name="T31" fmla="*/ 3 h 114"/>
                <a:gd name="T32" fmla="*/ 6 w 94"/>
                <a:gd name="T33" fmla="*/ 1 h 114"/>
                <a:gd name="T34" fmla="*/ 4 w 94"/>
                <a:gd name="T35" fmla="*/ 0 h 114"/>
                <a:gd name="T36" fmla="*/ 0 w 94"/>
                <a:gd name="T37" fmla="*/ 4 h 114"/>
                <a:gd name="T38" fmla="*/ 1 w 94"/>
                <a:gd name="T39" fmla="*/ 5 h 114"/>
                <a:gd name="T40" fmla="*/ 4 w 94"/>
                <a:gd name="T41" fmla="*/ 8 h 114"/>
                <a:gd name="T42" fmla="*/ 7 w 94"/>
                <a:gd name="T43" fmla="*/ 11 h 114"/>
                <a:gd name="T44" fmla="*/ 12 w 94"/>
                <a:gd name="T45" fmla="*/ 15 h 114"/>
                <a:gd name="T46" fmla="*/ 18 w 94"/>
                <a:gd name="T47" fmla="*/ 20 h 114"/>
                <a:gd name="T48" fmla="*/ 24 w 94"/>
                <a:gd name="T49" fmla="*/ 26 h 114"/>
                <a:gd name="T50" fmla="*/ 31 w 94"/>
                <a:gd name="T51" fmla="*/ 33 h 114"/>
                <a:gd name="T52" fmla="*/ 38 w 94"/>
                <a:gd name="T53" fmla="*/ 41 h 114"/>
                <a:gd name="T54" fmla="*/ 46 w 94"/>
                <a:gd name="T55" fmla="*/ 49 h 114"/>
                <a:gd name="T56" fmla="*/ 54 w 94"/>
                <a:gd name="T57" fmla="*/ 57 h 114"/>
                <a:gd name="T58" fmla="*/ 61 w 94"/>
                <a:gd name="T59" fmla="*/ 66 h 114"/>
                <a:gd name="T60" fmla="*/ 68 w 94"/>
                <a:gd name="T61" fmla="*/ 76 h 114"/>
                <a:gd name="T62" fmla="*/ 74 w 94"/>
                <a:gd name="T63" fmla="*/ 85 h 114"/>
                <a:gd name="T64" fmla="*/ 80 w 94"/>
                <a:gd name="T65" fmla="*/ 95 h 114"/>
                <a:gd name="T66" fmla="*/ 84 w 94"/>
                <a:gd name="T67" fmla="*/ 104 h 114"/>
                <a:gd name="T68" fmla="*/ 88 w 94"/>
                <a:gd name="T69" fmla="*/ 114 h 114"/>
                <a:gd name="T70" fmla="*/ 88 w 94"/>
                <a:gd name="T71" fmla="*/ 114 h 114"/>
                <a:gd name="T72" fmla="*/ 94 w 94"/>
                <a:gd name="T73"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114">
                  <a:moveTo>
                    <a:pt x="94" y="112"/>
                  </a:moveTo>
                  <a:lnTo>
                    <a:pt x="94" y="112"/>
                  </a:lnTo>
                  <a:lnTo>
                    <a:pt x="90" y="102"/>
                  </a:lnTo>
                  <a:lnTo>
                    <a:pt x="85" y="92"/>
                  </a:lnTo>
                  <a:lnTo>
                    <a:pt x="80" y="81"/>
                  </a:lnTo>
                  <a:lnTo>
                    <a:pt x="74" y="72"/>
                  </a:lnTo>
                  <a:lnTo>
                    <a:pt x="66" y="63"/>
                  </a:lnTo>
                  <a:lnTo>
                    <a:pt x="59" y="54"/>
                  </a:lnTo>
                  <a:lnTo>
                    <a:pt x="51" y="45"/>
                  </a:lnTo>
                  <a:lnTo>
                    <a:pt x="43" y="36"/>
                  </a:lnTo>
                  <a:lnTo>
                    <a:pt x="36" y="28"/>
                  </a:lnTo>
                  <a:lnTo>
                    <a:pt x="29" y="21"/>
                  </a:lnTo>
                  <a:lnTo>
                    <a:pt x="22" y="16"/>
                  </a:lnTo>
                  <a:lnTo>
                    <a:pt x="16" y="10"/>
                  </a:lnTo>
                  <a:lnTo>
                    <a:pt x="12" y="6"/>
                  </a:lnTo>
                  <a:lnTo>
                    <a:pt x="8" y="3"/>
                  </a:lnTo>
                  <a:lnTo>
                    <a:pt x="6" y="1"/>
                  </a:lnTo>
                  <a:lnTo>
                    <a:pt x="4" y="0"/>
                  </a:lnTo>
                  <a:lnTo>
                    <a:pt x="0" y="4"/>
                  </a:lnTo>
                  <a:lnTo>
                    <a:pt x="1" y="5"/>
                  </a:lnTo>
                  <a:lnTo>
                    <a:pt x="4" y="8"/>
                  </a:lnTo>
                  <a:lnTo>
                    <a:pt x="7" y="11"/>
                  </a:lnTo>
                  <a:lnTo>
                    <a:pt x="12" y="15"/>
                  </a:lnTo>
                  <a:lnTo>
                    <a:pt x="18" y="20"/>
                  </a:lnTo>
                  <a:lnTo>
                    <a:pt x="24" y="26"/>
                  </a:lnTo>
                  <a:lnTo>
                    <a:pt x="31" y="33"/>
                  </a:lnTo>
                  <a:lnTo>
                    <a:pt x="38" y="41"/>
                  </a:lnTo>
                  <a:lnTo>
                    <a:pt x="46" y="49"/>
                  </a:lnTo>
                  <a:lnTo>
                    <a:pt x="54" y="57"/>
                  </a:lnTo>
                  <a:lnTo>
                    <a:pt x="61" y="66"/>
                  </a:lnTo>
                  <a:lnTo>
                    <a:pt x="68" y="76"/>
                  </a:lnTo>
                  <a:lnTo>
                    <a:pt x="74" y="85"/>
                  </a:lnTo>
                  <a:lnTo>
                    <a:pt x="80" y="95"/>
                  </a:lnTo>
                  <a:lnTo>
                    <a:pt x="84" y="104"/>
                  </a:lnTo>
                  <a:lnTo>
                    <a:pt x="88" y="114"/>
                  </a:lnTo>
                  <a:lnTo>
                    <a:pt x="88" y="114"/>
                  </a:lnTo>
                  <a:lnTo>
                    <a:pt x="94"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285"/>
            <p:cNvSpPr>
              <a:spLocks/>
            </p:cNvSpPr>
            <p:nvPr/>
          </p:nvSpPr>
          <p:spPr bwMode="auto">
            <a:xfrm>
              <a:off x="3781798" y="3139033"/>
              <a:ext cx="14288" cy="85725"/>
            </a:xfrm>
            <a:custGeom>
              <a:avLst/>
              <a:gdLst>
                <a:gd name="T0" fmla="*/ 17 w 17"/>
                <a:gd name="T1" fmla="*/ 108 h 108"/>
                <a:gd name="T2" fmla="*/ 17 w 17"/>
                <a:gd name="T3" fmla="*/ 108 h 108"/>
                <a:gd name="T4" fmla="*/ 17 w 17"/>
                <a:gd name="T5" fmla="*/ 106 h 108"/>
                <a:gd name="T6" fmla="*/ 17 w 17"/>
                <a:gd name="T7" fmla="*/ 102 h 108"/>
                <a:gd name="T8" fmla="*/ 17 w 17"/>
                <a:gd name="T9" fmla="*/ 98 h 108"/>
                <a:gd name="T10" fmla="*/ 17 w 17"/>
                <a:gd name="T11" fmla="*/ 94 h 108"/>
                <a:gd name="T12" fmla="*/ 17 w 17"/>
                <a:gd name="T13" fmla="*/ 88 h 108"/>
                <a:gd name="T14" fmla="*/ 17 w 17"/>
                <a:gd name="T15" fmla="*/ 81 h 108"/>
                <a:gd name="T16" fmla="*/ 17 w 17"/>
                <a:gd name="T17" fmla="*/ 74 h 108"/>
                <a:gd name="T18" fmla="*/ 17 w 17"/>
                <a:gd name="T19" fmla="*/ 66 h 108"/>
                <a:gd name="T20" fmla="*/ 16 w 17"/>
                <a:gd name="T21" fmla="*/ 57 h 108"/>
                <a:gd name="T22" fmla="*/ 15 w 17"/>
                <a:gd name="T23" fmla="*/ 48 h 108"/>
                <a:gd name="T24" fmla="*/ 14 w 17"/>
                <a:gd name="T25" fmla="*/ 38 h 108"/>
                <a:gd name="T26" fmla="*/ 12 w 17"/>
                <a:gd name="T27" fmla="*/ 29 h 108"/>
                <a:gd name="T28" fmla="*/ 10 w 17"/>
                <a:gd name="T29" fmla="*/ 20 h 108"/>
                <a:gd name="T30" fmla="*/ 9 w 17"/>
                <a:gd name="T31" fmla="*/ 10 h 108"/>
                <a:gd name="T32" fmla="*/ 6 w 17"/>
                <a:gd name="T33" fmla="*/ 0 h 108"/>
                <a:gd name="T34" fmla="*/ 0 w 17"/>
                <a:gd name="T35" fmla="*/ 2 h 108"/>
                <a:gd name="T36" fmla="*/ 2 w 17"/>
                <a:gd name="T37" fmla="*/ 12 h 108"/>
                <a:gd name="T38" fmla="*/ 4 w 17"/>
                <a:gd name="T39" fmla="*/ 21 h 108"/>
                <a:gd name="T40" fmla="*/ 6 w 17"/>
                <a:gd name="T41" fmla="*/ 30 h 108"/>
                <a:gd name="T42" fmla="*/ 8 w 17"/>
                <a:gd name="T43" fmla="*/ 40 h 108"/>
                <a:gd name="T44" fmla="*/ 9 w 17"/>
                <a:gd name="T45" fmla="*/ 49 h 108"/>
                <a:gd name="T46" fmla="*/ 10 w 17"/>
                <a:gd name="T47" fmla="*/ 58 h 108"/>
                <a:gd name="T48" fmla="*/ 10 w 17"/>
                <a:gd name="T49" fmla="*/ 66 h 108"/>
                <a:gd name="T50" fmla="*/ 10 w 17"/>
                <a:gd name="T51" fmla="*/ 74 h 108"/>
                <a:gd name="T52" fmla="*/ 11 w 17"/>
                <a:gd name="T53" fmla="*/ 81 h 108"/>
                <a:gd name="T54" fmla="*/ 11 w 17"/>
                <a:gd name="T55" fmla="*/ 88 h 108"/>
                <a:gd name="T56" fmla="*/ 11 w 17"/>
                <a:gd name="T57" fmla="*/ 94 h 108"/>
                <a:gd name="T58" fmla="*/ 11 w 17"/>
                <a:gd name="T59" fmla="*/ 98 h 108"/>
                <a:gd name="T60" fmla="*/ 11 w 17"/>
                <a:gd name="T61" fmla="*/ 102 h 108"/>
                <a:gd name="T62" fmla="*/ 10 w 17"/>
                <a:gd name="T63" fmla="*/ 105 h 108"/>
                <a:gd name="T64" fmla="*/ 10 w 17"/>
                <a:gd name="T65" fmla="*/ 108 h 108"/>
                <a:gd name="T66" fmla="*/ 10 w 17"/>
                <a:gd name="T67" fmla="*/ 108 h 108"/>
                <a:gd name="T68" fmla="*/ 17 w 17"/>
                <a:gd name="T6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08">
                  <a:moveTo>
                    <a:pt x="17" y="108"/>
                  </a:moveTo>
                  <a:lnTo>
                    <a:pt x="17" y="108"/>
                  </a:lnTo>
                  <a:lnTo>
                    <a:pt x="17" y="106"/>
                  </a:lnTo>
                  <a:lnTo>
                    <a:pt x="17" y="102"/>
                  </a:lnTo>
                  <a:lnTo>
                    <a:pt x="17" y="98"/>
                  </a:lnTo>
                  <a:lnTo>
                    <a:pt x="17" y="94"/>
                  </a:lnTo>
                  <a:lnTo>
                    <a:pt x="17" y="88"/>
                  </a:lnTo>
                  <a:lnTo>
                    <a:pt x="17" y="81"/>
                  </a:lnTo>
                  <a:lnTo>
                    <a:pt x="17" y="74"/>
                  </a:lnTo>
                  <a:lnTo>
                    <a:pt x="17" y="66"/>
                  </a:lnTo>
                  <a:lnTo>
                    <a:pt x="16" y="57"/>
                  </a:lnTo>
                  <a:lnTo>
                    <a:pt x="15" y="48"/>
                  </a:lnTo>
                  <a:lnTo>
                    <a:pt x="14" y="38"/>
                  </a:lnTo>
                  <a:lnTo>
                    <a:pt x="12" y="29"/>
                  </a:lnTo>
                  <a:lnTo>
                    <a:pt x="10" y="20"/>
                  </a:lnTo>
                  <a:lnTo>
                    <a:pt x="9" y="10"/>
                  </a:lnTo>
                  <a:lnTo>
                    <a:pt x="6" y="0"/>
                  </a:lnTo>
                  <a:lnTo>
                    <a:pt x="0" y="2"/>
                  </a:lnTo>
                  <a:lnTo>
                    <a:pt x="2" y="12"/>
                  </a:lnTo>
                  <a:lnTo>
                    <a:pt x="4" y="21"/>
                  </a:lnTo>
                  <a:lnTo>
                    <a:pt x="6" y="30"/>
                  </a:lnTo>
                  <a:lnTo>
                    <a:pt x="8" y="40"/>
                  </a:lnTo>
                  <a:lnTo>
                    <a:pt x="9" y="49"/>
                  </a:lnTo>
                  <a:lnTo>
                    <a:pt x="10" y="58"/>
                  </a:lnTo>
                  <a:lnTo>
                    <a:pt x="10" y="66"/>
                  </a:lnTo>
                  <a:lnTo>
                    <a:pt x="10" y="74"/>
                  </a:lnTo>
                  <a:lnTo>
                    <a:pt x="11" y="81"/>
                  </a:lnTo>
                  <a:lnTo>
                    <a:pt x="11" y="88"/>
                  </a:lnTo>
                  <a:lnTo>
                    <a:pt x="11" y="94"/>
                  </a:lnTo>
                  <a:lnTo>
                    <a:pt x="11" y="98"/>
                  </a:lnTo>
                  <a:lnTo>
                    <a:pt x="11" y="102"/>
                  </a:lnTo>
                  <a:lnTo>
                    <a:pt x="10" y="105"/>
                  </a:lnTo>
                  <a:lnTo>
                    <a:pt x="10" y="108"/>
                  </a:lnTo>
                  <a:lnTo>
                    <a:pt x="10" y="108"/>
                  </a:lnTo>
                  <a:lnTo>
                    <a:pt x="17"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296"/>
            <p:cNvSpPr>
              <a:spLocks/>
            </p:cNvSpPr>
            <p:nvPr/>
          </p:nvSpPr>
          <p:spPr bwMode="auto">
            <a:xfrm>
              <a:off x="3302373" y="2378621"/>
              <a:ext cx="247650" cy="452438"/>
            </a:xfrm>
            <a:custGeom>
              <a:avLst/>
              <a:gdLst>
                <a:gd name="T0" fmla="*/ 311 w 311"/>
                <a:gd name="T1" fmla="*/ 558 h 569"/>
                <a:gd name="T2" fmla="*/ 15 w 311"/>
                <a:gd name="T3" fmla="*/ 0 h 569"/>
                <a:gd name="T4" fmla="*/ 0 w 311"/>
                <a:gd name="T5" fmla="*/ 12 h 569"/>
                <a:gd name="T6" fmla="*/ 290 w 311"/>
                <a:gd name="T7" fmla="*/ 569 h 569"/>
                <a:gd name="T8" fmla="*/ 311 w 311"/>
                <a:gd name="T9" fmla="*/ 558 h 569"/>
              </a:gdLst>
              <a:ahLst/>
              <a:cxnLst>
                <a:cxn ang="0">
                  <a:pos x="T0" y="T1"/>
                </a:cxn>
                <a:cxn ang="0">
                  <a:pos x="T2" y="T3"/>
                </a:cxn>
                <a:cxn ang="0">
                  <a:pos x="T4" y="T5"/>
                </a:cxn>
                <a:cxn ang="0">
                  <a:pos x="T6" y="T7"/>
                </a:cxn>
                <a:cxn ang="0">
                  <a:pos x="T8" y="T9"/>
                </a:cxn>
              </a:cxnLst>
              <a:rect l="0" t="0" r="r" b="b"/>
              <a:pathLst>
                <a:path w="311" h="569">
                  <a:moveTo>
                    <a:pt x="311" y="558"/>
                  </a:moveTo>
                  <a:lnTo>
                    <a:pt x="15" y="0"/>
                  </a:lnTo>
                  <a:lnTo>
                    <a:pt x="0" y="12"/>
                  </a:lnTo>
                  <a:lnTo>
                    <a:pt x="290" y="569"/>
                  </a:lnTo>
                  <a:lnTo>
                    <a:pt x="311"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297"/>
            <p:cNvSpPr>
              <a:spLocks/>
            </p:cNvSpPr>
            <p:nvPr/>
          </p:nvSpPr>
          <p:spPr bwMode="auto">
            <a:xfrm>
              <a:off x="3311898" y="2373858"/>
              <a:ext cx="239713" cy="447675"/>
            </a:xfrm>
            <a:custGeom>
              <a:avLst/>
              <a:gdLst>
                <a:gd name="T0" fmla="*/ 4 w 302"/>
                <a:gd name="T1" fmla="*/ 8 h 565"/>
                <a:gd name="T2" fmla="*/ 0 w 302"/>
                <a:gd name="T3" fmla="*/ 7 h 565"/>
                <a:gd name="T4" fmla="*/ 296 w 302"/>
                <a:gd name="T5" fmla="*/ 565 h 565"/>
                <a:gd name="T6" fmla="*/ 302 w 302"/>
                <a:gd name="T7" fmla="*/ 562 h 565"/>
                <a:gd name="T8" fmla="*/ 6 w 302"/>
                <a:gd name="T9" fmla="*/ 4 h 565"/>
                <a:gd name="T10" fmla="*/ 1 w 302"/>
                <a:gd name="T11" fmla="*/ 3 h 565"/>
                <a:gd name="T12" fmla="*/ 6 w 302"/>
                <a:gd name="T13" fmla="*/ 4 h 565"/>
                <a:gd name="T14" fmla="*/ 3 w 302"/>
                <a:gd name="T15" fmla="*/ 0 h 565"/>
                <a:gd name="T16" fmla="*/ 1 w 302"/>
                <a:gd name="T17" fmla="*/ 3 h 565"/>
                <a:gd name="T18" fmla="*/ 4 w 302"/>
                <a:gd name="T19" fmla="*/ 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565">
                  <a:moveTo>
                    <a:pt x="4" y="8"/>
                  </a:moveTo>
                  <a:lnTo>
                    <a:pt x="0" y="7"/>
                  </a:lnTo>
                  <a:lnTo>
                    <a:pt x="296" y="565"/>
                  </a:lnTo>
                  <a:lnTo>
                    <a:pt x="302" y="562"/>
                  </a:lnTo>
                  <a:lnTo>
                    <a:pt x="6" y="4"/>
                  </a:lnTo>
                  <a:lnTo>
                    <a:pt x="1" y="3"/>
                  </a:lnTo>
                  <a:lnTo>
                    <a:pt x="6" y="4"/>
                  </a:lnTo>
                  <a:lnTo>
                    <a:pt x="3" y="0"/>
                  </a:lnTo>
                  <a:lnTo>
                    <a:pt x="1" y="3"/>
                  </a:lnTo>
                  <a:lnTo>
                    <a:pt x="4" y="8"/>
                  </a:lnTo>
                  <a:close/>
                </a:path>
              </a:pathLst>
            </a:custGeom>
            <a:solidFill>
              <a:schemeClr val="tx1"/>
            </a:solid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299"/>
            <p:cNvSpPr>
              <a:spLocks/>
            </p:cNvSpPr>
            <p:nvPr/>
          </p:nvSpPr>
          <p:spPr bwMode="auto">
            <a:xfrm>
              <a:off x="3300786" y="2386558"/>
              <a:ext cx="233363" cy="447675"/>
            </a:xfrm>
            <a:custGeom>
              <a:avLst/>
              <a:gdLst>
                <a:gd name="T0" fmla="*/ 290 w 295"/>
                <a:gd name="T1" fmla="*/ 558 h 565"/>
                <a:gd name="T2" fmla="*/ 295 w 295"/>
                <a:gd name="T3" fmla="*/ 559 h 565"/>
                <a:gd name="T4" fmla="*/ 5 w 295"/>
                <a:gd name="T5" fmla="*/ 0 h 565"/>
                <a:gd name="T6" fmla="*/ 0 w 295"/>
                <a:gd name="T7" fmla="*/ 4 h 565"/>
                <a:gd name="T8" fmla="*/ 289 w 295"/>
                <a:gd name="T9" fmla="*/ 561 h 565"/>
                <a:gd name="T10" fmla="*/ 294 w 295"/>
                <a:gd name="T11" fmla="*/ 562 h 565"/>
                <a:gd name="T12" fmla="*/ 289 w 295"/>
                <a:gd name="T13" fmla="*/ 561 h 565"/>
                <a:gd name="T14" fmla="*/ 290 w 295"/>
                <a:gd name="T15" fmla="*/ 565 h 565"/>
                <a:gd name="T16" fmla="*/ 294 w 295"/>
                <a:gd name="T17" fmla="*/ 562 h 565"/>
                <a:gd name="T18" fmla="*/ 290 w 295"/>
                <a:gd name="T19" fmla="*/ 558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565">
                  <a:moveTo>
                    <a:pt x="290" y="558"/>
                  </a:moveTo>
                  <a:lnTo>
                    <a:pt x="295" y="559"/>
                  </a:lnTo>
                  <a:lnTo>
                    <a:pt x="5" y="0"/>
                  </a:lnTo>
                  <a:lnTo>
                    <a:pt x="0" y="4"/>
                  </a:lnTo>
                  <a:lnTo>
                    <a:pt x="289" y="561"/>
                  </a:lnTo>
                  <a:lnTo>
                    <a:pt x="294" y="562"/>
                  </a:lnTo>
                  <a:lnTo>
                    <a:pt x="289" y="561"/>
                  </a:lnTo>
                  <a:lnTo>
                    <a:pt x="290" y="565"/>
                  </a:lnTo>
                  <a:lnTo>
                    <a:pt x="294" y="562"/>
                  </a:lnTo>
                  <a:lnTo>
                    <a:pt x="290" y="5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300"/>
            <p:cNvSpPr>
              <a:spLocks/>
            </p:cNvSpPr>
            <p:nvPr/>
          </p:nvSpPr>
          <p:spPr bwMode="auto">
            <a:xfrm>
              <a:off x="3530973" y="2819946"/>
              <a:ext cx="22225" cy="12700"/>
            </a:xfrm>
            <a:custGeom>
              <a:avLst/>
              <a:gdLst>
                <a:gd name="T0" fmla="*/ 21 w 28"/>
                <a:gd name="T1" fmla="*/ 4 h 16"/>
                <a:gd name="T2" fmla="*/ 22 w 28"/>
                <a:gd name="T3" fmla="*/ 0 h 16"/>
                <a:gd name="T4" fmla="*/ 0 w 28"/>
                <a:gd name="T5" fmla="*/ 12 h 16"/>
                <a:gd name="T6" fmla="*/ 4 w 28"/>
                <a:gd name="T7" fmla="*/ 16 h 16"/>
                <a:gd name="T8" fmla="*/ 25 w 28"/>
                <a:gd name="T9" fmla="*/ 5 h 16"/>
                <a:gd name="T10" fmla="*/ 27 w 28"/>
                <a:gd name="T11" fmla="*/ 1 h 16"/>
                <a:gd name="T12" fmla="*/ 25 w 28"/>
                <a:gd name="T13" fmla="*/ 5 h 16"/>
                <a:gd name="T14" fmla="*/ 28 w 28"/>
                <a:gd name="T15" fmla="*/ 4 h 16"/>
                <a:gd name="T16" fmla="*/ 27 w 28"/>
                <a:gd name="T17" fmla="*/ 1 h 16"/>
                <a:gd name="T18" fmla="*/ 21 w 28"/>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1" y="4"/>
                  </a:moveTo>
                  <a:lnTo>
                    <a:pt x="22" y="0"/>
                  </a:lnTo>
                  <a:lnTo>
                    <a:pt x="0" y="12"/>
                  </a:lnTo>
                  <a:lnTo>
                    <a:pt x="4" y="16"/>
                  </a:lnTo>
                  <a:lnTo>
                    <a:pt x="25" y="5"/>
                  </a:lnTo>
                  <a:lnTo>
                    <a:pt x="27" y="1"/>
                  </a:lnTo>
                  <a:lnTo>
                    <a:pt x="25" y="5"/>
                  </a:lnTo>
                  <a:lnTo>
                    <a:pt x="28" y="4"/>
                  </a:lnTo>
                  <a:lnTo>
                    <a:pt x="27" y="1"/>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338"/>
            <p:cNvSpPr>
              <a:spLocks/>
            </p:cNvSpPr>
            <p:nvPr/>
          </p:nvSpPr>
          <p:spPr bwMode="auto">
            <a:xfrm>
              <a:off x="4359648" y="2564358"/>
              <a:ext cx="47625" cy="149225"/>
            </a:xfrm>
            <a:custGeom>
              <a:avLst/>
              <a:gdLst>
                <a:gd name="T0" fmla="*/ 0 w 60"/>
                <a:gd name="T1" fmla="*/ 0 h 188"/>
                <a:gd name="T2" fmla="*/ 26 w 60"/>
                <a:gd name="T3" fmla="*/ 101 h 188"/>
                <a:gd name="T4" fmla="*/ 60 w 60"/>
                <a:gd name="T5" fmla="*/ 188 h 188"/>
                <a:gd name="T6" fmla="*/ 0 w 60"/>
                <a:gd name="T7" fmla="*/ 0 h 188"/>
              </a:gdLst>
              <a:ahLst/>
              <a:cxnLst>
                <a:cxn ang="0">
                  <a:pos x="T0" y="T1"/>
                </a:cxn>
                <a:cxn ang="0">
                  <a:pos x="T2" y="T3"/>
                </a:cxn>
                <a:cxn ang="0">
                  <a:pos x="T4" y="T5"/>
                </a:cxn>
                <a:cxn ang="0">
                  <a:pos x="T6" y="T7"/>
                </a:cxn>
              </a:cxnLst>
              <a:rect l="0" t="0" r="r" b="b"/>
              <a:pathLst>
                <a:path w="60" h="188">
                  <a:moveTo>
                    <a:pt x="0" y="0"/>
                  </a:moveTo>
                  <a:lnTo>
                    <a:pt x="26" y="101"/>
                  </a:lnTo>
                  <a:lnTo>
                    <a:pt x="60" y="188"/>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339"/>
            <p:cNvSpPr>
              <a:spLocks/>
            </p:cNvSpPr>
            <p:nvPr/>
          </p:nvSpPr>
          <p:spPr bwMode="auto">
            <a:xfrm>
              <a:off x="4353298" y="2562771"/>
              <a:ext cx="31750" cy="84138"/>
            </a:xfrm>
            <a:custGeom>
              <a:avLst/>
              <a:gdLst>
                <a:gd name="T0" fmla="*/ 40 w 40"/>
                <a:gd name="T1" fmla="*/ 100 h 105"/>
                <a:gd name="T2" fmla="*/ 40 w 40"/>
                <a:gd name="T3" fmla="*/ 101 h 105"/>
                <a:gd name="T4" fmla="*/ 14 w 40"/>
                <a:gd name="T5" fmla="*/ 0 h 105"/>
                <a:gd name="T6" fmla="*/ 0 w 40"/>
                <a:gd name="T7" fmla="*/ 2 h 105"/>
                <a:gd name="T8" fmla="*/ 27 w 40"/>
                <a:gd name="T9" fmla="*/ 103 h 105"/>
                <a:gd name="T10" fmla="*/ 27 w 40"/>
                <a:gd name="T11" fmla="*/ 105 h 105"/>
                <a:gd name="T12" fmla="*/ 27 w 40"/>
                <a:gd name="T13" fmla="*/ 103 h 105"/>
                <a:gd name="T14" fmla="*/ 27 w 40"/>
                <a:gd name="T15" fmla="*/ 105 h 105"/>
                <a:gd name="T16" fmla="*/ 27 w 40"/>
                <a:gd name="T17" fmla="*/ 105 h 105"/>
                <a:gd name="T18" fmla="*/ 40 w 40"/>
                <a:gd name="T19"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05">
                  <a:moveTo>
                    <a:pt x="40" y="100"/>
                  </a:moveTo>
                  <a:lnTo>
                    <a:pt x="40" y="101"/>
                  </a:lnTo>
                  <a:lnTo>
                    <a:pt x="14" y="0"/>
                  </a:lnTo>
                  <a:lnTo>
                    <a:pt x="0" y="2"/>
                  </a:lnTo>
                  <a:lnTo>
                    <a:pt x="27" y="103"/>
                  </a:lnTo>
                  <a:lnTo>
                    <a:pt x="27" y="105"/>
                  </a:lnTo>
                  <a:lnTo>
                    <a:pt x="27" y="103"/>
                  </a:lnTo>
                  <a:lnTo>
                    <a:pt x="27" y="105"/>
                  </a:lnTo>
                  <a:lnTo>
                    <a:pt x="27" y="105"/>
                  </a:lnTo>
                  <a:lnTo>
                    <a:pt x="4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340"/>
            <p:cNvSpPr>
              <a:spLocks/>
            </p:cNvSpPr>
            <p:nvPr/>
          </p:nvSpPr>
          <p:spPr bwMode="auto">
            <a:xfrm>
              <a:off x="4373936" y="2642146"/>
              <a:ext cx="38100" cy="73025"/>
            </a:xfrm>
            <a:custGeom>
              <a:avLst/>
              <a:gdLst>
                <a:gd name="T0" fmla="*/ 40 w 46"/>
                <a:gd name="T1" fmla="*/ 89 h 91"/>
                <a:gd name="T2" fmla="*/ 46 w 46"/>
                <a:gd name="T3" fmla="*/ 86 h 91"/>
                <a:gd name="T4" fmla="*/ 13 w 46"/>
                <a:gd name="T5" fmla="*/ 0 h 91"/>
                <a:gd name="T6" fmla="*/ 0 w 46"/>
                <a:gd name="T7" fmla="*/ 5 h 91"/>
                <a:gd name="T8" fmla="*/ 34 w 46"/>
                <a:gd name="T9" fmla="*/ 91 h 91"/>
                <a:gd name="T10" fmla="*/ 40 w 46"/>
                <a:gd name="T11" fmla="*/ 89 h 91"/>
              </a:gdLst>
              <a:ahLst/>
              <a:cxnLst>
                <a:cxn ang="0">
                  <a:pos x="T0" y="T1"/>
                </a:cxn>
                <a:cxn ang="0">
                  <a:pos x="T2" y="T3"/>
                </a:cxn>
                <a:cxn ang="0">
                  <a:pos x="T4" y="T5"/>
                </a:cxn>
                <a:cxn ang="0">
                  <a:pos x="T6" y="T7"/>
                </a:cxn>
                <a:cxn ang="0">
                  <a:pos x="T8" y="T9"/>
                </a:cxn>
                <a:cxn ang="0">
                  <a:pos x="T10" y="T11"/>
                </a:cxn>
              </a:cxnLst>
              <a:rect l="0" t="0" r="r" b="b"/>
              <a:pathLst>
                <a:path w="46" h="91">
                  <a:moveTo>
                    <a:pt x="40" y="89"/>
                  </a:moveTo>
                  <a:lnTo>
                    <a:pt x="46" y="86"/>
                  </a:lnTo>
                  <a:lnTo>
                    <a:pt x="13" y="0"/>
                  </a:lnTo>
                  <a:lnTo>
                    <a:pt x="0" y="5"/>
                  </a:lnTo>
                  <a:lnTo>
                    <a:pt x="34" y="91"/>
                  </a:lnTo>
                  <a:lnTo>
                    <a:pt x="4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341"/>
            <p:cNvSpPr>
              <a:spLocks/>
            </p:cNvSpPr>
            <p:nvPr/>
          </p:nvSpPr>
          <p:spPr bwMode="auto">
            <a:xfrm>
              <a:off x="4353298" y="2665958"/>
              <a:ext cx="12700" cy="60325"/>
            </a:xfrm>
            <a:custGeom>
              <a:avLst/>
              <a:gdLst>
                <a:gd name="T0" fmla="*/ 0 w 18"/>
                <a:gd name="T1" fmla="*/ 0 h 76"/>
                <a:gd name="T2" fmla="*/ 18 w 18"/>
                <a:gd name="T3" fmla="*/ 76 h 76"/>
                <a:gd name="T4" fmla="*/ 0 w 18"/>
                <a:gd name="T5" fmla="*/ 0 h 76"/>
              </a:gdLst>
              <a:ahLst/>
              <a:cxnLst>
                <a:cxn ang="0">
                  <a:pos x="T0" y="T1"/>
                </a:cxn>
                <a:cxn ang="0">
                  <a:pos x="T2" y="T3"/>
                </a:cxn>
                <a:cxn ang="0">
                  <a:pos x="T4" y="T5"/>
                </a:cxn>
              </a:cxnLst>
              <a:rect l="0" t="0" r="r" b="b"/>
              <a:pathLst>
                <a:path w="18" h="76">
                  <a:moveTo>
                    <a:pt x="0" y="0"/>
                  </a:moveTo>
                  <a:lnTo>
                    <a:pt x="18" y="76"/>
                  </a:lnTo>
                  <a:lnTo>
                    <a:pt x="0" y="0"/>
                  </a:lnTo>
                  <a:close/>
                </a:path>
              </a:pathLst>
            </a:custGeom>
            <a:solidFill>
              <a:srgbClr val="BA9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342"/>
            <p:cNvSpPr>
              <a:spLocks/>
            </p:cNvSpPr>
            <p:nvPr/>
          </p:nvSpPr>
          <p:spPr bwMode="auto">
            <a:xfrm>
              <a:off x="4346948" y="2664371"/>
              <a:ext cx="23813" cy="63500"/>
            </a:xfrm>
            <a:custGeom>
              <a:avLst/>
              <a:gdLst>
                <a:gd name="T0" fmla="*/ 25 w 30"/>
                <a:gd name="T1" fmla="*/ 79 h 81"/>
                <a:gd name="T2" fmla="*/ 30 w 30"/>
                <a:gd name="T3" fmla="*/ 78 h 81"/>
                <a:gd name="T4" fmla="*/ 13 w 30"/>
                <a:gd name="T5" fmla="*/ 0 h 81"/>
                <a:gd name="T6" fmla="*/ 0 w 30"/>
                <a:gd name="T7" fmla="*/ 4 h 81"/>
                <a:gd name="T8" fmla="*/ 18 w 30"/>
                <a:gd name="T9" fmla="*/ 81 h 81"/>
                <a:gd name="T10" fmla="*/ 25 w 30"/>
                <a:gd name="T11" fmla="*/ 79 h 81"/>
              </a:gdLst>
              <a:ahLst/>
              <a:cxnLst>
                <a:cxn ang="0">
                  <a:pos x="T0" y="T1"/>
                </a:cxn>
                <a:cxn ang="0">
                  <a:pos x="T2" y="T3"/>
                </a:cxn>
                <a:cxn ang="0">
                  <a:pos x="T4" y="T5"/>
                </a:cxn>
                <a:cxn ang="0">
                  <a:pos x="T6" y="T7"/>
                </a:cxn>
                <a:cxn ang="0">
                  <a:pos x="T8" y="T9"/>
                </a:cxn>
                <a:cxn ang="0">
                  <a:pos x="T10" y="T11"/>
                </a:cxn>
              </a:cxnLst>
              <a:rect l="0" t="0" r="r" b="b"/>
              <a:pathLst>
                <a:path w="30" h="81">
                  <a:moveTo>
                    <a:pt x="25" y="79"/>
                  </a:moveTo>
                  <a:lnTo>
                    <a:pt x="30" y="78"/>
                  </a:lnTo>
                  <a:lnTo>
                    <a:pt x="13" y="0"/>
                  </a:lnTo>
                  <a:lnTo>
                    <a:pt x="0" y="4"/>
                  </a:lnTo>
                  <a:lnTo>
                    <a:pt x="18" y="81"/>
                  </a:lnTo>
                  <a:lnTo>
                    <a:pt x="25"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343"/>
            <p:cNvSpPr>
              <a:spLocks/>
            </p:cNvSpPr>
            <p:nvPr/>
          </p:nvSpPr>
          <p:spPr bwMode="auto">
            <a:xfrm>
              <a:off x="4208836" y="3184694"/>
              <a:ext cx="49212" cy="50384"/>
            </a:xfrm>
            <a:custGeom>
              <a:avLst/>
              <a:gdLst>
                <a:gd name="T0" fmla="*/ 42 w 84"/>
                <a:gd name="T1" fmla="*/ 0 h 85"/>
                <a:gd name="T2" fmla="*/ 51 w 84"/>
                <a:gd name="T3" fmla="*/ 1 h 85"/>
                <a:gd name="T4" fmla="*/ 59 w 84"/>
                <a:gd name="T5" fmla="*/ 4 h 85"/>
                <a:gd name="T6" fmla="*/ 65 w 84"/>
                <a:gd name="T7" fmla="*/ 8 h 85"/>
                <a:gd name="T8" fmla="*/ 71 w 84"/>
                <a:gd name="T9" fmla="*/ 13 h 85"/>
                <a:gd name="T10" fmla="*/ 77 w 84"/>
                <a:gd name="T11" fmla="*/ 19 h 85"/>
                <a:gd name="T12" fmla="*/ 80 w 84"/>
                <a:gd name="T13" fmla="*/ 27 h 85"/>
                <a:gd name="T14" fmla="*/ 83 w 84"/>
                <a:gd name="T15" fmla="*/ 35 h 85"/>
                <a:gd name="T16" fmla="*/ 84 w 84"/>
                <a:gd name="T17" fmla="*/ 43 h 85"/>
                <a:gd name="T18" fmla="*/ 83 w 84"/>
                <a:gd name="T19" fmla="*/ 51 h 85"/>
                <a:gd name="T20" fmla="*/ 80 w 84"/>
                <a:gd name="T21" fmla="*/ 59 h 85"/>
                <a:gd name="T22" fmla="*/ 77 w 84"/>
                <a:gd name="T23" fmla="*/ 67 h 85"/>
                <a:gd name="T24" fmla="*/ 71 w 84"/>
                <a:gd name="T25" fmla="*/ 73 h 85"/>
                <a:gd name="T26" fmla="*/ 65 w 84"/>
                <a:gd name="T27" fmla="*/ 77 h 85"/>
                <a:gd name="T28" fmla="*/ 59 w 84"/>
                <a:gd name="T29" fmla="*/ 82 h 85"/>
                <a:gd name="T30" fmla="*/ 51 w 84"/>
                <a:gd name="T31" fmla="*/ 84 h 85"/>
                <a:gd name="T32" fmla="*/ 42 w 84"/>
                <a:gd name="T33" fmla="*/ 85 h 85"/>
                <a:gd name="T34" fmla="*/ 33 w 84"/>
                <a:gd name="T35" fmla="*/ 84 h 85"/>
                <a:gd name="T36" fmla="*/ 25 w 84"/>
                <a:gd name="T37" fmla="*/ 82 h 85"/>
                <a:gd name="T38" fmla="*/ 18 w 84"/>
                <a:gd name="T39" fmla="*/ 77 h 85"/>
                <a:gd name="T40" fmla="*/ 13 w 84"/>
                <a:gd name="T41" fmla="*/ 73 h 85"/>
                <a:gd name="T42" fmla="*/ 7 w 84"/>
                <a:gd name="T43" fmla="*/ 67 h 85"/>
                <a:gd name="T44" fmla="*/ 3 w 84"/>
                <a:gd name="T45" fmla="*/ 59 h 85"/>
                <a:gd name="T46" fmla="*/ 1 w 84"/>
                <a:gd name="T47" fmla="*/ 51 h 85"/>
                <a:gd name="T48" fmla="*/ 0 w 84"/>
                <a:gd name="T49" fmla="*/ 43 h 85"/>
                <a:gd name="T50" fmla="*/ 1 w 84"/>
                <a:gd name="T51" fmla="*/ 35 h 85"/>
                <a:gd name="T52" fmla="*/ 3 w 84"/>
                <a:gd name="T53" fmla="*/ 27 h 85"/>
                <a:gd name="T54" fmla="*/ 7 w 84"/>
                <a:gd name="T55" fmla="*/ 19 h 85"/>
                <a:gd name="T56" fmla="*/ 13 w 84"/>
                <a:gd name="T57" fmla="*/ 13 h 85"/>
                <a:gd name="T58" fmla="*/ 18 w 84"/>
                <a:gd name="T59" fmla="*/ 8 h 85"/>
                <a:gd name="T60" fmla="*/ 25 w 84"/>
                <a:gd name="T61" fmla="*/ 4 h 85"/>
                <a:gd name="T62" fmla="*/ 33 w 84"/>
                <a:gd name="T63" fmla="*/ 1 h 85"/>
                <a:gd name="T64" fmla="*/ 42 w 84"/>
                <a:gd name="T65"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5">
                  <a:moveTo>
                    <a:pt x="42" y="0"/>
                  </a:moveTo>
                  <a:lnTo>
                    <a:pt x="51" y="1"/>
                  </a:lnTo>
                  <a:lnTo>
                    <a:pt x="59" y="4"/>
                  </a:lnTo>
                  <a:lnTo>
                    <a:pt x="65" y="8"/>
                  </a:lnTo>
                  <a:lnTo>
                    <a:pt x="71" y="13"/>
                  </a:lnTo>
                  <a:lnTo>
                    <a:pt x="77" y="19"/>
                  </a:lnTo>
                  <a:lnTo>
                    <a:pt x="80" y="27"/>
                  </a:lnTo>
                  <a:lnTo>
                    <a:pt x="83" y="35"/>
                  </a:lnTo>
                  <a:lnTo>
                    <a:pt x="84" y="43"/>
                  </a:lnTo>
                  <a:lnTo>
                    <a:pt x="83" y="51"/>
                  </a:lnTo>
                  <a:lnTo>
                    <a:pt x="80" y="59"/>
                  </a:lnTo>
                  <a:lnTo>
                    <a:pt x="77" y="67"/>
                  </a:lnTo>
                  <a:lnTo>
                    <a:pt x="71" y="73"/>
                  </a:lnTo>
                  <a:lnTo>
                    <a:pt x="65" y="77"/>
                  </a:lnTo>
                  <a:lnTo>
                    <a:pt x="59" y="82"/>
                  </a:lnTo>
                  <a:lnTo>
                    <a:pt x="51" y="84"/>
                  </a:lnTo>
                  <a:lnTo>
                    <a:pt x="42" y="85"/>
                  </a:lnTo>
                  <a:lnTo>
                    <a:pt x="33" y="84"/>
                  </a:lnTo>
                  <a:lnTo>
                    <a:pt x="25" y="82"/>
                  </a:lnTo>
                  <a:lnTo>
                    <a:pt x="18" y="77"/>
                  </a:lnTo>
                  <a:lnTo>
                    <a:pt x="13" y="73"/>
                  </a:lnTo>
                  <a:lnTo>
                    <a:pt x="7" y="67"/>
                  </a:lnTo>
                  <a:lnTo>
                    <a:pt x="3" y="59"/>
                  </a:lnTo>
                  <a:lnTo>
                    <a:pt x="1" y="51"/>
                  </a:lnTo>
                  <a:lnTo>
                    <a:pt x="0" y="43"/>
                  </a:lnTo>
                  <a:lnTo>
                    <a:pt x="1" y="35"/>
                  </a:lnTo>
                  <a:lnTo>
                    <a:pt x="3" y="27"/>
                  </a:lnTo>
                  <a:lnTo>
                    <a:pt x="7" y="19"/>
                  </a:lnTo>
                  <a:lnTo>
                    <a:pt x="13" y="13"/>
                  </a:lnTo>
                  <a:lnTo>
                    <a:pt x="18" y="8"/>
                  </a:lnTo>
                  <a:lnTo>
                    <a:pt x="25" y="4"/>
                  </a:lnTo>
                  <a:lnTo>
                    <a:pt x="33" y="1"/>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344"/>
            <p:cNvSpPr>
              <a:spLocks/>
            </p:cNvSpPr>
            <p:nvPr/>
          </p:nvSpPr>
          <p:spPr bwMode="auto">
            <a:xfrm>
              <a:off x="4209789" y="3185230"/>
              <a:ext cx="45720" cy="45720"/>
            </a:xfrm>
            <a:custGeom>
              <a:avLst/>
              <a:gdLst>
                <a:gd name="T0" fmla="*/ 42 w 84"/>
                <a:gd name="T1" fmla="*/ 0 h 85"/>
                <a:gd name="T2" fmla="*/ 42 w 84"/>
                <a:gd name="T3" fmla="*/ 0 h 85"/>
                <a:gd name="T4" fmla="*/ 51 w 84"/>
                <a:gd name="T5" fmla="*/ 1 h 85"/>
                <a:gd name="T6" fmla="*/ 59 w 84"/>
                <a:gd name="T7" fmla="*/ 4 h 85"/>
                <a:gd name="T8" fmla="*/ 65 w 84"/>
                <a:gd name="T9" fmla="*/ 8 h 85"/>
                <a:gd name="T10" fmla="*/ 71 w 84"/>
                <a:gd name="T11" fmla="*/ 13 h 85"/>
                <a:gd name="T12" fmla="*/ 77 w 84"/>
                <a:gd name="T13" fmla="*/ 19 h 85"/>
                <a:gd name="T14" fmla="*/ 80 w 84"/>
                <a:gd name="T15" fmla="*/ 27 h 85"/>
                <a:gd name="T16" fmla="*/ 83 w 84"/>
                <a:gd name="T17" fmla="*/ 35 h 85"/>
                <a:gd name="T18" fmla="*/ 84 w 84"/>
                <a:gd name="T19" fmla="*/ 43 h 85"/>
                <a:gd name="T20" fmla="*/ 84 w 84"/>
                <a:gd name="T21" fmla="*/ 43 h 85"/>
                <a:gd name="T22" fmla="*/ 83 w 84"/>
                <a:gd name="T23" fmla="*/ 51 h 85"/>
                <a:gd name="T24" fmla="*/ 80 w 84"/>
                <a:gd name="T25" fmla="*/ 59 h 85"/>
                <a:gd name="T26" fmla="*/ 77 w 84"/>
                <a:gd name="T27" fmla="*/ 67 h 85"/>
                <a:gd name="T28" fmla="*/ 71 w 84"/>
                <a:gd name="T29" fmla="*/ 73 h 85"/>
                <a:gd name="T30" fmla="*/ 65 w 84"/>
                <a:gd name="T31" fmla="*/ 77 h 85"/>
                <a:gd name="T32" fmla="*/ 59 w 84"/>
                <a:gd name="T33" fmla="*/ 82 h 85"/>
                <a:gd name="T34" fmla="*/ 51 w 84"/>
                <a:gd name="T35" fmla="*/ 84 h 85"/>
                <a:gd name="T36" fmla="*/ 42 w 84"/>
                <a:gd name="T37" fmla="*/ 85 h 85"/>
                <a:gd name="T38" fmla="*/ 42 w 84"/>
                <a:gd name="T39" fmla="*/ 85 h 85"/>
                <a:gd name="T40" fmla="*/ 33 w 84"/>
                <a:gd name="T41" fmla="*/ 84 h 85"/>
                <a:gd name="T42" fmla="*/ 25 w 84"/>
                <a:gd name="T43" fmla="*/ 82 h 85"/>
                <a:gd name="T44" fmla="*/ 18 w 84"/>
                <a:gd name="T45" fmla="*/ 77 h 85"/>
                <a:gd name="T46" fmla="*/ 13 w 84"/>
                <a:gd name="T47" fmla="*/ 73 h 85"/>
                <a:gd name="T48" fmla="*/ 7 w 84"/>
                <a:gd name="T49" fmla="*/ 67 h 85"/>
                <a:gd name="T50" fmla="*/ 3 w 84"/>
                <a:gd name="T51" fmla="*/ 59 h 85"/>
                <a:gd name="T52" fmla="*/ 1 w 84"/>
                <a:gd name="T53" fmla="*/ 51 h 85"/>
                <a:gd name="T54" fmla="*/ 0 w 84"/>
                <a:gd name="T55" fmla="*/ 43 h 85"/>
                <a:gd name="T56" fmla="*/ 0 w 84"/>
                <a:gd name="T57" fmla="*/ 43 h 85"/>
                <a:gd name="T58" fmla="*/ 1 w 84"/>
                <a:gd name="T59" fmla="*/ 35 h 85"/>
                <a:gd name="T60" fmla="*/ 3 w 84"/>
                <a:gd name="T61" fmla="*/ 27 h 85"/>
                <a:gd name="T62" fmla="*/ 7 w 84"/>
                <a:gd name="T63" fmla="*/ 19 h 85"/>
                <a:gd name="T64" fmla="*/ 13 w 84"/>
                <a:gd name="T65" fmla="*/ 13 h 85"/>
                <a:gd name="T66" fmla="*/ 18 w 84"/>
                <a:gd name="T67" fmla="*/ 8 h 85"/>
                <a:gd name="T68" fmla="*/ 25 w 84"/>
                <a:gd name="T69" fmla="*/ 4 h 85"/>
                <a:gd name="T70" fmla="*/ 33 w 84"/>
                <a:gd name="T71" fmla="*/ 1 h 85"/>
                <a:gd name="T72" fmla="*/ 42 w 84"/>
                <a:gd name="T7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5">
                  <a:moveTo>
                    <a:pt x="42" y="0"/>
                  </a:moveTo>
                  <a:lnTo>
                    <a:pt x="42" y="0"/>
                  </a:lnTo>
                  <a:lnTo>
                    <a:pt x="51" y="1"/>
                  </a:lnTo>
                  <a:lnTo>
                    <a:pt x="59" y="4"/>
                  </a:lnTo>
                  <a:lnTo>
                    <a:pt x="65" y="8"/>
                  </a:lnTo>
                  <a:lnTo>
                    <a:pt x="71" y="13"/>
                  </a:lnTo>
                  <a:lnTo>
                    <a:pt x="77" y="19"/>
                  </a:lnTo>
                  <a:lnTo>
                    <a:pt x="80" y="27"/>
                  </a:lnTo>
                  <a:lnTo>
                    <a:pt x="83" y="35"/>
                  </a:lnTo>
                  <a:lnTo>
                    <a:pt x="84" y="43"/>
                  </a:lnTo>
                  <a:lnTo>
                    <a:pt x="84" y="43"/>
                  </a:lnTo>
                  <a:lnTo>
                    <a:pt x="83" y="51"/>
                  </a:lnTo>
                  <a:lnTo>
                    <a:pt x="80" y="59"/>
                  </a:lnTo>
                  <a:lnTo>
                    <a:pt x="77" y="67"/>
                  </a:lnTo>
                  <a:lnTo>
                    <a:pt x="71" y="73"/>
                  </a:lnTo>
                  <a:lnTo>
                    <a:pt x="65" y="77"/>
                  </a:lnTo>
                  <a:lnTo>
                    <a:pt x="59" y="82"/>
                  </a:lnTo>
                  <a:lnTo>
                    <a:pt x="51" y="84"/>
                  </a:lnTo>
                  <a:lnTo>
                    <a:pt x="42" y="85"/>
                  </a:lnTo>
                  <a:lnTo>
                    <a:pt x="42" y="85"/>
                  </a:lnTo>
                  <a:lnTo>
                    <a:pt x="33" y="84"/>
                  </a:lnTo>
                  <a:lnTo>
                    <a:pt x="25" y="82"/>
                  </a:lnTo>
                  <a:lnTo>
                    <a:pt x="18" y="77"/>
                  </a:lnTo>
                  <a:lnTo>
                    <a:pt x="13" y="73"/>
                  </a:lnTo>
                  <a:lnTo>
                    <a:pt x="7" y="67"/>
                  </a:lnTo>
                  <a:lnTo>
                    <a:pt x="3" y="59"/>
                  </a:lnTo>
                  <a:lnTo>
                    <a:pt x="1" y="51"/>
                  </a:lnTo>
                  <a:lnTo>
                    <a:pt x="0" y="43"/>
                  </a:lnTo>
                  <a:lnTo>
                    <a:pt x="0" y="43"/>
                  </a:lnTo>
                  <a:lnTo>
                    <a:pt x="1" y="35"/>
                  </a:lnTo>
                  <a:lnTo>
                    <a:pt x="3" y="27"/>
                  </a:lnTo>
                  <a:lnTo>
                    <a:pt x="7" y="19"/>
                  </a:lnTo>
                  <a:lnTo>
                    <a:pt x="13" y="13"/>
                  </a:lnTo>
                  <a:lnTo>
                    <a:pt x="18" y="8"/>
                  </a:lnTo>
                  <a:lnTo>
                    <a:pt x="25" y="4"/>
                  </a:lnTo>
                  <a:lnTo>
                    <a:pt x="33" y="1"/>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7" name="Freeform 345"/>
            <p:cNvSpPr>
              <a:spLocks/>
            </p:cNvSpPr>
            <p:nvPr/>
          </p:nvSpPr>
          <p:spPr bwMode="auto">
            <a:xfrm>
              <a:off x="4208041" y="3345728"/>
              <a:ext cx="45719" cy="45719"/>
            </a:xfrm>
            <a:custGeom>
              <a:avLst/>
              <a:gdLst>
                <a:gd name="T0" fmla="*/ 43 w 84"/>
                <a:gd name="T1" fmla="*/ 0 h 84"/>
                <a:gd name="T2" fmla="*/ 51 w 84"/>
                <a:gd name="T3" fmla="*/ 1 h 84"/>
                <a:gd name="T4" fmla="*/ 59 w 84"/>
                <a:gd name="T5" fmla="*/ 3 h 84"/>
                <a:gd name="T6" fmla="*/ 66 w 84"/>
                <a:gd name="T7" fmla="*/ 7 h 84"/>
                <a:gd name="T8" fmla="*/ 73 w 84"/>
                <a:gd name="T9" fmla="*/ 13 h 84"/>
                <a:gd name="T10" fmla="*/ 77 w 84"/>
                <a:gd name="T11" fmla="*/ 18 h 84"/>
                <a:gd name="T12" fmla="*/ 82 w 84"/>
                <a:gd name="T13" fmla="*/ 25 h 84"/>
                <a:gd name="T14" fmla="*/ 84 w 84"/>
                <a:gd name="T15" fmla="*/ 33 h 84"/>
                <a:gd name="T16" fmla="*/ 84 w 84"/>
                <a:gd name="T17" fmla="*/ 42 h 84"/>
                <a:gd name="T18" fmla="*/ 84 w 84"/>
                <a:gd name="T19" fmla="*/ 51 h 84"/>
                <a:gd name="T20" fmla="*/ 82 w 84"/>
                <a:gd name="T21" fmla="*/ 59 h 84"/>
                <a:gd name="T22" fmla="*/ 77 w 84"/>
                <a:gd name="T23" fmla="*/ 66 h 84"/>
                <a:gd name="T24" fmla="*/ 73 w 84"/>
                <a:gd name="T25" fmla="*/ 71 h 84"/>
                <a:gd name="T26" fmla="*/ 66 w 84"/>
                <a:gd name="T27" fmla="*/ 77 h 84"/>
                <a:gd name="T28" fmla="*/ 59 w 84"/>
                <a:gd name="T29" fmla="*/ 80 h 84"/>
                <a:gd name="T30" fmla="*/ 51 w 84"/>
                <a:gd name="T31" fmla="*/ 83 h 84"/>
                <a:gd name="T32" fmla="*/ 43 w 84"/>
                <a:gd name="T33" fmla="*/ 84 h 84"/>
                <a:gd name="T34" fmla="*/ 34 w 84"/>
                <a:gd name="T35" fmla="*/ 83 h 84"/>
                <a:gd name="T36" fmla="*/ 27 w 84"/>
                <a:gd name="T37" fmla="*/ 80 h 84"/>
                <a:gd name="T38" fmla="*/ 19 w 84"/>
                <a:gd name="T39" fmla="*/ 77 h 84"/>
                <a:gd name="T40" fmla="*/ 13 w 84"/>
                <a:gd name="T41" fmla="*/ 71 h 84"/>
                <a:gd name="T42" fmla="*/ 8 w 84"/>
                <a:gd name="T43" fmla="*/ 66 h 84"/>
                <a:gd name="T44" fmla="*/ 4 w 84"/>
                <a:gd name="T45" fmla="*/ 59 h 84"/>
                <a:gd name="T46" fmla="*/ 1 w 84"/>
                <a:gd name="T47" fmla="*/ 51 h 84"/>
                <a:gd name="T48" fmla="*/ 0 w 84"/>
                <a:gd name="T49" fmla="*/ 42 h 84"/>
                <a:gd name="T50" fmla="*/ 1 w 84"/>
                <a:gd name="T51" fmla="*/ 33 h 84"/>
                <a:gd name="T52" fmla="*/ 4 w 84"/>
                <a:gd name="T53" fmla="*/ 25 h 84"/>
                <a:gd name="T54" fmla="*/ 8 w 84"/>
                <a:gd name="T55" fmla="*/ 18 h 84"/>
                <a:gd name="T56" fmla="*/ 13 w 84"/>
                <a:gd name="T57" fmla="*/ 13 h 84"/>
                <a:gd name="T58" fmla="*/ 19 w 84"/>
                <a:gd name="T59" fmla="*/ 7 h 84"/>
                <a:gd name="T60" fmla="*/ 27 w 84"/>
                <a:gd name="T61" fmla="*/ 3 h 84"/>
                <a:gd name="T62" fmla="*/ 34 w 84"/>
                <a:gd name="T63" fmla="*/ 1 h 84"/>
                <a:gd name="T64" fmla="*/ 43 w 84"/>
                <a:gd name="T6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4">
                  <a:moveTo>
                    <a:pt x="43" y="0"/>
                  </a:moveTo>
                  <a:lnTo>
                    <a:pt x="51" y="1"/>
                  </a:lnTo>
                  <a:lnTo>
                    <a:pt x="59" y="3"/>
                  </a:lnTo>
                  <a:lnTo>
                    <a:pt x="66" y="7"/>
                  </a:lnTo>
                  <a:lnTo>
                    <a:pt x="73" y="13"/>
                  </a:lnTo>
                  <a:lnTo>
                    <a:pt x="77" y="18"/>
                  </a:lnTo>
                  <a:lnTo>
                    <a:pt x="82" y="25"/>
                  </a:lnTo>
                  <a:lnTo>
                    <a:pt x="84" y="33"/>
                  </a:lnTo>
                  <a:lnTo>
                    <a:pt x="84" y="42"/>
                  </a:lnTo>
                  <a:lnTo>
                    <a:pt x="84" y="51"/>
                  </a:lnTo>
                  <a:lnTo>
                    <a:pt x="82" y="59"/>
                  </a:lnTo>
                  <a:lnTo>
                    <a:pt x="77" y="66"/>
                  </a:lnTo>
                  <a:lnTo>
                    <a:pt x="73" y="71"/>
                  </a:lnTo>
                  <a:lnTo>
                    <a:pt x="66" y="77"/>
                  </a:lnTo>
                  <a:lnTo>
                    <a:pt x="59" y="80"/>
                  </a:lnTo>
                  <a:lnTo>
                    <a:pt x="51" y="83"/>
                  </a:lnTo>
                  <a:lnTo>
                    <a:pt x="43" y="84"/>
                  </a:lnTo>
                  <a:lnTo>
                    <a:pt x="34" y="83"/>
                  </a:lnTo>
                  <a:lnTo>
                    <a:pt x="27" y="80"/>
                  </a:lnTo>
                  <a:lnTo>
                    <a:pt x="19" y="77"/>
                  </a:lnTo>
                  <a:lnTo>
                    <a:pt x="13" y="71"/>
                  </a:lnTo>
                  <a:lnTo>
                    <a:pt x="8" y="66"/>
                  </a:lnTo>
                  <a:lnTo>
                    <a:pt x="4" y="59"/>
                  </a:lnTo>
                  <a:lnTo>
                    <a:pt x="1" y="51"/>
                  </a:lnTo>
                  <a:lnTo>
                    <a:pt x="0" y="42"/>
                  </a:lnTo>
                  <a:lnTo>
                    <a:pt x="1" y="33"/>
                  </a:lnTo>
                  <a:lnTo>
                    <a:pt x="4" y="25"/>
                  </a:lnTo>
                  <a:lnTo>
                    <a:pt x="8" y="18"/>
                  </a:lnTo>
                  <a:lnTo>
                    <a:pt x="13" y="13"/>
                  </a:lnTo>
                  <a:lnTo>
                    <a:pt x="19" y="7"/>
                  </a:lnTo>
                  <a:lnTo>
                    <a:pt x="27" y="3"/>
                  </a:lnTo>
                  <a:lnTo>
                    <a:pt x="34" y="1"/>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346"/>
            <p:cNvSpPr>
              <a:spLocks/>
            </p:cNvSpPr>
            <p:nvPr/>
          </p:nvSpPr>
          <p:spPr bwMode="auto">
            <a:xfrm>
              <a:off x="4206614" y="3344774"/>
              <a:ext cx="45720" cy="45720"/>
            </a:xfrm>
            <a:custGeom>
              <a:avLst/>
              <a:gdLst>
                <a:gd name="T0" fmla="*/ 43 w 84"/>
                <a:gd name="T1" fmla="*/ 0 h 84"/>
                <a:gd name="T2" fmla="*/ 43 w 84"/>
                <a:gd name="T3" fmla="*/ 0 h 84"/>
                <a:gd name="T4" fmla="*/ 51 w 84"/>
                <a:gd name="T5" fmla="*/ 1 h 84"/>
                <a:gd name="T6" fmla="*/ 59 w 84"/>
                <a:gd name="T7" fmla="*/ 3 h 84"/>
                <a:gd name="T8" fmla="*/ 66 w 84"/>
                <a:gd name="T9" fmla="*/ 7 h 84"/>
                <a:gd name="T10" fmla="*/ 73 w 84"/>
                <a:gd name="T11" fmla="*/ 13 h 84"/>
                <a:gd name="T12" fmla="*/ 77 w 84"/>
                <a:gd name="T13" fmla="*/ 18 h 84"/>
                <a:gd name="T14" fmla="*/ 82 w 84"/>
                <a:gd name="T15" fmla="*/ 25 h 84"/>
                <a:gd name="T16" fmla="*/ 84 w 84"/>
                <a:gd name="T17" fmla="*/ 33 h 84"/>
                <a:gd name="T18" fmla="*/ 84 w 84"/>
                <a:gd name="T19" fmla="*/ 42 h 84"/>
                <a:gd name="T20" fmla="*/ 84 w 84"/>
                <a:gd name="T21" fmla="*/ 42 h 84"/>
                <a:gd name="T22" fmla="*/ 84 w 84"/>
                <a:gd name="T23" fmla="*/ 51 h 84"/>
                <a:gd name="T24" fmla="*/ 82 w 84"/>
                <a:gd name="T25" fmla="*/ 59 h 84"/>
                <a:gd name="T26" fmla="*/ 77 w 84"/>
                <a:gd name="T27" fmla="*/ 66 h 84"/>
                <a:gd name="T28" fmla="*/ 73 w 84"/>
                <a:gd name="T29" fmla="*/ 71 h 84"/>
                <a:gd name="T30" fmla="*/ 66 w 84"/>
                <a:gd name="T31" fmla="*/ 77 h 84"/>
                <a:gd name="T32" fmla="*/ 59 w 84"/>
                <a:gd name="T33" fmla="*/ 80 h 84"/>
                <a:gd name="T34" fmla="*/ 51 w 84"/>
                <a:gd name="T35" fmla="*/ 83 h 84"/>
                <a:gd name="T36" fmla="*/ 43 w 84"/>
                <a:gd name="T37" fmla="*/ 84 h 84"/>
                <a:gd name="T38" fmla="*/ 43 w 84"/>
                <a:gd name="T39" fmla="*/ 84 h 84"/>
                <a:gd name="T40" fmla="*/ 34 w 84"/>
                <a:gd name="T41" fmla="*/ 83 h 84"/>
                <a:gd name="T42" fmla="*/ 27 w 84"/>
                <a:gd name="T43" fmla="*/ 80 h 84"/>
                <a:gd name="T44" fmla="*/ 19 w 84"/>
                <a:gd name="T45" fmla="*/ 77 h 84"/>
                <a:gd name="T46" fmla="*/ 13 w 84"/>
                <a:gd name="T47" fmla="*/ 71 h 84"/>
                <a:gd name="T48" fmla="*/ 8 w 84"/>
                <a:gd name="T49" fmla="*/ 66 h 84"/>
                <a:gd name="T50" fmla="*/ 4 w 84"/>
                <a:gd name="T51" fmla="*/ 59 h 84"/>
                <a:gd name="T52" fmla="*/ 1 w 84"/>
                <a:gd name="T53" fmla="*/ 51 h 84"/>
                <a:gd name="T54" fmla="*/ 0 w 84"/>
                <a:gd name="T55" fmla="*/ 42 h 84"/>
                <a:gd name="T56" fmla="*/ 0 w 84"/>
                <a:gd name="T57" fmla="*/ 42 h 84"/>
                <a:gd name="T58" fmla="*/ 1 w 84"/>
                <a:gd name="T59" fmla="*/ 33 h 84"/>
                <a:gd name="T60" fmla="*/ 4 w 84"/>
                <a:gd name="T61" fmla="*/ 25 h 84"/>
                <a:gd name="T62" fmla="*/ 8 w 84"/>
                <a:gd name="T63" fmla="*/ 18 h 84"/>
                <a:gd name="T64" fmla="*/ 13 w 84"/>
                <a:gd name="T65" fmla="*/ 13 h 84"/>
                <a:gd name="T66" fmla="*/ 19 w 84"/>
                <a:gd name="T67" fmla="*/ 7 h 84"/>
                <a:gd name="T68" fmla="*/ 27 w 84"/>
                <a:gd name="T69" fmla="*/ 3 h 84"/>
                <a:gd name="T70" fmla="*/ 34 w 84"/>
                <a:gd name="T71" fmla="*/ 1 h 84"/>
                <a:gd name="T72" fmla="*/ 43 w 84"/>
                <a:gd name="T7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4">
                  <a:moveTo>
                    <a:pt x="43" y="0"/>
                  </a:moveTo>
                  <a:lnTo>
                    <a:pt x="43" y="0"/>
                  </a:lnTo>
                  <a:lnTo>
                    <a:pt x="51" y="1"/>
                  </a:lnTo>
                  <a:lnTo>
                    <a:pt x="59" y="3"/>
                  </a:lnTo>
                  <a:lnTo>
                    <a:pt x="66" y="7"/>
                  </a:lnTo>
                  <a:lnTo>
                    <a:pt x="73" y="13"/>
                  </a:lnTo>
                  <a:lnTo>
                    <a:pt x="77" y="18"/>
                  </a:lnTo>
                  <a:lnTo>
                    <a:pt x="82" y="25"/>
                  </a:lnTo>
                  <a:lnTo>
                    <a:pt x="84" y="33"/>
                  </a:lnTo>
                  <a:lnTo>
                    <a:pt x="84" y="42"/>
                  </a:lnTo>
                  <a:lnTo>
                    <a:pt x="84" y="42"/>
                  </a:lnTo>
                  <a:lnTo>
                    <a:pt x="84" y="51"/>
                  </a:lnTo>
                  <a:lnTo>
                    <a:pt x="82" y="59"/>
                  </a:lnTo>
                  <a:lnTo>
                    <a:pt x="77" y="66"/>
                  </a:lnTo>
                  <a:lnTo>
                    <a:pt x="73" y="71"/>
                  </a:lnTo>
                  <a:lnTo>
                    <a:pt x="66" y="77"/>
                  </a:lnTo>
                  <a:lnTo>
                    <a:pt x="59" y="80"/>
                  </a:lnTo>
                  <a:lnTo>
                    <a:pt x="51" y="83"/>
                  </a:lnTo>
                  <a:lnTo>
                    <a:pt x="43" y="84"/>
                  </a:lnTo>
                  <a:lnTo>
                    <a:pt x="43" y="84"/>
                  </a:lnTo>
                  <a:lnTo>
                    <a:pt x="34" y="83"/>
                  </a:lnTo>
                  <a:lnTo>
                    <a:pt x="27" y="80"/>
                  </a:lnTo>
                  <a:lnTo>
                    <a:pt x="19" y="77"/>
                  </a:lnTo>
                  <a:lnTo>
                    <a:pt x="13" y="71"/>
                  </a:lnTo>
                  <a:lnTo>
                    <a:pt x="8" y="66"/>
                  </a:lnTo>
                  <a:lnTo>
                    <a:pt x="4" y="59"/>
                  </a:lnTo>
                  <a:lnTo>
                    <a:pt x="1" y="51"/>
                  </a:lnTo>
                  <a:lnTo>
                    <a:pt x="0" y="42"/>
                  </a:lnTo>
                  <a:lnTo>
                    <a:pt x="0" y="42"/>
                  </a:lnTo>
                  <a:lnTo>
                    <a:pt x="1" y="33"/>
                  </a:lnTo>
                  <a:lnTo>
                    <a:pt x="4" y="25"/>
                  </a:lnTo>
                  <a:lnTo>
                    <a:pt x="8" y="18"/>
                  </a:lnTo>
                  <a:lnTo>
                    <a:pt x="13" y="13"/>
                  </a:lnTo>
                  <a:lnTo>
                    <a:pt x="19" y="7"/>
                  </a:lnTo>
                  <a:lnTo>
                    <a:pt x="27" y="3"/>
                  </a:lnTo>
                  <a:lnTo>
                    <a:pt x="34" y="1"/>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 name="Title 3"/>
          <p:cNvSpPr>
            <a:spLocks noGrp="1"/>
          </p:cNvSpPr>
          <p:nvPr>
            <p:ph type="title"/>
          </p:nvPr>
        </p:nvSpPr>
        <p:spPr>
          <a:xfrm>
            <a:off x="296334" y="50818"/>
            <a:ext cx="8543348" cy="1326321"/>
          </a:xfrm>
        </p:spPr>
        <p:txBody>
          <a:bodyPr/>
          <a:lstStyle/>
          <a:p>
            <a:r>
              <a:rPr lang="en-US" dirty="0" smtClean="0"/>
              <a:t>Young Earth Dogma or Bible?</a:t>
            </a:r>
            <a:endParaRPr lang="en-US" dirty="0"/>
          </a:p>
        </p:txBody>
      </p:sp>
      <p:grpSp>
        <p:nvGrpSpPr>
          <p:cNvPr id="641" name="Group 640"/>
          <p:cNvGrpSpPr/>
          <p:nvPr/>
        </p:nvGrpSpPr>
        <p:grpSpPr>
          <a:xfrm rot="1402995">
            <a:off x="4618560" y="2191269"/>
            <a:ext cx="4707317" cy="3506683"/>
            <a:chOff x="6300788" y="2589213"/>
            <a:chExt cx="1804988" cy="1344613"/>
          </a:xfrm>
        </p:grpSpPr>
        <p:sp>
          <p:nvSpPr>
            <p:cNvPr id="442" name="Freeform 351"/>
            <p:cNvSpPr>
              <a:spLocks/>
            </p:cNvSpPr>
            <p:nvPr/>
          </p:nvSpPr>
          <p:spPr bwMode="auto">
            <a:xfrm>
              <a:off x="6300788" y="2589213"/>
              <a:ext cx="1804988" cy="1344613"/>
            </a:xfrm>
            <a:custGeom>
              <a:avLst/>
              <a:gdLst>
                <a:gd name="T0" fmla="*/ 79 w 2273"/>
                <a:gd name="T1" fmla="*/ 577 h 1693"/>
                <a:gd name="T2" fmla="*/ 143 w 2273"/>
                <a:gd name="T3" fmla="*/ 555 h 1693"/>
                <a:gd name="T4" fmla="*/ 239 w 2273"/>
                <a:gd name="T5" fmla="*/ 516 h 1693"/>
                <a:gd name="T6" fmla="*/ 349 w 2273"/>
                <a:gd name="T7" fmla="*/ 462 h 1693"/>
                <a:gd name="T8" fmla="*/ 454 w 2273"/>
                <a:gd name="T9" fmla="*/ 401 h 1693"/>
                <a:gd name="T10" fmla="*/ 546 w 2273"/>
                <a:gd name="T11" fmla="*/ 352 h 1693"/>
                <a:gd name="T12" fmla="*/ 627 w 2273"/>
                <a:gd name="T13" fmla="*/ 317 h 1693"/>
                <a:gd name="T14" fmla="*/ 699 w 2273"/>
                <a:gd name="T15" fmla="*/ 292 h 1693"/>
                <a:gd name="T16" fmla="*/ 795 w 2273"/>
                <a:gd name="T17" fmla="*/ 280 h 1693"/>
                <a:gd name="T18" fmla="*/ 839 w 2273"/>
                <a:gd name="T19" fmla="*/ 291 h 1693"/>
                <a:gd name="T20" fmla="*/ 842 w 2273"/>
                <a:gd name="T21" fmla="*/ 281 h 1693"/>
                <a:gd name="T22" fmla="*/ 867 w 2273"/>
                <a:gd name="T23" fmla="*/ 237 h 1693"/>
                <a:gd name="T24" fmla="*/ 942 w 2273"/>
                <a:gd name="T25" fmla="*/ 178 h 1693"/>
                <a:gd name="T26" fmla="*/ 1095 w 2273"/>
                <a:gd name="T27" fmla="*/ 123 h 1693"/>
                <a:gd name="T28" fmla="*/ 1304 w 2273"/>
                <a:gd name="T29" fmla="*/ 81 h 1693"/>
                <a:gd name="T30" fmla="*/ 1453 w 2273"/>
                <a:gd name="T31" fmla="*/ 44 h 1693"/>
                <a:gd name="T32" fmla="*/ 1544 w 2273"/>
                <a:gd name="T33" fmla="*/ 15 h 1693"/>
                <a:gd name="T34" fmla="*/ 1582 w 2273"/>
                <a:gd name="T35" fmla="*/ 1 h 1693"/>
                <a:gd name="T36" fmla="*/ 1603 w 2273"/>
                <a:gd name="T37" fmla="*/ 23 h 1693"/>
                <a:gd name="T38" fmla="*/ 1678 w 2273"/>
                <a:gd name="T39" fmla="*/ 112 h 1693"/>
                <a:gd name="T40" fmla="*/ 1788 w 2273"/>
                <a:gd name="T41" fmla="*/ 245 h 1693"/>
                <a:gd name="T42" fmla="*/ 1913 w 2273"/>
                <a:gd name="T43" fmla="*/ 398 h 1693"/>
                <a:gd name="T44" fmla="*/ 2026 w 2273"/>
                <a:gd name="T45" fmla="*/ 539 h 1693"/>
                <a:gd name="T46" fmla="*/ 2112 w 2273"/>
                <a:gd name="T47" fmla="*/ 643 h 1693"/>
                <a:gd name="T48" fmla="*/ 2168 w 2273"/>
                <a:gd name="T49" fmla="*/ 708 h 1693"/>
                <a:gd name="T50" fmla="*/ 2194 w 2273"/>
                <a:gd name="T51" fmla="*/ 737 h 1693"/>
                <a:gd name="T52" fmla="*/ 2200 w 2273"/>
                <a:gd name="T53" fmla="*/ 826 h 1693"/>
                <a:gd name="T54" fmla="*/ 2233 w 2273"/>
                <a:gd name="T55" fmla="*/ 894 h 1693"/>
                <a:gd name="T56" fmla="*/ 2265 w 2273"/>
                <a:gd name="T57" fmla="*/ 938 h 1693"/>
                <a:gd name="T58" fmla="*/ 2241 w 2273"/>
                <a:gd name="T59" fmla="*/ 941 h 1693"/>
                <a:gd name="T60" fmla="*/ 2219 w 2273"/>
                <a:gd name="T61" fmla="*/ 945 h 1693"/>
                <a:gd name="T62" fmla="*/ 2116 w 2273"/>
                <a:gd name="T63" fmla="*/ 982 h 1693"/>
                <a:gd name="T64" fmla="*/ 1965 w 2273"/>
                <a:gd name="T65" fmla="*/ 1035 h 1693"/>
                <a:gd name="T66" fmla="*/ 1816 w 2273"/>
                <a:gd name="T67" fmla="*/ 1085 h 1693"/>
                <a:gd name="T68" fmla="*/ 1717 w 2273"/>
                <a:gd name="T69" fmla="*/ 1115 h 1693"/>
                <a:gd name="T70" fmla="*/ 1640 w 2273"/>
                <a:gd name="T71" fmla="*/ 1143 h 1693"/>
                <a:gd name="T72" fmla="*/ 1583 w 2273"/>
                <a:gd name="T73" fmla="*/ 1169 h 1693"/>
                <a:gd name="T74" fmla="*/ 1552 w 2273"/>
                <a:gd name="T75" fmla="*/ 1185 h 1693"/>
                <a:gd name="T76" fmla="*/ 1548 w 2273"/>
                <a:gd name="T77" fmla="*/ 1195 h 1693"/>
                <a:gd name="T78" fmla="*/ 1517 w 2273"/>
                <a:gd name="T79" fmla="*/ 1241 h 1693"/>
                <a:gd name="T80" fmla="*/ 1412 w 2273"/>
                <a:gd name="T81" fmla="*/ 1280 h 1693"/>
                <a:gd name="T82" fmla="*/ 1369 w 2273"/>
                <a:gd name="T83" fmla="*/ 1279 h 1693"/>
                <a:gd name="T84" fmla="*/ 1358 w 2273"/>
                <a:gd name="T85" fmla="*/ 1280 h 1693"/>
                <a:gd name="T86" fmla="*/ 1292 w 2273"/>
                <a:gd name="T87" fmla="*/ 1304 h 1693"/>
                <a:gd name="T88" fmla="*/ 1175 w 2273"/>
                <a:gd name="T89" fmla="*/ 1352 h 1693"/>
                <a:gd name="T90" fmla="*/ 1019 w 2273"/>
                <a:gd name="T91" fmla="*/ 1423 h 1693"/>
                <a:gd name="T92" fmla="*/ 848 w 2273"/>
                <a:gd name="T93" fmla="*/ 1515 h 1693"/>
                <a:gd name="T94" fmla="*/ 712 w 2273"/>
                <a:gd name="T95" fmla="*/ 1596 h 1693"/>
                <a:gd name="T96" fmla="*/ 622 w 2273"/>
                <a:gd name="T97" fmla="*/ 1655 h 1693"/>
                <a:gd name="T98" fmla="*/ 576 w 2273"/>
                <a:gd name="T99" fmla="*/ 1686 h 1693"/>
                <a:gd name="T100" fmla="*/ 565 w 2273"/>
                <a:gd name="T101" fmla="*/ 1692 h 1693"/>
                <a:gd name="T102" fmla="*/ 539 w 2273"/>
                <a:gd name="T103" fmla="*/ 1693 h 1693"/>
                <a:gd name="T104" fmla="*/ 530 w 2273"/>
                <a:gd name="T105" fmla="*/ 1672 h 1693"/>
                <a:gd name="T106" fmla="*/ 521 w 2273"/>
                <a:gd name="T107" fmla="*/ 1651 h 1693"/>
                <a:gd name="T108" fmla="*/ 454 w 2273"/>
                <a:gd name="T109" fmla="*/ 1549 h 1693"/>
                <a:gd name="T110" fmla="*/ 349 w 2273"/>
                <a:gd name="T111" fmla="*/ 1384 h 1693"/>
                <a:gd name="T112" fmla="*/ 236 w 2273"/>
                <a:gd name="T113" fmla="*/ 1200 h 1693"/>
                <a:gd name="T114" fmla="*/ 139 w 2273"/>
                <a:gd name="T115" fmla="*/ 1036 h 1693"/>
                <a:gd name="T116" fmla="*/ 69 w 2273"/>
                <a:gd name="T117" fmla="*/ 914 h 1693"/>
                <a:gd name="T118" fmla="*/ 24 w 2273"/>
                <a:gd name="T119" fmla="*/ 831 h 1693"/>
                <a:gd name="T120" fmla="*/ 2 w 2273"/>
                <a:gd name="T121" fmla="*/ 790 h 1693"/>
                <a:gd name="T122" fmla="*/ 35 w 2273"/>
                <a:gd name="T123" fmla="*/ 715 h 1693"/>
                <a:gd name="T124" fmla="*/ 59 w 2273"/>
                <a:gd name="T125" fmla="*/ 60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3" h="1693">
                  <a:moveTo>
                    <a:pt x="63" y="581"/>
                  </a:moveTo>
                  <a:lnTo>
                    <a:pt x="65" y="581"/>
                  </a:lnTo>
                  <a:lnTo>
                    <a:pt x="71" y="579"/>
                  </a:lnTo>
                  <a:lnTo>
                    <a:pt x="79" y="577"/>
                  </a:lnTo>
                  <a:lnTo>
                    <a:pt x="92" y="572"/>
                  </a:lnTo>
                  <a:lnTo>
                    <a:pt x="107" y="568"/>
                  </a:lnTo>
                  <a:lnTo>
                    <a:pt x="124" y="562"/>
                  </a:lnTo>
                  <a:lnTo>
                    <a:pt x="143" y="555"/>
                  </a:lnTo>
                  <a:lnTo>
                    <a:pt x="165" y="547"/>
                  </a:lnTo>
                  <a:lnTo>
                    <a:pt x="188" y="538"/>
                  </a:lnTo>
                  <a:lnTo>
                    <a:pt x="214" y="527"/>
                  </a:lnTo>
                  <a:lnTo>
                    <a:pt x="239" y="516"/>
                  </a:lnTo>
                  <a:lnTo>
                    <a:pt x="267" y="504"/>
                  </a:lnTo>
                  <a:lnTo>
                    <a:pt x="294" y="490"/>
                  </a:lnTo>
                  <a:lnTo>
                    <a:pt x="322" y="477"/>
                  </a:lnTo>
                  <a:lnTo>
                    <a:pt x="349" y="462"/>
                  </a:lnTo>
                  <a:lnTo>
                    <a:pt x="377" y="446"/>
                  </a:lnTo>
                  <a:lnTo>
                    <a:pt x="404" y="429"/>
                  </a:lnTo>
                  <a:lnTo>
                    <a:pt x="430" y="414"/>
                  </a:lnTo>
                  <a:lnTo>
                    <a:pt x="454" y="401"/>
                  </a:lnTo>
                  <a:lnTo>
                    <a:pt x="478" y="387"/>
                  </a:lnTo>
                  <a:lnTo>
                    <a:pt x="503" y="374"/>
                  </a:lnTo>
                  <a:lnTo>
                    <a:pt x="524" y="363"/>
                  </a:lnTo>
                  <a:lnTo>
                    <a:pt x="546" y="352"/>
                  </a:lnTo>
                  <a:lnTo>
                    <a:pt x="568" y="342"/>
                  </a:lnTo>
                  <a:lnTo>
                    <a:pt x="588" y="333"/>
                  </a:lnTo>
                  <a:lnTo>
                    <a:pt x="608" y="325"/>
                  </a:lnTo>
                  <a:lnTo>
                    <a:pt x="627" y="317"/>
                  </a:lnTo>
                  <a:lnTo>
                    <a:pt x="646" y="310"/>
                  </a:lnTo>
                  <a:lnTo>
                    <a:pt x="665" y="303"/>
                  </a:lnTo>
                  <a:lnTo>
                    <a:pt x="682" y="297"/>
                  </a:lnTo>
                  <a:lnTo>
                    <a:pt x="699" y="292"/>
                  </a:lnTo>
                  <a:lnTo>
                    <a:pt x="717" y="288"/>
                  </a:lnTo>
                  <a:lnTo>
                    <a:pt x="748" y="282"/>
                  </a:lnTo>
                  <a:lnTo>
                    <a:pt x="774" y="280"/>
                  </a:lnTo>
                  <a:lnTo>
                    <a:pt x="795" y="280"/>
                  </a:lnTo>
                  <a:lnTo>
                    <a:pt x="812" y="282"/>
                  </a:lnTo>
                  <a:lnTo>
                    <a:pt x="825" y="286"/>
                  </a:lnTo>
                  <a:lnTo>
                    <a:pt x="833" y="289"/>
                  </a:lnTo>
                  <a:lnTo>
                    <a:pt x="839" y="291"/>
                  </a:lnTo>
                  <a:lnTo>
                    <a:pt x="840" y="292"/>
                  </a:lnTo>
                  <a:lnTo>
                    <a:pt x="840" y="291"/>
                  </a:lnTo>
                  <a:lnTo>
                    <a:pt x="841" y="287"/>
                  </a:lnTo>
                  <a:lnTo>
                    <a:pt x="842" y="281"/>
                  </a:lnTo>
                  <a:lnTo>
                    <a:pt x="846" y="272"/>
                  </a:lnTo>
                  <a:lnTo>
                    <a:pt x="850" y="261"/>
                  </a:lnTo>
                  <a:lnTo>
                    <a:pt x="857" y="250"/>
                  </a:lnTo>
                  <a:lnTo>
                    <a:pt x="867" y="237"/>
                  </a:lnTo>
                  <a:lnTo>
                    <a:pt x="880" y="223"/>
                  </a:lnTo>
                  <a:lnTo>
                    <a:pt x="897" y="208"/>
                  </a:lnTo>
                  <a:lnTo>
                    <a:pt x="917" y="193"/>
                  </a:lnTo>
                  <a:lnTo>
                    <a:pt x="942" y="178"/>
                  </a:lnTo>
                  <a:lnTo>
                    <a:pt x="972" y="163"/>
                  </a:lnTo>
                  <a:lnTo>
                    <a:pt x="1008" y="150"/>
                  </a:lnTo>
                  <a:lnTo>
                    <a:pt x="1048" y="136"/>
                  </a:lnTo>
                  <a:lnTo>
                    <a:pt x="1095" y="123"/>
                  </a:lnTo>
                  <a:lnTo>
                    <a:pt x="1150" y="112"/>
                  </a:lnTo>
                  <a:lnTo>
                    <a:pt x="1205" y="101"/>
                  </a:lnTo>
                  <a:lnTo>
                    <a:pt x="1257" y="91"/>
                  </a:lnTo>
                  <a:lnTo>
                    <a:pt x="1304" y="81"/>
                  </a:lnTo>
                  <a:lnTo>
                    <a:pt x="1346" y="71"/>
                  </a:lnTo>
                  <a:lnTo>
                    <a:pt x="1385" y="61"/>
                  </a:lnTo>
                  <a:lnTo>
                    <a:pt x="1421" y="52"/>
                  </a:lnTo>
                  <a:lnTo>
                    <a:pt x="1453" y="44"/>
                  </a:lnTo>
                  <a:lnTo>
                    <a:pt x="1481" y="34"/>
                  </a:lnTo>
                  <a:lnTo>
                    <a:pt x="1506" y="28"/>
                  </a:lnTo>
                  <a:lnTo>
                    <a:pt x="1527" y="21"/>
                  </a:lnTo>
                  <a:lnTo>
                    <a:pt x="1544" y="15"/>
                  </a:lnTo>
                  <a:lnTo>
                    <a:pt x="1559" y="9"/>
                  </a:lnTo>
                  <a:lnTo>
                    <a:pt x="1570" y="6"/>
                  </a:lnTo>
                  <a:lnTo>
                    <a:pt x="1578" y="2"/>
                  </a:lnTo>
                  <a:lnTo>
                    <a:pt x="1582" y="1"/>
                  </a:lnTo>
                  <a:lnTo>
                    <a:pt x="1583" y="0"/>
                  </a:lnTo>
                  <a:lnTo>
                    <a:pt x="1586" y="2"/>
                  </a:lnTo>
                  <a:lnTo>
                    <a:pt x="1593" y="10"/>
                  </a:lnTo>
                  <a:lnTo>
                    <a:pt x="1603" y="23"/>
                  </a:lnTo>
                  <a:lnTo>
                    <a:pt x="1617" y="39"/>
                  </a:lnTo>
                  <a:lnTo>
                    <a:pt x="1634" y="60"/>
                  </a:lnTo>
                  <a:lnTo>
                    <a:pt x="1655" y="85"/>
                  </a:lnTo>
                  <a:lnTo>
                    <a:pt x="1678" y="112"/>
                  </a:lnTo>
                  <a:lnTo>
                    <a:pt x="1703" y="142"/>
                  </a:lnTo>
                  <a:lnTo>
                    <a:pt x="1730" y="175"/>
                  </a:lnTo>
                  <a:lnTo>
                    <a:pt x="1758" y="210"/>
                  </a:lnTo>
                  <a:lnTo>
                    <a:pt x="1788" y="245"/>
                  </a:lnTo>
                  <a:lnTo>
                    <a:pt x="1819" y="283"/>
                  </a:lnTo>
                  <a:lnTo>
                    <a:pt x="1851" y="321"/>
                  </a:lnTo>
                  <a:lnTo>
                    <a:pt x="1882" y="359"/>
                  </a:lnTo>
                  <a:lnTo>
                    <a:pt x="1913" y="398"/>
                  </a:lnTo>
                  <a:lnTo>
                    <a:pt x="1943" y="436"/>
                  </a:lnTo>
                  <a:lnTo>
                    <a:pt x="1971" y="473"/>
                  </a:lnTo>
                  <a:lnTo>
                    <a:pt x="1999" y="508"/>
                  </a:lnTo>
                  <a:lnTo>
                    <a:pt x="2026" y="539"/>
                  </a:lnTo>
                  <a:lnTo>
                    <a:pt x="2050" y="569"/>
                  </a:lnTo>
                  <a:lnTo>
                    <a:pt x="2072" y="595"/>
                  </a:lnTo>
                  <a:lnTo>
                    <a:pt x="2092" y="621"/>
                  </a:lnTo>
                  <a:lnTo>
                    <a:pt x="2112" y="643"/>
                  </a:lnTo>
                  <a:lnTo>
                    <a:pt x="2129" y="663"/>
                  </a:lnTo>
                  <a:lnTo>
                    <a:pt x="2144" y="681"/>
                  </a:lnTo>
                  <a:lnTo>
                    <a:pt x="2157" y="695"/>
                  </a:lnTo>
                  <a:lnTo>
                    <a:pt x="2168" y="708"/>
                  </a:lnTo>
                  <a:lnTo>
                    <a:pt x="2177" y="720"/>
                  </a:lnTo>
                  <a:lnTo>
                    <a:pt x="2186" y="728"/>
                  </a:lnTo>
                  <a:lnTo>
                    <a:pt x="2190" y="733"/>
                  </a:lnTo>
                  <a:lnTo>
                    <a:pt x="2194" y="737"/>
                  </a:lnTo>
                  <a:lnTo>
                    <a:pt x="2195" y="738"/>
                  </a:lnTo>
                  <a:lnTo>
                    <a:pt x="2184" y="771"/>
                  </a:lnTo>
                  <a:lnTo>
                    <a:pt x="2225" y="799"/>
                  </a:lnTo>
                  <a:lnTo>
                    <a:pt x="2200" y="826"/>
                  </a:lnTo>
                  <a:lnTo>
                    <a:pt x="2233" y="842"/>
                  </a:lnTo>
                  <a:lnTo>
                    <a:pt x="2217" y="861"/>
                  </a:lnTo>
                  <a:lnTo>
                    <a:pt x="2242" y="875"/>
                  </a:lnTo>
                  <a:lnTo>
                    <a:pt x="2233" y="894"/>
                  </a:lnTo>
                  <a:lnTo>
                    <a:pt x="2264" y="902"/>
                  </a:lnTo>
                  <a:lnTo>
                    <a:pt x="2273" y="935"/>
                  </a:lnTo>
                  <a:lnTo>
                    <a:pt x="2271" y="936"/>
                  </a:lnTo>
                  <a:lnTo>
                    <a:pt x="2265" y="938"/>
                  </a:lnTo>
                  <a:lnTo>
                    <a:pt x="2258" y="941"/>
                  </a:lnTo>
                  <a:lnTo>
                    <a:pt x="2252" y="942"/>
                  </a:lnTo>
                  <a:lnTo>
                    <a:pt x="2247" y="942"/>
                  </a:lnTo>
                  <a:lnTo>
                    <a:pt x="2241" y="941"/>
                  </a:lnTo>
                  <a:lnTo>
                    <a:pt x="2236" y="940"/>
                  </a:lnTo>
                  <a:lnTo>
                    <a:pt x="2234" y="940"/>
                  </a:lnTo>
                  <a:lnTo>
                    <a:pt x="2230" y="941"/>
                  </a:lnTo>
                  <a:lnTo>
                    <a:pt x="2219" y="945"/>
                  </a:lnTo>
                  <a:lnTo>
                    <a:pt x="2200" y="951"/>
                  </a:lnTo>
                  <a:lnTo>
                    <a:pt x="2177" y="960"/>
                  </a:lnTo>
                  <a:lnTo>
                    <a:pt x="2149" y="971"/>
                  </a:lnTo>
                  <a:lnTo>
                    <a:pt x="2116" y="982"/>
                  </a:lnTo>
                  <a:lnTo>
                    <a:pt x="2081" y="995"/>
                  </a:lnTo>
                  <a:lnTo>
                    <a:pt x="2043" y="1008"/>
                  </a:lnTo>
                  <a:lnTo>
                    <a:pt x="2004" y="1021"/>
                  </a:lnTo>
                  <a:lnTo>
                    <a:pt x="1965" y="1035"/>
                  </a:lnTo>
                  <a:lnTo>
                    <a:pt x="1924" y="1049"/>
                  </a:lnTo>
                  <a:lnTo>
                    <a:pt x="1886" y="1062"/>
                  </a:lnTo>
                  <a:lnTo>
                    <a:pt x="1849" y="1073"/>
                  </a:lnTo>
                  <a:lnTo>
                    <a:pt x="1816" y="1085"/>
                  </a:lnTo>
                  <a:lnTo>
                    <a:pt x="1786" y="1094"/>
                  </a:lnTo>
                  <a:lnTo>
                    <a:pt x="1761" y="1101"/>
                  </a:lnTo>
                  <a:lnTo>
                    <a:pt x="1738" y="1108"/>
                  </a:lnTo>
                  <a:lnTo>
                    <a:pt x="1717" y="1115"/>
                  </a:lnTo>
                  <a:lnTo>
                    <a:pt x="1696" y="1122"/>
                  </a:lnTo>
                  <a:lnTo>
                    <a:pt x="1676" y="1128"/>
                  </a:lnTo>
                  <a:lnTo>
                    <a:pt x="1657" y="1137"/>
                  </a:lnTo>
                  <a:lnTo>
                    <a:pt x="1640" y="1143"/>
                  </a:lnTo>
                  <a:lnTo>
                    <a:pt x="1624" y="1150"/>
                  </a:lnTo>
                  <a:lnTo>
                    <a:pt x="1609" y="1157"/>
                  </a:lnTo>
                  <a:lnTo>
                    <a:pt x="1595" y="1163"/>
                  </a:lnTo>
                  <a:lnTo>
                    <a:pt x="1583" y="1169"/>
                  </a:lnTo>
                  <a:lnTo>
                    <a:pt x="1573" y="1175"/>
                  </a:lnTo>
                  <a:lnTo>
                    <a:pt x="1564" y="1178"/>
                  </a:lnTo>
                  <a:lnTo>
                    <a:pt x="1557" y="1183"/>
                  </a:lnTo>
                  <a:lnTo>
                    <a:pt x="1552" y="1185"/>
                  </a:lnTo>
                  <a:lnTo>
                    <a:pt x="1549" y="1186"/>
                  </a:lnTo>
                  <a:lnTo>
                    <a:pt x="1548" y="1187"/>
                  </a:lnTo>
                  <a:lnTo>
                    <a:pt x="1548" y="1190"/>
                  </a:lnTo>
                  <a:lnTo>
                    <a:pt x="1548" y="1195"/>
                  </a:lnTo>
                  <a:lnTo>
                    <a:pt x="1545" y="1204"/>
                  </a:lnTo>
                  <a:lnTo>
                    <a:pt x="1541" y="1216"/>
                  </a:lnTo>
                  <a:lnTo>
                    <a:pt x="1531" y="1229"/>
                  </a:lnTo>
                  <a:lnTo>
                    <a:pt x="1517" y="1241"/>
                  </a:lnTo>
                  <a:lnTo>
                    <a:pt x="1495" y="1255"/>
                  </a:lnTo>
                  <a:lnTo>
                    <a:pt x="1465" y="1267"/>
                  </a:lnTo>
                  <a:lnTo>
                    <a:pt x="1435" y="1276"/>
                  </a:lnTo>
                  <a:lnTo>
                    <a:pt x="1412" y="1280"/>
                  </a:lnTo>
                  <a:lnTo>
                    <a:pt x="1395" y="1283"/>
                  </a:lnTo>
                  <a:lnTo>
                    <a:pt x="1382" y="1283"/>
                  </a:lnTo>
                  <a:lnTo>
                    <a:pt x="1374" y="1282"/>
                  </a:lnTo>
                  <a:lnTo>
                    <a:pt x="1369" y="1279"/>
                  </a:lnTo>
                  <a:lnTo>
                    <a:pt x="1367" y="1278"/>
                  </a:lnTo>
                  <a:lnTo>
                    <a:pt x="1367" y="1277"/>
                  </a:lnTo>
                  <a:lnTo>
                    <a:pt x="1365" y="1278"/>
                  </a:lnTo>
                  <a:lnTo>
                    <a:pt x="1358" y="1280"/>
                  </a:lnTo>
                  <a:lnTo>
                    <a:pt x="1348" y="1284"/>
                  </a:lnTo>
                  <a:lnTo>
                    <a:pt x="1333" y="1289"/>
                  </a:lnTo>
                  <a:lnTo>
                    <a:pt x="1314" y="1295"/>
                  </a:lnTo>
                  <a:lnTo>
                    <a:pt x="1292" y="1304"/>
                  </a:lnTo>
                  <a:lnTo>
                    <a:pt x="1267" y="1313"/>
                  </a:lnTo>
                  <a:lnTo>
                    <a:pt x="1239" y="1324"/>
                  </a:lnTo>
                  <a:lnTo>
                    <a:pt x="1208" y="1337"/>
                  </a:lnTo>
                  <a:lnTo>
                    <a:pt x="1175" y="1352"/>
                  </a:lnTo>
                  <a:lnTo>
                    <a:pt x="1139" y="1367"/>
                  </a:lnTo>
                  <a:lnTo>
                    <a:pt x="1101" y="1384"/>
                  </a:lnTo>
                  <a:lnTo>
                    <a:pt x="1061" y="1404"/>
                  </a:lnTo>
                  <a:lnTo>
                    <a:pt x="1019" y="1423"/>
                  </a:lnTo>
                  <a:lnTo>
                    <a:pt x="977" y="1446"/>
                  </a:lnTo>
                  <a:lnTo>
                    <a:pt x="932" y="1469"/>
                  </a:lnTo>
                  <a:lnTo>
                    <a:pt x="888" y="1494"/>
                  </a:lnTo>
                  <a:lnTo>
                    <a:pt x="848" y="1515"/>
                  </a:lnTo>
                  <a:lnTo>
                    <a:pt x="810" y="1537"/>
                  </a:lnTo>
                  <a:lnTo>
                    <a:pt x="774" y="1558"/>
                  </a:lnTo>
                  <a:lnTo>
                    <a:pt x="742" y="1578"/>
                  </a:lnTo>
                  <a:lnTo>
                    <a:pt x="712" y="1596"/>
                  </a:lnTo>
                  <a:lnTo>
                    <a:pt x="686" y="1613"/>
                  </a:lnTo>
                  <a:lnTo>
                    <a:pt x="661" y="1628"/>
                  </a:lnTo>
                  <a:lnTo>
                    <a:pt x="641" y="1642"/>
                  </a:lnTo>
                  <a:lnTo>
                    <a:pt x="622" y="1655"/>
                  </a:lnTo>
                  <a:lnTo>
                    <a:pt x="606" y="1665"/>
                  </a:lnTo>
                  <a:lnTo>
                    <a:pt x="594" y="1674"/>
                  </a:lnTo>
                  <a:lnTo>
                    <a:pt x="583" y="1681"/>
                  </a:lnTo>
                  <a:lnTo>
                    <a:pt x="576" y="1686"/>
                  </a:lnTo>
                  <a:lnTo>
                    <a:pt x="572" y="1689"/>
                  </a:lnTo>
                  <a:lnTo>
                    <a:pt x="570" y="1690"/>
                  </a:lnTo>
                  <a:lnTo>
                    <a:pt x="569" y="1690"/>
                  </a:lnTo>
                  <a:lnTo>
                    <a:pt x="565" y="1692"/>
                  </a:lnTo>
                  <a:lnTo>
                    <a:pt x="559" y="1693"/>
                  </a:lnTo>
                  <a:lnTo>
                    <a:pt x="552" y="1693"/>
                  </a:lnTo>
                  <a:lnTo>
                    <a:pt x="545" y="1693"/>
                  </a:lnTo>
                  <a:lnTo>
                    <a:pt x="539" y="1693"/>
                  </a:lnTo>
                  <a:lnTo>
                    <a:pt x="535" y="1690"/>
                  </a:lnTo>
                  <a:lnTo>
                    <a:pt x="533" y="1687"/>
                  </a:lnTo>
                  <a:lnTo>
                    <a:pt x="531" y="1679"/>
                  </a:lnTo>
                  <a:lnTo>
                    <a:pt x="530" y="1672"/>
                  </a:lnTo>
                  <a:lnTo>
                    <a:pt x="530" y="1667"/>
                  </a:lnTo>
                  <a:lnTo>
                    <a:pt x="530" y="1666"/>
                  </a:lnTo>
                  <a:lnTo>
                    <a:pt x="528" y="1663"/>
                  </a:lnTo>
                  <a:lnTo>
                    <a:pt x="521" y="1651"/>
                  </a:lnTo>
                  <a:lnTo>
                    <a:pt x="509" y="1634"/>
                  </a:lnTo>
                  <a:lnTo>
                    <a:pt x="495" y="1611"/>
                  </a:lnTo>
                  <a:lnTo>
                    <a:pt x="476" y="1582"/>
                  </a:lnTo>
                  <a:lnTo>
                    <a:pt x="454" y="1549"/>
                  </a:lnTo>
                  <a:lnTo>
                    <a:pt x="430" y="1512"/>
                  </a:lnTo>
                  <a:lnTo>
                    <a:pt x="405" y="1472"/>
                  </a:lnTo>
                  <a:lnTo>
                    <a:pt x="378" y="1429"/>
                  </a:lnTo>
                  <a:lnTo>
                    <a:pt x="349" y="1384"/>
                  </a:lnTo>
                  <a:lnTo>
                    <a:pt x="321" y="1338"/>
                  </a:lnTo>
                  <a:lnTo>
                    <a:pt x="292" y="1292"/>
                  </a:lnTo>
                  <a:lnTo>
                    <a:pt x="263" y="1245"/>
                  </a:lnTo>
                  <a:lnTo>
                    <a:pt x="236" y="1200"/>
                  </a:lnTo>
                  <a:lnTo>
                    <a:pt x="209" y="1156"/>
                  </a:lnTo>
                  <a:lnTo>
                    <a:pt x="184" y="1114"/>
                  </a:lnTo>
                  <a:lnTo>
                    <a:pt x="161" y="1074"/>
                  </a:lnTo>
                  <a:lnTo>
                    <a:pt x="139" y="1036"/>
                  </a:lnTo>
                  <a:lnTo>
                    <a:pt x="119" y="1003"/>
                  </a:lnTo>
                  <a:lnTo>
                    <a:pt x="101" y="971"/>
                  </a:lnTo>
                  <a:lnTo>
                    <a:pt x="84" y="941"/>
                  </a:lnTo>
                  <a:lnTo>
                    <a:pt x="69" y="914"/>
                  </a:lnTo>
                  <a:lnTo>
                    <a:pt x="55" y="890"/>
                  </a:lnTo>
                  <a:lnTo>
                    <a:pt x="43" y="868"/>
                  </a:lnTo>
                  <a:lnTo>
                    <a:pt x="33" y="849"/>
                  </a:lnTo>
                  <a:lnTo>
                    <a:pt x="24" y="831"/>
                  </a:lnTo>
                  <a:lnTo>
                    <a:pt x="17" y="818"/>
                  </a:lnTo>
                  <a:lnTo>
                    <a:pt x="10" y="806"/>
                  </a:lnTo>
                  <a:lnTo>
                    <a:pt x="5" y="797"/>
                  </a:lnTo>
                  <a:lnTo>
                    <a:pt x="2" y="790"/>
                  </a:lnTo>
                  <a:lnTo>
                    <a:pt x="1" y="786"/>
                  </a:lnTo>
                  <a:lnTo>
                    <a:pt x="0" y="785"/>
                  </a:lnTo>
                  <a:lnTo>
                    <a:pt x="59" y="763"/>
                  </a:lnTo>
                  <a:lnTo>
                    <a:pt x="35" y="715"/>
                  </a:lnTo>
                  <a:lnTo>
                    <a:pt x="70" y="693"/>
                  </a:lnTo>
                  <a:lnTo>
                    <a:pt x="49" y="654"/>
                  </a:lnTo>
                  <a:lnTo>
                    <a:pt x="76" y="633"/>
                  </a:lnTo>
                  <a:lnTo>
                    <a:pt x="59" y="602"/>
                  </a:lnTo>
                  <a:lnTo>
                    <a:pt x="63" y="5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352"/>
            <p:cNvSpPr>
              <a:spLocks/>
            </p:cNvSpPr>
            <p:nvPr/>
          </p:nvSpPr>
          <p:spPr bwMode="auto">
            <a:xfrm>
              <a:off x="6997701" y="2652713"/>
              <a:ext cx="990600" cy="777875"/>
            </a:xfrm>
            <a:custGeom>
              <a:avLst/>
              <a:gdLst>
                <a:gd name="T0" fmla="*/ 710 w 1248"/>
                <a:gd name="T1" fmla="*/ 21 h 980"/>
                <a:gd name="T2" fmla="*/ 740 w 1248"/>
                <a:gd name="T3" fmla="*/ 59 h 980"/>
                <a:gd name="T4" fmla="*/ 770 w 1248"/>
                <a:gd name="T5" fmla="*/ 96 h 980"/>
                <a:gd name="T6" fmla="*/ 801 w 1248"/>
                <a:gd name="T7" fmla="*/ 134 h 980"/>
                <a:gd name="T8" fmla="*/ 832 w 1248"/>
                <a:gd name="T9" fmla="*/ 171 h 980"/>
                <a:gd name="T10" fmla="*/ 864 w 1248"/>
                <a:gd name="T11" fmla="*/ 208 h 980"/>
                <a:gd name="T12" fmla="*/ 896 w 1248"/>
                <a:gd name="T13" fmla="*/ 244 h 980"/>
                <a:gd name="T14" fmla="*/ 930 w 1248"/>
                <a:gd name="T15" fmla="*/ 280 h 980"/>
                <a:gd name="T16" fmla="*/ 963 w 1248"/>
                <a:gd name="T17" fmla="*/ 319 h 980"/>
                <a:gd name="T18" fmla="*/ 997 w 1248"/>
                <a:gd name="T19" fmla="*/ 362 h 980"/>
                <a:gd name="T20" fmla="*/ 1029 w 1248"/>
                <a:gd name="T21" fmla="*/ 403 h 980"/>
                <a:gd name="T22" fmla="*/ 1061 w 1248"/>
                <a:gd name="T23" fmla="*/ 446 h 980"/>
                <a:gd name="T24" fmla="*/ 1100 w 1248"/>
                <a:gd name="T25" fmla="*/ 487 h 980"/>
                <a:gd name="T26" fmla="*/ 1140 w 1248"/>
                <a:gd name="T27" fmla="*/ 535 h 980"/>
                <a:gd name="T28" fmla="*/ 1176 w 1248"/>
                <a:gd name="T29" fmla="*/ 585 h 980"/>
                <a:gd name="T30" fmla="*/ 1212 w 1248"/>
                <a:gd name="T31" fmla="*/ 635 h 980"/>
                <a:gd name="T32" fmla="*/ 1237 w 1248"/>
                <a:gd name="T33" fmla="*/ 667 h 980"/>
                <a:gd name="T34" fmla="*/ 1246 w 1248"/>
                <a:gd name="T35" fmla="*/ 687 h 980"/>
                <a:gd name="T36" fmla="*/ 1214 w 1248"/>
                <a:gd name="T37" fmla="*/ 715 h 980"/>
                <a:gd name="T38" fmla="*/ 998 w 1248"/>
                <a:gd name="T39" fmla="*/ 793 h 980"/>
                <a:gd name="T40" fmla="*/ 960 w 1248"/>
                <a:gd name="T41" fmla="*/ 802 h 980"/>
                <a:gd name="T42" fmla="*/ 922 w 1248"/>
                <a:gd name="T43" fmla="*/ 810 h 980"/>
                <a:gd name="T44" fmla="*/ 883 w 1248"/>
                <a:gd name="T45" fmla="*/ 818 h 980"/>
                <a:gd name="T46" fmla="*/ 845 w 1248"/>
                <a:gd name="T47" fmla="*/ 826 h 980"/>
                <a:gd name="T48" fmla="*/ 807 w 1248"/>
                <a:gd name="T49" fmla="*/ 836 h 980"/>
                <a:gd name="T50" fmla="*/ 770 w 1248"/>
                <a:gd name="T51" fmla="*/ 849 h 980"/>
                <a:gd name="T52" fmla="*/ 735 w 1248"/>
                <a:gd name="T53" fmla="*/ 865 h 980"/>
                <a:gd name="T54" fmla="*/ 696 w 1248"/>
                <a:gd name="T55" fmla="*/ 886 h 980"/>
                <a:gd name="T56" fmla="*/ 654 w 1248"/>
                <a:gd name="T57" fmla="*/ 911 h 980"/>
                <a:gd name="T58" fmla="*/ 612 w 1248"/>
                <a:gd name="T59" fmla="*/ 939 h 980"/>
                <a:gd name="T60" fmla="*/ 569 w 1248"/>
                <a:gd name="T61" fmla="*/ 966 h 980"/>
                <a:gd name="T62" fmla="*/ 532 w 1248"/>
                <a:gd name="T63" fmla="*/ 953 h 980"/>
                <a:gd name="T64" fmla="*/ 497 w 1248"/>
                <a:gd name="T65" fmla="*/ 898 h 980"/>
                <a:gd name="T66" fmla="*/ 460 w 1248"/>
                <a:gd name="T67" fmla="*/ 844 h 980"/>
                <a:gd name="T68" fmla="*/ 421 w 1248"/>
                <a:gd name="T69" fmla="*/ 791 h 980"/>
                <a:gd name="T70" fmla="*/ 270 w 1248"/>
                <a:gd name="T71" fmla="*/ 603 h 980"/>
                <a:gd name="T72" fmla="*/ 0 w 1248"/>
                <a:gd name="T73" fmla="*/ 269 h 980"/>
                <a:gd name="T74" fmla="*/ 5 w 1248"/>
                <a:gd name="T75" fmla="*/ 256 h 980"/>
                <a:gd name="T76" fmla="*/ 15 w 1248"/>
                <a:gd name="T77" fmla="*/ 246 h 980"/>
                <a:gd name="T78" fmla="*/ 51 w 1248"/>
                <a:gd name="T79" fmla="*/ 211 h 980"/>
                <a:gd name="T80" fmla="*/ 91 w 1248"/>
                <a:gd name="T81" fmla="*/ 180 h 980"/>
                <a:gd name="T82" fmla="*/ 131 w 1248"/>
                <a:gd name="T83" fmla="*/ 153 h 980"/>
                <a:gd name="T84" fmla="*/ 174 w 1248"/>
                <a:gd name="T85" fmla="*/ 133 h 980"/>
                <a:gd name="T86" fmla="*/ 520 w 1248"/>
                <a:gd name="T87" fmla="*/ 49 h 980"/>
                <a:gd name="T88" fmla="*/ 552 w 1248"/>
                <a:gd name="T89" fmla="*/ 39 h 980"/>
                <a:gd name="T90" fmla="*/ 583 w 1248"/>
                <a:gd name="T91" fmla="*/ 31 h 980"/>
                <a:gd name="T92" fmla="*/ 614 w 1248"/>
                <a:gd name="T93" fmla="*/ 21 h 980"/>
                <a:gd name="T94" fmla="*/ 629 w 1248"/>
                <a:gd name="T95" fmla="*/ 18 h 980"/>
                <a:gd name="T96" fmla="*/ 628 w 1248"/>
                <a:gd name="T97" fmla="*/ 21 h 980"/>
                <a:gd name="T98" fmla="*/ 629 w 1248"/>
                <a:gd name="T99" fmla="*/ 24 h 980"/>
                <a:gd name="T100" fmla="*/ 645 w 1248"/>
                <a:gd name="T101" fmla="*/ 18 h 980"/>
                <a:gd name="T102" fmla="*/ 662 w 1248"/>
                <a:gd name="T103" fmla="*/ 8 h 980"/>
                <a:gd name="T104" fmla="*/ 678 w 1248"/>
                <a:gd name="T105" fmla="*/ 1 h 980"/>
                <a:gd name="T106" fmla="*/ 696 w 1248"/>
                <a:gd name="T107" fmla="*/ 1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8" h="980">
                  <a:moveTo>
                    <a:pt x="696" y="1"/>
                  </a:moveTo>
                  <a:lnTo>
                    <a:pt x="710" y="21"/>
                  </a:lnTo>
                  <a:lnTo>
                    <a:pt x="725" y="39"/>
                  </a:lnTo>
                  <a:lnTo>
                    <a:pt x="740" y="59"/>
                  </a:lnTo>
                  <a:lnTo>
                    <a:pt x="755" y="77"/>
                  </a:lnTo>
                  <a:lnTo>
                    <a:pt x="770" y="96"/>
                  </a:lnTo>
                  <a:lnTo>
                    <a:pt x="785" y="115"/>
                  </a:lnTo>
                  <a:lnTo>
                    <a:pt x="801" y="134"/>
                  </a:lnTo>
                  <a:lnTo>
                    <a:pt x="816" y="152"/>
                  </a:lnTo>
                  <a:lnTo>
                    <a:pt x="832" y="171"/>
                  </a:lnTo>
                  <a:lnTo>
                    <a:pt x="848" y="189"/>
                  </a:lnTo>
                  <a:lnTo>
                    <a:pt x="864" y="208"/>
                  </a:lnTo>
                  <a:lnTo>
                    <a:pt x="880" y="226"/>
                  </a:lnTo>
                  <a:lnTo>
                    <a:pt x="896" y="244"/>
                  </a:lnTo>
                  <a:lnTo>
                    <a:pt x="914" y="262"/>
                  </a:lnTo>
                  <a:lnTo>
                    <a:pt x="930" y="280"/>
                  </a:lnTo>
                  <a:lnTo>
                    <a:pt x="946" y="298"/>
                  </a:lnTo>
                  <a:lnTo>
                    <a:pt x="963" y="319"/>
                  </a:lnTo>
                  <a:lnTo>
                    <a:pt x="979" y="340"/>
                  </a:lnTo>
                  <a:lnTo>
                    <a:pt x="997" y="362"/>
                  </a:lnTo>
                  <a:lnTo>
                    <a:pt x="1013" y="383"/>
                  </a:lnTo>
                  <a:lnTo>
                    <a:pt x="1029" y="403"/>
                  </a:lnTo>
                  <a:lnTo>
                    <a:pt x="1045" y="425"/>
                  </a:lnTo>
                  <a:lnTo>
                    <a:pt x="1061" y="446"/>
                  </a:lnTo>
                  <a:lnTo>
                    <a:pt x="1077" y="467"/>
                  </a:lnTo>
                  <a:lnTo>
                    <a:pt x="1100" y="487"/>
                  </a:lnTo>
                  <a:lnTo>
                    <a:pt x="1121" y="510"/>
                  </a:lnTo>
                  <a:lnTo>
                    <a:pt x="1140" y="535"/>
                  </a:lnTo>
                  <a:lnTo>
                    <a:pt x="1159" y="560"/>
                  </a:lnTo>
                  <a:lnTo>
                    <a:pt x="1176" y="585"/>
                  </a:lnTo>
                  <a:lnTo>
                    <a:pt x="1193" y="609"/>
                  </a:lnTo>
                  <a:lnTo>
                    <a:pt x="1212" y="635"/>
                  </a:lnTo>
                  <a:lnTo>
                    <a:pt x="1233" y="658"/>
                  </a:lnTo>
                  <a:lnTo>
                    <a:pt x="1237" y="667"/>
                  </a:lnTo>
                  <a:lnTo>
                    <a:pt x="1242" y="676"/>
                  </a:lnTo>
                  <a:lnTo>
                    <a:pt x="1246" y="687"/>
                  </a:lnTo>
                  <a:lnTo>
                    <a:pt x="1248" y="697"/>
                  </a:lnTo>
                  <a:lnTo>
                    <a:pt x="1214" y="715"/>
                  </a:lnTo>
                  <a:lnTo>
                    <a:pt x="1016" y="787"/>
                  </a:lnTo>
                  <a:lnTo>
                    <a:pt x="998" y="793"/>
                  </a:lnTo>
                  <a:lnTo>
                    <a:pt x="978" y="797"/>
                  </a:lnTo>
                  <a:lnTo>
                    <a:pt x="960" y="802"/>
                  </a:lnTo>
                  <a:lnTo>
                    <a:pt x="940" y="805"/>
                  </a:lnTo>
                  <a:lnTo>
                    <a:pt x="922" y="810"/>
                  </a:lnTo>
                  <a:lnTo>
                    <a:pt x="902" y="813"/>
                  </a:lnTo>
                  <a:lnTo>
                    <a:pt x="883" y="818"/>
                  </a:lnTo>
                  <a:lnTo>
                    <a:pt x="864" y="821"/>
                  </a:lnTo>
                  <a:lnTo>
                    <a:pt x="845" y="826"/>
                  </a:lnTo>
                  <a:lnTo>
                    <a:pt x="826" y="832"/>
                  </a:lnTo>
                  <a:lnTo>
                    <a:pt x="807" y="836"/>
                  </a:lnTo>
                  <a:lnTo>
                    <a:pt x="788" y="842"/>
                  </a:lnTo>
                  <a:lnTo>
                    <a:pt x="770" y="849"/>
                  </a:lnTo>
                  <a:lnTo>
                    <a:pt x="753" y="857"/>
                  </a:lnTo>
                  <a:lnTo>
                    <a:pt x="735" y="865"/>
                  </a:lnTo>
                  <a:lnTo>
                    <a:pt x="718" y="874"/>
                  </a:lnTo>
                  <a:lnTo>
                    <a:pt x="696" y="886"/>
                  </a:lnTo>
                  <a:lnTo>
                    <a:pt x="674" y="898"/>
                  </a:lnTo>
                  <a:lnTo>
                    <a:pt x="654" y="911"/>
                  </a:lnTo>
                  <a:lnTo>
                    <a:pt x="633" y="925"/>
                  </a:lnTo>
                  <a:lnTo>
                    <a:pt x="612" y="939"/>
                  </a:lnTo>
                  <a:lnTo>
                    <a:pt x="590" y="953"/>
                  </a:lnTo>
                  <a:lnTo>
                    <a:pt x="569" y="966"/>
                  </a:lnTo>
                  <a:lnTo>
                    <a:pt x="549" y="980"/>
                  </a:lnTo>
                  <a:lnTo>
                    <a:pt x="532" y="953"/>
                  </a:lnTo>
                  <a:lnTo>
                    <a:pt x="514" y="926"/>
                  </a:lnTo>
                  <a:lnTo>
                    <a:pt x="497" y="898"/>
                  </a:lnTo>
                  <a:lnTo>
                    <a:pt x="479" y="872"/>
                  </a:lnTo>
                  <a:lnTo>
                    <a:pt x="460" y="844"/>
                  </a:lnTo>
                  <a:lnTo>
                    <a:pt x="441" y="818"/>
                  </a:lnTo>
                  <a:lnTo>
                    <a:pt x="421" y="791"/>
                  </a:lnTo>
                  <a:lnTo>
                    <a:pt x="401" y="765"/>
                  </a:lnTo>
                  <a:lnTo>
                    <a:pt x="270" y="603"/>
                  </a:lnTo>
                  <a:lnTo>
                    <a:pt x="69" y="361"/>
                  </a:lnTo>
                  <a:lnTo>
                    <a:pt x="0" y="269"/>
                  </a:lnTo>
                  <a:lnTo>
                    <a:pt x="2" y="262"/>
                  </a:lnTo>
                  <a:lnTo>
                    <a:pt x="5" y="256"/>
                  </a:lnTo>
                  <a:lnTo>
                    <a:pt x="10" y="250"/>
                  </a:lnTo>
                  <a:lnTo>
                    <a:pt x="15" y="246"/>
                  </a:lnTo>
                  <a:lnTo>
                    <a:pt x="33" y="228"/>
                  </a:lnTo>
                  <a:lnTo>
                    <a:pt x="51" y="211"/>
                  </a:lnTo>
                  <a:lnTo>
                    <a:pt x="71" y="195"/>
                  </a:lnTo>
                  <a:lnTo>
                    <a:pt x="91" y="180"/>
                  </a:lnTo>
                  <a:lnTo>
                    <a:pt x="110" y="166"/>
                  </a:lnTo>
                  <a:lnTo>
                    <a:pt x="131" y="153"/>
                  </a:lnTo>
                  <a:lnTo>
                    <a:pt x="152" y="142"/>
                  </a:lnTo>
                  <a:lnTo>
                    <a:pt x="174" y="133"/>
                  </a:lnTo>
                  <a:lnTo>
                    <a:pt x="504" y="52"/>
                  </a:lnTo>
                  <a:lnTo>
                    <a:pt x="520" y="49"/>
                  </a:lnTo>
                  <a:lnTo>
                    <a:pt x="536" y="44"/>
                  </a:lnTo>
                  <a:lnTo>
                    <a:pt x="552" y="39"/>
                  </a:lnTo>
                  <a:lnTo>
                    <a:pt x="567" y="36"/>
                  </a:lnTo>
                  <a:lnTo>
                    <a:pt x="583" y="31"/>
                  </a:lnTo>
                  <a:lnTo>
                    <a:pt x="598" y="27"/>
                  </a:lnTo>
                  <a:lnTo>
                    <a:pt x="614" y="21"/>
                  </a:lnTo>
                  <a:lnTo>
                    <a:pt x="629" y="16"/>
                  </a:lnTo>
                  <a:lnTo>
                    <a:pt x="629" y="18"/>
                  </a:lnTo>
                  <a:lnTo>
                    <a:pt x="629" y="20"/>
                  </a:lnTo>
                  <a:lnTo>
                    <a:pt x="628" y="21"/>
                  </a:lnTo>
                  <a:lnTo>
                    <a:pt x="627" y="22"/>
                  </a:lnTo>
                  <a:lnTo>
                    <a:pt x="629" y="24"/>
                  </a:lnTo>
                  <a:lnTo>
                    <a:pt x="637" y="21"/>
                  </a:lnTo>
                  <a:lnTo>
                    <a:pt x="645" y="18"/>
                  </a:lnTo>
                  <a:lnTo>
                    <a:pt x="654" y="13"/>
                  </a:lnTo>
                  <a:lnTo>
                    <a:pt x="662" y="8"/>
                  </a:lnTo>
                  <a:lnTo>
                    <a:pt x="668" y="5"/>
                  </a:lnTo>
                  <a:lnTo>
                    <a:pt x="678" y="1"/>
                  </a:lnTo>
                  <a:lnTo>
                    <a:pt x="686" y="0"/>
                  </a:lnTo>
                  <a:lnTo>
                    <a:pt x="696" y="1"/>
                  </a:lnTo>
                  <a:close/>
                </a:path>
              </a:pathLst>
            </a:custGeom>
            <a:solidFill>
              <a:srgbClr val="ED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381"/>
            <p:cNvSpPr>
              <a:spLocks/>
            </p:cNvSpPr>
            <p:nvPr/>
          </p:nvSpPr>
          <p:spPr bwMode="auto">
            <a:xfrm>
              <a:off x="6396038" y="2867025"/>
              <a:ext cx="1004888" cy="823913"/>
            </a:xfrm>
            <a:custGeom>
              <a:avLst/>
              <a:gdLst>
                <a:gd name="T0" fmla="*/ 772 w 1265"/>
                <a:gd name="T1" fmla="*/ 80 h 1037"/>
                <a:gd name="T2" fmla="*/ 1100 w 1265"/>
                <a:gd name="T3" fmla="*/ 479 h 1037"/>
                <a:gd name="T4" fmla="*/ 1144 w 1265"/>
                <a:gd name="T5" fmla="*/ 538 h 1037"/>
                <a:gd name="T6" fmla="*/ 1185 w 1265"/>
                <a:gd name="T7" fmla="*/ 599 h 1037"/>
                <a:gd name="T8" fmla="*/ 1224 w 1265"/>
                <a:gd name="T9" fmla="*/ 660 h 1037"/>
                <a:gd name="T10" fmla="*/ 1265 w 1265"/>
                <a:gd name="T11" fmla="*/ 721 h 1037"/>
                <a:gd name="T12" fmla="*/ 1223 w 1265"/>
                <a:gd name="T13" fmla="*/ 724 h 1037"/>
                <a:gd name="T14" fmla="*/ 1180 w 1265"/>
                <a:gd name="T15" fmla="*/ 731 h 1037"/>
                <a:gd name="T16" fmla="*/ 1140 w 1265"/>
                <a:gd name="T17" fmla="*/ 740 h 1037"/>
                <a:gd name="T18" fmla="*/ 1100 w 1265"/>
                <a:gd name="T19" fmla="*/ 751 h 1037"/>
                <a:gd name="T20" fmla="*/ 1060 w 1265"/>
                <a:gd name="T21" fmla="*/ 763 h 1037"/>
                <a:gd name="T22" fmla="*/ 1021 w 1265"/>
                <a:gd name="T23" fmla="*/ 778 h 1037"/>
                <a:gd name="T24" fmla="*/ 983 w 1265"/>
                <a:gd name="T25" fmla="*/ 794 h 1037"/>
                <a:gd name="T26" fmla="*/ 946 w 1265"/>
                <a:gd name="T27" fmla="*/ 813 h 1037"/>
                <a:gd name="T28" fmla="*/ 728 w 1265"/>
                <a:gd name="T29" fmla="*/ 933 h 1037"/>
                <a:gd name="T30" fmla="*/ 696 w 1265"/>
                <a:gd name="T31" fmla="*/ 948 h 1037"/>
                <a:gd name="T32" fmla="*/ 664 w 1265"/>
                <a:gd name="T33" fmla="*/ 961 h 1037"/>
                <a:gd name="T34" fmla="*/ 632 w 1265"/>
                <a:gd name="T35" fmla="*/ 976 h 1037"/>
                <a:gd name="T36" fmla="*/ 600 w 1265"/>
                <a:gd name="T37" fmla="*/ 990 h 1037"/>
                <a:gd name="T38" fmla="*/ 568 w 1265"/>
                <a:gd name="T39" fmla="*/ 1004 h 1037"/>
                <a:gd name="T40" fmla="*/ 536 w 1265"/>
                <a:gd name="T41" fmla="*/ 1018 h 1037"/>
                <a:gd name="T42" fmla="*/ 502 w 1265"/>
                <a:gd name="T43" fmla="*/ 1032 h 1037"/>
                <a:gd name="T44" fmla="*/ 479 w 1265"/>
                <a:gd name="T45" fmla="*/ 1027 h 1037"/>
                <a:gd name="T46" fmla="*/ 463 w 1265"/>
                <a:gd name="T47" fmla="*/ 1006 h 1037"/>
                <a:gd name="T48" fmla="*/ 446 w 1265"/>
                <a:gd name="T49" fmla="*/ 988 h 1037"/>
                <a:gd name="T50" fmla="*/ 428 w 1265"/>
                <a:gd name="T51" fmla="*/ 967 h 1037"/>
                <a:gd name="T52" fmla="*/ 401 w 1265"/>
                <a:gd name="T53" fmla="*/ 928 h 1037"/>
                <a:gd name="T54" fmla="*/ 361 w 1265"/>
                <a:gd name="T55" fmla="*/ 869 h 1037"/>
                <a:gd name="T56" fmla="*/ 324 w 1265"/>
                <a:gd name="T57" fmla="*/ 811 h 1037"/>
                <a:gd name="T58" fmla="*/ 289 w 1265"/>
                <a:gd name="T59" fmla="*/ 750 h 1037"/>
                <a:gd name="T60" fmla="*/ 122 w 1265"/>
                <a:gd name="T61" fmla="*/ 442 h 1037"/>
                <a:gd name="T62" fmla="*/ 0 w 1265"/>
                <a:gd name="T63" fmla="*/ 266 h 1037"/>
                <a:gd name="T64" fmla="*/ 0 w 1265"/>
                <a:gd name="T65" fmla="*/ 264 h 1037"/>
                <a:gd name="T66" fmla="*/ 22 w 1265"/>
                <a:gd name="T67" fmla="*/ 260 h 1037"/>
                <a:gd name="T68" fmla="*/ 64 w 1265"/>
                <a:gd name="T69" fmla="*/ 252 h 1037"/>
                <a:gd name="T70" fmla="*/ 104 w 1265"/>
                <a:gd name="T71" fmla="*/ 239 h 1037"/>
                <a:gd name="T72" fmla="*/ 142 w 1265"/>
                <a:gd name="T73" fmla="*/ 221 h 1037"/>
                <a:gd name="T74" fmla="*/ 179 w 1265"/>
                <a:gd name="T75" fmla="*/ 201 h 1037"/>
                <a:gd name="T76" fmla="*/ 214 w 1265"/>
                <a:gd name="T77" fmla="*/ 181 h 1037"/>
                <a:gd name="T78" fmla="*/ 251 w 1265"/>
                <a:gd name="T79" fmla="*/ 160 h 1037"/>
                <a:gd name="T80" fmla="*/ 288 w 1265"/>
                <a:gd name="T81" fmla="*/ 141 h 1037"/>
                <a:gd name="T82" fmla="*/ 320 w 1265"/>
                <a:gd name="T83" fmla="*/ 124 h 1037"/>
                <a:gd name="T84" fmla="*/ 348 w 1265"/>
                <a:gd name="T85" fmla="*/ 109 h 1037"/>
                <a:gd name="T86" fmla="*/ 376 w 1265"/>
                <a:gd name="T87" fmla="*/ 95 h 1037"/>
                <a:gd name="T88" fmla="*/ 404 w 1265"/>
                <a:gd name="T89" fmla="*/ 84 h 1037"/>
                <a:gd name="T90" fmla="*/ 433 w 1265"/>
                <a:gd name="T91" fmla="*/ 72 h 1037"/>
                <a:gd name="T92" fmla="*/ 462 w 1265"/>
                <a:gd name="T93" fmla="*/ 61 h 1037"/>
                <a:gd name="T94" fmla="*/ 491 w 1265"/>
                <a:gd name="T95" fmla="*/ 48 h 1037"/>
                <a:gd name="T96" fmla="*/ 518 w 1265"/>
                <a:gd name="T97" fmla="*/ 34 h 1037"/>
                <a:gd name="T98" fmla="*/ 552 w 1265"/>
                <a:gd name="T99" fmla="*/ 19 h 1037"/>
                <a:gd name="T100" fmla="*/ 593 w 1265"/>
                <a:gd name="T101" fmla="*/ 13 h 1037"/>
                <a:gd name="T102" fmla="*/ 636 w 1265"/>
                <a:gd name="T103" fmla="*/ 9 h 1037"/>
                <a:gd name="T104" fmla="*/ 679 w 1265"/>
                <a:gd name="T105" fmla="*/ 4 h 1037"/>
                <a:gd name="T106" fmla="*/ 707 w 1265"/>
                <a:gd name="T107" fmla="*/ 0 h 1037"/>
                <a:gd name="T108" fmla="*/ 719 w 1265"/>
                <a:gd name="T109" fmla="*/ 3 h 1037"/>
                <a:gd name="T110" fmla="*/ 728 w 1265"/>
                <a:gd name="T111" fmla="*/ 11 h 1037"/>
                <a:gd name="T112" fmla="*/ 736 w 1265"/>
                <a:gd name="T113" fmla="*/ 22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037">
                  <a:moveTo>
                    <a:pt x="739" y="26"/>
                  </a:moveTo>
                  <a:lnTo>
                    <a:pt x="772" y="80"/>
                  </a:lnTo>
                  <a:lnTo>
                    <a:pt x="974" y="329"/>
                  </a:lnTo>
                  <a:lnTo>
                    <a:pt x="1100" y="479"/>
                  </a:lnTo>
                  <a:lnTo>
                    <a:pt x="1123" y="508"/>
                  </a:lnTo>
                  <a:lnTo>
                    <a:pt x="1144" y="538"/>
                  </a:lnTo>
                  <a:lnTo>
                    <a:pt x="1165" y="569"/>
                  </a:lnTo>
                  <a:lnTo>
                    <a:pt x="1185" y="599"/>
                  </a:lnTo>
                  <a:lnTo>
                    <a:pt x="1204" y="630"/>
                  </a:lnTo>
                  <a:lnTo>
                    <a:pt x="1224" y="660"/>
                  </a:lnTo>
                  <a:lnTo>
                    <a:pt x="1245" y="691"/>
                  </a:lnTo>
                  <a:lnTo>
                    <a:pt x="1265" y="721"/>
                  </a:lnTo>
                  <a:lnTo>
                    <a:pt x="1243" y="722"/>
                  </a:lnTo>
                  <a:lnTo>
                    <a:pt x="1223" y="724"/>
                  </a:lnTo>
                  <a:lnTo>
                    <a:pt x="1202" y="728"/>
                  </a:lnTo>
                  <a:lnTo>
                    <a:pt x="1180" y="731"/>
                  </a:lnTo>
                  <a:lnTo>
                    <a:pt x="1161" y="736"/>
                  </a:lnTo>
                  <a:lnTo>
                    <a:pt x="1140" y="740"/>
                  </a:lnTo>
                  <a:lnTo>
                    <a:pt x="1119" y="745"/>
                  </a:lnTo>
                  <a:lnTo>
                    <a:pt x="1100" y="751"/>
                  </a:lnTo>
                  <a:lnTo>
                    <a:pt x="1080" y="758"/>
                  </a:lnTo>
                  <a:lnTo>
                    <a:pt x="1060" y="763"/>
                  </a:lnTo>
                  <a:lnTo>
                    <a:pt x="1041" y="771"/>
                  </a:lnTo>
                  <a:lnTo>
                    <a:pt x="1021" y="778"/>
                  </a:lnTo>
                  <a:lnTo>
                    <a:pt x="1003" y="786"/>
                  </a:lnTo>
                  <a:lnTo>
                    <a:pt x="983" y="794"/>
                  </a:lnTo>
                  <a:lnTo>
                    <a:pt x="965" y="804"/>
                  </a:lnTo>
                  <a:lnTo>
                    <a:pt x="946" y="813"/>
                  </a:lnTo>
                  <a:lnTo>
                    <a:pt x="744" y="925"/>
                  </a:lnTo>
                  <a:lnTo>
                    <a:pt x="728" y="933"/>
                  </a:lnTo>
                  <a:lnTo>
                    <a:pt x="712" y="940"/>
                  </a:lnTo>
                  <a:lnTo>
                    <a:pt x="696" y="948"/>
                  </a:lnTo>
                  <a:lnTo>
                    <a:pt x="679" y="955"/>
                  </a:lnTo>
                  <a:lnTo>
                    <a:pt x="664" y="961"/>
                  </a:lnTo>
                  <a:lnTo>
                    <a:pt x="648" y="969"/>
                  </a:lnTo>
                  <a:lnTo>
                    <a:pt x="632" y="976"/>
                  </a:lnTo>
                  <a:lnTo>
                    <a:pt x="616" y="983"/>
                  </a:lnTo>
                  <a:lnTo>
                    <a:pt x="600" y="990"/>
                  </a:lnTo>
                  <a:lnTo>
                    <a:pt x="584" y="997"/>
                  </a:lnTo>
                  <a:lnTo>
                    <a:pt x="568" y="1004"/>
                  </a:lnTo>
                  <a:lnTo>
                    <a:pt x="552" y="1011"/>
                  </a:lnTo>
                  <a:lnTo>
                    <a:pt x="536" y="1018"/>
                  </a:lnTo>
                  <a:lnTo>
                    <a:pt x="518" y="1025"/>
                  </a:lnTo>
                  <a:lnTo>
                    <a:pt x="502" y="1032"/>
                  </a:lnTo>
                  <a:lnTo>
                    <a:pt x="486" y="1037"/>
                  </a:lnTo>
                  <a:lnTo>
                    <a:pt x="479" y="1027"/>
                  </a:lnTo>
                  <a:lnTo>
                    <a:pt x="471" y="1017"/>
                  </a:lnTo>
                  <a:lnTo>
                    <a:pt x="463" y="1006"/>
                  </a:lnTo>
                  <a:lnTo>
                    <a:pt x="454" y="997"/>
                  </a:lnTo>
                  <a:lnTo>
                    <a:pt x="446" y="988"/>
                  </a:lnTo>
                  <a:lnTo>
                    <a:pt x="437" y="978"/>
                  </a:lnTo>
                  <a:lnTo>
                    <a:pt x="428" y="967"/>
                  </a:lnTo>
                  <a:lnTo>
                    <a:pt x="422" y="957"/>
                  </a:lnTo>
                  <a:lnTo>
                    <a:pt x="401" y="928"/>
                  </a:lnTo>
                  <a:lnTo>
                    <a:pt x="380" y="899"/>
                  </a:lnTo>
                  <a:lnTo>
                    <a:pt x="361" y="869"/>
                  </a:lnTo>
                  <a:lnTo>
                    <a:pt x="342" y="839"/>
                  </a:lnTo>
                  <a:lnTo>
                    <a:pt x="324" y="811"/>
                  </a:lnTo>
                  <a:lnTo>
                    <a:pt x="306" y="779"/>
                  </a:lnTo>
                  <a:lnTo>
                    <a:pt x="289" y="750"/>
                  </a:lnTo>
                  <a:lnTo>
                    <a:pt x="272" y="720"/>
                  </a:lnTo>
                  <a:lnTo>
                    <a:pt x="122" y="442"/>
                  </a:lnTo>
                  <a:lnTo>
                    <a:pt x="1" y="267"/>
                  </a:lnTo>
                  <a:lnTo>
                    <a:pt x="0" y="266"/>
                  </a:lnTo>
                  <a:lnTo>
                    <a:pt x="0" y="265"/>
                  </a:lnTo>
                  <a:lnTo>
                    <a:pt x="0" y="264"/>
                  </a:lnTo>
                  <a:lnTo>
                    <a:pt x="0" y="262"/>
                  </a:lnTo>
                  <a:lnTo>
                    <a:pt x="22" y="260"/>
                  </a:lnTo>
                  <a:lnTo>
                    <a:pt x="43" y="258"/>
                  </a:lnTo>
                  <a:lnTo>
                    <a:pt x="64" y="252"/>
                  </a:lnTo>
                  <a:lnTo>
                    <a:pt x="84" y="246"/>
                  </a:lnTo>
                  <a:lnTo>
                    <a:pt x="104" y="239"/>
                  </a:lnTo>
                  <a:lnTo>
                    <a:pt x="122" y="230"/>
                  </a:lnTo>
                  <a:lnTo>
                    <a:pt x="142" y="221"/>
                  </a:lnTo>
                  <a:lnTo>
                    <a:pt x="160" y="212"/>
                  </a:lnTo>
                  <a:lnTo>
                    <a:pt x="179" y="201"/>
                  </a:lnTo>
                  <a:lnTo>
                    <a:pt x="197" y="191"/>
                  </a:lnTo>
                  <a:lnTo>
                    <a:pt x="214" y="181"/>
                  </a:lnTo>
                  <a:lnTo>
                    <a:pt x="233" y="170"/>
                  </a:lnTo>
                  <a:lnTo>
                    <a:pt x="251" y="160"/>
                  </a:lnTo>
                  <a:lnTo>
                    <a:pt x="270" y="151"/>
                  </a:lnTo>
                  <a:lnTo>
                    <a:pt x="288" y="141"/>
                  </a:lnTo>
                  <a:lnTo>
                    <a:pt x="308" y="133"/>
                  </a:lnTo>
                  <a:lnTo>
                    <a:pt x="320" y="124"/>
                  </a:lnTo>
                  <a:lnTo>
                    <a:pt x="334" y="116"/>
                  </a:lnTo>
                  <a:lnTo>
                    <a:pt x="348" y="109"/>
                  </a:lnTo>
                  <a:lnTo>
                    <a:pt x="362" y="102"/>
                  </a:lnTo>
                  <a:lnTo>
                    <a:pt x="376" y="95"/>
                  </a:lnTo>
                  <a:lnTo>
                    <a:pt x="390" y="90"/>
                  </a:lnTo>
                  <a:lnTo>
                    <a:pt x="404" y="84"/>
                  </a:lnTo>
                  <a:lnTo>
                    <a:pt x="419" y="78"/>
                  </a:lnTo>
                  <a:lnTo>
                    <a:pt x="433" y="72"/>
                  </a:lnTo>
                  <a:lnTo>
                    <a:pt x="448" y="67"/>
                  </a:lnTo>
                  <a:lnTo>
                    <a:pt x="462" y="61"/>
                  </a:lnTo>
                  <a:lnTo>
                    <a:pt x="477" y="55"/>
                  </a:lnTo>
                  <a:lnTo>
                    <a:pt x="491" y="48"/>
                  </a:lnTo>
                  <a:lnTo>
                    <a:pt x="504" y="41"/>
                  </a:lnTo>
                  <a:lnTo>
                    <a:pt x="518" y="34"/>
                  </a:lnTo>
                  <a:lnTo>
                    <a:pt x="532" y="26"/>
                  </a:lnTo>
                  <a:lnTo>
                    <a:pt x="552" y="19"/>
                  </a:lnTo>
                  <a:lnTo>
                    <a:pt x="572" y="15"/>
                  </a:lnTo>
                  <a:lnTo>
                    <a:pt x="593" y="13"/>
                  </a:lnTo>
                  <a:lnTo>
                    <a:pt x="615" y="10"/>
                  </a:lnTo>
                  <a:lnTo>
                    <a:pt x="636" y="9"/>
                  </a:lnTo>
                  <a:lnTo>
                    <a:pt x="658" y="7"/>
                  </a:lnTo>
                  <a:lnTo>
                    <a:pt x="679" y="4"/>
                  </a:lnTo>
                  <a:lnTo>
                    <a:pt x="700" y="1"/>
                  </a:lnTo>
                  <a:lnTo>
                    <a:pt x="707" y="0"/>
                  </a:lnTo>
                  <a:lnTo>
                    <a:pt x="713" y="1"/>
                  </a:lnTo>
                  <a:lnTo>
                    <a:pt x="719" y="3"/>
                  </a:lnTo>
                  <a:lnTo>
                    <a:pt x="723" y="7"/>
                  </a:lnTo>
                  <a:lnTo>
                    <a:pt x="728" y="11"/>
                  </a:lnTo>
                  <a:lnTo>
                    <a:pt x="732" y="16"/>
                  </a:lnTo>
                  <a:lnTo>
                    <a:pt x="736" y="22"/>
                  </a:lnTo>
                  <a:lnTo>
                    <a:pt x="739" y="26"/>
                  </a:lnTo>
                  <a:close/>
                </a:path>
              </a:pathLst>
            </a:custGeom>
            <a:solidFill>
              <a:srgbClr val="D3E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78" name="Freeform 487"/>
            <p:cNvSpPr>
              <a:spLocks/>
            </p:cNvSpPr>
            <p:nvPr/>
          </p:nvSpPr>
          <p:spPr bwMode="auto">
            <a:xfrm>
              <a:off x="6378576" y="3117850"/>
              <a:ext cx="374650" cy="595313"/>
            </a:xfrm>
            <a:custGeom>
              <a:avLst/>
              <a:gdLst>
                <a:gd name="T0" fmla="*/ 128 w 472"/>
                <a:gd name="T1" fmla="*/ 176 h 748"/>
                <a:gd name="T2" fmla="*/ 220 w 472"/>
                <a:gd name="T3" fmla="*/ 335 h 748"/>
                <a:gd name="T4" fmla="*/ 318 w 472"/>
                <a:gd name="T5" fmla="*/ 519 h 748"/>
                <a:gd name="T6" fmla="*/ 335 w 472"/>
                <a:gd name="T7" fmla="*/ 548 h 748"/>
                <a:gd name="T8" fmla="*/ 352 w 472"/>
                <a:gd name="T9" fmla="*/ 575 h 748"/>
                <a:gd name="T10" fmla="*/ 371 w 472"/>
                <a:gd name="T11" fmla="*/ 604 h 748"/>
                <a:gd name="T12" fmla="*/ 389 w 472"/>
                <a:gd name="T13" fmla="*/ 632 h 748"/>
                <a:gd name="T14" fmla="*/ 409 w 472"/>
                <a:gd name="T15" fmla="*/ 661 h 748"/>
                <a:gd name="T16" fmla="*/ 428 w 472"/>
                <a:gd name="T17" fmla="*/ 688 h 748"/>
                <a:gd name="T18" fmla="*/ 450 w 472"/>
                <a:gd name="T19" fmla="*/ 716 h 748"/>
                <a:gd name="T20" fmla="*/ 472 w 472"/>
                <a:gd name="T21" fmla="*/ 742 h 748"/>
                <a:gd name="T22" fmla="*/ 472 w 472"/>
                <a:gd name="T23" fmla="*/ 748 h 748"/>
                <a:gd name="T24" fmla="*/ 465 w 472"/>
                <a:gd name="T25" fmla="*/ 747 h 748"/>
                <a:gd name="T26" fmla="*/ 458 w 472"/>
                <a:gd name="T27" fmla="*/ 743 h 748"/>
                <a:gd name="T28" fmla="*/ 454 w 472"/>
                <a:gd name="T29" fmla="*/ 738 h 748"/>
                <a:gd name="T30" fmla="*/ 449 w 472"/>
                <a:gd name="T31" fmla="*/ 732 h 748"/>
                <a:gd name="T32" fmla="*/ 431 w 472"/>
                <a:gd name="T33" fmla="*/ 707 h 748"/>
                <a:gd name="T34" fmla="*/ 412 w 472"/>
                <a:gd name="T35" fmla="*/ 681 h 748"/>
                <a:gd name="T36" fmla="*/ 394 w 472"/>
                <a:gd name="T37" fmla="*/ 656 h 748"/>
                <a:gd name="T38" fmla="*/ 377 w 472"/>
                <a:gd name="T39" fmla="*/ 631 h 748"/>
                <a:gd name="T40" fmla="*/ 358 w 472"/>
                <a:gd name="T41" fmla="*/ 605 h 748"/>
                <a:gd name="T42" fmla="*/ 341 w 472"/>
                <a:gd name="T43" fmla="*/ 580 h 748"/>
                <a:gd name="T44" fmla="*/ 324 w 472"/>
                <a:gd name="T45" fmla="*/ 555 h 748"/>
                <a:gd name="T46" fmla="*/ 308 w 472"/>
                <a:gd name="T47" fmla="*/ 528 h 748"/>
                <a:gd name="T48" fmla="*/ 291 w 472"/>
                <a:gd name="T49" fmla="*/ 503 h 748"/>
                <a:gd name="T50" fmla="*/ 275 w 472"/>
                <a:gd name="T51" fmla="*/ 476 h 748"/>
                <a:gd name="T52" fmla="*/ 259 w 472"/>
                <a:gd name="T53" fmla="*/ 450 h 748"/>
                <a:gd name="T54" fmla="*/ 245 w 472"/>
                <a:gd name="T55" fmla="*/ 423 h 748"/>
                <a:gd name="T56" fmla="*/ 230 w 472"/>
                <a:gd name="T57" fmla="*/ 397 h 748"/>
                <a:gd name="T58" fmla="*/ 217 w 472"/>
                <a:gd name="T59" fmla="*/ 370 h 748"/>
                <a:gd name="T60" fmla="*/ 204 w 472"/>
                <a:gd name="T61" fmla="*/ 343 h 748"/>
                <a:gd name="T62" fmla="*/ 191 w 472"/>
                <a:gd name="T63" fmla="*/ 315 h 748"/>
                <a:gd name="T64" fmla="*/ 181 w 472"/>
                <a:gd name="T65" fmla="*/ 295 h 748"/>
                <a:gd name="T66" fmla="*/ 169 w 472"/>
                <a:gd name="T67" fmla="*/ 277 h 748"/>
                <a:gd name="T68" fmla="*/ 159 w 472"/>
                <a:gd name="T69" fmla="*/ 257 h 748"/>
                <a:gd name="T70" fmla="*/ 148 w 472"/>
                <a:gd name="T71" fmla="*/ 239 h 748"/>
                <a:gd name="T72" fmla="*/ 136 w 472"/>
                <a:gd name="T73" fmla="*/ 219 h 748"/>
                <a:gd name="T74" fmla="*/ 125 w 472"/>
                <a:gd name="T75" fmla="*/ 201 h 748"/>
                <a:gd name="T76" fmla="*/ 113 w 472"/>
                <a:gd name="T77" fmla="*/ 183 h 748"/>
                <a:gd name="T78" fmla="*/ 102 w 472"/>
                <a:gd name="T79" fmla="*/ 164 h 748"/>
                <a:gd name="T80" fmla="*/ 89 w 472"/>
                <a:gd name="T81" fmla="*/ 145 h 748"/>
                <a:gd name="T82" fmla="*/ 76 w 472"/>
                <a:gd name="T83" fmla="*/ 126 h 748"/>
                <a:gd name="T84" fmla="*/ 65 w 472"/>
                <a:gd name="T85" fmla="*/ 108 h 748"/>
                <a:gd name="T86" fmla="*/ 52 w 472"/>
                <a:gd name="T87" fmla="*/ 89 h 748"/>
                <a:gd name="T88" fmla="*/ 39 w 472"/>
                <a:gd name="T89" fmla="*/ 71 h 748"/>
                <a:gd name="T90" fmla="*/ 27 w 472"/>
                <a:gd name="T91" fmla="*/ 54 h 748"/>
                <a:gd name="T92" fmla="*/ 13 w 472"/>
                <a:gd name="T93" fmla="*/ 35 h 748"/>
                <a:gd name="T94" fmla="*/ 0 w 472"/>
                <a:gd name="T95" fmla="*/ 17 h 748"/>
                <a:gd name="T96" fmla="*/ 0 w 472"/>
                <a:gd name="T97" fmla="*/ 11 h 748"/>
                <a:gd name="T98" fmla="*/ 4 w 472"/>
                <a:gd name="T99" fmla="*/ 6 h 748"/>
                <a:gd name="T100" fmla="*/ 8 w 472"/>
                <a:gd name="T101" fmla="*/ 3 h 748"/>
                <a:gd name="T102" fmla="*/ 13 w 472"/>
                <a:gd name="T103" fmla="*/ 0 h 748"/>
                <a:gd name="T104" fmla="*/ 23 w 472"/>
                <a:gd name="T105" fmla="*/ 11 h 748"/>
                <a:gd name="T106" fmla="*/ 128 w 472"/>
                <a:gd name="T107" fmla="*/ 17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2" h="748">
                  <a:moveTo>
                    <a:pt x="128" y="176"/>
                  </a:moveTo>
                  <a:lnTo>
                    <a:pt x="220" y="335"/>
                  </a:lnTo>
                  <a:lnTo>
                    <a:pt x="318" y="519"/>
                  </a:lnTo>
                  <a:lnTo>
                    <a:pt x="335" y="548"/>
                  </a:lnTo>
                  <a:lnTo>
                    <a:pt x="352" y="575"/>
                  </a:lnTo>
                  <a:lnTo>
                    <a:pt x="371" y="604"/>
                  </a:lnTo>
                  <a:lnTo>
                    <a:pt x="389" y="632"/>
                  </a:lnTo>
                  <a:lnTo>
                    <a:pt x="409" y="661"/>
                  </a:lnTo>
                  <a:lnTo>
                    <a:pt x="428" y="688"/>
                  </a:lnTo>
                  <a:lnTo>
                    <a:pt x="450" y="716"/>
                  </a:lnTo>
                  <a:lnTo>
                    <a:pt x="472" y="742"/>
                  </a:lnTo>
                  <a:lnTo>
                    <a:pt x="472" y="748"/>
                  </a:lnTo>
                  <a:lnTo>
                    <a:pt x="465" y="747"/>
                  </a:lnTo>
                  <a:lnTo>
                    <a:pt x="458" y="743"/>
                  </a:lnTo>
                  <a:lnTo>
                    <a:pt x="454" y="738"/>
                  </a:lnTo>
                  <a:lnTo>
                    <a:pt x="449" y="732"/>
                  </a:lnTo>
                  <a:lnTo>
                    <a:pt x="431" y="707"/>
                  </a:lnTo>
                  <a:lnTo>
                    <a:pt x="412" y="681"/>
                  </a:lnTo>
                  <a:lnTo>
                    <a:pt x="394" y="656"/>
                  </a:lnTo>
                  <a:lnTo>
                    <a:pt x="377" y="631"/>
                  </a:lnTo>
                  <a:lnTo>
                    <a:pt x="358" y="605"/>
                  </a:lnTo>
                  <a:lnTo>
                    <a:pt x="341" y="580"/>
                  </a:lnTo>
                  <a:lnTo>
                    <a:pt x="324" y="555"/>
                  </a:lnTo>
                  <a:lnTo>
                    <a:pt x="308" y="528"/>
                  </a:lnTo>
                  <a:lnTo>
                    <a:pt x="291" y="503"/>
                  </a:lnTo>
                  <a:lnTo>
                    <a:pt x="275" y="476"/>
                  </a:lnTo>
                  <a:lnTo>
                    <a:pt x="259" y="450"/>
                  </a:lnTo>
                  <a:lnTo>
                    <a:pt x="245" y="423"/>
                  </a:lnTo>
                  <a:lnTo>
                    <a:pt x="230" y="397"/>
                  </a:lnTo>
                  <a:lnTo>
                    <a:pt x="217" y="370"/>
                  </a:lnTo>
                  <a:lnTo>
                    <a:pt x="204" y="343"/>
                  </a:lnTo>
                  <a:lnTo>
                    <a:pt x="191" y="315"/>
                  </a:lnTo>
                  <a:lnTo>
                    <a:pt x="181" y="295"/>
                  </a:lnTo>
                  <a:lnTo>
                    <a:pt x="169" y="277"/>
                  </a:lnTo>
                  <a:lnTo>
                    <a:pt x="159" y="257"/>
                  </a:lnTo>
                  <a:lnTo>
                    <a:pt x="148" y="239"/>
                  </a:lnTo>
                  <a:lnTo>
                    <a:pt x="136" y="219"/>
                  </a:lnTo>
                  <a:lnTo>
                    <a:pt x="125" y="201"/>
                  </a:lnTo>
                  <a:lnTo>
                    <a:pt x="113" y="183"/>
                  </a:lnTo>
                  <a:lnTo>
                    <a:pt x="102" y="164"/>
                  </a:lnTo>
                  <a:lnTo>
                    <a:pt x="89" y="145"/>
                  </a:lnTo>
                  <a:lnTo>
                    <a:pt x="76" y="126"/>
                  </a:lnTo>
                  <a:lnTo>
                    <a:pt x="65" y="108"/>
                  </a:lnTo>
                  <a:lnTo>
                    <a:pt x="52" y="89"/>
                  </a:lnTo>
                  <a:lnTo>
                    <a:pt x="39" y="71"/>
                  </a:lnTo>
                  <a:lnTo>
                    <a:pt x="27" y="54"/>
                  </a:lnTo>
                  <a:lnTo>
                    <a:pt x="13" y="35"/>
                  </a:lnTo>
                  <a:lnTo>
                    <a:pt x="0" y="17"/>
                  </a:lnTo>
                  <a:lnTo>
                    <a:pt x="0" y="11"/>
                  </a:lnTo>
                  <a:lnTo>
                    <a:pt x="4" y="6"/>
                  </a:lnTo>
                  <a:lnTo>
                    <a:pt x="8" y="3"/>
                  </a:lnTo>
                  <a:lnTo>
                    <a:pt x="13" y="0"/>
                  </a:lnTo>
                  <a:lnTo>
                    <a:pt x="23" y="11"/>
                  </a:lnTo>
                  <a:lnTo>
                    <a:pt x="128" y="176"/>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12"/>
            <p:cNvSpPr>
              <a:spLocks/>
            </p:cNvSpPr>
            <p:nvPr/>
          </p:nvSpPr>
          <p:spPr bwMode="auto">
            <a:xfrm>
              <a:off x="6370638" y="3168650"/>
              <a:ext cx="360363" cy="581025"/>
            </a:xfrm>
            <a:custGeom>
              <a:avLst/>
              <a:gdLst>
                <a:gd name="T0" fmla="*/ 79 w 455"/>
                <a:gd name="T1" fmla="*/ 115 h 731"/>
                <a:gd name="T2" fmla="*/ 143 w 455"/>
                <a:gd name="T3" fmla="*/ 220 h 731"/>
                <a:gd name="T4" fmla="*/ 289 w 455"/>
                <a:gd name="T5" fmla="*/ 487 h 731"/>
                <a:gd name="T6" fmla="*/ 306 w 455"/>
                <a:gd name="T7" fmla="*/ 518 h 731"/>
                <a:gd name="T8" fmla="*/ 326 w 455"/>
                <a:gd name="T9" fmla="*/ 549 h 731"/>
                <a:gd name="T10" fmla="*/ 349 w 455"/>
                <a:gd name="T11" fmla="*/ 579 h 731"/>
                <a:gd name="T12" fmla="*/ 372 w 455"/>
                <a:gd name="T13" fmla="*/ 608 h 731"/>
                <a:gd name="T14" fmla="*/ 395 w 455"/>
                <a:gd name="T15" fmla="*/ 637 h 731"/>
                <a:gd name="T16" fmla="*/ 417 w 455"/>
                <a:gd name="T17" fmla="*/ 667 h 731"/>
                <a:gd name="T18" fmla="*/ 437 w 455"/>
                <a:gd name="T19" fmla="*/ 697 h 731"/>
                <a:gd name="T20" fmla="*/ 455 w 455"/>
                <a:gd name="T21" fmla="*/ 728 h 731"/>
                <a:gd name="T22" fmla="*/ 455 w 455"/>
                <a:gd name="T23" fmla="*/ 731 h 731"/>
                <a:gd name="T24" fmla="*/ 432 w 455"/>
                <a:gd name="T25" fmla="*/ 706 h 731"/>
                <a:gd name="T26" fmla="*/ 409 w 455"/>
                <a:gd name="T27" fmla="*/ 679 h 731"/>
                <a:gd name="T28" fmla="*/ 387 w 455"/>
                <a:gd name="T29" fmla="*/ 653 h 731"/>
                <a:gd name="T30" fmla="*/ 366 w 455"/>
                <a:gd name="T31" fmla="*/ 626 h 731"/>
                <a:gd name="T32" fmla="*/ 347 w 455"/>
                <a:gd name="T33" fmla="*/ 599 h 731"/>
                <a:gd name="T34" fmla="*/ 327 w 455"/>
                <a:gd name="T35" fmla="*/ 571 h 731"/>
                <a:gd name="T36" fmla="*/ 309 w 455"/>
                <a:gd name="T37" fmla="*/ 543 h 731"/>
                <a:gd name="T38" fmla="*/ 291 w 455"/>
                <a:gd name="T39" fmla="*/ 516 h 731"/>
                <a:gd name="T40" fmla="*/ 31 w 455"/>
                <a:gd name="T41" fmla="*/ 67 h 731"/>
                <a:gd name="T42" fmla="*/ 23 w 455"/>
                <a:gd name="T43" fmla="*/ 51 h 731"/>
                <a:gd name="T44" fmla="*/ 14 w 455"/>
                <a:gd name="T45" fmla="*/ 34 h 731"/>
                <a:gd name="T46" fmla="*/ 6 w 455"/>
                <a:gd name="T47" fmla="*/ 19 h 731"/>
                <a:gd name="T48" fmla="*/ 0 w 455"/>
                <a:gd name="T49" fmla="*/ 2 h 731"/>
                <a:gd name="T50" fmla="*/ 2 w 455"/>
                <a:gd name="T51" fmla="*/ 0 h 731"/>
                <a:gd name="T52" fmla="*/ 6 w 455"/>
                <a:gd name="T53" fmla="*/ 1 h 731"/>
                <a:gd name="T54" fmla="*/ 9 w 455"/>
                <a:gd name="T55" fmla="*/ 3 h 731"/>
                <a:gd name="T56" fmla="*/ 12 w 455"/>
                <a:gd name="T57" fmla="*/ 4 h 731"/>
                <a:gd name="T58" fmla="*/ 23 w 455"/>
                <a:gd name="T59" fmla="*/ 17 h 731"/>
                <a:gd name="T60" fmla="*/ 32 w 455"/>
                <a:gd name="T61" fmla="*/ 30 h 731"/>
                <a:gd name="T62" fmla="*/ 41 w 455"/>
                <a:gd name="T63" fmla="*/ 45 h 731"/>
                <a:gd name="T64" fmla="*/ 48 w 455"/>
                <a:gd name="T65" fmla="*/ 59 h 731"/>
                <a:gd name="T66" fmla="*/ 55 w 455"/>
                <a:gd name="T67" fmla="*/ 72 h 731"/>
                <a:gd name="T68" fmla="*/ 63 w 455"/>
                <a:gd name="T69" fmla="*/ 87 h 731"/>
                <a:gd name="T70" fmla="*/ 70 w 455"/>
                <a:gd name="T71" fmla="*/ 101 h 731"/>
                <a:gd name="T72" fmla="*/ 79 w 455"/>
                <a:gd name="T73" fmla="*/ 115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5" h="731">
                  <a:moveTo>
                    <a:pt x="79" y="115"/>
                  </a:moveTo>
                  <a:lnTo>
                    <a:pt x="143" y="220"/>
                  </a:lnTo>
                  <a:lnTo>
                    <a:pt x="289" y="487"/>
                  </a:lnTo>
                  <a:lnTo>
                    <a:pt x="306" y="518"/>
                  </a:lnTo>
                  <a:lnTo>
                    <a:pt x="326" y="549"/>
                  </a:lnTo>
                  <a:lnTo>
                    <a:pt x="349" y="579"/>
                  </a:lnTo>
                  <a:lnTo>
                    <a:pt x="372" y="608"/>
                  </a:lnTo>
                  <a:lnTo>
                    <a:pt x="395" y="637"/>
                  </a:lnTo>
                  <a:lnTo>
                    <a:pt x="417" y="667"/>
                  </a:lnTo>
                  <a:lnTo>
                    <a:pt x="437" y="697"/>
                  </a:lnTo>
                  <a:lnTo>
                    <a:pt x="455" y="728"/>
                  </a:lnTo>
                  <a:lnTo>
                    <a:pt x="455" y="731"/>
                  </a:lnTo>
                  <a:lnTo>
                    <a:pt x="432" y="706"/>
                  </a:lnTo>
                  <a:lnTo>
                    <a:pt x="409" y="679"/>
                  </a:lnTo>
                  <a:lnTo>
                    <a:pt x="387" y="653"/>
                  </a:lnTo>
                  <a:lnTo>
                    <a:pt x="366" y="626"/>
                  </a:lnTo>
                  <a:lnTo>
                    <a:pt x="347" y="599"/>
                  </a:lnTo>
                  <a:lnTo>
                    <a:pt x="327" y="571"/>
                  </a:lnTo>
                  <a:lnTo>
                    <a:pt x="309" y="543"/>
                  </a:lnTo>
                  <a:lnTo>
                    <a:pt x="291" y="516"/>
                  </a:lnTo>
                  <a:lnTo>
                    <a:pt x="31" y="67"/>
                  </a:lnTo>
                  <a:lnTo>
                    <a:pt x="23" y="51"/>
                  </a:lnTo>
                  <a:lnTo>
                    <a:pt x="14" y="34"/>
                  </a:lnTo>
                  <a:lnTo>
                    <a:pt x="6" y="19"/>
                  </a:lnTo>
                  <a:lnTo>
                    <a:pt x="0" y="2"/>
                  </a:lnTo>
                  <a:lnTo>
                    <a:pt x="2" y="0"/>
                  </a:lnTo>
                  <a:lnTo>
                    <a:pt x="6" y="1"/>
                  </a:lnTo>
                  <a:lnTo>
                    <a:pt x="9" y="3"/>
                  </a:lnTo>
                  <a:lnTo>
                    <a:pt x="12" y="4"/>
                  </a:lnTo>
                  <a:lnTo>
                    <a:pt x="23" y="17"/>
                  </a:lnTo>
                  <a:lnTo>
                    <a:pt x="32" y="30"/>
                  </a:lnTo>
                  <a:lnTo>
                    <a:pt x="41" y="45"/>
                  </a:lnTo>
                  <a:lnTo>
                    <a:pt x="48" y="59"/>
                  </a:lnTo>
                  <a:lnTo>
                    <a:pt x="55" y="72"/>
                  </a:lnTo>
                  <a:lnTo>
                    <a:pt x="63" y="87"/>
                  </a:lnTo>
                  <a:lnTo>
                    <a:pt x="70" y="101"/>
                  </a:lnTo>
                  <a:lnTo>
                    <a:pt x="79" y="115"/>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540"/>
            <p:cNvSpPr>
              <a:spLocks/>
            </p:cNvSpPr>
            <p:nvPr/>
          </p:nvSpPr>
          <p:spPr bwMode="auto">
            <a:xfrm>
              <a:off x="6359526" y="3214688"/>
              <a:ext cx="366713" cy="584200"/>
            </a:xfrm>
            <a:custGeom>
              <a:avLst/>
              <a:gdLst>
                <a:gd name="T0" fmla="*/ 9 w 463"/>
                <a:gd name="T1" fmla="*/ 0 h 735"/>
                <a:gd name="T2" fmla="*/ 27 w 463"/>
                <a:gd name="T3" fmla="*/ 25 h 735"/>
                <a:gd name="T4" fmla="*/ 43 w 463"/>
                <a:gd name="T5" fmla="*/ 50 h 735"/>
                <a:gd name="T6" fmla="*/ 57 w 463"/>
                <a:gd name="T7" fmla="*/ 77 h 735"/>
                <a:gd name="T8" fmla="*/ 70 w 463"/>
                <a:gd name="T9" fmla="*/ 104 h 735"/>
                <a:gd name="T10" fmla="*/ 83 w 463"/>
                <a:gd name="T11" fmla="*/ 131 h 735"/>
                <a:gd name="T12" fmla="*/ 96 w 463"/>
                <a:gd name="T13" fmla="*/ 159 h 735"/>
                <a:gd name="T14" fmla="*/ 110 w 463"/>
                <a:gd name="T15" fmla="*/ 185 h 735"/>
                <a:gd name="T16" fmla="*/ 125 w 463"/>
                <a:gd name="T17" fmla="*/ 211 h 735"/>
                <a:gd name="T18" fmla="*/ 256 w 463"/>
                <a:gd name="T19" fmla="*/ 437 h 735"/>
                <a:gd name="T20" fmla="*/ 267 w 463"/>
                <a:gd name="T21" fmla="*/ 456 h 735"/>
                <a:gd name="T22" fmla="*/ 278 w 463"/>
                <a:gd name="T23" fmla="*/ 474 h 735"/>
                <a:gd name="T24" fmla="*/ 289 w 463"/>
                <a:gd name="T25" fmla="*/ 491 h 735"/>
                <a:gd name="T26" fmla="*/ 301 w 463"/>
                <a:gd name="T27" fmla="*/ 510 h 735"/>
                <a:gd name="T28" fmla="*/ 312 w 463"/>
                <a:gd name="T29" fmla="*/ 528 h 735"/>
                <a:gd name="T30" fmla="*/ 324 w 463"/>
                <a:gd name="T31" fmla="*/ 545 h 735"/>
                <a:gd name="T32" fmla="*/ 335 w 463"/>
                <a:gd name="T33" fmla="*/ 564 h 735"/>
                <a:gd name="T34" fmla="*/ 348 w 463"/>
                <a:gd name="T35" fmla="*/ 581 h 735"/>
                <a:gd name="T36" fmla="*/ 361 w 463"/>
                <a:gd name="T37" fmla="*/ 600 h 735"/>
                <a:gd name="T38" fmla="*/ 373 w 463"/>
                <a:gd name="T39" fmla="*/ 617 h 735"/>
                <a:gd name="T40" fmla="*/ 386 w 463"/>
                <a:gd name="T41" fmla="*/ 634 h 735"/>
                <a:gd name="T42" fmla="*/ 400 w 463"/>
                <a:gd name="T43" fmla="*/ 651 h 735"/>
                <a:gd name="T44" fmla="*/ 413 w 463"/>
                <a:gd name="T45" fmla="*/ 668 h 735"/>
                <a:gd name="T46" fmla="*/ 428 w 463"/>
                <a:gd name="T47" fmla="*/ 684 h 735"/>
                <a:gd name="T48" fmla="*/ 443 w 463"/>
                <a:gd name="T49" fmla="*/ 700 h 735"/>
                <a:gd name="T50" fmla="*/ 460 w 463"/>
                <a:gd name="T51" fmla="*/ 716 h 735"/>
                <a:gd name="T52" fmla="*/ 461 w 463"/>
                <a:gd name="T53" fmla="*/ 720 h 735"/>
                <a:gd name="T54" fmla="*/ 462 w 463"/>
                <a:gd name="T55" fmla="*/ 725 h 735"/>
                <a:gd name="T56" fmla="*/ 463 w 463"/>
                <a:gd name="T57" fmla="*/ 730 h 735"/>
                <a:gd name="T58" fmla="*/ 463 w 463"/>
                <a:gd name="T59" fmla="*/ 735 h 735"/>
                <a:gd name="T60" fmla="*/ 456 w 463"/>
                <a:gd name="T61" fmla="*/ 735 h 735"/>
                <a:gd name="T62" fmla="*/ 426 w 463"/>
                <a:gd name="T63" fmla="*/ 703 h 735"/>
                <a:gd name="T64" fmla="*/ 398 w 463"/>
                <a:gd name="T65" fmla="*/ 671 h 735"/>
                <a:gd name="T66" fmla="*/ 373 w 463"/>
                <a:gd name="T67" fmla="*/ 638 h 735"/>
                <a:gd name="T68" fmla="*/ 349 w 463"/>
                <a:gd name="T69" fmla="*/ 604 h 735"/>
                <a:gd name="T70" fmla="*/ 326 w 463"/>
                <a:gd name="T71" fmla="*/ 570 h 735"/>
                <a:gd name="T72" fmla="*/ 304 w 463"/>
                <a:gd name="T73" fmla="*/ 535 h 735"/>
                <a:gd name="T74" fmla="*/ 282 w 463"/>
                <a:gd name="T75" fmla="*/ 499 h 735"/>
                <a:gd name="T76" fmla="*/ 262 w 463"/>
                <a:gd name="T77" fmla="*/ 464 h 735"/>
                <a:gd name="T78" fmla="*/ 242 w 463"/>
                <a:gd name="T79" fmla="*/ 428 h 735"/>
                <a:gd name="T80" fmla="*/ 222 w 463"/>
                <a:gd name="T81" fmla="*/ 392 h 735"/>
                <a:gd name="T82" fmla="*/ 202 w 463"/>
                <a:gd name="T83" fmla="*/ 357 h 735"/>
                <a:gd name="T84" fmla="*/ 182 w 463"/>
                <a:gd name="T85" fmla="*/ 321 h 735"/>
                <a:gd name="T86" fmla="*/ 161 w 463"/>
                <a:gd name="T87" fmla="*/ 286 h 735"/>
                <a:gd name="T88" fmla="*/ 141 w 463"/>
                <a:gd name="T89" fmla="*/ 251 h 735"/>
                <a:gd name="T90" fmla="*/ 118 w 463"/>
                <a:gd name="T91" fmla="*/ 216 h 735"/>
                <a:gd name="T92" fmla="*/ 95 w 463"/>
                <a:gd name="T93" fmla="*/ 182 h 735"/>
                <a:gd name="T94" fmla="*/ 82 w 463"/>
                <a:gd name="T95" fmla="*/ 162 h 735"/>
                <a:gd name="T96" fmla="*/ 68 w 463"/>
                <a:gd name="T97" fmla="*/ 142 h 735"/>
                <a:gd name="T98" fmla="*/ 57 w 463"/>
                <a:gd name="T99" fmla="*/ 123 h 735"/>
                <a:gd name="T100" fmla="*/ 44 w 463"/>
                <a:gd name="T101" fmla="*/ 103 h 735"/>
                <a:gd name="T102" fmla="*/ 32 w 463"/>
                <a:gd name="T103" fmla="*/ 84 h 735"/>
                <a:gd name="T104" fmla="*/ 22 w 463"/>
                <a:gd name="T105" fmla="*/ 63 h 735"/>
                <a:gd name="T106" fmla="*/ 12 w 463"/>
                <a:gd name="T107" fmla="*/ 42 h 735"/>
                <a:gd name="T108" fmla="*/ 1 w 463"/>
                <a:gd name="T109" fmla="*/ 21 h 735"/>
                <a:gd name="T110" fmla="*/ 0 w 463"/>
                <a:gd name="T111" fmla="*/ 15 h 735"/>
                <a:gd name="T112" fmla="*/ 1 w 463"/>
                <a:gd name="T113" fmla="*/ 9 h 735"/>
                <a:gd name="T114" fmla="*/ 5 w 463"/>
                <a:gd name="T115" fmla="*/ 3 h 735"/>
                <a:gd name="T116" fmla="*/ 9 w 463"/>
                <a:gd name="T11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3" h="735">
                  <a:moveTo>
                    <a:pt x="9" y="0"/>
                  </a:moveTo>
                  <a:lnTo>
                    <a:pt x="27" y="25"/>
                  </a:lnTo>
                  <a:lnTo>
                    <a:pt x="43" y="50"/>
                  </a:lnTo>
                  <a:lnTo>
                    <a:pt x="57" y="77"/>
                  </a:lnTo>
                  <a:lnTo>
                    <a:pt x="70" y="104"/>
                  </a:lnTo>
                  <a:lnTo>
                    <a:pt x="83" y="131"/>
                  </a:lnTo>
                  <a:lnTo>
                    <a:pt x="96" y="159"/>
                  </a:lnTo>
                  <a:lnTo>
                    <a:pt x="110" y="185"/>
                  </a:lnTo>
                  <a:lnTo>
                    <a:pt x="125" y="211"/>
                  </a:lnTo>
                  <a:lnTo>
                    <a:pt x="256" y="437"/>
                  </a:lnTo>
                  <a:lnTo>
                    <a:pt x="267" y="456"/>
                  </a:lnTo>
                  <a:lnTo>
                    <a:pt x="278" y="474"/>
                  </a:lnTo>
                  <a:lnTo>
                    <a:pt x="289" y="491"/>
                  </a:lnTo>
                  <a:lnTo>
                    <a:pt x="301" y="510"/>
                  </a:lnTo>
                  <a:lnTo>
                    <a:pt x="312" y="528"/>
                  </a:lnTo>
                  <a:lnTo>
                    <a:pt x="324" y="545"/>
                  </a:lnTo>
                  <a:lnTo>
                    <a:pt x="335" y="564"/>
                  </a:lnTo>
                  <a:lnTo>
                    <a:pt x="348" y="581"/>
                  </a:lnTo>
                  <a:lnTo>
                    <a:pt x="361" y="600"/>
                  </a:lnTo>
                  <a:lnTo>
                    <a:pt x="373" y="617"/>
                  </a:lnTo>
                  <a:lnTo>
                    <a:pt x="386" y="634"/>
                  </a:lnTo>
                  <a:lnTo>
                    <a:pt x="400" y="651"/>
                  </a:lnTo>
                  <a:lnTo>
                    <a:pt x="413" y="668"/>
                  </a:lnTo>
                  <a:lnTo>
                    <a:pt x="428" y="684"/>
                  </a:lnTo>
                  <a:lnTo>
                    <a:pt x="443" y="700"/>
                  </a:lnTo>
                  <a:lnTo>
                    <a:pt x="460" y="716"/>
                  </a:lnTo>
                  <a:lnTo>
                    <a:pt x="461" y="720"/>
                  </a:lnTo>
                  <a:lnTo>
                    <a:pt x="462" y="725"/>
                  </a:lnTo>
                  <a:lnTo>
                    <a:pt x="463" y="730"/>
                  </a:lnTo>
                  <a:lnTo>
                    <a:pt x="463" y="735"/>
                  </a:lnTo>
                  <a:lnTo>
                    <a:pt x="456" y="735"/>
                  </a:lnTo>
                  <a:lnTo>
                    <a:pt x="426" y="703"/>
                  </a:lnTo>
                  <a:lnTo>
                    <a:pt x="398" y="671"/>
                  </a:lnTo>
                  <a:lnTo>
                    <a:pt x="373" y="638"/>
                  </a:lnTo>
                  <a:lnTo>
                    <a:pt x="349" y="604"/>
                  </a:lnTo>
                  <a:lnTo>
                    <a:pt x="326" y="570"/>
                  </a:lnTo>
                  <a:lnTo>
                    <a:pt x="304" y="535"/>
                  </a:lnTo>
                  <a:lnTo>
                    <a:pt x="282" y="499"/>
                  </a:lnTo>
                  <a:lnTo>
                    <a:pt x="262" y="464"/>
                  </a:lnTo>
                  <a:lnTo>
                    <a:pt x="242" y="428"/>
                  </a:lnTo>
                  <a:lnTo>
                    <a:pt x="222" y="392"/>
                  </a:lnTo>
                  <a:lnTo>
                    <a:pt x="202" y="357"/>
                  </a:lnTo>
                  <a:lnTo>
                    <a:pt x="182" y="321"/>
                  </a:lnTo>
                  <a:lnTo>
                    <a:pt x="161" y="286"/>
                  </a:lnTo>
                  <a:lnTo>
                    <a:pt x="141" y="251"/>
                  </a:lnTo>
                  <a:lnTo>
                    <a:pt x="118" y="216"/>
                  </a:lnTo>
                  <a:lnTo>
                    <a:pt x="95" y="182"/>
                  </a:lnTo>
                  <a:lnTo>
                    <a:pt x="82" y="162"/>
                  </a:lnTo>
                  <a:lnTo>
                    <a:pt x="68" y="142"/>
                  </a:lnTo>
                  <a:lnTo>
                    <a:pt x="57" y="123"/>
                  </a:lnTo>
                  <a:lnTo>
                    <a:pt x="44" y="103"/>
                  </a:lnTo>
                  <a:lnTo>
                    <a:pt x="32" y="84"/>
                  </a:lnTo>
                  <a:lnTo>
                    <a:pt x="22" y="63"/>
                  </a:lnTo>
                  <a:lnTo>
                    <a:pt x="12" y="42"/>
                  </a:lnTo>
                  <a:lnTo>
                    <a:pt x="1" y="21"/>
                  </a:lnTo>
                  <a:lnTo>
                    <a:pt x="0" y="15"/>
                  </a:lnTo>
                  <a:lnTo>
                    <a:pt x="1" y="9"/>
                  </a:lnTo>
                  <a:lnTo>
                    <a:pt x="5" y="3"/>
                  </a:lnTo>
                  <a:lnTo>
                    <a:pt x="9" y="0"/>
                  </a:lnTo>
                  <a:close/>
                </a:path>
              </a:pathLst>
            </a:custGeom>
            <a:solidFill>
              <a:srgbClr val="8E7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557"/>
            <p:cNvSpPr>
              <a:spLocks/>
            </p:cNvSpPr>
            <p:nvPr/>
          </p:nvSpPr>
          <p:spPr bwMode="auto">
            <a:xfrm>
              <a:off x="7472363" y="3241675"/>
              <a:ext cx="533400" cy="204788"/>
            </a:xfrm>
            <a:custGeom>
              <a:avLst/>
              <a:gdLst>
                <a:gd name="T0" fmla="*/ 640 w 671"/>
                <a:gd name="T1" fmla="*/ 32 h 258"/>
                <a:gd name="T2" fmla="*/ 575 w 671"/>
                <a:gd name="T3" fmla="*/ 61 h 258"/>
                <a:gd name="T4" fmla="*/ 509 w 671"/>
                <a:gd name="T5" fmla="*/ 84 h 258"/>
                <a:gd name="T6" fmla="*/ 441 w 671"/>
                <a:gd name="T7" fmla="*/ 106 h 258"/>
                <a:gd name="T8" fmla="*/ 372 w 671"/>
                <a:gd name="T9" fmla="*/ 126 h 258"/>
                <a:gd name="T10" fmla="*/ 304 w 671"/>
                <a:gd name="T11" fmla="*/ 145 h 258"/>
                <a:gd name="T12" fmla="*/ 236 w 671"/>
                <a:gd name="T13" fmla="*/ 165 h 258"/>
                <a:gd name="T14" fmla="*/ 169 w 671"/>
                <a:gd name="T15" fmla="*/ 188 h 258"/>
                <a:gd name="T16" fmla="*/ 119 w 671"/>
                <a:gd name="T17" fmla="*/ 207 h 258"/>
                <a:gd name="T18" fmla="*/ 85 w 671"/>
                <a:gd name="T19" fmla="*/ 221 h 258"/>
                <a:gd name="T20" fmla="*/ 51 w 671"/>
                <a:gd name="T21" fmla="*/ 235 h 258"/>
                <a:gd name="T22" fmla="*/ 18 w 671"/>
                <a:gd name="T23" fmla="*/ 250 h 258"/>
                <a:gd name="T24" fmla="*/ 11 w 671"/>
                <a:gd name="T25" fmla="*/ 248 h 258"/>
                <a:gd name="T26" fmla="*/ 34 w 671"/>
                <a:gd name="T27" fmla="*/ 228 h 258"/>
                <a:gd name="T28" fmla="*/ 58 w 671"/>
                <a:gd name="T29" fmla="*/ 211 h 258"/>
                <a:gd name="T30" fmla="*/ 83 w 671"/>
                <a:gd name="T31" fmla="*/ 196 h 258"/>
                <a:gd name="T32" fmla="*/ 108 w 671"/>
                <a:gd name="T33" fmla="*/ 183 h 258"/>
                <a:gd name="T34" fmla="*/ 135 w 671"/>
                <a:gd name="T35" fmla="*/ 172 h 258"/>
                <a:gd name="T36" fmla="*/ 163 w 671"/>
                <a:gd name="T37" fmla="*/ 161 h 258"/>
                <a:gd name="T38" fmla="*/ 189 w 671"/>
                <a:gd name="T39" fmla="*/ 152 h 258"/>
                <a:gd name="T40" fmla="*/ 224 w 671"/>
                <a:gd name="T41" fmla="*/ 140 h 258"/>
                <a:gd name="T42" fmla="*/ 265 w 671"/>
                <a:gd name="T43" fmla="*/ 129 h 258"/>
                <a:gd name="T44" fmla="*/ 306 w 671"/>
                <a:gd name="T45" fmla="*/ 119 h 258"/>
                <a:gd name="T46" fmla="*/ 348 w 671"/>
                <a:gd name="T47" fmla="*/ 108 h 258"/>
                <a:gd name="T48" fmla="*/ 391 w 671"/>
                <a:gd name="T49" fmla="*/ 98 h 258"/>
                <a:gd name="T50" fmla="*/ 432 w 671"/>
                <a:gd name="T51" fmla="*/ 88 h 258"/>
                <a:gd name="T52" fmla="*/ 472 w 671"/>
                <a:gd name="T53" fmla="*/ 75 h 258"/>
                <a:gd name="T54" fmla="*/ 513 w 671"/>
                <a:gd name="T55" fmla="*/ 60 h 258"/>
                <a:gd name="T56" fmla="*/ 548 w 671"/>
                <a:gd name="T57" fmla="*/ 45 h 258"/>
                <a:gd name="T58" fmla="*/ 582 w 671"/>
                <a:gd name="T59" fmla="*/ 32 h 258"/>
                <a:gd name="T60" fmla="*/ 614 w 671"/>
                <a:gd name="T61" fmla="*/ 18 h 258"/>
                <a:gd name="T62" fmla="*/ 647 w 671"/>
                <a:gd name="T63" fmla="*/ 6 h 258"/>
                <a:gd name="T64" fmla="*/ 671 w 671"/>
                <a:gd name="T65" fmla="*/ 1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1" h="258">
                  <a:moveTo>
                    <a:pt x="671" y="16"/>
                  </a:moveTo>
                  <a:lnTo>
                    <a:pt x="640" y="32"/>
                  </a:lnTo>
                  <a:lnTo>
                    <a:pt x="608" y="47"/>
                  </a:lnTo>
                  <a:lnTo>
                    <a:pt x="575" y="61"/>
                  </a:lnTo>
                  <a:lnTo>
                    <a:pt x="542" y="73"/>
                  </a:lnTo>
                  <a:lnTo>
                    <a:pt x="509" y="84"/>
                  </a:lnTo>
                  <a:lnTo>
                    <a:pt x="475" y="96"/>
                  </a:lnTo>
                  <a:lnTo>
                    <a:pt x="441" y="106"/>
                  </a:lnTo>
                  <a:lnTo>
                    <a:pt x="407" y="115"/>
                  </a:lnTo>
                  <a:lnTo>
                    <a:pt x="372" y="126"/>
                  </a:lnTo>
                  <a:lnTo>
                    <a:pt x="339" y="135"/>
                  </a:lnTo>
                  <a:lnTo>
                    <a:pt x="304" y="145"/>
                  </a:lnTo>
                  <a:lnTo>
                    <a:pt x="270" y="154"/>
                  </a:lnTo>
                  <a:lnTo>
                    <a:pt x="236" y="165"/>
                  </a:lnTo>
                  <a:lnTo>
                    <a:pt x="203" y="176"/>
                  </a:lnTo>
                  <a:lnTo>
                    <a:pt x="169" y="188"/>
                  </a:lnTo>
                  <a:lnTo>
                    <a:pt x="136" y="200"/>
                  </a:lnTo>
                  <a:lnTo>
                    <a:pt x="119" y="207"/>
                  </a:lnTo>
                  <a:lnTo>
                    <a:pt x="103" y="214"/>
                  </a:lnTo>
                  <a:lnTo>
                    <a:pt x="85" y="221"/>
                  </a:lnTo>
                  <a:lnTo>
                    <a:pt x="68" y="228"/>
                  </a:lnTo>
                  <a:lnTo>
                    <a:pt x="51" y="235"/>
                  </a:lnTo>
                  <a:lnTo>
                    <a:pt x="34" y="242"/>
                  </a:lnTo>
                  <a:lnTo>
                    <a:pt x="18" y="250"/>
                  </a:lnTo>
                  <a:lnTo>
                    <a:pt x="0" y="258"/>
                  </a:lnTo>
                  <a:lnTo>
                    <a:pt x="11" y="248"/>
                  </a:lnTo>
                  <a:lnTo>
                    <a:pt x="22" y="237"/>
                  </a:lnTo>
                  <a:lnTo>
                    <a:pt x="34" y="228"/>
                  </a:lnTo>
                  <a:lnTo>
                    <a:pt x="45" y="219"/>
                  </a:lnTo>
                  <a:lnTo>
                    <a:pt x="58" y="211"/>
                  </a:lnTo>
                  <a:lnTo>
                    <a:pt x="70" y="203"/>
                  </a:lnTo>
                  <a:lnTo>
                    <a:pt x="83" y="196"/>
                  </a:lnTo>
                  <a:lnTo>
                    <a:pt x="96" y="189"/>
                  </a:lnTo>
                  <a:lnTo>
                    <a:pt x="108" y="183"/>
                  </a:lnTo>
                  <a:lnTo>
                    <a:pt x="122" y="176"/>
                  </a:lnTo>
                  <a:lnTo>
                    <a:pt x="135" y="172"/>
                  </a:lnTo>
                  <a:lnTo>
                    <a:pt x="149" y="166"/>
                  </a:lnTo>
                  <a:lnTo>
                    <a:pt x="163" y="161"/>
                  </a:lnTo>
                  <a:lnTo>
                    <a:pt x="175" y="157"/>
                  </a:lnTo>
                  <a:lnTo>
                    <a:pt x="189" y="152"/>
                  </a:lnTo>
                  <a:lnTo>
                    <a:pt x="203" y="147"/>
                  </a:lnTo>
                  <a:lnTo>
                    <a:pt x="224" y="140"/>
                  </a:lnTo>
                  <a:lnTo>
                    <a:pt x="244" y="135"/>
                  </a:lnTo>
                  <a:lnTo>
                    <a:pt x="265" y="129"/>
                  </a:lnTo>
                  <a:lnTo>
                    <a:pt x="286" y="123"/>
                  </a:lnTo>
                  <a:lnTo>
                    <a:pt x="306" y="119"/>
                  </a:lnTo>
                  <a:lnTo>
                    <a:pt x="327" y="113"/>
                  </a:lnTo>
                  <a:lnTo>
                    <a:pt x="348" y="108"/>
                  </a:lnTo>
                  <a:lnTo>
                    <a:pt x="370" y="102"/>
                  </a:lnTo>
                  <a:lnTo>
                    <a:pt x="391" y="98"/>
                  </a:lnTo>
                  <a:lnTo>
                    <a:pt x="411" y="92"/>
                  </a:lnTo>
                  <a:lnTo>
                    <a:pt x="432" y="88"/>
                  </a:lnTo>
                  <a:lnTo>
                    <a:pt x="453" y="81"/>
                  </a:lnTo>
                  <a:lnTo>
                    <a:pt x="472" y="75"/>
                  </a:lnTo>
                  <a:lnTo>
                    <a:pt x="493" y="68"/>
                  </a:lnTo>
                  <a:lnTo>
                    <a:pt x="513" y="60"/>
                  </a:lnTo>
                  <a:lnTo>
                    <a:pt x="532" y="52"/>
                  </a:lnTo>
                  <a:lnTo>
                    <a:pt x="548" y="45"/>
                  </a:lnTo>
                  <a:lnTo>
                    <a:pt x="565" y="38"/>
                  </a:lnTo>
                  <a:lnTo>
                    <a:pt x="582" y="32"/>
                  </a:lnTo>
                  <a:lnTo>
                    <a:pt x="598" y="25"/>
                  </a:lnTo>
                  <a:lnTo>
                    <a:pt x="614" y="18"/>
                  </a:lnTo>
                  <a:lnTo>
                    <a:pt x="631" y="12"/>
                  </a:lnTo>
                  <a:lnTo>
                    <a:pt x="647" y="6"/>
                  </a:lnTo>
                  <a:lnTo>
                    <a:pt x="664" y="0"/>
                  </a:lnTo>
                  <a:lnTo>
                    <a:pt x="671" y="16"/>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568"/>
            <p:cNvSpPr>
              <a:spLocks/>
            </p:cNvSpPr>
            <p:nvPr/>
          </p:nvSpPr>
          <p:spPr bwMode="auto">
            <a:xfrm>
              <a:off x="7477125" y="3276600"/>
              <a:ext cx="533400" cy="203200"/>
            </a:xfrm>
            <a:custGeom>
              <a:avLst/>
              <a:gdLst>
                <a:gd name="T0" fmla="*/ 671 w 671"/>
                <a:gd name="T1" fmla="*/ 15 h 257"/>
                <a:gd name="T2" fmla="*/ 634 w 671"/>
                <a:gd name="T3" fmla="*/ 33 h 257"/>
                <a:gd name="T4" fmla="*/ 597 w 671"/>
                <a:gd name="T5" fmla="*/ 50 h 257"/>
                <a:gd name="T6" fmla="*/ 559 w 671"/>
                <a:gd name="T7" fmla="*/ 65 h 257"/>
                <a:gd name="T8" fmla="*/ 521 w 671"/>
                <a:gd name="T9" fmla="*/ 80 h 257"/>
                <a:gd name="T10" fmla="*/ 482 w 671"/>
                <a:gd name="T11" fmla="*/ 93 h 257"/>
                <a:gd name="T12" fmla="*/ 442 w 671"/>
                <a:gd name="T13" fmla="*/ 105 h 257"/>
                <a:gd name="T14" fmla="*/ 403 w 671"/>
                <a:gd name="T15" fmla="*/ 116 h 257"/>
                <a:gd name="T16" fmla="*/ 364 w 671"/>
                <a:gd name="T17" fmla="*/ 128 h 257"/>
                <a:gd name="T18" fmla="*/ 323 w 671"/>
                <a:gd name="T19" fmla="*/ 139 h 257"/>
                <a:gd name="T20" fmla="*/ 283 w 671"/>
                <a:gd name="T21" fmla="*/ 149 h 257"/>
                <a:gd name="T22" fmla="*/ 244 w 671"/>
                <a:gd name="T23" fmla="*/ 161 h 257"/>
                <a:gd name="T24" fmla="*/ 205 w 671"/>
                <a:gd name="T25" fmla="*/ 174 h 257"/>
                <a:gd name="T26" fmla="*/ 166 w 671"/>
                <a:gd name="T27" fmla="*/ 186 h 257"/>
                <a:gd name="T28" fmla="*/ 127 w 671"/>
                <a:gd name="T29" fmla="*/ 200 h 257"/>
                <a:gd name="T30" fmla="*/ 89 w 671"/>
                <a:gd name="T31" fmla="*/ 216 h 257"/>
                <a:gd name="T32" fmla="*/ 52 w 671"/>
                <a:gd name="T33" fmla="*/ 234 h 257"/>
                <a:gd name="T34" fmla="*/ 0 w 671"/>
                <a:gd name="T35" fmla="*/ 257 h 257"/>
                <a:gd name="T36" fmla="*/ 20 w 671"/>
                <a:gd name="T37" fmla="*/ 239 h 257"/>
                <a:gd name="T38" fmla="*/ 40 w 671"/>
                <a:gd name="T39" fmla="*/ 223 h 257"/>
                <a:gd name="T40" fmla="*/ 61 w 671"/>
                <a:gd name="T41" fmla="*/ 208 h 257"/>
                <a:gd name="T42" fmla="*/ 82 w 671"/>
                <a:gd name="T43" fmla="*/ 196 h 257"/>
                <a:gd name="T44" fmla="*/ 105 w 671"/>
                <a:gd name="T45" fmla="*/ 184 h 257"/>
                <a:gd name="T46" fmla="*/ 127 w 671"/>
                <a:gd name="T47" fmla="*/ 174 h 257"/>
                <a:gd name="T48" fmla="*/ 150 w 671"/>
                <a:gd name="T49" fmla="*/ 164 h 257"/>
                <a:gd name="T50" fmla="*/ 173 w 671"/>
                <a:gd name="T51" fmla="*/ 155 h 257"/>
                <a:gd name="T52" fmla="*/ 197 w 671"/>
                <a:gd name="T53" fmla="*/ 148 h 257"/>
                <a:gd name="T54" fmla="*/ 221 w 671"/>
                <a:gd name="T55" fmla="*/ 141 h 257"/>
                <a:gd name="T56" fmla="*/ 245 w 671"/>
                <a:gd name="T57" fmla="*/ 134 h 257"/>
                <a:gd name="T58" fmla="*/ 269 w 671"/>
                <a:gd name="T59" fmla="*/ 128 h 257"/>
                <a:gd name="T60" fmla="*/ 294 w 671"/>
                <a:gd name="T61" fmla="*/ 122 h 257"/>
                <a:gd name="T62" fmla="*/ 318 w 671"/>
                <a:gd name="T63" fmla="*/ 116 h 257"/>
                <a:gd name="T64" fmla="*/ 342 w 671"/>
                <a:gd name="T65" fmla="*/ 109 h 257"/>
                <a:gd name="T66" fmla="*/ 366 w 671"/>
                <a:gd name="T67" fmla="*/ 103 h 257"/>
                <a:gd name="T68" fmla="*/ 386 w 671"/>
                <a:gd name="T69" fmla="*/ 100 h 257"/>
                <a:gd name="T70" fmla="*/ 405 w 671"/>
                <a:gd name="T71" fmla="*/ 95 h 257"/>
                <a:gd name="T72" fmla="*/ 425 w 671"/>
                <a:gd name="T73" fmla="*/ 90 h 257"/>
                <a:gd name="T74" fmla="*/ 443 w 671"/>
                <a:gd name="T75" fmla="*/ 84 h 257"/>
                <a:gd name="T76" fmla="*/ 462 w 671"/>
                <a:gd name="T77" fmla="*/ 78 h 257"/>
                <a:gd name="T78" fmla="*/ 480 w 671"/>
                <a:gd name="T79" fmla="*/ 71 h 257"/>
                <a:gd name="T80" fmla="*/ 498 w 671"/>
                <a:gd name="T81" fmla="*/ 64 h 257"/>
                <a:gd name="T82" fmla="*/ 517 w 671"/>
                <a:gd name="T83" fmla="*/ 56 h 257"/>
                <a:gd name="T84" fmla="*/ 535 w 671"/>
                <a:gd name="T85" fmla="*/ 49 h 257"/>
                <a:gd name="T86" fmla="*/ 554 w 671"/>
                <a:gd name="T87" fmla="*/ 42 h 257"/>
                <a:gd name="T88" fmla="*/ 572 w 671"/>
                <a:gd name="T89" fmla="*/ 34 h 257"/>
                <a:gd name="T90" fmla="*/ 591 w 671"/>
                <a:gd name="T91" fmla="*/ 27 h 257"/>
                <a:gd name="T92" fmla="*/ 609 w 671"/>
                <a:gd name="T93" fmla="*/ 19 h 257"/>
                <a:gd name="T94" fmla="*/ 627 w 671"/>
                <a:gd name="T95" fmla="*/ 12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3"/>
                  </a:lnTo>
                  <a:lnTo>
                    <a:pt x="597" y="50"/>
                  </a:lnTo>
                  <a:lnTo>
                    <a:pt x="559" y="65"/>
                  </a:lnTo>
                  <a:lnTo>
                    <a:pt x="521" y="80"/>
                  </a:lnTo>
                  <a:lnTo>
                    <a:pt x="482" y="93"/>
                  </a:lnTo>
                  <a:lnTo>
                    <a:pt x="442" y="105"/>
                  </a:lnTo>
                  <a:lnTo>
                    <a:pt x="403" y="116"/>
                  </a:lnTo>
                  <a:lnTo>
                    <a:pt x="364" y="128"/>
                  </a:lnTo>
                  <a:lnTo>
                    <a:pt x="323" y="139"/>
                  </a:lnTo>
                  <a:lnTo>
                    <a:pt x="283" y="149"/>
                  </a:lnTo>
                  <a:lnTo>
                    <a:pt x="244" y="161"/>
                  </a:lnTo>
                  <a:lnTo>
                    <a:pt x="205" y="174"/>
                  </a:lnTo>
                  <a:lnTo>
                    <a:pt x="166" y="186"/>
                  </a:lnTo>
                  <a:lnTo>
                    <a:pt x="127" y="200"/>
                  </a:lnTo>
                  <a:lnTo>
                    <a:pt x="89" y="216"/>
                  </a:lnTo>
                  <a:lnTo>
                    <a:pt x="52" y="234"/>
                  </a:lnTo>
                  <a:lnTo>
                    <a:pt x="0" y="257"/>
                  </a:lnTo>
                  <a:lnTo>
                    <a:pt x="20" y="239"/>
                  </a:lnTo>
                  <a:lnTo>
                    <a:pt x="40" y="223"/>
                  </a:lnTo>
                  <a:lnTo>
                    <a:pt x="61" y="208"/>
                  </a:lnTo>
                  <a:lnTo>
                    <a:pt x="82" y="196"/>
                  </a:lnTo>
                  <a:lnTo>
                    <a:pt x="105" y="184"/>
                  </a:lnTo>
                  <a:lnTo>
                    <a:pt x="127" y="174"/>
                  </a:lnTo>
                  <a:lnTo>
                    <a:pt x="150" y="164"/>
                  </a:lnTo>
                  <a:lnTo>
                    <a:pt x="173" y="155"/>
                  </a:lnTo>
                  <a:lnTo>
                    <a:pt x="197" y="148"/>
                  </a:lnTo>
                  <a:lnTo>
                    <a:pt x="221" y="141"/>
                  </a:lnTo>
                  <a:lnTo>
                    <a:pt x="245" y="134"/>
                  </a:lnTo>
                  <a:lnTo>
                    <a:pt x="269" y="128"/>
                  </a:lnTo>
                  <a:lnTo>
                    <a:pt x="294" y="122"/>
                  </a:lnTo>
                  <a:lnTo>
                    <a:pt x="318" y="116"/>
                  </a:lnTo>
                  <a:lnTo>
                    <a:pt x="342" y="109"/>
                  </a:lnTo>
                  <a:lnTo>
                    <a:pt x="366" y="103"/>
                  </a:lnTo>
                  <a:lnTo>
                    <a:pt x="386" y="100"/>
                  </a:lnTo>
                  <a:lnTo>
                    <a:pt x="405" y="95"/>
                  </a:lnTo>
                  <a:lnTo>
                    <a:pt x="425" y="90"/>
                  </a:lnTo>
                  <a:lnTo>
                    <a:pt x="443" y="84"/>
                  </a:lnTo>
                  <a:lnTo>
                    <a:pt x="462" y="78"/>
                  </a:lnTo>
                  <a:lnTo>
                    <a:pt x="480" y="71"/>
                  </a:lnTo>
                  <a:lnTo>
                    <a:pt x="498" y="64"/>
                  </a:lnTo>
                  <a:lnTo>
                    <a:pt x="517" y="56"/>
                  </a:lnTo>
                  <a:lnTo>
                    <a:pt x="535" y="49"/>
                  </a:lnTo>
                  <a:lnTo>
                    <a:pt x="554" y="42"/>
                  </a:lnTo>
                  <a:lnTo>
                    <a:pt x="572" y="34"/>
                  </a:lnTo>
                  <a:lnTo>
                    <a:pt x="591" y="27"/>
                  </a:lnTo>
                  <a:lnTo>
                    <a:pt x="609" y="19"/>
                  </a:lnTo>
                  <a:lnTo>
                    <a:pt x="627" y="12"/>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579"/>
            <p:cNvSpPr>
              <a:spLocks/>
            </p:cNvSpPr>
            <p:nvPr/>
          </p:nvSpPr>
          <p:spPr bwMode="auto">
            <a:xfrm>
              <a:off x="7496175" y="3303588"/>
              <a:ext cx="531813" cy="204788"/>
            </a:xfrm>
            <a:custGeom>
              <a:avLst/>
              <a:gdLst>
                <a:gd name="T0" fmla="*/ 671 w 671"/>
                <a:gd name="T1" fmla="*/ 15 h 257"/>
                <a:gd name="T2" fmla="*/ 634 w 671"/>
                <a:gd name="T3" fmla="*/ 34 h 257"/>
                <a:gd name="T4" fmla="*/ 597 w 671"/>
                <a:gd name="T5" fmla="*/ 51 h 257"/>
                <a:gd name="T6" fmla="*/ 559 w 671"/>
                <a:gd name="T7" fmla="*/ 66 h 257"/>
                <a:gd name="T8" fmla="*/ 520 w 671"/>
                <a:gd name="T9" fmla="*/ 81 h 257"/>
                <a:gd name="T10" fmla="*/ 481 w 671"/>
                <a:gd name="T11" fmla="*/ 94 h 257"/>
                <a:gd name="T12" fmla="*/ 442 w 671"/>
                <a:gd name="T13" fmla="*/ 105 h 257"/>
                <a:gd name="T14" fmla="*/ 403 w 671"/>
                <a:gd name="T15" fmla="*/ 117 h 257"/>
                <a:gd name="T16" fmla="*/ 363 w 671"/>
                <a:gd name="T17" fmla="*/ 128 h 257"/>
                <a:gd name="T18" fmla="*/ 324 w 671"/>
                <a:gd name="T19" fmla="*/ 140 h 257"/>
                <a:gd name="T20" fmla="*/ 283 w 671"/>
                <a:gd name="T21" fmla="*/ 150 h 257"/>
                <a:gd name="T22" fmla="*/ 244 w 671"/>
                <a:gd name="T23" fmla="*/ 162 h 257"/>
                <a:gd name="T24" fmla="*/ 205 w 671"/>
                <a:gd name="T25" fmla="*/ 174 h 257"/>
                <a:gd name="T26" fmla="*/ 166 w 671"/>
                <a:gd name="T27" fmla="*/ 187 h 257"/>
                <a:gd name="T28" fmla="*/ 127 w 671"/>
                <a:gd name="T29" fmla="*/ 201 h 257"/>
                <a:gd name="T30" fmla="*/ 89 w 671"/>
                <a:gd name="T31" fmla="*/ 217 h 257"/>
                <a:gd name="T32" fmla="*/ 52 w 671"/>
                <a:gd name="T33" fmla="*/ 234 h 257"/>
                <a:gd name="T34" fmla="*/ 0 w 671"/>
                <a:gd name="T35" fmla="*/ 257 h 257"/>
                <a:gd name="T36" fmla="*/ 20 w 671"/>
                <a:gd name="T37" fmla="*/ 240 h 257"/>
                <a:gd name="T38" fmla="*/ 40 w 671"/>
                <a:gd name="T39" fmla="*/ 224 h 257"/>
                <a:gd name="T40" fmla="*/ 61 w 671"/>
                <a:gd name="T41" fmla="*/ 209 h 257"/>
                <a:gd name="T42" fmla="*/ 82 w 671"/>
                <a:gd name="T43" fmla="*/ 196 h 257"/>
                <a:gd name="T44" fmla="*/ 105 w 671"/>
                <a:gd name="T45" fmla="*/ 185 h 257"/>
                <a:gd name="T46" fmla="*/ 127 w 671"/>
                <a:gd name="T47" fmla="*/ 174 h 257"/>
                <a:gd name="T48" fmla="*/ 150 w 671"/>
                <a:gd name="T49" fmla="*/ 165 h 257"/>
                <a:gd name="T50" fmla="*/ 173 w 671"/>
                <a:gd name="T51" fmla="*/ 156 h 257"/>
                <a:gd name="T52" fmla="*/ 197 w 671"/>
                <a:gd name="T53" fmla="*/ 149 h 257"/>
                <a:gd name="T54" fmla="*/ 221 w 671"/>
                <a:gd name="T55" fmla="*/ 141 h 257"/>
                <a:gd name="T56" fmla="*/ 245 w 671"/>
                <a:gd name="T57" fmla="*/ 134 h 257"/>
                <a:gd name="T58" fmla="*/ 269 w 671"/>
                <a:gd name="T59" fmla="*/ 128 h 257"/>
                <a:gd name="T60" fmla="*/ 294 w 671"/>
                <a:gd name="T61" fmla="*/ 122 h 257"/>
                <a:gd name="T62" fmla="*/ 318 w 671"/>
                <a:gd name="T63" fmla="*/ 115 h 257"/>
                <a:gd name="T64" fmla="*/ 342 w 671"/>
                <a:gd name="T65" fmla="*/ 110 h 257"/>
                <a:gd name="T66" fmla="*/ 366 w 671"/>
                <a:gd name="T67" fmla="*/ 103 h 257"/>
                <a:gd name="T68" fmla="*/ 386 w 671"/>
                <a:gd name="T69" fmla="*/ 99 h 257"/>
                <a:gd name="T70" fmla="*/ 405 w 671"/>
                <a:gd name="T71" fmla="*/ 95 h 257"/>
                <a:gd name="T72" fmla="*/ 425 w 671"/>
                <a:gd name="T73" fmla="*/ 90 h 257"/>
                <a:gd name="T74" fmla="*/ 443 w 671"/>
                <a:gd name="T75" fmla="*/ 84 h 257"/>
                <a:gd name="T76" fmla="*/ 462 w 671"/>
                <a:gd name="T77" fmla="*/ 77 h 257"/>
                <a:gd name="T78" fmla="*/ 480 w 671"/>
                <a:gd name="T79" fmla="*/ 72 h 257"/>
                <a:gd name="T80" fmla="*/ 498 w 671"/>
                <a:gd name="T81" fmla="*/ 65 h 257"/>
                <a:gd name="T82" fmla="*/ 517 w 671"/>
                <a:gd name="T83" fmla="*/ 57 h 257"/>
                <a:gd name="T84" fmla="*/ 535 w 671"/>
                <a:gd name="T85" fmla="*/ 50 h 257"/>
                <a:gd name="T86" fmla="*/ 554 w 671"/>
                <a:gd name="T87" fmla="*/ 43 h 257"/>
                <a:gd name="T88" fmla="*/ 572 w 671"/>
                <a:gd name="T89" fmla="*/ 35 h 257"/>
                <a:gd name="T90" fmla="*/ 591 w 671"/>
                <a:gd name="T91" fmla="*/ 28 h 257"/>
                <a:gd name="T92" fmla="*/ 609 w 671"/>
                <a:gd name="T93" fmla="*/ 20 h 257"/>
                <a:gd name="T94" fmla="*/ 627 w 671"/>
                <a:gd name="T95" fmla="*/ 13 h 257"/>
                <a:gd name="T96" fmla="*/ 646 w 671"/>
                <a:gd name="T97" fmla="*/ 6 h 257"/>
                <a:gd name="T98" fmla="*/ 664 w 671"/>
                <a:gd name="T99" fmla="*/ 0 h 257"/>
                <a:gd name="T100" fmla="*/ 671 w 671"/>
                <a:gd name="T101" fmla="*/ 1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 h="257">
                  <a:moveTo>
                    <a:pt x="671" y="15"/>
                  </a:moveTo>
                  <a:lnTo>
                    <a:pt x="634" y="34"/>
                  </a:lnTo>
                  <a:lnTo>
                    <a:pt x="597" y="51"/>
                  </a:lnTo>
                  <a:lnTo>
                    <a:pt x="559" y="66"/>
                  </a:lnTo>
                  <a:lnTo>
                    <a:pt x="520" y="81"/>
                  </a:lnTo>
                  <a:lnTo>
                    <a:pt x="481" y="94"/>
                  </a:lnTo>
                  <a:lnTo>
                    <a:pt x="442" y="105"/>
                  </a:lnTo>
                  <a:lnTo>
                    <a:pt x="403" y="117"/>
                  </a:lnTo>
                  <a:lnTo>
                    <a:pt x="363" y="128"/>
                  </a:lnTo>
                  <a:lnTo>
                    <a:pt x="324" y="140"/>
                  </a:lnTo>
                  <a:lnTo>
                    <a:pt x="283" y="150"/>
                  </a:lnTo>
                  <a:lnTo>
                    <a:pt x="244" y="162"/>
                  </a:lnTo>
                  <a:lnTo>
                    <a:pt x="205" y="174"/>
                  </a:lnTo>
                  <a:lnTo>
                    <a:pt x="166" y="187"/>
                  </a:lnTo>
                  <a:lnTo>
                    <a:pt x="127" y="201"/>
                  </a:lnTo>
                  <a:lnTo>
                    <a:pt x="89" y="217"/>
                  </a:lnTo>
                  <a:lnTo>
                    <a:pt x="52" y="234"/>
                  </a:lnTo>
                  <a:lnTo>
                    <a:pt x="0" y="257"/>
                  </a:lnTo>
                  <a:lnTo>
                    <a:pt x="20" y="240"/>
                  </a:lnTo>
                  <a:lnTo>
                    <a:pt x="40" y="224"/>
                  </a:lnTo>
                  <a:lnTo>
                    <a:pt x="61" y="209"/>
                  </a:lnTo>
                  <a:lnTo>
                    <a:pt x="82" y="196"/>
                  </a:lnTo>
                  <a:lnTo>
                    <a:pt x="105" y="185"/>
                  </a:lnTo>
                  <a:lnTo>
                    <a:pt x="127" y="174"/>
                  </a:lnTo>
                  <a:lnTo>
                    <a:pt x="150" y="165"/>
                  </a:lnTo>
                  <a:lnTo>
                    <a:pt x="173" y="156"/>
                  </a:lnTo>
                  <a:lnTo>
                    <a:pt x="197" y="149"/>
                  </a:lnTo>
                  <a:lnTo>
                    <a:pt x="221" y="141"/>
                  </a:lnTo>
                  <a:lnTo>
                    <a:pt x="245" y="134"/>
                  </a:lnTo>
                  <a:lnTo>
                    <a:pt x="269" y="128"/>
                  </a:lnTo>
                  <a:lnTo>
                    <a:pt x="294" y="122"/>
                  </a:lnTo>
                  <a:lnTo>
                    <a:pt x="318" y="115"/>
                  </a:lnTo>
                  <a:lnTo>
                    <a:pt x="342" y="110"/>
                  </a:lnTo>
                  <a:lnTo>
                    <a:pt x="366" y="103"/>
                  </a:lnTo>
                  <a:lnTo>
                    <a:pt x="386" y="99"/>
                  </a:lnTo>
                  <a:lnTo>
                    <a:pt x="405" y="95"/>
                  </a:lnTo>
                  <a:lnTo>
                    <a:pt x="425" y="90"/>
                  </a:lnTo>
                  <a:lnTo>
                    <a:pt x="443" y="84"/>
                  </a:lnTo>
                  <a:lnTo>
                    <a:pt x="462" y="77"/>
                  </a:lnTo>
                  <a:lnTo>
                    <a:pt x="480" y="72"/>
                  </a:lnTo>
                  <a:lnTo>
                    <a:pt x="498" y="65"/>
                  </a:lnTo>
                  <a:lnTo>
                    <a:pt x="517" y="57"/>
                  </a:lnTo>
                  <a:lnTo>
                    <a:pt x="535" y="50"/>
                  </a:lnTo>
                  <a:lnTo>
                    <a:pt x="554" y="43"/>
                  </a:lnTo>
                  <a:lnTo>
                    <a:pt x="572" y="35"/>
                  </a:lnTo>
                  <a:lnTo>
                    <a:pt x="591" y="28"/>
                  </a:lnTo>
                  <a:lnTo>
                    <a:pt x="609" y="20"/>
                  </a:lnTo>
                  <a:lnTo>
                    <a:pt x="627" y="13"/>
                  </a:lnTo>
                  <a:lnTo>
                    <a:pt x="646" y="6"/>
                  </a:lnTo>
                  <a:lnTo>
                    <a:pt x="664" y="0"/>
                  </a:lnTo>
                  <a:lnTo>
                    <a:pt x="671" y="15"/>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614"/>
            <p:cNvSpPr>
              <a:spLocks/>
            </p:cNvSpPr>
            <p:nvPr/>
          </p:nvSpPr>
          <p:spPr bwMode="auto">
            <a:xfrm>
              <a:off x="6783388" y="3455988"/>
              <a:ext cx="612775" cy="285750"/>
            </a:xfrm>
            <a:custGeom>
              <a:avLst/>
              <a:gdLst>
                <a:gd name="T0" fmla="*/ 271 w 772"/>
                <a:gd name="T1" fmla="*/ 238 h 359"/>
                <a:gd name="T2" fmla="*/ 73 w 772"/>
                <a:gd name="T3" fmla="*/ 329 h 359"/>
                <a:gd name="T4" fmla="*/ 0 w 772"/>
                <a:gd name="T5" fmla="*/ 359 h 359"/>
                <a:gd name="T6" fmla="*/ 3 w 772"/>
                <a:gd name="T7" fmla="*/ 350 h 359"/>
                <a:gd name="T8" fmla="*/ 5 w 772"/>
                <a:gd name="T9" fmla="*/ 339 h 359"/>
                <a:gd name="T10" fmla="*/ 8 w 772"/>
                <a:gd name="T11" fmla="*/ 330 h 359"/>
                <a:gd name="T12" fmla="*/ 15 w 772"/>
                <a:gd name="T13" fmla="*/ 323 h 359"/>
                <a:gd name="T14" fmla="*/ 45 w 772"/>
                <a:gd name="T15" fmla="*/ 312 h 359"/>
                <a:gd name="T16" fmla="*/ 75 w 772"/>
                <a:gd name="T17" fmla="*/ 299 h 359"/>
                <a:gd name="T18" fmla="*/ 104 w 772"/>
                <a:gd name="T19" fmla="*/ 288 h 359"/>
                <a:gd name="T20" fmla="*/ 134 w 772"/>
                <a:gd name="T21" fmla="*/ 275 h 359"/>
                <a:gd name="T22" fmla="*/ 163 w 772"/>
                <a:gd name="T23" fmla="*/ 261 h 359"/>
                <a:gd name="T24" fmla="*/ 193 w 772"/>
                <a:gd name="T25" fmla="*/ 248 h 359"/>
                <a:gd name="T26" fmla="*/ 221 w 772"/>
                <a:gd name="T27" fmla="*/ 235 h 359"/>
                <a:gd name="T28" fmla="*/ 250 w 772"/>
                <a:gd name="T29" fmla="*/ 221 h 359"/>
                <a:gd name="T30" fmla="*/ 279 w 772"/>
                <a:gd name="T31" fmla="*/ 207 h 359"/>
                <a:gd name="T32" fmla="*/ 308 w 772"/>
                <a:gd name="T33" fmla="*/ 193 h 359"/>
                <a:gd name="T34" fmla="*/ 336 w 772"/>
                <a:gd name="T35" fmla="*/ 178 h 359"/>
                <a:gd name="T36" fmla="*/ 364 w 772"/>
                <a:gd name="T37" fmla="*/ 164 h 359"/>
                <a:gd name="T38" fmla="*/ 393 w 772"/>
                <a:gd name="T39" fmla="*/ 149 h 359"/>
                <a:gd name="T40" fmla="*/ 420 w 772"/>
                <a:gd name="T41" fmla="*/ 133 h 359"/>
                <a:gd name="T42" fmla="*/ 449 w 772"/>
                <a:gd name="T43" fmla="*/ 118 h 359"/>
                <a:gd name="T44" fmla="*/ 477 w 772"/>
                <a:gd name="T45" fmla="*/ 102 h 359"/>
                <a:gd name="T46" fmla="*/ 494 w 772"/>
                <a:gd name="T47" fmla="*/ 94 h 359"/>
                <a:gd name="T48" fmla="*/ 513 w 772"/>
                <a:gd name="T49" fmla="*/ 86 h 359"/>
                <a:gd name="T50" fmla="*/ 530 w 772"/>
                <a:gd name="T51" fmla="*/ 78 h 359"/>
                <a:gd name="T52" fmla="*/ 548 w 772"/>
                <a:gd name="T53" fmla="*/ 70 h 359"/>
                <a:gd name="T54" fmla="*/ 566 w 772"/>
                <a:gd name="T55" fmla="*/ 63 h 359"/>
                <a:gd name="T56" fmla="*/ 584 w 772"/>
                <a:gd name="T57" fmla="*/ 55 h 359"/>
                <a:gd name="T58" fmla="*/ 602 w 772"/>
                <a:gd name="T59" fmla="*/ 48 h 359"/>
                <a:gd name="T60" fmla="*/ 621 w 772"/>
                <a:gd name="T61" fmla="*/ 41 h 359"/>
                <a:gd name="T62" fmla="*/ 639 w 772"/>
                <a:gd name="T63" fmla="*/ 34 h 359"/>
                <a:gd name="T64" fmla="*/ 658 w 772"/>
                <a:gd name="T65" fmla="*/ 28 h 359"/>
                <a:gd name="T66" fmla="*/ 676 w 772"/>
                <a:gd name="T67" fmla="*/ 23 h 359"/>
                <a:gd name="T68" fmla="*/ 694 w 772"/>
                <a:gd name="T69" fmla="*/ 17 h 359"/>
                <a:gd name="T70" fmla="*/ 714 w 772"/>
                <a:gd name="T71" fmla="*/ 12 h 359"/>
                <a:gd name="T72" fmla="*/ 732 w 772"/>
                <a:gd name="T73" fmla="*/ 8 h 359"/>
                <a:gd name="T74" fmla="*/ 752 w 772"/>
                <a:gd name="T75" fmla="*/ 3 h 359"/>
                <a:gd name="T76" fmla="*/ 772 w 772"/>
                <a:gd name="T77" fmla="*/ 0 h 359"/>
                <a:gd name="T78" fmla="*/ 739 w 772"/>
                <a:gd name="T79" fmla="*/ 11 h 359"/>
                <a:gd name="T80" fmla="*/ 708 w 772"/>
                <a:gd name="T81" fmla="*/ 23 h 359"/>
                <a:gd name="T82" fmla="*/ 676 w 772"/>
                <a:gd name="T83" fmla="*/ 36 h 359"/>
                <a:gd name="T84" fmla="*/ 645 w 772"/>
                <a:gd name="T85" fmla="*/ 49 h 359"/>
                <a:gd name="T86" fmla="*/ 613 w 772"/>
                <a:gd name="T87" fmla="*/ 63 h 359"/>
                <a:gd name="T88" fmla="*/ 582 w 772"/>
                <a:gd name="T89" fmla="*/ 78 h 359"/>
                <a:gd name="T90" fmla="*/ 549 w 772"/>
                <a:gd name="T91" fmla="*/ 93 h 359"/>
                <a:gd name="T92" fmla="*/ 518 w 772"/>
                <a:gd name="T93" fmla="*/ 108 h 359"/>
                <a:gd name="T94" fmla="*/ 487 w 772"/>
                <a:gd name="T95" fmla="*/ 124 h 359"/>
                <a:gd name="T96" fmla="*/ 456 w 772"/>
                <a:gd name="T97" fmla="*/ 140 h 359"/>
                <a:gd name="T98" fmla="*/ 425 w 772"/>
                <a:gd name="T99" fmla="*/ 156 h 359"/>
                <a:gd name="T100" fmla="*/ 394 w 772"/>
                <a:gd name="T101" fmla="*/ 172 h 359"/>
                <a:gd name="T102" fmla="*/ 363 w 772"/>
                <a:gd name="T103" fmla="*/ 188 h 359"/>
                <a:gd name="T104" fmla="*/ 332 w 772"/>
                <a:gd name="T105" fmla="*/ 205 h 359"/>
                <a:gd name="T106" fmla="*/ 302 w 772"/>
                <a:gd name="T107" fmla="*/ 222 h 359"/>
                <a:gd name="T108" fmla="*/ 271 w 772"/>
                <a:gd name="T109" fmla="*/ 23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2" h="359">
                  <a:moveTo>
                    <a:pt x="271" y="238"/>
                  </a:moveTo>
                  <a:lnTo>
                    <a:pt x="73" y="329"/>
                  </a:lnTo>
                  <a:lnTo>
                    <a:pt x="0" y="359"/>
                  </a:lnTo>
                  <a:lnTo>
                    <a:pt x="3" y="350"/>
                  </a:lnTo>
                  <a:lnTo>
                    <a:pt x="5" y="339"/>
                  </a:lnTo>
                  <a:lnTo>
                    <a:pt x="8" y="330"/>
                  </a:lnTo>
                  <a:lnTo>
                    <a:pt x="15" y="323"/>
                  </a:lnTo>
                  <a:lnTo>
                    <a:pt x="45" y="312"/>
                  </a:lnTo>
                  <a:lnTo>
                    <a:pt x="75" y="299"/>
                  </a:lnTo>
                  <a:lnTo>
                    <a:pt x="104" y="288"/>
                  </a:lnTo>
                  <a:lnTo>
                    <a:pt x="134" y="275"/>
                  </a:lnTo>
                  <a:lnTo>
                    <a:pt x="163" y="261"/>
                  </a:lnTo>
                  <a:lnTo>
                    <a:pt x="193" y="248"/>
                  </a:lnTo>
                  <a:lnTo>
                    <a:pt x="221" y="235"/>
                  </a:lnTo>
                  <a:lnTo>
                    <a:pt x="250" y="221"/>
                  </a:lnTo>
                  <a:lnTo>
                    <a:pt x="279" y="207"/>
                  </a:lnTo>
                  <a:lnTo>
                    <a:pt x="308" y="193"/>
                  </a:lnTo>
                  <a:lnTo>
                    <a:pt x="336" y="178"/>
                  </a:lnTo>
                  <a:lnTo>
                    <a:pt x="364" y="164"/>
                  </a:lnTo>
                  <a:lnTo>
                    <a:pt x="393" y="149"/>
                  </a:lnTo>
                  <a:lnTo>
                    <a:pt x="420" y="133"/>
                  </a:lnTo>
                  <a:lnTo>
                    <a:pt x="449" y="118"/>
                  </a:lnTo>
                  <a:lnTo>
                    <a:pt x="477" y="102"/>
                  </a:lnTo>
                  <a:lnTo>
                    <a:pt x="494" y="94"/>
                  </a:lnTo>
                  <a:lnTo>
                    <a:pt x="513" y="86"/>
                  </a:lnTo>
                  <a:lnTo>
                    <a:pt x="530" y="78"/>
                  </a:lnTo>
                  <a:lnTo>
                    <a:pt x="548" y="70"/>
                  </a:lnTo>
                  <a:lnTo>
                    <a:pt x="566" y="63"/>
                  </a:lnTo>
                  <a:lnTo>
                    <a:pt x="584" y="55"/>
                  </a:lnTo>
                  <a:lnTo>
                    <a:pt x="602" y="48"/>
                  </a:lnTo>
                  <a:lnTo>
                    <a:pt x="621" y="41"/>
                  </a:lnTo>
                  <a:lnTo>
                    <a:pt x="639" y="34"/>
                  </a:lnTo>
                  <a:lnTo>
                    <a:pt x="658" y="28"/>
                  </a:lnTo>
                  <a:lnTo>
                    <a:pt x="676" y="23"/>
                  </a:lnTo>
                  <a:lnTo>
                    <a:pt x="694" y="17"/>
                  </a:lnTo>
                  <a:lnTo>
                    <a:pt x="714" y="12"/>
                  </a:lnTo>
                  <a:lnTo>
                    <a:pt x="732" y="8"/>
                  </a:lnTo>
                  <a:lnTo>
                    <a:pt x="752" y="3"/>
                  </a:lnTo>
                  <a:lnTo>
                    <a:pt x="772" y="0"/>
                  </a:lnTo>
                  <a:lnTo>
                    <a:pt x="739" y="11"/>
                  </a:lnTo>
                  <a:lnTo>
                    <a:pt x="708" y="23"/>
                  </a:lnTo>
                  <a:lnTo>
                    <a:pt x="676" y="36"/>
                  </a:lnTo>
                  <a:lnTo>
                    <a:pt x="645" y="49"/>
                  </a:lnTo>
                  <a:lnTo>
                    <a:pt x="613" y="63"/>
                  </a:lnTo>
                  <a:lnTo>
                    <a:pt x="582" y="78"/>
                  </a:lnTo>
                  <a:lnTo>
                    <a:pt x="549" y="93"/>
                  </a:lnTo>
                  <a:lnTo>
                    <a:pt x="518" y="108"/>
                  </a:lnTo>
                  <a:lnTo>
                    <a:pt x="487" y="124"/>
                  </a:lnTo>
                  <a:lnTo>
                    <a:pt x="456" y="140"/>
                  </a:lnTo>
                  <a:lnTo>
                    <a:pt x="425" y="156"/>
                  </a:lnTo>
                  <a:lnTo>
                    <a:pt x="394" y="172"/>
                  </a:lnTo>
                  <a:lnTo>
                    <a:pt x="363" y="188"/>
                  </a:lnTo>
                  <a:lnTo>
                    <a:pt x="332" y="205"/>
                  </a:lnTo>
                  <a:lnTo>
                    <a:pt x="302" y="222"/>
                  </a:lnTo>
                  <a:lnTo>
                    <a:pt x="271" y="238"/>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621"/>
            <p:cNvSpPr>
              <a:spLocks/>
            </p:cNvSpPr>
            <p:nvPr/>
          </p:nvSpPr>
          <p:spPr bwMode="auto">
            <a:xfrm>
              <a:off x="6772275" y="3503613"/>
              <a:ext cx="611188" cy="282575"/>
            </a:xfrm>
            <a:custGeom>
              <a:avLst/>
              <a:gdLst>
                <a:gd name="T0" fmla="*/ 749 w 768"/>
                <a:gd name="T1" fmla="*/ 7 h 357"/>
                <a:gd name="T2" fmla="*/ 711 w 768"/>
                <a:gd name="T3" fmla="*/ 22 h 357"/>
                <a:gd name="T4" fmla="*/ 673 w 768"/>
                <a:gd name="T5" fmla="*/ 37 h 357"/>
                <a:gd name="T6" fmla="*/ 635 w 768"/>
                <a:gd name="T7" fmla="*/ 53 h 357"/>
                <a:gd name="T8" fmla="*/ 597 w 768"/>
                <a:gd name="T9" fmla="*/ 69 h 357"/>
                <a:gd name="T10" fmla="*/ 560 w 768"/>
                <a:gd name="T11" fmla="*/ 87 h 357"/>
                <a:gd name="T12" fmla="*/ 523 w 768"/>
                <a:gd name="T13" fmla="*/ 104 h 357"/>
                <a:gd name="T14" fmla="*/ 486 w 768"/>
                <a:gd name="T15" fmla="*/ 122 h 357"/>
                <a:gd name="T16" fmla="*/ 288 w 768"/>
                <a:gd name="T17" fmla="*/ 228 h 357"/>
                <a:gd name="T18" fmla="*/ 253 w 768"/>
                <a:gd name="T19" fmla="*/ 246 h 357"/>
                <a:gd name="T20" fmla="*/ 217 w 768"/>
                <a:gd name="T21" fmla="*/ 263 h 357"/>
                <a:gd name="T22" fmla="*/ 181 w 768"/>
                <a:gd name="T23" fmla="*/ 279 h 357"/>
                <a:gd name="T24" fmla="*/ 146 w 768"/>
                <a:gd name="T25" fmla="*/ 296 h 357"/>
                <a:gd name="T26" fmla="*/ 109 w 768"/>
                <a:gd name="T27" fmla="*/ 311 h 357"/>
                <a:gd name="T28" fmla="*/ 73 w 768"/>
                <a:gd name="T29" fmla="*/ 327 h 357"/>
                <a:gd name="T30" fmla="*/ 36 w 768"/>
                <a:gd name="T31" fmla="*/ 342 h 357"/>
                <a:gd name="T32" fmla="*/ 0 w 768"/>
                <a:gd name="T33" fmla="*/ 357 h 357"/>
                <a:gd name="T34" fmla="*/ 4 w 768"/>
                <a:gd name="T35" fmla="*/ 342 h 357"/>
                <a:gd name="T36" fmla="*/ 6 w 768"/>
                <a:gd name="T37" fmla="*/ 326 h 357"/>
                <a:gd name="T38" fmla="*/ 63 w 768"/>
                <a:gd name="T39" fmla="*/ 303 h 357"/>
                <a:gd name="T40" fmla="*/ 119 w 768"/>
                <a:gd name="T41" fmla="*/ 279 h 357"/>
                <a:gd name="T42" fmla="*/ 174 w 768"/>
                <a:gd name="T43" fmla="*/ 255 h 357"/>
                <a:gd name="T44" fmla="*/ 231 w 768"/>
                <a:gd name="T45" fmla="*/ 230 h 357"/>
                <a:gd name="T46" fmla="*/ 286 w 768"/>
                <a:gd name="T47" fmla="*/ 203 h 357"/>
                <a:gd name="T48" fmla="*/ 340 w 768"/>
                <a:gd name="T49" fmla="*/ 175 h 357"/>
                <a:gd name="T50" fmla="*/ 394 w 768"/>
                <a:gd name="T51" fmla="*/ 145 h 357"/>
                <a:gd name="T52" fmla="*/ 448 w 768"/>
                <a:gd name="T53" fmla="*/ 116 h 357"/>
                <a:gd name="T54" fmla="*/ 486 w 768"/>
                <a:gd name="T55" fmla="*/ 97 h 357"/>
                <a:gd name="T56" fmla="*/ 526 w 768"/>
                <a:gd name="T57" fmla="*/ 79 h 357"/>
                <a:gd name="T58" fmla="*/ 565 w 768"/>
                <a:gd name="T59" fmla="*/ 63 h 357"/>
                <a:gd name="T60" fmla="*/ 604 w 768"/>
                <a:gd name="T61" fmla="*/ 46 h 357"/>
                <a:gd name="T62" fmla="*/ 644 w 768"/>
                <a:gd name="T63" fmla="*/ 33 h 357"/>
                <a:gd name="T64" fmla="*/ 684 w 768"/>
                <a:gd name="T65" fmla="*/ 20 h 357"/>
                <a:gd name="T66" fmla="*/ 726 w 768"/>
                <a:gd name="T67" fmla="*/ 10 h 357"/>
                <a:gd name="T68" fmla="*/ 768 w 768"/>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8" h="357">
                  <a:moveTo>
                    <a:pt x="768" y="0"/>
                  </a:moveTo>
                  <a:lnTo>
                    <a:pt x="749" y="7"/>
                  </a:lnTo>
                  <a:lnTo>
                    <a:pt x="729" y="14"/>
                  </a:lnTo>
                  <a:lnTo>
                    <a:pt x="711" y="22"/>
                  </a:lnTo>
                  <a:lnTo>
                    <a:pt x="691" y="29"/>
                  </a:lnTo>
                  <a:lnTo>
                    <a:pt x="673" y="37"/>
                  </a:lnTo>
                  <a:lnTo>
                    <a:pt x="653" y="45"/>
                  </a:lnTo>
                  <a:lnTo>
                    <a:pt x="635" y="53"/>
                  </a:lnTo>
                  <a:lnTo>
                    <a:pt x="617" y="61"/>
                  </a:lnTo>
                  <a:lnTo>
                    <a:pt x="597" y="69"/>
                  </a:lnTo>
                  <a:lnTo>
                    <a:pt x="579" y="78"/>
                  </a:lnTo>
                  <a:lnTo>
                    <a:pt x="560" y="87"/>
                  </a:lnTo>
                  <a:lnTo>
                    <a:pt x="542" y="96"/>
                  </a:lnTo>
                  <a:lnTo>
                    <a:pt x="523" y="104"/>
                  </a:lnTo>
                  <a:lnTo>
                    <a:pt x="505" y="113"/>
                  </a:lnTo>
                  <a:lnTo>
                    <a:pt x="486" y="122"/>
                  </a:lnTo>
                  <a:lnTo>
                    <a:pt x="468" y="132"/>
                  </a:lnTo>
                  <a:lnTo>
                    <a:pt x="288" y="228"/>
                  </a:lnTo>
                  <a:lnTo>
                    <a:pt x="271" y="238"/>
                  </a:lnTo>
                  <a:lnTo>
                    <a:pt x="253" y="246"/>
                  </a:lnTo>
                  <a:lnTo>
                    <a:pt x="235" y="255"/>
                  </a:lnTo>
                  <a:lnTo>
                    <a:pt x="217" y="263"/>
                  </a:lnTo>
                  <a:lnTo>
                    <a:pt x="200" y="271"/>
                  </a:lnTo>
                  <a:lnTo>
                    <a:pt x="181" y="279"/>
                  </a:lnTo>
                  <a:lnTo>
                    <a:pt x="163" y="288"/>
                  </a:lnTo>
                  <a:lnTo>
                    <a:pt x="146" y="296"/>
                  </a:lnTo>
                  <a:lnTo>
                    <a:pt x="127" y="304"/>
                  </a:lnTo>
                  <a:lnTo>
                    <a:pt x="109" y="311"/>
                  </a:lnTo>
                  <a:lnTo>
                    <a:pt x="90" y="319"/>
                  </a:lnTo>
                  <a:lnTo>
                    <a:pt x="73" y="327"/>
                  </a:lnTo>
                  <a:lnTo>
                    <a:pt x="55" y="335"/>
                  </a:lnTo>
                  <a:lnTo>
                    <a:pt x="36" y="342"/>
                  </a:lnTo>
                  <a:lnTo>
                    <a:pt x="18" y="350"/>
                  </a:lnTo>
                  <a:lnTo>
                    <a:pt x="0" y="357"/>
                  </a:lnTo>
                  <a:lnTo>
                    <a:pt x="2" y="349"/>
                  </a:lnTo>
                  <a:lnTo>
                    <a:pt x="4" y="342"/>
                  </a:lnTo>
                  <a:lnTo>
                    <a:pt x="5" y="334"/>
                  </a:lnTo>
                  <a:lnTo>
                    <a:pt x="6" y="326"/>
                  </a:lnTo>
                  <a:lnTo>
                    <a:pt x="35" y="315"/>
                  </a:lnTo>
                  <a:lnTo>
                    <a:pt x="63" y="303"/>
                  </a:lnTo>
                  <a:lnTo>
                    <a:pt x="90" y="292"/>
                  </a:lnTo>
                  <a:lnTo>
                    <a:pt x="119" y="279"/>
                  </a:lnTo>
                  <a:lnTo>
                    <a:pt x="147" y="268"/>
                  </a:lnTo>
                  <a:lnTo>
                    <a:pt x="174" y="255"/>
                  </a:lnTo>
                  <a:lnTo>
                    <a:pt x="203" y="242"/>
                  </a:lnTo>
                  <a:lnTo>
                    <a:pt x="231" y="230"/>
                  </a:lnTo>
                  <a:lnTo>
                    <a:pt x="259" y="216"/>
                  </a:lnTo>
                  <a:lnTo>
                    <a:pt x="286" y="203"/>
                  </a:lnTo>
                  <a:lnTo>
                    <a:pt x="313" y="189"/>
                  </a:lnTo>
                  <a:lnTo>
                    <a:pt x="340" y="175"/>
                  </a:lnTo>
                  <a:lnTo>
                    <a:pt x="368" y="160"/>
                  </a:lnTo>
                  <a:lnTo>
                    <a:pt x="394" y="145"/>
                  </a:lnTo>
                  <a:lnTo>
                    <a:pt x="422" y="130"/>
                  </a:lnTo>
                  <a:lnTo>
                    <a:pt x="448" y="116"/>
                  </a:lnTo>
                  <a:lnTo>
                    <a:pt x="468" y="106"/>
                  </a:lnTo>
                  <a:lnTo>
                    <a:pt x="486" y="97"/>
                  </a:lnTo>
                  <a:lnTo>
                    <a:pt x="506" y="88"/>
                  </a:lnTo>
                  <a:lnTo>
                    <a:pt x="526" y="79"/>
                  </a:lnTo>
                  <a:lnTo>
                    <a:pt x="545" y="71"/>
                  </a:lnTo>
                  <a:lnTo>
                    <a:pt x="565" y="63"/>
                  </a:lnTo>
                  <a:lnTo>
                    <a:pt x="584" y="54"/>
                  </a:lnTo>
                  <a:lnTo>
                    <a:pt x="604" y="46"/>
                  </a:lnTo>
                  <a:lnTo>
                    <a:pt x="623" y="40"/>
                  </a:lnTo>
                  <a:lnTo>
                    <a:pt x="644" y="33"/>
                  </a:lnTo>
                  <a:lnTo>
                    <a:pt x="664" y="26"/>
                  </a:lnTo>
                  <a:lnTo>
                    <a:pt x="684" y="20"/>
                  </a:lnTo>
                  <a:lnTo>
                    <a:pt x="705" y="14"/>
                  </a:lnTo>
                  <a:lnTo>
                    <a:pt x="726" y="10"/>
                  </a:lnTo>
                  <a:lnTo>
                    <a:pt x="748" y="5"/>
                  </a:lnTo>
                  <a:lnTo>
                    <a:pt x="768"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626"/>
            <p:cNvSpPr>
              <a:spLocks/>
            </p:cNvSpPr>
            <p:nvPr/>
          </p:nvSpPr>
          <p:spPr bwMode="auto">
            <a:xfrm>
              <a:off x="6767513" y="3544888"/>
              <a:ext cx="611188" cy="282575"/>
            </a:xfrm>
            <a:custGeom>
              <a:avLst/>
              <a:gdLst>
                <a:gd name="T0" fmla="*/ 750 w 770"/>
                <a:gd name="T1" fmla="*/ 7 h 357"/>
                <a:gd name="T2" fmla="*/ 712 w 770"/>
                <a:gd name="T3" fmla="*/ 21 h 357"/>
                <a:gd name="T4" fmla="*/ 673 w 770"/>
                <a:gd name="T5" fmla="*/ 37 h 357"/>
                <a:gd name="T6" fmla="*/ 636 w 770"/>
                <a:gd name="T7" fmla="*/ 52 h 357"/>
                <a:gd name="T8" fmla="*/ 598 w 770"/>
                <a:gd name="T9" fmla="*/ 69 h 357"/>
                <a:gd name="T10" fmla="*/ 560 w 770"/>
                <a:gd name="T11" fmla="*/ 87 h 357"/>
                <a:gd name="T12" fmla="*/ 524 w 770"/>
                <a:gd name="T13" fmla="*/ 104 h 357"/>
                <a:gd name="T14" fmla="*/ 487 w 770"/>
                <a:gd name="T15" fmla="*/ 122 h 357"/>
                <a:gd name="T16" fmla="*/ 289 w 770"/>
                <a:gd name="T17" fmla="*/ 227 h 357"/>
                <a:gd name="T18" fmla="*/ 253 w 770"/>
                <a:gd name="T19" fmla="*/ 244 h 357"/>
                <a:gd name="T20" fmla="*/ 217 w 770"/>
                <a:gd name="T21" fmla="*/ 262 h 357"/>
                <a:gd name="T22" fmla="*/ 182 w 770"/>
                <a:gd name="T23" fmla="*/ 279 h 357"/>
                <a:gd name="T24" fmla="*/ 146 w 770"/>
                <a:gd name="T25" fmla="*/ 295 h 357"/>
                <a:gd name="T26" fmla="*/ 109 w 770"/>
                <a:gd name="T27" fmla="*/ 311 h 357"/>
                <a:gd name="T28" fmla="*/ 73 w 770"/>
                <a:gd name="T29" fmla="*/ 327 h 357"/>
                <a:gd name="T30" fmla="*/ 37 w 770"/>
                <a:gd name="T31" fmla="*/ 342 h 357"/>
                <a:gd name="T32" fmla="*/ 0 w 770"/>
                <a:gd name="T33" fmla="*/ 357 h 357"/>
                <a:gd name="T34" fmla="*/ 3 w 770"/>
                <a:gd name="T35" fmla="*/ 342 h 357"/>
                <a:gd name="T36" fmla="*/ 7 w 770"/>
                <a:gd name="T37" fmla="*/ 327 h 357"/>
                <a:gd name="T38" fmla="*/ 63 w 770"/>
                <a:gd name="T39" fmla="*/ 304 h 357"/>
                <a:gd name="T40" fmla="*/ 119 w 770"/>
                <a:gd name="T41" fmla="*/ 280 h 357"/>
                <a:gd name="T42" fmla="*/ 176 w 770"/>
                <a:gd name="T43" fmla="*/ 255 h 357"/>
                <a:gd name="T44" fmla="*/ 231 w 770"/>
                <a:gd name="T45" fmla="*/ 229 h 357"/>
                <a:gd name="T46" fmla="*/ 286 w 770"/>
                <a:gd name="T47" fmla="*/ 203 h 357"/>
                <a:gd name="T48" fmla="*/ 340 w 770"/>
                <a:gd name="T49" fmla="*/ 175 h 357"/>
                <a:gd name="T50" fmla="*/ 395 w 770"/>
                <a:gd name="T51" fmla="*/ 145 h 357"/>
                <a:gd name="T52" fmla="*/ 449 w 770"/>
                <a:gd name="T53" fmla="*/ 115 h 357"/>
                <a:gd name="T54" fmla="*/ 487 w 770"/>
                <a:gd name="T55" fmla="*/ 97 h 357"/>
                <a:gd name="T56" fmla="*/ 526 w 770"/>
                <a:gd name="T57" fmla="*/ 78 h 357"/>
                <a:gd name="T58" fmla="*/ 565 w 770"/>
                <a:gd name="T59" fmla="*/ 61 h 357"/>
                <a:gd name="T60" fmla="*/ 604 w 770"/>
                <a:gd name="T61" fmla="*/ 46 h 357"/>
                <a:gd name="T62" fmla="*/ 644 w 770"/>
                <a:gd name="T63" fmla="*/ 32 h 357"/>
                <a:gd name="T64" fmla="*/ 686 w 770"/>
                <a:gd name="T65" fmla="*/ 20 h 357"/>
                <a:gd name="T66" fmla="*/ 727 w 770"/>
                <a:gd name="T67" fmla="*/ 9 h 357"/>
                <a:gd name="T68" fmla="*/ 770 w 770"/>
                <a:gd name="T6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0" h="357">
                  <a:moveTo>
                    <a:pt x="770" y="0"/>
                  </a:moveTo>
                  <a:lnTo>
                    <a:pt x="750" y="7"/>
                  </a:lnTo>
                  <a:lnTo>
                    <a:pt x="731" y="14"/>
                  </a:lnTo>
                  <a:lnTo>
                    <a:pt x="712" y="21"/>
                  </a:lnTo>
                  <a:lnTo>
                    <a:pt x="693" y="29"/>
                  </a:lnTo>
                  <a:lnTo>
                    <a:pt x="673" y="37"/>
                  </a:lnTo>
                  <a:lnTo>
                    <a:pt x="655" y="44"/>
                  </a:lnTo>
                  <a:lnTo>
                    <a:pt x="636" y="52"/>
                  </a:lnTo>
                  <a:lnTo>
                    <a:pt x="617" y="60"/>
                  </a:lnTo>
                  <a:lnTo>
                    <a:pt x="598" y="69"/>
                  </a:lnTo>
                  <a:lnTo>
                    <a:pt x="580" y="77"/>
                  </a:lnTo>
                  <a:lnTo>
                    <a:pt x="560" y="87"/>
                  </a:lnTo>
                  <a:lnTo>
                    <a:pt x="542" y="95"/>
                  </a:lnTo>
                  <a:lnTo>
                    <a:pt x="524" y="104"/>
                  </a:lnTo>
                  <a:lnTo>
                    <a:pt x="505" y="113"/>
                  </a:lnTo>
                  <a:lnTo>
                    <a:pt x="487" y="122"/>
                  </a:lnTo>
                  <a:lnTo>
                    <a:pt x="468" y="131"/>
                  </a:lnTo>
                  <a:lnTo>
                    <a:pt x="289" y="227"/>
                  </a:lnTo>
                  <a:lnTo>
                    <a:pt x="271" y="236"/>
                  </a:lnTo>
                  <a:lnTo>
                    <a:pt x="253" y="244"/>
                  </a:lnTo>
                  <a:lnTo>
                    <a:pt x="236" y="254"/>
                  </a:lnTo>
                  <a:lnTo>
                    <a:pt x="217" y="262"/>
                  </a:lnTo>
                  <a:lnTo>
                    <a:pt x="200" y="271"/>
                  </a:lnTo>
                  <a:lnTo>
                    <a:pt x="182" y="279"/>
                  </a:lnTo>
                  <a:lnTo>
                    <a:pt x="163" y="287"/>
                  </a:lnTo>
                  <a:lnTo>
                    <a:pt x="146" y="295"/>
                  </a:lnTo>
                  <a:lnTo>
                    <a:pt x="128" y="303"/>
                  </a:lnTo>
                  <a:lnTo>
                    <a:pt x="109" y="311"/>
                  </a:lnTo>
                  <a:lnTo>
                    <a:pt x="91" y="319"/>
                  </a:lnTo>
                  <a:lnTo>
                    <a:pt x="73" y="327"/>
                  </a:lnTo>
                  <a:lnTo>
                    <a:pt x="55" y="334"/>
                  </a:lnTo>
                  <a:lnTo>
                    <a:pt x="37" y="342"/>
                  </a:lnTo>
                  <a:lnTo>
                    <a:pt x="18" y="350"/>
                  </a:lnTo>
                  <a:lnTo>
                    <a:pt x="0" y="357"/>
                  </a:lnTo>
                  <a:lnTo>
                    <a:pt x="2" y="349"/>
                  </a:lnTo>
                  <a:lnTo>
                    <a:pt x="3" y="342"/>
                  </a:lnTo>
                  <a:lnTo>
                    <a:pt x="6" y="335"/>
                  </a:lnTo>
                  <a:lnTo>
                    <a:pt x="7" y="327"/>
                  </a:lnTo>
                  <a:lnTo>
                    <a:pt x="35" y="316"/>
                  </a:lnTo>
                  <a:lnTo>
                    <a:pt x="63" y="304"/>
                  </a:lnTo>
                  <a:lnTo>
                    <a:pt x="92" y="292"/>
                  </a:lnTo>
                  <a:lnTo>
                    <a:pt x="119" y="280"/>
                  </a:lnTo>
                  <a:lnTo>
                    <a:pt x="148" y="267"/>
                  </a:lnTo>
                  <a:lnTo>
                    <a:pt x="176" y="255"/>
                  </a:lnTo>
                  <a:lnTo>
                    <a:pt x="204" y="242"/>
                  </a:lnTo>
                  <a:lnTo>
                    <a:pt x="231" y="229"/>
                  </a:lnTo>
                  <a:lnTo>
                    <a:pt x="259" y="216"/>
                  </a:lnTo>
                  <a:lnTo>
                    <a:pt x="286" y="203"/>
                  </a:lnTo>
                  <a:lnTo>
                    <a:pt x="314" y="189"/>
                  </a:lnTo>
                  <a:lnTo>
                    <a:pt x="340" y="175"/>
                  </a:lnTo>
                  <a:lnTo>
                    <a:pt x="368" y="160"/>
                  </a:lnTo>
                  <a:lnTo>
                    <a:pt x="395" y="145"/>
                  </a:lnTo>
                  <a:lnTo>
                    <a:pt x="422" y="130"/>
                  </a:lnTo>
                  <a:lnTo>
                    <a:pt x="449" y="115"/>
                  </a:lnTo>
                  <a:lnTo>
                    <a:pt x="468" y="106"/>
                  </a:lnTo>
                  <a:lnTo>
                    <a:pt x="487" y="97"/>
                  </a:lnTo>
                  <a:lnTo>
                    <a:pt x="506" y="88"/>
                  </a:lnTo>
                  <a:lnTo>
                    <a:pt x="526" y="78"/>
                  </a:lnTo>
                  <a:lnTo>
                    <a:pt x="545" y="69"/>
                  </a:lnTo>
                  <a:lnTo>
                    <a:pt x="565" y="61"/>
                  </a:lnTo>
                  <a:lnTo>
                    <a:pt x="585" y="53"/>
                  </a:lnTo>
                  <a:lnTo>
                    <a:pt x="604" y="46"/>
                  </a:lnTo>
                  <a:lnTo>
                    <a:pt x="624" y="39"/>
                  </a:lnTo>
                  <a:lnTo>
                    <a:pt x="644" y="32"/>
                  </a:lnTo>
                  <a:lnTo>
                    <a:pt x="665" y="26"/>
                  </a:lnTo>
                  <a:lnTo>
                    <a:pt x="686" y="20"/>
                  </a:lnTo>
                  <a:lnTo>
                    <a:pt x="707" y="14"/>
                  </a:lnTo>
                  <a:lnTo>
                    <a:pt x="727" y="9"/>
                  </a:lnTo>
                  <a:lnTo>
                    <a:pt x="748" y="5"/>
                  </a:lnTo>
                  <a:lnTo>
                    <a:pt x="770" y="0"/>
                  </a:lnTo>
                  <a:close/>
                </a:path>
              </a:pathLst>
            </a:custGeom>
            <a:solidFill>
              <a:srgbClr val="FFE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5675980" y="2017683"/>
            <a:ext cx="2368726" cy="646331"/>
          </a:xfrm>
          <a:prstGeom prst="rect">
            <a:avLst/>
          </a:prstGeom>
          <a:noFill/>
        </p:spPr>
        <p:txBody>
          <a:bodyPr wrap="none" rtlCol="0">
            <a:spAutoFit/>
          </a:bodyPr>
          <a:lstStyle/>
          <a:p>
            <a:pPr algn="ctr"/>
            <a:r>
              <a:rPr lang="en-US" sz="3600" dirty="0" smtClean="0"/>
              <a:t>Holy Bible</a:t>
            </a:r>
            <a:endParaRPr lang="en-US" sz="3600" dirty="0"/>
          </a:p>
        </p:txBody>
      </p:sp>
      <p:sp>
        <p:nvSpPr>
          <p:cNvPr id="6" name="TextBox 5"/>
          <p:cNvSpPr txBox="1"/>
          <p:nvPr/>
        </p:nvSpPr>
        <p:spPr>
          <a:xfrm>
            <a:off x="5375747" y="2910144"/>
            <a:ext cx="1777206" cy="1477328"/>
          </a:xfrm>
          <a:prstGeom prst="rect">
            <a:avLst/>
          </a:prstGeom>
          <a:noFill/>
        </p:spPr>
        <p:txBody>
          <a:bodyPr wrap="square" rtlCol="0">
            <a:spAutoFit/>
            <a:scene3d>
              <a:camera prst="orthographicFront">
                <a:rot lat="0" lon="21599973" rev="120000"/>
              </a:camera>
              <a:lightRig rig="threePt" dir="t"/>
            </a:scene3d>
          </a:bodyPr>
          <a:lstStyle/>
          <a:p>
            <a:r>
              <a:rPr lang="en-US" dirty="0" smtClean="0">
                <a:solidFill>
                  <a:schemeClr val="bg1"/>
                </a:solidFill>
                <a:latin typeface="SPTiberian" panose="00000400000000000000" pitchFamily="2" charset="2"/>
                <a:cs typeface="Rod" panose="02030509050101010101" pitchFamily="49" charset="-79"/>
              </a:rPr>
              <a:t>Eden was</a:t>
            </a:r>
          </a:p>
          <a:p>
            <a:r>
              <a:rPr lang="en-US" dirty="0" smtClean="0">
                <a:solidFill>
                  <a:schemeClr val="bg1"/>
                </a:solidFill>
                <a:latin typeface="SPTiberian" panose="00000400000000000000" pitchFamily="2" charset="2"/>
                <a:cs typeface="Rod" panose="02030509050101010101" pitchFamily="49" charset="-79"/>
              </a:rPr>
              <a:t>Near the 4 rivers of the Persian  </a:t>
            </a:r>
            <a:r>
              <a:rPr lang="en-US" dirty="0" err="1" smtClean="0">
                <a:solidFill>
                  <a:schemeClr val="bg1"/>
                </a:solidFill>
                <a:latin typeface="SPTiberian" panose="00000400000000000000" pitchFamily="2" charset="2"/>
                <a:cs typeface="Rod" panose="02030509050101010101" pitchFamily="49" charset="-79"/>
              </a:rPr>
              <a:t>ulfEden</a:t>
            </a:r>
            <a:r>
              <a:rPr lang="en-US" dirty="0" smtClean="0">
                <a:solidFill>
                  <a:schemeClr val="bg1"/>
                </a:solidFill>
                <a:latin typeface="SPTiberian" panose="00000400000000000000" pitchFamily="2" charset="2"/>
                <a:cs typeface="Rod" panose="02030509050101010101" pitchFamily="49" charset="-79"/>
              </a:rPr>
              <a:t> </a:t>
            </a:r>
            <a:r>
              <a:rPr lang="en-US" dirty="0">
                <a:solidFill>
                  <a:schemeClr val="bg1"/>
                </a:solidFill>
                <a:latin typeface="SPTiberian" panose="00000400000000000000" pitchFamily="2" charset="2"/>
                <a:cs typeface="Rod" panose="02030509050101010101" pitchFamily="49" charset="-79"/>
              </a:rPr>
              <a:t>was</a:t>
            </a:r>
          </a:p>
          <a:p>
            <a:r>
              <a:rPr lang="en-US" dirty="0">
                <a:solidFill>
                  <a:schemeClr val="bg1"/>
                </a:solidFill>
                <a:latin typeface="SPTiberian" panose="00000400000000000000" pitchFamily="2" charset="2"/>
                <a:cs typeface="Rod" panose="02030509050101010101" pitchFamily="49" charset="-79"/>
              </a:rPr>
              <a:t>Near the 4 rivers of the Persian  </a:t>
            </a:r>
            <a:r>
              <a:rPr lang="en-US" dirty="0" err="1" smtClean="0">
                <a:solidFill>
                  <a:schemeClr val="bg1"/>
                </a:solidFill>
                <a:latin typeface="SPTiberian" panose="00000400000000000000" pitchFamily="2" charset="2"/>
                <a:cs typeface="Rod" panose="02030509050101010101" pitchFamily="49" charset="-79"/>
              </a:rPr>
              <a:t>ulf</a:t>
            </a:r>
            <a:endParaRPr lang="en-US" dirty="0">
              <a:solidFill>
                <a:schemeClr val="bg1"/>
              </a:solidFill>
              <a:latin typeface="SPTiberian" panose="00000400000000000000" pitchFamily="2" charset="2"/>
              <a:cs typeface="Rod" panose="02030509050101010101" pitchFamily="49" charset="-79"/>
            </a:endParaRPr>
          </a:p>
        </p:txBody>
      </p:sp>
      <p:sp>
        <p:nvSpPr>
          <p:cNvPr id="355" name="TextBox 354"/>
          <p:cNvSpPr txBox="1"/>
          <p:nvPr/>
        </p:nvSpPr>
        <p:spPr>
          <a:xfrm>
            <a:off x="7164761" y="2811547"/>
            <a:ext cx="1777206" cy="1477328"/>
          </a:xfrm>
          <a:prstGeom prst="rect">
            <a:avLst/>
          </a:prstGeom>
          <a:noFill/>
          <a:scene3d>
            <a:camera prst="orthographicFront">
              <a:rot lat="0" lon="0" rev="120000"/>
            </a:camera>
            <a:lightRig rig="threePt" dir="t"/>
          </a:scene3d>
        </p:spPr>
        <p:txBody>
          <a:bodyPr wrap="square" rtlCol="0">
            <a:spAutoFit/>
            <a:scene3d>
              <a:camera prst="orthographicFront">
                <a:rot lat="0" lon="21599973" rev="120000"/>
              </a:camera>
              <a:lightRig rig="threePt" dir="t"/>
            </a:scene3d>
          </a:bodyPr>
          <a:lstStyle/>
          <a:p>
            <a:r>
              <a:rPr lang="en-US" dirty="0" smtClean="0">
                <a:solidFill>
                  <a:schemeClr val="bg1"/>
                </a:solidFill>
                <a:latin typeface="SPTiberian" panose="00000400000000000000" pitchFamily="2" charset="2"/>
                <a:cs typeface="Rod" panose="02030509050101010101" pitchFamily="49" charset="-79"/>
              </a:rPr>
              <a:t>den was</a:t>
            </a:r>
          </a:p>
          <a:p>
            <a:r>
              <a:rPr lang="en-US" dirty="0" smtClean="0">
                <a:solidFill>
                  <a:schemeClr val="bg1"/>
                </a:solidFill>
                <a:latin typeface="SPTiberian" panose="00000400000000000000" pitchFamily="2" charset="2"/>
                <a:cs typeface="Rod" panose="02030509050101010101" pitchFamily="49" charset="-79"/>
              </a:rPr>
              <a:t>Near the 4 rivers of the   Persian  </a:t>
            </a:r>
            <a:r>
              <a:rPr lang="en-US" dirty="0" err="1" smtClean="0">
                <a:solidFill>
                  <a:schemeClr val="bg1"/>
                </a:solidFill>
                <a:latin typeface="SPTiberian" panose="00000400000000000000" pitchFamily="2" charset="2"/>
                <a:cs typeface="Rod" panose="02030509050101010101" pitchFamily="49" charset="-79"/>
              </a:rPr>
              <a:t>ulfEden</a:t>
            </a:r>
            <a:r>
              <a:rPr lang="en-US" dirty="0" smtClean="0">
                <a:solidFill>
                  <a:schemeClr val="bg1"/>
                </a:solidFill>
                <a:latin typeface="SPTiberian" panose="00000400000000000000" pitchFamily="2" charset="2"/>
                <a:cs typeface="Rod" panose="02030509050101010101" pitchFamily="49" charset="-79"/>
              </a:rPr>
              <a:t> </a:t>
            </a:r>
            <a:r>
              <a:rPr lang="en-US" dirty="0">
                <a:solidFill>
                  <a:schemeClr val="bg1"/>
                </a:solidFill>
                <a:latin typeface="SPTiberian" panose="00000400000000000000" pitchFamily="2" charset="2"/>
                <a:cs typeface="Rod" panose="02030509050101010101" pitchFamily="49" charset="-79"/>
              </a:rPr>
              <a:t>was</a:t>
            </a:r>
          </a:p>
          <a:p>
            <a:r>
              <a:rPr lang="en-US" dirty="0" smtClean="0">
                <a:solidFill>
                  <a:schemeClr val="bg1"/>
                </a:solidFill>
                <a:latin typeface="SPTiberian" panose="00000400000000000000" pitchFamily="2" charset="2"/>
                <a:cs typeface="Rod" panose="02030509050101010101" pitchFamily="49" charset="-79"/>
              </a:rPr>
              <a:t> Near </a:t>
            </a:r>
            <a:r>
              <a:rPr lang="en-US" dirty="0">
                <a:solidFill>
                  <a:schemeClr val="bg1"/>
                </a:solidFill>
                <a:latin typeface="SPTiberian" panose="00000400000000000000" pitchFamily="2" charset="2"/>
                <a:cs typeface="Rod" panose="02030509050101010101" pitchFamily="49" charset="-79"/>
              </a:rPr>
              <a:t>the 4 rivers of the </a:t>
            </a:r>
            <a:r>
              <a:rPr lang="en-US" dirty="0" smtClean="0">
                <a:solidFill>
                  <a:schemeClr val="bg1"/>
                </a:solidFill>
                <a:latin typeface="SPTiberian" panose="00000400000000000000" pitchFamily="2" charset="2"/>
                <a:cs typeface="Rod" panose="02030509050101010101" pitchFamily="49" charset="-79"/>
              </a:rPr>
              <a:t>                Persian  </a:t>
            </a:r>
            <a:r>
              <a:rPr lang="en-US" dirty="0" err="1" smtClean="0">
                <a:solidFill>
                  <a:schemeClr val="bg1"/>
                </a:solidFill>
                <a:latin typeface="SPTiberian" panose="00000400000000000000" pitchFamily="2" charset="2"/>
                <a:cs typeface="Rod" panose="02030509050101010101" pitchFamily="49" charset="-79"/>
              </a:rPr>
              <a:t>ulf</a:t>
            </a:r>
            <a:endParaRPr lang="en-US" dirty="0">
              <a:solidFill>
                <a:schemeClr val="bg1"/>
              </a:solidFill>
              <a:latin typeface="SPTiberian" panose="00000400000000000000" pitchFamily="2" charset="2"/>
              <a:cs typeface="Rod" panose="02030509050101010101" pitchFamily="49" charset="-79"/>
            </a:endParaRPr>
          </a:p>
        </p:txBody>
      </p:sp>
      <p:grpSp>
        <p:nvGrpSpPr>
          <p:cNvPr id="356" name="Group 355"/>
          <p:cNvGrpSpPr/>
          <p:nvPr/>
        </p:nvGrpSpPr>
        <p:grpSpPr>
          <a:xfrm>
            <a:off x="4116761" y="2369096"/>
            <a:ext cx="158750" cy="65088"/>
            <a:chOff x="4116761" y="2369096"/>
            <a:chExt cx="158750" cy="65088"/>
          </a:xfrm>
        </p:grpSpPr>
        <p:sp>
          <p:nvSpPr>
            <p:cNvPr id="357"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9" name="Group 648"/>
          <p:cNvGrpSpPr/>
          <p:nvPr/>
        </p:nvGrpSpPr>
        <p:grpSpPr>
          <a:xfrm flipV="1">
            <a:off x="4119094" y="2369096"/>
            <a:ext cx="158750" cy="65088"/>
            <a:chOff x="4116761" y="2369096"/>
            <a:chExt cx="158750" cy="65088"/>
          </a:xfrm>
        </p:grpSpPr>
        <p:sp>
          <p:nvSpPr>
            <p:cNvPr id="650" name="Freeform 152"/>
            <p:cNvSpPr>
              <a:spLocks/>
            </p:cNvSpPr>
            <p:nvPr/>
          </p:nvSpPr>
          <p:spPr bwMode="auto">
            <a:xfrm>
              <a:off x="4123111" y="2370683"/>
              <a:ext cx="147638" cy="60325"/>
            </a:xfrm>
            <a:custGeom>
              <a:avLst/>
              <a:gdLst>
                <a:gd name="T0" fmla="*/ 0 w 188"/>
                <a:gd name="T1" fmla="*/ 27 h 76"/>
                <a:gd name="T2" fmla="*/ 188 w 188"/>
                <a:gd name="T3" fmla="*/ 0 h 76"/>
                <a:gd name="T4" fmla="*/ 187 w 188"/>
                <a:gd name="T5" fmla="*/ 1 h 76"/>
                <a:gd name="T6" fmla="*/ 186 w 188"/>
                <a:gd name="T7" fmla="*/ 3 h 76"/>
                <a:gd name="T8" fmla="*/ 184 w 188"/>
                <a:gd name="T9" fmla="*/ 7 h 76"/>
                <a:gd name="T10" fmla="*/ 181 w 188"/>
                <a:gd name="T11" fmla="*/ 11 h 76"/>
                <a:gd name="T12" fmla="*/ 179 w 188"/>
                <a:gd name="T13" fmla="*/ 17 h 76"/>
                <a:gd name="T14" fmla="*/ 174 w 188"/>
                <a:gd name="T15" fmla="*/ 23 h 76"/>
                <a:gd name="T16" fmla="*/ 169 w 188"/>
                <a:gd name="T17" fmla="*/ 30 h 76"/>
                <a:gd name="T18" fmla="*/ 165 w 188"/>
                <a:gd name="T19" fmla="*/ 37 h 76"/>
                <a:gd name="T20" fmla="*/ 159 w 188"/>
                <a:gd name="T21" fmla="*/ 44 h 76"/>
                <a:gd name="T22" fmla="*/ 153 w 188"/>
                <a:gd name="T23" fmla="*/ 50 h 76"/>
                <a:gd name="T24" fmla="*/ 146 w 188"/>
                <a:gd name="T25" fmla="*/ 56 h 76"/>
                <a:gd name="T26" fmla="*/ 138 w 188"/>
                <a:gd name="T27" fmla="*/ 62 h 76"/>
                <a:gd name="T28" fmla="*/ 130 w 188"/>
                <a:gd name="T29" fmla="*/ 68 h 76"/>
                <a:gd name="T30" fmla="*/ 122 w 188"/>
                <a:gd name="T31" fmla="*/ 71 h 76"/>
                <a:gd name="T32" fmla="*/ 113 w 188"/>
                <a:gd name="T33" fmla="*/ 75 h 76"/>
                <a:gd name="T34" fmla="*/ 104 w 188"/>
                <a:gd name="T35" fmla="*/ 76 h 76"/>
                <a:gd name="T36" fmla="*/ 93 w 188"/>
                <a:gd name="T37" fmla="*/ 76 h 76"/>
                <a:gd name="T38" fmla="*/ 84 w 188"/>
                <a:gd name="T39" fmla="*/ 75 h 76"/>
                <a:gd name="T40" fmla="*/ 75 w 188"/>
                <a:gd name="T41" fmla="*/ 72 h 76"/>
                <a:gd name="T42" fmla="*/ 66 w 188"/>
                <a:gd name="T43" fmla="*/ 70 h 76"/>
                <a:gd name="T44" fmla="*/ 57 w 188"/>
                <a:gd name="T45" fmla="*/ 67 h 76"/>
                <a:gd name="T46" fmla="*/ 48 w 188"/>
                <a:gd name="T47" fmla="*/ 62 h 76"/>
                <a:gd name="T48" fmla="*/ 40 w 188"/>
                <a:gd name="T49" fmla="*/ 57 h 76"/>
                <a:gd name="T50" fmla="*/ 32 w 188"/>
                <a:gd name="T51" fmla="*/ 53 h 76"/>
                <a:gd name="T52" fmla="*/ 25 w 188"/>
                <a:gd name="T53" fmla="*/ 48 h 76"/>
                <a:gd name="T54" fmla="*/ 20 w 188"/>
                <a:gd name="T55" fmla="*/ 44 h 76"/>
                <a:gd name="T56" fmla="*/ 14 w 188"/>
                <a:gd name="T57" fmla="*/ 40 h 76"/>
                <a:gd name="T58" fmla="*/ 9 w 188"/>
                <a:gd name="T59" fmla="*/ 35 h 76"/>
                <a:gd name="T60" fmla="*/ 6 w 188"/>
                <a:gd name="T61" fmla="*/ 32 h 76"/>
                <a:gd name="T62" fmla="*/ 2 w 188"/>
                <a:gd name="T63" fmla="*/ 30 h 76"/>
                <a:gd name="T64" fmla="*/ 1 w 188"/>
                <a:gd name="T65" fmla="*/ 29 h 76"/>
                <a:gd name="T66" fmla="*/ 0 w 188"/>
                <a:gd name="T6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76">
                  <a:moveTo>
                    <a:pt x="0" y="27"/>
                  </a:moveTo>
                  <a:lnTo>
                    <a:pt x="188" y="0"/>
                  </a:lnTo>
                  <a:lnTo>
                    <a:pt x="187" y="1"/>
                  </a:lnTo>
                  <a:lnTo>
                    <a:pt x="186" y="3"/>
                  </a:lnTo>
                  <a:lnTo>
                    <a:pt x="184" y="7"/>
                  </a:lnTo>
                  <a:lnTo>
                    <a:pt x="181" y="11"/>
                  </a:lnTo>
                  <a:lnTo>
                    <a:pt x="179" y="17"/>
                  </a:lnTo>
                  <a:lnTo>
                    <a:pt x="174" y="23"/>
                  </a:lnTo>
                  <a:lnTo>
                    <a:pt x="169" y="30"/>
                  </a:lnTo>
                  <a:lnTo>
                    <a:pt x="165" y="37"/>
                  </a:lnTo>
                  <a:lnTo>
                    <a:pt x="159" y="44"/>
                  </a:lnTo>
                  <a:lnTo>
                    <a:pt x="153" y="50"/>
                  </a:lnTo>
                  <a:lnTo>
                    <a:pt x="146" y="56"/>
                  </a:lnTo>
                  <a:lnTo>
                    <a:pt x="138" y="62"/>
                  </a:lnTo>
                  <a:lnTo>
                    <a:pt x="130" y="68"/>
                  </a:lnTo>
                  <a:lnTo>
                    <a:pt x="122" y="71"/>
                  </a:lnTo>
                  <a:lnTo>
                    <a:pt x="113" y="75"/>
                  </a:lnTo>
                  <a:lnTo>
                    <a:pt x="104" y="76"/>
                  </a:lnTo>
                  <a:lnTo>
                    <a:pt x="93" y="76"/>
                  </a:lnTo>
                  <a:lnTo>
                    <a:pt x="84" y="75"/>
                  </a:lnTo>
                  <a:lnTo>
                    <a:pt x="75" y="72"/>
                  </a:lnTo>
                  <a:lnTo>
                    <a:pt x="66" y="70"/>
                  </a:lnTo>
                  <a:lnTo>
                    <a:pt x="57" y="67"/>
                  </a:lnTo>
                  <a:lnTo>
                    <a:pt x="48" y="62"/>
                  </a:lnTo>
                  <a:lnTo>
                    <a:pt x="40" y="57"/>
                  </a:lnTo>
                  <a:lnTo>
                    <a:pt x="32" y="53"/>
                  </a:lnTo>
                  <a:lnTo>
                    <a:pt x="25" y="48"/>
                  </a:lnTo>
                  <a:lnTo>
                    <a:pt x="20" y="44"/>
                  </a:lnTo>
                  <a:lnTo>
                    <a:pt x="14" y="40"/>
                  </a:lnTo>
                  <a:lnTo>
                    <a:pt x="9" y="35"/>
                  </a:lnTo>
                  <a:lnTo>
                    <a:pt x="6" y="32"/>
                  </a:lnTo>
                  <a:lnTo>
                    <a:pt x="2" y="30"/>
                  </a:lnTo>
                  <a:lnTo>
                    <a:pt x="1" y="29"/>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153"/>
            <p:cNvSpPr>
              <a:spLocks/>
            </p:cNvSpPr>
            <p:nvPr/>
          </p:nvSpPr>
          <p:spPr bwMode="auto">
            <a:xfrm>
              <a:off x="4123111" y="2369096"/>
              <a:ext cx="152400" cy="26988"/>
            </a:xfrm>
            <a:custGeom>
              <a:avLst/>
              <a:gdLst>
                <a:gd name="T0" fmla="*/ 190 w 192"/>
                <a:gd name="T1" fmla="*/ 6 h 35"/>
                <a:gd name="T2" fmla="*/ 187 w 192"/>
                <a:gd name="T3" fmla="*/ 1 h 35"/>
                <a:gd name="T4" fmla="*/ 0 w 192"/>
                <a:gd name="T5" fmla="*/ 29 h 35"/>
                <a:gd name="T6" fmla="*/ 1 w 192"/>
                <a:gd name="T7" fmla="*/ 35 h 35"/>
                <a:gd name="T8" fmla="*/ 188 w 192"/>
                <a:gd name="T9" fmla="*/ 7 h 35"/>
                <a:gd name="T10" fmla="*/ 184 w 192"/>
                <a:gd name="T11" fmla="*/ 3 h 35"/>
                <a:gd name="T12" fmla="*/ 190 w 192"/>
                <a:gd name="T13" fmla="*/ 6 h 35"/>
                <a:gd name="T14" fmla="*/ 192 w 192"/>
                <a:gd name="T15" fmla="*/ 0 h 35"/>
                <a:gd name="T16" fmla="*/ 187 w 192"/>
                <a:gd name="T17" fmla="*/ 1 h 35"/>
                <a:gd name="T18" fmla="*/ 190 w 192"/>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5">
                  <a:moveTo>
                    <a:pt x="190" y="6"/>
                  </a:moveTo>
                  <a:lnTo>
                    <a:pt x="187" y="1"/>
                  </a:lnTo>
                  <a:lnTo>
                    <a:pt x="0" y="29"/>
                  </a:lnTo>
                  <a:lnTo>
                    <a:pt x="1" y="35"/>
                  </a:lnTo>
                  <a:lnTo>
                    <a:pt x="188" y="7"/>
                  </a:lnTo>
                  <a:lnTo>
                    <a:pt x="184" y="3"/>
                  </a:lnTo>
                  <a:lnTo>
                    <a:pt x="190" y="6"/>
                  </a:lnTo>
                  <a:lnTo>
                    <a:pt x="192" y="0"/>
                  </a:lnTo>
                  <a:lnTo>
                    <a:pt x="187" y="1"/>
                  </a:lnTo>
                  <a:lnTo>
                    <a:pt x="19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154"/>
            <p:cNvSpPr>
              <a:spLocks/>
            </p:cNvSpPr>
            <p:nvPr/>
          </p:nvSpPr>
          <p:spPr bwMode="auto">
            <a:xfrm>
              <a:off x="4204073" y="2370683"/>
              <a:ext cx="69850" cy="63500"/>
            </a:xfrm>
            <a:custGeom>
              <a:avLst/>
              <a:gdLst>
                <a:gd name="T0" fmla="*/ 1 w 87"/>
                <a:gd name="T1" fmla="*/ 80 h 80"/>
                <a:gd name="T2" fmla="*/ 1 w 87"/>
                <a:gd name="T3" fmla="*/ 80 h 80"/>
                <a:gd name="T4" fmla="*/ 11 w 87"/>
                <a:gd name="T5" fmla="*/ 79 h 80"/>
                <a:gd name="T6" fmla="*/ 20 w 87"/>
                <a:gd name="T7" fmla="*/ 75 h 80"/>
                <a:gd name="T8" fmla="*/ 30 w 87"/>
                <a:gd name="T9" fmla="*/ 71 h 80"/>
                <a:gd name="T10" fmla="*/ 38 w 87"/>
                <a:gd name="T11" fmla="*/ 66 h 80"/>
                <a:gd name="T12" fmla="*/ 46 w 87"/>
                <a:gd name="T13" fmla="*/ 60 h 80"/>
                <a:gd name="T14" fmla="*/ 53 w 87"/>
                <a:gd name="T15" fmla="*/ 54 h 80"/>
                <a:gd name="T16" fmla="*/ 58 w 87"/>
                <a:gd name="T17" fmla="*/ 47 h 80"/>
                <a:gd name="T18" fmla="*/ 64 w 87"/>
                <a:gd name="T19" fmla="*/ 40 h 80"/>
                <a:gd name="T20" fmla="*/ 70 w 87"/>
                <a:gd name="T21" fmla="*/ 33 h 80"/>
                <a:gd name="T22" fmla="*/ 74 w 87"/>
                <a:gd name="T23" fmla="*/ 26 h 80"/>
                <a:gd name="T24" fmla="*/ 78 w 87"/>
                <a:gd name="T25" fmla="*/ 19 h 80"/>
                <a:gd name="T26" fmla="*/ 81 w 87"/>
                <a:gd name="T27" fmla="*/ 13 h 80"/>
                <a:gd name="T28" fmla="*/ 84 w 87"/>
                <a:gd name="T29" fmla="*/ 10 h 80"/>
                <a:gd name="T30" fmla="*/ 86 w 87"/>
                <a:gd name="T31" fmla="*/ 5 h 80"/>
                <a:gd name="T32" fmla="*/ 87 w 87"/>
                <a:gd name="T33" fmla="*/ 3 h 80"/>
                <a:gd name="T34" fmla="*/ 87 w 87"/>
                <a:gd name="T35" fmla="*/ 3 h 80"/>
                <a:gd name="T36" fmla="*/ 81 w 87"/>
                <a:gd name="T37" fmla="*/ 0 h 80"/>
                <a:gd name="T38" fmla="*/ 81 w 87"/>
                <a:gd name="T39" fmla="*/ 1 h 80"/>
                <a:gd name="T40" fmla="*/ 80 w 87"/>
                <a:gd name="T41" fmla="*/ 3 h 80"/>
                <a:gd name="T42" fmla="*/ 78 w 87"/>
                <a:gd name="T43" fmla="*/ 5 h 80"/>
                <a:gd name="T44" fmla="*/ 76 w 87"/>
                <a:gd name="T45" fmla="*/ 11 h 80"/>
                <a:gd name="T46" fmla="*/ 73 w 87"/>
                <a:gd name="T47" fmla="*/ 16 h 80"/>
                <a:gd name="T48" fmla="*/ 69 w 87"/>
                <a:gd name="T49" fmla="*/ 23 h 80"/>
                <a:gd name="T50" fmla="*/ 64 w 87"/>
                <a:gd name="T51" fmla="*/ 28 h 80"/>
                <a:gd name="T52" fmla="*/ 59 w 87"/>
                <a:gd name="T53" fmla="*/ 35 h 80"/>
                <a:gd name="T54" fmla="*/ 54 w 87"/>
                <a:gd name="T55" fmla="*/ 42 h 80"/>
                <a:gd name="T56" fmla="*/ 48 w 87"/>
                <a:gd name="T57" fmla="*/ 49 h 80"/>
                <a:gd name="T58" fmla="*/ 41 w 87"/>
                <a:gd name="T59" fmla="*/ 55 h 80"/>
                <a:gd name="T60" fmla="*/ 34 w 87"/>
                <a:gd name="T61" fmla="*/ 61 h 80"/>
                <a:gd name="T62" fmla="*/ 26 w 87"/>
                <a:gd name="T63" fmla="*/ 65 h 80"/>
                <a:gd name="T64" fmla="*/ 18 w 87"/>
                <a:gd name="T65" fmla="*/ 70 h 80"/>
                <a:gd name="T66" fmla="*/ 9 w 87"/>
                <a:gd name="T67" fmla="*/ 72 h 80"/>
                <a:gd name="T68" fmla="*/ 0 w 87"/>
                <a:gd name="T69" fmla="*/ 73 h 80"/>
                <a:gd name="T70" fmla="*/ 1 w 87"/>
                <a:gd name="T71" fmla="*/ 73 h 80"/>
                <a:gd name="T72" fmla="*/ 1 w 87"/>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80">
                  <a:moveTo>
                    <a:pt x="1" y="80"/>
                  </a:moveTo>
                  <a:lnTo>
                    <a:pt x="1" y="80"/>
                  </a:lnTo>
                  <a:lnTo>
                    <a:pt x="11" y="79"/>
                  </a:lnTo>
                  <a:lnTo>
                    <a:pt x="20" y="75"/>
                  </a:lnTo>
                  <a:lnTo>
                    <a:pt x="30" y="71"/>
                  </a:lnTo>
                  <a:lnTo>
                    <a:pt x="38" y="66"/>
                  </a:lnTo>
                  <a:lnTo>
                    <a:pt x="46" y="60"/>
                  </a:lnTo>
                  <a:lnTo>
                    <a:pt x="53" y="54"/>
                  </a:lnTo>
                  <a:lnTo>
                    <a:pt x="58" y="47"/>
                  </a:lnTo>
                  <a:lnTo>
                    <a:pt x="64" y="40"/>
                  </a:lnTo>
                  <a:lnTo>
                    <a:pt x="70" y="33"/>
                  </a:lnTo>
                  <a:lnTo>
                    <a:pt x="74" y="26"/>
                  </a:lnTo>
                  <a:lnTo>
                    <a:pt x="78" y="19"/>
                  </a:lnTo>
                  <a:lnTo>
                    <a:pt x="81" y="13"/>
                  </a:lnTo>
                  <a:lnTo>
                    <a:pt x="84" y="10"/>
                  </a:lnTo>
                  <a:lnTo>
                    <a:pt x="86" y="5"/>
                  </a:lnTo>
                  <a:lnTo>
                    <a:pt x="87" y="3"/>
                  </a:lnTo>
                  <a:lnTo>
                    <a:pt x="87" y="3"/>
                  </a:lnTo>
                  <a:lnTo>
                    <a:pt x="81" y="0"/>
                  </a:lnTo>
                  <a:lnTo>
                    <a:pt x="81" y="1"/>
                  </a:lnTo>
                  <a:lnTo>
                    <a:pt x="80" y="3"/>
                  </a:lnTo>
                  <a:lnTo>
                    <a:pt x="78" y="5"/>
                  </a:lnTo>
                  <a:lnTo>
                    <a:pt x="76" y="11"/>
                  </a:lnTo>
                  <a:lnTo>
                    <a:pt x="73" y="16"/>
                  </a:lnTo>
                  <a:lnTo>
                    <a:pt x="69" y="23"/>
                  </a:lnTo>
                  <a:lnTo>
                    <a:pt x="64" y="28"/>
                  </a:lnTo>
                  <a:lnTo>
                    <a:pt x="59" y="35"/>
                  </a:lnTo>
                  <a:lnTo>
                    <a:pt x="54" y="42"/>
                  </a:lnTo>
                  <a:lnTo>
                    <a:pt x="48" y="49"/>
                  </a:lnTo>
                  <a:lnTo>
                    <a:pt x="41" y="55"/>
                  </a:lnTo>
                  <a:lnTo>
                    <a:pt x="34" y="61"/>
                  </a:lnTo>
                  <a:lnTo>
                    <a:pt x="26" y="65"/>
                  </a:lnTo>
                  <a:lnTo>
                    <a:pt x="18" y="70"/>
                  </a:lnTo>
                  <a:lnTo>
                    <a:pt x="9" y="72"/>
                  </a:lnTo>
                  <a:lnTo>
                    <a:pt x="0" y="73"/>
                  </a:lnTo>
                  <a:lnTo>
                    <a:pt x="1" y="73"/>
                  </a:lnTo>
                  <a:lnTo>
                    <a:pt x="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155"/>
            <p:cNvSpPr>
              <a:spLocks/>
            </p:cNvSpPr>
            <p:nvPr/>
          </p:nvSpPr>
          <p:spPr bwMode="auto">
            <a:xfrm>
              <a:off x="4116761" y="2391321"/>
              <a:ext cx="87313" cy="42863"/>
            </a:xfrm>
            <a:custGeom>
              <a:avLst/>
              <a:gdLst>
                <a:gd name="T0" fmla="*/ 7 w 111"/>
                <a:gd name="T1" fmla="*/ 0 h 54"/>
                <a:gd name="T2" fmla="*/ 5 w 111"/>
                <a:gd name="T3" fmla="*/ 5 h 54"/>
                <a:gd name="T4" fmla="*/ 6 w 111"/>
                <a:gd name="T5" fmla="*/ 6 h 54"/>
                <a:gd name="T6" fmla="*/ 7 w 111"/>
                <a:gd name="T7" fmla="*/ 7 h 54"/>
                <a:gd name="T8" fmla="*/ 11 w 111"/>
                <a:gd name="T9" fmla="*/ 9 h 54"/>
                <a:gd name="T10" fmla="*/ 14 w 111"/>
                <a:gd name="T11" fmla="*/ 13 h 54"/>
                <a:gd name="T12" fmla="*/ 19 w 111"/>
                <a:gd name="T13" fmla="*/ 17 h 54"/>
                <a:gd name="T14" fmla="*/ 24 w 111"/>
                <a:gd name="T15" fmla="*/ 22 h 54"/>
                <a:gd name="T16" fmla="*/ 31 w 111"/>
                <a:gd name="T17" fmla="*/ 27 h 54"/>
                <a:gd name="T18" fmla="*/ 38 w 111"/>
                <a:gd name="T19" fmla="*/ 31 h 54"/>
                <a:gd name="T20" fmla="*/ 45 w 111"/>
                <a:gd name="T21" fmla="*/ 36 h 54"/>
                <a:gd name="T22" fmla="*/ 54 w 111"/>
                <a:gd name="T23" fmla="*/ 40 h 54"/>
                <a:gd name="T24" fmla="*/ 62 w 111"/>
                <a:gd name="T25" fmla="*/ 44 h 54"/>
                <a:gd name="T26" fmla="*/ 72 w 111"/>
                <a:gd name="T27" fmla="*/ 49 h 54"/>
                <a:gd name="T28" fmla="*/ 81 w 111"/>
                <a:gd name="T29" fmla="*/ 51 h 54"/>
                <a:gd name="T30" fmla="*/ 91 w 111"/>
                <a:gd name="T31" fmla="*/ 53 h 54"/>
                <a:gd name="T32" fmla="*/ 100 w 111"/>
                <a:gd name="T33" fmla="*/ 54 h 54"/>
                <a:gd name="T34" fmla="*/ 111 w 111"/>
                <a:gd name="T35" fmla="*/ 54 h 54"/>
                <a:gd name="T36" fmla="*/ 111 w 111"/>
                <a:gd name="T37" fmla="*/ 47 h 54"/>
                <a:gd name="T38" fmla="*/ 100 w 111"/>
                <a:gd name="T39" fmla="*/ 47 h 54"/>
                <a:gd name="T40" fmla="*/ 91 w 111"/>
                <a:gd name="T41" fmla="*/ 46 h 54"/>
                <a:gd name="T42" fmla="*/ 83 w 111"/>
                <a:gd name="T43" fmla="*/ 44 h 54"/>
                <a:gd name="T44" fmla="*/ 74 w 111"/>
                <a:gd name="T45" fmla="*/ 42 h 54"/>
                <a:gd name="T46" fmla="*/ 65 w 111"/>
                <a:gd name="T47" fmla="*/ 38 h 54"/>
                <a:gd name="T48" fmla="*/ 57 w 111"/>
                <a:gd name="T49" fmla="*/ 35 h 54"/>
                <a:gd name="T50" fmla="*/ 49 w 111"/>
                <a:gd name="T51" fmla="*/ 30 h 54"/>
                <a:gd name="T52" fmla="*/ 42 w 111"/>
                <a:gd name="T53" fmla="*/ 25 h 54"/>
                <a:gd name="T54" fmla="*/ 35 w 111"/>
                <a:gd name="T55" fmla="*/ 21 h 54"/>
                <a:gd name="T56" fmla="*/ 28 w 111"/>
                <a:gd name="T57" fmla="*/ 16 h 54"/>
                <a:gd name="T58" fmla="*/ 22 w 111"/>
                <a:gd name="T59" fmla="*/ 13 h 54"/>
                <a:gd name="T60" fmla="*/ 19 w 111"/>
                <a:gd name="T61" fmla="*/ 8 h 54"/>
                <a:gd name="T62" fmla="*/ 15 w 111"/>
                <a:gd name="T63" fmla="*/ 5 h 54"/>
                <a:gd name="T64" fmla="*/ 12 w 111"/>
                <a:gd name="T65" fmla="*/ 2 h 54"/>
                <a:gd name="T66" fmla="*/ 11 w 111"/>
                <a:gd name="T67" fmla="*/ 1 h 54"/>
                <a:gd name="T68" fmla="*/ 9 w 111"/>
                <a:gd name="T69" fmla="*/ 0 h 54"/>
                <a:gd name="T70" fmla="*/ 8 w 111"/>
                <a:gd name="T71" fmla="*/ 6 h 54"/>
                <a:gd name="T72" fmla="*/ 7 w 111"/>
                <a:gd name="T73" fmla="*/ 0 h 54"/>
                <a:gd name="T74" fmla="*/ 0 w 111"/>
                <a:gd name="T75" fmla="*/ 0 h 54"/>
                <a:gd name="T76" fmla="*/ 5 w 111"/>
                <a:gd name="T77" fmla="*/ 5 h 54"/>
                <a:gd name="T78" fmla="*/ 7 w 111"/>
                <a:gd name="T7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1" h="54">
                  <a:moveTo>
                    <a:pt x="7" y="0"/>
                  </a:moveTo>
                  <a:lnTo>
                    <a:pt x="5" y="5"/>
                  </a:lnTo>
                  <a:lnTo>
                    <a:pt x="6" y="6"/>
                  </a:lnTo>
                  <a:lnTo>
                    <a:pt x="7" y="7"/>
                  </a:lnTo>
                  <a:lnTo>
                    <a:pt x="11" y="9"/>
                  </a:lnTo>
                  <a:lnTo>
                    <a:pt x="14" y="13"/>
                  </a:lnTo>
                  <a:lnTo>
                    <a:pt x="19" y="17"/>
                  </a:lnTo>
                  <a:lnTo>
                    <a:pt x="24" y="22"/>
                  </a:lnTo>
                  <a:lnTo>
                    <a:pt x="31" y="27"/>
                  </a:lnTo>
                  <a:lnTo>
                    <a:pt x="38" y="31"/>
                  </a:lnTo>
                  <a:lnTo>
                    <a:pt x="45" y="36"/>
                  </a:lnTo>
                  <a:lnTo>
                    <a:pt x="54" y="40"/>
                  </a:lnTo>
                  <a:lnTo>
                    <a:pt x="62" y="44"/>
                  </a:lnTo>
                  <a:lnTo>
                    <a:pt x="72" y="49"/>
                  </a:lnTo>
                  <a:lnTo>
                    <a:pt x="81" y="51"/>
                  </a:lnTo>
                  <a:lnTo>
                    <a:pt x="91" y="53"/>
                  </a:lnTo>
                  <a:lnTo>
                    <a:pt x="100" y="54"/>
                  </a:lnTo>
                  <a:lnTo>
                    <a:pt x="111" y="54"/>
                  </a:lnTo>
                  <a:lnTo>
                    <a:pt x="111" y="47"/>
                  </a:lnTo>
                  <a:lnTo>
                    <a:pt x="100" y="47"/>
                  </a:lnTo>
                  <a:lnTo>
                    <a:pt x="91" y="46"/>
                  </a:lnTo>
                  <a:lnTo>
                    <a:pt x="83" y="44"/>
                  </a:lnTo>
                  <a:lnTo>
                    <a:pt x="74" y="42"/>
                  </a:lnTo>
                  <a:lnTo>
                    <a:pt x="65" y="38"/>
                  </a:lnTo>
                  <a:lnTo>
                    <a:pt x="57" y="35"/>
                  </a:lnTo>
                  <a:lnTo>
                    <a:pt x="49" y="30"/>
                  </a:lnTo>
                  <a:lnTo>
                    <a:pt x="42" y="25"/>
                  </a:lnTo>
                  <a:lnTo>
                    <a:pt x="35" y="21"/>
                  </a:lnTo>
                  <a:lnTo>
                    <a:pt x="28" y="16"/>
                  </a:lnTo>
                  <a:lnTo>
                    <a:pt x="22" y="13"/>
                  </a:lnTo>
                  <a:lnTo>
                    <a:pt x="19" y="8"/>
                  </a:lnTo>
                  <a:lnTo>
                    <a:pt x="15" y="5"/>
                  </a:lnTo>
                  <a:lnTo>
                    <a:pt x="12" y="2"/>
                  </a:lnTo>
                  <a:lnTo>
                    <a:pt x="11" y="1"/>
                  </a:lnTo>
                  <a:lnTo>
                    <a:pt x="9" y="0"/>
                  </a:lnTo>
                  <a:lnTo>
                    <a:pt x="8" y="6"/>
                  </a:lnTo>
                  <a:lnTo>
                    <a:pt x="7" y="0"/>
                  </a:lnTo>
                  <a:lnTo>
                    <a:pt x="0" y="0"/>
                  </a:lnTo>
                  <a:lnTo>
                    <a:pt x="5"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 name="&quot;No&quot; Symbol 6"/>
          <p:cNvSpPr/>
          <p:nvPr/>
        </p:nvSpPr>
        <p:spPr>
          <a:xfrm>
            <a:off x="4581154" y="1519444"/>
            <a:ext cx="4468439" cy="4468439"/>
          </a:xfrm>
          <a:prstGeom prst="noSmoking">
            <a:avLst>
              <a:gd name="adj" fmla="val 10298"/>
            </a:avLst>
          </a:prstGeom>
          <a:solidFill>
            <a:srgbClr val="FF0000">
              <a:alpha val="75000"/>
            </a:srgb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91924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par>
                          <p:cTn id="11" fill="hold">
                            <p:stCondLst>
                              <p:cond delay="1000"/>
                            </p:stCondLst>
                            <p:childTnLst>
                              <p:par>
                                <p:cTn id="12" presetID="10" presetClass="exit" presetSubtype="0" fill="hold" nodeType="afterEffect">
                                  <p:stCondLst>
                                    <p:cond delay="0"/>
                                  </p:stCondLst>
                                  <p:childTnLst>
                                    <p:animEffect transition="out" filter="fade">
                                      <p:cBhvr>
                                        <p:cTn id="13" dur="500"/>
                                        <p:tgtEl>
                                          <p:spTgt spid="356"/>
                                        </p:tgtEl>
                                      </p:cBhvr>
                                    </p:animEffect>
                                    <p:set>
                                      <p:cBhvr>
                                        <p:cTn id="14" dur="1" fill="hold">
                                          <p:stCondLst>
                                            <p:cond delay="499"/>
                                          </p:stCondLst>
                                        </p:cTn>
                                        <p:tgtEl>
                                          <p:spTgt spid="356"/>
                                        </p:tgtEl>
                                        <p:attrNameLst>
                                          <p:attrName>style.visibility</p:attrName>
                                        </p:attrNameLst>
                                      </p:cBhvr>
                                      <p:to>
                                        <p:strVal val="hidden"/>
                                      </p:to>
                                    </p:set>
                                  </p:childTnLst>
                                </p:cTn>
                              </p:par>
                              <p:par>
                                <p:cTn id="15" presetID="10" presetClass="entr" presetSubtype="0" fill="hold" nodeType="withEffect">
                                  <p:stCondLst>
                                    <p:cond delay="0"/>
                                  </p:stCondLst>
                                  <p:childTnLst>
                                    <p:set>
                                      <p:cBhvr>
                                        <p:cTn id="16" dur="1" fill="hold">
                                          <p:stCondLst>
                                            <p:cond delay="0"/>
                                          </p:stCondLst>
                                        </p:cTn>
                                        <p:tgtEl>
                                          <p:spTgt spid="649"/>
                                        </p:tgtEl>
                                        <p:attrNameLst>
                                          <p:attrName>style.visibility</p:attrName>
                                        </p:attrNameLst>
                                      </p:cBhvr>
                                      <p:to>
                                        <p:strVal val="visible"/>
                                      </p:to>
                                    </p:set>
                                    <p:animEffect transition="in" filter="fade">
                                      <p:cBhvr>
                                        <p:cTn id="17" dur="500"/>
                                        <p:tgtEl>
                                          <p:spTgt spid="6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Jesus Was a YEC?</a:t>
            </a:r>
            <a:endParaRPr lang="en-US" dirty="0"/>
          </a:p>
        </p:txBody>
      </p:sp>
      <p:sp>
        <p:nvSpPr>
          <p:cNvPr id="3" name="Content Placeholder 2"/>
          <p:cNvSpPr>
            <a:spLocks noGrp="1"/>
          </p:cNvSpPr>
          <p:nvPr>
            <p:ph idx="1"/>
          </p:nvPr>
        </p:nvSpPr>
        <p:spPr/>
        <p:txBody>
          <a:bodyPr>
            <a:normAutofit/>
          </a:bodyPr>
          <a:lstStyle/>
          <a:p>
            <a:r>
              <a:rPr lang="en-US" dirty="0"/>
              <a:t>"But at the beginning of creation God </a:t>
            </a:r>
            <a:r>
              <a:rPr lang="en-US" dirty="0" smtClean="0"/>
              <a:t>‘made </a:t>
            </a:r>
            <a:r>
              <a:rPr lang="en-US" dirty="0"/>
              <a:t>them male and female</a:t>
            </a:r>
            <a:r>
              <a:rPr lang="en-US" dirty="0" smtClean="0"/>
              <a:t>.’” </a:t>
            </a:r>
            <a:r>
              <a:rPr lang="en-US" dirty="0"/>
              <a:t>(Mark 10:6)</a:t>
            </a:r>
          </a:p>
          <a:p>
            <a:r>
              <a:rPr lang="en-US" dirty="0" smtClean="0"/>
              <a:t>“‘For </a:t>
            </a:r>
            <a:r>
              <a:rPr lang="en-US" dirty="0"/>
              <a:t>this reason a man will leave his father and mother and be united to his wife, </a:t>
            </a:r>
            <a:r>
              <a:rPr lang="en-US" dirty="0" smtClean="0"/>
              <a:t>and </a:t>
            </a:r>
            <a:r>
              <a:rPr lang="en-US" dirty="0"/>
              <a:t>the two will become one flesh.' So they are no longer two, but one</a:t>
            </a:r>
            <a:r>
              <a:rPr lang="en-US" dirty="0" smtClean="0"/>
              <a:t>.” </a:t>
            </a:r>
            <a:r>
              <a:rPr lang="en-US" dirty="0"/>
              <a:t>(Mark </a:t>
            </a:r>
            <a:r>
              <a:rPr lang="en-US" dirty="0" smtClean="0"/>
              <a:t>10:7-8)</a:t>
            </a:r>
            <a:endParaRPr lang="en-US" dirty="0"/>
          </a:p>
        </p:txBody>
      </p:sp>
      <p:sp>
        <p:nvSpPr>
          <p:cNvPr id="4" name="Rectangle 3"/>
          <p:cNvSpPr/>
          <p:nvPr/>
        </p:nvSpPr>
        <p:spPr>
          <a:xfrm>
            <a:off x="313267" y="2658748"/>
            <a:ext cx="8509479" cy="3785652"/>
          </a:xfrm>
          <a:prstGeom prst="rect">
            <a:avLst/>
          </a:prstGeom>
          <a:noFill/>
          <a:ln w="28575">
            <a:solidFill>
              <a:srgbClr val="FFFF00"/>
            </a:solidFill>
          </a:ln>
        </p:spPr>
        <p:txBody>
          <a:bodyPr wrap="square">
            <a:spAutoFit/>
          </a:bodyPr>
          <a:lstStyle/>
          <a:p>
            <a:r>
              <a:rPr lang="en-US" sz="2400" b="1" dirty="0">
                <a:latin typeface="Georgia" panose="02040502050405020303" pitchFamily="18" charset="0"/>
              </a:rPr>
              <a:t>Thayer Definition:</a:t>
            </a:r>
            <a:endParaRPr lang="en-US" sz="2400" dirty="0">
              <a:latin typeface="Georgia" panose="02040502050405020303" pitchFamily="18" charset="0"/>
            </a:endParaRPr>
          </a:p>
          <a:p>
            <a:pPr marL="342900" indent="-342900">
              <a:buFont typeface="+mj-lt"/>
              <a:buAutoNum type="arabicPeriod"/>
            </a:pPr>
            <a:r>
              <a:rPr lang="en-US" sz="2400" dirty="0" smtClean="0">
                <a:latin typeface="Georgia" panose="02040502050405020303" pitchFamily="18" charset="0"/>
              </a:rPr>
              <a:t>the </a:t>
            </a:r>
            <a:r>
              <a:rPr lang="en-US" sz="2400" dirty="0">
                <a:latin typeface="Georgia" panose="02040502050405020303" pitchFamily="18" charset="0"/>
              </a:rPr>
              <a:t>act of founding, establishing, building </a:t>
            </a:r>
            <a:r>
              <a:rPr lang="en-US" sz="2400" dirty="0" smtClean="0">
                <a:latin typeface="Georgia" panose="02040502050405020303" pitchFamily="18" charset="0"/>
              </a:rPr>
              <a:t>etc.</a:t>
            </a:r>
            <a:endParaRPr lang="en-US" sz="2400" dirty="0">
              <a:latin typeface="Georgia" panose="02040502050405020303" pitchFamily="18" charset="0"/>
            </a:endParaRPr>
          </a:p>
          <a:p>
            <a:pPr marL="800100" lvl="1" indent="-342900">
              <a:buFont typeface="+mj-lt"/>
              <a:buAutoNum type="alphaLcPeriod"/>
            </a:pPr>
            <a:r>
              <a:rPr lang="en-US" sz="2400" dirty="0" smtClean="0">
                <a:latin typeface="Georgia" panose="02040502050405020303" pitchFamily="18" charset="0"/>
              </a:rPr>
              <a:t>the </a:t>
            </a:r>
            <a:r>
              <a:rPr lang="en-US" sz="2400" dirty="0">
                <a:latin typeface="Georgia" panose="02040502050405020303" pitchFamily="18" charset="0"/>
              </a:rPr>
              <a:t>act of creating, creation</a:t>
            </a:r>
          </a:p>
          <a:p>
            <a:pPr marL="800100" lvl="1" indent="-342900">
              <a:buFont typeface="+mj-lt"/>
              <a:buAutoNum type="alphaLcPeriod"/>
            </a:pPr>
            <a:r>
              <a:rPr lang="en-US" sz="2400" dirty="0" smtClean="0">
                <a:latin typeface="Georgia" panose="02040502050405020303" pitchFamily="18" charset="0"/>
              </a:rPr>
              <a:t>creation</a:t>
            </a:r>
            <a:r>
              <a:rPr lang="en-US" sz="2400" dirty="0">
                <a:latin typeface="Georgia" panose="02040502050405020303" pitchFamily="18" charset="0"/>
              </a:rPr>
              <a:t>, i.e. thing created</a:t>
            </a:r>
          </a:p>
          <a:p>
            <a:pPr marL="1257300" lvl="2" indent="-342900">
              <a:buFont typeface="+mj-lt"/>
              <a:buAutoNum type="arabicPeriod"/>
            </a:pPr>
            <a:r>
              <a:rPr lang="en-US" sz="2400" dirty="0" smtClean="0">
                <a:latin typeface="Georgia" panose="02040502050405020303" pitchFamily="18" charset="0"/>
              </a:rPr>
              <a:t>of </a:t>
            </a:r>
            <a:r>
              <a:rPr lang="en-US" sz="2400" dirty="0">
                <a:latin typeface="Georgia" panose="02040502050405020303" pitchFamily="18" charset="0"/>
              </a:rPr>
              <a:t>individual things, beings, a creature, a creation</a:t>
            </a:r>
          </a:p>
          <a:p>
            <a:pPr marL="1714500" lvl="3" indent="-342900">
              <a:buFont typeface="+mj-lt"/>
              <a:buAutoNum type="alphaLcPeriod"/>
            </a:pPr>
            <a:r>
              <a:rPr lang="en-US" sz="2400" dirty="0" smtClean="0">
                <a:latin typeface="Georgia" panose="02040502050405020303" pitchFamily="18" charset="0"/>
              </a:rPr>
              <a:t>anything </a:t>
            </a:r>
            <a:r>
              <a:rPr lang="en-US" sz="2400" dirty="0">
                <a:latin typeface="Georgia" panose="02040502050405020303" pitchFamily="18" charset="0"/>
              </a:rPr>
              <a:t>created</a:t>
            </a:r>
          </a:p>
          <a:p>
            <a:pPr marL="1714500" lvl="3" indent="-342900">
              <a:buFont typeface="+mj-lt"/>
              <a:buAutoNum type="alphaLcPeriod"/>
            </a:pPr>
            <a:r>
              <a:rPr lang="en-US" sz="2400" dirty="0" smtClean="0">
                <a:latin typeface="Georgia" panose="02040502050405020303" pitchFamily="18" charset="0"/>
              </a:rPr>
              <a:t>after </a:t>
            </a:r>
            <a:r>
              <a:rPr lang="en-US" sz="2400" dirty="0">
                <a:latin typeface="Georgia" panose="02040502050405020303" pitchFamily="18" charset="0"/>
              </a:rPr>
              <a:t>a rabbinical usage (by which a man converted from idolatry to Judaism was called)</a:t>
            </a:r>
          </a:p>
          <a:p>
            <a:pPr marL="1714500" lvl="3" indent="-342900">
              <a:buFont typeface="+mj-lt"/>
              <a:buAutoNum type="alphaLcPeriod"/>
            </a:pPr>
            <a:r>
              <a:rPr lang="en-US" sz="2400" dirty="0" smtClean="0">
                <a:latin typeface="Georgia" panose="02040502050405020303" pitchFamily="18" charset="0"/>
              </a:rPr>
              <a:t>the </a:t>
            </a:r>
            <a:r>
              <a:rPr lang="en-US" sz="2400" dirty="0">
                <a:latin typeface="Georgia" panose="02040502050405020303" pitchFamily="18" charset="0"/>
              </a:rPr>
              <a:t>sum or aggregate of things created</a:t>
            </a:r>
          </a:p>
          <a:p>
            <a:pPr marL="800100" lvl="1" indent="-342900">
              <a:buFont typeface="+mj-lt"/>
              <a:buAutoNum type="alphaLcPeriod"/>
            </a:pPr>
            <a:r>
              <a:rPr lang="en-US" sz="2400" dirty="0" smtClean="0">
                <a:latin typeface="Georgia" panose="02040502050405020303" pitchFamily="18" charset="0"/>
              </a:rPr>
              <a:t>institution</a:t>
            </a:r>
            <a:r>
              <a:rPr lang="en-US" sz="2400" dirty="0">
                <a:latin typeface="Georgia" panose="02040502050405020303" pitchFamily="18" charset="0"/>
              </a:rPr>
              <a:t>, ordinance</a:t>
            </a:r>
          </a:p>
        </p:txBody>
      </p:sp>
      <p:sp>
        <p:nvSpPr>
          <p:cNvPr id="5" name="Double Brace 4"/>
          <p:cNvSpPr/>
          <p:nvPr/>
        </p:nvSpPr>
        <p:spPr>
          <a:xfrm>
            <a:off x="5024178" y="1532847"/>
            <a:ext cx="1708220" cy="677790"/>
          </a:xfrm>
          <a:prstGeom prst="bracePair">
            <a:avLst/>
          </a:prstGeom>
          <a:ln w="28575">
            <a:solidFill>
              <a:srgbClr val="FFFF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134388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1000"/>
                                        <p:tgtEl>
                                          <p:spTgt spid="5"/>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up)">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3">
                                            <p:txEl>
                                              <p:pRg st="1" end="1"/>
                                            </p:txEl>
                                          </p:spTgt>
                                        </p:tgtEl>
                                        <p:attrNameLst>
                                          <p:attrName>style.visibility</p:attrName>
                                        </p:attrNameLst>
                                      </p:cBhvr>
                                      <p:to>
                                        <p:strVal val="visible"/>
                                      </p:to>
                                    </p:set>
                                    <p:anim calcmode="lin" valueType="num">
                                      <p:cBhvr>
                                        <p:cTn id="23"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4"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25" dur="500"/>
                                        <p:tgtEl>
                                          <p:spTgt spid="3">
                                            <p:txEl>
                                              <p:pRg st="1" end="1"/>
                                            </p:txEl>
                                          </p:spTgt>
                                        </p:tgtEl>
                                      </p:cBhvr>
                                    </p:animEffect>
                                  </p:childTnLst>
                                </p:cTn>
                              </p:par>
                              <p:par>
                                <p:cTn id="26" presetID="53" presetClass="exit" presetSubtype="32" fill="hold" grpId="1" nodeType="withEffect">
                                  <p:stCondLst>
                                    <p:cond delay="0"/>
                                  </p:stCondLst>
                                  <p:childTnLst>
                                    <p:anim calcmode="lin" valueType="num">
                                      <p:cBhvr>
                                        <p:cTn id="27" dur="500"/>
                                        <p:tgtEl>
                                          <p:spTgt spid="4"/>
                                        </p:tgtEl>
                                        <p:attrNameLst>
                                          <p:attrName>ppt_w</p:attrName>
                                        </p:attrNameLst>
                                      </p:cBhvr>
                                      <p:tavLst>
                                        <p:tav tm="0">
                                          <p:val>
                                            <p:strVal val="ppt_w"/>
                                          </p:val>
                                        </p:tav>
                                        <p:tav tm="100000">
                                          <p:val>
                                            <p:fltVal val="0"/>
                                          </p:val>
                                        </p:tav>
                                      </p:tavLst>
                                    </p:anim>
                                    <p:anim calcmode="lin" valueType="num">
                                      <p:cBhvr>
                                        <p:cTn id="28" dur="500"/>
                                        <p:tgtEl>
                                          <p:spTgt spid="4"/>
                                        </p:tgtEl>
                                        <p:attrNameLst>
                                          <p:attrName>ppt_h</p:attrName>
                                        </p:attrNameLst>
                                      </p:cBhvr>
                                      <p:tavLst>
                                        <p:tav tm="0">
                                          <p:val>
                                            <p:strVal val="ppt_h"/>
                                          </p:val>
                                        </p:tav>
                                        <p:tav tm="100000">
                                          <p:val>
                                            <p:fltVal val="0"/>
                                          </p:val>
                                        </p:tav>
                                      </p:tavLst>
                                    </p:anim>
                                    <p:animEffect transition="out" filter="fad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10" presetClass="exit" presetSubtype="0" fill="hold" grpId="1" nodeType="withEffect">
                                  <p:stCondLst>
                                    <p:cond delay="0"/>
                                  </p:stCondLst>
                                  <p:childTnLst>
                                    <p:animEffect transition="out" filter="fade">
                                      <p:cBhvr>
                                        <p:cTn id="32" dur="500"/>
                                        <p:tgtEl>
                                          <p:spTgt spid="5"/>
                                        </p:tgtEl>
                                      </p:cBhvr>
                                    </p:animEffect>
                                    <p:set>
                                      <p:cBhvr>
                                        <p:cTn id="33"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animBg="1"/>
      <p:bldP spid="4" grpId="1" animBg="1"/>
      <p:bldP spid="5" grpId="0" animBg="1"/>
      <p:bldP spid="5"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019341" y="2531771"/>
            <a:ext cx="3969099" cy="603315"/>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smtClean="0"/>
              <a:t>Death Through Sin</a:t>
            </a:r>
            <a:endParaRPr lang="en-US" dirty="0"/>
          </a:p>
        </p:txBody>
      </p:sp>
      <p:sp>
        <p:nvSpPr>
          <p:cNvPr id="3" name="Content Placeholder 2"/>
          <p:cNvSpPr>
            <a:spLocks noGrp="1"/>
          </p:cNvSpPr>
          <p:nvPr>
            <p:ph idx="1"/>
          </p:nvPr>
        </p:nvSpPr>
        <p:spPr/>
        <p:txBody>
          <a:bodyPr>
            <a:normAutofit fontScale="92500" lnSpcReduction="10000"/>
          </a:bodyPr>
          <a:lstStyle/>
          <a:p>
            <a:r>
              <a:rPr lang="en-US" dirty="0"/>
              <a:t>Romans 5:12  Therefore, just as sin entered the world through one man, and death through sin, and in this way death came to all men, because all </a:t>
            </a:r>
            <a:r>
              <a:rPr lang="en-US" dirty="0" smtClean="0"/>
              <a:t>sinned</a:t>
            </a:r>
          </a:p>
          <a:p>
            <a:r>
              <a:rPr lang="en-US" dirty="0"/>
              <a:t>1Co 15:21  For since death came through a man, the resurrection of the dead comes also through a man. </a:t>
            </a:r>
          </a:p>
          <a:p>
            <a:r>
              <a:rPr lang="en-US" dirty="0"/>
              <a:t>1Co 15:22  For as in Adam all die, so in Christ all will be made alive. </a:t>
            </a:r>
            <a:endParaRPr lang="en-US" dirty="0" smtClean="0"/>
          </a:p>
        </p:txBody>
      </p:sp>
    </p:spTree>
    <p:extLst>
      <p:ext uri="{BB962C8B-B14F-4D97-AF65-F5344CB8AC3E}">
        <p14:creationId xmlns:p14="http://schemas.microsoft.com/office/powerpoint/2010/main" val="1898711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25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p:cTn id="19"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21" dur="500"/>
                                        <p:tgtEl>
                                          <p:spTgt spid="3">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 calcmode="lin" valueType="num">
                                      <p:cBhvr>
                                        <p:cTn id="26"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7"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8"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2" name="Group 631"/>
          <p:cNvGrpSpPr/>
          <p:nvPr/>
        </p:nvGrpSpPr>
        <p:grpSpPr>
          <a:xfrm>
            <a:off x="0" y="20638"/>
            <a:ext cx="9130941" cy="6837362"/>
            <a:chOff x="0" y="20638"/>
            <a:chExt cx="8132763" cy="676275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071719" y="186103"/>
              <a:ext cx="1806575" cy="1774825"/>
            </a:xfrm>
            <a:prstGeom prst="rect">
              <a:avLst/>
            </a:prstGeom>
          </p:spPr>
        </p:pic>
        <p:grpSp>
          <p:nvGrpSpPr>
            <p:cNvPr id="340" name="Group 339"/>
            <p:cNvGrpSpPr/>
            <p:nvPr/>
          </p:nvGrpSpPr>
          <p:grpSpPr>
            <a:xfrm>
              <a:off x="3730625" y="3059113"/>
              <a:ext cx="1682750" cy="739775"/>
              <a:chOff x="3730625" y="3059113"/>
              <a:chExt cx="1682750" cy="739775"/>
            </a:xfrm>
          </p:grpSpPr>
          <p:sp>
            <p:nvSpPr>
              <p:cNvPr id="9" name="AutoShape 3"/>
              <p:cNvSpPr>
                <a:spLocks noChangeAspect="1" noChangeArrowheads="1" noTextEdit="1"/>
              </p:cNvSpPr>
              <p:nvPr/>
            </p:nvSpPr>
            <p:spPr bwMode="auto">
              <a:xfrm>
                <a:off x="3730625" y="3059113"/>
                <a:ext cx="168275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 name="Group 205"/>
              <p:cNvGrpSpPr>
                <a:grpSpLocks/>
              </p:cNvGrpSpPr>
              <p:nvPr/>
            </p:nvGrpSpPr>
            <p:grpSpPr bwMode="auto">
              <a:xfrm>
                <a:off x="3730625" y="3059115"/>
                <a:ext cx="1682750" cy="712788"/>
                <a:chOff x="2350" y="1927"/>
                <a:chExt cx="1060" cy="449"/>
              </a:xfrm>
            </p:grpSpPr>
            <p:sp>
              <p:nvSpPr>
                <p:cNvPr id="141" name="Freeform 6"/>
                <p:cNvSpPr>
                  <a:spLocks/>
                </p:cNvSpPr>
                <p:nvPr/>
              </p:nvSpPr>
              <p:spPr bwMode="auto">
                <a:xfrm>
                  <a:off x="2508" y="2160"/>
                  <a:ext cx="191" cy="163"/>
                </a:xfrm>
                <a:custGeom>
                  <a:avLst/>
                  <a:gdLst>
                    <a:gd name="T0" fmla="*/ 1396 w 3057"/>
                    <a:gd name="T1" fmla="*/ 37 h 2595"/>
                    <a:gd name="T2" fmla="*/ 1387 w 3057"/>
                    <a:gd name="T3" fmla="*/ 99 h 2595"/>
                    <a:gd name="T4" fmla="*/ 1358 w 3057"/>
                    <a:gd name="T5" fmla="*/ 170 h 2595"/>
                    <a:gd name="T6" fmla="*/ 1244 w 3057"/>
                    <a:gd name="T7" fmla="*/ 313 h 2595"/>
                    <a:gd name="T8" fmla="*/ 1109 w 3057"/>
                    <a:gd name="T9" fmla="*/ 446 h 2595"/>
                    <a:gd name="T10" fmla="*/ 940 w 3057"/>
                    <a:gd name="T11" fmla="*/ 576 h 2595"/>
                    <a:gd name="T12" fmla="*/ 732 w 3057"/>
                    <a:gd name="T13" fmla="*/ 663 h 2595"/>
                    <a:gd name="T14" fmla="*/ 562 w 3057"/>
                    <a:gd name="T15" fmla="*/ 771 h 2595"/>
                    <a:gd name="T16" fmla="*/ 423 w 3057"/>
                    <a:gd name="T17" fmla="*/ 898 h 2595"/>
                    <a:gd name="T18" fmla="*/ 315 w 3057"/>
                    <a:gd name="T19" fmla="*/ 1037 h 2595"/>
                    <a:gd name="T20" fmla="*/ 233 w 3057"/>
                    <a:gd name="T21" fmla="*/ 1174 h 2595"/>
                    <a:gd name="T22" fmla="*/ 174 w 3057"/>
                    <a:gd name="T23" fmla="*/ 1313 h 2595"/>
                    <a:gd name="T24" fmla="*/ 109 w 3057"/>
                    <a:gd name="T25" fmla="*/ 1540 h 2595"/>
                    <a:gd name="T26" fmla="*/ 90 w 3057"/>
                    <a:gd name="T27" fmla="*/ 1678 h 2595"/>
                    <a:gd name="T28" fmla="*/ 17 w 3057"/>
                    <a:gd name="T29" fmla="*/ 1913 h 2595"/>
                    <a:gd name="T30" fmla="*/ 0 w 3057"/>
                    <a:gd name="T31" fmla="*/ 2094 h 2595"/>
                    <a:gd name="T32" fmla="*/ 17 w 3057"/>
                    <a:gd name="T33" fmla="*/ 2228 h 2595"/>
                    <a:gd name="T34" fmla="*/ 46 w 3057"/>
                    <a:gd name="T35" fmla="*/ 2315 h 2595"/>
                    <a:gd name="T36" fmla="*/ 146 w 3057"/>
                    <a:gd name="T37" fmla="*/ 2420 h 2595"/>
                    <a:gd name="T38" fmla="*/ 331 w 3057"/>
                    <a:gd name="T39" fmla="*/ 2547 h 2595"/>
                    <a:gd name="T40" fmla="*/ 461 w 3057"/>
                    <a:gd name="T41" fmla="*/ 2593 h 2595"/>
                    <a:gd name="T42" fmla="*/ 539 w 3057"/>
                    <a:gd name="T43" fmla="*/ 2588 h 2595"/>
                    <a:gd name="T44" fmla="*/ 580 w 3057"/>
                    <a:gd name="T45" fmla="*/ 2564 h 2595"/>
                    <a:gd name="T46" fmla="*/ 664 w 3057"/>
                    <a:gd name="T47" fmla="*/ 2547 h 2595"/>
                    <a:gd name="T48" fmla="*/ 840 w 3057"/>
                    <a:gd name="T49" fmla="*/ 2515 h 2595"/>
                    <a:gd name="T50" fmla="*/ 957 w 3057"/>
                    <a:gd name="T51" fmla="*/ 2452 h 2595"/>
                    <a:gd name="T52" fmla="*/ 1030 w 3057"/>
                    <a:gd name="T53" fmla="*/ 2379 h 2595"/>
                    <a:gd name="T54" fmla="*/ 1074 w 3057"/>
                    <a:gd name="T55" fmla="*/ 2308 h 2595"/>
                    <a:gd name="T56" fmla="*/ 1103 w 3057"/>
                    <a:gd name="T57" fmla="*/ 2241 h 2595"/>
                    <a:gd name="T58" fmla="*/ 1128 w 3057"/>
                    <a:gd name="T59" fmla="*/ 2167 h 2595"/>
                    <a:gd name="T60" fmla="*/ 1133 w 3057"/>
                    <a:gd name="T61" fmla="*/ 2106 h 2595"/>
                    <a:gd name="T62" fmla="*/ 1117 w 3057"/>
                    <a:gd name="T63" fmla="*/ 2038 h 2595"/>
                    <a:gd name="T64" fmla="*/ 1063 w 3057"/>
                    <a:gd name="T65" fmla="*/ 1967 h 2595"/>
                    <a:gd name="T66" fmla="*/ 1003 w 3057"/>
                    <a:gd name="T67" fmla="*/ 1927 h 2595"/>
                    <a:gd name="T68" fmla="*/ 968 w 3057"/>
                    <a:gd name="T69" fmla="*/ 1878 h 2595"/>
                    <a:gd name="T70" fmla="*/ 1044 w 3057"/>
                    <a:gd name="T71" fmla="*/ 1694 h 2595"/>
                    <a:gd name="T72" fmla="*/ 1173 w 3057"/>
                    <a:gd name="T73" fmla="*/ 1445 h 2595"/>
                    <a:gd name="T74" fmla="*/ 1236 w 3057"/>
                    <a:gd name="T75" fmla="*/ 1397 h 2595"/>
                    <a:gd name="T76" fmla="*/ 1404 w 3057"/>
                    <a:gd name="T77" fmla="*/ 1315 h 2595"/>
                    <a:gd name="T78" fmla="*/ 1669 w 3057"/>
                    <a:gd name="T79" fmla="*/ 1226 h 2595"/>
                    <a:gd name="T80" fmla="*/ 2092 w 3057"/>
                    <a:gd name="T81" fmla="*/ 1112 h 2595"/>
                    <a:gd name="T82" fmla="*/ 2475 w 3057"/>
                    <a:gd name="T83" fmla="*/ 1039 h 2595"/>
                    <a:gd name="T84" fmla="*/ 2731 w 3057"/>
                    <a:gd name="T85" fmla="*/ 969 h 2595"/>
                    <a:gd name="T86" fmla="*/ 2891 w 3057"/>
                    <a:gd name="T87" fmla="*/ 898 h 2595"/>
                    <a:gd name="T88" fmla="*/ 2973 w 3057"/>
                    <a:gd name="T89" fmla="*/ 839 h 2595"/>
                    <a:gd name="T90" fmla="*/ 3006 w 3057"/>
                    <a:gd name="T91" fmla="*/ 798 h 2595"/>
                    <a:gd name="T92" fmla="*/ 1385 w 3057"/>
                    <a:gd name="T93"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57" h="2595">
                      <a:moveTo>
                        <a:pt x="1385" y="0"/>
                      </a:moveTo>
                      <a:lnTo>
                        <a:pt x="1393" y="16"/>
                      </a:lnTo>
                      <a:lnTo>
                        <a:pt x="1396" y="37"/>
                      </a:lnTo>
                      <a:lnTo>
                        <a:pt x="1396" y="56"/>
                      </a:lnTo>
                      <a:lnTo>
                        <a:pt x="1393" y="78"/>
                      </a:lnTo>
                      <a:lnTo>
                        <a:pt x="1387" y="99"/>
                      </a:lnTo>
                      <a:lnTo>
                        <a:pt x="1380" y="124"/>
                      </a:lnTo>
                      <a:lnTo>
                        <a:pt x="1368" y="146"/>
                      </a:lnTo>
                      <a:lnTo>
                        <a:pt x="1358" y="170"/>
                      </a:lnTo>
                      <a:lnTo>
                        <a:pt x="1326" y="219"/>
                      </a:lnTo>
                      <a:lnTo>
                        <a:pt x="1288" y="268"/>
                      </a:lnTo>
                      <a:lnTo>
                        <a:pt x="1244" y="313"/>
                      </a:lnTo>
                      <a:lnTo>
                        <a:pt x="1201" y="360"/>
                      </a:lnTo>
                      <a:lnTo>
                        <a:pt x="1152" y="403"/>
                      </a:lnTo>
                      <a:lnTo>
                        <a:pt x="1109" y="446"/>
                      </a:lnTo>
                      <a:lnTo>
                        <a:pt x="1025" y="513"/>
                      </a:lnTo>
                      <a:lnTo>
                        <a:pt x="965" y="560"/>
                      </a:lnTo>
                      <a:lnTo>
                        <a:pt x="940" y="576"/>
                      </a:lnTo>
                      <a:lnTo>
                        <a:pt x="867" y="603"/>
                      </a:lnTo>
                      <a:lnTo>
                        <a:pt x="797" y="630"/>
                      </a:lnTo>
                      <a:lnTo>
                        <a:pt x="732" y="663"/>
                      </a:lnTo>
                      <a:lnTo>
                        <a:pt x="672" y="698"/>
                      </a:lnTo>
                      <a:lnTo>
                        <a:pt x="616" y="733"/>
                      </a:lnTo>
                      <a:lnTo>
                        <a:pt x="562" y="771"/>
                      </a:lnTo>
                      <a:lnTo>
                        <a:pt x="513" y="812"/>
                      </a:lnTo>
                      <a:lnTo>
                        <a:pt x="466" y="854"/>
                      </a:lnTo>
                      <a:lnTo>
                        <a:pt x="423" y="898"/>
                      </a:lnTo>
                      <a:lnTo>
                        <a:pt x="385" y="944"/>
                      </a:lnTo>
                      <a:lnTo>
                        <a:pt x="347" y="990"/>
                      </a:lnTo>
                      <a:lnTo>
                        <a:pt x="315" y="1037"/>
                      </a:lnTo>
                      <a:lnTo>
                        <a:pt x="285" y="1082"/>
                      </a:lnTo>
                      <a:lnTo>
                        <a:pt x="257" y="1129"/>
                      </a:lnTo>
                      <a:lnTo>
                        <a:pt x="233" y="1174"/>
                      </a:lnTo>
                      <a:lnTo>
                        <a:pt x="212" y="1221"/>
                      </a:lnTo>
                      <a:lnTo>
                        <a:pt x="193" y="1266"/>
                      </a:lnTo>
                      <a:lnTo>
                        <a:pt x="174" y="1313"/>
                      </a:lnTo>
                      <a:lnTo>
                        <a:pt x="146" y="1397"/>
                      </a:lnTo>
                      <a:lnTo>
                        <a:pt x="125" y="1472"/>
                      </a:lnTo>
                      <a:lnTo>
                        <a:pt x="109" y="1540"/>
                      </a:lnTo>
                      <a:lnTo>
                        <a:pt x="101" y="1597"/>
                      </a:lnTo>
                      <a:lnTo>
                        <a:pt x="92" y="1640"/>
                      </a:lnTo>
                      <a:lnTo>
                        <a:pt x="90" y="1678"/>
                      </a:lnTo>
                      <a:lnTo>
                        <a:pt x="57" y="1762"/>
                      </a:lnTo>
                      <a:lnTo>
                        <a:pt x="36" y="1840"/>
                      </a:lnTo>
                      <a:lnTo>
                        <a:pt x="17" y="1913"/>
                      </a:lnTo>
                      <a:lnTo>
                        <a:pt x="5" y="1979"/>
                      </a:lnTo>
                      <a:lnTo>
                        <a:pt x="0" y="2040"/>
                      </a:lnTo>
                      <a:lnTo>
                        <a:pt x="0" y="2094"/>
                      </a:lnTo>
                      <a:lnTo>
                        <a:pt x="3" y="2146"/>
                      </a:lnTo>
                      <a:lnTo>
                        <a:pt x="8" y="2190"/>
                      </a:lnTo>
                      <a:lnTo>
                        <a:pt x="17" y="2228"/>
                      </a:lnTo>
                      <a:lnTo>
                        <a:pt x="27" y="2263"/>
                      </a:lnTo>
                      <a:lnTo>
                        <a:pt x="36" y="2289"/>
                      </a:lnTo>
                      <a:lnTo>
                        <a:pt x="46" y="2315"/>
                      </a:lnTo>
                      <a:lnTo>
                        <a:pt x="66" y="2344"/>
                      </a:lnTo>
                      <a:lnTo>
                        <a:pt x="71" y="2355"/>
                      </a:lnTo>
                      <a:lnTo>
                        <a:pt x="146" y="2420"/>
                      </a:lnTo>
                      <a:lnTo>
                        <a:pt x="214" y="2474"/>
                      </a:lnTo>
                      <a:lnTo>
                        <a:pt x="276" y="2515"/>
                      </a:lnTo>
                      <a:lnTo>
                        <a:pt x="331" y="2547"/>
                      </a:lnTo>
                      <a:lnTo>
                        <a:pt x="379" y="2569"/>
                      </a:lnTo>
                      <a:lnTo>
                        <a:pt x="423" y="2585"/>
                      </a:lnTo>
                      <a:lnTo>
                        <a:pt x="461" y="2593"/>
                      </a:lnTo>
                      <a:lnTo>
                        <a:pt x="491" y="2595"/>
                      </a:lnTo>
                      <a:lnTo>
                        <a:pt x="518" y="2593"/>
                      </a:lnTo>
                      <a:lnTo>
                        <a:pt x="539" y="2588"/>
                      </a:lnTo>
                      <a:lnTo>
                        <a:pt x="558" y="2579"/>
                      </a:lnTo>
                      <a:lnTo>
                        <a:pt x="572" y="2571"/>
                      </a:lnTo>
                      <a:lnTo>
                        <a:pt x="580" y="2564"/>
                      </a:lnTo>
                      <a:lnTo>
                        <a:pt x="588" y="2555"/>
                      </a:lnTo>
                      <a:lnTo>
                        <a:pt x="593" y="2547"/>
                      </a:lnTo>
                      <a:lnTo>
                        <a:pt x="664" y="2547"/>
                      </a:lnTo>
                      <a:lnTo>
                        <a:pt x="729" y="2541"/>
                      </a:lnTo>
                      <a:lnTo>
                        <a:pt x="788" y="2531"/>
                      </a:lnTo>
                      <a:lnTo>
                        <a:pt x="840" y="2515"/>
                      </a:lnTo>
                      <a:lnTo>
                        <a:pt x="884" y="2498"/>
                      </a:lnTo>
                      <a:lnTo>
                        <a:pt x="924" y="2477"/>
                      </a:lnTo>
                      <a:lnTo>
                        <a:pt x="957" y="2452"/>
                      </a:lnTo>
                      <a:lnTo>
                        <a:pt x="987" y="2428"/>
                      </a:lnTo>
                      <a:lnTo>
                        <a:pt x="1011" y="2404"/>
                      </a:lnTo>
                      <a:lnTo>
                        <a:pt x="1030" y="2379"/>
                      </a:lnTo>
                      <a:lnTo>
                        <a:pt x="1046" y="2357"/>
                      </a:lnTo>
                      <a:lnTo>
                        <a:pt x="1057" y="2339"/>
                      </a:lnTo>
                      <a:lnTo>
                        <a:pt x="1074" y="2308"/>
                      </a:lnTo>
                      <a:lnTo>
                        <a:pt x="1076" y="2296"/>
                      </a:lnTo>
                      <a:lnTo>
                        <a:pt x="1093" y="2268"/>
                      </a:lnTo>
                      <a:lnTo>
                        <a:pt x="1103" y="2241"/>
                      </a:lnTo>
                      <a:lnTo>
                        <a:pt x="1114" y="2214"/>
                      </a:lnTo>
                      <a:lnTo>
                        <a:pt x="1122" y="2190"/>
                      </a:lnTo>
                      <a:lnTo>
                        <a:pt x="1128" y="2167"/>
                      </a:lnTo>
                      <a:lnTo>
                        <a:pt x="1130" y="2146"/>
                      </a:lnTo>
                      <a:lnTo>
                        <a:pt x="1133" y="2125"/>
                      </a:lnTo>
                      <a:lnTo>
                        <a:pt x="1133" y="2106"/>
                      </a:lnTo>
                      <a:lnTo>
                        <a:pt x="1130" y="2087"/>
                      </a:lnTo>
                      <a:lnTo>
                        <a:pt x="1128" y="2070"/>
                      </a:lnTo>
                      <a:lnTo>
                        <a:pt x="1117" y="2038"/>
                      </a:lnTo>
                      <a:lnTo>
                        <a:pt x="1100" y="2011"/>
                      </a:lnTo>
                      <a:lnTo>
                        <a:pt x="1084" y="1986"/>
                      </a:lnTo>
                      <a:lnTo>
                        <a:pt x="1063" y="1967"/>
                      </a:lnTo>
                      <a:lnTo>
                        <a:pt x="1044" y="1951"/>
                      </a:lnTo>
                      <a:lnTo>
                        <a:pt x="1022" y="1938"/>
                      </a:lnTo>
                      <a:lnTo>
                        <a:pt x="1003" y="1927"/>
                      </a:lnTo>
                      <a:lnTo>
                        <a:pt x="973" y="1913"/>
                      </a:lnTo>
                      <a:lnTo>
                        <a:pt x="959" y="1911"/>
                      </a:lnTo>
                      <a:lnTo>
                        <a:pt x="968" y="1878"/>
                      </a:lnTo>
                      <a:lnTo>
                        <a:pt x="981" y="1846"/>
                      </a:lnTo>
                      <a:lnTo>
                        <a:pt x="1011" y="1772"/>
                      </a:lnTo>
                      <a:lnTo>
                        <a:pt x="1044" y="1694"/>
                      </a:lnTo>
                      <a:lnTo>
                        <a:pt x="1081" y="1621"/>
                      </a:lnTo>
                      <a:lnTo>
                        <a:pt x="1147" y="1496"/>
                      </a:lnTo>
                      <a:lnTo>
                        <a:pt x="1173" y="1445"/>
                      </a:lnTo>
                      <a:lnTo>
                        <a:pt x="1190" y="1429"/>
                      </a:lnTo>
                      <a:lnTo>
                        <a:pt x="1211" y="1412"/>
                      </a:lnTo>
                      <a:lnTo>
                        <a:pt x="1236" y="1397"/>
                      </a:lnTo>
                      <a:lnTo>
                        <a:pt x="1263" y="1381"/>
                      </a:lnTo>
                      <a:lnTo>
                        <a:pt x="1328" y="1348"/>
                      </a:lnTo>
                      <a:lnTo>
                        <a:pt x="1404" y="1315"/>
                      </a:lnTo>
                      <a:lnTo>
                        <a:pt x="1488" y="1285"/>
                      </a:lnTo>
                      <a:lnTo>
                        <a:pt x="1577" y="1253"/>
                      </a:lnTo>
                      <a:lnTo>
                        <a:pt x="1669" y="1226"/>
                      </a:lnTo>
                      <a:lnTo>
                        <a:pt x="1762" y="1199"/>
                      </a:lnTo>
                      <a:lnTo>
                        <a:pt x="1941" y="1150"/>
                      </a:lnTo>
                      <a:lnTo>
                        <a:pt x="2092" y="1112"/>
                      </a:lnTo>
                      <a:lnTo>
                        <a:pt x="2236" y="1080"/>
                      </a:lnTo>
                      <a:lnTo>
                        <a:pt x="2364" y="1061"/>
                      </a:lnTo>
                      <a:lnTo>
                        <a:pt x="2475" y="1039"/>
                      </a:lnTo>
                      <a:lnTo>
                        <a:pt x="2572" y="1017"/>
                      </a:lnTo>
                      <a:lnTo>
                        <a:pt x="2658" y="993"/>
                      </a:lnTo>
                      <a:lnTo>
                        <a:pt x="2731" y="969"/>
                      </a:lnTo>
                      <a:lnTo>
                        <a:pt x="2794" y="944"/>
                      </a:lnTo>
                      <a:lnTo>
                        <a:pt x="2848" y="922"/>
                      </a:lnTo>
                      <a:lnTo>
                        <a:pt x="2891" y="898"/>
                      </a:lnTo>
                      <a:lnTo>
                        <a:pt x="2928" y="877"/>
                      </a:lnTo>
                      <a:lnTo>
                        <a:pt x="2954" y="854"/>
                      </a:lnTo>
                      <a:lnTo>
                        <a:pt x="2973" y="839"/>
                      </a:lnTo>
                      <a:lnTo>
                        <a:pt x="2989" y="823"/>
                      </a:lnTo>
                      <a:lnTo>
                        <a:pt x="3001" y="809"/>
                      </a:lnTo>
                      <a:lnTo>
                        <a:pt x="3006" y="798"/>
                      </a:lnTo>
                      <a:lnTo>
                        <a:pt x="3008" y="790"/>
                      </a:lnTo>
                      <a:lnTo>
                        <a:pt x="3057" y="80"/>
                      </a:lnTo>
                      <a:lnTo>
                        <a:pt x="1385"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
                <p:cNvSpPr>
                  <a:spLocks/>
                </p:cNvSpPr>
                <p:nvPr/>
              </p:nvSpPr>
              <p:spPr bwMode="auto">
                <a:xfrm>
                  <a:off x="2507" y="2159"/>
                  <a:ext cx="192" cy="164"/>
                </a:xfrm>
                <a:custGeom>
                  <a:avLst/>
                  <a:gdLst>
                    <a:gd name="T0" fmla="*/ 1396 w 3073"/>
                    <a:gd name="T1" fmla="*/ 125 h 2626"/>
                    <a:gd name="T2" fmla="*/ 1257 w 3073"/>
                    <a:gd name="T3" fmla="*/ 339 h 2626"/>
                    <a:gd name="T4" fmla="*/ 949 w 3073"/>
                    <a:gd name="T5" fmla="*/ 588 h 2626"/>
                    <a:gd name="T6" fmla="*/ 689 w 3073"/>
                    <a:gd name="T7" fmla="*/ 701 h 2626"/>
                    <a:gd name="T8" fmla="*/ 434 w 3073"/>
                    <a:gd name="T9" fmla="*/ 910 h 2626"/>
                    <a:gd name="T10" fmla="*/ 255 w 3073"/>
                    <a:gd name="T11" fmla="*/ 1167 h 2626"/>
                    <a:gd name="T12" fmla="*/ 139 w 3073"/>
                    <a:gd name="T13" fmla="*/ 1464 h 2626"/>
                    <a:gd name="T14" fmla="*/ 79 w 3073"/>
                    <a:gd name="T15" fmla="*/ 1758 h 2626"/>
                    <a:gd name="T16" fmla="*/ 0 w 3073"/>
                    <a:gd name="T17" fmla="*/ 2111 h 2626"/>
                    <a:gd name="T18" fmla="*/ 68 w 3073"/>
                    <a:gd name="T19" fmla="*/ 2356 h 2626"/>
                    <a:gd name="T20" fmla="*/ 255 w 3073"/>
                    <a:gd name="T21" fmla="*/ 2532 h 2626"/>
                    <a:gd name="T22" fmla="*/ 483 w 3073"/>
                    <a:gd name="T23" fmla="*/ 2626 h 2626"/>
                    <a:gd name="T24" fmla="*/ 580 w 3073"/>
                    <a:gd name="T25" fmla="*/ 2594 h 2626"/>
                    <a:gd name="T26" fmla="*/ 764 w 3073"/>
                    <a:gd name="T27" fmla="*/ 2570 h 2626"/>
                    <a:gd name="T28" fmla="*/ 976 w 3073"/>
                    <a:gd name="T29" fmla="*/ 2475 h 2626"/>
                    <a:gd name="T30" fmla="*/ 1114 w 3073"/>
                    <a:gd name="T31" fmla="*/ 2261 h 2626"/>
                    <a:gd name="T32" fmla="*/ 1141 w 3073"/>
                    <a:gd name="T33" fmla="*/ 2076 h 2626"/>
                    <a:gd name="T34" fmla="*/ 1052 w 3073"/>
                    <a:gd name="T35" fmla="*/ 1946 h 2626"/>
                    <a:gd name="T36" fmla="*/ 984 w 3073"/>
                    <a:gd name="T37" fmla="*/ 1892 h 2626"/>
                    <a:gd name="T38" fmla="*/ 1100 w 3073"/>
                    <a:gd name="T39" fmla="*/ 1611 h 2626"/>
                    <a:gd name="T40" fmla="*/ 1226 w 3073"/>
                    <a:gd name="T41" fmla="*/ 1443 h 2626"/>
                    <a:gd name="T42" fmla="*/ 1588 w 3073"/>
                    <a:gd name="T43" fmla="*/ 1275 h 2626"/>
                    <a:gd name="T44" fmla="*/ 2274 w 3073"/>
                    <a:gd name="T45" fmla="*/ 1108 h 2626"/>
                    <a:gd name="T46" fmla="*/ 2822 w 3073"/>
                    <a:gd name="T47" fmla="*/ 967 h 2626"/>
                    <a:gd name="T48" fmla="*/ 2984 w 3073"/>
                    <a:gd name="T49" fmla="*/ 861 h 2626"/>
                    <a:gd name="T50" fmla="*/ 3047 w 3073"/>
                    <a:gd name="T51" fmla="*/ 723 h 2626"/>
                    <a:gd name="T52" fmla="*/ 3073 w 3073"/>
                    <a:gd name="T53" fmla="*/ 114 h 2626"/>
                    <a:gd name="T54" fmla="*/ 3038 w 3073"/>
                    <a:gd name="T55" fmla="*/ 81 h 2626"/>
                    <a:gd name="T56" fmla="*/ 1393 w 3073"/>
                    <a:gd name="T57" fmla="*/ 24 h 2626"/>
                    <a:gd name="T58" fmla="*/ 3055 w 3073"/>
                    <a:gd name="T59" fmla="*/ 187 h 2626"/>
                    <a:gd name="T60" fmla="*/ 3005 w 3073"/>
                    <a:gd name="T61" fmla="*/ 815 h 2626"/>
                    <a:gd name="T62" fmla="*/ 2859 w 3073"/>
                    <a:gd name="T63" fmla="*/ 929 h 2626"/>
                    <a:gd name="T64" fmla="*/ 2545 w 3073"/>
                    <a:gd name="T65" fmla="*/ 1031 h 2626"/>
                    <a:gd name="T66" fmla="*/ 1879 w 3073"/>
                    <a:gd name="T67" fmla="*/ 1172 h 2626"/>
                    <a:gd name="T68" fmla="*/ 1355 w 3073"/>
                    <a:gd name="T69" fmla="*/ 1346 h 2626"/>
                    <a:gd name="T70" fmla="*/ 1163 w 3073"/>
                    <a:gd name="T71" fmla="*/ 1503 h 2626"/>
                    <a:gd name="T72" fmla="*/ 970 w 3073"/>
                    <a:gd name="T73" fmla="*/ 1911 h 2626"/>
                    <a:gd name="T74" fmla="*/ 1025 w 3073"/>
                    <a:gd name="T75" fmla="*/ 1982 h 2626"/>
                    <a:gd name="T76" fmla="*/ 1135 w 3073"/>
                    <a:gd name="T77" fmla="*/ 2118 h 2626"/>
                    <a:gd name="T78" fmla="*/ 1109 w 3073"/>
                    <a:gd name="T79" fmla="*/ 2274 h 2626"/>
                    <a:gd name="T80" fmla="*/ 982 w 3073"/>
                    <a:gd name="T81" fmla="*/ 2453 h 2626"/>
                    <a:gd name="T82" fmla="*/ 792 w 3073"/>
                    <a:gd name="T83" fmla="*/ 2537 h 2626"/>
                    <a:gd name="T84" fmla="*/ 602 w 3073"/>
                    <a:gd name="T85" fmla="*/ 2561 h 2626"/>
                    <a:gd name="T86" fmla="*/ 517 w 3073"/>
                    <a:gd name="T87" fmla="*/ 2600 h 2626"/>
                    <a:gd name="T88" fmla="*/ 334 w 3073"/>
                    <a:gd name="T89" fmla="*/ 2542 h 2626"/>
                    <a:gd name="T90" fmla="*/ 112 w 3073"/>
                    <a:gd name="T91" fmla="*/ 2374 h 2626"/>
                    <a:gd name="T92" fmla="*/ 30 w 3073"/>
                    <a:gd name="T93" fmla="*/ 2207 h 2626"/>
                    <a:gd name="T94" fmla="*/ 30 w 3073"/>
                    <a:gd name="T95" fmla="*/ 1939 h 2626"/>
                    <a:gd name="T96" fmla="*/ 106 w 3073"/>
                    <a:gd name="T97" fmla="*/ 1701 h 2626"/>
                    <a:gd name="T98" fmla="*/ 204 w 3073"/>
                    <a:gd name="T99" fmla="*/ 1286 h 2626"/>
                    <a:gd name="T100" fmla="*/ 483 w 3073"/>
                    <a:gd name="T101" fmla="*/ 875 h 2626"/>
                    <a:gd name="T102" fmla="*/ 778 w 3073"/>
                    <a:gd name="T103" fmla="*/ 685 h 2626"/>
                    <a:gd name="T104" fmla="*/ 1068 w 3073"/>
                    <a:gd name="T105" fmla="*/ 515 h 2626"/>
                    <a:gd name="T106" fmla="*/ 1347 w 3073"/>
                    <a:gd name="T107" fmla="*/ 241 h 2626"/>
                    <a:gd name="T108" fmla="*/ 1415 w 3073"/>
                    <a:gd name="T109" fmla="*/ 59 h 2626"/>
                    <a:gd name="T110" fmla="*/ 1391 w 3073"/>
                    <a:gd name="T111" fmla="*/ 22 h 2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73" h="2626">
                      <a:moveTo>
                        <a:pt x="1388" y="30"/>
                      </a:moveTo>
                      <a:lnTo>
                        <a:pt x="1396" y="49"/>
                      </a:lnTo>
                      <a:lnTo>
                        <a:pt x="1398" y="68"/>
                      </a:lnTo>
                      <a:lnTo>
                        <a:pt x="1398" y="87"/>
                      </a:lnTo>
                      <a:lnTo>
                        <a:pt x="1398" y="106"/>
                      </a:lnTo>
                      <a:lnTo>
                        <a:pt x="1396" y="125"/>
                      </a:lnTo>
                      <a:lnTo>
                        <a:pt x="1391" y="144"/>
                      </a:lnTo>
                      <a:lnTo>
                        <a:pt x="1374" y="184"/>
                      </a:lnTo>
                      <a:lnTo>
                        <a:pt x="1353" y="222"/>
                      </a:lnTo>
                      <a:lnTo>
                        <a:pt x="1325" y="262"/>
                      </a:lnTo>
                      <a:lnTo>
                        <a:pt x="1293" y="301"/>
                      </a:lnTo>
                      <a:lnTo>
                        <a:pt x="1257" y="339"/>
                      </a:lnTo>
                      <a:lnTo>
                        <a:pt x="1220" y="374"/>
                      </a:lnTo>
                      <a:lnTo>
                        <a:pt x="1182" y="409"/>
                      </a:lnTo>
                      <a:lnTo>
                        <a:pt x="1100" y="474"/>
                      </a:lnTo>
                      <a:lnTo>
                        <a:pt x="1027" y="530"/>
                      </a:lnTo>
                      <a:lnTo>
                        <a:pt x="965" y="574"/>
                      </a:lnTo>
                      <a:lnTo>
                        <a:pt x="949" y="588"/>
                      </a:lnTo>
                      <a:lnTo>
                        <a:pt x="927" y="596"/>
                      </a:lnTo>
                      <a:lnTo>
                        <a:pt x="884" y="612"/>
                      </a:lnTo>
                      <a:lnTo>
                        <a:pt x="838" y="628"/>
                      </a:lnTo>
                      <a:lnTo>
                        <a:pt x="794" y="645"/>
                      </a:lnTo>
                      <a:lnTo>
                        <a:pt x="740" y="671"/>
                      </a:lnTo>
                      <a:lnTo>
                        <a:pt x="689" y="701"/>
                      </a:lnTo>
                      <a:lnTo>
                        <a:pt x="637" y="734"/>
                      </a:lnTo>
                      <a:lnTo>
                        <a:pt x="589" y="769"/>
                      </a:lnTo>
                      <a:lnTo>
                        <a:pt x="548" y="798"/>
                      </a:lnTo>
                      <a:lnTo>
                        <a:pt x="510" y="834"/>
                      </a:lnTo>
                      <a:lnTo>
                        <a:pt x="472" y="871"/>
                      </a:lnTo>
                      <a:lnTo>
                        <a:pt x="434" y="910"/>
                      </a:lnTo>
                      <a:lnTo>
                        <a:pt x="402" y="951"/>
                      </a:lnTo>
                      <a:lnTo>
                        <a:pt x="369" y="991"/>
                      </a:lnTo>
                      <a:lnTo>
                        <a:pt x="339" y="1031"/>
                      </a:lnTo>
                      <a:lnTo>
                        <a:pt x="310" y="1078"/>
                      </a:lnTo>
                      <a:lnTo>
                        <a:pt x="282" y="1121"/>
                      </a:lnTo>
                      <a:lnTo>
                        <a:pt x="255" y="1167"/>
                      </a:lnTo>
                      <a:lnTo>
                        <a:pt x="230" y="1216"/>
                      </a:lnTo>
                      <a:lnTo>
                        <a:pt x="209" y="1264"/>
                      </a:lnTo>
                      <a:lnTo>
                        <a:pt x="190" y="1313"/>
                      </a:lnTo>
                      <a:lnTo>
                        <a:pt x="171" y="1365"/>
                      </a:lnTo>
                      <a:lnTo>
                        <a:pt x="152" y="1414"/>
                      </a:lnTo>
                      <a:lnTo>
                        <a:pt x="139" y="1464"/>
                      </a:lnTo>
                      <a:lnTo>
                        <a:pt x="125" y="1516"/>
                      </a:lnTo>
                      <a:lnTo>
                        <a:pt x="115" y="1568"/>
                      </a:lnTo>
                      <a:lnTo>
                        <a:pt x="103" y="1619"/>
                      </a:lnTo>
                      <a:lnTo>
                        <a:pt x="98" y="1671"/>
                      </a:lnTo>
                      <a:lnTo>
                        <a:pt x="89" y="1714"/>
                      </a:lnTo>
                      <a:lnTo>
                        <a:pt x="79" y="1758"/>
                      </a:lnTo>
                      <a:lnTo>
                        <a:pt x="54" y="1841"/>
                      </a:lnTo>
                      <a:lnTo>
                        <a:pt x="28" y="1925"/>
                      </a:lnTo>
                      <a:lnTo>
                        <a:pt x="16" y="1965"/>
                      </a:lnTo>
                      <a:lnTo>
                        <a:pt x="9" y="2012"/>
                      </a:lnTo>
                      <a:lnTo>
                        <a:pt x="3" y="2063"/>
                      </a:lnTo>
                      <a:lnTo>
                        <a:pt x="0" y="2111"/>
                      </a:lnTo>
                      <a:lnTo>
                        <a:pt x="3" y="2158"/>
                      </a:lnTo>
                      <a:lnTo>
                        <a:pt x="9" y="2204"/>
                      </a:lnTo>
                      <a:lnTo>
                        <a:pt x="16" y="2245"/>
                      </a:lnTo>
                      <a:lnTo>
                        <a:pt x="30" y="2283"/>
                      </a:lnTo>
                      <a:lnTo>
                        <a:pt x="47" y="2320"/>
                      </a:lnTo>
                      <a:lnTo>
                        <a:pt x="68" y="2356"/>
                      </a:lnTo>
                      <a:lnTo>
                        <a:pt x="89" y="2388"/>
                      </a:lnTo>
                      <a:lnTo>
                        <a:pt x="117" y="2417"/>
                      </a:lnTo>
                      <a:lnTo>
                        <a:pt x="146" y="2447"/>
                      </a:lnTo>
                      <a:lnTo>
                        <a:pt x="181" y="2478"/>
                      </a:lnTo>
                      <a:lnTo>
                        <a:pt x="218" y="2504"/>
                      </a:lnTo>
                      <a:lnTo>
                        <a:pt x="255" y="2532"/>
                      </a:lnTo>
                      <a:lnTo>
                        <a:pt x="298" y="2556"/>
                      </a:lnTo>
                      <a:lnTo>
                        <a:pt x="342" y="2583"/>
                      </a:lnTo>
                      <a:lnTo>
                        <a:pt x="374" y="2596"/>
                      </a:lnTo>
                      <a:lnTo>
                        <a:pt x="409" y="2610"/>
                      </a:lnTo>
                      <a:lnTo>
                        <a:pt x="448" y="2621"/>
                      </a:lnTo>
                      <a:lnTo>
                        <a:pt x="483" y="2626"/>
                      </a:lnTo>
                      <a:lnTo>
                        <a:pt x="502" y="2626"/>
                      </a:lnTo>
                      <a:lnTo>
                        <a:pt x="517" y="2624"/>
                      </a:lnTo>
                      <a:lnTo>
                        <a:pt x="537" y="2621"/>
                      </a:lnTo>
                      <a:lnTo>
                        <a:pt x="550" y="2612"/>
                      </a:lnTo>
                      <a:lnTo>
                        <a:pt x="566" y="2605"/>
                      </a:lnTo>
                      <a:lnTo>
                        <a:pt x="580" y="2594"/>
                      </a:lnTo>
                      <a:lnTo>
                        <a:pt x="594" y="2581"/>
                      </a:lnTo>
                      <a:lnTo>
                        <a:pt x="604" y="2564"/>
                      </a:lnTo>
                      <a:lnTo>
                        <a:pt x="662" y="2570"/>
                      </a:lnTo>
                      <a:lnTo>
                        <a:pt x="707" y="2572"/>
                      </a:lnTo>
                      <a:lnTo>
                        <a:pt x="740" y="2572"/>
                      </a:lnTo>
                      <a:lnTo>
                        <a:pt x="764" y="2570"/>
                      </a:lnTo>
                      <a:lnTo>
                        <a:pt x="792" y="2564"/>
                      </a:lnTo>
                      <a:lnTo>
                        <a:pt x="841" y="2548"/>
                      </a:lnTo>
                      <a:lnTo>
                        <a:pt x="890" y="2527"/>
                      </a:lnTo>
                      <a:lnTo>
                        <a:pt x="938" y="2502"/>
                      </a:lnTo>
                      <a:lnTo>
                        <a:pt x="957" y="2488"/>
                      </a:lnTo>
                      <a:lnTo>
                        <a:pt x="976" y="2475"/>
                      </a:lnTo>
                      <a:lnTo>
                        <a:pt x="992" y="2459"/>
                      </a:lnTo>
                      <a:lnTo>
                        <a:pt x="1011" y="2440"/>
                      </a:lnTo>
                      <a:lnTo>
                        <a:pt x="1041" y="2402"/>
                      </a:lnTo>
                      <a:lnTo>
                        <a:pt x="1066" y="2361"/>
                      </a:lnTo>
                      <a:lnTo>
                        <a:pt x="1092" y="2313"/>
                      </a:lnTo>
                      <a:lnTo>
                        <a:pt x="1114" y="2261"/>
                      </a:lnTo>
                      <a:lnTo>
                        <a:pt x="1133" y="2207"/>
                      </a:lnTo>
                      <a:lnTo>
                        <a:pt x="1141" y="2182"/>
                      </a:lnTo>
                      <a:lnTo>
                        <a:pt x="1144" y="2155"/>
                      </a:lnTo>
                      <a:lnTo>
                        <a:pt x="1147" y="2128"/>
                      </a:lnTo>
                      <a:lnTo>
                        <a:pt x="1147" y="2104"/>
                      </a:lnTo>
                      <a:lnTo>
                        <a:pt x="1141" y="2076"/>
                      </a:lnTo>
                      <a:lnTo>
                        <a:pt x="1135" y="2052"/>
                      </a:lnTo>
                      <a:lnTo>
                        <a:pt x="1125" y="2028"/>
                      </a:lnTo>
                      <a:lnTo>
                        <a:pt x="1111" y="2003"/>
                      </a:lnTo>
                      <a:lnTo>
                        <a:pt x="1092" y="1982"/>
                      </a:lnTo>
                      <a:lnTo>
                        <a:pt x="1071" y="1960"/>
                      </a:lnTo>
                      <a:lnTo>
                        <a:pt x="1052" y="1946"/>
                      </a:lnTo>
                      <a:lnTo>
                        <a:pt x="1031" y="1934"/>
                      </a:lnTo>
                      <a:lnTo>
                        <a:pt x="1008" y="1922"/>
                      </a:lnTo>
                      <a:lnTo>
                        <a:pt x="987" y="1914"/>
                      </a:lnTo>
                      <a:lnTo>
                        <a:pt x="984" y="1911"/>
                      </a:lnTo>
                      <a:lnTo>
                        <a:pt x="982" y="1909"/>
                      </a:lnTo>
                      <a:lnTo>
                        <a:pt x="984" y="1892"/>
                      </a:lnTo>
                      <a:lnTo>
                        <a:pt x="987" y="1876"/>
                      </a:lnTo>
                      <a:lnTo>
                        <a:pt x="994" y="1855"/>
                      </a:lnTo>
                      <a:lnTo>
                        <a:pt x="1014" y="1812"/>
                      </a:lnTo>
                      <a:lnTo>
                        <a:pt x="1025" y="1784"/>
                      </a:lnTo>
                      <a:lnTo>
                        <a:pt x="1074" y="1668"/>
                      </a:lnTo>
                      <a:lnTo>
                        <a:pt x="1100" y="1611"/>
                      </a:lnTo>
                      <a:lnTo>
                        <a:pt x="1130" y="1560"/>
                      </a:lnTo>
                      <a:lnTo>
                        <a:pt x="1147" y="1532"/>
                      </a:lnTo>
                      <a:lnTo>
                        <a:pt x="1166" y="1508"/>
                      </a:lnTo>
                      <a:lnTo>
                        <a:pt x="1184" y="1487"/>
                      </a:lnTo>
                      <a:lnTo>
                        <a:pt x="1203" y="1464"/>
                      </a:lnTo>
                      <a:lnTo>
                        <a:pt x="1226" y="1443"/>
                      </a:lnTo>
                      <a:lnTo>
                        <a:pt x="1250" y="1424"/>
                      </a:lnTo>
                      <a:lnTo>
                        <a:pt x="1276" y="1408"/>
                      </a:lnTo>
                      <a:lnTo>
                        <a:pt x="1304" y="1391"/>
                      </a:lnTo>
                      <a:lnTo>
                        <a:pt x="1396" y="1348"/>
                      </a:lnTo>
                      <a:lnTo>
                        <a:pt x="1491" y="1311"/>
                      </a:lnTo>
                      <a:lnTo>
                        <a:pt x="1588" y="1275"/>
                      </a:lnTo>
                      <a:lnTo>
                        <a:pt x="1689" y="1245"/>
                      </a:lnTo>
                      <a:lnTo>
                        <a:pt x="1789" y="1219"/>
                      </a:lnTo>
                      <a:lnTo>
                        <a:pt x="1889" y="1194"/>
                      </a:lnTo>
                      <a:lnTo>
                        <a:pt x="2089" y="1146"/>
                      </a:lnTo>
                      <a:lnTo>
                        <a:pt x="2182" y="1123"/>
                      </a:lnTo>
                      <a:lnTo>
                        <a:pt x="2274" y="1108"/>
                      </a:lnTo>
                      <a:lnTo>
                        <a:pt x="2458" y="1073"/>
                      </a:lnTo>
                      <a:lnTo>
                        <a:pt x="2551" y="1050"/>
                      </a:lnTo>
                      <a:lnTo>
                        <a:pt x="2643" y="1029"/>
                      </a:lnTo>
                      <a:lnTo>
                        <a:pt x="2732" y="1002"/>
                      </a:lnTo>
                      <a:lnTo>
                        <a:pt x="2775" y="986"/>
                      </a:lnTo>
                      <a:lnTo>
                        <a:pt x="2822" y="967"/>
                      </a:lnTo>
                      <a:lnTo>
                        <a:pt x="2852" y="953"/>
                      </a:lnTo>
                      <a:lnTo>
                        <a:pt x="2881" y="937"/>
                      </a:lnTo>
                      <a:lnTo>
                        <a:pt x="2908" y="920"/>
                      </a:lnTo>
                      <a:lnTo>
                        <a:pt x="2935" y="904"/>
                      </a:lnTo>
                      <a:lnTo>
                        <a:pt x="2960" y="883"/>
                      </a:lnTo>
                      <a:lnTo>
                        <a:pt x="2984" y="861"/>
                      </a:lnTo>
                      <a:lnTo>
                        <a:pt x="3003" y="834"/>
                      </a:lnTo>
                      <a:lnTo>
                        <a:pt x="3022" y="807"/>
                      </a:lnTo>
                      <a:lnTo>
                        <a:pt x="3031" y="788"/>
                      </a:lnTo>
                      <a:lnTo>
                        <a:pt x="3036" y="769"/>
                      </a:lnTo>
                      <a:lnTo>
                        <a:pt x="3043" y="744"/>
                      </a:lnTo>
                      <a:lnTo>
                        <a:pt x="3047" y="723"/>
                      </a:lnTo>
                      <a:lnTo>
                        <a:pt x="3052" y="671"/>
                      </a:lnTo>
                      <a:lnTo>
                        <a:pt x="3055" y="617"/>
                      </a:lnTo>
                      <a:lnTo>
                        <a:pt x="3052" y="511"/>
                      </a:lnTo>
                      <a:lnTo>
                        <a:pt x="3052" y="466"/>
                      </a:lnTo>
                      <a:lnTo>
                        <a:pt x="3055" y="422"/>
                      </a:lnTo>
                      <a:lnTo>
                        <a:pt x="3073" y="114"/>
                      </a:lnTo>
                      <a:lnTo>
                        <a:pt x="3073" y="95"/>
                      </a:lnTo>
                      <a:lnTo>
                        <a:pt x="3071" y="87"/>
                      </a:lnTo>
                      <a:lnTo>
                        <a:pt x="3068" y="85"/>
                      </a:lnTo>
                      <a:lnTo>
                        <a:pt x="3063" y="81"/>
                      </a:lnTo>
                      <a:lnTo>
                        <a:pt x="3055" y="81"/>
                      </a:lnTo>
                      <a:lnTo>
                        <a:pt x="3038" y="81"/>
                      </a:lnTo>
                      <a:lnTo>
                        <a:pt x="3014" y="81"/>
                      </a:lnTo>
                      <a:lnTo>
                        <a:pt x="1654" y="14"/>
                      </a:lnTo>
                      <a:lnTo>
                        <a:pt x="1404" y="0"/>
                      </a:lnTo>
                      <a:lnTo>
                        <a:pt x="1402" y="5"/>
                      </a:lnTo>
                      <a:lnTo>
                        <a:pt x="1396" y="17"/>
                      </a:lnTo>
                      <a:lnTo>
                        <a:pt x="1393" y="24"/>
                      </a:lnTo>
                      <a:lnTo>
                        <a:pt x="1388" y="30"/>
                      </a:lnTo>
                      <a:lnTo>
                        <a:pt x="2570" y="90"/>
                      </a:lnTo>
                      <a:lnTo>
                        <a:pt x="3055" y="111"/>
                      </a:lnTo>
                      <a:lnTo>
                        <a:pt x="3055" y="120"/>
                      </a:lnTo>
                      <a:lnTo>
                        <a:pt x="3057" y="133"/>
                      </a:lnTo>
                      <a:lnTo>
                        <a:pt x="3055" y="187"/>
                      </a:lnTo>
                      <a:lnTo>
                        <a:pt x="3047" y="358"/>
                      </a:lnTo>
                      <a:lnTo>
                        <a:pt x="3024" y="636"/>
                      </a:lnTo>
                      <a:lnTo>
                        <a:pt x="3019" y="737"/>
                      </a:lnTo>
                      <a:lnTo>
                        <a:pt x="3017" y="772"/>
                      </a:lnTo>
                      <a:lnTo>
                        <a:pt x="3012" y="801"/>
                      </a:lnTo>
                      <a:lnTo>
                        <a:pt x="3005" y="815"/>
                      </a:lnTo>
                      <a:lnTo>
                        <a:pt x="2998" y="829"/>
                      </a:lnTo>
                      <a:lnTo>
                        <a:pt x="2989" y="842"/>
                      </a:lnTo>
                      <a:lnTo>
                        <a:pt x="2976" y="853"/>
                      </a:lnTo>
                      <a:lnTo>
                        <a:pt x="2946" y="878"/>
                      </a:lnTo>
                      <a:lnTo>
                        <a:pt x="2900" y="907"/>
                      </a:lnTo>
                      <a:lnTo>
                        <a:pt x="2859" y="929"/>
                      </a:lnTo>
                      <a:lnTo>
                        <a:pt x="2817" y="951"/>
                      </a:lnTo>
                      <a:lnTo>
                        <a:pt x="2773" y="967"/>
                      </a:lnTo>
                      <a:lnTo>
                        <a:pt x="2727" y="983"/>
                      </a:lnTo>
                      <a:lnTo>
                        <a:pt x="2683" y="996"/>
                      </a:lnTo>
                      <a:lnTo>
                        <a:pt x="2637" y="1010"/>
                      </a:lnTo>
                      <a:lnTo>
                        <a:pt x="2545" y="1031"/>
                      </a:lnTo>
                      <a:lnTo>
                        <a:pt x="2450" y="1048"/>
                      </a:lnTo>
                      <a:lnTo>
                        <a:pt x="2358" y="1064"/>
                      </a:lnTo>
                      <a:lnTo>
                        <a:pt x="2263" y="1080"/>
                      </a:lnTo>
                      <a:lnTo>
                        <a:pt x="2171" y="1102"/>
                      </a:lnTo>
                      <a:lnTo>
                        <a:pt x="1976" y="1148"/>
                      </a:lnTo>
                      <a:lnTo>
                        <a:pt x="1879" y="1172"/>
                      </a:lnTo>
                      <a:lnTo>
                        <a:pt x="1781" y="1200"/>
                      </a:lnTo>
                      <a:lnTo>
                        <a:pt x="1686" y="1226"/>
                      </a:lnTo>
                      <a:lnTo>
                        <a:pt x="1588" y="1259"/>
                      </a:lnTo>
                      <a:lnTo>
                        <a:pt x="1494" y="1292"/>
                      </a:lnTo>
                      <a:lnTo>
                        <a:pt x="1402" y="1327"/>
                      </a:lnTo>
                      <a:lnTo>
                        <a:pt x="1355" y="1346"/>
                      </a:lnTo>
                      <a:lnTo>
                        <a:pt x="1315" y="1367"/>
                      </a:lnTo>
                      <a:lnTo>
                        <a:pt x="1276" y="1389"/>
                      </a:lnTo>
                      <a:lnTo>
                        <a:pt x="1245" y="1410"/>
                      </a:lnTo>
                      <a:lnTo>
                        <a:pt x="1215" y="1438"/>
                      </a:lnTo>
                      <a:lnTo>
                        <a:pt x="1190" y="1468"/>
                      </a:lnTo>
                      <a:lnTo>
                        <a:pt x="1163" y="1503"/>
                      </a:lnTo>
                      <a:lnTo>
                        <a:pt x="1139" y="1544"/>
                      </a:lnTo>
                      <a:lnTo>
                        <a:pt x="1092" y="1633"/>
                      </a:lnTo>
                      <a:lnTo>
                        <a:pt x="1050" y="1725"/>
                      </a:lnTo>
                      <a:lnTo>
                        <a:pt x="1008" y="1817"/>
                      </a:lnTo>
                      <a:lnTo>
                        <a:pt x="989" y="1866"/>
                      </a:lnTo>
                      <a:lnTo>
                        <a:pt x="970" y="1911"/>
                      </a:lnTo>
                      <a:lnTo>
                        <a:pt x="970" y="1920"/>
                      </a:lnTo>
                      <a:lnTo>
                        <a:pt x="973" y="1928"/>
                      </a:lnTo>
                      <a:lnTo>
                        <a:pt x="976" y="1936"/>
                      </a:lnTo>
                      <a:lnTo>
                        <a:pt x="984" y="1946"/>
                      </a:lnTo>
                      <a:lnTo>
                        <a:pt x="1003" y="1963"/>
                      </a:lnTo>
                      <a:lnTo>
                        <a:pt x="1025" y="1982"/>
                      </a:lnTo>
                      <a:lnTo>
                        <a:pt x="1076" y="2019"/>
                      </a:lnTo>
                      <a:lnTo>
                        <a:pt x="1098" y="2038"/>
                      </a:lnTo>
                      <a:lnTo>
                        <a:pt x="1114" y="2057"/>
                      </a:lnTo>
                      <a:lnTo>
                        <a:pt x="1123" y="2076"/>
                      </a:lnTo>
                      <a:lnTo>
                        <a:pt x="1130" y="2099"/>
                      </a:lnTo>
                      <a:lnTo>
                        <a:pt x="1135" y="2118"/>
                      </a:lnTo>
                      <a:lnTo>
                        <a:pt x="1135" y="2139"/>
                      </a:lnTo>
                      <a:lnTo>
                        <a:pt x="1135" y="2160"/>
                      </a:lnTo>
                      <a:lnTo>
                        <a:pt x="1135" y="2184"/>
                      </a:lnTo>
                      <a:lnTo>
                        <a:pt x="1130" y="2207"/>
                      </a:lnTo>
                      <a:lnTo>
                        <a:pt x="1125" y="2228"/>
                      </a:lnTo>
                      <a:lnTo>
                        <a:pt x="1109" y="2274"/>
                      </a:lnTo>
                      <a:lnTo>
                        <a:pt x="1090" y="2315"/>
                      </a:lnTo>
                      <a:lnTo>
                        <a:pt x="1068" y="2356"/>
                      </a:lnTo>
                      <a:lnTo>
                        <a:pt x="1043" y="2388"/>
                      </a:lnTo>
                      <a:lnTo>
                        <a:pt x="1025" y="2412"/>
                      </a:lnTo>
                      <a:lnTo>
                        <a:pt x="1003" y="2434"/>
                      </a:lnTo>
                      <a:lnTo>
                        <a:pt x="982" y="2453"/>
                      </a:lnTo>
                      <a:lnTo>
                        <a:pt x="957" y="2471"/>
                      </a:lnTo>
                      <a:lnTo>
                        <a:pt x="933" y="2485"/>
                      </a:lnTo>
                      <a:lnTo>
                        <a:pt x="905" y="2499"/>
                      </a:lnTo>
                      <a:lnTo>
                        <a:pt x="878" y="2510"/>
                      </a:lnTo>
                      <a:lnTo>
                        <a:pt x="848" y="2520"/>
                      </a:lnTo>
                      <a:lnTo>
                        <a:pt x="792" y="2537"/>
                      </a:lnTo>
                      <a:lnTo>
                        <a:pt x="732" y="2546"/>
                      </a:lnTo>
                      <a:lnTo>
                        <a:pt x="672" y="2551"/>
                      </a:lnTo>
                      <a:lnTo>
                        <a:pt x="613" y="2551"/>
                      </a:lnTo>
                      <a:lnTo>
                        <a:pt x="599" y="2575"/>
                      </a:lnTo>
                      <a:lnTo>
                        <a:pt x="602" y="2564"/>
                      </a:lnTo>
                      <a:lnTo>
                        <a:pt x="602" y="2561"/>
                      </a:lnTo>
                      <a:lnTo>
                        <a:pt x="599" y="2561"/>
                      </a:lnTo>
                      <a:lnTo>
                        <a:pt x="594" y="2567"/>
                      </a:lnTo>
                      <a:lnTo>
                        <a:pt x="578" y="2577"/>
                      </a:lnTo>
                      <a:lnTo>
                        <a:pt x="561" y="2591"/>
                      </a:lnTo>
                      <a:lnTo>
                        <a:pt x="540" y="2596"/>
                      </a:lnTo>
                      <a:lnTo>
                        <a:pt x="517" y="2600"/>
                      </a:lnTo>
                      <a:lnTo>
                        <a:pt x="496" y="2600"/>
                      </a:lnTo>
                      <a:lnTo>
                        <a:pt x="472" y="2594"/>
                      </a:lnTo>
                      <a:lnTo>
                        <a:pt x="451" y="2588"/>
                      </a:lnTo>
                      <a:lnTo>
                        <a:pt x="428" y="2583"/>
                      </a:lnTo>
                      <a:lnTo>
                        <a:pt x="388" y="2567"/>
                      </a:lnTo>
                      <a:lnTo>
                        <a:pt x="334" y="2542"/>
                      </a:lnTo>
                      <a:lnTo>
                        <a:pt x="279" y="2513"/>
                      </a:lnTo>
                      <a:lnTo>
                        <a:pt x="225" y="2480"/>
                      </a:lnTo>
                      <a:lnTo>
                        <a:pt x="176" y="2442"/>
                      </a:lnTo>
                      <a:lnTo>
                        <a:pt x="152" y="2421"/>
                      </a:lnTo>
                      <a:lnTo>
                        <a:pt x="131" y="2398"/>
                      </a:lnTo>
                      <a:lnTo>
                        <a:pt x="112" y="2374"/>
                      </a:lnTo>
                      <a:lnTo>
                        <a:pt x="92" y="2350"/>
                      </a:lnTo>
                      <a:lnTo>
                        <a:pt x="77" y="2325"/>
                      </a:lnTo>
                      <a:lnTo>
                        <a:pt x="60" y="2299"/>
                      </a:lnTo>
                      <a:lnTo>
                        <a:pt x="49" y="2271"/>
                      </a:lnTo>
                      <a:lnTo>
                        <a:pt x="38" y="2242"/>
                      </a:lnTo>
                      <a:lnTo>
                        <a:pt x="30" y="2207"/>
                      </a:lnTo>
                      <a:lnTo>
                        <a:pt x="22" y="2169"/>
                      </a:lnTo>
                      <a:lnTo>
                        <a:pt x="19" y="2130"/>
                      </a:lnTo>
                      <a:lnTo>
                        <a:pt x="19" y="2090"/>
                      </a:lnTo>
                      <a:lnTo>
                        <a:pt x="19" y="2052"/>
                      </a:lnTo>
                      <a:lnTo>
                        <a:pt x="22" y="2014"/>
                      </a:lnTo>
                      <a:lnTo>
                        <a:pt x="30" y="1939"/>
                      </a:lnTo>
                      <a:lnTo>
                        <a:pt x="38" y="1904"/>
                      </a:lnTo>
                      <a:lnTo>
                        <a:pt x="49" y="1871"/>
                      </a:lnTo>
                      <a:lnTo>
                        <a:pt x="73" y="1803"/>
                      </a:lnTo>
                      <a:lnTo>
                        <a:pt x="87" y="1768"/>
                      </a:lnTo>
                      <a:lnTo>
                        <a:pt x="98" y="1735"/>
                      </a:lnTo>
                      <a:lnTo>
                        <a:pt x="106" y="1701"/>
                      </a:lnTo>
                      <a:lnTo>
                        <a:pt x="112" y="1668"/>
                      </a:lnTo>
                      <a:lnTo>
                        <a:pt x="120" y="1593"/>
                      </a:lnTo>
                      <a:lnTo>
                        <a:pt x="133" y="1516"/>
                      </a:lnTo>
                      <a:lnTo>
                        <a:pt x="152" y="1440"/>
                      </a:lnTo>
                      <a:lnTo>
                        <a:pt x="174" y="1365"/>
                      </a:lnTo>
                      <a:lnTo>
                        <a:pt x="204" y="1286"/>
                      </a:lnTo>
                      <a:lnTo>
                        <a:pt x="239" y="1210"/>
                      </a:lnTo>
                      <a:lnTo>
                        <a:pt x="277" y="1137"/>
                      </a:lnTo>
                      <a:lnTo>
                        <a:pt x="320" y="1067"/>
                      </a:lnTo>
                      <a:lnTo>
                        <a:pt x="369" y="1000"/>
                      </a:lnTo>
                      <a:lnTo>
                        <a:pt x="423" y="937"/>
                      </a:lnTo>
                      <a:lnTo>
                        <a:pt x="483" y="875"/>
                      </a:lnTo>
                      <a:lnTo>
                        <a:pt x="545" y="821"/>
                      </a:lnTo>
                      <a:lnTo>
                        <a:pt x="573" y="798"/>
                      </a:lnTo>
                      <a:lnTo>
                        <a:pt x="599" y="777"/>
                      </a:lnTo>
                      <a:lnTo>
                        <a:pt x="658" y="742"/>
                      </a:lnTo>
                      <a:lnTo>
                        <a:pt x="719" y="713"/>
                      </a:lnTo>
                      <a:lnTo>
                        <a:pt x="778" y="685"/>
                      </a:lnTo>
                      <a:lnTo>
                        <a:pt x="841" y="655"/>
                      </a:lnTo>
                      <a:lnTo>
                        <a:pt x="900" y="628"/>
                      </a:lnTo>
                      <a:lnTo>
                        <a:pt x="957" y="593"/>
                      </a:lnTo>
                      <a:lnTo>
                        <a:pt x="987" y="577"/>
                      </a:lnTo>
                      <a:lnTo>
                        <a:pt x="1014" y="555"/>
                      </a:lnTo>
                      <a:lnTo>
                        <a:pt x="1068" y="515"/>
                      </a:lnTo>
                      <a:lnTo>
                        <a:pt x="1135" y="457"/>
                      </a:lnTo>
                      <a:lnTo>
                        <a:pt x="1212" y="393"/>
                      </a:lnTo>
                      <a:lnTo>
                        <a:pt x="1247" y="358"/>
                      </a:lnTo>
                      <a:lnTo>
                        <a:pt x="1285" y="320"/>
                      </a:lnTo>
                      <a:lnTo>
                        <a:pt x="1318" y="282"/>
                      </a:lnTo>
                      <a:lnTo>
                        <a:pt x="1347" y="241"/>
                      </a:lnTo>
                      <a:lnTo>
                        <a:pt x="1374" y="200"/>
                      </a:lnTo>
                      <a:lnTo>
                        <a:pt x="1393" y="160"/>
                      </a:lnTo>
                      <a:lnTo>
                        <a:pt x="1407" y="120"/>
                      </a:lnTo>
                      <a:lnTo>
                        <a:pt x="1412" y="100"/>
                      </a:lnTo>
                      <a:lnTo>
                        <a:pt x="1415" y="78"/>
                      </a:lnTo>
                      <a:lnTo>
                        <a:pt x="1415" y="59"/>
                      </a:lnTo>
                      <a:lnTo>
                        <a:pt x="1415" y="41"/>
                      </a:lnTo>
                      <a:lnTo>
                        <a:pt x="1410" y="19"/>
                      </a:lnTo>
                      <a:lnTo>
                        <a:pt x="1404" y="0"/>
                      </a:lnTo>
                      <a:lnTo>
                        <a:pt x="1402" y="8"/>
                      </a:lnTo>
                      <a:lnTo>
                        <a:pt x="1396" y="14"/>
                      </a:lnTo>
                      <a:lnTo>
                        <a:pt x="1391" y="22"/>
                      </a:lnTo>
                      <a:lnTo>
                        <a:pt x="1388" y="3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8"/>
                <p:cNvSpPr>
                  <a:spLocks/>
                </p:cNvSpPr>
                <p:nvPr/>
              </p:nvSpPr>
              <p:spPr bwMode="auto">
                <a:xfrm>
                  <a:off x="2350" y="1928"/>
                  <a:ext cx="1059" cy="447"/>
                </a:xfrm>
                <a:custGeom>
                  <a:avLst/>
                  <a:gdLst>
                    <a:gd name="T0" fmla="*/ 3002 w 16946"/>
                    <a:gd name="T1" fmla="*/ 829 h 7158"/>
                    <a:gd name="T2" fmla="*/ 4173 w 16946"/>
                    <a:gd name="T3" fmla="*/ 38 h 7158"/>
                    <a:gd name="T4" fmla="*/ 5653 w 16946"/>
                    <a:gd name="T5" fmla="*/ 228 h 7158"/>
                    <a:gd name="T6" fmla="*/ 8171 w 16946"/>
                    <a:gd name="T7" fmla="*/ 577 h 7158"/>
                    <a:gd name="T8" fmla="*/ 10171 w 16946"/>
                    <a:gd name="T9" fmla="*/ 377 h 7158"/>
                    <a:gd name="T10" fmla="*/ 12109 w 16946"/>
                    <a:gd name="T11" fmla="*/ 986 h 7158"/>
                    <a:gd name="T12" fmla="*/ 13710 w 16946"/>
                    <a:gd name="T13" fmla="*/ 2421 h 7158"/>
                    <a:gd name="T14" fmla="*/ 14857 w 16946"/>
                    <a:gd name="T15" fmla="*/ 3382 h 7158"/>
                    <a:gd name="T16" fmla="*/ 16184 w 16946"/>
                    <a:gd name="T17" fmla="*/ 4310 h 7158"/>
                    <a:gd name="T18" fmla="*/ 16924 w 16946"/>
                    <a:gd name="T19" fmla="*/ 5861 h 7158"/>
                    <a:gd name="T20" fmla="*/ 16813 w 16946"/>
                    <a:gd name="T21" fmla="*/ 6351 h 7158"/>
                    <a:gd name="T22" fmla="*/ 16336 w 16946"/>
                    <a:gd name="T23" fmla="*/ 5339 h 7158"/>
                    <a:gd name="T24" fmla="*/ 15596 w 16946"/>
                    <a:gd name="T25" fmla="*/ 4343 h 7158"/>
                    <a:gd name="T26" fmla="*/ 13604 w 16946"/>
                    <a:gd name="T27" fmla="*/ 3068 h 7158"/>
                    <a:gd name="T28" fmla="*/ 12864 w 16946"/>
                    <a:gd name="T29" fmla="*/ 2309 h 7158"/>
                    <a:gd name="T30" fmla="*/ 13331 w 16946"/>
                    <a:gd name="T31" fmla="*/ 3582 h 7158"/>
                    <a:gd name="T32" fmla="*/ 13963 w 16946"/>
                    <a:gd name="T33" fmla="*/ 3753 h 7158"/>
                    <a:gd name="T34" fmla="*/ 14426 w 16946"/>
                    <a:gd name="T35" fmla="*/ 4483 h 7158"/>
                    <a:gd name="T36" fmla="*/ 15179 w 16946"/>
                    <a:gd name="T37" fmla="*/ 5372 h 7158"/>
                    <a:gd name="T38" fmla="*/ 15201 w 16946"/>
                    <a:gd name="T39" fmla="*/ 6021 h 7158"/>
                    <a:gd name="T40" fmla="*/ 14643 w 16946"/>
                    <a:gd name="T41" fmla="*/ 6403 h 7158"/>
                    <a:gd name="T42" fmla="*/ 14093 w 16946"/>
                    <a:gd name="T43" fmla="*/ 6374 h 7158"/>
                    <a:gd name="T44" fmla="*/ 13705 w 16946"/>
                    <a:gd name="T45" fmla="*/ 6303 h 7158"/>
                    <a:gd name="T46" fmla="*/ 13700 w 16946"/>
                    <a:gd name="T47" fmla="*/ 5783 h 7158"/>
                    <a:gd name="T48" fmla="*/ 13984 w 16946"/>
                    <a:gd name="T49" fmla="*/ 5325 h 7158"/>
                    <a:gd name="T50" fmla="*/ 13402 w 16946"/>
                    <a:gd name="T51" fmla="*/ 4738 h 7158"/>
                    <a:gd name="T52" fmla="*/ 11664 w 16946"/>
                    <a:gd name="T53" fmla="*/ 4297 h 7158"/>
                    <a:gd name="T54" fmla="*/ 11036 w 16946"/>
                    <a:gd name="T55" fmla="*/ 4327 h 7158"/>
                    <a:gd name="T56" fmla="*/ 11174 w 16946"/>
                    <a:gd name="T57" fmla="*/ 4817 h 7158"/>
                    <a:gd name="T58" fmla="*/ 10610 w 16946"/>
                    <a:gd name="T59" fmla="*/ 5610 h 7158"/>
                    <a:gd name="T60" fmla="*/ 10377 w 16946"/>
                    <a:gd name="T61" fmla="*/ 6322 h 7158"/>
                    <a:gd name="T62" fmla="*/ 9967 w 16946"/>
                    <a:gd name="T63" fmla="*/ 6501 h 7158"/>
                    <a:gd name="T64" fmla="*/ 9241 w 16946"/>
                    <a:gd name="T65" fmla="*/ 6582 h 7158"/>
                    <a:gd name="T66" fmla="*/ 8846 w 16946"/>
                    <a:gd name="T67" fmla="*/ 6503 h 7158"/>
                    <a:gd name="T68" fmla="*/ 8853 w 16946"/>
                    <a:gd name="T69" fmla="*/ 5905 h 7158"/>
                    <a:gd name="T70" fmla="*/ 9391 w 16946"/>
                    <a:gd name="T71" fmla="*/ 5870 h 7158"/>
                    <a:gd name="T72" fmla="*/ 9821 w 16946"/>
                    <a:gd name="T73" fmla="*/ 5691 h 7158"/>
                    <a:gd name="T74" fmla="*/ 9903 w 16946"/>
                    <a:gd name="T75" fmla="*/ 5017 h 7158"/>
                    <a:gd name="T76" fmla="*/ 9412 w 16946"/>
                    <a:gd name="T77" fmla="*/ 4487 h 7158"/>
                    <a:gd name="T78" fmla="*/ 8629 w 16946"/>
                    <a:gd name="T79" fmla="*/ 3739 h 7158"/>
                    <a:gd name="T80" fmla="*/ 7141 w 16946"/>
                    <a:gd name="T81" fmla="*/ 4048 h 7158"/>
                    <a:gd name="T82" fmla="*/ 6827 w 16946"/>
                    <a:gd name="T83" fmla="*/ 5287 h 7158"/>
                    <a:gd name="T84" fmla="*/ 7062 w 16946"/>
                    <a:gd name="T85" fmla="*/ 6503 h 7158"/>
                    <a:gd name="T86" fmla="*/ 6506 w 16946"/>
                    <a:gd name="T87" fmla="*/ 6939 h 7158"/>
                    <a:gd name="T88" fmla="*/ 5713 w 16946"/>
                    <a:gd name="T89" fmla="*/ 7145 h 7158"/>
                    <a:gd name="T90" fmla="*/ 5284 w 16946"/>
                    <a:gd name="T91" fmla="*/ 7028 h 7158"/>
                    <a:gd name="T92" fmla="*/ 4910 w 16946"/>
                    <a:gd name="T93" fmla="*/ 6631 h 7158"/>
                    <a:gd name="T94" fmla="*/ 5298 w 16946"/>
                    <a:gd name="T95" fmla="*/ 6265 h 7158"/>
                    <a:gd name="T96" fmla="*/ 6033 w 16946"/>
                    <a:gd name="T97" fmla="*/ 6301 h 7158"/>
                    <a:gd name="T98" fmla="*/ 5799 w 16946"/>
                    <a:gd name="T99" fmla="*/ 5404 h 7158"/>
                    <a:gd name="T100" fmla="*/ 4800 w 16946"/>
                    <a:gd name="T101" fmla="*/ 4012 h 7158"/>
                    <a:gd name="T102" fmla="*/ 3571 w 16946"/>
                    <a:gd name="T103" fmla="*/ 3631 h 7158"/>
                    <a:gd name="T104" fmla="*/ 2856 w 16946"/>
                    <a:gd name="T105" fmla="*/ 3899 h 7158"/>
                    <a:gd name="T106" fmla="*/ 2140 w 16946"/>
                    <a:gd name="T107" fmla="*/ 4091 h 7158"/>
                    <a:gd name="T108" fmla="*/ 979 w 16946"/>
                    <a:gd name="T109" fmla="*/ 4662 h 7158"/>
                    <a:gd name="T110" fmla="*/ 775 w 16946"/>
                    <a:gd name="T111" fmla="*/ 4402 h 7158"/>
                    <a:gd name="T112" fmla="*/ 220 w 16946"/>
                    <a:gd name="T113" fmla="*/ 4040 h 7158"/>
                    <a:gd name="T114" fmla="*/ 60 w 16946"/>
                    <a:gd name="T115" fmla="*/ 3647 h 7158"/>
                    <a:gd name="T116" fmla="*/ 537 w 16946"/>
                    <a:gd name="T117" fmla="*/ 2889 h 7158"/>
                    <a:gd name="T118" fmla="*/ 802 w 16946"/>
                    <a:gd name="T119" fmla="*/ 2245 h 7158"/>
                    <a:gd name="T120" fmla="*/ 1103 w 16946"/>
                    <a:gd name="T121" fmla="*/ 1638 h 7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46" h="7158">
                      <a:moveTo>
                        <a:pt x="1626" y="1901"/>
                      </a:moveTo>
                      <a:lnTo>
                        <a:pt x="1651" y="1871"/>
                      </a:lnTo>
                      <a:lnTo>
                        <a:pt x="1724" y="1793"/>
                      </a:lnTo>
                      <a:lnTo>
                        <a:pt x="1840" y="1678"/>
                      </a:lnTo>
                      <a:lnTo>
                        <a:pt x="1910" y="1608"/>
                      </a:lnTo>
                      <a:lnTo>
                        <a:pt x="1989" y="1535"/>
                      </a:lnTo>
                      <a:lnTo>
                        <a:pt x="2076" y="1459"/>
                      </a:lnTo>
                      <a:lnTo>
                        <a:pt x="2168" y="1381"/>
                      </a:lnTo>
                      <a:lnTo>
                        <a:pt x="2265" y="1302"/>
                      </a:lnTo>
                      <a:lnTo>
                        <a:pt x="2366" y="1224"/>
                      </a:lnTo>
                      <a:lnTo>
                        <a:pt x="2471" y="1151"/>
                      </a:lnTo>
                      <a:lnTo>
                        <a:pt x="2582" y="1078"/>
                      </a:lnTo>
                      <a:lnTo>
                        <a:pt x="2690" y="1012"/>
                      </a:lnTo>
                      <a:lnTo>
                        <a:pt x="2748" y="983"/>
                      </a:lnTo>
                      <a:lnTo>
                        <a:pt x="2805" y="956"/>
                      </a:lnTo>
                      <a:lnTo>
                        <a:pt x="2897" y="897"/>
                      </a:lnTo>
                      <a:lnTo>
                        <a:pt x="3002" y="829"/>
                      </a:lnTo>
                      <a:lnTo>
                        <a:pt x="3132" y="739"/>
                      </a:lnTo>
                      <a:lnTo>
                        <a:pt x="3282" y="631"/>
                      </a:lnTo>
                      <a:lnTo>
                        <a:pt x="3360" y="572"/>
                      </a:lnTo>
                      <a:lnTo>
                        <a:pt x="3439" y="506"/>
                      </a:lnTo>
                      <a:lnTo>
                        <a:pt x="3520" y="438"/>
                      </a:lnTo>
                      <a:lnTo>
                        <a:pt x="3599" y="368"/>
                      </a:lnTo>
                      <a:lnTo>
                        <a:pt x="3677" y="295"/>
                      </a:lnTo>
                      <a:lnTo>
                        <a:pt x="3750" y="219"/>
                      </a:lnTo>
                      <a:lnTo>
                        <a:pt x="3775" y="201"/>
                      </a:lnTo>
                      <a:lnTo>
                        <a:pt x="3808" y="179"/>
                      </a:lnTo>
                      <a:lnTo>
                        <a:pt x="3853" y="151"/>
                      </a:lnTo>
                      <a:lnTo>
                        <a:pt x="3911" y="122"/>
                      </a:lnTo>
                      <a:lnTo>
                        <a:pt x="3984" y="92"/>
                      </a:lnTo>
                      <a:lnTo>
                        <a:pt x="4027" y="78"/>
                      </a:lnTo>
                      <a:lnTo>
                        <a:pt x="4073" y="62"/>
                      </a:lnTo>
                      <a:lnTo>
                        <a:pt x="4121" y="49"/>
                      </a:lnTo>
                      <a:lnTo>
                        <a:pt x="4173" y="38"/>
                      </a:lnTo>
                      <a:lnTo>
                        <a:pt x="4231" y="27"/>
                      </a:lnTo>
                      <a:lnTo>
                        <a:pt x="4290" y="17"/>
                      </a:lnTo>
                      <a:lnTo>
                        <a:pt x="4355" y="8"/>
                      </a:lnTo>
                      <a:lnTo>
                        <a:pt x="4423" y="3"/>
                      </a:lnTo>
                      <a:lnTo>
                        <a:pt x="4496" y="0"/>
                      </a:lnTo>
                      <a:lnTo>
                        <a:pt x="4572" y="0"/>
                      </a:lnTo>
                      <a:lnTo>
                        <a:pt x="4653" y="3"/>
                      </a:lnTo>
                      <a:lnTo>
                        <a:pt x="4737" y="8"/>
                      </a:lnTo>
                      <a:lnTo>
                        <a:pt x="4826" y="19"/>
                      </a:lnTo>
                      <a:lnTo>
                        <a:pt x="4919" y="30"/>
                      </a:lnTo>
                      <a:lnTo>
                        <a:pt x="5016" y="49"/>
                      </a:lnTo>
                      <a:lnTo>
                        <a:pt x="5119" y="71"/>
                      </a:lnTo>
                      <a:lnTo>
                        <a:pt x="5225" y="95"/>
                      </a:lnTo>
                      <a:lnTo>
                        <a:pt x="5333" y="125"/>
                      </a:lnTo>
                      <a:lnTo>
                        <a:pt x="5450" y="160"/>
                      </a:lnTo>
                      <a:lnTo>
                        <a:pt x="5569" y="201"/>
                      </a:lnTo>
                      <a:lnTo>
                        <a:pt x="5653" y="228"/>
                      </a:lnTo>
                      <a:lnTo>
                        <a:pt x="5754" y="257"/>
                      </a:lnTo>
                      <a:lnTo>
                        <a:pt x="5886" y="292"/>
                      </a:lnTo>
                      <a:lnTo>
                        <a:pt x="6054" y="333"/>
                      </a:lnTo>
                      <a:lnTo>
                        <a:pt x="6249" y="379"/>
                      </a:lnTo>
                      <a:lnTo>
                        <a:pt x="6471" y="422"/>
                      </a:lnTo>
                      <a:lnTo>
                        <a:pt x="6591" y="447"/>
                      </a:lnTo>
                      <a:lnTo>
                        <a:pt x="6715" y="466"/>
                      </a:lnTo>
                      <a:lnTo>
                        <a:pt x="6846" y="487"/>
                      </a:lnTo>
                      <a:lnTo>
                        <a:pt x="6981" y="506"/>
                      </a:lnTo>
                      <a:lnTo>
                        <a:pt x="7119" y="523"/>
                      </a:lnTo>
                      <a:lnTo>
                        <a:pt x="7260" y="539"/>
                      </a:lnTo>
                      <a:lnTo>
                        <a:pt x="7406" y="553"/>
                      </a:lnTo>
                      <a:lnTo>
                        <a:pt x="7556" y="563"/>
                      </a:lnTo>
                      <a:lnTo>
                        <a:pt x="7707" y="572"/>
                      </a:lnTo>
                      <a:lnTo>
                        <a:pt x="7859" y="577"/>
                      </a:lnTo>
                      <a:lnTo>
                        <a:pt x="8016" y="577"/>
                      </a:lnTo>
                      <a:lnTo>
                        <a:pt x="8171" y="577"/>
                      </a:lnTo>
                      <a:lnTo>
                        <a:pt x="8331" y="569"/>
                      </a:lnTo>
                      <a:lnTo>
                        <a:pt x="8488" y="561"/>
                      </a:lnTo>
                      <a:lnTo>
                        <a:pt x="8648" y="544"/>
                      </a:lnTo>
                      <a:lnTo>
                        <a:pt x="8808" y="525"/>
                      </a:lnTo>
                      <a:lnTo>
                        <a:pt x="8968" y="501"/>
                      </a:lnTo>
                      <a:lnTo>
                        <a:pt x="9125" y="471"/>
                      </a:lnTo>
                      <a:lnTo>
                        <a:pt x="9184" y="455"/>
                      </a:lnTo>
                      <a:lnTo>
                        <a:pt x="9255" y="438"/>
                      </a:lnTo>
                      <a:lnTo>
                        <a:pt x="9353" y="420"/>
                      </a:lnTo>
                      <a:lnTo>
                        <a:pt x="9474" y="403"/>
                      </a:lnTo>
                      <a:lnTo>
                        <a:pt x="9618" y="387"/>
                      </a:lnTo>
                      <a:lnTo>
                        <a:pt x="9699" y="379"/>
                      </a:lnTo>
                      <a:lnTo>
                        <a:pt x="9783" y="374"/>
                      </a:lnTo>
                      <a:lnTo>
                        <a:pt x="9873" y="372"/>
                      </a:lnTo>
                      <a:lnTo>
                        <a:pt x="9967" y="372"/>
                      </a:lnTo>
                      <a:lnTo>
                        <a:pt x="10068" y="372"/>
                      </a:lnTo>
                      <a:lnTo>
                        <a:pt x="10171" y="377"/>
                      </a:lnTo>
                      <a:lnTo>
                        <a:pt x="10277" y="382"/>
                      </a:lnTo>
                      <a:lnTo>
                        <a:pt x="10387" y="393"/>
                      </a:lnTo>
                      <a:lnTo>
                        <a:pt x="10502" y="407"/>
                      </a:lnTo>
                      <a:lnTo>
                        <a:pt x="10618" y="426"/>
                      </a:lnTo>
                      <a:lnTo>
                        <a:pt x="10737" y="447"/>
                      </a:lnTo>
                      <a:lnTo>
                        <a:pt x="10862" y="471"/>
                      </a:lnTo>
                      <a:lnTo>
                        <a:pt x="10987" y="504"/>
                      </a:lnTo>
                      <a:lnTo>
                        <a:pt x="11116" y="539"/>
                      </a:lnTo>
                      <a:lnTo>
                        <a:pt x="11247" y="579"/>
                      </a:lnTo>
                      <a:lnTo>
                        <a:pt x="11379" y="628"/>
                      </a:lnTo>
                      <a:lnTo>
                        <a:pt x="11515" y="680"/>
                      </a:lnTo>
                      <a:lnTo>
                        <a:pt x="11651" y="739"/>
                      </a:lnTo>
                      <a:lnTo>
                        <a:pt x="11788" y="805"/>
                      </a:lnTo>
                      <a:lnTo>
                        <a:pt x="11927" y="878"/>
                      </a:lnTo>
                      <a:lnTo>
                        <a:pt x="11976" y="904"/>
                      </a:lnTo>
                      <a:lnTo>
                        <a:pt x="12032" y="937"/>
                      </a:lnTo>
                      <a:lnTo>
                        <a:pt x="12109" y="986"/>
                      </a:lnTo>
                      <a:lnTo>
                        <a:pt x="12203" y="1045"/>
                      </a:lnTo>
                      <a:lnTo>
                        <a:pt x="12312" y="1116"/>
                      </a:lnTo>
                      <a:lnTo>
                        <a:pt x="12434" y="1202"/>
                      </a:lnTo>
                      <a:lnTo>
                        <a:pt x="12566" y="1299"/>
                      </a:lnTo>
                      <a:lnTo>
                        <a:pt x="12707" y="1410"/>
                      </a:lnTo>
                      <a:lnTo>
                        <a:pt x="12857" y="1532"/>
                      </a:lnTo>
                      <a:lnTo>
                        <a:pt x="12932" y="1598"/>
                      </a:lnTo>
                      <a:lnTo>
                        <a:pt x="13011" y="1668"/>
                      </a:lnTo>
                      <a:lnTo>
                        <a:pt x="13090" y="1739"/>
                      </a:lnTo>
                      <a:lnTo>
                        <a:pt x="13169" y="1814"/>
                      </a:lnTo>
                      <a:lnTo>
                        <a:pt x="13247" y="1892"/>
                      </a:lnTo>
                      <a:lnTo>
                        <a:pt x="13325" y="1974"/>
                      </a:lnTo>
                      <a:lnTo>
                        <a:pt x="13404" y="2057"/>
                      </a:lnTo>
                      <a:lnTo>
                        <a:pt x="13482" y="2144"/>
                      </a:lnTo>
                      <a:lnTo>
                        <a:pt x="13559" y="2234"/>
                      </a:lnTo>
                      <a:lnTo>
                        <a:pt x="13634" y="2325"/>
                      </a:lnTo>
                      <a:lnTo>
                        <a:pt x="13710" y="2421"/>
                      </a:lnTo>
                      <a:lnTo>
                        <a:pt x="13783" y="2518"/>
                      </a:lnTo>
                      <a:lnTo>
                        <a:pt x="13811" y="2551"/>
                      </a:lnTo>
                      <a:lnTo>
                        <a:pt x="13886" y="2640"/>
                      </a:lnTo>
                      <a:lnTo>
                        <a:pt x="13943" y="2699"/>
                      </a:lnTo>
                      <a:lnTo>
                        <a:pt x="14008" y="2767"/>
                      </a:lnTo>
                      <a:lnTo>
                        <a:pt x="14081" y="2840"/>
                      </a:lnTo>
                      <a:lnTo>
                        <a:pt x="14166" y="2916"/>
                      </a:lnTo>
                      <a:lnTo>
                        <a:pt x="14255" y="2998"/>
                      </a:lnTo>
                      <a:lnTo>
                        <a:pt x="14353" y="3076"/>
                      </a:lnTo>
                      <a:lnTo>
                        <a:pt x="14459" y="3154"/>
                      </a:lnTo>
                      <a:lnTo>
                        <a:pt x="14509" y="3193"/>
                      </a:lnTo>
                      <a:lnTo>
                        <a:pt x="14567" y="3228"/>
                      </a:lnTo>
                      <a:lnTo>
                        <a:pt x="14624" y="3262"/>
                      </a:lnTo>
                      <a:lnTo>
                        <a:pt x="14680" y="3295"/>
                      </a:lnTo>
                      <a:lnTo>
                        <a:pt x="14737" y="3327"/>
                      </a:lnTo>
                      <a:lnTo>
                        <a:pt x="14797" y="3355"/>
                      </a:lnTo>
                      <a:lnTo>
                        <a:pt x="14857" y="3382"/>
                      </a:lnTo>
                      <a:lnTo>
                        <a:pt x="14917" y="3406"/>
                      </a:lnTo>
                      <a:lnTo>
                        <a:pt x="14979" y="3428"/>
                      </a:lnTo>
                      <a:lnTo>
                        <a:pt x="15041" y="3447"/>
                      </a:lnTo>
                      <a:lnTo>
                        <a:pt x="15098" y="3476"/>
                      </a:lnTo>
                      <a:lnTo>
                        <a:pt x="15166" y="3515"/>
                      </a:lnTo>
                      <a:lnTo>
                        <a:pt x="15255" y="3569"/>
                      </a:lnTo>
                      <a:lnTo>
                        <a:pt x="15361" y="3633"/>
                      </a:lnTo>
                      <a:lnTo>
                        <a:pt x="15480" y="3715"/>
                      </a:lnTo>
                      <a:lnTo>
                        <a:pt x="15613" y="3809"/>
                      </a:lnTo>
                      <a:lnTo>
                        <a:pt x="15683" y="3861"/>
                      </a:lnTo>
                      <a:lnTo>
                        <a:pt x="15754" y="3915"/>
                      </a:lnTo>
                      <a:lnTo>
                        <a:pt x="15824" y="3974"/>
                      </a:lnTo>
                      <a:lnTo>
                        <a:pt x="15897" y="4037"/>
                      </a:lnTo>
                      <a:lnTo>
                        <a:pt x="15968" y="4099"/>
                      </a:lnTo>
                      <a:lnTo>
                        <a:pt x="16041" y="4167"/>
                      </a:lnTo>
                      <a:lnTo>
                        <a:pt x="16114" y="4237"/>
                      </a:lnTo>
                      <a:lnTo>
                        <a:pt x="16184" y="4310"/>
                      </a:lnTo>
                      <a:lnTo>
                        <a:pt x="16252" y="4386"/>
                      </a:lnTo>
                      <a:lnTo>
                        <a:pt x="16320" y="4464"/>
                      </a:lnTo>
                      <a:lnTo>
                        <a:pt x="16385" y="4546"/>
                      </a:lnTo>
                      <a:lnTo>
                        <a:pt x="16447" y="4630"/>
                      </a:lnTo>
                      <a:lnTo>
                        <a:pt x="16508" y="4716"/>
                      </a:lnTo>
                      <a:lnTo>
                        <a:pt x="16562" y="4803"/>
                      </a:lnTo>
                      <a:lnTo>
                        <a:pt x="16613" y="4895"/>
                      </a:lnTo>
                      <a:lnTo>
                        <a:pt x="16661" y="4990"/>
                      </a:lnTo>
                      <a:lnTo>
                        <a:pt x="16705" y="5085"/>
                      </a:lnTo>
                      <a:lnTo>
                        <a:pt x="16740" y="5184"/>
                      </a:lnTo>
                      <a:lnTo>
                        <a:pt x="16759" y="5233"/>
                      </a:lnTo>
                      <a:lnTo>
                        <a:pt x="16800" y="5360"/>
                      </a:lnTo>
                      <a:lnTo>
                        <a:pt x="16825" y="5447"/>
                      </a:lnTo>
                      <a:lnTo>
                        <a:pt x="16851" y="5544"/>
                      </a:lnTo>
                      <a:lnTo>
                        <a:pt x="16879" y="5647"/>
                      </a:lnTo>
                      <a:lnTo>
                        <a:pt x="16903" y="5756"/>
                      </a:lnTo>
                      <a:lnTo>
                        <a:pt x="16924" y="5861"/>
                      </a:lnTo>
                      <a:lnTo>
                        <a:pt x="16938" y="5967"/>
                      </a:lnTo>
                      <a:lnTo>
                        <a:pt x="16943" y="6016"/>
                      </a:lnTo>
                      <a:lnTo>
                        <a:pt x="16946" y="6064"/>
                      </a:lnTo>
                      <a:lnTo>
                        <a:pt x="16946" y="6111"/>
                      </a:lnTo>
                      <a:lnTo>
                        <a:pt x="16946" y="6154"/>
                      </a:lnTo>
                      <a:lnTo>
                        <a:pt x="16941" y="6192"/>
                      </a:lnTo>
                      <a:lnTo>
                        <a:pt x="16933" y="6228"/>
                      </a:lnTo>
                      <a:lnTo>
                        <a:pt x="16922" y="6259"/>
                      </a:lnTo>
                      <a:lnTo>
                        <a:pt x="16908" y="6287"/>
                      </a:lnTo>
                      <a:lnTo>
                        <a:pt x="16892" y="6308"/>
                      </a:lnTo>
                      <a:lnTo>
                        <a:pt x="16881" y="6320"/>
                      </a:lnTo>
                      <a:lnTo>
                        <a:pt x="16870" y="6325"/>
                      </a:lnTo>
                      <a:lnTo>
                        <a:pt x="16859" y="6332"/>
                      </a:lnTo>
                      <a:lnTo>
                        <a:pt x="16846" y="6338"/>
                      </a:lnTo>
                      <a:lnTo>
                        <a:pt x="16832" y="6341"/>
                      </a:lnTo>
                      <a:lnTo>
                        <a:pt x="16819" y="6341"/>
                      </a:lnTo>
                      <a:lnTo>
                        <a:pt x="16813" y="6351"/>
                      </a:lnTo>
                      <a:lnTo>
                        <a:pt x="16805" y="6360"/>
                      </a:lnTo>
                      <a:lnTo>
                        <a:pt x="16795" y="6365"/>
                      </a:lnTo>
                      <a:lnTo>
                        <a:pt x="16781" y="6365"/>
                      </a:lnTo>
                      <a:lnTo>
                        <a:pt x="16773" y="6365"/>
                      </a:lnTo>
                      <a:lnTo>
                        <a:pt x="16762" y="6360"/>
                      </a:lnTo>
                      <a:lnTo>
                        <a:pt x="16751" y="6355"/>
                      </a:lnTo>
                      <a:lnTo>
                        <a:pt x="16740" y="6346"/>
                      </a:lnTo>
                      <a:lnTo>
                        <a:pt x="16727" y="6332"/>
                      </a:lnTo>
                      <a:lnTo>
                        <a:pt x="16713" y="6320"/>
                      </a:lnTo>
                      <a:lnTo>
                        <a:pt x="16684" y="6276"/>
                      </a:lnTo>
                      <a:lnTo>
                        <a:pt x="16649" y="6216"/>
                      </a:lnTo>
                      <a:lnTo>
                        <a:pt x="16610" y="6135"/>
                      </a:lnTo>
                      <a:lnTo>
                        <a:pt x="16567" y="6033"/>
                      </a:lnTo>
                      <a:lnTo>
                        <a:pt x="16515" y="5905"/>
                      </a:lnTo>
                      <a:lnTo>
                        <a:pt x="16461" y="5748"/>
                      </a:lnTo>
                      <a:lnTo>
                        <a:pt x="16402" y="5558"/>
                      </a:lnTo>
                      <a:lnTo>
                        <a:pt x="16336" y="5339"/>
                      </a:lnTo>
                      <a:lnTo>
                        <a:pt x="16323" y="5301"/>
                      </a:lnTo>
                      <a:lnTo>
                        <a:pt x="16306" y="5255"/>
                      </a:lnTo>
                      <a:lnTo>
                        <a:pt x="16282" y="5198"/>
                      </a:lnTo>
                      <a:lnTo>
                        <a:pt x="16247" y="5125"/>
                      </a:lnTo>
                      <a:lnTo>
                        <a:pt x="16203" y="5041"/>
                      </a:lnTo>
                      <a:lnTo>
                        <a:pt x="16146" y="4949"/>
                      </a:lnTo>
                      <a:lnTo>
                        <a:pt x="16114" y="4901"/>
                      </a:lnTo>
                      <a:lnTo>
                        <a:pt x="16079" y="4849"/>
                      </a:lnTo>
                      <a:lnTo>
                        <a:pt x="16041" y="4795"/>
                      </a:lnTo>
                      <a:lnTo>
                        <a:pt x="15998" y="4741"/>
                      </a:lnTo>
                      <a:lnTo>
                        <a:pt x="15951" y="4687"/>
                      </a:lnTo>
                      <a:lnTo>
                        <a:pt x="15902" y="4630"/>
                      </a:lnTo>
                      <a:lnTo>
                        <a:pt x="15848" y="4572"/>
                      </a:lnTo>
                      <a:lnTo>
                        <a:pt x="15792" y="4516"/>
                      </a:lnTo>
                      <a:lnTo>
                        <a:pt x="15732" y="4459"/>
                      </a:lnTo>
                      <a:lnTo>
                        <a:pt x="15667" y="4402"/>
                      </a:lnTo>
                      <a:lnTo>
                        <a:pt x="15596" y="4343"/>
                      </a:lnTo>
                      <a:lnTo>
                        <a:pt x="15523" y="4285"/>
                      </a:lnTo>
                      <a:lnTo>
                        <a:pt x="15444" y="4231"/>
                      </a:lnTo>
                      <a:lnTo>
                        <a:pt x="15361" y="4175"/>
                      </a:lnTo>
                      <a:lnTo>
                        <a:pt x="15274" y="4121"/>
                      </a:lnTo>
                      <a:lnTo>
                        <a:pt x="15182" y="4069"/>
                      </a:lnTo>
                      <a:lnTo>
                        <a:pt x="15084" y="4018"/>
                      </a:lnTo>
                      <a:lnTo>
                        <a:pt x="14981" y="3967"/>
                      </a:lnTo>
                      <a:lnTo>
                        <a:pt x="14819" y="3875"/>
                      </a:lnTo>
                      <a:lnTo>
                        <a:pt x="14640" y="3772"/>
                      </a:lnTo>
                      <a:lnTo>
                        <a:pt x="14420" y="3642"/>
                      </a:lnTo>
                      <a:lnTo>
                        <a:pt x="14304" y="3569"/>
                      </a:lnTo>
                      <a:lnTo>
                        <a:pt x="14182" y="3490"/>
                      </a:lnTo>
                      <a:lnTo>
                        <a:pt x="14060" y="3409"/>
                      </a:lnTo>
                      <a:lnTo>
                        <a:pt x="13938" y="3322"/>
                      </a:lnTo>
                      <a:lnTo>
                        <a:pt x="13822" y="3238"/>
                      </a:lnTo>
                      <a:lnTo>
                        <a:pt x="13710" y="3151"/>
                      </a:lnTo>
                      <a:lnTo>
                        <a:pt x="13604" y="3068"/>
                      </a:lnTo>
                      <a:lnTo>
                        <a:pt x="13559" y="3024"/>
                      </a:lnTo>
                      <a:lnTo>
                        <a:pt x="13512" y="2981"/>
                      </a:lnTo>
                      <a:lnTo>
                        <a:pt x="13423" y="2870"/>
                      </a:lnTo>
                      <a:lnTo>
                        <a:pt x="13329" y="2753"/>
                      </a:lnTo>
                      <a:lnTo>
                        <a:pt x="13214" y="2619"/>
                      </a:lnTo>
                      <a:lnTo>
                        <a:pt x="13092" y="2480"/>
                      </a:lnTo>
                      <a:lnTo>
                        <a:pt x="13033" y="2415"/>
                      </a:lnTo>
                      <a:lnTo>
                        <a:pt x="12976" y="2356"/>
                      </a:lnTo>
                      <a:lnTo>
                        <a:pt x="12922" y="2301"/>
                      </a:lnTo>
                      <a:lnTo>
                        <a:pt x="12873" y="2261"/>
                      </a:lnTo>
                      <a:lnTo>
                        <a:pt x="12833" y="2228"/>
                      </a:lnTo>
                      <a:lnTo>
                        <a:pt x="12813" y="2217"/>
                      </a:lnTo>
                      <a:lnTo>
                        <a:pt x="12797" y="2210"/>
                      </a:lnTo>
                      <a:lnTo>
                        <a:pt x="12805" y="2217"/>
                      </a:lnTo>
                      <a:lnTo>
                        <a:pt x="12827" y="2247"/>
                      </a:lnTo>
                      <a:lnTo>
                        <a:pt x="12845" y="2274"/>
                      </a:lnTo>
                      <a:lnTo>
                        <a:pt x="12864" y="2309"/>
                      </a:lnTo>
                      <a:lnTo>
                        <a:pt x="12887" y="2353"/>
                      </a:lnTo>
                      <a:lnTo>
                        <a:pt x="12911" y="2405"/>
                      </a:lnTo>
                      <a:lnTo>
                        <a:pt x="12937" y="2469"/>
                      </a:lnTo>
                      <a:lnTo>
                        <a:pt x="12967" y="2546"/>
                      </a:lnTo>
                      <a:lnTo>
                        <a:pt x="13000" y="2637"/>
                      </a:lnTo>
                      <a:lnTo>
                        <a:pt x="13033" y="2740"/>
                      </a:lnTo>
                      <a:lnTo>
                        <a:pt x="13071" y="2857"/>
                      </a:lnTo>
                      <a:lnTo>
                        <a:pt x="13106" y="2991"/>
                      </a:lnTo>
                      <a:lnTo>
                        <a:pt x="13144" y="3144"/>
                      </a:lnTo>
                      <a:lnTo>
                        <a:pt x="13184" y="3311"/>
                      </a:lnTo>
                      <a:lnTo>
                        <a:pt x="13190" y="3336"/>
                      </a:lnTo>
                      <a:lnTo>
                        <a:pt x="13200" y="3363"/>
                      </a:lnTo>
                      <a:lnTo>
                        <a:pt x="13214" y="3398"/>
                      </a:lnTo>
                      <a:lnTo>
                        <a:pt x="13236" y="3441"/>
                      </a:lnTo>
                      <a:lnTo>
                        <a:pt x="13261" y="3487"/>
                      </a:lnTo>
                      <a:lnTo>
                        <a:pt x="13293" y="3536"/>
                      </a:lnTo>
                      <a:lnTo>
                        <a:pt x="13331" y="3582"/>
                      </a:lnTo>
                      <a:lnTo>
                        <a:pt x="13353" y="3607"/>
                      </a:lnTo>
                      <a:lnTo>
                        <a:pt x="13377" y="3631"/>
                      </a:lnTo>
                      <a:lnTo>
                        <a:pt x="13404" y="3652"/>
                      </a:lnTo>
                      <a:lnTo>
                        <a:pt x="13431" y="3674"/>
                      </a:lnTo>
                      <a:lnTo>
                        <a:pt x="13463" y="3693"/>
                      </a:lnTo>
                      <a:lnTo>
                        <a:pt x="13496" y="3711"/>
                      </a:lnTo>
                      <a:lnTo>
                        <a:pt x="13531" y="3728"/>
                      </a:lnTo>
                      <a:lnTo>
                        <a:pt x="13567" y="3742"/>
                      </a:lnTo>
                      <a:lnTo>
                        <a:pt x="13607" y="3755"/>
                      </a:lnTo>
                      <a:lnTo>
                        <a:pt x="13648" y="3763"/>
                      </a:lnTo>
                      <a:lnTo>
                        <a:pt x="13694" y="3772"/>
                      </a:lnTo>
                      <a:lnTo>
                        <a:pt x="13740" y="3774"/>
                      </a:lnTo>
                      <a:lnTo>
                        <a:pt x="13792" y="3774"/>
                      </a:lnTo>
                      <a:lnTo>
                        <a:pt x="13843" y="3772"/>
                      </a:lnTo>
                      <a:lnTo>
                        <a:pt x="13900" y="3767"/>
                      </a:lnTo>
                      <a:lnTo>
                        <a:pt x="13957" y="3755"/>
                      </a:lnTo>
                      <a:lnTo>
                        <a:pt x="13963" y="3753"/>
                      </a:lnTo>
                      <a:lnTo>
                        <a:pt x="13978" y="3755"/>
                      </a:lnTo>
                      <a:lnTo>
                        <a:pt x="13989" y="3758"/>
                      </a:lnTo>
                      <a:lnTo>
                        <a:pt x="14003" y="3767"/>
                      </a:lnTo>
                      <a:lnTo>
                        <a:pt x="14017" y="3774"/>
                      </a:lnTo>
                      <a:lnTo>
                        <a:pt x="14036" y="3788"/>
                      </a:lnTo>
                      <a:lnTo>
                        <a:pt x="14055" y="3807"/>
                      </a:lnTo>
                      <a:lnTo>
                        <a:pt x="14074" y="3831"/>
                      </a:lnTo>
                      <a:lnTo>
                        <a:pt x="14098" y="3864"/>
                      </a:lnTo>
                      <a:lnTo>
                        <a:pt x="14119" y="3901"/>
                      </a:lnTo>
                      <a:lnTo>
                        <a:pt x="14147" y="3948"/>
                      </a:lnTo>
                      <a:lnTo>
                        <a:pt x="14171" y="4002"/>
                      </a:lnTo>
                      <a:lnTo>
                        <a:pt x="14201" y="4066"/>
                      </a:lnTo>
                      <a:lnTo>
                        <a:pt x="14228" y="4139"/>
                      </a:lnTo>
                      <a:lnTo>
                        <a:pt x="14247" y="4175"/>
                      </a:lnTo>
                      <a:lnTo>
                        <a:pt x="14299" y="4267"/>
                      </a:lnTo>
                      <a:lnTo>
                        <a:pt x="14377" y="4402"/>
                      </a:lnTo>
                      <a:lnTo>
                        <a:pt x="14426" y="4483"/>
                      </a:lnTo>
                      <a:lnTo>
                        <a:pt x="14480" y="4565"/>
                      </a:lnTo>
                      <a:lnTo>
                        <a:pt x="14537" y="4652"/>
                      </a:lnTo>
                      <a:lnTo>
                        <a:pt x="14600" y="4738"/>
                      </a:lnTo>
                      <a:lnTo>
                        <a:pt x="14664" y="4824"/>
                      </a:lnTo>
                      <a:lnTo>
                        <a:pt x="14734" y="4906"/>
                      </a:lnTo>
                      <a:lnTo>
                        <a:pt x="14805" y="4984"/>
                      </a:lnTo>
                      <a:lnTo>
                        <a:pt x="14840" y="5019"/>
                      </a:lnTo>
                      <a:lnTo>
                        <a:pt x="14875" y="5055"/>
                      </a:lnTo>
                      <a:lnTo>
                        <a:pt x="14911" y="5085"/>
                      </a:lnTo>
                      <a:lnTo>
                        <a:pt x="14948" y="5115"/>
                      </a:lnTo>
                      <a:lnTo>
                        <a:pt x="14984" y="5141"/>
                      </a:lnTo>
                      <a:lnTo>
                        <a:pt x="15019" y="5163"/>
                      </a:lnTo>
                      <a:lnTo>
                        <a:pt x="15038" y="5182"/>
                      </a:lnTo>
                      <a:lnTo>
                        <a:pt x="15087" y="5236"/>
                      </a:lnTo>
                      <a:lnTo>
                        <a:pt x="15117" y="5274"/>
                      </a:lnTo>
                      <a:lnTo>
                        <a:pt x="15150" y="5320"/>
                      </a:lnTo>
                      <a:lnTo>
                        <a:pt x="15179" y="5372"/>
                      </a:lnTo>
                      <a:lnTo>
                        <a:pt x="15211" y="5428"/>
                      </a:lnTo>
                      <a:lnTo>
                        <a:pt x="15239" y="5488"/>
                      </a:lnTo>
                      <a:lnTo>
                        <a:pt x="15253" y="5520"/>
                      </a:lnTo>
                      <a:lnTo>
                        <a:pt x="15263" y="5553"/>
                      </a:lnTo>
                      <a:lnTo>
                        <a:pt x="15272" y="5588"/>
                      </a:lnTo>
                      <a:lnTo>
                        <a:pt x="15279" y="5623"/>
                      </a:lnTo>
                      <a:lnTo>
                        <a:pt x="15284" y="5659"/>
                      </a:lnTo>
                      <a:lnTo>
                        <a:pt x="15291" y="5694"/>
                      </a:lnTo>
                      <a:lnTo>
                        <a:pt x="15291" y="5732"/>
                      </a:lnTo>
                      <a:lnTo>
                        <a:pt x="15291" y="5767"/>
                      </a:lnTo>
                      <a:lnTo>
                        <a:pt x="15284" y="5805"/>
                      </a:lnTo>
                      <a:lnTo>
                        <a:pt x="15277" y="5843"/>
                      </a:lnTo>
                      <a:lnTo>
                        <a:pt x="15266" y="5880"/>
                      </a:lnTo>
                      <a:lnTo>
                        <a:pt x="15253" y="5918"/>
                      </a:lnTo>
                      <a:lnTo>
                        <a:pt x="15236" y="5956"/>
                      </a:lnTo>
                      <a:lnTo>
                        <a:pt x="15214" y="5995"/>
                      </a:lnTo>
                      <a:lnTo>
                        <a:pt x="15201" y="6021"/>
                      </a:lnTo>
                      <a:lnTo>
                        <a:pt x="15187" y="6054"/>
                      </a:lnTo>
                      <a:lnTo>
                        <a:pt x="15166" y="6092"/>
                      </a:lnTo>
                      <a:lnTo>
                        <a:pt x="15136" y="6135"/>
                      </a:lnTo>
                      <a:lnTo>
                        <a:pt x="15101" y="6184"/>
                      </a:lnTo>
                      <a:lnTo>
                        <a:pt x="15057" y="6233"/>
                      </a:lnTo>
                      <a:lnTo>
                        <a:pt x="15035" y="6257"/>
                      </a:lnTo>
                      <a:lnTo>
                        <a:pt x="15009" y="6278"/>
                      </a:lnTo>
                      <a:lnTo>
                        <a:pt x="14981" y="6301"/>
                      </a:lnTo>
                      <a:lnTo>
                        <a:pt x="14951" y="6322"/>
                      </a:lnTo>
                      <a:lnTo>
                        <a:pt x="14919" y="6341"/>
                      </a:lnTo>
                      <a:lnTo>
                        <a:pt x="14887" y="6360"/>
                      </a:lnTo>
                      <a:lnTo>
                        <a:pt x="14851" y="6374"/>
                      </a:lnTo>
                      <a:lnTo>
                        <a:pt x="14814" y="6386"/>
                      </a:lnTo>
                      <a:lnTo>
                        <a:pt x="14776" y="6395"/>
                      </a:lnTo>
                      <a:lnTo>
                        <a:pt x="14732" y="6403"/>
                      </a:lnTo>
                      <a:lnTo>
                        <a:pt x="14689" y="6405"/>
                      </a:lnTo>
                      <a:lnTo>
                        <a:pt x="14643" y="6403"/>
                      </a:lnTo>
                      <a:lnTo>
                        <a:pt x="14596" y="6400"/>
                      </a:lnTo>
                      <a:lnTo>
                        <a:pt x="14544" y="6390"/>
                      </a:lnTo>
                      <a:lnTo>
                        <a:pt x="14494" y="6376"/>
                      </a:lnTo>
                      <a:lnTo>
                        <a:pt x="14440" y="6357"/>
                      </a:lnTo>
                      <a:lnTo>
                        <a:pt x="14382" y="6332"/>
                      </a:lnTo>
                      <a:lnTo>
                        <a:pt x="14325" y="6303"/>
                      </a:lnTo>
                      <a:lnTo>
                        <a:pt x="14318" y="6311"/>
                      </a:lnTo>
                      <a:lnTo>
                        <a:pt x="14301" y="6325"/>
                      </a:lnTo>
                      <a:lnTo>
                        <a:pt x="14274" y="6346"/>
                      </a:lnTo>
                      <a:lnTo>
                        <a:pt x="14257" y="6357"/>
                      </a:lnTo>
                      <a:lnTo>
                        <a:pt x="14239" y="6365"/>
                      </a:lnTo>
                      <a:lnTo>
                        <a:pt x="14217" y="6374"/>
                      </a:lnTo>
                      <a:lnTo>
                        <a:pt x="14196" y="6381"/>
                      </a:lnTo>
                      <a:lnTo>
                        <a:pt x="14171" y="6384"/>
                      </a:lnTo>
                      <a:lnTo>
                        <a:pt x="14147" y="6384"/>
                      </a:lnTo>
                      <a:lnTo>
                        <a:pt x="14119" y="6381"/>
                      </a:lnTo>
                      <a:lnTo>
                        <a:pt x="14093" y="6374"/>
                      </a:lnTo>
                      <a:lnTo>
                        <a:pt x="14062" y="6360"/>
                      </a:lnTo>
                      <a:lnTo>
                        <a:pt x="14036" y="6341"/>
                      </a:lnTo>
                      <a:lnTo>
                        <a:pt x="14025" y="6349"/>
                      </a:lnTo>
                      <a:lnTo>
                        <a:pt x="13992" y="6365"/>
                      </a:lnTo>
                      <a:lnTo>
                        <a:pt x="13973" y="6374"/>
                      </a:lnTo>
                      <a:lnTo>
                        <a:pt x="13949" y="6381"/>
                      </a:lnTo>
                      <a:lnTo>
                        <a:pt x="13921" y="6386"/>
                      </a:lnTo>
                      <a:lnTo>
                        <a:pt x="13891" y="6390"/>
                      </a:lnTo>
                      <a:lnTo>
                        <a:pt x="13862" y="6390"/>
                      </a:lnTo>
                      <a:lnTo>
                        <a:pt x="13830" y="6386"/>
                      </a:lnTo>
                      <a:lnTo>
                        <a:pt x="13797" y="6376"/>
                      </a:lnTo>
                      <a:lnTo>
                        <a:pt x="13781" y="6368"/>
                      </a:lnTo>
                      <a:lnTo>
                        <a:pt x="13764" y="6360"/>
                      </a:lnTo>
                      <a:lnTo>
                        <a:pt x="13751" y="6346"/>
                      </a:lnTo>
                      <a:lnTo>
                        <a:pt x="13735" y="6336"/>
                      </a:lnTo>
                      <a:lnTo>
                        <a:pt x="13719" y="6320"/>
                      </a:lnTo>
                      <a:lnTo>
                        <a:pt x="13705" y="6303"/>
                      </a:lnTo>
                      <a:lnTo>
                        <a:pt x="13689" y="6282"/>
                      </a:lnTo>
                      <a:lnTo>
                        <a:pt x="13675" y="6259"/>
                      </a:lnTo>
                      <a:lnTo>
                        <a:pt x="13661" y="6235"/>
                      </a:lnTo>
                      <a:lnTo>
                        <a:pt x="13648" y="6208"/>
                      </a:lnTo>
                      <a:lnTo>
                        <a:pt x="13642" y="6184"/>
                      </a:lnTo>
                      <a:lnTo>
                        <a:pt x="13637" y="6157"/>
                      </a:lnTo>
                      <a:lnTo>
                        <a:pt x="13632" y="6118"/>
                      </a:lnTo>
                      <a:lnTo>
                        <a:pt x="13629" y="6078"/>
                      </a:lnTo>
                      <a:lnTo>
                        <a:pt x="13626" y="6033"/>
                      </a:lnTo>
                      <a:lnTo>
                        <a:pt x="13629" y="5981"/>
                      </a:lnTo>
                      <a:lnTo>
                        <a:pt x="13637" y="5929"/>
                      </a:lnTo>
                      <a:lnTo>
                        <a:pt x="13642" y="5905"/>
                      </a:lnTo>
                      <a:lnTo>
                        <a:pt x="13648" y="5878"/>
                      </a:lnTo>
                      <a:lnTo>
                        <a:pt x="13658" y="5854"/>
                      </a:lnTo>
                      <a:lnTo>
                        <a:pt x="13670" y="5829"/>
                      </a:lnTo>
                      <a:lnTo>
                        <a:pt x="13683" y="5805"/>
                      </a:lnTo>
                      <a:lnTo>
                        <a:pt x="13700" y="5783"/>
                      </a:lnTo>
                      <a:lnTo>
                        <a:pt x="13716" y="5762"/>
                      </a:lnTo>
                      <a:lnTo>
                        <a:pt x="13738" y="5743"/>
                      </a:lnTo>
                      <a:lnTo>
                        <a:pt x="13762" y="5727"/>
                      </a:lnTo>
                      <a:lnTo>
                        <a:pt x="13789" y="5710"/>
                      </a:lnTo>
                      <a:lnTo>
                        <a:pt x="13816" y="5697"/>
                      </a:lnTo>
                      <a:lnTo>
                        <a:pt x="13848" y="5683"/>
                      </a:lnTo>
                      <a:lnTo>
                        <a:pt x="13886" y="5675"/>
                      </a:lnTo>
                      <a:lnTo>
                        <a:pt x="13924" y="5669"/>
                      </a:lnTo>
                      <a:lnTo>
                        <a:pt x="13968" y="5666"/>
                      </a:lnTo>
                      <a:lnTo>
                        <a:pt x="14017" y="5666"/>
                      </a:lnTo>
                      <a:lnTo>
                        <a:pt x="14019" y="5640"/>
                      </a:lnTo>
                      <a:lnTo>
                        <a:pt x="14019" y="5610"/>
                      </a:lnTo>
                      <a:lnTo>
                        <a:pt x="14022" y="5567"/>
                      </a:lnTo>
                      <a:lnTo>
                        <a:pt x="14019" y="5518"/>
                      </a:lnTo>
                      <a:lnTo>
                        <a:pt x="14011" y="5461"/>
                      </a:lnTo>
                      <a:lnTo>
                        <a:pt x="14001" y="5396"/>
                      </a:lnTo>
                      <a:lnTo>
                        <a:pt x="13984" y="5325"/>
                      </a:lnTo>
                      <a:lnTo>
                        <a:pt x="13973" y="5290"/>
                      </a:lnTo>
                      <a:lnTo>
                        <a:pt x="13959" y="5252"/>
                      </a:lnTo>
                      <a:lnTo>
                        <a:pt x="13943" y="5214"/>
                      </a:lnTo>
                      <a:lnTo>
                        <a:pt x="13924" y="5177"/>
                      </a:lnTo>
                      <a:lnTo>
                        <a:pt x="13905" y="5139"/>
                      </a:lnTo>
                      <a:lnTo>
                        <a:pt x="13881" y="5101"/>
                      </a:lnTo>
                      <a:lnTo>
                        <a:pt x="13857" y="5061"/>
                      </a:lnTo>
                      <a:lnTo>
                        <a:pt x="13827" y="5022"/>
                      </a:lnTo>
                      <a:lnTo>
                        <a:pt x="13797" y="4984"/>
                      </a:lnTo>
                      <a:lnTo>
                        <a:pt x="13762" y="4946"/>
                      </a:lnTo>
                      <a:lnTo>
                        <a:pt x="13721" y="4909"/>
                      </a:lnTo>
                      <a:lnTo>
                        <a:pt x="13681" y="4873"/>
                      </a:lnTo>
                      <a:lnTo>
                        <a:pt x="13634" y="4838"/>
                      </a:lnTo>
                      <a:lnTo>
                        <a:pt x="13585" y="4803"/>
                      </a:lnTo>
                      <a:lnTo>
                        <a:pt x="13531" y="4770"/>
                      </a:lnTo>
                      <a:lnTo>
                        <a:pt x="13475" y="4741"/>
                      </a:lnTo>
                      <a:lnTo>
                        <a:pt x="13402" y="4738"/>
                      </a:lnTo>
                      <a:lnTo>
                        <a:pt x="13317" y="4732"/>
                      </a:lnTo>
                      <a:lnTo>
                        <a:pt x="13206" y="4725"/>
                      </a:lnTo>
                      <a:lnTo>
                        <a:pt x="13071" y="4711"/>
                      </a:lnTo>
                      <a:lnTo>
                        <a:pt x="12918" y="4692"/>
                      </a:lnTo>
                      <a:lnTo>
                        <a:pt x="12751" y="4665"/>
                      </a:lnTo>
                      <a:lnTo>
                        <a:pt x="12664" y="4649"/>
                      </a:lnTo>
                      <a:lnTo>
                        <a:pt x="12572" y="4630"/>
                      </a:lnTo>
                      <a:lnTo>
                        <a:pt x="12480" y="4611"/>
                      </a:lnTo>
                      <a:lnTo>
                        <a:pt x="12387" y="4586"/>
                      </a:lnTo>
                      <a:lnTo>
                        <a:pt x="12295" y="4562"/>
                      </a:lnTo>
                      <a:lnTo>
                        <a:pt x="12201" y="4532"/>
                      </a:lnTo>
                      <a:lnTo>
                        <a:pt x="12109" y="4502"/>
                      </a:lnTo>
                      <a:lnTo>
                        <a:pt x="12016" y="4468"/>
                      </a:lnTo>
                      <a:lnTo>
                        <a:pt x="11924" y="4429"/>
                      </a:lnTo>
                      <a:lnTo>
                        <a:pt x="11835" y="4389"/>
                      </a:lnTo>
                      <a:lnTo>
                        <a:pt x="11748" y="4346"/>
                      </a:lnTo>
                      <a:lnTo>
                        <a:pt x="11664" y="4297"/>
                      </a:lnTo>
                      <a:lnTo>
                        <a:pt x="11583" y="4245"/>
                      </a:lnTo>
                      <a:lnTo>
                        <a:pt x="11506" y="4191"/>
                      </a:lnTo>
                      <a:lnTo>
                        <a:pt x="11437" y="4132"/>
                      </a:lnTo>
                      <a:lnTo>
                        <a:pt x="11402" y="4099"/>
                      </a:lnTo>
                      <a:lnTo>
                        <a:pt x="11369" y="4066"/>
                      </a:lnTo>
                      <a:lnTo>
                        <a:pt x="11336" y="4034"/>
                      </a:lnTo>
                      <a:lnTo>
                        <a:pt x="11306" y="4002"/>
                      </a:lnTo>
                      <a:lnTo>
                        <a:pt x="11280" y="3963"/>
                      </a:lnTo>
                      <a:lnTo>
                        <a:pt x="11252" y="3929"/>
                      </a:lnTo>
                      <a:lnTo>
                        <a:pt x="11233" y="3950"/>
                      </a:lnTo>
                      <a:lnTo>
                        <a:pt x="11187" y="4015"/>
                      </a:lnTo>
                      <a:lnTo>
                        <a:pt x="11158" y="4059"/>
                      </a:lnTo>
                      <a:lnTo>
                        <a:pt x="11127" y="4110"/>
                      </a:lnTo>
                      <a:lnTo>
                        <a:pt x="11097" y="4167"/>
                      </a:lnTo>
                      <a:lnTo>
                        <a:pt x="11071" y="4226"/>
                      </a:lnTo>
                      <a:lnTo>
                        <a:pt x="11046" y="4292"/>
                      </a:lnTo>
                      <a:lnTo>
                        <a:pt x="11036" y="4327"/>
                      </a:lnTo>
                      <a:lnTo>
                        <a:pt x="11027" y="4358"/>
                      </a:lnTo>
                      <a:lnTo>
                        <a:pt x="11022" y="4394"/>
                      </a:lnTo>
                      <a:lnTo>
                        <a:pt x="11017" y="4429"/>
                      </a:lnTo>
                      <a:lnTo>
                        <a:pt x="11014" y="4464"/>
                      </a:lnTo>
                      <a:lnTo>
                        <a:pt x="11014" y="4499"/>
                      </a:lnTo>
                      <a:lnTo>
                        <a:pt x="11017" y="4532"/>
                      </a:lnTo>
                      <a:lnTo>
                        <a:pt x="11024" y="4567"/>
                      </a:lnTo>
                      <a:lnTo>
                        <a:pt x="11033" y="4600"/>
                      </a:lnTo>
                      <a:lnTo>
                        <a:pt x="11046" y="4635"/>
                      </a:lnTo>
                      <a:lnTo>
                        <a:pt x="11062" y="4668"/>
                      </a:lnTo>
                      <a:lnTo>
                        <a:pt x="11081" y="4697"/>
                      </a:lnTo>
                      <a:lnTo>
                        <a:pt x="11106" y="4730"/>
                      </a:lnTo>
                      <a:lnTo>
                        <a:pt x="11135" y="4760"/>
                      </a:lnTo>
                      <a:lnTo>
                        <a:pt x="11141" y="4765"/>
                      </a:lnTo>
                      <a:lnTo>
                        <a:pt x="11158" y="4784"/>
                      </a:lnTo>
                      <a:lnTo>
                        <a:pt x="11165" y="4798"/>
                      </a:lnTo>
                      <a:lnTo>
                        <a:pt x="11174" y="4817"/>
                      </a:lnTo>
                      <a:lnTo>
                        <a:pt x="11179" y="4838"/>
                      </a:lnTo>
                      <a:lnTo>
                        <a:pt x="11184" y="4863"/>
                      </a:lnTo>
                      <a:lnTo>
                        <a:pt x="11184" y="4890"/>
                      </a:lnTo>
                      <a:lnTo>
                        <a:pt x="11179" y="4922"/>
                      </a:lnTo>
                      <a:lnTo>
                        <a:pt x="11168" y="4958"/>
                      </a:lnTo>
                      <a:lnTo>
                        <a:pt x="11151" y="4995"/>
                      </a:lnTo>
                      <a:lnTo>
                        <a:pt x="11127" y="5036"/>
                      </a:lnTo>
                      <a:lnTo>
                        <a:pt x="11095" y="5082"/>
                      </a:lnTo>
                      <a:lnTo>
                        <a:pt x="11052" y="5130"/>
                      </a:lnTo>
                      <a:lnTo>
                        <a:pt x="11000" y="5184"/>
                      </a:lnTo>
                      <a:lnTo>
                        <a:pt x="10970" y="5209"/>
                      </a:lnTo>
                      <a:lnTo>
                        <a:pt x="10897" y="5282"/>
                      </a:lnTo>
                      <a:lnTo>
                        <a:pt x="10848" y="5331"/>
                      </a:lnTo>
                      <a:lnTo>
                        <a:pt x="10791" y="5391"/>
                      </a:lnTo>
                      <a:lnTo>
                        <a:pt x="10732" y="5459"/>
                      </a:lnTo>
                      <a:lnTo>
                        <a:pt x="10672" y="5532"/>
                      </a:lnTo>
                      <a:lnTo>
                        <a:pt x="10610" y="5610"/>
                      </a:lnTo>
                      <a:lnTo>
                        <a:pt x="10550" y="5694"/>
                      </a:lnTo>
                      <a:lnTo>
                        <a:pt x="10496" y="5781"/>
                      </a:lnTo>
                      <a:lnTo>
                        <a:pt x="10469" y="5824"/>
                      </a:lnTo>
                      <a:lnTo>
                        <a:pt x="10444" y="5867"/>
                      </a:lnTo>
                      <a:lnTo>
                        <a:pt x="10423" y="5913"/>
                      </a:lnTo>
                      <a:lnTo>
                        <a:pt x="10404" y="5959"/>
                      </a:lnTo>
                      <a:lnTo>
                        <a:pt x="10385" y="6002"/>
                      </a:lnTo>
                      <a:lnTo>
                        <a:pt x="10371" y="6049"/>
                      </a:lnTo>
                      <a:lnTo>
                        <a:pt x="10357" y="6094"/>
                      </a:lnTo>
                      <a:lnTo>
                        <a:pt x="10350" y="6138"/>
                      </a:lnTo>
                      <a:lnTo>
                        <a:pt x="10345" y="6184"/>
                      </a:lnTo>
                      <a:lnTo>
                        <a:pt x="10342" y="6228"/>
                      </a:lnTo>
                      <a:lnTo>
                        <a:pt x="10352" y="6240"/>
                      </a:lnTo>
                      <a:lnTo>
                        <a:pt x="10361" y="6254"/>
                      </a:lnTo>
                      <a:lnTo>
                        <a:pt x="10369" y="6273"/>
                      </a:lnTo>
                      <a:lnTo>
                        <a:pt x="10374" y="6297"/>
                      </a:lnTo>
                      <a:lnTo>
                        <a:pt x="10377" y="6322"/>
                      </a:lnTo>
                      <a:lnTo>
                        <a:pt x="10377" y="6349"/>
                      </a:lnTo>
                      <a:lnTo>
                        <a:pt x="10371" y="6362"/>
                      </a:lnTo>
                      <a:lnTo>
                        <a:pt x="10366" y="6376"/>
                      </a:lnTo>
                      <a:lnTo>
                        <a:pt x="10361" y="6390"/>
                      </a:lnTo>
                      <a:lnTo>
                        <a:pt x="10350" y="6403"/>
                      </a:lnTo>
                      <a:lnTo>
                        <a:pt x="10336" y="6417"/>
                      </a:lnTo>
                      <a:lnTo>
                        <a:pt x="10322" y="6428"/>
                      </a:lnTo>
                      <a:lnTo>
                        <a:pt x="10303" y="6441"/>
                      </a:lnTo>
                      <a:lnTo>
                        <a:pt x="10282" y="6452"/>
                      </a:lnTo>
                      <a:lnTo>
                        <a:pt x="10258" y="6463"/>
                      </a:lnTo>
                      <a:lnTo>
                        <a:pt x="10228" y="6471"/>
                      </a:lnTo>
                      <a:lnTo>
                        <a:pt x="10195" y="6478"/>
                      </a:lnTo>
                      <a:lnTo>
                        <a:pt x="10160" y="6487"/>
                      </a:lnTo>
                      <a:lnTo>
                        <a:pt x="10119" y="6492"/>
                      </a:lnTo>
                      <a:lnTo>
                        <a:pt x="10073" y="6495"/>
                      </a:lnTo>
                      <a:lnTo>
                        <a:pt x="10021" y="6498"/>
                      </a:lnTo>
                      <a:lnTo>
                        <a:pt x="9967" y="6501"/>
                      </a:lnTo>
                      <a:lnTo>
                        <a:pt x="9905" y="6501"/>
                      </a:lnTo>
                      <a:lnTo>
                        <a:pt x="9840" y="6498"/>
                      </a:lnTo>
                      <a:lnTo>
                        <a:pt x="9802" y="6498"/>
                      </a:lnTo>
                      <a:lnTo>
                        <a:pt x="9759" y="6501"/>
                      </a:lnTo>
                      <a:lnTo>
                        <a:pt x="9704" y="6509"/>
                      </a:lnTo>
                      <a:lnTo>
                        <a:pt x="9642" y="6520"/>
                      </a:lnTo>
                      <a:lnTo>
                        <a:pt x="9580" y="6539"/>
                      </a:lnTo>
                      <a:lnTo>
                        <a:pt x="9548" y="6549"/>
                      </a:lnTo>
                      <a:lnTo>
                        <a:pt x="9515" y="6560"/>
                      </a:lnTo>
                      <a:lnTo>
                        <a:pt x="9483" y="6576"/>
                      </a:lnTo>
                      <a:lnTo>
                        <a:pt x="9452" y="6593"/>
                      </a:lnTo>
                      <a:lnTo>
                        <a:pt x="9318" y="6517"/>
                      </a:lnTo>
                      <a:lnTo>
                        <a:pt x="9312" y="6525"/>
                      </a:lnTo>
                      <a:lnTo>
                        <a:pt x="9293" y="6546"/>
                      </a:lnTo>
                      <a:lnTo>
                        <a:pt x="9276" y="6558"/>
                      </a:lnTo>
                      <a:lnTo>
                        <a:pt x="9260" y="6571"/>
                      </a:lnTo>
                      <a:lnTo>
                        <a:pt x="9241" y="6582"/>
                      </a:lnTo>
                      <a:lnTo>
                        <a:pt x="9222" y="6593"/>
                      </a:lnTo>
                      <a:lnTo>
                        <a:pt x="9198" y="6600"/>
                      </a:lnTo>
                      <a:lnTo>
                        <a:pt x="9173" y="6603"/>
                      </a:lnTo>
                      <a:lnTo>
                        <a:pt x="9149" y="6603"/>
                      </a:lnTo>
                      <a:lnTo>
                        <a:pt x="9123" y="6598"/>
                      </a:lnTo>
                      <a:lnTo>
                        <a:pt x="9095" y="6584"/>
                      </a:lnTo>
                      <a:lnTo>
                        <a:pt x="9067" y="6563"/>
                      </a:lnTo>
                      <a:lnTo>
                        <a:pt x="9038" y="6536"/>
                      </a:lnTo>
                      <a:lnTo>
                        <a:pt x="9008" y="6498"/>
                      </a:lnTo>
                      <a:lnTo>
                        <a:pt x="9000" y="6503"/>
                      </a:lnTo>
                      <a:lnTo>
                        <a:pt x="8973" y="6511"/>
                      </a:lnTo>
                      <a:lnTo>
                        <a:pt x="8954" y="6517"/>
                      </a:lnTo>
                      <a:lnTo>
                        <a:pt x="8935" y="6522"/>
                      </a:lnTo>
                      <a:lnTo>
                        <a:pt x="8914" y="6522"/>
                      </a:lnTo>
                      <a:lnTo>
                        <a:pt x="8891" y="6522"/>
                      </a:lnTo>
                      <a:lnTo>
                        <a:pt x="8867" y="6514"/>
                      </a:lnTo>
                      <a:lnTo>
                        <a:pt x="8846" y="6503"/>
                      </a:lnTo>
                      <a:lnTo>
                        <a:pt x="8824" y="6487"/>
                      </a:lnTo>
                      <a:lnTo>
                        <a:pt x="8805" y="6466"/>
                      </a:lnTo>
                      <a:lnTo>
                        <a:pt x="8789" y="6433"/>
                      </a:lnTo>
                      <a:lnTo>
                        <a:pt x="8775" y="6393"/>
                      </a:lnTo>
                      <a:lnTo>
                        <a:pt x="8764" y="6344"/>
                      </a:lnTo>
                      <a:lnTo>
                        <a:pt x="8759" y="6284"/>
                      </a:lnTo>
                      <a:lnTo>
                        <a:pt x="8756" y="6257"/>
                      </a:lnTo>
                      <a:lnTo>
                        <a:pt x="8759" y="6224"/>
                      </a:lnTo>
                      <a:lnTo>
                        <a:pt x="8761" y="6184"/>
                      </a:lnTo>
                      <a:lnTo>
                        <a:pt x="8767" y="6138"/>
                      </a:lnTo>
                      <a:lnTo>
                        <a:pt x="8775" y="6087"/>
                      </a:lnTo>
                      <a:lnTo>
                        <a:pt x="8792" y="6033"/>
                      </a:lnTo>
                      <a:lnTo>
                        <a:pt x="8799" y="6007"/>
                      </a:lnTo>
                      <a:lnTo>
                        <a:pt x="8810" y="5981"/>
                      </a:lnTo>
                      <a:lnTo>
                        <a:pt x="8824" y="5953"/>
                      </a:lnTo>
                      <a:lnTo>
                        <a:pt x="8837" y="5929"/>
                      </a:lnTo>
                      <a:lnTo>
                        <a:pt x="8853" y="5905"/>
                      </a:lnTo>
                      <a:lnTo>
                        <a:pt x="8872" y="5883"/>
                      </a:lnTo>
                      <a:lnTo>
                        <a:pt x="8895" y="5861"/>
                      </a:lnTo>
                      <a:lnTo>
                        <a:pt x="8916" y="5843"/>
                      </a:lnTo>
                      <a:lnTo>
                        <a:pt x="8940" y="5826"/>
                      </a:lnTo>
                      <a:lnTo>
                        <a:pt x="8970" y="5812"/>
                      </a:lnTo>
                      <a:lnTo>
                        <a:pt x="9000" y="5800"/>
                      </a:lnTo>
                      <a:lnTo>
                        <a:pt x="9032" y="5791"/>
                      </a:lnTo>
                      <a:lnTo>
                        <a:pt x="9071" y="5786"/>
                      </a:lnTo>
                      <a:lnTo>
                        <a:pt x="9109" y="5786"/>
                      </a:lnTo>
                      <a:lnTo>
                        <a:pt x="9152" y="5788"/>
                      </a:lnTo>
                      <a:lnTo>
                        <a:pt x="9198" y="5794"/>
                      </a:lnTo>
                      <a:lnTo>
                        <a:pt x="9247" y="5805"/>
                      </a:lnTo>
                      <a:lnTo>
                        <a:pt x="9299" y="5821"/>
                      </a:lnTo>
                      <a:lnTo>
                        <a:pt x="9314" y="5831"/>
                      </a:lnTo>
                      <a:lnTo>
                        <a:pt x="9333" y="5843"/>
                      </a:lnTo>
                      <a:lnTo>
                        <a:pt x="9358" y="5856"/>
                      </a:lnTo>
                      <a:lnTo>
                        <a:pt x="9391" y="5870"/>
                      </a:lnTo>
                      <a:lnTo>
                        <a:pt x="9426" y="5880"/>
                      </a:lnTo>
                      <a:lnTo>
                        <a:pt x="9464" y="5892"/>
                      </a:lnTo>
                      <a:lnTo>
                        <a:pt x="9507" y="5897"/>
                      </a:lnTo>
                      <a:lnTo>
                        <a:pt x="9529" y="5897"/>
                      </a:lnTo>
                      <a:lnTo>
                        <a:pt x="9550" y="5894"/>
                      </a:lnTo>
                      <a:lnTo>
                        <a:pt x="9574" y="5892"/>
                      </a:lnTo>
                      <a:lnTo>
                        <a:pt x="9596" y="5889"/>
                      </a:lnTo>
                      <a:lnTo>
                        <a:pt x="9621" y="5880"/>
                      </a:lnTo>
                      <a:lnTo>
                        <a:pt x="9642" y="5873"/>
                      </a:lnTo>
                      <a:lnTo>
                        <a:pt x="9666" y="5859"/>
                      </a:lnTo>
                      <a:lnTo>
                        <a:pt x="9691" y="5845"/>
                      </a:lnTo>
                      <a:lnTo>
                        <a:pt x="9713" y="5829"/>
                      </a:lnTo>
                      <a:lnTo>
                        <a:pt x="9737" y="5807"/>
                      </a:lnTo>
                      <a:lnTo>
                        <a:pt x="9759" y="5783"/>
                      </a:lnTo>
                      <a:lnTo>
                        <a:pt x="9781" y="5756"/>
                      </a:lnTo>
                      <a:lnTo>
                        <a:pt x="9802" y="5727"/>
                      </a:lnTo>
                      <a:lnTo>
                        <a:pt x="9821" y="5691"/>
                      </a:lnTo>
                      <a:lnTo>
                        <a:pt x="9840" y="5650"/>
                      </a:lnTo>
                      <a:lnTo>
                        <a:pt x="9859" y="5607"/>
                      </a:lnTo>
                      <a:lnTo>
                        <a:pt x="9870" y="5588"/>
                      </a:lnTo>
                      <a:lnTo>
                        <a:pt x="9897" y="5529"/>
                      </a:lnTo>
                      <a:lnTo>
                        <a:pt x="9910" y="5490"/>
                      </a:lnTo>
                      <a:lnTo>
                        <a:pt x="9927" y="5445"/>
                      </a:lnTo>
                      <a:lnTo>
                        <a:pt x="9941" y="5393"/>
                      </a:lnTo>
                      <a:lnTo>
                        <a:pt x="9951" y="5339"/>
                      </a:lnTo>
                      <a:lnTo>
                        <a:pt x="9957" y="5280"/>
                      </a:lnTo>
                      <a:lnTo>
                        <a:pt x="9960" y="5223"/>
                      </a:lnTo>
                      <a:lnTo>
                        <a:pt x="9957" y="5193"/>
                      </a:lnTo>
                      <a:lnTo>
                        <a:pt x="9954" y="5163"/>
                      </a:lnTo>
                      <a:lnTo>
                        <a:pt x="9948" y="5134"/>
                      </a:lnTo>
                      <a:lnTo>
                        <a:pt x="9941" y="5104"/>
                      </a:lnTo>
                      <a:lnTo>
                        <a:pt x="9929" y="5073"/>
                      </a:lnTo>
                      <a:lnTo>
                        <a:pt x="9919" y="5047"/>
                      </a:lnTo>
                      <a:lnTo>
                        <a:pt x="9903" y="5017"/>
                      </a:lnTo>
                      <a:lnTo>
                        <a:pt x="9887" y="4990"/>
                      </a:lnTo>
                      <a:lnTo>
                        <a:pt x="9865" y="4965"/>
                      </a:lnTo>
                      <a:lnTo>
                        <a:pt x="9840" y="4941"/>
                      </a:lnTo>
                      <a:lnTo>
                        <a:pt x="9813" y="4917"/>
                      </a:lnTo>
                      <a:lnTo>
                        <a:pt x="9783" y="4895"/>
                      </a:lnTo>
                      <a:lnTo>
                        <a:pt x="9759" y="4882"/>
                      </a:lnTo>
                      <a:lnTo>
                        <a:pt x="9734" y="4866"/>
                      </a:lnTo>
                      <a:lnTo>
                        <a:pt x="9702" y="4841"/>
                      </a:lnTo>
                      <a:lnTo>
                        <a:pt x="9664" y="4811"/>
                      </a:lnTo>
                      <a:lnTo>
                        <a:pt x="9621" y="4776"/>
                      </a:lnTo>
                      <a:lnTo>
                        <a:pt x="9577" y="4732"/>
                      </a:lnTo>
                      <a:lnTo>
                        <a:pt x="9534" y="4681"/>
                      </a:lnTo>
                      <a:lnTo>
                        <a:pt x="9490" y="4624"/>
                      </a:lnTo>
                      <a:lnTo>
                        <a:pt x="9469" y="4591"/>
                      </a:lnTo>
                      <a:lnTo>
                        <a:pt x="9450" y="4560"/>
                      </a:lnTo>
                      <a:lnTo>
                        <a:pt x="9431" y="4522"/>
                      </a:lnTo>
                      <a:lnTo>
                        <a:pt x="9412" y="4487"/>
                      </a:lnTo>
                      <a:lnTo>
                        <a:pt x="9396" y="4445"/>
                      </a:lnTo>
                      <a:lnTo>
                        <a:pt x="9382" y="4405"/>
                      </a:lnTo>
                      <a:lnTo>
                        <a:pt x="9372" y="4362"/>
                      </a:lnTo>
                      <a:lnTo>
                        <a:pt x="9360" y="4316"/>
                      </a:lnTo>
                      <a:lnTo>
                        <a:pt x="9353" y="4270"/>
                      </a:lnTo>
                      <a:lnTo>
                        <a:pt x="9347" y="4221"/>
                      </a:lnTo>
                      <a:lnTo>
                        <a:pt x="9344" y="4170"/>
                      </a:lnTo>
                      <a:lnTo>
                        <a:pt x="9344" y="4118"/>
                      </a:lnTo>
                      <a:lnTo>
                        <a:pt x="9349" y="4061"/>
                      </a:lnTo>
                      <a:lnTo>
                        <a:pt x="9358" y="4005"/>
                      </a:lnTo>
                      <a:lnTo>
                        <a:pt x="9471" y="3504"/>
                      </a:lnTo>
                      <a:lnTo>
                        <a:pt x="9407" y="3525"/>
                      </a:lnTo>
                      <a:lnTo>
                        <a:pt x="9227" y="3582"/>
                      </a:lnTo>
                      <a:lnTo>
                        <a:pt x="9103" y="3617"/>
                      </a:lnTo>
                      <a:lnTo>
                        <a:pt x="8959" y="3657"/>
                      </a:lnTo>
                      <a:lnTo>
                        <a:pt x="8802" y="3699"/>
                      </a:lnTo>
                      <a:lnTo>
                        <a:pt x="8629" y="3739"/>
                      </a:lnTo>
                      <a:lnTo>
                        <a:pt x="8449" y="3779"/>
                      </a:lnTo>
                      <a:lnTo>
                        <a:pt x="8263" y="3812"/>
                      </a:lnTo>
                      <a:lnTo>
                        <a:pt x="8169" y="3828"/>
                      </a:lnTo>
                      <a:lnTo>
                        <a:pt x="8073" y="3842"/>
                      </a:lnTo>
                      <a:lnTo>
                        <a:pt x="7979" y="3852"/>
                      </a:lnTo>
                      <a:lnTo>
                        <a:pt x="7883" y="3861"/>
                      </a:lnTo>
                      <a:lnTo>
                        <a:pt x="7789" y="3869"/>
                      </a:lnTo>
                      <a:lnTo>
                        <a:pt x="7697" y="3875"/>
                      </a:lnTo>
                      <a:lnTo>
                        <a:pt x="7607" y="3875"/>
                      </a:lnTo>
                      <a:lnTo>
                        <a:pt x="7518" y="3875"/>
                      </a:lnTo>
                      <a:lnTo>
                        <a:pt x="7431" y="3869"/>
                      </a:lnTo>
                      <a:lnTo>
                        <a:pt x="7347" y="3861"/>
                      </a:lnTo>
                      <a:lnTo>
                        <a:pt x="7269" y="3847"/>
                      </a:lnTo>
                      <a:lnTo>
                        <a:pt x="7192" y="3831"/>
                      </a:lnTo>
                      <a:lnTo>
                        <a:pt x="7179" y="3890"/>
                      </a:lnTo>
                      <a:lnTo>
                        <a:pt x="7166" y="3958"/>
                      </a:lnTo>
                      <a:lnTo>
                        <a:pt x="7141" y="4048"/>
                      </a:lnTo>
                      <a:lnTo>
                        <a:pt x="7109" y="4151"/>
                      </a:lnTo>
                      <a:lnTo>
                        <a:pt x="7070" y="4264"/>
                      </a:lnTo>
                      <a:lnTo>
                        <a:pt x="7046" y="4324"/>
                      </a:lnTo>
                      <a:lnTo>
                        <a:pt x="7018" y="4384"/>
                      </a:lnTo>
                      <a:lnTo>
                        <a:pt x="6992" y="4445"/>
                      </a:lnTo>
                      <a:lnTo>
                        <a:pt x="6959" y="4508"/>
                      </a:lnTo>
                      <a:lnTo>
                        <a:pt x="6948" y="4541"/>
                      </a:lnTo>
                      <a:lnTo>
                        <a:pt x="6933" y="4581"/>
                      </a:lnTo>
                      <a:lnTo>
                        <a:pt x="6916" y="4635"/>
                      </a:lnTo>
                      <a:lnTo>
                        <a:pt x="6897" y="4706"/>
                      </a:lnTo>
                      <a:lnTo>
                        <a:pt x="6879" y="4786"/>
                      </a:lnTo>
                      <a:lnTo>
                        <a:pt x="6862" y="4878"/>
                      </a:lnTo>
                      <a:lnTo>
                        <a:pt x="6846" y="4984"/>
                      </a:lnTo>
                      <a:lnTo>
                        <a:pt x="6835" y="5099"/>
                      </a:lnTo>
                      <a:lnTo>
                        <a:pt x="6832" y="5158"/>
                      </a:lnTo>
                      <a:lnTo>
                        <a:pt x="6830" y="5223"/>
                      </a:lnTo>
                      <a:lnTo>
                        <a:pt x="6827" y="5287"/>
                      </a:lnTo>
                      <a:lnTo>
                        <a:pt x="6830" y="5353"/>
                      </a:lnTo>
                      <a:lnTo>
                        <a:pt x="6832" y="5423"/>
                      </a:lnTo>
                      <a:lnTo>
                        <a:pt x="6837" y="5494"/>
                      </a:lnTo>
                      <a:lnTo>
                        <a:pt x="6846" y="5567"/>
                      </a:lnTo>
                      <a:lnTo>
                        <a:pt x="6856" y="5640"/>
                      </a:lnTo>
                      <a:lnTo>
                        <a:pt x="6867" y="5715"/>
                      </a:lnTo>
                      <a:lnTo>
                        <a:pt x="6884" y="5791"/>
                      </a:lnTo>
                      <a:lnTo>
                        <a:pt x="6903" y="5870"/>
                      </a:lnTo>
                      <a:lnTo>
                        <a:pt x="6924" y="5948"/>
                      </a:lnTo>
                      <a:lnTo>
                        <a:pt x="6952" y="6029"/>
                      </a:lnTo>
                      <a:lnTo>
                        <a:pt x="6978" y="6111"/>
                      </a:lnTo>
                      <a:lnTo>
                        <a:pt x="6989" y="6143"/>
                      </a:lnTo>
                      <a:lnTo>
                        <a:pt x="7013" y="6235"/>
                      </a:lnTo>
                      <a:lnTo>
                        <a:pt x="7027" y="6295"/>
                      </a:lnTo>
                      <a:lnTo>
                        <a:pt x="7041" y="6360"/>
                      </a:lnTo>
                      <a:lnTo>
                        <a:pt x="7051" y="6430"/>
                      </a:lnTo>
                      <a:lnTo>
                        <a:pt x="7062" y="6503"/>
                      </a:lnTo>
                      <a:lnTo>
                        <a:pt x="7065" y="6576"/>
                      </a:lnTo>
                      <a:lnTo>
                        <a:pt x="7065" y="6647"/>
                      </a:lnTo>
                      <a:lnTo>
                        <a:pt x="7062" y="6680"/>
                      </a:lnTo>
                      <a:lnTo>
                        <a:pt x="7060" y="6711"/>
                      </a:lnTo>
                      <a:lnTo>
                        <a:pt x="7051" y="6741"/>
                      </a:lnTo>
                      <a:lnTo>
                        <a:pt x="7044" y="6771"/>
                      </a:lnTo>
                      <a:lnTo>
                        <a:pt x="7032" y="6795"/>
                      </a:lnTo>
                      <a:lnTo>
                        <a:pt x="7022" y="6821"/>
                      </a:lnTo>
                      <a:lnTo>
                        <a:pt x="7006" y="6839"/>
                      </a:lnTo>
                      <a:lnTo>
                        <a:pt x="6987" y="6855"/>
                      </a:lnTo>
                      <a:lnTo>
                        <a:pt x="6964" y="6869"/>
                      </a:lnTo>
                      <a:lnTo>
                        <a:pt x="6940" y="6877"/>
                      </a:lnTo>
                      <a:lnTo>
                        <a:pt x="6914" y="6882"/>
                      </a:lnTo>
                      <a:lnTo>
                        <a:pt x="6884" y="6882"/>
                      </a:lnTo>
                      <a:lnTo>
                        <a:pt x="6769" y="6899"/>
                      </a:lnTo>
                      <a:lnTo>
                        <a:pt x="6651" y="6915"/>
                      </a:lnTo>
                      <a:lnTo>
                        <a:pt x="6506" y="6939"/>
                      </a:lnTo>
                      <a:lnTo>
                        <a:pt x="6355" y="6969"/>
                      </a:lnTo>
                      <a:lnTo>
                        <a:pt x="6279" y="6985"/>
                      </a:lnTo>
                      <a:lnTo>
                        <a:pt x="6205" y="7004"/>
                      </a:lnTo>
                      <a:lnTo>
                        <a:pt x="6135" y="7026"/>
                      </a:lnTo>
                      <a:lnTo>
                        <a:pt x="6073" y="7047"/>
                      </a:lnTo>
                      <a:lnTo>
                        <a:pt x="6019" y="7071"/>
                      </a:lnTo>
                      <a:lnTo>
                        <a:pt x="5973" y="7096"/>
                      </a:lnTo>
                      <a:lnTo>
                        <a:pt x="5965" y="7101"/>
                      </a:lnTo>
                      <a:lnTo>
                        <a:pt x="5935" y="7118"/>
                      </a:lnTo>
                      <a:lnTo>
                        <a:pt x="5916" y="7129"/>
                      </a:lnTo>
                      <a:lnTo>
                        <a:pt x="5892" y="7137"/>
                      </a:lnTo>
                      <a:lnTo>
                        <a:pt x="5867" y="7148"/>
                      </a:lnTo>
                      <a:lnTo>
                        <a:pt x="5838" y="7153"/>
                      </a:lnTo>
                      <a:lnTo>
                        <a:pt x="5808" y="7158"/>
                      </a:lnTo>
                      <a:lnTo>
                        <a:pt x="5778" y="7158"/>
                      </a:lnTo>
                      <a:lnTo>
                        <a:pt x="5745" y="7153"/>
                      </a:lnTo>
                      <a:lnTo>
                        <a:pt x="5713" y="7145"/>
                      </a:lnTo>
                      <a:lnTo>
                        <a:pt x="5680" y="7129"/>
                      </a:lnTo>
                      <a:lnTo>
                        <a:pt x="5664" y="7118"/>
                      </a:lnTo>
                      <a:lnTo>
                        <a:pt x="5648" y="7107"/>
                      </a:lnTo>
                      <a:lnTo>
                        <a:pt x="5631" y="7094"/>
                      </a:lnTo>
                      <a:lnTo>
                        <a:pt x="5618" y="7077"/>
                      </a:lnTo>
                      <a:lnTo>
                        <a:pt x="5601" y="7059"/>
                      </a:lnTo>
                      <a:lnTo>
                        <a:pt x="5589" y="7037"/>
                      </a:lnTo>
                      <a:lnTo>
                        <a:pt x="5577" y="7042"/>
                      </a:lnTo>
                      <a:lnTo>
                        <a:pt x="5547" y="7052"/>
                      </a:lnTo>
                      <a:lnTo>
                        <a:pt x="5504" y="7064"/>
                      </a:lnTo>
                      <a:lnTo>
                        <a:pt x="5479" y="7066"/>
                      </a:lnTo>
                      <a:lnTo>
                        <a:pt x="5450" y="7069"/>
                      </a:lnTo>
                      <a:lnTo>
                        <a:pt x="5420" y="7069"/>
                      </a:lnTo>
                      <a:lnTo>
                        <a:pt x="5387" y="7064"/>
                      </a:lnTo>
                      <a:lnTo>
                        <a:pt x="5352" y="7059"/>
                      </a:lnTo>
                      <a:lnTo>
                        <a:pt x="5317" y="7045"/>
                      </a:lnTo>
                      <a:lnTo>
                        <a:pt x="5284" y="7028"/>
                      </a:lnTo>
                      <a:lnTo>
                        <a:pt x="5249" y="7007"/>
                      </a:lnTo>
                      <a:lnTo>
                        <a:pt x="5214" y="6977"/>
                      </a:lnTo>
                      <a:lnTo>
                        <a:pt x="5181" y="6942"/>
                      </a:lnTo>
                      <a:lnTo>
                        <a:pt x="5171" y="6942"/>
                      </a:lnTo>
                      <a:lnTo>
                        <a:pt x="5143" y="6939"/>
                      </a:lnTo>
                      <a:lnTo>
                        <a:pt x="5127" y="6936"/>
                      </a:lnTo>
                      <a:lnTo>
                        <a:pt x="5105" y="6931"/>
                      </a:lnTo>
                      <a:lnTo>
                        <a:pt x="5084" y="6920"/>
                      </a:lnTo>
                      <a:lnTo>
                        <a:pt x="5060" y="6909"/>
                      </a:lnTo>
                      <a:lnTo>
                        <a:pt x="5038" y="6894"/>
                      </a:lnTo>
                      <a:lnTo>
                        <a:pt x="5014" y="6875"/>
                      </a:lnTo>
                      <a:lnTo>
                        <a:pt x="4992" y="6850"/>
                      </a:lnTo>
                      <a:lnTo>
                        <a:pt x="4971" y="6821"/>
                      </a:lnTo>
                      <a:lnTo>
                        <a:pt x="4951" y="6782"/>
                      </a:lnTo>
                      <a:lnTo>
                        <a:pt x="4934" y="6739"/>
                      </a:lnTo>
                      <a:lnTo>
                        <a:pt x="4922" y="6690"/>
                      </a:lnTo>
                      <a:lnTo>
                        <a:pt x="4910" y="6631"/>
                      </a:lnTo>
                      <a:lnTo>
                        <a:pt x="4916" y="6614"/>
                      </a:lnTo>
                      <a:lnTo>
                        <a:pt x="4932" y="6568"/>
                      </a:lnTo>
                      <a:lnTo>
                        <a:pt x="4962" y="6506"/>
                      </a:lnTo>
                      <a:lnTo>
                        <a:pt x="4981" y="6471"/>
                      </a:lnTo>
                      <a:lnTo>
                        <a:pt x="5002" y="6433"/>
                      </a:lnTo>
                      <a:lnTo>
                        <a:pt x="5027" y="6398"/>
                      </a:lnTo>
                      <a:lnTo>
                        <a:pt x="5056" y="6365"/>
                      </a:lnTo>
                      <a:lnTo>
                        <a:pt x="5087" y="6332"/>
                      </a:lnTo>
                      <a:lnTo>
                        <a:pt x="5122" y="6306"/>
                      </a:lnTo>
                      <a:lnTo>
                        <a:pt x="5141" y="6295"/>
                      </a:lnTo>
                      <a:lnTo>
                        <a:pt x="5162" y="6284"/>
                      </a:lnTo>
                      <a:lnTo>
                        <a:pt x="5181" y="6276"/>
                      </a:lnTo>
                      <a:lnTo>
                        <a:pt x="5203" y="6271"/>
                      </a:lnTo>
                      <a:lnTo>
                        <a:pt x="5225" y="6265"/>
                      </a:lnTo>
                      <a:lnTo>
                        <a:pt x="5249" y="6262"/>
                      </a:lnTo>
                      <a:lnTo>
                        <a:pt x="5274" y="6262"/>
                      </a:lnTo>
                      <a:lnTo>
                        <a:pt x="5298" y="6265"/>
                      </a:lnTo>
                      <a:lnTo>
                        <a:pt x="5301" y="6257"/>
                      </a:lnTo>
                      <a:lnTo>
                        <a:pt x="5307" y="6249"/>
                      </a:lnTo>
                      <a:lnTo>
                        <a:pt x="5314" y="6238"/>
                      </a:lnTo>
                      <a:lnTo>
                        <a:pt x="5328" y="6228"/>
                      </a:lnTo>
                      <a:lnTo>
                        <a:pt x="5344" y="6216"/>
                      </a:lnTo>
                      <a:lnTo>
                        <a:pt x="5368" y="6208"/>
                      </a:lnTo>
                      <a:lnTo>
                        <a:pt x="5401" y="6200"/>
                      </a:lnTo>
                      <a:lnTo>
                        <a:pt x="5441" y="6195"/>
                      </a:lnTo>
                      <a:lnTo>
                        <a:pt x="5488" y="6195"/>
                      </a:lnTo>
                      <a:lnTo>
                        <a:pt x="5547" y="6197"/>
                      </a:lnTo>
                      <a:lnTo>
                        <a:pt x="5615" y="6208"/>
                      </a:lnTo>
                      <a:lnTo>
                        <a:pt x="5697" y="6224"/>
                      </a:lnTo>
                      <a:lnTo>
                        <a:pt x="5789" y="6249"/>
                      </a:lnTo>
                      <a:lnTo>
                        <a:pt x="5894" y="6282"/>
                      </a:lnTo>
                      <a:lnTo>
                        <a:pt x="6014" y="6322"/>
                      </a:lnTo>
                      <a:lnTo>
                        <a:pt x="6019" y="6316"/>
                      </a:lnTo>
                      <a:lnTo>
                        <a:pt x="6033" y="6301"/>
                      </a:lnTo>
                      <a:lnTo>
                        <a:pt x="6040" y="6287"/>
                      </a:lnTo>
                      <a:lnTo>
                        <a:pt x="6046" y="6268"/>
                      </a:lnTo>
                      <a:lnTo>
                        <a:pt x="6054" y="6247"/>
                      </a:lnTo>
                      <a:lnTo>
                        <a:pt x="6057" y="6216"/>
                      </a:lnTo>
                      <a:lnTo>
                        <a:pt x="6057" y="6184"/>
                      </a:lnTo>
                      <a:lnTo>
                        <a:pt x="6052" y="6143"/>
                      </a:lnTo>
                      <a:lnTo>
                        <a:pt x="6043" y="6097"/>
                      </a:lnTo>
                      <a:lnTo>
                        <a:pt x="6029" y="6045"/>
                      </a:lnTo>
                      <a:lnTo>
                        <a:pt x="6008" y="5986"/>
                      </a:lnTo>
                      <a:lnTo>
                        <a:pt x="5979" y="5921"/>
                      </a:lnTo>
                      <a:lnTo>
                        <a:pt x="5943" y="5845"/>
                      </a:lnTo>
                      <a:lnTo>
                        <a:pt x="5897" y="5764"/>
                      </a:lnTo>
                      <a:lnTo>
                        <a:pt x="5883" y="5729"/>
                      </a:lnTo>
                      <a:lnTo>
                        <a:pt x="5867" y="5680"/>
                      </a:lnTo>
                      <a:lnTo>
                        <a:pt x="5848" y="5612"/>
                      </a:lnTo>
                      <a:lnTo>
                        <a:pt x="5824" y="5520"/>
                      </a:lnTo>
                      <a:lnTo>
                        <a:pt x="5799" y="5404"/>
                      </a:lnTo>
                      <a:lnTo>
                        <a:pt x="5770" y="5261"/>
                      </a:lnTo>
                      <a:lnTo>
                        <a:pt x="5742" y="5087"/>
                      </a:lnTo>
                      <a:lnTo>
                        <a:pt x="5726" y="5014"/>
                      </a:lnTo>
                      <a:lnTo>
                        <a:pt x="5704" y="4936"/>
                      </a:lnTo>
                      <a:lnTo>
                        <a:pt x="5680" y="4841"/>
                      </a:lnTo>
                      <a:lnTo>
                        <a:pt x="5648" y="4741"/>
                      </a:lnTo>
                      <a:lnTo>
                        <a:pt x="5631" y="4695"/>
                      </a:lnTo>
                      <a:lnTo>
                        <a:pt x="5613" y="4647"/>
                      </a:lnTo>
                      <a:lnTo>
                        <a:pt x="5591" y="4605"/>
                      </a:lnTo>
                      <a:lnTo>
                        <a:pt x="5572" y="4565"/>
                      </a:lnTo>
                      <a:lnTo>
                        <a:pt x="5550" y="4532"/>
                      </a:lnTo>
                      <a:lnTo>
                        <a:pt x="5528" y="4508"/>
                      </a:lnTo>
                      <a:lnTo>
                        <a:pt x="5220" y="4045"/>
                      </a:lnTo>
                      <a:lnTo>
                        <a:pt x="5122" y="4042"/>
                      </a:lnTo>
                      <a:lnTo>
                        <a:pt x="5011" y="4034"/>
                      </a:lnTo>
                      <a:lnTo>
                        <a:pt x="4875" y="4024"/>
                      </a:lnTo>
                      <a:lnTo>
                        <a:pt x="4800" y="4012"/>
                      </a:lnTo>
                      <a:lnTo>
                        <a:pt x="4720" y="4002"/>
                      </a:lnTo>
                      <a:lnTo>
                        <a:pt x="4640" y="3988"/>
                      </a:lnTo>
                      <a:lnTo>
                        <a:pt x="4561" y="3972"/>
                      </a:lnTo>
                      <a:lnTo>
                        <a:pt x="4480" y="3950"/>
                      </a:lnTo>
                      <a:lnTo>
                        <a:pt x="4401" y="3929"/>
                      </a:lnTo>
                      <a:lnTo>
                        <a:pt x="4325" y="3901"/>
                      </a:lnTo>
                      <a:lnTo>
                        <a:pt x="4255" y="3871"/>
                      </a:lnTo>
                      <a:lnTo>
                        <a:pt x="4219" y="3852"/>
                      </a:lnTo>
                      <a:lnTo>
                        <a:pt x="4127" y="3807"/>
                      </a:lnTo>
                      <a:lnTo>
                        <a:pt x="4062" y="3777"/>
                      </a:lnTo>
                      <a:lnTo>
                        <a:pt x="3987" y="3744"/>
                      </a:lnTo>
                      <a:lnTo>
                        <a:pt x="3902" y="3715"/>
                      </a:lnTo>
                      <a:lnTo>
                        <a:pt x="3813" y="3685"/>
                      </a:lnTo>
                      <a:lnTo>
                        <a:pt x="3718" y="3657"/>
                      </a:lnTo>
                      <a:lnTo>
                        <a:pt x="3669" y="3647"/>
                      </a:lnTo>
                      <a:lnTo>
                        <a:pt x="3620" y="3638"/>
                      </a:lnTo>
                      <a:lnTo>
                        <a:pt x="3571" y="3631"/>
                      </a:lnTo>
                      <a:lnTo>
                        <a:pt x="3523" y="3623"/>
                      </a:lnTo>
                      <a:lnTo>
                        <a:pt x="3472" y="3620"/>
                      </a:lnTo>
                      <a:lnTo>
                        <a:pt x="3423" y="3617"/>
                      </a:lnTo>
                      <a:lnTo>
                        <a:pt x="3374" y="3620"/>
                      </a:lnTo>
                      <a:lnTo>
                        <a:pt x="3325" y="3623"/>
                      </a:lnTo>
                      <a:lnTo>
                        <a:pt x="3277" y="3631"/>
                      </a:lnTo>
                      <a:lnTo>
                        <a:pt x="3230" y="3638"/>
                      </a:lnTo>
                      <a:lnTo>
                        <a:pt x="3184" y="3652"/>
                      </a:lnTo>
                      <a:lnTo>
                        <a:pt x="3138" y="3671"/>
                      </a:lnTo>
                      <a:lnTo>
                        <a:pt x="3098" y="3690"/>
                      </a:lnTo>
                      <a:lnTo>
                        <a:pt x="3054" y="3718"/>
                      </a:lnTo>
                      <a:lnTo>
                        <a:pt x="3043" y="3731"/>
                      </a:lnTo>
                      <a:lnTo>
                        <a:pt x="3002" y="3774"/>
                      </a:lnTo>
                      <a:lnTo>
                        <a:pt x="2976" y="3801"/>
                      </a:lnTo>
                      <a:lnTo>
                        <a:pt x="2941" y="3831"/>
                      </a:lnTo>
                      <a:lnTo>
                        <a:pt x="2902" y="3866"/>
                      </a:lnTo>
                      <a:lnTo>
                        <a:pt x="2856" y="3899"/>
                      </a:lnTo>
                      <a:lnTo>
                        <a:pt x="2807" y="3934"/>
                      </a:lnTo>
                      <a:lnTo>
                        <a:pt x="2753" y="3967"/>
                      </a:lnTo>
                      <a:lnTo>
                        <a:pt x="2694" y="3998"/>
                      </a:lnTo>
                      <a:lnTo>
                        <a:pt x="2631" y="4026"/>
                      </a:lnTo>
                      <a:lnTo>
                        <a:pt x="2563" y="4050"/>
                      </a:lnTo>
                      <a:lnTo>
                        <a:pt x="2528" y="4059"/>
                      </a:lnTo>
                      <a:lnTo>
                        <a:pt x="2493" y="4066"/>
                      </a:lnTo>
                      <a:lnTo>
                        <a:pt x="2455" y="4075"/>
                      </a:lnTo>
                      <a:lnTo>
                        <a:pt x="2417" y="4080"/>
                      </a:lnTo>
                      <a:lnTo>
                        <a:pt x="2379" y="4083"/>
                      </a:lnTo>
                      <a:lnTo>
                        <a:pt x="2339" y="4083"/>
                      </a:lnTo>
                      <a:lnTo>
                        <a:pt x="2325" y="4080"/>
                      </a:lnTo>
                      <a:lnTo>
                        <a:pt x="2306" y="4078"/>
                      </a:lnTo>
                      <a:lnTo>
                        <a:pt x="2279" y="4075"/>
                      </a:lnTo>
                      <a:lnTo>
                        <a:pt x="2241" y="4078"/>
                      </a:lnTo>
                      <a:lnTo>
                        <a:pt x="2195" y="4080"/>
                      </a:lnTo>
                      <a:lnTo>
                        <a:pt x="2140" y="4091"/>
                      </a:lnTo>
                      <a:lnTo>
                        <a:pt x="2072" y="4108"/>
                      </a:lnTo>
                      <a:lnTo>
                        <a:pt x="1997" y="4132"/>
                      </a:lnTo>
                      <a:lnTo>
                        <a:pt x="1910" y="4164"/>
                      </a:lnTo>
                      <a:lnTo>
                        <a:pt x="1813" y="4207"/>
                      </a:lnTo>
                      <a:lnTo>
                        <a:pt x="1705" y="4261"/>
                      </a:lnTo>
                      <a:lnTo>
                        <a:pt x="1583" y="4329"/>
                      </a:lnTo>
                      <a:lnTo>
                        <a:pt x="1447" y="4410"/>
                      </a:lnTo>
                      <a:lnTo>
                        <a:pt x="1301" y="4508"/>
                      </a:lnTo>
                      <a:lnTo>
                        <a:pt x="1222" y="4565"/>
                      </a:lnTo>
                      <a:lnTo>
                        <a:pt x="1141" y="4624"/>
                      </a:lnTo>
                      <a:lnTo>
                        <a:pt x="1130" y="4630"/>
                      </a:lnTo>
                      <a:lnTo>
                        <a:pt x="1100" y="4647"/>
                      </a:lnTo>
                      <a:lnTo>
                        <a:pt x="1081" y="4654"/>
                      </a:lnTo>
                      <a:lnTo>
                        <a:pt x="1057" y="4662"/>
                      </a:lnTo>
                      <a:lnTo>
                        <a:pt x="1033" y="4668"/>
                      </a:lnTo>
                      <a:lnTo>
                        <a:pt x="1005" y="4668"/>
                      </a:lnTo>
                      <a:lnTo>
                        <a:pt x="979" y="4662"/>
                      </a:lnTo>
                      <a:lnTo>
                        <a:pt x="965" y="4657"/>
                      </a:lnTo>
                      <a:lnTo>
                        <a:pt x="951" y="4652"/>
                      </a:lnTo>
                      <a:lnTo>
                        <a:pt x="937" y="4643"/>
                      </a:lnTo>
                      <a:lnTo>
                        <a:pt x="923" y="4633"/>
                      </a:lnTo>
                      <a:lnTo>
                        <a:pt x="911" y="4621"/>
                      </a:lnTo>
                      <a:lnTo>
                        <a:pt x="897" y="4608"/>
                      </a:lnTo>
                      <a:lnTo>
                        <a:pt x="883" y="4589"/>
                      </a:lnTo>
                      <a:lnTo>
                        <a:pt x="873" y="4570"/>
                      </a:lnTo>
                      <a:lnTo>
                        <a:pt x="859" y="4548"/>
                      </a:lnTo>
                      <a:lnTo>
                        <a:pt x="848" y="4524"/>
                      </a:lnTo>
                      <a:lnTo>
                        <a:pt x="840" y="4494"/>
                      </a:lnTo>
                      <a:lnTo>
                        <a:pt x="829" y="4464"/>
                      </a:lnTo>
                      <a:lnTo>
                        <a:pt x="821" y="4429"/>
                      </a:lnTo>
                      <a:lnTo>
                        <a:pt x="813" y="4391"/>
                      </a:lnTo>
                      <a:lnTo>
                        <a:pt x="802" y="4397"/>
                      </a:lnTo>
                      <a:lnTo>
                        <a:pt x="791" y="4400"/>
                      </a:lnTo>
                      <a:lnTo>
                        <a:pt x="775" y="4402"/>
                      </a:lnTo>
                      <a:lnTo>
                        <a:pt x="756" y="4405"/>
                      </a:lnTo>
                      <a:lnTo>
                        <a:pt x="732" y="4405"/>
                      </a:lnTo>
                      <a:lnTo>
                        <a:pt x="704" y="4400"/>
                      </a:lnTo>
                      <a:lnTo>
                        <a:pt x="674" y="4391"/>
                      </a:lnTo>
                      <a:lnTo>
                        <a:pt x="643" y="4378"/>
                      </a:lnTo>
                      <a:lnTo>
                        <a:pt x="607" y="4358"/>
                      </a:lnTo>
                      <a:lnTo>
                        <a:pt x="569" y="4329"/>
                      </a:lnTo>
                      <a:lnTo>
                        <a:pt x="528" y="4294"/>
                      </a:lnTo>
                      <a:lnTo>
                        <a:pt x="485" y="4248"/>
                      </a:lnTo>
                      <a:lnTo>
                        <a:pt x="441" y="4191"/>
                      </a:lnTo>
                      <a:lnTo>
                        <a:pt x="396" y="4123"/>
                      </a:lnTo>
                      <a:lnTo>
                        <a:pt x="349" y="4045"/>
                      </a:lnTo>
                      <a:lnTo>
                        <a:pt x="336" y="4045"/>
                      </a:lnTo>
                      <a:lnTo>
                        <a:pt x="300" y="4048"/>
                      </a:lnTo>
                      <a:lnTo>
                        <a:pt x="276" y="4048"/>
                      </a:lnTo>
                      <a:lnTo>
                        <a:pt x="249" y="4045"/>
                      </a:lnTo>
                      <a:lnTo>
                        <a:pt x="220" y="4040"/>
                      </a:lnTo>
                      <a:lnTo>
                        <a:pt x="190" y="4029"/>
                      </a:lnTo>
                      <a:lnTo>
                        <a:pt x="159" y="4018"/>
                      </a:lnTo>
                      <a:lnTo>
                        <a:pt x="127" y="3998"/>
                      </a:lnTo>
                      <a:lnTo>
                        <a:pt x="100" y="3974"/>
                      </a:lnTo>
                      <a:lnTo>
                        <a:pt x="73" y="3948"/>
                      </a:lnTo>
                      <a:lnTo>
                        <a:pt x="60" y="3929"/>
                      </a:lnTo>
                      <a:lnTo>
                        <a:pt x="49" y="3909"/>
                      </a:lnTo>
                      <a:lnTo>
                        <a:pt x="37" y="3890"/>
                      </a:lnTo>
                      <a:lnTo>
                        <a:pt x="27" y="3866"/>
                      </a:lnTo>
                      <a:lnTo>
                        <a:pt x="18" y="3842"/>
                      </a:lnTo>
                      <a:lnTo>
                        <a:pt x="11" y="3815"/>
                      </a:lnTo>
                      <a:lnTo>
                        <a:pt x="5" y="3786"/>
                      </a:lnTo>
                      <a:lnTo>
                        <a:pt x="0" y="3755"/>
                      </a:lnTo>
                      <a:lnTo>
                        <a:pt x="5" y="3744"/>
                      </a:lnTo>
                      <a:lnTo>
                        <a:pt x="16" y="3715"/>
                      </a:lnTo>
                      <a:lnTo>
                        <a:pt x="40" y="3671"/>
                      </a:lnTo>
                      <a:lnTo>
                        <a:pt x="60" y="3647"/>
                      </a:lnTo>
                      <a:lnTo>
                        <a:pt x="81" y="3617"/>
                      </a:lnTo>
                      <a:lnTo>
                        <a:pt x="108" y="3588"/>
                      </a:lnTo>
                      <a:lnTo>
                        <a:pt x="141" y="3555"/>
                      </a:lnTo>
                      <a:lnTo>
                        <a:pt x="178" y="3520"/>
                      </a:lnTo>
                      <a:lnTo>
                        <a:pt x="222" y="3485"/>
                      </a:lnTo>
                      <a:lnTo>
                        <a:pt x="270" y="3452"/>
                      </a:lnTo>
                      <a:lnTo>
                        <a:pt x="328" y="3417"/>
                      </a:lnTo>
                      <a:lnTo>
                        <a:pt x="392" y="3382"/>
                      </a:lnTo>
                      <a:lnTo>
                        <a:pt x="466" y="3349"/>
                      </a:lnTo>
                      <a:lnTo>
                        <a:pt x="463" y="3322"/>
                      </a:lnTo>
                      <a:lnTo>
                        <a:pt x="466" y="3252"/>
                      </a:lnTo>
                      <a:lnTo>
                        <a:pt x="469" y="3203"/>
                      </a:lnTo>
                      <a:lnTo>
                        <a:pt x="474" y="3149"/>
                      </a:lnTo>
                      <a:lnTo>
                        <a:pt x="482" y="3087"/>
                      </a:lnTo>
                      <a:lnTo>
                        <a:pt x="495" y="3024"/>
                      </a:lnTo>
                      <a:lnTo>
                        <a:pt x="514" y="2956"/>
                      </a:lnTo>
                      <a:lnTo>
                        <a:pt x="537" y="2889"/>
                      </a:lnTo>
                      <a:lnTo>
                        <a:pt x="552" y="2854"/>
                      </a:lnTo>
                      <a:lnTo>
                        <a:pt x="566" y="2821"/>
                      </a:lnTo>
                      <a:lnTo>
                        <a:pt x="585" y="2786"/>
                      </a:lnTo>
                      <a:lnTo>
                        <a:pt x="604" y="2753"/>
                      </a:lnTo>
                      <a:lnTo>
                        <a:pt x="626" y="2723"/>
                      </a:lnTo>
                      <a:lnTo>
                        <a:pt x="648" y="2692"/>
                      </a:lnTo>
                      <a:lnTo>
                        <a:pt x="672" y="2661"/>
                      </a:lnTo>
                      <a:lnTo>
                        <a:pt x="699" y="2635"/>
                      </a:lnTo>
                      <a:lnTo>
                        <a:pt x="728" y="2607"/>
                      </a:lnTo>
                      <a:lnTo>
                        <a:pt x="761" y="2583"/>
                      </a:lnTo>
                      <a:lnTo>
                        <a:pt x="796" y="2558"/>
                      </a:lnTo>
                      <a:lnTo>
                        <a:pt x="832" y="2537"/>
                      </a:lnTo>
                      <a:lnTo>
                        <a:pt x="826" y="2510"/>
                      </a:lnTo>
                      <a:lnTo>
                        <a:pt x="815" y="2429"/>
                      </a:lnTo>
                      <a:lnTo>
                        <a:pt x="810" y="2374"/>
                      </a:lnTo>
                      <a:lnTo>
                        <a:pt x="805" y="2313"/>
                      </a:lnTo>
                      <a:lnTo>
                        <a:pt x="802" y="2245"/>
                      </a:lnTo>
                      <a:lnTo>
                        <a:pt x="802" y="2174"/>
                      </a:lnTo>
                      <a:lnTo>
                        <a:pt x="808" y="2099"/>
                      </a:lnTo>
                      <a:lnTo>
                        <a:pt x="815" y="2026"/>
                      </a:lnTo>
                      <a:lnTo>
                        <a:pt x="829" y="1949"/>
                      </a:lnTo>
                      <a:lnTo>
                        <a:pt x="838" y="1914"/>
                      </a:lnTo>
                      <a:lnTo>
                        <a:pt x="848" y="1880"/>
                      </a:lnTo>
                      <a:lnTo>
                        <a:pt x="862" y="1843"/>
                      </a:lnTo>
                      <a:lnTo>
                        <a:pt x="875" y="1812"/>
                      </a:lnTo>
                      <a:lnTo>
                        <a:pt x="892" y="1779"/>
                      </a:lnTo>
                      <a:lnTo>
                        <a:pt x="911" y="1749"/>
                      </a:lnTo>
                      <a:lnTo>
                        <a:pt x="930" y="1722"/>
                      </a:lnTo>
                      <a:lnTo>
                        <a:pt x="954" y="1695"/>
                      </a:lnTo>
                      <a:lnTo>
                        <a:pt x="979" y="1671"/>
                      </a:lnTo>
                      <a:lnTo>
                        <a:pt x="1005" y="1649"/>
                      </a:lnTo>
                      <a:lnTo>
                        <a:pt x="1024" y="1647"/>
                      </a:lnTo>
                      <a:lnTo>
                        <a:pt x="1070" y="1641"/>
                      </a:lnTo>
                      <a:lnTo>
                        <a:pt x="1103" y="1638"/>
                      </a:lnTo>
                      <a:lnTo>
                        <a:pt x="1141" y="1638"/>
                      </a:lnTo>
                      <a:lnTo>
                        <a:pt x="1184" y="1641"/>
                      </a:lnTo>
                      <a:lnTo>
                        <a:pt x="1228" y="1647"/>
                      </a:lnTo>
                      <a:lnTo>
                        <a:pt x="1276" y="1654"/>
                      </a:lnTo>
                      <a:lnTo>
                        <a:pt x="1327" y="1668"/>
                      </a:lnTo>
                      <a:lnTo>
                        <a:pt x="1379" y="1690"/>
                      </a:lnTo>
                      <a:lnTo>
                        <a:pt x="1431" y="1714"/>
                      </a:lnTo>
                      <a:lnTo>
                        <a:pt x="1456" y="1730"/>
                      </a:lnTo>
                      <a:lnTo>
                        <a:pt x="1482" y="1749"/>
                      </a:lnTo>
                      <a:lnTo>
                        <a:pt x="1506" y="1768"/>
                      </a:lnTo>
                      <a:lnTo>
                        <a:pt x="1531" y="1789"/>
                      </a:lnTo>
                      <a:lnTo>
                        <a:pt x="1555" y="1814"/>
                      </a:lnTo>
                      <a:lnTo>
                        <a:pt x="1580" y="1841"/>
                      </a:lnTo>
                      <a:lnTo>
                        <a:pt x="1602" y="1868"/>
                      </a:lnTo>
                      <a:lnTo>
                        <a:pt x="1626" y="1901"/>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9"/>
                <p:cNvSpPr>
                  <a:spLocks/>
                </p:cNvSpPr>
                <p:nvPr/>
              </p:nvSpPr>
              <p:spPr bwMode="auto">
                <a:xfrm>
                  <a:off x="2350" y="1927"/>
                  <a:ext cx="1060" cy="449"/>
                </a:xfrm>
                <a:custGeom>
                  <a:avLst/>
                  <a:gdLst>
                    <a:gd name="T0" fmla="*/ 4380 w 16960"/>
                    <a:gd name="T1" fmla="*/ 33 h 7190"/>
                    <a:gd name="T2" fmla="*/ 9356 w 16960"/>
                    <a:gd name="T3" fmla="*/ 449 h 7190"/>
                    <a:gd name="T4" fmla="*/ 13222 w 16960"/>
                    <a:gd name="T5" fmla="*/ 1906 h 7190"/>
                    <a:gd name="T6" fmla="*/ 15825 w 16960"/>
                    <a:gd name="T7" fmla="*/ 4007 h 7190"/>
                    <a:gd name="T8" fmla="*/ 16838 w 16960"/>
                    <a:gd name="T9" fmla="*/ 6336 h 7190"/>
                    <a:gd name="T10" fmla="*/ 15822 w 16960"/>
                    <a:gd name="T11" fmla="*/ 4534 h 7190"/>
                    <a:gd name="T12" fmla="*/ 12879 w 16960"/>
                    <a:gd name="T13" fmla="*/ 2250 h 7190"/>
                    <a:gd name="T14" fmla="*/ 13659 w 16960"/>
                    <a:gd name="T15" fmla="*/ 3798 h 7190"/>
                    <a:gd name="T16" fmla="*/ 14984 w 16960"/>
                    <a:gd name="T17" fmla="*/ 5166 h 7190"/>
                    <a:gd name="T18" fmla="*/ 14673 w 16960"/>
                    <a:gd name="T19" fmla="*/ 6402 h 7190"/>
                    <a:gd name="T20" fmla="*/ 13773 w 16960"/>
                    <a:gd name="T21" fmla="*/ 6362 h 7190"/>
                    <a:gd name="T22" fmla="*/ 14006 w 16960"/>
                    <a:gd name="T23" fmla="*/ 5369 h 7190"/>
                    <a:gd name="T24" fmla="*/ 12006 w 16960"/>
                    <a:gd name="T25" fmla="*/ 4461 h 7190"/>
                    <a:gd name="T26" fmla="*/ 11011 w 16960"/>
                    <a:gd name="T27" fmla="*/ 4551 h 7190"/>
                    <a:gd name="T28" fmla="*/ 10374 w 16960"/>
                    <a:gd name="T29" fmla="*/ 6011 h 7190"/>
                    <a:gd name="T30" fmla="*/ 9507 w 16960"/>
                    <a:gd name="T31" fmla="*/ 6574 h 7190"/>
                    <a:gd name="T32" fmla="*/ 8870 w 16960"/>
                    <a:gd name="T33" fmla="*/ 6508 h 7190"/>
                    <a:gd name="T34" fmla="*/ 9323 w 16960"/>
                    <a:gd name="T35" fmla="*/ 5875 h 7190"/>
                    <a:gd name="T36" fmla="*/ 9876 w 16960"/>
                    <a:gd name="T37" fmla="*/ 4979 h 7190"/>
                    <a:gd name="T38" fmla="*/ 9157 w 16960"/>
                    <a:gd name="T39" fmla="*/ 3609 h 7190"/>
                    <a:gd name="T40" fmla="*/ 6826 w 16960"/>
                    <a:gd name="T41" fmla="*/ 5163 h 7190"/>
                    <a:gd name="T42" fmla="*/ 6440 w 16960"/>
                    <a:gd name="T43" fmla="*/ 6955 h 7190"/>
                    <a:gd name="T44" fmla="*/ 5228 w 16960"/>
                    <a:gd name="T45" fmla="*/ 6983 h 7190"/>
                    <a:gd name="T46" fmla="*/ 5293 w 16960"/>
                    <a:gd name="T47" fmla="*/ 6294 h 7190"/>
                    <a:gd name="T48" fmla="*/ 6041 w 16960"/>
                    <a:gd name="T49" fmla="*/ 6032 h 7190"/>
                    <a:gd name="T50" fmla="*/ 4648 w 16960"/>
                    <a:gd name="T51" fmla="*/ 3993 h 7190"/>
                    <a:gd name="T52" fmla="*/ 2705 w 16960"/>
                    <a:gd name="T53" fmla="*/ 4004 h 7190"/>
                    <a:gd name="T54" fmla="*/ 997 w 16960"/>
                    <a:gd name="T55" fmla="*/ 4656 h 7190"/>
                    <a:gd name="T56" fmla="*/ 268 w 16960"/>
                    <a:gd name="T57" fmla="*/ 4047 h 7190"/>
                    <a:gd name="T58" fmla="*/ 485 w 16960"/>
                    <a:gd name="T59" fmla="*/ 3124 h 7190"/>
                    <a:gd name="T60" fmla="*/ 1067 w 16960"/>
                    <a:gd name="T61" fmla="*/ 1668 h 7190"/>
                    <a:gd name="T62" fmla="*/ 992 w 16960"/>
                    <a:gd name="T63" fmla="*/ 1670 h 7190"/>
                    <a:gd name="T64" fmla="*/ 458 w 16960"/>
                    <a:gd name="T65" fmla="*/ 3357 h 7190"/>
                    <a:gd name="T66" fmla="*/ 184 w 16960"/>
                    <a:gd name="T67" fmla="*/ 4058 h 7190"/>
                    <a:gd name="T68" fmla="*/ 933 w 16960"/>
                    <a:gd name="T69" fmla="*/ 4675 h 7190"/>
                    <a:gd name="T70" fmla="*/ 2669 w 16960"/>
                    <a:gd name="T71" fmla="*/ 4040 h 7190"/>
                    <a:gd name="T72" fmla="*/ 4864 w 16960"/>
                    <a:gd name="T73" fmla="*/ 4053 h 7190"/>
                    <a:gd name="T74" fmla="*/ 6043 w 16960"/>
                    <a:gd name="T75" fmla="*/ 6148 h 7190"/>
                    <a:gd name="T76" fmla="*/ 5101 w 16960"/>
                    <a:gd name="T77" fmla="*/ 6329 h 7190"/>
                    <a:gd name="T78" fmla="*/ 5336 w 16960"/>
                    <a:gd name="T79" fmla="*/ 7085 h 7190"/>
                    <a:gd name="T80" fmla="*/ 6705 w 16960"/>
                    <a:gd name="T81" fmla="*/ 6934 h 7190"/>
                    <a:gd name="T82" fmla="*/ 6843 w 16960"/>
                    <a:gd name="T83" fmla="*/ 5230 h 7190"/>
                    <a:gd name="T84" fmla="*/ 8431 w 16960"/>
                    <a:gd name="T85" fmla="*/ 3817 h 7190"/>
                    <a:gd name="T86" fmla="*/ 9664 w 16960"/>
                    <a:gd name="T87" fmla="*/ 4833 h 7190"/>
                    <a:gd name="T88" fmla="*/ 9352 w 16960"/>
                    <a:gd name="T89" fmla="*/ 5851 h 7190"/>
                    <a:gd name="T90" fmla="*/ 8835 w 16960"/>
                    <a:gd name="T91" fmla="*/ 6530 h 7190"/>
                    <a:gd name="T92" fmla="*/ 9437 w 16960"/>
                    <a:gd name="T93" fmla="*/ 6614 h 7190"/>
                    <a:gd name="T94" fmla="*/ 10358 w 16960"/>
                    <a:gd name="T95" fmla="*/ 6224 h 7190"/>
                    <a:gd name="T96" fmla="*/ 11168 w 16960"/>
                    <a:gd name="T97" fmla="*/ 4802 h 7190"/>
                    <a:gd name="T98" fmla="*/ 11561 w 16960"/>
                    <a:gd name="T99" fmla="*/ 4264 h 7190"/>
                    <a:gd name="T100" fmla="*/ 13857 w 16960"/>
                    <a:gd name="T101" fmla="*/ 5098 h 7190"/>
                    <a:gd name="T102" fmla="*/ 13637 w 16960"/>
                    <a:gd name="T103" fmla="*/ 6205 h 7190"/>
                    <a:gd name="T104" fmla="*/ 14331 w 16960"/>
                    <a:gd name="T105" fmla="*/ 6346 h 7190"/>
                    <a:gd name="T106" fmla="*/ 15256 w 16960"/>
                    <a:gd name="T107" fmla="*/ 5493 h 7190"/>
                    <a:gd name="T108" fmla="*/ 14004 w 16960"/>
                    <a:gd name="T109" fmla="*/ 3760 h 7190"/>
                    <a:gd name="T110" fmla="*/ 12855 w 16960"/>
                    <a:gd name="T111" fmla="*/ 2271 h 7190"/>
                    <a:gd name="T112" fmla="*/ 15201 w 16960"/>
                    <a:gd name="T113" fmla="*/ 4118 h 7190"/>
                    <a:gd name="T114" fmla="*/ 16795 w 16960"/>
                    <a:gd name="T115" fmla="*/ 6386 h 7190"/>
                    <a:gd name="T116" fmla="*/ 16561 w 16960"/>
                    <a:gd name="T117" fmla="*/ 4809 h 7190"/>
                    <a:gd name="T118" fmla="*/ 14103 w 16960"/>
                    <a:gd name="T119" fmla="*/ 2849 h 7190"/>
                    <a:gd name="T120" fmla="*/ 10501 w 16960"/>
                    <a:gd name="T121" fmla="*/ 409 h 7190"/>
                    <a:gd name="T122" fmla="*/ 5724 w 16960"/>
                    <a:gd name="T123" fmla="*/ 235 h 7190"/>
                    <a:gd name="T124" fmla="*/ 2908 w 16960"/>
                    <a:gd name="T125" fmla="*/ 888 h 7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60" h="7190">
                      <a:moveTo>
                        <a:pt x="1621" y="1930"/>
                      </a:moveTo>
                      <a:lnTo>
                        <a:pt x="1678" y="1868"/>
                      </a:lnTo>
                      <a:lnTo>
                        <a:pt x="1737" y="1803"/>
                      </a:lnTo>
                      <a:lnTo>
                        <a:pt x="1800" y="1743"/>
                      </a:lnTo>
                      <a:lnTo>
                        <a:pt x="1861" y="1682"/>
                      </a:lnTo>
                      <a:lnTo>
                        <a:pt x="1986" y="1565"/>
                      </a:lnTo>
                      <a:lnTo>
                        <a:pt x="2117" y="1449"/>
                      </a:lnTo>
                      <a:lnTo>
                        <a:pt x="2209" y="1376"/>
                      </a:lnTo>
                      <a:lnTo>
                        <a:pt x="2303" y="1305"/>
                      </a:lnTo>
                      <a:lnTo>
                        <a:pt x="2399" y="1237"/>
                      </a:lnTo>
                      <a:lnTo>
                        <a:pt x="2496" y="1172"/>
                      </a:lnTo>
                      <a:lnTo>
                        <a:pt x="2693" y="1050"/>
                      </a:lnTo>
                      <a:lnTo>
                        <a:pt x="2892" y="926"/>
                      </a:lnTo>
                      <a:lnTo>
                        <a:pt x="3008" y="852"/>
                      </a:lnTo>
                      <a:lnTo>
                        <a:pt x="3120" y="774"/>
                      </a:lnTo>
                      <a:lnTo>
                        <a:pt x="3228" y="693"/>
                      </a:lnTo>
                      <a:lnTo>
                        <a:pt x="3334" y="607"/>
                      </a:lnTo>
                      <a:lnTo>
                        <a:pt x="3439" y="522"/>
                      </a:lnTo>
                      <a:lnTo>
                        <a:pt x="3543" y="433"/>
                      </a:lnTo>
                      <a:lnTo>
                        <a:pt x="3745" y="252"/>
                      </a:lnTo>
                      <a:lnTo>
                        <a:pt x="3776" y="228"/>
                      </a:lnTo>
                      <a:lnTo>
                        <a:pt x="3808" y="203"/>
                      </a:lnTo>
                      <a:lnTo>
                        <a:pt x="3843" y="184"/>
                      </a:lnTo>
                      <a:lnTo>
                        <a:pt x="3875" y="165"/>
                      </a:lnTo>
                      <a:lnTo>
                        <a:pt x="3914" y="149"/>
                      </a:lnTo>
                      <a:lnTo>
                        <a:pt x="3949" y="136"/>
                      </a:lnTo>
                      <a:lnTo>
                        <a:pt x="4022" y="108"/>
                      </a:lnTo>
                      <a:lnTo>
                        <a:pt x="4074" y="92"/>
                      </a:lnTo>
                      <a:lnTo>
                        <a:pt x="4124" y="76"/>
                      </a:lnTo>
                      <a:lnTo>
                        <a:pt x="4173" y="65"/>
                      </a:lnTo>
                      <a:lnTo>
                        <a:pt x="4225" y="54"/>
                      </a:lnTo>
                      <a:lnTo>
                        <a:pt x="4277" y="46"/>
                      </a:lnTo>
                      <a:lnTo>
                        <a:pt x="4328" y="38"/>
                      </a:lnTo>
                      <a:lnTo>
                        <a:pt x="4380" y="33"/>
                      </a:lnTo>
                      <a:lnTo>
                        <a:pt x="4431" y="30"/>
                      </a:lnTo>
                      <a:lnTo>
                        <a:pt x="4537" y="28"/>
                      </a:lnTo>
                      <a:lnTo>
                        <a:pt x="4640" y="33"/>
                      </a:lnTo>
                      <a:lnTo>
                        <a:pt x="4742" y="40"/>
                      </a:lnTo>
                      <a:lnTo>
                        <a:pt x="4845" y="54"/>
                      </a:lnTo>
                      <a:lnTo>
                        <a:pt x="4949" y="73"/>
                      </a:lnTo>
                      <a:lnTo>
                        <a:pt x="5052" y="94"/>
                      </a:lnTo>
                      <a:lnTo>
                        <a:pt x="5152" y="116"/>
                      </a:lnTo>
                      <a:lnTo>
                        <a:pt x="5254" y="144"/>
                      </a:lnTo>
                      <a:lnTo>
                        <a:pt x="5456" y="200"/>
                      </a:lnTo>
                      <a:lnTo>
                        <a:pt x="5653" y="259"/>
                      </a:lnTo>
                      <a:lnTo>
                        <a:pt x="5767" y="292"/>
                      </a:lnTo>
                      <a:lnTo>
                        <a:pt x="5879" y="322"/>
                      </a:lnTo>
                      <a:lnTo>
                        <a:pt x="5992" y="352"/>
                      </a:lnTo>
                      <a:lnTo>
                        <a:pt x="6103" y="379"/>
                      </a:lnTo>
                      <a:lnTo>
                        <a:pt x="6331" y="431"/>
                      </a:lnTo>
                      <a:lnTo>
                        <a:pt x="6561" y="473"/>
                      </a:lnTo>
                      <a:lnTo>
                        <a:pt x="6791" y="511"/>
                      </a:lnTo>
                      <a:lnTo>
                        <a:pt x="7021" y="541"/>
                      </a:lnTo>
                      <a:lnTo>
                        <a:pt x="7253" y="569"/>
                      </a:lnTo>
                      <a:lnTo>
                        <a:pt x="7486" y="590"/>
                      </a:lnTo>
                      <a:lnTo>
                        <a:pt x="7653" y="598"/>
                      </a:lnTo>
                      <a:lnTo>
                        <a:pt x="7824" y="607"/>
                      </a:lnTo>
                      <a:lnTo>
                        <a:pt x="7995" y="609"/>
                      </a:lnTo>
                      <a:lnTo>
                        <a:pt x="8165" y="607"/>
                      </a:lnTo>
                      <a:lnTo>
                        <a:pt x="8336" y="598"/>
                      </a:lnTo>
                      <a:lnTo>
                        <a:pt x="8508" y="588"/>
                      </a:lnTo>
                      <a:lnTo>
                        <a:pt x="8675" y="571"/>
                      </a:lnTo>
                      <a:lnTo>
                        <a:pt x="8846" y="550"/>
                      </a:lnTo>
                      <a:lnTo>
                        <a:pt x="8908" y="541"/>
                      </a:lnTo>
                      <a:lnTo>
                        <a:pt x="8973" y="528"/>
                      </a:lnTo>
                      <a:lnTo>
                        <a:pt x="9101" y="503"/>
                      </a:lnTo>
                      <a:lnTo>
                        <a:pt x="9225" y="477"/>
                      </a:lnTo>
                      <a:lnTo>
                        <a:pt x="9356" y="449"/>
                      </a:lnTo>
                      <a:lnTo>
                        <a:pt x="9486" y="431"/>
                      </a:lnTo>
                      <a:lnTo>
                        <a:pt x="9615" y="414"/>
                      </a:lnTo>
                      <a:lnTo>
                        <a:pt x="9746" y="406"/>
                      </a:lnTo>
                      <a:lnTo>
                        <a:pt x="9878" y="400"/>
                      </a:lnTo>
                      <a:lnTo>
                        <a:pt x="10009" y="398"/>
                      </a:lnTo>
                      <a:lnTo>
                        <a:pt x="10141" y="403"/>
                      </a:lnTo>
                      <a:lnTo>
                        <a:pt x="10271" y="412"/>
                      </a:lnTo>
                      <a:lnTo>
                        <a:pt x="10404" y="425"/>
                      </a:lnTo>
                      <a:lnTo>
                        <a:pt x="10534" y="442"/>
                      </a:lnTo>
                      <a:lnTo>
                        <a:pt x="10665" y="463"/>
                      </a:lnTo>
                      <a:lnTo>
                        <a:pt x="10792" y="490"/>
                      </a:lnTo>
                      <a:lnTo>
                        <a:pt x="10922" y="520"/>
                      </a:lnTo>
                      <a:lnTo>
                        <a:pt x="11049" y="553"/>
                      </a:lnTo>
                      <a:lnTo>
                        <a:pt x="11173" y="590"/>
                      </a:lnTo>
                      <a:lnTo>
                        <a:pt x="11299" y="631"/>
                      </a:lnTo>
                      <a:lnTo>
                        <a:pt x="11424" y="675"/>
                      </a:lnTo>
                      <a:lnTo>
                        <a:pt x="11516" y="712"/>
                      </a:lnTo>
                      <a:lnTo>
                        <a:pt x="11605" y="750"/>
                      </a:lnTo>
                      <a:lnTo>
                        <a:pt x="11694" y="791"/>
                      </a:lnTo>
                      <a:lnTo>
                        <a:pt x="11781" y="833"/>
                      </a:lnTo>
                      <a:lnTo>
                        <a:pt x="11868" y="880"/>
                      </a:lnTo>
                      <a:lnTo>
                        <a:pt x="11955" y="926"/>
                      </a:lnTo>
                      <a:lnTo>
                        <a:pt x="12038" y="974"/>
                      </a:lnTo>
                      <a:lnTo>
                        <a:pt x="12122" y="1026"/>
                      </a:lnTo>
                      <a:lnTo>
                        <a:pt x="12204" y="1077"/>
                      </a:lnTo>
                      <a:lnTo>
                        <a:pt x="12285" y="1132"/>
                      </a:lnTo>
                      <a:lnTo>
                        <a:pt x="12366" y="1188"/>
                      </a:lnTo>
                      <a:lnTo>
                        <a:pt x="12448" y="1245"/>
                      </a:lnTo>
                      <a:lnTo>
                        <a:pt x="12604" y="1362"/>
                      </a:lnTo>
                      <a:lnTo>
                        <a:pt x="12757" y="1484"/>
                      </a:lnTo>
                      <a:lnTo>
                        <a:pt x="12879" y="1584"/>
                      </a:lnTo>
                      <a:lnTo>
                        <a:pt x="12995" y="1689"/>
                      </a:lnTo>
                      <a:lnTo>
                        <a:pt x="13111" y="1795"/>
                      </a:lnTo>
                      <a:lnTo>
                        <a:pt x="13222" y="1906"/>
                      </a:lnTo>
                      <a:lnTo>
                        <a:pt x="13334" y="2017"/>
                      </a:lnTo>
                      <a:lnTo>
                        <a:pt x="13440" y="2134"/>
                      </a:lnTo>
                      <a:lnTo>
                        <a:pt x="13543" y="2250"/>
                      </a:lnTo>
                      <a:lnTo>
                        <a:pt x="13643" y="2372"/>
                      </a:lnTo>
                      <a:lnTo>
                        <a:pt x="13751" y="2504"/>
                      </a:lnTo>
                      <a:lnTo>
                        <a:pt x="13857" y="2635"/>
                      </a:lnTo>
                      <a:lnTo>
                        <a:pt x="13914" y="2696"/>
                      </a:lnTo>
                      <a:lnTo>
                        <a:pt x="13971" y="2759"/>
                      </a:lnTo>
                      <a:lnTo>
                        <a:pt x="14028" y="2821"/>
                      </a:lnTo>
                      <a:lnTo>
                        <a:pt x="14090" y="2880"/>
                      </a:lnTo>
                      <a:lnTo>
                        <a:pt x="14187" y="2972"/>
                      </a:lnTo>
                      <a:lnTo>
                        <a:pt x="14291" y="3062"/>
                      </a:lnTo>
                      <a:lnTo>
                        <a:pt x="14399" y="3146"/>
                      </a:lnTo>
                      <a:lnTo>
                        <a:pt x="14453" y="3186"/>
                      </a:lnTo>
                      <a:lnTo>
                        <a:pt x="14510" y="3224"/>
                      </a:lnTo>
                      <a:lnTo>
                        <a:pt x="14567" y="3263"/>
                      </a:lnTo>
                      <a:lnTo>
                        <a:pt x="14624" y="3298"/>
                      </a:lnTo>
                      <a:lnTo>
                        <a:pt x="14683" y="3330"/>
                      </a:lnTo>
                      <a:lnTo>
                        <a:pt x="14744" y="3362"/>
                      </a:lnTo>
                      <a:lnTo>
                        <a:pt x="14803" y="3390"/>
                      </a:lnTo>
                      <a:lnTo>
                        <a:pt x="14865" y="3416"/>
                      </a:lnTo>
                      <a:lnTo>
                        <a:pt x="14930" y="3440"/>
                      </a:lnTo>
                      <a:lnTo>
                        <a:pt x="14993" y="3463"/>
                      </a:lnTo>
                      <a:lnTo>
                        <a:pt x="15038" y="3482"/>
                      </a:lnTo>
                      <a:lnTo>
                        <a:pt x="15085" y="3501"/>
                      </a:lnTo>
                      <a:lnTo>
                        <a:pt x="15128" y="3522"/>
                      </a:lnTo>
                      <a:lnTo>
                        <a:pt x="15172" y="3550"/>
                      </a:lnTo>
                      <a:lnTo>
                        <a:pt x="15258" y="3600"/>
                      </a:lnTo>
                      <a:lnTo>
                        <a:pt x="15339" y="3654"/>
                      </a:lnTo>
                      <a:lnTo>
                        <a:pt x="15440" y="3720"/>
                      </a:lnTo>
                      <a:lnTo>
                        <a:pt x="15537" y="3788"/>
                      </a:lnTo>
                      <a:lnTo>
                        <a:pt x="15635" y="3858"/>
                      </a:lnTo>
                      <a:lnTo>
                        <a:pt x="15729" y="3931"/>
                      </a:lnTo>
                      <a:lnTo>
                        <a:pt x="15825" y="4007"/>
                      </a:lnTo>
                      <a:lnTo>
                        <a:pt x="15917" y="4082"/>
                      </a:lnTo>
                      <a:lnTo>
                        <a:pt x="16006" y="4164"/>
                      </a:lnTo>
                      <a:lnTo>
                        <a:pt x="16093" y="4247"/>
                      </a:lnTo>
                      <a:lnTo>
                        <a:pt x="16177" y="4334"/>
                      </a:lnTo>
                      <a:lnTo>
                        <a:pt x="16255" y="4424"/>
                      </a:lnTo>
                      <a:lnTo>
                        <a:pt x="16334" y="4515"/>
                      </a:lnTo>
                      <a:lnTo>
                        <a:pt x="16407" y="4611"/>
                      </a:lnTo>
                      <a:lnTo>
                        <a:pt x="16475" y="4708"/>
                      </a:lnTo>
                      <a:lnTo>
                        <a:pt x="16540" y="4809"/>
                      </a:lnTo>
                      <a:lnTo>
                        <a:pt x="16600" y="4911"/>
                      </a:lnTo>
                      <a:lnTo>
                        <a:pt x="16657" y="5016"/>
                      </a:lnTo>
                      <a:lnTo>
                        <a:pt x="16683" y="5082"/>
                      </a:lnTo>
                      <a:lnTo>
                        <a:pt x="16711" y="5144"/>
                      </a:lnTo>
                      <a:lnTo>
                        <a:pt x="16735" y="5212"/>
                      </a:lnTo>
                      <a:lnTo>
                        <a:pt x="16760" y="5277"/>
                      </a:lnTo>
                      <a:lnTo>
                        <a:pt x="16800" y="5412"/>
                      </a:lnTo>
                      <a:lnTo>
                        <a:pt x="16840" y="5548"/>
                      </a:lnTo>
                      <a:lnTo>
                        <a:pt x="16887" y="5715"/>
                      </a:lnTo>
                      <a:lnTo>
                        <a:pt x="16906" y="5804"/>
                      </a:lnTo>
                      <a:lnTo>
                        <a:pt x="16925" y="5894"/>
                      </a:lnTo>
                      <a:lnTo>
                        <a:pt x="16939" y="5983"/>
                      </a:lnTo>
                      <a:lnTo>
                        <a:pt x="16941" y="6030"/>
                      </a:lnTo>
                      <a:lnTo>
                        <a:pt x="16944" y="6073"/>
                      </a:lnTo>
                      <a:lnTo>
                        <a:pt x="16944" y="6119"/>
                      </a:lnTo>
                      <a:lnTo>
                        <a:pt x="16941" y="6162"/>
                      </a:lnTo>
                      <a:lnTo>
                        <a:pt x="16939" y="6205"/>
                      </a:lnTo>
                      <a:lnTo>
                        <a:pt x="16930" y="6249"/>
                      </a:lnTo>
                      <a:lnTo>
                        <a:pt x="16927" y="6263"/>
                      </a:lnTo>
                      <a:lnTo>
                        <a:pt x="16922" y="6273"/>
                      </a:lnTo>
                      <a:lnTo>
                        <a:pt x="16911" y="6292"/>
                      </a:lnTo>
                      <a:lnTo>
                        <a:pt x="16897" y="6303"/>
                      </a:lnTo>
                      <a:lnTo>
                        <a:pt x="16882" y="6311"/>
                      </a:lnTo>
                      <a:lnTo>
                        <a:pt x="16852" y="6324"/>
                      </a:lnTo>
                      <a:lnTo>
                        <a:pt x="16838" y="6336"/>
                      </a:lnTo>
                      <a:lnTo>
                        <a:pt x="16828" y="6348"/>
                      </a:lnTo>
                      <a:lnTo>
                        <a:pt x="16814" y="6367"/>
                      </a:lnTo>
                      <a:lnTo>
                        <a:pt x="16822" y="6354"/>
                      </a:lnTo>
                      <a:lnTo>
                        <a:pt x="16816" y="6362"/>
                      </a:lnTo>
                      <a:lnTo>
                        <a:pt x="16808" y="6365"/>
                      </a:lnTo>
                      <a:lnTo>
                        <a:pt x="16800" y="6367"/>
                      </a:lnTo>
                      <a:lnTo>
                        <a:pt x="16791" y="6367"/>
                      </a:lnTo>
                      <a:lnTo>
                        <a:pt x="16776" y="6365"/>
                      </a:lnTo>
                      <a:lnTo>
                        <a:pt x="16760" y="6354"/>
                      </a:lnTo>
                      <a:lnTo>
                        <a:pt x="16746" y="6341"/>
                      </a:lnTo>
                      <a:lnTo>
                        <a:pt x="16730" y="6327"/>
                      </a:lnTo>
                      <a:lnTo>
                        <a:pt x="16711" y="6300"/>
                      </a:lnTo>
                      <a:lnTo>
                        <a:pt x="16667" y="6237"/>
                      </a:lnTo>
                      <a:lnTo>
                        <a:pt x="16629" y="6173"/>
                      </a:lnTo>
                      <a:lnTo>
                        <a:pt x="16594" y="6105"/>
                      </a:lnTo>
                      <a:lnTo>
                        <a:pt x="16565" y="6037"/>
                      </a:lnTo>
                      <a:lnTo>
                        <a:pt x="16537" y="5967"/>
                      </a:lnTo>
                      <a:lnTo>
                        <a:pt x="16513" y="5894"/>
                      </a:lnTo>
                      <a:lnTo>
                        <a:pt x="16488" y="5821"/>
                      </a:lnTo>
                      <a:lnTo>
                        <a:pt x="16467" y="5748"/>
                      </a:lnTo>
                      <a:lnTo>
                        <a:pt x="16426" y="5599"/>
                      </a:lnTo>
                      <a:lnTo>
                        <a:pt x="16382" y="5452"/>
                      </a:lnTo>
                      <a:lnTo>
                        <a:pt x="16361" y="5379"/>
                      </a:lnTo>
                      <a:lnTo>
                        <a:pt x="16337" y="5310"/>
                      </a:lnTo>
                      <a:lnTo>
                        <a:pt x="16309" y="5239"/>
                      </a:lnTo>
                      <a:lnTo>
                        <a:pt x="16279" y="5169"/>
                      </a:lnTo>
                      <a:lnTo>
                        <a:pt x="16255" y="5120"/>
                      </a:lnTo>
                      <a:lnTo>
                        <a:pt x="16229" y="5068"/>
                      </a:lnTo>
                      <a:lnTo>
                        <a:pt x="16171" y="4971"/>
                      </a:lnTo>
                      <a:lnTo>
                        <a:pt x="16112" y="4879"/>
                      </a:lnTo>
                      <a:lnTo>
                        <a:pt x="16046" y="4786"/>
                      </a:lnTo>
                      <a:lnTo>
                        <a:pt x="15976" y="4700"/>
                      </a:lnTo>
                      <a:lnTo>
                        <a:pt x="15900" y="4616"/>
                      </a:lnTo>
                      <a:lnTo>
                        <a:pt x="15822" y="4534"/>
                      </a:lnTo>
                      <a:lnTo>
                        <a:pt x="15740" y="4459"/>
                      </a:lnTo>
                      <a:lnTo>
                        <a:pt x="15656" y="4386"/>
                      </a:lnTo>
                      <a:lnTo>
                        <a:pt x="15567" y="4315"/>
                      </a:lnTo>
                      <a:lnTo>
                        <a:pt x="15477" y="4251"/>
                      </a:lnTo>
                      <a:lnTo>
                        <a:pt x="15383" y="4186"/>
                      </a:lnTo>
                      <a:lnTo>
                        <a:pt x="15287" y="4126"/>
                      </a:lnTo>
                      <a:lnTo>
                        <a:pt x="15190" y="4072"/>
                      </a:lnTo>
                      <a:lnTo>
                        <a:pt x="15092" y="4018"/>
                      </a:lnTo>
                      <a:lnTo>
                        <a:pt x="14993" y="3969"/>
                      </a:lnTo>
                      <a:lnTo>
                        <a:pt x="14909" y="3929"/>
                      </a:lnTo>
                      <a:lnTo>
                        <a:pt x="14822" y="3885"/>
                      </a:lnTo>
                      <a:lnTo>
                        <a:pt x="14737" y="3839"/>
                      </a:lnTo>
                      <a:lnTo>
                        <a:pt x="14653" y="3793"/>
                      </a:lnTo>
                      <a:lnTo>
                        <a:pt x="14488" y="3693"/>
                      </a:lnTo>
                      <a:lnTo>
                        <a:pt x="14323" y="3590"/>
                      </a:lnTo>
                      <a:lnTo>
                        <a:pt x="14161" y="3482"/>
                      </a:lnTo>
                      <a:lnTo>
                        <a:pt x="14004" y="3367"/>
                      </a:lnTo>
                      <a:lnTo>
                        <a:pt x="13849" y="3254"/>
                      </a:lnTo>
                      <a:lnTo>
                        <a:pt x="13699" y="3138"/>
                      </a:lnTo>
                      <a:lnTo>
                        <a:pt x="13640" y="3089"/>
                      </a:lnTo>
                      <a:lnTo>
                        <a:pt x="13586" y="3038"/>
                      </a:lnTo>
                      <a:lnTo>
                        <a:pt x="13534" y="2983"/>
                      </a:lnTo>
                      <a:lnTo>
                        <a:pt x="13483" y="2929"/>
                      </a:lnTo>
                      <a:lnTo>
                        <a:pt x="13388" y="2816"/>
                      </a:lnTo>
                      <a:lnTo>
                        <a:pt x="13290" y="2699"/>
                      </a:lnTo>
                      <a:lnTo>
                        <a:pt x="13242" y="2637"/>
                      </a:lnTo>
                      <a:lnTo>
                        <a:pt x="13187" y="2569"/>
                      </a:lnTo>
                      <a:lnTo>
                        <a:pt x="13130" y="2499"/>
                      </a:lnTo>
                      <a:lnTo>
                        <a:pt x="13074" y="2428"/>
                      </a:lnTo>
                      <a:lnTo>
                        <a:pt x="13012" y="2364"/>
                      </a:lnTo>
                      <a:lnTo>
                        <a:pt x="12979" y="2331"/>
                      </a:lnTo>
                      <a:lnTo>
                        <a:pt x="12946" y="2301"/>
                      </a:lnTo>
                      <a:lnTo>
                        <a:pt x="12914" y="2275"/>
                      </a:lnTo>
                      <a:lnTo>
                        <a:pt x="12879" y="2250"/>
                      </a:lnTo>
                      <a:lnTo>
                        <a:pt x="12843" y="2231"/>
                      </a:lnTo>
                      <a:lnTo>
                        <a:pt x="12808" y="2212"/>
                      </a:lnTo>
                      <a:lnTo>
                        <a:pt x="12792" y="2239"/>
                      </a:lnTo>
                      <a:lnTo>
                        <a:pt x="12816" y="2266"/>
                      </a:lnTo>
                      <a:lnTo>
                        <a:pt x="12838" y="2293"/>
                      </a:lnTo>
                      <a:lnTo>
                        <a:pt x="12857" y="2325"/>
                      </a:lnTo>
                      <a:lnTo>
                        <a:pt x="12873" y="2358"/>
                      </a:lnTo>
                      <a:lnTo>
                        <a:pt x="12903" y="2428"/>
                      </a:lnTo>
                      <a:lnTo>
                        <a:pt x="12930" y="2494"/>
                      </a:lnTo>
                      <a:lnTo>
                        <a:pt x="12970" y="2599"/>
                      </a:lnTo>
                      <a:lnTo>
                        <a:pt x="13008" y="2708"/>
                      </a:lnTo>
                      <a:lnTo>
                        <a:pt x="13041" y="2816"/>
                      </a:lnTo>
                      <a:lnTo>
                        <a:pt x="13069" y="2927"/>
                      </a:lnTo>
                      <a:lnTo>
                        <a:pt x="13125" y="3146"/>
                      </a:lnTo>
                      <a:lnTo>
                        <a:pt x="13155" y="3257"/>
                      </a:lnTo>
                      <a:lnTo>
                        <a:pt x="13187" y="3365"/>
                      </a:lnTo>
                      <a:lnTo>
                        <a:pt x="13198" y="3400"/>
                      </a:lnTo>
                      <a:lnTo>
                        <a:pt x="13212" y="3433"/>
                      </a:lnTo>
                      <a:lnTo>
                        <a:pt x="13226" y="3465"/>
                      </a:lnTo>
                      <a:lnTo>
                        <a:pt x="13245" y="3498"/>
                      </a:lnTo>
                      <a:lnTo>
                        <a:pt x="13264" y="3527"/>
                      </a:lnTo>
                      <a:lnTo>
                        <a:pt x="13282" y="3557"/>
                      </a:lnTo>
                      <a:lnTo>
                        <a:pt x="13304" y="3588"/>
                      </a:lnTo>
                      <a:lnTo>
                        <a:pt x="13328" y="3612"/>
                      </a:lnTo>
                      <a:lnTo>
                        <a:pt x="13353" y="3639"/>
                      </a:lnTo>
                      <a:lnTo>
                        <a:pt x="13377" y="3663"/>
                      </a:lnTo>
                      <a:lnTo>
                        <a:pt x="13407" y="3685"/>
                      </a:lnTo>
                      <a:lnTo>
                        <a:pt x="13434" y="3706"/>
                      </a:lnTo>
                      <a:lnTo>
                        <a:pt x="13464" y="3725"/>
                      </a:lnTo>
                      <a:lnTo>
                        <a:pt x="13497" y="3741"/>
                      </a:lnTo>
                      <a:lnTo>
                        <a:pt x="13529" y="3758"/>
                      </a:lnTo>
                      <a:lnTo>
                        <a:pt x="13562" y="3771"/>
                      </a:lnTo>
                      <a:lnTo>
                        <a:pt x="13610" y="3788"/>
                      </a:lnTo>
                      <a:lnTo>
                        <a:pt x="13659" y="3798"/>
                      </a:lnTo>
                      <a:lnTo>
                        <a:pt x="13708" y="3804"/>
                      </a:lnTo>
                      <a:lnTo>
                        <a:pt x="13757" y="3804"/>
                      </a:lnTo>
                      <a:lnTo>
                        <a:pt x="13808" y="3804"/>
                      </a:lnTo>
                      <a:lnTo>
                        <a:pt x="13857" y="3798"/>
                      </a:lnTo>
                      <a:lnTo>
                        <a:pt x="13906" y="3793"/>
                      </a:lnTo>
                      <a:lnTo>
                        <a:pt x="13955" y="3785"/>
                      </a:lnTo>
                      <a:lnTo>
                        <a:pt x="13968" y="3783"/>
                      </a:lnTo>
                      <a:lnTo>
                        <a:pt x="13979" y="3785"/>
                      </a:lnTo>
                      <a:lnTo>
                        <a:pt x="13990" y="3788"/>
                      </a:lnTo>
                      <a:lnTo>
                        <a:pt x="14000" y="3793"/>
                      </a:lnTo>
                      <a:lnTo>
                        <a:pt x="14022" y="3809"/>
                      </a:lnTo>
                      <a:lnTo>
                        <a:pt x="14041" y="3828"/>
                      </a:lnTo>
                      <a:lnTo>
                        <a:pt x="14060" y="3850"/>
                      </a:lnTo>
                      <a:lnTo>
                        <a:pt x="14077" y="3871"/>
                      </a:lnTo>
                      <a:lnTo>
                        <a:pt x="14101" y="3910"/>
                      </a:lnTo>
                      <a:lnTo>
                        <a:pt x="14126" y="3945"/>
                      </a:lnTo>
                      <a:lnTo>
                        <a:pt x="14145" y="3983"/>
                      </a:lnTo>
                      <a:lnTo>
                        <a:pt x="14176" y="4061"/>
                      </a:lnTo>
                      <a:lnTo>
                        <a:pt x="14209" y="4139"/>
                      </a:lnTo>
                      <a:lnTo>
                        <a:pt x="14228" y="4178"/>
                      </a:lnTo>
                      <a:lnTo>
                        <a:pt x="14247" y="4216"/>
                      </a:lnTo>
                      <a:lnTo>
                        <a:pt x="14291" y="4296"/>
                      </a:lnTo>
                      <a:lnTo>
                        <a:pt x="14337" y="4374"/>
                      </a:lnTo>
                      <a:lnTo>
                        <a:pt x="14434" y="4532"/>
                      </a:lnTo>
                      <a:lnTo>
                        <a:pt x="14499" y="4632"/>
                      </a:lnTo>
                      <a:lnTo>
                        <a:pt x="14567" y="4732"/>
                      </a:lnTo>
                      <a:lnTo>
                        <a:pt x="14640" y="4827"/>
                      </a:lnTo>
                      <a:lnTo>
                        <a:pt x="14716" y="4922"/>
                      </a:lnTo>
                      <a:lnTo>
                        <a:pt x="14751" y="4960"/>
                      </a:lnTo>
                      <a:lnTo>
                        <a:pt x="14789" y="4998"/>
                      </a:lnTo>
                      <a:lnTo>
                        <a:pt x="14827" y="5033"/>
                      </a:lnTo>
                      <a:lnTo>
                        <a:pt x="14865" y="5065"/>
                      </a:lnTo>
                      <a:lnTo>
                        <a:pt x="14946" y="5131"/>
                      </a:lnTo>
                      <a:lnTo>
                        <a:pt x="14984" y="5166"/>
                      </a:lnTo>
                      <a:lnTo>
                        <a:pt x="15022" y="5200"/>
                      </a:lnTo>
                      <a:lnTo>
                        <a:pt x="15057" y="5239"/>
                      </a:lnTo>
                      <a:lnTo>
                        <a:pt x="15090" y="5277"/>
                      </a:lnTo>
                      <a:lnTo>
                        <a:pt x="15123" y="5317"/>
                      </a:lnTo>
                      <a:lnTo>
                        <a:pt x="15153" y="5360"/>
                      </a:lnTo>
                      <a:lnTo>
                        <a:pt x="15179" y="5404"/>
                      </a:lnTo>
                      <a:lnTo>
                        <a:pt x="15204" y="5447"/>
                      </a:lnTo>
                      <a:lnTo>
                        <a:pt x="15226" y="5496"/>
                      </a:lnTo>
                      <a:lnTo>
                        <a:pt x="15242" y="5541"/>
                      </a:lnTo>
                      <a:lnTo>
                        <a:pt x="15258" y="5590"/>
                      </a:lnTo>
                      <a:lnTo>
                        <a:pt x="15269" y="5639"/>
                      </a:lnTo>
                      <a:lnTo>
                        <a:pt x="15277" y="5688"/>
                      </a:lnTo>
                      <a:lnTo>
                        <a:pt x="15282" y="5739"/>
                      </a:lnTo>
                      <a:lnTo>
                        <a:pt x="15280" y="5788"/>
                      </a:lnTo>
                      <a:lnTo>
                        <a:pt x="15277" y="5840"/>
                      </a:lnTo>
                      <a:lnTo>
                        <a:pt x="15266" y="5891"/>
                      </a:lnTo>
                      <a:lnTo>
                        <a:pt x="15252" y="5940"/>
                      </a:lnTo>
                      <a:lnTo>
                        <a:pt x="15233" y="5986"/>
                      </a:lnTo>
                      <a:lnTo>
                        <a:pt x="15212" y="6032"/>
                      </a:lnTo>
                      <a:lnTo>
                        <a:pt x="15188" y="6078"/>
                      </a:lnTo>
                      <a:lnTo>
                        <a:pt x="15160" y="6122"/>
                      </a:lnTo>
                      <a:lnTo>
                        <a:pt x="15130" y="6162"/>
                      </a:lnTo>
                      <a:lnTo>
                        <a:pt x="15099" y="6202"/>
                      </a:lnTo>
                      <a:lnTo>
                        <a:pt x="15063" y="6237"/>
                      </a:lnTo>
                      <a:lnTo>
                        <a:pt x="15031" y="6273"/>
                      </a:lnTo>
                      <a:lnTo>
                        <a:pt x="14993" y="6303"/>
                      </a:lnTo>
                      <a:lnTo>
                        <a:pt x="14958" y="6327"/>
                      </a:lnTo>
                      <a:lnTo>
                        <a:pt x="14920" y="6348"/>
                      </a:lnTo>
                      <a:lnTo>
                        <a:pt x="14878" y="6367"/>
                      </a:lnTo>
                      <a:lnTo>
                        <a:pt x="14841" y="6381"/>
                      </a:lnTo>
                      <a:lnTo>
                        <a:pt x="14800" y="6392"/>
                      </a:lnTo>
                      <a:lnTo>
                        <a:pt x="14756" y="6397"/>
                      </a:lnTo>
                      <a:lnTo>
                        <a:pt x="14716" y="6402"/>
                      </a:lnTo>
                      <a:lnTo>
                        <a:pt x="14673" y="6402"/>
                      </a:lnTo>
                      <a:lnTo>
                        <a:pt x="14632" y="6400"/>
                      </a:lnTo>
                      <a:lnTo>
                        <a:pt x="14589" y="6395"/>
                      </a:lnTo>
                      <a:lnTo>
                        <a:pt x="14545" y="6386"/>
                      </a:lnTo>
                      <a:lnTo>
                        <a:pt x="14505" y="6376"/>
                      </a:lnTo>
                      <a:lnTo>
                        <a:pt x="14462" y="6362"/>
                      </a:lnTo>
                      <a:lnTo>
                        <a:pt x="14420" y="6346"/>
                      </a:lnTo>
                      <a:lnTo>
                        <a:pt x="14380" y="6327"/>
                      </a:lnTo>
                      <a:lnTo>
                        <a:pt x="14364" y="6322"/>
                      </a:lnTo>
                      <a:lnTo>
                        <a:pt x="14347" y="6322"/>
                      </a:lnTo>
                      <a:lnTo>
                        <a:pt x="14331" y="6322"/>
                      </a:lnTo>
                      <a:lnTo>
                        <a:pt x="14315" y="6324"/>
                      </a:lnTo>
                      <a:lnTo>
                        <a:pt x="14285" y="6336"/>
                      </a:lnTo>
                      <a:lnTo>
                        <a:pt x="14250" y="6352"/>
                      </a:lnTo>
                      <a:lnTo>
                        <a:pt x="14223" y="6365"/>
                      </a:lnTo>
                      <a:lnTo>
                        <a:pt x="14193" y="6376"/>
                      </a:lnTo>
                      <a:lnTo>
                        <a:pt x="14161" y="6384"/>
                      </a:lnTo>
                      <a:lnTo>
                        <a:pt x="14145" y="6384"/>
                      </a:lnTo>
                      <a:lnTo>
                        <a:pt x="14128" y="6384"/>
                      </a:lnTo>
                      <a:lnTo>
                        <a:pt x="14112" y="6378"/>
                      </a:lnTo>
                      <a:lnTo>
                        <a:pt x="14098" y="6373"/>
                      </a:lnTo>
                      <a:lnTo>
                        <a:pt x="14077" y="6360"/>
                      </a:lnTo>
                      <a:lnTo>
                        <a:pt x="14065" y="6352"/>
                      </a:lnTo>
                      <a:lnTo>
                        <a:pt x="14055" y="6348"/>
                      </a:lnTo>
                      <a:lnTo>
                        <a:pt x="14041" y="6348"/>
                      </a:lnTo>
                      <a:lnTo>
                        <a:pt x="14028" y="6354"/>
                      </a:lnTo>
                      <a:lnTo>
                        <a:pt x="14000" y="6367"/>
                      </a:lnTo>
                      <a:lnTo>
                        <a:pt x="13973" y="6378"/>
                      </a:lnTo>
                      <a:lnTo>
                        <a:pt x="13943" y="6386"/>
                      </a:lnTo>
                      <a:lnTo>
                        <a:pt x="13917" y="6392"/>
                      </a:lnTo>
                      <a:lnTo>
                        <a:pt x="13884" y="6395"/>
                      </a:lnTo>
                      <a:lnTo>
                        <a:pt x="13851" y="6392"/>
                      </a:lnTo>
                      <a:lnTo>
                        <a:pt x="13825" y="6386"/>
                      </a:lnTo>
                      <a:lnTo>
                        <a:pt x="13797" y="6376"/>
                      </a:lnTo>
                      <a:lnTo>
                        <a:pt x="13773" y="6362"/>
                      </a:lnTo>
                      <a:lnTo>
                        <a:pt x="13751" y="6346"/>
                      </a:lnTo>
                      <a:lnTo>
                        <a:pt x="13732" y="6324"/>
                      </a:lnTo>
                      <a:lnTo>
                        <a:pt x="13713" y="6303"/>
                      </a:lnTo>
                      <a:lnTo>
                        <a:pt x="13699" y="6278"/>
                      </a:lnTo>
                      <a:lnTo>
                        <a:pt x="13684" y="6254"/>
                      </a:lnTo>
                      <a:lnTo>
                        <a:pt x="13673" y="6227"/>
                      </a:lnTo>
                      <a:lnTo>
                        <a:pt x="13661" y="6197"/>
                      </a:lnTo>
                      <a:lnTo>
                        <a:pt x="13654" y="6170"/>
                      </a:lnTo>
                      <a:lnTo>
                        <a:pt x="13649" y="6140"/>
                      </a:lnTo>
                      <a:lnTo>
                        <a:pt x="13643" y="6113"/>
                      </a:lnTo>
                      <a:lnTo>
                        <a:pt x="13640" y="6084"/>
                      </a:lnTo>
                      <a:lnTo>
                        <a:pt x="13637" y="6040"/>
                      </a:lnTo>
                      <a:lnTo>
                        <a:pt x="13640" y="5997"/>
                      </a:lnTo>
                      <a:lnTo>
                        <a:pt x="13645" y="5957"/>
                      </a:lnTo>
                      <a:lnTo>
                        <a:pt x="13654" y="5918"/>
                      </a:lnTo>
                      <a:lnTo>
                        <a:pt x="13668" y="5883"/>
                      </a:lnTo>
                      <a:lnTo>
                        <a:pt x="13684" y="5851"/>
                      </a:lnTo>
                      <a:lnTo>
                        <a:pt x="13703" y="5823"/>
                      </a:lnTo>
                      <a:lnTo>
                        <a:pt x="13724" y="5797"/>
                      </a:lnTo>
                      <a:lnTo>
                        <a:pt x="13751" y="5772"/>
                      </a:lnTo>
                      <a:lnTo>
                        <a:pt x="13778" y="5753"/>
                      </a:lnTo>
                      <a:lnTo>
                        <a:pt x="13811" y="5736"/>
                      </a:lnTo>
                      <a:lnTo>
                        <a:pt x="13846" y="5720"/>
                      </a:lnTo>
                      <a:lnTo>
                        <a:pt x="13882" y="5710"/>
                      </a:lnTo>
                      <a:lnTo>
                        <a:pt x="13922" y="5701"/>
                      </a:lnTo>
                      <a:lnTo>
                        <a:pt x="13966" y="5699"/>
                      </a:lnTo>
                      <a:lnTo>
                        <a:pt x="14011" y="5696"/>
                      </a:lnTo>
                      <a:lnTo>
                        <a:pt x="14020" y="5682"/>
                      </a:lnTo>
                      <a:lnTo>
                        <a:pt x="14028" y="5670"/>
                      </a:lnTo>
                      <a:lnTo>
                        <a:pt x="14033" y="5609"/>
                      </a:lnTo>
                      <a:lnTo>
                        <a:pt x="14033" y="5548"/>
                      </a:lnTo>
                      <a:lnTo>
                        <a:pt x="14028" y="5487"/>
                      </a:lnTo>
                      <a:lnTo>
                        <a:pt x="14020" y="5428"/>
                      </a:lnTo>
                      <a:lnTo>
                        <a:pt x="14006" y="5369"/>
                      </a:lnTo>
                      <a:lnTo>
                        <a:pt x="13990" y="5310"/>
                      </a:lnTo>
                      <a:lnTo>
                        <a:pt x="13968" y="5252"/>
                      </a:lnTo>
                      <a:lnTo>
                        <a:pt x="13946" y="5198"/>
                      </a:lnTo>
                      <a:lnTo>
                        <a:pt x="13931" y="5163"/>
                      </a:lnTo>
                      <a:lnTo>
                        <a:pt x="13908" y="5125"/>
                      </a:lnTo>
                      <a:lnTo>
                        <a:pt x="13887" y="5089"/>
                      </a:lnTo>
                      <a:lnTo>
                        <a:pt x="13863" y="5052"/>
                      </a:lnTo>
                      <a:lnTo>
                        <a:pt x="13833" y="5014"/>
                      </a:lnTo>
                      <a:lnTo>
                        <a:pt x="13802" y="4976"/>
                      </a:lnTo>
                      <a:lnTo>
                        <a:pt x="13773" y="4938"/>
                      </a:lnTo>
                      <a:lnTo>
                        <a:pt x="13738" y="4903"/>
                      </a:lnTo>
                      <a:lnTo>
                        <a:pt x="13703" y="4870"/>
                      </a:lnTo>
                      <a:lnTo>
                        <a:pt x="13668" y="4840"/>
                      </a:lnTo>
                      <a:lnTo>
                        <a:pt x="13629" y="4814"/>
                      </a:lnTo>
                      <a:lnTo>
                        <a:pt x="13591" y="4790"/>
                      </a:lnTo>
                      <a:lnTo>
                        <a:pt x="13553" y="4771"/>
                      </a:lnTo>
                      <a:lnTo>
                        <a:pt x="13513" y="4754"/>
                      </a:lnTo>
                      <a:lnTo>
                        <a:pt x="13472" y="4743"/>
                      </a:lnTo>
                      <a:lnTo>
                        <a:pt x="13431" y="4741"/>
                      </a:lnTo>
                      <a:lnTo>
                        <a:pt x="13250" y="4729"/>
                      </a:lnTo>
                      <a:lnTo>
                        <a:pt x="13160" y="4722"/>
                      </a:lnTo>
                      <a:lnTo>
                        <a:pt x="13069" y="4713"/>
                      </a:lnTo>
                      <a:lnTo>
                        <a:pt x="12979" y="4703"/>
                      </a:lnTo>
                      <a:lnTo>
                        <a:pt x="12886" y="4689"/>
                      </a:lnTo>
                      <a:lnTo>
                        <a:pt x="12797" y="4675"/>
                      </a:lnTo>
                      <a:lnTo>
                        <a:pt x="12707" y="4659"/>
                      </a:lnTo>
                      <a:lnTo>
                        <a:pt x="12618" y="4643"/>
                      </a:lnTo>
                      <a:lnTo>
                        <a:pt x="12529" y="4621"/>
                      </a:lnTo>
                      <a:lnTo>
                        <a:pt x="12439" y="4600"/>
                      </a:lnTo>
                      <a:lnTo>
                        <a:pt x="12350" y="4578"/>
                      </a:lnTo>
                      <a:lnTo>
                        <a:pt x="12263" y="4551"/>
                      </a:lnTo>
                      <a:lnTo>
                        <a:pt x="12176" y="4524"/>
                      </a:lnTo>
                      <a:lnTo>
                        <a:pt x="12092" y="4494"/>
                      </a:lnTo>
                      <a:lnTo>
                        <a:pt x="12006" y="4461"/>
                      </a:lnTo>
                      <a:lnTo>
                        <a:pt x="11903" y="4418"/>
                      </a:lnTo>
                      <a:lnTo>
                        <a:pt x="11803" y="4369"/>
                      </a:lnTo>
                      <a:lnTo>
                        <a:pt x="11706" y="4315"/>
                      </a:lnTo>
                      <a:lnTo>
                        <a:pt x="11656" y="4289"/>
                      </a:lnTo>
                      <a:lnTo>
                        <a:pt x="11610" y="4259"/>
                      </a:lnTo>
                      <a:lnTo>
                        <a:pt x="11565" y="4226"/>
                      </a:lnTo>
                      <a:lnTo>
                        <a:pt x="11521" y="4193"/>
                      </a:lnTo>
                      <a:lnTo>
                        <a:pt x="11478" y="4158"/>
                      </a:lnTo>
                      <a:lnTo>
                        <a:pt x="11434" y="4120"/>
                      </a:lnTo>
                      <a:lnTo>
                        <a:pt x="11393" y="4082"/>
                      </a:lnTo>
                      <a:lnTo>
                        <a:pt x="11356" y="4042"/>
                      </a:lnTo>
                      <a:lnTo>
                        <a:pt x="11318" y="4002"/>
                      </a:lnTo>
                      <a:lnTo>
                        <a:pt x="11283" y="3958"/>
                      </a:lnTo>
                      <a:lnTo>
                        <a:pt x="11274" y="3950"/>
                      </a:lnTo>
                      <a:lnTo>
                        <a:pt x="11266" y="3945"/>
                      </a:lnTo>
                      <a:lnTo>
                        <a:pt x="11258" y="3945"/>
                      </a:lnTo>
                      <a:lnTo>
                        <a:pt x="11250" y="3945"/>
                      </a:lnTo>
                      <a:lnTo>
                        <a:pt x="11244" y="3950"/>
                      </a:lnTo>
                      <a:lnTo>
                        <a:pt x="11236" y="3955"/>
                      </a:lnTo>
                      <a:lnTo>
                        <a:pt x="11220" y="3974"/>
                      </a:lnTo>
                      <a:lnTo>
                        <a:pt x="11206" y="3996"/>
                      </a:lnTo>
                      <a:lnTo>
                        <a:pt x="11193" y="4018"/>
                      </a:lnTo>
                      <a:lnTo>
                        <a:pt x="11168" y="4061"/>
                      </a:lnTo>
                      <a:lnTo>
                        <a:pt x="11136" y="4113"/>
                      </a:lnTo>
                      <a:lnTo>
                        <a:pt x="11109" y="4167"/>
                      </a:lnTo>
                      <a:lnTo>
                        <a:pt x="11088" y="4210"/>
                      </a:lnTo>
                      <a:lnTo>
                        <a:pt x="11069" y="4253"/>
                      </a:lnTo>
                      <a:lnTo>
                        <a:pt x="11052" y="4296"/>
                      </a:lnTo>
                      <a:lnTo>
                        <a:pt x="11036" y="4343"/>
                      </a:lnTo>
                      <a:lnTo>
                        <a:pt x="11025" y="4388"/>
                      </a:lnTo>
                      <a:lnTo>
                        <a:pt x="11017" y="4435"/>
                      </a:lnTo>
                      <a:lnTo>
                        <a:pt x="11011" y="4480"/>
                      </a:lnTo>
                      <a:lnTo>
                        <a:pt x="11008" y="4529"/>
                      </a:lnTo>
                      <a:lnTo>
                        <a:pt x="11011" y="4551"/>
                      </a:lnTo>
                      <a:lnTo>
                        <a:pt x="11014" y="4573"/>
                      </a:lnTo>
                      <a:lnTo>
                        <a:pt x="11022" y="4614"/>
                      </a:lnTo>
                      <a:lnTo>
                        <a:pt x="11039" y="4649"/>
                      </a:lnTo>
                      <a:lnTo>
                        <a:pt x="11057" y="4684"/>
                      </a:lnTo>
                      <a:lnTo>
                        <a:pt x="11079" y="4717"/>
                      </a:lnTo>
                      <a:lnTo>
                        <a:pt x="11104" y="4748"/>
                      </a:lnTo>
                      <a:lnTo>
                        <a:pt x="11152" y="4814"/>
                      </a:lnTo>
                      <a:lnTo>
                        <a:pt x="11163" y="4833"/>
                      </a:lnTo>
                      <a:lnTo>
                        <a:pt x="11171" y="4849"/>
                      </a:lnTo>
                      <a:lnTo>
                        <a:pt x="11179" y="4865"/>
                      </a:lnTo>
                      <a:lnTo>
                        <a:pt x="11182" y="4884"/>
                      </a:lnTo>
                      <a:lnTo>
                        <a:pt x="11185" y="4901"/>
                      </a:lnTo>
                      <a:lnTo>
                        <a:pt x="11185" y="4917"/>
                      </a:lnTo>
                      <a:lnTo>
                        <a:pt x="11185" y="4936"/>
                      </a:lnTo>
                      <a:lnTo>
                        <a:pt x="11179" y="4952"/>
                      </a:lnTo>
                      <a:lnTo>
                        <a:pt x="11168" y="4987"/>
                      </a:lnTo>
                      <a:lnTo>
                        <a:pt x="11152" y="5023"/>
                      </a:lnTo>
                      <a:lnTo>
                        <a:pt x="11130" y="5054"/>
                      </a:lnTo>
                      <a:lnTo>
                        <a:pt x="11106" y="5089"/>
                      </a:lnTo>
                      <a:lnTo>
                        <a:pt x="11076" y="5122"/>
                      </a:lnTo>
                      <a:lnTo>
                        <a:pt x="11046" y="5155"/>
                      </a:lnTo>
                      <a:lnTo>
                        <a:pt x="10984" y="5214"/>
                      </a:lnTo>
                      <a:lnTo>
                        <a:pt x="10924" y="5268"/>
                      </a:lnTo>
                      <a:lnTo>
                        <a:pt x="10876" y="5317"/>
                      </a:lnTo>
                      <a:lnTo>
                        <a:pt x="10794" y="5401"/>
                      </a:lnTo>
                      <a:lnTo>
                        <a:pt x="10700" y="5506"/>
                      </a:lnTo>
                      <a:lnTo>
                        <a:pt x="10648" y="5566"/>
                      </a:lnTo>
                      <a:lnTo>
                        <a:pt x="10599" y="5631"/>
                      </a:lnTo>
                      <a:lnTo>
                        <a:pt x="10548" y="5696"/>
                      </a:lnTo>
                      <a:lnTo>
                        <a:pt x="10501" y="5764"/>
                      </a:lnTo>
                      <a:lnTo>
                        <a:pt x="10458" y="5835"/>
                      </a:lnTo>
                      <a:lnTo>
                        <a:pt x="10421" y="5905"/>
                      </a:lnTo>
                      <a:lnTo>
                        <a:pt x="10388" y="5975"/>
                      </a:lnTo>
                      <a:lnTo>
                        <a:pt x="10374" y="6011"/>
                      </a:lnTo>
                      <a:lnTo>
                        <a:pt x="10364" y="6045"/>
                      </a:lnTo>
                      <a:lnTo>
                        <a:pt x="10353" y="6078"/>
                      </a:lnTo>
                      <a:lnTo>
                        <a:pt x="10348" y="6113"/>
                      </a:lnTo>
                      <a:lnTo>
                        <a:pt x="10341" y="6146"/>
                      </a:lnTo>
                      <a:lnTo>
                        <a:pt x="10339" y="6178"/>
                      </a:lnTo>
                      <a:lnTo>
                        <a:pt x="10341" y="6211"/>
                      </a:lnTo>
                      <a:lnTo>
                        <a:pt x="10345" y="6244"/>
                      </a:lnTo>
                      <a:lnTo>
                        <a:pt x="10353" y="6273"/>
                      </a:lnTo>
                      <a:lnTo>
                        <a:pt x="10360" y="6303"/>
                      </a:lnTo>
                      <a:lnTo>
                        <a:pt x="10369" y="6322"/>
                      </a:lnTo>
                      <a:lnTo>
                        <a:pt x="10372" y="6343"/>
                      </a:lnTo>
                      <a:lnTo>
                        <a:pt x="10372" y="6360"/>
                      </a:lnTo>
                      <a:lnTo>
                        <a:pt x="10372" y="6376"/>
                      </a:lnTo>
                      <a:lnTo>
                        <a:pt x="10366" y="6392"/>
                      </a:lnTo>
                      <a:lnTo>
                        <a:pt x="10358" y="6406"/>
                      </a:lnTo>
                      <a:lnTo>
                        <a:pt x="10348" y="6419"/>
                      </a:lnTo>
                      <a:lnTo>
                        <a:pt x="10336" y="6430"/>
                      </a:lnTo>
                      <a:lnTo>
                        <a:pt x="10320" y="6440"/>
                      </a:lnTo>
                      <a:lnTo>
                        <a:pt x="10304" y="6451"/>
                      </a:lnTo>
                      <a:lnTo>
                        <a:pt x="10268" y="6468"/>
                      </a:lnTo>
                      <a:lnTo>
                        <a:pt x="10226" y="6479"/>
                      </a:lnTo>
                      <a:lnTo>
                        <a:pt x="10179" y="6489"/>
                      </a:lnTo>
                      <a:lnTo>
                        <a:pt x="10130" y="6494"/>
                      </a:lnTo>
                      <a:lnTo>
                        <a:pt x="10082" y="6501"/>
                      </a:lnTo>
                      <a:lnTo>
                        <a:pt x="9987" y="6503"/>
                      </a:lnTo>
                      <a:lnTo>
                        <a:pt x="9906" y="6501"/>
                      </a:lnTo>
                      <a:lnTo>
                        <a:pt x="9852" y="6498"/>
                      </a:lnTo>
                      <a:lnTo>
                        <a:pt x="9800" y="6498"/>
                      </a:lnTo>
                      <a:lnTo>
                        <a:pt x="9751" y="6503"/>
                      </a:lnTo>
                      <a:lnTo>
                        <a:pt x="9700" y="6511"/>
                      </a:lnTo>
                      <a:lnTo>
                        <a:pt x="9650" y="6522"/>
                      </a:lnTo>
                      <a:lnTo>
                        <a:pt x="9601" y="6536"/>
                      </a:lnTo>
                      <a:lnTo>
                        <a:pt x="9553" y="6552"/>
                      </a:lnTo>
                      <a:lnTo>
                        <a:pt x="9507" y="6574"/>
                      </a:lnTo>
                      <a:lnTo>
                        <a:pt x="9464" y="6595"/>
                      </a:lnTo>
                      <a:lnTo>
                        <a:pt x="9455" y="6595"/>
                      </a:lnTo>
                      <a:lnTo>
                        <a:pt x="9445" y="6590"/>
                      </a:lnTo>
                      <a:lnTo>
                        <a:pt x="9406" y="6568"/>
                      </a:lnTo>
                      <a:lnTo>
                        <a:pt x="9350" y="6530"/>
                      </a:lnTo>
                      <a:lnTo>
                        <a:pt x="9336" y="6525"/>
                      </a:lnTo>
                      <a:lnTo>
                        <a:pt x="9326" y="6525"/>
                      </a:lnTo>
                      <a:lnTo>
                        <a:pt x="9317" y="6530"/>
                      </a:lnTo>
                      <a:lnTo>
                        <a:pt x="9309" y="6536"/>
                      </a:lnTo>
                      <a:lnTo>
                        <a:pt x="9290" y="6555"/>
                      </a:lnTo>
                      <a:lnTo>
                        <a:pt x="9269" y="6574"/>
                      </a:lnTo>
                      <a:lnTo>
                        <a:pt x="9247" y="6590"/>
                      </a:lnTo>
                      <a:lnTo>
                        <a:pt x="9225" y="6598"/>
                      </a:lnTo>
                      <a:lnTo>
                        <a:pt x="9204" y="6604"/>
                      </a:lnTo>
                      <a:lnTo>
                        <a:pt x="9180" y="6606"/>
                      </a:lnTo>
                      <a:lnTo>
                        <a:pt x="9157" y="6604"/>
                      </a:lnTo>
                      <a:lnTo>
                        <a:pt x="9136" y="6598"/>
                      </a:lnTo>
                      <a:lnTo>
                        <a:pt x="9112" y="6587"/>
                      </a:lnTo>
                      <a:lnTo>
                        <a:pt x="9090" y="6576"/>
                      </a:lnTo>
                      <a:lnTo>
                        <a:pt x="9076" y="6565"/>
                      </a:lnTo>
                      <a:lnTo>
                        <a:pt x="9063" y="6552"/>
                      </a:lnTo>
                      <a:lnTo>
                        <a:pt x="9046" y="6525"/>
                      </a:lnTo>
                      <a:lnTo>
                        <a:pt x="9035" y="6514"/>
                      </a:lnTo>
                      <a:lnTo>
                        <a:pt x="9025" y="6508"/>
                      </a:lnTo>
                      <a:lnTo>
                        <a:pt x="9014" y="6506"/>
                      </a:lnTo>
                      <a:lnTo>
                        <a:pt x="8995" y="6511"/>
                      </a:lnTo>
                      <a:lnTo>
                        <a:pt x="8978" y="6517"/>
                      </a:lnTo>
                      <a:lnTo>
                        <a:pt x="8960" y="6522"/>
                      </a:lnTo>
                      <a:lnTo>
                        <a:pt x="8943" y="6522"/>
                      </a:lnTo>
                      <a:lnTo>
                        <a:pt x="8927" y="6525"/>
                      </a:lnTo>
                      <a:lnTo>
                        <a:pt x="8914" y="6522"/>
                      </a:lnTo>
                      <a:lnTo>
                        <a:pt x="8898" y="6519"/>
                      </a:lnTo>
                      <a:lnTo>
                        <a:pt x="8884" y="6517"/>
                      </a:lnTo>
                      <a:lnTo>
                        <a:pt x="8870" y="6508"/>
                      </a:lnTo>
                      <a:lnTo>
                        <a:pt x="8856" y="6503"/>
                      </a:lnTo>
                      <a:lnTo>
                        <a:pt x="8846" y="6492"/>
                      </a:lnTo>
                      <a:lnTo>
                        <a:pt x="8825" y="6470"/>
                      </a:lnTo>
                      <a:lnTo>
                        <a:pt x="8805" y="6444"/>
                      </a:lnTo>
                      <a:lnTo>
                        <a:pt x="8788" y="6411"/>
                      </a:lnTo>
                      <a:lnTo>
                        <a:pt x="8781" y="6384"/>
                      </a:lnTo>
                      <a:lnTo>
                        <a:pt x="8773" y="6354"/>
                      </a:lnTo>
                      <a:lnTo>
                        <a:pt x="8767" y="6324"/>
                      </a:lnTo>
                      <a:lnTo>
                        <a:pt x="8764" y="6292"/>
                      </a:lnTo>
                      <a:lnTo>
                        <a:pt x="8762" y="6259"/>
                      </a:lnTo>
                      <a:lnTo>
                        <a:pt x="8764" y="6227"/>
                      </a:lnTo>
                      <a:lnTo>
                        <a:pt x="8764" y="6192"/>
                      </a:lnTo>
                      <a:lnTo>
                        <a:pt x="8770" y="6159"/>
                      </a:lnTo>
                      <a:lnTo>
                        <a:pt x="8776" y="6124"/>
                      </a:lnTo>
                      <a:lnTo>
                        <a:pt x="8783" y="6091"/>
                      </a:lnTo>
                      <a:lnTo>
                        <a:pt x="8792" y="6059"/>
                      </a:lnTo>
                      <a:lnTo>
                        <a:pt x="8802" y="6030"/>
                      </a:lnTo>
                      <a:lnTo>
                        <a:pt x="8813" y="6000"/>
                      </a:lnTo>
                      <a:lnTo>
                        <a:pt x="8827" y="5972"/>
                      </a:lnTo>
                      <a:lnTo>
                        <a:pt x="8844" y="5945"/>
                      </a:lnTo>
                      <a:lnTo>
                        <a:pt x="8859" y="5924"/>
                      </a:lnTo>
                      <a:lnTo>
                        <a:pt x="8886" y="5894"/>
                      </a:lnTo>
                      <a:lnTo>
                        <a:pt x="8914" y="5867"/>
                      </a:lnTo>
                      <a:lnTo>
                        <a:pt x="8943" y="5847"/>
                      </a:lnTo>
                      <a:lnTo>
                        <a:pt x="8976" y="5835"/>
                      </a:lnTo>
                      <a:lnTo>
                        <a:pt x="9009" y="5823"/>
                      </a:lnTo>
                      <a:lnTo>
                        <a:pt x="9044" y="5818"/>
                      </a:lnTo>
                      <a:lnTo>
                        <a:pt x="9079" y="5818"/>
                      </a:lnTo>
                      <a:lnTo>
                        <a:pt x="9114" y="5818"/>
                      </a:lnTo>
                      <a:lnTo>
                        <a:pt x="9150" y="5823"/>
                      </a:lnTo>
                      <a:lnTo>
                        <a:pt x="9185" y="5828"/>
                      </a:lnTo>
                      <a:lnTo>
                        <a:pt x="9220" y="5840"/>
                      </a:lnTo>
                      <a:lnTo>
                        <a:pt x="9255" y="5851"/>
                      </a:lnTo>
                      <a:lnTo>
                        <a:pt x="9323" y="5875"/>
                      </a:lnTo>
                      <a:lnTo>
                        <a:pt x="9391" y="5901"/>
                      </a:lnTo>
                      <a:lnTo>
                        <a:pt x="9423" y="5913"/>
                      </a:lnTo>
                      <a:lnTo>
                        <a:pt x="9458" y="5921"/>
                      </a:lnTo>
                      <a:lnTo>
                        <a:pt x="9491" y="5924"/>
                      </a:lnTo>
                      <a:lnTo>
                        <a:pt x="9523" y="5926"/>
                      </a:lnTo>
                      <a:lnTo>
                        <a:pt x="9553" y="5924"/>
                      </a:lnTo>
                      <a:lnTo>
                        <a:pt x="9586" y="5915"/>
                      </a:lnTo>
                      <a:lnTo>
                        <a:pt x="9613" y="5908"/>
                      </a:lnTo>
                      <a:lnTo>
                        <a:pt x="9643" y="5894"/>
                      </a:lnTo>
                      <a:lnTo>
                        <a:pt x="9669" y="5880"/>
                      </a:lnTo>
                      <a:lnTo>
                        <a:pt x="9694" y="5861"/>
                      </a:lnTo>
                      <a:lnTo>
                        <a:pt x="9721" y="5842"/>
                      </a:lnTo>
                      <a:lnTo>
                        <a:pt x="9742" y="5818"/>
                      </a:lnTo>
                      <a:lnTo>
                        <a:pt x="9765" y="5793"/>
                      </a:lnTo>
                      <a:lnTo>
                        <a:pt x="9786" y="5767"/>
                      </a:lnTo>
                      <a:lnTo>
                        <a:pt x="9805" y="5739"/>
                      </a:lnTo>
                      <a:lnTo>
                        <a:pt x="9822" y="5710"/>
                      </a:lnTo>
                      <a:lnTo>
                        <a:pt x="9852" y="5658"/>
                      </a:lnTo>
                      <a:lnTo>
                        <a:pt x="9876" y="5604"/>
                      </a:lnTo>
                      <a:lnTo>
                        <a:pt x="9900" y="5548"/>
                      </a:lnTo>
                      <a:lnTo>
                        <a:pt x="9919" y="5491"/>
                      </a:lnTo>
                      <a:lnTo>
                        <a:pt x="9939" y="5433"/>
                      </a:lnTo>
                      <a:lnTo>
                        <a:pt x="9951" y="5376"/>
                      </a:lnTo>
                      <a:lnTo>
                        <a:pt x="9960" y="5320"/>
                      </a:lnTo>
                      <a:lnTo>
                        <a:pt x="9965" y="5263"/>
                      </a:lnTo>
                      <a:lnTo>
                        <a:pt x="9963" y="5209"/>
                      </a:lnTo>
                      <a:lnTo>
                        <a:pt x="9957" y="5155"/>
                      </a:lnTo>
                      <a:lnTo>
                        <a:pt x="9951" y="5127"/>
                      </a:lnTo>
                      <a:lnTo>
                        <a:pt x="9944" y="5101"/>
                      </a:lnTo>
                      <a:lnTo>
                        <a:pt x="9932" y="5077"/>
                      </a:lnTo>
                      <a:lnTo>
                        <a:pt x="9922" y="5052"/>
                      </a:lnTo>
                      <a:lnTo>
                        <a:pt x="9908" y="5025"/>
                      </a:lnTo>
                      <a:lnTo>
                        <a:pt x="9895" y="5003"/>
                      </a:lnTo>
                      <a:lnTo>
                        <a:pt x="9876" y="4979"/>
                      </a:lnTo>
                      <a:lnTo>
                        <a:pt x="9857" y="4957"/>
                      </a:lnTo>
                      <a:lnTo>
                        <a:pt x="9835" y="4936"/>
                      </a:lnTo>
                      <a:lnTo>
                        <a:pt x="9813" y="4913"/>
                      </a:lnTo>
                      <a:lnTo>
                        <a:pt x="9786" y="4894"/>
                      </a:lnTo>
                      <a:lnTo>
                        <a:pt x="9759" y="4875"/>
                      </a:lnTo>
                      <a:lnTo>
                        <a:pt x="9702" y="4835"/>
                      </a:lnTo>
                      <a:lnTo>
                        <a:pt x="9648" y="4792"/>
                      </a:lnTo>
                      <a:lnTo>
                        <a:pt x="9599" y="4746"/>
                      </a:lnTo>
                      <a:lnTo>
                        <a:pt x="9553" y="4694"/>
                      </a:lnTo>
                      <a:lnTo>
                        <a:pt x="9510" y="4637"/>
                      </a:lnTo>
                      <a:lnTo>
                        <a:pt x="9474" y="4581"/>
                      </a:lnTo>
                      <a:lnTo>
                        <a:pt x="9439" y="4522"/>
                      </a:lnTo>
                      <a:lnTo>
                        <a:pt x="9412" y="4459"/>
                      </a:lnTo>
                      <a:lnTo>
                        <a:pt x="9396" y="4416"/>
                      </a:lnTo>
                      <a:lnTo>
                        <a:pt x="9382" y="4374"/>
                      </a:lnTo>
                      <a:lnTo>
                        <a:pt x="9371" y="4332"/>
                      </a:lnTo>
                      <a:lnTo>
                        <a:pt x="9366" y="4291"/>
                      </a:lnTo>
                      <a:lnTo>
                        <a:pt x="9361" y="4247"/>
                      </a:lnTo>
                      <a:lnTo>
                        <a:pt x="9358" y="4207"/>
                      </a:lnTo>
                      <a:lnTo>
                        <a:pt x="9358" y="4164"/>
                      </a:lnTo>
                      <a:lnTo>
                        <a:pt x="9361" y="4124"/>
                      </a:lnTo>
                      <a:lnTo>
                        <a:pt x="9369" y="4040"/>
                      </a:lnTo>
                      <a:lnTo>
                        <a:pt x="9382" y="3955"/>
                      </a:lnTo>
                      <a:lnTo>
                        <a:pt x="9399" y="3871"/>
                      </a:lnTo>
                      <a:lnTo>
                        <a:pt x="9418" y="3788"/>
                      </a:lnTo>
                      <a:lnTo>
                        <a:pt x="9477" y="3527"/>
                      </a:lnTo>
                      <a:lnTo>
                        <a:pt x="9480" y="3517"/>
                      </a:lnTo>
                      <a:lnTo>
                        <a:pt x="9480" y="3508"/>
                      </a:lnTo>
                      <a:lnTo>
                        <a:pt x="9474" y="3506"/>
                      </a:lnTo>
                      <a:lnTo>
                        <a:pt x="9469" y="3506"/>
                      </a:lnTo>
                      <a:lnTo>
                        <a:pt x="9453" y="3514"/>
                      </a:lnTo>
                      <a:lnTo>
                        <a:pt x="9434" y="3522"/>
                      </a:lnTo>
                      <a:lnTo>
                        <a:pt x="9296" y="3565"/>
                      </a:lnTo>
                      <a:lnTo>
                        <a:pt x="9157" y="3609"/>
                      </a:lnTo>
                      <a:lnTo>
                        <a:pt x="9020" y="3647"/>
                      </a:lnTo>
                      <a:lnTo>
                        <a:pt x="8881" y="3685"/>
                      </a:lnTo>
                      <a:lnTo>
                        <a:pt x="8680" y="3736"/>
                      </a:lnTo>
                      <a:lnTo>
                        <a:pt x="8472" y="3783"/>
                      </a:lnTo>
                      <a:lnTo>
                        <a:pt x="8367" y="3804"/>
                      </a:lnTo>
                      <a:lnTo>
                        <a:pt x="8261" y="3825"/>
                      </a:lnTo>
                      <a:lnTo>
                        <a:pt x="8155" y="3842"/>
                      </a:lnTo>
                      <a:lnTo>
                        <a:pt x="8046" y="3858"/>
                      </a:lnTo>
                      <a:lnTo>
                        <a:pt x="7940" y="3868"/>
                      </a:lnTo>
                      <a:lnTo>
                        <a:pt x="7832" y="3877"/>
                      </a:lnTo>
                      <a:lnTo>
                        <a:pt x="7726" y="3882"/>
                      </a:lnTo>
                      <a:lnTo>
                        <a:pt x="7621" y="3882"/>
                      </a:lnTo>
                      <a:lnTo>
                        <a:pt x="7515" y="3877"/>
                      </a:lnTo>
                      <a:lnTo>
                        <a:pt x="7409" y="3868"/>
                      </a:lnTo>
                      <a:lnTo>
                        <a:pt x="7307" y="3856"/>
                      </a:lnTo>
                      <a:lnTo>
                        <a:pt x="7204" y="3833"/>
                      </a:lnTo>
                      <a:lnTo>
                        <a:pt x="7195" y="3847"/>
                      </a:lnTo>
                      <a:lnTo>
                        <a:pt x="7187" y="3861"/>
                      </a:lnTo>
                      <a:lnTo>
                        <a:pt x="7176" y="3910"/>
                      </a:lnTo>
                      <a:lnTo>
                        <a:pt x="7166" y="3958"/>
                      </a:lnTo>
                      <a:lnTo>
                        <a:pt x="7141" y="4053"/>
                      </a:lnTo>
                      <a:lnTo>
                        <a:pt x="7108" y="4143"/>
                      </a:lnTo>
                      <a:lnTo>
                        <a:pt x="7077" y="4235"/>
                      </a:lnTo>
                      <a:lnTo>
                        <a:pt x="7003" y="4413"/>
                      </a:lnTo>
                      <a:lnTo>
                        <a:pt x="6967" y="4503"/>
                      </a:lnTo>
                      <a:lnTo>
                        <a:pt x="6936" y="4595"/>
                      </a:lnTo>
                      <a:lnTo>
                        <a:pt x="6917" y="4649"/>
                      </a:lnTo>
                      <a:lnTo>
                        <a:pt x="6900" y="4705"/>
                      </a:lnTo>
                      <a:lnTo>
                        <a:pt x="6887" y="4760"/>
                      </a:lnTo>
                      <a:lnTo>
                        <a:pt x="6873" y="4816"/>
                      </a:lnTo>
                      <a:lnTo>
                        <a:pt x="6862" y="4873"/>
                      </a:lnTo>
                      <a:lnTo>
                        <a:pt x="6851" y="4933"/>
                      </a:lnTo>
                      <a:lnTo>
                        <a:pt x="6838" y="5047"/>
                      </a:lnTo>
                      <a:lnTo>
                        <a:pt x="6826" y="5163"/>
                      </a:lnTo>
                      <a:lnTo>
                        <a:pt x="6824" y="5279"/>
                      </a:lnTo>
                      <a:lnTo>
                        <a:pt x="6824" y="5395"/>
                      </a:lnTo>
                      <a:lnTo>
                        <a:pt x="6833" y="5510"/>
                      </a:lnTo>
                      <a:lnTo>
                        <a:pt x="6838" y="5566"/>
                      </a:lnTo>
                      <a:lnTo>
                        <a:pt x="6843" y="5621"/>
                      </a:lnTo>
                      <a:lnTo>
                        <a:pt x="6854" y="5675"/>
                      </a:lnTo>
                      <a:lnTo>
                        <a:pt x="6862" y="5729"/>
                      </a:lnTo>
                      <a:lnTo>
                        <a:pt x="6889" y="5835"/>
                      </a:lnTo>
                      <a:lnTo>
                        <a:pt x="6917" y="5940"/>
                      </a:lnTo>
                      <a:lnTo>
                        <a:pt x="6976" y="6151"/>
                      </a:lnTo>
                      <a:lnTo>
                        <a:pt x="7006" y="6256"/>
                      </a:lnTo>
                      <a:lnTo>
                        <a:pt x="7030" y="6362"/>
                      </a:lnTo>
                      <a:lnTo>
                        <a:pt x="7044" y="6435"/>
                      </a:lnTo>
                      <a:lnTo>
                        <a:pt x="7057" y="6514"/>
                      </a:lnTo>
                      <a:lnTo>
                        <a:pt x="7063" y="6555"/>
                      </a:lnTo>
                      <a:lnTo>
                        <a:pt x="7065" y="6598"/>
                      </a:lnTo>
                      <a:lnTo>
                        <a:pt x="7068" y="6638"/>
                      </a:lnTo>
                      <a:lnTo>
                        <a:pt x="7065" y="6679"/>
                      </a:lnTo>
                      <a:lnTo>
                        <a:pt x="7060" y="6717"/>
                      </a:lnTo>
                      <a:lnTo>
                        <a:pt x="7052" y="6755"/>
                      </a:lnTo>
                      <a:lnTo>
                        <a:pt x="7038" y="6787"/>
                      </a:lnTo>
                      <a:lnTo>
                        <a:pt x="7019" y="6817"/>
                      </a:lnTo>
                      <a:lnTo>
                        <a:pt x="7009" y="6830"/>
                      </a:lnTo>
                      <a:lnTo>
                        <a:pt x="6997" y="6842"/>
                      </a:lnTo>
                      <a:lnTo>
                        <a:pt x="6984" y="6852"/>
                      </a:lnTo>
                      <a:lnTo>
                        <a:pt x="6967" y="6863"/>
                      </a:lnTo>
                      <a:lnTo>
                        <a:pt x="6951" y="6871"/>
                      </a:lnTo>
                      <a:lnTo>
                        <a:pt x="6932" y="6877"/>
                      </a:lnTo>
                      <a:lnTo>
                        <a:pt x="6913" y="6882"/>
                      </a:lnTo>
                      <a:lnTo>
                        <a:pt x="6892" y="6885"/>
                      </a:lnTo>
                      <a:lnTo>
                        <a:pt x="6710" y="6910"/>
                      </a:lnTo>
                      <a:lnTo>
                        <a:pt x="6621" y="6922"/>
                      </a:lnTo>
                      <a:lnTo>
                        <a:pt x="6529" y="6936"/>
                      </a:lnTo>
                      <a:lnTo>
                        <a:pt x="6440" y="6955"/>
                      </a:lnTo>
                      <a:lnTo>
                        <a:pt x="6349" y="6974"/>
                      </a:lnTo>
                      <a:lnTo>
                        <a:pt x="6264" y="6995"/>
                      </a:lnTo>
                      <a:lnTo>
                        <a:pt x="6173" y="7020"/>
                      </a:lnTo>
                      <a:lnTo>
                        <a:pt x="6142" y="7028"/>
                      </a:lnTo>
                      <a:lnTo>
                        <a:pt x="6109" y="7042"/>
                      </a:lnTo>
                      <a:lnTo>
                        <a:pt x="6046" y="7068"/>
                      </a:lnTo>
                      <a:lnTo>
                        <a:pt x="5928" y="7131"/>
                      </a:lnTo>
                      <a:lnTo>
                        <a:pt x="5905" y="7139"/>
                      </a:lnTo>
                      <a:lnTo>
                        <a:pt x="5886" y="7148"/>
                      </a:lnTo>
                      <a:lnTo>
                        <a:pt x="5865" y="7153"/>
                      </a:lnTo>
                      <a:lnTo>
                        <a:pt x="5843" y="7155"/>
                      </a:lnTo>
                      <a:lnTo>
                        <a:pt x="5799" y="7158"/>
                      </a:lnTo>
                      <a:lnTo>
                        <a:pt x="5757" y="7155"/>
                      </a:lnTo>
                      <a:lnTo>
                        <a:pt x="5745" y="7153"/>
                      </a:lnTo>
                      <a:lnTo>
                        <a:pt x="5735" y="7148"/>
                      </a:lnTo>
                      <a:lnTo>
                        <a:pt x="5710" y="7134"/>
                      </a:lnTo>
                      <a:lnTo>
                        <a:pt x="5686" y="7115"/>
                      </a:lnTo>
                      <a:lnTo>
                        <a:pt x="5658" y="7096"/>
                      </a:lnTo>
                      <a:lnTo>
                        <a:pt x="5613" y="7058"/>
                      </a:lnTo>
                      <a:lnTo>
                        <a:pt x="5597" y="7047"/>
                      </a:lnTo>
                      <a:lnTo>
                        <a:pt x="5592" y="7044"/>
                      </a:lnTo>
                      <a:lnTo>
                        <a:pt x="5585" y="7044"/>
                      </a:lnTo>
                      <a:lnTo>
                        <a:pt x="5564" y="7053"/>
                      </a:lnTo>
                      <a:lnTo>
                        <a:pt x="5540" y="7061"/>
                      </a:lnTo>
                      <a:lnTo>
                        <a:pt x="5515" y="7066"/>
                      </a:lnTo>
                      <a:lnTo>
                        <a:pt x="5491" y="7068"/>
                      </a:lnTo>
                      <a:lnTo>
                        <a:pt x="5469" y="7072"/>
                      </a:lnTo>
                      <a:lnTo>
                        <a:pt x="5444" y="7068"/>
                      </a:lnTo>
                      <a:lnTo>
                        <a:pt x="5420" y="7068"/>
                      </a:lnTo>
                      <a:lnTo>
                        <a:pt x="5399" y="7063"/>
                      </a:lnTo>
                      <a:lnTo>
                        <a:pt x="5353" y="7053"/>
                      </a:lnTo>
                      <a:lnTo>
                        <a:pt x="5310" y="7033"/>
                      </a:lnTo>
                      <a:lnTo>
                        <a:pt x="5268" y="7009"/>
                      </a:lnTo>
                      <a:lnTo>
                        <a:pt x="5228" y="6983"/>
                      </a:lnTo>
                      <a:lnTo>
                        <a:pt x="5204" y="6964"/>
                      </a:lnTo>
                      <a:lnTo>
                        <a:pt x="5179" y="6950"/>
                      </a:lnTo>
                      <a:lnTo>
                        <a:pt x="5127" y="6931"/>
                      </a:lnTo>
                      <a:lnTo>
                        <a:pt x="5101" y="6920"/>
                      </a:lnTo>
                      <a:lnTo>
                        <a:pt x="5073" y="6906"/>
                      </a:lnTo>
                      <a:lnTo>
                        <a:pt x="5047" y="6893"/>
                      </a:lnTo>
                      <a:lnTo>
                        <a:pt x="5022" y="6874"/>
                      </a:lnTo>
                      <a:lnTo>
                        <a:pt x="5003" y="6855"/>
                      </a:lnTo>
                      <a:lnTo>
                        <a:pt x="4986" y="6837"/>
                      </a:lnTo>
                      <a:lnTo>
                        <a:pt x="4970" y="6814"/>
                      </a:lnTo>
                      <a:lnTo>
                        <a:pt x="4960" y="6793"/>
                      </a:lnTo>
                      <a:lnTo>
                        <a:pt x="4949" y="6771"/>
                      </a:lnTo>
                      <a:lnTo>
                        <a:pt x="4941" y="6750"/>
                      </a:lnTo>
                      <a:lnTo>
                        <a:pt x="4935" y="6727"/>
                      </a:lnTo>
                      <a:lnTo>
                        <a:pt x="4932" y="6703"/>
                      </a:lnTo>
                      <a:lnTo>
                        <a:pt x="4930" y="6679"/>
                      </a:lnTo>
                      <a:lnTo>
                        <a:pt x="4930" y="6658"/>
                      </a:lnTo>
                      <a:lnTo>
                        <a:pt x="4930" y="6633"/>
                      </a:lnTo>
                      <a:lnTo>
                        <a:pt x="4932" y="6609"/>
                      </a:lnTo>
                      <a:lnTo>
                        <a:pt x="4946" y="6562"/>
                      </a:lnTo>
                      <a:lnTo>
                        <a:pt x="4962" y="6517"/>
                      </a:lnTo>
                      <a:lnTo>
                        <a:pt x="4984" y="6473"/>
                      </a:lnTo>
                      <a:lnTo>
                        <a:pt x="5014" y="6433"/>
                      </a:lnTo>
                      <a:lnTo>
                        <a:pt x="5047" y="6395"/>
                      </a:lnTo>
                      <a:lnTo>
                        <a:pt x="5082" y="6362"/>
                      </a:lnTo>
                      <a:lnTo>
                        <a:pt x="5101" y="6348"/>
                      </a:lnTo>
                      <a:lnTo>
                        <a:pt x="5122" y="6336"/>
                      </a:lnTo>
                      <a:lnTo>
                        <a:pt x="5144" y="6324"/>
                      </a:lnTo>
                      <a:lnTo>
                        <a:pt x="5165" y="6313"/>
                      </a:lnTo>
                      <a:lnTo>
                        <a:pt x="5188" y="6305"/>
                      </a:lnTo>
                      <a:lnTo>
                        <a:pt x="5212" y="6300"/>
                      </a:lnTo>
                      <a:lnTo>
                        <a:pt x="5233" y="6294"/>
                      </a:lnTo>
                      <a:lnTo>
                        <a:pt x="5258" y="6292"/>
                      </a:lnTo>
                      <a:lnTo>
                        <a:pt x="5293" y="6294"/>
                      </a:lnTo>
                      <a:lnTo>
                        <a:pt x="5301" y="6281"/>
                      </a:lnTo>
                      <a:lnTo>
                        <a:pt x="5310" y="6268"/>
                      </a:lnTo>
                      <a:lnTo>
                        <a:pt x="5310" y="6270"/>
                      </a:lnTo>
                      <a:lnTo>
                        <a:pt x="5312" y="6270"/>
                      </a:lnTo>
                      <a:lnTo>
                        <a:pt x="5322" y="6263"/>
                      </a:lnTo>
                      <a:lnTo>
                        <a:pt x="5341" y="6249"/>
                      </a:lnTo>
                      <a:lnTo>
                        <a:pt x="5366" y="6237"/>
                      </a:lnTo>
                      <a:lnTo>
                        <a:pt x="5388" y="6232"/>
                      </a:lnTo>
                      <a:lnTo>
                        <a:pt x="5407" y="6227"/>
                      </a:lnTo>
                      <a:lnTo>
                        <a:pt x="5451" y="6221"/>
                      </a:lnTo>
                      <a:lnTo>
                        <a:pt x="5494" y="6221"/>
                      </a:lnTo>
                      <a:lnTo>
                        <a:pt x="5536" y="6224"/>
                      </a:lnTo>
                      <a:lnTo>
                        <a:pt x="5580" y="6232"/>
                      </a:lnTo>
                      <a:lnTo>
                        <a:pt x="5623" y="6240"/>
                      </a:lnTo>
                      <a:lnTo>
                        <a:pt x="5705" y="6259"/>
                      </a:lnTo>
                      <a:lnTo>
                        <a:pt x="5738" y="6268"/>
                      </a:lnTo>
                      <a:lnTo>
                        <a:pt x="5778" y="6284"/>
                      </a:lnTo>
                      <a:lnTo>
                        <a:pt x="5876" y="6322"/>
                      </a:lnTo>
                      <a:lnTo>
                        <a:pt x="5924" y="6338"/>
                      </a:lnTo>
                      <a:lnTo>
                        <a:pt x="5949" y="6343"/>
                      </a:lnTo>
                      <a:lnTo>
                        <a:pt x="5970" y="6346"/>
                      </a:lnTo>
                      <a:lnTo>
                        <a:pt x="5989" y="6346"/>
                      </a:lnTo>
                      <a:lnTo>
                        <a:pt x="6003" y="6346"/>
                      </a:lnTo>
                      <a:lnTo>
                        <a:pt x="6017" y="6341"/>
                      </a:lnTo>
                      <a:lnTo>
                        <a:pt x="6027" y="6332"/>
                      </a:lnTo>
                      <a:lnTo>
                        <a:pt x="6041" y="6311"/>
                      </a:lnTo>
                      <a:lnTo>
                        <a:pt x="6052" y="6287"/>
                      </a:lnTo>
                      <a:lnTo>
                        <a:pt x="6065" y="6251"/>
                      </a:lnTo>
                      <a:lnTo>
                        <a:pt x="6074" y="6216"/>
                      </a:lnTo>
                      <a:lnTo>
                        <a:pt x="6076" y="6181"/>
                      </a:lnTo>
                      <a:lnTo>
                        <a:pt x="6074" y="6143"/>
                      </a:lnTo>
                      <a:lnTo>
                        <a:pt x="6065" y="6105"/>
                      </a:lnTo>
                      <a:lnTo>
                        <a:pt x="6055" y="6067"/>
                      </a:lnTo>
                      <a:lnTo>
                        <a:pt x="6041" y="6032"/>
                      </a:lnTo>
                      <a:lnTo>
                        <a:pt x="6025" y="5994"/>
                      </a:lnTo>
                      <a:lnTo>
                        <a:pt x="5989" y="5921"/>
                      </a:lnTo>
                      <a:lnTo>
                        <a:pt x="5952" y="5847"/>
                      </a:lnTo>
                      <a:lnTo>
                        <a:pt x="5916" y="5780"/>
                      </a:lnTo>
                      <a:lnTo>
                        <a:pt x="5903" y="5748"/>
                      </a:lnTo>
                      <a:lnTo>
                        <a:pt x="5889" y="5718"/>
                      </a:lnTo>
                      <a:lnTo>
                        <a:pt x="5862" y="5623"/>
                      </a:lnTo>
                      <a:lnTo>
                        <a:pt x="5837" y="5529"/>
                      </a:lnTo>
                      <a:lnTo>
                        <a:pt x="5816" y="5433"/>
                      </a:lnTo>
                      <a:lnTo>
                        <a:pt x="5797" y="5336"/>
                      </a:lnTo>
                      <a:lnTo>
                        <a:pt x="5762" y="5146"/>
                      </a:lnTo>
                      <a:lnTo>
                        <a:pt x="5743" y="5049"/>
                      </a:lnTo>
                      <a:lnTo>
                        <a:pt x="5721" y="4955"/>
                      </a:lnTo>
                      <a:lnTo>
                        <a:pt x="5696" y="4870"/>
                      </a:lnTo>
                      <a:lnTo>
                        <a:pt x="5670" y="4792"/>
                      </a:lnTo>
                      <a:lnTo>
                        <a:pt x="5640" y="4717"/>
                      </a:lnTo>
                      <a:lnTo>
                        <a:pt x="5607" y="4643"/>
                      </a:lnTo>
                      <a:lnTo>
                        <a:pt x="5569" y="4570"/>
                      </a:lnTo>
                      <a:lnTo>
                        <a:pt x="5529" y="4499"/>
                      </a:lnTo>
                      <a:lnTo>
                        <a:pt x="5486" y="4430"/>
                      </a:lnTo>
                      <a:lnTo>
                        <a:pt x="5439" y="4356"/>
                      </a:lnTo>
                      <a:lnTo>
                        <a:pt x="5249" y="4075"/>
                      </a:lnTo>
                      <a:lnTo>
                        <a:pt x="5239" y="4064"/>
                      </a:lnTo>
                      <a:lnTo>
                        <a:pt x="5228" y="4053"/>
                      </a:lnTo>
                      <a:lnTo>
                        <a:pt x="5214" y="4047"/>
                      </a:lnTo>
                      <a:lnTo>
                        <a:pt x="5198" y="4042"/>
                      </a:lnTo>
                      <a:lnTo>
                        <a:pt x="5181" y="4040"/>
                      </a:lnTo>
                      <a:lnTo>
                        <a:pt x="5165" y="4040"/>
                      </a:lnTo>
                      <a:lnTo>
                        <a:pt x="5130" y="4040"/>
                      </a:lnTo>
                      <a:lnTo>
                        <a:pt x="5082" y="4042"/>
                      </a:lnTo>
                      <a:lnTo>
                        <a:pt x="4976" y="4034"/>
                      </a:lnTo>
                      <a:lnTo>
                        <a:pt x="4868" y="4026"/>
                      </a:lnTo>
                      <a:lnTo>
                        <a:pt x="4756" y="4012"/>
                      </a:lnTo>
                      <a:lnTo>
                        <a:pt x="4648" y="3993"/>
                      </a:lnTo>
                      <a:lnTo>
                        <a:pt x="4594" y="3983"/>
                      </a:lnTo>
                      <a:lnTo>
                        <a:pt x="4540" y="3969"/>
                      </a:lnTo>
                      <a:lnTo>
                        <a:pt x="4485" y="3955"/>
                      </a:lnTo>
                      <a:lnTo>
                        <a:pt x="4434" y="3939"/>
                      </a:lnTo>
                      <a:lnTo>
                        <a:pt x="4382" y="3923"/>
                      </a:lnTo>
                      <a:lnTo>
                        <a:pt x="4331" y="3901"/>
                      </a:lnTo>
                      <a:lnTo>
                        <a:pt x="4282" y="3880"/>
                      </a:lnTo>
                      <a:lnTo>
                        <a:pt x="4234" y="3856"/>
                      </a:lnTo>
                      <a:lnTo>
                        <a:pt x="4147" y="3812"/>
                      </a:lnTo>
                      <a:lnTo>
                        <a:pt x="4057" y="3771"/>
                      </a:lnTo>
                      <a:lnTo>
                        <a:pt x="3965" y="3734"/>
                      </a:lnTo>
                      <a:lnTo>
                        <a:pt x="3873" y="3701"/>
                      </a:lnTo>
                      <a:lnTo>
                        <a:pt x="3778" y="3673"/>
                      </a:lnTo>
                      <a:lnTo>
                        <a:pt x="3684" y="3649"/>
                      </a:lnTo>
                      <a:lnTo>
                        <a:pt x="3586" y="3633"/>
                      </a:lnTo>
                      <a:lnTo>
                        <a:pt x="3491" y="3623"/>
                      </a:lnTo>
                      <a:lnTo>
                        <a:pt x="3439" y="3619"/>
                      </a:lnTo>
                      <a:lnTo>
                        <a:pt x="3388" y="3619"/>
                      </a:lnTo>
                      <a:lnTo>
                        <a:pt x="3336" y="3625"/>
                      </a:lnTo>
                      <a:lnTo>
                        <a:pt x="3287" y="3630"/>
                      </a:lnTo>
                      <a:lnTo>
                        <a:pt x="3238" y="3644"/>
                      </a:lnTo>
                      <a:lnTo>
                        <a:pt x="3190" y="3658"/>
                      </a:lnTo>
                      <a:lnTo>
                        <a:pt x="3144" y="3677"/>
                      </a:lnTo>
                      <a:lnTo>
                        <a:pt x="3097" y="3698"/>
                      </a:lnTo>
                      <a:lnTo>
                        <a:pt x="3076" y="3712"/>
                      </a:lnTo>
                      <a:lnTo>
                        <a:pt x="3054" y="3727"/>
                      </a:lnTo>
                      <a:lnTo>
                        <a:pt x="3019" y="3763"/>
                      </a:lnTo>
                      <a:lnTo>
                        <a:pt x="2981" y="3804"/>
                      </a:lnTo>
                      <a:lnTo>
                        <a:pt x="2946" y="3839"/>
                      </a:lnTo>
                      <a:lnTo>
                        <a:pt x="2886" y="3887"/>
                      </a:lnTo>
                      <a:lnTo>
                        <a:pt x="2819" y="3936"/>
                      </a:lnTo>
                      <a:lnTo>
                        <a:pt x="2780" y="3960"/>
                      </a:lnTo>
                      <a:lnTo>
                        <a:pt x="2742" y="3985"/>
                      </a:lnTo>
                      <a:lnTo>
                        <a:pt x="2705" y="4004"/>
                      </a:lnTo>
                      <a:lnTo>
                        <a:pt x="2664" y="4026"/>
                      </a:lnTo>
                      <a:lnTo>
                        <a:pt x="2624" y="4042"/>
                      </a:lnTo>
                      <a:lnTo>
                        <a:pt x="2583" y="4058"/>
                      </a:lnTo>
                      <a:lnTo>
                        <a:pt x="2540" y="4070"/>
                      </a:lnTo>
                      <a:lnTo>
                        <a:pt x="2498" y="4080"/>
                      </a:lnTo>
                      <a:lnTo>
                        <a:pt x="2458" y="4085"/>
                      </a:lnTo>
                      <a:lnTo>
                        <a:pt x="2418" y="4089"/>
                      </a:lnTo>
                      <a:lnTo>
                        <a:pt x="2377" y="4089"/>
                      </a:lnTo>
                      <a:lnTo>
                        <a:pt x="2338" y="4080"/>
                      </a:lnTo>
                      <a:lnTo>
                        <a:pt x="2298" y="4077"/>
                      </a:lnTo>
                      <a:lnTo>
                        <a:pt x="2260" y="4075"/>
                      </a:lnTo>
                      <a:lnTo>
                        <a:pt x="2220" y="4077"/>
                      </a:lnTo>
                      <a:lnTo>
                        <a:pt x="2179" y="4085"/>
                      </a:lnTo>
                      <a:lnTo>
                        <a:pt x="2141" y="4094"/>
                      </a:lnTo>
                      <a:lnTo>
                        <a:pt x="2100" y="4104"/>
                      </a:lnTo>
                      <a:lnTo>
                        <a:pt x="2027" y="4126"/>
                      </a:lnTo>
                      <a:lnTo>
                        <a:pt x="1971" y="4145"/>
                      </a:lnTo>
                      <a:lnTo>
                        <a:pt x="1916" y="4167"/>
                      </a:lnTo>
                      <a:lnTo>
                        <a:pt x="1861" y="4191"/>
                      </a:lnTo>
                      <a:lnTo>
                        <a:pt x="1807" y="4216"/>
                      </a:lnTo>
                      <a:lnTo>
                        <a:pt x="1702" y="4266"/>
                      </a:lnTo>
                      <a:lnTo>
                        <a:pt x="1598" y="4326"/>
                      </a:lnTo>
                      <a:lnTo>
                        <a:pt x="1496" y="4388"/>
                      </a:lnTo>
                      <a:lnTo>
                        <a:pt x="1398" y="4454"/>
                      </a:lnTo>
                      <a:lnTo>
                        <a:pt x="1301" y="4522"/>
                      </a:lnTo>
                      <a:lnTo>
                        <a:pt x="1203" y="4588"/>
                      </a:lnTo>
                      <a:lnTo>
                        <a:pt x="1177" y="4607"/>
                      </a:lnTo>
                      <a:lnTo>
                        <a:pt x="1149" y="4624"/>
                      </a:lnTo>
                      <a:lnTo>
                        <a:pt x="1121" y="4637"/>
                      </a:lnTo>
                      <a:lnTo>
                        <a:pt x="1095" y="4646"/>
                      </a:lnTo>
                      <a:lnTo>
                        <a:pt x="1067" y="4654"/>
                      </a:lnTo>
                      <a:lnTo>
                        <a:pt x="1043" y="4656"/>
                      </a:lnTo>
                      <a:lnTo>
                        <a:pt x="1019" y="4659"/>
                      </a:lnTo>
                      <a:lnTo>
                        <a:pt x="997" y="4656"/>
                      </a:lnTo>
                      <a:lnTo>
                        <a:pt x="973" y="4649"/>
                      </a:lnTo>
                      <a:lnTo>
                        <a:pt x="951" y="4637"/>
                      </a:lnTo>
                      <a:lnTo>
                        <a:pt x="933" y="4624"/>
                      </a:lnTo>
                      <a:lnTo>
                        <a:pt x="914" y="4605"/>
                      </a:lnTo>
                      <a:lnTo>
                        <a:pt x="895" y="4583"/>
                      </a:lnTo>
                      <a:lnTo>
                        <a:pt x="878" y="4557"/>
                      </a:lnTo>
                      <a:lnTo>
                        <a:pt x="862" y="4527"/>
                      </a:lnTo>
                      <a:lnTo>
                        <a:pt x="848" y="4491"/>
                      </a:lnTo>
                      <a:lnTo>
                        <a:pt x="829" y="4437"/>
                      </a:lnTo>
                      <a:lnTo>
                        <a:pt x="824" y="4410"/>
                      </a:lnTo>
                      <a:lnTo>
                        <a:pt x="818" y="4405"/>
                      </a:lnTo>
                      <a:lnTo>
                        <a:pt x="813" y="4402"/>
                      </a:lnTo>
                      <a:lnTo>
                        <a:pt x="792" y="4405"/>
                      </a:lnTo>
                      <a:lnTo>
                        <a:pt x="748" y="4407"/>
                      </a:lnTo>
                      <a:lnTo>
                        <a:pt x="731" y="4405"/>
                      </a:lnTo>
                      <a:lnTo>
                        <a:pt x="712" y="4402"/>
                      </a:lnTo>
                      <a:lnTo>
                        <a:pt x="677" y="4391"/>
                      </a:lnTo>
                      <a:lnTo>
                        <a:pt x="646" y="4378"/>
                      </a:lnTo>
                      <a:lnTo>
                        <a:pt x="613" y="4359"/>
                      </a:lnTo>
                      <a:lnTo>
                        <a:pt x="583" y="4334"/>
                      </a:lnTo>
                      <a:lnTo>
                        <a:pt x="555" y="4310"/>
                      </a:lnTo>
                      <a:lnTo>
                        <a:pt x="505" y="4261"/>
                      </a:lnTo>
                      <a:lnTo>
                        <a:pt x="480" y="4228"/>
                      </a:lnTo>
                      <a:lnTo>
                        <a:pt x="458" y="4193"/>
                      </a:lnTo>
                      <a:lnTo>
                        <a:pt x="437" y="4158"/>
                      </a:lnTo>
                      <a:lnTo>
                        <a:pt x="418" y="4126"/>
                      </a:lnTo>
                      <a:lnTo>
                        <a:pt x="395" y="4096"/>
                      </a:lnTo>
                      <a:lnTo>
                        <a:pt x="385" y="4082"/>
                      </a:lnTo>
                      <a:lnTo>
                        <a:pt x="371" y="4072"/>
                      </a:lnTo>
                      <a:lnTo>
                        <a:pt x="355" y="4061"/>
                      </a:lnTo>
                      <a:lnTo>
                        <a:pt x="341" y="4056"/>
                      </a:lnTo>
                      <a:lnTo>
                        <a:pt x="322" y="4050"/>
                      </a:lnTo>
                      <a:lnTo>
                        <a:pt x="303" y="4050"/>
                      </a:lnTo>
                      <a:lnTo>
                        <a:pt x="268" y="4047"/>
                      </a:lnTo>
                      <a:lnTo>
                        <a:pt x="235" y="4042"/>
                      </a:lnTo>
                      <a:lnTo>
                        <a:pt x="204" y="4031"/>
                      </a:lnTo>
                      <a:lnTo>
                        <a:pt x="174" y="4021"/>
                      </a:lnTo>
                      <a:lnTo>
                        <a:pt x="146" y="4004"/>
                      </a:lnTo>
                      <a:lnTo>
                        <a:pt x="120" y="3985"/>
                      </a:lnTo>
                      <a:lnTo>
                        <a:pt x="95" y="3960"/>
                      </a:lnTo>
                      <a:lnTo>
                        <a:pt x="73" y="3936"/>
                      </a:lnTo>
                      <a:lnTo>
                        <a:pt x="57" y="3912"/>
                      </a:lnTo>
                      <a:lnTo>
                        <a:pt x="40" y="3887"/>
                      </a:lnTo>
                      <a:lnTo>
                        <a:pt x="30" y="3863"/>
                      </a:lnTo>
                      <a:lnTo>
                        <a:pt x="24" y="3842"/>
                      </a:lnTo>
                      <a:lnTo>
                        <a:pt x="19" y="3817"/>
                      </a:lnTo>
                      <a:lnTo>
                        <a:pt x="16" y="3795"/>
                      </a:lnTo>
                      <a:lnTo>
                        <a:pt x="16" y="3774"/>
                      </a:lnTo>
                      <a:lnTo>
                        <a:pt x="21" y="3753"/>
                      </a:lnTo>
                      <a:lnTo>
                        <a:pt x="28" y="3731"/>
                      </a:lnTo>
                      <a:lnTo>
                        <a:pt x="35" y="3709"/>
                      </a:lnTo>
                      <a:lnTo>
                        <a:pt x="43" y="3690"/>
                      </a:lnTo>
                      <a:lnTo>
                        <a:pt x="57" y="3668"/>
                      </a:lnTo>
                      <a:lnTo>
                        <a:pt x="84" y="3630"/>
                      </a:lnTo>
                      <a:lnTo>
                        <a:pt x="120" y="3593"/>
                      </a:lnTo>
                      <a:lnTo>
                        <a:pt x="157" y="3557"/>
                      </a:lnTo>
                      <a:lnTo>
                        <a:pt x="200" y="3525"/>
                      </a:lnTo>
                      <a:lnTo>
                        <a:pt x="247" y="3496"/>
                      </a:lnTo>
                      <a:lnTo>
                        <a:pt x="290" y="3465"/>
                      </a:lnTo>
                      <a:lnTo>
                        <a:pt x="336" y="3440"/>
                      </a:lnTo>
                      <a:lnTo>
                        <a:pt x="379" y="3416"/>
                      </a:lnTo>
                      <a:lnTo>
                        <a:pt x="461" y="3379"/>
                      </a:lnTo>
                      <a:lnTo>
                        <a:pt x="469" y="3365"/>
                      </a:lnTo>
                      <a:lnTo>
                        <a:pt x="477" y="3352"/>
                      </a:lnTo>
                      <a:lnTo>
                        <a:pt x="474" y="3294"/>
                      </a:lnTo>
                      <a:lnTo>
                        <a:pt x="474" y="3238"/>
                      </a:lnTo>
                      <a:lnTo>
                        <a:pt x="480" y="3181"/>
                      </a:lnTo>
                      <a:lnTo>
                        <a:pt x="485" y="3124"/>
                      </a:lnTo>
                      <a:lnTo>
                        <a:pt x="496" y="3070"/>
                      </a:lnTo>
                      <a:lnTo>
                        <a:pt x="507" y="3014"/>
                      </a:lnTo>
                      <a:lnTo>
                        <a:pt x="523" y="2959"/>
                      </a:lnTo>
                      <a:lnTo>
                        <a:pt x="545" y="2905"/>
                      </a:lnTo>
                      <a:lnTo>
                        <a:pt x="566" y="2854"/>
                      </a:lnTo>
                      <a:lnTo>
                        <a:pt x="594" y="2805"/>
                      </a:lnTo>
                      <a:lnTo>
                        <a:pt x="623" y="2759"/>
                      </a:lnTo>
                      <a:lnTo>
                        <a:pt x="656" y="2713"/>
                      </a:lnTo>
                      <a:lnTo>
                        <a:pt x="694" y="2672"/>
                      </a:lnTo>
                      <a:lnTo>
                        <a:pt x="735" y="2635"/>
                      </a:lnTo>
                      <a:lnTo>
                        <a:pt x="778" y="2599"/>
                      </a:lnTo>
                      <a:lnTo>
                        <a:pt x="827" y="2569"/>
                      </a:lnTo>
                      <a:lnTo>
                        <a:pt x="837" y="2555"/>
                      </a:lnTo>
                      <a:lnTo>
                        <a:pt x="843" y="2539"/>
                      </a:lnTo>
                      <a:lnTo>
                        <a:pt x="829" y="2456"/>
                      </a:lnTo>
                      <a:lnTo>
                        <a:pt x="818" y="2369"/>
                      </a:lnTo>
                      <a:lnTo>
                        <a:pt x="813" y="2282"/>
                      </a:lnTo>
                      <a:lnTo>
                        <a:pt x="811" y="2195"/>
                      </a:lnTo>
                      <a:lnTo>
                        <a:pt x="816" y="2109"/>
                      </a:lnTo>
                      <a:lnTo>
                        <a:pt x="827" y="2023"/>
                      </a:lnTo>
                      <a:lnTo>
                        <a:pt x="835" y="1979"/>
                      </a:lnTo>
                      <a:lnTo>
                        <a:pt x="843" y="1939"/>
                      </a:lnTo>
                      <a:lnTo>
                        <a:pt x="853" y="1898"/>
                      </a:lnTo>
                      <a:lnTo>
                        <a:pt x="867" y="1857"/>
                      </a:lnTo>
                      <a:lnTo>
                        <a:pt x="881" y="1822"/>
                      </a:lnTo>
                      <a:lnTo>
                        <a:pt x="895" y="1795"/>
                      </a:lnTo>
                      <a:lnTo>
                        <a:pt x="911" y="1767"/>
                      </a:lnTo>
                      <a:lnTo>
                        <a:pt x="930" y="1743"/>
                      </a:lnTo>
                      <a:lnTo>
                        <a:pt x="949" y="1725"/>
                      </a:lnTo>
                      <a:lnTo>
                        <a:pt x="970" y="1708"/>
                      </a:lnTo>
                      <a:lnTo>
                        <a:pt x="992" y="1694"/>
                      </a:lnTo>
                      <a:lnTo>
                        <a:pt x="1017" y="1682"/>
                      </a:lnTo>
                      <a:lnTo>
                        <a:pt x="1041" y="1673"/>
                      </a:lnTo>
                      <a:lnTo>
                        <a:pt x="1067" y="1668"/>
                      </a:lnTo>
                      <a:lnTo>
                        <a:pt x="1092" y="1663"/>
                      </a:lnTo>
                      <a:lnTo>
                        <a:pt x="1119" y="1663"/>
                      </a:lnTo>
                      <a:lnTo>
                        <a:pt x="1149" y="1663"/>
                      </a:lnTo>
                      <a:lnTo>
                        <a:pt x="1177" y="1665"/>
                      </a:lnTo>
                      <a:lnTo>
                        <a:pt x="1203" y="1668"/>
                      </a:lnTo>
                      <a:lnTo>
                        <a:pt x="1233" y="1676"/>
                      </a:lnTo>
                      <a:lnTo>
                        <a:pt x="1290" y="1692"/>
                      </a:lnTo>
                      <a:lnTo>
                        <a:pt x="1347" y="1717"/>
                      </a:lnTo>
                      <a:lnTo>
                        <a:pt x="1401" y="1743"/>
                      </a:lnTo>
                      <a:lnTo>
                        <a:pt x="1455" y="1776"/>
                      </a:lnTo>
                      <a:lnTo>
                        <a:pt x="1504" y="1814"/>
                      </a:lnTo>
                      <a:lnTo>
                        <a:pt x="1548" y="1852"/>
                      </a:lnTo>
                      <a:lnTo>
                        <a:pt x="1588" y="1890"/>
                      </a:lnTo>
                      <a:lnTo>
                        <a:pt x="1621" y="1930"/>
                      </a:lnTo>
                      <a:lnTo>
                        <a:pt x="1621" y="1925"/>
                      </a:lnTo>
                      <a:lnTo>
                        <a:pt x="1629" y="1917"/>
                      </a:lnTo>
                      <a:lnTo>
                        <a:pt x="1635" y="1908"/>
                      </a:lnTo>
                      <a:lnTo>
                        <a:pt x="1635" y="1903"/>
                      </a:lnTo>
                      <a:lnTo>
                        <a:pt x="1596" y="1852"/>
                      </a:lnTo>
                      <a:lnTo>
                        <a:pt x="1556" y="1809"/>
                      </a:lnTo>
                      <a:lnTo>
                        <a:pt x="1509" y="1767"/>
                      </a:lnTo>
                      <a:lnTo>
                        <a:pt x="1464" y="1736"/>
                      </a:lnTo>
                      <a:lnTo>
                        <a:pt x="1412" y="1706"/>
                      </a:lnTo>
                      <a:lnTo>
                        <a:pt x="1358" y="1682"/>
                      </a:lnTo>
                      <a:lnTo>
                        <a:pt x="1301" y="1659"/>
                      </a:lnTo>
                      <a:lnTo>
                        <a:pt x="1238" y="1646"/>
                      </a:lnTo>
                      <a:lnTo>
                        <a:pt x="1179" y="1638"/>
                      </a:lnTo>
                      <a:lnTo>
                        <a:pt x="1147" y="1635"/>
                      </a:lnTo>
                      <a:lnTo>
                        <a:pt x="1111" y="1635"/>
                      </a:lnTo>
                      <a:lnTo>
                        <a:pt x="1079" y="1638"/>
                      </a:lnTo>
                      <a:lnTo>
                        <a:pt x="1046" y="1646"/>
                      </a:lnTo>
                      <a:lnTo>
                        <a:pt x="1017" y="1654"/>
                      </a:lnTo>
                      <a:lnTo>
                        <a:pt x="1003" y="1663"/>
                      </a:lnTo>
                      <a:lnTo>
                        <a:pt x="992" y="1670"/>
                      </a:lnTo>
                      <a:lnTo>
                        <a:pt x="970" y="1689"/>
                      </a:lnTo>
                      <a:lnTo>
                        <a:pt x="949" y="1708"/>
                      </a:lnTo>
                      <a:lnTo>
                        <a:pt x="933" y="1730"/>
                      </a:lnTo>
                      <a:lnTo>
                        <a:pt x="914" y="1755"/>
                      </a:lnTo>
                      <a:lnTo>
                        <a:pt x="900" y="1779"/>
                      </a:lnTo>
                      <a:lnTo>
                        <a:pt x="886" y="1805"/>
                      </a:lnTo>
                      <a:lnTo>
                        <a:pt x="862" y="1859"/>
                      </a:lnTo>
                      <a:lnTo>
                        <a:pt x="841" y="1917"/>
                      </a:lnTo>
                      <a:lnTo>
                        <a:pt x="827" y="1974"/>
                      </a:lnTo>
                      <a:lnTo>
                        <a:pt x="816" y="2031"/>
                      </a:lnTo>
                      <a:lnTo>
                        <a:pt x="805" y="2085"/>
                      </a:lnTo>
                      <a:lnTo>
                        <a:pt x="802" y="2131"/>
                      </a:lnTo>
                      <a:lnTo>
                        <a:pt x="799" y="2177"/>
                      </a:lnTo>
                      <a:lnTo>
                        <a:pt x="797" y="2268"/>
                      </a:lnTo>
                      <a:lnTo>
                        <a:pt x="802" y="2360"/>
                      </a:lnTo>
                      <a:lnTo>
                        <a:pt x="811" y="2453"/>
                      </a:lnTo>
                      <a:lnTo>
                        <a:pt x="816" y="2504"/>
                      </a:lnTo>
                      <a:lnTo>
                        <a:pt x="824" y="2553"/>
                      </a:lnTo>
                      <a:lnTo>
                        <a:pt x="767" y="2597"/>
                      </a:lnTo>
                      <a:lnTo>
                        <a:pt x="721" y="2628"/>
                      </a:lnTo>
                      <a:lnTo>
                        <a:pt x="691" y="2656"/>
                      </a:lnTo>
                      <a:lnTo>
                        <a:pt x="672" y="2677"/>
                      </a:lnTo>
                      <a:lnTo>
                        <a:pt x="653" y="2699"/>
                      </a:lnTo>
                      <a:lnTo>
                        <a:pt x="618" y="2748"/>
                      </a:lnTo>
                      <a:lnTo>
                        <a:pt x="585" y="2802"/>
                      </a:lnTo>
                      <a:lnTo>
                        <a:pt x="559" y="2856"/>
                      </a:lnTo>
                      <a:lnTo>
                        <a:pt x="534" y="2913"/>
                      </a:lnTo>
                      <a:lnTo>
                        <a:pt x="515" y="2970"/>
                      </a:lnTo>
                      <a:lnTo>
                        <a:pt x="498" y="3026"/>
                      </a:lnTo>
                      <a:lnTo>
                        <a:pt x="485" y="3084"/>
                      </a:lnTo>
                      <a:lnTo>
                        <a:pt x="472" y="3151"/>
                      </a:lnTo>
                      <a:lnTo>
                        <a:pt x="463" y="3219"/>
                      </a:lnTo>
                      <a:lnTo>
                        <a:pt x="461" y="3287"/>
                      </a:lnTo>
                      <a:lnTo>
                        <a:pt x="458" y="3357"/>
                      </a:lnTo>
                      <a:lnTo>
                        <a:pt x="458" y="3362"/>
                      </a:lnTo>
                      <a:lnTo>
                        <a:pt x="456" y="3367"/>
                      </a:lnTo>
                      <a:lnTo>
                        <a:pt x="444" y="3376"/>
                      </a:lnTo>
                      <a:lnTo>
                        <a:pt x="428" y="3386"/>
                      </a:lnTo>
                      <a:lnTo>
                        <a:pt x="409" y="3395"/>
                      </a:lnTo>
                      <a:lnTo>
                        <a:pt x="366" y="3409"/>
                      </a:lnTo>
                      <a:lnTo>
                        <a:pt x="345" y="3416"/>
                      </a:lnTo>
                      <a:lnTo>
                        <a:pt x="328" y="3425"/>
                      </a:lnTo>
                      <a:lnTo>
                        <a:pt x="268" y="3460"/>
                      </a:lnTo>
                      <a:lnTo>
                        <a:pt x="211" y="3503"/>
                      </a:lnTo>
                      <a:lnTo>
                        <a:pt x="160" y="3546"/>
                      </a:lnTo>
                      <a:lnTo>
                        <a:pt x="111" y="3595"/>
                      </a:lnTo>
                      <a:lnTo>
                        <a:pt x="89" y="3619"/>
                      </a:lnTo>
                      <a:lnTo>
                        <a:pt x="68" y="3647"/>
                      </a:lnTo>
                      <a:lnTo>
                        <a:pt x="49" y="3673"/>
                      </a:lnTo>
                      <a:lnTo>
                        <a:pt x="30" y="3703"/>
                      </a:lnTo>
                      <a:lnTo>
                        <a:pt x="16" y="3734"/>
                      </a:lnTo>
                      <a:lnTo>
                        <a:pt x="5" y="3766"/>
                      </a:lnTo>
                      <a:lnTo>
                        <a:pt x="3" y="3798"/>
                      </a:lnTo>
                      <a:lnTo>
                        <a:pt x="0" y="3814"/>
                      </a:lnTo>
                      <a:lnTo>
                        <a:pt x="3" y="3831"/>
                      </a:lnTo>
                      <a:lnTo>
                        <a:pt x="8" y="3852"/>
                      </a:lnTo>
                      <a:lnTo>
                        <a:pt x="14" y="3875"/>
                      </a:lnTo>
                      <a:lnTo>
                        <a:pt x="21" y="3896"/>
                      </a:lnTo>
                      <a:lnTo>
                        <a:pt x="30" y="3915"/>
                      </a:lnTo>
                      <a:lnTo>
                        <a:pt x="40" y="3936"/>
                      </a:lnTo>
                      <a:lnTo>
                        <a:pt x="52" y="3953"/>
                      </a:lnTo>
                      <a:lnTo>
                        <a:pt x="63" y="3972"/>
                      </a:lnTo>
                      <a:lnTo>
                        <a:pt x="78" y="3988"/>
                      </a:lnTo>
                      <a:lnTo>
                        <a:pt x="92" y="4002"/>
                      </a:lnTo>
                      <a:lnTo>
                        <a:pt x="108" y="4014"/>
                      </a:lnTo>
                      <a:lnTo>
                        <a:pt x="127" y="4028"/>
                      </a:lnTo>
                      <a:lnTo>
                        <a:pt x="146" y="4040"/>
                      </a:lnTo>
                      <a:lnTo>
                        <a:pt x="184" y="4058"/>
                      </a:lnTo>
                      <a:lnTo>
                        <a:pt x="228" y="4072"/>
                      </a:lnTo>
                      <a:lnTo>
                        <a:pt x="252" y="4077"/>
                      </a:lnTo>
                      <a:lnTo>
                        <a:pt x="279" y="4077"/>
                      </a:lnTo>
                      <a:lnTo>
                        <a:pt x="328" y="4077"/>
                      </a:lnTo>
                      <a:lnTo>
                        <a:pt x="336" y="4077"/>
                      </a:lnTo>
                      <a:lnTo>
                        <a:pt x="345" y="4082"/>
                      </a:lnTo>
                      <a:lnTo>
                        <a:pt x="360" y="4099"/>
                      </a:lnTo>
                      <a:lnTo>
                        <a:pt x="379" y="4124"/>
                      </a:lnTo>
                      <a:lnTo>
                        <a:pt x="399" y="4150"/>
                      </a:lnTo>
                      <a:lnTo>
                        <a:pt x="434" y="4212"/>
                      </a:lnTo>
                      <a:lnTo>
                        <a:pt x="461" y="4256"/>
                      </a:lnTo>
                      <a:lnTo>
                        <a:pt x="488" y="4289"/>
                      </a:lnTo>
                      <a:lnTo>
                        <a:pt x="515" y="4318"/>
                      </a:lnTo>
                      <a:lnTo>
                        <a:pt x="547" y="4348"/>
                      </a:lnTo>
                      <a:lnTo>
                        <a:pt x="580" y="4374"/>
                      </a:lnTo>
                      <a:lnTo>
                        <a:pt x="615" y="4397"/>
                      </a:lnTo>
                      <a:lnTo>
                        <a:pt x="653" y="4416"/>
                      </a:lnTo>
                      <a:lnTo>
                        <a:pt x="691" y="4426"/>
                      </a:lnTo>
                      <a:lnTo>
                        <a:pt x="712" y="4432"/>
                      </a:lnTo>
                      <a:lnTo>
                        <a:pt x="735" y="4435"/>
                      </a:lnTo>
                      <a:lnTo>
                        <a:pt x="750" y="4435"/>
                      </a:lnTo>
                      <a:lnTo>
                        <a:pt x="767" y="4435"/>
                      </a:lnTo>
                      <a:lnTo>
                        <a:pt x="799" y="4426"/>
                      </a:lnTo>
                      <a:lnTo>
                        <a:pt x="802" y="4426"/>
                      </a:lnTo>
                      <a:lnTo>
                        <a:pt x="805" y="4432"/>
                      </a:lnTo>
                      <a:lnTo>
                        <a:pt x="811" y="4445"/>
                      </a:lnTo>
                      <a:lnTo>
                        <a:pt x="829" y="4497"/>
                      </a:lnTo>
                      <a:lnTo>
                        <a:pt x="848" y="4553"/>
                      </a:lnTo>
                      <a:lnTo>
                        <a:pt x="862" y="4592"/>
                      </a:lnTo>
                      <a:lnTo>
                        <a:pt x="876" y="4616"/>
                      </a:lnTo>
                      <a:lnTo>
                        <a:pt x="886" y="4635"/>
                      </a:lnTo>
                      <a:lnTo>
                        <a:pt x="902" y="4651"/>
                      </a:lnTo>
                      <a:lnTo>
                        <a:pt x="916" y="4665"/>
                      </a:lnTo>
                      <a:lnTo>
                        <a:pt x="933" y="4675"/>
                      </a:lnTo>
                      <a:lnTo>
                        <a:pt x="951" y="4684"/>
                      </a:lnTo>
                      <a:lnTo>
                        <a:pt x="968" y="4689"/>
                      </a:lnTo>
                      <a:lnTo>
                        <a:pt x="987" y="4694"/>
                      </a:lnTo>
                      <a:lnTo>
                        <a:pt x="1006" y="4694"/>
                      </a:lnTo>
                      <a:lnTo>
                        <a:pt x="1024" y="4694"/>
                      </a:lnTo>
                      <a:lnTo>
                        <a:pt x="1043" y="4692"/>
                      </a:lnTo>
                      <a:lnTo>
                        <a:pt x="1062" y="4687"/>
                      </a:lnTo>
                      <a:lnTo>
                        <a:pt x="1103" y="4673"/>
                      </a:lnTo>
                      <a:lnTo>
                        <a:pt x="1147" y="4651"/>
                      </a:lnTo>
                      <a:lnTo>
                        <a:pt x="1187" y="4630"/>
                      </a:lnTo>
                      <a:lnTo>
                        <a:pt x="1227" y="4602"/>
                      </a:lnTo>
                      <a:lnTo>
                        <a:pt x="1304" y="4546"/>
                      </a:lnTo>
                      <a:lnTo>
                        <a:pt x="1372" y="4491"/>
                      </a:lnTo>
                      <a:lnTo>
                        <a:pt x="1426" y="4454"/>
                      </a:lnTo>
                      <a:lnTo>
                        <a:pt x="1513" y="4397"/>
                      </a:lnTo>
                      <a:lnTo>
                        <a:pt x="1602" y="4345"/>
                      </a:lnTo>
                      <a:lnTo>
                        <a:pt x="1691" y="4294"/>
                      </a:lnTo>
                      <a:lnTo>
                        <a:pt x="1786" y="4245"/>
                      </a:lnTo>
                      <a:lnTo>
                        <a:pt x="1880" y="4202"/>
                      </a:lnTo>
                      <a:lnTo>
                        <a:pt x="1929" y="4183"/>
                      </a:lnTo>
                      <a:lnTo>
                        <a:pt x="1976" y="4164"/>
                      </a:lnTo>
                      <a:lnTo>
                        <a:pt x="2027" y="4150"/>
                      </a:lnTo>
                      <a:lnTo>
                        <a:pt x="2075" y="4134"/>
                      </a:lnTo>
                      <a:lnTo>
                        <a:pt x="2125" y="4124"/>
                      </a:lnTo>
                      <a:lnTo>
                        <a:pt x="2176" y="4113"/>
                      </a:lnTo>
                      <a:lnTo>
                        <a:pt x="2225" y="4107"/>
                      </a:lnTo>
                      <a:lnTo>
                        <a:pt x="2274" y="4104"/>
                      </a:lnTo>
                      <a:lnTo>
                        <a:pt x="2369" y="4101"/>
                      </a:lnTo>
                      <a:lnTo>
                        <a:pt x="2415" y="4099"/>
                      </a:lnTo>
                      <a:lnTo>
                        <a:pt x="2463" y="4096"/>
                      </a:lnTo>
                      <a:lnTo>
                        <a:pt x="2512" y="4091"/>
                      </a:lnTo>
                      <a:lnTo>
                        <a:pt x="2564" y="4077"/>
                      </a:lnTo>
                      <a:lnTo>
                        <a:pt x="2618" y="4061"/>
                      </a:lnTo>
                      <a:lnTo>
                        <a:pt x="2669" y="4040"/>
                      </a:lnTo>
                      <a:lnTo>
                        <a:pt x="2721" y="4012"/>
                      </a:lnTo>
                      <a:lnTo>
                        <a:pt x="2770" y="3985"/>
                      </a:lnTo>
                      <a:lnTo>
                        <a:pt x="2819" y="3953"/>
                      </a:lnTo>
                      <a:lnTo>
                        <a:pt x="2864" y="3920"/>
                      </a:lnTo>
                      <a:lnTo>
                        <a:pt x="2911" y="3885"/>
                      </a:lnTo>
                      <a:lnTo>
                        <a:pt x="2951" y="3847"/>
                      </a:lnTo>
                      <a:lnTo>
                        <a:pt x="3008" y="3798"/>
                      </a:lnTo>
                      <a:lnTo>
                        <a:pt x="3057" y="3753"/>
                      </a:lnTo>
                      <a:lnTo>
                        <a:pt x="3081" y="3734"/>
                      </a:lnTo>
                      <a:lnTo>
                        <a:pt x="3111" y="3715"/>
                      </a:lnTo>
                      <a:lnTo>
                        <a:pt x="3144" y="3698"/>
                      </a:lnTo>
                      <a:lnTo>
                        <a:pt x="3179" y="3682"/>
                      </a:lnTo>
                      <a:lnTo>
                        <a:pt x="3233" y="3666"/>
                      </a:lnTo>
                      <a:lnTo>
                        <a:pt x="3287" y="3654"/>
                      </a:lnTo>
                      <a:lnTo>
                        <a:pt x="3344" y="3647"/>
                      </a:lnTo>
                      <a:lnTo>
                        <a:pt x="3398" y="3644"/>
                      </a:lnTo>
                      <a:lnTo>
                        <a:pt x="3456" y="3644"/>
                      </a:lnTo>
                      <a:lnTo>
                        <a:pt x="3513" y="3647"/>
                      </a:lnTo>
                      <a:lnTo>
                        <a:pt x="3569" y="3654"/>
                      </a:lnTo>
                      <a:lnTo>
                        <a:pt x="3628" y="3666"/>
                      </a:lnTo>
                      <a:lnTo>
                        <a:pt x="3686" y="3677"/>
                      </a:lnTo>
                      <a:lnTo>
                        <a:pt x="3743" y="3693"/>
                      </a:lnTo>
                      <a:lnTo>
                        <a:pt x="3797" y="3709"/>
                      </a:lnTo>
                      <a:lnTo>
                        <a:pt x="3854" y="3727"/>
                      </a:lnTo>
                      <a:lnTo>
                        <a:pt x="3959" y="3766"/>
                      </a:lnTo>
                      <a:lnTo>
                        <a:pt x="4060" y="3809"/>
                      </a:lnTo>
                      <a:lnTo>
                        <a:pt x="4234" y="3882"/>
                      </a:lnTo>
                      <a:lnTo>
                        <a:pt x="4317" y="3915"/>
                      </a:lnTo>
                      <a:lnTo>
                        <a:pt x="4404" y="3948"/>
                      </a:lnTo>
                      <a:lnTo>
                        <a:pt x="4491" y="3974"/>
                      </a:lnTo>
                      <a:lnTo>
                        <a:pt x="4577" y="4002"/>
                      </a:lnTo>
                      <a:lnTo>
                        <a:pt x="4669" y="4023"/>
                      </a:lnTo>
                      <a:lnTo>
                        <a:pt x="4765" y="4040"/>
                      </a:lnTo>
                      <a:lnTo>
                        <a:pt x="4864" y="4053"/>
                      </a:lnTo>
                      <a:lnTo>
                        <a:pt x="4965" y="4061"/>
                      </a:lnTo>
                      <a:lnTo>
                        <a:pt x="5066" y="4070"/>
                      </a:lnTo>
                      <a:lnTo>
                        <a:pt x="5165" y="4075"/>
                      </a:lnTo>
                      <a:lnTo>
                        <a:pt x="5190" y="4077"/>
                      </a:lnTo>
                      <a:lnTo>
                        <a:pt x="5209" y="4082"/>
                      </a:lnTo>
                      <a:lnTo>
                        <a:pt x="5225" y="4091"/>
                      </a:lnTo>
                      <a:lnTo>
                        <a:pt x="5236" y="4104"/>
                      </a:lnTo>
                      <a:lnTo>
                        <a:pt x="5249" y="4118"/>
                      </a:lnTo>
                      <a:lnTo>
                        <a:pt x="5261" y="4137"/>
                      </a:lnTo>
                      <a:lnTo>
                        <a:pt x="5285" y="4180"/>
                      </a:lnTo>
                      <a:lnTo>
                        <a:pt x="5374" y="4308"/>
                      </a:lnTo>
                      <a:lnTo>
                        <a:pt x="5469" y="4440"/>
                      </a:lnTo>
                      <a:lnTo>
                        <a:pt x="5512" y="4508"/>
                      </a:lnTo>
                      <a:lnTo>
                        <a:pt x="5553" y="4576"/>
                      </a:lnTo>
                      <a:lnTo>
                        <a:pt x="5592" y="4646"/>
                      </a:lnTo>
                      <a:lnTo>
                        <a:pt x="5623" y="4717"/>
                      </a:lnTo>
                      <a:lnTo>
                        <a:pt x="5642" y="4767"/>
                      </a:lnTo>
                      <a:lnTo>
                        <a:pt x="5658" y="4819"/>
                      </a:lnTo>
                      <a:lnTo>
                        <a:pt x="5689" y="4922"/>
                      </a:lnTo>
                      <a:lnTo>
                        <a:pt x="5716" y="5025"/>
                      </a:lnTo>
                      <a:lnTo>
                        <a:pt x="5738" y="5131"/>
                      </a:lnTo>
                      <a:lnTo>
                        <a:pt x="5778" y="5341"/>
                      </a:lnTo>
                      <a:lnTo>
                        <a:pt x="5797" y="5447"/>
                      </a:lnTo>
                      <a:lnTo>
                        <a:pt x="5822" y="5553"/>
                      </a:lnTo>
                      <a:lnTo>
                        <a:pt x="5832" y="5593"/>
                      </a:lnTo>
                      <a:lnTo>
                        <a:pt x="5843" y="5634"/>
                      </a:lnTo>
                      <a:lnTo>
                        <a:pt x="5872" y="5715"/>
                      </a:lnTo>
                      <a:lnTo>
                        <a:pt x="5908" y="5793"/>
                      </a:lnTo>
                      <a:lnTo>
                        <a:pt x="5943" y="5870"/>
                      </a:lnTo>
                      <a:lnTo>
                        <a:pt x="5976" y="5948"/>
                      </a:lnTo>
                      <a:lnTo>
                        <a:pt x="6008" y="6026"/>
                      </a:lnTo>
                      <a:lnTo>
                        <a:pt x="6022" y="6067"/>
                      </a:lnTo>
                      <a:lnTo>
                        <a:pt x="6032" y="6108"/>
                      </a:lnTo>
                      <a:lnTo>
                        <a:pt x="6043" y="6148"/>
                      </a:lnTo>
                      <a:lnTo>
                        <a:pt x="6049" y="6192"/>
                      </a:lnTo>
                      <a:lnTo>
                        <a:pt x="6052" y="6224"/>
                      </a:lnTo>
                      <a:lnTo>
                        <a:pt x="6052" y="6263"/>
                      </a:lnTo>
                      <a:lnTo>
                        <a:pt x="6049" y="6281"/>
                      </a:lnTo>
                      <a:lnTo>
                        <a:pt x="6043" y="6298"/>
                      </a:lnTo>
                      <a:lnTo>
                        <a:pt x="6036" y="6313"/>
                      </a:lnTo>
                      <a:lnTo>
                        <a:pt x="6025" y="6324"/>
                      </a:lnTo>
                      <a:lnTo>
                        <a:pt x="6017" y="6327"/>
                      </a:lnTo>
                      <a:lnTo>
                        <a:pt x="6006" y="6324"/>
                      </a:lnTo>
                      <a:lnTo>
                        <a:pt x="5973" y="6319"/>
                      </a:lnTo>
                      <a:lnTo>
                        <a:pt x="5930" y="6305"/>
                      </a:lnTo>
                      <a:lnTo>
                        <a:pt x="5879" y="6287"/>
                      </a:lnTo>
                      <a:lnTo>
                        <a:pt x="5783" y="6251"/>
                      </a:lnTo>
                      <a:lnTo>
                        <a:pt x="5721" y="6230"/>
                      </a:lnTo>
                      <a:lnTo>
                        <a:pt x="5665" y="6216"/>
                      </a:lnTo>
                      <a:lnTo>
                        <a:pt x="5607" y="6208"/>
                      </a:lnTo>
                      <a:lnTo>
                        <a:pt x="5550" y="6200"/>
                      </a:lnTo>
                      <a:lnTo>
                        <a:pt x="5494" y="6197"/>
                      </a:lnTo>
                      <a:lnTo>
                        <a:pt x="5463" y="6195"/>
                      </a:lnTo>
                      <a:lnTo>
                        <a:pt x="5434" y="6197"/>
                      </a:lnTo>
                      <a:lnTo>
                        <a:pt x="5407" y="6202"/>
                      </a:lnTo>
                      <a:lnTo>
                        <a:pt x="5383" y="6211"/>
                      </a:lnTo>
                      <a:lnTo>
                        <a:pt x="5358" y="6221"/>
                      </a:lnTo>
                      <a:lnTo>
                        <a:pt x="5334" y="6237"/>
                      </a:lnTo>
                      <a:lnTo>
                        <a:pt x="5315" y="6256"/>
                      </a:lnTo>
                      <a:lnTo>
                        <a:pt x="5298" y="6281"/>
                      </a:lnTo>
                      <a:lnTo>
                        <a:pt x="5282" y="6281"/>
                      </a:lnTo>
                      <a:lnTo>
                        <a:pt x="5254" y="6281"/>
                      </a:lnTo>
                      <a:lnTo>
                        <a:pt x="5219" y="6281"/>
                      </a:lnTo>
                      <a:lnTo>
                        <a:pt x="5184" y="6287"/>
                      </a:lnTo>
                      <a:lnTo>
                        <a:pt x="5169" y="6289"/>
                      </a:lnTo>
                      <a:lnTo>
                        <a:pt x="5155" y="6294"/>
                      </a:lnTo>
                      <a:lnTo>
                        <a:pt x="5125" y="6311"/>
                      </a:lnTo>
                      <a:lnTo>
                        <a:pt x="5101" y="6329"/>
                      </a:lnTo>
                      <a:lnTo>
                        <a:pt x="5076" y="6352"/>
                      </a:lnTo>
                      <a:lnTo>
                        <a:pt x="5054" y="6376"/>
                      </a:lnTo>
                      <a:lnTo>
                        <a:pt x="5035" y="6402"/>
                      </a:lnTo>
                      <a:lnTo>
                        <a:pt x="5017" y="6430"/>
                      </a:lnTo>
                      <a:lnTo>
                        <a:pt x="4984" y="6484"/>
                      </a:lnTo>
                      <a:lnTo>
                        <a:pt x="4957" y="6541"/>
                      </a:lnTo>
                      <a:lnTo>
                        <a:pt x="4943" y="6568"/>
                      </a:lnTo>
                      <a:lnTo>
                        <a:pt x="4935" y="6598"/>
                      </a:lnTo>
                      <a:lnTo>
                        <a:pt x="4927" y="6625"/>
                      </a:lnTo>
                      <a:lnTo>
                        <a:pt x="4922" y="6654"/>
                      </a:lnTo>
                      <a:lnTo>
                        <a:pt x="4916" y="6682"/>
                      </a:lnTo>
                      <a:lnTo>
                        <a:pt x="4916" y="6708"/>
                      </a:lnTo>
                      <a:lnTo>
                        <a:pt x="4919" y="6736"/>
                      </a:lnTo>
                      <a:lnTo>
                        <a:pt x="4925" y="6762"/>
                      </a:lnTo>
                      <a:lnTo>
                        <a:pt x="4932" y="6790"/>
                      </a:lnTo>
                      <a:lnTo>
                        <a:pt x="4943" y="6817"/>
                      </a:lnTo>
                      <a:lnTo>
                        <a:pt x="4960" y="6842"/>
                      </a:lnTo>
                      <a:lnTo>
                        <a:pt x="4979" y="6868"/>
                      </a:lnTo>
                      <a:lnTo>
                        <a:pt x="5000" y="6893"/>
                      </a:lnTo>
                      <a:lnTo>
                        <a:pt x="5024" y="6920"/>
                      </a:lnTo>
                      <a:lnTo>
                        <a:pt x="5049" y="6936"/>
                      </a:lnTo>
                      <a:lnTo>
                        <a:pt x="5073" y="6947"/>
                      </a:lnTo>
                      <a:lnTo>
                        <a:pt x="5098" y="6955"/>
                      </a:lnTo>
                      <a:lnTo>
                        <a:pt x="5122" y="6964"/>
                      </a:lnTo>
                      <a:lnTo>
                        <a:pt x="5146" y="6969"/>
                      </a:lnTo>
                      <a:lnTo>
                        <a:pt x="5169" y="6979"/>
                      </a:lnTo>
                      <a:lnTo>
                        <a:pt x="5193" y="6990"/>
                      </a:lnTo>
                      <a:lnTo>
                        <a:pt x="5212" y="7009"/>
                      </a:lnTo>
                      <a:lnTo>
                        <a:pt x="5230" y="7025"/>
                      </a:lnTo>
                      <a:lnTo>
                        <a:pt x="5249" y="7042"/>
                      </a:lnTo>
                      <a:lnTo>
                        <a:pt x="5271" y="7056"/>
                      </a:lnTo>
                      <a:lnTo>
                        <a:pt x="5290" y="7068"/>
                      </a:lnTo>
                      <a:lnTo>
                        <a:pt x="5315" y="7077"/>
                      </a:lnTo>
                      <a:lnTo>
                        <a:pt x="5336" y="7085"/>
                      </a:lnTo>
                      <a:lnTo>
                        <a:pt x="5360" y="7091"/>
                      </a:lnTo>
                      <a:lnTo>
                        <a:pt x="5385" y="7096"/>
                      </a:lnTo>
                      <a:lnTo>
                        <a:pt x="5409" y="7098"/>
                      </a:lnTo>
                      <a:lnTo>
                        <a:pt x="5437" y="7098"/>
                      </a:lnTo>
                      <a:lnTo>
                        <a:pt x="5461" y="7098"/>
                      </a:lnTo>
                      <a:lnTo>
                        <a:pt x="5486" y="7096"/>
                      </a:lnTo>
                      <a:lnTo>
                        <a:pt x="5510" y="7091"/>
                      </a:lnTo>
                      <a:lnTo>
                        <a:pt x="5534" y="7085"/>
                      </a:lnTo>
                      <a:lnTo>
                        <a:pt x="5555" y="7077"/>
                      </a:lnTo>
                      <a:lnTo>
                        <a:pt x="5580" y="7068"/>
                      </a:lnTo>
                      <a:lnTo>
                        <a:pt x="5578" y="7072"/>
                      </a:lnTo>
                      <a:lnTo>
                        <a:pt x="5580" y="7075"/>
                      </a:lnTo>
                      <a:lnTo>
                        <a:pt x="5597" y="7087"/>
                      </a:lnTo>
                      <a:lnTo>
                        <a:pt x="5646" y="7126"/>
                      </a:lnTo>
                      <a:lnTo>
                        <a:pt x="5705" y="7164"/>
                      </a:lnTo>
                      <a:lnTo>
                        <a:pt x="5726" y="7177"/>
                      </a:lnTo>
                      <a:lnTo>
                        <a:pt x="5740" y="7183"/>
                      </a:lnTo>
                      <a:lnTo>
                        <a:pt x="5762" y="7188"/>
                      </a:lnTo>
                      <a:lnTo>
                        <a:pt x="5783" y="7190"/>
                      </a:lnTo>
                      <a:lnTo>
                        <a:pt x="5806" y="7188"/>
                      </a:lnTo>
                      <a:lnTo>
                        <a:pt x="5827" y="7185"/>
                      </a:lnTo>
                      <a:lnTo>
                        <a:pt x="5870" y="7174"/>
                      </a:lnTo>
                      <a:lnTo>
                        <a:pt x="5911" y="7158"/>
                      </a:lnTo>
                      <a:lnTo>
                        <a:pt x="5982" y="7129"/>
                      </a:lnTo>
                      <a:lnTo>
                        <a:pt x="6049" y="7093"/>
                      </a:lnTo>
                      <a:lnTo>
                        <a:pt x="6119" y="7063"/>
                      </a:lnTo>
                      <a:lnTo>
                        <a:pt x="6154" y="7049"/>
                      </a:lnTo>
                      <a:lnTo>
                        <a:pt x="6193" y="7037"/>
                      </a:lnTo>
                      <a:lnTo>
                        <a:pt x="6276" y="7014"/>
                      </a:lnTo>
                      <a:lnTo>
                        <a:pt x="6361" y="6995"/>
                      </a:lnTo>
                      <a:lnTo>
                        <a:pt x="6445" y="6976"/>
                      </a:lnTo>
                      <a:lnTo>
                        <a:pt x="6532" y="6960"/>
                      </a:lnTo>
                      <a:lnTo>
                        <a:pt x="6619" y="6947"/>
                      </a:lnTo>
                      <a:lnTo>
                        <a:pt x="6705" y="6934"/>
                      </a:lnTo>
                      <a:lnTo>
                        <a:pt x="6878" y="6912"/>
                      </a:lnTo>
                      <a:lnTo>
                        <a:pt x="6900" y="6910"/>
                      </a:lnTo>
                      <a:lnTo>
                        <a:pt x="6922" y="6903"/>
                      </a:lnTo>
                      <a:lnTo>
                        <a:pt x="6941" y="6898"/>
                      </a:lnTo>
                      <a:lnTo>
                        <a:pt x="6957" y="6891"/>
                      </a:lnTo>
                      <a:lnTo>
                        <a:pt x="6973" y="6882"/>
                      </a:lnTo>
                      <a:lnTo>
                        <a:pt x="6990" y="6871"/>
                      </a:lnTo>
                      <a:lnTo>
                        <a:pt x="7003" y="6861"/>
                      </a:lnTo>
                      <a:lnTo>
                        <a:pt x="7014" y="6847"/>
                      </a:lnTo>
                      <a:lnTo>
                        <a:pt x="7025" y="6833"/>
                      </a:lnTo>
                      <a:lnTo>
                        <a:pt x="7035" y="6817"/>
                      </a:lnTo>
                      <a:lnTo>
                        <a:pt x="7052" y="6781"/>
                      </a:lnTo>
                      <a:lnTo>
                        <a:pt x="7063" y="6744"/>
                      </a:lnTo>
                      <a:lnTo>
                        <a:pt x="7070" y="6701"/>
                      </a:lnTo>
                      <a:lnTo>
                        <a:pt x="7077" y="6665"/>
                      </a:lnTo>
                      <a:lnTo>
                        <a:pt x="7079" y="6630"/>
                      </a:lnTo>
                      <a:lnTo>
                        <a:pt x="7082" y="6592"/>
                      </a:lnTo>
                      <a:lnTo>
                        <a:pt x="7082" y="6557"/>
                      </a:lnTo>
                      <a:lnTo>
                        <a:pt x="7077" y="6482"/>
                      </a:lnTo>
                      <a:lnTo>
                        <a:pt x="7065" y="6406"/>
                      </a:lnTo>
                      <a:lnTo>
                        <a:pt x="7049" y="6332"/>
                      </a:lnTo>
                      <a:lnTo>
                        <a:pt x="7033" y="6259"/>
                      </a:lnTo>
                      <a:lnTo>
                        <a:pt x="7011" y="6186"/>
                      </a:lnTo>
                      <a:lnTo>
                        <a:pt x="6992" y="6119"/>
                      </a:lnTo>
                      <a:lnTo>
                        <a:pt x="6948" y="5969"/>
                      </a:lnTo>
                      <a:lnTo>
                        <a:pt x="6913" y="5821"/>
                      </a:lnTo>
                      <a:lnTo>
                        <a:pt x="6897" y="5748"/>
                      </a:lnTo>
                      <a:lnTo>
                        <a:pt x="6884" y="5675"/>
                      </a:lnTo>
                      <a:lnTo>
                        <a:pt x="6870" y="5602"/>
                      </a:lnTo>
                      <a:lnTo>
                        <a:pt x="6862" y="5529"/>
                      </a:lnTo>
                      <a:lnTo>
                        <a:pt x="6854" y="5456"/>
                      </a:lnTo>
                      <a:lnTo>
                        <a:pt x="6849" y="5383"/>
                      </a:lnTo>
                      <a:lnTo>
                        <a:pt x="6843" y="5306"/>
                      </a:lnTo>
                      <a:lnTo>
                        <a:pt x="6843" y="5230"/>
                      </a:lnTo>
                      <a:lnTo>
                        <a:pt x="6845" y="5157"/>
                      </a:lnTo>
                      <a:lnTo>
                        <a:pt x="6849" y="5079"/>
                      </a:lnTo>
                      <a:lnTo>
                        <a:pt x="6857" y="5003"/>
                      </a:lnTo>
                      <a:lnTo>
                        <a:pt x="6865" y="4925"/>
                      </a:lnTo>
                      <a:lnTo>
                        <a:pt x="6882" y="4833"/>
                      </a:lnTo>
                      <a:lnTo>
                        <a:pt x="6903" y="4743"/>
                      </a:lnTo>
                      <a:lnTo>
                        <a:pt x="6930" y="4659"/>
                      </a:lnTo>
                      <a:lnTo>
                        <a:pt x="6957" y="4576"/>
                      </a:lnTo>
                      <a:lnTo>
                        <a:pt x="6990" y="4494"/>
                      </a:lnTo>
                      <a:lnTo>
                        <a:pt x="7021" y="4410"/>
                      </a:lnTo>
                      <a:lnTo>
                        <a:pt x="7089" y="4240"/>
                      </a:lnTo>
                      <a:lnTo>
                        <a:pt x="7125" y="4143"/>
                      </a:lnTo>
                      <a:lnTo>
                        <a:pt x="7155" y="4040"/>
                      </a:lnTo>
                      <a:lnTo>
                        <a:pt x="7182" y="3939"/>
                      </a:lnTo>
                      <a:lnTo>
                        <a:pt x="7204" y="3837"/>
                      </a:lnTo>
                      <a:lnTo>
                        <a:pt x="7201" y="3844"/>
                      </a:lnTo>
                      <a:lnTo>
                        <a:pt x="7204" y="3850"/>
                      </a:lnTo>
                      <a:lnTo>
                        <a:pt x="7209" y="3856"/>
                      </a:lnTo>
                      <a:lnTo>
                        <a:pt x="7218" y="3861"/>
                      </a:lnTo>
                      <a:lnTo>
                        <a:pt x="7236" y="3871"/>
                      </a:lnTo>
                      <a:lnTo>
                        <a:pt x="7260" y="3880"/>
                      </a:lnTo>
                      <a:lnTo>
                        <a:pt x="7293" y="3885"/>
                      </a:lnTo>
                      <a:lnTo>
                        <a:pt x="7328" y="3891"/>
                      </a:lnTo>
                      <a:lnTo>
                        <a:pt x="7409" y="3899"/>
                      </a:lnTo>
                      <a:lnTo>
                        <a:pt x="7491" y="3904"/>
                      </a:lnTo>
                      <a:lnTo>
                        <a:pt x="7569" y="3904"/>
                      </a:lnTo>
                      <a:lnTo>
                        <a:pt x="7664" y="3904"/>
                      </a:lnTo>
                      <a:lnTo>
                        <a:pt x="7773" y="3901"/>
                      </a:lnTo>
                      <a:lnTo>
                        <a:pt x="7884" y="3893"/>
                      </a:lnTo>
                      <a:lnTo>
                        <a:pt x="7992" y="3885"/>
                      </a:lnTo>
                      <a:lnTo>
                        <a:pt x="8104" y="3871"/>
                      </a:lnTo>
                      <a:lnTo>
                        <a:pt x="8212" y="3856"/>
                      </a:lnTo>
                      <a:lnTo>
                        <a:pt x="8320" y="3839"/>
                      </a:lnTo>
                      <a:lnTo>
                        <a:pt x="8431" y="3817"/>
                      </a:lnTo>
                      <a:lnTo>
                        <a:pt x="8539" y="3795"/>
                      </a:lnTo>
                      <a:lnTo>
                        <a:pt x="8649" y="3771"/>
                      </a:lnTo>
                      <a:lnTo>
                        <a:pt x="8753" y="3744"/>
                      </a:lnTo>
                      <a:lnTo>
                        <a:pt x="8971" y="3687"/>
                      </a:lnTo>
                      <a:lnTo>
                        <a:pt x="9182" y="3625"/>
                      </a:lnTo>
                      <a:lnTo>
                        <a:pt x="9391" y="3560"/>
                      </a:lnTo>
                      <a:lnTo>
                        <a:pt x="9434" y="3541"/>
                      </a:lnTo>
                      <a:lnTo>
                        <a:pt x="9448" y="3538"/>
                      </a:lnTo>
                      <a:lnTo>
                        <a:pt x="9458" y="3536"/>
                      </a:lnTo>
                      <a:lnTo>
                        <a:pt x="9464" y="3538"/>
                      </a:lnTo>
                      <a:lnTo>
                        <a:pt x="9467" y="3541"/>
                      </a:lnTo>
                      <a:lnTo>
                        <a:pt x="9467" y="3544"/>
                      </a:lnTo>
                      <a:lnTo>
                        <a:pt x="9387" y="3877"/>
                      </a:lnTo>
                      <a:lnTo>
                        <a:pt x="9369" y="3977"/>
                      </a:lnTo>
                      <a:lnTo>
                        <a:pt x="9361" y="4026"/>
                      </a:lnTo>
                      <a:lnTo>
                        <a:pt x="9356" y="4075"/>
                      </a:lnTo>
                      <a:lnTo>
                        <a:pt x="9350" y="4124"/>
                      </a:lnTo>
                      <a:lnTo>
                        <a:pt x="9347" y="4172"/>
                      </a:lnTo>
                      <a:lnTo>
                        <a:pt x="9347" y="4218"/>
                      </a:lnTo>
                      <a:lnTo>
                        <a:pt x="9350" y="4266"/>
                      </a:lnTo>
                      <a:lnTo>
                        <a:pt x="9356" y="4313"/>
                      </a:lnTo>
                      <a:lnTo>
                        <a:pt x="9363" y="4362"/>
                      </a:lnTo>
                      <a:lnTo>
                        <a:pt x="9375" y="4407"/>
                      </a:lnTo>
                      <a:lnTo>
                        <a:pt x="9387" y="4454"/>
                      </a:lnTo>
                      <a:lnTo>
                        <a:pt x="9404" y="4499"/>
                      </a:lnTo>
                      <a:lnTo>
                        <a:pt x="9423" y="4546"/>
                      </a:lnTo>
                      <a:lnTo>
                        <a:pt x="9448" y="4592"/>
                      </a:lnTo>
                      <a:lnTo>
                        <a:pt x="9474" y="4637"/>
                      </a:lnTo>
                      <a:lnTo>
                        <a:pt x="9493" y="4668"/>
                      </a:lnTo>
                      <a:lnTo>
                        <a:pt x="9516" y="4694"/>
                      </a:lnTo>
                      <a:lnTo>
                        <a:pt x="9537" y="4722"/>
                      </a:lnTo>
                      <a:lnTo>
                        <a:pt x="9561" y="4746"/>
                      </a:lnTo>
                      <a:lnTo>
                        <a:pt x="9613" y="4790"/>
                      </a:lnTo>
                      <a:lnTo>
                        <a:pt x="9664" y="4833"/>
                      </a:lnTo>
                      <a:lnTo>
                        <a:pt x="9770" y="4913"/>
                      </a:lnTo>
                      <a:lnTo>
                        <a:pt x="9822" y="4957"/>
                      </a:lnTo>
                      <a:lnTo>
                        <a:pt x="9846" y="4981"/>
                      </a:lnTo>
                      <a:lnTo>
                        <a:pt x="9868" y="5006"/>
                      </a:lnTo>
                      <a:lnTo>
                        <a:pt x="9895" y="5038"/>
                      </a:lnTo>
                      <a:lnTo>
                        <a:pt x="9916" y="5077"/>
                      </a:lnTo>
                      <a:lnTo>
                        <a:pt x="9932" y="5112"/>
                      </a:lnTo>
                      <a:lnTo>
                        <a:pt x="9944" y="5152"/>
                      </a:lnTo>
                      <a:lnTo>
                        <a:pt x="9951" y="5193"/>
                      </a:lnTo>
                      <a:lnTo>
                        <a:pt x="9957" y="5233"/>
                      </a:lnTo>
                      <a:lnTo>
                        <a:pt x="9957" y="5277"/>
                      </a:lnTo>
                      <a:lnTo>
                        <a:pt x="9954" y="5317"/>
                      </a:lnTo>
                      <a:lnTo>
                        <a:pt x="9949" y="5360"/>
                      </a:lnTo>
                      <a:lnTo>
                        <a:pt x="9941" y="5404"/>
                      </a:lnTo>
                      <a:lnTo>
                        <a:pt x="9930" y="5444"/>
                      </a:lnTo>
                      <a:lnTo>
                        <a:pt x="9916" y="5487"/>
                      </a:lnTo>
                      <a:lnTo>
                        <a:pt x="9903" y="5526"/>
                      </a:lnTo>
                      <a:lnTo>
                        <a:pt x="9890" y="5566"/>
                      </a:lnTo>
                      <a:lnTo>
                        <a:pt x="9854" y="5637"/>
                      </a:lnTo>
                      <a:lnTo>
                        <a:pt x="9833" y="5680"/>
                      </a:lnTo>
                      <a:lnTo>
                        <a:pt x="9808" y="5718"/>
                      </a:lnTo>
                      <a:lnTo>
                        <a:pt x="9781" y="5753"/>
                      </a:lnTo>
                      <a:lnTo>
                        <a:pt x="9754" y="5786"/>
                      </a:lnTo>
                      <a:lnTo>
                        <a:pt x="9724" y="5813"/>
                      </a:lnTo>
                      <a:lnTo>
                        <a:pt x="9692" y="5837"/>
                      </a:lnTo>
                      <a:lnTo>
                        <a:pt x="9659" y="5859"/>
                      </a:lnTo>
                      <a:lnTo>
                        <a:pt x="9624" y="5875"/>
                      </a:lnTo>
                      <a:lnTo>
                        <a:pt x="9589" y="5886"/>
                      </a:lnTo>
                      <a:lnTo>
                        <a:pt x="9553" y="5894"/>
                      </a:lnTo>
                      <a:lnTo>
                        <a:pt x="9516" y="5896"/>
                      </a:lnTo>
                      <a:lnTo>
                        <a:pt x="9474" y="5891"/>
                      </a:lnTo>
                      <a:lnTo>
                        <a:pt x="9437" y="5883"/>
                      </a:lnTo>
                      <a:lnTo>
                        <a:pt x="9396" y="5870"/>
                      </a:lnTo>
                      <a:lnTo>
                        <a:pt x="9352" y="5851"/>
                      </a:lnTo>
                      <a:lnTo>
                        <a:pt x="9312" y="5823"/>
                      </a:lnTo>
                      <a:lnTo>
                        <a:pt x="9279" y="5804"/>
                      </a:lnTo>
                      <a:lnTo>
                        <a:pt x="9247" y="5791"/>
                      </a:lnTo>
                      <a:lnTo>
                        <a:pt x="9215" y="5783"/>
                      </a:lnTo>
                      <a:lnTo>
                        <a:pt x="9180" y="5778"/>
                      </a:lnTo>
                      <a:lnTo>
                        <a:pt x="9144" y="5774"/>
                      </a:lnTo>
                      <a:lnTo>
                        <a:pt x="9112" y="5778"/>
                      </a:lnTo>
                      <a:lnTo>
                        <a:pt x="9076" y="5786"/>
                      </a:lnTo>
                      <a:lnTo>
                        <a:pt x="9041" y="5793"/>
                      </a:lnTo>
                      <a:lnTo>
                        <a:pt x="9009" y="5807"/>
                      </a:lnTo>
                      <a:lnTo>
                        <a:pt x="8978" y="5821"/>
                      </a:lnTo>
                      <a:lnTo>
                        <a:pt x="8946" y="5840"/>
                      </a:lnTo>
                      <a:lnTo>
                        <a:pt x="8919" y="5861"/>
                      </a:lnTo>
                      <a:lnTo>
                        <a:pt x="8892" y="5883"/>
                      </a:lnTo>
                      <a:lnTo>
                        <a:pt x="8870" y="5908"/>
                      </a:lnTo>
                      <a:lnTo>
                        <a:pt x="8849" y="5934"/>
                      </a:lnTo>
                      <a:lnTo>
                        <a:pt x="8830" y="5962"/>
                      </a:lnTo>
                      <a:lnTo>
                        <a:pt x="8811" y="6002"/>
                      </a:lnTo>
                      <a:lnTo>
                        <a:pt x="8795" y="6040"/>
                      </a:lnTo>
                      <a:lnTo>
                        <a:pt x="8781" y="6084"/>
                      </a:lnTo>
                      <a:lnTo>
                        <a:pt x="8770" y="6124"/>
                      </a:lnTo>
                      <a:lnTo>
                        <a:pt x="8762" y="6167"/>
                      </a:lnTo>
                      <a:lnTo>
                        <a:pt x="8757" y="6211"/>
                      </a:lnTo>
                      <a:lnTo>
                        <a:pt x="8753" y="6254"/>
                      </a:lnTo>
                      <a:lnTo>
                        <a:pt x="8751" y="6298"/>
                      </a:lnTo>
                      <a:lnTo>
                        <a:pt x="8753" y="6329"/>
                      </a:lnTo>
                      <a:lnTo>
                        <a:pt x="8757" y="6365"/>
                      </a:lnTo>
                      <a:lnTo>
                        <a:pt x="8762" y="6400"/>
                      </a:lnTo>
                      <a:lnTo>
                        <a:pt x="8770" y="6433"/>
                      </a:lnTo>
                      <a:lnTo>
                        <a:pt x="8783" y="6465"/>
                      </a:lnTo>
                      <a:lnTo>
                        <a:pt x="8800" y="6492"/>
                      </a:lnTo>
                      <a:lnTo>
                        <a:pt x="8811" y="6506"/>
                      </a:lnTo>
                      <a:lnTo>
                        <a:pt x="8821" y="6519"/>
                      </a:lnTo>
                      <a:lnTo>
                        <a:pt x="8835" y="6530"/>
                      </a:lnTo>
                      <a:lnTo>
                        <a:pt x="8849" y="6538"/>
                      </a:lnTo>
                      <a:lnTo>
                        <a:pt x="8865" y="6546"/>
                      </a:lnTo>
                      <a:lnTo>
                        <a:pt x="8879" y="6552"/>
                      </a:lnTo>
                      <a:lnTo>
                        <a:pt x="8889" y="6555"/>
                      </a:lnTo>
                      <a:lnTo>
                        <a:pt x="8903" y="6557"/>
                      </a:lnTo>
                      <a:lnTo>
                        <a:pt x="8924" y="6555"/>
                      </a:lnTo>
                      <a:lnTo>
                        <a:pt x="8946" y="6546"/>
                      </a:lnTo>
                      <a:lnTo>
                        <a:pt x="8968" y="6541"/>
                      </a:lnTo>
                      <a:lnTo>
                        <a:pt x="8978" y="6538"/>
                      </a:lnTo>
                      <a:lnTo>
                        <a:pt x="8992" y="6538"/>
                      </a:lnTo>
                      <a:lnTo>
                        <a:pt x="9003" y="6543"/>
                      </a:lnTo>
                      <a:lnTo>
                        <a:pt x="9014" y="6550"/>
                      </a:lnTo>
                      <a:lnTo>
                        <a:pt x="9027" y="6557"/>
                      </a:lnTo>
                      <a:lnTo>
                        <a:pt x="9039" y="6574"/>
                      </a:lnTo>
                      <a:lnTo>
                        <a:pt x="9055" y="6590"/>
                      </a:lnTo>
                      <a:lnTo>
                        <a:pt x="9070" y="6604"/>
                      </a:lnTo>
                      <a:lnTo>
                        <a:pt x="9087" y="6616"/>
                      </a:lnTo>
                      <a:lnTo>
                        <a:pt x="9106" y="6625"/>
                      </a:lnTo>
                      <a:lnTo>
                        <a:pt x="9126" y="6630"/>
                      </a:lnTo>
                      <a:lnTo>
                        <a:pt x="9144" y="6633"/>
                      </a:lnTo>
                      <a:lnTo>
                        <a:pt x="9163" y="6633"/>
                      </a:lnTo>
                      <a:lnTo>
                        <a:pt x="9182" y="6630"/>
                      </a:lnTo>
                      <a:lnTo>
                        <a:pt x="9199" y="6628"/>
                      </a:lnTo>
                      <a:lnTo>
                        <a:pt x="9217" y="6619"/>
                      </a:lnTo>
                      <a:lnTo>
                        <a:pt x="9236" y="6611"/>
                      </a:lnTo>
                      <a:lnTo>
                        <a:pt x="9253" y="6600"/>
                      </a:lnTo>
                      <a:lnTo>
                        <a:pt x="9269" y="6590"/>
                      </a:lnTo>
                      <a:lnTo>
                        <a:pt x="9285" y="6576"/>
                      </a:lnTo>
                      <a:lnTo>
                        <a:pt x="9302" y="6562"/>
                      </a:lnTo>
                      <a:lnTo>
                        <a:pt x="9312" y="6546"/>
                      </a:lnTo>
                      <a:lnTo>
                        <a:pt x="9331" y="6555"/>
                      </a:lnTo>
                      <a:lnTo>
                        <a:pt x="9366" y="6576"/>
                      </a:lnTo>
                      <a:lnTo>
                        <a:pt x="9429" y="6611"/>
                      </a:lnTo>
                      <a:lnTo>
                        <a:pt x="9437" y="6614"/>
                      </a:lnTo>
                      <a:lnTo>
                        <a:pt x="9448" y="6616"/>
                      </a:lnTo>
                      <a:lnTo>
                        <a:pt x="9474" y="6614"/>
                      </a:lnTo>
                      <a:lnTo>
                        <a:pt x="9504" y="6604"/>
                      </a:lnTo>
                      <a:lnTo>
                        <a:pt x="9540" y="6592"/>
                      </a:lnTo>
                      <a:lnTo>
                        <a:pt x="9605" y="6565"/>
                      </a:lnTo>
                      <a:lnTo>
                        <a:pt x="9634" y="6555"/>
                      </a:lnTo>
                      <a:lnTo>
                        <a:pt x="9659" y="6546"/>
                      </a:lnTo>
                      <a:lnTo>
                        <a:pt x="9683" y="6541"/>
                      </a:lnTo>
                      <a:lnTo>
                        <a:pt x="9711" y="6538"/>
                      </a:lnTo>
                      <a:lnTo>
                        <a:pt x="9767" y="6536"/>
                      </a:lnTo>
                      <a:lnTo>
                        <a:pt x="9829" y="6536"/>
                      </a:lnTo>
                      <a:lnTo>
                        <a:pt x="9897" y="6538"/>
                      </a:lnTo>
                      <a:lnTo>
                        <a:pt x="9965" y="6541"/>
                      </a:lnTo>
                      <a:lnTo>
                        <a:pt x="10033" y="6541"/>
                      </a:lnTo>
                      <a:lnTo>
                        <a:pt x="10098" y="6538"/>
                      </a:lnTo>
                      <a:lnTo>
                        <a:pt x="10163" y="6530"/>
                      </a:lnTo>
                      <a:lnTo>
                        <a:pt x="10193" y="6525"/>
                      </a:lnTo>
                      <a:lnTo>
                        <a:pt x="10219" y="6517"/>
                      </a:lnTo>
                      <a:lnTo>
                        <a:pt x="10247" y="6506"/>
                      </a:lnTo>
                      <a:lnTo>
                        <a:pt x="10275" y="6494"/>
                      </a:lnTo>
                      <a:lnTo>
                        <a:pt x="10296" y="6482"/>
                      </a:lnTo>
                      <a:lnTo>
                        <a:pt x="10317" y="6465"/>
                      </a:lnTo>
                      <a:lnTo>
                        <a:pt x="10336" y="6446"/>
                      </a:lnTo>
                      <a:lnTo>
                        <a:pt x="10353" y="6425"/>
                      </a:lnTo>
                      <a:lnTo>
                        <a:pt x="10364" y="6402"/>
                      </a:lnTo>
                      <a:lnTo>
                        <a:pt x="10374" y="6381"/>
                      </a:lnTo>
                      <a:lnTo>
                        <a:pt x="10380" y="6360"/>
                      </a:lnTo>
                      <a:lnTo>
                        <a:pt x="10385" y="6338"/>
                      </a:lnTo>
                      <a:lnTo>
                        <a:pt x="10385" y="6317"/>
                      </a:lnTo>
                      <a:lnTo>
                        <a:pt x="10383" y="6294"/>
                      </a:lnTo>
                      <a:lnTo>
                        <a:pt x="10377" y="6273"/>
                      </a:lnTo>
                      <a:lnTo>
                        <a:pt x="10366" y="6249"/>
                      </a:lnTo>
                      <a:lnTo>
                        <a:pt x="10360" y="6237"/>
                      </a:lnTo>
                      <a:lnTo>
                        <a:pt x="10358" y="6224"/>
                      </a:lnTo>
                      <a:lnTo>
                        <a:pt x="10353" y="6195"/>
                      </a:lnTo>
                      <a:lnTo>
                        <a:pt x="10353" y="6164"/>
                      </a:lnTo>
                      <a:lnTo>
                        <a:pt x="10358" y="6134"/>
                      </a:lnTo>
                      <a:lnTo>
                        <a:pt x="10366" y="6105"/>
                      </a:lnTo>
                      <a:lnTo>
                        <a:pt x="10374" y="6075"/>
                      </a:lnTo>
                      <a:lnTo>
                        <a:pt x="10390" y="6018"/>
                      </a:lnTo>
                      <a:lnTo>
                        <a:pt x="10404" y="5981"/>
                      </a:lnTo>
                      <a:lnTo>
                        <a:pt x="10421" y="5943"/>
                      </a:lnTo>
                      <a:lnTo>
                        <a:pt x="10437" y="5905"/>
                      </a:lnTo>
                      <a:lnTo>
                        <a:pt x="10456" y="5867"/>
                      </a:lnTo>
                      <a:lnTo>
                        <a:pt x="10496" y="5793"/>
                      </a:lnTo>
                      <a:lnTo>
                        <a:pt x="10543" y="5724"/>
                      </a:lnTo>
                      <a:lnTo>
                        <a:pt x="10592" y="5656"/>
                      </a:lnTo>
                      <a:lnTo>
                        <a:pt x="10642" y="5590"/>
                      </a:lnTo>
                      <a:lnTo>
                        <a:pt x="10696" y="5526"/>
                      </a:lnTo>
                      <a:lnTo>
                        <a:pt x="10748" y="5463"/>
                      </a:lnTo>
                      <a:lnTo>
                        <a:pt x="10781" y="5428"/>
                      </a:lnTo>
                      <a:lnTo>
                        <a:pt x="10818" y="5393"/>
                      </a:lnTo>
                      <a:lnTo>
                        <a:pt x="10905" y="5312"/>
                      </a:lnTo>
                      <a:lnTo>
                        <a:pt x="10952" y="5268"/>
                      </a:lnTo>
                      <a:lnTo>
                        <a:pt x="10998" y="5223"/>
                      </a:lnTo>
                      <a:lnTo>
                        <a:pt x="11041" y="5176"/>
                      </a:lnTo>
                      <a:lnTo>
                        <a:pt x="11081" y="5127"/>
                      </a:lnTo>
                      <a:lnTo>
                        <a:pt x="11117" y="5079"/>
                      </a:lnTo>
                      <a:lnTo>
                        <a:pt x="11149" y="5028"/>
                      </a:lnTo>
                      <a:lnTo>
                        <a:pt x="11161" y="5003"/>
                      </a:lnTo>
                      <a:lnTo>
                        <a:pt x="11171" y="4979"/>
                      </a:lnTo>
                      <a:lnTo>
                        <a:pt x="11179" y="4955"/>
                      </a:lnTo>
                      <a:lnTo>
                        <a:pt x="11185" y="4927"/>
                      </a:lnTo>
                      <a:lnTo>
                        <a:pt x="11187" y="4903"/>
                      </a:lnTo>
                      <a:lnTo>
                        <a:pt x="11187" y="4879"/>
                      </a:lnTo>
                      <a:lnTo>
                        <a:pt x="11185" y="4854"/>
                      </a:lnTo>
                      <a:lnTo>
                        <a:pt x="11179" y="4827"/>
                      </a:lnTo>
                      <a:lnTo>
                        <a:pt x="11168" y="4802"/>
                      </a:lnTo>
                      <a:lnTo>
                        <a:pt x="11154" y="4778"/>
                      </a:lnTo>
                      <a:lnTo>
                        <a:pt x="11138" y="4754"/>
                      </a:lnTo>
                      <a:lnTo>
                        <a:pt x="11117" y="4729"/>
                      </a:lnTo>
                      <a:lnTo>
                        <a:pt x="11098" y="4711"/>
                      </a:lnTo>
                      <a:lnTo>
                        <a:pt x="11081" y="4689"/>
                      </a:lnTo>
                      <a:lnTo>
                        <a:pt x="11069" y="4665"/>
                      </a:lnTo>
                      <a:lnTo>
                        <a:pt x="11055" y="4643"/>
                      </a:lnTo>
                      <a:lnTo>
                        <a:pt x="11046" y="4619"/>
                      </a:lnTo>
                      <a:lnTo>
                        <a:pt x="11039" y="4595"/>
                      </a:lnTo>
                      <a:lnTo>
                        <a:pt x="11030" y="4570"/>
                      </a:lnTo>
                      <a:lnTo>
                        <a:pt x="11027" y="4546"/>
                      </a:lnTo>
                      <a:lnTo>
                        <a:pt x="11022" y="4518"/>
                      </a:lnTo>
                      <a:lnTo>
                        <a:pt x="11022" y="4494"/>
                      </a:lnTo>
                      <a:lnTo>
                        <a:pt x="11025" y="4440"/>
                      </a:lnTo>
                      <a:lnTo>
                        <a:pt x="11030" y="4388"/>
                      </a:lnTo>
                      <a:lnTo>
                        <a:pt x="11044" y="4334"/>
                      </a:lnTo>
                      <a:lnTo>
                        <a:pt x="11060" y="4280"/>
                      </a:lnTo>
                      <a:lnTo>
                        <a:pt x="11081" y="4228"/>
                      </a:lnTo>
                      <a:lnTo>
                        <a:pt x="11104" y="4178"/>
                      </a:lnTo>
                      <a:lnTo>
                        <a:pt x="11130" y="4129"/>
                      </a:lnTo>
                      <a:lnTo>
                        <a:pt x="11158" y="4082"/>
                      </a:lnTo>
                      <a:lnTo>
                        <a:pt x="11185" y="4040"/>
                      </a:lnTo>
                      <a:lnTo>
                        <a:pt x="11215" y="3999"/>
                      </a:lnTo>
                      <a:lnTo>
                        <a:pt x="11244" y="3960"/>
                      </a:lnTo>
                      <a:lnTo>
                        <a:pt x="11244" y="3964"/>
                      </a:lnTo>
                      <a:lnTo>
                        <a:pt x="11244" y="3966"/>
                      </a:lnTo>
                      <a:lnTo>
                        <a:pt x="11250" y="3977"/>
                      </a:lnTo>
                      <a:lnTo>
                        <a:pt x="11260" y="3993"/>
                      </a:lnTo>
                      <a:lnTo>
                        <a:pt x="11274" y="4009"/>
                      </a:lnTo>
                      <a:lnTo>
                        <a:pt x="11312" y="4050"/>
                      </a:lnTo>
                      <a:lnTo>
                        <a:pt x="11361" y="4096"/>
                      </a:lnTo>
                      <a:lnTo>
                        <a:pt x="11455" y="4180"/>
                      </a:lnTo>
                      <a:lnTo>
                        <a:pt x="11513" y="4228"/>
                      </a:lnTo>
                      <a:lnTo>
                        <a:pt x="11561" y="4264"/>
                      </a:lnTo>
                      <a:lnTo>
                        <a:pt x="11610" y="4296"/>
                      </a:lnTo>
                      <a:lnTo>
                        <a:pt x="11659" y="4329"/>
                      </a:lnTo>
                      <a:lnTo>
                        <a:pt x="11711" y="4359"/>
                      </a:lnTo>
                      <a:lnTo>
                        <a:pt x="11762" y="4386"/>
                      </a:lnTo>
                      <a:lnTo>
                        <a:pt x="11816" y="4413"/>
                      </a:lnTo>
                      <a:lnTo>
                        <a:pt x="11922" y="4461"/>
                      </a:lnTo>
                      <a:lnTo>
                        <a:pt x="12009" y="4497"/>
                      </a:lnTo>
                      <a:lnTo>
                        <a:pt x="12096" y="4532"/>
                      </a:lnTo>
                      <a:lnTo>
                        <a:pt x="12185" y="4562"/>
                      </a:lnTo>
                      <a:lnTo>
                        <a:pt x="12274" y="4592"/>
                      </a:lnTo>
                      <a:lnTo>
                        <a:pt x="12366" y="4616"/>
                      </a:lnTo>
                      <a:lnTo>
                        <a:pt x="12456" y="4640"/>
                      </a:lnTo>
                      <a:lnTo>
                        <a:pt x="12550" y="4663"/>
                      </a:lnTo>
                      <a:lnTo>
                        <a:pt x="12643" y="4681"/>
                      </a:lnTo>
                      <a:lnTo>
                        <a:pt x="12735" y="4697"/>
                      </a:lnTo>
                      <a:lnTo>
                        <a:pt x="12830" y="4713"/>
                      </a:lnTo>
                      <a:lnTo>
                        <a:pt x="12921" y="4727"/>
                      </a:lnTo>
                      <a:lnTo>
                        <a:pt x="13017" y="4738"/>
                      </a:lnTo>
                      <a:lnTo>
                        <a:pt x="13111" y="4746"/>
                      </a:lnTo>
                      <a:lnTo>
                        <a:pt x="13203" y="4754"/>
                      </a:lnTo>
                      <a:lnTo>
                        <a:pt x="13391" y="4767"/>
                      </a:lnTo>
                      <a:lnTo>
                        <a:pt x="13431" y="4771"/>
                      </a:lnTo>
                      <a:lnTo>
                        <a:pt x="13472" y="4781"/>
                      </a:lnTo>
                      <a:lnTo>
                        <a:pt x="13510" y="4792"/>
                      </a:lnTo>
                      <a:lnTo>
                        <a:pt x="13548" y="4809"/>
                      </a:lnTo>
                      <a:lnTo>
                        <a:pt x="13583" y="4830"/>
                      </a:lnTo>
                      <a:lnTo>
                        <a:pt x="13621" y="4851"/>
                      </a:lnTo>
                      <a:lnTo>
                        <a:pt x="13654" y="4875"/>
                      </a:lnTo>
                      <a:lnTo>
                        <a:pt x="13686" y="4906"/>
                      </a:lnTo>
                      <a:lnTo>
                        <a:pt x="13719" y="4933"/>
                      </a:lnTo>
                      <a:lnTo>
                        <a:pt x="13748" y="4965"/>
                      </a:lnTo>
                      <a:lnTo>
                        <a:pt x="13778" y="4998"/>
                      </a:lnTo>
                      <a:lnTo>
                        <a:pt x="13805" y="5030"/>
                      </a:lnTo>
                      <a:lnTo>
                        <a:pt x="13857" y="5098"/>
                      </a:lnTo>
                      <a:lnTo>
                        <a:pt x="13898" y="5166"/>
                      </a:lnTo>
                      <a:lnTo>
                        <a:pt x="13931" y="5225"/>
                      </a:lnTo>
                      <a:lnTo>
                        <a:pt x="13957" y="5287"/>
                      </a:lnTo>
                      <a:lnTo>
                        <a:pt x="13979" y="5352"/>
                      </a:lnTo>
                      <a:lnTo>
                        <a:pt x="13997" y="5420"/>
                      </a:lnTo>
                      <a:lnTo>
                        <a:pt x="14009" y="5487"/>
                      </a:lnTo>
                      <a:lnTo>
                        <a:pt x="14016" y="5558"/>
                      </a:lnTo>
                      <a:lnTo>
                        <a:pt x="14016" y="5626"/>
                      </a:lnTo>
                      <a:lnTo>
                        <a:pt x="14011" y="5694"/>
                      </a:lnTo>
                      <a:lnTo>
                        <a:pt x="14011" y="5685"/>
                      </a:lnTo>
                      <a:lnTo>
                        <a:pt x="14009" y="5680"/>
                      </a:lnTo>
                      <a:lnTo>
                        <a:pt x="14006" y="5675"/>
                      </a:lnTo>
                      <a:lnTo>
                        <a:pt x="14004" y="5670"/>
                      </a:lnTo>
                      <a:lnTo>
                        <a:pt x="13990" y="5666"/>
                      </a:lnTo>
                      <a:lnTo>
                        <a:pt x="13973" y="5663"/>
                      </a:lnTo>
                      <a:lnTo>
                        <a:pt x="13952" y="5666"/>
                      </a:lnTo>
                      <a:lnTo>
                        <a:pt x="13931" y="5672"/>
                      </a:lnTo>
                      <a:lnTo>
                        <a:pt x="13879" y="5691"/>
                      </a:lnTo>
                      <a:lnTo>
                        <a:pt x="13825" y="5715"/>
                      </a:lnTo>
                      <a:lnTo>
                        <a:pt x="13776" y="5739"/>
                      </a:lnTo>
                      <a:lnTo>
                        <a:pt x="13734" y="5764"/>
                      </a:lnTo>
                      <a:lnTo>
                        <a:pt x="13713" y="5780"/>
                      </a:lnTo>
                      <a:lnTo>
                        <a:pt x="13703" y="5797"/>
                      </a:lnTo>
                      <a:lnTo>
                        <a:pt x="13692" y="5813"/>
                      </a:lnTo>
                      <a:lnTo>
                        <a:pt x="13670" y="5847"/>
                      </a:lnTo>
                      <a:lnTo>
                        <a:pt x="13659" y="5872"/>
                      </a:lnTo>
                      <a:lnTo>
                        <a:pt x="13649" y="5899"/>
                      </a:lnTo>
                      <a:lnTo>
                        <a:pt x="13640" y="5924"/>
                      </a:lnTo>
                      <a:lnTo>
                        <a:pt x="13632" y="5950"/>
                      </a:lnTo>
                      <a:lnTo>
                        <a:pt x="13624" y="6007"/>
                      </a:lnTo>
                      <a:lnTo>
                        <a:pt x="13619" y="6065"/>
                      </a:lnTo>
                      <a:lnTo>
                        <a:pt x="13621" y="6122"/>
                      </a:lnTo>
                      <a:lnTo>
                        <a:pt x="13629" y="6178"/>
                      </a:lnTo>
                      <a:lnTo>
                        <a:pt x="13637" y="6205"/>
                      </a:lnTo>
                      <a:lnTo>
                        <a:pt x="13645" y="6232"/>
                      </a:lnTo>
                      <a:lnTo>
                        <a:pt x="13654" y="6256"/>
                      </a:lnTo>
                      <a:lnTo>
                        <a:pt x="13664" y="6281"/>
                      </a:lnTo>
                      <a:lnTo>
                        <a:pt x="13678" y="6303"/>
                      </a:lnTo>
                      <a:lnTo>
                        <a:pt x="13692" y="6324"/>
                      </a:lnTo>
                      <a:lnTo>
                        <a:pt x="13705" y="6341"/>
                      </a:lnTo>
                      <a:lnTo>
                        <a:pt x="13722" y="6357"/>
                      </a:lnTo>
                      <a:lnTo>
                        <a:pt x="13738" y="6371"/>
                      </a:lnTo>
                      <a:lnTo>
                        <a:pt x="13754" y="6384"/>
                      </a:lnTo>
                      <a:lnTo>
                        <a:pt x="13773" y="6395"/>
                      </a:lnTo>
                      <a:lnTo>
                        <a:pt x="13792" y="6402"/>
                      </a:lnTo>
                      <a:lnTo>
                        <a:pt x="13814" y="6409"/>
                      </a:lnTo>
                      <a:lnTo>
                        <a:pt x="13833" y="6414"/>
                      </a:lnTo>
                      <a:lnTo>
                        <a:pt x="13854" y="6416"/>
                      </a:lnTo>
                      <a:lnTo>
                        <a:pt x="13875" y="6419"/>
                      </a:lnTo>
                      <a:lnTo>
                        <a:pt x="13898" y="6416"/>
                      </a:lnTo>
                      <a:lnTo>
                        <a:pt x="13922" y="6414"/>
                      </a:lnTo>
                      <a:lnTo>
                        <a:pt x="13943" y="6411"/>
                      </a:lnTo>
                      <a:lnTo>
                        <a:pt x="13966" y="6402"/>
                      </a:lnTo>
                      <a:lnTo>
                        <a:pt x="13997" y="6390"/>
                      </a:lnTo>
                      <a:lnTo>
                        <a:pt x="14030" y="6373"/>
                      </a:lnTo>
                      <a:lnTo>
                        <a:pt x="14033" y="6376"/>
                      </a:lnTo>
                      <a:lnTo>
                        <a:pt x="14044" y="6381"/>
                      </a:lnTo>
                      <a:lnTo>
                        <a:pt x="14082" y="6395"/>
                      </a:lnTo>
                      <a:lnTo>
                        <a:pt x="14150" y="6416"/>
                      </a:lnTo>
                      <a:lnTo>
                        <a:pt x="14166" y="6416"/>
                      </a:lnTo>
                      <a:lnTo>
                        <a:pt x="14182" y="6414"/>
                      </a:lnTo>
                      <a:lnTo>
                        <a:pt x="14199" y="6411"/>
                      </a:lnTo>
                      <a:lnTo>
                        <a:pt x="14215" y="6406"/>
                      </a:lnTo>
                      <a:lnTo>
                        <a:pt x="14244" y="6390"/>
                      </a:lnTo>
                      <a:lnTo>
                        <a:pt x="14272" y="6376"/>
                      </a:lnTo>
                      <a:lnTo>
                        <a:pt x="14309" y="6352"/>
                      </a:lnTo>
                      <a:lnTo>
                        <a:pt x="14321" y="6346"/>
                      </a:lnTo>
                      <a:lnTo>
                        <a:pt x="14331" y="6346"/>
                      </a:lnTo>
                      <a:lnTo>
                        <a:pt x="14342" y="6346"/>
                      </a:lnTo>
                      <a:lnTo>
                        <a:pt x="14359" y="6354"/>
                      </a:lnTo>
                      <a:lnTo>
                        <a:pt x="14408" y="6376"/>
                      </a:lnTo>
                      <a:lnTo>
                        <a:pt x="14462" y="6397"/>
                      </a:lnTo>
                      <a:lnTo>
                        <a:pt x="14518" y="6414"/>
                      </a:lnTo>
                      <a:lnTo>
                        <a:pt x="14578" y="6427"/>
                      </a:lnTo>
                      <a:lnTo>
                        <a:pt x="14638" y="6435"/>
                      </a:lnTo>
                      <a:lnTo>
                        <a:pt x="14686" y="6435"/>
                      </a:lnTo>
                      <a:lnTo>
                        <a:pt x="14732" y="6433"/>
                      </a:lnTo>
                      <a:lnTo>
                        <a:pt x="14781" y="6425"/>
                      </a:lnTo>
                      <a:lnTo>
                        <a:pt x="14827" y="6411"/>
                      </a:lnTo>
                      <a:lnTo>
                        <a:pt x="14871" y="6392"/>
                      </a:lnTo>
                      <a:lnTo>
                        <a:pt x="14914" y="6371"/>
                      </a:lnTo>
                      <a:lnTo>
                        <a:pt x="14954" y="6346"/>
                      </a:lnTo>
                      <a:lnTo>
                        <a:pt x="14993" y="6319"/>
                      </a:lnTo>
                      <a:lnTo>
                        <a:pt x="15028" y="6289"/>
                      </a:lnTo>
                      <a:lnTo>
                        <a:pt x="15063" y="6256"/>
                      </a:lnTo>
                      <a:lnTo>
                        <a:pt x="15095" y="6219"/>
                      </a:lnTo>
                      <a:lnTo>
                        <a:pt x="15125" y="6181"/>
                      </a:lnTo>
                      <a:lnTo>
                        <a:pt x="15155" y="6140"/>
                      </a:lnTo>
                      <a:lnTo>
                        <a:pt x="15179" y="6097"/>
                      </a:lnTo>
                      <a:lnTo>
                        <a:pt x="15207" y="6051"/>
                      </a:lnTo>
                      <a:lnTo>
                        <a:pt x="15228" y="6005"/>
                      </a:lnTo>
                      <a:lnTo>
                        <a:pt x="15247" y="5957"/>
                      </a:lnTo>
                      <a:lnTo>
                        <a:pt x="15264" y="5908"/>
                      </a:lnTo>
                      <a:lnTo>
                        <a:pt x="15277" y="5861"/>
                      </a:lnTo>
                      <a:lnTo>
                        <a:pt x="15287" y="5813"/>
                      </a:lnTo>
                      <a:lnTo>
                        <a:pt x="15294" y="5764"/>
                      </a:lnTo>
                      <a:lnTo>
                        <a:pt x="15296" y="5718"/>
                      </a:lnTo>
                      <a:lnTo>
                        <a:pt x="15296" y="5672"/>
                      </a:lnTo>
                      <a:lnTo>
                        <a:pt x="15291" y="5626"/>
                      </a:lnTo>
                      <a:lnTo>
                        <a:pt x="15282" y="5580"/>
                      </a:lnTo>
                      <a:lnTo>
                        <a:pt x="15271" y="5534"/>
                      </a:lnTo>
                      <a:lnTo>
                        <a:pt x="15256" y="5493"/>
                      </a:lnTo>
                      <a:lnTo>
                        <a:pt x="15239" y="5452"/>
                      </a:lnTo>
                      <a:lnTo>
                        <a:pt x="15217" y="5412"/>
                      </a:lnTo>
                      <a:lnTo>
                        <a:pt x="15196" y="5376"/>
                      </a:lnTo>
                      <a:lnTo>
                        <a:pt x="15172" y="5341"/>
                      </a:lnTo>
                      <a:lnTo>
                        <a:pt x="15144" y="5306"/>
                      </a:lnTo>
                      <a:lnTo>
                        <a:pt x="15117" y="5274"/>
                      </a:lnTo>
                      <a:lnTo>
                        <a:pt x="15087" y="5242"/>
                      </a:lnTo>
                      <a:lnTo>
                        <a:pt x="15024" y="5179"/>
                      </a:lnTo>
                      <a:lnTo>
                        <a:pt x="14960" y="5120"/>
                      </a:lnTo>
                      <a:lnTo>
                        <a:pt x="14892" y="5063"/>
                      </a:lnTo>
                      <a:lnTo>
                        <a:pt x="14848" y="5023"/>
                      </a:lnTo>
                      <a:lnTo>
                        <a:pt x="14808" y="4981"/>
                      </a:lnTo>
                      <a:lnTo>
                        <a:pt x="14768" y="4938"/>
                      </a:lnTo>
                      <a:lnTo>
                        <a:pt x="14727" y="4894"/>
                      </a:lnTo>
                      <a:lnTo>
                        <a:pt x="14688" y="4849"/>
                      </a:lnTo>
                      <a:lnTo>
                        <a:pt x="14651" y="4802"/>
                      </a:lnTo>
                      <a:lnTo>
                        <a:pt x="14580" y="4708"/>
                      </a:lnTo>
                      <a:lnTo>
                        <a:pt x="14512" y="4607"/>
                      </a:lnTo>
                      <a:lnTo>
                        <a:pt x="14448" y="4508"/>
                      </a:lnTo>
                      <a:lnTo>
                        <a:pt x="14388" y="4405"/>
                      </a:lnTo>
                      <a:lnTo>
                        <a:pt x="14328" y="4305"/>
                      </a:lnTo>
                      <a:lnTo>
                        <a:pt x="14309" y="4272"/>
                      </a:lnTo>
                      <a:lnTo>
                        <a:pt x="14293" y="4237"/>
                      </a:lnTo>
                      <a:lnTo>
                        <a:pt x="14260" y="4164"/>
                      </a:lnTo>
                      <a:lnTo>
                        <a:pt x="14231" y="4089"/>
                      </a:lnTo>
                      <a:lnTo>
                        <a:pt x="14199" y="4012"/>
                      </a:lnTo>
                      <a:lnTo>
                        <a:pt x="14163" y="3939"/>
                      </a:lnTo>
                      <a:lnTo>
                        <a:pt x="14141" y="3904"/>
                      </a:lnTo>
                      <a:lnTo>
                        <a:pt x="14120" y="3871"/>
                      </a:lnTo>
                      <a:lnTo>
                        <a:pt x="14098" y="3842"/>
                      </a:lnTo>
                      <a:lnTo>
                        <a:pt x="14072" y="3814"/>
                      </a:lnTo>
                      <a:lnTo>
                        <a:pt x="14044" y="3788"/>
                      </a:lnTo>
                      <a:lnTo>
                        <a:pt x="14014" y="3766"/>
                      </a:lnTo>
                      <a:lnTo>
                        <a:pt x="14004" y="3760"/>
                      </a:lnTo>
                      <a:lnTo>
                        <a:pt x="13990" y="3758"/>
                      </a:lnTo>
                      <a:lnTo>
                        <a:pt x="13962" y="3753"/>
                      </a:lnTo>
                      <a:lnTo>
                        <a:pt x="13936" y="3753"/>
                      </a:lnTo>
                      <a:lnTo>
                        <a:pt x="13906" y="3758"/>
                      </a:lnTo>
                      <a:lnTo>
                        <a:pt x="13844" y="3769"/>
                      </a:lnTo>
                      <a:lnTo>
                        <a:pt x="13816" y="3774"/>
                      </a:lnTo>
                      <a:lnTo>
                        <a:pt x="13792" y="3776"/>
                      </a:lnTo>
                      <a:lnTo>
                        <a:pt x="13738" y="3776"/>
                      </a:lnTo>
                      <a:lnTo>
                        <a:pt x="13686" y="3771"/>
                      </a:lnTo>
                      <a:lnTo>
                        <a:pt x="13635" y="3760"/>
                      </a:lnTo>
                      <a:lnTo>
                        <a:pt x="13583" y="3744"/>
                      </a:lnTo>
                      <a:lnTo>
                        <a:pt x="13534" y="3725"/>
                      </a:lnTo>
                      <a:lnTo>
                        <a:pt x="13485" y="3701"/>
                      </a:lnTo>
                      <a:lnTo>
                        <a:pt x="13442" y="3673"/>
                      </a:lnTo>
                      <a:lnTo>
                        <a:pt x="13398" y="3642"/>
                      </a:lnTo>
                      <a:lnTo>
                        <a:pt x="13374" y="3619"/>
                      </a:lnTo>
                      <a:lnTo>
                        <a:pt x="13350" y="3595"/>
                      </a:lnTo>
                      <a:lnTo>
                        <a:pt x="13328" y="3571"/>
                      </a:lnTo>
                      <a:lnTo>
                        <a:pt x="13309" y="3546"/>
                      </a:lnTo>
                      <a:lnTo>
                        <a:pt x="13290" y="3520"/>
                      </a:lnTo>
                      <a:lnTo>
                        <a:pt x="13274" y="3492"/>
                      </a:lnTo>
                      <a:lnTo>
                        <a:pt x="13245" y="3435"/>
                      </a:lnTo>
                      <a:lnTo>
                        <a:pt x="13220" y="3376"/>
                      </a:lnTo>
                      <a:lnTo>
                        <a:pt x="13201" y="3317"/>
                      </a:lnTo>
                      <a:lnTo>
                        <a:pt x="13182" y="3254"/>
                      </a:lnTo>
                      <a:lnTo>
                        <a:pt x="13166" y="3192"/>
                      </a:lnTo>
                      <a:lnTo>
                        <a:pt x="13114" y="2970"/>
                      </a:lnTo>
                      <a:lnTo>
                        <a:pt x="13085" y="2859"/>
                      </a:lnTo>
                      <a:lnTo>
                        <a:pt x="13052" y="2751"/>
                      </a:lnTo>
                      <a:lnTo>
                        <a:pt x="13017" y="2642"/>
                      </a:lnTo>
                      <a:lnTo>
                        <a:pt x="12977" y="2534"/>
                      </a:lnTo>
                      <a:lnTo>
                        <a:pt x="12933" y="2428"/>
                      </a:lnTo>
                      <a:lnTo>
                        <a:pt x="12884" y="2325"/>
                      </a:lnTo>
                      <a:lnTo>
                        <a:pt x="12855" y="2271"/>
                      </a:lnTo>
                      <a:lnTo>
                        <a:pt x="12836" y="2247"/>
                      </a:lnTo>
                      <a:lnTo>
                        <a:pt x="12816" y="2220"/>
                      </a:lnTo>
                      <a:lnTo>
                        <a:pt x="12811" y="2214"/>
                      </a:lnTo>
                      <a:lnTo>
                        <a:pt x="12808" y="2214"/>
                      </a:lnTo>
                      <a:lnTo>
                        <a:pt x="12813" y="2231"/>
                      </a:lnTo>
                      <a:lnTo>
                        <a:pt x="12813" y="2239"/>
                      </a:lnTo>
                      <a:lnTo>
                        <a:pt x="12813" y="2244"/>
                      </a:lnTo>
                      <a:lnTo>
                        <a:pt x="12811" y="2247"/>
                      </a:lnTo>
                      <a:lnTo>
                        <a:pt x="12806" y="2244"/>
                      </a:lnTo>
                      <a:lnTo>
                        <a:pt x="12819" y="2252"/>
                      </a:lnTo>
                      <a:lnTo>
                        <a:pt x="12836" y="2263"/>
                      </a:lnTo>
                      <a:lnTo>
                        <a:pt x="12865" y="2285"/>
                      </a:lnTo>
                      <a:lnTo>
                        <a:pt x="12919" y="2334"/>
                      </a:lnTo>
                      <a:lnTo>
                        <a:pt x="12989" y="2404"/>
                      </a:lnTo>
                      <a:lnTo>
                        <a:pt x="13057" y="2475"/>
                      </a:lnTo>
                      <a:lnTo>
                        <a:pt x="13125" y="2548"/>
                      </a:lnTo>
                      <a:lnTo>
                        <a:pt x="13191" y="2621"/>
                      </a:lnTo>
                      <a:lnTo>
                        <a:pt x="13318" y="2775"/>
                      </a:lnTo>
                      <a:lnTo>
                        <a:pt x="13440" y="2927"/>
                      </a:lnTo>
                      <a:lnTo>
                        <a:pt x="13472" y="2964"/>
                      </a:lnTo>
                      <a:lnTo>
                        <a:pt x="13504" y="3000"/>
                      </a:lnTo>
                      <a:lnTo>
                        <a:pt x="13572" y="3070"/>
                      </a:lnTo>
                      <a:lnTo>
                        <a:pt x="13643" y="3136"/>
                      </a:lnTo>
                      <a:lnTo>
                        <a:pt x="13719" y="3197"/>
                      </a:lnTo>
                      <a:lnTo>
                        <a:pt x="13795" y="3257"/>
                      </a:lnTo>
                      <a:lnTo>
                        <a:pt x="13873" y="3313"/>
                      </a:lnTo>
                      <a:lnTo>
                        <a:pt x="14033" y="3425"/>
                      </a:lnTo>
                      <a:lnTo>
                        <a:pt x="14131" y="3489"/>
                      </a:lnTo>
                      <a:lnTo>
                        <a:pt x="14231" y="3555"/>
                      </a:lnTo>
                      <a:lnTo>
                        <a:pt x="14432" y="3682"/>
                      </a:lnTo>
                      <a:lnTo>
                        <a:pt x="14634" y="3804"/>
                      </a:lnTo>
                      <a:lnTo>
                        <a:pt x="14841" y="3923"/>
                      </a:lnTo>
                      <a:lnTo>
                        <a:pt x="15022" y="4021"/>
                      </a:lnTo>
                      <a:lnTo>
                        <a:pt x="15201" y="4118"/>
                      </a:lnTo>
                      <a:lnTo>
                        <a:pt x="15291" y="4169"/>
                      </a:lnTo>
                      <a:lnTo>
                        <a:pt x="15377" y="4223"/>
                      </a:lnTo>
                      <a:lnTo>
                        <a:pt x="15464" y="4280"/>
                      </a:lnTo>
                      <a:lnTo>
                        <a:pt x="15548" y="4340"/>
                      </a:lnTo>
                      <a:lnTo>
                        <a:pt x="15637" y="4410"/>
                      </a:lnTo>
                      <a:lnTo>
                        <a:pt x="15724" y="4486"/>
                      </a:lnTo>
                      <a:lnTo>
                        <a:pt x="15808" y="4564"/>
                      </a:lnTo>
                      <a:lnTo>
                        <a:pt x="15887" y="4649"/>
                      </a:lnTo>
                      <a:lnTo>
                        <a:pt x="15963" y="4736"/>
                      </a:lnTo>
                      <a:lnTo>
                        <a:pt x="16034" y="4825"/>
                      </a:lnTo>
                      <a:lnTo>
                        <a:pt x="16100" y="4917"/>
                      </a:lnTo>
                      <a:lnTo>
                        <a:pt x="16163" y="5014"/>
                      </a:lnTo>
                      <a:lnTo>
                        <a:pt x="16204" y="5084"/>
                      </a:lnTo>
                      <a:lnTo>
                        <a:pt x="16241" y="5157"/>
                      </a:lnTo>
                      <a:lnTo>
                        <a:pt x="16277" y="5233"/>
                      </a:lnTo>
                      <a:lnTo>
                        <a:pt x="16307" y="5310"/>
                      </a:lnTo>
                      <a:lnTo>
                        <a:pt x="16337" y="5385"/>
                      </a:lnTo>
                      <a:lnTo>
                        <a:pt x="16364" y="5463"/>
                      </a:lnTo>
                      <a:lnTo>
                        <a:pt x="16413" y="5621"/>
                      </a:lnTo>
                      <a:lnTo>
                        <a:pt x="16464" y="5780"/>
                      </a:lnTo>
                      <a:lnTo>
                        <a:pt x="16516" y="5937"/>
                      </a:lnTo>
                      <a:lnTo>
                        <a:pt x="16542" y="6013"/>
                      </a:lnTo>
                      <a:lnTo>
                        <a:pt x="16572" y="6091"/>
                      </a:lnTo>
                      <a:lnTo>
                        <a:pt x="16605" y="6167"/>
                      </a:lnTo>
                      <a:lnTo>
                        <a:pt x="16643" y="6240"/>
                      </a:lnTo>
                      <a:lnTo>
                        <a:pt x="16657" y="6270"/>
                      </a:lnTo>
                      <a:lnTo>
                        <a:pt x="16678" y="6303"/>
                      </a:lnTo>
                      <a:lnTo>
                        <a:pt x="16700" y="6336"/>
                      </a:lnTo>
                      <a:lnTo>
                        <a:pt x="16727" y="6365"/>
                      </a:lnTo>
                      <a:lnTo>
                        <a:pt x="16741" y="6376"/>
                      </a:lnTo>
                      <a:lnTo>
                        <a:pt x="16754" y="6384"/>
                      </a:lnTo>
                      <a:lnTo>
                        <a:pt x="16767" y="6390"/>
                      </a:lnTo>
                      <a:lnTo>
                        <a:pt x="16781" y="6392"/>
                      </a:lnTo>
                      <a:lnTo>
                        <a:pt x="16795" y="6386"/>
                      </a:lnTo>
                      <a:lnTo>
                        <a:pt x="16805" y="6378"/>
                      </a:lnTo>
                      <a:lnTo>
                        <a:pt x="16819" y="6365"/>
                      </a:lnTo>
                      <a:lnTo>
                        <a:pt x="16830" y="6343"/>
                      </a:lnTo>
                      <a:lnTo>
                        <a:pt x="16828" y="6352"/>
                      </a:lnTo>
                      <a:lnTo>
                        <a:pt x="16824" y="6360"/>
                      </a:lnTo>
                      <a:lnTo>
                        <a:pt x="16828" y="6362"/>
                      </a:lnTo>
                      <a:lnTo>
                        <a:pt x="16830" y="6362"/>
                      </a:lnTo>
                      <a:lnTo>
                        <a:pt x="16840" y="6362"/>
                      </a:lnTo>
                      <a:lnTo>
                        <a:pt x="16857" y="6354"/>
                      </a:lnTo>
                      <a:lnTo>
                        <a:pt x="16873" y="6343"/>
                      </a:lnTo>
                      <a:lnTo>
                        <a:pt x="16889" y="6329"/>
                      </a:lnTo>
                      <a:lnTo>
                        <a:pt x="16903" y="6319"/>
                      </a:lnTo>
                      <a:lnTo>
                        <a:pt x="16911" y="6305"/>
                      </a:lnTo>
                      <a:lnTo>
                        <a:pt x="16925" y="6275"/>
                      </a:lnTo>
                      <a:lnTo>
                        <a:pt x="16939" y="6246"/>
                      </a:lnTo>
                      <a:lnTo>
                        <a:pt x="16946" y="6213"/>
                      </a:lnTo>
                      <a:lnTo>
                        <a:pt x="16955" y="6178"/>
                      </a:lnTo>
                      <a:lnTo>
                        <a:pt x="16957" y="6134"/>
                      </a:lnTo>
                      <a:lnTo>
                        <a:pt x="16960" y="6089"/>
                      </a:lnTo>
                      <a:lnTo>
                        <a:pt x="16960" y="6045"/>
                      </a:lnTo>
                      <a:lnTo>
                        <a:pt x="16957" y="6000"/>
                      </a:lnTo>
                      <a:lnTo>
                        <a:pt x="16955" y="5953"/>
                      </a:lnTo>
                      <a:lnTo>
                        <a:pt x="16949" y="5908"/>
                      </a:lnTo>
                      <a:lnTo>
                        <a:pt x="16932" y="5816"/>
                      </a:lnTo>
                      <a:lnTo>
                        <a:pt x="16911" y="5726"/>
                      </a:lnTo>
                      <a:lnTo>
                        <a:pt x="16889" y="5637"/>
                      </a:lnTo>
                      <a:lnTo>
                        <a:pt x="16840" y="5463"/>
                      </a:lnTo>
                      <a:lnTo>
                        <a:pt x="16808" y="5364"/>
                      </a:lnTo>
                      <a:lnTo>
                        <a:pt x="16776" y="5266"/>
                      </a:lnTo>
                      <a:lnTo>
                        <a:pt x="16741" y="5171"/>
                      </a:lnTo>
                      <a:lnTo>
                        <a:pt x="16700" y="5077"/>
                      </a:lnTo>
                      <a:lnTo>
                        <a:pt x="16657" y="4987"/>
                      </a:lnTo>
                      <a:lnTo>
                        <a:pt x="16610" y="4898"/>
                      </a:lnTo>
                      <a:lnTo>
                        <a:pt x="16561" y="4809"/>
                      </a:lnTo>
                      <a:lnTo>
                        <a:pt x="16511" y="4724"/>
                      </a:lnTo>
                      <a:lnTo>
                        <a:pt x="16453" y="4640"/>
                      </a:lnTo>
                      <a:lnTo>
                        <a:pt x="16396" y="4559"/>
                      </a:lnTo>
                      <a:lnTo>
                        <a:pt x="16334" y="4478"/>
                      </a:lnTo>
                      <a:lnTo>
                        <a:pt x="16269" y="4402"/>
                      </a:lnTo>
                      <a:lnTo>
                        <a:pt x="16201" y="4324"/>
                      </a:lnTo>
                      <a:lnTo>
                        <a:pt x="16133" y="4251"/>
                      </a:lnTo>
                      <a:lnTo>
                        <a:pt x="16060" y="4174"/>
                      </a:lnTo>
                      <a:lnTo>
                        <a:pt x="15982" y="4104"/>
                      </a:lnTo>
                      <a:lnTo>
                        <a:pt x="15865" y="3999"/>
                      </a:lnTo>
                      <a:lnTo>
                        <a:pt x="15743" y="3896"/>
                      </a:lnTo>
                      <a:lnTo>
                        <a:pt x="15618" y="3798"/>
                      </a:lnTo>
                      <a:lnTo>
                        <a:pt x="15553" y="3750"/>
                      </a:lnTo>
                      <a:lnTo>
                        <a:pt x="15489" y="3703"/>
                      </a:lnTo>
                      <a:lnTo>
                        <a:pt x="15421" y="3658"/>
                      </a:lnTo>
                      <a:lnTo>
                        <a:pt x="15353" y="3617"/>
                      </a:lnTo>
                      <a:lnTo>
                        <a:pt x="15282" y="3574"/>
                      </a:lnTo>
                      <a:lnTo>
                        <a:pt x="15214" y="3536"/>
                      </a:lnTo>
                      <a:lnTo>
                        <a:pt x="15144" y="3501"/>
                      </a:lnTo>
                      <a:lnTo>
                        <a:pt x="15071" y="3465"/>
                      </a:lnTo>
                      <a:lnTo>
                        <a:pt x="14998" y="3435"/>
                      </a:lnTo>
                      <a:lnTo>
                        <a:pt x="14925" y="3409"/>
                      </a:lnTo>
                      <a:lnTo>
                        <a:pt x="14873" y="3386"/>
                      </a:lnTo>
                      <a:lnTo>
                        <a:pt x="14819" y="3365"/>
                      </a:lnTo>
                      <a:lnTo>
                        <a:pt x="14768" y="3343"/>
                      </a:lnTo>
                      <a:lnTo>
                        <a:pt x="14719" y="3317"/>
                      </a:lnTo>
                      <a:lnTo>
                        <a:pt x="14670" y="3292"/>
                      </a:lnTo>
                      <a:lnTo>
                        <a:pt x="14622" y="3265"/>
                      </a:lnTo>
                      <a:lnTo>
                        <a:pt x="14526" y="3205"/>
                      </a:lnTo>
                      <a:lnTo>
                        <a:pt x="14437" y="3141"/>
                      </a:lnTo>
                      <a:lnTo>
                        <a:pt x="14347" y="3073"/>
                      </a:lnTo>
                      <a:lnTo>
                        <a:pt x="14263" y="3000"/>
                      </a:lnTo>
                      <a:lnTo>
                        <a:pt x="14182" y="2927"/>
                      </a:lnTo>
                      <a:lnTo>
                        <a:pt x="14103" y="2849"/>
                      </a:lnTo>
                      <a:lnTo>
                        <a:pt x="14025" y="2767"/>
                      </a:lnTo>
                      <a:lnTo>
                        <a:pt x="13949" y="2683"/>
                      </a:lnTo>
                      <a:lnTo>
                        <a:pt x="13875" y="2599"/>
                      </a:lnTo>
                      <a:lnTo>
                        <a:pt x="13729" y="2428"/>
                      </a:lnTo>
                      <a:lnTo>
                        <a:pt x="13588" y="2258"/>
                      </a:lnTo>
                      <a:lnTo>
                        <a:pt x="13508" y="2163"/>
                      </a:lnTo>
                      <a:lnTo>
                        <a:pt x="13426" y="2068"/>
                      </a:lnTo>
                      <a:lnTo>
                        <a:pt x="13339" y="1974"/>
                      </a:lnTo>
                      <a:lnTo>
                        <a:pt x="13250" y="1884"/>
                      </a:lnTo>
                      <a:lnTo>
                        <a:pt x="13160" y="1795"/>
                      </a:lnTo>
                      <a:lnTo>
                        <a:pt x="13069" y="1708"/>
                      </a:lnTo>
                      <a:lnTo>
                        <a:pt x="12973" y="1621"/>
                      </a:lnTo>
                      <a:lnTo>
                        <a:pt x="12879" y="1541"/>
                      </a:lnTo>
                      <a:lnTo>
                        <a:pt x="12781" y="1459"/>
                      </a:lnTo>
                      <a:lnTo>
                        <a:pt x="12681" y="1378"/>
                      </a:lnTo>
                      <a:lnTo>
                        <a:pt x="12580" y="1302"/>
                      </a:lnTo>
                      <a:lnTo>
                        <a:pt x="12477" y="1226"/>
                      </a:lnTo>
                      <a:lnTo>
                        <a:pt x="12374" y="1153"/>
                      </a:lnTo>
                      <a:lnTo>
                        <a:pt x="12272" y="1083"/>
                      </a:lnTo>
                      <a:lnTo>
                        <a:pt x="12164" y="1016"/>
                      </a:lnTo>
                      <a:lnTo>
                        <a:pt x="12058" y="948"/>
                      </a:lnTo>
                      <a:lnTo>
                        <a:pt x="11946" y="882"/>
                      </a:lnTo>
                      <a:lnTo>
                        <a:pt x="11835" y="823"/>
                      </a:lnTo>
                      <a:lnTo>
                        <a:pt x="11721" y="767"/>
                      </a:lnTo>
                      <a:lnTo>
                        <a:pt x="11605" y="715"/>
                      </a:lnTo>
                      <a:lnTo>
                        <a:pt x="11488" y="663"/>
                      </a:lnTo>
                      <a:lnTo>
                        <a:pt x="11366" y="619"/>
                      </a:lnTo>
                      <a:lnTo>
                        <a:pt x="11247" y="577"/>
                      </a:lnTo>
                      <a:lnTo>
                        <a:pt x="11125" y="539"/>
                      </a:lnTo>
                      <a:lnTo>
                        <a:pt x="11003" y="506"/>
                      </a:lnTo>
                      <a:lnTo>
                        <a:pt x="10879" y="477"/>
                      </a:lnTo>
                      <a:lnTo>
                        <a:pt x="10754" y="449"/>
                      </a:lnTo>
                      <a:lnTo>
                        <a:pt x="10627" y="428"/>
                      </a:lnTo>
                      <a:lnTo>
                        <a:pt x="10501" y="409"/>
                      </a:lnTo>
                      <a:lnTo>
                        <a:pt x="10374" y="393"/>
                      </a:lnTo>
                      <a:lnTo>
                        <a:pt x="10247" y="381"/>
                      </a:lnTo>
                      <a:lnTo>
                        <a:pt x="10120" y="374"/>
                      </a:lnTo>
                      <a:lnTo>
                        <a:pt x="10030" y="374"/>
                      </a:lnTo>
                      <a:lnTo>
                        <a:pt x="9944" y="374"/>
                      </a:lnTo>
                      <a:lnTo>
                        <a:pt x="9857" y="376"/>
                      </a:lnTo>
                      <a:lnTo>
                        <a:pt x="9770" y="384"/>
                      </a:lnTo>
                      <a:lnTo>
                        <a:pt x="9686" y="393"/>
                      </a:lnTo>
                      <a:lnTo>
                        <a:pt x="9599" y="400"/>
                      </a:lnTo>
                      <a:lnTo>
                        <a:pt x="9431" y="425"/>
                      </a:lnTo>
                      <a:lnTo>
                        <a:pt x="9260" y="454"/>
                      </a:lnTo>
                      <a:lnTo>
                        <a:pt x="9093" y="485"/>
                      </a:lnTo>
                      <a:lnTo>
                        <a:pt x="8922" y="511"/>
                      </a:lnTo>
                      <a:lnTo>
                        <a:pt x="8748" y="536"/>
                      </a:lnTo>
                      <a:lnTo>
                        <a:pt x="8597" y="555"/>
                      </a:lnTo>
                      <a:lnTo>
                        <a:pt x="8442" y="569"/>
                      </a:lnTo>
                      <a:lnTo>
                        <a:pt x="8285" y="577"/>
                      </a:lnTo>
                      <a:lnTo>
                        <a:pt x="8130" y="582"/>
                      </a:lnTo>
                      <a:lnTo>
                        <a:pt x="7975" y="582"/>
                      </a:lnTo>
                      <a:lnTo>
                        <a:pt x="7819" y="579"/>
                      </a:lnTo>
                      <a:lnTo>
                        <a:pt x="7664" y="574"/>
                      </a:lnTo>
                      <a:lnTo>
                        <a:pt x="7510" y="563"/>
                      </a:lnTo>
                      <a:lnTo>
                        <a:pt x="7352" y="553"/>
                      </a:lnTo>
                      <a:lnTo>
                        <a:pt x="7198" y="536"/>
                      </a:lnTo>
                      <a:lnTo>
                        <a:pt x="7044" y="517"/>
                      </a:lnTo>
                      <a:lnTo>
                        <a:pt x="6889" y="496"/>
                      </a:lnTo>
                      <a:lnTo>
                        <a:pt x="6734" y="471"/>
                      </a:lnTo>
                      <a:lnTo>
                        <a:pt x="6583" y="444"/>
                      </a:lnTo>
                      <a:lnTo>
                        <a:pt x="6431" y="414"/>
                      </a:lnTo>
                      <a:lnTo>
                        <a:pt x="6279" y="384"/>
                      </a:lnTo>
                      <a:lnTo>
                        <a:pt x="6187" y="363"/>
                      </a:lnTo>
                      <a:lnTo>
                        <a:pt x="6092" y="341"/>
                      </a:lnTo>
                      <a:lnTo>
                        <a:pt x="5908" y="290"/>
                      </a:lnTo>
                      <a:lnTo>
                        <a:pt x="5724" y="235"/>
                      </a:lnTo>
                      <a:lnTo>
                        <a:pt x="5540" y="181"/>
                      </a:lnTo>
                      <a:lnTo>
                        <a:pt x="5353" y="130"/>
                      </a:lnTo>
                      <a:lnTo>
                        <a:pt x="5261" y="106"/>
                      </a:lnTo>
                      <a:lnTo>
                        <a:pt x="5169" y="82"/>
                      </a:lnTo>
                      <a:lnTo>
                        <a:pt x="5073" y="62"/>
                      </a:lnTo>
                      <a:lnTo>
                        <a:pt x="4981" y="43"/>
                      </a:lnTo>
                      <a:lnTo>
                        <a:pt x="4887" y="28"/>
                      </a:lnTo>
                      <a:lnTo>
                        <a:pt x="4791" y="16"/>
                      </a:lnTo>
                      <a:lnTo>
                        <a:pt x="4727" y="8"/>
                      </a:lnTo>
                      <a:lnTo>
                        <a:pt x="4659" y="3"/>
                      </a:lnTo>
                      <a:lnTo>
                        <a:pt x="4591" y="0"/>
                      </a:lnTo>
                      <a:lnTo>
                        <a:pt x="4518" y="0"/>
                      </a:lnTo>
                      <a:lnTo>
                        <a:pt x="4448" y="3"/>
                      </a:lnTo>
                      <a:lnTo>
                        <a:pt x="4375" y="5"/>
                      </a:lnTo>
                      <a:lnTo>
                        <a:pt x="4301" y="14"/>
                      </a:lnTo>
                      <a:lnTo>
                        <a:pt x="4228" y="24"/>
                      </a:lnTo>
                      <a:lnTo>
                        <a:pt x="4157" y="38"/>
                      </a:lnTo>
                      <a:lnTo>
                        <a:pt x="4087" y="57"/>
                      </a:lnTo>
                      <a:lnTo>
                        <a:pt x="4020" y="78"/>
                      </a:lnTo>
                      <a:lnTo>
                        <a:pt x="3952" y="106"/>
                      </a:lnTo>
                      <a:lnTo>
                        <a:pt x="3889" y="136"/>
                      </a:lnTo>
                      <a:lnTo>
                        <a:pt x="3832" y="174"/>
                      </a:lnTo>
                      <a:lnTo>
                        <a:pt x="3802" y="193"/>
                      </a:lnTo>
                      <a:lnTo>
                        <a:pt x="3776" y="214"/>
                      </a:lnTo>
                      <a:lnTo>
                        <a:pt x="3751" y="235"/>
                      </a:lnTo>
                      <a:lnTo>
                        <a:pt x="3724" y="259"/>
                      </a:lnTo>
                      <a:lnTo>
                        <a:pt x="3632" y="352"/>
                      </a:lnTo>
                      <a:lnTo>
                        <a:pt x="3534" y="438"/>
                      </a:lnTo>
                      <a:lnTo>
                        <a:pt x="3437" y="520"/>
                      </a:lnTo>
                      <a:lnTo>
                        <a:pt x="3334" y="598"/>
                      </a:lnTo>
                      <a:lnTo>
                        <a:pt x="3228" y="675"/>
                      </a:lnTo>
                      <a:lnTo>
                        <a:pt x="3122" y="748"/>
                      </a:lnTo>
                      <a:lnTo>
                        <a:pt x="3017" y="818"/>
                      </a:lnTo>
                      <a:lnTo>
                        <a:pt x="2908" y="888"/>
                      </a:lnTo>
                      <a:lnTo>
                        <a:pt x="2691" y="1026"/>
                      </a:lnTo>
                      <a:lnTo>
                        <a:pt x="2583" y="1096"/>
                      </a:lnTo>
                      <a:lnTo>
                        <a:pt x="2477" y="1167"/>
                      </a:lnTo>
                      <a:lnTo>
                        <a:pt x="2371" y="1240"/>
                      </a:lnTo>
                      <a:lnTo>
                        <a:pt x="2265" y="1318"/>
                      </a:lnTo>
                      <a:lnTo>
                        <a:pt x="2166" y="1397"/>
                      </a:lnTo>
                      <a:lnTo>
                        <a:pt x="2065" y="1480"/>
                      </a:lnTo>
                      <a:lnTo>
                        <a:pt x="1954" y="1581"/>
                      </a:lnTo>
                      <a:lnTo>
                        <a:pt x="1843" y="1684"/>
                      </a:lnTo>
                      <a:lnTo>
                        <a:pt x="1737" y="1792"/>
                      </a:lnTo>
                      <a:lnTo>
                        <a:pt x="1635" y="1903"/>
                      </a:lnTo>
                      <a:lnTo>
                        <a:pt x="1631" y="1908"/>
                      </a:lnTo>
                      <a:lnTo>
                        <a:pt x="1629" y="1917"/>
                      </a:lnTo>
                      <a:lnTo>
                        <a:pt x="1623" y="1925"/>
                      </a:lnTo>
                      <a:lnTo>
                        <a:pt x="1621" y="193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
                <p:cNvSpPr>
                  <a:spLocks noEditPoints="1"/>
                </p:cNvSpPr>
                <p:nvPr/>
              </p:nvSpPr>
              <p:spPr bwMode="auto">
                <a:xfrm>
                  <a:off x="3089" y="1989"/>
                  <a:ext cx="91" cy="88"/>
                </a:xfrm>
                <a:custGeom>
                  <a:avLst/>
                  <a:gdLst>
                    <a:gd name="T0" fmla="*/ 1043 w 1450"/>
                    <a:gd name="T1" fmla="*/ 758 h 1397"/>
                    <a:gd name="T2" fmla="*/ 1031 w 1450"/>
                    <a:gd name="T3" fmla="*/ 848 h 1397"/>
                    <a:gd name="T4" fmla="*/ 1008 w 1450"/>
                    <a:gd name="T5" fmla="*/ 942 h 1397"/>
                    <a:gd name="T6" fmla="*/ 995 w 1450"/>
                    <a:gd name="T7" fmla="*/ 991 h 1397"/>
                    <a:gd name="T8" fmla="*/ 979 w 1450"/>
                    <a:gd name="T9" fmla="*/ 1037 h 1397"/>
                    <a:gd name="T10" fmla="*/ 963 w 1450"/>
                    <a:gd name="T11" fmla="*/ 1086 h 1397"/>
                    <a:gd name="T12" fmla="*/ 941 w 1450"/>
                    <a:gd name="T13" fmla="*/ 1137 h 1397"/>
                    <a:gd name="T14" fmla="*/ 968 w 1450"/>
                    <a:gd name="T15" fmla="*/ 1203 h 1397"/>
                    <a:gd name="T16" fmla="*/ 976 w 1450"/>
                    <a:gd name="T17" fmla="*/ 1227 h 1397"/>
                    <a:gd name="T18" fmla="*/ 984 w 1450"/>
                    <a:gd name="T19" fmla="*/ 1213 h 1397"/>
                    <a:gd name="T20" fmla="*/ 1017 w 1450"/>
                    <a:gd name="T21" fmla="*/ 1229 h 1397"/>
                    <a:gd name="T22" fmla="*/ 1047 w 1450"/>
                    <a:gd name="T23" fmla="*/ 1245 h 1397"/>
                    <a:gd name="T24" fmla="*/ 1076 w 1450"/>
                    <a:gd name="T25" fmla="*/ 1267 h 1397"/>
                    <a:gd name="T26" fmla="*/ 1106 w 1450"/>
                    <a:gd name="T27" fmla="*/ 1288 h 1397"/>
                    <a:gd name="T28" fmla="*/ 1136 w 1450"/>
                    <a:gd name="T29" fmla="*/ 1313 h 1397"/>
                    <a:gd name="T30" fmla="*/ 1163 w 1450"/>
                    <a:gd name="T31" fmla="*/ 1340 h 1397"/>
                    <a:gd name="T32" fmla="*/ 1217 w 1450"/>
                    <a:gd name="T33" fmla="*/ 1397 h 1397"/>
                    <a:gd name="T34" fmla="*/ 1261 w 1450"/>
                    <a:gd name="T35" fmla="*/ 1365 h 1397"/>
                    <a:gd name="T36" fmla="*/ 1299 w 1450"/>
                    <a:gd name="T37" fmla="*/ 1335 h 1397"/>
                    <a:gd name="T38" fmla="*/ 1334 w 1450"/>
                    <a:gd name="T39" fmla="*/ 1302 h 1397"/>
                    <a:gd name="T40" fmla="*/ 1363 w 1450"/>
                    <a:gd name="T41" fmla="*/ 1272 h 1397"/>
                    <a:gd name="T42" fmla="*/ 1391 w 1450"/>
                    <a:gd name="T43" fmla="*/ 1243 h 1397"/>
                    <a:gd name="T44" fmla="*/ 1412 w 1450"/>
                    <a:gd name="T45" fmla="*/ 1213 h 1397"/>
                    <a:gd name="T46" fmla="*/ 1434 w 1450"/>
                    <a:gd name="T47" fmla="*/ 1183 h 1397"/>
                    <a:gd name="T48" fmla="*/ 1450 w 1450"/>
                    <a:gd name="T49" fmla="*/ 1154 h 1397"/>
                    <a:gd name="T50" fmla="*/ 1348 w 1450"/>
                    <a:gd name="T51" fmla="*/ 1045 h 1397"/>
                    <a:gd name="T52" fmla="*/ 1247 w 1450"/>
                    <a:gd name="T53" fmla="*/ 945 h 1397"/>
                    <a:gd name="T54" fmla="*/ 1144 w 1450"/>
                    <a:gd name="T55" fmla="*/ 848 h 1397"/>
                    <a:gd name="T56" fmla="*/ 1043 w 1450"/>
                    <a:gd name="T57" fmla="*/ 758 h 1397"/>
                    <a:gd name="T58" fmla="*/ 79 w 1450"/>
                    <a:gd name="T59" fmla="*/ 46 h 1397"/>
                    <a:gd name="T60" fmla="*/ 141 w 1450"/>
                    <a:gd name="T61" fmla="*/ 86 h 1397"/>
                    <a:gd name="T62" fmla="*/ 204 w 1450"/>
                    <a:gd name="T63" fmla="*/ 130 h 1397"/>
                    <a:gd name="T64" fmla="*/ 260 w 1450"/>
                    <a:gd name="T65" fmla="*/ 176 h 1397"/>
                    <a:gd name="T66" fmla="*/ 317 w 1450"/>
                    <a:gd name="T67" fmla="*/ 222 h 1397"/>
                    <a:gd name="T68" fmla="*/ 369 w 1450"/>
                    <a:gd name="T69" fmla="*/ 271 h 1397"/>
                    <a:gd name="T70" fmla="*/ 420 w 1450"/>
                    <a:gd name="T71" fmla="*/ 323 h 1397"/>
                    <a:gd name="T72" fmla="*/ 469 w 1450"/>
                    <a:gd name="T73" fmla="*/ 373 h 1397"/>
                    <a:gd name="T74" fmla="*/ 515 w 1450"/>
                    <a:gd name="T75" fmla="*/ 425 h 1397"/>
                    <a:gd name="T76" fmla="*/ 491 w 1450"/>
                    <a:gd name="T77" fmla="*/ 360 h 1397"/>
                    <a:gd name="T78" fmla="*/ 461 w 1450"/>
                    <a:gd name="T79" fmla="*/ 295 h 1397"/>
                    <a:gd name="T80" fmla="*/ 342 w 1450"/>
                    <a:gd name="T81" fmla="*/ 213 h 1397"/>
                    <a:gd name="T82" fmla="*/ 236 w 1450"/>
                    <a:gd name="T83" fmla="*/ 144 h 1397"/>
                    <a:gd name="T84" fmla="*/ 150 w 1450"/>
                    <a:gd name="T85" fmla="*/ 86 h 1397"/>
                    <a:gd name="T86" fmla="*/ 79 w 1450"/>
                    <a:gd name="T87" fmla="*/ 46 h 1397"/>
                    <a:gd name="T88" fmla="*/ 0 w 1450"/>
                    <a:gd name="T89" fmla="*/ 0 h 1397"/>
                    <a:gd name="T90" fmla="*/ 79 w 1450"/>
                    <a:gd name="T91" fmla="*/ 46 h 1397"/>
                    <a:gd name="T92" fmla="*/ 0 w 1450"/>
                    <a:gd name="T93" fmla="*/ 0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0" h="1397">
                      <a:moveTo>
                        <a:pt x="1043" y="758"/>
                      </a:moveTo>
                      <a:lnTo>
                        <a:pt x="1031" y="848"/>
                      </a:lnTo>
                      <a:lnTo>
                        <a:pt x="1008" y="942"/>
                      </a:lnTo>
                      <a:lnTo>
                        <a:pt x="995" y="991"/>
                      </a:lnTo>
                      <a:lnTo>
                        <a:pt x="979" y="1037"/>
                      </a:lnTo>
                      <a:lnTo>
                        <a:pt x="963" y="1086"/>
                      </a:lnTo>
                      <a:lnTo>
                        <a:pt x="941" y="1137"/>
                      </a:lnTo>
                      <a:lnTo>
                        <a:pt x="968" y="1203"/>
                      </a:lnTo>
                      <a:lnTo>
                        <a:pt x="976" y="1227"/>
                      </a:lnTo>
                      <a:lnTo>
                        <a:pt x="984" y="1213"/>
                      </a:lnTo>
                      <a:lnTo>
                        <a:pt x="1017" y="1229"/>
                      </a:lnTo>
                      <a:lnTo>
                        <a:pt x="1047" y="1245"/>
                      </a:lnTo>
                      <a:lnTo>
                        <a:pt x="1076" y="1267"/>
                      </a:lnTo>
                      <a:lnTo>
                        <a:pt x="1106" y="1288"/>
                      </a:lnTo>
                      <a:lnTo>
                        <a:pt x="1136" y="1313"/>
                      </a:lnTo>
                      <a:lnTo>
                        <a:pt x="1163" y="1340"/>
                      </a:lnTo>
                      <a:lnTo>
                        <a:pt x="1217" y="1397"/>
                      </a:lnTo>
                      <a:lnTo>
                        <a:pt x="1261" y="1365"/>
                      </a:lnTo>
                      <a:lnTo>
                        <a:pt x="1299" y="1335"/>
                      </a:lnTo>
                      <a:lnTo>
                        <a:pt x="1334" y="1302"/>
                      </a:lnTo>
                      <a:lnTo>
                        <a:pt x="1363" y="1272"/>
                      </a:lnTo>
                      <a:lnTo>
                        <a:pt x="1391" y="1243"/>
                      </a:lnTo>
                      <a:lnTo>
                        <a:pt x="1412" y="1213"/>
                      </a:lnTo>
                      <a:lnTo>
                        <a:pt x="1434" y="1183"/>
                      </a:lnTo>
                      <a:lnTo>
                        <a:pt x="1450" y="1154"/>
                      </a:lnTo>
                      <a:lnTo>
                        <a:pt x="1348" y="1045"/>
                      </a:lnTo>
                      <a:lnTo>
                        <a:pt x="1247" y="945"/>
                      </a:lnTo>
                      <a:lnTo>
                        <a:pt x="1144" y="848"/>
                      </a:lnTo>
                      <a:lnTo>
                        <a:pt x="1043" y="758"/>
                      </a:lnTo>
                      <a:close/>
                      <a:moveTo>
                        <a:pt x="79" y="46"/>
                      </a:moveTo>
                      <a:lnTo>
                        <a:pt x="141" y="86"/>
                      </a:lnTo>
                      <a:lnTo>
                        <a:pt x="204" y="130"/>
                      </a:lnTo>
                      <a:lnTo>
                        <a:pt x="260" y="176"/>
                      </a:lnTo>
                      <a:lnTo>
                        <a:pt x="317" y="222"/>
                      </a:lnTo>
                      <a:lnTo>
                        <a:pt x="369" y="271"/>
                      </a:lnTo>
                      <a:lnTo>
                        <a:pt x="420" y="323"/>
                      </a:lnTo>
                      <a:lnTo>
                        <a:pt x="469" y="373"/>
                      </a:lnTo>
                      <a:lnTo>
                        <a:pt x="515" y="425"/>
                      </a:lnTo>
                      <a:lnTo>
                        <a:pt x="491" y="360"/>
                      </a:lnTo>
                      <a:lnTo>
                        <a:pt x="461" y="295"/>
                      </a:lnTo>
                      <a:lnTo>
                        <a:pt x="342" y="213"/>
                      </a:lnTo>
                      <a:lnTo>
                        <a:pt x="236" y="144"/>
                      </a:lnTo>
                      <a:lnTo>
                        <a:pt x="150" y="86"/>
                      </a:lnTo>
                      <a:lnTo>
                        <a:pt x="79" y="46"/>
                      </a:lnTo>
                      <a:close/>
                      <a:moveTo>
                        <a:pt x="0" y="0"/>
                      </a:moveTo>
                      <a:lnTo>
                        <a:pt x="79" y="46"/>
                      </a:lnTo>
                      <a:lnTo>
                        <a:pt x="0"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1"/>
                <p:cNvSpPr>
                  <a:spLocks/>
                </p:cNvSpPr>
                <p:nvPr/>
              </p:nvSpPr>
              <p:spPr bwMode="auto">
                <a:xfrm>
                  <a:off x="3150" y="2065"/>
                  <a:ext cx="15" cy="13"/>
                </a:xfrm>
                <a:custGeom>
                  <a:avLst/>
                  <a:gdLst>
                    <a:gd name="T0" fmla="*/ 8 w 241"/>
                    <a:gd name="T1" fmla="*/ 0 h 200"/>
                    <a:gd name="T2" fmla="*/ 0 w 241"/>
                    <a:gd name="T3" fmla="*/ 14 h 200"/>
                    <a:gd name="T4" fmla="*/ 19 w 241"/>
                    <a:gd name="T5" fmla="*/ 21 h 200"/>
                    <a:gd name="T6" fmla="*/ 41 w 241"/>
                    <a:gd name="T7" fmla="*/ 38 h 200"/>
                    <a:gd name="T8" fmla="*/ 65 w 241"/>
                    <a:gd name="T9" fmla="*/ 54 h 200"/>
                    <a:gd name="T10" fmla="*/ 92 w 241"/>
                    <a:gd name="T11" fmla="*/ 78 h 200"/>
                    <a:gd name="T12" fmla="*/ 152 w 241"/>
                    <a:gd name="T13" fmla="*/ 132 h 200"/>
                    <a:gd name="T14" fmla="*/ 217 w 241"/>
                    <a:gd name="T15" fmla="*/ 200 h 200"/>
                    <a:gd name="T16" fmla="*/ 241 w 241"/>
                    <a:gd name="T17" fmla="*/ 184 h 200"/>
                    <a:gd name="T18" fmla="*/ 187 w 241"/>
                    <a:gd name="T19" fmla="*/ 127 h 200"/>
                    <a:gd name="T20" fmla="*/ 160 w 241"/>
                    <a:gd name="T21" fmla="*/ 100 h 200"/>
                    <a:gd name="T22" fmla="*/ 130 w 241"/>
                    <a:gd name="T23" fmla="*/ 75 h 200"/>
                    <a:gd name="T24" fmla="*/ 100 w 241"/>
                    <a:gd name="T25" fmla="*/ 54 h 200"/>
                    <a:gd name="T26" fmla="*/ 71 w 241"/>
                    <a:gd name="T27" fmla="*/ 32 h 200"/>
                    <a:gd name="T28" fmla="*/ 41 w 241"/>
                    <a:gd name="T29" fmla="*/ 16 h 200"/>
                    <a:gd name="T30" fmla="*/ 8 w 241"/>
                    <a:gd name="T3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200">
                      <a:moveTo>
                        <a:pt x="8" y="0"/>
                      </a:moveTo>
                      <a:lnTo>
                        <a:pt x="0" y="14"/>
                      </a:lnTo>
                      <a:lnTo>
                        <a:pt x="19" y="21"/>
                      </a:lnTo>
                      <a:lnTo>
                        <a:pt x="41" y="38"/>
                      </a:lnTo>
                      <a:lnTo>
                        <a:pt x="65" y="54"/>
                      </a:lnTo>
                      <a:lnTo>
                        <a:pt x="92" y="78"/>
                      </a:lnTo>
                      <a:lnTo>
                        <a:pt x="152" y="132"/>
                      </a:lnTo>
                      <a:lnTo>
                        <a:pt x="217" y="200"/>
                      </a:lnTo>
                      <a:lnTo>
                        <a:pt x="241" y="184"/>
                      </a:lnTo>
                      <a:lnTo>
                        <a:pt x="187" y="127"/>
                      </a:lnTo>
                      <a:lnTo>
                        <a:pt x="160" y="100"/>
                      </a:lnTo>
                      <a:lnTo>
                        <a:pt x="130" y="75"/>
                      </a:lnTo>
                      <a:lnTo>
                        <a:pt x="100" y="54"/>
                      </a:lnTo>
                      <a:lnTo>
                        <a:pt x="71" y="32"/>
                      </a:lnTo>
                      <a:lnTo>
                        <a:pt x="41" y="16"/>
                      </a:lnTo>
                      <a:lnTo>
                        <a:pt x="8"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
                <p:cNvSpPr>
                  <a:spLocks/>
                </p:cNvSpPr>
                <p:nvPr/>
              </p:nvSpPr>
              <p:spPr bwMode="auto">
                <a:xfrm>
                  <a:off x="3182" y="2087"/>
                  <a:ext cx="37" cy="30"/>
                </a:xfrm>
                <a:custGeom>
                  <a:avLst/>
                  <a:gdLst>
                    <a:gd name="T0" fmla="*/ 308 w 587"/>
                    <a:gd name="T1" fmla="*/ 0 h 481"/>
                    <a:gd name="T2" fmla="*/ 284 w 587"/>
                    <a:gd name="T3" fmla="*/ 29 h 481"/>
                    <a:gd name="T4" fmla="*/ 257 w 587"/>
                    <a:gd name="T5" fmla="*/ 56 h 481"/>
                    <a:gd name="T6" fmla="*/ 226 w 587"/>
                    <a:gd name="T7" fmla="*/ 80 h 481"/>
                    <a:gd name="T8" fmla="*/ 191 w 587"/>
                    <a:gd name="T9" fmla="*/ 102 h 481"/>
                    <a:gd name="T10" fmla="*/ 151 w 587"/>
                    <a:gd name="T11" fmla="*/ 123 h 481"/>
                    <a:gd name="T12" fmla="*/ 104 w 587"/>
                    <a:gd name="T13" fmla="*/ 140 h 481"/>
                    <a:gd name="T14" fmla="*/ 56 w 587"/>
                    <a:gd name="T15" fmla="*/ 153 h 481"/>
                    <a:gd name="T16" fmla="*/ 0 w 587"/>
                    <a:gd name="T17" fmla="*/ 162 h 481"/>
                    <a:gd name="T18" fmla="*/ 137 w 587"/>
                    <a:gd name="T19" fmla="*/ 327 h 481"/>
                    <a:gd name="T20" fmla="*/ 205 w 587"/>
                    <a:gd name="T21" fmla="*/ 405 h 481"/>
                    <a:gd name="T22" fmla="*/ 278 w 587"/>
                    <a:gd name="T23" fmla="*/ 481 h 481"/>
                    <a:gd name="T24" fmla="*/ 330 w 587"/>
                    <a:gd name="T25" fmla="*/ 464 h 481"/>
                    <a:gd name="T26" fmla="*/ 379 w 587"/>
                    <a:gd name="T27" fmla="*/ 449 h 481"/>
                    <a:gd name="T28" fmla="*/ 421 w 587"/>
                    <a:gd name="T29" fmla="*/ 433 h 481"/>
                    <a:gd name="T30" fmla="*/ 463 w 587"/>
                    <a:gd name="T31" fmla="*/ 410 h 481"/>
                    <a:gd name="T32" fmla="*/ 498 w 587"/>
                    <a:gd name="T33" fmla="*/ 391 h 481"/>
                    <a:gd name="T34" fmla="*/ 531 w 587"/>
                    <a:gd name="T35" fmla="*/ 370 h 481"/>
                    <a:gd name="T36" fmla="*/ 560 w 587"/>
                    <a:gd name="T37" fmla="*/ 346 h 481"/>
                    <a:gd name="T38" fmla="*/ 587 w 587"/>
                    <a:gd name="T39" fmla="*/ 324 h 481"/>
                    <a:gd name="T40" fmla="*/ 495 w 587"/>
                    <a:gd name="T41" fmla="*/ 226 h 481"/>
                    <a:gd name="T42" fmla="*/ 425 w 587"/>
                    <a:gd name="T43" fmla="*/ 148 h 481"/>
                    <a:gd name="T44" fmla="*/ 367 w 587"/>
                    <a:gd name="T45" fmla="*/ 80 h 481"/>
                    <a:gd name="T46" fmla="*/ 308 w 587"/>
                    <a:gd name="T47"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7" h="481">
                      <a:moveTo>
                        <a:pt x="308" y="0"/>
                      </a:moveTo>
                      <a:lnTo>
                        <a:pt x="284" y="29"/>
                      </a:lnTo>
                      <a:lnTo>
                        <a:pt x="257" y="56"/>
                      </a:lnTo>
                      <a:lnTo>
                        <a:pt x="226" y="80"/>
                      </a:lnTo>
                      <a:lnTo>
                        <a:pt x="191" y="102"/>
                      </a:lnTo>
                      <a:lnTo>
                        <a:pt x="151" y="123"/>
                      </a:lnTo>
                      <a:lnTo>
                        <a:pt x="104" y="140"/>
                      </a:lnTo>
                      <a:lnTo>
                        <a:pt x="56" y="153"/>
                      </a:lnTo>
                      <a:lnTo>
                        <a:pt x="0" y="162"/>
                      </a:lnTo>
                      <a:lnTo>
                        <a:pt x="137" y="327"/>
                      </a:lnTo>
                      <a:lnTo>
                        <a:pt x="205" y="405"/>
                      </a:lnTo>
                      <a:lnTo>
                        <a:pt x="278" y="481"/>
                      </a:lnTo>
                      <a:lnTo>
                        <a:pt x="330" y="464"/>
                      </a:lnTo>
                      <a:lnTo>
                        <a:pt x="379" y="449"/>
                      </a:lnTo>
                      <a:lnTo>
                        <a:pt x="421" y="433"/>
                      </a:lnTo>
                      <a:lnTo>
                        <a:pt x="463" y="410"/>
                      </a:lnTo>
                      <a:lnTo>
                        <a:pt x="498" y="391"/>
                      </a:lnTo>
                      <a:lnTo>
                        <a:pt x="531" y="370"/>
                      </a:lnTo>
                      <a:lnTo>
                        <a:pt x="560" y="346"/>
                      </a:lnTo>
                      <a:lnTo>
                        <a:pt x="587" y="324"/>
                      </a:lnTo>
                      <a:lnTo>
                        <a:pt x="495" y="226"/>
                      </a:lnTo>
                      <a:lnTo>
                        <a:pt x="425" y="148"/>
                      </a:lnTo>
                      <a:lnTo>
                        <a:pt x="367" y="80"/>
                      </a:lnTo>
                      <a:lnTo>
                        <a:pt x="308"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3"/>
                <p:cNvSpPr>
                  <a:spLocks/>
                </p:cNvSpPr>
                <p:nvPr/>
              </p:nvSpPr>
              <p:spPr bwMode="auto">
                <a:xfrm>
                  <a:off x="3181" y="2097"/>
                  <a:ext cx="18" cy="21"/>
                </a:xfrm>
                <a:custGeom>
                  <a:avLst/>
                  <a:gdLst>
                    <a:gd name="T0" fmla="*/ 17 w 295"/>
                    <a:gd name="T1" fmla="*/ 0 h 325"/>
                    <a:gd name="T2" fmla="*/ 0 w 295"/>
                    <a:gd name="T3" fmla="*/ 3 h 325"/>
                    <a:gd name="T4" fmla="*/ 158 w 295"/>
                    <a:gd name="T5" fmla="*/ 194 h 325"/>
                    <a:gd name="T6" fmla="*/ 219 w 295"/>
                    <a:gd name="T7" fmla="*/ 273 h 325"/>
                    <a:gd name="T8" fmla="*/ 274 w 295"/>
                    <a:gd name="T9" fmla="*/ 325 h 325"/>
                    <a:gd name="T10" fmla="*/ 276 w 295"/>
                    <a:gd name="T11" fmla="*/ 322 h 325"/>
                    <a:gd name="T12" fmla="*/ 295 w 295"/>
                    <a:gd name="T13" fmla="*/ 319 h 325"/>
                    <a:gd name="T14" fmla="*/ 222 w 295"/>
                    <a:gd name="T15" fmla="*/ 243 h 325"/>
                    <a:gd name="T16" fmla="*/ 154 w 295"/>
                    <a:gd name="T17" fmla="*/ 165 h 325"/>
                    <a:gd name="T18" fmla="*/ 17 w 295"/>
                    <a:gd name="T1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325">
                      <a:moveTo>
                        <a:pt x="17" y="0"/>
                      </a:moveTo>
                      <a:lnTo>
                        <a:pt x="0" y="3"/>
                      </a:lnTo>
                      <a:lnTo>
                        <a:pt x="158" y="194"/>
                      </a:lnTo>
                      <a:lnTo>
                        <a:pt x="219" y="273"/>
                      </a:lnTo>
                      <a:lnTo>
                        <a:pt x="274" y="325"/>
                      </a:lnTo>
                      <a:lnTo>
                        <a:pt x="276" y="322"/>
                      </a:lnTo>
                      <a:lnTo>
                        <a:pt x="295" y="319"/>
                      </a:lnTo>
                      <a:lnTo>
                        <a:pt x="222" y="243"/>
                      </a:lnTo>
                      <a:lnTo>
                        <a:pt x="154" y="165"/>
                      </a:lnTo>
                      <a:lnTo>
                        <a:pt x="17"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
                <p:cNvSpPr>
                  <a:spLocks/>
                </p:cNvSpPr>
                <p:nvPr/>
              </p:nvSpPr>
              <p:spPr bwMode="auto">
                <a:xfrm>
                  <a:off x="3227" y="2128"/>
                  <a:ext cx="40" cy="29"/>
                </a:xfrm>
                <a:custGeom>
                  <a:avLst/>
                  <a:gdLst>
                    <a:gd name="T0" fmla="*/ 237 w 637"/>
                    <a:gd name="T1" fmla="*/ 0 h 468"/>
                    <a:gd name="T2" fmla="*/ 214 w 637"/>
                    <a:gd name="T3" fmla="*/ 27 h 468"/>
                    <a:gd name="T4" fmla="*/ 190 w 637"/>
                    <a:gd name="T5" fmla="*/ 54 h 468"/>
                    <a:gd name="T6" fmla="*/ 166 w 637"/>
                    <a:gd name="T7" fmla="*/ 78 h 468"/>
                    <a:gd name="T8" fmla="*/ 139 w 637"/>
                    <a:gd name="T9" fmla="*/ 100 h 468"/>
                    <a:gd name="T10" fmla="*/ 106 w 637"/>
                    <a:gd name="T11" fmla="*/ 121 h 468"/>
                    <a:gd name="T12" fmla="*/ 73 w 637"/>
                    <a:gd name="T13" fmla="*/ 144 h 468"/>
                    <a:gd name="T14" fmla="*/ 38 w 637"/>
                    <a:gd name="T15" fmla="*/ 163 h 468"/>
                    <a:gd name="T16" fmla="*/ 0 w 637"/>
                    <a:gd name="T17" fmla="*/ 179 h 468"/>
                    <a:gd name="T18" fmla="*/ 106 w 637"/>
                    <a:gd name="T19" fmla="*/ 252 h 468"/>
                    <a:gd name="T20" fmla="*/ 214 w 637"/>
                    <a:gd name="T21" fmla="*/ 327 h 468"/>
                    <a:gd name="T22" fmla="*/ 322 w 637"/>
                    <a:gd name="T23" fmla="*/ 398 h 468"/>
                    <a:gd name="T24" fmla="*/ 434 w 637"/>
                    <a:gd name="T25" fmla="*/ 468 h 468"/>
                    <a:gd name="T26" fmla="*/ 467 w 637"/>
                    <a:gd name="T27" fmla="*/ 450 h 468"/>
                    <a:gd name="T28" fmla="*/ 496 w 637"/>
                    <a:gd name="T29" fmla="*/ 425 h 468"/>
                    <a:gd name="T30" fmla="*/ 526 w 637"/>
                    <a:gd name="T31" fmla="*/ 401 h 468"/>
                    <a:gd name="T32" fmla="*/ 550 w 637"/>
                    <a:gd name="T33" fmla="*/ 377 h 468"/>
                    <a:gd name="T34" fmla="*/ 575 w 637"/>
                    <a:gd name="T35" fmla="*/ 346 h 468"/>
                    <a:gd name="T36" fmla="*/ 599 w 637"/>
                    <a:gd name="T37" fmla="*/ 316 h 468"/>
                    <a:gd name="T38" fmla="*/ 618 w 637"/>
                    <a:gd name="T39" fmla="*/ 287 h 468"/>
                    <a:gd name="T40" fmla="*/ 637 w 637"/>
                    <a:gd name="T41" fmla="*/ 254 h 468"/>
                    <a:gd name="T42" fmla="*/ 585 w 637"/>
                    <a:gd name="T43" fmla="*/ 227 h 468"/>
                    <a:gd name="T44" fmla="*/ 531 w 637"/>
                    <a:gd name="T45" fmla="*/ 200 h 468"/>
                    <a:gd name="T46" fmla="*/ 480 w 637"/>
                    <a:gd name="T47" fmla="*/ 170 h 468"/>
                    <a:gd name="T48" fmla="*/ 428 w 637"/>
                    <a:gd name="T49" fmla="*/ 138 h 468"/>
                    <a:gd name="T50" fmla="*/ 331 w 637"/>
                    <a:gd name="T51" fmla="*/ 71 h 468"/>
                    <a:gd name="T52" fmla="*/ 237 w 637"/>
                    <a:gd name="T5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7" h="468">
                      <a:moveTo>
                        <a:pt x="237" y="0"/>
                      </a:moveTo>
                      <a:lnTo>
                        <a:pt x="214" y="27"/>
                      </a:lnTo>
                      <a:lnTo>
                        <a:pt x="190" y="54"/>
                      </a:lnTo>
                      <a:lnTo>
                        <a:pt x="166" y="78"/>
                      </a:lnTo>
                      <a:lnTo>
                        <a:pt x="139" y="100"/>
                      </a:lnTo>
                      <a:lnTo>
                        <a:pt x="106" y="121"/>
                      </a:lnTo>
                      <a:lnTo>
                        <a:pt x="73" y="144"/>
                      </a:lnTo>
                      <a:lnTo>
                        <a:pt x="38" y="163"/>
                      </a:lnTo>
                      <a:lnTo>
                        <a:pt x="0" y="179"/>
                      </a:lnTo>
                      <a:lnTo>
                        <a:pt x="106" y="252"/>
                      </a:lnTo>
                      <a:lnTo>
                        <a:pt x="214" y="327"/>
                      </a:lnTo>
                      <a:lnTo>
                        <a:pt x="322" y="398"/>
                      </a:lnTo>
                      <a:lnTo>
                        <a:pt x="434" y="468"/>
                      </a:lnTo>
                      <a:lnTo>
                        <a:pt x="467" y="450"/>
                      </a:lnTo>
                      <a:lnTo>
                        <a:pt x="496" y="425"/>
                      </a:lnTo>
                      <a:lnTo>
                        <a:pt x="526" y="401"/>
                      </a:lnTo>
                      <a:lnTo>
                        <a:pt x="550" y="377"/>
                      </a:lnTo>
                      <a:lnTo>
                        <a:pt x="575" y="346"/>
                      </a:lnTo>
                      <a:lnTo>
                        <a:pt x="599" y="316"/>
                      </a:lnTo>
                      <a:lnTo>
                        <a:pt x="618" y="287"/>
                      </a:lnTo>
                      <a:lnTo>
                        <a:pt x="637" y="254"/>
                      </a:lnTo>
                      <a:lnTo>
                        <a:pt x="585" y="227"/>
                      </a:lnTo>
                      <a:lnTo>
                        <a:pt x="531" y="200"/>
                      </a:lnTo>
                      <a:lnTo>
                        <a:pt x="480" y="170"/>
                      </a:lnTo>
                      <a:lnTo>
                        <a:pt x="428" y="138"/>
                      </a:lnTo>
                      <a:lnTo>
                        <a:pt x="331" y="71"/>
                      </a:lnTo>
                      <a:lnTo>
                        <a:pt x="237"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5"/>
                <p:cNvSpPr>
                  <a:spLocks/>
                </p:cNvSpPr>
                <p:nvPr/>
              </p:nvSpPr>
              <p:spPr bwMode="auto">
                <a:xfrm>
                  <a:off x="3226" y="2139"/>
                  <a:ext cx="28" cy="18"/>
                </a:xfrm>
                <a:custGeom>
                  <a:avLst/>
                  <a:gdLst>
                    <a:gd name="T0" fmla="*/ 10 w 444"/>
                    <a:gd name="T1" fmla="*/ 0 h 289"/>
                    <a:gd name="T2" fmla="*/ 0 w 444"/>
                    <a:gd name="T3" fmla="*/ 2 h 289"/>
                    <a:gd name="T4" fmla="*/ 111 w 444"/>
                    <a:gd name="T5" fmla="*/ 81 h 289"/>
                    <a:gd name="T6" fmla="*/ 224 w 444"/>
                    <a:gd name="T7" fmla="*/ 154 h 289"/>
                    <a:gd name="T8" fmla="*/ 442 w 444"/>
                    <a:gd name="T9" fmla="*/ 289 h 289"/>
                    <a:gd name="T10" fmla="*/ 444 w 444"/>
                    <a:gd name="T11" fmla="*/ 289 h 289"/>
                    <a:gd name="T12" fmla="*/ 332 w 444"/>
                    <a:gd name="T13" fmla="*/ 219 h 289"/>
                    <a:gd name="T14" fmla="*/ 224 w 444"/>
                    <a:gd name="T15" fmla="*/ 148 h 289"/>
                    <a:gd name="T16" fmla="*/ 116 w 444"/>
                    <a:gd name="T17" fmla="*/ 73 h 289"/>
                    <a:gd name="T18" fmla="*/ 10 w 444"/>
                    <a:gd name="T1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289">
                      <a:moveTo>
                        <a:pt x="10" y="0"/>
                      </a:moveTo>
                      <a:lnTo>
                        <a:pt x="0" y="2"/>
                      </a:lnTo>
                      <a:lnTo>
                        <a:pt x="111" y="81"/>
                      </a:lnTo>
                      <a:lnTo>
                        <a:pt x="224" y="154"/>
                      </a:lnTo>
                      <a:lnTo>
                        <a:pt x="442" y="289"/>
                      </a:lnTo>
                      <a:lnTo>
                        <a:pt x="444" y="289"/>
                      </a:lnTo>
                      <a:lnTo>
                        <a:pt x="332" y="219"/>
                      </a:lnTo>
                      <a:lnTo>
                        <a:pt x="224" y="148"/>
                      </a:lnTo>
                      <a:lnTo>
                        <a:pt x="116" y="73"/>
                      </a:lnTo>
                      <a:lnTo>
                        <a:pt x="1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6"/>
                <p:cNvSpPr>
                  <a:spLocks/>
                </p:cNvSpPr>
                <p:nvPr/>
              </p:nvSpPr>
              <p:spPr bwMode="auto">
                <a:xfrm>
                  <a:off x="3282" y="2159"/>
                  <a:ext cx="43" cy="29"/>
                </a:xfrm>
                <a:custGeom>
                  <a:avLst/>
                  <a:gdLst>
                    <a:gd name="T0" fmla="*/ 274 w 678"/>
                    <a:gd name="T1" fmla="*/ 0 h 463"/>
                    <a:gd name="T2" fmla="*/ 253 w 678"/>
                    <a:gd name="T3" fmla="*/ 35 h 463"/>
                    <a:gd name="T4" fmla="*/ 231 w 678"/>
                    <a:gd name="T5" fmla="*/ 64 h 463"/>
                    <a:gd name="T6" fmla="*/ 201 w 678"/>
                    <a:gd name="T7" fmla="*/ 97 h 463"/>
                    <a:gd name="T8" fmla="*/ 171 w 678"/>
                    <a:gd name="T9" fmla="*/ 124 h 463"/>
                    <a:gd name="T10" fmla="*/ 136 w 678"/>
                    <a:gd name="T11" fmla="*/ 151 h 463"/>
                    <a:gd name="T12" fmla="*/ 96 w 678"/>
                    <a:gd name="T13" fmla="*/ 176 h 463"/>
                    <a:gd name="T14" fmla="*/ 49 w 678"/>
                    <a:gd name="T15" fmla="*/ 197 h 463"/>
                    <a:gd name="T16" fmla="*/ 0 w 678"/>
                    <a:gd name="T17" fmla="*/ 216 h 463"/>
                    <a:gd name="T18" fmla="*/ 77 w 678"/>
                    <a:gd name="T19" fmla="*/ 254 h 463"/>
                    <a:gd name="T20" fmla="*/ 174 w 678"/>
                    <a:gd name="T21" fmla="*/ 303 h 463"/>
                    <a:gd name="T22" fmla="*/ 269 w 678"/>
                    <a:gd name="T23" fmla="*/ 351 h 463"/>
                    <a:gd name="T24" fmla="*/ 364 w 678"/>
                    <a:gd name="T25" fmla="*/ 405 h 463"/>
                    <a:gd name="T26" fmla="*/ 456 w 678"/>
                    <a:gd name="T27" fmla="*/ 463 h 463"/>
                    <a:gd name="T28" fmla="*/ 496 w 678"/>
                    <a:gd name="T29" fmla="*/ 449 h 463"/>
                    <a:gd name="T30" fmla="*/ 535 w 678"/>
                    <a:gd name="T31" fmla="*/ 433 h 463"/>
                    <a:gd name="T32" fmla="*/ 570 w 678"/>
                    <a:gd name="T33" fmla="*/ 411 h 463"/>
                    <a:gd name="T34" fmla="*/ 597 w 678"/>
                    <a:gd name="T35" fmla="*/ 389 h 463"/>
                    <a:gd name="T36" fmla="*/ 624 w 678"/>
                    <a:gd name="T37" fmla="*/ 365 h 463"/>
                    <a:gd name="T38" fmla="*/ 646 w 678"/>
                    <a:gd name="T39" fmla="*/ 338 h 463"/>
                    <a:gd name="T40" fmla="*/ 662 w 678"/>
                    <a:gd name="T41" fmla="*/ 311 h 463"/>
                    <a:gd name="T42" fmla="*/ 678 w 678"/>
                    <a:gd name="T43" fmla="*/ 281 h 463"/>
                    <a:gd name="T44" fmla="*/ 567 w 678"/>
                    <a:gd name="T45" fmla="*/ 197 h 463"/>
                    <a:gd name="T46" fmla="*/ 461 w 678"/>
                    <a:gd name="T47" fmla="*/ 124 h 463"/>
                    <a:gd name="T48" fmla="*/ 364 w 678"/>
                    <a:gd name="T49" fmla="*/ 56 h 463"/>
                    <a:gd name="T50" fmla="*/ 274 w 678"/>
                    <a:gd name="T5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8" h="463">
                      <a:moveTo>
                        <a:pt x="274" y="0"/>
                      </a:moveTo>
                      <a:lnTo>
                        <a:pt x="253" y="35"/>
                      </a:lnTo>
                      <a:lnTo>
                        <a:pt x="231" y="64"/>
                      </a:lnTo>
                      <a:lnTo>
                        <a:pt x="201" y="97"/>
                      </a:lnTo>
                      <a:lnTo>
                        <a:pt x="171" y="124"/>
                      </a:lnTo>
                      <a:lnTo>
                        <a:pt x="136" y="151"/>
                      </a:lnTo>
                      <a:lnTo>
                        <a:pt x="96" y="176"/>
                      </a:lnTo>
                      <a:lnTo>
                        <a:pt x="49" y="197"/>
                      </a:lnTo>
                      <a:lnTo>
                        <a:pt x="0" y="216"/>
                      </a:lnTo>
                      <a:lnTo>
                        <a:pt x="77" y="254"/>
                      </a:lnTo>
                      <a:lnTo>
                        <a:pt x="174" y="303"/>
                      </a:lnTo>
                      <a:lnTo>
                        <a:pt x="269" y="351"/>
                      </a:lnTo>
                      <a:lnTo>
                        <a:pt x="364" y="405"/>
                      </a:lnTo>
                      <a:lnTo>
                        <a:pt x="456" y="463"/>
                      </a:lnTo>
                      <a:lnTo>
                        <a:pt x="496" y="449"/>
                      </a:lnTo>
                      <a:lnTo>
                        <a:pt x="535" y="433"/>
                      </a:lnTo>
                      <a:lnTo>
                        <a:pt x="570" y="411"/>
                      </a:lnTo>
                      <a:lnTo>
                        <a:pt x="597" y="389"/>
                      </a:lnTo>
                      <a:lnTo>
                        <a:pt x="624" y="365"/>
                      </a:lnTo>
                      <a:lnTo>
                        <a:pt x="646" y="338"/>
                      </a:lnTo>
                      <a:lnTo>
                        <a:pt x="662" y="311"/>
                      </a:lnTo>
                      <a:lnTo>
                        <a:pt x="678" y="281"/>
                      </a:lnTo>
                      <a:lnTo>
                        <a:pt x="567" y="197"/>
                      </a:lnTo>
                      <a:lnTo>
                        <a:pt x="461" y="124"/>
                      </a:lnTo>
                      <a:lnTo>
                        <a:pt x="364" y="56"/>
                      </a:lnTo>
                      <a:lnTo>
                        <a:pt x="274"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7"/>
                <p:cNvSpPr>
                  <a:spLocks/>
                </p:cNvSpPr>
                <p:nvPr/>
              </p:nvSpPr>
              <p:spPr bwMode="auto">
                <a:xfrm>
                  <a:off x="3281" y="2173"/>
                  <a:ext cx="30" cy="16"/>
                </a:xfrm>
                <a:custGeom>
                  <a:avLst/>
                  <a:gdLst>
                    <a:gd name="T0" fmla="*/ 16 w 472"/>
                    <a:gd name="T1" fmla="*/ 0 h 255"/>
                    <a:gd name="T2" fmla="*/ 0 w 472"/>
                    <a:gd name="T3" fmla="*/ 5 h 255"/>
                    <a:gd name="T4" fmla="*/ 84 w 472"/>
                    <a:gd name="T5" fmla="*/ 52 h 255"/>
                    <a:gd name="T6" fmla="*/ 185 w 472"/>
                    <a:gd name="T7" fmla="*/ 100 h 255"/>
                    <a:gd name="T8" fmla="*/ 279 w 472"/>
                    <a:gd name="T9" fmla="*/ 149 h 255"/>
                    <a:gd name="T10" fmla="*/ 369 w 472"/>
                    <a:gd name="T11" fmla="*/ 200 h 255"/>
                    <a:gd name="T12" fmla="*/ 453 w 472"/>
                    <a:gd name="T13" fmla="*/ 255 h 255"/>
                    <a:gd name="T14" fmla="*/ 455 w 472"/>
                    <a:gd name="T15" fmla="*/ 252 h 255"/>
                    <a:gd name="T16" fmla="*/ 472 w 472"/>
                    <a:gd name="T17" fmla="*/ 247 h 255"/>
                    <a:gd name="T18" fmla="*/ 380 w 472"/>
                    <a:gd name="T19" fmla="*/ 189 h 255"/>
                    <a:gd name="T20" fmla="*/ 285 w 472"/>
                    <a:gd name="T21" fmla="*/ 135 h 255"/>
                    <a:gd name="T22" fmla="*/ 190 w 472"/>
                    <a:gd name="T23" fmla="*/ 87 h 255"/>
                    <a:gd name="T24" fmla="*/ 93 w 472"/>
                    <a:gd name="T25" fmla="*/ 38 h 255"/>
                    <a:gd name="T26" fmla="*/ 16 w 472"/>
                    <a:gd name="T27"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2" h="255">
                      <a:moveTo>
                        <a:pt x="16" y="0"/>
                      </a:moveTo>
                      <a:lnTo>
                        <a:pt x="0" y="5"/>
                      </a:lnTo>
                      <a:lnTo>
                        <a:pt x="84" y="52"/>
                      </a:lnTo>
                      <a:lnTo>
                        <a:pt x="185" y="100"/>
                      </a:lnTo>
                      <a:lnTo>
                        <a:pt x="279" y="149"/>
                      </a:lnTo>
                      <a:lnTo>
                        <a:pt x="369" y="200"/>
                      </a:lnTo>
                      <a:lnTo>
                        <a:pt x="453" y="255"/>
                      </a:lnTo>
                      <a:lnTo>
                        <a:pt x="455" y="252"/>
                      </a:lnTo>
                      <a:lnTo>
                        <a:pt x="472" y="247"/>
                      </a:lnTo>
                      <a:lnTo>
                        <a:pt x="380" y="189"/>
                      </a:lnTo>
                      <a:lnTo>
                        <a:pt x="285" y="135"/>
                      </a:lnTo>
                      <a:lnTo>
                        <a:pt x="190" y="87"/>
                      </a:lnTo>
                      <a:lnTo>
                        <a:pt x="93" y="38"/>
                      </a:lnTo>
                      <a:lnTo>
                        <a:pt x="16"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
                <p:cNvSpPr>
                  <a:spLocks/>
                </p:cNvSpPr>
                <p:nvPr/>
              </p:nvSpPr>
              <p:spPr bwMode="auto">
                <a:xfrm>
                  <a:off x="3343" y="2202"/>
                  <a:ext cx="34" cy="40"/>
                </a:xfrm>
                <a:custGeom>
                  <a:avLst/>
                  <a:gdLst>
                    <a:gd name="T0" fmla="*/ 163 w 553"/>
                    <a:gd name="T1" fmla="*/ 0 h 650"/>
                    <a:gd name="T2" fmla="*/ 146 w 553"/>
                    <a:gd name="T3" fmla="*/ 43 h 650"/>
                    <a:gd name="T4" fmla="*/ 136 w 553"/>
                    <a:gd name="T5" fmla="*/ 67 h 650"/>
                    <a:gd name="T6" fmla="*/ 122 w 553"/>
                    <a:gd name="T7" fmla="*/ 92 h 650"/>
                    <a:gd name="T8" fmla="*/ 106 w 553"/>
                    <a:gd name="T9" fmla="*/ 114 h 650"/>
                    <a:gd name="T10" fmla="*/ 90 w 553"/>
                    <a:gd name="T11" fmla="*/ 135 h 650"/>
                    <a:gd name="T12" fmla="*/ 71 w 553"/>
                    <a:gd name="T13" fmla="*/ 154 h 650"/>
                    <a:gd name="T14" fmla="*/ 49 w 553"/>
                    <a:gd name="T15" fmla="*/ 170 h 650"/>
                    <a:gd name="T16" fmla="*/ 24 w 553"/>
                    <a:gd name="T17" fmla="*/ 187 h 650"/>
                    <a:gd name="T18" fmla="*/ 0 w 553"/>
                    <a:gd name="T19" fmla="*/ 201 h 650"/>
                    <a:gd name="T20" fmla="*/ 47 w 553"/>
                    <a:gd name="T21" fmla="*/ 252 h 650"/>
                    <a:gd name="T22" fmla="*/ 92 w 553"/>
                    <a:gd name="T23" fmla="*/ 303 h 650"/>
                    <a:gd name="T24" fmla="*/ 139 w 553"/>
                    <a:gd name="T25" fmla="*/ 357 h 650"/>
                    <a:gd name="T26" fmla="*/ 182 w 553"/>
                    <a:gd name="T27" fmla="*/ 415 h 650"/>
                    <a:gd name="T28" fmla="*/ 223 w 553"/>
                    <a:gd name="T29" fmla="*/ 471 h 650"/>
                    <a:gd name="T30" fmla="*/ 261 w 553"/>
                    <a:gd name="T31" fmla="*/ 531 h 650"/>
                    <a:gd name="T32" fmla="*/ 299 w 553"/>
                    <a:gd name="T33" fmla="*/ 590 h 650"/>
                    <a:gd name="T34" fmla="*/ 334 w 553"/>
                    <a:gd name="T35" fmla="*/ 650 h 650"/>
                    <a:gd name="T36" fmla="*/ 372 w 553"/>
                    <a:gd name="T37" fmla="*/ 639 h 650"/>
                    <a:gd name="T38" fmla="*/ 407 w 553"/>
                    <a:gd name="T39" fmla="*/ 622 h 650"/>
                    <a:gd name="T40" fmla="*/ 440 w 553"/>
                    <a:gd name="T41" fmla="*/ 604 h 650"/>
                    <a:gd name="T42" fmla="*/ 466 w 553"/>
                    <a:gd name="T43" fmla="*/ 585 h 650"/>
                    <a:gd name="T44" fmla="*/ 494 w 553"/>
                    <a:gd name="T45" fmla="*/ 563 h 650"/>
                    <a:gd name="T46" fmla="*/ 515 w 553"/>
                    <a:gd name="T47" fmla="*/ 542 h 650"/>
                    <a:gd name="T48" fmla="*/ 534 w 553"/>
                    <a:gd name="T49" fmla="*/ 517 h 650"/>
                    <a:gd name="T50" fmla="*/ 553 w 553"/>
                    <a:gd name="T51" fmla="*/ 490 h 650"/>
                    <a:gd name="T52" fmla="*/ 510 w 553"/>
                    <a:gd name="T53" fmla="*/ 425 h 650"/>
                    <a:gd name="T54" fmla="*/ 464 w 553"/>
                    <a:gd name="T55" fmla="*/ 360 h 650"/>
                    <a:gd name="T56" fmla="*/ 418 w 553"/>
                    <a:gd name="T57" fmla="*/ 295 h 650"/>
                    <a:gd name="T58" fmla="*/ 369 w 553"/>
                    <a:gd name="T59" fmla="*/ 233 h 650"/>
                    <a:gd name="T60" fmla="*/ 318 w 553"/>
                    <a:gd name="T61" fmla="*/ 173 h 650"/>
                    <a:gd name="T62" fmla="*/ 268 w 553"/>
                    <a:gd name="T63" fmla="*/ 114 h 650"/>
                    <a:gd name="T64" fmla="*/ 214 w 553"/>
                    <a:gd name="T65" fmla="*/ 57 h 650"/>
                    <a:gd name="T66" fmla="*/ 163 w 553"/>
                    <a:gd name="T67"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3" h="650">
                      <a:moveTo>
                        <a:pt x="163" y="0"/>
                      </a:moveTo>
                      <a:lnTo>
                        <a:pt x="146" y="43"/>
                      </a:lnTo>
                      <a:lnTo>
                        <a:pt x="136" y="67"/>
                      </a:lnTo>
                      <a:lnTo>
                        <a:pt x="122" y="92"/>
                      </a:lnTo>
                      <a:lnTo>
                        <a:pt x="106" y="114"/>
                      </a:lnTo>
                      <a:lnTo>
                        <a:pt x="90" y="135"/>
                      </a:lnTo>
                      <a:lnTo>
                        <a:pt x="71" y="154"/>
                      </a:lnTo>
                      <a:lnTo>
                        <a:pt x="49" y="170"/>
                      </a:lnTo>
                      <a:lnTo>
                        <a:pt x="24" y="187"/>
                      </a:lnTo>
                      <a:lnTo>
                        <a:pt x="0" y="201"/>
                      </a:lnTo>
                      <a:lnTo>
                        <a:pt x="47" y="252"/>
                      </a:lnTo>
                      <a:lnTo>
                        <a:pt x="92" y="303"/>
                      </a:lnTo>
                      <a:lnTo>
                        <a:pt x="139" y="357"/>
                      </a:lnTo>
                      <a:lnTo>
                        <a:pt x="182" y="415"/>
                      </a:lnTo>
                      <a:lnTo>
                        <a:pt x="223" y="471"/>
                      </a:lnTo>
                      <a:lnTo>
                        <a:pt x="261" y="531"/>
                      </a:lnTo>
                      <a:lnTo>
                        <a:pt x="299" y="590"/>
                      </a:lnTo>
                      <a:lnTo>
                        <a:pt x="334" y="650"/>
                      </a:lnTo>
                      <a:lnTo>
                        <a:pt x="372" y="639"/>
                      </a:lnTo>
                      <a:lnTo>
                        <a:pt x="407" y="622"/>
                      </a:lnTo>
                      <a:lnTo>
                        <a:pt x="440" y="604"/>
                      </a:lnTo>
                      <a:lnTo>
                        <a:pt x="466" y="585"/>
                      </a:lnTo>
                      <a:lnTo>
                        <a:pt x="494" y="563"/>
                      </a:lnTo>
                      <a:lnTo>
                        <a:pt x="515" y="542"/>
                      </a:lnTo>
                      <a:lnTo>
                        <a:pt x="534" y="517"/>
                      </a:lnTo>
                      <a:lnTo>
                        <a:pt x="553" y="490"/>
                      </a:lnTo>
                      <a:lnTo>
                        <a:pt x="510" y="425"/>
                      </a:lnTo>
                      <a:lnTo>
                        <a:pt x="464" y="360"/>
                      </a:lnTo>
                      <a:lnTo>
                        <a:pt x="418" y="295"/>
                      </a:lnTo>
                      <a:lnTo>
                        <a:pt x="369" y="233"/>
                      </a:lnTo>
                      <a:lnTo>
                        <a:pt x="318" y="173"/>
                      </a:lnTo>
                      <a:lnTo>
                        <a:pt x="268" y="114"/>
                      </a:lnTo>
                      <a:lnTo>
                        <a:pt x="214" y="57"/>
                      </a:lnTo>
                      <a:lnTo>
                        <a:pt x="163"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9"/>
                <p:cNvSpPr>
                  <a:spLocks/>
                </p:cNvSpPr>
                <p:nvPr/>
              </p:nvSpPr>
              <p:spPr bwMode="auto">
                <a:xfrm>
                  <a:off x="3341" y="2214"/>
                  <a:ext cx="22" cy="29"/>
                </a:xfrm>
                <a:custGeom>
                  <a:avLst/>
                  <a:gdLst>
                    <a:gd name="T0" fmla="*/ 19 w 353"/>
                    <a:gd name="T1" fmla="*/ 0 h 454"/>
                    <a:gd name="T2" fmla="*/ 0 w 353"/>
                    <a:gd name="T3" fmla="*/ 5 h 454"/>
                    <a:gd name="T4" fmla="*/ 57 w 353"/>
                    <a:gd name="T5" fmla="*/ 68 h 454"/>
                    <a:gd name="T6" fmla="*/ 109 w 353"/>
                    <a:gd name="T7" fmla="*/ 127 h 454"/>
                    <a:gd name="T8" fmla="*/ 158 w 353"/>
                    <a:gd name="T9" fmla="*/ 186 h 454"/>
                    <a:gd name="T10" fmla="*/ 201 w 353"/>
                    <a:gd name="T11" fmla="*/ 243 h 454"/>
                    <a:gd name="T12" fmla="*/ 242 w 353"/>
                    <a:gd name="T13" fmla="*/ 299 h 454"/>
                    <a:gd name="T14" fmla="*/ 277 w 353"/>
                    <a:gd name="T15" fmla="*/ 351 h 454"/>
                    <a:gd name="T16" fmla="*/ 309 w 353"/>
                    <a:gd name="T17" fmla="*/ 405 h 454"/>
                    <a:gd name="T18" fmla="*/ 339 w 353"/>
                    <a:gd name="T19" fmla="*/ 454 h 454"/>
                    <a:gd name="T20" fmla="*/ 353 w 353"/>
                    <a:gd name="T21" fmla="*/ 449 h 454"/>
                    <a:gd name="T22" fmla="*/ 318 w 353"/>
                    <a:gd name="T23" fmla="*/ 389 h 454"/>
                    <a:gd name="T24" fmla="*/ 280 w 353"/>
                    <a:gd name="T25" fmla="*/ 330 h 454"/>
                    <a:gd name="T26" fmla="*/ 242 w 353"/>
                    <a:gd name="T27" fmla="*/ 270 h 454"/>
                    <a:gd name="T28" fmla="*/ 201 w 353"/>
                    <a:gd name="T29" fmla="*/ 214 h 454"/>
                    <a:gd name="T30" fmla="*/ 158 w 353"/>
                    <a:gd name="T31" fmla="*/ 156 h 454"/>
                    <a:gd name="T32" fmla="*/ 111 w 353"/>
                    <a:gd name="T33" fmla="*/ 102 h 454"/>
                    <a:gd name="T34" fmla="*/ 66 w 353"/>
                    <a:gd name="T35" fmla="*/ 51 h 454"/>
                    <a:gd name="T36" fmla="*/ 19 w 353"/>
                    <a:gd name="T37"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 h="454">
                      <a:moveTo>
                        <a:pt x="19" y="0"/>
                      </a:moveTo>
                      <a:lnTo>
                        <a:pt x="0" y="5"/>
                      </a:lnTo>
                      <a:lnTo>
                        <a:pt x="57" y="68"/>
                      </a:lnTo>
                      <a:lnTo>
                        <a:pt x="109" y="127"/>
                      </a:lnTo>
                      <a:lnTo>
                        <a:pt x="158" y="186"/>
                      </a:lnTo>
                      <a:lnTo>
                        <a:pt x="201" y="243"/>
                      </a:lnTo>
                      <a:lnTo>
                        <a:pt x="242" y="299"/>
                      </a:lnTo>
                      <a:lnTo>
                        <a:pt x="277" y="351"/>
                      </a:lnTo>
                      <a:lnTo>
                        <a:pt x="309" y="405"/>
                      </a:lnTo>
                      <a:lnTo>
                        <a:pt x="339" y="454"/>
                      </a:lnTo>
                      <a:lnTo>
                        <a:pt x="353" y="449"/>
                      </a:lnTo>
                      <a:lnTo>
                        <a:pt x="318" y="389"/>
                      </a:lnTo>
                      <a:lnTo>
                        <a:pt x="280" y="330"/>
                      </a:lnTo>
                      <a:lnTo>
                        <a:pt x="242" y="270"/>
                      </a:lnTo>
                      <a:lnTo>
                        <a:pt x="201" y="214"/>
                      </a:lnTo>
                      <a:lnTo>
                        <a:pt x="158" y="156"/>
                      </a:lnTo>
                      <a:lnTo>
                        <a:pt x="111" y="102"/>
                      </a:lnTo>
                      <a:lnTo>
                        <a:pt x="66" y="51"/>
                      </a:lnTo>
                      <a:lnTo>
                        <a:pt x="19"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0"/>
                <p:cNvSpPr>
                  <a:spLocks/>
                </p:cNvSpPr>
                <p:nvPr/>
              </p:nvSpPr>
              <p:spPr bwMode="auto">
                <a:xfrm>
                  <a:off x="3374" y="2261"/>
                  <a:ext cx="31" cy="39"/>
                </a:xfrm>
                <a:custGeom>
                  <a:avLst/>
                  <a:gdLst>
                    <a:gd name="T0" fmla="*/ 271 w 496"/>
                    <a:gd name="T1" fmla="*/ 0 h 622"/>
                    <a:gd name="T2" fmla="*/ 247 w 496"/>
                    <a:gd name="T3" fmla="*/ 19 h 622"/>
                    <a:gd name="T4" fmla="*/ 220 w 496"/>
                    <a:gd name="T5" fmla="*/ 35 h 622"/>
                    <a:gd name="T6" fmla="*/ 189 w 496"/>
                    <a:gd name="T7" fmla="*/ 51 h 622"/>
                    <a:gd name="T8" fmla="*/ 158 w 496"/>
                    <a:gd name="T9" fmla="*/ 68 h 622"/>
                    <a:gd name="T10" fmla="*/ 123 w 496"/>
                    <a:gd name="T11" fmla="*/ 83 h 622"/>
                    <a:gd name="T12" fmla="*/ 84 w 496"/>
                    <a:gd name="T13" fmla="*/ 97 h 622"/>
                    <a:gd name="T14" fmla="*/ 43 w 496"/>
                    <a:gd name="T15" fmla="*/ 108 h 622"/>
                    <a:gd name="T16" fmla="*/ 0 w 496"/>
                    <a:gd name="T17" fmla="*/ 118 h 622"/>
                    <a:gd name="T18" fmla="*/ 32 w 496"/>
                    <a:gd name="T19" fmla="*/ 238 h 622"/>
                    <a:gd name="T20" fmla="*/ 67 w 496"/>
                    <a:gd name="T21" fmla="*/ 360 h 622"/>
                    <a:gd name="T22" fmla="*/ 103 w 496"/>
                    <a:gd name="T23" fmla="*/ 478 h 622"/>
                    <a:gd name="T24" fmla="*/ 141 w 496"/>
                    <a:gd name="T25" fmla="*/ 598 h 622"/>
                    <a:gd name="T26" fmla="*/ 144 w 496"/>
                    <a:gd name="T27" fmla="*/ 595 h 622"/>
                    <a:gd name="T28" fmla="*/ 193 w 496"/>
                    <a:gd name="T29" fmla="*/ 609 h 622"/>
                    <a:gd name="T30" fmla="*/ 238 w 496"/>
                    <a:gd name="T31" fmla="*/ 617 h 622"/>
                    <a:gd name="T32" fmla="*/ 282 w 496"/>
                    <a:gd name="T33" fmla="*/ 619 h 622"/>
                    <a:gd name="T34" fmla="*/ 320 w 496"/>
                    <a:gd name="T35" fmla="*/ 622 h 622"/>
                    <a:gd name="T36" fmla="*/ 349 w 496"/>
                    <a:gd name="T37" fmla="*/ 622 h 622"/>
                    <a:gd name="T38" fmla="*/ 374 w 496"/>
                    <a:gd name="T39" fmla="*/ 619 h 622"/>
                    <a:gd name="T40" fmla="*/ 398 w 496"/>
                    <a:gd name="T41" fmla="*/ 614 h 622"/>
                    <a:gd name="T42" fmla="*/ 423 w 496"/>
                    <a:gd name="T43" fmla="*/ 609 h 622"/>
                    <a:gd name="T44" fmla="*/ 442 w 496"/>
                    <a:gd name="T45" fmla="*/ 603 h 622"/>
                    <a:gd name="T46" fmla="*/ 461 w 496"/>
                    <a:gd name="T47" fmla="*/ 595 h 622"/>
                    <a:gd name="T48" fmla="*/ 496 w 496"/>
                    <a:gd name="T49" fmla="*/ 576 h 622"/>
                    <a:gd name="T50" fmla="*/ 469 w 496"/>
                    <a:gd name="T51" fmla="*/ 490 h 622"/>
                    <a:gd name="T52" fmla="*/ 440 w 496"/>
                    <a:gd name="T53" fmla="*/ 405 h 622"/>
                    <a:gd name="T54" fmla="*/ 410 w 496"/>
                    <a:gd name="T55" fmla="*/ 320 h 622"/>
                    <a:gd name="T56" fmla="*/ 377 w 496"/>
                    <a:gd name="T57" fmla="*/ 240 h 622"/>
                    <a:gd name="T58" fmla="*/ 314 w 496"/>
                    <a:gd name="T59" fmla="*/ 99 h 622"/>
                    <a:gd name="T60" fmla="*/ 271 w 496"/>
                    <a:gd name="T61"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6" h="622">
                      <a:moveTo>
                        <a:pt x="271" y="0"/>
                      </a:moveTo>
                      <a:lnTo>
                        <a:pt x="247" y="19"/>
                      </a:lnTo>
                      <a:lnTo>
                        <a:pt x="220" y="35"/>
                      </a:lnTo>
                      <a:lnTo>
                        <a:pt x="189" y="51"/>
                      </a:lnTo>
                      <a:lnTo>
                        <a:pt x="158" y="68"/>
                      </a:lnTo>
                      <a:lnTo>
                        <a:pt x="123" y="83"/>
                      </a:lnTo>
                      <a:lnTo>
                        <a:pt x="84" y="97"/>
                      </a:lnTo>
                      <a:lnTo>
                        <a:pt x="43" y="108"/>
                      </a:lnTo>
                      <a:lnTo>
                        <a:pt x="0" y="118"/>
                      </a:lnTo>
                      <a:lnTo>
                        <a:pt x="32" y="238"/>
                      </a:lnTo>
                      <a:lnTo>
                        <a:pt x="67" y="360"/>
                      </a:lnTo>
                      <a:lnTo>
                        <a:pt x="103" y="478"/>
                      </a:lnTo>
                      <a:lnTo>
                        <a:pt x="141" y="598"/>
                      </a:lnTo>
                      <a:lnTo>
                        <a:pt x="144" y="595"/>
                      </a:lnTo>
                      <a:lnTo>
                        <a:pt x="193" y="609"/>
                      </a:lnTo>
                      <a:lnTo>
                        <a:pt x="238" y="617"/>
                      </a:lnTo>
                      <a:lnTo>
                        <a:pt x="282" y="619"/>
                      </a:lnTo>
                      <a:lnTo>
                        <a:pt x="320" y="622"/>
                      </a:lnTo>
                      <a:lnTo>
                        <a:pt x="349" y="622"/>
                      </a:lnTo>
                      <a:lnTo>
                        <a:pt x="374" y="619"/>
                      </a:lnTo>
                      <a:lnTo>
                        <a:pt x="398" y="614"/>
                      </a:lnTo>
                      <a:lnTo>
                        <a:pt x="423" y="609"/>
                      </a:lnTo>
                      <a:lnTo>
                        <a:pt x="442" y="603"/>
                      </a:lnTo>
                      <a:lnTo>
                        <a:pt x="461" y="595"/>
                      </a:lnTo>
                      <a:lnTo>
                        <a:pt x="496" y="576"/>
                      </a:lnTo>
                      <a:lnTo>
                        <a:pt x="469" y="490"/>
                      </a:lnTo>
                      <a:lnTo>
                        <a:pt x="440" y="405"/>
                      </a:lnTo>
                      <a:lnTo>
                        <a:pt x="410" y="320"/>
                      </a:lnTo>
                      <a:lnTo>
                        <a:pt x="377" y="240"/>
                      </a:lnTo>
                      <a:lnTo>
                        <a:pt x="314" y="99"/>
                      </a:lnTo>
                      <a:lnTo>
                        <a:pt x="271"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1"/>
                <p:cNvSpPr>
                  <a:spLocks/>
                </p:cNvSpPr>
                <p:nvPr/>
              </p:nvSpPr>
              <p:spPr bwMode="auto">
                <a:xfrm>
                  <a:off x="3373" y="2269"/>
                  <a:ext cx="10" cy="30"/>
                </a:xfrm>
                <a:custGeom>
                  <a:avLst/>
                  <a:gdLst>
                    <a:gd name="T0" fmla="*/ 16 w 157"/>
                    <a:gd name="T1" fmla="*/ 0 h 480"/>
                    <a:gd name="T2" fmla="*/ 0 w 157"/>
                    <a:gd name="T3" fmla="*/ 4 h 480"/>
                    <a:gd name="T4" fmla="*/ 43 w 157"/>
                    <a:gd name="T5" fmla="*/ 144 h 480"/>
                    <a:gd name="T6" fmla="*/ 83 w 157"/>
                    <a:gd name="T7" fmla="*/ 268 h 480"/>
                    <a:gd name="T8" fmla="*/ 122 w 157"/>
                    <a:gd name="T9" fmla="*/ 379 h 480"/>
                    <a:gd name="T10" fmla="*/ 157 w 157"/>
                    <a:gd name="T11" fmla="*/ 480 h 480"/>
                    <a:gd name="T12" fmla="*/ 119 w 157"/>
                    <a:gd name="T13" fmla="*/ 360 h 480"/>
                    <a:gd name="T14" fmla="*/ 83 w 157"/>
                    <a:gd name="T15" fmla="*/ 242 h 480"/>
                    <a:gd name="T16" fmla="*/ 48 w 157"/>
                    <a:gd name="T17" fmla="*/ 120 h 480"/>
                    <a:gd name="T18" fmla="*/ 16 w 157"/>
                    <a:gd name="T1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480">
                      <a:moveTo>
                        <a:pt x="16" y="0"/>
                      </a:moveTo>
                      <a:lnTo>
                        <a:pt x="0" y="4"/>
                      </a:lnTo>
                      <a:lnTo>
                        <a:pt x="43" y="144"/>
                      </a:lnTo>
                      <a:lnTo>
                        <a:pt x="83" y="268"/>
                      </a:lnTo>
                      <a:lnTo>
                        <a:pt x="122" y="379"/>
                      </a:lnTo>
                      <a:lnTo>
                        <a:pt x="157" y="480"/>
                      </a:lnTo>
                      <a:lnTo>
                        <a:pt x="119" y="360"/>
                      </a:lnTo>
                      <a:lnTo>
                        <a:pt x="83" y="242"/>
                      </a:lnTo>
                      <a:lnTo>
                        <a:pt x="48" y="120"/>
                      </a:lnTo>
                      <a:lnTo>
                        <a:pt x="16"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2"/>
                <p:cNvSpPr>
                  <a:spLocks/>
                </p:cNvSpPr>
                <p:nvPr/>
              </p:nvSpPr>
              <p:spPr bwMode="auto">
                <a:xfrm>
                  <a:off x="2496" y="2099"/>
                  <a:ext cx="180" cy="84"/>
                </a:xfrm>
                <a:custGeom>
                  <a:avLst/>
                  <a:gdLst>
                    <a:gd name="T0" fmla="*/ 477 w 2881"/>
                    <a:gd name="T1" fmla="*/ 189 h 1348"/>
                    <a:gd name="T2" fmla="*/ 566 w 2881"/>
                    <a:gd name="T3" fmla="*/ 200 h 1348"/>
                    <a:gd name="T4" fmla="*/ 656 w 2881"/>
                    <a:gd name="T5" fmla="*/ 202 h 1348"/>
                    <a:gd name="T6" fmla="*/ 797 w 2881"/>
                    <a:gd name="T7" fmla="*/ 197 h 1348"/>
                    <a:gd name="T8" fmla="*/ 981 w 2881"/>
                    <a:gd name="T9" fmla="*/ 171 h 1348"/>
                    <a:gd name="T10" fmla="*/ 1157 w 2881"/>
                    <a:gd name="T11" fmla="*/ 129 h 1348"/>
                    <a:gd name="T12" fmla="*/ 1311 w 2881"/>
                    <a:gd name="T13" fmla="*/ 84 h 1348"/>
                    <a:gd name="T14" fmla="*/ 1517 w 2881"/>
                    <a:gd name="T15" fmla="*/ 13 h 1348"/>
                    <a:gd name="T16" fmla="*/ 1645 w 2881"/>
                    <a:gd name="T17" fmla="*/ 116 h 1348"/>
                    <a:gd name="T18" fmla="*/ 1831 w 2881"/>
                    <a:gd name="T19" fmla="*/ 319 h 1348"/>
                    <a:gd name="T20" fmla="*/ 2010 w 2881"/>
                    <a:gd name="T21" fmla="*/ 487 h 1348"/>
                    <a:gd name="T22" fmla="*/ 2170 w 2881"/>
                    <a:gd name="T23" fmla="*/ 620 h 1348"/>
                    <a:gd name="T24" fmla="*/ 2311 w 2881"/>
                    <a:gd name="T25" fmla="*/ 722 h 1348"/>
                    <a:gd name="T26" fmla="*/ 2423 w 2881"/>
                    <a:gd name="T27" fmla="*/ 795 h 1348"/>
                    <a:gd name="T28" fmla="*/ 2531 w 2881"/>
                    <a:gd name="T29" fmla="*/ 855 h 1348"/>
                    <a:gd name="T30" fmla="*/ 2593 w 2881"/>
                    <a:gd name="T31" fmla="*/ 903 h 1348"/>
                    <a:gd name="T32" fmla="*/ 2669 w 2881"/>
                    <a:gd name="T33" fmla="*/ 980 h 1348"/>
                    <a:gd name="T34" fmla="*/ 2731 w 2881"/>
                    <a:gd name="T35" fmla="*/ 1058 h 1348"/>
                    <a:gd name="T36" fmla="*/ 2802 w 2881"/>
                    <a:gd name="T37" fmla="*/ 1164 h 1348"/>
                    <a:gd name="T38" fmla="*/ 2862 w 2881"/>
                    <a:gd name="T39" fmla="*/ 1270 h 1348"/>
                    <a:gd name="T40" fmla="*/ 2783 w 2881"/>
                    <a:gd name="T41" fmla="*/ 1307 h 1348"/>
                    <a:gd name="T42" fmla="*/ 2536 w 2881"/>
                    <a:gd name="T43" fmla="*/ 1289 h 1348"/>
                    <a:gd name="T44" fmla="*/ 2381 w 2881"/>
                    <a:gd name="T45" fmla="*/ 1267 h 1348"/>
                    <a:gd name="T46" fmla="*/ 2222 w 2881"/>
                    <a:gd name="T47" fmla="*/ 1237 h 1348"/>
                    <a:gd name="T48" fmla="*/ 2062 w 2881"/>
                    <a:gd name="T49" fmla="*/ 1194 h 1348"/>
                    <a:gd name="T50" fmla="*/ 1916 w 2881"/>
                    <a:gd name="T51" fmla="*/ 1136 h 1348"/>
                    <a:gd name="T52" fmla="*/ 1788 w 2881"/>
                    <a:gd name="T53" fmla="*/ 1072 h 1348"/>
                    <a:gd name="T54" fmla="*/ 1648 w 2881"/>
                    <a:gd name="T55" fmla="*/ 1009 h 1348"/>
                    <a:gd name="T56" fmla="*/ 1474 w 2881"/>
                    <a:gd name="T57" fmla="*/ 950 h 1348"/>
                    <a:gd name="T58" fmla="*/ 1330 w 2881"/>
                    <a:gd name="T59" fmla="*/ 912 h 1348"/>
                    <a:gd name="T60" fmla="*/ 1232 w 2881"/>
                    <a:gd name="T61" fmla="*/ 896 h 1348"/>
                    <a:gd name="T62" fmla="*/ 1133 w 2881"/>
                    <a:gd name="T63" fmla="*/ 885 h 1348"/>
                    <a:gd name="T64" fmla="*/ 1035 w 2881"/>
                    <a:gd name="T65" fmla="*/ 885 h 1348"/>
                    <a:gd name="T66" fmla="*/ 938 w 2881"/>
                    <a:gd name="T67" fmla="*/ 896 h 1348"/>
                    <a:gd name="T68" fmla="*/ 845 w 2881"/>
                    <a:gd name="T69" fmla="*/ 917 h 1348"/>
                    <a:gd name="T70" fmla="*/ 759 w 2881"/>
                    <a:gd name="T71" fmla="*/ 955 h 1348"/>
                    <a:gd name="T72" fmla="*/ 704 w 2881"/>
                    <a:gd name="T73" fmla="*/ 996 h 1348"/>
                    <a:gd name="T74" fmla="*/ 637 w 2881"/>
                    <a:gd name="T75" fmla="*/ 1066 h 1348"/>
                    <a:gd name="T76" fmla="*/ 563 w 2881"/>
                    <a:gd name="T77" fmla="*/ 1131 h 1348"/>
                    <a:gd name="T78" fmla="*/ 468 w 2881"/>
                    <a:gd name="T79" fmla="*/ 1199 h 1348"/>
                    <a:gd name="T80" fmla="*/ 355 w 2881"/>
                    <a:gd name="T81" fmla="*/ 1263 h 1348"/>
                    <a:gd name="T82" fmla="*/ 224 w 2881"/>
                    <a:gd name="T83" fmla="*/ 1315 h 1348"/>
                    <a:gd name="T84" fmla="*/ 154 w 2881"/>
                    <a:gd name="T85" fmla="*/ 1331 h 1348"/>
                    <a:gd name="T86" fmla="*/ 78 w 2881"/>
                    <a:gd name="T87" fmla="*/ 1345 h 1348"/>
                    <a:gd name="T88" fmla="*/ 0 w 2881"/>
                    <a:gd name="T89" fmla="*/ 1348 h 1348"/>
                    <a:gd name="T90" fmla="*/ 106 w 2881"/>
                    <a:gd name="T91" fmla="*/ 1223 h 1348"/>
                    <a:gd name="T92" fmla="*/ 208 w 2881"/>
                    <a:gd name="T93" fmla="*/ 1088 h 1348"/>
                    <a:gd name="T94" fmla="*/ 320 w 2881"/>
                    <a:gd name="T95" fmla="*/ 928 h 1348"/>
                    <a:gd name="T96" fmla="*/ 417 w 2881"/>
                    <a:gd name="T97" fmla="*/ 757 h 1348"/>
                    <a:gd name="T98" fmla="*/ 457 w 2881"/>
                    <a:gd name="T99" fmla="*/ 674 h 1348"/>
                    <a:gd name="T100" fmla="*/ 487 w 2881"/>
                    <a:gd name="T101" fmla="*/ 592 h 1348"/>
                    <a:gd name="T102" fmla="*/ 506 w 2881"/>
                    <a:gd name="T103" fmla="*/ 517 h 1348"/>
                    <a:gd name="T104" fmla="*/ 509 w 2881"/>
                    <a:gd name="T105" fmla="*/ 446 h 1348"/>
                    <a:gd name="T106" fmla="*/ 496 w 2881"/>
                    <a:gd name="T107" fmla="*/ 387 h 1348"/>
                    <a:gd name="T108" fmla="*/ 461 w 2881"/>
                    <a:gd name="T109" fmla="*/ 336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1" h="1348">
                      <a:moveTo>
                        <a:pt x="436" y="181"/>
                      </a:moveTo>
                      <a:lnTo>
                        <a:pt x="477" y="189"/>
                      </a:lnTo>
                      <a:lnTo>
                        <a:pt x="520" y="195"/>
                      </a:lnTo>
                      <a:lnTo>
                        <a:pt x="566" y="200"/>
                      </a:lnTo>
                      <a:lnTo>
                        <a:pt x="609" y="202"/>
                      </a:lnTo>
                      <a:lnTo>
                        <a:pt x="656" y="202"/>
                      </a:lnTo>
                      <a:lnTo>
                        <a:pt x="701" y="202"/>
                      </a:lnTo>
                      <a:lnTo>
                        <a:pt x="797" y="197"/>
                      </a:lnTo>
                      <a:lnTo>
                        <a:pt x="889" y="183"/>
                      </a:lnTo>
                      <a:lnTo>
                        <a:pt x="981" y="171"/>
                      </a:lnTo>
                      <a:lnTo>
                        <a:pt x="1070" y="152"/>
                      </a:lnTo>
                      <a:lnTo>
                        <a:pt x="1157" y="129"/>
                      </a:lnTo>
                      <a:lnTo>
                        <a:pt x="1238" y="108"/>
                      </a:lnTo>
                      <a:lnTo>
                        <a:pt x="1311" y="84"/>
                      </a:lnTo>
                      <a:lnTo>
                        <a:pt x="1436" y="42"/>
                      </a:lnTo>
                      <a:lnTo>
                        <a:pt x="1517" y="13"/>
                      </a:lnTo>
                      <a:lnTo>
                        <a:pt x="1547" y="0"/>
                      </a:lnTo>
                      <a:lnTo>
                        <a:pt x="1645" y="116"/>
                      </a:lnTo>
                      <a:lnTo>
                        <a:pt x="1739" y="221"/>
                      </a:lnTo>
                      <a:lnTo>
                        <a:pt x="1831" y="319"/>
                      </a:lnTo>
                      <a:lnTo>
                        <a:pt x="1923" y="409"/>
                      </a:lnTo>
                      <a:lnTo>
                        <a:pt x="2010" y="487"/>
                      </a:lnTo>
                      <a:lnTo>
                        <a:pt x="2092" y="557"/>
                      </a:lnTo>
                      <a:lnTo>
                        <a:pt x="2170" y="620"/>
                      </a:lnTo>
                      <a:lnTo>
                        <a:pt x="2244" y="674"/>
                      </a:lnTo>
                      <a:lnTo>
                        <a:pt x="2311" y="722"/>
                      </a:lnTo>
                      <a:lnTo>
                        <a:pt x="2371" y="760"/>
                      </a:lnTo>
                      <a:lnTo>
                        <a:pt x="2423" y="795"/>
                      </a:lnTo>
                      <a:lnTo>
                        <a:pt x="2468" y="820"/>
                      </a:lnTo>
                      <a:lnTo>
                        <a:pt x="2531" y="855"/>
                      </a:lnTo>
                      <a:lnTo>
                        <a:pt x="2552" y="866"/>
                      </a:lnTo>
                      <a:lnTo>
                        <a:pt x="2593" y="903"/>
                      </a:lnTo>
                      <a:lnTo>
                        <a:pt x="2634" y="942"/>
                      </a:lnTo>
                      <a:lnTo>
                        <a:pt x="2669" y="980"/>
                      </a:lnTo>
                      <a:lnTo>
                        <a:pt x="2701" y="1020"/>
                      </a:lnTo>
                      <a:lnTo>
                        <a:pt x="2731" y="1058"/>
                      </a:lnTo>
                      <a:lnTo>
                        <a:pt x="2759" y="1093"/>
                      </a:lnTo>
                      <a:lnTo>
                        <a:pt x="2802" y="1164"/>
                      </a:lnTo>
                      <a:lnTo>
                        <a:pt x="2837" y="1221"/>
                      </a:lnTo>
                      <a:lnTo>
                        <a:pt x="2862" y="1270"/>
                      </a:lnTo>
                      <a:lnTo>
                        <a:pt x="2881" y="1310"/>
                      </a:lnTo>
                      <a:lnTo>
                        <a:pt x="2783" y="1307"/>
                      </a:lnTo>
                      <a:lnTo>
                        <a:pt x="2672" y="1299"/>
                      </a:lnTo>
                      <a:lnTo>
                        <a:pt x="2536" y="1289"/>
                      </a:lnTo>
                      <a:lnTo>
                        <a:pt x="2461" y="1277"/>
                      </a:lnTo>
                      <a:lnTo>
                        <a:pt x="2381" y="1267"/>
                      </a:lnTo>
                      <a:lnTo>
                        <a:pt x="2301" y="1253"/>
                      </a:lnTo>
                      <a:lnTo>
                        <a:pt x="2222" y="1237"/>
                      </a:lnTo>
                      <a:lnTo>
                        <a:pt x="2141" y="1215"/>
                      </a:lnTo>
                      <a:lnTo>
                        <a:pt x="2062" y="1194"/>
                      </a:lnTo>
                      <a:lnTo>
                        <a:pt x="1986" y="1166"/>
                      </a:lnTo>
                      <a:lnTo>
                        <a:pt x="1916" y="1136"/>
                      </a:lnTo>
                      <a:lnTo>
                        <a:pt x="1880" y="1117"/>
                      </a:lnTo>
                      <a:lnTo>
                        <a:pt x="1788" y="1072"/>
                      </a:lnTo>
                      <a:lnTo>
                        <a:pt x="1723" y="1042"/>
                      </a:lnTo>
                      <a:lnTo>
                        <a:pt x="1648" y="1009"/>
                      </a:lnTo>
                      <a:lnTo>
                        <a:pt x="1563" y="980"/>
                      </a:lnTo>
                      <a:lnTo>
                        <a:pt x="1474" y="950"/>
                      </a:lnTo>
                      <a:lnTo>
                        <a:pt x="1379" y="922"/>
                      </a:lnTo>
                      <a:lnTo>
                        <a:pt x="1330" y="912"/>
                      </a:lnTo>
                      <a:lnTo>
                        <a:pt x="1281" y="903"/>
                      </a:lnTo>
                      <a:lnTo>
                        <a:pt x="1232" y="896"/>
                      </a:lnTo>
                      <a:lnTo>
                        <a:pt x="1184" y="888"/>
                      </a:lnTo>
                      <a:lnTo>
                        <a:pt x="1133" y="885"/>
                      </a:lnTo>
                      <a:lnTo>
                        <a:pt x="1084" y="882"/>
                      </a:lnTo>
                      <a:lnTo>
                        <a:pt x="1035" y="885"/>
                      </a:lnTo>
                      <a:lnTo>
                        <a:pt x="986" y="888"/>
                      </a:lnTo>
                      <a:lnTo>
                        <a:pt x="938" y="896"/>
                      </a:lnTo>
                      <a:lnTo>
                        <a:pt x="891" y="903"/>
                      </a:lnTo>
                      <a:lnTo>
                        <a:pt x="845" y="917"/>
                      </a:lnTo>
                      <a:lnTo>
                        <a:pt x="799" y="936"/>
                      </a:lnTo>
                      <a:lnTo>
                        <a:pt x="759" y="955"/>
                      </a:lnTo>
                      <a:lnTo>
                        <a:pt x="715" y="983"/>
                      </a:lnTo>
                      <a:lnTo>
                        <a:pt x="704" y="996"/>
                      </a:lnTo>
                      <a:lnTo>
                        <a:pt x="663" y="1039"/>
                      </a:lnTo>
                      <a:lnTo>
                        <a:pt x="637" y="1066"/>
                      </a:lnTo>
                      <a:lnTo>
                        <a:pt x="602" y="1096"/>
                      </a:lnTo>
                      <a:lnTo>
                        <a:pt x="563" y="1131"/>
                      </a:lnTo>
                      <a:lnTo>
                        <a:pt x="517" y="1164"/>
                      </a:lnTo>
                      <a:lnTo>
                        <a:pt x="468" y="1199"/>
                      </a:lnTo>
                      <a:lnTo>
                        <a:pt x="414" y="1232"/>
                      </a:lnTo>
                      <a:lnTo>
                        <a:pt x="355" y="1263"/>
                      </a:lnTo>
                      <a:lnTo>
                        <a:pt x="292" y="1291"/>
                      </a:lnTo>
                      <a:lnTo>
                        <a:pt x="224" y="1315"/>
                      </a:lnTo>
                      <a:lnTo>
                        <a:pt x="189" y="1324"/>
                      </a:lnTo>
                      <a:lnTo>
                        <a:pt x="154" y="1331"/>
                      </a:lnTo>
                      <a:lnTo>
                        <a:pt x="116" y="1340"/>
                      </a:lnTo>
                      <a:lnTo>
                        <a:pt x="78" y="1345"/>
                      </a:lnTo>
                      <a:lnTo>
                        <a:pt x="40" y="1348"/>
                      </a:lnTo>
                      <a:lnTo>
                        <a:pt x="0" y="1348"/>
                      </a:lnTo>
                      <a:lnTo>
                        <a:pt x="29" y="1315"/>
                      </a:lnTo>
                      <a:lnTo>
                        <a:pt x="106" y="1223"/>
                      </a:lnTo>
                      <a:lnTo>
                        <a:pt x="154" y="1161"/>
                      </a:lnTo>
                      <a:lnTo>
                        <a:pt x="208" y="1088"/>
                      </a:lnTo>
                      <a:lnTo>
                        <a:pt x="262" y="1012"/>
                      </a:lnTo>
                      <a:lnTo>
                        <a:pt x="320" y="928"/>
                      </a:lnTo>
                      <a:lnTo>
                        <a:pt x="371" y="844"/>
                      </a:lnTo>
                      <a:lnTo>
                        <a:pt x="417" y="757"/>
                      </a:lnTo>
                      <a:lnTo>
                        <a:pt x="438" y="714"/>
                      </a:lnTo>
                      <a:lnTo>
                        <a:pt x="457" y="674"/>
                      </a:lnTo>
                      <a:lnTo>
                        <a:pt x="473" y="633"/>
                      </a:lnTo>
                      <a:lnTo>
                        <a:pt x="487" y="592"/>
                      </a:lnTo>
                      <a:lnTo>
                        <a:pt x="498" y="552"/>
                      </a:lnTo>
                      <a:lnTo>
                        <a:pt x="506" y="517"/>
                      </a:lnTo>
                      <a:lnTo>
                        <a:pt x="509" y="479"/>
                      </a:lnTo>
                      <a:lnTo>
                        <a:pt x="509" y="446"/>
                      </a:lnTo>
                      <a:lnTo>
                        <a:pt x="504" y="414"/>
                      </a:lnTo>
                      <a:lnTo>
                        <a:pt x="496" y="387"/>
                      </a:lnTo>
                      <a:lnTo>
                        <a:pt x="482" y="360"/>
                      </a:lnTo>
                      <a:lnTo>
                        <a:pt x="461" y="336"/>
                      </a:lnTo>
                      <a:lnTo>
                        <a:pt x="436" y="1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23"/>
                <p:cNvSpPr>
                  <a:spLocks noEditPoints="1"/>
                </p:cNvSpPr>
                <p:nvPr/>
              </p:nvSpPr>
              <p:spPr bwMode="auto">
                <a:xfrm>
                  <a:off x="2524" y="2100"/>
                  <a:ext cx="67" cy="10"/>
                </a:xfrm>
                <a:custGeom>
                  <a:avLst/>
                  <a:gdLst>
                    <a:gd name="T0" fmla="*/ 0 w 1078"/>
                    <a:gd name="T1" fmla="*/ 168 h 170"/>
                    <a:gd name="T2" fmla="*/ 16 w 1078"/>
                    <a:gd name="T3" fmla="*/ 170 h 170"/>
                    <a:gd name="T4" fmla="*/ 0 w 1078"/>
                    <a:gd name="T5" fmla="*/ 168 h 170"/>
                    <a:gd name="T6" fmla="*/ 1078 w 1078"/>
                    <a:gd name="T7" fmla="*/ 0 h 170"/>
                    <a:gd name="T8" fmla="*/ 1065 w 1078"/>
                    <a:gd name="T9" fmla="*/ 5 h 170"/>
                    <a:gd name="T10" fmla="*/ 1078 w 1078"/>
                    <a:gd name="T11" fmla="*/ 0 h 170"/>
                  </a:gdLst>
                  <a:ahLst/>
                  <a:cxnLst>
                    <a:cxn ang="0">
                      <a:pos x="T0" y="T1"/>
                    </a:cxn>
                    <a:cxn ang="0">
                      <a:pos x="T2" y="T3"/>
                    </a:cxn>
                    <a:cxn ang="0">
                      <a:pos x="T4" y="T5"/>
                    </a:cxn>
                    <a:cxn ang="0">
                      <a:pos x="T6" y="T7"/>
                    </a:cxn>
                    <a:cxn ang="0">
                      <a:pos x="T8" y="T9"/>
                    </a:cxn>
                    <a:cxn ang="0">
                      <a:pos x="T10" y="T11"/>
                    </a:cxn>
                  </a:cxnLst>
                  <a:rect l="0" t="0" r="r" b="b"/>
                  <a:pathLst>
                    <a:path w="1078" h="170">
                      <a:moveTo>
                        <a:pt x="0" y="168"/>
                      </a:moveTo>
                      <a:lnTo>
                        <a:pt x="16" y="170"/>
                      </a:lnTo>
                      <a:lnTo>
                        <a:pt x="0" y="168"/>
                      </a:lnTo>
                      <a:close/>
                      <a:moveTo>
                        <a:pt x="1078" y="0"/>
                      </a:moveTo>
                      <a:lnTo>
                        <a:pt x="1065" y="5"/>
                      </a:lnTo>
                      <a:lnTo>
                        <a:pt x="1078" y="0"/>
                      </a:lnTo>
                      <a:close/>
                    </a:path>
                  </a:pathLst>
                </a:custGeom>
                <a:solidFill>
                  <a:srgbClr val="E4D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4"/>
                <p:cNvSpPr>
                  <a:spLocks noEditPoints="1"/>
                </p:cNvSpPr>
                <p:nvPr/>
              </p:nvSpPr>
              <p:spPr bwMode="auto">
                <a:xfrm>
                  <a:off x="2496" y="2099"/>
                  <a:ext cx="180" cy="84"/>
                </a:xfrm>
                <a:custGeom>
                  <a:avLst/>
                  <a:gdLst>
                    <a:gd name="T0" fmla="*/ 2040 w 2881"/>
                    <a:gd name="T1" fmla="*/ 536 h 1346"/>
                    <a:gd name="T2" fmla="*/ 2282 w 2881"/>
                    <a:gd name="T3" fmla="*/ 699 h 1346"/>
                    <a:gd name="T4" fmla="*/ 2059 w 2881"/>
                    <a:gd name="T5" fmla="*/ 525 h 1346"/>
                    <a:gd name="T6" fmla="*/ 1648 w 2881"/>
                    <a:gd name="T7" fmla="*/ 130 h 1346"/>
                    <a:gd name="T8" fmla="*/ 1615 w 2881"/>
                    <a:gd name="T9" fmla="*/ 79 h 1346"/>
                    <a:gd name="T10" fmla="*/ 1501 w 2881"/>
                    <a:gd name="T11" fmla="*/ 16 h 1346"/>
                    <a:gd name="T12" fmla="*/ 1568 w 2881"/>
                    <a:gd name="T13" fmla="*/ 176 h 1346"/>
                    <a:gd name="T14" fmla="*/ 1661 w 2881"/>
                    <a:gd name="T15" fmla="*/ 327 h 1346"/>
                    <a:gd name="T16" fmla="*/ 1875 w 2881"/>
                    <a:gd name="T17" fmla="*/ 633 h 1346"/>
                    <a:gd name="T18" fmla="*/ 1981 w 2881"/>
                    <a:gd name="T19" fmla="*/ 804 h 1346"/>
                    <a:gd name="T20" fmla="*/ 1888 w 2881"/>
                    <a:gd name="T21" fmla="*/ 875 h 1346"/>
                    <a:gd name="T22" fmla="*/ 1699 w 2881"/>
                    <a:gd name="T23" fmla="*/ 856 h 1346"/>
                    <a:gd name="T24" fmla="*/ 1517 w 2881"/>
                    <a:gd name="T25" fmla="*/ 812 h 1346"/>
                    <a:gd name="T26" fmla="*/ 1225 w 2881"/>
                    <a:gd name="T27" fmla="*/ 726 h 1346"/>
                    <a:gd name="T28" fmla="*/ 1048 w 2881"/>
                    <a:gd name="T29" fmla="*/ 687 h 1346"/>
                    <a:gd name="T30" fmla="*/ 884 w 2881"/>
                    <a:gd name="T31" fmla="*/ 682 h 1346"/>
                    <a:gd name="T32" fmla="*/ 739 w 2881"/>
                    <a:gd name="T33" fmla="*/ 704 h 1346"/>
                    <a:gd name="T34" fmla="*/ 590 w 2881"/>
                    <a:gd name="T35" fmla="*/ 761 h 1346"/>
                    <a:gd name="T36" fmla="*/ 574 w 2881"/>
                    <a:gd name="T37" fmla="*/ 694 h 1346"/>
                    <a:gd name="T38" fmla="*/ 596 w 2881"/>
                    <a:gd name="T39" fmla="*/ 566 h 1346"/>
                    <a:gd name="T40" fmla="*/ 588 w 2881"/>
                    <a:gd name="T41" fmla="*/ 447 h 1346"/>
                    <a:gd name="T42" fmla="*/ 555 w 2881"/>
                    <a:gd name="T43" fmla="*/ 341 h 1346"/>
                    <a:gd name="T44" fmla="*/ 498 w 2881"/>
                    <a:gd name="T45" fmla="*/ 244 h 1346"/>
                    <a:gd name="T46" fmla="*/ 436 w 2881"/>
                    <a:gd name="T47" fmla="*/ 179 h 1346"/>
                    <a:gd name="T48" fmla="*/ 471 w 2881"/>
                    <a:gd name="T49" fmla="*/ 279 h 1346"/>
                    <a:gd name="T50" fmla="*/ 498 w 2881"/>
                    <a:gd name="T51" fmla="*/ 395 h 1346"/>
                    <a:gd name="T52" fmla="*/ 509 w 2881"/>
                    <a:gd name="T53" fmla="*/ 466 h 1346"/>
                    <a:gd name="T54" fmla="*/ 496 w 2881"/>
                    <a:gd name="T55" fmla="*/ 564 h 1346"/>
                    <a:gd name="T56" fmla="*/ 466 w 2881"/>
                    <a:gd name="T57" fmla="*/ 680 h 1346"/>
                    <a:gd name="T58" fmla="*/ 419 w 2881"/>
                    <a:gd name="T59" fmla="*/ 802 h 1346"/>
                    <a:gd name="T60" fmla="*/ 349 w 2881"/>
                    <a:gd name="T61" fmla="*/ 934 h 1346"/>
                    <a:gd name="T62" fmla="*/ 252 w 2881"/>
                    <a:gd name="T63" fmla="*/ 1072 h 1346"/>
                    <a:gd name="T64" fmla="*/ 127 w 2881"/>
                    <a:gd name="T65" fmla="*/ 1216 h 1346"/>
                    <a:gd name="T66" fmla="*/ 13 w 2881"/>
                    <a:gd name="T67" fmla="*/ 1332 h 1346"/>
                    <a:gd name="T68" fmla="*/ 78 w 2881"/>
                    <a:gd name="T69" fmla="*/ 1343 h 1346"/>
                    <a:gd name="T70" fmla="*/ 189 w 2881"/>
                    <a:gd name="T71" fmla="*/ 1322 h 1346"/>
                    <a:gd name="T72" fmla="*/ 355 w 2881"/>
                    <a:gd name="T73" fmla="*/ 1261 h 1346"/>
                    <a:gd name="T74" fmla="*/ 517 w 2881"/>
                    <a:gd name="T75" fmla="*/ 1162 h 1346"/>
                    <a:gd name="T76" fmla="*/ 637 w 2881"/>
                    <a:gd name="T77" fmla="*/ 1064 h 1346"/>
                    <a:gd name="T78" fmla="*/ 715 w 2881"/>
                    <a:gd name="T79" fmla="*/ 981 h 1346"/>
                    <a:gd name="T80" fmla="*/ 842 w 2881"/>
                    <a:gd name="T81" fmla="*/ 915 h 1346"/>
                    <a:gd name="T82" fmla="*/ 981 w 2881"/>
                    <a:gd name="T83" fmla="*/ 886 h 1346"/>
                    <a:gd name="T84" fmla="*/ 1152 w 2881"/>
                    <a:gd name="T85" fmla="*/ 883 h 1346"/>
                    <a:gd name="T86" fmla="*/ 1376 w 2881"/>
                    <a:gd name="T87" fmla="*/ 920 h 1346"/>
                    <a:gd name="T88" fmla="*/ 1582 w 2881"/>
                    <a:gd name="T89" fmla="*/ 983 h 1346"/>
                    <a:gd name="T90" fmla="*/ 1840 w 2881"/>
                    <a:gd name="T91" fmla="*/ 1094 h 1346"/>
                    <a:gd name="T92" fmla="*/ 1967 w 2881"/>
                    <a:gd name="T93" fmla="*/ 1157 h 1346"/>
                    <a:gd name="T94" fmla="*/ 2138 w 2881"/>
                    <a:gd name="T95" fmla="*/ 1213 h 1346"/>
                    <a:gd name="T96" fmla="*/ 2376 w 2881"/>
                    <a:gd name="T97" fmla="*/ 1265 h 1346"/>
                    <a:gd name="T98" fmla="*/ 2842 w 2881"/>
                    <a:gd name="T99" fmla="*/ 1230 h 1346"/>
                    <a:gd name="T100" fmla="*/ 2834 w 2881"/>
                    <a:gd name="T101" fmla="*/ 1243 h 1346"/>
                    <a:gd name="T102" fmla="*/ 2742 w 2881"/>
                    <a:gd name="T103" fmla="*/ 1089 h 1346"/>
                    <a:gd name="T104" fmla="*/ 2561 w 2881"/>
                    <a:gd name="T105" fmla="*/ 896 h 1346"/>
                    <a:gd name="T106" fmla="*/ 2428 w 2881"/>
                    <a:gd name="T107" fmla="*/ 816 h 1346"/>
                    <a:gd name="T108" fmla="*/ 2198 w 2881"/>
                    <a:gd name="T109" fmla="*/ 685 h 1346"/>
                    <a:gd name="T110" fmla="*/ 1943 w 2881"/>
                    <a:gd name="T111" fmla="*/ 499 h 1346"/>
                    <a:gd name="T112" fmla="*/ 1788 w 2881"/>
                    <a:gd name="T113" fmla="*/ 355 h 1346"/>
                    <a:gd name="T114" fmla="*/ 1688 w 2881"/>
                    <a:gd name="T115" fmla="*/ 235 h 1346"/>
                    <a:gd name="T116" fmla="*/ 1596 w 2881"/>
                    <a:gd name="T117" fmla="*/ 101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1" h="1346">
                      <a:moveTo>
                        <a:pt x="1975" y="452"/>
                      </a:moveTo>
                      <a:lnTo>
                        <a:pt x="1965" y="475"/>
                      </a:lnTo>
                      <a:lnTo>
                        <a:pt x="2040" y="536"/>
                      </a:lnTo>
                      <a:lnTo>
                        <a:pt x="2118" y="593"/>
                      </a:lnTo>
                      <a:lnTo>
                        <a:pt x="2198" y="647"/>
                      </a:lnTo>
                      <a:lnTo>
                        <a:pt x="2282" y="699"/>
                      </a:lnTo>
                      <a:lnTo>
                        <a:pt x="2211" y="650"/>
                      </a:lnTo>
                      <a:lnTo>
                        <a:pt x="2138" y="590"/>
                      </a:lnTo>
                      <a:lnTo>
                        <a:pt x="2059" y="525"/>
                      </a:lnTo>
                      <a:lnTo>
                        <a:pt x="1975" y="452"/>
                      </a:lnTo>
                      <a:close/>
                      <a:moveTo>
                        <a:pt x="1615" y="79"/>
                      </a:moveTo>
                      <a:lnTo>
                        <a:pt x="1648" y="130"/>
                      </a:lnTo>
                      <a:lnTo>
                        <a:pt x="1683" y="181"/>
                      </a:lnTo>
                      <a:lnTo>
                        <a:pt x="1693" y="169"/>
                      </a:lnTo>
                      <a:lnTo>
                        <a:pt x="1615" y="79"/>
                      </a:lnTo>
                      <a:close/>
                      <a:moveTo>
                        <a:pt x="1542" y="0"/>
                      </a:moveTo>
                      <a:lnTo>
                        <a:pt x="1514" y="11"/>
                      </a:lnTo>
                      <a:lnTo>
                        <a:pt x="1501" y="16"/>
                      </a:lnTo>
                      <a:lnTo>
                        <a:pt x="1520" y="71"/>
                      </a:lnTo>
                      <a:lnTo>
                        <a:pt x="1544" y="125"/>
                      </a:lnTo>
                      <a:lnTo>
                        <a:pt x="1568" y="176"/>
                      </a:lnTo>
                      <a:lnTo>
                        <a:pt x="1599" y="228"/>
                      </a:lnTo>
                      <a:lnTo>
                        <a:pt x="1629" y="279"/>
                      </a:lnTo>
                      <a:lnTo>
                        <a:pt x="1661" y="327"/>
                      </a:lnTo>
                      <a:lnTo>
                        <a:pt x="1728" y="428"/>
                      </a:lnTo>
                      <a:lnTo>
                        <a:pt x="1802" y="529"/>
                      </a:lnTo>
                      <a:lnTo>
                        <a:pt x="1875" y="633"/>
                      </a:lnTo>
                      <a:lnTo>
                        <a:pt x="1913" y="687"/>
                      </a:lnTo>
                      <a:lnTo>
                        <a:pt x="1948" y="745"/>
                      </a:lnTo>
                      <a:lnTo>
                        <a:pt x="1981" y="804"/>
                      </a:lnTo>
                      <a:lnTo>
                        <a:pt x="2014" y="866"/>
                      </a:lnTo>
                      <a:lnTo>
                        <a:pt x="1951" y="872"/>
                      </a:lnTo>
                      <a:lnTo>
                        <a:pt x="1888" y="875"/>
                      </a:lnTo>
                      <a:lnTo>
                        <a:pt x="1824" y="872"/>
                      </a:lnTo>
                      <a:lnTo>
                        <a:pt x="1761" y="866"/>
                      </a:lnTo>
                      <a:lnTo>
                        <a:pt x="1699" y="856"/>
                      </a:lnTo>
                      <a:lnTo>
                        <a:pt x="1636" y="845"/>
                      </a:lnTo>
                      <a:lnTo>
                        <a:pt x="1577" y="828"/>
                      </a:lnTo>
                      <a:lnTo>
                        <a:pt x="1517" y="812"/>
                      </a:lnTo>
                      <a:lnTo>
                        <a:pt x="1401" y="778"/>
                      </a:lnTo>
                      <a:lnTo>
                        <a:pt x="1284" y="743"/>
                      </a:lnTo>
                      <a:lnTo>
                        <a:pt x="1225" y="726"/>
                      </a:lnTo>
                      <a:lnTo>
                        <a:pt x="1168" y="710"/>
                      </a:lnTo>
                      <a:lnTo>
                        <a:pt x="1108" y="699"/>
                      </a:lnTo>
                      <a:lnTo>
                        <a:pt x="1048" y="687"/>
                      </a:lnTo>
                      <a:lnTo>
                        <a:pt x="989" y="682"/>
                      </a:lnTo>
                      <a:lnTo>
                        <a:pt x="929" y="680"/>
                      </a:lnTo>
                      <a:lnTo>
                        <a:pt x="884" y="682"/>
                      </a:lnTo>
                      <a:lnTo>
                        <a:pt x="837" y="685"/>
                      </a:lnTo>
                      <a:lnTo>
                        <a:pt x="788" y="694"/>
                      </a:lnTo>
                      <a:lnTo>
                        <a:pt x="739" y="704"/>
                      </a:lnTo>
                      <a:lnTo>
                        <a:pt x="691" y="720"/>
                      </a:lnTo>
                      <a:lnTo>
                        <a:pt x="642" y="736"/>
                      </a:lnTo>
                      <a:lnTo>
                        <a:pt x="590" y="761"/>
                      </a:lnTo>
                      <a:lnTo>
                        <a:pt x="539" y="788"/>
                      </a:lnTo>
                      <a:lnTo>
                        <a:pt x="558" y="739"/>
                      </a:lnTo>
                      <a:lnTo>
                        <a:pt x="574" y="694"/>
                      </a:lnTo>
                      <a:lnTo>
                        <a:pt x="585" y="650"/>
                      </a:lnTo>
                      <a:lnTo>
                        <a:pt x="590" y="607"/>
                      </a:lnTo>
                      <a:lnTo>
                        <a:pt x="596" y="566"/>
                      </a:lnTo>
                      <a:lnTo>
                        <a:pt x="596" y="525"/>
                      </a:lnTo>
                      <a:lnTo>
                        <a:pt x="593" y="485"/>
                      </a:lnTo>
                      <a:lnTo>
                        <a:pt x="588" y="447"/>
                      </a:lnTo>
                      <a:lnTo>
                        <a:pt x="579" y="412"/>
                      </a:lnTo>
                      <a:lnTo>
                        <a:pt x="569" y="376"/>
                      </a:lnTo>
                      <a:lnTo>
                        <a:pt x="555" y="341"/>
                      </a:lnTo>
                      <a:lnTo>
                        <a:pt x="539" y="309"/>
                      </a:lnTo>
                      <a:lnTo>
                        <a:pt x="520" y="277"/>
                      </a:lnTo>
                      <a:lnTo>
                        <a:pt x="498" y="244"/>
                      </a:lnTo>
                      <a:lnTo>
                        <a:pt x="477" y="211"/>
                      </a:lnTo>
                      <a:lnTo>
                        <a:pt x="452" y="181"/>
                      </a:lnTo>
                      <a:lnTo>
                        <a:pt x="436" y="179"/>
                      </a:lnTo>
                      <a:lnTo>
                        <a:pt x="438" y="190"/>
                      </a:lnTo>
                      <a:lnTo>
                        <a:pt x="455" y="233"/>
                      </a:lnTo>
                      <a:lnTo>
                        <a:pt x="471" y="279"/>
                      </a:lnTo>
                      <a:lnTo>
                        <a:pt x="482" y="325"/>
                      </a:lnTo>
                      <a:lnTo>
                        <a:pt x="490" y="374"/>
                      </a:lnTo>
                      <a:lnTo>
                        <a:pt x="498" y="395"/>
                      </a:lnTo>
                      <a:lnTo>
                        <a:pt x="504" y="417"/>
                      </a:lnTo>
                      <a:lnTo>
                        <a:pt x="509" y="439"/>
                      </a:lnTo>
                      <a:lnTo>
                        <a:pt x="509" y="466"/>
                      </a:lnTo>
                      <a:lnTo>
                        <a:pt x="509" y="496"/>
                      </a:lnTo>
                      <a:lnTo>
                        <a:pt x="504" y="531"/>
                      </a:lnTo>
                      <a:lnTo>
                        <a:pt x="496" y="564"/>
                      </a:lnTo>
                      <a:lnTo>
                        <a:pt x="485" y="602"/>
                      </a:lnTo>
                      <a:lnTo>
                        <a:pt x="477" y="639"/>
                      </a:lnTo>
                      <a:lnTo>
                        <a:pt x="466" y="680"/>
                      </a:lnTo>
                      <a:lnTo>
                        <a:pt x="452" y="720"/>
                      </a:lnTo>
                      <a:lnTo>
                        <a:pt x="438" y="761"/>
                      </a:lnTo>
                      <a:lnTo>
                        <a:pt x="419" y="802"/>
                      </a:lnTo>
                      <a:lnTo>
                        <a:pt x="398" y="845"/>
                      </a:lnTo>
                      <a:lnTo>
                        <a:pt x="376" y="889"/>
                      </a:lnTo>
                      <a:lnTo>
                        <a:pt x="349" y="934"/>
                      </a:lnTo>
                      <a:lnTo>
                        <a:pt x="320" y="981"/>
                      </a:lnTo>
                      <a:lnTo>
                        <a:pt x="287" y="1026"/>
                      </a:lnTo>
                      <a:lnTo>
                        <a:pt x="252" y="1072"/>
                      </a:lnTo>
                      <a:lnTo>
                        <a:pt x="214" y="1118"/>
                      </a:lnTo>
                      <a:lnTo>
                        <a:pt x="173" y="1167"/>
                      </a:lnTo>
                      <a:lnTo>
                        <a:pt x="127" y="1216"/>
                      </a:lnTo>
                      <a:lnTo>
                        <a:pt x="78" y="1268"/>
                      </a:lnTo>
                      <a:lnTo>
                        <a:pt x="27" y="1319"/>
                      </a:lnTo>
                      <a:lnTo>
                        <a:pt x="13" y="1332"/>
                      </a:lnTo>
                      <a:lnTo>
                        <a:pt x="0" y="1346"/>
                      </a:lnTo>
                      <a:lnTo>
                        <a:pt x="40" y="1346"/>
                      </a:lnTo>
                      <a:lnTo>
                        <a:pt x="78" y="1343"/>
                      </a:lnTo>
                      <a:lnTo>
                        <a:pt x="116" y="1338"/>
                      </a:lnTo>
                      <a:lnTo>
                        <a:pt x="154" y="1329"/>
                      </a:lnTo>
                      <a:lnTo>
                        <a:pt x="189" y="1322"/>
                      </a:lnTo>
                      <a:lnTo>
                        <a:pt x="224" y="1313"/>
                      </a:lnTo>
                      <a:lnTo>
                        <a:pt x="292" y="1289"/>
                      </a:lnTo>
                      <a:lnTo>
                        <a:pt x="355" y="1261"/>
                      </a:lnTo>
                      <a:lnTo>
                        <a:pt x="414" y="1230"/>
                      </a:lnTo>
                      <a:lnTo>
                        <a:pt x="468" y="1197"/>
                      </a:lnTo>
                      <a:lnTo>
                        <a:pt x="517" y="1162"/>
                      </a:lnTo>
                      <a:lnTo>
                        <a:pt x="563" y="1129"/>
                      </a:lnTo>
                      <a:lnTo>
                        <a:pt x="602" y="1094"/>
                      </a:lnTo>
                      <a:lnTo>
                        <a:pt x="637" y="1064"/>
                      </a:lnTo>
                      <a:lnTo>
                        <a:pt x="663" y="1037"/>
                      </a:lnTo>
                      <a:lnTo>
                        <a:pt x="704" y="994"/>
                      </a:lnTo>
                      <a:lnTo>
                        <a:pt x="715" y="981"/>
                      </a:lnTo>
                      <a:lnTo>
                        <a:pt x="755" y="953"/>
                      </a:lnTo>
                      <a:lnTo>
                        <a:pt x="799" y="934"/>
                      </a:lnTo>
                      <a:lnTo>
                        <a:pt x="842" y="915"/>
                      </a:lnTo>
                      <a:lnTo>
                        <a:pt x="886" y="905"/>
                      </a:lnTo>
                      <a:lnTo>
                        <a:pt x="932" y="894"/>
                      </a:lnTo>
                      <a:lnTo>
                        <a:pt x="981" y="886"/>
                      </a:lnTo>
                      <a:lnTo>
                        <a:pt x="1027" y="883"/>
                      </a:lnTo>
                      <a:lnTo>
                        <a:pt x="1075" y="880"/>
                      </a:lnTo>
                      <a:lnTo>
                        <a:pt x="1152" y="883"/>
                      </a:lnTo>
                      <a:lnTo>
                        <a:pt x="1227" y="891"/>
                      </a:lnTo>
                      <a:lnTo>
                        <a:pt x="1303" y="905"/>
                      </a:lnTo>
                      <a:lnTo>
                        <a:pt x="1376" y="920"/>
                      </a:lnTo>
                      <a:lnTo>
                        <a:pt x="1446" y="940"/>
                      </a:lnTo>
                      <a:lnTo>
                        <a:pt x="1517" y="962"/>
                      </a:lnTo>
                      <a:lnTo>
                        <a:pt x="1582" y="983"/>
                      </a:lnTo>
                      <a:lnTo>
                        <a:pt x="1645" y="1007"/>
                      </a:lnTo>
                      <a:lnTo>
                        <a:pt x="1756" y="1054"/>
                      </a:lnTo>
                      <a:lnTo>
                        <a:pt x="1840" y="1094"/>
                      </a:lnTo>
                      <a:lnTo>
                        <a:pt x="1894" y="1124"/>
                      </a:lnTo>
                      <a:lnTo>
                        <a:pt x="1916" y="1134"/>
                      </a:lnTo>
                      <a:lnTo>
                        <a:pt x="1967" y="1157"/>
                      </a:lnTo>
                      <a:lnTo>
                        <a:pt x="2021" y="1178"/>
                      </a:lnTo>
                      <a:lnTo>
                        <a:pt x="2078" y="1197"/>
                      </a:lnTo>
                      <a:lnTo>
                        <a:pt x="2138" y="1213"/>
                      </a:lnTo>
                      <a:lnTo>
                        <a:pt x="2198" y="1230"/>
                      </a:lnTo>
                      <a:lnTo>
                        <a:pt x="2257" y="1243"/>
                      </a:lnTo>
                      <a:lnTo>
                        <a:pt x="2376" y="1265"/>
                      </a:lnTo>
                      <a:lnTo>
                        <a:pt x="2881" y="1308"/>
                      </a:lnTo>
                      <a:lnTo>
                        <a:pt x="2872" y="1287"/>
                      </a:lnTo>
                      <a:lnTo>
                        <a:pt x="2842" y="1230"/>
                      </a:lnTo>
                      <a:lnTo>
                        <a:pt x="2837" y="1237"/>
                      </a:lnTo>
                      <a:lnTo>
                        <a:pt x="2834" y="1240"/>
                      </a:lnTo>
                      <a:lnTo>
                        <a:pt x="2834" y="1243"/>
                      </a:lnTo>
                      <a:lnTo>
                        <a:pt x="2807" y="1188"/>
                      </a:lnTo>
                      <a:lnTo>
                        <a:pt x="2778" y="1138"/>
                      </a:lnTo>
                      <a:lnTo>
                        <a:pt x="2742" y="1089"/>
                      </a:lnTo>
                      <a:lnTo>
                        <a:pt x="2705" y="1042"/>
                      </a:lnTo>
                      <a:lnTo>
                        <a:pt x="2561" y="899"/>
                      </a:lnTo>
                      <a:lnTo>
                        <a:pt x="2561" y="896"/>
                      </a:lnTo>
                      <a:lnTo>
                        <a:pt x="2528" y="875"/>
                      </a:lnTo>
                      <a:lnTo>
                        <a:pt x="2496" y="853"/>
                      </a:lnTo>
                      <a:lnTo>
                        <a:pt x="2428" y="816"/>
                      </a:lnTo>
                      <a:lnTo>
                        <a:pt x="2357" y="780"/>
                      </a:lnTo>
                      <a:lnTo>
                        <a:pt x="2287" y="739"/>
                      </a:lnTo>
                      <a:lnTo>
                        <a:pt x="2198" y="685"/>
                      </a:lnTo>
                      <a:lnTo>
                        <a:pt x="2111" y="626"/>
                      </a:lnTo>
                      <a:lnTo>
                        <a:pt x="2026" y="566"/>
                      </a:lnTo>
                      <a:lnTo>
                        <a:pt x="1943" y="499"/>
                      </a:lnTo>
                      <a:lnTo>
                        <a:pt x="1864" y="431"/>
                      </a:lnTo>
                      <a:lnTo>
                        <a:pt x="1826" y="393"/>
                      </a:lnTo>
                      <a:lnTo>
                        <a:pt x="1788" y="355"/>
                      </a:lnTo>
                      <a:lnTo>
                        <a:pt x="1753" y="317"/>
                      </a:lnTo>
                      <a:lnTo>
                        <a:pt x="1721" y="277"/>
                      </a:lnTo>
                      <a:lnTo>
                        <a:pt x="1688" y="235"/>
                      </a:lnTo>
                      <a:lnTo>
                        <a:pt x="1655" y="193"/>
                      </a:lnTo>
                      <a:lnTo>
                        <a:pt x="1626" y="150"/>
                      </a:lnTo>
                      <a:lnTo>
                        <a:pt x="1596" y="101"/>
                      </a:lnTo>
                      <a:lnTo>
                        <a:pt x="1568" y="52"/>
                      </a:lnTo>
                      <a:lnTo>
                        <a:pt x="1542" y="0"/>
                      </a:lnTo>
                      <a:close/>
                    </a:path>
                  </a:pathLst>
                </a:custGeom>
                <a:solidFill>
                  <a:srgbClr val="E8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5"/>
                <p:cNvSpPr>
                  <a:spLocks noEditPoints="1"/>
                </p:cNvSpPr>
                <p:nvPr/>
              </p:nvSpPr>
              <p:spPr bwMode="auto">
                <a:xfrm>
                  <a:off x="2414" y="2034"/>
                  <a:ext cx="35" cy="44"/>
                </a:xfrm>
                <a:custGeom>
                  <a:avLst/>
                  <a:gdLst>
                    <a:gd name="T0" fmla="*/ 303 w 550"/>
                    <a:gd name="T1" fmla="*/ 697 h 697"/>
                    <a:gd name="T2" fmla="*/ 493 w 550"/>
                    <a:gd name="T3" fmla="*/ 582 h 697"/>
                    <a:gd name="T4" fmla="*/ 458 w 550"/>
                    <a:gd name="T5" fmla="*/ 633 h 697"/>
                    <a:gd name="T6" fmla="*/ 415 w 550"/>
                    <a:gd name="T7" fmla="*/ 668 h 697"/>
                    <a:gd name="T8" fmla="*/ 371 w 550"/>
                    <a:gd name="T9" fmla="*/ 687 h 697"/>
                    <a:gd name="T10" fmla="*/ 328 w 550"/>
                    <a:gd name="T11" fmla="*/ 695 h 697"/>
                    <a:gd name="T12" fmla="*/ 371 w 550"/>
                    <a:gd name="T13" fmla="*/ 687 h 697"/>
                    <a:gd name="T14" fmla="*/ 415 w 550"/>
                    <a:gd name="T15" fmla="*/ 668 h 697"/>
                    <a:gd name="T16" fmla="*/ 458 w 550"/>
                    <a:gd name="T17" fmla="*/ 633 h 697"/>
                    <a:gd name="T18" fmla="*/ 493 w 550"/>
                    <a:gd name="T19" fmla="*/ 582 h 697"/>
                    <a:gd name="T20" fmla="*/ 507 w 550"/>
                    <a:gd name="T21" fmla="*/ 546 h 697"/>
                    <a:gd name="T22" fmla="*/ 5 w 550"/>
                    <a:gd name="T23" fmla="*/ 43 h 697"/>
                    <a:gd name="T24" fmla="*/ 5 w 550"/>
                    <a:gd name="T25" fmla="*/ 43 h 697"/>
                    <a:gd name="T26" fmla="*/ 5 w 550"/>
                    <a:gd name="T27" fmla="*/ 40 h 697"/>
                    <a:gd name="T28" fmla="*/ 120 w 550"/>
                    <a:gd name="T29" fmla="*/ 0 h 697"/>
                    <a:gd name="T30" fmla="*/ 60 w 550"/>
                    <a:gd name="T31" fmla="*/ 8 h 697"/>
                    <a:gd name="T32" fmla="*/ 21 w 550"/>
                    <a:gd name="T33" fmla="*/ 26 h 697"/>
                    <a:gd name="T34" fmla="*/ 21 w 550"/>
                    <a:gd name="T35" fmla="*/ 26 h 697"/>
                    <a:gd name="T36" fmla="*/ 52 w 550"/>
                    <a:gd name="T37" fmla="*/ 10 h 697"/>
                    <a:gd name="T38" fmla="*/ 65 w 550"/>
                    <a:gd name="T39" fmla="*/ 38 h 697"/>
                    <a:gd name="T40" fmla="*/ 49 w 550"/>
                    <a:gd name="T41" fmla="*/ 130 h 697"/>
                    <a:gd name="T42" fmla="*/ 44 w 550"/>
                    <a:gd name="T43" fmla="*/ 189 h 697"/>
                    <a:gd name="T44" fmla="*/ 49 w 550"/>
                    <a:gd name="T45" fmla="*/ 248 h 697"/>
                    <a:gd name="T46" fmla="*/ 73 w 550"/>
                    <a:gd name="T47" fmla="*/ 316 h 697"/>
                    <a:gd name="T48" fmla="*/ 106 w 550"/>
                    <a:gd name="T49" fmla="*/ 379 h 697"/>
                    <a:gd name="T50" fmla="*/ 146 w 550"/>
                    <a:gd name="T51" fmla="*/ 433 h 697"/>
                    <a:gd name="T52" fmla="*/ 204 w 550"/>
                    <a:gd name="T53" fmla="*/ 473 h 697"/>
                    <a:gd name="T54" fmla="*/ 293 w 550"/>
                    <a:gd name="T55" fmla="*/ 509 h 697"/>
                    <a:gd name="T56" fmla="*/ 383 w 550"/>
                    <a:gd name="T57" fmla="*/ 519 h 697"/>
                    <a:gd name="T58" fmla="*/ 458 w 550"/>
                    <a:gd name="T59" fmla="*/ 511 h 697"/>
                    <a:gd name="T60" fmla="*/ 531 w 550"/>
                    <a:gd name="T61" fmla="*/ 487 h 697"/>
                    <a:gd name="T62" fmla="*/ 550 w 550"/>
                    <a:gd name="T63" fmla="*/ 403 h 697"/>
                    <a:gd name="T64" fmla="*/ 550 w 550"/>
                    <a:gd name="T65" fmla="*/ 351 h 697"/>
                    <a:gd name="T66" fmla="*/ 545 w 550"/>
                    <a:gd name="T67" fmla="*/ 295 h 697"/>
                    <a:gd name="T68" fmla="*/ 526 w 550"/>
                    <a:gd name="T69" fmla="*/ 238 h 697"/>
                    <a:gd name="T70" fmla="*/ 493 w 550"/>
                    <a:gd name="T71" fmla="*/ 184 h 697"/>
                    <a:gd name="T72" fmla="*/ 442 w 550"/>
                    <a:gd name="T73" fmla="*/ 135 h 697"/>
                    <a:gd name="T74" fmla="*/ 369 w 550"/>
                    <a:gd name="T75" fmla="*/ 92 h 697"/>
                    <a:gd name="T76" fmla="*/ 320 w 550"/>
                    <a:gd name="T77" fmla="*/ 62 h 697"/>
                    <a:gd name="T78" fmla="*/ 249 w 550"/>
                    <a:gd name="T79" fmla="*/ 26 h 697"/>
                    <a:gd name="T80" fmla="*/ 162 w 550"/>
                    <a:gd name="T81" fmla="*/ 2 h 697"/>
                    <a:gd name="T82" fmla="*/ 120 w 550"/>
                    <a:gd name="T83" fmla="*/ 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0" h="697">
                      <a:moveTo>
                        <a:pt x="298" y="697"/>
                      </a:moveTo>
                      <a:lnTo>
                        <a:pt x="303" y="697"/>
                      </a:lnTo>
                      <a:lnTo>
                        <a:pt x="298" y="697"/>
                      </a:lnTo>
                      <a:close/>
                      <a:moveTo>
                        <a:pt x="493" y="582"/>
                      </a:moveTo>
                      <a:lnTo>
                        <a:pt x="474" y="612"/>
                      </a:lnTo>
                      <a:lnTo>
                        <a:pt x="458" y="633"/>
                      </a:lnTo>
                      <a:lnTo>
                        <a:pt x="437" y="652"/>
                      </a:lnTo>
                      <a:lnTo>
                        <a:pt x="415" y="668"/>
                      </a:lnTo>
                      <a:lnTo>
                        <a:pt x="393" y="679"/>
                      </a:lnTo>
                      <a:lnTo>
                        <a:pt x="371" y="687"/>
                      </a:lnTo>
                      <a:lnTo>
                        <a:pt x="350" y="692"/>
                      </a:lnTo>
                      <a:lnTo>
                        <a:pt x="328" y="695"/>
                      </a:lnTo>
                      <a:lnTo>
                        <a:pt x="350" y="692"/>
                      </a:lnTo>
                      <a:lnTo>
                        <a:pt x="371" y="687"/>
                      </a:lnTo>
                      <a:lnTo>
                        <a:pt x="393" y="679"/>
                      </a:lnTo>
                      <a:lnTo>
                        <a:pt x="415" y="668"/>
                      </a:lnTo>
                      <a:lnTo>
                        <a:pt x="437" y="652"/>
                      </a:lnTo>
                      <a:lnTo>
                        <a:pt x="458" y="633"/>
                      </a:lnTo>
                      <a:lnTo>
                        <a:pt x="474" y="612"/>
                      </a:lnTo>
                      <a:lnTo>
                        <a:pt x="493" y="582"/>
                      </a:lnTo>
                      <a:close/>
                      <a:moveTo>
                        <a:pt x="515" y="530"/>
                      </a:moveTo>
                      <a:lnTo>
                        <a:pt x="507" y="546"/>
                      </a:lnTo>
                      <a:lnTo>
                        <a:pt x="515" y="530"/>
                      </a:lnTo>
                      <a:close/>
                      <a:moveTo>
                        <a:pt x="5" y="43"/>
                      </a:moveTo>
                      <a:lnTo>
                        <a:pt x="0" y="45"/>
                      </a:lnTo>
                      <a:lnTo>
                        <a:pt x="5" y="43"/>
                      </a:lnTo>
                      <a:close/>
                      <a:moveTo>
                        <a:pt x="9" y="38"/>
                      </a:moveTo>
                      <a:lnTo>
                        <a:pt x="5" y="40"/>
                      </a:lnTo>
                      <a:lnTo>
                        <a:pt x="9" y="38"/>
                      </a:lnTo>
                      <a:close/>
                      <a:moveTo>
                        <a:pt x="120" y="0"/>
                      </a:moveTo>
                      <a:lnTo>
                        <a:pt x="89" y="0"/>
                      </a:lnTo>
                      <a:lnTo>
                        <a:pt x="60" y="8"/>
                      </a:lnTo>
                      <a:lnTo>
                        <a:pt x="33" y="19"/>
                      </a:lnTo>
                      <a:lnTo>
                        <a:pt x="21" y="26"/>
                      </a:lnTo>
                      <a:lnTo>
                        <a:pt x="9" y="38"/>
                      </a:lnTo>
                      <a:lnTo>
                        <a:pt x="21" y="26"/>
                      </a:lnTo>
                      <a:lnTo>
                        <a:pt x="38" y="19"/>
                      </a:lnTo>
                      <a:lnTo>
                        <a:pt x="52" y="10"/>
                      </a:lnTo>
                      <a:lnTo>
                        <a:pt x="68" y="5"/>
                      </a:lnTo>
                      <a:lnTo>
                        <a:pt x="65" y="38"/>
                      </a:lnTo>
                      <a:lnTo>
                        <a:pt x="60" y="67"/>
                      </a:lnTo>
                      <a:lnTo>
                        <a:pt x="49" y="130"/>
                      </a:lnTo>
                      <a:lnTo>
                        <a:pt x="44" y="159"/>
                      </a:lnTo>
                      <a:lnTo>
                        <a:pt x="44" y="189"/>
                      </a:lnTo>
                      <a:lnTo>
                        <a:pt x="44" y="219"/>
                      </a:lnTo>
                      <a:lnTo>
                        <a:pt x="49" y="248"/>
                      </a:lnTo>
                      <a:lnTo>
                        <a:pt x="60" y="281"/>
                      </a:lnTo>
                      <a:lnTo>
                        <a:pt x="73" y="316"/>
                      </a:lnTo>
                      <a:lnTo>
                        <a:pt x="87" y="349"/>
                      </a:lnTo>
                      <a:lnTo>
                        <a:pt x="106" y="379"/>
                      </a:lnTo>
                      <a:lnTo>
                        <a:pt x="125" y="408"/>
                      </a:lnTo>
                      <a:lnTo>
                        <a:pt x="146" y="433"/>
                      </a:lnTo>
                      <a:lnTo>
                        <a:pt x="174" y="457"/>
                      </a:lnTo>
                      <a:lnTo>
                        <a:pt x="204" y="473"/>
                      </a:lnTo>
                      <a:lnTo>
                        <a:pt x="247" y="492"/>
                      </a:lnTo>
                      <a:lnTo>
                        <a:pt x="293" y="509"/>
                      </a:lnTo>
                      <a:lnTo>
                        <a:pt x="339" y="516"/>
                      </a:lnTo>
                      <a:lnTo>
                        <a:pt x="383" y="519"/>
                      </a:lnTo>
                      <a:lnTo>
                        <a:pt x="420" y="516"/>
                      </a:lnTo>
                      <a:lnTo>
                        <a:pt x="458" y="511"/>
                      </a:lnTo>
                      <a:lnTo>
                        <a:pt x="493" y="500"/>
                      </a:lnTo>
                      <a:lnTo>
                        <a:pt x="531" y="487"/>
                      </a:lnTo>
                      <a:lnTo>
                        <a:pt x="542" y="449"/>
                      </a:lnTo>
                      <a:lnTo>
                        <a:pt x="550" y="403"/>
                      </a:lnTo>
                      <a:lnTo>
                        <a:pt x="550" y="375"/>
                      </a:lnTo>
                      <a:lnTo>
                        <a:pt x="550" y="351"/>
                      </a:lnTo>
                      <a:lnTo>
                        <a:pt x="550" y="321"/>
                      </a:lnTo>
                      <a:lnTo>
                        <a:pt x="545" y="295"/>
                      </a:lnTo>
                      <a:lnTo>
                        <a:pt x="537" y="267"/>
                      </a:lnTo>
                      <a:lnTo>
                        <a:pt x="526" y="238"/>
                      </a:lnTo>
                      <a:lnTo>
                        <a:pt x="512" y="210"/>
                      </a:lnTo>
                      <a:lnTo>
                        <a:pt x="493" y="184"/>
                      </a:lnTo>
                      <a:lnTo>
                        <a:pt x="469" y="159"/>
                      </a:lnTo>
                      <a:lnTo>
                        <a:pt x="442" y="135"/>
                      </a:lnTo>
                      <a:lnTo>
                        <a:pt x="409" y="113"/>
                      </a:lnTo>
                      <a:lnTo>
                        <a:pt x="369" y="92"/>
                      </a:lnTo>
                      <a:lnTo>
                        <a:pt x="347" y="78"/>
                      </a:lnTo>
                      <a:lnTo>
                        <a:pt x="320" y="62"/>
                      </a:lnTo>
                      <a:lnTo>
                        <a:pt x="287" y="45"/>
                      </a:lnTo>
                      <a:lnTo>
                        <a:pt x="249" y="26"/>
                      </a:lnTo>
                      <a:lnTo>
                        <a:pt x="209" y="13"/>
                      </a:lnTo>
                      <a:lnTo>
                        <a:pt x="162" y="2"/>
                      </a:lnTo>
                      <a:lnTo>
                        <a:pt x="141" y="0"/>
                      </a:lnTo>
                      <a:lnTo>
                        <a:pt x="120" y="0"/>
                      </a:lnTo>
                      <a:close/>
                    </a:path>
                  </a:pathLst>
                </a:custGeom>
                <a:solidFill>
                  <a:srgbClr val="F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6"/>
                <p:cNvSpPr>
                  <a:spLocks noEditPoints="1"/>
                </p:cNvSpPr>
                <p:nvPr/>
              </p:nvSpPr>
              <p:spPr bwMode="auto">
                <a:xfrm>
                  <a:off x="2415" y="2037"/>
                  <a:ext cx="32" cy="41"/>
                </a:xfrm>
                <a:custGeom>
                  <a:avLst/>
                  <a:gdLst>
                    <a:gd name="T0" fmla="*/ 323 w 526"/>
                    <a:gd name="T1" fmla="*/ 655 h 657"/>
                    <a:gd name="T2" fmla="*/ 298 w 526"/>
                    <a:gd name="T3" fmla="*/ 657 h 657"/>
                    <a:gd name="T4" fmla="*/ 323 w 526"/>
                    <a:gd name="T5" fmla="*/ 655 h 657"/>
                    <a:gd name="T6" fmla="*/ 212 w 526"/>
                    <a:gd name="T7" fmla="*/ 645 h 657"/>
                    <a:gd name="T8" fmla="*/ 239 w 526"/>
                    <a:gd name="T9" fmla="*/ 650 h 657"/>
                    <a:gd name="T10" fmla="*/ 263 w 526"/>
                    <a:gd name="T11" fmla="*/ 655 h 657"/>
                    <a:gd name="T12" fmla="*/ 293 w 526"/>
                    <a:gd name="T13" fmla="*/ 657 h 657"/>
                    <a:gd name="T14" fmla="*/ 263 w 526"/>
                    <a:gd name="T15" fmla="*/ 655 h 657"/>
                    <a:gd name="T16" fmla="*/ 239 w 526"/>
                    <a:gd name="T17" fmla="*/ 650 h 657"/>
                    <a:gd name="T18" fmla="*/ 212 w 526"/>
                    <a:gd name="T19" fmla="*/ 645 h 657"/>
                    <a:gd name="T20" fmla="*/ 502 w 526"/>
                    <a:gd name="T21" fmla="*/ 506 h 657"/>
                    <a:gd name="T22" fmla="*/ 488 w 526"/>
                    <a:gd name="T23" fmla="*/ 542 h 657"/>
                    <a:gd name="T24" fmla="*/ 502 w 526"/>
                    <a:gd name="T25" fmla="*/ 506 h 657"/>
                    <a:gd name="T26" fmla="*/ 526 w 526"/>
                    <a:gd name="T27" fmla="*/ 447 h 657"/>
                    <a:gd name="T28" fmla="*/ 516 w 526"/>
                    <a:gd name="T29" fmla="*/ 476 h 657"/>
                    <a:gd name="T30" fmla="*/ 510 w 526"/>
                    <a:gd name="T31" fmla="*/ 490 h 657"/>
                    <a:gd name="T32" fmla="*/ 516 w 526"/>
                    <a:gd name="T33" fmla="*/ 476 h 657"/>
                    <a:gd name="T34" fmla="*/ 526 w 526"/>
                    <a:gd name="T35" fmla="*/ 447 h 657"/>
                    <a:gd name="T36" fmla="*/ 0 w 526"/>
                    <a:gd name="T37" fmla="*/ 0 h 657"/>
                    <a:gd name="T38" fmla="*/ 0 w 526"/>
                    <a:gd name="T39" fmla="*/ 3 h 657"/>
                    <a:gd name="T40" fmla="*/ 0 w 526"/>
                    <a:gd name="T41"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6" h="657">
                      <a:moveTo>
                        <a:pt x="323" y="655"/>
                      </a:moveTo>
                      <a:lnTo>
                        <a:pt x="298" y="657"/>
                      </a:lnTo>
                      <a:lnTo>
                        <a:pt x="323" y="655"/>
                      </a:lnTo>
                      <a:close/>
                      <a:moveTo>
                        <a:pt x="212" y="645"/>
                      </a:moveTo>
                      <a:lnTo>
                        <a:pt x="239" y="650"/>
                      </a:lnTo>
                      <a:lnTo>
                        <a:pt x="263" y="655"/>
                      </a:lnTo>
                      <a:lnTo>
                        <a:pt x="293" y="657"/>
                      </a:lnTo>
                      <a:lnTo>
                        <a:pt x="263" y="655"/>
                      </a:lnTo>
                      <a:lnTo>
                        <a:pt x="239" y="650"/>
                      </a:lnTo>
                      <a:lnTo>
                        <a:pt x="212" y="645"/>
                      </a:lnTo>
                      <a:close/>
                      <a:moveTo>
                        <a:pt x="502" y="506"/>
                      </a:moveTo>
                      <a:lnTo>
                        <a:pt x="488" y="542"/>
                      </a:lnTo>
                      <a:lnTo>
                        <a:pt x="502" y="506"/>
                      </a:lnTo>
                      <a:close/>
                      <a:moveTo>
                        <a:pt x="526" y="447"/>
                      </a:moveTo>
                      <a:lnTo>
                        <a:pt x="516" y="476"/>
                      </a:lnTo>
                      <a:lnTo>
                        <a:pt x="510" y="490"/>
                      </a:lnTo>
                      <a:lnTo>
                        <a:pt x="516" y="476"/>
                      </a:lnTo>
                      <a:lnTo>
                        <a:pt x="526" y="447"/>
                      </a:lnTo>
                      <a:close/>
                      <a:moveTo>
                        <a:pt x="0" y="0"/>
                      </a:moveTo>
                      <a:lnTo>
                        <a:pt x="0" y="3"/>
                      </a:lnTo>
                      <a:lnTo>
                        <a:pt x="0" y="0"/>
                      </a:lnTo>
                      <a:close/>
                    </a:path>
                  </a:pathLst>
                </a:custGeom>
                <a:solidFill>
                  <a:srgbClr val="EFB7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27"/>
                <p:cNvSpPr>
                  <a:spLocks/>
                </p:cNvSpPr>
                <p:nvPr/>
              </p:nvSpPr>
              <p:spPr bwMode="auto">
                <a:xfrm>
                  <a:off x="2411" y="2035"/>
                  <a:ext cx="36" cy="43"/>
                </a:xfrm>
                <a:custGeom>
                  <a:avLst/>
                  <a:gdLst>
                    <a:gd name="T0" fmla="*/ 95 w 574"/>
                    <a:gd name="T1" fmla="*/ 5 h 692"/>
                    <a:gd name="T2" fmla="*/ 64 w 574"/>
                    <a:gd name="T3" fmla="*/ 21 h 692"/>
                    <a:gd name="T4" fmla="*/ 48 w 574"/>
                    <a:gd name="T5" fmla="*/ 35 h 692"/>
                    <a:gd name="T6" fmla="*/ 43 w 574"/>
                    <a:gd name="T7" fmla="*/ 40 h 692"/>
                    <a:gd name="T8" fmla="*/ 22 w 574"/>
                    <a:gd name="T9" fmla="*/ 116 h 692"/>
                    <a:gd name="T10" fmla="*/ 5 w 574"/>
                    <a:gd name="T11" fmla="*/ 198 h 692"/>
                    <a:gd name="T12" fmla="*/ 0 w 574"/>
                    <a:gd name="T13" fmla="*/ 295 h 692"/>
                    <a:gd name="T14" fmla="*/ 5 w 574"/>
                    <a:gd name="T15" fmla="*/ 379 h 692"/>
                    <a:gd name="T16" fmla="*/ 16 w 574"/>
                    <a:gd name="T17" fmla="*/ 433 h 692"/>
                    <a:gd name="T18" fmla="*/ 35 w 574"/>
                    <a:gd name="T19" fmla="*/ 490 h 692"/>
                    <a:gd name="T20" fmla="*/ 64 w 574"/>
                    <a:gd name="T21" fmla="*/ 541 h 692"/>
                    <a:gd name="T22" fmla="*/ 106 w 574"/>
                    <a:gd name="T23" fmla="*/ 588 h 692"/>
                    <a:gd name="T24" fmla="*/ 154 w 574"/>
                    <a:gd name="T25" fmla="*/ 628 h 692"/>
                    <a:gd name="T26" fmla="*/ 219 w 574"/>
                    <a:gd name="T27" fmla="*/ 663 h 692"/>
                    <a:gd name="T28" fmla="*/ 260 w 574"/>
                    <a:gd name="T29" fmla="*/ 680 h 692"/>
                    <a:gd name="T30" fmla="*/ 311 w 574"/>
                    <a:gd name="T31" fmla="*/ 690 h 692"/>
                    <a:gd name="T32" fmla="*/ 346 w 574"/>
                    <a:gd name="T33" fmla="*/ 692 h 692"/>
                    <a:gd name="T34" fmla="*/ 393 w 574"/>
                    <a:gd name="T35" fmla="*/ 687 h 692"/>
                    <a:gd name="T36" fmla="*/ 436 w 574"/>
                    <a:gd name="T37" fmla="*/ 674 h 692"/>
                    <a:gd name="T38" fmla="*/ 480 w 574"/>
                    <a:gd name="T39" fmla="*/ 647 h 692"/>
                    <a:gd name="T40" fmla="*/ 517 w 574"/>
                    <a:gd name="T41" fmla="*/ 607 h 692"/>
                    <a:gd name="T42" fmla="*/ 550 w 574"/>
                    <a:gd name="T43" fmla="*/ 541 h 692"/>
                    <a:gd name="T44" fmla="*/ 564 w 574"/>
                    <a:gd name="T45" fmla="*/ 511 h 692"/>
                    <a:gd name="T46" fmla="*/ 536 w 574"/>
                    <a:gd name="T47" fmla="*/ 495 h 692"/>
                    <a:gd name="T48" fmla="*/ 463 w 574"/>
                    <a:gd name="T49" fmla="*/ 511 h 692"/>
                    <a:gd name="T50" fmla="*/ 382 w 574"/>
                    <a:gd name="T51" fmla="*/ 511 h 692"/>
                    <a:gd name="T52" fmla="*/ 290 w 574"/>
                    <a:gd name="T53" fmla="*/ 487 h 692"/>
                    <a:gd name="T54" fmla="*/ 217 w 574"/>
                    <a:gd name="T55" fmla="*/ 452 h 692"/>
                    <a:gd name="T56" fmla="*/ 168 w 574"/>
                    <a:gd name="T57" fmla="*/ 403 h 692"/>
                    <a:gd name="T58" fmla="*/ 130 w 574"/>
                    <a:gd name="T59" fmla="*/ 344 h 692"/>
                    <a:gd name="T60" fmla="*/ 103 w 574"/>
                    <a:gd name="T61" fmla="*/ 276 h 692"/>
                    <a:gd name="T62" fmla="*/ 87 w 574"/>
                    <a:gd name="T63" fmla="*/ 214 h 692"/>
                    <a:gd name="T64" fmla="*/ 87 w 574"/>
                    <a:gd name="T65" fmla="*/ 154 h 692"/>
                    <a:gd name="T66" fmla="*/ 103 w 574"/>
                    <a:gd name="T67" fmla="*/ 62 h 692"/>
                    <a:gd name="T68" fmla="*/ 111 w 574"/>
                    <a:gd name="T69" fmla="*/ 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4" h="692">
                      <a:moveTo>
                        <a:pt x="111" y="0"/>
                      </a:moveTo>
                      <a:lnTo>
                        <a:pt x="95" y="5"/>
                      </a:lnTo>
                      <a:lnTo>
                        <a:pt x="81" y="14"/>
                      </a:lnTo>
                      <a:lnTo>
                        <a:pt x="64" y="21"/>
                      </a:lnTo>
                      <a:lnTo>
                        <a:pt x="52" y="33"/>
                      </a:lnTo>
                      <a:lnTo>
                        <a:pt x="48" y="35"/>
                      </a:lnTo>
                      <a:lnTo>
                        <a:pt x="48" y="38"/>
                      </a:lnTo>
                      <a:lnTo>
                        <a:pt x="43" y="40"/>
                      </a:lnTo>
                      <a:lnTo>
                        <a:pt x="38" y="62"/>
                      </a:lnTo>
                      <a:lnTo>
                        <a:pt x="22" y="116"/>
                      </a:lnTo>
                      <a:lnTo>
                        <a:pt x="13" y="154"/>
                      </a:lnTo>
                      <a:lnTo>
                        <a:pt x="5" y="198"/>
                      </a:lnTo>
                      <a:lnTo>
                        <a:pt x="0" y="243"/>
                      </a:lnTo>
                      <a:lnTo>
                        <a:pt x="0" y="295"/>
                      </a:lnTo>
                      <a:lnTo>
                        <a:pt x="0" y="349"/>
                      </a:lnTo>
                      <a:lnTo>
                        <a:pt x="5" y="379"/>
                      </a:lnTo>
                      <a:lnTo>
                        <a:pt x="8" y="406"/>
                      </a:lnTo>
                      <a:lnTo>
                        <a:pt x="16" y="433"/>
                      </a:lnTo>
                      <a:lnTo>
                        <a:pt x="24" y="463"/>
                      </a:lnTo>
                      <a:lnTo>
                        <a:pt x="35" y="490"/>
                      </a:lnTo>
                      <a:lnTo>
                        <a:pt x="48" y="514"/>
                      </a:lnTo>
                      <a:lnTo>
                        <a:pt x="64" y="541"/>
                      </a:lnTo>
                      <a:lnTo>
                        <a:pt x="83" y="563"/>
                      </a:lnTo>
                      <a:lnTo>
                        <a:pt x="106" y="588"/>
                      </a:lnTo>
                      <a:lnTo>
                        <a:pt x="127" y="609"/>
                      </a:lnTo>
                      <a:lnTo>
                        <a:pt x="154" y="628"/>
                      </a:lnTo>
                      <a:lnTo>
                        <a:pt x="187" y="647"/>
                      </a:lnTo>
                      <a:lnTo>
                        <a:pt x="219" y="663"/>
                      </a:lnTo>
                      <a:lnTo>
                        <a:pt x="257" y="677"/>
                      </a:lnTo>
                      <a:lnTo>
                        <a:pt x="260" y="680"/>
                      </a:lnTo>
                      <a:lnTo>
                        <a:pt x="287" y="685"/>
                      </a:lnTo>
                      <a:lnTo>
                        <a:pt x="311" y="690"/>
                      </a:lnTo>
                      <a:lnTo>
                        <a:pt x="341" y="692"/>
                      </a:lnTo>
                      <a:lnTo>
                        <a:pt x="346" y="692"/>
                      </a:lnTo>
                      <a:lnTo>
                        <a:pt x="371" y="690"/>
                      </a:lnTo>
                      <a:lnTo>
                        <a:pt x="393" y="687"/>
                      </a:lnTo>
                      <a:lnTo>
                        <a:pt x="414" y="682"/>
                      </a:lnTo>
                      <a:lnTo>
                        <a:pt x="436" y="674"/>
                      </a:lnTo>
                      <a:lnTo>
                        <a:pt x="458" y="663"/>
                      </a:lnTo>
                      <a:lnTo>
                        <a:pt x="480" y="647"/>
                      </a:lnTo>
                      <a:lnTo>
                        <a:pt x="501" y="628"/>
                      </a:lnTo>
                      <a:lnTo>
                        <a:pt x="517" y="607"/>
                      </a:lnTo>
                      <a:lnTo>
                        <a:pt x="536" y="577"/>
                      </a:lnTo>
                      <a:lnTo>
                        <a:pt x="550" y="541"/>
                      </a:lnTo>
                      <a:lnTo>
                        <a:pt x="558" y="525"/>
                      </a:lnTo>
                      <a:lnTo>
                        <a:pt x="564" y="511"/>
                      </a:lnTo>
                      <a:lnTo>
                        <a:pt x="574" y="482"/>
                      </a:lnTo>
                      <a:lnTo>
                        <a:pt x="536" y="495"/>
                      </a:lnTo>
                      <a:lnTo>
                        <a:pt x="501" y="506"/>
                      </a:lnTo>
                      <a:lnTo>
                        <a:pt x="463" y="511"/>
                      </a:lnTo>
                      <a:lnTo>
                        <a:pt x="426" y="514"/>
                      </a:lnTo>
                      <a:lnTo>
                        <a:pt x="382" y="511"/>
                      </a:lnTo>
                      <a:lnTo>
                        <a:pt x="336" y="504"/>
                      </a:lnTo>
                      <a:lnTo>
                        <a:pt x="290" y="487"/>
                      </a:lnTo>
                      <a:lnTo>
                        <a:pt x="247" y="468"/>
                      </a:lnTo>
                      <a:lnTo>
                        <a:pt x="217" y="452"/>
                      </a:lnTo>
                      <a:lnTo>
                        <a:pt x="189" y="428"/>
                      </a:lnTo>
                      <a:lnTo>
                        <a:pt x="168" y="403"/>
                      </a:lnTo>
                      <a:lnTo>
                        <a:pt x="149" y="374"/>
                      </a:lnTo>
                      <a:lnTo>
                        <a:pt x="130" y="344"/>
                      </a:lnTo>
                      <a:lnTo>
                        <a:pt x="116" y="311"/>
                      </a:lnTo>
                      <a:lnTo>
                        <a:pt x="103" y="276"/>
                      </a:lnTo>
                      <a:lnTo>
                        <a:pt x="92" y="243"/>
                      </a:lnTo>
                      <a:lnTo>
                        <a:pt x="87" y="214"/>
                      </a:lnTo>
                      <a:lnTo>
                        <a:pt x="87" y="184"/>
                      </a:lnTo>
                      <a:lnTo>
                        <a:pt x="87" y="154"/>
                      </a:lnTo>
                      <a:lnTo>
                        <a:pt x="92" y="125"/>
                      </a:lnTo>
                      <a:lnTo>
                        <a:pt x="103" y="62"/>
                      </a:lnTo>
                      <a:lnTo>
                        <a:pt x="108" y="33"/>
                      </a:lnTo>
                      <a:lnTo>
                        <a:pt x="111" y="0"/>
                      </a:lnTo>
                      <a:close/>
                    </a:path>
                  </a:pathLst>
                </a:custGeom>
                <a:solidFill>
                  <a:srgbClr val="ECA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8"/>
                <p:cNvSpPr>
                  <a:spLocks/>
                </p:cNvSpPr>
                <p:nvPr/>
              </p:nvSpPr>
              <p:spPr bwMode="auto">
                <a:xfrm>
                  <a:off x="2485" y="2081"/>
                  <a:ext cx="41" cy="97"/>
                </a:xfrm>
                <a:custGeom>
                  <a:avLst/>
                  <a:gdLst>
                    <a:gd name="T0" fmla="*/ 70 w 653"/>
                    <a:gd name="T1" fmla="*/ 55 h 1555"/>
                    <a:gd name="T2" fmla="*/ 201 w 653"/>
                    <a:gd name="T3" fmla="*/ 123 h 1555"/>
                    <a:gd name="T4" fmla="*/ 326 w 653"/>
                    <a:gd name="T5" fmla="*/ 203 h 1555"/>
                    <a:gd name="T6" fmla="*/ 436 w 653"/>
                    <a:gd name="T7" fmla="*/ 301 h 1555"/>
                    <a:gd name="T8" fmla="*/ 518 w 653"/>
                    <a:gd name="T9" fmla="*/ 393 h 1555"/>
                    <a:gd name="T10" fmla="*/ 566 w 653"/>
                    <a:gd name="T11" fmla="*/ 469 h 1555"/>
                    <a:gd name="T12" fmla="*/ 601 w 653"/>
                    <a:gd name="T13" fmla="*/ 548 h 1555"/>
                    <a:gd name="T14" fmla="*/ 626 w 653"/>
                    <a:gd name="T15" fmla="*/ 626 h 1555"/>
                    <a:gd name="T16" fmla="*/ 634 w 653"/>
                    <a:gd name="T17" fmla="*/ 704 h 1555"/>
                    <a:gd name="T18" fmla="*/ 634 w 653"/>
                    <a:gd name="T19" fmla="*/ 783 h 1555"/>
                    <a:gd name="T20" fmla="*/ 624 w 653"/>
                    <a:gd name="T21" fmla="*/ 862 h 1555"/>
                    <a:gd name="T22" fmla="*/ 601 w 653"/>
                    <a:gd name="T23" fmla="*/ 940 h 1555"/>
                    <a:gd name="T24" fmla="*/ 572 w 653"/>
                    <a:gd name="T25" fmla="*/ 1016 h 1555"/>
                    <a:gd name="T26" fmla="*/ 515 w 653"/>
                    <a:gd name="T27" fmla="*/ 1127 h 1555"/>
                    <a:gd name="T28" fmla="*/ 420 w 653"/>
                    <a:gd name="T29" fmla="*/ 1271 h 1555"/>
                    <a:gd name="T30" fmla="*/ 309 w 653"/>
                    <a:gd name="T31" fmla="*/ 1405 h 1555"/>
                    <a:gd name="T32" fmla="*/ 190 w 653"/>
                    <a:gd name="T33" fmla="*/ 1525 h 1555"/>
                    <a:gd name="T34" fmla="*/ 182 w 653"/>
                    <a:gd name="T35" fmla="*/ 1539 h 1555"/>
                    <a:gd name="T36" fmla="*/ 176 w 653"/>
                    <a:gd name="T37" fmla="*/ 1555 h 1555"/>
                    <a:gd name="T38" fmla="*/ 279 w 653"/>
                    <a:gd name="T39" fmla="*/ 1449 h 1555"/>
                    <a:gd name="T40" fmla="*/ 382 w 653"/>
                    <a:gd name="T41" fmla="*/ 1332 h 1555"/>
                    <a:gd name="T42" fmla="*/ 477 w 653"/>
                    <a:gd name="T43" fmla="*/ 1208 h 1555"/>
                    <a:gd name="T44" fmla="*/ 558 w 653"/>
                    <a:gd name="T45" fmla="*/ 1075 h 1555"/>
                    <a:gd name="T46" fmla="*/ 604 w 653"/>
                    <a:gd name="T47" fmla="*/ 970 h 1555"/>
                    <a:gd name="T48" fmla="*/ 629 w 653"/>
                    <a:gd name="T49" fmla="*/ 899 h 1555"/>
                    <a:gd name="T50" fmla="*/ 645 w 653"/>
                    <a:gd name="T51" fmla="*/ 826 h 1555"/>
                    <a:gd name="T52" fmla="*/ 653 w 653"/>
                    <a:gd name="T53" fmla="*/ 753 h 1555"/>
                    <a:gd name="T54" fmla="*/ 653 w 653"/>
                    <a:gd name="T55" fmla="*/ 678 h 1555"/>
                    <a:gd name="T56" fmla="*/ 643 w 653"/>
                    <a:gd name="T57" fmla="*/ 602 h 1555"/>
                    <a:gd name="T58" fmla="*/ 620 w 653"/>
                    <a:gd name="T59" fmla="*/ 525 h 1555"/>
                    <a:gd name="T60" fmla="*/ 585 w 653"/>
                    <a:gd name="T61" fmla="*/ 445 h 1555"/>
                    <a:gd name="T62" fmla="*/ 533 w 653"/>
                    <a:gd name="T63" fmla="*/ 363 h 1555"/>
                    <a:gd name="T64" fmla="*/ 472 w 653"/>
                    <a:gd name="T65" fmla="*/ 288 h 1555"/>
                    <a:gd name="T66" fmla="*/ 401 w 653"/>
                    <a:gd name="T67" fmla="*/ 220 h 1555"/>
                    <a:gd name="T68" fmla="*/ 319 w 653"/>
                    <a:gd name="T69" fmla="*/ 158 h 1555"/>
                    <a:gd name="T70" fmla="*/ 236 w 653"/>
                    <a:gd name="T71" fmla="*/ 104 h 1555"/>
                    <a:gd name="T72" fmla="*/ 149 w 653"/>
                    <a:gd name="T73" fmla="*/ 55 h 1555"/>
                    <a:gd name="T74" fmla="*/ 60 w 653"/>
                    <a:gd name="T75" fmla="*/ 17 h 1555"/>
                    <a:gd name="T76" fmla="*/ 0 w 653"/>
                    <a:gd name="T77" fmla="*/ 2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3" h="1555">
                      <a:moveTo>
                        <a:pt x="0" y="28"/>
                      </a:moveTo>
                      <a:lnTo>
                        <a:pt x="70" y="55"/>
                      </a:lnTo>
                      <a:lnTo>
                        <a:pt x="136" y="87"/>
                      </a:lnTo>
                      <a:lnTo>
                        <a:pt x="201" y="123"/>
                      </a:lnTo>
                      <a:lnTo>
                        <a:pt x="265" y="160"/>
                      </a:lnTo>
                      <a:lnTo>
                        <a:pt x="326" y="203"/>
                      </a:lnTo>
                      <a:lnTo>
                        <a:pt x="382" y="252"/>
                      </a:lnTo>
                      <a:lnTo>
                        <a:pt x="436" y="301"/>
                      </a:lnTo>
                      <a:lnTo>
                        <a:pt x="485" y="355"/>
                      </a:lnTo>
                      <a:lnTo>
                        <a:pt x="518" y="393"/>
                      </a:lnTo>
                      <a:lnTo>
                        <a:pt x="545" y="431"/>
                      </a:lnTo>
                      <a:lnTo>
                        <a:pt x="566" y="469"/>
                      </a:lnTo>
                      <a:lnTo>
                        <a:pt x="585" y="507"/>
                      </a:lnTo>
                      <a:lnTo>
                        <a:pt x="601" y="548"/>
                      </a:lnTo>
                      <a:lnTo>
                        <a:pt x="615" y="586"/>
                      </a:lnTo>
                      <a:lnTo>
                        <a:pt x="626" y="626"/>
                      </a:lnTo>
                      <a:lnTo>
                        <a:pt x="631" y="664"/>
                      </a:lnTo>
                      <a:lnTo>
                        <a:pt x="634" y="704"/>
                      </a:lnTo>
                      <a:lnTo>
                        <a:pt x="637" y="742"/>
                      </a:lnTo>
                      <a:lnTo>
                        <a:pt x="634" y="783"/>
                      </a:lnTo>
                      <a:lnTo>
                        <a:pt x="629" y="821"/>
                      </a:lnTo>
                      <a:lnTo>
                        <a:pt x="624" y="862"/>
                      </a:lnTo>
                      <a:lnTo>
                        <a:pt x="613" y="899"/>
                      </a:lnTo>
                      <a:lnTo>
                        <a:pt x="601" y="940"/>
                      </a:lnTo>
                      <a:lnTo>
                        <a:pt x="589" y="977"/>
                      </a:lnTo>
                      <a:lnTo>
                        <a:pt x="572" y="1016"/>
                      </a:lnTo>
                      <a:lnTo>
                        <a:pt x="556" y="1054"/>
                      </a:lnTo>
                      <a:lnTo>
                        <a:pt x="515" y="1127"/>
                      </a:lnTo>
                      <a:lnTo>
                        <a:pt x="469" y="1200"/>
                      </a:lnTo>
                      <a:lnTo>
                        <a:pt x="420" y="1271"/>
                      </a:lnTo>
                      <a:lnTo>
                        <a:pt x="366" y="1341"/>
                      </a:lnTo>
                      <a:lnTo>
                        <a:pt x="309" y="1405"/>
                      </a:lnTo>
                      <a:lnTo>
                        <a:pt x="249" y="1466"/>
                      </a:lnTo>
                      <a:lnTo>
                        <a:pt x="190" y="1525"/>
                      </a:lnTo>
                      <a:lnTo>
                        <a:pt x="187" y="1530"/>
                      </a:lnTo>
                      <a:lnTo>
                        <a:pt x="182" y="1539"/>
                      </a:lnTo>
                      <a:lnTo>
                        <a:pt x="178" y="1546"/>
                      </a:lnTo>
                      <a:lnTo>
                        <a:pt x="176" y="1555"/>
                      </a:lnTo>
                      <a:lnTo>
                        <a:pt x="228" y="1503"/>
                      </a:lnTo>
                      <a:lnTo>
                        <a:pt x="279" y="1449"/>
                      </a:lnTo>
                      <a:lnTo>
                        <a:pt x="331" y="1393"/>
                      </a:lnTo>
                      <a:lnTo>
                        <a:pt x="382" y="1332"/>
                      </a:lnTo>
                      <a:lnTo>
                        <a:pt x="431" y="1273"/>
                      </a:lnTo>
                      <a:lnTo>
                        <a:pt x="477" y="1208"/>
                      </a:lnTo>
                      <a:lnTo>
                        <a:pt x="521" y="1143"/>
                      </a:lnTo>
                      <a:lnTo>
                        <a:pt x="558" y="1075"/>
                      </a:lnTo>
                      <a:lnTo>
                        <a:pt x="591" y="1005"/>
                      </a:lnTo>
                      <a:lnTo>
                        <a:pt x="604" y="970"/>
                      </a:lnTo>
                      <a:lnTo>
                        <a:pt x="618" y="935"/>
                      </a:lnTo>
                      <a:lnTo>
                        <a:pt x="629" y="899"/>
                      </a:lnTo>
                      <a:lnTo>
                        <a:pt x="637" y="862"/>
                      </a:lnTo>
                      <a:lnTo>
                        <a:pt x="645" y="826"/>
                      </a:lnTo>
                      <a:lnTo>
                        <a:pt x="650" y="789"/>
                      </a:lnTo>
                      <a:lnTo>
                        <a:pt x="653" y="753"/>
                      </a:lnTo>
                      <a:lnTo>
                        <a:pt x="653" y="715"/>
                      </a:lnTo>
                      <a:lnTo>
                        <a:pt x="653" y="678"/>
                      </a:lnTo>
                      <a:lnTo>
                        <a:pt x="648" y="640"/>
                      </a:lnTo>
                      <a:lnTo>
                        <a:pt x="643" y="602"/>
                      </a:lnTo>
                      <a:lnTo>
                        <a:pt x="631" y="563"/>
                      </a:lnTo>
                      <a:lnTo>
                        <a:pt x="620" y="525"/>
                      </a:lnTo>
                      <a:lnTo>
                        <a:pt x="604" y="488"/>
                      </a:lnTo>
                      <a:lnTo>
                        <a:pt x="585" y="445"/>
                      </a:lnTo>
                      <a:lnTo>
                        <a:pt x="561" y="404"/>
                      </a:lnTo>
                      <a:lnTo>
                        <a:pt x="533" y="363"/>
                      </a:lnTo>
                      <a:lnTo>
                        <a:pt x="504" y="325"/>
                      </a:lnTo>
                      <a:lnTo>
                        <a:pt x="472" y="288"/>
                      </a:lnTo>
                      <a:lnTo>
                        <a:pt x="436" y="252"/>
                      </a:lnTo>
                      <a:lnTo>
                        <a:pt x="401" y="220"/>
                      </a:lnTo>
                      <a:lnTo>
                        <a:pt x="361" y="188"/>
                      </a:lnTo>
                      <a:lnTo>
                        <a:pt x="319" y="158"/>
                      </a:lnTo>
                      <a:lnTo>
                        <a:pt x="279" y="130"/>
                      </a:lnTo>
                      <a:lnTo>
                        <a:pt x="236" y="104"/>
                      </a:lnTo>
                      <a:lnTo>
                        <a:pt x="192" y="80"/>
                      </a:lnTo>
                      <a:lnTo>
                        <a:pt x="149" y="55"/>
                      </a:lnTo>
                      <a:lnTo>
                        <a:pt x="105" y="36"/>
                      </a:lnTo>
                      <a:lnTo>
                        <a:pt x="60" y="17"/>
                      </a:lnTo>
                      <a:lnTo>
                        <a:pt x="16" y="0"/>
                      </a:lnTo>
                      <a:lnTo>
                        <a:pt x="0" y="28"/>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9"/>
                <p:cNvSpPr>
                  <a:spLocks/>
                </p:cNvSpPr>
                <p:nvPr/>
              </p:nvSpPr>
              <p:spPr bwMode="auto">
                <a:xfrm>
                  <a:off x="2588" y="2073"/>
                  <a:ext cx="87" cy="104"/>
                </a:xfrm>
                <a:custGeom>
                  <a:avLst/>
                  <a:gdLst>
                    <a:gd name="T0" fmla="*/ 0 w 1393"/>
                    <a:gd name="T1" fmla="*/ 64 h 1667"/>
                    <a:gd name="T2" fmla="*/ 0 w 1393"/>
                    <a:gd name="T3" fmla="*/ 143 h 1667"/>
                    <a:gd name="T4" fmla="*/ 13 w 1393"/>
                    <a:gd name="T5" fmla="*/ 221 h 1667"/>
                    <a:gd name="T6" fmla="*/ 35 w 1393"/>
                    <a:gd name="T7" fmla="*/ 299 h 1667"/>
                    <a:gd name="T8" fmla="*/ 62 w 1393"/>
                    <a:gd name="T9" fmla="*/ 376 h 1667"/>
                    <a:gd name="T10" fmla="*/ 116 w 1393"/>
                    <a:gd name="T11" fmla="*/ 487 h 1667"/>
                    <a:gd name="T12" fmla="*/ 197 w 1393"/>
                    <a:gd name="T13" fmla="*/ 617 h 1667"/>
                    <a:gd name="T14" fmla="*/ 263 w 1393"/>
                    <a:gd name="T15" fmla="*/ 701 h 1667"/>
                    <a:gd name="T16" fmla="*/ 330 w 1393"/>
                    <a:gd name="T17" fmla="*/ 779 h 1667"/>
                    <a:gd name="T18" fmla="*/ 406 w 1393"/>
                    <a:gd name="T19" fmla="*/ 855 h 1667"/>
                    <a:gd name="T20" fmla="*/ 568 w 1393"/>
                    <a:gd name="T21" fmla="*/ 990 h 1667"/>
                    <a:gd name="T22" fmla="*/ 740 w 1393"/>
                    <a:gd name="T23" fmla="*/ 1109 h 1667"/>
                    <a:gd name="T24" fmla="*/ 869 w 1393"/>
                    <a:gd name="T25" fmla="*/ 1188 h 1667"/>
                    <a:gd name="T26" fmla="*/ 997 w 1393"/>
                    <a:gd name="T27" fmla="*/ 1252 h 1667"/>
                    <a:gd name="T28" fmla="*/ 1076 w 1393"/>
                    <a:gd name="T29" fmla="*/ 1301 h 1667"/>
                    <a:gd name="T30" fmla="*/ 1149 w 1393"/>
                    <a:gd name="T31" fmla="*/ 1361 h 1667"/>
                    <a:gd name="T32" fmla="*/ 1247 w 1393"/>
                    <a:gd name="T33" fmla="*/ 1466 h 1667"/>
                    <a:gd name="T34" fmla="*/ 1306 w 1393"/>
                    <a:gd name="T35" fmla="*/ 1542 h 1667"/>
                    <a:gd name="T36" fmla="*/ 1355 w 1393"/>
                    <a:gd name="T37" fmla="*/ 1626 h 1667"/>
                    <a:gd name="T38" fmla="*/ 1379 w 1393"/>
                    <a:gd name="T39" fmla="*/ 1661 h 1667"/>
                    <a:gd name="T40" fmla="*/ 1390 w 1393"/>
                    <a:gd name="T41" fmla="*/ 1645 h 1667"/>
                    <a:gd name="T42" fmla="*/ 1374 w 1393"/>
                    <a:gd name="T43" fmla="*/ 1600 h 1667"/>
                    <a:gd name="T44" fmla="*/ 1327 w 1393"/>
                    <a:gd name="T45" fmla="*/ 1527 h 1667"/>
                    <a:gd name="T46" fmla="*/ 1247 w 1393"/>
                    <a:gd name="T47" fmla="*/ 1424 h 1667"/>
                    <a:gd name="T48" fmla="*/ 1154 w 1393"/>
                    <a:gd name="T49" fmla="*/ 1325 h 1667"/>
                    <a:gd name="T50" fmla="*/ 1087 w 1393"/>
                    <a:gd name="T51" fmla="*/ 1271 h 1667"/>
                    <a:gd name="T52" fmla="*/ 972 w 1393"/>
                    <a:gd name="T53" fmla="*/ 1207 h 1667"/>
                    <a:gd name="T54" fmla="*/ 799 w 1393"/>
                    <a:gd name="T55" fmla="*/ 1109 h 1667"/>
                    <a:gd name="T56" fmla="*/ 620 w 1393"/>
                    <a:gd name="T57" fmla="*/ 988 h 1667"/>
                    <a:gd name="T58" fmla="*/ 453 w 1393"/>
                    <a:gd name="T59" fmla="*/ 852 h 1667"/>
                    <a:gd name="T60" fmla="*/ 338 w 1393"/>
                    <a:gd name="T61" fmla="*/ 739 h 1667"/>
                    <a:gd name="T62" fmla="*/ 268 w 1393"/>
                    <a:gd name="T63" fmla="*/ 657 h 1667"/>
                    <a:gd name="T64" fmla="*/ 187 w 1393"/>
                    <a:gd name="T65" fmla="*/ 551 h 1667"/>
                    <a:gd name="T66" fmla="*/ 103 w 1393"/>
                    <a:gd name="T67" fmla="*/ 405 h 1667"/>
                    <a:gd name="T68" fmla="*/ 67 w 1393"/>
                    <a:gd name="T69" fmla="*/ 327 h 1667"/>
                    <a:gd name="T70" fmla="*/ 40 w 1393"/>
                    <a:gd name="T71" fmla="*/ 245 h 1667"/>
                    <a:gd name="T72" fmla="*/ 21 w 1393"/>
                    <a:gd name="T73" fmla="*/ 162 h 1667"/>
                    <a:gd name="T74" fmla="*/ 13 w 1393"/>
                    <a:gd name="T75" fmla="*/ 80 h 1667"/>
                    <a:gd name="T76" fmla="*/ 18 w 1393"/>
                    <a:gd name="T77" fmla="*/ 0 h 1667"/>
                    <a:gd name="T78" fmla="*/ 13 w 1393"/>
                    <a:gd name="T79" fmla="*/ 12 h 1667"/>
                    <a:gd name="T80" fmla="*/ 5 w 1393"/>
                    <a:gd name="T81" fmla="*/ 26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3" h="1667">
                      <a:moveTo>
                        <a:pt x="5" y="26"/>
                      </a:moveTo>
                      <a:lnTo>
                        <a:pt x="0" y="64"/>
                      </a:lnTo>
                      <a:lnTo>
                        <a:pt x="0" y="104"/>
                      </a:lnTo>
                      <a:lnTo>
                        <a:pt x="0" y="143"/>
                      </a:lnTo>
                      <a:lnTo>
                        <a:pt x="5" y="184"/>
                      </a:lnTo>
                      <a:lnTo>
                        <a:pt x="13" y="221"/>
                      </a:lnTo>
                      <a:lnTo>
                        <a:pt x="21" y="262"/>
                      </a:lnTo>
                      <a:lnTo>
                        <a:pt x="35" y="299"/>
                      </a:lnTo>
                      <a:lnTo>
                        <a:pt x="49" y="337"/>
                      </a:lnTo>
                      <a:lnTo>
                        <a:pt x="62" y="376"/>
                      </a:lnTo>
                      <a:lnTo>
                        <a:pt x="79" y="414"/>
                      </a:lnTo>
                      <a:lnTo>
                        <a:pt x="116" y="487"/>
                      </a:lnTo>
                      <a:lnTo>
                        <a:pt x="157" y="554"/>
                      </a:lnTo>
                      <a:lnTo>
                        <a:pt x="197" y="617"/>
                      </a:lnTo>
                      <a:lnTo>
                        <a:pt x="230" y="659"/>
                      </a:lnTo>
                      <a:lnTo>
                        <a:pt x="263" y="701"/>
                      </a:lnTo>
                      <a:lnTo>
                        <a:pt x="295" y="741"/>
                      </a:lnTo>
                      <a:lnTo>
                        <a:pt x="330" y="779"/>
                      </a:lnTo>
                      <a:lnTo>
                        <a:pt x="368" y="817"/>
                      </a:lnTo>
                      <a:lnTo>
                        <a:pt x="406" y="855"/>
                      </a:lnTo>
                      <a:lnTo>
                        <a:pt x="485" y="923"/>
                      </a:lnTo>
                      <a:lnTo>
                        <a:pt x="568" y="990"/>
                      </a:lnTo>
                      <a:lnTo>
                        <a:pt x="653" y="1050"/>
                      </a:lnTo>
                      <a:lnTo>
                        <a:pt x="740" y="1109"/>
                      </a:lnTo>
                      <a:lnTo>
                        <a:pt x="829" y="1163"/>
                      </a:lnTo>
                      <a:lnTo>
                        <a:pt x="869" y="1188"/>
                      </a:lnTo>
                      <a:lnTo>
                        <a:pt x="913" y="1209"/>
                      </a:lnTo>
                      <a:lnTo>
                        <a:pt x="997" y="1252"/>
                      </a:lnTo>
                      <a:lnTo>
                        <a:pt x="1038" y="1277"/>
                      </a:lnTo>
                      <a:lnTo>
                        <a:pt x="1076" y="1301"/>
                      </a:lnTo>
                      <a:lnTo>
                        <a:pt x="1113" y="1332"/>
                      </a:lnTo>
                      <a:lnTo>
                        <a:pt x="1149" y="1361"/>
                      </a:lnTo>
                      <a:lnTo>
                        <a:pt x="1214" y="1431"/>
                      </a:lnTo>
                      <a:lnTo>
                        <a:pt x="1247" y="1466"/>
                      </a:lnTo>
                      <a:lnTo>
                        <a:pt x="1276" y="1504"/>
                      </a:lnTo>
                      <a:lnTo>
                        <a:pt x="1306" y="1542"/>
                      </a:lnTo>
                      <a:lnTo>
                        <a:pt x="1333" y="1583"/>
                      </a:lnTo>
                      <a:lnTo>
                        <a:pt x="1355" y="1626"/>
                      </a:lnTo>
                      <a:lnTo>
                        <a:pt x="1376" y="1667"/>
                      </a:lnTo>
                      <a:lnTo>
                        <a:pt x="1379" y="1661"/>
                      </a:lnTo>
                      <a:lnTo>
                        <a:pt x="1384" y="1654"/>
                      </a:lnTo>
                      <a:lnTo>
                        <a:pt x="1390" y="1645"/>
                      </a:lnTo>
                      <a:lnTo>
                        <a:pt x="1393" y="1640"/>
                      </a:lnTo>
                      <a:lnTo>
                        <a:pt x="1374" y="1600"/>
                      </a:lnTo>
                      <a:lnTo>
                        <a:pt x="1352" y="1562"/>
                      </a:lnTo>
                      <a:lnTo>
                        <a:pt x="1327" y="1527"/>
                      </a:lnTo>
                      <a:lnTo>
                        <a:pt x="1303" y="1491"/>
                      </a:lnTo>
                      <a:lnTo>
                        <a:pt x="1247" y="1424"/>
                      </a:lnTo>
                      <a:lnTo>
                        <a:pt x="1186" y="1358"/>
                      </a:lnTo>
                      <a:lnTo>
                        <a:pt x="1154" y="1325"/>
                      </a:lnTo>
                      <a:lnTo>
                        <a:pt x="1122" y="1296"/>
                      </a:lnTo>
                      <a:lnTo>
                        <a:pt x="1087" y="1271"/>
                      </a:lnTo>
                      <a:lnTo>
                        <a:pt x="1048" y="1250"/>
                      </a:lnTo>
                      <a:lnTo>
                        <a:pt x="972" y="1207"/>
                      </a:lnTo>
                      <a:lnTo>
                        <a:pt x="894" y="1163"/>
                      </a:lnTo>
                      <a:lnTo>
                        <a:pt x="799" y="1109"/>
                      </a:lnTo>
                      <a:lnTo>
                        <a:pt x="709" y="1050"/>
                      </a:lnTo>
                      <a:lnTo>
                        <a:pt x="620" y="988"/>
                      </a:lnTo>
                      <a:lnTo>
                        <a:pt x="533" y="923"/>
                      </a:lnTo>
                      <a:lnTo>
                        <a:pt x="453" y="852"/>
                      </a:lnTo>
                      <a:lnTo>
                        <a:pt x="373" y="776"/>
                      </a:lnTo>
                      <a:lnTo>
                        <a:pt x="338" y="739"/>
                      </a:lnTo>
                      <a:lnTo>
                        <a:pt x="300" y="697"/>
                      </a:lnTo>
                      <a:lnTo>
                        <a:pt x="268" y="657"/>
                      </a:lnTo>
                      <a:lnTo>
                        <a:pt x="232" y="614"/>
                      </a:lnTo>
                      <a:lnTo>
                        <a:pt x="187" y="551"/>
                      </a:lnTo>
                      <a:lnTo>
                        <a:pt x="143" y="481"/>
                      </a:lnTo>
                      <a:lnTo>
                        <a:pt x="103" y="405"/>
                      </a:lnTo>
                      <a:lnTo>
                        <a:pt x="84" y="365"/>
                      </a:lnTo>
                      <a:lnTo>
                        <a:pt x="67" y="327"/>
                      </a:lnTo>
                      <a:lnTo>
                        <a:pt x="54" y="287"/>
                      </a:lnTo>
                      <a:lnTo>
                        <a:pt x="40" y="245"/>
                      </a:lnTo>
                      <a:lnTo>
                        <a:pt x="30" y="202"/>
                      </a:lnTo>
                      <a:lnTo>
                        <a:pt x="21" y="162"/>
                      </a:lnTo>
                      <a:lnTo>
                        <a:pt x="16" y="121"/>
                      </a:lnTo>
                      <a:lnTo>
                        <a:pt x="13" y="80"/>
                      </a:lnTo>
                      <a:lnTo>
                        <a:pt x="16" y="40"/>
                      </a:lnTo>
                      <a:lnTo>
                        <a:pt x="18" y="0"/>
                      </a:lnTo>
                      <a:lnTo>
                        <a:pt x="16" y="5"/>
                      </a:lnTo>
                      <a:lnTo>
                        <a:pt x="13" y="12"/>
                      </a:lnTo>
                      <a:lnTo>
                        <a:pt x="8" y="19"/>
                      </a:lnTo>
                      <a:lnTo>
                        <a:pt x="5" y="26"/>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30"/>
                <p:cNvSpPr>
                  <a:spLocks/>
                </p:cNvSpPr>
                <p:nvPr/>
              </p:nvSpPr>
              <p:spPr bwMode="auto">
                <a:xfrm>
                  <a:off x="2781" y="2098"/>
                  <a:ext cx="214" cy="73"/>
                </a:xfrm>
                <a:custGeom>
                  <a:avLst/>
                  <a:gdLst>
                    <a:gd name="T0" fmla="*/ 222 w 3423"/>
                    <a:gd name="T1" fmla="*/ 728 h 1167"/>
                    <a:gd name="T2" fmla="*/ 537 w 3423"/>
                    <a:gd name="T3" fmla="*/ 747 h 1167"/>
                    <a:gd name="T4" fmla="*/ 840 w 3423"/>
                    <a:gd name="T5" fmla="*/ 741 h 1167"/>
                    <a:gd name="T6" fmla="*/ 1133 w 3423"/>
                    <a:gd name="T7" fmla="*/ 717 h 1167"/>
                    <a:gd name="T8" fmla="*/ 1415 w 3423"/>
                    <a:gd name="T9" fmla="*/ 674 h 1167"/>
                    <a:gd name="T10" fmla="*/ 1678 w 3423"/>
                    <a:gd name="T11" fmla="*/ 620 h 1167"/>
                    <a:gd name="T12" fmla="*/ 1927 w 3423"/>
                    <a:gd name="T13" fmla="*/ 555 h 1167"/>
                    <a:gd name="T14" fmla="*/ 2158 w 3423"/>
                    <a:gd name="T15" fmla="*/ 482 h 1167"/>
                    <a:gd name="T16" fmla="*/ 2369 w 3423"/>
                    <a:gd name="T17" fmla="*/ 404 h 1167"/>
                    <a:gd name="T18" fmla="*/ 2562 w 3423"/>
                    <a:gd name="T19" fmla="*/ 324 h 1167"/>
                    <a:gd name="T20" fmla="*/ 2802 w 3423"/>
                    <a:gd name="T21" fmla="*/ 211 h 1167"/>
                    <a:gd name="T22" fmla="*/ 3039 w 3423"/>
                    <a:gd name="T23" fmla="*/ 86 h 1167"/>
                    <a:gd name="T24" fmla="*/ 3178 w 3423"/>
                    <a:gd name="T25" fmla="*/ 0 h 1167"/>
                    <a:gd name="T26" fmla="*/ 3258 w 3423"/>
                    <a:gd name="T27" fmla="*/ 68 h 1167"/>
                    <a:gd name="T28" fmla="*/ 3347 w 3423"/>
                    <a:gd name="T29" fmla="*/ 154 h 1167"/>
                    <a:gd name="T30" fmla="*/ 3401 w 3423"/>
                    <a:gd name="T31" fmla="*/ 219 h 1167"/>
                    <a:gd name="T32" fmla="*/ 3420 w 3423"/>
                    <a:gd name="T33" fmla="*/ 256 h 1167"/>
                    <a:gd name="T34" fmla="*/ 3417 w 3423"/>
                    <a:gd name="T35" fmla="*/ 287 h 1167"/>
                    <a:gd name="T36" fmla="*/ 3396 w 3423"/>
                    <a:gd name="T37" fmla="*/ 327 h 1167"/>
                    <a:gd name="T38" fmla="*/ 3344 w 3423"/>
                    <a:gd name="T39" fmla="*/ 390 h 1167"/>
                    <a:gd name="T40" fmla="*/ 3252 w 3423"/>
                    <a:gd name="T41" fmla="*/ 470 h 1167"/>
                    <a:gd name="T42" fmla="*/ 3000 w 3423"/>
                    <a:gd name="T43" fmla="*/ 600 h 1167"/>
                    <a:gd name="T44" fmla="*/ 2778 w 3423"/>
                    <a:gd name="T45" fmla="*/ 706 h 1167"/>
                    <a:gd name="T46" fmla="*/ 2621 w 3423"/>
                    <a:gd name="T47" fmla="*/ 771 h 1167"/>
                    <a:gd name="T48" fmla="*/ 2501 w 3423"/>
                    <a:gd name="T49" fmla="*/ 812 h 1167"/>
                    <a:gd name="T50" fmla="*/ 2168 w 3423"/>
                    <a:gd name="T51" fmla="*/ 910 h 1167"/>
                    <a:gd name="T52" fmla="*/ 1843 w 3423"/>
                    <a:gd name="T53" fmla="*/ 993 h 1167"/>
                    <a:gd name="T54" fmla="*/ 1474 w 3423"/>
                    <a:gd name="T55" fmla="*/ 1075 h 1167"/>
                    <a:gd name="T56" fmla="*/ 1190 w 3423"/>
                    <a:gd name="T57" fmla="*/ 1126 h 1167"/>
                    <a:gd name="T58" fmla="*/ 1002 w 3423"/>
                    <a:gd name="T59" fmla="*/ 1150 h 1167"/>
                    <a:gd name="T60" fmla="*/ 821 w 3423"/>
                    <a:gd name="T61" fmla="*/ 1164 h 1167"/>
                    <a:gd name="T62" fmla="*/ 654 w 3423"/>
                    <a:gd name="T63" fmla="*/ 1167 h 1167"/>
                    <a:gd name="T64" fmla="*/ 499 w 3423"/>
                    <a:gd name="T65" fmla="*/ 1159 h 1167"/>
                    <a:gd name="T66" fmla="*/ 366 w 3423"/>
                    <a:gd name="T67" fmla="*/ 1131 h 1167"/>
                    <a:gd name="T68" fmla="*/ 311 w 3423"/>
                    <a:gd name="T69" fmla="*/ 1112 h 1167"/>
                    <a:gd name="T70" fmla="*/ 330 w 3423"/>
                    <a:gd name="T71" fmla="*/ 1101 h 1167"/>
                    <a:gd name="T72" fmla="*/ 344 w 3423"/>
                    <a:gd name="T73" fmla="*/ 1085 h 1167"/>
                    <a:gd name="T74" fmla="*/ 349 w 3423"/>
                    <a:gd name="T75" fmla="*/ 1061 h 1167"/>
                    <a:gd name="T76" fmla="*/ 344 w 3423"/>
                    <a:gd name="T77" fmla="*/ 1028 h 1167"/>
                    <a:gd name="T78" fmla="*/ 320 w 3423"/>
                    <a:gd name="T79" fmla="*/ 983 h 1167"/>
                    <a:gd name="T80" fmla="*/ 276 w 3423"/>
                    <a:gd name="T81" fmla="*/ 922 h 1167"/>
                    <a:gd name="T82" fmla="*/ 160 w 3423"/>
                    <a:gd name="T83" fmla="*/ 828 h 1167"/>
                    <a:gd name="T84" fmla="*/ 62 w 3423"/>
                    <a:gd name="T85" fmla="*/ 708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23" h="1167">
                      <a:moveTo>
                        <a:pt x="62" y="708"/>
                      </a:moveTo>
                      <a:lnTo>
                        <a:pt x="222" y="728"/>
                      </a:lnTo>
                      <a:lnTo>
                        <a:pt x="382" y="741"/>
                      </a:lnTo>
                      <a:lnTo>
                        <a:pt x="537" y="747"/>
                      </a:lnTo>
                      <a:lnTo>
                        <a:pt x="691" y="747"/>
                      </a:lnTo>
                      <a:lnTo>
                        <a:pt x="840" y="741"/>
                      </a:lnTo>
                      <a:lnTo>
                        <a:pt x="990" y="731"/>
                      </a:lnTo>
                      <a:lnTo>
                        <a:pt x="1133" y="717"/>
                      </a:lnTo>
                      <a:lnTo>
                        <a:pt x="1277" y="698"/>
                      </a:lnTo>
                      <a:lnTo>
                        <a:pt x="1415" y="674"/>
                      </a:lnTo>
                      <a:lnTo>
                        <a:pt x="1547" y="649"/>
                      </a:lnTo>
                      <a:lnTo>
                        <a:pt x="1678" y="620"/>
                      </a:lnTo>
                      <a:lnTo>
                        <a:pt x="1805" y="587"/>
                      </a:lnTo>
                      <a:lnTo>
                        <a:pt x="1927" y="555"/>
                      </a:lnTo>
                      <a:lnTo>
                        <a:pt x="2046" y="517"/>
                      </a:lnTo>
                      <a:lnTo>
                        <a:pt x="2158" y="482"/>
                      </a:lnTo>
                      <a:lnTo>
                        <a:pt x="2266" y="441"/>
                      </a:lnTo>
                      <a:lnTo>
                        <a:pt x="2369" y="404"/>
                      </a:lnTo>
                      <a:lnTo>
                        <a:pt x="2466" y="362"/>
                      </a:lnTo>
                      <a:lnTo>
                        <a:pt x="2562" y="324"/>
                      </a:lnTo>
                      <a:lnTo>
                        <a:pt x="2647" y="287"/>
                      </a:lnTo>
                      <a:lnTo>
                        <a:pt x="2802" y="211"/>
                      </a:lnTo>
                      <a:lnTo>
                        <a:pt x="2935" y="143"/>
                      </a:lnTo>
                      <a:lnTo>
                        <a:pt x="3039" y="86"/>
                      </a:lnTo>
                      <a:lnTo>
                        <a:pt x="3117" y="40"/>
                      </a:lnTo>
                      <a:lnTo>
                        <a:pt x="3178" y="0"/>
                      </a:lnTo>
                      <a:lnTo>
                        <a:pt x="3217" y="32"/>
                      </a:lnTo>
                      <a:lnTo>
                        <a:pt x="3258" y="68"/>
                      </a:lnTo>
                      <a:lnTo>
                        <a:pt x="3300" y="108"/>
                      </a:lnTo>
                      <a:lnTo>
                        <a:pt x="3347" y="154"/>
                      </a:lnTo>
                      <a:lnTo>
                        <a:pt x="3385" y="197"/>
                      </a:lnTo>
                      <a:lnTo>
                        <a:pt x="3401" y="219"/>
                      </a:lnTo>
                      <a:lnTo>
                        <a:pt x="3412" y="238"/>
                      </a:lnTo>
                      <a:lnTo>
                        <a:pt x="3420" y="256"/>
                      </a:lnTo>
                      <a:lnTo>
                        <a:pt x="3423" y="270"/>
                      </a:lnTo>
                      <a:lnTo>
                        <a:pt x="3417" y="287"/>
                      </a:lnTo>
                      <a:lnTo>
                        <a:pt x="3410" y="303"/>
                      </a:lnTo>
                      <a:lnTo>
                        <a:pt x="3396" y="327"/>
                      </a:lnTo>
                      <a:lnTo>
                        <a:pt x="3375" y="357"/>
                      </a:lnTo>
                      <a:lnTo>
                        <a:pt x="3344" y="390"/>
                      </a:lnTo>
                      <a:lnTo>
                        <a:pt x="3304" y="428"/>
                      </a:lnTo>
                      <a:lnTo>
                        <a:pt x="3252" y="470"/>
                      </a:lnTo>
                      <a:lnTo>
                        <a:pt x="3178" y="508"/>
                      </a:lnTo>
                      <a:lnTo>
                        <a:pt x="3000" y="600"/>
                      </a:lnTo>
                      <a:lnTo>
                        <a:pt x="2891" y="654"/>
                      </a:lnTo>
                      <a:lnTo>
                        <a:pt x="2778" y="706"/>
                      </a:lnTo>
                      <a:lnTo>
                        <a:pt x="2672" y="752"/>
                      </a:lnTo>
                      <a:lnTo>
                        <a:pt x="2621" y="771"/>
                      </a:lnTo>
                      <a:lnTo>
                        <a:pt x="2574" y="788"/>
                      </a:lnTo>
                      <a:lnTo>
                        <a:pt x="2501" y="812"/>
                      </a:lnTo>
                      <a:lnTo>
                        <a:pt x="2304" y="872"/>
                      </a:lnTo>
                      <a:lnTo>
                        <a:pt x="2168" y="910"/>
                      </a:lnTo>
                      <a:lnTo>
                        <a:pt x="2014" y="950"/>
                      </a:lnTo>
                      <a:lnTo>
                        <a:pt x="1843" y="993"/>
                      </a:lnTo>
                      <a:lnTo>
                        <a:pt x="1662" y="1034"/>
                      </a:lnTo>
                      <a:lnTo>
                        <a:pt x="1474" y="1075"/>
                      </a:lnTo>
                      <a:lnTo>
                        <a:pt x="1284" y="1110"/>
                      </a:lnTo>
                      <a:lnTo>
                        <a:pt x="1190" y="1126"/>
                      </a:lnTo>
                      <a:lnTo>
                        <a:pt x="1095" y="1136"/>
                      </a:lnTo>
                      <a:lnTo>
                        <a:pt x="1002" y="1150"/>
                      </a:lnTo>
                      <a:lnTo>
                        <a:pt x="910" y="1159"/>
                      </a:lnTo>
                      <a:lnTo>
                        <a:pt x="821" y="1164"/>
                      </a:lnTo>
                      <a:lnTo>
                        <a:pt x="734" y="1167"/>
                      </a:lnTo>
                      <a:lnTo>
                        <a:pt x="654" y="1167"/>
                      </a:lnTo>
                      <a:lnTo>
                        <a:pt x="574" y="1164"/>
                      </a:lnTo>
                      <a:lnTo>
                        <a:pt x="499" y="1159"/>
                      </a:lnTo>
                      <a:lnTo>
                        <a:pt x="431" y="1148"/>
                      </a:lnTo>
                      <a:lnTo>
                        <a:pt x="366" y="1131"/>
                      </a:lnTo>
                      <a:lnTo>
                        <a:pt x="309" y="1112"/>
                      </a:lnTo>
                      <a:lnTo>
                        <a:pt x="311" y="1112"/>
                      </a:lnTo>
                      <a:lnTo>
                        <a:pt x="325" y="1107"/>
                      </a:lnTo>
                      <a:lnTo>
                        <a:pt x="330" y="1101"/>
                      </a:lnTo>
                      <a:lnTo>
                        <a:pt x="339" y="1093"/>
                      </a:lnTo>
                      <a:lnTo>
                        <a:pt x="344" y="1085"/>
                      </a:lnTo>
                      <a:lnTo>
                        <a:pt x="347" y="1075"/>
                      </a:lnTo>
                      <a:lnTo>
                        <a:pt x="349" y="1061"/>
                      </a:lnTo>
                      <a:lnTo>
                        <a:pt x="347" y="1044"/>
                      </a:lnTo>
                      <a:lnTo>
                        <a:pt x="344" y="1028"/>
                      </a:lnTo>
                      <a:lnTo>
                        <a:pt x="333" y="1007"/>
                      </a:lnTo>
                      <a:lnTo>
                        <a:pt x="320" y="983"/>
                      </a:lnTo>
                      <a:lnTo>
                        <a:pt x="301" y="953"/>
                      </a:lnTo>
                      <a:lnTo>
                        <a:pt x="276" y="922"/>
                      </a:lnTo>
                      <a:lnTo>
                        <a:pt x="244" y="887"/>
                      </a:lnTo>
                      <a:lnTo>
                        <a:pt x="160" y="828"/>
                      </a:lnTo>
                      <a:lnTo>
                        <a:pt x="0" y="725"/>
                      </a:lnTo>
                      <a:lnTo>
                        <a:pt x="62" y="7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31"/>
                <p:cNvSpPr>
                  <a:spLocks/>
                </p:cNvSpPr>
                <p:nvPr/>
              </p:nvSpPr>
              <p:spPr bwMode="auto">
                <a:xfrm>
                  <a:off x="2781" y="2100"/>
                  <a:ext cx="199" cy="71"/>
                </a:xfrm>
                <a:custGeom>
                  <a:avLst/>
                  <a:gdLst>
                    <a:gd name="T0" fmla="*/ 3144 w 3185"/>
                    <a:gd name="T1" fmla="*/ 33 h 1132"/>
                    <a:gd name="T2" fmla="*/ 3060 w 3185"/>
                    <a:gd name="T3" fmla="*/ 87 h 1132"/>
                    <a:gd name="T4" fmla="*/ 3003 w 3185"/>
                    <a:gd name="T5" fmla="*/ 70 h 1132"/>
                    <a:gd name="T6" fmla="*/ 2840 w 3185"/>
                    <a:gd name="T7" fmla="*/ 157 h 1132"/>
                    <a:gd name="T8" fmla="*/ 2632 w 3185"/>
                    <a:gd name="T9" fmla="*/ 257 h 1132"/>
                    <a:gd name="T10" fmla="*/ 2379 w 3185"/>
                    <a:gd name="T11" fmla="*/ 365 h 1132"/>
                    <a:gd name="T12" fmla="*/ 2090 w 3185"/>
                    <a:gd name="T13" fmla="*/ 468 h 1132"/>
                    <a:gd name="T14" fmla="*/ 1761 w 3185"/>
                    <a:gd name="T15" fmla="*/ 563 h 1132"/>
                    <a:gd name="T16" fmla="*/ 1588 w 3185"/>
                    <a:gd name="T17" fmla="*/ 604 h 1132"/>
                    <a:gd name="T18" fmla="*/ 1406 w 3185"/>
                    <a:gd name="T19" fmla="*/ 642 h 1132"/>
                    <a:gd name="T20" fmla="*/ 1216 w 3185"/>
                    <a:gd name="T21" fmla="*/ 671 h 1132"/>
                    <a:gd name="T22" fmla="*/ 1021 w 3185"/>
                    <a:gd name="T23" fmla="*/ 693 h 1132"/>
                    <a:gd name="T24" fmla="*/ 821 w 3185"/>
                    <a:gd name="T25" fmla="*/ 706 h 1132"/>
                    <a:gd name="T26" fmla="*/ 615 w 3185"/>
                    <a:gd name="T27" fmla="*/ 712 h 1132"/>
                    <a:gd name="T28" fmla="*/ 342 w 3185"/>
                    <a:gd name="T29" fmla="*/ 704 h 1132"/>
                    <a:gd name="T30" fmla="*/ 62 w 3185"/>
                    <a:gd name="T31" fmla="*/ 673 h 1132"/>
                    <a:gd name="T32" fmla="*/ 160 w 3185"/>
                    <a:gd name="T33" fmla="*/ 793 h 1132"/>
                    <a:gd name="T34" fmla="*/ 274 w 3185"/>
                    <a:gd name="T35" fmla="*/ 885 h 1132"/>
                    <a:gd name="T36" fmla="*/ 318 w 3185"/>
                    <a:gd name="T37" fmla="*/ 939 h 1132"/>
                    <a:gd name="T38" fmla="*/ 342 w 3185"/>
                    <a:gd name="T39" fmla="*/ 983 h 1132"/>
                    <a:gd name="T40" fmla="*/ 353 w 3185"/>
                    <a:gd name="T41" fmla="*/ 1016 h 1132"/>
                    <a:gd name="T42" fmla="*/ 349 w 3185"/>
                    <a:gd name="T43" fmla="*/ 1040 h 1132"/>
                    <a:gd name="T44" fmla="*/ 342 w 3185"/>
                    <a:gd name="T45" fmla="*/ 1058 h 1132"/>
                    <a:gd name="T46" fmla="*/ 325 w 3185"/>
                    <a:gd name="T47" fmla="*/ 1072 h 1132"/>
                    <a:gd name="T48" fmla="*/ 309 w 3185"/>
                    <a:gd name="T49" fmla="*/ 1077 h 1132"/>
                    <a:gd name="T50" fmla="*/ 388 w 3185"/>
                    <a:gd name="T51" fmla="*/ 1101 h 1132"/>
                    <a:gd name="T52" fmla="*/ 480 w 3185"/>
                    <a:gd name="T53" fmla="*/ 1120 h 1132"/>
                    <a:gd name="T54" fmla="*/ 580 w 3185"/>
                    <a:gd name="T55" fmla="*/ 1129 h 1132"/>
                    <a:gd name="T56" fmla="*/ 689 w 3185"/>
                    <a:gd name="T57" fmla="*/ 1132 h 1132"/>
                    <a:gd name="T58" fmla="*/ 830 w 3185"/>
                    <a:gd name="T59" fmla="*/ 1129 h 1132"/>
                    <a:gd name="T60" fmla="*/ 981 w 3185"/>
                    <a:gd name="T61" fmla="*/ 1115 h 1132"/>
                    <a:gd name="T62" fmla="*/ 1293 w 3185"/>
                    <a:gd name="T63" fmla="*/ 1072 h 1132"/>
                    <a:gd name="T64" fmla="*/ 1608 w 3185"/>
                    <a:gd name="T65" fmla="*/ 1012 h 1132"/>
                    <a:gd name="T66" fmla="*/ 1905 w 3185"/>
                    <a:gd name="T67" fmla="*/ 942 h 1132"/>
                    <a:gd name="T68" fmla="*/ 2170 w 3185"/>
                    <a:gd name="T69" fmla="*/ 872 h 1132"/>
                    <a:gd name="T70" fmla="*/ 2526 w 3185"/>
                    <a:gd name="T71" fmla="*/ 769 h 1132"/>
                    <a:gd name="T72" fmla="*/ 2642 w 3185"/>
                    <a:gd name="T73" fmla="*/ 731 h 1132"/>
                    <a:gd name="T74" fmla="*/ 2794 w 3185"/>
                    <a:gd name="T75" fmla="*/ 666 h 1132"/>
                    <a:gd name="T76" fmla="*/ 2905 w 3185"/>
                    <a:gd name="T77" fmla="*/ 600 h 1132"/>
                    <a:gd name="T78" fmla="*/ 2957 w 3185"/>
                    <a:gd name="T79" fmla="*/ 539 h 1132"/>
                    <a:gd name="T80" fmla="*/ 2997 w 3185"/>
                    <a:gd name="T81" fmla="*/ 477 h 1132"/>
                    <a:gd name="T82" fmla="*/ 3022 w 3185"/>
                    <a:gd name="T83" fmla="*/ 411 h 1132"/>
                    <a:gd name="T84" fmla="*/ 3035 w 3185"/>
                    <a:gd name="T85" fmla="*/ 344 h 1132"/>
                    <a:gd name="T86" fmla="*/ 3041 w 3185"/>
                    <a:gd name="T87" fmla="*/ 276 h 1132"/>
                    <a:gd name="T88" fmla="*/ 3035 w 3185"/>
                    <a:gd name="T89" fmla="*/ 209 h 1132"/>
                    <a:gd name="T90" fmla="*/ 3025 w 3185"/>
                    <a:gd name="T91" fmla="*/ 141 h 1132"/>
                    <a:gd name="T92" fmla="*/ 3060 w 3185"/>
                    <a:gd name="T93" fmla="*/ 87 h 1132"/>
                    <a:gd name="T94" fmla="*/ 3144 w 3185"/>
                    <a:gd name="T95" fmla="*/ 33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85" h="1132">
                      <a:moveTo>
                        <a:pt x="3185" y="0"/>
                      </a:moveTo>
                      <a:lnTo>
                        <a:pt x="3144" y="33"/>
                      </a:lnTo>
                      <a:lnTo>
                        <a:pt x="3103" y="59"/>
                      </a:lnTo>
                      <a:lnTo>
                        <a:pt x="3060" y="87"/>
                      </a:lnTo>
                      <a:lnTo>
                        <a:pt x="3013" y="108"/>
                      </a:lnTo>
                      <a:lnTo>
                        <a:pt x="3003" y="70"/>
                      </a:lnTo>
                      <a:lnTo>
                        <a:pt x="2927" y="111"/>
                      </a:lnTo>
                      <a:lnTo>
                        <a:pt x="2840" y="157"/>
                      </a:lnTo>
                      <a:lnTo>
                        <a:pt x="2743" y="205"/>
                      </a:lnTo>
                      <a:lnTo>
                        <a:pt x="2632" y="257"/>
                      </a:lnTo>
                      <a:lnTo>
                        <a:pt x="2510" y="311"/>
                      </a:lnTo>
                      <a:lnTo>
                        <a:pt x="2379" y="365"/>
                      </a:lnTo>
                      <a:lnTo>
                        <a:pt x="2238" y="417"/>
                      </a:lnTo>
                      <a:lnTo>
                        <a:pt x="2090" y="468"/>
                      </a:lnTo>
                      <a:lnTo>
                        <a:pt x="1930" y="517"/>
                      </a:lnTo>
                      <a:lnTo>
                        <a:pt x="1761" y="563"/>
                      </a:lnTo>
                      <a:lnTo>
                        <a:pt x="1675" y="585"/>
                      </a:lnTo>
                      <a:lnTo>
                        <a:pt x="1588" y="604"/>
                      </a:lnTo>
                      <a:lnTo>
                        <a:pt x="1498" y="623"/>
                      </a:lnTo>
                      <a:lnTo>
                        <a:pt x="1406" y="642"/>
                      </a:lnTo>
                      <a:lnTo>
                        <a:pt x="1312" y="658"/>
                      </a:lnTo>
                      <a:lnTo>
                        <a:pt x="1216" y="671"/>
                      </a:lnTo>
                      <a:lnTo>
                        <a:pt x="1119" y="682"/>
                      </a:lnTo>
                      <a:lnTo>
                        <a:pt x="1021" y="693"/>
                      </a:lnTo>
                      <a:lnTo>
                        <a:pt x="922" y="701"/>
                      </a:lnTo>
                      <a:lnTo>
                        <a:pt x="821" y="706"/>
                      </a:lnTo>
                      <a:lnTo>
                        <a:pt x="718" y="712"/>
                      </a:lnTo>
                      <a:lnTo>
                        <a:pt x="615" y="712"/>
                      </a:lnTo>
                      <a:lnTo>
                        <a:pt x="480" y="710"/>
                      </a:lnTo>
                      <a:lnTo>
                        <a:pt x="342" y="704"/>
                      </a:lnTo>
                      <a:lnTo>
                        <a:pt x="203" y="693"/>
                      </a:lnTo>
                      <a:lnTo>
                        <a:pt x="62" y="673"/>
                      </a:lnTo>
                      <a:lnTo>
                        <a:pt x="0" y="690"/>
                      </a:lnTo>
                      <a:lnTo>
                        <a:pt x="160" y="793"/>
                      </a:lnTo>
                      <a:lnTo>
                        <a:pt x="244" y="852"/>
                      </a:lnTo>
                      <a:lnTo>
                        <a:pt x="274" y="885"/>
                      </a:lnTo>
                      <a:lnTo>
                        <a:pt x="298" y="912"/>
                      </a:lnTo>
                      <a:lnTo>
                        <a:pt x="318" y="939"/>
                      </a:lnTo>
                      <a:lnTo>
                        <a:pt x="330" y="964"/>
                      </a:lnTo>
                      <a:lnTo>
                        <a:pt x="342" y="983"/>
                      </a:lnTo>
                      <a:lnTo>
                        <a:pt x="349" y="999"/>
                      </a:lnTo>
                      <a:lnTo>
                        <a:pt x="353" y="1016"/>
                      </a:lnTo>
                      <a:lnTo>
                        <a:pt x="353" y="1028"/>
                      </a:lnTo>
                      <a:lnTo>
                        <a:pt x="349" y="1040"/>
                      </a:lnTo>
                      <a:lnTo>
                        <a:pt x="347" y="1050"/>
                      </a:lnTo>
                      <a:lnTo>
                        <a:pt x="342" y="1058"/>
                      </a:lnTo>
                      <a:lnTo>
                        <a:pt x="333" y="1064"/>
                      </a:lnTo>
                      <a:lnTo>
                        <a:pt x="325" y="1072"/>
                      </a:lnTo>
                      <a:lnTo>
                        <a:pt x="311" y="1077"/>
                      </a:lnTo>
                      <a:lnTo>
                        <a:pt x="309" y="1077"/>
                      </a:lnTo>
                      <a:lnTo>
                        <a:pt x="347" y="1091"/>
                      </a:lnTo>
                      <a:lnTo>
                        <a:pt x="388" y="1101"/>
                      </a:lnTo>
                      <a:lnTo>
                        <a:pt x="434" y="1113"/>
                      </a:lnTo>
                      <a:lnTo>
                        <a:pt x="480" y="1120"/>
                      </a:lnTo>
                      <a:lnTo>
                        <a:pt x="528" y="1126"/>
                      </a:lnTo>
                      <a:lnTo>
                        <a:pt x="580" y="1129"/>
                      </a:lnTo>
                      <a:lnTo>
                        <a:pt x="634" y="1132"/>
                      </a:lnTo>
                      <a:lnTo>
                        <a:pt x="689" y="1132"/>
                      </a:lnTo>
                      <a:lnTo>
                        <a:pt x="759" y="1132"/>
                      </a:lnTo>
                      <a:lnTo>
                        <a:pt x="830" y="1129"/>
                      </a:lnTo>
                      <a:lnTo>
                        <a:pt x="905" y="1124"/>
                      </a:lnTo>
                      <a:lnTo>
                        <a:pt x="981" y="1115"/>
                      </a:lnTo>
                      <a:lnTo>
                        <a:pt x="1136" y="1096"/>
                      </a:lnTo>
                      <a:lnTo>
                        <a:pt x="1293" y="1072"/>
                      </a:lnTo>
                      <a:lnTo>
                        <a:pt x="1450" y="1045"/>
                      </a:lnTo>
                      <a:lnTo>
                        <a:pt x="1608" y="1012"/>
                      </a:lnTo>
                      <a:lnTo>
                        <a:pt x="1759" y="977"/>
                      </a:lnTo>
                      <a:lnTo>
                        <a:pt x="1905" y="942"/>
                      </a:lnTo>
                      <a:lnTo>
                        <a:pt x="2043" y="906"/>
                      </a:lnTo>
                      <a:lnTo>
                        <a:pt x="2170" y="872"/>
                      </a:lnTo>
                      <a:lnTo>
                        <a:pt x="2385" y="812"/>
                      </a:lnTo>
                      <a:lnTo>
                        <a:pt x="2526" y="769"/>
                      </a:lnTo>
                      <a:lnTo>
                        <a:pt x="2574" y="753"/>
                      </a:lnTo>
                      <a:lnTo>
                        <a:pt x="2642" y="731"/>
                      </a:lnTo>
                      <a:lnTo>
                        <a:pt x="2715" y="701"/>
                      </a:lnTo>
                      <a:lnTo>
                        <a:pt x="2794" y="666"/>
                      </a:lnTo>
                      <a:lnTo>
                        <a:pt x="2873" y="628"/>
                      </a:lnTo>
                      <a:lnTo>
                        <a:pt x="2905" y="600"/>
                      </a:lnTo>
                      <a:lnTo>
                        <a:pt x="2933" y="571"/>
                      </a:lnTo>
                      <a:lnTo>
                        <a:pt x="2957" y="539"/>
                      </a:lnTo>
                      <a:lnTo>
                        <a:pt x="2978" y="509"/>
                      </a:lnTo>
                      <a:lnTo>
                        <a:pt x="2997" y="477"/>
                      </a:lnTo>
                      <a:lnTo>
                        <a:pt x="3011" y="444"/>
                      </a:lnTo>
                      <a:lnTo>
                        <a:pt x="3022" y="411"/>
                      </a:lnTo>
                      <a:lnTo>
                        <a:pt x="3030" y="376"/>
                      </a:lnTo>
                      <a:lnTo>
                        <a:pt x="3035" y="344"/>
                      </a:lnTo>
                      <a:lnTo>
                        <a:pt x="3039" y="308"/>
                      </a:lnTo>
                      <a:lnTo>
                        <a:pt x="3041" y="276"/>
                      </a:lnTo>
                      <a:lnTo>
                        <a:pt x="3039" y="240"/>
                      </a:lnTo>
                      <a:lnTo>
                        <a:pt x="3035" y="209"/>
                      </a:lnTo>
                      <a:lnTo>
                        <a:pt x="3030" y="173"/>
                      </a:lnTo>
                      <a:lnTo>
                        <a:pt x="3025" y="141"/>
                      </a:lnTo>
                      <a:lnTo>
                        <a:pt x="3013" y="108"/>
                      </a:lnTo>
                      <a:lnTo>
                        <a:pt x="3060" y="87"/>
                      </a:lnTo>
                      <a:lnTo>
                        <a:pt x="3103" y="59"/>
                      </a:lnTo>
                      <a:lnTo>
                        <a:pt x="3144" y="33"/>
                      </a:lnTo>
                      <a:lnTo>
                        <a:pt x="3185" y="0"/>
                      </a:lnTo>
                      <a:close/>
                    </a:path>
                  </a:pathLst>
                </a:custGeom>
                <a:solidFill>
                  <a:srgbClr val="E8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32"/>
                <p:cNvSpPr>
                  <a:spLocks/>
                </p:cNvSpPr>
                <p:nvPr/>
              </p:nvSpPr>
              <p:spPr bwMode="auto">
                <a:xfrm>
                  <a:off x="2993" y="2111"/>
                  <a:ext cx="2" cy="3"/>
                </a:xfrm>
                <a:custGeom>
                  <a:avLst/>
                  <a:gdLst>
                    <a:gd name="T0" fmla="*/ 0 w 30"/>
                    <a:gd name="T1" fmla="*/ 0 h 50"/>
                    <a:gd name="T2" fmla="*/ 14 w 30"/>
                    <a:gd name="T3" fmla="*/ 19 h 50"/>
                    <a:gd name="T4" fmla="*/ 22 w 30"/>
                    <a:gd name="T5" fmla="*/ 40 h 50"/>
                    <a:gd name="T6" fmla="*/ 30 w 30"/>
                    <a:gd name="T7" fmla="*/ 50 h 50"/>
                    <a:gd name="T8" fmla="*/ 20 w 30"/>
                    <a:gd name="T9" fmla="*/ 26 h 50"/>
                    <a:gd name="T10" fmla="*/ 0 w 30"/>
                    <a:gd name="T11" fmla="*/ 0 h 50"/>
                  </a:gdLst>
                  <a:ahLst/>
                  <a:cxnLst>
                    <a:cxn ang="0">
                      <a:pos x="T0" y="T1"/>
                    </a:cxn>
                    <a:cxn ang="0">
                      <a:pos x="T2" y="T3"/>
                    </a:cxn>
                    <a:cxn ang="0">
                      <a:pos x="T4" y="T5"/>
                    </a:cxn>
                    <a:cxn ang="0">
                      <a:pos x="T6" y="T7"/>
                    </a:cxn>
                    <a:cxn ang="0">
                      <a:pos x="T8" y="T9"/>
                    </a:cxn>
                    <a:cxn ang="0">
                      <a:pos x="T10" y="T11"/>
                    </a:cxn>
                  </a:cxnLst>
                  <a:rect l="0" t="0" r="r" b="b"/>
                  <a:pathLst>
                    <a:path w="30" h="50">
                      <a:moveTo>
                        <a:pt x="0" y="0"/>
                      </a:moveTo>
                      <a:lnTo>
                        <a:pt x="14" y="19"/>
                      </a:lnTo>
                      <a:lnTo>
                        <a:pt x="22" y="40"/>
                      </a:lnTo>
                      <a:lnTo>
                        <a:pt x="30" y="50"/>
                      </a:lnTo>
                      <a:lnTo>
                        <a:pt x="20" y="26"/>
                      </a:lnTo>
                      <a:lnTo>
                        <a:pt x="0" y="0"/>
                      </a:lnTo>
                      <a:close/>
                    </a:path>
                  </a:pathLst>
                </a:custGeom>
                <a:solidFill>
                  <a:srgbClr val="E8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33"/>
                <p:cNvSpPr>
                  <a:spLocks/>
                </p:cNvSpPr>
                <p:nvPr/>
              </p:nvSpPr>
              <p:spPr bwMode="auto">
                <a:xfrm>
                  <a:off x="2955" y="2080"/>
                  <a:ext cx="99" cy="96"/>
                </a:xfrm>
                <a:custGeom>
                  <a:avLst/>
                  <a:gdLst>
                    <a:gd name="T0" fmla="*/ 1580 w 1580"/>
                    <a:gd name="T1" fmla="*/ 1506 h 1535"/>
                    <a:gd name="T2" fmla="*/ 1523 w 1580"/>
                    <a:gd name="T3" fmla="*/ 1468 h 1535"/>
                    <a:gd name="T4" fmla="*/ 1464 w 1580"/>
                    <a:gd name="T5" fmla="*/ 1429 h 1535"/>
                    <a:gd name="T6" fmla="*/ 1406 w 1580"/>
                    <a:gd name="T7" fmla="*/ 1386 h 1535"/>
                    <a:gd name="T8" fmla="*/ 1352 w 1580"/>
                    <a:gd name="T9" fmla="*/ 1343 h 1535"/>
                    <a:gd name="T10" fmla="*/ 1295 w 1580"/>
                    <a:gd name="T11" fmla="*/ 1297 h 1535"/>
                    <a:gd name="T12" fmla="*/ 1244 w 1580"/>
                    <a:gd name="T13" fmla="*/ 1251 h 1535"/>
                    <a:gd name="T14" fmla="*/ 1190 w 1580"/>
                    <a:gd name="T15" fmla="*/ 1202 h 1535"/>
                    <a:gd name="T16" fmla="*/ 1138 w 1580"/>
                    <a:gd name="T17" fmla="*/ 1153 h 1535"/>
                    <a:gd name="T18" fmla="*/ 1041 w 1580"/>
                    <a:gd name="T19" fmla="*/ 1050 h 1535"/>
                    <a:gd name="T20" fmla="*/ 945 w 1580"/>
                    <a:gd name="T21" fmla="*/ 944 h 1535"/>
                    <a:gd name="T22" fmla="*/ 853 w 1580"/>
                    <a:gd name="T23" fmla="*/ 836 h 1535"/>
                    <a:gd name="T24" fmla="*/ 767 w 1580"/>
                    <a:gd name="T25" fmla="*/ 725 h 1535"/>
                    <a:gd name="T26" fmla="*/ 715 w 1580"/>
                    <a:gd name="T27" fmla="*/ 652 h 1535"/>
                    <a:gd name="T28" fmla="*/ 663 w 1580"/>
                    <a:gd name="T29" fmla="*/ 577 h 1535"/>
                    <a:gd name="T30" fmla="*/ 612 w 1580"/>
                    <a:gd name="T31" fmla="*/ 504 h 1535"/>
                    <a:gd name="T32" fmla="*/ 585 w 1580"/>
                    <a:gd name="T33" fmla="*/ 466 h 1535"/>
                    <a:gd name="T34" fmla="*/ 558 w 1580"/>
                    <a:gd name="T35" fmla="*/ 431 h 1535"/>
                    <a:gd name="T36" fmla="*/ 501 w 1580"/>
                    <a:gd name="T37" fmla="*/ 365 h 1535"/>
                    <a:gd name="T38" fmla="*/ 442 w 1580"/>
                    <a:gd name="T39" fmla="*/ 301 h 1535"/>
                    <a:gd name="T40" fmla="*/ 376 w 1580"/>
                    <a:gd name="T41" fmla="*/ 241 h 1535"/>
                    <a:gd name="T42" fmla="*/ 311 w 1580"/>
                    <a:gd name="T43" fmla="*/ 186 h 1535"/>
                    <a:gd name="T44" fmla="*/ 241 w 1580"/>
                    <a:gd name="T45" fmla="*/ 132 h 1535"/>
                    <a:gd name="T46" fmla="*/ 168 w 1580"/>
                    <a:gd name="T47" fmla="*/ 84 h 1535"/>
                    <a:gd name="T48" fmla="*/ 92 w 1580"/>
                    <a:gd name="T49" fmla="*/ 40 h 1535"/>
                    <a:gd name="T50" fmla="*/ 16 w 1580"/>
                    <a:gd name="T51" fmla="*/ 0 h 1535"/>
                    <a:gd name="T52" fmla="*/ 0 w 1580"/>
                    <a:gd name="T53" fmla="*/ 27 h 1535"/>
                    <a:gd name="T54" fmla="*/ 62 w 1580"/>
                    <a:gd name="T55" fmla="*/ 59 h 1535"/>
                    <a:gd name="T56" fmla="*/ 122 w 1580"/>
                    <a:gd name="T57" fmla="*/ 95 h 1535"/>
                    <a:gd name="T58" fmla="*/ 176 w 1580"/>
                    <a:gd name="T59" fmla="*/ 130 h 1535"/>
                    <a:gd name="T60" fmla="*/ 230 w 1580"/>
                    <a:gd name="T61" fmla="*/ 170 h 1535"/>
                    <a:gd name="T62" fmla="*/ 282 w 1580"/>
                    <a:gd name="T63" fmla="*/ 211 h 1535"/>
                    <a:gd name="T64" fmla="*/ 331 w 1580"/>
                    <a:gd name="T65" fmla="*/ 252 h 1535"/>
                    <a:gd name="T66" fmla="*/ 376 w 1580"/>
                    <a:gd name="T67" fmla="*/ 297 h 1535"/>
                    <a:gd name="T68" fmla="*/ 423 w 1580"/>
                    <a:gd name="T69" fmla="*/ 344 h 1535"/>
                    <a:gd name="T70" fmla="*/ 466 w 1580"/>
                    <a:gd name="T71" fmla="*/ 390 h 1535"/>
                    <a:gd name="T72" fmla="*/ 510 w 1580"/>
                    <a:gd name="T73" fmla="*/ 438 h 1535"/>
                    <a:gd name="T74" fmla="*/ 590 w 1580"/>
                    <a:gd name="T75" fmla="*/ 541 h 1535"/>
                    <a:gd name="T76" fmla="*/ 672 w 1580"/>
                    <a:gd name="T77" fmla="*/ 645 h 1535"/>
                    <a:gd name="T78" fmla="*/ 750 w 1580"/>
                    <a:gd name="T79" fmla="*/ 755 h 1535"/>
                    <a:gd name="T80" fmla="*/ 837 w 1580"/>
                    <a:gd name="T81" fmla="*/ 864 h 1535"/>
                    <a:gd name="T82" fmla="*/ 926 w 1580"/>
                    <a:gd name="T83" fmla="*/ 974 h 1535"/>
                    <a:gd name="T84" fmla="*/ 1022 w 1580"/>
                    <a:gd name="T85" fmla="*/ 1080 h 1535"/>
                    <a:gd name="T86" fmla="*/ 1122 w 1580"/>
                    <a:gd name="T87" fmla="*/ 1183 h 1535"/>
                    <a:gd name="T88" fmla="*/ 1173 w 1580"/>
                    <a:gd name="T89" fmla="*/ 1231 h 1535"/>
                    <a:gd name="T90" fmla="*/ 1227 w 1580"/>
                    <a:gd name="T91" fmla="*/ 1280 h 1535"/>
                    <a:gd name="T92" fmla="*/ 1281 w 1580"/>
                    <a:gd name="T93" fmla="*/ 1327 h 1535"/>
                    <a:gd name="T94" fmla="*/ 1336 w 1580"/>
                    <a:gd name="T95" fmla="*/ 1372 h 1535"/>
                    <a:gd name="T96" fmla="*/ 1391 w 1580"/>
                    <a:gd name="T97" fmla="*/ 1416 h 1535"/>
                    <a:gd name="T98" fmla="*/ 1450 w 1580"/>
                    <a:gd name="T99" fmla="*/ 1457 h 1535"/>
                    <a:gd name="T100" fmla="*/ 1507 w 1580"/>
                    <a:gd name="T101" fmla="*/ 1497 h 1535"/>
                    <a:gd name="T102" fmla="*/ 1566 w 1580"/>
                    <a:gd name="T103" fmla="*/ 1535 h 1535"/>
                    <a:gd name="T104" fmla="*/ 1580 w 1580"/>
                    <a:gd name="T105" fmla="*/ 1506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0" h="1535">
                      <a:moveTo>
                        <a:pt x="1580" y="1506"/>
                      </a:moveTo>
                      <a:lnTo>
                        <a:pt x="1523" y="1468"/>
                      </a:lnTo>
                      <a:lnTo>
                        <a:pt x="1464" y="1429"/>
                      </a:lnTo>
                      <a:lnTo>
                        <a:pt x="1406" y="1386"/>
                      </a:lnTo>
                      <a:lnTo>
                        <a:pt x="1352" y="1343"/>
                      </a:lnTo>
                      <a:lnTo>
                        <a:pt x="1295" y="1297"/>
                      </a:lnTo>
                      <a:lnTo>
                        <a:pt x="1244" y="1251"/>
                      </a:lnTo>
                      <a:lnTo>
                        <a:pt x="1190" y="1202"/>
                      </a:lnTo>
                      <a:lnTo>
                        <a:pt x="1138" y="1153"/>
                      </a:lnTo>
                      <a:lnTo>
                        <a:pt x="1041" y="1050"/>
                      </a:lnTo>
                      <a:lnTo>
                        <a:pt x="945" y="944"/>
                      </a:lnTo>
                      <a:lnTo>
                        <a:pt x="853" y="836"/>
                      </a:lnTo>
                      <a:lnTo>
                        <a:pt x="767" y="725"/>
                      </a:lnTo>
                      <a:lnTo>
                        <a:pt x="715" y="652"/>
                      </a:lnTo>
                      <a:lnTo>
                        <a:pt x="663" y="577"/>
                      </a:lnTo>
                      <a:lnTo>
                        <a:pt x="612" y="504"/>
                      </a:lnTo>
                      <a:lnTo>
                        <a:pt x="585" y="466"/>
                      </a:lnTo>
                      <a:lnTo>
                        <a:pt x="558" y="431"/>
                      </a:lnTo>
                      <a:lnTo>
                        <a:pt x="501" y="365"/>
                      </a:lnTo>
                      <a:lnTo>
                        <a:pt x="442" y="301"/>
                      </a:lnTo>
                      <a:lnTo>
                        <a:pt x="376" y="241"/>
                      </a:lnTo>
                      <a:lnTo>
                        <a:pt x="311" y="186"/>
                      </a:lnTo>
                      <a:lnTo>
                        <a:pt x="241" y="132"/>
                      </a:lnTo>
                      <a:lnTo>
                        <a:pt x="168" y="84"/>
                      </a:lnTo>
                      <a:lnTo>
                        <a:pt x="92" y="40"/>
                      </a:lnTo>
                      <a:lnTo>
                        <a:pt x="16" y="0"/>
                      </a:lnTo>
                      <a:lnTo>
                        <a:pt x="0" y="27"/>
                      </a:lnTo>
                      <a:lnTo>
                        <a:pt x="62" y="59"/>
                      </a:lnTo>
                      <a:lnTo>
                        <a:pt x="122" y="95"/>
                      </a:lnTo>
                      <a:lnTo>
                        <a:pt x="176" y="130"/>
                      </a:lnTo>
                      <a:lnTo>
                        <a:pt x="230" y="170"/>
                      </a:lnTo>
                      <a:lnTo>
                        <a:pt x="282" y="211"/>
                      </a:lnTo>
                      <a:lnTo>
                        <a:pt x="331" y="252"/>
                      </a:lnTo>
                      <a:lnTo>
                        <a:pt x="376" y="297"/>
                      </a:lnTo>
                      <a:lnTo>
                        <a:pt x="423" y="344"/>
                      </a:lnTo>
                      <a:lnTo>
                        <a:pt x="466" y="390"/>
                      </a:lnTo>
                      <a:lnTo>
                        <a:pt x="510" y="438"/>
                      </a:lnTo>
                      <a:lnTo>
                        <a:pt x="590" y="541"/>
                      </a:lnTo>
                      <a:lnTo>
                        <a:pt x="672" y="645"/>
                      </a:lnTo>
                      <a:lnTo>
                        <a:pt x="750" y="755"/>
                      </a:lnTo>
                      <a:lnTo>
                        <a:pt x="837" y="864"/>
                      </a:lnTo>
                      <a:lnTo>
                        <a:pt x="926" y="974"/>
                      </a:lnTo>
                      <a:lnTo>
                        <a:pt x="1022" y="1080"/>
                      </a:lnTo>
                      <a:lnTo>
                        <a:pt x="1122" y="1183"/>
                      </a:lnTo>
                      <a:lnTo>
                        <a:pt x="1173" y="1231"/>
                      </a:lnTo>
                      <a:lnTo>
                        <a:pt x="1227" y="1280"/>
                      </a:lnTo>
                      <a:lnTo>
                        <a:pt x="1281" y="1327"/>
                      </a:lnTo>
                      <a:lnTo>
                        <a:pt x="1336" y="1372"/>
                      </a:lnTo>
                      <a:lnTo>
                        <a:pt x="1391" y="1416"/>
                      </a:lnTo>
                      <a:lnTo>
                        <a:pt x="1450" y="1457"/>
                      </a:lnTo>
                      <a:lnTo>
                        <a:pt x="1507" y="1497"/>
                      </a:lnTo>
                      <a:lnTo>
                        <a:pt x="1566" y="1535"/>
                      </a:lnTo>
                      <a:lnTo>
                        <a:pt x="1580" y="1506"/>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34"/>
                <p:cNvSpPr>
                  <a:spLocks/>
                </p:cNvSpPr>
                <p:nvPr/>
              </p:nvSpPr>
              <p:spPr bwMode="auto">
                <a:xfrm>
                  <a:off x="2951" y="2145"/>
                  <a:ext cx="0" cy="1"/>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35"/>
                <p:cNvSpPr>
                  <a:spLocks/>
                </p:cNvSpPr>
                <p:nvPr/>
              </p:nvSpPr>
              <p:spPr bwMode="auto">
                <a:xfrm>
                  <a:off x="2951" y="2145"/>
                  <a:ext cx="1" cy="0"/>
                </a:xfrm>
                <a:custGeom>
                  <a:avLst/>
                  <a:gdLst>
                    <a:gd name="T0" fmla="*/ 10 w 10"/>
                    <a:gd name="T1" fmla="*/ 0 h 5"/>
                    <a:gd name="T2" fmla="*/ 0 w 10"/>
                    <a:gd name="T3" fmla="*/ 5 h 5"/>
                    <a:gd name="T4" fmla="*/ 10 w 10"/>
                    <a:gd name="T5" fmla="*/ 0 h 5"/>
                  </a:gdLst>
                  <a:ahLst/>
                  <a:cxnLst>
                    <a:cxn ang="0">
                      <a:pos x="T0" y="T1"/>
                    </a:cxn>
                    <a:cxn ang="0">
                      <a:pos x="T2" y="T3"/>
                    </a:cxn>
                    <a:cxn ang="0">
                      <a:pos x="T4" y="T5"/>
                    </a:cxn>
                  </a:cxnLst>
                  <a:rect l="0" t="0" r="r" b="b"/>
                  <a:pathLst>
                    <a:path w="10" h="5">
                      <a:moveTo>
                        <a:pt x="10" y="0"/>
                      </a:moveTo>
                      <a:lnTo>
                        <a:pt x="0" y="5"/>
                      </a:lnTo>
                      <a:lnTo>
                        <a:pt x="10"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36"/>
                <p:cNvSpPr>
                  <a:spLocks/>
                </p:cNvSpPr>
                <p:nvPr/>
              </p:nvSpPr>
              <p:spPr bwMode="auto">
                <a:xfrm>
                  <a:off x="2949" y="2146"/>
                  <a:ext cx="0" cy="1"/>
                </a:xfrm>
                <a:custGeom>
                  <a:avLst/>
                  <a:gdLst>
                    <a:gd name="T0" fmla="*/ 14 w 14"/>
                    <a:gd name="T1" fmla="*/ 0 h 9"/>
                    <a:gd name="T2" fmla="*/ 0 w 14"/>
                    <a:gd name="T3" fmla="*/ 9 h 9"/>
                    <a:gd name="T4" fmla="*/ 14 w 14"/>
                    <a:gd name="T5" fmla="*/ 0 h 9"/>
                  </a:gdLst>
                  <a:ahLst/>
                  <a:cxnLst>
                    <a:cxn ang="0">
                      <a:pos x="T0" y="T1"/>
                    </a:cxn>
                    <a:cxn ang="0">
                      <a:pos x="T2" y="T3"/>
                    </a:cxn>
                    <a:cxn ang="0">
                      <a:pos x="T4" y="T5"/>
                    </a:cxn>
                  </a:cxnLst>
                  <a:rect l="0" t="0" r="r" b="b"/>
                  <a:pathLst>
                    <a:path w="14" h="9">
                      <a:moveTo>
                        <a:pt x="14" y="0"/>
                      </a:moveTo>
                      <a:lnTo>
                        <a:pt x="0" y="9"/>
                      </a:lnTo>
                      <a:lnTo>
                        <a:pt x="14"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37"/>
                <p:cNvSpPr>
                  <a:spLocks/>
                </p:cNvSpPr>
                <p:nvPr/>
              </p:nvSpPr>
              <p:spPr bwMode="auto">
                <a:xfrm>
                  <a:off x="2949" y="2146"/>
                  <a:ext cx="2" cy="0"/>
                </a:xfrm>
                <a:custGeom>
                  <a:avLst/>
                  <a:gdLst>
                    <a:gd name="T0" fmla="*/ 24 w 24"/>
                    <a:gd name="T1" fmla="*/ 0 h 10"/>
                    <a:gd name="T2" fmla="*/ 0 w 24"/>
                    <a:gd name="T3" fmla="*/ 10 h 10"/>
                    <a:gd name="T4" fmla="*/ 24 w 24"/>
                    <a:gd name="T5" fmla="*/ 0 h 10"/>
                  </a:gdLst>
                  <a:ahLst/>
                  <a:cxnLst>
                    <a:cxn ang="0">
                      <a:pos x="T0" y="T1"/>
                    </a:cxn>
                    <a:cxn ang="0">
                      <a:pos x="T2" y="T3"/>
                    </a:cxn>
                    <a:cxn ang="0">
                      <a:pos x="T4" y="T5"/>
                    </a:cxn>
                  </a:cxnLst>
                  <a:rect l="0" t="0" r="r" b="b"/>
                  <a:pathLst>
                    <a:path w="24" h="10">
                      <a:moveTo>
                        <a:pt x="24" y="0"/>
                      </a:moveTo>
                      <a:lnTo>
                        <a:pt x="0" y="10"/>
                      </a:lnTo>
                      <a:lnTo>
                        <a:pt x="24"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8"/>
                <p:cNvSpPr>
                  <a:spLocks noEditPoints="1"/>
                </p:cNvSpPr>
                <p:nvPr/>
              </p:nvSpPr>
              <p:spPr bwMode="auto">
                <a:xfrm>
                  <a:off x="2952" y="2144"/>
                  <a:ext cx="1" cy="1"/>
                </a:xfrm>
                <a:custGeom>
                  <a:avLst/>
                  <a:gdLst>
                    <a:gd name="T0" fmla="*/ 11 w 14"/>
                    <a:gd name="T1" fmla="*/ 3 h 8"/>
                    <a:gd name="T2" fmla="*/ 0 w 14"/>
                    <a:gd name="T3" fmla="*/ 8 h 8"/>
                    <a:gd name="T4" fmla="*/ 11 w 14"/>
                    <a:gd name="T5" fmla="*/ 3 h 8"/>
                    <a:gd name="T6" fmla="*/ 14 w 14"/>
                    <a:gd name="T7" fmla="*/ 0 h 8"/>
                    <a:gd name="T8" fmla="*/ 11 w 14"/>
                    <a:gd name="T9" fmla="*/ 3 h 8"/>
                    <a:gd name="T10" fmla="*/ 14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11" y="3"/>
                      </a:moveTo>
                      <a:lnTo>
                        <a:pt x="0" y="8"/>
                      </a:lnTo>
                      <a:lnTo>
                        <a:pt x="11" y="3"/>
                      </a:lnTo>
                      <a:close/>
                      <a:moveTo>
                        <a:pt x="14" y="0"/>
                      </a:moveTo>
                      <a:lnTo>
                        <a:pt x="11" y="3"/>
                      </a:lnTo>
                      <a:lnTo>
                        <a:pt x="14"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9"/>
                <p:cNvSpPr>
                  <a:spLocks/>
                </p:cNvSpPr>
                <p:nvPr/>
              </p:nvSpPr>
              <p:spPr bwMode="auto">
                <a:xfrm>
                  <a:off x="2948" y="2147"/>
                  <a:ext cx="1" cy="0"/>
                </a:xfrm>
                <a:custGeom>
                  <a:avLst/>
                  <a:gdLst>
                    <a:gd name="T0" fmla="*/ 10 w 10"/>
                    <a:gd name="T1" fmla="*/ 0 h 8"/>
                    <a:gd name="T2" fmla="*/ 0 w 10"/>
                    <a:gd name="T3" fmla="*/ 8 h 8"/>
                    <a:gd name="T4" fmla="*/ 10 w 10"/>
                    <a:gd name="T5" fmla="*/ 0 h 8"/>
                  </a:gdLst>
                  <a:ahLst/>
                  <a:cxnLst>
                    <a:cxn ang="0">
                      <a:pos x="T0" y="T1"/>
                    </a:cxn>
                    <a:cxn ang="0">
                      <a:pos x="T2" y="T3"/>
                    </a:cxn>
                    <a:cxn ang="0">
                      <a:pos x="T4" y="T5"/>
                    </a:cxn>
                  </a:cxnLst>
                  <a:rect l="0" t="0" r="r" b="b"/>
                  <a:pathLst>
                    <a:path w="10" h="8">
                      <a:moveTo>
                        <a:pt x="10" y="0"/>
                      </a:moveTo>
                      <a:lnTo>
                        <a:pt x="0" y="8"/>
                      </a:lnTo>
                      <a:lnTo>
                        <a:pt x="10"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40"/>
                <p:cNvSpPr>
                  <a:spLocks noEditPoints="1"/>
                </p:cNvSpPr>
                <p:nvPr/>
              </p:nvSpPr>
              <p:spPr bwMode="auto">
                <a:xfrm>
                  <a:off x="2956" y="2105"/>
                  <a:ext cx="37" cy="38"/>
                </a:xfrm>
                <a:custGeom>
                  <a:avLst/>
                  <a:gdLst>
                    <a:gd name="T0" fmla="*/ 566 w 590"/>
                    <a:gd name="T1" fmla="*/ 246 h 598"/>
                    <a:gd name="T2" fmla="*/ 544 w 590"/>
                    <a:gd name="T3" fmla="*/ 268 h 598"/>
                    <a:gd name="T4" fmla="*/ 519 w 590"/>
                    <a:gd name="T5" fmla="*/ 295 h 598"/>
                    <a:gd name="T6" fmla="*/ 488 w 590"/>
                    <a:gd name="T7" fmla="*/ 322 h 598"/>
                    <a:gd name="T8" fmla="*/ 452 w 590"/>
                    <a:gd name="T9" fmla="*/ 351 h 598"/>
                    <a:gd name="T10" fmla="*/ 336 w 590"/>
                    <a:gd name="T11" fmla="*/ 414 h 598"/>
                    <a:gd name="T12" fmla="*/ 213 w 590"/>
                    <a:gd name="T13" fmla="*/ 476 h 598"/>
                    <a:gd name="T14" fmla="*/ 73 w 590"/>
                    <a:gd name="T15" fmla="*/ 544 h 598"/>
                    <a:gd name="T16" fmla="*/ 37 w 590"/>
                    <a:gd name="T17" fmla="*/ 571 h 598"/>
                    <a:gd name="T18" fmla="*/ 0 w 590"/>
                    <a:gd name="T19" fmla="*/ 598 h 598"/>
                    <a:gd name="T20" fmla="*/ 135 w 590"/>
                    <a:gd name="T21" fmla="*/ 544 h 598"/>
                    <a:gd name="T22" fmla="*/ 206 w 590"/>
                    <a:gd name="T23" fmla="*/ 511 h 598"/>
                    <a:gd name="T24" fmla="*/ 276 w 590"/>
                    <a:gd name="T25" fmla="*/ 479 h 598"/>
                    <a:gd name="T26" fmla="*/ 344 w 590"/>
                    <a:gd name="T27" fmla="*/ 443 h 598"/>
                    <a:gd name="T28" fmla="*/ 409 w 590"/>
                    <a:gd name="T29" fmla="*/ 406 h 598"/>
                    <a:gd name="T30" fmla="*/ 469 w 590"/>
                    <a:gd name="T31" fmla="*/ 368 h 598"/>
                    <a:gd name="T32" fmla="*/ 523 w 590"/>
                    <a:gd name="T33" fmla="*/ 330 h 598"/>
                    <a:gd name="T34" fmla="*/ 566 w 590"/>
                    <a:gd name="T35" fmla="*/ 246 h 598"/>
                    <a:gd name="T36" fmla="*/ 519 w 590"/>
                    <a:gd name="T37" fmla="*/ 0 h 598"/>
                    <a:gd name="T38" fmla="*/ 536 w 590"/>
                    <a:gd name="T39" fmla="*/ 22 h 598"/>
                    <a:gd name="T40" fmla="*/ 547 w 590"/>
                    <a:gd name="T41" fmla="*/ 35 h 598"/>
                    <a:gd name="T42" fmla="*/ 571 w 590"/>
                    <a:gd name="T43" fmla="*/ 62 h 598"/>
                    <a:gd name="T44" fmla="*/ 590 w 590"/>
                    <a:gd name="T45" fmla="*/ 87 h 598"/>
                    <a:gd name="T46" fmla="*/ 558 w 590"/>
                    <a:gd name="T47" fmla="*/ 43 h 598"/>
                    <a:gd name="T48" fmla="*/ 519 w 590"/>
                    <a:gd name="T49"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0" h="598">
                      <a:moveTo>
                        <a:pt x="566" y="246"/>
                      </a:moveTo>
                      <a:lnTo>
                        <a:pt x="544" y="268"/>
                      </a:lnTo>
                      <a:lnTo>
                        <a:pt x="519" y="295"/>
                      </a:lnTo>
                      <a:lnTo>
                        <a:pt x="488" y="322"/>
                      </a:lnTo>
                      <a:lnTo>
                        <a:pt x="452" y="351"/>
                      </a:lnTo>
                      <a:lnTo>
                        <a:pt x="336" y="414"/>
                      </a:lnTo>
                      <a:lnTo>
                        <a:pt x="213" y="476"/>
                      </a:lnTo>
                      <a:lnTo>
                        <a:pt x="73" y="544"/>
                      </a:lnTo>
                      <a:lnTo>
                        <a:pt x="37" y="571"/>
                      </a:lnTo>
                      <a:lnTo>
                        <a:pt x="0" y="598"/>
                      </a:lnTo>
                      <a:lnTo>
                        <a:pt x="135" y="544"/>
                      </a:lnTo>
                      <a:lnTo>
                        <a:pt x="206" y="511"/>
                      </a:lnTo>
                      <a:lnTo>
                        <a:pt x="276" y="479"/>
                      </a:lnTo>
                      <a:lnTo>
                        <a:pt x="344" y="443"/>
                      </a:lnTo>
                      <a:lnTo>
                        <a:pt x="409" y="406"/>
                      </a:lnTo>
                      <a:lnTo>
                        <a:pt x="469" y="368"/>
                      </a:lnTo>
                      <a:lnTo>
                        <a:pt x="523" y="330"/>
                      </a:lnTo>
                      <a:lnTo>
                        <a:pt x="566" y="246"/>
                      </a:lnTo>
                      <a:close/>
                      <a:moveTo>
                        <a:pt x="519" y="0"/>
                      </a:moveTo>
                      <a:lnTo>
                        <a:pt x="536" y="22"/>
                      </a:lnTo>
                      <a:lnTo>
                        <a:pt x="547" y="35"/>
                      </a:lnTo>
                      <a:lnTo>
                        <a:pt x="571" y="62"/>
                      </a:lnTo>
                      <a:lnTo>
                        <a:pt x="590" y="87"/>
                      </a:lnTo>
                      <a:lnTo>
                        <a:pt x="558" y="43"/>
                      </a:lnTo>
                      <a:lnTo>
                        <a:pt x="519" y="0"/>
                      </a:lnTo>
                      <a:close/>
                    </a:path>
                  </a:pathLst>
                </a:custGeom>
                <a:solidFill>
                  <a:srgbClr val="E4D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41"/>
                <p:cNvSpPr>
                  <a:spLocks/>
                </p:cNvSpPr>
                <p:nvPr/>
              </p:nvSpPr>
              <p:spPr bwMode="auto">
                <a:xfrm>
                  <a:off x="2961" y="2100"/>
                  <a:ext cx="33" cy="39"/>
                </a:xfrm>
                <a:custGeom>
                  <a:avLst/>
                  <a:gdLst>
                    <a:gd name="T0" fmla="*/ 312 w 531"/>
                    <a:gd name="T1" fmla="*/ 0 h 628"/>
                    <a:gd name="T2" fmla="*/ 271 w 531"/>
                    <a:gd name="T3" fmla="*/ 33 h 628"/>
                    <a:gd name="T4" fmla="*/ 230 w 531"/>
                    <a:gd name="T5" fmla="*/ 59 h 628"/>
                    <a:gd name="T6" fmla="*/ 187 w 531"/>
                    <a:gd name="T7" fmla="*/ 87 h 628"/>
                    <a:gd name="T8" fmla="*/ 140 w 531"/>
                    <a:gd name="T9" fmla="*/ 108 h 628"/>
                    <a:gd name="T10" fmla="*/ 152 w 531"/>
                    <a:gd name="T11" fmla="*/ 141 h 628"/>
                    <a:gd name="T12" fmla="*/ 157 w 531"/>
                    <a:gd name="T13" fmla="*/ 173 h 628"/>
                    <a:gd name="T14" fmla="*/ 162 w 531"/>
                    <a:gd name="T15" fmla="*/ 209 h 628"/>
                    <a:gd name="T16" fmla="*/ 166 w 531"/>
                    <a:gd name="T17" fmla="*/ 240 h 628"/>
                    <a:gd name="T18" fmla="*/ 168 w 531"/>
                    <a:gd name="T19" fmla="*/ 276 h 628"/>
                    <a:gd name="T20" fmla="*/ 166 w 531"/>
                    <a:gd name="T21" fmla="*/ 308 h 628"/>
                    <a:gd name="T22" fmla="*/ 162 w 531"/>
                    <a:gd name="T23" fmla="*/ 344 h 628"/>
                    <a:gd name="T24" fmla="*/ 157 w 531"/>
                    <a:gd name="T25" fmla="*/ 376 h 628"/>
                    <a:gd name="T26" fmla="*/ 149 w 531"/>
                    <a:gd name="T27" fmla="*/ 411 h 628"/>
                    <a:gd name="T28" fmla="*/ 138 w 531"/>
                    <a:gd name="T29" fmla="*/ 444 h 628"/>
                    <a:gd name="T30" fmla="*/ 124 w 531"/>
                    <a:gd name="T31" fmla="*/ 477 h 628"/>
                    <a:gd name="T32" fmla="*/ 105 w 531"/>
                    <a:gd name="T33" fmla="*/ 509 h 628"/>
                    <a:gd name="T34" fmla="*/ 84 w 531"/>
                    <a:gd name="T35" fmla="*/ 539 h 628"/>
                    <a:gd name="T36" fmla="*/ 60 w 531"/>
                    <a:gd name="T37" fmla="*/ 571 h 628"/>
                    <a:gd name="T38" fmla="*/ 32 w 531"/>
                    <a:gd name="T39" fmla="*/ 600 h 628"/>
                    <a:gd name="T40" fmla="*/ 0 w 531"/>
                    <a:gd name="T41" fmla="*/ 628 h 628"/>
                    <a:gd name="T42" fmla="*/ 140 w 531"/>
                    <a:gd name="T43" fmla="*/ 560 h 628"/>
                    <a:gd name="T44" fmla="*/ 263 w 531"/>
                    <a:gd name="T45" fmla="*/ 498 h 628"/>
                    <a:gd name="T46" fmla="*/ 379 w 531"/>
                    <a:gd name="T47" fmla="*/ 435 h 628"/>
                    <a:gd name="T48" fmla="*/ 415 w 531"/>
                    <a:gd name="T49" fmla="*/ 406 h 628"/>
                    <a:gd name="T50" fmla="*/ 446 w 531"/>
                    <a:gd name="T51" fmla="*/ 379 h 628"/>
                    <a:gd name="T52" fmla="*/ 471 w 531"/>
                    <a:gd name="T53" fmla="*/ 352 h 628"/>
                    <a:gd name="T54" fmla="*/ 493 w 531"/>
                    <a:gd name="T55" fmla="*/ 330 h 628"/>
                    <a:gd name="T56" fmla="*/ 531 w 531"/>
                    <a:gd name="T57" fmla="*/ 259 h 628"/>
                    <a:gd name="T58" fmla="*/ 477 w 531"/>
                    <a:gd name="T59" fmla="*/ 192 h 628"/>
                    <a:gd name="T60" fmla="*/ 422 w 531"/>
                    <a:gd name="T61" fmla="*/ 127 h 628"/>
                    <a:gd name="T62" fmla="*/ 368 w 531"/>
                    <a:gd name="T63" fmla="*/ 62 h 628"/>
                    <a:gd name="T64" fmla="*/ 312 w 531"/>
                    <a:gd name="T65" fmla="*/ 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628">
                      <a:moveTo>
                        <a:pt x="312" y="0"/>
                      </a:moveTo>
                      <a:lnTo>
                        <a:pt x="271" y="33"/>
                      </a:lnTo>
                      <a:lnTo>
                        <a:pt x="230" y="59"/>
                      </a:lnTo>
                      <a:lnTo>
                        <a:pt x="187" y="87"/>
                      </a:lnTo>
                      <a:lnTo>
                        <a:pt x="140" y="108"/>
                      </a:lnTo>
                      <a:lnTo>
                        <a:pt x="152" y="141"/>
                      </a:lnTo>
                      <a:lnTo>
                        <a:pt x="157" y="173"/>
                      </a:lnTo>
                      <a:lnTo>
                        <a:pt x="162" y="209"/>
                      </a:lnTo>
                      <a:lnTo>
                        <a:pt x="166" y="240"/>
                      </a:lnTo>
                      <a:lnTo>
                        <a:pt x="168" y="276"/>
                      </a:lnTo>
                      <a:lnTo>
                        <a:pt x="166" y="308"/>
                      </a:lnTo>
                      <a:lnTo>
                        <a:pt x="162" y="344"/>
                      </a:lnTo>
                      <a:lnTo>
                        <a:pt x="157" y="376"/>
                      </a:lnTo>
                      <a:lnTo>
                        <a:pt x="149" y="411"/>
                      </a:lnTo>
                      <a:lnTo>
                        <a:pt x="138" y="444"/>
                      </a:lnTo>
                      <a:lnTo>
                        <a:pt x="124" y="477"/>
                      </a:lnTo>
                      <a:lnTo>
                        <a:pt x="105" y="509"/>
                      </a:lnTo>
                      <a:lnTo>
                        <a:pt x="84" y="539"/>
                      </a:lnTo>
                      <a:lnTo>
                        <a:pt x="60" y="571"/>
                      </a:lnTo>
                      <a:lnTo>
                        <a:pt x="32" y="600"/>
                      </a:lnTo>
                      <a:lnTo>
                        <a:pt x="0" y="628"/>
                      </a:lnTo>
                      <a:lnTo>
                        <a:pt x="140" y="560"/>
                      </a:lnTo>
                      <a:lnTo>
                        <a:pt x="263" y="498"/>
                      </a:lnTo>
                      <a:lnTo>
                        <a:pt x="379" y="435"/>
                      </a:lnTo>
                      <a:lnTo>
                        <a:pt x="415" y="406"/>
                      </a:lnTo>
                      <a:lnTo>
                        <a:pt x="446" y="379"/>
                      </a:lnTo>
                      <a:lnTo>
                        <a:pt x="471" y="352"/>
                      </a:lnTo>
                      <a:lnTo>
                        <a:pt x="493" y="330"/>
                      </a:lnTo>
                      <a:lnTo>
                        <a:pt x="531" y="259"/>
                      </a:lnTo>
                      <a:lnTo>
                        <a:pt x="477" y="192"/>
                      </a:lnTo>
                      <a:lnTo>
                        <a:pt x="422" y="127"/>
                      </a:lnTo>
                      <a:lnTo>
                        <a:pt x="368" y="62"/>
                      </a:lnTo>
                      <a:lnTo>
                        <a:pt x="312" y="0"/>
                      </a:lnTo>
                      <a:close/>
                    </a:path>
                  </a:pathLst>
                </a:custGeom>
                <a:solidFill>
                  <a:srgbClr val="D0D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42"/>
                <p:cNvSpPr>
                  <a:spLocks/>
                </p:cNvSpPr>
                <p:nvPr/>
              </p:nvSpPr>
              <p:spPr bwMode="auto">
                <a:xfrm>
                  <a:off x="2990" y="2107"/>
                  <a:ext cx="4" cy="6"/>
                </a:xfrm>
                <a:custGeom>
                  <a:avLst/>
                  <a:gdLst>
                    <a:gd name="T0" fmla="*/ 0 w 65"/>
                    <a:gd name="T1" fmla="*/ 0 h 92"/>
                    <a:gd name="T2" fmla="*/ 35 w 65"/>
                    <a:gd name="T3" fmla="*/ 46 h 92"/>
                    <a:gd name="T4" fmla="*/ 65 w 65"/>
                    <a:gd name="T5" fmla="*/ 92 h 92"/>
                    <a:gd name="T6" fmla="*/ 57 w 65"/>
                    <a:gd name="T7" fmla="*/ 71 h 92"/>
                    <a:gd name="T8" fmla="*/ 43 w 65"/>
                    <a:gd name="T9" fmla="*/ 52 h 92"/>
                    <a:gd name="T10" fmla="*/ 24 w 65"/>
                    <a:gd name="T11" fmla="*/ 27 h 92"/>
                    <a:gd name="T12" fmla="*/ 0 w 6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65" h="92">
                      <a:moveTo>
                        <a:pt x="0" y="0"/>
                      </a:moveTo>
                      <a:lnTo>
                        <a:pt x="35" y="46"/>
                      </a:lnTo>
                      <a:lnTo>
                        <a:pt x="65" y="92"/>
                      </a:lnTo>
                      <a:lnTo>
                        <a:pt x="57" y="71"/>
                      </a:lnTo>
                      <a:lnTo>
                        <a:pt x="43" y="52"/>
                      </a:lnTo>
                      <a:lnTo>
                        <a:pt x="24" y="27"/>
                      </a:lnTo>
                      <a:lnTo>
                        <a:pt x="0" y="0"/>
                      </a:lnTo>
                      <a:close/>
                    </a:path>
                  </a:pathLst>
                </a:custGeom>
                <a:solidFill>
                  <a:srgbClr val="D0D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43"/>
                <p:cNvSpPr>
                  <a:spLocks/>
                </p:cNvSpPr>
                <p:nvPr/>
              </p:nvSpPr>
              <p:spPr bwMode="auto">
                <a:xfrm>
                  <a:off x="2980" y="2099"/>
                  <a:ext cx="15" cy="17"/>
                </a:xfrm>
                <a:custGeom>
                  <a:avLst/>
                  <a:gdLst>
                    <a:gd name="T0" fmla="*/ 21 w 235"/>
                    <a:gd name="T1" fmla="*/ 0 h 275"/>
                    <a:gd name="T2" fmla="*/ 0 w 235"/>
                    <a:gd name="T3" fmla="*/ 16 h 275"/>
                    <a:gd name="T4" fmla="*/ 56 w 235"/>
                    <a:gd name="T5" fmla="*/ 78 h 275"/>
                    <a:gd name="T6" fmla="*/ 110 w 235"/>
                    <a:gd name="T7" fmla="*/ 143 h 275"/>
                    <a:gd name="T8" fmla="*/ 165 w 235"/>
                    <a:gd name="T9" fmla="*/ 208 h 275"/>
                    <a:gd name="T10" fmla="*/ 219 w 235"/>
                    <a:gd name="T11" fmla="*/ 275 h 275"/>
                    <a:gd name="T12" fmla="*/ 235 w 235"/>
                    <a:gd name="T13" fmla="*/ 244 h 275"/>
                    <a:gd name="T14" fmla="*/ 227 w 235"/>
                    <a:gd name="T15" fmla="*/ 227 h 275"/>
                    <a:gd name="T16" fmla="*/ 197 w 235"/>
                    <a:gd name="T17" fmla="*/ 181 h 275"/>
                    <a:gd name="T18" fmla="*/ 162 w 235"/>
                    <a:gd name="T19" fmla="*/ 135 h 275"/>
                    <a:gd name="T20" fmla="*/ 151 w 235"/>
                    <a:gd name="T21" fmla="*/ 122 h 275"/>
                    <a:gd name="T22" fmla="*/ 134 w 235"/>
                    <a:gd name="T23" fmla="*/ 100 h 275"/>
                    <a:gd name="T24" fmla="*/ 80 w 235"/>
                    <a:gd name="T25" fmla="*/ 51 h 275"/>
                    <a:gd name="T26" fmla="*/ 21 w 235"/>
                    <a:gd name="T2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5" h="275">
                      <a:moveTo>
                        <a:pt x="21" y="0"/>
                      </a:moveTo>
                      <a:lnTo>
                        <a:pt x="0" y="16"/>
                      </a:lnTo>
                      <a:lnTo>
                        <a:pt x="56" y="78"/>
                      </a:lnTo>
                      <a:lnTo>
                        <a:pt x="110" y="143"/>
                      </a:lnTo>
                      <a:lnTo>
                        <a:pt x="165" y="208"/>
                      </a:lnTo>
                      <a:lnTo>
                        <a:pt x="219" y="275"/>
                      </a:lnTo>
                      <a:lnTo>
                        <a:pt x="235" y="244"/>
                      </a:lnTo>
                      <a:lnTo>
                        <a:pt x="227" y="227"/>
                      </a:lnTo>
                      <a:lnTo>
                        <a:pt x="197" y="181"/>
                      </a:lnTo>
                      <a:lnTo>
                        <a:pt x="162" y="135"/>
                      </a:lnTo>
                      <a:lnTo>
                        <a:pt x="151" y="122"/>
                      </a:lnTo>
                      <a:lnTo>
                        <a:pt x="134" y="100"/>
                      </a:lnTo>
                      <a:lnTo>
                        <a:pt x="80" y="51"/>
                      </a:lnTo>
                      <a:lnTo>
                        <a:pt x="21" y="0"/>
                      </a:lnTo>
                      <a:close/>
                    </a:path>
                  </a:pathLst>
                </a:custGeom>
                <a:solidFill>
                  <a:srgbClr val="6C3B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44"/>
                <p:cNvSpPr>
                  <a:spLocks/>
                </p:cNvSpPr>
                <p:nvPr/>
              </p:nvSpPr>
              <p:spPr bwMode="auto">
                <a:xfrm>
                  <a:off x="2953" y="2144"/>
                  <a:ext cx="1" cy="0"/>
                </a:xfrm>
                <a:custGeom>
                  <a:avLst/>
                  <a:gdLst>
                    <a:gd name="T0" fmla="*/ 7 w 7"/>
                    <a:gd name="T1" fmla="*/ 0 h 6"/>
                    <a:gd name="T2" fmla="*/ 0 w 7"/>
                    <a:gd name="T3" fmla="*/ 6 h 6"/>
                    <a:gd name="T4" fmla="*/ 7 w 7"/>
                    <a:gd name="T5" fmla="*/ 0 h 6"/>
                  </a:gdLst>
                  <a:ahLst/>
                  <a:cxnLst>
                    <a:cxn ang="0">
                      <a:pos x="T0" y="T1"/>
                    </a:cxn>
                    <a:cxn ang="0">
                      <a:pos x="T2" y="T3"/>
                    </a:cxn>
                    <a:cxn ang="0">
                      <a:pos x="T4" y="T5"/>
                    </a:cxn>
                  </a:cxnLst>
                  <a:rect l="0" t="0" r="r" b="b"/>
                  <a:pathLst>
                    <a:path w="7" h="6">
                      <a:moveTo>
                        <a:pt x="7" y="0"/>
                      </a:moveTo>
                      <a:lnTo>
                        <a:pt x="0" y="6"/>
                      </a:lnTo>
                      <a:lnTo>
                        <a:pt x="7"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45"/>
                <p:cNvSpPr>
                  <a:spLocks/>
                </p:cNvSpPr>
                <p:nvPr/>
              </p:nvSpPr>
              <p:spPr bwMode="auto">
                <a:xfrm>
                  <a:off x="2953" y="2144"/>
                  <a:ext cx="0"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46"/>
                <p:cNvSpPr>
                  <a:spLocks/>
                </p:cNvSpPr>
                <p:nvPr/>
              </p:nvSpPr>
              <p:spPr bwMode="auto">
                <a:xfrm>
                  <a:off x="2957" y="2082"/>
                  <a:ext cx="22" cy="22"/>
                </a:xfrm>
                <a:custGeom>
                  <a:avLst/>
                  <a:gdLst>
                    <a:gd name="T0" fmla="*/ 0 w 349"/>
                    <a:gd name="T1" fmla="*/ 0 h 352"/>
                    <a:gd name="T2" fmla="*/ 40 w 349"/>
                    <a:gd name="T3" fmla="*/ 58 h 352"/>
                    <a:gd name="T4" fmla="*/ 64 w 349"/>
                    <a:gd name="T5" fmla="*/ 95 h 352"/>
                    <a:gd name="T6" fmla="*/ 92 w 349"/>
                    <a:gd name="T7" fmla="*/ 138 h 352"/>
                    <a:gd name="T8" fmla="*/ 118 w 349"/>
                    <a:gd name="T9" fmla="*/ 187 h 352"/>
                    <a:gd name="T10" fmla="*/ 146 w 349"/>
                    <a:gd name="T11" fmla="*/ 239 h 352"/>
                    <a:gd name="T12" fmla="*/ 170 w 349"/>
                    <a:gd name="T13" fmla="*/ 296 h 352"/>
                    <a:gd name="T14" fmla="*/ 192 w 349"/>
                    <a:gd name="T15" fmla="*/ 352 h 352"/>
                    <a:gd name="T16" fmla="*/ 289 w 349"/>
                    <a:gd name="T17" fmla="*/ 296 h 352"/>
                    <a:gd name="T18" fmla="*/ 349 w 349"/>
                    <a:gd name="T19" fmla="*/ 260 h 352"/>
                    <a:gd name="T20" fmla="*/ 311 w 349"/>
                    <a:gd name="T21" fmla="*/ 223 h 352"/>
                    <a:gd name="T22" fmla="*/ 270 w 349"/>
                    <a:gd name="T23" fmla="*/ 187 h 352"/>
                    <a:gd name="T24" fmla="*/ 230 w 349"/>
                    <a:gd name="T25" fmla="*/ 152 h 352"/>
                    <a:gd name="T26" fmla="*/ 189 w 349"/>
                    <a:gd name="T27" fmla="*/ 119 h 352"/>
                    <a:gd name="T28" fmla="*/ 143 w 349"/>
                    <a:gd name="T29" fmla="*/ 87 h 352"/>
                    <a:gd name="T30" fmla="*/ 97 w 349"/>
                    <a:gd name="T31" fmla="*/ 58 h 352"/>
                    <a:gd name="T32" fmla="*/ 48 w 349"/>
                    <a:gd name="T33" fmla="*/ 28 h 352"/>
                    <a:gd name="T34" fmla="*/ 0 w 349"/>
                    <a:gd name="T3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9" h="352">
                      <a:moveTo>
                        <a:pt x="0" y="0"/>
                      </a:moveTo>
                      <a:lnTo>
                        <a:pt x="40" y="58"/>
                      </a:lnTo>
                      <a:lnTo>
                        <a:pt x="64" y="95"/>
                      </a:lnTo>
                      <a:lnTo>
                        <a:pt x="92" y="138"/>
                      </a:lnTo>
                      <a:lnTo>
                        <a:pt x="118" y="187"/>
                      </a:lnTo>
                      <a:lnTo>
                        <a:pt x="146" y="239"/>
                      </a:lnTo>
                      <a:lnTo>
                        <a:pt x="170" y="296"/>
                      </a:lnTo>
                      <a:lnTo>
                        <a:pt x="192" y="352"/>
                      </a:lnTo>
                      <a:lnTo>
                        <a:pt x="289" y="296"/>
                      </a:lnTo>
                      <a:lnTo>
                        <a:pt x="349" y="260"/>
                      </a:lnTo>
                      <a:lnTo>
                        <a:pt x="311" y="223"/>
                      </a:lnTo>
                      <a:lnTo>
                        <a:pt x="270" y="187"/>
                      </a:lnTo>
                      <a:lnTo>
                        <a:pt x="230" y="152"/>
                      </a:lnTo>
                      <a:lnTo>
                        <a:pt x="189" y="119"/>
                      </a:lnTo>
                      <a:lnTo>
                        <a:pt x="143" y="87"/>
                      </a:lnTo>
                      <a:lnTo>
                        <a:pt x="97" y="58"/>
                      </a:lnTo>
                      <a:lnTo>
                        <a:pt x="48" y="28"/>
                      </a:lnTo>
                      <a:lnTo>
                        <a:pt x="0"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47"/>
                <p:cNvSpPr>
                  <a:spLocks/>
                </p:cNvSpPr>
                <p:nvPr/>
              </p:nvSpPr>
              <p:spPr bwMode="auto">
                <a:xfrm>
                  <a:off x="2969" y="2099"/>
                  <a:ext cx="11" cy="8"/>
                </a:xfrm>
                <a:custGeom>
                  <a:avLst/>
                  <a:gdLst>
                    <a:gd name="T0" fmla="*/ 157 w 182"/>
                    <a:gd name="T1" fmla="*/ 0 h 130"/>
                    <a:gd name="T2" fmla="*/ 97 w 182"/>
                    <a:gd name="T3" fmla="*/ 36 h 130"/>
                    <a:gd name="T4" fmla="*/ 0 w 182"/>
                    <a:gd name="T5" fmla="*/ 92 h 130"/>
                    <a:gd name="T6" fmla="*/ 10 w 182"/>
                    <a:gd name="T7" fmla="*/ 130 h 130"/>
                    <a:gd name="T8" fmla="*/ 57 w 182"/>
                    <a:gd name="T9" fmla="*/ 109 h 130"/>
                    <a:gd name="T10" fmla="*/ 100 w 182"/>
                    <a:gd name="T11" fmla="*/ 81 h 130"/>
                    <a:gd name="T12" fmla="*/ 141 w 182"/>
                    <a:gd name="T13" fmla="*/ 55 h 130"/>
                    <a:gd name="T14" fmla="*/ 182 w 182"/>
                    <a:gd name="T15" fmla="*/ 22 h 130"/>
                    <a:gd name="T16" fmla="*/ 157 w 182"/>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30">
                      <a:moveTo>
                        <a:pt x="157" y="0"/>
                      </a:moveTo>
                      <a:lnTo>
                        <a:pt x="97" y="36"/>
                      </a:lnTo>
                      <a:lnTo>
                        <a:pt x="0" y="92"/>
                      </a:lnTo>
                      <a:lnTo>
                        <a:pt x="10" y="130"/>
                      </a:lnTo>
                      <a:lnTo>
                        <a:pt x="57" y="109"/>
                      </a:lnTo>
                      <a:lnTo>
                        <a:pt x="100" y="81"/>
                      </a:lnTo>
                      <a:lnTo>
                        <a:pt x="141" y="55"/>
                      </a:lnTo>
                      <a:lnTo>
                        <a:pt x="182" y="22"/>
                      </a:lnTo>
                      <a:lnTo>
                        <a:pt x="157" y="0"/>
                      </a:lnTo>
                      <a:close/>
                    </a:path>
                  </a:pathLst>
                </a:custGeom>
                <a:solidFill>
                  <a:srgbClr val="E4D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8"/>
                <p:cNvSpPr>
                  <a:spLocks/>
                </p:cNvSpPr>
                <p:nvPr/>
              </p:nvSpPr>
              <p:spPr bwMode="auto">
                <a:xfrm>
                  <a:off x="2955" y="2080"/>
                  <a:ext cx="27" cy="20"/>
                </a:xfrm>
                <a:custGeom>
                  <a:avLst/>
                  <a:gdLst>
                    <a:gd name="T0" fmla="*/ 0 w 420"/>
                    <a:gd name="T1" fmla="*/ 0 h 311"/>
                    <a:gd name="T2" fmla="*/ 25 w 420"/>
                    <a:gd name="T3" fmla="*/ 29 h 311"/>
                    <a:gd name="T4" fmla="*/ 73 w 420"/>
                    <a:gd name="T5" fmla="*/ 57 h 311"/>
                    <a:gd name="T6" fmla="*/ 122 w 420"/>
                    <a:gd name="T7" fmla="*/ 87 h 311"/>
                    <a:gd name="T8" fmla="*/ 168 w 420"/>
                    <a:gd name="T9" fmla="*/ 116 h 311"/>
                    <a:gd name="T10" fmla="*/ 214 w 420"/>
                    <a:gd name="T11" fmla="*/ 148 h 311"/>
                    <a:gd name="T12" fmla="*/ 255 w 420"/>
                    <a:gd name="T13" fmla="*/ 181 h 311"/>
                    <a:gd name="T14" fmla="*/ 295 w 420"/>
                    <a:gd name="T15" fmla="*/ 216 h 311"/>
                    <a:gd name="T16" fmla="*/ 336 w 420"/>
                    <a:gd name="T17" fmla="*/ 252 h 311"/>
                    <a:gd name="T18" fmla="*/ 374 w 420"/>
                    <a:gd name="T19" fmla="*/ 289 h 311"/>
                    <a:gd name="T20" fmla="*/ 399 w 420"/>
                    <a:gd name="T21" fmla="*/ 311 h 311"/>
                    <a:gd name="T22" fmla="*/ 420 w 420"/>
                    <a:gd name="T23" fmla="*/ 295 h 311"/>
                    <a:gd name="T24" fmla="*/ 347 w 420"/>
                    <a:gd name="T25" fmla="*/ 238 h 311"/>
                    <a:gd name="T26" fmla="*/ 277 w 420"/>
                    <a:gd name="T27" fmla="*/ 184 h 311"/>
                    <a:gd name="T28" fmla="*/ 206 w 420"/>
                    <a:gd name="T29" fmla="*/ 135 h 311"/>
                    <a:gd name="T30" fmla="*/ 141 w 420"/>
                    <a:gd name="T31" fmla="*/ 89 h 311"/>
                    <a:gd name="T32" fmla="*/ 38 w 420"/>
                    <a:gd name="T33" fmla="*/ 24 h 311"/>
                    <a:gd name="T34" fmla="*/ 0 w 420"/>
                    <a:gd name="T3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11">
                      <a:moveTo>
                        <a:pt x="0" y="0"/>
                      </a:moveTo>
                      <a:lnTo>
                        <a:pt x="25" y="29"/>
                      </a:lnTo>
                      <a:lnTo>
                        <a:pt x="73" y="57"/>
                      </a:lnTo>
                      <a:lnTo>
                        <a:pt x="122" y="87"/>
                      </a:lnTo>
                      <a:lnTo>
                        <a:pt x="168" y="116"/>
                      </a:lnTo>
                      <a:lnTo>
                        <a:pt x="214" y="148"/>
                      </a:lnTo>
                      <a:lnTo>
                        <a:pt x="255" y="181"/>
                      </a:lnTo>
                      <a:lnTo>
                        <a:pt x="295" y="216"/>
                      </a:lnTo>
                      <a:lnTo>
                        <a:pt x="336" y="252"/>
                      </a:lnTo>
                      <a:lnTo>
                        <a:pt x="374" y="289"/>
                      </a:lnTo>
                      <a:lnTo>
                        <a:pt x="399" y="311"/>
                      </a:lnTo>
                      <a:lnTo>
                        <a:pt x="420" y="295"/>
                      </a:lnTo>
                      <a:lnTo>
                        <a:pt x="347" y="238"/>
                      </a:lnTo>
                      <a:lnTo>
                        <a:pt x="277" y="184"/>
                      </a:lnTo>
                      <a:lnTo>
                        <a:pt x="206" y="135"/>
                      </a:lnTo>
                      <a:lnTo>
                        <a:pt x="141" y="89"/>
                      </a:lnTo>
                      <a:lnTo>
                        <a:pt x="38" y="24"/>
                      </a:lnTo>
                      <a:lnTo>
                        <a:pt x="0" y="0"/>
                      </a:lnTo>
                      <a:close/>
                    </a:path>
                  </a:pathLst>
                </a:custGeom>
                <a:solidFill>
                  <a:srgbClr val="743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9"/>
                <p:cNvSpPr>
                  <a:spLocks/>
                </p:cNvSpPr>
                <p:nvPr/>
              </p:nvSpPr>
              <p:spPr bwMode="auto">
                <a:xfrm>
                  <a:off x="2938" y="2152"/>
                  <a:ext cx="1" cy="1"/>
                </a:xfrm>
                <a:custGeom>
                  <a:avLst/>
                  <a:gdLst>
                    <a:gd name="T0" fmla="*/ 8 w 8"/>
                    <a:gd name="T1" fmla="*/ 0 h 5"/>
                    <a:gd name="T2" fmla="*/ 0 w 8"/>
                    <a:gd name="T3" fmla="*/ 5 h 5"/>
                    <a:gd name="T4" fmla="*/ 8 w 8"/>
                    <a:gd name="T5" fmla="*/ 0 h 5"/>
                  </a:gdLst>
                  <a:ahLst/>
                  <a:cxnLst>
                    <a:cxn ang="0">
                      <a:pos x="T0" y="T1"/>
                    </a:cxn>
                    <a:cxn ang="0">
                      <a:pos x="T2" y="T3"/>
                    </a:cxn>
                    <a:cxn ang="0">
                      <a:pos x="T4" y="T5"/>
                    </a:cxn>
                  </a:cxnLst>
                  <a:rect l="0" t="0" r="r" b="b"/>
                  <a:pathLst>
                    <a:path w="8" h="5">
                      <a:moveTo>
                        <a:pt x="8" y="0"/>
                      </a:moveTo>
                      <a:lnTo>
                        <a:pt x="0" y="5"/>
                      </a:lnTo>
                      <a:lnTo>
                        <a:pt x="8"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50"/>
                <p:cNvSpPr>
                  <a:spLocks noEditPoints="1"/>
                </p:cNvSpPr>
                <p:nvPr/>
              </p:nvSpPr>
              <p:spPr bwMode="auto">
                <a:xfrm>
                  <a:off x="2937" y="2153"/>
                  <a:ext cx="1" cy="0"/>
                </a:xfrm>
                <a:custGeom>
                  <a:avLst/>
                  <a:gdLst>
                    <a:gd name="T0" fmla="*/ 5 w 11"/>
                    <a:gd name="T1" fmla="*/ 3 h 5"/>
                    <a:gd name="T2" fmla="*/ 0 w 11"/>
                    <a:gd name="T3" fmla="*/ 5 h 5"/>
                    <a:gd name="T4" fmla="*/ 5 w 11"/>
                    <a:gd name="T5" fmla="*/ 3 h 5"/>
                    <a:gd name="T6" fmla="*/ 11 w 11"/>
                    <a:gd name="T7" fmla="*/ 0 h 5"/>
                    <a:gd name="T8" fmla="*/ 5 w 11"/>
                    <a:gd name="T9" fmla="*/ 3 h 5"/>
                    <a:gd name="T10" fmla="*/ 11 w 11"/>
                    <a:gd name="T11" fmla="*/ 0 h 5"/>
                  </a:gdLst>
                  <a:ahLst/>
                  <a:cxnLst>
                    <a:cxn ang="0">
                      <a:pos x="T0" y="T1"/>
                    </a:cxn>
                    <a:cxn ang="0">
                      <a:pos x="T2" y="T3"/>
                    </a:cxn>
                    <a:cxn ang="0">
                      <a:pos x="T4" y="T5"/>
                    </a:cxn>
                    <a:cxn ang="0">
                      <a:pos x="T6" y="T7"/>
                    </a:cxn>
                    <a:cxn ang="0">
                      <a:pos x="T8" y="T9"/>
                    </a:cxn>
                    <a:cxn ang="0">
                      <a:pos x="T10" y="T11"/>
                    </a:cxn>
                  </a:cxnLst>
                  <a:rect l="0" t="0" r="r" b="b"/>
                  <a:pathLst>
                    <a:path w="11" h="5">
                      <a:moveTo>
                        <a:pt x="5" y="3"/>
                      </a:moveTo>
                      <a:lnTo>
                        <a:pt x="0" y="5"/>
                      </a:lnTo>
                      <a:lnTo>
                        <a:pt x="5" y="3"/>
                      </a:lnTo>
                      <a:close/>
                      <a:moveTo>
                        <a:pt x="11" y="0"/>
                      </a:moveTo>
                      <a:lnTo>
                        <a:pt x="5" y="3"/>
                      </a:lnTo>
                      <a:lnTo>
                        <a:pt x="11"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51"/>
                <p:cNvSpPr>
                  <a:spLocks/>
                </p:cNvSpPr>
                <p:nvPr/>
              </p:nvSpPr>
              <p:spPr bwMode="auto">
                <a:xfrm>
                  <a:off x="2937" y="2153"/>
                  <a:ext cx="0" cy="0"/>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lnTo>
                        <a:pt x="0" y="5"/>
                      </a:lnTo>
                      <a:lnTo>
                        <a:pt x="12"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52"/>
                <p:cNvSpPr>
                  <a:spLocks/>
                </p:cNvSpPr>
                <p:nvPr/>
              </p:nvSpPr>
              <p:spPr bwMode="auto">
                <a:xfrm>
                  <a:off x="2936" y="2153"/>
                  <a:ext cx="1" cy="0"/>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53"/>
                <p:cNvSpPr>
                  <a:spLocks/>
                </p:cNvSpPr>
                <p:nvPr/>
              </p:nvSpPr>
              <p:spPr bwMode="auto">
                <a:xfrm>
                  <a:off x="2943" y="2149"/>
                  <a:ext cx="2" cy="1"/>
                </a:xfrm>
                <a:custGeom>
                  <a:avLst/>
                  <a:gdLst>
                    <a:gd name="T0" fmla="*/ 24 w 24"/>
                    <a:gd name="T1" fmla="*/ 0 h 13"/>
                    <a:gd name="T2" fmla="*/ 0 w 24"/>
                    <a:gd name="T3" fmla="*/ 13 h 13"/>
                    <a:gd name="T4" fmla="*/ 24 w 24"/>
                    <a:gd name="T5" fmla="*/ 0 h 13"/>
                  </a:gdLst>
                  <a:ahLst/>
                  <a:cxnLst>
                    <a:cxn ang="0">
                      <a:pos x="T0" y="T1"/>
                    </a:cxn>
                    <a:cxn ang="0">
                      <a:pos x="T2" y="T3"/>
                    </a:cxn>
                    <a:cxn ang="0">
                      <a:pos x="T4" y="T5"/>
                    </a:cxn>
                  </a:cxnLst>
                  <a:rect l="0" t="0" r="r" b="b"/>
                  <a:pathLst>
                    <a:path w="24" h="13">
                      <a:moveTo>
                        <a:pt x="24" y="0"/>
                      </a:moveTo>
                      <a:lnTo>
                        <a:pt x="0" y="13"/>
                      </a:lnTo>
                      <a:lnTo>
                        <a:pt x="24"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54"/>
                <p:cNvSpPr>
                  <a:spLocks/>
                </p:cNvSpPr>
                <p:nvPr/>
              </p:nvSpPr>
              <p:spPr bwMode="auto">
                <a:xfrm>
                  <a:off x="2945" y="2147"/>
                  <a:ext cx="3" cy="2"/>
                </a:xfrm>
                <a:custGeom>
                  <a:avLst/>
                  <a:gdLst>
                    <a:gd name="T0" fmla="*/ 55 w 55"/>
                    <a:gd name="T1" fmla="*/ 0 h 27"/>
                    <a:gd name="T2" fmla="*/ 0 w 55"/>
                    <a:gd name="T3" fmla="*/ 27 h 27"/>
                    <a:gd name="T4" fmla="*/ 55 w 55"/>
                    <a:gd name="T5" fmla="*/ 0 h 27"/>
                  </a:gdLst>
                  <a:ahLst/>
                  <a:cxnLst>
                    <a:cxn ang="0">
                      <a:pos x="T0" y="T1"/>
                    </a:cxn>
                    <a:cxn ang="0">
                      <a:pos x="T2" y="T3"/>
                    </a:cxn>
                    <a:cxn ang="0">
                      <a:pos x="T4" y="T5"/>
                    </a:cxn>
                  </a:cxnLst>
                  <a:rect l="0" t="0" r="r" b="b"/>
                  <a:pathLst>
                    <a:path w="55" h="27">
                      <a:moveTo>
                        <a:pt x="55" y="0"/>
                      </a:moveTo>
                      <a:lnTo>
                        <a:pt x="0" y="27"/>
                      </a:lnTo>
                      <a:lnTo>
                        <a:pt x="55"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55"/>
                <p:cNvSpPr>
                  <a:spLocks/>
                </p:cNvSpPr>
                <p:nvPr/>
              </p:nvSpPr>
              <p:spPr bwMode="auto">
                <a:xfrm>
                  <a:off x="2939" y="2151"/>
                  <a:ext cx="1" cy="1"/>
                </a:xfrm>
                <a:custGeom>
                  <a:avLst/>
                  <a:gdLst>
                    <a:gd name="T0" fmla="*/ 27 w 27"/>
                    <a:gd name="T1" fmla="*/ 0 h 14"/>
                    <a:gd name="T2" fmla="*/ 0 w 27"/>
                    <a:gd name="T3" fmla="*/ 14 h 14"/>
                    <a:gd name="T4" fmla="*/ 27 w 27"/>
                    <a:gd name="T5" fmla="*/ 0 h 14"/>
                  </a:gdLst>
                  <a:ahLst/>
                  <a:cxnLst>
                    <a:cxn ang="0">
                      <a:pos x="T0" y="T1"/>
                    </a:cxn>
                    <a:cxn ang="0">
                      <a:pos x="T2" y="T3"/>
                    </a:cxn>
                    <a:cxn ang="0">
                      <a:pos x="T4" y="T5"/>
                    </a:cxn>
                  </a:cxnLst>
                  <a:rect l="0" t="0" r="r" b="b"/>
                  <a:pathLst>
                    <a:path w="27" h="14">
                      <a:moveTo>
                        <a:pt x="27" y="0"/>
                      </a:moveTo>
                      <a:lnTo>
                        <a:pt x="0" y="14"/>
                      </a:lnTo>
                      <a:lnTo>
                        <a:pt x="27"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56"/>
                <p:cNvSpPr>
                  <a:spLocks/>
                </p:cNvSpPr>
                <p:nvPr/>
              </p:nvSpPr>
              <p:spPr bwMode="auto">
                <a:xfrm>
                  <a:off x="2942" y="2150"/>
                  <a:ext cx="1" cy="1"/>
                </a:xfrm>
                <a:custGeom>
                  <a:avLst/>
                  <a:gdLst>
                    <a:gd name="T0" fmla="*/ 21 w 21"/>
                    <a:gd name="T1" fmla="*/ 0 h 11"/>
                    <a:gd name="T2" fmla="*/ 0 w 21"/>
                    <a:gd name="T3" fmla="*/ 11 h 11"/>
                    <a:gd name="T4" fmla="*/ 21 w 21"/>
                    <a:gd name="T5" fmla="*/ 0 h 11"/>
                  </a:gdLst>
                  <a:ahLst/>
                  <a:cxnLst>
                    <a:cxn ang="0">
                      <a:pos x="T0" y="T1"/>
                    </a:cxn>
                    <a:cxn ang="0">
                      <a:pos x="T2" y="T3"/>
                    </a:cxn>
                    <a:cxn ang="0">
                      <a:pos x="T4" y="T5"/>
                    </a:cxn>
                  </a:cxnLst>
                  <a:rect l="0" t="0" r="r" b="b"/>
                  <a:pathLst>
                    <a:path w="21" h="11">
                      <a:moveTo>
                        <a:pt x="21" y="0"/>
                      </a:moveTo>
                      <a:lnTo>
                        <a:pt x="0" y="11"/>
                      </a:lnTo>
                      <a:lnTo>
                        <a:pt x="21"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57"/>
                <p:cNvSpPr>
                  <a:spLocks/>
                </p:cNvSpPr>
                <p:nvPr/>
              </p:nvSpPr>
              <p:spPr bwMode="auto">
                <a:xfrm>
                  <a:off x="2941" y="2151"/>
                  <a:ext cx="1" cy="0"/>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743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8"/>
                <p:cNvSpPr>
                  <a:spLocks/>
                </p:cNvSpPr>
                <p:nvPr/>
              </p:nvSpPr>
              <p:spPr bwMode="auto">
                <a:xfrm>
                  <a:off x="2941" y="2151"/>
                  <a:ext cx="0" cy="0"/>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lnTo>
                        <a:pt x="0" y="4"/>
                      </a:lnTo>
                      <a:lnTo>
                        <a:pt x="2"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9"/>
                <p:cNvSpPr>
                  <a:spLocks/>
                </p:cNvSpPr>
                <p:nvPr/>
              </p:nvSpPr>
              <p:spPr bwMode="auto">
                <a:xfrm>
                  <a:off x="2941" y="2151"/>
                  <a:ext cx="0" cy="0"/>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lnTo>
                        <a:pt x="0" y="2"/>
                      </a:lnTo>
                      <a:lnTo>
                        <a:pt x="9" y="0"/>
                      </a:lnTo>
                      <a:close/>
                    </a:path>
                  </a:pathLst>
                </a:custGeom>
                <a:solidFill>
                  <a:srgbClr val="743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60"/>
                <p:cNvSpPr>
                  <a:spLocks/>
                </p:cNvSpPr>
                <p:nvPr/>
              </p:nvSpPr>
              <p:spPr bwMode="auto">
                <a:xfrm>
                  <a:off x="2940" y="2151"/>
                  <a:ext cx="1" cy="0"/>
                </a:xfrm>
                <a:custGeom>
                  <a:avLst/>
                  <a:gdLst>
                    <a:gd name="T0" fmla="*/ 8 w 8"/>
                    <a:gd name="T1" fmla="*/ 0 h 5"/>
                    <a:gd name="T2" fmla="*/ 0 w 8"/>
                    <a:gd name="T3" fmla="*/ 5 h 5"/>
                    <a:gd name="T4" fmla="*/ 8 w 8"/>
                    <a:gd name="T5" fmla="*/ 0 h 5"/>
                  </a:gdLst>
                  <a:ahLst/>
                  <a:cxnLst>
                    <a:cxn ang="0">
                      <a:pos x="T0" y="T1"/>
                    </a:cxn>
                    <a:cxn ang="0">
                      <a:pos x="T2" y="T3"/>
                    </a:cxn>
                    <a:cxn ang="0">
                      <a:pos x="T4" y="T5"/>
                    </a:cxn>
                  </a:cxnLst>
                  <a:rect l="0" t="0" r="r" b="b"/>
                  <a:pathLst>
                    <a:path w="8" h="5">
                      <a:moveTo>
                        <a:pt x="8" y="0"/>
                      </a:moveTo>
                      <a:lnTo>
                        <a:pt x="0" y="5"/>
                      </a:lnTo>
                      <a:lnTo>
                        <a:pt x="8"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61"/>
                <p:cNvSpPr>
                  <a:spLocks/>
                </p:cNvSpPr>
                <p:nvPr/>
              </p:nvSpPr>
              <p:spPr bwMode="auto">
                <a:xfrm>
                  <a:off x="3244" y="2288"/>
                  <a:ext cx="30" cy="35"/>
                </a:xfrm>
                <a:custGeom>
                  <a:avLst/>
                  <a:gdLst>
                    <a:gd name="T0" fmla="*/ 472 w 472"/>
                    <a:gd name="T1" fmla="*/ 3 h 556"/>
                    <a:gd name="T2" fmla="*/ 428 w 472"/>
                    <a:gd name="T3" fmla="*/ 0 h 556"/>
                    <a:gd name="T4" fmla="*/ 386 w 472"/>
                    <a:gd name="T5" fmla="*/ 3 h 556"/>
                    <a:gd name="T6" fmla="*/ 342 w 472"/>
                    <a:gd name="T7" fmla="*/ 8 h 556"/>
                    <a:gd name="T8" fmla="*/ 299 w 472"/>
                    <a:gd name="T9" fmla="*/ 17 h 556"/>
                    <a:gd name="T10" fmla="*/ 258 w 472"/>
                    <a:gd name="T11" fmla="*/ 30 h 556"/>
                    <a:gd name="T12" fmla="*/ 217 w 472"/>
                    <a:gd name="T13" fmla="*/ 46 h 556"/>
                    <a:gd name="T14" fmla="*/ 179 w 472"/>
                    <a:gd name="T15" fmla="*/ 65 h 556"/>
                    <a:gd name="T16" fmla="*/ 144 w 472"/>
                    <a:gd name="T17" fmla="*/ 90 h 556"/>
                    <a:gd name="T18" fmla="*/ 120 w 472"/>
                    <a:gd name="T19" fmla="*/ 111 h 556"/>
                    <a:gd name="T20" fmla="*/ 95 w 472"/>
                    <a:gd name="T21" fmla="*/ 133 h 556"/>
                    <a:gd name="T22" fmla="*/ 76 w 472"/>
                    <a:gd name="T23" fmla="*/ 157 h 556"/>
                    <a:gd name="T24" fmla="*/ 60 w 472"/>
                    <a:gd name="T25" fmla="*/ 184 h 556"/>
                    <a:gd name="T26" fmla="*/ 47 w 472"/>
                    <a:gd name="T27" fmla="*/ 211 h 556"/>
                    <a:gd name="T28" fmla="*/ 33 w 472"/>
                    <a:gd name="T29" fmla="*/ 241 h 556"/>
                    <a:gd name="T30" fmla="*/ 22 w 472"/>
                    <a:gd name="T31" fmla="*/ 271 h 556"/>
                    <a:gd name="T32" fmla="*/ 17 w 472"/>
                    <a:gd name="T33" fmla="*/ 300 h 556"/>
                    <a:gd name="T34" fmla="*/ 8 w 472"/>
                    <a:gd name="T35" fmla="*/ 333 h 556"/>
                    <a:gd name="T36" fmla="*/ 6 w 472"/>
                    <a:gd name="T37" fmla="*/ 366 h 556"/>
                    <a:gd name="T38" fmla="*/ 0 w 472"/>
                    <a:gd name="T39" fmla="*/ 428 h 556"/>
                    <a:gd name="T40" fmla="*/ 3 w 472"/>
                    <a:gd name="T41" fmla="*/ 493 h 556"/>
                    <a:gd name="T42" fmla="*/ 12 w 472"/>
                    <a:gd name="T43" fmla="*/ 556 h 556"/>
                    <a:gd name="T44" fmla="*/ 14 w 472"/>
                    <a:gd name="T45" fmla="*/ 547 h 556"/>
                    <a:gd name="T46" fmla="*/ 19 w 472"/>
                    <a:gd name="T47" fmla="*/ 539 h 556"/>
                    <a:gd name="T48" fmla="*/ 24 w 472"/>
                    <a:gd name="T49" fmla="*/ 533 h 556"/>
                    <a:gd name="T50" fmla="*/ 28 w 472"/>
                    <a:gd name="T51" fmla="*/ 525 h 556"/>
                    <a:gd name="T52" fmla="*/ 19 w 472"/>
                    <a:gd name="T53" fmla="*/ 455 h 556"/>
                    <a:gd name="T54" fmla="*/ 17 w 472"/>
                    <a:gd name="T55" fmla="*/ 420 h 556"/>
                    <a:gd name="T56" fmla="*/ 17 w 472"/>
                    <a:gd name="T57" fmla="*/ 384 h 556"/>
                    <a:gd name="T58" fmla="*/ 19 w 472"/>
                    <a:gd name="T59" fmla="*/ 352 h 556"/>
                    <a:gd name="T60" fmla="*/ 24 w 472"/>
                    <a:gd name="T61" fmla="*/ 319 h 556"/>
                    <a:gd name="T62" fmla="*/ 31 w 472"/>
                    <a:gd name="T63" fmla="*/ 287 h 556"/>
                    <a:gd name="T64" fmla="*/ 38 w 472"/>
                    <a:gd name="T65" fmla="*/ 257 h 556"/>
                    <a:gd name="T66" fmla="*/ 50 w 472"/>
                    <a:gd name="T67" fmla="*/ 227 h 556"/>
                    <a:gd name="T68" fmla="*/ 66 w 472"/>
                    <a:gd name="T69" fmla="*/ 198 h 556"/>
                    <a:gd name="T70" fmla="*/ 82 w 472"/>
                    <a:gd name="T71" fmla="*/ 170 h 556"/>
                    <a:gd name="T72" fmla="*/ 101 w 472"/>
                    <a:gd name="T73" fmla="*/ 146 h 556"/>
                    <a:gd name="T74" fmla="*/ 125 w 472"/>
                    <a:gd name="T75" fmla="*/ 125 h 556"/>
                    <a:gd name="T76" fmla="*/ 153 w 472"/>
                    <a:gd name="T77" fmla="*/ 103 h 556"/>
                    <a:gd name="T78" fmla="*/ 182 w 472"/>
                    <a:gd name="T79" fmla="*/ 84 h 556"/>
                    <a:gd name="T80" fmla="*/ 217 w 472"/>
                    <a:gd name="T81" fmla="*/ 67 h 556"/>
                    <a:gd name="T82" fmla="*/ 245 w 472"/>
                    <a:gd name="T83" fmla="*/ 57 h 556"/>
                    <a:gd name="T84" fmla="*/ 274 w 472"/>
                    <a:gd name="T85" fmla="*/ 48 h 556"/>
                    <a:gd name="T86" fmla="*/ 304 w 472"/>
                    <a:gd name="T87" fmla="*/ 41 h 556"/>
                    <a:gd name="T88" fmla="*/ 334 w 472"/>
                    <a:gd name="T89" fmla="*/ 36 h 556"/>
                    <a:gd name="T90" fmla="*/ 364 w 472"/>
                    <a:gd name="T91" fmla="*/ 33 h 556"/>
                    <a:gd name="T92" fmla="*/ 396 w 472"/>
                    <a:gd name="T93" fmla="*/ 30 h 556"/>
                    <a:gd name="T94" fmla="*/ 426 w 472"/>
                    <a:gd name="T95" fmla="*/ 30 h 556"/>
                    <a:gd name="T96" fmla="*/ 456 w 472"/>
                    <a:gd name="T97" fmla="*/ 33 h 556"/>
                    <a:gd name="T98" fmla="*/ 459 w 472"/>
                    <a:gd name="T99" fmla="*/ 27 h 556"/>
                    <a:gd name="T100" fmla="*/ 464 w 472"/>
                    <a:gd name="T101" fmla="*/ 19 h 556"/>
                    <a:gd name="T102" fmla="*/ 466 w 472"/>
                    <a:gd name="T103" fmla="*/ 8 h 556"/>
                    <a:gd name="T104" fmla="*/ 472 w 472"/>
                    <a:gd name="T105" fmla="*/ 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2" h="556">
                      <a:moveTo>
                        <a:pt x="472" y="3"/>
                      </a:moveTo>
                      <a:lnTo>
                        <a:pt x="428" y="0"/>
                      </a:lnTo>
                      <a:lnTo>
                        <a:pt x="386" y="3"/>
                      </a:lnTo>
                      <a:lnTo>
                        <a:pt x="342" y="8"/>
                      </a:lnTo>
                      <a:lnTo>
                        <a:pt x="299" y="17"/>
                      </a:lnTo>
                      <a:lnTo>
                        <a:pt x="258" y="30"/>
                      </a:lnTo>
                      <a:lnTo>
                        <a:pt x="217" y="46"/>
                      </a:lnTo>
                      <a:lnTo>
                        <a:pt x="179" y="65"/>
                      </a:lnTo>
                      <a:lnTo>
                        <a:pt x="144" y="90"/>
                      </a:lnTo>
                      <a:lnTo>
                        <a:pt x="120" y="111"/>
                      </a:lnTo>
                      <a:lnTo>
                        <a:pt x="95" y="133"/>
                      </a:lnTo>
                      <a:lnTo>
                        <a:pt x="76" y="157"/>
                      </a:lnTo>
                      <a:lnTo>
                        <a:pt x="60" y="184"/>
                      </a:lnTo>
                      <a:lnTo>
                        <a:pt x="47" y="211"/>
                      </a:lnTo>
                      <a:lnTo>
                        <a:pt x="33" y="241"/>
                      </a:lnTo>
                      <a:lnTo>
                        <a:pt x="22" y="271"/>
                      </a:lnTo>
                      <a:lnTo>
                        <a:pt x="17" y="300"/>
                      </a:lnTo>
                      <a:lnTo>
                        <a:pt x="8" y="333"/>
                      </a:lnTo>
                      <a:lnTo>
                        <a:pt x="6" y="366"/>
                      </a:lnTo>
                      <a:lnTo>
                        <a:pt x="0" y="428"/>
                      </a:lnTo>
                      <a:lnTo>
                        <a:pt x="3" y="493"/>
                      </a:lnTo>
                      <a:lnTo>
                        <a:pt x="12" y="556"/>
                      </a:lnTo>
                      <a:lnTo>
                        <a:pt x="14" y="547"/>
                      </a:lnTo>
                      <a:lnTo>
                        <a:pt x="19" y="539"/>
                      </a:lnTo>
                      <a:lnTo>
                        <a:pt x="24" y="533"/>
                      </a:lnTo>
                      <a:lnTo>
                        <a:pt x="28" y="525"/>
                      </a:lnTo>
                      <a:lnTo>
                        <a:pt x="19" y="455"/>
                      </a:lnTo>
                      <a:lnTo>
                        <a:pt x="17" y="420"/>
                      </a:lnTo>
                      <a:lnTo>
                        <a:pt x="17" y="384"/>
                      </a:lnTo>
                      <a:lnTo>
                        <a:pt x="19" y="352"/>
                      </a:lnTo>
                      <a:lnTo>
                        <a:pt x="24" y="319"/>
                      </a:lnTo>
                      <a:lnTo>
                        <a:pt x="31" y="287"/>
                      </a:lnTo>
                      <a:lnTo>
                        <a:pt x="38" y="257"/>
                      </a:lnTo>
                      <a:lnTo>
                        <a:pt x="50" y="227"/>
                      </a:lnTo>
                      <a:lnTo>
                        <a:pt x="66" y="198"/>
                      </a:lnTo>
                      <a:lnTo>
                        <a:pt x="82" y="170"/>
                      </a:lnTo>
                      <a:lnTo>
                        <a:pt x="101" y="146"/>
                      </a:lnTo>
                      <a:lnTo>
                        <a:pt x="125" y="125"/>
                      </a:lnTo>
                      <a:lnTo>
                        <a:pt x="153" y="103"/>
                      </a:lnTo>
                      <a:lnTo>
                        <a:pt x="182" y="84"/>
                      </a:lnTo>
                      <a:lnTo>
                        <a:pt x="217" y="67"/>
                      </a:lnTo>
                      <a:lnTo>
                        <a:pt x="245" y="57"/>
                      </a:lnTo>
                      <a:lnTo>
                        <a:pt x="274" y="48"/>
                      </a:lnTo>
                      <a:lnTo>
                        <a:pt x="304" y="41"/>
                      </a:lnTo>
                      <a:lnTo>
                        <a:pt x="334" y="36"/>
                      </a:lnTo>
                      <a:lnTo>
                        <a:pt x="364" y="33"/>
                      </a:lnTo>
                      <a:lnTo>
                        <a:pt x="396" y="30"/>
                      </a:lnTo>
                      <a:lnTo>
                        <a:pt x="426" y="30"/>
                      </a:lnTo>
                      <a:lnTo>
                        <a:pt x="456" y="33"/>
                      </a:lnTo>
                      <a:lnTo>
                        <a:pt x="459" y="27"/>
                      </a:lnTo>
                      <a:lnTo>
                        <a:pt x="464" y="19"/>
                      </a:lnTo>
                      <a:lnTo>
                        <a:pt x="466" y="8"/>
                      </a:lnTo>
                      <a:lnTo>
                        <a:pt x="472" y="3"/>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62"/>
                <p:cNvSpPr>
                  <a:spLocks/>
                </p:cNvSpPr>
                <p:nvPr/>
              </p:nvSpPr>
              <p:spPr bwMode="auto">
                <a:xfrm>
                  <a:off x="3221" y="2285"/>
                  <a:ext cx="12" cy="35"/>
                </a:xfrm>
                <a:custGeom>
                  <a:avLst/>
                  <a:gdLst>
                    <a:gd name="T0" fmla="*/ 191 w 191"/>
                    <a:gd name="T1" fmla="*/ 0 h 568"/>
                    <a:gd name="T2" fmla="*/ 143 w 191"/>
                    <a:gd name="T3" fmla="*/ 60 h 568"/>
                    <a:gd name="T4" fmla="*/ 121 w 191"/>
                    <a:gd name="T5" fmla="*/ 92 h 568"/>
                    <a:gd name="T6" fmla="*/ 97 w 191"/>
                    <a:gd name="T7" fmla="*/ 127 h 568"/>
                    <a:gd name="T8" fmla="*/ 75 w 191"/>
                    <a:gd name="T9" fmla="*/ 163 h 568"/>
                    <a:gd name="T10" fmla="*/ 54 w 191"/>
                    <a:gd name="T11" fmla="*/ 200 h 568"/>
                    <a:gd name="T12" fmla="*/ 35 w 191"/>
                    <a:gd name="T13" fmla="*/ 241 h 568"/>
                    <a:gd name="T14" fmla="*/ 21 w 191"/>
                    <a:gd name="T15" fmla="*/ 279 h 568"/>
                    <a:gd name="T16" fmla="*/ 10 w 191"/>
                    <a:gd name="T17" fmla="*/ 319 h 568"/>
                    <a:gd name="T18" fmla="*/ 2 w 191"/>
                    <a:gd name="T19" fmla="*/ 360 h 568"/>
                    <a:gd name="T20" fmla="*/ 0 w 191"/>
                    <a:gd name="T21" fmla="*/ 398 h 568"/>
                    <a:gd name="T22" fmla="*/ 2 w 191"/>
                    <a:gd name="T23" fmla="*/ 436 h 568"/>
                    <a:gd name="T24" fmla="*/ 5 w 191"/>
                    <a:gd name="T25" fmla="*/ 455 h 568"/>
                    <a:gd name="T26" fmla="*/ 10 w 191"/>
                    <a:gd name="T27" fmla="*/ 471 h 568"/>
                    <a:gd name="T28" fmla="*/ 18 w 191"/>
                    <a:gd name="T29" fmla="*/ 490 h 568"/>
                    <a:gd name="T30" fmla="*/ 26 w 191"/>
                    <a:gd name="T31" fmla="*/ 506 h 568"/>
                    <a:gd name="T32" fmla="*/ 37 w 191"/>
                    <a:gd name="T33" fmla="*/ 523 h 568"/>
                    <a:gd name="T34" fmla="*/ 48 w 191"/>
                    <a:gd name="T35" fmla="*/ 539 h 568"/>
                    <a:gd name="T36" fmla="*/ 64 w 191"/>
                    <a:gd name="T37" fmla="*/ 555 h 568"/>
                    <a:gd name="T38" fmla="*/ 80 w 191"/>
                    <a:gd name="T39" fmla="*/ 568 h 568"/>
                    <a:gd name="T40" fmla="*/ 97 w 191"/>
                    <a:gd name="T41" fmla="*/ 542 h 568"/>
                    <a:gd name="T42" fmla="*/ 66 w 191"/>
                    <a:gd name="T43" fmla="*/ 511 h 568"/>
                    <a:gd name="T44" fmla="*/ 45 w 191"/>
                    <a:gd name="T45" fmla="*/ 482 h 568"/>
                    <a:gd name="T46" fmla="*/ 29 w 191"/>
                    <a:gd name="T47" fmla="*/ 452 h 568"/>
                    <a:gd name="T48" fmla="*/ 18 w 191"/>
                    <a:gd name="T49" fmla="*/ 420 h 568"/>
                    <a:gd name="T50" fmla="*/ 15 w 191"/>
                    <a:gd name="T51" fmla="*/ 384 h 568"/>
                    <a:gd name="T52" fmla="*/ 15 w 191"/>
                    <a:gd name="T53" fmla="*/ 352 h 568"/>
                    <a:gd name="T54" fmla="*/ 18 w 191"/>
                    <a:gd name="T55" fmla="*/ 316 h 568"/>
                    <a:gd name="T56" fmla="*/ 26 w 191"/>
                    <a:gd name="T57" fmla="*/ 281 h 568"/>
                    <a:gd name="T58" fmla="*/ 40 w 191"/>
                    <a:gd name="T59" fmla="*/ 246 h 568"/>
                    <a:gd name="T60" fmla="*/ 54 w 191"/>
                    <a:gd name="T61" fmla="*/ 211 h 568"/>
                    <a:gd name="T62" fmla="*/ 69 w 191"/>
                    <a:gd name="T63" fmla="*/ 179 h 568"/>
                    <a:gd name="T64" fmla="*/ 89 w 191"/>
                    <a:gd name="T65" fmla="*/ 144 h 568"/>
                    <a:gd name="T66" fmla="*/ 110 w 191"/>
                    <a:gd name="T67" fmla="*/ 114 h 568"/>
                    <a:gd name="T68" fmla="*/ 132 w 191"/>
                    <a:gd name="T69" fmla="*/ 84 h 568"/>
                    <a:gd name="T70" fmla="*/ 175 w 191"/>
                    <a:gd name="T71" fmla="*/ 29 h 568"/>
                    <a:gd name="T72" fmla="*/ 181 w 191"/>
                    <a:gd name="T73" fmla="*/ 22 h 568"/>
                    <a:gd name="T74" fmla="*/ 183 w 191"/>
                    <a:gd name="T75" fmla="*/ 13 h 568"/>
                    <a:gd name="T76" fmla="*/ 189 w 191"/>
                    <a:gd name="T77" fmla="*/ 5 h 568"/>
                    <a:gd name="T78" fmla="*/ 191 w 191"/>
                    <a:gd name="T7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1" h="568">
                      <a:moveTo>
                        <a:pt x="191" y="0"/>
                      </a:moveTo>
                      <a:lnTo>
                        <a:pt x="143" y="60"/>
                      </a:lnTo>
                      <a:lnTo>
                        <a:pt x="121" y="92"/>
                      </a:lnTo>
                      <a:lnTo>
                        <a:pt x="97" y="127"/>
                      </a:lnTo>
                      <a:lnTo>
                        <a:pt x="75" y="163"/>
                      </a:lnTo>
                      <a:lnTo>
                        <a:pt x="54" y="200"/>
                      </a:lnTo>
                      <a:lnTo>
                        <a:pt x="35" y="241"/>
                      </a:lnTo>
                      <a:lnTo>
                        <a:pt x="21" y="279"/>
                      </a:lnTo>
                      <a:lnTo>
                        <a:pt x="10" y="319"/>
                      </a:lnTo>
                      <a:lnTo>
                        <a:pt x="2" y="360"/>
                      </a:lnTo>
                      <a:lnTo>
                        <a:pt x="0" y="398"/>
                      </a:lnTo>
                      <a:lnTo>
                        <a:pt x="2" y="436"/>
                      </a:lnTo>
                      <a:lnTo>
                        <a:pt x="5" y="455"/>
                      </a:lnTo>
                      <a:lnTo>
                        <a:pt x="10" y="471"/>
                      </a:lnTo>
                      <a:lnTo>
                        <a:pt x="18" y="490"/>
                      </a:lnTo>
                      <a:lnTo>
                        <a:pt x="26" y="506"/>
                      </a:lnTo>
                      <a:lnTo>
                        <a:pt x="37" y="523"/>
                      </a:lnTo>
                      <a:lnTo>
                        <a:pt x="48" y="539"/>
                      </a:lnTo>
                      <a:lnTo>
                        <a:pt x="64" y="555"/>
                      </a:lnTo>
                      <a:lnTo>
                        <a:pt x="80" y="568"/>
                      </a:lnTo>
                      <a:lnTo>
                        <a:pt x="97" y="542"/>
                      </a:lnTo>
                      <a:lnTo>
                        <a:pt x="66" y="511"/>
                      </a:lnTo>
                      <a:lnTo>
                        <a:pt x="45" y="482"/>
                      </a:lnTo>
                      <a:lnTo>
                        <a:pt x="29" y="452"/>
                      </a:lnTo>
                      <a:lnTo>
                        <a:pt x="18" y="420"/>
                      </a:lnTo>
                      <a:lnTo>
                        <a:pt x="15" y="384"/>
                      </a:lnTo>
                      <a:lnTo>
                        <a:pt x="15" y="352"/>
                      </a:lnTo>
                      <a:lnTo>
                        <a:pt x="18" y="316"/>
                      </a:lnTo>
                      <a:lnTo>
                        <a:pt x="26" y="281"/>
                      </a:lnTo>
                      <a:lnTo>
                        <a:pt x="40" y="246"/>
                      </a:lnTo>
                      <a:lnTo>
                        <a:pt x="54" y="211"/>
                      </a:lnTo>
                      <a:lnTo>
                        <a:pt x="69" y="179"/>
                      </a:lnTo>
                      <a:lnTo>
                        <a:pt x="89" y="144"/>
                      </a:lnTo>
                      <a:lnTo>
                        <a:pt x="110" y="114"/>
                      </a:lnTo>
                      <a:lnTo>
                        <a:pt x="132" y="84"/>
                      </a:lnTo>
                      <a:lnTo>
                        <a:pt x="175" y="29"/>
                      </a:lnTo>
                      <a:lnTo>
                        <a:pt x="181" y="22"/>
                      </a:lnTo>
                      <a:lnTo>
                        <a:pt x="183" y="13"/>
                      </a:lnTo>
                      <a:lnTo>
                        <a:pt x="189" y="5"/>
                      </a:lnTo>
                      <a:lnTo>
                        <a:pt x="191"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63"/>
                <p:cNvSpPr>
                  <a:spLocks/>
                </p:cNvSpPr>
                <p:nvPr/>
              </p:nvSpPr>
              <p:spPr bwMode="auto">
                <a:xfrm>
                  <a:off x="2929" y="2298"/>
                  <a:ext cx="11" cy="38"/>
                </a:xfrm>
                <a:custGeom>
                  <a:avLst/>
                  <a:gdLst>
                    <a:gd name="T0" fmla="*/ 182 w 182"/>
                    <a:gd name="T1" fmla="*/ 0 h 609"/>
                    <a:gd name="T2" fmla="*/ 152 w 182"/>
                    <a:gd name="T3" fmla="*/ 30 h 609"/>
                    <a:gd name="T4" fmla="*/ 122 w 182"/>
                    <a:gd name="T5" fmla="*/ 63 h 609"/>
                    <a:gd name="T6" fmla="*/ 98 w 182"/>
                    <a:gd name="T7" fmla="*/ 95 h 609"/>
                    <a:gd name="T8" fmla="*/ 76 w 182"/>
                    <a:gd name="T9" fmla="*/ 130 h 609"/>
                    <a:gd name="T10" fmla="*/ 54 w 182"/>
                    <a:gd name="T11" fmla="*/ 168 h 609"/>
                    <a:gd name="T12" fmla="*/ 39 w 182"/>
                    <a:gd name="T13" fmla="*/ 206 h 609"/>
                    <a:gd name="T14" fmla="*/ 25 w 182"/>
                    <a:gd name="T15" fmla="*/ 244 h 609"/>
                    <a:gd name="T16" fmla="*/ 14 w 182"/>
                    <a:gd name="T17" fmla="*/ 284 h 609"/>
                    <a:gd name="T18" fmla="*/ 6 w 182"/>
                    <a:gd name="T19" fmla="*/ 326 h 609"/>
                    <a:gd name="T20" fmla="*/ 2 w 182"/>
                    <a:gd name="T21" fmla="*/ 366 h 609"/>
                    <a:gd name="T22" fmla="*/ 0 w 182"/>
                    <a:gd name="T23" fmla="*/ 406 h 609"/>
                    <a:gd name="T24" fmla="*/ 2 w 182"/>
                    <a:gd name="T25" fmla="*/ 449 h 609"/>
                    <a:gd name="T26" fmla="*/ 11 w 182"/>
                    <a:gd name="T27" fmla="*/ 490 h 609"/>
                    <a:gd name="T28" fmla="*/ 19 w 182"/>
                    <a:gd name="T29" fmla="*/ 531 h 609"/>
                    <a:gd name="T30" fmla="*/ 33 w 182"/>
                    <a:gd name="T31" fmla="*/ 569 h 609"/>
                    <a:gd name="T32" fmla="*/ 49 w 182"/>
                    <a:gd name="T33" fmla="*/ 609 h 609"/>
                    <a:gd name="T34" fmla="*/ 52 w 182"/>
                    <a:gd name="T35" fmla="*/ 604 h 609"/>
                    <a:gd name="T36" fmla="*/ 58 w 182"/>
                    <a:gd name="T37" fmla="*/ 596 h 609"/>
                    <a:gd name="T38" fmla="*/ 65 w 182"/>
                    <a:gd name="T39" fmla="*/ 588 h 609"/>
                    <a:gd name="T40" fmla="*/ 65 w 182"/>
                    <a:gd name="T41" fmla="*/ 580 h 609"/>
                    <a:gd name="T42" fmla="*/ 49 w 182"/>
                    <a:gd name="T43" fmla="*/ 545 h 609"/>
                    <a:gd name="T44" fmla="*/ 39 w 182"/>
                    <a:gd name="T45" fmla="*/ 509 h 609"/>
                    <a:gd name="T46" fmla="*/ 27 w 182"/>
                    <a:gd name="T47" fmla="*/ 472 h 609"/>
                    <a:gd name="T48" fmla="*/ 19 w 182"/>
                    <a:gd name="T49" fmla="*/ 436 h 609"/>
                    <a:gd name="T50" fmla="*/ 16 w 182"/>
                    <a:gd name="T51" fmla="*/ 399 h 609"/>
                    <a:gd name="T52" fmla="*/ 14 w 182"/>
                    <a:gd name="T53" fmla="*/ 361 h 609"/>
                    <a:gd name="T54" fmla="*/ 16 w 182"/>
                    <a:gd name="T55" fmla="*/ 326 h 609"/>
                    <a:gd name="T56" fmla="*/ 22 w 182"/>
                    <a:gd name="T57" fmla="*/ 287 h 609"/>
                    <a:gd name="T58" fmla="*/ 27 w 182"/>
                    <a:gd name="T59" fmla="*/ 251 h 609"/>
                    <a:gd name="T60" fmla="*/ 39 w 182"/>
                    <a:gd name="T61" fmla="*/ 217 h 609"/>
                    <a:gd name="T62" fmla="*/ 52 w 182"/>
                    <a:gd name="T63" fmla="*/ 185 h 609"/>
                    <a:gd name="T64" fmla="*/ 68 w 182"/>
                    <a:gd name="T65" fmla="*/ 149 h 609"/>
                    <a:gd name="T66" fmla="*/ 89 w 182"/>
                    <a:gd name="T67" fmla="*/ 117 h 609"/>
                    <a:gd name="T68" fmla="*/ 112 w 182"/>
                    <a:gd name="T69" fmla="*/ 86 h 609"/>
                    <a:gd name="T70" fmla="*/ 138 w 182"/>
                    <a:gd name="T71" fmla="*/ 57 h 609"/>
                    <a:gd name="T72" fmla="*/ 166 w 182"/>
                    <a:gd name="T73" fmla="*/ 30 h 609"/>
                    <a:gd name="T74" fmla="*/ 171 w 182"/>
                    <a:gd name="T75" fmla="*/ 25 h 609"/>
                    <a:gd name="T76" fmla="*/ 174 w 182"/>
                    <a:gd name="T77" fmla="*/ 16 h 609"/>
                    <a:gd name="T78" fmla="*/ 176 w 182"/>
                    <a:gd name="T79" fmla="*/ 8 h 609"/>
                    <a:gd name="T80" fmla="*/ 182 w 182"/>
                    <a:gd name="T81"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2" h="609">
                      <a:moveTo>
                        <a:pt x="182" y="0"/>
                      </a:moveTo>
                      <a:lnTo>
                        <a:pt x="152" y="30"/>
                      </a:lnTo>
                      <a:lnTo>
                        <a:pt x="122" y="63"/>
                      </a:lnTo>
                      <a:lnTo>
                        <a:pt x="98" y="95"/>
                      </a:lnTo>
                      <a:lnTo>
                        <a:pt x="76" y="130"/>
                      </a:lnTo>
                      <a:lnTo>
                        <a:pt x="54" y="168"/>
                      </a:lnTo>
                      <a:lnTo>
                        <a:pt x="39" y="206"/>
                      </a:lnTo>
                      <a:lnTo>
                        <a:pt x="25" y="244"/>
                      </a:lnTo>
                      <a:lnTo>
                        <a:pt x="14" y="284"/>
                      </a:lnTo>
                      <a:lnTo>
                        <a:pt x="6" y="326"/>
                      </a:lnTo>
                      <a:lnTo>
                        <a:pt x="2" y="366"/>
                      </a:lnTo>
                      <a:lnTo>
                        <a:pt x="0" y="406"/>
                      </a:lnTo>
                      <a:lnTo>
                        <a:pt x="2" y="449"/>
                      </a:lnTo>
                      <a:lnTo>
                        <a:pt x="11" y="490"/>
                      </a:lnTo>
                      <a:lnTo>
                        <a:pt x="19" y="531"/>
                      </a:lnTo>
                      <a:lnTo>
                        <a:pt x="33" y="569"/>
                      </a:lnTo>
                      <a:lnTo>
                        <a:pt x="49" y="609"/>
                      </a:lnTo>
                      <a:lnTo>
                        <a:pt x="52" y="604"/>
                      </a:lnTo>
                      <a:lnTo>
                        <a:pt x="58" y="596"/>
                      </a:lnTo>
                      <a:lnTo>
                        <a:pt x="65" y="588"/>
                      </a:lnTo>
                      <a:lnTo>
                        <a:pt x="65" y="580"/>
                      </a:lnTo>
                      <a:lnTo>
                        <a:pt x="49" y="545"/>
                      </a:lnTo>
                      <a:lnTo>
                        <a:pt x="39" y="509"/>
                      </a:lnTo>
                      <a:lnTo>
                        <a:pt x="27" y="472"/>
                      </a:lnTo>
                      <a:lnTo>
                        <a:pt x="19" y="436"/>
                      </a:lnTo>
                      <a:lnTo>
                        <a:pt x="16" y="399"/>
                      </a:lnTo>
                      <a:lnTo>
                        <a:pt x="14" y="361"/>
                      </a:lnTo>
                      <a:lnTo>
                        <a:pt x="16" y="326"/>
                      </a:lnTo>
                      <a:lnTo>
                        <a:pt x="22" y="287"/>
                      </a:lnTo>
                      <a:lnTo>
                        <a:pt x="27" y="251"/>
                      </a:lnTo>
                      <a:lnTo>
                        <a:pt x="39" y="217"/>
                      </a:lnTo>
                      <a:lnTo>
                        <a:pt x="52" y="185"/>
                      </a:lnTo>
                      <a:lnTo>
                        <a:pt x="68" y="149"/>
                      </a:lnTo>
                      <a:lnTo>
                        <a:pt x="89" y="117"/>
                      </a:lnTo>
                      <a:lnTo>
                        <a:pt x="112" y="86"/>
                      </a:lnTo>
                      <a:lnTo>
                        <a:pt x="138" y="57"/>
                      </a:lnTo>
                      <a:lnTo>
                        <a:pt x="166" y="30"/>
                      </a:lnTo>
                      <a:lnTo>
                        <a:pt x="171" y="25"/>
                      </a:lnTo>
                      <a:lnTo>
                        <a:pt x="174" y="16"/>
                      </a:lnTo>
                      <a:lnTo>
                        <a:pt x="176" y="8"/>
                      </a:lnTo>
                      <a:lnTo>
                        <a:pt x="182"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64"/>
                <p:cNvSpPr>
                  <a:spLocks/>
                </p:cNvSpPr>
                <p:nvPr/>
              </p:nvSpPr>
              <p:spPr bwMode="auto">
                <a:xfrm>
                  <a:off x="2910" y="2291"/>
                  <a:ext cx="22" cy="44"/>
                </a:xfrm>
                <a:custGeom>
                  <a:avLst/>
                  <a:gdLst>
                    <a:gd name="T0" fmla="*/ 341 w 341"/>
                    <a:gd name="T1" fmla="*/ 0 h 704"/>
                    <a:gd name="T2" fmla="*/ 287 w 341"/>
                    <a:gd name="T3" fmla="*/ 22 h 704"/>
                    <a:gd name="T4" fmla="*/ 238 w 341"/>
                    <a:gd name="T5" fmla="*/ 49 h 704"/>
                    <a:gd name="T6" fmla="*/ 195 w 341"/>
                    <a:gd name="T7" fmla="*/ 82 h 704"/>
                    <a:gd name="T8" fmla="*/ 154 w 341"/>
                    <a:gd name="T9" fmla="*/ 117 h 704"/>
                    <a:gd name="T10" fmla="*/ 119 w 341"/>
                    <a:gd name="T11" fmla="*/ 155 h 704"/>
                    <a:gd name="T12" fmla="*/ 87 w 341"/>
                    <a:gd name="T13" fmla="*/ 195 h 704"/>
                    <a:gd name="T14" fmla="*/ 59 w 341"/>
                    <a:gd name="T15" fmla="*/ 238 h 704"/>
                    <a:gd name="T16" fmla="*/ 38 w 341"/>
                    <a:gd name="T17" fmla="*/ 285 h 704"/>
                    <a:gd name="T18" fmla="*/ 22 w 341"/>
                    <a:gd name="T19" fmla="*/ 334 h 704"/>
                    <a:gd name="T20" fmla="*/ 10 w 341"/>
                    <a:gd name="T21" fmla="*/ 385 h 704"/>
                    <a:gd name="T22" fmla="*/ 3 w 341"/>
                    <a:gd name="T23" fmla="*/ 436 h 704"/>
                    <a:gd name="T24" fmla="*/ 0 w 341"/>
                    <a:gd name="T25" fmla="*/ 488 h 704"/>
                    <a:gd name="T26" fmla="*/ 0 w 341"/>
                    <a:gd name="T27" fmla="*/ 542 h 704"/>
                    <a:gd name="T28" fmla="*/ 8 w 341"/>
                    <a:gd name="T29" fmla="*/ 596 h 704"/>
                    <a:gd name="T30" fmla="*/ 19 w 341"/>
                    <a:gd name="T31" fmla="*/ 650 h 704"/>
                    <a:gd name="T32" fmla="*/ 35 w 341"/>
                    <a:gd name="T33" fmla="*/ 704 h 704"/>
                    <a:gd name="T34" fmla="*/ 38 w 341"/>
                    <a:gd name="T35" fmla="*/ 699 h 704"/>
                    <a:gd name="T36" fmla="*/ 43 w 341"/>
                    <a:gd name="T37" fmla="*/ 691 h 704"/>
                    <a:gd name="T38" fmla="*/ 48 w 341"/>
                    <a:gd name="T39" fmla="*/ 683 h 704"/>
                    <a:gd name="T40" fmla="*/ 52 w 341"/>
                    <a:gd name="T41" fmla="*/ 675 h 704"/>
                    <a:gd name="T42" fmla="*/ 35 w 341"/>
                    <a:gd name="T43" fmla="*/ 626 h 704"/>
                    <a:gd name="T44" fmla="*/ 24 w 341"/>
                    <a:gd name="T45" fmla="*/ 574 h 704"/>
                    <a:gd name="T46" fmla="*/ 17 w 341"/>
                    <a:gd name="T47" fmla="*/ 523 h 704"/>
                    <a:gd name="T48" fmla="*/ 13 w 341"/>
                    <a:gd name="T49" fmla="*/ 475 h 704"/>
                    <a:gd name="T50" fmla="*/ 17 w 341"/>
                    <a:gd name="T51" fmla="*/ 426 h 704"/>
                    <a:gd name="T52" fmla="*/ 22 w 341"/>
                    <a:gd name="T53" fmla="*/ 379 h 704"/>
                    <a:gd name="T54" fmla="*/ 32 w 341"/>
                    <a:gd name="T55" fmla="*/ 334 h 704"/>
                    <a:gd name="T56" fmla="*/ 48 w 341"/>
                    <a:gd name="T57" fmla="*/ 290 h 704"/>
                    <a:gd name="T58" fmla="*/ 67 w 341"/>
                    <a:gd name="T59" fmla="*/ 247 h 704"/>
                    <a:gd name="T60" fmla="*/ 92 w 341"/>
                    <a:gd name="T61" fmla="*/ 207 h 704"/>
                    <a:gd name="T62" fmla="*/ 119 w 341"/>
                    <a:gd name="T63" fmla="*/ 168 h 704"/>
                    <a:gd name="T64" fmla="*/ 151 w 341"/>
                    <a:gd name="T65" fmla="*/ 136 h 704"/>
                    <a:gd name="T66" fmla="*/ 189 w 341"/>
                    <a:gd name="T67" fmla="*/ 103 h 704"/>
                    <a:gd name="T68" fmla="*/ 231 w 341"/>
                    <a:gd name="T69" fmla="*/ 73 h 704"/>
                    <a:gd name="T70" fmla="*/ 276 w 341"/>
                    <a:gd name="T71" fmla="*/ 49 h 704"/>
                    <a:gd name="T72" fmla="*/ 325 w 341"/>
                    <a:gd name="T73" fmla="*/ 28 h 704"/>
                    <a:gd name="T74" fmla="*/ 330 w 341"/>
                    <a:gd name="T75" fmla="*/ 22 h 704"/>
                    <a:gd name="T76" fmla="*/ 334 w 341"/>
                    <a:gd name="T77" fmla="*/ 14 h 704"/>
                    <a:gd name="T78" fmla="*/ 336 w 341"/>
                    <a:gd name="T79" fmla="*/ 5 h 704"/>
                    <a:gd name="T80" fmla="*/ 341 w 341"/>
                    <a:gd name="T8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1" h="704">
                      <a:moveTo>
                        <a:pt x="341" y="0"/>
                      </a:moveTo>
                      <a:lnTo>
                        <a:pt x="287" y="22"/>
                      </a:lnTo>
                      <a:lnTo>
                        <a:pt x="238" y="49"/>
                      </a:lnTo>
                      <a:lnTo>
                        <a:pt x="195" y="82"/>
                      </a:lnTo>
                      <a:lnTo>
                        <a:pt x="154" y="117"/>
                      </a:lnTo>
                      <a:lnTo>
                        <a:pt x="119" y="155"/>
                      </a:lnTo>
                      <a:lnTo>
                        <a:pt x="87" y="195"/>
                      </a:lnTo>
                      <a:lnTo>
                        <a:pt x="59" y="238"/>
                      </a:lnTo>
                      <a:lnTo>
                        <a:pt x="38" y="285"/>
                      </a:lnTo>
                      <a:lnTo>
                        <a:pt x="22" y="334"/>
                      </a:lnTo>
                      <a:lnTo>
                        <a:pt x="10" y="385"/>
                      </a:lnTo>
                      <a:lnTo>
                        <a:pt x="3" y="436"/>
                      </a:lnTo>
                      <a:lnTo>
                        <a:pt x="0" y="488"/>
                      </a:lnTo>
                      <a:lnTo>
                        <a:pt x="0" y="542"/>
                      </a:lnTo>
                      <a:lnTo>
                        <a:pt x="8" y="596"/>
                      </a:lnTo>
                      <a:lnTo>
                        <a:pt x="19" y="650"/>
                      </a:lnTo>
                      <a:lnTo>
                        <a:pt x="35" y="704"/>
                      </a:lnTo>
                      <a:lnTo>
                        <a:pt x="38" y="699"/>
                      </a:lnTo>
                      <a:lnTo>
                        <a:pt x="43" y="691"/>
                      </a:lnTo>
                      <a:lnTo>
                        <a:pt x="48" y="683"/>
                      </a:lnTo>
                      <a:lnTo>
                        <a:pt x="52" y="675"/>
                      </a:lnTo>
                      <a:lnTo>
                        <a:pt x="35" y="626"/>
                      </a:lnTo>
                      <a:lnTo>
                        <a:pt x="24" y="574"/>
                      </a:lnTo>
                      <a:lnTo>
                        <a:pt x="17" y="523"/>
                      </a:lnTo>
                      <a:lnTo>
                        <a:pt x="13" y="475"/>
                      </a:lnTo>
                      <a:lnTo>
                        <a:pt x="17" y="426"/>
                      </a:lnTo>
                      <a:lnTo>
                        <a:pt x="22" y="379"/>
                      </a:lnTo>
                      <a:lnTo>
                        <a:pt x="32" y="334"/>
                      </a:lnTo>
                      <a:lnTo>
                        <a:pt x="48" y="290"/>
                      </a:lnTo>
                      <a:lnTo>
                        <a:pt x="67" y="247"/>
                      </a:lnTo>
                      <a:lnTo>
                        <a:pt x="92" y="207"/>
                      </a:lnTo>
                      <a:lnTo>
                        <a:pt x="119" y="168"/>
                      </a:lnTo>
                      <a:lnTo>
                        <a:pt x="151" y="136"/>
                      </a:lnTo>
                      <a:lnTo>
                        <a:pt x="189" y="103"/>
                      </a:lnTo>
                      <a:lnTo>
                        <a:pt x="231" y="73"/>
                      </a:lnTo>
                      <a:lnTo>
                        <a:pt x="276" y="49"/>
                      </a:lnTo>
                      <a:lnTo>
                        <a:pt x="325" y="28"/>
                      </a:lnTo>
                      <a:lnTo>
                        <a:pt x="330" y="22"/>
                      </a:lnTo>
                      <a:lnTo>
                        <a:pt x="334" y="14"/>
                      </a:lnTo>
                      <a:lnTo>
                        <a:pt x="336" y="5"/>
                      </a:lnTo>
                      <a:lnTo>
                        <a:pt x="341"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65"/>
                <p:cNvSpPr>
                  <a:spLocks/>
                </p:cNvSpPr>
                <p:nvPr/>
              </p:nvSpPr>
              <p:spPr bwMode="auto">
                <a:xfrm>
                  <a:off x="2696" y="2326"/>
                  <a:ext cx="22" cy="38"/>
                </a:xfrm>
                <a:custGeom>
                  <a:avLst/>
                  <a:gdLst>
                    <a:gd name="T0" fmla="*/ 360 w 360"/>
                    <a:gd name="T1" fmla="*/ 10 h 598"/>
                    <a:gd name="T2" fmla="*/ 325 w 360"/>
                    <a:gd name="T3" fmla="*/ 3 h 598"/>
                    <a:gd name="T4" fmla="*/ 289 w 360"/>
                    <a:gd name="T5" fmla="*/ 0 h 598"/>
                    <a:gd name="T6" fmla="*/ 258 w 360"/>
                    <a:gd name="T7" fmla="*/ 0 h 598"/>
                    <a:gd name="T8" fmla="*/ 222 w 360"/>
                    <a:gd name="T9" fmla="*/ 5 h 598"/>
                    <a:gd name="T10" fmla="*/ 190 w 360"/>
                    <a:gd name="T11" fmla="*/ 17 h 598"/>
                    <a:gd name="T12" fmla="*/ 160 w 360"/>
                    <a:gd name="T13" fmla="*/ 29 h 598"/>
                    <a:gd name="T14" fmla="*/ 129 w 360"/>
                    <a:gd name="T15" fmla="*/ 48 h 598"/>
                    <a:gd name="T16" fmla="*/ 105 w 360"/>
                    <a:gd name="T17" fmla="*/ 73 h 598"/>
                    <a:gd name="T18" fmla="*/ 81 w 360"/>
                    <a:gd name="T19" fmla="*/ 97 h 598"/>
                    <a:gd name="T20" fmla="*/ 63 w 360"/>
                    <a:gd name="T21" fmla="*/ 127 h 598"/>
                    <a:gd name="T22" fmla="*/ 46 w 360"/>
                    <a:gd name="T23" fmla="*/ 158 h 598"/>
                    <a:gd name="T24" fmla="*/ 32 w 360"/>
                    <a:gd name="T25" fmla="*/ 187 h 598"/>
                    <a:gd name="T26" fmla="*/ 21 w 360"/>
                    <a:gd name="T27" fmla="*/ 219 h 598"/>
                    <a:gd name="T28" fmla="*/ 14 w 360"/>
                    <a:gd name="T29" fmla="*/ 255 h 598"/>
                    <a:gd name="T30" fmla="*/ 7 w 360"/>
                    <a:gd name="T31" fmla="*/ 287 h 598"/>
                    <a:gd name="T32" fmla="*/ 2 w 360"/>
                    <a:gd name="T33" fmla="*/ 322 h 598"/>
                    <a:gd name="T34" fmla="*/ 0 w 360"/>
                    <a:gd name="T35" fmla="*/ 358 h 598"/>
                    <a:gd name="T36" fmla="*/ 0 w 360"/>
                    <a:gd name="T37" fmla="*/ 395 h 598"/>
                    <a:gd name="T38" fmla="*/ 2 w 360"/>
                    <a:gd name="T39" fmla="*/ 466 h 598"/>
                    <a:gd name="T40" fmla="*/ 7 w 360"/>
                    <a:gd name="T41" fmla="*/ 533 h 598"/>
                    <a:gd name="T42" fmla="*/ 16 w 360"/>
                    <a:gd name="T43" fmla="*/ 598 h 598"/>
                    <a:gd name="T44" fmla="*/ 16 w 360"/>
                    <a:gd name="T45" fmla="*/ 591 h 598"/>
                    <a:gd name="T46" fmla="*/ 24 w 360"/>
                    <a:gd name="T47" fmla="*/ 584 h 598"/>
                    <a:gd name="T48" fmla="*/ 30 w 360"/>
                    <a:gd name="T49" fmla="*/ 577 h 598"/>
                    <a:gd name="T50" fmla="*/ 30 w 360"/>
                    <a:gd name="T51" fmla="*/ 568 h 598"/>
                    <a:gd name="T52" fmla="*/ 21 w 360"/>
                    <a:gd name="T53" fmla="*/ 504 h 598"/>
                    <a:gd name="T54" fmla="*/ 16 w 360"/>
                    <a:gd name="T55" fmla="*/ 433 h 598"/>
                    <a:gd name="T56" fmla="*/ 14 w 360"/>
                    <a:gd name="T57" fmla="*/ 358 h 598"/>
                    <a:gd name="T58" fmla="*/ 16 w 360"/>
                    <a:gd name="T59" fmla="*/ 320 h 598"/>
                    <a:gd name="T60" fmla="*/ 19 w 360"/>
                    <a:gd name="T61" fmla="*/ 281 h 598"/>
                    <a:gd name="T62" fmla="*/ 24 w 360"/>
                    <a:gd name="T63" fmla="*/ 246 h 598"/>
                    <a:gd name="T64" fmla="*/ 32 w 360"/>
                    <a:gd name="T65" fmla="*/ 212 h 598"/>
                    <a:gd name="T66" fmla="*/ 46 w 360"/>
                    <a:gd name="T67" fmla="*/ 176 h 598"/>
                    <a:gd name="T68" fmla="*/ 59 w 360"/>
                    <a:gd name="T69" fmla="*/ 146 h 598"/>
                    <a:gd name="T70" fmla="*/ 78 w 360"/>
                    <a:gd name="T71" fmla="*/ 116 h 598"/>
                    <a:gd name="T72" fmla="*/ 100 w 360"/>
                    <a:gd name="T73" fmla="*/ 92 h 598"/>
                    <a:gd name="T74" fmla="*/ 127 w 360"/>
                    <a:gd name="T75" fmla="*/ 68 h 598"/>
                    <a:gd name="T76" fmla="*/ 160 w 360"/>
                    <a:gd name="T77" fmla="*/ 48 h 598"/>
                    <a:gd name="T78" fmla="*/ 178 w 360"/>
                    <a:gd name="T79" fmla="*/ 41 h 598"/>
                    <a:gd name="T80" fmla="*/ 202 w 360"/>
                    <a:gd name="T81" fmla="*/ 35 h 598"/>
                    <a:gd name="T82" fmla="*/ 225 w 360"/>
                    <a:gd name="T83" fmla="*/ 29 h 598"/>
                    <a:gd name="T84" fmla="*/ 249 w 360"/>
                    <a:gd name="T85" fmla="*/ 27 h 598"/>
                    <a:gd name="T86" fmla="*/ 273 w 360"/>
                    <a:gd name="T87" fmla="*/ 27 h 598"/>
                    <a:gd name="T88" fmla="*/ 298 w 360"/>
                    <a:gd name="T89" fmla="*/ 29 h 598"/>
                    <a:gd name="T90" fmla="*/ 322 w 360"/>
                    <a:gd name="T91" fmla="*/ 33 h 598"/>
                    <a:gd name="T92" fmla="*/ 343 w 360"/>
                    <a:gd name="T93" fmla="*/ 38 h 598"/>
                    <a:gd name="T94" fmla="*/ 360 w 360"/>
                    <a:gd name="T95" fmla="*/ 1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0" h="598">
                      <a:moveTo>
                        <a:pt x="360" y="10"/>
                      </a:moveTo>
                      <a:lnTo>
                        <a:pt x="325" y="3"/>
                      </a:lnTo>
                      <a:lnTo>
                        <a:pt x="289" y="0"/>
                      </a:lnTo>
                      <a:lnTo>
                        <a:pt x="258" y="0"/>
                      </a:lnTo>
                      <a:lnTo>
                        <a:pt x="222" y="5"/>
                      </a:lnTo>
                      <a:lnTo>
                        <a:pt x="190" y="17"/>
                      </a:lnTo>
                      <a:lnTo>
                        <a:pt x="160" y="29"/>
                      </a:lnTo>
                      <a:lnTo>
                        <a:pt x="129" y="48"/>
                      </a:lnTo>
                      <a:lnTo>
                        <a:pt x="105" y="73"/>
                      </a:lnTo>
                      <a:lnTo>
                        <a:pt x="81" y="97"/>
                      </a:lnTo>
                      <a:lnTo>
                        <a:pt x="63" y="127"/>
                      </a:lnTo>
                      <a:lnTo>
                        <a:pt x="46" y="158"/>
                      </a:lnTo>
                      <a:lnTo>
                        <a:pt x="32" y="187"/>
                      </a:lnTo>
                      <a:lnTo>
                        <a:pt x="21" y="219"/>
                      </a:lnTo>
                      <a:lnTo>
                        <a:pt x="14" y="255"/>
                      </a:lnTo>
                      <a:lnTo>
                        <a:pt x="7" y="287"/>
                      </a:lnTo>
                      <a:lnTo>
                        <a:pt x="2" y="322"/>
                      </a:lnTo>
                      <a:lnTo>
                        <a:pt x="0" y="358"/>
                      </a:lnTo>
                      <a:lnTo>
                        <a:pt x="0" y="395"/>
                      </a:lnTo>
                      <a:lnTo>
                        <a:pt x="2" y="466"/>
                      </a:lnTo>
                      <a:lnTo>
                        <a:pt x="7" y="533"/>
                      </a:lnTo>
                      <a:lnTo>
                        <a:pt x="16" y="598"/>
                      </a:lnTo>
                      <a:lnTo>
                        <a:pt x="16" y="591"/>
                      </a:lnTo>
                      <a:lnTo>
                        <a:pt x="24" y="584"/>
                      </a:lnTo>
                      <a:lnTo>
                        <a:pt x="30" y="577"/>
                      </a:lnTo>
                      <a:lnTo>
                        <a:pt x="30" y="568"/>
                      </a:lnTo>
                      <a:lnTo>
                        <a:pt x="21" y="504"/>
                      </a:lnTo>
                      <a:lnTo>
                        <a:pt x="16" y="433"/>
                      </a:lnTo>
                      <a:lnTo>
                        <a:pt x="14" y="358"/>
                      </a:lnTo>
                      <a:lnTo>
                        <a:pt x="16" y="320"/>
                      </a:lnTo>
                      <a:lnTo>
                        <a:pt x="19" y="281"/>
                      </a:lnTo>
                      <a:lnTo>
                        <a:pt x="24" y="246"/>
                      </a:lnTo>
                      <a:lnTo>
                        <a:pt x="32" y="212"/>
                      </a:lnTo>
                      <a:lnTo>
                        <a:pt x="46" y="176"/>
                      </a:lnTo>
                      <a:lnTo>
                        <a:pt x="59" y="146"/>
                      </a:lnTo>
                      <a:lnTo>
                        <a:pt x="78" y="116"/>
                      </a:lnTo>
                      <a:lnTo>
                        <a:pt x="100" y="92"/>
                      </a:lnTo>
                      <a:lnTo>
                        <a:pt x="127" y="68"/>
                      </a:lnTo>
                      <a:lnTo>
                        <a:pt x="160" y="48"/>
                      </a:lnTo>
                      <a:lnTo>
                        <a:pt x="178" y="41"/>
                      </a:lnTo>
                      <a:lnTo>
                        <a:pt x="202" y="35"/>
                      </a:lnTo>
                      <a:lnTo>
                        <a:pt x="225" y="29"/>
                      </a:lnTo>
                      <a:lnTo>
                        <a:pt x="249" y="27"/>
                      </a:lnTo>
                      <a:lnTo>
                        <a:pt x="273" y="27"/>
                      </a:lnTo>
                      <a:lnTo>
                        <a:pt x="298" y="29"/>
                      </a:lnTo>
                      <a:lnTo>
                        <a:pt x="322" y="33"/>
                      </a:lnTo>
                      <a:lnTo>
                        <a:pt x="343" y="38"/>
                      </a:lnTo>
                      <a:lnTo>
                        <a:pt x="360" y="1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66"/>
                <p:cNvSpPr>
                  <a:spLocks/>
                </p:cNvSpPr>
                <p:nvPr/>
              </p:nvSpPr>
              <p:spPr bwMode="auto">
                <a:xfrm>
                  <a:off x="2671" y="2319"/>
                  <a:ext cx="11" cy="44"/>
                </a:xfrm>
                <a:custGeom>
                  <a:avLst/>
                  <a:gdLst>
                    <a:gd name="T0" fmla="*/ 180 w 180"/>
                    <a:gd name="T1" fmla="*/ 0 h 703"/>
                    <a:gd name="T2" fmla="*/ 131 w 180"/>
                    <a:gd name="T3" fmla="*/ 78 h 703"/>
                    <a:gd name="T4" fmla="*/ 109 w 180"/>
                    <a:gd name="T5" fmla="*/ 118 h 703"/>
                    <a:gd name="T6" fmla="*/ 87 w 180"/>
                    <a:gd name="T7" fmla="*/ 162 h 703"/>
                    <a:gd name="T8" fmla="*/ 65 w 180"/>
                    <a:gd name="T9" fmla="*/ 205 h 703"/>
                    <a:gd name="T10" fmla="*/ 49 w 180"/>
                    <a:gd name="T11" fmla="*/ 249 h 703"/>
                    <a:gd name="T12" fmla="*/ 33 w 180"/>
                    <a:gd name="T13" fmla="*/ 294 h 703"/>
                    <a:gd name="T14" fmla="*/ 19 w 180"/>
                    <a:gd name="T15" fmla="*/ 341 h 703"/>
                    <a:gd name="T16" fmla="*/ 11 w 180"/>
                    <a:gd name="T17" fmla="*/ 386 h 703"/>
                    <a:gd name="T18" fmla="*/ 3 w 180"/>
                    <a:gd name="T19" fmla="*/ 433 h 703"/>
                    <a:gd name="T20" fmla="*/ 0 w 180"/>
                    <a:gd name="T21" fmla="*/ 479 h 703"/>
                    <a:gd name="T22" fmla="*/ 0 w 180"/>
                    <a:gd name="T23" fmla="*/ 525 h 703"/>
                    <a:gd name="T24" fmla="*/ 6 w 180"/>
                    <a:gd name="T25" fmla="*/ 571 h 703"/>
                    <a:gd name="T26" fmla="*/ 14 w 180"/>
                    <a:gd name="T27" fmla="*/ 617 h 703"/>
                    <a:gd name="T28" fmla="*/ 27 w 180"/>
                    <a:gd name="T29" fmla="*/ 660 h 703"/>
                    <a:gd name="T30" fmla="*/ 46 w 180"/>
                    <a:gd name="T31" fmla="*/ 703 h 703"/>
                    <a:gd name="T32" fmla="*/ 49 w 180"/>
                    <a:gd name="T33" fmla="*/ 698 h 703"/>
                    <a:gd name="T34" fmla="*/ 54 w 180"/>
                    <a:gd name="T35" fmla="*/ 690 h 703"/>
                    <a:gd name="T36" fmla="*/ 60 w 180"/>
                    <a:gd name="T37" fmla="*/ 682 h 703"/>
                    <a:gd name="T38" fmla="*/ 63 w 180"/>
                    <a:gd name="T39" fmla="*/ 673 h 703"/>
                    <a:gd name="T40" fmla="*/ 44 w 180"/>
                    <a:gd name="T41" fmla="*/ 635 h 703"/>
                    <a:gd name="T42" fmla="*/ 33 w 180"/>
                    <a:gd name="T43" fmla="*/ 595 h 703"/>
                    <a:gd name="T44" fmla="*/ 22 w 180"/>
                    <a:gd name="T45" fmla="*/ 555 h 703"/>
                    <a:gd name="T46" fmla="*/ 16 w 180"/>
                    <a:gd name="T47" fmla="*/ 513 h 703"/>
                    <a:gd name="T48" fmla="*/ 16 w 180"/>
                    <a:gd name="T49" fmla="*/ 470 h 703"/>
                    <a:gd name="T50" fmla="*/ 16 w 180"/>
                    <a:gd name="T51" fmla="*/ 428 h 703"/>
                    <a:gd name="T52" fmla="*/ 22 w 180"/>
                    <a:gd name="T53" fmla="*/ 384 h 703"/>
                    <a:gd name="T54" fmla="*/ 30 w 180"/>
                    <a:gd name="T55" fmla="*/ 343 h 703"/>
                    <a:gd name="T56" fmla="*/ 39 w 180"/>
                    <a:gd name="T57" fmla="*/ 300 h 703"/>
                    <a:gd name="T58" fmla="*/ 51 w 180"/>
                    <a:gd name="T59" fmla="*/ 257 h 703"/>
                    <a:gd name="T60" fmla="*/ 65 w 180"/>
                    <a:gd name="T61" fmla="*/ 216 h 703"/>
                    <a:gd name="T62" fmla="*/ 82 w 180"/>
                    <a:gd name="T63" fmla="*/ 176 h 703"/>
                    <a:gd name="T64" fmla="*/ 100 w 180"/>
                    <a:gd name="T65" fmla="*/ 138 h 703"/>
                    <a:gd name="T66" fmla="*/ 119 w 180"/>
                    <a:gd name="T67" fmla="*/ 99 h 703"/>
                    <a:gd name="T68" fmla="*/ 141 w 180"/>
                    <a:gd name="T69" fmla="*/ 61 h 703"/>
                    <a:gd name="T70" fmla="*/ 163 w 180"/>
                    <a:gd name="T71" fmla="*/ 26 h 703"/>
                    <a:gd name="T72" fmla="*/ 180 w 180"/>
                    <a:gd name="T73" fmla="*/ 0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0" h="703">
                      <a:moveTo>
                        <a:pt x="180" y="0"/>
                      </a:moveTo>
                      <a:lnTo>
                        <a:pt x="131" y="78"/>
                      </a:lnTo>
                      <a:lnTo>
                        <a:pt x="109" y="118"/>
                      </a:lnTo>
                      <a:lnTo>
                        <a:pt x="87" y="162"/>
                      </a:lnTo>
                      <a:lnTo>
                        <a:pt x="65" y="205"/>
                      </a:lnTo>
                      <a:lnTo>
                        <a:pt x="49" y="249"/>
                      </a:lnTo>
                      <a:lnTo>
                        <a:pt x="33" y="294"/>
                      </a:lnTo>
                      <a:lnTo>
                        <a:pt x="19" y="341"/>
                      </a:lnTo>
                      <a:lnTo>
                        <a:pt x="11" y="386"/>
                      </a:lnTo>
                      <a:lnTo>
                        <a:pt x="3" y="433"/>
                      </a:lnTo>
                      <a:lnTo>
                        <a:pt x="0" y="479"/>
                      </a:lnTo>
                      <a:lnTo>
                        <a:pt x="0" y="525"/>
                      </a:lnTo>
                      <a:lnTo>
                        <a:pt x="6" y="571"/>
                      </a:lnTo>
                      <a:lnTo>
                        <a:pt x="14" y="617"/>
                      </a:lnTo>
                      <a:lnTo>
                        <a:pt x="27" y="660"/>
                      </a:lnTo>
                      <a:lnTo>
                        <a:pt x="46" y="703"/>
                      </a:lnTo>
                      <a:lnTo>
                        <a:pt x="49" y="698"/>
                      </a:lnTo>
                      <a:lnTo>
                        <a:pt x="54" y="690"/>
                      </a:lnTo>
                      <a:lnTo>
                        <a:pt x="60" y="682"/>
                      </a:lnTo>
                      <a:lnTo>
                        <a:pt x="63" y="673"/>
                      </a:lnTo>
                      <a:lnTo>
                        <a:pt x="44" y="635"/>
                      </a:lnTo>
                      <a:lnTo>
                        <a:pt x="33" y="595"/>
                      </a:lnTo>
                      <a:lnTo>
                        <a:pt x="22" y="555"/>
                      </a:lnTo>
                      <a:lnTo>
                        <a:pt x="16" y="513"/>
                      </a:lnTo>
                      <a:lnTo>
                        <a:pt x="16" y="470"/>
                      </a:lnTo>
                      <a:lnTo>
                        <a:pt x="16" y="428"/>
                      </a:lnTo>
                      <a:lnTo>
                        <a:pt x="22" y="384"/>
                      </a:lnTo>
                      <a:lnTo>
                        <a:pt x="30" y="343"/>
                      </a:lnTo>
                      <a:lnTo>
                        <a:pt x="39" y="300"/>
                      </a:lnTo>
                      <a:lnTo>
                        <a:pt x="51" y="257"/>
                      </a:lnTo>
                      <a:lnTo>
                        <a:pt x="65" y="216"/>
                      </a:lnTo>
                      <a:lnTo>
                        <a:pt x="82" y="176"/>
                      </a:lnTo>
                      <a:lnTo>
                        <a:pt x="100" y="138"/>
                      </a:lnTo>
                      <a:lnTo>
                        <a:pt x="119" y="99"/>
                      </a:lnTo>
                      <a:lnTo>
                        <a:pt x="141" y="61"/>
                      </a:lnTo>
                      <a:lnTo>
                        <a:pt x="163" y="26"/>
                      </a:lnTo>
                      <a:lnTo>
                        <a:pt x="180"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67"/>
                <p:cNvSpPr>
                  <a:spLocks/>
                </p:cNvSpPr>
                <p:nvPr/>
              </p:nvSpPr>
              <p:spPr bwMode="auto">
                <a:xfrm>
                  <a:off x="2529" y="2285"/>
                  <a:ext cx="16" cy="35"/>
                </a:xfrm>
                <a:custGeom>
                  <a:avLst/>
                  <a:gdLst>
                    <a:gd name="T0" fmla="*/ 263 w 263"/>
                    <a:gd name="T1" fmla="*/ 542 h 568"/>
                    <a:gd name="T2" fmla="*/ 239 w 263"/>
                    <a:gd name="T3" fmla="*/ 537 h 568"/>
                    <a:gd name="T4" fmla="*/ 216 w 263"/>
                    <a:gd name="T5" fmla="*/ 530 h 568"/>
                    <a:gd name="T6" fmla="*/ 198 w 263"/>
                    <a:gd name="T7" fmla="*/ 525 h 568"/>
                    <a:gd name="T8" fmla="*/ 179 w 263"/>
                    <a:gd name="T9" fmla="*/ 518 h 568"/>
                    <a:gd name="T10" fmla="*/ 160 w 263"/>
                    <a:gd name="T11" fmla="*/ 506 h 568"/>
                    <a:gd name="T12" fmla="*/ 143 w 263"/>
                    <a:gd name="T13" fmla="*/ 495 h 568"/>
                    <a:gd name="T14" fmla="*/ 127 w 263"/>
                    <a:gd name="T15" fmla="*/ 482 h 568"/>
                    <a:gd name="T16" fmla="*/ 113 w 263"/>
                    <a:gd name="T17" fmla="*/ 469 h 568"/>
                    <a:gd name="T18" fmla="*/ 89 w 263"/>
                    <a:gd name="T19" fmla="*/ 438 h 568"/>
                    <a:gd name="T20" fmla="*/ 68 w 263"/>
                    <a:gd name="T21" fmla="*/ 406 h 568"/>
                    <a:gd name="T22" fmla="*/ 52 w 263"/>
                    <a:gd name="T23" fmla="*/ 368 h 568"/>
                    <a:gd name="T24" fmla="*/ 38 w 263"/>
                    <a:gd name="T25" fmla="*/ 330 h 568"/>
                    <a:gd name="T26" fmla="*/ 30 w 263"/>
                    <a:gd name="T27" fmla="*/ 287 h 568"/>
                    <a:gd name="T28" fmla="*/ 21 w 263"/>
                    <a:gd name="T29" fmla="*/ 246 h 568"/>
                    <a:gd name="T30" fmla="*/ 19 w 263"/>
                    <a:gd name="T31" fmla="*/ 203 h 568"/>
                    <a:gd name="T32" fmla="*/ 16 w 263"/>
                    <a:gd name="T33" fmla="*/ 160 h 568"/>
                    <a:gd name="T34" fmla="*/ 16 w 263"/>
                    <a:gd name="T35" fmla="*/ 116 h 568"/>
                    <a:gd name="T36" fmla="*/ 19 w 263"/>
                    <a:gd name="T37" fmla="*/ 76 h 568"/>
                    <a:gd name="T38" fmla="*/ 24 w 263"/>
                    <a:gd name="T39" fmla="*/ 38 h 568"/>
                    <a:gd name="T40" fmla="*/ 30 w 263"/>
                    <a:gd name="T41" fmla="*/ 0 h 568"/>
                    <a:gd name="T42" fmla="*/ 27 w 263"/>
                    <a:gd name="T43" fmla="*/ 8 h 568"/>
                    <a:gd name="T44" fmla="*/ 21 w 263"/>
                    <a:gd name="T45" fmla="*/ 13 h 568"/>
                    <a:gd name="T46" fmla="*/ 16 w 263"/>
                    <a:gd name="T47" fmla="*/ 22 h 568"/>
                    <a:gd name="T48" fmla="*/ 14 w 263"/>
                    <a:gd name="T49" fmla="*/ 29 h 568"/>
                    <a:gd name="T50" fmla="*/ 8 w 263"/>
                    <a:gd name="T51" fmla="*/ 65 h 568"/>
                    <a:gd name="T52" fmla="*/ 5 w 263"/>
                    <a:gd name="T53" fmla="*/ 106 h 568"/>
                    <a:gd name="T54" fmla="*/ 2 w 263"/>
                    <a:gd name="T55" fmla="*/ 146 h 568"/>
                    <a:gd name="T56" fmla="*/ 0 w 263"/>
                    <a:gd name="T57" fmla="*/ 189 h 568"/>
                    <a:gd name="T58" fmla="*/ 2 w 263"/>
                    <a:gd name="T59" fmla="*/ 231 h 568"/>
                    <a:gd name="T60" fmla="*/ 5 w 263"/>
                    <a:gd name="T61" fmla="*/ 274 h 568"/>
                    <a:gd name="T62" fmla="*/ 14 w 263"/>
                    <a:gd name="T63" fmla="*/ 316 h 568"/>
                    <a:gd name="T64" fmla="*/ 21 w 263"/>
                    <a:gd name="T65" fmla="*/ 358 h 568"/>
                    <a:gd name="T66" fmla="*/ 35 w 263"/>
                    <a:gd name="T67" fmla="*/ 398 h 568"/>
                    <a:gd name="T68" fmla="*/ 54 w 263"/>
                    <a:gd name="T69" fmla="*/ 433 h 568"/>
                    <a:gd name="T70" fmla="*/ 73 w 263"/>
                    <a:gd name="T71" fmla="*/ 469 h 568"/>
                    <a:gd name="T72" fmla="*/ 98 w 263"/>
                    <a:gd name="T73" fmla="*/ 498 h 568"/>
                    <a:gd name="T74" fmla="*/ 113 w 263"/>
                    <a:gd name="T75" fmla="*/ 511 h 568"/>
                    <a:gd name="T76" fmla="*/ 127 w 263"/>
                    <a:gd name="T77" fmla="*/ 523 h 568"/>
                    <a:gd name="T78" fmla="*/ 143 w 263"/>
                    <a:gd name="T79" fmla="*/ 533 h 568"/>
                    <a:gd name="T80" fmla="*/ 162 w 263"/>
                    <a:gd name="T81" fmla="*/ 544 h 568"/>
                    <a:gd name="T82" fmla="*/ 181 w 263"/>
                    <a:gd name="T83" fmla="*/ 552 h 568"/>
                    <a:gd name="T84" fmla="*/ 200 w 263"/>
                    <a:gd name="T85" fmla="*/ 561 h 568"/>
                    <a:gd name="T86" fmla="*/ 223 w 263"/>
                    <a:gd name="T87" fmla="*/ 566 h 568"/>
                    <a:gd name="T88" fmla="*/ 247 w 263"/>
                    <a:gd name="T89" fmla="*/ 568 h 568"/>
                    <a:gd name="T90" fmla="*/ 249 w 263"/>
                    <a:gd name="T91" fmla="*/ 566 h 568"/>
                    <a:gd name="T92" fmla="*/ 254 w 263"/>
                    <a:gd name="T93" fmla="*/ 555 h 568"/>
                    <a:gd name="T94" fmla="*/ 258 w 263"/>
                    <a:gd name="T95" fmla="*/ 544 h 568"/>
                    <a:gd name="T96" fmla="*/ 263 w 263"/>
                    <a:gd name="T97" fmla="*/ 54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568">
                      <a:moveTo>
                        <a:pt x="263" y="542"/>
                      </a:moveTo>
                      <a:lnTo>
                        <a:pt x="239" y="537"/>
                      </a:lnTo>
                      <a:lnTo>
                        <a:pt x="216" y="530"/>
                      </a:lnTo>
                      <a:lnTo>
                        <a:pt x="198" y="525"/>
                      </a:lnTo>
                      <a:lnTo>
                        <a:pt x="179" y="518"/>
                      </a:lnTo>
                      <a:lnTo>
                        <a:pt x="160" y="506"/>
                      </a:lnTo>
                      <a:lnTo>
                        <a:pt x="143" y="495"/>
                      </a:lnTo>
                      <a:lnTo>
                        <a:pt x="127" y="482"/>
                      </a:lnTo>
                      <a:lnTo>
                        <a:pt x="113" y="469"/>
                      </a:lnTo>
                      <a:lnTo>
                        <a:pt x="89" y="438"/>
                      </a:lnTo>
                      <a:lnTo>
                        <a:pt x="68" y="406"/>
                      </a:lnTo>
                      <a:lnTo>
                        <a:pt x="52" y="368"/>
                      </a:lnTo>
                      <a:lnTo>
                        <a:pt x="38" y="330"/>
                      </a:lnTo>
                      <a:lnTo>
                        <a:pt x="30" y="287"/>
                      </a:lnTo>
                      <a:lnTo>
                        <a:pt x="21" y="246"/>
                      </a:lnTo>
                      <a:lnTo>
                        <a:pt x="19" y="203"/>
                      </a:lnTo>
                      <a:lnTo>
                        <a:pt x="16" y="160"/>
                      </a:lnTo>
                      <a:lnTo>
                        <a:pt x="16" y="116"/>
                      </a:lnTo>
                      <a:lnTo>
                        <a:pt x="19" y="76"/>
                      </a:lnTo>
                      <a:lnTo>
                        <a:pt x="24" y="38"/>
                      </a:lnTo>
                      <a:lnTo>
                        <a:pt x="30" y="0"/>
                      </a:lnTo>
                      <a:lnTo>
                        <a:pt x="27" y="8"/>
                      </a:lnTo>
                      <a:lnTo>
                        <a:pt x="21" y="13"/>
                      </a:lnTo>
                      <a:lnTo>
                        <a:pt x="16" y="22"/>
                      </a:lnTo>
                      <a:lnTo>
                        <a:pt x="14" y="29"/>
                      </a:lnTo>
                      <a:lnTo>
                        <a:pt x="8" y="65"/>
                      </a:lnTo>
                      <a:lnTo>
                        <a:pt x="5" y="106"/>
                      </a:lnTo>
                      <a:lnTo>
                        <a:pt x="2" y="146"/>
                      </a:lnTo>
                      <a:lnTo>
                        <a:pt x="0" y="189"/>
                      </a:lnTo>
                      <a:lnTo>
                        <a:pt x="2" y="231"/>
                      </a:lnTo>
                      <a:lnTo>
                        <a:pt x="5" y="274"/>
                      </a:lnTo>
                      <a:lnTo>
                        <a:pt x="14" y="316"/>
                      </a:lnTo>
                      <a:lnTo>
                        <a:pt x="21" y="358"/>
                      </a:lnTo>
                      <a:lnTo>
                        <a:pt x="35" y="398"/>
                      </a:lnTo>
                      <a:lnTo>
                        <a:pt x="54" y="433"/>
                      </a:lnTo>
                      <a:lnTo>
                        <a:pt x="73" y="469"/>
                      </a:lnTo>
                      <a:lnTo>
                        <a:pt x="98" y="498"/>
                      </a:lnTo>
                      <a:lnTo>
                        <a:pt x="113" y="511"/>
                      </a:lnTo>
                      <a:lnTo>
                        <a:pt x="127" y="523"/>
                      </a:lnTo>
                      <a:lnTo>
                        <a:pt x="143" y="533"/>
                      </a:lnTo>
                      <a:lnTo>
                        <a:pt x="162" y="544"/>
                      </a:lnTo>
                      <a:lnTo>
                        <a:pt x="181" y="552"/>
                      </a:lnTo>
                      <a:lnTo>
                        <a:pt x="200" y="561"/>
                      </a:lnTo>
                      <a:lnTo>
                        <a:pt x="223" y="566"/>
                      </a:lnTo>
                      <a:lnTo>
                        <a:pt x="247" y="568"/>
                      </a:lnTo>
                      <a:lnTo>
                        <a:pt x="249" y="566"/>
                      </a:lnTo>
                      <a:lnTo>
                        <a:pt x="254" y="555"/>
                      </a:lnTo>
                      <a:lnTo>
                        <a:pt x="258" y="544"/>
                      </a:lnTo>
                      <a:lnTo>
                        <a:pt x="263" y="542"/>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8"/>
                <p:cNvSpPr>
                  <a:spLocks/>
                </p:cNvSpPr>
                <p:nvPr/>
              </p:nvSpPr>
              <p:spPr bwMode="auto">
                <a:xfrm>
                  <a:off x="2401" y="2171"/>
                  <a:ext cx="18" cy="32"/>
                </a:xfrm>
                <a:custGeom>
                  <a:avLst/>
                  <a:gdLst>
                    <a:gd name="T0" fmla="*/ 289 w 298"/>
                    <a:gd name="T1" fmla="*/ 13 h 512"/>
                    <a:gd name="T2" fmla="*/ 287 w 298"/>
                    <a:gd name="T3" fmla="*/ 44 h 512"/>
                    <a:gd name="T4" fmla="*/ 284 w 298"/>
                    <a:gd name="T5" fmla="*/ 70 h 512"/>
                    <a:gd name="T6" fmla="*/ 276 w 298"/>
                    <a:gd name="T7" fmla="*/ 92 h 512"/>
                    <a:gd name="T8" fmla="*/ 268 w 298"/>
                    <a:gd name="T9" fmla="*/ 114 h 512"/>
                    <a:gd name="T10" fmla="*/ 254 w 298"/>
                    <a:gd name="T11" fmla="*/ 133 h 512"/>
                    <a:gd name="T12" fmla="*/ 241 w 298"/>
                    <a:gd name="T13" fmla="*/ 152 h 512"/>
                    <a:gd name="T14" fmla="*/ 227 w 298"/>
                    <a:gd name="T15" fmla="*/ 168 h 512"/>
                    <a:gd name="T16" fmla="*/ 208 w 298"/>
                    <a:gd name="T17" fmla="*/ 181 h 512"/>
                    <a:gd name="T18" fmla="*/ 173 w 298"/>
                    <a:gd name="T19" fmla="*/ 211 h 512"/>
                    <a:gd name="T20" fmla="*/ 135 w 298"/>
                    <a:gd name="T21" fmla="*/ 239 h 512"/>
                    <a:gd name="T22" fmla="*/ 97 w 298"/>
                    <a:gd name="T23" fmla="*/ 268 h 512"/>
                    <a:gd name="T24" fmla="*/ 78 w 298"/>
                    <a:gd name="T25" fmla="*/ 284 h 512"/>
                    <a:gd name="T26" fmla="*/ 59 w 298"/>
                    <a:gd name="T27" fmla="*/ 300 h 512"/>
                    <a:gd name="T28" fmla="*/ 42 w 298"/>
                    <a:gd name="T29" fmla="*/ 324 h 512"/>
                    <a:gd name="T30" fmla="*/ 30 w 298"/>
                    <a:gd name="T31" fmla="*/ 347 h 512"/>
                    <a:gd name="T32" fmla="*/ 18 w 298"/>
                    <a:gd name="T33" fmla="*/ 373 h 512"/>
                    <a:gd name="T34" fmla="*/ 7 w 298"/>
                    <a:gd name="T35" fmla="*/ 401 h 512"/>
                    <a:gd name="T36" fmla="*/ 2 w 298"/>
                    <a:gd name="T37" fmla="*/ 428 h 512"/>
                    <a:gd name="T38" fmla="*/ 0 w 298"/>
                    <a:gd name="T39" fmla="*/ 455 h 512"/>
                    <a:gd name="T40" fmla="*/ 0 w 298"/>
                    <a:gd name="T41" fmla="*/ 482 h 512"/>
                    <a:gd name="T42" fmla="*/ 2 w 298"/>
                    <a:gd name="T43" fmla="*/ 512 h 512"/>
                    <a:gd name="T44" fmla="*/ 2 w 298"/>
                    <a:gd name="T45" fmla="*/ 506 h 512"/>
                    <a:gd name="T46" fmla="*/ 5 w 298"/>
                    <a:gd name="T47" fmla="*/ 503 h 512"/>
                    <a:gd name="T48" fmla="*/ 7 w 298"/>
                    <a:gd name="T49" fmla="*/ 501 h 512"/>
                    <a:gd name="T50" fmla="*/ 7 w 298"/>
                    <a:gd name="T51" fmla="*/ 496 h 512"/>
                    <a:gd name="T52" fmla="*/ 7 w 298"/>
                    <a:gd name="T53" fmla="*/ 463 h 512"/>
                    <a:gd name="T54" fmla="*/ 7 w 298"/>
                    <a:gd name="T55" fmla="*/ 433 h 512"/>
                    <a:gd name="T56" fmla="*/ 13 w 298"/>
                    <a:gd name="T57" fmla="*/ 409 h 512"/>
                    <a:gd name="T58" fmla="*/ 18 w 298"/>
                    <a:gd name="T59" fmla="*/ 385 h 512"/>
                    <a:gd name="T60" fmla="*/ 30 w 298"/>
                    <a:gd name="T61" fmla="*/ 362 h 512"/>
                    <a:gd name="T62" fmla="*/ 40 w 298"/>
                    <a:gd name="T63" fmla="*/ 343 h 512"/>
                    <a:gd name="T64" fmla="*/ 54 w 298"/>
                    <a:gd name="T65" fmla="*/ 328 h 512"/>
                    <a:gd name="T66" fmla="*/ 67 w 298"/>
                    <a:gd name="T67" fmla="*/ 312 h 512"/>
                    <a:gd name="T68" fmla="*/ 103 w 298"/>
                    <a:gd name="T69" fmla="*/ 282 h 512"/>
                    <a:gd name="T70" fmla="*/ 140 w 298"/>
                    <a:gd name="T71" fmla="*/ 254 h 512"/>
                    <a:gd name="T72" fmla="*/ 181 w 298"/>
                    <a:gd name="T73" fmla="*/ 225 h 512"/>
                    <a:gd name="T74" fmla="*/ 221 w 298"/>
                    <a:gd name="T75" fmla="*/ 190 h 512"/>
                    <a:gd name="T76" fmla="*/ 237 w 298"/>
                    <a:gd name="T77" fmla="*/ 171 h 512"/>
                    <a:gd name="T78" fmla="*/ 254 w 298"/>
                    <a:gd name="T79" fmla="*/ 149 h 512"/>
                    <a:gd name="T80" fmla="*/ 268 w 298"/>
                    <a:gd name="T81" fmla="*/ 124 h 512"/>
                    <a:gd name="T82" fmla="*/ 279 w 298"/>
                    <a:gd name="T83" fmla="*/ 100 h 512"/>
                    <a:gd name="T84" fmla="*/ 287 w 298"/>
                    <a:gd name="T85" fmla="*/ 75 h 512"/>
                    <a:gd name="T86" fmla="*/ 292 w 298"/>
                    <a:gd name="T87" fmla="*/ 51 h 512"/>
                    <a:gd name="T88" fmla="*/ 295 w 298"/>
                    <a:gd name="T89" fmla="*/ 25 h 512"/>
                    <a:gd name="T90" fmla="*/ 298 w 298"/>
                    <a:gd name="T91" fmla="*/ 0 h 512"/>
                    <a:gd name="T92" fmla="*/ 295 w 298"/>
                    <a:gd name="T93" fmla="*/ 2 h 512"/>
                    <a:gd name="T94" fmla="*/ 292 w 298"/>
                    <a:gd name="T95" fmla="*/ 6 h 512"/>
                    <a:gd name="T96" fmla="*/ 289 w 298"/>
                    <a:gd name="T97" fmla="*/ 11 h 512"/>
                    <a:gd name="T98" fmla="*/ 289 w 298"/>
                    <a:gd name="T99" fmla="*/ 1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8" h="512">
                      <a:moveTo>
                        <a:pt x="289" y="13"/>
                      </a:moveTo>
                      <a:lnTo>
                        <a:pt x="287" y="44"/>
                      </a:lnTo>
                      <a:lnTo>
                        <a:pt x="284" y="70"/>
                      </a:lnTo>
                      <a:lnTo>
                        <a:pt x="276" y="92"/>
                      </a:lnTo>
                      <a:lnTo>
                        <a:pt x="268" y="114"/>
                      </a:lnTo>
                      <a:lnTo>
                        <a:pt x="254" y="133"/>
                      </a:lnTo>
                      <a:lnTo>
                        <a:pt x="241" y="152"/>
                      </a:lnTo>
                      <a:lnTo>
                        <a:pt x="227" y="168"/>
                      </a:lnTo>
                      <a:lnTo>
                        <a:pt x="208" y="181"/>
                      </a:lnTo>
                      <a:lnTo>
                        <a:pt x="173" y="211"/>
                      </a:lnTo>
                      <a:lnTo>
                        <a:pt x="135" y="239"/>
                      </a:lnTo>
                      <a:lnTo>
                        <a:pt x="97" y="268"/>
                      </a:lnTo>
                      <a:lnTo>
                        <a:pt x="78" y="284"/>
                      </a:lnTo>
                      <a:lnTo>
                        <a:pt x="59" y="300"/>
                      </a:lnTo>
                      <a:lnTo>
                        <a:pt x="42" y="324"/>
                      </a:lnTo>
                      <a:lnTo>
                        <a:pt x="30" y="347"/>
                      </a:lnTo>
                      <a:lnTo>
                        <a:pt x="18" y="373"/>
                      </a:lnTo>
                      <a:lnTo>
                        <a:pt x="7" y="401"/>
                      </a:lnTo>
                      <a:lnTo>
                        <a:pt x="2" y="428"/>
                      </a:lnTo>
                      <a:lnTo>
                        <a:pt x="0" y="455"/>
                      </a:lnTo>
                      <a:lnTo>
                        <a:pt x="0" y="482"/>
                      </a:lnTo>
                      <a:lnTo>
                        <a:pt x="2" y="512"/>
                      </a:lnTo>
                      <a:lnTo>
                        <a:pt x="2" y="506"/>
                      </a:lnTo>
                      <a:lnTo>
                        <a:pt x="5" y="503"/>
                      </a:lnTo>
                      <a:lnTo>
                        <a:pt x="7" y="501"/>
                      </a:lnTo>
                      <a:lnTo>
                        <a:pt x="7" y="496"/>
                      </a:lnTo>
                      <a:lnTo>
                        <a:pt x="7" y="463"/>
                      </a:lnTo>
                      <a:lnTo>
                        <a:pt x="7" y="433"/>
                      </a:lnTo>
                      <a:lnTo>
                        <a:pt x="13" y="409"/>
                      </a:lnTo>
                      <a:lnTo>
                        <a:pt x="18" y="385"/>
                      </a:lnTo>
                      <a:lnTo>
                        <a:pt x="30" y="362"/>
                      </a:lnTo>
                      <a:lnTo>
                        <a:pt x="40" y="343"/>
                      </a:lnTo>
                      <a:lnTo>
                        <a:pt x="54" y="328"/>
                      </a:lnTo>
                      <a:lnTo>
                        <a:pt x="67" y="312"/>
                      </a:lnTo>
                      <a:lnTo>
                        <a:pt x="103" y="282"/>
                      </a:lnTo>
                      <a:lnTo>
                        <a:pt x="140" y="254"/>
                      </a:lnTo>
                      <a:lnTo>
                        <a:pt x="181" y="225"/>
                      </a:lnTo>
                      <a:lnTo>
                        <a:pt x="221" y="190"/>
                      </a:lnTo>
                      <a:lnTo>
                        <a:pt x="237" y="171"/>
                      </a:lnTo>
                      <a:lnTo>
                        <a:pt x="254" y="149"/>
                      </a:lnTo>
                      <a:lnTo>
                        <a:pt x="268" y="124"/>
                      </a:lnTo>
                      <a:lnTo>
                        <a:pt x="279" y="100"/>
                      </a:lnTo>
                      <a:lnTo>
                        <a:pt x="287" y="75"/>
                      </a:lnTo>
                      <a:lnTo>
                        <a:pt x="292" y="51"/>
                      </a:lnTo>
                      <a:lnTo>
                        <a:pt x="295" y="25"/>
                      </a:lnTo>
                      <a:lnTo>
                        <a:pt x="298" y="0"/>
                      </a:lnTo>
                      <a:lnTo>
                        <a:pt x="295" y="2"/>
                      </a:lnTo>
                      <a:lnTo>
                        <a:pt x="292" y="6"/>
                      </a:lnTo>
                      <a:lnTo>
                        <a:pt x="289" y="11"/>
                      </a:lnTo>
                      <a:lnTo>
                        <a:pt x="289" y="13"/>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9"/>
                <p:cNvSpPr>
                  <a:spLocks/>
                </p:cNvSpPr>
                <p:nvPr/>
              </p:nvSpPr>
              <p:spPr bwMode="auto">
                <a:xfrm>
                  <a:off x="2350" y="2147"/>
                  <a:ext cx="22" cy="34"/>
                </a:xfrm>
                <a:custGeom>
                  <a:avLst/>
                  <a:gdLst>
                    <a:gd name="T0" fmla="*/ 159 w 349"/>
                    <a:gd name="T1" fmla="*/ 25 h 537"/>
                    <a:gd name="T2" fmla="*/ 178 w 349"/>
                    <a:gd name="T3" fmla="*/ 14 h 537"/>
                    <a:gd name="T4" fmla="*/ 195 w 349"/>
                    <a:gd name="T5" fmla="*/ 6 h 537"/>
                    <a:gd name="T6" fmla="*/ 208 w 349"/>
                    <a:gd name="T7" fmla="*/ 4 h 537"/>
                    <a:gd name="T8" fmla="*/ 222 w 349"/>
                    <a:gd name="T9" fmla="*/ 0 h 537"/>
                    <a:gd name="T10" fmla="*/ 230 w 349"/>
                    <a:gd name="T11" fmla="*/ 4 h 537"/>
                    <a:gd name="T12" fmla="*/ 241 w 349"/>
                    <a:gd name="T13" fmla="*/ 9 h 537"/>
                    <a:gd name="T14" fmla="*/ 246 w 349"/>
                    <a:gd name="T15" fmla="*/ 14 h 537"/>
                    <a:gd name="T16" fmla="*/ 251 w 349"/>
                    <a:gd name="T17" fmla="*/ 25 h 537"/>
                    <a:gd name="T18" fmla="*/ 257 w 349"/>
                    <a:gd name="T19" fmla="*/ 36 h 537"/>
                    <a:gd name="T20" fmla="*/ 260 w 349"/>
                    <a:gd name="T21" fmla="*/ 49 h 537"/>
                    <a:gd name="T22" fmla="*/ 265 w 349"/>
                    <a:gd name="T23" fmla="*/ 85 h 537"/>
                    <a:gd name="T24" fmla="*/ 265 w 349"/>
                    <a:gd name="T25" fmla="*/ 122 h 537"/>
                    <a:gd name="T26" fmla="*/ 265 w 349"/>
                    <a:gd name="T27" fmla="*/ 166 h 537"/>
                    <a:gd name="T28" fmla="*/ 265 w 349"/>
                    <a:gd name="T29" fmla="*/ 263 h 537"/>
                    <a:gd name="T30" fmla="*/ 268 w 349"/>
                    <a:gd name="T31" fmla="*/ 315 h 537"/>
                    <a:gd name="T32" fmla="*/ 274 w 349"/>
                    <a:gd name="T33" fmla="*/ 366 h 537"/>
                    <a:gd name="T34" fmla="*/ 284 w 349"/>
                    <a:gd name="T35" fmla="*/ 412 h 537"/>
                    <a:gd name="T36" fmla="*/ 290 w 349"/>
                    <a:gd name="T37" fmla="*/ 437 h 537"/>
                    <a:gd name="T38" fmla="*/ 298 w 349"/>
                    <a:gd name="T39" fmla="*/ 458 h 537"/>
                    <a:gd name="T40" fmla="*/ 309 w 349"/>
                    <a:gd name="T41" fmla="*/ 480 h 537"/>
                    <a:gd name="T42" fmla="*/ 319 w 349"/>
                    <a:gd name="T43" fmla="*/ 499 h 537"/>
                    <a:gd name="T44" fmla="*/ 333 w 349"/>
                    <a:gd name="T45" fmla="*/ 518 h 537"/>
                    <a:gd name="T46" fmla="*/ 349 w 349"/>
                    <a:gd name="T47" fmla="*/ 534 h 537"/>
                    <a:gd name="T48" fmla="*/ 336 w 349"/>
                    <a:gd name="T49" fmla="*/ 534 h 537"/>
                    <a:gd name="T50" fmla="*/ 300 w 349"/>
                    <a:gd name="T51" fmla="*/ 537 h 537"/>
                    <a:gd name="T52" fmla="*/ 276 w 349"/>
                    <a:gd name="T53" fmla="*/ 537 h 537"/>
                    <a:gd name="T54" fmla="*/ 249 w 349"/>
                    <a:gd name="T55" fmla="*/ 534 h 537"/>
                    <a:gd name="T56" fmla="*/ 220 w 349"/>
                    <a:gd name="T57" fmla="*/ 529 h 537"/>
                    <a:gd name="T58" fmla="*/ 190 w 349"/>
                    <a:gd name="T59" fmla="*/ 518 h 537"/>
                    <a:gd name="T60" fmla="*/ 159 w 349"/>
                    <a:gd name="T61" fmla="*/ 507 h 537"/>
                    <a:gd name="T62" fmla="*/ 127 w 349"/>
                    <a:gd name="T63" fmla="*/ 487 h 537"/>
                    <a:gd name="T64" fmla="*/ 100 w 349"/>
                    <a:gd name="T65" fmla="*/ 463 h 537"/>
                    <a:gd name="T66" fmla="*/ 73 w 349"/>
                    <a:gd name="T67" fmla="*/ 437 h 537"/>
                    <a:gd name="T68" fmla="*/ 60 w 349"/>
                    <a:gd name="T69" fmla="*/ 418 h 537"/>
                    <a:gd name="T70" fmla="*/ 49 w 349"/>
                    <a:gd name="T71" fmla="*/ 398 h 537"/>
                    <a:gd name="T72" fmla="*/ 37 w 349"/>
                    <a:gd name="T73" fmla="*/ 379 h 537"/>
                    <a:gd name="T74" fmla="*/ 27 w 349"/>
                    <a:gd name="T75" fmla="*/ 355 h 537"/>
                    <a:gd name="T76" fmla="*/ 18 w 349"/>
                    <a:gd name="T77" fmla="*/ 331 h 537"/>
                    <a:gd name="T78" fmla="*/ 11 w 349"/>
                    <a:gd name="T79" fmla="*/ 304 h 537"/>
                    <a:gd name="T80" fmla="*/ 5 w 349"/>
                    <a:gd name="T81" fmla="*/ 275 h 537"/>
                    <a:gd name="T82" fmla="*/ 0 w 349"/>
                    <a:gd name="T83" fmla="*/ 244 h 537"/>
                    <a:gd name="T84" fmla="*/ 8 w 349"/>
                    <a:gd name="T85" fmla="*/ 226 h 537"/>
                    <a:gd name="T86" fmla="*/ 16 w 349"/>
                    <a:gd name="T87" fmla="*/ 207 h 537"/>
                    <a:gd name="T88" fmla="*/ 30 w 349"/>
                    <a:gd name="T89" fmla="*/ 179 h 537"/>
                    <a:gd name="T90" fmla="*/ 51 w 349"/>
                    <a:gd name="T91" fmla="*/ 146 h 537"/>
                    <a:gd name="T92" fmla="*/ 79 w 349"/>
                    <a:gd name="T93" fmla="*/ 109 h 537"/>
                    <a:gd name="T94" fmla="*/ 114 w 349"/>
                    <a:gd name="T95" fmla="*/ 68 h 537"/>
                    <a:gd name="T96" fmla="*/ 159 w 349"/>
                    <a:gd name="T97" fmla="*/ 25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9" h="537">
                      <a:moveTo>
                        <a:pt x="159" y="25"/>
                      </a:moveTo>
                      <a:lnTo>
                        <a:pt x="178" y="14"/>
                      </a:lnTo>
                      <a:lnTo>
                        <a:pt x="195" y="6"/>
                      </a:lnTo>
                      <a:lnTo>
                        <a:pt x="208" y="4"/>
                      </a:lnTo>
                      <a:lnTo>
                        <a:pt x="222" y="0"/>
                      </a:lnTo>
                      <a:lnTo>
                        <a:pt x="230" y="4"/>
                      </a:lnTo>
                      <a:lnTo>
                        <a:pt x="241" y="9"/>
                      </a:lnTo>
                      <a:lnTo>
                        <a:pt x="246" y="14"/>
                      </a:lnTo>
                      <a:lnTo>
                        <a:pt x="251" y="25"/>
                      </a:lnTo>
                      <a:lnTo>
                        <a:pt x="257" y="36"/>
                      </a:lnTo>
                      <a:lnTo>
                        <a:pt x="260" y="49"/>
                      </a:lnTo>
                      <a:lnTo>
                        <a:pt x="265" y="85"/>
                      </a:lnTo>
                      <a:lnTo>
                        <a:pt x="265" y="122"/>
                      </a:lnTo>
                      <a:lnTo>
                        <a:pt x="265" y="166"/>
                      </a:lnTo>
                      <a:lnTo>
                        <a:pt x="265" y="263"/>
                      </a:lnTo>
                      <a:lnTo>
                        <a:pt x="268" y="315"/>
                      </a:lnTo>
                      <a:lnTo>
                        <a:pt x="274" y="366"/>
                      </a:lnTo>
                      <a:lnTo>
                        <a:pt x="284" y="412"/>
                      </a:lnTo>
                      <a:lnTo>
                        <a:pt x="290" y="437"/>
                      </a:lnTo>
                      <a:lnTo>
                        <a:pt x="298" y="458"/>
                      </a:lnTo>
                      <a:lnTo>
                        <a:pt x="309" y="480"/>
                      </a:lnTo>
                      <a:lnTo>
                        <a:pt x="319" y="499"/>
                      </a:lnTo>
                      <a:lnTo>
                        <a:pt x="333" y="518"/>
                      </a:lnTo>
                      <a:lnTo>
                        <a:pt x="349" y="534"/>
                      </a:lnTo>
                      <a:lnTo>
                        <a:pt x="336" y="534"/>
                      </a:lnTo>
                      <a:lnTo>
                        <a:pt x="300" y="537"/>
                      </a:lnTo>
                      <a:lnTo>
                        <a:pt x="276" y="537"/>
                      </a:lnTo>
                      <a:lnTo>
                        <a:pt x="249" y="534"/>
                      </a:lnTo>
                      <a:lnTo>
                        <a:pt x="220" y="529"/>
                      </a:lnTo>
                      <a:lnTo>
                        <a:pt x="190" y="518"/>
                      </a:lnTo>
                      <a:lnTo>
                        <a:pt x="159" y="507"/>
                      </a:lnTo>
                      <a:lnTo>
                        <a:pt x="127" y="487"/>
                      </a:lnTo>
                      <a:lnTo>
                        <a:pt x="100" y="463"/>
                      </a:lnTo>
                      <a:lnTo>
                        <a:pt x="73" y="437"/>
                      </a:lnTo>
                      <a:lnTo>
                        <a:pt x="60" y="418"/>
                      </a:lnTo>
                      <a:lnTo>
                        <a:pt x="49" y="398"/>
                      </a:lnTo>
                      <a:lnTo>
                        <a:pt x="37" y="379"/>
                      </a:lnTo>
                      <a:lnTo>
                        <a:pt x="27" y="355"/>
                      </a:lnTo>
                      <a:lnTo>
                        <a:pt x="18" y="331"/>
                      </a:lnTo>
                      <a:lnTo>
                        <a:pt x="11" y="304"/>
                      </a:lnTo>
                      <a:lnTo>
                        <a:pt x="5" y="275"/>
                      </a:lnTo>
                      <a:lnTo>
                        <a:pt x="0" y="244"/>
                      </a:lnTo>
                      <a:lnTo>
                        <a:pt x="8" y="226"/>
                      </a:lnTo>
                      <a:lnTo>
                        <a:pt x="16" y="207"/>
                      </a:lnTo>
                      <a:lnTo>
                        <a:pt x="30" y="179"/>
                      </a:lnTo>
                      <a:lnTo>
                        <a:pt x="51" y="146"/>
                      </a:lnTo>
                      <a:lnTo>
                        <a:pt x="79" y="109"/>
                      </a:lnTo>
                      <a:lnTo>
                        <a:pt x="114" y="68"/>
                      </a:lnTo>
                      <a:lnTo>
                        <a:pt x="159" y="25"/>
                      </a:lnTo>
                      <a:close/>
                    </a:path>
                  </a:pathLst>
                </a:custGeom>
                <a:solidFill>
                  <a:srgbClr val="656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70"/>
                <p:cNvSpPr>
                  <a:spLocks/>
                </p:cNvSpPr>
                <p:nvPr/>
              </p:nvSpPr>
              <p:spPr bwMode="auto">
                <a:xfrm>
                  <a:off x="2350" y="2147"/>
                  <a:ext cx="22" cy="34"/>
                </a:xfrm>
                <a:custGeom>
                  <a:avLst/>
                  <a:gdLst>
                    <a:gd name="T0" fmla="*/ 165 w 355"/>
                    <a:gd name="T1" fmla="*/ 30 h 545"/>
                    <a:gd name="T2" fmla="*/ 198 w 355"/>
                    <a:gd name="T3" fmla="*/ 13 h 545"/>
                    <a:gd name="T4" fmla="*/ 223 w 355"/>
                    <a:gd name="T5" fmla="*/ 8 h 545"/>
                    <a:gd name="T6" fmla="*/ 244 w 355"/>
                    <a:gd name="T7" fmla="*/ 16 h 545"/>
                    <a:gd name="T8" fmla="*/ 254 w 355"/>
                    <a:gd name="T9" fmla="*/ 35 h 545"/>
                    <a:gd name="T10" fmla="*/ 266 w 355"/>
                    <a:gd name="T11" fmla="*/ 98 h 545"/>
                    <a:gd name="T12" fmla="*/ 266 w 355"/>
                    <a:gd name="T13" fmla="*/ 230 h 545"/>
                    <a:gd name="T14" fmla="*/ 268 w 355"/>
                    <a:gd name="T15" fmla="*/ 317 h 545"/>
                    <a:gd name="T16" fmla="*/ 279 w 355"/>
                    <a:gd name="T17" fmla="*/ 400 h 545"/>
                    <a:gd name="T18" fmla="*/ 303 w 355"/>
                    <a:gd name="T19" fmla="*/ 477 h 545"/>
                    <a:gd name="T20" fmla="*/ 322 w 355"/>
                    <a:gd name="T21" fmla="*/ 509 h 545"/>
                    <a:gd name="T22" fmla="*/ 350 w 355"/>
                    <a:gd name="T23" fmla="*/ 539 h 545"/>
                    <a:gd name="T24" fmla="*/ 352 w 355"/>
                    <a:gd name="T25" fmla="*/ 531 h 545"/>
                    <a:gd name="T26" fmla="*/ 303 w 355"/>
                    <a:gd name="T27" fmla="*/ 536 h 545"/>
                    <a:gd name="T28" fmla="*/ 225 w 355"/>
                    <a:gd name="T29" fmla="*/ 525 h 545"/>
                    <a:gd name="T30" fmla="*/ 179 w 355"/>
                    <a:gd name="T31" fmla="*/ 512 h 545"/>
                    <a:gd name="T32" fmla="*/ 133 w 355"/>
                    <a:gd name="T33" fmla="*/ 487 h 545"/>
                    <a:gd name="T34" fmla="*/ 92 w 355"/>
                    <a:gd name="T35" fmla="*/ 449 h 545"/>
                    <a:gd name="T36" fmla="*/ 54 w 355"/>
                    <a:gd name="T37" fmla="*/ 400 h 545"/>
                    <a:gd name="T38" fmla="*/ 24 w 355"/>
                    <a:gd name="T39" fmla="*/ 333 h 545"/>
                    <a:gd name="T40" fmla="*/ 8 w 355"/>
                    <a:gd name="T41" fmla="*/ 246 h 545"/>
                    <a:gd name="T42" fmla="*/ 8 w 355"/>
                    <a:gd name="T43" fmla="*/ 246 h 545"/>
                    <a:gd name="T44" fmla="*/ 19 w 355"/>
                    <a:gd name="T45" fmla="*/ 214 h 545"/>
                    <a:gd name="T46" fmla="*/ 46 w 355"/>
                    <a:gd name="T47" fmla="*/ 168 h 545"/>
                    <a:gd name="T48" fmla="*/ 92 w 355"/>
                    <a:gd name="T49" fmla="*/ 103 h 545"/>
                    <a:gd name="T50" fmla="*/ 165 w 355"/>
                    <a:gd name="T51" fmla="*/ 30 h 545"/>
                    <a:gd name="T52" fmla="*/ 165 w 355"/>
                    <a:gd name="T53" fmla="*/ 30 h 545"/>
                    <a:gd name="T54" fmla="*/ 160 w 355"/>
                    <a:gd name="T55" fmla="*/ 25 h 545"/>
                    <a:gd name="T56" fmla="*/ 78 w 355"/>
                    <a:gd name="T57" fmla="*/ 108 h 545"/>
                    <a:gd name="T58" fmla="*/ 30 w 355"/>
                    <a:gd name="T59" fmla="*/ 178 h 545"/>
                    <a:gd name="T60" fmla="*/ 5 w 355"/>
                    <a:gd name="T61" fmla="*/ 228 h 545"/>
                    <a:gd name="T62" fmla="*/ 0 w 355"/>
                    <a:gd name="T63" fmla="*/ 246 h 545"/>
                    <a:gd name="T64" fmla="*/ 16 w 355"/>
                    <a:gd name="T65" fmla="*/ 333 h 545"/>
                    <a:gd name="T66" fmla="*/ 46 w 355"/>
                    <a:gd name="T67" fmla="*/ 404 h 545"/>
                    <a:gd name="T68" fmla="*/ 84 w 355"/>
                    <a:gd name="T69" fmla="*/ 454 h 545"/>
                    <a:gd name="T70" fmla="*/ 127 w 355"/>
                    <a:gd name="T71" fmla="*/ 493 h 545"/>
                    <a:gd name="T72" fmla="*/ 176 w 355"/>
                    <a:gd name="T73" fmla="*/ 520 h 545"/>
                    <a:gd name="T74" fmla="*/ 223 w 355"/>
                    <a:gd name="T75" fmla="*/ 533 h 545"/>
                    <a:gd name="T76" fmla="*/ 303 w 355"/>
                    <a:gd name="T77" fmla="*/ 545 h 545"/>
                    <a:gd name="T78" fmla="*/ 352 w 355"/>
                    <a:gd name="T79" fmla="*/ 539 h 545"/>
                    <a:gd name="T80" fmla="*/ 355 w 355"/>
                    <a:gd name="T81" fmla="*/ 533 h 545"/>
                    <a:gd name="T82" fmla="*/ 331 w 355"/>
                    <a:gd name="T83" fmla="*/ 503 h 545"/>
                    <a:gd name="T84" fmla="*/ 312 w 355"/>
                    <a:gd name="T85" fmla="*/ 471 h 545"/>
                    <a:gd name="T86" fmla="*/ 287 w 355"/>
                    <a:gd name="T87" fmla="*/ 398 h 545"/>
                    <a:gd name="T88" fmla="*/ 277 w 355"/>
                    <a:gd name="T89" fmla="*/ 314 h 545"/>
                    <a:gd name="T90" fmla="*/ 273 w 355"/>
                    <a:gd name="T91" fmla="*/ 230 h 545"/>
                    <a:gd name="T92" fmla="*/ 271 w 355"/>
                    <a:gd name="T93" fmla="*/ 84 h 545"/>
                    <a:gd name="T94" fmla="*/ 266 w 355"/>
                    <a:gd name="T95" fmla="*/ 40 h 545"/>
                    <a:gd name="T96" fmla="*/ 249 w 355"/>
                    <a:gd name="T97" fmla="*/ 11 h 545"/>
                    <a:gd name="T98" fmla="*/ 223 w 355"/>
                    <a:gd name="T99" fmla="*/ 0 h 545"/>
                    <a:gd name="T100" fmla="*/ 195 w 355"/>
                    <a:gd name="T101" fmla="*/ 6 h 545"/>
                    <a:gd name="T102" fmla="*/ 160 w 355"/>
                    <a:gd name="T103" fmla="*/ 2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545">
                      <a:moveTo>
                        <a:pt x="162" y="27"/>
                      </a:moveTo>
                      <a:lnTo>
                        <a:pt x="165" y="30"/>
                      </a:lnTo>
                      <a:lnTo>
                        <a:pt x="181" y="19"/>
                      </a:lnTo>
                      <a:lnTo>
                        <a:pt x="198" y="13"/>
                      </a:lnTo>
                      <a:lnTo>
                        <a:pt x="211" y="8"/>
                      </a:lnTo>
                      <a:lnTo>
                        <a:pt x="223" y="8"/>
                      </a:lnTo>
                      <a:lnTo>
                        <a:pt x="235" y="11"/>
                      </a:lnTo>
                      <a:lnTo>
                        <a:pt x="244" y="16"/>
                      </a:lnTo>
                      <a:lnTo>
                        <a:pt x="249" y="25"/>
                      </a:lnTo>
                      <a:lnTo>
                        <a:pt x="254" y="35"/>
                      </a:lnTo>
                      <a:lnTo>
                        <a:pt x="260" y="63"/>
                      </a:lnTo>
                      <a:lnTo>
                        <a:pt x="266" y="98"/>
                      </a:lnTo>
                      <a:lnTo>
                        <a:pt x="266" y="141"/>
                      </a:lnTo>
                      <a:lnTo>
                        <a:pt x="266" y="230"/>
                      </a:lnTo>
                      <a:lnTo>
                        <a:pt x="266" y="273"/>
                      </a:lnTo>
                      <a:lnTo>
                        <a:pt x="268" y="317"/>
                      </a:lnTo>
                      <a:lnTo>
                        <a:pt x="271" y="357"/>
                      </a:lnTo>
                      <a:lnTo>
                        <a:pt x="279" y="400"/>
                      </a:lnTo>
                      <a:lnTo>
                        <a:pt x="290" y="439"/>
                      </a:lnTo>
                      <a:lnTo>
                        <a:pt x="303" y="477"/>
                      </a:lnTo>
                      <a:lnTo>
                        <a:pt x="312" y="493"/>
                      </a:lnTo>
                      <a:lnTo>
                        <a:pt x="322" y="509"/>
                      </a:lnTo>
                      <a:lnTo>
                        <a:pt x="336" y="525"/>
                      </a:lnTo>
                      <a:lnTo>
                        <a:pt x="350" y="539"/>
                      </a:lnTo>
                      <a:lnTo>
                        <a:pt x="352" y="536"/>
                      </a:lnTo>
                      <a:lnTo>
                        <a:pt x="352" y="531"/>
                      </a:lnTo>
                      <a:lnTo>
                        <a:pt x="339" y="533"/>
                      </a:lnTo>
                      <a:lnTo>
                        <a:pt x="303" y="536"/>
                      </a:lnTo>
                      <a:lnTo>
                        <a:pt x="266" y="533"/>
                      </a:lnTo>
                      <a:lnTo>
                        <a:pt x="225" y="525"/>
                      </a:lnTo>
                      <a:lnTo>
                        <a:pt x="200" y="520"/>
                      </a:lnTo>
                      <a:lnTo>
                        <a:pt x="179" y="512"/>
                      </a:lnTo>
                      <a:lnTo>
                        <a:pt x="155" y="501"/>
                      </a:lnTo>
                      <a:lnTo>
                        <a:pt x="133" y="487"/>
                      </a:lnTo>
                      <a:lnTo>
                        <a:pt x="111" y="471"/>
                      </a:lnTo>
                      <a:lnTo>
                        <a:pt x="92" y="449"/>
                      </a:lnTo>
                      <a:lnTo>
                        <a:pt x="71" y="428"/>
                      </a:lnTo>
                      <a:lnTo>
                        <a:pt x="54" y="400"/>
                      </a:lnTo>
                      <a:lnTo>
                        <a:pt x="38" y="368"/>
                      </a:lnTo>
                      <a:lnTo>
                        <a:pt x="24" y="333"/>
                      </a:lnTo>
                      <a:lnTo>
                        <a:pt x="16" y="292"/>
                      </a:lnTo>
                      <a:lnTo>
                        <a:pt x="8" y="246"/>
                      </a:lnTo>
                      <a:lnTo>
                        <a:pt x="3" y="246"/>
                      </a:lnTo>
                      <a:lnTo>
                        <a:pt x="8" y="246"/>
                      </a:lnTo>
                      <a:lnTo>
                        <a:pt x="8" y="241"/>
                      </a:lnTo>
                      <a:lnTo>
                        <a:pt x="19" y="214"/>
                      </a:lnTo>
                      <a:lnTo>
                        <a:pt x="30" y="192"/>
                      </a:lnTo>
                      <a:lnTo>
                        <a:pt x="46" y="168"/>
                      </a:lnTo>
                      <a:lnTo>
                        <a:pt x="68" y="138"/>
                      </a:lnTo>
                      <a:lnTo>
                        <a:pt x="92" y="103"/>
                      </a:lnTo>
                      <a:lnTo>
                        <a:pt x="125" y="68"/>
                      </a:lnTo>
                      <a:lnTo>
                        <a:pt x="165" y="30"/>
                      </a:lnTo>
                      <a:lnTo>
                        <a:pt x="162" y="27"/>
                      </a:lnTo>
                      <a:lnTo>
                        <a:pt x="165" y="30"/>
                      </a:lnTo>
                      <a:lnTo>
                        <a:pt x="162" y="27"/>
                      </a:lnTo>
                      <a:lnTo>
                        <a:pt x="160" y="25"/>
                      </a:lnTo>
                      <a:lnTo>
                        <a:pt x="113" y="68"/>
                      </a:lnTo>
                      <a:lnTo>
                        <a:pt x="78" y="108"/>
                      </a:lnTo>
                      <a:lnTo>
                        <a:pt x="52" y="146"/>
                      </a:lnTo>
                      <a:lnTo>
                        <a:pt x="30" y="178"/>
                      </a:lnTo>
                      <a:lnTo>
                        <a:pt x="16" y="206"/>
                      </a:lnTo>
                      <a:lnTo>
                        <a:pt x="5" y="228"/>
                      </a:lnTo>
                      <a:lnTo>
                        <a:pt x="0" y="244"/>
                      </a:lnTo>
                      <a:lnTo>
                        <a:pt x="0" y="246"/>
                      </a:lnTo>
                      <a:lnTo>
                        <a:pt x="8" y="292"/>
                      </a:lnTo>
                      <a:lnTo>
                        <a:pt x="16" y="333"/>
                      </a:lnTo>
                      <a:lnTo>
                        <a:pt x="30" y="371"/>
                      </a:lnTo>
                      <a:lnTo>
                        <a:pt x="46" y="404"/>
                      </a:lnTo>
                      <a:lnTo>
                        <a:pt x="65" y="430"/>
                      </a:lnTo>
                      <a:lnTo>
                        <a:pt x="84" y="454"/>
                      </a:lnTo>
                      <a:lnTo>
                        <a:pt x="106" y="477"/>
                      </a:lnTo>
                      <a:lnTo>
                        <a:pt x="127" y="493"/>
                      </a:lnTo>
                      <a:lnTo>
                        <a:pt x="152" y="506"/>
                      </a:lnTo>
                      <a:lnTo>
                        <a:pt x="176" y="520"/>
                      </a:lnTo>
                      <a:lnTo>
                        <a:pt x="198" y="528"/>
                      </a:lnTo>
                      <a:lnTo>
                        <a:pt x="223" y="533"/>
                      </a:lnTo>
                      <a:lnTo>
                        <a:pt x="266" y="541"/>
                      </a:lnTo>
                      <a:lnTo>
                        <a:pt x="303" y="545"/>
                      </a:lnTo>
                      <a:lnTo>
                        <a:pt x="339" y="541"/>
                      </a:lnTo>
                      <a:lnTo>
                        <a:pt x="352" y="539"/>
                      </a:lnTo>
                      <a:lnTo>
                        <a:pt x="355" y="536"/>
                      </a:lnTo>
                      <a:lnTo>
                        <a:pt x="355" y="533"/>
                      </a:lnTo>
                      <a:lnTo>
                        <a:pt x="341" y="520"/>
                      </a:lnTo>
                      <a:lnTo>
                        <a:pt x="331" y="503"/>
                      </a:lnTo>
                      <a:lnTo>
                        <a:pt x="320" y="489"/>
                      </a:lnTo>
                      <a:lnTo>
                        <a:pt x="312" y="471"/>
                      </a:lnTo>
                      <a:lnTo>
                        <a:pt x="296" y="435"/>
                      </a:lnTo>
                      <a:lnTo>
                        <a:pt x="287" y="398"/>
                      </a:lnTo>
                      <a:lnTo>
                        <a:pt x="279" y="357"/>
                      </a:lnTo>
                      <a:lnTo>
                        <a:pt x="277" y="314"/>
                      </a:lnTo>
                      <a:lnTo>
                        <a:pt x="273" y="273"/>
                      </a:lnTo>
                      <a:lnTo>
                        <a:pt x="273" y="230"/>
                      </a:lnTo>
                      <a:lnTo>
                        <a:pt x="273" y="141"/>
                      </a:lnTo>
                      <a:lnTo>
                        <a:pt x="271" y="84"/>
                      </a:lnTo>
                      <a:lnTo>
                        <a:pt x="268" y="63"/>
                      </a:lnTo>
                      <a:lnTo>
                        <a:pt x="266" y="40"/>
                      </a:lnTo>
                      <a:lnTo>
                        <a:pt x="260" y="25"/>
                      </a:lnTo>
                      <a:lnTo>
                        <a:pt x="249" y="11"/>
                      </a:lnTo>
                      <a:lnTo>
                        <a:pt x="239" y="2"/>
                      </a:lnTo>
                      <a:lnTo>
                        <a:pt x="223" y="0"/>
                      </a:lnTo>
                      <a:lnTo>
                        <a:pt x="209" y="0"/>
                      </a:lnTo>
                      <a:lnTo>
                        <a:pt x="195" y="6"/>
                      </a:lnTo>
                      <a:lnTo>
                        <a:pt x="179" y="13"/>
                      </a:lnTo>
                      <a:lnTo>
                        <a:pt x="160" y="25"/>
                      </a:lnTo>
                      <a:lnTo>
                        <a:pt x="162" y="27"/>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71"/>
                <p:cNvSpPr>
                  <a:spLocks/>
                </p:cNvSpPr>
                <p:nvPr/>
              </p:nvSpPr>
              <p:spPr bwMode="auto">
                <a:xfrm>
                  <a:off x="2351" y="2163"/>
                  <a:ext cx="21" cy="18"/>
                </a:xfrm>
                <a:custGeom>
                  <a:avLst/>
                  <a:gdLst>
                    <a:gd name="T0" fmla="*/ 0 w 337"/>
                    <a:gd name="T1" fmla="*/ 0 h 290"/>
                    <a:gd name="T2" fmla="*/ 8 w 337"/>
                    <a:gd name="T3" fmla="*/ 46 h 290"/>
                    <a:gd name="T4" fmla="*/ 20 w 337"/>
                    <a:gd name="T5" fmla="*/ 87 h 290"/>
                    <a:gd name="T6" fmla="*/ 30 w 337"/>
                    <a:gd name="T7" fmla="*/ 122 h 290"/>
                    <a:gd name="T8" fmla="*/ 46 w 337"/>
                    <a:gd name="T9" fmla="*/ 154 h 290"/>
                    <a:gd name="T10" fmla="*/ 65 w 337"/>
                    <a:gd name="T11" fmla="*/ 182 h 290"/>
                    <a:gd name="T12" fmla="*/ 84 w 337"/>
                    <a:gd name="T13" fmla="*/ 203 h 290"/>
                    <a:gd name="T14" fmla="*/ 103 w 337"/>
                    <a:gd name="T15" fmla="*/ 225 h 290"/>
                    <a:gd name="T16" fmla="*/ 125 w 337"/>
                    <a:gd name="T17" fmla="*/ 241 h 290"/>
                    <a:gd name="T18" fmla="*/ 147 w 337"/>
                    <a:gd name="T19" fmla="*/ 255 h 290"/>
                    <a:gd name="T20" fmla="*/ 171 w 337"/>
                    <a:gd name="T21" fmla="*/ 266 h 290"/>
                    <a:gd name="T22" fmla="*/ 192 w 337"/>
                    <a:gd name="T23" fmla="*/ 274 h 290"/>
                    <a:gd name="T24" fmla="*/ 217 w 337"/>
                    <a:gd name="T25" fmla="*/ 279 h 290"/>
                    <a:gd name="T26" fmla="*/ 258 w 337"/>
                    <a:gd name="T27" fmla="*/ 287 h 290"/>
                    <a:gd name="T28" fmla="*/ 295 w 337"/>
                    <a:gd name="T29" fmla="*/ 290 h 290"/>
                    <a:gd name="T30" fmla="*/ 331 w 337"/>
                    <a:gd name="T31" fmla="*/ 287 h 290"/>
                    <a:gd name="T32" fmla="*/ 337 w 337"/>
                    <a:gd name="T33" fmla="*/ 287 h 290"/>
                    <a:gd name="T34" fmla="*/ 317 w 337"/>
                    <a:gd name="T35" fmla="*/ 263 h 290"/>
                    <a:gd name="T36" fmla="*/ 300 w 337"/>
                    <a:gd name="T37" fmla="*/ 238 h 290"/>
                    <a:gd name="T38" fmla="*/ 288 w 337"/>
                    <a:gd name="T39" fmla="*/ 212 h 290"/>
                    <a:gd name="T40" fmla="*/ 277 w 337"/>
                    <a:gd name="T41" fmla="*/ 182 h 290"/>
                    <a:gd name="T42" fmla="*/ 269 w 337"/>
                    <a:gd name="T43" fmla="*/ 152 h 290"/>
                    <a:gd name="T44" fmla="*/ 263 w 337"/>
                    <a:gd name="T45" fmla="*/ 120 h 290"/>
                    <a:gd name="T46" fmla="*/ 258 w 337"/>
                    <a:gd name="T47" fmla="*/ 54 h 290"/>
                    <a:gd name="T48" fmla="*/ 225 w 337"/>
                    <a:gd name="T49" fmla="*/ 60 h 290"/>
                    <a:gd name="T50" fmla="*/ 192 w 337"/>
                    <a:gd name="T51" fmla="*/ 60 h 290"/>
                    <a:gd name="T52" fmla="*/ 166 w 337"/>
                    <a:gd name="T53" fmla="*/ 60 h 290"/>
                    <a:gd name="T54" fmla="*/ 138 w 337"/>
                    <a:gd name="T55" fmla="*/ 57 h 290"/>
                    <a:gd name="T56" fmla="*/ 114 w 337"/>
                    <a:gd name="T57" fmla="*/ 52 h 290"/>
                    <a:gd name="T58" fmla="*/ 90 w 337"/>
                    <a:gd name="T59" fmla="*/ 46 h 290"/>
                    <a:gd name="T60" fmla="*/ 65 w 337"/>
                    <a:gd name="T61" fmla="*/ 38 h 290"/>
                    <a:gd name="T62" fmla="*/ 41 w 337"/>
                    <a:gd name="T63" fmla="*/ 27 h 290"/>
                    <a:gd name="T64" fmla="*/ 20 w 337"/>
                    <a:gd name="T65" fmla="*/ 14 h 290"/>
                    <a:gd name="T66" fmla="*/ 0 w 337"/>
                    <a:gd name="T67"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7" h="290">
                      <a:moveTo>
                        <a:pt x="0" y="0"/>
                      </a:moveTo>
                      <a:lnTo>
                        <a:pt x="8" y="46"/>
                      </a:lnTo>
                      <a:lnTo>
                        <a:pt x="20" y="87"/>
                      </a:lnTo>
                      <a:lnTo>
                        <a:pt x="30" y="122"/>
                      </a:lnTo>
                      <a:lnTo>
                        <a:pt x="46" y="154"/>
                      </a:lnTo>
                      <a:lnTo>
                        <a:pt x="65" y="182"/>
                      </a:lnTo>
                      <a:lnTo>
                        <a:pt x="84" y="203"/>
                      </a:lnTo>
                      <a:lnTo>
                        <a:pt x="103" y="225"/>
                      </a:lnTo>
                      <a:lnTo>
                        <a:pt x="125" y="241"/>
                      </a:lnTo>
                      <a:lnTo>
                        <a:pt x="147" y="255"/>
                      </a:lnTo>
                      <a:lnTo>
                        <a:pt x="171" y="266"/>
                      </a:lnTo>
                      <a:lnTo>
                        <a:pt x="192" y="274"/>
                      </a:lnTo>
                      <a:lnTo>
                        <a:pt x="217" y="279"/>
                      </a:lnTo>
                      <a:lnTo>
                        <a:pt x="258" y="287"/>
                      </a:lnTo>
                      <a:lnTo>
                        <a:pt x="295" y="290"/>
                      </a:lnTo>
                      <a:lnTo>
                        <a:pt x="331" y="287"/>
                      </a:lnTo>
                      <a:lnTo>
                        <a:pt x="337" y="287"/>
                      </a:lnTo>
                      <a:lnTo>
                        <a:pt x="317" y="263"/>
                      </a:lnTo>
                      <a:lnTo>
                        <a:pt x="300" y="238"/>
                      </a:lnTo>
                      <a:lnTo>
                        <a:pt x="288" y="212"/>
                      </a:lnTo>
                      <a:lnTo>
                        <a:pt x="277" y="182"/>
                      </a:lnTo>
                      <a:lnTo>
                        <a:pt x="269" y="152"/>
                      </a:lnTo>
                      <a:lnTo>
                        <a:pt x="263" y="120"/>
                      </a:lnTo>
                      <a:lnTo>
                        <a:pt x="258" y="54"/>
                      </a:lnTo>
                      <a:lnTo>
                        <a:pt x="225" y="60"/>
                      </a:lnTo>
                      <a:lnTo>
                        <a:pt x="192" y="60"/>
                      </a:lnTo>
                      <a:lnTo>
                        <a:pt x="166" y="60"/>
                      </a:lnTo>
                      <a:lnTo>
                        <a:pt x="138" y="57"/>
                      </a:lnTo>
                      <a:lnTo>
                        <a:pt x="114" y="52"/>
                      </a:lnTo>
                      <a:lnTo>
                        <a:pt x="90" y="46"/>
                      </a:lnTo>
                      <a:lnTo>
                        <a:pt x="65" y="38"/>
                      </a:lnTo>
                      <a:lnTo>
                        <a:pt x="41" y="27"/>
                      </a:lnTo>
                      <a:lnTo>
                        <a:pt x="20" y="14"/>
                      </a:lnTo>
                      <a:lnTo>
                        <a:pt x="0" y="0"/>
                      </a:lnTo>
                      <a:close/>
                    </a:path>
                  </a:pathLst>
                </a:custGeom>
                <a:solidFill>
                  <a:srgbClr val="2E3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72"/>
                <p:cNvSpPr>
                  <a:spLocks/>
                </p:cNvSpPr>
                <p:nvPr/>
              </p:nvSpPr>
              <p:spPr bwMode="auto">
                <a:xfrm>
                  <a:off x="2350" y="2163"/>
                  <a:ext cx="22" cy="18"/>
                </a:xfrm>
                <a:custGeom>
                  <a:avLst/>
                  <a:gdLst>
                    <a:gd name="T0" fmla="*/ 2 w 349"/>
                    <a:gd name="T1" fmla="*/ 0 h 295"/>
                    <a:gd name="T2" fmla="*/ 0 w 349"/>
                    <a:gd name="T3" fmla="*/ 2 h 295"/>
                    <a:gd name="T4" fmla="*/ 8 w 349"/>
                    <a:gd name="T5" fmla="*/ 48 h 295"/>
                    <a:gd name="T6" fmla="*/ 18 w 349"/>
                    <a:gd name="T7" fmla="*/ 89 h 295"/>
                    <a:gd name="T8" fmla="*/ 32 w 349"/>
                    <a:gd name="T9" fmla="*/ 127 h 295"/>
                    <a:gd name="T10" fmla="*/ 49 w 349"/>
                    <a:gd name="T11" fmla="*/ 156 h 295"/>
                    <a:gd name="T12" fmla="*/ 65 w 349"/>
                    <a:gd name="T13" fmla="*/ 186 h 295"/>
                    <a:gd name="T14" fmla="*/ 84 w 349"/>
                    <a:gd name="T15" fmla="*/ 208 h 295"/>
                    <a:gd name="T16" fmla="*/ 105 w 349"/>
                    <a:gd name="T17" fmla="*/ 230 h 295"/>
                    <a:gd name="T18" fmla="*/ 127 w 349"/>
                    <a:gd name="T19" fmla="*/ 245 h 295"/>
                    <a:gd name="T20" fmla="*/ 152 w 349"/>
                    <a:gd name="T21" fmla="*/ 259 h 295"/>
                    <a:gd name="T22" fmla="*/ 173 w 349"/>
                    <a:gd name="T23" fmla="*/ 271 h 295"/>
                    <a:gd name="T24" fmla="*/ 197 w 349"/>
                    <a:gd name="T25" fmla="*/ 278 h 295"/>
                    <a:gd name="T26" fmla="*/ 220 w 349"/>
                    <a:gd name="T27" fmla="*/ 287 h 295"/>
                    <a:gd name="T28" fmla="*/ 263 w 349"/>
                    <a:gd name="T29" fmla="*/ 292 h 295"/>
                    <a:gd name="T30" fmla="*/ 300 w 349"/>
                    <a:gd name="T31" fmla="*/ 295 h 295"/>
                    <a:gd name="T32" fmla="*/ 336 w 349"/>
                    <a:gd name="T33" fmla="*/ 292 h 295"/>
                    <a:gd name="T34" fmla="*/ 349 w 349"/>
                    <a:gd name="T35" fmla="*/ 292 h 295"/>
                    <a:gd name="T36" fmla="*/ 328 w 349"/>
                    <a:gd name="T37" fmla="*/ 268 h 295"/>
                    <a:gd name="T38" fmla="*/ 312 w 349"/>
                    <a:gd name="T39" fmla="*/ 243 h 295"/>
                    <a:gd name="T40" fmla="*/ 298 w 349"/>
                    <a:gd name="T41" fmla="*/ 216 h 295"/>
                    <a:gd name="T42" fmla="*/ 287 w 349"/>
                    <a:gd name="T43" fmla="*/ 186 h 295"/>
                    <a:gd name="T44" fmla="*/ 279 w 349"/>
                    <a:gd name="T45" fmla="*/ 154 h 295"/>
                    <a:gd name="T46" fmla="*/ 274 w 349"/>
                    <a:gd name="T47" fmla="*/ 122 h 295"/>
                    <a:gd name="T48" fmla="*/ 270 w 349"/>
                    <a:gd name="T49" fmla="*/ 89 h 295"/>
                    <a:gd name="T50" fmla="*/ 268 w 349"/>
                    <a:gd name="T51" fmla="*/ 56 h 295"/>
                    <a:gd name="T52" fmla="*/ 263 w 349"/>
                    <a:gd name="T53" fmla="*/ 56 h 295"/>
                    <a:gd name="T54" fmla="*/ 268 w 349"/>
                    <a:gd name="T55" fmla="*/ 122 h 295"/>
                    <a:gd name="T56" fmla="*/ 274 w 349"/>
                    <a:gd name="T57" fmla="*/ 154 h 295"/>
                    <a:gd name="T58" fmla="*/ 282 w 349"/>
                    <a:gd name="T59" fmla="*/ 184 h 295"/>
                    <a:gd name="T60" fmla="*/ 293 w 349"/>
                    <a:gd name="T61" fmla="*/ 214 h 295"/>
                    <a:gd name="T62" fmla="*/ 305 w 349"/>
                    <a:gd name="T63" fmla="*/ 240 h 295"/>
                    <a:gd name="T64" fmla="*/ 322 w 349"/>
                    <a:gd name="T65" fmla="*/ 265 h 295"/>
                    <a:gd name="T66" fmla="*/ 342 w 349"/>
                    <a:gd name="T67" fmla="*/ 289 h 295"/>
                    <a:gd name="T68" fmla="*/ 336 w 349"/>
                    <a:gd name="T69" fmla="*/ 289 h 295"/>
                    <a:gd name="T70" fmla="*/ 300 w 349"/>
                    <a:gd name="T71" fmla="*/ 292 h 295"/>
                    <a:gd name="T72" fmla="*/ 263 w 349"/>
                    <a:gd name="T73" fmla="*/ 289 h 295"/>
                    <a:gd name="T74" fmla="*/ 222 w 349"/>
                    <a:gd name="T75" fmla="*/ 281 h 295"/>
                    <a:gd name="T76" fmla="*/ 197 w 349"/>
                    <a:gd name="T77" fmla="*/ 276 h 295"/>
                    <a:gd name="T78" fmla="*/ 176 w 349"/>
                    <a:gd name="T79" fmla="*/ 268 h 295"/>
                    <a:gd name="T80" fmla="*/ 152 w 349"/>
                    <a:gd name="T81" fmla="*/ 257 h 295"/>
                    <a:gd name="T82" fmla="*/ 130 w 349"/>
                    <a:gd name="T83" fmla="*/ 243 h 295"/>
                    <a:gd name="T84" fmla="*/ 108 w 349"/>
                    <a:gd name="T85" fmla="*/ 227 h 295"/>
                    <a:gd name="T86" fmla="*/ 89 w 349"/>
                    <a:gd name="T87" fmla="*/ 205 h 295"/>
                    <a:gd name="T88" fmla="*/ 70 w 349"/>
                    <a:gd name="T89" fmla="*/ 184 h 295"/>
                    <a:gd name="T90" fmla="*/ 51 w 349"/>
                    <a:gd name="T91" fmla="*/ 156 h 295"/>
                    <a:gd name="T92" fmla="*/ 35 w 349"/>
                    <a:gd name="T93" fmla="*/ 124 h 295"/>
                    <a:gd name="T94" fmla="*/ 25 w 349"/>
                    <a:gd name="T95" fmla="*/ 89 h 295"/>
                    <a:gd name="T96" fmla="*/ 13 w 349"/>
                    <a:gd name="T97" fmla="*/ 48 h 295"/>
                    <a:gd name="T98" fmla="*/ 5 w 349"/>
                    <a:gd name="T99" fmla="*/ 2 h 295"/>
                    <a:gd name="T100" fmla="*/ 2 w 349"/>
                    <a:gd name="T10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9" h="295">
                      <a:moveTo>
                        <a:pt x="2" y="0"/>
                      </a:moveTo>
                      <a:lnTo>
                        <a:pt x="0" y="2"/>
                      </a:lnTo>
                      <a:lnTo>
                        <a:pt x="8" y="48"/>
                      </a:lnTo>
                      <a:lnTo>
                        <a:pt x="18" y="89"/>
                      </a:lnTo>
                      <a:lnTo>
                        <a:pt x="32" y="127"/>
                      </a:lnTo>
                      <a:lnTo>
                        <a:pt x="49" y="156"/>
                      </a:lnTo>
                      <a:lnTo>
                        <a:pt x="65" y="186"/>
                      </a:lnTo>
                      <a:lnTo>
                        <a:pt x="84" y="208"/>
                      </a:lnTo>
                      <a:lnTo>
                        <a:pt x="105" y="230"/>
                      </a:lnTo>
                      <a:lnTo>
                        <a:pt x="127" y="245"/>
                      </a:lnTo>
                      <a:lnTo>
                        <a:pt x="152" y="259"/>
                      </a:lnTo>
                      <a:lnTo>
                        <a:pt x="173" y="271"/>
                      </a:lnTo>
                      <a:lnTo>
                        <a:pt x="197" y="278"/>
                      </a:lnTo>
                      <a:lnTo>
                        <a:pt x="220" y="287"/>
                      </a:lnTo>
                      <a:lnTo>
                        <a:pt x="263" y="292"/>
                      </a:lnTo>
                      <a:lnTo>
                        <a:pt x="300" y="295"/>
                      </a:lnTo>
                      <a:lnTo>
                        <a:pt x="336" y="292"/>
                      </a:lnTo>
                      <a:lnTo>
                        <a:pt x="349" y="292"/>
                      </a:lnTo>
                      <a:lnTo>
                        <a:pt x="328" y="268"/>
                      </a:lnTo>
                      <a:lnTo>
                        <a:pt x="312" y="243"/>
                      </a:lnTo>
                      <a:lnTo>
                        <a:pt x="298" y="216"/>
                      </a:lnTo>
                      <a:lnTo>
                        <a:pt x="287" y="186"/>
                      </a:lnTo>
                      <a:lnTo>
                        <a:pt x="279" y="154"/>
                      </a:lnTo>
                      <a:lnTo>
                        <a:pt x="274" y="122"/>
                      </a:lnTo>
                      <a:lnTo>
                        <a:pt x="270" y="89"/>
                      </a:lnTo>
                      <a:lnTo>
                        <a:pt x="268" y="56"/>
                      </a:lnTo>
                      <a:lnTo>
                        <a:pt x="263" y="56"/>
                      </a:lnTo>
                      <a:lnTo>
                        <a:pt x="268" y="122"/>
                      </a:lnTo>
                      <a:lnTo>
                        <a:pt x="274" y="154"/>
                      </a:lnTo>
                      <a:lnTo>
                        <a:pt x="282" y="184"/>
                      </a:lnTo>
                      <a:lnTo>
                        <a:pt x="293" y="214"/>
                      </a:lnTo>
                      <a:lnTo>
                        <a:pt x="305" y="240"/>
                      </a:lnTo>
                      <a:lnTo>
                        <a:pt x="322" y="265"/>
                      </a:lnTo>
                      <a:lnTo>
                        <a:pt x="342" y="289"/>
                      </a:lnTo>
                      <a:lnTo>
                        <a:pt x="336" y="289"/>
                      </a:lnTo>
                      <a:lnTo>
                        <a:pt x="300" y="292"/>
                      </a:lnTo>
                      <a:lnTo>
                        <a:pt x="263" y="289"/>
                      </a:lnTo>
                      <a:lnTo>
                        <a:pt x="222" y="281"/>
                      </a:lnTo>
                      <a:lnTo>
                        <a:pt x="197" y="276"/>
                      </a:lnTo>
                      <a:lnTo>
                        <a:pt x="176" y="268"/>
                      </a:lnTo>
                      <a:lnTo>
                        <a:pt x="152" y="257"/>
                      </a:lnTo>
                      <a:lnTo>
                        <a:pt x="130" y="243"/>
                      </a:lnTo>
                      <a:lnTo>
                        <a:pt x="108" y="227"/>
                      </a:lnTo>
                      <a:lnTo>
                        <a:pt x="89" y="205"/>
                      </a:lnTo>
                      <a:lnTo>
                        <a:pt x="70" y="184"/>
                      </a:lnTo>
                      <a:lnTo>
                        <a:pt x="51" y="156"/>
                      </a:lnTo>
                      <a:lnTo>
                        <a:pt x="35" y="124"/>
                      </a:lnTo>
                      <a:lnTo>
                        <a:pt x="25" y="89"/>
                      </a:lnTo>
                      <a:lnTo>
                        <a:pt x="13" y="48"/>
                      </a:lnTo>
                      <a:lnTo>
                        <a:pt x="5" y="2"/>
                      </a:lnTo>
                      <a:lnTo>
                        <a:pt x="2" y="0"/>
                      </a:lnTo>
                      <a:close/>
                    </a:path>
                  </a:pathLst>
                </a:custGeom>
                <a:solidFill>
                  <a:srgbClr val="322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73"/>
                <p:cNvSpPr>
                  <a:spLocks/>
                </p:cNvSpPr>
                <p:nvPr/>
              </p:nvSpPr>
              <p:spPr bwMode="auto">
                <a:xfrm>
                  <a:off x="2735" y="2016"/>
                  <a:ext cx="12" cy="70"/>
                </a:xfrm>
                <a:custGeom>
                  <a:avLst/>
                  <a:gdLst>
                    <a:gd name="T0" fmla="*/ 0 w 195"/>
                    <a:gd name="T1" fmla="*/ 30 h 1131"/>
                    <a:gd name="T2" fmla="*/ 35 w 195"/>
                    <a:gd name="T3" fmla="*/ 92 h 1131"/>
                    <a:gd name="T4" fmla="*/ 65 w 195"/>
                    <a:gd name="T5" fmla="*/ 154 h 1131"/>
                    <a:gd name="T6" fmla="*/ 92 w 195"/>
                    <a:gd name="T7" fmla="*/ 219 h 1131"/>
                    <a:gd name="T8" fmla="*/ 113 w 195"/>
                    <a:gd name="T9" fmla="*/ 287 h 1131"/>
                    <a:gd name="T10" fmla="*/ 136 w 195"/>
                    <a:gd name="T11" fmla="*/ 355 h 1131"/>
                    <a:gd name="T12" fmla="*/ 149 w 195"/>
                    <a:gd name="T13" fmla="*/ 425 h 1131"/>
                    <a:gd name="T14" fmla="*/ 162 w 195"/>
                    <a:gd name="T15" fmla="*/ 496 h 1131"/>
                    <a:gd name="T16" fmla="*/ 171 w 195"/>
                    <a:gd name="T17" fmla="*/ 565 h 1131"/>
                    <a:gd name="T18" fmla="*/ 176 w 195"/>
                    <a:gd name="T19" fmla="*/ 639 h 1131"/>
                    <a:gd name="T20" fmla="*/ 179 w 195"/>
                    <a:gd name="T21" fmla="*/ 709 h 1131"/>
                    <a:gd name="T22" fmla="*/ 179 w 195"/>
                    <a:gd name="T23" fmla="*/ 783 h 1131"/>
                    <a:gd name="T24" fmla="*/ 176 w 195"/>
                    <a:gd name="T25" fmla="*/ 852 h 1131"/>
                    <a:gd name="T26" fmla="*/ 168 w 195"/>
                    <a:gd name="T27" fmla="*/ 922 h 1131"/>
                    <a:gd name="T28" fmla="*/ 160 w 195"/>
                    <a:gd name="T29" fmla="*/ 993 h 1131"/>
                    <a:gd name="T30" fmla="*/ 149 w 195"/>
                    <a:gd name="T31" fmla="*/ 1063 h 1131"/>
                    <a:gd name="T32" fmla="*/ 136 w 195"/>
                    <a:gd name="T33" fmla="*/ 1131 h 1131"/>
                    <a:gd name="T34" fmla="*/ 138 w 195"/>
                    <a:gd name="T35" fmla="*/ 1124 h 1131"/>
                    <a:gd name="T36" fmla="*/ 144 w 195"/>
                    <a:gd name="T37" fmla="*/ 1115 h 1131"/>
                    <a:gd name="T38" fmla="*/ 146 w 195"/>
                    <a:gd name="T39" fmla="*/ 1110 h 1131"/>
                    <a:gd name="T40" fmla="*/ 151 w 195"/>
                    <a:gd name="T41" fmla="*/ 1101 h 1131"/>
                    <a:gd name="T42" fmla="*/ 165 w 195"/>
                    <a:gd name="T43" fmla="*/ 1034 h 1131"/>
                    <a:gd name="T44" fmla="*/ 176 w 195"/>
                    <a:gd name="T45" fmla="*/ 966 h 1131"/>
                    <a:gd name="T46" fmla="*/ 184 w 195"/>
                    <a:gd name="T47" fmla="*/ 896 h 1131"/>
                    <a:gd name="T48" fmla="*/ 190 w 195"/>
                    <a:gd name="T49" fmla="*/ 825 h 1131"/>
                    <a:gd name="T50" fmla="*/ 195 w 195"/>
                    <a:gd name="T51" fmla="*/ 752 h 1131"/>
                    <a:gd name="T52" fmla="*/ 195 w 195"/>
                    <a:gd name="T53" fmla="*/ 682 h 1131"/>
                    <a:gd name="T54" fmla="*/ 193 w 195"/>
                    <a:gd name="T55" fmla="*/ 609 h 1131"/>
                    <a:gd name="T56" fmla="*/ 186 w 195"/>
                    <a:gd name="T57" fmla="*/ 538 h 1131"/>
                    <a:gd name="T58" fmla="*/ 179 w 195"/>
                    <a:gd name="T59" fmla="*/ 465 h 1131"/>
                    <a:gd name="T60" fmla="*/ 165 w 195"/>
                    <a:gd name="T61" fmla="*/ 395 h 1131"/>
                    <a:gd name="T62" fmla="*/ 149 w 195"/>
                    <a:gd name="T63" fmla="*/ 327 h 1131"/>
                    <a:gd name="T64" fmla="*/ 130 w 195"/>
                    <a:gd name="T65" fmla="*/ 257 h 1131"/>
                    <a:gd name="T66" fmla="*/ 108 w 195"/>
                    <a:gd name="T67" fmla="*/ 192 h 1131"/>
                    <a:gd name="T68" fmla="*/ 81 w 195"/>
                    <a:gd name="T69" fmla="*/ 127 h 1131"/>
                    <a:gd name="T70" fmla="*/ 52 w 195"/>
                    <a:gd name="T71" fmla="*/ 61 h 1131"/>
                    <a:gd name="T72" fmla="*/ 16 w 195"/>
                    <a:gd name="T73" fmla="*/ 0 h 1131"/>
                    <a:gd name="T74" fmla="*/ 14 w 195"/>
                    <a:gd name="T75" fmla="*/ 7 h 1131"/>
                    <a:gd name="T76" fmla="*/ 8 w 195"/>
                    <a:gd name="T77" fmla="*/ 16 h 1131"/>
                    <a:gd name="T78" fmla="*/ 0 w 195"/>
                    <a:gd name="T79" fmla="*/ 24 h 1131"/>
                    <a:gd name="T80" fmla="*/ 0 w 195"/>
                    <a:gd name="T81" fmla="*/ 3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5" h="1131">
                      <a:moveTo>
                        <a:pt x="0" y="30"/>
                      </a:moveTo>
                      <a:lnTo>
                        <a:pt x="35" y="92"/>
                      </a:lnTo>
                      <a:lnTo>
                        <a:pt x="65" y="154"/>
                      </a:lnTo>
                      <a:lnTo>
                        <a:pt x="92" y="219"/>
                      </a:lnTo>
                      <a:lnTo>
                        <a:pt x="113" y="287"/>
                      </a:lnTo>
                      <a:lnTo>
                        <a:pt x="136" y="355"/>
                      </a:lnTo>
                      <a:lnTo>
                        <a:pt x="149" y="425"/>
                      </a:lnTo>
                      <a:lnTo>
                        <a:pt x="162" y="496"/>
                      </a:lnTo>
                      <a:lnTo>
                        <a:pt x="171" y="565"/>
                      </a:lnTo>
                      <a:lnTo>
                        <a:pt x="176" y="639"/>
                      </a:lnTo>
                      <a:lnTo>
                        <a:pt x="179" y="709"/>
                      </a:lnTo>
                      <a:lnTo>
                        <a:pt x="179" y="783"/>
                      </a:lnTo>
                      <a:lnTo>
                        <a:pt x="176" y="852"/>
                      </a:lnTo>
                      <a:lnTo>
                        <a:pt x="168" y="922"/>
                      </a:lnTo>
                      <a:lnTo>
                        <a:pt x="160" y="993"/>
                      </a:lnTo>
                      <a:lnTo>
                        <a:pt x="149" y="1063"/>
                      </a:lnTo>
                      <a:lnTo>
                        <a:pt x="136" y="1131"/>
                      </a:lnTo>
                      <a:lnTo>
                        <a:pt x="138" y="1124"/>
                      </a:lnTo>
                      <a:lnTo>
                        <a:pt x="144" y="1115"/>
                      </a:lnTo>
                      <a:lnTo>
                        <a:pt x="146" y="1110"/>
                      </a:lnTo>
                      <a:lnTo>
                        <a:pt x="151" y="1101"/>
                      </a:lnTo>
                      <a:lnTo>
                        <a:pt x="165" y="1034"/>
                      </a:lnTo>
                      <a:lnTo>
                        <a:pt x="176" y="966"/>
                      </a:lnTo>
                      <a:lnTo>
                        <a:pt x="184" y="896"/>
                      </a:lnTo>
                      <a:lnTo>
                        <a:pt x="190" y="825"/>
                      </a:lnTo>
                      <a:lnTo>
                        <a:pt x="195" y="752"/>
                      </a:lnTo>
                      <a:lnTo>
                        <a:pt x="195" y="682"/>
                      </a:lnTo>
                      <a:lnTo>
                        <a:pt x="193" y="609"/>
                      </a:lnTo>
                      <a:lnTo>
                        <a:pt x="186" y="538"/>
                      </a:lnTo>
                      <a:lnTo>
                        <a:pt x="179" y="465"/>
                      </a:lnTo>
                      <a:lnTo>
                        <a:pt x="165" y="395"/>
                      </a:lnTo>
                      <a:lnTo>
                        <a:pt x="149" y="327"/>
                      </a:lnTo>
                      <a:lnTo>
                        <a:pt x="130" y="257"/>
                      </a:lnTo>
                      <a:lnTo>
                        <a:pt x="108" y="192"/>
                      </a:lnTo>
                      <a:lnTo>
                        <a:pt x="81" y="127"/>
                      </a:lnTo>
                      <a:lnTo>
                        <a:pt x="52" y="61"/>
                      </a:lnTo>
                      <a:lnTo>
                        <a:pt x="16" y="0"/>
                      </a:lnTo>
                      <a:lnTo>
                        <a:pt x="14" y="7"/>
                      </a:lnTo>
                      <a:lnTo>
                        <a:pt x="8" y="16"/>
                      </a:lnTo>
                      <a:lnTo>
                        <a:pt x="0" y="24"/>
                      </a:lnTo>
                      <a:lnTo>
                        <a:pt x="0" y="3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74"/>
                <p:cNvSpPr>
                  <a:spLocks/>
                </p:cNvSpPr>
                <p:nvPr/>
              </p:nvSpPr>
              <p:spPr bwMode="auto">
                <a:xfrm>
                  <a:off x="2740" y="2023"/>
                  <a:ext cx="13" cy="79"/>
                </a:xfrm>
                <a:custGeom>
                  <a:avLst/>
                  <a:gdLst>
                    <a:gd name="T0" fmla="*/ 0 w 201"/>
                    <a:gd name="T1" fmla="*/ 0 h 1262"/>
                    <a:gd name="T2" fmla="*/ 25 w 201"/>
                    <a:gd name="T3" fmla="*/ 57 h 1262"/>
                    <a:gd name="T4" fmla="*/ 44 w 201"/>
                    <a:gd name="T5" fmla="*/ 114 h 1262"/>
                    <a:gd name="T6" fmla="*/ 63 w 201"/>
                    <a:gd name="T7" fmla="*/ 173 h 1262"/>
                    <a:gd name="T8" fmla="*/ 79 w 201"/>
                    <a:gd name="T9" fmla="*/ 236 h 1262"/>
                    <a:gd name="T10" fmla="*/ 90 w 201"/>
                    <a:gd name="T11" fmla="*/ 295 h 1262"/>
                    <a:gd name="T12" fmla="*/ 101 w 201"/>
                    <a:gd name="T13" fmla="*/ 358 h 1262"/>
                    <a:gd name="T14" fmla="*/ 108 w 201"/>
                    <a:gd name="T15" fmla="*/ 419 h 1262"/>
                    <a:gd name="T16" fmla="*/ 115 w 201"/>
                    <a:gd name="T17" fmla="*/ 485 h 1262"/>
                    <a:gd name="T18" fmla="*/ 117 w 201"/>
                    <a:gd name="T19" fmla="*/ 547 h 1262"/>
                    <a:gd name="T20" fmla="*/ 117 w 201"/>
                    <a:gd name="T21" fmla="*/ 608 h 1262"/>
                    <a:gd name="T22" fmla="*/ 115 w 201"/>
                    <a:gd name="T23" fmla="*/ 671 h 1262"/>
                    <a:gd name="T24" fmla="*/ 112 w 201"/>
                    <a:gd name="T25" fmla="*/ 733 h 1262"/>
                    <a:gd name="T26" fmla="*/ 103 w 201"/>
                    <a:gd name="T27" fmla="*/ 796 h 1262"/>
                    <a:gd name="T28" fmla="*/ 96 w 201"/>
                    <a:gd name="T29" fmla="*/ 858 h 1262"/>
                    <a:gd name="T30" fmla="*/ 87 w 201"/>
                    <a:gd name="T31" fmla="*/ 918 h 1262"/>
                    <a:gd name="T32" fmla="*/ 73 w 201"/>
                    <a:gd name="T33" fmla="*/ 977 h 1262"/>
                    <a:gd name="T34" fmla="*/ 73 w 201"/>
                    <a:gd name="T35" fmla="*/ 980 h 1262"/>
                    <a:gd name="T36" fmla="*/ 73 w 201"/>
                    <a:gd name="T37" fmla="*/ 982 h 1262"/>
                    <a:gd name="T38" fmla="*/ 71 w 201"/>
                    <a:gd name="T39" fmla="*/ 988 h 1262"/>
                    <a:gd name="T40" fmla="*/ 66 w 201"/>
                    <a:gd name="T41" fmla="*/ 996 h 1262"/>
                    <a:gd name="T42" fmla="*/ 171 w 201"/>
                    <a:gd name="T43" fmla="*/ 1262 h 1262"/>
                    <a:gd name="T44" fmla="*/ 188 w 201"/>
                    <a:gd name="T45" fmla="*/ 1139 h 1262"/>
                    <a:gd name="T46" fmla="*/ 195 w 201"/>
                    <a:gd name="T47" fmla="*/ 1020 h 1262"/>
                    <a:gd name="T48" fmla="*/ 201 w 201"/>
                    <a:gd name="T49" fmla="*/ 909 h 1262"/>
                    <a:gd name="T50" fmla="*/ 201 w 201"/>
                    <a:gd name="T51" fmla="*/ 806 h 1262"/>
                    <a:gd name="T52" fmla="*/ 195 w 201"/>
                    <a:gd name="T53" fmla="*/ 706 h 1262"/>
                    <a:gd name="T54" fmla="*/ 188 w 201"/>
                    <a:gd name="T55" fmla="*/ 615 h 1262"/>
                    <a:gd name="T56" fmla="*/ 176 w 201"/>
                    <a:gd name="T57" fmla="*/ 525 h 1262"/>
                    <a:gd name="T58" fmla="*/ 160 w 201"/>
                    <a:gd name="T59" fmla="*/ 443 h 1262"/>
                    <a:gd name="T60" fmla="*/ 144 w 201"/>
                    <a:gd name="T61" fmla="*/ 368 h 1262"/>
                    <a:gd name="T62" fmla="*/ 125 w 201"/>
                    <a:gd name="T63" fmla="*/ 300 h 1262"/>
                    <a:gd name="T64" fmla="*/ 106 w 201"/>
                    <a:gd name="T65" fmla="*/ 236 h 1262"/>
                    <a:gd name="T66" fmla="*/ 84 w 201"/>
                    <a:gd name="T67" fmla="*/ 175 h 1262"/>
                    <a:gd name="T68" fmla="*/ 63 w 201"/>
                    <a:gd name="T69" fmla="*/ 125 h 1262"/>
                    <a:gd name="T70" fmla="*/ 41 w 201"/>
                    <a:gd name="T71" fmla="*/ 76 h 1262"/>
                    <a:gd name="T72" fmla="*/ 19 w 201"/>
                    <a:gd name="T73" fmla="*/ 35 h 1262"/>
                    <a:gd name="T74" fmla="*/ 0 w 201"/>
                    <a:gd name="T75" fmla="*/ 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262">
                      <a:moveTo>
                        <a:pt x="0" y="0"/>
                      </a:moveTo>
                      <a:lnTo>
                        <a:pt x="25" y="57"/>
                      </a:lnTo>
                      <a:lnTo>
                        <a:pt x="44" y="114"/>
                      </a:lnTo>
                      <a:lnTo>
                        <a:pt x="63" y="173"/>
                      </a:lnTo>
                      <a:lnTo>
                        <a:pt x="79" y="236"/>
                      </a:lnTo>
                      <a:lnTo>
                        <a:pt x="90" y="295"/>
                      </a:lnTo>
                      <a:lnTo>
                        <a:pt x="101" y="358"/>
                      </a:lnTo>
                      <a:lnTo>
                        <a:pt x="108" y="419"/>
                      </a:lnTo>
                      <a:lnTo>
                        <a:pt x="115" y="485"/>
                      </a:lnTo>
                      <a:lnTo>
                        <a:pt x="117" y="547"/>
                      </a:lnTo>
                      <a:lnTo>
                        <a:pt x="117" y="608"/>
                      </a:lnTo>
                      <a:lnTo>
                        <a:pt x="115" y="671"/>
                      </a:lnTo>
                      <a:lnTo>
                        <a:pt x="112" y="733"/>
                      </a:lnTo>
                      <a:lnTo>
                        <a:pt x="103" y="796"/>
                      </a:lnTo>
                      <a:lnTo>
                        <a:pt x="96" y="858"/>
                      </a:lnTo>
                      <a:lnTo>
                        <a:pt x="87" y="918"/>
                      </a:lnTo>
                      <a:lnTo>
                        <a:pt x="73" y="977"/>
                      </a:lnTo>
                      <a:lnTo>
                        <a:pt x="73" y="980"/>
                      </a:lnTo>
                      <a:lnTo>
                        <a:pt x="73" y="982"/>
                      </a:lnTo>
                      <a:lnTo>
                        <a:pt x="71" y="988"/>
                      </a:lnTo>
                      <a:lnTo>
                        <a:pt x="66" y="996"/>
                      </a:lnTo>
                      <a:lnTo>
                        <a:pt x="171" y="1262"/>
                      </a:lnTo>
                      <a:lnTo>
                        <a:pt x="188" y="1139"/>
                      </a:lnTo>
                      <a:lnTo>
                        <a:pt x="195" y="1020"/>
                      </a:lnTo>
                      <a:lnTo>
                        <a:pt x="201" y="909"/>
                      </a:lnTo>
                      <a:lnTo>
                        <a:pt x="201" y="806"/>
                      </a:lnTo>
                      <a:lnTo>
                        <a:pt x="195" y="706"/>
                      </a:lnTo>
                      <a:lnTo>
                        <a:pt x="188" y="615"/>
                      </a:lnTo>
                      <a:lnTo>
                        <a:pt x="176" y="525"/>
                      </a:lnTo>
                      <a:lnTo>
                        <a:pt x="160" y="443"/>
                      </a:lnTo>
                      <a:lnTo>
                        <a:pt x="144" y="368"/>
                      </a:lnTo>
                      <a:lnTo>
                        <a:pt x="125" y="300"/>
                      </a:lnTo>
                      <a:lnTo>
                        <a:pt x="106" y="236"/>
                      </a:lnTo>
                      <a:lnTo>
                        <a:pt x="84" y="175"/>
                      </a:lnTo>
                      <a:lnTo>
                        <a:pt x="63" y="125"/>
                      </a:lnTo>
                      <a:lnTo>
                        <a:pt x="41" y="76"/>
                      </a:lnTo>
                      <a:lnTo>
                        <a:pt x="19" y="35"/>
                      </a:lnTo>
                      <a:lnTo>
                        <a:pt x="0"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75"/>
                <p:cNvSpPr>
                  <a:spLocks/>
                </p:cNvSpPr>
                <p:nvPr/>
              </p:nvSpPr>
              <p:spPr bwMode="auto">
                <a:xfrm>
                  <a:off x="2736" y="2017"/>
                  <a:ext cx="11" cy="67"/>
                </a:xfrm>
                <a:custGeom>
                  <a:avLst/>
                  <a:gdLst>
                    <a:gd name="T0" fmla="*/ 0 w 187"/>
                    <a:gd name="T1" fmla="*/ 0 h 1080"/>
                    <a:gd name="T2" fmla="*/ 11 w 187"/>
                    <a:gd name="T3" fmla="*/ 19 h 1080"/>
                    <a:gd name="T4" fmla="*/ 41 w 187"/>
                    <a:gd name="T5" fmla="*/ 78 h 1080"/>
                    <a:gd name="T6" fmla="*/ 60 w 187"/>
                    <a:gd name="T7" fmla="*/ 122 h 1080"/>
                    <a:gd name="T8" fmla="*/ 81 w 187"/>
                    <a:gd name="T9" fmla="*/ 174 h 1080"/>
                    <a:gd name="T10" fmla="*/ 103 w 187"/>
                    <a:gd name="T11" fmla="*/ 233 h 1080"/>
                    <a:gd name="T12" fmla="*/ 122 w 187"/>
                    <a:gd name="T13" fmla="*/ 301 h 1080"/>
                    <a:gd name="T14" fmla="*/ 141 w 187"/>
                    <a:gd name="T15" fmla="*/ 376 h 1080"/>
                    <a:gd name="T16" fmla="*/ 157 w 187"/>
                    <a:gd name="T17" fmla="*/ 457 h 1080"/>
                    <a:gd name="T18" fmla="*/ 171 w 187"/>
                    <a:gd name="T19" fmla="*/ 546 h 1080"/>
                    <a:gd name="T20" fmla="*/ 178 w 187"/>
                    <a:gd name="T21" fmla="*/ 642 h 1080"/>
                    <a:gd name="T22" fmla="*/ 178 w 187"/>
                    <a:gd name="T23" fmla="*/ 690 h 1080"/>
                    <a:gd name="T24" fmla="*/ 178 w 187"/>
                    <a:gd name="T25" fmla="*/ 739 h 1080"/>
                    <a:gd name="T26" fmla="*/ 178 w 187"/>
                    <a:gd name="T27" fmla="*/ 793 h 1080"/>
                    <a:gd name="T28" fmla="*/ 176 w 187"/>
                    <a:gd name="T29" fmla="*/ 845 h 1080"/>
                    <a:gd name="T30" fmla="*/ 171 w 187"/>
                    <a:gd name="T31" fmla="*/ 899 h 1080"/>
                    <a:gd name="T32" fmla="*/ 163 w 187"/>
                    <a:gd name="T33" fmla="*/ 955 h 1080"/>
                    <a:gd name="T34" fmla="*/ 154 w 187"/>
                    <a:gd name="T35" fmla="*/ 1012 h 1080"/>
                    <a:gd name="T36" fmla="*/ 141 w 187"/>
                    <a:gd name="T37" fmla="*/ 1069 h 1080"/>
                    <a:gd name="T38" fmla="*/ 143 w 187"/>
                    <a:gd name="T39" fmla="*/ 1080 h 1080"/>
                    <a:gd name="T40" fmla="*/ 157 w 187"/>
                    <a:gd name="T41" fmla="*/ 1021 h 1080"/>
                    <a:gd name="T42" fmla="*/ 166 w 187"/>
                    <a:gd name="T43" fmla="*/ 961 h 1080"/>
                    <a:gd name="T44" fmla="*/ 173 w 187"/>
                    <a:gd name="T45" fmla="*/ 899 h 1080"/>
                    <a:gd name="T46" fmla="*/ 182 w 187"/>
                    <a:gd name="T47" fmla="*/ 836 h 1080"/>
                    <a:gd name="T48" fmla="*/ 185 w 187"/>
                    <a:gd name="T49" fmla="*/ 774 h 1080"/>
                    <a:gd name="T50" fmla="*/ 187 w 187"/>
                    <a:gd name="T51" fmla="*/ 711 h 1080"/>
                    <a:gd name="T52" fmla="*/ 187 w 187"/>
                    <a:gd name="T53" fmla="*/ 650 h 1080"/>
                    <a:gd name="T54" fmla="*/ 185 w 187"/>
                    <a:gd name="T55" fmla="*/ 588 h 1080"/>
                    <a:gd name="T56" fmla="*/ 178 w 187"/>
                    <a:gd name="T57" fmla="*/ 522 h 1080"/>
                    <a:gd name="T58" fmla="*/ 171 w 187"/>
                    <a:gd name="T59" fmla="*/ 461 h 1080"/>
                    <a:gd name="T60" fmla="*/ 160 w 187"/>
                    <a:gd name="T61" fmla="*/ 398 h 1080"/>
                    <a:gd name="T62" fmla="*/ 149 w 187"/>
                    <a:gd name="T63" fmla="*/ 339 h 1080"/>
                    <a:gd name="T64" fmla="*/ 133 w 187"/>
                    <a:gd name="T65" fmla="*/ 276 h 1080"/>
                    <a:gd name="T66" fmla="*/ 114 w 187"/>
                    <a:gd name="T67" fmla="*/ 217 h 1080"/>
                    <a:gd name="T68" fmla="*/ 95 w 187"/>
                    <a:gd name="T69" fmla="*/ 160 h 1080"/>
                    <a:gd name="T70" fmla="*/ 70 w 187"/>
                    <a:gd name="T71" fmla="*/ 103 h 1080"/>
                    <a:gd name="T72" fmla="*/ 41 w 187"/>
                    <a:gd name="T73" fmla="*/ 57 h 1080"/>
                    <a:gd name="T74" fmla="*/ 19 w 187"/>
                    <a:gd name="T75" fmla="*/ 24 h 1080"/>
                    <a:gd name="T76" fmla="*/ 0 w 187"/>
                    <a:gd name="T77" fmla="*/ 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 h="1080">
                      <a:moveTo>
                        <a:pt x="0" y="0"/>
                      </a:moveTo>
                      <a:lnTo>
                        <a:pt x="11" y="19"/>
                      </a:lnTo>
                      <a:lnTo>
                        <a:pt x="41" y="78"/>
                      </a:lnTo>
                      <a:lnTo>
                        <a:pt x="60" y="122"/>
                      </a:lnTo>
                      <a:lnTo>
                        <a:pt x="81" y="174"/>
                      </a:lnTo>
                      <a:lnTo>
                        <a:pt x="103" y="233"/>
                      </a:lnTo>
                      <a:lnTo>
                        <a:pt x="122" y="301"/>
                      </a:lnTo>
                      <a:lnTo>
                        <a:pt x="141" y="376"/>
                      </a:lnTo>
                      <a:lnTo>
                        <a:pt x="157" y="457"/>
                      </a:lnTo>
                      <a:lnTo>
                        <a:pt x="171" y="546"/>
                      </a:lnTo>
                      <a:lnTo>
                        <a:pt x="178" y="642"/>
                      </a:lnTo>
                      <a:lnTo>
                        <a:pt x="178" y="690"/>
                      </a:lnTo>
                      <a:lnTo>
                        <a:pt x="178" y="739"/>
                      </a:lnTo>
                      <a:lnTo>
                        <a:pt x="178" y="793"/>
                      </a:lnTo>
                      <a:lnTo>
                        <a:pt x="176" y="845"/>
                      </a:lnTo>
                      <a:lnTo>
                        <a:pt x="171" y="899"/>
                      </a:lnTo>
                      <a:lnTo>
                        <a:pt x="163" y="955"/>
                      </a:lnTo>
                      <a:lnTo>
                        <a:pt x="154" y="1012"/>
                      </a:lnTo>
                      <a:lnTo>
                        <a:pt x="141" y="1069"/>
                      </a:lnTo>
                      <a:lnTo>
                        <a:pt x="143" y="1080"/>
                      </a:lnTo>
                      <a:lnTo>
                        <a:pt x="157" y="1021"/>
                      </a:lnTo>
                      <a:lnTo>
                        <a:pt x="166" y="961"/>
                      </a:lnTo>
                      <a:lnTo>
                        <a:pt x="173" y="899"/>
                      </a:lnTo>
                      <a:lnTo>
                        <a:pt x="182" y="836"/>
                      </a:lnTo>
                      <a:lnTo>
                        <a:pt x="185" y="774"/>
                      </a:lnTo>
                      <a:lnTo>
                        <a:pt x="187" y="711"/>
                      </a:lnTo>
                      <a:lnTo>
                        <a:pt x="187" y="650"/>
                      </a:lnTo>
                      <a:lnTo>
                        <a:pt x="185" y="588"/>
                      </a:lnTo>
                      <a:lnTo>
                        <a:pt x="178" y="522"/>
                      </a:lnTo>
                      <a:lnTo>
                        <a:pt x="171" y="461"/>
                      </a:lnTo>
                      <a:lnTo>
                        <a:pt x="160" y="398"/>
                      </a:lnTo>
                      <a:lnTo>
                        <a:pt x="149" y="339"/>
                      </a:lnTo>
                      <a:lnTo>
                        <a:pt x="133" y="276"/>
                      </a:lnTo>
                      <a:lnTo>
                        <a:pt x="114" y="217"/>
                      </a:lnTo>
                      <a:lnTo>
                        <a:pt x="95" y="160"/>
                      </a:lnTo>
                      <a:lnTo>
                        <a:pt x="70" y="103"/>
                      </a:lnTo>
                      <a:lnTo>
                        <a:pt x="41" y="57"/>
                      </a:lnTo>
                      <a:lnTo>
                        <a:pt x="19" y="24"/>
                      </a:lnTo>
                      <a:lnTo>
                        <a:pt x="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76"/>
                <p:cNvSpPr>
                  <a:spLocks/>
                </p:cNvSpPr>
                <p:nvPr/>
              </p:nvSpPr>
              <p:spPr bwMode="auto">
                <a:xfrm>
                  <a:off x="2392" y="2109"/>
                  <a:ext cx="16" cy="26"/>
                </a:xfrm>
                <a:custGeom>
                  <a:avLst/>
                  <a:gdLst>
                    <a:gd name="T0" fmla="*/ 0 w 256"/>
                    <a:gd name="T1" fmla="*/ 427 h 427"/>
                    <a:gd name="T2" fmla="*/ 0 w 256"/>
                    <a:gd name="T3" fmla="*/ 414 h 427"/>
                    <a:gd name="T4" fmla="*/ 5 w 256"/>
                    <a:gd name="T5" fmla="*/ 377 h 427"/>
                    <a:gd name="T6" fmla="*/ 13 w 256"/>
                    <a:gd name="T7" fmla="*/ 325 h 427"/>
                    <a:gd name="T8" fmla="*/ 21 w 256"/>
                    <a:gd name="T9" fmla="*/ 292 h 427"/>
                    <a:gd name="T10" fmla="*/ 32 w 256"/>
                    <a:gd name="T11" fmla="*/ 260 h 427"/>
                    <a:gd name="T12" fmla="*/ 42 w 256"/>
                    <a:gd name="T13" fmla="*/ 224 h 427"/>
                    <a:gd name="T14" fmla="*/ 59 w 256"/>
                    <a:gd name="T15" fmla="*/ 187 h 427"/>
                    <a:gd name="T16" fmla="*/ 78 w 256"/>
                    <a:gd name="T17" fmla="*/ 151 h 427"/>
                    <a:gd name="T18" fmla="*/ 103 w 256"/>
                    <a:gd name="T19" fmla="*/ 119 h 427"/>
                    <a:gd name="T20" fmla="*/ 129 w 256"/>
                    <a:gd name="T21" fmla="*/ 83 h 427"/>
                    <a:gd name="T22" fmla="*/ 162 w 256"/>
                    <a:gd name="T23" fmla="*/ 54 h 427"/>
                    <a:gd name="T24" fmla="*/ 200 w 256"/>
                    <a:gd name="T25" fmla="*/ 24 h 427"/>
                    <a:gd name="T26" fmla="*/ 244 w 256"/>
                    <a:gd name="T27" fmla="*/ 0 h 427"/>
                    <a:gd name="T28" fmla="*/ 246 w 256"/>
                    <a:gd name="T29" fmla="*/ 13 h 427"/>
                    <a:gd name="T30" fmla="*/ 251 w 256"/>
                    <a:gd name="T31" fmla="*/ 52 h 427"/>
                    <a:gd name="T32" fmla="*/ 254 w 256"/>
                    <a:gd name="T33" fmla="*/ 76 h 427"/>
                    <a:gd name="T34" fmla="*/ 256 w 256"/>
                    <a:gd name="T35" fmla="*/ 102 h 427"/>
                    <a:gd name="T36" fmla="*/ 254 w 256"/>
                    <a:gd name="T37" fmla="*/ 135 h 427"/>
                    <a:gd name="T38" fmla="*/ 249 w 256"/>
                    <a:gd name="T39" fmla="*/ 168 h 427"/>
                    <a:gd name="T40" fmla="*/ 241 w 256"/>
                    <a:gd name="T41" fmla="*/ 203 h 427"/>
                    <a:gd name="T42" fmla="*/ 227 w 256"/>
                    <a:gd name="T43" fmla="*/ 238 h 427"/>
                    <a:gd name="T44" fmla="*/ 208 w 256"/>
                    <a:gd name="T45" fmla="*/ 273 h 427"/>
                    <a:gd name="T46" fmla="*/ 181 w 256"/>
                    <a:gd name="T47" fmla="*/ 309 h 427"/>
                    <a:gd name="T48" fmla="*/ 167 w 256"/>
                    <a:gd name="T49" fmla="*/ 325 h 427"/>
                    <a:gd name="T50" fmla="*/ 148 w 256"/>
                    <a:gd name="T51" fmla="*/ 341 h 427"/>
                    <a:gd name="T52" fmla="*/ 129 w 256"/>
                    <a:gd name="T53" fmla="*/ 358 h 427"/>
                    <a:gd name="T54" fmla="*/ 108 w 256"/>
                    <a:gd name="T55" fmla="*/ 373 h 427"/>
                    <a:gd name="T56" fmla="*/ 84 w 256"/>
                    <a:gd name="T57" fmla="*/ 387 h 427"/>
                    <a:gd name="T58" fmla="*/ 59 w 256"/>
                    <a:gd name="T59" fmla="*/ 403 h 427"/>
                    <a:gd name="T60" fmla="*/ 32 w 256"/>
                    <a:gd name="T61" fmla="*/ 414 h 427"/>
                    <a:gd name="T62" fmla="*/ 0 w 256"/>
                    <a:gd name="T63"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427">
                      <a:moveTo>
                        <a:pt x="0" y="427"/>
                      </a:moveTo>
                      <a:lnTo>
                        <a:pt x="0" y="414"/>
                      </a:lnTo>
                      <a:lnTo>
                        <a:pt x="5" y="377"/>
                      </a:lnTo>
                      <a:lnTo>
                        <a:pt x="13" y="325"/>
                      </a:lnTo>
                      <a:lnTo>
                        <a:pt x="21" y="292"/>
                      </a:lnTo>
                      <a:lnTo>
                        <a:pt x="32" y="260"/>
                      </a:lnTo>
                      <a:lnTo>
                        <a:pt x="42" y="224"/>
                      </a:lnTo>
                      <a:lnTo>
                        <a:pt x="59" y="187"/>
                      </a:lnTo>
                      <a:lnTo>
                        <a:pt x="78" y="151"/>
                      </a:lnTo>
                      <a:lnTo>
                        <a:pt x="103" y="119"/>
                      </a:lnTo>
                      <a:lnTo>
                        <a:pt x="129" y="83"/>
                      </a:lnTo>
                      <a:lnTo>
                        <a:pt x="162" y="54"/>
                      </a:lnTo>
                      <a:lnTo>
                        <a:pt x="200" y="24"/>
                      </a:lnTo>
                      <a:lnTo>
                        <a:pt x="244" y="0"/>
                      </a:lnTo>
                      <a:lnTo>
                        <a:pt x="246" y="13"/>
                      </a:lnTo>
                      <a:lnTo>
                        <a:pt x="251" y="52"/>
                      </a:lnTo>
                      <a:lnTo>
                        <a:pt x="254" y="76"/>
                      </a:lnTo>
                      <a:lnTo>
                        <a:pt x="256" y="102"/>
                      </a:lnTo>
                      <a:lnTo>
                        <a:pt x="254" y="135"/>
                      </a:lnTo>
                      <a:lnTo>
                        <a:pt x="249" y="168"/>
                      </a:lnTo>
                      <a:lnTo>
                        <a:pt x="241" y="203"/>
                      </a:lnTo>
                      <a:lnTo>
                        <a:pt x="227" y="238"/>
                      </a:lnTo>
                      <a:lnTo>
                        <a:pt x="208" y="273"/>
                      </a:lnTo>
                      <a:lnTo>
                        <a:pt x="181" y="309"/>
                      </a:lnTo>
                      <a:lnTo>
                        <a:pt x="167" y="325"/>
                      </a:lnTo>
                      <a:lnTo>
                        <a:pt x="148" y="341"/>
                      </a:lnTo>
                      <a:lnTo>
                        <a:pt x="129" y="358"/>
                      </a:lnTo>
                      <a:lnTo>
                        <a:pt x="108" y="373"/>
                      </a:lnTo>
                      <a:lnTo>
                        <a:pt x="84" y="387"/>
                      </a:lnTo>
                      <a:lnTo>
                        <a:pt x="59" y="403"/>
                      </a:lnTo>
                      <a:lnTo>
                        <a:pt x="32" y="414"/>
                      </a:lnTo>
                      <a:lnTo>
                        <a:pt x="0" y="4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77"/>
                <p:cNvSpPr>
                  <a:spLocks/>
                </p:cNvSpPr>
                <p:nvPr/>
              </p:nvSpPr>
              <p:spPr bwMode="auto">
                <a:xfrm>
                  <a:off x="2392" y="2108"/>
                  <a:ext cx="16" cy="27"/>
                </a:xfrm>
                <a:custGeom>
                  <a:avLst/>
                  <a:gdLst>
                    <a:gd name="T0" fmla="*/ 8 w 263"/>
                    <a:gd name="T1" fmla="*/ 429 h 433"/>
                    <a:gd name="T2" fmla="*/ 10 w 263"/>
                    <a:gd name="T3" fmla="*/ 381 h 433"/>
                    <a:gd name="T4" fmla="*/ 27 w 263"/>
                    <a:gd name="T5" fmla="*/ 294 h 433"/>
                    <a:gd name="T6" fmla="*/ 54 w 263"/>
                    <a:gd name="T7" fmla="*/ 219 h 433"/>
                    <a:gd name="T8" fmla="*/ 81 w 263"/>
                    <a:gd name="T9" fmla="*/ 165 h 433"/>
                    <a:gd name="T10" fmla="*/ 116 w 263"/>
                    <a:gd name="T11" fmla="*/ 113 h 433"/>
                    <a:gd name="T12" fmla="*/ 160 w 263"/>
                    <a:gd name="T13" fmla="*/ 67 h 433"/>
                    <a:gd name="T14" fmla="*/ 217 w 263"/>
                    <a:gd name="T15" fmla="*/ 24 h 433"/>
                    <a:gd name="T16" fmla="*/ 247 w 263"/>
                    <a:gd name="T17" fmla="*/ 2 h 433"/>
                    <a:gd name="T18" fmla="*/ 244 w 263"/>
                    <a:gd name="T19" fmla="*/ 10 h 433"/>
                    <a:gd name="T20" fmla="*/ 254 w 263"/>
                    <a:gd name="T21" fmla="*/ 69 h 433"/>
                    <a:gd name="T22" fmla="*/ 252 w 263"/>
                    <a:gd name="T23" fmla="*/ 140 h 433"/>
                    <a:gd name="T24" fmla="*/ 238 w 263"/>
                    <a:gd name="T25" fmla="*/ 205 h 433"/>
                    <a:gd name="T26" fmla="*/ 222 w 263"/>
                    <a:gd name="T27" fmla="*/ 248 h 433"/>
                    <a:gd name="T28" fmla="*/ 195 w 263"/>
                    <a:gd name="T29" fmla="*/ 292 h 433"/>
                    <a:gd name="T30" fmla="*/ 155 w 263"/>
                    <a:gd name="T31" fmla="*/ 335 h 433"/>
                    <a:gd name="T32" fmla="*/ 106 w 263"/>
                    <a:gd name="T33" fmla="*/ 375 h 433"/>
                    <a:gd name="T34" fmla="*/ 40 w 263"/>
                    <a:gd name="T35" fmla="*/ 410 h 433"/>
                    <a:gd name="T36" fmla="*/ 3 w 263"/>
                    <a:gd name="T37" fmla="*/ 429 h 433"/>
                    <a:gd name="T38" fmla="*/ 3 w 263"/>
                    <a:gd name="T39" fmla="*/ 429 h 433"/>
                    <a:gd name="T40" fmla="*/ 43 w 263"/>
                    <a:gd name="T41" fmla="*/ 416 h 433"/>
                    <a:gd name="T42" fmla="*/ 108 w 263"/>
                    <a:gd name="T43" fmla="*/ 381 h 433"/>
                    <a:gd name="T44" fmla="*/ 160 w 263"/>
                    <a:gd name="T45" fmla="*/ 341 h 433"/>
                    <a:gd name="T46" fmla="*/ 200 w 263"/>
                    <a:gd name="T47" fmla="*/ 297 h 433"/>
                    <a:gd name="T48" fmla="*/ 228 w 263"/>
                    <a:gd name="T49" fmla="*/ 251 h 433"/>
                    <a:gd name="T50" fmla="*/ 247 w 263"/>
                    <a:gd name="T51" fmla="*/ 208 h 433"/>
                    <a:gd name="T52" fmla="*/ 259 w 263"/>
                    <a:gd name="T53" fmla="*/ 140 h 433"/>
                    <a:gd name="T54" fmla="*/ 259 w 263"/>
                    <a:gd name="T55" fmla="*/ 61 h 433"/>
                    <a:gd name="T56" fmla="*/ 249 w 263"/>
                    <a:gd name="T57" fmla="*/ 2 h 433"/>
                    <a:gd name="T58" fmla="*/ 244 w 263"/>
                    <a:gd name="T59" fmla="*/ 0 h 433"/>
                    <a:gd name="T60" fmla="*/ 162 w 263"/>
                    <a:gd name="T61" fmla="*/ 54 h 433"/>
                    <a:gd name="T62" fmla="*/ 103 w 263"/>
                    <a:gd name="T63" fmla="*/ 118 h 433"/>
                    <a:gd name="T64" fmla="*/ 59 w 263"/>
                    <a:gd name="T65" fmla="*/ 189 h 433"/>
                    <a:gd name="T66" fmla="*/ 29 w 263"/>
                    <a:gd name="T67" fmla="*/ 259 h 433"/>
                    <a:gd name="T68" fmla="*/ 14 w 263"/>
                    <a:gd name="T69" fmla="*/ 325 h 433"/>
                    <a:gd name="T70" fmla="*/ 0 w 263"/>
                    <a:gd name="T71" fmla="*/ 416 h 433"/>
                    <a:gd name="T72" fmla="*/ 0 w 263"/>
                    <a:gd name="T73" fmla="*/ 433 h 433"/>
                    <a:gd name="T74" fmla="*/ 3 w 263"/>
                    <a:gd name="T75" fmla="*/ 42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433">
                      <a:moveTo>
                        <a:pt x="3" y="429"/>
                      </a:moveTo>
                      <a:lnTo>
                        <a:pt x="8" y="429"/>
                      </a:lnTo>
                      <a:lnTo>
                        <a:pt x="8" y="416"/>
                      </a:lnTo>
                      <a:lnTo>
                        <a:pt x="10" y="381"/>
                      </a:lnTo>
                      <a:lnTo>
                        <a:pt x="16" y="341"/>
                      </a:lnTo>
                      <a:lnTo>
                        <a:pt x="27" y="294"/>
                      </a:lnTo>
                      <a:lnTo>
                        <a:pt x="43" y="245"/>
                      </a:lnTo>
                      <a:lnTo>
                        <a:pt x="54" y="219"/>
                      </a:lnTo>
                      <a:lnTo>
                        <a:pt x="68" y="191"/>
                      </a:lnTo>
                      <a:lnTo>
                        <a:pt x="81" y="165"/>
                      </a:lnTo>
                      <a:lnTo>
                        <a:pt x="97" y="140"/>
                      </a:lnTo>
                      <a:lnTo>
                        <a:pt x="116" y="113"/>
                      </a:lnTo>
                      <a:lnTo>
                        <a:pt x="135" y="89"/>
                      </a:lnTo>
                      <a:lnTo>
                        <a:pt x="160" y="67"/>
                      </a:lnTo>
                      <a:lnTo>
                        <a:pt x="186" y="45"/>
                      </a:lnTo>
                      <a:lnTo>
                        <a:pt x="217" y="24"/>
                      </a:lnTo>
                      <a:lnTo>
                        <a:pt x="247" y="7"/>
                      </a:lnTo>
                      <a:lnTo>
                        <a:pt x="247" y="2"/>
                      </a:lnTo>
                      <a:lnTo>
                        <a:pt x="241" y="5"/>
                      </a:lnTo>
                      <a:lnTo>
                        <a:pt x="244" y="10"/>
                      </a:lnTo>
                      <a:lnTo>
                        <a:pt x="252" y="45"/>
                      </a:lnTo>
                      <a:lnTo>
                        <a:pt x="254" y="69"/>
                      </a:lnTo>
                      <a:lnTo>
                        <a:pt x="254" y="99"/>
                      </a:lnTo>
                      <a:lnTo>
                        <a:pt x="252" y="140"/>
                      </a:lnTo>
                      <a:lnTo>
                        <a:pt x="247" y="181"/>
                      </a:lnTo>
                      <a:lnTo>
                        <a:pt x="238" y="205"/>
                      </a:lnTo>
                      <a:lnTo>
                        <a:pt x="230" y="226"/>
                      </a:lnTo>
                      <a:lnTo>
                        <a:pt x="222" y="248"/>
                      </a:lnTo>
                      <a:lnTo>
                        <a:pt x="209" y="270"/>
                      </a:lnTo>
                      <a:lnTo>
                        <a:pt x="195" y="292"/>
                      </a:lnTo>
                      <a:lnTo>
                        <a:pt x="176" y="313"/>
                      </a:lnTo>
                      <a:lnTo>
                        <a:pt x="155" y="335"/>
                      </a:lnTo>
                      <a:lnTo>
                        <a:pt x="132" y="356"/>
                      </a:lnTo>
                      <a:lnTo>
                        <a:pt x="106" y="375"/>
                      </a:lnTo>
                      <a:lnTo>
                        <a:pt x="73" y="391"/>
                      </a:lnTo>
                      <a:lnTo>
                        <a:pt x="40" y="410"/>
                      </a:lnTo>
                      <a:lnTo>
                        <a:pt x="3" y="424"/>
                      </a:lnTo>
                      <a:lnTo>
                        <a:pt x="3" y="429"/>
                      </a:lnTo>
                      <a:lnTo>
                        <a:pt x="8" y="429"/>
                      </a:lnTo>
                      <a:lnTo>
                        <a:pt x="3" y="429"/>
                      </a:lnTo>
                      <a:lnTo>
                        <a:pt x="5" y="433"/>
                      </a:lnTo>
                      <a:lnTo>
                        <a:pt x="43" y="416"/>
                      </a:lnTo>
                      <a:lnTo>
                        <a:pt x="78" y="400"/>
                      </a:lnTo>
                      <a:lnTo>
                        <a:pt x="108" y="381"/>
                      </a:lnTo>
                      <a:lnTo>
                        <a:pt x="138" y="362"/>
                      </a:lnTo>
                      <a:lnTo>
                        <a:pt x="160" y="341"/>
                      </a:lnTo>
                      <a:lnTo>
                        <a:pt x="181" y="318"/>
                      </a:lnTo>
                      <a:lnTo>
                        <a:pt x="200" y="297"/>
                      </a:lnTo>
                      <a:lnTo>
                        <a:pt x="217" y="275"/>
                      </a:lnTo>
                      <a:lnTo>
                        <a:pt x="228" y="251"/>
                      </a:lnTo>
                      <a:lnTo>
                        <a:pt x="238" y="229"/>
                      </a:lnTo>
                      <a:lnTo>
                        <a:pt x="247" y="208"/>
                      </a:lnTo>
                      <a:lnTo>
                        <a:pt x="254" y="184"/>
                      </a:lnTo>
                      <a:lnTo>
                        <a:pt x="259" y="140"/>
                      </a:lnTo>
                      <a:lnTo>
                        <a:pt x="263" y="99"/>
                      </a:lnTo>
                      <a:lnTo>
                        <a:pt x="259" y="61"/>
                      </a:lnTo>
                      <a:lnTo>
                        <a:pt x="257" y="29"/>
                      </a:lnTo>
                      <a:lnTo>
                        <a:pt x="249" y="2"/>
                      </a:lnTo>
                      <a:lnTo>
                        <a:pt x="247" y="0"/>
                      </a:lnTo>
                      <a:lnTo>
                        <a:pt x="244" y="0"/>
                      </a:lnTo>
                      <a:lnTo>
                        <a:pt x="200" y="24"/>
                      </a:lnTo>
                      <a:lnTo>
                        <a:pt x="162" y="54"/>
                      </a:lnTo>
                      <a:lnTo>
                        <a:pt x="130" y="83"/>
                      </a:lnTo>
                      <a:lnTo>
                        <a:pt x="103" y="118"/>
                      </a:lnTo>
                      <a:lnTo>
                        <a:pt x="78" y="153"/>
                      </a:lnTo>
                      <a:lnTo>
                        <a:pt x="59" y="189"/>
                      </a:lnTo>
                      <a:lnTo>
                        <a:pt x="43" y="224"/>
                      </a:lnTo>
                      <a:lnTo>
                        <a:pt x="29" y="259"/>
                      </a:lnTo>
                      <a:lnTo>
                        <a:pt x="19" y="294"/>
                      </a:lnTo>
                      <a:lnTo>
                        <a:pt x="14" y="325"/>
                      </a:lnTo>
                      <a:lnTo>
                        <a:pt x="3" y="379"/>
                      </a:lnTo>
                      <a:lnTo>
                        <a:pt x="0" y="416"/>
                      </a:lnTo>
                      <a:lnTo>
                        <a:pt x="0" y="429"/>
                      </a:lnTo>
                      <a:lnTo>
                        <a:pt x="0" y="433"/>
                      </a:lnTo>
                      <a:lnTo>
                        <a:pt x="5" y="433"/>
                      </a:lnTo>
                      <a:lnTo>
                        <a:pt x="3" y="429"/>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78"/>
                <p:cNvSpPr>
                  <a:spLocks/>
                </p:cNvSpPr>
                <p:nvPr/>
              </p:nvSpPr>
              <p:spPr bwMode="auto">
                <a:xfrm>
                  <a:off x="2395" y="2118"/>
                  <a:ext cx="10" cy="10"/>
                </a:xfrm>
                <a:custGeom>
                  <a:avLst/>
                  <a:gdLst>
                    <a:gd name="T0" fmla="*/ 0 w 160"/>
                    <a:gd name="T1" fmla="*/ 82 h 160"/>
                    <a:gd name="T2" fmla="*/ 3 w 160"/>
                    <a:gd name="T3" fmla="*/ 95 h 160"/>
                    <a:gd name="T4" fmla="*/ 5 w 160"/>
                    <a:gd name="T5" fmla="*/ 111 h 160"/>
                    <a:gd name="T6" fmla="*/ 14 w 160"/>
                    <a:gd name="T7" fmla="*/ 125 h 160"/>
                    <a:gd name="T8" fmla="*/ 24 w 160"/>
                    <a:gd name="T9" fmla="*/ 136 h 160"/>
                    <a:gd name="T10" fmla="*/ 35 w 160"/>
                    <a:gd name="T11" fmla="*/ 146 h 160"/>
                    <a:gd name="T12" fmla="*/ 49 w 160"/>
                    <a:gd name="T13" fmla="*/ 155 h 160"/>
                    <a:gd name="T14" fmla="*/ 63 w 160"/>
                    <a:gd name="T15" fmla="*/ 158 h 160"/>
                    <a:gd name="T16" fmla="*/ 79 w 160"/>
                    <a:gd name="T17" fmla="*/ 160 h 160"/>
                    <a:gd name="T18" fmla="*/ 96 w 160"/>
                    <a:gd name="T19" fmla="*/ 158 h 160"/>
                    <a:gd name="T20" fmla="*/ 111 w 160"/>
                    <a:gd name="T21" fmla="*/ 155 h 160"/>
                    <a:gd name="T22" fmla="*/ 125 w 160"/>
                    <a:gd name="T23" fmla="*/ 146 h 160"/>
                    <a:gd name="T24" fmla="*/ 136 w 160"/>
                    <a:gd name="T25" fmla="*/ 136 h 160"/>
                    <a:gd name="T26" fmla="*/ 146 w 160"/>
                    <a:gd name="T27" fmla="*/ 125 h 160"/>
                    <a:gd name="T28" fmla="*/ 152 w 160"/>
                    <a:gd name="T29" fmla="*/ 111 h 160"/>
                    <a:gd name="T30" fmla="*/ 158 w 160"/>
                    <a:gd name="T31" fmla="*/ 95 h 160"/>
                    <a:gd name="T32" fmla="*/ 160 w 160"/>
                    <a:gd name="T33" fmla="*/ 82 h 160"/>
                    <a:gd name="T34" fmla="*/ 158 w 160"/>
                    <a:gd name="T35" fmla="*/ 66 h 160"/>
                    <a:gd name="T36" fmla="*/ 152 w 160"/>
                    <a:gd name="T37" fmla="*/ 49 h 160"/>
                    <a:gd name="T38" fmla="*/ 146 w 160"/>
                    <a:gd name="T39" fmla="*/ 36 h 160"/>
                    <a:gd name="T40" fmla="*/ 136 w 160"/>
                    <a:gd name="T41" fmla="*/ 24 h 160"/>
                    <a:gd name="T42" fmla="*/ 125 w 160"/>
                    <a:gd name="T43" fmla="*/ 14 h 160"/>
                    <a:gd name="T44" fmla="*/ 111 w 160"/>
                    <a:gd name="T45" fmla="*/ 6 h 160"/>
                    <a:gd name="T46" fmla="*/ 96 w 160"/>
                    <a:gd name="T47" fmla="*/ 3 h 160"/>
                    <a:gd name="T48" fmla="*/ 79 w 160"/>
                    <a:gd name="T49" fmla="*/ 0 h 160"/>
                    <a:gd name="T50" fmla="*/ 63 w 160"/>
                    <a:gd name="T51" fmla="*/ 3 h 160"/>
                    <a:gd name="T52" fmla="*/ 49 w 160"/>
                    <a:gd name="T53" fmla="*/ 6 h 160"/>
                    <a:gd name="T54" fmla="*/ 35 w 160"/>
                    <a:gd name="T55" fmla="*/ 14 h 160"/>
                    <a:gd name="T56" fmla="*/ 24 w 160"/>
                    <a:gd name="T57" fmla="*/ 24 h 160"/>
                    <a:gd name="T58" fmla="*/ 14 w 160"/>
                    <a:gd name="T59" fmla="*/ 36 h 160"/>
                    <a:gd name="T60" fmla="*/ 5 w 160"/>
                    <a:gd name="T61" fmla="*/ 49 h 160"/>
                    <a:gd name="T62" fmla="*/ 3 w 160"/>
                    <a:gd name="T63" fmla="*/ 66 h 160"/>
                    <a:gd name="T64" fmla="*/ 0 w 160"/>
                    <a:gd name="T65" fmla="*/ 8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60">
                      <a:moveTo>
                        <a:pt x="0" y="82"/>
                      </a:moveTo>
                      <a:lnTo>
                        <a:pt x="3" y="95"/>
                      </a:lnTo>
                      <a:lnTo>
                        <a:pt x="5" y="111"/>
                      </a:lnTo>
                      <a:lnTo>
                        <a:pt x="14" y="125"/>
                      </a:lnTo>
                      <a:lnTo>
                        <a:pt x="24" y="136"/>
                      </a:lnTo>
                      <a:lnTo>
                        <a:pt x="35" y="146"/>
                      </a:lnTo>
                      <a:lnTo>
                        <a:pt x="49" y="155"/>
                      </a:lnTo>
                      <a:lnTo>
                        <a:pt x="63" y="158"/>
                      </a:lnTo>
                      <a:lnTo>
                        <a:pt x="79" y="160"/>
                      </a:lnTo>
                      <a:lnTo>
                        <a:pt x="96" y="158"/>
                      </a:lnTo>
                      <a:lnTo>
                        <a:pt x="111" y="155"/>
                      </a:lnTo>
                      <a:lnTo>
                        <a:pt x="125" y="146"/>
                      </a:lnTo>
                      <a:lnTo>
                        <a:pt x="136" y="136"/>
                      </a:lnTo>
                      <a:lnTo>
                        <a:pt x="146" y="125"/>
                      </a:lnTo>
                      <a:lnTo>
                        <a:pt x="152" y="111"/>
                      </a:lnTo>
                      <a:lnTo>
                        <a:pt x="158" y="95"/>
                      </a:lnTo>
                      <a:lnTo>
                        <a:pt x="160" y="82"/>
                      </a:lnTo>
                      <a:lnTo>
                        <a:pt x="158" y="66"/>
                      </a:lnTo>
                      <a:lnTo>
                        <a:pt x="152" y="49"/>
                      </a:lnTo>
                      <a:lnTo>
                        <a:pt x="146" y="36"/>
                      </a:lnTo>
                      <a:lnTo>
                        <a:pt x="136" y="24"/>
                      </a:lnTo>
                      <a:lnTo>
                        <a:pt x="125" y="14"/>
                      </a:lnTo>
                      <a:lnTo>
                        <a:pt x="111" y="6"/>
                      </a:lnTo>
                      <a:lnTo>
                        <a:pt x="96" y="3"/>
                      </a:lnTo>
                      <a:lnTo>
                        <a:pt x="79" y="0"/>
                      </a:lnTo>
                      <a:lnTo>
                        <a:pt x="63" y="3"/>
                      </a:lnTo>
                      <a:lnTo>
                        <a:pt x="49" y="6"/>
                      </a:lnTo>
                      <a:lnTo>
                        <a:pt x="35" y="14"/>
                      </a:lnTo>
                      <a:lnTo>
                        <a:pt x="24" y="24"/>
                      </a:lnTo>
                      <a:lnTo>
                        <a:pt x="14" y="36"/>
                      </a:lnTo>
                      <a:lnTo>
                        <a:pt x="5" y="49"/>
                      </a:lnTo>
                      <a:lnTo>
                        <a:pt x="3" y="66"/>
                      </a:lnTo>
                      <a:lnTo>
                        <a:pt x="0" y="82"/>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79"/>
                <p:cNvSpPr>
                  <a:spLocks/>
                </p:cNvSpPr>
                <p:nvPr/>
              </p:nvSpPr>
              <p:spPr bwMode="auto">
                <a:xfrm>
                  <a:off x="2428" y="2082"/>
                  <a:ext cx="31" cy="52"/>
                </a:xfrm>
                <a:custGeom>
                  <a:avLst/>
                  <a:gdLst>
                    <a:gd name="T0" fmla="*/ 349 w 502"/>
                    <a:gd name="T1" fmla="*/ 0 h 826"/>
                    <a:gd name="T2" fmla="*/ 361 w 502"/>
                    <a:gd name="T3" fmla="*/ 22 h 826"/>
                    <a:gd name="T4" fmla="*/ 371 w 502"/>
                    <a:gd name="T5" fmla="*/ 44 h 826"/>
                    <a:gd name="T6" fmla="*/ 379 w 502"/>
                    <a:gd name="T7" fmla="*/ 65 h 826"/>
                    <a:gd name="T8" fmla="*/ 387 w 502"/>
                    <a:gd name="T9" fmla="*/ 89 h 826"/>
                    <a:gd name="T10" fmla="*/ 396 w 502"/>
                    <a:gd name="T11" fmla="*/ 133 h 826"/>
                    <a:gd name="T12" fmla="*/ 398 w 502"/>
                    <a:gd name="T13" fmla="*/ 179 h 826"/>
                    <a:gd name="T14" fmla="*/ 398 w 502"/>
                    <a:gd name="T15" fmla="*/ 211 h 826"/>
                    <a:gd name="T16" fmla="*/ 393 w 502"/>
                    <a:gd name="T17" fmla="*/ 242 h 826"/>
                    <a:gd name="T18" fmla="*/ 387 w 502"/>
                    <a:gd name="T19" fmla="*/ 271 h 826"/>
                    <a:gd name="T20" fmla="*/ 379 w 502"/>
                    <a:gd name="T21" fmla="*/ 301 h 826"/>
                    <a:gd name="T22" fmla="*/ 371 w 502"/>
                    <a:gd name="T23" fmla="*/ 333 h 826"/>
                    <a:gd name="T24" fmla="*/ 361 w 502"/>
                    <a:gd name="T25" fmla="*/ 364 h 826"/>
                    <a:gd name="T26" fmla="*/ 333 w 502"/>
                    <a:gd name="T27" fmla="*/ 423 h 826"/>
                    <a:gd name="T28" fmla="*/ 300 w 502"/>
                    <a:gd name="T29" fmla="*/ 479 h 826"/>
                    <a:gd name="T30" fmla="*/ 265 w 502"/>
                    <a:gd name="T31" fmla="*/ 534 h 826"/>
                    <a:gd name="T32" fmla="*/ 227 w 502"/>
                    <a:gd name="T33" fmla="*/ 585 h 826"/>
                    <a:gd name="T34" fmla="*/ 190 w 502"/>
                    <a:gd name="T35" fmla="*/ 634 h 826"/>
                    <a:gd name="T36" fmla="*/ 133 w 502"/>
                    <a:gd name="T37" fmla="*/ 699 h 826"/>
                    <a:gd name="T38" fmla="*/ 79 w 502"/>
                    <a:gd name="T39" fmla="*/ 753 h 826"/>
                    <a:gd name="T40" fmla="*/ 35 w 502"/>
                    <a:gd name="T41" fmla="*/ 797 h 826"/>
                    <a:gd name="T42" fmla="*/ 0 w 502"/>
                    <a:gd name="T43" fmla="*/ 826 h 826"/>
                    <a:gd name="T44" fmla="*/ 70 w 502"/>
                    <a:gd name="T45" fmla="*/ 797 h 826"/>
                    <a:gd name="T46" fmla="*/ 135 w 502"/>
                    <a:gd name="T47" fmla="*/ 764 h 826"/>
                    <a:gd name="T48" fmla="*/ 192 w 502"/>
                    <a:gd name="T49" fmla="*/ 731 h 826"/>
                    <a:gd name="T50" fmla="*/ 244 w 502"/>
                    <a:gd name="T51" fmla="*/ 699 h 826"/>
                    <a:gd name="T52" fmla="*/ 290 w 502"/>
                    <a:gd name="T53" fmla="*/ 666 h 826"/>
                    <a:gd name="T54" fmla="*/ 330 w 502"/>
                    <a:gd name="T55" fmla="*/ 634 h 826"/>
                    <a:gd name="T56" fmla="*/ 366 w 502"/>
                    <a:gd name="T57" fmla="*/ 602 h 826"/>
                    <a:gd name="T58" fmla="*/ 398 w 502"/>
                    <a:gd name="T59" fmla="*/ 569 h 826"/>
                    <a:gd name="T60" fmla="*/ 422 w 502"/>
                    <a:gd name="T61" fmla="*/ 536 h 826"/>
                    <a:gd name="T62" fmla="*/ 445 w 502"/>
                    <a:gd name="T63" fmla="*/ 503 h 826"/>
                    <a:gd name="T64" fmla="*/ 464 w 502"/>
                    <a:gd name="T65" fmla="*/ 472 h 826"/>
                    <a:gd name="T66" fmla="*/ 477 w 502"/>
                    <a:gd name="T67" fmla="*/ 442 h 826"/>
                    <a:gd name="T68" fmla="*/ 488 w 502"/>
                    <a:gd name="T69" fmla="*/ 409 h 826"/>
                    <a:gd name="T70" fmla="*/ 495 w 502"/>
                    <a:gd name="T71" fmla="*/ 379 h 826"/>
                    <a:gd name="T72" fmla="*/ 499 w 502"/>
                    <a:gd name="T73" fmla="*/ 350 h 826"/>
                    <a:gd name="T74" fmla="*/ 502 w 502"/>
                    <a:gd name="T75" fmla="*/ 320 h 826"/>
                    <a:gd name="T76" fmla="*/ 499 w 502"/>
                    <a:gd name="T77" fmla="*/ 293 h 826"/>
                    <a:gd name="T78" fmla="*/ 495 w 502"/>
                    <a:gd name="T79" fmla="*/ 266 h 826"/>
                    <a:gd name="T80" fmla="*/ 490 w 502"/>
                    <a:gd name="T81" fmla="*/ 242 h 826"/>
                    <a:gd name="T82" fmla="*/ 485 w 502"/>
                    <a:gd name="T83" fmla="*/ 217 h 826"/>
                    <a:gd name="T84" fmla="*/ 466 w 502"/>
                    <a:gd name="T85" fmla="*/ 168 h 826"/>
                    <a:gd name="T86" fmla="*/ 445 w 502"/>
                    <a:gd name="T87" fmla="*/ 125 h 826"/>
                    <a:gd name="T88" fmla="*/ 420 w 502"/>
                    <a:gd name="T89" fmla="*/ 87 h 826"/>
                    <a:gd name="T90" fmla="*/ 396 w 502"/>
                    <a:gd name="T91" fmla="*/ 52 h 826"/>
                    <a:gd name="T92" fmla="*/ 371 w 502"/>
                    <a:gd name="T93" fmla="*/ 25 h 826"/>
                    <a:gd name="T94" fmla="*/ 349 w 502"/>
                    <a:gd name="T95" fmla="*/ 4 h 826"/>
                    <a:gd name="T96" fmla="*/ 349 w 502"/>
                    <a:gd name="T97"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2" h="826">
                      <a:moveTo>
                        <a:pt x="349" y="0"/>
                      </a:moveTo>
                      <a:lnTo>
                        <a:pt x="361" y="22"/>
                      </a:lnTo>
                      <a:lnTo>
                        <a:pt x="371" y="44"/>
                      </a:lnTo>
                      <a:lnTo>
                        <a:pt x="379" y="65"/>
                      </a:lnTo>
                      <a:lnTo>
                        <a:pt x="387" y="89"/>
                      </a:lnTo>
                      <a:lnTo>
                        <a:pt x="396" y="133"/>
                      </a:lnTo>
                      <a:lnTo>
                        <a:pt x="398" y="179"/>
                      </a:lnTo>
                      <a:lnTo>
                        <a:pt x="398" y="211"/>
                      </a:lnTo>
                      <a:lnTo>
                        <a:pt x="393" y="242"/>
                      </a:lnTo>
                      <a:lnTo>
                        <a:pt x="387" y="271"/>
                      </a:lnTo>
                      <a:lnTo>
                        <a:pt x="379" y="301"/>
                      </a:lnTo>
                      <a:lnTo>
                        <a:pt x="371" y="333"/>
                      </a:lnTo>
                      <a:lnTo>
                        <a:pt x="361" y="364"/>
                      </a:lnTo>
                      <a:lnTo>
                        <a:pt x="333" y="423"/>
                      </a:lnTo>
                      <a:lnTo>
                        <a:pt x="300" y="479"/>
                      </a:lnTo>
                      <a:lnTo>
                        <a:pt x="265" y="534"/>
                      </a:lnTo>
                      <a:lnTo>
                        <a:pt x="227" y="585"/>
                      </a:lnTo>
                      <a:lnTo>
                        <a:pt x="190" y="634"/>
                      </a:lnTo>
                      <a:lnTo>
                        <a:pt x="133" y="699"/>
                      </a:lnTo>
                      <a:lnTo>
                        <a:pt x="79" y="753"/>
                      </a:lnTo>
                      <a:lnTo>
                        <a:pt x="35" y="797"/>
                      </a:lnTo>
                      <a:lnTo>
                        <a:pt x="0" y="826"/>
                      </a:lnTo>
                      <a:lnTo>
                        <a:pt x="70" y="797"/>
                      </a:lnTo>
                      <a:lnTo>
                        <a:pt x="135" y="764"/>
                      </a:lnTo>
                      <a:lnTo>
                        <a:pt x="192" y="731"/>
                      </a:lnTo>
                      <a:lnTo>
                        <a:pt x="244" y="699"/>
                      </a:lnTo>
                      <a:lnTo>
                        <a:pt x="290" y="666"/>
                      </a:lnTo>
                      <a:lnTo>
                        <a:pt x="330" y="634"/>
                      </a:lnTo>
                      <a:lnTo>
                        <a:pt x="366" y="602"/>
                      </a:lnTo>
                      <a:lnTo>
                        <a:pt x="398" y="569"/>
                      </a:lnTo>
                      <a:lnTo>
                        <a:pt x="422" y="536"/>
                      </a:lnTo>
                      <a:lnTo>
                        <a:pt x="445" y="503"/>
                      </a:lnTo>
                      <a:lnTo>
                        <a:pt x="464" y="472"/>
                      </a:lnTo>
                      <a:lnTo>
                        <a:pt x="477" y="442"/>
                      </a:lnTo>
                      <a:lnTo>
                        <a:pt x="488" y="409"/>
                      </a:lnTo>
                      <a:lnTo>
                        <a:pt x="495" y="379"/>
                      </a:lnTo>
                      <a:lnTo>
                        <a:pt x="499" y="350"/>
                      </a:lnTo>
                      <a:lnTo>
                        <a:pt x="502" y="320"/>
                      </a:lnTo>
                      <a:lnTo>
                        <a:pt x="499" y="293"/>
                      </a:lnTo>
                      <a:lnTo>
                        <a:pt x="495" y="266"/>
                      </a:lnTo>
                      <a:lnTo>
                        <a:pt x="490" y="242"/>
                      </a:lnTo>
                      <a:lnTo>
                        <a:pt x="485" y="217"/>
                      </a:lnTo>
                      <a:lnTo>
                        <a:pt x="466" y="168"/>
                      </a:lnTo>
                      <a:lnTo>
                        <a:pt x="445" y="125"/>
                      </a:lnTo>
                      <a:lnTo>
                        <a:pt x="420" y="87"/>
                      </a:lnTo>
                      <a:lnTo>
                        <a:pt x="396" y="52"/>
                      </a:lnTo>
                      <a:lnTo>
                        <a:pt x="371" y="25"/>
                      </a:lnTo>
                      <a:lnTo>
                        <a:pt x="349" y="4"/>
                      </a:lnTo>
                      <a:lnTo>
                        <a:pt x="34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80"/>
                <p:cNvSpPr>
                  <a:spLocks noEditPoints="1"/>
                </p:cNvSpPr>
                <p:nvPr/>
              </p:nvSpPr>
              <p:spPr bwMode="auto">
                <a:xfrm>
                  <a:off x="2426" y="2080"/>
                  <a:ext cx="34" cy="55"/>
                </a:xfrm>
                <a:custGeom>
                  <a:avLst/>
                  <a:gdLst>
                    <a:gd name="T0" fmla="*/ 59 w 533"/>
                    <a:gd name="T1" fmla="*/ 826 h 874"/>
                    <a:gd name="T2" fmla="*/ 157 w 533"/>
                    <a:gd name="T3" fmla="*/ 728 h 874"/>
                    <a:gd name="T4" fmla="*/ 251 w 533"/>
                    <a:gd name="T5" fmla="*/ 614 h 874"/>
                    <a:gd name="T6" fmla="*/ 324 w 533"/>
                    <a:gd name="T7" fmla="*/ 508 h 874"/>
                    <a:gd name="T8" fmla="*/ 385 w 533"/>
                    <a:gd name="T9" fmla="*/ 393 h 874"/>
                    <a:gd name="T10" fmla="*/ 403 w 533"/>
                    <a:gd name="T11" fmla="*/ 330 h 874"/>
                    <a:gd name="T12" fmla="*/ 417 w 533"/>
                    <a:gd name="T13" fmla="*/ 271 h 874"/>
                    <a:gd name="T14" fmla="*/ 422 w 533"/>
                    <a:gd name="T15" fmla="*/ 208 h 874"/>
                    <a:gd name="T16" fmla="*/ 411 w 533"/>
                    <a:gd name="T17" fmla="*/ 118 h 874"/>
                    <a:gd name="T18" fmla="*/ 395 w 533"/>
                    <a:gd name="T19" fmla="*/ 73 h 874"/>
                    <a:gd name="T20" fmla="*/ 373 w 533"/>
                    <a:gd name="T21" fmla="*/ 29 h 874"/>
                    <a:gd name="T22" fmla="*/ 395 w 533"/>
                    <a:gd name="T23" fmla="*/ 54 h 874"/>
                    <a:gd name="T24" fmla="*/ 444 w 533"/>
                    <a:gd name="T25" fmla="*/ 116 h 874"/>
                    <a:gd name="T26" fmla="*/ 490 w 533"/>
                    <a:gd name="T27" fmla="*/ 197 h 874"/>
                    <a:gd name="T28" fmla="*/ 514 w 533"/>
                    <a:gd name="T29" fmla="*/ 271 h 874"/>
                    <a:gd name="T30" fmla="*/ 523 w 533"/>
                    <a:gd name="T31" fmla="*/ 322 h 874"/>
                    <a:gd name="T32" fmla="*/ 523 w 533"/>
                    <a:gd name="T33" fmla="*/ 379 h 874"/>
                    <a:gd name="T34" fmla="*/ 512 w 533"/>
                    <a:gd name="T35" fmla="*/ 438 h 874"/>
                    <a:gd name="T36" fmla="*/ 488 w 533"/>
                    <a:gd name="T37" fmla="*/ 501 h 874"/>
                    <a:gd name="T38" fmla="*/ 446 w 533"/>
                    <a:gd name="T39" fmla="*/ 565 h 874"/>
                    <a:gd name="T40" fmla="*/ 390 w 533"/>
                    <a:gd name="T41" fmla="*/ 631 h 874"/>
                    <a:gd name="T42" fmla="*/ 314 w 533"/>
                    <a:gd name="T43" fmla="*/ 695 h 874"/>
                    <a:gd name="T44" fmla="*/ 216 w 533"/>
                    <a:gd name="T45" fmla="*/ 760 h 874"/>
                    <a:gd name="T46" fmla="*/ 94 w 533"/>
                    <a:gd name="T47" fmla="*/ 826 h 874"/>
                    <a:gd name="T48" fmla="*/ 347 w 533"/>
                    <a:gd name="T49" fmla="*/ 5 h 874"/>
                    <a:gd name="T50" fmla="*/ 347 w 533"/>
                    <a:gd name="T51" fmla="*/ 5 h 874"/>
                    <a:gd name="T52" fmla="*/ 347 w 533"/>
                    <a:gd name="T53" fmla="*/ 0 h 874"/>
                    <a:gd name="T54" fmla="*/ 349 w 533"/>
                    <a:gd name="T55" fmla="*/ 2 h 874"/>
                    <a:gd name="T56" fmla="*/ 363 w 533"/>
                    <a:gd name="T57" fmla="*/ 29 h 874"/>
                    <a:gd name="T58" fmla="*/ 390 w 533"/>
                    <a:gd name="T59" fmla="*/ 78 h 874"/>
                    <a:gd name="T60" fmla="*/ 406 w 533"/>
                    <a:gd name="T61" fmla="*/ 130 h 874"/>
                    <a:gd name="T62" fmla="*/ 415 w 533"/>
                    <a:gd name="T63" fmla="*/ 184 h 874"/>
                    <a:gd name="T64" fmla="*/ 415 w 533"/>
                    <a:gd name="T65" fmla="*/ 238 h 874"/>
                    <a:gd name="T66" fmla="*/ 403 w 533"/>
                    <a:gd name="T67" fmla="*/ 300 h 874"/>
                    <a:gd name="T68" fmla="*/ 387 w 533"/>
                    <a:gd name="T69" fmla="*/ 360 h 874"/>
                    <a:gd name="T70" fmla="*/ 349 w 533"/>
                    <a:gd name="T71" fmla="*/ 447 h 874"/>
                    <a:gd name="T72" fmla="*/ 284 w 533"/>
                    <a:gd name="T73" fmla="*/ 558 h 874"/>
                    <a:gd name="T74" fmla="*/ 206 w 533"/>
                    <a:gd name="T75" fmla="*/ 657 h 874"/>
                    <a:gd name="T76" fmla="*/ 129 w 533"/>
                    <a:gd name="T77" fmla="*/ 744 h 874"/>
                    <a:gd name="T78" fmla="*/ 16 w 533"/>
                    <a:gd name="T79" fmla="*/ 852 h 874"/>
                    <a:gd name="T80" fmla="*/ 0 w 533"/>
                    <a:gd name="T81" fmla="*/ 871 h 874"/>
                    <a:gd name="T82" fmla="*/ 79 w 533"/>
                    <a:gd name="T83" fmla="*/ 842 h 874"/>
                    <a:gd name="T84" fmla="*/ 206 w 533"/>
                    <a:gd name="T85" fmla="*/ 777 h 874"/>
                    <a:gd name="T86" fmla="*/ 309 w 533"/>
                    <a:gd name="T87" fmla="*/ 709 h 874"/>
                    <a:gd name="T88" fmla="*/ 390 w 533"/>
                    <a:gd name="T89" fmla="*/ 641 h 874"/>
                    <a:gd name="T90" fmla="*/ 453 w 533"/>
                    <a:gd name="T91" fmla="*/ 574 h 874"/>
                    <a:gd name="T92" fmla="*/ 493 w 533"/>
                    <a:gd name="T93" fmla="*/ 508 h 874"/>
                    <a:gd name="T94" fmla="*/ 519 w 533"/>
                    <a:gd name="T95" fmla="*/ 443 h 874"/>
                    <a:gd name="T96" fmla="*/ 531 w 533"/>
                    <a:gd name="T97" fmla="*/ 379 h 874"/>
                    <a:gd name="T98" fmla="*/ 531 w 533"/>
                    <a:gd name="T99" fmla="*/ 311 h 874"/>
                    <a:gd name="T100" fmla="*/ 517 w 533"/>
                    <a:gd name="T101" fmla="*/ 243 h 874"/>
                    <a:gd name="T102" fmla="*/ 490 w 533"/>
                    <a:gd name="T103" fmla="*/ 179 h 874"/>
                    <a:gd name="T104" fmla="*/ 460 w 533"/>
                    <a:gd name="T105" fmla="*/ 124 h 874"/>
                    <a:gd name="T106" fmla="*/ 409 w 533"/>
                    <a:gd name="T107" fmla="*/ 57 h 874"/>
                    <a:gd name="T108" fmla="*/ 352 w 533"/>
                    <a:gd name="T10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3" h="874">
                      <a:moveTo>
                        <a:pt x="24" y="855"/>
                      </a:moveTo>
                      <a:lnTo>
                        <a:pt x="59" y="826"/>
                      </a:lnTo>
                      <a:lnTo>
                        <a:pt x="103" y="782"/>
                      </a:lnTo>
                      <a:lnTo>
                        <a:pt x="157" y="728"/>
                      </a:lnTo>
                      <a:lnTo>
                        <a:pt x="214" y="663"/>
                      </a:lnTo>
                      <a:lnTo>
                        <a:pt x="251" y="614"/>
                      </a:lnTo>
                      <a:lnTo>
                        <a:pt x="289" y="563"/>
                      </a:lnTo>
                      <a:lnTo>
                        <a:pt x="324" y="508"/>
                      </a:lnTo>
                      <a:lnTo>
                        <a:pt x="357" y="452"/>
                      </a:lnTo>
                      <a:lnTo>
                        <a:pt x="385" y="393"/>
                      </a:lnTo>
                      <a:lnTo>
                        <a:pt x="395" y="362"/>
                      </a:lnTo>
                      <a:lnTo>
                        <a:pt x="403" y="330"/>
                      </a:lnTo>
                      <a:lnTo>
                        <a:pt x="411" y="300"/>
                      </a:lnTo>
                      <a:lnTo>
                        <a:pt x="417" y="271"/>
                      </a:lnTo>
                      <a:lnTo>
                        <a:pt x="422" y="240"/>
                      </a:lnTo>
                      <a:lnTo>
                        <a:pt x="422" y="208"/>
                      </a:lnTo>
                      <a:lnTo>
                        <a:pt x="420" y="162"/>
                      </a:lnTo>
                      <a:lnTo>
                        <a:pt x="411" y="118"/>
                      </a:lnTo>
                      <a:lnTo>
                        <a:pt x="403" y="94"/>
                      </a:lnTo>
                      <a:lnTo>
                        <a:pt x="395" y="73"/>
                      </a:lnTo>
                      <a:lnTo>
                        <a:pt x="385" y="51"/>
                      </a:lnTo>
                      <a:lnTo>
                        <a:pt x="373" y="29"/>
                      </a:lnTo>
                      <a:lnTo>
                        <a:pt x="373" y="33"/>
                      </a:lnTo>
                      <a:lnTo>
                        <a:pt x="395" y="54"/>
                      </a:lnTo>
                      <a:lnTo>
                        <a:pt x="420" y="81"/>
                      </a:lnTo>
                      <a:lnTo>
                        <a:pt x="444" y="116"/>
                      </a:lnTo>
                      <a:lnTo>
                        <a:pt x="469" y="154"/>
                      </a:lnTo>
                      <a:lnTo>
                        <a:pt x="490" y="197"/>
                      </a:lnTo>
                      <a:lnTo>
                        <a:pt x="509" y="246"/>
                      </a:lnTo>
                      <a:lnTo>
                        <a:pt x="514" y="271"/>
                      </a:lnTo>
                      <a:lnTo>
                        <a:pt x="519" y="295"/>
                      </a:lnTo>
                      <a:lnTo>
                        <a:pt x="523" y="322"/>
                      </a:lnTo>
                      <a:lnTo>
                        <a:pt x="526" y="349"/>
                      </a:lnTo>
                      <a:lnTo>
                        <a:pt x="523" y="379"/>
                      </a:lnTo>
                      <a:lnTo>
                        <a:pt x="519" y="408"/>
                      </a:lnTo>
                      <a:lnTo>
                        <a:pt x="512" y="438"/>
                      </a:lnTo>
                      <a:lnTo>
                        <a:pt x="501" y="471"/>
                      </a:lnTo>
                      <a:lnTo>
                        <a:pt x="488" y="501"/>
                      </a:lnTo>
                      <a:lnTo>
                        <a:pt x="469" y="532"/>
                      </a:lnTo>
                      <a:lnTo>
                        <a:pt x="446" y="565"/>
                      </a:lnTo>
                      <a:lnTo>
                        <a:pt x="422" y="598"/>
                      </a:lnTo>
                      <a:lnTo>
                        <a:pt x="390" y="631"/>
                      </a:lnTo>
                      <a:lnTo>
                        <a:pt x="354" y="663"/>
                      </a:lnTo>
                      <a:lnTo>
                        <a:pt x="314" y="695"/>
                      </a:lnTo>
                      <a:lnTo>
                        <a:pt x="268" y="728"/>
                      </a:lnTo>
                      <a:lnTo>
                        <a:pt x="216" y="760"/>
                      </a:lnTo>
                      <a:lnTo>
                        <a:pt x="159" y="793"/>
                      </a:lnTo>
                      <a:lnTo>
                        <a:pt x="94" y="826"/>
                      </a:lnTo>
                      <a:lnTo>
                        <a:pt x="24" y="855"/>
                      </a:lnTo>
                      <a:close/>
                      <a:moveTo>
                        <a:pt x="347" y="5"/>
                      </a:moveTo>
                      <a:lnTo>
                        <a:pt x="349" y="2"/>
                      </a:lnTo>
                      <a:lnTo>
                        <a:pt x="347" y="5"/>
                      </a:lnTo>
                      <a:close/>
                      <a:moveTo>
                        <a:pt x="352" y="0"/>
                      </a:moveTo>
                      <a:lnTo>
                        <a:pt x="347" y="0"/>
                      </a:lnTo>
                      <a:lnTo>
                        <a:pt x="347" y="5"/>
                      </a:lnTo>
                      <a:lnTo>
                        <a:pt x="349" y="2"/>
                      </a:lnTo>
                      <a:lnTo>
                        <a:pt x="347" y="5"/>
                      </a:lnTo>
                      <a:lnTo>
                        <a:pt x="363" y="29"/>
                      </a:lnTo>
                      <a:lnTo>
                        <a:pt x="376" y="54"/>
                      </a:lnTo>
                      <a:lnTo>
                        <a:pt x="390" y="78"/>
                      </a:lnTo>
                      <a:lnTo>
                        <a:pt x="398" y="106"/>
                      </a:lnTo>
                      <a:lnTo>
                        <a:pt x="406" y="130"/>
                      </a:lnTo>
                      <a:lnTo>
                        <a:pt x="411" y="156"/>
                      </a:lnTo>
                      <a:lnTo>
                        <a:pt x="415" y="184"/>
                      </a:lnTo>
                      <a:lnTo>
                        <a:pt x="415" y="208"/>
                      </a:lnTo>
                      <a:lnTo>
                        <a:pt x="415" y="238"/>
                      </a:lnTo>
                      <a:lnTo>
                        <a:pt x="409" y="268"/>
                      </a:lnTo>
                      <a:lnTo>
                        <a:pt x="403" y="300"/>
                      </a:lnTo>
                      <a:lnTo>
                        <a:pt x="395" y="330"/>
                      </a:lnTo>
                      <a:lnTo>
                        <a:pt x="387" y="360"/>
                      </a:lnTo>
                      <a:lnTo>
                        <a:pt x="376" y="389"/>
                      </a:lnTo>
                      <a:lnTo>
                        <a:pt x="349" y="447"/>
                      </a:lnTo>
                      <a:lnTo>
                        <a:pt x="319" y="503"/>
                      </a:lnTo>
                      <a:lnTo>
                        <a:pt x="284" y="558"/>
                      </a:lnTo>
                      <a:lnTo>
                        <a:pt x="246" y="609"/>
                      </a:lnTo>
                      <a:lnTo>
                        <a:pt x="206" y="657"/>
                      </a:lnTo>
                      <a:lnTo>
                        <a:pt x="168" y="704"/>
                      </a:lnTo>
                      <a:lnTo>
                        <a:pt x="129" y="744"/>
                      </a:lnTo>
                      <a:lnTo>
                        <a:pt x="65" y="809"/>
                      </a:lnTo>
                      <a:lnTo>
                        <a:pt x="16" y="852"/>
                      </a:lnTo>
                      <a:lnTo>
                        <a:pt x="0" y="869"/>
                      </a:lnTo>
                      <a:lnTo>
                        <a:pt x="0" y="871"/>
                      </a:lnTo>
                      <a:lnTo>
                        <a:pt x="2" y="874"/>
                      </a:lnTo>
                      <a:lnTo>
                        <a:pt x="79" y="842"/>
                      </a:lnTo>
                      <a:lnTo>
                        <a:pt x="146" y="809"/>
                      </a:lnTo>
                      <a:lnTo>
                        <a:pt x="206" y="777"/>
                      </a:lnTo>
                      <a:lnTo>
                        <a:pt x="260" y="741"/>
                      </a:lnTo>
                      <a:lnTo>
                        <a:pt x="309" y="709"/>
                      </a:lnTo>
                      <a:lnTo>
                        <a:pt x="352" y="676"/>
                      </a:lnTo>
                      <a:lnTo>
                        <a:pt x="390" y="641"/>
                      </a:lnTo>
                      <a:lnTo>
                        <a:pt x="422" y="609"/>
                      </a:lnTo>
                      <a:lnTo>
                        <a:pt x="453" y="574"/>
                      </a:lnTo>
                      <a:lnTo>
                        <a:pt x="474" y="541"/>
                      </a:lnTo>
                      <a:lnTo>
                        <a:pt x="493" y="508"/>
                      </a:lnTo>
                      <a:lnTo>
                        <a:pt x="509" y="476"/>
                      </a:lnTo>
                      <a:lnTo>
                        <a:pt x="519" y="443"/>
                      </a:lnTo>
                      <a:lnTo>
                        <a:pt x="528" y="411"/>
                      </a:lnTo>
                      <a:lnTo>
                        <a:pt x="531" y="379"/>
                      </a:lnTo>
                      <a:lnTo>
                        <a:pt x="533" y="349"/>
                      </a:lnTo>
                      <a:lnTo>
                        <a:pt x="531" y="311"/>
                      </a:lnTo>
                      <a:lnTo>
                        <a:pt x="526" y="276"/>
                      </a:lnTo>
                      <a:lnTo>
                        <a:pt x="517" y="243"/>
                      </a:lnTo>
                      <a:lnTo>
                        <a:pt x="504" y="210"/>
                      </a:lnTo>
                      <a:lnTo>
                        <a:pt x="490" y="179"/>
                      </a:lnTo>
                      <a:lnTo>
                        <a:pt x="476" y="151"/>
                      </a:lnTo>
                      <a:lnTo>
                        <a:pt x="460" y="124"/>
                      </a:lnTo>
                      <a:lnTo>
                        <a:pt x="441" y="99"/>
                      </a:lnTo>
                      <a:lnTo>
                        <a:pt x="409" y="57"/>
                      </a:lnTo>
                      <a:lnTo>
                        <a:pt x="382" y="24"/>
                      </a:lnTo>
                      <a:lnTo>
                        <a:pt x="35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81"/>
                <p:cNvSpPr>
                  <a:spLocks/>
                </p:cNvSpPr>
                <p:nvPr/>
              </p:nvSpPr>
              <p:spPr bwMode="auto">
                <a:xfrm>
                  <a:off x="2449" y="2080"/>
                  <a:ext cx="52" cy="66"/>
                </a:xfrm>
                <a:custGeom>
                  <a:avLst/>
                  <a:gdLst>
                    <a:gd name="T0" fmla="*/ 453 w 824"/>
                    <a:gd name="T1" fmla="*/ 0 h 1058"/>
                    <a:gd name="T2" fmla="*/ 472 w 824"/>
                    <a:gd name="T3" fmla="*/ 46 h 1058"/>
                    <a:gd name="T4" fmla="*/ 482 w 824"/>
                    <a:gd name="T5" fmla="*/ 78 h 1058"/>
                    <a:gd name="T6" fmla="*/ 496 w 824"/>
                    <a:gd name="T7" fmla="*/ 119 h 1058"/>
                    <a:gd name="T8" fmla="*/ 507 w 824"/>
                    <a:gd name="T9" fmla="*/ 165 h 1058"/>
                    <a:gd name="T10" fmla="*/ 517 w 824"/>
                    <a:gd name="T11" fmla="*/ 216 h 1058"/>
                    <a:gd name="T12" fmla="*/ 523 w 824"/>
                    <a:gd name="T13" fmla="*/ 273 h 1058"/>
                    <a:gd name="T14" fmla="*/ 526 w 824"/>
                    <a:gd name="T15" fmla="*/ 336 h 1058"/>
                    <a:gd name="T16" fmla="*/ 526 w 824"/>
                    <a:gd name="T17" fmla="*/ 376 h 1058"/>
                    <a:gd name="T18" fmla="*/ 521 w 824"/>
                    <a:gd name="T19" fmla="*/ 419 h 1058"/>
                    <a:gd name="T20" fmla="*/ 515 w 824"/>
                    <a:gd name="T21" fmla="*/ 465 h 1058"/>
                    <a:gd name="T22" fmla="*/ 504 w 824"/>
                    <a:gd name="T23" fmla="*/ 512 h 1058"/>
                    <a:gd name="T24" fmla="*/ 491 w 824"/>
                    <a:gd name="T25" fmla="*/ 557 h 1058"/>
                    <a:gd name="T26" fmla="*/ 472 w 824"/>
                    <a:gd name="T27" fmla="*/ 604 h 1058"/>
                    <a:gd name="T28" fmla="*/ 450 w 824"/>
                    <a:gd name="T29" fmla="*/ 652 h 1058"/>
                    <a:gd name="T30" fmla="*/ 423 w 824"/>
                    <a:gd name="T31" fmla="*/ 698 h 1058"/>
                    <a:gd name="T32" fmla="*/ 390 w 824"/>
                    <a:gd name="T33" fmla="*/ 747 h 1058"/>
                    <a:gd name="T34" fmla="*/ 352 w 824"/>
                    <a:gd name="T35" fmla="*/ 793 h 1058"/>
                    <a:gd name="T36" fmla="*/ 312 w 824"/>
                    <a:gd name="T37" fmla="*/ 839 h 1058"/>
                    <a:gd name="T38" fmla="*/ 263 w 824"/>
                    <a:gd name="T39" fmla="*/ 885 h 1058"/>
                    <a:gd name="T40" fmla="*/ 206 w 824"/>
                    <a:gd name="T41" fmla="*/ 931 h 1058"/>
                    <a:gd name="T42" fmla="*/ 146 w 824"/>
                    <a:gd name="T43" fmla="*/ 974 h 1058"/>
                    <a:gd name="T44" fmla="*/ 75 w 824"/>
                    <a:gd name="T45" fmla="*/ 1018 h 1058"/>
                    <a:gd name="T46" fmla="*/ 0 w 824"/>
                    <a:gd name="T47" fmla="*/ 1058 h 1058"/>
                    <a:gd name="T48" fmla="*/ 94 w 824"/>
                    <a:gd name="T49" fmla="*/ 1028 h 1058"/>
                    <a:gd name="T50" fmla="*/ 160 w 824"/>
                    <a:gd name="T51" fmla="*/ 1004 h 1058"/>
                    <a:gd name="T52" fmla="*/ 233 w 824"/>
                    <a:gd name="T53" fmla="*/ 974 h 1058"/>
                    <a:gd name="T54" fmla="*/ 312 w 824"/>
                    <a:gd name="T55" fmla="*/ 939 h 1058"/>
                    <a:gd name="T56" fmla="*/ 393 w 824"/>
                    <a:gd name="T57" fmla="*/ 896 h 1058"/>
                    <a:gd name="T58" fmla="*/ 472 w 824"/>
                    <a:gd name="T59" fmla="*/ 847 h 1058"/>
                    <a:gd name="T60" fmla="*/ 512 w 824"/>
                    <a:gd name="T61" fmla="*/ 823 h 1058"/>
                    <a:gd name="T62" fmla="*/ 550 w 824"/>
                    <a:gd name="T63" fmla="*/ 793 h 1058"/>
                    <a:gd name="T64" fmla="*/ 588 w 824"/>
                    <a:gd name="T65" fmla="*/ 764 h 1058"/>
                    <a:gd name="T66" fmla="*/ 623 w 824"/>
                    <a:gd name="T67" fmla="*/ 733 h 1058"/>
                    <a:gd name="T68" fmla="*/ 658 w 824"/>
                    <a:gd name="T69" fmla="*/ 698 h 1058"/>
                    <a:gd name="T70" fmla="*/ 688 w 824"/>
                    <a:gd name="T71" fmla="*/ 666 h 1058"/>
                    <a:gd name="T72" fmla="*/ 718 w 824"/>
                    <a:gd name="T73" fmla="*/ 628 h 1058"/>
                    <a:gd name="T74" fmla="*/ 745 w 824"/>
                    <a:gd name="T75" fmla="*/ 590 h 1058"/>
                    <a:gd name="T76" fmla="*/ 766 w 824"/>
                    <a:gd name="T77" fmla="*/ 552 h 1058"/>
                    <a:gd name="T78" fmla="*/ 789 w 824"/>
                    <a:gd name="T79" fmla="*/ 508 h 1058"/>
                    <a:gd name="T80" fmla="*/ 802 w 824"/>
                    <a:gd name="T81" fmla="*/ 465 h 1058"/>
                    <a:gd name="T82" fmla="*/ 815 w 824"/>
                    <a:gd name="T83" fmla="*/ 422 h 1058"/>
                    <a:gd name="T84" fmla="*/ 822 w 824"/>
                    <a:gd name="T85" fmla="*/ 376 h 1058"/>
                    <a:gd name="T86" fmla="*/ 824 w 824"/>
                    <a:gd name="T87" fmla="*/ 327 h 1058"/>
                    <a:gd name="T88" fmla="*/ 824 w 824"/>
                    <a:gd name="T89" fmla="*/ 287 h 1058"/>
                    <a:gd name="T90" fmla="*/ 818 w 824"/>
                    <a:gd name="T91" fmla="*/ 244 h 1058"/>
                    <a:gd name="T92" fmla="*/ 808 w 824"/>
                    <a:gd name="T93" fmla="*/ 200 h 1058"/>
                    <a:gd name="T94" fmla="*/ 797 w 824"/>
                    <a:gd name="T95" fmla="*/ 154 h 1058"/>
                    <a:gd name="T96" fmla="*/ 726 w 824"/>
                    <a:gd name="T97" fmla="*/ 113 h 1058"/>
                    <a:gd name="T98" fmla="*/ 653 w 824"/>
                    <a:gd name="T99" fmla="*/ 78 h 1058"/>
                    <a:gd name="T100" fmla="*/ 453 w 824"/>
                    <a:gd name="T101" fmla="*/ 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4" h="1058">
                      <a:moveTo>
                        <a:pt x="453" y="0"/>
                      </a:moveTo>
                      <a:lnTo>
                        <a:pt x="472" y="46"/>
                      </a:lnTo>
                      <a:lnTo>
                        <a:pt x="482" y="78"/>
                      </a:lnTo>
                      <a:lnTo>
                        <a:pt x="496" y="119"/>
                      </a:lnTo>
                      <a:lnTo>
                        <a:pt x="507" y="165"/>
                      </a:lnTo>
                      <a:lnTo>
                        <a:pt x="517" y="216"/>
                      </a:lnTo>
                      <a:lnTo>
                        <a:pt x="523" y="273"/>
                      </a:lnTo>
                      <a:lnTo>
                        <a:pt x="526" y="336"/>
                      </a:lnTo>
                      <a:lnTo>
                        <a:pt x="526" y="376"/>
                      </a:lnTo>
                      <a:lnTo>
                        <a:pt x="521" y="419"/>
                      </a:lnTo>
                      <a:lnTo>
                        <a:pt x="515" y="465"/>
                      </a:lnTo>
                      <a:lnTo>
                        <a:pt x="504" y="512"/>
                      </a:lnTo>
                      <a:lnTo>
                        <a:pt x="491" y="557"/>
                      </a:lnTo>
                      <a:lnTo>
                        <a:pt x="472" y="604"/>
                      </a:lnTo>
                      <a:lnTo>
                        <a:pt x="450" y="652"/>
                      </a:lnTo>
                      <a:lnTo>
                        <a:pt x="423" y="698"/>
                      </a:lnTo>
                      <a:lnTo>
                        <a:pt x="390" y="747"/>
                      </a:lnTo>
                      <a:lnTo>
                        <a:pt x="352" y="793"/>
                      </a:lnTo>
                      <a:lnTo>
                        <a:pt x="312" y="839"/>
                      </a:lnTo>
                      <a:lnTo>
                        <a:pt x="263" y="885"/>
                      </a:lnTo>
                      <a:lnTo>
                        <a:pt x="206" y="931"/>
                      </a:lnTo>
                      <a:lnTo>
                        <a:pt x="146" y="974"/>
                      </a:lnTo>
                      <a:lnTo>
                        <a:pt x="75" y="1018"/>
                      </a:lnTo>
                      <a:lnTo>
                        <a:pt x="0" y="1058"/>
                      </a:lnTo>
                      <a:lnTo>
                        <a:pt x="94" y="1028"/>
                      </a:lnTo>
                      <a:lnTo>
                        <a:pt x="160" y="1004"/>
                      </a:lnTo>
                      <a:lnTo>
                        <a:pt x="233" y="974"/>
                      </a:lnTo>
                      <a:lnTo>
                        <a:pt x="312" y="939"/>
                      </a:lnTo>
                      <a:lnTo>
                        <a:pt x="393" y="896"/>
                      </a:lnTo>
                      <a:lnTo>
                        <a:pt x="472" y="847"/>
                      </a:lnTo>
                      <a:lnTo>
                        <a:pt x="512" y="823"/>
                      </a:lnTo>
                      <a:lnTo>
                        <a:pt x="550" y="793"/>
                      </a:lnTo>
                      <a:lnTo>
                        <a:pt x="588" y="764"/>
                      </a:lnTo>
                      <a:lnTo>
                        <a:pt x="623" y="733"/>
                      </a:lnTo>
                      <a:lnTo>
                        <a:pt x="658" y="698"/>
                      </a:lnTo>
                      <a:lnTo>
                        <a:pt x="688" y="666"/>
                      </a:lnTo>
                      <a:lnTo>
                        <a:pt x="718" y="628"/>
                      </a:lnTo>
                      <a:lnTo>
                        <a:pt x="745" y="590"/>
                      </a:lnTo>
                      <a:lnTo>
                        <a:pt x="766" y="552"/>
                      </a:lnTo>
                      <a:lnTo>
                        <a:pt x="789" y="508"/>
                      </a:lnTo>
                      <a:lnTo>
                        <a:pt x="802" y="465"/>
                      </a:lnTo>
                      <a:lnTo>
                        <a:pt x="815" y="422"/>
                      </a:lnTo>
                      <a:lnTo>
                        <a:pt x="822" y="376"/>
                      </a:lnTo>
                      <a:lnTo>
                        <a:pt x="824" y="327"/>
                      </a:lnTo>
                      <a:lnTo>
                        <a:pt x="824" y="287"/>
                      </a:lnTo>
                      <a:lnTo>
                        <a:pt x="818" y="244"/>
                      </a:lnTo>
                      <a:lnTo>
                        <a:pt x="808" y="200"/>
                      </a:lnTo>
                      <a:lnTo>
                        <a:pt x="797" y="154"/>
                      </a:lnTo>
                      <a:lnTo>
                        <a:pt x="726" y="113"/>
                      </a:lnTo>
                      <a:lnTo>
                        <a:pt x="653" y="78"/>
                      </a:lnTo>
                      <a:lnTo>
                        <a:pt x="45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82"/>
                <p:cNvSpPr>
                  <a:spLocks/>
                </p:cNvSpPr>
                <p:nvPr/>
              </p:nvSpPr>
              <p:spPr bwMode="auto">
                <a:xfrm>
                  <a:off x="2490" y="2085"/>
                  <a:ext cx="9" cy="4"/>
                </a:xfrm>
                <a:custGeom>
                  <a:avLst/>
                  <a:gdLst>
                    <a:gd name="T0" fmla="*/ 0 w 144"/>
                    <a:gd name="T1" fmla="*/ 0 h 76"/>
                    <a:gd name="T2" fmla="*/ 73 w 144"/>
                    <a:gd name="T3" fmla="*/ 35 h 76"/>
                    <a:gd name="T4" fmla="*/ 144 w 144"/>
                    <a:gd name="T5" fmla="*/ 76 h 76"/>
                    <a:gd name="T6" fmla="*/ 136 w 144"/>
                    <a:gd name="T7" fmla="*/ 54 h 76"/>
                    <a:gd name="T8" fmla="*/ 0 w 144"/>
                    <a:gd name="T9" fmla="*/ 0 h 76"/>
                  </a:gdLst>
                  <a:ahLst/>
                  <a:cxnLst>
                    <a:cxn ang="0">
                      <a:pos x="T0" y="T1"/>
                    </a:cxn>
                    <a:cxn ang="0">
                      <a:pos x="T2" y="T3"/>
                    </a:cxn>
                    <a:cxn ang="0">
                      <a:pos x="T4" y="T5"/>
                    </a:cxn>
                    <a:cxn ang="0">
                      <a:pos x="T6" y="T7"/>
                    </a:cxn>
                    <a:cxn ang="0">
                      <a:pos x="T8" y="T9"/>
                    </a:cxn>
                  </a:cxnLst>
                  <a:rect l="0" t="0" r="r" b="b"/>
                  <a:pathLst>
                    <a:path w="144" h="76">
                      <a:moveTo>
                        <a:pt x="0" y="0"/>
                      </a:moveTo>
                      <a:lnTo>
                        <a:pt x="73" y="35"/>
                      </a:lnTo>
                      <a:lnTo>
                        <a:pt x="144" y="76"/>
                      </a:lnTo>
                      <a:lnTo>
                        <a:pt x="136" y="54"/>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83"/>
                <p:cNvSpPr>
                  <a:spLocks/>
                </p:cNvSpPr>
                <p:nvPr/>
              </p:nvSpPr>
              <p:spPr bwMode="auto">
                <a:xfrm>
                  <a:off x="2447" y="2079"/>
                  <a:ext cx="54" cy="68"/>
                </a:xfrm>
                <a:custGeom>
                  <a:avLst/>
                  <a:gdLst>
                    <a:gd name="T0" fmla="*/ 482 w 875"/>
                    <a:gd name="T1" fmla="*/ 4 h 1092"/>
                    <a:gd name="T2" fmla="*/ 485 w 875"/>
                    <a:gd name="T3" fmla="*/ 7 h 1092"/>
                    <a:gd name="T4" fmla="*/ 485 w 875"/>
                    <a:gd name="T5" fmla="*/ 7 h 1092"/>
                    <a:gd name="T6" fmla="*/ 496 w 875"/>
                    <a:gd name="T7" fmla="*/ 33 h 1092"/>
                    <a:gd name="T8" fmla="*/ 525 w 875"/>
                    <a:gd name="T9" fmla="*/ 115 h 1092"/>
                    <a:gd name="T10" fmla="*/ 544 w 875"/>
                    <a:gd name="T11" fmla="*/ 195 h 1092"/>
                    <a:gd name="T12" fmla="*/ 558 w 875"/>
                    <a:gd name="T13" fmla="*/ 294 h 1092"/>
                    <a:gd name="T14" fmla="*/ 558 w 875"/>
                    <a:gd name="T15" fmla="*/ 391 h 1092"/>
                    <a:gd name="T16" fmla="*/ 547 w 875"/>
                    <a:gd name="T17" fmla="*/ 480 h 1092"/>
                    <a:gd name="T18" fmla="*/ 522 w 875"/>
                    <a:gd name="T19" fmla="*/ 574 h 1092"/>
                    <a:gd name="T20" fmla="*/ 479 w 875"/>
                    <a:gd name="T21" fmla="*/ 670 h 1092"/>
                    <a:gd name="T22" fmla="*/ 417 w 875"/>
                    <a:gd name="T23" fmla="*/ 767 h 1092"/>
                    <a:gd name="T24" fmla="*/ 332 w 875"/>
                    <a:gd name="T25" fmla="*/ 861 h 1092"/>
                    <a:gd name="T26" fmla="*/ 222 w 875"/>
                    <a:gd name="T27" fmla="*/ 953 h 1092"/>
                    <a:gd name="T28" fmla="*/ 81 w 875"/>
                    <a:gd name="T29" fmla="*/ 1040 h 1092"/>
                    <a:gd name="T30" fmla="*/ 0 w 875"/>
                    <a:gd name="T31" fmla="*/ 1089 h 1092"/>
                    <a:gd name="T32" fmla="*/ 40 w 875"/>
                    <a:gd name="T33" fmla="*/ 1081 h 1092"/>
                    <a:gd name="T34" fmla="*/ 205 w 875"/>
                    <a:gd name="T35" fmla="*/ 1024 h 1092"/>
                    <a:gd name="T36" fmla="*/ 357 w 875"/>
                    <a:gd name="T37" fmla="*/ 957 h 1092"/>
                    <a:gd name="T38" fmla="*/ 520 w 875"/>
                    <a:gd name="T39" fmla="*/ 868 h 1092"/>
                    <a:gd name="T40" fmla="*/ 599 w 875"/>
                    <a:gd name="T41" fmla="*/ 813 h 1092"/>
                    <a:gd name="T42" fmla="*/ 672 w 875"/>
                    <a:gd name="T43" fmla="*/ 751 h 1092"/>
                    <a:gd name="T44" fmla="*/ 739 w 875"/>
                    <a:gd name="T45" fmla="*/ 683 h 1092"/>
                    <a:gd name="T46" fmla="*/ 794 w 875"/>
                    <a:gd name="T47" fmla="*/ 607 h 1092"/>
                    <a:gd name="T48" fmla="*/ 837 w 875"/>
                    <a:gd name="T49" fmla="*/ 524 h 1092"/>
                    <a:gd name="T50" fmla="*/ 867 w 875"/>
                    <a:gd name="T51" fmla="*/ 434 h 1092"/>
                    <a:gd name="T52" fmla="*/ 875 w 875"/>
                    <a:gd name="T53" fmla="*/ 339 h 1092"/>
                    <a:gd name="T54" fmla="*/ 870 w 875"/>
                    <a:gd name="T55" fmla="*/ 258 h 1092"/>
                    <a:gd name="T56" fmla="*/ 851 w 875"/>
                    <a:gd name="T57" fmla="*/ 174 h 1092"/>
                    <a:gd name="T58" fmla="*/ 851 w 875"/>
                    <a:gd name="T59" fmla="*/ 212 h 1092"/>
                    <a:gd name="T60" fmla="*/ 867 w 875"/>
                    <a:gd name="T61" fmla="*/ 299 h 1092"/>
                    <a:gd name="T62" fmla="*/ 865 w 875"/>
                    <a:gd name="T63" fmla="*/ 388 h 1092"/>
                    <a:gd name="T64" fmla="*/ 845 w 875"/>
                    <a:gd name="T65" fmla="*/ 477 h 1092"/>
                    <a:gd name="T66" fmla="*/ 809 w 875"/>
                    <a:gd name="T67" fmla="*/ 564 h 1092"/>
                    <a:gd name="T68" fmla="*/ 761 w 875"/>
                    <a:gd name="T69" fmla="*/ 640 h 1092"/>
                    <a:gd name="T70" fmla="*/ 701 w 875"/>
                    <a:gd name="T71" fmla="*/ 710 h 1092"/>
                    <a:gd name="T72" fmla="*/ 631 w 875"/>
                    <a:gd name="T73" fmla="*/ 776 h 1092"/>
                    <a:gd name="T74" fmla="*/ 555 w 875"/>
                    <a:gd name="T75" fmla="*/ 835 h 1092"/>
                    <a:gd name="T76" fmla="*/ 436 w 875"/>
                    <a:gd name="T77" fmla="*/ 908 h 1092"/>
                    <a:gd name="T78" fmla="*/ 276 w 875"/>
                    <a:gd name="T79" fmla="*/ 986 h 1092"/>
                    <a:gd name="T80" fmla="*/ 137 w 875"/>
                    <a:gd name="T81" fmla="*/ 1040 h 1092"/>
                    <a:gd name="T82" fmla="*/ 118 w 875"/>
                    <a:gd name="T83" fmla="*/ 1030 h 1092"/>
                    <a:gd name="T84" fmla="*/ 249 w 875"/>
                    <a:gd name="T85" fmla="*/ 943 h 1092"/>
                    <a:gd name="T86" fmla="*/ 355 w 875"/>
                    <a:gd name="T87" fmla="*/ 851 h 1092"/>
                    <a:gd name="T88" fmla="*/ 433 w 875"/>
                    <a:gd name="T89" fmla="*/ 759 h 1092"/>
                    <a:gd name="T90" fmla="*/ 493 w 875"/>
                    <a:gd name="T91" fmla="*/ 664 h 1092"/>
                    <a:gd name="T92" fmla="*/ 534 w 875"/>
                    <a:gd name="T93" fmla="*/ 569 h 1092"/>
                    <a:gd name="T94" fmla="*/ 558 w 875"/>
                    <a:gd name="T95" fmla="*/ 477 h 1092"/>
                    <a:gd name="T96" fmla="*/ 569 w 875"/>
                    <a:gd name="T97" fmla="*/ 388 h 1092"/>
                    <a:gd name="T98" fmla="*/ 566 w 875"/>
                    <a:gd name="T99" fmla="*/ 285 h 1092"/>
                    <a:gd name="T100" fmla="*/ 550 w 875"/>
                    <a:gd name="T101" fmla="*/ 177 h 1092"/>
                    <a:gd name="T102" fmla="*/ 525 w 875"/>
                    <a:gd name="T103" fmla="*/ 90 h 1092"/>
                    <a:gd name="T104" fmla="*/ 496 w 875"/>
                    <a:gd name="T105" fmla="*/ 12 h 1092"/>
                    <a:gd name="T106" fmla="*/ 656 w 875"/>
                    <a:gd name="T107" fmla="*/ 74 h 1092"/>
                    <a:gd name="T108" fmla="*/ 618 w 875"/>
                    <a:gd name="T109" fmla="*/ 52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5" h="1092">
                      <a:moveTo>
                        <a:pt x="487" y="0"/>
                      </a:moveTo>
                      <a:lnTo>
                        <a:pt x="482" y="4"/>
                      </a:lnTo>
                      <a:lnTo>
                        <a:pt x="482" y="7"/>
                      </a:lnTo>
                      <a:lnTo>
                        <a:pt x="485" y="7"/>
                      </a:lnTo>
                      <a:lnTo>
                        <a:pt x="485" y="9"/>
                      </a:lnTo>
                      <a:lnTo>
                        <a:pt x="485" y="7"/>
                      </a:lnTo>
                      <a:lnTo>
                        <a:pt x="482" y="7"/>
                      </a:lnTo>
                      <a:lnTo>
                        <a:pt x="496" y="33"/>
                      </a:lnTo>
                      <a:lnTo>
                        <a:pt x="515" y="82"/>
                      </a:lnTo>
                      <a:lnTo>
                        <a:pt x="525" y="115"/>
                      </a:lnTo>
                      <a:lnTo>
                        <a:pt x="536" y="153"/>
                      </a:lnTo>
                      <a:lnTo>
                        <a:pt x="544" y="195"/>
                      </a:lnTo>
                      <a:lnTo>
                        <a:pt x="552" y="242"/>
                      </a:lnTo>
                      <a:lnTo>
                        <a:pt x="558" y="294"/>
                      </a:lnTo>
                      <a:lnTo>
                        <a:pt x="560" y="348"/>
                      </a:lnTo>
                      <a:lnTo>
                        <a:pt x="558" y="391"/>
                      </a:lnTo>
                      <a:lnTo>
                        <a:pt x="555" y="434"/>
                      </a:lnTo>
                      <a:lnTo>
                        <a:pt x="547" y="480"/>
                      </a:lnTo>
                      <a:lnTo>
                        <a:pt x="536" y="526"/>
                      </a:lnTo>
                      <a:lnTo>
                        <a:pt x="522" y="574"/>
                      </a:lnTo>
                      <a:lnTo>
                        <a:pt x="503" y="621"/>
                      </a:lnTo>
                      <a:lnTo>
                        <a:pt x="479" y="670"/>
                      </a:lnTo>
                      <a:lnTo>
                        <a:pt x="452" y="718"/>
                      </a:lnTo>
                      <a:lnTo>
                        <a:pt x="417" y="767"/>
                      </a:lnTo>
                      <a:lnTo>
                        <a:pt x="379" y="813"/>
                      </a:lnTo>
                      <a:lnTo>
                        <a:pt x="332" y="861"/>
                      </a:lnTo>
                      <a:lnTo>
                        <a:pt x="282" y="908"/>
                      </a:lnTo>
                      <a:lnTo>
                        <a:pt x="222" y="953"/>
                      </a:lnTo>
                      <a:lnTo>
                        <a:pt x="156" y="997"/>
                      </a:lnTo>
                      <a:lnTo>
                        <a:pt x="81" y="1040"/>
                      </a:lnTo>
                      <a:lnTo>
                        <a:pt x="0" y="1084"/>
                      </a:lnTo>
                      <a:lnTo>
                        <a:pt x="0" y="1089"/>
                      </a:lnTo>
                      <a:lnTo>
                        <a:pt x="2" y="1092"/>
                      </a:lnTo>
                      <a:lnTo>
                        <a:pt x="40" y="1081"/>
                      </a:lnTo>
                      <a:lnTo>
                        <a:pt x="141" y="1049"/>
                      </a:lnTo>
                      <a:lnTo>
                        <a:pt x="205" y="1024"/>
                      </a:lnTo>
                      <a:lnTo>
                        <a:pt x="278" y="995"/>
                      </a:lnTo>
                      <a:lnTo>
                        <a:pt x="357" y="957"/>
                      </a:lnTo>
                      <a:lnTo>
                        <a:pt x="438" y="916"/>
                      </a:lnTo>
                      <a:lnTo>
                        <a:pt x="520" y="868"/>
                      </a:lnTo>
                      <a:lnTo>
                        <a:pt x="560" y="840"/>
                      </a:lnTo>
                      <a:lnTo>
                        <a:pt x="599" y="813"/>
                      </a:lnTo>
                      <a:lnTo>
                        <a:pt x="637" y="781"/>
                      </a:lnTo>
                      <a:lnTo>
                        <a:pt x="672" y="751"/>
                      </a:lnTo>
                      <a:lnTo>
                        <a:pt x="707" y="718"/>
                      </a:lnTo>
                      <a:lnTo>
                        <a:pt x="739" y="683"/>
                      </a:lnTo>
                      <a:lnTo>
                        <a:pt x="769" y="645"/>
                      </a:lnTo>
                      <a:lnTo>
                        <a:pt x="794" y="607"/>
                      </a:lnTo>
                      <a:lnTo>
                        <a:pt x="818" y="567"/>
                      </a:lnTo>
                      <a:lnTo>
                        <a:pt x="837" y="524"/>
                      </a:lnTo>
                      <a:lnTo>
                        <a:pt x="853" y="480"/>
                      </a:lnTo>
                      <a:lnTo>
                        <a:pt x="867" y="434"/>
                      </a:lnTo>
                      <a:lnTo>
                        <a:pt x="872" y="388"/>
                      </a:lnTo>
                      <a:lnTo>
                        <a:pt x="875" y="339"/>
                      </a:lnTo>
                      <a:lnTo>
                        <a:pt x="875" y="299"/>
                      </a:lnTo>
                      <a:lnTo>
                        <a:pt x="870" y="258"/>
                      </a:lnTo>
                      <a:lnTo>
                        <a:pt x="861" y="218"/>
                      </a:lnTo>
                      <a:lnTo>
                        <a:pt x="851" y="174"/>
                      </a:lnTo>
                      <a:lnTo>
                        <a:pt x="840" y="166"/>
                      </a:lnTo>
                      <a:lnTo>
                        <a:pt x="851" y="212"/>
                      </a:lnTo>
                      <a:lnTo>
                        <a:pt x="861" y="256"/>
                      </a:lnTo>
                      <a:lnTo>
                        <a:pt x="867" y="299"/>
                      </a:lnTo>
                      <a:lnTo>
                        <a:pt x="867" y="339"/>
                      </a:lnTo>
                      <a:lnTo>
                        <a:pt x="865" y="388"/>
                      </a:lnTo>
                      <a:lnTo>
                        <a:pt x="858" y="434"/>
                      </a:lnTo>
                      <a:lnTo>
                        <a:pt x="845" y="477"/>
                      </a:lnTo>
                      <a:lnTo>
                        <a:pt x="832" y="520"/>
                      </a:lnTo>
                      <a:lnTo>
                        <a:pt x="809" y="564"/>
                      </a:lnTo>
                      <a:lnTo>
                        <a:pt x="788" y="602"/>
                      </a:lnTo>
                      <a:lnTo>
                        <a:pt x="761" y="640"/>
                      </a:lnTo>
                      <a:lnTo>
                        <a:pt x="731" y="678"/>
                      </a:lnTo>
                      <a:lnTo>
                        <a:pt x="701" y="710"/>
                      </a:lnTo>
                      <a:lnTo>
                        <a:pt x="666" y="745"/>
                      </a:lnTo>
                      <a:lnTo>
                        <a:pt x="631" y="776"/>
                      </a:lnTo>
                      <a:lnTo>
                        <a:pt x="593" y="805"/>
                      </a:lnTo>
                      <a:lnTo>
                        <a:pt x="555" y="835"/>
                      </a:lnTo>
                      <a:lnTo>
                        <a:pt x="515" y="859"/>
                      </a:lnTo>
                      <a:lnTo>
                        <a:pt x="436" y="908"/>
                      </a:lnTo>
                      <a:lnTo>
                        <a:pt x="355" y="951"/>
                      </a:lnTo>
                      <a:lnTo>
                        <a:pt x="276" y="986"/>
                      </a:lnTo>
                      <a:lnTo>
                        <a:pt x="203" y="1016"/>
                      </a:lnTo>
                      <a:lnTo>
                        <a:pt x="137" y="1040"/>
                      </a:lnTo>
                      <a:lnTo>
                        <a:pt x="43" y="1070"/>
                      </a:lnTo>
                      <a:lnTo>
                        <a:pt x="118" y="1030"/>
                      </a:lnTo>
                      <a:lnTo>
                        <a:pt x="189" y="986"/>
                      </a:lnTo>
                      <a:lnTo>
                        <a:pt x="249" y="943"/>
                      </a:lnTo>
                      <a:lnTo>
                        <a:pt x="306" y="897"/>
                      </a:lnTo>
                      <a:lnTo>
                        <a:pt x="355" y="851"/>
                      </a:lnTo>
                      <a:lnTo>
                        <a:pt x="395" y="805"/>
                      </a:lnTo>
                      <a:lnTo>
                        <a:pt x="433" y="759"/>
                      </a:lnTo>
                      <a:lnTo>
                        <a:pt x="466" y="710"/>
                      </a:lnTo>
                      <a:lnTo>
                        <a:pt x="493" y="664"/>
                      </a:lnTo>
                      <a:lnTo>
                        <a:pt x="515" y="616"/>
                      </a:lnTo>
                      <a:lnTo>
                        <a:pt x="534" y="569"/>
                      </a:lnTo>
                      <a:lnTo>
                        <a:pt x="547" y="524"/>
                      </a:lnTo>
                      <a:lnTo>
                        <a:pt x="558" y="477"/>
                      </a:lnTo>
                      <a:lnTo>
                        <a:pt x="564" y="431"/>
                      </a:lnTo>
                      <a:lnTo>
                        <a:pt x="569" y="388"/>
                      </a:lnTo>
                      <a:lnTo>
                        <a:pt x="569" y="348"/>
                      </a:lnTo>
                      <a:lnTo>
                        <a:pt x="566" y="285"/>
                      </a:lnTo>
                      <a:lnTo>
                        <a:pt x="560" y="228"/>
                      </a:lnTo>
                      <a:lnTo>
                        <a:pt x="550" y="177"/>
                      </a:lnTo>
                      <a:lnTo>
                        <a:pt x="539" y="131"/>
                      </a:lnTo>
                      <a:lnTo>
                        <a:pt x="525" y="90"/>
                      </a:lnTo>
                      <a:lnTo>
                        <a:pt x="515" y="58"/>
                      </a:lnTo>
                      <a:lnTo>
                        <a:pt x="496" y="12"/>
                      </a:lnTo>
                      <a:lnTo>
                        <a:pt x="696" y="90"/>
                      </a:lnTo>
                      <a:lnTo>
                        <a:pt x="656" y="74"/>
                      </a:lnTo>
                      <a:lnTo>
                        <a:pt x="612" y="58"/>
                      </a:lnTo>
                      <a:lnTo>
                        <a:pt x="618" y="52"/>
                      </a:lnTo>
                      <a:lnTo>
                        <a:pt x="48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84"/>
                <p:cNvSpPr>
                  <a:spLocks/>
                </p:cNvSpPr>
                <p:nvPr/>
              </p:nvSpPr>
              <p:spPr bwMode="auto">
                <a:xfrm>
                  <a:off x="2485" y="2082"/>
                  <a:ext cx="15" cy="8"/>
                </a:xfrm>
                <a:custGeom>
                  <a:avLst/>
                  <a:gdLst>
                    <a:gd name="T0" fmla="*/ 6 w 239"/>
                    <a:gd name="T1" fmla="*/ 0 h 122"/>
                    <a:gd name="T2" fmla="*/ 0 w 239"/>
                    <a:gd name="T3" fmla="*/ 6 h 122"/>
                    <a:gd name="T4" fmla="*/ 44 w 239"/>
                    <a:gd name="T5" fmla="*/ 22 h 122"/>
                    <a:gd name="T6" fmla="*/ 84 w 239"/>
                    <a:gd name="T7" fmla="*/ 38 h 122"/>
                    <a:gd name="T8" fmla="*/ 220 w 239"/>
                    <a:gd name="T9" fmla="*/ 92 h 122"/>
                    <a:gd name="T10" fmla="*/ 228 w 239"/>
                    <a:gd name="T11" fmla="*/ 114 h 122"/>
                    <a:gd name="T12" fmla="*/ 239 w 239"/>
                    <a:gd name="T13" fmla="*/ 122 h 122"/>
                    <a:gd name="T14" fmla="*/ 225 w 239"/>
                    <a:gd name="T15" fmla="*/ 87 h 122"/>
                    <a:gd name="T16" fmla="*/ 222 w 239"/>
                    <a:gd name="T17" fmla="*/ 84 h 122"/>
                    <a:gd name="T18" fmla="*/ 6 w 239"/>
                    <a:gd name="T1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9" h="122">
                      <a:moveTo>
                        <a:pt x="6" y="0"/>
                      </a:moveTo>
                      <a:lnTo>
                        <a:pt x="0" y="6"/>
                      </a:lnTo>
                      <a:lnTo>
                        <a:pt x="44" y="22"/>
                      </a:lnTo>
                      <a:lnTo>
                        <a:pt x="84" y="38"/>
                      </a:lnTo>
                      <a:lnTo>
                        <a:pt x="220" y="92"/>
                      </a:lnTo>
                      <a:lnTo>
                        <a:pt x="228" y="114"/>
                      </a:lnTo>
                      <a:lnTo>
                        <a:pt x="239" y="122"/>
                      </a:lnTo>
                      <a:lnTo>
                        <a:pt x="225" y="87"/>
                      </a:lnTo>
                      <a:lnTo>
                        <a:pt x="222" y="84"/>
                      </a:lnTo>
                      <a:lnTo>
                        <a:pt x="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85"/>
                <p:cNvSpPr>
                  <a:spLocks/>
                </p:cNvSpPr>
                <p:nvPr/>
              </p:nvSpPr>
              <p:spPr bwMode="auto">
                <a:xfrm>
                  <a:off x="2931" y="1966"/>
                  <a:ext cx="37" cy="96"/>
                </a:xfrm>
                <a:custGeom>
                  <a:avLst/>
                  <a:gdLst>
                    <a:gd name="T0" fmla="*/ 354 w 585"/>
                    <a:gd name="T1" fmla="*/ 0 h 1539"/>
                    <a:gd name="T2" fmla="*/ 268 w 585"/>
                    <a:gd name="T3" fmla="*/ 36 h 1539"/>
                    <a:gd name="T4" fmla="*/ 178 w 585"/>
                    <a:gd name="T5" fmla="*/ 77 h 1539"/>
                    <a:gd name="T6" fmla="*/ 0 w 585"/>
                    <a:gd name="T7" fmla="*/ 160 h 1539"/>
                    <a:gd name="T8" fmla="*/ 37 w 585"/>
                    <a:gd name="T9" fmla="*/ 209 h 1539"/>
                    <a:gd name="T10" fmla="*/ 75 w 585"/>
                    <a:gd name="T11" fmla="*/ 261 h 1539"/>
                    <a:gd name="T12" fmla="*/ 110 w 585"/>
                    <a:gd name="T13" fmla="*/ 310 h 1539"/>
                    <a:gd name="T14" fmla="*/ 143 w 585"/>
                    <a:gd name="T15" fmla="*/ 361 h 1539"/>
                    <a:gd name="T16" fmla="*/ 173 w 585"/>
                    <a:gd name="T17" fmla="*/ 412 h 1539"/>
                    <a:gd name="T18" fmla="*/ 203 w 585"/>
                    <a:gd name="T19" fmla="*/ 466 h 1539"/>
                    <a:gd name="T20" fmla="*/ 230 w 585"/>
                    <a:gd name="T21" fmla="*/ 518 h 1539"/>
                    <a:gd name="T22" fmla="*/ 257 w 585"/>
                    <a:gd name="T23" fmla="*/ 572 h 1539"/>
                    <a:gd name="T24" fmla="*/ 303 w 585"/>
                    <a:gd name="T25" fmla="*/ 678 h 1539"/>
                    <a:gd name="T26" fmla="*/ 342 w 585"/>
                    <a:gd name="T27" fmla="*/ 783 h 1539"/>
                    <a:gd name="T28" fmla="*/ 377 w 585"/>
                    <a:gd name="T29" fmla="*/ 886 h 1539"/>
                    <a:gd name="T30" fmla="*/ 404 w 585"/>
                    <a:gd name="T31" fmla="*/ 986 h 1539"/>
                    <a:gd name="T32" fmla="*/ 428 w 585"/>
                    <a:gd name="T33" fmla="*/ 1082 h 1539"/>
                    <a:gd name="T34" fmla="*/ 446 w 585"/>
                    <a:gd name="T35" fmla="*/ 1173 h 1539"/>
                    <a:gd name="T36" fmla="*/ 460 w 585"/>
                    <a:gd name="T37" fmla="*/ 1257 h 1539"/>
                    <a:gd name="T38" fmla="*/ 471 w 585"/>
                    <a:gd name="T39" fmla="*/ 1333 h 1539"/>
                    <a:gd name="T40" fmla="*/ 479 w 585"/>
                    <a:gd name="T41" fmla="*/ 1400 h 1539"/>
                    <a:gd name="T42" fmla="*/ 488 w 585"/>
                    <a:gd name="T43" fmla="*/ 1458 h 1539"/>
                    <a:gd name="T44" fmla="*/ 493 w 585"/>
                    <a:gd name="T45" fmla="*/ 1539 h 1539"/>
                    <a:gd name="T46" fmla="*/ 514 w 585"/>
                    <a:gd name="T47" fmla="*/ 1442 h 1539"/>
                    <a:gd name="T48" fmla="*/ 533 w 585"/>
                    <a:gd name="T49" fmla="*/ 1346 h 1539"/>
                    <a:gd name="T50" fmla="*/ 550 w 585"/>
                    <a:gd name="T51" fmla="*/ 1254 h 1539"/>
                    <a:gd name="T52" fmla="*/ 563 w 585"/>
                    <a:gd name="T53" fmla="*/ 1167 h 1539"/>
                    <a:gd name="T54" fmla="*/ 572 w 585"/>
                    <a:gd name="T55" fmla="*/ 1084 h 1539"/>
                    <a:gd name="T56" fmla="*/ 580 w 585"/>
                    <a:gd name="T57" fmla="*/ 1000 h 1539"/>
                    <a:gd name="T58" fmla="*/ 582 w 585"/>
                    <a:gd name="T59" fmla="*/ 922 h 1539"/>
                    <a:gd name="T60" fmla="*/ 585 w 585"/>
                    <a:gd name="T61" fmla="*/ 846 h 1539"/>
                    <a:gd name="T62" fmla="*/ 582 w 585"/>
                    <a:gd name="T63" fmla="*/ 772 h 1539"/>
                    <a:gd name="T64" fmla="*/ 580 w 585"/>
                    <a:gd name="T65" fmla="*/ 705 h 1539"/>
                    <a:gd name="T66" fmla="*/ 575 w 585"/>
                    <a:gd name="T67" fmla="*/ 637 h 1539"/>
                    <a:gd name="T68" fmla="*/ 566 w 585"/>
                    <a:gd name="T69" fmla="*/ 572 h 1539"/>
                    <a:gd name="T70" fmla="*/ 556 w 585"/>
                    <a:gd name="T71" fmla="*/ 510 h 1539"/>
                    <a:gd name="T72" fmla="*/ 545 w 585"/>
                    <a:gd name="T73" fmla="*/ 453 h 1539"/>
                    <a:gd name="T74" fmla="*/ 531 w 585"/>
                    <a:gd name="T75" fmla="*/ 397 h 1539"/>
                    <a:gd name="T76" fmla="*/ 514 w 585"/>
                    <a:gd name="T77" fmla="*/ 343 h 1539"/>
                    <a:gd name="T78" fmla="*/ 498 w 585"/>
                    <a:gd name="T79" fmla="*/ 291 h 1539"/>
                    <a:gd name="T80" fmla="*/ 483 w 585"/>
                    <a:gd name="T81" fmla="*/ 242 h 1539"/>
                    <a:gd name="T82" fmla="*/ 463 w 585"/>
                    <a:gd name="T83" fmla="*/ 196 h 1539"/>
                    <a:gd name="T84" fmla="*/ 444 w 585"/>
                    <a:gd name="T85" fmla="*/ 153 h 1539"/>
                    <a:gd name="T86" fmla="*/ 422 w 585"/>
                    <a:gd name="T87" fmla="*/ 112 h 1539"/>
                    <a:gd name="T88" fmla="*/ 401 w 585"/>
                    <a:gd name="T89" fmla="*/ 71 h 1539"/>
                    <a:gd name="T90" fmla="*/ 354 w 585"/>
                    <a:gd name="T91" fmla="*/ 0 h 1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5" h="1539">
                      <a:moveTo>
                        <a:pt x="354" y="0"/>
                      </a:moveTo>
                      <a:lnTo>
                        <a:pt x="268" y="36"/>
                      </a:lnTo>
                      <a:lnTo>
                        <a:pt x="178" y="77"/>
                      </a:lnTo>
                      <a:lnTo>
                        <a:pt x="0" y="160"/>
                      </a:lnTo>
                      <a:lnTo>
                        <a:pt x="37" y="209"/>
                      </a:lnTo>
                      <a:lnTo>
                        <a:pt x="75" y="261"/>
                      </a:lnTo>
                      <a:lnTo>
                        <a:pt x="110" y="310"/>
                      </a:lnTo>
                      <a:lnTo>
                        <a:pt x="143" y="361"/>
                      </a:lnTo>
                      <a:lnTo>
                        <a:pt x="173" y="412"/>
                      </a:lnTo>
                      <a:lnTo>
                        <a:pt x="203" y="466"/>
                      </a:lnTo>
                      <a:lnTo>
                        <a:pt x="230" y="518"/>
                      </a:lnTo>
                      <a:lnTo>
                        <a:pt x="257" y="572"/>
                      </a:lnTo>
                      <a:lnTo>
                        <a:pt x="303" y="678"/>
                      </a:lnTo>
                      <a:lnTo>
                        <a:pt x="342" y="783"/>
                      </a:lnTo>
                      <a:lnTo>
                        <a:pt x="377" y="886"/>
                      </a:lnTo>
                      <a:lnTo>
                        <a:pt x="404" y="986"/>
                      </a:lnTo>
                      <a:lnTo>
                        <a:pt x="428" y="1082"/>
                      </a:lnTo>
                      <a:lnTo>
                        <a:pt x="446" y="1173"/>
                      </a:lnTo>
                      <a:lnTo>
                        <a:pt x="460" y="1257"/>
                      </a:lnTo>
                      <a:lnTo>
                        <a:pt x="471" y="1333"/>
                      </a:lnTo>
                      <a:lnTo>
                        <a:pt x="479" y="1400"/>
                      </a:lnTo>
                      <a:lnTo>
                        <a:pt x="488" y="1458"/>
                      </a:lnTo>
                      <a:lnTo>
                        <a:pt x="493" y="1539"/>
                      </a:lnTo>
                      <a:lnTo>
                        <a:pt x="514" y="1442"/>
                      </a:lnTo>
                      <a:lnTo>
                        <a:pt x="533" y="1346"/>
                      </a:lnTo>
                      <a:lnTo>
                        <a:pt x="550" y="1254"/>
                      </a:lnTo>
                      <a:lnTo>
                        <a:pt x="563" y="1167"/>
                      </a:lnTo>
                      <a:lnTo>
                        <a:pt x="572" y="1084"/>
                      </a:lnTo>
                      <a:lnTo>
                        <a:pt x="580" y="1000"/>
                      </a:lnTo>
                      <a:lnTo>
                        <a:pt x="582" y="922"/>
                      </a:lnTo>
                      <a:lnTo>
                        <a:pt x="585" y="846"/>
                      </a:lnTo>
                      <a:lnTo>
                        <a:pt x="582" y="772"/>
                      </a:lnTo>
                      <a:lnTo>
                        <a:pt x="580" y="705"/>
                      </a:lnTo>
                      <a:lnTo>
                        <a:pt x="575" y="637"/>
                      </a:lnTo>
                      <a:lnTo>
                        <a:pt x="566" y="572"/>
                      </a:lnTo>
                      <a:lnTo>
                        <a:pt x="556" y="510"/>
                      </a:lnTo>
                      <a:lnTo>
                        <a:pt x="545" y="453"/>
                      </a:lnTo>
                      <a:lnTo>
                        <a:pt x="531" y="397"/>
                      </a:lnTo>
                      <a:lnTo>
                        <a:pt x="514" y="343"/>
                      </a:lnTo>
                      <a:lnTo>
                        <a:pt x="498" y="291"/>
                      </a:lnTo>
                      <a:lnTo>
                        <a:pt x="483" y="242"/>
                      </a:lnTo>
                      <a:lnTo>
                        <a:pt x="463" y="196"/>
                      </a:lnTo>
                      <a:lnTo>
                        <a:pt x="444" y="153"/>
                      </a:lnTo>
                      <a:lnTo>
                        <a:pt x="422" y="112"/>
                      </a:lnTo>
                      <a:lnTo>
                        <a:pt x="401" y="71"/>
                      </a:lnTo>
                      <a:lnTo>
                        <a:pt x="35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86"/>
                <p:cNvSpPr>
                  <a:spLocks/>
                </p:cNvSpPr>
                <p:nvPr/>
              </p:nvSpPr>
              <p:spPr bwMode="auto">
                <a:xfrm>
                  <a:off x="2925" y="1953"/>
                  <a:ext cx="18" cy="3"/>
                </a:xfrm>
                <a:custGeom>
                  <a:avLst/>
                  <a:gdLst>
                    <a:gd name="T0" fmla="*/ 282 w 287"/>
                    <a:gd name="T1" fmla="*/ 0 h 52"/>
                    <a:gd name="T2" fmla="*/ 193 w 287"/>
                    <a:gd name="T3" fmla="*/ 14 h 52"/>
                    <a:gd name="T4" fmla="*/ 116 w 287"/>
                    <a:gd name="T5" fmla="*/ 28 h 52"/>
                    <a:gd name="T6" fmla="*/ 0 w 287"/>
                    <a:gd name="T7" fmla="*/ 52 h 52"/>
                    <a:gd name="T8" fmla="*/ 92 w 287"/>
                    <a:gd name="T9" fmla="*/ 35 h 52"/>
                    <a:gd name="T10" fmla="*/ 181 w 287"/>
                    <a:gd name="T11" fmla="*/ 19 h 52"/>
                    <a:gd name="T12" fmla="*/ 287 w 287"/>
                    <a:gd name="T13" fmla="*/ 3 h 52"/>
                    <a:gd name="T14" fmla="*/ 285 w 287"/>
                    <a:gd name="T15" fmla="*/ 0 h 52"/>
                    <a:gd name="T16" fmla="*/ 282 w 287"/>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52">
                      <a:moveTo>
                        <a:pt x="282" y="0"/>
                      </a:moveTo>
                      <a:lnTo>
                        <a:pt x="193" y="14"/>
                      </a:lnTo>
                      <a:lnTo>
                        <a:pt x="116" y="28"/>
                      </a:lnTo>
                      <a:lnTo>
                        <a:pt x="0" y="52"/>
                      </a:lnTo>
                      <a:lnTo>
                        <a:pt x="92" y="35"/>
                      </a:lnTo>
                      <a:lnTo>
                        <a:pt x="181" y="19"/>
                      </a:lnTo>
                      <a:lnTo>
                        <a:pt x="287" y="3"/>
                      </a:lnTo>
                      <a:lnTo>
                        <a:pt x="285" y="0"/>
                      </a:lnTo>
                      <a:lnTo>
                        <a:pt x="282"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87"/>
                <p:cNvSpPr>
                  <a:spLocks/>
                </p:cNvSpPr>
                <p:nvPr/>
              </p:nvSpPr>
              <p:spPr bwMode="auto">
                <a:xfrm>
                  <a:off x="2930" y="1966"/>
                  <a:ext cx="38" cy="98"/>
                </a:xfrm>
                <a:custGeom>
                  <a:avLst/>
                  <a:gdLst>
                    <a:gd name="T0" fmla="*/ 362 w 602"/>
                    <a:gd name="T1" fmla="*/ 2 h 1573"/>
                    <a:gd name="T2" fmla="*/ 430 w 602"/>
                    <a:gd name="T3" fmla="*/ 114 h 1573"/>
                    <a:gd name="T4" fmla="*/ 471 w 602"/>
                    <a:gd name="T5" fmla="*/ 198 h 1573"/>
                    <a:gd name="T6" fmla="*/ 506 w 602"/>
                    <a:gd name="T7" fmla="*/ 293 h 1573"/>
                    <a:gd name="T8" fmla="*/ 539 w 602"/>
                    <a:gd name="T9" fmla="*/ 399 h 1573"/>
                    <a:gd name="T10" fmla="*/ 564 w 602"/>
                    <a:gd name="T11" fmla="*/ 512 h 1573"/>
                    <a:gd name="T12" fmla="*/ 583 w 602"/>
                    <a:gd name="T13" fmla="*/ 639 h 1573"/>
                    <a:gd name="T14" fmla="*/ 590 w 602"/>
                    <a:gd name="T15" fmla="*/ 774 h 1573"/>
                    <a:gd name="T16" fmla="*/ 590 w 602"/>
                    <a:gd name="T17" fmla="*/ 924 h 1573"/>
                    <a:gd name="T18" fmla="*/ 580 w 602"/>
                    <a:gd name="T19" fmla="*/ 1086 h 1573"/>
                    <a:gd name="T20" fmla="*/ 558 w 602"/>
                    <a:gd name="T21" fmla="*/ 1256 h 1573"/>
                    <a:gd name="T22" fmla="*/ 522 w 602"/>
                    <a:gd name="T23" fmla="*/ 1444 h 1573"/>
                    <a:gd name="T24" fmla="*/ 496 w 602"/>
                    <a:gd name="T25" fmla="*/ 1460 h 1573"/>
                    <a:gd name="T26" fmla="*/ 479 w 602"/>
                    <a:gd name="T27" fmla="*/ 1335 h 1573"/>
                    <a:gd name="T28" fmla="*/ 454 w 602"/>
                    <a:gd name="T29" fmla="*/ 1175 h 1573"/>
                    <a:gd name="T30" fmla="*/ 412 w 602"/>
                    <a:gd name="T31" fmla="*/ 988 h 1573"/>
                    <a:gd name="T32" fmla="*/ 350 w 602"/>
                    <a:gd name="T33" fmla="*/ 785 h 1573"/>
                    <a:gd name="T34" fmla="*/ 265 w 602"/>
                    <a:gd name="T35" fmla="*/ 574 h 1573"/>
                    <a:gd name="T36" fmla="*/ 211 w 602"/>
                    <a:gd name="T37" fmla="*/ 468 h 1573"/>
                    <a:gd name="T38" fmla="*/ 151 w 602"/>
                    <a:gd name="T39" fmla="*/ 363 h 1573"/>
                    <a:gd name="T40" fmla="*/ 83 w 602"/>
                    <a:gd name="T41" fmla="*/ 263 h 1573"/>
                    <a:gd name="T42" fmla="*/ 8 w 602"/>
                    <a:gd name="T43" fmla="*/ 162 h 1573"/>
                    <a:gd name="T44" fmla="*/ 35 w 602"/>
                    <a:gd name="T45" fmla="*/ 211 h 1573"/>
                    <a:gd name="T46" fmla="*/ 103 w 602"/>
                    <a:gd name="T47" fmla="*/ 303 h 1573"/>
                    <a:gd name="T48" fmla="*/ 162 w 602"/>
                    <a:gd name="T49" fmla="*/ 399 h 1573"/>
                    <a:gd name="T50" fmla="*/ 240 w 602"/>
                    <a:gd name="T51" fmla="*/ 545 h 1573"/>
                    <a:gd name="T52" fmla="*/ 325 w 602"/>
                    <a:gd name="T53" fmla="*/ 742 h 1573"/>
                    <a:gd name="T54" fmla="*/ 388 w 602"/>
                    <a:gd name="T55" fmla="*/ 931 h 1573"/>
                    <a:gd name="T56" fmla="*/ 423 w 602"/>
                    <a:gd name="T57" fmla="*/ 1061 h 1573"/>
                    <a:gd name="T58" fmla="*/ 466 w 602"/>
                    <a:gd name="T59" fmla="*/ 1289 h 1573"/>
                    <a:gd name="T60" fmla="*/ 487 w 602"/>
                    <a:gd name="T61" fmla="*/ 1463 h 1573"/>
                    <a:gd name="T62" fmla="*/ 493 w 602"/>
                    <a:gd name="T63" fmla="*/ 1571 h 1573"/>
                    <a:gd name="T64" fmla="*/ 501 w 602"/>
                    <a:gd name="T65" fmla="*/ 1571 h 1573"/>
                    <a:gd name="T66" fmla="*/ 547 w 602"/>
                    <a:gd name="T67" fmla="*/ 1371 h 1573"/>
                    <a:gd name="T68" fmla="*/ 576 w 602"/>
                    <a:gd name="T69" fmla="*/ 1183 h 1573"/>
                    <a:gd name="T70" fmla="*/ 595 w 602"/>
                    <a:gd name="T71" fmla="*/ 1011 h 1573"/>
                    <a:gd name="T72" fmla="*/ 602 w 602"/>
                    <a:gd name="T73" fmla="*/ 848 h 1573"/>
                    <a:gd name="T74" fmla="*/ 595 w 602"/>
                    <a:gd name="T75" fmla="*/ 707 h 1573"/>
                    <a:gd name="T76" fmla="*/ 583 w 602"/>
                    <a:gd name="T77" fmla="*/ 574 h 1573"/>
                    <a:gd name="T78" fmla="*/ 560 w 602"/>
                    <a:gd name="T79" fmla="*/ 453 h 1573"/>
                    <a:gd name="T80" fmla="*/ 531 w 602"/>
                    <a:gd name="T81" fmla="*/ 345 h 1573"/>
                    <a:gd name="T82" fmla="*/ 498 w 602"/>
                    <a:gd name="T83" fmla="*/ 244 h 1573"/>
                    <a:gd name="T84" fmla="*/ 458 w 602"/>
                    <a:gd name="T85" fmla="*/ 152 h 1573"/>
                    <a:gd name="T86" fmla="*/ 417 w 602"/>
                    <a:gd name="T87" fmla="*/ 7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2" h="1573">
                      <a:moveTo>
                        <a:pt x="371" y="0"/>
                      </a:moveTo>
                      <a:lnTo>
                        <a:pt x="362" y="2"/>
                      </a:lnTo>
                      <a:lnTo>
                        <a:pt x="409" y="73"/>
                      </a:lnTo>
                      <a:lnTo>
                        <a:pt x="430" y="114"/>
                      </a:lnTo>
                      <a:lnTo>
                        <a:pt x="452" y="155"/>
                      </a:lnTo>
                      <a:lnTo>
                        <a:pt x="471" y="198"/>
                      </a:lnTo>
                      <a:lnTo>
                        <a:pt x="491" y="244"/>
                      </a:lnTo>
                      <a:lnTo>
                        <a:pt x="506" y="293"/>
                      </a:lnTo>
                      <a:lnTo>
                        <a:pt x="522" y="345"/>
                      </a:lnTo>
                      <a:lnTo>
                        <a:pt x="539" y="399"/>
                      </a:lnTo>
                      <a:lnTo>
                        <a:pt x="553" y="455"/>
                      </a:lnTo>
                      <a:lnTo>
                        <a:pt x="564" y="512"/>
                      </a:lnTo>
                      <a:lnTo>
                        <a:pt x="574" y="574"/>
                      </a:lnTo>
                      <a:lnTo>
                        <a:pt x="583" y="639"/>
                      </a:lnTo>
                      <a:lnTo>
                        <a:pt x="588" y="707"/>
                      </a:lnTo>
                      <a:lnTo>
                        <a:pt x="590" y="774"/>
                      </a:lnTo>
                      <a:lnTo>
                        <a:pt x="593" y="848"/>
                      </a:lnTo>
                      <a:lnTo>
                        <a:pt x="590" y="924"/>
                      </a:lnTo>
                      <a:lnTo>
                        <a:pt x="588" y="1002"/>
                      </a:lnTo>
                      <a:lnTo>
                        <a:pt x="580" y="1086"/>
                      </a:lnTo>
                      <a:lnTo>
                        <a:pt x="571" y="1169"/>
                      </a:lnTo>
                      <a:lnTo>
                        <a:pt x="558" y="1256"/>
                      </a:lnTo>
                      <a:lnTo>
                        <a:pt x="541" y="1348"/>
                      </a:lnTo>
                      <a:lnTo>
                        <a:pt x="522" y="1444"/>
                      </a:lnTo>
                      <a:lnTo>
                        <a:pt x="501" y="1541"/>
                      </a:lnTo>
                      <a:lnTo>
                        <a:pt x="496" y="1460"/>
                      </a:lnTo>
                      <a:lnTo>
                        <a:pt x="487" y="1402"/>
                      </a:lnTo>
                      <a:lnTo>
                        <a:pt x="479" y="1335"/>
                      </a:lnTo>
                      <a:lnTo>
                        <a:pt x="468" y="1259"/>
                      </a:lnTo>
                      <a:lnTo>
                        <a:pt x="454" y="1175"/>
                      </a:lnTo>
                      <a:lnTo>
                        <a:pt x="436" y="1084"/>
                      </a:lnTo>
                      <a:lnTo>
                        <a:pt x="412" y="988"/>
                      </a:lnTo>
                      <a:lnTo>
                        <a:pt x="385" y="888"/>
                      </a:lnTo>
                      <a:lnTo>
                        <a:pt x="350" y="785"/>
                      </a:lnTo>
                      <a:lnTo>
                        <a:pt x="311" y="680"/>
                      </a:lnTo>
                      <a:lnTo>
                        <a:pt x="265" y="574"/>
                      </a:lnTo>
                      <a:lnTo>
                        <a:pt x="238" y="520"/>
                      </a:lnTo>
                      <a:lnTo>
                        <a:pt x="211" y="468"/>
                      </a:lnTo>
                      <a:lnTo>
                        <a:pt x="181" y="414"/>
                      </a:lnTo>
                      <a:lnTo>
                        <a:pt x="151" y="363"/>
                      </a:lnTo>
                      <a:lnTo>
                        <a:pt x="118" y="312"/>
                      </a:lnTo>
                      <a:lnTo>
                        <a:pt x="83" y="263"/>
                      </a:lnTo>
                      <a:lnTo>
                        <a:pt x="45" y="211"/>
                      </a:lnTo>
                      <a:lnTo>
                        <a:pt x="8" y="162"/>
                      </a:lnTo>
                      <a:lnTo>
                        <a:pt x="0" y="168"/>
                      </a:lnTo>
                      <a:lnTo>
                        <a:pt x="35" y="211"/>
                      </a:lnTo>
                      <a:lnTo>
                        <a:pt x="70" y="258"/>
                      </a:lnTo>
                      <a:lnTo>
                        <a:pt x="103" y="303"/>
                      </a:lnTo>
                      <a:lnTo>
                        <a:pt x="135" y="352"/>
                      </a:lnTo>
                      <a:lnTo>
                        <a:pt x="162" y="399"/>
                      </a:lnTo>
                      <a:lnTo>
                        <a:pt x="192" y="447"/>
                      </a:lnTo>
                      <a:lnTo>
                        <a:pt x="240" y="545"/>
                      </a:lnTo>
                      <a:lnTo>
                        <a:pt x="287" y="644"/>
                      </a:lnTo>
                      <a:lnTo>
                        <a:pt x="325" y="742"/>
                      </a:lnTo>
                      <a:lnTo>
                        <a:pt x="360" y="837"/>
                      </a:lnTo>
                      <a:lnTo>
                        <a:pt x="388" y="931"/>
                      </a:lnTo>
                      <a:lnTo>
                        <a:pt x="406" y="997"/>
                      </a:lnTo>
                      <a:lnTo>
                        <a:pt x="423" y="1061"/>
                      </a:lnTo>
                      <a:lnTo>
                        <a:pt x="447" y="1181"/>
                      </a:lnTo>
                      <a:lnTo>
                        <a:pt x="466" y="1289"/>
                      </a:lnTo>
                      <a:lnTo>
                        <a:pt x="479" y="1383"/>
                      </a:lnTo>
                      <a:lnTo>
                        <a:pt x="487" y="1463"/>
                      </a:lnTo>
                      <a:lnTo>
                        <a:pt x="491" y="1519"/>
                      </a:lnTo>
                      <a:lnTo>
                        <a:pt x="493" y="1571"/>
                      </a:lnTo>
                      <a:lnTo>
                        <a:pt x="496" y="1573"/>
                      </a:lnTo>
                      <a:lnTo>
                        <a:pt x="501" y="1571"/>
                      </a:lnTo>
                      <a:lnTo>
                        <a:pt x="525" y="1468"/>
                      </a:lnTo>
                      <a:lnTo>
                        <a:pt x="547" y="1371"/>
                      </a:lnTo>
                      <a:lnTo>
                        <a:pt x="564" y="1275"/>
                      </a:lnTo>
                      <a:lnTo>
                        <a:pt x="576" y="1183"/>
                      </a:lnTo>
                      <a:lnTo>
                        <a:pt x="588" y="1094"/>
                      </a:lnTo>
                      <a:lnTo>
                        <a:pt x="595" y="1011"/>
                      </a:lnTo>
                      <a:lnTo>
                        <a:pt x="599" y="926"/>
                      </a:lnTo>
                      <a:lnTo>
                        <a:pt x="602" y="848"/>
                      </a:lnTo>
                      <a:lnTo>
                        <a:pt x="599" y="774"/>
                      </a:lnTo>
                      <a:lnTo>
                        <a:pt x="595" y="707"/>
                      </a:lnTo>
                      <a:lnTo>
                        <a:pt x="590" y="639"/>
                      </a:lnTo>
                      <a:lnTo>
                        <a:pt x="583" y="574"/>
                      </a:lnTo>
                      <a:lnTo>
                        <a:pt x="571" y="512"/>
                      </a:lnTo>
                      <a:lnTo>
                        <a:pt x="560" y="453"/>
                      </a:lnTo>
                      <a:lnTo>
                        <a:pt x="547" y="399"/>
                      </a:lnTo>
                      <a:lnTo>
                        <a:pt x="531" y="345"/>
                      </a:lnTo>
                      <a:lnTo>
                        <a:pt x="515" y="293"/>
                      </a:lnTo>
                      <a:lnTo>
                        <a:pt x="498" y="244"/>
                      </a:lnTo>
                      <a:lnTo>
                        <a:pt x="479" y="198"/>
                      </a:lnTo>
                      <a:lnTo>
                        <a:pt x="458" y="152"/>
                      </a:lnTo>
                      <a:lnTo>
                        <a:pt x="439" y="112"/>
                      </a:lnTo>
                      <a:lnTo>
                        <a:pt x="417" y="70"/>
                      </a:lnTo>
                      <a:lnTo>
                        <a:pt x="37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88"/>
                <p:cNvSpPr>
                  <a:spLocks/>
                </p:cNvSpPr>
                <p:nvPr/>
              </p:nvSpPr>
              <p:spPr bwMode="auto">
                <a:xfrm>
                  <a:off x="2912" y="1955"/>
                  <a:ext cx="19" cy="4"/>
                </a:xfrm>
                <a:custGeom>
                  <a:avLst/>
                  <a:gdLst>
                    <a:gd name="T0" fmla="*/ 301 w 301"/>
                    <a:gd name="T1" fmla="*/ 0 h 66"/>
                    <a:gd name="T2" fmla="*/ 209 w 301"/>
                    <a:gd name="T3" fmla="*/ 17 h 66"/>
                    <a:gd name="T4" fmla="*/ 155 w 301"/>
                    <a:gd name="T5" fmla="*/ 31 h 66"/>
                    <a:gd name="T6" fmla="*/ 136 w 301"/>
                    <a:gd name="T7" fmla="*/ 36 h 66"/>
                    <a:gd name="T8" fmla="*/ 3 w 301"/>
                    <a:gd name="T9" fmla="*/ 60 h 66"/>
                    <a:gd name="T10" fmla="*/ 0 w 301"/>
                    <a:gd name="T11" fmla="*/ 62 h 66"/>
                    <a:gd name="T12" fmla="*/ 0 w 301"/>
                    <a:gd name="T13" fmla="*/ 66 h 66"/>
                    <a:gd name="T14" fmla="*/ 136 w 301"/>
                    <a:gd name="T15" fmla="*/ 38 h 66"/>
                    <a:gd name="T16" fmla="*/ 179 w 301"/>
                    <a:gd name="T17" fmla="*/ 28 h 66"/>
                    <a:gd name="T18" fmla="*/ 231 w 301"/>
                    <a:gd name="T19" fmla="*/ 14 h 66"/>
                    <a:gd name="T20" fmla="*/ 301 w 301"/>
                    <a:gd name="T2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66">
                      <a:moveTo>
                        <a:pt x="301" y="0"/>
                      </a:moveTo>
                      <a:lnTo>
                        <a:pt x="209" y="17"/>
                      </a:lnTo>
                      <a:lnTo>
                        <a:pt x="155" y="31"/>
                      </a:lnTo>
                      <a:lnTo>
                        <a:pt x="136" y="36"/>
                      </a:lnTo>
                      <a:lnTo>
                        <a:pt x="3" y="60"/>
                      </a:lnTo>
                      <a:lnTo>
                        <a:pt x="0" y="62"/>
                      </a:lnTo>
                      <a:lnTo>
                        <a:pt x="0" y="66"/>
                      </a:lnTo>
                      <a:lnTo>
                        <a:pt x="136" y="38"/>
                      </a:lnTo>
                      <a:lnTo>
                        <a:pt x="179" y="28"/>
                      </a:lnTo>
                      <a:lnTo>
                        <a:pt x="231" y="14"/>
                      </a:lnTo>
                      <a:lnTo>
                        <a:pt x="301"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89"/>
                <p:cNvSpPr>
                  <a:spLocks/>
                </p:cNvSpPr>
                <p:nvPr/>
              </p:nvSpPr>
              <p:spPr bwMode="auto">
                <a:xfrm>
                  <a:off x="2985" y="1958"/>
                  <a:ext cx="43" cy="113"/>
                </a:xfrm>
                <a:custGeom>
                  <a:avLst/>
                  <a:gdLst>
                    <a:gd name="T0" fmla="*/ 139 w 684"/>
                    <a:gd name="T1" fmla="*/ 0 h 1822"/>
                    <a:gd name="T2" fmla="*/ 71 w 684"/>
                    <a:gd name="T3" fmla="*/ 2 h 1822"/>
                    <a:gd name="T4" fmla="*/ 0 w 684"/>
                    <a:gd name="T5" fmla="*/ 6 h 1822"/>
                    <a:gd name="T6" fmla="*/ 35 w 684"/>
                    <a:gd name="T7" fmla="*/ 41 h 1822"/>
                    <a:gd name="T8" fmla="*/ 66 w 684"/>
                    <a:gd name="T9" fmla="*/ 79 h 1822"/>
                    <a:gd name="T10" fmla="*/ 96 w 684"/>
                    <a:gd name="T11" fmla="*/ 117 h 1822"/>
                    <a:gd name="T12" fmla="*/ 125 w 684"/>
                    <a:gd name="T13" fmla="*/ 154 h 1822"/>
                    <a:gd name="T14" fmla="*/ 152 w 684"/>
                    <a:gd name="T15" fmla="*/ 195 h 1822"/>
                    <a:gd name="T16" fmla="*/ 176 w 684"/>
                    <a:gd name="T17" fmla="*/ 235 h 1822"/>
                    <a:gd name="T18" fmla="*/ 223 w 684"/>
                    <a:gd name="T19" fmla="*/ 317 h 1822"/>
                    <a:gd name="T20" fmla="*/ 266 w 684"/>
                    <a:gd name="T21" fmla="*/ 401 h 1822"/>
                    <a:gd name="T22" fmla="*/ 301 w 684"/>
                    <a:gd name="T23" fmla="*/ 484 h 1822"/>
                    <a:gd name="T24" fmla="*/ 331 w 684"/>
                    <a:gd name="T25" fmla="*/ 571 h 1822"/>
                    <a:gd name="T26" fmla="*/ 359 w 684"/>
                    <a:gd name="T27" fmla="*/ 658 h 1822"/>
                    <a:gd name="T28" fmla="*/ 380 w 684"/>
                    <a:gd name="T29" fmla="*/ 747 h 1822"/>
                    <a:gd name="T30" fmla="*/ 399 w 684"/>
                    <a:gd name="T31" fmla="*/ 834 h 1822"/>
                    <a:gd name="T32" fmla="*/ 415 w 684"/>
                    <a:gd name="T33" fmla="*/ 921 h 1822"/>
                    <a:gd name="T34" fmla="*/ 427 w 684"/>
                    <a:gd name="T35" fmla="*/ 1004 h 1822"/>
                    <a:gd name="T36" fmla="*/ 434 w 684"/>
                    <a:gd name="T37" fmla="*/ 1089 h 1822"/>
                    <a:gd name="T38" fmla="*/ 439 w 684"/>
                    <a:gd name="T39" fmla="*/ 1173 h 1822"/>
                    <a:gd name="T40" fmla="*/ 442 w 684"/>
                    <a:gd name="T41" fmla="*/ 1251 h 1822"/>
                    <a:gd name="T42" fmla="*/ 442 w 684"/>
                    <a:gd name="T43" fmla="*/ 1326 h 1822"/>
                    <a:gd name="T44" fmla="*/ 442 w 684"/>
                    <a:gd name="T45" fmla="*/ 1413 h 1822"/>
                    <a:gd name="T46" fmla="*/ 439 w 684"/>
                    <a:gd name="T47" fmla="*/ 1494 h 1822"/>
                    <a:gd name="T48" fmla="*/ 434 w 684"/>
                    <a:gd name="T49" fmla="*/ 1571 h 1822"/>
                    <a:gd name="T50" fmla="*/ 429 w 684"/>
                    <a:gd name="T51" fmla="*/ 1638 h 1822"/>
                    <a:gd name="T52" fmla="*/ 415 w 684"/>
                    <a:gd name="T53" fmla="*/ 1749 h 1822"/>
                    <a:gd name="T54" fmla="*/ 402 w 684"/>
                    <a:gd name="T55" fmla="*/ 1822 h 1822"/>
                    <a:gd name="T56" fmla="*/ 439 w 684"/>
                    <a:gd name="T57" fmla="*/ 1741 h 1822"/>
                    <a:gd name="T58" fmla="*/ 475 w 684"/>
                    <a:gd name="T59" fmla="*/ 1663 h 1822"/>
                    <a:gd name="T60" fmla="*/ 507 w 684"/>
                    <a:gd name="T61" fmla="*/ 1583 h 1822"/>
                    <a:gd name="T62" fmla="*/ 535 w 684"/>
                    <a:gd name="T63" fmla="*/ 1508 h 1822"/>
                    <a:gd name="T64" fmla="*/ 562 w 684"/>
                    <a:gd name="T65" fmla="*/ 1435 h 1822"/>
                    <a:gd name="T66" fmla="*/ 583 w 684"/>
                    <a:gd name="T67" fmla="*/ 1362 h 1822"/>
                    <a:gd name="T68" fmla="*/ 605 w 684"/>
                    <a:gd name="T69" fmla="*/ 1291 h 1822"/>
                    <a:gd name="T70" fmla="*/ 622 w 684"/>
                    <a:gd name="T71" fmla="*/ 1221 h 1822"/>
                    <a:gd name="T72" fmla="*/ 637 w 684"/>
                    <a:gd name="T73" fmla="*/ 1156 h 1822"/>
                    <a:gd name="T74" fmla="*/ 651 w 684"/>
                    <a:gd name="T75" fmla="*/ 1091 h 1822"/>
                    <a:gd name="T76" fmla="*/ 662 w 684"/>
                    <a:gd name="T77" fmla="*/ 1026 h 1822"/>
                    <a:gd name="T78" fmla="*/ 670 w 684"/>
                    <a:gd name="T79" fmla="*/ 964 h 1822"/>
                    <a:gd name="T80" fmla="*/ 676 w 684"/>
                    <a:gd name="T81" fmla="*/ 905 h 1822"/>
                    <a:gd name="T82" fmla="*/ 681 w 684"/>
                    <a:gd name="T83" fmla="*/ 847 h 1822"/>
                    <a:gd name="T84" fmla="*/ 684 w 684"/>
                    <a:gd name="T85" fmla="*/ 790 h 1822"/>
                    <a:gd name="T86" fmla="*/ 684 w 684"/>
                    <a:gd name="T87" fmla="*/ 734 h 1822"/>
                    <a:gd name="T88" fmla="*/ 684 w 684"/>
                    <a:gd name="T89" fmla="*/ 677 h 1822"/>
                    <a:gd name="T90" fmla="*/ 681 w 684"/>
                    <a:gd name="T91" fmla="*/ 620 h 1822"/>
                    <a:gd name="T92" fmla="*/ 676 w 684"/>
                    <a:gd name="T93" fmla="*/ 563 h 1822"/>
                    <a:gd name="T94" fmla="*/ 670 w 684"/>
                    <a:gd name="T95" fmla="*/ 512 h 1822"/>
                    <a:gd name="T96" fmla="*/ 662 w 684"/>
                    <a:gd name="T97" fmla="*/ 460 h 1822"/>
                    <a:gd name="T98" fmla="*/ 651 w 684"/>
                    <a:gd name="T99" fmla="*/ 411 h 1822"/>
                    <a:gd name="T100" fmla="*/ 641 w 684"/>
                    <a:gd name="T101" fmla="*/ 366 h 1822"/>
                    <a:gd name="T102" fmla="*/ 629 w 684"/>
                    <a:gd name="T103" fmla="*/ 319 h 1822"/>
                    <a:gd name="T104" fmla="*/ 602 w 684"/>
                    <a:gd name="T105" fmla="*/ 235 h 1822"/>
                    <a:gd name="T106" fmla="*/ 573 w 684"/>
                    <a:gd name="T107" fmla="*/ 160 h 1822"/>
                    <a:gd name="T108" fmla="*/ 540 w 684"/>
                    <a:gd name="T109" fmla="*/ 92 h 1822"/>
                    <a:gd name="T110" fmla="*/ 507 w 684"/>
                    <a:gd name="T111" fmla="*/ 32 h 1822"/>
                    <a:gd name="T112" fmla="*/ 415 w 684"/>
                    <a:gd name="T113" fmla="*/ 19 h 1822"/>
                    <a:gd name="T114" fmla="*/ 324 w 684"/>
                    <a:gd name="T115" fmla="*/ 8 h 1822"/>
                    <a:gd name="T116" fmla="*/ 231 w 684"/>
                    <a:gd name="T117" fmla="*/ 2 h 1822"/>
                    <a:gd name="T118" fmla="*/ 139 w 684"/>
                    <a:gd name="T119" fmla="*/ 0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4" h="1822">
                      <a:moveTo>
                        <a:pt x="139" y="0"/>
                      </a:moveTo>
                      <a:lnTo>
                        <a:pt x="71" y="2"/>
                      </a:lnTo>
                      <a:lnTo>
                        <a:pt x="0" y="6"/>
                      </a:lnTo>
                      <a:lnTo>
                        <a:pt x="35" y="41"/>
                      </a:lnTo>
                      <a:lnTo>
                        <a:pt x="66" y="79"/>
                      </a:lnTo>
                      <a:lnTo>
                        <a:pt x="96" y="117"/>
                      </a:lnTo>
                      <a:lnTo>
                        <a:pt x="125" y="154"/>
                      </a:lnTo>
                      <a:lnTo>
                        <a:pt x="152" y="195"/>
                      </a:lnTo>
                      <a:lnTo>
                        <a:pt x="176" y="235"/>
                      </a:lnTo>
                      <a:lnTo>
                        <a:pt x="223" y="317"/>
                      </a:lnTo>
                      <a:lnTo>
                        <a:pt x="266" y="401"/>
                      </a:lnTo>
                      <a:lnTo>
                        <a:pt x="301" y="484"/>
                      </a:lnTo>
                      <a:lnTo>
                        <a:pt x="331" y="571"/>
                      </a:lnTo>
                      <a:lnTo>
                        <a:pt x="359" y="658"/>
                      </a:lnTo>
                      <a:lnTo>
                        <a:pt x="380" y="747"/>
                      </a:lnTo>
                      <a:lnTo>
                        <a:pt x="399" y="834"/>
                      </a:lnTo>
                      <a:lnTo>
                        <a:pt x="415" y="921"/>
                      </a:lnTo>
                      <a:lnTo>
                        <a:pt x="427" y="1004"/>
                      </a:lnTo>
                      <a:lnTo>
                        <a:pt x="434" y="1089"/>
                      </a:lnTo>
                      <a:lnTo>
                        <a:pt x="439" y="1173"/>
                      </a:lnTo>
                      <a:lnTo>
                        <a:pt x="442" y="1251"/>
                      </a:lnTo>
                      <a:lnTo>
                        <a:pt x="442" y="1326"/>
                      </a:lnTo>
                      <a:lnTo>
                        <a:pt x="442" y="1413"/>
                      </a:lnTo>
                      <a:lnTo>
                        <a:pt x="439" y="1494"/>
                      </a:lnTo>
                      <a:lnTo>
                        <a:pt x="434" y="1571"/>
                      </a:lnTo>
                      <a:lnTo>
                        <a:pt x="429" y="1638"/>
                      </a:lnTo>
                      <a:lnTo>
                        <a:pt x="415" y="1749"/>
                      </a:lnTo>
                      <a:lnTo>
                        <a:pt x="402" y="1822"/>
                      </a:lnTo>
                      <a:lnTo>
                        <a:pt x="439" y="1741"/>
                      </a:lnTo>
                      <a:lnTo>
                        <a:pt x="475" y="1663"/>
                      </a:lnTo>
                      <a:lnTo>
                        <a:pt x="507" y="1583"/>
                      </a:lnTo>
                      <a:lnTo>
                        <a:pt x="535" y="1508"/>
                      </a:lnTo>
                      <a:lnTo>
                        <a:pt x="562" y="1435"/>
                      </a:lnTo>
                      <a:lnTo>
                        <a:pt x="583" y="1362"/>
                      </a:lnTo>
                      <a:lnTo>
                        <a:pt x="605" y="1291"/>
                      </a:lnTo>
                      <a:lnTo>
                        <a:pt x="622" y="1221"/>
                      </a:lnTo>
                      <a:lnTo>
                        <a:pt x="637" y="1156"/>
                      </a:lnTo>
                      <a:lnTo>
                        <a:pt x="651" y="1091"/>
                      </a:lnTo>
                      <a:lnTo>
                        <a:pt x="662" y="1026"/>
                      </a:lnTo>
                      <a:lnTo>
                        <a:pt x="670" y="964"/>
                      </a:lnTo>
                      <a:lnTo>
                        <a:pt x="676" y="905"/>
                      </a:lnTo>
                      <a:lnTo>
                        <a:pt x="681" y="847"/>
                      </a:lnTo>
                      <a:lnTo>
                        <a:pt x="684" y="790"/>
                      </a:lnTo>
                      <a:lnTo>
                        <a:pt x="684" y="734"/>
                      </a:lnTo>
                      <a:lnTo>
                        <a:pt x="684" y="677"/>
                      </a:lnTo>
                      <a:lnTo>
                        <a:pt x="681" y="620"/>
                      </a:lnTo>
                      <a:lnTo>
                        <a:pt x="676" y="563"/>
                      </a:lnTo>
                      <a:lnTo>
                        <a:pt x="670" y="512"/>
                      </a:lnTo>
                      <a:lnTo>
                        <a:pt x="662" y="460"/>
                      </a:lnTo>
                      <a:lnTo>
                        <a:pt x="651" y="411"/>
                      </a:lnTo>
                      <a:lnTo>
                        <a:pt x="641" y="366"/>
                      </a:lnTo>
                      <a:lnTo>
                        <a:pt x="629" y="319"/>
                      </a:lnTo>
                      <a:lnTo>
                        <a:pt x="602" y="235"/>
                      </a:lnTo>
                      <a:lnTo>
                        <a:pt x="573" y="160"/>
                      </a:lnTo>
                      <a:lnTo>
                        <a:pt x="540" y="92"/>
                      </a:lnTo>
                      <a:lnTo>
                        <a:pt x="507" y="32"/>
                      </a:lnTo>
                      <a:lnTo>
                        <a:pt x="415" y="19"/>
                      </a:lnTo>
                      <a:lnTo>
                        <a:pt x="324" y="8"/>
                      </a:lnTo>
                      <a:lnTo>
                        <a:pt x="231" y="2"/>
                      </a:lnTo>
                      <a:lnTo>
                        <a:pt x="13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90"/>
                <p:cNvSpPr>
                  <a:spLocks/>
                </p:cNvSpPr>
                <p:nvPr/>
              </p:nvSpPr>
              <p:spPr bwMode="auto">
                <a:xfrm>
                  <a:off x="2985" y="1958"/>
                  <a:ext cx="44" cy="116"/>
                </a:xfrm>
                <a:custGeom>
                  <a:avLst/>
                  <a:gdLst>
                    <a:gd name="T0" fmla="*/ 0 w 702"/>
                    <a:gd name="T1" fmla="*/ 0 h 1848"/>
                    <a:gd name="T2" fmla="*/ 64 w 702"/>
                    <a:gd name="T3" fmla="*/ 73 h 1848"/>
                    <a:gd name="T4" fmla="*/ 125 w 702"/>
                    <a:gd name="T5" fmla="*/ 148 h 1848"/>
                    <a:gd name="T6" fmla="*/ 179 w 702"/>
                    <a:gd name="T7" fmla="*/ 229 h 1848"/>
                    <a:gd name="T8" fmla="*/ 266 w 702"/>
                    <a:gd name="T9" fmla="*/ 395 h 1848"/>
                    <a:gd name="T10" fmla="*/ 334 w 702"/>
                    <a:gd name="T11" fmla="*/ 565 h 1848"/>
                    <a:gd name="T12" fmla="*/ 382 w 702"/>
                    <a:gd name="T13" fmla="*/ 739 h 1848"/>
                    <a:gd name="T14" fmla="*/ 414 w 702"/>
                    <a:gd name="T15" fmla="*/ 915 h 1848"/>
                    <a:gd name="T16" fmla="*/ 437 w 702"/>
                    <a:gd name="T17" fmla="*/ 1083 h 1848"/>
                    <a:gd name="T18" fmla="*/ 444 w 702"/>
                    <a:gd name="T19" fmla="*/ 1245 h 1848"/>
                    <a:gd name="T20" fmla="*/ 444 w 702"/>
                    <a:gd name="T21" fmla="*/ 1431 h 1848"/>
                    <a:gd name="T22" fmla="*/ 431 w 702"/>
                    <a:gd name="T23" fmla="*/ 1621 h 1848"/>
                    <a:gd name="T24" fmla="*/ 407 w 702"/>
                    <a:gd name="T25" fmla="*/ 1805 h 1848"/>
                    <a:gd name="T26" fmla="*/ 400 w 702"/>
                    <a:gd name="T27" fmla="*/ 1848 h 1848"/>
                    <a:gd name="T28" fmla="*/ 447 w 702"/>
                    <a:gd name="T29" fmla="*/ 1765 h 1848"/>
                    <a:gd name="T30" fmla="*/ 515 w 702"/>
                    <a:gd name="T31" fmla="*/ 1602 h 1848"/>
                    <a:gd name="T32" fmla="*/ 572 w 702"/>
                    <a:gd name="T33" fmla="*/ 1448 h 1848"/>
                    <a:gd name="T34" fmla="*/ 618 w 702"/>
                    <a:gd name="T35" fmla="*/ 1302 h 1848"/>
                    <a:gd name="T36" fmla="*/ 653 w 702"/>
                    <a:gd name="T37" fmla="*/ 1161 h 1848"/>
                    <a:gd name="T38" fmla="*/ 677 w 702"/>
                    <a:gd name="T39" fmla="*/ 1028 h 1848"/>
                    <a:gd name="T40" fmla="*/ 694 w 702"/>
                    <a:gd name="T41" fmla="*/ 904 h 1848"/>
                    <a:gd name="T42" fmla="*/ 702 w 702"/>
                    <a:gd name="T43" fmla="*/ 784 h 1848"/>
                    <a:gd name="T44" fmla="*/ 702 w 702"/>
                    <a:gd name="T45" fmla="*/ 671 h 1848"/>
                    <a:gd name="T46" fmla="*/ 694 w 702"/>
                    <a:gd name="T47" fmla="*/ 560 h 1848"/>
                    <a:gd name="T48" fmla="*/ 680 w 702"/>
                    <a:gd name="T49" fmla="*/ 457 h 1848"/>
                    <a:gd name="T50" fmla="*/ 647 w 702"/>
                    <a:gd name="T51" fmla="*/ 316 h 1848"/>
                    <a:gd name="T52" fmla="*/ 593 w 702"/>
                    <a:gd name="T53" fmla="*/ 156 h 1848"/>
                    <a:gd name="T54" fmla="*/ 529 w 702"/>
                    <a:gd name="T55" fmla="*/ 26 h 1848"/>
                    <a:gd name="T56" fmla="*/ 550 w 702"/>
                    <a:gd name="T57" fmla="*/ 86 h 1848"/>
                    <a:gd name="T58" fmla="*/ 612 w 702"/>
                    <a:gd name="T59" fmla="*/ 229 h 1848"/>
                    <a:gd name="T60" fmla="*/ 651 w 702"/>
                    <a:gd name="T61" fmla="*/ 360 h 1848"/>
                    <a:gd name="T62" fmla="*/ 672 w 702"/>
                    <a:gd name="T63" fmla="*/ 454 h 1848"/>
                    <a:gd name="T64" fmla="*/ 686 w 702"/>
                    <a:gd name="T65" fmla="*/ 557 h 1848"/>
                    <a:gd name="T66" fmla="*/ 694 w 702"/>
                    <a:gd name="T67" fmla="*/ 671 h 1848"/>
                    <a:gd name="T68" fmla="*/ 694 w 702"/>
                    <a:gd name="T69" fmla="*/ 784 h 1848"/>
                    <a:gd name="T70" fmla="*/ 686 w 702"/>
                    <a:gd name="T71" fmla="*/ 899 h 1848"/>
                    <a:gd name="T72" fmla="*/ 672 w 702"/>
                    <a:gd name="T73" fmla="*/ 1020 h 1848"/>
                    <a:gd name="T74" fmla="*/ 647 w 702"/>
                    <a:gd name="T75" fmla="*/ 1150 h 1848"/>
                    <a:gd name="T76" fmla="*/ 615 w 702"/>
                    <a:gd name="T77" fmla="*/ 1285 h 1848"/>
                    <a:gd name="T78" fmla="*/ 572 w 702"/>
                    <a:gd name="T79" fmla="*/ 1429 h 1848"/>
                    <a:gd name="T80" fmla="*/ 517 w 702"/>
                    <a:gd name="T81" fmla="*/ 1577 h 1848"/>
                    <a:gd name="T82" fmla="*/ 449 w 702"/>
                    <a:gd name="T83" fmla="*/ 1735 h 1848"/>
                    <a:gd name="T84" fmla="*/ 425 w 702"/>
                    <a:gd name="T85" fmla="*/ 1743 h 1848"/>
                    <a:gd name="T86" fmla="*/ 444 w 702"/>
                    <a:gd name="T87" fmla="*/ 1565 h 1848"/>
                    <a:gd name="T88" fmla="*/ 452 w 702"/>
                    <a:gd name="T89" fmla="*/ 1407 h 1848"/>
                    <a:gd name="T90" fmla="*/ 452 w 702"/>
                    <a:gd name="T91" fmla="*/ 1245 h 1848"/>
                    <a:gd name="T92" fmla="*/ 444 w 702"/>
                    <a:gd name="T93" fmla="*/ 1083 h 1848"/>
                    <a:gd name="T94" fmla="*/ 425 w 702"/>
                    <a:gd name="T95" fmla="*/ 915 h 1848"/>
                    <a:gd name="T96" fmla="*/ 390 w 702"/>
                    <a:gd name="T97" fmla="*/ 741 h 1848"/>
                    <a:gd name="T98" fmla="*/ 341 w 702"/>
                    <a:gd name="T99" fmla="*/ 565 h 1848"/>
                    <a:gd name="T100" fmla="*/ 276 w 702"/>
                    <a:gd name="T101" fmla="*/ 395 h 1848"/>
                    <a:gd name="T102" fmla="*/ 186 w 702"/>
                    <a:gd name="T103" fmla="*/ 229 h 1848"/>
                    <a:gd name="T104" fmla="*/ 135 w 702"/>
                    <a:gd name="T105" fmla="*/ 148 h 1848"/>
                    <a:gd name="T106" fmla="*/ 76 w 702"/>
                    <a:gd name="T107" fmla="*/ 73 h 1848"/>
                    <a:gd name="T108" fmla="*/ 10 w 702"/>
                    <a:gd name="T109" fmla="*/ 0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2" h="1848">
                      <a:moveTo>
                        <a:pt x="10" y="0"/>
                      </a:moveTo>
                      <a:lnTo>
                        <a:pt x="0" y="0"/>
                      </a:lnTo>
                      <a:lnTo>
                        <a:pt x="35" y="38"/>
                      </a:lnTo>
                      <a:lnTo>
                        <a:pt x="64" y="73"/>
                      </a:lnTo>
                      <a:lnTo>
                        <a:pt x="97" y="111"/>
                      </a:lnTo>
                      <a:lnTo>
                        <a:pt x="125" y="148"/>
                      </a:lnTo>
                      <a:lnTo>
                        <a:pt x="151" y="189"/>
                      </a:lnTo>
                      <a:lnTo>
                        <a:pt x="179" y="229"/>
                      </a:lnTo>
                      <a:lnTo>
                        <a:pt x="225" y="311"/>
                      </a:lnTo>
                      <a:lnTo>
                        <a:pt x="266" y="395"/>
                      </a:lnTo>
                      <a:lnTo>
                        <a:pt x="301" y="478"/>
                      </a:lnTo>
                      <a:lnTo>
                        <a:pt x="334" y="565"/>
                      </a:lnTo>
                      <a:lnTo>
                        <a:pt x="360" y="652"/>
                      </a:lnTo>
                      <a:lnTo>
                        <a:pt x="382" y="739"/>
                      </a:lnTo>
                      <a:lnTo>
                        <a:pt x="400" y="828"/>
                      </a:lnTo>
                      <a:lnTo>
                        <a:pt x="414" y="915"/>
                      </a:lnTo>
                      <a:lnTo>
                        <a:pt x="428" y="998"/>
                      </a:lnTo>
                      <a:lnTo>
                        <a:pt x="437" y="1083"/>
                      </a:lnTo>
                      <a:lnTo>
                        <a:pt x="442" y="1163"/>
                      </a:lnTo>
                      <a:lnTo>
                        <a:pt x="444" y="1245"/>
                      </a:lnTo>
                      <a:lnTo>
                        <a:pt x="444" y="1320"/>
                      </a:lnTo>
                      <a:lnTo>
                        <a:pt x="444" y="1431"/>
                      </a:lnTo>
                      <a:lnTo>
                        <a:pt x="439" y="1532"/>
                      </a:lnTo>
                      <a:lnTo>
                        <a:pt x="431" y="1621"/>
                      </a:lnTo>
                      <a:lnTo>
                        <a:pt x="423" y="1697"/>
                      </a:lnTo>
                      <a:lnTo>
                        <a:pt x="407" y="1805"/>
                      </a:lnTo>
                      <a:lnTo>
                        <a:pt x="398" y="1845"/>
                      </a:lnTo>
                      <a:lnTo>
                        <a:pt x="400" y="1848"/>
                      </a:lnTo>
                      <a:lnTo>
                        <a:pt x="407" y="1848"/>
                      </a:lnTo>
                      <a:lnTo>
                        <a:pt x="447" y="1765"/>
                      </a:lnTo>
                      <a:lnTo>
                        <a:pt x="482" y="1681"/>
                      </a:lnTo>
                      <a:lnTo>
                        <a:pt x="515" y="1602"/>
                      </a:lnTo>
                      <a:lnTo>
                        <a:pt x="545" y="1523"/>
                      </a:lnTo>
                      <a:lnTo>
                        <a:pt x="572" y="1448"/>
                      </a:lnTo>
                      <a:lnTo>
                        <a:pt x="597" y="1372"/>
                      </a:lnTo>
                      <a:lnTo>
                        <a:pt x="618" y="1302"/>
                      </a:lnTo>
                      <a:lnTo>
                        <a:pt x="637" y="1229"/>
                      </a:lnTo>
                      <a:lnTo>
                        <a:pt x="653" y="1161"/>
                      </a:lnTo>
                      <a:lnTo>
                        <a:pt x="667" y="1093"/>
                      </a:lnTo>
                      <a:lnTo>
                        <a:pt x="677" y="1028"/>
                      </a:lnTo>
                      <a:lnTo>
                        <a:pt x="688" y="966"/>
                      </a:lnTo>
                      <a:lnTo>
                        <a:pt x="694" y="904"/>
                      </a:lnTo>
                      <a:lnTo>
                        <a:pt x="699" y="845"/>
                      </a:lnTo>
                      <a:lnTo>
                        <a:pt x="702" y="784"/>
                      </a:lnTo>
                      <a:lnTo>
                        <a:pt x="702" y="728"/>
                      </a:lnTo>
                      <a:lnTo>
                        <a:pt x="702" y="671"/>
                      </a:lnTo>
                      <a:lnTo>
                        <a:pt x="699" y="614"/>
                      </a:lnTo>
                      <a:lnTo>
                        <a:pt x="694" y="560"/>
                      </a:lnTo>
                      <a:lnTo>
                        <a:pt x="688" y="506"/>
                      </a:lnTo>
                      <a:lnTo>
                        <a:pt x="680" y="457"/>
                      </a:lnTo>
                      <a:lnTo>
                        <a:pt x="670" y="408"/>
                      </a:lnTo>
                      <a:lnTo>
                        <a:pt x="647" y="316"/>
                      </a:lnTo>
                      <a:lnTo>
                        <a:pt x="623" y="233"/>
                      </a:lnTo>
                      <a:lnTo>
                        <a:pt x="593" y="156"/>
                      </a:lnTo>
                      <a:lnTo>
                        <a:pt x="561" y="89"/>
                      </a:lnTo>
                      <a:lnTo>
                        <a:pt x="529" y="26"/>
                      </a:lnTo>
                      <a:lnTo>
                        <a:pt x="517" y="26"/>
                      </a:lnTo>
                      <a:lnTo>
                        <a:pt x="550" y="86"/>
                      </a:lnTo>
                      <a:lnTo>
                        <a:pt x="583" y="154"/>
                      </a:lnTo>
                      <a:lnTo>
                        <a:pt x="612" y="229"/>
                      </a:lnTo>
                      <a:lnTo>
                        <a:pt x="639" y="313"/>
                      </a:lnTo>
                      <a:lnTo>
                        <a:pt x="651" y="360"/>
                      </a:lnTo>
                      <a:lnTo>
                        <a:pt x="661" y="405"/>
                      </a:lnTo>
                      <a:lnTo>
                        <a:pt x="672" y="454"/>
                      </a:lnTo>
                      <a:lnTo>
                        <a:pt x="680" y="506"/>
                      </a:lnTo>
                      <a:lnTo>
                        <a:pt x="686" y="557"/>
                      </a:lnTo>
                      <a:lnTo>
                        <a:pt x="691" y="614"/>
                      </a:lnTo>
                      <a:lnTo>
                        <a:pt x="694" y="671"/>
                      </a:lnTo>
                      <a:lnTo>
                        <a:pt x="694" y="728"/>
                      </a:lnTo>
                      <a:lnTo>
                        <a:pt x="694" y="784"/>
                      </a:lnTo>
                      <a:lnTo>
                        <a:pt x="691" y="841"/>
                      </a:lnTo>
                      <a:lnTo>
                        <a:pt x="686" y="899"/>
                      </a:lnTo>
                      <a:lnTo>
                        <a:pt x="680" y="958"/>
                      </a:lnTo>
                      <a:lnTo>
                        <a:pt x="672" y="1020"/>
                      </a:lnTo>
                      <a:lnTo>
                        <a:pt x="661" y="1085"/>
                      </a:lnTo>
                      <a:lnTo>
                        <a:pt x="647" y="1150"/>
                      </a:lnTo>
                      <a:lnTo>
                        <a:pt x="632" y="1215"/>
                      </a:lnTo>
                      <a:lnTo>
                        <a:pt x="615" y="1285"/>
                      </a:lnTo>
                      <a:lnTo>
                        <a:pt x="593" y="1356"/>
                      </a:lnTo>
                      <a:lnTo>
                        <a:pt x="572" y="1429"/>
                      </a:lnTo>
                      <a:lnTo>
                        <a:pt x="545" y="1502"/>
                      </a:lnTo>
                      <a:lnTo>
                        <a:pt x="517" y="1577"/>
                      </a:lnTo>
                      <a:lnTo>
                        <a:pt x="485" y="1657"/>
                      </a:lnTo>
                      <a:lnTo>
                        <a:pt x="449" y="1735"/>
                      </a:lnTo>
                      <a:lnTo>
                        <a:pt x="412" y="1816"/>
                      </a:lnTo>
                      <a:lnTo>
                        <a:pt x="425" y="1743"/>
                      </a:lnTo>
                      <a:lnTo>
                        <a:pt x="439" y="1632"/>
                      </a:lnTo>
                      <a:lnTo>
                        <a:pt x="444" y="1565"/>
                      </a:lnTo>
                      <a:lnTo>
                        <a:pt x="449" y="1488"/>
                      </a:lnTo>
                      <a:lnTo>
                        <a:pt x="452" y="1407"/>
                      </a:lnTo>
                      <a:lnTo>
                        <a:pt x="452" y="1320"/>
                      </a:lnTo>
                      <a:lnTo>
                        <a:pt x="452" y="1245"/>
                      </a:lnTo>
                      <a:lnTo>
                        <a:pt x="449" y="1167"/>
                      </a:lnTo>
                      <a:lnTo>
                        <a:pt x="444" y="1083"/>
                      </a:lnTo>
                      <a:lnTo>
                        <a:pt x="437" y="998"/>
                      </a:lnTo>
                      <a:lnTo>
                        <a:pt x="425" y="915"/>
                      </a:lnTo>
                      <a:lnTo>
                        <a:pt x="409" y="828"/>
                      </a:lnTo>
                      <a:lnTo>
                        <a:pt x="390" y="741"/>
                      </a:lnTo>
                      <a:lnTo>
                        <a:pt x="369" y="652"/>
                      </a:lnTo>
                      <a:lnTo>
                        <a:pt x="341" y="565"/>
                      </a:lnTo>
                      <a:lnTo>
                        <a:pt x="311" y="478"/>
                      </a:lnTo>
                      <a:lnTo>
                        <a:pt x="276" y="395"/>
                      </a:lnTo>
                      <a:lnTo>
                        <a:pt x="233" y="311"/>
                      </a:lnTo>
                      <a:lnTo>
                        <a:pt x="186" y="229"/>
                      </a:lnTo>
                      <a:lnTo>
                        <a:pt x="162" y="189"/>
                      </a:lnTo>
                      <a:lnTo>
                        <a:pt x="135" y="148"/>
                      </a:lnTo>
                      <a:lnTo>
                        <a:pt x="106" y="111"/>
                      </a:lnTo>
                      <a:lnTo>
                        <a:pt x="76" y="73"/>
                      </a:lnTo>
                      <a:lnTo>
                        <a:pt x="45" y="35"/>
                      </a:lnTo>
                      <a:lnTo>
                        <a:pt x="1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91"/>
                <p:cNvSpPr>
                  <a:spLocks/>
                </p:cNvSpPr>
                <p:nvPr/>
              </p:nvSpPr>
              <p:spPr bwMode="auto">
                <a:xfrm>
                  <a:off x="2977" y="1951"/>
                  <a:ext cx="37" cy="4"/>
                </a:xfrm>
                <a:custGeom>
                  <a:avLst/>
                  <a:gdLst>
                    <a:gd name="T0" fmla="*/ 6 w 594"/>
                    <a:gd name="T1" fmla="*/ 0 h 58"/>
                    <a:gd name="T2" fmla="*/ 0 w 594"/>
                    <a:gd name="T3" fmla="*/ 4 h 58"/>
                    <a:gd name="T4" fmla="*/ 138 w 594"/>
                    <a:gd name="T5" fmla="*/ 9 h 58"/>
                    <a:gd name="T6" fmla="*/ 285 w 594"/>
                    <a:gd name="T7" fmla="*/ 19 h 58"/>
                    <a:gd name="T8" fmla="*/ 437 w 594"/>
                    <a:gd name="T9" fmla="*/ 35 h 58"/>
                    <a:gd name="T10" fmla="*/ 594 w 594"/>
                    <a:gd name="T11" fmla="*/ 58 h 58"/>
                    <a:gd name="T12" fmla="*/ 591 w 594"/>
                    <a:gd name="T13" fmla="*/ 54 h 58"/>
                    <a:gd name="T14" fmla="*/ 589 w 594"/>
                    <a:gd name="T15" fmla="*/ 52 h 58"/>
                    <a:gd name="T16" fmla="*/ 434 w 594"/>
                    <a:gd name="T17" fmla="*/ 30 h 58"/>
                    <a:gd name="T18" fmla="*/ 285 w 594"/>
                    <a:gd name="T19" fmla="*/ 14 h 58"/>
                    <a:gd name="T20" fmla="*/ 141 w 594"/>
                    <a:gd name="T21" fmla="*/ 4 h 58"/>
                    <a:gd name="T22" fmla="*/ 6 w 594"/>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4" h="58">
                      <a:moveTo>
                        <a:pt x="6" y="0"/>
                      </a:moveTo>
                      <a:lnTo>
                        <a:pt x="0" y="4"/>
                      </a:lnTo>
                      <a:lnTo>
                        <a:pt x="138" y="9"/>
                      </a:lnTo>
                      <a:lnTo>
                        <a:pt x="285" y="19"/>
                      </a:lnTo>
                      <a:lnTo>
                        <a:pt x="437" y="35"/>
                      </a:lnTo>
                      <a:lnTo>
                        <a:pt x="594" y="58"/>
                      </a:lnTo>
                      <a:lnTo>
                        <a:pt x="591" y="54"/>
                      </a:lnTo>
                      <a:lnTo>
                        <a:pt x="589" y="52"/>
                      </a:lnTo>
                      <a:lnTo>
                        <a:pt x="434" y="30"/>
                      </a:lnTo>
                      <a:lnTo>
                        <a:pt x="285" y="14"/>
                      </a:lnTo>
                      <a:lnTo>
                        <a:pt x="141" y="4"/>
                      </a:lnTo>
                      <a:lnTo>
                        <a:pt x="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92"/>
                <p:cNvSpPr>
                  <a:spLocks/>
                </p:cNvSpPr>
                <p:nvPr/>
              </p:nvSpPr>
              <p:spPr bwMode="auto">
                <a:xfrm>
                  <a:off x="3043" y="1967"/>
                  <a:ext cx="46" cy="136"/>
                </a:xfrm>
                <a:custGeom>
                  <a:avLst/>
                  <a:gdLst>
                    <a:gd name="T0" fmla="*/ 108 w 732"/>
                    <a:gd name="T1" fmla="*/ 57 h 2171"/>
                    <a:gd name="T2" fmla="*/ 184 w 732"/>
                    <a:gd name="T3" fmla="*/ 173 h 2171"/>
                    <a:gd name="T4" fmla="*/ 244 w 732"/>
                    <a:gd name="T5" fmla="*/ 290 h 2171"/>
                    <a:gd name="T6" fmla="*/ 293 w 732"/>
                    <a:gd name="T7" fmla="*/ 408 h 2171"/>
                    <a:gd name="T8" fmla="*/ 331 w 732"/>
                    <a:gd name="T9" fmla="*/ 528 h 2171"/>
                    <a:gd name="T10" fmla="*/ 358 w 732"/>
                    <a:gd name="T11" fmla="*/ 644 h 2171"/>
                    <a:gd name="T12" fmla="*/ 374 w 732"/>
                    <a:gd name="T13" fmla="*/ 763 h 2171"/>
                    <a:gd name="T14" fmla="*/ 383 w 732"/>
                    <a:gd name="T15" fmla="*/ 880 h 2171"/>
                    <a:gd name="T16" fmla="*/ 383 w 732"/>
                    <a:gd name="T17" fmla="*/ 994 h 2171"/>
                    <a:gd name="T18" fmla="*/ 377 w 732"/>
                    <a:gd name="T19" fmla="*/ 1107 h 2171"/>
                    <a:gd name="T20" fmla="*/ 353 w 732"/>
                    <a:gd name="T21" fmla="*/ 1269 h 2171"/>
                    <a:gd name="T22" fmla="*/ 306 w 732"/>
                    <a:gd name="T23" fmla="*/ 1476 h 2171"/>
                    <a:gd name="T24" fmla="*/ 247 w 732"/>
                    <a:gd name="T25" fmla="*/ 1662 h 2171"/>
                    <a:gd name="T26" fmla="*/ 182 w 732"/>
                    <a:gd name="T27" fmla="*/ 1827 h 2171"/>
                    <a:gd name="T28" fmla="*/ 117 w 732"/>
                    <a:gd name="T29" fmla="*/ 1965 h 2171"/>
                    <a:gd name="T30" fmla="*/ 33 w 732"/>
                    <a:gd name="T31" fmla="*/ 2117 h 2171"/>
                    <a:gd name="T32" fmla="*/ 52 w 732"/>
                    <a:gd name="T33" fmla="*/ 2136 h 2171"/>
                    <a:gd name="T34" fmla="*/ 149 w 732"/>
                    <a:gd name="T35" fmla="*/ 2066 h 2171"/>
                    <a:gd name="T36" fmla="*/ 236 w 732"/>
                    <a:gd name="T37" fmla="*/ 1992 h 2171"/>
                    <a:gd name="T38" fmla="*/ 317 w 732"/>
                    <a:gd name="T39" fmla="*/ 1919 h 2171"/>
                    <a:gd name="T40" fmla="*/ 388 w 732"/>
                    <a:gd name="T41" fmla="*/ 1843 h 2171"/>
                    <a:gd name="T42" fmla="*/ 453 w 732"/>
                    <a:gd name="T43" fmla="*/ 1768 h 2171"/>
                    <a:gd name="T44" fmla="*/ 534 w 732"/>
                    <a:gd name="T45" fmla="*/ 1651 h 2171"/>
                    <a:gd name="T46" fmla="*/ 618 w 732"/>
                    <a:gd name="T47" fmla="*/ 1495 h 2171"/>
                    <a:gd name="T48" fmla="*/ 677 w 732"/>
                    <a:gd name="T49" fmla="*/ 1337 h 2171"/>
                    <a:gd name="T50" fmla="*/ 713 w 732"/>
                    <a:gd name="T51" fmla="*/ 1180 h 2171"/>
                    <a:gd name="T52" fmla="*/ 729 w 732"/>
                    <a:gd name="T53" fmla="*/ 1026 h 2171"/>
                    <a:gd name="T54" fmla="*/ 732 w 732"/>
                    <a:gd name="T55" fmla="*/ 888 h 2171"/>
                    <a:gd name="T56" fmla="*/ 721 w 732"/>
                    <a:gd name="T57" fmla="*/ 772 h 2171"/>
                    <a:gd name="T58" fmla="*/ 705 w 732"/>
                    <a:gd name="T59" fmla="*/ 658 h 2171"/>
                    <a:gd name="T60" fmla="*/ 670 w 732"/>
                    <a:gd name="T61" fmla="*/ 498 h 2171"/>
                    <a:gd name="T62" fmla="*/ 607 w 732"/>
                    <a:gd name="T63" fmla="*/ 311 h 2171"/>
                    <a:gd name="T64" fmla="*/ 540 w 732"/>
                    <a:gd name="T65" fmla="*/ 154 h 2171"/>
                    <a:gd name="T66" fmla="*/ 188 w 732"/>
                    <a:gd name="T67" fmla="*/ 36 h 2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2" h="2171">
                      <a:moveTo>
                        <a:pt x="68" y="0"/>
                      </a:moveTo>
                      <a:lnTo>
                        <a:pt x="108" y="57"/>
                      </a:lnTo>
                      <a:lnTo>
                        <a:pt x="149" y="114"/>
                      </a:lnTo>
                      <a:lnTo>
                        <a:pt x="184" y="173"/>
                      </a:lnTo>
                      <a:lnTo>
                        <a:pt x="217" y="230"/>
                      </a:lnTo>
                      <a:lnTo>
                        <a:pt x="244" y="290"/>
                      </a:lnTo>
                      <a:lnTo>
                        <a:pt x="271" y="349"/>
                      </a:lnTo>
                      <a:lnTo>
                        <a:pt x="293" y="408"/>
                      </a:lnTo>
                      <a:lnTo>
                        <a:pt x="315" y="469"/>
                      </a:lnTo>
                      <a:lnTo>
                        <a:pt x="331" y="528"/>
                      </a:lnTo>
                      <a:lnTo>
                        <a:pt x="348" y="587"/>
                      </a:lnTo>
                      <a:lnTo>
                        <a:pt x="358" y="644"/>
                      </a:lnTo>
                      <a:lnTo>
                        <a:pt x="369" y="704"/>
                      </a:lnTo>
                      <a:lnTo>
                        <a:pt x="374" y="763"/>
                      </a:lnTo>
                      <a:lnTo>
                        <a:pt x="380" y="820"/>
                      </a:lnTo>
                      <a:lnTo>
                        <a:pt x="383" y="880"/>
                      </a:lnTo>
                      <a:lnTo>
                        <a:pt x="385" y="937"/>
                      </a:lnTo>
                      <a:lnTo>
                        <a:pt x="383" y="994"/>
                      </a:lnTo>
                      <a:lnTo>
                        <a:pt x="380" y="1050"/>
                      </a:lnTo>
                      <a:lnTo>
                        <a:pt x="377" y="1107"/>
                      </a:lnTo>
                      <a:lnTo>
                        <a:pt x="369" y="1161"/>
                      </a:lnTo>
                      <a:lnTo>
                        <a:pt x="353" y="1269"/>
                      </a:lnTo>
                      <a:lnTo>
                        <a:pt x="334" y="1375"/>
                      </a:lnTo>
                      <a:lnTo>
                        <a:pt x="306" y="1476"/>
                      </a:lnTo>
                      <a:lnTo>
                        <a:pt x="280" y="1570"/>
                      </a:lnTo>
                      <a:lnTo>
                        <a:pt x="247" y="1662"/>
                      </a:lnTo>
                      <a:lnTo>
                        <a:pt x="214" y="1749"/>
                      </a:lnTo>
                      <a:lnTo>
                        <a:pt x="182" y="1827"/>
                      </a:lnTo>
                      <a:lnTo>
                        <a:pt x="149" y="1900"/>
                      </a:lnTo>
                      <a:lnTo>
                        <a:pt x="117" y="1965"/>
                      </a:lnTo>
                      <a:lnTo>
                        <a:pt x="87" y="2025"/>
                      </a:lnTo>
                      <a:lnTo>
                        <a:pt x="33" y="2117"/>
                      </a:lnTo>
                      <a:lnTo>
                        <a:pt x="0" y="2171"/>
                      </a:lnTo>
                      <a:lnTo>
                        <a:pt x="52" y="2136"/>
                      </a:lnTo>
                      <a:lnTo>
                        <a:pt x="101" y="2100"/>
                      </a:lnTo>
                      <a:lnTo>
                        <a:pt x="149" y="2066"/>
                      </a:lnTo>
                      <a:lnTo>
                        <a:pt x="195" y="2031"/>
                      </a:lnTo>
                      <a:lnTo>
                        <a:pt x="236" y="1992"/>
                      </a:lnTo>
                      <a:lnTo>
                        <a:pt x="280" y="1958"/>
                      </a:lnTo>
                      <a:lnTo>
                        <a:pt x="317" y="1919"/>
                      </a:lnTo>
                      <a:lnTo>
                        <a:pt x="353" y="1881"/>
                      </a:lnTo>
                      <a:lnTo>
                        <a:pt x="388" y="1843"/>
                      </a:lnTo>
                      <a:lnTo>
                        <a:pt x="421" y="1806"/>
                      </a:lnTo>
                      <a:lnTo>
                        <a:pt x="453" y="1768"/>
                      </a:lnTo>
                      <a:lnTo>
                        <a:pt x="482" y="1730"/>
                      </a:lnTo>
                      <a:lnTo>
                        <a:pt x="534" y="1651"/>
                      </a:lnTo>
                      <a:lnTo>
                        <a:pt x="580" y="1573"/>
                      </a:lnTo>
                      <a:lnTo>
                        <a:pt x="618" y="1495"/>
                      </a:lnTo>
                      <a:lnTo>
                        <a:pt x="651" y="1415"/>
                      </a:lnTo>
                      <a:lnTo>
                        <a:pt x="677" y="1337"/>
                      </a:lnTo>
                      <a:lnTo>
                        <a:pt x="696" y="1259"/>
                      </a:lnTo>
                      <a:lnTo>
                        <a:pt x="713" y="1180"/>
                      </a:lnTo>
                      <a:lnTo>
                        <a:pt x="724" y="1102"/>
                      </a:lnTo>
                      <a:lnTo>
                        <a:pt x="729" y="1026"/>
                      </a:lnTo>
                      <a:lnTo>
                        <a:pt x="732" y="950"/>
                      </a:lnTo>
                      <a:lnTo>
                        <a:pt x="732" y="888"/>
                      </a:lnTo>
                      <a:lnTo>
                        <a:pt x="726" y="831"/>
                      </a:lnTo>
                      <a:lnTo>
                        <a:pt x="721" y="772"/>
                      </a:lnTo>
                      <a:lnTo>
                        <a:pt x="716" y="714"/>
                      </a:lnTo>
                      <a:lnTo>
                        <a:pt x="705" y="658"/>
                      </a:lnTo>
                      <a:lnTo>
                        <a:pt x="694" y="603"/>
                      </a:lnTo>
                      <a:lnTo>
                        <a:pt x="670" y="498"/>
                      </a:lnTo>
                      <a:lnTo>
                        <a:pt x="640" y="401"/>
                      </a:lnTo>
                      <a:lnTo>
                        <a:pt x="607" y="311"/>
                      </a:lnTo>
                      <a:lnTo>
                        <a:pt x="572" y="227"/>
                      </a:lnTo>
                      <a:lnTo>
                        <a:pt x="540" y="154"/>
                      </a:lnTo>
                      <a:lnTo>
                        <a:pt x="304" y="73"/>
                      </a:lnTo>
                      <a:lnTo>
                        <a:pt x="188" y="36"/>
                      </a:lnTo>
                      <a:lnTo>
                        <a:pt x="6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93"/>
                <p:cNvSpPr>
                  <a:spLocks/>
                </p:cNvSpPr>
                <p:nvPr/>
              </p:nvSpPr>
              <p:spPr bwMode="auto">
                <a:xfrm>
                  <a:off x="3042" y="1967"/>
                  <a:ext cx="48" cy="137"/>
                </a:xfrm>
                <a:custGeom>
                  <a:avLst/>
                  <a:gdLst>
                    <a:gd name="T0" fmla="*/ 155 w 759"/>
                    <a:gd name="T1" fmla="*/ 117 h 2193"/>
                    <a:gd name="T2" fmla="*/ 255 w 759"/>
                    <a:gd name="T3" fmla="*/ 293 h 2193"/>
                    <a:gd name="T4" fmla="*/ 323 w 759"/>
                    <a:gd name="T5" fmla="*/ 471 h 2193"/>
                    <a:gd name="T6" fmla="*/ 369 w 759"/>
                    <a:gd name="T7" fmla="*/ 650 h 2193"/>
                    <a:gd name="T8" fmla="*/ 390 w 759"/>
                    <a:gd name="T9" fmla="*/ 826 h 2193"/>
                    <a:gd name="T10" fmla="*/ 393 w 759"/>
                    <a:gd name="T11" fmla="*/ 1005 h 2193"/>
                    <a:gd name="T12" fmla="*/ 377 w 759"/>
                    <a:gd name="T13" fmla="*/ 1189 h 2193"/>
                    <a:gd name="T14" fmla="*/ 334 w 759"/>
                    <a:gd name="T15" fmla="*/ 1421 h 2193"/>
                    <a:gd name="T16" fmla="*/ 233 w 759"/>
                    <a:gd name="T17" fmla="*/ 1731 h 2193"/>
                    <a:gd name="T18" fmla="*/ 125 w 759"/>
                    <a:gd name="T19" fmla="*/ 1971 h 2193"/>
                    <a:gd name="T20" fmla="*/ 17 w 759"/>
                    <a:gd name="T21" fmla="*/ 2164 h 2193"/>
                    <a:gd name="T22" fmla="*/ 5 w 759"/>
                    <a:gd name="T23" fmla="*/ 2193 h 2193"/>
                    <a:gd name="T24" fmla="*/ 160 w 759"/>
                    <a:gd name="T25" fmla="*/ 2087 h 2193"/>
                    <a:gd name="T26" fmla="*/ 293 w 759"/>
                    <a:gd name="T27" fmla="*/ 1977 h 2193"/>
                    <a:gd name="T28" fmla="*/ 407 w 759"/>
                    <a:gd name="T29" fmla="*/ 1863 h 2193"/>
                    <a:gd name="T30" fmla="*/ 501 w 759"/>
                    <a:gd name="T31" fmla="*/ 1746 h 2193"/>
                    <a:gd name="T32" fmla="*/ 602 w 759"/>
                    <a:gd name="T33" fmla="*/ 1590 h 2193"/>
                    <a:gd name="T34" fmla="*/ 703 w 759"/>
                    <a:gd name="T35" fmla="*/ 1348 h 2193"/>
                    <a:gd name="T36" fmla="*/ 751 w 759"/>
                    <a:gd name="T37" fmla="*/ 1110 h 2193"/>
                    <a:gd name="T38" fmla="*/ 759 w 759"/>
                    <a:gd name="T39" fmla="*/ 896 h 2193"/>
                    <a:gd name="T40" fmla="*/ 743 w 759"/>
                    <a:gd name="T41" fmla="*/ 724 h 2193"/>
                    <a:gd name="T42" fmla="*/ 696 w 759"/>
                    <a:gd name="T43" fmla="*/ 510 h 2193"/>
                    <a:gd name="T44" fmla="*/ 602 w 759"/>
                    <a:gd name="T45" fmla="*/ 236 h 2193"/>
                    <a:gd name="T46" fmla="*/ 591 w 759"/>
                    <a:gd name="T47" fmla="*/ 233 h 2193"/>
                    <a:gd name="T48" fmla="*/ 689 w 759"/>
                    <a:gd name="T49" fmla="*/ 504 h 2193"/>
                    <a:gd name="T50" fmla="*/ 735 w 759"/>
                    <a:gd name="T51" fmla="*/ 720 h 2193"/>
                    <a:gd name="T52" fmla="*/ 751 w 759"/>
                    <a:gd name="T53" fmla="*/ 894 h 2193"/>
                    <a:gd name="T54" fmla="*/ 743 w 759"/>
                    <a:gd name="T55" fmla="*/ 1108 h 2193"/>
                    <a:gd name="T56" fmla="*/ 696 w 759"/>
                    <a:gd name="T57" fmla="*/ 1343 h 2193"/>
                    <a:gd name="T58" fmla="*/ 599 w 759"/>
                    <a:gd name="T59" fmla="*/ 1579 h 2193"/>
                    <a:gd name="T60" fmla="*/ 472 w 759"/>
                    <a:gd name="T61" fmla="*/ 1774 h 2193"/>
                    <a:gd name="T62" fmla="*/ 372 w 759"/>
                    <a:gd name="T63" fmla="*/ 1887 h 2193"/>
                    <a:gd name="T64" fmla="*/ 255 w 759"/>
                    <a:gd name="T65" fmla="*/ 1998 h 2193"/>
                    <a:gd name="T66" fmla="*/ 120 w 759"/>
                    <a:gd name="T67" fmla="*/ 2106 h 2193"/>
                    <a:gd name="T68" fmla="*/ 52 w 759"/>
                    <a:gd name="T69" fmla="*/ 2123 h 2193"/>
                    <a:gd name="T70" fmla="*/ 168 w 759"/>
                    <a:gd name="T71" fmla="*/ 1906 h 2193"/>
                    <a:gd name="T72" fmla="*/ 266 w 759"/>
                    <a:gd name="T73" fmla="*/ 1668 h 2193"/>
                    <a:gd name="T74" fmla="*/ 353 w 759"/>
                    <a:gd name="T75" fmla="*/ 1381 h 2193"/>
                    <a:gd name="T76" fmla="*/ 396 w 759"/>
                    <a:gd name="T77" fmla="*/ 1113 h 2193"/>
                    <a:gd name="T78" fmla="*/ 404 w 759"/>
                    <a:gd name="T79" fmla="*/ 943 h 2193"/>
                    <a:gd name="T80" fmla="*/ 393 w 759"/>
                    <a:gd name="T81" fmla="*/ 769 h 2193"/>
                    <a:gd name="T82" fmla="*/ 367 w 759"/>
                    <a:gd name="T83" fmla="*/ 593 h 2193"/>
                    <a:gd name="T84" fmla="*/ 312 w 759"/>
                    <a:gd name="T85" fmla="*/ 414 h 2193"/>
                    <a:gd name="T86" fmla="*/ 236 w 759"/>
                    <a:gd name="T87" fmla="*/ 236 h 2193"/>
                    <a:gd name="T88" fmla="*/ 127 w 759"/>
                    <a:gd name="T89" fmla="*/ 63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9" h="2193">
                      <a:moveTo>
                        <a:pt x="73" y="0"/>
                      </a:moveTo>
                      <a:lnTo>
                        <a:pt x="117" y="57"/>
                      </a:lnTo>
                      <a:lnTo>
                        <a:pt x="155" y="117"/>
                      </a:lnTo>
                      <a:lnTo>
                        <a:pt x="193" y="174"/>
                      </a:lnTo>
                      <a:lnTo>
                        <a:pt x="226" y="233"/>
                      </a:lnTo>
                      <a:lnTo>
                        <a:pt x="255" y="293"/>
                      </a:lnTo>
                      <a:lnTo>
                        <a:pt x="280" y="353"/>
                      </a:lnTo>
                      <a:lnTo>
                        <a:pt x="304" y="412"/>
                      </a:lnTo>
                      <a:lnTo>
                        <a:pt x="323" y="471"/>
                      </a:lnTo>
                      <a:lnTo>
                        <a:pt x="341" y="531"/>
                      </a:lnTo>
                      <a:lnTo>
                        <a:pt x="355" y="591"/>
                      </a:lnTo>
                      <a:lnTo>
                        <a:pt x="369" y="650"/>
                      </a:lnTo>
                      <a:lnTo>
                        <a:pt x="377" y="710"/>
                      </a:lnTo>
                      <a:lnTo>
                        <a:pt x="385" y="769"/>
                      </a:lnTo>
                      <a:lnTo>
                        <a:pt x="390" y="826"/>
                      </a:lnTo>
                      <a:lnTo>
                        <a:pt x="393" y="886"/>
                      </a:lnTo>
                      <a:lnTo>
                        <a:pt x="396" y="943"/>
                      </a:lnTo>
                      <a:lnTo>
                        <a:pt x="393" y="1005"/>
                      </a:lnTo>
                      <a:lnTo>
                        <a:pt x="390" y="1068"/>
                      </a:lnTo>
                      <a:lnTo>
                        <a:pt x="385" y="1129"/>
                      </a:lnTo>
                      <a:lnTo>
                        <a:pt x="377" y="1189"/>
                      </a:lnTo>
                      <a:lnTo>
                        <a:pt x="369" y="1249"/>
                      </a:lnTo>
                      <a:lnTo>
                        <a:pt x="358" y="1308"/>
                      </a:lnTo>
                      <a:lnTo>
                        <a:pt x="334" y="1421"/>
                      </a:lnTo>
                      <a:lnTo>
                        <a:pt x="304" y="1530"/>
                      </a:lnTo>
                      <a:lnTo>
                        <a:pt x="271" y="1633"/>
                      </a:lnTo>
                      <a:lnTo>
                        <a:pt x="233" y="1731"/>
                      </a:lnTo>
                      <a:lnTo>
                        <a:pt x="198" y="1820"/>
                      </a:lnTo>
                      <a:lnTo>
                        <a:pt x="160" y="1901"/>
                      </a:lnTo>
                      <a:lnTo>
                        <a:pt x="125" y="1971"/>
                      </a:lnTo>
                      <a:lnTo>
                        <a:pt x="92" y="2037"/>
                      </a:lnTo>
                      <a:lnTo>
                        <a:pt x="62" y="2087"/>
                      </a:lnTo>
                      <a:lnTo>
                        <a:pt x="17" y="2164"/>
                      </a:lnTo>
                      <a:lnTo>
                        <a:pt x="0" y="2188"/>
                      </a:lnTo>
                      <a:lnTo>
                        <a:pt x="0" y="2193"/>
                      </a:lnTo>
                      <a:lnTo>
                        <a:pt x="5" y="2193"/>
                      </a:lnTo>
                      <a:lnTo>
                        <a:pt x="60" y="2160"/>
                      </a:lnTo>
                      <a:lnTo>
                        <a:pt x="111" y="2123"/>
                      </a:lnTo>
                      <a:lnTo>
                        <a:pt x="160" y="2087"/>
                      </a:lnTo>
                      <a:lnTo>
                        <a:pt x="207" y="2052"/>
                      </a:lnTo>
                      <a:lnTo>
                        <a:pt x="250" y="2014"/>
                      </a:lnTo>
                      <a:lnTo>
                        <a:pt x="293" y="1977"/>
                      </a:lnTo>
                      <a:lnTo>
                        <a:pt x="334" y="1941"/>
                      </a:lnTo>
                      <a:lnTo>
                        <a:pt x="372" y="1901"/>
                      </a:lnTo>
                      <a:lnTo>
                        <a:pt x="407" y="1863"/>
                      </a:lnTo>
                      <a:lnTo>
                        <a:pt x="440" y="1825"/>
                      </a:lnTo>
                      <a:lnTo>
                        <a:pt x="472" y="1788"/>
                      </a:lnTo>
                      <a:lnTo>
                        <a:pt x="501" y="1746"/>
                      </a:lnTo>
                      <a:lnTo>
                        <a:pt x="529" y="1708"/>
                      </a:lnTo>
                      <a:lnTo>
                        <a:pt x="555" y="1668"/>
                      </a:lnTo>
                      <a:lnTo>
                        <a:pt x="602" y="1590"/>
                      </a:lnTo>
                      <a:lnTo>
                        <a:pt x="642" y="1508"/>
                      </a:lnTo>
                      <a:lnTo>
                        <a:pt x="675" y="1430"/>
                      </a:lnTo>
                      <a:lnTo>
                        <a:pt x="703" y="1348"/>
                      </a:lnTo>
                      <a:lnTo>
                        <a:pt x="724" y="1268"/>
                      </a:lnTo>
                      <a:lnTo>
                        <a:pt x="740" y="1189"/>
                      </a:lnTo>
                      <a:lnTo>
                        <a:pt x="751" y="1110"/>
                      </a:lnTo>
                      <a:lnTo>
                        <a:pt x="757" y="1032"/>
                      </a:lnTo>
                      <a:lnTo>
                        <a:pt x="759" y="956"/>
                      </a:lnTo>
                      <a:lnTo>
                        <a:pt x="759" y="896"/>
                      </a:lnTo>
                      <a:lnTo>
                        <a:pt x="754" y="837"/>
                      </a:lnTo>
                      <a:lnTo>
                        <a:pt x="748" y="781"/>
                      </a:lnTo>
                      <a:lnTo>
                        <a:pt x="743" y="724"/>
                      </a:lnTo>
                      <a:lnTo>
                        <a:pt x="732" y="666"/>
                      </a:lnTo>
                      <a:lnTo>
                        <a:pt x="721" y="612"/>
                      </a:lnTo>
                      <a:lnTo>
                        <a:pt x="696" y="510"/>
                      </a:lnTo>
                      <a:lnTo>
                        <a:pt x="667" y="409"/>
                      </a:lnTo>
                      <a:lnTo>
                        <a:pt x="635" y="320"/>
                      </a:lnTo>
                      <a:lnTo>
                        <a:pt x="602" y="236"/>
                      </a:lnTo>
                      <a:lnTo>
                        <a:pt x="569" y="163"/>
                      </a:lnTo>
                      <a:lnTo>
                        <a:pt x="559" y="160"/>
                      </a:lnTo>
                      <a:lnTo>
                        <a:pt x="591" y="233"/>
                      </a:lnTo>
                      <a:lnTo>
                        <a:pt x="626" y="317"/>
                      </a:lnTo>
                      <a:lnTo>
                        <a:pt x="659" y="407"/>
                      </a:lnTo>
                      <a:lnTo>
                        <a:pt x="689" y="504"/>
                      </a:lnTo>
                      <a:lnTo>
                        <a:pt x="713" y="609"/>
                      </a:lnTo>
                      <a:lnTo>
                        <a:pt x="724" y="664"/>
                      </a:lnTo>
                      <a:lnTo>
                        <a:pt x="735" y="720"/>
                      </a:lnTo>
                      <a:lnTo>
                        <a:pt x="740" y="778"/>
                      </a:lnTo>
                      <a:lnTo>
                        <a:pt x="745" y="837"/>
                      </a:lnTo>
                      <a:lnTo>
                        <a:pt x="751" y="894"/>
                      </a:lnTo>
                      <a:lnTo>
                        <a:pt x="751" y="956"/>
                      </a:lnTo>
                      <a:lnTo>
                        <a:pt x="748" y="1032"/>
                      </a:lnTo>
                      <a:lnTo>
                        <a:pt x="743" y="1108"/>
                      </a:lnTo>
                      <a:lnTo>
                        <a:pt x="732" y="1186"/>
                      </a:lnTo>
                      <a:lnTo>
                        <a:pt x="715" y="1265"/>
                      </a:lnTo>
                      <a:lnTo>
                        <a:pt x="696" y="1343"/>
                      </a:lnTo>
                      <a:lnTo>
                        <a:pt x="670" y="1421"/>
                      </a:lnTo>
                      <a:lnTo>
                        <a:pt x="637" y="1501"/>
                      </a:lnTo>
                      <a:lnTo>
                        <a:pt x="599" y="1579"/>
                      </a:lnTo>
                      <a:lnTo>
                        <a:pt x="553" y="1657"/>
                      </a:lnTo>
                      <a:lnTo>
                        <a:pt x="501" y="1736"/>
                      </a:lnTo>
                      <a:lnTo>
                        <a:pt x="472" y="1774"/>
                      </a:lnTo>
                      <a:lnTo>
                        <a:pt x="440" y="1812"/>
                      </a:lnTo>
                      <a:lnTo>
                        <a:pt x="407" y="1849"/>
                      </a:lnTo>
                      <a:lnTo>
                        <a:pt x="372" y="1887"/>
                      </a:lnTo>
                      <a:lnTo>
                        <a:pt x="336" y="1925"/>
                      </a:lnTo>
                      <a:lnTo>
                        <a:pt x="299" y="1964"/>
                      </a:lnTo>
                      <a:lnTo>
                        <a:pt x="255" y="1998"/>
                      </a:lnTo>
                      <a:lnTo>
                        <a:pt x="214" y="2037"/>
                      </a:lnTo>
                      <a:lnTo>
                        <a:pt x="168" y="2072"/>
                      </a:lnTo>
                      <a:lnTo>
                        <a:pt x="120" y="2106"/>
                      </a:lnTo>
                      <a:lnTo>
                        <a:pt x="71" y="2142"/>
                      </a:lnTo>
                      <a:lnTo>
                        <a:pt x="19" y="2177"/>
                      </a:lnTo>
                      <a:lnTo>
                        <a:pt x="52" y="2123"/>
                      </a:lnTo>
                      <a:lnTo>
                        <a:pt x="106" y="2031"/>
                      </a:lnTo>
                      <a:lnTo>
                        <a:pt x="136" y="1971"/>
                      </a:lnTo>
                      <a:lnTo>
                        <a:pt x="168" y="1906"/>
                      </a:lnTo>
                      <a:lnTo>
                        <a:pt x="201" y="1833"/>
                      </a:lnTo>
                      <a:lnTo>
                        <a:pt x="233" y="1755"/>
                      </a:lnTo>
                      <a:lnTo>
                        <a:pt x="266" y="1668"/>
                      </a:lnTo>
                      <a:lnTo>
                        <a:pt x="299" y="1576"/>
                      </a:lnTo>
                      <a:lnTo>
                        <a:pt x="325" y="1482"/>
                      </a:lnTo>
                      <a:lnTo>
                        <a:pt x="353" y="1381"/>
                      </a:lnTo>
                      <a:lnTo>
                        <a:pt x="372" y="1275"/>
                      </a:lnTo>
                      <a:lnTo>
                        <a:pt x="388" y="1167"/>
                      </a:lnTo>
                      <a:lnTo>
                        <a:pt x="396" y="1113"/>
                      </a:lnTo>
                      <a:lnTo>
                        <a:pt x="399" y="1056"/>
                      </a:lnTo>
                      <a:lnTo>
                        <a:pt x="402" y="1000"/>
                      </a:lnTo>
                      <a:lnTo>
                        <a:pt x="404" y="943"/>
                      </a:lnTo>
                      <a:lnTo>
                        <a:pt x="402" y="886"/>
                      </a:lnTo>
                      <a:lnTo>
                        <a:pt x="399" y="826"/>
                      </a:lnTo>
                      <a:lnTo>
                        <a:pt x="393" y="769"/>
                      </a:lnTo>
                      <a:lnTo>
                        <a:pt x="388" y="710"/>
                      </a:lnTo>
                      <a:lnTo>
                        <a:pt x="377" y="650"/>
                      </a:lnTo>
                      <a:lnTo>
                        <a:pt x="367" y="593"/>
                      </a:lnTo>
                      <a:lnTo>
                        <a:pt x="350" y="534"/>
                      </a:lnTo>
                      <a:lnTo>
                        <a:pt x="334" y="475"/>
                      </a:lnTo>
                      <a:lnTo>
                        <a:pt x="312" y="414"/>
                      </a:lnTo>
                      <a:lnTo>
                        <a:pt x="290" y="355"/>
                      </a:lnTo>
                      <a:lnTo>
                        <a:pt x="263" y="296"/>
                      </a:lnTo>
                      <a:lnTo>
                        <a:pt x="236" y="236"/>
                      </a:lnTo>
                      <a:lnTo>
                        <a:pt x="203" y="179"/>
                      </a:lnTo>
                      <a:lnTo>
                        <a:pt x="168" y="120"/>
                      </a:lnTo>
                      <a:lnTo>
                        <a:pt x="127" y="63"/>
                      </a:lnTo>
                      <a:lnTo>
                        <a:pt x="87" y="6"/>
                      </a:lnTo>
                      <a:lnTo>
                        <a:pt x="7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94"/>
                <p:cNvSpPr>
                  <a:spLocks/>
                </p:cNvSpPr>
                <p:nvPr/>
              </p:nvSpPr>
              <p:spPr bwMode="auto">
                <a:xfrm>
                  <a:off x="3042" y="1961"/>
                  <a:ext cx="34" cy="12"/>
                </a:xfrm>
                <a:custGeom>
                  <a:avLst/>
                  <a:gdLst>
                    <a:gd name="T0" fmla="*/ 5 w 541"/>
                    <a:gd name="T1" fmla="*/ 0 h 200"/>
                    <a:gd name="T2" fmla="*/ 0 w 541"/>
                    <a:gd name="T3" fmla="*/ 2 h 200"/>
                    <a:gd name="T4" fmla="*/ 132 w 541"/>
                    <a:gd name="T5" fmla="*/ 43 h 200"/>
                    <a:gd name="T6" fmla="*/ 268 w 541"/>
                    <a:gd name="T7" fmla="*/ 89 h 200"/>
                    <a:gd name="T8" fmla="*/ 404 w 541"/>
                    <a:gd name="T9" fmla="*/ 141 h 200"/>
                    <a:gd name="T10" fmla="*/ 541 w 541"/>
                    <a:gd name="T11" fmla="*/ 200 h 200"/>
                    <a:gd name="T12" fmla="*/ 541 w 541"/>
                    <a:gd name="T13" fmla="*/ 197 h 200"/>
                    <a:gd name="T14" fmla="*/ 539 w 541"/>
                    <a:gd name="T15" fmla="*/ 195 h 200"/>
                    <a:gd name="T16" fmla="*/ 404 w 541"/>
                    <a:gd name="T17" fmla="*/ 138 h 200"/>
                    <a:gd name="T18" fmla="*/ 268 w 541"/>
                    <a:gd name="T19" fmla="*/ 87 h 200"/>
                    <a:gd name="T20" fmla="*/ 136 w 541"/>
                    <a:gd name="T21" fmla="*/ 40 h 200"/>
                    <a:gd name="T22" fmla="*/ 5 w 541"/>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1" h="200">
                      <a:moveTo>
                        <a:pt x="5" y="0"/>
                      </a:moveTo>
                      <a:lnTo>
                        <a:pt x="0" y="2"/>
                      </a:lnTo>
                      <a:lnTo>
                        <a:pt x="132" y="43"/>
                      </a:lnTo>
                      <a:lnTo>
                        <a:pt x="268" y="89"/>
                      </a:lnTo>
                      <a:lnTo>
                        <a:pt x="404" y="141"/>
                      </a:lnTo>
                      <a:lnTo>
                        <a:pt x="541" y="200"/>
                      </a:lnTo>
                      <a:lnTo>
                        <a:pt x="541" y="197"/>
                      </a:lnTo>
                      <a:lnTo>
                        <a:pt x="539" y="195"/>
                      </a:lnTo>
                      <a:lnTo>
                        <a:pt x="404" y="138"/>
                      </a:lnTo>
                      <a:lnTo>
                        <a:pt x="268" y="87"/>
                      </a:lnTo>
                      <a:lnTo>
                        <a:pt x="136" y="40"/>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95"/>
                <p:cNvSpPr>
                  <a:spLocks/>
                </p:cNvSpPr>
                <p:nvPr/>
              </p:nvSpPr>
              <p:spPr bwMode="auto">
                <a:xfrm>
                  <a:off x="3405" y="2296"/>
                  <a:ext cx="4" cy="23"/>
                </a:xfrm>
                <a:custGeom>
                  <a:avLst/>
                  <a:gdLst>
                    <a:gd name="T0" fmla="*/ 38 w 57"/>
                    <a:gd name="T1" fmla="*/ 0 h 373"/>
                    <a:gd name="T2" fmla="*/ 21 w 57"/>
                    <a:gd name="T3" fmla="*/ 16 h 373"/>
                    <a:gd name="T4" fmla="*/ 0 w 57"/>
                    <a:gd name="T5" fmla="*/ 29 h 373"/>
                    <a:gd name="T6" fmla="*/ 14 w 57"/>
                    <a:gd name="T7" fmla="*/ 81 h 373"/>
                    <a:gd name="T8" fmla="*/ 24 w 57"/>
                    <a:gd name="T9" fmla="*/ 130 h 373"/>
                    <a:gd name="T10" fmla="*/ 35 w 57"/>
                    <a:gd name="T11" fmla="*/ 179 h 373"/>
                    <a:gd name="T12" fmla="*/ 40 w 57"/>
                    <a:gd name="T13" fmla="*/ 224 h 373"/>
                    <a:gd name="T14" fmla="*/ 43 w 57"/>
                    <a:gd name="T15" fmla="*/ 265 h 373"/>
                    <a:gd name="T16" fmla="*/ 43 w 57"/>
                    <a:gd name="T17" fmla="*/ 306 h 373"/>
                    <a:gd name="T18" fmla="*/ 40 w 57"/>
                    <a:gd name="T19" fmla="*/ 341 h 373"/>
                    <a:gd name="T20" fmla="*/ 33 w 57"/>
                    <a:gd name="T21" fmla="*/ 373 h 373"/>
                    <a:gd name="T22" fmla="*/ 35 w 57"/>
                    <a:gd name="T23" fmla="*/ 373 h 373"/>
                    <a:gd name="T24" fmla="*/ 43 w 57"/>
                    <a:gd name="T25" fmla="*/ 341 h 373"/>
                    <a:gd name="T26" fmla="*/ 52 w 57"/>
                    <a:gd name="T27" fmla="*/ 287 h 373"/>
                    <a:gd name="T28" fmla="*/ 57 w 57"/>
                    <a:gd name="T29" fmla="*/ 229 h 373"/>
                    <a:gd name="T30" fmla="*/ 57 w 57"/>
                    <a:gd name="T31" fmla="*/ 170 h 373"/>
                    <a:gd name="T32" fmla="*/ 54 w 57"/>
                    <a:gd name="T33" fmla="*/ 113 h 373"/>
                    <a:gd name="T34" fmla="*/ 40 w 57"/>
                    <a:gd name="T35" fmla="*/ 16 h 373"/>
                    <a:gd name="T36" fmla="*/ 38 w 57"/>
                    <a:gd name="T3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373">
                      <a:moveTo>
                        <a:pt x="38" y="0"/>
                      </a:moveTo>
                      <a:lnTo>
                        <a:pt x="21" y="16"/>
                      </a:lnTo>
                      <a:lnTo>
                        <a:pt x="0" y="29"/>
                      </a:lnTo>
                      <a:lnTo>
                        <a:pt x="14" y="81"/>
                      </a:lnTo>
                      <a:lnTo>
                        <a:pt x="24" y="130"/>
                      </a:lnTo>
                      <a:lnTo>
                        <a:pt x="35" y="179"/>
                      </a:lnTo>
                      <a:lnTo>
                        <a:pt x="40" y="224"/>
                      </a:lnTo>
                      <a:lnTo>
                        <a:pt x="43" y="265"/>
                      </a:lnTo>
                      <a:lnTo>
                        <a:pt x="43" y="306"/>
                      </a:lnTo>
                      <a:lnTo>
                        <a:pt x="40" y="341"/>
                      </a:lnTo>
                      <a:lnTo>
                        <a:pt x="33" y="373"/>
                      </a:lnTo>
                      <a:lnTo>
                        <a:pt x="35" y="373"/>
                      </a:lnTo>
                      <a:lnTo>
                        <a:pt x="43" y="341"/>
                      </a:lnTo>
                      <a:lnTo>
                        <a:pt x="52" y="287"/>
                      </a:lnTo>
                      <a:lnTo>
                        <a:pt x="57" y="229"/>
                      </a:lnTo>
                      <a:lnTo>
                        <a:pt x="57" y="170"/>
                      </a:lnTo>
                      <a:lnTo>
                        <a:pt x="54" y="113"/>
                      </a:lnTo>
                      <a:lnTo>
                        <a:pt x="40" y="16"/>
                      </a:lnTo>
                      <a:lnTo>
                        <a:pt x="3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96"/>
                <p:cNvSpPr>
                  <a:spLocks noEditPoints="1"/>
                </p:cNvSpPr>
                <p:nvPr/>
              </p:nvSpPr>
              <p:spPr bwMode="auto">
                <a:xfrm>
                  <a:off x="3407" y="2296"/>
                  <a:ext cx="2" cy="23"/>
                </a:xfrm>
                <a:custGeom>
                  <a:avLst/>
                  <a:gdLst>
                    <a:gd name="T0" fmla="*/ 2 w 26"/>
                    <a:gd name="T1" fmla="*/ 377 h 377"/>
                    <a:gd name="T2" fmla="*/ 0 w 26"/>
                    <a:gd name="T3" fmla="*/ 377 h 377"/>
                    <a:gd name="T4" fmla="*/ 2 w 26"/>
                    <a:gd name="T5" fmla="*/ 377 h 377"/>
                    <a:gd name="T6" fmla="*/ 21 w 26"/>
                    <a:gd name="T7" fmla="*/ 117 h 377"/>
                    <a:gd name="T8" fmla="*/ 24 w 26"/>
                    <a:gd name="T9" fmla="*/ 174 h 377"/>
                    <a:gd name="T10" fmla="*/ 24 w 26"/>
                    <a:gd name="T11" fmla="*/ 233 h 377"/>
                    <a:gd name="T12" fmla="*/ 19 w 26"/>
                    <a:gd name="T13" fmla="*/ 291 h 377"/>
                    <a:gd name="T14" fmla="*/ 10 w 26"/>
                    <a:gd name="T15" fmla="*/ 345 h 377"/>
                    <a:gd name="T16" fmla="*/ 19 w 26"/>
                    <a:gd name="T17" fmla="*/ 318 h 377"/>
                    <a:gd name="T18" fmla="*/ 21 w 26"/>
                    <a:gd name="T19" fmla="*/ 285 h 377"/>
                    <a:gd name="T20" fmla="*/ 24 w 26"/>
                    <a:gd name="T21" fmla="*/ 253 h 377"/>
                    <a:gd name="T22" fmla="*/ 26 w 26"/>
                    <a:gd name="T23" fmla="*/ 214 h 377"/>
                    <a:gd name="T24" fmla="*/ 24 w 26"/>
                    <a:gd name="T25" fmla="*/ 166 h 377"/>
                    <a:gd name="T26" fmla="*/ 21 w 26"/>
                    <a:gd name="T27" fmla="*/ 117 h 377"/>
                    <a:gd name="T28" fmla="*/ 7 w 26"/>
                    <a:gd name="T29" fmla="*/ 0 h 377"/>
                    <a:gd name="T30" fmla="*/ 5 w 26"/>
                    <a:gd name="T31" fmla="*/ 4 h 377"/>
                    <a:gd name="T32" fmla="*/ 7 w 26"/>
                    <a:gd name="T33" fmla="*/ 20 h 377"/>
                    <a:gd name="T34" fmla="*/ 7 w 26"/>
                    <a:gd name="T35"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7">
                      <a:moveTo>
                        <a:pt x="2" y="377"/>
                      </a:moveTo>
                      <a:lnTo>
                        <a:pt x="0" y="377"/>
                      </a:lnTo>
                      <a:lnTo>
                        <a:pt x="2" y="377"/>
                      </a:lnTo>
                      <a:close/>
                      <a:moveTo>
                        <a:pt x="21" y="117"/>
                      </a:moveTo>
                      <a:lnTo>
                        <a:pt x="24" y="174"/>
                      </a:lnTo>
                      <a:lnTo>
                        <a:pt x="24" y="233"/>
                      </a:lnTo>
                      <a:lnTo>
                        <a:pt x="19" y="291"/>
                      </a:lnTo>
                      <a:lnTo>
                        <a:pt x="10" y="345"/>
                      </a:lnTo>
                      <a:lnTo>
                        <a:pt x="19" y="318"/>
                      </a:lnTo>
                      <a:lnTo>
                        <a:pt x="21" y="285"/>
                      </a:lnTo>
                      <a:lnTo>
                        <a:pt x="24" y="253"/>
                      </a:lnTo>
                      <a:lnTo>
                        <a:pt x="26" y="214"/>
                      </a:lnTo>
                      <a:lnTo>
                        <a:pt x="24" y="166"/>
                      </a:lnTo>
                      <a:lnTo>
                        <a:pt x="21" y="117"/>
                      </a:lnTo>
                      <a:close/>
                      <a:moveTo>
                        <a:pt x="7" y="0"/>
                      </a:moveTo>
                      <a:lnTo>
                        <a:pt x="5" y="4"/>
                      </a:lnTo>
                      <a:lnTo>
                        <a:pt x="7" y="20"/>
                      </a:lnTo>
                      <a:lnTo>
                        <a:pt x="7"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97"/>
                <p:cNvSpPr>
                  <a:spLocks noEditPoints="1"/>
                </p:cNvSpPr>
                <p:nvPr/>
              </p:nvSpPr>
              <p:spPr bwMode="auto">
                <a:xfrm>
                  <a:off x="3384" y="2298"/>
                  <a:ext cx="24" cy="27"/>
                </a:xfrm>
                <a:custGeom>
                  <a:avLst/>
                  <a:gdLst>
                    <a:gd name="T0" fmla="*/ 291 w 393"/>
                    <a:gd name="T1" fmla="*/ 412 h 433"/>
                    <a:gd name="T2" fmla="*/ 287 w 393"/>
                    <a:gd name="T3" fmla="*/ 420 h 433"/>
                    <a:gd name="T4" fmla="*/ 291 w 393"/>
                    <a:gd name="T5" fmla="*/ 412 h 433"/>
                    <a:gd name="T6" fmla="*/ 350 w 393"/>
                    <a:gd name="T7" fmla="*/ 0 h 433"/>
                    <a:gd name="T8" fmla="*/ 315 w 393"/>
                    <a:gd name="T9" fmla="*/ 19 h 433"/>
                    <a:gd name="T10" fmla="*/ 296 w 393"/>
                    <a:gd name="T11" fmla="*/ 28 h 433"/>
                    <a:gd name="T12" fmla="*/ 274 w 393"/>
                    <a:gd name="T13" fmla="*/ 33 h 433"/>
                    <a:gd name="T14" fmla="*/ 249 w 393"/>
                    <a:gd name="T15" fmla="*/ 38 h 433"/>
                    <a:gd name="T16" fmla="*/ 225 w 393"/>
                    <a:gd name="T17" fmla="*/ 44 h 433"/>
                    <a:gd name="T18" fmla="*/ 200 w 393"/>
                    <a:gd name="T19" fmla="*/ 47 h 433"/>
                    <a:gd name="T20" fmla="*/ 171 w 393"/>
                    <a:gd name="T21" fmla="*/ 47 h 433"/>
                    <a:gd name="T22" fmla="*/ 133 w 393"/>
                    <a:gd name="T23" fmla="*/ 44 h 433"/>
                    <a:gd name="T24" fmla="*/ 92 w 393"/>
                    <a:gd name="T25" fmla="*/ 41 h 433"/>
                    <a:gd name="T26" fmla="*/ 49 w 393"/>
                    <a:gd name="T27" fmla="*/ 33 h 433"/>
                    <a:gd name="T28" fmla="*/ 0 w 393"/>
                    <a:gd name="T29" fmla="*/ 23 h 433"/>
                    <a:gd name="T30" fmla="*/ 38 w 393"/>
                    <a:gd name="T31" fmla="*/ 122 h 433"/>
                    <a:gd name="T32" fmla="*/ 76 w 393"/>
                    <a:gd name="T33" fmla="*/ 206 h 433"/>
                    <a:gd name="T34" fmla="*/ 98 w 393"/>
                    <a:gd name="T35" fmla="*/ 247 h 433"/>
                    <a:gd name="T36" fmla="*/ 120 w 393"/>
                    <a:gd name="T37" fmla="*/ 287 h 433"/>
                    <a:gd name="T38" fmla="*/ 146 w 393"/>
                    <a:gd name="T39" fmla="*/ 329 h 433"/>
                    <a:gd name="T40" fmla="*/ 174 w 393"/>
                    <a:gd name="T41" fmla="*/ 366 h 433"/>
                    <a:gd name="T42" fmla="*/ 188 w 393"/>
                    <a:gd name="T43" fmla="*/ 385 h 433"/>
                    <a:gd name="T44" fmla="*/ 209 w 393"/>
                    <a:gd name="T45" fmla="*/ 407 h 433"/>
                    <a:gd name="T46" fmla="*/ 219 w 393"/>
                    <a:gd name="T47" fmla="*/ 418 h 433"/>
                    <a:gd name="T48" fmla="*/ 233 w 393"/>
                    <a:gd name="T49" fmla="*/ 426 h 433"/>
                    <a:gd name="T50" fmla="*/ 247 w 393"/>
                    <a:gd name="T51" fmla="*/ 433 h 433"/>
                    <a:gd name="T52" fmla="*/ 258 w 393"/>
                    <a:gd name="T53" fmla="*/ 433 h 433"/>
                    <a:gd name="T54" fmla="*/ 268 w 393"/>
                    <a:gd name="T55" fmla="*/ 433 h 433"/>
                    <a:gd name="T56" fmla="*/ 277 w 393"/>
                    <a:gd name="T57" fmla="*/ 428 h 433"/>
                    <a:gd name="T58" fmla="*/ 279 w 393"/>
                    <a:gd name="T59" fmla="*/ 426 h 433"/>
                    <a:gd name="T60" fmla="*/ 279 w 393"/>
                    <a:gd name="T61" fmla="*/ 423 h 433"/>
                    <a:gd name="T62" fmla="*/ 285 w 393"/>
                    <a:gd name="T63" fmla="*/ 420 h 433"/>
                    <a:gd name="T64" fmla="*/ 287 w 393"/>
                    <a:gd name="T65" fmla="*/ 420 h 433"/>
                    <a:gd name="T66" fmla="*/ 291 w 393"/>
                    <a:gd name="T67" fmla="*/ 414 h 433"/>
                    <a:gd name="T68" fmla="*/ 291 w 393"/>
                    <a:gd name="T69" fmla="*/ 412 h 433"/>
                    <a:gd name="T70" fmla="*/ 293 w 393"/>
                    <a:gd name="T71" fmla="*/ 409 h 433"/>
                    <a:gd name="T72" fmla="*/ 291 w 393"/>
                    <a:gd name="T73" fmla="*/ 412 h 433"/>
                    <a:gd name="T74" fmla="*/ 301 w 393"/>
                    <a:gd name="T75" fmla="*/ 402 h 433"/>
                    <a:gd name="T76" fmla="*/ 312 w 393"/>
                    <a:gd name="T77" fmla="*/ 393 h 433"/>
                    <a:gd name="T78" fmla="*/ 336 w 393"/>
                    <a:gd name="T79" fmla="*/ 383 h 433"/>
                    <a:gd name="T80" fmla="*/ 350 w 393"/>
                    <a:gd name="T81" fmla="*/ 374 h 433"/>
                    <a:gd name="T82" fmla="*/ 364 w 393"/>
                    <a:gd name="T83" fmla="*/ 369 h 433"/>
                    <a:gd name="T84" fmla="*/ 374 w 393"/>
                    <a:gd name="T85" fmla="*/ 358 h 433"/>
                    <a:gd name="T86" fmla="*/ 383 w 393"/>
                    <a:gd name="T87" fmla="*/ 344 h 433"/>
                    <a:gd name="T88" fmla="*/ 390 w 393"/>
                    <a:gd name="T89" fmla="*/ 312 h 433"/>
                    <a:gd name="T90" fmla="*/ 393 w 393"/>
                    <a:gd name="T91" fmla="*/ 277 h 433"/>
                    <a:gd name="T92" fmla="*/ 393 w 393"/>
                    <a:gd name="T93" fmla="*/ 236 h 433"/>
                    <a:gd name="T94" fmla="*/ 390 w 393"/>
                    <a:gd name="T95" fmla="*/ 195 h 433"/>
                    <a:gd name="T96" fmla="*/ 385 w 393"/>
                    <a:gd name="T97" fmla="*/ 150 h 433"/>
                    <a:gd name="T98" fmla="*/ 374 w 393"/>
                    <a:gd name="T99" fmla="*/ 101 h 433"/>
                    <a:gd name="T100" fmla="*/ 364 w 393"/>
                    <a:gd name="T101" fmla="*/ 52 h 433"/>
                    <a:gd name="T102" fmla="*/ 350 w 393"/>
                    <a:gd name="T10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3" h="433">
                      <a:moveTo>
                        <a:pt x="291" y="412"/>
                      </a:moveTo>
                      <a:lnTo>
                        <a:pt x="287" y="420"/>
                      </a:lnTo>
                      <a:lnTo>
                        <a:pt x="291" y="412"/>
                      </a:lnTo>
                      <a:close/>
                      <a:moveTo>
                        <a:pt x="350" y="0"/>
                      </a:moveTo>
                      <a:lnTo>
                        <a:pt x="315" y="19"/>
                      </a:lnTo>
                      <a:lnTo>
                        <a:pt x="296" y="28"/>
                      </a:lnTo>
                      <a:lnTo>
                        <a:pt x="274" y="33"/>
                      </a:lnTo>
                      <a:lnTo>
                        <a:pt x="249" y="38"/>
                      </a:lnTo>
                      <a:lnTo>
                        <a:pt x="225" y="44"/>
                      </a:lnTo>
                      <a:lnTo>
                        <a:pt x="200" y="47"/>
                      </a:lnTo>
                      <a:lnTo>
                        <a:pt x="171" y="47"/>
                      </a:lnTo>
                      <a:lnTo>
                        <a:pt x="133" y="44"/>
                      </a:lnTo>
                      <a:lnTo>
                        <a:pt x="92" y="41"/>
                      </a:lnTo>
                      <a:lnTo>
                        <a:pt x="49" y="33"/>
                      </a:lnTo>
                      <a:lnTo>
                        <a:pt x="0" y="23"/>
                      </a:lnTo>
                      <a:lnTo>
                        <a:pt x="38" y="122"/>
                      </a:lnTo>
                      <a:lnTo>
                        <a:pt x="76" y="206"/>
                      </a:lnTo>
                      <a:lnTo>
                        <a:pt x="98" y="247"/>
                      </a:lnTo>
                      <a:lnTo>
                        <a:pt x="120" y="287"/>
                      </a:lnTo>
                      <a:lnTo>
                        <a:pt x="146" y="329"/>
                      </a:lnTo>
                      <a:lnTo>
                        <a:pt x="174" y="366"/>
                      </a:lnTo>
                      <a:lnTo>
                        <a:pt x="188" y="385"/>
                      </a:lnTo>
                      <a:lnTo>
                        <a:pt x="209" y="407"/>
                      </a:lnTo>
                      <a:lnTo>
                        <a:pt x="219" y="418"/>
                      </a:lnTo>
                      <a:lnTo>
                        <a:pt x="233" y="426"/>
                      </a:lnTo>
                      <a:lnTo>
                        <a:pt x="247" y="433"/>
                      </a:lnTo>
                      <a:lnTo>
                        <a:pt x="258" y="433"/>
                      </a:lnTo>
                      <a:lnTo>
                        <a:pt x="268" y="433"/>
                      </a:lnTo>
                      <a:lnTo>
                        <a:pt x="277" y="428"/>
                      </a:lnTo>
                      <a:lnTo>
                        <a:pt x="279" y="426"/>
                      </a:lnTo>
                      <a:lnTo>
                        <a:pt x="279" y="423"/>
                      </a:lnTo>
                      <a:lnTo>
                        <a:pt x="285" y="420"/>
                      </a:lnTo>
                      <a:lnTo>
                        <a:pt x="287" y="420"/>
                      </a:lnTo>
                      <a:lnTo>
                        <a:pt x="291" y="414"/>
                      </a:lnTo>
                      <a:lnTo>
                        <a:pt x="291" y="412"/>
                      </a:lnTo>
                      <a:lnTo>
                        <a:pt x="293" y="409"/>
                      </a:lnTo>
                      <a:lnTo>
                        <a:pt x="291" y="412"/>
                      </a:lnTo>
                      <a:lnTo>
                        <a:pt x="301" y="402"/>
                      </a:lnTo>
                      <a:lnTo>
                        <a:pt x="312" y="393"/>
                      </a:lnTo>
                      <a:lnTo>
                        <a:pt x="336" y="383"/>
                      </a:lnTo>
                      <a:lnTo>
                        <a:pt x="350" y="374"/>
                      </a:lnTo>
                      <a:lnTo>
                        <a:pt x="364" y="369"/>
                      </a:lnTo>
                      <a:lnTo>
                        <a:pt x="374" y="358"/>
                      </a:lnTo>
                      <a:lnTo>
                        <a:pt x="383" y="344"/>
                      </a:lnTo>
                      <a:lnTo>
                        <a:pt x="390" y="312"/>
                      </a:lnTo>
                      <a:lnTo>
                        <a:pt x="393" y="277"/>
                      </a:lnTo>
                      <a:lnTo>
                        <a:pt x="393" y="236"/>
                      </a:lnTo>
                      <a:lnTo>
                        <a:pt x="390" y="195"/>
                      </a:lnTo>
                      <a:lnTo>
                        <a:pt x="385" y="150"/>
                      </a:lnTo>
                      <a:lnTo>
                        <a:pt x="374" y="101"/>
                      </a:lnTo>
                      <a:lnTo>
                        <a:pt x="364" y="52"/>
                      </a:lnTo>
                      <a:lnTo>
                        <a:pt x="35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98"/>
                <p:cNvSpPr>
                  <a:spLocks noEditPoints="1"/>
                </p:cNvSpPr>
                <p:nvPr/>
              </p:nvSpPr>
              <p:spPr bwMode="auto">
                <a:xfrm>
                  <a:off x="3388" y="2311"/>
                  <a:ext cx="19" cy="15"/>
                </a:xfrm>
                <a:custGeom>
                  <a:avLst/>
                  <a:gdLst>
                    <a:gd name="T0" fmla="*/ 215 w 307"/>
                    <a:gd name="T1" fmla="*/ 206 h 238"/>
                    <a:gd name="T2" fmla="*/ 215 w 307"/>
                    <a:gd name="T3" fmla="*/ 208 h 238"/>
                    <a:gd name="T4" fmla="*/ 211 w 307"/>
                    <a:gd name="T5" fmla="*/ 214 h 238"/>
                    <a:gd name="T6" fmla="*/ 215 w 307"/>
                    <a:gd name="T7" fmla="*/ 206 h 238"/>
                    <a:gd name="T8" fmla="*/ 217 w 307"/>
                    <a:gd name="T9" fmla="*/ 203 h 238"/>
                    <a:gd name="T10" fmla="*/ 215 w 307"/>
                    <a:gd name="T11" fmla="*/ 206 h 238"/>
                    <a:gd name="T12" fmla="*/ 217 w 307"/>
                    <a:gd name="T13" fmla="*/ 203 h 238"/>
                    <a:gd name="T14" fmla="*/ 307 w 307"/>
                    <a:gd name="T15" fmla="*/ 138 h 238"/>
                    <a:gd name="T16" fmla="*/ 298 w 307"/>
                    <a:gd name="T17" fmla="*/ 152 h 238"/>
                    <a:gd name="T18" fmla="*/ 288 w 307"/>
                    <a:gd name="T19" fmla="*/ 163 h 238"/>
                    <a:gd name="T20" fmla="*/ 274 w 307"/>
                    <a:gd name="T21" fmla="*/ 168 h 238"/>
                    <a:gd name="T22" fmla="*/ 260 w 307"/>
                    <a:gd name="T23" fmla="*/ 177 h 238"/>
                    <a:gd name="T24" fmla="*/ 236 w 307"/>
                    <a:gd name="T25" fmla="*/ 187 h 238"/>
                    <a:gd name="T26" fmla="*/ 225 w 307"/>
                    <a:gd name="T27" fmla="*/ 196 h 238"/>
                    <a:gd name="T28" fmla="*/ 215 w 307"/>
                    <a:gd name="T29" fmla="*/ 206 h 238"/>
                    <a:gd name="T30" fmla="*/ 211 w 307"/>
                    <a:gd name="T31" fmla="*/ 214 h 238"/>
                    <a:gd name="T32" fmla="*/ 227 w 307"/>
                    <a:gd name="T33" fmla="*/ 212 h 238"/>
                    <a:gd name="T34" fmla="*/ 241 w 307"/>
                    <a:gd name="T35" fmla="*/ 206 h 238"/>
                    <a:gd name="T36" fmla="*/ 255 w 307"/>
                    <a:gd name="T37" fmla="*/ 201 h 238"/>
                    <a:gd name="T38" fmla="*/ 269 w 307"/>
                    <a:gd name="T39" fmla="*/ 192 h 238"/>
                    <a:gd name="T40" fmla="*/ 279 w 307"/>
                    <a:gd name="T41" fmla="*/ 184 h 238"/>
                    <a:gd name="T42" fmla="*/ 288 w 307"/>
                    <a:gd name="T43" fmla="*/ 173 h 238"/>
                    <a:gd name="T44" fmla="*/ 295 w 307"/>
                    <a:gd name="T45" fmla="*/ 160 h 238"/>
                    <a:gd name="T46" fmla="*/ 304 w 307"/>
                    <a:gd name="T47" fmla="*/ 147 h 238"/>
                    <a:gd name="T48" fmla="*/ 307 w 307"/>
                    <a:gd name="T49" fmla="*/ 138 h 238"/>
                    <a:gd name="T50" fmla="*/ 0 w 307"/>
                    <a:gd name="T51" fmla="*/ 0 h 238"/>
                    <a:gd name="T52" fmla="*/ 22 w 307"/>
                    <a:gd name="T53" fmla="*/ 48 h 238"/>
                    <a:gd name="T54" fmla="*/ 46 w 307"/>
                    <a:gd name="T55" fmla="*/ 92 h 238"/>
                    <a:gd name="T56" fmla="*/ 65 w 307"/>
                    <a:gd name="T57" fmla="*/ 130 h 238"/>
                    <a:gd name="T58" fmla="*/ 84 w 307"/>
                    <a:gd name="T59" fmla="*/ 160 h 238"/>
                    <a:gd name="T60" fmla="*/ 114 w 307"/>
                    <a:gd name="T61" fmla="*/ 198 h 238"/>
                    <a:gd name="T62" fmla="*/ 128 w 307"/>
                    <a:gd name="T63" fmla="*/ 212 h 238"/>
                    <a:gd name="T64" fmla="*/ 138 w 307"/>
                    <a:gd name="T65" fmla="*/ 222 h 238"/>
                    <a:gd name="T66" fmla="*/ 149 w 307"/>
                    <a:gd name="T67" fmla="*/ 231 h 238"/>
                    <a:gd name="T68" fmla="*/ 157 w 307"/>
                    <a:gd name="T69" fmla="*/ 233 h 238"/>
                    <a:gd name="T70" fmla="*/ 166 w 307"/>
                    <a:gd name="T71" fmla="*/ 236 h 238"/>
                    <a:gd name="T72" fmla="*/ 173 w 307"/>
                    <a:gd name="T73" fmla="*/ 238 h 238"/>
                    <a:gd name="T74" fmla="*/ 185 w 307"/>
                    <a:gd name="T75" fmla="*/ 236 h 238"/>
                    <a:gd name="T76" fmla="*/ 190 w 307"/>
                    <a:gd name="T77" fmla="*/ 233 h 238"/>
                    <a:gd name="T78" fmla="*/ 201 w 307"/>
                    <a:gd name="T79" fmla="*/ 222 h 238"/>
                    <a:gd name="T80" fmla="*/ 192 w 307"/>
                    <a:gd name="T81" fmla="*/ 227 h 238"/>
                    <a:gd name="T82" fmla="*/ 182 w 307"/>
                    <a:gd name="T83" fmla="*/ 227 h 238"/>
                    <a:gd name="T84" fmla="*/ 171 w 307"/>
                    <a:gd name="T85" fmla="*/ 227 h 238"/>
                    <a:gd name="T86" fmla="*/ 157 w 307"/>
                    <a:gd name="T87" fmla="*/ 220 h 238"/>
                    <a:gd name="T88" fmla="*/ 143 w 307"/>
                    <a:gd name="T89" fmla="*/ 212 h 238"/>
                    <a:gd name="T90" fmla="*/ 133 w 307"/>
                    <a:gd name="T91" fmla="*/ 201 h 238"/>
                    <a:gd name="T92" fmla="*/ 112 w 307"/>
                    <a:gd name="T93" fmla="*/ 179 h 238"/>
                    <a:gd name="T94" fmla="*/ 98 w 307"/>
                    <a:gd name="T95" fmla="*/ 160 h 238"/>
                    <a:gd name="T96" fmla="*/ 70 w 307"/>
                    <a:gd name="T97" fmla="*/ 123 h 238"/>
                    <a:gd name="T98" fmla="*/ 44 w 307"/>
                    <a:gd name="T99" fmla="*/ 81 h 238"/>
                    <a:gd name="T100" fmla="*/ 22 w 307"/>
                    <a:gd name="T101" fmla="*/ 41 h 238"/>
                    <a:gd name="T102" fmla="*/ 0 w 307"/>
                    <a:gd name="T10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7" h="238">
                      <a:moveTo>
                        <a:pt x="215" y="206"/>
                      </a:moveTo>
                      <a:lnTo>
                        <a:pt x="215" y="208"/>
                      </a:lnTo>
                      <a:lnTo>
                        <a:pt x="211" y="214"/>
                      </a:lnTo>
                      <a:lnTo>
                        <a:pt x="215" y="206"/>
                      </a:lnTo>
                      <a:close/>
                      <a:moveTo>
                        <a:pt x="217" y="203"/>
                      </a:moveTo>
                      <a:lnTo>
                        <a:pt x="215" y="206"/>
                      </a:lnTo>
                      <a:lnTo>
                        <a:pt x="217" y="203"/>
                      </a:lnTo>
                      <a:close/>
                      <a:moveTo>
                        <a:pt x="307" y="138"/>
                      </a:moveTo>
                      <a:lnTo>
                        <a:pt x="298" y="152"/>
                      </a:lnTo>
                      <a:lnTo>
                        <a:pt x="288" y="163"/>
                      </a:lnTo>
                      <a:lnTo>
                        <a:pt x="274" y="168"/>
                      </a:lnTo>
                      <a:lnTo>
                        <a:pt x="260" y="177"/>
                      </a:lnTo>
                      <a:lnTo>
                        <a:pt x="236" y="187"/>
                      </a:lnTo>
                      <a:lnTo>
                        <a:pt x="225" y="196"/>
                      </a:lnTo>
                      <a:lnTo>
                        <a:pt x="215" y="206"/>
                      </a:lnTo>
                      <a:lnTo>
                        <a:pt x="211" y="214"/>
                      </a:lnTo>
                      <a:lnTo>
                        <a:pt x="227" y="212"/>
                      </a:lnTo>
                      <a:lnTo>
                        <a:pt x="241" y="206"/>
                      </a:lnTo>
                      <a:lnTo>
                        <a:pt x="255" y="201"/>
                      </a:lnTo>
                      <a:lnTo>
                        <a:pt x="269" y="192"/>
                      </a:lnTo>
                      <a:lnTo>
                        <a:pt x="279" y="184"/>
                      </a:lnTo>
                      <a:lnTo>
                        <a:pt x="288" y="173"/>
                      </a:lnTo>
                      <a:lnTo>
                        <a:pt x="295" y="160"/>
                      </a:lnTo>
                      <a:lnTo>
                        <a:pt x="304" y="147"/>
                      </a:lnTo>
                      <a:lnTo>
                        <a:pt x="307" y="138"/>
                      </a:lnTo>
                      <a:close/>
                      <a:moveTo>
                        <a:pt x="0" y="0"/>
                      </a:moveTo>
                      <a:lnTo>
                        <a:pt x="22" y="48"/>
                      </a:lnTo>
                      <a:lnTo>
                        <a:pt x="46" y="92"/>
                      </a:lnTo>
                      <a:lnTo>
                        <a:pt x="65" y="130"/>
                      </a:lnTo>
                      <a:lnTo>
                        <a:pt x="84" y="160"/>
                      </a:lnTo>
                      <a:lnTo>
                        <a:pt x="114" y="198"/>
                      </a:lnTo>
                      <a:lnTo>
                        <a:pt x="128" y="212"/>
                      </a:lnTo>
                      <a:lnTo>
                        <a:pt x="138" y="222"/>
                      </a:lnTo>
                      <a:lnTo>
                        <a:pt x="149" y="231"/>
                      </a:lnTo>
                      <a:lnTo>
                        <a:pt x="157" y="233"/>
                      </a:lnTo>
                      <a:lnTo>
                        <a:pt x="166" y="236"/>
                      </a:lnTo>
                      <a:lnTo>
                        <a:pt x="173" y="238"/>
                      </a:lnTo>
                      <a:lnTo>
                        <a:pt x="185" y="236"/>
                      </a:lnTo>
                      <a:lnTo>
                        <a:pt x="190" y="233"/>
                      </a:lnTo>
                      <a:lnTo>
                        <a:pt x="201" y="222"/>
                      </a:lnTo>
                      <a:lnTo>
                        <a:pt x="192" y="227"/>
                      </a:lnTo>
                      <a:lnTo>
                        <a:pt x="182" y="227"/>
                      </a:lnTo>
                      <a:lnTo>
                        <a:pt x="171" y="227"/>
                      </a:lnTo>
                      <a:lnTo>
                        <a:pt x="157" y="220"/>
                      </a:lnTo>
                      <a:lnTo>
                        <a:pt x="143" y="212"/>
                      </a:lnTo>
                      <a:lnTo>
                        <a:pt x="133" y="201"/>
                      </a:lnTo>
                      <a:lnTo>
                        <a:pt x="112" y="179"/>
                      </a:lnTo>
                      <a:lnTo>
                        <a:pt x="98" y="160"/>
                      </a:lnTo>
                      <a:lnTo>
                        <a:pt x="70" y="123"/>
                      </a:lnTo>
                      <a:lnTo>
                        <a:pt x="44" y="81"/>
                      </a:lnTo>
                      <a:lnTo>
                        <a:pt x="22" y="41"/>
                      </a:lnTo>
                      <a:lnTo>
                        <a:pt x="0"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99"/>
                <p:cNvSpPr>
                  <a:spLocks noEditPoints="1"/>
                </p:cNvSpPr>
                <p:nvPr/>
              </p:nvSpPr>
              <p:spPr bwMode="auto">
                <a:xfrm>
                  <a:off x="3400" y="2316"/>
                  <a:ext cx="9" cy="10"/>
                </a:xfrm>
                <a:custGeom>
                  <a:avLst/>
                  <a:gdLst>
                    <a:gd name="T0" fmla="*/ 24 w 146"/>
                    <a:gd name="T1" fmla="*/ 138 h 165"/>
                    <a:gd name="T2" fmla="*/ 22 w 146"/>
                    <a:gd name="T3" fmla="*/ 138 h 165"/>
                    <a:gd name="T4" fmla="*/ 11 w 146"/>
                    <a:gd name="T5" fmla="*/ 154 h 165"/>
                    <a:gd name="T6" fmla="*/ 0 w 146"/>
                    <a:gd name="T7" fmla="*/ 165 h 165"/>
                    <a:gd name="T8" fmla="*/ 8 w 146"/>
                    <a:gd name="T9" fmla="*/ 159 h 165"/>
                    <a:gd name="T10" fmla="*/ 16 w 146"/>
                    <a:gd name="T11" fmla="*/ 154 h 165"/>
                    <a:gd name="T12" fmla="*/ 24 w 146"/>
                    <a:gd name="T13" fmla="*/ 143 h 165"/>
                    <a:gd name="T14" fmla="*/ 28 w 146"/>
                    <a:gd name="T15" fmla="*/ 143 h 165"/>
                    <a:gd name="T16" fmla="*/ 24 w 146"/>
                    <a:gd name="T17" fmla="*/ 138 h 165"/>
                    <a:gd name="T18" fmla="*/ 146 w 146"/>
                    <a:gd name="T19" fmla="*/ 0 h 165"/>
                    <a:gd name="T20" fmla="*/ 139 w 146"/>
                    <a:gd name="T21" fmla="*/ 30 h 165"/>
                    <a:gd name="T22" fmla="*/ 125 w 146"/>
                    <a:gd name="T23" fmla="*/ 56 h 165"/>
                    <a:gd name="T24" fmla="*/ 114 w 146"/>
                    <a:gd name="T25" fmla="*/ 84 h 165"/>
                    <a:gd name="T26" fmla="*/ 111 w 146"/>
                    <a:gd name="T27" fmla="*/ 86 h 165"/>
                    <a:gd name="T28" fmla="*/ 103 w 146"/>
                    <a:gd name="T29" fmla="*/ 98 h 165"/>
                    <a:gd name="T30" fmla="*/ 92 w 146"/>
                    <a:gd name="T31" fmla="*/ 108 h 165"/>
                    <a:gd name="T32" fmla="*/ 82 w 146"/>
                    <a:gd name="T33" fmla="*/ 119 h 165"/>
                    <a:gd name="T34" fmla="*/ 68 w 146"/>
                    <a:gd name="T35" fmla="*/ 127 h 165"/>
                    <a:gd name="T36" fmla="*/ 49 w 146"/>
                    <a:gd name="T37" fmla="*/ 138 h 165"/>
                    <a:gd name="T38" fmla="*/ 73 w 146"/>
                    <a:gd name="T39" fmla="*/ 129 h 165"/>
                    <a:gd name="T40" fmla="*/ 95 w 146"/>
                    <a:gd name="T41" fmla="*/ 113 h 165"/>
                    <a:gd name="T42" fmla="*/ 111 w 146"/>
                    <a:gd name="T43" fmla="*/ 94 h 165"/>
                    <a:gd name="T44" fmla="*/ 125 w 146"/>
                    <a:gd name="T45" fmla="*/ 70 h 165"/>
                    <a:gd name="T46" fmla="*/ 139 w 146"/>
                    <a:gd name="T47" fmla="*/ 37 h 165"/>
                    <a:gd name="T48" fmla="*/ 146 w 146"/>
                    <a:gd name="T4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65">
                      <a:moveTo>
                        <a:pt x="24" y="138"/>
                      </a:moveTo>
                      <a:lnTo>
                        <a:pt x="22" y="138"/>
                      </a:lnTo>
                      <a:lnTo>
                        <a:pt x="11" y="154"/>
                      </a:lnTo>
                      <a:lnTo>
                        <a:pt x="0" y="165"/>
                      </a:lnTo>
                      <a:lnTo>
                        <a:pt x="8" y="159"/>
                      </a:lnTo>
                      <a:lnTo>
                        <a:pt x="16" y="154"/>
                      </a:lnTo>
                      <a:lnTo>
                        <a:pt x="24" y="143"/>
                      </a:lnTo>
                      <a:lnTo>
                        <a:pt x="28" y="143"/>
                      </a:lnTo>
                      <a:lnTo>
                        <a:pt x="24" y="138"/>
                      </a:lnTo>
                      <a:close/>
                      <a:moveTo>
                        <a:pt x="146" y="0"/>
                      </a:moveTo>
                      <a:lnTo>
                        <a:pt x="139" y="30"/>
                      </a:lnTo>
                      <a:lnTo>
                        <a:pt x="125" y="56"/>
                      </a:lnTo>
                      <a:lnTo>
                        <a:pt x="114" y="84"/>
                      </a:lnTo>
                      <a:lnTo>
                        <a:pt x="111" y="86"/>
                      </a:lnTo>
                      <a:lnTo>
                        <a:pt x="103" y="98"/>
                      </a:lnTo>
                      <a:lnTo>
                        <a:pt x="92" y="108"/>
                      </a:lnTo>
                      <a:lnTo>
                        <a:pt x="82" y="119"/>
                      </a:lnTo>
                      <a:lnTo>
                        <a:pt x="68" y="127"/>
                      </a:lnTo>
                      <a:lnTo>
                        <a:pt x="49" y="138"/>
                      </a:lnTo>
                      <a:lnTo>
                        <a:pt x="73" y="129"/>
                      </a:lnTo>
                      <a:lnTo>
                        <a:pt x="95" y="113"/>
                      </a:lnTo>
                      <a:lnTo>
                        <a:pt x="111" y="94"/>
                      </a:lnTo>
                      <a:lnTo>
                        <a:pt x="125" y="70"/>
                      </a:lnTo>
                      <a:lnTo>
                        <a:pt x="139" y="37"/>
                      </a:lnTo>
                      <a:lnTo>
                        <a:pt x="146"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00"/>
                <p:cNvSpPr>
                  <a:spLocks noEditPoints="1"/>
                </p:cNvSpPr>
                <p:nvPr/>
              </p:nvSpPr>
              <p:spPr bwMode="auto">
                <a:xfrm>
                  <a:off x="3405" y="2295"/>
                  <a:ext cx="4" cy="27"/>
                </a:xfrm>
                <a:custGeom>
                  <a:avLst/>
                  <a:gdLst>
                    <a:gd name="T0" fmla="*/ 19 w 57"/>
                    <a:gd name="T1" fmla="*/ 423 h 433"/>
                    <a:gd name="T2" fmla="*/ 13 w 57"/>
                    <a:gd name="T3" fmla="*/ 428 h 433"/>
                    <a:gd name="T4" fmla="*/ 8 w 57"/>
                    <a:gd name="T5" fmla="*/ 433 h 433"/>
                    <a:gd name="T6" fmla="*/ 19 w 57"/>
                    <a:gd name="T7" fmla="*/ 423 h 433"/>
                    <a:gd name="T8" fmla="*/ 41 w 57"/>
                    <a:gd name="T9" fmla="*/ 381 h 433"/>
                    <a:gd name="T10" fmla="*/ 30 w 57"/>
                    <a:gd name="T11" fmla="*/ 409 h 433"/>
                    <a:gd name="T12" fmla="*/ 41 w 57"/>
                    <a:gd name="T13" fmla="*/ 381 h 433"/>
                    <a:gd name="T14" fmla="*/ 46 w 57"/>
                    <a:gd name="T15" fmla="*/ 352 h 433"/>
                    <a:gd name="T16" fmla="*/ 38 w 57"/>
                    <a:gd name="T17" fmla="*/ 384 h 433"/>
                    <a:gd name="T18" fmla="*/ 43 w 57"/>
                    <a:gd name="T19" fmla="*/ 371 h 433"/>
                    <a:gd name="T20" fmla="*/ 46 w 57"/>
                    <a:gd name="T21" fmla="*/ 355 h 433"/>
                    <a:gd name="T22" fmla="*/ 46 w 57"/>
                    <a:gd name="T23" fmla="*/ 352 h 433"/>
                    <a:gd name="T24" fmla="*/ 43 w 57"/>
                    <a:gd name="T25" fmla="*/ 27 h 433"/>
                    <a:gd name="T26" fmla="*/ 57 w 57"/>
                    <a:gd name="T27" fmla="*/ 124 h 433"/>
                    <a:gd name="T28" fmla="*/ 52 w 57"/>
                    <a:gd name="T29" fmla="*/ 75 h 433"/>
                    <a:gd name="T30" fmla="*/ 43 w 57"/>
                    <a:gd name="T31" fmla="*/ 27 h 433"/>
                    <a:gd name="T32" fmla="*/ 41 w 57"/>
                    <a:gd name="T33" fmla="*/ 0 h 433"/>
                    <a:gd name="T34" fmla="*/ 22 w 57"/>
                    <a:gd name="T35" fmla="*/ 16 h 433"/>
                    <a:gd name="T36" fmla="*/ 0 w 57"/>
                    <a:gd name="T37" fmla="*/ 32 h 433"/>
                    <a:gd name="T38" fmla="*/ 3 w 57"/>
                    <a:gd name="T39" fmla="*/ 40 h 433"/>
                    <a:gd name="T40" fmla="*/ 24 w 57"/>
                    <a:gd name="T41" fmla="*/ 27 h 433"/>
                    <a:gd name="T42" fmla="*/ 41 w 57"/>
                    <a:gd name="T43" fmla="*/ 11 h 433"/>
                    <a:gd name="T44" fmla="*/ 41 w 57"/>
                    <a:gd name="T4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433">
                      <a:moveTo>
                        <a:pt x="19" y="423"/>
                      </a:moveTo>
                      <a:lnTo>
                        <a:pt x="13" y="428"/>
                      </a:lnTo>
                      <a:lnTo>
                        <a:pt x="8" y="433"/>
                      </a:lnTo>
                      <a:lnTo>
                        <a:pt x="19" y="423"/>
                      </a:lnTo>
                      <a:close/>
                      <a:moveTo>
                        <a:pt x="41" y="381"/>
                      </a:moveTo>
                      <a:lnTo>
                        <a:pt x="30" y="409"/>
                      </a:lnTo>
                      <a:lnTo>
                        <a:pt x="41" y="381"/>
                      </a:lnTo>
                      <a:close/>
                      <a:moveTo>
                        <a:pt x="46" y="352"/>
                      </a:moveTo>
                      <a:lnTo>
                        <a:pt x="38" y="384"/>
                      </a:lnTo>
                      <a:lnTo>
                        <a:pt x="43" y="371"/>
                      </a:lnTo>
                      <a:lnTo>
                        <a:pt x="46" y="355"/>
                      </a:lnTo>
                      <a:lnTo>
                        <a:pt x="46" y="352"/>
                      </a:lnTo>
                      <a:close/>
                      <a:moveTo>
                        <a:pt x="43" y="27"/>
                      </a:moveTo>
                      <a:lnTo>
                        <a:pt x="57" y="124"/>
                      </a:lnTo>
                      <a:lnTo>
                        <a:pt x="52" y="75"/>
                      </a:lnTo>
                      <a:lnTo>
                        <a:pt x="43" y="27"/>
                      </a:lnTo>
                      <a:close/>
                      <a:moveTo>
                        <a:pt x="41" y="0"/>
                      </a:moveTo>
                      <a:lnTo>
                        <a:pt x="22" y="16"/>
                      </a:lnTo>
                      <a:lnTo>
                        <a:pt x="0" y="32"/>
                      </a:lnTo>
                      <a:lnTo>
                        <a:pt x="3" y="40"/>
                      </a:lnTo>
                      <a:lnTo>
                        <a:pt x="24" y="27"/>
                      </a:lnTo>
                      <a:lnTo>
                        <a:pt x="41" y="11"/>
                      </a:lnTo>
                      <a:lnTo>
                        <a:pt x="4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01"/>
                <p:cNvSpPr>
                  <a:spLocks noEditPoints="1"/>
                </p:cNvSpPr>
                <p:nvPr/>
              </p:nvSpPr>
              <p:spPr bwMode="auto">
                <a:xfrm>
                  <a:off x="3383" y="2295"/>
                  <a:ext cx="27" cy="31"/>
                </a:xfrm>
                <a:custGeom>
                  <a:avLst/>
                  <a:gdLst>
                    <a:gd name="T0" fmla="*/ 323 w 429"/>
                    <a:gd name="T1" fmla="*/ 463 h 495"/>
                    <a:gd name="T2" fmla="*/ 302 w 429"/>
                    <a:gd name="T3" fmla="*/ 471 h 495"/>
                    <a:gd name="T4" fmla="*/ 342 w 429"/>
                    <a:gd name="T5" fmla="*/ 455 h 495"/>
                    <a:gd name="T6" fmla="*/ 0 w 429"/>
                    <a:gd name="T7" fmla="*/ 57 h 495"/>
                    <a:gd name="T8" fmla="*/ 49 w 429"/>
                    <a:gd name="T9" fmla="*/ 184 h 495"/>
                    <a:gd name="T10" fmla="*/ 131 w 429"/>
                    <a:gd name="T11" fmla="*/ 358 h 495"/>
                    <a:gd name="T12" fmla="*/ 196 w 429"/>
                    <a:gd name="T13" fmla="*/ 452 h 495"/>
                    <a:gd name="T14" fmla="*/ 220 w 429"/>
                    <a:gd name="T15" fmla="*/ 476 h 495"/>
                    <a:gd name="T16" fmla="*/ 241 w 429"/>
                    <a:gd name="T17" fmla="*/ 490 h 495"/>
                    <a:gd name="T18" fmla="*/ 260 w 429"/>
                    <a:gd name="T19" fmla="*/ 495 h 495"/>
                    <a:gd name="T20" fmla="*/ 285 w 429"/>
                    <a:gd name="T21" fmla="*/ 482 h 495"/>
                    <a:gd name="T22" fmla="*/ 293 w 429"/>
                    <a:gd name="T23" fmla="*/ 471 h 495"/>
                    <a:gd name="T24" fmla="*/ 277 w 429"/>
                    <a:gd name="T25" fmla="*/ 487 h 495"/>
                    <a:gd name="T26" fmla="*/ 260 w 429"/>
                    <a:gd name="T27" fmla="*/ 490 h 495"/>
                    <a:gd name="T28" fmla="*/ 244 w 429"/>
                    <a:gd name="T29" fmla="*/ 487 h 495"/>
                    <a:gd name="T30" fmla="*/ 223 w 429"/>
                    <a:gd name="T31" fmla="*/ 474 h 495"/>
                    <a:gd name="T32" fmla="*/ 199 w 429"/>
                    <a:gd name="T33" fmla="*/ 450 h 495"/>
                    <a:gd name="T34" fmla="*/ 133 w 429"/>
                    <a:gd name="T35" fmla="*/ 355 h 495"/>
                    <a:gd name="T36" fmla="*/ 51 w 429"/>
                    <a:gd name="T37" fmla="*/ 182 h 495"/>
                    <a:gd name="T38" fmla="*/ 399 w 429"/>
                    <a:gd name="T39" fmla="*/ 5 h 495"/>
                    <a:gd name="T40" fmla="*/ 399 w 429"/>
                    <a:gd name="T41" fmla="*/ 5 h 495"/>
                    <a:gd name="T42" fmla="*/ 399 w 429"/>
                    <a:gd name="T43" fmla="*/ 0 h 495"/>
                    <a:gd name="T44" fmla="*/ 399 w 429"/>
                    <a:gd name="T45" fmla="*/ 14 h 495"/>
                    <a:gd name="T46" fmla="*/ 401 w 429"/>
                    <a:gd name="T47" fmla="*/ 30 h 495"/>
                    <a:gd name="T48" fmla="*/ 415 w 429"/>
                    <a:gd name="T49" fmla="*/ 127 h 495"/>
                    <a:gd name="T50" fmla="*/ 420 w 429"/>
                    <a:gd name="T51" fmla="*/ 224 h 495"/>
                    <a:gd name="T52" fmla="*/ 415 w 429"/>
                    <a:gd name="T53" fmla="*/ 295 h 495"/>
                    <a:gd name="T54" fmla="*/ 404 w 429"/>
                    <a:gd name="T55" fmla="*/ 355 h 495"/>
                    <a:gd name="T56" fmla="*/ 401 w 429"/>
                    <a:gd name="T57" fmla="*/ 374 h 495"/>
                    <a:gd name="T58" fmla="*/ 394 w 429"/>
                    <a:gd name="T59" fmla="*/ 387 h 495"/>
                    <a:gd name="T60" fmla="*/ 371 w 429"/>
                    <a:gd name="T61" fmla="*/ 431 h 495"/>
                    <a:gd name="T62" fmla="*/ 385 w 429"/>
                    <a:gd name="T63" fmla="*/ 414 h 495"/>
                    <a:gd name="T64" fmla="*/ 399 w 429"/>
                    <a:gd name="T65" fmla="*/ 384 h 495"/>
                    <a:gd name="T66" fmla="*/ 420 w 429"/>
                    <a:gd name="T67" fmla="*/ 328 h 495"/>
                    <a:gd name="T68" fmla="*/ 429 w 429"/>
                    <a:gd name="T69" fmla="*/ 224 h 495"/>
                    <a:gd name="T70" fmla="*/ 423 w 429"/>
                    <a:gd name="T71" fmla="*/ 120 h 495"/>
                    <a:gd name="T72" fmla="*/ 406 w 429"/>
                    <a:gd name="T73" fmla="*/ 3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9" h="495">
                      <a:moveTo>
                        <a:pt x="342" y="455"/>
                      </a:moveTo>
                      <a:lnTo>
                        <a:pt x="323" y="463"/>
                      </a:lnTo>
                      <a:lnTo>
                        <a:pt x="298" y="466"/>
                      </a:lnTo>
                      <a:lnTo>
                        <a:pt x="302" y="471"/>
                      </a:lnTo>
                      <a:lnTo>
                        <a:pt x="323" y="466"/>
                      </a:lnTo>
                      <a:lnTo>
                        <a:pt x="342" y="455"/>
                      </a:lnTo>
                      <a:close/>
                      <a:moveTo>
                        <a:pt x="3" y="57"/>
                      </a:moveTo>
                      <a:lnTo>
                        <a:pt x="0" y="57"/>
                      </a:lnTo>
                      <a:lnTo>
                        <a:pt x="0" y="59"/>
                      </a:lnTo>
                      <a:lnTo>
                        <a:pt x="49" y="184"/>
                      </a:lnTo>
                      <a:lnTo>
                        <a:pt x="93" y="282"/>
                      </a:lnTo>
                      <a:lnTo>
                        <a:pt x="131" y="358"/>
                      </a:lnTo>
                      <a:lnTo>
                        <a:pt x="166" y="414"/>
                      </a:lnTo>
                      <a:lnTo>
                        <a:pt x="196" y="452"/>
                      </a:lnTo>
                      <a:lnTo>
                        <a:pt x="209" y="466"/>
                      </a:lnTo>
                      <a:lnTo>
                        <a:pt x="220" y="476"/>
                      </a:lnTo>
                      <a:lnTo>
                        <a:pt x="230" y="485"/>
                      </a:lnTo>
                      <a:lnTo>
                        <a:pt x="241" y="490"/>
                      </a:lnTo>
                      <a:lnTo>
                        <a:pt x="253" y="493"/>
                      </a:lnTo>
                      <a:lnTo>
                        <a:pt x="260" y="495"/>
                      </a:lnTo>
                      <a:lnTo>
                        <a:pt x="274" y="493"/>
                      </a:lnTo>
                      <a:lnTo>
                        <a:pt x="285" y="482"/>
                      </a:lnTo>
                      <a:lnTo>
                        <a:pt x="296" y="466"/>
                      </a:lnTo>
                      <a:lnTo>
                        <a:pt x="293" y="471"/>
                      </a:lnTo>
                      <a:lnTo>
                        <a:pt x="288" y="480"/>
                      </a:lnTo>
                      <a:lnTo>
                        <a:pt x="277" y="487"/>
                      </a:lnTo>
                      <a:lnTo>
                        <a:pt x="269" y="490"/>
                      </a:lnTo>
                      <a:lnTo>
                        <a:pt x="260" y="490"/>
                      </a:lnTo>
                      <a:lnTo>
                        <a:pt x="253" y="490"/>
                      </a:lnTo>
                      <a:lnTo>
                        <a:pt x="244" y="487"/>
                      </a:lnTo>
                      <a:lnTo>
                        <a:pt x="234" y="482"/>
                      </a:lnTo>
                      <a:lnTo>
                        <a:pt x="223" y="474"/>
                      </a:lnTo>
                      <a:lnTo>
                        <a:pt x="211" y="463"/>
                      </a:lnTo>
                      <a:lnTo>
                        <a:pt x="199" y="450"/>
                      </a:lnTo>
                      <a:lnTo>
                        <a:pt x="168" y="412"/>
                      </a:lnTo>
                      <a:lnTo>
                        <a:pt x="133" y="355"/>
                      </a:lnTo>
                      <a:lnTo>
                        <a:pt x="95" y="279"/>
                      </a:lnTo>
                      <a:lnTo>
                        <a:pt x="51" y="182"/>
                      </a:lnTo>
                      <a:lnTo>
                        <a:pt x="3" y="57"/>
                      </a:lnTo>
                      <a:close/>
                      <a:moveTo>
                        <a:pt x="399" y="5"/>
                      </a:moveTo>
                      <a:lnTo>
                        <a:pt x="401" y="3"/>
                      </a:lnTo>
                      <a:lnTo>
                        <a:pt x="399" y="5"/>
                      </a:lnTo>
                      <a:close/>
                      <a:moveTo>
                        <a:pt x="404" y="0"/>
                      </a:moveTo>
                      <a:lnTo>
                        <a:pt x="399" y="0"/>
                      </a:lnTo>
                      <a:lnTo>
                        <a:pt x="399" y="3"/>
                      </a:lnTo>
                      <a:lnTo>
                        <a:pt x="399" y="14"/>
                      </a:lnTo>
                      <a:lnTo>
                        <a:pt x="401" y="10"/>
                      </a:lnTo>
                      <a:lnTo>
                        <a:pt x="401" y="30"/>
                      </a:lnTo>
                      <a:lnTo>
                        <a:pt x="410" y="78"/>
                      </a:lnTo>
                      <a:lnTo>
                        <a:pt x="415" y="127"/>
                      </a:lnTo>
                      <a:lnTo>
                        <a:pt x="418" y="176"/>
                      </a:lnTo>
                      <a:lnTo>
                        <a:pt x="420" y="224"/>
                      </a:lnTo>
                      <a:lnTo>
                        <a:pt x="418" y="263"/>
                      </a:lnTo>
                      <a:lnTo>
                        <a:pt x="415" y="295"/>
                      </a:lnTo>
                      <a:lnTo>
                        <a:pt x="413" y="328"/>
                      </a:lnTo>
                      <a:lnTo>
                        <a:pt x="404" y="355"/>
                      </a:lnTo>
                      <a:lnTo>
                        <a:pt x="404" y="358"/>
                      </a:lnTo>
                      <a:lnTo>
                        <a:pt x="401" y="374"/>
                      </a:lnTo>
                      <a:lnTo>
                        <a:pt x="396" y="387"/>
                      </a:lnTo>
                      <a:lnTo>
                        <a:pt x="394" y="387"/>
                      </a:lnTo>
                      <a:lnTo>
                        <a:pt x="385" y="412"/>
                      </a:lnTo>
                      <a:lnTo>
                        <a:pt x="371" y="431"/>
                      </a:lnTo>
                      <a:lnTo>
                        <a:pt x="377" y="426"/>
                      </a:lnTo>
                      <a:lnTo>
                        <a:pt x="385" y="414"/>
                      </a:lnTo>
                      <a:lnTo>
                        <a:pt x="388" y="412"/>
                      </a:lnTo>
                      <a:lnTo>
                        <a:pt x="399" y="384"/>
                      </a:lnTo>
                      <a:lnTo>
                        <a:pt x="413" y="358"/>
                      </a:lnTo>
                      <a:lnTo>
                        <a:pt x="420" y="328"/>
                      </a:lnTo>
                      <a:lnTo>
                        <a:pt x="426" y="279"/>
                      </a:lnTo>
                      <a:lnTo>
                        <a:pt x="429" y="224"/>
                      </a:lnTo>
                      <a:lnTo>
                        <a:pt x="426" y="174"/>
                      </a:lnTo>
                      <a:lnTo>
                        <a:pt x="423" y="120"/>
                      </a:lnTo>
                      <a:lnTo>
                        <a:pt x="415" y="62"/>
                      </a:lnTo>
                      <a:lnTo>
                        <a:pt x="406" y="3"/>
                      </a:lnTo>
                      <a:lnTo>
                        <a:pt x="404"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02"/>
                <p:cNvSpPr>
                  <a:spLocks noEditPoints="1"/>
                </p:cNvSpPr>
                <p:nvPr/>
              </p:nvSpPr>
              <p:spPr bwMode="auto">
                <a:xfrm>
                  <a:off x="3401" y="2322"/>
                  <a:ext cx="5" cy="2"/>
                </a:xfrm>
                <a:custGeom>
                  <a:avLst/>
                  <a:gdLst>
                    <a:gd name="T0" fmla="*/ 2 w 70"/>
                    <a:gd name="T1" fmla="*/ 30 h 30"/>
                    <a:gd name="T2" fmla="*/ 0 w 70"/>
                    <a:gd name="T3" fmla="*/ 30 h 30"/>
                    <a:gd name="T4" fmla="*/ 2 w 70"/>
                    <a:gd name="T5" fmla="*/ 30 h 30"/>
                    <a:gd name="T6" fmla="*/ 70 w 70"/>
                    <a:gd name="T7" fmla="*/ 0 h 30"/>
                    <a:gd name="T8" fmla="*/ 60 w 70"/>
                    <a:gd name="T9" fmla="*/ 11 h 30"/>
                    <a:gd name="T10" fmla="*/ 49 w 70"/>
                    <a:gd name="T11" fmla="*/ 16 h 30"/>
                    <a:gd name="T12" fmla="*/ 46 w 70"/>
                    <a:gd name="T13" fmla="*/ 19 h 30"/>
                    <a:gd name="T14" fmla="*/ 60 w 70"/>
                    <a:gd name="T15" fmla="*/ 11 h 30"/>
                    <a:gd name="T16" fmla="*/ 70 w 7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30">
                      <a:moveTo>
                        <a:pt x="2" y="30"/>
                      </a:moveTo>
                      <a:lnTo>
                        <a:pt x="0" y="30"/>
                      </a:lnTo>
                      <a:lnTo>
                        <a:pt x="2" y="30"/>
                      </a:lnTo>
                      <a:close/>
                      <a:moveTo>
                        <a:pt x="70" y="0"/>
                      </a:moveTo>
                      <a:lnTo>
                        <a:pt x="60" y="11"/>
                      </a:lnTo>
                      <a:lnTo>
                        <a:pt x="49" y="16"/>
                      </a:lnTo>
                      <a:lnTo>
                        <a:pt x="46" y="19"/>
                      </a:lnTo>
                      <a:lnTo>
                        <a:pt x="60" y="11"/>
                      </a:lnTo>
                      <a:lnTo>
                        <a:pt x="70" y="0"/>
                      </a:lnTo>
                      <a:close/>
                    </a:path>
                  </a:pathLst>
                </a:custGeom>
                <a:solidFill>
                  <a:srgbClr val="9052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03"/>
                <p:cNvSpPr>
                  <a:spLocks noEditPoints="1"/>
                </p:cNvSpPr>
                <p:nvPr/>
              </p:nvSpPr>
              <p:spPr bwMode="auto">
                <a:xfrm>
                  <a:off x="3383" y="2297"/>
                  <a:ext cx="23" cy="28"/>
                </a:xfrm>
                <a:custGeom>
                  <a:avLst/>
                  <a:gdLst>
                    <a:gd name="T0" fmla="*/ 293 w 368"/>
                    <a:gd name="T1" fmla="*/ 428 h 441"/>
                    <a:gd name="T2" fmla="*/ 287 w 368"/>
                    <a:gd name="T3" fmla="*/ 431 h 441"/>
                    <a:gd name="T4" fmla="*/ 287 w 368"/>
                    <a:gd name="T5" fmla="*/ 434 h 441"/>
                    <a:gd name="T6" fmla="*/ 285 w 368"/>
                    <a:gd name="T7" fmla="*/ 436 h 441"/>
                    <a:gd name="T8" fmla="*/ 293 w 368"/>
                    <a:gd name="T9" fmla="*/ 428 h 441"/>
                    <a:gd name="T10" fmla="*/ 295 w 368"/>
                    <a:gd name="T11" fmla="*/ 428 h 441"/>
                    <a:gd name="T12" fmla="*/ 293 w 368"/>
                    <a:gd name="T13" fmla="*/ 428 h 441"/>
                    <a:gd name="T14" fmla="*/ 285 w 368"/>
                    <a:gd name="T15" fmla="*/ 441 h 441"/>
                    <a:gd name="T16" fmla="*/ 295 w 368"/>
                    <a:gd name="T17" fmla="*/ 428 h 441"/>
                    <a:gd name="T18" fmla="*/ 295 w 368"/>
                    <a:gd name="T19" fmla="*/ 428 h 441"/>
                    <a:gd name="T20" fmla="*/ 293 w 368"/>
                    <a:gd name="T21" fmla="*/ 431 h 441"/>
                    <a:gd name="T22" fmla="*/ 295 w 368"/>
                    <a:gd name="T23" fmla="*/ 431 h 441"/>
                    <a:gd name="T24" fmla="*/ 295 w 368"/>
                    <a:gd name="T25" fmla="*/ 428 h 441"/>
                    <a:gd name="T26" fmla="*/ 368 w 368"/>
                    <a:gd name="T27" fmla="*/ 396 h 441"/>
                    <a:gd name="T28" fmla="*/ 342 w 368"/>
                    <a:gd name="T29" fmla="*/ 417 h 441"/>
                    <a:gd name="T30" fmla="*/ 353 w 368"/>
                    <a:gd name="T31" fmla="*/ 412 h 441"/>
                    <a:gd name="T32" fmla="*/ 363 w 368"/>
                    <a:gd name="T33" fmla="*/ 401 h 441"/>
                    <a:gd name="T34" fmla="*/ 368 w 368"/>
                    <a:gd name="T35" fmla="*/ 396 h 441"/>
                    <a:gd name="T36" fmla="*/ 355 w 368"/>
                    <a:gd name="T37" fmla="*/ 0 h 441"/>
                    <a:gd name="T38" fmla="*/ 320 w 368"/>
                    <a:gd name="T39" fmla="*/ 19 h 441"/>
                    <a:gd name="T40" fmla="*/ 301 w 368"/>
                    <a:gd name="T41" fmla="*/ 27 h 441"/>
                    <a:gd name="T42" fmla="*/ 282 w 368"/>
                    <a:gd name="T43" fmla="*/ 33 h 441"/>
                    <a:gd name="T44" fmla="*/ 257 w 368"/>
                    <a:gd name="T45" fmla="*/ 38 h 441"/>
                    <a:gd name="T46" fmla="*/ 233 w 368"/>
                    <a:gd name="T47" fmla="*/ 43 h 441"/>
                    <a:gd name="T48" fmla="*/ 208 w 368"/>
                    <a:gd name="T49" fmla="*/ 46 h 441"/>
                    <a:gd name="T50" fmla="*/ 179 w 368"/>
                    <a:gd name="T51" fmla="*/ 46 h 441"/>
                    <a:gd name="T52" fmla="*/ 141 w 368"/>
                    <a:gd name="T53" fmla="*/ 43 h 441"/>
                    <a:gd name="T54" fmla="*/ 97 w 368"/>
                    <a:gd name="T55" fmla="*/ 41 h 441"/>
                    <a:gd name="T56" fmla="*/ 52 w 368"/>
                    <a:gd name="T57" fmla="*/ 33 h 441"/>
                    <a:gd name="T58" fmla="*/ 3 w 368"/>
                    <a:gd name="T59" fmla="*/ 19 h 441"/>
                    <a:gd name="T60" fmla="*/ 0 w 368"/>
                    <a:gd name="T61" fmla="*/ 22 h 441"/>
                    <a:gd name="T62" fmla="*/ 38 w 368"/>
                    <a:gd name="T63" fmla="*/ 119 h 441"/>
                    <a:gd name="T64" fmla="*/ 60 w 368"/>
                    <a:gd name="T65" fmla="*/ 165 h 441"/>
                    <a:gd name="T66" fmla="*/ 84 w 368"/>
                    <a:gd name="T67" fmla="*/ 214 h 441"/>
                    <a:gd name="T68" fmla="*/ 46 w 368"/>
                    <a:gd name="T69" fmla="*/ 130 h 441"/>
                    <a:gd name="T70" fmla="*/ 8 w 368"/>
                    <a:gd name="T71" fmla="*/ 31 h 441"/>
                    <a:gd name="T72" fmla="*/ 57 w 368"/>
                    <a:gd name="T73" fmla="*/ 41 h 441"/>
                    <a:gd name="T74" fmla="*/ 100 w 368"/>
                    <a:gd name="T75" fmla="*/ 49 h 441"/>
                    <a:gd name="T76" fmla="*/ 141 w 368"/>
                    <a:gd name="T77" fmla="*/ 52 h 441"/>
                    <a:gd name="T78" fmla="*/ 179 w 368"/>
                    <a:gd name="T79" fmla="*/ 55 h 441"/>
                    <a:gd name="T80" fmla="*/ 208 w 368"/>
                    <a:gd name="T81" fmla="*/ 55 h 441"/>
                    <a:gd name="T82" fmla="*/ 233 w 368"/>
                    <a:gd name="T83" fmla="*/ 52 h 441"/>
                    <a:gd name="T84" fmla="*/ 257 w 368"/>
                    <a:gd name="T85" fmla="*/ 46 h 441"/>
                    <a:gd name="T86" fmla="*/ 282 w 368"/>
                    <a:gd name="T87" fmla="*/ 41 h 441"/>
                    <a:gd name="T88" fmla="*/ 304 w 368"/>
                    <a:gd name="T89" fmla="*/ 36 h 441"/>
                    <a:gd name="T90" fmla="*/ 323 w 368"/>
                    <a:gd name="T91" fmla="*/ 27 h 441"/>
                    <a:gd name="T92" fmla="*/ 358 w 368"/>
                    <a:gd name="T93" fmla="*/ 8 h 441"/>
                    <a:gd name="T94" fmla="*/ 355 w 368"/>
                    <a:gd name="T95"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8" h="441">
                      <a:moveTo>
                        <a:pt x="293" y="428"/>
                      </a:moveTo>
                      <a:lnTo>
                        <a:pt x="287" y="431"/>
                      </a:lnTo>
                      <a:lnTo>
                        <a:pt x="287" y="434"/>
                      </a:lnTo>
                      <a:lnTo>
                        <a:pt x="285" y="436"/>
                      </a:lnTo>
                      <a:lnTo>
                        <a:pt x="293" y="428"/>
                      </a:lnTo>
                      <a:close/>
                      <a:moveTo>
                        <a:pt x="295" y="428"/>
                      </a:moveTo>
                      <a:lnTo>
                        <a:pt x="293" y="428"/>
                      </a:lnTo>
                      <a:lnTo>
                        <a:pt x="285" y="441"/>
                      </a:lnTo>
                      <a:lnTo>
                        <a:pt x="295" y="428"/>
                      </a:lnTo>
                      <a:close/>
                      <a:moveTo>
                        <a:pt x="295" y="428"/>
                      </a:moveTo>
                      <a:lnTo>
                        <a:pt x="293" y="431"/>
                      </a:lnTo>
                      <a:lnTo>
                        <a:pt x="295" y="431"/>
                      </a:lnTo>
                      <a:lnTo>
                        <a:pt x="295" y="428"/>
                      </a:lnTo>
                      <a:close/>
                      <a:moveTo>
                        <a:pt x="368" y="396"/>
                      </a:moveTo>
                      <a:lnTo>
                        <a:pt x="342" y="417"/>
                      </a:lnTo>
                      <a:lnTo>
                        <a:pt x="353" y="412"/>
                      </a:lnTo>
                      <a:lnTo>
                        <a:pt x="363" y="401"/>
                      </a:lnTo>
                      <a:lnTo>
                        <a:pt x="368" y="396"/>
                      </a:lnTo>
                      <a:close/>
                      <a:moveTo>
                        <a:pt x="355" y="0"/>
                      </a:moveTo>
                      <a:lnTo>
                        <a:pt x="320" y="19"/>
                      </a:lnTo>
                      <a:lnTo>
                        <a:pt x="301" y="27"/>
                      </a:lnTo>
                      <a:lnTo>
                        <a:pt x="282" y="33"/>
                      </a:lnTo>
                      <a:lnTo>
                        <a:pt x="257" y="38"/>
                      </a:lnTo>
                      <a:lnTo>
                        <a:pt x="233" y="43"/>
                      </a:lnTo>
                      <a:lnTo>
                        <a:pt x="208" y="46"/>
                      </a:lnTo>
                      <a:lnTo>
                        <a:pt x="179" y="46"/>
                      </a:lnTo>
                      <a:lnTo>
                        <a:pt x="141" y="43"/>
                      </a:lnTo>
                      <a:lnTo>
                        <a:pt x="97" y="41"/>
                      </a:lnTo>
                      <a:lnTo>
                        <a:pt x="52" y="33"/>
                      </a:lnTo>
                      <a:lnTo>
                        <a:pt x="3" y="19"/>
                      </a:lnTo>
                      <a:lnTo>
                        <a:pt x="0" y="22"/>
                      </a:lnTo>
                      <a:lnTo>
                        <a:pt x="38" y="119"/>
                      </a:lnTo>
                      <a:lnTo>
                        <a:pt x="60" y="165"/>
                      </a:lnTo>
                      <a:lnTo>
                        <a:pt x="84" y="214"/>
                      </a:lnTo>
                      <a:lnTo>
                        <a:pt x="46" y="130"/>
                      </a:lnTo>
                      <a:lnTo>
                        <a:pt x="8" y="31"/>
                      </a:lnTo>
                      <a:lnTo>
                        <a:pt x="57" y="41"/>
                      </a:lnTo>
                      <a:lnTo>
                        <a:pt x="100" y="49"/>
                      </a:lnTo>
                      <a:lnTo>
                        <a:pt x="141" y="52"/>
                      </a:lnTo>
                      <a:lnTo>
                        <a:pt x="179" y="55"/>
                      </a:lnTo>
                      <a:lnTo>
                        <a:pt x="208" y="55"/>
                      </a:lnTo>
                      <a:lnTo>
                        <a:pt x="233" y="52"/>
                      </a:lnTo>
                      <a:lnTo>
                        <a:pt x="257" y="46"/>
                      </a:lnTo>
                      <a:lnTo>
                        <a:pt x="282" y="41"/>
                      </a:lnTo>
                      <a:lnTo>
                        <a:pt x="304" y="36"/>
                      </a:lnTo>
                      <a:lnTo>
                        <a:pt x="323" y="27"/>
                      </a:lnTo>
                      <a:lnTo>
                        <a:pt x="358" y="8"/>
                      </a:lnTo>
                      <a:lnTo>
                        <a:pt x="355"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04"/>
                <p:cNvSpPr>
                  <a:spLocks noEditPoints="1"/>
                </p:cNvSpPr>
                <p:nvPr/>
              </p:nvSpPr>
              <p:spPr bwMode="auto">
                <a:xfrm>
                  <a:off x="3383" y="2299"/>
                  <a:ext cx="24" cy="27"/>
                </a:xfrm>
                <a:custGeom>
                  <a:avLst/>
                  <a:gdLst>
                    <a:gd name="T0" fmla="*/ 391 w 391"/>
                    <a:gd name="T1" fmla="*/ 330 h 433"/>
                    <a:gd name="T2" fmla="*/ 388 w 391"/>
                    <a:gd name="T3" fmla="*/ 339 h 433"/>
                    <a:gd name="T4" fmla="*/ 379 w 391"/>
                    <a:gd name="T5" fmla="*/ 352 h 433"/>
                    <a:gd name="T6" fmla="*/ 372 w 391"/>
                    <a:gd name="T7" fmla="*/ 365 h 433"/>
                    <a:gd name="T8" fmla="*/ 363 w 391"/>
                    <a:gd name="T9" fmla="*/ 376 h 433"/>
                    <a:gd name="T10" fmla="*/ 353 w 391"/>
                    <a:gd name="T11" fmla="*/ 384 h 433"/>
                    <a:gd name="T12" fmla="*/ 339 w 391"/>
                    <a:gd name="T13" fmla="*/ 393 h 433"/>
                    <a:gd name="T14" fmla="*/ 325 w 391"/>
                    <a:gd name="T15" fmla="*/ 398 h 433"/>
                    <a:gd name="T16" fmla="*/ 311 w 391"/>
                    <a:gd name="T17" fmla="*/ 404 h 433"/>
                    <a:gd name="T18" fmla="*/ 295 w 391"/>
                    <a:gd name="T19" fmla="*/ 406 h 433"/>
                    <a:gd name="T20" fmla="*/ 295 w 391"/>
                    <a:gd name="T21" fmla="*/ 409 h 433"/>
                    <a:gd name="T22" fmla="*/ 320 w 391"/>
                    <a:gd name="T23" fmla="*/ 406 h 433"/>
                    <a:gd name="T24" fmla="*/ 339 w 391"/>
                    <a:gd name="T25" fmla="*/ 398 h 433"/>
                    <a:gd name="T26" fmla="*/ 342 w 391"/>
                    <a:gd name="T27" fmla="*/ 395 h 433"/>
                    <a:gd name="T28" fmla="*/ 368 w 391"/>
                    <a:gd name="T29" fmla="*/ 374 h 433"/>
                    <a:gd name="T30" fmla="*/ 382 w 391"/>
                    <a:gd name="T31" fmla="*/ 355 h 433"/>
                    <a:gd name="T32" fmla="*/ 391 w 391"/>
                    <a:gd name="T33" fmla="*/ 330 h 433"/>
                    <a:gd name="T34" fmla="*/ 0 w 391"/>
                    <a:gd name="T35" fmla="*/ 0 h 433"/>
                    <a:gd name="T36" fmla="*/ 48 w 391"/>
                    <a:gd name="T37" fmla="*/ 125 h 433"/>
                    <a:gd name="T38" fmla="*/ 92 w 391"/>
                    <a:gd name="T39" fmla="*/ 222 h 433"/>
                    <a:gd name="T40" fmla="*/ 130 w 391"/>
                    <a:gd name="T41" fmla="*/ 298 h 433"/>
                    <a:gd name="T42" fmla="*/ 165 w 391"/>
                    <a:gd name="T43" fmla="*/ 355 h 433"/>
                    <a:gd name="T44" fmla="*/ 196 w 391"/>
                    <a:gd name="T45" fmla="*/ 393 h 433"/>
                    <a:gd name="T46" fmla="*/ 208 w 391"/>
                    <a:gd name="T47" fmla="*/ 406 h 433"/>
                    <a:gd name="T48" fmla="*/ 220 w 391"/>
                    <a:gd name="T49" fmla="*/ 417 h 433"/>
                    <a:gd name="T50" fmla="*/ 231 w 391"/>
                    <a:gd name="T51" fmla="*/ 425 h 433"/>
                    <a:gd name="T52" fmla="*/ 241 w 391"/>
                    <a:gd name="T53" fmla="*/ 430 h 433"/>
                    <a:gd name="T54" fmla="*/ 250 w 391"/>
                    <a:gd name="T55" fmla="*/ 433 h 433"/>
                    <a:gd name="T56" fmla="*/ 257 w 391"/>
                    <a:gd name="T57" fmla="*/ 433 h 433"/>
                    <a:gd name="T58" fmla="*/ 266 w 391"/>
                    <a:gd name="T59" fmla="*/ 433 h 433"/>
                    <a:gd name="T60" fmla="*/ 274 w 391"/>
                    <a:gd name="T61" fmla="*/ 430 h 433"/>
                    <a:gd name="T62" fmla="*/ 285 w 391"/>
                    <a:gd name="T63" fmla="*/ 423 h 433"/>
                    <a:gd name="T64" fmla="*/ 290 w 391"/>
                    <a:gd name="T65" fmla="*/ 414 h 433"/>
                    <a:gd name="T66" fmla="*/ 293 w 391"/>
                    <a:gd name="T67" fmla="*/ 409 h 433"/>
                    <a:gd name="T68" fmla="*/ 295 w 391"/>
                    <a:gd name="T69" fmla="*/ 406 h 433"/>
                    <a:gd name="T70" fmla="*/ 285 w 391"/>
                    <a:gd name="T71" fmla="*/ 419 h 433"/>
                    <a:gd name="T72" fmla="*/ 293 w 391"/>
                    <a:gd name="T73" fmla="*/ 406 h 433"/>
                    <a:gd name="T74" fmla="*/ 285 w 391"/>
                    <a:gd name="T75" fmla="*/ 414 h 433"/>
                    <a:gd name="T76" fmla="*/ 274 w 391"/>
                    <a:gd name="T77" fmla="*/ 425 h 433"/>
                    <a:gd name="T78" fmla="*/ 269 w 391"/>
                    <a:gd name="T79" fmla="*/ 428 h 433"/>
                    <a:gd name="T80" fmla="*/ 257 w 391"/>
                    <a:gd name="T81" fmla="*/ 430 h 433"/>
                    <a:gd name="T82" fmla="*/ 250 w 391"/>
                    <a:gd name="T83" fmla="*/ 428 h 433"/>
                    <a:gd name="T84" fmla="*/ 241 w 391"/>
                    <a:gd name="T85" fmla="*/ 425 h 433"/>
                    <a:gd name="T86" fmla="*/ 233 w 391"/>
                    <a:gd name="T87" fmla="*/ 423 h 433"/>
                    <a:gd name="T88" fmla="*/ 222 w 391"/>
                    <a:gd name="T89" fmla="*/ 414 h 433"/>
                    <a:gd name="T90" fmla="*/ 212 w 391"/>
                    <a:gd name="T91" fmla="*/ 404 h 433"/>
                    <a:gd name="T92" fmla="*/ 198 w 391"/>
                    <a:gd name="T93" fmla="*/ 390 h 433"/>
                    <a:gd name="T94" fmla="*/ 168 w 391"/>
                    <a:gd name="T95" fmla="*/ 352 h 433"/>
                    <a:gd name="T96" fmla="*/ 149 w 391"/>
                    <a:gd name="T97" fmla="*/ 322 h 433"/>
                    <a:gd name="T98" fmla="*/ 130 w 391"/>
                    <a:gd name="T99" fmla="*/ 284 h 433"/>
                    <a:gd name="T100" fmla="*/ 106 w 391"/>
                    <a:gd name="T101" fmla="*/ 240 h 433"/>
                    <a:gd name="T102" fmla="*/ 84 w 391"/>
                    <a:gd name="T103" fmla="*/ 192 h 433"/>
                    <a:gd name="T104" fmla="*/ 60 w 391"/>
                    <a:gd name="T105" fmla="*/ 143 h 433"/>
                    <a:gd name="T106" fmla="*/ 38 w 391"/>
                    <a:gd name="T107" fmla="*/ 97 h 433"/>
                    <a:gd name="T108" fmla="*/ 0 w 391"/>
                    <a:gd name="T10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1" h="433">
                      <a:moveTo>
                        <a:pt x="391" y="330"/>
                      </a:moveTo>
                      <a:lnTo>
                        <a:pt x="388" y="339"/>
                      </a:lnTo>
                      <a:lnTo>
                        <a:pt x="379" y="352"/>
                      </a:lnTo>
                      <a:lnTo>
                        <a:pt x="372" y="365"/>
                      </a:lnTo>
                      <a:lnTo>
                        <a:pt x="363" y="376"/>
                      </a:lnTo>
                      <a:lnTo>
                        <a:pt x="353" y="384"/>
                      </a:lnTo>
                      <a:lnTo>
                        <a:pt x="339" y="393"/>
                      </a:lnTo>
                      <a:lnTo>
                        <a:pt x="325" y="398"/>
                      </a:lnTo>
                      <a:lnTo>
                        <a:pt x="311" y="404"/>
                      </a:lnTo>
                      <a:lnTo>
                        <a:pt x="295" y="406"/>
                      </a:lnTo>
                      <a:lnTo>
                        <a:pt x="295" y="409"/>
                      </a:lnTo>
                      <a:lnTo>
                        <a:pt x="320" y="406"/>
                      </a:lnTo>
                      <a:lnTo>
                        <a:pt x="339" y="398"/>
                      </a:lnTo>
                      <a:lnTo>
                        <a:pt x="342" y="395"/>
                      </a:lnTo>
                      <a:lnTo>
                        <a:pt x="368" y="374"/>
                      </a:lnTo>
                      <a:lnTo>
                        <a:pt x="382" y="355"/>
                      </a:lnTo>
                      <a:lnTo>
                        <a:pt x="391" y="330"/>
                      </a:lnTo>
                      <a:close/>
                      <a:moveTo>
                        <a:pt x="0" y="0"/>
                      </a:moveTo>
                      <a:lnTo>
                        <a:pt x="48" y="125"/>
                      </a:lnTo>
                      <a:lnTo>
                        <a:pt x="92" y="222"/>
                      </a:lnTo>
                      <a:lnTo>
                        <a:pt x="130" y="298"/>
                      </a:lnTo>
                      <a:lnTo>
                        <a:pt x="165" y="355"/>
                      </a:lnTo>
                      <a:lnTo>
                        <a:pt x="196" y="393"/>
                      </a:lnTo>
                      <a:lnTo>
                        <a:pt x="208" y="406"/>
                      </a:lnTo>
                      <a:lnTo>
                        <a:pt x="220" y="417"/>
                      </a:lnTo>
                      <a:lnTo>
                        <a:pt x="231" y="425"/>
                      </a:lnTo>
                      <a:lnTo>
                        <a:pt x="241" y="430"/>
                      </a:lnTo>
                      <a:lnTo>
                        <a:pt x="250" y="433"/>
                      </a:lnTo>
                      <a:lnTo>
                        <a:pt x="257" y="433"/>
                      </a:lnTo>
                      <a:lnTo>
                        <a:pt x="266" y="433"/>
                      </a:lnTo>
                      <a:lnTo>
                        <a:pt x="274" y="430"/>
                      </a:lnTo>
                      <a:lnTo>
                        <a:pt x="285" y="423"/>
                      </a:lnTo>
                      <a:lnTo>
                        <a:pt x="290" y="414"/>
                      </a:lnTo>
                      <a:lnTo>
                        <a:pt x="293" y="409"/>
                      </a:lnTo>
                      <a:lnTo>
                        <a:pt x="295" y="406"/>
                      </a:lnTo>
                      <a:lnTo>
                        <a:pt x="285" y="419"/>
                      </a:lnTo>
                      <a:lnTo>
                        <a:pt x="293" y="406"/>
                      </a:lnTo>
                      <a:lnTo>
                        <a:pt x="285" y="414"/>
                      </a:lnTo>
                      <a:lnTo>
                        <a:pt x="274" y="425"/>
                      </a:lnTo>
                      <a:lnTo>
                        <a:pt x="269" y="428"/>
                      </a:lnTo>
                      <a:lnTo>
                        <a:pt x="257" y="430"/>
                      </a:lnTo>
                      <a:lnTo>
                        <a:pt x="250" y="428"/>
                      </a:lnTo>
                      <a:lnTo>
                        <a:pt x="241" y="425"/>
                      </a:lnTo>
                      <a:lnTo>
                        <a:pt x="233" y="423"/>
                      </a:lnTo>
                      <a:lnTo>
                        <a:pt x="222" y="414"/>
                      </a:lnTo>
                      <a:lnTo>
                        <a:pt x="212" y="404"/>
                      </a:lnTo>
                      <a:lnTo>
                        <a:pt x="198" y="390"/>
                      </a:lnTo>
                      <a:lnTo>
                        <a:pt x="168" y="352"/>
                      </a:lnTo>
                      <a:lnTo>
                        <a:pt x="149" y="322"/>
                      </a:lnTo>
                      <a:lnTo>
                        <a:pt x="130" y="284"/>
                      </a:lnTo>
                      <a:lnTo>
                        <a:pt x="106" y="240"/>
                      </a:lnTo>
                      <a:lnTo>
                        <a:pt x="84" y="192"/>
                      </a:lnTo>
                      <a:lnTo>
                        <a:pt x="60" y="143"/>
                      </a:lnTo>
                      <a:lnTo>
                        <a:pt x="38" y="97"/>
                      </a:lnTo>
                      <a:lnTo>
                        <a:pt x="0"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05"/>
                <p:cNvSpPr>
                  <a:spLocks/>
                </p:cNvSpPr>
                <p:nvPr/>
              </p:nvSpPr>
              <p:spPr bwMode="auto">
                <a:xfrm>
                  <a:off x="3108" y="1991"/>
                  <a:ext cx="47" cy="45"/>
                </a:xfrm>
                <a:custGeom>
                  <a:avLst/>
                  <a:gdLst>
                    <a:gd name="T0" fmla="*/ 0 w 756"/>
                    <a:gd name="T1" fmla="*/ 0 h 726"/>
                    <a:gd name="T2" fmla="*/ 54 w 756"/>
                    <a:gd name="T3" fmla="*/ 71 h 726"/>
                    <a:gd name="T4" fmla="*/ 103 w 756"/>
                    <a:gd name="T5" fmla="*/ 141 h 726"/>
                    <a:gd name="T6" fmla="*/ 143 w 756"/>
                    <a:gd name="T7" fmla="*/ 212 h 726"/>
                    <a:gd name="T8" fmla="*/ 178 w 756"/>
                    <a:gd name="T9" fmla="*/ 282 h 726"/>
                    <a:gd name="T10" fmla="*/ 309 w 756"/>
                    <a:gd name="T11" fmla="*/ 374 h 726"/>
                    <a:gd name="T12" fmla="*/ 447 w 756"/>
                    <a:gd name="T13" fmla="*/ 480 h 726"/>
                    <a:gd name="T14" fmla="*/ 590 w 756"/>
                    <a:gd name="T15" fmla="*/ 596 h 726"/>
                    <a:gd name="T16" fmla="*/ 742 w 756"/>
                    <a:gd name="T17" fmla="*/ 726 h 726"/>
                    <a:gd name="T18" fmla="*/ 751 w 756"/>
                    <a:gd name="T19" fmla="*/ 642 h 726"/>
                    <a:gd name="T20" fmla="*/ 756 w 756"/>
                    <a:gd name="T21" fmla="*/ 558 h 726"/>
                    <a:gd name="T22" fmla="*/ 637 w 756"/>
                    <a:gd name="T23" fmla="*/ 461 h 726"/>
                    <a:gd name="T24" fmla="*/ 482 w 756"/>
                    <a:gd name="T25" fmla="*/ 339 h 726"/>
                    <a:gd name="T26" fmla="*/ 324 w 756"/>
                    <a:gd name="T27" fmla="*/ 222 h 726"/>
                    <a:gd name="T28" fmla="*/ 244 w 756"/>
                    <a:gd name="T29" fmla="*/ 163 h 726"/>
                    <a:gd name="T30" fmla="*/ 165 w 756"/>
                    <a:gd name="T31" fmla="*/ 109 h 726"/>
                    <a:gd name="T32" fmla="*/ 81 w 756"/>
                    <a:gd name="T33" fmla="*/ 54 h 726"/>
                    <a:gd name="T34" fmla="*/ 0 w 756"/>
                    <a:gd name="T35"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6" h="726">
                      <a:moveTo>
                        <a:pt x="0" y="0"/>
                      </a:moveTo>
                      <a:lnTo>
                        <a:pt x="54" y="71"/>
                      </a:lnTo>
                      <a:lnTo>
                        <a:pt x="103" y="141"/>
                      </a:lnTo>
                      <a:lnTo>
                        <a:pt x="143" y="212"/>
                      </a:lnTo>
                      <a:lnTo>
                        <a:pt x="178" y="282"/>
                      </a:lnTo>
                      <a:lnTo>
                        <a:pt x="309" y="374"/>
                      </a:lnTo>
                      <a:lnTo>
                        <a:pt x="447" y="480"/>
                      </a:lnTo>
                      <a:lnTo>
                        <a:pt x="590" y="596"/>
                      </a:lnTo>
                      <a:lnTo>
                        <a:pt x="742" y="726"/>
                      </a:lnTo>
                      <a:lnTo>
                        <a:pt x="751" y="642"/>
                      </a:lnTo>
                      <a:lnTo>
                        <a:pt x="756" y="558"/>
                      </a:lnTo>
                      <a:lnTo>
                        <a:pt x="637" y="461"/>
                      </a:lnTo>
                      <a:lnTo>
                        <a:pt x="482" y="339"/>
                      </a:lnTo>
                      <a:lnTo>
                        <a:pt x="324" y="222"/>
                      </a:lnTo>
                      <a:lnTo>
                        <a:pt x="244" y="163"/>
                      </a:lnTo>
                      <a:lnTo>
                        <a:pt x="165" y="109"/>
                      </a:lnTo>
                      <a:lnTo>
                        <a:pt x="81" y="54"/>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06"/>
                <p:cNvSpPr>
                  <a:spLocks/>
                </p:cNvSpPr>
                <p:nvPr/>
              </p:nvSpPr>
              <p:spPr bwMode="auto">
                <a:xfrm>
                  <a:off x="3106" y="1989"/>
                  <a:ext cx="49" cy="37"/>
                </a:xfrm>
                <a:custGeom>
                  <a:avLst/>
                  <a:gdLst>
                    <a:gd name="T0" fmla="*/ 0 w 786"/>
                    <a:gd name="T1" fmla="*/ 0 h 590"/>
                    <a:gd name="T2" fmla="*/ 30 w 786"/>
                    <a:gd name="T3" fmla="*/ 32 h 590"/>
                    <a:gd name="T4" fmla="*/ 111 w 786"/>
                    <a:gd name="T5" fmla="*/ 86 h 590"/>
                    <a:gd name="T6" fmla="*/ 195 w 786"/>
                    <a:gd name="T7" fmla="*/ 141 h 590"/>
                    <a:gd name="T8" fmla="*/ 274 w 786"/>
                    <a:gd name="T9" fmla="*/ 195 h 590"/>
                    <a:gd name="T10" fmla="*/ 354 w 786"/>
                    <a:gd name="T11" fmla="*/ 254 h 590"/>
                    <a:gd name="T12" fmla="*/ 512 w 786"/>
                    <a:gd name="T13" fmla="*/ 371 h 590"/>
                    <a:gd name="T14" fmla="*/ 667 w 786"/>
                    <a:gd name="T15" fmla="*/ 493 h 590"/>
                    <a:gd name="T16" fmla="*/ 786 w 786"/>
                    <a:gd name="T17" fmla="*/ 590 h 590"/>
                    <a:gd name="T18" fmla="*/ 786 w 786"/>
                    <a:gd name="T19" fmla="*/ 576 h 590"/>
                    <a:gd name="T20" fmla="*/ 667 w 786"/>
                    <a:gd name="T21" fmla="*/ 477 h 590"/>
                    <a:gd name="T22" fmla="*/ 551 w 786"/>
                    <a:gd name="T23" fmla="*/ 385 h 590"/>
                    <a:gd name="T24" fmla="*/ 441 w 786"/>
                    <a:gd name="T25" fmla="*/ 301 h 590"/>
                    <a:gd name="T26" fmla="*/ 336 w 786"/>
                    <a:gd name="T27" fmla="*/ 225 h 590"/>
                    <a:gd name="T28" fmla="*/ 239 w 786"/>
                    <a:gd name="T29" fmla="*/ 157 h 590"/>
                    <a:gd name="T30" fmla="*/ 149 w 786"/>
                    <a:gd name="T31" fmla="*/ 98 h 590"/>
                    <a:gd name="T32" fmla="*/ 0 w 786"/>
                    <a:gd name="T33"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6" h="590">
                      <a:moveTo>
                        <a:pt x="0" y="0"/>
                      </a:moveTo>
                      <a:lnTo>
                        <a:pt x="30" y="32"/>
                      </a:lnTo>
                      <a:lnTo>
                        <a:pt x="111" y="86"/>
                      </a:lnTo>
                      <a:lnTo>
                        <a:pt x="195" y="141"/>
                      </a:lnTo>
                      <a:lnTo>
                        <a:pt x="274" y="195"/>
                      </a:lnTo>
                      <a:lnTo>
                        <a:pt x="354" y="254"/>
                      </a:lnTo>
                      <a:lnTo>
                        <a:pt x="512" y="371"/>
                      </a:lnTo>
                      <a:lnTo>
                        <a:pt x="667" y="493"/>
                      </a:lnTo>
                      <a:lnTo>
                        <a:pt x="786" y="590"/>
                      </a:lnTo>
                      <a:lnTo>
                        <a:pt x="786" y="576"/>
                      </a:lnTo>
                      <a:lnTo>
                        <a:pt x="667" y="477"/>
                      </a:lnTo>
                      <a:lnTo>
                        <a:pt x="551" y="385"/>
                      </a:lnTo>
                      <a:lnTo>
                        <a:pt x="441" y="301"/>
                      </a:lnTo>
                      <a:lnTo>
                        <a:pt x="336" y="225"/>
                      </a:lnTo>
                      <a:lnTo>
                        <a:pt x="239" y="157"/>
                      </a:lnTo>
                      <a:lnTo>
                        <a:pt x="149" y="98"/>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07"/>
                <p:cNvSpPr>
                  <a:spLocks/>
                </p:cNvSpPr>
                <p:nvPr/>
              </p:nvSpPr>
              <p:spPr bwMode="auto">
                <a:xfrm>
                  <a:off x="3079" y="2017"/>
                  <a:ext cx="69" cy="106"/>
                </a:xfrm>
                <a:custGeom>
                  <a:avLst/>
                  <a:gdLst>
                    <a:gd name="T0" fmla="*/ 691 w 1100"/>
                    <a:gd name="T1" fmla="*/ 0 h 1698"/>
                    <a:gd name="T2" fmla="*/ 712 w 1100"/>
                    <a:gd name="T3" fmla="*/ 82 h 1698"/>
                    <a:gd name="T4" fmla="*/ 726 w 1100"/>
                    <a:gd name="T5" fmla="*/ 160 h 1698"/>
                    <a:gd name="T6" fmla="*/ 734 w 1100"/>
                    <a:gd name="T7" fmla="*/ 236 h 1698"/>
                    <a:gd name="T8" fmla="*/ 737 w 1100"/>
                    <a:gd name="T9" fmla="*/ 315 h 1698"/>
                    <a:gd name="T10" fmla="*/ 737 w 1100"/>
                    <a:gd name="T11" fmla="*/ 379 h 1698"/>
                    <a:gd name="T12" fmla="*/ 732 w 1100"/>
                    <a:gd name="T13" fmla="*/ 442 h 1698"/>
                    <a:gd name="T14" fmla="*/ 723 w 1100"/>
                    <a:gd name="T15" fmla="*/ 504 h 1698"/>
                    <a:gd name="T16" fmla="*/ 709 w 1100"/>
                    <a:gd name="T17" fmla="*/ 566 h 1698"/>
                    <a:gd name="T18" fmla="*/ 697 w 1100"/>
                    <a:gd name="T19" fmla="*/ 626 h 1698"/>
                    <a:gd name="T20" fmla="*/ 680 w 1100"/>
                    <a:gd name="T21" fmla="*/ 685 h 1698"/>
                    <a:gd name="T22" fmla="*/ 661 w 1100"/>
                    <a:gd name="T23" fmla="*/ 745 h 1698"/>
                    <a:gd name="T24" fmla="*/ 639 w 1100"/>
                    <a:gd name="T25" fmla="*/ 802 h 1698"/>
                    <a:gd name="T26" fmla="*/ 615 w 1100"/>
                    <a:gd name="T27" fmla="*/ 861 h 1698"/>
                    <a:gd name="T28" fmla="*/ 591 w 1100"/>
                    <a:gd name="T29" fmla="*/ 915 h 1698"/>
                    <a:gd name="T30" fmla="*/ 563 w 1100"/>
                    <a:gd name="T31" fmla="*/ 969 h 1698"/>
                    <a:gd name="T32" fmla="*/ 533 w 1100"/>
                    <a:gd name="T33" fmla="*/ 1023 h 1698"/>
                    <a:gd name="T34" fmla="*/ 474 w 1100"/>
                    <a:gd name="T35" fmla="*/ 1127 h 1698"/>
                    <a:gd name="T36" fmla="*/ 411 w 1100"/>
                    <a:gd name="T37" fmla="*/ 1221 h 1698"/>
                    <a:gd name="T38" fmla="*/ 349 w 1100"/>
                    <a:gd name="T39" fmla="*/ 1311 h 1698"/>
                    <a:gd name="T40" fmla="*/ 284 w 1100"/>
                    <a:gd name="T41" fmla="*/ 1395 h 1698"/>
                    <a:gd name="T42" fmla="*/ 222 w 1100"/>
                    <a:gd name="T43" fmla="*/ 1468 h 1698"/>
                    <a:gd name="T44" fmla="*/ 165 w 1100"/>
                    <a:gd name="T45" fmla="*/ 1532 h 1698"/>
                    <a:gd name="T46" fmla="*/ 110 w 1100"/>
                    <a:gd name="T47" fmla="*/ 1590 h 1698"/>
                    <a:gd name="T48" fmla="*/ 65 w 1100"/>
                    <a:gd name="T49" fmla="*/ 1638 h 1698"/>
                    <a:gd name="T50" fmla="*/ 0 w 1100"/>
                    <a:gd name="T51" fmla="*/ 1698 h 1698"/>
                    <a:gd name="T52" fmla="*/ 117 w 1100"/>
                    <a:gd name="T53" fmla="*/ 1647 h 1698"/>
                    <a:gd name="T54" fmla="*/ 225 w 1100"/>
                    <a:gd name="T55" fmla="*/ 1590 h 1698"/>
                    <a:gd name="T56" fmla="*/ 328 w 1100"/>
                    <a:gd name="T57" fmla="*/ 1532 h 1698"/>
                    <a:gd name="T58" fmla="*/ 422 w 1100"/>
                    <a:gd name="T59" fmla="*/ 1473 h 1698"/>
                    <a:gd name="T60" fmla="*/ 509 w 1100"/>
                    <a:gd name="T61" fmla="*/ 1411 h 1698"/>
                    <a:gd name="T62" fmla="*/ 591 w 1100"/>
                    <a:gd name="T63" fmla="*/ 1348 h 1698"/>
                    <a:gd name="T64" fmla="*/ 667 w 1100"/>
                    <a:gd name="T65" fmla="*/ 1284 h 1698"/>
                    <a:gd name="T66" fmla="*/ 734 w 1100"/>
                    <a:gd name="T67" fmla="*/ 1219 h 1698"/>
                    <a:gd name="T68" fmla="*/ 799 w 1100"/>
                    <a:gd name="T69" fmla="*/ 1153 h 1698"/>
                    <a:gd name="T70" fmla="*/ 857 w 1100"/>
                    <a:gd name="T71" fmla="*/ 1089 h 1698"/>
                    <a:gd name="T72" fmla="*/ 911 w 1100"/>
                    <a:gd name="T73" fmla="*/ 1021 h 1698"/>
                    <a:gd name="T74" fmla="*/ 956 w 1100"/>
                    <a:gd name="T75" fmla="*/ 953 h 1698"/>
                    <a:gd name="T76" fmla="*/ 1000 w 1100"/>
                    <a:gd name="T77" fmla="*/ 885 h 1698"/>
                    <a:gd name="T78" fmla="*/ 1038 w 1100"/>
                    <a:gd name="T79" fmla="*/ 818 h 1698"/>
                    <a:gd name="T80" fmla="*/ 1070 w 1100"/>
                    <a:gd name="T81" fmla="*/ 750 h 1698"/>
                    <a:gd name="T82" fmla="*/ 1100 w 1100"/>
                    <a:gd name="T83" fmla="*/ 685 h 1698"/>
                    <a:gd name="T84" fmla="*/ 1073 w 1100"/>
                    <a:gd name="T85" fmla="*/ 623 h 1698"/>
                    <a:gd name="T86" fmla="*/ 1040 w 1100"/>
                    <a:gd name="T87" fmla="*/ 553 h 1698"/>
                    <a:gd name="T88" fmla="*/ 1003 w 1100"/>
                    <a:gd name="T89" fmla="*/ 475 h 1698"/>
                    <a:gd name="T90" fmla="*/ 954 w 1100"/>
                    <a:gd name="T91" fmla="*/ 388 h 1698"/>
                    <a:gd name="T92" fmla="*/ 899 w 1100"/>
                    <a:gd name="T93" fmla="*/ 292 h 1698"/>
                    <a:gd name="T94" fmla="*/ 838 w 1100"/>
                    <a:gd name="T95" fmla="*/ 198 h 1698"/>
                    <a:gd name="T96" fmla="*/ 770 w 1100"/>
                    <a:gd name="T97" fmla="*/ 101 h 1698"/>
                    <a:gd name="T98" fmla="*/ 732 w 1100"/>
                    <a:gd name="T99" fmla="*/ 52 h 1698"/>
                    <a:gd name="T100" fmla="*/ 691 w 1100"/>
                    <a:gd name="T101" fmla="*/ 0 h 1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00" h="1698">
                      <a:moveTo>
                        <a:pt x="691" y="0"/>
                      </a:moveTo>
                      <a:lnTo>
                        <a:pt x="712" y="82"/>
                      </a:lnTo>
                      <a:lnTo>
                        <a:pt x="726" y="160"/>
                      </a:lnTo>
                      <a:lnTo>
                        <a:pt x="734" y="236"/>
                      </a:lnTo>
                      <a:lnTo>
                        <a:pt x="737" y="315"/>
                      </a:lnTo>
                      <a:lnTo>
                        <a:pt x="737" y="379"/>
                      </a:lnTo>
                      <a:lnTo>
                        <a:pt x="732" y="442"/>
                      </a:lnTo>
                      <a:lnTo>
                        <a:pt x="723" y="504"/>
                      </a:lnTo>
                      <a:lnTo>
                        <a:pt x="709" y="566"/>
                      </a:lnTo>
                      <a:lnTo>
                        <a:pt x="697" y="626"/>
                      </a:lnTo>
                      <a:lnTo>
                        <a:pt x="680" y="685"/>
                      </a:lnTo>
                      <a:lnTo>
                        <a:pt x="661" y="745"/>
                      </a:lnTo>
                      <a:lnTo>
                        <a:pt x="639" y="802"/>
                      </a:lnTo>
                      <a:lnTo>
                        <a:pt x="615" y="861"/>
                      </a:lnTo>
                      <a:lnTo>
                        <a:pt x="591" y="915"/>
                      </a:lnTo>
                      <a:lnTo>
                        <a:pt x="563" y="969"/>
                      </a:lnTo>
                      <a:lnTo>
                        <a:pt x="533" y="1023"/>
                      </a:lnTo>
                      <a:lnTo>
                        <a:pt x="474" y="1127"/>
                      </a:lnTo>
                      <a:lnTo>
                        <a:pt x="411" y="1221"/>
                      </a:lnTo>
                      <a:lnTo>
                        <a:pt x="349" y="1311"/>
                      </a:lnTo>
                      <a:lnTo>
                        <a:pt x="284" y="1395"/>
                      </a:lnTo>
                      <a:lnTo>
                        <a:pt x="222" y="1468"/>
                      </a:lnTo>
                      <a:lnTo>
                        <a:pt x="165" y="1532"/>
                      </a:lnTo>
                      <a:lnTo>
                        <a:pt x="110" y="1590"/>
                      </a:lnTo>
                      <a:lnTo>
                        <a:pt x="65" y="1638"/>
                      </a:lnTo>
                      <a:lnTo>
                        <a:pt x="0" y="1698"/>
                      </a:lnTo>
                      <a:lnTo>
                        <a:pt x="117" y="1647"/>
                      </a:lnTo>
                      <a:lnTo>
                        <a:pt x="225" y="1590"/>
                      </a:lnTo>
                      <a:lnTo>
                        <a:pt x="328" y="1532"/>
                      </a:lnTo>
                      <a:lnTo>
                        <a:pt x="422" y="1473"/>
                      </a:lnTo>
                      <a:lnTo>
                        <a:pt x="509" y="1411"/>
                      </a:lnTo>
                      <a:lnTo>
                        <a:pt x="591" y="1348"/>
                      </a:lnTo>
                      <a:lnTo>
                        <a:pt x="667" y="1284"/>
                      </a:lnTo>
                      <a:lnTo>
                        <a:pt x="734" y="1219"/>
                      </a:lnTo>
                      <a:lnTo>
                        <a:pt x="799" y="1153"/>
                      </a:lnTo>
                      <a:lnTo>
                        <a:pt x="857" y="1089"/>
                      </a:lnTo>
                      <a:lnTo>
                        <a:pt x="911" y="1021"/>
                      </a:lnTo>
                      <a:lnTo>
                        <a:pt x="956" y="953"/>
                      </a:lnTo>
                      <a:lnTo>
                        <a:pt x="1000" y="885"/>
                      </a:lnTo>
                      <a:lnTo>
                        <a:pt x="1038" y="818"/>
                      </a:lnTo>
                      <a:lnTo>
                        <a:pt x="1070" y="750"/>
                      </a:lnTo>
                      <a:lnTo>
                        <a:pt x="1100" y="685"/>
                      </a:lnTo>
                      <a:lnTo>
                        <a:pt x="1073" y="623"/>
                      </a:lnTo>
                      <a:lnTo>
                        <a:pt x="1040" y="553"/>
                      </a:lnTo>
                      <a:lnTo>
                        <a:pt x="1003" y="475"/>
                      </a:lnTo>
                      <a:lnTo>
                        <a:pt x="954" y="388"/>
                      </a:lnTo>
                      <a:lnTo>
                        <a:pt x="899" y="292"/>
                      </a:lnTo>
                      <a:lnTo>
                        <a:pt x="838" y="198"/>
                      </a:lnTo>
                      <a:lnTo>
                        <a:pt x="770" y="101"/>
                      </a:lnTo>
                      <a:lnTo>
                        <a:pt x="732" y="52"/>
                      </a:lnTo>
                      <a:lnTo>
                        <a:pt x="69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08"/>
                <p:cNvSpPr>
                  <a:spLocks/>
                </p:cNvSpPr>
                <p:nvPr/>
              </p:nvSpPr>
              <p:spPr bwMode="auto">
                <a:xfrm>
                  <a:off x="3119" y="2009"/>
                  <a:ext cx="35" cy="51"/>
                </a:xfrm>
                <a:custGeom>
                  <a:avLst/>
                  <a:gdLst>
                    <a:gd name="T0" fmla="*/ 0 w 564"/>
                    <a:gd name="T1" fmla="*/ 0 h 820"/>
                    <a:gd name="T2" fmla="*/ 31 w 564"/>
                    <a:gd name="T3" fmla="*/ 67 h 820"/>
                    <a:gd name="T4" fmla="*/ 55 w 564"/>
                    <a:gd name="T5" fmla="*/ 135 h 820"/>
                    <a:gd name="T6" fmla="*/ 96 w 564"/>
                    <a:gd name="T7" fmla="*/ 187 h 820"/>
                    <a:gd name="T8" fmla="*/ 134 w 564"/>
                    <a:gd name="T9" fmla="*/ 236 h 820"/>
                    <a:gd name="T10" fmla="*/ 202 w 564"/>
                    <a:gd name="T11" fmla="*/ 333 h 820"/>
                    <a:gd name="T12" fmla="*/ 263 w 564"/>
                    <a:gd name="T13" fmla="*/ 427 h 820"/>
                    <a:gd name="T14" fmla="*/ 318 w 564"/>
                    <a:gd name="T15" fmla="*/ 523 h 820"/>
                    <a:gd name="T16" fmla="*/ 367 w 564"/>
                    <a:gd name="T17" fmla="*/ 610 h 820"/>
                    <a:gd name="T18" fmla="*/ 404 w 564"/>
                    <a:gd name="T19" fmla="*/ 688 h 820"/>
                    <a:gd name="T20" fmla="*/ 437 w 564"/>
                    <a:gd name="T21" fmla="*/ 758 h 820"/>
                    <a:gd name="T22" fmla="*/ 464 w 564"/>
                    <a:gd name="T23" fmla="*/ 820 h 820"/>
                    <a:gd name="T24" fmla="*/ 483 w 564"/>
                    <a:gd name="T25" fmla="*/ 772 h 820"/>
                    <a:gd name="T26" fmla="*/ 499 w 564"/>
                    <a:gd name="T27" fmla="*/ 723 h 820"/>
                    <a:gd name="T28" fmla="*/ 515 w 564"/>
                    <a:gd name="T29" fmla="*/ 674 h 820"/>
                    <a:gd name="T30" fmla="*/ 526 w 564"/>
                    <a:gd name="T31" fmla="*/ 628 h 820"/>
                    <a:gd name="T32" fmla="*/ 548 w 564"/>
                    <a:gd name="T33" fmla="*/ 533 h 820"/>
                    <a:gd name="T34" fmla="*/ 564 w 564"/>
                    <a:gd name="T35" fmla="*/ 444 h 820"/>
                    <a:gd name="T36" fmla="*/ 412 w 564"/>
                    <a:gd name="T37" fmla="*/ 314 h 820"/>
                    <a:gd name="T38" fmla="*/ 269 w 564"/>
                    <a:gd name="T39" fmla="*/ 198 h 820"/>
                    <a:gd name="T40" fmla="*/ 131 w 564"/>
                    <a:gd name="T41" fmla="*/ 92 h 820"/>
                    <a:gd name="T42" fmla="*/ 0 w 564"/>
                    <a:gd name="T43"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4" h="820">
                      <a:moveTo>
                        <a:pt x="0" y="0"/>
                      </a:moveTo>
                      <a:lnTo>
                        <a:pt x="31" y="67"/>
                      </a:lnTo>
                      <a:lnTo>
                        <a:pt x="55" y="135"/>
                      </a:lnTo>
                      <a:lnTo>
                        <a:pt x="96" y="187"/>
                      </a:lnTo>
                      <a:lnTo>
                        <a:pt x="134" y="236"/>
                      </a:lnTo>
                      <a:lnTo>
                        <a:pt x="202" y="333"/>
                      </a:lnTo>
                      <a:lnTo>
                        <a:pt x="263" y="427"/>
                      </a:lnTo>
                      <a:lnTo>
                        <a:pt x="318" y="523"/>
                      </a:lnTo>
                      <a:lnTo>
                        <a:pt x="367" y="610"/>
                      </a:lnTo>
                      <a:lnTo>
                        <a:pt x="404" y="688"/>
                      </a:lnTo>
                      <a:lnTo>
                        <a:pt x="437" y="758"/>
                      </a:lnTo>
                      <a:lnTo>
                        <a:pt x="464" y="820"/>
                      </a:lnTo>
                      <a:lnTo>
                        <a:pt x="483" y="772"/>
                      </a:lnTo>
                      <a:lnTo>
                        <a:pt x="499" y="723"/>
                      </a:lnTo>
                      <a:lnTo>
                        <a:pt x="515" y="674"/>
                      </a:lnTo>
                      <a:lnTo>
                        <a:pt x="526" y="628"/>
                      </a:lnTo>
                      <a:lnTo>
                        <a:pt x="548" y="533"/>
                      </a:lnTo>
                      <a:lnTo>
                        <a:pt x="564" y="444"/>
                      </a:lnTo>
                      <a:lnTo>
                        <a:pt x="412" y="314"/>
                      </a:lnTo>
                      <a:lnTo>
                        <a:pt x="269" y="198"/>
                      </a:lnTo>
                      <a:lnTo>
                        <a:pt x="131" y="92"/>
                      </a:lnTo>
                      <a:lnTo>
                        <a:pt x="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09"/>
                <p:cNvSpPr>
                  <a:spLocks noEditPoints="1"/>
                </p:cNvSpPr>
                <p:nvPr/>
              </p:nvSpPr>
              <p:spPr bwMode="auto">
                <a:xfrm>
                  <a:off x="3106" y="1990"/>
                  <a:ext cx="49" cy="47"/>
                </a:xfrm>
                <a:custGeom>
                  <a:avLst/>
                  <a:gdLst>
                    <a:gd name="T0" fmla="*/ 780 w 785"/>
                    <a:gd name="T1" fmla="*/ 571 h 747"/>
                    <a:gd name="T2" fmla="*/ 775 w 785"/>
                    <a:gd name="T3" fmla="*/ 655 h 747"/>
                    <a:gd name="T4" fmla="*/ 766 w 785"/>
                    <a:gd name="T5" fmla="*/ 739 h 747"/>
                    <a:gd name="T6" fmla="*/ 771 w 785"/>
                    <a:gd name="T7" fmla="*/ 747 h 747"/>
                    <a:gd name="T8" fmla="*/ 783 w 785"/>
                    <a:gd name="T9" fmla="*/ 660 h 747"/>
                    <a:gd name="T10" fmla="*/ 785 w 785"/>
                    <a:gd name="T11" fmla="*/ 579 h 747"/>
                    <a:gd name="T12" fmla="*/ 780 w 785"/>
                    <a:gd name="T13" fmla="*/ 571 h 747"/>
                    <a:gd name="T14" fmla="*/ 0 w 785"/>
                    <a:gd name="T15" fmla="*/ 0 h 747"/>
                    <a:gd name="T16" fmla="*/ 59 w 785"/>
                    <a:gd name="T17" fmla="*/ 70 h 747"/>
                    <a:gd name="T18" fmla="*/ 108 w 785"/>
                    <a:gd name="T19" fmla="*/ 141 h 747"/>
                    <a:gd name="T20" fmla="*/ 153 w 785"/>
                    <a:gd name="T21" fmla="*/ 214 h 747"/>
                    <a:gd name="T22" fmla="*/ 189 w 785"/>
                    <a:gd name="T23" fmla="*/ 284 h 747"/>
                    <a:gd name="T24" fmla="*/ 202 w 785"/>
                    <a:gd name="T25" fmla="*/ 295 h 747"/>
                    <a:gd name="T26" fmla="*/ 167 w 785"/>
                    <a:gd name="T27" fmla="*/ 225 h 747"/>
                    <a:gd name="T28" fmla="*/ 127 w 785"/>
                    <a:gd name="T29" fmla="*/ 154 h 747"/>
                    <a:gd name="T30" fmla="*/ 78 w 785"/>
                    <a:gd name="T31" fmla="*/ 84 h 747"/>
                    <a:gd name="T32" fmla="*/ 24 w 785"/>
                    <a:gd name="T33" fmla="*/ 13 h 747"/>
                    <a:gd name="T34" fmla="*/ 0 w 785"/>
                    <a:gd name="T35" fmla="*/ 0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5" h="747">
                      <a:moveTo>
                        <a:pt x="780" y="571"/>
                      </a:moveTo>
                      <a:lnTo>
                        <a:pt x="775" y="655"/>
                      </a:lnTo>
                      <a:lnTo>
                        <a:pt x="766" y="739"/>
                      </a:lnTo>
                      <a:lnTo>
                        <a:pt x="771" y="747"/>
                      </a:lnTo>
                      <a:lnTo>
                        <a:pt x="783" y="660"/>
                      </a:lnTo>
                      <a:lnTo>
                        <a:pt x="785" y="579"/>
                      </a:lnTo>
                      <a:lnTo>
                        <a:pt x="780" y="571"/>
                      </a:lnTo>
                      <a:close/>
                      <a:moveTo>
                        <a:pt x="0" y="0"/>
                      </a:moveTo>
                      <a:lnTo>
                        <a:pt x="59" y="70"/>
                      </a:lnTo>
                      <a:lnTo>
                        <a:pt x="108" y="141"/>
                      </a:lnTo>
                      <a:lnTo>
                        <a:pt x="153" y="214"/>
                      </a:lnTo>
                      <a:lnTo>
                        <a:pt x="189" y="284"/>
                      </a:lnTo>
                      <a:lnTo>
                        <a:pt x="202" y="295"/>
                      </a:lnTo>
                      <a:lnTo>
                        <a:pt x="167" y="225"/>
                      </a:lnTo>
                      <a:lnTo>
                        <a:pt x="127" y="154"/>
                      </a:lnTo>
                      <a:lnTo>
                        <a:pt x="78" y="84"/>
                      </a:lnTo>
                      <a:lnTo>
                        <a:pt x="24" y="13"/>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10"/>
                <p:cNvSpPr>
                  <a:spLocks/>
                </p:cNvSpPr>
                <p:nvPr/>
              </p:nvSpPr>
              <p:spPr bwMode="auto">
                <a:xfrm>
                  <a:off x="3104" y="1988"/>
                  <a:ext cx="51" cy="38"/>
                </a:xfrm>
                <a:custGeom>
                  <a:avLst/>
                  <a:gdLst>
                    <a:gd name="T0" fmla="*/ 5 w 818"/>
                    <a:gd name="T1" fmla="*/ 0 h 620"/>
                    <a:gd name="T2" fmla="*/ 0 w 818"/>
                    <a:gd name="T3" fmla="*/ 3 h 620"/>
                    <a:gd name="T4" fmla="*/ 0 w 818"/>
                    <a:gd name="T5" fmla="*/ 8 h 620"/>
                    <a:gd name="T6" fmla="*/ 30 w 818"/>
                    <a:gd name="T7" fmla="*/ 41 h 620"/>
                    <a:gd name="T8" fmla="*/ 54 w 818"/>
                    <a:gd name="T9" fmla="*/ 54 h 620"/>
                    <a:gd name="T10" fmla="*/ 24 w 818"/>
                    <a:gd name="T11" fmla="*/ 22 h 620"/>
                    <a:gd name="T12" fmla="*/ 173 w 818"/>
                    <a:gd name="T13" fmla="*/ 120 h 620"/>
                    <a:gd name="T14" fmla="*/ 263 w 818"/>
                    <a:gd name="T15" fmla="*/ 179 h 620"/>
                    <a:gd name="T16" fmla="*/ 360 w 818"/>
                    <a:gd name="T17" fmla="*/ 247 h 620"/>
                    <a:gd name="T18" fmla="*/ 465 w 818"/>
                    <a:gd name="T19" fmla="*/ 323 h 620"/>
                    <a:gd name="T20" fmla="*/ 575 w 818"/>
                    <a:gd name="T21" fmla="*/ 407 h 620"/>
                    <a:gd name="T22" fmla="*/ 691 w 818"/>
                    <a:gd name="T23" fmla="*/ 499 h 620"/>
                    <a:gd name="T24" fmla="*/ 810 w 818"/>
                    <a:gd name="T25" fmla="*/ 598 h 620"/>
                    <a:gd name="T26" fmla="*/ 810 w 818"/>
                    <a:gd name="T27" fmla="*/ 612 h 620"/>
                    <a:gd name="T28" fmla="*/ 815 w 818"/>
                    <a:gd name="T29" fmla="*/ 620 h 620"/>
                    <a:gd name="T30" fmla="*/ 818 w 818"/>
                    <a:gd name="T31" fmla="*/ 596 h 620"/>
                    <a:gd name="T32" fmla="*/ 815 w 818"/>
                    <a:gd name="T33" fmla="*/ 593 h 620"/>
                    <a:gd name="T34" fmla="*/ 691 w 818"/>
                    <a:gd name="T35" fmla="*/ 490 h 620"/>
                    <a:gd name="T36" fmla="*/ 568 w 818"/>
                    <a:gd name="T37" fmla="*/ 393 h 620"/>
                    <a:gd name="T38" fmla="*/ 455 w 818"/>
                    <a:gd name="T39" fmla="*/ 306 h 620"/>
                    <a:gd name="T40" fmla="*/ 347 w 818"/>
                    <a:gd name="T41" fmla="*/ 228 h 620"/>
                    <a:gd name="T42" fmla="*/ 246 w 818"/>
                    <a:gd name="T43" fmla="*/ 158 h 620"/>
                    <a:gd name="T44" fmla="*/ 154 w 818"/>
                    <a:gd name="T45" fmla="*/ 95 h 620"/>
                    <a:gd name="T46" fmla="*/ 73 w 818"/>
                    <a:gd name="T47" fmla="*/ 43 h 620"/>
                    <a:gd name="T48" fmla="*/ 5 w 818"/>
                    <a:gd name="T49"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8" h="620">
                      <a:moveTo>
                        <a:pt x="5" y="0"/>
                      </a:moveTo>
                      <a:lnTo>
                        <a:pt x="0" y="3"/>
                      </a:lnTo>
                      <a:lnTo>
                        <a:pt x="0" y="8"/>
                      </a:lnTo>
                      <a:lnTo>
                        <a:pt x="30" y="41"/>
                      </a:lnTo>
                      <a:lnTo>
                        <a:pt x="54" y="54"/>
                      </a:lnTo>
                      <a:lnTo>
                        <a:pt x="24" y="22"/>
                      </a:lnTo>
                      <a:lnTo>
                        <a:pt x="173" y="120"/>
                      </a:lnTo>
                      <a:lnTo>
                        <a:pt x="263" y="179"/>
                      </a:lnTo>
                      <a:lnTo>
                        <a:pt x="360" y="247"/>
                      </a:lnTo>
                      <a:lnTo>
                        <a:pt x="465" y="323"/>
                      </a:lnTo>
                      <a:lnTo>
                        <a:pt x="575" y="407"/>
                      </a:lnTo>
                      <a:lnTo>
                        <a:pt x="691" y="499"/>
                      </a:lnTo>
                      <a:lnTo>
                        <a:pt x="810" y="598"/>
                      </a:lnTo>
                      <a:lnTo>
                        <a:pt x="810" y="612"/>
                      </a:lnTo>
                      <a:lnTo>
                        <a:pt x="815" y="620"/>
                      </a:lnTo>
                      <a:lnTo>
                        <a:pt x="818" y="596"/>
                      </a:lnTo>
                      <a:lnTo>
                        <a:pt x="815" y="593"/>
                      </a:lnTo>
                      <a:lnTo>
                        <a:pt x="691" y="490"/>
                      </a:lnTo>
                      <a:lnTo>
                        <a:pt x="568" y="393"/>
                      </a:lnTo>
                      <a:lnTo>
                        <a:pt x="455" y="306"/>
                      </a:lnTo>
                      <a:lnTo>
                        <a:pt x="347" y="228"/>
                      </a:lnTo>
                      <a:lnTo>
                        <a:pt x="246" y="158"/>
                      </a:lnTo>
                      <a:lnTo>
                        <a:pt x="154" y="95"/>
                      </a:lnTo>
                      <a:lnTo>
                        <a:pt x="73" y="43"/>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11"/>
                <p:cNvSpPr>
                  <a:spLocks/>
                </p:cNvSpPr>
                <p:nvPr/>
              </p:nvSpPr>
              <p:spPr bwMode="auto">
                <a:xfrm>
                  <a:off x="3077" y="2016"/>
                  <a:ext cx="71" cy="108"/>
                </a:xfrm>
                <a:custGeom>
                  <a:avLst/>
                  <a:gdLst>
                    <a:gd name="T0" fmla="*/ 715 w 1127"/>
                    <a:gd name="T1" fmla="*/ 44 h 1733"/>
                    <a:gd name="T2" fmla="*/ 733 w 1127"/>
                    <a:gd name="T3" fmla="*/ 124 h 1733"/>
                    <a:gd name="T4" fmla="*/ 747 w 1127"/>
                    <a:gd name="T5" fmla="*/ 209 h 1733"/>
                    <a:gd name="T6" fmla="*/ 752 w 1127"/>
                    <a:gd name="T7" fmla="*/ 331 h 1733"/>
                    <a:gd name="T8" fmla="*/ 745 w 1127"/>
                    <a:gd name="T9" fmla="*/ 468 h 1733"/>
                    <a:gd name="T10" fmla="*/ 721 w 1127"/>
                    <a:gd name="T11" fmla="*/ 604 h 1733"/>
                    <a:gd name="T12" fmla="*/ 685 w 1127"/>
                    <a:gd name="T13" fmla="*/ 736 h 1733"/>
                    <a:gd name="T14" fmla="*/ 636 w 1127"/>
                    <a:gd name="T15" fmla="*/ 863 h 1733"/>
                    <a:gd name="T16" fmla="*/ 580 w 1127"/>
                    <a:gd name="T17" fmla="*/ 985 h 1733"/>
                    <a:gd name="T18" fmla="*/ 514 w 1127"/>
                    <a:gd name="T19" fmla="*/ 1099 h 1733"/>
                    <a:gd name="T20" fmla="*/ 446 w 1127"/>
                    <a:gd name="T21" fmla="*/ 1207 h 1733"/>
                    <a:gd name="T22" fmla="*/ 305 w 1127"/>
                    <a:gd name="T23" fmla="*/ 1400 h 1733"/>
                    <a:gd name="T24" fmla="*/ 176 w 1127"/>
                    <a:gd name="T25" fmla="*/ 1552 h 1733"/>
                    <a:gd name="T26" fmla="*/ 32 w 1127"/>
                    <a:gd name="T27" fmla="*/ 1698 h 1733"/>
                    <a:gd name="T28" fmla="*/ 0 w 1127"/>
                    <a:gd name="T29" fmla="*/ 1730 h 1733"/>
                    <a:gd name="T30" fmla="*/ 124 w 1127"/>
                    <a:gd name="T31" fmla="*/ 1679 h 1733"/>
                    <a:gd name="T32" fmla="*/ 338 w 1127"/>
                    <a:gd name="T33" fmla="*/ 1564 h 1733"/>
                    <a:gd name="T34" fmla="*/ 526 w 1127"/>
                    <a:gd name="T35" fmla="*/ 1443 h 1733"/>
                    <a:gd name="T36" fmla="*/ 685 w 1127"/>
                    <a:gd name="T37" fmla="*/ 1315 h 1733"/>
                    <a:gd name="T38" fmla="*/ 820 w 1127"/>
                    <a:gd name="T39" fmla="*/ 1186 h 1733"/>
                    <a:gd name="T40" fmla="*/ 931 w 1127"/>
                    <a:gd name="T41" fmla="*/ 1051 h 1733"/>
                    <a:gd name="T42" fmla="*/ 1024 w 1127"/>
                    <a:gd name="T43" fmla="*/ 915 h 1733"/>
                    <a:gd name="T44" fmla="*/ 1097 w 1127"/>
                    <a:gd name="T45" fmla="*/ 780 h 1733"/>
                    <a:gd name="T46" fmla="*/ 1124 w 1127"/>
                    <a:gd name="T47" fmla="*/ 701 h 1733"/>
                    <a:gd name="T48" fmla="*/ 1062 w 1127"/>
                    <a:gd name="T49" fmla="*/ 834 h 1733"/>
                    <a:gd name="T50" fmla="*/ 980 w 1127"/>
                    <a:gd name="T51" fmla="*/ 969 h 1733"/>
                    <a:gd name="T52" fmla="*/ 881 w 1127"/>
                    <a:gd name="T53" fmla="*/ 1105 h 1733"/>
                    <a:gd name="T54" fmla="*/ 758 w 1127"/>
                    <a:gd name="T55" fmla="*/ 1235 h 1733"/>
                    <a:gd name="T56" fmla="*/ 615 w 1127"/>
                    <a:gd name="T57" fmla="*/ 1364 h 1733"/>
                    <a:gd name="T58" fmla="*/ 446 w 1127"/>
                    <a:gd name="T59" fmla="*/ 1489 h 1733"/>
                    <a:gd name="T60" fmla="*/ 249 w 1127"/>
                    <a:gd name="T61" fmla="*/ 1606 h 1733"/>
                    <a:gd name="T62" fmla="*/ 24 w 1127"/>
                    <a:gd name="T63" fmla="*/ 1714 h 1733"/>
                    <a:gd name="T64" fmla="*/ 134 w 1127"/>
                    <a:gd name="T65" fmla="*/ 1606 h 1733"/>
                    <a:gd name="T66" fmla="*/ 246 w 1127"/>
                    <a:gd name="T67" fmla="*/ 1484 h 1733"/>
                    <a:gd name="T68" fmla="*/ 373 w 1127"/>
                    <a:gd name="T69" fmla="*/ 1327 h 1733"/>
                    <a:gd name="T70" fmla="*/ 498 w 1127"/>
                    <a:gd name="T71" fmla="*/ 1143 h 1733"/>
                    <a:gd name="T72" fmla="*/ 587 w 1127"/>
                    <a:gd name="T73" fmla="*/ 985 h 1733"/>
                    <a:gd name="T74" fmla="*/ 639 w 1127"/>
                    <a:gd name="T75" fmla="*/ 877 h 1733"/>
                    <a:gd name="T76" fmla="*/ 685 w 1127"/>
                    <a:gd name="T77" fmla="*/ 761 h 1733"/>
                    <a:gd name="T78" fmla="*/ 721 w 1127"/>
                    <a:gd name="T79" fmla="*/ 642 h 1733"/>
                    <a:gd name="T80" fmla="*/ 747 w 1127"/>
                    <a:gd name="T81" fmla="*/ 520 h 1733"/>
                    <a:gd name="T82" fmla="*/ 761 w 1127"/>
                    <a:gd name="T83" fmla="*/ 395 h 1733"/>
                    <a:gd name="T84" fmla="*/ 758 w 1127"/>
                    <a:gd name="T85" fmla="*/ 252 h 1733"/>
                    <a:gd name="T86" fmla="*/ 736 w 1127"/>
                    <a:gd name="T87" fmla="*/ 98 h 1733"/>
                    <a:gd name="T88" fmla="*/ 701 w 1127"/>
                    <a:gd name="T89" fmla="*/ 0 h 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7" h="1733">
                      <a:moveTo>
                        <a:pt x="701" y="0"/>
                      </a:moveTo>
                      <a:lnTo>
                        <a:pt x="715" y="44"/>
                      </a:lnTo>
                      <a:lnTo>
                        <a:pt x="726" y="84"/>
                      </a:lnTo>
                      <a:lnTo>
                        <a:pt x="733" y="124"/>
                      </a:lnTo>
                      <a:lnTo>
                        <a:pt x="742" y="168"/>
                      </a:lnTo>
                      <a:lnTo>
                        <a:pt x="747" y="209"/>
                      </a:lnTo>
                      <a:lnTo>
                        <a:pt x="750" y="249"/>
                      </a:lnTo>
                      <a:lnTo>
                        <a:pt x="752" y="331"/>
                      </a:lnTo>
                      <a:lnTo>
                        <a:pt x="750" y="401"/>
                      </a:lnTo>
                      <a:lnTo>
                        <a:pt x="745" y="468"/>
                      </a:lnTo>
                      <a:lnTo>
                        <a:pt x="733" y="536"/>
                      </a:lnTo>
                      <a:lnTo>
                        <a:pt x="721" y="604"/>
                      </a:lnTo>
                      <a:lnTo>
                        <a:pt x="704" y="672"/>
                      </a:lnTo>
                      <a:lnTo>
                        <a:pt x="685" y="736"/>
                      </a:lnTo>
                      <a:lnTo>
                        <a:pt x="660" y="802"/>
                      </a:lnTo>
                      <a:lnTo>
                        <a:pt x="636" y="863"/>
                      </a:lnTo>
                      <a:lnTo>
                        <a:pt x="609" y="924"/>
                      </a:lnTo>
                      <a:lnTo>
                        <a:pt x="580" y="985"/>
                      </a:lnTo>
                      <a:lnTo>
                        <a:pt x="547" y="1042"/>
                      </a:lnTo>
                      <a:lnTo>
                        <a:pt x="514" y="1099"/>
                      </a:lnTo>
                      <a:lnTo>
                        <a:pt x="482" y="1153"/>
                      </a:lnTo>
                      <a:lnTo>
                        <a:pt x="446" y="1207"/>
                      </a:lnTo>
                      <a:lnTo>
                        <a:pt x="376" y="1308"/>
                      </a:lnTo>
                      <a:lnTo>
                        <a:pt x="305" y="1400"/>
                      </a:lnTo>
                      <a:lnTo>
                        <a:pt x="238" y="1481"/>
                      </a:lnTo>
                      <a:lnTo>
                        <a:pt x="176" y="1552"/>
                      </a:lnTo>
                      <a:lnTo>
                        <a:pt x="118" y="1614"/>
                      </a:lnTo>
                      <a:lnTo>
                        <a:pt x="32" y="1698"/>
                      </a:lnTo>
                      <a:lnTo>
                        <a:pt x="0" y="1724"/>
                      </a:lnTo>
                      <a:lnTo>
                        <a:pt x="0" y="1730"/>
                      </a:lnTo>
                      <a:lnTo>
                        <a:pt x="5" y="1733"/>
                      </a:lnTo>
                      <a:lnTo>
                        <a:pt x="124" y="1679"/>
                      </a:lnTo>
                      <a:lnTo>
                        <a:pt x="235" y="1622"/>
                      </a:lnTo>
                      <a:lnTo>
                        <a:pt x="338" y="1564"/>
                      </a:lnTo>
                      <a:lnTo>
                        <a:pt x="435" y="1505"/>
                      </a:lnTo>
                      <a:lnTo>
                        <a:pt x="526" y="1443"/>
                      </a:lnTo>
                      <a:lnTo>
                        <a:pt x="606" y="1381"/>
                      </a:lnTo>
                      <a:lnTo>
                        <a:pt x="685" y="1315"/>
                      </a:lnTo>
                      <a:lnTo>
                        <a:pt x="756" y="1251"/>
                      </a:lnTo>
                      <a:lnTo>
                        <a:pt x="820" y="1186"/>
                      </a:lnTo>
                      <a:lnTo>
                        <a:pt x="881" y="1119"/>
                      </a:lnTo>
                      <a:lnTo>
                        <a:pt x="931" y="1051"/>
                      </a:lnTo>
                      <a:lnTo>
                        <a:pt x="980" y="983"/>
                      </a:lnTo>
                      <a:lnTo>
                        <a:pt x="1024" y="915"/>
                      </a:lnTo>
                      <a:lnTo>
                        <a:pt x="1064" y="847"/>
                      </a:lnTo>
                      <a:lnTo>
                        <a:pt x="1097" y="780"/>
                      </a:lnTo>
                      <a:lnTo>
                        <a:pt x="1127" y="712"/>
                      </a:lnTo>
                      <a:lnTo>
                        <a:pt x="1124" y="701"/>
                      </a:lnTo>
                      <a:lnTo>
                        <a:pt x="1094" y="766"/>
                      </a:lnTo>
                      <a:lnTo>
                        <a:pt x="1062" y="834"/>
                      </a:lnTo>
                      <a:lnTo>
                        <a:pt x="1024" y="901"/>
                      </a:lnTo>
                      <a:lnTo>
                        <a:pt x="980" y="969"/>
                      </a:lnTo>
                      <a:lnTo>
                        <a:pt x="935" y="1037"/>
                      </a:lnTo>
                      <a:lnTo>
                        <a:pt x="881" y="1105"/>
                      </a:lnTo>
                      <a:lnTo>
                        <a:pt x="823" y="1169"/>
                      </a:lnTo>
                      <a:lnTo>
                        <a:pt x="758" y="1235"/>
                      </a:lnTo>
                      <a:lnTo>
                        <a:pt x="691" y="1300"/>
                      </a:lnTo>
                      <a:lnTo>
                        <a:pt x="615" y="1364"/>
                      </a:lnTo>
                      <a:lnTo>
                        <a:pt x="533" y="1427"/>
                      </a:lnTo>
                      <a:lnTo>
                        <a:pt x="446" y="1489"/>
                      </a:lnTo>
                      <a:lnTo>
                        <a:pt x="352" y="1548"/>
                      </a:lnTo>
                      <a:lnTo>
                        <a:pt x="249" y="1606"/>
                      </a:lnTo>
                      <a:lnTo>
                        <a:pt x="141" y="1663"/>
                      </a:lnTo>
                      <a:lnTo>
                        <a:pt x="24" y="1714"/>
                      </a:lnTo>
                      <a:lnTo>
                        <a:pt x="89" y="1654"/>
                      </a:lnTo>
                      <a:lnTo>
                        <a:pt x="134" y="1606"/>
                      </a:lnTo>
                      <a:lnTo>
                        <a:pt x="189" y="1548"/>
                      </a:lnTo>
                      <a:lnTo>
                        <a:pt x="246" y="1484"/>
                      </a:lnTo>
                      <a:lnTo>
                        <a:pt x="308" y="1411"/>
                      </a:lnTo>
                      <a:lnTo>
                        <a:pt x="373" y="1327"/>
                      </a:lnTo>
                      <a:lnTo>
                        <a:pt x="435" y="1237"/>
                      </a:lnTo>
                      <a:lnTo>
                        <a:pt x="498" y="1143"/>
                      </a:lnTo>
                      <a:lnTo>
                        <a:pt x="557" y="1039"/>
                      </a:lnTo>
                      <a:lnTo>
                        <a:pt x="587" y="985"/>
                      </a:lnTo>
                      <a:lnTo>
                        <a:pt x="615" y="931"/>
                      </a:lnTo>
                      <a:lnTo>
                        <a:pt x="639" y="877"/>
                      </a:lnTo>
                      <a:lnTo>
                        <a:pt x="663" y="818"/>
                      </a:lnTo>
                      <a:lnTo>
                        <a:pt x="685" y="761"/>
                      </a:lnTo>
                      <a:lnTo>
                        <a:pt x="704" y="701"/>
                      </a:lnTo>
                      <a:lnTo>
                        <a:pt x="721" y="642"/>
                      </a:lnTo>
                      <a:lnTo>
                        <a:pt x="733" y="582"/>
                      </a:lnTo>
                      <a:lnTo>
                        <a:pt x="747" y="520"/>
                      </a:lnTo>
                      <a:lnTo>
                        <a:pt x="756" y="458"/>
                      </a:lnTo>
                      <a:lnTo>
                        <a:pt x="761" y="395"/>
                      </a:lnTo>
                      <a:lnTo>
                        <a:pt x="761" y="331"/>
                      </a:lnTo>
                      <a:lnTo>
                        <a:pt x="758" y="252"/>
                      </a:lnTo>
                      <a:lnTo>
                        <a:pt x="750" y="176"/>
                      </a:lnTo>
                      <a:lnTo>
                        <a:pt x="736" y="98"/>
                      </a:lnTo>
                      <a:lnTo>
                        <a:pt x="715" y="16"/>
                      </a:lnTo>
                      <a:lnTo>
                        <a:pt x="70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12"/>
                <p:cNvSpPr>
                  <a:spLocks noEditPoints="1"/>
                </p:cNvSpPr>
                <p:nvPr/>
              </p:nvSpPr>
              <p:spPr bwMode="auto">
                <a:xfrm>
                  <a:off x="3118" y="2008"/>
                  <a:ext cx="36" cy="52"/>
                </a:xfrm>
                <a:custGeom>
                  <a:avLst/>
                  <a:gdLst>
                    <a:gd name="T0" fmla="*/ 577 w 582"/>
                    <a:gd name="T1" fmla="*/ 455 h 842"/>
                    <a:gd name="T2" fmla="*/ 561 w 582"/>
                    <a:gd name="T3" fmla="*/ 544 h 842"/>
                    <a:gd name="T4" fmla="*/ 539 w 582"/>
                    <a:gd name="T5" fmla="*/ 639 h 842"/>
                    <a:gd name="T6" fmla="*/ 528 w 582"/>
                    <a:gd name="T7" fmla="*/ 685 h 842"/>
                    <a:gd name="T8" fmla="*/ 512 w 582"/>
                    <a:gd name="T9" fmla="*/ 734 h 842"/>
                    <a:gd name="T10" fmla="*/ 496 w 582"/>
                    <a:gd name="T11" fmla="*/ 783 h 842"/>
                    <a:gd name="T12" fmla="*/ 477 w 582"/>
                    <a:gd name="T13" fmla="*/ 831 h 842"/>
                    <a:gd name="T14" fmla="*/ 480 w 582"/>
                    <a:gd name="T15" fmla="*/ 842 h 842"/>
                    <a:gd name="T16" fmla="*/ 502 w 582"/>
                    <a:gd name="T17" fmla="*/ 791 h 842"/>
                    <a:gd name="T18" fmla="*/ 518 w 582"/>
                    <a:gd name="T19" fmla="*/ 742 h 842"/>
                    <a:gd name="T20" fmla="*/ 534 w 582"/>
                    <a:gd name="T21" fmla="*/ 696 h 842"/>
                    <a:gd name="T22" fmla="*/ 547 w 582"/>
                    <a:gd name="T23" fmla="*/ 647 h 842"/>
                    <a:gd name="T24" fmla="*/ 570 w 582"/>
                    <a:gd name="T25" fmla="*/ 553 h 842"/>
                    <a:gd name="T26" fmla="*/ 582 w 582"/>
                    <a:gd name="T27" fmla="*/ 463 h 842"/>
                    <a:gd name="T28" fmla="*/ 577 w 582"/>
                    <a:gd name="T29" fmla="*/ 455 h 842"/>
                    <a:gd name="T30" fmla="*/ 0 w 582"/>
                    <a:gd name="T31" fmla="*/ 0 h 842"/>
                    <a:gd name="T32" fmla="*/ 30 w 582"/>
                    <a:gd name="T33" fmla="*/ 65 h 842"/>
                    <a:gd name="T34" fmla="*/ 54 w 582"/>
                    <a:gd name="T35" fmla="*/ 130 h 842"/>
                    <a:gd name="T36" fmla="*/ 68 w 582"/>
                    <a:gd name="T37" fmla="*/ 146 h 842"/>
                    <a:gd name="T38" fmla="*/ 44 w 582"/>
                    <a:gd name="T39" fmla="*/ 78 h 842"/>
                    <a:gd name="T40" fmla="*/ 13 w 582"/>
                    <a:gd name="T41" fmla="*/ 11 h 842"/>
                    <a:gd name="T42" fmla="*/ 0 w 582"/>
                    <a:gd name="T43" fmla="*/ 0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2" h="842">
                      <a:moveTo>
                        <a:pt x="577" y="455"/>
                      </a:moveTo>
                      <a:lnTo>
                        <a:pt x="561" y="544"/>
                      </a:lnTo>
                      <a:lnTo>
                        <a:pt x="539" y="639"/>
                      </a:lnTo>
                      <a:lnTo>
                        <a:pt x="528" y="685"/>
                      </a:lnTo>
                      <a:lnTo>
                        <a:pt x="512" y="734"/>
                      </a:lnTo>
                      <a:lnTo>
                        <a:pt x="496" y="783"/>
                      </a:lnTo>
                      <a:lnTo>
                        <a:pt x="477" y="831"/>
                      </a:lnTo>
                      <a:lnTo>
                        <a:pt x="480" y="842"/>
                      </a:lnTo>
                      <a:lnTo>
                        <a:pt x="502" y="791"/>
                      </a:lnTo>
                      <a:lnTo>
                        <a:pt x="518" y="742"/>
                      </a:lnTo>
                      <a:lnTo>
                        <a:pt x="534" y="696"/>
                      </a:lnTo>
                      <a:lnTo>
                        <a:pt x="547" y="647"/>
                      </a:lnTo>
                      <a:lnTo>
                        <a:pt x="570" y="553"/>
                      </a:lnTo>
                      <a:lnTo>
                        <a:pt x="582" y="463"/>
                      </a:lnTo>
                      <a:lnTo>
                        <a:pt x="577" y="455"/>
                      </a:lnTo>
                      <a:close/>
                      <a:moveTo>
                        <a:pt x="0" y="0"/>
                      </a:moveTo>
                      <a:lnTo>
                        <a:pt x="30" y="65"/>
                      </a:lnTo>
                      <a:lnTo>
                        <a:pt x="54" y="130"/>
                      </a:lnTo>
                      <a:lnTo>
                        <a:pt x="68" y="146"/>
                      </a:lnTo>
                      <a:lnTo>
                        <a:pt x="44" y="78"/>
                      </a:lnTo>
                      <a:lnTo>
                        <a:pt x="13" y="11"/>
                      </a:lnTo>
                      <a:lnTo>
                        <a:pt x="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13"/>
                <p:cNvSpPr>
                  <a:spLocks/>
                </p:cNvSpPr>
                <p:nvPr/>
              </p:nvSpPr>
              <p:spPr bwMode="auto">
                <a:xfrm>
                  <a:off x="2879" y="1990"/>
                  <a:ext cx="39" cy="111"/>
                </a:xfrm>
                <a:custGeom>
                  <a:avLst/>
                  <a:gdLst>
                    <a:gd name="T0" fmla="*/ 336 w 610"/>
                    <a:gd name="T1" fmla="*/ 0 h 1769"/>
                    <a:gd name="T2" fmla="*/ 168 w 610"/>
                    <a:gd name="T3" fmla="*/ 73 h 1769"/>
                    <a:gd name="T4" fmla="*/ 84 w 610"/>
                    <a:gd name="T5" fmla="*/ 106 h 1769"/>
                    <a:gd name="T6" fmla="*/ 0 w 610"/>
                    <a:gd name="T7" fmla="*/ 139 h 1769"/>
                    <a:gd name="T8" fmla="*/ 65 w 610"/>
                    <a:gd name="T9" fmla="*/ 239 h 1769"/>
                    <a:gd name="T10" fmla="*/ 121 w 610"/>
                    <a:gd name="T11" fmla="*/ 336 h 1769"/>
                    <a:gd name="T12" fmla="*/ 173 w 610"/>
                    <a:gd name="T13" fmla="*/ 437 h 1769"/>
                    <a:gd name="T14" fmla="*/ 219 w 610"/>
                    <a:gd name="T15" fmla="*/ 534 h 1769"/>
                    <a:gd name="T16" fmla="*/ 260 w 610"/>
                    <a:gd name="T17" fmla="*/ 631 h 1769"/>
                    <a:gd name="T18" fmla="*/ 295 w 610"/>
                    <a:gd name="T19" fmla="*/ 726 h 1769"/>
                    <a:gd name="T20" fmla="*/ 325 w 610"/>
                    <a:gd name="T21" fmla="*/ 821 h 1769"/>
                    <a:gd name="T22" fmla="*/ 349 w 610"/>
                    <a:gd name="T23" fmla="*/ 913 h 1769"/>
                    <a:gd name="T24" fmla="*/ 372 w 610"/>
                    <a:gd name="T25" fmla="*/ 1002 h 1769"/>
                    <a:gd name="T26" fmla="*/ 387 w 610"/>
                    <a:gd name="T27" fmla="*/ 1089 h 1769"/>
                    <a:gd name="T28" fmla="*/ 401 w 610"/>
                    <a:gd name="T29" fmla="*/ 1173 h 1769"/>
                    <a:gd name="T30" fmla="*/ 412 w 610"/>
                    <a:gd name="T31" fmla="*/ 1251 h 1769"/>
                    <a:gd name="T32" fmla="*/ 417 w 610"/>
                    <a:gd name="T33" fmla="*/ 1327 h 1769"/>
                    <a:gd name="T34" fmla="*/ 422 w 610"/>
                    <a:gd name="T35" fmla="*/ 1397 h 1769"/>
                    <a:gd name="T36" fmla="*/ 426 w 610"/>
                    <a:gd name="T37" fmla="*/ 1465 h 1769"/>
                    <a:gd name="T38" fmla="*/ 426 w 610"/>
                    <a:gd name="T39" fmla="*/ 1527 h 1769"/>
                    <a:gd name="T40" fmla="*/ 426 w 610"/>
                    <a:gd name="T41" fmla="*/ 1609 h 1769"/>
                    <a:gd name="T42" fmla="*/ 420 w 610"/>
                    <a:gd name="T43" fmla="*/ 1677 h 1769"/>
                    <a:gd name="T44" fmla="*/ 417 w 610"/>
                    <a:gd name="T45" fmla="*/ 1731 h 1769"/>
                    <a:gd name="T46" fmla="*/ 412 w 610"/>
                    <a:gd name="T47" fmla="*/ 1769 h 1769"/>
                    <a:gd name="T48" fmla="*/ 439 w 610"/>
                    <a:gd name="T49" fmla="*/ 1715 h 1769"/>
                    <a:gd name="T50" fmla="*/ 461 w 610"/>
                    <a:gd name="T51" fmla="*/ 1663 h 1769"/>
                    <a:gd name="T52" fmla="*/ 482 w 610"/>
                    <a:gd name="T53" fmla="*/ 1609 h 1769"/>
                    <a:gd name="T54" fmla="*/ 504 w 610"/>
                    <a:gd name="T55" fmla="*/ 1555 h 1769"/>
                    <a:gd name="T56" fmla="*/ 537 w 610"/>
                    <a:gd name="T57" fmla="*/ 1451 h 1769"/>
                    <a:gd name="T58" fmla="*/ 563 w 610"/>
                    <a:gd name="T59" fmla="*/ 1348 h 1769"/>
                    <a:gd name="T60" fmla="*/ 586 w 610"/>
                    <a:gd name="T61" fmla="*/ 1249 h 1769"/>
                    <a:gd name="T62" fmla="*/ 598 w 610"/>
                    <a:gd name="T63" fmla="*/ 1151 h 1769"/>
                    <a:gd name="T64" fmla="*/ 607 w 610"/>
                    <a:gd name="T65" fmla="*/ 1054 h 1769"/>
                    <a:gd name="T66" fmla="*/ 610 w 610"/>
                    <a:gd name="T67" fmla="*/ 959 h 1769"/>
                    <a:gd name="T68" fmla="*/ 610 w 610"/>
                    <a:gd name="T69" fmla="*/ 889 h 1769"/>
                    <a:gd name="T70" fmla="*/ 604 w 610"/>
                    <a:gd name="T71" fmla="*/ 818 h 1769"/>
                    <a:gd name="T72" fmla="*/ 596 w 610"/>
                    <a:gd name="T73" fmla="*/ 750 h 1769"/>
                    <a:gd name="T74" fmla="*/ 588 w 610"/>
                    <a:gd name="T75" fmla="*/ 685 h 1769"/>
                    <a:gd name="T76" fmla="*/ 577 w 610"/>
                    <a:gd name="T77" fmla="*/ 618 h 1769"/>
                    <a:gd name="T78" fmla="*/ 561 w 610"/>
                    <a:gd name="T79" fmla="*/ 555 h 1769"/>
                    <a:gd name="T80" fmla="*/ 544 w 610"/>
                    <a:gd name="T81" fmla="*/ 493 h 1769"/>
                    <a:gd name="T82" fmla="*/ 528 w 610"/>
                    <a:gd name="T83" fmla="*/ 431 h 1769"/>
                    <a:gd name="T84" fmla="*/ 506 w 610"/>
                    <a:gd name="T85" fmla="*/ 371 h 1769"/>
                    <a:gd name="T86" fmla="*/ 488 w 610"/>
                    <a:gd name="T87" fmla="*/ 315 h 1769"/>
                    <a:gd name="T88" fmla="*/ 464 w 610"/>
                    <a:gd name="T89" fmla="*/ 258 h 1769"/>
                    <a:gd name="T90" fmla="*/ 439 w 610"/>
                    <a:gd name="T91" fmla="*/ 204 h 1769"/>
                    <a:gd name="T92" fmla="*/ 391 w 610"/>
                    <a:gd name="T93" fmla="*/ 98 h 1769"/>
                    <a:gd name="T94" fmla="*/ 336 w 610"/>
                    <a:gd name="T95" fmla="*/ 0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0" h="1769">
                      <a:moveTo>
                        <a:pt x="336" y="0"/>
                      </a:moveTo>
                      <a:lnTo>
                        <a:pt x="168" y="73"/>
                      </a:lnTo>
                      <a:lnTo>
                        <a:pt x="84" y="106"/>
                      </a:lnTo>
                      <a:lnTo>
                        <a:pt x="0" y="139"/>
                      </a:lnTo>
                      <a:lnTo>
                        <a:pt x="65" y="239"/>
                      </a:lnTo>
                      <a:lnTo>
                        <a:pt x="121" y="336"/>
                      </a:lnTo>
                      <a:lnTo>
                        <a:pt x="173" y="437"/>
                      </a:lnTo>
                      <a:lnTo>
                        <a:pt x="219" y="534"/>
                      </a:lnTo>
                      <a:lnTo>
                        <a:pt x="260" y="631"/>
                      </a:lnTo>
                      <a:lnTo>
                        <a:pt x="295" y="726"/>
                      </a:lnTo>
                      <a:lnTo>
                        <a:pt x="325" y="821"/>
                      </a:lnTo>
                      <a:lnTo>
                        <a:pt x="349" y="913"/>
                      </a:lnTo>
                      <a:lnTo>
                        <a:pt x="372" y="1002"/>
                      </a:lnTo>
                      <a:lnTo>
                        <a:pt x="387" y="1089"/>
                      </a:lnTo>
                      <a:lnTo>
                        <a:pt x="401" y="1173"/>
                      </a:lnTo>
                      <a:lnTo>
                        <a:pt x="412" y="1251"/>
                      </a:lnTo>
                      <a:lnTo>
                        <a:pt x="417" y="1327"/>
                      </a:lnTo>
                      <a:lnTo>
                        <a:pt x="422" y="1397"/>
                      </a:lnTo>
                      <a:lnTo>
                        <a:pt x="426" y="1465"/>
                      </a:lnTo>
                      <a:lnTo>
                        <a:pt x="426" y="1527"/>
                      </a:lnTo>
                      <a:lnTo>
                        <a:pt x="426" y="1609"/>
                      </a:lnTo>
                      <a:lnTo>
                        <a:pt x="420" y="1677"/>
                      </a:lnTo>
                      <a:lnTo>
                        <a:pt x="417" y="1731"/>
                      </a:lnTo>
                      <a:lnTo>
                        <a:pt x="412" y="1769"/>
                      </a:lnTo>
                      <a:lnTo>
                        <a:pt x="439" y="1715"/>
                      </a:lnTo>
                      <a:lnTo>
                        <a:pt x="461" y="1663"/>
                      </a:lnTo>
                      <a:lnTo>
                        <a:pt x="482" y="1609"/>
                      </a:lnTo>
                      <a:lnTo>
                        <a:pt x="504" y="1555"/>
                      </a:lnTo>
                      <a:lnTo>
                        <a:pt x="537" y="1451"/>
                      </a:lnTo>
                      <a:lnTo>
                        <a:pt x="563" y="1348"/>
                      </a:lnTo>
                      <a:lnTo>
                        <a:pt x="586" y="1249"/>
                      </a:lnTo>
                      <a:lnTo>
                        <a:pt x="598" y="1151"/>
                      </a:lnTo>
                      <a:lnTo>
                        <a:pt x="607" y="1054"/>
                      </a:lnTo>
                      <a:lnTo>
                        <a:pt x="610" y="959"/>
                      </a:lnTo>
                      <a:lnTo>
                        <a:pt x="610" y="889"/>
                      </a:lnTo>
                      <a:lnTo>
                        <a:pt x="604" y="818"/>
                      </a:lnTo>
                      <a:lnTo>
                        <a:pt x="596" y="750"/>
                      </a:lnTo>
                      <a:lnTo>
                        <a:pt x="588" y="685"/>
                      </a:lnTo>
                      <a:lnTo>
                        <a:pt x="577" y="618"/>
                      </a:lnTo>
                      <a:lnTo>
                        <a:pt x="561" y="555"/>
                      </a:lnTo>
                      <a:lnTo>
                        <a:pt x="544" y="493"/>
                      </a:lnTo>
                      <a:lnTo>
                        <a:pt x="528" y="431"/>
                      </a:lnTo>
                      <a:lnTo>
                        <a:pt x="506" y="371"/>
                      </a:lnTo>
                      <a:lnTo>
                        <a:pt x="488" y="315"/>
                      </a:lnTo>
                      <a:lnTo>
                        <a:pt x="464" y="258"/>
                      </a:lnTo>
                      <a:lnTo>
                        <a:pt x="439" y="204"/>
                      </a:lnTo>
                      <a:lnTo>
                        <a:pt x="391" y="98"/>
                      </a:lnTo>
                      <a:lnTo>
                        <a:pt x="336"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14"/>
                <p:cNvSpPr>
                  <a:spLocks/>
                </p:cNvSpPr>
                <p:nvPr/>
              </p:nvSpPr>
              <p:spPr bwMode="auto">
                <a:xfrm>
                  <a:off x="2879" y="1990"/>
                  <a:ext cx="39" cy="113"/>
                </a:xfrm>
                <a:custGeom>
                  <a:avLst/>
                  <a:gdLst>
                    <a:gd name="T0" fmla="*/ 344 w 626"/>
                    <a:gd name="T1" fmla="*/ 2 h 1800"/>
                    <a:gd name="T2" fmla="*/ 447 w 626"/>
                    <a:gd name="T3" fmla="*/ 206 h 1800"/>
                    <a:gd name="T4" fmla="*/ 496 w 626"/>
                    <a:gd name="T5" fmla="*/ 317 h 1800"/>
                    <a:gd name="T6" fmla="*/ 536 w 626"/>
                    <a:gd name="T7" fmla="*/ 433 h 1800"/>
                    <a:gd name="T8" fmla="*/ 569 w 626"/>
                    <a:gd name="T9" fmla="*/ 557 h 1800"/>
                    <a:gd name="T10" fmla="*/ 596 w 626"/>
                    <a:gd name="T11" fmla="*/ 687 h 1800"/>
                    <a:gd name="T12" fmla="*/ 612 w 626"/>
                    <a:gd name="T13" fmla="*/ 820 h 1800"/>
                    <a:gd name="T14" fmla="*/ 618 w 626"/>
                    <a:gd name="T15" fmla="*/ 961 h 1800"/>
                    <a:gd name="T16" fmla="*/ 606 w 626"/>
                    <a:gd name="T17" fmla="*/ 1153 h 1800"/>
                    <a:gd name="T18" fmla="*/ 571 w 626"/>
                    <a:gd name="T19" fmla="*/ 1350 h 1800"/>
                    <a:gd name="T20" fmla="*/ 512 w 626"/>
                    <a:gd name="T21" fmla="*/ 1557 h 1800"/>
                    <a:gd name="T22" fmla="*/ 469 w 626"/>
                    <a:gd name="T23" fmla="*/ 1665 h 1800"/>
                    <a:gd name="T24" fmla="*/ 420 w 626"/>
                    <a:gd name="T25" fmla="*/ 1771 h 1800"/>
                    <a:gd name="T26" fmla="*/ 428 w 626"/>
                    <a:gd name="T27" fmla="*/ 1679 h 1800"/>
                    <a:gd name="T28" fmla="*/ 434 w 626"/>
                    <a:gd name="T29" fmla="*/ 1529 h 1800"/>
                    <a:gd name="T30" fmla="*/ 430 w 626"/>
                    <a:gd name="T31" fmla="*/ 1399 h 1800"/>
                    <a:gd name="T32" fmla="*/ 420 w 626"/>
                    <a:gd name="T33" fmla="*/ 1253 h 1800"/>
                    <a:gd name="T34" fmla="*/ 395 w 626"/>
                    <a:gd name="T35" fmla="*/ 1091 h 1800"/>
                    <a:gd name="T36" fmla="*/ 357 w 626"/>
                    <a:gd name="T37" fmla="*/ 915 h 1800"/>
                    <a:gd name="T38" fmla="*/ 303 w 626"/>
                    <a:gd name="T39" fmla="*/ 728 h 1800"/>
                    <a:gd name="T40" fmla="*/ 227 w 626"/>
                    <a:gd name="T41" fmla="*/ 536 h 1800"/>
                    <a:gd name="T42" fmla="*/ 129 w 626"/>
                    <a:gd name="T43" fmla="*/ 338 h 1800"/>
                    <a:gd name="T44" fmla="*/ 8 w 626"/>
                    <a:gd name="T45" fmla="*/ 141 h 1800"/>
                    <a:gd name="T46" fmla="*/ 65 w 626"/>
                    <a:gd name="T47" fmla="*/ 244 h 1800"/>
                    <a:gd name="T48" fmla="*/ 173 w 626"/>
                    <a:gd name="T49" fmla="*/ 441 h 1800"/>
                    <a:gd name="T50" fmla="*/ 260 w 626"/>
                    <a:gd name="T51" fmla="*/ 636 h 1800"/>
                    <a:gd name="T52" fmla="*/ 324 w 626"/>
                    <a:gd name="T53" fmla="*/ 825 h 1800"/>
                    <a:gd name="T54" fmla="*/ 371 w 626"/>
                    <a:gd name="T55" fmla="*/ 1004 h 1800"/>
                    <a:gd name="T56" fmla="*/ 401 w 626"/>
                    <a:gd name="T57" fmla="*/ 1175 h 1800"/>
                    <a:gd name="T58" fmla="*/ 417 w 626"/>
                    <a:gd name="T59" fmla="*/ 1329 h 1800"/>
                    <a:gd name="T60" fmla="*/ 425 w 626"/>
                    <a:gd name="T61" fmla="*/ 1467 h 1800"/>
                    <a:gd name="T62" fmla="*/ 422 w 626"/>
                    <a:gd name="T63" fmla="*/ 1641 h 1800"/>
                    <a:gd name="T64" fmla="*/ 411 w 626"/>
                    <a:gd name="T65" fmla="*/ 1776 h 1800"/>
                    <a:gd name="T66" fmla="*/ 411 w 626"/>
                    <a:gd name="T67" fmla="*/ 1800 h 1800"/>
                    <a:gd name="T68" fmla="*/ 444 w 626"/>
                    <a:gd name="T69" fmla="*/ 1741 h 1800"/>
                    <a:gd name="T70" fmla="*/ 493 w 626"/>
                    <a:gd name="T71" fmla="*/ 1632 h 1800"/>
                    <a:gd name="T72" fmla="*/ 531 w 626"/>
                    <a:gd name="T73" fmla="*/ 1524 h 1800"/>
                    <a:gd name="T74" fmla="*/ 563 w 626"/>
                    <a:gd name="T75" fmla="*/ 1416 h 1800"/>
                    <a:gd name="T76" fmla="*/ 599 w 626"/>
                    <a:gd name="T77" fmla="*/ 1258 h 1800"/>
                    <a:gd name="T78" fmla="*/ 623 w 626"/>
                    <a:gd name="T79" fmla="*/ 1058 h 1800"/>
                    <a:gd name="T80" fmla="*/ 626 w 626"/>
                    <a:gd name="T81" fmla="*/ 891 h 1800"/>
                    <a:gd name="T82" fmla="*/ 612 w 626"/>
                    <a:gd name="T83" fmla="*/ 752 h 1800"/>
                    <a:gd name="T84" fmla="*/ 591 w 626"/>
                    <a:gd name="T85" fmla="*/ 620 h 1800"/>
                    <a:gd name="T86" fmla="*/ 561 w 626"/>
                    <a:gd name="T87" fmla="*/ 493 h 1800"/>
                    <a:gd name="T88" fmla="*/ 523 w 626"/>
                    <a:gd name="T89" fmla="*/ 373 h 1800"/>
                    <a:gd name="T90" fmla="*/ 479 w 626"/>
                    <a:gd name="T91" fmla="*/ 256 h 1800"/>
                    <a:gd name="T92" fmla="*/ 404 w 626"/>
                    <a:gd name="T93" fmla="*/ 98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6" h="1800">
                      <a:moveTo>
                        <a:pt x="349" y="0"/>
                      </a:moveTo>
                      <a:lnTo>
                        <a:pt x="344" y="2"/>
                      </a:lnTo>
                      <a:lnTo>
                        <a:pt x="399" y="100"/>
                      </a:lnTo>
                      <a:lnTo>
                        <a:pt x="447" y="206"/>
                      </a:lnTo>
                      <a:lnTo>
                        <a:pt x="472" y="260"/>
                      </a:lnTo>
                      <a:lnTo>
                        <a:pt x="496" y="317"/>
                      </a:lnTo>
                      <a:lnTo>
                        <a:pt x="514" y="373"/>
                      </a:lnTo>
                      <a:lnTo>
                        <a:pt x="536" y="433"/>
                      </a:lnTo>
                      <a:lnTo>
                        <a:pt x="552" y="495"/>
                      </a:lnTo>
                      <a:lnTo>
                        <a:pt x="569" y="557"/>
                      </a:lnTo>
                      <a:lnTo>
                        <a:pt x="585" y="620"/>
                      </a:lnTo>
                      <a:lnTo>
                        <a:pt x="596" y="687"/>
                      </a:lnTo>
                      <a:lnTo>
                        <a:pt x="604" y="752"/>
                      </a:lnTo>
                      <a:lnTo>
                        <a:pt x="612" y="820"/>
                      </a:lnTo>
                      <a:lnTo>
                        <a:pt x="618" y="891"/>
                      </a:lnTo>
                      <a:lnTo>
                        <a:pt x="618" y="961"/>
                      </a:lnTo>
                      <a:lnTo>
                        <a:pt x="615" y="1056"/>
                      </a:lnTo>
                      <a:lnTo>
                        <a:pt x="606" y="1153"/>
                      </a:lnTo>
                      <a:lnTo>
                        <a:pt x="594" y="1251"/>
                      </a:lnTo>
                      <a:lnTo>
                        <a:pt x="571" y="1350"/>
                      </a:lnTo>
                      <a:lnTo>
                        <a:pt x="545" y="1453"/>
                      </a:lnTo>
                      <a:lnTo>
                        <a:pt x="512" y="1557"/>
                      </a:lnTo>
                      <a:lnTo>
                        <a:pt x="490" y="1611"/>
                      </a:lnTo>
                      <a:lnTo>
                        <a:pt x="469" y="1665"/>
                      </a:lnTo>
                      <a:lnTo>
                        <a:pt x="447" y="1717"/>
                      </a:lnTo>
                      <a:lnTo>
                        <a:pt x="420" y="1771"/>
                      </a:lnTo>
                      <a:lnTo>
                        <a:pt x="425" y="1733"/>
                      </a:lnTo>
                      <a:lnTo>
                        <a:pt x="428" y="1679"/>
                      </a:lnTo>
                      <a:lnTo>
                        <a:pt x="434" y="1611"/>
                      </a:lnTo>
                      <a:lnTo>
                        <a:pt x="434" y="1529"/>
                      </a:lnTo>
                      <a:lnTo>
                        <a:pt x="434" y="1467"/>
                      </a:lnTo>
                      <a:lnTo>
                        <a:pt x="430" y="1399"/>
                      </a:lnTo>
                      <a:lnTo>
                        <a:pt x="425" y="1329"/>
                      </a:lnTo>
                      <a:lnTo>
                        <a:pt x="420" y="1253"/>
                      </a:lnTo>
                      <a:lnTo>
                        <a:pt x="409" y="1175"/>
                      </a:lnTo>
                      <a:lnTo>
                        <a:pt x="395" y="1091"/>
                      </a:lnTo>
                      <a:lnTo>
                        <a:pt x="380" y="1004"/>
                      </a:lnTo>
                      <a:lnTo>
                        <a:pt x="357" y="915"/>
                      </a:lnTo>
                      <a:lnTo>
                        <a:pt x="333" y="823"/>
                      </a:lnTo>
                      <a:lnTo>
                        <a:pt x="303" y="728"/>
                      </a:lnTo>
                      <a:lnTo>
                        <a:pt x="268" y="633"/>
                      </a:lnTo>
                      <a:lnTo>
                        <a:pt x="227" y="536"/>
                      </a:lnTo>
                      <a:lnTo>
                        <a:pt x="181" y="439"/>
                      </a:lnTo>
                      <a:lnTo>
                        <a:pt x="129" y="338"/>
                      </a:lnTo>
                      <a:lnTo>
                        <a:pt x="73" y="241"/>
                      </a:lnTo>
                      <a:lnTo>
                        <a:pt x="8" y="141"/>
                      </a:lnTo>
                      <a:lnTo>
                        <a:pt x="0" y="143"/>
                      </a:lnTo>
                      <a:lnTo>
                        <a:pt x="65" y="244"/>
                      </a:lnTo>
                      <a:lnTo>
                        <a:pt x="122" y="341"/>
                      </a:lnTo>
                      <a:lnTo>
                        <a:pt x="173" y="441"/>
                      </a:lnTo>
                      <a:lnTo>
                        <a:pt x="220" y="538"/>
                      </a:lnTo>
                      <a:lnTo>
                        <a:pt x="260" y="636"/>
                      </a:lnTo>
                      <a:lnTo>
                        <a:pt x="295" y="731"/>
                      </a:lnTo>
                      <a:lnTo>
                        <a:pt x="324" y="825"/>
                      </a:lnTo>
                      <a:lnTo>
                        <a:pt x="349" y="915"/>
                      </a:lnTo>
                      <a:lnTo>
                        <a:pt x="371" y="1004"/>
                      </a:lnTo>
                      <a:lnTo>
                        <a:pt x="387" y="1091"/>
                      </a:lnTo>
                      <a:lnTo>
                        <a:pt x="401" y="1175"/>
                      </a:lnTo>
                      <a:lnTo>
                        <a:pt x="411" y="1253"/>
                      </a:lnTo>
                      <a:lnTo>
                        <a:pt x="417" y="1329"/>
                      </a:lnTo>
                      <a:lnTo>
                        <a:pt x="422" y="1399"/>
                      </a:lnTo>
                      <a:lnTo>
                        <a:pt x="425" y="1467"/>
                      </a:lnTo>
                      <a:lnTo>
                        <a:pt x="425" y="1529"/>
                      </a:lnTo>
                      <a:lnTo>
                        <a:pt x="422" y="1641"/>
                      </a:lnTo>
                      <a:lnTo>
                        <a:pt x="417" y="1724"/>
                      </a:lnTo>
                      <a:lnTo>
                        <a:pt x="411" y="1776"/>
                      </a:lnTo>
                      <a:lnTo>
                        <a:pt x="409" y="1795"/>
                      </a:lnTo>
                      <a:lnTo>
                        <a:pt x="411" y="1800"/>
                      </a:lnTo>
                      <a:lnTo>
                        <a:pt x="417" y="1797"/>
                      </a:lnTo>
                      <a:lnTo>
                        <a:pt x="444" y="1741"/>
                      </a:lnTo>
                      <a:lnTo>
                        <a:pt x="469" y="1686"/>
                      </a:lnTo>
                      <a:lnTo>
                        <a:pt x="493" y="1632"/>
                      </a:lnTo>
                      <a:lnTo>
                        <a:pt x="512" y="1578"/>
                      </a:lnTo>
                      <a:lnTo>
                        <a:pt x="531" y="1524"/>
                      </a:lnTo>
                      <a:lnTo>
                        <a:pt x="550" y="1470"/>
                      </a:lnTo>
                      <a:lnTo>
                        <a:pt x="563" y="1416"/>
                      </a:lnTo>
                      <a:lnTo>
                        <a:pt x="577" y="1364"/>
                      </a:lnTo>
                      <a:lnTo>
                        <a:pt x="599" y="1258"/>
                      </a:lnTo>
                      <a:lnTo>
                        <a:pt x="615" y="1159"/>
                      </a:lnTo>
                      <a:lnTo>
                        <a:pt x="623" y="1058"/>
                      </a:lnTo>
                      <a:lnTo>
                        <a:pt x="626" y="961"/>
                      </a:lnTo>
                      <a:lnTo>
                        <a:pt x="626" y="891"/>
                      </a:lnTo>
                      <a:lnTo>
                        <a:pt x="620" y="820"/>
                      </a:lnTo>
                      <a:lnTo>
                        <a:pt x="612" y="752"/>
                      </a:lnTo>
                      <a:lnTo>
                        <a:pt x="604" y="684"/>
                      </a:lnTo>
                      <a:lnTo>
                        <a:pt x="591" y="620"/>
                      </a:lnTo>
                      <a:lnTo>
                        <a:pt x="577" y="555"/>
                      </a:lnTo>
                      <a:lnTo>
                        <a:pt x="561" y="493"/>
                      </a:lnTo>
                      <a:lnTo>
                        <a:pt x="545" y="433"/>
                      </a:lnTo>
                      <a:lnTo>
                        <a:pt x="523" y="373"/>
                      </a:lnTo>
                      <a:lnTo>
                        <a:pt x="501" y="314"/>
                      </a:lnTo>
                      <a:lnTo>
                        <a:pt x="479" y="256"/>
                      </a:lnTo>
                      <a:lnTo>
                        <a:pt x="455" y="202"/>
                      </a:lnTo>
                      <a:lnTo>
                        <a:pt x="404" y="98"/>
                      </a:lnTo>
                      <a:lnTo>
                        <a:pt x="34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15"/>
                <p:cNvSpPr>
                  <a:spLocks/>
                </p:cNvSpPr>
                <p:nvPr/>
              </p:nvSpPr>
              <p:spPr bwMode="auto">
                <a:xfrm>
                  <a:off x="2846" y="1963"/>
                  <a:ext cx="35" cy="1"/>
                </a:xfrm>
                <a:custGeom>
                  <a:avLst/>
                  <a:gdLst>
                    <a:gd name="T0" fmla="*/ 552 w 558"/>
                    <a:gd name="T1" fmla="*/ 0 h 22"/>
                    <a:gd name="T2" fmla="*/ 434 w 558"/>
                    <a:gd name="T3" fmla="*/ 8 h 22"/>
                    <a:gd name="T4" fmla="*/ 317 w 558"/>
                    <a:gd name="T5" fmla="*/ 14 h 22"/>
                    <a:gd name="T6" fmla="*/ 200 w 558"/>
                    <a:gd name="T7" fmla="*/ 17 h 22"/>
                    <a:gd name="T8" fmla="*/ 86 w 558"/>
                    <a:gd name="T9" fmla="*/ 19 h 22"/>
                    <a:gd name="T10" fmla="*/ 2 w 558"/>
                    <a:gd name="T11" fmla="*/ 19 h 22"/>
                    <a:gd name="T12" fmla="*/ 0 w 558"/>
                    <a:gd name="T13" fmla="*/ 19 h 22"/>
                    <a:gd name="T14" fmla="*/ 0 w 558"/>
                    <a:gd name="T15" fmla="*/ 22 h 22"/>
                    <a:gd name="T16" fmla="*/ 81 w 558"/>
                    <a:gd name="T17" fmla="*/ 22 h 22"/>
                    <a:gd name="T18" fmla="*/ 200 w 558"/>
                    <a:gd name="T19" fmla="*/ 22 h 22"/>
                    <a:gd name="T20" fmla="*/ 317 w 558"/>
                    <a:gd name="T21" fmla="*/ 19 h 22"/>
                    <a:gd name="T22" fmla="*/ 436 w 558"/>
                    <a:gd name="T23" fmla="*/ 14 h 22"/>
                    <a:gd name="T24" fmla="*/ 558 w 558"/>
                    <a:gd name="T25" fmla="*/ 6 h 22"/>
                    <a:gd name="T26" fmla="*/ 555 w 558"/>
                    <a:gd name="T27" fmla="*/ 3 h 22"/>
                    <a:gd name="T28" fmla="*/ 552 w 558"/>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8" h="22">
                      <a:moveTo>
                        <a:pt x="552" y="0"/>
                      </a:moveTo>
                      <a:lnTo>
                        <a:pt x="434" y="8"/>
                      </a:lnTo>
                      <a:lnTo>
                        <a:pt x="317" y="14"/>
                      </a:lnTo>
                      <a:lnTo>
                        <a:pt x="200" y="17"/>
                      </a:lnTo>
                      <a:lnTo>
                        <a:pt x="86" y="19"/>
                      </a:lnTo>
                      <a:lnTo>
                        <a:pt x="2" y="19"/>
                      </a:lnTo>
                      <a:lnTo>
                        <a:pt x="0" y="19"/>
                      </a:lnTo>
                      <a:lnTo>
                        <a:pt x="0" y="22"/>
                      </a:lnTo>
                      <a:lnTo>
                        <a:pt x="81" y="22"/>
                      </a:lnTo>
                      <a:lnTo>
                        <a:pt x="200" y="22"/>
                      </a:lnTo>
                      <a:lnTo>
                        <a:pt x="317" y="19"/>
                      </a:lnTo>
                      <a:lnTo>
                        <a:pt x="436" y="14"/>
                      </a:lnTo>
                      <a:lnTo>
                        <a:pt x="558" y="6"/>
                      </a:lnTo>
                      <a:lnTo>
                        <a:pt x="555" y="3"/>
                      </a:lnTo>
                      <a:lnTo>
                        <a:pt x="55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16"/>
                <p:cNvSpPr>
                  <a:spLocks/>
                </p:cNvSpPr>
                <p:nvPr/>
              </p:nvSpPr>
              <p:spPr bwMode="auto">
                <a:xfrm>
                  <a:off x="2583" y="1945"/>
                  <a:ext cx="44" cy="79"/>
                </a:xfrm>
                <a:custGeom>
                  <a:avLst/>
                  <a:gdLst>
                    <a:gd name="T0" fmla="*/ 279 w 708"/>
                    <a:gd name="T1" fmla="*/ 0 h 1261"/>
                    <a:gd name="T2" fmla="*/ 241 w 708"/>
                    <a:gd name="T3" fmla="*/ 25 h 1261"/>
                    <a:gd name="T4" fmla="*/ 206 w 708"/>
                    <a:gd name="T5" fmla="*/ 49 h 1261"/>
                    <a:gd name="T6" fmla="*/ 170 w 708"/>
                    <a:gd name="T7" fmla="*/ 75 h 1261"/>
                    <a:gd name="T8" fmla="*/ 135 w 708"/>
                    <a:gd name="T9" fmla="*/ 103 h 1261"/>
                    <a:gd name="T10" fmla="*/ 100 w 708"/>
                    <a:gd name="T11" fmla="*/ 135 h 1261"/>
                    <a:gd name="T12" fmla="*/ 67 w 708"/>
                    <a:gd name="T13" fmla="*/ 167 h 1261"/>
                    <a:gd name="T14" fmla="*/ 32 w 708"/>
                    <a:gd name="T15" fmla="*/ 206 h 1261"/>
                    <a:gd name="T16" fmla="*/ 0 w 708"/>
                    <a:gd name="T17" fmla="*/ 244 h 1261"/>
                    <a:gd name="T18" fmla="*/ 38 w 708"/>
                    <a:gd name="T19" fmla="*/ 268 h 1261"/>
                    <a:gd name="T20" fmla="*/ 73 w 708"/>
                    <a:gd name="T21" fmla="*/ 295 h 1261"/>
                    <a:gd name="T22" fmla="*/ 109 w 708"/>
                    <a:gd name="T23" fmla="*/ 324 h 1261"/>
                    <a:gd name="T24" fmla="*/ 141 w 708"/>
                    <a:gd name="T25" fmla="*/ 354 h 1261"/>
                    <a:gd name="T26" fmla="*/ 206 w 708"/>
                    <a:gd name="T27" fmla="*/ 419 h 1261"/>
                    <a:gd name="T28" fmla="*/ 266 w 708"/>
                    <a:gd name="T29" fmla="*/ 489 h 1261"/>
                    <a:gd name="T30" fmla="*/ 323 w 708"/>
                    <a:gd name="T31" fmla="*/ 560 h 1261"/>
                    <a:gd name="T32" fmla="*/ 377 w 708"/>
                    <a:gd name="T33" fmla="*/ 636 h 1261"/>
                    <a:gd name="T34" fmla="*/ 426 w 708"/>
                    <a:gd name="T35" fmla="*/ 712 h 1261"/>
                    <a:gd name="T36" fmla="*/ 469 w 708"/>
                    <a:gd name="T37" fmla="*/ 785 h 1261"/>
                    <a:gd name="T38" fmla="*/ 515 w 708"/>
                    <a:gd name="T39" fmla="*/ 866 h 1261"/>
                    <a:gd name="T40" fmla="*/ 553 w 708"/>
                    <a:gd name="T41" fmla="*/ 945 h 1261"/>
                    <a:gd name="T42" fmla="*/ 588 w 708"/>
                    <a:gd name="T43" fmla="*/ 1018 h 1261"/>
                    <a:gd name="T44" fmla="*/ 618 w 708"/>
                    <a:gd name="T45" fmla="*/ 1086 h 1261"/>
                    <a:gd name="T46" fmla="*/ 664 w 708"/>
                    <a:gd name="T47" fmla="*/ 1194 h 1261"/>
                    <a:gd name="T48" fmla="*/ 689 w 708"/>
                    <a:gd name="T49" fmla="*/ 1261 h 1261"/>
                    <a:gd name="T50" fmla="*/ 696 w 708"/>
                    <a:gd name="T51" fmla="*/ 1190 h 1261"/>
                    <a:gd name="T52" fmla="*/ 705 w 708"/>
                    <a:gd name="T53" fmla="*/ 1124 h 1261"/>
                    <a:gd name="T54" fmla="*/ 708 w 708"/>
                    <a:gd name="T55" fmla="*/ 1058 h 1261"/>
                    <a:gd name="T56" fmla="*/ 708 w 708"/>
                    <a:gd name="T57" fmla="*/ 993 h 1261"/>
                    <a:gd name="T58" fmla="*/ 705 w 708"/>
                    <a:gd name="T59" fmla="*/ 901 h 1261"/>
                    <a:gd name="T60" fmla="*/ 699 w 708"/>
                    <a:gd name="T61" fmla="*/ 814 h 1261"/>
                    <a:gd name="T62" fmla="*/ 685 w 708"/>
                    <a:gd name="T63" fmla="*/ 731 h 1261"/>
                    <a:gd name="T64" fmla="*/ 670 w 708"/>
                    <a:gd name="T65" fmla="*/ 649 h 1261"/>
                    <a:gd name="T66" fmla="*/ 650 w 708"/>
                    <a:gd name="T67" fmla="*/ 576 h 1261"/>
                    <a:gd name="T68" fmla="*/ 626 w 708"/>
                    <a:gd name="T69" fmla="*/ 503 h 1261"/>
                    <a:gd name="T70" fmla="*/ 599 w 708"/>
                    <a:gd name="T71" fmla="*/ 439 h 1261"/>
                    <a:gd name="T72" fmla="*/ 569 w 708"/>
                    <a:gd name="T73" fmla="*/ 373 h 1261"/>
                    <a:gd name="T74" fmla="*/ 539 w 708"/>
                    <a:gd name="T75" fmla="*/ 314 h 1261"/>
                    <a:gd name="T76" fmla="*/ 504 w 708"/>
                    <a:gd name="T77" fmla="*/ 260 h 1261"/>
                    <a:gd name="T78" fmla="*/ 469 w 708"/>
                    <a:gd name="T79" fmla="*/ 208 h 1261"/>
                    <a:gd name="T80" fmla="*/ 433 w 708"/>
                    <a:gd name="T81" fmla="*/ 159 h 1261"/>
                    <a:gd name="T82" fmla="*/ 396 w 708"/>
                    <a:gd name="T83" fmla="*/ 113 h 1261"/>
                    <a:gd name="T84" fmla="*/ 355 w 708"/>
                    <a:gd name="T85" fmla="*/ 73 h 1261"/>
                    <a:gd name="T86" fmla="*/ 318 w 708"/>
                    <a:gd name="T87" fmla="*/ 35 h 1261"/>
                    <a:gd name="T88" fmla="*/ 279 w 708"/>
                    <a:gd name="T89" fmla="*/ 0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261">
                      <a:moveTo>
                        <a:pt x="279" y="0"/>
                      </a:moveTo>
                      <a:lnTo>
                        <a:pt x="241" y="25"/>
                      </a:lnTo>
                      <a:lnTo>
                        <a:pt x="206" y="49"/>
                      </a:lnTo>
                      <a:lnTo>
                        <a:pt x="170" y="75"/>
                      </a:lnTo>
                      <a:lnTo>
                        <a:pt x="135" y="103"/>
                      </a:lnTo>
                      <a:lnTo>
                        <a:pt x="100" y="135"/>
                      </a:lnTo>
                      <a:lnTo>
                        <a:pt x="67" y="167"/>
                      </a:lnTo>
                      <a:lnTo>
                        <a:pt x="32" y="206"/>
                      </a:lnTo>
                      <a:lnTo>
                        <a:pt x="0" y="244"/>
                      </a:lnTo>
                      <a:lnTo>
                        <a:pt x="38" y="268"/>
                      </a:lnTo>
                      <a:lnTo>
                        <a:pt x="73" y="295"/>
                      </a:lnTo>
                      <a:lnTo>
                        <a:pt x="109" y="324"/>
                      </a:lnTo>
                      <a:lnTo>
                        <a:pt x="141" y="354"/>
                      </a:lnTo>
                      <a:lnTo>
                        <a:pt x="206" y="419"/>
                      </a:lnTo>
                      <a:lnTo>
                        <a:pt x="266" y="489"/>
                      </a:lnTo>
                      <a:lnTo>
                        <a:pt x="323" y="560"/>
                      </a:lnTo>
                      <a:lnTo>
                        <a:pt x="377" y="636"/>
                      </a:lnTo>
                      <a:lnTo>
                        <a:pt x="426" y="712"/>
                      </a:lnTo>
                      <a:lnTo>
                        <a:pt x="469" y="785"/>
                      </a:lnTo>
                      <a:lnTo>
                        <a:pt x="515" y="866"/>
                      </a:lnTo>
                      <a:lnTo>
                        <a:pt x="553" y="945"/>
                      </a:lnTo>
                      <a:lnTo>
                        <a:pt x="588" y="1018"/>
                      </a:lnTo>
                      <a:lnTo>
                        <a:pt x="618" y="1086"/>
                      </a:lnTo>
                      <a:lnTo>
                        <a:pt x="664" y="1194"/>
                      </a:lnTo>
                      <a:lnTo>
                        <a:pt x="689" y="1261"/>
                      </a:lnTo>
                      <a:lnTo>
                        <a:pt x="696" y="1190"/>
                      </a:lnTo>
                      <a:lnTo>
                        <a:pt x="705" y="1124"/>
                      </a:lnTo>
                      <a:lnTo>
                        <a:pt x="708" y="1058"/>
                      </a:lnTo>
                      <a:lnTo>
                        <a:pt x="708" y="993"/>
                      </a:lnTo>
                      <a:lnTo>
                        <a:pt x="705" y="901"/>
                      </a:lnTo>
                      <a:lnTo>
                        <a:pt x="699" y="814"/>
                      </a:lnTo>
                      <a:lnTo>
                        <a:pt x="685" y="731"/>
                      </a:lnTo>
                      <a:lnTo>
                        <a:pt x="670" y="649"/>
                      </a:lnTo>
                      <a:lnTo>
                        <a:pt x="650" y="576"/>
                      </a:lnTo>
                      <a:lnTo>
                        <a:pt x="626" y="503"/>
                      </a:lnTo>
                      <a:lnTo>
                        <a:pt x="599" y="439"/>
                      </a:lnTo>
                      <a:lnTo>
                        <a:pt x="569" y="373"/>
                      </a:lnTo>
                      <a:lnTo>
                        <a:pt x="539" y="314"/>
                      </a:lnTo>
                      <a:lnTo>
                        <a:pt x="504" y="260"/>
                      </a:lnTo>
                      <a:lnTo>
                        <a:pt x="469" y="208"/>
                      </a:lnTo>
                      <a:lnTo>
                        <a:pt x="433" y="159"/>
                      </a:lnTo>
                      <a:lnTo>
                        <a:pt x="396" y="113"/>
                      </a:lnTo>
                      <a:lnTo>
                        <a:pt x="355" y="73"/>
                      </a:lnTo>
                      <a:lnTo>
                        <a:pt x="318" y="35"/>
                      </a:lnTo>
                      <a:lnTo>
                        <a:pt x="27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17"/>
                <p:cNvSpPr>
                  <a:spLocks noEditPoints="1"/>
                </p:cNvSpPr>
                <p:nvPr/>
              </p:nvSpPr>
              <p:spPr bwMode="auto">
                <a:xfrm>
                  <a:off x="2571" y="1941"/>
                  <a:ext cx="14" cy="14"/>
                </a:xfrm>
                <a:custGeom>
                  <a:avLst/>
                  <a:gdLst>
                    <a:gd name="T0" fmla="*/ 160 w 233"/>
                    <a:gd name="T1" fmla="*/ 79 h 225"/>
                    <a:gd name="T2" fmla="*/ 22 w 233"/>
                    <a:gd name="T3" fmla="*/ 203 h 225"/>
                    <a:gd name="T4" fmla="*/ 3 w 233"/>
                    <a:gd name="T5" fmla="*/ 220 h 225"/>
                    <a:gd name="T6" fmla="*/ 0 w 233"/>
                    <a:gd name="T7" fmla="*/ 222 h 225"/>
                    <a:gd name="T8" fmla="*/ 3 w 233"/>
                    <a:gd name="T9" fmla="*/ 225 h 225"/>
                    <a:gd name="T10" fmla="*/ 81 w 233"/>
                    <a:gd name="T11" fmla="*/ 152 h 225"/>
                    <a:gd name="T12" fmla="*/ 160 w 233"/>
                    <a:gd name="T13" fmla="*/ 79 h 225"/>
                    <a:gd name="T14" fmla="*/ 233 w 233"/>
                    <a:gd name="T15" fmla="*/ 0 h 225"/>
                    <a:gd name="T16" fmla="*/ 220 w 233"/>
                    <a:gd name="T17" fmla="*/ 11 h 225"/>
                    <a:gd name="T18" fmla="*/ 209 w 233"/>
                    <a:gd name="T19" fmla="*/ 22 h 225"/>
                    <a:gd name="T20" fmla="*/ 233 w 233"/>
                    <a:gd name="T2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25">
                      <a:moveTo>
                        <a:pt x="160" y="79"/>
                      </a:moveTo>
                      <a:lnTo>
                        <a:pt x="22" y="203"/>
                      </a:lnTo>
                      <a:lnTo>
                        <a:pt x="3" y="220"/>
                      </a:lnTo>
                      <a:lnTo>
                        <a:pt x="0" y="222"/>
                      </a:lnTo>
                      <a:lnTo>
                        <a:pt x="3" y="225"/>
                      </a:lnTo>
                      <a:lnTo>
                        <a:pt x="81" y="152"/>
                      </a:lnTo>
                      <a:lnTo>
                        <a:pt x="160" y="79"/>
                      </a:lnTo>
                      <a:close/>
                      <a:moveTo>
                        <a:pt x="233" y="0"/>
                      </a:moveTo>
                      <a:lnTo>
                        <a:pt x="220" y="11"/>
                      </a:lnTo>
                      <a:lnTo>
                        <a:pt x="209" y="22"/>
                      </a:lnTo>
                      <a:lnTo>
                        <a:pt x="233"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18"/>
                <p:cNvSpPr>
                  <a:spLocks/>
                </p:cNvSpPr>
                <p:nvPr/>
              </p:nvSpPr>
              <p:spPr bwMode="auto">
                <a:xfrm>
                  <a:off x="2582" y="1945"/>
                  <a:ext cx="45" cy="80"/>
                </a:xfrm>
                <a:custGeom>
                  <a:avLst/>
                  <a:gdLst>
                    <a:gd name="T0" fmla="*/ 282 w 718"/>
                    <a:gd name="T1" fmla="*/ 3 h 1286"/>
                    <a:gd name="T2" fmla="*/ 358 w 718"/>
                    <a:gd name="T3" fmla="*/ 76 h 1286"/>
                    <a:gd name="T4" fmla="*/ 436 w 718"/>
                    <a:gd name="T5" fmla="*/ 162 h 1286"/>
                    <a:gd name="T6" fmla="*/ 507 w 718"/>
                    <a:gd name="T7" fmla="*/ 263 h 1286"/>
                    <a:gd name="T8" fmla="*/ 572 w 718"/>
                    <a:gd name="T9" fmla="*/ 376 h 1286"/>
                    <a:gd name="T10" fmla="*/ 629 w 718"/>
                    <a:gd name="T11" fmla="*/ 506 h 1286"/>
                    <a:gd name="T12" fmla="*/ 673 w 718"/>
                    <a:gd name="T13" fmla="*/ 652 h 1286"/>
                    <a:gd name="T14" fmla="*/ 702 w 718"/>
                    <a:gd name="T15" fmla="*/ 817 h 1286"/>
                    <a:gd name="T16" fmla="*/ 711 w 718"/>
                    <a:gd name="T17" fmla="*/ 996 h 1286"/>
                    <a:gd name="T18" fmla="*/ 708 w 718"/>
                    <a:gd name="T19" fmla="*/ 1127 h 1286"/>
                    <a:gd name="T20" fmla="*/ 692 w 718"/>
                    <a:gd name="T21" fmla="*/ 1264 h 1286"/>
                    <a:gd name="T22" fmla="*/ 621 w 718"/>
                    <a:gd name="T23" fmla="*/ 1089 h 1286"/>
                    <a:gd name="T24" fmla="*/ 556 w 718"/>
                    <a:gd name="T25" fmla="*/ 948 h 1286"/>
                    <a:gd name="T26" fmla="*/ 472 w 718"/>
                    <a:gd name="T27" fmla="*/ 788 h 1286"/>
                    <a:gd name="T28" fmla="*/ 380 w 718"/>
                    <a:gd name="T29" fmla="*/ 639 h 1286"/>
                    <a:gd name="T30" fmla="*/ 269 w 718"/>
                    <a:gd name="T31" fmla="*/ 492 h 1286"/>
                    <a:gd name="T32" fmla="*/ 144 w 718"/>
                    <a:gd name="T33" fmla="*/ 357 h 1286"/>
                    <a:gd name="T34" fmla="*/ 76 w 718"/>
                    <a:gd name="T35" fmla="*/ 298 h 1286"/>
                    <a:gd name="T36" fmla="*/ 3 w 718"/>
                    <a:gd name="T37" fmla="*/ 247 h 1286"/>
                    <a:gd name="T38" fmla="*/ 35 w 718"/>
                    <a:gd name="T39" fmla="*/ 276 h 1286"/>
                    <a:gd name="T40" fmla="*/ 106 w 718"/>
                    <a:gd name="T41" fmla="*/ 332 h 1286"/>
                    <a:gd name="T42" fmla="*/ 204 w 718"/>
                    <a:gd name="T43" fmla="*/ 428 h 1286"/>
                    <a:gd name="T44" fmla="*/ 321 w 718"/>
                    <a:gd name="T45" fmla="*/ 569 h 1286"/>
                    <a:gd name="T46" fmla="*/ 420 w 718"/>
                    <a:gd name="T47" fmla="*/ 717 h 1286"/>
                    <a:gd name="T48" fmla="*/ 518 w 718"/>
                    <a:gd name="T49" fmla="*/ 888 h 1286"/>
                    <a:gd name="T50" fmla="*/ 602 w 718"/>
                    <a:gd name="T51" fmla="*/ 1061 h 1286"/>
                    <a:gd name="T52" fmla="*/ 675 w 718"/>
                    <a:gd name="T53" fmla="*/ 1242 h 1286"/>
                    <a:gd name="T54" fmla="*/ 694 w 718"/>
                    <a:gd name="T55" fmla="*/ 1286 h 1286"/>
                    <a:gd name="T56" fmla="*/ 708 w 718"/>
                    <a:gd name="T57" fmla="*/ 1207 h 1286"/>
                    <a:gd name="T58" fmla="*/ 718 w 718"/>
                    <a:gd name="T59" fmla="*/ 1064 h 1286"/>
                    <a:gd name="T60" fmla="*/ 716 w 718"/>
                    <a:gd name="T61" fmla="*/ 904 h 1286"/>
                    <a:gd name="T62" fmla="*/ 697 w 718"/>
                    <a:gd name="T63" fmla="*/ 734 h 1286"/>
                    <a:gd name="T64" fmla="*/ 662 w 718"/>
                    <a:gd name="T65" fmla="*/ 577 h 1286"/>
                    <a:gd name="T66" fmla="*/ 610 w 718"/>
                    <a:gd name="T67" fmla="*/ 438 h 1286"/>
                    <a:gd name="T68" fmla="*/ 551 w 718"/>
                    <a:gd name="T69" fmla="*/ 317 h 1286"/>
                    <a:gd name="T70" fmla="*/ 480 w 718"/>
                    <a:gd name="T71" fmla="*/ 209 h 1286"/>
                    <a:gd name="T72" fmla="*/ 404 w 718"/>
                    <a:gd name="T73" fmla="*/ 113 h 1286"/>
                    <a:gd name="T74" fmla="*/ 328 w 718"/>
                    <a:gd name="T75" fmla="*/ 35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8" h="1286">
                      <a:moveTo>
                        <a:pt x="290" y="0"/>
                      </a:moveTo>
                      <a:lnTo>
                        <a:pt x="282" y="3"/>
                      </a:lnTo>
                      <a:lnTo>
                        <a:pt x="321" y="38"/>
                      </a:lnTo>
                      <a:lnTo>
                        <a:pt x="358" y="76"/>
                      </a:lnTo>
                      <a:lnTo>
                        <a:pt x="399" y="116"/>
                      </a:lnTo>
                      <a:lnTo>
                        <a:pt x="436" y="162"/>
                      </a:lnTo>
                      <a:lnTo>
                        <a:pt x="472" y="211"/>
                      </a:lnTo>
                      <a:lnTo>
                        <a:pt x="507" y="263"/>
                      </a:lnTo>
                      <a:lnTo>
                        <a:pt x="542" y="317"/>
                      </a:lnTo>
                      <a:lnTo>
                        <a:pt x="572" y="376"/>
                      </a:lnTo>
                      <a:lnTo>
                        <a:pt x="602" y="442"/>
                      </a:lnTo>
                      <a:lnTo>
                        <a:pt x="629" y="506"/>
                      </a:lnTo>
                      <a:lnTo>
                        <a:pt x="653" y="579"/>
                      </a:lnTo>
                      <a:lnTo>
                        <a:pt x="673" y="652"/>
                      </a:lnTo>
                      <a:lnTo>
                        <a:pt x="688" y="734"/>
                      </a:lnTo>
                      <a:lnTo>
                        <a:pt x="702" y="817"/>
                      </a:lnTo>
                      <a:lnTo>
                        <a:pt x="708" y="904"/>
                      </a:lnTo>
                      <a:lnTo>
                        <a:pt x="711" y="996"/>
                      </a:lnTo>
                      <a:lnTo>
                        <a:pt x="711" y="1061"/>
                      </a:lnTo>
                      <a:lnTo>
                        <a:pt x="708" y="1127"/>
                      </a:lnTo>
                      <a:lnTo>
                        <a:pt x="699" y="1193"/>
                      </a:lnTo>
                      <a:lnTo>
                        <a:pt x="692" y="1264"/>
                      </a:lnTo>
                      <a:lnTo>
                        <a:pt x="667" y="1197"/>
                      </a:lnTo>
                      <a:lnTo>
                        <a:pt x="621" y="1089"/>
                      </a:lnTo>
                      <a:lnTo>
                        <a:pt x="591" y="1021"/>
                      </a:lnTo>
                      <a:lnTo>
                        <a:pt x="556" y="948"/>
                      </a:lnTo>
                      <a:lnTo>
                        <a:pt x="518" y="869"/>
                      </a:lnTo>
                      <a:lnTo>
                        <a:pt x="472" y="788"/>
                      </a:lnTo>
                      <a:lnTo>
                        <a:pt x="429" y="715"/>
                      </a:lnTo>
                      <a:lnTo>
                        <a:pt x="380" y="639"/>
                      </a:lnTo>
                      <a:lnTo>
                        <a:pt x="326" y="563"/>
                      </a:lnTo>
                      <a:lnTo>
                        <a:pt x="269" y="492"/>
                      </a:lnTo>
                      <a:lnTo>
                        <a:pt x="209" y="422"/>
                      </a:lnTo>
                      <a:lnTo>
                        <a:pt x="144" y="357"/>
                      </a:lnTo>
                      <a:lnTo>
                        <a:pt x="112" y="327"/>
                      </a:lnTo>
                      <a:lnTo>
                        <a:pt x="76" y="298"/>
                      </a:lnTo>
                      <a:lnTo>
                        <a:pt x="41" y="271"/>
                      </a:lnTo>
                      <a:lnTo>
                        <a:pt x="3" y="247"/>
                      </a:lnTo>
                      <a:lnTo>
                        <a:pt x="0" y="252"/>
                      </a:lnTo>
                      <a:lnTo>
                        <a:pt x="35" y="276"/>
                      </a:lnTo>
                      <a:lnTo>
                        <a:pt x="70" y="303"/>
                      </a:lnTo>
                      <a:lnTo>
                        <a:pt x="106" y="332"/>
                      </a:lnTo>
                      <a:lnTo>
                        <a:pt x="138" y="363"/>
                      </a:lnTo>
                      <a:lnTo>
                        <a:pt x="204" y="428"/>
                      </a:lnTo>
                      <a:lnTo>
                        <a:pt x="263" y="498"/>
                      </a:lnTo>
                      <a:lnTo>
                        <a:pt x="321" y="569"/>
                      </a:lnTo>
                      <a:lnTo>
                        <a:pt x="371" y="644"/>
                      </a:lnTo>
                      <a:lnTo>
                        <a:pt x="420" y="717"/>
                      </a:lnTo>
                      <a:lnTo>
                        <a:pt x="467" y="793"/>
                      </a:lnTo>
                      <a:lnTo>
                        <a:pt x="518" y="888"/>
                      </a:lnTo>
                      <a:lnTo>
                        <a:pt x="561" y="977"/>
                      </a:lnTo>
                      <a:lnTo>
                        <a:pt x="602" y="1061"/>
                      </a:lnTo>
                      <a:lnTo>
                        <a:pt x="632" y="1134"/>
                      </a:lnTo>
                      <a:lnTo>
                        <a:pt x="675" y="1242"/>
                      </a:lnTo>
                      <a:lnTo>
                        <a:pt x="688" y="1283"/>
                      </a:lnTo>
                      <a:lnTo>
                        <a:pt x="694" y="1286"/>
                      </a:lnTo>
                      <a:lnTo>
                        <a:pt x="697" y="1283"/>
                      </a:lnTo>
                      <a:lnTo>
                        <a:pt x="708" y="1207"/>
                      </a:lnTo>
                      <a:lnTo>
                        <a:pt x="713" y="1134"/>
                      </a:lnTo>
                      <a:lnTo>
                        <a:pt x="718" y="1064"/>
                      </a:lnTo>
                      <a:lnTo>
                        <a:pt x="718" y="996"/>
                      </a:lnTo>
                      <a:lnTo>
                        <a:pt x="716" y="904"/>
                      </a:lnTo>
                      <a:lnTo>
                        <a:pt x="711" y="815"/>
                      </a:lnTo>
                      <a:lnTo>
                        <a:pt x="697" y="734"/>
                      </a:lnTo>
                      <a:lnTo>
                        <a:pt x="681" y="652"/>
                      </a:lnTo>
                      <a:lnTo>
                        <a:pt x="662" y="577"/>
                      </a:lnTo>
                      <a:lnTo>
                        <a:pt x="638" y="506"/>
                      </a:lnTo>
                      <a:lnTo>
                        <a:pt x="610" y="438"/>
                      </a:lnTo>
                      <a:lnTo>
                        <a:pt x="580" y="376"/>
                      </a:lnTo>
                      <a:lnTo>
                        <a:pt x="551" y="317"/>
                      </a:lnTo>
                      <a:lnTo>
                        <a:pt x="516" y="259"/>
                      </a:lnTo>
                      <a:lnTo>
                        <a:pt x="480" y="209"/>
                      </a:lnTo>
                      <a:lnTo>
                        <a:pt x="443" y="160"/>
                      </a:lnTo>
                      <a:lnTo>
                        <a:pt x="404" y="113"/>
                      </a:lnTo>
                      <a:lnTo>
                        <a:pt x="366" y="73"/>
                      </a:lnTo>
                      <a:lnTo>
                        <a:pt x="328" y="35"/>
                      </a:lnTo>
                      <a:lnTo>
                        <a:pt x="29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19"/>
                <p:cNvSpPr>
                  <a:spLocks/>
                </p:cNvSpPr>
                <p:nvPr/>
              </p:nvSpPr>
              <p:spPr bwMode="auto">
                <a:xfrm>
                  <a:off x="2572" y="1937"/>
                  <a:ext cx="19" cy="17"/>
                </a:xfrm>
                <a:custGeom>
                  <a:avLst/>
                  <a:gdLst>
                    <a:gd name="T0" fmla="*/ 298 w 301"/>
                    <a:gd name="T1" fmla="*/ 0 h 258"/>
                    <a:gd name="T2" fmla="*/ 296 w 301"/>
                    <a:gd name="T3" fmla="*/ 0 h 258"/>
                    <a:gd name="T4" fmla="*/ 244 w 301"/>
                    <a:gd name="T5" fmla="*/ 33 h 258"/>
                    <a:gd name="T6" fmla="*/ 211 w 301"/>
                    <a:gd name="T7" fmla="*/ 55 h 258"/>
                    <a:gd name="T8" fmla="*/ 187 w 301"/>
                    <a:gd name="T9" fmla="*/ 77 h 258"/>
                    <a:gd name="T10" fmla="*/ 94 w 301"/>
                    <a:gd name="T11" fmla="*/ 169 h 258"/>
                    <a:gd name="T12" fmla="*/ 0 w 301"/>
                    <a:gd name="T13" fmla="*/ 258 h 258"/>
                    <a:gd name="T14" fmla="*/ 138 w 301"/>
                    <a:gd name="T15" fmla="*/ 134 h 258"/>
                    <a:gd name="T16" fmla="*/ 200 w 301"/>
                    <a:gd name="T17" fmla="*/ 68 h 258"/>
                    <a:gd name="T18" fmla="*/ 225 w 301"/>
                    <a:gd name="T19" fmla="*/ 50 h 258"/>
                    <a:gd name="T20" fmla="*/ 258 w 301"/>
                    <a:gd name="T21" fmla="*/ 28 h 258"/>
                    <a:gd name="T22" fmla="*/ 301 w 301"/>
                    <a:gd name="T23" fmla="*/ 3 h 258"/>
                    <a:gd name="T24" fmla="*/ 298 w 301"/>
                    <a:gd name="T2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58">
                      <a:moveTo>
                        <a:pt x="298" y="0"/>
                      </a:moveTo>
                      <a:lnTo>
                        <a:pt x="296" y="0"/>
                      </a:lnTo>
                      <a:lnTo>
                        <a:pt x="244" y="33"/>
                      </a:lnTo>
                      <a:lnTo>
                        <a:pt x="211" y="55"/>
                      </a:lnTo>
                      <a:lnTo>
                        <a:pt x="187" y="77"/>
                      </a:lnTo>
                      <a:lnTo>
                        <a:pt x="94" y="169"/>
                      </a:lnTo>
                      <a:lnTo>
                        <a:pt x="0" y="258"/>
                      </a:lnTo>
                      <a:lnTo>
                        <a:pt x="138" y="134"/>
                      </a:lnTo>
                      <a:lnTo>
                        <a:pt x="200" y="68"/>
                      </a:lnTo>
                      <a:lnTo>
                        <a:pt x="225" y="50"/>
                      </a:lnTo>
                      <a:lnTo>
                        <a:pt x="258" y="28"/>
                      </a:lnTo>
                      <a:lnTo>
                        <a:pt x="301" y="3"/>
                      </a:lnTo>
                      <a:lnTo>
                        <a:pt x="29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20"/>
                <p:cNvSpPr>
                  <a:spLocks/>
                </p:cNvSpPr>
                <p:nvPr/>
              </p:nvSpPr>
              <p:spPr bwMode="auto">
                <a:xfrm>
                  <a:off x="2543" y="1986"/>
                  <a:ext cx="30" cy="87"/>
                </a:xfrm>
                <a:custGeom>
                  <a:avLst/>
                  <a:gdLst>
                    <a:gd name="T0" fmla="*/ 225 w 486"/>
                    <a:gd name="T1" fmla="*/ 0 h 1386"/>
                    <a:gd name="T2" fmla="*/ 114 w 486"/>
                    <a:gd name="T3" fmla="*/ 90 h 1386"/>
                    <a:gd name="T4" fmla="*/ 0 w 486"/>
                    <a:gd name="T5" fmla="*/ 177 h 1386"/>
                    <a:gd name="T6" fmla="*/ 30 w 486"/>
                    <a:gd name="T7" fmla="*/ 212 h 1386"/>
                    <a:gd name="T8" fmla="*/ 60 w 486"/>
                    <a:gd name="T9" fmla="*/ 247 h 1386"/>
                    <a:gd name="T10" fmla="*/ 87 w 486"/>
                    <a:gd name="T11" fmla="*/ 285 h 1386"/>
                    <a:gd name="T12" fmla="*/ 114 w 486"/>
                    <a:gd name="T13" fmla="*/ 323 h 1386"/>
                    <a:gd name="T14" fmla="*/ 163 w 486"/>
                    <a:gd name="T15" fmla="*/ 403 h 1386"/>
                    <a:gd name="T16" fmla="*/ 206 w 486"/>
                    <a:gd name="T17" fmla="*/ 485 h 1386"/>
                    <a:gd name="T18" fmla="*/ 247 w 486"/>
                    <a:gd name="T19" fmla="*/ 572 h 1386"/>
                    <a:gd name="T20" fmla="*/ 285 w 486"/>
                    <a:gd name="T21" fmla="*/ 655 h 1386"/>
                    <a:gd name="T22" fmla="*/ 317 w 486"/>
                    <a:gd name="T23" fmla="*/ 742 h 1386"/>
                    <a:gd name="T24" fmla="*/ 347 w 486"/>
                    <a:gd name="T25" fmla="*/ 829 h 1386"/>
                    <a:gd name="T26" fmla="*/ 375 w 486"/>
                    <a:gd name="T27" fmla="*/ 918 h 1386"/>
                    <a:gd name="T28" fmla="*/ 399 w 486"/>
                    <a:gd name="T29" fmla="*/ 1005 h 1386"/>
                    <a:gd name="T30" fmla="*/ 420 w 486"/>
                    <a:gd name="T31" fmla="*/ 1088 h 1386"/>
                    <a:gd name="T32" fmla="*/ 437 w 486"/>
                    <a:gd name="T33" fmla="*/ 1165 h 1386"/>
                    <a:gd name="T34" fmla="*/ 464 w 486"/>
                    <a:gd name="T35" fmla="*/ 1294 h 1386"/>
                    <a:gd name="T36" fmla="*/ 477 w 486"/>
                    <a:gd name="T37" fmla="*/ 1386 h 1386"/>
                    <a:gd name="T38" fmla="*/ 483 w 486"/>
                    <a:gd name="T39" fmla="*/ 1257 h 1386"/>
                    <a:gd name="T40" fmla="*/ 486 w 486"/>
                    <a:gd name="T41" fmla="*/ 1135 h 1386"/>
                    <a:gd name="T42" fmla="*/ 483 w 486"/>
                    <a:gd name="T43" fmla="*/ 1024 h 1386"/>
                    <a:gd name="T44" fmla="*/ 481 w 486"/>
                    <a:gd name="T45" fmla="*/ 921 h 1386"/>
                    <a:gd name="T46" fmla="*/ 472 w 486"/>
                    <a:gd name="T47" fmla="*/ 821 h 1386"/>
                    <a:gd name="T48" fmla="*/ 464 w 486"/>
                    <a:gd name="T49" fmla="*/ 728 h 1386"/>
                    <a:gd name="T50" fmla="*/ 453 w 486"/>
                    <a:gd name="T51" fmla="*/ 642 h 1386"/>
                    <a:gd name="T52" fmla="*/ 439 w 486"/>
                    <a:gd name="T53" fmla="*/ 561 h 1386"/>
                    <a:gd name="T54" fmla="*/ 423 w 486"/>
                    <a:gd name="T55" fmla="*/ 485 h 1386"/>
                    <a:gd name="T56" fmla="*/ 407 w 486"/>
                    <a:gd name="T57" fmla="*/ 412 h 1386"/>
                    <a:gd name="T58" fmla="*/ 388 w 486"/>
                    <a:gd name="T59" fmla="*/ 347 h 1386"/>
                    <a:gd name="T60" fmla="*/ 366 w 486"/>
                    <a:gd name="T61" fmla="*/ 285 h 1386"/>
                    <a:gd name="T62" fmla="*/ 345 w 486"/>
                    <a:gd name="T63" fmla="*/ 228 h 1386"/>
                    <a:gd name="T64" fmla="*/ 323 w 486"/>
                    <a:gd name="T65" fmla="*/ 174 h 1386"/>
                    <a:gd name="T66" fmla="*/ 298 w 486"/>
                    <a:gd name="T67" fmla="*/ 125 h 1386"/>
                    <a:gd name="T68" fmla="*/ 274 w 486"/>
                    <a:gd name="T69" fmla="*/ 78 h 1386"/>
                    <a:gd name="T70" fmla="*/ 250 w 486"/>
                    <a:gd name="T71" fmla="*/ 38 h 1386"/>
                    <a:gd name="T72" fmla="*/ 225 w 486"/>
                    <a:gd name="T73"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6" h="1386">
                      <a:moveTo>
                        <a:pt x="225" y="0"/>
                      </a:moveTo>
                      <a:lnTo>
                        <a:pt x="114" y="90"/>
                      </a:lnTo>
                      <a:lnTo>
                        <a:pt x="0" y="177"/>
                      </a:lnTo>
                      <a:lnTo>
                        <a:pt x="30" y="212"/>
                      </a:lnTo>
                      <a:lnTo>
                        <a:pt x="60" y="247"/>
                      </a:lnTo>
                      <a:lnTo>
                        <a:pt x="87" y="285"/>
                      </a:lnTo>
                      <a:lnTo>
                        <a:pt x="114" y="323"/>
                      </a:lnTo>
                      <a:lnTo>
                        <a:pt x="163" y="403"/>
                      </a:lnTo>
                      <a:lnTo>
                        <a:pt x="206" y="485"/>
                      </a:lnTo>
                      <a:lnTo>
                        <a:pt x="247" y="572"/>
                      </a:lnTo>
                      <a:lnTo>
                        <a:pt x="285" y="655"/>
                      </a:lnTo>
                      <a:lnTo>
                        <a:pt x="317" y="742"/>
                      </a:lnTo>
                      <a:lnTo>
                        <a:pt x="347" y="829"/>
                      </a:lnTo>
                      <a:lnTo>
                        <a:pt x="375" y="918"/>
                      </a:lnTo>
                      <a:lnTo>
                        <a:pt x="399" y="1005"/>
                      </a:lnTo>
                      <a:lnTo>
                        <a:pt x="420" y="1088"/>
                      </a:lnTo>
                      <a:lnTo>
                        <a:pt x="437" y="1165"/>
                      </a:lnTo>
                      <a:lnTo>
                        <a:pt x="464" y="1294"/>
                      </a:lnTo>
                      <a:lnTo>
                        <a:pt x="477" y="1386"/>
                      </a:lnTo>
                      <a:lnTo>
                        <a:pt x="483" y="1257"/>
                      </a:lnTo>
                      <a:lnTo>
                        <a:pt x="486" y="1135"/>
                      </a:lnTo>
                      <a:lnTo>
                        <a:pt x="483" y="1024"/>
                      </a:lnTo>
                      <a:lnTo>
                        <a:pt x="481" y="921"/>
                      </a:lnTo>
                      <a:lnTo>
                        <a:pt x="472" y="821"/>
                      </a:lnTo>
                      <a:lnTo>
                        <a:pt x="464" y="728"/>
                      </a:lnTo>
                      <a:lnTo>
                        <a:pt x="453" y="642"/>
                      </a:lnTo>
                      <a:lnTo>
                        <a:pt x="439" y="561"/>
                      </a:lnTo>
                      <a:lnTo>
                        <a:pt x="423" y="485"/>
                      </a:lnTo>
                      <a:lnTo>
                        <a:pt x="407" y="412"/>
                      </a:lnTo>
                      <a:lnTo>
                        <a:pt x="388" y="347"/>
                      </a:lnTo>
                      <a:lnTo>
                        <a:pt x="366" y="285"/>
                      </a:lnTo>
                      <a:lnTo>
                        <a:pt x="345" y="228"/>
                      </a:lnTo>
                      <a:lnTo>
                        <a:pt x="323" y="174"/>
                      </a:lnTo>
                      <a:lnTo>
                        <a:pt x="298" y="125"/>
                      </a:lnTo>
                      <a:lnTo>
                        <a:pt x="274" y="78"/>
                      </a:lnTo>
                      <a:lnTo>
                        <a:pt x="250" y="38"/>
                      </a:lnTo>
                      <a:lnTo>
                        <a:pt x="22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21"/>
                <p:cNvSpPr>
                  <a:spLocks/>
                </p:cNvSpPr>
                <p:nvPr/>
              </p:nvSpPr>
              <p:spPr bwMode="auto">
                <a:xfrm>
                  <a:off x="2542" y="1986"/>
                  <a:ext cx="31" cy="90"/>
                </a:xfrm>
                <a:custGeom>
                  <a:avLst/>
                  <a:gdLst>
                    <a:gd name="T0" fmla="*/ 230 w 498"/>
                    <a:gd name="T1" fmla="*/ 5 h 1440"/>
                    <a:gd name="T2" fmla="*/ 279 w 498"/>
                    <a:gd name="T3" fmla="*/ 83 h 1440"/>
                    <a:gd name="T4" fmla="*/ 328 w 498"/>
                    <a:gd name="T5" fmla="*/ 179 h 1440"/>
                    <a:gd name="T6" fmla="*/ 371 w 498"/>
                    <a:gd name="T7" fmla="*/ 290 h 1440"/>
                    <a:gd name="T8" fmla="*/ 412 w 498"/>
                    <a:gd name="T9" fmla="*/ 417 h 1440"/>
                    <a:gd name="T10" fmla="*/ 444 w 498"/>
                    <a:gd name="T11" fmla="*/ 566 h 1440"/>
                    <a:gd name="T12" fmla="*/ 469 w 498"/>
                    <a:gd name="T13" fmla="*/ 733 h 1440"/>
                    <a:gd name="T14" fmla="*/ 486 w 498"/>
                    <a:gd name="T15" fmla="*/ 926 h 1440"/>
                    <a:gd name="T16" fmla="*/ 491 w 498"/>
                    <a:gd name="T17" fmla="*/ 1140 h 1440"/>
                    <a:gd name="T18" fmla="*/ 482 w 498"/>
                    <a:gd name="T19" fmla="*/ 1391 h 1440"/>
                    <a:gd name="T20" fmla="*/ 442 w 498"/>
                    <a:gd name="T21" fmla="*/ 1170 h 1440"/>
                    <a:gd name="T22" fmla="*/ 404 w 498"/>
                    <a:gd name="T23" fmla="*/ 1010 h 1440"/>
                    <a:gd name="T24" fmla="*/ 352 w 498"/>
                    <a:gd name="T25" fmla="*/ 834 h 1440"/>
                    <a:gd name="T26" fmla="*/ 290 w 498"/>
                    <a:gd name="T27" fmla="*/ 660 h 1440"/>
                    <a:gd name="T28" fmla="*/ 211 w 498"/>
                    <a:gd name="T29" fmla="*/ 490 h 1440"/>
                    <a:gd name="T30" fmla="*/ 119 w 498"/>
                    <a:gd name="T31" fmla="*/ 328 h 1440"/>
                    <a:gd name="T32" fmla="*/ 65 w 498"/>
                    <a:gd name="T33" fmla="*/ 252 h 1440"/>
                    <a:gd name="T34" fmla="*/ 5 w 498"/>
                    <a:gd name="T35" fmla="*/ 182 h 1440"/>
                    <a:gd name="T36" fmla="*/ 30 w 498"/>
                    <a:gd name="T37" fmla="*/ 222 h 1440"/>
                    <a:gd name="T38" fmla="*/ 111 w 498"/>
                    <a:gd name="T39" fmla="*/ 333 h 1440"/>
                    <a:gd name="T40" fmla="*/ 206 w 498"/>
                    <a:gd name="T41" fmla="*/ 495 h 1440"/>
                    <a:gd name="T42" fmla="*/ 282 w 498"/>
                    <a:gd name="T43" fmla="*/ 664 h 1440"/>
                    <a:gd name="T44" fmla="*/ 345 w 498"/>
                    <a:gd name="T45" fmla="*/ 836 h 1440"/>
                    <a:gd name="T46" fmla="*/ 409 w 498"/>
                    <a:gd name="T47" fmla="*/ 1064 h 1440"/>
                    <a:gd name="T48" fmla="*/ 453 w 498"/>
                    <a:gd name="T49" fmla="*/ 1257 h 1440"/>
                    <a:gd name="T50" fmla="*/ 474 w 498"/>
                    <a:gd name="T51" fmla="*/ 1386 h 1440"/>
                    <a:gd name="T52" fmla="*/ 486 w 498"/>
                    <a:gd name="T53" fmla="*/ 1440 h 1440"/>
                    <a:gd name="T54" fmla="*/ 496 w 498"/>
                    <a:gd name="T55" fmla="*/ 1283 h 1440"/>
                    <a:gd name="T56" fmla="*/ 496 w 498"/>
                    <a:gd name="T57" fmla="*/ 1029 h 1440"/>
                    <a:gd name="T58" fmla="*/ 486 w 498"/>
                    <a:gd name="T59" fmla="*/ 826 h 1440"/>
                    <a:gd name="T60" fmla="*/ 467 w 498"/>
                    <a:gd name="T61" fmla="*/ 647 h 1440"/>
                    <a:gd name="T62" fmla="*/ 437 w 498"/>
                    <a:gd name="T63" fmla="*/ 487 h 1440"/>
                    <a:gd name="T64" fmla="*/ 399 w 498"/>
                    <a:gd name="T65" fmla="*/ 349 h 1440"/>
                    <a:gd name="T66" fmla="*/ 357 w 498"/>
                    <a:gd name="T67" fmla="*/ 227 h 1440"/>
                    <a:gd name="T68" fmla="*/ 312 w 498"/>
                    <a:gd name="T69" fmla="*/ 125 h 1440"/>
                    <a:gd name="T70" fmla="*/ 263 w 498"/>
                    <a:gd name="T71" fmla="*/ 38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8" h="1440">
                      <a:moveTo>
                        <a:pt x="235" y="0"/>
                      </a:moveTo>
                      <a:lnTo>
                        <a:pt x="230" y="5"/>
                      </a:lnTo>
                      <a:lnTo>
                        <a:pt x="255" y="43"/>
                      </a:lnTo>
                      <a:lnTo>
                        <a:pt x="279" y="83"/>
                      </a:lnTo>
                      <a:lnTo>
                        <a:pt x="303" y="130"/>
                      </a:lnTo>
                      <a:lnTo>
                        <a:pt x="328" y="179"/>
                      </a:lnTo>
                      <a:lnTo>
                        <a:pt x="350" y="233"/>
                      </a:lnTo>
                      <a:lnTo>
                        <a:pt x="371" y="290"/>
                      </a:lnTo>
                      <a:lnTo>
                        <a:pt x="393" y="352"/>
                      </a:lnTo>
                      <a:lnTo>
                        <a:pt x="412" y="417"/>
                      </a:lnTo>
                      <a:lnTo>
                        <a:pt x="428" y="490"/>
                      </a:lnTo>
                      <a:lnTo>
                        <a:pt x="444" y="566"/>
                      </a:lnTo>
                      <a:lnTo>
                        <a:pt x="458" y="647"/>
                      </a:lnTo>
                      <a:lnTo>
                        <a:pt x="469" y="733"/>
                      </a:lnTo>
                      <a:lnTo>
                        <a:pt x="477" y="826"/>
                      </a:lnTo>
                      <a:lnTo>
                        <a:pt x="486" y="926"/>
                      </a:lnTo>
                      <a:lnTo>
                        <a:pt x="488" y="1029"/>
                      </a:lnTo>
                      <a:lnTo>
                        <a:pt x="491" y="1140"/>
                      </a:lnTo>
                      <a:lnTo>
                        <a:pt x="488" y="1262"/>
                      </a:lnTo>
                      <a:lnTo>
                        <a:pt x="482" y="1391"/>
                      </a:lnTo>
                      <a:lnTo>
                        <a:pt x="469" y="1299"/>
                      </a:lnTo>
                      <a:lnTo>
                        <a:pt x="442" y="1170"/>
                      </a:lnTo>
                      <a:lnTo>
                        <a:pt x="425" y="1093"/>
                      </a:lnTo>
                      <a:lnTo>
                        <a:pt x="404" y="1010"/>
                      </a:lnTo>
                      <a:lnTo>
                        <a:pt x="380" y="923"/>
                      </a:lnTo>
                      <a:lnTo>
                        <a:pt x="352" y="834"/>
                      </a:lnTo>
                      <a:lnTo>
                        <a:pt x="322" y="747"/>
                      </a:lnTo>
                      <a:lnTo>
                        <a:pt x="290" y="660"/>
                      </a:lnTo>
                      <a:lnTo>
                        <a:pt x="252" y="577"/>
                      </a:lnTo>
                      <a:lnTo>
                        <a:pt x="211" y="490"/>
                      </a:lnTo>
                      <a:lnTo>
                        <a:pt x="168" y="408"/>
                      </a:lnTo>
                      <a:lnTo>
                        <a:pt x="119" y="328"/>
                      </a:lnTo>
                      <a:lnTo>
                        <a:pt x="92" y="290"/>
                      </a:lnTo>
                      <a:lnTo>
                        <a:pt x="65" y="252"/>
                      </a:lnTo>
                      <a:lnTo>
                        <a:pt x="35" y="217"/>
                      </a:lnTo>
                      <a:lnTo>
                        <a:pt x="5" y="182"/>
                      </a:lnTo>
                      <a:lnTo>
                        <a:pt x="0" y="187"/>
                      </a:lnTo>
                      <a:lnTo>
                        <a:pt x="30" y="222"/>
                      </a:lnTo>
                      <a:lnTo>
                        <a:pt x="57" y="257"/>
                      </a:lnTo>
                      <a:lnTo>
                        <a:pt x="111" y="333"/>
                      </a:lnTo>
                      <a:lnTo>
                        <a:pt x="160" y="412"/>
                      </a:lnTo>
                      <a:lnTo>
                        <a:pt x="206" y="495"/>
                      </a:lnTo>
                      <a:lnTo>
                        <a:pt x="247" y="579"/>
                      </a:lnTo>
                      <a:lnTo>
                        <a:pt x="282" y="664"/>
                      </a:lnTo>
                      <a:lnTo>
                        <a:pt x="314" y="749"/>
                      </a:lnTo>
                      <a:lnTo>
                        <a:pt x="345" y="836"/>
                      </a:lnTo>
                      <a:lnTo>
                        <a:pt x="380" y="953"/>
                      </a:lnTo>
                      <a:lnTo>
                        <a:pt x="409" y="1064"/>
                      </a:lnTo>
                      <a:lnTo>
                        <a:pt x="434" y="1167"/>
                      </a:lnTo>
                      <a:lnTo>
                        <a:pt x="453" y="1257"/>
                      </a:lnTo>
                      <a:lnTo>
                        <a:pt x="467" y="1330"/>
                      </a:lnTo>
                      <a:lnTo>
                        <a:pt x="474" y="1386"/>
                      </a:lnTo>
                      <a:lnTo>
                        <a:pt x="479" y="1434"/>
                      </a:lnTo>
                      <a:lnTo>
                        <a:pt x="486" y="1440"/>
                      </a:lnTo>
                      <a:lnTo>
                        <a:pt x="488" y="1434"/>
                      </a:lnTo>
                      <a:lnTo>
                        <a:pt x="496" y="1283"/>
                      </a:lnTo>
                      <a:lnTo>
                        <a:pt x="498" y="1140"/>
                      </a:lnTo>
                      <a:lnTo>
                        <a:pt x="496" y="1029"/>
                      </a:lnTo>
                      <a:lnTo>
                        <a:pt x="493" y="923"/>
                      </a:lnTo>
                      <a:lnTo>
                        <a:pt x="486" y="826"/>
                      </a:lnTo>
                      <a:lnTo>
                        <a:pt x="477" y="733"/>
                      </a:lnTo>
                      <a:lnTo>
                        <a:pt x="467" y="647"/>
                      </a:lnTo>
                      <a:lnTo>
                        <a:pt x="450" y="563"/>
                      </a:lnTo>
                      <a:lnTo>
                        <a:pt x="437" y="487"/>
                      </a:lnTo>
                      <a:lnTo>
                        <a:pt x="418" y="417"/>
                      </a:lnTo>
                      <a:lnTo>
                        <a:pt x="399" y="349"/>
                      </a:lnTo>
                      <a:lnTo>
                        <a:pt x="380" y="287"/>
                      </a:lnTo>
                      <a:lnTo>
                        <a:pt x="357" y="227"/>
                      </a:lnTo>
                      <a:lnTo>
                        <a:pt x="336" y="175"/>
                      </a:lnTo>
                      <a:lnTo>
                        <a:pt x="312" y="125"/>
                      </a:lnTo>
                      <a:lnTo>
                        <a:pt x="287" y="81"/>
                      </a:lnTo>
                      <a:lnTo>
                        <a:pt x="263" y="38"/>
                      </a:lnTo>
                      <a:lnTo>
                        <a:pt x="23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22"/>
                <p:cNvSpPr>
                  <a:spLocks/>
                </p:cNvSpPr>
                <p:nvPr/>
              </p:nvSpPr>
              <p:spPr bwMode="auto">
                <a:xfrm>
                  <a:off x="2528" y="1975"/>
                  <a:ext cx="17" cy="11"/>
                </a:xfrm>
                <a:custGeom>
                  <a:avLst/>
                  <a:gdLst>
                    <a:gd name="T0" fmla="*/ 282 w 284"/>
                    <a:gd name="T1" fmla="*/ 0 h 188"/>
                    <a:gd name="T2" fmla="*/ 277 w 284"/>
                    <a:gd name="T3" fmla="*/ 0 h 188"/>
                    <a:gd name="T4" fmla="*/ 190 w 284"/>
                    <a:gd name="T5" fmla="*/ 61 h 188"/>
                    <a:gd name="T6" fmla="*/ 113 w 284"/>
                    <a:gd name="T7" fmla="*/ 112 h 188"/>
                    <a:gd name="T8" fmla="*/ 3 w 284"/>
                    <a:gd name="T9" fmla="*/ 182 h 188"/>
                    <a:gd name="T10" fmla="*/ 0 w 284"/>
                    <a:gd name="T11" fmla="*/ 185 h 188"/>
                    <a:gd name="T12" fmla="*/ 3 w 284"/>
                    <a:gd name="T13" fmla="*/ 188 h 188"/>
                    <a:gd name="T14" fmla="*/ 117 w 284"/>
                    <a:gd name="T15" fmla="*/ 117 h 188"/>
                    <a:gd name="T16" fmla="*/ 195 w 284"/>
                    <a:gd name="T17" fmla="*/ 63 h 188"/>
                    <a:gd name="T18" fmla="*/ 284 w 284"/>
                    <a:gd name="T19" fmla="*/ 3 h 188"/>
                    <a:gd name="T20" fmla="*/ 282 w 284"/>
                    <a:gd name="T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88">
                      <a:moveTo>
                        <a:pt x="282" y="0"/>
                      </a:moveTo>
                      <a:lnTo>
                        <a:pt x="277" y="0"/>
                      </a:lnTo>
                      <a:lnTo>
                        <a:pt x="190" y="61"/>
                      </a:lnTo>
                      <a:lnTo>
                        <a:pt x="113" y="112"/>
                      </a:lnTo>
                      <a:lnTo>
                        <a:pt x="3" y="182"/>
                      </a:lnTo>
                      <a:lnTo>
                        <a:pt x="0" y="185"/>
                      </a:lnTo>
                      <a:lnTo>
                        <a:pt x="3" y="188"/>
                      </a:lnTo>
                      <a:lnTo>
                        <a:pt x="117" y="117"/>
                      </a:lnTo>
                      <a:lnTo>
                        <a:pt x="195" y="63"/>
                      </a:lnTo>
                      <a:lnTo>
                        <a:pt x="284" y="3"/>
                      </a:lnTo>
                      <a:lnTo>
                        <a:pt x="28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23"/>
                <p:cNvSpPr>
                  <a:spLocks/>
                </p:cNvSpPr>
                <p:nvPr/>
              </p:nvSpPr>
              <p:spPr bwMode="auto">
                <a:xfrm>
                  <a:off x="2831" y="2007"/>
                  <a:ext cx="27" cy="108"/>
                </a:xfrm>
                <a:custGeom>
                  <a:avLst/>
                  <a:gdLst>
                    <a:gd name="T0" fmla="*/ 268 w 433"/>
                    <a:gd name="T1" fmla="*/ 0 h 1725"/>
                    <a:gd name="T2" fmla="*/ 210 w 433"/>
                    <a:gd name="T3" fmla="*/ 8 h 1725"/>
                    <a:gd name="T4" fmla="*/ 156 w 433"/>
                    <a:gd name="T5" fmla="*/ 11 h 1725"/>
                    <a:gd name="T6" fmla="*/ 99 w 433"/>
                    <a:gd name="T7" fmla="*/ 13 h 1725"/>
                    <a:gd name="T8" fmla="*/ 45 w 433"/>
                    <a:gd name="T9" fmla="*/ 16 h 1725"/>
                    <a:gd name="T10" fmla="*/ 0 w 433"/>
                    <a:gd name="T11" fmla="*/ 16 h 1725"/>
                    <a:gd name="T12" fmla="*/ 40 w 433"/>
                    <a:gd name="T13" fmla="*/ 111 h 1725"/>
                    <a:gd name="T14" fmla="*/ 78 w 433"/>
                    <a:gd name="T15" fmla="*/ 208 h 1725"/>
                    <a:gd name="T16" fmla="*/ 110 w 433"/>
                    <a:gd name="T17" fmla="*/ 303 h 1725"/>
                    <a:gd name="T18" fmla="*/ 139 w 433"/>
                    <a:gd name="T19" fmla="*/ 401 h 1725"/>
                    <a:gd name="T20" fmla="*/ 164 w 433"/>
                    <a:gd name="T21" fmla="*/ 495 h 1725"/>
                    <a:gd name="T22" fmla="*/ 189 w 433"/>
                    <a:gd name="T23" fmla="*/ 590 h 1725"/>
                    <a:gd name="T24" fmla="*/ 207 w 433"/>
                    <a:gd name="T25" fmla="*/ 683 h 1725"/>
                    <a:gd name="T26" fmla="*/ 224 w 433"/>
                    <a:gd name="T27" fmla="*/ 775 h 1725"/>
                    <a:gd name="T28" fmla="*/ 238 w 433"/>
                    <a:gd name="T29" fmla="*/ 864 h 1725"/>
                    <a:gd name="T30" fmla="*/ 249 w 433"/>
                    <a:gd name="T31" fmla="*/ 950 h 1725"/>
                    <a:gd name="T32" fmla="*/ 256 w 433"/>
                    <a:gd name="T33" fmla="*/ 1034 h 1725"/>
                    <a:gd name="T34" fmla="*/ 265 w 433"/>
                    <a:gd name="T35" fmla="*/ 1116 h 1725"/>
                    <a:gd name="T36" fmla="*/ 273 w 433"/>
                    <a:gd name="T37" fmla="*/ 1267 h 1725"/>
                    <a:gd name="T38" fmla="*/ 275 w 433"/>
                    <a:gd name="T39" fmla="*/ 1405 h 1725"/>
                    <a:gd name="T40" fmla="*/ 273 w 433"/>
                    <a:gd name="T41" fmla="*/ 1514 h 1725"/>
                    <a:gd name="T42" fmla="*/ 270 w 433"/>
                    <a:gd name="T43" fmla="*/ 1603 h 1725"/>
                    <a:gd name="T44" fmla="*/ 265 w 433"/>
                    <a:gd name="T45" fmla="*/ 1673 h 1725"/>
                    <a:gd name="T46" fmla="*/ 262 w 433"/>
                    <a:gd name="T47" fmla="*/ 1725 h 1725"/>
                    <a:gd name="T48" fmla="*/ 303 w 433"/>
                    <a:gd name="T49" fmla="*/ 1611 h 1725"/>
                    <a:gd name="T50" fmla="*/ 341 w 433"/>
                    <a:gd name="T51" fmla="*/ 1497 h 1725"/>
                    <a:gd name="T52" fmla="*/ 371 w 433"/>
                    <a:gd name="T53" fmla="*/ 1386 h 1725"/>
                    <a:gd name="T54" fmla="*/ 392 w 433"/>
                    <a:gd name="T55" fmla="*/ 1278 h 1725"/>
                    <a:gd name="T56" fmla="*/ 411 w 433"/>
                    <a:gd name="T57" fmla="*/ 1172 h 1725"/>
                    <a:gd name="T58" fmla="*/ 425 w 433"/>
                    <a:gd name="T59" fmla="*/ 1067 h 1725"/>
                    <a:gd name="T60" fmla="*/ 430 w 433"/>
                    <a:gd name="T61" fmla="*/ 964 h 1725"/>
                    <a:gd name="T62" fmla="*/ 433 w 433"/>
                    <a:gd name="T63" fmla="*/ 860 h 1725"/>
                    <a:gd name="T64" fmla="*/ 433 w 433"/>
                    <a:gd name="T65" fmla="*/ 801 h 1725"/>
                    <a:gd name="T66" fmla="*/ 430 w 433"/>
                    <a:gd name="T67" fmla="*/ 742 h 1725"/>
                    <a:gd name="T68" fmla="*/ 419 w 433"/>
                    <a:gd name="T69" fmla="*/ 625 h 1725"/>
                    <a:gd name="T70" fmla="*/ 406 w 433"/>
                    <a:gd name="T71" fmla="*/ 512 h 1725"/>
                    <a:gd name="T72" fmla="*/ 386 w 433"/>
                    <a:gd name="T73" fmla="*/ 401 h 1725"/>
                    <a:gd name="T74" fmla="*/ 362 w 433"/>
                    <a:gd name="T75" fmla="*/ 295 h 1725"/>
                    <a:gd name="T76" fmla="*/ 332 w 433"/>
                    <a:gd name="T77" fmla="*/ 192 h 1725"/>
                    <a:gd name="T78" fmla="*/ 300 w 433"/>
                    <a:gd name="T79" fmla="*/ 95 h 1725"/>
                    <a:gd name="T80" fmla="*/ 268 w 433"/>
                    <a:gd name="T8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3" h="1725">
                      <a:moveTo>
                        <a:pt x="268" y="0"/>
                      </a:moveTo>
                      <a:lnTo>
                        <a:pt x="210" y="8"/>
                      </a:lnTo>
                      <a:lnTo>
                        <a:pt x="156" y="11"/>
                      </a:lnTo>
                      <a:lnTo>
                        <a:pt x="99" y="13"/>
                      </a:lnTo>
                      <a:lnTo>
                        <a:pt x="45" y="16"/>
                      </a:lnTo>
                      <a:lnTo>
                        <a:pt x="0" y="16"/>
                      </a:lnTo>
                      <a:lnTo>
                        <a:pt x="40" y="111"/>
                      </a:lnTo>
                      <a:lnTo>
                        <a:pt x="78" y="208"/>
                      </a:lnTo>
                      <a:lnTo>
                        <a:pt x="110" y="303"/>
                      </a:lnTo>
                      <a:lnTo>
                        <a:pt x="139" y="401"/>
                      </a:lnTo>
                      <a:lnTo>
                        <a:pt x="164" y="495"/>
                      </a:lnTo>
                      <a:lnTo>
                        <a:pt x="189" y="590"/>
                      </a:lnTo>
                      <a:lnTo>
                        <a:pt x="207" y="683"/>
                      </a:lnTo>
                      <a:lnTo>
                        <a:pt x="224" y="775"/>
                      </a:lnTo>
                      <a:lnTo>
                        <a:pt x="238" y="864"/>
                      </a:lnTo>
                      <a:lnTo>
                        <a:pt x="249" y="950"/>
                      </a:lnTo>
                      <a:lnTo>
                        <a:pt x="256" y="1034"/>
                      </a:lnTo>
                      <a:lnTo>
                        <a:pt x="265" y="1116"/>
                      </a:lnTo>
                      <a:lnTo>
                        <a:pt x="273" y="1267"/>
                      </a:lnTo>
                      <a:lnTo>
                        <a:pt x="275" y="1405"/>
                      </a:lnTo>
                      <a:lnTo>
                        <a:pt x="273" y="1514"/>
                      </a:lnTo>
                      <a:lnTo>
                        <a:pt x="270" y="1603"/>
                      </a:lnTo>
                      <a:lnTo>
                        <a:pt x="265" y="1673"/>
                      </a:lnTo>
                      <a:lnTo>
                        <a:pt x="262" y="1725"/>
                      </a:lnTo>
                      <a:lnTo>
                        <a:pt x="303" y="1611"/>
                      </a:lnTo>
                      <a:lnTo>
                        <a:pt x="341" y="1497"/>
                      </a:lnTo>
                      <a:lnTo>
                        <a:pt x="371" y="1386"/>
                      </a:lnTo>
                      <a:lnTo>
                        <a:pt x="392" y="1278"/>
                      </a:lnTo>
                      <a:lnTo>
                        <a:pt x="411" y="1172"/>
                      </a:lnTo>
                      <a:lnTo>
                        <a:pt x="425" y="1067"/>
                      </a:lnTo>
                      <a:lnTo>
                        <a:pt x="430" y="964"/>
                      </a:lnTo>
                      <a:lnTo>
                        <a:pt x="433" y="860"/>
                      </a:lnTo>
                      <a:lnTo>
                        <a:pt x="433" y="801"/>
                      </a:lnTo>
                      <a:lnTo>
                        <a:pt x="430" y="742"/>
                      </a:lnTo>
                      <a:lnTo>
                        <a:pt x="419" y="625"/>
                      </a:lnTo>
                      <a:lnTo>
                        <a:pt x="406" y="512"/>
                      </a:lnTo>
                      <a:lnTo>
                        <a:pt x="386" y="401"/>
                      </a:lnTo>
                      <a:lnTo>
                        <a:pt x="362" y="295"/>
                      </a:lnTo>
                      <a:lnTo>
                        <a:pt x="332" y="192"/>
                      </a:lnTo>
                      <a:lnTo>
                        <a:pt x="300" y="95"/>
                      </a:lnTo>
                      <a:lnTo>
                        <a:pt x="26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24"/>
                <p:cNvSpPr>
                  <a:spLocks/>
                </p:cNvSpPr>
                <p:nvPr/>
              </p:nvSpPr>
              <p:spPr bwMode="auto">
                <a:xfrm>
                  <a:off x="2830" y="2007"/>
                  <a:ext cx="28" cy="110"/>
                </a:xfrm>
                <a:custGeom>
                  <a:avLst/>
                  <a:gdLst>
                    <a:gd name="T0" fmla="*/ 280 w 453"/>
                    <a:gd name="T1" fmla="*/ 0 h 1754"/>
                    <a:gd name="T2" fmla="*/ 344 w 453"/>
                    <a:gd name="T3" fmla="*/ 192 h 1754"/>
                    <a:gd name="T4" fmla="*/ 398 w 453"/>
                    <a:gd name="T5" fmla="*/ 401 h 1754"/>
                    <a:gd name="T6" fmla="*/ 431 w 453"/>
                    <a:gd name="T7" fmla="*/ 625 h 1754"/>
                    <a:gd name="T8" fmla="*/ 445 w 453"/>
                    <a:gd name="T9" fmla="*/ 801 h 1754"/>
                    <a:gd name="T10" fmla="*/ 442 w 453"/>
                    <a:gd name="T11" fmla="*/ 964 h 1754"/>
                    <a:gd name="T12" fmla="*/ 423 w 453"/>
                    <a:gd name="T13" fmla="*/ 1172 h 1754"/>
                    <a:gd name="T14" fmla="*/ 383 w 453"/>
                    <a:gd name="T15" fmla="*/ 1386 h 1754"/>
                    <a:gd name="T16" fmla="*/ 315 w 453"/>
                    <a:gd name="T17" fmla="*/ 1611 h 1754"/>
                    <a:gd name="T18" fmla="*/ 277 w 453"/>
                    <a:gd name="T19" fmla="*/ 1673 h 1754"/>
                    <a:gd name="T20" fmla="*/ 285 w 453"/>
                    <a:gd name="T21" fmla="*/ 1514 h 1754"/>
                    <a:gd name="T22" fmla="*/ 285 w 453"/>
                    <a:gd name="T23" fmla="*/ 1267 h 1754"/>
                    <a:gd name="T24" fmla="*/ 268 w 453"/>
                    <a:gd name="T25" fmla="*/ 1034 h 1754"/>
                    <a:gd name="T26" fmla="*/ 250 w 453"/>
                    <a:gd name="T27" fmla="*/ 864 h 1754"/>
                    <a:gd name="T28" fmla="*/ 219 w 453"/>
                    <a:gd name="T29" fmla="*/ 683 h 1754"/>
                    <a:gd name="T30" fmla="*/ 176 w 453"/>
                    <a:gd name="T31" fmla="*/ 495 h 1754"/>
                    <a:gd name="T32" fmla="*/ 122 w 453"/>
                    <a:gd name="T33" fmla="*/ 303 h 1754"/>
                    <a:gd name="T34" fmla="*/ 52 w 453"/>
                    <a:gd name="T35" fmla="*/ 111 h 1754"/>
                    <a:gd name="T36" fmla="*/ 0 w 453"/>
                    <a:gd name="T37" fmla="*/ 13 h 1754"/>
                    <a:gd name="T38" fmla="*/ 78 w 453"/>
                    <a:gd name="T39" fmla="*/ 206 h 1754"/>
                    <a:gd name="T40" fmla="*/ 144 w 453"/>
                    <a:gd name="T41" fmla="*/ 398 h 1754"/>
                    <a:gd name="T42" fmla="*/ 193 w 453"/>
                    <a:gd name="T43" fmla="*/ 587 h 1754"/>
                    <a:gd name="T44" fmla="*/ 228 w 453"/>
                    <a:gd name="T45" fmla="*/ 775 h 1754"/>
                    <a:gd name="T46" fmla="*/ 252 w 453"/>
                    <a:gd name="T47" fmla="*/ 950 h 1754"/>
                    <a:gd name="T48" fmla="*/ 268 w 453"/>
                    <a:gd name="T49" fmla="*/ 1116 h 1754"/>
                    <a:gd name="T50" fmla="*/ 280 w 453"/>
                    <a:gd name="T51" fmla="*/ 1405 h 1754"/>
                    <a:gd name="T52" fmla="*/ 271 w 453"/>
                    <a:gd name="T53" fmla="*/ 1657 h 1754"/>
                    <a:gd name="T54" fmla="*/ 263 w 453"/>
                    <a:gd name="T55" fmla="*/ 1749 h 1754"/>
                    <a:gd name="T56" fmla="*/ 268 w 453"/>
                    <a:gd name="T57" fmla="*/ 1752 h 1754"/>
                    <a:gd name="T58" fmla="*/ 353 w 453"/>
                    <a:gd name="T59" fmla="*/ 1519 h 1754"/>
                    <a:gd name="T60" fmla="*/ 409 w 453"/>
                    <a:gd name="T61" fmla="*/ 1291 h 1754"/>
                    <a:gd name="T62" fmla="*/ 442 w 453"/>
                    <a:gd name="T63" fmla="*/ 1072 h 1754"/>
                    <a:gd name="T64" fmla="*/ 453 w 453"/>
                    <a:gd name="T65" fmla="*/ 860 h 1754"/>
                    <a:gd name="T66" fmla="*/ 450 w 453"/>
                    <a:gd name="T67" fmla="*/ 742 h 1754"/>
                    <a:gd name="T68" fmla="*/ 426 w 453"/>
                    <a:gd name="T69" fmla="*/ 512 h 1754"/>
                    <a:gd name="T70" fmla="*/ 379 w 453"/>
                    <a:gd name="T71" fmla="*/ 295 h 1754"/>
                    <a:gd name="T72" fmla="*/ 320 w 453"/>
                    <a:gd name="T73" fmla="*/ 92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3" h="1754">
                      <a:moveTo>
                        <a:pt x="287" y="0"/>
                      </a:moveTo>
                      <a:lnTo>
                        <a:pt x="280" y="0"/>
                      </a:lnTo>
                      <a:lnTo>
                        <a:pt x="312" y="95"/>
                      </a:lnTo>
                      <a:lnTo>
                        <a:pt x="344" y="192"/>
                      </a:lnTo>
                      <a:lnTo>
                        <a:pt x="374" y="295"/>
                      </a:lnTo>
                      <a:lnTo>
                        <a:pt x="398" y="401"/>
                      </a:lnTo>
                      <a:lnTo>
                        <a:pt x="418" y="512"/>
                      </a:lnTo>
                      <a:lnTo>
                        <a:pt x="431" y="625"/>
                      </a:lnTo>
                      <a:lnTo>
                        <a:pt x="442" y="742"/>
                      </a:lnTo>
                      <a:lnTo>
                        <a:pt x="445" y="801"/>
                      </a:lnTo>
                      <a:lnTo>
                        <a:pt x="445" y="860"/>
                      </a:lnTo>
                      <a:lnTo>
                        <a:pt x="442" y="964"/>
                      </a:lnTo>
                      <a:lnTo>
                        <a:pt x="437" y="1067"/>
                      </a:lnTo>
                      <a:lnTo>
                        <a:pt x="423" y="1172"/>
                      </a:lnTo>
                      <a:lnTo>
                        <a:pt x="404" y="1278"/>
                      </a:lnTo>
                      <a:lnTo>
                        <a:pt x="383" y="1386"/>
                      </a:lnTo>
                      <a:lnTo>
                        <a:pt x="353" y="1497"/>
                      </a:lnTo>
                      <a:lnTo>
                        <a:pt x="315" y="1611"/>
                      </a:lnTo>
                      <a:lnTo>
                        <a:pt x="274" y="1725"/>
                      </a:lnTo>
                      <a:lnTo>
                        <a:pt x="277" y="1673"/>
                      </a:lnTo>
                      <a:lnTo>
                        <a:pt x="282" y="1603"/>
                      </a:lnTo>
                      <a:lnTo>
                        <a:pt x="285" y="1514"/>
                      </a:lnTo>
                      <a:lnTo>
                        <a:pt x="287" y="1405"/>
                      </a:lnTo>
                      <a:lnTo>
                        <a:pt x="285" y="1267"/>
                      </a:lnTo>
                      <a:lnTo>
                        <a:pt x="277" y="1116"/>
                      </a:lnTo>
                      <a:lnTo>
                        <a:pt x="268" y="1034"/>
                      </a:lnTo>
                      <a:lnTo>
                        <a:pt x="261" y="950"/>
                      </a:lnTo>
                      <a:lnTo>
                        <a:pt x="250" y="864"/>
                      </a:lnTo>
                      <a:lnTo>
                        <a:pt x="236" y="775"/>
                      </a:lnTo>
                      <a:lnTo>
                        <a:pt x="219" y="683"/>
                      </a:lnTo>
                      <a:lnTo>
                        <a:pt x="201" y="590"/>
                      </a:lnTo>
                      <a:lnTo>
                        <a:pt x="176" y="495"/>
                      </a:lnTo>
                      <a:lnTo>
                        <a:pt x="151" y="401"/>
                      </a:lnTo>
                      <a:lnTo>
                        <a:pt x="122" y="303"/>
                      </a:lnTo>
                      <a:lnTo>
                        <a:pt x="90" y="208"/>
                      </a:lnTo>
                      <a:lnTo>
                        <a:pt x="52" y="111"/>
                      </a:lnTo>
                      <a:lnTo>
                        <a:pt x="12" y="16"/>
                      </a:lnTo>
                      <a:lnTo>
                        <a:pt x="0" y="13"/>
                      </a:lnTo>
                      <a:lnTo>
                        <a:pt x="43" y="111"/>
                      </a:lnTo>
                      <a:lnTo>
                        <a:pt x="78" y="206"/>
                      </a:lnTo>
                      <a:lnTo>
                        <a:pt x="114" y="303"/>
                      </a:lnTo>
                      <a:lnTo>
                        <a:pt x="144" y="398"/>
                      </a:lnTo>
                      <a:lnTo>
                        <a:pt x="168" y="495"/>
                      </a:lnTo>
                      <a:lnTo>
                        <a:pt x="193" y="587"/>
                      </a:lnTo>
                      <a:lnTo>
                        <a:pt x="212" y="683"/>
                      </a:lnTo>
                      <a:lnTo>
                        <a:pt x="228" y="775"/>
                      </a:lnTo>
                      <a:lnTo>
                        <a:pt x="242" y="864"/>
                      </a:lnTo>
                      <a:lnTo>
                        <a:pt x="252" y="950"/>
                      </a:lnTo>
                      <a:lnTo>
                        <a:pt x="261" y="1034"/>
                      </a:lnTo>
                      <a:lnTo>
                        <a:pt x="268" y="1116"/>
                      </a:lnTo>
                      <a:lnTo>
                        <a:pt x="277" y="1267"/>
                      </a:lnTo>
                      <a:lnTo>
                        <a:pt x="280" y="1405"/>
                      </a:lnTo>
                      <a:lnTo>
                        <a:pt x="277" y="1549"/>
                      </a:lnTo>
                      <a:lnTo>
                        <a:pt x="271" y="1657"/>
                      </a:lnTo>
                      <a:lnTo>
                        <a:pt x="266" y="1728"/>
                      </a:lnTo>
                      <a:lnTo>
                        <a:pt x="263" y="1749"/>
                      </a:lnTo>
                      <a:lnTo>
                        <a:pt x="266" y="1754"/>
                      </a:lnTo>
                      <a:lnTo>
                        <a:pt x="268" y="1752"/>
                      </a:lnTo>
                      <a:lnTo>
                        <a:pt x="315" y="1636"/>
                      </a:lnTo>
                      <a:lnTo>
                        <a:pt x="353" y="1519"/>
                      </a:lnTo>
                      <a:lnTo>
                        <a:pt x="385" y="1405"/>
                      </a:lnTo>
                      <a:lnTo>
                        <a:pt x="409" y="1291"/>
                      </a:lnTo>
                      <a:lnTo>
                        <a:pt x="428" y="1183"/>
                      </a:lnTo>
                      <a:lnTo>
                        <a:pt x="442" y="1072"/>
                      </a:lnTo>
                      <a:lnTo>
                        <a:pt x="450" y="966"/>
                      </a:lnTo>
                      <a:lnTo>
                        <a:pt x="453" y="860"/>
                      </a:lnTo>
                      <a:lnTo>
                        <a:pt x="453" y="801"/>
                      </a:lnTo>
                      <a:lnTo>
                        <a:pt x="450" y="742"/>
                      </a:lnTo>
                      <a:lnTo>
                        <a:pt x="440" y="625"/>
                      </a:lnTo>
                      <a:lnTo>
                        <a:pt x="426" y="512"/>
                      </a:lnTo>
                      <a:lnTo>
                        <a:pt x="404" y="401"/>
                      </a:lnTo>
                      <a:lnTo>
                        <a:pt x="379" y="295"/>
                      </a:lnTo>
                      <a:lnTo>
                        <a:pt x="353" y="192"/>
                      </a:lnTo>
                      <a:lnTo>
                        <a:pt x="320" y="92"/>
                      </a:lnTo>
                      <a:lnTo>
                        <a:pt x="28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25"/>
                <p:cNvSpPr>
                  <a:spLocks/>
                </p:cNvSpPr>
                <p:nvPr/>
              </p:nvSpPr>
              <p:spPr bwMode="auto">
                <a:xfrm>
                  <a:off x="2795" y="1960"/>
                  <a:ext cx="28" cy="3"/>
                </a:xfrm>
                <a:custGeom>
                  <a:avLst/>
                  <a:gdLst>
                    <a:gd name="T0" fmla="*/ 2 w 441"/>
                    <a:gd name="T1" fmla="*/ 0 h 43"/>
                    <a:gd name="T2" fmla="*/ 0 w 441"/>
                    <a:gd name="T3" fmla="*/ 3 h 43"/>
                    <a:gd name="T4" fmla="*/ 217 w 441"/>
                    <a:gd name="T5" fmla="*/ 27 h 43"/>
                    <a:gd name="T6" fmla="*/ 331 w 441"/>
                    <a:gd name="T7" fmla="*/ 35 h 43"/>
                    <a:gd name="T8" fmla="*/ 441 w 441"/>
                    <a:gd name="T9" fmla="*/ 43 h 43"/>
                    <a:gd name="T10" fmla="*/ 441 w 441"/>
                    <a:gd name="T11" fmla="*/ 41 h 43"/>
                    <a:gd name="T12" fmla="*/ 436 w 441"/>
                    <a:gd name="T13" fmla="*/ 41 h 43"/>
                    <a:gd name="T14" fmla="*/ 217 w 441"/>
                    <a:gd name="T15" fmla="*/ 22 h 43"/>
                    <a:gd name="T16" fmla="*/ 2 w 441"/>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1" h="43">
                      <a:moveTo>
                        <a:pt x="2" y="0"/>
                      </a:moveTo>
                      <a:lnTo>
                        <a:pt x="0" y="3"/>
                      </a:lnTo>
                      <a:lnTo>
                        <a:pt x="217" y="27"/>
                      </a:lnTo>
                      <a:lnTo>
                        <a:pt x="331" y="35"/>
                      </a:lnTo>
                      <a:lnTo>
                        <a:pt x="441" y="43"/>
                      </a:lnTo>
                      <a:lnTo>
                        <a:pt x="441" y="41"/>
                      </a:lnTo>
                      <a:lnTo>
                        <a:pt x="436" y="41"/>
                      </a:lnTo>
                      <a:lnTo>
                        <a:pt x="217" y="22"/>
                      </a:lnTo>
                      <a:lnTo>
                        <a:pt x="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26"/>
                <p:cNvSpPr>
                  <a:spLocks/>
                </p:cNvSpPr>
                <p:nvPr/>
              </p:nvSpPr>
              <p:spPr bwMode="auto">
                <a:xfrm>
                  <a:off x="2513" y="2016"/>
                  <a:ext cx="14" cy="30"/>
                </a:xfrm>
                <a:custGeom>
                  <a:avLst/>
                  <a:gdLst>
                    <a:gd name="T0" fmla="*/ 109 w 236"/>
                    <a:gd name="T1" fmla="*/ 0 h 480"/>
                    <a:gd name="T2" fmla="*/ 0 w 236"/>
                    <a:gd name="T3" fmla="*/ 93 h 480"/>
                    <a:gd name="T4" fmla="*/ 49 w 236"/>
                    <a:gd name="T5" fmla="*/ 153 h 480"/>
                    <a:gd name="T6" fmla="*/ 93 w 236"/>
                    <a:gd name="T7" fmla="*/ 209 h 480"/>
                    <a:gd name="T8" fmla="*/ 131 w 236"/>
                    <a:gd name="T9" fmla="*/ 266 h 480"/>
                    <a:gd name="T10" fmla="*/ 163 w 236"/>
                    <a:gd name="T11" fmla="*/ 320 h 480"/>
                    <a:gd name="T12" fmla="*/ 187 w 236"/>
                    <a:gd name="T13" fmla="*/ 372 h 480"/>
                    <a:gd name="T14" fmla="*/ 209 w 236"/>
                    <a:gd name="T15" fmla="*/ 415 h 480"/>
                    <a:gd name="T16" fmla="*/ 236 w 236"/>
                    <a:gd name="T17" fmla="*/ 480 h 480"/>
                    <a:gd name="T18" fmla="*/ 230 w 236"/>
                    <a:gd name="T19" fmla="*/ 409 h 480"/>
                    <a:gd name="T20" fmla="*/ 220 w 236"/>
                    <a:gd name="T21" fmla="*/ 345 h 480"/>
                    <a:gd name="T22" fmla="*/ 206 w 236"/>
                    <a:gd name="T23" fmla="*/ 280 h 480"/>
                    <a:gd name="T24" fmla="*/ 193 w 236"/>
                    <a:gd name="T25" fmla="*/ 217 h 480"/>
                    <a:gd name="T26" fmla="*/ 174 w 236"/>
                    <a:gd name="T27" fmla="*/ 158 h 480"/>
                    <a:gd name="T28" fmla="*/ 152 w 236"/>
                    <a:gd name="T29" fmla="*/ 103 h 480"/>
                    <a:gd name="T30" fmla="*/ 131 w 236"/>
                    <a:gd name="T31" fmla="*/ 49 h 480"/>
                    <a:gd name="T32" fmla="*/ 109 w 236"/>
                    <a:gd name="T3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480">
                      <a:moveTo>
                        <a:pt x="109" y="0"/>
                      </a:moveTo>
                      <a:lnTo>
                        <a:pt x="0" y="93"/>
                      </a:lnTo>
                      <a:lnTo>
                        <a:pt x="49" y="153"/>
                      </a:lnTo>
                      <a:lnTo>
                        <a:pt x="93" y="209"/>
                      </a:lnTo>
                      <a:lnTo>
                        <a:pt x="131" y="266"/>
                      </a:lnTo>
                      <a:lnTo>
                        <a:pt x="163" y="320"/>
                      </a:lnTo>
                      <a:lnTo>
                        <a:pt x="187" y="372"/>
                      </a:lnTo>
                      <a:lnTo>
                        <a:pt x="209" y="415"/>
                      </a:lnTo>
                      <a:lnTo>
                        <a:pt x="236" y="480"/>
                      </a:lnTo>
                      <a:lnTo>
                        <a:pt x="230" y="409"/>
                      </a:lnTo>
                      <a:lnTo>
                        <a:pt x="220" y="345"/>
                      </a:lnTo>
                      <a:lnTo>
                        <a:pt x="206" y="280"/>
                      </a:lnTo>
                      <a:lnTo>
                        <a:pt x="193" y="217"/>
                      </a:lnTo>
                      <a:lnTo>
                        <a:pt x="174" y="158"/>
                      </a:lnTo>
                      <a:lnTo>
                        <a:pt x="152" y="103"/>
                      </a:lnTo>
                      <a:lnTo>
                        <a:pt x="131" y="49"/>
                      </a:lnTo>
                      <a:lnTo>
                        <a:pt x="10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27"/>
                <p:cNvSpPr>
                  <a:spLocks/>
                </p:cNvSpPr>
                <p:nvPr/>
              </p:nvSpPr>
              <p:spPr bwMode="auto">
                <a:xfrm>
                  <a:off x="2493" y="1998"/>
                  <a:ext cx="15" cy="10"/>
                </a:xfrm>
                <a:custGeom>
                  <a:avLst/>
                  <a:gdLst>
                    <a:gd name="T0" fmla="*/ 222 w 228"/>
                    <a:gd name="T1" fmla="*/ 0 h 163"/>
                    <a:gd name="T2" fmla="*/ 111 w 228"/>
                    <a:gd name="T3" fmla="*/ 78 h 163"/>
                    <a:gd name="T4" fmla="*/ 3 w 228"/>
                    <a:gd name="T5" fmla="*/ 158 h 163"/>
                    <a:gd name="T6" fmla="*/ 0 w 228"/>
                    <a:gd name="T7" fmla="*/ 163 h 163"/>
                    <a:gd name="T8" fmla="*/ 49 w 228"/>
                    <a:gd name="T9" fmla="*/ 127 h 163"/>
                    <a:gd name="T10" fmla="*/ 135 w 228"/>
                    <a:gd name="T11" fmla="*/ 63 h 163"/>
                    <a:gd name="T12" fmla="*/ 228 w 228"/>
                    <a:gd name="T13" fmla="*/ 3 h 163"/>
                    <a:gd name="T14" fmla="*/ 222 w 228"/>
                    <a:gd name="T15" fmla="*/ 0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163">
                      <a:moveTo>
                        <a:pt x="222" y="0"/>
                      </a:moveTo>
                      <a:lnTo>
                        <a:pt x="111" y="78"/>
                      </a:lnTo>
                      <a:lnTo>
                        <a:pt x="3" y="158"/>
                      </a:lnTo>
                      <a:lnTo>
                        <a:pt x="0" y="163"/>
                      </a:lnTo>
                      <a:lnTo>
                        <a:pt x="49" y="127"/>
                      </a:lnTo>
                      <a:lnTo>
                        <a:pt x="135" y="63"/>
                      </a:lnTo>
                      <a:lnTo>
                        <a:pt x="228" y="3"/>
                      </a:lnTo>
                      <a:lnTo>
                        <a:pt x="222"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28"/>
                <p:cNvSpPr>
                  <a:spLocks/>
                </p:cNvSpPr>
                <p:nvPr/>
              </p:nvSpPr>
              <p:spPr bwMode="auto">
                <a:xfrm>
                  <a:off x="2512" y="2016"/>
                  <a:ext cx="16" cy="32"/>
                </a:xfrm>
                <a:custGeom>
                  <a:avLst/>
                  <a:gdLst>
                    <a:gd name="T0" fmla="*/ 122 w 252"/>
                    <a:gd name="T1" fmla="*/ 0 h 520"/>
                    <a:gd name="T2" fmla="*/ 117 w 252"/>
                    <a:gd name="T3" fmla="*/ 5 h 520"/>
                    <a:gd name="T4" fmla="*/ 139 w 252"/>
                    <a:gd name="T5" fmla="*/ 54 h 520"/>
                    <a:gd name="T6" fmla="*/ 160 w 252"/>
                    <a:gd name="T7" fmla="*/ 108 h 520"/>
                    <a:gd name="T8" fmla="*/ 182 w 252"/>
                    <a:gd name="T9" fmla="*/ 163 h 520"/>
                    <a:gd name="T10" fmla="*/ 201 w 252"/>
                    <a:gd name="T11" fmla="*/ 222 h 520"/>
                    <a:gd name="T12" fmla="*/ 214 w 252"/>
                    <a:gd name="T13" fmla="*/ 285 h 520"/>
                    <a:gd name="T14" fmla="*/ 228 w 252"/>
                    <a:gd name="T15" fmla="*/ 350 h 520"/>
                    <a:gd name="T16" fmla="*/ 238 w 252"/>
                    <a:gd name="T17" fmla="*/ 414 h 520"/>
                    <a:gd name="T18" fmla="*/ 244 w 252"/>
                    <a:gd name="T19" fmla="*/ 485 h 520"/>
                    <a:gd name="T20" fmla="*/ 217 w 252"/>
                    <a:gd name="T21" fmla="*/ 420 h 520"/>
                    <a:gd name="T22" fmla="*/ 195 w 252"/>
                    <a:gd name="T23" fmla="*/ 377 h 520"/>
                    <a:gd name="T24" fmla="*/ 171 w 252"/>
                    <a:gd name="T25" fmla="*/ 325 h 520"/>
                    <a:gd name="T26" fmla="*/ 139 w 252"/>
                    <a:gd name="T27" fmla="*/ 271 h 520"/>
                    <a:gd name="T28" fmla="*/ 101 w 252"/>
                    <a:gd name="T29" fmla="*/ 214 h 520"/>
                    <a:gd name="T30" fmla="*/ 57 w 252"/>
                    <a:gd name="T31" fmla="*/ 158 h 520"/>
                    <a:gd name="T32" fmla="*/ 8 w 252"/>
                    <a:gd name="T33" fmla="*/ 98 h 520"/>
                    <a:gd name="T34" fmla="*/ 0 w 252"/>
                    <a:gd name="T35" fmla="*/ 103 h 520"/>
                    <a:gd name="T36" fmla="*/ 38 w 252"/>
                    <a:gd name="T37" fmla="*/ 146 h 520"/>
                    <a:gd name="T38" fmla="*/ 71 w 252"/>
                    <a:gd name="T39" fmla="*/ 188 h 520"/>
                    <a:gd name="T40" fmla="*/ 104 w 252"/>
                    <a:gd name="T41" fmla="*/ 231 h 520"/>
                    <a:gd name="T42" fmla="*/ 128 w 252"/>
                    <a:gd name="T43" fmla="*/ 271 h 520"/>
                    <a:gd name="T44" fmla="*/ 158 w 252"/>
                    <a:gd name="T45" fmla="*/ 320 h 520"/>
                    <a:gd name="T46" fmla="*/ 182 w 252"/>
                    <a:gd name="T47" fmla="*/ 365 h 520"/>
                    <a:gd name="T48" fmla="*/ 203 w 252"/>
                    <a:gd name="T49" fmla="*/ 409 h 520"/>
                    <a:gd name="T50" fmla="*/ 219 w 252"/>
                    <a:gd name="T51" fmla="*/ 445 h 520"/>
                    <a:gd name="T52" fmla="*/ 238 w 252"/>
                    <a:gd name="T53" fmla="*/ 496 h 520"/>
                    <a:gd name="T54" fmla="*/ 247 w 252"/>
                    <a:gd name="T55" fmla="*/ 518 h 520"/>
                    <a:gd name="T56" fmla="*/ 250 w 252"/>
                    <a:gd name="T57" fmla="*/ 520 h 520"/>
                    <a:gd name="T58" fmla="*/ 252 w 252"/>
                    <a:gd name="T59" fmla="*/ 515 h 520"/>
                    <a:gd name="T60" fmla="*/ 250 w 252"/>
                    <a:gd name="T61" fmla="*/ 438 h 520"/>
                    <a:gd name="T62" fmla="*/ 238 w 252"/>
                    <a:gd name="T63" fmla="*/ 365 h 520"/>
                    <a:gd name="T64" fmla="*/ 228 w 252"/>
                    <a:gd name="T65" fmla="*/ 298 h 520"/>
                    <a:gd name="T66" fmla="*/ 212 w 252"/>
                    <a:gd name="T67" fmla="*/ 231 h 520"/>
                    <a:gd name="T68" fmla="*/ 193 w 252"/>
                    <a:gd name="T69" fmla="*/ 168 h 520"/>
                    <a:gd name="T70" fmla="*/ 171 w 252"/>
                    <a:gd name="T71" fmla="*/ 108 h 520"/>
                    <a:gd name="T72" fmla="*/ 146 w 252"/>
                    <a:gd name="T73" fmla="*/ 54 h 520"/>
                    <a:gd name="T74" fmla="*/ 122 w 252"/>
                    <a:gd name="T75"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2" h="520">
                      <a:moveTo>
                        <a:pt x="122" y="0"/>
                      </a:moveTo>
                      <a:lnTo>
                        <a:pt x="117" y="5"/>
                      </a:lnTo>
                      <a:lnTo>
                        <a:pt x="139" y="54"/>
                      </a:lnTo>
                      <a:lnTo>
                        <a:pt x="160" y="108"/>
                      </a:lnTo>
                      <a:lnTo>
                        <a:pt x="182" y="163"/>
                      </a:lnTo>
                      <a:lnTo>
                        <a:pt x="201" y="222"/>
                      </a:lnTo>
                      <a:lnTo>
                        <a:pt x="214" y="285"/>
                      </a:lnTo>
                      <a:lnTo>
                        <a:pt x="228" y="350"/>
                      </a:lnTo>
                      <a:lnTo>
                        <a:pt x="238" y="414"/>
                      </a:lnTo>
                      <a:lnTo>
                        <a:pt x="244" y="485"/>
                      </a:lnTo>
                      <a:lnTo>
                        <a:pt x="217" y="420"/>
                      </a:lnTo>
                      <a:lnTo>
                        <a:pt x="195" y="377"/>
                      </a:lnTo>
                      <a:lnTo>
                        <a:pt x="171" y="325"/>
                      </a:lnTo>
                      <a:lnTo>
                        <a:pt x="139" y="271"/>
                      </a:lnTo>
                      <a:lnTo>
                        <a:pt x="101" y="214"/>
                      </a:lnTo>
                      <a:lnTo>
                        <a:pt x="57" y="158"/>
                      </a:lnTo>
                      <a:lnTo>
                        <a:pt x="8" y="98"/>
                      </a:lnTo>
                      <a:lnTo>
                        <a:pt x="0" y="103"/>
                      </a:lnTo>
                      <a:lnTo>
                        <a:pt x="38" y="146"/>
                      </a:lnTo>
                      <a:lnTo>
                        <a:pt x="71" y="188"/>
                      </a:lnTo>
                      <a:lnTo>
                        <a:pt x="104" y="231"/>
                      </a:lnTo>
                      <a:lnTo>
                        <a:pt x="128" y="271"/>
                      </a:lnTo>
                      <a:lnTo>
                        <a:pt x="158" y="320"/>
                      </a:lnTo>
                      <a:lnTo>
                        <a:pt x="182" y="365"/>
                      </a:lnTo>
                      <a:lnTo>
                        <a:pt x="203" y="409"/>
                      </a:lnTo>
                      <a:lnTo>
                        <a:pt x="219" y="445"/>
                      </a:lnTo>
                      <a:lnTo>
                        <a:pt x="238" y="496"/>
                      </a:lnTo>
                      <a:lnTo>
                        <a:pt x="247" y="518"/>
                      </a:lnTo>
                      <a:lnTo>
                        <a:pt x="250" y="520"/>
                      </a:lnTo>
                      <a:lnTo>
                        <a:pt x="252" y="515"/>
                      </a:lnTo>
                      <a:lnTo>
                        <a:pt x="250" y="438"/>
                      </a:lnTo>
                      <a:lnTo>
                        <a:pt x="238" y="365"/>
                      </a:lnTo>
                      <a:lnTo>
                        <a:pt x="228" y="298"/>
                      </a:lnTo>
                      <a:lnTo>
                        <a:pt x="212" y="231"/>
                      </a:lnTo>
                      <a:lnTo>
                        <a:pt x="193" y="168"/>
                      </a:lnTo>
                      <a:lnTo>
                        <a:pt x="171" y="108"/>
                      </a:lnTo>
                      <a:lnTo>
                        <a:pt x="146" y="54"/>
                      </a:lnTo>
                      <a:lnTo>
                        <a:pt x="12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29"/>
                <p:cNvSpPr>
                  <a:spLocks/>
                </p:cNvSpPr>
                <p:nvPr/>
              </p:nvSpPr>
              <p:spPr bwMode="auto">
                <a:xfrm>
                  <a:off x="2493" y="2006"/>
                  <a:ext cx="3" cy="2"/>
                </a:xfrm>
                <a:custGeom>
                  <a:avLst/>
                  <a:gdLst>
                    <a:gd name="T0" fmla="*/ 49 w 49"/>
                    <a:gd name="T1" fmla="*/ 0 h 36"/>
                    <a:gd name="T2" fmla="*/ 0 w 49"/>
                    <a:gd name="T3" fmla="*/ 36 h 36"/>
                    <a:gd name="T4" fmla="*/ 3 w 49"/>
                    <a:gd name="T5" fmla="*/ 36 h 36"/>
                    <a:gd name="T6" fmla="*/ 49 w 49"/>
                    <a:gd name="T7" fmla="*/ 0 h 36"/>
                  </a:gdLst>
                  <a:ahLst/>
                  <a:cxnLst>
                    <a:cxn ang="0">
                      <a:pos x="T0" y="T1"/>
                    </a:cxn>
                    <a:cxn ang="0">
                      <a:pos x="T2" y="T3"/>
                    </a:cxn>
                    <a:cxn ang="0">
                      <a:pos x="T4" y="T5"/>
                    </a:cxn>
                    <a:cxn ang="0">
                      <a:pos x="T6" y="T7"/>
                    </a:cxn>
                  </a:cxnLst>
                  <a:rect l="0" t="0" r="r" b="b"/>
                  <a:pathLst>
                    <a:path w="49" h="36">
                      <a:moveTo>
                        <a:pt x="49" y="0"/>
                      </a:moveTo>
                      <a:lnTo>
                        <a:pt x="0" y="36"/>
                      </a:lnTo>
                      <a:lnTo>
                        <a:pt x="3" y="36"/>
                      </a:lnTo>
                      <a:lnTo>
                        <a:pt x="4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30"/>
                <p:cNvSpPr>
                  <a:spLocks/>
                </p:cNvSpPr>
                <p:nvPr/>
              </p:nvSpPr>
              <p:spPr bwMode="auto">
                <a:xfrm>
                  <a:off x="2648" y="1938"/>
                  <a:ext cx="57" cy="73"/>
                </a:xfrm>
                <a:custGeom>
                  <a:avLst/>
                  <a:gdLst>
                    <a:gd name="T0" fmla="*/ 0 w 919"/>
                    <a:gd name="T1" fmla="*/ 0 h 1156"/>
                    <a:gd name="T2" fmla="*/ 57 w 919"/>
                    <a:gd name="T3" fmla="*/ 41 h 1156"/>
                    <a:gd name="T4" fmla="*/ 111 w 919"/>
                    <a:gd name="T5" fmla="*/ 85 h 1156"/>
                    <a:gd name="T6" fmla="*/ 163 w 919"/>
                    <a:gd name="T7" fmla="*/ 127 h 1156"/>
                    <a:gd name="T8" fmla="*/ 212 w 919"/>
                    <a:gd name="T9" fmla="*/ 174 h 1156"/>
                    <a:gd name="T10" fmla="*/ 306 w 919"/>
                    <a:gd name="T11" fmla="*/ 263 h 1156"/>
                    <a:gd name="T12" fmla="*/ 393 w 919"/>
                    <a:gd name="T13" fmla="*/ 353 h 1156"/>
                    <a:gd name="T14" fmla="*/ 472 w 919"/>
                    <a:gd name="T15" fmla="*/ 442 h 1156"/>
                    <a:gd name="T16" fmla="*/ 543 w 919"/>
                    <a:gd name="T17" fmla="*/ 531 h 1156"/>
                    <a:gd name="T18" fmla="*/ 610 w 919"/>
                    <a:gd name="T19" fmla="*/ 617 h 1156"/>
                    <a:gd name="T20" fmla="*/ 667 w 919"/>
                    <a:gd name="T21" fmla="*/ 704 h 1156"/>
                    <a:gd name="T22" fmla="*/ 719 w 919"/>
                    <a:gd name="T23" fmla="*/ 783 h 1156"/>
                    <a:gd name="T24" fmla="*/ 764 w 919"/>
                    <a:gd name="T25" fmla="*/ 859 h 1156"/>
                    <a:gd name="T26" fmla="*/ 805 w 919"/>
                    <a:gd name="T27" fmla="*/ 929 h 1156"/>
                    <a:gd name="T28" fmla="*/ 837 w 919"/>
                    <a:gd name="T29" fmla="*/ 991 h 1156"/>
                    <a:gd name="T30" fmla="*/ 889 w 919"/>
                    <a:gd name="T31" fmla="*/ 1092 h 1156"/>
                    <a:gd name="T32" fmla="*/ 916 w 919"/>
                    <a:gd name="T33" fmla="*/ 1156 h 1156"/>
                    <a:gd name="T34" fmla="*/ 919 w 919"/>
                    <a:gd name="T35" fmla="*/ 1085 h 1156"/>
                    <a:gd name="T36" fmla="*/ 916 w 919"/>
                    <a:gd name="T37" fmla="*/ 1016 h 1156"/>
                    <a:gd name="T38" fmla="*/ 914 w 919"/>
                    <a:gd name="T39" fmla="*/ 948 h 1156"/>
                    <a:gd name="T40" fmla="*/ 910 w 919"/>
                    <a:gd name="T41" fmla="*/ 883 h 1156"/>
                    <a:gd name="T42" fmla="*/ 903 w 919"/>
                    <a:gd name="T43" fmla="*/ 821 h 1156"/>
                    <a:gd name="T44" fmla="*/ 894 w 919"/>
                    <a:gd name="T45" fmla="*/ 761 h 1156"/>
                    <a:gd name="T46" fmla="*/ 886 w 919"/>
                    <a:gd name="T47" fmla="*/ 701 h 1156"/>
                    <a:gd name="T48" fmla="*/ 875 w 919"/>
                    <a:gd name="T49" fmla="*/ 647 h 1156"/>
                    <a:gd name="T50" fmla="*/ 865 w 919"/>
                    <a:gd name="T51" fmla="*/ 593 h 1156"/>
                    <a:gd name="T52" fmla="*/ 851 w 919"/>
                    <a:gd name="T53" fmla="*/ 544 h 1156"/>
                    <a:gd name="T54" fmla="*/ 837 w 919"/>
                    <a:gd name="T55" fmla="*/ 496 h 1156"/>
                    <a:gd name="T56" fmla="*/ 821 w 919"/>
                    <a:gd name="T57" fmla="*/ 447 h 1156"/>
                    <a:gd name="T58" fmla="*/ 805 w 919"/>
                    <a:gd name="T59" fmla="*/ 404 h 1156"/>
                    <a:gd name="T60" fmla="*/ 769 w 919"/>
                    <a:gd name="T61" fmla="*/ 320 h 1156"/>
                    <a:gd name="T62" fmla="*/ 729 w 919"/>
                    <a:gd name="T63" fmla="*/ 247 h 1156"/>
                    <a:gd name="T64" fmla="*/ 642 w 919"/>
                    <a:gd name="T65" fmla="*/ 207 h 1156"/>
                    <a:gd name="T66" fmla="*/ 555 w 919"/>
                    <a:gd name="T67" fmla="*/ 168 h 1156"/>
                    <a:gd name="T68" fmla="*/ 463 w 919"/>
                    <a:gd name="T69" fmla="*/ 130 h 1156"/>
                    <a:gd name="T70" fmla="*/ 374 w 919"/>
                    <a:gd name="T71" fmla="*/ 98 h 1156"/>
                    <a:gd name="T72" fmla="*/ 282 w 919"/>
                    <a:gd name="T73" fmla="*/ 68 h 1156"/>
                    <a:gd name="T74" fmla="*/ 187 w 919"/>
                    <a:gd name="T75" fmla="*/ 41 h 1156"/>
                    <a:gd name="T76" fmla="*/ 95 w 919"/>
                    <a:gd name="T77" fmla="*/ 17 h 1156"/>
                    <a:gd name="T78" fmla="*/ 0 w 919"/>
                    <a:gd name="T79" fmla="*/ 0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19" h="1156">
                      <a:moveTo>
                        <a:pt x="0" y="0"/>
                      </a:moveTo>
                      <a:lnTo>
                        <a:pt x="57" y="41"/>
                      </a:lnTo>
                      <a:lnTo>
                        <a:pt x="111" y="85"/>
                      </a:lnTo>
                      <a:lnTo>
                        <a:pt x="163" y="127"/>
                      </a:lnTo>
                      <a:lnTo>
                        <a:pt x="212" y="174"/>
                      </a:lnTo>
                      <a:lnTo>
                        <a:pt x="306" y="263"/>
                      </a:lnTo>
                      <a:lnTo>
                        <a:pt x="393" y="353"/>
                      </a:lnTo>
                      <a:lnTo>
                        <a:pt x="472" y="442"/>
                      </a:lnTo>
                      <a:lnTo>
                        <a:pt x="543" y="531"/>
                      </a:lnTo>
                      <a:lnTo>
                        <a:pt x="610" y="617"/>
                      </a:lnTo>
                      <a:lnTo>
                        <a:pt x="667" y="704"/>
                      </a:lnTo>
                      <a:lnTo>
                        <a:pt x="719" y="783"/>
                      </a:lnTo>
                      <a:lnTo>
                        <a:pt x="764" y="859"/>
                      </a:lnTo>
                      <a:lnTo>
                        <a:pt x="805" y="929"/>
                      </a:lnTo>
                      <a:lnTo>
                        <a:pt x="837" y="991"/>
                      </a:lnTo>
                      <a:lnTo>
                        <a:pt x="889" y="1092"/>
                      </a:lnTo>
                      <a:lnTo>
                        <a:pt x="916" y="1156"/>
                      </a:lnTo>
                      <a:lnTo>
                        <a:pt x="919" y="1085"/>
                      </a:lnTo>
                      <a:lnTo>
                        <a:pt x="916" y="1016"/>
                      </a:lnTo>
                      <a:lnTo>
                        <a:pt x="914" y="948"/>
                      </a:lnTo>
                      <a:lnTo>
                        <a:pt x="910" y="883"/>
                      </a:lnTo>
                      <a:lnTo>
                        <a:pt x="903" y="821"/>
                      </a:lnTo>
                      <a:lnTo>
                        <a:pt x="894" y="761"/>
                      </a:lnTo>
                      <a:lnTo>
                        <a:pt x="886" y="701"/>
                      </a:lnTo>
                      <a:lnTo>
                        <a:pt x="875" y="647"/>
                      </a:lnTo>
                      <a:lnTo>
                        <a:pt x="865" y="593"/>
                      </a:lnTo>
                      <a:lnTo>
                        <a:pt x="851" y="544"/>
                      </a:lnTo>
                      <a:lnTo>
                        <a:pt x="837" y="496"/>
                      </a:lnTo>
                      <a:lnTo>
                        <a:pt x="821" y="447"/>
                      </a:lnTo>
                      <a:lnTo>
                        <a:pt x="805" y="404"/>
                      </a:lnTo>
                      <a:lnTo>
                        <a:pt x="769" y="320"/>
                      </a:lnTo>
                      <a:lnTo>
                        <a:pt x="729" y="247"/>
                      </a:lnTo>
                      <a:lnTo>
                        <a:pt x="642" y="207"/>
                      </a:lnTo>
                      <a:lnTo>
                        <a:pt x="555" y="168"/>
                      </a:lnTo>
                      <a:lnTo>
                        <a:pt x="463" y="130"/>
                      </a:lnTo>
                      <a:lnTo>
                        <a:pt x="374" y="98"/>
                      </a:lnTo>
                      <a:lnTo>
                        <a:pt x="282" y="68"/>
                      </a:lnTo>
                      <a:lnTo>
                        <a:pt x="187" y="41"/>
                      </a:lnTo>
                      <a:lnTo>
                        <a:pt x="95" y="17"/>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31"/>
                <p:cNvSpPr>
                  <a:spLocks/>
                </p:cNvSpPr>
                <p:nvPr/>
              </p:nvSpPr>
              <p:spPr bwMode="auto">
                <a:xfrm>
                  <a:off x="2647" y="1938"/>
                  <a:ext cx="59" cy="74"/>
                </a:xfrm>
                <a:custGeom>
                  <a:avLst/>
                  <a:gdLst>
                    <a:gd name="T0" fmla="*/ 54 w 943"/>
                    <a:gd name="T1" fmla="*/ 43 h 1186"/>
                    <a:gd name="T2" fmla="*/ 160 w 943"/>
                    <a:gd name="T3" fmla="*/ 127 h 1186"/>
                    <a:gd name="T4" fmla="*/ 303 w 943"/>
                    <a:gd name="T5" fmla="*/ 260 h 1186"/>
                    <a:gd name="T6" fmla="*/ 468 w 943"/>
                    <a:gd name="T7" fmla="*/ 438 h 1186"/>
                    <a:gd name="T8" fmla="*/ 607 w 943"/>
                    <a:gd name="T9" fmla="*/ 612 h 1186"/>
                    <a:gd name="T10" fmla="*/ 731 w 943"/>
                    <a:gd name="T11" fmla="*/ 796 h 1186"/>
                    <a:gd name="T12" fmla="*/ 832 w 943"/>
                    <a:gd name="T13" fmla="*/ 969 h 1186"/>
                    <a:gd name="T14" fmla="*/ 897 w 943"/>
                    <a:gd name="T15" fmla="*/ 1102 h 1186"/>
                    <a:gd name="T16" fmla="*/ 932 w 943"/>
                    <a:gd name="T17" fmla="*/ 1183 h 1186"/>
                    <a:gd name="T18" fmla="*/ 940 w 943"/>
                    <a:gd name="T19" fmla="*/ 1181 h 1186"/>
                    <a:gd name="T20" fmla="*/ 940 w 943"/>
                    <a:gd name="T21" fmla="*/ 1021 h 1186"/>
                    <a:gd name="T22" fmla="*/ 935 w 943"/>
                    <a:gd name="T23" fmla="*/ 890 h 1186"/>
                    <a:gd name="T24" fmla="*/ 921 w 943"/>
                    <a:gd name="T25" fmla="*/ 769 h 1186"/>
                    <a:gd name="T26" fmla="*/ 902 w 943"/>
                    <a:gd name="T27" fmla="*/ 657 h 1186"/>
                    <a:gd name="T28" fmla="*/ 875 w 943"/>
                    <a:gd name="T29" fmla="*/ 555 h 1186"/>
                    <a:gd name="T30" fmla="*/ 832 w 943"/>
                    <a:gd name="T31" fmla="*/ 414 h 1186"/>
                    <a:gd name="T32" fmla="*/ 759 w 943"/>
                    <a:gd name="T33" fmla="*/ 257 h 1186"/>
                    <a:gd name="T34" fmla="*/ 785 w 943"/>
                    <a:gd name="T35" fmla="*/ 325 h 1186"/>
                    <a:gd name="T36" fmla="*/ 837 w 943"/>
                    <a:gd name="T37" fmla="*/ 452 h 1186"/>
                    <a:gd name="T38" fmla="*/ 867 w 943"/>
                    <a:gd name="T39" fmla="*/ 549 h 1186"/>
                    <a:gd name="T40" fmla="*/ 891 w 943"/>
                    <a:gd name="T41" fmla="*/ 652 h 1186"/>
                    <a:gd name="T42" fmla="*/ 910 w 943"/>
                    <a:gd name="T43" fmla="*/ 766 h 1186"/>
                    <a:gd name="T44" fmla="*/ 926 w 943"/>
                    <a:gd name="T45" fmla="*/ 888 h 1186"/>
                    <a:gd name="T46" fmla="*/ 932 w 943"/>
                    <a:gd name="T47" fmla="*/ 1021 h 1186"/>
                    <a:gd name="T48" fmla="*/ 932 w 943"/>
                    <a:gd name="T49" fmla="*/ 1161 h 1186"/>
                    <a:gd name="T50" fmla="*/ 853 w 943"/>
                    <a:gd name="T51" fmla="*/ 996 h 1186"/>
                    <a:gd name="T52" fmla="*/ 780 w 943"/>
                    <a:gd name="T53" fmla="*/ 864 h 1186"/>
                    <a:gd name="T54" fmla="*/ 683 w 943"/>
                    <a:gd name="T55" fmla="*/ 709 h 1186"/>
                    <a:gd name="T56" fmla="*/ 559 w 943"/>
                    <a:gd name="T57" fmla="*/ 536 h 1186"/>
                    <a:gd name="T58" fmla="*/ 409 w 943"/>
                    <a:gd name="T59" fmla="*/ 358 h 1186"/>
                    <a:gd name="T60" fmla="*/ 228 w 943"/>
                    <a:gd name="T61" fmla="*/ 179 h 1186"/>
                    <a:gd name="T62" fmla="*/ 127 w 943"/>
                    <a:gd name="T63" fmla="*/ 90 h 1186"/>
                    <a:gd name="T64" fmla="*/ 16 w 943"/>
                    <a:gd name="T65" fmla="*/ 5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3" h="1186">
                      <a:moveTo>
                        <a:pt x="0" y="0"/>
                      </a:moveTo>
                      <a:lnTo>
                        <a:pt x="54" y="43"/>
                      </a:lnTo>
                      <a:lnTo>
                        <a:pt x="108" y="83"/>
                      </a:lnTo>
                      <a:lnTo>
                        <a:pt x="160" y="127"/>
                      </a:lnTo>
                      <a:lnTo>
                        <a:pt x="209" y="170"/>
                      </a:lnTo>
                      <a:lnTo>
                        <a:pt x="303" y="260"/>
                      </a:lnTo>
                      <a:lnTo>
                        <a:pt x="390" y="349"/>
                      </a:lnTo>
                      <a:lnTo>
                        <a:pt x="468" y="438"/>
                      </a:lnTo>
                      <a:lnTo>
                        <a:pt x="542" y="525"/>
                      </a:lnTo>
                      <a:lnTo>
                        <a:pt x="607" y="612"/>
                      </a:lnTo>
                      <a:lnTo>
                        <a:pt x="667" y="696"/>
                      </a:lnTo>
                      <a:lnTo>
                        <a:pt x="731" y="796"/>
                      </a:lnTo>
                      <a:lnTo>
                        <a:pt x="785" y="888"/>
                      </a:lnTo>
                      <a:lnTo>
                        <a:pt x="832" y="969"/>
                      </a:lnTo>
                      <a:lnTo>
                        <a:pt x="870" y="1042"/>
                      </a:lnTo>
                      <a:lnTo>
                        <a:pt x="897" y="1102"/>
                      </a:lnTo>
                      <a:lnTo>
                        <a:pt x="916" y="1146"/>
                      </a:lnTo>
                      <a:lnTo>
                        <a:pt x="932" y="1183"/>
                      </a:lnTo>
                      <a:lnTo>
                        <a:pt x="938" y="1186"/>
                      </a:lnTo>
                      <a:lnTo>
                        <a:pt x="940" y="1181"/>
                      </a:lnTo>
                      <a:lnTo>
                        <a:pt x="943" y="1090"/>
                      </a:lnTo>
                      <a:lnTo>
                        <a:pt x="940" y="1021"/>
                      </a:lnTo>
                      <a:lnTo>
                        <a:pt x="938" y="956"/>
                      </a:lnTo>
                      <a:lnTo>
                        <a:pt x="935" y="890"/>
                      </a:lnTo>
                      <a:lnTo>
                        <a:pt x="926" y="828"/>
                      </a:lnTo>
                      <a:lnTo>
                        <a:pt x="921" y="769"/>
                      </a:lnTo>
                      <a:lnTo>
                        <a:pt x="910" y="712"/>
                      </a:lnTo>
                      <a:lnTo>
                        <a:pt x="902" y="657"/>
                      </a:lnTo>
                      <a:lnTo>
                        <a:pt x="889" y="603"/>
                      </a:lnTo>
                      <a:lnTo>
                        <a:pt x="875" y="555"/>
                      </a:lnTo>
                      <a:lnTo>
                        <a:pt x="862" y="506"/>
                      </a:lnTo>
                      <a:lnTo>
                        <a:pt x="832" y="414"/>
                      </a:lnTo>
                      <a:lnTo>
                        <a:pt x="797" y="333"/>
                      </a:lnTo>
                      <a:lnTo>
                        <a:pt x="759" y="257"/>
                      </a:lnTo>
                      <a:lnTo>
                        <a:pt x="745" y="252"/>
                      </a:lnTo>
                      <a:lnTo>
                        <a:pt x="785" y="325"/>
                      </a:lnTo>
                      <a:lnTo>
                        <a:pt x="821" y="409"/>
                      </a:lnTo>
                      <a:lnTo>
                        <a:pt x="837" y="452"/>
                      </a:lnTo>
                      <a:lnTo>
                        <a:pt x="853" y="501"/>
                      </a:lnTo>
                      <a:lnTo>
                        <a:pt x="867" y="549"/>
                      </a:lnTo>
                      <a:lnTo>
                        <a:pt x="881" y="598"/>
                      </a:lnTo>
                      <a:lnTo>
                        <a:pt x="891" y="652"/>
                      </a:lnTo>
                      <a:lnTo>
                        <a:pt x="902" y="706"/>
                      </a:lnTo>
                      <a:lnTo>
                        <a:pt x="910" y="766"/>
                      </a:lnTo>
                      <a:lnTo>
                        <a:pt x="919" y="826"/>
                      </a:lnTo>
                      <a:lnTo>
                        <a:pt x="926" y="888"/>
                      </a:lnTo>
                      <a:lnTo>
                        <a:pt x="930" y="953"/>
                      </a:lnTo>
                      <a:lnTo>
                        <a:pt x="932" y="1021"/>
                      </a:lnTo>
                      <a:lnTo>
                        <a:pt x="935" y="1090"/>
                      </a:lnTo>
                      <a:lnTo>
                        <a:pt x="932" y="1161"/>
                      </a:lnTo>
                      <a:lnTo>
                        <a:pt x="905" y="1097"/>
                      </a:lnTo>
                      <a:lnTo>
                        <a:pt x="853" y="996"/>
                      </a:lnTo>
                      <a:lnTo>
                        <a:pt x="821" y="934"/>
                      </a:lnTo>
                      <a:lnTo>
                        <a:pt x="780" y="864"/>
                      </a:lnTo>
                      <a:lnTo>
                        <a:pt x="735" y="788"/>
                      </a:lnTo>
                      <a:lnTo>
                        <a:pt x="683" y="709"/>
                      </a:lnTo>
                      <a:lnTo>
                        <a:pt x="626" y="622"/>
                      </a:lnTo>
                      <a:lnTo>
                        <a:pt x="559" y="536"/>
                      </a:lnTo>
                      <a:lnTo>
                        <a:pt x="488" y="447"/>
                      </a:lnTo>
                      <a:lnTo>
                        <a:pt x="409" y="358"/>
                      </a:lnTo>
                      <a:lnTo>
                        <a:pt x="322" y="268"/>
                      </a:lnTo>
                      <a:lnTo>
                        <a:pt x="228" y="179"/>
                      </a:lnTo>
                      <a:lnTo>
                        <a:pt x="179" y="132"/>
                      </a:lnTo>
                      <a:lnTo>
                        <a:pt x="127" y="90"/>
                      </a:lnTo>
                      <a:lnTo>
                        <a:pt x="73" y="46"/>
                      </a:lnTo>
                      <a:lnTo>
                        <a:pt x="16" y="5"/>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32"/>
                <p:cNvSpPr>
                  <a:spLocks/>
                </p:cNvSpPr>
                <p:nvPr/>
              </p:nvSpPr>
              <p:spPr bwMode="auto">
                <a:xfrm>
                  <a:off x="2632" y="1928"/>
                  <a:ext cx="46" cy="6"/>
                </a:xfrm>
                <a:custGeom>
                  <a:avLst/>
                  <a:gdLst>
                    <a:gd name="T0" fmla="*/ 40 w 745"/>
                    <a:gd name="T1" fmla="*/ 0 h 102"/>
                    <a:gd name="T2" fmla="*/ 5 w 745"/>
                    <a:gd name="T3" fmla="*/ 0 h 102"/>
                    <a:gd name="T4" fmla="*/ 0 w 745"/>
                    <a:gd name="T5" fmla="*/ 2 h 102"/>
                    <a:gd name="T6" fmla="*/ 40 w 745"/>
                    <a:gd name="T7" fmla="*/ 2 h 102"/>
                    <a:gd name="T8" fmla="*/ 114 w 745"/>
                    <a:gd name="T9" fmla="*/ 5 h 102"/>
                    <a:gd name="T10" fmla="*/ 192 w 745"/>
                    <a:gd name="T11" fmla="*/ 7 h 102"/>
                    <a:gd name="T12" fmla="*/ 277 w 745"/>
                    <a:gd name="T13" fmla="*/ 16 h 102"/>
                    <a:gd name="T14" fmla="*/ 361 w 745"/>
                    <a:gd name="T15" fmla="*/ 26 h 102"/>
                    <a:gd name="T16" fmla="*/ 453 w 745"/>
                    <a:gd name="T17" fmla="*/ 40 h 102"/>
                    <a:gd name="T18" fmla="*/ 545 w 745"/>
                    <a:gd name="T19" fmla="*/ 56 h 102"/>
                    <a:gd name="T20" fmla="*/ 642 w 745"/>
                    <a:gd name="T21" fmla="*/ 78 h 102"/>
                    <a:gd name="T22" fmla="*/ 745 w 745"/>
                    <a:gd name="T23" fmla="*/ 102 h 102"/>
                    <a:gd name="T24" fmla="*/ 737 w 745"/>
                    <a:gd name="T25" fmla="*/ 97 h 102"/>
                    <a:gd name="T26" fmla="*/ 637 w 745"/>
                    <a:gd name="T27" fmla="*/ 73 h 102"/>
                    <a:gd name="T28" fmla="*/ 540 w 745"/>
                    <a:gd name="T29" fmla="*/ 51 h 102"/>
                    <a:gd name="T30" fmla="*/ 447 w 745"/>
                    <a:gd name="T31" fmla="*/ 35 h 102"/>
                    <a:gd name="T32" fmla="*/ 357 w 745"/>
                    <a:gd name="T33" fmla="*/ 21 h 102"/>
                    <a:gd name="T34" fmla="*/ 274 w 745"/>
                    <a:gd name="T35" fmla="*/ 10 h 102"/>
                    <a:gd name="T36" fmla="*/ 192 w 745"/>
                    <a:gd name="T37" fmla="*/ 5 h 102"/>
                    <a:gd name="T38" fmla="*/ 114 w 745"/>
                    <a:gd name="T39" fmla="*/ 0 h 102"/>
                    <a:gd name="T40" fmla="*/ 40 w 745"/>
                    <a:gd name="T4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5" h="102">
                      <a:moveTo>
                        <a:pt x="40" y="0"/>
                      </a:moveTo>
                      <a:lnTo>
                        <a:pt x="5" y="0"/>
                      </a:lnTo>
                      <a:lnTo>
                        <a:pt x="0" y="2"/>
                      </a:lnTo>
                      <a:lnTo>
                        <a:pt x="40" y="2"/>
                      </a:lnTo>
                      <a:lnTo>
                        <a:pt x="114" y="5"/>
                      </a:lnTo>
                      <a:lnTo>
                        <a:pt x="192" y="7"/>
                      </a:lnTo>
                      <a:lnTo>
                        <a:pt x="277" y="16"/>
                      </a:lnTo>
                      <a:lnTo>
                        <a:pt x="361" y="26"/>
                      </a:lnTo>
                      <a:lnTo>
                        <a:pt x="453" y="40"/>
                      </a:lnTo>
                      <a:lnTo>
                        <a:pt x="545" y="56"/>
                      </a:lnTo>
                      <a:lnTo>
                        <a:pt x="642" y="78"/>
                      </a:lnTo>
                      <a:lnTo>
                        <a:pt x="745" y="102"/>
                      </a:lnTo>
                      <a:lnTo>
                        <a:pt x="737" y="97"/>
                      </a:lnTo>
                      <a:lnTo>
                        <a:pt x="637" y="73"/>
                      </a:lnTo>
                      <a:lnTo>
                        <a:pt x="540" y="51"/>
                      </a:lnTo>
                      <a:lnTo>
                        <a:pt x="447" y="35"/>
                      </a:lnTo>
                      <a:lnTo>
                        <a:pt x="357" y="21"/>
                      </a:lnTo>
                      <a:lnTo>
                        <a:pt x="274" y="10"/>
                      </a:lnTo>
                      <a:lnTo>
                        <a:pt x="192" y="5"/>
                      </a:lnTo>
                      <a:lnTo>
                        <a:pt x="114" y="0"/>
                      </a:lnTo>
                      <a:lnTo>
                        <a:pt x="4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33"/>
                <p:cNvSpPr>
                  <a:spLocks/>
                </p:cNvSpPr>
                <p:nvPr/>
              </p:nvSpPr>
              <p:spPr bwMode="auto">
                <a:xfrm>
                  <a:off x="2760" y="1987"/>
                  <a:ext cx="40" cy="107"/>
                </a:xfrm>
                <a:custGeom>
                  <a:avLst/>
                  <a:gdLst>
                    <a:gd name="T0" fmla="*/ 0 w 642"/>
                    <a:gd name="T1" fmla="*/ 0 h 1711"/>
                    <a:gd name="T2" fmla="*/ 47 w 642"/>
                    <a:gd name="T3" fmla="*/ 66 h 1711"/>
                    <a:gd name="T4" fmla="*/ 90 w 642"/>
                    <a:gd name="T5" fmla="*/ 130 h 1711"/>
                    <a:gd name="T6" fmla="*/ 130 w 642"/>
                    <a:gd name="T7" fmla="*/ 196 h 1711"/>
                    <a:gd name="T8" fmla="*/ 171 w 642"/>
                    <a:gd name="T9" fmla="*/ 263 h 1711"/>
                    <a:gd name="T10" fmla="*/ 209 w 642"/>
                    <a:gd name="T11" fmla="*/ 328 h 1711"/>
                    <a:gd name="T12" fmla="*/ 244 w 642"/>
                    <a:gd name="T13" fmla="*/ 396 h 1711"/>
                    <a:gd name="T14" fmla="*/ 277 w 642"/>
                    <a:gd name="T15" fmla="*/ 464 h 1711"/>
                    <a:gd name="T16" fmla="*/ 306 w 642"/>
                    <a:gd name="T17" fmla="*/ 529 h 1711"/>
                    <a:gd name="T18" fmla="*/ 364 w 642"/>
                    <a:gd name="T19" fmla="*/ 661 h 1711"/>
                    <a:gd name="T20" fmla="*/ 414 w 642"/>
                    <a:gd name="T21" fmla="*/ 791 h 1711"/>
                    <a:gd name="T22" fmla="*/ 456 w 642"/>
                    <a:gd name="T23" fmla="*/ 918 h 1711"/>
                    <a:gd name="T24" fmla="*/ 494 w 642"/>
                    <a:gd name="T25" fmla="*/ 1040 h 1711"/>
                    <a:gd name="T26" fmla="*/ 526 w 642"/>
                    <a:gd name="T27" fmla="*/ 1157 h 1711"/>
                    <a:gd name="T28" fmla="*/ 550 w 642"/>
                    <a:gd name="T29" fmla="*/ 1265 h 1711"/>
                    <a:gd name="T30" fmla="*/ 572 w 642"/>
                    <a:gd name="T31" fmla="*/ 1365 h 1711"/>
                    <a:gd name="T32" fmla="*/ 588 w 642"/>
                    <a:gd name="T33" fmla="*/ 1457 h 1711"/>
                    <a:gd name="T34" fmla="*/ 602 w 642"/>
                    <a:gd name="T35" fmla="*/ 1539 h 1711"/>
                    <a:gd name="T36" fmla="*/ 613 w 642"/>
                    <a:gd name="T37" fmla="*/ 1609 h 1711"/>
                    <a:gd name="T38" fmla="*/ 623 w 642"/>
                    <a:gd name="T39" fmla="*/ 1711 h 1711"/>
                    <a:gd name="T40" fmla="*/ 632 w 642"/>
                    <a:gd name="T41" fmla="*/ 1619 h 1711"/>
                    <a:gd name="T42" fmla="*/ 637 w 642"/>
                    <a:gd name="T43" fmla="*/ 1534 h 1711"/>
                    <a:gd name="T44" fmla="*/ 642 w 642"/>
                    <a:gd name="T45" fmla="*/ 1447 h 1711"/>
                    <a:gd name="T46" fmla="*/ 642 w 642"/>
                    <a:gd name="T47" fmla="*/ 1360 h 1711"/>
                    <a:gd name="T48" fmla="*/ 642 w 642"/>
                    <a:gd name="T49" fmla="*/ 1271 h 1711"/>
                    <a:gd name="T50" fmla="*/ 637 w 642"/>
                    <a:gd name="T51" fmla="*/ 1184 h 1711"/>
                    <a:gd name="T52" fmla="*/ 632 w 642"/>
                    <a:gd name="T53" fmla="*/ 1097 h 1711"/>
                    <a:gd name="T54" fmla="*/ 623 w 642"/>
                    <a:gd name="T55" fmla="*/ 1014 h 1711"/>
                    <a:gd name="T56" fmla="*/ 613 w 642"/>
                    <a:gd name="T57" fmla="*/ 932 h 1711"/>
                    <a:gd name="T58" fmla="*/ 599 w 642"/>
                    <a:gd name="T59" fmla="*/ 854 h 1711"/>
                    <a:gd name="T60" fmla="*/ 585 w 642"/>
                    <a:gd name="T61" fmla="*/ 775 h 1711"/>
                    <a:gd name="T62" fmla="*/ 569 w 642"/>
                    <a:gd name="T63" fmla="*/ 699 h 1711"/>
                    <a:gd name="T64" fmla="*/ 550 w 642"/>
                    <a:gd name="T65" fmla="*/ 626 h 1711"/>
                    <a:gd name="T66" fmla="*/ 531 w 642"/>
                    <a:gd name="T67" fmla="*/ 553 h 1711"/>
                    <a:gd name="T68" fmla="*/ 512 w 642"/>
                    <a:gd name="T69" fmla="*/ 483 h 1711"/>
                    <a:gd name="T70" fmla="*/ 488 w 642"/>
                    <a:gd name="T71" fmla="*/ 415 h 1711"/>
                    <a:gd name="T72" fmla="*/ 466 w 642"/>
                    <a:gd name="T73" fmla="*/ 347 h 1711"/>
                    <a:gd name="T74" fmla="*/ 442 w 642"/>
                    <a:gd name="T75" fmla="*/ 282 h 1711"/>
                    <a:gd name="T76" fmla="*/ 390 w 642"/>
                    <a:gd name="T77" fmla="*/ 160 h 1711"/>
                    <a:gd name="T78" fmla="*/ 290 w 642"/>
                    <a:gd name="T79" fmla="*/ 122 h 1711"/>
                    <a:gd name="T80" fmla="*/ 193 w 642"/>
                    <a:gd name="T81" fmla="*/ 85 h 1711"/>
                    <a:gd name="T82" fmla="*/ 95 w 642"/>
                    <a:gd name="T83" fmla="*/ 44 h 1711"/>
                    <a:gd name="T84" fmla="*/ 0 w 642"/>
                    <a:gd name="T85" fmla="*/ 0 h 1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2" h="1711">
                      <a:moveTo>
                        <a:pt x="0" y="0"/>
                      </a:moveTo>
                      <a:lnTo>
                        <a:pt x="47" y="66"/>
                      </a:lnTo>
                      <a:lnTo>
                        <a:pt x="90" y="130"/>
                      </a:lnTo>
                      <a:lnTo>
                        <a:pt x="130" y="196"/>
                      </a:lnTo>
                      <a:lnTo>
                        <a:pt x="171" y="263"/>
                      </a:lnTo>
                      <a:lnTo>
                        <a:pt x="209" y="328"/>
                      </a:lnTo>
                      <a:lnTo>
                        <a:pt x="244" y="396"/>
                      </a:lnTo>
                      <a:lnTo>
                        <a:pt x="277" y="464"/>
                      </a:lnTo>
                      <a:lnTo>
                        <a:pt x="306" y="529"/>
                      </a:lnTo>
                      <a:lnTo>
                        <a:pt x="364" y="661"/>
                      </a:lnTo>
                      <a:lnTo>
                        <a:pt x="414" y="791"/>
                      </a:lnTo>
                      <a:lnTo>
                        <a:pt x="456" y="918"/>
                      </a:lnTo>
                      <a:lnTo>
                        <a:pt x="494" y="1040"/>
                      </a:lnTo>
                      <a:lnTo>
                        <a:pt x="526" y="1157"/>
                      </a:lnTo>
                      <a:lnTo>
                        <a:pt x="550" y="1265"/>
                      </a:lnTo>
                      <a:lnTo>
                        <a:pt x="572" y="1365"/>
                      </a:lnTo>
                      <a:lnTo>
                        <a:pt x="588" y="1457"/>
                      </a:lnTo>
                      <a:lnTo>
                        <a:pt x="602" y="1539"/>
                      </a:lnTo>
                      <a:lnTo>
                        <a:pt x="613" y="1609"/>
                      </a:lnTo>
                      <a:lnTo>
                        <a:pt x="623" y="1711"/>
                      </a:lnTo>
                      <a:lnTo>
                        <a:pt x="632" y="1619"/>
                      </a:lnTo>
                      <a:lnTo>
                        <a:pt x="637" y="1534"/>
                      </a:lnTo>
                      <a:lnTo>
                        <a:pt x="642" y="1447"/>
                      </a:lnTo>
                      <a:lnTo>
                        <a:pt x="642" y="1360"/>
                      </a:lnTo>
                      <a:lnTo>
                        <a:pt x="642" y="1271"/>
                      </a:lnTo>
                      <a:lnTo>
                        <a:pt x="637" y="1184"/>
                      </a:lnTo>
                      <a:lnTo>
                        <a:pt x="632" y="1097"/>
                      </a:lnTo>
                      <a:lnTo>
                        <a:pt x="623" y="1014"/>
                      </a:lnTo>
                      <a:lnTo>
                        <a:pt x="613" y="932"/>
                      </a:lnTo>
                      <a:lnTo>
                        <a:pt x="599" y="854"/>
                      </a:lnTo>
                      <a:lnTo>
                        <a:pt x="585" y="775"/>
                      </a:lnTo>
                      <a:lnTo>
                        <a:pt x="569" y="699"/>
                      </a:lnTo>
                      <a:lnTo>
                        <a:pt x="550" y="626"/>
                      </a:lnTo>
                      <a:lnTo>
                        <a:pt x="531" y="553"/>
                      </a:lnTo>
                      <a:lnTo>
                        <a:pt x="512" y="483"/>
                      </a:lnTo>
                      <a:lnTo>
                        <a:pt x="488" y="415"/>
                      </a:lnTo>
                      <a:lnTo>
                        <a:pt x="466" y="347"/>
                      </a:lnTo>
                      <a:lnTo>
                        <a:pt x="442" y="282"/>
                      </a:lnTo>
                      <a:lnTo>
                        <a:pt x="390" y="160"/>
                      </a:lnTo>
                      <a:lnTo>
                        <a:pt x="290" y="122"/>
                      </a:lnTo>
                      <a:lnTo>
                        <a:pt x="193" y="85"/>
                      </a:lnTo>
                      <a:lnTo>
                        <a:pt x="95" y="44"/>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34"/>
                <p:cNvSpPr>
                  <a:spLocks/>
                </p:cNvSpPr>
                <p:nvPr/>
              </p:nvSpPr>
              <p:spPr bwMode="auto">
                <a:xfrm>
                  <a:off x="2759" y="1986"/>
                  <a:ext cx="41" cy="111"/>
                </a:xfrm>
                <a:custGeom>
                  <a:avLst/>
                  <a:gdLst>
                    <a:gd name="T0" fmla="*/ 70 w 667"/>
                    <a:gd name="T1" fmla="*/ 97 h 1763"/>
                    <a:gd name="T2" fmla="*/ 195 w 667"/>
                    <a:gd name="T3" fmla="*/ 298 h 1763"/>
                    <a:gd name="T4" fmla="*/ 298 w 667"/>
                    <a:gd name="T5" fmla="*/ 499 h 1763"/>
                    <a:gd name="T6" fmla="*/ 385 w 667"/>
                    <a:gd name="T7" fmla="*/ 699 h 1763"/>
                    <a:gd name="T8" fmla="*/ 455 w 667"/>
                    <a:gd name="T9" fmla="*/ 897 h 1763"/>
                    <a:gd name="T10" fmla="*/ 512 w 667"/>
                    <a:gd name="T11" fmla="*/ 1081 h 1763"/>
                    <a:gd name="T12" fmla="*/ 555 w 667"/>
                    <a:gd name="T13" fmla="*/ 1254 h 1763"/>
                    <a:gd name="T14" fmla="*/ 599 w 667"/>
                    <a:gd name="T15" fmla="*/ 1476 h 1763"/>
                    <a:gd name="T16" fmla="*/ 629 w 667"/>
                    <a:gd name="T17" fmla="*/ 1681 h 1763"/>
                    <a:gd name="T18" fmla="*/ 639 w 667"/>
                    <a:gd name="T19" fmla="*/ 1763 h 1763"/>
                    <a:gd name="T20" fmla="*/ 653 w 667"/>
                    <a:gd name="T21" fmla="*/ 1657 h 1763"/>
                    <a:gd name="T22" fmla="*/ 667 w 667"/>
                    <a:gd name="T23" fmla="*/ 1459 h 1763"/>
                    <a:gd name="T24" fmla="*/ 667 w 667"/>
                    <a:gd name="T25" fmla="*/ 1276 h 1763"/>
                    <a:gd name="T26" fmla="*/ 656 w 667"/>
                    <a:gd name="T27" fmla="*/ 1104 h 1763"/>
                    <a:gd name="T28" fmla="*/ 637 w 667"/>
                    <a:gd name="T29" fmla="*/ 940 h 1763"/>
                    <a:gd name="T30" fmla="*/ 610 w 667"/>
                    <a:gd name="T31" fmla="*/ 782 h 1763"/>
                    <a:gd name="T32" fmla="*/ 577 w 667"/>
                    <a:gd name="T33" fmla="*/ 634 h 1763"/>
                    <a:gd name="T34" fmla="*/ 536 w 667"/>
                    <a:gd name="T35" fmla="*/ 490 h 1763"/>
                    <a:gd name="T36" fmla="*/ 491 w 667"/>
                    <a:gd name="T37" fmla="*/ 358 h 1763"/>
                    <a:gd name="T38" fmla="*/ 418 w 667"/>
                    <a:gd name="T39" fmla="*/ 170 h 1763"/>
                    <a:gd name="T40" fmla="*/ 458 w 667"/>
                    <a:gd name="T41" fmla="*/ 287 h 1763"/>
                    <a:gd name="T42" fmla="*/ 504 w 667"/>
                    <a:gd name="T43" fmla="*/ 420 h 1763"/>
                    <a:gd name="T44" fmla="*/ 547 w 667"/>
                    <a:gd name="T45" fmla="*/ 558 h 1763"/>
                    <a:gd name="T46" fmla="*/ 585 w 667"/>
                    <a:gd name="T47" fmla="*/ 704 h 1763"/>
                    <a:gd name="T48" fmla="*/ 615 w 667"/>
                    <a:gd name="T49" fmla="*/ 859 h 1763"/>
                    <a:gd name="T50" fmla="*/ 639 w 667"/>
                    <a:gd name="T51" fmla="*/ 1019 h 1763"/>
                    <a:gd name="T52" fmla="*/ 653 w 667"/>
                    <a:gd name="T53" fmla="*/ 1189 h 1763"/>
                    <a:gd name="T54" fmla="*/ 658 w 667"/>
                    <a:gd name="T55" fmla="*/ 1365 h 1763"/>
                    <a:gd name="T56" fmla="*/ 653 w 667"/>
                    <a:gd name="T57" fmla="*/ 1539 h 1763"/>
                    <a:gd name="T58" fmla="*/ 639 w 667"/>
                    <a:gd name="T59" fmla="*/ 1716 h 1763"/>
                    <a:gd name="T60" fmla="*/ 618 w 667"/>
                    <a:gd name="T61" fmla="*/ 1544 h 1763"/>
                    <a:gd name="T62" fmla="*/ 588 w 667"/>
                    <a:gd name="T63" fmla="*/ 1370 h 1763"/>
                    <a:gd name="T64" fmla="*/ 542 w 667"/>
                    <a:gd name="T65" fmla="*/ 1162 h 1763"/>
                    <a:gd name="T66" fmla="*/ 472 w 667"/>
                    <a:gd name="T67" fmla="*/ 923 h 1763"/>
                    <a:gd name="T68" fmla="*/ 380 w 667"/>
                    <a:gd name="T69" fmla="*/ 666 h 1763"/>
                    <a:gd name="T70" fmla="*/ 293 w 667"/>
                    <a:gd name="T71" fmla="*/ 469 h 1763"/>
                    <a:gd name="T72" fmla="*/ 225 w 667"/>
                    <a:gd name="T73" fmla="*/ 333 h 1763"/>
                    <a:gd name="T74" fmla="*/ 146 w 667"/>
                    <a:gd name="T75" fmla="*/ 201 h 1763"/>
                    <a:gd name="T76" fmla="*/ 63 w 667"/>
                    <a:gd name="T77" fmla="*/ 71 h 1763"/>
                    <a:gd name="T78" fmla="*/ 0 w 667"/>
                    <a:gd name="T79" fmla="*/ 0 h 1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7" h="1763">
                      <a:moveTo>
                        <a:pt x="0" y="0"/>
                      </a:moveTo>
                      <a:lnTo>
                        <a:pt x="70" y="97"/>
                      </a:lnTo>
                      <a:lnTo>
                        <a:pt x="136" y="198"/>
                      </a:lnTo>
                      <a:lnTo>
                        <a:pt x="195" y="298"/>
                      </a:lnTo>
                      <a:lnTo>
                        <a:pt x="249" y="398"/>
                      </a:lnTo>
                      <a:lnTo>
                        <a:pt x="298" y="499"/>
                      </a:lnTo>
                      <a:lnTo>
                        <a:pt x="345" y="601"/>
                      </a:lnTo>
                      <a:lnTo>
                        <a:pt x="385" y="699"/>
                      </a:lnTo>
                      <a:lnTo>
                        <a:pt x="423" y="799"/>
                      </a:lnTo>
                      <a:lnTo>
                        <a:pt x="455" y="897"/>
                      </a:lnTo>
                      <a:lnTo>
                        <a:pt x="484" y="989"/>
                      </a:lnTo>
                      <a:lnTo>
                        <a:pt x="512" y="1081"/>
                      </a:lnTo>
                      <a:lnTo>
                        <a:pt x="533" y="1170"/>
                      </a:lnTo>
                      <a:lnTo>
                        <a:pt x="555" y="1254"/>
                      </a:lnTo>
                      <a:lnTo>
                        <a:pt x="571" y="1332"/>
                      </a:lnTo>
                      <a:lnTo>
                        <a:pt x="599" y="1476"/>
                      </a:lnTo>
                      <a:lnTo>
                        <a:pt x="618" y="1593"/>
                      </a:lnTo>
                      <a:lnTo>
                        <a:pt x="629" y="1681"/>
                      </a:lnTo>
                      <a:lnTo>
                        <a:pt x="634" y="1760"/>
                      </a:lnTo>
                      <a:lnTo>
                        <a:pt x="639" y="1763"/>
                      </a:lnTo>
                      <a:lnTo>
                        <a:pt x="642" y="1760"/>
                      </a:lnTo>
                      <a:lnTo>
                        <a:pt x="653" y="1657"/>
                      </a:lnTo>
                      <a:lnTo>
                        <a:pt x="661" y="1557"/>
                      </a:lnTo>
                      <a:lnTo>
                        <a:pt x="667" y="1459"/>
                      </a:lnTo>
                      <a:lnTo>
                        <a:pt x="667" y="1365"/>
                      </a:lnTo>
                      <a:lnTo>
                        <a:pt x="667" y="1276"/>
                      </a:lnTo>
                      <a:lnTo>
                        <a:pt x="661" y="1189"/>
                      </a:lnTo>
                      <a:lnTo>
                        <a:pt x="656" y="1104"/>
                      </a:lnTo>
                      <a:lnTo>
                        <a:pt x="648" y="1021"/>
                      </a:lnTo>
                      <a:lnTo>
                        <a:pt x="637" y="940"/>
                      </a:lnTo>
                      <a:lnTo>
                        <a:pt x="625" y="861"/>
                      </a:lnTo>
                      <a:lnTo>
                        <a:pt x="610" y="782"/>
                      </a:lnTo>
                      <a:lnTo>
                        <a:pt x="594" y="707"/>
                      </a:lnTo>
                      <a:lnTo>
                        <a:pt x="577" y="634"/>
                      </a:lnTo>
                      <a:lnTo>
                        <a:pt x="559" y="561"/>
                      </a:lnTo>
                      <a:lnTo>
                        <a:pt x="536" y="490"/>
                      </a:lnTo>
                      <a:lnTo>
                        <a:pt x="515" y="422"/>
                      </a:lnTo>
                      <a:lnTo>
                        <a:pt x="491" y="358"/>
                      </a:lnTo>
                      <a:lnTo>
                        <a:pt x="466" y="292"/>
                      </a:lnTo>
                      <a:lnTo>
                        <a:pt x="418" y="170"/>
                      </a:lnTo>
                      <a:lnTo>
                        <a:pt x="406" y="165"/>
                      </a:lnTo>
                      <a:lnTo>
                        <a:pt x="458" y="287"/>
                      </a:lnTo>
                      <a:lnTo>
                        <a:pt x="482" y="352"/>
                      </a:lnTo>
                      <a:lnTo>
                        <a:pt x="504" y="420"/>
                      </a:lnTo>
                      <a:lnTo>
                        <a:pt x="528" y="488"/>
                      </a:lnTo>
                      <a:lnTo>
                        <a:pt x="547" y="558"/>
                      </a:lnTo>
                      <a:lnTo>
                        <a:pt x="566" y="631"/>
                      </a:lnTo>
                      <a:lnTo>
                        <a:pt x="585" y="704"/>
                      </a:lnTo>
                      <a:lnTo>
                        <a:pt x="601" y="780"/>
                      </a:lnTo>
                      <a:lnTo>
                        <a:pt x="615" y="859"/>
                      </a:lnTo>
                      <a:lnTo>
                        <a:pt x="629" y="937"/>
                      </a:lnTo>
                      <a:lnTo>
                        <a:pt x="639" y="1019"/>
                      </a:lnTo>
                      <a:lnTo>
                        <a:pt x="648" y="1102"/>
                      </a:lnTo>
                      <a:lnTo>
                        <a:pt x="653" y="1189"/>
                      </a:lnTo>
                      <a:lnTo>
                        <a:pt x="658" y="1276"/>
                      </a:lnTo>
                      <a:lnTo>
                        <a:pt x="658" y="1365"/>
                      </a:lnTo>
                      <a:lnTo>
                        <a:pt x="658" y="1452"/>
                      </a:lnTo>
                      <a:lnTo>
                        <a:pt x="653" y="1539"/>
                      </a:lnTo>
                      <a:lnTo>
                        <a:pt x="648" y="1624"/>
                      </a:lnTo>
                      <a:lnTo>
                        <a:pt x="639" y="1716"/>
                      </a:lnTo>
                      <a:lnTo>
                        <a:pt x="629" y="1614"/>
                      </a:lnTo>
                      <a:lnTo>
                        <a:pt x="618" y="1544"/>
                      </a:lnTo>
                      <a:lnTo>
                        <a:pt x="604" y="1462"/>
                      </a:lnTo>
                      <a:lnTo>
                        <a:pt x="588" y="1370"/>
                      </a:lnTo>
                      <a:lnTo>
                        <a:pt x="566" y="1270"/>
                      </a:lnTo>
                      <a:lnTo>
                        <a:pt x="542" y="1162"/>
                      </a:lnTo>
                      <a:lnTo>
                        <a:pt x="510" y="1045"/>
                      </a:lnTo>
                      <a:lnTo>
                        <a:pt x="472" y="923"/>
                      </a:lnTo>
                      <a:lnTo>
                        <a:pt x="430" y="796"/>
                      </a:lnTo>
                      <a:lnTo>
                        <a:pt x="380" y="666"/>
                      </a:lnTo>
                      <a:lnTo>
                        <a:pt x="322" y="534"/>
                      </a:lnTo>
                      <a:lnTo>
                        <a:pt x="293" y="469"/>
                      </a:lnTo>
                      <a:lnTo>
                        <a:pt x="260" y="401"/>
                      </a:lnTo>
                      <a:lnTo>
                        <a:pt x="225" y="333"/>
                      </a:lnTo>
                      <a:lnTo>
                        <a:pt x="187" y="268"/>
                      </a:lnTo>
                      <a:lnTo>
                        <a:pt x="146" y="201"/>
                      </a:lnTo>
                      <a:lnTo>
                        <a:pt x="106" y="135"/>
                      </a:lnTo>
                      <a:lnTo>
                        <a:pt x="63" y="71"/>
                      </a:lnTo>
                      <a:lnTo>
                        <a:pt x="16" y="5"/>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35"/>
                <p:cNvSpPr>
                  <a:spLocks/>
                </p:cNvSpPr>
                <p:nvPr/>
              </p:nvSpPr>
              <p:spPr bwMode="auto">
                <a:xfrm>
                  <a:off x="2710" y="1944"/>
                  <a:ext cx="49" cy="11"/>
                </a:xfrm>
                <a:custGeom>
                  <a:avLst/>
                  <a:gdLst>
                    <a:gd name="T0" fmla="*/ 5 w 783"/>
                    <a:gd name="T1" fmla="*/ 0 h 184"/>
                    <a:gd name="T2" fmla="*/ 0 w 783"/>
                    <a:gd name="T3" fmla="*/ 3 h 184"/>
                    <a:gd name="T4" fmla="*/ 146 w 783"/>
                    <a:gd name="T5" fmla="*/ 43 h 184"/>
                    <a:gd name="T6" fmla="*/ 327 w 783"/>
                    <a:gd name="T7" fmla="*/ 87 h 184"/>
                    <a:gd name="T8" fmla="*/ 539 w 783"/>
                    <a:gd name="T9" fmla="*/ 135 h 184"/>
                    <a:gd name="T10" fmla="*/ 658 w 783"/>
                    <a:gd name="T11" fmla="*/ 160 h 184"/>
                    <a:gd name="T12" fmla="*/ 783 w 783"/>
                    <a:gd name="T13" fmla="*/ 184 h 184"/>
                    <a:gd name="T14" fmla="*/ 780 w 783"/>
                    <a:gd name="T15" fmla="*/ 179 h 184"/>
                    <a:gd name="T16" fmla="*/ 778 w 783"/>
                    <a:gd name="T17" fmla="*/ 179 h 184"/>
                    <a:gd name="T18" fmla="*/ 656 w 783"/>
                    <a:gd name="T19" fmla="*/ 155 h 184"/>
                    <a:gd name="T20" fmla="*/ 539 w 783"/>
                    <a:gd name="T21" fmla="*/ 130 h 184"/>
                    <a:gd name="T22" fmla="*/ 327 w 783"/>
                    <a:gd name="T23" fmla="*/ 84 h 184"/>
                    <a:gd name="T24" fmla="*/ 149 w 783"/>
                    <a:gd name="T25" fmla="*/ 40 h 184"/>
                    <a:gd name="T26" fmla="*/ 5 w 783"/>
                    <a:gd name="T2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3" h="184">
                      <a:moveTo>
                        <a:pt x="5" y="0"/>
                      </a:moveTo>
                      <a:lnTo>
                        <a:pt x="0" y="3"/>
                      </a:lnTo>
                      <a:lnTo>
                        <a:pt x="146" y="43"/>
                      </a:lnTo>
                      <a:lnTo>
                        <a:pt x="327" y="87"/>
                      </a:lnTo>
                      <a:lnTo>
                        <a:pt x="539" y="135"/>
                      </a:lnTo>
                      <a:lnTo>
                        <a:pt x="658" y="160"/>
                      </a:lnTo>
                      <a:lnTo>
                        <a:pt x="783" y="184"/>
                      </a:lnTo>
                      <a:lnTo>
                        <a:pt x="780" y="179"/>
                      </a:lnTo>
                      <a:lnTo>
                        <a:pt x="778" y="179"/>
                      </a:lnTo>
                      <a:lnTo>
                        <a:pt x="656" y="155"/>
                      </a:lnTo>
                      <a:lnTo>
                        <a:pt x="539" y="130"/>
                      </a:lnTo>
                      <a:lnTo>
                        <a:pt x="327" y="84"/>
                      </a:lnTo>
                      <a:lnTo>
                        <a:pt x="149" y="40"/>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36"/>
                <p:cNvSpPr>
                  <a:spLocks/>
                </p:cNvSpPr>
                <p:nvPr/>
              </p:nvSpPr>
              <p:spPr bwMode="auto">
                <a:xfrm>
                  <a:off x="3128" y="2161"/>
                  <a:ext cx="65" cy="31"/>
                </a:xfrm>
                <a:custGeom>
                  <a:avLst/>
                  <a:gdLst>
                    <a:gd name="T0" fmla="*/ 750 w 1046"/>
                    <a:gd name="T1" fmla="*/ 0 h 501"/>
                    <a:gd name="T2" fmla="*/ 701 w 1046"/>
                    <a:gd name="T3" fmla="*/ 47 h 501"/>
                    <a:gd name="T4" fmla="*/ 650 w 1046"/>
                    <a:gd name="T5" fmla="*/ 92 h 501"/>
                    <a:gd name="T6" fmla="*/ 596 w 1046"/>
                    <a:gd name="T7" fmla="*/ 136 h 501"/>
                    <a:gd name="T8" fmla="*/ 539 w 1046"/>
                    <a:gd name="T9" fmla="*/ 176 h 501"/>
                    <a:gd name="T10" fmla="*/ 482 w 1046"/>
                    <a:gd name="T11" fmla="*/ 217 h 501"/>
                    <a:gd name="T12" fmla="*/ 425 w 1046"/>
                    <a:gd name="T13" fmla="*/ 252 h 501"/>
                    <a:gd name="T14" fmla="*/ 368 w 1046"/>
                    <a:gd name="T15" fmla="*/ 287 h 501"/>
                    <a:gd name="T16" fmla="*/ 311 w 1046"/>
                    <a:gd name="T17" fmla="*/ 320 h 501"/>
                    <a:gd name="T18" fmla="*/ 205 w 1046"/>
                    <a:gd name="T19" fmla="*/ 377 h 501"/>
                    <a:gd name="T20" fmla="*/ 116 w 1046"/>
                    <a:gd name="T21" fmla="*/ 421 h 501"/>
                    <a:gd name="T22" fmla="*/ 43 w 1046"/>
                    <a:gd name="T23" fmla="*/ 452 h 501"/>
                    <a:gd name="T24" fmla="*/ 0 w 1046"/>
                    <a:gd name="T25" fmla="*/ 471 h 501"/>
                    <a:gd name="T26" fmla="*/ 76 w 1046"/>
                    <a:gd name="T27" fmla="*/ 485 h 501"/>
                    <a:gd name="T28" fmla="*/ 146 w 1046"/>
                    <a:gd name="T29" fmla="*/ 494 h 501"/>
                    <a:gd name="T30" fmla="*/ 217 w 1046"/>
                    <a:gd name="T31" fmla="*/ 499 h 501"/>
                    <a:gd name="T32" fmla="*/ 284 w 1046"/>
                    <a:gd name="T33" fmla="*/ 501 h 501"/>
                    <a:gd name="T34" fmla="*/ 352 w 1046"/>
                    <a:gd name="T35" fmla="*/ 499 h 501"/>
                    <a:gd name="T36" fmla="*/ 417 w 1046"/>
                    <a:gd name="T37" fmla="*/ 494 h 501"/>
                    <a:gd name="T38" fmla="*/ 480 w 1046"/>
                    <a:gd name="T39" fmla="*/ 485 h 501"/>
                    <a:gd name="T40" fmla="*/ 539 w 1046"/>
                    <a:gd name="T41" fmla="*/ 475 h 501"/>
                    <a:gd name="T42" fmla="*/ 596 w 1046"/>
                    <a:gd name="T43" fmla="*/ 458 h 501"/>
                    <a:gd name="T44" fmla="*/ 650 w 1046"/>
                    <a:gd name="T45" fmla="*/ 442 h 501"/>
                    <a:gd name="T46" fmla="*/ 701 w 1046"/>
                    <a:gd name="T47" fmla="*/ 423 h 501"/>
                    <a:gd name="T48" fmla="*/ 750 w 1046"/>
                    <a:gd name="T49" fmla="*/ 402 h 501"/>
                    <a:gd name="T50" fmla="*/ 797 w 1046"/>
                    <a:gd name="T51" fmla="*/ 377 h 501"/>
                    <a:gd name="T52" fmla="*/ 840 w 1046"/>
                    <a:gd name="T53" fmla="*/ 353 h 501"/>
                    <a:gd name="T54" fmla="*/ 880 w 1046"/>
                    <a:gd name="T55" fmla="*/ 325 h 501"/>
                    <a:gd name="T56" fmla="*/ 919 w 1046"/>
                    <a:gd name="T57" fmla="*/ 299 h 501"/>
                    <a:gd name="T58" fmla="*/ 954 w 1046"/>
                    <a:gd name="T59" fmla="*/ 271 h 501"/>
                    <a:gd name="T60" fmla="*/ 986 w 1046"/>
                    <a:gd name="T61" fmla="*/ 242 h 501"/>
                    <a:gd name="T62" fmla="*/ 1018 w 1046"/>
                    <a:gd name="T63" fmla="*/ 212 h 501"/>
                    <a:gd name="T64" fmla="*/ 1046 w 1046"/>
                    <a:gd name="T65" fmla="*/ 182 h 501"/>
                    <a:gd name="T66" fmla="*/ 1008 w 1046"/>
                    <a:gd name="T67" fmla="*/ 160 h 501"/>
                    <a:gd name="T68" fmla="*/ 935 w 1046"/>
                    <a:gd name="T69" fmla="*/ 111 h 501"/>
                    <a:gd name="T70" fmla="*/ 867 w 1046"/>
                    <a:gd name="T71" fmla="*/ 71 h 501"/>
                    <a:gd name="T72" fmla="*/ 804 w 1046"/>
                    <a:gd name="T73" fmla="*/ 35 h 501"/>
                    <a:gd name="T74" fmla="*/ 750 w 1046"/>
                    <a:gd name="T75"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6" h="501">
                      <a:moveTo>
                        <a:pt x="750" y="0"/>
                      </a:moveTo>
                      <a:lnTo>
                        <a:pt x="701" y="47"/>
                      </a:lnTo>
                      <a:lnTo>
                        <a:pt x="650" y="92"/>
                      </a:lnTo>
                      <a:lnTo>
                        <a:pt x="596" y="136"/>
                      </a:lnTo>
                      <a:lnTo>
                        <a:pt x="539" y="176"/>
                      </a:lnTo>
                      <a:lnTo>
                        <a:pt x="482" y="217"/>
                      </a:lnTo>
                      <a:lnTo>
                        <a:pt x="425" y="252"/>
                      </a:lnTo>
                      <a:lnTo>
                        <a:pt x="368" y="287"/>
                      </a:lnTo>
                      <a:lnTo>
                        <a:pt x="311" y="320"/>
                      </a:lnTo>
                      <a:lnTo>
                        <a:pt x="205" y="377"/>
                      </a:lnTo>
                      <a:lnTo>
                        <a:pt x="116" y="421"/>
                      </a:lnTo>
                      <a:lnTo>
                        <a:pt x="43" y="452"/>
                      </a:lnTo>
                      <a:lnTo>
                        <a:pt x="0" y="471"/>
                      </a:lnTo>
                      <a:lnTo>
                        <a:pt x="76" y="485"/>
                      </a:lnTo>
                      <a:lnTo>
                        <a:pt x="146" y="494"/>
                      </a:lnTo>
                      <a:lnTo>
                        <a:pt x="217" y="499"/>
                      </a:lnTo>
                      <a:lnTo>
                        <a:pt x="284" y="501"/>
                      </a:lnTo>
                      <a:lnTo>
                        <a:pt x="352" y="499"/>
                      </a:lnTo>
                      <a:lnTo>
                        <a:pt x="417" y="494"/>
                      </a:lnTo>
                      <a:lnTo>
                        <a:pt x="480" y="485"/>
                      </a:lnTo>
                      <a:lnTo>
                        <a:pt x="539" y="475"/>
                      </a:lnTo>
                      <a:lnTo>
                        <a:pt x="596" y="458"/>
                      </a:lnTo>
                      <a:lnTo>
                        <a:pt x="650" y="442"/>
                      </a:lnTo>
                      <a:lnTo>
                        <a:pt x="701" y="423"/>
                      </a:lnTo>
                      <a:lnTo>
                        <a:pt x="750" y="402"/>
                      </a:lnTo>
                      <a:lnTo>
                        <a:pt x="797" y="377"/>
                      </a:lnTo>
                      <a:lnTo>
                        <a:pt x="840" y="353"/>
                      </a:lnTo>
                      <a:lnTo>
                        <a:pt x="880" y="325"/>
                      </a:lnTo>
                      <a:lnTo>
                        <a:pt x="919" y="299"/>
                      </a:lnTo>
                      <a:lnTo>
                        <a:pt x="954" y="271"/>
                      </a:lnTo>
                      <a:lnTo>
                        <a:pt x="986" y="242"/>
                      </a:lnTo>
                      <a:lnTo>
                        <a:pt x="1018" y="212"/>
                      </a:lnTo>
                      <a:lnTo>
                        <a:pt x="1046" y="182"/>
                      </a:lnTo>
                      <a:lnTo>
                        <a:pt x="1008" y="160"/>
                      </a:lnTo>
                      <a:lnTo>
                        <a:pt x="935" y="111"/>
                      </a:lnTo>
                      <a:lnTo>
                        <a:pt x="867" y="71"/>
                      </a:lnTo>
                      <a:lnTo>
                        <a:pt x="804" y="35"/>
                      </a:lnTo>
                      <a:lnTo>
                        <a:pt x="75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37"/>
                <p:cNvSpPr>
                  <a:spLocks/>
                </p:cNvSpPr>
                <p:nvPr/>
              </p:nvSpPr>
              <p:spPr bwMode="auto">
                <a:xfrm>
                  <a:off x="3127" y="2160"/>
                  <a:ext cx="67" cy="33"/>
                </a:xfrm>
                <a:custGeom>
                  <a:avLst/>
                  <a:gdLst>
                    <a:gd name="T0" fmla="*/ 718 w 1073"/>
                    <a:gd name="T1" fmla="*/ 43 h 515"/>
                    <a:gd name="T2" fmla="*/ 626 w 1073"/>
                    <a:gd name="T3" fmla="*/ 122 h 515"/>
                    <a:gd name="T4" fmla="*/ 525 w 1073"/>
                    <a:gd name="T5" fmla="*/ 195 h 515"/>
                    <a:gd name="T6" fmla="*/ 374 w 1073"/>
                    <a:gd name="T7" fmla="*/ 292 h 515"/>
                    <a:gd name="T8" fmla="*/ 233 w 1073"/>
                    <a:gd name="T9" fmla="*/ 368 h 515"/>
                    <a:gd name="T10" fmla="*/ 32 w 1073"/>
                    <a:gd name="T11" fmla="*/ 463 h 515"/>
                    <a:gd name="T12" fmla="*/ 0 w 1073"/>
                    <a:gd name="T13" fmla="*/ 480 h 515"/>
                    <a:gd name="T14" fmla="*/ 5 w 1073"/>
                    <a:gd name="T15" fmla="*/ 480 h 515"/>
                    <a:gd name="T16" fmla="*/ 83 w 1073"/>
                    <a:gd name="T17" fmla="*/ 496 h 515"/>
                    <a:gd name="T18" fmla="*/ 233 w 1073"/>
                    <a:gd name="T19" fmla="*/ 511 h 515"/>
                    <a:gd name="T20" fmla="*/ 371 w 1073"/>
                    <a:gd name="T21" fmla="*/ 511 h 515"/>
                    <a:gd name="T22" fmla="*/ 501 w 1073"/>
                    <a:gd name="T23" fmla="*/ 499 h 515"/>
                    <a:gd name="T24" fmla="*/ 617 w 1073"/>
                    <a:gd name="T25" fmla="*/ 471 h 515"/>
                    <a:gd name="T26" fmla="*/ 723 w 1073"/>
                    <a:gd name="T27" fmla="*/ 433 h 515"/>
                    <a:gd name="T28" fmla="*/ 821 w 1073"/>
                    <a:gd name="T29" fmla="*/ 390 h 515"/>
                    <a:gd name="T30" fmla="*/ 905 w 1073"/>
                    <a:gd name="T31" fmla="*/ 339 h 515"/>
                    <a:gd name="T32" fmla="*/ 978 w 1073"/>
                    <a:gd name="T33" fmla="*/ 282 h 515"/>
                    <a:gd name="T34" fmla="*/ 1043 w 1073"/>
                    <a:gd name="T35" fmla="*/ 222 h 515"/>
                    <a:gd name="T36" fmla="*/ 1065 w 1073"/>
                    <a:gd name="T37" fmla="*/ 187 h 515"/>
                    <a:gd name="T38" fmla="*/ 1005 w 1073"/>
                    <a:gd name="T39" fmla="*/ 247 h 515"/>
                    <a:gd name="T40" fmla="*/ 938 w 1073"/>
                    <a:gd name="T41" fmla="*/ 304 h 515"/>
                    <a:gd name="T42" fmla="*/ 859 w 1073"/>
                    <a:gd name="T43" fmla="*/ 358 h 515"/>
                    <a:gd name="T44" fmla="*/ 769 w 1073"/>
                    <a:gd name="T45" fmla="*/ 407 h 515"/>
                    <a:gd name="T46" fmla="*/ 669 w 1073"/>
                    <a:gd name="T47" fmla="*/ 447 h 515"/>
                    <a:gd name="T48" fmla="*/ 558 w 1073"/>
                    <a:gd name="T49" fmla="*/ 480 h 515"/>
                    <a:gd name="T50" fmla="*/ 436 w 1073"/>
                    <a:gd name="T51" fmla="*/ 499 h 515"/>
                    <a:gd name="T52" fmla="*/ 303 w 1073"/>
                    <a:gd name="T53" fmla="*/ 506 h 515"/>
                    <a:gd name="T54" fmla="*/ 165 w 1073"/>
                    <a:gd name="T55" fmla="*/ 499 h 515"/>
                    <a:gd name="T56" fmla="*/ 19 w 1073"/>
                    <a:gd name="T57" fmla="*/ 476 h 515"/>
                    <a:gd name="T58" fmla="*/ 135 w 1073"/>
                    <a:gd name="T59" fmla="*/ 426 h 515"/>
                    <a:gd name="T60" fmla="*/ 330 w 1073"/>
                    <a:gd name="T61" fmla="*/ 325 h 515"/>
                    <a:gd name="T62" fmla="*/ 444 w 1073"/>
                    <a:gd name="T63" fmla="*/ 257 h 515"/>
                    <a:gd name="T64" fmla="*/ 558 w 1073"/>
                    <a:gd name="T65" fmla="*/ 181 h 515"/>
                    <a:gd name="T66" fmla="*/ 669 w 1073"/>
                    <a:gd name="T67" fmla="*/ 97 h 515"/>
                    <a:gd name="T68" fmla="*/ 769 w 1073"/>
                    <a:gd name="T69" fmla="*/ 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3" h="515">
                      <a:moveTo>
                        <a:pt x="762" y="0"/>
                      </a:moveTo>
                      <a:lnTo>
                        <a:pt x="718" y="43"/>
                      </a:lnTo>
                      <a:lnTo>
                        <a:pt x="675" y="84"/>
                      </a:lnTo>
                      <a:lnTo>
                        <a:pt x="626" y="122"/>
                      </a:lnTo>
                      <a:lnTo>
                        <a:pt x="577" y="160"/>
                      </a:lnTo>
                      <a:lnTo>
                        <a:pt x="525" y="195"/>
                      </a:lnTo>
                      <a:lnTo>
                        <a:pt x="474" y="230"/>
                      </a:lnTo>
                      <a:lnTo>
                        <a:pt x="374" y="292"/>
                      </a:lnTo>
                      <a:lnTo>
                        <a:pt x="301" y="334"/>
                      </a:lnTo>
                      <a:lnTo>
                        <a:pt x="233" y="368"/>
                      </a:lnTo>
                      <a:lnTo>
                        <a:pt x="114" y="426"/>
                      </a:lnTo>
                      <a:lnTo>
                        <a:pt x="32" y="463"/>
                      </a:lnTo>
                      <a:lnTo>
                        <a:pt x="3" y="474"/>
                      </a:lnTo>
                      <a:lnTo>
                        <a:pt x="0" y="480"/>
                      </a:lnTo>
                      <a:lnTo>
                        <a:pt x="3" y="482"/>
                      </a:lnTo>
                      <a:lnTo>
                        <a:pt x="5" y="480"/>
                      </a:lnTo>
                      <a:lnTo>
                        <a:pt x="3" y="482"/>
                      </a:lnTo>
                      <a:lnTo>
                        <a:pt x="83" y="496"/>
                      </a:lnTo>
                      <a:lnTo>
                        <a:pt x="160" y="506"/>
                      </a:lnTo>
                      <a:lnTo>
                        <a:pt x="233" y="511"/>
                      </a:lnTo>
                      <a:lnTo>
                        <a:pt x="303" y="515"/>
                      </a:lnTo>
                      <a:lnTo>
                        <a:pt x="371" y="511"/>
                      </a:lnTo>
                      <a:lnTo>
                        <a:pt x="438" y="506"/>
                      </a:lnTo>
                      <a:lnTo>
                        <a:pt x="501" y="499"/>
                      </a:lnTo>
                      <a:lnTo>
                        <a:pt x="560" y="485"/>
                      </a:lnTo>
                      <a:lnTo>
                        <a:pt x="617" y="471"/>
                      </a:lnTo>
                      <a:lnTo>
                        <a:pt x="672" y="455"/>
                      </a:lnTo>
                      <a:lnTo>
                        <a:pt x="723" y="433"/>
                      </a:lnTo>
                      <a:lnTo>
                        <a:pt x="772" y="412"/>
                      </a:lnTo>
                      <a:lnTo>
                        <a:pt x="821" y="390"/>
                      </a:lnTo>
                      <a:lnTo>
                        <a:pt x="864" y="363"/>
                      </a:lnTo>
                      <a:lnTo>
                        <a:pt x="905" y="339"/>
                      </a:lnTo>
                      <a:lnTo>
                        <a:pt x="943" y="309"/>
                      </a:lnTo>
                      <a:lnTo>
                        <a:pt x="978" y="282"/>
                      </a:lnTo>
                      <a:lnTo>
                        <a:pt x="1013" y="252"/>
                      </a:lnTo>
                      <a:lnTo>
                        <a:pt x="1043" y="222"/>
                      </a:lnTo>
                      <a:lnTo>
                        <a:pt x="1073" y="193"/>
                      </a:lnTo>
                      <a:lnTo>
                        <a:pt x="1065" y="187"/>
                      </a:lnTo>
                      <a:lnTo>
                        <a:pt x="1037" y="217"/>
                      </a:lnTo>
                      <a:lnTo>
                        <a:pt x="1005" y="247"/>
                      </a:lnTo>
                      <a:lnTo>
                        <a:pt x="973" y="276"/>
                      </a:lnTo>
                      <a:lnTo>
                        <a:pt x="938" y="304"/>
                      </a:lnTo>
                      <a:lnTo>
                        <a:pt x="899" y="330"/>
                      </a:lnTo>
                      <a:lnTo>
                        <a:pt x="859" y="358"/>
                      </a:lnTo>
                      <a:lnTo>
                        <a:pt x="816" y="382"/>
                      </a:lnTo>
                      <a:lnTo>
                        <a:pt x="769" y="407"/>
                      </a:lnTo>
                      <a:lnTo>
                        <a:pt x="720" y="428"/>
                      </a:lnTo>
                      <a:lnTo>
                        <a:pt x="669" y="447"/>
                      </a:lnTo>
                      <a:lnTo>
                        <a:pt x="615" y="463"/>
                      </a:lnTo>
                      <a:lnTo>
                        <a:pt x="558" y="480"/>
                      </a:lnTo>
                      <a:lnTo>
                        <a:pt x="499" y="490"/>
                      </a:lnTo>
                      <a:lnTo>
                        <a:pt x="436" y="499"/>
                      </a:lnTo>
                      <a:lnTo>
                        <a:pt x="371" y="504"/>
                      </a:lnTo>
                      <a:lnTo>
                        <a:pt x="303" y="506"/>
                      </a:lnTo>
                      <a:lnTo>
                        <a:pt x="236" y="504"/>
                      </a:lnTo>
                      <a:lnTo>
                        <a:pt x="165" y="499"/>
                      </a:lnTo>
                      <a:lnTo>
                        <a:pt x="95" y="490"/>
                      </a:lnTo>
                      <a:lnTo>
                        <a:pt x="19" y="476"/>
                      </a:lnTo>
                      <a:lnTo>
                        <a:pt x="62" y="457"/>
                      </a:lnTo>
                      <a:lnTo>
                        <a:pt x="135" y="426"/>
                      </a:lnTo>
                      <a:lnTo>
                        <a:pt x="224" y="382"/>
                      </a:lnTo>
                      <a:lnTo>
                        <a:pt x="330" y="325"/>
                      </a:lnTo>
                      <a:lnTo>
                        <a:pt x="387" y="292"/>
                      </a:lnTo>
                      <a:lnTo>
                        <a:pt x="444" y="257"/>
                      </a:lnTo>
                      <a:lnTo>
                        <a:pt x="501" y="222"/>
                      </a:lnTo>
                      <a:lnTo>
                        <a:pt x="558" y="181"/>
                      </a:lnTo>
                      <a:lnTo>
                        <a:pt x="615" y="141"/>
                      </a:lnTo>
                      <a:lnTo>
                        <a:pt x="669" y="97"/>
                      </a:lnTo>
                      <a:lnTo>
                        <a:pt x="720" y="52"/>
                      </a:lnTo>
                      <a:lnTo>
                        <a:pt x="769" y="5"/>
                      </a:lnTo>
                      <a:lnTo>
                        <a:pt x="76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138"/>
                <p:cNvSpPr>
                  <a:spLocks/>
                </p:cNvSpPr>
                <p:nvPr/>
              </p:nvSpPr>
              <p:spPr bwMode="auto">
                <a:xfrm>
                  <a:off x="3182" y="2150"/>
                  <a:ext cx="19" cy="13"/>
                </a:xfrm>
                <a:custGeom>
                  <a:avLst/>
                  <a:gdLst>
                    <a:gd name="T0" fmla="*/ 2 w 308"/>
                    <a:gd name="T1" fmla="*/ 0 h 203"/>
                    <a:gd name="T2" fmla="*/ 0 w 308"/>
                    <a:gd name="T3" fmla="*/ 3 h 203"/>
                    <a:gd name="T4" fmla="*/ 26 w 308"/>
                    <a:gd name="T5" fmla="*/ 35 h 203"/>
                    <a:gd name="T6" fmla="*/ 56 w 308"/>
                    <a:gd name="T7" fmla="*/ 65 h 203"/>
                    <a:gd name="T8" fmla="*/ 89 w 308"/>
                    <a:gd name="T9" fmla="*/ 95 h 203"/>
                    <a:gd name="T10" fmla="*/ 127 w 308"/>
                    <a:gd name="T11" fmla="*/ 122 h 203"/>
                    <a:gd name="T12" fmla="*/ 165 w 308"/>
                    <a:gd name="T13" fmla="*/ 146 h 203"/>
                    <a:gd name="T14" fmla="*/ 210 w 308"/>
                    <a:gd name="T15" fmla="*/ 168 h 203"/>
                    <a:gd name="T16" fmla="*/ 257 w 308"/>
                    <a:gd name="T17" fmla="*/ 187 h 203"/>
                    <a:gd name="T18" fmla="*/ 308 w 308"/>
                    <a:gd name="T19" fmla="*/ 203 h 203"/>
                    <a:gd name="T20" fmla="*/ 308 w 308"/>
                    <a:gd name="T21" fmla="*/ 198 h 203"/>
                    <a:gd name="T22" fmla="*/ 306 w 308"/>
                    <a:gd name="T23" fmla="*/ 195 h 203"/>
                    <a:gd name="T24" fmla="*/ 257 w 308"/>
                    <a:gd name="T25" fmla="*/ 182 h 203"/>
                    <a:gd name="T26" fmla="*/ 210 w 308"/>
                    <a:gd name="T27" fmla="*/ 163 h 203"/>
                    <a:gd name="T28" fmla="*/ 167 w 308"/>
                    <a:gd name="T29" fmla="*/ 141 h 203"/>
                    <a:gd name="T30" fmla="*/ 129 w 308"/>
                    <a:gd name="T31" fmla="*/ 116 h 203"/>
                    <a:gd name="T32" fmla="*/ 94 w 308"/>
                    <a:gd name="T33" fmla="*/ 90 h 203"/>
                    <a:gd name="T34" fmla="*/ 61 w 308"/>
                    <a:gd name="T35" fmla="*/ 62 h 203"/>
                    <a:gd name="T36" fmla="*/ 31 w 308"/>
                    <a:gd name="T37" fmla="*/ 33 h 203"/>
                    <a:gd name="T38" fmla="*/ 7 w 308"/>
                    <a:gd name="T39" fmla="*/ 3 h 203"/>
                    <a:gd name="T40" fmla="*/ 2 w 308"/>
                    <a:gd name="T4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03">
                      <a:moveTo>
                        <a:pt x="2" y="0"/>
                      </a:moveTo>
                      <a:lnTo>
                        <a:pt x="0" y="3"/>
                      </a:lnTo>
                      <a:lnTo>
                        <a:pt x="26" y="35"/>
                      </a:lnTo>
                      <a:lnTo>
                        <a:pt x="56" y="65"/>
                      </a:lnTo>
                      <a:lnTo>
                        <a:pt x="89" y="95"/>
                      </a:lnTo>
                      <a:lnTo>
                        <a:pt x="127" y="122"/>
                      </a:lnTo>
                      <a:lnTo>
                        <a:pt x="165" y="146"/>
                      </a:lnTo>
                      <a:lnTo>
                        <a:pt x="210" y="168"/>
                      </a:lnTo>
                      <a:lnTo>
                        <a:pt x="257" y="187"/>
                      </a:lnTo>
                      <a:lnTo>
                        <a:pt x="308" y="203"/>
                      </a:lnTo>
                      <a:lnTo>
                        <a:pt x="308" y="198"/>
                      </a:lnTo>
                      <a:lnTo>
                        <a:pt x="306" y="195"/>
                      </a:lnTo>
                      <a:lnTo>
                        <a:pt x="257" y="182"/>
                      </a:lnTo>
                      <a:lnTo>
                        <a:pt x="210" y="163"/>
                      </a:lnTo>
                      <a:lnTo>
                        <a:pt x="167" y="141"/>
                      </a:lnTo>
                      <a:lnTo>
                        <a:pt x="129" y="116"/>
                      </a:lnTo>
                      <a:lnTo>
                        <a:pt x="94" y="90"/>
                      </a:lnTo>
                      <a:lnTo>
                        <a:pt x="61" y="62"/>
                      </a:lnTo>
                      <a:lnTo>
                        <a:pt x="31" y="33"/>
                      </a:lnTo>
                      <a:lnTo>
                        <a:pt x="7" y="3"/>
                      </a:lnTo>
                      <a:lnTo>
                        <a:pt x="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139"/>
                <p:cNvSpPr>
                  <a:spLocks/>
                </p:cNvSpPr>
                <p:nvPr/>
              </p:nvSpPr>
              <p:spPr bwMode="auto">
                <a:xfrm>
                  <a:off x="3180" y="2053"/>
                  <a:ext cx="25" cy="34"/>
                </a:xfrm>
                <a:custGeom>
                  <a:avLst/>
                  <a:gdLst>
                    <a:gd name="T0" fmla="*/ 48 w 395"/>
                    <a:gd name="T1" fmla="*/ 0 h 543"/>
                    <a:gd name="T2" fmla="*/ 40 w 395"/>
                    <a:gd name="T3" fmla="*/ 35 h 543"/>
                    <a:gd name="T4" fmla="*/ 33 w 395"/>
                    <a:gd name="T5" fmla="*/ 70 h 543"/>
                    <a:gd name="T6" fmla="*/ 19 w 395"/>
                    <a:gd name="T7" fmla="*/ 108 h 543"/>
                    <a:gd name="T8" fmla="*/ 0 w 395"/>
                    <a:gd name="T9" fmla="*/ 146 h 543"/>
                    <a:gd name="T10" fmla="*/ 87 w 395"/>
                    <a:gd name="T11" fmla="*/ 240 h 543"/>
                    <a:gd name="T12" fmla="*/ 170 w 395"/>
                    <a:gd name="T13" fmla="*/ 338 h 543"/>
                    <a:gd name="T14" fmla="*/ 254 w 395"/>
                    <a:gd name="T15" fmla="*/ 438 h 543"/>
                    <a:gd name="T16" fmla="*/ 336 w 395"/>
                    <a:gd name="T17" fmla="*/ 543 h 543"/>
                    <a:gd name="T18" fmla="*/ 355 w 395"/>
                    <a:gd name="T19" fmla="*/ 508 h 543"/>
                    <a:gd name="T20" fmla="*/ 374 w 395"/>
                    <a:gd name="T21" fmla="*/ 473 h 543"/>
                    <a:gd name="T22" fmla="*/ 384 w 395"/>
                    <a:gd name="T23" fmla="*/ 435 h 543"/>
                    <a:gd name="T24" fmla="*/ 395 w 395"/>
                    <a:gd name="T25" fmla="*/ 397 h 543"/>
                    <a:gd name="T26" fmla="*/ 363 w 395"/>
                    <a:gd name="T27" fmla="*/ 360 h 543"/>
                    <a:gd name="T28" fmla="*/ 287 w 395"/>
                    <a:gd name="T29" fmla="*/ 268 h 543"/>
                    <a:gd name="T30" fmla="*/ 209 w 395"/>
                    <a:gd name="T31" fmla="*/ 176 h 543"/>
                    <a:gd name="T32" fmla="*/ 130 w 395"/>
                    <a:gd name="T33" fmla="*/ 86 h 543"/>
                    <a:gd name="T34" fmla="*/ 48 w 395"/>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5" h="543">
                      <a:moveTo>
                        <a:pt x="48" y="0"/>
                      </a:moveTo>
                      <a:lnTo>
                        <a:pt x="40" y="35"/>
                      </a:lnTo>
                      <a:lnTo>
                        <a:pt x="33" y="70"/>
                      </a:lnTo>
                      <a:lnTo>
                        <a:pt x="19" y="108"/>
                      </a:lnTo>
                      <a:lnTo>
                        <a:pt x="0" y="146"/>
                      </a:lnTo>
                      <a:lnTo>
                        <a:pt x="87" y="240"/>
                      </a:lnTo>
                      <a:lnTo>
                        <a:pt x="170" y="338"/>
                      </a:lnTo>
                      <a:lnTo>
                        <a:pt x="254" y="438"/>
                      </a:lnTo>
                      <a:lnTo>
                        <a:pt x="336" y="543"/>
                      </a:lnTo>
                      <a:lnTo>
                        <a:pt x="355" y="508"/>
                      </a:lnTo>
                      <a:lnTo>
                        <a:pt x="374" y="473"/>
                      </a:lnTo>
                      <a:lnTo>
                        <a:pt x="384" y="435"/>
                      </a:lnTo>
                      <a:lnTo>
                        <a:pt x="395" y="397"/>
                      </a:lnTo>
                      <a:lnTo>
                        <a:pt x="363" y="360"/>
                      </a:lnTo>
                      <a:lnTo>
                        <a:pt x="287" y="268"/>
                      </a:lnTo>
                      <a:lnTo>
                        <a:pt x="209" y="176"/>
                      </a:lnTo>
                      <a:lnTo>
                        <a:pt x="130" y="86"/>
                      </a:lnTo>
                      <a:lnTo>
                        <a:pt x="4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140"/>
                <p:cNvSpPr>
                  <a:spLocks/>
                </p:cNvSpPr>
                <p:nvPr/>
              </p:nvSpPr>
              <p:spPr bwMode="auto">
                <a:xfrm>
                  <a:off x="3183" y="2052"/>
                  <a:ext cx="22" cy="26"/>
                </a:xfrm>
                <a:custGeom>
                  <a:avLst/>
                  <a:gdLst>
                    <a:gd name="T0" fmla="*/ 0 w 350"/>
                    <a:gd name="T1" fmla="*/ 0 h 414"/>
                    <a:gd name="T2" fmla="*/ 0 w 350"/>
                    <a:gd name="T3" fmla="*/ 17 h 414"/>
                    <a:gd name="T4" fmla="*/ 82 w 350"/>
                    <a:gd name="T5" fmla="*/ 103 h 414"/>
                    <a:gd name="T6" fmla="*/ 161 w 350"/>
                    <a:gd name="T7" fmla="*/ 193 h 414"/>
                    <a:gd name="T8" fmla="*/ 239 w 350"/>
                    <a:gd name="T9" fmla="*/ 285 h 414"/>
                    <a:gd name="T10" fmla="*/ 315 w 350"/>
                    <a:gd name="T11" fmla="*/ 377 h 414"/>
                    <a:gd name="T12" fmla="*/ 347 w 350"/>
                    <a:gd name="T13" fmla="*/ 414 h 414"/>
                    <a:gd name="T14" fmla="*/ 350 w 350"/>
                    <a:gd name="T15" fmla="*/ 401 h 414"/>
                    <a:gd name="T16" fmla="*/ 263 w 350"/>
                    <a:gd name="T17" fmla="*/ 295 h 414"/>
                    <a:gd name="T18" fmla="*/ 176 w 350"/>
                    <a:gd name="T19" fmla="*/ 195 h 414"/>
                    <a:gd name="T20" fmla="*/ 89 w 350"/>
                    <a:gd name="T21" fmla="*/ 95 h 414"/>
                    <a:gd name="T22" fmla="*/ 0 w 350"/>
                    <a:gd name="T23"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0" h="414">
                      <a:moveTo>
                        <a:pt x="0" y="0"/>
                      </a:moveTo>
                      <a:lnTo>
                        <a:pt x="0" y="17"/>
                      </a:lnTo>
                      <a:lnTo>
                        <a:pt x="82" y="103"/>
                      </a:lnTo>
                      <a:lnTo>
                        <a:pt x="161" y="193"/>
                      </a:lnTo>
                      <a:lnTo>
                        <a:pt x="239" y="285"/>
                      </a:lnTo>
                      <a:lnTo>
                        <a:pt x="315" y="377"/>
                      </a:lnTo>
                      <a:lnTo>
                        <a:pt x="347" y="414"/>
                      </a:lnTo>
                      <a:lnTo>
                        <a:pt x="350" y="401"/>
                      </a:lnTo>
                      <a:lnTo>
                        <a:pt x="263" y="295"/>
                      </a:lnTo>
                      <a:lnTo>
                        <a:pt x="176" y="195"/>
                      </a:lnTo>
                      <a:lnTo>
                        <a:pt x="89" y="95"/>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41"/>
                <p:cNvSpPr>
                  <a:spLocks/>
                </p:cNvSpPr>
                <p:nvPr/>
              </p:nvSpPr>
              <p:spPr bwMode="auto">
                <a:xfrm>
                  <a:off x="3165" y="2062"/>
                  <a:ext cx="36" cy="35"/>
                </a:xfrm>
                <a:custGeom>
                  <a:avLst/>
                  <a:gdLst>
                    <a:gd name="T0" fmla="*/ 234 w 570"/>
                    <a:gd name="T1" fmla="*/ 0 h 560"/>
                    <a:gd name="T2" fmla="*/ 218 w 570"/>
                    <a:gd name="T3" fmla="*/ 30 h 560"/>
                    <a:gd name="T4" fmla="*/ 196 w 570"/>
                    <a:gd name="T5" fmla="*/ 59 h 560"/>
                    <a:gd name="T6" fmla="*/ 174 w 570"/>
                    <a:gd name="T7" fmla="*/ 89 h 560"/>
                    <a:gd name="T8" fmla="*/ 147 w 570"/>
                    <a:gd name="T9" fmla="*/ 119 h 560"/>
                    <a:gd name="T10" fmla="*/ 117 w 570"/>
                    <a:gd name="T11" fmla="*/ 152 h 560"/>
                    <a:gd name="T12" fmla="*/ 82 w 570"/>
                    <a:gd name="T13" fmla="*/ 181 h 560"/>
                    <a:gd name="T14" fmla="*/ 44 w 570"/>
                    <a:gd name="T15" fmla="*/ 211 h 560"/>
                    <a:gd name="T16" fmla="*/ 0 w 570"/>
                    <a:gd name="T17" fmla="*/ 244 h 560"/>
                    <a:gd name="T18" fmla="*/ 68 w 570"/>
                    <a:gd name="T19" fmla="*/ 319 h 560"/>
                    <a:gd name="T20" fmla="*/ 131 w 570"/>
                    <a:gd name="T21" fmla="*/ 395 h 560"/>
                    <a:gd name="T22" fmla="*/ 190 w 570"/>
                    <a:gd name="T23" fmla="*/ 470 h 560"/>
                    <a:gd name="T24" fmla="*/ 244 w 570"/>
                    <a:gd name="T25" fmla="*/ 541 h 560"/>
                    <a:gd name="T26" fmla="*/ 261 w 570"/>
                    <a:gd name="T27" fmla="*/ 560 h 560"/>
                    <a:gd name="T28" fmla="*/ 317 w 570"/>
                    <a:gd name="T29" fmla="*/ 550 h 560"/>
                    <a:gd name="T30" fmla="*/ 369 w 570"/>
                    <a:gd name="T31" fmla="*/ 536 h 560"/>
                    <a:gd name="T32" fmla="*/ 413 w 570"/>
                    <a:gd name="T33" fmla="*/ 519 h 560"/>
                    <a:gd name="T34" fmla="*/ 453 w 570"/>
                    <a:gd name="T35" fmla="*/ 501 h 560"/>
                    <a:gd name="T36" fmla="*/ 488 w 570"/>
                    <a:gd name="T37" fmla="*/ 477 h 560"/>
                    <a:gd name="T38" fmla="*/ 521 w 570"/>
                    <a:gd name="T39" fmla="*/ 452 h 560"/>
                    <a:gd name="T40" fmla="*/ 545 w 570"/>
                    <a:gd name="T41" fmla="*/ 425 h 560"/>
                    <a:gd name="T42" fmla="*/ 570 w 570"/>
                    <a:gd name="T43" fmla="*/ 397 h 560"/>
                    <a:gd name="T44" fmla="*/ 488 w 570"/>
                    <a:gd name="T45" fmla="*/ 292 h 560"/>
                    <a:gd name="T46" fmla="*/ 404 w 570"/>
                    <a:gd name="T47" fmla="*/ 192 h 560"/>
                    <a:gd name="T48" fmla="*/ 321 w 570"/>
                    <a:gd name="T49" fmla="*/ 94 h 560"/>
                    <a:gd name="T50" fmla="*/ 234 w 570"/>
                    <a:gd name="T51"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0" h="560">
                      <a:moveTo>
                        <a:pt x="234" y="0"/>
                      </a:moveTo>
                      <a:lnTo>
                        <a:pt x="218" y="30"/>
                      </a:lnTo>
                      <a:lnTo>
                        <a:pt x="196" y="59"/>
                      </a:lnTo>
                      <a:lnTo>
                        <a:pt x="174" y="89"/>
                      </a:lnTo>
                      <a:lnTo>
                        <a:pt x="147" y="119"/>
                      </a:lnTo>
                      <a:lnTo>
                        <a:pt x="117" y="152"/>
                      </a:lnTo>
                      <a:lnTo>
                        <a:pt x="82" y="181"/>
                      </a:lnTo>
                      <a:lnTo>
                        <a:pt x="44" y="211"/>
                      </a:lnTo>
                      <a:lnTo>
                        <a:pt x="0" y="244"/>
                      </a:lnTo>
                      <a:lnTo>
                        <a:pt x="68" y="319"/>
                      </a:lnTo>
                      <a:lnTo>
                        <a:pt x="131" y="395"/>
                      </a:lnTo>
                      <a:lnTo>
                        <a:pt x="190" y="470"/>
                      </a:lnTo>
                      <a:lnTo>
                        <a:pt x="244" y="541"/>
                      </a:lnTo>
                      <a:lnTo>
                        <a:pt x="261" y="560"/>
                      </a:lnTo>
                      <a:lnTo>
                        <a:pt x="317" y="550"/>
                      </a:lnTo>
                      <a:lnTo>
                        <a:pt x="369" y="536"/>
                      </a:lnTo>
                      <a:lnTo>
                        <a:pt x="413" y="519"/>
                      </a:lnTo>
                      <a:lnTo>
                        <a:pt x="453" y="501"/>
                      </a:lnTo>
                      <a:lnTo>
                        <a:pt x="488" y="477"/>
                      </a:lnTo>
                      <a:lnTo>
                        <a:pt x="521" y="452"/>
                      </a:lnTo>
                      <a:lnTo>
                        <a:pt x="545" y="425"/>
                      </a:lnTo>
                      <a:lnTo>
                        <a:pt x="570" y="397"/>
                      </a:lnTo>
                      <a:lnTo>
                        <a:pt x="488" y="292"/>
                      </a:lnTo>
                      <a:lnTo>
                        <a:pt x="404" y="192"/>
                      </a:lnTo>
                      <a:lnTo>
                        <a:pt x="321" y="94"/>
                      </a:lnTo>
                      <a:lnTo>
                        <a:pt x="234"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42"/>
                <p:cNvSpPr>
                  <a:spLocks/>
                </p:cNvSpPr>
                <p:nvPr/>
              </p:nvSpPr>
              <p:spPr bwMode="auto">
                <a:xfrm>
                  <a:off x="3164" y="2077"/>
                  <a:ext cx="18" cy="20"/>
                </a:xfrm>
                <a:custGeom>
                  <a:avLst/>
                  <a:gdLst>
                    <a:gd name="T0" fmla="*/ 21 w 282"/>
                    <a:gd name="T1" fmla="*/ 0 h 316"/>
                    <a:gd name="T2" fmla="*/ 0 w 282"/>
                    <a:gd name="T3" fmla="*/ 12 h 316"/>
                    <a:gd name="T4" fmla="*/ 68 w 282"/>
                    <a:gd name="T5" fmla="*/ 87 h 316"/>
                    <a:gd name="T6" fmla="*/ 135 w 282"/>
                    <a:gd name="T7" fmla="*/ 162 h 316"/>
                    <a:gd name="T8" fmla="*/ 268 w 282"/>
                    <a:gd name="T9" fmla="*/ 316 h 316"/>
                    <a:gd name="T10" fmla="*/ 282 w 282"/>
                    <a:gd name="T11" fmla="*/ 316 h 316"/>
                    <a:gd name="T12" fmla="*/ 265 w 282"/>
                    <a:gd name="T13" fmla="*/ 297 h 316"/>
                    <a:gd name="T14" fmla="*/ 211 w 282"/>
                    <a:gd name="T15" fmla="*/ 226 h 316"/>
                    <a:gd name="T16" fmla="*/ 152 w 282"/>
                    <a:gd name="T17" fmla="*/ 151 h 316"/>
                    <a:gd name="T18" fmla="*/ 89 w 282"/>
                    <a:gd name="T19" fmla="*/ 75 h 316"/>
                    <a:gd name="T20" fmla="*/ 21 w 282"/>
                    <a:gd name="T21"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316">
                      <a:moveTo>
                        <a:pt x="21" y="0"/>
                      </a:moveTo>
                      <a:lnTo>
                        <a:pt x="0" y="12"/>
                      </a:lnTo>
                      <a:lnTo>
                        <a:pt x="68" y="87"/>
                      </a:lnTo>
                      <a:lnTo>
                        <a:pt x="135" y="162"/>
                      </a:lnTo>
                      <a:lnTo>
                        <a:pt x="268" y="316"/>
                      </a:lnTo>
                      <a:lnTo>
                        <a:pt x="282" y="316"/>
                      </a:lnTo>
                      <a:lnTo>
                        <a:pt x="265" y="297"/>
                      </a:lnTo>
                      <a:lnTo>
                        <a:pt x="211" y="226"/>
                      </a:lnTo>
                      <a:lnTo>
                        <a:pt x="152" y="151"/>
                      </a:lnTo>
                      <a:lnTo>
                        <a:pt x="89" y="75"/>
                      </a:lnTo>
                      <a:lnTo>
                        <a:pt x="21"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43"/>
                <p:cNvSpPr>
                  <a:spLocks noEditPoints="1"/>
                </p:cNvSpPr>
                <p:nvPr/>
              </p:nvSpPr>
              <p:spPr bwMode="auto">
                <a:xfrm>
                  <a:off x="3180" y="2052"/>
                  <a:ext cx="25" cy="35"/>
                </a:xfrm>
                <a:custGeom>
                  <a:avLst/>
                  <a:gdLst>
                    <a:gd name="T0" fmla="*/ 401 w 406"/>
                    <a:gd name="T1" fmla="*/ 405 h 558"/>
                    <a:gd name="T2" fmla="*/ 390 w 406"/>
                    <a:gd name="T3" fmla="*/ 443 h 558"/>
                    <a:gd name="T4" fmla="*/ 380 w 406"/>
                    <a:gd name="T5" fmla="*/ 481 h 558"/>
                    <a:gd name="T6" fmla="*/ 361 w 406"/>
                    <a:gd name="T7" fmla="*/ 516 h 558"/>
                    <a:gd name="T8" fmla="*/ 342 w 406"/>
                    <a:gd name="T9" fmla="*/ 551 h 558"/>
                    <a:gd name="T10" fmla="*/ 347 w 406"/>
                    <a:gd name="T11" fmla="*/ 558 h 558"/>
                    <a:gd name="T12" fmla="*/ 366 w 406"/>
                    <a:gd name="T13" fmla="*/ 525 h 558"/>
                    <a:gd name="T14" fmla="*/ 385 w 406"/>
                    <a:gd name="T15" fmla="*/ 490 h 558"/>
                    <a:gd name="T16" fmla="*/ 399 w 406"/>
                    <a:gd name="T17" fmla="*/ 452 h 558"/>
                    <a:gd name="T18" fmla="*/ 406 w 406"/>
                    <a:gd name="T19" fmla="*/ 414 h 558"/>
                    <a:gd name="T20" fmla="*/ 401 w 406"/>
                    <a:gd name="T21" fmla="*/ 405 h 558"/>
                    <a:gd name="T22" fmla="*/ 46 w 406"/>
                    <a:gd name="T23" fmla="*/ 0 h 558"/>
                    <a:gd name="T24" fmla="*/ 41 w 406"/>
                    <a:gd name="T25" fmla="*/ 34 h 558"/>
                    <a:gd name="T26" fmla="*/ 33 w 406"/>
                    <a:gd name="T27" fmla="*/ 73 h 558"/>
                    <a:gd name="T28" fmla="*/ 19 w 406"/>
                    <a:gd name="T29" fmla="*/ 108 h 558"/>
                    <a:gd name="T30" fmla="*/ 0 w 406"/>
                    <a:gd name="T31" fmla="*/ 149 h 558"/>
                    <a:gd name="T32" fmla="*/ 6 w 406"/>
                    <a:gd name="T33" fmla="*/ 154 h 558"/>
                    <a:gd name="T34" fmla="*/ 25 w 406"/>
                    <a:gd name="T35" fmla="*/ 116 h 558"/>
                    <a:gd name="T36" fmla="*/ 39 w 406"/>
                    <a:gd name="T37" fmla="*/ 78 h 558"/>
                    <a:gd name="T38" fmla="*/ 46 w 406"/>
                    <a:gd name="T39" fmla="*/ 43 h 558"/>
                    <a:gd name="T40" fmla="*/ 54 w 406"/>
                    <a:gd name="T41" fmla="*/ 8 h 558"/>
                    <a:gd name="T42" fmla="*/ 46 w 406"/>
                    <a:gd name="T43"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6" h="558">
                      <a:moveTo>
                        <a:pt x="401" y="405"/>
                      </a:moveTo>
                      <a:lnTo>
                        <a:pt x="390" y="443"/>
                      </a:lnTo>
                      <a:lnTo>
                        <a:pt x="380" y="481"/>
                      </a:lnTo>
                      <a:lnTo>
                        <a:pt x="361" y="516"/>
                      </a:lnTo>
                      <a:lnTo>
                        <a:pt x="342" y="551"/>
                      </a:lnTo>
                      <a:lnTo>
                        <a:pt x="347" y="558"/>
                      </a:lnTo>
                      <a:lnTo>
                        <a:pt x="366" y="525"/>
                      </a:lnTo>
                      <a:lnTo>
                        <a:pt x="385" y="490"/>
                      </a:lnTo>
                      <a:lnTo>
                        <a:pt x="399" y="452"/>
                      </a:lnTo>
                      <a:lnTo>
                        <a:pt x="406" y="414"/>
                      </a:lnTo>
                      <a:lnTo>
                        <a:pt x="401" y="405"/>
                      </a:lnTo>
                      <a:close/>
                      <a:moveTo>
                        <a:pt x="46" y="0"/>
                      </a:moveTo>
                      <a:lnTo>
                        <a:pt x="41" y="34"/>
                      </a:lnTo>
                      <a:lnTo>
                        <a:pt x="33" y="73"/>
                      </a:lnTo>
                      <a:lnTo>
                        <a:pt x="19" y="108"/>
                      </a:lnTo>
                      <a:lnTo>
                        <a:pt x="0" y="149"/>
                      </a:lnTo>
                      <a:lnTo>
                        <a:pt x="6" y="154"/>
                      </a:lnTo>
                      <a:lnTo>
                        <a:pt x="25" y="116"/>
                      </a:lnTo>
                      <a:lnTo>
                        <a:pt x="39" y="78"/>
                      </a:lnTo>
                      <a:lnTo>
                        <a:pt x="46" y="43"/>
                      </a:lnTo>
                      <a:lnTo>
                        <a:pt x="54" y="8"/>
                      </a:lnTo>
                      <a:lnTo>
                        <a:pt x="46"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44"/>
                <p:cNvSpPr>
                  <a:spLocks noEditPoints="1"/>
                </p:cNvSpPr>
                <p:nvPr/>
              </p:nvSpPr>
              <p:spPr bwMode="auto">
                <a:xfrm>
                  <a:off x="3164" y="2051"/>
                  <a:ext cx="41" cy="46"/>
                </a:xfrm>
                <a:custGeom>
                  <a:avLst/>
                  <a:gdLst>
                    <a:gd name="T0" fmla="*/ 0 w 669"/>
                    <a:gd name="T1" fmla="*/ 431 h 746"/>
                    <a:gd name="T2" fmla="*/ 0 w 669"/>
                    <a:gd name="T3" fmla="*/ 433 h 746"/>
                    <a:gd name="T4" fmla="*/ 0 w 669"/>
                    <a:gd name="T5" fmla="*/ 437 h 746"/>
                    <a:gd name="T6" fmla="*/ 68 w 669"/>
                    <a:gd name="T7" fmla="*/ 510 h 746"/>
                    <a:gd name="T8" fmla="*/ 138 w 669"/>
                    <a:gd name="T9" fmla="*/ 588 h 746"/>
                    <a:gd name="T10" fmla="*/ 271 w 669"/>
                    <a:gd name="T11" fmla="*/ 746 h 746"/>
                    <a:gd name="T12" fmla="*/ 276 w 669"/>
                    <a:gd name="T13" fmla="*/ 746 h 746"/>
                    <a:gd name="T14" fmla="*/ 279 w 669"/>
                    <a:gd name="T15" fmla="*/ 746 h 746"/>
                    <a:gd name="T16" fmla="*/ 141 w 669"/>
                    <a:gd name="T17" fmla="*/ 586 h 746"/>
                    <a:gd name="T18" fmla="*/ 70 w 669"/>
                    <a:gd name="T19" fmla="*/ 504 h 746"/>
                    <a:gd name="T20" fmla="*/ 0 w 669"/>
                    <a:gd name="T21" fmla="*/ 431 h 746"/>
                    <a:gd name="T22" fmla="*/ 306 w 669"/>
                    <a:gd name="T23" fmla="*/ 9 h 746"/>
                    <a:gd name="T24" fmla="*/ 308 w 669"/>
                    <a:gd name="T25" fmla="*/ 7 h 746"/>
                    <a:gd name="T26" fmla="*/ 306 w 669"/>
                    <a:gd name="T27" fmla="*/ 9 h 746"/>
                    <a:gd name="T28" fmla="*/ 306 w 669"/>
                    <a:gd name="T29" fmla="*/ 0 h 746"/>
                    <a:gd name="T30" fmla="*/ 303 w 669"/>
                    <a:gd name="T31" fmla="*/ 7 h 746"/>
                    <a:gd name="T32" fmla="*/ 308 w 669"/>
                    <a:gd name="T33" fmla="*/ 7 h 746"/>
                    <a:gd name="T34" fmla="*/ 303 w 669"/>
                    <a:gd name="T35" fmla="*/ 7 h 746"/>
                    <a:gd name="T36" fmla="*/ 303 w 669"/>
                    <a:gd name="T37" fmla="*/ 23 h 746"/>
                    <a:gd name="T38" fmla="*/ 311 w 669"/>
                    <a:gd name="T39" fmla="*/ 31 h 746"/>
                    <a:gd name="T40" fmla="*/ 311 w 669"/>
                    <a:gd name="T41" fmla="*/ 14 h 746"/>
                    <a:gd name="T42" fmla="*/ 400 w 669"/>
                    <a:gd name="T43" fmla="*/ 109 h 746"/>
                    <a:gd name="T44" fmla="*/ 487 w 669"/>
                    <a:gd name="T45" fmla="*/ 209 h 746"/>
                    <a:gd name="T46" fmla="*/ 574 w 669"/>
                    <a:gd name="T47" fmla="*/ 309 h 746"/>
                    <a:gd name="T48" fmla="*/ 661 w 669"/>
                    <a:gd name="T49" fmla="*/ 415 h 746"/>
                    <a:gd name="T50" fmla="*/ 658 w 669"/>
                    <a:gd name="T51" fmla="*/ 428 h 746"/>
                    <a:gd name="T52" fmla="*/ 663 w 669"/>
                    <a:gd name="T53" fmla="*/ 437 h 746"/>
                    <a:gd name="T54" fmla="*/ 669 w 669"/>
                    <a:gd name="T55" fmla="*/ 415 h 746"/>
                    <a:gd name="T56" fmla="*/ 667 w 669"/>
                    <a:gd name="T57" fmla="*/ 412 h 746"/>
                    <a:gd name="T58" fmla="*/ 580 w 669"/>
                    <a:gd name="T59" fmla="*/ 304 h 746"/>
                    <a:gd name="T60" fmla="*/ 493 w 669"/>
                    <a:gd name="T61" fmla="*/ 201 h 746"/>
                    <a:gd name="T62" fmla="*/ 400 w 669"/>
                    <a:gd name="T63" fmla="*/ 99 h 746"/>
                    <a:gd name="T64" fmla="*/ 311 w 669"/>
                    <a:gd name="T65" fmla="*/ 3 h 746"/>
                    <a:gd name="T66" fmla="*/ 306 w 669"/>
                    <a:gd name="T67"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9" h="746">
                      <a:moveTo>
                        <a:pt x="0" y="431"/>
                      </a:moveTo>
                      <a:lnTo>
                        <a:pt x="0" y="433"/>
                      </a:lnTo>
                      <a:lnTo>
                        <a:pt x="0" y="437"/>
                      </a:lnTo>
                      <a:lnTo>
                        <a:pt x="68" y="510"/>
                      </a:lnTo>
                      <a:lnTo>
                        <a:pt x="138" y="588"/>
                      </a:lnTo>
                      <a:lnTo>
                        <a:pt x="271" y="746"/>
                      </a:lnTo>
                      <a:lnTo>
                        <a:pt x="276" y="746"/>
                      </a:lnTo>
                      <a:lnTo>
                        <a:pt x="279" y="746"/>
                      </a:lnTo>
                      <a:lnTo>
                        <a:pt x="141" y="586"/>
                      </a:lnTo>
                      <a:lnTo>
                        <a:pt x="70" y="504"/>
                      </a:lnTo>
                      <a:lnTo>
                        <a:pt x="0" y="431"/>
                      </a:lnTo>
                      <a:close/>
                      <a:moveTo>
                        <a:pt x="306" y="9"/>
                      </a:moveTo>
                      <a:lnTo>
                        <a:pt x="308" y="7"/>
                      </a:lnTo>
                      <a:lnTo>
                        <a:pt x="306" y="9"/>
                      </a:lnTo>
                      <a:close/>
                      <a:moveTo>
                        <a:pt x="306" y="0"/>
                      </a:moveTo>
                      <a:lnTo>
                        <a:pt x="303" y="7"/>
                      </a:lnTo>
                      <a:lnTo>
                        <a:pt x="308" y="7"/>
                      </a:lnTo>
                      <a:lnTo>
                        <a:pt x="303" y="7"/>
                      </a:lnTo>
                      <a:lnTo>
                        <a:pt x="303" y="23"/>
                      </a:lnTo>
                      <a:lnTo>
                        <a:pt x="311" y="31"/>
                      </a:lnTo>
                      <a:lnTo>
                        <a:pt x="311" y="14"/>
                      </a:lnTo>
                      <a:lnTo>
                        <a:pt x="400" y="109"/>
                      </a:lnTo>
                      <a:lnTo>
                        <a:pt x="487" y="209"/>
                      </a:lnTo>
                      <a:lnTo>
                        <a:pt x="574" y="309"/>
                      </a:lnTo>
                      <a:lnTo>
                        <a:pt x="661" y="415"/>
                      </a:lnTo>
                      <a:lnTo>
                        <a:pt x="658" y="428"/>
                      </a:lnTo>
                      <a:lnTo>
                        <a:pt x="663" y="437"/>
                      </a:lnTo>
                      <a:lnTo>
                        <a:pt x="669" y="415"/>
                      </a:lnTo>
                      <a:lnTo>
                        <a:pt x="667" y="412"/>
                      </a:lnTo>
                      <a:lnTo>
                        <a:pt x="580" y="304"/>
                      </a:lnTo>
                      <a:lnTo>
                        <a:pt x="493" y="201"/>
                      </a:lnTo>
                      <a:lnTo>
                        <a:pt x="400" y="99"/>
                      </a:lnTo>
                      <a:lnTo>
                        <a:pt x="311" y="3"/>
                      </a:lnTo>
                      <a:lnTo>
                        <a:pt x="30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45"/>
                <p:cNvSpPr>
                  <a:spLocks noEditPoints="1"/>
                </p:cNvSpPr>
                <p:nvPr/>
              </p:nvSpPr>
              <p:spPr bwMode="auto">
                <a:xfrm>
                  <a:off x="3165" y="2062"/>
                  <a:ext cx="36" cy="35"/>
                </a:xfrm>
                <a:custGeom>
                  <a:avLst/>
                  <a:gdLst>
                    <a:gd name="T0" fmla="*/ 575 w 580"/>
                    <a:gd name="T1" fmla="*/ 402 h 571"/>
                    <a:gd name="T2" fmla="*/ 550 w 580"/>
                    <a:gd name="T3" fmla="*/ 430 h 571"/>
                    <a:gd name="T4" fmla="*/ 526 w 580"/>
                    <a:gd name="T5" fmla="*/ 457 h 571"/>
                    <a:gd name="T6" fmla="*/ 493 w 580"/>
                    <a:gd name="T7" fmla="*/ 482 h 571"/>
                    <a:gd name="T8" fmla="*/ 458 w 580"/>
                    <a:gd name="T9" fmla="*/ 506 h 571"/>
                    <a:gd name="T10" fmla="*/ 418 w 580"/>
                    <a:gd name="T11" fmla="*/ 524 h 571"/>
                    <a:gd name="T12" fmla="*/ 374 w 580"/>
                    <a:gd name="T13" fmla="*/ 541 h 571"/>
                    <a:gd name="T14" fmla="*/ 322 w 580"/>
                    <a:gd name="T15" fmla="*/ 555 h 571"/>
                    <a:gd name="T16" fmla="*/ 266 w 580"/>
                    <a:gd name="T17" fmla="*/ 565 h 571"/>
                    <a:gd name="T18" fmla="*/ 272 w 580"/>
                    <a:gd name="T19" fmla="*/ 571 h 571"/>
                    <a:gd name="T20" fmla="*/ 328 w 580"/>
                    <a:gd name="T21" fmla="*/ 562 h 571"/>
                    <a:gd name="T22" fmla="*/ 376 w 580"/>
                    <a:gd name="T23" fmla="*/ 549 h 571"/>
                    <a:gd name="T24" fmla="*/ 423 w 580"/>
                    <a:gd name="T25" fmla="*/ 532 h 571"/>
                    <a:gd name="T26" fmla="*/ 463 w 580"/>
                    <a:gd name="T27" fmla="*/ 511 h 571"/>
                    <a:gd name="T28" fmla="*/ 498 w 580"/>
                    <a:gd name="T29" fmla="*/ 489 h 571"/>
                    <a:gd name="T30" fmla="*/ 529 w 580"/>
                    <a:gd name="T31" fmla="*/ 465 h 571"/>
                    <a:gd name="T32" fmla="*/ 556 w 580"/>
                    <a:gd name="T33" fmla="*/ 438 h 571"/>
                    <a:gd name="T34" fmla="*/ 580 w 580"/>
                    <a:gd name="T35" fmla="*/ 409 h 571"/>
                    <a:gd name="T36" fmla="*/ 575 w 580"/>
                    <a:gd name="T37" fmla="*/ 402 h 571"/>
                    <a:gd name="T38" fmla="*/ 233 w 580"/>
                    <a:gd name="T39" fmla="*/ 0 h 571"/>
                    <a:gd name="T40" fmla="*/ 217 w 580"/>
                    <a:gd name="T41" fmla="*/ 29 h 571"/>
                    <a:gd name="T42" fmla="*/ 195 w 580"/>
                    <a:gd name="T43" fmla="*/ 59 h 571"/>
                    <a:gd name="T44" fmla="*/ 174 w 580"/>
                    <a:gd name="T45" fmla="*/ 89 h 571"/>
                    <a:gd name="T46" fmla="*/ 146 w 580"/>
                    <a:gd name="T47" fmla="*/ 118 h 571"/>
                    <a:gd name="T48" fmla="*/ 117 w 580"/>
                    <a:gd name="T49" fmla="*/ 148 h 571"/>
                    <a:gd name="T50" fmla="*/ 82 w 580"/>
                    <a:gd name="T51" fmla="*/ 181 h 571"/>
                    <a:gd name="T52" fmla="*/ 44 w 580"/>
                    <a:gd name="T53" fmla="*/ 211 h 571"/>
                    <a:gd name="T54" fmla="*/ 0 w 580"/>
                    <a:gd name="T55" fmla="*/ 243 h 571"/>
                    <a:gd name="T56" fmla="*/ 5 w 580"/>
                    <a:gd name="T57" fmla="*/ 249 h 571"/>
                    <a:gd name="T58" fmla="*/ 49 w 580"/>
                    <a:gd name="T59" fmla="*/ 216 h 571"/>
                    <a:gd name="T60" fmla="*/ 87 w 580"/>
                    <a:gd name="T61" fmla="*/ 186 h 571"/>
                    <a:gd name="T62" fmla="*/ 122 w 580"/>
                    <a:gd name="T63" fmla="*/ 157 h 571"/>
                    <a:gd name="T64" fmla="*/ 152 w 580"/>
                    <a:gd name="T65" fmla="*/ 124 h 571"/>
                    <a:gd name="T66" fmla="*/ 179 w 580"/>
                    <a:gd name="T67" fmla="*/ 94 h 571"/>
                    <a:gd name="T68" fmla="*/ 201 w 580"/>
                    <a:gd name="T69" fmla="*/ 64 h 571"/>
                    <a:gd name="T70" fmla="*/ 223 w 580"/>
                    <a:gd name="T71" fmla="*/ 35 h 571"/>
                    <a:gd name="T72" fmla="*/ 239 w 580"/>
                    <a:gd name="T73" fmla="*/ 5 h 571"/>
                    <a:gd name="T74" fmla="*/ 233 w 580"/>
                    <a:gd name="T75"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0" h="571">
                      <a:moveTo>
                        <a:pt x="575" y="402"/>
                      </a:moveTo>
                      <a:lnTo>
                        <a:pt x="550" y="430"/>
                      </a:lnTo>
                      <a:lnTo>
                        <a:pt x="526" y="457"/>
                      </a:lnTo>
                      <a:lnTo>
                        <a:pt x="493" y="482"/>
                      </a:lnTo>
                      <a:lnTo>
                        <a:pt x="458" y="506"/>
                      </a:lnTo>
                      <a:lnTo>
                        <a:pt x="418" y="524"/>
                      </a:lnTo>
                      <a:lnTo>
                        <a:pt x="374" y="541"/>
                      </a:lnTo>
                      <a:lnTo>
                        <a:pt x="322" y="555"/>
                      </a:lnTo>
                      <a:lnTo>
                        <a:pt x="266" y="565"/>
                      </a:lnTo>
                      <a:lnTo>
                        <a:pt x="272" y="571"/>
                      </a:lnTo>
                      <a:lnTo>
                        <a:pt x="328" y="562"/>
                      </a:lnTo>
                      <a:lnTo>
                        <a:pt x="376" y="549"/>
                      </a:lnTo>
                      <a:lnTo>
                        <a:pt x="423" y="532"/>
                      </a:lnTo>
                      <a:lnTo>
                        <a:pt x="463" y="511"/>
                      </a:lnTo>
                      <a:lnTo>
                        <a:pt x="498" y="489"/>
                      </a:lnTo>
                      <a:lnTo>
                        <a:pt x="529" y="465"/>
                      </a:lnTo>
                      <a:lnTo>
                        <a:pt x="556" y="438"/>
                      </a:lnTo>
                      <a:lnTo>
                        <a:pt x="580" y="409"/>
                      </a:lnTo>
                      <a:lnTo>
                        <a:pt x="575" y="402"/>
                      </a:lnTo>
                      <a:close/>
                      <a:moveTo>
                        <a:pt x="233" y="0"/>
                      </a:moveTo>
                      <a:lnTo>
                        <a:pt x="217" y="29"/>
                      </a:lnTo>
                      <a:lnTo>
                        <a:pt x="195" y="59"/>
                      </a:lnTo>
                      <a:lnTo>
                        <a:pt x="174" y="89"/>
                      </a:lnTo>
                      <a:lnTo>
                        <a:pt x="146" y="118"/>
                      </a:lnTo>
                      <a:lnTo>
                        <a:pt x="117" y="148"/>
                      </a:lnTo>
                      <a:lnTo>
                        <a:pt x="82" y="181"/>
                      </a:lnTo>
                      <a:lnTo>
                        <a:pt x="44" y="211"/>
                      </a:lnTo>
                      <a:lnTo>
                        <a:pt x="0" y="243"/>
                      </a:lnTo>
                      <a:lnTo>
                        <a:pt x="5" y="249"/>
                      </a:lnTo>
                      <a:lnTo>
                        <a:pt x="49" y="216"/>
                      </a:lnTo>
                      <a:lnTo>
                        <a:pt x="87" y="186"/>
                      </a:lnTo>
                      <a:lnTo>
                        <a:pt x="122" y="157"/>
                      </a:lnTo>
                      <a:lnTo>
                        <a:pt x="152" y="124"/>
                      </a:lnTo>
                      <a:lnTo>
                        <a:pt x="179" y="94"/>
                      </a:lnTo>
                      <a:lnTo>
                        <a:pt x="201" y="64"/>
                      </a:lnTo>
                      <a:lnTo>
                        <a:pt x="223" y="35"/>
                      </a:lnTo>
                      <a:lnTo>
                        <a:pt x="239" y="5"/>
                      </a:lnTo>
                      <a:lnTo>
                        <a:pt x="23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146"/>
                <p:cNvSpPr>
                  <a:spLocks/>
                </p:cNvSpPr>
                <p:nvPr/>
              </p:nvSpPr>
              <p:spPr bwMode="auto">
                <a:xfrm>
                  <a:off x="3164" y="2077"/>
                  <a:ext cx="18" cy="20"/>
                </a:xfrm>
                <a:custGeom>
                  <a:avLst/>
                  <a:gdLst>
                    <a:gd name="T0" fmla="*/ 24 w 296"/>
                    <a:gd name="T1" fmla="*/ 0 h 331"/>
                    <a:gd name="T2" fmla="*/ 0 w 296"/>
                    <a:gd name="T3" fmla="*/ 16 h 331"/>
                    <a:gd name="T4" fmla="*/ 70 w 296"/>
                    <a:gd name="T5" fmla="*/ 89 h 331"/>
                    <a:gd name="T6" fmla="*/ 141 w 296"/>
                    <a:gd name="T7" fmla="*/ 171 h 331"/>
                    <a:gd name="T8" fmla="*/ 279 w 296"/>
                    <a:gd name="T9" fmla="*/ 331 h 331"/>
                    <a:gd name="T10" fmla="*/ 296 w 296"/>
                    <a:gd name="T11" fmla="*/ 328 h 331"/>
                    <a:gd name="T12" fmla="*/ 290 w 296"/>
                    <a:gd name="T13" fmla="*/ 322 h 331"/>
                    <a:gd name="T14" fmla="*/ 276 w 296"/>
                    <a:gd name="T15" fmla="*/ 322 h 331"/>
                    <a:gd name="T16" fmla="*/ 143 w 296"/>
                    <a:gd name="T17" fmla="*/ 168 h 331"/>
                    <a:gd name="T18" fmla="*/ 76 w 296"/>
                    <a:gd name="T19" fmla="*/ 93 h 331"/>
                    <a:gd name="T20" fmla="*/ 8 w 296"/>
                    <a:gd name="T21" fmla="*/ 18 h 331"/>
                    <a:gd name="T22" fmla="*/ 29 w 296"/>
                    <a:gd name="T23" fmla="*/ 6 h 331"/>
                    <a:gd name="T24" fmla="*/ 24 w 296"/>
                    <a:gd name="T25"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331">
                      <a:moveTo>
                        <a:pt x="24" y="0"/>
                      </a:moveTo>
                      <a:lnTo>
                        <a:pt x="0" y="16"/>
                      </a:lnTo>
                      <a:lnTo>
                        <a:pt x="70" y="89"/>
                      </a:lnTo>
                      <a:lnTo>
                        <a:pt x="141" y="171"/>
                      </a:lnTo>
                      <a:lnTo>
                        <a:pt x="279" y="331"/>
                      </a:lnTo>
                      <a:lnTo>
                        <a:pt x="296" y="328"/>
                      </a:lnTo>
                      <a:lnTo>
                        <a:pt x="290" y="322"/>
                      </a:lnTo>
                      <a:lnTo>
                        <a:pt x="276" y="322"/>
                      </a:lnTo>
                      <a:lnTo>
                        <a:pt x="143" y="168"/>
                      </a:lnTo>
                      <a:lnTo>
                        <a:pt x="76" y="93"/>
                      </a:lnTo>
                      <a:lnTo>
                        <a:pt x="8" y="18"/>
                      </a:lnTo>
                      <a:lnTo>
                        <a:pt x="29" y="6"/>
                      </a:lnTo>
                      <a:lnTo>
                        <a:pt x="24"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47"/>
                <p:cNvSpPr>
                  <a:spLocks/>
                </p:cNvSpPr>
                <p:nvPr/>
              </p:nvSpPr>
              <p:spPr bwMode="auto">
                <a:xfrm>
                  <a:off x="3078" y="2098"/>
                  <a:ext cx="83" cy="70"/>
                </a:xfrm>
                <a:custGeom>
                  <a:avLst/>
                  <a:gdLst>
                    <a:gd name="T0" fmla="*/ 1253 w 1318"/>
                    <a:gd name="T1" fmla="*/ 0 h 1107"/>
                    <a:gd name="T2" fmla="*/ 1221 w 1318"/>
                    <a:gd name="T3" fmla="*/ 43 h 1107"/>
                    <a:gd name="T4" fmla="*/ 1188 w 1318"/>
                    <a:gd name="T5" fmla="*/ 86 h 1107"/>
                    <a:gd name="T6" fmla="*/ 1153 w 1318"/>
                    <a:gd name="T7" fmla="*/ 127 h 1107"/>
                    <a:gd name="T8" fmla="*/ 1115 w 1318"/>
                    <a:gd name="T9" fmla="*/ 170 h 1107"/>
                    <a:gd name="T10" fmla="*/ 1036 w 1318"/>
                    <a:gd name="T11" fmla="*/ 254 h 1107"/>
                    <a:gd name="T12" fmla="*/ 949 w 1318"/>
                    <a:gd name="T13" fmla="*/ 337 h 1107"/>
                    <a:gd name="T14" fmla="*/ 857 w 1318"/>
                    <a:gd name="T15" fmla="*/ 422 h 1107"/>
                    <a:gd name="T16" fmla="*/ 765 w 1318"/>
                    <a:gd name="T17" fmla="*/ 501 h 1107"/>
                    <a:gd name="T18" fmla="*/ 670 w 1318"/>
                    <a:gd name="T19" fmla="*/ 579 h 1107"/>
                    <a:gd name="T20" fmla="*/ 575 w 1318"/>
                    <a:gd name="T21" fmla="*/ 652 h 1107"/>
                    <a:gd name="T22" fmla="*/ 472 w 1318"/>
                    <a:gd name="T23" fmla="*/ 728 h 1107"/>
                    <a:gd name="T24" fmla="*/ 373 w 1318"/>
                    <a:gd name="T25" fmla="*/ 798 h 1107"/>
                    <a:gd name="T26" fmla="*/ 199 w 1318"/>
                    <a:gd name="T27" fmla="*/ 918 h 1107"/>
                    <a:gd name="T28" fmla="*/ 68 w 1318"/>
                    <a:gd name="T29" fmla="*/ 1004 h 1107"/>
                    <a:gd name="T30" fmla="*/ 0 w 1318"/>
                    <a:gd name="T31" fmla="*/ 1047 h 1107"/>
                    <a:gd name="T32" fmla="*/ 33 w 1318"/>
                    <a:gd name="T33" fmla="*/ 1061 h 1107"/>
                    <a:gd name="T34" fmla="*/ 68 w 1318"/>
                    <a:gd name="T35" fmla="*/ 1074 h 1107"/>
                    <a:gd name="T36" fmla="*/ 104 w 1318"/>
                    <a:gd name="T37" fmla="*/ 1082 h 1107"/>
                    <a:gd name="T38" fmla="*/ 139 w 1318"/>
                    <a:gd name="T39" fmla="*/ 1090 h 1107"/>
                    <a:gd name="T40" fmla="*/ 174 w 1318"/>
                    <a:gd name="T41" fmla="*/ 1099 h 1107"/>
                    <a:gd name="T42" fmla="*/ 209 w 1318"/>
                    <a:gd name="T43" fmla="*/ 1101 h 1107"/>
                    <a:gd name="T44" fmla="*/ 244 w 1318"/>
                    <a:gd name="T45" fmla="*/ 1104 h 1107"/>
                    <a:gd name="T46" fmla="*/ 280 w 1318"/>
                    <a:gd name="T47" fmla="*/ 1107 h 1107"/>
                    <a:gd name="T48" fmla="*/ 317 w 1318"/>
                    <a:gd name="T49" fmla="*/ 1104 h 1107"/>
                    <a:gd name="T50" fmla="*/ 353 w 1318"/>
                    <a:gd name="T51" fmla="*/ 1101 h 1107"/>
                    <a:gd name="T52" fmla="*/ 391 w 1318"/>
                    <a:gd name="T53" fmla="*/ 1099 h 1107"/>
                    <a:gd name="T54" fmla="*/ 427 w 1318"/>
                    <a:gd name="T55" fmla="*/ 1090 h 1107"/>
                    <a:gd name="T56" fmla="*/ 500 w 1318"/>
                    <a:gd name="T57" fmla="*/ 1074 h 1107"/>
                    <a:gd name="T58" fmla="*/ 573 w 1318"/>
                    <a:gd name="T59" fmla="*/ 1052 h 1107"/>
                    <a:gd name="T60" fmla="*/ 646 w 1318"/>
                    <a:gd name="T61" fmla="*/ 1023 h 1107"/>
                    <a:gd name="T62" fmla="*/ 716 w 1318"/>
                    <a:gd name="T63" fmla="*/ 991 h 1107"/>
                    <a:gd name="T64" fmla="*/ 784 w 1318"/>
                    <a:gd name="T65" fmla="*/ 953 h 1107"/>
                    <a:gd name="T66" fmla="*/ 852 w 1318"/>
                    <a:gd name="T67" fmla="*/ 911 h 1107"/>
                    <a:gd name="T68" fmla="*/ 917 w 1318"/>
                    <a:gd name="T69" fmla="*/ 869 h 1107"/>
                    <a:gd name="T70" fmla="*/ 982 w 1318"/>
                    <a:gd name="T71" fmla="*/ 822 h 1107"/>
                    <a:gd name="T72" fmla="*/ 1045 w 1318"/>
                    <a:gd name="T73" fmla="*/ 774 h 1107"/>
                    <a:gd name="T74" fmla="*/ 1104 w 1318"/>
                    <a:gd name="T75" fmla="*/ 722 h 1107"/>
                    <a:gd name="T76" fmla="*/ 1161 w 1318"/>
                    <a:gd name="T77" fmla="*/ 673 h 1107"/>
                    <a:gd name="T78" fmla="*/ 1215 w 1318"/>
                    <a:gd name="T79" fmla="*/ 622 h 1107"/>
                    <a:gd name="T80" fmla="*/ 1266 w 1318"/>
                    <a:gd name="T81" fmla="*/ 570 h 1107"/>
                    <a:gd name="T82" fmla="*/ 1315 w 1318"/>
                    <a:gd name="T83" fmla="*/ 522 h 1107"/>
                    <a:gd name="T84" fmla="*/ 1315 w 1318"/>
                    <a:gd name="T85" fmla="*/ 452 h 1107"/>
                    <a:gd name="T86" fmla="*/ 1318 w 1318"/>
                    <a:gd name="T87" fmla="*/ 376 h 1107"/>
                    <a:gd name="T88" fmla="*/ 1318 w 1318"/>
                    <a:gd name="T89" fmla="*/ 325 h 1107"/>
                    <a:gd name="T90" fmla="*/ 1315 w 1318"/>
                    <a:gd name="T91" fmla="*/ 276 h 1107"/>
                    <a:gd name="T92" fmla="*/ 1310 w 1318"/>
                    <a:gd name="T93" fmla="*/ 227 h 1107"/>
                    <a:gd name="T94" fmla="*/ 1302 w 1318"/>
                    <a:gd name="T95" fmla="*/ 181 h 1107"/>
                    <a:gd name="T96" fmla="*/ 1290 w 1318"/>
                    <a:gd name="T97" fmla="*/ 135 h 1107"/>
                    <a:gd name="T98" fmla="*/ 1280 w 1318"/>
                    <a:gd name="T99" fmla="*/ 89 h 1107"/>
                    <a:gd name="T100" fmla="*/ 1253 w 1318"/>
                    <a:gd name="T101" fmla="*/ 0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18" h="1107">
                      <a:moveTo>
                        <a:pt x="1253" y="0"/>
                      </a:moveTo>
                      <a:lnTo>
                        <a:pt x="1221" y="43"/>
                      </a:lnTo>
                      <a:lnTo>
                        <a:pt x="1188" y="86"/>
                      </a:lnTo>
                      <a:lnTo>
                        <a:pt x="1153" y="127"/>
                      </a:lnTo>
                      <a:lnTo>
                        <a:pt x="1115" y="170"/>
                      </a:lnTo>
                      <a:lnTo>
                        <a:pt x="1036" y="254"/>
                      </a:lnTo>
                      <a:lnTo>
                        <a:pt x="949" y="337"/>
                      </a:lnTo>
                      <a:lnTo>
                        <a:pt x="857" y="422"/>
                      </a:lnTo>
                      <a:lnTo>
                        <a:pt x="765" y="501"/>
                      </a:lnTo>
                      <a:lnTo>
                        <a:pt x="670" y="579"/>
                      </a:lnTo>
                      <a:lnTo>
                        <a:pt x="575" y="652"/>
                      </a:lnTo>
                      <a:lnTo>
                        <a:pt x="472" y="728"/>
                      </a:lnTo>
                      <a:lnTo>
                        <a:pt x="373" y="798"/>
                      </a:lnTo>
                      <a:lnTo>
                        <a:pt x="199" y="918"/>
                      </a:lnTo>
                      <a:lnTo>
                        <a:pt x="68" y="1004"/>
                      </a:lnTo>
                      <a:lnTo>
                        <a:pt x="0" y="1047"/>
                      </a:lnTo>
                      <a:lnTo>
                        <a:pt x="33" y="1061"/>
                      </a:lnTo>
                      <a:lnTo>
                        <a:pt x="68" y="1074"/>
                      </a:lnTo>
                      <a:lnTo>
                        <a:pt x="104" y="1082"/>
                      </a:lnTo>
                      <a:lnTo>
                        <a:pt x="139" y="1090"/>
                      </a:lnTo>
                      <a:lnTo>
                        <a:pt x="174" y="1099"/>
                      </a:lnTo>
                      <a:lnTo>
                        <a:pt x="209" y="1101"/>
                      </a:lnTo>
                      <a:lnTo>
                        <a:pt x="244" y="1104"/>
                      </a:lnTo>
                      <a:lnTo>
                        <a:pt x="280" y="1107"/>
                      </a:lnTo>
                      <a:lnTo>
                        <a:pt x="317" y="1104"/>
                      </a:lnTo>
                      <a:lnTo>
                        <a:pt x="353" y="1101"/>
                      </a:lnTo>
                      <a:lnTo>
                        <a:pt x="391" y="1099"/>
                      </a:lnTo>
                      <a:lnTo>
                        <a:pt x="427" y="1090"/>
                      </a:lnTo>
                      <a:lnTo>
                        <a:pt x="500" y="1074"/>
                      </a:lnTo>
                      <a:lnTo>
                        <a:pt x="573" y="1052"/>
                      </a:lnTo>
                      <a:lnTo>
                        <a:pt x="646" y="1023"/>
                      </a:lnTo>
                      <a:lnTo>
                        <a:pt x="716" y="991"/>
                      </a:lnTo>
                      <a:lnTo>
                        <a:pt x="784" y="953"/>
                      </a:lnTo>
                      <a:lnTo>
                        <a:pt x="852" y="911"/>
                      </a:lnTo>
                      <a:lnTo>
                        <a:pt x="917" y="869"/>
                      </a:lnTo>
                      <a:lnTo>
                        <a:pt x="982" y="822"/>
                      </a:lnTo>
                      <a:lnTo>
                        <a:pt x="1045" y="774"/>
                      </a:lnTo>
                      <a:lnTo>
                        <a:pt x="1104" y="722"/>
                      </a:lnTo>
                      <a:lnTo>
                        <a:pt x="1161" y="673"/>
                      </a:lnTo>
                      <a:lnTo>
                        <a:pt x="1215" y="622"/>
                      </a:lnTo>
                      <a:lnTo>
                        <a:pt x="1266" y="570"/>
                      </a:lnTo>
                      <a:lnTo>
                        <a:pt x="1315" y="522"/>
                      </a:lnTo>
                      <a:lnTo>
                        <a:pt x="1315" y="452"/>
                      </a:lnTo>
                      <a:lnTo>
                        <a:pt x="1318" y="376"/>
                      </a:lnTo>
                      <a:lnTo>
                        <a:pt x="1318" y="325"/>
                      </a:lnTo>
                      <a:lnTo>
                        <a:pt x="1315" y="276"/>
                      </a:lnTo>
                      <a:lnTo>
                        <a:pt x="1310" y="227"/>
                      </a:lnTo>
                      <a:lnTo>
                        <a:pt x="1302" y="181"/>
                      </a:lnTo>
                      <a:lnTo>
                        <a:pt x="1290" y="135"/>
                      </a:lnTo>
                      <a:lnTo>
                        <a:pt x="1280" y="89"/>
                      </a:lnTo>
                      <a:lnTo>
                        <a:pt x="125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48"/>
                <p:cNvSpPr>
                  <a:spLocks/>
                </p:cNvSpPr>
                <p:nvPr/>
              </p:nvSpPr>
              <p:spPr bwMode="auto">
                <a:xfrm>
                  <a:off x="3077" y="2098"/>
                  <a:ext cx="83" cy="70"/>
                </a:xfrm>
                <a:custGeom>
                  <a:avLst/>
                  <a:gdLst>
                    <a:gd name="T0" fmla="*/ 1229 w 1327"/>
                    <a:gd name="T1" fmla="*/ 41 h 1124"/>
                    <a:gd name="T2" fmla="*/ 1162 w 1327"/>
                    <a:gd name="T3" fmla="*/ 127 h 1124"/>
                    <a:gd name="T4" fmla="*/ 1045 w 1327"/>
                    <a:gd name="T5" fmla="*/ 254 h 1124"/>
                    <a:gd name="T6" fmla="*/ 867 w 1327"/>
                    <a:gd name="T7" fmla="*/ 423 h 1124"/>
                    <a:gd name="T8" fmla="*/ 677 w 1327"/>
                    <a:gd name="T9" fmla="*/ 579 h 1124"/>
                    <a:gd name="T10" fmla="*/ 468 w 1327"/>
                    <a:gd name="T11" fmla="*/ 737 h 1124"/>
                    <a:gd name="T12" fmla="*/ 265 w 1327"/>
                    <a:gd name="T13" fmla="*/ 883 h 1124"/>
                    <a:gd name="T14" fmla="*/ 49 w 1327"/>
                    <a:gd name="T15" fmla="*/ 1024 h 1124"/>
                    <a:gd name="T16" fmla="*/ 0 w 1327"/>
                    <a:gd name="T17" fmla="*/ 1056 h 1124"/>
                    <a:gd name="T18" fmla="*/ 2 w 1327"/>
                    <a:gd name="T19" fmla="*/ 1056 h 1124"/>
                    <a:gd name="T20" fmla="*/ 37 w 1327"/>
                    <a:gd name="T21" fmla="*/ 1075 h 1124"/>
                    <a:gd name="T22" fmla="*/ 110 w 1327"/>
                    <a:gd name="T23" fmla="*/ 1099 h 1124"/>
                    <a:gd name="T24" fmla="*/ 183 w 1327"/>
                    <a:gd name="T25" fmla="*/ 1116 h 1124"/>
                    <a:gd name="T26" fmla="*/ 256 w 1327"/>
                    <a:gd name="T27" fmla="*/ 1122 h 1124"/>
                    <a:gd name="T28" fmla="*/ 329 w 1327"/>
                    <a:gd name="T29" fmla="*/ 1122 h 1124"/>
                    <a:gd name="T30" fmla="*/ 403 w 1327"/>
                    <a:gd name="T31" fmla="*/ 1116 h 1124"/>
                    <a:gd name="T32" fmla="*/ 514 w 1327"/>
                    <a:gd name="T33" fmla="*/ 1091 h 1124"/>
                    <a:gd name="T34" fmla="*/ 658 w 1327"/>
                    <a:gd name="T35" fmla="*/ 1040 h 1124"/>
                    <a:gd name="T36" fmla="*/ 796 w 1327"/>
                    <a:gd name="T37" fmla="*/ 972 h 1124"/>
                    <a:gd name="T38" fmla="*/ 929 w 1327"/>
                    <a:gd name="T39" fmla="*/ 885 h 1124"/>
                    <a:gd name="T40" fmla="*/ 1057 w 1327"/>
                    <a:gd name="T41" fmla="*/ 793 h 1124"/>
                    <a:gd name="T42" fmla="*/ 1173 w 1327"/>
                    <a:gd name="T43" fmla="*/ 694 h 1124"/>
                    <a:gd name="T44" fmla="*/ 1278 w 1327"/>
                    <a:gd name="T45" fmla="*/ 591 h 1124"/>
                    <a:gd name="T46" fmla="*/ 1327 w 1327"/>
                    <a:gd name="T47" fmla="*/ 531 h 1124"/>
                    <a:gd name="T48" fmla="*/ 1227 w 1327"/>
                    <a:gd name="T49" fmla="*/ 631 h 1124"/>
                    <a:gd name="T50" fmla="*/ 1116 w 1327"/>
                    <a:gd name="T51" fmla="*/ 731 h 1124"/>
                    <a:gd name="T52" fmla="*/ 994 w 1327"/>
                    <a:gd name="T53" fmla="*/ 831 h 1124"/>
                    <a:gd name="T54" fmla="*/ 864 w 1327"/>
                    <a:gd name="T55" fmla="*/ 920 h 1124"/>
                    <a:gd name="T56" fmla="*/ 728 w 1327"/>
                    <a:gd name="T57" fmla="*/ 1000 h 1124"/>
                    <a:gd name="T58" fmla="*/ 585 w 1327"/>
                    <a:gd name="T59" fmla="*/ 1061 h 1124"/>
                    <a:gd name="T60" fmla="*/ 439 w 1327"/>
                    <a:gd name="T61" fmla="*/ 1099 h 1124"/>
                    <a:gd name="T62" fmla="*/ 365 w 1327"/>
                    <a:gd name="T63" fmla="*/ 1110 h 1124"/>
                    <a:gd name="T64" fmla="*/ 292 w 1327"/>
                    <a:gd name="T65" fmla="*/ 1116 h 1124"/>
                    <a:gd name="T66" fmla="*/ 221 w 1327"/>
                    <a:gd name="T67" fmla="*/ 1110 h 1124"/>
                    <a:gd name="T68" fmla="*/ 151 w 1327"/>
                    <a:gd name="T69" fmla="*/ 1099 h 1124"/>
                    <a:gd name="T70" fmla="*/ 80 w 1327"/>
                    <a:gd name="T71" fmla="*/ 1083 h 1124"/>
                    <a:gd name="T72" fmla="*/ 12 w 1327"/>
                    <a:gd name="T73" fmla="*/ 1056 h 1124"/>
                    <a:gd name="T74" fmla="*/ 211 w 1327"/>
                    <a:gd name="T75" fmla="*/ 927 h 1124"/>
                    <a:gd name="T76" fmla="*/ 484 w 1327"/>
                    <a:gd name="T77" fmla="*/ 737 h 1124"/>
                    <a:gd name="T78" fmla="*/ 682 w 1327"/>
                    <a:gd name="T79" fmla="*/ 588 h 1124"/>
                    <a:gd name="T80" fmla="*/ 869 w 1327"/>
                    <a:gd name="T81" fmla="*/ 431 h 1124"/>
                    <a:gd name="T82" fmla="*/ 1048 w 1327"/>
                    <a:gd name="T83" fmla="*/ 263 h 1124"/>
                    <a:gd name="T84" fmla="*/ 1165 w 1327"/>
                    <a:gd name="T85" fmla="*/ 136 h 1124"/>
                    <a:gd name="T86" fmla="*/ 1233 w 1327"/>
                    <a:gd name="T87" fmla="*/ 52 h 1124"/>
                    <a:gd name="T88" fmla="*/ 1259 w 1327"/>
                    <a:gd name="T89" fmla="*/ 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27" h="1124">
                      <a:moveTo>
                        <a:pt x="1259" y="0"/>
                      </a:moveTo>
                      <a:lnTo>
                        <a:pt x="1229" y="41"/>
                      </a:lnTo>
                      <a:lnTo>
                        <a:pt x="1198" y="84"/>
                      </a:lnTo>
                      <a:lnTo>
                        <a:pt x="1162" y="127"/>
                      </a:lnTo>
                      <a:lnTo>
                        <a:pt x="1124" y="171"/>
                      </a:lnTo>
                      <a:lnTo>
                        <a:pt x="1045" y="254"/>
                      </a:lnTo>
                      <a:lnTo>
                        <a:pt x="959" y="339"/>
                      </a:lnTo>
                      <a:lnTo>
                        <a:pt x="867" y="423"/>
                      </a:lnTo>
                      <a:lnTo>
                        <a:pt x="771" y="501"/>
                      </a:lnTo>
                      <a:lnTo>
                        <a:pt x="677" y="579"/>
                      </a:lnTo>
                      <a:lnTo>
                        <a:pt x="582" y="652"/>
                      </a:lnTo>
                      <a:lnTo>
                        <a:pt x="468" y="737"/>
                      </a:lnTo>
                      <a:lnTo>
                        <a:pt x="362" y="816"/>
                      </a:lnTo>
                      <a:lnTo>
                        <a:pt x="265" y="883"/>
                      </a:lnTo>
                      <a:lnTo>
                        <a:pt x="176" y="939"/>
                      </a:lnTo>
                      <a:lnTo>
                        <a:pt x="49" y="1024"/>
                      </a:lnTo>
                      <a:lnTo>
                        <a:pt x="0" y="1054"/>
                      </a:lnTo>
                      <a:lnTo>
                        <a:pt x="0" y="1056"/>
                      </a:lnTo>
                      <a:lnTo>
                        <a:pt x="2" y="1059"/>
                      </a:lnTo>
                      <a:lnTo>
                        <a:pt x="2" y="1056"/>
                      </a:lnTo>
                      <a:lnTo>
                        <a:pt x="2" y="1059"/>
                      </a:lnTo>
                      <a:lnTo>
                        <a:pt x="37" y="1075"/>
                      </a:lnTo>
                      <a:lnTo>
                        <a:pt x="73" y="1089"/>
                      </a:lnTo>
                      <a:lnTo>
                        <a:pt x="110" y="1099"/>
                      </a:lnTo>
                      <a:lnTo>
                        <a:pt x="146" y="1108"/>
                      </a:lnTo>
                      <a:lnTo>
                        <a:pt x="183" y="1116"/>
                      </a:lnTo>
                      <a:lnTo>
                        <a:pt x="219" y="1118"/>
                      </a:lnTo>
                      <a:lnTo>
                        <a:pt x="256" y="1122"/>
                      </a:lnTo>
                      <a:lnTo>
                        <a:pt x="292" y="1124"/>
                      </a:lnTo>
                      <a:lnTo>
                        <a:pt x="329" y="1122"/>
                      </a:lnTo>
                      <a:lnTo>
                        <a:pt x="365" y="1118"/>
                      </a:lnTo>
                      <a:lnTo>
                        <a:pt x="403" y="1116"/>
                      </a:lnTo>
                      <a:lnTo>
                        <a:pt x="441" y="1108"/>
                      </a:lnTo>
                      <a:lnTo>
                        <a:pt x="514" y="1091"/>
                      </a:lnTo>
                      <a:lnTo>
                        <a:pt x="585" y="1070"/>
                      </a:lnTo>
                      <a:lnTo>
                        <a:pt x="658" y="1040"/>
                      </a:lnTo>
                      <a:lnTo>
                        <a:pt x="728" y="1007"/>
                      </a:lnTo>
                      <a:lnTo>
                        <a:pt x="796" y="972"/>
                      </a:lnTo>
                      <a:lnTo>
                        <a:pt x="864" y="932"/>
                      </a:lnTo>
                      <a:lnTo>
                        <a:pt x="929" y="885"/>
                      </a:lnTo>
                      <a:lnTo>
                        <a:pt x="994" y="840"/>
                      </a:lnTo>
                      <a:lnTo>
                        <a:pt x="1057" y="793"/>
                      </a:lnTo>
                      <a:lnTo>
                        <a:pt x="1116" y="743"/>
                      </a:lnTo>
                      <a:lnTo>
                        <a:pt x="1173" y="694"/>
                      </a:lnTo>
                      <a:lnTo>
                        <a:pt x="1227" y="642"/>
                      </a:lnTo>
                      <a:lnTo>
                        <a:pt x="1278" y="591"/>
                      </a:lnTo>
                      <a:lnTo>
                        <a:pt x="1327" y="542"/>
                      </a:lnTo>
                      <a:lnTo>
                        <a:pt x="1327" y="531"/>
                      </a:lnTo>
                      <a:lnTo>
                        <a:pt x="1278" y="579"/>
                      </a:lnTo>
                      <a:lnTo>
                        <a:pt x="1227" y="631"/>
                      </a:lnTo>
                      <a:lnTo>
                        <a:pt x="1173" y="682"/>
                      </a:lnTo>
                      <a:lnTo>
                        <a:pt x="1116" y="731"/>
                      </a:lnTo>
                      <a:lnTo>
                        <a:pt x="1057" y="783"/>
                      </a:lnTo>
                      <a:lnTo>
                        <a:pt x="994" y="831"/>
                      </a:lnTo>
                      <a:lnTo>
                        <a:pt x="929" y="878"/>
                      </a:lnTo>
                      <a:lnTo>
                        <a:pt x="864" y="920"/>
                      </a:lnTo>
                      <a:lnTo>
                        <a:pt x="796" y="962"/>
                      </a:lnTo>
                      <a:lnTo>
                        <a:pt x="728" y="1000"/>
                      </a:lnTo>
                      <a:lnTo>
                        <a:pt x="658" y="1032"/>
                      </a:lnTo>
                      <a:lnTo>
                        <a:pt x="585" y="1061"/>
                      </a:lnTo>
                      <a:lnTo>
                        <a:pt x="512" y="1083"/>
                      </a:lnTo>
                      <a:lnTo>
                        <a:pt x="439" y="1099"/>
                      </a:lnTo>
                      <a:lnTo>
                        <a:pt x="403" y="1108"/>
                      </a:lnTo>
                      <a:lnTo>
                        <a:pt x="365" y="1110"/>
                      </a:lnTo>
                      <a:lnTo>
                        <a:pt x="329" y="1113"/>
                      </a:lnTo>
                      <a:lnTo>
                        <a:pt x="292" y="1116"/>
                      </a:lnTo>
                      <a:lnTo>
                        <a:pt x="256" y="1113"/>
                      </a:lnTo>
                      <a:lnTo>
                        <a:pt x="221" y="1110"/>
                      </a:lnTo>
                      <a:lnTo>
                        <a:pt x="186" y="1108"/>
                      </a:lnTo>
                      <a:lnTo>
                        <a:pt x="151" y="1099"/>
                      </a:lnTo>
                      <a:lnTo>
                        <a:pt x="116" y="1091"/>
                      </a:lnTo>
                      <a:lnTo>
                        <a:pt x="80" y="1083"/>
                      </a:lnTo>
                      <a:lnTo>
                        <a:pt x="45" y="1070"/>
                      </a:lnTo>
                      <a:lnTo>
                        <a:pt x="12" y="1056"/>
                      </a:lnTo>
                      <a:lnTo>
                        <a:pt x="80" y="1013"/>
                      </a:lnTo>
                      <a:lnTo>
                        <a:pt x="211" y="927"/>
                      </a:lnTo>
                      <a:lnTo>
                        <a:pt x="385" y="807"/>
                      </a:lnTo>
                      <a:lnTo>
                        <a:pt x="484" y="737"/>
                      </a:lnTo>
                      <a:lnTo>
                        <a:pt x="587" y="661"/>
                      </a:lnTo>
                      <a:lnTo>
                        <a:pt x="682" y="588"/>
                      </a:lnTo>
                      <a:lnTo>
                        <a:pt x="777" y="510"/>
                      </a:lnTo>
                      <a:lnTo>
                        <a:pt x="869" y="431"/>
                      </a:lnTo>
                      <a:lnTo>
                        <a:pt x="961" y="346"/>
                      </a:lnTo>
                      <a:lnTo>
                        <a:pt x="1048" y="263"/>
                      </a:lnTo>
                      <a:lnTo>
                        <a:pt x="1127" y="179"/>
                      </a:lnTo>
                      <a:lnTo>
                        <a:pt x="1165" y="136"/>
                      </a:lnTo>
                      <a:lnTo>
                        <a:pt x="1200" y="95"/>
                      </a:lnTo>
                      <a:lnTo>
                        <a:pt x="1233" y="52"/>
                      </a:lnTo>
                      <a:lnTo>
                        <a:pt x="1265" y="9"/>
                      </a:lnTo>
                      <a:lnTo>
                        <a:pt x="125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49"/>
                <p:cNvSpPr>
                  <a:spLocks/>
                </p:cNvSpPr>
                <p:nvPr/>
              </p:nvSpPr>
              <p:spPr bwMode="auto">
                <a:xfrm>
                  <a:off x="3161" y="2089"/>
                  <a:ext cx="10" cy="31"/>
                </a:xfrm>
                <a:custGeom>
                  <a:avLst/>
                  <a:gdLst>
                    <a:gd name="T0" fmla="*/ 2 w 151"/>
                    <a:gd name="T1" fmla="*/ 0 h 501"/>
                    <a:gd name="T2" fmla="*/ 0 w 151"/>
                    <a:gd name="T3" fmla="*/ 0 h 501"/>
                    <a:gd name="T4" fmla="*/ 35 w 151"/>
                    <a:gd name="T5" fmla="*/ 100 h 501"/>
                    <a:gd name="T6" fmla="*/ 70 w 151"/>
                    <a:gd name="T7" fmla="*/ 216 h 501"/>
                    <a:gd name="T8" fmla="*/ 111 w 151"/>
                    <a:gd name="T9" fmla="*/ 349 h 501"/>
                    <a:gd name="T10" fmla="*/ 148 w 151"/>
                    <a:gd name="T11" fmla="*/ 501 h 501"/>
                    <a:gd name="T12" fmla="*/ 151 w 151"/>
                    <a:gd name="T13" fmla="*/ 498 h 501"/>
                    <a:gd name="T14" fmla="*/ 151 w 151"/>
                    <a:gd name="T15" fmla="*/ 496 h 501"/>
                    <a:gd name="T16" fmla="*/ 113 w 151"/>
                    <a:gd name="T17" fmla="*/ 347 h 501"/>
                    <a:gd name="T18" fmla="*/ 75 w 151"/>
                    <a:gd name="T19" fmla="*/ 216 h 501"/>
                    <a:gd name="T20" fmla="*/ 40 w 151"/>
                    <a:gd name="T21" fmla="*/ 100 h 501"/>
                    <a:gd name="T22" fmla="*/ 5 w 151"/>
                    <a:gd name="T23" fmla="*/ 2 h 501"/>
                    <a:gd name="T24" fmla="*/ 2 w 151"/>
                    <a:gd name="T25"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501">
                      <a:moveTo>
                        <a:pt x="2" y="0"/>
                      </a:moveTo>
                      <a:lnTo>
                        <a:pt x="0" y="0"/>
                      </a:lnTo>
                      <a:lnTo>
                        <a:pt x="35" y="100"/>
                      </a:lnTo>
                      <a:lnTo>
                        <a:pt x="70" y="216"/>
                      </a:lnTo>
                      <a:lnTo>
                        <a:pt x="111" y="349"/>
                      </a:lnTo>
                      <a:lnTo>
                        <a:pt x="148" y="501"/>
                      </a:lnTo>
                      <a:lnTo>
                        <a:pt x="151" y="498"/>
                      </a:lnTo>
                      <a:lnTo>
                        <a:pt x="151" y="496"/>
                      </a:lnTo>
                      <a:lnTo>
                        <a:pt x="113" y="347"/>
                      </a:lnTo>
                      <a:lnTo>
                        <a:pt x="75" y="216"/>
                      </a:lnTo>
                      <a:lnTo>
                        <a:pt x="40" y="100"/>
                      </a:lnTo>
                      <a:lnTo>
                        <a:pt x="5" y="2"/>
                      </a:lnTo>
                      <a:lnTo>
                        <a:pt x="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50"/>
                <p:cNvSpPr>
                  <a:spLocks/>
                </p:cNvSpPr>
                <p:nvPr/>
              </p:nvSpPr>
              <p:spPr bwMode="auto">
                <a:xfrm>
                  <a:off x="3207" y="2196"/>
                  <a:ext cx="30" cy="17"/>
                </a:xfrm>
                <a:custGeom>
                  <a:avLst/>
                  <a:gdLst>
                    <a:gd name="T0" fmla="*/ 303 w 471"/>
                    <a:gd name="T1" fmla="*/ 0 h 263"/>
                    <a:gd name="T2" fmla="*/ 257 w 471"/>
                    <a:gd name="T3" fmla="*/ 46 h 263"/>
                    <a:gd name="T4" fmla="*/ 208 w 471"/>
                    <a:gd name="T5" fmla="*/ 92 h 263"/>
                    <a:gd name="T6" fmla="*/ 163 w 471"/>
                    <a:gd name="T7" fmla="*/ 130 h 263"/>
                    <a:gd name="T8" fmla="*/ 119 w 471"/>
                    <a:gd name="T9" fmla="*/ 165 h 263"/>
                    <a:gd name="T10" fmla="*/ 46 w 471"/>
                    <a:gd name="T11" fmla="*/ 219 h 263"/>
                    <a:gd name="T12" fmla="*/ 0 w 471"/>
                    <a:gd name="T13" fmla="*/ 249 h 263"/>
                    <a:gd name="T14" fmla="*/ 73 w 471"/>
                    <a:gd name="T15" fmla="*/ 260 h 263"/>
                    <a:gd name="T16" fmla="*/ 138 w 471"/>
                    <a:gd name="T17" fmla="*/ 263 h 263"/>
                    <a:gd name="T18" fmla="*/ 189 w 471"/>
                    <a:gd name="T19" fmla="*/ 260 h 263"/>
                    <a:gd name="T20" fmla="*/ 241 w 471"/>
                    <a:gd name="T21" fmla="*/ 254 h 263"/>
                    <a:gd name="T22" fmla="*/ 287 w 471"/>
                    <a:gd name="T23" fmla="*/ 243 h 263"/>
                    <a:gd name="T24" fmla="*/ 330 w 471"/>
                    <a:gd name="T25" fmla="*/ 233 h 263"/>
                    <a:gd name="T26" fmla="*/ 368 w 471"/>
                    <a:gd name="T27" fmla="*/ 217 h 263"/>
                    <a:gd name="T28" fmla="*/ 407 w 471"/>
                    <a:gd name="T29" fmla="*/ 198 h 263"/>
                    <a:gd name="T30" fmla="*/ 442 w 471"/>
                    <a:gd name="T31" fmla="*/ 176 h 263"/>
                    <a:gd name="T32" fmla="*/ 471 w 471"/>
                    <a:gd name="T33" fmla="*/ 151 h 263"/>
                    <a:gd name="T34" fmla="*/ 390 w 471"/>
                    <a:gd name="T35" fmla="*/ 76 h 263"/>
                    <a:gd name="T36" fmla="*/ 303 w 471"/>
                    <a:gd name="T3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1" h="263">
                      <a:moveTo>
                        <a:pt x="303" y="0"/>
                      </a:moveTo>
                      <a:lnTo>
                        <a:pt x="257" y="46"/>
                      </a:lnTo>
                      <a:lnTo>
                        <a:pt x="208" y="92"/>
                      </a:lnTo>
                      <a:lnTo>
                        <a:pt x="163" y="130"/>
                      </a:lnTo>
                      <a:lnTo>
                        <a:pt x="119" y="165"/>
                      </a:lnTo>
                      <a:lnTo>
                        <a:pt x="46" y="219"/>
                      </a:lnTo>
                      <a:lnTo>
                        <a:pt x="0" y="249"/>
                      </a:lnTo>
                      <a:lnTo>
                        <a:pt x="73" y="260"/>
                      </a:lnTo>
                      <a:lnTo>
                        <a:pt x="138" y="263"/>
                      </a:lnTo>
                      <a:lnTo>
                        <a:pt x="189" y="260"/>
                      </a:lnTo>
                      <a:lnTo>
                        <a:pt x="241" y="254"/>
                      </a:lnTo>
                      <a:lnTo>
                        <a:pt x="287" y="243"/>
                      </a:lnTo>
                      <a:lnTo>
                        <a:pt x="330" y="233"/>
                      </a:lnTo>
                      <a:lnTo>
                        <a:pt x="368" y="217"/>
                      </a:lnTo>
                      <a:lnTo>
                        <a:pt x="407" y="198"/>
                      </a:lnTo>
                      <a:lnTo>
                        <a:pt x="442" y="176"/>
                      </a:lnTo>
                      <a:lnTo>
                        <a:pt x="471" y="151"/>
                      </a:lnTo>
                      <a:lnTo>
                        <a:pt x="390" y="76"/>
                      </a:lnTo>
                      <a:lnTo>
                        <a:pt x="30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51"/>
                <p:cNvSpPr>
                  <a:spLocks/>
                </p:cNvSpPr>
                <p:nvPr/>
              </p:nvSpPr>
              <p:spPr bwMode="auto">
                <a:xfrm>
                  <a:off x="3207" y="2196"/>
                  <a:ext cx="30" cy="17"/>
                </a:xfrm>
                <a:custGeom>
                  <a:avLst/>
                  <a:gdLst>
                    <a:gd name="T0" fmla="*/ 311 w 491"/>
                    <a:gd name="T1" fmla="*/ 0 h 276"/>
                    <a:gd name="T2" fmla="*/ 257 w 491"/>
                    <a:gd name="T3" fmla="*/ 54 h 276"/>
                    <a:gd name="T4" fmla="*/ 203 w 491"/>
                    <a:gd name="T5" fmla="*/ 102 h 276"/>
                    <a:gd name="T6" fmla="*/ 128 w 491"/>
                    <a:gd name="T7" fmla="*/ 165 h 276"/>
                    <a:gd name="T8" fmla="*/ 62 w 491"/>
                    <a:gd name="T9" fmla="*/ 213 h 276"/>
                    <a:gd name="T10" fmla="*/ 3 w 491"/>
                    <a:gd name="T11" fmla="*/ 254 h 276"/>
                    <a:gd name="T12" fmla="*/ 0 w 491"/>
                    <a:gd name="T13" fmla="*/ 257 h 276"/>
                    <a:gd name="T14" fmla="*/ 3 w 491"/>
                    <a:gd name="T15" fmla="*/ 262 h 276"/>
                    <a:gd name="T16" fmla="*/ 3 w 491"/>
                    <a:gd name="T17" fmla="*/ 257 h 276"/>
                    <a:gd name="T18" fmla="*/ 3 w 491"/>
                    <a:gd name="T19" fmla="*/ 262 h 276"/>
                    <a:gd name="T20" fmla="*/ 43 w 491"/>
                    <a:gd name="T21" fmla="*/ 268 h 276"/>
                    <a:gd name="T22" fmla="*/ 81 w 491"/>
                    <a:gd name="T23" fmla="*/ 273 h 276"/>
                    <a:gd name="T24" fmla="*/ 116 w 491"/>
                    <a:gd name="T25" fmla="*/ 276 h 276"/>
                    <a:gd name="T26" fmla="*/ 152 w 491"/>
                    <a:gd name="T27" fmla="*/ 276 h 276"/>
                    <a:gd name="T28" fmla="*/ 206 w 491"/>
                    <a:gd name="T29" fmla="*/ 273 h 276"/>
                    <a:gd name="T30" fmla="*/ 255 w 491"/>
                    <a:gd name="T31" fmla="*/ 268 h 276"/>
                    <a:gd name="T32" fmla="*/ 304 w 491"/>
                    <a:gd name="T33" fmla="*/ 257 h 276"/>
                    <a:gd name="T34" fmla="*/ 347 w 491"/>
                    <a:gd name="T35" fmla="*/ 243 h 276"/>
                    <a:gd name="T36" fmla="*/ 388 w 491"/>
                    <a:gd name="T37" fmla="*/ 227 h 276"/>
                    <a:gd name="T38" fmla="*/ 426 w 491"/>
                    <a:gd name="T39" fmla="*/ 208 h 276"/>
                    <a:gd name="T40" fmla="*/ 461 w 491"/>
                    <a:gd name="T41" fmla="*/ 186 h 276"/>
                    <a:gd name="T42" fmla="*/ 491 w 491"/>
                    <a:gd name="T43" fmla="*/ 162 h 276"/>
                    <a:gd name="T44" fmla="*/ 485 w 491"/>
                    <a:gd name="T45" fmla="*/ 156 h 276"/>
                    <a:gd name="T46" fmla="*/ 456 w 491"/>
                    <a:gd name="T47" fmla="*/ 181 h 276"/>
                    <a:gd name="T48" fmla="*/ 421 w 491"/>
                    <a:gd name="T49" fmla="*/ 203 h 276"/>
                    <a:gd name="T50" fmla="*/ 382 w 491"/>
                    <a:gd name="T51" fmla="*/ 222 h 276"/>
                    <a:gd name="T52" fmla="*/ 344 w 491"/>
                    <a:gd name="T53" fmla="*/ 238 h 276"/>
                    <a:gd name="T54" fmla="*/ 301 w 491"/>
                    <a:gd name="T55" fmla="*/ 248 h 276"/>
                    <a:gd name="T56" fmla="*/ 255 w 491"/>
                    <a:gd name="T57" fmla="*/ 259 h 276"/>
                    <a:gd name="T58" fmla="*/ 203 w 491"/>
                    <a:gd name="T59" fmla="*/ 265 h 276"/>
                    <a:gd name="T60" fmla="*/ 152 w 491"/>
                    <a:gd name="T61" fmla="*/ 268 h 276"/>
                    <a:gd name="T62" fmla="*/ 87 w 491"/>
                    <a:gd name="T63" fmla="*/ 265 h 276"/>
                    <a:gd name="T64" fmla="*/ 14 w 491"/>
                    <a:gd name="T65" fmla="*/ 254 h 276"/>
                    <a:gd name="T66" fmla="*/ 60 w 491"/>
                    <a:gd name="T67" fmla="*/ 224 h 276"/>
                    <a:gd name="T68" fmla="*/ 133 w 491"/>
                    <a:gd name="T69" fmla="*/ 170 h 276"/>
                    <a:gd name="T70" fmla="*/ 177 w 491"/>
                    <a:gd name="T71" fmla="*/ 135 h 276"/>
                    <a:gd name="T72" fmla="*/ 222 w 491"/>
                    <a:gd name="T73" fmla="*/ 97 h 276"/>
                    <a:gd name="T74" fmla="*/ 271 w 491"/>
                    <a:gd name="T75" fmla="*/ 51 h 276"/>
                    <a:gd name="T76" fmla="*/ 317 w 491"/>
                    <a:gd name="T77" fmla="*/ 5 h 276"/>
                    <a:gd name="T78" fmla="*/ 311 w 491"/>
                    <a:gd name="T7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1" h="276">
                      <a:moveTo>
                        <a:pt x="311" y="0"/>
                      </a:moveTo>
                      <a:lnTo>
                        <a:pt x="257" y="54"/>
                      </a:lnTo>
                      <a:lnTo>
                        <a:pt x="203" y="102"/>
                      </a:lnTo>
                      <a:lnTo>
                        <a:pt x="128" y="165"/>
                      </a:lnTo>
                      <a:lnTo>
                        <a:pt x="62" y="213"/>
                      </a:lnTo>
                      <a:lnTo>
                        <a:pt x="3" y="254"/>
                      </a:lnTo>
                      <a:lnTo>
                        <a:pt x="0" y="257"/>
                      </a:lnTo>
                      <a:lnTo>
                        <a:pt x="3" y="262"/>
                      </a:lnTo>
                      <a:lnTo>
                        <a:pt x="3" y="257"/>
                      </a:lnTo>
                      <a:lnTo>
                        <a:pt x="3" y="262"/>
                      </a:lnTo>
                      <a:lnTo>
                        <a:pt x="43" y="268"/>
                      </a:lnTo>
                      <a:lnTo>
                        <a:pt x="81" y="273"/>
                      </a:lnTo>
                      <a:lnTo>
                        <a:pt x="116" y="276"/>
                      </a:lnTo>
                      <a:lnTo>
                        <a:pt x="152" y="276"/>
                      </a:lnTo>
                      <a:lnTo>
                        <a:pt x="206" y="273"/>
                      </a:lnTo>
                      <a:lnTo>
                        <a:pt x="255" y="268"/>
                      </a:lnTo>
                      <a:lnTo>
                        <a:pt x="304" y="257"/>
                      </a:lnTo>
                      <a:lnTo>
                        <a:pt x="347" y="243"/>
                      </a:lnTo>
                      <a:lnTo>
                        <a:pt x="388" y="227"/>
                      </a:lnTo>
                      <a:lnTo>
                        <a:pt x="426" y="208"/>
                      </a:lnTo>
                      <a:lnTo>
                        <a:pt x="461" y="186"/>
                      </a:lnTo>
                      <a:lnTo>
                        <a:pt x="491" y="162"/>
                      </a:lnTo>
                      <a:lnTo>
                        <a:pt x="485" y="156"/>
                      </a:lnTo>
                      <a:lnTo>
                        <a:pt x="456" y="181"/>
                      </a:lnTo>
                      <a:lnTo>
                        <a:pt x="421" y="203"/>
                      </a:lnTo>
                      <a:lnTo>
                        <a:pt x="382" y="222"/>
                      </a:lnTo>
                      <a:lnTo>
                        <a:pt x="344" y="238"/>
                      </a:lnTo>
                      <a:lnTo>
                        <a:pt x="301" y="248"/>
                      </a:lnTo>
                      <a:lnTo>
                        <a:pt x="255" y="259"/>
                      </a:lnTo>
                      <a:lnTo>
                        <a:pt x="203" y="265"/>
                      </a:lnTo>
                      <a:lnTo>
                        <a:pt x="152" y="268"/>
                      </a:lnTo>
                      <a:lnTo>
                        <a:pt x="87" y="265"/>
                      </a:lnTo>
                      <a:lnTo>
                        <a:pt x="14" y="254"/>
                      </a:lnTo>
                      <a:lnTo>
                        <a:pt x="60" y="224"/>
                      </a:lnTo>
                      <a:lnTo>
                        <a:pt x="133" y="170"/>
                      </a:lnTo>
                      <a:lnTo>
                        <a:pt x="177" y="135"/>
                      </a:lnTo>
                      <a:lnTo>
                        <a:pt x="222" y="97"/>
                      </a:lnTo>
                      <a:lnTo>
                        <a:pt x="271" y="51"/>
                      </a:lnTo>
                      <a:lnTo>
                        <a:pt x="317" y="5"/>
                      </a:lnTo>
                      <a:lnTo>
                        <a:pt x="31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52"/>
                <p:cNvSpPr>
                  <a:spLocks/>
                </p:cNvSpPr>
                <p:nvPr/>
              </p:nvSpPr>
              <p:spPr bwMode="auto">
                <a:xfrm>
                  <a:off x="3237" y="2180"/>
                  <a:ext cx="8" cy="17"/>
                </a:xfrm>
                <a:custGeom>
                  <a:avLst/>
                  <a:gdLst>
                    <a:gd name="T0" fmla="*/ 0 w 139"/>
                    <a:gd name="T1" fmla="*/ 0 h 277"/>
                    <a:gd name="T2" fmla="*/ 22 w 139"/>
                    <a:gd name="T3" fmla="*/ 52 h 277"/>
                    <a:gd name="T4" fmla="*/ 44 w 139"/>
                    <a:gd name="T5" fmla="*/ 108 h 277"/>
                    <a:gd name="T6" fmla="*/ 68 w 139"/>
                    <a:gd name="T7" fmla="*/ 155 h 277"/>
                    <a:gd name="T8" fmla="*/ 136 w 139"/>
                    <a:gd name="T9" fmla="*/ 277 h 277"/>
                    <a:gd name="T10" fmla="*/ 139 w 139"/>
                    <a:gd name="T11" fmla="*/ 277 h 277"/>
                    <a:gd name="T12" fmla="*/ 139 w 139"/>
                    <a:gd name="T13" fmla="*/ 271 h 277"/>
                    <a:gd name="T14" fmla="*/ 71 w 139"/>
                    <a:gd name="T15" fmla="*/ 152 h 277"/>
                    <a:gd name="T16" fmla="*/ 47 w 139"/>
                    <a:gd name="T17" fmla="*/ 108 h 277"/>
                    <a:gd name="T18" fmla="*/ 24 w 139"/>
                    <a:gd name="T19" fmla="*/ 52 h 277"/>
                    <a:gd name="T20" fmla="*/ 6 w 139"/>
                    <a:gd name="T21" fmla="*/ 0 h 277"/>
                    <a:gd name="T22" fmla="*/ 0 w 139"/>
                    <a:gd name="T23"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277">
                      <a:moveTo>
                        <a:pt x="0" y="0"/>
                      </a:moveTo>
                      <a:lnTo>
                        <a:pt x="22" y="52"/>
                      </a:lnTo>
                      <a:lnTo>
                        <a:pt x="44" y="108"/>
                      </a:lnTo>
                      <a:lnTo>
                        <a:pt x="68" y="155"/>
                      </a:lnTo>
                      <a:lnTo>
                        <a:pt x="136" y="277"/>
                      </a:lnTo>
                      <a:lnTo>
                        <a:pt x="139" y="277"/>
                      </a:lnTo>
                      <a:lnTo>
                        <a:pt x="139" y="271"/>
                      </a:lnTo>
                      <a:lnTo>
                        <a:pt x="71" y="152"/>
                      </a:lnTo>
                      <a:lnTo>
                        <a:pt x="47" y="108"/>
                      </a:lnTo>
                      <a:lnTo>
                        <a:pt x="24" y="52"/>
                      </a:lnTo>
                      <a:lnTo>
                        <a:pt x="6" y="0"/>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53"/>
                <p:cNvSpPr>
                  <a:spLocks/>
                </p:cNvSpPr>
                <p:nvPr/>
              </p:nvSpPr>
              <p:spPr bwMode="auto">
                <a:xfrm>
                  <a:off x="3267" y="2137"/>
                  <a:ext cx="35" cy="22"/>
                </a:xfrm>
                <a:custGeom>
                  <a:avLst/>
                  <a:gdLst>
                    <a:gd name="T0" fmla="*/ 54 w 555"/>
                    <a:gd name="T1" fmla="*/ 0 h 357"/>
                    <a:gd name="T2" fmla="*/ 29 w 555"/>
                    <a:gd name="T3" fmla="*/ 59 h 357"/>
                    <a:gd name="T4" fmla="*/ 0 w 555"/>
                    <a:gd name="T5" fmla="*/ 116 h 357"/>
                    <a:gd name="T6" fmla="*/ 64 w 555"/>
                    <a:gd name="T7" fmla="*/ 146 h 357"/>
                    <a:gd name="T8" fmla="*/ 129 w 555"/>
                    <a:gd name="T9" fmla="*/ 170 h 357"/>
                    <a:gd name="T10" fmla="*/ 195 w 555"/>
                    <a:gd name="T11" fmla="*/ 195 h 357"/>
                    <a:gd name="T12" fmla="*/ 259 w 555"/>
                    <a:gd name="T13" fmla="*/ 214 h 357"/>
                    <a:gd name="T14" fmla="*/ 327 w 555"/>
                    <a:gd name="T15" fmla="*/ 249 h 357"/>
                    <a:gd name="T16" fmla="*/ 406 w 555"/>
                    <a:gd name="T17" fmla="*/ 294 h 357"/>
                    <a:gd name="T18" fmla="*/ 506 w 555"/>
                    <a:gd name="T19" fmla="*/ 357 h 357"/>
                    <a:gd name="T20" fmla="*/ 522 w 555"/>
                    <a:gd name="T21" fmla="*/ 324 h 357"/>
                    <a:gd name="T22" fmla="*/ 536 w 555"/>
                    <a:gd name="T23" fmla="*/ 294 h 357"/>
                    <a:gd name="T24" fmla="*/ 547 w 555"/>
                    <a:gd name="T25" fmla="*/ 262 h 357"/>
                    <a:gd name="T26" fmla="*/ 555 w 555"/>
                    <a:gd name="T27" fmla="*/ 230 h 357"/>
                    <a:gd name="T28" fmla="*/ 498 w 555"/>
                    <a:gd name="T29" fmla="*/ 195 h 357"/>
                    <a:gd name="T30" fmla="*/ 439 w 555"/>
                    <a:gd name="T31" fmla="*/ 162 h 357"/>
                    <a:gd name="T32" fmla="*/ 379 w 555"/>
                    <a:gd name="T33" fmla="*/ 132 h 357"/>
                    <a:gd name="T34" fmla="*/ 348 w 555"/>
                    <a:gd name="T35" fmla="*/ 122 h 357"/>
                    <a:gd name="T36" fmla="*/ 317 w 555"/>
                    <a:gd name="T37" fmla="*/ 108 h 357"/>
                    <a:gd name="T38" fmla="*/ 249 w 555"/>
                    <a:gd name="T39" fmla="*/ 85 h 357"/>
                    <a:gd name="T40" fmla="*/ 184 w 555"/>
                    <a:gd name="T41" fmla="*/ 59 h 357"/>
                    <a:gd name="T42" fmla="*/ 118 w 555"/>
                    <a:gd name="T43" fmla="*/ 31 h 357"/>
                    <a:gd name="T44" fmla="*/ 54 w 555"/>
                    <a:gd name="T4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5" h="357">
                      <a:moveTo>
                        <a:pt x="54" y="0"/>
                      </a:moveTo>
                      <a:lnTo>
                        <a:pt x="29" y="59"/>
                      </a:lnTo>
                      <a:lnTo>
                        <a:pt x="0" y="116"/>
                      </a:lnTo>
                      <a:lnTo>
                        <a:pt x="64" y="146"/>
                      </a:lnTo>
                      <a:lnTo>
                        <a:pt x="129" y="170"/>
                      </a:lnTo>
                      <a:lnTo>
                        <a:pt x="195" y="195"/>
                      </a:lnTo>
                      <a:lnTo>
                        <a:pt x="259" y="214"/>
                      </a:lnTo>
                      <a:lnTo>
                        <a:pt x="327" y="249"/>
                      </a:lnTo>
                      <a:lnTo>
                        <a:pt x="406" y="294"/>
                      </a:lnTo>
                      <a:lnTo>
                        <a:pt x="506" y="357"/>
                      </a:lnTo>
                      <a:lnTo>
                        <a:pt x="522" y="324"/>
                      </a:lnTo>
                      <a:lnTo>
                        <a:pt x="536" y="294"/>
                      </a:lnTo>
                      <a:lnTo>
                        <a:pt x="547" y="262"/>
                      </a:lnTo>
                      <a:lnTo>
                        <a:pt x="555" y="230"/>
                      </a:lnTo>
                      <a:lnTo>
                        <a:pt x="498" y="195"/>
                      </a:lnTo>
                      <a:lnTo>
                        <a:pt x="439" y="162"/>
                      </a:lnTo>
                      <a:lnTo>
                        <a:pt x="379" y="132"/>
                      </a:lnTo>
                      <a:lnTo>
                        <a:pt x="348" y="122"/>
                      </a:lnTo>
                      <a:lnTo>
                        <a:pt x="317" y="108"/>
                      </a:lnTo>
                      <a:lnTo>
                        <a:pt x="249" y="85"/>
                      </a:lnTo>
                      <a:lnTo>
                        <a:pt x="184" y="59"/>
                      </a:lnTo>
                      <a:lnTo>
                        <a:pt x="118" y="31"/>
                      </a:lnTo>
                      <a:lnTo>
                        <a:pt x="5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54"/>
                <p:cNvSpPr>
                  <a:spLocks/>
                </p:cNvSpPr>
                <p:nvPr/>
              </p:nvSpPr>
              <p:spPr bwMode="auto">
                <a:xfrm>
                  <a:off x="3271" y="2136"/>
                  <a:ext cx="31" cy="15"/>
                </a:xfrm>
                <a:custGeom>
                  <a:avLst/>
                  <a:gdLst>
                    <a:gd name="T0" fmla="*/ 5 w 503"/>
                    <a:gd name="T1" fmla="*/ 0 h 242"/>
                    <a:gd name="T2" fmla="*/ 0 w 503"/>
                    <a:gd name="T3" fmla="*/ 12 h 242"/>
                    <a:gd name="T4" fmla="*/ 64 w 503"/>
                    <a:gd name="T5" fmla="*/ 43 h 242"/>
                    <a:gd name="T6" fmla="*/ 130 w 503"/>
                    <a:gd name="T7" fmla="*/ 71 h 242"/>
                    <a:gd name="T8" fmla="*/ 195 w 503"/>
                    <a:gd name="T9" fmla="*/ 97 h 242"/>
                    <a:gd name="T10" fmla="*/ 263 w 503"/>
                    <a:gd name="T11" fmla="*/ 120 h 242"/>
                    <a:gd name="T12" fmla="*/ 294 w 503"/>
                    <a:gd name="T13" fmla="*/ 134 h 242"/>
                    <a:gd name="T14" fmla="*/ 325 w 503"/>
                    <a:gd name="T15" fmla="*/ 144 h 242"/>
                    <a:gd name="T16" fmla="*/ 385 w 503"/>
                    <a:gd name="T17" fmla="*/ 174 h 242"/>
                    <a:gd name="T18" fmla="*/ 444 w 503"/>
                    <a:gd name="T19" fmla="*/ 207 h 242"/>
                    <a:gd name="T20" fmla="*/ 501 w 503"/>
                    <a:gd name="T21" fmla="*/ 242 h 242"/>
                    <a:gd name="T22" fmla="*/ 503 w 503"/>
                    <a:gd name="T23" fmla="*/ 231 h 242"/>
                    <a:gd name="T24" fmla="*/ 425 w 503"/>
                    <a:gd name="T25" fmla="*/ 184 h 242"/>
                    <a:gd name="T26" fmla="*/ 362 w 503"/>
                    <a:gd name="T27" fmla="*/ 149 h 242"/>
                    <a:gd name="T28" fmla="*/ 311 w 503"/>
                    <a:gd name="T29" fmla="*/ 122 h 242"/>
                    <a:gd name="T30" fmla="*/ 233 w 503"/>
                    <a:gd name="T31" fmla="*/ 97 h 242"/>
                    <a:gd name="T32" fmla="*/ 157 w 503"/>
                    <a:gd name="T33" fmla="*/ 71 h 242"/>
                    <a:gd name="T34" fmla="*/ 81 w 503"/>
                    <a:gd name="T35" fmla="*/ 38 h 242"/>
                    <a:gd name="T36" fmla="*/ 5 w 503"/>
                    <a:gd name="T3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242">
                      <a:moveTo>
                        <a:pt x="5" y="0"/>
                      </a:moveTo>
                      <a:lnTo>
                        <a:pt x="0" y="12"/>
                      </a:lnTo>
                      <a:lnTo>
                        <a:pt x="64" y="43"/>
                      </a:lnTo>
                      <a:lnTo>
                        <a:pt x="130" y="71"/>
                      </a:lnTo>
                      <a:lnTo>
                        <a:pt x="195" y="97"/>
                      </a:lnTo>
                      <a:lnTo>
                        <a:pt x="263" y="120"/>
                      </a:lnTo>
                      <a:lnTo>
                        <a:pt x="294" y="134"/>
                      </a:lnTo>
                      <a:lnTo>
                        <a:pt x="325" y="144"/>
                      </a:lnTo>
                      <a:lnTo>
                        <a:pt x="385" y="174"/>
                      </a:lnTo>
                      <a:lnTo>
                        <a:pt x="444" y="207"/>
                      </a:lnTo>
                      <a:lnTo>
                        <a:pt x="501" y="242"/>
                      </a:lnTo>
                      <a:lnTo>
                        <a:pt x="503" y="231"/>
                      </a:lnTo>
                      <a:lnTo>
                        <a:pt x="425" y="184"/>
                      </a:lnTo>
                      <a:lnTo>
                        <a:pt x="362" y="149"/>
                      </a:lnTo>
                      <a:lnTo>
                        <a:pt x="311" y="122"/>
                      </a:lnTo>
                      <a:lnTo>
                        <a:pt x="233" y="97"/>
                      </a:lnTo>
                      <a:lnTo>
                        <a:pt x="157" y="71"/>
                      </a:lnTo>
                      <a:lnTo>
                        <a:pt x="81" y="38"/>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55"/>
                <p:cNvSpPr>
                  <a:spLocks/>
                </p:cNvSpPr>
                <p:nvPr/>
              </p:nvSpPr>
              <p:spPr bwMode="auto">
                <a:xfrm>
                  <a:off x="3255" y="2144"/>
                  <a:ext cx="44" cy="28"/>
                </a:xfrm>
                <a:custGeom>
                  <a:avLst/>
                  <a:gdLst>
                    <a:gd name="T0" fmla="*/ 204 w 710"/>
                    <a:gd name="T1" fmla="*/ 0 h 454"/>
                    <a:gd name="T2" fmla="*/ 185 w 710"/>
                    <a:gd name="T3" fmla="*/ 30 h 454"/>
                    <a:gd name="T4" fmla="*/ 166 w 710"/>
                    <a:gd name="T5" fmla="*/ 62 h 454"/>
                    <a:gd name="T6" fmla="*/ 141 w 710"/>
                    <a:gd name="T7" fmla="*/ 89 h 454"/>
                    <a:gd name="T8" fmla="*/ 119 w 710"/>
                    <a:gd name="T9" fmla="*/ 119 h 454"/>
                    <a:gd name="T10" fmla="*/ 92 w 710"/>
                    <a:gd name="T11" fmla="*/ 143 h 454"/>
                    <a:gd name="T12" fmla="*/ 63 w 710"/>
                    <a:gd name="T13" fmla="*/ 168 h 454"/>
                    <a:gd name="T14" fmla="*/ 33 w 710"/>
                    <a:gd name="T15" fmla="*/ 192 h 454"/>
                    <a:gd name="T16" fmla="*/ 0 w 710"/>
                    <a:gd name="T17" fmla="*/ 211 h 454"/>
                    <a:gd name="T18" fmla="*/ 228 w 710"/>
                    <a:gd name="T19" fmla="*/ 346 h 454"/>
                    <a:gd name="T20" fmla="*/ 331 w 710"/>
                    <a:gd name="T21" fmla="*/ 404 h 454"/>
                    <a:gd name="T22" fmla="*/ 434 w 710"/>
                    <a:gd name="T23" fmla="*/ 454 h 454"/>
                    <a:gd name="T24" fmla="*/ 486 w 710"/>
                    <a:gd name="T25" fmla="*/ 439 h 454"/>
                    <a:gd name="T26" fmla="*/ 531 w 710"/>
                    <a:gd name="T27" fmla="*/ 416 h 454"/>
                    <a:gd name="T28" fmla="*/ 572 w 710"/>
                    <a:gd name="T29" fmla="*/ 392 h 454"/>
                    <a:gd name="T30" fmla="*/ 608 w 710"/>
                    <a:gd name="T31" fmla="*/ 366 h 454"/>
                    <a:gd name="T32" fmla="*/ 639 w 710"/>
                    <a:gd name="T33" fmla="*/ 336 h 454"/>
                    <a:gd name="T34" fmla="*/ 667 w 710"/>
                    <a:gd name="T35" fmla="*/ 305 h 454"/>
                    <a:gd name="T36" fmla="*/ 691 w 710"/>
                    <a:gd name="T37" fmla="*/ 273 h 454"/>
                    <a:gd name="T38" fmla="*/ 710 w 710"/>
                    <a:gd name="T39" fmla="*/ 241 h 454"/>
                    <a:gd name="T40" fmla="*/ 610 w 710"/>
                    <a:gd name="T41" fmla="*/ 178 h 454"/>
                    <a:gd name="T42" fmla="*/ 531 w 710"/>
                    <a:gd name="T43" fmla="*/ 133 h 454"/>
                    <a:gd name="T44" fmla="*/ 463 w 710"/>
                    <a:gd name="T45" fmla="*/ 98 h 454"/>
                    <a:gd name="T46" fmla="*/ 399 w 710"/>
                    <a:gd name="T47" fmla="*/ 79 h 454"/>
                    <a:gd name="T48" fmla="*/ 333 w 710"/>
                    <a:gd name="T49" fmla="*/ 54 h 454"/>
                    <a:gd name="T50" fmla="*/ 268 w 710"/>
                    <a:gd name="T51" fmla="*/ 30 h 454"/>
                    <a:gd name="T52" fmla="*/ 204 w 710"/>
                    <a:gd name="T53"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0" h="454">
                      <a:moveTo>
                        <a:pt x="204" y="0"/>
                      </a:moveTo>
                      <a:lnTo>
                        <a:pt x="185" y="30"/>
                      </a:lnTo>
                      <a:lnTo>
                        <a:pt x="166" y="62"/>
                      </a:lnTo>
                      <a:lnTo>
                        <a:pt x="141" y="89"/>
                      </a:lnTo>
                      <a:lnTo>
                        <a:pt x="119" y="119"/>
                      </a:lnTo>
                      <a:lnTo>
                        <a:pt x="92" y="143"/>
                      </a:lnTo>
                      <a:lnTo>
                        <a:pt x="63" y="168"/>
                      </a:lnTo>
                      <a:lnTo>
                        <a:pt x="33" y="192"/>
                      </a:lnTo>
                      <a:lnTo>
                        <a:pt x="0" y="211"/>
                      </a:lnTo>
                      <a:lnTo>
                        <a:pt x="228" y="346"/>
                      </a:lnTo>
                      <a:lnTo>
                        <a:pt x="331" y="404"/>
                      </a:lnTo>
                      <a:lnTo>
                        <a:pt x="434" y="454"/>
                      </a:lnTo>
                      <a:lnTo>
                        <a:pt x="486" y="439"/>
                      </a:lnTo>
                      <a:lnTo>
                        <a:pt x="531" y="416"/>
                      </a:lnTo>
                      <a:lnTo>
                        <a:pt x="572" y="392"/>
                      </a:lnTo>
                      <a:lnTo>
                        <a:pt x="608" y="366"/>
                      </a:lnTo>
                      <a:lnTo>
                        <a:pt x="639" y="336"/>
                      </a:lnTo>
                      <a:lnTo>
                        <a:pt x="667" y="305"/>
                      </a:lnTo>
                      <a:lnTo>
                        <a:pt x="691" y="273"/>
                      </a:lnTo>
                      <a:lnTo>
                        <a:pt x="710" y="241"/>
                      </a:lnTo>
                      <a:lnTo>
                        <a:pt x="610" y="178"/>
                      </a:lnTo>
                      <a:lnTo>
                        <a:pt x="531" y="133"/>
                      </a:lnTo>
                      <a:lnTo>
                        <a:pt x="463" y="98"/>
                      </a:lnTo>
                      <a:lnTo>
                        <a:pt x="399" y="79"/>
                      </a:lnTo>
                      <a:lnTo>
                        <a:pt x="333" y="54"/>
                      </a:lnTo>
                      <a:lnTo>
                        <a:pt x="268" y="30"/>
                      </a:lnTo>
                      <a:lnTo>
                        <a:pt x="204"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56"/>
                <p:cNvSpPr>
                  <a:spLocks/>
                </p:cNvSpPr>
                <p:nvPr/>
              </p:nvSpPr>
              <p:spPr bwMode="auto">
                <a:xfrm>
                  <a:off x="3269" y="2166"/>
                  <a:ext cx="13" cy="7"/>
                </a:xfrm>
                <a:custGeom>
                  <a:avLst/>
                  <a:gdLst>
                    <a:gd name="T0" fmla="*/ 0 w 206"/>
                    <a:gd name="T1" fmla="*/ 0 h 112"/>
                    <a:gd name="T2" fmla="*/ 195 w 206"/>
                    <a:gd name="T3" fmla="*/ 112 h 112"/>
                    <a:gd name="T4" fmla="*/ 206 w 206"/>
                    <a:gd name="T5" fmla="*/ 108 h 112"/>
                    <a:gd name="T6" fmla="*/ 103 w 206"/>
                    <a:gd name="T7" fmla="*/ 58 h 112"/>
                    <a:gd name="T8" fmla="*/ 0 w 206"/>
                    <a:gd name="T9" fmla="*/ 0 h 112"/>
                  </a:gdLst>
                  <a:ahLst/>
                  <a:cxnLst>
                    <a:cxn ang="0">
                      <a:pos x="T0" y="T1"/>
                    </a:cxn>
                    <a:cxn ang="0">
                      <a:pos x="T2" y="T3"/>
                    </a:cxn>
                    <a:cxn ang="0">
                      <a:pos x="T4" y="T5"/>
                    </a:cxn>
                    <a:cxn ang="0">
                      <a:pos x="T6" y="T7"/>
                    </a:cxn>
                    <a:cxn ang="0">
                      <a:pos x="T8" y="T9"/>
                    </a:cxn>
                  </a:cxnLst>
                  <a:rect l="0" t="0" r="r" b="b"/>
                  <a:pathLst>
                    <a:path w="206" h="112">
                      <a:moveTo>
                        <a:pt x="0" y="0"/>
                      </a:moveTo>
                      <a:lnTo>
                        <a:pt x="195" y="112"/>
                      </a:lnTo>
                      <a:lnTo>
                        <a:pt x="206" y="108"/>
                      </a:lnTo>
                      <a:lnTo>
                        <a:pt x="103" y="58"/>
                      </a:lnTo>
                      <a:lnTo>
                        <a:pt x="0"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57"/>
                <p:cNvSpPr>
                  <a:spLocks noEditPoints="1"/>
                </p:cNvSpPr>
                <p:nvPr/>
              </p:nvSpPr>
              <p:spPr bwMode="auto">
                <a:xfrm>
                  <a:off x="3267" y="2136"/>
                  <a:ext cx="35" cy="23"/>
                </a:xfrm>
                <a:custGeom>
                  <a:avLst/>
                  <a:gdLst>
                    <a:gd name="T0" fmla="*/ 564 w 572"/>
                    <a:gd name="T1" fmla="*/ 233 h 363"/>
                    <a:gd name="T2" fmla="*/ 556 w 572"/>
                    <a:gd name="T3" fmla="*/ 265 h 363"/>
                    <a:gd name="T4" fmla="*/ 545 w 572"/>
                    <a:gd name="T5" fmla="*/ 297 h 363"/>
                    <a:gd name="T6" fmla="*/ 531 w 572"/>
                    <a:gd name="T7" fmla="*/ 327 h 363"/>
                    <a:gd name="T8" fmla="*/ 515 w 572"/>
                    <a:gd name="T9" fmla="*/ 360 h 363"/>
                    <a:gd name="T10" fmla="*/ 523 w 572"/>
                    <a:gd name="T11" fmla="*/ 363 h 363"/>
                    <a:gd name="T12" fmla="*/ 540 w 572"/>
                    <a:gd name="T13" fmla="*/ 333 h 363"/>
                    <a:gd name="T14" fmla="*/ 554 w 572"/>
                    <a:gd name="T15" fmla="*/ 300 h 363"/>
                    <a:gd name="T16" fmla="*/ 564 w 572"/>
                    <a:gd name="T17" fmla="*/ 271 h 363"/>
                    <a:gd name="T18" fmla="*/ 572 w 572"/>
                    <a:gd name="T19" fmla="*/ 238 h 363"/>
                    <a:gd name="T20" fmla="*/ 564 w 572"/>
                    <a:gd name="T21" fmla="*/ 233 h 363"/>
                    <a:gd name="T22" fmla="*/ 54 w 572"/>
                    <a:gd name="T23" fmla="*/ 0 h 363"/>
                    <a:gd name="T24" fmla="*/ 30 w 572"/>
                    <a:gd name="T25" fmla="*/ 57 h 363"/>
                    <a:gd name="T26" fmla="*/ 0 w 572"/>
                    <a:gd name="T27" fmla="*/ 113 h 363"/>
                    <a:gd name="T28" fmla="*/ 9 w 572"/>
                    <a:gd name="T29" fmla="*/ 119 h 363"/>
                    <a:gd name="T30" fmla="*/ 38 w 572"/>
                    <a:gd name="T31" fmla="*/ 62 h 363"/>
                    <a:gd name="T32" fmla="*/ 63 w 572"/>
                    <a:gd name="T33" fmla="*/ 3 h 363"/>
                    <a:gd name="T34" fmla="*/ 54 w 572"/>
                    <a:gd name="T35"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2" h="363">
                      <a:moveTo>
                        <a:pt x="564" y="233"/>
                      </a:moveTo>
                      <a:lnTo>
                        <a:pt x="556" y="265"/>
                      </a:lnTo>
                      <a:lnTo>
                        <a:pt x="545" y="297"/>
                      </a:lnTo>
                      <a:lnTo>
                        <a:pt x="531" y="327"/>
                      </a:lnTo>
                      <a:lnTo>
                        <a:pt x="515" y="360"/>
                      </a:lnTo>
                      <a:lnTo>
                        <a:pt x="523" y="363"/>
                      </a:lnTo>
                      <a:lnTo>
                        <a:pt x="540" y="333"/>
                      </a:lnTo>
                      <a:lnTo>
                        <a:pt x="554" y="300"/>
                      </a:lnTo>
                      <a:lnTo>
                        <a:pt x="564" y="271"/>
                      </a:lnTo>
                      <a:lnTo>
                        <a:pt x="572" y="238"/>
                      </a:lnTo>
                      <a:lnTo>
                        <a:pt x="564" y="233"/>
                      </a:lnTo>
                      <a:close/>
                      <a:moveTo>
                        <a:pt x="54" y="0"/>
                      </a:moveTo>
                      <a:lnTo>
                        <a:pt x="30" y="57"/>
                      </a:lnTo>
                      <a:lnTo>
                        <a:pt x="0" y="113"/>
                      </a:lnTo>
                      <a:lnTo>
                        <a:pt x="9" y="119"/>
                      </a:lnTo>
                      <a:lnTo>
                        <a:pt x="38" y="62"/>
                      </a:lnTo>
                      <a:lnTo>
                        <a:pt x="63" y="3"/>
                      </a:lnTo>
                      <a:lnTo>
                        <a:pt x="5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58"/>
                <p:cNvSpPr>
                  <a:spLocks noEditPoints="1"/>
                </p:cNvSpPr>
                <p:nvPr/>
              </p:nvSpPr>
              <p:spPr bwMode="auto">
                <a:xfrm>
                  <a:off x="3254" y="2135"/>
                  <a:ext cx="49" cy="38"/>
                </a:xfrm>
                <a:custGeom>
                  <a:avLst/>
                  <a:gdLst>
                    <a:gd name="T0" fmla="*/ 0 w 780"/>
                    <a:gd name="T1" fmla="*/ 343 h 600"/>
                    <a:gd name="T2" fmla="*/ 0 w 780"/>
                    <a:gd name="T3" fmla="*/ 346 h 600"/>
                    <a:gd name="T4" fmla="*/ 2 w 780"/>
                    <a:gd name="T5" fmla="*/ 349 h 600"/>
                    <a:gd name="T6" fmla="*/ 132 w 780"/>
                    <a:gd name="T7" fmla="*/ 427 h 600"/>
                    <a:gd name="T8" fmla="*/ 249 w 780"/>
                    <a:gd name="T9" fmla="*/ 497 h 600"/>
                    <a:gd name="T10" fmla="*/ 433 w 780"/>
                    <a:gd name="T11" fmla="*/ 600 h 600"/>
                    <a:gd name="T12" fmla="*/ 435 w 780"/>
                    <a:gd name="T13" fmla="*/ 600 h 600"/>
                    <a:gd name="T14" fmla="*/ 438 w 780"/>
                    <a:gd name="T15" fmla="*/ 600 h 600"/>
                    <a:gd name="T16" fmla="*/ 254 w 780"/>
                    <a:gd name="T17" fmla="*/ 495 h 600"/>
                    <a:gd name="T18" fmla="*/ 135 w 780"/>
                    <a:gd name="T19" fmla="*/ 424 h 600"/>
                    <a:gd name="T20" fmla="*/ 0 w 780"/>
                    <a:gd name="T21" fmla="*/ 343 h 600"/>
                    <a:gd name="T22" fmla="*/ 268 w 780"/>
                    <a:gd name="T23" fmla="*/ 5 h 600"/>
                    <a:gd name="T24" fmla="*/ 270 w 780"/>
                    <a:gd name="T25" fmla="*/ 2 h 600"/>
                    <a:gd name="T26" fmla="*/ 268 w 780"/>
                    <a:gd name="T27" fmla="*/ 5 h 600"/>
                    <a:gd name="T28" fmla="*/ 268 w 780"/>
                    <a:gd name="T29" fmla="*/ 0 h 600"/>
                    <a:gd name="T30" fmla="*/ 259 w 780"/>
                    <a:gd name="T31" fmla="*/ 16 h 600"/>
                    <a:gd name="T32" fmla="*/ 268 w 780"/>
                    <a:gd name="T33" fmla="*/ 19 h 600"/>
                    <a:gd name="T34" fmla="*/ 273 w 780"/>
                    <a:gd name="T35" fmla="*/ 7 h 600"/>
                    <a:gd name="T36" fmla="*/ 349 w 780"/>
                    <a:gd name="T37" fmla="*/ 45 h 600"/>
                    <a:gd name="T38" fmla="*/ 425 w 780"/>
                    <a:gd name="T39" fmla="*/ 78 h 600"/>
                    <a:gd name="T40" fmla="*/ 501 w 780"/>
                    <a:gd name="T41" fmla="*/ 104 h 600"/>
                    <a:gd name="T42" fmla="*/ 579 w 780"/>
                    <a:gd name="T43" fmla="*/ 129 h 600"/>
                    <a:gd name="T44" fmla="*/ 630 w 780"/>
                    <a:gd name="T45" fmla="*/ 156 h 600"/>
                    <a:gd name="T46" fmla="*/ 693 w 780"/>
                    <a:gd name="T47" fmla="*/ 191 h 600"/>
                    <a:gd name="T48" fmla="*/ 771 w 780"/>
                    <a:gd name="T49" fmla="*/ 238 h 600"/>
                    <a:gd name="T50" fmla="*/ 769 w 780"/>
                    <a:gd name="T51" fmla="*/ 249 h 600"/>
                    <a:gd name="T52" fmla="*/ 777 w 780"/>
                    <a:gd name="T53" fmla="*/ 254 h 600"/>
                    <a:gd name="T54" fmla="*/ 780 w 780"/>
                    <a:gd name="T55" fmla="*/ 238 h 600"/>
                    <a:gd name="T56" fmla="*/ 777 w 780"/>
                    <a:gd name="T57" fmla="*/ 233 h 600"/>
                    <a:gd name="T58" fmla="*/ 698 w 780"/>
                    <a:gd name="T59" fmla="*/ 186 h 600"/>
                    <a:gd name="T60" fmla="*/ 637 w 780"/>
                    <a:gd name="T61" fmla="*/ 151 h 600"/>
                    <a:gd name="T62" fmla="*/ 582 w 780"/>
                    <a:gd name="T63" fmla="*/ 121 h 600"/>
                    <a:gd name="T64" fmla="*/ 503 w 780"/>
                    <a:gd name="T65" fmla="*/ 97 h 600"/>
                    <a:gd name="T66" fmla="*/ 425 w 780"/>
                    <a:gd name="T67" fmla="*/ 70 h 600"/>
                    <a:gd name="T68" fmla="*/ 349 w 780"/>
                    <a:gd name="T69" fmla="*/ 35 h 600"/>
                    <a:gd name="T70" fmla="*/ 273 w 780"/>
                    <a:gd name="T71" fmla="*/ 0 h 600"/>
                    <a:gd name="T72" fmla="*/ 268 w 780"/>
                    <a:gd name="T73"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0" h="600">
                      <a:moveTo>
                        <a:pt x="0" y="343"/>
                      </a:moveTo>
                      <a:lnTo>
                        <a:pt x="0" y="346"/>
                      </a:lnTo>
                      <a:lnTo>
                        <a:pt x="2" y="349"/>
                      </a:lnTo>
                      <a:lnTo>
                        <a:pt x="132" y="427"/>
                      </a:lnTo>
                      <a:lnTo>
                        <a:pt x="249" y="497"/>
                      </a:lnTo>
                      <a:lnTo>
                        <a:pt x="433" y="600"/>
                      </a:lnTo>
                      <a:lnTo>
                        <a:pt x="435" y="600"/>
                      </a:lnTo>
                      <a:lnTo>
                        <a:pt x="438" y="600"/>
                      </a:lnTo>
                      <a:lnTo>
                        <a:pt x="254" y="495"/>
                      </a:lnTo>
                      <a:lnTo>
                        <a:pt x="135" y="424"/>
                      </a:lnTo>
                      <a:lnTo>
                        <a:pt x="0" y="343"/>
                      </a:lnTo>
                      <a:close/>
                      <a:moveTo>
                        <a:pt x="268" y="5"/>
                      </a:moveTo>
                      <a:lnTo>
                        <a:pt x="270" y="2"/>
                      </a:lnTo>
                      <a:lnTo>
                        <a:pt x="268" y="5"/>
                      </a:lnTo>
                      <a:close/>
                      <a:moveTo>
                        <a:pt x="268" y="0"/>
                      </a:moveTo>
                      <a:lnTo>
                        <a:pt x="259" y="16"/>
                      </a:lnTo>
                      <a:lnTo>
                        <a:pt x="268" y="19"/>
                      </a:lnTo>
                      <a:lnTo>
                        <a:pt x="273" y="7"/>
                      </a:lnTo>
                      <a:lnTo>
                        <a:pt x="349" y="45"/>
                      </a:lnTo>
                      <a:lnTo>
                        <a:pt x="425" y="78"/>
                      </a:lnTo>
                      <a:lnTo>
                        <a:pt x="501" y="104"/>
                      </a:lnTo>
                      <a:lnTo>
                        <a:pt x="579" y="129"/>
                      </a:lnTo>
                      <a:lnTo>
                        <a:pt x="630" y="156"/>
                      </a:lnTo>
                      <a:lnTo>
                        <a:pt x="693" y="191"/>
                      </a:lnTo>
                      <a:lnTo>
                        <a:pt x="771" y="238"/>
                      </a:lnTo>
                      <a:lnTo>
                        <a:pt x="769" y="249"/>
                      </a:lnTo>
                      <a:lnTo>
                        <a:pt x="777" y="254"/>
                      </a:lnTo>
                      <a:lnTo>
                        <a:pt x="780" y="238"/>
                      </a:lnTo>
                      <a:lnTo>
                        <a:pt x="777" y="233"/>
                      </a:lnTo>
                      <a:lnTo>
                        <a:pt x="698" y="186"/>
                      </a:lnTo>
                      <a:lnTo>
                        <a:pt x="637" y="151"/>
                      </a:lnTo>
                      <a:lnTo>
                        <a:pt x="582" y="121"/>
                      </a:lnTo>
                      <a:lnTo>
                        <a:pt x="503" y="97"/>
                      </a:lnTo>
                      <a:lnTo>
                        <a:pt x="425" y="70"/>
                      </a:lnTo>
                      <a:lnTo>
                        <a:pt x="349" y="35"/>
                      </a:lnTo>
                      <a:lnTo>
                        <a:pt x="273" y="0"/>
                      </a:lnTo>
                      <a:lnTo>
                        <a:pt x="26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59"/>
                <p:cNvSpPr>
                  <a:spLocks noEditPoints="1"/>
                </p:cNvSpPr>
                <p:nvPr/>
              </p:nvSpPr>
              <p:spPr bwMode="auto">
                <a:xfrm>
                  <a:off x="3254" y="2144"/>
                  <a:ext cx="45" cy="29"/>
                </a:xfrm>
                <a:custGeom>
                  <a:avLst/>
                  <a:gdLst>
                    <a:gd name="T0" fmla="*/ 718 w 726"/>
                    <a:gd name="T1" fmla="*/ 247 h 466"/>
                    <a:gd name="T2" fmla="*/ 699 w 726"/>
                    <a:gd name="T3" fmla="*/ 279 h 466"/>
                    <a:gd name="T4" fmla="*/ 675 w 726"/>
                    <a:gd name="T5" fmla="*/ 311 h 466"/>
                    <a:gd name="T6" fmla="*/ 647 w 726"/>
                    <a:gd name="T7" fmla="*/ 342 h 466"/>
                    <a:gd name="T8" fmla="*/ 616 w 726"/>
                    <a:gd name="T9" fmla="*/ 372 h 466"/>
                    <a:gd name="T10" fmla="*/ 580 w 726"/>
                    <a:gd name="T11" fmla="*/ 398 h 466"/>
                    <a:gd name="T12" fmla="*/ 539 w 726"/>
                    <a:gd name="T13" fmla="*/ 422 h 466"/>
                    <a:gd name="T14" fmla="*/ 494 w 726"/>
                    <a:gd name="T15" fmla="*/ 445 h 466"/>
                    <a:gd name="T16" fmla="*/ 442 w 726"/>
                    <a:gd name="T17" fmla="*/ 460 h 466"/>
                    <a:gd name="T18" fmla="*/ 452 w 726"/>
                    <a:gd name="T19" fmla="*/ 466 h 466"/>
                    <a:gd name="T20" fmla="*/ 501 w 726"/>
                    <a:gd name="T21" fmla="*/ 447 h 466"/>
                    <a:gd name="T22" fmla="*/ 548 w 726"/>
                    <a:gd name="T23" fmla="*/ 426 h 466"/>
                    <a:gd name="T24" fmla="*/ 588 w 726"/>
                    <a:gd name="T25" fmla="*/ 401 h 466"/>
                    <a:gd name="T26" fmla="*/ 623 w 726"/>
                    <a:gd name="T27" fmla="*/ 374 h 466"/>
                    <a:gd name="T28" fmla="*/ 653 w 726"/>
                    <a:gd name="T29" fmla="*/ 347 h 466"/>
                    <a:gd name="T30" fmla="*/ 683 w 726"/>
                    <a:gd name="T31" fmla="*/ 314 h 466"/>
                    <a:gd name="T32" fmla="*/ 705 w 726"/>
                    <a:gd name="T33" fmla="*/ 285 h 466"/>
                    <a:gd name="T34" fmla="*/ 726 w 726"/>
                    <a:gd name="T35" fmla="*/ 250 h 466"/>
                    <a:gd name="T36" fmla="*/ 718 w 726"/>
                    <a:gd name="T37" fmla="*/ 247 h 466"/>
                    <a:gd name="T38" fmla="*/ 203 w 726"/>
                    <a:gd name="T39" fmla="*/ 0 h 466"/>
                    <a:gd name="T40" fmla="*/ 184 w 726"/>
                    <a:gd name="T41" fmla="*/ 33 h 466"/>
                    <a:gd name="T42" fmla="*/ 165 w 726"/>
                    <a:gd name="T43" fmla="*/ 62 h 466"/>
                    <a:gd name="T44" fmla="*/ 141 w 726"/>
                    <a:gd name="T45" fmla="*/ 92 h 466"/>
                    <a:gd name="T46" fmla="*/ 116 w 726"/>
                    <a:gd name="T47" fmla="*/ 123 h 466"/>
                    <a:gd name="T48" fmla="*/ 92 w 726"/>
                    <a:gd name="T49" fmla="*/ 147 h 466"/>
                    <a:gd name="T50" fmla="*/ 62 w 726"/>
                    <a:gd name="T51" fmla="*/ 171 h 466"/>
                    <a:gd name="T52" fmla="*/ 33 w 726"/>
                    <a:gd name="T53" fmla="*/ 196 h 466"/>
                    <a:gd name="T54" fmla="*/ 0 w 726"/>
                    <a:gd name="T55" fmla="*/ 214 h 466"/>
                    <a:gd name="T56" fmla="*/ 116 w 726"/>
                    <a:gd name="T57" fmla="*/ 285 h 466"/>
                    <a:gd name="T58" fmla="*/ 236 w 726"/>
                    <a:gd name="T59" fmla="*/ 352 h 466"/>
                    <a:gd name="T60" fmla="*/ 8 w 726"/>
                    <a:gd name="T61" fmla="*/ 217 h 466"/>
                    <a:gd name="T62" fmla="*/ 41 w 726"/>
                    <a:gd name="T63" fmla="*/ 198 h 466"/>
                    <a:gd name="T64" fmla="*/ 71 w 726"/>
                    <a:gd name="T65" fmla="*/ 174 h 466"/>
                    <a:gd name="T66" fmla="*/ 100 w 726"/>
                    <a:gd name="T67" fmla="*/ 149 h 466"/>
                    <a:gd name="T68" fmla="*/ 127 w 726"/>
                    <a:gd name="T69" fmla="*/ 125 h 466"/>
                    <a:gd name="T70" fmla="*/ 149 w 726"/>
                    <a:gd name="T71" fmla="*/ 95 h 466"/>
                    <a:gd name="T72" fmla="*/ 174 w 726"/>
                    <a:gd name="T73" fmla="*/ 68 h 466"/>
                    <a:gd name="T74" fmla="*/ 193 w 726"/>
                    <a:gd name="T75" fmla="*/ 36 h 466"/>
                    <a:gd name="T76" fmla="*/ 212 w 726"/>
                    <a:gd name="T77" fmla="*/ 6 h 466"/>
                    <a:gd name="T78" fmla="*/ 203 w 726"/>
                    <a:gd name="T79"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6" h="466">
                      <a:moveTo>
                        <a:pt x="718" y="247"/>
                      </a:moveTo>
                      <a:lnTo>
                        <a:pt x="699" y="279"/>
                      </a:lnTo>
                      <a:lnTo>
                        <a:pt x="675" y="311"/>
                      </a:lnTo>
                      <a:lnTo>
                        <a:pt x="647" y="342"/>
                      </a:lnTo>
                      <a:lnTo>
                        <a:pt x="616" y="372"/>
                      </a:lnTo>
                      <a:lnTo>
                        <a:pt x="580" y="398"/>
                      </a:lnTo>
                      <a:lnTo>
                        <a:pt x="539" y="422"/>
                      </a:lnTo>
                      <a:lnTo>
                        <a:pt x="494" y="445"/>
                      </a:lnTo>
                      <a:lnTo>
                        <a:pt x="442" y="460"/>
                      </a:lnTo>
                      <a:lnTo>
                        <a:pt x="452" y="466"/>
                      </a:lnTo>
                      <a:lnTo>
                        <a:pt x="501" y="447"/>
                      </a:lnTo>
                      <a:lnTo>
                        <a:pt x="548" y="426"/>
                      </a:lnTo>
                      <a:lnTo>
                        <a:pt x="588" y="401"/>
                      </a:lnTo>
                      <a:lnTo>
                        <a:pt x="623" y="374"/>
                      </a:lnTo>
                      <a:lnTo>
                        <a:pt x="653" y="347"/>
                      </a:lnTo>
                      <a:lnTo>
                        <a:pt x="683" y="314"/>
                      </a:lnTo>
                      <a:lnTo>
                        <a:pt x="705" y="285"/>
                      </a:lnTo>
                      <a:lnTo>
                        <a:pt x="726" y="250"/>
                      </a:lnTo>
                      <a:lnTo>
                        <a:pt x="718" y="247"/>
                      </a:lnTo>
                      <a:close/>
                      <a:moveTo>
                        <a:pt x="203" y="0"/>
                      </a:moveTo>
                      <a:lnTo>
                        <a:pt x="184" y="33"/>
                      </a:lnTo>
                      <a:lnTo>
                        <a:pt x="165" y="62"/>
                      </a:lnTo>
                      <a:lnTo>
                        <a:pt x="141" y="92"/>
                      </a:lnTo>
                      <a:lnTo>
                        <a:pt x="116" y="123"/>
                      </a:lnTo>
                      <a:lnTo>
                        <a:pt x="92" y="147"/>
                      </a:lnTo>
                      <a:lnTo>
                        <a:pt x="62" y="171"/>
                      </a:lnTo>
                      <a:lnTo>
                        <a:pt x="33" y="196"/>
                      </a:lnTo>
                      <a:lnTo>
                        <a:pt x="0" y="214"/>
                      </a:lnTo>
                      <a:lnTo>
                        <a:pt x="116" y="285"/>
                      </a:lnTo>
                      <a:lnTo>
                        <a:pt x="236" y="352"/>
                      </a:lnTo>
                      <a:lnTo>
                        <a:pt x="8" y="217"/>
                      </a:lnTo>
                      <a:lnTo>
                        <a:pt x="41" y="198"/>
                      </a:lnTo>
                      <a:lnTo>
                        <a:pt x="71" y="174"/>
                      </a:lnTo>
                      <a:lnTo>
                        <a:pt x="100" y="149"/>
                      </a:lnTo>
                      <a:lnTo>
                        <a:pt x="127" y="125"/>
                      </a:lnTo>
                      <a:lnTo>
                        <a:pt x="149" y="95"/>
                      </a:lnTo>
                      <a:lnTo>
                        <a:pt x="174" y="68"/>
                      </a:lnTo>
                      <a:lnTo>
                        <a:pt x="193" y="36"/>
                      </a:lnTo>
                      <a:lnTo>
                        <a:pt x="212" y="6"/>
                      </a:lnTo>
                      <a:lnTo>
                        <a:pt x="20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60"/>
                <p:cNvSpPr>
                  <a:spLocks/>
                </p:cNvSpPr>
                <p:nvPr/>
              </p:nvSpPr>
              <p:spPr bwMode="auto">
                <a:xfrm>
                  <a:off x="3254" y="2157"/>
                  <a:ext cx="28" cy="16"/>
                </a:xfrm>
                <a:custGeom>
                  <a:avLst/>
                  <a:gdLst>
                    <a:gd name="T0" fmla="*/ 2 w 454"/>
                    <a:gd name="T1" fmla="*/ 0 h 257"/>
                    <a:gd name="T2" fmla="*/ 0 w 454"/>
                    <a:gd name="T3" fmla="*/ 0 h 257"/>
                    <a:gd name="T4" fmla="*/ 135 w 454"/>
                    <a:gd name="T5" fmla="*/ 81 h 257"/>
                    <a:gd name="T6" fmla="*/ 254 w 454"/>
                    <a:gd name="T7" fmla="*/ 152 h 257"/>
                    <a:gd name="T8" fmla="*/ 438 w 454"/>
                    <a:gd name="T9" fmla="*/ 257 h 257"/>
                    <a:gd name="T10" fmla="*/ 454 w 454"/>
                    <a:gd name="T11" fmla="*/ 252 h 257"/>
                    <a:gd name="T12" fmla="*/ 444 w 454"/>
                    <a:gd name="T13" fmla="*/ 246 h 257"/>
                    <a:gd name="T14" fmla="*/ 433 w 454"/>
                    <a:gd name="T15" fmla="*/ 250 h 257"/>
                    <a:gd name="T16" fmla="*/ 238 w 454"/>
                    <a:gd name="T17" fmla="*/ 138 h 257"/>
                    <a:gd name="T18" fmla="*/ 118 w 454"/>
                    <a:gd name="T19" fmla="*/ 71 h 257"/>
                    <a:gd name="T20" fmla="*/ 2 w 454"/>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4" h="257">
                      <a:moveTo>
                        <a:pt x="2" y="0"/>
                      </a:moveTo>
                      <a:lnTo>
                        <a:pt x="0" y="0"/>
                      </a:lnTo>
                      <a:lnTo>
                        <a:pt x="135" y="81"/>
                      </a:lnTo>
                      <a:lnTo>
                        <a:pt x="254" y="152"/>
                      </a:lnTo>
                      <a:lnTo>
                        <a:pt x="438" y="257"/>
                      </a:lnTo>
                      <a:lnTo>
                        <a:pt x="454" y="252"/>
                      </a:lnTo>
                      <a:lnTo>
                        <a:pt x="444" y="246"/>
                      </a:lnTo>
                      <a:lnTo>
                        <a:pt x="433" y="250"/>
                      </a:lnTo>
                      <a:lnTo>
                        <a:pt x="238" y="138"/>
                      </a:lnTo>
                      <a:lnTo>
                        <a:pt x="118" y="71"/>
                      </a:lnTo>
                      <a:lnTo>
                        <a:pt x="2"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161"/>
                <p:cNvSpPr>
                  <a:spLocks/>
                </p:cNvSpPr>
                <p:nvPr/>
              </p:nvSpPr>
              <p:spPr bwMode="auto">
                <a:xfrm>
                  <a:off x="3325" y="2168"/>
                  <a:ext cx="29" cy="33"/>
                </a:xfrm>
                <a:custGeom>
                  <a:avLst/>
                  <a:gdLst>
                    <a:gd name="T0" fmla="*/ 36 w 459"/>
                    <a:gd name="T1" fmla="*/ 0 h 528"/>
                    <a:gd name="T2" fmla="*/ 33 w 459"/>
                    <a:gd name="T3" fmla="*/ 35 h 528"/>
                    <a:gd name="T4" fmla="*/ 25 w 459"/>
                    <a:gd name="T5" fmla="*/ 73 h 528"/>
                    <a:gd name="T6" fmla="*/ 14 w 459"/>
                    <a:gd name="T7" fmla="*/ 108 h 528"/>
                    <a:gd name="T8" fmla="*/ 0 w 459"/>
                    <a:gd name="T9" fmla="*/ 144 h 528"/>
                    <a:gd name="T10" fmla="*/ 109 w 459"/>
                    <a:gd name="T11" fmla="*/ 231 h 528"/>
                    <a:gd name="T12" fmla="*/ 220 w 459"/>
                    <a:gd name="T13" fmla="*/ 322 h 528"/>
                    <a:gd name="T14" fmla="*/ 329 w 459"/>
                    <a:gd name="T15" fmla="*/ 422 h 528"/>
                    <a:gd name="T16" fmla="*/ 437 w 459"/>
                    <a:gd name="T17" fmla="*/ 528 h 528"/>
                    <a:gd name="T18" fmla="*/ 447 w 459"/>
                    <a:gd name="T19" fmla="*/ 487 h 528"/>
                    <a:gd name="T20" fmla="*/ 453 w 459"/>
                    <a:gd name="T21" fmla="*/ 443 h 528"/>
                    <a:gd name="T22" fmla="*/ 459 w 459"/>
                    <a:gd name="T23" fmla="*/ 401 h 528"/>
                    <a:gd name="T24" fmla="*/ 459 w 459"/>
                    <a:gd name="T25" fmla="*/ 358 h 528"/>
                    <a:gd name="T26" fmla="*/ 358 w 459"/>
                    <a:gd name="T27" fmla="*/ 262 h 528"/>
                    <a:gd name="T28" fmla="*/ 252 w 459"/>
                    <a:gd name="T29" fmla="*/ 170 h 528"/>
                    <a:gd name="T30" fmla="*/ 147 w 459"/>
                    <a:gd name="T31" fmla="*/ 83 h 528"/>
                    <a:gd name="T32" fmla="*/ 36 w 459"/>
                    <a:gd name="T33"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9" h="528">
                      <a:moveTo>
                        <a:pt x="36" y="0"/>
                      </a:moveTo>
                      <a:lnTo>
                        <a:pt x="33" y="35"/>
                      </a:lnTo>
                      <a:lnTo>
                        <a:pt x="25" y="73"/>
                      </a:lnTo>
                      <a:lnTo>
                        <a:pt x="14" y="108"/>
                      </a:lnTo>
                      <a:lnTo>
                        <a:pt x="0" y="144"/>
                      </a:lnTo>
                      <a:lnTo>
                        <a:pt x="109" y="231"/>
                      </a:lnTo>
                      <a:lnTo>
                        <a:pt x="220" y="322"/>
                      </a:lnTo>
                      <a:lnTo>
                        <a:pt x="329" y="422"/>
                      </a:lnTo>
                      <a:lnTo>
                        <a:pt x="437" y="528"/>
                      </a:lnTo>
                      <a:lnTo>
                        <a:pt x="447" y="487"/>
                      </a:lnTo>
                      <a:lnTo>
                        <a:pt x="453" y="443"/>
                      </a:lnTo>
                      <a:lnTo>
                        <a:pt x="459" y="401"/>
                      </a:lnTo>
                      <a:lnTo>
                        <a:pt x="459" y="358"/>
                      </a:lnTo>
                      <a:lnTo>
                        <a:pt x="358" y="262"/>
                      </a:lnTo>
                      <a:lnTo>
                        <a:pt x="252" y="170"/>
                      </a:lnTo>
                      <a:lnTo>
                        <a:pt x="147" y="83"/>
                      </a:lnTo>
                      <a:lnTo>
                        <a:pt x="36"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162"/>
                <p:cNvSpPr>
                  <a:spLocks/>
                </p:cNvSpPr>
                <p:nvPr/>
              </p:nvSpPr>
              <p:spPr bwMode="auto">
                <a:xfrm>
                  <a:off x="3327" y="2167"/>
                  <a:ext cx="27" cy="23"/>
                </a:xfrm>
                <a:custGeom>
                  <a:avLst/>
                  <a:gdLst>
                    <a:gd name="T0" fmla="*/ 0 w 423"/>
                    <a:gd name="T1" fmla="*/ 0 h 372"/>
                    <a:gd name="T2" fmla="*/ 0 w 423"/>
                    <a:gd name="T3" fmla="*/ 14 h 372"/>
                    <a:gd name="T4" fmla="*/ 111 w 423"/>
                    <a:gd name="T5" fmla="*/ 97 h 372"/>
                    <a:gd name="T6" fmla="*/ 216 w 423"/>
                    <a:gd name="T7" fmla="*/ 184 h 372"/>
                    <a:gd name="T8" fmla="*/ 322 w 423"/>
                    <a:gd name="T9" fmla="*/ 276 h 372"/>
                    <a:gd name="T10" fmla="*/ 423 w 423"/>
                    <a:gd name="T11" fmla="*/ 372 h 372"/>
                    <a:gd name="T12" fmla="*/ 423 w 423"/>
                    <a:gd name="T13" fmla="*/ 366 h 372"/>
                    <a:gd name="T14" fmla="*/ 423 w 423"/>
                    <a:gd name="T15" fmla="*/ 358 h 372"/>
                    <a:gd name="T16" fmla="*/ 317 w 423"/>
                    <a:gd name="T17" fmla="*/ 260 h 372"/>
                    <a:gd name="T18" fmla="*/ 211 w 423"/>
                    <a:gd name="T19" fmla="*/ 165 h 372"/>
                    <a:gd name="T20" fmla="*/ 105 w 423"/>
                    <a:gd name="T21" fmla="*/ 81 h 372"/>
                    <a:gd name="T22" fmla="*/ 0 w 423"/>
                    <a:gd name="T23"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3" h="372">
                      <a:moveTo>
                        <a:pt x="0" y="0"/>
                      </a:moveTo>
                      <a:lnTo>
                        <a:pt x="0" y="14"/>
                      </a:lnTo>
                      <a:lnTo>
                        <a:pt x="111" y="97"/>
                      </a:lnTo>
                      <a:lnTo>
                        <a:pt x="216" y="184"/>
                      </a:lnTo>
                      <a:lnTo>
                        <a:pt x="322" y="276"/>
                      </a:lnTo>
                      <a:lnTo>
                        <a:pt x="423" y="372"/>
                      </a:lnTo>
                      <a:lnTo>
                        <a:pt x="423" y="366"/>
                      </a:lnTo>
                      <a:lnTo>
                        <a:pt x="423" y="358"/>
                      </a:lnTo>
                      <a:lnTo>
                        <a:pt x="317" y="260"/>
                      </a:lnTo>
                      <a:lnTo>
                        <a:pt x="211" y="165"/>
                      </a:lnTo>
                      <a:lnTo>
                        <a:pt x="105" y="81"/>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163"/>
                <p:cNvSpPr>
                  <a:spLocks/>
                </p:cNvSpPr>
                <p:nvPr/>
              </p:nvSpPr>
              <p:spPr bwMode="auto">
                <a:xfrm>
                  <a:off x="3311" y="2177"/>
                  <a:ext cx="41" cy="37"/>
                </a:xfrm>
                <a:custGeom>
                  <a:avLst/>
                  <a:gdLst>
                    <a:gd name="T0" fmla="*/ 219 w 656"/>
                    <a:gd name="T1" fmla="*/ 0 h 586"/>
                    <a:gd name="T2" fmla="*/ 206 w 656"/>
                    <a:gd name="T3" fmla="*/ 29 h 586"/>
                    <a:gd name="T4" fmla="*/ 187 w 656"/>
                    <a:gd name="T5" fmla="*/ 56 h 586"/>
                    <a:gd name="T6" fmla="*/ 165 w 656"/>
                    <a:gd name="T7" fmla="*/ 83 h 586"/>
                    <a:gd name="T8" fmla="*/ 141 w 656"/>
                    <a:gd name="T9" fmla="*/ 108 h 586"/>
                    <a:gd name="T10" fmla="*/ 111 w 656"/>
                    <a:gd name="T11" fmla="*/ 129 h 586"/>
                    <a:gd name="T12" fmla="*/ 79 w 656"/>
                    <a:gd name="T13" fmla="*/ 151 h 586"/>
                    <a:gd name="T14" fmla="*/ 41 w 656"/>
                    <a:gd name="T15" fmla="*/ 167 h 586"/>
                    <a:gd name="T16" fmla="*/ 0 w 656"/>
                    <a:gd name="T17" fmla="*/ 184 h 586"/>
                    <a:gd name="T18" fmla="*/ 67 w 656"/>
                    <a:gd name="T19" fmla="*/ 226 h 586"/>
                    <a:gd name="T20" fmla="*/ 133 w 656"/>
                    <a:gd name="T21" fmla="*/ 273 h 586"/>
                    <a:gd name="T22" fmla="*/ 195 w 656"/>
                    <a:gd name="T23" fmla="*/ 322 h 586"/>
                    <a:gd name="T24" fmla="*/ 260 w 656"/>
                    <a:gd name="T25" fmla="*/ 370 h 586"/>
                    <a:gd name="T26" fmla="*/ 320 w 656"/>
                    <a:gd name="T27" fmla="*/ 422 h 586"/>
                    <a:gd name="T28" fmla="*/ 379 w 656"/>
                    <a:gd name="T29" fmla="*/ 473 h 586"/>
                    <a:gd name="T30" fmla="*/ 439 w 656"/>
                    <a:gd name="T31" fmla="*/ 530 h 586"/>
                    <a:gd name="T32" fmla="*/ 494 w 656"/>
                    <a:gd name="T33" fmla="*/ 586 h 586"/>
                    <a:gd name="T34" fmla="*/ 520 w 656"/>
                    <a:gd name="T35" fmla="*/ 574 h 586"/>
                    <a:gd name="T36" fmla="*/ 544 w 656"/>
                    <a:gd name="T37" fmla="*/ 557 h 586"/>
                    <a:gd name="T38" fmla="*/ 563 w 656"/>
                    <a:gd name="T39" fmla="*/ 541 h 586"/>
                    <a:gd name="T40" fmla="*/ 583 w 656"/>
                    <a:gd name="T41" fmla="*/ 522 h 586"/>
                    <a:gd name="T42" fmla="*/ 602 w 656"/>
                    <a:gd name="T43" fmla="*/ 503 h 586"/>
                    <a:gd name="T44" fmla="*/ 615 w 656"/>
                    <a:gd name="T45" fmla="*/ 482 h 586"/>
                    <a:gd name="T46" fmla="*/ 629 w 656"/>
                    <a:gd name="T47" fmla="*/ 457 h 586"/>
                    <a:gd name="T48" fmla="*/ 640 w 656"/>
                    <a:gd name="T49" fmla="*/ 433 h 586"/>
                    <a:gd name="T50" fmla="*/ 656 w 656"/>
                    <a:gd name="T51" fmla="*/ 384 h 586"/>
                    <a:gd name="T52" fmla="*/ 548 w 656"/>
                    <a:gd name="T53" fmla="*/ 278 h 586"/>
                    <a:gd name="T54" fmla="*/ 439 w 656"/>
                    <a:gd name="T55" fmla="*/ 178 h 586"/>
                    <a:gd name="T56" fmla="*/ 328 w 656"/>
                    <a:gd name="T57" fmla="*/ 87 h 586"/>
                    <a:gd name="T58" fmla="*/ 219 w 656"/>
                    <a:gd name="T59" fmla="*/ 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6" h="586">
                      <a:moveTo>
                        <a:pt x="219" y="0"/>
                      </a:moveTo>
                      <a:lnTo>
                        <a:pt x="206" y="29"/>
                      </a:lnTo>
                      <a:lnTo>
                        <a:pt x="187" y="56"/>
                      </a:lnTo>
                      <a:lnTo>
                        <a:pt x="165" y="83"/>
                      </a:lnTo>
                      <a:lnTo>
                        <a:pt x="141" y="108"/>
                      </a:lnTo>
                      <a:lnTo>
                        <a:pt x="111" y="129"/>
                      </a:lnTo>
                      <a:lnTo>
                        <a:pt x="79" y="151"/>
                      </a:lnTo>
                      <a:lnTo>
                        <a:pt x="41" y="167"/>
                      </a:lnTo>
                      <a:lnTo>
                        <a:pt x="0" y="184"/>
                      </a:lnTo>
                      <a:lnTo>
                        <a:pt x="67" y="226"/>
                      </a:lnTo>
                      <a:lnTo>
                        <a:pt x="133" y="273"/>
                      </a:lnTo>
                      <a:lnTo>
                        <a:pt x="195" y="322"/>
                      </a:lnTo>
                      <a:lnTo>
                        <a:pt x="260" y="370"/>
                      </a:lnTo>
                      <a:lnTo>
                        <a:pt x="320" y="422"/>
                      </a:lnTo>
                      <a:lnTo>
                        <a:pt x="379" y="473"/>
                      </a:lnTo>
                      <a:lnTo>
                        <a:pt x="439" y="530"/>
                      </a:lnTo>
                      <a:lnTo>
                        <a:pt x="494" y="586"/>
                      </a:lnTo>
                      <a:lnTo>
                        <a:pt x="520" y="574"/>
                      </a:lnTo>
                      <a:lnTo>
                        <a:pt x="544" y="557"/>
                      </a:lnTo>
                      <a:lnTo>
                        <a:pt x="563" y="541"/>
                      </a:lnTo>
                      <a:lnTo>
                        <a:pt x="583" y="522"/>
                      </a:lnTo>
                      <a:lnTo>
                        <a:pt x="602" y="503"/>
                      </a:lnTo>
                      <a:lnTo>
                        <a:pt x="615" y="482"/>
                      </a:lnTo>
                      <a:lnTo>
                        <a:pt x="629" y="457"/>
                      </a:lnTo>
                      <a:lnTo>
                        <a:pt x="640" y="433"/>
                      </a:lnTo>
                      <a:lnTo>
                        <a:pt x="656" y="384"/>
                      </a:lnTo>
                      <a:lnTo>
                        <a:pt x="548" y="278"/>
                      </a:lnTo>
                      <a:lnTo>
                        <a:pt x="439" y="178"/>
                      </a:lnTo>
                      <a:lnTo>
                        <a:pt x="328" y="87"/>
                      </a:lnTo>
                      <a:lnTo>
                        <a:pt x="219"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164"/>
                <p:cNvSpPr>
                  <a:spLocks/>
                </p:cNvSpPr>
                <p:nvPr/>
              </p:nvSpPr>
              <p:spPr bwMode="auto">
                <a:xfrm>
                  <a:off x="3310" y="2189"/>
                  <a:ext cx="32" cy="25"/>
                </a:xfrm>
                <a:custGeom>
                  <a:avLst/>
                  <a:gdLst>
                    <a:gd name="T0" fmla="*/ 13 w 507"/>
                    <a:gd name="T1" fmla="*/ 0 h 406"/>
                    <a:gd name="T2" fmla="*/ 0 w 507"/>
                    <a:gd name="T3" fmla="*/ 2 h 406"/>
                    <a:gd name="T4" fmla="*/ 73 w 507"/>
                    <a:gd name="T5" fmla="*/ 51 h 406"/>
                    <a:gd name="T6" fmla="*/ 143 w 507"/>
                    <a:gd name="T7" fmla="*/ 103 h 406"/>
                    <a:gd name="T8" fmla="*/ 211 w 507"/>
                    <a:gd name="T9" fmla="*/ 151 h 406"/>
                    <a:gd name="T10" fmla="*/ 273 w 507"/>
                    <a:gd name="T11" fmla="*/ 202 h 406"/>
                    <a:gd name="T12" fmla="*/ 336 w 507"/>
                    <a:gd name="T13" fmla="*/ 254 h 406"/>
                    <a:gd name="T14" fmla="*/ 390 w 507"/>
                    <a:gd name="T15" fmla="*/ 305 h 406"/>
                    <a:gd name="T16" fmla="*/ 444 w 507"/>
                    <a:gd name="T17" fmla="*/ 357 h 406"/>
                    <a:gd name="T18" fmla="*/ 495 w 507"/>
                    <a:gd name="T19" fmla="*/ 406 h 406"/>
                    <a:gd name="T20" fmla="*/ 507 w 507"/>
                    <a:gd name="T21" fmla="*/ 402 h 406"/>
                    <a:gd name="T22" fmla="*/ 452 w 507"/>
                    <a:gd name="T23" fmla="*/ 346 h 406"/>
                    <a:gd name="T24" fmla="*/ 392 w 507"/>
                    <a:gd name="T25" fmla="*/ 289 h 406"/>
                    <a:gd name="T26" fmla="*/ 333 w 507"/>
                    <a:gd name="T27" fmla="*/ 238 h 406"/>
                    <a:gd name="T28" fmla="*/ 273 w 507"/>
                    <a:gd name="T29" fmla="*/ 186 h 406"/>
                    <a:gd name="T30" fmla="*/ 208 w 507"/>
                    <a:gd name="T31" fmla="*/ 138 h 406"/>
                    <a:gd name="T32" fmla="*/ 146 w 507"/>
                    <a:gd name="T33" fmla="*/ 89 h 406"/>
                    <a:gd name="T34" fmla="*/ 80 w 507"/>
                    <a:gd name="T35" fmla="*/ 42 h 406"/>
                    <a:gd name="T36" fmla="*/ 13 w 507"/>
                    <a:gd name="T37"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7" h="406">
                      <a:moveTo>
                        <a:pt x="13" y="0"/>
                      </a:moveTo>
                      <a:lnTo>
                        <a:pt x="0" y="2"/>
                      </a:lnTo>
                      <a:lnTo>
                        <a:pt x="73" y="51"/>
                      </a:lnTo>
                      <a:lnTo>
                        <a:pt x="143" y="103"/>
                      </a:lnTo>
                      <a:lnTo>
                        <a:pt x="211" y="151"/>
                      </a:lnTo>
                      <a:lnTo>
                        <a:pt x="273" y="202"/>
                      </a:lnTo>
                      <a:lnTo>
                        <a:pt x="336" y="254"/>
                      </a:lnTo>
                      <a:lnTo>
                        <a:pt x="390" y="305"/>
                      </a:lnTo>
                      <a:lnTo>
                        <a:pt x="444" y="357"/>
                      </a:lnTo>
                      <a:lnTo>
                        <a:pt x="495" y="406"/>
                      </a:lnTo>
                      <a:lnTo>
                        <a:pt x="507" y="402"/>
                      </a:lnTo>
                      <a:lnTo>
                        <a:pt x="452" y="346"/>
                      </a:lnTo>
                      <a:lnTo>
                        <a:pt x="392" y="289"/>
                      </a:lnTo>
                      <a:lnTo>
                        <a:pt x="333" y="238"/>
                      </a:lnTo>
                      <a:lnTo>
                        <a:pt x="273" y="186"/>
                      </a:lnTo>
                      <a:lnTo>
                        <a:pt x="208" y="138"/>
                      </a:lnTo>
                      <a:lnTo>
                        <a:pt x="146" y="89"/>
                      </a:lnTo>
                      <a:lnTo>
                        <a:pt x="80" y="42"/>
                      </a:lnTo>
                      <a:lnTo>
                        <a:pt x="13"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165"/>
                <p:cNvSpPr>
                  <a:spLocks noEditPoints="1"/>
                </p:cNvSpPr>
                <p:nvPr/>
              </p:nvSpPr>
              <p:spPr bwMode="auto">
                <a:xfrm>
                  <a:off x="3325" y="2168"/>
                  <a:ext cx="29" cy="34"/>
                </a:xfrm>
                <a:custGeom>
                  <a:avLst/>
                  <a:gdLst>
                    <a:gd name="T0" fmla="*/ 464 w 471"/>
                    <a:gd name="T1" fmla="*/ 364 h 542"/>
                    <a:gd name="T2" fmla="*/ 464 w 471"/>
                    <a:gd name="T3" fmla="*/ 407 h 542"/>
                    <a:gd name="T4" fmla="*/ 458 w 471"/>
                    <a:gd name="T5" fmla="*/ 449 h 542"/>
                    <a:gd name="T6" fmla="*/ 452 w 471"/>
                    <a:gd name="T7" fmla="*/ 493 h 542"/>
                    <a:gd name="T8" fmla="*/ 442 w 471"/>
                    <a:gd name="T9" fmla="*/ 534 h 542"/>
                    <a:gd name="T10" fmla="*/ 450 w 471"/>
                    <a:gd name="T11" fmla="*/ 542 h 542"/>
                    <a:gd name="T12" fmla="*/ 461 w 471"/>
                    <a:gd name="T13" fmla="*/ 498 h 542"/>
                    <a:gd name="T14" fmla="*/ 466 w 471"/>
                    <a:gd name="T15" fmla="*/ 456 h 542"/>
                    <a:gd name="T16" fmla="*/ 471 w 471"/>
                    <a:gd name="T17" fmla="*/ 412 h 542"/>
                    <a:gd name="T18" fmla="*/ 471 w 471"/>
                    <a:gd name="T19" fmla="*/ 371 h 542"/>
                    <a:gd name="T20" fmla="*/ 464 w 471"/>
                    <a:gd name="T21" fmla="*/ 364 h 542"/>
                    <a:gd name="T22" fmla="*/ 33 w 471"/>
                    <a:gd name="T23" fmla="*/ 0 h 542"/>
                    <a:gd name="T24" fmla="*/ 30 w 471"/>
                    <a:gd name="T25" fmla="*/ 35 h 542"/>
                    <a:gd name="T26" fmla="*/ 22 w 471"/>
                    <a:gd name="T27" fmla="*/ 73 h 542"/>
                    <a:gd name="T28" fmla="*/ 13 w 471"/>
                    <a:gd name="T29" fmla="*/ 108 h 542"/>
                    <a:gd name="T30" fmla="*/ 0 w 471"/>
                    <a:gd name="T31" fmla="*/ 144 h 542"/>
                    <a:gd name="T32" fmla="*/ 5 w 471"/>
                    <a:gd name="T33" fmla="*/ 150 h 542"/>
                    <a:gd name="T34" fmla="*/ 19 w 471"/>
                    <a:gd name="T35" fmla="*/ 114 h 542"/>
                    <a:gd name="T36" fmla="*/ 30 w 471"/>
                    <a:gd name="T37" fmla="*/ 79 h 542"/>
                    <a:gd name="T38" fmla="*/ 38 w 471"/>
                    <a:gd name="T39" fmla="*/ 41 h 542"/>
                    <a:gd name="T40" fmla="*/ 41 w 471"/>
                    <a:gd name="T41" fmla="*/ 6 h 542"/>
                    <a:gd name="T42" fmla="*/ 33 w 471"/>
                    <a:gd name="T43"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1" h="542">
                      <a:moveTo>
                        <a:pt x="464" y="364"/>
                      </a:moveTo>
                      <a:lnTo>
                        <a:pt x="464" y="407"/>
                      </a:lnTo>
                      <a:lnTo>
                        <a:pt x="458" y="449"/>
                      </a:lnTo>
                      <a:lnTo>
                        <a:pt x="452" y="493"/>
                      </a:lnTo>
                      <a:lnTo>
                        <a:pt x="442" y="534"/>
                      </a:lnTo>
                      <a:lnTo>
                        <a:pt x="450" y="542"/>
                      </a:lnTo>
                      <a:lnTo>
                        <a:pt x="461" y="498"/>
                      </a:lnTo>
                      <a:lnTo>
                        <a:pt x="466" y="456"/>
                      </a:lnTo>
                      <a:lnTo>
                        <a:pt x="471" y="412"/>
                      </a:lnTo>
                      <a:lnTo>
                        <a:pt x="471" y="371"/>
                      </a:lnTo>
                      <a:lnTo>
                        <a:pt x="464" y="364"/>
                      </a:lnTo>
                      <a:close/>
                      <a:moveTo>
                        <a:pt x="33" y="0"/>
                      </a:moveTo>
                      <a:lnTo>
                        <a:pt x="30" y="35"/>
                      </a:lnTo>
                      <a:lnTo>
                        <a:pt x="22" y="73"/>
                      </a:lnTo>
                      <a:lnTo>
                        <a:pt x="13" y="108"/>
                      </a:lnTo>
                      <a:lnTo>
                        <a:pt x="0" y="144"/>
                      </a:lnTo>
                      <a:lnTo>
                        <a:pt x="5" y="150"/>
                      </a:lnTo>
                      <a:lnTo>
                        <a:pt x="19" y="114"/>
                      </a:lnTo>
                      <a:lnTo>
                        <a:pt x="30" y="79"/>
                      </a:lnTo>
                      <a:lnTo>
                        <a:pt x="38" y="41"/>
                      </a:lnTo>
                      <a:lnTo>
                        <a:pt x="41" y="6"/>
                      </a:lnTo>
                      <a:lnTo>
                        <a:pt x="3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166"/>
                <p:cNvSpPr>
                  <a:spLocks noEditPoints="1"/>
                </p:cNvSpPr>
                <p:nvPr/>
              </p:nvSpPr>
              <p:spPr bwMode="auto">
                <a:xfrm>
                  <a:off x="3310" y="2167"/>
                  <a:ext cx="44" cy="48"/>
                </a:xfrm>
                <a:custGeom>
                  <a:avLst/>
                  <a:gdLst>
                    <a:gd name="T0" fmla="*/ 0 w 712"/>
                    <a:gd name="T1" fmla="*/ 353 h 769"/>
                    <a:gd name="T2" fmla="*/ 2 w 712"/>
                    <a:gd name="T3" fmla="*/ 358 h 769"/>
                    <a:gd name="T4" fmla="*/ 78 w 712"/>
                    <a:gd name="T5" fmla="*/ 407 h 769"/>
                    <a:gd name="T6" fmla="*/ 148 w 712"/>
                    <a:gd name="T7" fmla="*/ 458 h 769"/>
                    <a:gd name="T8" fmla="*/ 216 w 712"/>
                    <a:gd name="T9" fmla="*/ 510 h 769"/>
                    <a:gd name="T10" fmla="*/ 282 w 712"/>
                    <a:gd name="T11" fmla="*/ 561 h 769"/>
                    <a:gd name="T12" fmla="*/ 341 w 712"/>
                    <a:gd name="T13" fmla="*/ 612 h 769"/>
                    <a:gd name="T14" fmla="*/ 399 w 712"/>
                    <a:gd name="T15" fmla="*/ 664 h 769"/>
                    <a:gd name="T16" fmla="*/ 453 w 712"/>
                    <a:gd name="T17" fmla="*/ 715 h 769"/>
                    <a:gd name="T18" fmla="*/ 504 w 712"/>
                    <a:gd name="T19" fmla="*/ 767 h 769"/>
                    <a:gd name="T20" fmla="*/ 509 w 712"/>
                    <a:gd name="T21" fmla="*/ 769 h 769"/>
                    <a:gd name="T22" fmla="*/ 509 w 712"/>
                    <a:gd name="T23" fmla="*/ 767 h 769"/>
                    <a:gd name="T24" fmla="*/ 458 w 712"/>
                    <a:gd name="T25" fmla="*/ 715 h 769"/>
                    <a:gd name="T26" fmla="*/ 404 w 712"/>
                    <a:gd name="T27" fmla="*/ 664 h 769"/>
                    <a:gd name="T28" fmla="*/ 347 w 712"/>
                    <a:gd name="T29" fmla="*/ 609 h 769"/>
                    <a:gd name="T30" fmla="*/ 284 w 712"/>
                    <a:gd name="T31" fmla="*/ 558 h 769"/>
                    <a:gd name="T32" fmla="*/ 219 w 712"/>
                    <a:gd name="T33" fmla="*/ 504 h 769"/>
                    <a:gd name="T34" fmla="*/ 152 w 712"/>
                    <a:gd name="T35" fmla="*/ 453 h 769"/>
                    <a:gd name="T36" fmla="*/ 78 w 712"/>
                    <a:gd name="T37" fmla="*/ 402 h 769"/>
                    <a:gd name="T38" fmla="*/ 0 w 712"/>
                    <a:gd name="T39" fmla="*/ 353 h 769"/>
                    <a:gd name="T40" fmla="*/ 277 w 712"/>
                    <a:gd name="T41" fmla="*/ 9 h 769"/>
                    <a:gd name="T42" fmla="*/ 279 w 712"/>
                    <a:gd name="T43" fmla="*/ 6 h 769"/>
                    <a:gd name="T44" fmla="*/ 277 w 712"/>
                    <a:gd name="T45" fmla="*/ 9 h 769"/>
                    <a:gd name="T46" fmla="*/ 279 w 712"/>
                    <a:gd name="T47" fmla="*/ 0 h 769"/>
                    <a:gd name="T48" fmla="*/ 277 w 712"/>
                    <a:gd name="T49" fmla="*/ 6 h 769"/>
                    <a:gd name="T50" fmla="*/ 279 w 712"/>
                    <a:gd name="T51" fmla="*/ 6 h 769"/>
                    <a:gd name="T52" fmla="*/ 277 w 712"/>
                    <a:gd name="T53" fmla="*/ 6 h 769"/>
                    <a:gd name="T54" fmla="*/ 274 w 712"/>
                    <a:gd name="T55" fmla="*/ 19 h 769"/>
                    <a:gd name="T56" fmla="*/ 282 w 712"/>
                    <a:gd name="T57" fmla="*/ 25 h 769"/>
                    <a:gd name="T58" fmla="*/ 282 w 712"/>
                    <a:gd name="T59" fmla="*/ 11 h 769"/>
                    <a:gd name="T60" fmla="*/ 387 w 712"/>
                    <a:gd name="T61" fmla="*/ 92 h 769"/>
                    <a:gd name="T62" fmla="*/ 493 w 712"/>
                    <a:gd name="T63" fmla="*/ 176 h 769"/>
                    <a:gd name="T64" fmla="*/ 599 w 712"/>
                    <a:gd name="T65" fmla="*/ 271 h 769"/>
                    <a:gd name="T66" fmla="*/ 705 w 712"/>
                    <a:gd name="T67" fmla="*/ 369 h 769"/>
                    <a:gd name="T68" fmla="*/ 705 w 712"/>
                    <a:gd name="T69" fmla="*/ 377 h 769"/>
                    <a:gd name="T70" fmla="*/ 705 w 712"/>
                    <a:gd name="T71" fmla="*/ 383 h 769"/>
                    <a:gd name="T72" fmla="*/ 712 w 712"/>
                    <a:gd name="T73" fmla="*/ 390 h 769"/>
                    <a:gd name="T74" fmla="*/ 712 w 712"/>
                    <a:gd name="T75" fmla="*/ 377 h 769"/>
                    <a:gd name="T76" fmla="*/ 712 w 712"/>
                    <a:gd name="T77" fmla="*/ 369 h 769"/>
                    <a:gd name="T78" fmla="*/ 712 w 712"/>
                    <a:gd name="T79" fmla="*/ 366 h 769"/>
                    <a:gd name="T80" fmla="*/ 604 w 712"/>
                    <a:gd name="T81" fmla="*/ 263 h 769"/>
                    <a:gd name="T82" fmla="*/ 496 w 712"/>
                    <a:gd name="T83" fmla="*/ 169 h 769"/>
                    <a:gd name="T84" fmla="*/ 387 w 712"/>
                    <a:gd name="T85" fmla="*/ 82 h 769"/>
                    <a:gd name="T86" fmla="*/ 282 w 712"/>
                    <a:gd name="T87" fmla="*/ 0 h 769"/>
                    <a:gd name="T88" fmla="*/ 279 w 712"/>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769">
                      <a:moveTo>
                        <a:pt x="0" y="353"/>
                      </a:moveTo>
                      <a:lnTo>
                        <a:pt x="2" y="358"/>
                      </a:lnTo>
                      <a:lnTo>
                        <a:pt x="78" y="407"/>
                      </a:lnTo>
                      <a:lnTo>
                        <a:pt x="148" y="458"/>
                      </a:lnTo>
                      <a:lnTo>
                        <a:pt x="216" y="510"/>
                      </a:lnTo>
                      <a:lnTo>
                        <a:pt x="282" y="561"/>
                      </a:lnTo>
                      <a:lnTo>
                        <a:pt x="341" y="612"/>
                      </a:lnTo>
                      <a:lnTo>
                        <a:pt x="399" y="664"/>
                      </a:lnTo>
                      <a:lnTo>
                        <a:pt x="453" y="715"/>
                      </a:lnTo>
                      <a:lnTo>
                        <a:pt x="504" y="767"/>
                      </a:lnTo>
                      <a:lnTo>
                        <a:pt x="509" y="769"/>
                      </a:lnTo>
                      <a:lnTo>
                        <a:pt x="509" y="767"/>
                      </a:lnTo>
                      <a:lnTo>
                        <a:pt x="458" y="715"/>
                      </a:lnTo>
                      <a:lnTo>
                        <a:pt x="404" y="664"/>
                      </a:lnTo>
                      <a:lnTo>
                        <a:pt x="347" y="609"/>
                      </a:lnTo>
                      <a:lnTo>
                        <a:pt x="284" y="558"/>
                      </a:lnTo>
                      <a:lnTo>
                        <a:pt x="219" y="504"/>
                      </a:lnTo>
                      <a:lnTo>
                        <a:pt x="152" y="453"/>
                      </a:lnTo>
                      <a:lnTo>
                        <a:pt x="78" y="402"/>
                      </a:lnTo>
                      <a:lnTo>
                        <a:pt x="0" y="353"/>
                      </a:lnTo>
                      <a:close/>
                      <a:moveTo>
                        <a:pt x="277" y="9"/>
                      </a:moveTo>
                      <a:lnTo>
                        <a:pt x="279" y="6"/>
                      </a:lnTo>
                      <a:lnTo>
                        <a:pt x="277" y="9"/>
                      </a:lnTo>
                      <a:close/>
                      <a:moveTo>
                        <a:pt x="279" y="0"/>
                      </a:moveTo>
                      <a:lnTo>
                        <a:pt x="277" y="6"/>
                      </a:lnTo>
                      <a:lnTo>
                        <a:pt x="279" y="6"/>
                      </a:lnTo>
                      <a:lnTo>
                        <a:pt x="277" y="6"/>
                      </a:lnTo>
                      <a:lnTo>
                        <a:pt x="274" y="19"/>
                      </a:lnTo>
                      <a:lnTo>
                        <a:pt x="282" y="25"/>
                      </a:lnTo>
                      <a:lnTo>
                        <a:pt x="282" y="11"/>
                      </a:lnTo>
                      <a:lnTo>
                        <a:pt x="387" y="92"/>
                      </a:lnTo>
                      <a:lnTo>
                        <a:pt x="493" y="176"/>
                      </a:lnTo>
                      <a:lnTo>
                        <a:pt x="599" y="271"/>
                      </a:lnTo>
                      <a:lnTo>
                        <a:pt x="705" y="369"/>
                      </a:lnTo>
                      <a:lnTo>
                        <a:pt x="705" y="377"/>
                      </a:lnTo>
                      <a:lnTo>
                        <a:pt x="705" y="383"/>
                      </a:lnTo>
                      <a:lnTo>
                        <a:pt x="712" y="390"/>
                      </a:lnTo>
                      <a:lnTo>
                        <a:pt x="712" y="377"/>
                      </a:lnTo>
                      <a:lnTo>
                        <a:pt x="712" y="369"/>
                      </a:lnTo>
                      <a:lnTo>
                        <a:pt x="712" y="366"/>
                      </a:lnTo>
                      <a:lnTo>
                        <a:pt x="604" y="263"/>
                      </a:lnTo>
                      <a:lnTo>
                        <a:pt x="496" y="169"/>
                      </a:lnTo>
                      <a:lnTo>
                        <a:pt x="387" y="82"/>
                      </a:lnTo>
                      <a:lnTo>
                        <a:pt x="282" y="0"/>
                      </a:lnTo>
                      <a:lnTo>
                        <a:pt x="27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167"/>
                <p:cNvSpPr>
                  <a:spLocks noEditPoints="1"/>
                </p:cNvSpPr>
                <p:nvPr/>
              </p:nvSpPr>
              <p:spPr bwMode="auto">
                <a:xfrm>
                  <a:off x="3311" y="2177"/>
                  <a:ext cx="42" cy="37"/>
                </a:xfrm>
                <a:custGeom>
                  <a:avLst/>
                  <a:gdLst>
                    <a:gd name="T0" fmla="*/ 664 w 672"/>
                    <a:gd name="T1" fmla="*/ 390 h 599"/>
                    <a:gd name="T2" fmla="*/ 648 w 672"/>
                    <a:gd name="T3" fmla="*/ 439 h 599"/>
                    <a:gd name="T4" fmla="*/ 637 w 672"/>
                    <a:gd name="T5" fmla="*/ 463 h 599"/>
                    <a:gd name="T6" fmla="*/ 623 w 672"/>
                    <a:gd name="T7" fmla="*/ 488 h 599"/>
                    <a:gd name="T8" fmla="*/ 610 w 672"/>
                    <a:gd name="T9" fmla="*/ 509 h 599"/>
                    <a:gd name="T10" fmla="*/ 591 w 672"/>
                    <a:gd name="T11" fmla="*/ 528 h 599"/>
                    <a:gd name="T12" fmla="*/ 571 w 672"/>
                    <a:gd name="T13" fmla="*/ 547 h 599"/>
                    <a:gd name="T14" fmla="*/ 552 w 672"/>
                    <a:gd name="T15" fmla="*/ 563 h 599"/>
                    <a:gd name="T16" fmla="*/ 528 w 672"/>
                    <a:gd name="T17" fmla="*/ 580 h 599"/>
                    <a:gd name="T18" fmla="*/ 502 w 672"/>
                    <a:gd name="T19" fmla="*/ 592 h 599"/>
                    <a:gd name="T20" fmla="*/ 509 w 672"/>
                    <a:gd name="T21" fmla="*/ 599 h 599"/>
                    <a:gd name="T22" fmla="*/ 533 w 672"/>
                    <a:gd name="T23" fmla="*/ 585 h 599"/>
                    <a:gd name="T24" fmla="*/ 558 w 672"/>
                    <a:gd name="T25" fmla="*/ 568 h 599"/>
                    <a:gd name="T26" fmla="*/ 580 w 672"/>
                    <a:gd name="T27" fmla="*/ 552 h 599"/>
                    <a:gd name="T28" fmla="*/ 599 w 672"/>
                    <a:gd name="T29" fmla="*/ 533 h 599"/>
                    <a:gd name="T30" fmla="*/ 615 w 672"/>
                    <a:gd name="T31" fmla="*/ 512 h 599"/>
                    <a:gd name="T32" fmla="*/ 631 w 672"/>
                    <a:gd name="T33" fmla="*/ 490 h 599"/>
                    <a:gd name="T34" fmla="*/ 645 w 672"/>
                    <a:gd name="T35" fmla="*/ 465 h 599"/>
                    <a:gd name="T36" fmla="*/ 655 w 672"/>
                    <a:gd name="T37" fmla="*/ 441 h 599"/>
                    <a:gd name="T38" fmla="*/ 672 w 672"/>
                    <a:gd name="T39" fmla="*/ 398 h 599"/>
                    <a:gd name="T40" fmla="*/ 664 w 672"/>
                    <a:gd name="T41" fmla="*/ 390 h 599"/>
                    <a:gd name="T42" fmla="*/ 222 w 672"/>
                    <a:gd name="T43" fmla="*/ 0 h 599"/>
                    <a:gd name="T44" fmla="*/ 206 w 672"/>
                    <a:gd name="T45" fmla="*/ 30 h 599"/>
                    <a:gd name="T46" fmla="*/ 190 w 672"/>
                    <a:gd name="T47" fmla="*/ 57 h 599"/>
                    <a:gd name="T48" fmla="*/ 168 w 672"/>
                    <a:gd name="T49" fmla="*/ 84 h 599"/>
                    <a:gd name="T50" fmla="*/ 141 w 672"/>
                    <a:gd name="T51" fmla="*/ 108 h 599"/>
                    <a:gd name="T52" fmla="*/ 114 w 672"/>
                    <a:gd name="T53" fmla="*/ 130 h 599"/>
                    <a:gd name="T54" fmla="*/ 79 w 672"/>
                    <a:gd name="T55" fmla="*/ 152 h 599"/>
                    <a:gd name="T56" fmla="*/ 40 w 672"/>
                    <a:gd name="T57" fmla="*/ 168 h 599"/>
                    <a:gd name="T58" fmla="*/ 0 w 672"/>
                    <a:gd name="T59" fmla="*/ 182 h 599"/>
                    <a:gd name="T60" fmla="*/ 8 w 672"/>
                    <a:gd name="T61" fmla="*/ 190 h 599"/>
                    <a:gd name="T62" fmla="*/ 49 w 672"/>
                    <a:gd name="T63" fmla="*/ 173 h 599"/>
                    <a:gd name="T64" fmla="*/ 87 w 672"/>
                    <a:gd name="T65" fmla="*/ 157 h 599"/>
                    <a:gd name="T66" fmla="*/ 119 w 672"/>
                    <a:gd name="T67" fmla="*/ 135 h 599"/>
                    <a:gd name="T68" fmla="*/ 149 w 672"/>
                    <a:gd name="T69" fmla="*/ 114 h 599"/>
                    <a:gd name="T70" fmla="*/ 173 w 672"/>
                    <a:gd name="T71" fmla="*/ 89 h 599"/>
                    <a:gd name="T72" fmla="*/ 195 w 672"/>
                    <a:gd name="T73" fmla="*/ 62 h 599"/>
                    <a:gd name="T74" fmla="*/ 214 w 672"/>
                    <a:gd name="T75" fmla="*/ 35 h 599"/>
                    <a:gd name="T76" fmla="*/ 227 w 672"/>
                    <a:gd name="T77" fmla="*/ 6 h 599"/>
                    <a:gd name="T78" fmla="*/ 222 w 672"/>
                    <a:gd name="T79" fmla="*/ 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2" h="599">
                      <a:moveTo>
                        <a:pt x="664" y="390"/>
                      </a:moveTo>
                      <a:lnTo>
                        <a:pt x="648" y="439"/>
                      </a:lnTo>
                      <a:lnTo>
                        <a:pt x="637" y="463"/>
                      </a:lnTo>
                      <a:lnTo>
                        <a:pt x="623" y="488"/>
                      </a:lnTo>
                      <a:lnTo>
                        <a:pt x="610" y="509"/>
                      </a:lnTo>
                      <a:lnTo>
                        <a:pt x="591" y="528"/>
                      </a:lnTo>
                      <a:lnTo>
                        <a:pt x="571" y="547"/>
                      </a:lnTo>
                      <a:lnTo>
                        <a:pt x="552" y="563"/>
                      </a:lnTo>
                      <a:lnTo>
                        <a:pt x="528" y="580"/>
                      </a:lnTo>
                      <a:lnTo>
                        <a:pt x="502" y="592"/>
                      </a:lnTo>
                      <a:lnTo>
                        <a:pt x="509" y="599"/>
                      </a:lnTo>
                      <a:lnTo>
                        <a:pt x="533" y="585"/>
                      </a:lnTo>
                      <a:lnTo>
                        <a:pt x="558" y="568"/>
                      </a:lnTo>
                      <a:lnTo>
                        <a:pt x="580" y="552"/>
                      </a:lnTo>
                      <a:lnTo>
                        <a:pt x="599" y="533"/>
                      </a:lnTo>
                      <a:lnTo>
                        <a:pt x="615" y="512"/>
                      </a:lnTo>
                      <a:lnTo>
                        <a:pt x="631" y="490"/>
                      </a:lnTo>
                      <a:lnTo>
                        <a:pt x="645" y="465"/>
                      </a:lnTo>
                      <a:lnTo>
                        <a:pt x="655" y="441"/>
                      </a:lnTo>
                      <a:lnTo>
                        <a:pt x="672" y="398"/>
                      </a:lnTo>
                      <a:lnTo>
                        <a:pt x="664" y="390"/>
                      </a:lnTo>
                      <a:close/>
                      <a:moveTo>
                        <a:pt x="222" y="0"/>
                      </a:moveTo>
                      <a:lnTo>
                        <a:pt x="206" y="30"/>
                      </a:lnTo>
                      <a:lnTo>
                        <a:pt x="190" y="57"/>
                      </a:lnTo>
                      <a:lnTo>
                        <a:pt x="168" y="84"/>
                      </a:lnTo>
                      <a:lnTo>
                        <a:pt x="141" y="108"/>
                      </a:lnTo>
                      <a:lnTo>
                        <a:pt x="114" y="130"/>
                      </a:lnTo>
                      <a:lnTo>
                        <a:pt x="79" y="152"/>
                      </a:lnTo>
                      <a:lnTo>
                        <a:pt x="40" y="168"/>
                      </a:lnTo>
                      <a:lnTo>
                        <a:pt x="0" y="182"/>
                      </a:lnTo>
                      <a:lnTo>
                        <a:pt x="8" y="190"/>
                      </a:lnTo>
                      <a:lnTo>
                        <a:pt x="49" y="173"/>
                      </a:lnTo>
                      <a:lnTo>
                        <a:pt x="87" y="157"/>
                      </a:lnTo>
                      <a:lnTo>
                        <a:pt x="119" y="135"/>
                      </a:lnTo>
                      <a:lnTo>
                        <a:pt x="149" y="114"/>
                      </a:lnTo>
                      <a:lnTo>
                        <a:pt x="173" y="89"/>
                      </a:lnTo>
                      <a:lnTo>
                        <a:pt x="195" y="62"/>
                      </a:lnTo>
                      <a:lnTo>
                        <a:pt x="214" y="35"/>
                      </a:lnTo>
                      <a:lnTo>
                        <a:pt x="227" y="6"/>
                      </a:lnTo>
                      <a:lnTo>
                        <a:pt x="222"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168"/>
                <p:cNvSpPr>
                  <a:spLocks/>
                </p:cNvSpPr>
                <p:nvPr/>
              </p:nvSpPr>
              <p:spPr bwMode="auto">
                <a:xfrm>
                  <a:off x="3310" y="2188"/>
                  <a:ext cx="33" cy="27"/>
                </a:xfrm>
                <a:custGeom>
                  <a:avLst/>
                  <a:gdLst>
                    <a:gd name="T0" fmla="*/ 19 w 528"/>
                    <a:gd name="T1" fmla="*/ 0 h 422"/>
                    <a:gd name="T2" fmla="*/ 2 w 528"/>
                    <a:gd name="T3" fmla="*/ 5 h 422"/>
                    <a:gd name="T4" fmla="*/ 0 w 528"/>
                    <a:gd name="T5" fmla="*/ 8 h 422"/>
                    <a:gd name="T6" fmla="*/ 78 w 528"/>
                    <a:gd name="T7" fmla="*/ 57 h 422"/>
                    <a:gd name="T8" fmla="*/ 152 w 528"/>
                    <a:gd name="T9" fmla="*/ 108 h 422"/>
                    <a:gd name="T10" fmla="*/ 219 w 528"/>
                    <a:gd name="T11" fmla="*/ 159 h 422"/>
                    <a:gd name="T12" fmla="*/ 284 w 528"/>
                    <a:gd name="T13" fmla="*/ 213 h 422"/>
                    <a:gd name="T14" fmla="*/ 347 w 528"/>
                    <a:gd name="T15" fmla="*/ 264 h 422"/>
                    <a:gd name="T16" fmla="*/ 404 w 528"/>
                    <a:gd name="T17" fmla="*/ 319 h 422"/>
                    <a:gd name="T18" fmla="*/ 458 w 528"/>
                    <a:gd name="T19" fmla="*/ 370 h 422"/>
                    <a:gd name="T20" fmla="*/ 509 w 528"/>
                    <a:gd name="T21" fmla="*/ 422 h 422"/>
                    <a:gd name="T22" fmla="*/ 528 w 528"/>
                    <a:gd name="T23" fmla="*/ 417 h 422"/>
                    <a:gd name="T24" fmla="*/ 521 w 528"/>
                    <a:gd name="T25" fmla="*/ 410 h 422"/>
                    <a:gd name="T26" fmla="*/ 509 w 528"/>
                    <a:gd name="T27" fmla="*/ 414 h 422"/>
                    <a:gd name="T28" fmla="*/ 458 w 528"/>
                    <a:gd name="T29" fmla="*/ 365 h 422"/>
                    <a:gd name="T30" fmla="*/ 404 w 528"/>
                    <a:gd name="T31" fmla="*/ 313 h 422"/>
                    <a:gd name="T32" fmla="*/ 350 w 528"/>
                    <a:gd name="T33" fmla="*/ 262 h 422"/>
                    <a:gd name="T34" fmla="*/ 287 w 528"/>
                    <a:gd name="T35" fmla="*/ 210 h 422"/>
                    <a:gd name="T36" fmla="*/ 225 w 528"/>
                    <a:gd name="T37" fmla="*/ 159 h 422"/>
                    <a:gd name="T38" fmla="*/ 157 w 528"/>
                    <a:gd name="T39" fmla="*/ 111 h 422"/>
                    <a:gd name="T40" fmla="*/ 87 w 528"/>
                    <a:gd name="T41" fmla="*/ 59 h 422"/>
                    <a:gd name="T42" fmla="*/ 14 w 528"/>
                    <a:gd name="T43" fmla="*/ 10 h 422"/>
                    <a:gd name="T44" fmla="*/ 27 w 528"/>
                    <a:gd name="T45" fmla="*/ 8 h 422"/>
                    <a:gd name="T46" fmla="*/ 19 w 528"/>
                    <a:gd name="T47"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422">
                      <a:moveTo>
                        <a:pt x="19" y="0"/>
                      </a:moveTo>
                      <a:lnTo>
                        <a:pt x="2" y="5"/>
                      </a:lnTo>
                      <a:lnTo>
                        <a:pt x="0" y="8"/>
                      </a:lnTo>
                      <a:lnTo>
                        <a:pt x="78" y="57"/>
                      </a:lnTo>
                      <a:lnTo>
                        <a:pt x="152" y="108"/>
                      </a:lnTo>
                      <a:lnTo>
                        <a:pt x="219" y="159"/>
                      </a:lnTo>
                      <a:lnTo>
                        <a:pt x="284" y="213"/>
                      </a:lnTo>
                      <a:lnTo>
                        <a:pt x="347" y="264"/>
                      </a:lnTo>
                      <a:lnTo>
                        <a:pt x="404" y="319"/>
                      </a:lnTo>
                      <a:lnTo>
                        <a:pt x="458" y="370"/>
                      </a:lnTo>
                      <a:lnTo>
                        <a:pt x="509" y="422"/>
                      </a:lnTo>
                      <a:lnTo>
                        <a:pt x="528" y="417"/>
                      </a:lnTo>
                      <a:lnTo>
                        <a:pt x="521" y="410"/>
                      </a:lnTo>
                      <a:lnTo>
                        <a:pt x="509" y="414"/>
                      </a:lnTo>
                      <a:lnTo>
                        <a:pt x="458" y="365"/>
                      </a:lnTo>
                      <a:lnTo>
                        <a:pt x="404" y="313"/>
                      </a:lnTo>
                      <a:lnTo>
                        <a:pt x="350" y="262"/>
                      </a:lnTo>
                      <a:lnTo>
                        <a:pt x="287" y="210"/>
                      </a:lnTo>
                      <a:lnTo>
                        <a:pt x="225" y="159"/>
                      </a:lnTo>
                      <a:lnTo>
                        <a:pt x="157" y="111"/>
                      </a:lnTo>
                      <a:lnTo>
                        <a:pt x="87" y="59"/>
                      </a:lnTo>
                      <a:lnTo>
                        <a:pt x="14" y="10"/>
                      </a:lnTo>
                      <a:lnTo>
                        <a:pt x="27" y="8"/>
                      </a:lnTo>
                      <a:lnTo>
                        <a:pt x="19"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169"/>
                <p:cNvSpPr>
                  <a:spLocks/>
                </p:cNvSpPr>
                <p:nvPr/>
              </p:nvSpPr>
              <p:spPr bwMode="auto">
                <a:xfrm>
                  <a:off x="3219" y="2101"/>
                  <a:ext cx="26" cy="26"/>
                </a:xfrm>
                <a:custGeom>
                  <a:avLst/>
                  <a:gdLst>
                    <a:gd name="T0" fmla="*/ 84 w 420"/>
                    <a:gd name="T1" fmla="*/ 0 h 424"/>
                    <a:gd name="T2" fmla="*/ 67 w 420"/>
                    <a:gd name="T3" fmla="*/ 29 h 424"/>
                    <a:gd name="T4" fmla="*/ 49 w 420"/>
                    <a:gd name="T5" fmla="*/ 56 h 424"/>
                    <a:gd name="T6" fmla="*/ 25 w 420"/>
                    <a:gd name="T7" fmla="*/ 83 h 424"/>
                    <a:gd name="T8" fmla="*/ 0 w 420"/>
                    <a:gd name="T9" fmla="*/ 110 h 424"/>
                    <a:gd name="T10" fmla="*/ 75 w 420"/>
                    <a:gd name="T11" fmla="*/ 183 h 424"/>
                    <a:gd name="T12" fmla="*/ 159 w 420"/>
                    <a:gd name="T13" fmla="*/ 265 h 424"/>
                    <a:gd name="T14" fmla="*/ 255 w 420"/>
                    <a:gd name="T15" fmla="*/ 343 h 424"/>
                    <a:gd name="T16" fmla="*/ 354 w 420"/>
                    <a:gd name="T17" fmla="*/ 424 h 424"/>
                    <a:gd name="T18" fmla="*/ 373 w 420"/>
                    <a:gd name="T19" fmla="*/ 397 h 424"/>
                    <a:gd name="T20" fmla="*/ 390 w 420"/>
                    <a:gd name="T21" fmla="*/ 367 h 424"/>
                    <a:gd name="T22" fmla="*/ 406 w 420"/>
                    <a:gd name="T23" fmla="*/ 338 h 424"/>
                    <a:gd name="T24" fmla="*/ 420 w 420"/>
                    <a:gd name="T25" fmla="*/ 311 h 424"/>
                    <a:gd name="T26" fmla="*/ 361 w 420"/>
                    <a:gd name="T27" fmla="*/ 259 h 424"/>
                    <a:gd name="T28" fmla="*/ 298 w 420"/>
                    <a:gd name="T29" fmla="*/ 207 h 424"/>
                    <a:gd name="T30" fmla="*/ 241 w 420"/>
                    <a:gd name="T31" fmla="*/ 153 h 424"/>
                    <a:gd name="T32" fmla="*/ 184 w 420"/>
                    <a:gd name="T33" fmla="*/ 99 h 424"/>
                    <a:gd name="T34" fmla="*/ 133 w 420"/>
                    <a:gd name="T35" fmla="*/ 51 h 424"/>
                    <a:gd name="T36" fmla="*/ 84 w 420"/>
                    <a:gd name="T3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424">
                      <a:moveTo>
                        <a:pt x="84" y="0"/>
                      </a:moveTo>
                      <a:lnTo>
                        <a:pt x="67" y="29"/>
                      </a:lnTo>
                      <a:lnTo>
                        <a:pt x="49" y="56"/>
                      </a:lnTo>
                      <a:lnTo>
                        <a:pt x="25" y="83"/>
                      </a:lnTo>
                      <a:lnTo>
                        <a:pt x="0" y="110"/>
                      </a:lnTo>
                      <a:lnTo>
                        <a:pt x="75" y="183"/>
                      </a:lnTo>
                      <a:lnTo>
                        <a:pt x="159" y="265"/>
                      </a:lnTo>
                      <a:lnTo>
                        <a:pt x="255" y="343"/>
                      </a:lnTo>
                      <a:lnTo>
                        <a:pt x="354" y="424"/>
                      </a:lnTo>
                      <a:lnTo>
                        <a:pt x="373" y="397"/>
                      </a:lnTo>
                      <a:lnTo>
                        <a:pt x="390" y="367"/>
                      </a:lnTo>
                      <a:lnTo>
                        <a:pt x="406" y="338"/>
                      </a:lnTo>
                      <a:lnTo>
                        <a:pt x="420" y="311"/>
                      </a:lnTo>
                      <a:lnTo>
                        <a:pt x="361" y="259"/>
                      </a:lnTo>
                      <a:lnTo>
                        <a:pt x="298" y="207"/>
                      </a:lnTo>
                      <a:lnTo>
                        <a:pt x="241" y="153"/>
                      </a:lnTo>
                      <a:lnTo>
                        <a:pt x="184" y="99"/>
                      </a:lnTo>
                      <a:lnTo>
                        <a:pt x="133" y="51"/>
                      </a:lnTo>
                      <a:lnTo>
                        <a:pt x="8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170"/>
                <p:cNvSpPr>
                  <a:spLocks/>
                </p:cNvSpPr>
                <p:nvPr/>
              </p:nvSpPr>
              <p:spPr bwMode="auto">
                <a:xfrm>
                  <a:off x="3224" y="2100"/>
                  <a:ext cx="22" cy="20"/>
                </a:xfrm>
                <a:custGeom>
                  <a:avLst/>
                  <a:gdLst>
                    <a:gd name="T0" fmla="*/ 5 w 341"/>
                    <a:gd name="T1" fmla="*/ 0 h 320"/>
                    <a:gd name="T2" fmla="*/ 0 w 341"/>
                    <a:gd name="T3" fmla="*/ 9 h 320"/>
                    <a:gd name="T4" fmla="*/ 49 w 341"/>
                    <a:gd name="T5" fmla="*/ 60 h 320"/>
                    <a:gd name="T6" fmla="*/ 100 w 341"/>
                    <a:gd name="T7" fmla="*/ 108 h 320"/>
                    <a:gd name="T8" fmla="*/ 157 w 341"/>
                    <a:gd name="T9" fmla="*/ 162 h 320"/>
                    <a:gd name="T10" fmla="*/ 214 w 341"/>
                    <a:gd name="T11" fmla="*/ 216 h 320"/>
                    <a:gd name="T12" fmla="*/ 277 w 341"/>
                    <a:gd name="T13" fmla="*/ 268 h 320"/>
                    <a:gd name="T14" fmla="*/ 336 w 341"/>
                    <a:gd name="T15" fmla="*/ 320 h 320"/>
                    <a:gd name="T16" fmla="*/ 341 w 341"/>
                    <a:gd name="T17" fmla="*/ 306 h 320"/>
                    <a:gd name="T18" fmla="*/ 246 w 341"/>
                    <a:gd name="T19" fmla="*/ 228 h 320"/>
                    <a:gd name="T20" fmla="*/ 157 w 341"/>
                    <a:gd name="T21" fmla="*/ 150 h 320"/>
                    <a:gd name="T22" fmla="*/ 78 w 341"/>
                    <a:gd name="T23" fmla="*/ 70 h 320"/>
                    <a:gd name="T24" fmla="*/ 5 w 341"/>
                    <a:gd name="T25"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1" h="320">
                      <a:moveTo>
                        <a:pt x="5" y="0"/>
                      </a:moveTo>
                      <a:lnTo>
                        <a:pt x="0" y="9"/>
                      </a:lnTo>
                      <a:lnTo>
                        <a:pt x="49" y="60"/>
                      </a:lnTo>
                      <a:lnTo>
                        <a:pt x="100" y="108"/>
                      </a:lnTo>
                      <a:lnTo>
                        <a:pt x="157" y="162"/>
                      </a:lnTo>
                      <a:lnTo>
                        <a:pt x="214" y="216"/>
                      </a:lnTo>
                      <a:lnTo>
                        <a:pt x="277" y="268"/>
                      </a:lnTo>
                      <a:lnTo>
                        <a:pt x="336" y="320"/>
                      </a:lnTo>
                      <a:lnTo>
                        <a:pt x="341" y="306"/>
                      </a:lnTo>
                      <a:lnTo>
                        <a:pt x="246" y="228"/>
                      </a:lnTo>
                      <a:lnTo>
                        <a:pt x="157" y="150"/>
                      </a:lnTo>
                      <a:lnTo>
                        <a:pt x="78" y="70"/>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171"/>
                <p:cNvSpPr>
                  <a:spLocks/>
                </p:cNvSpPr>
                <p:nvPr/>
              </p:nvSpPr>
              <p:spPr bwMode="auto">
                <a:xfrm>
                  <a:off x="3200" y="2108"/>
                  <a:ext cx="41" cy="31"/>
                </a:xfrm>
                <a:custGeom>
                  <a:avLst/>
                  <a:gdLst>
                    <a:gd name="T0" fmla="*/ 306 w 660"/>
                    <a:gd name="T1" fmla="*/ 0 h 493"/>
                    <a:gd name="T2" fmla="*/ 279 w 660"/>
                    <a:gd name="T3" fmla="*/ 24 h 493"/>
                    <a:gd name="T4" fmla="*/ 249 w 660"/>
                    <a:gd name="T5" fmla="*/ 47 h 493"/>
                    <a:gd name="T6" fmla="*/ 216 w 660"/>
                    <a:gd name="T7" fmla="*/ 68 h 493"/>
                    <a:gd name="T8" fmla="*/ 181 w 660"/>
                    <a:gd name="T9" fmla="*/ 90 h 493"/>
                    <a:gd name="T10" fmla="*/ 141 w 660"/>
                    <a:gd name="T11" fmla="*/ 109 h 493"/>
                    <a:gd name="T12" fmla="*/ 97 w 660"/>
                    <a:gd name="T13" fmla="*/ 128 h 493"/>
                    <a:gd name="T14" fmla="*/ 51 w 660"/>
                    <a:gd name="T15" fmla="*/ 144 h 493"/>
                    <a:gd name="T16" fmla="*/ 0 w 660"/>
                    <a:gd name="T17" fmla="*/ 158 h 493"/>
                    <a:gd name="T18" fmla="*/ 49 w 660"/>
                    <a:gd name="T19" fmla="*/ 203 h 493"/>
                    <a:gd name="T20" fmla="*/ 99 w 660"/>
                    <a:gd name="T21" fmla="*/ 247 h 493"/>
                    <a:gd name="T22" fmla="*/ 260 w 660"/>
                    <a:gd name="T23" fmla="*/ 372 h 493"/>
                    <a:gd name="T24" fmla="*/ 422 w 660"/>
                    <a:gd name="T25" fmla="*/ 493 h 493"/>
                    <a:gd name="T26" fmla="*/ 460 w 660"/>
                    <a:gd name="T27" fmla="*/ 476 h 493"/>
                    <a:gd name="T28" fmla="*/ 498 w 660"/>
                    <a:gd name="T29" fmla="*/ 458 h 493"/>
                    <a:gd name="T30" fmla="*/ 531 w 660"/>
                    <a:gd name="T31" fmla="*/ 436 h 493"/>
                    <a:gd name="T32" fmla="*/ 561 w 660"/>
                    <a:gd name="T33" fmla="*/ 415 h 493"/>
                    <a:gd name="T34" fmla="*/ 587 w 660"/>
                    <a:gd name="T35" fmla="*/ 393 h 493"/>
                    <a:gd name="T36" fmla="*/ 615 w 660"/>
                    <a:gd name="T37" fmla="*/ 368 h 493"/>
                    <a:gd name="T38" fmla="*/ 639 w 660"/>
                    <a:gd name="T39" fmla="*/ 342 h 493"/>
                    <a:gd name="T40" fmla="*/ 660 w 660"/>
                    <a:gd name="T41" fmla="*/ 314 h 493"/>
                    <a:gd name="T42" fmla="*/ 561 w 660"/>
                    <a:gd name="T43" fmla="*/ 233 h 493"/>
                    <a:gd name="T44" fmla="*/ 465 w 660"/>
                    <a:gd name="T45" fmla="*/ 155 h 493"/>
                    <a:gd name="T46" fmla="*/ 381 w 660"/>
                    <a:gd name="T47" fmla="*/ 73 h 493"/>
                    <a:gd name="T48" fmla="*/ 306 w 660"/>
                    <a:gd name="T49"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0" h="493">
                      <a:moveTo>
                        <a:pt x="306" y="0"/>
                      </a:moveTo>
                      <a:lnTo>
                        <a:pt x="279" y="24"/>
                      </a:lnTo>
                      <a:lnTo>
                        <a:pt x="249" y="47"/>
                      </a:lnTo>
                      <a:lnTo>
                        <a:pt x="216" y="68"/>
                      </a:lnTo>
                      <a:lnTo>
                        <a:pt x="181" y="90"/>
                      </a:lnTo>
                      <a:lnTo>
                        <a:pt x="141" y="109"/>
                      </a:lnTo>
                      <a:lnTo>
                        <a:pt x="97" y="128"/>
                      </a:lnTo>
                      <a:lnTo>
                        <a:pt x="51" y="144"/>
                      </a:lnTo>
                      <a:lnTo>
                        <a:pt x="0" y="158"/>
                      </a:lnTo>
                      <a:lnTo>
                        <a:pt x="49" y="203"/>
                      </a:lnTo>
                      <a:lnTo>
                        <a:pt x="99" y="247"/>
                      </a:lnTo>
                      <a:lnTo>
                        <a:pt x="260" y="372"/>
                      </a:lnTo>
                      <a:lnTo>
                        <a:pt x="422" y="493"/>
                      </a:lnTo>
                      <a:lnTo>
                        <a:pt x="460" y="476"/>
                      </a:lnTo>
                      <a:lnTo>
                        <a:pt x="498" y="458"/>
                      </a:lnTo>
                      <a:lnTo>
                        <a:pt x="531" y="436"/>
                      </a:lnTo>
                      <a:lnTo>
                        <a:pt x="561" y="415"/>
                      </a:lnTo>
                      <a:lnTo>
                        <a:pt x="587" y="393"/>
                      </a:lnTo>
                      <a:lnTo>
                        <a:pt x="615" y="368"/>
                      </a:lnTo>
                      <a:lnTo>
                        <a:pt x="639" y="342"/>
                      </a:lnTo>
                      <a:lnTo>
                        <a:pt x="660" y="314"/>
                      </a:lnTo>
                      <a:lnTo>
                        <a:pt x="561" y="233"/>
                      </a:lnTo>
                      <a:lnTo>
                        <a:pt x="465" y="155"/>
                      </a:lnTo>
                      <a:lnTo>
                        <a:pt x="381" y="73"/>
                      </a:lnTo>
                      <a:lnTo>
                        <a:pt x="30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172"/>
                <p:cNvSpPr>
                  <a:spLocks/>
                </p:cNvSpPr>
                <p:nvPr/>
              </p:nvSpPr>
              <p:spPr bwMode="auto">
                <a:xfrm>
                  <a:off x="3199" y="2118"/>
                  <a:ext cx="27" cy="21"/>
                </a:xfrm>
                <a:custGeom>
                  <a:avLst/>
                  <a:gdLst>
                    <a:gd name="T0" fmla="*/ 19 w 441"/>
                    <a:gd name="T1" fmla="*/ 0 h 337"/>
                    <a:gd name="T2" fmla="*/ 0 w 441"/>
                    <a:gd name="T3" fmla="*/ 5 h 337"/>
                    <a:gd name="T4" fmla="*/ 97 w 441"/>
                    <a:gd name="T5" fmla="*/ 87 h 337"/>
                    <a:gd name="T6" fmla="*/ 205 w 441"/>
                    <a:gd name="T7" fmla="*/ 170 h 337"/>
                    <a:gd name="T8" fmla="*/ 317 w 441"/>
                    <a:gd name="T9" fmla="*/ 254 h 337"/>
                    <a:gd name="T10" fmla="*/ 433 w 441"/>
                    <a:gd name="T11" fmla="*/ 337 h 337"/>
                    <a:gd name="T12" fmla="*/ 441 w 441"/>
                    <a:gd name="T13" fmla="*/ 335 h 337"/>
                    <a:gd name="T14" fmla="*/ 279 w 441"/>
                    <a:gd name="T15" fmla="*/ 214 h 337"/>
                    <a:gd name="T16" fmla="*/ 118 w 441"/>
                    <a:gd name="T17" fmla="*/ 89 h 337"/>
                    <a:gd name="T18" fmla="*/ 68 w 441"/>
                    <a:gd name="T19" fmla="*/ 45 h 337"/>
                    <a:gd name="T20" fmla="*/ 19 w 441"/>
                    <a:gd name="T2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1" h="337">
                      <a:moveTo>
                        <a:pt x="19" y="0"/>
                      </a:moveTo>
                      <a:lnTo>
                        <a:pt x="0" y="5"/>
                      </a:lnTo>
                      <a:lnTo>
                        <a:pt x="97" y="87"/>
                      </a:lnTo>
                      <a:lnTo>
                        <a:pt x="205" y="170"/>
                      </a:lnTo>
                      <a:lnTo>
                        <a:pt x="317" y="254"/>
                      </a:lnTo>
                      <a:lnTo>
                        <a:pt x="433" y="337"/>
                      </a:lnTo>
                      <a:lnTo>
                        <a:pt x="441" y="335"/>
                      </a:lnTo>
                      <a:lnTo>
                        <a:pt x="279" y="214"/>
                      </a:lnTo>
                      <a:lnTo>
                        <a:pt x="118" y="89"/>
                      </a:lnTo>
                      <a:lnTo>
                        <a:pt x="68" y="45"/>
                      </a:lnTo>
                      <a:lnTo>
                        <a:pt x="19"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173"/>
                <p:cNvSpPr>
                  <a:spLocks noEditPoints="1"/>
                </p:cNvSpPr>
                <p:nvPr/>
              </p:nvSpPr>
              <p:spPr bwMode="auto">
                <a:xfrm>
                  <a:off x="3219" y="2100"/>
                  <a:ext cx="27" cy="28"/>
                </a:xfrm>
                <a:custGeom>
                  <a:avLst/>
                  <a:gdLst>
                    <a:gd name="T0" fmla="*/ 426 w 433"/>
                    <a:gd name="T1" fmla="*/ 317 h 436"/>
                    <a:gd name="T2" fmla="*/ 412 w 433"/>
                    <a:gd name="T3" fmla="*/ 344 h 436"/>
                    <a:gd name="T4" fmla="*/ 396 w 433"/>
                    <a:gd name="T5" fmla="*/ 373 h 436"/>
                    <a:gd name="T6" fmla="*/ 379 w 433"/>
                    <a:gd name="T7" fmla="*/ 403 h 436"/>
                    <a:gd name="T8" fmla="*/ 360 w 433"/>
                    <a:gd name="T9" fmla="*/ 430 h 436"/>
                    <a:gd name="T10" fmla="*/ 367 w 433"/>
                    <a:gd name="T11" fmla="*/ 436 h 436"/>
                    <a:gd name="T12" fmla="*/ 385 w 433"/>
                    <a:gd name="T13" fmla="*/ 409 h 436"/>
                    <a:gd name="T14" fmla="*/ 404 w 433"/>
                    <a:gd name="T15" fmla="*/ 379 h 436"/>
                    <a:gd name="T16" fmla="*/ 421 w 433"/>
                    <a:gd name="T17" fmla="*/ 349 h 436"/>
                    <a:gd name="T18" fmla="*/ 433 w 433"/>
                    <a:gd name="T19" fmla="*/ 322 h 436"/>
                    <a:gd name="T20" fmla="*/ 426 w 433"/>
                    <a:gd name="T21" fmla="*/ 317 h 436"/>
                    <a:gd name="T22" fmla="*/ 85 w 433"/>
                    <a:gd name="T23" fmla="*/ 0 h 436"/>
                    <a:gd name="T24" fmla="*/ 68 w 433"/>
                    <a:gd name="T25" fmla="*/ 27 h 436"/>
                    <a:gd name="T26" fmla="*/ 49 w 433"/>
                    <a:gd name="T27" fmla="*/ 57 h 436"/>
                    <a:gd name="T28" fmla="*/ 24 w 433"/>
                    <a:gd name="T29" fmla="*/ 84 h 436"/>
                    <a:gd name="T30" fmla="*/ 0 w 433"/>
                    <a:gd name="T31" fmla="*/ 111 h 436"/>
                    <a:gd name="T32" fmla="*/ 6 w 433"/>
                    <a:gd name="T33" fmla="*/ 116 h 436"/>
                    <a:gd name="T34" fmla="*/ 31 w 433"/>
                    <a:gd name="T35" fmla="*/ 89 h 436"/>
                    <a:gd name="T36" fmla="*/ 55 w 433"/>
                    <a:gd name="T37" fmla="*/ 62 h 436"/>
                    <a:gd name="T38" fmla="*/ 73 w 433"/>
                    <a:gd name="T39" fmla="*/ 35 h 436"/>
                    <a:gd name="T40" fmla="*/ 90 w 433"/>
                    <a:gd name="T41" fmla="*/ 6 h 436"/>
                    <a:gd name="T42" fmla="*/ 85 w 433"/>
                    <a:gd name="T43"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3" h="436">
                      <a:moveTo>
                        <a:pt x="426" y="317"/>
                      </a:moveTo>
                      <a:lnTo>
                        <a:pt x="412" y="344"/>
                      </a:lnTo>
                      <a:lnTo>
                        <a:pt x="396" y="373"/>
                      </a:lnTo>
                      <a:lnTo>
                        <a:pt x="379" y="403"/>
                      </a:lnTo>
                      <a:lnTo>
                        <a:pt x="360" y="430"/>
                      </a:lnTo>
                      <a:lnTo>
                        <a:pt x="367" y="436"/>
                      </a:lnTo>
                      <a:lnTo>
                        <a:pt x="385" y="409"/>
                      </a:lnTo>
                      <a:lnTo>
                        <a:pt x="404" y="379"/>
                      </a:lnTo>
                      <a:lnTo>
                        <a:pt x="421" y="349"/>
                      </a:lnTo>
                      <a:lnTo>
                        <a:pt x="433" y="322"/>
                      </a:lnTo>
                      <a:lnTo>
                        <a:pt x="426" y="317"/>
                      </a:lnTo>
                      <a:close/>
                      <a:moveTo>
                        <a:pt x="85" y="0"/>
                      </a:moveTo>
                      <a:lnTo>
                        <a:pt x="68" y="27"/>
                      </a:lnTo>
                      <a:lnTo>
                        <a:pt x="49" y="57"/>
                      </a:lnTo>
                      <a:lnTo>
                        <a:pt x="24" y="84"/>
                      </a:lnTo>
                      <a:lnTo>
                        <a:pt x="0" y="111"/>
                      </a:lnTo>
                      <a:lnTo>
                        <a:pt x="6" y="116"/>
                      </a:lnTo>
                      <a:lnTo>
                        <a:pt x="31" y="89"/>
                      </a:lnTo>
                      <a:lnTo>
                        <a:pt x="55" y="62"/>
                      </a:lnTo>
                      <a:lnTo>
                        <a:pt x="73" y="35"/>
                      </a:lnTo>
                      <a:lnTo>
                        <a:pt x="90" y="6"/>
                      </a:lnTo>
                      <a:lnTo>
                        <a:pt x="8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174"/>
                <p:cNvSpPr>
                  <a:spLocks noEditPoints="1"/>
                </p:cNvSpPr>
                <p:nvPr/>
              </p:nvSpPr>
              <p:spPr bwMode="auto">
                <a:xfrm>
                  <a:off x="3198" y="2100"/>
                  <a:ext cx="48" cy="39"/>
                </a:xfrm>
                <a:custGeom>
                  <a:avLst/>
                  <a:gdLst>
                    <a:gd name="T0" fmla="*/ 0 w 772"/>
                    <a:gd name="T1" fmla="*/ 287 h 633"/>
                    <a:gd name="T2" fmla="*/ 0 w 772"/>
                    <a:gd name="T3" fmla="*/ 289 h 633"/>
                    <a:gd name="T4" fmla="*/ 0 w 772"/>
                    <a:gd name="T5" fmla="*/ 292 h 633"/>
                    <a:gd name="T6" fmla="*/ 100 w 772"/>
                    <a:gd name="T7" fmla="*/ 376 h 633"/>
                    <a:gd name="T8" fmla="*/ 208 w 772"/>
                    <a:gd name="T9" fmla="*/ 462 h 633"/>
                    <a:gd name="T10" fmla="*/ 322 w 772"/>
                    <a:gd name="T11" fmla="*/ 549 h 633"/>
                    <a:gd name="T12" fmla="*/ 441 w 772"/>
                    <a:gd name="T13" fmla="*/ 633 h 633"/>
                    <a:gd name="T14" fmla="*/ 446 w 772"/>
                    <a:gd name="T15" fmla="*/ 633 h 633"/>
                    <a:gd name="T16" fmla="*/ 450 w 772"/>
                    <a:gd name="T17" fmla="*/ 630 h 633"/>
                    <a:gd name="T18" fmla="*/ 328 w 772"/>
                    <a:gd name="T19" fmla="*/ 546 h 633"/>
                    <a:gd name="T20" fmla="*/ 211 w 772"/>
                    <a:gd name="T21" fmla="*/ 459 h 633"/>
                    <a:gd name="T22" fmla="*/ 100 w 772"/>
                    <a:gd name="T23" fmla="*/ 374 h 633"/>
                    <a:gd name="T24" fmla="*/ 0 w 772"/>
                    <a:gd name="T25" fmla="*/ 287 h 633"/>
                    <a:gd name="T26" fmla="*/ 420 w 772"/>
                    <a:gd name="T27" fmla="*/ 5 h 633"/>
                    <a:gd name="T28" fmla="*/ 425 w 772"/>
                    <a:gd name="T29" fmla="*/ 2 h 633"/>
                    <a:gd name="T30" fmla="*/ 420 w 772"/>
                    <a:gd name="T31" fmla="*/ 5 h 633"/>
                    <a:gd name="T32" fmla="*/ 422 w 772"/>
                    <a:gd name="T33" fmla="*/ 0 h 633"/>
                    <a:gd name="T34" fmla="*/ 420 w 772"/>
                    <a:gd name="T35" fmla="*/ 2 h 633"/>
                    <a:gd name="T36" fmla="*/ 415 w 772"/>
                    <a:gd name="T37" fmla="*/ 13 h 633"/>
                    <a:gd name="T38" fmla="*/ 420 w 772"/>
                    <a:gd name="T39" fmla="*/ 19 h 633"/>
                    <a:gd name="T40" fmla="*/ 425 w 772"/>
                    <a:gd name="T41" fmla="*/ 10 h 633"/>
                    <a:gd name="T42" fmla="*/ 498 w 772"/>
                    <a:gd name="T43" fmla="*/ 80 h 633"/>
                    <a:gd name="T44" fmla="*/ 577 w 772"/>
                    <a:gd name="T45" fmla="*/ 160 h 633"/>
                    <a:gd name="T46" fmla="*/ 666 w 772"/>
                    <a:gd name="T47" fmla="*/ 238 h 633"/>
                    <a:gd name="T48" fmla="*/ 761 w 772"/>
                    <a:gd name="T49" fmla="*/ 316 h 633"/>
                    <a:gd name="T50" fmla="*/ 756 w 772"/>
                    <a:gd name="T51" fmla="*/ 330 h 633"/>
                    <a:gd name="T52" fmla="*/ 763 w 772"/>
                    <a:gd name="T53" fmla="*/ 335 h 633"/>
                    <a:gd name="T54" fmla="*/ 772 w 772"/>
                    <a:gd name="T55" fmla="*/ 316 h 633"/>
                    <a:gd name="T56" fmla="*/ 770 w 772"/>
                    <a:gd name="T57" fmla="*/ 311 h 633"/>
                    <a:gd name="T58" fmla="*/ 672 w 772"/>
                    <a:gd name="T59" fmla="*/ 230 h 633"/>
                    <a:gd name="T60" fmla="*/ 582 w 772"/>
                    <a:gd name="T61" fmla="*/ 151 h 633"/>
                    <a:gd name="T62" fmla="*/ 502 w 772"/>
                    <a:gd name="T63" fmla="*/ 73 h 633"/>
                    <a:gd name="T64" fmla="*/ 427 w 772"/>
                    <a:gd name="T65" fmla="*/ 0 h 633"/>
                    <a:gd name="T66" fmla="*/ 422 w 772"/>
                    <a:gd name="T67"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2" h="633">
                      <a:moveTo>
                        <a:pt x="0" y="287"/>
                      </a:moveTo>
                      <a:lnTo>
                        <a:pt x="0" y="289"/>
                      </a:lnTo>
                      <a:lnTo>
                        <a:pt x="0" y="292"/>
                      </a:lnTo>
                      <a:lnTo>
                        <a:pt x="100" y="376"/>
                      </a:lnTo>
                      <a:lnTo>
                        <a:pt x="208" y="462"/>
                      </a:lnTo>
                      <a:lnTo>
                        <a:pt x="322" y="549"/>
                      </a:lnTo>
                      <a:lnTo>
                        <a:pt x="441" y="633"/>
                      </a:lnTo>
                      <a:lnTo>
                        <a:pt x="446" y="633"/>
                      </a:lnTo>
                      <a:lnTo>
                        <a:pt x="450" y="630"/>
                      </a:lnTo>
                      <a:lnTo>
                        <a:pt x="328" y="546"/>
                      </a:lnTo>
                      <a:lnTo>
                        <a:pt x="211" y="459"/>
                      </a:lnTo>
                      <a:lnTo>
                        <a:pt x="100" y="374"/>
                      </a:lnTo>
                      <a:lnTo>
                        <a:pt x="0" y="287"/>
                      </a:lnTo>
                      <a:close/>
                      <a:moveTo>
                        <a:pt x="420" y="5"/>
                      </a:moveTo>
                      <a:lnTo>
                        <a:pt x="425" y="2"/>
                      </a:lnTo>
                      <a:lnTo>
                        <a:pt x="420" y="5"/>
                      </a:lnTo>
                      <a:close/>
                      <a:moveTo>
                        <a:pt x="422" y="0"/>
                      </a:moveTo>
                      <a:lnTo>
                        <a:pt x="420" y="2"/>
                      </a:lnTo>
                      <a:lnTo>
                        <a:pt x="415" y="13"/>
                      </a:lnTo>
                      <a:lnTo>
                        <a:pt x="420" y="19"/>
                      </a:lnTo>
                      <a:lnTo>
                        <a:pt x="425" y="10"/>
                      </a:lnTo>
                      <a:lnTo>
                        <a:pt x="498" y="80"/>
                      </a:lnTo>
                      <a:lnTo>
                        <a:pt x="577" y="160"/>
                      </a:lnTo>
                      <a:lnTo>
                        <a:pt x="666" y="238"/>
                      </a:lnTo>
                      <a:lnTo>
                        <a:pt x="761" y="316"/>
                      </a:lnTo>
                      <a:lnTo>
                        <a:pt x="756" y="330"/>
                      </a:lnTo>
                      <a:lnTo>
                        <a:pt x="763" y="335"/>
                      </a:lnTo>
                      <a:lnTo>
                        <a:pt x="772" y="316"/>
                      </a:lnTo>
                      <a:lnTo>
                        <a:pt x="770" y="311"/>
                      </a:lnTo>
                      <a:lnTo>
                        <a:pt x="672" y="230"/>
                      </a:lnTo>
                      <a:lnTo>
                        <a:pt x="582" y="151"/>
                      </a:lnTo>
                      <a:lnTo>
                        <a:pt x="502" y="73"/>
                      </a:lnTo>
                      <a:lnTo>
                        <a:pt x="427" y="0"/>
                      </a:lnTo>
                      <a:lnTo>
                        <a:pt x="42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75"/>
                <p:cNvSpPr>
                  <a:spLocks noEditPoints="1"/>
                </p:cNvSpPr>
                <p:nvPr/>
              </p:nvSpPr>
              <p:spPr bwMode="auto">
                <a:xfrm>
                  <a:off x="3199" y="2107"/>
                  <a:ext cx="43" cy="32"/>
                </a:xfrm>
                <a:custGeom>
                  <a:avLst/>
                  <a:gdLst>
                    <a:gd name="T0" fmla="*/ 669 w 676"/>
                    <a:gd name="T1" fmla="*/ 319 h 504"/>
                    <a:gd name="T2" fmla="*/ 648 w 676"/>
                    <a:gd name="T3" fmla="*/ 347 h 504"/>
                    <a:gd name="T4" fmla="*/ 624 w 676"/>
                    <a:gd name="T5" fmla="*/ 373 h 504"/>
                    <a:gd name="T6" fmla="*/ 596 w 676"/>
                    <a:gd name="T7" fmla="*/ 398 h 504"/>
                    <a:gd name="T8" fmla="*/ 570 w 676"/>
                    <a:gd name="T9" fmla="*/ 420 h 504"/>
                    <a:gd name="T10" fmla="*/ 540 w 676"/>
                    <a:gd name="T11" fmla="*/ 441 h 504"/>
                    <a:gd name="T12" fmla="*/ 507 w 676"/>
                    <a:gd name="T13" fmla="*/ 463 h 504"/>
                    <a:gd name="T14" fmla="*/ 469 w 676"/>
                    <a:gd name="T15" fmla="*/ 481 h 504"/>
                    <a:gd name="T16" fmla="*/ 431 w 676"/>
                    <a:gd name="T17" fmla="*/ 498 h 504"/>
                    <a:gd name="T18" fmla="*/ 439 w 676"/>
                    <a:gd name="T19" fmla="*/ 504 h 504"/>
                    <a:gd name="T20" fmla="*/ 477 w 676"/>
                    <a:gd name="T21" fmla="*/ 488 h 504"/>
                    <a:gd name="T22" fmla="*/ 512 w 676"/>
                    <a:gd name="T23" fmla="*/ 469 h 504"/>
                    <a:gd name="T24" fmla="*/ 545 w 676"/>
                    <a:gd name="T25" fmla="*/ 446 h 504"/>
                    <a:gd name="T26" fmla="*/ 578 w 676"/>
                    <a:gd name="T27" fmla="*/ 425 h 504"/>
                    <a:gd name="T28" fmla="*/ 605 w 676"/>
                    <a:gd name="T29" fmla="*/ 403 h 504"/>
                    <a:gd name="T30" fmla="*/ 629 w 676"/>
                    <a:gd name="T31" fmla="*/ 379 h 504"/>
                    <a:gd name="T32" fmla="*/ 653 w 676"/>
                    <a:gd name="T33" fmla="*/ 352 h 504"/>
                    <a:gd name="T34" fmla="*/ 676 w 676"/>
                    <a:gd name="T35" fmla="*/ 325 h 504"/>
                    <a:gd name="T36" fmla="*/ 669 w 676"/>
                    <a:gd name="T37" fmla="*/ 319 h 504"/>
                    <a:gd name="T38" fmla="*/ 309 w 676"/>
                    <a:gd name="T39" fmla="*/ 0 h 504"/>
                    <a:gd name="T40" fmla="*/ 282 w 676"/>
                    <a:gd name="T41" fmla="*/ 22 h 504"/>
                    <a:gd name="T42" fmla="*/ 253 w 676"/>
                    <a:gd name="T43" fmla="*/ 46 h 504"/>
                    <a:gd name="T44" fmla="*/ 220 w 676"/>
                    <a:gd name="T45" fmla="*/ 67 h 504"/>
                    <a:gd name="T46" fmla="*/ 185 w 676"/>
                    <a:gd name="T47" fmla="*/ 86 h 504"/>
                    <a:gd name="T48" fmla="*/ 143 w 676"/>
                    <a:gd name="T49" fmla="*/ 109 h 504"/>
                    <a:gd name="T50" fmla="*/ 101 w 676"/>
                    <a:gd name="T51" fmla="*/ 125 h 504"/>
                    <a:gd name="T52" fmla="*/ 52 w 676"/>
                    <a:gd name="T53" fmla="*/ 140 h 504"/>
                    <a:gd name="T54" fmla="*/ 0 w 676"/>
                    <a:gd name="T55" fmla="*/ 157 h 504"/>
                    <a:gd name="T56" fmla="*/ 9 w 676"/>
                    <a:gd name="T57" fmla="*/ 163 h 504"/>
                    <a:gd name="T58" fmla="*/ 60 w 676"/>
                    <a:gd name="T59" fmla="*/ 149 h 504"/>
                    <a:gd name="T60" fmla="*/ 106 w 676"/>
                    <a:gd name="T61" fmla="*/ 133 h 504"/>
                    <a:gd name="T62" fmla="*/ 150 w 676"/>
                    <a:gd name="T63" fmla="*/ 114 h 504"/>
                    <a:gd name="T64" fmla="*/ 190 w 676"/>
                    <a:gd name="T65" fmla="*/ 95 h 504"/>
                    <a:gd name="T66" fmla="*/ 225 w 676"/>
                    <a:gd name="T67" fmla="*/ 73 h 504"/>
                    <a:gd name="T68" fmla="*/ 258 w 676"/>
                    <a:gd name="T69" fmla="*/ 52 h 504"/>
                    <a:gd name="T70" fmla="*/ 288 w 676"/>
                    <a:gd name="T71" fmla="*/ 29 h 504"/>
                    <a:gd name="T72" fmla="*/ 315 w 676"/>
                    <a:gd name="T73" fmla="*/ 5 h 504"/>
                    <a:gd name="T74" fmla="*/ 309 w 676"/>
                    <a:gd name="T75"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6" h="504">
                      <a:moveTo>
                        <a:pt x="669" y="319"/>
                      </a:moveTo>
                      <a:lnTo>
                        <a:pt x="648" y="347"/>
                      </a:lnTo>
                      <a:lnTo>
                        <a:pt x="624" y="373"/>
                      </a:lnTo>
                      <a:lnTo>
                        <a:pt x="596" y="398"/>
                      </a:lnTo>
                      <a:lnTo>
                        <a:pt x="570" y="420"/>
                      </a:lnTo>
                      <a:lnTo>
                        <a:pt x="540" y="441"/>
                      </a:lnTo>
                      <a:lnTo>
                        <a:pt x="507" y="463"/>
                      </a:lnTo>
                      <a:lnTo>
                        <a:pt x="469" y="481"/>
                      </a:lnTo>
                      <a:lnTo>
                        <a:pt x="431" y="498"/>
                      </a:lnTo>
                      <a:lnTo>
                        <a:pt x="439" y="504"/>
                      </a:lnTo>
                      <a:lnTo>
                        <a:pt x="477" y="488"/>
                      </a:lnTo>
                      <a:lnTo>
                        <a:pt x="512" y="469"/>
                      </a:lnTo>
                      <a:lnTo>
                        <a:pt x="545" y="446"/>
                      </a:lnTo>
                      <a:lnTo>
                        <a:pt x="578" y="425"/>
                      </a:lnTo>
                      <a:lnTo>
                        <a:pt x="605" y="403"/>
                      </a:lnTo>
                      <a:lnTo>
                        <a:pt x="629" y="379"/>
                      </a:lnTo>
                      <a:lnTo>
                        <a:pt x="653" y="352"/>
                      </a:lnTo>
                      <a:lnTo>
                        <a:pt x="676" y="325"/>
                      </a:lnTo>
                      <a:lnTo>
                        <a:pt x="669" y="319"/>
                      </a:lnTo>
                      <a:close/>
                      <a:moveTo>
                        <a:pt x="309" y="0"/>
                      </a:moveTo>
                      <a:lnTo>
                        <a:pt x="282" y="22"/>
                      </a:lnTo>
                      <a:lnTo>
                        <a:pt x="253" y="46"/>
                      </a:lnTo>
                      <a:lnTo>
                        <a:pt x="220" y="67"/>
                      </a:lnTo>
                      <a:lnTo>
                        <a:pt x="185" y="86"/>
                      </a:lnTo>
                      <a:lnTo>
                        <a:pt x="143" y="109"/>
                      </a:lnTo>
                      <a:lnTo>
                        <a:pt x="101" y="125"/>
                      </a:lnTo>
                      <a:lnTo>
                        <a:pt x="52" y="140"/>
                      </a:lnTo>
                      <a:lnTo>
                        <a:pt x="0" y="157"/>
                      </a:lnTo>
                      <a:lnTo>
                        <a:pt x="9" y="163"/>
                      </a:lnTo>
                      <a:lnTo>
                        <a:pt x="60" y="149"/>
                      </a:lnTo>
                      <a:lnTo>
                        <a:pt x="106" y="133"/>
                      </a:lnTo>
                      <a:lnTo>
                        <a:pt x="150" y="114"/>
                      </a:lnTo>
                      <a:lnTo>
                        <a:pt x="190" y="95"/>
                      </a:lnTo>
                      <a:lnTo>
                        <a:pt x="225" y="73"/>
                      </a:lnTo>
                      <a:lnTo>
                        <a:pt x="258" y="52"/>
                      </a:lnTo>
                      <a:lnTo>
                        <a:pt x="288" y="29"/>
                      </a:lnTo>
                      <a:lnTo>
                        <a:pt x="315" y="5"/>
                      </a:lnTo>
                      <a:lnTo>
                        <a:pt x="309"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76"/>
                <p:cNvSpPr>
                  <a:spLocks/>
                </p:cNvSpPr>
                <p:nvPr/>
              </p:nvSpPr>
              <p:spPr bwMode="auto">
                <a:xfrm>
                  <a:off x="3198" y="2117"/>
                  <a:ext cx="29" cy="22"/>
                </a:xfrm>
                <a:custGeom>
                  <a:avLst/>
                  <a:gdLst>
                    <a:gd name="T0" fmla="*/ 21 w 460"/>
                    <a:gd name="T1" fmla="*/ 0 h 349"/>
                    <a:gd name="T2" fmla="*/ 2 w 460"/>
                    <a:gd name="T3" fmla="*/ 3 h 349"/>
                    <a:gd name="T4" fmla="*/ 0 w 460"/>
                    <a:gd name="T5" fmla="*/ 6 h 349"/>
                    <a:gd name="T6" fmla="*/ 100 w 460"/>
                    <a:gd name="T7" fmla="*/ 93 h 349"/>
                    <a:gd name="T8" fmla="*/ 211 w 460"/>
                    <a:gd name="T9" fmla="*/ 178 h 349"/>
                    <a:gd name="T10" fmla="*/ 328 w 460"/>
                    <a:gd name="T11" fmla="*/ 265 h 349"/>
                    <a:gd name="T12" fmla="*/ 450 w 460"/>
                    <a:gd name="T13" fmla="*/ 349 h 349"/>
                    <a:gd name="T14" fmla="*/ 460 w 460"/>
                    <a:gd name="T15" fmla="*/ 347 h 349"/>
                    <a:gd name="T16" fmla="*/ 452 w 460"/>
                    <a:gd name="T17" fmla="*/ 341 h 349"/>
                    <a:gd name="T18" fmla="*/ 444 w 460"/>
                    <a:gd name="T19" fmla="*/ 343 h 349"/>
                    <a:gd name="T20" fmla="*/ 328 w 460"/>
                    <a:gd name="T21" fmla="*/ 260 h 349"/>
                    <a:gd name="T22" fmla="*/ 216 w 460"/>
                    <a:gd name="T23" fmla="*/ 176 h 349"/>
                    <a:gd name="T24" fmla="*/ 108 w 460"/>
                    <a:gd name="T25" fmla="*/ 93 h 349"/>
                    <a:gd name="T26" fmla="*/ 11 w 460"/>
                    <a:gd name="T27" fmla="*/ 11 h 349"/>
                    <a:gd name="T28" fmla="*/ 30 w 460"/>
                    <a:gd name="T29" fmla="*/ 6 h 349"/>
                    <a:gd name="T30" fmla="*/ 21 w 460"/>
                    <a:gd name="T31"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0" h="349">
                      <a:moveTo>
                        <a:pt x="21" y="0"/>
                      </a:moveTo>
                      <a:lnTo>
                        <a:pt x="2" y="3"/>
                      </a:lnTo>
                      <a:lnTo>
                        <a:pt x="0" y="6"/>
                      </a:lnTo>
                      <a:lnTo>
                        <a:pt x="100" y="93"/>
                      </a:lnTo>
                      <a:lnTo>
                        <a:pt x="211" y="178"/>
                      </a:lnTo>
                      <a:lnTo>
                        <a:pt x="328" y="265"/>
                      </a:lnTo>
                      <a:lnTo>
                        <a:pt x="450" y="349"/>
                      </a:lnTo>
                      <a:lnTo>
                        <a:pt x="460" y="347"/>
                      </a:lnTo>
                      <a:lnTo>
                        <a:pt x="452" y="341"/>
                      </a:lnTo>
                      <a:lnTo>
                        <a:pt x="444" y="343"/>
                      </a:lnTo>
                      <a:lnTo>
                        <a:pt x="328" y="260"/>
                      </a:lnTo>
                      <a:lnTo>
                        <a:pt x="216" y="176"/>
                      </a:lnTo>
                      <a:lnTo>
                        <a:pt x="108" y="93"/>
                      </a:lnTo>
                      <a:lnTo>
                        <a:pt x="11" y="11"/>
                      </a:lnTo>
                      <a:lnTo>
                        <a:pt x="30" y="6"/>
                      </a:lnTo>
                      <a:lnTo>
                        <a:pt x="21"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77"/>
                <p:cNvSpPr>
                  <a:spLocks/>
                </p:cNvSpPr>
                <p:nvPr/>
              </p:nvSpPr>
              <p:spPr bwMode="auto">
                <a:xfrm>
                  <a:off x="3377" y="2223"/>
                  <a:ext cx="20" cy="38"/>
                </a:xfrm>
                <a:custGeom>
                  <a:avLst/>
                  <a:gdLst>
                    <a:gd name="T0" fmla="*/ 60 w 309"/>
                    <a:gd name="T1" fmla="*/ 0 h 603"/>
                    <a:gd name="T2" fmla="*/ 51 w 309"/>
                    <a:gd name="T3" fmla="*/ 40 h 603"/>
                    <a:gd name="T4" fmla="*/ 38 w 309"/>
                    <a:gd name="T5" fmla="*/ 78 h 603"/>
                    <a:gd name="T6" fmla="*/ 22 w 309"/>
                    <a:gd name="T7" fmla="*/ 116 h 603"/>
                    <a:gd name="T8" fmla="*/ 0 w 309"/>
                    <a:gd name="T9" fmla="*/ 154 h 603"/>
                    <a:gd name="T10" fmla="*/ 60 w 309"/>
                    <a:gd name="T11" fmla="*/ 254 h 603"/>
                    <a:gd name="T12" fmla="*/ 111 w 309"/>
                    <a:gd name="T13" fmla="*/ 354 h 603"/>
                    <a:gd name="T14" fmla="*/ 135 w 309"/>
                    <a:gd name="T15" fmla="*/ 408 h 603"/>
                    <a:gd name="T16" fmla="*/ 159 w 309"/>
                    <a:gd name="T17" fmla="*/ 460 h 603"/>
                    <a:gd name="T18" fmla="*/ 182 w 309"/>
                    <a:gd name="T19" fmla="*/ 514 h 603"/>
                    <a:gd name="T20" fmla="*/ 201 w 309"/>
                    <a:gd name="T21" fmla="*/ 568 h 603"/>
                    <a:gd name="T22" fmla="*/ 217 w 309"/>
                    <a:gd name="T23" fmla="*/ 603 h 603"/>
                    <a:gd name="T24" fmla="*/ 246 w 309"/>
                    <a:gd name="T25" fmla="*/ 577 h 603"/>
                    <a:gd name="T26" fmla="*/ 271 w 309"/>
                    <a:gd name="T27" fmla="*/ 552 h 603"/>
                    <a:gd name="T28" fmla="*/ 293 w 309"/>
                    <a:gd name="T29" fmla="*/ 525 h 603"/>
                    <a:gd name="T30" fmla="*/ 309 w 309"/>
                    <a:gd name="T31" fmla="*/ 498 h 603"/>
                    <a:gd name="T32" fmla="*/ 265 w 309"/>
                    <a:gd name="T33" fmla="*/ 387 h 603"/>
                    <a:gd name="T34" fmla="*/ 244 w 309"/>
                    <a:gd name="T35" fmla="*/ 333 h 603"/>
                    <a:gd name="T36" fmla="*/ 220 w 309"/>
                    <a:gd name="T37" fmla="*/ 278 h 603"/>
                    <a:gd name="T38" fmla="*/ 182 w 309"/>
                    <a:gd name="T39" fmla="*/ 208 h 603"/>
                    <a:gd name="T40" fmla="*/ 144 w 309"/>
                    <a:gd name="T41" fmla="*/ 137 h 603"/>
                    <a:gd name="T42" fmla="*/ 103 w 309"/>
                    <a:gd name="T43" fmla="*/ 67 h 603"/>
                    <a:gd name="T44" fmla="*/ 60 w 309"/>
                    <a:gd name="T45"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9" h="603">
                      <a:moveTo>
                        <a:pt x="60" y="0"/>
                      </a:moveTo>
                      <a:lnTo>
                        <a:pt x="51" y="40"/>
                      </a:lnTo>
                      <a:lnTo>
                        <a:pt x="38" y="78"/>
                      </a:lnTo>
                      <a:lnTo>
                        <a:pt x="22" y="116"/>
                      </a:lnTo>
                      <a:lnTo>
                        <a:pt x="0" y="154"/>
                      </a:lnTo>
                      <a:lnTo>
                        <a:pt x="60" y="254"/>
                      </a:lnTo>
                      <a:lnTo>
                        <a:pt x="111" y="354"/>
                      </a:lnTo>
                      <a:lnTo>
                        <a:pt x="135" y="408"/>
                      </a:lnTo>
                      <a:lnTo>
                        <a:pt x="159" y="460"/>
                      </a:lnTo>
                      <a:lnTo>
                        <a:pt x="182" y="514"/>
                      </a:lnTo>
                      <a:lnTo>
                        <a:pt x="201" y="568"/>
                      </a:lnTo>
                      <a:lnTo>
                        <a:pt x="217" y="603"/>
                      </a:lnTo>
                      <a:lnTo>
                        <a:pt x="246" y="577"/>
                      </a:lnTo>
                      <a:lnTo>
                        <a:pt x="271" y="552"/>
                      </a:lnTo>
                      <a:lnTo>
                        <a:pt x="293" y="525"/>
                      </a:lnTo>
                      <a:lnTo>
                        <a:pt x="309" y="498"/>
                      </a:lnTo>
                      <a:lnTo>
                        <a:pt x="265" y="387"/>
                      </a:lnTo>
                      <a:lnTo>
                        <a:pt x="244" y="333"/>
                      </a:lnTo>
                      <a:lnTo>
                        <a:pt x="220" y="278"/>
                      </a:lnTo>
                      <a:lnTo>
                        <a:pt x="182" y="208"/>
                      </a:lnTo>
                      <a:lnTo>
                        <a:pt x="144" y="137"/>
                      </a:lnTo>
                      <a:lnTo>
                        <a:pt x="103" y="67"/>
                      </a:lnTo>
                      <a:lnTo>
                        <a:pt x="6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78"/>
                <p:cNvSpPr>
                  <a:spLocks/>
                </p:cNvSpPr>
                <p:nvPr/>
              </p:nvSpPr>
              <p:spPr bwMode="auto">
                <a:xfrm>
                  <a:off x="3381" y="2222"/>
                  <a:ext cx="16" cy="32"/>
                </a:xfrm>
                <a:custGeom>
                  <a:avLst/>
                  <a:gdLst>
                    <a:gd name="T0" fmla="*/ 2 w 252"/>
                    <a:gd name="T1" fmla="*/ 0 h 512"/>
                    <a:gd name="T2" fmla="*/ 0 w 252"/>
                    <a:gd name="T3" fmla="*/ 14 h 512"/>
                    <a:gd name="T4" fmla="*/ 43 w 252"/>
                    <a:gd name="T5" fmla="*/ 81 h 512"/>
                    <a:gd name="T6" fmla="*/ 84 w 252"/>
                    <a:gd name="T7" fmla="*/ 151 h 512"/>
                    <a:gd name="T8" fmla="*/ 122 w 252"/>
                    <a:gd name="T9" fmla="*/ 222 h 512"/>
                    <a:gd name="T10" fmla="*/ 160 w 252"/>
                    <a:gd name="T11" fmla="*/ 292 h 512"/>
                    <a:gd name="T12" fmla="*/ 184 w 252"/>
                    <a:gd name="T13" fmla="*/ 347 h 512"/>
                    <a:gd name="T14" fmla="*/ 205 w 252"/>
                    <a:gd name="T15" fmla="*/ 401 h 512"/>
                    <a:gd name="T16" fmla="*/ 249 w 252"/>
                    <a:gd name="T17" fmla="*/ 512 h 512"/>
                    <a:gd name="T18" fmla="*/ 252 w 252"/>
                    <a:gd name="T19" fmla="*/ 504 h 512"/>
                    <a:gd name="T20" fmla="*/ 244 w 252"/>
                    <a:gd name="T21" fmla="*/ 476 h 512"/>
                    <a:gd name="T22" fmla="*/ 219 w 252"/>
                    <a:gd name="T23" fmla="*/ 414 h 512"/>
                    <a:gd name="T24" fmla="*/ 195 w 252"/>
                    <a:gd name="T25" fmla="*/ 353 h 512"/>
                    <a:gd name="T26" fmla="*/ 167 w 252"/>
                    <a:gd name="T27" fmla="*/ 290 h 512"/>
                    <a:gd name="T28" fmla="*/ 138 w 252"/>
                    <a:gd name="T29" fmla="*/ 231 h 512"/>
                    <a:gd name="T30" fmla="*/ 108 w 252"/>
                    <a:gd name="T31" fmla="*/ 170 h 512"/>
                    <a:gd name="T32" fmla="*/ 73 w 252"/>
                    <a:gd name="T33" fmla="*/ 114 h 512"/>
                    <a:gd name="T34" fmla="*/ 40 w 252"/>
                    <a:gd name="T35" fmla="*/ 57 h 512"/>
                    <a:gd name="T36" fmla="*/ 2 w 252"/>
                    <a:gd name="T37"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512">
                      <a:moveTo>
                        <a:pt x="2" y="0"/>
                      </a:moveTo>
                      <a:lnTo>
                        <a:pt x="0" y="14"/>
                      </a:lnTo>
                      <a:lnTo>
                        <a:pt x="43" y="81"/>
                      </a:lnTo>
                      <a:lnTo>
                        <a:pt x="84" y="151"/>
                      </a:lnTo>
                      <a:lnTo>
                        <a:pt x="122" y="222"/>
                      </a:lnTo>
                      <a:lnTo>
                        <a:pt x="160" y="292"/>
                      </a:lnTo>
                      <a:lnTo>
                        <a:pt x="184" y="347"/>
                      </a:lnTo>
                      <a:lnTo>
                        <a:pt x="205" y="401"/>
                      </a:lnTo>
                      <a:lnTo>
                        <a:pt x="249" y="512"/>
                      </a:lnTo>
                      <a:lnTo>
                        <a:pt x="252" y="504"/>
                      </a:lnTo>
                      <a:lnTo>
                        <a:pt x="244" y="476"/>
                      </a:lnTo>
                      <a:lnTo>
                        <a:pt x="219" y="414"/>
                      </a:lnTo>
                      <a:lnTo>
                        <a:pt x="195" y="353"/>
                      </a:lnTo>
                      <a:lnTo>
                        <a:pt x="167" y="290"/>
                      </a:lnTo>
                      <a:lnTo>
                        <a:pt x="138" y="231"/>
                      </a:lnTo>
                      <a:lnTo>
                        <a:pt x="108" y="170"/>
                      </a:lnTo>
                      <a:lnTo>
                        <a:pt x="73" y="114"/>
                      </a:lnTo>
                      <a:lnTo>
                        <a:pt x="40" y="57"/>
                      </a:lnTo>
                      <a:lnTo>
                        <a:pt x="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79"/>
                <p:cNvSpPr>
                  <a:spLocks/>
                </p:cNvSpPr>
                <p:nvPr/>
              </p:nvSpPr>
              <p:spPr bwMode="auto">
                <a:xfrm>
                  <a:off x="3364" y="2233"/>
                  <a:ext cx="27" cy="35"/>
                </a:xfrm>
                <a:custGeom>
                  <a:avLst/>
                  <a:gdLst>
                    <a:gd name="T0" fmla="*/ 217 w 434"/>
                    <a:gd name="T1" fmla="*/ 0 h 569"/>
                    <a:gd name="T2" fmla="*/ 200 w 434"/>
                    <a:gd name="T3" fmla="*/ 27 h 569"/>
                    <a:gd name="T4" fmla="*/ 181 w 434"/>
                    <a:gd name="T5" fmla="*/ 51 h 569"/>
                    <a:gd name="T6" fmla="*/ 157 w 434"/>
                    <a:gd name="T7" fmla="*/ 73 h 569"/>
                    <a:gd name="T8" fmla="*/ 133 w 434"/>
                    <a:gd name="T9" fmla="*/ 95 h 569"/>
                    <a:gd name="T10" fmla="*/ 103 w 434"/>
                    <a:gd name="T11" fmla="*/ 114 h 569"/>
                    <a:gd name="T12" fmla="*/ 73 w 434"/>
                    <a:gd name="T13" fmla="*/ 133 h 569"/>
                    <a:gd name="T14" fmla="*/ 38 w 434"/>
                    <a:gd name="T15" fmla="*/ 146 h 569"/>
                    <a:gd name="T16" fmla="*/ 0 w 434"/>
                    <a:gd name="T17" fmla="*/ 160 h 569"/>
                    <a:gd name="T18" fmla="*/ 30 w 434"/>
                    <a:gd name="T19" fmla="*/ 216 h 569"/>
                    <a:gd name="T20" fmla="*/ 59 w 434"/>
                    <a:gd name="T21" fmla="*/ 277 h 569"/>
                    <a:gd name="T22" fmla="*/ 89 w 434"/>
                    <a:gd name="T23" fmla="*/ 347 h 569"/>
                    <a:gd name="T24" fmla="*/ 117 w 434"/>
                    <a:gd name="T25" fmla="*/ 420 h 569"/>
                    <a:gd name="T26" fmla="*/ 141 w 434"/>
                    <a:gd name="T27" fmla="*/ 493 h 569"/>
                    <a:gd name="T28" fmla="*/ 165 w 434"/>
                    <a:gd name="T29" fmla="*/ 569 h 569"/>
                    <a:gd name="T30" fmla="*/ 209 w 434"/>
                    <a:gd name="T31" fmla="*/ 557 h 569"/>
                    <a:gd name="T32" fmla="*/ 249 w 434"/>
                    <a:gd name="T33" fmla="*/ 547 h 569"/>
                    <a:gd name="T34" fmla="*/ 287 w 434"/>
                    <a:gd name="T35" fmla="*/ 533 h 569"/>
                    <a:gd name="T36" fmla="*/ 322 w 434"/>
                    <a:gd name="T37" fmla="*/ 517 h 569"/>
                    <a:gd name="T38" fmla="*/ 355 w 434"/>
                    <a:gd name="T39" fmla="*/ 501 h 569"/>
                    <a:gd name="T40" fmla="*/ 385 w 434"/>
                    <a:gd name="T41" fmla="*/ 484 h 569"/>
                    <a:gd name="T42" fmla="*/ 409 w 434"/>
                    <a:gd name="T43" fmla="*/ 468 h 569"/>
                    <a:gd name="T44" fmla="*/ 434 w 434"/>
                    <a:gd name="T45" fmla="*/ 449 h 569"/>
                    <a:gd name="T46" fmla="*/ 418 w 434"/>
                    <a:gd name="T47" fmla="*/ 414 h 569"/>
                    <a:gd name="T48" fmla="*/ 399 w 434"/>
                    <a:gd name="T49" fmla="*/ 360 h 569"/>
                    <a:gd name="T50" fmla="*/ 376 w 434"/>
                    <a:gd name="T51" fmla="*/ 306 h 569"/>
                    <a:gd name="T52" fmla="*/ 352 w 434"/>
                    <a:gd name="T53" fmla="*/ 254 h 569"/>
                    <a:gd name="T54" fmla="*/ 328 w 434"/>
                    <a:gd name="T55" fmla="*/ 200 h 569"/>
                    <a:gd name="T56" fmla="*/ 277 w 434"/>
                    <a:gd name="T57" fmla="*/ 100 h 569"/>
                    <a:gd name="T58" fmla="*/ 217 w 434"/>
                    <a:gd name="T59"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4" h="569">
                      <a:moveTo>
                        <a:pt x="217" y="0"/>
                      </a:moveTo>
                      <a:lnTo>
                        <a:pt x="200" y="27"/>
                      </a:lnTo>
                      <a:lnTo>
                        <a:pt x="181" y="51"/>
                      </a:lnTo>
                      <a:lnTo>
                        <a:pt x="157" y="73"/>
                      </a:lnTo>
                      <a:lnTo>
                        <a:pt x="133" y="95"/>
                      </a:lnTo>
                      <a:lnTo>
                        <a:pt x="103" y="114"/>
                      </a:lnTo>
                      <a:lnTo>
                        <a:pt x="73" y="133"/>
                      </a:lnTo>
                      <a:lnTo>
                        <a:pt x="38" y="146"/>
                      </a:lnTo>
                      <a:lnTo>
                        <a:pt x="0" y="160"/>
                      </a:lnTo>
                      <a:lnTo>
                        <a:pt x="30" y="216"/>
                      </a:lnTo>
                      <a:lnTo>
                        <a:pt x="59" y="277"/>
                      </a:lnTo>
                      <a:lnTo>
                        <a:pt x="89" y="347"/>
                      </a:lnTo>
                      <a:lnTo>
                        <a:pt x="117" y="420"/>
                      </a:lnTo>
                      <a:lnTo>
                        <a:pt x="141" y="493"/>
                      </a:lnTo>
                      <a:lnTo>
                        <a:pt x="165" y="569"/>
                      </a:lnTo>
                      <a:lnTo>
                        <a:pt x="209" y="557"/>
                      </a:lnTo>
                      <a:lnTo>
                        <a:pt x="249" y="547"/>
                      </a:lnTo>
                      <a:lnTo>
                        <a:pt x="287" y="533"/>
                      </a:lnTo>
                      <a:lnTo>
                        <a:pt x="322" y="517"/>
                      </a:lnTo>
                      <a:lnTo>
                        <a:pt x="355" y="501"/>
                      </a:lnTo>
                      <a:lnTo>
                        <a:pt x="385" y="484"/>
                      </a:lnTo>
                      <a:lnTo>
                        <a:pt x="409" y="468"/>
                      </a:lnTo>
                      <a:lnTo>
                        <a:pt x="434" y="449"/>
                      </a:lnTo>
                      <a:lnTo>
                        <a:pt x="418" y="414"/>
                      </a:lnTo>
                      <a:lnTo>
                        <a:pt x="399" y="360"/>
                      </a:lnTo>
                      <a:lnTo>
                        <a:pt x="376" y="306"/>
                      </a:lnTo>
                      <a:lnTo>
                        <a:pt x="352" y="254"/>
                      </a:lnTo>
                      <a:lnTo>
                        <a:pt x="328" y="200"/>
                      </a:lnTo>
                      <a:lnTo>
                        <a:pt x="277" y="100"/>
                      </a:lnTo>
                      <a:lnTo>
                        <a:pt x="217"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80"/>
                <p:cNvSpPr>
                  <a:spLocks/>
                </p:cNvSpPr>
                <p:nvPr/>
              </p:nvSpPr>
              <p:spPr bwMode="auto">
                <a:xfrm>
                  <a:off x="3363" y="2243"/>
                  <a:ext cx="11" cy="25"/>
                </a:xfrm>
                <a:custGeom>
                  <a:avLst/>
                  <a:gdLst>
                    <a:gd name="T0" fmla="*/ 10 w 175"/>
                    <a:gd name="T1" fmla="*/ 0 h 411"/>
                    <a:gd name="T2" fmla="*/ 0 w 175"/>
                    <a:gd name="T3" fmla="*/ 2 h 411"/>
                    <a:gd name="T4" fmla="*/ 31 w 175"/>
                    <a:gd name="T5" fmla="*/ 68 h 411"/>
                    <a:gd name="T6" fmla="*/ 62 w 175"/>
                    <a:gd name="T7" fmla="*/ 124 h 411"/>
                    <a:gd name="T8" fmla="*/ 86 w 175"/>
                    <a:gd name="T9" fmla="*/ 176 h 411"/>
                    <a:gd name="T10" fmla="*/ 102 w 175"/>
                    <a:gd name="T11" fmla="*/ 219 h 411"/>
                    <a:gd name="T12" fmla="*/ 124 w 175"/>
                    <a:gd name="T13" fmla="*/ 279 h 411"/>
                    <a:gd name="T14" fmla="*/ 132 w 175"/>
                    <a:gd name="T15" fmla="*/ 300 h 411"/>
                    <a:gd name="T16" fmla="*/ 129 w 175"/>
                    <a:gd name="T17" fmla="*/ 303 h 411"/>
                    <a:gd name="T18" fmla="*/ 132 w 175"/>
                    <a:gd name="T19" fmla="*/ 300 h 411"/>
                    <a:gd name="T20" fmla="*/ 165 w 175"/>
                    <a:gd name="T21" fmla="*/ 411 h 411"/>
                    <a:gd name="T22" fmla="*/ 175 w 175"/>
                    <a:gd name="T23" fmla="*/ 409 h 411"/>
                    <a:gd name="T24" fmla="*/ 151 w 175"/>
                    <a:gd name="T25" fmla="*/ 333 h 411"/>
                    <a:gd name="T26" fmla="*/ 127 w 175"/>
                    <a:gd name="T27" fmla="*/ 260 h 411"/>
                    <a:gd name="T28" fmla="*/ 99 w 175"/>
                    <a:gd name="T29" fmla="*/ 187 h 411"/>
                    <a:gd name="T30" fmla="*/ 69 w 175"/>
                    <a:gd name="T31" fmla="*/ 117 h 411"/>
                    <a:gd name="T32" fmla="*/ 40 w 175"/>
                    <a:gd name="T33" fmla="*/ 56 h 411"/>
                    <a:gd name="T34" fmla="*/ 10 w 175"/>
                    <a:gd name="T35"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11">
                      <a:moveTo>
                        <a:pt x="10" y="0"/>
                      </a:moveTo>
                      <a:lnTo>
                        <a:pt x="0" y="2"/>
                      </a:lnTo>
                      <a:lnTo>
                        <a:pt x="31" y="68"/>
                      </a:lnTo>
                      <a:lnTo>
                        <a:pt x="62" y="124"/>
                      </a:lnTo>
                      <a:lnTo>
                        <a:pt x="86" y="176"/>
                      </a:lnTo>
                      <a:lnTo>
                        <a:pt x="102" y="219"/>
                      </a:lnTo>
                      <a:lnTo>
                        <a:pt x="124" y="279"/>
                      </a:lnTo>
                      <a:lnTo>
                        <a:pt x="132" y="300"/>
                      </a:lnTo>
                      <a:lnTo>
                        <a:pt x="129" y="303"/>
                      </a:lnTo>
                      <a:lnTo>
                        <a:pt x="132" y="300"/>
                      </a:lnTo>
                      <a:lnTo>
                        <a:pt x="165" y="411"/>
                      </a:lnTo>
                      <a:lnTo>
                        <a:pt x="175" y="409"/>
                      </a:lnTo>
                      <a:lnTo>
                        <a:pt x="151" y="333"/>
                      </a:lnTo>
                      <a:lnTo>
                        <a:pt x="127" y="260"/>
                      </a:lnTo>
                      <a:lnTo>
                        <a:pt x="99" y="187"/>
                      </a:lnTo>
                      <a:lnTo>
                        <a:pt x="69" y="117"/>
                      </a:lnTo>
                      <a:lnTo>
                        <a:pt x="40" y="56"/>
                      </a:lnTo>
                      <a:lnTo>
                        <a:pt x="10"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81"/>
                <p:cNvSpPr>
                  <a:spLocks/>
                </p:cNvSpPr>
                <p:nvPr/>
              </p:nvSpPr>
              <p:spPr bwMode="auto">
                <a:xfrm>
                  <a:off x="3381" y="2221"/>
                  <a:ext cx="14" cy="27"/>
                </a:xfrm>
                <a:custGeom>
                  <a:avLst/>
                  <a:gdLst>
                    <a:gd name="T0" fmla="*/ 0 w 223"/>
                    <a:gd name="T1" fmla="*/ 0 h 422"/>
                    <a:gd name="T2" fmla="*/ 63 w 223"/>
                    <a:gd name="T3" fmla="*/ 100 h 422"/>
                    <a:gd name="T4" fmla="*/ 119 w 223"/>
                    <a:gd name="T5" fmla="*/ 206 h 422"/>
                    <a:gd name="T6" fmla="*/ 173 w 223"/>
                    <a:gd name="T7" fmla="*/ 312 h 422"/>
                    <a:gd name="T8" fmla="*/ 223 w 223"/>
                    <a:gd name="T9" fmla="*/ 422 h 422"/>
                    <a:gd name="T10" fmla="*/ 198 w 223"/>
                    <a:gd name="T11" fmla="*/ 366 h 422"/>
                    <a:gd name="T12" fmla="*/ 176 w 223"/>
                    <a:gd name="T13" fmla="*/ 312 h 422"/>
                    <a:gd name="T14" fmla="*/ 150 w 223"/>
                    <a:gd name="T15" fmla="*/ 256 h 422"/>
                    <a:gd name="T16" fmla="*/ 122 w 223"/>
                    <a:gd name="T17" fmla="*/ 206 h 422"/>
                    <a:gd name="T18" fmla="*/ 63 w 223"/>
                    <a:gd name="T19" fmla="*/ 100 h 422"/>
                    <a:gd name="T20" fmla="*/ 0 w 223"/>
                    <a:gd name="T21"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22">
                      <a:moveTo>
                        <a:pt x="0" y="0"/>
                      </a:moveTo>
                      <a:lnTo>
                        <a:pt x="63" y="100"/>
                      </a:lnTo>
                      <a:lnTo>
                        <a:pt x="119" y="206"/>
                      </a:lnTo>
                      <a:lnTo>
                        <a:pt x="173" y="312"/>
                      </a:lnTo>
                      <a:lnTo>
                        <a:pt x="223" y="422"/>
                      </a:lnTo>
                      <a:lnTo>
                        <a:pt x="198" y="366"/>
                      </a:lnTo>
                      <a:lnTo>
                        <a:pt x="176" y="312"/>
                      </a:lnTo>
                      <a:lnTo>
                        <a:pt x="150" y="256"/>
                      </a:lnTo>
                      <a:lnTo>
                        <a:pt x="122" y="206"/>
                      </a:lnTo>
                      <a:lnTo>
                        <a:pt x="63" y="100"/>
                      </a:lnTo>
                      <a:lnTo>
                        <a:pt x="0"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182"/>
                <p:cNvSpPr>
                  <a:spLocks noEditPoints="1"/>
                </p:cNvSpPr>
                <p:nvPr/>
              </p:nvSpPr>
              <p:spPr bwMode="auto">
                <a:xfrm>
                  <a:off x="3377" y="2223"/>
                  <a:ext cx="20" cy="38"/>
                </a:xfrm>
                <a:custGeom>
                  <a:avLst/>
                  <a:gdLst>
                    <a:gd name="T0" fmla="*/ 312 w 315"/>
                    <a:gd name="T1" fmla="*/ 507 h 621"/>
                    <a:gd name="T2" fmla="*/ 296 w 315"/>
                    <a:gd name="T3" fmla="*/ 534 h 621"/>
                    <a:gd name="T4" fmla="*/ 274 w 315"/>
                    <a:gd name="T5" fmla="*/ 561 h 621"/>
                    <a:gd name="T6" fmla="*/ 249 w 315"/>
                    <a:gd name="T7" fmla="*/ 586 h 621"/>
                    <a:gd name="T8" fmla="*/ 220 w 315"/>
                    <a:gd name="T9" fmla="*/ 612 h 621"/>
                    <a:gd name="T10" fmla="*/ 225 w 315"/>
                    <a:gd name="T11" fmla="*/ 621 h 621"/>
                    <a:gd name="T12" fmla="*/ 253 w 315"/>
                    <a:gd name="T13" fmla="*/ 596 h 621"/>
                    <a:gd name="T14" fmla="*/ 277 w 315"/>
                    <a:gd name="T15" fmla="*/ 569 h 621"/>
                    <a:gd name="T16" fmla="*/ 298 w 315"/>
                    <a:gd name="T17" fmla="*/ 542 h 621"/>
                    <a:gd name="T18" fmla="*/ 315 w 315"/>
                    <a:gd name="T19" fmla="*/ 518 h 621"/>
                    <a:gd name="T20" fmla="*/ 312 w 315"/>
                    <a:gd name="T21" fmla="*/ 507 h 621"/>
                    <a:gd name="T22" fmla="*/ 57 w 315"/>
                    <a:gd name="T23" fmla="*/ 0 h 621"/>
                    <a:gd name="T24" fmla="*/ 49 w 315"/>
                    <a:gd name="T25" fmla="*/ 38 h 621"/>
                    <a:gd name="T26" fmla="*/ 35 w 315"/>
                    <a:gd name="T27" fmla="*/ 80 h 621"/>
                    <a:gd name="T28" fmla="*/ 19 w 315"/>
                    <a:gd name="T29" fmla="*/ 117 h 621"/>
                    <a:gd name="T30" fmla="*/ 0 w 315"/>
                    <a:gd name="T31" fmla="*/ 155 h 621"/>
                    <a:gd name="T32" fmla="*/ 3 w 315"/>
                    <a:gd name="T33" fmla="*/ 163 h 621"/>
                    <a:gd name="T34" fmla="*/ 25 w 315"/>
                    <a:gd name="T35" fmla="*/ 125 h 621"/>
                    <a:gd name="T36" fmla="*/ 41 w 315"/>
                    <a:gd name="T37" fmla="*/ 87 h 621"/>
                    <a:gd name="T38" fmla="*/ 54 w 315"/>
                    <a:gd name="T39" fmla="*/ 49 h 621"/>
                    <a:gd name="T40" fmla="*/ 63 w 315"/>
                    <a:gd name="T41" fmla="*/ 9 h 621"/>
                    <a:gd name="T42" fmla="*/ 57 w 315"/>
                    <a:gd name="T43"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5" h="621">
                      <a:moveTo>
                        <a:pt x="312" y="507"/>
                      </a:moveTo>
                      <a:lnTo>
                        <a:pt x="296" y="534"/>
                      </a:lnTo>
                      <a:lnTo>
                        <a:pt x="274" y="561"/>
                      </a:lnTo>
                      <a:lnTo>
                        <a:pt x="249" y="586"/>
                      </a:lnTo>
                      <a:lnTo>
                        <a:pt x="220" y="612"/>
                      </a:lnTo>
                      <a:lnTo>
                        <a:pt x="225" y="621"/>
                      </a:lnTo>
                      <a:lnTo>
                        <a:pt x="253" y="596"/>
                      </a:lnTo>
                      <a:lnTo>
                        <a:pt x="277" y="569"/>
                      </a:lnTo>
                      <a:lnTo>
                        <a:pt x="298" y="542"/>
                      </a:lnTo>
                      <a:lnTo>
                        <a:pt x="315" y="518"/>
                      </a:lnTo>
                      <a:lnTo>
                        <a:pt x="312" y="507"/>
                      </a:lnTo>
                      <a:close/>
                      <a:moveTo>
                        <a:pt x="57" y="0"/>
                      </a:moveTo>
                      <a:lnTo>
                        <a:pt x="49" y="38"/>
                      </a:lnTo>
                      <a:lnTo>
                        <a:pt x="35" y="80"/>
                      </a:lnTo>
                      <a:lnTo>
                        <a:pt x="19" y="117"/>
                      </a:lnTo>
                      <a:lnTo>
                        <a:pt x="0" y="155"/>
                      </a:lnTo>
                      <a:lnTo>
                        <a:pt x="3" y="163"/>
                      </a:lnTo>
                      <a:lnTo>
                        <a:pt x="25" y="125"/>
                      </a:lnTo>
                      <a:lnTo>
                        <a:pt x="41" y="87"/>
                      </a:lnTo>
                      <a:lnTo>
                        <a:pt x="54" y="49"/>
                      </a:lnTo>
                      <a:lnTo>
                        <a:pt x="63" y="9"/>
                      </a:lnTo>
                      <a:lnTo>
                        <a:pt x="5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183"/>
                <p:cNvSpPr>
                  <a:spLocks noEditPoints="1"/>
                </p:cNvSpPr>
                <p:nvPr/>
              </p:nvSpPr>
              <p:spPr bwMode="auto">
                <a:xfrm>
                  <a:off x="3362" y="2221"/>
                  <a:ext cx="35" cy="48"/>
                </a:xfrm>
                <a:custGeom>
                  <a:avLst/>
                  <a:gdLst>
                    <a:gd name="T0" fmla="*/ 2 w 561"/>
                    <a:gd name="T1" fmla="*/ 341 h 764"/>
                    <a:gd name="T2" fmla="*/ 0 w 561"/>
                    <a:gd name="T3" fmla="*/ 341 h 764"/>
                    <a:gd name="T4" fmla="*/ 0 w 561"/>
                    <a:gd name="T5" fmla="*/ 346 h 764"/>
                    <a:gd name="T6" fmla="*/ 35 w 561"/>
                    <a:gd name="T7" fmla="*/ 412 h 764"/>
                    <a:gd name="T8" fmla="*/ 65 w 561"/>
                    <a:gd name="T9" fmla="*/ 468 h 764"/>
                    <a:gd name="T10" fmla="*/ 86 w 561"/>
                    <a:gd name="T11" fmla="*/ 520 h 764"/>
                    <a:gd name="T12" fmla="*/ 105 w 561"/>
                    <a:gd name="T13" fmla="*/ 563 h 764"/>
                    <a:gd name="T14" fmla="*/ 129 w 561"/>
                    <a:gd name="T15" fmla="*/ 626 h 764"/>
                    <a:gd name="T16" fmla="*/ 135 w 561"/>
                    <a:gd name="T17" fmla="*/ 647 h 764"/>
                    <a:gd name="T18" fmla="*/ 167 w 561"/>
                    <a:gd name="T19" fmla="*/ 760 h 764"/>
                    <a:gd name="T20" fmla="*/ 173 w 561"/>
                    <a:gd name="T21" fmla="*/ 764 h 764"/>
                    <a:gd name="T22" fmla="*/ 140 w 561"/>
                    <a:gd name="T23" fmla="*/ 647 h 764"/>
                    <a:gd name="T24" fmla="*/ 132 w 561"/>
                    <a:gd name="T25" fmla="*/ 623 h 764"/>
                    <a:gd name="T26" fmla="*/ 108 w 561"/>
                    <a:gd name="T27" fmla="*/ 560 h 764"/>
                    <a:gd name="T28" fmla="*/ 91 w 561"/>
                    <a:gd name="T29" fmla="*/ 517 h 764"/>
                    <a:gd name="T30" fmla="*/ 67 w 561"/>
                    <a:gd name="T31" fmla="*/ 466 h 764"/>
                    <a:gd name="T32" fmla="*/ 37 w 561"/>
                    <a:gd name="T33" fmla="*/ 407 h 764"/>
                    <a:gd name="T34" fmla="*/ 2 w 561"/>
                    <a:gd name="T35" fmla="*/ 341 h 764"/>
                    <a:gd name="T36" fmla="*/ 295 w 561"/>
                    <a:gd name="T37" fmla="*/ 9 h 764"/>
                    <a:gd name="T38" fmla="*/ 298 w 561"/>
                    <a:gd name="T39" fmla="*/ 5 h 764"/>
                    <a:gd name="T40" fmla="*/ 295 w 561"/>
                    <a:gd name="T41" fmla="*/ 9 h 764"/>
                    <a:gd name="T42" fmla="*/ 298 w 561"/>
                    <a:gd name="T43" fmla="*/ 0 h 764"/>
                    <a:gd name="T44" fmla="*/ 295 w 561"/>
                    <a:gd name="T45" fmla="*/ 5 h 764"/>
                    <a:gd name="T46" fmla="*/ 292 w 561"/>
                    <a:gd name="T47" fmla="*/ 21 h 764"/>
                    <a:gd name="T48" fmla="*/ 298 w 561"/>
                    <a:gd name="T49" fmla="*/ 30 h 764"/>
                    <a:gd name="T50" fmla="*/ 300 w 561"/>
                    <a:gd name="T51" fmla="*/ 16 h 764"/>
                    <a:gd name="T52" fmla="*/ 338 w 561"/>
                    <a:gd name="T53" fmla="*/ 73 h 764"/>
                    <a:gd name="T54" fmla="*/ 371 w 561"/>
                    <a:gd name="T55" fmla="*/ 130 h 764"/>
                    <a:gd name="T56" fmla="*/ 406 w 561"/>
                    <a:gd name="T57" fmla="*/ 186 h 764"/>
                    <a:gd name="T58" fmla="*/ 436 w 561"/>
                    <a:gd name="T59" fmla="*/ 247 h 764"/>
                    <a:gd name="T60" fmla="*/ 465 w 561"/>
                    <a:gd name="T61" fmla="*/ 306 h 764"/>
                    <a:gd name="T62" fmla="*/ 493 w 561"/>
                    <a:gd name="T63" fmla="*/ 369 h 764"/>
                    <a:gd name="T64" fmla="*/ 517 w 561"/>
                    <a:gd name="T65" fmla="*/ 430 h 764"/>
                    <a:gd name="T66" fmla="*/ 542 w 561"/>
                    <a:gd name="T67" fmla="*/ 492 h 764"/>
                    <a:gd name="T68" fmla="*/ 550 w 561"/>
                    <a:gd name="T69" fmla="*/ 520 h 764"/>
                    <a:gd name="T70" fmla="*/ 547 w 561"/>
                    <a:gd name="T71" fmla="*/ 528 h 764"/>
                    <a:gd name="T72" fmla="*/ 550 w 561"/>
                    <a:gd name="T73" fmla="*/ 539 h 764"/>
                    <a:gd name="T74" fmla="*/ 557 w 561"/>
                    <a:gd name="T75" fmla="*/ 522 h 764"/>
                    <a:gd name="T76" fmla="*/ 561 w 561"/>
                    <a:gd name="T77" fmla="*/ 520 h 764"/>
                    <a:gd name="T78" fmla="*/ 550 w 561"/>
                    <a:gd name="T79" fmla="*/ 490 h 764"/>
                    <a:gd name="T80" fmla="*/ 526 w 561"/>
                    <a:gd name="T81" fmla="*/ 425 h 764"/>
                    <a:gd name="T82" fmla="*/ 476 w 561"/>
                    <a:gd name="T83" fmla="*/ 315 h 764"/>
                    <a:gd name="T84" fmla="*/ 422 w 561"/>
                    <a:gd name="T85" fmla="*/ 209 h 764"/>
                    <a:gd name="T86" fmla="*/ 366 w 561"/>
                    <a:gd name="T87" fmla="*/ 103 h 764"/>
                    <a:gd name="T88" fmla="*/ 303 w 561"/>
                    <a:gd name="T89" fmla="*/ 3 h 764"/>
                    <a:gd name="T90" fmla="*/ 298 w 561"/>
                    <a:gd name="T91" fmla="*/ 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1" h="764">
                      <a:moveTo>
                        <a:pt x="2" y="341"/>
                      </a:moveTo>
                      <a:lnTo>
                        <a:pt x="0" y="341"/>
                      </a:lnTo>
                      <a:lnTo>
                        <a:pt x="0" y="346"/>
                      </a:lnTo>
                      <a:lnTo>
                        <a:pt x="35" y="412"/>
                      </a:lnTo>
                      <a:lnTo>
                        <a:pt x="65" y="468"/>
                      </a:lnTo>
                      <a:lnTo>
                        <a:pt x="86" y="520"/>
                      </a:lnTo>
                      <a:lnTo>
                        <a:pt x="105" y="563"/>
                      </a:lnTo>
                      <a:lnTo>
                        <a:pt x="129" y="626"/>
                      </a:lnTo>
                      <a:lnTo>
                        <a:pt x="135" y="647"/>
                      </a:lnTo>
                      <a:lnTo>
                        <a:pt x="167" y="760"/>
                      </a:lnTo>
                      <a:lnTo>
                        <a:pt x="173" y="764"/>
                      </a:lnTo>
                      <a:lnTo>
                        <a:pt x="140" y="647"/>
                      </a:lnTo>
                      <a:lnTo>
                        <a:pt x="132" y="623"/>
                      </a:lnTo>
                      <a:lnTo>
                        <a:pt x="108" y="560"/>
                      </a:lnTo>
                      <a:lnTo>
                        <a:pt x="91" y="517"/>
                      </a:lnTo>
                      <a:lnTo>
                        <a:pt x="67" y="466"/>
                      </a:lnTo>
                      <a:lnTo>
                        <a:pt x="37" y="407"/>
                      </a:lnTo>
                      <a:lnTo>
                        <a:pt x="2" y="341"/>
                      </a:lnTo>
                      <a:close/>
                      <a:moveTo>
                        <a:pt x="295" y="9"/>
                      </a:moveTo>
                      <a:lnTo>
                        <a:pt x="298" y="5"/>
                      </a:lnTo>
                      <a:lnTo>
                        <a:pt x="295" y="9"/>
                      </a:lnTo>
                      <a:close/>
                      <a:moveTo>
                        <a:pt x="298" y="0"/>
                      </a:moveTo>
                      <a:lnTo>
                        <a:pt x="295" y="5"/>
                      </a:lnTo>
                      <a:lnTo>
                        <a:pt x="292" y="21"/>
                      </a:lnTo>
                      <a:lnTo>
                        <a:pt x="298" y="30"/>
                      </a:lnTo>
                      <a:lnTo>
                        <a:pt x="300" y="16"/>
                      </a:lnTo>
                      <a:lnTo>
                        <a:pt x="338" y="73"/>
                      </a:lnTo>
                      <a:lnTo>
                        <a:pt x="371" y="130"/>
                      </a:lnTo>
                      <a:lnTo>
                        <a:pt x="406" y="186"/>
                      </a:lnTo>
                      <a:lnTo>
                        <a:pt x="436" y="247"/>
                      </a:lnTo>
                      <a:lnTo>
                        <a:pt x="465" y="306"/>
                      </a:lnTo>
                      <a:lnTo>
                        <a:pt x="493" y="369"/>
                      </a:lnTo>
                      <a:lnTo>
                        <a:pt x="517" y="430"/>
                      </a:lnTo>
                      <a:lnTo>
                        <a:pt x="542" y="492"/>
                      </a:lnTo>
                      <a:lnTo>
                        <a:pt x="550" y="520"/>
                      </a:lnTo>
                      <a:lnTo>
                        <a:pt x="547" y="528"/>
                      </a:lnTo>
                      <a:lnTo>
                        <a:pt x="550" y="539"/>
                      </a:lnTo>
                      <a:lnTo>
                        <a:pt x="557" y="522"/>
                      </a:lnTo>
                      <a:lnTo>
                        <a:pt x="561" y="520"/>
                      </a:lnTo>
                      <a:lnTo>
                        <a:pt x="550" y="490"/>
                      </a:lnTo>
                      <a:lnTo>
                        <a:pt x="526" y="425"/>
                      </a:lnTo>
                      <a:lnTo>
                        <a:pt x="476" y="315"/>
                      </a:lnTo>
                      <a:lnTo>
                        <a:pt x="422" y="209"/>
                      </a:lnTo>
                      <a:lnTo>
                        <a:pt x="366" y="103"/>
                      </a:lnTo>
                      <a:lnTo>
                        <a:pt x="303" y="3"/>
                      </a:lnTo>
                      <a:lnTo>
                        <a:pt x="29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184"/>
                <p:cNvSpPr>
                  <a:spLocks noEditPoints="1"/>
                </p:cNvSpPr>
                <p:nvPr/>
              </p:nvSpPr>
              <p:spPr bwMode="auto">
                <a:xfrm>
                  <a:off x="3363" y="2232"/>
                  <a:ext cx="28" cy="37"/>
                </a:xfrm>
                <a:custGeom>
                  <a:avLst/>
                  <a:gdLst>
                    <a:gd name="T0" fmla="*/ 439 w 444"/>
                    <a:gd name="T1" fmla="*/ 457 h 584"/>
                    <a:gd name="T2" fmla="*/ 414 w 444"/>
                    <a:gd name="T3" fmla="*/ 476 h 584"/>
                    <a:gd name="T4" fmla="*/ 390 w 444"/>
                    <a:gd name="T5" fmla="*/ 492 h 584"/>
                    <a:gd name="T6" fmla="*/ 360 w 444"/>
                    <a:gd name="T7" fmla="*/ 509 h 584"/>
                    <a:gd name="T8" fmla="*/ 327 w 444"/>
                    <a:gd name="T9" fmla="*/ 525 h 584"/>
                    <a:gd name="T10" fmla="*/ 292 w 444"/>
                    <a:gd name="T11" fmla="*/ 541 h 584"/>
                    <a:gd name="T12" fmla="*/ 254 w 444"/>
                    <a:gd name="T13" fmla="*/ 555 h 584"/>
                    <a:gd name="T14" fmla="*/ 214 w 444"/>
                    <a:gd name="T15" fmla="*/ 565 h 584"/>
                    <a:gd name="T16" fmla="*/ 170 w 444"/>
                    <a:gd name="T17" fmla="*/ 577 h 584"/>
                    <a:gd name="T18" fmla="*/ 173 w 444"/>
                    <a:gd name="T19" fmla="*/ 584 h 584"/>
                    <a:gd name="T20" fmla="*/ 216 w 444"/>
                    <a:gd name="T21" fmla="*/ 574 h 584"/>
                    <a:gd name="T22" fmla="*/ 257 w 444"/>
                    <a:gd name="T23" fmla="*/ 563 h 584"/>
                    <a:gd name="T24" fmla="*/ 296 w 444"/>
                    <a:gd name="T25" fmla="*/ 549 h 584"/>
                    <a:gd name="T26" fmla="*/ 331 w 444"/>
                    <a:gd name="T27" fmla="*/ 534 h 584"/>
                    <a:gd name="T28" fmla="*/ 362 w 444"/>
                    <a:gd name="T29" fmla="*/ 517 h 584"/>
                    <a:gd name="T30" fmla="*/ 393 w 444"/>
                    <a:gd name="T31" fmla="*/ 501 h 584"/>
                    <a:gd name="T32" fmla="*/ 420 w 444"/>
                    <a:gd name="T33" fmla="*/ 485 h 584"/>
                    <a:gd name="T34" fmla="*/ 444 w 444"/>
                    <a:gd name="T35" fmla="*/ 466 h 584"/>
                    <a:gd name="T36" fmla="*/ 439 w 444"/>
                    <a:gd name="T37" fmla="*/ 457 h 584"/>
                    <a:gd name="T38" fmla="*/ 219 w 444"/>
                    <a:gd name="T39" fmla="*/ 0 h 584"/>
                    <a:gd name="T40" fmla="*/ 200 w 444"/>
                    <a:gd name="T41" fmla="*/ 27 h 584"/>
                    <a:gd name="T42" fmla="*/ 181 w 444"/>
                    <a:gd name="T43" fmla="*/ 52 h 584"/>
                    <a:gd name="T44" fmla="*/ 160 w 444"/>
                    <a:gd name="T45" fmla="*/ 73 h 584"/>
                    <a:gd name="T46" fmla="*/ 132 w 444"/>
                    <a:gd name="T47" fmla="*/ 95 h 584"/>
                    <a:gd name="T48" fmla="*/ 106 w 444"/>
                    <a:gd name="T49" fmla="*/ 114 h 584"/>
                    <a:gd name="T50" fmla="*/ 73 w 444"/>
                    <a:gd name="T51" fmla="*/ 132 h 584"/>
                    <a:gd name="T52" fmla="*/ 38 w 444"/>
                    <a:gd name="T53" fmla="*/ 149 h 584"/>
                    <a:gd name="T54" fmla="*/ 0 w 444"/>
                    <a:gd name="T55" fmla="*/ 160 h 584"/>
                    <a:gd name="T56" fmla="*/ 5 w 444"/>
                    <a:gd name="T57" fmla="*/ 168 h 584"/>
                    <a:gd name="T58" fmla="*/ 43 w 444"/>
                    <a:gd name="T59" fmla="*/ 154 h 584"/>
                    <a:gd name="T60" fmla="*/ 78 w 444"/>
                    <a:gd name="T61" fmla="*/ 141 h 584"/>
                    <a:gd name="T62" fmla="*/ 108 w 444"/>
                    <a:gd name="T63" fmla="*/ 122 h 584"/>
                    <a:gd name="T64" fmla="*/ 138 w 444"/>
                    <a:gd name="T65" fmla="*/ 103 h 584"/>
                    <a:gd name="T66" fmla="*/ 162 w 444"/>
                    <a:gd name="T67" fmla="*/ 81 h 584"/>
                    <a:gd name="T68" fmla="*/ 186 w 444"/>
                    <a:gd name="T69" fmla="*/ 59 h 584"/>
                    <a:gd name="T70" fmla="*/ 205 w 444"/>
                    <a:gd name="T71" fmla="*/ 35 h 584"/>
                    <a:gd name="T72" fmla="*/ 222 w 444"/>
                    <a:gd name="T73" fmla="*/ 8 h 584"/>
                    <a:gd name="T74" fmla="*/ 219 w 444"/>
                    <a:gd name="T75"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584">
                      <a:moveTo>
                        <a:pt x="439" y="457"/>
                      </a:moveTo>
                      <a:lnTo>
                        <a:pt x="414" y="476"/>
                      </a:lnTo>
                      <a:lnTo>
                        <a:pt x="390" y="492"/>
                      </a:lnTo>
                      <a:lnTo>
                        <a:pt x="360" y="509"/>
                      </a:lnTo>
                      <a:lnTo>
                        <a:pt x="327" y="525"/>
                      </a:lnTo>
                      <a:lnTo>
                        <a:pt x="292" y="541"/>
                      </a:lnTo>
                      <a:lnTo>
                        <a:pt x="254" y="555"/>
                      </a:lnTo>
                      <a:lnTo>
                        <a:pt x="214" y="565"/>
                      </a:lnTo>
                      <a:lnTo>
                        <a:pt x="170" y="577"/>
                      </a:lnTo>
                      <a:lnTo>
                        <a:pt x="173" y="584"/>
                      </a:lnTo>
                      <a:lnTo>
                        <a:pt x="216" y="574"/>
                      </a:lnTo>
                      <a:lnTo>
                        <a:pt x="257" y="563"/>
                      </a:lnTo>
                      <a:lnTo>
                        <a:pt x="296" y="549"/>
                      </a:lnTo>
                      <a:lnTo>
                        <a:pt x="331" y="534"/>
                      </a:lnTo>
                      <a:lnTo>
                        <a:pt x="362" y="517"/>
                      </a:lnTo>
                      <a:lnTo>
                        <a:pt x="393" y="501"/>
                      </a:lnTo>
                      <a:lnTo>
                        <a:pt x="420" y="485"/>
                      </a:lnTo>
                      <a:lnTo>
                        <a:pt x="444" y="466"/>
                      </a:lnTo>
                      <a:lnTo>
                        <a:pt x="439" y="457"/>
                      </a:lnTo>
                      <a:close/>
                      <a:moveTo>
                        <a:pt x="219" y="0"/>
                      </a:moveTo>
                      <a:lnTo>
                        <a:pt x="200" y="27"/>
                      </a:lnTo>
                      <a:lnTo>
                        <a:pt x="181" y="52"/>
                      </a:lnTo>
                      <a:lnTo>
                        <a:pt x="160" y="73"/>
                      </a:lnTo>
                      <a:lnTo>
                        <a:pt x="132" y="95"/>
                      </a:lnTo>
                      <a:lnTo>
                        <a:pt x="106" y="114"/>
                      </a:lnTo>
                      <a:lnTo>
                        <a:pt x="73" y="132"/>
                      </a:lnTo>
                      <a:lnTo>
                        <a:pt x="38" y="149"/>
                      </a:lnTo>
                      <a:lnTo>
                        <a:pt x="0" y="160"/>
                      </a:lnTo>
                      <a:lnTo>
                        <a:pt x="5" y="168"/>
                      </a:lnTo>
                      <a:lnTo>
                        <a:pt x="43" y="154"/>
                      </a:lnTo>
                      <a:lnTo>
                        <a:pt x="78" y="141"/>
                      </a:lnTo>
                      <a:lnTo>
                        <a:pt x="108" y="122"/>
                      </a:lnTo>
                      <a:lnTo>
                        <a:pt x="138" y="103"/>
                      </a:lnTo>
                      <a:lnTo>
                        <a:pt x="162" y="81"/>
                      </a:lnTo>
                      <a:lnTo>
                        <a:pt x="186" y="59"/>
                      </a:lnTo>
                      <a:lnTo>
                        <a:pt x="205" y="35"/>
                      </a:lnTo>
                      <a:lnTo>
                        <a:pt x="222" y="8"/>
                      </a:lnTo>
                      <a:lnTo>
                        <a:pt x="219"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185"/>
                <p:cNvSpPr>
                  <a:spLocks/>
                </p:cNvSpPr>
                <p:nvPr/>
              </p:nvSpPr>
              <p:spPr bwMode="auto">
                <a:xfrm>
                  <a:off x="3363" y="2242"/>
                  <a:ext cx="11" cy="27"/>
                </a:xfrm>
                <a:custGeom>
                  <a:avLst/>
                  <a:gdLst>
                    <a:gd name="T0" fmla="*/ 14 w 187"/>
                    <a:gd name="T1" fmla="*/ 0 h 428"/>
                    <a:gd name="T2" fmla="*/ 0 w 187"/>
                    <a:gd name="T3" fmla="*/ 5 h 428"/>
                    <a:gd name="T4" fmla="*/ 35 w 187"/>
                    <a:gd name="T5" fmla="*/ 71 h 428"/>
                    <a:gd name="T6" fmla="*/ 65 w 187"/>
                    <a:gd name="T7" fmla="*/ 130 h 428"/>
                    <a:gd name="T8" fmla="*/ 89 w 187"/>
                    <a:gd name="T9" fmla="*/ 181 h 428"/>
                    <a:gd name="T10" fmla="*/ 106 w 187"/>
                    <a:gd name="T11" fmla="*/ 224 h 428"/>
                    <a:gd name="T12" fmla="*/ 130 w 187"/>
                    <a:gd name="T13" fmla="*/ 287 h 428"/>
                    <a:gd name="T14" fmla="*/ 138 w 187"/>
                    <a:gd name="T15" fmla="*/ 311 h 428"/>
                    <a:gd name="T16" fmla="*/ 171 w 187"/>
                    <a:gd name="T17" fmla="*/ 428 h 428"/>
                    <a:gd name="T18" fmla="*/ 187 w 187"/>
                    <a:gd name="T19" fmla="*/ 424 h 428"/>
                    <a:gd name="T20" fmla="*/ 184 w 187"/>
                    <a:gd name="T21" fmla="*/ 417 h 428"/>
                    <a:gd name="T22" fmla="*/ 174 w 187"/>
                    <a:gd name="T23" fmla="*/ 419 h 428"/>
                    <a:gd name="T24" fmla="*/ 141 w 187"/>
                    <a:gd name="T25" fmla="*/ 308 h 428"/>
                    <a:gd name="T26" fmla="*/ 138 w 187"/>
                    <a:gd name="T27" fmla="*/ 311 h 428"/>
                    <a:gd name="T28" fmla="*/ 141 w 187"/>
                    <a:gd name="T29" fmla="*/ 308 h 428"/>
                    <a:gd name="T30" fmla="*/ 133 w 187"/>
                    <a:gd name="T31" fmla="*/ 287 h 428"/>
                    <a:gd name="T32" fmla="*/ 111 w 187"/>
                    <a:gd name="T33" fmla="*/ 227 h 428"/>
                    <a:gd name="T34" fmla="*/ 95 w 187"/>
                    <a:gd name="T35" fmla="*/ 184 h 428"/>
                    <a:gd name="T36" fmla="*/ 71 w 187"/>
                    <a:gd name="T37" fmla="*/ 132 h 428"/>
                    <a:gd name="T38" fmla="*/ 40 w 187"/>
                    <a:gd name="T39" fmla="*/ 76 h 428"/>
                    <a:gd name="T40" fmla="*/ 9 w 187"/>
                    <a:gd name="T41" fmla="*/ 10 h 428"/>
                    <a:gd name="T42" fmla="*/ 19 w 187"/>
                    <a:gd name="T43" fmla="*/ 8 h 428"/>
                    <a:gd name="T44" fmla="*/ 14 w 187"/>
                    <a:gd name="T4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7" h="428">
                      <a:moveTo>
                        <a:pt x="14" y="0"/>
                      </a:moveTo>
                      <a:lnTo>
                        <a:pt x="0" y="5"/>
                      </a:lnTo>
                      <a:lnTo>
                        <a:pt x="35" y="71"/>
                      </a:lnTo>
                      <a:lnTo>
                        <a:pt x="65" y="130"/>
                      </a:lnTo>
                      <a:lnTo>
                        <a:pt x="89" y="181"/>
                      </a:lnTo>
                      <a:lnTo>
                        <a:pt x="106" y="224"/>
                      </a:lnTo>
                      <a:lnTo>
                        <a:pt x="130" y="287"/>
                      </a:lnTo>
                      <a:lnTo>
                        <a:pt x="138" y="311"/>
                      </a:lnTo>
                      <a:lnTo>
                        <a:pt x="171" y="428"/>
                      </a:lnTo>
                      <a:lnTo>
                        <a:pt x="187" y="424"/>
                      </a:lnTo>
                      <a:lnTo>
                        <a:pt x="184" y="417"/>
                      </a:lnTo>
                      <a:lnTo>
                        <a:pt x="174" y="419"/>
                      </a:lnTo>
                      <a:lnTo>
                        <a:pt x="141" y="308"/>
                      </a:lnTo>
                      <a:lnTo>
                        <a:pt x="138" y="311"/>
                      </a:lnTo>
                      <a:lnTo>
                        <a:pt x="141" y="308"/>
                      </a:lnTo>
                      <a:lnTo>
                        <a:pt x="133" y="287"/>
                      </a:lnTo>
                      <a:lnTo>
                        <a:pt x="111" y="227"/>
                      </a:lnTo>
                      <a:lnTo>
                        <a:pt x="95" y="184"/>
                      </a:lnTo>
                      <a:lnTo>
                        <a:pt x="71" y="132"/>
                      </a:lnTo>
                      <a:lnTo>
                        <a:pt x="40" y="76"/>
                      </a:lnTo>
                      <a:lnTo>
                        <a:pt x="9" y="10"/>
                      </a:lnTo>
                      <a:lnTo>
                        <a:pt x="19" y="8"/>
                      </a:lnTo>
                      <a:lnTo>
                        <a:pt x="14"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186"/>
                <p:cNvSpPr>
                  <a:spLocks/>
                </p:cNvSpPr>
                <p:nvPr/>
              </p:nvSpPr>
              <p:spPr bwMode="auto">
                <a:xfrm>
                  <a:off x="2603" y="2078"/>
                  <a:ext cx="118" cy="49"/>
                </a:xfrm>
                <a:custGeom>
                  <a:avLst/>
                  <a:gdLst>
                    <a:gd name="T0" fmla="*/ 1051 w 1889"/>
                    <a:gd name="T1" fmla="*/ 0 h 786"/>
                    <a:gd name="T2" fmla="*/ 981 w 1889"/>
                    <a:gd name="T3" fmla="*/ 0 h 786"/>
                    <a:gd name="T4" fmla="*/ 913 w 1889"/>
                    <a:gd name="T5" fmla="*/ 7 h 786"/>
                    <a:gd name="T6" fmla="*/ 842 w 1889"/>
                    <a:gd name="T7" fmla="*/ 14 h 786"/>
                    <a:gd name="T8" fmla="*/ 772 w 1889"/>
                    <a:gd name="T9" fmla="*/ 26 h 786"/>
                    <a:gd name="T10" fmla="*/ 705 w 1889"/>
                    <a:gd name="T11" fmla="*/ 39 h 786"/>
                    <a:gd name="T12" fmla="*/ 634 w 1889"/>
                    <a:gd name="T13" fmla="*/ 58 h 786"/>
                    <a:gd name="T14" fmla="*/ 564 w 1889"/>
                    <a:gd name="T15" fmla="*/ 80 h 786"/>
                    <a:gd name="T16" fmla="*/ 496 w 1889"/>
                    <a:gd name="T17" fmla="*/ 106 h 786"/>
                    <a:gd name="T18" fmla="*/ 428 w 1889"/>
                    <a:gd name="T19" fmla="*/ 139 h 786"/>
                    <a:gd name="T20" fmla="*/ 363 w 1889"/>
                    <a:gd name="T21" fmla="*/ 174 h 786"/>
                    <a:gd name="T22" fmla="*/ 298 w 1889"/>
                    <a:gd name="T23" fmla="*/ 217 h 786"/>
                    <a:gd name="T24" fmla="*/ 233 w 1889"/>
                    <a:gd name="T25" fmla="*/ 263 h 786"/>
                    <a:gd name="T26" fmla="*/ 170 w 1889"/>
                    <a:gd name="T27" fmla="*/ 318 h 786"/>
                    <a:gd name="T28" fmla="*/ 111 w 1889"/>
                    <a:gd name="T29" fmla="*/ 377 h 786"/>
                    <a:gd name="T30" fmla="*/ 54 w 1889"/>
                    <a:gd name="T31" fmla="*/ 442 h 786"/>
                    <a:gd name="T32" fmla="*/ 0 w 1889"/>
                    <a:gd name="T33" fmla="*/ 513 h 786"/>
                    <a:gd name="T34" fmla="*/ 68 w 1889"/>
                    <a:gd name="T35" fmla="*/ 588 h 786"/>
                    <a:gd name="T36" fmla="*/ 138 w 1889"/>
                    <a:gd name="T37" fmla="*/ 659 h 786"/>
                    <a:gd name="T38" fmla="*/ 203 w 1889"/>
                    <a:gd name="T39" fmla="*/ 727 h 786"/>
                    <a:gd name="T40" fmla="*/ 268 w 1889"/>
                    <a:gd name="T41" fmla="*/ 786 h 786"/>
                    <a:gd name="T42" fmla="*/ 285 w 1889"/>
                    <a:gd name="T43" fmla="*/ 756 h 786"/>
                    <a:gd name="T44" fmla="*/ 309 w 1889"/>
                    <a:gd name="T45" fmla="*/ 722 h 786"/>
                    <a:gd name="T46" fmla="*/ 336 w 1889"/>
                    <a:gd name="T47" fmla="*/ 678 h 786"/>
                    <a:gd name="T48" fmla="*/ 374 w 1889"/>
                    <a:gd name="T49" fmla="*/ 629 h 786"/>
                    <a:gd name="T50" fmla="*/ 417 w 1889"/>
                    <a:gd name="T51" fmla="*/ 578 h 786"/>
                    <a:gd name="T52" fmla="*/ 468 w 1889"/>
                    <a:gd name="T53" fmla="*/ 520 h 786"/>
                    <a:gd name="T54" fmla="*/ 525 w 1889"/>
                    <a:gd name="T55" fmla="*/ 466 h 786"/>
                    <a:gd name="T56" fmla="*/ 593 w 1889"/>
                    <a:gd name="T57" fmla="*/ 410 h 786"/>
                    <a:gd name="T58" fmla="*/ 631 w 1889"/>
                    <a:gd name="T59" fmla="*/ 383 h 786"/>
                    <a:gd name="T60" fmla="*/ 670 w 1889"/>
                    <a:gd name="T61" fmla="*/ 358 h 786"/>
                    <a:gd name="T62" fmla="*/ 713 w 1889"/>
                    <a:gd name="T63" fmla="*/ 331 h 786"/>
                    <a:gd name="T64" fmla="*/ 756 w 1889"/>
                    <a:gd name="T65" fmla="*/ 306 h 786"/>
                    <a:gd name="T66" fmla="*/ 802 w 1889"/>
                    <a:gd name="T67" fmla="*/ 282 h 786"/>
                    <a:gd name="T68" fmla="*/ 851 w 1889"/>
                    <a:gd name="T69" fmla="*/ 261 h 786"/>
                    <a:gd name="T70" fmla="*/ 902 w 1889"/>
                    <a:gd name="T71" fmla="*/ 239 h 786"/>
                    <a:gd name="T72" fmla="*/ 954 w 1889"/>
                    <a:gd name="T73" fmla="*/ 217 h 786"/>
                    <a:gd name="T74" fmla="*/ 1011 w 1889"/>
                    <a:gd name="T75" fmla="*/ 202 h 786"/>
                    <a:gd name="T76" fmla="*/ 1070 w 1889"/>
                    <a:gd name="T77" fmla="*/ 185 h 786"/>
                    <a:gd name="T78" fmla="*/ 1130 w 1889"/>
                    <a:gd name="T79" fmla="*/ 172 h 786"/>
                    <a:gd name="T80" fmla="*/ 1195 w 1889"/>
                    <a:gd name="T81" fmla="*/ 158 h 786"/>
                    <a:gd name="T82" fmla="*/ 1260 w 1889"/>
                    <a:gd name="T83" fmla="*/ 150 h 786"/>
                    <a:gd name="T84" fmla="*/ 1330 w 1889"/>
                    <a:gd name="T85" fmla="*/ 141 h 786"/>
                    <a:gd name="T86" fmla="*/ 1401 w 1889"/>
                    <a:gd name="T87" fmla="*/ 136 h 786"/>
                    <a:gd name="T88" fmla="*/ 1476 w 1889"/>
                    <a:gd name="T89" fmla="*/ 136 h 786"/>
                    <a:gd name="T90" fmla="*/ 1575 w 1889"/>
                    <a:gd name="T91" fmla="*/ 139 h 786"/>
                    <a:gd name="T92" fmla="*/ 1675 w 1889"/>
                    <a:gd name="T93" fmla="*/ 144 h 786"/>
                    <a:gd name="T94" fmla="*/ 1781 w 1889"/>
                    <a:gd name="T95" fmla="*/ 158 h 786"/>
                    <a:gd name="T96" fmla="*/ 1889 w 1889"/>
                    <a:gd name="T97" fmla="*/ 177 h 786"/>
                    <a:gd name="T98" fmla="*/ 1850 w 1889"/>
                    <a:gd name="T99" fmla="*/ 160 h 786"/>
                    <a:gd name="T100" fmla="*/ 1770 w 1889"/>
                    <a:gd name="T101" fmla="*/ 131 h 786"/>
                    <a:gd name="T102" fmla="*/ 1661 w 1889"/>
                    <a:gd name="T103" fmla="*/ 96 h 786"/>
                    <a:gd name="T104" fmla="*/ 1599 w 1889"/>
                    <a:gd name="T105" fmla="*/ 77 h 786"/>
                    <a:gd name="T106" fmla="*/ 1531 w 1889"/>
                    <a:gd name="T107" fmla="*/ 61 h 786"/>
                    <a:gd name="T108" fmla="*/ 1460 w 1889"/>
                    <a:gd name="T109" fmla="*/ 44 h 786"/>
                    <a:gd name="T110" fmla="*/ 1385 w 1889"/>
                    <a:gd name="T111" fmla="*/ 31 h 786"/>
                    <a:gd name="T112" fmla="*/ 1306 w 1889"/>
                    <a:gd name="T113" fmla="*/ 17 h 786"/>
                    <a:gd name="T114" fmla="*/ 1222 w 1889"/>
                    <a:gd name="T115" fmla="*/ 9 h 786"/>
                    <a:gd name="T116" fmla="*/ 1138 w 1889"/>
                    <a:gd name="T117" fmla="*/ 4 h 786"/>
                    <a:gd name="T118" fmla="*/ 1051 w 1889"/>
                    <a:gd name="T119"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89" h="786">
                      <a:moveTo>
                        <a:pt x="1051" y="0"/>
                      </a:moveTo>
                      <a:lnTo>
                        <a:pt x="981" y="0"/>
                      </a:lnTo>
                      <a:lnTo>
                        <a:pt x="913" y="7"/>
                      </a:lnTo>
                      <a:lnTo>
                        <a:pt x="842" y="14"/>
                      </a:lnTo>
                      <a:lnTo>
                        <a:pt x="772" y="26"/>
                      </a:lnTo>
                      <a:lnTo>
                        <a:pt x="705" y="39"/>
                      </a:lnTo>
                      <a:lnTo>
                        <a:pt x="634" y="58"/>
                      </a:lnTo>
                      <a:lnTo>
                        <a:pt x="564" y="80"/>
                      </a:lnTo>
                      <a:lnTo>
                        <a:pt x="496" y="106"/>
                      </a:lnTo>
                      <a:lnTo>
                        <a:pt x="428" y="139"/>
                      </a:lnTo>
                      <a:lnTo>
                        <a:pt x="363" y="174"/>
                      </a:lnTo>
                      <a:lnTo>
                        <a:pt x="298" y="217"/>
                      </a:lnTo>
                      <a:lnTo>
                        <a:pt x="233" y="263"/>
                      </a:lnTo>
                      <a:lnTo>
                        <a:pt x="170" y="318"/>
                      </a:lnTo>
                      <a:lnTo>
                        <a:pt x="111" y="377"/>
                      </a:lnTo>
                      <a:lnTo>
                        <a:pt x="54" y="442"/>
                      </a:lnTo>
                      <a:lnTo>
                        <a:pt x="0" y="513"/>
                      </a:lnTo>
                      <a:lnTo>
                        <a:pt x="68" y="588"/>
                      </a:lnTo>
                      <a:lnTo>
                        <a:pt x="138" y="659"/>
                      </a:lnTo>
                      <a:lnTo>
                        <a:pt x="203" y="727"/>
                      </a:lnTo>
                      <a:lnTo>
                        <a:pt x="268" y="786"/>
                      </a:lnTo>
                      <a:lnTo>
                        <a:pt x="285" y="756"/>
                      </a:lnTo>
                      <a:lnTo>
                        <a:pt x="309" y="722"/>
                      </a:lnTo>
                      <a:lnTo>
                        <a:pt x="336" y="678"/>
                      </a:lnTo>
                      <a:lnTo>
                        <a:pt x="374" y="629"/>
                      </a:lnTo>
                      <a:lnTo>
                        <a:pt x="417" y="578"/>
                      </a:lnTo>
                      <a:lnTo>
                        <a:pt x="468" y="520"/>
                      </a:lnTo>
                      <a:lnTo>
                        <a:pt x="525" y="466"/>
                      </a:lnTo>
                      <a:lnTo>
                        <a:pt x="593" y="410"/>
                      </a:lnTo>
                      <a:lnTo>
                        <a:pt x="631" y="383"/>
                      </a:lnTo>
                      <a:lnTo>
                        <a:pt x="670" y="358"/>
                      </a:lnTo>
                      <a:lnTo>
                        <a:pt x="713" y="331"/>
                      </a:lnTo>
                      <a:lnTo>
                        <a:pt x="756" y="306"/>
                      </a:lnTo>
                      <a:lnTo>
                        <a:pt x="802" y="282"/>
                      </a:lnTo>
                      <a:lnTo>
                        <a:pt x="851" y="261"/>
                      </a:lnTo>
                      <a:lnTo>
                        <a:pt x="902" y="239"/>
                      </a:lnTo>
                      <a:lnTo>
                        <a:pt x="954" y="217"/>
                      </a:lnTo>
                      <a:lnTo>
                        <a:pt x="1011" y="202"/>
                      </a:lnTo>
                      <a:lnTo>
                        <a:pt x="1070" y="185"/>
                      </a:lnTo>
                      <a:lnTo>
                        <a:pt x="1130" y="172"/>
                      </a:lnTo>
                      <a:lnTo>
                        <a:pt x="1195" y="158"/>
                      </a:lnTo>
                      <a:lnTo>
                        <a:pt x="1260" y="150"/>
                      </a:lnTo>
                      <a:lnTo>
                        <a:pt x="1330" y="141"/>
                      </a:lnTo>
                      <a:lnTo>
                        <a:pt x="1401" y="136"/>
                      </a:lnTo>
                      <a:lnTo>
                        <a:pt x="1476" y="136"/>
                      </a:lnTo>
                      <a:lnTo>
                        <a:pt x="1575" y="139"/>
                      </a:lnTo>
                      <a:lnTo>
                        <a:pt x="1675" y="144"/>
                      </a:lnTo>
                      <a:lnTo>
                        <a:pt x="1781" y="158"/>
                      </a:lnTo>
                      <a:lnTo>
                        <a:pt x="1889" y="177"/>
                      </a:lnTo>
                      <a:lnTo>
                        <a:pt x="1850" y="160"/>
                      </a:lnTo>
                      <a:lnTo>
                        <a:pt x="1770" y="131"/>
                      </a:lnTo>
                      <a:lnTo>
                        <a:pt x="1661" y="96"/>
                      </a:lnTo>
                      <a:lnTo>
                        <a:pt x="1599" y="77"/>
                      </a:lnTo>
                      <a:lnTo>
                        <a:pt x="1531" y="61"/>
                      </a:lnTo>
                      <a:lnTo>
                        <a:pt x="1460" y="44"/>
                      </a:lnTo>
                      <a:lnTo>
                        <a:pt x="1385" y="31"/>
                      </a:lnTo>
                      <a:lnTo>
                        <a:pt x="1306" y="17"/>
                      </a:lnTo>
                      <a:lnTo>
                        <a:pt x="1222" y="9"/>
                      </a:lnTo>
                      <a:lnTo>
                        <a:pt x="1138" y="4"/>
                      </a:lnTo>
                      <a:lnTo>
                        <a:pt x="105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187"/>
                <p:cNvSpPr>
                  <a:spLocks/>
                </p:cNvSpPr>
                <p:nvPr/>
              </p:nvSpPr>
              <p:spPr bwMode="auto">
                <a:xfrm>
                  <a:off x="2602" y="2110"/>
                  <a:ext cx="17" cy="18"/>
                </a:xfrm>
                <a:custGeom>
                  <a:avLst/>
                  <a:gdLst>
                    <a:gd name="T0" fmla="*/ 11 w 279"/>
                    <a:gd name="T1" fmla="*/ 0 h 294"/>
                    <a:gd name="T2" fmla="*/ 0 w 279"/>
                    <a:gd name="T3" fmla="*/ 13 h 294"/>
                    <a:gd name="T4" fmla="*/ 2 w 279"/>
                    <a:gd name="T5" fmla="*/ 16 h 294"/>
                    <a:gd name="T6" fmla="*/ 49 w 279"/>
                    <a:gd name="T7" fmla="*/ 73 h 294"/>
                    <a:gd name="T8" fmla="*/ 94 w 279"/>
                    <a:gd name="T9" fmla="*/ 127 h 294"/>
                    <a:gd name="T10" fmla="*/ 220 w 279"/>
                    <a:gd name="T11" fmla="*/ 251 h 294"/>
                    <a:gd name="T12" fmla="*/ 268 w 279"/>
                    <a:gd name="T13" fmla="*/ 294 h 294"/>
                    <a:gd name="T14" fmla="*/ 279 w 279"/>
                    <a:gd name="T15" fmla="*/ 273 h 294"/>
                    <a:gd name="T16" fmla="*/ 214 w 279"/>
                    <a:gd name="T17" fmla="*/ 214 h 294"/>
                    <a:gd name="T18" fmla="*/ 149 w 279"/>
                    <a:gd name="T19" fmla="*/ 146 h 294"/>
                    <a:gd name="T20" fmla="*/ 79 w 279"/>
                    <a:gd name="T21" fmla="*/ 75 h 294"/>
                    <a:gd name="T22" fmla="*/ 11 w 279"/>
                    <a:gd name="T23"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294">
                      <a:moveTo>
                        <a:pt x="11" y="0"/>
                      </a:moveTo>
                      <a:lnTo>
                        <a:pt x="0" y="13"/>
                      </a:lnTo>
                      <a:lnTo>
                        <a:pt x="2" y="16"/>
                      </a:lnTo>
                      <a:lnTo>
                        <a:pt x="49" y="73"/>
                      </a:lnTo>
                      <a:lnTo>
                        <a:pt x="94" y="127"/>
                      </a:lnTo>
                      <a:lnTo>
                        <a:pt x="220" y="251"/>
                      </a:lnTo>
                      <a:lnTo>
                        <a:pt x="268" y="294"/>
                      </a:lnTo>
                      <a:lnTo>
                        <a:pt x="279" y="273"/>
                      </a:lnTo>
                      <a:lnTo>
                        <a:pt x="214" y="214"/>
                      </a:lnTo>
                      <a:lnTo>
                        <a:pt x="149" y="146"/>
                      </a:lnTo>
                      <a:lnTo>
                        <a:pt x="79" y="75"/>
                      </a:lnTo>
                      <a:lnTo>
                        <a:pt x="11" y="0"/>
                      </a:lnTo>
                      <a:close/>
                    </a:path>
                  </a:pathLst>
                </a:custGeom>
                <a:solidFill>
                  <a:srgbClr val="835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188"/>
                <p:cNvSpPr>
                  <a:spLocks noEditPoints="1"/>
                </p:cNvSpPr>
                <p:nvPr/>
              </p:nvSpPr>
              <p:spPr bwMode="auto">
                <a:xfrm>
                  <a:off x="2601" y="2111"/>
                  <a:ext cx="18" cy="18"/>
                </a:xfrm>
                <a:custGeom>
                  <a:avLst/>
                  <a:gdLst>
                    <a:gd name="T0" fmla="*/ 228 w 276"/>
                    <a:gd name="T1" fmla="*/ 238 h 288"/>
                    <a:gd name="T2" fmla="*/ 276 w 276"/>
                    <a:gd name="T3" fmla="*/ 288 h 288"/>
                    <a:gd name="T4" fmla="*/ 276 w 276"/>
                    <a:gd name="T5" fmla="*/ 281 h 288"/>
                    <a:gd name="T6" fmla="*/ 228 w 276"/>
                    <a:gd name="T7" fmla="*/ 238 h 288"/>
                    <a:gd name="T8" fmla="*/ 8 w 276"/>
                    <a:gd name="T9" fmla="*/ 0 h 288"/>
                    <a:gd name="T10" fmla="*/ 0 w 276"/>
                    <a:gd name="T11" fmla="*/ 11 h 288"/>
                    <a:gd name="T12" fmla="*/ 102 w 276"/>
                    <a:gd name="T13" fmla="*/ 114 h 288"/>
                    <a:gd name="T14" fmla="*/ 57 w 276"/>
                    <a:gd name="T15" fmla="*/ 60 h 288"/>
                    <a:gd name="T16" fmla="*/ 10 w 276"/>
                    <a:gd name="T17" fmla="*/ 3 h 288"/>
                    <a:gd name="T18" fmla="*/ 8 w 276"/>
                    <a:gd name="T1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288">
                      <a:moveTo>
                        <a:pt x="228" y="238"/>
                      </a:moveTo>
                      <a:lnTo>
                        <a:pt x="276" y="288"/>
                      </a:lnTo>
                      <a:lnTo>
                        <a:pt x="276" y="281"/>
                      </a:lnTo>
                      <a:lnTo>
                        <a:pt x="228" y="238"/>
                      </a:lnTo>
                      <a:close/>
                      <a:moveTo>
                        <a:pt x="8" y="0"/>
                      </a:moveTo>
                      <a:lnTo>
                        <a:pt x="0" y="11"/>
                      </a:lnTo>
                      <a:lnTo>
                        <a:pt x="102" y="114"/>
                      </a:lnTo>
                      <a:lnTo>
                        <a:pt x="57" y="60"/>
                      </a:lnTo>
                      <a:lnTo>
                        <a:pt x="10" y="3"/>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189"/>
                <p:cNvSpPr>
                  <a:spLocks noEditPoints="1"/>
                </p:cNvSpPr>
                <p:nvPr/>
              </p:nvSpPr>
              <p:spPr bwMode="auto">
                <a:xfrm>
                  <a:off x="2602" y="2077"/>
                  <a:ext cx="121" cy="50"/>
                </a:xfrm>
                <a:custGeom>
                  <a:avLst/>
                  <a:gdLst>
                    <a:gd name="T0" fmla="*/ 1930 w 1933"/>
                    <a:gd name="T1" fmla="*/ 190 h 798"/>
                    <a:gd name="T2" fmla="*/ 1057 w 1933"/>
                    <a:gd name="T3" fmla="*/ 0 h 798"/>
                    <a:gd name="T4" fmla="*/ 919 w 1933"/>
                    <a:gd name="T5" fmla="*/ 5 h 798"/>
                    <a:gd name="T6" fmla="*/ 778 w 1933"/>
                    <a:gd name="T7" fmla="*/ 24 h 798"/>
                    <a:gd name="T8" fmla="*/ 637 w 1933"/>
                    <a:gd name="T9" fmla="*/ 56 h 798"/>
                    <a:gd name="T10" fmla="*/ 499 w 1933"/>
                    <a:gd name="T11" fmla="*/ 106 h 798"/>
                    <a:gd name="T12" fmla="*/ 364 w 1933"/>
                    <a:gd name="T13" fmla="*/ 176 h 798"/>
                    <a:gd name="T14" fmla="*/ 236 w 1933"/>
                    <a:gd name="T15" fmla="*/ 265 h 798"/>
                    <a:gd name="T16" fmla="*/ 112 w 1933"/>
                    <a:gd name="T17" fmla="*/ 376 h 798"/>
                    <a:gd name="T18" fmla="*/ 0 w 1933"/>
                    <a:gd name="T19" fmla="*/ 515 h 798"/>
                    <a:gd name="T20" fmla="*/ 60 w 1933"/>
                    <a:gd name="T21" fmla="*/ 449 h 798"/>
                    <a:gd name="T22" fmla="*/ 176 w 1933"/>
                    <a:gd name="T23" fmla="*/ 325 h 798"/>
                    <a:gd name="T24" fmla="*/ 304 w 1933"/>
                    <a:gd name="T25" fmla="*/ 224 h 798"/>
                    <a:gd name="T26" fmla="*/ 434 w 1933"/>
                    <a:gd name="T27" fmla="*/ 146 h 798"/>
                    <a:gd name="T28" fmla="*/ 570 w 1933"/>
                    <a:gd name="T29" fmla="*/ 87 h 798"/>
                    <a:gd name="T30" fmla="*/ 711 w 1933"/>
                    <a:gd name="T31" fmla="*/ 46 h 798"/>
                    <a:gd name="T32" fmla="*/ 848 w 1933"/>
                    <a:gd name="T33" fmla="*/ 21 h 798"/>
                    <a:gd name="T34" fmla="*/ 987 w 1933"/>
                    <a:gd name="T35" fmla="*/ 7 h 798"/>
                    <a:gd name="T36" fmla="*/ 1144 w 1933"/>
                    <a:gd name="T37" fmla="*/ 11 h 798"/>
                    <a:gd name="T38" fmla="*/ 1312 w 1933"/>
                    <a:gd name="T39" fmla="*/ 24 h 798"/>
                    <a:gd name="T40" fmla="*/ 1466 w 1933"/>
                    <a:gd name="T41" fmla="*/ 51 h 798"/>
                    <a:gd name="T42" fmla="*/ 1605 w 1933"/>
                    <a:gd name="T43" fmla="*/ 84 h 798"/>
                    <a:gd name="T44" fmla="*/ 1776 w 1933"/>
                    <a:gd name="T45" fmla="*/ 138 h 798"/>
                    <a:gd name="T46" fmla="*/ 1895 w 1933"/>
                    <a:gd name="T47" fmla="*/ 184 h 798"/>
                    <a:gd name="T48" fmla="*/ 1681 w 1933"/>
                    <a:gd name="T49" fmla="*/ 151 h 798"/>
                    <a:gd name="T50" fmla="*/ 1482 w 1933"/>
                    <a:gd name="T51" fmla="*/ 143 h 798"/>
                    <a:gd name="T52" fmla="*/ 1336 w 1933"/>
                    <a:gd name="T53" fmla="*/ 148 h 798"/>
                    <a:gd name="T54" fmla="*/ 1201 w 1933"/>
                    <a:gd name="T55" fmla="*/ 165 h 798"/>
                    <a:gd name="T56" fmla="*/ 1076 w 1933"/>
                    <a:gd name="T57" fmla="*/ 192 h 798"/>
                    <a:gd name="T58" fmla="*/ 960 w 1933"/>
                    <a:gd name="T59" fmla="*/ 224 h 798"/>
                    <a:gd name="T60" fmla="*/ 857 w 1933"/>
                    <a:gd name="T61" fmla="*/ 268 h 798"/>
                    <a:gd name="T62" fmla="*/ 762 w 1933"/>
                    <a:gd name="T63" fmla="*/ 313 h 798"/>
                    <a:gd name="T64" fmla="*/ 676 w 1933"/>
                    <a:gd name="T65" fmla="*/ 365 h 798"/>
                    <a:gd name="T66" fmla="*/ 599 w 1933"/>
                    <a:gd name="T67" fmla="*/ 417 h 798"/>
                    <a:gd name="T68" fmla="*/ 474 w 1933"/>
                    <a:gd name="T69" fmla="*/ 527 h 798"/>
                    <a:gd name="T70" fmla="*/ 380 w 1933"/>
                    <a:gd name="T71" fmla="*/ 636 h 798"/>
                    <a:gd name="T72" fmla="*/ 315 w 1933"/>
                    <a:gd name="T73" fmla="*/ 729 h 798"/>
                    <a:gd name="T74" fmla="*/ 274 w 1933"/>
                    <a:gd name="T75" fmla="*/ 793 h 798"/>
                    <a:gd name="T76" fmla="*/ 298 w 1933"/>
                    <a:gd name="T77" fmla="*/ 771 h 798"/>
                    <a:gd name="T78" fmla="*/ 347 w 1933"/>
                    <a:gd name="T79" fmla="*/ 690 h 798"/>
                    <a:gd name="T80" fmla="*/ 425 w 1933"/>
                    <a:gd name="T81" fmla="*/ 593 h 798"/>
                    <a:gd name="T82" fmla="*/ 535 w 1933"/>
                    <a:gd name="T83" fmla="*/ 482 h 798"/>
                    <a:gd name="T84" fmla="*/ 640 w 1933"/>
                    <a:gd name="T85" fmla="*/ 400 h 798"/>
                    <a:gd name="T86" fmla="*/ 719 w 1933"/>
                    <a:gd name="T87" fmla="*/ 346 h 798"/>
                    <a:gd name="T88" fmla="*/ 808 w 1933"/>
                    <a:gd name="T89" fmla="*/ 298 h 798"/>
                    <a:gd name="T90" fmla="*/ 908 w 1933"/>
                    <a:gd name="T91" fmla="*/ 254 h 798"/>
                    <a:gd name="T92" fmla="*/ 1017 w 1933"/>
                    <a:gd name="T93" fmla="*/ 216 h 798"/>
                    <a:gd name="T94" fmla="*/ 1136 w 1933"/>
                    <a:gd name="T95" fmla="*/ 186 h 798"/>
                    <a:gd name="T96" fmla="*/ 1266 w 1933"/>
                    <a:gd name="T97" fmla="*/ 165 h 798"/>
                    <a:gd name="T98" fmla="*/ 1407 w 1933"/>
                    <a:gd name="T99" fmla="*/ 151 h 798"/>
                    <a:gd name="T100" fmla="*/ 1586 w 1933"/>
                    <a:gd name="T101" fmla="*/ 155 h 798"/>
                    <a:gd name="T102" fmla="*/ 1811 w 1933"/>
                    <a:gd name="T103" fmla="*/ 176 h 798"/>
                    <a:gd name="T104" fmla="*/ 1933 w 1933"/>
                    <a:gd name="T105" fmla="*/ 195 h 798"/>
                    <a:gd name="T106" fmla="*/ 1914 w 1933"/>
                    <a:gd name="T107" fmla="*/ 181 h 798"/>
                    <a:gd name="T108" fmla="*/ 1778 w 1933"/>
                    <a:gd name="T109" fmla="*/ 130 h 798"/>
                    <a:gd name="T110" fmla="*/ 1607 w 1933"/>
                    <a:gd name="T111" fmla="*/ 75 h 798"/>
                    <a:gd name="T112" fmla="*/ 1470 w 1933"/>
                    <a:gd name="T113" fmla="*/ 43 h 798"/>
                    <a:gd name="T114" fmla="*/ 1312 w 1933"/>
                    <a:gd name="T115" fmla="*/ 16 h 798"/>
                    <a:gd name="T116" fmla="*/ 1144 w 1933"/>
                    <a:gd name="T117" fmla="*/ 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3" h="798">
                      <a:moveTo>
                        <a:pt x="1930" y="195"/>
                      </a:moveTo>
                      <a:lnTo>
                        <a:pt x="1930" y="190"/>
                      </a:lnTo>
                      <a:lnTo>
                        <a:pt x="1930" y="195"/>
                      </a:lnTo>
                      <a:close/>
                      <a:moveTo>
                        <a:pt x="1057" y="0"/>
                      </a:moveTo>
                      <a:lnTo>
                        <a:pt x="987" y="0"/>
                      </a:lnTo>
                      <a:lnTo>
                        <a:pt x="919" y="5"/>
                      </a:lnTo>
                      <a:lnTo>
                        <a:pt x="848" y="14"/>
                      </a:lnTo>
                      <a:lnTo>
                        <a:pt x="778" y="24"/>
                      </a:lnTo>
                      <a:lnTo>
                        <a:pt x="707" y="38"/>
                      </a:lnTo>
                      <a:lnTo>
                        <a:pt x="637" y="56"/>
                      </a:lnTo>
                      <a:lnTo>
                        <a:pt x="570" y="78"/>
                      </a:lnTo>
                      <a:lnTo>
                        <a:pt x="499" y="106"/>
                      </a:lnTo>
                      <a:lnTo>
                        <a:pt x="432" y="138"/>
                      </a:lnTo>
                      <a:lnTo>
                        <a:pt x="364" y="176"/>
                      </a:lnTo>
                      <a:lnTo>
                        <a:pt x="298" y="216"/>
                      </a:lnTo>
                      <a:lnTo>
                        <a:pt x="236" y="265"/>
                      </a:lnTo>
                      <a:lnTo>
                        <a:pt x="174" y="317"/>
                      </a:lnTo>
                      <a:lnTo>
                        <a:pt x="112" y="376"/>
                      </a:lnTo>
                      <a:lnTo>
                        <a:pt x="54" y="444"/>
                      </a:lnTo>
                      <a:lnTo>
                        <a:pt x="0" y="515"/>
                      </a:lnTo>
                      <a:lnTo>
                        <a:pt x="6" y="520"/>
                      </a:lnTo>
                      <a:lnTo>
                        <a:pt x="60" y="449"/>
                      </a:lnTo>
                      <a:lnTo>
                        <a:pt x="117" y="384"/>
                      </a:lnTo>
                      <a:lnTo>
                        <a:pt x="176" y="325"/>
                      </a:lnTo>
                      <a:lnTo>
                        <a:pt x="239" y="270"/>
                      </a:lnTo>
                      <a:lnTo>
                        <a:pt x="304" y="224"/>
                      </a:lnTo>
                      <a:lnTo>
                        <a:pt x="369" y="181"/>
                      </a:lnTo>
                      <a:lnTo>
                        <a:pt x="434" y="146"/>
                      </a:lnTo>
                      <a:lnTo>
                        <a:pt x="502" y="113"/>
                      </a:lnTo>
                      <a:lnTo>
                        <a:pt x="570" y="87"/>
                      </a:lnTo>
                      <a:lnTo>
                        <a:pt x="640" y="65"/>
                      </a:lnTo>
                      <a:lnTo>
                        <a:pt x="711" y="46"/>
                      </a:lnTo>
                      <a:lnTo>
                        <a:pt x="778" y="33"/>
                      </a:lnTo>
                      <a:lnTo>
                        <a:pt x="848" y="21"/>
                      </a:lnTo>
                      <a:lnTo>
                        <a:pt x="919" y="14"/>
                      </a:lnTo>
                      <a:lnTo>
                        <a:pt x="987" y="7"/>
                      </a:lnTo>
                      <a:lnTo>
                        <a:pt x="1057" y="7"/>
                      </a:lnTo>
                      <a:lnTo>
                        <a:pt x="1144" y="11"/>
                      </a:lnTo>
                      <a:lnTo>
                        <a:pt x="1228" y="16"/>
                      </a:lnTo>
                      <a:lnTo>
                        <a:pt x="1312" y="24"/>
                      </a:lnTo>
                      <a:lnTo>
                        <a:pt x="1391" y="38"/>
                      </a:lnTo>
                      <a:lnTo>
                        <a:pt x="1466" y="51"/>
                      </a:lnTo>
                      <a:lnTo>
                        <a:pt x="1537" y="68"/>
                      </a:lnTo>
                      <a:lnTo>
                        <a:pt x="1605" y="84"/>
                      </a:lnTo>
                      <a:lnTo>
                        <a:pt x="1667" y="103"/>
                      </a:lnTo>
                      <a:lnTo>
                        <a:pt x="1776" y="138"/>
                      </a:lnTo>
                      <a:lnTo>
                        <a:pt x="1856" y="167"/>
                      </a:lnTo>
                      <a:lnTo>
                        <a:pt x="1895" y="184"/>
                      </a:lnTo>
                      <a:lnTo>
                        <a:pt x="1787" y="165"/>
                      </a:lnTo>
                      <a:lnTo>
                        <a:pt x="1681" y="151"/>
                      </a:lnTo>
                      <a:lnTo>
                        <a:pt x="1581" y="146"/>
                      </a:lnTo>
                      <a:lnTo>
                        <a:pt x="1482" y="143"/>
                      </a:lnTo>
                      <a:lnTo>
                        <a:pt x="1407" y="143"/>
                      </a:lnTo>
                      <a:lnTo>
                        <a:pt x="1336" y="148"/>
                      </a:lnTo>
                      <a:lnTo>
                        <a:pt x="1266" y="157"/>
                      </a:lnTo>
                      <a:lnTo>
                        <a:pt x="1201" y="165"/>
                      </a:lnTo>
                      <a:lnTo>
                        <a:pt x="1136" y="179"/>
                      </a:lnTo>
                      <a:lnTo>
                        <a:pt x="1076" y="192"/>
                      </a:lnTo>
                      <a:lnTo>
                        <a:pt x="1017" y="209"/>
                      </a:lnTo>
                      <a:lnTo>
                        <a:pt x="960" y="224"/>
                      </a:lnTo>
                      <a:lnTo>
                        <a:pt x="908" y="246"/>
                      </a:lnTo>
                      <a:lnTo>
                        <a:pt x="857" y="268"/>
                      </a:lnTo>
                      <a:lnTo>
                        <a:pt x="808" y="289"/>
                      </a:lnTo>
                      <a:lnTo>
                        <a:pt x="762" y="313"/>
                      </a:lnTo>
                      <a:lnTo>
                        <a:pt x="719" y="338"/>
                      </a:lnTo>
                      <a:lnTo>
                        <a:pt x="676" y="365"/>
                      </a:lnTo>
                      <a:lnTo>
                        <a:pt x="637" y="390"/>
                      </a:lnTo>
                      <a:lnTo>
                        <a:pt x="599" y="417"/>
                      </a:lnTo>
                      <a:lnTo>
                        <a:pt x="531" y="473"/>
                      </a:lnTo>
                      <a:lnTo>
                        <a:pt x="474" y="527"/>
                      </a:lnTo>
                      <a:lnTo>
                        <a:pt x="423" y="585"/>
                      </a:lnTo>
                      <a:lnTo>
                        <a:pt x="380" y="636"/>
                      </a:lnTo>
                      <a:lnTo>
                        <a:pt x="342" y="685"/>
                      </a:lnTo>
                      <a:lnTo>
                        <a:pt x="315" y="729"/>
                      </a:lnTo>
                      <a:lnTo>
                        <a:pt x="291" y="763"/>
                      </a:lnTo>
                      <a:lnTo>
                        <a:pt x="274" y="793"/>
                      </a:lnTo>
                      <a:lnTo>
                        <a:pt x="282" y="798"/>
                      </a:lnTo>
                      <a:lnTo>
                        <a:pt x="298" y="771"/>
                      </a:lnTo>
                      <a:lnTo>
                        <a:pt x="321" y="734"/>
                      </a:lnTo>
                      <a:lnTo>
                        <a:pt x="347" y="690"/>
                      </a:lnTo>
                      <a:lnTo>
                        <a:pt x="382" y="644"/>
                      </a:lnTo>
                      <a:lnTo>
                        <a:pt x="425" y="593"/>
                      </a:lnTo>
                      <a:lnTo>
                        <a:pt x="477" y="536"/>
                      </a:lnTo>
                      <a:lnTo>
                        <a:pt x="535" y="482"/>
                      </a:lnTo>
                      <a:lnTo>
                        <a:pt x="603" y="428"/>
                      </a:lnTo>
                      <a:lnTo>
                        <a:pt x="640" y="400"/>
                      </a:lnTo>
                      <a:lnTo>
                        <a:pt x="678" y="374"/>
                      </a:lnTo>
                      <a:lnTo>
                        <a:pt x="719" y="346"/>
                      </a:lnTo>
                      <a:lnTo>
                        <a:pt x="762" y="322"/>
                      </a:lnTo>
                      <a:lnTo>
                        <a:pt x="808" y="298"/>
                      </a:lnTo>
                      <a:lnTo>
                        <a:pt x="857" y="276"/>
                      </a:lnTo>
                      <a:lnTo>
                        <a:pt x="908" y="254"/>
                      </a:lnTo>
                      <a:lnTo>
                        <a:pt x="963" y="233"/>
                      </a:lnTo>
                      <a:lnTo>
                        <a:pt x="1017" y="216"/>
                      </a:lnTo>
                      <a:lnTo>
                        <a:pt x="1076" y="200"/>
                      </a:lnTo>
                      <a:lnTo>
                        <a:pt x="1136" y="186"/>
                      </a:lnTo>
                      <a:lnTo>
                        <a:pt x="1201" y="173"/>
                      </a:lnTo>
                      <a:lnTo>
                        <a:pt x="1266" y="165"/>
                      </a:lnTo>
                      <a:lnTo>
                        <a:pt x="1336" y="157"/>
                      </a:lnTo>
                      <a:lnTo>
                        <a:pt x="1407" y="151"/>
                      </a:lnTo>
                      <a:lnTo>
                        <a:pt x="1482" y="151"/>
                      </a:lnTo>
                      <a:lnTo>
                        <a:pt x="1586" y="155"/>
                      </a:lnTo>
                      <a:lnTo>
                        <a:pt x="1694" y="162"/>
                      </a:lnTo>
                      <a:lnTo>
                        <a:pt x="1811" y="176"/>
                      </a:lnTo>
                      <a:lnTo>
                        <a:pt x="1930" y="197"/>
                      </a:lnTo>
                      <a:lnTo>
                        <a:pt x="1933" y="195"/>
                      </a:lnTo>
                      <a:lnTo>
                        <a:pt x="1933" y="190"/>
                      </a:lnTo>
                      <a:lnTo>
                        <a:pt x="1914" y="181"/>
                      </a:lnTo>
                      <a:lnTo>
                        <a:pt x="1862" y="160"/>
                      </a:lnTo>
                      <a:lnTo>
                        <a:pt x="1778" y="130"/>
                      </a:lnTo>
                      <a:lnTo>
                        <a:pt x="1670" y="94"/>
                      </a:lnTo>
                      <a:lnTo>
                        <a:pt x="1607" y="75"/>
                      </a:lnTo>
                      <a:lnTo>
                        <a:pt x="1540" y="59"/>
                      </a:lnTo>
                      <a:lnTo>
                        <a:pt x="1470" y="43"/>
                      </a:lnTo>
                      <a:lnTo>
                        <a:pt x="1391" y="30"/>
                      </a:lnTo>
                      <a:lnTo>
                        <a:pt x="1312" y="16"/>
                      </a:lnTo>
                      <a:lnTo>
                        <a:pt x="1228" y="7"/>
                      </a:lnTo>
                      <a:lnTo>
                        <a:pt x="1144" y="2"/>
                      </a:lnTo>
                      <a:lnTo>
                        <a:pt x="105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190"/>
                <p:cNvSpPr>
                  <a:spLocks noEditPoints="1"/>
                </p:cNvSpPr>
                <p:nvPr/>
              </p:nvSpPr>
              <p:spPr bwMode="auto">
                <a:xfrm>
                  <a:off x="2602" y="2110"/>
                  <a:ext cx="18" cy="19"/>
                </a:xfrm>
                <a:custGeom>
                  <a:avLst/>
                  <a:gdLst>
                    <a:gd name="T0" fmla="*/ 284 w 292"/>
                    <a:gd name="T1" fmla="*/ 278 h 306"/>
                    <a:gd name="T2" fmla="*/ 273 w 292"/>
                    <a:gd name="T3" fmla="*/ 299 h 306"/>
                    <a:gd name="T4" fmla="*/ 282 w 292"/>
                    <a:gd name="T5" fmla="*/ 306 h 306"/>
                    <a:gd name="T6" fmla="*/ 292 w 292"/>
                    <a:gd name="T7" fmla="*/ 283 h 306"/>
                    <a:gd name="T8" fmla="*/ 284 w 292"/>
                    <a:gd name="T9" fmla="*/ 278 h 306"/>
                    <a:gd name="T10" fmla="*/ 99 w 292"/>
                    <a:gd name="T11" fmla="*/ 132 h 306"/>
                    <a:gd name="T12" fmla="*/ 160 w 292"/>
                    <a:gd name="T13" fmla="*/ 197 h 306"/>
                    <a:gd name="T14" fmla="*/ 225 w 292"/>
                    <a:gd name="T15" fmla="*/ 256 h 306"/>
                    <a:gd name="T16" fmla="*/ 99 w 292"/>
                    <a:gd name="T17" fmla="*/ 132 h 306"/>
                    <a:gd name="T18" fmla="*/ 10 w 292"/>
                    <a:gd name="T19" fmla="*/ 0 h 306"/>
                    <a:gd name="T20" fmla="*/ 0 w 292"/>
                    <a:gd name="T21" fmla="*/ 12 h 306"/>
                    <a:gd name="T22" fmla="*/ 5 w 292"/>
                    <a:gd name="T23" fmla="*/ 18 h 306"/>
                    <a:gd name="T24" fmla="*/ 16 w 292"/>
                    <a:gd name="T25" fmla="*/ 5 h 306"/>
                    <a:gd name="T26" fmla="*/ 10 w 292"/>
                    <a:gd name="T27"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2" h="306">
                      <a:moveTo>
                        <a:pt x="284" y="278"/>
                      </a:moveTo>
                      <a:lnTo>
                        <a:pt x="273" y="299"/>
                      </a:lnTo>
                      <a:lnTo>
                        <a:pt x="282" y="306"/>
                      </a:lnTo>
                      <a:lnTo>
                        <a:pt x="292" y="283"/>
                      </a:lnTo>
                      <a:lnTo>
                        <a:pt x="284" y="278"/>
                      </a:lnTo>
                      <a:close/>
                      <a:moveTo>
                        <a:pt x="99" y="132"/>
                      </a:moveTo>
                      <a:lnTo>
                        <a:pt x="160" y="197"/>
                      </a:lnTo>
                      <a:lnTo>
                        <a:pt x="225" y="256"/>
                      </a:lnTo>
                      <a:lnTo>
                        <a:pt x="99" y="132"/>
                      </a:lnTo>
                      <a:close/>
                      <a:moveTo>
                        <a:pt x="10" y="0"/>
                      </a:moveTo>
                      <a:lnTo>
                        <a:pt x="0" y="12"/>
                      </a:lnTo>
                      <a:lnTo>
                        <a:pt x="5" y="18"/>
                      </a:lnTo>
                      <a:lnTo>
                        <a:pt x="16" y="5"/>
                      </a:lnTo>
                      <a:lnTo>
                        <a:pt x="10" y="0"/>
                      </a:lnTo>
                      <a:close/>
                    </a:path>
                  </a:pathLst>
                </a:custGeom>
                <a:solidFill>
                  <a:srgbClr val="835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91"/>
                <p:cNvSpPr>
                  <a:spLocks/>
                </p:cNvSpPr>
                <p:nvPr/>
              </p:nvSpPr>
              <p:spPr bwMode="auto">
                <a:xfrm>
                  <a:off x="2601" y="2110"/>
                  <a:ext cx="18" cy="19"/>
                </a:xfrm>
                <a:custGeom>
                  <a:avLst/>
                  <a:gdLst>
                    <a:gd name="T0" fmla="*/ 11 w 293"/>
                    <a:gd name="T1" fmla="*/ 0 h 304"/>
                    <a:gd name="T2" fmla="*/ 0 w 293"/>
                    <a:gd name="T3" fmla="*/ 17 h 304"/>
                    <a:gd name="T4" fmla="*/ 0 w 293"/>
                    <a:gd name="T5" fmla="*/ 23 h 304"/>
                    <a:gd name="T6" fmla="*/ 281 w 293"/>
                    <a:gd name="T7" fmla="*/ 301 h 304"/>
                    <a:gd name="T8" fmla="*/ 287 w 293"/>
                    <a:gd name="T9" fmla="*/ 304 h 304"/>
                    <a:gd name="T10" fmla="*/ 290 w 293"/>
                    <a:gd name="T11" fmla="*/ 301 h 304"/>
                    <a:gd name="T12" fmla="*/ 293 w 293"/>
                    <a:gd name="T13" fmla="*/ 294 h 304"/>
                    <a:gd name="T14" fmla="*/ 284 w 293"/>
                    <a:gd name="T15" fmla="*/ 287 h 304"/>
                    <a:gd name="T16" fmla="*/ 284 w 293"/>
                    <a:gd name="T17" fmla="*/ 294 h 304"/>
                    <a:gd name="T18" fmla="*/ 236 w 293"/>
                    <a:gd name="T19" fmla="*/ 244 h 304"/>
                    <a:gd name="T20" fmla="*/ 171 w 293"/>
                    <a:gd name="T21" fmla="*/ 185 h 304"/>
                    <a:gd name="T22" fmla="*/ 110 w 293"/>
                    <a:gd name="T23" fmla="*/ 120 h 304"/>
                    <a:gd name="T24" fmla="*/ 8 w 293"/>
                    <a:gd name="T25" fmla="*/ 17 h 304"/>
                    <a:gd name="T26" fmla="*/ 16 w 293"/>
                    <a:gd name="T27" fmla="*/ 6 h 304"/>
                    <a:gd name="T28" fmla="*/ 11 w 293"/>
                    <a:gd name="T2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304">
                      <a:moveTo>
                        <a:pt x="11" y="0"/>
                      </a:moveTo>
                      <a:lnTo>
                        <a:pt x="0" y="17"/>
                      </a:lnTo>
                      <a:lnTo>
                        <a:pt x="0" y="23"/>
                      </a:lnTo>
                      <a:lnTo>
                        <a:pt x="281" y="301"/>
                      </a:lnTo>
                      <a:lnTo>
                        <a:pt x="287" y="304"/>
                      </a:lnTo>
                      <a:lnTo>
                        <a:pt x="290" y="301"/>
                      </a:lnTo>
                      <a:lnTo>
                        <a:pt x="293" y="294"/>
                      </a:lnTo>
                      <a:lnTo>
                        <a:pt x="284" y="287"/>
                      </a:lnTo>
                      <a:lnTo>
                        <a:pt x="284" y="294"/>
                      </a:lnTo>
                      <a:lnTo>
                        <a:pt x="236" y="244"/>
                      </a:lnTo>
                      <a:lnTo>
                        <a:pt x="171" y="185"/>
                      </a:lnTo>
                      <a:lnTo>
                        <a:pt x="110" y="120"/>
                      </a:lnTo>
                      <a:lnTo>
                        <a:pt x="8" y="17"/>
                      </a:lnTo>
                      <a:lnTo>
                        <a:pt x="16" y="6"/>
                      </a:lnTo>
                      <a:lnTo>
                        <a:pt x="11"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192"/>
                <p:cNvSpPr>
                  <a:spLocks/>
                </p:cNvSpPr>
                <p:nvPr/>
              </p:nvSpPr>
              <p:spPr bwMode="auto">
                <a:xfrm>
                  <a:off x="2657" y="2128"/>
                  <a:ext cx="86" cy="36"/>
                </a:xfrm>
                <a:custGeom>
                  <a:avLst/>
                  <a:gdLst>
                    <a:gd name="T0" fmla="*/ 1143 w 1366"/>
                    <a:gd name="T1" fmla="*/ 0 h 584"/>
                    <a:gd name="T2" fmla="*/ 1059 w 1366"/>
                    <a:gd name="T3" fmla="*/ 0 h 584"/>
                    <a:gd name="T4" fmla="*/ 976 w 1366"/>
                    <a:gd name="T5" fmla="*/ 3 h 584"/>
                    <a:gd name="T6" fmla="*/ 889 w 1366"/>
                    <a:gd name="T7" fmla="*/ 8 h 584"/>
                    <a:gd name="T8" fmla="*/ 800 w 1366"/>
                    <a:gd name="T9" fmla="*/ 17 h 584"/>
                    <a:gd name="T10" fmla="*/ 710 w 1366"/>
                    <a:gd name="T11" fmla="*/ 27 h 584"/>
                    <a:gd name="T12" fmla="*/ 624 w 1366"/>
                    <a:gd name="T13" fmla="*/ 41 h 584"/>
                    <a:gd name="T14" fmla="*/ 537 w 1366"/>
                    <a:gd name="T15" fmla="*/ 57 h 584"/>
                    <a:gd name="T16" fmla="*/ 452 w 1366"/>
                    <a:gd name="T17" fmla="*/ 78 h 584"/>
                    <a:gd name="T18" fmla="*/ 374 w 1366"/>
                    <a:gd name="T19" fmla="*/ 106 h 584"/>
                    <a:gd name="T20" fmla="*/ 300 w 1366"/>
                    <a:gd name="T21" fmla="*/ 132 h 584"/>
                    <a:gd name="T22" fmla="*/ 269 w 1366"/>
                    <a:gd name="T23" fmla="*/ 149 h 584"/>
                    <a:gd name="T24" fmla="*/ 233 w 1366"/>
                    <a:gd name="T25" fmla="*/ 168 h 584"/>
                    <a:gd name="T26" fmla="*/ 203 w 1366"/>
                    <a:gd name="T27" fmla="*/ 187 h 584"/>
                    <a:gd name="T28" fmla="*/ 173 w 1366"/>
                    <a:gd name="T29" fmla="*/ 205 h 584"/>
                    <a:gd name="T30" fmla="*/ 144 w 1366"/>
                    <a:gd name="T31" fmla="*/ 227 h 584"/>
                    <a:gd name="T32" fmla="*/ 116 w 1366"/>
                    <a:gd name="T33" fmla="*/ 249 h 584"/>
                    <a:gd name="T34" fmla="*/ 92 w 1366"/>
                    <a:gd name="T35" fmla="*/ 273 h 584"/>
                    <a:gd name="T36" fmla="*/ 70 w 1366"/>
                    <a:gd name="T37" fmla="*/ 297 h 584"/>
                    <a:gd name="T38" fmla="*/ 49 w 1366"/>
                    <a:gd name="T39" fmla="*/ 325 h 584"/>
                    <a:gd name="T40" fmla="*/ 30 w 1366"/>
                    <a:gd name="T41" fmla="*/ 352 h 584"/>
                    <a:gd name="T42" fmla="*/ 13 w 1366"/>
                    <a:gd name="T43" fmla="*/ 382 h 584"/>
                    <a:gd name="T44" fmla="*/ 0 w 1366"/>
                    <a:gd name="T45" fmla="*/ 414 h 584"/>
                    <a:gd name="T46" fmla="*/ 35 w 1366"/>
                    <a:gd name="T47" fmla="*/ 441 h 584"/>
                    <a:gd name="T48" fmla="*/ 67 w 1366"/>
                    <a:gd name="T49" fmla="*/ 476 h 584"/>
                    <a:gd name="T50" fmla="*/ 119 w 1366"/>
                    <a:gd name="T51" fmla="*/ 530 h 584"/>
                    <a:gd name="T52" fmla="*/ 165 w 1366"/>
                    <a:gd name="T53" fmla="*/ 584 h 584"/>
                    <a:gd name="T54" fmla="*/ 225 w 1366"/>
                    <a:gd name="T55" fmla="*/ 539 h 584"/>
                    <a:gd name="T56" fmla="*/ 323 w 1366"/>
                    <a:gd name="T57" fmla="*/ 466 h 584"/>
                    <a:gd name="T58" fmla="*/ 382 w 1366"/>
                    <a:gd name="T59" fmla="*/ 425 h 584"/>
                    <a:gd name="T60" fmla="*/ 450 w 1366"/>
                    <a:gd name="T61" fmla="*/ 379 h 584"/>
                    <a:gd name="T62" fmla="*/ 525 w 1366"/>
                    <a:gd name="T63" fmla="*/ 333 h 584"/>
                    <a:gd name="T64" fmla="*/ 605 w 1366"/>
                    <a:gd name="T65" fmla="*/ 285 h 584"/>
                    <a:gd name="T66" fmla="*/ 691 w 1366"/>
                    <a:gd name="T67" fmla="*/ 238 h 584"/>
                    <a:gd name="T68" fmla="*/ 781 w 1366"/>
                    <a:gd name="T69" fmla="*/ 192 h 584"/>
                    <a:gd name="T70" fmla="*/ 873 w 1366"/>
                    <a:gd name="T71" fmla="*/ 149 h 584"/>
                    <a:gd name="T72" fmla="*/ 967 w 1366"/>
                    <a:gd name="T73" fmla="*/ 111 h 584"/>
                    <a:gd name="T74" fmla="*/ 1065 w 1366"/>
                    <a:gd name="T75" fmla="*/ 76 h 584"/>
                    <a:gd name="T76" fmla="*/ 1117 w 1366"/>
                    <a:gd name="T77" fmla="*/ 59 h 584"/>
                    <a:gd name="T78" fmla="*/ 1165 w 1366"/>
                    <a:gd name="T79" fmla="*/ 46 h 584"/>
                    <a:gd name="T80" fmla="*/ 1214 w 1366"/>
                    <a:gd name="T81" fmla="*/ 35 h 584"/>
                    <a:gd name="T82" fmla="*/ 1265 w 1366"/>
                    <a:gd name="T83" fmla="*/ 24 h 584"/>
                    <a:gd name="T84" fmla="*/ 1314 w 1366"/>
                    <a:gd name="T85" fmla="*/ 17 h 584"/>
                    <a:gd name="T86" fmla="*/ 1366 w 1366"/>
                    <a:gd name="T87" fmla="*/ 10 h 584"/>
                    <a:gd name="T88" fmla="*/ 1360 w 1366"/>
                    <a:gd name="T89" fmla="*/ 5 h 584"/>
                    <a:gd name="T90" fmla="*/ 1260 w 1366"/>
                    <a:gd name="T91" fmla="*/ 0 h 584"/>
                    <a:gd name="T92" fmla="*/ 1143 w 1366"/>
                    <a:gd name="T93"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6" h="584">
                      <a:moveTo>
                        <a:pt x="1143" y="0"/>
                      </a:moveTo>
                      <a:lnTo>
                        <a:pt x="1059" y="0"/>
                      </a:lnTo>
                      <a:lnTo>
                        <a:pt x="976" y="3"/>
                      </a:lnTo>
                      <a:lnTo>
                        <a:pt x="889" y="8"/>
                      </a:lnTo>
                      <a:lnTo>
                        <a:pt x="800" y="17"/>
                      </a:lnTo>
                      <a:lnTo>
                        <a:pt x="710" y="27"/>
                      </a:lnTo>
                      <a:lnTo>
                        <a:pt x="624" y="41"/>
                      </a:lnTo>
                      <a:lnTo>
                        <a:pt x="537" y="57"/>
                      </a:lnTo>
                      <a:lnTo>
                        <a:pt x="452" y="78"/>
                      </a:lnTo>
                      <a:lnTo>
                        <a:pt x="374" y="106"/>
                      </a:lnTo>
                      <a:lnTo>
                        <a:pt x="300" y="132"/>
                      </a:lnTo>
                      <a:lnTo>
                        <a:pt x="269" y="149"/>
                      </a:lnTo>
                      <a:lnTo>
                        <a:pt x="233" y="168"/>
                      </a:lnTo>
                      <a:lnTo>
                        <a:pt x="203" y="187"/>
                      </a:lnTo>
                      <a:lnTo>
                        <a:pt x="173" y="205"/>
                      </a:lnTo>
                      <a:lnTo>
                        <a:pt x="144" y="227"/>
                      </a:lnTo>
                      <a:lnTo>
                        <a:pt x="116" y="249"/>
                      </a:lnTo>
                      <a:lnTo>
                        <a:pt x="92" y="273"/>
                      </a:lnTo>
                      <a:lnTo>
                        <a:pt x="70" y="297"/>
                      </a:lnTo>
                      <a:lnTo>
                        <a:pt x="49" y="325"/>
                      </a:lnTo>
                      <a:lnTo>
                        <a:pt x="30" y="352"/>
                      </a:lnTo>
                      <a:lnTo>
                        <a:pt x="13" y="382"/>
                      </a:lnTo>
                      <a:lnTo>
                        <a:pt x="0" y="414"/>
                      </a:lnTo>
                      <a:lnTo>
                        <a:pt x="35" y="441"/>
                      </a:lnTo>
                      <a:lnTo>
                        <a:pt x="67" y="476"/>
                      </a:lnTo>
                      <a:lnTo>
                        <a:pt x="119" y="530"/>
                      </a:lnTo>
                      <a:lnTo>
                        <a:pt x="165" y="584"/>
                      </a:lnTo>
                      <a:lnTo>
                        <a:pt x="225" y="539"/>
                      </a:lnTo>
                      <a:lnTo>
                        <a:pt x="323" y="466"/>
                      </a:lnTo>
                      <a:lnTo>
                        <a:pt x="382" y="425"/>
                      </a:lnTo>
                      <a:lnTo>
                        <a:pt x="450" y="379"/>
                      </a:lnTo>
                      <a:lnTo>
                        <a:pt x="525" y="333"/>
                      </a:lnTo>
                      <a:lnTo>
                        <a:pt x="605" y="285"/>
                      </a:lnTo>
                      <a:lnTo>
                        <a:pt x="691" y="238"/>
                      </a:lnTo>
                      <a:lnTo>
                        <a:pt x="781" y="192"/>
                      </a:lnTo>
                      <a:lnTo>
                        <a:pt x="873" y="149"/>
                      </a:lnTo>
                      <a:lnTo>
                        <a:pt x="967" y="111"/>
                      </a:lnTo>
                      <a:lnTo>
                        <a:pt x="1065" y="76"/>
                      </a:lnTo>
                      <a:lnTo>
                        <a:pt x="1117" y="59"/>
                      </a:lnTo>
                      <a:lnTo>
                        <a:pt x="1165" y="46"/>
                      </a:lnTo>
                      <a:lnTo>
                        <a:pt x="1214" y="35"/>
                      </a:lnTo>
                      <a:lnTo>
                        <a:pt x="1265" y="24"/>
                      </a:lnTo>
                      <a:lnTo>
                        <a:pt x="1314" y="17"/>
                      </a:lnTo>
                      <a:lnTo>
                        <a:pt x="1366" y="10"/>
                      </a:lnTo>
                      <a:lnTo>
                        <a:pt x="1360" y="5"/>
                      </a:lnTo>
                      <a:lnTo>
                        <a:pt x="1260" y="0"/>
                      </a:lnTo>
                      <a:lnTo>
                        <a:pt x="114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93"/>
                <p:cNvSpPr>
                  <a:spLocks/>
                </p:cNvSpPr>
                <p:nvPr/>
              </p:nvSpPr>
              <p:spPr bwMode="auto">
                <a:xfrm>
                  <a:off x="2657" y="2154"/>
                  <a:ext cx="11" cy="11"/>
                </a:xfrm>
                <a:custGeom>
                  <a:avLst/>
                  <a:gdLst>
                    <a:gd name="T0" fmla="*/ 8 w 173"/>
                    <a:gd name="T1" fmla="*/ 0 h 182"/>
                    <a:gd name="T2" fmla="*/ 0 w 173"/>
                    <a:gd name="T3" fmla="*/ 22 h 182"/>
                    <a:gd name="T4" fmla="*/ 160 w 173"/>
                    <a:gd name="T5" fmla="*/ 182 h 182"/>
                    <a:gd name="T6" fmla="*/ 173 w 173"/>
                    <a:gd name="T7" fmla="*/ 170 h 182"/>
                    <a:gd name="T8" fmla="*/ 127 w 173"/>
                    <a:gd name="T9" fmla="*/ 116 h 182"/>
                    <a:gd name="T10" fmla="*/ 75 w 173"/>
                    <a:gd name="T11" fmla="*/ 62 h 182"/>
                    <a:gd name="T12" fmla="*/ 43 w 173"/>
                    <a:gd name="T13" fmla="*/ 27 h 182"/>
                    <a:gd name="T14" fmla="*/ 8 w 173"/>
                    <a:gd name="T15" fmla="*/ 0 h 1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82">
                      <a:moveTo>
                        <a:pt x="8" y="0"/>
                      </a:moveTo>
                      <a:lnTo>
                        <a:pt x="0" y="22"/>
                      </a:lnTo>
                      <a:lnTo>
                        <a:pt x="160" y="182"/>
                      </a:lnTo>
                      <a:lnTo>
                        <a:pt x="173" y="170"/>
                      </a:lnTo>
                      <a:lnTo>
                        <a:pt x="127" y="116"/>
                      </a:lnTo>
                      <a:lnTo>
                        <a:pt x="75" y="62"/>
                      </a:lnTo>
                      <a:lnTo>
                        <a:pt x="43" y="27"/>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94"/>
                <p:cNvSpPr>
                  <a:spLocks noEditPoints="1"/>
                </p:cNvSpPr>
                <p:nvPr/>
              </p:nvSpPr>
              <p:spPr bwMode="auto">
                <a:xfrm>
                  <a:off x="2657" y="2127"/>
                  <a:ext cx="86" cy="38"/>
                </a:xfrm>
                <a:custGeom>
                  <a:avLst/>
                  <a:gdLst>
                    <a:gd name="T0" fmla="*/ 1322 w 1379"/>
                    <a:gd name="T1" fmla="*/ 26 h 600"/>
                    <a:gd name="T2" fmla="*/ 1222 w 1379"/>
                    <a:gd name="T3" fmla="*/ 44 h 600"/>
                    <a:gd name="T4" fmla="*/ 1125 w 1379"/>
                    <a:gd name="T5" fmla="*/ 68 h 600"/>
                    <a:gd name="T6" fmla="*/ 975 w 1379"/>
                    <a:gd name="T7" fmla="*/ 120 h 600"/>
                    <a:gd name="T8" fmla="*/ 789 w 1379"/>
                    <a:gd name="T9" fmla="*/ 201 h 600"/>
                    <a:gd name="T10" fmla="*/ 613 w 1379"/>
                    <a:gd name="T11" fmla="*/ 294 h 600"/>
                    <a:gd name="T12" fmla="*/ 458 w 1379"/>
                    <a:gd name="T13" fmla="*/ 388 h 600"/>
                    <a:gd name="T14" fmla="*/ 331 w 1379"/>
                    <a:gd name="T15" fmla="*/ 475 h 600"/>
                    <a:gd name="T16" fmla="*/ 173 w 1379"/>
                    <a:gd name="T17" fmla="*/ 593 h 600"/>
                    <a:gd name="T18" fmla="*/ 192 w 1379"/>
                    <a:gd name="T19" fmla="*/ 588 h 600"/>
                    <a:gd name="T20" fmla="*/ 363 w 1379"/>
                    <a:gd name="T21" fmla="*/ 464 h 600"/>
                    <a:gd name="T22" fmla="*/ 493 w 1379"/>
                    <a:gd name="T23" fmla="*/ 377 h 600"/>
                    <a:gd name="T24" fmla="*/ 644 w 1379"/>
                    <a:gd name="T25" fmla="*/ 285 h 600"/>
                    <a:gd name="T26" fmla="*/ 815 w 1379"/>
                    <a:gd name="T27" fmla="*/ 198 h 600"/>
                    <a:gd name="T28" fmla="*/ 997 w 1379"/>
                    <a:gd name="T29" fmla="*/ 120 h 600"/>
                    <a:gd name="T30" fmla="*/ 1187 w 1379"/>
                    <a:gd name="T31" fmla="*/ 61 h 600"/>
                    <a:gd name="T32" fmla="*/ 1282 w 1379"/>
                    <a:gd name="T33" fmla="*/ 42 h 600"/>
                    <a:gd name="T34" fmla="*/ 1379 w 1379"/>
                    <a:gd name="T35" fmla="*/ 28 h 600"/>
                    <a:gd name="T36" fmla="*/ 1151 w 1379"/>
                    <a:gd name="T37" fmla="*/ 0 h 600"/>
                    <a:gd name="T38" fmla="*/ 984 w 1379"/>
                    <a:gd name="T39" fmla="*/ 3 h 600"/>
                    <a:gd name="T40" fmla="*/ 808 w 1379"/>
                    <a:gd name="T41" fmla="*/ 17 h 600"/>
                    <a:gd name="T42" fmla="*/ 629 w 1379"/>
                    <a:gd name="T43" fmla="*/ 42 h 600"/>
                    <a:gd name="T44" fmla="*/ 458 w 1379"/>
                    <a:gd name="T45" fmla="*/ 82 h 600"/>
                    <a:gd name="T46" fmla="*/ 306 w 1379"/>
                    <a:gd name="T47" fmla="*/ 136 h 600"/>
                    <a:gd name="T48" fmla="*/ 238 w 1379"/>
                    <a:gd name="T49" fmla="*/ 169 h 600"/>
                    <a:gd name="T50" fmla="*/ 176 w 1379"/>
                    <a:gd name="T51" fmla="*/ 207 h 600"/>
                    <a:gd name="T52" fmla="*/ 119 w 1379"/>
                    <a:gd name="T53" fmla="*/ 250 h 600"/>
                    <a:gd name="T54" fmla="*/ 73 w 1379"/>
                    <a:gd name="T55" fmla="*/ 301 h 600"/>
                    <a:gd name="T56" fmla="*/ 32 w 1379"/>
                    <a:gd name="T57" fmla="*/ 355 h 600"/>
                    <a:gd name="T58" fmla="*/ 0 w 1379"/>
                    <a:gd name="T59" fmla="*/ 417 h 600"/>
                    <a:gd name="T60" fmla="*/ 21 w 1379"/>
                    <a:gd name="T61" fmla="*/ 391 h 600"/>
                    <a:gd name="T62" fmla="*/ 57 w 1379"/>
                    <a:gd name="T63" fmla="*/ 334 h 600"/>
                    <a:gd name="T64" fmla="*/ 100 w 1379"/>
                    <a:gd name="T65" fmla="*/ 282 h 600"/>
                    <a:gd name="T66" fmla="*/ 152 w 1379"/>
                    <a:gd name="T67" fmla="*/ 236 h 600"/>
                    <a:gd name="T68" fmla="*/ 211 w 1379"/>
                    <a:gd name="T69" fmla="*/ 196 h 600"/>
                    <a:gd name="T70" fmla="*/ 277 w 1379"/>
                    <a:gd name="T71" fmla="*/ 158 h 600"/>
                    <a:gd name="T72" fmla="*/ 382 w 1379"/>
                    <a:gd name="T73" fmla="*/ 115 h 600"/>
                    <a:gd name="T74" fmla="*/ 545 w 1379"/>
                    <a:gd name="T75" fmla="*/ 66 h 600"/>
                    <a:gd name="T76" fmla="*/ 718 w 1379"/>
                    <a:gd name="T77" fmla="*/ 36 h 600"/>
                    <a:gd name="T78" fmla="*/ 897 w 1379"/>
                    <a:gd name="T79" fmla="*/ 17 h 600"/>
                    <a:gd name="T80" fmla="*/ 1067 w 1379"/>
                    <a:gd name="T81" fmla="*/ 9 h 600"/>
                    <a:gd name="T82" fmla="*/ 1268 w 1379"/>
                    <a:gd name="T83" fmla="*/ 9 h 600"/>
                    <a:gd name="T84" fmla="*/ 1365 w 1379"/>
                    <a:gd name="T85" fmla="*/ 7 h 600"/>
                    <a:gd name="T86" fmla="*/ 1151 w 1379"/>
                    <a:gd name="T8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79" h="600">
                      <a:moveTo>
                        <a:pt x="1374" y="19"/>
                      </a:moveTo>
                      <a:lnTo>
                        <a:pt x="1322" y="26"/>
                      </a:lnTo>
                      <a:lnTo>
                        <a:pt x="1273" y="33"/>
                      </a:lnTo>
                      <a:lnTo>
                        <a:pt x="1222" y="44"/>
                      </a:lnTo>
                      <a:lnTo>
                        <a:pt x="1173" y="55"/>
                      </a:lnTo>
                      <a:lnTo>
                        <a:pt x="1125" y="68"/>
                      </a:lnTo>
                      <a:lnTo>
                        <a:pt x="1073" y="85"/>
                      </a:lnTo>
                      <a:lnTo>
                        <a:pt x="975" y="120"/>
                      </a:lnTo>
                      <a:lnTo>
                        <a:pt x="881" y="158"/>
                      </a:lnTo>
                      <a:lnTo>
                        <a:pt x="789" y="201"/>
                      </a:lnTo>
                      <a:lnTo>
                        <a:pt x="699" y="247"/>
                      </a:lnTo>
                      <a:lnTo>
                        <a:pt x="613" y="294"/>
                      </a:lnTo>
                      <a:lnTo>
                        <a:pt x="533" y="342"/>
                      </a:lnTo>
                      <a:lnTo>
                        <a:pt x="458" y="388"/>
                      </a:lnTo>
                      <a:lnTo>
                        <a:pt x="390" y="434"/>
                      </a:lnTo>
                      <a:lnTo>
                        <a:pt x="331" y="475"/>
                      </a:lnTo>
                      <a:lnTo>
                        <a:pt x="233" y="548"/>
                      </a:lnTo>
                      <a:lnTo>
                        <a:pt x="173" y="593"/>
                      </a:lnTo>
                      <a:lnTo>
                        <a:pt x="179" y="600"/>
                      </a:lnTo>
                      <a:lnTo>
                        <a:pt x="192" y="588"/>
                      </a:lnTo>
                      <a:lnTo>
                        <a:pt x="260" y="537"/>
                      </a:lnTo>
                      <a:lnTo>
                        <a:pt x="363" y="464"/>
                      </a:lnTo>
                      <a:lnTo>
                        <a:pt x="423" y="421"/>
                      </a:lnTo>
                      <a:lnTo>
                        <a:pt x="493" y="377"/>
                      </a:lnTo>
                      <a:lnTo>
                        <a:pt x="566" y="331"/>
                      </a:lnTo>
                      <a:lnTo>
                        <a:pt x="644" y="285"/>
                      </a:lnTo>
                      <a:lnTo>
                        <a:pt x="726" y="242"/>
                      </a:lnTo>
                      <a:lnTo>
                        <a:pt x="815" y="198"/>
                      </a:lnTo>
                      <a:lnTo>
                        <a:pt x="905" y="158"/>
                      </a:lnTo>
                      <a:lnTo>
                        <a:pt x="997" y="120"/>
                      </a:lnTo>
                      <a:lnTo>
                        <a:pt x="1092" y="87"/>
                      </a:lnTo>
                      <a:lnTo>
                        <a:pt x="1187" y="61"/>
                      </a:lnTo>
                      <a:lnTo>
                        <a:pt x="1236" y="50"/>
                      </a:lnTo>
                      <a:lnTo>
                        <a:pt x="1282" y="42"/>
                      </a:lnTo>
                      <a:lnTo>
                        <a:pt x="1330" y="33"/>
                      </a:lnTo>
                      <a:lnTo>
                        <a:pt x="1379" y="28"/>
                      </a:lnTo>
                      <a:lnTo>
                        <a:pt x="1374" y="19"/>
                      </a:lnTo>
                      <a:close/>
                      <a:moveTo>
                        <a:pt x="1151" y="0"/>
                      </a:moveTo>
                      <a:lnTo>
                        <a:pt x="1067" y="0"/>
                      </a:lnTo>
                      <a:lnTo>
                        <a:pt x="984" y="3"/>
                      </a:lnTo>
                      <a:lnTo>
                        <a:pt x="897" y="9"/>
                      </a:lnTo>
                      <a:lnTo>
                        <a:pt x="808" y="17"/>
                      </a:lnTo>
                      <a:lnTo>
                        <a:pt x="718" y="28"/>
                      </a:lnTo>
                      <a:lnTo>
                        <a:pt x="629" y="42"/>
                      </a:lnTo>
                      <a:lnTo>
                        <a:pt x="542" y="61"/>
                      </a:lnTo>
                      <a:lnTo>
                        <a:pt x="458" y="82"/>
                      </a:lnTo>
                      <a:lnTo>
                        <a:pt x="379" y="106"/>
                      </a:lnTo>
                      <a:lnTo>
                        <a:pt x="306" y="136"/>
                      </a:lnTo>
                      <a:lnTo>
                        <a:pt x="273" y="153"/>
                      </a:lnTo>
                      <a:lnTo>
                        <a:pt x="238" y="169"/>
                      </a:lnTo>
                      <a:lnTo>
                        <a:pt x="206" y="188"/>
                      </a:lnTo>
                      <a:lnTo>
                        <a:pt x="176" y="207"/>
                      </a:lnTo>
                      <a:lnTo>
                        <a:pt x="146" y="228"/>
                      </a:lnTo>
                      <a:lnTo>
                        <a:pt x="119" y="250"/>
                      </a:lnTo>
                      <a:lnTo>
                        <a:pt x="94" y="275"/>
                      </a:lnTo>
                      <a:lnTo>
                        <a:pt x="73" y="301"/>
                      </a:lnTo>
                      <a:lnTo>
                        <a:pt x="51" y="329"/>
                      </a:lnTo>
                      <a:lnTo>
                        <a:pt x="32" y="355"/>
                      </a:lnTo>
                      <a:lnTo>
                        <a:pt x="16" y="386"/>
                      </a:lnTo>
                      <a:lnTo>
                        <a:pt x="0" y="417"/>
                      </a:lnTo>
                      <a:lnTo>
                        <a:pt x="8" y="423"/>
                      </a:lnTo>
                      <a:lnTo>
                        <a:pt x="21" y="391"/>
                      </a:lnTo>
                      <a:lnTo>
                        <a:pt x="38" y="361"/>
                      </a:lnTo>
                      <a:lnTo>
                        <a:pt x="57" y="334"/>
                      </a:lnTo>
                      <a:lnTo>
                        <a:pt x="78" y="306"/>
                      </a:lnTo>
                      <a:lnTo>
                        <a:pt x="100" y="282"/>
                      </a:lnTo>
                      <a:lnTo>
                        <a:pt x="124" y="258"/>
                      </a:lnTo>
                      <a:lnTo>
                        <a:pt x="152" y="236"/>
                      </a:lnTo>
                      <a:lnTo>
                        <a:pt x="181" y="214"/>
                      </a:lnTo>
                      <a:lnTo>
                        <a:pt x="211" y="196"/>
                      </a:lnTo>
                      <a:lnTo>
                        <a:pt x="241" y="177"/>
                      </a:lnTo>
                      <a:lnTo>
                        <a:pt x="277" y="158"/>
                      </a:lnTo>
                      <a:lnTo>
                        <a:pt x="308" y="141"/>
                      </a:lnTo>
                      <a:lnTo>
                        <a:pt x="382" y="115"/>
                      </a:lnTo>
                      <a:lnTo>
                        <a:pt x="460" y="87"/>
                      </a:lnTo>
                      <a:lnTo>
                        <a:pt x="545" y="66"/>
                      </a:lnTo>
                      <a:lnTo>
                        <a:pt x="632" y="50"/>
                      </a:lnTo>
                      <a:lnTo>
                        <a:pt x="718" y="36"/>
                      </a:lnTo>
                      <a:lnTo>
                        <a:pt x="808" y="26"/>
                      </a:lnTo>
                      <a:lnTo>
                        <a:pt x="897" y="17"/>
                      </a:lnTo>
                      <a:lnTo>
                        <a:pt x="984" y="12"/>
                      </a:lnTo>
                      <a:lnTo>
                        <a:pt x="1067" y="9"/>
                      </a:lnTo>
                      <a:lnTo>
                        <a:pt x="1151" y="9"/>
                      </a:lnTo>
                      <a:lnTo>
                        <a:pt x="1268" y="9"/>
                      </a:lnTo>
                      <a:lnTo>
                        <a:pt x="1368" y="14"/>
                      </a:lnTo>
                      <a:lnTo>
                        <a:pt x="1365" y="7"/>
                      </a:lnTo>
                      <a:lnTo>
                        <a:pt x="1266" y="0"/>
                      </a:lnTo>
                      <a:lnTo>
                        <a:pt x="115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95"/>
                <p:cNvSpPr>
                  <a:spLocks/>
                </p:cNvSpPr>
                <p:nvPr/>
              </p:nvSpPr>
              <p:spPr bwMode="auto">
                <a:xfrm>
                  <a:off x="2656" y="2155"/>
                  <a:ext cx="9" cy="9"/>
                </a:xfrm>
                <a:custGeom>
                  <a:avLst/>
                  <a:gdLst>
                    <a:gd name="T0" fmla="*/ 0 w 144"/>
                    <a:gd name="T1" fmla="*/ 0 h 146"/>
                    <a:gd name="T2" fmla="*/ 0 w 144"/>
                    <a:gd name="T3" fmla="*/ 3 h 146"/>
                    <a:gd name="T4" fmla="*/ 144 w 144"/>
                    <a:gd name="T5" fmla="*/ 146 h 146"/>
                    <a:gd name="T6" fmla="*/ 95 w 144"/>
                    <a:gd name="T7" fmla="*/ 92 h 146"/>
                    <a:gd name="T8" fmla="*/ 46 w 144"/>
                    <a:gd name="T9" fmla="*/ 41 h 146"/>
                    <a:gd name="T10" fmla="*/ 24 w 144"/>
                    <a:gd name="T11" fmla="*/ 19 h 146"/>
                    <a:gd name="T12" fmla="*/ 0 w 144"/>
                    <a:gd name="T13" fmla="*/ 0 h 146"/>
                  </a:gdLst>
                  <a:ahLst/>
                  <a:cxnLst>
                    <a:cxn ang="0">
                      <a:pos x="T0" y="T1"/>
                    </a:cxn>
                    <a:cxn ang="0">
                      <a:pos x="T2" y="T3"/>
                    </a:cxn>
                    <a:cxn ang="0">
                      <a:pos x="T4" y="T5"/>
                    </a:cxn>
                    <a:cxn ang="0">
                      <a:pos x="T6" y="T7"/>
                    </a:cxn>
                    <a:cxn ang="0">
                      <a:pos x="T8" y="T9"/>
                    </a:cxn>
                    <a:cxn ang="0">
                      <a:pos x="T10" y="T11"/>
                    </a:cxn>
                    <a:cxn ang="0">
                      <a:pos x="T12" y="T13"/>
                    </a:cxn>
                  </a:cxnLst>
                  <a:rect l="0" t="0" r="r" b="b"/>
                  <a:pathLst>
                    <a:path w="144" h="146">
                      <a:moveTo>
                        <a:pt x="0" y="0"/>
                      </a:moveTo>
                      <a:lnTo>
                        <a:pt x="0" y="3"/>
                      </a:lnTo>
                      <a:lnTo>
                        <a:pt x="144" y="146"/>
                      </a:lnTo>
                      <a:lnTo>
                        <a:pt x="95" y="92"/>
                      </a:lnTo>
                      <a:lnTo>
                        <a:pt x="46" y="41"/>
                      </a:lnTo>
                      <a:lnTo>
                        <a:pt x="24" y="19"/>
                      </a:lnTo>
                      <a:lnTo>
                        <a:pt x="0" y="0"/>
                      </a:lnTo>
                      <a:close/>
                    </a:path>
                  </a:pathLst>
                </a:custGeom>
                <a:solidFill>
                  <a:srgbClr val="835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196"/>
                <p:cNvSpPr>
                  <a:spLocks/>
                </p:cNvSpPr>
                <p:nvPr/>
              </p:nvSpPr>
              <p:spPr bwMode="auto">
                <a:xfrm>
                  <a:off x="2656" y="2153"/>
                  <a:ext cx="12" cy="13"/>
                </a:xfrm>
                <a:custGeom>
                  <a:avLst/>
                  <a:gdLst>
                    <a:gd name="T0" fmla="*/ 8 w 187"/>
                    <a:gd name="T1" fmla="*/ 0 h 198"/>
                    <a:gd name="T2" fmla="*/ 0 w 187"/>
                    <a:gd name="T3" fmla="*/ 28 h 198"/>
                    <a:gd name="T4" fmla="*/ 0 w 187"/>
                    <a:gd name="T5" fmla="*/ 30 h 198"/>
                    <a:gd name="T6" fmla="*/ 24 w 187"/>
                    <a:gd name="T7" fmla="*/ 49 h 198"/>
                    <a:gd name="T8" fmla="*/ 46 w 187"/>
                    <a:gd name="T9" fmla="*/ 71 h 198"/>
                    <a:gd name="T10" fmla="*/ 95 w 187"/>
                    <a:gd name="T11" fmla="*/ 122 h 198"/>
                    <a:gd name="T12" fmla="*/ 144 w 187"/>
                    <a:gd name="T13" fmla="*/ 176 h 198"/>
                    <a:gd name="T14" fmla="*/ 163 w 187"/>
                    <a:gd name="T15" fmla="*/ 198 h 198"/>
                    <a:gd name="T16" fmla="*/ 168 w 187"/>
                    <a:gd name="T17" fmla="*/ 198 h 198"/>
                    <a:gd name="T18" fmla="*/ 187 w 187"/>
                    <a:gd name="T19" fmla="*/ 183 h 198"/>
                    <a:gd name="T20" fmla="*/ 181 w 187"/>
                    <a:gd name="T21" fmla="*/ 176 h 198"/>
                    <a:gd name="T22" fmla="*/ 168 w 187"/>
                    <a:gd name="T23" fmla="*/ 188 h 198"/>
                    <a:gd name="T24" fmla="*/ 8 w 187"/>
                    <a:gd name="T25" fmla="*/ 28 h 198"/>
                    <a:gd name="T26" fmla="*/ 16 w 187"/>
                    <a:gd name="T27" fmla="*/ 6 h 198"/>
                    <a:gd name="T28" fmla="*/ 8 w 187"/>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98">
                      <a:moveTo>
                        <a:pt x="8" y="0"/>
                      </a:moveTo>
                      <a:lnTo>
                        <a:pt x="0" y="28"/>
                      </a:lnTo>
                      <a:lnTo>
                        <a:pt x="0" y="30"/>
                      </a:lnTo>
                      <a:lnTo>
                        <a:pt x="24" y="49"/>
                      </a:lnTo>
                      <a:lnTo>
                        <a:pt x="46" y="71"/>
                      </a:lnTo>
                      <a:lnTo>
                        <a:pt x="95" y="122"/>
                      </a:lnTo>
                      <a:lnTo>
                        <a:pt x="144" y="176"/>
                      </a:lnTo>
                      <a:lnTo>
                        <a:pt x="163" y="198"/>
                      </a:lnTo>
                      <a:lnTo>
                        <a:pt x="168" y="198"/>
                      </a:lnTo>
                      <a:lnTo>
                        <a:pt x="187" y="183"/>
                      </a:lnTo>
                      <a:lnTo>
                        <a:pt x="181" y="176"/>
                      </a:lnTo>
                      <a:lnTo>
                        <a:pt x="168" y="188"/>
                      </a:lnTo>
                      <a:lnTo>
                        <a:pt x="8" y="28"/>
                      </a:lnTo>
                      <a:lnTo>
                        <a:pt x="16" y="6"/>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197"/>
                <p:cNvSpPr>
                  <a:spLocks/>
                </p:cNvSpPr>
                <p:nvPr/>
              </p:nvSpPr>
              <p:spPr bwMode="auto">
                <a:xfrm>
                  <a:off x="2595" y="2047"/>
                  <a:ext cx="70" cy="29"/>
                </a:xfrm>
                <a:custGeom>
                  <a:avLst/>
                  <a:gdLst>
                    <a:gd name="T0" fmla="*/ 789 w 1111"/>
                    <a:gd name="T1" fmla="*/ 0 h 450"/>
                    <a:gd name="T2" fmla="*/ 734 w 1111"/>
                    <a:gd name="T3" fmla="*/ 0 h 450"/>
                    <a:gd name="T4" fmla="*/ 674 w 1111"/>
                    <a:gd name="T5" fmla="*/ 3 h 450"/>
                    <a:gd name="T6" fmla="*/ 618 w 1111"/>
                    <a:gd name="T7" fmla="*/ 9 h 450"/>
                    <a:gd name="T8" fmla="*/ 558 w 1111"/>
                    <a:gd name="T9" fmla="*/ 19 h 450"/>
                    <a:gd name="T10" fmla="*/ 498 w 1111"/>
                    <a:gd name="T11" fmla="*/ 30 h 450"/>
                    <a:gd name="T12" fmla="*/ 441 w 1111"/>
                    <a:gd name="T13" fmla="*/ 47 h 450"/>
                    <a:gd name="T14" fmla="*/ 385 w 1111"/>
                    <a:gd name="T15" fmla="*/ 66 h 450"/>
                    <a:gd name="T16" fmla="*/ 328 w 1111"/>
                    <a:gd name="T17" fmla="*/ 87 h 450"/>
                    <a:gd name="T18" fmla="*/ 276 w 1111"/>
                    <a:gd name="T19" fmla="*/ 115 h 450"/>
                    <a:gd name="T20" fmla="*/ 225 w 1111"/>
                    <a:gd name="T21" fmla="*/ 146 h 450"/>
                    <a:gd name="T22" fmla="*/ 178 w 1111"/>
                    <a:gd name="T23" fmla="*/ 182 h 450"/>
                    <a:gd name="T24" fmla="*/ 135 w 1111"/>
                    <a:gd name="T25" fmla="*/ 226 h 450"/>
                    <a:gd name="T26" fmla="*/ 113 w 1111"/>
                    <a:gd name="T27" fmla="*/ 247 h 450"/>
                    <a:gd name="T28" fmla="*/ 94 w 1111"/>
                    <a:gd name="T29" fmla="*/ 271 h 450"/>
                    <a:gd name="T30" fmla="*/ 75 w 1111"/>
                    <a:gd name="T31" fmla="*/ 299 h 450"/>
                    <a:gd name="T32" fmla="*/ 56 w 1111"/>
                    <a:gd name="T33" fmla="*/ 325 h 450"/>
                    <a:gd name="T34" fmla="*/ 40 w 1111"/>
                    <a:gd name="T35" fmla="*/ 355 h 450"/>
                    <a:gd name="T36" fmla="*/ 27 w 1111"/>
                    <a:gd name="T37" fmla="*/ 385 h 450"/>
                    <a:gd name="T38" fmla="*/ 13 w 1111"/>
                    <a:gd name="T39" fmla="*/ 417 h 450"/>
                    <a:gd name="T40" fmla="*/ 0 w 1111"/>
                    <a:gd name="T41" fmla="*/ 450 h 450"/>
                    <a:gd name="T42" fmla="*/ 152 w 1111"/>
                    <a:gd name="T43" fmla="*/ 374 h 450"/>
                    <a:gd name="T44" fmla="*/ 279 w 1111"/>
                    <a:gd name="T45" fmla="*/ 312 h 450"/>
                    <a:gd name="T46" fmla="*/ 428 w 1111"/>
                    <a:gd name="T47" fmla="*/ 242 h 450"/>
                    <a:gd name="T48" fmla="*/ 517 w 1111"/>
                    <a:gd name="T49" fmla="*/ 204 h 450"/>
                    <a:gd name="T50" fmla="*/ 610 w 1111"/>
                    <a:gd name="T51" fmla="*/ 165 h 450"/>
                    <a:gd name="T52" fmla="*/ 702 w 1111"/>
                    <a:gd name="T53" fmla="*/ 131 h 450"/>
                    <a:gd name="T54" fmla="*/ 794 w 1111"/>
                    <a:gd name="T55" fmla="*/ 98 h 450"/>
                    <a:gd name="T56" fmla="*/ 881 w 1111"/>
                    <a:gd name="T57" fmla="*/ 71 h 450"/>
                    <a:gd name="T58" fmla="*/ 965 w 1111"/>
                    <a:gd name="T59" fmla="*/ 49 h 450"/>
                    <a:gd name="T60" fmla="*/ 1040 w 1111"/>
                    <a:gd name="T61" fmla="*/ 36 h 450"/>
                    <a:gd name="T62" fmla="*/ 1076 w 1111"/>
                    <a:gd name="T63" fmla="*/ 30 h 450"/>
                    <a:gd name="T64" fmla="*/ 1111 w 1111"/>
                    <a:gd name="T65" fmla="*/ 30 h 450"/>
                    <a:gd name="T66" fmla="*/ 1057 w 1111"/>
                    <a:gd name="T67" fmla="*/ 19 h 450"/>
                    <a:gd name="T68" fmla="*/ 1000 w 1111"/>
                    <a:gd name="T69" fmla="*/ 14 h 450"/>
                    <a:gd name="T70" fmla="*/ 937 w 1111"/>
                    <a:gd name="T71" fmla="*/ 6 h 450"/>
                    <a:gd name="T72" fmla="*/ 864 w 1111"/>
                    <a:gd name="T73" fmla="*/ 0 h 450"/>
                    <a:gd name="T74" fmla="*/ 789 w 1111"/>
                    <a:gd name="T75"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1" h="450">
                      <a:moveTo>
                        <a:pt x="789" y="0"/>
                      </a:moveTo>
                      <a:lnTo>
                        <a:pt x="734" y="0"/>
                      </a:lnTo>
                      <a:lnTo>
                        <a:pt x="674" y="3"/>
                      </a:lnTo>
                      <a:lnTo>
                        <a:pt x="618" y="9"/>
                      </a:lnTo>
                      <a:lnTo>
                        <a:pt x="558" y="19"/>
                      </a:lnTo>
                      <a:lnTo>
                        <a:pt x="498" y="30"/>
                      </a:lnTo>
                      <a:lnTo>
                        <a:pt x="441" y="47"/>
                      </a:lnTo>
                      <a:lnTo>
                        <a:pt x="385" y="66"/>
                      </a:lnTo>
                      <a:lnTo>
                        <a:pt x="328" y="87"/>
                      </a:lnTo>
                      <a:lnTo>
                        <a:pt x="276" y="115"/>
                      </a:lnTo>
                      <a:lnTo>
                        <a:pt x="225" y="146"/>
                      </a:lnTo>
                      <a:lnTo>
                        <a:pt x="178" y="182"/>
                      </a:lnTo>
                      <a:lnTo>
                        <a:pt x="135" y="226"/>
                      </a:lnTo>
                      <a:lnTo>
                        <a:pt x="113" y="247"/>
                      </a:lnTo>
                      <a:lnTo>
                        <a:pt x="94" y="271"/>
                      </a:lnTo>
                      <a:lnTo>
                        <a:pt x="75" y="299"/>
                      </a:lnTo>
                      <a:lnTo>
                        <a:pt x="56" y="325"/>
                      </a:lnTo>
                      <a:lnTo>
                        <a:pt x="40" y="355"/>
                      </a:lnTo>
                      <a:lnTo>
                        <a:pt x="27" y="385"/>
                      </a:lnTo>
                      <a:lnTo>
                        <a:pt x="13" y="417"/>
                      </a:lnTo>
                      <a:lnTo>
                        <a:pt x="0" y="450"/>
                      </a:lnTo>
                      <a:lnTo>
                        <a:pt x="152" y="374"/>
                      </a:lnTo>
                      <a:lnTo>
                        <a:pt x="279" y="312"/>
                      </a:lnTo>
                      <a:lnTo>
                        <a:pt x="428" y="242"/>
                      </a:lnTo>
                      <a:lnTo>
                        <a:pt x="517" y="204"/>
                      </a:lnTo>
                      <a:lnTo>
                        <a:pt x="610" y="165"/>
                      </a:lnTo>
                      <a:lnTo>
                        <a:pt x="702" y="131"/>
                      </a:lnTo>
                      <a:lnTo>
                        <a:pt x="794" y="98"/>
                      </a:lnTo>
                      <a:lnTo>
                        <a:pt x="881" y="71"/>
                      </a:lnTo>
                      <a:lnTo>
                        <a:pt x="965" y="49"/>
                      </a:lnTo>
                      <a:lnTo>
                        <a:pt x="1040" y="36"/>
                      </a:lnTo>
                      <a:lnTo>
                        <a:pt x="1076" y="30"/>
                      </a:lnTo>
                      <a:lnTo>
                        <a:pt x="1111" y="30"/>
                      </a:lnTo>
                      <a:lnTo>
                        <a:pt x="1057" y="19"/>
                      </a:lnTo>
                      <a:lnTo>
                        <a:pt x="1000" y="14"/>
                      </a:lnTo>
                      <a:lnTo>
                        <a:pt x="937" y="6"/>
                      </a:lnTo>
                      <a:lnTo>
                        <a:pt x="864" y="0"/>
                      </a:lnTo>
                      <a:lnTo>
                        <a:pt x="78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98"/>
                <p:cNvSpPr>
                  <a:spLocks noEditPoints="1"/>
                </p:cNvSpPr>
                <p:nvPr/>
              </p:nvSpPr>
              <p:spPr bwMode="auto">
                <a:xfrm>
                  <a:off x="2594" y="2047"/>
                  <a:ext cx="74" cy="29"/>
                </a:xfrm>
                <a:custGeom>
                  <a:avLst/>
                  <a:gdLst>
                    <a:gd name="T0" fmla="*/ 1180 w 1182"/>
                    <a:gd name="T1" fmla="*/ 40 h 470"/>
                    <a:gd name="T2" fmla="*/ 12 w 1182"/>
                    <a:gd name="T3" fmla="*/ 457 h 470"/>
                    <a:gd name="T4" fmla="*/ 39 w 1182"/>
                    <a:gd name="T5" fmla="*/ 392 h 470"/>
                    <a:gd name="T6" fmla="*/ 68 w 1182"/>
                    <a:gd name="T7" fmla="*/ 332 h 470"/>
                    <a:gd name="T8" fmla="*/ 106 w 1182"/>
                    <a:gd name="T9" fmla="*/ 278 h 470"/>
                    <a:gd name="T10" fmla="*/ 147 w 1182"/>
                    <a:gd name="T11" fmla="*/ 233 h 470"/>
                    <a:gd name="T12" fmla="*/ 237 w 1182"/>
                    <a:gd name="T13" fmla="*/ 153 h 470"/>
                    <a:gd name="T14" fmla="*/ 340 w 1182"/>
                    <a:gd name="T15" fmla="*/ 94 h 470"/>
                    <a:gd name="T16" fmla="*/ 453 w 1182"/>
                    <a:gd name="T17" fmla="*/ 54 h 470"/>
                    <a:gd name="T18" fmla="*/ 570 w 1182"/>
                    <a:gd name="T19" fmla="*/ 26 h 470"/>
                    <a:gd name="T20" fmla="*/ 686 w 1182"/>
                    <a:gd name="T21" fmla="*/ 10 h 470"/>
                    <a:gd name="T22" fmla="*/ 801 w 1182"/>
                    <a:gd name="T23" fmla="*/ 7 h 470"/>
                    <a:gd name="T24" fmla="*/ 949 w 1182"/>
                    <a:gd name="T25" fmla="*/ 13 h 470"/>
                    <a:gd name="T26" fmla="*/ 1069 w 1182"/>
                    <a:gd name="T27" fmla="*/ 26 h 470"/>
                    <a:gd name="T28" fmla="*/ 1088 w 1182"/>
                    <a:gd name="T29" fmla="*/ 37 h 470"/>
                    <a:gd name="T30" fmla="*/ 977 w 1182"/>
                    <a:gd name="T31" fmla="*/ 56 h 470"/>
                    <a:gd name="T32" fmla="*/ 806 w 1182"/>
                    <a:gd name="T33" fmla="*/ 105 h 470"/>
                    <a:gd name="T34" fmla="*/ 622 w 1182"/>
                    <a:gd name="T35" fmla="*/ 172 h 470"/>
                    <a:gd name="T36" fmla="*/ 440 w 1182"/>
                    <a:gd name="T37" fmla="*/ 249 h 470"/>
                    <a:gd name="T38" fmla="*/ 164 w 1182"/>
                    <a:gd name="T39" fmla="*/ 381 h 470"/>
                    <a:gd name="T40" fmla="*/ 801 w 1182"/>
                    <a:gd name="T41" fmla="*/ 0 h 470"/>
                    <a:gd name="T42" fmla="*/ 686 w 1182"/>
                    <a:gd name="T43" fmla="*/ 2 h 470"/>
                    <a:gd name="T44" fmla="*/ 570 w 1182"/>
                    <a:gd name="T45" fmla="*/ 19 h 470"/>
                    <a:gd name="T46" fmla="*/ 451 w 1182"/>
                    <a:gd name="T47" fmla="*/ 45 h 470"/>
                    <a:gd name="T48" fmla="*/ 336 w 1182"/>
                    <a:gd name="T49" fmla="*/ 86 h 470"/>
                    <a:gd name="T50" fmla="*/ 231 w 1182"/>
                    <a:gd name="T51" fmla="*/ 148 h 470"/>
                    <a:gd name="T52" fmla="*/ 158 w 1182"/>
                    <a:gd name="T53" fmla="*/ 208 h 470"/>
                    <a:gd name="T54" fmla="*/ 115 w 1182"/>
                    <a:gd name="T55" fmla="*/ 254 h 470"/>
                    <a:gd name="T56" fmla="*/ 77 w 1182"/>
                    <a:gd name="T57" fmla="*/ 306 h 470"/>
                    <a:gd name="T58" fmla="*/ 42 w 1182"/>
                    <a:gd name="T59" fmla="*/ 365 h 470"/>
                    <a:gd name="T60" fmla="*/ 14 w 1182"/>
                    <a:gd name="T61" fmla="*/ 430 h 470"/>
                    <a:gd name="T62" fmla="*/ 4 w 1182"/>
                    <a:gd name="T63" fmla="*/ 468 h 470"/>
                    <a:gd name="T64" fmla="*/ 42 w 1182"/>
                    <a:gd name="T65" fmla="*/ 452 h 470"/>
                    <a:gd name="T66" fmla="*/ 237 w 1182"/>
                    <a:gd name="T67" fmla="*/ 355 h 470"/>
                    <a:gd name="T68" fmla="*/ 535 w 1182"/>
                    <a:gd name="T69" fmla="*/ 216 h 470"/>
                    <a:gd name="T70" fmla="*/ 697 w 1182"/>
                    <a:gd name="T71" fmla="*/ 151 h 470"/>
                    <a:gd name="T72" fmla="*/ 857 w 1182"/>
                    <a:gd name="T73" fmla="*/ 97 h 470"/>
                    <a:gd name="T74" fmla="*/ 1006 w 1182"/>
                    <a:gd name="T75" fmla="*/ 59 h 470"/>
                    <a:gd name="T76" fmla="*/ 1101 w 1182"/>
                    <a:gd name="T77" fmla="*/ 45 h 470"/>
                    <a:gd name="T78" fmla="*/ 1156 w 1182"/>
                    <a:gd name="T79" fmla="*/ 45 h 470"/>
                    <a:gd name="T80" fmla="*/ 1182 w 1182"/>
                    <a:gd name="T81" fmla="*/ 45 h 470"/>
                    <a:gd name="T82" fmla="*/ 1149 w 1182"/>
                    <a:gd name="T83" fmla="*/ 35 h 470"/>
                    <a:gd name="T84" fmla="*/ 1015 w 1182"/>
                    <a:gd name="T85" fmla="*/ 13 h 470"/>
                    <a:gd name="T86" fmla="*/ 879 w 1182"/>
                    <a:gd name="T87" fmla="*/ 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2" h="470">
                      <a:moveTo>
                        <a:pt x="1177" y="43"/>
                      </a:moveTo>
                      <a:lnTo>
                        <a:pt x="1180" y="40"/>
                      </a:lnTo>
                      <a:lnTo>
                        <a:pt x="1177" y="43"/>
                      </a:lnTo>
                      <a:close/>
                      <a:moveTo>
                        <a:pt x="12" y="457"/>
                      </a:moveTo>
                      <a:lnTo>
                        <a:pt x="25" y="424"/>
                      </a:lnTo>
                      <a:lnTo>
                        <a:pt x="39" y="392"/>
                      </a:lnTo>
                      <a:lnTo>
                        <a:pt x="52" y="362"/>
                      </a:lnTo>
                      <a:lnTo>
                        <a:pt x="68" y="332"/>
                      </a:lnTo>
                      <a:lnTo>
                        <a:pt x="87" y="306"/>
                      </a:lnTo>
                      <a:lnTo>
                        <a:pt x="106" y="278"/>
                      </a:lnTo>
                      <a:lnTo>
                        <a:pt x="125" y="254"/>
                      </a:lnTo>
                      <a:lnTo>
                        <a:pt x="147" y="233"/>
                      </a:lnTo>
                      <a:lnTo>
                        <a:pt x="190" y="189"/>
                      </a:lnTo>
                      <a:lnTo>
                        <a:pt x="237" y="153"/>
                      </a:lnTo>
                      <a:lnTo>
                        <a:pt x="288" y="122"/>
                      </a:lnTo>
                      <a:lnTo>
                        <a:pt x="340" y="94"/>
                      </a:lnTo>
                      <a:lnTo>
                        <a:pt x="397" y="73"/>
                      </a:lnTo>
                      <a:lnTo>
                        <a:pt x="453" y="54"/>
                      </a:lnTo>
                      <a:lnTo>
                        <a:pt x="510" y="37"/>
                      </a:lnTo>
                      <a:lnTo>
                        <a:pt x="570" y="26"/>
                      </a:lnTo>
                      <a:lnTo>
                        <a:pt x="630" y="16"/>
                      </a:lnTo>
                      <a:lnTo>
                        <a:pt x="686" y="10"/>
                      </a:lnTo>
                      <a:lnTo>
                        <a:pt x="746" y="7"/>
                      </a:lnTo>
                      <a:lnTo>
                        <a:pt x="801" y="7"/>
                      </a:lnTo>
                      <a:lnTo>
                        <a:pt x="876" y="7"/>
                      </a:lnTo>
                      <a:lnTo>
                        <a:pt x="949" y="13"/>
                      </a:lnTo>
                      <a:lnTo>
                        <a:pt x="1012" y="21"/>
                      </a:lnTo>
                      <a:lnTo>
                        <a:pt x="1069" y="26"/>
                      </a:lnTo>
                      <a:lnTo>
                        <a:pt x="1123" y="37"/>
                      </a:lnTo>
                      <a:lnTo>
                        <a:pt x="1088" y="37"/>
                      </a:lnTo>
                      <a:lnTo>
                        <a:pt x="1052" y="43"/>
                      </a:lnTo>
                      <a:lnTo>
                        <a:pt x="977" y="56"/>
                      </a:lnTo>
                      <a:lnTo>
                        <a:pt x="893" y="78"/>
                      </a:lnTo>
                      <a:lnTo>
                        <a:pt x="806" y="105"/>
                      </a:lnTo>
                      <a:lnTo>
                        <a:pt x="714" y="138"/>
                      </a:lnTo>
                      <a:lnTo>
                        <a:pt x="622" y="172"/>
                      </a:lnTo>
                      <a:lnTo>
                        <a:pt x="529" y="211"/>
                      </a:lnTo>
                      <a:lnTo>
                        <a:pt x="440" y="249"/>
                      </a:lnTo>
                      <a:lnTo>
                        <a:pt x="291" y="319"/>
                      </a:lnTo>
                      <a:lnTo>
                        <a:pt x="164" y="381"/>
                      </a:lnTo>
                      <a:lnTo>
                        <a:pt x="12" y="457"/>
                      </a:lnTo>
                      <a:close/>
                      <a:moveTo>
                        <a:pt x="801" y="0"/>
                      </a:moveTo>
                      <a:lnTo>
                        <a:pt x="743" y="0"/>
                      </a:lnTo>
                      <a:lnTo>
                        <a:pt x="686" y="2"/>
                      </a:lnTo>
                      <a:lnTo>
                        <a:pt x="630" y="10"/>
                      </a:lnTo>
                      <a:lnTo>
                        <a:pt x="570" y="19"/>
                      </a:lnTo>
                      <a:lnTo>
                        <a:pt x="510" y="30"/>
                      </a:lnTo>
                      <a:lnTo>
                        <a:pt x="451" y="45"/>
                      </a:lnTo>
                      <a:lnTo>
                        <a:pt x="394" y="64"/>
                      </a:lnTo>
                      <a:lnTo>
                        <a:pt x="336" y="86"/>
                      </a:lnTo>
                      <a:lnTo>
                        <a:pt x="282" y="116"/>
                      </a:lnTo>
                      <a:lnTo>
                        <a:pt x="231" y="148"/>
                      </a:lnTo>
                      <a:lnTo>
                        <a:pt x="183" y="186"/>
                      </a:lnTo>
                      <a:lnTo>
                        <a:pt x="158" y="208"/>
                      </a:lnTo>
                      <a:lnTo>
                        <a:pt x="136" y="230"/>
                      </a:lnTo>
                      <a:lnTo>
                        <a:pt x="115" y="254"/>
                      </a:lnTo>
                      <a:lnTo>
                        <a:pt x="96" y="278"/>
                      </a:lnTo>
                      <a:lnTo>
                        <a:pt x="77" y="306"/>
                      </a:lnTo>
                      <a:lnTo>
                        <a:pt x="58" y="336"/>
                      </a:lnTo>
                      <a:lnTo>
                        <a:pt x="42" y="365"/>
                      </a:lnTo>
                      <a:lnTo>
                        <a:pt x="28" y="395"/>
                      </a:lnTo>
                      <a:lnTo>
                        <a:pt x="14" y="430"/>
                      </a:lnTo>
                      <a:lnTo>
                        <a:pt x="0" y="465"/>
                      </a:lnTo>
                      <a:lnTo>
                        <a:pt x="4" y="468"/>
                      </a:lnTo>
                      <a:lnTo>
                        <a:pt x="6" y="470"/>
                      </a:lnTo>
                      <a:lnTo>
                        <a:pt x="42" y="452"/>
                      </a:lnTo>
                      <a:lnTo>
                        <a:pt x="120" y="411"/>
                      </a:lnTo>
                      <a:lnTo>
                        <a:pt x="237" y="355"/>
                      </a:lnTo>
                      <a:lnTo>
                        <a:pt x="378" y="287"/>
                      </a:lnTo>
                      <a:lnTo>
                        <a:pt x="535" y="216"/>
                      </a:lnTo>
                      <a:lnTo>
                        <a:pt x="616" y="183"/>
                      </a:lnTo>
                      <a:lnTo>
                        <a:pt x="697" y="151"/>
                      </a:lnTo>
                      <a:lnTo>
                        <a:pt x="778" y="122"/>
                      </a:lnTo>
                      <a:lnTo>
                        <a:pt x="857" y="97"/>
                      </a:lnTo>
                      <a:lnTo>
                        <a:pt x="933" y="75"/>
                      </a:lnTo>
                      <a:lnTo>
                        <a:pt x="1006" y="59"/>
                      </a:lnTo>
                      <a:lnTo>
                        <a:pt x="1071" y="49"/>
                      </a:lnTo>
                      <a:lnTo>
                        <a:pt x="1101" y="45"/>
                      </a:lnTo>
                      <a:lnTo>
                        <a:pt x="1131" y="45"/>
                      </a:lnTo>
                      <a:lnTo>
                        <a:pt x="1156" y="45"/>
                      </a:lnTo>
                      <a:lnTo>
                        <a:pt x="1177" y="49"/>
                      </a:lnTo>
                      <a:lnTo>
                        <a:pt x="1182" y="45"/>
                      </a:lnTo>
                      <a:lnTo>
                        <a:pt x="1180" y="40"/>
                      </a:lnTo>
                      <a:lnTo>
                        <a:pt x="1149" y="35"/>
                      </a:lnTo>
                      <a:lnTo>
                        <a:pt x="1069" y="19"/>
                      </a:lnTo>
                      <a:lnTo>
                        <a:pt x="1015" y="13"/>
                      </a:lnTo>
                      <a:lnTo>
                        <a:pt x="949" y="5"/>
                      </a:lnTo>
                      <a:lnTo>
                        <a:pt x="879" y="2"/>
                      </a:lnTo>
                      <a:lnTo>
                        <a:pt x="80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99"/>
                <p:cNvSpPr>
                  <a:spLocks/>
                </p:cNvSpPr>
                <p:nvPr/>
              </p:nvSpPr>
              <p:spPr bwMode="auto">
                <a:xfrm>
                  <a:off x="2686" y="2178"/>
                  <a:ext cx="83" cy="36"/>
                </a:xfrm>
                <a:custGeom>
                  <a:avLst/>
                  <a:gdLst>
                    <a:gd name="T0" fmla="*/ 1035 w 1328"/>
                    <a:gd name="T1" fmla="*/ 0 h 568"/>
                    <a:gd name="T2" fmla="*/ 911 w 1328"/>
                    <a:gd name="T3" fmla="*/ 3 h 568"/>
                    <a:gd name="T4" fmla="*/ 775 w 1328"/>
                    <a:gd name="T5" fmla="*/ 10 h 568"/>
                    <a:gd name="T6" fmla="*/ 704 w 1328"/>
                    <a:gd name="T7" fmla="*/ 16 h 568"/>
                    <a:gd name="T8" fmla="*/ 634 w 1328"/>
                    <a:gd name="T9" fmla="*/ 24 h 568"/>
                    <a:gd name="T10" fmla="*/ 563 w 1328"/>
                    <a:gd name="T11" fmla="*/ 32 h 568"/>
                    <a:gd name="T12" fmla="*/ 490 w 1328"/>
                    <a:gd name="T13" fmla="*/ 46 h 568"/>
                    <a:gd name="T14" fmla="*/ 420 w 1328"/>
                    <a:gd name="T15" fmla="*/ 59 h 568"/>
                    <a:gd name="T16" fmla="*/ 352 w 1328"/>
                    <a:gd name="T17" fmla="*/ 78 h 568"/>
                    <a:gd name="T18" fmla="*/ 284 w 1328"/>
                    <a:gd name="T19" fmla="*/ 97 h 568"/>
                    <a:gd name="T20" fmla="*/ 222 w 1328"/>
                    <a:gd name="T21" fmla="*/ 121 h 568"/>
                    <a:gd name="T22" fmla="*/ 159 w 1328"/>
                    <a:gd name="T23" fmla="*/ 149 h 568"/>
                    <a:gd name="T24" fmla="*/ 103 w 1328"/>
                    <a:gd name="T25" fmla="*/ 179 h 568"/>
                    <a:gd name="T26" fmla="*/ 49 w 1328"/>
                    <a:gd name="T27" fmla="*/ 210 h 568"/>
                    <a:gd name="T28" fmla="*/ 0 w 1328"/>
                    <a:gd name="T29" fmla="*/ 248 h 568"/>
                    <a:gd name="T30" fmla="*/ 62 w 1328"/>
                    <a:gd name="T31" fmla="*/ 338 h 568"/>
                    <a:gd name="T32" fmla="*/ 122 w 1328"/>
                    <a:gd name="T33" fmla="*/ 433 h 568"/>
                    <a:gd name="T34" fmla="*/ 176 w 1328"/>
                    <a:gd name="T35" fmla="*/ 525 h 568"/>
                    <a:gd name="T36" fmla="*/ 190 w 1328"/>
                    <a:gd name="T37" fmla="*/ 546 h 568"/>
                    <a:gd name="T38" fmla="*/ 206 w 1328"/>
                    <a:gd name="T39" fmla="*/ 568 h 568"/>
                    <a:gd name="T40" fmla="*/ 276 w 1328"/>
                    <a:gd name="T41" fmla="*/ 509 h 568"/>
                    <a:gd name="T42" fmla="*/ 368 w 1328"/>
                    <a:gd name="T43" fmla="*/ 441 h 568"/>
                    <a:gd name="T44" fmla="*/ 422 w 1328"/>
                    <a:gd name="T45" fmla="*/ 403 h 568"/>
                    <a:gd name="T46" fmla="*/ 480 w 1328"/>
                    <a:gd name="T47" fmla="*/ 365 h 568"/>
                    <a:gd name="T48" fmla="*/ 542 w 1328"/>
                    <a:gd name="T49" fmla="*/ 327 h 568"/>
                    <a:gd name="T50" fmla="*/ 610 w 1328"/>
                    <a:gd name="T51" fmla="*/ 287 h 568"/>
                    <a:gd name="T52" fmla="*/ 683 w 1328"/>
                    <a:gd name="T53" fmla="*/ 248 h 568"/>
                    <a:gd name="T54" fmla="*/ 761 w 1328"/>
                    <a:gd name="T55" fmla="*/ 210 h 568"/>
                    <a:gd name="T56" fmla="*/ 843 w 1328"/>
                    <a:gd name="T57" fmla="*/ 173 h 568"/>
                    <a:gd name="T58" fmla="*/ 930 w 1328"/>
                    <a:gd name="T59" fmla="*/ 135 h 568"/>
                    <a:gd name="T60" fmla="*/ 1021 w 1328"/>
                    <a:gd name="T61" fmla="*/ 100 h 568"/>
                    <a:gd name="T62" fmla="*/ 1119 w 1328"/>
                    <a:gd name="T63" fmla="*/ 67 h 568"/>
                    <a:gd name="T64" fmla="*/ 1219 w 1328"/>
                    <a:gd name="T65" fmla="*/ 38 h 568"/>
                    <a:gd name="T66" fmla="*/ 1328 w 1328"/>
                    <a:gd name="T67" fmla="*/ 10 h 568"/>
                    <a:gd name="T68" fmla="*/ 1266 w 1328"/>
                    <a:gd name="T69" fmla="*/ 5 h 568"/>
                    <a:gd name="T70" fmla="*/ 1165 w 1328"/>
                    <a:gd name="T71" fmla="*/ 3 h 568"/>
                    <a:gd name="T72" fmla="*/ 1040 w 1328"/>
                    <a:gd name="T73" fmla="*/ 0 h 568"/>
                    <a:gd name="T74" fmla="*/ 1035 w 1328"/>
                    <a:gd name="T75"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8" h="568">
                      <a:moveTo>
                        <a:pt x="1035" y="0"/>
                      </a:moveTo>
                      <a:lnTo>
                        <a:pt x="911" y="3"/>
                      </a:lnTo>
                      <a:lnTo>
                        <a:pt x="775" y="10"/>
                      </a:lnTo>
                      <a:lnTo>
                        <a:pt x="704" y="16"/>
                      </a:lnTo>
                      <a:lnTo>
                        <a:pt x="634" y="24"/>
                      </a:lnTo>
                      <a:lnTo>
                        <a:pt x="563" y="32"/>
                      </a:lnTo>
                      <a:lnTo>
                        <a:pt x="490" y="46"/>
                      </a:lnTo>
                      <a:lnTo>
                        <a:pt x="420" y="59"/>
                      </a:lnTo>
                      <a:lnTo>
                        <a:pt x="352" y="78"/>
                      </a:lnTo>
                      <a:lnTo>
                        <a:pt x="284" y="97"/>
                      </a:lnTo>
                      <a:lnTo>
                        <a:pt x="222" y="121"/>
                      </a:lnTo>
                      <a:lnTo>
                        <a:pt x="159" y="149"/>
                      </a:lnTo>
                      <a:lnTo>
                        <a:pt x="103" y="179"/>
                      </a:lnTo>
                      <a:lnTo>
                        <a:pt x="49" y="210"/>
                      </a:lnTo>
                      <a:lnTo>
                        <a:pt x="0" y="248"/>
                      </a:lnTo>
                      <a:lnTo>
                        <a:pt x="62" y="338"/>
                      </a:lnTo>
                      <a:lnTo>
                        <a:pt x="122" y="433"/>
                      </a:lnTo>
                      <a:lnTo>
                        <a:pt x="176" y="525"/>
                      </a:lnTo>
                      <a:lnTo>
                        <a:pt x="190" y="546"/>
                      </a:lnTo>
                      <a:lnTo>
                        <a:pt x="206" y="568"/>
                      </a:lnTo>
                      <a:lnTo>
                        <a:pt x="276" y="509"/>
                      </a:lnTo>
                      <a:lnTo>
                        <a:pt x="368" y="441"/>
                      </a:lnTo>
                      <a:lnTo>
                        <a:pt x="422" y="403"/>
                      </a:lnTo>
                      <a:lnTo>
                        <a:pt x="480" y="365"/>
                      </a:lnTo>
                      <a:lnTo>
                        <a:pt x="542" y="327"/>
                      </a:lnTo>
                      <a:lnTo>
                        <a:pt x="610" y="287"/>
                      </a:lnTo>
                      <a:lnTo>
                        <a:pt x="683" y="248"/>
                      </a:lnTo>
                      <a:lnTo>
                        <a:pt x="761" y="210"/>
                      </a:lnTo>
                      <a:lnTo>
                        <a:pt x="843" y="173"/>
                      </a:lnTo>
                      <a:lnTo>
                        <a:pt x="930" y="135"/>
                      </a:lnTo>
                      <a:lnTo>
                        <a:pt x="1021" y="100"/>
                      </a:lnTo>
                      <a:lnTo>
                        <a:pt x="1119" y="67"/>
                      </a:lnTo>
                      <a:lnTo>
                        <a:pt x="1219" y="38"/>
                      </a:lnTo>
                      <a:lnTo>
                        <a:pt x="1328" y="10"/>
                      </a:lnTo>
                      <a:lnTo>
                        <a:pt x="1266" y="5"/>
                      </a:lnTo>
                      <a:lnTo>
                        <a:pt x="1165" y="3"/>
                      </a:lnTo>
                      <a:lnTo>
                        <a:pt x="1040" y="0"/>
                      </a:lnTo>
                      <a:lnTo>
                        <a:pt x="103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200"/>
                <p:cNvSpPr>
                  <a:spLocks/>
                </p:cNvSpPr>
                <p:nvPr/>
              </p:nvSpPr>
              <p:spPr bwMode="auto">
                <a:xfrm>
                  <a:off x="2686" y="2194"/>
                  <a:ext cx="11" cy="17"/>
                </a:xfrm>
                <a:custGeom>
                  <a:avLst/>
                  <a:gdLst>
                    <a:gd name="T0" fmla="*/ 8 w 184"/>
                    <a:gd name="T1" fmla="*/ 0 h 277"/>
                    <a:gd name="T2" fmla="*/ 0 w 184"/>
                    <a:gd name="T3" fmla="*/ 6 h 277"/>
                    <a:gd name="T4" fmla="*/ 165 w 184"/>
                    <a:gd name="T5" fmla="*/ 256 h 277"/>
                    <a:gd name="T6" fmla="*/ 184 w 184"/>
                    <a:gd name="T7" fmla="*/ 277 h 277"/>
                    <a:gd name="T8" fmla="*/ 130 w 184"/>
                    <a:gd name="T9" fmla="*/ 185 h 277"/>
                    <a:gd name="T10" fmla="*/ 70 w 184"/>
                    <a:gd name="T11" fmla="*/ 90 h 277"/>
                    <a:gd name="T12" fmla="*/ 8 w 184"/>
                    <a:gd name="T13" fmla="*/ 0 h 277"/>
                  </a:gdLst>
                  <a:ahLst/>
                  <a:cxnLst>
                    <a:cxn ang="0">
                      <a:pos x="T0" y="T1"/>
                    </a:cxn>
                    <a:cxn ang="0">
                      <a:pos x="T2" y="T3"/>
                    </a:cxn>
                    <a:cxn ang="0">
                      <a:pos x="T4" y="T5"/>
                    </a:cxn>
                    <a:cxn ang="0">
                      <a:pos x="T6" y="T7"/>
                    </a:cxn>
                    <a:cxn ang="0">
                      <a:pos x="T8" y="T9"/>
                    </a:cxn>
                    <a:cxn ang="0">
                      <a:pos x="T10" y="T11"/>
                    </a:cxn>
                    <a:cxn ang="0">
                      <a:pos x="T12" y="T13"/>
                    </a:cxn>
                  </a:cxnLst>
                  <a:rect l="0" t="0" r="r" b="b"/>
                  <a:pathLst>
                    <a:path w="184" h="277">
                      <a:moveTo>
                        <a:pt x="8" y="0"/>
                      </a:moveTo>
                      <a:lnTo>
                        <a:pt x="0" y="6"/>
                      </a:lnTo>
                      <a:lnTo>
                        <a:pt x="165" y="256"/>
                      </a:lnTo>
                      <a:lnTo>
                        <a:pt x="184" y="277"/>
                      </a:lnTo>
                      <a:lnTo>
                        <a:pt x="130" y="185"/>
                      </a:lnTo>
                      <a:lnTo>
                        <a:pt x="70" y="90"/>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201"/>
                <p:cNvSpPr>
                  <a:spLocks noEditPoints="1"/>
                </p:cNvSpPr>
                <p:nvPr/>
              </p:nvSpPr>
              <p:spPr bwMode="auto">
                <a:xfrm>
                  <a:off x="2686" y="2178"/>
                  <a:ext cx="85" cy="36"/>
                </a:xfrm>
                <a:custGeom>
                  <a:avLst/>
                  <a:gdLst>
                    <a:gd name="T0" fmla="*/ 1358 w 1360"/>
                    <a:gd name="T1" fmla="*/ 14 h 588"/>
                    <a:gd name="T2" fmla="*/ 1355 w 1360"/>
                    <a:gd name="T3" fmla="*/ 14 h 588"/>
                    <a:gd name="T4" fmla="*/ 1043 w 1360"/>
                    <a:gd name="T5" fmla="*/ 0 h 588"/>
                    <a:gd name="T6" fmla="*/ 780 w 1360"/>
                    <a:gd name="T7" fmla="*/ 9 h 588"/>
                    <a:gd name="T8" fmla="*/ 639 w 1360"/>
                    <a:gd name="T9" fmla="*/ 25 h 588"/>
                    <a:gd name="T10" fmla="*/ 496 w 1360"/>
                    <a:gd name="T11" fmla="*/ 47 h 588"/>
                    <a:gd name="T12" fmla="*/ 355 w 1360"/>
                    <a:gd name="T13" fmla="*/ 80 h 588"/>
                    <a:gd name="T14" fmla="*/ 223 w 1360"/>
                    <a:gd name="T15" fmla="*/ 122 h 588"/>
                    <a:gd name="T16" fmla="*/ 103 w 1360"/>
                    <a:gd name="T17" fmla="*/ 179 h 588"/>
                    <a:gd name="T18" fmla="*/ 0 w 1360"/>
                    <a:gd name="T19" fmla="*/ 250 h 588"/>
                    <a:gd name="T20" fmla="*/ 52 w 1360"/>
                    <a:gd name="T21" fmla="*/ 219 h 588"/>
                    <a:gd name="T22" fmla="*/ 162 w 1360"/>
                    <a:gd name="T23" fmla="*/ 158 h 588"/>
                    <a:gd name="T24" fmla="*/ 287 w 1360"/>
                    <a:gd name="T25" fmla="*/ 106 h 588"/>
                    <a:gd name="T26" fmla="*/ 423 w 1360"/>
                    <a:gd name="T27" fmla="*/ 68 h 588"/>
                    <a:gd name="T28" fmla="*/ 566 w 1360"/>
                    <a:gd name="T29" fmla="*/ 41 h 588"/>
                    <a:gd name="T30" fmla="*/ 707 w 1360"/>
                    <a:gd name="T31" fmla="*/ 25 h 588"/>
                    <a:gd name="T32" fmla="*/ 914 w 1360"/>
                    <a:gd name="T33" fmla="*/ 12 h 588"/>
                    <a:gd name="T34" fmla="*/ 1043 w 1360"/>
                    <a:gd name="T35" fmla="*/ 9 h 588"/>
                    <a:gd name="T36" fmla="*/ 1269 w 1360"/>
                    <a:gd name="T37" fmla="*/ 14 h 588"/>
                    <a:gd name="T38" fmla="*/ 1222 w 1360"/>
                    <a:gd name="T39" fmla="*/ 47 h 588"/>
                    <a:gd name="T40" fmla="*/ 1024 w 1360"/>
                    <a:gd name="T41" fmla="*/ 109 h 588"/>
                    <a:gd name="T42" fmla="*/ 846 w 1360"/>
                    <a:gd name="T43" fmla="*/ 182 h 588"/>
                    <a:gd name="T44" fmla="*/ 686 w 1360"/>
                    <a:gd name="T45" fmla="*/ 257 h 588"/>
                    <a:gd name="T46" fmla="*/ 545 w 1360"/>
                    <a:gd name="T47" fmla="*/ 336 h 588"/>
                    <a:gd name="T48" fmla="*/ 425 w 1360"/>
                    <a:gd name="T49" fmla="*/ 412 h 588"/>
                    <a:gd name="T50" fmla="*/ 279 w 1360"/>
                    <a:gd name="T51" fmla="*/ 518 h 588"/>
                    <a:gd name="T52" fmla="*/ 193 w 1360"/>
                    <a:gd name="T53" fmla="*/ 555 h 588"/>
                    <a:gd name="T54" fmla="*/ 209 w 1360"/>
                    <a:gd name="T55" fmla="*/ 588 h 588"/>
                    <a:gd name="T56" fmla="*/ 374 w 1360"/>
                    <a:gd name="T57" fmla="*/ 458 h 588"/>
                    <a:gd name="T58" fmla="*/ 488 w 1360"/>
                    <a:gd name="T59" fmla="*/ 379 h 588"/>
                    <a:gd name="T60" fmla="*/ 620 w 1360"/>
                    <a:gd name="T61" fmla="*/ 301 h 588"/>
                    <a:gd name="T62" fmla="*/ 775 w 1360"/>
                    <a:gd name="T63" fmla="*/ 223 h 588"/>
                    <a:gd name="T64" fmla="*/ 949 w 1360"/>
                    <a:gd name="T65" fmla="*/ 146 h 588"/>
                    <a:gd name="T66" fmla="*/ 1144 w 1360"/>
                    <a:gd name="T67" fmla="*/ 80 h 588"/>
                    <a:gd name="T68" fmla="*/ 1358 w 1360"/>
                    <a:gd name="T69" fmla="*/ 22 h 588"/>
                    <a:gd name="T70" fmla="*/ 1358 w 1360"/>
                    <a:gd name="T71" fmla="*/ 14 h 588"/>
                    <a:gd name="T72" fmla="*/ 1168 w 1360"/>
                    <a:gd name="T73" fmla="*/ 3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588">
                      <a:moveTo>
                        <a:pt x="1355" y="17"/>
                      </a:moveTo>
                      <a:lnTo>
                        <a:pt x="1358" y="14"/>
                      </a:lnTo>
                      <a:lnTo>
                        <a:pt x="1355" y="17"/>
                      </a:lnTo>
                      <a:lnTo>
                        <a:pt x="1355" y="14"/>
                      </a:lnTo>
                      <a:lnTo>
                        <a:pt x="1355" y="17"/>
                      </a:lnTo>
                      <a:close/>
                      <a:moveTo>
                        <a:pt x="1043" y="0"/>
                      </a:moveTo>
                      <a:lnTo>
                        <a:pt x="916" y="3"/>
                      </a:lnTo>
                      <a:lnTo>
                        <a:pt x="780" y="9"/>
                      </a:lnTo>
                      <a:lnTo>
                        <a:pt x="710" y="17"/>
                      </a:lnTo>
                      <a:lnTo>
                        <a:pt x="639" y="25"/>
                      </a:lnTo>
                      <a:lnTo>
                        <a:pt x="566" y="33"/>
                      </a:lnTo>
                      <a:lnTo>
                        <a:pt x="496" y="47"/>
                      </a:lnTo>
                      <a:lnTo>
                        <a:pt x="425" y="61"/>
                      </a:lnTo>
                      <a:lnTo>
                        <a:pt x="355" y="80"/>
                      </a:lnTo>
                      <a:lnTo>
                        <a:pt x="287" y="98"/>
                      </a:lnTo>
                      <a:lnTo>
                        <a:pt x="223" y="122"/>
                      </a:lnTo>
                      <a:lnTo>
                        <a:pt x="160" y="149"/>
                      </a:lnTo>
                      <a:lnTo>
                        <a:pt x="103" y="179"/>
                      </a:lnTo>
                      <a:lnTo>
                        <a:pt x="49" y="212"/>
                      </a:lnTo>
                      <a:lnTo>
                        <a:pt x="0" y="250"/>
                      </a:lnTo>
                      <a:lnTo>
                        <a:pt x="3" y="257"/>
                      </a:lnTo>
                      <a:lnTo>
                        <a:pt x="52" y="219"/>
                      </a:lnTo>
                      <a:lnTo>
                        <a:pt x="106" y="188"/>
                      </a:lnTo>
                      <a:lnTo>
                        <a:pt x="162" y="158"/>
                      </a:lnTo>
                      <a:lnTo>
                        <a:pt x="225" y="130"/>
                      </a:lnTo>
                      <a:lnTo>
                        <a:pt x="287" y="106"/>
                      </a:lnTo>
                      <a:lnTo>
                        <a:pt x="355" y="87"/>
                      </a:lnTo>
                      <a:lnTo>
                        <a:pt x="423" y="68"/>
                      </a:lnTo>
                      <a:lnTo>
                        <a:pt x="493" y="55"/>
                      </a:lnTo>
                      <a:lnTo>
                        <a:pt x="566" y="41"/>
                      </a:lnTo>
                      <a:lnTo>
                        <a:pt x="637" y="33"/>
                      </a:lnTo>
                      <a:lnTo>
                        <a:pt x="707" y="25"/>
                      </a:lnTo>
                      <a:lnTo>
                        <a:pt x="778" y="19"/>
                      </a:lnTo>
                      <a:lnTo>
                        <a:pt x="914" y="12"/>
                      </a:lnTo>
                      <a:lnTo>
                        <a:pt x="1038" y="9"/>
                      </a:lnTo>
                      <a:lnTo>
                        <a:pt x="1043" y="9"/>
                      </a:lnTo>
                      <a:lnTo>
                        <a:pt x="1168" y="12"/>
                      </a:lnTo>
                      <a:lnTo>
                        <a:pt x="1269" y="14"/>
                      </a:lnTo>
                      <a:lnTo>
                        <a:pt x="1331" y="19"/>
                      </a:lnTo>
                      <a:lnTo>
                        <a:pt x="1222" y="47"/>
                      </a:lnTo>
                      <a:lnTo>
                        <a:pt x="1122" y="76"/>
                      </a:lnTo>
                      <a:lnTo>
                        <a:pt x="1024" y="109"/>
                      </a:lnTo>
                      <a:lnTo>
                        <a:pt x="933" y="144"/>
                      </a:lnTo>
                      <a:lnTo>
                        <a:pt x="846" y="182"/>
                      </a:lnTo>
                      <a:lnTo>
                        <a:pt x="764" y="219"/>
                      </a:lnTo>
                      <a:lnTo>
                        <a:pt x="686" y="257"/>
                      </a:lnTo>
                      <a:lnTo>
                        <a:pt x="613" y="296"/>
                      </a:lnTo>
                      <a:lnTo>
                        <a:pt x="545" y="336"/>
                      </a:lnTo>
                      <a:lnTo>
                        <a:pt x="483" y="374"/>
                      </a:lnTo>
                      <a:lnTo>
                        <a:pt x="425" y="412"/>
                      </a:lnTo>
                      <a:lnTo>
                        <a:pt x="371" y="450"/>
                      </a:lnTo>
                      <a:lnTo>
                        <a:pt x="279" y="518"/>
                      </a:lnTo>
                      <a:lnTo>
                        <a:pt x="209" y="577"/>
                      </a:lnTo>
                      <a:lnTo>
                        <a:pt x="193" y="555"/>
                      </a:lnTo>
                      <a:lnTo>
                        <a:pt x="179" y="534"/>
                      </a:lnTo>
                      <a:lnTo>
                        <a:pt x="209" y="588"/>
                      </a:lnTo>
                      <a:lnTo>
                        <a:pt x="282" y="529"/>
                      </a:lnTo>
                      <a:lnTo>
                        <a:pt x="374" y="458"/>
                      </a:lnTo>
                      <a:lnTo>
                        <a:pt x="428" y="421"/>
                      </a:lnTo>
                      <a:lnTo>
                        <a:pt x="488" y="379"/>
                      </a:lnTo>
                      <a:lnTo>
                        <a:pt x="554" y="341"/>
                      </a:lnTo>
                      <a:lnTo>
                        <a:pt x="620" y="301"/>
                      </a:lnTo>
                      <a:lnTo>
                        <a:pt x="697" y="261"/>
                      </a:lnTo>
                      <a:lnTo>
                        <a:pt x="775" y="223"/>
                      </a:lnTo>
                      <a:lnTo>
                        <a:pt x="859" y="184"/>
                      </a:lnTo>
                      <a:lnTo>
                        <a:pt x="949" y="146"/>
                      </a:lnTo>
                      <a:lnTo>
                        <a:pt x="1043" y="111"/>
                      </a:lnTo>
                      <a:lnTo>
                        <a:pt x="1144" y="80"/>
                      </a:lnTo>
                      <a:lnTo>
                        <a:pt x="1247" y="49"/>
                      </a:lnTo>
                      <a:lnTo>
                        <a:pt x="1358" y="22"/>
                      </a:lnTo>
                      <a:lnTo>
                        <a:pt x="1360" y="17"/>
                      </a:lnTo>
                      <a:lnTo>
                        <a:pt x="1358" y="14"/>
                      </a:lnTo>
                      <a:lnTo>
                        <a:pt x="1269" y="5"/>
                      </a:lnTo>
                      <a:lnTo>
                        <a:pt x="1168" y="3"/>
                      </a:lnTo>
                      <a:lnTo>
                        <a:pt x="104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202"/>
                <p:cNvSpPr>
                  <a:spLocks/>
                </p:cNvSpPr>
                <p:nvPr/>
              </p:nvSpPr>
              <p:spPr bwMode="auto">
                <a:xfrm>
                  <a:off x="2685" y="2193"/>
                  <a:ext cx="14" cy="21"/>
                </a:xfrm>
                <a:custGeom>
                  <a:avLst/>
                  <a:gdLst>
                    <a:gd name="T0" fmla="*/ 8 w 217"/>
                    <a:gd name="T1" fmla="*/ 0 h 338"/>
                    <a:gd name="T2" fmla="*/ 0 w 217"/>
                    <a:gd name="T3" fmla="*/ 7 h 338"/>
                    <a:gd name="T4" fmla="*/ 165 w 217"/>
                    <a:gd name="T5" fmla="*/ 265 h 338"/>
                    <a:gd name="T6" fmla="*/ 165 w 217"/>
                    <a:gd name="T7" fmla="*/ 268 h 338"/>
                    <a:gd name="T8" fmla="*/ 187 w 217"/>
                    <a:gd name="T9" fmla="*/ 298 h 338"/>
                    <a:gd name="T10" fmla="*/ 212 w 217"/>
                    <a:gd name="T11" fmla="*/ 336 h 338"/>
                    <a:gd name="T12" fmla="*/ 214 w 217"/>
                    <a:gd name="T13" fmla="*/ 338 h 338"/>
                    <a:gd name="T14" fmla="*/ 217 w 217"/>
                    <a:gd name="T15" fmla="*/ 338 h 338"/>
                    <a:gd name="T16" fmla="*/ 187 w 217"/>
                    <a:gd name="T17" fmla="*/ 284 h 338"/>
                    <a:gd name="T18" fmla="*/ 168 w 217"/>
                    <a:gd name="T19" fmla="*/ 263 h 338"/>
                    <a:gd name="T20" fmla="*/ 3 w 217"/>
                    <a:gd name="T21" fmla="*/ 13 h 338"/>
                    <a:gd name="T22" fmla="*/ 11 w 217"/>
                    <a:gd name="T23" fmla="*/ 7 h 338"/>
                    <a:gd name="T24" fmla="*/ 8 w 217"/>
                    <a:gd name="T25"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7" h="338">
                      <a:moveTo>
                        <a:pt x="8" y="0"/>
                      </a:moveTo>
                      <a:lnTo>
                        <a:pt x="0" y="7"/>
                      </a:lnTo>
                      <a:lnTo>
                        <a:pt x="165" y="265"/>
                      </a:lnTo>
                      <a:lnTo>
                        <a:pt x="165" y="268"/>
                      </a:lnTo>
                      <a:lnTo>
                        <a:pt x="187" y="298"/>
                      </a:lnTo>
                      <a:lnTo>
                        <a:pt x="212" y="336"/>
                      </a:lnTo>
                      <a:lnTo>
                        <a:pt x="214" y="338"/>
                      </a:lnTo>
                      <a:lnTo>
                        <a:pt x="217" y="338"/>
                      </a:lnTo>
                      <a:lnTo>
                        <a:pt x="187" y="284"/>
                      </a:lnTo>
                      <a:lnTo>
                        <a:pt x="168" y="263"/>
                      </a:lnTo>
                      <a:lnTo>
                        <a:pt x="3" y="13"/>
                      </a:lnTo>
                      <a:lnTo>
                        <a:pt x="11" y="7"/>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203"/>
                <p:cNvSpPr>
                  <a:spLocks/>
                </p:cNvSpPr>
                <p:nvPr/>
              </p:nvSpPr>
              <p:spPr bwMode="auto">
                <a:xfrm>
                  <a:off x="2706" y="2225"/>
                  <a:ext cx="63" cy="33"/>
                </a:xfrm>
                <a:custGeom>
                  <a:avLst/>
                  <a:gdLst>
                    <a:gd name="T0" fmla="*/ 1005 w 1005"/>
                    <a:gd name="T1" fmla="*/ 0 h 534"/>
                    <a:gd name="T2" fmla="*/ 948 w 1005"/>
                    <a:gd name="T3" fmla="*/ 25 h 534"/>
                    <a:gd name="T4" fmla="*/ 880 w 1005"/>
                    <a:gd name="T5" fmla="*/ 49 h 534"/>
                    <a:gd name="T6" fmla="*/ 802 w 1005"/>
                    <a:gd name="T7" fmla="*/ 77 h 534"/>
                    <a:gd name="T8" fmla="*/ 715 w 1005"/>
                    <a:gd name="T9" fmla="*/ 103 h 534"/>
                    <a:gd name="T10" fmla="*/ 620 w 1005"/>
                    <a:gd name="T11" fmla="*/ 127 h 534"/>
                    <a:gd name="T12" fmla="*/ 517 w 1005"/>
                    <a:gd name="T13" fmla="*/ 146 h 534"/>
                    <a:gd name="T14" fmla="*/ 466 w 1005"/>
                    <a:gd name="T15" fmla="*/ 152 h 534"/>
                    <a:gd name="T16" fmla="*/ 414 w 1005"/>
                    <a:gd name="T17" fmla="*/ 158 h 534"/>
                    <a:gd name="T18" fmla="*/ 360 w 1005"/>
                    <a:gd name="T19" fmla="*/ 163 h 534"/>
                    <a:gd name="T20" fmla="*/ 306 w 1005"/>
                    <a:gd name="T21" fmla="*/ 163 h 534"/>
                    <a:gd name="T22" fmla="*/ 230 w 1005"/>
                    <a:gd name="T23" fmla="*/ 160 h 534"/>
                    <a:gd name="T24" fmla="*/ 151 w 1005"/>
                    <a:gd name="T25" fmla="*/ 152 h 534"/>
                    <a:gd name="T26" fmla="*/ 113 w 1005"/>
                    <a:gd name="T27" fmla="*/ 144 h 534"/>
                    <a:gd name="T28" fmla="*/ 75 w 1005"/>
                    <a:gd name="T29" fmla="*/ 136 h 534"/>
                    <a:gd name="T30" fmla="*/ 38 w 1005"/>
                    <a:gd name="T31" fmla="*/ 125 h 534"/>
                    <a:gd name="T32" fmla="*/ 0 w 1005"/>
                    <a:gd name="T33" fmla="*/ 115 h 534"/>
                    <a:gd name="T34" fmla="*/ 21 w 1005"/>
                    <a:gd name="T35" fmla="*/ 188 h 534"/>
                    <a:gd name="T36" fmla="*/ 40 w 1005"/>
                    <a:gd name="T37" fmla="*/ 274 h 534"/>
                    <a:gd name="T38" fmla="*/ 59 w 1005"/>
                    <a:gd name="T39" fmla="*/ 360 h 534"/>
                    <a:gd name="T40" fmla="*/ 92 w 1005"/>
                    <a:gd name="T41" fmla="*/ 534 h 534"/>
                    <a:gd name="T42" fmla="*/ 184 w 1005"/>
                    <a:gd name="T43" fmla="*/ 512 h 534"/>
                    <a:gd name="T44" fmla="*/ 311 w 1005"/>
                    <a:gd name="T45" fmla="*/ 477 h 534"/>
                    <a:gd name="T46" fmla="*/ 384 w 1005"/>
                    <a:gd name="T47" fmla="*/ 456 h 534"/>
                    <a:gd name="T48" fmla="*/ 460 w 1005"/>
                    <a:gd name="T49" fmla="*/ 428 h 534"/>
                    <a:gd name="T50" fmla="*/ 539 w 1005"/>
                    <a:gd name="T51" fmla="*/ 399 h 534"/>
                    <a:gd name="T52" fmla="*/ 618 w 1005"/>
                    <a:gd name="T53" fmla="*/ 366 h 534"/>
                    <a:gd name="T54" fmla="*/ 672 w 1005"/>
                    <a:gd name="T55" fmla="*/ 341 h 534"/>
                    <a:gd name="T56" fmla="*/ 723 w 1005"/>
                    <a:gd name="T57" fmla="*/ 317 h 534"/>
                    <a:gd name="T58" fmla="*/ 771 w 1005"/>
                    <a:gd name="T59" fmla="*/ 290 h 534"/>
                    <a:gd name="T60" fmla="*/ 821 w 1005"/>
                    <a:gd name="T61" fmla="*/ 261 h 534"/>
                    <a:gd name="T62" fmla="*/ 867 w 1005"/>
                    <a:gd name="T63" fmla="*/ 231 h 534"/>
                    <a:gd name="T64" fmla="*/ 910 w 1005"/>
                    <a:gd name="T65" fmla="*/ 200 h 534"/>
                    <a:gd name="T66" fmla="*/ 948 w 1005"/>
                    <a:gd name="T67" fmla="*/ 166 h 534"/>
                    <a:gd name="T68" fmla="*/ 983 w 1005"/>
                    <a:gd name="T69" fmla="*/ 131 h 534"/>
                    <a:gd name="T70" fmla="*/ 1005 w 1005"/>
                    <a:gd name="T7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5" h="534">
                      <a:moveTo>
                        <a:pt x="1005" y="0"/>
                      </a:moveTo>
                      <a:lnTo>
                        <a:pt x="948" y="25"/>
                      </a:lnTo>
                      <a:lnTo>
                        <a:pt x="880" y="49"/>
                      </a:lnTo>
                      <a:lnTo>
                        <a:pt x="802" y="77"/>
                      </a:lnTo>
                      <a:lnTo>
                        <a:pt x="715" y="103"/>
                      </a:lnTo>
                      <a:lnTo>
                        <a:pt x="620" y="127"/>
                      </a:lnTo>
                      <a:lnTo>
                        <a:pt x="517" y="146"/>
                      </a:lnTo>
                      <a:lnTo>
                        <a:pt x="466" y="152"/>
                      </a:lnTo>
                      <a:lnTo>
                        <a:pt x="414" y="158"/>
                      </a:lnTo>
                      <a:lnTo>
                        <a:pt x="360" y="163"/>
                      </a:lnTo>
                      <a:lnTo>
                        <a:pt x="306" y="163"/>
                      </a:lnTo>
                      <a:lnTo>
                        <a:pt x="230" y="160"/>
                      </a:lnTo>
                      <a:lnTo>
                        <a:pt x="151" y="152"/>
                      </a:lnTo>
                      <a:lnTo>
                        <a:pt x="113" y="144"/>
                      </a:lnTo>
                      <a:lnTo>
                        <a:pt x="75" y="136"/>
                      </a:lnTo>
                      <a:lnTo>
                        <a:pt x="38" y="125"/>
                      </a:lnTo>
                      <a:lnTo>
                        <a:pt x="0" y="115"/>
                      </a:lnTo>
                      <a:lnTo>
                        <a:pt x="21" y="188"/>
                      </a:lnTo>
                      <a:lnTo>
                        <a:pt x="40" y="274"/>
                      </a:lnTo>
                      <a:lnTo>
                        <a:pt x="59" y="360"/>
                      </a:lnTo>
                      <a:lnTo>
                        <a:pt x="92" y="534"/>
                      </a:lnTo>
                      <a:lnTo>
                        <a:pt x="184" y="512"/>
                      </a:lnTo>
                      <a:lnTo>
                        <a:pt x="311" y="477"/>
                      </a:lnTo>
                      <a:lnTo>
                        <a:pt x="384" y="456"/>
                      </a:lnTo>
                      <a:lnTo>
                        <a:pt x="460" y="428"/>
                      </a:lnTo>
                      <a:lnTo>
                        <a:pt x="539" y="399"/>
                      </a:lnTo>
                      <a:lnTo>
                        <a:pt x="618" y="366"/>
                      </a:lnTo>
                      <a:lnTo>
                        <a:pt x="672" y="341"/>
                      </a:lnTo>
                      <a:lnTo>
                        <a:pt x="723" y="317"/>
                      </a:lnTo>
                      <a:lnTo>
                        <a:pt x="771" y="290"/>
                      </a:lnTo>
                      <a:lnTo>
                        <a:pt x="821" y="261"/>
                      </a:lnTo>
                      <a:lnTo>
                        <a:pt x="867" y="231"/>
                      </a:lnTo>
                      <a:lnTo>
                        <a:pt x="910" y="200"/>
                      </a:lnTo>
                      <a:lnTo>
                        <a:pt x="948" y="166"/>
                      </a:lnTo>
                      <a:lnTo>
                        <a:pt x="983" y="131"/>
                      </a:lnTo>
                      <a:lnTo>
                        <a:pt x="100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204"/>
                <p:cNvSpPr>
                  <a:spLocks/>
                </p:cNvSpPr>
                <p:nvPr/>
              </p:nvSpPr>
              <p:spPr bwMode="auto">
                <a:xfrm>
                  <a:off x="2706" y="2232"/>
                  <a:ext cx="6" cy="26"/>
                </a:xfrm>
                <a:custGeom>
                  <a:avLst/>
                  <a:gdLst>
                    <a:gd name="T0" fmla="*/ 0 w 101"/>
                    <a:gd name="T1" fmla="*/ 0 h 424"/>
                    <a:gd name="T2" fmla="*/ 25 w 101"/>
                    <a:gd name="T3" fmla="*/ 83 h 424"/>
                    <a:gd name="T4" fmla="*/ 44 w 101"/>
                    <a:gd name="T5" fmla="*/ 156 h 424"/>
                    <a:gd name="T6" fmla="*/ 57 w 101"/>
                    <a:gd name="T7" fmla="*/ 224 h 424"/>
                    <a:gd name="T8" fmla="*/ 76 w 101"/>
                    <a:gd name="T9" fmla="*/ 330 h 424"/>
                    <a:gd name="T10" fmla="*/ 92 w 101"/>
                    <a:gd name="T11" fmla="*/ 424 h 424"/>
                    <a:gd name="T12" fmla="*/ 101 w 101"/>
                    <a:gd name="T13" fmla="*/ 422 h 424"/>
                    <a:gd name="T14" fmla="*/ 68 w 101"/>
                    <a:gd name="T15" fmla="*/ 248 h 424"/>
                    <a:gd name="T16" fmla="*/ 49 w 101"/>
                    <a:gd name="T17" fmla="*/ 162 h 424"/>
                    <a:gd name="T18" fmla="*/ 30 w 101"/>
                    <a:gd name="T19" fmla="*/ 76 h 424"/>
                    <a:gd name="T20" fmla="*/ 9 w 101"/>
                    <a:gd name="T21" fmla="*/ 3 h 424"/>
                    <a:gd name="T22" fmla="*/ 0 w 101"/>
                    <a:gd name="T23"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424">
                      <a:moveTo>
                        <a:pt x="0" y="0"/>
                      </a:moveTo>
                      <a:lnTo>
                        <a:pt x="25" y="83"/>
                      </a:lnTo>
                      <a:lnTo>
                        <a:pt x="44" y="156"/>
                      </a:lnTo>
                      <a:lnTo>
                        <a:pt x="57" y="224"/>
                      </a:lnTo>
                      <a:lnTo>
                        <a:pt x="76" y="330"/>
                      </a:lnTo>
                      <a:lnTo>
                        <a:pt x="92" y="424"/>
                      </a:lnTo>
                      <a:lnTo>
                        <a:pt x="101" y="422"/>
                      </a:lnTo>
                      <a:lnTo>
                        <a:pt x="68" y="248"/>
                      </a:lnTo>
                      <a:lnTo>
                        <a:pt x="49" y="162"/>
                      </a:lnTo>
                      <a:lnTo>
                        <a:pt x="30" y="76"/>
                      </a:lnTo>
                      <a:lnTo>
                        <a:pt x="9" y="3"/>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 name="Freeform 206"/>
              <p:cNvSpPr>
                <a:spLocks noEditPoints="1"/>
              </p:cNvSpPr>
              <p:nvPr/>
            </p:nvSpPr>
            <p:spPr bwMode="auto">
              <a:xfrm>
                <a:off x="4295775" y="3530601"/>
                <a:ext cx="100013" cy="55563"/>
              </a:xfrm>
              <a:custGeom>
                <a:avLst/>
                <a:gdLst>
                  <a:gd name="T0" fmla="*/ 952 w 1012"/>
                  <a:gd name="T1" fmla="*/ 173 h 550"/>
                  <a:gd name="T2" fmla="*/ 871 w 1012"/>
                  <a:gd name="T3" fmla="*/ 238 h 550"/>
                  <a:gd name="T4" fmla="*/ 775 w 1012"/>
                  <a:gd name="T5" fmla="*/ 297 h 550"/>
                  <a:gd name="T6" fmla="*/ 676 w 1012"/>
                  <a:gd name="T7" fmla="*/ 348 h 550"/>
                  <a:gd name="T8" fmla="*/ 543 w 1012"/>
                  <a:gd name="T9" fmla="*/ 406 h 550"/>
                  <a:gd name="T10" fmla="*/ 388 w 1012"/>
                  <a:gd name="T11" fmla="*/ 463 h 550"/>
                  <a:gd name="T12" fmla="*/ 188 w 1012"/>
                  <a:gd name="T13" fmla="*/ 519 h 550"/>
                  <a:gd name="T14" fmla="*/ 96 w 1012"/>
                  <a:gd name="T15" fmla="*/ 550 h 550"/>
                  <a:gd name="T16" fmla="*/ 317 w 1012"/>
                  <a:gd name="T17" fmla="*/ 492 h 550"/>
                  <a:gd name="T18" fmla="*/ 467 w 1012"/>
                  <a:gd name="T19" fmla="*/ 444 h 550"/>
                  <a:gd name="T20" fmla="*/ 627 w 1012"/>
                  <a:gd name="T21" fmla="*/ 381 h 550"/>
                  <a:gd name="T22" fmla="*/ 727 w 1012"/>
                  <a:gd name="T23" fmla="*/ 332 h 550"/>
                  <a:gd name="T24" fmla="*/ 825 w 1012"/>
                  <a:gd name="T25" fmla="*/ 278 h 550"/>
                  <a:gd name="T26" fmla="*/ 911 w 1012"/>
                  <a:gd name="T27" fmla="*/ 219 h 550"/>
                  <a:gd name="T28" fmla="*/ 984 w 1012"/>
                  <a:gd name="T29" fmla="*/ 153 h 550"/>
                  <a:gd name="T30" fmla="*/ 1012 w 1012"/>
                  <a:gd name="T31" fmla="*/ 0 h 550"/>
                  <a:gd name="T32" fmla="*/ 887 w 1012"/>
                  <a:gd name="T33" fmla="*/ 49 h 550"/>
                  <a:gd name="T34" fmla="*/ 721 w 1012"/>
                  <a:gd name="T35" fmla="*/ 103 h 550"/>
                  <a:gd name="T36" fmla="*/ 575 w 1012"/>
                  <a:gd name="T37" fmla="*/ 134 h 550"/>
                  <a:gd name="T38" fmla="*/ 472 w 1012"/>
                  <a:gd name="T39" fmla="*/ 151 h 550"/>
                  <a:gd name="T40" fmla="*/ 364 w 1012"/>
                  <a:gd name="T41" fmla="*/ 162 h 550"/>
                  <a:gd name="T42" fmla="*/ 232 w 1012"/>
                  <a:gd name="T43" fmla="*/ 159 h 550"/>
                  <a:gd name="T44" fmla="*/ 152 w 1012"/>
                  <a:gd name="T45" fmla="*/ 151 h 550"/>
                  <a:gd name="T46" fmla="*/ 77 w 1012"/>
                  <a:gd name="T47" fmla="*/ 134 h 550"/>
                  <a:gd name="T48" fmla="*/ 0 w 1012"/>
                  <a:gd name="T49" fmla="*/ 110 h 550"/>
                  <a:gd name="T50" fmla="*/ 42 w 1012"/>
                  <a:gd name="T51" fmla="*/ 132 h 550"/>
                  <a:gd name="T52" fmla="*/ 117 w 1012"/>
                  <a:gd name="T53" fmla="*/ 151 h 550"/>
                  <a:gd name="T54" fmla="*/ 234 w 1012"/>
                  <a:gd name="T55" fmla="*/ 167 h 550"/>
                  <a:gd name="T56" fmla="*/ 364 w 1012"/>
                  <a:gd name="T57" fmla="*/ 170 h 550"/>
                  <a:gd name="T58" fmla="*/ 470 w 1012"/>
                  <a:gd name="T59" fmla="*/ 159 h 550"/>
                  <a:gd name="T60" fmla="*/ 624 w 1012"/>
                  <a:gd name="T61" fmla="*/ 134 h 550"/>
                  <a:gd name="T62" fmla="*/ 806 w 1012"/>
                  <a:gd name="T63" fmla="*/ 84 h 550"/>
                  <a:gd name="T64" fmla="*/ 952 w 1012"/>
                  <a:gd name="T65" fmla="*/ 32 h 550"/>
                  <a:gd name="T66" fmla="*/ 1012 w 1012"/>
                  <a:gd name="T67" fmla="*/ 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2" h="550">
                    <a:moveTo>
                      <a:pt x="987" y="138"/>
                    </a:moveTo>
                    <a:lnTo>
                      <a:pt x="952" y="173"/>
                    </a:lnTo>
                    <a:lnTo>
                      <a:pt x="914" y="207"/>
                    </a:lnTo>
                    <a:lnTo>
                      <a:pt x="871" y="238"/>
                    </a:lnTo>
                    <a:lnTo>
                      <a:pt x="825" y="268"/>
                    </a:lnTo>
                    <a:lnTo>
                      <a:pt x="775" y="297"/>
                    </a:lnTo>
                    <a:lnTo>
                      <a:pt x="727" y="324"/>
                    </a:lnTo>
                    <a:lnTo>
                      <a:pt x="676" y="348"/>
                    </a:lnTo>
                    <a:lnTo>
                      <a:pt x="622" y="373"/>
                    </a:lnTo>
                    <a:lnTo>
                      <a:pt x="543" y="406"/>
                    </a:lnTo>
                    <a:lnTo>
                      <a:pt x="464" y="435"/>
                    </a:lnTo>
                    <a:lnTo>
                      <a:pt x="388" y="463"/>
                    </a:lnTo>
                    <a:lnTo>
                      <a:pt x="315" y="484"/>
                    </a:lnTo>
                    <a:lnTo>
                      <a:pt x="188" y="519"/>
                    </a:lnTo>
                    <a:lnTo>
                      <a:pt x="96" y="541"/>
                    </a:lnTo>
                    <a:lnTo>
                      <a:pt x="96" y="550"/>
                    </a:lnTo>
                    <a:lnTo>
                      <a:pt x="190" y="527"/>
                    </a:lnTo>
                    <a:lnTo>
                      <a:pt x="317" y="492"/>
                    </a:lnTo>
                    <a:lnTo>
                      <a:pt x="391" y="468"/>
                    </a:lnTo>
                    <a:lnTo>
                      <a:pt x="467" y="444"/>
                    </a:lnTo>
                    <a:lnTo>
                      <a:pt x="545" y="414"/>
                    </a:lnTo>
                    <a:lnTo>
                      <a:pt x="627" y="381"/>
                    </a:lnTo>
                    <a:lnTo>
                      <a:pt x="678" y="357"/>
                    </a:lnTo>
                    <a:lnTo>
                      <a:pt x="727" y="332"/>
                    </a:lnTo>
                    <a:lnTo>
                      <a:pt x="775" y="305"/>
                    </a:lnTo>
                    <a:lnTo>
                      <a:pt x="825" y="278"/>
                    </a:lnTo>
                    <a:lnTo>
                      <a:pt x="868" y="249"/>
                    </a:lnTo>
                    <a:lnTo>
                      <a:pt x="911" y="219"/>
                    </a:lnTo>
                    <a:lnTo>
                      <a:pt x="949" y="186"/>
                    </a:lnTo>
                    <a:lnTo>
                      <a:pt x="984" y="153"/>
                    </a:lnTo>
                    <a:lnTo>
                      <a:pt x="987" y="138"/>
                    </a:lnTo>
                    <a:close/>
                    <a:moveTo>
                      <a:pt x="1012" y="0"/>
                    </a:moveTo>
                    <a:lnTo>
                      <a:pt x="954" y="21"/>
                    </a:lnTo>
                    <a:lnTo>
                      <a:pt x="887" y="49"/>
                    </a:lnTo>
                    <a:lnTo>
                      <a:pt x="808" y="75"/>
                    </a:lnTo>
                    <a:lnTo>
                      <a:pt x="721" y="103"/>
                    </a:lnTo>
                    <a:lnTo>
                      <a:pt x="624" y="124"/>
                    </a:lnTo>
                    <a:lnTo>
                      <a:pt x="575" y="134"/>
                    </a:lnTo>
                    <a:lnTo>
                      <a:pt x="524" y="146"/>
                    </a:lnTo>
                    <a:lnTo>
                      <a:pt x="472" y="151"/>
                    </a:lnTo>
                    <a:lnTo>
                      <a:pt x="418" y="157"/>
                    </a:lnTo>
                    <a:lnTo>
                      <a:pt x="364" y="162"/>
                    </a:lnTo>
                    <a:lnTo>
                      <a:pt x="310" y="162"/>
                    </a:lnTo>
                    <a:lnTo>
                      <a:pt x="232" y="159"/>
                    </a:lnTo>
                    <a:lnTo>
                      <a:pt x="193" y="157"/>
                    </a:lnTo>
                    <a:lnTo>
                      <a:pt x="152" y="151"/>
                    </a:lnTo>
                    <a:lnTo>
                      <a:pt x="115" y="143"/>
                    </a:lnTo>
                    <a:lnTo>
                      <a:pt x="77" y="134"/>
                    </a:lnTo>
                    <a:lnTo>
                      <a:pt x="39" y="124"/>
                    </a:lnTo>
                    <a:lnTo>
                      <a:pt x="0" y="110"/>
                    </a:lnTo>
                    <a:lnTo>
                      <a:pt x="4" y="122"/>
                    </a:lnTo>
                    <a:lnTo>
                      <a:pt x="42" y="132"/>
                    </a:lnTo>
                    <a:lnTo>
                      <a:pt x="79" y="143"/>
                    </a:lnTo>
                    <a:lnTo>
                      <a:pt x="117" y="151"/>
                    </a:lnTo>
                    <a:lnTo>
                      <a:pt x="155" y="159"/>
                    </a:lnTo>
                    <a:lnTo>
                      <a:pt x="234" y="167"/>
                    </a:lnTo>
                    <a:lnTo>
                      <a:pt x="310" y="170"/>
                    </a:lnTo>
                    <a:lnTo>
                      <a:pt x="364" y="170"/>
                    </a:lnTo>
                    <a:lnTo>
                      <a:pt x="418" y="165"/>
                    </a:lnTo>
                    <a:lnTo>
                      <a:pt x="470" y="159"/>
                    </a:lnTo>
                    <a:lnTo>
                      <a:pt x="521" y="153"/>
                    </a:lnTo>
                    <a:lnTo>
                      <a:pt x="624" y="134"/>
                    </a:lnTo>
                    <a:lnTo>
                      <a:pt x="719" y="110"/>
                    </a:lnTo>
                    <a:lnTo>
                      <a:pt x="806" y="84"/>
                    </a:lnTo>
                    <a:lnTo>
                      <a:pt x="884" y="56"/>
                    </a:lnTo>
                    <a:lnTo>
                      <a:pt x="952" y="32"/>
                    </a:lnTo>
                    <a:lnTo>
                      <a:pt x="1009" y="7"/>
                    </a:lnTo>
                    <a:lnTo>
                      <a:pt x="101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07"/>
              <p:cNvSpPr>
                <a:spLocks/>
              </p:cNvSpPr>
              <p:nvPr/>
            </p:nvSpPr>
            <p:spPr bwMode="auto">
              <a:xfrm>
                <a:off x="4294188" y="3541713"/>
                <a:ext cx="11113" cy="44450"/>
              </a:xfrm>
              <a:custGeom>
                <a:avLst/>
                <a:gdLst>
                  <a:gd name="T0" fmla="*/ 6 w 109"/>
                  <a:gd name="T1" fmla="*/ 0 h 444"/>
                  <a:gd name="T2" fmla="*/ 0 w 109"/>
                  <a:gd name="T3" fmla="*/ 0 h 444"/>
                  <a:gd name="T4" fmla="*/ 0 w 109"/>
                  <a:gd name="T5" fmla="*/ 5 h 444"/>
                  <a:gd name="T6" fmla="*/ 24 w 109"/>
                  <a:gd name="T7" fmla="*/ 92 h 444"/>
                  <a:gd name="T8" fmla="*/ 43 w 109"/>
                  <a:gd name="T9" fmla="*/ 167 h 444"/>
                  <a:gd name="T10" fmla="*/ 57 w 109"/>
                  <a:gd name="T11" fmla="*/ 235 h 444"/>
                  <a:gd name="T12" fmla="*/ 76 w 109"/>
                  <a:gd name="T13" fmla="*/ 344 h 444"/>
                  <a:gd name="T14" fmla="*/ 92 w 109"/>
                  <a:gd name="T15" fmla="*/ 442 h 444"/>
                  <a:gd name="T16" fmla="*/ 95 w 109"/>
                  <a:gd name="T17" fmla="*/ 444 h 444"/>
                  <a:gd name="T18" fmla="*/ 98 w 109"/>
                  <a:gd name="T19" fmla="*/ 444 h 444"/>
                  <a:gd name="T20" fmla="*/ 109 w 109"/>
                  <a:gd name="T21" fmla="*/ 442 h 444"/>
                  <a:gd name="T22" fmla="*/ 109 w 109"/>
                  <a:gd name="T23" fmla="*/ 433 h 444"/>
                  <a:gd name="T24" fmla="*/ 100 w 109"/>
                  <a:gd name="T25" fmla="*/ 435 h 444"/>
                  <a:gd name="T26" fmla="*/ 84 w 109"/>
                  <a:gd name="T27" fmla="*/ 341 h 444"/>
                  <a:gd name="T28" fmla="*/ 65 w 109"/>
                  <a:gd name="T29" fmla="*/ 235 h 444"/>
                  <a:gd name="T30" fmla="*/ 52 w 109"/>
                  <a:gd name="T31" fmla="*/ 167 h 444"/>
                  <a:gd name="T32" fmla="*/ 33 w 109"/>
                  <a:gd name="T33" fmla="*/ 94 h 444"/>
                  <a:gd name="T34" fmla="*/ 8 w 109"/>
                  <a:gd name="T35" fmla="*/ 11 h 444"/>
                  <a:gd name="T36" fmla="*/ 17 w 109"/>
                  <a:gd name="T37" fmla="*/ 14 h 444"/>
                  <a:gd name="T38" fmla="*/ 13 w 109"/>
                  <a:gd name="T39" fmla="*/ 2 h 444"/>
                  <a:gd name="T40" fmla="*/ 6 w 109"/>
                  <a:gd name="T4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444">
                    <a:moveTo>
                      <a:pt x="6" y="0"/>
                    </a:moveTo>
                    <a:lnTo>
                      <a:pt x="0" y="0"/>
                    </a:lnTo>
                    <a:lnTo>
                      <a:pt x="0" y="5"/>
                    </a:lnTo>
                    <a:lnTo>
                      <a:pt x="24" y="92"/>
                    </a:lnTo>
                    <a:lnTo>
                      <a:pt x="43" y="167"/>
                    </a:lnTo>
                    <a:lnTo>
                      <a:pt x="57" y="235"/>
                    </a:lnTo>
                    <a:lnTo>
                      <a:pt x="76" y="344"/>
                    </a:lnTo>
                    <a:lnTo>
                      <a:pt x="92" y="442"/>
                    </a:lnTo>
                    <a:lnTo>
                      <a:pt x="95" y="444"/>
                    </a:lnTo>
                    <a:lnTo>
                      <a:pt x="98" y="444"/>
                    </a:lnTo>
                    <a:lnTo>
                      <a:pt x="109" y="442"/>
                    </a:lnTo>
                    <a:lnTo>
                      <a:pt x="109" y="433"/>
                    </a:lnTo>
                    <a:lnTo>
                      <a:pt x="100" y="435"/>
                    </a:lnTo>
                    <a:lnTo>
                      <a:pt x="84" y="341"/>
                    </a:lnTo>
                    <a:lnTo>
                      <a:pt x="65" y="235"/>
                    </a:lnTo>
                    <a:lnTo>
                      <a:pt x="52" y="167"/>
                    </a:lnTo>
                    <a:lnTo>
                      <a:pt x="33" y="94"/>
                    </a:lnTo>
                    <a:lnTo>
                      <a:pt x="8" y="11"/>
                    </a:lnTo>
                    <a:lnTo>
                      <a:pt x="17" y="14"/>
                    </a:lnTo>
                    <a:lnTo>
                      <a:pt x="13" y="2"/>
                    </a:lnTo>
                    <a:lnTo>
                      <a:pt x="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208"/>
              <p:cNvSpPr>
                <a:spLocks/>
              </p:cNvSpPr>
              <p:nvPr/>
            </p:nvSpPr>
            <p:spPr bwMode="auto">
              <a:xfrm>
                <a:off x="4659313" y="3441701"/>
                <a:ext cx="98425" cy="41275"/>
              </a:xfrm>
              <a:custGeom>
                <a:avLst/>
                <a:gdLst>
                  <a:gd name="T0" fmla="*/ 43 w 992"/>
                  <a:gd name="T1" fmla="*/ 0 h 416"/>
                  <a:gd name="T2" fmla="*/ 22 w 992"/>
                  <a:gd name="T3" fmla="*/ 103 h 416"/>
                  <a:gd name="T4" fmla="*/ 13 w 992"/>
                  <a:gd name="T5" fmla="*/ 151 h 416"/>
                  <a:gd name="T6" fmla="*/ 8 w 992"/>
                  <a:gd name="T7" fmla="*/ 203 h 416"/>
                  <a:gd name="T8" fmla="*/ 3 w 992"/>
                  <a:gd name="T9" fmla="*/ 252 h 416"/>
                  <a:gd name="T10" fmla="*/ 0 w 992"/>
                  <a:gd name="T11" fmla="*/ 301 h 416"/>
                  <a:gd name="T12" fmla="*/ 0 w 992"/>
                  <a:gd name="T13" fmla="*/ 351 h 416"/>
                  <a:gd name="T14" fmla="*/ 5 w 992"/>
                  <a:gd name="T15" fmla="*/ 400 h 416"/>
                  <a:gd name="T16" fmla="*/ 52 w 992"/>
                  <a:gd name="T17" fmla="*/ 409 h 416"/>
                  <a:gd name="T18" fmla="*/ 104 w 992"/>
                  <a:gd name="T19" fmla="*/ 411 h 416"/>
                  <a:gd name="T20" fmla="*/ 163 w 992"/>
                  <a:gd name="T21" fmla="*/ 416 h 416"/>
                  <a:gd name="T22" fmla="*/ 222 w 992"/>
                  <a:gd name="T23" fmla="*/ 416 h 416"/>
                  <a:gd name="T24" fmla="*/ 306 w 992"/>
                  <a:gd name="T25" fmla="*/ 414 h 416"/>
                  <a:gd name="T26" fmla="*/ 393 w 992"/>
                  <a:gd name="T27" fmla="*/ 409 h 416"/>
                  <a:gd name="T28" fmla="*/ 485 w 992"/>
                  <a:gd name="T29" fmla="*/ 395 h 416"/>
                  <a:gd name="T30" fmla="*/ 534 w 992"/>
                  <a:gd name="T31" fmla="*/ 386 h 416"/>
                  <a:gd name="T32" fmla="*/ 583 w 992"/>
                  <a:gd name="T33" fmla="*/ 376 h 416"/>
                  <a:gd name="T34" fmla="*/ 631 w 992"/>
                  <a:gd name="T35" fmla="*/ 362 h 416"/>
                  <a:gd name="T36" fmla="*/ 683 w 992"/>
                  <a:gd name="T37" fmla="*/ 346 h 416"/>
                  <a:gd name="T38" fmla="*/ 732 w 992"/>
                  <a:gd name="T39" fmla="*/ 330 h 416"/>
                  <a:gd name="T40" fmla="*/ 783 w 992"/>
                  <a:gd name="T41" fmla="*/ 311 h 416"/>
                  <a:gd name="T42" fmla="*/ 835 w 992"/>
                  <a:gd name="T43" fmla="*/ 289 h 416"/>
                  <a:gd name="T44" fmla="*/ 886 w 992"/>
                  <a:gd name="T45" fmla="*/ 265 h 416"/>
                  <a:gd name="T46" fmla="*/ 941 w 992"/>
                  <a:gd name="T47" fmla="*/ 238 h 416"/>
                  <a:gd name="T48" fmla="*/ 992 w 992"/>
                  <a:gd name="T49" fmla="*/ 209 h 416"/>
                  <a:gd name="T50" fmla="*/ 967 w 992"/>
                  <a:gd name="T51" fmla="*/ 141 h 416"/>
                  <a:gd name="T52" fmla="*/ 941 w 992"/>
                  <a:gd name="T53" fmla="*/ 70 h 416"/>
                  <a:gd name="T54" fmla="*/ 842 w 992"/>
                  <a:gd name="T55" fmla="*/ 87 h 416"/>
                  <a:gd name="T56" fmla="*/ 740 w 992"/>
                  <a:gd name="T57" fmla="*/ 97 h 416"/>
                  <a:gd name="T58" fmla="*/ 631 w 992"/>
                  <a:gd name="T59" fmla="*/ 105 h 416"/>
                  <a:gd name="T60" fmla="*/ 523 w 992"/>
                  <a:gd name="T61" fmla="*/ 108 h 416"/>
                  <a:gd name="T62" fmla="*/ 455 w 992"/>
                  <a:gd name="T63" fmla="*/ 105 h 416"/>
                  <a:gd name="T64" fmla="*/ 388 w 992"/>
                  <a:gd name="T65" fmla="*/ 103 h 416"/>
                  <a:gd name="T66" fmla="*/ 323 w 992"/>
                  <a:gd name="T67" fmla="*/ 94 h 416"/>
                  <a:gd name="T68" fmla="*/ 260 w 992"/>
                  <a:gd name="T69" fmla="*/ 84 h 416"/>
                  <a:gd name="T70" fmla="*/ 198 w 992"/>
                  <a:gd name="T71" fmla="*/ 70 h 416"/>
                  <a:gd name="T72" fmla="*/ 144 w 992"/>
                  <a:gd name="T73" fmla="*/ 51 h 416"/>
                  <a:gd name="T74" fmla="*/ 90 w 992"/>
                  <a:gd name="T75" fmla="*/ 30 h 416"/>
                  <a:gd name="T76" fmla="*/ 68 w 992"/>
                  <a:gd name="T77" fmla="*/ 16 h 416"/>
                  <a:gd name="T78" fmla="*/ 43 w 992"/>
                  <a:gd name="T79" fmla="*/ 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416">
                    <a:moveTo>
                      <a:pt x="43" y="0"/>
                    </a:moveTo>
                    <a:lnTo>
                      <a:pt x="22" y="103"/>
                    </a:lnTo>
                    <a:lnTo>
                      <a:pt x="13" y="151"/>
                    </a:lnTo>
                    <a:lnTo>
                      <a:pt x="8" y="203"/>
                    </a:lnTo>
                    <a:lnTo>
                      <a:pt x="3" y="252"/>
                    </a:lnTo>
                    <a:lnTo>
                      <a:pt x="0" y="301"/>
                    </a:lnTo>
                    <a:lnTo>
                      <a:pt x="0" y="351"/>
                    </a:lnTo>
                    <a:lnTo>
                      <a:pt x="5" y="400"/>
                    </a:lnTo>
                    <a:lnTo>
                      <a:pt x="52" y="409"/>
                    </a:lnTo>
                    <a:lnTo>
                      <a:pt x="104" y="411"/>
                    </a:lnTo>
                    <a:lnTo>
                      <a:pt x="163" y="416"/>
                    </a:lnTo>
                    <a:lnTo>
                      <a:pt x="222" y="416"/>
                    </a:lnTo>
                    <a:lnTo>
                      <a:pt x="306" y="414"/>
                    </a:lnTo>
                    <a:lnTo>
                      <a:pt x="393" y="409"/>
                    </a:lnTo>
                    <a:lnTo>
                      <a:pt x="485" y="395"/>
                    </a:lnTo>
                    <a:lnTo>
                      <a:pt x="534" y="386"/>
                    </a:lnTo>
                    <a:lnTo>
                      <a:pt x="583" y="376"/>
                    </a:lnTo>
                    <a:lnTo>
                      <a:pt x="631" y="362"/>
                    </a:lnTo>
                    <a:lnTo>
                      <a:pt x="683" y="346"/>
                    </a:lnTo>
                    <a:lnTo>
                      <a:pt x="732" y="330"/>
                    </a:lnTo>
                    <a:lnTo>
                      <a:pt x="783" y="311"/>
                    </a:lnTo>
                    <a:lnTo>
                      <a:pt x="835" y="289"/>
                    </a:lnTo>
                    <a:lnTo>
                      <a:pt x="886" y="265"/>
                    </a:lnTo>
                    <a:lnTo>
                      <a:pt x="941" y="238"/>
                    </a:lnTo>
                    <a:lnTo>
                      <a:pt x="992" y="209"/>
                    </a:lnTo>
                    <a:lnTo>
                      <a:pt x="967" y="141"/>
                    </a:lnTo>
                    <a:lnTo>
                      <a:pt x="941" y="70"/>
                    </a:lnTo>
                    <a:lnTo>
                      <a:pt x="842" y="87"/>
                    </a:lnTo>
                    <a:lnTo>
                      <a:pt x="740" y="97"/>
                    </a:lnTo>
                    <a:lnTo>
                      <a:pt x="631" y="105"/>
                    </a:lnTo>
                    <a:lnTo>
                      <a:pt x="523" y="108"/>
                    </a:lnTo>
                    <a:lnTo>
                      <a:pt x="455" y="105"/>
                    </a:lnTo>
                    <a:lnTo>
                      <a:pt x="388" y="103"/>
                    </a:lnTo>
                    <a:lnTo>
                      <a:pt x="323" y="94"/>
                    </a:lnTo>
                    <a:lnTo>
                      <a:pt x="260" y="84"/>
                    </a:lnTo>
                    <a:lnTo>
                      <a:pt x="198" y="70"/>
                    </a:lnTo>
                    <a:lnTo>
                      <a:pt x="144" y="51"/>
                    </a:lnTo>
                    <a:lnTo>
                      <a:pt x="90" y="30"/>
                    </a:lnTo>
                    <a:lnTo>
                      <a:pt x="68" y="16"/>
                    </a:lnTo>
                    <a:lnTo>
                      <a:pt x="4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09"/>
              <p:cNvSpPr>
                <a:spLocks/>
              </p:cNvSpPr>
              <p:nvPr/>
            </p:nvSpPr>
            <p:spPr bwMode="auto">
              <a:xfrm>
                <a:off x="4659313" y="3441701"/>
                <a:ext cx="4763" cy="39688"/>
              </a:xfrm>
              <a:custGeom>
                <a:avLst/>
                <a:gdLst>
                  <a:gd name="T0" fmla="*/ 49 w 49"/>
                  <a:gd name="T1" fmla="*/ 0 h 400"/>
                  <a:gd name="T2" fmla="*/ 11 w 49"/>
                  <a:gd name="T3" fmla="*/ 162 h 400"/>
                  <a:gd name="T4" fmla="*/ 4 w 49"/>
                  <a:gd name="T5" fmla="*/ 235 h 400"/>
                  <a:gd name="T6" fmla="*/ 0 w 49"/>
                  <a:gd name="T7" fmla="*/ 303 h 400"/>
                  <a:gd name="T8" fmla="*/ 0 w 49"/>
                  <a:gd name="T9" fmla="*/ 355 h 400"/>
                  <a:gd name="T10" fmla="*/ 6 w 49"/>
                  <a:gd name="T11" fmla="*/ 400 h 400"/>
                  <a:gd name="T12" fmla="*/ 11 w 49"/>
                  <a:gd name="T13" fmla="*/ 400 h 400"/>
                  <a:gd name="T14" fmla="*/ 6 w 49"/>
                  <a:gd name="T15" fmla="*/ 351 h 400"/>
                  <a:gd name="T16" fmla="*/ 6 w 49"/>
                  <a:gd name="T17" fmla="*/ 301 h 400"/>
                  <a:gd name="T18" fmla="*/ 9 w 49"/>
                  <a:gd name="T19" fmla="*/ 252 h 400"/>
                  <a:gd name="T20" fmla="*/ 14 w 49"/>
                  <a:gd name="T21" fmla="*/ 203 h 400"/>
                  <a:gd name="T22" fmla="*/ 19 w 49"/>
                  <a:gd name="T23" fmla="*/ 151 h 400"/>
                  <a:gd name="T24" fmla="*/ 28 w 49"/>
                  <a:gd name="T25" fmla="*/ 103 h 400"/>
                  <a:gd name="T26" fmla="*/ 49 w 49"/>
                  <a:gd name="T27"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0">
                    <a:moveTo>
                      <a:pt x="49" y="0"/>
                    </a:moveTo>
                    <a:lnTo>
                      <a:pt x="11" y="162"/>
                    </a:lnTo>
                    <a:lnTo>
                      <a:pt x="4" y="235"/>
                    </a:lnTo>
                    <a:lnTo>
                      <a:pt x="0" y="303"/>
                    </a:lnTo>
                    <a:lnTo>
                      <a:pt x="0" y="355"/>
                    </a:lnTo>
                    <a:lnTo>
                      <a:pt x="6" y="400"/>
                    </a:lnTo>
                    <a:lnTo>
                      <a:pt x="11" y="400"/>
                    </a:lnTo>
                    <a:lnTo>
                      <a:pt x="6" y="351"/>
                    </a:lnTo>
                    <a:lnTo>
                      <a:pt x="6" y="301"/>
                    </a:lnTo>
                    <a:lnTo>
                      <a:pt x="9" y="252"/>
                    </a:lnTo>
                    <a:lnTo>
                      <a:pt x="14" y="203"/>
                    </a:lnTo>
                    <a:lnTo>
                      <a:pt x="19" y="151"/>
                    </a:lnTo>
                    <a:lnTo>
                      <a:pt x="28" y="103"/>
                    </a:lnTo>
                    <a:lnTo>
                      <a:pt x="4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10"/>
              <p:cNvSpPr>
                <a:spLocks/>
              </p:cNvSpPr>
              <p:nvPr/>
            </p:nvSpPr>
            <p:spPr bwMode="auto">
              <a:xfrm>
                <a:off x="4657725" y="3446463"/>
                <a:ext cx="3175" cy="36513"/>
              </a:xfrm>
              <a:custGeom>
                <a:avLst/>
                <a:gdLst>
                  <a:gd name="T0" fmla="*/ 37 w 37"/>
                  <a:gd name="T1" fmla="*/ 0 h 356"/>
                  <a:gd name="T2" fmla="*/ 11 w 37"/>
                  <a:gd name="T3" fmla="*/ 111 h 356"/>
                  <a:gd name="T4" fmla="*/ 2 w 37"/>
                  <a:gd name="T5" fmla="*/ 184 h 356"/>
                  <a:gd name="T6" fmla="*/ 0 w 37"/>
                  <a:gd name="T7" fmla="*/ 254 h 356"/>
                  <a:gd name="T8" fmla="*/ 2 w 37"/>
                  <a:gd name="T9" fmla="*/ 306 h 356"/>
                  <a:gd name="T10" fmla="*/ 5 w 37"/>
                  <a:gd name="T11" fmla="*/ 356 h 356"/>
                  <a:gd name="T12" fmla="*/ 2 w 37"/>
                  <a:gd name="T13" fmla="*/ 287 h 356"/>
                  <a:gd name="T14" fmla="*/ 2 w 37"/>
                  <a:gd name="T15" fmla="*/ 243 h 356"/>
                  <a:gd name="T16" fmla="*/ 5 w 37"/>
                  <a:gd name="T17" fmla="*/ 203 h 356"/>
                  <a:gd name="T18" fmla="*/ 7 w 37"/>
                  <a:gd name="T19" fmla="*/ 156 h 356"/>
                  <a:gd name="T20" fmla="*/ 16 w 37"/>
                  <a:gd name="T21" fmla="*/ 111 h 356"/>
                  <a:gd name="T22" fmla="*/ 18 w 37"/>
                  <a:gd name="T23" fmla="*/ 94 h 356"/>
                  <a:gd name="T24" fmla="*/ 37 w 37"/>
                  <a:gd name="T25"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56">
                    <a:moveTo>
                      <a:pt x="37" y="0"/>
                    </a:moveTo>
                    <a:lnTo>
                      <a:pt x="11" y="111"/>
                    </a:lnTo>
                    <a:lnTo>
                      <a:pt x="2" y="184"/>
                    </a:lnTo>
                    <a:lnTo>
                      <a:pt x="0" y="254"/>
                    </a:lnTo>
                    <a:lnTo>
                      <a:pt x="2" y="306"/>
                    </a:lnTo>
                    <a:lnTo>
                      <a:pt x="5" y="356"/>
                    </a:lnTo>
                    <a:lnTo>
                      <a:pt x="2" y="287"/>
                    </a:lnTo>
                    <a:lnTo>
                      <a:pt x="2" y="243"/>
                    </a:lnTo>
                    <a:lnTo>
                      <a:pt x="5" y="203"/>
                    </a:lnTo>
                    <a:lnTo>
                      <a:pt x="7" y="156"/>
                    </a:lnTo>
                    <a:lnTo>
                      <a:pt x="16" y="111"/>
                    </a:lnTo>
                    <a:lnTo>
                      <a:pt x="18" y="94"/>
                    </a:lnTo>
                    <a:lnTo>
                      <a:pt x="37"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11"/>
              <p:cNvSpPr>
                <a:spLocks noEditPoints="1"/>
              </p:cNvSpPr>
              <p:nvPr/>
            </p:nvSpPr>
            <p:spPr bwMode="auto">
              <a:xfrm>
                <a:off x="4657725" y="3441701"/>
                <a:ext cx="100013" cy="42863"/>
              </a:xfrm>
              <a:custGeom>
                <a:avLst/>
                <a:gdLst>
                  <a:gd name="T0" fmla="*/ 952 w 1006"/>
                  <a:gd name="T1" fmla="*/ 247 h 434"/>
                  <a:gd name="T2" fmla="*/ 846 w 1006"/>
                  <a:gd name="T3" fmla="*/ 298 h 434"/>
                  <a:gd name="T4" fmla="*/ 743 w 1006"/>
                  <a:gd name="T5" fmla="*/ 339 h 434"/>
                  <a:gd name="T6" fmla="*/ 642 w 1006"/>
                  <a:gd name="T7" fmla="*/ 371 h 434"/>
                  <a:gd name="T8" fmla="*/ 545 w 1006"/>
                  <a:gd name="T9" fmla="*/ 395 h 434"/>
                  <a:gd name="T10" fmla="*/ 404 w 1006"/>
                  <a:gd name="T11" fmla="*/ 418 h 434"/>
                  <a:gd name="T12" fmla="*/ 233 w 1006"/>
                  <a:gd name="T13" fmla="*/ 425 h 434"/>
                  <a:gd name="T14" fmla="*/ 115 w 1006"/>
                  <a:gd name="T15" fmla="*/ 420 h 434"/>
                  <a:gd name="T16" fmla="*/ 16 w 1006"/>
                  <a:gd name="T17" fmla="*/ 409 h 434"/>
                  <a:gd name="T18" fmla="*/ 63 w 1006"/>
                  <a:gd name="T19" fmla="*/ 425 h 434"/>
                  <a:gd name="T20" fmla="*/ 174 w 1006"/>
                  <a:gd name="T21" fmla="*/ 434 h 434"/>
                  <a:gd name="T22" fmla="*/ 317 w 1006"/>
                  <a:gd name="T23" fmla="*/ 431 h 434"/>
                  <a:gd name="T24" fmla="*/ 499 w 1006"/>
                  <a:gd name="T25" fmla="*/ 412 h 434"/>
                  <a:gd name="T26" fmla="*/ 594 w 1006"/>
                  <a:gd name="T27" fmla="*/ 393 h 434"/>
                  <a:gd name="T28" fmla="*/ 694 w 1006"/>
                  <a:gd name="T29" fmla="*/ 364 h 434"/>
                  <a:gd name="T30" fmla="*/ 797 w 1006"/>
                  <a:gd name="T31" fmla="*/ 328 h 434"/>
                  <a:gd name="T32" fmla="*/ 900 w 1006"/>
                  <a:gd name="T33" fmla="*/ 282 h 434"/>
                  <a:gd name="T34" fmla="*/ 1006 w 1006"/>
                  <a:gd name="T35" fmla="*/ 225 h 434"/>
                  <a:gd name="T36" fmla="*/ 16 w 1006"/>
                  <a:gd name="T37" fmla="*/ 152 h 434"/>
                  <a:gd name="T38" fmla="*/ 5 w 1006"/>
                  <a:gd name="T39" fmla="*/ 214 h 434"/>
                  <a:gd name="T40" fmla="*/ 0 w 1006"/>
                  <a:gd name="T41" fmla="*/ 301 h 434"/>
                  <a:gd name="T42" fmla="*/ 3 w 1006"/>
                  <a:gd name="T43" fmla="*/ 296 h 434"/>
                  <a:gd name="T44" fmla="*/ 11 w 1006"/>
                  <a:gd name="T45" fmla="*/ 201 h 434"/>
                  <a:gd name="T46" fmla="*/ 57 w 1006"/>
                  <a:gd name="T47" fmla="*/ 0 h 434"/>
                  <a:gd name="T48" fmla="*/ 79 w 1006"/>
                  <a:gd name="T49" fmla="*/ 25 h 434"/>
                  <a:gd name="T50" fmla="*/ 155 w 1006"/>
                  <a:gd name="T51" fmla="*/ 60 h 434"/>
                  <a:gd name="T52" fmla="*/ 271 w 1006"/>
                  <a:gd name="T53" fmla="*/ 93 h 434"/>
                  <a:gd name="T54" fmla="*/ 399 w 1006"/>
                  <a:gd name="T55" fmla="*/ 112 h 434"/>
                  <a:gd name="T56" fmla="*/ 534 w 1006"/>
                  <a:gd name="T57" fmla="*/ 117 h 434"/>
                  <a:gd name="T58" fmla="*/ 751 w 1006"/>
                  <a:gd name="T59" fmla="*/ 106 h 434"/>
                  <a:gd name="T60" fmla="*/ 952 w 1006"/>
                  <a:gd name="T61" fmla="*/ 79 h 434"/>
                  <a:gd name="T62" fmla="*/ 851 w 1006"/>
                  <a:gd name="T63" fmla="*/ 87 h 434"/>
                  <a:gd name="T64" fmla="*/ 642 w 1006"/>
                  <a:gd name="T65" fmla="*/ 106 h 434"/>
                  <a:gd name="T66" fmla="*/ 531 w 1006"/>
                  <a:gd name="T67" fmla="*/ 108 h 434"/>
                  <a:gd name="T68" fmla="*/ 395 w 1006"/>
                  <a:gd name="T69" fmla="*/ 103 h 434"/>
                  <a:gd name="T70" fmla="*/ 268 w 1006"/>
                  <a:gd name="T71" fmla="*/ 84 h 434"/>
                  <a:gd name="T72" fmla="*/ 155 w 1006"/>
                  <a:gd name="T73" fmla="*/ 52 h 434"/>
                  <a:gd name="T74" fmla="*/ 79 w 1006"/>
                  <a:gd name="T75" fmla="*/ 1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6" h="434">
                    <a:moveTo>
                      <a:pt x="1003" y="218"/>
                    </a:moveTo>
                    <a:lnTo>
                      <a:pt x="952" y="247"/>
                    </a:lnTo>
                    <a:lnTo>
                      <a:pt x="897" y="274"/>
                    </a:lnTo>
                    <a:lnTo>
                      <a:pt x="846" y="298"/>
                    </a:lnTo>
                    <a:lnTo>
                      <a:pt x="794" y="320"/>
                    </a:lnTo>
                    <a:lnTo>
                      <a:pt x="743" y="339"/>
                    </a:lnTo>
                    <a:lnTo>
                      <a:pt x="694" y="355"/>
                    </a:lnTo>
                    <a:lnTo>
                      <a:pt x="642" y="371"/>
                    </a:lnTo>
                    <a:lnTo>
                      <a:pt x="594" y="385"/>
                    </a:lnTo>
                    <a:lnTo>
                      <a:pt x="545" y="395"/>
                    </a:lnTo>
                    <a:lnTo>
                      <a:pt x="496" y="404"/>
                    </a:lnTo>
                    <a:lnTo>
                      <a:pt x="404" y="418"/>
                    </a:lnTo>
                    <a:lnTo>
                      <a:pt x="317" y="423"/>
                    </a:lnTo>
                    <a:lnTo>
                      <a:pt x="233" y="425"/>
                    </a:lnTo>
                    <a:lnTo>
                      <a:pt x="174" y="425"/>
                    </a:lnTo>
                    <a:lnTo>
                      <a:pt x="115" y="420"/>
                    </a:lnTo>
                    <a:lnTo>
                      <a:pt x="63" y="418"/>
                    </a:lnTo>
                    <a:lnTo>
                      <a:pt x="16" y="409"/>
                    </a:lnTo>
                    <a:lnTo>
                      <a:pt x="16" y="418"/>
                    </a:lnTo>
                    <a:lnTo>
                      <a:pt x="63" y="425"/>
                    </a:lnTo>
                    <a:lnTo>
                      <a:pt x="117" y="428"/>
                    </a:lnTo>
                    <a:lnTo>
                      <a:pt x="174" y="434"/>
                    </a:lnTo>
                    <a:lnTo>
                      <a:pt x="233" y="434"/>
                    </a:lnTo>
                    <a:lnTo>
                      <a:pt x="317" y="431"/>
                    </a:lnTo>
                    <a:lnTo>
                      <a:pt x="404" y="425"/>
                    </a:lnTo>
                    <a:lnTo>
                      <a:pt x="499" y="412"/>
                    </a:lnTo>
                    <a:lnTo>
                      <a:pt x="545" y="404"/>
                    </a:lnTo>
                    <a:lnTo>
                      <a:pt x="594" y="393"/>
                    </a:lnTo>
                    <a:lnTo>
                      <a:pt x="646" y="380"/>
                    </a:lnTo>
                    <a:lnTo>
                      <a:pt x="694" y="364"/>
                    </a:lnTo>
                    <a:lnTo>
                      <a:pt x="745" y="347"/>
                    </a:lnTo>
                    <a:lnTo>
                      <a:pt x="797" y="328"/>
                    </a:lnTo>
                    <a:lnTo>
                      <a:pt x="848" y="306"/>
                    </a:lnTo>
                    <a:lnTo>
                      <a:pt x="900" y="282"/>
                    </a:lnTo>
                    <a:lnTo>
                      <a:pt x="952" y="255"/>
                    </a:lnTo>
                    <a:lnTo>
                      <a:pt x="1006" y="225"/>
                    </a:lnTo>
                    <a:lnTo>
                      <a:pt x="1003" y="218"/>
                    </a:lnTo>
                    <a:close/>
                    <a:moveTo>
                      <a:pt x="16" y="152"/>
                    </a:moveTo>
                    <a:lnTo>
                      <a:pt x="14" y="169"/>
                    </a:lnTo>
                    <a:lnTo>
                      <a:pt x="5" y="214"/>
                    </a:lnTo>
                    <a:lnTo>
                      <a:pt x="3" y="261"/>
                    </a:lnTo>
                    <a:lnTo>
                      <a:pt x="0" y="301"/>
                    </a:lnTo>
                    <a:lnTo>
                      <a:pt x="0" y="345"/>
                    </a:lnTo>
                    <a:lnTo>
                      <a:pt x="3" y="296"/>
                    </a:lnTo>
                    <a:lnTo>
                      <a:pt x="5" y="247"/>
                    </a:lnTo>
                    <a:lnTo>
                      <a:pt x="11" y="201"/>
                    </a:lnTo>
                    <a:lnTo>
                      <a:pt x="16" y="152"/>
                    </a:lnTo>
                    <a:close/>
                    <a:moveTo>
                      <a:pt x="57" y="0"/>
                    </a:moveTo>
                    <a:lnTo>
                      <a:pt x="54" y="9"/>
                    </a:lnTo>
                    <a:lnTo>
                      <a:pt x="79" y="25"/>
                    </a:lnTo>
                    <a:lnTo>
                      <a:pt x="101" y="39"/>
                    </a:lnTo>
                    <a:lnTo>
                      <a:pt x="155" y="60"/>
                    </a:lnTo>
                    <a:lnTo>
                      <a:pt x="209" y="79"/>
                    </a:lnTo>
                    <a:lnTo>
                      <a:pt x="271" y="93"/>
                    </a:lnTo>
                    <a:lnTo>
                      <a:pt x="334" y="103"/>
                    </a:lnTo>
                    <a:lnTo>
                      <a:pt x="399" y="112"/>
                    </a:lnTo>
                    <a:lnTo>
                      <a:pt x="466" y="114"/>
                    </a:lnTo>
                    <a:lnTo>
                      <a:pt x="534" y="117"/>
                    </a:lnTo>
                    <a:lnTo>
                      <a:pt x="642" y="114"/>
                    </a:lnTo>
                    <a:lnTo>
                      <a:pt x="751" y="106"/>
                    </a:lnTo>
                    <a:lnTo>
                      <a:pt x="853" y="96"/>
                    </a:lnTo>
                    <a:lnTo>
                      <a:pt x="952" y="79"/>
                    </a:lnTo>
                    <a:lnTo>
                      <a:pt x="949" y="73"/>
                    </a:lnTo>
                    <a:lnTo>
                      <a:pt x="851" y="87"/>
                    </a:lnTo>
                    <a:lnTo>
                      <a:pt x="748" y="98"/>
                    </a:lnTo>
                    <a:lnTo>
                      <a:pt x="642" y="106"/>
                    </a:lnTo>
                    <a:lnTo>
                      <a:pt x="534" y="108"/>
                    </a:lnTo>
                    <a:lnTo>
                      <a:pt x="531" y="108"/>
                    </a:lnTo>
                    <a:lnTo>
                      <a:pt x="463" y="106"/>
                    </a:lnTo>
                    <a:lnTo>
                      <a:pt x="395" y="103"/>
                    </a:lnTo>
                    <a:lnTo>
                      <a:pt x="331" y="96"/>
                    </a:lnTo>
                    <a:lnTo>
                      <a:pt x="268" y="84"/>
                    </a:lnTo>
                    <a:lnTo>
                      <a:pt x="209" y="71"/>
                    </a:lnTo>
                    <a:lnTo>
                      <a:pt x="155" y="52"/>
                    </a:lnTo>
                    <a:lnTo>
                      <a:pt x="103" y="28"/>
                    </a:lnTo>
                    <a:lnTo>
                      <a:pt x="79" y="16"/>
                    </a:lnTo>
                    <a:lnTo>
                      <a:pt x="5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12"/>
              <p:cNvSpPr>
                <a:spLocks/>
              </p:cNvSpPr>
              <p:nvPr/>
            </p:nvSpPr>
            <p:spPr bwMode="auto">
              <a:xfrm>
                <a:off x="4657725" y="3441701"/>
                <a:ext cx="6350" cy="41275"/>
              </a:xfrm>
              <a:custGeom>
                <a:avLst/>
                <a:gdLst>
                  <a:gd name="T0" fmla="*/ 49 w 57"/>
                  <a:gd name="T1" fmla="*/ 0 h 420"/>
                  <a:gd name="T2" fmla="*/ 47 w 57"/>
                  <a:gd name="T3" fmla="*/ 6 h 420"/>
                  <a:gd name="T4" fmla="*/ 35 w 57"/>
                  <a:gd name="T5" fmla="*/ 60 h 420"/>
                  <a:gd name="T6" fmla="*/ 16 w 57"/>
                  <a:gd name="T7" fmla="*/ 154 h 420"/>
                  <a:gd name="T8" fmla="*/ 11 w 57"/>
                  <a:gd name="T9" fmla="*/ 203 h 420"/>
                  <a:gd name="T10" fmla="*/ 5 w 57"/>
                  <a:gd name="T11" fmla="*/ 249 h 420"/>
                  <a:gd name="T12" fmla="*/ 3 w 57"/>
                  <a:gd name="T13" fmla="*/ 298 h 420"/>
                  <a:gd name="T14" fmla="*/ 0 w 57"/>
                  <a:gd name="T15" fmla="*/ 347 h 420"/>
                  <a:gd name="T16" fmla="*/ 3 w 57"/>
                  <a:gd name="T17" fmla="*/ 416 h 420"/>
                  <a:gd name="T18" fmla="*/ 5 w 57"/>
                  <a:gd name="T19" fmla="*/ 420 h 420"/>
                  <a:gd name="T20" fmla="*/ 16 w 57"/>
                  <a:gd name="T21" fmla="*/ 420 h 420"/>
                  <a:gd name="T22" fmla="*/ 16 w 57"/>
                  <a:gd name="T23" fmla="*/ 411 h 420"/>
                  <a:gd name="T24" fmla="*/ 11 w 57"/>
                  <a:gd name="T25" fmla="*/ 411 h 420"/>
                  <a:gd name="T26" fmla="*/ 5 w 57"/>
                  <a:gd name="T27" fmla="*/ 366 h 420"/>
                  <a:gd name="T28" fmla="*/ 5 w 57"/>
                  <a:gd name="T29" fmla="*/ 314 h 420"/>
                  <a:gd name="T30" fmla="*/ 9 w 57"/>
                  <a:gd name="T31" fmla="*/ 246 h 420"/>
                  <a:gd name="T32" fmla="*/ 16 w 57"/>
                  <a:gd name="T33" fmla="*/ 173 h 420"/>
                  <a:gd name="T34" fmla="*/ 54 w 57"/>
                  <a:gd name="T35" fmla="*/ 11 h 420"/>
                  <a:gd name="T36" fmla="*/ 57 w 57"/>
                  <a:gd name="T37" fmla="*/ 2 h 420"/>
                  <a:gd name="T38" fmla="*/ 54 w 57"/>
                  <a:gd name="T39" fmla="*/ 2 h 420"/>
                  <a:gd name="T40" fmla="*/ 49 w 57"/>
                  <a:gd name="T41"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20">
                    <a:moveTo>
                      <a:pt x="49" y="0"/>
                    </a:moveTo>
                    <a:lnTo>
                      <a:pt x="47" y="6"/>
                    </a:lnTo>
                    <a:lnTo>
                      <a:pt x="35" y="60"/>
                    </a:lnTo>
                    <a:lnTo>
                      <a:pt x="16" y="154"/>
                    </a:lnTo>
                    <a:lnTo>
                      <a:pt x="11" y="203"/>
                    </a:lnTo>
                    <a:lnTo>
                      <a:pt x="5" y="249"/>
                    </a:lnTo>
                    <a:lnTo>
                      <a:pt x="3" y="298"/>
                    </a:lnTo>
                    <a:lnTo>
                      <a:pt x="0" y="347"/>
                    </a:lnTo>
                    <a:lnTo>
                      <a:pt x="3" y="416"/>
                    </a:lnTo>
                    <a:lnTo>
                      <a:pt x="5" y="420"/>
                    </a:lnTo>
                    <a:lnTo>
                      <a:pt x="16" y="420"/>
                    </a:lnTo>
                    <a:lnTo>
                      <a:pt x="16" y="411"/>
                    </a:lnTo>
                    <a:lnTo>
                      <a:pt x="11" y="411"/>
                    </a:lnTo>
                    <a:lnTo>
                      <a:pt x="5" y="366"/>
                    </a:lnTo>
                    <a:lnTo>
                      <a:pt x="5" y="314"/>
                    </a:lnTo>
                    <a:lnTo>
                      <a:pt x="9" y="246"/>
                    </a:lnTo>
                    <a:lnTo>
                      <a:pt x="16" y="173"/>
                    </a:lnTo>
                    <a:lnTo>
                      <a:pt x="54" y="11"/>
                    </a:lnTo>
                    <a:lnTo>
                      <a:pt x="57" y="2"/>
                    </a:lnTo>
                    <a:lnTo>
                      <a:pt x="54" y="2"/>
                    </a:lnTo>
                    <a:lnTo>
                      <a:pt x="4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3"/>
              <p:cNvSpPr>
                <a:spLocks/>
              </p:cNvSpPr>
              <p:nvPr/>
            </p:nvSpPr>
            <p:spPr bwMode="auto">
              <a:xfrm>
                <a:off x="4672013" y="3516313"/>
                <a:ext cx="93663" cy="38100"/>
              </a:xfrm>
              <a:custGeom>
                <a:avLst/>
                <a:gdLst>
                  <a:gd name="T0" fmla="*/ 0 w 933"/>
                  <a:gd name="T1" fmla="*/ 0 h 378"/>
                  <a:gd name="T2" fmla="*/ 28 w 933"/>
                  <a:gd name="T3" fmla="*/ 37 h 378"/>
                  <a:gd name="T4" fmla="*/ 58 w 933"/>
                  <a:gd name="T5" fmla="*/ 75 h 378"/>
                  <a:gd name="T6" fmla="*/ 87 w 933"/>
                  <a:gd name="T7" fmla="*/ 110 h 378"/>
                  <a:gd name="T8" fmla="*/ 120 w 933"/>
                  <a:gd name="T9" fmla="*/ 146 h 378"/>
                  <a:gd name="T10" fmla="*/ 152 w 933"/>
                  <a:gd name="T11" fmla="*/ 176 h 378"/>
                  <a:gd name="T12" fmla="*/ 188 w 933"/>
                  <a:gd name="T13" fmla="*/ 207 h 378"/>
                  <a:gd name="T14" fmla="*/ 225 w 933"/>
                  <a:gd name="T15" fmla="*/ 235 h 378"/>
                  <a:gd name="T16" fmla="*/ 266 w 933"/>
                  <a:gd name="T17" fmla="*/ 261 h 378"/>
                  <a:gd name="T18" fmla="*/ 305 w 933"/>
                  <a:gd name="T19" fmla="*/ 289 h 378"/>
                  <a:gd name="T20" fmla="*/ 340 w 933"/>
                  <a:gd name="T21" fmla="*/ 316 h 378"/>
                  <a:gd name="T22" fmla="*/ 369 w 933"/>
                  <a:gd name="T23" fmla="*/ 348 h 378"/>
                  <a:gd name="T24" fmla="*/ 394 w 933"/>
                  <a:gd name="T25" fmla="*/ 378 h 378"/>
                  <a:gd name="T26" fmla="*/ 448 w 933"/>
                  <a:gd name="T27" fmla="*/ 370 h 378"/>
                  <a:gd name="T28" fmla="*/ 505 w 933"/>
                  <a:gd name="T29" fmla="*/ 360 h 378"/>
                  <a:gd name="T30" fmla="*/ 570 w 933"/>
                  <a:gd name="T31" fmla="*/ 343 h 378"/>
                  <a:gd name="T32" fmla="*/ 641 w 933"/>
                  <a:gd name="T33" fmla="*/ 324 h 378"/>
                  <a:gd name="T34" fmla="*/ 714 w 933"/>
                  <a:gd name="T35" fmla="*/ 303 h 378"/>
                  <a:gd name="T36" fmla="*/ 787 w 933"/>
                  <a:gd name="T37" fmla="*/ 275 h 378"/>
                  <a:gd name="T38" fmla="*/ 860 w 933"/>
                  <a:gd name="T39" fmla="*/ 243 h 378"/>
                  <a:gd name="T40" fmla="*/ 933 w 933"/>
                  <a:gd name="T41" fmla="*/ 205 h 378"/>
                  <a:gd name="T42" fmla="*/ 919 w 933"/>
                  <a:gd name="T43" fmla="*/ 153 h 378"/>
                  <a:gd name="T44" fmla="*/ 911 w 933"/>
                  <a:gd name="T45" fmla="*/ 110 h 378"/>
                  <a:gd name="T46" fmla="*/ 909 w 933"/>
                  <a:gd name="T47" fmla="*/ 70 h 378"/>
                  <a:gd name="T48" fmla="*/ 909 w 933"/>
                  <a:gd name="T49" fmla="*/ 32 h 378"/>
                  <a:gd name="T50" fmla="*/ 797 w 933"/>
                  <a:gd name="T51" fmla="*/ 45 h 378"/>
                  <a:gd name="T52" fmla="*/ 676 w 933"/>
                  <a:gd name="T53" fmla="*/ 59 h 378"/>
                  <a:gd name="T54" fmla="*/ 551 w 933"/>
                  <a:gd name="T55" fmla="*/ 67 h 378"/>
                  <a:gd name="T56" fmla="*/ 423 w 933"/>
                  <a:gd name="T57" fmla="*/ 70 h 378"/>
                  <a:gd name="T58" fmla="*/ 364 w 933"/>
                  <a:gd name="T59" fmla="*/ 70 h 378"/>
                  <a:gd name="T60" fmla="*/ 305 w 933"/>
                  <a:gd name="T61" fmla="*/ 67 h 378"/>
                  <a:gd name="T62" fmla="*/ 247 w 933"/>
                  <a:gd name="T63" fmla="*/ 61 h 378"/>
                  <a:gd name="T64" fmla="*/ 190 w 933"/>
                  <a:gd name="T65" fmla="*/ 56 h 378"/>
                  <a:gd name="T66" fmla="*/ 139 w 933"/>
                  <a:gd name="T67" fmla="*/ 45 h 378"/>
                  <a:gd name="T68" fmla="*/ 90 w 933"/>
                  <a:gd name="T69" fmla="*/ 35 h 378"/>
                  <a:gd name="T70" fmla="*/ 44 w 933"/>
                  <a:gd name="T71" fmla="*/ 18 h 378"/>
                  <a:gd name="T72" fmla="*/ 0 w 933"/>
                  <a:gd name="T7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3" h="378">
                    <a:moveTo>
                      <a:pt x="0" y="0"/>
                    </a:moveTo>
                    <a:lnTo>
                      <a:pt x="28" y="37"/>
                    </a:lnTo>
                    <a:lnTo>
                      <a:pt x="58" y="75"/>
                    </a:lnTo>
                    <a:lnTo>
                      <a:pt x="87" y="110"/>
                    </a:lnTo>
                    <a:lnTo>
                      <a:pt x="120" y="146"/>
                    </a:lnTo>
                    <a:lnTo>
                      <a:pt x="152" y="176"/>
                    </a:lnTo>
                    <a:lnTo>
                      <a:pt x="188" y="207"/>
                    </a:lnTo>
                    <a:lnTo>
                      <a:pt x="225" y="235"/>
                    </a:lnTo>
                    <a:lnTo>
                      <a:pt x="266" y="261"/>
                    </a:lnTo>
                    <a:lnTo>
                      <a:pt x="305" y="289"/>
                    </a:lnTo>
                    <a:lnTo>
                      <a:pt x="340" y="316"/>
                    </a:lnTo>
                    <a:lnTo>
                      <a:pt x="369" y="348"/>
                    </a:lnTo>
                    <a:lnTo>
                      <a:pt x="394" y="378"/>
                    </a:lnTo>
                    <a:lnTo>
                      <a:pt x="448" y="370"/>
                    </a:lnTo>
                    <a:lnTo>
                      <a:pt x="505" y="360"/>
                    </a:lnTo>
                    <a:lnTo>
                      <a:pt x="570" y="343"/>
                    </a:lnTo>
                    <a:lnTo>
                      <a:pt x="641" y="324"/>
                    </a:lnTo>
                    <a:lnTo>
                      <a:pt x="714" y="303"/>
                    </a:lnTo>
                    <a:lnTo>
                      <a:pt x="787" y="275"/>
                    </a:lnTo>
                    <a:lnTo>
                      <a:pt x="860" y="243"/>
                    </a:lnTo>
                    <a:lnTo>
                      <a:pt x="933" y="205"/>
                    </a:lnTo>
                    <a:lnTo>
                      <a:pt x="919" y="153"/>
                    </a:lnTo>
                    <a:lnTo>
                      <a:pt x="911" y="110"/>
                    </a:lnTo>
                    <a:lnTo>
                      <a:pt x="909" y="70"/>
                    </a:lnTo>
                    <a:lnTo>
                      <a:pt x="909" y="32"/>
                    </a:lnTo>
                    <a:lnTo>
                      <a:pt x="797" y="45"/>
                    </a:lnTo>
                    <a:lnTo>
                      <a:pt x="676" y="59"/>
                    </a:lnTo>
                    <a:lnTo>
                      <a:pt x="551" y="67"/>
                    </a:lnTo>
                    <a:lnTo>
                      <a:pt x="423" y="70"/>
                    </a:lnTo>
                    <a:lnTo>
                      <a:pt x="364" y="70"/>
                    </a:lnTo>
                    <a:lnTo>
                      <a:pt x="305" y="67"/>
                    </a:lnTo>
                    <a:lnTo>
                      <a:pt x="247" y="61"/>
                    </a:lnTo>
                    <a:lnTo>
                      <a:pt x="190" y="56"/>
                    </a:lnTo>
                    <a:lnTo>
                      <a:pt x="139" y="45"/>
                    </a:lnTo>
                    <a:lnTo>
                      <a:pt x="90" y="35"/>
                    </a:lnTo>
                    <a:lnTo>
                      <a:pt x="44" y="18"/>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4"/>
              <p:cNvSpPr>
                <a:spLocks/>
              </p:cNvSpPr>
              <p:nvPr/>
            </p:nvSpPr>
            <p:spPr bwMode="auto">
              <a:xfrm>
                <a:off x="4670425" y="3516313"/>
                <a:ext cx="41275" cy="38100"/>
              </a:xfrm>
              <a:custGeom>
                <a:avLst/>
                <a:gdLst>
                  <a:gd name="T0" fmla="*/ 0 w 413"/>
                  <a:gd name="T1" fmla="*/ 0 h 393"/>
                  <a:gd name="T2" fmla="*/ 38 w 413"/>
                  <a:gd name="T3" fmla="*/ 57 h 393"/>
                  <a:gd name="T4" fmla="*/ 77 w 413"/>
                  <a:gd name="T5" fmla="*/ 106 h 393"/>
                  <a:gd name="T6" fmla="*/ 117 w 413"/>
                  <a:gd name="T7" fmla="*/ 149 h 393"/>
                  <a:gd name="T8" fmla="*/ 155 w 413"/>
                  <a:gd name="T9" fmla="*/ 188 h 393"/>
                  <a:gd name="T10" fmla="*/ 193 w 413"/>
                  <a:gd name="T11" fmla="*/ 219 h 393"/>
                  <a:gd name="T12" fmla="*/ 226 w 413"/>
                  <a:gd name="T13" fmla="*/ 247 h 393"/>
                  <a:gd name="T14" fmla="*/ 280 w 413"/>
                  <a:gd name="T15" fmla="*/ 285 h 393"/>
                  <a:gd name="T16" fmla="*/ 312 w 413"/>
                  <a:gd name="T17" fmla="*/ 304 h 393"/>
                  <a:gd name="T18" fmla="*/ 342 w 413"/>
                  <a:gd name="T19" fmla="*/ 325 h 393"/>
                  <a:gd name="T20" fmla="*/ 367 w 413"/>
                  <a:gd name="T21" fmla="*/ 347 h 393"/>
                  <a:gd name="T22" fmla="*/ 388 w 413"/>
                  <a:gd name="T23" fmla="*/ 369 h 393"/>
                  <a:gd name="T24" fmla="*/ 407 w 413"/>
                  <a:gd name="T25" fmla="*/ 393 h 393"/>
                  <a:gd name="T26" fmla="*/ 413 w 413"/>
                  <a:gd name="T27" fmla="*/ 390 h 393"/>
                  <a:gd name="T28" fmla="*/ 388 w 413"/>
                  <a:gd name="T29" fmla="*/ 360 h 393"/>
                  <a:gd name="T30" fmla="*/ 359 w 413"/>
                  <a:gd name="T31" fmla="*/ 328 h 393"/>
                  <a:gd name="T32" fmla="*/ 324 w 413"/>
                  <a:gd name="T33" fmla="*/ 301 h 393"/>
                  <a:gd name="T34" fmla="*/ 285 w 413"/>
                  <a:gd name="T35" fmla="*/ 273 h 393"/>
                  <a:gd name="T36" fmla="*/ 244 w 413"/>
                  <a:gd name="T37" fmla="*/ 247 h 393"/>
                  <a:gd name="T38" fmla="*/ 207 w 413"/>
                  <a:gd name="T39" fmla="*/ 219 h 393"/>
                  <a:gd name="T40" fmla="*/ 171 w 413"/>
                  <a:gd name="T41" fmla="*/ 188 h 393"/>
                  <a:gd name="T42" fmla="*/ 139 w 413"/>
                  <a:gd name="T43" fmla="*/ 158 h 393"/>
                  <a:gd name="T44" fmla="*/ 106 w 413"/>
                  <a:gd name="T45" fmla="*/ 122 h 393"/>
                  <a:gd name="T46" fmla="*/ 77 w 413"/>
                  <a:gd name="T47" fmla="*/ 87 h 393"/>
                  <a:gd name="T48" fmla="*/ 47 w 413"/>
                  <a:gd name="T49" fmla="*/ 49 h 393"/>
                  <a:gd name="T50" fmla="*/ 19 w 413"/>
                  <a:gd name="T51" fmla="*/ 12 h 393"/>
                  <a:gd name="T52" fmla="*/ 0 w 413"/>
                  <a:gd name="T53"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3" h="393">
                    <a:moveTo>
                      <a:pt x="0" y="0"/>
                    </a:moveTo>
                    <a:lnTo>
                      <a:pt x="38" y="57"/>
                    </a:lnTo>
                    <a:lnTo>
                      <a:pt x="77" y="106"/>
                    </a:lnTo>
                    <a:lnTo>
                      <a:pt x="117" y="149"/>
                    </a:lnTo>
                    <a:lnTo>
                      <a:pt x="155" y="188"/>
                    </a:lnTo>
                    <a:lnTo>
                      <a:pt x="193" y="219"/>
                    </a:lnTo>
                    <a:lnTo>
                      <a:pt x="226" y="247"/>
                    </a:lnTo>
                    <a:lnTo>
                      <a:pt x="280" y="285"/>
                    </a:lnTo>
                    <a:lnTo>
                      <a:pt x="312" y="304"/>
                    </a:lnTo>
                    <a:lnTo>
                      <a:pt x="342" y="325"/>
                    </a:lnTo>
                    <a:lnTo>
                      <a:pt x="367" y="347"/>
                    </a:lnTo>
                    <a:lnTo>
                      <a:pt x="388" y="369"/>
                    </a:lnTo>
                    <a:lnTo>
                      <a:pt x="407" y="393"/>
                    </a:lnTo>
                    <a:lnTo>
                      <a:pt x="413" y="390"/>
                    </a:lnTo>
                    <a:lnTo>
                      <a:pt x="388" y="360"/>
                    </a:lnTo>
                    <a:lnTo>
                      <a:pt x="359" y="328"/>
                    </a:lnTo>
                    <a:lnTo>
                      <a:pt x="324" y="301"/>
                    </a:lnTo>
                    <a:lnTo>
                      <a:pt x="285" y="273"/>
                    </a:lnTo>
                    <a:lnTo>
                      <a:pt x="244" y="247"/>
                    </a:lnTo>
                    <a:lnTo>
                      <a:pt x="207" y="219"/>
                    </a:lnTo>
                    <a:lnTo>
                      <a:pt x="171" y="188"/>
                    </a:lnTo>
                    <a:lnTo>
                      <a:pt x="139" y="158"/>
                    </a:lnTo>
                    <a:lnTo>
                      <a:pt x="106" y="122"/>
                    </a:lnTo>
                    <a:lnTo>
                      <a:pt x="77" y="87"/>
                    </a:lnTo>
                    <a:lnTo>
                      <a:pt x="47" y="49"/>
                    </a:lnTo>
                    <a:lnTo>
                      <a:pt x="19" y="12"/>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5"/>
              <p:cNvSpPr>
                <a:spLocks noEditPoints="1"/>
              </p:cNvSpPr>
              <p:nvPr/>
            </p:nvSpPr>
            <p:spPr bwMode="auto">
              <a:xfrm>
                <a:off x="4672013" y="3516313"/>
                <a:ext cx="93663" cy="39688"/>
              </a:xfrm>
              <a:custGeom>
                <a:avLst/>
                <a:gdLst>
                  <a:gd name="T0" fmla="*/ 940 w 942"/>
                  <a:gd name="T1" fmla="*/ 219 h 400"/>
                  <a:gd name="T2" fmla="*/ 867 w 942"/>
                  <a:gd name="T3" fmla="*/ 257 h 400"/>
                  <a:gd name="T4" fmla="*/ 794 w 942"/>
                  <a:gd name="T5" fmla="*/ 289 h 400"/>
                  <a:gd name="T6" fmla="*/ 721 w 942"/>
                  <a:gd name="T7" fmla="*/ 317 h 400"/>
                  <a:gd name="T8" fmla="*/ 648 w 942"/>
                  <a:gd name="T9" fmla="*/ 338 h 400"/>
                  <a:gd name="T10" fmla="*/ 577 w 942"/>
                  <a:gd name="T11" fmla="*/ 357 h 400"/>
                  <a:gd name="T12" fmla="*/ 512 w 942"/>
                  <a:gd name="T13" fmla="*/ 374 h 400"/>
                  <a:gd name="T14" fmla="*/ 455 w 942"/>
                  <a:gd name="T15" fmla="*/ 384 h 400"/>
                  <a:gd name="T16" fmla="*/ 401 w 942"/>
                  <a:gd name="T17" fmla="*/ 392 h 400"/>
                  <a:gd name="T18" fmla="*/ 406 w 942"/>
                  <a:gd name="T19" fmla="*/ 400 h 400"/>
                  <a:gd name="T20" fmla="*/ 460 w 942"/>
                  <a:gd name="T21" fmla="*/ 392 h 400"/>
                  <a:gd name="T22" fmla="*/ 517 w 942"/>
                  <a:gd name="T23" fmla="*/ 379 h 400"/>
                  <a:gd name="T24" fmla="*/ 582 w 942"/>
                  <a:gd name="T25" fmla="*/ 365 h 400"/>
                  <a:gd name="T26" fmla="*/ 650 w 942"/>
                  <a:gd name="T27" fmla="*/ 346 h 400"/>
                  <a:gd name="T28" fmla="*/ 723 w 942"/>
                  <a:gd name="T29" fmla="*/ 325 h 400"/>
                  <a:gd name="T30" fmla="*/ 796 w 942"/>
                  <a:gd name="T31" fmla="*/ 294 h 400"/>
                  <a:gd name="T32" fmla="*/ 869 w 942"/>
                  <a:gd name="T33" fmla="*/ 265 h 400"/>
                  <a:gd name="T34" fmla="*/ 942 w 942"/>
                  <a:gd name="T35" fmla="*/ 227 h 400"/>
                  <a:gd name="T36" fmla="*/ 940 w 942"/>
                  <a:gd name="T37" fmla="*/ 219 h 400"/>
                  <a:gd name="T38" fmla="*/ 0 w 942"/>
                  <a:gd name="T39" fmla="*/ 0 h 400"/>
                  <a:gd name="T40" fmla="*/ 7 w 942"/>
                  <a:gd name="T41" fmla="*/ 14 h 400"/>
                  <a:gd name="T42" fmla="*/ 51 w 942"/>
                  <a:gd name="T43" fmla="*/ 32 h 400"/>
                  <a:gd name="T44" fmla="*/ 97 w 942"/>
                  <a:gd name="T45" fmla="*/ 49 h 400"/>
                  <a:gd name="T46" fmla="*/ 146 w 942"/>
                  <a:gd name="T47" fmla="*/ 59 h 400"/>
                  <a:gd name="T48" fmla="*/ 197 w 942"/>
                  <a:gd name="T49" fmla="*/ 70 h 400"/>
                  <a:gd name="T50" fmla="*/ 254 w 942"/>
                  <a:gd name="T51" fmla="*/ 75 h 400"/>
                  <a:gd name="T52" fmla="*/ 312 w 942"/>
                  <a:gd name="T53" fmla="*/ 81 h 400"/>
                  <a:gd name="T54" fmla="*/ 371 w 942"/>
                  <a:gd name="T55" fmla="*/ 84 h 400"/>
                  <a:gd name="T56" fmla="*/ 430 w 942"/>
                  <a:gd name="T57" fmla="*/ 84 h 400"/>
                  <a:gd name="T58" fmla="*/ 558 w 942"/>
                  <a:gd name="T59" fmla="*/ 81 h 400"/>
                  <a:gd name="T60" fmla="*/ 683 w 942"/>
                  <a:gd name="T61" fmla="*/ 73 h 400"/>
                  <a:gd name="T62" fmla="*/ 804 w 942"/>
                  <a:gd name="T63" fmla="*/ 59 h 400"/>
                  <a:gd name="T64" fmla="*/ 916 w 942"/>
                  <a:gd name="T65" fmla="*/ 46 h 400"/>
                  <a:gd name="T66" fmla="*/ 916 w 942"/>
                  <a:gd name="T67" fmla="*/ 37 h 400"/>
                  <a:gd name="T68" fmla="*/ 804 w 942"/>
                  <a:gd name="T69" fmla="*/ 51 h 400"/>
                  <a:gd name="T70" fmla="*/ 683 w 942"/>
                  <a:gd name="T71" fmla="*/ 65 h 400"/>
                  <a:gd name="T72" fmla="*/ 558 w 942"/>
                  <a:gd name="T73" fmla="*/ 73 h 400"/>
                  <a:gd name="T74" fmla="*/ 493 w 942"/>
                  <a:gd name="T75" fmla="*/ 75 h 400"/>
                  <a:gd name="T76" fmla="*/ 430 w 942"/>
                  <a:gd name="T77" fmla="*/ 75 h 400"/>
                  <a:gd name="T78" fmla="*/ 368 w 942"/>
                  <a:gd name="T79" fmla="*/ 75 h 400"/>
                  <a:gd name="T80" fmla="*/ 305 w 942"/>
                  <a:gd name="T81" fmla="*/ 73 h 400"/>
                  <a:gd name="T82" fmla="*/ 249 w 942"/>
                  <a:gd name="T83" fmla="*/ 68 h 400"/>
                  <a:gd name="T84" fmla="*/ 192 w 942"/>
                  <a:gd name="T85" fmla="*/ 59 h 400"/>
                  <a:gd name="T86" fmla="*/ 138 w 942"/>
                  <a:gd name="T87" fmla="*/ 49 h 400"/>
                  <a:gd name="T88" fmla="*/ 86 w 942"/>
                  <a:gd name="T89" fmla="*/ 35 h 400"/>
                  <a:gd name="T90" fmla="*/ 40 w 942"/>
                  <a:gd name="T91" fmla="*/ 19 h 400"/>
                  <a:gd name="T92" fmla="*/ 0 w 942"/>
                  <a:gd name="T93"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2" h="400">
                    <a:moveTo>
                      <a:pt x="940" y="219"/>
                    </a:moveTo>
                    <a:lnTo>
                      <a:pt x="867" y="257"/>
                    </a:lnTo>
                    <a:lnTo>
                      <a:pt x="794" y="289"/>
                    </a:lnTo>
                    <a:lnTo>
                      <a:pt x="721" y="317"/>
                    </a:lnTo>
                    <a:lnTo>
                      <a:pt x="648" y="338"/>
                    </a:lnTo>
                    <a:lnTo>
                      <a:pt x="577" y="357"/>
                    </a:lnTo>
                    <a:lnTo>
                      <a:pt x="512" y="374"/>
                    </a:lnTo>
                    <a:lnTo>
                      <a:pt x="455" y="384"/>
                    </a:lnTo>
                    <a:lnTo>
                      <a:pt x="401" y="392"/>
                    </a:lnTo>
                    <a:lnTo>
                      <a:pt x="406" y="400"/>
                    </a:lnTo>
                    <a:lnTo>
                      <a:pt x="460" y="392"/>
                    </a:lnTo>
                    <a:lnTo>
                      <a:pt x="517" y="379"/>
                    </a:lnTo>
                    <a:lnTo>
                      <a:pt x="582" y="365"/>
                    </a:lnTo>
                    <a:lnTo>
                      <a:pt x="650" y="346"/>
                    </a:lnTo>
                    <a:lnTo>
                      <a:pt x="723" y="325"/>
                    </a:lnTo>
                    <a:lnTo>
                      <a:pt x="796" y="294"/>
                    </a:lnTo>
                    <a:lnTo>
                      <a:pt x="869" y="265"/>
                    </a:lnTo>
                    <a:lnTo>
                      <a:pt x="942" y="227"/>
                    </a:lnTo>
                    <a:lnTo>
                      <a:pt x="940" y="219"/>
                    </a:lnTo>
                    <a:close/>
                    <a:moveTo>
                      <a:pt x="0" y="0"/>
                    </a:moveTo>
                    <a:lnTo>
                      <a:pt x="7" y="14"/>
                    </a:lnTo>
                    <a:lnTo>
                      <a:pt x="51" y="32"/>
                    </a:lnTo>
                    <a:lnTo>
                      <a:pt x="97" y="49"/>
                    </a:lnTo>
                    <a:lnTo>
                      <a:pt x="146" y="59"/>
                    </a:lnTo>
                    <a:lnTo>
                      <a:pt x="197" y="70"/>
                    </a:lnTo>
                    <a:lnTo>
                      <a:pt x="254" y="75"/>
                    </a:lnTo>
                    <a:lnTo>
                      <a:pt x="312" y="81"/>
                    </a:lnTo>
                    <a:lnTo>
                      <a:pt x="371" y="84"/>
                    </a:lnTo>
                    <a:lnTo>
                      <a:pt x="430" y="84"/>
                    </a:lnTo>
                    <a:lnTo>
                      <a:pt x="558" y="81"/>
                    </a:lnTo>
                    <a:lnTo>
                      <a:pt x="683" y="73"/>
                    </a:lnTo>
                    <a:lnTo>
                      <a:pt x="804" y="59"/>
                    </a:lnTo>
                    <a:lnTo>
                      <a:pt x="916" y="46"/>
                    </a:lnTo>
                    <a:lnTo>
                      <a:pt x="916" y="37"/>
                    </a:lnTo>
                    <a:lnTo>
                      <a:pt x="804" y="51"/>
                    </a:lnTo>
                    <a:lnTo>
                      <a:pt x="683" y="65"/>
                    </a:lnTo>
                    <a:lnTo>
                      <a:pt x="558" y="73"/>
                    </a:lnTo>
                    <a:lnTo>
                      <a:pt x="493" y="75"/>
                    </a:lnTo>
                    <a:lnTo>
                      <a:pt x="430" y="75"/>
                    </a:lnTo>
                    <a:lnTo>
                      <a:pt x="368" y="75"/>
                    </a:lnTo>
                    <a:lnTo>
                      <a:pt x="305" y="73"/>
                    </a:lnTo>
                    <a:lnTo>
                      <a:pt x="249" y="68"/>
                    </a:lnTo>
                    <a:lnTo>
                      <a:pt x="192" y="59"/>
                    </a:lnTo>
                    <a:lnTo>
                      <a:pt x="138" y="49"/>
                    </a:lnTo>
                    <a:lnTo>
                      <a:pt x="86" y="35"/>
                    </a:lnTo>
                    <a:lnTo>
                      <a:pt x="40" y="19"/>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6"/>
              <p:cNvSpPr>
                <a:spLocks/>
              </p:cNvSpPr>
              <p:nvPr/>
            </p:nvSpPr>
            <p:spPr bwMode="auto">
              <a:xfrm>
                <a:off x="4668838" y="3514726"/>
                <a:ext cx="42863" cy="41275"/>
              </a:xfrm>
              <a:custGeom>
                <a:avLst/>
                <a:gdLst>
                  <a:gd name="T0" fmla="*/ 6 w 434"/>
                  <a:gd name="T1" fmla="*/ 0 h 415"/>
                  <a:gd name="T2" fmla="*/ 4 w 434"/>
                  <a:gd name="T3" fmla="*/ 0 h 415"/>
                  <a:gd name="T4" fmla="*/ 0 w 434"/>
                  <a:gd name="T5" fmla="*/ 7 h 415"/>
                  <a:gd name="T6" fmla="*/ 25 w 434"/>
                  <a:gd name="T7" fmla="*/ 44 h 415"/>
                  <a:gd name="T8" fmla="*/ 52 w 434"/>
                  <a:gd name="T9" fmla="*/ 80 h 415"/>
                  <a:gd name="T10" fmla="*/ 79 w 434"/>
                  <a:gd name="T11" fmla="*/ 115 h 415"/>
                  <a:gd name="T12" fmla="*/ 103 w 434"/>
                  <a:gd name="T13" fmla="*/ 144 h 415"/>
                  <a:gd name="T14" fmla="*/ 157 w 434"/>
                  <a:gd name="T15" fmla="*/ 202 h 415"/>
                  <a:gd name="T16" fmla="*/ 209 w 434"/>
                  <a:gd name="T17" fmla="*/ 245 h 415"/>
                  <a:gd name="T18" fmla="*/ 253 w 434"/>
                  <a:gd name="T19" fmla="*/ 280 h 415"/>
                  <a:gd name="T20" fmla="*/ 291 w 434"/>
                  <a:gd name="T21" fmla="*/ 304 h 415"/>
                  <a:gd name="T22" fmla="*/ 326 w 434"/>
                  <a:gd name="T23" fmla="*/ 325 h 415"/>
                  <a:gd name="T24" fmla="*/ 352 w 434"/>
                  <a:gd name="T25" fmla="*/ 345 h 415"/>
                  <a:gd name="T26" fmla="*/ 377 w 434"/>
                  <a:gd name="T27" fmla="*/ 367 h 415"/>
                  <a:gd name="T28" fmla="*/ 399 w 434"/>
                  <a:gd name="T29" fmla="*/ 391 h 415"/>
                  <a:gd name="T30" fmla="*/ 420 w 434"/>
                  <a:gd name="T31" fmla="*/ 412 h 415"/>
                  <a:gd name="T32" fmla="*/ 423 w 434"/>
                  <a:gd name="T33" fmla="*/ 415 h 415"/>
                  <a:gd name="T34" fmla="*/ 434 w 434"/>
                  <a:gd name="T35" fmla="*/ 412 h 415"/>
                  <a:gd name="T36" fmla="*/ 429 w 434"/>
                  <a:gd name="T37" fmla="*/ 404 h 415"/>
                  <a:gd name="T38" fmla="*/ 423 w 434"/>
                  <a:gd name="T39" fmla="*/ 407 h 415"/>
                  <a:gd name="T40" fmla="*/ 404 w 434"/>
                  <a:gd name="T41" fmla="*/ 383 h 415"/>
                  <a:gd name="T42" fmla="*/ 383 w 434"/>
                  <a:gd name="T43" fmla="*/ 361 h 415"/>
                  <a:gd name="T44" fmla="*/ 358 w 434"/>
                  <a:gd name="T45" fmla="*/ 339 h 415"/>
                  <a:gd name="T46" fmla="*/ 328 w 434"/>
                  <a:gd name="T47" fmla="*/ 318 h 415"/>
                  <a:gd name="T48" fmla="*/ 296 w 434"/>
                  <a:gd name="T49" fmla="*/ 299 h 415"/>
                  <a:gd name="T50" fmla="*/ 242 w 434"/>
                  <a:gd name="T51" fmla="*/ 261 h 415"/>
                  <a:gd name="T52" fmla="*/ 209 w 434"/>
                  <a:gd name="T53" fmla="*/ 233 h 415"/>
                  <a:gd name="T54" fmla="*/ 171 w 434"/>
                  <a:gd name="T55" fmla="*/ 202 h 415"/>
                  <a:gd name="T56" fmla="*/ 133 w 434"/>
                  <a:gd name="T57" fmla="*/ 163 h 415"/>
                  <a:gd name="T58" fmla="*/ 93 w 434"/>
                  <a:gd name="T59" fmla="*/ 120 h 415"/>
                  <a:gd name="T60" fmla="*/ 54 w 434"/>
                  <a:gd name="T61" fmla="*/ 71 h 415"/>
                  <a:gd name="T62" fmla="*/ 16 w 434"/>
                  <a:gd name="T63" fmla="*/ 14 h 415"/>
                  <a:gd name="T64" fmla="*/ 35 w 434"/>
                  <a:gd name="T65" fmla="*/ 26 h 415"/>
                  <a:gd name="T66" fmla="*/ 28 w 434"/>
                  <a:gd name="T67" fmla="*/ 12 h 415"/>
                  <a:gd name="T68" fmla="*/ 6 w 434"/>
                  <a:gd name="T69"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4" h="415">
                    <a:moveTo>
                      <a:pt x="6" y="0"/>
                    </a:moveTo>
                    <a:lnTo>
                      <a:pt x="4" y="0"/>
                    </a:lnTo>
                    <a:lnTo>
                      <a:pt x="0" y="7"/>
                    </a:lnTo>
                    <a:lnTo>
                      <a:pt x="25" y="44"/>
                    </a:lnTo>
                    <a:lnTo>
                      <a:pt x="52" y="80"/>
                    </a:lnTo>
                    <a:lnTo>
                      <a:pt x="79" y="115"/>
                    </a:lnTo>
                    <a:lnTo>
                      <a:pt x="103" y="144"/>
                    </a:lnTo>
                    <a:lnTo>
                      <a:pt x="157" y="202"/>
                    </a:lnTo>
                    <a:lnTo>
                      <a:pt x="209" y="245"/>
                    </a:lnTo>
                    <a:lnTo>
                      <a:pt x="253" y="280"/>
                    </a:lnTo>
                    <a:lnTo>
                      <a:pt x="291" y="304"/>
                    </a:lnTo>
                    <a:lnTo>
                      <a:pt x="326" y="325"/>
                    </a:lnTo>
                    <a:lnTo>
                      <a:pt x="352" y="345"/>
                    </a:lnTo>
                    <a:lnTo>
                      <a:pt x="377" y="367"/>
                    </a:lnTo>
                    <a:lnTo>
                      <a:pt x="399" y="391"/>
                    </a:lnTo>
                    <a:lnTo>
                      <a:pt x="420" y="412"/>
                    </a:lnTo>
                    <a:lnTo>
                      <a:pt x="423" y="415"/>
                    </a:lnTo>
                    <a:lnTo>
                      <a:pt x="434" y="412"/>
                    </a:lnTo>
                    <a:lnTo>
                      <a:pt x="429" y="404"/>
                    </a:lnTo>
                    <a:lnTo>
                      <a:pt x="423" y="407"/>
                    </a:lnTo>
                    <a:lnTo>
                      <a:pt x="404" y="383"/>
                    </a:lnTo>
                    <a:lnTo>
                      <a:pt x="383" y="361"/>
                    </a:lnTo>
                    <a:lnTo>
                      <a:pt x="358" y="339"/>
                    </a:lnTo>
                    <a:lnTo>
                      <a:pt x="328" y="318"/>
                    </a:lnTo>
                    <a:lnTo>
                      <a:pt x="296" y="299"/>
                    </a:lnTo>
                    <a:lnTo>
                      <a:pt x="242" y="261"/>
                    </a:lnTo>
                    <a:lnTo>
                      <a:pt x="209" y="233"/>
                    </a:lnTo>
                    <a:lnTo>
                      <a:pt x="171" y="202"/>
                    </a:lnTo>
                    <a:lnTo>
                      <a:pt x="133" y="163"/>
                    </a:lnTo>
                    <a:lnTo>
                      <a:pt x="93" y="120"/>
                    </a:lnTo>
                    <a:lnTo>
                      <a:pt x="54" y="71"/>
                    </a:lnTo>
                    <a:lnTo>
                      <a:pt x="16" y="14"/>
                    </a:lnTo>
                    <a:lnTo>
                      <a:pt x="35" y="26"/>
                    </a:lnTo>
                    <a:lnTo>
                      <a:pt x="28" y="12"/>
                    </a:lnTo>
                    <a:lnTo>
                      <a:pt x="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7"/>
              <p:cNvSpPr>
                <a:spLocks/>
              </p:cNvSpPr>
              <p:nvPr/>
            </p:nvSpPr>
            <p:spPr bwMode="auto">
              <a:xfrm>
                <a:off x="4716463" y="3575051"/>
                <a:ext cx="55563" cy="26988"/>
              </a:xfrm>
              <a:custGeom>
                <a:avLst/>
                <a:gdLst>
                  <a:gd name="T0" fmla="*/ 562 w 562"/>
                  <a:gd name="T1" fmla="*/ 0 h 271"/>
                  <a:gd name="T2" fmla="*/ 489 w 562"/>
                  <a:gd name="T3" fmla="*/ 17 h 271"/>
                  <a:gd name="T4" fmla="*/ 397 w 562"/>
                  <a:gd name="T5" fmla="*/ 35 h 271"/>
                  <a:gd name="T6" fmla="*/ 345 w 562"/>
                  <a:gd name="T7" fmla="*/ 44 h 271"/>
                  <a:gd name="T8" fmla="*/ 291 w 562"/>
                  <a:gd name="T9" fmla="*/ 49 h 271"/>
                  <a:gd name="T10" fmla="*/ 237 w 562"/>
                  <a:gd name="T11" fmla="*/ 52 h 271"/>
                  <a:gd name="T12" fmla="*/ 179 w 562"/>
                  <a:gd name="T13" fmla="*/ 54 h 271"/>
                  <a:gd name="T14" fmla="*/ 106 w 562"/>
                  <a:gd name="T15" fmla="*/ 52 h 271"/>
                  <a:gd name="T16" fmla="*/ 68 w 562"/>
                  <a:gd name="T17" fmla="*/ 47 h 271"/>
                  <a:gd name="T18" fmla="*/ 33 w 562"/>
                  <a:gd name="T19" fmla="*/ 41 h 271"/>
                  <a:gd name="T20" fmla="*/ 33 w 562"/>
                  <a:gd name="T21" fmla="*/ 57 h 271"/>
                  <a:gd name="T22" fmla="*/ 31 w 562"/>
                  <a:gd name="T23" fmla="*/ 117 h 271"/>
                  <a:gd name="T24" fmla="*/ 25 w 562"/>
                  <a:gd name="T25" fmla="*/ 171 h 271"/>
                  <a:gd name="T26" fmla="*/ 14 w 562"/>
                  <a:gd name="T27" fmla="*/ 223 h 271"/>
                  <a:gd name="T28" fmla="*/ 0 w 562"/>
                  <a:gd name="T29" fmla="*/ 271 h 271"/>
                  <a:gd name="T30" fmla="*/ 71 w 562"/>
                  <a:gd name="T31" fmla="*/ 261 h 271"/>
                  <a:gd name="T32" fmla="*/ 158 w 562"/>
                  <a:gd name="T33" fmla="*/ 244 h 271"/>
                  <a:gd name="T34" fmla="*/ 252 w 562"/>
                  <a:gd name="T35" fmla="*/ 223 h 271"/>
                  <a:gd name="T36" fmla="*/ 301 w 562"/>
                  <a:gd name="T37" fmla="*/ 209 h 271"/>
                  <a:gd name="T38" fmla="*/ 350 w 562"/>
                  <a:gd name="T39" fmla="*/ 193 h 271"/>
                  <a:gd name="T40" fmla="*/ 404 w 562"/>
                  <a:gd name="T41" fmla="*/ 171 h 271"/>
                  <a:gd name="T42" fmla="*/ 456 w 562"/>
                  <a:gd name="T43" fmla="*/ 146 h 271"/>
                  <a:gd name="T44" fmla="*/ 502 w 562"/>
                  <a:gd name="T45" fmla="*/ 120 h 271"/>
                  <a:gd name="T46" fmla="*/ 524 w 562"/>
                  <a:gd name="T47" fmla="*/ 106 h 271"/>
                  <a:gd name="T48" fmla="*/ 543 w 562"/>
                  <a:gd name="T49" fmla="*/ 90 h 271"/>
                  <a:gd name="T50" fmla="*/ 557 w 562"/>
                  <a:gd name="T51" fmla="*/ 44 h 271"/>
                  <a:gd name="T52" fmla="*/ 562 w 562"/>
                  <a:gd name="T53"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2" h="271">
                    <a:moveTo>
                      <a:pt x="562" y="0"/>
                    </a:moveTo>
                    <a:lnTo>
                      <a:pt x="489" y="17"/>
                    </a:lnTo>
                    <a:lnTo>
                      <a:pt x="397" y="35"/>
                    </a:lnTo>
                    <a:lnTo>
                      <a:pt x="345" y="44"/>
                    </a:lnTo>
                    <a:lnTo>
                      <a:pt x="291" y="49"/>
                    </a:lnTo>
                    <a:lnTo>
                      <a:pt x="237" y="52"/>
                    </a:lnTo>
                    <a:lnTo>
                      <a:pt x="179" y="54"/>
                    </a:lnTo>
                    <a:lnTo>
                      <a:pt x="106" y="52"/>
                    </a:lnTo>
                    <a:lnTo>
                      <a:pt x="68" y="47"/>
                    </a:lnTo>
                    <a:lnTo>
                      <a:pt x="33" y="41"/>
                    </a:lnTo>
                    <a:lnTo>
                      <a:pt x="33" y="57"/>
                    </a:lnTo>
                    <a:lnTo>
                      <a:pt x="31" y="117"/>
                    </a:lnTo>
                    <a:lnTo>
                      <a:pt x="25" y="171"/>
                    </a:lnTo>
                    <a:lnTo>
                      <a:pt x="14" y="223"/>
                    </a:lnTo>
                    <a:lnTo>
                      <a:pt x="0" y="271"/>
                    </a:lnTo>
                    <a:lnTo>
                      <a:pt x="71" y="261"/>
                    </a:lnTo>
                    <a:lnTo>
                      <a:pt x="158" y="244"/>
                    </a:lnTo>
                    <a:lnTo>
                      <a:pt x="252" y="223"/>
                    </a:lnTo>
                    <a:lnTo>
                      <a:pt x="301" y="209"/>
                    </a:lnTo>
                    <a:lnTo>
                      <a:pt x="350" y="193"/>
                    </a:lnTo>
                    <a:lnTo>
                      <a:pt x="404" y="171"/>
                    </a:lnTo>
                    <a:lnTo>
                      <a:pt x="456" y="146"/>
                    </a:lnTo>
                    <a:lnTo>
                      <a:pt x="502" y="120"/>
                    </a:lnTo>
                    <a:lnTo>
                      <a:pt x="524" y="106"/>
                    </a:lnTo>
                    <a:lnTo>
                      <a:pt x="543" y="90"/>
                    </a:lnTo>
                    <a:lnTo>
                      <a:pt x="557" y="44"/>
                    </a:lnTo>
                    <a:lnTo>
                      <a:pt x="56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8"/>
              <p:cNvSpPr>
                <a:spLocks/>
              </p:cNvSpPr>
              <p:nvPr/>
            </p:nvSpPr>
            <p:spPr bwMode="auto">
              <a:xfrm>
                <a:off x="4714875" y="3590926"/>
                <a:ext cx="3175" cy="11113"/>
              </a:xfrm>
              <a:custGeom>
                <a:avLst/>
                <a:gdLst>
                  <a:gd name="T0" fmla="*/ 27 w 27"/>
                  <a:gd name="T1" fmla="*/ 0 h 114"/>
                  <a:gd name="T2" fmla="*/ 17 w 27"/>
                  <a:gd name="T3" fmla="*/ 60 h 114"/>
                  <a:gd name="T4" fmla="*/ 0 w 27"/>
                  <a:gd name="T5" fmla="*/ 114 h 114"/>
                  <a:gd name="T6" fmla="*/ 17 w 27"/>
                  <a:gd name="T7" fmla="*/ 56 h 114"/>
                  <a:gd name="T8" fmla="*/ 27 w 27"/>
                  <a:gd name="T9" fmla="*/ 0 h 114"/>
                </a:gdLst>
                <a:ahLst/>
                <a:cxnLst>
                  <a:cxn ang="0">
                    <a:pos x="T0" y="T1"/>
                  </a:cxn>
                  <a:cxn ang="0">
                    <a:pos x="T2" y="T3"/>
                  </a:cxn>
                  <a:cxn ang="0">
                    <a:pos x="T4" y="T5"/>
                  </a:cxn>
                  <a:cxn ang="0">
                    <a:pos x="T6" y="T7"/>
                  </a:cxn>
                  <a:cxn ang="0">
                    <a:pos x="T8" y="T9"/>
                  </a:cxn>
                </a:cxnLst>
                <a:rect l="0" t="0" r="r" b="b"/>
                <a:pathLst>
                  <a:path w="27" h="114">
                    <a:moveTo>
                      <a:pt x="27" y="0"/>
                    </a:moveTo>
                    <a:lnTo>
                      <a:pt x="17" y="60"/>
                    </a:lnTo>
                    <a:lnTo>
                      <a:pt x="0" y="114"/>
                    </a:lnTo>
                    <a:lnTo>
                      <a:pt x="17" y="56"/>
                    </a:lnTo>
                    <a:lnTo>
                      <a:pt x="27"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9"/>
              <p:cNvSpPr>
                <a:spLocks/>
              </p:cNvSpPr>
              <p:nvPr/>
            </p:nvSpPr>
            <p:spPr bwMode="auto">
              <a:xfrm>
                <a:off x="4714875" y="3573463"/>
                <a:ext cx="57150" cy="28575"/>
              </a:xfrm>
              <a:custGeom>
                <a:avLst/>
                <a:gdLst>
                  <a:gd name="T0" fmla="*/ 571 w 571"/>
                  <a:gd name="T1" fmla="*/ 0 h 289"/>
                  <a:gd name="T2" fmla="*/ 498 w 571"/>
                  <a:gd name="T3" fmla="*/ 16 h 289"/>
                  <a:gd name="T4" fmla="*/ 406 w 571"/>
                  <a:gd name="T5" fmla="*/ 35 h 289"/>
                  <a:gd name="T6" fmla="*/ 355 w 571"/>
                  <a:gd name="T7" fmla="*/ 42 h 289"/>
                  <a:gd name="T8" fmla="*/ 301 w 571"/>
                  <a:gd name="T9" fmla="*/ 48 h 289"/>
                  <a:gd name="T10" fmla="*/ 244 w 571"/>
                  <a:gd name="T11" fmla="*/ 51 h 289"/>
                  <a:gd name="T12" fmla="*/ 186 w 571"/>
                  <a:gd name="T13" fmla="*/ 54 h 289"/>
                  <a:gd name="T14" fmla="*/ 111 w 571"/>
                  <a:gd name="T15" fmla="*/ 51 h 289"/>
                  <a:gd name="T16" fmla="*/ 75 w 571"/>
                  <a:gd name="T17" fmla="*/ 45 h 289"/>
                  <a:gd name="T18" fmla="*/ 40 w 571"/>
                  <a:gd name="T19" fmla="*/ 40 h 289"/>
                  <a:gd name="T20" fmla="*/ 40 w 571"/>
                  <a:gd name="T21" fmla="*/ 70 h 289"/>
                  <a:gd name="T22" fmla="*/ 38 w 571"/>
                  <a:gd name="T23" fmla="*/ 102 h 289"/>
                  <a:gd name="T24" fmla="*/ 32 w 571"/>
                  <a:gd name="T25" fmla="*/ 164 h 289"/>
                  <a:gd name="T26" fmla="*/ 19 w 571"/>
                  <a:gd name="T27" fmla="*/ 224 h 289"/>
                  <a:gd name="T28" fmla="*/ 0 w 571"/>
                  <a:gd name="T29" fmla="*/ 287 h 289"/>
                  <a:gd name="T30" fmla="*/ 2 w 571"/>
                  <a:gd name="T31" fmla="*/ 289 h 289"/>
                  <a:gd name="T32" fmla="*/ 75 w 571"/>
                  <a:gd name="T33" fmla="*/ 278 h 289"/>
                  <a:gd name="T34" fmla="*/ 162 w 571"/>
                  <a:gd name="T35" fmla="*/ 261 h 289"/>
                  <a:gd name="T36" fmla="*/ 259 w 571"/>
                  <a:gd name="T37" fmla="*/ 237 h 289"/>
                  <a:gd name="T38" fmla="*/ 311 w 571"/>
                  <a:gd name="T39" fmla="*/ 224 h 289"/>
                  <a:gd name="T40" fmla="*/ 360 w 571"/>
                  <a:gd name="T41" fmla="*/ 207 h 289"/>
                  <a:gd name="T42" fmla="*/ 411 w 571"/>
                  <a:gd name="T43" fmla="*/ 188 h 289"/>
                  <a:gd name="T44" fmla="*/ 460 w 571"/>
                  <a:gd name="T45" fmla="*/ 164 h 289"/>
                  <a:gd name="T46" fmla="*/ 503 w 571"/>
                  <a:gd name="T47" fmla="*/ 140 h 289"/>
                  <a:gd name="T48" fmla="*/ 545 w 571"/>
                  <a:gd name="T49" fmla="*/ 110 h 289"/>
                  <a:gd name="T50" fmla="*/ 550 w 571"/>
                  <a:gd name="T51" fmla="*/ 97 h 289"/>
                  <a:gd name="T52" fmla="*/ 531 w 571"/>
                  <a:gd name="T53" fmla="*/ 113 h 289"/>
                  <a:gd name="T54" fmla="*/ 509 w 571"/>
                  <a:gd name="T55" fmla="*/ 127 h 289"/>
                  <a:gd name="T56" fmla="*/ 463 w 571"/>
                  <a:gd name="T57" fmla="*/ 153 h 289"/>
                  <a:gd name="T58" fmla="*/ 411 w 571"/>
                  <a:gd name="T59" fmla="*/ 178 h 289"/>
                  <a:gd name="T60" fmla="*/ 357 w 571"/>
                  <a:gd name="T61" fmla="*/ 200 h 289"/>
                  <a:gd name="T62" fmla="*/ 308 w 571"/>
                  <a:gd name="T63" fmla="*/ 216 h 289"/>
                  <a:gd name="T64" fmla="*/ 259 w 571"/>
                  <a:gd name="T65" fmla="*/ 230 h 289"/>
                  <a:gd name="T66" fmla="*/ 165 w 571"/>
                  <a:gd name="T67" fmla="*/ 251 h 289"/>
                  <a:gd name="T68" fmla="*/ 78 w 571"/>
                  <a:gd name="T69" fmla="*/ 268 h 289"/>
                  <a:gd name="T70" fmla="*/ 7 w 571"/>
                  <a:gd name="T71" fmla="*/ 278 h 289"/>
                  <a:gd name="T72" fmla="*/ 21 w 571"/>
                  <a:gd name="T73" fmla="*/ 230 h 289"/>
                  <a:gd name="T74" fmla="*/ 32 w 571"/>
                  <a:gd name="T75" fmla="*/ 178 h 289"/>
                  <a:gd name="T76" fmla="*/ 38 w 571"/>
                  <a:gd name="T77" fmla="*/ 124 h 289"/>
                  <a:gd name="T78" fmla="*/ 40 w 571"/>
                  <a:gd name="T79" fmla="*/ 64 h 289"/>
                  <a:gd name="T80" fmla="*/ 40 w 571"/>
                  <a:gd name="T81" fmla="*/ 48 h 289"/>
                  <a:gd name="T82" fmla="*/ 75 w 571"/>
                  <a:gd name="T83" fmla="*/ 54 h 289"/>
                  <a:gd name="T84" fmla="*/ 113 w 571"/>
                  <a:gd name="T85" fmla="*/ 59 h 289"/>
                  <a:gd name="T86" fmla="*/ 186 w 571"/>
                  <a:gd name="T87" fmla="*/ 61 h 289"/>
                  <a:gd name="T88" fmla="*/ 244 w 571"/>
                  <a:gd name="T89" fmla="*/ 59 h 289"/>
                  <a:gd name="T90" fmla="*/ 298 w 571"/>
                  <a:gd name="T91" fmla="*/ 56 h 289"/>
                  <a:gd name="T92" fmla="*/ 352 w 571"/>
                  <a:gd name="T93" fmla="*/ 51 h 289"/>
                  <a:gd name="T94" fmla="*/ 404 w 571"/>
                  <a:gd name="T95" fmla="*/ 42 h 289"/>
                  <a:gd name="T96" fmla="*/ 496 w 571"/>
                  <a:gd name="T97" fmla="*/ 24 h 289"/>
                  <a:gd name="T98" fmla="*/ 569 w 571"/>
                  <a:gd name="T99" fmla="*/ 7 h 289"/>
                  <a:gd name="T100" fmla="*/ 571 w 571"/>
                  <a:gd name="T10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1" h="289">
                    <a:moveTo>
                      <a:pt x="571" y="0"/>
                    </a:moveTo>
                    <a:lnTo>
                      <a:pt x="498" y="16"/>
                    </a:lnTo>
                    <a:lnTo>
                      <a:pt x="406" y="35"/>
                    </a:lnTo>
                    <a:lnTo>
                      <a:pt x="355" y="42"/>
                    </a:lnTo>
                    <a:lnTo>
                      <a:pt x="301" y="48"/>
                    </a:lnTo>
                    <a:lnTo>
                      <a:pt x="244" y="51"/>
                    </a:lnTo>
                    <a:lnTo>
                      <a:pt x="186" y="54"/>
                    </a:lnTo>
                    <a:lnTo>
                      <a:pt x="111" y="51"/>
                    </a:lnTo>
                    <a:lnTo>
                      <a:pt x="75" y="45"/>
                    </a:lnTo>
                    <a:lnTo>
                      <a:pt x="40" y="40"/>
                    </a:lnTo>
                    <a:lnTo>
                      <a:pt x="40" y="70"/>
                    </a:lnTo>
                    <a:lnTo>
                      <a:pt x="38" y="102"/>
                    </a:lnTo>
                    <a:lnTo>
                      <a:pt x="32" y="164"/>
                    </a:lnTo>
                    <a:lnTo>
                      <a:pt x="19" y="224"/>
                    </a:lnTo>
                    <a:lnTo>
                      <a:pt x="0" y="287"/>
                    </a:lnTo>
                    <a:lnTo>
                      <a:pt x="2" y="289"/>
                    </a:lnTo>
                    <a:lnTo>
                      <a:pt x="75" y="278"/>
                    </a:lnTo>
                    <a:lnTo>
                      <a:pt x="162" y="261"/>
                    </a:lnTo>
                    <a:lnTo>
                      <a:pt x="259" y="237"/>
                    </a:lnTo>
                    <a:lnTo>
                      <a:pt x="311" y="224"/>
                    </a:lnTo>
                    <a:lnTo>
                      <a:pt x="360" y="207"/>
                    </a:lnTo>
                    <a:lnTo>
                      <a:pt x="411" y="188"/>
                    </a:lnTo>
                    <a:lnTo>
                      <a:pt x="460" y="164"/>
                    </a:lnTo>
                    <a:lnTo>
                      <a:pt x="503" y="140"/>
                    </a:lnTo>
                    <a:lnTo>
                      <a:pt x="545" y="110"/>
                    </a:lnTo>
                    <a:lnTo>
                      <a:pt x="550" y="97"/>
                    </a:lnTo>
                    <a:lnTo>
                      <a:pt x="531" y="113"/>
                    </a:lnTo>
                    <a:lnTo>
                      <a:pt x="509" y="127"/>
                    </a:lnTo>
                    <a:lnTo>
                      <a:pt x="463" y="153"/>
                    </a:lnTo>
                    <a:lnTo>
                      <a:pt x="411" y="178"/>
                    </a:lnTo>
                    <a:lnTo>
                      <a:pt x="357" y="200"/>
                    </a:lnTo>
                    <a:lnTo>
                      <a:pt x="308" y="216"/>
                    </a:lnTo>
                    <a:lnTo>
                      <a:pt x="259" y="230"/>
                    </a:lnTo>
                    <a:lnTo>
                      <a:pt x="165" y="251"/>
                    </a:lnTo>
                    <a:lnTo>
                      <a:pt x="78" y="268"/>
                    </a:lnTo>
                    <a:lnTo>
                      <a:pt x="7" y="278"/>
                    </a:lnTo>
                    <a:lnTo>
                      <a:pt x="21" y="230"/>
                    </a:lnTo>
                    <a:lnTo>
                      <a:pt x="32" y="178"/>
                    </a:lnTo>
                    <a:lnTo>
                      <a:pt x="38" y="124"/>
                    </a:lnTo>
                    <a:lnTo>
                      <a:pt x="40" y="64"/>
                    </a:lnTo>
                    <a:lnTo>
                      <a:pt x="40" y="48"/>
                    </a:lnTo>
                    <a:lnTo>
                      <a:pt x="75" y="54"/>
                    </a:lnTo>
                    <a:lnTo>
                      <a:pt x="113" y="59"/>
                    </a:lnTo>
                    <a:lnTo>
                      <a:pt x="186" y="61"/>
                    </a:lnTo>
                    <a:lnTo>
                      <a:pt x="244" y="59"/>
                    </a:lnTo>
                    <a:lnTo>
                      <a:pt x="298" y="56"/>
                    </a:lnTo>
                    <a:lnTo>
                      <a:pt x="352" y="51"/>
                    </a:lnTo>
                    <a:lnTo>
                      <a:pt x="404" y="42"/>
                    </a:lnTo>
                    <a:lnTo>
                      <a:pt x="496" y="24"/>
                    </a:lnTo>
                    <a:lnTo>
                      <a:pt x="569" y="7"/>
                    </a:lnTo>
                    <a:lnTo>
                      <a:pt x="57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0"/>
              <p:cNvSpPr>
                <a:spLocks/>
              </p:cNvSpPr>
              <p:nvPr/>
            </p:nvSpPr>
            <p:spPr bwMode="auto">
              <a:xfrm>
                <a:off x="4714875" y="3578226"/>
                <a:ext cx="4763" cy="23813"/>
              </a:xfrm>
              <a:custGeom>
                <a:avLst/>
                <a:gdLst>
                  <a:gd name="T0" fmla="*/ 41 w 43"/>
                  <a:gd name="T1" fmla="*/ 0 h 247"/>
                  <a:gd name="T2" fmla="*/ 38 w 43"/>
                  <a:gd name="T3" fmla="*/ 0 h 247"/>
                  <a:gd name="T4" fmla="*/ 35 w 43"/>
                  <a:gd name="T5" fmla="*/ 5 h 247"/>
                  <a:gd name="T6" fmla="*/ 35 w 43"/>
                  <a:gd name="T7" fmla="*/ 24 h 247"/>
                  <a:gd name="T8" fmla="*/ 35 w 43"/>
                  <a:gd name="T9" fmla="*/ 78 h 247"/>
                  <a:gd name="T10" fmla="*/ 27 w 43"/>
                  <a:gd name="T11" fmla="*/ 130 h 247"/>
                  <a:gd name="T12" fmla="*/ 17 w 43"/>
                  <a:gd name="T13" fmla="*/ 186 h 247"/>
                  <a:gd name="T14" fmla="*/ 0 w 43"/>
                  <a:gd name="T15" fmla="*/ 244 h 247"/>
                  <a:gd name="T16" fmla="*/ 0 w 43"/>
                  <a:gd name="T17" fmla="*/ 247 h 247"/>
                  <a:gd name="T18" fmla="*/ 3 w 43"/>
                  <a:gd name="T19" fmla="*/ 247 h 247"/>
                  <a:gd name="T20" fmla="*/ 22 w 43"/>
                  <a:gd name="T21" fmla="*/ 184 h 247"/>
                  <a:gd name="T22" fmla="*/ 35 w 43"/>
                  <a:gd name="T23" fmla="*/ 124 h 247"/>
                  <a:gd name="T24" fmla="*/ 41 w 43"/>
                  <a:gd name="T25" fmla="*/ 62 h 247"/>
                  <a:gd name="T26" fmla="*/ 43 w 43"/>
                  <a:gd name="T27" fmla="*/ 30 h 247"/>
                  <a:gd name="T28" fmla="*/ 43 w 43"/>
                  <a:gd name="T29" fmla="*/ 0 h 247"/>
                  <a:gd name="T30" fmla="*/ 41 w 4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47">
                    <a:moveTo>
                      <a:pt x="41" y="0"/>
                    </a:moveTo>
                    <a:lnTo>
                      <a:pt x="38" y="0"/>
                    </a:lnTo>
                    <a:lnTo>
                      <a:pt x="35" y="5"/>
                    </a:lnTo>
                    <a:lnTo>
                      <a:pt x="35" y="24"/>
                    </a:lnTo>
                    <a:lnTo>
                      <a:pt x="35" y="78"/>
                    </a:lnTo>
                    <a:lnTo>
                      <a:pt x="27" y="130"/>
                    </a:lnTo>
                    <a:lnTo>
                      <a:pt x="17" y="186"/>
                    </a:lnTo>
                    <a:lnTo>
                      <a:pt x="0" y="244"/>
                    </a:lnTo>
                    <a:lnTo>
                      <a:pt x="0" y="247"/>
                    </a:lnTo>
                    <a:lnTo>
                      <a:pt x="3" y="247"/>
                    </a:lnTo>
                    <a:lnTo>
                      <a:pt x="22" y="184"/>
                    </a:lnTo>
                    <a:lnTo>
                      <a:pt x="35" y="124"/>
                    </a:lnTo>
                    <a:lnTo>
                      <a:pt x="41" y="62"/>
                    </a:lnTo>
                    <a:lnTo>
                      <a:pt x="43" y="30"/>
                    </a:lnTo>
                    <a:lnTo>
                      <a:pt x="43" y="0"/>
                    </a:lnTo>
                    <a:lnTo>
                      <a:pt x="41"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1"/>
              <p:cNvSpPr>
                <a:spLocks/>
              </p:cNvSpPr>
              <p:nvPr/>
            </p:nvSpPr>
            <p:spPr bwMode="auto">
              <a:xfrm>
                <a:off x="4011613" y="3506788"/>
                <a:ext cx="73025" cy="31750"/>
              </a:xfrm>
              <a:custGeom>
                <a:avLst/>
                <a:gdLst>
                  <a:gd name="T0" fmla="*/ 258 w 737"/>
                  <a:gd name="T1" fmla="*/ 0 h 312"/>
                  <a:gd name="T2" fmla="*/ 230 w 737"/>
                  <a:gd name="T3" fmla="*/ 23 h 312"/>
                  <a:gd name="T4" fmla="*/ 184 w 737"/>
                  <a:gd name="T5" fmla="*/ 61 h 312"/>
                  <a:gd name="T6" fmla="*/ 143 w 737"/>
                  <a:gd name="T7" fmla="*/ 101 h 312"/>
                  <a:gd name="T8" fmla="*/ 103 w 737"/>
                  <a:gd name="T9" fmla="*/ 144 h 312"/>
                  <a:gd name="T10" fmla="*/ 65 w 737"/>
                  <a:gd name="T11" fmla="*/ 188 h 312"/>
                  <a:gd name="T12" fmla="*/ 32 w 737"/>
                  <a:gd name="T13" fmla="*/ 233 h 312"/>
                  <a:gd name="T14" fmla="*/ 0 w 737"/>
                  <a:gd name="T15" fmla="*/ 280 h 312"/>
                  <a:gd name="T16" fmla="*/ 49 w 737"/>
                  <a:gd name="T17" fmla="*/ 263 h 312"/>
                  <a:gd name="T18" fmla="*/ 92 w 737"/>
                  <a:gd name="T19" fmla="*/ 250 h 312"/>
                  <a:gd name="T20" fmla="*/ 138 w 737"/>
                  <a:gd name="T21" fmla="*/ 239 h 312"/>
                  <a:gd name="T22" fmla="*/ 181 w 737"/>
                  <a:gd name="T23" fmla="*/ 231 h 312"/>
                  <a:gd name="T24" fmla="*/ 222 w 737"/>
                  <a:gd name="T25" fmla="*/ 223 h 312"/>
                  <a:gd name="T26" fmla="*/ 263 w 737"/>
                  <a:gd name="T27" fmla="*/ 221 h 312"/>
                  <a:gd name="T28" fmla="*/ 303 w 737"/>
                  <a:gd name="T29" fmla="*/ 217 h 312"/>
                  <a:gd name="T30" fmla="*/ 341 w 737"/>
                  <a:gd name="T31" fmla="*/ 214 h 312"/>
                  <a:gd name="T32" fmla="*/ 414 w 737"/>
                  <a:gd name="T33" fmla="*/ 221 h 312"/>
                  <a:gd name="T34" fmla="*/ 479 w 737"/>
                  <a:gd name="T35" fmla="*/ 226 h 312"/>
                  <a:gd name="T36" fmla="*/ 539 w 737"/>
                  <a:gd name="T37" fmla="*/ 239 h 312"/>
                  <a:gd name="T38" fmla="*/ 594 w 737"/>
                  <a:gd name="T39" fmla="*/ 252 h 312"/>
                  <a:gd name="T40" fmla="*/ 639 w 737"/>
                  <a:gd name="T41" fmla="*/ 269 h 312"/>
                  <a:gd name="T42" fmla="*/ 679 w 737"/>
                  <a:gd name="T43" fmla="*/ 285 h 312"/>
                  <a:gd name="T44" fmla="*/ 712 w 737"/>
                  <a:gd name="T45" fmla="*/ 299 h 312"/>
                  <a:gd name="T46" fmla="*/ 737 w 737"/>
                  <a:gd name="T47" fmla="*/ 312 h 312"/>
                  <a:gd name="T48" fmla="*/ 667 w 737"/>
                  <a:gd name="T49" fmla="*/ 242 h 312"/>
                  <a:gd name="T50" fmla="*/ 599 w 737"/>
                  <a:gd name="T51" fmla="*/ 182 h 312"/>
                  <a:gd name="T52" fmla="*/ 533 w 737"/>
                  <a:gd name="T53" fmla="*/ 131 h 312"/>
                  <a:gd name="T54" fmla="*/ 472 w 737"/>
                  <a:gd name="T55" fmla="*/ 90 h 312"/>
                  <a:gd name="T56" fmla="*/ 411 w 737"/>
                  <a:gd name="T57" fmla="*/ 58 h 312"/>
                  <a:gd name="T58" fmla="*/ 357 w 737"/>
                  <a:gd name="T59" fmla="*/ 31 h 312"/>
                  <a:gd name="T60" fmla="*/ 306 w 737"/>
                  <a:gd name="T61" fmla="*/ 12 h 312"/>
                  <a:gd name="T62" fmla="*/ 258 w 737"/>
                  <a:gd name="T6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7" h="312">
                    <a:moveTo>
                      <a:pt x="258" y="0"/>
                    </a:moveTo>
                    <a:lnTo>
                      <a:pt x="230" y="23"/>
                    </a:lnTo>
                    <a:lnTo>
                      <a:pt x="184" y="61"/>
                    </a:lnTo>
                    <a:lnTo>
                      <a:pt x="143" y="101"/>
                    </a:lnTo>
                    <a:lnTo>
                      <a:pt x="103" y="144"/>
                    </a:lnTo>
                    <a:lnTo>
                      <a:pt x="65" y="188"/>
                    </a:lnTo>
                    <a:lnTo>
                      <a:pt x="32" y="233"/>
                    </a:lnTo>
                    <a:lnTo>
                      <a:pt x="0" y="280"/>
                    </a:lnTo>
                    <a:lnTo>
                      <a:pt x="49" y="263"/>
                    </a:lnTo>
                    <a:lnTo>
                      <a:pt x="92" y="250"/>
                    </a:lnTo>
                    <a:lnTo>
                      <a:pt x="138" y="239"/>
                    </a:lnTo>
                    <a:lnTo>
                      <a:pt x="181" y="231"/>
                    </a:lnTo>
                    <a:lnTo>
                      <a:pt x="222" y="223"/>
                    </a:lnTo>
                    <a:lnTo>
                      <a:pt x="263" y="221"/>
                    </a:lnTo>
                    <a:lnTo>
                      <a:pt x="303" y="217"/>
                    </a:lnTo>
                    <a:lnTo>
                      <a:pt x="341" y="214"/>
                    </a:lnTo>
                    <a:lnTo>
                      <a:pt x="414" y="221"/>
                    </a:lnTo>
                    <a:lnTo>
                      <a:pt x="479" y="226"/>
                    </a:lnTo>
                    <a:lnTo>
                      <a:pt x="539" y="239"/>
                    </a:lnTo>
                    <a:lnTo>
                      <a:pt x="594" y="252"/>
                    </a:lnTo>
                    <a:lnTo>
                      <a:pt x="639" y="269"/>
                    </a:lnTo>
                    <a:lnTo>
                      <a:pt x="679" y="285"/>
                    </a:lnTo>
                    <a:lnTo>
                      <a:pt x="712" y="299"/>
                    </a:lnTo>
                    <a:lnTo>
                      <a:pt x="737" y="312"/>
                    </a:lnTo>
                    <a:lnTo>
                      <a:pt x="667" y="242"/>
                    </a:lnTo>
                    <a:lnTo>
                      <a:pt x="599" y="182"/>
                    </a:lnTo>
                    <a:lnTo>
                      <a:pt x="533" y="131"/>
                    </a:lnTo>
                    <a:lnTo>
                      <a:pt x="472" y="90"/>
                    </a:lnTo>
                    <a:lnTo>
                      <a:pt x="411" y="58"/>
                    </a:lnTo>
                    <a:lnTo>
                      <a:pt x="357" y="31"/>
                    </a:lnTo>
                    <a:lnTo>
                      <a:pt x="306" y="12"/>
                    </a:lnTo>
                    <a:lnTo>
                      <a:pt x="25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2"/>
              <p:cNvSpPr>
                <a:spLocks/>
              </p:cNvSpPr>
              <p:nvPr/>
            </p:nvSpPr>
            <p:spPr bwMode="auto">
              <a:xfrm>
                <a:off x="4017963" y="3506788"/>
                <a:ext cx="19050" cy="19050"/>
              </a:xfrm>
              <a:custGeom>
                <a:avLst/>
                <a:gdLst>
                  <a:gd name="T0" fmla="*/ 189 w 193"/>
                  <a:gd name="T1" fmla="*/ 0 h 190"/>
                  <a:gd name="T2" fmla="*/ 135 w 193"/>
                  <a:gd name="T3" fmla="*/ 46 h 190"/>
                  <a:gd name="T4" fmla="*/ 87 w 193"/>
                  <a:gd name="T5" fmla="*/ 92 h 190"/>
                  <a:gd name="T6" fmla="*/ 40 w 193"/>
                  <a:gd name="T7" fmla="*/ 141 h 190"/>
                  <a:gd name="T8" fmla="*/ 0 w 193"/>
                  <a:gd name="T9" fmla="*/ 190 h 190"/>
                  <a:gd name="T10" fmla="*/ 38 w 193"/>
                  <a:gd name="T11" fmla="*/ 146 h 190"/>
                  <a:gd name="T12" fmla="*/ 78 w 193"/>
                  <a:gd name="T13" fmla="*/ 103 h 190"/>
                  <a:gd name="T14" fmla="*/ 119 w 193"/>
                  <a:gd name="T15" fmla="*/ 63 h 190"/>
                  <a:gd name="T16" fmla="*/ 165 w 193"/>
                  <a:gd name="T17" fmla="*/ 25 h 190"/>
                  <a:gd name="T18" fmla="*/ 193 w 193"/>
                  <a:gd name="T19" fmla="*/ 2 h 190"/>
                  <a:gd name="T20" fmla="*/ 189 w 193"/>
                  <a:gd name="T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0">
                    <a:moveTo>
                      <a:pt x="189" y="0"/>
                    </a:moveTo>
                    <a:lnTo>
                      <a:pt x="135" y="46"/>
                    </a:lnTo>
                    <a:lnTo>
                      <a:pt x="87" y="92"/>
                    </a:lnTo>
                    <a:lnTo>
                      <a:pt x="40" y="141"/>
                    </a:lnTo>
                    <a:lnTo>
                      <a:pt x="0" y="190"/>
                    </a:lnTo>
                    <a:lnTo>
                      <a:pt x="38" y="146"/>
                    </a:lnTo>
                    <a:lnTo>
                      <a:pt x="78" y="103"/>
                    </a:lnTo>
                    <a:lnTo>
                      <a:pt x="119" y="63"/>
                    </a:lnTo>
                    <a:lnTo>
                      <a:pt x="165" y="25"/>
                    </a:lnTo>
                    <a:lnTo>
                      <a:pt x="193" y="2"/>
                    </a:lnTo>
                    <a:lnTo>
                      <a:pt x="18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3"/>
              <p:cNvSpPr>
                <a:spLocks/>
              </p:cNvSpPr>
              <p:nvPr/>
            </p:nvSpPr>
            <p:spPr bwMode="auto">
              <a:xfrm>
                <a:off x="4010025" y="3517901"/>
                <a:ext cx="12700" cy="17463"/>
              </a:xfrm>
              <a:custGeom>
                <a:avLst/>
                <a:gdLst>
                  <a:gd name="T0" fmla="*/ 133 w 133"/>
                  <a:gd name="T1" fmla="*/ 0 h 175"/>
                  <a:gd name="T2" fmla="*/ 95 w 133"/>
                  <a:gd name="T3" fmla="*/ 43 h 175"/>
                  <a:gd name="T4" fmla="*/ 63 w 133"/>
                  <a:gd name="T5" fmla="*/ 86 h 175"/>
                  <a:gd name="T6" fmla="*/ 30 w 133"/>
                  <a:gd name="T7" fmla="*/ 130 h 175"/>
                  <a:gd name="T8" fmla="*/ 0 w 133"/>
                  <a:gd name="T9" fmla="*/ 173 h 175"/>
                  <a:gd name="T10" fmla="*/ 2 w 133"/>
                  <a:gd name="T11" fmla="*/ 175 h 175"/>
                  <a:gd name="T12" fmla="*/ 9 w 133"/>
                  <a:gd name="T13" fmla="*/ 168 h 175"/>
                  <a:gd name="T14" fmla="*/ 38 w 133"/>
                  <a:gd name="T15" fmla="*/ 124 h 175"/>
                  <a:gd name="T16" fmla="*/ 68 w 133"/>
                  <a:gd name="T17" fmla="*/ 81 h 175"/>
                  <a:gd name="T18" fmla="*/ 101 w 133"/>
                  <a:gd name="T19" fmla="*/ 41 h 175"/>
                  <a:gd name="T20" fmla="*/ 133 w 13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75">
                    <a:moveTo>
                      <a:pt x="133" y="0"/>
                    </a:moveTo>
                    <a:lnTo>
                      <a:pt x="95" y="43"/>
                    </a:lnTo>
                    <a:lnTo>
                      <a:pt x="63" y="86"/>
                    </a:lnTo>
                    <a:lnTo>
                      <a:pt x="30" y="130"/>
                    </a:lnTo>
                    <a:lnTo>
                      <a:pt x="0" y="173"/>
                    </a:lnTo>
                    <a:lnTo>
                      <a:pt x="2" y="175"/>
                    </a:lnTo>
                    <a:lnTo>
                      <a:pt x="9" y="168"/>
                    </a:lnTo>
                    <a:lnTo>
                      <a:pt x="38" y="124"/>
                    </a:lnTo>
                    <a:lnTo>
                      <a:pt x="68" y="81"/>
                    </a:lnTo>
                    <a:lnTo>
                      <a:pt x="101" y="41"/>
                    </a:lnTo>
                    <a:lnTo>
                      <a:pt x="133"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24"/>
              <p:cNvSpPr>
                <a:spLocks noEditPoints="1"/>
              </p:cNvSpPr>
              <p:nvPr/>
            </p:nvSpPr>
            <p:spPr bwMode="auto">
              <a:xfrm>
                <a:off x="4010025" y="3506788"/>
                <a:ext cx="76200" cy="33338"/>
              </a:xfrm>
              <a:custGeom>
                <a:avLst/>
                <a:gdLst>
                  <a:gd name="T0" fmla="*/ 767 w 769"/>
                  <a:gd name="T1" fmla="*/ 338 h 343"/>
                  <a:gd name="T2" fmla="*/ 769 w 769"/>
                  <a:gd name="T3" fmla="*/ 336 h 343"/>
                  <a:gd name="T4" fmla="*/ 767 w 769"/>
                  <a:gd name="T5" fmla="*/ 338 h 343"/>
                  <a:gd name="T6" fmla="*/ 273 w 769"/>
                  <a:gd name="T7" fmla="*/ 0 h 343"/>
                  <a:gd name="T8" fmla="*/ 266 w 769"/>
                  <a:gd name="T9" fmla="*/ 7 h 343"/>
                  <a:gd name="T10" fmla="*/ 314 w 769"/>
                  <a:gd name="T11" fmla="*/ 19 h 343"/>
                  <a:gd name="T12" fmla="*/ 365 w 769"/>
                  <a:gd name="T13" fmla="*/ 38 h 343"/>
                  <a:gd name="T14" fmla="*/ 419 w 769"/>
                  <a:gd name="T15" fmla="*/ 65 h 343"/>
                  <a:gd name="T16" fmla="*/ 480 w 769"/>
                  <a:gd name="T17" fmla="*/ 97 h 343"/>
                  <a:gd name="T18" fmla="*/ 541 w 769"/>
                  <a:gd name="T19" fmla="*/ 138 h 343"/>
                  <a:gd name="T20" fmla="*/ 607 w 769"/>
                  <a:gd name="T21" fmla="*/ 189 h 343"/>
                  <a:gd name="T22" fmla="*/ 675 w 769"/>
                  <a:gd name="T23" fmla="*/ 249 h 343"/>
                  <a:gd name="T24" fmla="*/ 745 w 769"/>
                  <a:gd name="T25" fmla="*/ 319 h 343"/>
                  <a:gd name="T26" fmla="*/ 720 w 769"/>
                  <a:gd name="T27" fmla="*/ 306 h 343"/>
                  <a:gd name="T28" fmla="*/ 687 w 769"/>
                  <a:gd name="T29" fmla="*/ 292 h 343"/>
                  <a:gd name="T30" fmla="*/ 647 w 769"/>
                  <a:gd name="T31" fmla="*/ 276 h 343"/>
                  <a:gd name="T32" fmla="*/ 602 w 769"/>
                  <a:gd name="T33" fmla="*/ 259 h 343"/>
                  <a:gd name="T34" fmla="*/ 547 w 769"/>
                  <a:gd name="T35" fmla="*/ 246 h 343"/>
                  <a:gd name="T36" fmla="*/ 487 w 769"/>
                  <a:gd name="T37" fmla="*/ 233 h 343"/>
                  <a:gd name="T38" fmla="*/ 422 w 769"/>
                  <a:gd name="T39" fmla="*/ 228 h 343"/>
                  <a:gd name="T40" fmla="*/ 349 w 769"/>
                  <a:gd name="T41" fmla="*/ 221 h 343"/>
                  <a:gd name="T42" fmla="*/ 311 w 769"/>
                  <a:gd name="T43" fmla="*/ 224 h 343"/>
                  <a:gd name="T44" fmla="*/ 271 w 769"/>
                  <a:gd name="T45" fmla="*/ 228 h 343"/>
                  <a:gd name="T46" fmla="*/ 230 w 769"/>
                  <a:gd name="T47" fmla="*/ 230 h 343"/>
                  <a:gd name="T48" fmla="*/ 189 w 769"/>
                  <a:gd name="T49" fmla="*/ 238 h 343"/>
                  <a:gd name="T50" fmla="*/ 146 w 769"/>
                  <a:gd name="T51" fmla="*/ 246 h 343"/>
                  <a:gd name="T52" fmla="*/ 100 w 769"/>
                  <a:gd name="T53" fmla="*/ 257 h 343"/>
                  <a:gd name="T54" fmla="*/ 57 w 769"/>
                  <a:gd name="T55" fmla="*/ 270 h 343"/>
                  <a:gd name="T56" fmla="*/ 8 w 769"/>
                  <a:gd name="T57" fmla="*/ 287 h 343"/>
                  <a:gd name="T58" fmla="*/ 40 w 769"/>
                  <a:gd name="T59" fmla="*/ 240 h 343"/>
                  <a:gd name="T60" fmla="*/ 73 w 769"/>
                  <a:gd name="T61" fmla="*/ 195 h 343"/>
                  <a:gd name="T62" fmla="*/ 35 w 769"/>
                  <a:gd name="T63" fmla="*/ 246 h 343"/>
                  <a:gd name="T64" fmla="*/ 0 w 769"/>
                  <a:gd name="T65" fmla="*/ 297 h 343"/>
                  <a:gd name="T66" fmla="*/ 48 w 769"/>
                  <a:gd name="T67" fmla="*/ 282 h 343"/>
                  <a:gd name="T68" fmla="*/ 95 w 769"/>
                  <a:gd name="T69" fmla="*/ 268 h 343"/>
                  <a:gd name="T70" fmla="*/ 141 w 769"/>
                  <a:gd name="T71" fmla="*/ 254 h 343"/>
                  <a:gd name="T72" fmla="*/ 184 w 769"/>
                  <a:gd name="T73" fmla="*/ 246 h 343"/>
                  <a:gd name="T74" fmla="*/ 227 w 769"/>
                  <a:gd name="T75" fmla="*/ 238 h 343"/>
                  <a:gd name="T76" fmla="*/ 271 w 769"/>
                  <a:gd name="T77" fmla="*/ 235 h 343"/>
                  <a:gd name="T78" fmla="*/ 311 w 769"/>
                  <a:gd name="T79" fmla="*/ 233 h 343"/>
                  <a:gd name="T80" fmla="*/ 349 w 769"/>
                  <a:gd name="T81" fmla="*/ 230 h 343"/>
                  <a:gd name="T82" fmla="*/ 398 w 769"/>
                  <a:gd name="T83" fmla="*/ 233 h 343"/>
                  <a:gd name="T84" fmla="*/ 442 w 769"/>
                  <a:gd name="T85" fmla="*/ 235 h 343"/>
                  <a:gd name="T86" fmla="*/ 485 w 769"/>
                  <a:gd name="T87" fmla="*/ 240 h 343"/>
                  <a:gd name="T88" fmla="*/ 522 w 769"/>
                  <a:gd name="T89" fmla="*/ 249 h 343"/>
                  <a:gd name="T90" fmla="*/ 560 w 769"/>
                  <a:gd name="T91" fmla="*/ 257 h 343"/>
                  <a:gd name="T92" fmla="*/ 593 w 769"/>
                  <a:gd name="T93" fmla="*/ 265 h 343"/>
                  <a:gd name="T94" fmla="*/ 653 w 769"/>
                  <a:gd name="T95" fmla="*/ 287 h 343"/>
                  <a:gd name="T96" fmla="*/ 701 w 769"/>
                  <a:gd name="T97" fmla="*/ 308 h 343"/>
                  <a:gd name="T98" fmla="*/ 736 w 769"/>
                  <a:gd name="T99" fmla="*/ 325 h 343"/>
                  <a:gd name="T100" fmla="*/ 759 w 769"/>
                  <a:gd name="T101" fmla="*/ 338 h 343"/>
                  <a:gd name="T102" fmla="*/ 767 w 769"/>
                  <a:gd name="T103" fmla="*/ 343 h 343"/>
                  <a:gd name="T104" fmla="*/ 769 w 769"/>
                  <a:gd name="T105" fmla="*/ 341 h 343"/>
                  <a:gd name="T106" fmla="*/ 769 w 769"/>
                  <a:gd name="T107" fmla="*/ 336 h 343"/>
                  <a:gd name="T108" fmla="*/ 699 w 769"/>
                  <a:gd name="T109" fmla="*/ 259 h 343"/>
                  <a:gd name="T110" fmla="*/ 628 w 769"/>
                  <a:gd name="T111" fmla="*/ 195 h 343"/>
                  <a:gd name="T112" fmla="*/ 560 w 769"/>
                  <a:gd name="T113" fmla="*/ 143 h 343"/>
                  <a:gd name="T114" fmla="*/ 496 w 769"/>
                  <a:gd name="T115" fmla="*/ 97 h 343"/>
                  <a:gd name="T116" fmla="*/ 436 w 769"/>
                  <a:gd name="T117" fmla="*/ 62 h 343"/>
                  <a:gd name="T118" fmla="*/ 379 w 769"/>
                  <a:gd name="T119" fmla="*/ 35 h 343"/>
                  <a:gd name="T120" fmla="*/ 325 w 769"/>
                  <a:gd name="T121" fmla="*/ 14 h 343"/>
                  <a:gd name="T122" fmla="*/ 273 w 769"/>
                  <a:gd name="T12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9" h="343">
                    <a:moveTo>
                      <a:pt x="767" y="338"/>
                    </a:moveTo>
                    <a:lnTo>
                      <a:pt x="769" y="336"/>
                    </a:lnTo>
                    <a:lnTo>
                      <a:pt x="767" y="338"/>
                    </a:lnTo>
                    <a:close/>
                    <a:moveTo>
                      <a:pt x="273" y="0"/>
                    </a:moveTo>
                    <a:lnTo>
                      <a:pt x="266" y="7"/>
                    </a:lnTo>
                    <a:lnTo>
                      <a:pt x="314" y="19"/>
                    </a:lnTo>
                    <a:lnTo>
                      <a:pt x="365" y="38"/>
                    </a:lnTo>
                    <a:lnTo>
                      <a:pt x="419" y="65"/>
                    </a:lnTo>
                    <a:lnTo>
                      <a:pt x="480" y="97"/>
                    </a:lnTo>
                    <a:lnTo>
                      <a:pt x="541" y="138"/>
                    </a:lnTo>
                    <a:lnTo>
                      <a:pt x="607" y="189"/>
                    </a:lnTo>
                    <a:lnTo>
                      <a:pt x="675" y="249"/>
                    </a:lnTo>
                    <a:lnTo>
                      <a:pt x="745" y="319"/>
                    </a:lnTo>
                    <a:lnTo>
                      <a:pt x="720" y="306"/>
                    </a:lnTo>
                    <a:lnTo>
                      <a:pt x="687" y="292"/>
                    </a:lnTo>
                    <a:lnTo>
                      <a:pt x="647" y="276"/>
                    </a:lnTo>
                    <a:lnTo>
                      <a:pt x="602" y="259"/>
                    </a:lnTo>
                    <a:lnTo>
                      <a:pt x="547" y="246"/>
                    </a:lnTo>
                    <a:lnTo>
                      <a:pt x="487" y="233"/>
                    </a:lnTo>
                    <a:lnTo>
                      <a:pt x="422" y="228"/>
                    </a:lnTo>
                    <a:lnTo>
                      <a:pt x="349" y="221"/>
                    </a:lnTo>
                    <a:lnTo>
                      <a:pt x="311" y="224"/>
                    </a:lnTo>
                    <a:lnTo>
                      <a:pt x="271" y="228"/>
                    </a:lnTo>
                    <a:lnTo>
                      <a:pt x="230" y="230"/>
                    </a:lnTo>
                    <a:lnTo>
                      <a:pt x="189" y="238"/>
                    </a:lnTo>
                    <a:lnTo>
                      <a:pt x="146" y="246"/>
                    </a:lnTo>
                    <a:lnTo>
                      <a:pt x="100" y="257"/>
                    </a:lnTo>
                    <a:lnTo>
                      <a:pt x="57" y="270"/>
                    </a:lnTo>
                    <a:lnTo>
                      <a:pt x="8" y="287"/>
                    </a:lnTo>
                    <a:lnTo>
                      <a:pt x="40" y="240"/>
                    </a:lnTo>
                    <a:lnTo>
                      <a:pt x="73" y="195"/>
                    </a:lnTo>
                    <a:lnTo>
                      <a:pt x="35" y="246"/>
                    </a:lnTo>
                    <a:lnTo>
                      <a:pt x="0" y="297"/>
                    </a:lnTo>
                    <a:lnTo>
                      <a:pt x="48" y="282"/>
                    </a:lnTo>
                    <a:lnTo>
                      <a:pt x="95" y="268"/>
                    </a:lnTo>
                    <a:lnTo>
                      <a:pt x="141" y="254"/>
                    </a:lnTo>
                    <a:lnTo>
                      <a:pt x="184" y="246"/>
                    </a:lnTo>
                    <a:lnTo>
                      <a:pt x="227" y="238"/>
                    </a:lnTo>
                    <a:lnTo>
                      <a:pt x="271" y="235"/>
                    </a:lnTo>
                    <a:lnTo>
                      <a:pt x="311" y="233"/>
                    </a:lnTo>
                    <a:lnTo>
                      <a:pt x="349" y="230"/>
                    </a:lnTo>
                    <a:lnTo>
                      <a:pt x="398" y="233"/>
                    </a:lnTo>
                    <a:lnTo>
                      <a:pt x="442" y="235"/>
                    </a:lnTo>
                    <a:lnTo>
                      <a:pt x="485" y="240"/>
                    </a:lnTo>
                    <a:lnTo>
                      <a:pt x="522" y="249"/>
                    </a:lnTo>
                    <a:lnTo>
                      <a:pt x="560" y="257"/>
                    </a:lnTo>
                    <a:lnTo>
                      <a:pt x="593" y="265"/>
                    </a:lnTo>
                    <a:lnTo>
                      <a:pt x="653" y="287"/>
                    </a:lnTo>
                    <a:lnTo>
                      <a:pt x="701" y="308"/>
                    </a:lnTo>
                    <a:lnTo>
                      <a:pt x="736" y="325"/>
                    </a:lnTo>
                    <a:lnTo>
                      <a:pt x="759" y="338"/>
                    </a:lnTo>
                    <a:lnTo>
                      <a:pt x="767" y="343"/>
                    </a:lnTo>
                    <a:lnTo>
                      <a:pt x="769" y="341"/>
                    </a:lnTo>
                    <a:lnTo>
                      <a:pt x="769" y="336"/>
                    </a:lnTo>
                    <a:lnTo>
                      <a:pt x="699" y="259"/>
                    </a:lnTo>
                    <a:lnTo>
                      <a:pt x="628" y="195"/>
                    </a:lnTo>
                    <a:lnTo>
                      <a:pt x="560" y="143"/>
                    </a:lnTo>
                    <a:lnTo>
                      <a:pt x="496" y="97"/>
                    </a:lnTo>
                    <a:lnTo>
                      <a:pt x="436" y="62"/>
                    </a:lnTo>
                    <a:lnTo>
                      <a:pt x="379" y="35"/>
                    </a:lnTo>
                    <a:lnTo>
                      <a:pt x="325" y="14"/>
                    </a:lnTo>
                    <a:lnTo>
                      <a:pt x="27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25"/>
              <p:cNvSpPr>
                <a:spLocks/>
              </p:cNvSpPr>
              <p:nvPr/>
            </p:nvSpPr>
            <p:spPr bwMode="auto">
              <a:xfrm>
                <a:off x="4010025" y="3506788"/>
                <a:ext cx="26988" cy="28575"/>
              </a:xfrm>
              <a:custGeom>
                <a:avLst/>
                <a:gdLst>
                  <a:gd name="T0" fmla="*/ 266 w 277"/>
                  <a:gd name="T1" fmla="*/ 0 h 300"/>
                  <a:gd name="T2" fmla="*/ 261 w 277"/>
                  <a:gd name="T3" fmla="*/ 3 h 300"/>
                  <a:gd name="T4" fmla="*/ 226 w 277"/>
                  <a:gd name="T5" fmla="*/ 29 h 300"/>
                  <a:gd name="T6" fmla="*/ 193 w 277"/>
                  <a:gd name="T7" fmla="*/ 59 h 300"/>
                  <a:gd name="T8" fmla="*/ 160 w 277"/>
                  <a:gd name="T9" fmla="*/ 92 h 300"/>
                  <a:gd name="T10" fmla="*/ 131 w 277"/>
                  <a:gd name="T11" fmla="*/ 122 h 300"/>
                  <a:gd name="T12" fmla="*/ 99 w 277"/>
                  <a:gd name="T13" fmla="*/ 163 h 300"/>
                  <a:gd name="T14" fmla="*/ 66 w 277"/>
                  <a:gd name="T15" fmla="*/ 203 h 300"/>
                  <a:gd name="T16" fmla="*/ 36 w 277"/>
                  <a:gd name="T17" fmla="*/ 246 h 300"/>
                  <a:gd name="T18" fmla="*/ 7 w 277"/>
                  <a:gd name="T19" fmla="*/ 290 h 300"/>
                  <a:gd name="T20" fmla="*/ 0 w 277"/>
                  <a:gd name="T21" fmla="*/ 297 h 300"/>
                  <a:gd name="T22" fmla="*/ 4 w 277"/>
                  <a:gd name="T23" fmla="*/ 300 h 300"/>
                  <a:gd name="T24" fmla="*/ 39 w 277"/>
                  <a:gd name="T25" fmla="*/ 249 h 300"/>
                  <a:gd name="T26" fmla="*/ 77 w 277"/>
                  <a:gd name="T27" fmla="*/ 198 h 300"/>
                  <a:gd name="T28" fmla="*/ 117 w 277"/>
                  <a:gd name="T29" fmla="*/ 149 h 300"/>
                  <a:gd name="T30" fmla="*/ 164 w 277"/>
                  <a:gd name="T31" fmla="*/ 100 h 300"/>
                  <a:gd name="T32" fmla="*/ 212 w 277"/>
                  <a:gd name="T33" fmla="*/ 54 h 300"/>
                  <a:gd name="T34" fmla="*/ 266 w 277"/>
                  <a:gd name="T35" fmla="*/ 8 h 300"/>
                  <a:gd name="T36" fmla="*/ 270 w 277"/>
                  <a:gd name="T37" fmla="*/ 10 h 300"/>
                  <a:gd name="T38" fmla="*/ 277 w 277"/>
                  <a:gd name="T39" fmla="*/ 3 h 300"/>
                  <a:gd name="T40" fmla="*/ 266 w 277"/>
                  <a:gd name="T4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7" h="300">
                    <a:moveTo>
                      <a:pt x="266" y="0"/>
                    </a:moveTo>
                    <a:lnTo>
                      <a:pt x="261" y="3"/>
                    </a:lnTo>
                    <a:lnTo>
                      <a:pt x="226" y="29"/>
                    </a:lnTo>
                    <a:lnTo>
                      <a:pt x="193" y="59"/>
                    </a:lnTo>
                    <a:lnTo>
                      <a:pt x="160" y="92"/>
                    </a:lnTo>
                    <a:lnTo>
                      <a:pt x="131" y="122"/>
                    </a:lnTo>
                    <a:lnTo>
                      <a:pt x="99" y="163"/>
                    </a:lnTo>
                    <a:lnTo>
                      <a:pt x="66" y="203"/>
                    </a:lnTo>
                    <a:lnTo>
                      <a:pt x="36" y="246"/>
                    </a:lnTo>
                    <a:lnTo>
                      <a:pt x="7" y="290"/>
                    </a:lnTo>
                    <a:lnTo>
                      <a:pt x="0" y="297"/>
                    </a:lnTo>
                    <a:lnTo>
                      <a:pt x="4" y="300"/>
                    </a:lnTo>
                    <a:lnTo>
                      <a:pt x="39" y="249"/>
                    </a:lnTo>
                    <a:lnTo>
                      <a:pt x="77" y="198"/>
                    </a:lnTo>
                    <a:lnTo>
                      <a:pt x="117" y="149"/>
                    </a:lnTo>
                    <a:lnTo>
                      <a:pt x="164" y="100"/>
                    </a:lnTo>
                    <a:lnTo>
                      <a:pt x="212" y="54"/>
                    </a:lnTo>
                    <a:lnTo>
                      <a:pt x="266" y="8"/>
                    </a:lnTo>
                    <a:lnTo>
                      <a:pt x="270" y="10"/>
                    </a:lnTo>
                    <a:lnTo>
                      <a:pt x="277" y="3"/>
                    </a:lnTo>
                    <a:lnTo>
                      <a:pt x="26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6"/>
              <p:cNvSpPr>
                <a:spLocks noEditPoints="1"/>
              </p:cNvSpPr>
              <p:nvPr/>
            </p:nvSpPr>
            <p:spPr bwMode="auto">
              <a:xfrm>
                <a:off x="4081463" y="3460751"/>
                <a:ext cx="61913" cy="46038"/>
              </a:xfrm>
              <a:custGeom>
                <a:avLst/>
                <a:gdLst>
                  <a:gd name="T0" fmla="*/ 252 w 629"/>
                  <a:gd name="T1" fmla="*/ 5 h 466"/>
                  <a:gd name="T2" fmla="*/ 219 w 629"/>
                  <a:gd name="T3" fmla="*/ 38 h 466"/>
                  <a:gd name="T4" fmla="*/ 184 w 629"/>
                  <a:gd name="T5" fmla="*/ 71 h 466"/>
                  <a:gd name="T6" fmla="*/ 117 w 629"/>
                  <a:gd name="T7" fmla="*/ 130 h 466"/>
                  <a:gd name="T8" fmla="*/ 54 w 629"/>
                  <a:gd name="T9" fmla="*/ 181 h 466"/>
                  <a:gd name="T10" fmla="*/ 0 w 629"/>
                  <a:gd name="T11" fmla="*/ 224 h 466"/>
                  <a:gd name="T12" fmla="*/ 63 w 629"/>
                  <a:gd name="T13" fmla="*/ 235 h 466"/>
                  <a:gd name="T14" fmla="*/ 119 w 629"/>
                  <a:gd name="T15" fmla="*/ 247 h 466"/>
                  <a:gd name="T16" fmla="*/ 176 w 629"/>
                  <a:gd name="T17" fmla="*/ 263 h 466"/>
                  <a:gd name="T18" fmla="*/ 228 w 629"/>
                  <a:gd name="T19" fmla="*/ 276 h 466"/>
                  <a:gd name="T20" fmla="*/ 279 w 629"/>
                  <a:gd name="T21" fmla="*/ 295 h 466"/>
                  <a:gd name="T22" fmla="*/ 328 w 629"/>
                  <a:gd name="T23" fmla="*/ 311 h 466"/>
                  <a:gd name="T24" fmla="*/ 415 w 629"/>
                  <a:gd name="T25" fmla="*/ 349 h 466"/>
                  <a:gd name="T26" fmla="*/ 491 w 629"/>
                  <a:gd name="T27" fmla="*/ 384 h 466"/>
                  <a:gd name="T28" fmla="*/ 553 w 629"/>
                  <a:gd name="T29" fmla="*/ 417 h 466"/>
                  <a:gd name="T30" fmla="*/ 599 w 629"/>
                  <a:gd name="T31" fmla="*/ 444 h 466"/>
                  <a:gd name="T32" fmla="*/ 629 w 629"/>
                  <a:gd name="T33" fmla="*/ 466 h 466"/>
                  <a:gd name="T34" fmla="*/ 583 w 629"/>
                  <a:gd name="T35" fmla="*/ 376 h 466"/>
                  <a:gd name="T36" fmla="*/ 534 w 629"/>
                  <a:gd name="T37" fmla="*/ 295 h 466"/>
                  <a:gd name="T38" fmla="*/ 486 w 629"/>
                  <a:gd name="T39" fmla="*/ 228 h 466"/>
                  <a:gd name="T40" fmla="*/ 439 w 629"/>
                  <a:gd name="T41" fmla="*/ 168 h 466"/>
                  <a:gd name="T42" fmla="*/ 390 w 629"/>
                  <a:gd name="T43" fmla="*/ 113 h 466"/>
                  <a:gd name="T44" fmla="*/ 345 w 629"/>
                  <a:gd name="T45" fmla="*/ 71 h 466"/>
                  <a:gd name="T46" fmla="*/ 298 w 629"/>
                  <a:gd name="T47" fmla="*/ 35 h 466"/>
                  <a:gd name="T48" fmla="*/ 252 w 629"/>
                  <a:gd name="T49" fmla="*/ 5 h 466"/>
                  <a:gd name="T50" fmla="*/ 244 w 629"/>
                  <a:gd name="T51" fmla="*/ 0 h 466"/>
                  <a:gd name="T52" fmla="*/ 209 w 629"/>
                  <a:gd name="T53" fmla="*/ 38 h 466"/>
                  <a:gd name="T54" fmla="*/ 174 w 629"/>
                  <a:gd name="T55" fmla="*/ 73 h 466"/>
                  <a:gd name="T56" fmla="*/ 211 w 629"/>
                  <a:gd name="T57" fmla="*/ 38 h 466"/>
                  <a:gd name="T58" fmla="*/ 247 w 629"/>
                  <a:gd name="T59" fmla="*/ 3 h 466"/>
                  <a:gd name="T60" fmla="*/ 244 w 629"/>
                  <a:gd name="T61"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29" h="466">
                    <a:moveTo>
                      <a:pt x="252" y="5"/>
                    </a:moveTo>
                    <a:lnTo>
                      <a:pt x="219" y="38"/>
                    </a:lnTo>
                    <a:lnTo>
                      <a:pt x="184" y="71"/>
                    </a:lnTo>
                    <a:lnTo>
                      <a:pt x="117" y="130"/>
                    </a:lnTo>
                    <a:lnTo>
                      <a:pt x="54" y="181"/>
                    </a:lnTo>
                    <a:lnTo>
                      <a:pt x="0" y="224"/>
                    </a:lnTo>
                    <a:lnTo>
                      <a:pt x="63" y="235"/>
                    </a:lnTo>
                    <a:lnTo>
                      <a:pt x="119" y="247"/>
                    </a:lnTo>
                    <a:lnTo>
                      <a:pt x="176" y="263"/>
                    </a:lnTo>
                    <a:lnTo>
                      <a:pt x="228" y="276"/>
                    </a:lnTo>
                    <a:lnTo>
                      <a:pt x="279" y="295"/>
                    </a:lnTo>
                    <a:lnTo>
                      <a:pt x="328" y="311"/>
                    </a:lnTo>
                    <a:lnTo>
                      <a:pt x="415" y="349"/>
                    </a:lnTo>
                    <a:lnTo>
                      <a:pt x="491" y="384"/>
                    </a:lnTo>
                    <a:lnTo>
                      <a:pt x="553" y="417"/>
                    </a:lnTo>
                    <a:lnTo>
                      <a:pt x="599" y="444"/>
                    </a:lnTo>
                    <a:lnTo>
                      <a:pt x="629" y="466"/>
                    </a:lnTo>
                    <a:lnTo>
                      <a:pt x="583" y="376"/>
                    </a:lnTo>
                    <a:lnTo>
                      <a:pt x="534" y="295"/>
                    </a:lnTo>
                    <a:lnTo>
                      <a:pt x="486" y="228"/>
                    </a:lnTo>
                    <a:lnTo>
                      <a:pt x="439" y="168"/>
                    </a:lnTo>
                    <a:lnTo>
                      <a:pt x="390" y="113"/>
                    </a:lnTo>
                    <a:lnTo>
                      <a:pt x="345" y="71"/>
                    </a:lnTo>
                    <a:lnTo>
                      <a:pt x="298" y="35"/>
                    </a:lnTo>
                    <a:lnTo>
                      <a:pt x="252" y="5"/>
                    </a:lnTo>
                    <a:close/>
                    <a:moveTo>
                      <a:pt x="244" y="0"/>
                    </a:moveTo>
                    <a:lnTo>
                      <a:pt x="209" y="38"/>
                    </a:lnTo>
                    <a:lnTo>
                      <a:pt x="174" y="73"/>
                    </a:lnTo>
                    <a:lnTo>
                      <a:pt x="211" y="38"/>
                    </a:lnTo>
                    <a:lnTo>
                      <a:pt x="247" y="3"/>
                    </a:lnTo>
                    <a:lnTo>
                      <a:pt x="24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27"/>
              <p:cNvSpPr>
                <a:spLocks/>
              </p:cNvSpPr>
              <p:nvPr/>
            </p:nvSpPr>
            <p:spPr bwMode="auto">
              <a:xfrm>
                <a:off x="4081463" y="3460751"/>
                <a:ext cx="25400" cy="22225"/>
              </a:xfrm>
              <a:custGeom>
                <a:avLst/>
                <a:gdLst>
                  <a:gd name="T0" fmla="*/ 250 w 255"/>
                  <a:gd name="T1" fmla="*/ 0 h 221"/>
                  <a:gd name="T2" fmla="*/ 214 w 255"/>
                  <a:gd name="T3" fmla="*/ 35 h 221"/>
                  <a:gd name="T4" fmla="*/ 177 w 255"/>
                  <a:gd name="T5" fmla="*/ 70 h 221"/>
                  <a:gd name="T6" fmla="*/ 128 w 255"/>
                  <a:gd name="T7" fmla="*/ 113 h 221"/>
                  <a:gd name="T8" fmla="*/ 81 w 255"/>
                  <a:gd name="T9" fmla="*/ 154 h 221"/>
                  <a:gd name="T10" fmla="*/ 0 w 255"/>
                  <a:gd name="T11" fmla="*/ 219 h 221"/>
                  <a:gd name="T12" fmla="*/ 3 w 255"/>
                  <a:gd name="T13" fmla="*/ 221 h 221"/>
                  <a:gd name="T14" fmla="*/ 57 w 255"/>
                  <a:gd name="T15" fmla="*/ 178 h 221"/>
                  <a:gd name="T16" fmla="*/ 120 w 255"/>
                  <a:gd name="T17" fmla="*/ 127 h 221"/>
                  <a:gd name="T18" fmla="*/ 187 w 255"/>
                  <a:gd name="T19" fmla="*/ 68 h 221"/>
                  <a:gd name="T20" fmla="*/ 222 w 255"/>
                  <a:gd name="T21" fmla="*/ 35 h 221"/>
                  <a:gd name="T22" fmla="*/ 255 w 255"/>
                  <a:gd name="T23" fmla="*/ 2 h 221"/>
                  <a:gd name="T24" fmla="*/ 250 w 255"/>
                  <a:gd name="T25"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21">
                    <a:moveTo>
                      <a:pt x="250" y="0"/>
                    </a:moveTo>
                    <a:lnTo>
                      <a:pt x="214" y="35"/>
                    </a:lnTo>
                    <a:lnTo>
                      <a:pt x="177" y="70"/>
                    </a:lnTo>
                    <a:lnTo>
                      <a:pt x="128" y="113"/>
                    </a:lnTo>
                    <a:lnTo>
                      <a:pt x="81" y="154"/>
                    </a:lnTo>
                    <a:lnTo>
                      <a:pt x="0" y="219"/>
                    </a:lnTo>
                    <a:lnTo>
                      <a:pt x="3" y="221"/>
                    </a:lnTo>
                    <a:lnTo>
                      <a:pt x="57" y="178"/>
                    </a:lnTo>
                    <a:lnTo>
                      <a:pt x="120" y="127"/>
                    </a:lnTo>
                    <a:lnTo>
                      <a:pt x="187" y="68"/>
                    </a:lnTo>
                    <a:lnTo>
                      <a:pt x="222" y="35"/>
                    </a:lnTo>
                    <a:lnTo>
                      <a:pt x="255" y="2"/>
                    </a:lnTo>
                    <a:lnTo>
                      <a:pt x="25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28"/>
              <p:cNvSpPr>
                <a:spLocks/>
              </p:cNvSpPr>
              <p:nvPr/>
            </p:nvSpPr>
            <p:spPr bwMode="auto">
              <a:xfrm>
                <a:off x="4083050" y="3459163"/>
                <a:ext cx="22225" cy="20638"/>
              </a:xfrm>
              <a:custGeom>
                <a:avLst/>
                <a:gdLst>
                  <a:gd name="T0" fmla="*/ 223 w 223"/>
                  <a:gd name="T1" fmla="*/ 0 h 201"/>
                  <a:gd name="T2" fmla="*/ 218 w 223"/>
                  <a:gd name="T3" fmla="*/ 0 h 201"/>
                  <a:gd name="T4" fmla="*/ 160 w 223"/>
                  <a:gd name="T5" fmla="*/ 57 h 201"/>
                  <a:gd name="T6" fmla="*/ 106 w 223"/>
                  <a:gd name="T7" fmla="*/ 111 h 201"/>
                  <a:gd name="T8" fmla="*/ 49 w 223"/>
                  <a:gd name="T9" fmla="*/ 159 h 201"/>
                  <a:gd name="T10" fmla="*/ 0 w 223"/>
                  <a:gd name="T11" fmla="*/ 201 h 201"/>
                  <a:gd name="T12" fmla="*/ 79 w 223"/>
                  <a:gd name="T13" fmla="*/ 140 h 201"/>
                  <a:gd name="T14" fmla="*/ 152 w 223"/>
                  <a:gd name="T15" fmla="*/ 73 h 201"/>
                  <a:gd name="T16" fmla="*/ 187 w 223"/>
                  <a:gd name="T17" fmla="*/ 38 h 201"/>
                  <a:gd name="T18" fmla="*/ 223 w 223"/>
                  <a:gd name="T19"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201">
                    <a:moveTo>
                      <a:pt x="223" y="0"/>
                    </a:moveTo>
                    <a:lnTo>
                      <a:pt x="218" y="0"/>
                    </a:lnTo>
                    <a:lnTo>
                      <a:pt x="160" y="57"/>
                    </a:lnTo>
                    <a:lnTo>
                      <a:pt x="106" y="111"/>
                    </a:lnTo>
                    <a:lnTo>
                      <a:pt x="49" y="159"/>
                    </a:lnTo>
                    <a:lnTo>
                      <a:pt x="0" y="201"/>
                    </a:lnTo>
                    <a:lnTo>
                      <a:pt x="79" y="140"/>
                    </a:lnTo>
                    <a:lnTo>
                      <a:pt x="152" y="73"/>
                    </a:lnTo>
                    <a:lnTo>
                      <a:pt x="187" y="38"/>
                    </a:lnTo>
                    <a:lnTo>
                      <a:pt x="223"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29"/>
              <p:cNvSpPr>
                <a:spLocks noEditPoints="1"/>
              </p:cNvSpPr>
              <p:nvPr/>
            </p:nvSpPr>
            <p:spPr bwMode="auto">
              <a:xfrm>
                <a:off x="4079875" y="3459163"/>
                <a:ext cx="65088" cy="49213"/>
              </a:xfrm>
              <a:custGeom>
                <a:avLst/>
                <a:gdLst>
                  <a:gd name="T0" fmla="*/ 266 w 650"/>
                  <a:gd name="T1" fmla="*/ 8 h 488"/>
                  <a:gd name="T2" fmla="*/ 260 w 650"/>
                  <a:gd name="T3" fmla="*/ 13 h 488"/>
                  <a:gd name="T4" fmla="*/ 306 w 650"/>
                  <a:gd name="T5" fmla="*/ 43 h 488"/>
                  <a:gd name="T6" fmla="*/ 353 w 650"/>
                  <a:gd name="T7" fmla="*/ 79 h 488"/>
                  <a:gd name="T8" fmla="*/ 398 w 650"/>
                  <a:gd name="T9" fmla="*/ 121 h 488"/>
                  <a:gd name="T10" fmla="*/ 447 w 650"/>
                  <a:gd name="T11" fmla="*/ 176 h 488"/>
                  <a:gd name="T12" fmla="*/ 494 w 650"/>
                  <a:gd name="T13" fmla="*/ 236 h 488"/>
                  <a:gd name="T14" fmla="*/ 542 w 650"/>
                  <a:gd name="T15" fmla="*/ 303 h 488"/>
                  <a:gd name="T16" fmla="*/ 591 w 650"/>
                  <a:gd name="T17" fmla="*/ 384 h 488"/>
                  <a:gd name="T18" fmla="*/ 637 w 650"/>
                  <a:gd name="T19" fmla="*/ 474 h 488"/>
                  <a:gd name="T20" fmla="*/ 607 w 650"/>
                  <a:gd name="T21" fmla="*/ 452 h 488"/>
                  <a:gd name="T22" fmla="*/ 561 w 650"/>
                  <a:gd name="T23" fmla="*/ 425 h 488"/>
                  <a:gd name="T24" fmla="*/ 499 w 650"/>
                  <a:gd name="T25" fmla="*/ 392 h 488"/>
                  <a:gd name="T26" fmla="*/ 423 w 650"/>
                  <a:gd name="T27" fmla="*/ 357 h 488"/>
                  <a:gd name="T28" fmla="*/ 336 w 650"/>
                  <a:gd name="T29" fmla="*/ 319 h 488"/>
                  <a:gd name="T30" fmla="*/ 287 w 650"/>
                  <a:gd name="T31" fmla="*/ 303 h 488"/>
                  <a:gd name="T32" fmla="*/ 236 w 650"/>
                  <a:gd name="T33" fmla="*/ 284 h 488"/>
                  <a:gd name="T34" fmla="*/ 184 w 650"/>
                  <a:gd name="T35" fmla="*/ 271 h 488"/>
                  <a:gd name="T36" fmla="*/ 127 w 650"/>
                  <a:gd name="T37" fmla="*/ 255 h 488"/>
                  <a:gd name="T38" fmla="*/ 71 w 650"/>
                  <a:gd name="T39" fmla="*/ 243 h 488"/>
                  <a:gd name="T40" fmla="*/ 8 w 650"/>
                  <a:gd name="T41" fmla="*/ 232 h 488"/>
                  <a:gd name="T42" fmla="*/ 0 w 650"/>
                  <a:gd name="T43" fmla="*/ 238 h 488"/>
                  <a:gd name="T44" fmla="*/ 67 w 650"/>
                  <a:gd name="T45" fmla="*/ 252 h 488"/>
                  <a:gd name="T46" fmla="*/ 135 w 650"/>
                  <a:gd name="T47" fmla="*/ 265 h 488"/>
                  <a:gd name="T48" fmla="*/ 198 w 650"/>
                  <a:gd name="T49" fmla="*/ 281 h 488"/>
                  <a:gd name="T50" fmla="*/ 260 w 650"/>
                  <a:gd name="T51" fmla="*/ 300 h 488"/>
                  <a:gd name="T52" fmla="*/ 314 w 650"/>
                  <a:gd name="T53" fmla="*/ 322 h 488"/>
                  <a:gd name="T54" fmla="*/ 368 w 650"/>
                  <a:gd name="T55" fmla="*/ 340 h 488"/>
                  <a:gd name="T56" fmla="*/ 417 w 650"/>
                  <a:gd name="T57" fmla="*/ 363 h 488"/>
                  <a:gd name="T58" fmla="*/ 464 w 650"/>
                  <a:gd name="T59" fmla="*/ 384 h 488"/>
                  <a:gd name="T60" fmla="*/ 539 w 650"/>
                  <a:gd name="T61" fmla="*/ 422 h 488"/>
                  <a:gd name="T62" fmla="*/ 596 w 650"/>
                  <a:gd name="T63" fmla="*/ 457 h 488"/>
                  <a:gd name="T64" fmla="*/ 645 w 650"/>
                  <a:gd name="T65" fmla="*/ 488 h 488"/>
                  <a:gd name="T66" fmla="*/ 650 w 650"/>
                  <a:gd name="T67" fmla="*/ 488 h 488"/>
                  <a:gd name="T68" fmla="*/ 650 w 650"/>
                  <a:gd name="T69" fmla="*/ 481 h 488"/>
                  <a:gd name="T70" fmla="*/ 647 w 650"/>
                  <a:gd name="T71" fmla="*/ 484 h 488"/>
                  <a:gd name="T72" fmla="*/ 650 w 650"/>
                  <a:gd name="T73" fmla="*/ 481 h 488"/>
                  <a:gd name="T74" fmla="*/ 602 w 650"/>
                  <a:gd name="T75" fmla="*/ 390 h 488"/>
                  <a:gd name="T76" fmla="*/ 555 w 650"/>
                  <a:gd name="T77" fmla="*/ 309 h 488"/>
                  <a:gd name="T78" fmla="*/ 504 w 650"/>
                  <a:gd name="T79" fmla="*/ 236 h 488"/>
                  <a:gd name="T80" fmla="*/ 455 w 650"/>
                  <a:gd name="T81" fmla="*/ 173 h 488"/>
                  <a:gd name="T82" fmla="*/ 407 w 650"/>
                  <a:gd name="T83" fmla="*/ 121 h 488"/>
                  <a:gd name="T84" fmla="*/ 360 w 650"/>
                  <a:gd name="T85" fmla="*/ 76 h 488"/>
                  <a:gd name="T86" fmla="*/ 311 w 650"/>
                  <a:gd name="T87" fmla="*/ 38 h 488"/>
                  <a:gd name="T88" fmla="*/ 266 w 650"/>
                  <a:gd name="T89" fmla="*/ 8 h 488"/>
                  <a:gd name="T90" fmla="*/ 255 w 650"/>
                  <a:gd name="T91" fmla="*/ 0 h 488"/>
                  <a:gd name="T92" fmla="*/ 219 w 650"/>
                  <a:gd name="T93" fmla="*/ 38 h 488"/>
                  <a:gd name="T94" fmla="*/ 184 w 650"/>
                  <a:gd name="T95" fmla="*/ 73 h 488"/>
                  <a:gd name="T96" fmla="*/ 111 w 650"/>
                  <a:gd name="T97" fmla="*/ 140 h 488"/>
                  <a:gd name="T98" fmla="*/ 182 w 650"/>
                  <a:gd name="T99" fmla="*/ 81 h 488"/>
                  <a:gd name="T100" fmla="*/ 217 w 650"/>
                  <a:gd name="T101" fmla="*/ 46 h 488"/>
                  <a:gd name="T102" fmla="*/ 252 w 650"/>
                  <a:gd name="T103" fmla="*/ 8 h 488"/>
                  <a:gd name="T104" fmla="*/ 255 w 650"/>
                  <a:gd name="T105" fmla="*/ 11 h 488"/>
                  <a:gd name="T106" fmla="*/ 260 w 650"/>
                  <a:gd name="T107" fmla="*/ 3 h 488"/>
                  <a:gd name="T108" fmla="*/ 255 w 650"/>
                  <a:gd name="T109"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0" h="488">
                    <a:moveTo>
                      <a:pt x="266" y="8"/>
                    </a:moveTo>
                    <a:lnTo>
                      <a:pt x="260" y="13"/>
                    </a:lnTo>
                    <a:lnTo>
                      <a:pt x="306" y="43"/>
                    </a:lnTo>
                    <a:lnTo>
                      <a:pt x="353" y="79"/>
                    </a:lnTo>
                    <a:lnTo>
                      <a:pt x="398" y="121"/>
                    </a:lnTo>
                    <a:lnTo>
                      <a:pt x="447" y="176"/>
                    </a:lnTo>
                    <a:lnTo>
                      <a:pt x="494" y="236"/>
                    </a:lnTo>
                    <a:lnTo>
                      <a:pt x="542" y="303"/>
                    </a:lnTo>
                    <a:lnTo>
                      <a:pt x="591" y="384"/>
                    </a:lnTo>
                    <a:lnTo>
                      <a:pt x="637" y="474"/>
                    </a:lnTo>
                    <a:lnTo>
                      <a:pt x="607" y="452"/>
                    </a:lnTo>
                    <a:lnTo>
                      <a:pt x="561" y="425"/>
                    </a:lnTo>
                    <a:lnTo>
                      <a:pt x="499" y="392"/>
                    </a:lnTo>
                    <a:lnTo>
                      <a:pt x="423" y="357"/>
                    </a:lnTo>
                    <a:lnTo>
                      <a:pt x="336" y="319"/>
                    </a:lnTo>
                    <a:lnTo>
                      <a:pt x="287" y="303"/>
                    </a:lnTo>
                    <a:lnTo>
                      <a:pt x="236" y="284"/>
                    </a:lnTo>
                    <a:lnTo>
                      <a:pt x="184" y="271"/>
                    </a:lnTo>
                    <a:lnTo>
                      <a:pt x="127" y="255"/>
                    </a:lnTo>
                    <a:lnTo>
                      <a:pt x="71" y="243"/>
                    </a:lnTo>
                    <a:lnTo>
                      <a:pt x="8" y="232"/>
                    </a:lnTo>
                    <a:lnTo>
                      <a:pt x="0" y="238"/>
                    </a:lnTo>
                    <a:lnTo>
                      <a:pt x="67" y="252"/>
                    </a:lnTo>
                    <a:lnTo>
                      <a:pt x="135" y="265"/>
                    </a:lnTo>
                    <a:lnTo>
                      <a:pt x="198" y="281"/>
                    </a:lnTo>
                    <a:lnTo>
                      <a:pt x="260" y="300"/>
                    </a:lnTo>
                    <a:lnTo>
                      <a:pt x="314" y="322"/>
                    </a:lnTo>
                    <a:lnTo>
                      <a:pt x="368" y="340"/>
                    </a:lnTo>
                    <a:lnTo>
                      <a:pt x="417" y="363"/>
                    </a:lnTo>
                    <a:lnTo>
                      <a:pt x="464" y="384"/>
                    </a:lnTo>
                    <a:lnTo>
                      <a:pt x="539" y="422"/>
                    </a:lnTo>
                    <a:lnTo>
                      <a:pt x="596" y="457"/>
                    </a:lnTo>
                    <a:lnTo>
                      <a:pt x="645" y="488"/>
                    </a:lnTo>
                    <a:lnTo>
                      <a:pt x="650" y="488"/>
                    </a:lnTo>
                    <a:lnTo>
                      <a:pt x="650" y="481"/>
                    </a:lnTo>
                    <a:lnTo>
                      <a:pt x="647" y="484"/>
                    </a:lnTo>
                    <a:lnTo>
                      <a:pt x="650" y="481"/>
                    </a:lnTo>
                    <a:lnTo>
                      <a:pt x="602" y="390"/>
                    </a:lnTo>
                    <a:lnTo>
                      <a:pt x="555" y="309"/>
                    </a:lnTo>
                    <a:lnTo>
                      <a:pt x="504" y="236"/>
                    </a:lnTo>
                    <a:lnTo>
                      <a:pt x="455" y="173"/>
                    </a:lnTo>
                    <a:lnTo>
                      <a:pt x="407" y="121"/>
                    </a:lnTo>
                    <a:lnTo>
                      <a:pt x="360" y="76"/>
                    </a:lnTo>
                    <a:lnTo>
                      <a:pt x="311" y="38"/>
                    </a:lnTo>
                    <a:lnTo>
                      <a:pt x="266" y="8"/>
                    </a:lnTo>
                    <a:close/>
                    <a:moveTo>
                      <a:pt x="255" y="0"/>
                    </a:moveTo>
                    <a:lnTo>
                      <a:pt x="219" y="38"/>
                    </a:lnTo>
                    <a:lnTo>
                      <a:pt x="184" y="73"/>
                    </a:lnTo>
                    <a:lnTo>
                      <a:pt x="111" y="140"/>
                    </a:lnTo>
                    <a:lnTo>
                      <a:pt x="182" y="81"/>
                    </a:lnTo>
                    <a:lnTo>
                      <a:pt x="217" y="46"/>
                    </a:lnTo>
                    <a:lnTo>
                      <a:pt x="252" y="8"/>
                    </a:lnTo>
                    <a:lnTo>
                      <a:pt x="255" y="11"/>
                    </a:lnTo>
                    <a:lnTo>
                      <a:pt x="260" y="3"/>
                    </a:lnTo>
                    <a:lnTo>
                      <a:pt x="25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30"/>
              <p:cNvSpPr>
                <a:spLocks noEditPoints="1"/>
              </p:cNvSpPr>
              <p:nvPr/>
            </p:nvSpPr>
            <p:spPr bwMode="auto">
              <a:xfrm>
                <a:off x="4079875" y="3459163"/>
                <a:ext cx="26988" cy="23813"/>
              </a:xfrm>
              <a:custGeom>
                <a:avLst/>
                <a:gdLst>
                  <a:gd name="T0" fmla="*/ 190 w 274"/>
                  <a:gd name="T1" fmla="*/ 78 h 235"/>
                  <a:gd name="T2" fmla="*/ 119 w 274"/>
                  <a:gd name="T3" fmla="*/ 137 h 235"/>
                  <a:gd name="T4" fmla="*/ 40 w 274"/>
                  <a:gd name="T5" fmla="*/ 198 h 235"/>
                  <a:gd name="T6" fmla="*/ 2 w 274"/>
                  <a:gd name="T7" fmla="*/ 227 h 235"/>
                  <a:gd name="T8" fmla="*/ 0 w 274"/>
                  <a:gd name="T9" fmla="*/ 233 h 235"/>
                  <a:gd name="T10" fmla="*/ 2 w 274"/>
                  <a:gd name="T11" fmla="*/ 235 h 235"/>
                  <a:gd name="T12" fmla="*/ 8 w 274"/>
                  <a:gd name="T13" fmla="*/ 235 h 235"/>
                  <a:gd name="T14" fmla="*/ 16 w 274"/>
                  <a:gd name="T15" fmla="*/ 229 h 235"/>
                  <a:gd name="T16" fmla="*/ 13 w 274"/>
                  <a:gd name="T17" fmla="*/ 227 h 235"/>
                  <a:gd name="T18" fmla="*/ 94 w 274"/>
                  <a:gd name="T19" fmla="*/ 162 h 235"/>
                  <a:gd name="T20" fmla="*/ 141 w 274"/>
                  <a:gd name="T21" fmla="*/ 121 h 235"/>
                  <a:gd name="T22" fmla="*/ 190 w 274"/>
                  <a:gd name="T23" fmla="*/ 78 h 235"/>
                  <a:gd name="T24" fmla="*/ 268 w 274"/>
                  <a:gd name="T25" fmla="*/ 0 h 235"/>
                  <a:gd name="T26" fmla="*/ 263 w 274"/>
                  <a:gd name="T27" fmla="*/ 8 h 235"/>
                  <a:gd name="T28" fmla="*/ 268 w 274"/>
                  <a:gd name="T29" fmla="*/ 10 h 235"/>
                  <a:gd name="T30" fmla="*/ 274 w 274"/>
                  <a:gd name="T31" fmla="*/ 5 h 235"/>
                  <a:gd name="T32" fmla="*/ 268 w 274"/>
                  <a:gd name="T33"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4" h="235">
                    <a:moveTo>
                      <a:pt x="190" y="78"/>
                    </a:moveTo>
                    <a:lnTo>
                      <a:pt x="119" y="137"/>
                    </a:lnTo>
                    <a:lnTo>
                      <a:pt x="40" y="198"/>
                    </a:lnTo>
                    <a:lnTo>
                      <a:pt x="2" y="227"/>
                    </a:lnTo>
                    <a:lnTo>
                      <a:pt x="0" y="233"/>
                    </a:lnTo>
                    <a:lnTo>
                      <a:pt x="2" y="235"/>
                    </a:lnTo>
                    <a:lnTo>
                      <a:pt x="8" y="235"/>
                    </a:lnTo>
                    <a:lnTo>
                      <a:pt x="16" y="229"/>
                    </a:lnTo>
                    <a:lnTo>
                      <a:pt x="13" y="227"/>
                    </a:lnTo>
                    <a:lnTo>
                      <a:pt x="94" y="162"/>
                    </a:lnTo>
                    <a:lnTo>
                      <a:pt x="141" y="121"/>
                    </a:lnTo>
                    <a:lnTo>
                      <a:pt x="190" y="78"/>
                    </a:lnTo>
                    <a:close/>
                    <a:moveTo>
                      <a:pt x="268" y="0"/>
                    </a:moveTo>
                    <a:lnTo>
                      <a:pt x="263" y="8"/>
                    </a:lnTo>
                    <a:lnTo>
                      <a:pt x="268" y="10"/>
                    </a:lnTo>
                    <a:lnTo>
                      <a:pt x="274" y="5"/>
                    </a:lnTo>
                    <a:lnTo>
                      <a:pt x="26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31"/>
              <p:cNvSpPr>
                <a:spLocks/>
              </p:cNvSpPr>
              <p:nvPr/>
            </p:nvSpPr>
            <p:spPr bwMode="auto">
              <a:xfrm>
                <a:off x="3827463" y="3232151"/>
                <a:ext cx="26988" cy="66675"/>
              </a:xfrm>
              <a:custGeom>
                <a:avLst/>
                <a:gdLst>
                  <a:gd name="T0" fmla="*/ 47 w 275"/>
                  <a:gd name="T1" fmla="*/ 27 h 665"/>
                  <a:gd name="T2" fmla="*/ 31 w 275"/>
                  <a:gd name="T3" fmla="*/ 73 h 665"/>
                  <a:gd name="T4" fmla="*/ 17 w 275"/>
                  <a:gd name="T5" fmla="*/ 122 h 665"/>
                  <a:gd name="T6" fmla="*/ 9 w 275"/>
                  <a:gd name="T7" fmla="*/ 168 h 665"/>
                  <a:gd name="T8" fmla="*/ 3 w 275"/>
                  <a:gd name="T9" fmla="*/ 216 h 665"/>
                  <a:gd name="T10" fmla="*/ 0 w 275"/>
                  <a:gd name="T11" fmla="*/ 263 h 665"/>
                  <a:gd name="T12" fmla="*/ 0 w 275"/>
                  <a:gd name="T13" fmla="*/ 309 h 665"/>
                  <a:gd name="T14" fmla="*/ 7 w 275"/>
                  <a:gd name="T15" fmla="*/ 354 h 665"/>
                  <a:gd name="T16" fmla="*/ 17 w 275"/>
                  <a:gd name="T17" fmla="*/ 401 h 665"/>
                  <a:gd name="T18" fmla="*/ 31 w 275"/>
                  <a:gd name="T19" fmla="*/ 441 h 665"/>
                  <a:gd name="T20" fmla="*/ 47 w 275"/>
                  <a:gd name="T21" fmla="*/ 484 h 665"/>
                  <a:gd name="T22" fmla="*/ 71 w 275"/>
                  <a:gd name="T23" fmla="*/ 522 h 665"/>
                  <a:gd name="T24" fmla="*/ 98 w 275"/>
                  <a:gd name="T25" fmla="*/ 557 h 665"/>
                  <a:gd name="T26" fmla="*/ 131 w 275"/>
                  <a:gd name="T27" fmla="*/ 590 h 665"/>
                  <a:gd name="T28" fmla="*/ 169 w 275"/>
                  <a:gd name="T29" fmla="*/ 620 h 665"/>
                  <a:gd name="T30" fmla="*/ 209 w 275"/>
                  <a:gd name="T31" fmla="*/ 644 h 665"/>
                  <a:gd name="T32" fmla="*/ 258 w 275"/>
                  <a:gd name="T33" fmla="*/ 665 h 665"/>
                  <a:gd name="T34" fmla="*/ 275 w 275"/>
                  <a:gd name="T35" fmla="*/ 636 h 665"/>
                  <a:gd name="T36" fmla="*/ 226 w 275"/>
                  <a:gd name="T37" fmla="*/ 615 h 665"/>
                  <a:gd name="T38" fmla="*/ 183 w 275"/>
                  <a:gd name="T39" fmla="*/ 590 h 665"/>
                  <a:gd name="T40" fmla="*/ 146 w 275"/>
                  <a:gd name="T41" fmla="*/ 561 h 665"/>
                  <a:gd name="T42" fmla="*/ 115 w 275"/>
                  <a:gd name="T43" fmla="*/ 528 h 665"/>
                  <a:gd name="T44" fmla="*/ 87 w 275"/>
                  <a:gd name="T45" fmla="*/ 493 h 665"/>
                  <a:gd name="T46" fmla="*/ 63 w 275"/>
                  <a:gd name="T47" fmla="*/ 455 h 665"/>
                  <a:gd name="T48" fmla="*/ 47 w 275"/>
                  <a:gd name="T49" fmla="*/ 414 h 665"/>
                  <a:gd name="T50" fmla="*/ 33 w 275"/>
                  <a:gd name="T51" fmla="*/ 371 h 665"/>
                  <a:gd name="T52" fmla="*/ 22 w 275"/>
                  <a:gd name="T53" fmla="*/ 328 h 665"/>
                  <a:gd name="T54" fmla="*/ 17 w 275"/>
                  <a:gd name="T55" fmla="*/ 282 h 665"/>
                  <a:gd name="T56" fmla="*/ 14 w 275"/>
                  <a:gd name="T57" fmla="*/ 235 h 665"/>
                  <a:gd name="T58" fmla="*/ 17 w 275"/>
                  <a:gd name="T59" fmla="*/ 187 h 665"/>
                  <a:gd name="T60" fmla="*/ 25 w 275"/>
                  <a:gd name="T61" fmla="*/ 141 h 665"/>
                  <a:gd name="T62" fmla="*/ 33 w 275"/>
                  <a:gd name="T63" fmla="*/ 92 h 665"/>
                  <a:gd name="T64" fmla="*/ 47 w 275"/>
                  <a:gd name="T65" fmla="*/ 46 h 665"/>
                  <a:gd name="T66" fmla="*/ 61 w 275"/>
                  <a:gd name="T67" fmla="*/ 0 h 665"/>
                  <a:gd name="T68" fmla="*/ 52 w 275"/>
                  <a:gd name="T69" fmla="*/ 13 h 665"/>
                  <a:gd name="T70" fmla="*/ 47 w 275"/>
                  <a:gd name="T71" fmla="*/ 27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5" h="665">
                    <a:moveTo>
                      <a:pt x="47" y="27"/>
                    </a:moveTo>
                    <a:lnTo>
                      <a:pt x="31" y="73"/>
                    </a:lnTo>
                    <a:lnTo>
                      <a:pt x="17" y="122"/>
                    </a:lnTo>
                    <a:lnTo>
                      <a:pt x="9" y="168"/>
                    </a:lnTo>
                    <a:lnTo>
                      <a:pt x="3" y="216"/>
                    </a:lnTo>
                    <a:lnTo>
                      <a:pt x="0" y="263"/>
                    </a:lnTo>
                    <a:lnTo>
                      <a:pt x="0" y="309"/>
                    </a:lnTo>
                    <a:lnTo>
                      <a:pt x="7" y="354"/>
                    </a:lnTo>
                    <a:lnTo>
                      <a:pt x="17" y="401"/>
                    </a:lnTo>
                    <a:lnTo>
                      <a:pt x="31" y="441"/>
                    </a:lnTo>
                    <a:lnTo>
                      <a:pt x="47" y="484"/>
                    </a:lnTo>
                    <a:lnTo>
                      <a:pt x="71" y="522"/>
                    </a:lnTo>
                    <a:lnTo>
                      <a:pt x="98" y="557"/>
                    </a:lnTo>
                    <a:lnTo>
                      <a:pt x="131" y="590"/>
                    </a:lnTo>
                    <a:lnTo>
                      <a:pt x="169" y="620"/>
                    </a:lnTo>
                    <a:lnTo>
                      <a:pt x="209" y="644"/>
                    </a:lnTo>
                    <a:lnTo>
                      <a:pt x="258" y="665"/>
                    </a:lnTo>
                    <a:lnTo>
                      <a:pt x="275" y="636"/>
                    </a:lnTo>
                    <a:lnTo>
                      <a:pt x="226" y="615"/>
                    </a:lnTo>
                    <a:lnTo>
                      <a:pt x="183" y="590"/>
                    </a:lnTo>
                    <a:lnTo>
                      <a:pt x="146" y="561"/>
                    </a:lnTo>
                    <a:lnTo>
                      <a:pt x="115" y="528"/>
                    </a:lnTo>
                    <a:lnTo>
                      <a:pt x="87" y="493"/>
                    </a:lnTo>
                    <a:lnTo>
                      <a:pt x="63" y="455"/>
                    </a:lnTo>
                    <a:lnTo>
                      <a:pt x="47" y="414"/>
                    </a:lnTo>
                    <a:lnTo>
                      <a:pt x="33" y="371"/>
                    </a:lnTo>
                    <a:lnTo>
                      <a:pt x="22" y="328"/>
                    </a:lnTo>
                    <a:lnTo>
                      <a:pt x="17" y="282"/>
                    </a:lnTo>
                    <a:lnTo>
                      <a:pt x="14" y="235"/>
                    </a:lnTo>
                    <a:lnTo>
                      <a:pt x="17" y="187"/>
                    </a:lnTo>
                    <a:lnTo>
                      <a:pt x="25" y="141"/>
                    </a:lnTo>
                    <a:lnTo>
                      <a:pt x="33" y="92"/>
                    </a:lnTo>
                    <a:lnTo>
                      <a:pt x="47" y="46"/>
                    </a:lnTo>
                    <a:lnTo>
                      <a:pt x="61" y="0"/>
                    </a:lnTo>
                    <a:lnTo>
                      <a:pt x="52" y="13"/>
                    </a:lnTo>
                    <a:lnTo>
                      <a:pt x="47" y="27"/>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32"/>
              <p:cNvSpPr>
                <a:spLocks/>
              </p:cNvSpPr>
              <p:nvPr/>
            </p:nvSpPr>
            <p:spPr bwMode="auto">
              <a:xfrm>
                <a:off x="3962400" y="3465513"/>
                <a:ext cx="0"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3"/>
              <p:cNvSpPr>
                <a:spLocks noEditPoints="1"/>
              </p:cNvSpPr>
              <p:nvPr/>
            </p:nvSpPr>
            <p:spPr bwMode="auto">
              <a:xfrm>
                <a:off x="3821113" y="3308351"/>
                <a:ext cx="190500" cy="212725"/>
              </a:xfrm>
              <a:custGeom>
                <a:avLst/>
                <a:gdLst>
                  <a:gd name="T0" fmla="*/ 1588 w 1932"/>
                  <a:gd name="T1" fmla="*/ 227 h 2141"/>
                  <a:gd name="T2" fmla="*/ 1613 w 1932"/>
                  <a:gd name="T3" fmla="*/ 362 h 2141"/>
                  <a:gd name="T4" fmla="*/ 1610 w 1932"/>
                  <a:gd name="T5" fmla="*/ 496 h 2141"/>
                  <a:gd name="T6" fmla="*/ 1580 w 1932"/>
                  <a:gd name="T7" fmla="*/ 625 h 2141"/>
                  <a:gd name="T8" fmla="*/ 1529 w 1932"/>
                  <a:gd name="T9" fmla="*/ 750 h 2141"/>
                  <a:gd name="T10" fmla="*/ 1458 w 1932"/>
                  <a:gd name="T11" fmla="*/ 868 h 2141"/>
                  <a:gd name="T12" fmla="*/ 1308 w 1932"/>
                  <a:gd name="T13" fmla="*/ 1058 h 2141"/>
                  <a:gd name="T14" fmla="*/ 1094 w 1932"/>
                  <a:gd name="T15" fmla="*/ 1258 h 2141"/>
                  <a:gd name="T16" fmla="*/ 908 w 1932"/>
                  <a:gd name="T17" fmla="*/ 1402 h 2141"/>
                  <a:gd name="T18" fmla="*/ 624 w 1932"/>
                  <a:gd name="T19" fmla="*/ 1581 h 2141"/>
                  <a:gd name="T20" fmla="*/ 342 w 1932"/>
                  <a:gd name="T21" fmla="*/ 1768 h 2141"/>
                  <a:gd name="T22" fmla="*/ 147 w 1932"/>
                  <a:gd name="T23" fmla="*/ 1922 h 2141"/>
                  <a:gd name="T24" fmla="*/ 0 w 1932"/>
                  <a:gd name="T25" fmla="*/ 2082 h 2141"/>
                  <a:gd name="T26" fmla="*/ 41 w 1932"/>
                  <a:gd name="T27" fmla="*/ 2117 h 2141"/>
                  <a:gd name="T28" fmla="*/ 86 w 1932"/>
                  <a:gd name="T29" fmla="*/ 2136 h 2141"/>
                  <a:gd name="T30" fmla="*/ 140 w 1932"/>
                  <a:gd name="T31" fmla="*/ 2138 h 2141"/>
                  <a:gd name="T32" fmla="*/ 203 w 1932"/>
                  <a:gd name="T33" fmla="*/ 2122 h 2141"/>
                  <a:gd name="T34" fmla="*/ 295 w 1932"/>
                  <a:gd name="T35" fmla="*/ 2070 h 2141"/>
                  <a:gd name="T36" fmla="*/ 612 w 1932"/>
                  <a:gd name="T37" fmla="*/ 1854 h 2141"/>
                  <a:gd name="T38" fmla="*/ 851 w 1932"/>
                  <a:gd name="T39" fmla="*/ 1717 h 2141"/>
                  <a:gd name="T40" fmla="*/ 1043 w 1932"/>
                  <a:gd name="T41" fmla="*/ 1635 h 2141"/>
                  <a:gd name="T42" fmla="*/ 1239 w 1932"/>
                  <a:gd name="T43" fmla="*/ 1573 h 2141"/>
                  <a:gd name="T44" fmla="*/ 1366 w 1932"/>
                  <a:gd name="T45" fmla="*/ 1557 h 2141"/>
                  <a:gd name="T46" fmla="*/ 1444 w 1932"/>
                  <a:gd name="T47" fmla="*/ 1567 h 2141"/>
                  <a:gd name="T48" fmla="*/ 1555 w 1932"/>
                  <a:gd name="T49" fmla="*/ 1435 h 2141"/>
                  <a:gd name="T50" fmla="*/ 1759 w 1932"/>
                  <a:gd name="T51" fmla="*/ 1153 h 2141"/>
                  <a:gd name="T52" fmla="*/ 1851 w 1932"/>
                  <a:gd name="T53" fmla="*/ 993 h 2141"/>
                  <a:gd name="T54" fmla="*/ 1919 w 1932"/>
                  <a:gd name="T55" fmla="*/ 837 h 2141"/>
                  <a:gd name="T56" fmla="*/ 1930 w 1932"/>
                  <a:gd name="T57" fmla="*/ 663 h 2141"/>
                  <a:gd name="T58" fmla="*/ 1897 w 1932"/>
                  <a:gd name="T59" fmla="*/ 571 h 2141"/>
                  <a:gd name="T60" fmla="*/ 1905 w 1932"/>
                  <a:gd name="T61" fmla="*/ 672 h 2141"/>
                  <a:gd name="T62" fmla="*/ 1897 w 1932"/>
                  <a:gd name="T63" fmla="*/ 769 h 2141"/>
                  <a:gd name="T64" fmla="*/ 1841 w 1932"/>
                  <a:gd name="T65" fmla="*/ 961 h 2141"/>
                  <a:gd name="T66" fmla="*/ 1740 w 1932"/>
                  <a:gd name="T67" fmla="*/ 1140 h 2141"/>
                  <a:gd name="T68" fmla="*/ 1613 w 1932"/>
                  <a:gd name="T69" fmla="*/ 1307 h 2141"/>
                  <a:gd name="T70" fmla="*/ 1428 w 1932"/>
                  <a:gd name="T71" fmla="*/ 1500 h 2141"/>
                  <a:gd name="T72" fmla="*/ 1439 w 1932"/>
                  <a:gd name="T73" fmla="*/ 1475 h 2141"/>
                  <a:gd name="T74" fmla="*/ 1561 w 1932"/>
                  <a:gd name="T75" fmla="*/ 1350 h 2141"/>
                  <a:gd name="T76" fmla="*/ 1721 w 1932"/>
                  <a:gd name="T77" fmla="*/ 1145 h 2141"/>
                  <a:gd name="T78" fmla="*/ 1824 w 1932"/>
                  <a:gd name="T79" fmla="*/ 961 h 2141"/>
                  <a:gd name="T80" fmla="*/ 1865 w 1932"/>
                  <a:gd name="T81" fmla="*/ 844 h 2141"/>
                  <a:gd name="T82" fmla="*/ 1886 w 1932"/>
                  <a:gd name="T83" fmla="*/ 728 h 2141"/>
                  <a:gd name="T84" fmla="*/ 1883 w 1932"/>
                  <a:gd name="T85" fmla="*/ 609 h 2141"/>
                  <a:gd name="T86" fmla="*/ 1853 w 1932"/>
                  <a:gd name="T87" fmla="*/ 493 h 2141"/>
                  <a:gd name="T88" fmla="*/ 1797 w 1932"/>
                  <a:gd name="T89" fmla="*/ 376 h 2141"/>
                  <a:gd name="T90" fmla="*/ 1696 w 1932"/>
                  <a:gd name="T91" fmla="*/ 254 h 2141"/>
                  <a:gd name="T92" fmla="*/ 1555 w 1932"/>
                  <a:gd name="T93" fmla="*/ 135 h 2141"/>
                  <a:gd name="T94" fmla="*/ 1523 w 1932"/>
                  <a:gd name="T95" fmla="*/ 70 h 2141"/>
                  <a:gd name="T96" fmla="*/ 1675 w 1932"/>
                  <a:gd name="T97" fmla="*/ 187 h 2141"/>
                  <a:gd name="T98" fmla="*/ 1799 w 1932"/>
                  <a:gd name="T99" fmla="*/ 327 h 2141"/>
                  <a:gd name="T100" fmla="*/ 1876 w 1932"/>
                  <a:gd name="T101" fmla="*/ 479 h 2141"/>
                  <a:gd name="T102" fmla="*/ 1848 w 1932"/>
                  <a:gd name="T103" fmla="*/ 376 h 2141"/>
                  <a:gd name="T104" fmla="*/ 1759 w 1932"/>
                  <a:gd name="T105" fmla="*/ 244 h 2141"/>
                  <a:gd name="T106" fmla="*/ 1664 w 1932"/>
                  <a:gd name="T107" fmla="*/ 138 h 2141"/>
                  <a:gd name="T108" fmla="*/ 1526 w 1932"/>
                  <a:gd name="T109" fmla="*/ 27 h 2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2" h="2141">
                    <a:moveTo>
                      <a:pt x="1555" y="135"/>
                    </a:moveTo>
                    <a:lnTo>
                      <a:pt x="1575" y="181"/>
                    </a:lnTo>
                    <a:lnTo>
                      <a:pt x="1588" y="227"/>
                    </a:lnTo>
                    <a:lnTo>
                      <a:pt x="1602" y="273"/>
                    </a:lnTo>
                    <a:lnTo>
                      <a:pt x="1610" y="319"/>
                    </a:lnTo>
                    <a:lnTo>
                      <a:pt x="1613" y="362"/>
                    </a:lnTo>
                    <a:lnTo>
                      <a:pt x="1615" y="409"/>
                    </a:lnTo>
                    <a:lnTo>
                      <a:pt x="1613" y="452"/>
                    </a:lnTo>
                    <a:lnTo>
                      <a:pt x="1610" y="496"/>
                    </a:lnTo>
                    <a:lnTo>
                      <a:pt x="1602" y="541"/>
                    </a:lnTo>
                    <a:lnTo>
                      <a:pt x="1590" y="582"/>
                    </a:lnTo>
                    <a:lnTo>
                      <a:pt x="1580" y="625"/>
                    </a:lnTo>
                    <a:lnTo>
                      <a:pt x="1564" y="668"/>
                    </a:lnTo>
                    <a:lnTo>
                      <a:pt x="1547" y="710"/>
                    </a:lnTo>
                    <a:lnTo>
                      <a:pt x="1529" y="750"/>
                    </a:lnTo>
                    <a:lnTo>
                      <a:pt x="1507" y="790"/>
                    </a:lnTo>
                    <a:lnTo>
                      <a:pt x="1482" y="831"/>
                    </a:lnTo>
                    <a:lnTo>
                      <a:pt x="1458" y="868"/>
                    </a:lnTo>
                    <a:lnTo>
                      <a:pt x="1430" y="910"/>
                    </a:lnTo>
                    <a:lnTo>
                      <a:pt x="1374" y="985"/>
                    </a:lnTo>
                    <a:lnTo>
                      <a:pt x="1308" y="1058"/>
                    </a:lnTo>
                    <a:lnTo>
                      <a:pt x="1241" y="1126"/>
                    </a:lnTo>
                    <a:lnTo>
                      <a:pt x="1167" y="1194"/>
                    </a:lnTo>
                    <a:lnTo>
                      <a:pt x="1094" y="1258"/>
                    </a:lnTo>
                    <a:lnTo>
                      <a:pt x="1019" y="1321"/>
                    </a:lnTo>
                    <a:lnTo>
                      <a:pt x="943" y="1378"/>
                    </a:lnTo>
                    <a:lnTo>
                      <a:pt x="908" y="1402"/>
                    </a:lnTo>
                    <a:lnTo>
                      <a:pt x="862" y="1432"/>
                    </a:lnTo>
                    <a:lnTo>
                      <a:pt x="753" y="1503"/>
                    </a:lnTo>
                    <a:lnTo>
                      <a:pt x="624" y="1581"/>
                    </a:lnTo>
                    <a:lnTo>
                      <a:pt x="483" y="1673"/>
                    </a:lnTo>
                    <a:lnTo>
                      <a:pt x="412" y="1719"/>
                    </a:lnTo>
                    <a:lnTo>
                      <a:pt x="342" y="1768"/>
                    </a:lnTo>
                    <a:lnTo>
                      <a:pt x="274" y="1819"/>
                    </a:lnTo>
                    <a:lnTo>
                      <a:pt x="208" y="1870"/>
                    </a:lnTo>
                    <a:lnTo>
                      <a:pt x="147" y="1922"/>
                    </a:lnTo>
                    <a:lnTo>
                      <a:pt x="89" y="1976"/>
                    </a:lnTo>
                    <a:lnTo>
                      <a:pt x="41" y="2028"/>
                    </a:lnTo>
                    <a:lnTo>
                      <a:pt x="0" y="2082"/>
                    </a:lnTo>
                    <a:lnTo>
                      <a:pt x="11" y="2096"/>
                    </a:lnTo>
                    <a:lnTo>
                      <a:pt x="27" y="2109"/>
                    </a:lnTo>
                    <a:lnTo>
                      <a:pt x="41" y="2117"/>
                    </a:lnTo>
                    <a:lnTo>
                      <a:pt x="54" y="2125"/>
                    </a:lnTo>
                    <a:lnTo>
                      <a:pt x="70" y="2133"/>
                    </a:lnTo>
                    <a:lnTo>
                      <a:pt x="86" y="2136"/>
                    </a:lnTo>
                    <a:lnTo>
                      <a:pt x="103" y="2138"/>
                    </a:lnTo>
                    <a:lnTo>
                      <a:pt x="119" y="2141"/>
                    </a:lnTo>
                    <a:lnTo>
                      <a:pt x="140" y="2138"/>
                    </a:lnTo>
                    <a:lnTo>
                      <a:pt x="159" y="2136"/>
                    </a:lnTo>
                    <a:lnTo>
                      <a:pt x="182" y="2131"/>
                    </a:lnTo>
                    <a:lnTo>
                      <a:pt x="203" y="2122"/>
                    </a:lnTo>
                    <a:lnTo>
                      <a:pt x="227" y="2112"/>
                    </a:lnTo>
                    <a:lnTo>
                      <a:pt x="250" y="2101"/>
                    </a:lnTo>
                    <a:lnTo>
                      <a:pt x="295" y="2070"/>
                    </a:lnTo>
                    <a:lnTo>
                      <a:pt x="398" y="1997"/>
                    </a:lnTo>
                    <a:lnTo>
                      <a:pt x="504" y="1924"/>
                    </a:lnTo>
                    <a:lnTo>
                      <a:pt x="612" y="1854"/>
                    </a:lnTo>
                    <a:lnTo>
                      <a:pt x="721" y="1790"/>
                    </a:lnTo>
                    <a:lnTo>
                      <a:pt x="788" y="1752"/>
                    </a:lnTo>
                    <a:lnTo>
                      <a:pt x="851" y="1717"/>
                    </a:lnTo>
                    <a:lnTo>
                      <a:pt x="913" y="1689"/>
                    </a:lnTo>
                    <a:lnTo>
                      <a:pt x="972" y="1665"/>
                    </a:lnTo>
                    <a:lnTo>
                      <a:pt x="1043" y="1635"/>
                    </a:lnTo>
                    <a:lnTo>
                      <a:pt x="1119" y="1608"/>
                    </a:lnTo>
                    <a:lnTo>
                      <a:pt x="1176" y="1592"/>
                    </a:lnTo>
                    <a:lnTo>
                      <a:pt x="1239" y="1573"/>
                    </a:lnTo>
                    <a:lnTo>
                      <a:pt x="1301" y="1562"/>
                    </a:lnTo>
                    <a:lnTo>
                      <a:pt x="1333" y="1559"/>
                    </a:lnTo>
                    <a:lnTo>
                      <a:pt x="1366" y="1557"/>
                    </a:lnTo>
                    <a:lnTo>
                      <a:pt x="1399" y="1559"/>
                    </a:lnTo>
                    <a:lnTo>
                      <a:pt x="1430" y="1562"/>
                    </a:lnTo>
                    <a:lnTo>
                      <a:pt x="1444" y="1567"/>
                    </a:lnTo>
                    <a:lnTo>
                      <a:pt x="1461" y="1554"/>
                    </a:lnTo>
                    <a:lnTo>
                      <a:pt x="1501" y="1503"/>
                    </a:lnTo>
                    <a:lnTo>
                      <a:pt x="1555" y="1435"/>
                    </a:lnTo>
                    <a:lnTo>
                      <a:pt x="1620" y="1350"/>
                    </a:lnTo>
                    <a:lnTo>
                      <a:pt x="1688" y="1256"/>
                    </a:lnTo>
                    <a:lnTo>
                      <a:pt x="1759" y="1153"/>
                    </a:lnTo>
                    <a:lnTo>
                      <a:pt x="1792" y="1099"/>
                    </a:lnTo>
                    <a:lnTo>
                      <a:pt x="1824" y="1047"/>
                    </a:lnTo>
                    <a:lnTo>
                      <a:pt x="1851" y="993"/>
                    </a:lnTo>
                    <a:lnTo>
                      <a:pt x="1878" y="939"/>
                    </a:lnTo>
                    <a:lnTo>
                      <a:pt x="1900" y="888"/>
                    </a:lnTo>
                    <a:lnTo>
                      <a:pt x="1919" y="837"/>
                    </a:lnTo>
                    <a:lnTo>
                      <a:pt x="1926" y="776"/>
                    </a:lnTo>
                    <a:lnTo>
                      <a:pt x="1932" y="717"/>
                    </a:lnTo>
                    <a:lnTo>
                      <a:pt x="1930" y="663"/>
                    </a:lnTo>
                    <a:lnTo>
                      <a:pt x="1924" y="609"/>
                    </a:lnTo>
                    <a:lnTo>
                      <a:pt x="1914" y="590"/>
                    </a:lnTo>
                    <a:lnTo>
                      <a:pt x="1897" y="571"/>
                    </a:lnTo>
                    <a:lnTo>
                      <a:pt x="1902" y="604"/>
                    </a:lnTo>
                    <a:lnTo>
                      <a:pt x="1905" y="639"/>
                    </a:lnTo>
                    <a:lnTo>
                      <a:pt x="1905" y="672"/>
                    </a:lnTo>
                    <a:lnTo>
                      <a:pt x="1905" y="703"/>
                    </a:lnTo>
                    <a:lnTo>
                      <a:pt x="1902" y="736"/>
                    </a:lnTo>
                    <a:lnTo>
                      <a:pt x="1897" y="769"/>
                    </a:lnTo>
                    <a:lnTo>
                      <a:pt x="1883" y="834"/>
                    </a:lnTo>
                    <a:lnTo>
                      <a:pt x="1865" y="898"/>
                    </a:lnTo>
                    <a:lnTo>
                      <a:pt x="1841" y="961"/>
                    </a:lnTo>
                    <a:lnTo>
                      <a:pt x="1810" y="1020"/>
                    </a:lnTo>
                    <a:lnTo>
                      <a:pt x="1775" y="1082"/>
                    </a:lnTo>
                    <a:lnTo>
                      <a:pt x="1740" y="1140"/>
                    </a:lnTo>
                    <a:lnTo>
                      <a:pt x="1700" y="1197"/>
                    </a:lnTo>
                    <a:lnTo>
                      <a:pt x="1656" y="1253"/>
                    </a:lnTo>
                    <a:lnTo>
                      <a:pt x="1613" y="1307"/>
                    </a:lnTo>
                    <a:lnTo>
                      <a:pt x="1566" y="1359"/>
                    </a:lnTo>
                    <a:lnTo>
                      <a:pt x="1520" y="1407"/>
                    </a:lnTo>
                    <a:lnTo>
                      <a:pt x="1428" y="1500"/>
                    </a:lnTo>
                    <a:lnTo>
                      <a:pt x="1430" y="1491"/>
                    </a:lnTo>
                    <a:lnTo>
                      <a:pt x="1434" y="1484"/>
                    </a:lnTo>
                    <a:lnTo>
                      <a:pt x="1439" y="1475"/>
                    </a:lnTo>
                    <a:lnTo>
                      <a:pt x="1442" y="1470"/>
                    </a:lnTo>
                    <a:lnTo>
                      <a:pt x="1501" y="1411"/>
                    </a:lnTo>
                    <a:lnTo>
                      <a:pt x="1561" y="1350"/>
                    </a:lnTo>
                    <a:lnTo>
                      <a:pt x="1618" y="1286"/>
                    </a:lnTo>
                    <a:lnTo>
                      <a:pt x="1672" y="1216"/>
                    </a:lnTo>
                    <a:lnTo>
                      <a:pt x="1721" y="1145"/>
                    </a:lnTo>
                    <a:lnTo>
                      <a:pt x="1767" y="1072"/>
                    </a:lnTo>
                    <a:lnTo>
                      <a:pt x="1808" y="999"/>
                    </a:lnTo>
                    <a:lnTo>
                      <a:pt x="1824" y="961"/>
                    </a:lnTo>
                    <a:lnTo>
                      <a:pt x="1841" y="922"/>
                    </a:lnTo>
                    <a:lnTo>
                      <a:pt x="1853" y="885"/>
                    </a:lnTo>
                    <a:lnTo>
                      <a:pt x="1865" y="844"/>
                    </a:lnTo>
                    <a:lnTo>
                      <a:pt x="1876" y="807"/>
                    </a:lnTo>
                    <a:lnTo>
                      <a:pt x="1881" y="766"/>
                    </a:lnTo>
                    <a:lnTo>
                      <a:pt x="1886" y="728"/>
                    </a:lnTo>
                    <a:lnTo>
                      <a:pt x="1889" y="687"/>
                    </a:lnTo>
                    <a:lnTo>
                      <a:pt x="1886" y="649"/>
                    </a:lnTo>
                    <a:lnTo>
                      <a:pt x="1883" y="609"/>
                    </a:lnTo>
                    <a:lnTo>
                      <a:pt x="1878" y="571"/>
                    </a:lnTo>
                    <a:lnTo>
                      <a:pt x="1867" y="531"/>
                    </a:lnTo>
                    <a:lnTo>
                      <a:pt x="1853" y="493"/>
                    </a:lnTo>
                    <a:lnTo>
                      <a:pt x="1837" y="452"/>
                    </a:lnTo>
                    <a:lnTo>
                      <a:pt x="1818" y="414"/>
                    </a:lnTo>
                    <a:lnTo>
                      <a:pt x="1797" y="376"/>
                    </a:lnTo>
                    <a:lnTo>
                      <a:pt x="1770" y="338"/>
                    </a:lnTo>
                    <a:lnTo>
                      <a:pt x="1737" y="300"/>
                    </a:lnTo>
                    <a:lnTo>
                      <a:pt x="1696" y="254"/>
                    </a:lnTo>
                    <a:lnTo>
                      <a:pt x="1653" y="214"/>
                    </a:lnTo>
                    <a:lnTo>
                      <a:pt x="1604" y="173"/>
                    </a:lnTo>
                    <a:lnTo>
                      <a:pt x="1555" y="135"/>
                    </a:lnTo>
                    <a:close/>
                    <a:moveTo>
                      <a:pt x="1482" y="0"/>
                    </a:moveTo>
                    <a:lnTo>
                      <a:pt x="1505" y="35"/>
                    </a:lnTo>
                    <a:lnTo>
                      <a:pt x="1523" y="70"/>
                    </a:lnTo>
                    <a:lnTo>
                      <a:pt x="1578" y="105"/>
                    </a:lnTo>
                    <a:lnTo>
                      <a:pt x="1629" y="146"/>
                    </a:lnTo>
                    <a:lnTo>
                      <a:pt x="1675" y="187"/>
                    </a:lnTo>
                    <a:lnTo>
                      <a:pt x="1721" y="230"/>
                    </a:lnTo>
                    <a:lnTo>
                      <a:pt x="1761" y="279"/>
                    </a:lnTo>
                    <a:lnTo>
                      <a:pt x="1799" y="327"/>
                    </a:lnTo>
                    <a:lnTo>
                      <a:pt x="1832" y="379"/>
                    </a:lnTo>
                    <a:lnTo>
                      <a:pt x="1856" y="433"/>
                    </a:lnTo>
                    <a:lnTo>
                      <a:pt x="1876" y="479"/>
                    </a:lnTo>
                    <a:lnTo>
                      <a:pt x="1889" y="522"/>
                    </a:lnTo>
                    <a:lnTo>
                      <a:pt x="1872" y="425"/>
                    </a:lnTo>
                    <a:lnTo>
                      <a:pt x="1848" y="376"/>
                    </a:lnTo>
                    <a:lnTo>
                      <a:pt x="1822" y="327"/>
                    </a:lnTo>
                    <a:lnTo>
                      <a:pt x="1792" y="284"/>
                    </a:lnTo>
                    <a:lnTo>
                      <a:pt x="1759" y="244"/>
                    </a:lnTo>
                    <a:lnTo>
                      <a:pt x="1726" y="206"/>
                    </a:lnTo>
                    <a:lnTo>
                      <a:pt x="1693" y="171"/>
                    </a:lnTo>
                    <a:lnTo>
                      <a:pt x="1664" y="138"/>
                    </a:lnTo>
                    <a:lnTo>
                      <a:pt x="1632" y="108"/>
                    </a:lnTo>
                    <a:lnTo>
                      <a:pt x="1575" y="62"/>
                    </a:lnTo>
                    <a:lnTo>
                      <a:pt x="1526" y="27"/>
                    </a:lnTo>
                    <a:lnTo>
                      <a:pt x="1482"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34"/>
              <p:cNvSpPr>
                <a:spLocks noEditPoints="1"/>
              </p:cNvSpPr>
              <p:nvPr/>
            </p:nvSpPr>
            <p:spPr bwMode="auto">
              <a:xfrm>
                <a:off x="3821113" y="3463926"/>
                <a:ext cx="142875" cy="60325"/>
              </a:xfrm>
              <a:custGeom>
                <a:avLst/>
                <a:gdLst>
                  <a:gd name="T0" fmla="*/ 724 w 1447"/>
                  <a:gd name="T1" fmla="*/ 233 h 606"/>
                  <a:gd name="T2" fmla="*/ 615 w 1447"/>
                  <a:gd name="T3" fmla="*/ 297 h 606"/>
                  <a:gd name="T4" fmla="*/ 507 w 1447"/>
                  <a:gd name="T5" fmla="*/ 367 h 606"/>
                  <a:gd name="T6" fmla="*/ 401 w 1447"/>
                  <a:gd name="T7" fmla="*/ 440 h 606"/>
                  <a:gd name="T8" fmla="*/ 298 w 1447"/>
                  <a:gd name="T9" fmla="*/ 513 h 606"/>
                  <a:gd name="T10" fmla="*/ 253 w 1447"/>
                  <a:gd name="T11" fmla="*/ 544 h 606"/>
                  <a:gd name="T12" fmla="*/ 230 w 1447"/>
                  <a:gd name="T13" fmla="*/ 555 h 606"/>
                  <a:gd name="T14" fmla="*/ 206 w 1447"/>
                  <a:gd name="T15" fmla="*/ 565 h 606"/>
                  <a:gd name="T16" fmla="*/ 185 w 1447"/>
                  <a:gd name="T17" fmla="*/ 574 h 606"/>
                  <a:gd name="T18" fmla="*/ 162 w 1447"/>
                  <a:gd name="T19" fmla="*/ 579 h 606"/>
                  <a:gd name="T20" fmla="*/ 143 w 1447"/>
                  <a:gd name="T21" fmla="*/ 581 h 606"/>
                  <a:gd name="T22" fmla="*/ 122 w 1447"/>
                  <a:gd name="T23" fmla="*/ 584 h 606"/>
                  <a:gd name="T24" fmla="*/ 106 w 1447"/>
                  <a:gd name="T25" fmla="*/ 581 h 606"/>
                  <a:gd name="T26" fmla="*/ 89 w 1447"/>
                  <a:gd name="T27" fmla="*/ 579 h 606"/>
                  <a:gd name="T28" fmla="*/ 73 w 1447"/>
                  <a:gd name="T29" fmla="*/ 576 h 606"/>
                  <a:gd name="T30" fmla="*/ 57 w 1447"/>
                  <a:gd name="T31" fmla="*/ 568 h 606"/>
                  <a:gd name="T32" fmla="*/ 44 w 1447"/>
                  <a:gd name="T33" fmla="*/ 560 h 606"/>
                  <a:gd name="T34" fmla="*/ 30 w 1447"/>
                  <a:gd name="T35" fmla="*/ 552 h 606"/>
                  <a:gd name="T36" fmla="*/ 14 w 1447"/>
                  <a:gd name="T37" fmla="*/ 539 h 606"/>
                  <a:gd name="T38" fmla="*/ 3 w 1447"/>
                  <a:gd name="T39" fmla="*/ 525 h 606"/>
                  <a:gd name="T40" fmla="*/ 0 w 1447"/>
                  <a:gd name="T41" fmla="*/ 527 h 606"/>
                  <a:gd name="T42" fmla="*/ 3 w 1447"/>
                  <a:gd name="T43" fmla="*/ 541 h 606"/>
                  <a:gd name="T44" fmla="*/ 11 w 1447"/>
                  <a:gd name="T45" fmla="*/ 552 h 606"/>
                  <a:gd name="T46" fmla="*/ 21 w 1447"/>
                  <a:gd name="T47" fmla="*/ 568 h 606"/>
                  <a:gd name="T48" fmla="*/ 35 w 1447"/>
                  <a:gd name="T49" fmla="*/ 581 h 606"/>
                  <a:gd name="T50" fmla="*/ 54 w 1447"/>
                  <a:gd name="T51" fmla="*/ 595 h 606"/>
                  <a:gd name="T52" fmla="*/ 65 w 1447"/>
                  <a:gd name="T53" fmla="*/ 598 h 606"/>
                  <a:gd name="T54" fmla="*/ 79 w 1447"/>
                  <a:gd name="T55" fmla="*/ 603 h 606"/>
                  <a:gd name="T56" fmla="*/ 92 w 1447"/>
                  <a:gd name="T57" fmla="*/ 606 h 606"/>
                  <a:gd name="T58" fmla="*/ 108 w 1447"/>
                  <a:gd name="T59" fmla="*/ 606 h 606"/>
                  <a:gd name="T60" fmla="*/ 136 w 1447"/>
                  <a:gd name="T61" fmla="*/ 603 h 606"/>
                  <a:gd name="T62" fmla="*/ 166 w 1447"/>
                  <a:gd name="T63" fmla="*/ 598 h 606"/>
                  <a:gd name="T64" fmla="*/ 201 w 1447"/>
                  <a:gd name="T65" fmla="*/ 584 h 606"/>
                  <a:gd name="T66" fmla="*/ 239 w 1447"/>
                  <a:gd name="T67" fmla="*/ 565 h 606"/>
                  <a:gd name="T68" fmla="*/ 277 w 1447"/>
                  <a:gd name="T69" fmla="*/ 541 h 606"/>
                  <a:gd name="T70" fmla="*/ 328 w 1447"/>
                  <a:gd name="T71" fmla="*/ 508 h 606"/>
                  <a:gd name="T72" fmla="*/ 450 w 1447"/>
                  <a:gd name="T73" fmla="*/ 422 h 606"/>
                  <a:gd name="T74" fmla="*/ 604 w 1447"/>
                  <a:gd name="T75" fmla="*/ 313 h 606"/>
                  <a:gd name="T76" fmla="*/ 664 w 1447"/>
                  <a:gd name="T77" fmla="*/ 270 h 606"/>
                  <a:gd name="T78" fmla="*/ 724 w 1447"/>
                  <a:gd name="T79" fmla="*/ 233 h 606"/>
                  <a:gd name="T80" fmla="*/ 1369 w 1447"/>
                  <a:gd name="T81" fmla="*/ 0 h 606"/>
                  <a:gd name="T82" fmla="*/ 1336 w 1447"/>
                  <a:gd name="T83" fmla="*/ 2 h 606"/>
                  <a:gd name="T84" fmla="*/ 1304 w 1447"/>
                  <a:gd name="T85" fmla="*/ 5 h 606"/>
                  <a:gd name="T86" fmla="*/ 1242 w 1447"/>
                  <a:gd name="T87" fmla="*/ 16 h 606"/>
                  <a:gd name="T88" fmla="*/ 1179 w 1447"/>
                  <a:gd name="T89" fmla="*/ 35 h 606"/>
                  <a:gd name="T90" fmla="*/ 1122 w 1447"/>
                  <a:gd name="T91" fmla="*/ 51 h 606"/>
                  <a:gd name="T92" fmla="*/ 1046 w 1447"/>
                  <a:gd name="T93" fmla="*/ 78 h 606"/>
                  <a:gd name="T94" fmla="*/ 975 w 1447"/>
                  <a:gd name="T95" fmla="*/ 108 h 606"/>
                  <a:gd name="T96" fmla="*/ 1041 w 1447"/>
                  <a:gd name="T97" fmla="*/ 83 h 606"/>
                  <a:gd name="T98" fmla="*/ 1104 w 1447"/>
                  <a:gd name="T99" fmla="*/ 64 h 606"/>
                  <a:gd name="T100" fmla="*/ 1160 w 1447"/>
                  <a:gd name="T101" fmla="*/ 49 h 606"/>
                  <a:gd name="T102" fmla="*/ 1212 w 1447"/>
                  <a:gd name="T103" fmla="*/ 40 h 606"/>
                  <a:gd name="T104" fmla="*/ 1261 w 1447"/>
                  <a:gd name="T105" fmla="*/ 32 h 606"/>
                  <a:gd name="T106" fmla="*/ 1304 w 1447"/>
                  <a:gd name="T107" fmla="*/ 26 h 606"/>
                  <a:gd name="T108" fmla="*/ 1372 w 1447"/>
                  <a:gd name="T109" fmla="*/ 24 h 606"/>
                  <a:gd name="T110" fmla="*/ 1407 w 1447"/>
                  <a:gd name="T111" fmla="*/ 26 h 606"/>
                  <a:gd name="T112" fmla="*/ 1426 w 1447"/>
                  <a:gd name="T113" fmla="*/ 26 h 606"/>
                  <a:gd name="T114" fmla="*/ 1428 w 1447"/>
                  <a:gd name="T115" fmla="*/ 26 h 606"/>
                  <a:gd name="T116" fmla="*/ 1447 w 1447"/>
                  <a:gd name="T117" fmla="*/ 10 h 606"/>
                  <a:gd name="T118" fmla="*/ 1433 w 1447"/>
                  <a:gd name="T119" fmla="*/ 5 h 606"/>
                  <a:gd name="T120" fmla="*/ 1402 w 1447"/>
                  <a:gd name="T121" fmla="*/ 2 h 606"/>
                  <a:gd name="T122" fmla="*/ 1369 w 1447"/>
                  <a:gd name="T123" fmla="*/ 0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7" h="606">
                    <a:moveTo>
                      <a:pt x="724" y="233"/>
                    </a:moveTo>
                    <a:lnTo>
                      <a:pt x="615" y="297"/>
                    </a:lnTo>
                    <a:lnTo>
                      <a:pt x="507" y="367"/>
                    </a:lnTo>
                    <a:lnTo>
                      <a:pt x="401" y="440"/>
                    </a:lnTo>
                    <a:lnTo>
                      <a:pt x="298" y="513"/>
                    </a:lnTo>
                    <a:lnTo>
                      <a:pt x="253" y="544"/>
                    </a:lnTo>
                    <a:lnTo>
                      <a:pt x="230" y="555"/>
                    </a:lnTo>
                    <a:lnTo>
                      <a:pt x="206" y="565"/>
                    </a:lnTo>
                    <a:lnTo>
                      <a:pt x="185" y="574"/>
                    </a:lnTo>
                    <a:lnTo>
                      <a:pt x="162" y="579"/>
                    </a:lnTo>
                    <a:lnTo>
                      <a:pt x="143" y="581"/>
                    </a:lnTo>
                    <a:lnTo>
                      <a:pt x="122" y="584"/>
                    </a:lnTo>
                    <a:lnTo>
                      <a:pt x="106" y="581"/>
                    </a:lnTo>
                    <a:lnTo>
                      <a:pt x="89" y="579"/>
                    </a:lnTo>
                    <a:lnTo>
                      <a:pt x="73" y="576"/>
                    </a:lnTo>
                    <a:lnTo>
                      <a:pt x="57" y="568"/>
                    </a:lnTo>
                    <a:lnTo>
                      <a:pt x="44" y="560"/>
                    </a:lnTo>
                    <a:lnTo>
                      <a:pt x="30" y="552"/>
                    </a:lnTo>
                    <a:lnTo>
                      <a:pt x="14" y="539"/>
                    </a:lnTo>
                    <a:lnTo>
                      <a:pt x="3" y="525"/>
                    </a:lnTo>
                    <a:lnTo>
                      <a:pt x="0" y="527"/>
                    </a:lnTo>
                    <a:lnTo>
                      <a:pt x="3" y="541"/>
                    </a:lnTo>
                    <a:lnTo>
                      <a:pt x="11" y="552"/>
                    </a:lnTo>
                    <a:lnTo>
                      <a:pt x="21" y="568"/>
                    </a:lnTo>
                    <a:lnTo>
                      <a:pt x="35" y="581"/>
                    </a:lnTo>
                    <a:lnTo>
                      <a:pt x="54" y="595"/>
                    </a:lnTo>
                    <a:lnTo>
                      <a:pt x="65" y="598"/>
                    </a:lnTo>
                    <a:lnTo>
                      <a:pt x="79" y="603"/>
                    </a:lnTo>
                    <a:lnTo>
                      <a:pt x="92" y="606"/>
                    </a:lnTo>
                    <a:lnTo>
                      <a:pt x="108" y="606"/>
                    </a:lnTo>
                    <a:lnTo>
                      <a:pt x="136" y="603"/>
                    </a:lnTo>
                    <a:lnTo>
                      <a:pt x="166" y="598"/>
                    </a:lnTo>
                    <a:lnTo>
                      <a:pt x="201" y="584"/>
                    </a:lnTo>
                    <a:lnTo>
                      <a:pt x="239" y="565"/>
                    </a:lnTo>
                    <a:lnTo>
                      <a:pt x="277" y="541"/>
                    </a:lnTo>
                    <a:lnTo>
                      <a:pt x="328" y="508"/>
                    </a:lnTo>
                    <a:lnTo>
                      <a:pt x="450" y="422"/>
                    </a:lnTo>
                    <a:lnTo>
                      <a:pt x="604" y="313"/>
                    </a:lnTo>
                    <a:lnTo>
                      <a:pt x="664" y="270"/>
                    </a:lnTo>
                    <a:lnTo>
                      <a:pt x="724" y="233"/>
                    </a:lnTo>
                    <a:close/>
                    <a:moveTo>
                      <a:pt x="1369" y="0"/>
                    </a:moveTo>
                    <a:lnTo>
                      <a:pt x="1336" y="2"/>
                    </a:lnTo>
                    <a:lnTo>
                      <a:pt x="1304" y="5"/>
                    </a:lnTo>
                    <a:lnTo>
                      <a:pt x="1242" y="16"/>
                    </a:lnTo>
                    <a:lnTo>
                      <a:pt x="1179" y="35"/>
                    </a:lnTo>
                    <a:lnTo>
                      <a:pt x="1122" y="51"/>
                    </a:lnTo>
                    <a:lnTo>
                      <a:pt x="1046" y="78"/>
                    </a:lnTo>
                    <a:lnTo>
                      <a:pt x="975" y="108"/>
                    </a:lnTo>
                    <a:lnTo>
                      <a:pt x="1041" y="83"/>
                    </a:lnTo>
                    <a:lnTo>
                      <a:pt x="1104" y="64"/>
                    </a:lnTo>
                    <a:lnTo>
                      <a:pt x="1160" y="49"/>
                    </a:lnTo>
                    <a:lnTo>
                      <a:pt x="1212" y="40"/>
                    </a:lnTo>
                    <a:lnTo>
                      <a:pt x="1261" y="32"/>
                    </a:lnTo>
                    <a:lnTo>
                      <a:pt x="1304" y="26"/>
                    </a:lnTo>
                    <a:lnTo>
                      <a:pt x="1372" y="24"/>
                    </a:lnTo>
                    <a:lnTo>
                      <a:pt x="1407" y="26"/>
                    </a:lnTo>
                    <a:lnTo>
                      <a:pt x="1426" y="26"/>
                    </a:lnTo>
                    <a:lnTo>
                      <a:pt x="1428" y="26"/>
                    </a:lnTo>
                    <a:lnTo>
                      <a:pt x="1447" y="10"/>
                    </a:lnTo>
                    <a:lnTo>
                      <a:pt x="1433" y="5"/>
                    </a:lnTo>
                    <a:lnTo>
                      <a:pt x="1402" y="2"/>
                    </a:lnTo>
                    <a:lnTo>
                      <a:pt x="1369"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35"/>
              <p:cNvSpPr>
                <a:spLocks noEditPoints="1"/>
              </p:cNvSpPr>
              <p:nvPr/>
            </p:nvSpPr>
            <p:spPr bwMode="auto">
              <a:xfrm>
                <a:off x="3965575" y="3351213"/>
                <a:ext cx="46038" cy="111125"/>
              </a:xfrm>
              <a:custGeom>
                <a:avLst/>
                <a:gdLst>
                  <a:gd name="T0" fmla="*/ 458 w 463"/>
                  <a:gd name="T1" fmla="*/ 412 h 1129"/>
                  <a:gd name="T2" fmla="*/ 439 w 463"/>
                  <a:gd name="T3" fmla="*/ 463 h 1129"/>
                  <a:gd name="T4" fmla="*/ 417 w 463"/>
                  <a:gd name="T5" fmla="*/ 514 h 1129"/>
                  <a:gd name="T6" fmla="*/ 390 w 463"/>
                  <a:gd name="T7" fmla="*/ 568 h 1129"/>
                  <a:gd name="T8" fmla="*/ 363 w 463"/>
                  <a:gd name="T9" fmla="*/ 622 h 1129"/>
                  <a:gd name="T10" fmla="*/ 331 w 463"/>
                  <a:gd name="T11" fmla="*/ 674 h 1129"/>
                  <a:gd name="T12" fmla="*/ 298 w 463"/>
                  <a:gd name="T13" fmla="*/ 728 h 1129"/>
                  <a:gd name="T14" fmla="*/ 227 w 463"/>
                  <a:gd name="T15" fmla="*/ 831 h 1129"/>
                  <a:gd name="T16" fmla="*/ 159 w 463"/>
                  <a:gd name="T17" fmla="*/ 925 h 1129"/>
                  <a:gd name="T18" fmla="*/ 94 w 463"/>
                  <a:gd name="T19" fmla="*/ 1010 h 1129"/>
                  <a:gd name="T20" fmla="*/ 40 w 463"/>
                  <a:gd name="T21" fmla="*/ 1078 h 1129"/>
                  <a:gd name="T22" fmla="*/ 0 w 463"/>
                  <a:gd name="T23" fmla="*/ 1129 h 1129"/>
                  <a:gd name="T24" fmla="*/ 51 w 463"/>
                  <a:gd name="T25" fmla="*/ 1078 h 1129"/>
                  <a:gd name="T26" fmla="*/ 100 w 463"/>
                  <a:gd name="T27" fmla="*/ 1026 h 1129"/>
                  <a:gd name="T28" fmla="*/ 146 w 463"/>
                  <a:gd name="T29" fmla="*/ 977 h 1129"/>
                  <a:gd name="T30" fmla="*/ 187 w 463"/>
                  <a:gd name="T31" fmla="*/ 928 h 1129"/>
                  <a:gd name="T32" fmla="*/ 225 w 463"/>
                  <a:gd name="T33" fmla="*/ 882 h 1129"/>
                  <a:gd name="T34" fmla="*/ 260 w 463"/>
                  <a:gd name="T35" fmla="*/ 836 h 1129"/>
                  <a:gd name="T36" fmla="*/ 293 w 463"/>
                  <a:gd name="T37" fmla="*/ 791 h 1129"/>
                  <a:gd name="T38" fmla="*/ 322 w 463"/>
                  <a:gd name="T39" fmla="*/ 744 h 1129"/>
                  <a:gd name="T40" fmla="*/ 349 w 463"/>
                  <a:gd name="T41" fmla="*/ 699 h 1129"/>
                  <a:gd name="T42" fmla="*/ 371 w 463"/>
                  <a:gd name="T43" fmla="*/ 655 h 1129"/>
                  <a:gd name="T44" fmla="*/ 392 w 463"/>
                  <a:gd name="T45" fmla="*/ 612 h 1129"/>
                  <a:gd name="T46" fmla="*/ 411 w 463"/>
                  <a:gd name="T47" fmla="*/ 571 h 1129"/>
                  <a:gd name="T48" fmla="*/ 425 w 463"/>
                  <a:gd name="T49" fmla="*/ 530 h 1129"/>
                  <a:gd name="T50" fmla="*/ 439 w 463"/>
                  <a:gd name="T51" fmla="*/ 490 h 1129"/>
                  <a:gd name="T52" fmla="*/ 450 w 463"/>
                  <a:gd name="T53" fmla="*/ 449 h 1129"/>
                  <a:gd name="T54" fmla="*/ 458 w 463"/>
                  <a:gd name="T55" fmla="*/ 412 h 1129"/>
                  <a:gd name="T56" fmla="*/ 411 w 463"/>
                  <a:gd name="T57" fmla="*/ 0 h 1129"/>
                  <a:gd name="T58" fmla="*/ 428 w 463"/>
                  <a:gd name="T59" fmla="*/ 97 h 1129"/>
                  <a:gd name="T60" fmla="*/ 436 w 463"/>
                  <a:gd name="T61" fmla="*/ 146 h 1129"/>
                  <a:gd name="T62" fmla="*/ 453 w 463"/>
                  <a:gd name="T63" fmla="*/ 165 h 1129"/>
                  <a:gd name="T64" fmla="*/ 463 w 463"/>
                  <a:gd name="T65" fmla="*/ 184 h 1129"/>
                  <a:gd name="T66" fmla="*/ 455 w 463"/>
                  <a:gd name="T67" fmla="*/ 135 h 1129"/>
                  <a:gd name="T68" fmla="*/ 444 w 463"/>
                  <a:gd name="T69" fmla="*/ 89 h 1129"/>
                  <a:gd name="T70" fmla="*/ 428 w 463"/>
                  <a:gd name="T71" fmla="*/ 43 h 1129"/>
                  <a:gd name="T72" fmla="*/ 411 w 463"/>
                  <a:gd name="T73" fmla="*/ 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3" h="1129">
                    <a:moveTo>
                      <a:pt x="458" y="412"/>
                    </a:moveTo>
                    <a:lnTo>
                      <a:pt x="439" y="463"/>
                    </a:lnTo>
                    <a:lnTo>
                      <a:pt x="417" y="514"/>
                    </a:lnTo>
                    <a:lnTo>
                      <a:pt x="390" y="568"/>
                    </a:lnTo>
                    <a:lnTo>
                      <a:pt x="363" y="622"/>
                    </a:lnTo>
                    <a:lnTo>
                      <a:pt x="331" y="674"/>
                    </a:lnTo>
                    <a:lnTo>
                      <a:pt x="298" y="728"/>
                    </a:lnTo>
                    <a:lnTo>
                      <a:pt x="227" y="831"/>
                    </a:lnTo>
                    <a:lnTo>
                      <a:pt x="159" y="925"/>
                    </a:lnTo>
                    <a:lnTo>
                      <a:pt x="94" y="1010"/>
                    </a:lnTo>
                    <a:lnTo>
                      <a:pt x="40" y="1078"/>
                    </a:lnTo>
                    <a:lnTo>
                      <a:pt x="0" y="1129"/>
                    </a:lnTo>
                    <a:lnTo>
                      <a:pt x="51" y="1078"/>
                    </a:lnTo>
                    <a:lnTo>
                      <a:pt x="100" y="1026"/>
                    </a:lnTo>
                    <a:lnTo>
                      <a:pt x="146" y="977"/>
                    </a:lnTo>
                    <a:lnTo>
                      <a:pt x="187" y="928"/>
                    </a:lnTo>
                    <a:lnTo>
                      <a:pt x="225" y="882"/>
                    </a:lnTo>
                    <a:lnTo>
                      <a:pt x="260" y="836"/>
                    </a:lnTo>
                    <a:lnTo>
                      <a:pt x="293" y="791"/>
                    </a:lnTo>
                    <a:lnTo>
                      <a:pt x="322" y="744"/>
                    </a:lnTo>
                    <a:lnTo>
                      <a:pt x="349" y="699"/>
                    </a:lnTo>
                    <a:lnTo>
                      <a:pt x="371" y="655"/>
                    </a:lnTo>
                    <a:lnTo>
                      <a:pt x="392" y="612"/>
                    </a:lnTo>
                    <a:lnTo>
                      <a:pt x="411" y="571"/>
                    </a:lnTo>
                    <a:lnTo>
                      <a:pt x="425" y="530"/>
                    </a:lnTo>
                    <a:lnTo>
                      <a:pt x="439" y="490"/>
                    </a:lnTo>
                    <a:lnTo>
                      <a:pt x="450" y="449"/>
                    </a:lnTo>
                    <a:lnTo>
                      <a:pt x="458" y="412"/>
                    </a:lnTo>
                    <a:close/>
                    <a:moveTo>
                      <a:pt x="411" y="0"/>
                    </a:moveTo>
                    <a:lnTo>
                      <a:pt x="428" y="97"/>
                    </a:lnTo>
                    <a:lnTo>
                      <a:pt x="436" y="146"/>
                    </a:lnTo>
                    <a:lnTo>
                      <a:pt x="453" y="165"/>
                    </a:lnTo>
                    <a:lnTo>
                      <a:pt x="463" y="184"/>
                    </a:lnTo>
                    <a:lnTo>
                      <a:pt x="455" y="135"/>
                    </a:lnTo>
                    <a:lnTo>
                      <a:pt x="444" y="89"/>
                    </a:lnTo>
                    <a:lnTo>
                      <a:pt x="428" y="43"/>
                    </a:lnTo>
                    <a:lnTo>
                      <a:pt x="411" y="0"/>
                    </a:lnTo>
                    <a:close/>
                  </a:path>
                </a:pathLst>
              </a:custGeom>
              <a:solidFill>
                <a:srgbClr val="E3B9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6"/>
              <p:cNvSpPr>
                <a:spLocks/>
              </p:cNvSpPr>
              <p:nvPr/>
            </p:nvSpPr>
            <p:spPr bwMode="auto">
              <a:xfrm>
                <a:off x="3962400" y="3316288"/>
                <a:ext cx="47625" cy="141288"/>
              </a:xfrm>
              <a:custGeom>
                <a:avLst/>
                <a:gdLst>
                  <a:gd name="T0" fmla="*/ 127 w 477"/>
                  <a:gd name="T1" fmla="*/ 65 h 1430"/>
                  <a:gd name="T2" fmla="*/ 225 w 477"/>
                  <a:gd name="T3" fmla="*/ 144 h 1430"/>
                  <a:gd name="T4" fmla="*/ 309 w 477"/>
                  <a:gd name="T5" fmla="*/ 230 h 1430"/>
                  <a:gd name="T6" fmla="*/ 369 w 477"/>
                  <a:gd name="T7" fmla="*/ 306 h 1430"/>
                  <a:gd name="T8" fmla="*/ 409 w 477"/>
                  <a:gd name="T9" fmla="*/ 382 h 1430"/>
                  <a:gd name="T10" fmla="*/ 439 w 477"/>
                  <a:gd name="T11" fmla="*/ 461 h 1430"/>
                  <a:gd name="T12" fmla="*/ 455 w 477"/>
                  <a:gd name="T13" fmla="*/ 539 h 1430"/>
                  <a:gd name="T14" fmla="*/ 461 w 477"/>
                  <a:gd name="T15" fmla="*/ 617 h 1430"/>
                  <a:gd name="T16" fmla="*/ 453 w 477"/>
                  <a:gd name="T17" fmla="*/ 696 h 1430"/>
                  <a:gd name="T18" fmla="*/ 437 w 477"/>
                  <a:gd name="T19" fmla="*/ 774 h 1430"/>
                  <a:gd name="T20" fmla="*/ 413 w 477"/>
                  <a:gd name="T21" fmla="*/ 852 h 1430"/>
                  <a:gd name="T22" fmla="*/ 380 w 477"/>
                  <a:gd name="T23" fmla="*/ 929 h 1430"/>
                  <a:gd name="T24" fmla="*/ 293 w 477"/>
                  <a:gd name="T25" fmla="*/ 1075 h 1430"/>
                  <a:gd name="T26" fmla="*/ 190 w 477"/>
                  <a:gd name="T27" fmla="*/ 1216 h 1430"/>
                  <a:gd name="T28" fmla="*/ 73 w 477"/>
                  <a:gd name="T29" fmla="*/ 1341 h 1430"/>
                  <a:gd name="T30" fmla="*/ 11 w 477"/>
                  <a:gd name="T31" fmla="*/ 1405 h 1430"/>
                  <a:gd name="T32" fmla="*/ 2 w 477"/>
                  <a:gd name="T33" fmla="*/ 1421 h 1430"/>
                  <a:gd name="T34" fmla="*/ 92 w 477"/>
                  <a:gd name="T35" fmla="*/ 1337 h 1430"/>
                  <a:gd name="T36" fmla="*/ 185 w 477"/>
                  <a:gd name="T37" fmla="*/ 1237 h 1430"/>
                  <a:gd name="T38" fmla="*/ 272 w 477"/>
                  <a:gd name="T39" fmla="*/ 1127 h 1430"/>
                  <a:gd name="T40" fmla="*/ 347 w 477"/>
                  <a:gd name="T41" fmla="*/ 1012 h 1430"/>
                  <a:gd name="T42" fmla="*/ 413 w 477"/>
                  <a:gd name="T43" fmla="*/ 891 h 1430"/>
                  <a:gd name="T44" fmla="*/ 455 w 477"/>
                  <a:gd name="T45" fmla="*/ 764 h 1430"/>
                  <a:gd name="T46" fmla="*/ 474 w 477"/>
                  <a:gd name="T47" fmla="*/ 666 h 1430"/>
                  <a:gd name="T48" fmla="*/ 477 w 477"/>
                  <a:gd name="T49" fmla="*/ 602 h 1430"/>
                  <a:gd name="T50" fmla="*/ 474 w 477"/>
                  <a:gd name="T51" fmla="*/ 534 h 1430"/>
                  <a:gd name="T52" fmla="*/ 461 w 477"/>
                  <a:gd name="T53" fmla="*/ 452 h 1430"/>
                  <a:gd name="T54" fmla="*/ 428 w 477"/>
                  <a:gd name="T55" fmla="*/ 363 h 1430"/>
                  <a:gd name="T56" fmla="*/ 371 w 477"/>
                  <a:gd name="T57" fmla="*/ 257 h 1430"/>
                  <a:gd name="T58" fmla="*/ 293 w 477"/>
                  <a:gd name="T59" fmla="*/ 160 h 1430"/>
                  <a:gd name="T60" fmla="*/ 201 w 477"/>
                  <a:gd name="T61" fmla="*/ 76 h 1430"/>
                  <a:gd name="T62" fmla="*/ 95 w 477"/>
                  <a:gd name="T63"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7" h="1430">
                    <a:moveTo>
                      <a:pt x="95" y="0"/>
                    </a:moveTo>
                    <a:lnTo>
                      <a:pt x="127" y="65"/>
                    </a:lnTo>
                    <a:lnTo>
                      <a:pt x="176" y="103"/>
                    </a:lnTo>
                    <a:lnTo>
                      <a:pt x="225" y="144"/>
                    </a:lnTo>
                    <a:lnTo>
                      <a:pt x="268" y="184"/>
                    </a:lnTo>
                    <a:lnTo>
                      <a:pt x="309" y="230"/>
                    </a:lnTo>
                    <a:lnTo>
                      <a:pt x="342" y="268"/>
                    </a:lnTo>
                    <a:lnTo>
                      <a:pt x="369" y="306"/>
                    </a:lnTo>
                    <a:lnTo>
                      <a:pt x="390" y="344"/>
                    </a:lnTo>
                    <a:lnTo>
                      <a:pt x="409" y="382"/>
                    </a:lnTo>
                    <a:lnTo>
                      <a:pt x="425" y="423"/>
                    </a:lnTo>
                    <a:lnTo>
                      <a:pt x="439" y="461"/>
                    </a:lnTo>
                    <a:lnTo>
                      <a:pt x="450" y="501"/>
                    </a:lnTo>
                    <a:lnTo>
                      <a:pt x="455" y="539"/>
                    </a:lnTo>
                    <a:lnTo>
                      <a:pt x="458" y="579"/>
                    </a:lnTo>
                    <a:lnTo>
                      <a:pt x="461" y="617"/>
                    </a:lnTo>
                    <a:lnTo>
                      <a:pt x="458" y="658"/>
                    </a:lnTo>
                    <a:lnTo>
                      <a:pt x="453" y="696"/>
                    </a:lnTo>
                    <a:lnTo>
                      <a:pt x="448" y="737"/>
                    </a:lnTo>
                    <a:lnTo>
                      <a:pt x="437" y="774"/>
                    </a:lnTo>
                    <a:lnTo>
                      <a:pt x="425" y="815"/>
                    </a:lnTo>
                    <a:lnTo>
                      <a:pt x="413" y="852"/>
                    </a:lnTo>
                    <a:lnTo>
                      <a:pt x="396" y="891"/>
                    </a:lnTo>
                    <a:lnTo>
                      <a:pt x="380" y="929"/>
                    </a:lnTo>
                    <a:lnTo>
                      <a:pt x="339" y="1002"/>
                    </a:lnTo>
                    <a:lnTo>
                      <a:pt x="293" y="1075"/>
                    </a:lnTo>
                    <a:lnTo>
                      <a:pt x="244" y="1146"/>
                    </a:lnTo>
                    <a:lnTo>
                      <a:pt x="190" y="1216"/>
                    </a:lnTo>
                    <a:lnTo>
                      <a:pt x="133" y="1280"/>
                    </a:lnTo>
                    <a:lnTo>
                      <a:pt x="73" y="1341"/>
                    </a:lnTo>
                    <a:lnTo>
                      <a:pt x="14" y="1400"/>
                    </a:lnTo>
                    <a:lnTo>
                      <a:pt x="11" y="1405"/>
                    </a:lnTo>
                    <a:lnTo>
                      <a:pt x="6" y="1414"/>
                    </a:lnTo>
                    <a:lnTo>
                      <a:pt x="2" y="1421"/>
                    </a:lnTo>
                    <a:lnTo>
                      <a:pt x="0" y="1430"/>
                    </a:lnTo>
                    <a:lnTo>
                      <a:pt x="92" y="1337"/>
                    </a:lnTo>
                    <a:lnTo>
                      <a:pt x="138" y="1289"/>
                    </a:lnTo>
                    <a:lnTo>
                      <a:pt x="185" y="1237"/>
                    </a:lnTo>
                    <a:lnTo>
                      <a:pt x="228" y="1183"/>
                    </a:lnTo>
                    <a:lnTo>
                      <a:pt x="272" y="1127"/>
                    </a:lnTo>
                    <a:lnTo>
                      <a:pt x="312" y="1070"/>
                    </a:lnTo>
                    <a:lnTo>
                      <a:pt x="347" y="1012"/>
                    </a:lnTo>
                    <a:lnTo>
                      <a:pt x="382" y="950"/>
                    </a:lnTo>
                    <a:lnTo>
                      <a:pt x="413" y="891"/>
                    </a:lnTo>
                    <a:lnTo>
                      <a:pt x="437" y="828"/>
                    </a:lnTo>
                    <a:lnTo>
                      <a:pt x="455" y="764"/>
                    </a:lnTo>
                    <a:lnTo>
                      <a:pt x="469" y="699"/>
                    </a:lnTo>
                    <a:lnTo>
                      <a:pt x="474" y="666"/>
                    </a:lnTo>
                    <a:lnTo>
                      <a:pt x="477" y="633"/>
                    </a:lnTo>
                    <a:lnTo>
                      <a:pt x="477" y="602"/>
                    </a:lnTo>
                    <a:lnTo>
                      <a:pt x="477" y="569"/>
                    </a:lnTo>
                    <a:lnTo>
                      <a:pt x="474" y="534"/>
                    </a:lnTo>
                    <a:lnTo>
                      <a:pt x="469" y="501"/>
                    </a:lnTo>
                    <a:lnTo>
                      <a:pt x="461" y="452"/>
                    </a:lnTo>
                    <a:lnTo>
                      <a:pt x="448" y="409"/>
                    </a:lnTo>
                    <a:lnTo>
                      <a:pt x="428" y="363"/>
                    </a:lnTo>
                    <a:lnTo>
                      <a:pt x="404" y="309"/>
                    </a:lnTo>
                    <a:lnTo>
                      <a:pt x="371" y="257"/>
                    </a:lnTo>
                    <a:lnTo>
                      <a:pt x="333" y="209"/>
                    </a:lnTo>
                    <a:lnTo>
                      <a:pt x="293" y="160"/>
                    </a:lnTo>
                    <a:lnTo>
                      <a:pt x="247" y="117"/>
                    </a:lnTo>
                    <a:lnTo>
                      <a:pt x="201" y="76"/>
                    </a:lnTo>
                    <a:lnTo>
                      <a:pt x="150" y="35"/>
                    </a:lnTo>
                    <a:lnTo>
                      <a:pt x="95"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37"/>
              <p:cNvSpPr>
                <a:spLocks/>
              </p:cNvSpPr>
              <p:nvPr/>
            </p:nvSpPr>
            <p:spPr bwMode="auto">
              <a:xfrm>
                <a:off x="5235575" y="3660776"/>
                <a:ext cx="3175" cy="4763"/>
              </a:xfrm>
              <a:custGeom>
                <a:avLst/>
                <a:gdLst>
                  <a:gd name="T0" fmla="*/ 30 w 30"/>
                  <a:gd name="T1" fmla="*/ 0 h 54"/>
                  <a:gd name="T2" fmla="*/ 0 w 30"/>
                  <a:gd name="T3" fmla="*/ 54 h 54"/>
                  <a:gd name="T4" fmla="*/ 30 w 30"/>
                  <a:gd name="T5" fmla="*/ 0 h 54"/>
                </a:gdLst>
                <a:ahLst/>
                <a:cxnLst>
                  <a:cxn ang="0">
                    <a:pos x="T0" y="T1"/>
                  </a:cxn>
                  <a:cxn ang="0">
                    <a:pos x="T2" y="T3"/>
                  </a:cxn>
                  <a:cxn ang="0">
                    <a:pos x="T4" y="T5"/>
                  </a:cxn>
                </a:cxnLst>
                <a:rect l="0" t="0" r="r" b="b"/>
                <a:pathLst>
                  <a:path w="30" h="54">
                    <a:moveTo>
                      <a:pt x="30" y="0"/>
                    </a:moveTo>
                    <a:lnTo>
                      <a:pt x="0" y="54"/>
                    </a:lnTo>
                    <a:lnTo>
                      <a:pt x="30"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38"/>
              <p:cNvSpPr>
                <a:spLocks noEditPoints="1"/>
              </p:cNvSpPr>
              <p:nvPr/>
            </p:nvSpPr>
            <p:spPr bwMode="auto">
              <a:xfrm>
                <a:off x="4999038" y="3279776"/>
                <a:ext cx="249238" cy="414338"/>
              </a:xfrm>
              <a:custGeom>
                <a:avLst/>
                <a:gdLst>
                  <a:gd name="T0" fmla="*/ 2490 w 2507"/>
                  <a:gd name="T1" fmla="*/ 3635 h 4176"/>
                  <a:gd name="T2" fmla="*/ 2479 w 2507"/>
                  <a:gd name="T3" fmla="*/ 3679 h 4176"/>
                  <a:gd name="T4" fmla="*/ 2507 w 2507"/>
                  <a:gd name="T5" fmla="*/ 3543 h 4176"/>
                  <a:gd name="T6" fmla="*/ 1476 w 2507"/>
                  <a:gd name="T7" fmla="*/ 2179 h 4176"/>
                  <a:gd name="T8" fmla="*/ 1466 w 2507"/>
                  <a:gd name="T9" fmla="*/ 2298 h 4176"/>
                  <a:gd name="T10" fmla="*/ 1623 w 2507"/>
                  <a:gd name="T11" fmla="*/ 2479 h 4176"/>
                  <a:gd name="T12" fmla="*/ 1758 w 2507"/>
                  <a:gd name="T13" fmla="*/ 2675 h 4176"/>
                  <a:gd name="T14" fmla="*/ 1864 w 2507"/>
                  <a:gd name="T15" fmla="*/ 2886 h 4176"/>
                  <a:gd name="T16" fmla="*/ 1940 w 2507"/>
                  <a:gd name="T17" fmla="*/ 3115 h 4176"/>
                  <a:gd name="T18" fmla="*/ 1978 w 2507"/>
                  <a:gd name="T19" fmla="*/ 3364 h 4176"/>
                  <a:gd name="T20" fmla="*/ 1994 w 2507"/>
                  <a:gd name="T21" fmla="*/ 3557 h 4176"/>
                  <a:gd name="T22" fmla="*/ 1978 w 2507"/>
                  <a:gd name="T23" fmla="*/ 3587 h 4176"/>
                  <a:gd name="T24" fmla="*/ 1943 w 2507"/>
                  <a:gd name="T25" fmla="*/ 3816 h 4176"/>
                  <a:gd name="T26" fmla="*/ 1870 w 2507"/>
                  <a:gd name="T27" fmla="*/ 4033 h 4176"/>
                  <a:gd name="T28" fmla="*/ 1853 w 2507"/>
                  <a:gd name="T29" fmla="*/ 4174 h 4176"/>
                  <a:gd name="T30" fmla="*/ 1994 w 2507"/>
                  <a:gd name="T31" fmla="*/ 4169 h 4176"/>
                  <a:gd name="T32" fmla="*/ 2124 w 2507"/>
                  <a:gd name="T33" fmla="*/ 4128 h 4176"/>
                  <a:gd name="T34" fmla="*/ 2244 w 2507"/>
                  <a:gd name="T35" fmla="*/ 4047 h 4176"/>
                  <a:gd name="T36" fmla="*/ 2347 w 2507"/>
                  <a:gd name="T37" fmla="*/ 3933 h 4176"/>
                  <a:gd name="T38" fmla="*/ 2425 w 2507"/>
                  <a:gd name="T39" fmla="*/ 3797 h 4176"/>
                  <a:gd name="T40" fmla="*/ 2465 w 2507"/>
                  <a:gd name="T41" fmla="*/ 3714 h 4176"/>
                  <a:gd name="T42" fmla="*/ 2493 w 2507"/>
                  <a:gd name="T43" fmla="*/ 3562 h 4176"/>
                  <a:gd name="T44" fmla="*/ 2482 w 2507"/>
                  <a:gd name="T45" fmla="*/ 3413 h 4176"/>
                  <a:gd name="T46" fmla="*/ 2439 w 2507"/>
                  <a:gd name="T47" fmla="*/ 3270 h 4176"/>
                  <a:gd name="T48" fmla="*/ 2366 w 2507"/>
                  <a:gd name="T49" fmla="*/ 3134 h 4176"/>
                  <a:gd name="T50" fmla="*/ 2270 w 2507"/>
                  <a:gd name="T51" fmla="*/ 3013 h 4176"/>
                  <a:gd name="T52" fmla="*/ 2159 w 2507"/>
                  <a:gd name="T53" fmla="*/ 2905 h 4176"/>
                  <a:gd name="T54" fmla="*/ 2002 w 2507"/>
                  <a:gd name="T55" fmla="*/ 2772 h 4176"/>
                  <a:gd name="T56" fmla="*/ 1853 w 2507"/>
                  <a:gd name="T57" fmla="*/ 2601 h 4176"/>
                  <a:gd name="T58" fmla="*/ 1647 w 2507"/>
                  <a:gd name="T59" fmla="*/ 2306 h 4176"/>
                  <a:gd name="T60" fmla="*/ 1179 w 2507"/>
                  <a:gd name="T61" fmla="*/ 1557 h 4176"/>
                  <a:gd name="T62" fmla="*/ 1070 w 2507"/>
                  <a:gd name="T63" fmla="*/ 1572 h 4176"/>
                  <a:gd name="T64" fmla="*/ 932 w 2507"/>
                  <a:gd name="T65" fmla="*/ 1578 h 4176"/>
                  <a:gd name="T66" fmla="*/ 826 w 2507"/>
                  <a:gd name="T67" fmla="*/ 1562 h 4176"/>
                  <a:gd name="T68" fmla="*/ 747 w 2507"/>
                  <a:gd name="T69" fmla="*/ 1667 h 4176"/>
                  <a:gd name="T70" fmla="*/ 978 w 2507"/>
                  <a:gd name="T71" fmla="*/ 1884 h 4176"/>
                  <a:gd name="T72" fmla="*/ 1229 w 2507"/>
                  <a:gd name="T73" fmla="*/ 2079 h 4176"/>
                  <a:gd name="T74" fmla="*/ 1344 w 2507"/>
                  <a:gd name="T75" fmla="*/ 1932 h 4176"/>
                  <a:gd name="T76" fmla="*/ 1393 w 2507"/>
                  <a:gd name="T77" fmla="*/ 1838 h 4176"/>
                  <a:gd name="T78" fmla="*/ 1314 w 2507"/>
                  <a:gd name="T79" fmla="*/ 1684 h 4176"/>
                  <a:gd name="T80" fmla="*/ 1259 w 2507"/>
                  <a:gd name="T81" fmla="*/ 1605 h 4176"/>
                  <a:gd name="T82" fmla="*/ 1200 w 2507"/>
                  <a:gd name="T83" fmla="*/ 1562 h 4176"/>
                  <a:gd name="T84" fmla="*/ 331 w 2507"/>
                  <a:gd name="T85" fmla="*/ 885 h 4176"/>
                  <a:gd name="T86" fmla="*/ 181 w 2507"/>
                  <a:gd name="T87" fmla="*/ 1099 h 4176"/>
                  <a:gd name="T88" fmla="*/ 197 w 2507"/>
                  <a:gd name="T89" fmla="*/ 1223 h 4176"/>
                  <a:gd name="T90" fmla="*/ 227 w 2507"/>
                  <a:gd name="T91" fmla="*/ 1320 h 4176"/>
                  <a:gd name="T92" fmla="*/ 270 w 2507"/>
                  <a:gd name="T93" fmla="*/ 1393 h 4176"/>
                  <a:gd name="T94" fmla="*/ 331 w 2507"/>
                  <a:gd name="T95" fmla="*/ 1456 h 4176"/>
                  <a:gd name="T96" fmla="*/ 435 w 2507"/>
                  <a:gd name="T97" fmla="*/ 1475 h 4176"/>
                  <a:gd name="T98" fmla="*/ 520 w 2507"/>
                  <a:gd name="T99" fmla="*/ 1362 h 4176"/>
                  <a:gd name="T100" fmla="*/ 422 w 2507"/>
                  <a:gd name="T101" fmla="*/ 1199 h 4176"/>
                  <a:gd name="T102" fmla="*/ 331 w 2507"/>
                  <a:gd name="T103" fmla="*/ 885 h 4176"/>
                  <a:gd name="T104" fmla="*/ 0 w 2507"/>
                  <a:gd name="T105" fmla="*/ 75 h 4176"/>
                  <a:gd name="T106" fmla="*/ 32 w 2507"/>
                  <a:gd name="T107" fmla="*/ 268 h 4176"/>
                  <a:gd name="T108" fmla="*/ 110 w 2507"/>
                  <a:gd name="T109" fmla="*/ 508 h 4176"/>
                  <a:gd name="T110" fmla="*/ 165 w 2507"/>
                  <a:gd name="T111" fmla="*/ 322 h 4176"/>
                  <a:gd name="T112" fmla="*/ 86 w 2507"/>
                  <a:gd name="T113" fmla="*/ 132 h 4176"/>
                  <a:gd name="T114" fmla="*/ 29 w 2507"/>
                  <a:gd name="T115" fmla="*/ 40 h 4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7" h="4176">
                    <a:moveTo>
                      <a:pt x="2507" y="3543"/>
                    </a:moveTo>
                    <a:lnTo>
                      <a:pt x="2498" y="3590"/>
                    </a:lnTo>
                    <a:lnTo>
                      <a:pt x="2490" y="3635"/>
                    </a:lnTo>
                    <a:lnTo>
                      <a:pt x="2477" y="3682"/>
                    </a:lnTo>
                    <a:lnTo>
                      <a:pt x="2463" y="3724"/>
                    </a:lnTo>
                    <a:lnTo>
                      <a:pt x="2479" y="3679"/>
                    </a:lnTo>
                    <a:lnTo>
                      <a:pt x="2493" y="3635"/>
                    </a:lnTo>
                    <a:lnTo>
                      <a:pt x="2500" y="3590"/>
                    </a:lnTo>
                    <a:lnTo>
                      <a:pt x="2507" y="3543"/>
                    </a:lnTo>
                    <a:close/>
                    <a:moveTo>
                      <a:pt x="1528" y="2111"/>
                    </a:moveTo>
                    <a:lnTo>
                      <a:pt x="1504" y="2146"/>
                    </a:lnTo>
                    <a:lnTo>
                      <a:pt x="1476" y="2179"/>
                    </a:lnTo>
                    <a:lnTo>
                      <a:pt x="1444" y="2211"/>
                    </a:lnTo>
                    <a:lnTo>
                      <a:pt x="1409" y="2241"/>
                    </a:lnTo>
                    <a:lnTo>
                      <a:pt x="1466" y="2298"/>
                    </a:lnTo>
                    <a:lnTo>
                      <a:pt x="1520" y="2357"/>
                    </a:lnTo>
                    <a:lnTo>
                      <a:pt x="1574" y="2417"/>
                    </a:lnTo>
                    <a:lnTo>
                      <a:pt x="1623" y="2479"/>
                    </a:lnTo>
                    <a:lnTo>
                      <a:pt x="1671" y="2541"/>
                    </a:lnTo>
                    <a:lnTo>
                      <a:pt x="1715" y="2607"/>
                    </a:lnTo>
                    <a:lnTo>
                      <a:pt x="1758" y="2675"/>
                    </a:lnTo>
                    <a:lnTo>
                      <a:pt x="1796" y="2741"/>
                    </a:lnTo>
                    <a:lnTo>
                      <a:pt x="1831" y="2812"/>
                    </a:lnTo>
                    <a:lnTo>
                      <a:pt x="1864" y="2886"/>
                    </a:lnTo>
                    <a:lnTo>
                      <a:pt x="1894" y="2962"/>
                    </a:lnTo>
                    <a:lnTo>
                      <a:pt x="1918" y="3037"/>
                    </a:lnTo>
                    <a:lnTo>
                      <a:pt x="1940" y="3115"/>
                    </a:lnTo>
                    <a:lnTo>
                      <a:pt x="1957" y="3197"/>
                    </a:lnTo>
                    <a:lnTo>
                      <a:pt x="1969" y="3278"/>
                    </a:lnTo>
                    <a:lnTo>
                      <a:pt x="1978" y="3364"/>
                    </a:lnTo>
                    <a:lnTo>
                      <a:pt x="1983" y="3462"/>
                    </a:lnTo>
                    <a:lnTo>
                      <a:pt x="1981" y="3557"/>
                    </a:lnTo>
                    <a:lnTo>
                      <a:pt x="1994" y="3557"/>
                    </a:lnTo>
                    <a:lnTo>
                      <a:pt x="1988" y="3562"/>
                    </a:lnTo>
                    <a:lnTo>
                      <a:pt x="1986" y="3573"/>
                    </a:lnTo>
                    <a:lnTo>
                      <a:pt x="1978" y="3587"/>
                    </a:lnTo>
                    <a:lnTo>
                      <a:pt x="1969" y="3665"/>
                    </a:lnTo>
                    <a:lnTo>
                      <a:pt x="1959" y="3741"/>
                    </a:lnTo>
                    <a:lnTo>
                      <a:pt x="1943" y="3816"/>
                    </a:lnTo>
                    <a:lnTo>
                      <a:pt x="1921" y="3889"/>
                    </a:lnTo>
                    <a:lnTo>
                      <a:pt x="1896" y="3962"/>
                    </a:lnTo>
                    <a:lnTo>
                      <a:pt x="1870" y="4033"/>
                    </a:lnTo>
                    <a:lnTo>
                      <a:pt x="1837" y="4101"/>
                    </a:lnTo>
                    <a:lnTo>
                      <a:pt x="1802" y="4169"/>
                    </a:lnTo>
                    <a:lnTo>
                      <a:pt x="1853" y="4174"/>
                    </a:lnTo>
                    <a:lnTo>
                      <a:pt x="1905" y="4176"/>
                    </a:lnTo>
                    <a:lnTo>
                      <a:pt x="1950" y="4174"/>
                    </a:lnTo>
                    <a:lnTo>
                      <a:pt x="1994" y="4169"/>
                    </a:lnTo>
                    <a:lnTo>
                      <a:pt x="2037" y="4160"/>
                    </a:lnTo>
                    <a:lnTo>
                      <a:pt x="2081" y="4147"/>
                    </a:lnTo>
                    <a:lnTo>
                      <a:pt x="2124" y="4128"/>
                    </a:lnTo>
                    <a:lnTo>
                      <a:pt x="2164" y="4106"/>
                    </a:lnTo>
                    <a:lnTo>
                      <a:pt x="2202" y="4079"/>
                    </a:lnTo>
                    <a:lnTo>
                      <a:pt x="2244" y="4047"/>
                    </a:lnTo>
                    <a:lnTo>
                      <a:pt x="2279" y="4011"/>
                    </a:lnTo>
                    <a:lnTo>
                      <a:pt x="2312" y="3974"/>
                    </a:lnTo>
                    <a:lnTo>
                      <a:pt x="2347" y="3933"/>
                    </a:lnTo>
                    <a:lnTo>
                      <a:pt x="2376" y="3889"/>
                    </a:lnTo>
                    <a:lnTo>
                      <a:pt x="2406" y="3835"/>
                    </a:lnTo>
                    <a:lnTo>
                      <a:pt x="2425" y="3797"/>
                    </a:lnTo>
                    <a:lnTo>
                      <a:pt x="2430" y="3785"/>
                    </a:lnTo>
                    <a:lnTo>
                      <a:pt x="2458" y="3736"/>
                    </a:lnTo>
                    <a:lnTo>
                      <a:pt x="2465" y="3714"/>
                    </a:lnTo>
                    <a:lnTo>
                      <a:pt x="2479" y="3665"/>
                    </a:lnTo>
                    <a:lnTo>
                      <a:pt x="2490" y="3614"/>
                    </a:lnTo>
                    <a:lnTo>
                      <a:pt x="2493" y="3562"/>
                    </a:lnTo>
                    <a:lnTo>
                      <a:pt x="2495" y="3513"/>
                    </a:lnTo>
                    <a:lnTo>
                      <a:pt x="2490" y="3462"/>
                    </a:lnTo>
                    <a:lnTo>
                      <a:pt x="2482" y="3413"/>
                    </a:lnTo>
                    <a:lnTo>
                      <a:pt x="2471" y="3364"/>
                    </a:lnTo>
                    <a:lnTo>
                      <a:pt x="2455" y="3315"/>
                    </a:lnTo>
                    <a:lnTo>
                      <a:pt x="2439" y="3270"/>
                    </a:lnTo>
                    <a:lnTo>
                      <a:pt x="2417" y="3221"/>
                    </a:lnTo>
                    <a:lnTo>
                      <a:pt x="2392" y="3178"/>
                    </a:lnTo>
                    <a:lnTo>
                      <a:pt x="2366" y="3134"/>
                    </a:lnTo>
                    <a:lnTo>
                      <a:pt x="2336" y="3091"/>
                    </a:lnTo>
                    <a:lnTo>
                      <a:pt x="2303" y="3051"/>
                    </a:lnTo>
                    <a:lnTo>
                      <a:pt x="2270" y="3013"/>
                    </a:lnTo>
                    <a:lnTo>
                      <a:pt x="2235" y="2974"/>
                    </a:lnTo>
                    <a:lnTo>
                      <a:pt x="2197" y="2940"/>
                    </a:lnTo>
                    <a:lnTo>
                      <a:pt x="2159" y="2905"/>
                    </a:lnTo>
                    <a:lnTo>
                      <a:pt x="2078" y="2839"/>
                    </a:lnTo>
                    <a:lnTo>
                      <a:pt x="2040" y="2807"/>
                    </a:lnTo>
                    <a:lnTo>
                      <a:pt x="2002" y="2772"/>
                    </a:lnTo>
                    <a:lnTo>
                      <a:pt x="1964" y="2734"/>
                    </a:lnTo>
                    <a:lnTo>
                      <a:pt x="1929" y="2696"/>
                    </a:lnTo>
                    <a:lnTo>
                      <a:pt x="1853" y="2601"/>
                    </a:lnTo>
                    <a:lnTo>
                      <a:pt x="1780" y="2506"/>
                    </a:lnTo>
                    <a:lnTo>
                      <a:pt x="1712" y="2406"/>
                    </a:lnTo>
                    <a:lnTo>
                      <a:pt x="1647" y="2306"/>
                    </a:lnTo>
                    <a:lnTo>
                      <a:pt x="1584" y="2209"/>
                    </a:lnTo>
                    <a:lnTo>
                      <a:pt x="1528" y="2111"/>
                    </a:lnTo>
                    <a:close/>
                    <a:moveTo>
                      <a:pt x="1179" y="1557"/>
                    </a:moveTo>
                    <a:lnTo>
                      <a:pt x="1168" y="1559"/>
                    </a:lnTo>
                    <a:lnTo>
                      <a:pt x="1119" y="1567"/>
                    </a:lnTo>
                    <a:lnTo>
                      <a:pt x="1070" y="1572"/>
                    </a:lnTo>
                    <a:lnTo>
                      <a:pt x="1018" y="1578"/>
                    </a:lnTo>
                    <a:lnTo>
                      <a:pt x="970" y="1578"/>
                    </a:lnTo>
                    <a:lnTo>
                      <a:pt x="932" y="1578"/>
                    </a:lnTo>
                    <a:lnTo>
                      <a:pt x="897" y="1576"/>
                    </a:lnTo>
                    <a:lnTo>
                      <a:pt x="862" y="1569"/>
                    </a:lnTo>
                    <a:lnTo>
                      <a:pt x="826" y="1562"/>
                    </a:lnTo>
                    <a:lnTo>
                      <a:pt x="801" y="1594"/>
                    </a:lnTo>
                    <a:lnTo>
                      <a:pt x="777" y="1630"/>
                    </a:lnTo>
                    <a:lnTo>
                      <a:pt x="747" y="1667"/>
                    </a:lnTo>
                    <a:lnTo>
                      <a:pt x="715" y="1703"/>
                    </a:lnTo>
                    <a:lnTo>
                      <a:pt x="845" y="1792"/>
                    </a:lnTo>
                    <a:lnTo>
                      <a:pt x="978" y="1884"/>
                    </a:lnTo>
                    <a:lnTo>
                      <a:pt x="1105" y="1978"/>
                    </a:lnTo>
                    <a:lnTo>
                      <a:pt x="1168" y="2027"/>
                    </a:lnTo>
                    <a:lnTo>
                      <a:pt x="1229" y="2079"/>
                    </a:lnTo>
                    <a:lnTo>
                      <a:pt x="1278" y="2021"/>
                    </a:lnTo>
                    <a:lnTo>
                      <a:pt x="1325" y="1965"/>
                    </a:lnTo>
                    <a:lnTo>
                      <a:pt x="1344" y="1932"/>
                    </a:lnTo>
                    <a:lnTo>
                      <a:pt x="1363" y="1903"/>
                    </a:lnTo>
                    <a:lnTo>
                      <a:pt x="1379" y="1870"/>
                    </a:lnTo>
                    <a:lnTo>
                      <a:pt x="1393" y="1838"/>
                    </a:lnTo>
                    <a:lnTo>
                      <a:pt x="1358" y="1759"/>
                    </a:lnTo>
                    <a:lnTo>
                      <a:pt x="1339" y="1722"/>
                    </a:lnTo>
                    <a:lnTo>
                      <a:pt x="1314" y="1684"/>
                    </a:lnTo>
                    <a:lnTo>
                      <a:pt x="1292" y="1649"/>
                    </a:lnTo>
                    <a:lnTo>
                      <a:pt x="1276" y="1626"/>
                    </a:lnTo>
                    <a:lnTo>
                      <a:pt x="1259" y="1605"/>
                    </a:lnTo>
                    <a:lnTo>
                      <a:pt x="1241" y="1586"/>
                    </a:lnTo>
                    <a:lnTo>
                      <a:pt x="1222" y="1572"/>
                    </a:lnTo>
                    <a:lnTo>
                      <a:pt x="1200" y="1562"/>
                    </a:lnTo>
                    <a:lnTo>
                      <a:pt x="1189" y="1559"/>
                    </a:lnTo>
                    <a:lnTo>
                      <a:pt x="1179" y="1557"/>
                    </a:lnTo>
                    <a:close/>
                    <a:moveTo>
                      <a:pt x="331" y="885"/>
                    </a:moveTo>
                    <a:lnTo>
                      <a:pt x="259" y="964"/>
                    </a:lnTo>
                    <a:lnTo>
                      <a:pt x="178" y="1050"/>
                    </a:lnTo>
                    <a:lnTo>
                      <a:pt x="181" y="1099"/>
                    </a:lnTo>
                    <a:lnTo>
                      <a:pt x="183" y="1145"/>
                    </a:lnTo>
                    <a:lnTo>
                      <a:pt x="190" y="1185"/>
                    </a:lnTo>
                    <a:lnTo>
                      <a:pt x="197" y="1223"/>
                    </a:lnTo>
                    <a:lnTo>
                      <a:pt x="205" y="1258"/>
                    </a:lnTo>
                    <a:lnTo>
                      <a:pt x="214" y="1291"/>
                    </a:lnTo>
                    <a:lnTo>
                      <a:pt x="227" y="1320"/>
                    </a:lnTo>
                    <a:lnTo>
                      <a:pt x="238" y="1348"/>
                    </a:lnTo>
                    <a:lnTo>
                      <a:pt x="254" y="1372"/>
                    </a:lnTo>
                    <a:lnTo>
                      <a:pt x="270" y="1393"/>
                    </a:lnTo>
                    <a:lnTo>
                      <a:pt x="289" y="1416"/>
                    </a:lnTo>
                    <a:lnTo>
                      <a:pt x="308" y="1437"/>
                    </a:lnTo>
                    <a:lnTo>
                      <a:pt x="331" y="1456"/>
                    </a:lnTo>
                    <a:lnTo>
                      <a:pt x="352" y="1475"/>
                    </a:lnTo>
                    <a:lnTo>
                      <a:pt x="404" y="1510"/>
                    </a:lnTo>
                    <a:lnTo>
                      <a:pt x="435" y="1475"/>
                    </a:lnTo>
                    <a:lnTo>
                      <a:pt x="468" y="1437"/>
                    </a:lnTo>
                    <a:lnTo>
                      <a:pt x="495" y="1399"/>
                    </a:lnTo>
                    <a:lnTo>
                      <a:pt x="520" y="1362"/>
                    </a:lnTo>
                    <a:lnTo>
                      <a:pt x="482" y="1310"/>
                    </a:lnTo>
                    <a:lnTo>
                      <a:pt x="449" y="1256"/>
                    </a:lnTo>
                    <a:lnTo>
                      <a:pt x="422" y="1199"/>
                    </a:lnTo>
                    <a:lnTo>
                      <a:pt x="400" y="1139"/>
                    </a:lnTo>
                    <a:lnTo>
                      <a:pt x="362" y="1012"/>
                    </a:lnTo>
                    <a:lnTo>
                      <a:pt x="331" y="885"/>
                    </a:lnTo>
                    <a:close/>
                    <a:moveTo>
                      <a:pt x="13" y="0"/>
                    </a:moveTo>
                    <a:lnTo>
                      <a:pt x="0" y="7"/>
                    </a:lnTo>
                    <a:lnTo>
                      <a:pt x="0" y="75"/>
                    </a:lnTo>
                    <a:lnTo>
                      <a:pt x="7" y="140"/>
                    </a:lnTo>
                    <a:lnTo>
                      <a:pt x="19" y="205"/>
                    </a:lnTo>
                    <a:lnTo>
                      <a:pt x="32" y="268"/>
                    </a:lnTo>
                    <a:lnTo>
                      <a:pt x="51" y="327"/>
                    </a:lnTo>
                    <a:lnTo>
                      <a:pt x="70" y="390"/>
                    </a:lnTo>
                    <a:lnTo>
                      <a:pt x="110" y="508"/>
                    </a:lnTo>
                    <a:lnTo>
                      <a:pt x="153" y="444"/>
                    </a:lnTo>
                    <a:lnTo>
                      <a:pt x="186" y="378"/>
                    </a:lnTo>
                    <a:lnTo>
                      <a:pt x="165" y="322"/>
                    </a:lnTo>
                    <a:lnTo>
                      <a:pt x="143" y="268"/>
                    </a:lnTo>
                    <a:lnTo>
                      <a:pt x="116" y="202"/>
                    </a:lnTo>
                    <a:lnTo>
                      <a:pt x="86" y="132"/>
                    </a:lnTo>
                    <a:lnTo>
                      <a:pt x="70" y="99"/>
                    </a:lnTo>
                    <a:lnTo>
                      <a:pt x="51" y="67"/>
                    </a:lnTo>
                    <a:lnTo>
                      <a:pt x="29" y="40"/>
                    </a:lnTo>
                    <a:lnTo>
                      <a:pt x="5" y="13"/>
                    </a:lnTo>
                    <a:lnTo>
                      <a:pt x="13"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9"/>
              <p:cNvSpPr>
                <a:spLocks noEditPoints="1"/>
              </p:cNvSpPr>
              <p:nvPr/>
            </p:nvSpPr>
            <p:spPr bwMode="auto">
              <a:xfrm>
                <a:off x="5000625" y="3279776"/>
                <a:ext cx="247650" cy="415925"/>
              </a:xfrm>
              <a:custGeom>
                <a:avLst/>
                <a:gdLst>
                  <a:gd name="T0" fmla="*/ 2307 w 2502"/>
                  <a:gd name="T1" fmla="*/ 3974 h 4195"/>
                  <a:gd name="T2" fmla="*/ 2197 w 2502"/>
                  <a:gd name="T3" fmla="*/ 4079 h 4195"/>
                  <a:gd name="T4" fmla="*/ 2076 w 2502"/>
                  <a:gd name="T5" fmla="*/ 4147 h 4195"/>
                  <a:gd name="T6" fmla="*/ 1945 w 2502"/>
                  <a:gd name="T7" fmla="*/ 4174 h 4195"/>
                  <a:gd name="T8" fmla="*/ 1797 w 2502"/>
                  <a:gd name="T9" fmla="*/ 4169 h 4195"/>
                  <a:gd name="T10" fmla="*/ 1886 w 2502"/>
                  <a:gd name="T11" fmla="*/ 4195 h 4195"/>
                  <a:gd name="T12" fmla="*/ 2019 w 2502"/>
                  <a:gd name="T13" fmla="*/ 4176 h 4195"/>
                  <a:gd name="T14" fmla="*/ 2133 w 2502"/>
                  <a:gd name="T15" fmla="*/ 4131 h 4195"/>
                  <a:gd name="T16" fmla="*/ 2225 w 2502"/>
                  <a:gd name="T17" fmla="*/ 4063 h 4195"/>
                  <a:gd name="T18" fmla="*/ 2300 w 2502"/>
                  <a:gd name="T19" fmla="*/ 3987 h 4195"/>
                  <a:gd name="T20" fmla="*/ 1531 w 2502"/>
                  <a:gd name="T21" fmla="*/ 2098 h 4195"/>
                  <a:gd name="T22" fmla="*/ 1642 w 2502"/>
                  <a:gd name="T23" fmla="*/ 2306 h 4195"/>
                  <a:gd name="T24" fmla="*/ 1848 w 2502"/>
                  <a:gd name="T25" fmla="*/ 2601 h 4195"/>
                  <a:gd name="T26" fmla="*/ 1997 w 2502"/>
                  <a:gd name="T27" fmla="*/ 2772 h 4195"/>
                  <a:gd name="T28" fmla="*/ 2154 w 2502"/>
                  <a:gd name="T29" fmla="*/ 2905 h 4195"/>
                  <a:gd name="T30" fmla="*/ 2265 w 2502"/>
                  <a:gd name="T31" fmla="*/ 3013 h 4195"/>
                  <a:gd name="T32" fmla="*/ 2361 w 2502"/>
                  <a:gd name="T33" fmla="*/ 3134 h 4195"/>
                  <a:gd name="T34" fmla="*/ 2434 w 2502"/>
                  <a:gd name="T35" fmla="*/ 3270 h 4195"/>
                  <a:gd name="T36" fmla="*/ 2477 w 2502"/>
                  <a:gd name="T37" fmla="*/ 3413 h 4195"/>
                  <a:gd name="T38" fmla="*/ 2488 w 2502"/>
                  <a:gd name="T39" fmla="*/ 3562 h 4195"/>
                  <a:gd name="T40" fmla="*/ 2460 w 2502"/>
                  <a:gd name="T41" fmla="*/ 3714 h 4195"/>
                  <a:gd name="T42" fmla="*/ 2472 w 2502"/>
                  <a:gd name="T43" fmla="*/ 3682 h 4195"/>
                  <a:gd name="T44" fmla="*/ 2502 w 2502"/>
                  <a:gd name="T45" fmla="*/ 3543 h 4195"/>
                  <a:gd name="T46" fmla="*/ 2493 w 2502"/>
                  <a:gd name="T47" fmla="*/ 3427 h 4195"/>
                  <a:gd name="T48" fmla="*/ 2444 w 2502"/>
                  <a:gd name="T49" fmla="*/ 3267 h 4195"/>
                  <a:gd name="T50" fmla="*/ 2371 w 2502"/>
                  <a:gd name="T51" fmla="*/ 3129 h 4195"/>
                  <a:gd name="T52" fmla="*/ 2276 w 2502"/>
                  <a:gd name="T53" fmla="*/ 3002 h 4195"/>
                  <a:gd name="T54" fmla="*/ 2178 w 2502"/>
                  <a:gd name="T55" fmla="*/ 2920 h 4195"/>
                  <a:gd name="T56" fmla="*/ 2027 w 2502"/>
                  <a:gd name="T57" fmla="*/ 2785 h 4195"/>
                  <a:gd name="T58" fmla="*/ 1878 w 2502"/>
                  <a:gd name="T59" fmla="*/ 2618 h 4195"/>
                  <a:gd name="T60" fmla="*/ 1743 w 2502"/>
                  <a:gd name="T61" fmla="*/ 2433 h 4195"/>
                  <a:gd name="T62" fmla="*/ 1531 w 2502"/>
                  <a:gd name="T63" fmla="*/ 2098 h 4195"/>
                  <a:gd name="T64" fmla="*/ 1119 w 2502"/>
                  <a:gd name="T65" fmla="*/ 1553 h 4195"/>
                  <a:gd name="T66" fmla="*/ 984 w 2502"/>
                  <a:gd name="T67" fmla="*/ 1564 h 4195"/>
                  <a:gd name="T68" fmla="*/ 864 w 2502"/>
                  <a:gd name="T69" fmla="*/ 1557 h 4195"/>
                  <a:gd name="T70" fmla="*/ 857 w 2502"/>
                  <a:gd name="T71" fmla="*/ 1569 h 4195"/>
                  <a:gd name="T72" fmla="*/ 965 w 2502"/>
                  <a:gd name="T73" fmla="*/ 1578 h 4195"/>
                  <a:gd name="T74" fmla="*/ 1114 w 2502"/>
                  <a:gd name="T75" fmla="*/ 1567 h 4195"/>
                  <a:gd name="T76" fmla="*/ 1184 w 2502"/>
                  <a:gd name="T77" fmla="*/ 1559 h 4195"/>
                  <a:gd name="T78" fmla="*/ 1236 w 2502"/>
                  <a:gd name="T79" fmla="*/ 1586 h 4195"/>
                  <a:gd name="T80" fmla="*/ 1287 w 2502"/>
                  <a:gd name="T81" fmla="*/ 1649 h 4195"/>
                  <a:gd name="T82" fmla="*/ 1353 w 2502"/>
                  <a:gd name="T83" fmla="*/ 1759 h 4195"/>
                  <a:gd name="T84" fmla="*/ 1395 w 2502"/>
                  <a:gd name="T85" fmla="*/ 1821 h 4195"/>
                  <a:gd name="T86" fmla="*/ 1336 w 2502"/>
                  <a:gd name="T87" fmla="*/ 1699 h 4195"/>
                  <a:gd name="T88" fmla="*/ 1254 w 2502"/>
                  <a:gd name="T89" fmla="*/ 1586 h 4195"/>
                  <a:gd name="T90" fmla="*/ 1189 w 2502"/>
                  <a:gd name="T91" fmla="*/ 1545 h 4195"/>
                  <a:gd name="T92" fmla="*/ 326 w 2502"/>
                  <a:gd name="T93" fmla="*/ 885 h 4195"/>
                  <a:gd name="T94" fmla="*/ 417 w 2502"/>
                  <a:gd name="T95" fmla="*/ 1199 h 4195"/>
                  <a:gd name="T96" fmla="*/ 515 w 2502"/>
                  <a:gd name="T97" fmla="*/ 1362 h 4195"/>
                  <a:gd name="T98" fmla="*/ 460 w 2502"/>
                  <a:gd name="T99" fmla="*/ 1258 h 4195"/>
                  <a:gd name="T100" fmla="*/ 409 w 2502"/>
                  <a:gd name="T101" fmla="*/ 1148 h 4195"/>
                  <a:gd name="T102" fmla="*/ 366 w 2502"/>
                  <a:gd name="T103" fmla="*/ 979 h 4195"/>
                  <a:gd name="T104" fmla="*/ 0 w 2502"/>
                  <a:gd name="T105" fmla="*/ 13 h 4195"/>
                  <a:gd name="T106" fmla="*/ 65 w 2502"/>
                  <a:gd name="T107" fmla="*/ 99 h 4195"/>
                  <a:gd name="T108" fmla="*/ 138 w 2502"/>
                  <a:gd name="T109" fmla="*/ 268 h 4195"/>
                  <a:gd name="T110" fmla="*/ 187 w 2502"/>
                  <a:gd name="T111" fmla="*/ 367 h 4195"/>
                  <a:gd name="T112" fmla="*/ 117 w 2502"/>
                  <a:gd name="T113" fmla="*/ 183 h 4195"/>
                  <a:gd name="T114" fmla="*/ 38 w 2502"/>
                  <a:gd name="T115" fmla="*/ 37 h 4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2" h="4195">
                    <a:moveTo>
                      <a:pt x="2371" y="3889"/>
                    </a:moveTo>
                    <a:lnTo>
                      <a:pt x="2342" y="3933"/>
                    </a:lnTo>
                    <a:lnTo>
                      <a:pt x="2307" y="3974"/>
                    </a:lnTo>
                    <a:lnTo>
                      <a:pt x="2274" y="4011"/>
                    </a:lnTo>
                    <a:lnTo>
                      <a:pt x="2239" y="4047"/>
                    </a:lnTo>
                    <a:lnTo>
                      <a:pt x="2197" y="4079"/>
                    </a:lnTo>
                    <a:lnTo>
                      <a:pt x="2159" y="4106"/>
                    </a:lnTo>
                    <a:lnTo>
                      <a:pt x="2119" y="4128"/>
                    </a:lnTo>
                    <a:lnTo>
                      <a:pt x="2076" y="4147"/>
                    </a:lnTo>
                    <a:lnTo>
                      <a:pt x="2032" y="4160"/>
                    </a:lnTo>
                    <a:lnTo>
                      <a:pt x="1989" y="4169"/>
                    </a:lnTo>
                    <a:lnTo>
                      <a:pt x="1945" y="4174"/>
                    </a:lnTo>
                    <a:lnTo>
                      <a:pt x="1900" y="4176"/>
                    </a:lnTo>
                    <a:lnTo>
                      <a:pt x="1848" y="4174"/>
                    </a:lnTo>
                    <a:lnTo>
                      <a:pt x="1797" y="4169"/>
                    </a:lnTo>
                    <a:lnTo>
                      <a:pt x="1802" y="4188"/>
                    </a:lnTo>
                    <a:lnTo>
                      <a:pt x="1846" y="4193"/>
                    </a:lnTo>
                    <a:lnTo>
                      <a:pt x="1886" y="4195"/>
                    </a:lnTo>
                    <a:lnTo>
                      <a:pt x="1932" y="4193"/>
                    </a:lnTo>
                    <a:lnTo>
                      <a:pt x="1978" y="4188"/>
                    </a:lnTo>
                    <a:lnTo>
                      <a:pt x="2019" y="4176"/>
                    </a:lnTo>
                    <a:lnTo>
                      <a:pt x="2060" y="4164"/>
                    </a:lnTo>
                    <a:lnTo>
                      <a:pt x="2098" y="4150"/>
                    </a:lnTo>
                    <a:lnTo>
                      <a:pt x="2133" y="4131"/>
                    </a:lnTo>
                    <a:lnTo>
                      <a:pt x="2166" y="4110"/>
                    </a:lnTo>
                    <a:lnTo>
                      <a:pt x="2197" y="4087"/>
                    </a:lnTo>
                    <a:lnTo>
                      <a:pt x="2225" y="4063"/>
                    </a:lnTo>
                    <a:lnTo>
                      <a:pt x="2252" y="4039"/>
                    </a:lnTo>
                    <a:lnTo>
                      <a:pt x="2276" y="4014"/>
                    </a:lnTo>
                    <a:lnTo>
                      <a:pt x="2300" y="3987"/>
                    </a:lnTo>
                    <a:lnTo>
                      <a:pt x="2338" y="3938"/>
                    </a:lnTo>
                    <a:lnTo>
                      <a:pt x="2371" y="3889"/>
                    </a:lnTo>
                    <a:close/>
                    <a:moveTo>
                      <a:pt x="1531" y="2098"/>
                    </a:moveTo>
                    <a:lnTo>
                      <a:pt x="1523" y="2111"/>
                    </a:lnTo>
                    <a:lnTo>
                      <a:pt x="1579" y="2209"/>
                    </a:lnTo>
                    <a:lnTo>
                      <a:pt x="1642" y="2306"/>
                    </a:lnTo>
                    <a:lnTo>
                      <a:pt x="1707" y="2406"/>
                    </a:lnTo>
                    <a:lnTo>
                      <a:pt x="1775" y="2506"/>
                    </a:lnTo>
                    <a:lnTo>
                      <a:pt x="1848" y="2601"/>
                    </a:lnTo>
                    <a:lnTo>
                      <a:pt x="1924" y="2696"/>
                    </a:lnTo>
                    <a:lnTo>
                      <a:pt x="1959" y="2734"/>
                    </a:lnTo>
                    <a:lnTo>
                      <a:pt x="1997" y="2772"/>
                    </a:lnTo>
                    <a:lnTo>
                      <a:pt x="2035" y="2807"/>
                    </a:lnTo>
                    <a:lnTo>
                      <a:pt x="2073" y="2839"/>
                    </a:lnTo>
                    <a:lnTo>
                      <a:pt x="2154" y="2905"/>
                    </a:lnTo>
                    <a:lnTo>
                      <a:pt x="2192" y="2940"/>
                    </a:lnTo>
                    <a:lnTo>
                      <a:pt x="2230" y="2974"/>
                    </a:lnTo>
                    <a:lnTo>
                      <a:pt x="2265" y="3013"/>
                    </a:lnTo>
                    <a:lnTo>
                      <a:pt x="2298" y="3051"/>
                    </a:lnTo>
                    <a:lnTo>
                      <a:pt x="2331" y="3091"/>
                    </a:lnTo>
                    <a:lnTo>
                      <a:pt x="2361" y="3134"/>
                    </a:lnTo>
                    <a:lnTo>
                      <a:pt x="2387" y="3178"/>
                    </a:lnTo>
                    <a:lnTo>
                      <a:pt x="2412" y="3221"/>
                    </a:lnTo>
                    <a:lnTo>
                      <a:pt x="2434" y="3270"/>
                    </a:lnTo>
                    <a:lnTo>
                      <a:pt x="2450" y="3315"/>
                    </a:lnTo>
                    <a:lnTo>
                      <a:pt x="2466" y="3364"/>
                    </a:lnTo>
                    <a:lnTo>
                      <a:pt x="2477" y="3413"/>
                    </a:lnTo>
                    <a:lnTo>
                      <a:pt x="2485" y="3462"/>
                    </a:lnTo>
                    <a:lnTo>
                      <a:pt x="2490" y="3513"/>
                    </a:lnTo>
                    <a:lnTo>
                      <a:pt x="2488" y="3562"/>
                    </a:lnTo>
                    <a:lnTo>
                      <a:pt x="2485" y="3614"/>
                    </a:lnTo>
                    <a:lnTo>
                      <a:pt x="2474" y="3665"/>
                    </a:lnTo>
                    <a:lnTo>
                      <a:pt x="2460" y="3714"/>
                    </a:lnTo>
                    <a:lnTo>
                      <a:pt x="2453" y="3736"/>
                    </a:lnTo>
                    <a:lnTo>
                      <a:pt x="2458" y="3724"/>
                    </a:lnTo>
                    <a:lnTo>
                      <a:pt x="2472" y="3682"/>
                    </a:lnTo>
                    <a:lnTo>
                      <a:pt x="2485" y="3635"/>
                    </a:lnTo>
                    <a:lnTo>
                      <a:pt x="2493" y="3590"/>
                    </a:lnTo>
                    <a:lnTo>
                      <a:pt x="2502" y="3543"/>
                    </a:lnTo>
                    <a:lnTo>
                      <a:pt x="2502" y="3513"/>
                    </a:lnTo>
                    <a:lnTo>
                      <a:pt x="2502" y="3484"/>
                    </a:lnTo>
                    <a:lnTo>
                      <a:pt x="2493" y="3427"/>
                    </a:lnTo>
                    <a:lnTo>
                      <a:pt x="2483" y="3373"/>
                    </a:lnTo>
                    <a:lnTo>
                      <a:pt x="2466" y="3319"/>
                    </a:lnTo>
                    <a:lnTo>
                      <a:pt x="2444" y="3267"/>
                    </a:lnTo>
                    <a:lnTo>
                      <a:pt x="2422" y="3218"/>
                    </a:lnTo>
                    <a:lnTo>
                      <a:pt x="2398" y="3172"/>
                    </a:lnTo>
                    <a:lnTo>
                      <a:pt x="2371" y="3129"/>
                    </a:lnTo>
                    <a:lnTo>
                      <a:pt x="2347" y="3091"/>
                    </a:lnTo>
                    <a:lnTo>
                      <a:pt x="2319" y="3056"/>
                    </a:lnTo>
                    <a:lnTo>
                      <a:pt x="2276" y="3002"/>
                    </a:lnTo>
                    <a:lnTo>
                      <a:pt x="2244" y="2967"/>
                    </a:lnTo>
                    <a:lnTo>
                      <a:pt x="2230" y="2953"/>
                    </a:lnTo>
                    <a:lnTo>
                      <a:pt x="2178" y="2920"/>
                    </a:lnTo>
                    <a:lnTo>
                      <a:pt x="2128" y="2880"/>
                    </a:lnTo>
                    <a:lnTo>
                      <a:pt x="2079" y="2834"/>
                    </a:lnTo>
                    <a:lnTo>
                      <a:pt x="2027" y="2785"/>
                    </a:lnTo>
                    <a:lnTo>
                      <a:pt x="1976" y="2731"/>
                    </a:lnTo>
                    <a:lnTo>
                      <a:pt x="1927" y="2677"/>
                    </a:lnTo>
                    <a:lnTo>
                      <a:pt x="1878" y="2618"/>
                    </a:lnTo>
                    <a:lnTo>
                      <a:pt x="1832" y="2558"/>
                    </a:lnTo>
                    <a:lnTo>
                      <a:pt x="1786" y="2496"/>
                    </a:lnTo>
                    <a:lnTo>
                      <a:pt x="1743" y="2433"/>
                    </a:lnTo>
                    <a:lnTo>
                      <a:pt x="1661" y="2312"/>
                    </a:lnTo>
                    <a:lnTo>
                      <a:pt x="1590" y="2198"/>
                    </a:lnTo>
                    <a:lnTo>
                      <a:pt x="1531" y="2098"/>
                    </a:lnTo>
                    <a:close/>
                    <a:moveTo>
                      <a:pt x="1176" y="1543"/>
                    </a:moveTo>
                    <a:lnTo>
                      <a:pt x="1168" y="1545"/>
                    </a:lnTo>
                    <a:lnTo>
                      <a:pt x="1119" y="1553"/>
                    </a:lnTo>
                    <a:lnTo>
                      <a:pt x="1073" y="1562"/>
                    </a:lnTo>
                    <a:lnTo>
                      <a:pt x="1027" y="1564"/>
                    </a:lnTo>
                    <a:lnTo>
                      <a:pt x="984" y="1564"/>
                    </a:lnTo>
                    <a:lnTo>
                      <a:pt x="942" y="1564"/>
                    </a:lnTo>
                    <a:lnTo>
                      <a:pt x="902" y="1562"/>
                    </a:lnTo>
                    <a:lnTo>
                      <a:pt x="864" y="1557"/>
                    </a:lnTo>
                    <a:lnTo>
                      <a:pt x="829" y="1548"/>
                    </a:lnTo>
                    <a:lnTo>
                      <a:pt x="821" y="1562"/>
                    </a:lnTo>
                    <a:lnTo>
                      <a:pt x="857" y="1569"/>
                    </a:lnTo>
                    <a:lnTo>
                      <a:pt x="892" y="1576"/>
                    </a:lnTo>
                    <a:lnTo>
                      <a:pt x="927" y="1578"/>
                    </a:lnTo>
                    <a:lnTo>
                      <a:pt x="965" y="1578"/>
                    </a:lnTo>
                    <a:lnTo>
                      <a:pt x="1013" y="1578"/>
                    </a:lnTo>
                    <a:lnTo>
                      <a:pt x="1065" y="1572"/>
                    </a:lnTo>
                    <a:lnTo>
                      <a:pt x="1114" y="1567"/>
                    </a:lnTo>
                    <a:lnTo>
                      <a:pt x="1163" y="1559"/>
                    </a:lnTo>
                    <a:lnTo>
                      <a:pt x="1174" y="1557"/>
                    </a:lnTo>
                    <a:lnTo>
                      <a:pt x="1184" y="1559"/>
                    </a:lnTo>
                    <a:lnTo>
                      <a:pt x="1195" y="1562"/>
                    </a:lnTo>
                    <a:lnTo>
                      <a:pt x="1217" y="1572"/>
                    </a:lnTo>
                    <a:lnTo>
                      <a:pt x="1236" y="1586"/>
                    </a:lnTo>
                    <a:lnTo>
                      <a:pt x="1254" y="1605"/>
                    </a:lnTo>
                    <a:lnTo>
                      <a:pt x="1271" y="1626"/>
                    </a:lnTo>
                    <a:lnTo>
                      <a:pt x="1287" y="1649"/>
                    </a:lnTo>
                    <a:lnTo>
                      <a:pt x="1309" y="1684"/>
                    </a:lnTo>
                    <a:lnTo>
                      <a:pt x="1334" y="1722"/>
                    </a:lnTo>
                    <a:lnTo>
                      <a:pt x="1353" y="1759"/>
                    </a:lnTo>
                    <a:lnTo>
                      <a:pt x="1388" y="1838"/>
                    </a:lnTo>
                    <a:lnTo>
                      <a:pt x="1393" y="1821"/>
                    </a:lnTo>
                    <a:lnTo>
                      <a:pt x="1395" y="1821"/>
                    </a:lnTo>
                    <a:lnTo>
                      <a:pt x="1377" y="1776"/>
                    </a:lnTo>
                    <a:lnTo>
                      <a:pt x="1355" y="1734"/>
                    </a:lnTo>
                    <a:lnTo>
                      <a:pt x="1336" y="1699"/>
                    </a:lnTo>
                    <a:lnTo>
                      <a:pt x="1320" y="1670"/>
                    </a:lnTo>
                    <a:lnTo>
                      <a:pt x="1285" y="1621"/>
                    </a:lnTo>
                    <a:lnTo>
                      <a:pt x="1254" y="1586"/>
                    </a:lnTo>
                    <a:lnTo>
                      <a:pt x="1228" y="1564"/>
                    </a:lnTo>
                    <a:lnTo>
                      <a:pt x="1205" y="1550"/>
                    </a:lnTo>
                    <a:lnTo>
                      <a:pt x="1189" y="1545"/>
                    </a:lnTo>
                    <a:lnTo>
                      <a:pt x="1176" y="1543"/>
                    </a:lnTo>
                    <a:close/>
                    <a:moveTo>
                      <a:pt x="338" y="866"/>
                    </a:moveTo>
                    <a:lnTo>
                      <a:pt x="326" y="885"/>
                    </a:lnTo>
                    <a:lnTo>
                      <a:pt x="357" y="1012"/>
                    </a:lnTo>
                    <a:lnTo>
                      <a:pt x="395" y="1139"/>
                    </a:lnTo>
                    <a:lnTo>
                      <a:pt x="417" y="1199"/>
                    </a:lnTo>
                    <a:lnTo>
                      <a:pt x="444" y="1256"/>
                    </a:lnTo>
                    <a:lnTo>
                      <a:pt x="477" y="1310"/>
                    </a:lnTo>
                    <a:lnTo>
                      <a:pt x="515" y="1362"/>
                    </a:lnTo>
                    <a:lnTo>
                      <a:pt x="521" y="1348"/>
                    </a:lnTo>
                    <a:lnTo>
                      <a:pt x="488" y="1301"/>
                    </a:lnTo>
                    <a:lnTo>
                      <a:pt x="460" y="1258"/>
                    </a:lnTo>
                    <a:lnTo>
                      <a:pt x="439" y="1218"/>
                    </a:lnTo>
                    <a:lnTo>
                      <a:pt x="423" y="1180"/>
                    </a:lnTo>
                    <a:lnTo>
                      <a:pt x="409" y="1148"/>
                    </a:lnTo>
                    <a:lnTo>
                      <a:pt x="401" y="1123"/>
                    </a:lnTo>
                    <a:lnTo>
                      <a:pt x="395" y="1101"/>
                    </a:lnTo>
                    <a:lnTo>
                      <a:pt x="366" y="979"/>
                    </a:lnTo>
                    <a:lnTo>
                      <a:pt x="338" y="866"/>
                    </a:lnTo>
                    <a:close/>
                    <a:moveTo>
                      <a:pt x="8" y="0"/>
                    </a:moveTo>
                    <a:lnTo>
                      <a:pt x="0" y="13"/>
                    </a:lnTo>
                    <a:lnTo>
                      <a:pt x="24" y="40"/>
                    </a:lnTo>
                    <a:lnTo>
                      <a:pt x="46" y="67"/>
                    </a:lnTo>
                    <a:lnTo>
                      <a:pt x="65" y="99"/>
                    </a:lnTo>
                    <a:lnTo>
                      <a:pt x="81" y="132"/>
                    </a:lnTo>
                    <a:lnTo>
                      <a:pt x="111" y="202"/>
                    </a:lnTo>
                    <a:lnTo>
                      <a:pt x="138" y="268"/>
                    </a:lnTo>
                    <a:lnTo>
                      <a:pt x="160" y="322"/>
                    </a:lnTo>
                    <a:lnTo>
                      <a:pt x="181" y="378"/>
                    </a:lnTo>
                    <a:lnTo>
                      <a:pt x="187" y="367"/>
                    </a:lnTo>
                    <a:lnTo>
                      <a:pt x="190" y="365"/>
                    </a:lnTo>
                    <a:lnTo>
                      <a:pt x="152" y="265"/>
                    </a:lnTo>
                    <a:lnTo>
                      <a:pt x="117" y="183"/>
                    </a:lnTo>
                    <a:lnTo>
                      <a:pt x="87" y="118"/>
                    </a:lnTo>
                    <a:lnTo>
                      <a:pt x="59" y="73"/>
                    </a:lnTo>
                    <a:lnTo>
                      <a:pt x="38" y="37"/>
                    </a:lnTo>
                    <a:lnTo>
                      <a:pt x="21" y="16"/>
                    </a:lnTo>
                    <a:lnTo>
                      <a:pt x="8"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0"/>
              <p:cNvSpPr>
                <a:spLocks/>
              </p:cNvSpPr>
              <p:nvPr/>
            </p:nvSpPr>
            <p:spPr bwMode="auto">
              <a:xfrm>
                <a:off x="5195888" y="3632201"/>
                <a:ext cx="1588" cy="3175"/>
              </a:xfrm>
              <a:custGeom>
                <a:avLst/>
                <a:gdLst>
                  <a:gd name="T0" fmla="*/ 3 w 16"/>
                  <a:gd name="T1" fmla="*/ 0 h 30"/>
                  <a:gd name="T2" fmla="*/ 0 w 16"/>
                  <a:gd name="T3" fmla="*/ 30 h 30"/>
                  <a:gd name="T4" fmla="*/ 8 w 16"/>
                  <a:gd name="T5" fmla="*/ 16 h 30"/>
                  <a:gd name="T6" fmla="*/ 10 w 16"/>
                  <a:gd name="T7" fmla="*/ 5 h 30"/>
                  <a:gd name="T8" fmla="*/ 16 w 16"/>
                  <a:gd name="T9" fmla="*/ 0 h 30"/>
                  <a:gd name="T10" fmla="*/ 3 w 16"/>
                  <a:gd name="T11" fmla="*/ 0 h 30"/>
                </a:gdLst>
                <a:ahLst/>
                <a:cxnLst>
                  <a:cxn ang="0">
                    <a:pos x="T0" y="T1"/>
                  </a:cxn>
                  <a:cxn ang="0">
                    <a:pos x="T2" y="T3"/>
                  </a:cxn>
                  <a:cxn ang="0">
                    <a:pos x="T4" y="T5"/>
                  </a:cxn>
                  <a:cxn ang="0">
                    <a:pos x="T6" y="T7"/>
                  </a:cxn>
                  <a:cxn ang="0">
                    <a:pos x="T8" y="T9"/>
                  </a:cxn>
                  <a:cxn ang="0">
                    <a:pos x="T10" y="T11"/>
                  </a:cxn>
                </a:cxnLst>
                <a:rect l="0" t="0" r="r" b="b"/>
                <a:pathLst>
                  <a:path w="16" h="30">
                    <a:moveTo>
                      <a:pt x="3" y="0"/>
                    </a:moveTo>
                    <a:lnTo>
                      <a:pt x="0" y="30"/>
                    </a:lnTo>
                    <a:lnTo>
                      <a:pt x="8" y="16"/>
                    </a:lnTo>
                    <a:lnTo>
                      <a:pt x="10" y="5"/>
                    </a:lnTo>
                    <a:lnTo>
                      <a:pt x="16" y="0"/>
                    </a:lnTo>
                    <a:lnTo>
                      <a:pt x="3"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1"/>
              <p:cNvSpPr>
                <a:spLocks/>
              </p:cNvSpPr>
              <p:nvPr/>
            </p:nvSpPr>
            <p:spPr bwMode="auto">
              <a:xfrm>
                <a:off x="5040313" y="3416301"/>
                <a:ext cx="39688" cy="31750"/>
              </a:xfrm>
              <a:custGeom>
                <a:avLst/>
                <a:gdLst>
                  <a:gd name="T0" fmla="*/ 115 w 407"/>
                  <a:gd name="T1" fmla="*/ 0 h 330"/>
                  <a:gd name="T2" fmla="*/ 90 w 407"/>
                  <a:gd name="T3" fmla="*/ 40 h 330"/>
                  <a:gd name="T4" fmla="*/ 63 w 407"/>
                  <a:gd name="T5" fmla="*/ 75 h 330"/>
                  <a:gd name="T6" fmla="*/ 33 w 407"/>
                  <a:gd name="T7" fmla="*/ 113 h 330"/>
                  <a:gd name="T8" fmla="*/ 0 w 407"/>
                  <a:gd name="T9" fmla="*/ 148 h 330"/>
                  <a:gd name="T10" fmla="*/ 54 w 407"/>
                  <a:gd name="T11" fmla="*/ 183 h 330"/>
                  <a:gd name="T12" fmla="*/ 117 w 407"/>
                  <a:gd name="T13" fmla="*/ 219 h 330"/>
                  <a:gd name="T14" fmla="*/ 185 w 407"/>
                  <a:gd name="T15" fmla="*/ 259 h 330"/>
                  <a:gd name="T16" fmla="*/ 258 w 407"/>
                  <a:gd name="T17" fmla="*/ 308 h 330"/>
                  <a:gd name="T18" fmla="*/ 296 w 407"/>
                  <a:gd name="T19" fmla="*/ 330 h 330"/>
                  <a:gd name="T20" fmla="*/ 329 w 407"/>
                  <a:gd name="T21" fmla="*/ 294 h 330"/>
                  <a:gd name="T22" fmla="*/ 358 w 407"/>
                  <a:gd name="T23" fmla="*/ 259 h 330"/>
                  <a:gd name="T24" fmla="*/ 383 w 407"/>
                  <a:gd name="T25" fmla="*/ 224 h 330"/>
                  <a:gd name="T26" fmla="*/ 407 w 407"/>
                  <a:gd name="T27" fmla="*/ 192 h 330"/>
                  <a:gd name="T28" fmla="*/ 364 w 407"/>
                  <a:gd name="T29" fmla="*/ 178 h 330"/>
                  <a:gd name="T30" fmla="*/ 329 w 407"/>
                  <a:gd name="T31" fmla="*/ 165 h 330"/>
                  <a:gd name="T32" fmla="*/ 293 w 407"/>
                  <a:gd name="T33" fmla="*/ 146 h 330"/>
                  <a:gd name="T34" fmla="*/ 258 w 407"/>
                  <a:gd name="T35" fmla="*/ 127 h 330"/>
                  <a:gd name="T36" fmla="*/ 225 w 407"/>
                  <a:gd name="T37" fmla="*/ 105 h 330"/>
                  <a:gd name="T38" fmla="*/ 195 w 407"/>
                  <a:gd name="T39" fmla="*/ 80 h 330"/>
                  <a:gd name="T40" fmla="*/ 165 w 407"/>
                  <a:gd name="T41" fmla="*/ 56 h 330"/>
                  <a:gd name="T42" fmla="*/ 139 w 407"/>
                  <a:gd name="T43" fmla="*/ 30 h 330"/>
                  <a:gd name="T44" fmla="*/ 115 w 407"/>
                  <a:gd name="T45"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7" h="330">
                    <a:moveTo>
                      <a:pt x="115" y="0"/>
                    </a:moveTo>
                    <a:lnTo>
                      <a:pt x="90" y="40"/>
                    </a:lnTo>
                    <a:lnTo>
                      <a:pt x="63" y="75"/>
                    </a:lnTo>
                    <a:lnTo>
                      <a:pt x="33" y="113"/>
                    </a:lnTo>
                    <a:lnTo>
                      <a:pt x="0" y="148"/>
                    </a:lnTo>
                    <a:lnTo>
                      <a:pt x="54" y="183"/>
                    </a:lnTo>
                    <a:lnTo>
                      <a:pt x="117" y="219"/>
                    </a:lnTo>
                    <a:lnTo>
                      <a:pt x="185" y="259"/>
                    </a:lnTo>
                    <a:lnTo>
                      <a:pt x="258" y="308"/>
                    </a:lnTo>
                    <a:lnTo>
                      <a:pt x="296" y="330"/>
                    </a:lnTo>
                    <a:lnTo>
                      <a:pt x="329" y="294"/>
                    </a:lnTo>
                    <a:lnTo>
                      <a:pt x="358" y="259"/>
                    </a:lnTo>
                    <a:lnTo>
                      <a:pt x="383" y="224"/>
                    </a:lnTo>
                    <a:lnTo>
                      <a:pt x="407" y="192"/>
                    </a:lnTo>
                    <a:lnTo>
                      <a:pt x="364" y="178"/>
                    </a:lnTo>
                    <a:lnTo>
                      <a:pt x="329" y="165"/>
                    </a:lnTo>
                    <a:lnTo>
                      <a:pt x="293" y="146"/>
                    </a:lnTo>
                    <a:lnTo>
                      <a:pt x="258" y="127"/>
                    </a:lnTo>
                    <a:lnTo>
                      <a:pt x="225" y="105"/>
                    </a:lnTo>
                    <a:lnTo>
                      <a:pt x="195" y="80"/>
                    </a:lnTo>
                    <a:lnTo>
                      <a:pt x="165" y="56"/>
                    </a:lnTo>
                    <a:lnTo>
                      <a:pt x="139" y="30"/>
                    </a:lnTo>
                    <a:lnTo>
                      <a:pt x="115"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2"/>
              <p:cNvSpPr>
                <a:spLocks/>
              </p:cNvSpPr>
              <p:nvPr/>
            </p:nvSpPr>
            <p:spPr bwMode="auto">
              <a:xfrm>
                <a:off x="5051425" y="3414713"/>
                <a:ext cx="30163" cy="20638"/>
              </a:xfrm>
              <a:custGeom>
                <a:avLst/>
                <a:gdLst>
                  <a:gd name="T0" fmla="*/ 5 w 300"/>
                  <a:gd name="T1" fmla="*/ 0 h 200"/>
                  <a:gd name="T2" fmla="*/ 0 w 300"/>
                  <a:gd name="T3" fmla="*/ 8 h 200"/>
                  <a:gd name="T4" fmla="*/ 24 w 300"/>
                  <a:gd name="T5" fmla="*/ 38 h 200"/>
                  <a:gd name="T6" fmla="*/ 50 w 300"/>
                  <a:gd name="T7" fmla="*/ 64 h 200"/>
                  <a:gd name="T8" fmla="*/ 80 w 300"/>
                  <a:gd name="T9" fmla="*/ 88 h 200"/>
                  <a:gd name="T10" fmla="*/ 110 w 300"/>
                  <a:gd name="T11" fmla="*/ 113 h 200"/>
                  <a:gd name="T12" fmla="*/ 143 w 300"/>
                  <a:gd name="T13" fmla="*/ 135 h 200"/>
                  <a:gd name="T14" fmla="*/ 178 w 300"/>
                  <a:gd name="T15" fmla="*/ 154 h 200"/>
                  <a:gd name="T16" fmla="*/ 214 w 300"/>
                  <a:gd name="T17" fmla="*/ 173 h 200"/>
                  <a:gd name="T18" fmla="*/ 249 w 300"/>
                  <a:gd name="T19" fmla="*/ 186 h 200"/>
                  <a:gd name="T20" fmla="*/ 292 w 300"/>
                  <a:gd name="T21" fmla="*/ 200 h 200"/>
                  <a:gd name="T22" fmla="*/ 300 w 300"/>
                  <a:gd name="T23" fmla="*/ 189 h 200"/>
                  <a:gd name="T24" fmla="*/ 251 w 300"/>
                  <a:gd name="T25" fmla="*/ 173 h 200"/>
                  <a:gd name="T26" fmla="*/ 205 w 300"/>
                  <a:gd name="T27" fmla="*/ 154 h 200"/>
                  <a:gd name="T28" fmla="*/ 165 w 300"/>
                  <a:gd name="T29" fmla="*/ 135 h 200"/>
                  <a:gd name="T30" fmla="*/ 127 w 300"/>
                  <a:gd name="T31" fmla="*/ 111 h 200"/>
                  <a:gd name="T32" fmla="*/ 92 w 300"/>
                  <a:gd name="T33" fmla="*/ 83 h 200"/>
                  <a:gd name="T34" fmla="*/ 59 w 300"/>
                  <a:gd name="T35" fmla="*/ 57 h 200"/>
                  <a:gd name="T36" fmla="*/ 29 w 300"/>
                  <a:gd name="T37" fmla="*/ 27 h 200"/>
                  <a:gd name="T38" fmla="*/ 5 w 300"/>
                  <a:gd name="T3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0" h="200">
                    <a:moveTo>
                      <a:pt x="5" y="0"/>
                    </a:moveTo>
                    <a:lnTo>
                      <a:pt x="0" y="8"/>
                    </a:lnTo>
                    <a:lnTo>
                      <a:pt x="24" y="38"/>
                    </a:lnTo>
                    <a:lnTo>
                      <a:pt x="50" y="64"/>
                    </a:lnTo>
                    <a:lnTo>
                      <a:pt x="80" y="88"/>
                    </a:lnTo>
                    <a:lnTo>
                      <a:pt x="110" y="113"/>
                    </a:lnTo>
                    <a:lnTo>
                      <a:pt x="143" y="135"/>
                    </a:lnTo>
                    <a:lnTo>
                      <a:pt x="178" y="154"/>
                    </a:lnTo>
                    <a:lnTo>
                      <a:pt x="214" y="173"/>
                    </a:lnTo>
                    <a:lnTo>
                      <a:pt x="249" y="186"/>
                    </a:lnTo>
                    <a:lnTo>
                      <a:pt x="292" y="200"/>
                    </a:lnTo>
                    <a:lnTo>
                      <a:pt x="300" y="189"/>
                    </a:lnTo>
                    <a:lnTo>
                      <a:pt x="251" y="173"/>
                    </a:lnTo>
                    <a:lnTo>
                      <a:pt x="205" y="154"/>
                    </a:lnTo>
                    <a:lnTo>
                      <a:pt x="165" y="135"/>
                    </a:lnTo>
                    <a:lnTo>
                      <a:pt x="127" y="111"/>
                    </a:lnTo>
                    <a:lnTo>
                      <a:pt x="92" y="83"/>
                    </a:lnTo>
                    <a:lnTo>
                      <a:pt x="59" y="57"/>
                    </a:lnTo>
                    <a:lnTo>
                      <a:pt x="29" y="27"/>
                    </a:lnTo>
                    <a:lnTo>
                      <a:pt x="5"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3"/>
              <p:cNvSpPr>
                <a:spLocks noEditPoints="1"/>
              </p:cNvSpPr>
              <p:nvPr/>
            </p:nvSpPr>
            <p:spPr bwMode="auto">
              <a:xfrm>
                <a:off x="5038725" y="3414713"/>
                <a:ext cx="42863" cy="34925"/>
              </a:xfrm>
              <a:custGeom>
                <a:avLst/>
                <a:gdLst>
                  <a:gd name="T0" fmla="*/ 414 w 422"/>
                  <a:gd name="T1" fmla="*/ 197 h 341"/>
                  <a:gd name="T2" fmla="*/ 390 w 422"/>
                  <a:gd name="T3" fmla="*/ 229 h 341"/>
                  <a:gd name="T4" fmla="*/ 365 w 422"/>
                  <a:gd name="T5" fmla="*/ 264 h 341"/>
                  <a:gd name="T6" fmla="*/ 336 w 422"/>
                  <a:gd name="T7" fmla="*/ 299 h 341"/>
                  <a:gd name="T8" fmla="*/ 303 w 422"/>
                  <a:gd name="T9" fmla="*/ 335 h 341"/>
                  <a:gd name="T10" fmla="*/ 311 w 422"/>
                  <a:gd name="T11" fmla="*/ 341 h 341"/>
                  <a:gd name="T12" fmla="*/ 343 w 422"/>
                  <a:gd name="T13" fmla="*/ 305 h 341"/>
                  <a:gd name="T14" fmla="*/ 373 w 422"/>
                  <a:gd name="T15" fmla="*/ 268 h 341"/>
                  <a:gd name="T16" fmla="*/ 397 w 422"/>
                  <a:gd name="T17" fmla="*/ 232 h 341"/>
                  <a:gd name="T18" fmla="*/ 422 w 422"/>
                  <a:gd name="T19" fmla="*/ 200 h 341"/>
                  <a:gd name="T20" fmla="*/ 414 w 422"/>
                  <a:gd name="T21" fmla="*/ 197 h 341"/>
                  <a:gd name="T22" fmla="*/ 116 w 422"/>
                  <a:gd name="T23" fmla="*/ 0 h 341"/>
                  <a:gd name="T24" fmla="*/ 91 w 422"/>
                  <a:gd name="T25" fmla="*/ 37 h 341"/>
                  <a:gd name="T26" fmla="*/ 64 w 422"/>
                  <a:gd name="T27" fmla="*/ 75 h 341"/>
                  <a:gd name="T28" fmla="*/ 31 w 422"/>
                  <a:gd name="T29" fmla="*/ 113 h 341"/>
                  <a:gd name="T30" fmla="*/ 0 w 422"/>
                  <a:gd name="T31" fmla="*/ 148 h 341"/>
                  <a:gd name="T32" fmla="*/ 7 w 422"/>
                  <a:gd name="T33" fmla="*/ 153 h 341"/>
                  <a:gd name="T34" fmla="*/ 40 w 422"/>
                  <a:gd name="T35" fmla="*/ 118 h 341"/>
                  <a:gd name="T36" fmla="*/ 70 w 422"/>
                  <a:gd name="T37" fmla="*/ 80 h 341"/>
                  <a:gd name="T38" fmla="*/ 97 w 422"/>
                  <a:gd name="T39" fmla="*/ 45 h 341"/>
                  <a:gd name="T40" fmla="*/ 122 w 422"/>
                  <a:gd name="T41" fmla="*/ 5 h 341"/>
                  <a:gd name="T42" fmla="*/ 116 w 422"/>
                  <a:gd name="T43"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2" h="341">
                    <a:moveTo>
                      <a:pt x="414" y="197"/>
                    </a:moveTo>
                    <a:lnTo>
                      <a:pt x="390" y="229"/>
                    </a:lnTo>
                    <a:lnTo>
                      <a:pt x="365" y="264"/>
                    </a:lnTo>
                    <a:lnTo>
                      <a:pt x="336" y="299"/>
                    </a:lnTo>
                    <a:lnTo>
                      <a:pt x="303" y="335"/>
                    </a:lnTo>
                    <a:lnTo>
                      <a:pt x="311" y="341"/>
                    </a:lnTo>
                    <a:lnTo>
                      <a:pt x="343" y="305"/>
                    </a:lnTo>
                    <a:lnTo>
                      <a:pt x="373" y="268"/>
                    </a:lnTo>
                    <a:lnTo>
                      <a:pt x="397" y="232"/>
                    </a:lnTo>
                    <a:lnTo>
                      <a:pt x="422" y="200"/>
                    </a:lnTo>
                    <a:lnTo>
                      <a:pt x="414" y="197"/>
                    </a:lnTo>
                    <a:close/>
                    <a:moveTo>
                      <a:pt x="116" y="0"/>
                    </a:moveTo>
                    <a:lnTo>
                      <a:pt x="91" y="37"/>
                    </a:lnTo>
                    <a:lnTo>
                      <a:pt x="64" y="75"/>
                    </a:lnTo>
                    <a:lnTo>
                      <a:pt x="31" y="113"/>
                    </a:lnTo>
                    <a:lnTo>
                      <a:pt x="0" y="148"/>
                    </a:lnTo>
                    <a:lnTo>
                      <a:pt x="7" y="153"/>
                    </a:lnTo>
                    <a:lnTo>
                      <a:pt x="40" y="118"/>
                    </a:lnTo>
                    <a:lnTo>
                      <a:pt x="70" y="80"/>
                    </a:lnTo>
                    <a:lnTo>
                      <a:pt x="97" y="45"/>
                    </a:lnTo>
                    <a:lnTo>
                      <a:pt x="122" y="5"/>
                    </a:lnTo>
                    <a:lnTo>
                      <a:pt x="11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4"/>
              <p:cNvSpPr>
                <a:spLocks/>
              </p:cNvSpPr>
              <p:nvPr/>
            </p:nvSpPr>
            <p:spPr bwMode="auto">
              <a:xfrm>
                <a:off x="5051425" y="3413126"/>
                <a:ext cx="30163" cy="22225"/>
              </a:xfrm>
              <a:custGeom>
                <a:avLst/>
                <a:gdLst>
                  <a:gd name="T0" fmla="*/ 6 w 314"/>
                  <a:gd name="T1" fmla="*/ 0 h 214"/>
                  <a:gd name="T2" fmla="*/ 0 w 314"/>
                  <a:gd name="T3" fmla="*/ 14 h 214"/>
                  <a:gd name="T4" fmla="*/ 6 w 314"/>
                  <a:gd name="T5" fmla="*/ 19 h 214"/>
                  <a:gd name="T6" fmla="*/ 11 w 314"/>
                  <a:gd name="T7" fmla="*/ 11 h 214"/>
                  <a:gd name="T8" fmla="*/ 35 w 314"/>
                  <a:gd name="T9" fmla="*/ 38 h 214"/>
                  <a:gd name="T10" fmla="*/ 65 w 314"/>
                  <a:gd name="T11" fmla="*/ 68 h 214"/>
                  <a:gd name="T12" fmla="*/ 98 w 314"/>
                  <a:gd name="T13" fmla="*/ 94 h 214"/>
                  <a:gd name="T14" fmla="*/ 133 w 314"/>
                  <a:gd name="T15" fmla="*/ 122 h 214"/>
                  <a:gd name="T16" fmla="*/ 171 w 314"/>
                  <a:gd name="T17" fmla="*/ 146 h 214"/>
                  <a:gd name="T18" fmla="*/ 211 w 314"/>
                  <a:gd name="T19" fmla="*/ 165 h 214"/>
                  <a:gd name="T20" fmla="*/ 257 w 314"/>
                  <a:gd name="T21" fmla="*/ 184 h 214"/>
                  <a:gd name="T22" fmla="*/ 306 w 314"/>
                  <a:gd name="T23" fmla="*/ 200 h 214"/>
                  <a:gd name="T24" fmla="*/ 298 w 314"/>
                  <a:gd name="T25" fmla="*/ 211 h 214"/>
                  <a:gd name="T26" fmla="*/ 306 w 314"/>
                  <a:gd name="T27" fmla="*/ 214 h 214"/>
                  <a:gd name="T28" fmla="*/ 314 w 314"/>
                  <a:gd name="T29" fmla="*/ 200 h 214"/>
                  <a:gd name="T30" fmla="*/ 263 w 314"/>
                  <a:gd name="T31" fmla="*/ 184 h 214"/>
                  <a:gd name="T32" fmla="*/ 216 w 314"/>
                  <a:gd name="T33" fmla="*/ 165 h 214"/>
                  <a:gd name="T34" fmla="*/ 171 w 314"/>
                  <a:gd name="T35" fmla="*/ 143 h 214"/>
                  <a:gd name="T36" fmla="*/ 133 w 314"/>
                  <a:gd name="T37" fmla="*/ 119 h 214"/>
                  <a:gd name="T38" fmla="*/ 95 w 314"/>
                  <a:gd name="T39" fmla="*/ 92 h 214"/>
                  <a:gd name="T40" fmla="*/ 62 w 314"/>
                  <a:gd name="T41" fmla="*/ 62 h 214"/>
                  <a:gd name="T42" fmla="*/ 32 w 314"/>
                  <a:gd name="T43" fmla="*/ 32 h 214"/>
                  <a:gd name="T44" fmla="*/ 6 w 314"/>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4" h="214">
                    <a:moveTo>
                      <a:pt x="6" y="0"/>
                    </a:moveTo>
                    <a:lnTo>
                      <a:pt x="0" y="14"/>
                    </a:lnTo>
                    <a:lnTo>
                      <a:pt x="6" y="19"/>
                    </a:lnTo>
                    <a:lnTo>
                      <a:pt x="11" y="11"/>
                    </a:lnTo>
                    <a:lnTo>
                      <a:pt x="35" y="38"/>
                    </a:lnTo>
                    <a:lnTo>
                      <a:pt x="65" y="68"/>
                    </a:lnTo>
                    <a:lnTo>
                      <a:pt x="98" y="94"/>
                    </a:lnTo>
                    <a:lnTo>
                      <a:pt x="133" y="122"/>
                    </a:lnTo>
                    <a:lnTo>
                      <a:pt x="171" y="146"/>
                    </a:lnTo>
                    <a:lnTo>
                      <a:pt x="211" y="165"/>
                    </a:lnTo>
                    <a:lnTo>
                      <a:pt x="257" y="184"/>
                    </a:lnTo>
                    <a:lnTo>
                      <a:pt x="306" y="200"/>
                    </a:lnTo>
                    <a:lnTo>
                      <a:pt x="298" y="211"/>
                    </a:lnTo>
                    <a:lnTo>
                      <a:pt x="306" y="214"/>
                    </a:lnTo>
                    <a:lnTo>
                      <a:pt x="314" y="200"/>
                    </a:lnTo>
                    <a:lnTo>
                      <a:pt x="263" y="184"/>
                    </a:lnTo>
                    <a:lnTo>
                      <a:pt x="216" y="165"/>
                    </a:lnTo>
                    <a:lnTo>
                      <a:pt x="171" y="143"/>
                    </a:lnTo>
                    <a:lnTo>
                      <a:pt x="133" y="119"/>
                    </a:lnTo>
                    <a:lnTo>
                      <a:pt x="95" y="92"/>
                    </a:lnTo>
                    <a:lnTo>
                      <a:pt x="62" y="62"/>
                    </a:lnTo>
                    <a:lnTo>
                      <a:pt x="32" y="32"/>
                    </a:lnTo>
                    <a:lnTo>
                      <a:pt x="6"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45"/>
              <p:cNvSpPr>
                <a:spLocks/>
              </p:cNvSpPr>
              <p:nvPr/>
            </p:nvSpPr>
            <p:spPr bwMode="auto">
              <a:xfrm>
                <a:off x="5010150" y="3317876"/>
                <a:ext cx="22225" cy="65088"/>
              </a:xfrm>
              <a:custGeom>
                <a:avLst/>
                <a:gdLst>
                  <a:gd name="T0" fmla="*/ 76 w 211"/>
                  <a:gd name="T1" fmla="*/ 0 h 649"/>
                  <a:gd name="T2" fmla="*/ 41 w 211"/>
                  <a:gd name="T3" fmla="*/ 64 h 649"/>
                  <a:gd name="T4" fmla="*/ 0 w 211"/>
                  <a:gd name="T5" fmla="*/ 127 h 649"/>
                  <a:gd name="T6" fmla="*/ 27 w 211"/>
                  <a:gd name="T7" fmla="*/ 216 h 649"/>
                  <a:gd name="T8" fmla="*/ 37 w 211"/>
                  <a:gd name="T9" fmla="*/ 262 h 649"/>
                  <a:gd name="T10" fmla="*/ 49 w 211"/>
                  <a:gd name="T11" fmla="*/ 308 h 649"/>
                  <a:gd name="T12" fmla="*/ 57 w 211"/>
                  <a:gd name="T13" fmla="*/ 354 h 649"/>
                  <a:gd name="T14" fmla="*/ 62 w 211"/>
                  <a:gd name="T15" fmla="*/ 403 h 649"/>
                  <a:gd name="T16" fmla="*/ 65 w 211"/>
                  <a:gd name="T17" fmla="*/ 452 h 649"/>
                  <a:gd name="T18" fmla="*/ 65 w 211"/>
                  <a:gd name="T19" fmla="*/ 503 h 649"/>
                  <a:gd name="T20" fmla="*/ 62 w 211"/>
                  <a:gd name="T21" fmla="*/ 579 h 649"/>
                  <a:gd name="T22" fmla="*/ 62 w 211"/>
                  <a:gd name="T23" fmla="*/ 649 h 649"/>
                  <a:gd name="T24" fmla="*/ 143 w 211"/>
                  <a:gd name="T25" fmla="*/ 562 h 649"/>
                  <a:gd name="T26" fmla="*/ 211 w 211"/>
                  <a:gd name="T27" fmla="*/ 484 h 649"/>
                  <a:gd name="T28" fmla="*/ 149 w 211"/>
                  <a:gd name="T29" fmla="*/ 240 h 649"/>
                  <a:gd name="T30" fmla="*/ 114 w 211"/>
                  <a:gd name="T31" fmla="*/ 118 h 649"/>
                  <a:gd name="T32" fmla="*/ 76 w 211"/>
                  <a:gd name="T3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649">
                    <a:moveTo>
                      <a:pt x="76" y="0"/>
                    </a:moveTo>
                    <a:lnTo>
                      <a:pt x="41" y="64"/>
                    </a:lnTo>
                    <a:lnTo>
                      <a:pt x="0" y="127"/>
                    </a:lnTo>
                    <a:lnTo>
                      <a:pt x="27" y="216"/>
                    </a:lnTo>
                    <a:lnTo>
                      <a:pt x="37" y="262"/>
                    </a:lnTo>
                    <a:lnTo>
                      <a:pt x="49" y="308"/>
                    </a:lnTo>
                    <a:lnTo>
                      <a:pt x="57" y="354"/>
                    </a:lnTo>
                    <a:lnTo>
                      <a:pt x="62" y="403"/>
                    </a:lnTo>
                    <a:lnTo>
                      <a:pt x="65" y="452"/>
                    </a:lnTo>
                    <a:lnTo>
                      <a:pt x="65" y="503"/>
                    </a:lnTo>
                    <a:lnTo>
                      <a:pt x="62" y="579"/>
                    </a:lnTo>
                    <a:lnTo>
                      <a:pt x="62" y="649"/>
                    </a:lnTo>
                    <a:lnTo>
                      <a:pt x="143" y="562"/>
                    </a:lnTo>
                    <a:lnTo>
                      <a:pt x="211" y="484"/>
                    </a:lnTo>
                    <a:lnTo>
                      <a:pt x="149" y="240"/>
                    </a:lnTo>
                    <a:lnTo>
                      <a:pt x="114" y="118"/>
                    </a:lnTo>
                    <a:lnTo>
                      <a:pt x="7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46"/>
              <p:cNvSpPr>
                <a:spLocks/>
              </p:cNvSpPr>
              <p:nvPr/>
            </p:nvSpPr>
            <p:spPr bwMode="auto">
              <a:xfrm>
                <a:off x="5018088" y="3317876"/>
                <a:ext cx="14288" cy="49213"/>
              </a:xfrm>
              <a:custGeom>
                <a:avLst/>
                <a:gdLst>
                  <a:gd name="T0" fmla="*/ 3 w 146"/>
                  <a:gd name="T1" fmla="*/ 0 h 496"/>
                  <a:gd name="T2" fmla="*/ 0 w 146"/>
                  <a:gd name="T3" fmla="*/ 12 h 496"/>
                  <a:gd name="T4" fmla="*/ 38 w 146"/>
                  <a:gd name="T5" fmla="*/ 130 h 496"/>
                  <a:gd name="T6" fmla="*/ 73 w 146"/>
                  <a:gd name="T7" fmla="*/ 252 h 496"/>
                  <a:gd name="T8" fmla="*/ 135 w 146"/>
                  <a:gd name="T9" fmla="*/ 496 h 496"/>
                  <a:gd name="T10" fmla="*/ 146 w 146"/>
                  <a:gd name="T11" fmla="*/ 483 h 496"/>
                  <a:gd name="T12" fmla="*/ 108 w 146"/>
                  <a:gd name="T13" fmla="*/ 339 h 496"/>
                  <a:gd name="T14" fmla="*/ 73 w 146"/>
                  <a:gd name="T15" fmla="*/ 212 h 496"/>
                  <a:gd name="T16" fmla="*/ 38 w 146"/>
                  <a:gd name="T17" fmla="*/ 98 h 496"/>
                  <a:gd name="T18" fmla="*/ 3 w 146"/>
                  <a:gd name="T19"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496">
                    <a:moveTo>
                      <a:pt x="3" y="0"/>
                    </a:moveTo>
                    <a:lnTo>
                      <a:pt x="0" y="12"/>
                    </a:lnTo>
                    <a:lnTo>
                      <a:pt x="38" y="130"/>
                    </a:lnTo>
                    <a:lnTo>
                      <a:pt x="73" y="252"/>
                    </a:lnTo>
                    <a:lnTo>
                      <a:pt x="135" y="496"/>
                    </a:lnTo>
                    <a:lnTo>
                      <a:pt x="146" y="483"/>
                    </a:lnTo>
                    <a:lnTo>
                      <a:pt x="108" y="339"/>
                    </a:lnTo>
                    <a:lnTo>
                      <a:pt x="73" y="212"/>
                    </a:lnTo>
                    <a:lnTo>
                      <a:pt x="38" y="98"/>
                    </a:lnTo>
                    <a:lnTo>
                      <a:pt x="3"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47"/>
              <p:cNvSpPr>
                <a:spLocks noEditPoints="1"/>
              </p:cNvSpPr>
              <p:nvPr/>
            </p:nvSpPr>
            <p:spPr bwMode="auto">
              <a:xfrm>
                <a:off x="5010150" y="3317876"/>
                <a:ext cx="22225" cy="66675"/>
              </a:xfrm>
              <a:custGeom>
                <a:avLst/>
                <a:gdLst>
                  <a:gd name="T0" fmla="*/ 217 w 221"/>
                  <a:gd name="T1" fmla="*/ 496 h 672"/>
                  <a:gd name="T2" fmla="*/ 149 w 221"/>
                  <a:gd name="T3" fmla="*/ 574 h 672"/>
                  <a:gd name="T4" fmla="*/ 68 w 221"/>
                  <a:gd name="T5" fmla="*/ 661 h 672"/>
                  <a:gd name="T6" fmla="*/ 68 w 221"/>
                  <a:gd name="T7" fmla="*/ 672 h 672"/>
                  <a:gd name="T8" fmla="*/ 149 w 221"/>
                  <a:gd name="T9" fmla="*/ 586 h 672"/>
                  <a:gd name="T10" fmla="*/ 221 w 221"/>
                  <a:gd name="T11" fmla="*/ 507 h 672"/>
                  <a:gd name="T12" fmla="*/ 217 w 221"/>
                  <a:gd name="T13" fmla="*/ 496 h 672"/>
                  <a:gd name="T14" fmla="*/ 76 w 221"/>
                  <a:gd name="T15" fmla="*/ 0 h 672"/>
                  <a:gd name="T16" fmla="*/ 43 w 221"/>
                  <a:gd name="T17" fmla="*/ 66 h 672"/>
                  <a:gd name="T18" fmla="*/ 0 w 221"/>
                  <a:gd name="T19" fmla="*/ 130 h 672"/>
                  <a:gd name="T20" fmla="*/ 6 w 221"/>
                  <a:gd name="T21" fmla="*/ 139 h 672"/>
                  <a:gd name="T22" fmla="*/ 47 w 221"/>
                  <a:gd name="T23" fmla="*/ 76 h 672"/>
                  <a:gd name="T24" fmla="*/ 82 w 221"/>
                  <a:gd name="T25" fmla="*/ 12 h 672"/>
                  <a:gd name="T26" fmla="*/ 76 w 221"/>
                  <a:gd name="T27"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672">
                    <a:moveTo>
                      <a:pt x="217" y="496"/>
                    </a:moveTo>
                    <a:lnTo>
                      <a:pt x="149" y="574"/>
                    </a:lnTo>
                    <a:lnTo>
                      <a:pt x="68" y="661"/>
                    </a:lnTo>
                    <a:lnTo>
                      <a:pt x="68" y="672"/>
                    </a:lnTo>
                    <a:lnTo>
                      <a:pt x="149" y="586"/>
                    </a:lnTo>
                    <a:lnTo>
                      <a:pt x="221" y="507"/>
                    </a:lnTo>
                    <a:lnTo>
                      <a:pt x="217" y="496"/>
                    </a:lnTo>
                    <a:close/>
                    <a:moveTo>
                      <a:pt x="76" y="0"/>
                    </a:moveTo>
                    <a:lnTo>
                      <a:pt x="43" y="66"/>
                    </a:lnTo>
                    <a:lnTo>
                      <a:pt x="0" y="130"/>
                    </a:lnTo>
                    <a:lnTo>
                      <a:pt x="6" y="139"/>
                    </a:lnTo>
                    <a:lnTo>
                      <a:pt x="47" y="76"/>
                    </a:lnTo>
                    <a:lnTo>
                      <a:pt x="82" y="12"/>
                    </a:lnTo>
                    <a:lnTo>
                      <a:pt x="7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48"/>
              <p:cNvSpPr>
                <a:spLocks/>
              </p:cNvSpPr>
              <p:nvPr/>
            </p:nvSpPr>
            <p:spPr bwMode="auto">
              <a:xfrm>
                <a:off x="5018088" y="3316288"/>
                <a:ext cx="15875" cy="50800"/>
              </a:xfrm>
              <a:custGeom>
                <a:avLst/>
                <a:gdLst>
                  <a:gd name="T0" fmla="*/ 9 w 157"/>
                  <a:gd name="T1" fmla="*/ 0 h 520"/>
                  <a:gd name="T2" fmla="*/ 6 w 157"/>
                  <a:gd name="T3" fmla="*/ 2 h 520"/>
                  <a:gd name="T4" fmla="*/ 0 w 157"/>
                  <a:gd name="T5" fmla="*/ 13 h 520"/>
                  <a:gd name="T6" fmla="*/ 6 w 157"/>
                  <a:gd name="T7" fmla="*/ 25 h 520"/>
                  <a:gd name="T8" fmla="*/ 9 w 157"/>
                  <a:gd name="T9" fmla="*/ 13 h 520"/>
                  <a:gd name="T10" fmla="*/ 44 w 157"/>
                  <a:gd name="T11" fmla="*/ 111 h 520"/>
                  <a:gd name="T12" fmla="*/ 79 w 157"/>
                  <a:gd name="T13" fmla="*/ 225 h 520"/>
                  <a:gd name="T14" fmla="*/ 114 w 157"/>
                  <a:gd name="T15" fmla="*/ 352 h 520"/>
                  <a:gd name="T16" fmla="*/ 152 w 157"/>
                  <a:gd name="T17" fmla="*/ 496 h 520"/>
                  <a:gd name="T18" fmla="*/ 141 w 157"/>
                  <a:gd name="T19" fmla="*/ 509 h 520"/>
                  <a:gd name="T20" fmla="*/ 145 w 157"/>
                  <a:gd name="T21" fmla="*/ 520 h 520"/>
                  <a:gd name="T22" fmla="*/ 157 w 157"/>
                  <a:gd name="T23" fmla="*/ 501 h 520"/>
                  <a:gd name="T24" fmla="*/ 120 w 157"/>
                  <a:gd name="T25" fmla="*/ 349 h 520"/>
                  <a:gd name="T26" fmla="*/ 79 w 157"/>
                  <a:gd name="T27" fmla="*/ 216 h 520"/>
                  <a:gd name="T28" fmla="*/ 44 w 157"/>
                  <a:gd name="T29" fmla="*/ 100 h 520"/>
                  <a:gd name="T30" fmla="*/ 9 w 157"/>
                  <a:gd name="T31"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520">
                    <a:moveTo>
                      <a:pt x="9" y="0"/>
                    </a:moveTo>
                    <a:lnTo>
                      <a:pt x="6" y="2"/>
                    </a:lnTo>
                    <a:lnTo>
                      <a:pt x="0" y="13"/>
                    </a:lnTo>
                    <a:lnTo>
                      <a:pt x="6" y="25"/>
                    </a:lnTo>
                    <a:lnTo>
                      <a:pt x="9" y="13"/>
                    </a:lnTo>
                    <a:lnTo>
                      <a:pt x="44" y="111"/>
                    </a:lnTo>
                    <a:lnTo>
                      <a:pt x="79" y="225"/>
                    </a:lnTo>
                    <a:lnTo>
                      <a:pt x="114" y="352"/>
                    </a:lnTo>
                    <a:lnTo>
                      <a:pt x="152" y="496"/>
                    </a:lnTo>
                    <a:lnTo>
                      <a:pt x="141" y="509"/>
                    </a:lnTo>
                    <a:lnTo>
                      <a:pt x="145" y="520"/>
                    </a:lnTo>
                    <a:lnTo>
                      <a:pt x="157" y="501"/>
                    </a:lnTo>
                    <a:lnTo>
                      <a:pt x="120" y="349"/>
                    </a:lnTo>
                    <a:lnTo>
                      <a:pt x="79" y="216"/>
                    </a:lnTo>
                    <a:lnTo>
                      <a:pt x="44" y="100"/>
                    </a:lnTo>
                    <a:lnTo>
                      <a:pt x="9"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49"/>
              <p:cNvSpPr>
                <a:spLocks/>
              </p:cNvSpPr>
              <p:nvPr/>
            </p:nvSpPr>
            <p:spPr bwMode="auto">
              <a:xfrm>
                <a:off x="5121275" y="3463926"/>
                <a:ext cx="28575" cy="38100"/>
              </a:xfrm>
              <a:custGeom>
                <a:avLst/>
                <a:gdLst>
                  <a:gd name="T0" fmla="*/ 163 w 287"/>
                  <a:gd name="T1" fmla="*/ 0 h 386"/>
                  <a:gd name="T2" fmla="*/ 147 w 287"/>
                  <a:gd name="T3" fmla="*/ 32 h 386"/>
                  <a:gd name="T4" fmla="*/ 130 w 287"/>
                  <a:gd name="T5" fmla="*/ 62 h 386"/>
                  <a:gd name="T6" fmla="*/ 114 w 287"/>
                  <a:gd name="T7" fmla="*/ 94 h 386"/>
                  <a:gd name="T8" fmla="*/ 92 w 287"/>
                  <a:gd name="T9" fmla="*/ 124 h 386"/>
                  <a:gd name="T10" fmla="*/ 50 w 287"/>
                  <a:gd name="T11" fmla="*/ 181 h 386"/>
                  <a:gd name="T12" fmla="*/ 0 w 287"/>
                  <a:gd name="T13" fmla="*/ 235 h 386"/>
                  <a:gd name="T14" fmla="*/ 87 w 287"/>
                  <a:gd name="T15" fmla="*/ 311 h 386"/>
                  <a:gd name="T16" fmla="*/ 168 w 287"/>
                  <a:gd name="T17" fmla="*/ 386 h 386"/>
                  <a:gd name="T18" fmla="*/ 203 w 287"/>
                  <a:gd name="T19" fmla="*/ 357 h 386"/>
                  <a:gd name="T20" fmla="*/ 236 w 287"/>
                  <a:gd name="T21" fmla="*/ 325 h 386"/>
                  <a:gd name="T22" fmla="*/ 263 w 287"/>
                  <a:gd name="T23" fmla="*/ 289 h 386"/>
                  <a:gd name="T24" fmla="*/ 287 w 287"/>
                  <a:gd name="T25" fmla="*/ 254 h 386"/>
                  <a:gd name="T26" fmla="*/ 225 w 287"/>
                  <a:gd name="T27" fmla="*/ 141 h 386"/>
                  <a:gd name="T28" fmla="*/ 206 w 287"/>
                  <a:gd name="T29" fmla="*/ 105 h 386"/>
                  <a:gd name="T30" fmla="*/ 193 w 287"/>
                  <a:gd name="T31" fmla="*/ 70 h 386"/>
                  <a:gd name="T32" fmla="*/ 163 w 287"/>
                  <a:gd name="T33"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7" h="386">
                    <a:moveTo>
                      <a:pt x="163" y="0"/>
                    </a:moveTo>
                    <a:lnTo>
                      <a:pt x="147" y="32"/>
                    </a:lnTo>
                    <a:lnTo>
                      <a:pt x="130" y="62"/>
                    </a:lnTo>
                    <a:lnTo>
                      <a:pt x="114" y="94"/>
                    </a:lnTo>
                    <a:lnTo>
                      <a:pt x="92" y="124"/>
                    </a:lnTo>
                    <a:lnTo>
                      <a:pt x="50" y="181"/>
                    </a:lnTo>
                    <a:lnTo>
                      <a:pt x="0" y="235"/>
                    </a:lnTo>
                    <a:lnTo>
                      <a:pt x="87" y="311"/>
                    </a:lnTo>
                    <a:lnTo>
                      <a:pt x="168" y="386"/>
                    </a:lnTo>
                    <a:lnTo>
                      <a:pt x="203" y="357"/>
                    </a:lnTo>
                    <a:lnTo>
                      <a:pt x="236" y="325"/>
                    </a:lnTo>
                    <a:lnTo>
                      <a:pt x="263" y="289"/>
                    </a:lnTo>
                    <a:lnTo>
                      <a:pt x="287" y="254"/>
                    </a:lnTo>
                    <a:lnTo>
                      <a:pt x="225" y="141"/>
                    </a:lnTo>
                    <a:lnTo>
                      <a:pt x="206" y="105"/>
                    </a:lnTo>
                    <a:lnTo>
                      <a:pt x="193" y="70"/>
                    </a:lnTo>
                    <a:lnTo>
                      <a:pt x="16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250"/>
              <p:cNvSpPr>
                <a:spLocks/>
              </p:cNvSpPr>
              <p:nvPr/>
            </p:nvSpPr>
            <p:spPr bwMode="auto">
              <a:xfrm>
                <a:off x="5138738" y="3462338"/>
                <a:ext cx="12700" cy="26988"/>
              </a:xfrm>
              <a:custGeom>
                <a:avLst/>
                <a:gdLst>
                  <a:gd name="T0" fmla="*/ 5 w 132"/>
                  <a:gd name="T1" fmla="*/ 0 h 268"/>
                  <a:gd name="T2" fmla="*/ 0 w 132"/>
                  <a:gd name="T3" fmla="*/ 14 h 268"/>
                  <a:gd name="T4" fmla="*/ 30 w 132"/>
                  <a:gd name="T5" fmla="*/ 84 h 268"/>
                  <a:gd name="T6" fmla="*/ 43 w 132"/>
                  <a:gd name="T7" fmla="*/ 119 h 268"/>
                  <a:gd name="T8" fmla="*/ 62 w 132"/>
                  <a:gd name="T9" fmla="*/ 155 h 268"/>
                  <a:gd name="T10" fmla="*/ 124 w 132"/>
                  <a:gd name="T11" fmla="*/ 268 h 268"/>
                  <a:gd name="T12" fmla="*/ 132 w 132"/>
                  <a:gd name="T13" fmla="*/ 259 h 268"/>
                  <a:gd name="T14" fmla="*/ 65 w 132"/>
                  <a:gd name="T15" fmla="*/ 141 h 268"/>
                  <a:gd name="T16" fmla="*/ 43 w 132"/>
                  <a:gd name="T17" fmla="*/ 97 h 268"/>
                  <a:gd name="T18" fmla="*/ 5 w 132"/>
                  <a:gd name="T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268">
                    <a:moveTo>
                      <a:pt x="5" y="0"/>
                    </a:moveTo>
                    <a:lnTo>
                      <a:pt x="0" y="14"/>
                    </a:lnTo>
                    <a:lnTo>
                      <a:pt x="30" y="84"/>
                    </a:lnTo>
                    <a:lnTo>
                      <a:pt x="43" y="119"/>
                    </a:lnTo>
                    <a:lnTo>
                      <a:pt x="62" y="155"/>
                    </a:lnTo>
                    <a:lnTo>
                      <a:pt x="124" y="268"/>
                    </a:lnTo>
                    <a:lnTo>
                      <a:pt x="132" y="259"/>
                    </a:lnTo>
                    <a:lnTo>
                      <a:pt x="65" y="141"/>
                    </a:lnTo>
                    <a:lnTo>
                      <a:pt x="43" y="97"/>
                    </a:lnTo>
                    <a:lnTo>
                      <a:pt x="5"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251"/>
              <p:cNvSpPr>
                <a:spLocks noEditPoints="1"/>
              </p:cNvSpPr>
              <p:nvPr/>
            </p:nvSpPr>
            <p:spPr bwMode="auto">
              <a:xfrm>
                <a:off x="5121275" y="3462338"/>
                <a:ext cx="30163" cy="39688"/>
              </a:xfrm>
              <a:custGeom>
                <a:avLst/>
                <a:gdLst>
                  <a:gd name="T0" fmla="*/ 293 w 299"/>
                  <a:gd name="T1" fmla="*/ 265 h 403"/>
                  <a:gd name="T2" fmla="*/ 269 w 299"/>
                  <a:gd name="T3" fmla="*/ 300 h 403"/>
                  <a:gd name="T4" fmla="*/ 242 w 299"/>
                  <a:gd name="T5" fmla="*/ 336 h 403"/>
                  <a:gd name="T6" fmla="*/ 209 w 299"/>
                  <a:gd name="T7" fmla="*/ 368 h 403"/>
                  <a:gd name="T8" fmla="*/ 174 w 299"/>
                  <a:gd name="T9" fmla="*/ 397 h 403"/>
                  <a:gd name="T10" fmla="*/ 180 w 299"/>
                  <a:gd name="T11" fmla="*/ 403 h 403"/>
                  <a:gd name="T12" fmla="*/ 215 w 299"/>
                  <a:gd name="T13" fmla="*/ 373 h 403"/>
                  <a:gd name="T14" fmla="*/ 247 w 299"/>
                  <a:gd name="T15" fmla="*/ 341 h 403"/>
                  <a:gd name="T16" fmla="*/ 275 w 299"/>
                  <a:gd name="T17" fmla="*/ 308 h 403"/>
                  <a:gd name="T18" fmla="*/ 299 w 299"/>
                  <a:gd name="T19" fmla="*/ 273 h 403"/>
                  <a:gd name="T20" fmla="*/ 293 w 299"/>
                  <a:gd name="T21" fmla="*/ 265 h 403"/>
                  <a:gd name="T22" fmla="*/ 164 w 299"/>
                  <a:gd name="T23" fmla="*/ 0 h 403"/>
                  <a:gd name="T24" fmla="*/ 150 w 299"/>
                  <a:gd name="T25" fmla="*/ 32 h 403"/>
                  <a:gd name="T26" fmla="*/ 134 w 299"/>
                  <a:gd name="T27" fmla="*/ 65 h 403"/>
                  <a:gd name="T28" fmla="*/ 115 w 299"/>
                  <a:gd name="T29" fmla="*/ 94 h 403"/>
                  <a:gd name="T30" fmla="*/ 96 w 299"/>
                  <a:gd name="T31" fmla="*/ 127 h 403"/>
                  <a:gd name="T32" fmla="*/ 49 w 299"/>
                  <a:gd name="T33" fmla="*/ 183 h 403"/>
                  <a:gd name="T34" fmla="*/ 0 w 299"/>
                  <a:gd name="T35" fmla="*/ 241 h 403"/>
                  <a:gd name="T36" fmla="*/ 6 w 299"/>
                  <a:gd name="T37" fmla="*/ 246 h 403"/>
                  <a:gd name="T38" fmla="*/ 56 w 299"/>
                  <a:gd name="T39" fmla="*/ 192 h 403"/>
                  <a:gd name="T40" fmla="*/ 98 w 299"/>
                  <a:gd name="T41" fmla="*/ 135 h 403"/>
                  <a:gd name="T42" fmla="*/ 120 w 299"/>
                  <a:gd name="T43" fmla="*/ 105 h 403"/>
                  <a:gd name="T44" fmla="*/ 136 w 299"/>
                  <a:gd name="T45" fmla="*/ 73 h 403"/>
                  <a:gd name="T46" fmla="*/ 153 w 299"/>
                  <a:gd name="T47" fmla="*/ 43 h 403"/>
                  <a:gd name="T48" fmla="*/ 169 w 299"/>
                  <a:gd name="T49" fmla="*/ 11 h 403"/>
                  <a:gd name="T50" fmla="*/ 164 w 299"/>
                  <a:gd name="T51"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9" h="403">
                    <a:moveTo>
                      <a:pt x="293" y="265"/>
                    </a:moveTo>
                    <a:lnTo>
                      <a:pt x="269" y="300"/>
                    </a:lnTo>
                    <a:lnTo>
                      <a:pt x="242" y="336"/>
                    </a:lnTo>
                    <a:lnTo>
                      <a:pt x="209" y="368"/>
                    </a:lnTo>
                    <a:lnTo>
                      <a:pt x="174" y="397"/>
                    </a:lnTo>
                    <a:lnTo>
                      <a:pt x="180" y="403"/>
                    </a:lnTo>
                    <a:lnTo>
                      <a:pt x="215" y="373"/>
                    </a:lnTo>
                    <a:lnTo>
                      <a:pt x="247" y="341"/>
                    </a:lnTo>
                    <a:lnTo>
                      <a:pt x="275" y="308"/>
                    </a:lnTo>
                    <a:lnTo>
                      <a:pt x="299" y="273"/>
                    </a:lnTo>
                    <a:lnTo>
                      <a:pt x="293" y="265"/>
                    </a:lnTo>
                    <a:close/>
                    <a:moveTo>
                      <a:pt x="164" y="0"/>
                    </a:moveTo>
                    <a:lnTo>
                      <a:pt x="150" y="32"/>
                    </a:lnTo>
                    <a:lnTo>
                      <a:pt x="134" y="65"/>
                    </a:lnTo>
                    <a:lnTo>
                      <a:pt x="115" y="94"/>
                    </a:lnTo>
                    <a:lnTo>
                      <a:pt x="96" y="127"/>
                    </a:lnTo>
                    <a:lnTo>
                      <a:pt x="49" y="183"/>
                    </a:lnTo>
                    <a:lnTo>
                      <a:pt x="0" y="241"/>
                    </a:lnTo>
                    <a:lnTo>
                      <a:pt x="6" y="246"/>
                    </a:lnTo>
                    <a:lnTo>
                      <a:pt x="56" y="192"/>
                    </a:lnTo>
                    <a:lnTo>
                      <a:pt x="98" y="135"/>
                    </a:lnTo>
                    <a:lnTo>
                      <a:pt x="120" y="105"/>
                    </a:lnTo>
                    <a:lnTo>
                      <a:pt x="136" y="73"/>
                    </a:lnTo>
                    <a:lnTo>
                      <a:pt x="153" y="43"/>
                    </a:lnTo>
                    <a:lnTo>
                      <a:pt x="169" y="11"/>
                    </a:lnTo>
                    <a:lnTo>
                      <a:pt x="164"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52"/>
              <p:cNvSpPr>
                <a:spLocks/>
              </p:cNvSpPr>
              <p:nvPr/>
            </p:nvSpPr>
            <p:spPr bwMode="auto">
              <a:xfrm>
                <a:off x="5137150" y="3460751"/>
                <a:ext cx="14288" cy="28575"/>
              </a:xfrm>
              <a:custGeom>
                <a:avLst/>
                <a:gdLst>
                  <a:gd name="T0" fmla="*/ 7 w 143"/>
                  <a:gd name="T1" fmla="*/ 0 h 290"/>
                  <a:gd name="T2" fmla="*/ 5 w 143"/>
                  <a:gd name="T3" fmla="*/ 0 h 290"/>
                  <a:gd name="T4" fmla="*/ 0 w 143"/>
                  <a:gd name="T5" fmla="*/ 17 h 290"/>
                  <a:gd name="T6" fmla="*/ 5 w 143"/>
                  <a:gd name="T7" fmla="*/ 28 h 290"/>
                  <a:gd name="T8" fmla="*/ 10 w 143"/>
                  <a:gd name="T9" fmla="*/ 14 h 290"/>
                  <a:gd name="T10" fmla="*/ 48 w 143"/>
                  <a:gd name="T11" fmla="*/ 111 h 290"/>
                  <a:gd name="T12" fmla="*/ 70 w 143"/>
                  <a:gd name="T13" fmla="*/ 155 h 290"/>
                  <a:gd name="T14" fmla="*/ 137 w 143"/>
                  <a:gd name="T15" fmla="*/ 273 h 290"/>
                  <a:gd name="T16" fmla="*/ 129 w 143"/>
                  <a:gd name="T17" fmla="*/ 282 h 290"/>
                  <a:gd name="T18" fmla="*/ 135 w 143"/>
                  <a:gd name="T19" fmla="*/ 290 h 290"/>
                  <a:gd name="T20" fmla="*/ 143 w 143"/>
                  <a:gd name="T21" fmla="*/ 277 h 290"/>
                  <a:gd name="T22" fmla="*/ 75 w 143"/>
                  <a:gd name="T23" fmla="*/ 155 h 290"/>
                  <a:gd name="T24" fmla="*/ 51 w 143"/>
                  <a:gd name="T25" fmla="*/ 108 h 290"/>
                  <a:gd name="T26" fmla="*/ 29 w 143"/>
                  <a:gd name="T27" fmla="*/ 52 h 290"/>
                  <a:gd name="T28" fmla="*/ 7 w 143"/>
                  <a:gd name="T2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90">
                    <a:moveTo>
                      <a:pt x="7" y="0"/>
                    </a:moveTo>
                    <a:lnTo>
                      <a:pt x="5" y="0"/>
                    </a:lnTo>
                    <a:lnTo>
                      <a:pt x="0" y="17"/>
                    </a:lnTo>
                    <a:lnTo>
                      <a:pt x="5" y="28"/>
                    </a:lnTo>
                    <a:lnTo>
                      <a:pt x="10" y="14"/>
                    </a:lnTo>
                    <a:lnTo>
                      <a:pt x="48" y="111"/>
                    </a:lnTo>
                    <a:lnTo>
                      <a:pt x="70" y="155"/>
                    </a:lnTo>
                    <a:lnTo>
                      <a:pt x="137" y="273"/>
                    </a:lnTo>
                    <a:lnTo>
                      <a:pt x="129" y="282"/>
                    </a:lnTo>
                    <a:lnTo>
                      <a:pt x="135" y="290"/>
                    </a:lnTo>
                    <a:lnTo>
                      <a:pt x="143" y="277"/>
                    </a:lnTo>
                    <a:lnTo>
                      <a:pt x="75" y="155"/>
                    </a:lnTo>
                    <a:lnTo>
                      <a:pt x="51" y="108"/>
                    </a:lnTo>
                    <a:lnTo>
                      <a:pt x="29" y="52"/>
                    </a:lnTo>
                    <a:lnTo>
                      <a:pt x="7"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53"/>
              <p:cNvSpPr>
                <a:spLocks noEditPoints="1"/>
              </p:cNvSpPr>
              <p:nvPr/>
            </p:nvSpPr>
            <p:spPr bwMode="auto">
              <a:xfrm>
                <a:off x="4783138" y="3538538"/>
                <a:ext cx="58738" cy="79375"/>
              </a:xfrm>
              <a:custGeom>
                <a:avLst/>
                <a:gdLst>
                  <a:gd name="T0" fmla="*/ 111 w 594"/>
                  <a:gd name="T1" fmla="*/ 679 h 814"/>
                  <a:gd name="T2" fmla="*/ 57 w 594"/>
                  <a:gd name="T3" fmla="*/ 747 h 814"/>
                  <a:gd name="T4" fmla="*/ 0 w 594"/>
                  <a:gd name="T5" fmla="*/ 814 h 814"/>
                  <a:gd name="T6" fmla="*/ 9 w 594"/>
                  <a:gd name="T7" fmla="*/ 814 h 814"/>
                  <a:gd name="T8" fmla="*/ 59 w 594"/>
                  <a:gd name="T9" fmla="*/ 747 h 814"/>
                  <a:gd name="T10" fmla="*/ 111 w 594"/>
                  <a:gd name="T11" fmla="*/ 679 h 814"/>
                  <a:gd name="T12" fmla="*/ 583 w 594"/>
                  <a:gd name="T13" fmla="*/ 92 h 814"/>
                  <a:gd name="T14" fmla="*/ 577 w 594"/>
                  <a:gd name="T15" fmla="*/ 121 h 814"/>
                  <a:gd name="T16" fmla="*/ 566 w 594"/>
                  <a:gd name="T17" fmla="*/ 154 h 814"/>
                  <a:gd name="T18" fmla="*/ 550 w 594"/>
                  <a:gd name="T19" fmla="*/ 189 h 814"/>
                  <a:gd name="T20" fmla="*/ 528 w 594"/>
                  <a:gd name="T21" fmla="*/ 227 h 814"/>
                  <a:gd name="T22" fmla="*/ 536 w 594"/>
                  <a:gd name="T23" fmla="*/ 219 h 814"/>
                  <a:gd name="T24" fmla="*/ 550 w 594"/>
                  <a:gd name="T25" fmla="*/ 198 h 814"/>
                  <a:gd name="T26" fmla="*/ 561 w 594"/>
                  <a:gd name="T27" fmla="*/ 173 h 814"/>
                  <a:gd name="T28" fmla="*/ 569 w 594"/>
                  <a:gd name="T29" fmla="*/ 151 h 814"/>
                  <a:gd name="T30" fmla="*/ 577 w 594"/>
                  <a:gd name="T31" fmla="*/ 127 h 814"/>
                  <a:gd name="T32" fmla="*/ 583 w 594"/>
                  <a:gd name="T33" fmla="*/ 105 h 814"/>
                  <a:gd name="T34" fmla="*/ 583 w 594"/>
                  <a:gd name="T35" fmla="*/ 92 h 814"/>
                  <a:gd name="T36" fmla="*/ 575 w 594"/>
                  <a:gd name="T37" fmla="*/ 0 h 814"/>
                  <a:gd name="T38" fmla="*/ 583 w 594"/>
                  <a:gd name="T39" fmla="*/ 24 h 814"/>
                  <a:gd name="T40" fmla="*/ 585 w 594"/>
                  <a:gd name="T41" fmla="*/ 50 h 814"/>
                  <a:gd name="T42" fmla="*/ 585 w 594"/>
                  <a:gd name="T43" fmla="*/ 78 h 814"/>
                  <a:gd name="T44" fmla="*/ 583 w 594"/>
                  <a:gd name="T45" fmla="*/ 105 h 814"/>
                  <a:gd name="T46" fmla="*/ 577 w 594"/>
                  <a:gd name="T47" fmla="*/ 130 h 814"/>
                  <a:gd name="T48" fmla="*/ 571 w 594"/>
                  <a:gd name="T49" fmla="*/ 151 h 814"/>
                  <a:gd name="T50" fmla="*/ 561 w 594"/>
                  <a:gd name="T51" fmla="*/ 175 h 814"/>
                  <a:gd name="T52" fmla="*/ 550 w 594"/>
                  <a:gd name="T53" fmla="*/ 198 h 814"/>
                  <a:gd name="T54" fmla="*/ 542 w 594"/>
                  <a:gd name="T55" fmla="*/ 213 h 814"/>
                  <a:gd name="T56" fmla="*/ 561 w 594"/>
                  <a:gd name="T57" fmla="*/ 184 h 814"/>
                  <a:gd name="T58" fmla="*/ 577 w 594"/>
                  <a:gd name="T59" fmla="*/ 156 h 814"/>
                  <a:gd name="T60" fmla="*/ 588 w 594"/>
                  <a:gd name="T61" fmla="*/ 127 h 814"/>
                  <a:gd name="T62" fmla="*/ 594 w 594"/>
                  <a:gd name="T63" fmla="*/ 100 h 814"/>
                  <a:gd name="T64" fmla="*/ 594 w 594"/>
                  <a:gd name="T65" fmla="*/ 73 h 814"/>
                  <a:gd name="T66" fmla="*/ 591 w 594"/>
                  <a:gd name="T67" fmla="*/ 48 h 814"/>
                  <a:gd name="T68" fmla="*/ 583 w 594"/>
                  <a:gd name="T69" fmla="*/ 21 h 814"/>
                  <a:gd name="T70" fmla="*/ 575 w 594"/>
                  <a:gd name="T71"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4" h="814">
                    <a:moveTo>
                      <a:pt x="111" y="679"/>
                    </a:moveTo>
                    <a:lnTo>
                      <a:pt x="57" y="747"/>
                    </a:lnTo>
                    <a:lnTo>
                      <a:pt x="0" y="814"/>
                    </a:lnTo>
                    <a:lnTo>
                      <a:pt x="9" y="814"/>
                    </a:lnTo>
                    <a:lnTo>
                      <a:pt x="59" y="747"/>
                    </a:lnTo>
                    <a:lnTo>
                      <a:pt x="111" y="679"/>
                    </a:lnTo>
                    <a:close/>
                    <a:moveTo>
                      <a:pt x="583" y="92"/>
                    </a:moveTo>
                    <a:lnTo>
                      <a:pt x="577" y="121"/>
                    </a:lnTo>
                    <a:lnTo>
                      <a:pt x="566" y="154"/>
                    </a:lnTo>
                    <a:lnTo>
                      <a:pt x="550" y="189"/>
                    </a:lnTo>
                    <a:lnTo>
                      <a:pt x="528" y="227"/>
                    </a:lnTo>
                    <a:lnTo>
                      <a:pt x="536" y="219"/>
                    </a:lnTo>
                    <a:lnTo>
                      <a:pt x="550" y="198"/>
                    </a:lnTo>
                    <a:lnTo>
                      <a:pt x="561" y="173"/>
                    </a:lnTo>
                    <a:lnTo>
                      <a:pt x="569" y="151"/>
                    </a:lnTo>
                    <a:lnTo>
                      <a:pt x="577" y="127"/>
                    </a:lnTo>
                    <a:lnTo>
                      <a:pt x="583" y="105"/>
                    </a:lnTo>
                    <a:lnTo>
                      <a:pt x="583" y="92"/>
                    </a:lnTo>
                    <a:close/>
                    <a:moveTo>
                      <a:pt x="575" y="0"/>
                    </a:moveTo>
                    <a:lnTo>
                      <a:pt x="583" y="24"/>
                    </a:lnTo>
                    <a:lnTo>
                      <a:pt x="585" y="50"/>
                    </a:lnTo>
                    <a:lnTo>
                      <a:pt x="585" y="78"/>
                    </a:lnTo>
                    <a:lnTo>
                      <a:pt x="583" y="105"/>
                    </a:lnTo>
                    <a:lnTo>
                      <a:pt x="577" y="130"/>
                    </a:lnTo>
                    <a:lnTo>
                      <a:pt x="571" y="151"/>
                    </a:lnTo>
                    <a:lnTo>
                      <a:pt x="561" y="175"/>
                    </a:lnTo>
                    <a:lnTo>
                      <a:pt x="550" y="198"/>
                    </a:lnTo>
                    <a:lnTo>
                      <a:pt x="542" y="213"/>
                    </a:lnTo>
                    <a:lnTo>
                      <a:pt x="561" y="184"/>
                    </a:lnTo>
                    <a:lnTo>
                      <a:pt x="577" y="156"/>
                    </a:lnTo>
                    <a:lnTo>
                      <a:pt x="588" y="127"/>
                    </a:lnTo>
                    <a:lnTo>
                      <a:pt x="594" y="100"/>
                    </a:lnTo>
                    <a:lnTo>
                      <a:pt x="594" y="73"/>
                    </a:lnTo>
                    <a:lnTo>
                      <a:pt x="591" y="48"/>
                    </a:lnTo>
                    <a:lnTo>
                      <a:pt x="583" y="21"/>
                    </a:lnTo>
                    <a:lnTo>
                      <a:pt x="575"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54"/>
              <p:cNvSpPr>
                <a:spLocks/>
              </p:cNvSpPr>
              <p:nvPr/>
            </p:nvSpPr>
            <p:spPr bwMode="auto">
              <a:xfrm>
                <a:off x="4762500" y="3617913"/>
                <a:ext cx="20638" cy="38100"/>
              </a:xfrm>
              <a:custGeom>
                <a:avLst/>
                <a:gdLst>
                  <a:gd name="T0" fmla="*/ 209 w 218"/>
                  <a:gd name="T1" fmla="*/ 0 h 372"/>
                  <a:gd name="T2" fmla="*/ 193 w 218"/>
                  <a:gd name="T3" fmla="*/ 22 h 372"/>
                  <a:gd name="T4" fmla="*/ 147 w 218"/>
                  <a:gd name="T5" fmla="*/ 90 h 372"/>
                  <a:gd name="T6" fmla="*/ 103 w 218"/>
                  <a:gd name="T7" fmla="*/ 160 h 372"/>
                  <a:gd name="T8" fmla="*/ 63 w 218"/>
                  <a:gd name="T9" fmla="*/ 233 h 372"/>
                  <a:gd name="T10" fmla="*/ 28 w 218"/>
                  <a:gd name="T11" fmla="*/ 304 h 372"/>
                  <a:gd name="T12" fmla="*/ 0 w 218"/>
                  <a:gd name="T13" fmla="*/ 372 h 372"/>
                  <a:gd name="T14" fmla="*/ 19 w 218"/>
                  <a:gd name="T15" fmla="*/ 328 h 372"/>
                  <a:gd name="T16" fmla="*/ 44 w 218"/>
                  <a:gd name="T17" fmla="*/ 279 h 372"/>
                  <a:gd name="T18" fmla="*/ 68 w 218"/>
                  <a:gd name="T19" fmla="*/ 233 h 372"/>
                  <a:gd name="T20" fmla="*/ 93 w 218"/>
                  <a:gd name="T21" fmla="*/ 187 h 372"/>
                  <a:gd name="T22" fmla="*/ 152 w 218"/>
                  <a:gd name="T23" fmla="*/ 92 h 372"/>
                  <a:gd name="T24" fmla="*/ 218 w 218"/>
                  <a:gd name="T25" fmla="*/ 0 h 372"/>
                  <a:gd name="T26" fmla="*/ 209 w 218"/>
                  <a:gd name="T2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372">
                    <a:moveTo>
                      <a:pt x="209" y="0"/>
                    </a:moveTo>
                    <a:lnTo>
                      <a:pt x="193" y="22"/>
                    </a:lnTo>
                    <a:lnTo>
                      <a:pt x="147" y="90"/>
                    </a:lnTo>
                    <a:lnTo>
                      <a:pt x="103" y="160"/>
                    </a:lnTo>
                    <a:lnTo>
                      <a:pt x="63" y="233"/>
                    </a:lnTo>
                    <a:lnTo>
                      <a:pt x="28" y="304"/>
                    </a:lnTo>
                    <a:lnTo>
                      <a:pt x="0" y="372"/>
                    </a:lnTo>
                    <a:lnTo>
                      <a:pt x="19" y="328"/>
                    </a:lnTo>
                    <a:lnTo>
                      <a:pt x="44" y="279"/>
                    </a:lnTo>
                    <a:lnTo>
                      <a:pt x="68" y="233"/>
                    </a:lnTo>
                    <a:lnTo>
                      <a:pt x="93" y="187"/>
                    </a:lnTo>
                    <a:lnTo>
                      <a:pt x="152" y="92"/>
                    </a:lnTo>
                    <a:lnTo>
                      <a:pt x="218" y="0"/>
                    </a:lnTo>
                    <a:lnTo>
                      <a:pt x="209" y="0"/>
                    </a:lnTo>
                    <a:close/>
                  </a:path>
                </a:pathLst>
              </a:custGeom>
              <a:solidFill>
                <a:srgbClr val="CBA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55"/>
              <p:cNvSpPr>
                <a:spLocks noEditPoints="1"/>
              </p:cNvSpPr>
              <p:nvPr/>
            </p:nvSpPr>
            <p:spPr bwMode="auto">
              <a:xfrm>
                <a:off x="4665663" y="3362326"/>
                <a:ext cx="180975" cy="350838"/>
              </a:xfrm>
              <a:custGeom>
                <a:avLst/>
                <a:gdLst>
                  <a:gd name="T0" fmla="*/ 1033 w 1835"/>
                  <a:gd name="T1" fmla="*/ 2819 h 3544"/>
                  <a:gd name="T2" fmla="*/ 1076 w 1835"/>
                  <a:gd name="T3" fmla="*/ 2748 h 3544"/>
                  <a:gd name="T4" fmla="*/ 1833 w 1835"/>
                  <a:gd name="T5" fmla="*/ 894 h 3544"/>
                  <a:gd name="T6" fmla="*/ 897 w 1835"/>
                  <a:gd name="T7" fmla="*/ 17 h 3544"/>
                  <a:gd name="T8" fmla="*/ 838 w 1835"/>
                  <a:gd name="T9" fmla="*/ 97 h 3544"/>
                  <a:gd name="T10" fmla="*/ 726 w 1835"/>
                  <a:gd name="T11" fmla="*/ 347 h 3544"/>
                  <a:gd name="T12" fmla="*/ 768 w 1835"/>
                  <a:gd name="T13" fmla="*/ 574 h 3544"/>
                  <a:gd name="T14" fmla="*/ 954 w 1835"/>
                  <a:gd name="T15" fmla="*/ 861 h 3544"/>
                  <a:gd name="T16" fmla="*/ 1209 w 1835"/>
                  <a:gd name="T17" fmla="*/ 810 h 3544"/>
                  <a:gd name="T18" fmla="*/ 1001 w 1835"/>
                  <a:gd name="T19" fmla="*/ 983 h 3544"/>
                  <a:gd name="T20" fmla="*/ 973 w 1835"/>
                  <a:gd name="T21" fmla="*/ 1175 h 3544"/>
                  <a:gd name="T22" fmla="*/ 996 w 1835"/>
                  <a:gd name="T23" fmla="*/ 1381 h 3544"/>
                  <a:gd name="T24" fmla="*/ 1109 w 1835"/>
                  <a:gd name="T25" fmla="*/ 1565 h 3544"/>
                  <a:gd name="T26" fmla="*/ 1280 w 1835"/>
                  <a:gd name="T27" fmla="*/ 1541 h 3544"/>
                  <a:gd name="T28" fmla="*/ 1158 w 1835"/>
                  <a:gd name="T29" fmla="*/ 1673 h 3544"/>
                  <a:gd name="T30" fmla="*/ 1008 w 1835"/>
                  <a:gd name="T31" fmla="*/ 1776 h 3544"/>
                  <a:gd name="T32" fmla="*/ 1069 w 1835"/>
                  <a:gd name="T33" fmla="*/ 1998 h 3544"/>
                  <a:gd name="T34" fmla="*/ 1076 w 1835"/>
                  <a:gd name="T35" fmla="*/ 2137 h 3544"/>
                  <a:gd name="T36" fmla="*/ 1139 w 1835"/>
                  <a:gd name="T37" fmla="*/ 2125 h 3544"/>
                  <a:gd name="T38" fmla="*/ 1106 w 1835"/>
                  <a:gd name="T39" fmla="*/ 2193 h 3544"/>
                  <a:gd name="T40" fmla="*/ 1006 w 1835"/>
                  <a:gd name="T41" fmla="*/ 2356 h 3544"/>
                  <a:gd name="T42" fmla="*/ 857 w 1835"/>
                  <a:gd name="T43" fmla="*/ 2605 h 3544"/>
                  <a:gd name="T44" fmla="*/ 756 w 1835"/>
                  <a:gd name="T45" fmla="*/ 2800 h 3544"/>
                  <a:gd name="T46" fmla="*/ 695 w 1835"/>
                  <a:gd name="T47" fmla="*/ 3029 h 3544"/>
                  <a:gd name="T48" fmla="*/ 599 w 1835"/>
                  <a:gd name="T49" fmla="*/ 3205 h 3544"/>
                  <a:gd name="T50" fmla="*/ 456 w 1835"/>
                  <a:gd name="T51" fmla="*/ 3341 h 3544"/>
                  <a:gd name="T52" fmla="*/ 285 w 1835"/>
                  <a:gd name="T53" fmla="*/ 3433 h 3544"/>
                  <a:gd name="T54" fmla="*/ 0 w 1835"/>
                  <a:gd name="T55" fmla="*/ 3525 h 3544"/>
                  <a:gd name="T56" fmla="*/ 84 w 1835"/>
                  <a:gd name="T57" fmla="*/ 3523 h 3544"/>
                  <a:gd name="T58" fmla="*/ 214 w 1835"/>
                  <a:gd name="T59" fmla="*/ 3474 h 3544"/>
                  <a:gd name="T60" fmla="*/ 369 w 1835"/>
                  <a:gd name="T61" fmla="*/ 3450 h 3544"/>
                  <a:gd name="T62" fmla="*/ 561 w 1835"/>
                  <a:gd name="T63" fmla="*/ 3452 h 3544"/>
                  <a:gd name="T64" fmla="*/ 778 w 1835"/>
                  <a:gd name="T65" fmla="*/ 3433 h 3544"/>
                  <a:gd name="T66" fmla="*/ 900 w 1835"/>
                  <a:gd name="T67" fmla="*/ 3393 h 3544"/>
                  <a:gd name="T68" fmla="*/ 949 w 1835"/>
                  <a:gd name="T69" fmla="*/ 3335 h 3544"/>
                  <a:gd name="T70" fmla="*/ 952 w 1835"/>
                  <a:gd name="T71" fmla="*/ 3281 h 3544"/>
                  <a:gd name="T72" fmla="*/ 921 w 1835"/>
                  <a:gd name="T73" fmla="*/ 3162 h 3544"/>
                  <a:gd name="T74" fmla="*/ 933 w 1835"/>
                  <a:gd name="T75" fmla="*/ 3029 h 3544"/>
                  <a:gd name="T76" fmla="*/ 998 w 1835"/>
                  <a:gd name="T77" fmla="*/ 2859 h 3544"/>
                  <a:gd name="T78" fmla="*/ 1172 w 1835"/>
                  <a:gd name="T79" fmla="*/ 2588 h 3544"/>
                  <a:gd name="T80" fmla="*/ 1448 w 1835"/>
                  <a:gd name="T81" fmla="*/ 2271 h 3544"/>
                  <a:gd name="T82" fmla="*/ 1710 w 1835"/>
                  <a:gd name="T83" fmla="*/ 2001 h 3544"/>
                  <a:gd name="T84" fmla="*/ 1765 w 1835"/>
                  <a:gd name="T85" fmla="*/ 1866 h 3544"/>
                  <a:gd name="T86" fmla="*/ 1732 w 1835"/>
                  <a:gd name="T87" fmla="*/ 1763 h 3544"/>
                  <a:gd name="T88" fmla="*/ 1619 w 1835"/>
                  <a:gd name="T89" fmla="*/ 1598 h 3544"/>
                  <a:gd name="T90" fmla="*/ 1588 w 1835"/>
                  <a:gd name="T91" fmla="*/ 1478 h 3544"/>
                  <a:gd name="T92" fmla="*/ 1616 w 1835"/>
                  <a:gd name="T93" fmla="*/ 1286 h 3544"/>
                  <a:gd name="T94" fmla="*/ 1694 w 1835"/>
                  <a:gd name="T95" fmla="*/ 1104 h 3544"/>
                  <a:gd name="T96" fmla="*/ 1790 w 1835"/>
                  <a:gd name="T97" fmla="*/ 937 h 3544"/>
                  <a:gd name="T98" fmla="*/ 1637 w 1835"/>
                  <a:gd name="T99" fmla="*/ 796 h 3544"/>
                  <a:gd name="T100" fmla="*/ 1423 w 1835"/>
                  <a:gd name="T101" fmla="*/ 615 h 3544"/>
                  <a:gd name="T102" fmla="*/ 1093 w 1835"/>
                  <a:gd name="T103" fmla="*/ 255 h 3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5" h="3544">
                    <a:moveTo>
                      <a:pt x="1166" y="2610"/>
                    </a:moveTo>
                    <a:lnTo>
                      <a:pt x="1120" y="2678"/>
                    </a:lnTo>
                    <a:lnTo>
                      <a:pt x="1074" y="2748"/>
                    </a:lnTo>
                    <a:lnTo>
                      <a:pt x="1033" y="2819"/>
                    </a:lnTo>
                    <a:lnTo>
                      <a:pt x="1017" y="2857"/>
                    </a:lnTo>
                    <a:lnTo>
                      <a:pt x="1001" y="2892"/>
                    </a:lnTo>
                    <a:lnTo>
                      <a:pt x="1036" y="2821"/>
                    </a:lnTo>
                    <a:lnTo>
                      <a:pt x="1076" y="2748"/>
                    </a:lnTo>
                    <a:lnTo>
                      <a:pt x="1120" y="2678"/>
                    </a:lnTo>
                    <a:lnTo>
                      <a:pt x="1166" y="2610"/>
                    </a:lnTo>
                    <a:close/>
                    <a:moveTo>
                      <a:pt x="1830" y="890"/>
                    </a:moveTo>
                    <a:lnTo>
                      <a:pt x="1833" y="894"/>
                    </a:lnTo>
                    <a:lnTo>
                      <a:pt x="1835" y="894"/>
                    </a:lnTo>
                    <a:lnTo>
                      <a:pt x="1830" y="890"/>
                    </a:lnTo>
                    <a:close/>
                    <a:moveTo>
                      <a:pt x="903" y="0"/>
                    </a:moveTo>
                    <a:lnTo>
                      <a:pt x="897" y="17"/>
                    </a:lnTo>
                    <a:lnTo>
                      <a:pt x="890" y="33"/>
                    </a:lnTo>
                    <a:lnTo>
                      <a:pt x="879" y="49"/>
                    </a:lnTo>
                    <a:lnTo>
                      <a:pt x="867" y="65"/>
                    </a:lnTo>
                    <a:lnTo>
                      <a:pt x="838" y="97"/>
                    </a:lnTo>
                    <a:lnTo>
                      <a:pt x="803" y="130"/>
                    </a:lnTo>
                    <a:lnTo>
                      <a:pt x="730" y="268"/>
                    </a:lnTo>
                    <a:lnTo>
                      <a:pt x="726" y="306"/>
                    </a:lnTo>
                    <a:lnTo>
                      <a:pt x="726" y="347"/>
                    </a:lnTo>
                    <a:lnTo>
                      <a:pt x="730" y="384"/>
                    </a:lnTo>
                    <a:lnTo>
                      <a:pt x="735" y="422"/>
                    </a:lnTo>
                    <a:lnTo>
                      <a:pt x="749" y="499"/>
                    </a:lnTo>
                    <a:lnTo>
                      <a:pt x="768" y="574"/>
                    </a:lnTo>
                    <a:lnTo>
                      <a:pt x="792" y="650"/>
                    </a:lnTo>
                    <a:lnTo>
                      <a:pt x="819" y="723"/>
                    </a:lnTo>
                    <a:lnTo>
                      <a:pt x="876" y="874"/>
                    </a:lnTo>
                    <a:lnTo>
                      <a:pt x="954" y="861"/>
                    </a:lnTo>
                    <a:lnTo>
                      <a:pt x="1027" y="848"/>
                    </a:lnTo>
                    <a:lnTo>
                      <a:pt x="1139" y="824"/>
                    </a:lnTo>
                    <a:lnTo>
                      <a:pt x="1203" y="807"/>
                    </a:lnTo>
                    <a:lnTo>
                      <a:pt x="1209" y="810"/>
                    </a:lnTo>
                    <a:lnTo>
                      <a:pt x="1209" y="815"/>
                    </a:lnTo>
                    <a:lnTo>
                      <a:pt x="1142" y="878"/>
                    </a:lnTo>
                    <a:lnTo>
                      <a:pt x="1071" y="932"/>
                    </a:lnTo>
                    <a:lnTo>
                      <a:pt x="1001" y="983"/>
                    </a:lnTo>
                    <a:lnTo>
                      <a:pt x="933" y="1026"/>
                    </a:lnTo>
                    <a:lnTo>
                      <a:pt x="946" y="1075"/>
                    </a:lnTo>
                    <a:lnTo>
                      <a:pt x="963" y="1127"/>
                    </a:lnTo>
                    <a:lnTo>
                      <a:pt x="973" y="1175"/>
                    </a:lnTo>
                    <a:lnTo>
                      <a:pt x="984" y="1226"/>
                    </a:lnTo>
                    <a:lnTo>
                      <a:pt x="989" y="1275"/>
                    </a:lnTo>
                    <a:lnTo>
                      <a:pt x="996" y="1327"/>
                    </a:lnTo>
                    <a:lnTo>
                      <a:pt x="996" y="1381"/>
                    </a:lnTo>
                    <a:lnTo>
                      <a:pt x="996" y="1433"/>
                    </a:lnTo>
                    <a:lnTo>
                      <a:pt x="987" y="1519"/>
                    </a:lnTo>
                    <a:lnTo>
                      <a:pt x="982" y="1586"/>
                    </a:lnTo>
                    <a:lnTo>
                      <a:pt x="1109" y="1565"/>
                    </a:lnTo>
                    <a:lnTo>
                      <a:pt x="1203" y="1549"/>
                    </a:lnTo>
                    <a:lnTo>
                      <a:pt x="1274" y="1535"/>
                    </a:lnTo>
                    <a:lnTo>
                      <a:pt x="1280" y="1535"/>
                    </a:lnTo>
                    <a:lnTo>
                      <a:pt x="1280" y="1541"/>
                    </a:lnTo>
                    <a:lnTo>
                      <a:pt x="1252" y="1576"/>
                    </a:lnTo>
                    <a:lnTo>
                      <a:pt x="1222" y="1612"/>
                    </a:lnTo>
                    <a:lnTo>
                      <a:pt x="1191" y="1643"/>
                    </a:lnTo>
                    <a:lnTo>
                      <a:pt x="1158" y="1673"/>
                    </a:lnTo>
                    <a:lnTo>
                      <a:pt x="1123" y="1703"/>
                    </a:lnTo>
                    <a:lnTo>
                      <a:pt x="1085" y="1727"/>
                    </a:lnTo>
                    <a:lnTo>
                      <a:pt x="1046" y="1754"/>
                    </a:lnTo>
                    <a:lnTo>
                      <a:pt x="1008" y="1776"/>
                    </a:lnTo>
                    <a:lnTo>
                      <a:pt x="1025" y="1838"/>
                    </a:lnTo>
                    <a:lnTo>
                      <a:pt x="1052" y="1923"/>
                    </a:lnTo>
                    <a:lnTo>
                      <a:pt x="1060" y="1960"/>
                    </a:lnTo>
                    <a:lnTo>
                      <a:pt x="1069" y="1998"/>
                    </a:lnTo>
                    <a:lnTo>
                      <a:pt x="1074" y="2033"/>
                    </a:lnTo>
                    <a:lnTo>
                      <a:pt x="1076" y="2069"/>
                    </a:lnTo>
                    <a:lnTo>
                      <a:pt x="1079" y="2101"/>
                    </a:lnTo>
                    <a:lnTo>
                      <a:pt x="1076" y="2137"/>
                    </a:lnTo>
                    <a:lnTo>
                      <a:pt x="1095" y="2130"/>
                    </a:lnTo>
                    <a:lnTo>
                      <a:pt x="1133" y="2120"/>
                    </a:lnTo>
                    <a:lnTo>
                      <a:pt x="1139" y="2120"/>
                    </a:lnTo>
                    <a:lnTo>
                      <a:pt x="1139" y="2125"/>
                    </a:lnTo>
                    <a:lnTo>
                      <a:pt x="1133" y="2142"/>
                    </a:lnTo>
                    <a:lnTo>
                      <a:pt x="1125" y="2161"/>
                    </a:lnTo>
                    <a:lnTo>
                      <a:pt x="1117" y="2177"/>
                    </a:lnTo>
                    <a:lnTo>
                      <a:pt x="1106" y="2193"/>
                    </a:lnTo>
                    <a:lnTo>
                      <a:pt x="1079" y="2220"/>
                    </a:lnTo>
                    <a:lnTo>
                      <a:pt x="1050" y="2247"/>
                    </a:lnTo>
                    <a:lnTo>
                      <a:pt x="1031" y="2299"/>
                    </a:lnTo>
                    <a:lnTo>
                      <a:pt x="1006" y="2356"/>
                    </a:lnTo>
                    <a:lnTo>
                      <a:pt x="979" y="2410"/>
                    </a:lnTo>
                    <a:lnTo>
                      <a:pt x="949" y="2459"/>
                    </a:lnTo>
                    <a:lnTo>
                      <a:pt x="886" y="2556"/>
                    </a:lnTo>
                    <a:lnTo>
                      <a:pt x="857" y="2605"/>
                    </a:lnTo>
                    <a:lnTo>
                      <a:pt x="827" y="2650"/>
                    </a:lnTo>
                    <a:lnTo>
                      <a:pt x="797" y="2702"/>
                    </a:lnTo>
                    <a:lnTo>
                      <a:pt x="773" y="2753"/>
                    </a:lnTo>
                    <a:lnTo>
                      <a:pt x="756" y="2800"/>
                    </a:lnTo>
                    <a:lnTo>
                      <a:pt x="743" y="2845"/>
                    </a:lnTo>
                    <a:lnTo>
                      <a:pt x="719" y="2940"/>
                    </a:lnTo>
                    <a:lnTo>
                      <a:pt x="707" y="2986"/>
                    </a:lnTo>
                    <a:lnTo>
                      <a:pt x="695" y="3029"/>
                    </a:lnTo>
                    <a:lnTo>
                      <a:pt x="678" y="3073"/>
                    </a:lnTo>
                    <a:lnTo>
                      <a:pt x="658" y="3116"/>
                    </a:lnTo>
                    <a:lnTo>
                      <a:pt x="629" y="3162"/>
                    </a:lnTo>
                    <a:lnTo>
                      <a:pt x="599" y="3205"/>
                    </a:lnTo>
                    <a:lnTo>
                      <a:pt x="567" y="3243"/>
                    </a:lnTo>
                    <a:lnTo>
                      <a:pt x="531" y="3278"/>
                    </a:lnTo>
                    <a:lnTo>
                      <a:pt x="493" y="3311"/>
                    </a:lnTo>
                    <a:lnTo>
                      <a:pt x="456" y="3341"/>
                    </a:lnTo>
                    <a:lnTo>
                      <a:pt x="415" y="3368"/>
                    </a:lnTo>
                    <a:lnTo>
                      <a:pt x="374" y="3393"/>
                    </a:lnTo>
                    <a:lnTo>
                      <a:pt x="331" y="3414"/>
                    </a:lnTo>
                    <a:lnTo>
                      <a:pt x="285" y="3433"/>
                    </a:lnTo>
                    <a:lnTo>
                      <a:pt x="239" y="3452"/>
                    </a:lnTo>
                    <a:lnTo>
                      <a:pt x="193" y="3468"/>
                    </a:lnTo>
                    <a:lnTo>
                      <a:pt x="98" y="3499"/>
                    </a:lnTo>
                    <a:lnTo>
                      <a:pt x="0" y="3525"/>
                    </a:lnTo>
                    <a:lnTo>
                      <a:pt x="28" y="3539"/>
                    </a:lnTo>
                    <a:lnTo>
                      <a:pt x="44" y="3544"/>
                    </a:lnTo>
                    <a:lnTo>
                      <a:pt x="66" y="3533"/>
                    </a:lnTo>
                    <a:lnTo>
                      <a:pt x="84" y="3523"/>
                    </a:lnTo>
                    <a:lnTo>
                      <a:pt x="106" y="3514"/>
                    </a:lnTo>
                    <a:lnTo>
                      <a:pt x="141" y="3499"/>
                    </a:lnTo>
                    <a:lnTo>
                      <a:pt x="179" y="3485"/>
                    </a:lnTo>
                    <a:lnTo>
                      <a:pt x="214" y="3474"/>
                    </a:lnTo>
                    <a:lnTo>
                      <a:pt x="253" y="3466"/>
                    </a:lnTo>
                    <a:lnTo>
                      <a:pt x="291" y="3457"/>
                    </a:lnTo>
                    <a:lnTo>
                      <a:pt x="329" y="3452"/>
                    </a:lnTo>
                    <a:lnTo>
                      <a:pt x="369" y="3450"/>
                    </a:lnTo>
                    <a:lnTo>
                      <a:pt x="407" y="3447"/>
                    </a:lnTo>
                    <a:lnTo>
                      <a:pt x="432" y="3447"/>
                    </a:lnTo>
                    <a:lnTo>
                      <a:pt x="483" y="3450"/>
                    </a:lnTo>
                    <a:lnTo>
                      <a:pt x="561" y="3452"/>
                    </a:lnTo>
                    <a:lnTo>
                      <a:pt x="632" y="3450"/>
                    </a:lnTo>
                    <a:lnTo>
                      <a:pt x="705" y="3443"/>
                    </a:lnTo>
                    <a:lnTo>
                      <a:pt x="743" y="3441"/>
                    </a:lnTo>
                    <a:lnTo>
                      <a:pt x="778" y="3433"/>
                    </a:lnTo>
                    <a:lnTo>
                      <a:pt x="813" y="3424"/>
                    </a:lnTo>
                    <a:lnTo>
                      <a:pt x="846" y="3417"/>
                    </a:lnTo>
                    <a:lnTo>
                      <a:pt x="873" y="3406"/>
                    </a:lnTo>
                    <a:lnTo>
                      <a:pt x="900" y="3393"/>
                    </a:lnTo>
                    <a:lnTo>
                      <a:pt x="921" y="3376"/>
                    </a:lnTo>
                    <a:lnTo>
                      <a:pt x="938" y="3358"/>
                    </a:lnTo>
                    <a:lnTo>
                      <a:pt x="944" y="3346"/>
                    </a:lnTo>
                    <a:lnTo>
                      <a:pt x="949" y="3335"/>
                    </a:lnTo>
                    <a:lnTo>
                      <a:pt x="952" y="3322"/>
                    </a:lnTo>
                    <a:lnTo>
                      <a:pt x="952" y="3309"/>
                    </a:lnTo>
                    <a:lnTo>
                      <a:pt x="952" y="3297"/>
                    </a:lnTo>
                    <a:lnTo>
                      <a:pt x="952" y="3281"/>
                    </a:lnTo>
                    <a:lnTo>
                      <a:pt x="940" y="3252"/>
                    </a:lnTo>
                    <a:lnTo>
                      <a:pt x="933" y="3222"/>
                    </a:lnTo>
                    <a:lnTo>
                      <a:pt x="925" y="3193"/>
                    </a:lnTo>
                    <a:lnTo>
                      <a:pt x="921" y="3162"/>
                    </a:lnTo>
                    <a:lnTo>
                      <a:pt x="919" y="3130"/>
                    </a:lnTo>
                    <a:lnTo>
                      <a:pt x="921" y="3097"/>
                    </a:lnTo>
                    <a:lnTo>
                      <a:pt x="928" y="3064"/>
                    </a:lnTo>
                    <a:lnTo>
                      <a:pt x="933" y="3029"/>
                    </a:lnTo>
                    <a:lnTo>
                      <a:pt x="944" y="2998"/>
                    </a:lnTo>
                    <a:lnTo>
                      <a:pt x="954" y="2962"/>
                    </a:lnTo>
                    <a:lnTo>
                      <a:pt x="965" y="2930"/>
                    </a:lnTo>
                    <a:lnTo>
                      <a:pt x="998" y="2859"/>
                    </a:lnTo>
                    <a:lnTo>
                      <a:pt x="1036" y="2789"/>
                    </a:lnTo>
                    <a:lnTo>
                      <a:pt x="1079" y="2721"/>
                    </a:lnTo>
                    <a:lnTo>
                      <a:pt x="1123" y="2654"/>
                    </a:lnTo>
                    <a:lnTo>
                      <a:pt x="1172" y="2588"/>
                    </a:lnTo>
                    <a:lnTo>
                      <a:pt x="1222" y="2523"/>
                    </a:lnTo>
                    <a:lnTo>
                      <a:pt x="1271" y="2464"/>
                    </a:lnTo>
                    <a:lnTo>
                      <a:pt x="1367" y="2358"/>
                    </a:lnTo>
                    <a:lnTo>
                      <a:pt x="1448" y="2271"/>
                    </a:lnTo>
                    <a:lnTo>
                      <a:pt x="1551" y="2163"/>
                    </a:lnTo>
                    <a:lnTo>
                      <a:pt x="1632" y="2076"/>
                    </a:lnTo>
                    <a:lnTo>
                      <a:pt x="1710" y="2003"/>
                    </a:lnTo>
                    <a:lnTo>
                      <a:pt x="1710" y="2001"/>
                    </a:lnTo>
                    <a:lnTo>
                      <a:pt x="1732" y="1963"/>
                    </a:lnTo>
                    <a:lnTo>
                      <a:pt x="1748" y="1928"/>
                    </a:lnTo>
                    <a:lnTo>
                      <a:pt x="1759" y="1895"/>
                    </a:lnTo>
                    <a:lnTo>
                      <a:pt x="1765" y="1866"/>
                    </a:lnTo>
                    <a:lnTo>
                      <a:pt x="1765" y="1841"/>
                    </a:lnTo>
                    <a:lnTo>
                      <a:pt x="1759" y="1814"/>
                    </a:lnTo>
                    <a:lnTo>
                      <a:pt x="1748" y="1789"/>
                    </a:lnTo>
                    <a:lnTo>
                      <a:pt x="1732" y="1763"/>
                    </a:lnTo>
                    <a:lnTo>
                      <a:pt x="1684" y="1697"/>
                    </a:lnTo>
                    <a:lnTo>
                      <a:pt x="1659" y="1666"/>
                    </a:lnTo>
                    <a:lnTo>
                      <a:pt x="1637" y="1633"/>
                    </a:lnTo>
                    <a:lnTo>
                      <a:pt x="1619" y="1598"/>
                    </a:lnTo>
                    <a:lnTo>
                      <a:pt x="1602" y="1563"/>
                    </a:lnTo>
                    <a:lnTo>
                      <a:pt x="1594" y="1522"/>
                    </a:lnTo>
                    <a:lnTo>
                      <a:pt x="1591" y="1500"/>
                    </a:lnTo>
                    <a:lnTo>
                      <a:pt x="1588" y="1478"/>
                    </a:lnTo>
                    <a:lnTo>
                      <a:pt x="1591" y="1433"/>
                    </a:lnTo>
                    <a:lnTo>
                      <a:pt x="1594" y="1384"/>
                    </a:lnTo>
                    <a:lnTo>
                      <a:pt x="1602" y="1335"/>
                    </a:lnTo>
                    <a:lnTo>
                      <a:pt x="1616" y="1286"/>
                    </a:lnTo>
                    <a:lnTo>
                      <a:pt x="1632" y="1240"/>
                    </a:lnTo>
                    <a:lnTo>
                      <a:pt x="1651" y="1191"/>
                    </a:lnTo>
                    <a:lnTo>
                      <a:pt x="1670" y="1148"/>
                    </a:lnTo>
                    <a:lnTo>
                      <a:pt x="1694" y="1104"/>
                    </a:lnTo>
                    <a:lnTo>
                      <a:pt x="1716" y="1064"/>
                    </a:lnTo>
                    <a:lnTo>
                      <a:pt x="1748" y="1010"/>
                    </a:lnTo>
                    <a:lnTo>
                      <a:pt x="1776" y="963"/>
                    </a:lnTo>
                    <a:lnTo>
                      <a:pt x="1790" y="937"/>
                    </a:lnTo>
                    <a:lnTo>
                      <a:pt x="1805" y="915"/>
                    </a:lnTo>
                    <a:lnTo>
                      <a:pt x="1748" y="878"/>
                    </a:lnTo>
                    <a:lnTo>
                      <a:pt x="1692" y="836"/>
                    </a:lnTo>
                    <a:lnTo>
                      <a:pt x="1637" y="796"/>
                    </a:lnTo>
                    <a:lnTo>
                      <a:pt x="1581" y="753"/>
                    </a:lnTo>
                    <a:lnTo>
                      <a:pt x="1529" y="709"/>
                    </a:lnTo>
                    <a:lnTo>
                      <a:pt x="1475" y="664"/>
                    </a:lnTo>
                    <a:lnTo>
                      <a:pt x="1423" y="615"/>
                    </a:lnTo>
                    <a:lnTo>
                      <a:pt x="1372" y="566"/>
                    </a:lnTo>
                    <a:lnTo>
                      <a:pt x="1274" y="466"/>
                    </a:lnTo>
                    <a:lnTo>
                      <a:pt x="1182" y="360"/>
                    </a:lnTo>
                    <a:lnTo>
                      <a:pt x="1093" y="255"/>
                    </a:lnTo>
                    <a:lnTo>
                      <a:pt x="1008" y="146"/>
                    </a:lnTo>
                    <a:lnTo>
                      <a:pt x="903"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56"/>
              <p:cNvSpPr>
                <a:spLocks noEditPoints="1"/>
              </p:cNvSpPr>
              <p:nvPr/>
            </p:nvSpPr>
            <p:spPr bwMode="auto">
              <a:xfrm>
                <a:off x="4664075" y="3451226"/>
                <a:ext cx="182563" cy="263525"/>
              </a:xfrm>
              <a:custGeom>
                <a:avLst/>
                <a:gdLst>
                  <a:gd name="T0" fmla="*/ 51 w 1851"/>
                  <a:gd name="T1" fmla="*/ 2664 h 2664"/>
                  <a:gd name="T2" fmla="*/ 60 w 1851"/>
                  <a:gd name="T3" fmla="*/ 2650 h 2664"/>
                  <a:gd name="T4" fmla="*/ 1464 w 1851"/>
                  <a:gd name="T5" fmla="*/ 1377 h 2664"/>
                  <a:gd name="T6" fmla="*/ 1238 w 1851"/>
                  <a:gd name="T7" fmla="*/ 1629 h 2664"/>
                  <a:gd name="T8" fmla="*/ 1095 w 1851"/>
                  <a:gd name="T9" fmla="*/ 1827 h 2664"/>
                  <a:gd name="T10" fmla="*/ 981 w 1851"/>
                  <a:gd name="T11" fmla="*/ 2036 h 2664"/>
                  <a:gd name="T12" fmla="*/ 949 w 1851"/>
                  <a:gd name="T13" fmla="*/ 2135 h 2664"/>
                  <a:gd name="T14" fmla="*/ 935 w 1851"/>
                  <a:gd name="T15" fmla="*/ 2236 h 2664"/>
                  <a:gd name="T16" fmla="*/ 949 w 1851"/>
                  <a:gd name="T17" fmla="*/ 2328 h 2664"/>
                  <a:gd name="T18" fmla="*/ 968 w 1851"/>
                  <a:gd name="T19" fmla="*/ 2403 h 2664"/>
                  <a:gd name="T20" fmla="*/ 965 w 1851"/>
                  <a:gd name="T21" fmla="*/ 2441 h 2664"/>
                  <a:gd name="T22" fmla="*/ 937 w 1851"/>
                  <a:gd name="T23" fmla="*/ 2482 h 2664"/>
                  <a:gd name="T24" fmla="*/ 862 w 1851"/>
                  <a:gd name="T25" fmla="*/ 2523 h 2664"/>
                  <a:gd name="T26" fmla="*/ 759 w 1851"/>
                  <a:gd name="T27" fmla="*/ 2547 h 2664"/>
                  <a:gd name="T28" fmla="*/ 577 w 1851"/>
                  <a:gd name="T29" fmla="*/ 2558 h 2664"/>
                  <a:gd name="T30" fmla="*/ 423 w 1851"/>
                  <a:gd name="T31" fmla="*/ 2553 h 2664"/>
                  <a:gd name="T32" fmla="*/ 307 w 1851"/>
                  <a:gd name="T33" fmla="*/ 2563 h 2664"/>
                  <a:gd name="T34" fmla="*/ 195 w 1851"/>
                  <a:gd name="T35" fmla="*/ 2591 h 2664"/>
                  <a:gd name="T36" fmla="*/ 173 w 1851"/>
                  <a:gd name="T37" fmla="*/ 2605 h 2664"/>
                  <a:gd name="T38" fmla="*/ 361 w 1851"/>
                  <a:gd name="T39" fmla="*/ 2577 h 2664"/>
                  <a:gd name="T40" fmla="*/ 601 w 1851"/>
                  <a:gd name="T41" fmla="*/ 2566 h 2664"/>
                  <a:gd name="T42" fmla="*/ 794 w 1851"/>
                  <a:gd name="T43" fmla="*/ 2556 h 2664"/>
                  <a:gd name="T44" fmla="*/ 867 w 1851"/>
                  <a:gd name="T45" fmla="*/ 2534 h 2664"/>
                  <a:gd name="T46" fmla="*/ 919 w 1851"/>
                  <a:gd name="T47" fmla="*/ 2506 h 2664"/>
                  <a:gd name="T48" fmla="*/ 951 w 1851"/>
                  <a:gd name="T49" fmla="*/ 2471 h 2664"/>
                  <a:gd name="T50" fmla="*/ 973 w 1851"/>
                  <a:gd name="T51" fmla="*/ 2401 h 2664"/>
                  <a:gd name="T52" fmla="*/ 960 w 1851"/>
                  <a:gd name="T53" fmla="*/ 2336 h 2664"/>
                  <a:gd name="T54" fmla="*/ 941 w 1851"/>
                  <a:gd name="T55" fmla="*/ 2271 h 2664"/>
                  <a:gd name="T56" fmla="*/ 954 w 1851"/>
                  <a:gd name="T57" fmla="*/ 2187 h 2664"/>
                  <a:gd name="T58" fmla="*/ 1017 w 1851"/>
                  <a:gd name="T59" fmla="*/ 1998 h 2664"/>
                  <a:gd name="T60" fmla="*/ 1090 w 1851"/>
                  <a:gd name="T61" fmla="*/ 1854 h 2664"/>
                  <a:gd name="T62" fmla="*/ 1198 w 1851"/>
                  <a:gd name="T63" fmla="*/ 1694 h 2664"/>
                  <a:gd name="T64" fmla="*/ 1388 w 1851"/>
                  <a:gd name="T65" fmla="*/ 1467 h 2664"/>
                  <a:gd name="T66" fmla="*/ 1734 w 1851"/>
                  <a:gd name="T67" fmla="*/ 1099 h 2664"/>
                  <a:gd name="T68" fmla="*/ 1781 w 1851"/>
                  <a:gd name="T69" fmla="*/ 985 h 2664"/>
                  <a:gd name="T70" fmla="*/ 1759 w 1851"/>
                  <a:gd name="T71" fmla="*/ 1053 h 2664"/>
                  <a:gd name="T72" fmla="*/ 1769 w 1851"/>
                  <a:gd name="T73" fmla="*/ 1031 h 2664"/>
                  <a:gd name="T74" fmla="*/ 1607 w 1851"/>
                  <a:gd name="T75" fmla="*/ 539 h 2664"/>
                  <a:gd name="T76" fmla="*/ 1610 w 1851"/>
                  <a:gd name="T77" fmla="*/ 628 h 2664"/>
                  <a:gd name="T78" fmla="*/ 1653 w 1851"/>
                  <a:gd name="T79" fmla="*/ 739 h 2664"/>
                  <a:gd name="T80" fmla="*/ 1748 w 1851"/>
                  <a:gd name="T81" fmla="*/ 869 h 2664"/>
                  <a:gd name="T82" fmla="*/ 1781 w 1851"/>
                  <a:gd name="T83" fmla="*/ 947 h 2664"/>
                  <a:gd name="T84" fmla="*/ 1783 w 1851"/>
                  <a:gd name="T85" fmla="*/ 958 h 2664"/>
                  <a:gd name="T86" fmla="*/ 1773 w 1851"/>
                  <a:gd name="T87" fmla="*/ 880 h 2664"/>
                  <a:gd name="T88" fmla="*/ 1729 w 1851"/>
                  <a:gd name="T89" fmla="*/ 806 h 2664"/>
                  <a:gd name="T90" fmla="*/ 1677 w 1851"/>
                  <a:gd name="T91" fmla="*/ 755 h 2664"/>
                  <a:gd name="T92" fmla="*/ 1632 w 1851"/>
                  <a:gd name="T93" fmla="*/ 679 h 2664"/>
                  <a:gd name="T94" fmla="*/ 1610 w 1851"/>
                  <a:gd name="T95" fmla="*/ 595 h 2664"/>
                  <a:gd name="T96" fmla="*/ 1821 w 1851"/>
                  <a:gd name="T97" fmla="*/ 21 h 2664"/>
                  <a:gd name="T98" fmla="*/ 1764 w 1851"/>
                  <a:gd name="T99" fmla="*/ 116 h 2664"/>
                  <a:gd name="T100" fmla="*/ 1786 w 1851"/>
                  <a:gd name="T101" fmla="*/ 83 h 2664"/>
                  <a:gd name="T102" fmla="*/ 1851 w 1851"/>
                  <a:gd name="T103" fmla="*/ 0 h 2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1" h="2664">
                    <a:moveTo>
                      <a:pt x="16" y="2631"/>
                    </a:moveTo>
                    <a:lnTo>
                      <a:pt x="0" y="2636"/>
                    </a:lnTo>
                    <a:lnTo>
                      <a:pt x="51" y="2664"/>
                    </a:lnTo>
                    <a:lnTo>
                      <a:pt x="65" y="2650"/>
                    </a:lnTo>
                    <a:lnTo>
                      <a:pt x="82" y="2639"/>
                    </a:lnTo>
                    <a:lnTo>
                      <a:pt x="60" y="2650"/>
                    </a:lnTo>
                    <a:lnTo>
                      <a:pt x="44" y="2645"/>
                    </a:lnTo>
                    <a:lnTo>
                      <a:pt x="16" y="2631"/>
                    </a:lnTo>
                    <a:close/>
                    <a:moveTo>
                      <a:pt x="1464" y="1377"/>
                    </a:moveTo>
                    <a:lnTo>
                      <a:pt x="1383" y="1464"/>
                    </a:lnTo>
                    <a:lnTo>
                      <a:pt x="1287" y="1570"/>
                    </a:lnTo>
                    <a:lnTo>
                      <a:pt x="1238" y="1629"/>
                    </a:lnTo>
                    <a:lnTo>
                      <a:pt x="1188" y="1694"/>
                    </a:lnTo>
                    <a:lnTo>
                      <a:pt x="1139" y="1760"/>
                    </a:lnTo>
                    <a:lnTo>
                      <a:pt x="1095" y="1827"/>
                    </a:lnTo>
                    <a:lnTo>
                      <a:pt x="1052" y="1895"/>
                    </a:lnTo>
                    <a:lnTo>
                      <a:pt x="1014" y="1965"/>
                    </a:lnTo>
                    <a:lnTo>
                      <a:pt x="981" y="2036"/>
                    </a:lnTo>
                    <a:lnTo>
                      <a:pt x="970" y="2068"/>
                    </a:lnTo>
                    <a:lnTo>
                      <a:pt x="960" y="2104"/>
                    </a:lnTo>
                    <a:lnTo>
                      <a:pt x="949" y="2135"/>
                    </a:lnTo>
                    <a:lnTo>
                      <a:pt x="944" y="2170"/>
                    </a:lnTo>
                    <a:lnTo>
                      <a:pt x="937" y="2203"/>
                    </a:lnTo>
                    <a:lnTo>
                      <a:pt x="935" y="2236"/>
                    </a:lnTo>
                    <a:lnTo>
                      <a:pt x="937" y="2268"/>
                    </a:lnTo>
                    <a:lnTo>
                      <a:pt x="941" y="2299"/>
                    </a:lnTo>
                    <a:lnTo>
                      <a:pt x="949" y="2328"/>
                    </a:lnTo>
                    <a:lnTo>
                      <a:pt x="956" y="2358"/>
                    </a:lnTo>
                    <a:lnTo>
                      <a:pt x="968" y="2387"/>
                    </a:lnTo>
                    <a:lnTo>
                      <a:pt x="968" y="2403"/>
                    </a:lnTo>
                    <a:lnTo>
                      <a:pt x="968" y="2415"/>
                    </a:lnTo>
                    <a:lnTo>
                      <a:pt x="968" y="2428"/>
                    </a:lnTo>
                    <a:lnTo>
                      <a:pt x="965" y="2441"/>
                    </a:lnTo>
                    <a:lnTo>
                      <a:pt x="960" y="2452"/>
                    </a:lnTo>
                    <a:lnTo>
                      <a:pt x="954" y="2464"/>
                    </a:lnTo>
                    <a:lnTo>
                      <a:pt x="937" y="2482"/>
                    </a:lnTo>
                    <a:lnTo>
                      <a:pt x="916" y="2499"/>
                    </a:lnTo>
                    <a:lnTo>
                      <a:pt x="889" y="2512"/>
                    </a:lnTo>
                    <a:lnTo>
                      <a:pt x="862" y="2523"/>
                    </a:lnTo>
                    <a:lnTo>
                      <a:pt x="829" y="2530"/>
                    </a:lnTo>
                    <a:lnTo>
                      <a:pt x="794" y="2539"/>
                    </a:lnTo>
                    <a:lnTo>
                      <a:pt x="759" y="2547"/>
                    </a:lnTo>
                    <a:lnTo>
                      <a:pt x="721" y="2549"/>
                    </a:lnTo>
                    <a:lnTo>
                      <a:pt x="648" y="2556"/>
                    </a:lnTo>
                    <a:lnTo>
                      <a:pt x="577" y="2558"/>
                    </a:lnTo>
                    <a:lnTo>
                      <a:pt x="499" y="2556"/>
                    </a:lnTo>
                    <a:lnTo>
                      <a:pt x="448" y="2553"/>
                    </a:lnTo>
                    <a:lnTo>
                      <a:pt x="423" y="2553"/>
                    </a:lnTo>
                    <a:lnTo>
                      <a:pt x="385" y="2556"/>
                    </a:lnTo>
                    <a:lnTo>
                      <a:pt x="345" y="2558"/>
                    </a:lnTo>
                    <a:lnTo>
                      <a:pt x="307" y="2563"/>
                    </a:lnTo>
                    <a:lnTo>
                      <a:pt x="269" y="2572"/>
                    </a:lnTo>
                    <a:lnTo>
                      <a:pt x="230" y="2580"/>
                    </a:lnTo>
                    <a:lnTo>
                      <a:pt x="195" y="2591"/>
                    </a:lnTo>
                    <a:lnTo>
                      <a:pt x="157" y="2605"/>
                    </a:lnTo>
                    <a:lnTo>
                      <a:pt x="122" y="2620"/>
                    </a:lnTo>
                    <a:lnTo>
                      <a:pt x="173" y="2605"/>
                    </a:lnTo>
                    <a:lnTo>
                      <a:pt x="230" y="2591"/>
                    </a:lnTo>
                    <a:lnTo>
                      <a:pt x="293" y="2582"/>
                    </a:lnTo>
                    <a:lnTo>
                      <a:pt x="361" y="2577"/>
                    </a:lnTo>
                    <a:lnTo>
                      <a:pt x="425" y="2572"/>
                    </a:lnTo>
                    <a:lnTo>
                      <a:pt x="491" y="2569"/>
                    </a:lnTo>
                    <a:lnTo>
                      <a:pt x="601" y="2566"/>
                    </a:lnTo>
                    <a:lnTo>
                      <a:pt x="697" y="2569"/>
                    </a:lnTo>
                    <a:lnTo>
                      <a:pt x="765" y="2561"/>
                    </a:lnTo>
                    <a:lnTo>
                      <a:pt x="794" y="2556"/>
                    </a:lnTo>
                    <a:lnTo>
                      <a:pt x="822" y="2549"/>
                    </a:lnTo>
                    <a:lnTo>
                      <a:pt x="846" y="2542"/>
                    </a:lnTo>
                    <a:lnTo>
                      <a:pt x="867" y="2534"/>
                    </a:lnTo>
                    <a:lnTo>
                      <a:pt x="886" y="2525"/>
                    </a:lnTo>
                    <a:lnTo>
                      <a:pt x="906" y="2515"/>
                    </a:lnTo>
                    <a:lnTo>
                      <a:pt x="919" y="2506"/>
                    </a:lnTo>
                    <a:lnTo>
                      <a:pt x="932" y="2495"/>
                    </a:lnTo>
                    <a:lnTo>
                      <a:pt x="944" y="2482"/>
                    </a:lnTo>
                    <a:lnTo>
                      <a:pt x="951" y="2471"/>
                    </a:lnTo>
                    <a:lnTo>
                      <a:pt x="962" y="2447"/>
                    </a:lnTo>
                    <a:lnTo>
                      <a:pt x="970" y="2422"/>
                    </a:lnTo>
                    <a:lnTo>
                      <a:pt x="973" y="2401"/>
                    </a:lnTo>
                    <a:lnTo>
                      <a:pt x="970" y="2377"/>
                    </a:lnTo>
                    <a:lnTo>
                      <a:pt x="965" y="2355"/>
                    </a:lnTo>
                    <a:lnTo>
                      <a:pt x="960" y="2336"/>
                    </a:lnTo>
                    <a:lnTo>
                      <a:pt x="949" y="2309"/>
                    </a:lnTo>
                    <a:lnTo>
                      <a:pt x="941" y="2299"/>
                    </a:lnTo>
                    <a:lnTo>
                      <a:pt x="941" y="2271"/>
                    </a:lnTo>
                    <a:lnTo>
                      <a:pt x="944" y="2243"/>
                    </a:lnTo>
                    <a:lnTo>
                      <a:pt x="949" y="2214"/>
                    </a:lnTo>
                    <a:lnTo>
                      <a:pt x="954" y="2187"/>
                    </a:lnTo>
                    <a:lnTo>
                      <a:pt x="968" y="2128"/>
                    </a:lnTo>
                    <a:lnTo>
                      <a:pt x="989" y="2066"/>
                    </a:lnTo>
                    <a:lnTo>
                      <a:pt x="1017" y="1998"/>
                    </a:lnTo>
                    <a:lnTo>
                      <a:pt x="1033" y="1963"/>
                    </a:lnTo>
                    <a:lnTo>
                      <a:pt x="1049" y="1925"/>
                    </a:lnTo>
                    <a:lnTo>
                      <a:pt x="1090" y="1854"/>
                    </a:lnTo>
                    <a:lnTo>
                      <a:pt x="1136" y="1784"/>
                    </a:lnTo>
                    <a:lnTo>
                      <a:pt x="1182" y="1716"/>
                    </a:lnTo>
                    <a:lnTo>
                      <a:pt x="1198" y="1694"/>
                    </a:lnTo>
                    <a:lnTo>
                      <a:pt x="1255" y="1627"/>
                    </a:lnTo>
                    <a:lnTo>
                      <a:pt x="1309" y="1559"/>
                    </a:lnTo>
                    <a:lnTo>
                      <a:pt x="1388" y="1467"/>
                    </a:lnTo>
                    <a:lnTo>
                      <a:pt x="1464" y="1377"/>
                    </a:lnTo>
                    <a:close/>
                    <a:moveTo>
                      <a:pt x="1748" y="1078"/>
                    </a:moveTo>
                    <a:lnTo>
                      <a:pt x="1734" y="1099"/>
                    </a:lnTo>
                    <a:lnTo>
                      <a:pt x="1740" y="1093"/>
                    </a:lnTo>
                    <a:lnTo>
                      <a:pt x="1748" y="1078"/>
                    </a:lnTo>
                    <a:close/>
                    <a:moveTo>
                      <a:pt x="1781" y="985"/>
                    </a:moveTo>
                    <a:lnTo>
                      <a:pt x="1775" y="1007"/>
                    </a:lnTo>
                    <a:lnTo>
                      <a:pt x="1767" y="1031"/>
                    </a:lnTo>
                    <a:lnTo>
                      <a:pt x="1759" y="1053"/>
                    </a:lnTo>
                    <a:lnTo>
                      <a:pt x="1748" y="1078"/>
                    </a:lnTo>
                    <a:lnTo>
                      <a:pt x="1759" y="1055"/>
                    </a:lnTo>
                    <a:lnTo>
                      <a:pt x="1769" y="1031"/>
                    </a:lnTo>
                    <a:lnTo>
                      <a:pt x="1775" y="1010"/>
                    </a:lnTo>
                    <a:lnTo>
                      <a:pt x="1781" y="985"/>
                    </a:lnTo>
                    <a:close/>
                    <a:moveTo>
                      <a:pt x="1607" y="539"/>
                    </a:moveTo>
                    <a:lnTo>
                      <a:pt x="1604" y="584"/>
                    </a:lnTo>
                    <a:lnTo>
                      <a:pt x="1607" y="606"/>
                    </a:lnTo>
                    <a:lnTo>
                      <a:pt x="1610" y="628"/>
                    </a:lnTo>
                    <a:lnTo>
                      <a:pt x="1618" y="669"/>
                    </a:lnTo>
                    <a:lnTo>
                      <a:pt x="1635" y="704"/>
                    </a:lnTo>
                    <a:lnTo>
                      <a:pt x="1653" y="739"/>
                    </a:lnTo>
                    <a:lnTo>
                      <a:pt x="1675" y="772"/>
                    </a:lnTo>
                    <a:lnTo>
                      <a:pt x="1700" y="803"/>
                    </a:lnTo>
                    <a:lnTo>
                      <a:pt x="1748" y="869"/>
                    </a:lnTo>
                    <a:lnTo>
                      <a:pt x="1764" y="895"/>
                    </a:lnTo>
                    <a:lnTo>
                      <a:pt x="1775" y="920"/>
                    </a:lnTo>
                    <a:lnTo>
                      <a:pt x="1781" y="947"/>
                    </a:lnTo>
                    <a:lnTo>
                      <a:pt x="1781" y="972"/>
                    </a:lnTo>
                    <a:lnTo>
                      <a:pt x="1781" y="985"/>
                    </a:lnTo>
                    <a:lnTo>
                      <a:pt x="1783" y="958"/>
                    </a:lnTo>
                    <a:lnTo>
                      <a:pt x="1783" y="930"/>
                    </a:lnTo>
                    <a:lnTo>
                      <a:pt x="1781" y="904"/>
                    </a:lnTo>
                    <a:lnTo>
                      <a:pt x="1773" y="880"/>
                    </a:lnTo>
                    <a:lnTo>
                      <a:pt x="1759" y="852"/>
                    </a:lnTo>
                    <a:lnTo>
                      <a:pt x="1745" y="828"/>
                    </a:lnTo>
                    <a:lnTo>
                      <a:pt x="1729" y="806"/>
                    </a:lnTo>
                    <a:lnTo>
                      <a:pt x="1713" y="787"/>
                    </a:lnTo>
                    <a:lnTo>
                      <a:pt x="1689" y="763"/>
                    </a:lnTo>
                    <a:lnTo>
                      <a:pt x="1677" y="755"/>
                    </a:lnTo>
                    <a:lnTo>
                      <a:pt x="1659" y="730"/>
                    </a:lnTo>
                    <a:lnTo>
                      <a:pt x="1645" y="704"/>
                    </a:lnTo>
                    <a:lnTo>
                      <a:pt x="1632" y="679"/>
                    </a:lnTo>
                    <a:lnTo>
                      <a:pt x="1623" y="652"/>
                    </a:lnTo>
                    <a:lnTo>
                      <a:pt x="1616" y="625"/>
                    </a:lnTo>
                    <a:lnTo>
                      <a:pt x="1610" y="595"/>
                    </a:lnTo>
                    <a:lnTo>
                      <a:pt x="1607" y="568"/>
                    </a:lnTo>
                    <a:lnTo>
                      <a:pt x="1607" y="539"/>
                    </a:lnTo>
                    <a:close/>
                    <a:moveTo>
                      <a:pt x="1821" y="21"/>
                    </a:moveTo>
                    <a:lnTo>
                      <a:pt x="1806" y="43"/>
                    </a:lnTo>
                    <a:lnTo>
                      <a:pt x="1792" y="69"/>
                    </a:lnTo>
                    <a:lnTo>
                      <a:pt x="1764" y="116"/>
                    </a:lnTo>
                    <a:lnTo>
                      <a:pt x="1732" y="170"/>
                    </a:lnTo>
                    <a:lnTo>
                      <a:pt x="1759" y="125"/>
                    </a:lnTo>
                    <a:lnTo>
                      <a:pt x="1786" y="83"/>
                    </a:lnTo>
                    <a:lnTo>
                      <a:pt x="1830" y="27"/>
                    </a:lnTo>
                    <a:lnTo>
                      <a:pt x="1821" y="21"/>
                    </a:lnTo>
                    <a:close/>
                    <a:moveTo>
                      <a:pt x="1851" y="0"/>
                    </a:moveTo>
                    <a:lnTo>
                      <a:pt x="1849" y="0"/>
                    </a:lnTo>
                    <a:lnTo>
                      <a:pt x="1851"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57"/>
              <p:cNvSpPr>
                <a:spLocks/>
              </p:cNvSpPr>
              <p:nvPr/>
            </p:nvSpPr>
            <p:spPr bwMode="auto">
              <a:xfrm>
                <a:off x="4754563" y="3355976"/>
                <a:ext cx="92075" cy="96838"/>
              </a:xfrm>
              <a:custGeom>
                <a:avLst/>
                <a:gdLst>
                  <a:gd name="T0" fmla="*/ 0 w 935"/>
                  <a:gd name="T1" fmla="*/ 0 h 977"/>
                  <a:gd name="T2" fmla="*/ 3 w 935"/>
                  <a:gd name="T3" fmla="*/ 12 h 977"/>
                  <a:gd name="T4" fmla="*/ 5 w 935"/>
                  <a:gd name="T5" fmla="*/ 29 h 977"/>
                  <a:gd name="T6" fmla="*/ 3 w 935"/>
                  <a:gd name="T7" fmla="*/ 43 h 977"/>
                  <a:gd name="T8" fmla="*/ 3 w 935"/>
                  <a:gd name="T9" fmla="*/ 56 h 977"/>
                  <a:gd name="T10" fmla="*/ 108 w 935"/>
                  <a:gd name="T11" fmla="*/ 202 h 977"/>
                  <a:gd name="T12" fmla="*/ 193 w 935"/>
                  <a:gd name="T13" fmla="*/ 311 h 977"/>
                  <a:gd name="T14" fmla="*/ 282 w 935"/>
                  <a:gd name="T15" fmla="*/ 416 h 977"/>
                  <a:gd name="T16" fmla="*/ 374 w 935"/>
                  <a:gd name="T17" fmla="*/ 522 h 977"/>
                  <a:gd name="T18" fmla="*/ 472 w 935"/>
                  <a:gd name="T19" fmla="*/ 622 h 977"/>
                  <a:gd name="T20" fmla="*/ 523 w 935"/>
                  <a:gd name="T21" fmla="*/ 671 h 977"/>
                  <a:gd name="T22" fmla="*/ 575 w 935"/>
                  <a:gd name="T23" fmla="*/ 720 h 977"/>
                  <a:gd name="T24" fmla="*/ 629 w 935"/>
                  <a:gd name="T25" fmla="*/ 765 h 977"/>
                  <a:gd name="T26" fmla="*/ 681 w 935"/>
                  <a:gd name="T27" fmla="*/ 809 h 977"/>
                  <a:gd name="T28" fmla="*/ 737 w 935"/>
                  <a:gd name="T29" fmla="*/ 852 h 977"/>
                  <a:gd name="T30" fmla="*/ 792 w 935"/>
                  <a:gd name="T31" fmla="*/ 892 h 977"/>
                  <a:gd name="T32" fmla="*/ 848 w 935"/>
                  <a:gd name="T33" fmla="*/ 934 h 977"/>
                  <a:gd name="T34" fmla="*/ 905 w 935"/>
                  <a:gd name="T35" fmla="*/ 971 h 977"/>
                  <a:gd name="T36" fmla="*/ 914 w 935"/>
                  <a:gd name="T37" fmla="*/ 977 h 977"/>
                  <a:gd name="T38" fmla="*/ 935 w 935"/>
                  <a:gd name="T39" fmla="*/ 950 h 977"/>
                  <a:gd name="T40" fmla="*/ 933 w 935"/>
                  <a:gd name="T41" fmla="*/ 950 h 977"/>
                  <a:gd name="T42" fmla="*/ 930 w 935"/>
                  <a:gd name="T43" fmla="*/ 946 h 977"/>
                  <a:gd name="T44" fmla="*/ 883 w 935"/>
                  <a:gd name="T45" fmla="*/ 922 h 977"/>
                  <a:gd name="T46" fmla="*/ 841 w 935"/>
                  <a:gd name="T47" fmla="*/ 896 h 977"/>
                  <a:gd name="T48" fmla="*/ 797 w 935"/>
                  <a:gd name="T49" fmla="*/ 868 h 977"/>
                  <a:gd name="T50" fmla="*/ 751 w 935"/>
                  <a:gd name="T51" fmla="*/ 836 h 977"/>
                  <a:gd name="T52" fmla="*/ 707 w 935"/>
                  <a:gd name="T53" fmla="*/ 803 h 977"/>
                  <a:gd name="T54" fmla="*/ 667 w 935"/>
                  <a:gd name="T55" fmla="*/ 768 h 977"/>
                  <a:gd name="T56" fmla="*/ 583 w 935"/>
                  <a:gd name="T57" fmla="*/ 695 h 977"/>
                  <a:gd name="T58" fmla="*/ 502 w 935"/>
                  <a:gd name="T59" fmla="*/ 619 h 977"/>
                  <a:gd name="T60" fmla="*/ 425 w 935"/>
                  <a:gd name="T61" fmla="*/ 541 h 977"/>
                  <a:gd name="T62" fmla="*/ 352 w 935"/>
                  <a:gd name="T63" fmla="*/ 459 h 977"/>
                  <a:gd name="T64" fmla="*/ 284 w 935"/>
                  <a:gd name="T65" fmla="*/ 381 h 977"/>
                  <a:gd name="T66" fmla="*/ 225 w 935"/>
                  <a:gd name="T67" fmla="*/ 308 h 977"/>
                  <a:gd name="T68" fmla="*/ 169 w 935"/>
                  <a:gd name="T69" fmla="*/ 235 h 977"/>
                  <a:gd name="T70" fmla="*/ 79 w 935"/>
                  <a:gd name="T71" fmla="*/ 113 h 977"/>
                  <a:gd name="T72" fmla="*/ 21 w 935"/>
                  <a:gd name="T73" fmla="*/ 31 h 977"/>
                  <a:gd name="T74" fmla="*/ 0 w 935"/>
                  <a:gd name="T75" fmla="*/ 0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5" h="977">
                    <a:moveTo>
                      <a:pt x="0" y="0"/>
                    </a:moveTo>
                    <a:lnTo>
                      <a:pt x="3" y="12"/>
                    </a:lnTo>
                    <a:lnTo>
                      <a:pt x="5" y="29"/>
                    </a:lnTo>
                    <a:lnTo>
                      <a:pt x="3" y="43"/>
                    </a:lnTo>
                    <a:lnTo>
                      <a:pt x="3" y="56"/>
                    </a:lnTo>
                    <a:lnTo>
                      <a:pt x="108" y="202"/>
                    </a:lnTo>
                    <a:lnTo>
                      <a:pt x="193" y="311"/>
                    </a:lnTo>
                    <a:lnTo>
                      <a:pt x="282" y="416"/>
                    </a:lnTo>
                    <a:lnTo>
                      <a:pt x="374" y="522"/>
                    </a:lnTo>
                    <a:lnTo>
                      <a:pt x="472" y="622"/>
                    </a:lnTo>
                    <a:lnTo>
                      <a:pt x="523" y="671"/>
                    </a:lnTo>
                    <a:lnTo>
                      <a:pt x="575" y="720"/>
                    </a:lnTo>
                    <a:lnTo>
                      <a:pt x="629" y="765"/>
                    </a:lnTo>
                    <a:lnTo>
                      <a:pt x="681" y="809"/>
                    </a:lnTo>
                    <a:lnTo>
                      <a:pt x="737" y="852"/>
                    </a:lnTo>
                    <a:lnTo>
                      <a:pt x="792" y="892"/>
                    </a:lnTo>
                    <a:lnTo>
                      <a:pt x="848" y="934"/>
                    </a:lnTo>
                    <a:lnTo>
                      <a:pt x="905" y="971"/>
                    </a:lnTo>
                    <a:lnTo>
                      <a:pt x="914" y="977"/>
                    </a:lnTo>
                    <a:lnTo>
                      <a:pt x="935" y="950"/>
                    </a:lnTo>
                    <a:lnTo>
                      <a:pt x="933" y="950"/>
                    </a:lnTo>
                    <a:lnTo>
                      <a:pt x="930" y="946"/>
                    </a:lnTo>
                    <a:lnTo>
                      <a:pt x="883" y="922"/>
                    </a:lnTo>
                    <a:lnTo>
                      <a:pt x="841" y="896"/>
                    </a:lnTo>
                    <a:lnTo>
                      <a:pt x="797" y="868"/>
                    </a:lnTo>
                    <a:lnTo>
                      <a:pt x="751" y="836"/>
                    </a:lnTo>
                    <a:lnTo>
                      <a:pt x="707" y="803"/>
                    </a:lnTo>
                    <a:lnTo>
                      <a:pt x="667" y="768"/>
                    </a:lnTo>
                    <a:lnTo>
                      <a:pt x="583" y="695"/>
                    </a:lnTo>
                    <a:lnTo>
                      <a:pt x="502" y="619"/>
                    </a:lnTo>
                    <a:lnTo>
                      <a:pt x="425" y="541"/>
                    </a:lnTo>
                    <a:lnTo>
                      <a:pt x="352" y="459"/>
                    </a:lnTo>
                    <a:lnTo>
                      <a:pt x="284" y="381"/>
                    </a:lnTo>
                    <a:lnTo>
                      <a:pt x="225" y="308"/>
                    </a:lnTo>
                    <a:lnTo>
                      <a:pt x="169" y="235"/>
                    </a:lnTo>
                    <a:lnTo>
                      <a:pt x="79" y="113"/>
                    </a:lnTo>
                    <a:lnTo>
                      <a:pt x="21" y="31"/>
                    </a:lnTo>
                    <a:lnTo>
                      <a:pt x="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58"/>
              <p:cNvSpPr>
                <a:spLocks/>
              </p:cNvSpPr>
              <p:nvPr/>
            </p:nvSpPr>
            <p:spPr bwMode="auto">
              <a:xfrm>
                <a:off x="4745038" y="3360738"/>
                <a:ext cx="9525" cy="14288"/>
              </a:xfrm>
              <a:custGeom>
                <a:avLst/>
                <a:gdLst>
                  <a:gd name="T0" fmla="*/ 87 w 100"/>
                  <a:gd name="T1" fmla="*/ 0 h 146"/>
                  <a:gd name="T2" fmla="*/ 70 w 100"/>
                  <a:gd name="T3" fmla="*/ 27 h 146"/>
                  <a:gd name="T4" fmla="*/ 43 w 100"/>
                  <a:gd name="T5" fmla="*/ 62 h 146"/>
                  <a:gd name="T6" fmla="*/ 0 w 100"/>
                  <a:gd name="T7" fmla="*/ 146 h 146"/>
                  <a:gd name="T8" fmla="*/ 35 w 100"/>
                  <a:gd name="T9" fmla="*/ 113 h 146"/>
                  <a:gd name="T10" fmla="*/ 64 w 100"/>
                  <a:gd name="T11" fmla="*/ 81 h 146"/>
                  <a:gd name="T12" fmla="*/ 76 w 100"/>
                  <a:gd name="T13" fmla="*/ 65 h 146"/>
                  <a:gd name="T14" fmla="*/ 87 w 100"/>
                  <a:gd name="T15" fmla="*/ 49 h 146"/>
                  <a:gd name="T16" fmla="*/ 94 w 100"/>
                  <a:gd name="T17" fmla="*/ 33 h 146"/>
                  <a:gd name="T18" fmla="*/ 100 w 100"/>
                  <a:gd name="T19" fmla="*/ 16 h 146"/>
                  <a:gd name="T20" fmla="*/ 87 w 10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46">
                    <a:moveTo>
                      <a:pt x="87" y="0"/>
                    </a:moveTo>
                    <a:lnTo>
                      <a:pt x="70" y="27"/>
                    </a:lnTo>
                    <a:lnTo>
                      <a:pt x="43" y="62"/>
                    </a:lnTo>
                    <a:lnTo>
                      <a:pt x="0" y="146"/>
                    </a:lnTo>
                    <a:lnTo>
                      <a:pt x="35" y="113"/>
                    </a:lnTo>
                    <a:lnTo>
                      <a:pt x="64" y="81"/>
                    </a:lnTo>
                    <a:lnTo>
                      <a:pt x="76" y="65"/>
                    </a:lnTo>
                    <a:lnTo>
                      <a:pt x="87" y="49"/>
                    </a:lnTo>
                    <a:lnTo>
                      <a:pt x="94" y="33"/>
                    </a:lnTo>
                    <a:lnTo>
                      <a:pt x="100" y="16"/>
                    </a:lnTo>
                    <a:lnTo>
                      <a:pt x="87" y="0"/>
                    </a:lnTo>
                    <a:close/>
                  </a:path>
                </a:pathLst>
              </a:custGeom>
              <a:solidFill>
                <a:srgbClr val="E0A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59"/>
              <p:cNvSpPr>
                <a:spLocks/>
              </p:cNvSpPr>
              <p:nvPr/>
            </p:nvSpPr>
            <p:spPr bwMode="auto">
              <a:xfrm>
                <a:off x="4749800" y="3359151"/>
                <a:ext cx="3175" cy="7938"/>
              </a:xfrm>
              <a:custGeom>
                <a:avLst/>
                <a:gdLst>
                  <a:gd name="T0" fmla="*/ 38 w 44"/>
                  <a:gd name="T1" fmla="*/ 0 h 71"/>
                  <a:gd name="T2" fmla="*/ 0 w 44"/>
                  <a:gd name="T3" fmla="*/ 71 h 71"/>
                  <a:gd name="T4" fmla="*/ 27 w 44"/>
                  <a:gd name="T5" fmla="*/ 36 h 71"/>
                  <a:gd name="T6" fmla="*/ 44 w 44"/>
                  <a:gd name="T7" fmla="*/ 9 h 71"/>
                  <a:gd name="T8" fmla="*/ 38 w 44"/>
                  <a:gd name="T9" fmla="*/ 0 h 71"/>
                </a:gdLst>
                <a:ahLst/>
                <a:cxnLst>
                  <a:cxn ang="0">
                    <a:pos x="T0" y="T1"/>
                  </a:cxn>
                  <a:cxn ang="0">
                    <a:pos x="T2" y="T3"/>
                  </a:cxn>
                  <a:cxn ang="0">
                    <a:pos x="T4" y="T5"/>
                  </a:cxn>
                  <a:cxn ang="0">
                    <a:pos x="T6" y="T7"/>
                  </a:cxn>
                  <a:cxn ang="0">
                    <a:pos x="T8" y="T9"/>
                  </a:cxn>
                </a:cxnLst>
                <a:rect l="0" t="0" r="r" b="b"/>
                <a:pathLst>
                  <a:path w="44" h="71">
                    <a:moveTo>
                      <a:pt x="38" y="0"/>
                    </a:moveTo>
                    <a:lnTo>
                      <a:pt x="0" y="71"/>
                    </a:lnTo>
                    <a:lnTo>
                      <a:pt x="27" y="36"/>
                    </a:lnTo>
                    <a:lnTo>
                      <a:pt x="44" y="9"/>
                    </a:lnTo>
                    <a:lnTo>
                      <a:pt x="38" y="0"/>
                    </a:lnTo>
                    <a:close/>
                  </a:path>
                </a:pathLst>
              </a:custGeom>
              <a:solidFill>
                <a:srgbClr val="CEA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60"/>
              <p:cNvSpPr>
                <a:spLocks/>
              </p:cNvSpPr>
              <p:nvPr/>
            </p:nvSpPr>
            <p:spPr bwMode="auto">
              <a:xfrm>
                <a:off x="4752975" y="3355976"/>
                <a:ext cx="1588" cy="6350"/>
              </a:xfrm>
              <a:custGeom>
                <a:avLst/>
                <a:gdLst>
                  <a:gd name="T0" fmla="*/ 16 w 21"/>
                  <a:gd name="T1" fmla="*/ 0 h 56"/>
                  <a:gd name="T2" fmla="*/ 0 w 21"/>
                  <a:gd name="T3" fmla="*/ 31 h 56"/>
                  <a:gd name="T4" fmla="*/ 6 w 21"/>
                  <a:gd name="T5" fmla="*/ 40 h 56"/>
                  <a:gd name="T6" fmla="*/ 19 w 21"/>
                  <a:gd name="T7" fmla="*/ 56 h 56"/>
                  <a:gd name="T8" fmla="*/ 19 w 21"/>
                  <a:gd name="T9" fmla="*/ 43 h 56"/>
                  <a:gd name="T10" fmla="*/ 21 w 21"/>
                  <a:gd name="T11" fmla="*/ 29 h 56"/>
                  <a:gd name="T12" fmla="*/ 19 w 21"/>
                  <a:gd name="T13" fmla="*/ 12 h 56"/>
                  <a:gd name="T14" fmla="*/ 16 w 21"/>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6">
                    <a:moveTo>
                      <a:pt x="16" y="0"/>
                    </a:moveTo>
                    <a:lnTo>
                      <a:pt x="0" y="31"/>
                    </a:lnTo>
                    <a:lnTo>
                      <a:pt x="6" y="40"/>
                    </a:lnTo>
                    <a:lnTo>
                      <a:pt x="19" y="56"/>
                    </a:lnTo>
                    <a:lnTo>
                      <a:pt x="19" y="43"/>
                    </a:lnTo>
                    <a:lnTo>
                      <a:pt x="21" y="29"/>
                    </a:lnTo>
                    <a:lnTo>
                      <a:pt x="19" y="12"/>
                    </a:lnTo>
                    <a:lnTo>
                      <a:pt x="16" y="0"/>
                    </a:lnTo>
                    <a:close/>
                  </a:path>
                </a:pathLst>
              </a:custGeom>
              <a:solidFill>
                <a:srgbClr val="6A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61"/>
              <p:cNvSpPr>
                <a:spLocks/>
              </p:cNvSpPr>
              <p:nvPr/>
            </p:nvSpPr>
            <p:spPr bwMode="auto">
              <a:xfrm>
                <a:off x="4752975" y="3443288"/>
                <a:ext cx="30163" cy="19050"/>
              </a:xfrm>
              <a:custGeom>
                <a:avLst/>
                <a:gdLst>
                  <a:gd name="T0" fmla="*/ 312 w 312"/>
                  <a:gd name="T1" fmla="*/ 0 h 199"/>
                  <a:gd name="T2" fmla="*/ 197 w 312"/>
                  <a:gd name="T3" fmla="*/ 25 h 199"/>
                  <a:gd name="T4" fmla="*/ 108 w 312"/>
                  <a:gd name="T5" fmla="*/ 44 h 199"/>
                  <a:gd name="T6" fmla="*/ 0 w 312"/>
                  <a:gd name="T7" fmla="*/ 60 h 199"/>
                  <a:gd name="T8" fmla="*/ 26 w 312"/>
                  <a:gd name="T9" fmla="*/ 131 h 199"/>
                  <a:gd name="T10" fmla="*/ 51 w 312"/>
                  <a:gd name="T11" fmla="*/ 199 h 199"/>
                  <a:gd name="T12" fmla="*/ 117 w 312"/>
                  <a:gd name="T13" fmla="*/ 157 h 199"/>
                  <a:gd name="T14" fmla="*/ 181 w 312"/>
                  <a:gd name="T15" fmla="*/ 108 h 199"/>
                  <a:gd name="T16" fmla="*/ 249 w 312"/>
                  <a:gd name="T17" fmla="*/ 58 h 199"/>
                  <a:gd name="T18" fmla="*/ 312 w 312"/>
                  <a:gd name="T1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 h="199">
                    <a:moveTo>
                      <a:pt x="312" y="0"/>
                    </a:moveTo>
                    <a:lnTo>
                      <a:pt x="197" y="25"/>
                    </a:lnTo>
                    <a:lnTo>
                      <a:pt x="108" y="44"/>
                    </a:lnTo>
                    <a:lnTo>
                      <a:pt x="0" y="60"/>
                    </a:lnTo>
                    <a:lnTo>
                      <a:pt x="26" y="131"/>
                    </a:lnTo>
                    <a:lnTo>
                      <a:pt x="51" y="199"/>
                    </a:lnTo>
                    <a:lnTo>
                      <a:pt x="117" y="157"/>
                    </a:lnTo>
                    <a:lnTo>
                      <a:pt x="181" y="108"/>
                    </a:lnTo>
                    <a:lnTo>
                      <a:pt x="249" y="58"/>
                    </a:lnTo>
                    <a:lnTo>
                      <a:pt x="312"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62"/>
              <p:cNvSpPr>
                <a:spLocks noEditPoints="1"/>
              </p:cNvSpPr>
              <p:nvPr/>
            </p:nvSpPr>
            <p:spPr bwMode="auto">
              <a:xfrm>
                <a:off x="4751388" y="3441701"/>
                <a:ext cx="33338" cy="22225"/>
              </a:xfrm>
              <a:custGeom>
                <a:avLst/>
                <a:gdLst>
                  <a:gd name="T0" fmla="*/ 331 w 333"/>
                  <a:gd name="T1" fmla="*/ 5 h 219"/>
                  <a:gd name="T2" fmla="*/ 327 w 333"/>
                  <a:gd name="T3" fmla="*/ 3 h 219"/>
                  <a:gd name="T4" fmla="*/ 331 w 333"/>
                  <a:gd name="T5" fmla="*/ 5 h 219"/>
                  <a:gd name="T6" fmla="*/ 327 w 333"/>
                  <a:gd name="T7" fmla="*/ 0 h 219"/>
                  <a:gd name="T8" fmla="*/ 263 w 333"/>
                  <a:gd name="T9" fmla="*/ 17 h 219"/>
                  <a:gd name="T10" fmla="*/ 151 w 333"/>
                  <a:gd name="T11" fmla="*/ 41 h 219"/>
                  <a:gd name="T12" fmla="*/ 78 w 333"/>
                  <a:gd name="T13" fmla="*/ 54 h 219"/>
                  <a:gd name="T14" fmla="*/ 0 w 333"/>
                  <a:gd name="T15" fmla="*/ 67 h 219"/>
                  <a:gd name="T16" fmla="*/ 3 w 333"/>
                  <a:gd name="T17" fmla="*/ 73 h 219"/>
                  <a:gd name="T18" fmla="*/ 111 w 333"/>
                  <a:gd name="T19" fmla="*/ 57 h 219"/>
                  <a:gd name="T20" fmla="*/ 200 w 333"/>
                  <a:gd name="T21" fmla="*/ 38 h 219"/>
                  <a:gd name="T22" fmla="*/ 315 w 333"/>
                  <a:gd name="T23" fmla="*/ 13 h 219"/>
                  <a:gd name="T24" fmla="*/ 252 w 333"/>
                  <a:gd name="T25" fmla="*/ 71 h 219"/>
                  <a:gd name="T26" fmla="*/ 184 w 333"/>
                  <a:gd name="T27" fmla="*/ 121 h 219"/>
                  <a:gd name="T28" fmla="*/ 120 w 333"/>
                  <a:gd name="T29" fmla="*/ 170 h 219"/>
                  <a:gd name="T30" fmla="*/ 54 w 333"/>
                  <a:gd name="T31" fmla="*/ 212 h 219"/>
                  <a:gd name="T32" fmla="*/ 57 w 333"/>
                  <a:gd name="T33" fmla="*/ 219 h 219"/>
                  <a:gd name="T34" fmla="*/ 125 w 333"/>
                  <a:gd name="T35" fmla="*/ 176 h 219"/>
                  <a:gd name="T36" fmla="*/ 195 w 333"/>
                  <a:gd name="T37" fmla="*/ 125 h 219"/>
                  <a:gd name="T38" fmla="*/ 266 w 333"/>
                  <a:gd name="T39" fmla="*/ 71 h 219"/>
                  <a:gd name="T40" fmla="*/ 333 w 333"/>
                  <a:gd name="T41" fmla="*/ 8 h 219"/>
                  <a:gd name="T42" fmla="*/ 333 w 333"/>
                  <a:gd name="T43" fmla="*/ 3 h 219"/>
                  <a:gd name="T44" fmla="*/ 327 w 333"/>
                  <a:gd name="T45"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219">
                    <a:moveTo>
                      <a:pt x="331" y="5"/>
                    </a:moveTo>
                    <a:lnTo>
                      <a:pt x="327" y="3"/>
                    </a:lnTo>
                    <a:lnTo>
                      <a:pt x="331" y="5"/>
                    </a:lnTo>
                    <a:close/>
                    <a:moveTo>
                      <a:pt x="327" y="0"/>
                    </a:moveTo>
                    <a:lnTo>
                      <a:pt x="263" y="17"/>
                    </a:lnTo>
                    <a:lnTo>
                      <a:pt x="151" y="41"/>
                    </a:lnTo>
                    <a:lnTo>
                      <a:pt x="78" y="54"/>
                    </a:lnTo>
                    <a:lnTo>
                      <a:pt x="0" y="67"/>
                    </a:lnTo>
                    <a:lnTo>
                      <a:pt x="3" y="73"/>
                    </a:lnTo>
                    <a:lnTo>
                      <a:pt x="111" y="57"/>
                    </a:lnTo>
                    <a:lnTo>
                      <a:pt x="200" y="38"/>
                    </a:lnTo>
                    <a:lnTo>
                      <a:pt x="315" y="13"/>
                    </a:lnTo>
                    <a:lnTo>
                      <a:pt x="252" y="71"/>
                    </a:lnTo>
                    <a:lnTo>
                      <a:pt x="184" y="121"/>
                    </a:lnTo>
                    <a:lnTo>
                      <a:pt x="120" y="170"/>
                    </a:lnTo>
                    <a:lnTo>
                      <a:pt x="54" y="212"/>
                    </a:lnTo>
                    <a:lnTo>
                      <a:pt x="57" y="219"/>
                    </a:lnTo>
                    <a:lnTo>
                      <a:pt x="125" y="176"/>
                    </a:lnTo>
                    <a:lnTo>
                      <a:pt x="195" y="125"/>
                    </a:lnTo>
                    <a:lnTo>
                      <a:pt x="266" y="71"/>
                    </a:lnTo>
                    <a:lnTo>
                      <a:pt x="333" y="8"/>
                    </a:lnTo>
                    <a:lnTo>
                      <a:pt x="333" y="3"/>
                    </a:lnTo>
                    <a:lnTo>
                      <a:pt x="327"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63"/>
              <p:cNvSpPr>
                <a:spLocks/>
              </p:cNvSpPr>
              <p:nvPr/>
            </p:nvSpPr>
            <p:spPr bwMode="auto">
              <a:xfrm>
                <a:off x="4762500" y="3514726"/>
                <a:ext cx="28575" cy="22225"/>
              </a:xfrm>
              <a:custGeom>
                <a:avLst/>
                <a:gdLst>
                  <a:gd name="T0" fmla="*/ 284 w 284"/>
                  <a:gd name="T1" fmla="*/ 0 h 224"/>
                  <a:gd name="T2" fmla="*/ 184 w 284"/>
                  <a:gd name="T3" fmla="*/ 21 h 224"/>
                  <a:gd name="T4" fmla="*/ 99 w 284"/>
                  <a:gd name="T5" fmla="*/ 35 h 224"/>
                  <a:gd name="T6" fmla="*/ 0 w 284"/>
                  <a:gd name="T7" fmla="*/ 51 h 224"/>
                  <a:gd name="T8" fmla="*/ 0 w 284"/>
                  <a:gd name="T9" fmla="*/ 89 h 224"/>
                  <a:gd name="T10" fmla="*/ 2 w 284"/>
                  <a:gd name="T11" fmla="*/ 129 h 224"/>
                  <a:gd name="T12" fmla="*/ 10 w 284"/>
                  <a:gd name="T13" fmla="*/ 172 h 224"/>
                  <a:gd name="T14" fmla="*/ 24 w 284"/>
                  <a:gd name="T15" fmla="*/ 224 h 224"/>
                  <a:gd name="T16" fmla="*/ 62 w 284"/>
                  <a:gd name="T17" fmla="*/ 202 h 224"/>
                  <a:gd name="T18" fmla="*/ 97 w 284"/>
                  <a:gd name="T19" fmla="*/ 178 h 224"/>
                  <a:gd name="T20" fmla="*/ 132 w 284"/>
                  <a:gd name="T21" fmla="*/ 153 h 224"/>
                  <a:gd name="T22" fmla="*/ 167 w 284"/>
                  <a:gd name="T23" fmla="*/ 127 h 224"/>
                  <a:gd name="T24" fmla="*/ 200 w 284"/>
                  <a:gd name="T25" fmla="*/ 97 h 224"/>
                  <a:gd name="T26" fmla="*/ 230 w 284"/>
                  <a:gd name="T27" fmla="*/ 68 h 224"/>
                  <a:gd name="T28" fmla="*/ 257 w 284"/>
                  <a:gd name="T29" fmla="*/ 35 h 224"/>
                  <a:gd name="T30" fmla="*/ 284 w 284"/>
                  <a:gd name="T3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224">
                    <a:moveTo>
                      <a:pt x="284" y="0"/>
                    </a:moveTo>
                    <a:lnTo>
                      <a:pt x="184" y="21"/>
                    </a:lnTo>
                    <a:lnTo>
                      <a:pt x="99" y="35"/>
                    </a:lnTo>
                    <a:lnTo>
                      <a:pt x="0" y="51"/>
                    </a:lnTo>
                    <a:lnTo>
                      <a:pt x="0" y="89"/>
                    </a:lnTo>
                    <a:lnTo>
                      <a:pt x="2" y="129"/>
                    </a:lnTo>
                    <a:lnTo>
                      <a:pt x="10" y="172"/>
                    </a:lnTo>
                    <a:lnTo>
                      <a:pt x="24" y="224"/>
                    </a:lnTo>
                    <a:lnTo>
                      <a:pt x="62" y="202"/>
                    </a:lnTo>
                    <a:lnTo>
                      <a:pt x="97" y="178"/>
                    </a:lnTo>
                    <a:lnTo>
                      <a:pt x="132" y="153"/>
                    </a:lnTo>
                    <a:lnTo>
                      <a:pt x="167" y="127"/>
                    </a:lnTo>
                    <a:lnTo>
                      <a:pt x="200" y="97"/>
                    </a:lnTo>
                    <a:lnTo>
                      <a:pt x="230" y="68"/>
                    </a:lnTo>
                    <a:lnTo>
                      <a:pt x="257" y="35"/>
                    </a:lnTo>
                    <a:lnTo>
                      <a:pt x="284"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64"/>
              <p:cNvSpPr>
                <a:spLocks noEditPoints="1"/>
              </p:cNvSpPr>
              <p:nvPr/>
            </p:nvSpPr>
            <p:spPr bwMode="auto">
              <a:xfrm>
                <a:off x="4762500" y="3514726"/>
                <a:ext cx="30163" cy="23813"/>
              </a:xfrm>
              <a:custGeom>
                <a:avLst/>
                <a:gdLst>
                  <a:gd name="T0" fmla="*/ 294 w 298"/>
                  <a:gd name="T1" fmla="*/ 2 h 241"/>
                  <a:gd name="T2" fmla="*/ 289 w 298"/>
                  <a:gd name="T3" fmla="*/ 0 h 241"/>
                  <a:gd name="T4" fmla="*/ 294 w 298"/>
                  <a:gd name="T5" fmla="*/ 2 h 241"/>
                  <a:gd name="T6" fmla="*/ 292 w 298"/>
                  <a:gd name="T7" fmla="*/ 0 h 241"/>
                  <a:gd name="T8" fmla="*/ 221 w 298"/>
                  <a:gd name="T9" fmla="*/ 14 h 241"/>
                  <a:gd name="T10" fmla="*/ 127 w 298"/>
                  <a:gd name="T11" fmla="*/ 30 h 241"/>
                  <a:gd name="T12" fmla="*/ 0 w 298"/>
                  <a:gd name="T13" fmla="*/ 51 h 241"/>
                  <a:gd name="T14" fmla="*/ 0 w 298"/>
                  <a:gd name="T15" fmla="*/ 60 h 241"/>
                  <a:gd name="T16" fmla="*/ 99 w 298"/>
                  <a:gd name="T17" fmla="*/ 44 h 241"/>
                  <a:gd name="T18" fmla="*/ 184 w 298"/>
                  <a:gd name="T19" fmla="*/ 30 h 241"/>
                  <a:gd name="T20" fmla="*/ 284 w 298"/>
                  <a:gd name="T21" fmla="*/ 9 h 241"/>
                  <a:gd name="T22" fmla="*/ 257 w 298"/>
                  <a:gd name="T23" fmla="*/ 44 h 241"/>
                  <a:gd name="T24" fmla="*/ 230 w 298"/>
                  <a:gd name="T25" fmla="*/ 77 h 241"/>
                  <a:gd name="T26" fmla="*/ 200 w 298"/>
                  <a:gd name="T27" fmla="*/ 106 h 241"/>
                  <a:gd name="T28" fmla="*/ 167 w 298"/>
                  <a:gd name="T29" fmla="*/ 136 h 241"/>
                  <a:gd name="T30" fmla="*/ 132 w 298"/>
                  <a:gd name="T31" fmla="*/ 162 h 241"/>
                  <a:gd name="T32" fmla="*/ 97 w 298"/>
                  <a:gd name="T33" fmla="*/ 187 h 241"/>
                  <a:gd name="T34" fmla="*/ 62 w 298"/>
                  <a:gd name="T35" fmla="*/ 211 h 241"/>
                  <a:gd name="T36" fmla="*/ 24 w 298"/>
                  <a:gd name="T37" fmla="*/ 233 h 241"/>
                  <a:gd name="T38" fmla="*/ 26 w 298"/>
                  <a:gd name="T39" fmla="*/ 241 h 241"/>
                  <a:gd name="T40" fmla="*/ 64 w 298"/>
                  <a:gd name="T41" fmla="*/ 219 h 241"/>
                  <a:gd name="T42" fmla="*/ 103 w 298"/>
                  <a:gd name="T43" fmla="*/ 192 h 241"/>
                  <a:gd name="T44" fmla="*/ 141 w 298"/>
                  <a:gd name="T45" fmla="*/ 168 h 241"/>
                  <a:gd name="T46" fmla="*/ 176 w 298"/>
                  <a:gd name="T47" fmla="*/ 138 h 241"/>
                  <a:gd name="T48" fmla="*/ 209 w 298"/>
                  <a:gd name="T49" fmla="*/ 108 h 241"/>
                  <a:gd name="T50" fmla="*/ 240 w 298"/>
                  <a:gd name="T51" fmla="*/ 77 h 241"/>
                  <a:gd name="T52" fmla="*/ 270 w 298"/>
                  <a:gd name="T53" fmla="*/ 41 h 241"/>
                  <a:gd name="T54" fmla="*/ 298 w 298"/>
                  <a:gd name="T55" fmla="*/ 6 h 241"/>
                  <a:gd name="T56" fmla="*/ 298 w 298"/>
                  <a:gd name="T57" fmla="*/ 0 h 241"/>
                  <a:gd name="T58" fmla="*/ 292 w 298"/>
                  <a:gd name="T5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8" h="241">
                    <a:moveTo>
                      <a:pt x="294" y="2"/>
                    </a:moveTo>
                    <a:lnTo>
                      <a:pt x="289" y="0"/>
                    </a:lnTo>
                    <a:lnTo>
                      <a:pt x="294" y="2"/>
                    </a:lnTo>
                    <a:close/>
                    <a:moveTo>
                      <a:pt x="292" y="0"/>
                    </a:moveTo>
                    <a:lnTo>
                      <a:pt x="221" y="14"/>
                    </a:lnTo>
                    <a:lnTo>
                      <a:pt x="127" y="30"/>
                    </a:lnTo>
                    <a:lnTo>
                      <a:pt x="0" y="51"/>
                    </a:lnTo>
                    <a:lnTo>
                      <a:pt x="0" y="60"/>
                    </a:lnTo>
                    <a:lnTo>
                      <a:pt x="99" y="44"/>
                    </a:lnTo>
                    <a:lnTo>
                      <a:pt x="184" y="30"/>
                    </a:lnTo>
                    <a:lnTo>
                      <a:pt x="284" y="9"/>
                    </a:lnTo>
                    <a:lnTo>
                      <a:pt x="257" y="44"/>
                    </a:lnTo>
                    <a:lnTo>
                      <a:pt x="230" y="77"/>
                    </a:lnTo>
                    <a:lnTo>
                      <a:pt x="200" y="106"/>
                    </a:lnTo>
                    <a:lnTo>
                      <a:pt x="167" y="136"/>
                    </a:lnTo>
                    <a:lnTo>
                      <a:pt x="132" y="162"/>
                    </a:lnTo>
                    <a:lnTo>
                      <a:pt x="97" y="187"/>
                    </a:lnTo>
                    <a:lnTo>
                      <a:pt x="62" y="211"/>
                    </a:lnTo>
                    <a:lnTo>
                      <a:pt x="24" y="233"/>
                    </a:lnTo>
                    <a:lnTo>
                      <a:pt x="26" y="241"/>
                    </a:lnTo>
                    <a:lnTo>
                      <a:pt x="64" y="219"/>
                    </a:lnTo>
                    <a:lnTo>
                      <a:pt x="103" y="192"/>
                    </a:lnTo>
                    <a:lnTo>
                      <a:pt x="141" y="168"/>
                    </a:lnTo>
                    <a:lnTo>
                      <a:pt x="176" y="138"/>
                    </a:lnTo>
                    <a:lnTo>
                      <a:pt x="209" y="108"/>
                    </a:lnTo>
                    <a:lnTo>
                      <a:pt x="240" y="77"/>
                    </a:lnTo>
                    <a:lnTo>
                      <a:pt x="270" y="41"/>
                    </a:lnTo>
                    <a:lnTo>
                      <a:pt x="298" y="6"/>
                    </a:lnTo>
                    <a:lnTo>
                      <a:pt x="298" y="0"/>
                    </a:lnTo>
                    <a:lnTo>
                      <a:pt x="292"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65"/>
              <p:cNvSpPr>
                <a:spLocks/>
              </p:cNvSpPr>
              <p:nvPr/>
            </p:nvSpPr>
            <p:spPr bwMode="auto">
              <a:xfrm>
                <a:off x="4770438" y="3573463"/>
                <a:ext cx="6350" cy="9525"/>
              </a:xfrm>
              <a:custGeom>
                <a:avLst/>
                <a:gdLst>
                  <a:gd name="T0" fmla="*/ 73 w 73"/>
                  <a:gd name="T1" fmla="*/ 0 h 104"/>
                  <a:gd name="T2" fmla="*/ 19 w 73"/>
                  <a:gd name="T3" fmla="*/ 14 h 104"/>
                  <a:gd name="T4" fmla="*/ 14 w 73"/>
                  <a:gd name="T5" fmla="*/ 58 h 104"/>
                  <a:gd name="T6" fmla="*/ 0 w 73"/>
                  <a:gd name="T7" fmla="*/ 104 h 104"/>
                  <a:gd name="T8" fmla="*/ 24 w 73"/>
                  <a:gd name="T9" fmla="*/ 82 h 104"/>
                  <a:gd name="T10" fmla="*/ 46 w 73"/>
                  <a:gd name="T11" fmla="*/ 55 h 104"/>
                  <a:gd name="T12" fmla="*/ 62 w 73"/>
                  <a:gd name="T13" fmla="*/ 28 h 104"/>
                  <a:gd name="T14" fmla="*/ 73 w 73"/>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04">
                    <a:moveTo>
                      <a:pt x="73" y="0"/>
                    </a:moveTo>
                    <a:lnTo>
                      <a:pt x="19" y="14"/>
                    </a:lnTo>
                    <a:lnTo>
                      <a:pt x="14" y="58"/>
                    </a:lnTo>
                    <a:lnTo>
                      <a:pt x="0" y="104"/>
                    </a:lnTo>
                    <a:lnTo>
                      <a:pt x="24" y="82"/>
                    </a:lnTo>
                    <a:lnTo>
                      <a:pt x="46" y="55"/>
                    </a:lnTo>
                    <a:lnTo>
                      <a:pt x="62" y="28"/>
                    </a:lnTo>
                    <a:lnTo>
                      <a:pt x="7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66"/>
              <p:cNvSpPr>
                <a:spLocks noEditPoints="1"/>
              </p:cNvSpPr>
              <p:nvPr/>
            </p:nvSpPr>
            <p:spPr bwMode="auto">
              <a:xfrm>
                <a:off x="4768850" y="3571876"/>
                <a:ext cx="9525" cy="12700"/>
              </a:xfrm>
              <a:custGeom>
                <a:avLst/>
                <a:gdLst>
                  <a:gd name="T0" fmla="*/ 85 w 89"/>
                  <a:gd name="T1" fmla="*/ 3 h 127"/>
                  <a:gd name="T2" fmla="*/ 80 w 89"/>
                  <a:gd name="T3" fmla="*/ 3 h 127"/>
                  <a:gd name="T4" fmla="*/ 85 w 89"/>
                  <a:gd name="T5" fmla="*/ 3 h 127"/>
                  <a:gd name="T6" fmla="*/ 83 w 89"/>
                  <a:gd name="T7" fmla="*/ 0 h 127"/>
                  <a:gd name="T8" fmla="*/ 45 w 89"/>
                  <a:gd name="T9" fmla="*/ 10 h 127"/>
                  <a:gd name="T10" fmla="*/ 26 w 89"/>
                  <a:gd name="T11" fmla="*/ 17 h 127"/>
                  <a:gd name="T12" fmla="*/ 24 w 89"/>
                  <a:gd name="T13" fmla="*/ 24 h 127"/>
                  <a:gd name="T14" fmla="*/ 78 w 89"/>
                  <a:gd name="T15" fmla="*/ 10 h 127"/>
                  <a:gd name="T16" fmla="*/ 67 w 89"/>
                  <a:gd name="T17" fmla="*/ 38 h 127"/>
                  <a:gd name="T18" fmla="*/ 51 w 89"/>
                  <a:gd name="T19" fmla="*/ 65 h 127"/>
                  <a:gd name="T20" fmla="*/ 29 w 89"/>
                  <a:gd name="T21" fmla="*/ 92 h 127"/>
                  <a:gd name="T22" fmla="*/ 5 w 89"/>
                  <a:gd name="T23" fmla="*/ 114 h 127"/>
                  <a:gd name="T24" fmla="*/ 0 w 89"/>
                  <a:gd name="T25" fmla="*/ 127 h 127"/>
                  <a:gd name="T26" fmla="*/ 29 w 89"/>
                  <a:gd name="T27" fmla="*/ 100 h 127"/>
                  <a:gd name="T28" fmla="*/ 56 w 89"/>
                  <a:gd name="T29" fmla="*/ 73 h 127"/>
                  <a:gd name="T30" fmla="*/ 67 w 89"/>
                  <a:gd name="T31" fmla="*/ 57 h 127"/>
                  <a:gd name="T32" fmla="*/ 75 w 89"/>
                  <a:gd name="T33" fmla="*/ 41 h 127"/>
                  <a:gd name="T34" fmla="*/ 83 w 89"/>
                  <a:gd name="T35" fmla="*/ 22 h 127"/>
                  <a:gd name="T36" fmla="*/ 89 w 89"/>
                  <a:gd name="T37" fmla="*/ 5 h 127"/>
                  <a:gd name="T38" fmla="*/ 89 w 89"/>
                  <a:gd name="T39" fmla="*/ 0 h 127"/>
                  <a:gd name="T40" fmla="*/ 83 w 89"/>
                  <a:gd name="T4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127">
                    <a:moveTo>
                      <a:pt x="85" y="3"/>
                    </a:moveTo>
                    <a:lnTo>
                      <a:pt x="80" y="3"/>
                    </a:lnTo>
                    <a:lnTo>
                      <a:pt x="85" y="3"/>
                    </a:lnTo>
                    <a:close/>
                    <a:moveTo>
                      <a:pt x="83" y="0"/>
                    </a:moveTo>
                    <a:lnTo>
                      <a:pt x="45" y="10"/>
                    </a:lnTo>
                    <a:lnTo>
                      <a:pt x="26" y="17"/>
                    </a:lnTo>
                    <a:lnTo>
                      <a:pt x="24" y="24"/>
                    </a:lnTo>
                    <a:lnTo>
                      <a:pt x="78" y="10"/>
                    </a:lnTo>
                    <a:lnTo>
                      <a:pt x="67" y="38"/>
                    </a:lnTo>
                    <a:lnTo>
                      <a:pt x="51" y="65"/>
                    </a:lnTo>
                    <a:lnTo>
                      <a:pt x="29" y="92"/>
                    </a:lnTo>
                    <a:lnTo>
                      <a:pt x="5" y="114"/>
                    </a:lnTo>
                    <a:lnTo>
                      <a:pt x="0" y="127"/>
                    </a:lnTo>
                    <a:lnTo>
                      <a:pt x="29" y="100"/>
                    </a:lnTo>
                    <a:lnTo>
                      <a:pt x="56" y="73"/>
                    </a:lnTo>
                    <a:lnTo>
                      <a:pt x="67" y="57"/>
                    </a:lnTo>
                    <a:lnTo>
                      <a:pt x="75" y="41"/>
                    </a:lnTo>
                    <a:lnTo>
                      <a:pt x="83" y="22"/>
                    </a:lnTo>
                    <a:lnTo>
                      <a:pt x="89" y="5"/>
                    </a:lnTo>
                    <a:lnTo>
                      <a:pt x="89" y="0"/>
                    </a:lnTo>
                    <a:lnTo>
                      <a:pt x="8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67"/>
              <p:cNvSpPr>
                <a:spLocks/>
              </p:cNvSpPr>
              <p:nvPr/>
            </p:nvSpPr>
            <p:spPr bwMode="auto">
              <a:xfrm>
                <a:off x="4440238" y="3444876"/>
                <a:ext cx="4763" cy="19050"/>
              </a:xfrm>
              <a:custGeom>
                <a:avLst/>
                <a:gdLst>
                  <a:gd name="T0" fmla="*/ 49 w 49"/>
                  <a:gd name="T1" fmla="*/ 0 h 195"/>
                  <a:gd name="T2" fmla="*/ 27 w 49"/>
                  <a:gd name="T3" fmla="*/ 98 h 195"/>
                  <a:gd name="T4" fmla="*/ 0 w 49"/>
                  <a:gd name="T5" fmla="*/ 195 h 195"/>
                  <a:gd name="T6" fmla="*/ 16 w 49"/>
                  <a:gd name="T7" fmla="*/ 141 h 195"/>
                  <a:gd name="T8" fmla="*/ 30 w 49"/>
                  <a:gd name="T9" fmla="*/ 89 h 195"/>
                  <a:gd name="T10" fmla="*/ 41 w 49"/>
                  <a:gd name="T11" fmla="*/ 44 h 195"/>
                  <a:gd name="T12" fmla="*/ 49 w 49"/>
                  <a:gd name="T13" fmla="*/ 0 h 195"/>
                </a:gdLst>
                <a:ahLst/>
                <a:cxnLst>
                  <a:cxn ang="0">
                    <a:pos x="T0" y="T1"/>
                  </a:cxn>
                  <a:cxn ang="0">
                    <a:pos x="T2" y="T3"/>
                  </a:cxn>
                  <a:cxn ang="0">
                    <a:pos x="T4" y="T5"/>
                  </a:cxn>
                  <a:cxn ang="0">
                    <a:pos x="T6" y="T7"/>
                  </a:cxn>
                  <a:cxn ang="0">
                    <a:pos x="T8" y="T9"/>
                  </a:cxn>
                  <a:cxn ang="0">
                    <a:pos x="T10" y="T11"/>
                  </a:cxn>
                  <a:cxn ang="0">
                    <a:pos x="T12" y="T13"/>
                  </a:cxn>
                </a:cxnLst>
                <a:rect l="0" t="0" r="r" b="b"/>
                <a:pathLst>
                  <a:path w="49" h="195">
                    <a:moveTo>
                      <a:pt x="49" y="0"/>
                    </a:moveTo>
                    <a:lnTo>
                      <a:pt x="27" y="98"/>
                    </a:lnTo>
                    <a:lnTo>
                      <a:pt x="0" y="195"/>
                    </a:lnTo>
                    <a:lnTo>
                      <a:pt x="16" y="141"/>
                    </a:lnTo>
                    <a:lnTo>
                      <a:pt x="30" y="89"/>
                    </a:lnTo>
                    <a:lnTo>
                      <a:pt x="41" y="44"/>
                    </a:lnTo>
                    <a:lnTo>
                      <a:pt x="49"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68"/>
              <p:cNvSpPr>
                <a:spLocks/>
              </p:cNvSpPr>
              <p:nvPr/>
            </p:nvSpPr>
            <p:spPr bwMode="auto">
              <a:xfrm>
                <a:off x="4422775" y="3735388"/>
                <a:ext cx="4763" cy="6350"/>
              </a:xfrm>
              <a:custGeom>
                <a:avLst/>
                <a:gdLst>
                  <a:gd name="T0" fmla="*/ 54 w 54"/>
                  <a:gd name="T1" fmla="*/ 0 h 56"/>
                  <a:gd name="T2" fmla="*/ 43 w 54"/>
                  <a:gd name="T3" fmla="*/ 19 h 56"/>
                  <a:gd name="T4" fmla="*/ 33 w 54"/>
                  <a:gd name="T5" fmla="*/ 32 h 56"/>
                  <a:gd name="T6" fmla="*/ 16 w 54"/>
                  <a:gd name="T7" fmla="*/ 45 h 56"/>
                  <a:gd name="T8" fmla="*/ 3 w 54"/>
                  <a:gd name="T9" fmla="*/ 56 h 56"/>
                  <a:gd name="T10" fmla="*/ 0 w 54"/>
                  <a:gd name="T11" fmla="*/ 56 h 56"/>
                  <a:gd name="T12" fmla="*/ 16 w 54"/>
                  <a:gd name="T13" fmla="*/ 45 h 56"/>
                  <a:gd name="T14" fmla="*/ 33 w 54"/>
                  <a:gd name="T15" fmla="*/ 32 h 56"/>
                  <a:gd name="T16" fmla="*/ 43 w 54"/>
                  <a:gd name="T17" fmla="*/ 16 h 56"/>
                  <a:gd name="T18" fmla="*/ 54 w 54"/>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6">
                    <a:moveTo>
                      <a:pt x="54" y="0"/>
                    </a:moveTo>
                    <a:lnTo>
                      <a:pt x="43" y="19"/>
                    </a:lnTo>
                    <a:lnTo>
                      <a:pt x="33" y="32"/>
                    </a:lnTo>
                    <a:lnTo>
                      <a:pt x="16" y="45"/>
                    </a:lnTo>
                    <a:lnTo>
                      <a:pt x="3" y="56"/>
                    </a:lnTo>
                    <a:lnTo>
                      <a:pt x="0" y="56"/>
                    </a:lnTo>
                    <a:lnTo>
                      <a:pt x="16" y="45"/>
                    </a:lnTo>
                    <a:lnTo>
                      <a:pt x="33" y="32"/>
                    </a:lnTo>
                    <a:lnTo>
                      <a:pt x="43" y="16"/>
                    </a:lnTo>
                    <a:lnTo>
                      <a:pt x="54" y="0"/>
                    </a:lnTo>
                    <a:close/>
                  </a:path>
                </a:pathLst>
              </a:custGeom>
              <a:solidFill>
                <a:srgbClr val="CBA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69"/>
              <p:cNvSpPr>
                <a:spLocks noEditPoints="1"/>
              </p:cNvSpPr>
              <p:nvPr/>
            </p:nvSpPr>
            <p:spPr bwMode="auto">
              <a:xfrm>
                <a:off x="4300538" y="3278188"/>
                <a:ext cx="149225" cy="490538"/>
              </a:xfrm>
              <a:custGeom>
                <a:avLst/>
                <a:gdLst>
                  <a:gd name="T0" fmla="*/ 1252 w 1509"/>
                  <a:gd name="T1" fmla="*/ 4659 h 4949"/>
                  <a:gd name="T2" fmla="*/ 1279 w 1509"/>
                  <a:gd name="T3" fmla="*/ 4633 h 4949"/>
                  <a:gd name="T4" fmla="*/ 1464 w 1509"/>
                  <a:gd name="T5" fmla="*/ 1638 h 4949"/>
                  <a:gd name="T6" fmla="*/ 453 w 1509"/>
                  <a:gd name="T7" fmla="*/ 200 h 4949"/>
                  <a:gd name="T8" fmla="*/ 463 w 1509"/>
                  <a:gd name="T9" fmla="*/ 729 h 4949"/>
                  <a:gd name="T10" fmla="*/ 517 w 1509"/>
                  <a:gd name="T11" fmla="*/ 961 h 4949"/>
                  <a:gd name="T12" fmla="*/ 738 w 1509"/>
                  <a:gd name="T13" fmla="*/ 1012 h 4949"/>
                  <a:gd name="T14" fmla="*/ 738 w 1509"/>
                  <a:gd name="T15" fmla="*/ 1024 h 4949"/>
                  <a:gd name="T16" fmla="*/ 550 w 1509"/>
                  <a:gd name="T17" fmla="*/ 1021 h 4949"/>
                  <a:gd name="T18" fmla="*/ 658 w 1509"/>
                  <a:gd name="T19" fmla="*/ 1186 h 4949"/>
                  <a:gd name="T20" fmla="*/ 884 w 1509"/>
                  <a:gd name="T21" fmla="*/ 1532 h 4949"/>
                  <a:gd name="T22" fmla="*/ 970 w 1509"/>
                  <a:gd name="T23" fmla="*/ 1714 h 4949"/>
                  <a:gd name="T24" fmla="*/ 1022 w 1509"/>
                  <a:gd name="T25" fmla="*/ 1911 h 4949"/>
                  <a:gd name="T26" fmla="*/ 1016 w 1509"/>
                  <a:gd name="T27" fmla="*/ 2231 h 4949"/>
                  <a:gd name="T28" fmla="*/ 970 w 1509"/>
                  <a:gd name="T29" fmla="*/ 2548 h 4949"/>
                  <a:gd name="T30" fmla="*/ 1036 w 1509"/>
                  <a:gd name="T31" fmla="*/ 2545 h 4949"/>
                  <a:gd name="T32" fmla="*/ 992 w 1509"/>
                  <a:gd name="T33" fmla="*/ 2640 h 4949"/>
                  <a:gd name="T34" fmla="*/ 919 w 1509"/>
                  <a:gd name="T35" fmla="*/ 2880 h 4949"/>
                  <a:gd name="T36" fmla="*/ 921 w 1509"/>
                  <a:gd name="T37" fmla="*/ 3119 h 4949"/>
                  <a:gd name="T38" fmla="*/ 943 w 1509"/>
                  <a:gd name="T39" fmla="*/ 3463 h 4949"/>
                  <a:gd name="T40" fmla="*/ 962 w 1509"/>
                  <a:gd name="T41" fmla="*/ 3712 h 4949"/>
                  <a:gd name="T42" fmla="*/ 1006 w 1509"/>
                  <a:gd name="T43" fmla="*/ 3831 h 4949"/>
                  <a:gd name="T44" fmla="*/ 1074 w 1509"/>
                  <a:gd name="T45" fmla="*/ 3953 h 4949"/>
                  <a:gd name="T46" fmla="*/ 1114 w 1509"/>
                  <a:gd name="T47" fmla="*/ 4186 h 4949"/>
                  <a:gd name="T48" fmla="*/ 1100 w 1509"/>
                  <a:gd name="T49" fmla="*/ 4297 h 4949"/>
                  <a:gd name="T50" fmla="*/ 1060 w 1509"/>
                  <a:gd name="T51" fmla="*/ 4391 h 4949"/>
                  <a:gd name="T52" fmla="*/ 997 w 1509"/>
                  <a:gd name="T53" fmla="*/ 4470 h 4949"/>
                  <a:gd name="T54" fmla="*/ 840 w 1509"/>
                  <a:gd name="T55" fmla="*/ 4567 h 4949"/>
                  <a:gd name="T56" fmla="*/ 594 w 1509"/>
                  <a:gd name="T57" fmla="*/ 4624 h 4949"/>
                  <a:gd name="T58" fmla="*/ 385 w 1509"/>
                  <a:gd name="T59" fmla="*/ 4678 h 4949"/>
                  <a:gd name="T60" fmla="*/ 223 w 1509"/>
                  <a:gd name="T61" fmla="*/ 4751 h 4949"/>
                  <a:gd name="T62" fmla="*/ 90 w 1509"/>
                  <a:gd name="T63" fmla="*/ 4852 h 4949"/>
                  <a:gd name="T64" fmla="*/ 62 w 1509"/>
                  <a:gd name="T65" fmla="*/ 4949 h 4949"/>
                  <a:gd name="T66" fmla="*/ 160 w 1509"/>
                  <a:gd name="T67" fmla="*/ 4932 h 4949"/>
                  <a:gd name="T68" fmla="*/ 273 w 1509"/>
                  <a:gd name="T69" fmla="*/ 4873 h 4949"/>
                  <a:gd name="T70" fmla="*/ 524 w 1509"/>
                  <a:gd name="T71" fmla="*/ 4786 h 4949"/>
                  <a:gd name="T72" fmla="*/ 881 w 1509"/>
                  <a:gd name="T73" fmla="*/ 4713 h 4949"/>
                  <a:gd name="T74" fmla="*/ 1192 w 1509"/>
                  <a:gd name="T75" fmla="*/ 4668 h 4949"/>
                  <a:gd name="T76" fmla="*/ 1257 w 1509"/>
                  <a:gd name="T77" fmla="*/ 4633 h 4949"/>
                  <a:gd name="T78" fmla="*/ 1312 w 1509"/>
                  <a:gd name="T79" fmla="*/ 4546 h 4949"/>
                  <a:gd name="T80" fmla="*/ 1325 w 1509"/>
                  <a:gd name="T81" fmla="*/ 4389 h 4949"/>
                  <a:gd name="T82" fmla="*/ 1290 w 1509"/>
                  <a:gd name="T83" fmla="*/ 4153 h 4949"/>
                  <a:gd name="T84" fmla="*/ 1149 w 1509"/>
                  <a:gd name="T85" fmla="*/ 3626 h 4949"/>
                  <a:gd name="T86" fmla="*/ 1098 w 1509"/>
                  <a:gd name="T87" fmla="*/ 3357 h 4949"/>
                  <a:gd name="T88" fmla="*/ 1086 w 1509"/>
                  <a:gd name="T89" fmla="*/ 2954 h 4949"/>
                  <a:gd name="T90" fmla="*/ 1133 w 1509"/>
                  <a:gd name="T91" fmla="*/ 2607 h 4949"/>
                  <a:gd name="T92" fmla="*/ 1196 w 1509"/>
                  <a:gd name="T93" fmla="*/ 2386 h 4949"/>
                  <a:gd name="T94" fmla="*/ 1368 w 1509"/>
                  <a:gd name="T95" fmla="*/ 1934 h 4949"/>
                  <a:gd name="T96" fmla="*/ 1447 w 1509"/>
                  <a:gd name="T97" fmla="*/ 1652 h 4949"/>
                  <a:gd name="T98" fmla="*/ 1493 w 1509"/>
                  <a:gd name="T99" fmla="*/ 1622 h 4949"/>
                  <a:gd name="T100" fmla="*/ 1509 w 1509"/>
                  <a:gd name="T101" fmla="*/ 1584 h 4949"/>
                  <a:gd name="T102" fmla="*/ 1490 w 1509"/>
                  <a:gd name="T103" fmla="*/ 1522 h 4949"/>
                  <a:gd name="T104" fmla="*/ 1385 w 1509"/>
                  <a:gd name="T105" fmla="*/ 1410 h 4949"/>
                  <a:gd name="T106" fmla="*/ 1166 w 1509"/>
                  <a:gd name="T107" fmla="*/ 1254 h 4949"/>
                  <a:gd name="T108" fmla="*/ 1022 w 1509"/>
                  <a:gd name="T109" fmla="*/ 1137 h 4949"/>
                  <a:gd name="T110" fmla="*/ 832 w 1509"/>
                  <a:gd name="T111" fmla="*/ 915 h 4949"/>
                  <a:gd name="T112" fmla="*/ 665 w 1509"/>
                  <a:gd name="T113" fmla="*/ 612 h 4949"/>
                  <a:gd name="T114" fmla="*/ 583 w 1509"/>
                  <a:gd name="T115" fmla="*/ 388 h 4949"/>
                  <a:gd name="T116" fmla="*/ 559 w 1509"/>
                  <a:gd name="T117" fmla="*/ 334 h 4949"/>
                  <a:gd name="T118" fmla="*/ 453 w 1509"/>
                  <a:gd name="T119" fmla="*/ 0 h 4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9" h="4949">
                    <a:moveTo>
                      <a:pt x="1290" y="4614"/>
                    </a:moveTo>
                    <a:lnTo>
                      <a:pt x="1279" y="4630"/>
                    </a:lnTo>
                    <a:lnTo>
                      <a:pt x="1266" y="4646"/>
                    </a:lnTo>
                    <a:lnTo>
                      <a:pt x="1252" y="4659"/>
                    </a:lnTo>
                    <a:lnTo>
                      <a:pt x="1239" y="4670"/>
                    </a:lnTo>
                    <a:lnTo>
                      <a:pt x="1252" y="4659"/>
                    </a:lnTo>
                    <a:lnTo>
                      <a:pt x="1269" y="4646"/>
                    </a:lnTo>
                    <a:lnTo>
                      <a:pt x="1279" y="4633"/>
                    </a:lnTo>
                    <a:lnTo>
                      <a:pt x="1290" y="4614"/>
                    </a:lnTo>
                    <a:close/>
                    <a:moveTo>
                      <a:pt x="1464" y="1628"/>
                    </a:moveTo>
                    <a:lnTo>
                      <a:pt x="1461" y="1638"/>
                    </a:lnTo>
                    <a:lnTo>
                      <a:pt x="1464" y="1638"/>
                    </a:lnTo>
                    <a:lnTo>
                      <a:pt x="1464" y="1628"/>
                    </a:lnTo>
                    <a:close/>
                    <a:moveTo>
                      <a:pt x="453" y="0"/>
                    </a:moveTo>
                    <a:lnTo>
                      <a:pt x="453" y="97"/>
                    </a:lnTo>
                    <a:lnTo>
                      <a:pt x="453" y="200"/>
                    </a:lnTo>
                    <a:lnTo>
                      <a:pt x="450" y="414"/>
                    </a:lnTo>
                    <a:lnTo>
                      <a:pt x="453" y="520"/>
                    </a:lnTo>
                    <a:lnTo>
                      <a:pt x="456" y="626"/>
                    </a:lnTo>
                    <a:lnTo>
                      <a:pt x="463" y="729"/>
                    </a:lnTo>
                    <a:lnTo>
                      <a:pt x="477" y="826"/>
                    </a:lnTo>
                    <a:lnTo>
                      <a:pt x="488" y="878"/>
                    </a:lnTo>
                    <a:lnTo>
                      <a:pt x="501" y="923"/>
                    </a:lnTo>
                    <a:lnTo>
                      <a:pt x="517" y="961"/>
                    </a:lnTo>
                    <a:lnTo>
                      <a:pt x="536" y="1000"/>
                    </a:lnTo>
                    <a:lnTo>
                      <a:pt x="618" y="1005"/>
                    </a:lnTo>
                    <a:lnTo>
                      <a:pt x="683" y="1007"/>
                    </a:lnTo>
                    <a:lnTo>
                      <a:pt x="738" y="1012"/>
                    </a:lnTo>
                    <a:lnTo>
                      <a:pt x="740" y="1015"/>
                    </a:lnTo>
                    <a:lnTo>
                      <a:pt x="740" y="1019"/>
                    </a:lnTo>
                    <a:lnTo>
                      <a:pt x="740" y="1021"/>
                    </a:lnTo>
                    <a:lnTo>
                      <a:pt x="738" y="1024"/>
                    </a:lnTo>
                    <a:lnTo>
                      <a:pt x="689" y="1019"/>
                    </a:lnTo>
                    <a:lnTo>
                      <a:pt x="640" y="1019"/>
                    </a:lnTo>
                    <a:lnTo>
                      <a:pt x="594" y="1019"/>
                    </a:lnTo>
                    <a:lnTo>
                      <a:pt x="550" y="1021"/>
                    </a:lnTo>
                    <a:lnTo>
                      <a:pt x="572" y="1059"/>
                    </a:lnTo>
                    <a:lnTo>
                      <a:pt x="599" y="1097"/>
                    </a:lnTo>
                    <a:lnTo>
                      <a:pt x="628" y="1140"/>
                    </a:lnTo>
                    <a:lnTo>
                      <a:pt x="658" y="1186"/>
                    </a:lnTo>
                    <a:lnTo>
                      <a:pt x="715" y="1273"/>
                    </a:lnTo>
                    <a:lnTo>
                      <a:pt x="773" y="1360"/>
                    </a:lnTo>
                    <a:lnTo>
                      <a:pt x="830" y="1445"/>
                    </a:lnTo>
                    <a:lnTo>
                      <a:pt x="884" y="1532"/>
                    </a:lnTo>
                    <a:lnTo>
                      <a:pt x="908" y="1576"/>
                    </a:lnTo>
                    <a:lnTo>
                      <a:pt x="930" y="1622"/>
                    </a:lnTo>
                    <a:lnTo>
                      <a:pt x="952" y="1668"/>
                    </a:lnTo>
                    <a:lnTo>
                      <a:pt x="970" y="1714"/>
                    </a:lnTo>
                    <a:lnTo>
                      <a:pt x="989" y="1760"/>
                    </a:lnTo>
                    <a:lnTo>
                      <a:pt x="1003" y="1809"/>
                    </a:lnTo>
                    <a:lnTo>
                      <a:pt x="1013" y="1861"/>
                    </a:lnTo>
                    <a:lnTo>
                      <a:pt x="1022" y="1911"/>
                    </a:lnTo>
                    <a:lnTo>
                      <a:pt x="1027" y="1993"/>
                    </a:lnTo>
                    <a:lnTo>
                      <a:pt x="1027" y="2071"/>
                    </a:lnTo>
                    <a:lnTo>
                      <a:pt x="1025" y="2153"/>
                    </a:lnTo>
                    <a:lnTo>
                      <a:pt x="1016" y="2231"/>
                    </a:lnTo>
                    <a:lnTo>
                      <a:pt x="1006" y="2313"/>
                    </a:lnTo>
                    <a:lnTo>
                      <a:pt x="994" y="2391"/>
                    </a:lnTo>
                    <a:lnTo>
                      <a:pt x="968" y="2551"/>
                    </a:lnTo>
                    <a:lnTo>
                      <a:pt x="970" y="2548"/>
                    </a:lnTo>
                    <a:lnTo>
                      <a:pt x="1036" y="2518"/>
                    </a:lnTo>
                    <a:lnTo>
                      <a:pt x="1041" y="2518"/>
                    </a:lnTo>
                    <a:lnTo>
                      <a:pt x="1041" y="2520"/>
                    </a:lnTo>
                    <a:lnTo>
                      <a:pt x="1036" y="2545"/>
                    </a:lnTo>
                    <a:lnTo>
                      <a:pt x="1027" y="2569"/>
                    </a:lnTo>
                    <a:lnTo>
                      <a:pt x="1020" y="2593"/>
                    </a:lnTo>
                    <a:lnTo>
                      <a:pt x="1006" y="2618"/>
                    </a:lnTo>
                    <a:lnTo>
                      <a:pt x="992" y="2640"/>
                    </a:lnTo>
                    <a:lnTo>
                      <a:pt x="976" y="2661"/>
                    </a:lnTo>
                    <a:lnTo>
                      <a:pt x="940" y="2704"/>
                    </a:lnTo>
                    <a:lnTo>
                      <a:pt x="924" y="2821"/>
                    </a:lnTo>
                    <a:lnTo>
                      <a:pt x="919" y="2880"/>
                    </a:lnTo>
                    <a:lnTo>
                      <a:pt x="916" y="2941"/>
                    </a:lnTo>
                    <a:lnTo>
                      <a:pt x="916" y="3000"/>
                    </a:lnTo>
                    <a:lnTo>
                      <a:pt x="916" y="3059"/>
                    </a:lnTo>
                    <a:lnTo>
                      <a:pt x="921" y="3119"/>
                    </a:lnTo>
                    <a:lnTo>
                      <a:pt x="930" y="3179"/>
                    </a:lnTo>
                    <a:lnTo>
                      <a:pt x="938" y="3249"/>
                    </a:lnTo>
                    <a:lnTo>
                      <a:pt x="940" y="3320"/>
                    </a:lnTo>
                    <a:lnTo>
                      <a:pt x="943" y="3463"/>
                    </a:lnTo>
                    <a:lnTo>
                      <a:pt x="945" y="3536"/>
                    </a:lnTo>
                    <a:lnTo>
                      <a:pt x="949" y="3607"/>
                    </a:lnTo>
                    <a:lnTo>
                      <a:pt x="957" y="3677"/>
                    </a:lnTo>
                    <a:lnTo>
                      <a:pt x="962" y="3712"/>
                    </a:lnTo>
                    <a:lnTo>
                      <a:pt x="968" y="3744"/>
                    </a:lnTo>
                    <a:lnTo>
                      <a:pt x="978" y="3777"/>
                    </a:lnTo>
                    <a:lnTo>
                      <a:pt x="992" y="3804"/>
                    </a:lnTo>
                    <a:lnTo>
                      <a:pt x="1006" y="3831"/>
                    </a:lnTo>
                    <a:lnTo>
                      <a:pt x="1022" y="3856"/>
                    </a:lnTo>
                    <a:lnTo>
                      <a:pt x="1051" y="3901"/>
                    </a:lnTo>
                    <a:lnTo>
                      <a:pt x="1062" y="3925"/>
                    </a:lnTo>
                    <a:lnTo>
                      <a:pt x="1074" y="3953"/>
                    </a:lnTo>
                    <a:lnTo>
                      <a:pt x="1093" y="4023"/>
                    </a:lnTo>
                    <a:lnTo>
                      <a:pt x="1105" y="4094"/>
                    </a:lnTo>
                    <a:lnTo>
                      <a:pt x="1111" y="4156"/>
                    </a:lnTo>
                    <a:lnTo>
                      <a:pt x="1114" y="4186"/>
                    </a:lnTo>
                    <a:lnTo>
                      <a:pt x="1111" y="4216"/>
                    </a:lnTo>
                    <a:lnTo>
                      <a:pt x="1109" y="4242"/>
                    </a:lnTo>
                    <a:lnTo>
                      <a:pt x="1105" y="4270"/>
                    </a:lnTo>
                    <a:lnTo>
                      <a:pt x="1100" y="4297"/>
                    </a:lnTo>
                    <a:lnTo>
                      <a:pt x="1093" y="4321"/>
                    </a:lnTo>
                    <a:lnTo>
                      <a:pt x="1081" y="4346"/>
                    </a:lnTo>
                    <a:lnTo>
                      <a:pt x="1074" y="4370"/>
                    </a:lnTo>
                    <a:lnTo>
                      <a:pt x="1060" y="4391"/>
                    </a:lnTo>
                    <a:lnTo>
                      <a:pt x="1046" y="4414"/>
                    </a:lnTo>
                    <a:lnTo>
                      <a:pt x="1032" y="4432"/>
                    </a:lnTo>
                    <a:lnTo>
                      <a:pt x="1016" y="4451"/>
                    </a:lnTo>
                    <a:lnTo>
                      <a:pt x="997" y="4470"/>
                    </a:lnTo>
                    <a:lnTo>
                      <a:pt x="978" y="4487"/>
                    </a:lnTo>
                    <a:lnTo>
                      <a:pt x="938" y="4516"/>
                    </a:lnTo>
                    <a:lnTo>
                      <a:pt x="891" y="4543"/>
                    </a:lnTo>
                    <a:lnTo>
                      <a:pt x="840" y="4567"/>
                    </a:lnTo>
                    <a:lnTo>
                      <a:pt x="783" y="4586"/>
                    </a:lnTo>
                    <a:lnTo>
                      <a:pt x="721" y="4602"/>
                    </a:lnTo>
                    <a:lnTo>
                      <a:pt x="656" y="4614"/>
                    </a:lnTo>
                    <a:lnTo>
                      <a:pt x="594" y="4624"/>
                    </a:lnTo>
                    <a:lnTo>
                      <a:pt x="536" y="4635"/>
                    </a:lnTo>
                    <a:lnTo>
                      <a:pt x="482" y="4649"/>
                    </a:lnTo>
                    <a:lnTo>
                      <a:pt x="431" y="4662"/>
                    </a:lnTo>
                    <a:lnTo>
                      <a:pt x="385" y="4678"/>
                    </a:lnTo>
                    <a:lnTo>
                      <a:pt x="339" y="4694"/>
                    </a:lnTo>
                    <a:lnTo>
                      <a:pt x="298" y="4713"/>
                    </a:lnTo>
                    <a:lnTo>
                      <a:pt x="257" y="4732"/>
                    </a:lnTo>
                    <a:lnTo>
                      <a:pt x="223" y="4751"/>
                    </a:lnTo>
                    <a:lnTo>
                      <a:pt x="188" y="4776"/>
                    </a:lnTo>
                    <a:lnTo>
                      <a:pt x="151" y="4798"/>
                    </a:lnTo>
                    <a:lnTo>
                      <a:pt x="120" y="4824"/>
                    </a:lnTo>
                    <a:lnTo>
                      <a:pt x="90" y="4852"/>
                    </a:lnTo>
                    <a:lnTo>
                      <a:pt x="59" y="4878"/>
                    </a:lnTo>
                    <a:lnTo>
                      <a:pt x="0" y="4941"/>
                    </a:lnTo>
                    <a:lnTo>
                      <a:pt x="17" y="4946"/>
                    </a:lnTo>
                    <a:lnTo>
                      <a:pt x="62" y="4949"/>
                    </a:lnTo>
                    <a:lnTo>
                      <a:pt x="87" y="4949"/>
                    </a:lnTo>
                    <a:lnTo>
                      <a:pt x="111" y="4944"/>
                    </a:lnTo>
                    <a:lnTo>
                      <a:pt x="136" y="4941"/>
                    </a:lnTo>
                    <a:lnTo>
                      <a:pt x="160" y="4932"/>
                    </a:lnTo>
                    <a:lnTo>
                      <a:pt x="168" y="4927"/>
                    </a:lnTo>
                    <a:lnTo>
                      <a:pt x="200" y="4908"/>
                    </a:lnTo>
                    <a:lnTo>
                      <a:pt x="236" y="4889"/>
                    </a:lnTo>
                    <a:lnTo>
                      <a:pt x="273" y="4873"/>
                    </a:lnTo>
                    <a:lnTo>
                      <a:pt x="317" y="4854"/>
                    </a:lnTo>
                    <a:lnTo>
                      <a:pt x="374" y="4830"/>
                    </a:lnTo>
                    <a:lnTo>
                      <a:pt x="433" y="4811"/>
                    </a:lnTo>
                    <a:lnTo>
                      <a:pt x="524" y="4786"/>
                    </a:lnTo>
                    <a:lnTo>
                      <a:pt x="609" y="4765"/>
                    </a:lnTo>
                    <a:lnTo>
                      <a:pt x="700" y="4746"/>
                    </a:lnTo>
                    <a:lnTo>
                      <a:pt x="789" y="4727"/>
                    </a:lnTo>
                    <a:lnTo>
                      <a:pt x="881" y="4713"/>
                    </a:lnTo>
                    <a:lnTo>
                      <a:pt x="970" y="4701"/>
                    </a:lnTo>
                    <a:lnTo>
                      <a:pt x="1152" y="4676"/>
                    </a:lnTo>
                    <a:lnTo>
                      <a:pt x="1173" y="4673"/>
                    </a:lnTo>
                    <a:lnTo>
                      <a:pt x="1192" y="4668"/>
                    </a:lnTo>
                    <a:lnTo>
                      <a:pt x="1211" y="4662"/>
                    </a:lnTo>
                    <a:lnTo>
                      <a:pt x="1227" y="4654"/>
                    </a:lnTo>
                    <a:lnTo>
                      <a:pt x="1244" y="4643"/>
                    </a:lnTo>
                    <a:lnTo>
                      <a:pt x="1257" y="4633"/>
                    </a:lnTo>
                    <a:lnTo>
                      <a:pt x="1269" y="4621"/>
                    </a:lnTo>
                    <a:lnTo>
                      <a:pt x="1279" y="4608"/>
                    </a:lnTo>
                    <a:lnTo>
                      <a:pt x="1298" y="4578"/>
                    </a:lnTo>
                    <a:lnTo>
                      <a:pt x="1312" y="4546"/>
                    </a:lnTo>
                    <a:lnTo>
                      <a:pt x="1320" y="4508"/>
                    </a:lnTo>
                    <a:lnTo>
                      <a:pt x="1325" y="4470"/>
                    </a:lnTo>
                    <a:lnTo>
                      <a:pt x="1328" y="4429"/>
                    </a:lnTo>
                    <a:lnTo>
                      <a:pt x="1325" y="4389"/>
                    </a:lnTo>
                    <a:lnTo>
                      <a:pt x="1323" y="4346"/>
                    </a:lnTo>
                    <a:lnTo>
                      <a:pt x="1317" y="4305"/>
                    </a:lnTo>
                    <a:lnTo>
                      <a:pt x="1304" y="4226"/>
                    </a:lnTo>
                    <a:lnTo>
                      <a:pt x="1290" y="4153"/>
                    </a:lnTo>
                    <a:lnTo>
                      <a:pt x="1266" y="4047"/>
                    </a:lnTo>
                    <a:lnTo>
                      <a:pt x="1236" y="3942"/>
                    </a:lnTo>
                    <a:lnTo>
                      <a:pt x="1177" y="3731"/>
                    </a:lnTo>
                    <a:lnTo>
                      <a:pt x="1149" y="3626"/>
                    </a:lnTo>
                    <a:lnTo>
                      <a:pt x="1122" y="3520"/>
                    </a:lnTo>
                    <a:lnTo>
                      <a:pt x="1114" y="3466"/>
                    </a:lnTo>
                    <a:lnTo>
                      <a:pt x="1103" y="3412"/>
                    </a:lnTo>
                    <a:lnTo>
                      <a:pt x="1098" y="3357"/>
                    </a:lnTo>
                    <a:lnTo>
                      <a:pt x="1093" y="3301"/>
                    </a:lnTo>
                    <a:lnTo>
                      <a:pt x="1084" y="3186"/>
                    </a:lnTo>
                    <a:lnTo>
                      <a:pt x="1084" y="3070"/>
                    </a:lnTo>
                    <a:lnTo>
                      <a:pt x="1086" y="2954"/>
                    </a:lnTo>
                    <a:lnTo>
                      <a:pt x="1098" y="2838"/>
                    </a:lnTo>
                    <a:lnTo>
                      <a:pt x="1111" y="2724"/>
                    </a:lnTo>
                    <a:lnTo>
                      <a:pt x="1122" y="2664"/>
                    </a:lnTo>
                    <a:lnTo>
                      <a:pt x="1133" y="2607"/>
                    </a:lnTo>
                    <a:lnTo>
                      <a:pt x="1147" y="2551"/>
                    </a:lnTo>
                    <a:lnTo>
                      <a:pt x="1160" y="2496"/>
                    </a:lnTo>
                    <a:lnTo>
                      <a:pt x="1177" y="2440"/>
                    </a:lnTo>
                    <a:lnTo>
                      <a:pt x="1196" y="2386"/>
                    </a:lnTo>
                    <a:lnTo>
                      <a:pt x="1227" y="2294"/>
                    </a:lnTo>
                    <a:lnTo>
                      <a:pt x="1263" y="2204"/>
                    </a:lnTo>
                    <a:lnTo>
                      <a:pt x="1337" y="2026"/>
                    </a:lnTo>
                    <a:lnTo>
                      <a:pt x="1368" y="1934"/>
                    </a:lnTo>
                    <a:lnTo>
                      <a:pt x="1401" y="1844"/>
                    </a:lnTo>
                    <a:lnTo>
                      <a:pt x="1426" y="1749"/>
                    </a:lnTo>
                    <a:lnTo>
                      <a:pt x="1436" y="1701"/>
                    </a:lnTo>
                    <a:lnTo>
                      <a:pt x="1447" y="1652"/>
                    </a:lnTo>
                    <a:lnTo>
                      <a:pt x="1455" y="1638"/>
                    </a:lnTo>
                    <a:lnTo>
                      <a:pt x="1464" y="1624"/>
                    </a:lnTo>
                    <a:lnTo>
                      <a:pt x="1483" y="1630"/>
                    </a:lnTo>
                    <a:lnTo>
                      <a:pt x="1493" y="1622"/>
                    </a:lnTo>
                    <a:lnTo>
                      <a:pt x="1499" y="1616"/>
                    </a:lnTo>
                    <a:lnTo>
                      <a:pt x="1504" y="1605"/>
                    </a:lnTo>
                    <a:lnTo>
                      <a:pt x="1507" y="1595"/>
                    </a:lnTo>
                    <a:lnTo>
                      <a:pt x="1509" y="1584"/>
                    </a:lnTo>
                    <a:lnTo>
                      <a:pt x="1507" y="1570"/>
                    </a:lnTo>
                    <a:lnTo>
                      <a:pt x="1504" y="1557"/>
                    </a:lnTo>
                    <a:lnTo>
                      <a:pt x="1499" y="1538"/>
                    </a:lnTo>
                    <a:lnTo>
                      <a:pt x="1490" y="1522"/>
                    </a:lnTo>
                    <a:lnTo>
                      <a:pt x="1474" y="1497"/>
                    </a:lnTo>
                    <a:lnTo>
                      <a:pt x="1450" y="1473"/>
                    </a:lnTo>
                    <a:lnTo>
                      <a:pt x="1422" y="1443"/>
                    </a:lnTo>
                    <a:lnTo>
                      <a:pt x="1385" y="1410"/>
                    </a:lnTo>
                    <a:lnTo>
                      <a:pt x="1344" y="1379"/>
                    </a:lnTo>
                    <a:lnTo>
                      <a:pt x="1293" y="1341"/>
                    </a:lnTo>
                    <a:lnTo>
                      <a:pt x="1233" y="1297"/>
                    </a:lnTo>
                    <a:lnTo>
                      <a:pt x="1166" y="1254"/>
                    </a:lnTo>
                    <a:lnTo>
                      <a:pt x="1147" y="1240"/>
                    </a:lnTo>
                    <a:lnTo>
                      <a:pt x="1095" y="1202"/>
                    </a:lnTo>
                    <a:lnTo>
                      <a:pt x="1060" y="1172"/>
                    </a:lnTo>
                    <a:lnTo>
                      <a:pt x="1022" y="1137"/>
                    </a:lnTo>
                    <a:lnTo>
                      <a:pt x="978" y="1094"/>
                    </a:lnTo>
                    <a:lnTo>
                      <a:pt x="930" y="1043"/>
                    </a:lnTo>
                    <a:lnTo>
                      <a:pt x="881" y="983"/>
                    </a:lnTo>
                    <a:lnTo>
                      <a:pt x="832" y="915"/>
                    </a:lnTo>
                    <a:lnTo>
                      <a:pt x="781" y="840"/>
                    </a:lnTo>
                    <a:lnTo>
                      <a:pt x="731" y="755"/>
                    </a:lnTo>
                    <a:lnTo>
                      <a:pt x="686" y="664"/>
                    </a:lnTo>
                    <a:lnTo>
                      <a:pt x="665" y="612"/>
                    </a:lnTo>
                    <a:lnTo>
                      <a:pt x="642" y="560"/>
                    </a:lnTo>
                    <a:lnTo>
                      <a:pt x="621" y="504"/>
                    </a:lnTo>
                    <a:lnTo>
                      <a:pt x="602" y="447"/>
                    </a:lnTo>
                    <a:lnTo>
                      <a:pt x="583" y="388"/>
                    </a:lnTo>
                    <a:lnTo>
                      <a:pt x="567" y="325"/>
                    </a:lnTo>
                    <a:lnTo>
                      <a:pt x="561" y="334"/>
                    </a:lnTo>
                    <a:lnTo>
                      <a:pt x="559" y="341"/>
                    </a:lnTo>
                    <a:lnTo>
                      <a:pt x="559" y="334"/>
                    </a:lnTo>
                    <a:lnTo>
                      <a:pt x="555" y="339"/>
                    </a:lnTo>
                    <a:lnTo>
                      <a:pt x="555" y="344"/>
                    </a:lnTo>
                    <a:lnTo>
                      <a:pt x="526" y="209"/>
                    </a:lnTo>
                    <a:lnTo>
                      <a:pt x="453"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70"/>
              <p:cNvSpPr>
                <a:spLocks noEditPoints="1"/>
              </p:cNvSpPr>
              <p:nvPr/>
            </p:nvSpPr>
            <p:spPr bwMode="auto">
              <a:xfrm>
                <a:off x="4298950" y="3440113"/>
                <a:ext cx="147638" cy="331788"/>
              </a:xfrm>
              <a:custGeom>
                <a:avLst/>
                <a:gdLst>
                  <a:gd name="T0" fmla="*/ 127 w 1499"/>
                  <a:gd name="T1" fmla="*/ 3320 h 3344"/>
                  <a:gd name="T2" fmla="*/ 33 w 1499"/>
                  <a:gd name="T3" fmla="*/ 3322 h 3344"/>
                  <a:gd name="T4" fmla="*/ 14 w 1499"/>
                  <a:gd name="T5" fmla="*/ 3339 h 3344"/>
                  <a:gd name="T6" fmla="*/ 82 w 1499"/>
                  <a:gd name="T7" fmla="*/ 3341 h 3344"/>
                  <a:gd name="T8" fmla="*/ 176 w 1499"/>
                  <a:gd name="T9" fmla="*/ 3308 h 3344"/>
                  <a:gd name="T10" fmla="*/ 1463 w 1499"/>
                  <a:gd name="T11" fmla="*/ 28 h 3344"/>
                  <a:gd name="T12" fmla="*/ 1417 w 1499"/>
                  <a:gd name="T13" fmla="*/ 220 h 3344"/>
                  <a:gd name="T14" fmla="*/ 1279 w 1499"/>
                  <a:gd name="T15" fmla="*/ 580 h 3344"/>
                  <a:gd name="T16" fmla="*/ 1193 w 1499"/>
                  <a:gd name="T17" fmla="*/ 816 h 3344"/>
                  <a:gd name="T18" fmla="*/ 1149 w 1499"/>
                  <a:gd name="T19" fmla="*/ 983 h 3344"/>
                  <a:gd name="T20" fmla="*/ 1114 w 1499"/>
                  <a:gd name="T21" fmla="*/ 1214 h 3344"/>
                  <a:gd name="T22" fmla="*/ 1100 w 1499"/>
                  <a:gd name="T23" fmla="*/ 1562 h 3344"/>
                  <a:gd name="T24" fmla="*/ 1119 w 1499"/>
                  <a:gd name="T25" fmla="*/ 1788 h 3344"/>
                  <a:gd name="T26" fmla="*/ 1165 w 1499"/>
                  <a:gd name="T27" fmla="*/ 2002 h 3344"/>
                  <a:gd name="T28" fmla="*/ 1282 w 1499"/>
                  <a:gd name="T29" fmla="*/ 2423 h 3344"/>
                  <a:gd name="T30" fmla="*/ 1333 w 1499"/>
                  <a:gd name="T31" fmla="*/ 2681 h 3344"/>
                  <a:gd name="T32" fmla="*/ 1344 w 1499"/>
                  <a:gd name="T33" fmla="*/ 2805 h 3344"/>
                  <a:gd name="T34" fmla="*/ 1328 w 1499"/>
                  <a:gd name="T35" fmla="*/ 2922 h 3344"/>
                  <a:gd name="T36" fmla="*/ 1285 w 1499"/>
                  <a:gd name="T37" fmla="*/ 2997 h 3344"/>
                  <a:gd name="T38" fmla="*/ 1243 w 1499"/>
                  <a:gd name="T39" fmla="*/ 3030 h 3344"/>
                  <a:gd name="T40" fmla="*/ 1189 w 1499"/>
                  <a:gd name="T41" fmla="*/ 3049 h 3344"/>
                  <a:gd name="T42" fmla="*/ 897 w 1499"/>
                  <a:gd name="T43" fmla="*/ 3089 h 3344"/>
                  <a:gd name="T44" fmla="*/ 625 w 1499"/>
                  <a:gd name="T45" fmla="*/ 3141 h 3344"/>
                  <a:gd name="T46" fmla="*/ 390 w 1499"/>
                  <a:gd name="T47" fmla="*/ 3206 h 3344"/>
                  <a:gd name="T48" fmla="*/ 458 w 1499"/>
                  <a:gd name="T49" fmla="*/ 3192 h 3344"/>
                  <a:gd name="T50" fmla="*/ 731 w 1499"/>
                  <a:gd name="T51" fmla="*/ 3127 h 3344"/>
                  <a:gd name="T52" fmla="*/ 1076 w 1499"/>
                  <a:gd name="T53" fmla="*/ 3077 h 3344"/>
                  <a:gd name="T54" fmla="*/ 1198 w 1499"/>
                  <a:gd name="T55" fmla="*/ 3065 h 3344"/>
                  <a:gd name="T56" fmla="*/ 1252 w 1499"/>
                  <a:gd name="T57" fmla="*/ 3046 h 3344"/>
                  <a:gd name="T58" fmla="*/ 1282 w 1499"/>
                  <a:gd name="T59" fmla="*/ 3022 h 3344"/>
                  <a:gd name="T60" fmla="*/ 1317 w 1499"/>
                  <a:gd name="T61" fmla="*/ 2971 h 3344"/>
                  <a:gd name="T62" fmla="*/ 1336 w 1499"/>
                  <a:gd name="T63" fmla="*/ 2903 h 3344"/>
                  <a:gd name="T64" fmla="*/ 1344 w 1499"/>
                  <a:gd name="T65" fmla="*/ 2741 h 3344"/>
                  <a:gd name="T66" fmla="*/ 1325 w 1499"/>
                  <a:gd name="T67" fmla="*/ 2567 h 3344"/>
                  <a:gd name="T68" fmla="*/ 1257 w 1499"/>
                  <a:gd name="T69" fmla="*/ 2294 h 3344"/>
                  <a:gd name="T70" fmla="*/ 1182 w 1499"/>
                  <a:gd name="T71" fmla="*/ 2053 h 3344"/>
                  <a:gd name="T72" fmla="*/ 1135 w 1499"/>
                  <a:gd name="T73" fmla="*/ 1823 h 3344"/>
                  <a:gd name="T74" fmla="*/ 1111 w 1499"/>
                  <a:gd name="T75" fmla="*/ 1606 h 3344"/>
                  <a:gd name="T76" fmla="*/ 1109 w 1499"/>
                  <a:gd name="T77" fmla="*/ 1406 h 3344"/>
                  <a:gd name="T78" fmla="*/ 1125 w 1499"/>
                  <a:gd name="T79" fmla="*/ 1167 h 3344"/>
                  <a:gd name="T80" fmla="*/ 1176 w 1499"/>
                  <a:gd name="T81" fmla="*/ 889 h 3344"/>
                  <a:gd name="T82" fmla="*/ 1227 w 1499"/>
                  <a:gd name="T83" fmla="*/ 724 h 3344"/>
                  <a:gd name="T84" fmla="*/ 1304 w 1499"/>
                  <a:gd name="T85" fmla="*/ 545 h 3344"/>
                  <a:gd name="T86" fmla="*/ 1420 w 1499"/>
                  <a:gd name="T87" fmla="*/ 247 h 3344"/>
                  <a:gd name="T88" fmla="*/ 1471 w 1499"/>
                  <a:gd name="T89" fmla="*/ 14 h 3344"/>
                  <a:gd name="T90" fmla="*/ 1480 w 1499"/>
                  <a:gd name="T91" fmla="*/ 14 h 3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9" h="3344">
                    <a:moveTo>
                      <a:pt x="176" y="3308"/>
                    </a:moveTo>
                    <a:lnTo>
                      <a:pt x="152" y="3317"/>
                    </a:lnTo>
                    <a:lnTo>
                      <a:pt x="127" y="3320"/>
                    </a:lnTo>
                    <a:lnTo>
                      <a:pt x="103" y="3325"/>
                    </a:lnTo>
                    <a:lnTo>
                      <a:pt x="78" y="3325"/>
                    </a:lnTo>
                    <a:lnTo>
                      <a:pt x="33" y="3322"/>
                    </a:lnTo>
                    <a:lnTo>
                      <a:pt x="16" y="3317"/>
                    </a:lnTo>
                    <a:lnTo>
                      <a:pt x="0" y="3336"/>
                    </a:lnTo>
                    <a:lnTo>
                      <a:pt x="14" y="3339"/>
                    </a:lnTo>
                    <a:lnTo>
                      <a:pt x="33" y="3341"/>
                    </a:lnTo>
                    <a:lnTo>
                      <a:pt x="54" y="3344"/>
                    </a:lnTo>
                    <a:lnTo>
                      <a:pt x="82" y="3341"/>
                    </a:lnTo>
                    <a:lnTo>
                      <a:pt x="111" y="3336"/>
                    </a:lnTo>
                    <a:lnTo>
                      <a:pt x="143" y="3325"/>
                    </a:lnTo>
                    <a:lnTo>
                      <a:pt x="176" y="3308"/>
                    </a:lnTo>
                    <a:close/>
                    <a:moveTo>
                      <a:pt x="1480" y="0"/>
                    </a:moveTo>
                    <a:lnTo>
                      <a:pt x="1471" y="14"/>
                    </a:lnTo>
                    <a:lnTo>
                      <a:pt x="1463" y="28"/>
                    </a:lnTo>
                    <a:lnTo>
                      <a:pt x="1452" y="77"/>
                    </a:lnTo>
                    <a:lnTo>
                      <a:pt x="1442" y="125"/>
                    </a:lnTo>
                    <a:lnTo>
                      <a:pt x="1417" y="220"/>
                    </a:lnTo>
                    <a:lnTo>
                      <a:pt x="1384" y="310"/>
                    </a:lnTo>
                    <a:lnTo>
                      <a:pt x="1353" y="402"/>
                    </a:lnTo>
                    <a:lnTo>
                      <a:pt x="1279" y="580"/>
                    </a:lnTo>
                    <a:lnTo>
                      <a:pt x="1243" y="670"/>
                    </a:lnTo>
                    <a:lnTo>
                      <a:pt x="1212" y="762"/>
                    </a:lnTo>
                    <a:lnTo>
                      <a:pt x="1193" y="816"/>
                    </a:lnTo>
                    <a:lnTo>
                      <a:pt x="1176" y="872"/>
                    </a:lnTo>
                    <a:lnTo>
                      <a:pt x="1163" y="927"/>
                    </a:lnTo>
                    <a:lnTo>
                      <a:pt x="1149" y="983"/>
                    </a:lnTo>
                    <a:lnTo>
                      <a:pt x="1138" y="1040"/>
                    </a:lnTo>
                    <a:lnTo>
                      <a:pt x="1127" y="1100"/>
                    </a:lnTo>
                    <a:lnTo>
                      <a:pt x="1114" y="1214"/>
                    </a:lnTo>
                    <a:lnTo>
                      <a:pt x="1102" y="1330"/>
                    </a:lnTo>
                    <a:lnTo>
                      <a:pt x="1100" y="1446"/>
                    </a:lnTo>
                    <a:lnTo>
                      <a:pt x="1100" y="1562"/>
                    </a:lnTo>
                    <a:lnTo>
                      <a:pt x="1109" y="1677"/>
                    </a:lnTo>
                    <a:lnTo>
                      <a:pt x="1114" y="1733"/>
                    </a:lnTo>
                    <a:lnTo>
                      <a:pt x="1119" y="1788"/>
                    </a:lnTo>
                    <a:lnTo>
                      <a:pt x="1130" y="1842"/>
                    </a:lnTo>
                    <a:lnTo>
                      <a:pt x="1138" y="1896"/>
                    </a:lnTo>
                    <a:lnTo>
                      <a:pt x="1165" y="2002"/>
                    </a:lnTo>
                    <a:lnTo>
                      <a:pt x="1193" y="2107"/>
                    </a:lnTo>
                    <a:lnTo>
                      <a:pt x="1252" y="2318"/>
                    </a:lnTo>
                    <a:lnTo>
                      <a:pt x="1282" y="2423"/>
                    </a:lnTo>
                    <a:lnTo>
                      <a:pt x="1306" y="2529"/>
                    </a:lnTo>
                    <a:lnTo>
                      <a:pt x="1320" y="2602"/>
                    </a:lnTo>
                    <a:lnTo>
                      <a:pt x="1333" y="2681"/>
                    </a:lnTo>
                    <a:lnTo>
                      <a:pt x="1339" y="2722"/>
                    </a:lnTo>
                    <a:lnTo>
                      <a:pt x="1341" y="2765"/>
                    </a:lnTo>
                    <a:lnTo>
                      <a:pt x="1344" y="2805"/>
                    </a:lnTo>
                    <a:lnTo>
                      <a:pt x="1341" y="2846"/>
                    </a:lnTo>
                    <a:lnTo>
                      <a:pt x="1336" y="2884"/>
                    </a:lnTo>
                    <a:lnTo>
                      <a:pt x="1328" y="2922"/>
                    </a:lnTo>
                    <a:lnTo>
                      <a:pt x="1314" y="2954"/>
                    </a:lnTo>
                    <a:lnTo>
                      <a:pt x="1295" y="2984"/>
                    </a:lnTo>
                    <a:lnTo>
                      <a:pt x="1285" y="2997"/>
                    </a:lnTo>
                    <a:lnTo>
                      <a:pt x="1273" y="3009"/>
                    </a:lnTo>
                    <a:lnTo>
                      <a:pt x="1260" y="3019"/>
                    </a:lnTo>
                    <a:lnTo>
                      <a:pt x="1243" y="3030"/>
                    </a:lnTo>
                    <a:lnTo>
                      <a:pt x="1227" y="3038"/>
                    </a:lnTo>
                    <a:lnTo>
                      <a:pt x="1208" y="3044"/>
                    </a:lnTo>
                    <a:lnTo>
                      <a:pt x="1189" y="3049"/>
                    </a:lnTo>
                    <a:lnTo>
                      <a:pt x="1168" y="3052"/>
                    </a:lnTo>
                    <a:lnTo>
                      <a:pt x="986" y="3077"/>
                    </a:lnTo>
                    <a:lnTo>
                      <a:pt x="897" y="3089"/>
                    </a:lnTo>
                    <a:lnTo>
                      <a:pt x="805" y="3103"/>
                    </a:lnTo>
                    <a:lnTo>
                      <a:pt x="716" y="3122"/>
                    </a:lnTo>
                    <a:lnTo>
                      <a:pt x="625" y="3141"/>
                    </a:lnTo>
                    <a:lnTo>
                      <a:pt x="540" y="3162"/>
                    </a:lnTo>
                    <a:lnTo>
                      <a:pt x="449" y="3187"/>
                    </a:lnTo>
                    <a:lnTo>
                      <a:pt x="390" y="3206"/>
                    </a:lnTo>
                    <a:lnTo>
                      <a:pt x="333" y="3230"/>
                    </a:lnTo>
                    <a:lnTo>
                      <a:pt x="393" y="3211"/>
                    </a:lnTo>
                    <a:lnTo>
                      <a:pt x="458" y="3192"/>
                    </a:lnTo>
                    <a:lnTo>
                      <a:pt x="526" y="3174"/>
                    </a:lnTo>
                    <a:lnTo>
                      <a:pt x="594" y="3157"/>
                    </a:lnTo>
                    <a:lnTo>
                      <a:pt x="731" y="3127"/>
                    </a:lnTo>
                    <a:lnTo>
                      <a:pt x="864" y="3106"/>
                    </a:lnTo>
                    <a:lnTo>
                      <a:pt x="981" y="3087"/>
                    </a:lnTo>
                    <a:lnTo>
                      <a:pt x="1076" y="3077"/>
                    </a:lnTo>
                    <a:lnTo>
                      <a:pt x="1163" y="3065"/>
                    </a:lnTo>
                    <a:lnTo>
                      <a:pt x="1173" y="3065"/>
                    </a:lnTo>
                    <a:lnTo>
                      <a:pt x="1198" y="3065"/>
                    </a:lnTo>
                    <a:lnTo>
                      <a:pt x="1217" y="3063"/>
                    </a:lnTo>
                    <a:lnTo>
                      <a:pt x="1236" y="3054"/>
                    </a:lnTo>
                    <a:lnTo>
                      <a:pt x="1252" y="3046"/>
                    </a:lnTo>
                    <a:lnTo>
                      <a:pt x="1255" y="3046"/>
                    </a:lnTo>
                    <a:lnTo>
                      <a:pt x="1268" y="3035"/>
                    </a:lnTo>
                    <a:lnTo>
                      <a:pt x="1282" y="3022"/>
                    </a:lnTo>
                    <a:lnTo>
                      <a:pt x="1295" y="3006"/>
                    </a:lnTo>
                    <a:lnTo>
                      <a:pt x="1306" y="2990"/>
                    </a:lnTo>
                    <a:lnTo>
                      <a:pt x="1317" y="2971"/>
                    </a:lnTo>
                    <a:lnTo>
                      <a:pt x="1325" y="2948"/>
                    </a:lnTo>
                    <a:lnTo>
                      <a:pt x="1330" y="2927"/>
                    </a:lnTo>
                    <a:lnTo>
                      <a:pt x="1336" y="2903"/>
                    </a:lnTo>
                    <a:lnTo>
                      <a:pt x="1344" y="2851"/>
                    </a:lnTo>
                    <a:lnTo>
                      <a:pt x="1346" y="2797"/>
                    </a:lnTo>
                    <a:lnTo>
                      <a:pt x="1344" y="2741"/>
                    </a:lnTo>
                    <a:lnTo>
                      <a:pt x="1339" y="2684"/>
                    </a:lnTo>
                    <a:lnTo>
                      <a:pt x="1333" y="2624"/>
                    </a:lnTo>
                    <a:lnTo>
                      <a:pt x="1325" y="2567"/>
                    </a:lnTo>
                    <a:lnTo>
                      <a:pt x="1304" y="2461"/>
                    </a:lnTo>
                    <a:lnTo>
                      <a:pt x="1282" y="2375"/>
                    </a:lnTo>
                    <a:lnTo>
                      <a:pt x="1257" y="2294"/>
                    </a:lnTo>
                    <a:lnTo>
                      <a:pt x="1231" y="2212"/>
                    </a:lnTo>
                    <a:lnTo>
                      <a:pt x="1203" y="2131"/>
                    </a:lnTo>
                    <a:lnTo>
                      <a:pt x="1182" y="2053"/>
                    </a:lnTo>
                    <a:lnTo>
                      <a:pt x="1163" y="1974"/>
                    </a:lnTo>
                    <a:lnTo>
                      <a:pt x="1146" y="1898"/>
                    </a:lnTo>
                    <a:lnTo>
                      <a:pt x="1135" y="1823"/>
                    </a:lnTo>
                    <a:lnTo>
                      <a:pt x="1125" y="1750"/>
                    </a:lnTo>
                    <a:lnTo>
                      <a:pt x="1116" y="1677"/>
                    </a:lnTo>
                    <a:lnTo>
                      <a:pt x="1111" y="1606"/>
                    </a:lnTo>
                    <a:lnTo>
                      <a:pt x="1109" y="1536"/>
                    </a:lnTo>
                    <a:lnTo>
                      <a:pt x="1106" y="1470"/>
                    </a:lnTo>
                    <a:lnTo>
                      <a:pt x="1109" y="1406"/>
                    </a:lnTo>
                    <a:lnTo>
                      <a:pt x="1111" y="1341"/>
                    </a:lnTo>
                    <a:lnTo>
                      <a:pt x="1114" y="1282"/>
                    </a:lnTo>
                    <a:lnTo>
                      <a:pt x="1125" y="1167"/>
                    </a:lnTo>
                    <a:lnTo>
                      <a:pt x="1141" y="1061"/>
                    </a:lnTo>
                    <a:lnTo>
                      <a:pt x="1158" y="969"/>
                    </a:lnTo>
                    <a:lnTo>
                      <a:pt x="1176" y="889"/>
                    </a:lnTo>
                    <a:lnTo>
                      <a:pt x="1195" y="818"/>
                    </a:lnTo>
                    <a:lnTo>
                      <a:pt x="1212" y="764"/>
                    </a:lnTo>
                    <a:lnTo>
                      <a:pt x="1227" y="724"/>
                    </a:lnTo>
                    <a:lnTo>
                      <a:pt x="1238" y="691"/>
                    </a:lnTo>
                    <a:lnTo>
                      <a:pt x="1257" y="651"/>
                    </a:lnTo>
                    <a:lnTo>
                      <a:pt x="1304" y="545"/>
                    </a:lnTo>
                    <a:lnTo>
                      <a:pt x="1363" y="404"/>
                    </a:lnTo>
                    <a:lnTo>
                      <a:pt x="1393" y="325"/>
                    </a:lnTo>
                    <a:lnTo>
                      <a:pt x="1420" y="247"/>
                    </a:lnTo>
                    <a:lnTo>
                      <a:pt x="1447" y="150"/>
                    </a:lnTo>
                    <a:lnTo>
                      <a:pt x="1469" y="52"/>
                    </a:lnTo>
                    <a:lnTo>
                      <a:pt x="1471" y="14"/>
                    </a:lnTo>
                    <a:lnTo>
                      <a:pt x="1477" y="14"/>
                    </a:lnTo>
                    <a:lnTo>
                      <a:pt x="1480" y="4"/>
                    </a:lnTo>
                    <a:lnTo>
                      <a:pt x="1480" y="14"/>
                    </a:lnTo>
                    <a:lnTo>
                      <a:pt x="1499" y="6"/>
                    </a:lnTo>
                    <a:lnTo>
                      <a:pt x="148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71"/>
              <p:cNvSpPr>
                <a:spLocks/>
              </p:cNvSpPr>
              <p:nvPr/>
            </p:nvSpPr>
            <p:spPr bwMode="auto">
              <a:xfrm>
                <a:off x="4448175" y="3429001"/>
                <a:ext cx="1588" cy="9525"/>
              </a:xfrm>
              <a:custGeom>
                <a:avLst/>
                <a:gdLst>
                  <a:gd name="T0" fmla="*/ 0 w 23"/>
                  <a:gd name="T1" fmla="*/ 0 h 100"/>
                  <a:gd name="T2" fmla="*/ 9 w 23"/>
                  <a:gd name="T3" fmla="*/ 16 h 100"/>
                  <a:gd name="T4" fmla="*/ 14 w 23"/>
                  <a:gd name="T5" fmla="*/ 35 h 100"/>
                  <a:gd name="T6" fmla="*/ 17 w 23"/>
                  <a:gd name="T7" fmla="*/ 48 h 100"/>
                  <a:gd name="T8" fmla="*/ 19 w 23"/>
                  <a:gd name="T9" fmla="*/ 62 h 100"/>
                  <a:gd name="T10" fmla="*/ 17 w 23"/>
                  <a:gd name="T11" fmla="*/ 73 h 100"/>
                  <a:gd name="T12" fmla="*/ 14 w 23"/>
                  <a:gd name="T13" fmla="*/ 83 h 100"/>
                  <a:gd name="T14" fmla="*/ 9 w 23"/>
                  <a:gd name="T15" fmla="*/ 94 h 100"/>
                  <a:gd name="T16" fmla="*/ 3 w 23"/>
                  <a:gd name="T17" fmla="*/ 100 h 100"/>
                  <a:gd name="T18" fmla="*/ 12 w 23"/>
                  <a:gd name="T19" fmla="*/ 94 h 100"/>
                  <a:gd name="T20" fmla="*/ 17 w 23"/>
                  <a:gd name="T21" fmla="*/ 86 h 100"/>
                  <a:gd name="T22" fmla="*/ 19 w 23"/>
                  <a:gd name="T23" fmla="*/ 76 h 100"/>
                  <a:gd name="T24" fmla="*/ 23 w 23"/>
                  <a:gd name="T25" fmla="*/ 64 h 100"/>
                  <a:gd name="T26" fmla="*/ 23 w 23"/>
                  <a:gd name="T27" fmla="*/ 52 h 100"/>
                  <a:gd name="T28" fmla="*/ 19 w 23"/>
                  <a:gd name="T29" fmla="*/ 35 h 100"/>
                  <a:gd name="T30" fmla="*/ 12 w 23"/>
                  <a:gd name="T31" fmla="*/ 19 h 100"/>
                  <a:gd name="T32" fmla="*/ 0 w 23"/>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00">
                    <a:moveTo>
                      <a:pt x="0" y="0"/>
                    </a:moveTo>
                    <a:lnTo>
                      <a:pt x="9" y="16"/>
                    </a:lnTo>
                    <a:lnTo>
                      <a:pt x="14" y="35"/>
                    </a:lnTo>
                    <a:lnTo>
                      <a:pt x="17" y="48"/>
                    </a:lnTo>
                    <a:lnTo>
                      <a:pt x="19" y="62"/>
                    </a:lnTo>
                    <a:lnTo>
                      <a:pt x="17" y="73"/>
                    </a:lnTo>
                    <a:lnTo>
                      <a:pt x="14" y="83"/>
                    </a:lnTo>
                    <a:lnTo>
                      <a:pt x="9" y="94"/>
                    </a:lnTo>
                    <a:lnTo>
                      <a:pt x="3" y="100"/>
                    </a:lnTo>
                    <a:lnTo>
                      <a:pt x="12" y="94"/>
                    </a:lnTo>
                    <a:lnTo>
                      <a:pt x="17" y="86"/>
                    </a:lnTo>
                    <a:lnTo>
                      <a:pt x="19" y="76"/>
                    </a:lnTo>
                    <a:lnTo>
                      <a:pt x="23" y="64"/>
                    </a:lnTo>
                    <a:lnTo>
                      <a:pt x="23" y="52"/>
                    </a:lnTo>
                    <a:lnTo>
                      <a:pt x="19" y="35"/>
                    </a:lnTo>
                    <a:lnTo>
                      <a:pt x="12" y="19"/>
                    </a:lnTo>
                    <a:lnTo>
                      <a:pt x="0" y="0"/>
                    </a:lnTo>
                    <a:close/>
                  </a:path>
                </a:pathLst>
              </a:custGeom>
              <a:solidFill>
                <a:srgbClr val="E3B9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72"/>
              <p:cNvSpPr>
                <a:spLocks/>
              </p:cNvSpPr>
              <p:nvPr/>
            </p:nvSpPr>
            <p:spPr bwMode="auto">
              <a:xfrm>
                <a:off x="4356100" y="3309938"/>
                <a:ext cx="0" cy="1588"/>
              </a:xfrm>
              <a:custGeom>
                <a:avLst/>
                <a:gdLst>
                  <a:gd name="T0" fmla="*/ 8 w 8"/>
                  <a:gd name="T1" fmla="*/ 0 h 16"/>
                  <a:gd name="T2" fmla="*/ 0 w 8"/>
                  <a:gd name="T3" fmla="*/ 9 h 16"/>
                  <a:gd name="T4" fmla="*/ 0 w 8"/>
                  <a:gd name="T5" fmla="*/ 16 h 16"/>
                  <a:gd name="T6" fmla="*/ 2 w 8"/>
                  <a:gd name="T7" fmla="*/ 9 h 16"/>
                  <a:gd name="T8" fmla="*/ 8 w 8"/>
                  <a:gd name="T9" fmla="*/ 0 h 16"/>
                </a:gdLst>
                <a:ahLst/>
                <a:cxnLst>
                  <a:cxn ang="0">
                    <a:pos x="T0" y="T1"/>
                  </a:cxn>
                  <a:cxn ang="0">
                    <a:pos x="T2" y="T3"/>
                  </a:cxn>
                  <a:cxn ang="0">
                    <a:pos x="T4" y="T5"/>
                  </a:cxn>
                  <a:cxn ang="0">
                    <a:pos x="T6" y="T7"/>
                  </a:cxn>
                  <a:cxn ang="0">
                    <a:pos x="T8" y="T9"/>
                  </a:cxn>
                </a:cxnLst>
                <a:rect l="0" t="0" r="r" b="b"/>
                <a:pathLst>
                  <a:path w="8" h="16">
                    <a:moveTo>
                      <a:pt x="8" y="0"/>
                    </a:moveTo>
                    <a:lnTo>
                      <a:pt x="0" y="9"/>
                    </a:lnTo>
                    <a:lnTo>
                      <a:pt x="0" y="16"/>
                    </a:lnTo>
                    <a:lnTo>
                      <a:pt x="2" y="9"/>
                    </a:lnTo>
                    <a:lnTo>
                      <a:pt x="8"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73"/>
              <p:cNvSpPr>
                <a:spLocks/>
              </p:cNvSpPr>
              <p:nvPr/>
            </p:nvSpPr>
            <p:spPr bwMode="auto">
              <a:xfrm>
                <a:off x="4352925" y="3378201"/>
                <a:ext cx="6350" cy="0"/>
              </a:xfrm>
              <a:custGeom>
                <a:avLst/>
                <a:gdLst>
                  <a:gd name="T0" fmla="*/ 0 w 52"/>
                  <a:gd name="T1" fmla="*/ 0 h 5"/>
                  <a:gd name="T2" fmla="*/ 6 w 52"/>
                  <a:gd name="T3" fmla="*/ 5 h 5"/>
                  <a:gd name="T4" fmla="*/ 52 w 52"/>
                  <a:gd name="T5" fmla="*/ 3 h 5"/>
                  <a:gd name="T6" fmla="*/ 0 w 52"/>
                  <a:gd name="T7" fmla="*/ 0 h 5"/>
                </a:gdLst>
                <a:ahLst/>
                <a:cxnLst>
                  <a:cxn ang="0">
                    <a:pos x="T0" y="T1"/>
                  </a:cxn>
                  <a:cxn ang="0">
                    <a:pos x="T2" y="T3"/>
                  </a:cxn>
                  <a:cxn ang="0">
                    <a:pos x="T4" y="T5"/>
                  </a:cxn>
                  <a:cxn ang="0">
                    <a:pos x="T6" y="T7"/>
                  </a:cxn>
                </a:cxnLst>
                <a:rect l="0" t="0" r="r" b="b"/>
                <a:pathLst>
                  <a:path w="52" h="5">
                    <a:moveTo>
                      <a:pt x="0" y="0"/>
                    </a:moveTo>
                    <a:lnTo>
                      <a:pt x="6" y="5"/>
                    </a:lnTo>
                    <a:lnTo>
                      <a:pt x="52" y="3"/>
                    </a:lnTo>
                    <a:lnTo>
                      <a:pt x="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274"/>
              <p:cNvSpPr>
                <a:spLocks/>
              </p:cNvSpPr>
              <p:nvPr/>
            </p:nvSpPr>
            <p:spPr bwMode="auto">
              <a:xfrm>
                <a:off x="4352925" y="3378201"/>
                <a:ext cx="20638" cy="1588"/>
              </a:xfrm>
              <a:custGeom>
                <a:avLst/>
                <a:gdLst>
                  <a:gd name="T0" fmla="*/ 0 w 204"/>
                  <a:gd name="T1" fmla="*/ 0 h 24"/>
                  <a:gd name="T2" fmla="*/ 3 w 204"/>
                  <a:gd name="T3" fmla="*/ 7 h 24"/>
                  <a:gd name="T4" fmla="*/ 55 w 204"/>
                  <a:gd name="T5" fmla="*/ 10 h 24"/>
                  <a:gd name="T6" fmla="*/ 9 w 204"/>
                  <a:gd name="T7" fmla="*/ 12 h 24"/>
                  <a:gd name="T8" fmla="*/ 14 w 204"/>
                  <a:gd name="T9" fmla="*/ 21 h 24"/>
                  <a:gd name="T10" fmla="*/ 58 w 204"/>
                  <a:gd name="T11" fmla="*/ 19 h 24"/>
                  <a:gd name="T12" fmla="*/ 104 w 204"/>
                  <a:gd name="T13" fmla="*/ 19 h 24"/>
                  <a:gd name="T14" fmla="*/ 153 w 204"/>
                  <a:gd name="T15" fmla="*/ 19 h 24"/>
                  <a:gd name="T16" fmla="*/ 202 w 204"/>
                  <a:gd name="T17" fmla="*/ 24 h 24"/>
                  <a:gd name="T18" fmla="*/ 204 w 204"/>
                  <a:gd name="T19" fmla="*/ 21 h 24"/>
                  <a:gd name="T20" fmla="*/ 204 w 204"/>
                  <a:gd name="T21" fmla="*/ 19 h 24"/>
                  <a:gd name="T22" fmla="*/ 204 w 204"/>
                  <a:gd name="T23" fmla="*/ 15 h 24"/>
                  <a:gd name="T24" fmla="*/ 202 w 204"/>
                  <a:gd name="T25" fmla="*/ 12 h 24"/>
                  <a:gd name="T26" fmla="*/ 147 w 204"/>
                  <a:gd name="T27" fmla="*/ 7 h 24"/>
                  <a:gd name="T28" fmla="*/ 82 w 204"/>
                  <a:gd name="T29" fmla="*/ 5 h 24"/>
                  <a:gd name="T30" fmla="*/ 0 w 204"/>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4" h="24">
                    <a:moveTo>
                      <a:pt x="0" y="0"/>
                    </a:moveTo>
                    <a:lnTo>
                      <a:pt x="3" y="7"/>
                    </a:lnTo>
                    <a:lnTo>
                      <a:pt x="55" y="10"/>
                    </a:lnTo>
                    <a:lnTo>
                      <a:pt x="9" y="12"/>
                    </a:lnTo>
                    <a:lnTo>
                      <a:pt x="14" y="21"/>
                    </a:lnTo>
                    <a:lnTo>
                      <a:pt x="58" y="19"/>
                    </a:lnTo>
                    <a:lnTo>
                      <a:pt x="104" y="19"/>
                    </a:lnTo>
                    <a:lnTo>
                      <a:pt x="153" y="19"/>
                    </a:lnTo>
                    <a:lnTo>
                      <a:pt x="202" y="24"/>
                    </a:lnTo>
                    <a:lnTo>
                      <a:pt x="204" y="21"/>
                    </a:lnTo>
                    <a:lnTo>
                      <a:pt x="204" y="19"/>
                    </a:lnTo>
                    <a:lnTo>
                      <a:pt x="204" y="15"/>
                    </a:lnTo>
                    <a:lnTo>
                      <a:pt x="202" y="12"/>
                    </a:lnTo>
                    <a:lnTo>
                      <a:pt x="147" y="7"/>
                    </a:lnTo>
                    <a:lnTo>
                      <a:pt x="82" y="5"/>
                    </a:lnTo>
                    <a:lnTo>
                      <a:pt x="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275"/>
              <p:cNvSpPr>
                <a:spLocks/>
              </p:cNvSpPr>
              <p:nvPr/>
            </p:nvSpPr>
            <p:spPr bwMode="auto">
              <a:xfrm>
                <a:off x="4394200" y="3529013"/>
                <a:ext cx="7938" cy="15875"/>
              </a:xfrm>
              <a:custGeom>
                <a:avLst/>
                <a:gdLst>
                  <a:gd name="T0" fmla="*/ 89 w 89"/>
                  <a:gd name="T1" fmla="*/ 0 h 160"/>
                  <a:gd name="T2" fmla="*/ 22 w 89"/>
                  <a:gd name="T3" fmla="*/ 29 h 160"/>
                  <a:gd name="T4" fmla="*/ 0 w 89"/>
                  <a:gd name="T5" fmla="*/ 160 h 160"/>
                  <a:gd name="T6" fmla="*/ 30 w 89"/>
                  <a:gd name="T7" fmla="*/ 121 h 160"/>
                  <a:gd name="T8" fmla="*/ 58 w 89"/>
                  <a:gd name="T9" fmla="*/ 83 h 160"/>
                  <a:gd name="T10" fmla="*/ 68 w 89"/>
                  <a:gd name="T11" fmla="*/ 62 h 160"/>
                  <a:gd name="T12" fmla="*/ 77 w 89"/>
                  <a:gd name="T13" fmla="*/ 43 h 160"/>
                  <a:gd name="T14" fmla="*/ 84 w 89"/>
                  <a:gd name="T15" fmla="*/ 22 h 160"/>
                  <a:gd name="T16" fmla="*/ 89 w 89"/>
                  <a:gd name="T1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60">
                    <a:moveTo>
                      <a:pt x="89" y="0"/>
                    </a:moveTo>
                    <a:lnTo>
                      <a:pt x="22" y="29"/>
                    </a:lnTo>
                    <a:lnTo>
                      <a:pt x="0" y="160"/>
                    </a:lnTo>
                    <a:lnTo>
                      <a:pt x="30" y="121"/>
                    </a:lnTo>
                    <a:lnTo>
                      <a:pt x="58" y="83"/>
                    </a:lnTo>
                    <a:lnTo>
                      <a:pt x="68" y="62"/>
                    </a:lnTo>
                    <a:lnTo>
                      <a:pt x="77" y="43"/>
                    </a:lnTo>
                    <a:lnTo>
                      <a:pt x="84" y="22"/>
                    </a:lnTo>
                    <a:lnTo>
                      <a:pt x="89"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276"/>
              <p:cNvSpPr>
                <a:spLocks noEditPoints="1"/>
              </p:cNvSpPr>
              <p:nvPr/>
            </p:nvSpPr>
            <p:spPr bwMode="auto">
              <a:xfrm>
                <a:off x="4394200" y="3527426"/>
                <a:ext cx="9525" cy="19050"/>
              </a:xfrm>
              <a:custGeom>
                <a:avLst/>
                <a:gdLst>
                  <a:gd name="T0" fmla="*/ 98 w 101"/>
                  <a:gd name="T1" fmla="*/ 2 h 186"/>
                  <a:gd name="T2" fmla="*/ 92 w 101"/>
                  <a:gd name="T3" fmla="*/ 2 h 186"/>
                  <a:gd name="T4" fmla="*/ 98 w 101"/>
                  <a:gd name="T5" fmla="*/ 2 h 186"/>
                  <a:gd name="T6" fmla="*/ 96 w 101"/>
                  <a:gd name="T7" fmla="*/ 0 h 186"/>
                  <a:gd name="T8" fmla="*/ 30 w 101"/>
                  <a:gd name="T9" fmla="*/ 30 h 186"/>
                  <a:gd name="T10" fmla="*/ 28 w 101"/>
                  <a:gd name="T11" fmla="*/ 33 h 186"/>
                  <a:gd name="T12" fmla="*/ 25 w 101"/>
                  <a:gd name="T13" fmla="*/ 40 h 186"/>
                  <a:gd name="T14" fmla="*/ 92 w 101"/>
                  <a:gd name="T15" fmla="*/ 11 h 186"/>
                  <a:gd name="T16" fmla="*/ 87 w 101"/>
                  <a:gd name="T17" fmla="*/ 33 h 186"/>
                  <a:gd name="T18" fmla="*/ 80 w 101"/>
                  <a:gd name="T19" fmla="*/ 54 h 186"/>
                  <a:gd name="T20" fmla="*/ 71 w 101"/>
                  <a:gd name="T21" fmla="*/ 73 h 186"/>
                  <a:gd name="T22" fmla="*/ 61 w 101"/>
                  <a:gd name="T23" fmla="*/ 94 h 186"/>
                  <a:gd name="T24" fmla="*/ 33 w 101"/>
                  <a:gd name="T25" fmla="*/ 132 h 186"/>
                  <a:gd name="T26" fmla="*/ 3 w 101"/>
                  <a:gd name="T27" fmla="*/ 171 h 186"/>
                  <a:gd name="T28" fmla="*/ 0 w 101"/>
                  <a:gd name="T29" fmla="*/ 186 h 186"/>
                  <a:gd name="T30" fmla="*/ 36 w 101"/>
                  <a:gd name="T31" fmla="*/ 143 h 186"/>
                  <a:gd name="T32" fmla="*/ 52 w 101"/>
                  <a:gd name="T33" fmla="*/ 122 h 186"/>
                  <a:gd name="T34" fmla="*/ 66 w 101"/>
                  <a:gd name="T35" fmla="*/ 100 h 186"/>
                  <a:gd name="T36" fmla="*/ 80 w 101"/>
                  <a:gd name="T37" fmla="*/ 75 h 186"/>
                  <a:gd name="T38" fmla="*/ 87 w 101"/>
                  <a:gd name="T39" fmla="*/ 51 h 186"/>
                  <a:gd name="T40" fmla="*/ 96 w 101"/>
                  <a:gd name="T41" fmla="*/ 27 h 186"/>
                  <a:gd name="T42" fmla="*/ 101 w 101"/>
                  <a:gd name="T43" fmla="*/ 2 h 186"/>
                  <a:gd name="T44" fmla="*/ 101 w 101"/>
                  <a:gd name="T45" fmla="*/ 0 h 186"/>
                  <a:gd name="T46" fmla="*/ 96 w 101"/>
                  <a:gd name="T4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86">
                    <a:moveTo>
                      <a:pt x="98" y="2"/>
                    </a:moveTo>
                    <a:lnTo>
                      <a:pt x="92" y="2"/>
                    </a:lnTo>
                    <a:lnTo>
                      <a:pt x="98" y="2"/>
                    </a:lnTo>
                    <a:close/>
                    <a:moveTo>
                      <a:pt x="96" y="0"/>
                    </a:moveTo>
                    <a:lnTo>
                      <a:pt x="30" y="30"/>
                    </a:lnTo>
                    <a:lnTo>
                      <a:pt x="28" y="33"/>
                    </a:lnTo>
                    <a:lnTo>
                      <a:pt x="25" y="40"/>
                    </a:lnTo>
                    <a:lnTo>
                      <a:pt x="92" y="11"/>
                    </a:lnTo>
                    <a:lnTo>
                      <a:pt x="87" y="33"/>
                    </a:lnTo>
                    <a:lnTo>
                      <a:pt x="80" y="54"/>
                    </a:lnTo>
                    <a:lnTo>
                      <a:pt x="71" y="73"/>
                    </a:lnTo>
                    <a:lnTo>
                      <a:pt x="61" y="94"/>
                    </a:lnTo>
                    <a:lnTo>
                      <a:pt x="33" y="132"/>
                    </a:lnTo>
                    <a:lnTo>
                      <a:pt x="3" y="171"/>
                    </a:lnTo>
                    <a:lnTo>
                      <a:pt x="0" y="186"/>
                    </a:lnTo>
                    <a:lnTo>
                      <a:pt x="36" y="143"/>
                    </a:lnTo>
                    <a:lnTo>
                      <a:pt x="52" y="122"/>
                    </a:lnTo>
                    <a:lnTo>
                      <a:pt x="66" y="100"/>
                    </a:lnTo>
                    <a:lnTo>
                      <a:pt x="80" y="75"/>
                    </a:lnTo>
                    <a:lnTo>
                      <a:pt x="87" y="51"/>
                    </a:lnTo>
                    <a:lnTo>
                      <a:pt x="96" y="27"/>
                    </a:lnTo>
                    <a:lnTo>
                      <a:pt x="101" y="2"/>
                    </a:lnTo>
                    <a:lnTo>
                      <a:pt x="101" y="0"/>
                    </a:lnTo>
                    <a:lnTo>
                      <a:pt x="9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277"/>
              <p:cNvSpPr>
                <a:spLocks/>
              </p:cNvSpPr>
              <p:nvPr/>
            </p:nvSpPr>
            <p:spPr bwMode="auto">
              <a:xfrm>
                <a:off x="4324350" y="3233738"/>
                <a:ext cx="33338" cy="79375"/>
              </a:xfrm>
              <a:custGeom>
                <a:avLst/>
                <a:gdLst>
                  <a:gd name="T0" fmla="*/ 327 w 327"/>
                  <a:gd name="T1" fmla="*/ 753 h 788"/>
                  <a:gd name="T2" fmla="*/ 306 w 327"/>
                  <a:gd name="T3" fmla="*/ 658 h 788"/>
                  <a:gd name="T4" fmla="*/ 282 w 327"/>
                  <a:gd name="T5" fmla="*/ 558 h 788"/>
                  <a:gd name="T6" fmla="*/ 254 w 327"/>
                  <a:gd name="T7" fmla="*/ 455 h 788"/>
                  <a:gd name="T8" fmla="*/ 221 w 327"/>
                  <a:gd name="T9" fmla="*/ 352 h 788"/>
                  <a:gd name="T10" fmla="*/ 203 w 327"/>
                  <a:gd name="T11" fmla="*/ 301 h 788"/>
                  <a:gd name="T12" fmla="*/ 184 w 327"/>
                  <a:gd name="T13" fmla="*/ 252 h 788"/>
                  <a:gd name="T14" fmla="*/ 162 w 327"/>
                  <a:gd name="T15" fmla="*/ 204 h 788"/>
                  <a:gd name="T16" fmla="*/ 138 w 327"/>
                  <a:gd name="T17" fmla="*/ 157 h 788"/>
                  <a:gd name="T18" fmla="*/ 111 w 327"/>
                  <a:gd name="T19" fmla="*/ 114 h 788"/>
                  <a:gd name="T20" fmla="*/ 84 w 327"/>
                  <a:gd name="T21" fmla="*/ 73 h 788"/>
                  <a:gd name="T22" fmla="*/ 54 w 327"/>
                  <a:gd name="T23" fmla="*/ 35 h 788"/>
                  <a:gd name="T24" fmla="*/ 19 w 327"/>
                  <a:gd name="T25" fmla="*/ 0 h 788"/>
                  <a:gd name="T26" fmla="*/ 0 w 327"/>
                  <a:gd name="T27" fmla="*/ 35 h 788"/>
                  <a:gd name="T28" fmla="*/ 33 w 327"/>
                  <a:gd name="T29" fmla="*/ 70 h 788"/>
                  <a:gd name="T30" fmla="*/ 65 w 327"/>
                  <a:gd name="T31" fmla="*/ 108 h 788"/>
                  <a:gd name="T32" fmla="*/ 92 w 327"/>
                  <a:gd name="T33" fmla="*/ 150 h 788"/>
                  <a:gd name="T34" fmla="*/ 119 w 327"/>
                  <a:gd name="T35" fmla="*/ 195 h 788"/>
                  <a:gd name="T36" fmla="*/ 143 w 327"/>
                  <a:gd name="T37" fmla="*/ 241 h 788"/>
                  <a:gd name="T38" fmla="*/ 165 w 327"/>
                  <a:gd name="T39" fmla="*/ 287 h 788"/>
                  <a:gd name="T40" fmla="*/ 184 w 327"/>
                  <a:gd name="T41" fmla="*/ 336 h 788"/>
                  <a:gd name="T42" fmla="*/ 203 w 327"/>
                  <a:gd name="T43" fmla="*/ 388 h 788"/>
                  <a:gd name="T44" fmla="*/ 235 w 327"/>
                  <a:gd name="T45" fmla="*/ 491 h 788"/>
                  <a:gd name="T46" fmla="*/ 263 w 327"/>
                  <a:gd name="T47" fmla="*/ 593 h 788"/>
                  <a:gd name="T48" fmla="*/ 287 w 327"/>
                  <a:gd name="T49" fmla="*/ 693 h 788"/>
                  <a:gd name="T50" fmla="*/ 308 w 327"/>
                  <a:gd name="T51" fmla="*/ 788 h 788"/>
                  <a:gd name="T52" fmla="*/ 308 w 327"/>
                  <a:gd name="T53" fmla="*/ 783 h 788"/>
                  <a:gd name="T54" fmla="*/ 312 w 327"/>
                  <a:gd name="T55" fmla="*/ 780 h 788"/>
                  <a:gd name="T56" fmla="*/ 320 w 327"/>
                  <a:gd name="T57" fmla="*/ 769 h 788"/>
                  <a:gd name="T58" fmla="*/ 325 w 327"/>
                  <a:gd name="T59" fmla="*/ 761 h 788"/>
                  <a:gd name="T60" fmla="*/ 327 w 327"/>
                  <a:gd name="T61" fmla="*/ 755 h 788"/>
                  <a:gd name="T62" fmla="*/ 327 w 327"/>
                  <a:gd name="T63" fmla="*/ 753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788">
                    <a:moveTo>
                      <a:pt x="327" y="753"/>
                    </a:moveTo>
                    <a:lnTo>
                      <a:pt x="306" y="658"/>
                    </a:lnTo>
                    <a:lnTo>
                      <a:pt x="282" y="558"/>
                    </a:lnTo>
                    <a:lnTo>
                      <a:pt x="254" y="455"/>
                    </a:lnTo>
                    <a:lnTo>
                      <a:pt x="221" y="352"/>
                    </a:lnTo>
                    <a:lnTo>
                      <a:pt x="203" y="301"/>
                    </a:lnTo>
                    <a:lnTo>
                      <a:pt x="184" y="252"/>
                    </a:lnTo>
                    <a:lnTo>
                      <a:pt x="162" y="204"/>
                    </a:lnTo>
                    <a:lnTo>
                      <a:pt x="138" y="157"/>
                    </a:lnTo>
                    <a:lnTo>
                      <a:pt x="111" y="114"/>
                    </a:lnTo>
                    <a:lnTo>
                      <a:pt x="84" y="73"/>
                    </a:lnTo>
                    <a:lnTo>
                      <a:pt x="54" y="35"/>
                    </a:lnTo>
                    <a:lnTo>
                      <a:pt x="19" y="0"/>
                    </a:lnTo>
                    <a:lnTo>
                      <a:pt x="0" y="35"/>
                    </a:lnTo>
                    <a:lnTo>
                      <a:pt x="33" y="70"/>
                    </a:lnTo>
                    <a:lnTo>
                      <a:pt x="65" y="108"/>
                    </a:lnTo>
                    <a:lnTo>
                      <a:pt x="92" y="150"/>
                    </a:lnTo>
                    <a:lnTo>
                      <a:pt x="119" y="195"/>
                    </a:lnTo>
                    <a:lnTo>
                      <a:pt x="143" y="241"/>
                    </a:lnTo>
                    <a:lnTo>
                      <a:pt x="165" y="287"/>
                    </a:lnTo>
                    <a:lnTo>
                      <a:pt x="184" y="336"/>
                    </a:lnTo>
                    <a:lnTo>
                      <a:pt x="203" y="388"/>
                    </a:lnTo>
                    <a:lnTo>
                      <a:pt x="235" y="491"/>
                    </a:lnTo>
                    <a:lnTo>
                      <a:pt x="263" y="593"/>
                    </a:lnTo>
                    <a:lnTo>
                      <a:pt x="287" y="693"/>
                    </a:lnTo>
                    <a:lnTo>
                      <a:pt x="308" y="788"/>
                    </a:lnTo>
                    <a:lnTo>
                      <a:pt x="308" y="783"/>
                    </a:lnTo>
                    <a:lnTo>
                      <a:pt x="312" y="780"/>
                    </a:lnTo>
                    <a:lnTo>
                      <a:pt x="320" y="769"/>
                    </a:lnTo>
                    <a:lnTo>
                      <a:pt x="325" y="761"/>
                    </a:lnTo>
                    <a:lnTo>
                      <a:pt x="327" y="755"/>
                    </a:lnTo>
                    <a:lnTo>
                      <a:pt x="327" y="753"/>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278"/>
              <p:cNvSpPr>
                <a:spLocks/>
              </p:cNvSpPr>
              <p:nvPr/>
            </p:nvSpPr>
            <p:spPr bwMode="auto">
              <a:xfrm>
                <a:off x="4330700" y="3238501"/>
                <a:ext cx="26988" cy="68263"/>
              </a:xfrm>
              <a:custGeom>
                <a:avLst/>
                <a:gdLst>
                  <a:gd name="T0" fmla="*/ 0 w 271"/>
                  <a:gd name="T1" fmla="*/ 0 h 689"/>
                  <a:gd name="T2" fmla="*/ 28 w 271"/>
                  <a:gd name="T3" fmla="*/ 35 h 689"/>
                  <a:gd name="T4" fmla="*/ 54 w 271"/>
                  <a:gd name="T5" fmla="*/ 71 h 689"/>
                  <a:gd name="T6" fmla="*/ 76 w 271"/>
                  <a:gd name="T7" fmla="*/ 111 h 689"/>
                  <a:gd name="T8" fmla="*/ 101 w 271"/>
                  <a:gd name="T9" fmla="*/ 152 h 689"/>
                  <a:gd name="T10" fmla="*/ 119 w 271"/>
                  <a:gd name="T11" fmla="*/ 193 h 689"/>
                  <a:gd name="T12" fmla="*/ 138 w 271"/>
                  <a:gd name="T13" fmla="*/ 236 h 689"/>
                  <a:gd name="T14" fmla="*/ 174 w 271"/>
                  <a:gd name="T15" fmla="*/ 328 h 689"/>
                  <a:gd name="T16" fmla="*/ 200 w 271"/>
                  <a:gd name="T17" fmla="*/ 420 h 689"/>
                  <a:gd name="T18" fmla="*/ 225 w 271"/>
                  <a:gd name="T19" fmla="*/ 512 h 689"/>
                  <a:gd name="T20" fmla="*/ 249 w 271"/>
                  <a:gd name="T21" fmla="*/ 602 h 689"/>
                  <a:gd name="T22" fmla="*/ 268 w 271"/>
                  <a:gd name="T23" fmla="*/ 689 h 689"/>
                  <a:gd name="T24" fmla="*/ 271 w 271"/>
                  <a:gd name="T25" fmla="*/ 604 h 689"/>
                  <a:gd name="T26" fmla="*/ 268 w 271"/>
                  <a:gd name="T27" fmla="*/ 525 h 689"/>
                  <a:gd name="T28" fmla="*/ 260 w 271"/>
                  <a:gd name="T29" fmla="*/ 452 h 689"/>
                  <a:gd name="T30" fmla="*/ 252 w 271"/>
                  <a:gd name="T31" fmla="*/ 388 h 689"/>
                  <a:gd name="T32" fmla="*/ 235 w 271"/>
                  <a:gd name="T33" fmla="*/ 328 h 689"/>
                  <a:gd name="T34" fmla="*/ 219 w 271"/>
                  <a:gd name="T35" fmla="*/ 273 h 689"/>
                  <a:gd name="T36" fmla="*/ 200 w 271"/>
                  <a:gd name="T37" fmla="*/ 228 h 689"/>
                  <a:gd name="T38" fmla="*/ 179 w 271"/>
                  <a:gd name="T39" fmla="*/ 184 h 689"/>
                  <a:gd name="T40" fmla="*/ 157 w 271"/>
                  <a:gd name="T41" fmla="*/ 146 h 689"/>
                  <a:gd name="T42" fmla="*/ 132 w 271"/>
                  <a:gd name="T43" fmla="*/ 115 h 689"/>
                  <a:gd name="T44" fmla="*/ 108 w 271"/>
                  <a:gd name="T45" fmla="*/ 87 h 689"/>
                  <a:gd name="T46" fmla="*/ 84 w 271"/>
                  <a:gd name="T47" fmla="*/ 63 h 689"/>
                  <a:gd name="T48" fmla="*/ 62 w 271"/>
                  <a:gd name="T49" fmla="*/ 41 h 689"/>
                  <a:gd name="T50" fmla="*/ 38 w 271"/>
                  <a:gd name="T51" fmla="*/ 25 h 689"/>
                  <a:gd name="T52" fmla="*/ 0 w 271"/>
                  <a:gd name="T53"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1" h="689">
                    <a:moveTo>
                      <a:pt x="0" y="0"/>
                    </a:moveTo>
                    <a:lnTo>
                      <a:pt x="28" y="35"/>
                    </a:lnTo>
                    <a:lnTo>
                      <a:pt x="54" y="71"/>
                    </a:lnTo>
                    <a:lnTo>
                      <a:pt x="76" y="111"/>
                    </a:lnTo>
                    <a:lnTo>
                      <a:pt x="101" y="152"/>
                    </a:lnTo>
                    <a:lnTo>
                      <a:pt x="119" y="193"/>
                    </a:lnTo>
                    <a:lnTo>
                      <a:pt x="138" y="236"/>
                    </a:lnTo>
                    <a:lnTo>
                      <a:pt x="174" y="328"/>
                    </a:lnTo>
                    <a:lnTo>
                      <a:pt x="200" y="420"/>
                    </a:lnTo>
                    <a:lnTo>
                      <a:pt x="225" y="512"/>
                    </a:lnTo>
                    <a:lnTo>
                      <a:pt x="249" y="602"/>
                    </a:lnTo>
                    <a:lnTo>
                      <a:pt x="268" y="689"/>
                    </a:lnTo>
                    <a:lnTo>
                      <a:pt x="271" y="604"/>
                    </a:lnTo>
                    <a:lnTo>
                      <a:pt x="268" y="525"/>
                    </a:lnTo>
                    <a:lnTo>
                      <a:pt x="260" y="452"/>
                    </a:lnTo>
                    <a:lnTo>
                      <a:pt x="252" y="388"/>
                    </a:lnTo>
                    <a:lnTo>
                      <a:pt x="235" y="328"/>
                    </a:lnTo>
                    <a:lnTo>
                      <a:pt x="219" y="273"/>
                    </a:lnTo>
                    <a:lnTo>
                      <a:pt x="200" y="228"/>
                    </a:lnTo>
                    <a:lnTo>
                      <a:pt x="179" y="184"/>
                    </a:lnTo>
                    <a:lnTo>
                      <a:pt x="157" y="146"/>
                    </a:lnTo>
                    <a:lnTo>
                      <a:pt x="132" y="115"/>
                    </a:lnTo>
                    <a:lnTo>
                      <a:pt x="108" y="87"/>
                    </a:lnTo>
                    <a:lnTo>
                      <a:pt x="84" y="63"/>
                    </a:lnTo>
                    <a:lnTo>
                      <a:pt x="62" y="41"/>
                    </a:lnTo>
                    <a:lnTo>
                      <a:pt x="38" y="25"/>
                    </a:lnTo>
                    <a:lnTo>
                      <a:pt x="0"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279"/>
              <p:cNvSpPr>
                <a:spLocks/>
              </p:cNvSpPr>
              <p:nvPr/>
            </p:nvSpPr>
            <p:spPr bwMode="auto">
              <a:xfrm>
                <a:off x="4325938" y="3235326"/>
                <a:ext cx="30163" cy="74613"/>
              </a:xfrm>
              <a:custGeom>
                <a:avLst/>
                <a:gdLst>
                  <a:gd name="T0" fmla="*/ 0 w 312"/>
                  <a:gd name="T1" fmla="*/ 0 h 753"/>
                  <a:gd name="T2" fmla="*/ 16 w 312"/>
                  <a:gd name="T3" fmla="*/ 17 h 753"/>
                  <a:gd name="T4" fmla="*/ 30 w 312"/>
                  <a:gd name="T5" fmla="*/ 35 h 753"/>
                  <a:gd name="T6" fmla="*/ 63 w 312"/>
                  <a:gd name="T7" fmla="*/ 76 h 753"/>
                  <a:gd name="T8" fmla="*/ 93 w 312"/>
                  <a:gd name="T9" fmla="*/ 127 h 753"/>
                  <a:gd name="T10" fmla="*/ 120 w 312"/>
                  <a:gd name="T11" fmla="*/ 182 h 753"/>
                  <a:gd name="T12" fmla="*/ 147 w 312"/>
                  <a:gd name="T13" fmla="*/ 244 h 753"/>
                  <a:gd name="T14" fmla="*/ 174 w 312"/>
                  <a:gd name="T15" fmla="*/ 306 h 753"/>
                  <a:gd name="T16" fmla="*/ 196 w 312"/>
                  <a:gd name="T17" fmla="*/ 369 h 753"/>
                  <a:gd name="T18" fmla="*/ 218 w 312"/>
                  <a:gd name="T19" fmla="*/ 433 h 753"/>
                  <a:gd name="T20" fmla="*/ 255 w 312"/>
                  <a:gd name="T21" fmla="*/ 555 h 753"/>
                  <a:gd name="T22" fmla="*/ 285 w 312"/>
                  <a:gd name="T23" fmla="*/ 656 h 753"/>
                  <a:gd name="T24" fmla="*/ 310 w 312"/>
                  <a:gd name="T25" fmla="*/ 753 h 753"/>
                  <a:gd name="T26" fmla="*/ 312 w 312"/>
                  <a:gd name="T27" fmla="*/ 708 h 753"/>
                  <a:gd name="T28" fmla="*/ 293 w 312"/>
                  <a:gd name="T29" fmla="*/ 621 h 753"/>
                  <a:gd name="T30" fmla="*/ 269 w 312"/>
                  <a:gd name="T31" fmla="*/ 531 h 753"/>
                  <a:gd name="T32" fmla="*/ 244 w 312"/>
                  <a:gd name="T33" fmla="*/ 439 h 753"/>
                  <a:gd name="T34" fmla="*/ 218 w 312"/>
                  <a:gd name="T35" fmla="*/ 347 h 753"/>
                  <a:gd name="T36" fmla="*/ 182 w 312"/>
                  <a:gd name="T37" fmla="*/ 255 h 753"/>
                  <a:gd name="T38" fmla="*/ 163 w 312"/>
                  <a:gd name="T39" fmla="*/ 212 h 753"/>
                  <a:gd name="T40" fmla="*/ 145 w 312"/>
                  <a:gd name="T41" fmla="*/ 171 h 753"/>
                  <a:gd name="T42" fmla="*/ 120 w 312"/>
                  <a:gd name="T43" fmla="*/ 130 h 753"/>
                  <a:gd name="T44" fmla="*/ 98 w 312"/>
                  <a:gd name="T45" fmla="*/ 90 h 753"/>
                  <a:gd name="T46" fmla="*/ 72 w 312"/>
                  <a:gd name="T47" fmla="*/ 54 h 753"/>
                  <a:gd name="T48" fmla="*/ 44 w 312"/>
                  <a:gd name="T49" fmla="*/ 19 h 753"/>
                  <a:gd name="T50" fmla="*/ 11 w 312"/>
                  <a:gd name="T51" fmla="*/ 5 h 753"/>
                  <a:gd name="T52" fmla="*/ 0 w 312"/>
                  <a:gd name="T53" fmla="*/ 0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2" h="753">
                    <a:moveTo>
                      <a:pt x="0" y="0"/>
                    </a:moveTo>
                    <a:lnTo>
                      <a:pt x="16" y="17"/>
                    </a:lnTo>
                    <a:lnTo>
                      <a:pt x="30" y="35"/>
                    </a:lnTo>
                    <a:lnTo>
                      <a:pt x="63" y="76"/>
                    </a:lnTo>
                    <a:lnTo>
                      <a:pt x="93" y="127"/>
                    </a:lnTo>
                    <a:lnTo>
                      <a:pt x="120" y="182"/>
                    </a:lnTo>
                    <a:lnTo>
                      <a:pt x="147" y="244"/>
                    </a:lnTo>
                    <a:lnTo>
                      <a:pt x="174" y="306"/>
                    </a:lnTo>
                    <a:lnTo>
                      <a:pt x="196" y="369"/>
                    </a:lnTo>
                    <a:lnTo>
                      <a:pt x="218" y="433"/>
                    </a:lnTo>
                    <a:lnTo>
                      <a:pt x="255" y="555"/>
                    </a:lnTo>
                    <a:lnTo>
                      <a:pt x="285" y="656"/>
                    </a:lnTo>
                    <a:lnTo>
                      <a:pt x="310" y="753"/>
                    </a:lnTo>
                    <a:lnTo>
                      <a:pt x="312" y="708"/>
                    </a:lnTo>
                    <a:lnTo>
                      <a:pt x="293" y="621"/>
                    </a:lnTo>
                    <a:lnTo>
                      <a:pt x="269" y="531"/>
                    </a:lnTo>
                    <a:lnTo>
                      <a:pt x="244" y="439"/>
                    </a:lnTo>
                    <a:lnTo>
                      <a:pt x="218" y="347"/>
                    </a:lnTo>
                    <a:lnTo>
                      <a:pt x="182" y="255"/>
                    </a:lnTo>
                    <a:lnTo>
                      <a:pt x="163" y="212"/>
                    </a:lnTo>
                    <a:lnTo>
                      <a:pt x="145" y="171"/>
                    </a:lnTo>
                    <a:lnTo>
                      <a:pt x="120" y="130"/>
                    </a:lnTo>
                    <a:lnTo>
                      <a:pt x="98" y="90"/>
                    </a:lnTo>
                    <a:lnTo>
                      <a:pt x="72" y="54"/>
                    </a:lnTo>
                    <a:lnTo>
                      <a:pt x="44" y="19"/>
                    </a:lnTo>
                    <a:lnTo>
                      <a:pt x="11" y="5"/>
                    </a:lnTo>
                    <a:lnTo>
                      <a:pt x="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80"/>
              <p:cNvSpPr>
                <a:spLocks/>
              </p:cNvSpPr>
              <p:nvPr/>
            </p:nvSpPr>
            <p:spPr bwMode="auto">
              <a:xfrm>
                <a:off x="4343400" y="3271838"/>
                <a:ext cx="107950" cy="171450"/>
              </a:xfrm>
              <a:custGeom>
                <a:avLst/>
                <a:gdLst>
                  <a:gd name="T0" fmla="*/ 1027 w 1081"/>
                  <a:gd name="T1" fmla="*/ 1711 h 1716"/>
                  <a:gd name="T2" fmla="*/ 1060 w 1081"/>
                  <a:gd name="T3" fmla="*/ 1694 h 1716"/>
                  <a:gd name="T4" fmla="*/ 1078 w 1081"/>
                  <a:gd name="T5" fmla="*/ 1673 h 1716"/>
                  <a:gd name="T6" fmla="*/ 1081 w 1081"/>
                  <a:gd name="T7" fmla="*/ 1645 h 1716"/>
                  <a:gd name="T8" fmla="*/ 1073 w 1081"/>
                  <a:gd name="T9" fmla="*/ 1616 h 1716"/>
                  <a:gd name="T10" fmla="*/ 1043 w 1081"/>
                  <a:gd name="T11" fmla="*/ 1565 h 1716"/>
                  <a:gd name="T12" fmla="*/ 980 w 1081"/>
                  <a:gd name="T13" fmla="*/ 1494 h 1716"/>
                  <a:gd name="T14" fmla="*/ 900 w 1081"/>
                  <a:gd name="T15" fmla="*/ 1421 h 1716"/>
                  <a:gd name="T16" fmla="*/ 761 w 1081"/>
                  <a:gd name="T17" fmla="*/ 1313 h 1716"/>
                  <a:gd name="T18" fmla="*/ 688 w 1081"/>
                  <a:gd name="T19" fmla="*/ 1264 h 1716"/>
                  <a:gd name="T20" fmla="*/ 609 w 1081"/>
                  <a:gd name="T21" fmla="*/ 1207 h 1716"/>
                  <a:gd name="T22" fmla="*/ 542 w 1081"/>
                  <a:gd name="T23" fmla="*/ 1142 h 1716"/>
                  <a:gd name="T24" fmla="*/ 479 w 1081"/>
                  <a:gd name="T25" fmla="*/ 1071 h 1716"/>
                  <a:gd name="T26" fmla="*/ 423 w 1081"/>
                  <a:gd name="T27" fmla="*/ 998 h 1716"/>
                  <a:gd name="T28" fmla="*/ 350 w 1081"/>
                  <a:gd name="T29" fmla="*/ 882 h 1716"/>
                  <a:gd name="T30" fmla="*/ 265 w 1081"/>
                  <a:gd name="T31" fmla="*/ 714 h 1716"/>
                  <a:gd name="T32" fmla="*/ 198 w 1081"/>
                  <a:gd name="T33" fmla="*/ 539 h 1716"/>
                  <a:gd name="T34" fmla="*/ 138 w 1081"/>
                  <a:gd name="T35" fmla="*/ 357 h 1716"/>
                  <a:gd name="T36" fmla="*/ 26 w 1081"/>
                  <a:gd name="T37" fmla="*/ 0 h 1716"/>
                  <a:gd name="T38" fmla="*/ 19 w 1081"/>
                  <a:gd name="T39" fmla="*/ 16 h 1716"/>
                  <a:gd name="T40" fmla="*/ 8 w 1081"/>
                  <a:gd name="T41" fmla="*/ 35 h 1716"/>
                  <a:gd name="T42" fmla="*/ 2 w 1081"/>
                  <a:gd name="T43" fmla="*/ 67 h 1716"/>
                  <a:gd name="T44" fmla="*/ 16 w 1081"/>
                  <a:gd name="T45" fmla="*/ 52 h 1716"/>
                  <a:gd name="T46" fmla="*/ 26 w 1081"/>
                  <a:gd name="T47" fmla="*/ 0 h 1716"/>
                  <a:gd name="T48" fmla="*/ 38 w 1081"/>
                  <a:gd name="T49" fmla="*/ 130 h 1716"/>
                  <a:gd name="T50" fmla="*/ 119 w 1081"/>
                  <a:gd name="T51" fmla="*/ 414 h 1716"/>
                  <a:gd name="T52" fmla="*/ 179 w 1081"/>
                  <a:gd name="T53" fmla="*/ 601 h 1716"/>
                  <a:gd name="T54" fmla="*/ 254 w 1081"/>
                  <a:gd name="T55" fmla="*/ 782 h 1716"/>
                  <a:gd name="T56" fmla="*/ 331 w 1081"/>
                  <a:gd name="T57" fmla="*/ 920 h 1716"/>
                  <a:gd name="T58" fmla="*/ 418 w 1081"/>
                  <a:gd name="T59" fmla="*/ 1047 h 1716"/>
                  <a:gd name="T60" fmla="*/ 520 w 1081"/>
                  <a:gd name="T61" fmla="*/ 1163 h 1716"/>
                  <a:gd name="T62" fmla="*/ 634 w 1081"/>
                  <a:gd name="T63" fmla="*/ 1272 h 1716"/>
                  <a:gd name="T64" fmla="*/ 729 w 1081"/>
                  <a:gd name="T65" fmla="*/ 1342 h 1716"/>
                  <a:gd name="T66" fmla="*/ 878 w 1081"/>
                  <a:gd name="T67" fmla="*/ 1448 h 1716"/>
                  <a:gd name="T68" fmla="*/ 970 w 1081"/>
                  <a:gd name="T69" fmla="*/ 1523 h 1716"/>
                  <a:gd name="T70" fmla="*/ 1038 w 1081"/>
                  <a:gd name="T71" fmla="*/ 1597 h 1716"/>
                  <a:gd name="T72" fmla="*/ 1057 w 1081"/>
                  <a:gd name="T73" fmla="*/ 1638 h 1716"/>
                  <a:gd name="T74" fmla="*/ 1060 w 1081"/>
                  <a:gd name="T75" fmla="*/ 1659 h 1716"/>
                  <a:gd name="T76" fmla="*/ 1067 w 1081"/>
                  <a:gd name="T77" fmla="*/ 1657 h 1716"/>
                  <a:gd name="T78" fmla="*/ 1046 w 1081"/>
                  <a:gd name="T79" fmla="*/ 1673 h 1716"/>
                  <a:gd name="T80" fmla="*/ 1022 w 1081"/>
                  <a:gd name="T81" fmla="*/ 1681 h 1716"/>
                  <a:gd name="T82" fmla="*/ 1016 w 1081"/>
                  <a:gd name="T83" fmla="*/ 1687 h 1716"/>
                  <a:gd name="T84" fmla="*/ 1008 w 1081"/>
                  <a:gd name="T85" fmla="*/ 1711 h 1716"/>
                  <a:gd name="T86" fmla="*/ 1003 w 1081"/>
                  <a:gd name="T87" fmla="*/ 1716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1" h="1716">
                    <a:moveTo>
                      <a:pt x="1003" y="1716"/>
                    </a:moveTo>
                    <a:lnTo>
                      <a:pt x="1027" y="1711"/>
                    </a:lnTo>
                    <a:lnTo>
                      <a:pt x="1046" y="1702"/>
                    </a:lnTo>
                    <a:lnTo>
                      <a:pt x="1060" y="1694"/>
                    </a:lnTo>
                    <a:lnTo>
                      <a:pt x="1071" y="1683"/>
                    </a:lnTo>
                    <a:lnTo>
                      <a:pt x="1078" y="1673"/>
                    </a:lnTo>
                    <a:lnTo>
                      <a:pt x="1081" y="1659"/>
                    </a:lnTo>
                    <a:lnTo>
                      <a:pt x="1081" y="1645"/>
                    </a:lnTo>
                    <a:lnTo>
                      <a:pt x="1078" y="1633"/>
                    </a:lnTo>
                    <a:lnTo>
                      <a:pt x="1073" y="1616"/>
                    </a:lnTo>
                    <a:lnTo>
                      <a:pt x="1067" y="1600"/>
                    </a:lnTo>
                    <a:lnTo>
                      <a:pt x="1043" y="1565"/>
                    </a:lnTo>
                    <a:lnTo>
                      <a:pt x="1013" y="1529"/>
                    </a:lnTo>
                    <a:lnTo>
                      <a:pt x="980" y="1494"/>
                    </a:lnTo>
                    <a:lnTo>
                      <a:pt x="940" y="1456"/>
                    </a:lnTo>
                    <a:lnTo>
                      <a:pt x="900" y="1421"/>
                    </a:lnTo>
                    <a:lnTo>
                      <a:pt x="824" y="1358"/>
                    </a:lnTo>
                    <a:lnTo>
                      <a:pt x="761" y="1313"/>
                    </a:lnTo>
                    <a:lnTo>
                      <a:pt x="729" y="1290"/>
                    </a:lnTo>
                    <a:lnTo>
                      <a:pt x="688" y="1264"/>
                    </a:lnTo>
                    <a:lnTo>
                      <a:pt x="648" y="1236"/>
                    </a:lnTo>
                    <a:lnTo>
                      <a:pt x="609" y="1207"/>
                    </a:lnTo>
                    <a:lnTo>
                      <a:pt x="574" y="1175"/>
                    </a:lnTo>
                    <a:lnTo>
                      <a:pt x="542" y="1142"/>
                    </a:lnTo>
                    <a:lnTo>
                      <a:pt x="510" y="1107"/>
                    </a:lnTo>
                    <a:lnTo>
                      <a:pt x="479" y="1071"/>
                    </a:lnTo>
                    <a:lnTo>
                      <a:pt x="449" y="1036"/>
                    </a:lnTo>
                    <a:lnTo>
                      <a:pt x="423" y="998"/>
                    </a:lnTo>
                    <a:lnTo>
                      <a:pt x="395" y="961"/>
                    </a:lnTo>
                    <a:lnTo>
                      <a:pt x="350" y="882"/>
                    </a:lnTo>
                    <a:lnTo>
                      <a:pt x="306" y="798"/>
                    </a:lnTo>
                    <a:lnTo>
                      <a:pt x="265" y="714"/>
                    </a:lnTo>
                    <a:lnTo>
                      <a:pt x="230" y="625"/>
                    </a:lnTo>
                    <a:lnTo>
                      <a:pt x="198" y="539"/>
                    </a:lnTo>
                    <a:lnTo>
                      <a:pt x="167" y="447"/>
                    </a:lnTo>
                    <a:lnTo>
                      <a:pt x="138" y="357"/>
                    </a:lnTo>
                    <a:lnTo>
                      <a:pt x="84" y="175"/>
                    </a:lnTo>
                    <a:lnTo>
                      <a:pt x="26" y="0"/>
                    </a:lnTo>
                    <a:lnTo>
                      <a:pt x="24" y="5"/>
                    </a:lnTo>
                    <a:lnTo>
                      <a:pt x="19" y="16"/>
                    </a:lnTo>
                    <a:lnTo>
                      <a:pt x="11" y="27"/>
                    </a:lnTo>
                    <a:lnTo>
                      <a:pt x="8" y="35"/>
                    </a:lnTo>
                    <a:lnTo>
                      <a:pt x="0" y="76"/>
                    </a:lnTo>
                    <a:lnTo>
                      <a:pt x="2" y="67"/>
                    </a:lnTo>
                    <a:lnTo>
                      <a:pt x="11" y="59"/>
                    </a:lnTo>
                    <a:lnTo>
                      <a:pt x="16" y="52"/>
                    </a:lnTo>
                    <a:lnTo>
                      <a:pt x="19" y="40"/>
                    </a:lnTo>
                    <a:lnTo>
                      <a:pt x="26" y="0"/>
                    </a:lnTo>
                    <a:lnTo>
                      <a:pt x="8" y="35"/>
                    </a:lnTo>
                    <a:lnTo>
                      <a:pt x="38" y="130"/>
                    </a:lnTo>
                    <a:lnTo>
                      <a:pt x="65" y="224"/>
                    </a:lnTo>
                    <a:lnTo>
                      <a:pt x="119" y="414"/>
                    </a:lnTo>
                    <a:lnTo>
                      <a:pt x="149" y="506"/>
                    </a:lnTo>
                    <a:lnTo>
                      <a:pt x="179" y="601"/>
                    </a:lnTo>
                    <a:lnTo>
                      <a:pt x="214" y="692"/>
                    </a:lnTo>
                    <a:lnTo>
                      <a:pt x="254" y="782"/>
                    </a:lnTo>
                    <a:lnTo>
                      <a:pt x="289" y="852"/>
                    </a:lnTo>
                    <a:lnTo>
                      <a:pt x="331" y="920"/>
                    </a:lnTo>
                    <a:lnTo>
                      <a:pt x="374" y="986"/>
                    </a:lnTo>
                    <a:lnTo>
                      <a:pt x="418" y="1047"/>
                    </a:lnTo>
                    <a:lnTo>
                      <a:pt x="468" y="1107"/>
                    </a:lnTo>
                    <a:lnTo>
                      <a:pt x="520" y="1163"/>
                    </a:lnTo>
                    <a:lnTo>
                      <a:pt x="574" y="1221"/>
                    </a:lnTo>
                    <a:lnTo>
                      <a:pt x="634" y="1272"/>
                    </a:lnTo>
                    <a:lnTo>
                      <a:pt x="680" y="1307"/>
                    </a:lnTo>
                    <a:lnTo>
                      <a:pt x="729" y="1342"/>
                    </a:lnTo>
                    <a:lnTo>
                      <a:pt x="829" y="1413"/>
                    </a:lnTo>
                    <a:lnTo>
                      <a:pt x="878" y="1448"/>
                    </a:lnTo>
                    <a:lnTo>
                      <a:pt x="926" y="1483"/>
                    </a:lnTo>
                    <a:lnTo>
                      <a:pt x="970" y="1523"/>
                    </a:lnTo>
                    <a:lnTo>
                      <a:pt x="1013" y="1567"/>
                    </a:lnTo>
                    <a:lnTo>
                      <a:pt x="1038" y="1597"/>
                    </a:lnTo>
                    <a:lnTo>
                      <a:pt x="1054" y="1629"/>
                    </a:lnTo>
                    <a:lnTo>
                      <a:pt x="1057" y="1638"/>
                    </a:lnTo>
                    <a:lnTo>
                      <a:pt x="1060" y="1645"/>
                    </a:lnTo>
                    <a:lnTo>
                      <a:pt x="1060" y="1659"/>
                    </a:lnTo>
                    <a:lnTo>
                      <a:pt x="1060" y="1664"/>
                    </a:lnTo>
                    <a:lnTo>
                      <a:pt x="1067" y="1657"/>
                    </a:lnTo>
                    <a:lnTo>
                      <a:pt x="1060" y="1664"/>
                    </a:lnTo>
                    <a:lnTo>
                      <a:pt x="1046" y="1673"/>
                    </a:lnTo>
                    <a:lnTo>
                      <a:pt x="1036" y="1678"/>
                    </a:lnTo>
                    <a:lnTo>
                      <a:pt x="1022" y="1681"/>
                    </a:lnTo>
                    <a:lnTo>
                      <a:pt x="1019" y="1681"/>
                    </a:lnTo>
                    <a:lnTo>
                      <a:pt x="1016" y="1687"/>
                    </a:lnTo>
                    <a:lnTo>
                      <a:pt x="1013" y="1697"/>
                    </a:lnTo>
                    <a:lnTo>
                      <a:pt x="1008" y="1711"/>
                    </a:lnTo>
                    <a:lnTo>
                      <a:pt x="1005" y="1713"/>
                    </a:lnTo>
                    <a:lnTo>
                      <a:pt x="1003" y="1716"/>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81"/>
              <p:cNvSpPr>
                <a:spLocks noEditPoints="1"/>
              </p:cNvSpPr>
              <p:nvPr/>
            </p:nvSpPr>
            <p:spPr bwMode="auto">
              <a:xfrm>
                <a:off x="3981450" y="3100388"/>
                <a:ext cx="690563" cy="71438"/>
              </a:xfrm>
              <a:custGeom>
                <a:avLst/>
                <a:gdLst>
                  <a:gd name="T0" fmla="*/ 87 w 6972"/>
                  <a:gd name="T1" fmla="*/ 663 h 720"/>
                  <a:gd name="T2" fmla="*/ 0 w 6972"/>
                  <a:gd name="T3" fmla="*/ 720 h 720"/>
                  <a:gd name="T4" fmla="*/ 87 w 6972"/>
                  <a:gd name="T5" fmla="*/ 663 h 720"/>
                  <a:gd name="T6" fmla="*/ 6972 w 6972"/>
                  <a:gd name="T7" fmla="*/ 0 h 720"/>
                  <a:gd name="T8" fmla="*/ 6967 w 6972"/>
                  <a:gd name="T9" fmla="*/ 0 h 720"/>
                  <a:gd name="T10" fmla="*/ 6970 w 6972"/>
                  <a:gd name="T11" fmla="*/ 0 h 720"/>
                  <a:gd name="T12" fmla="*/ 6972 w 6972"/>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72" h="720">
                    <a:moveTo>
                      <a:pt x="87" y="663"/>
                    </a:moveTo>
                    <a:lnTo>
                      <a:pt x="0" y="720"/>
                    </a:lnTo>
                    <a:lnTo>
                      <a:pt x="87" y="663"/>
                    </a:lnTo>
                    <a:close/>
                    <a:moveTo>
                      <a:pt x="6972" y="0"/>
                    </a:moveTo>
                    <a:lnTo>
                      <a:pt x="6967" y="0"/>
                    </a:lnTo>
                    <a:lnTo>
                      <a:pt x="6970" y="0"/>
                    </a:lnTo>
                    <a:lnTo>
                      <a:pt x="6972"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282"/>
              <p:cNvSpPr>
                <a:spLocks noEditPoints="1"/>
              </p:cNvSpPr>
              <p:nvPr/>
            </p:nvSpPr>
            <p:spPr bwMode="auto">
              <a:xfrm>
                <a:off x="3898900" y="3062288"/>
                <a:ext cx="1006475" cy="182563"/>
              </a:xfrm>
              <a:custGeom>
                <a:avLst/>
                <a:gdLst>
                  <a:gd name="T0" fmla="*/ 208 w 10144"/>
                  <a:gd name="T1" fmla="*/ 1618 h 1845"/>
                  <a:gd name="T2" fmla="*/ 97 w 10144"/>
                  <a:gd name="T3" fmla="*/ 1845 h 1845"/>
                  <a:gd name="T4" fmla="*/ 292 w 10144"/>
                  <a:gd name="T5" fmla="*/ 1826 h 1845"/>
                  <a:gd name="T6" fmla="*/ 552 w 10144"/>
                  <a:gd name="T7" fmla="*/ 1734 h 1845"/>
                  <a:gd name="T8" fmla="*/ 813 w 10144"/>
                  <a:gd name="T9" fmla="*/ 1572 h 1845"/>
                  <a:gd name="T10" fmla="*/ 778 w 10144"/>
                  <a:gd name="T11" fmla="*/ 1377 h 1845"/>
                  <a:gd name="T12" fmla="*/ 919 w 10144"/>
                  <a:gd name="T13" fmla="*/ 1052 h 1845"/>
                  <a:gd name="T14" fmla="*/ 842 w 10144"/>
                  <a:gd name="T15" fmla="*/ 1123 h 1845"/>
                  <a:gd name="T16" fmla="*/ 1029 w 10144"/>
                  <a:gd name="T17" fmla="*/ 1393 h 1845"/>
                  <a:gd name="T18" fmla="*/ 1281 w 10144"/>
                  <a:gd name="T19" fmla="*/ 1003 h 1845"/>
                  <a:gd name="T20" fmla="*/ 9956 w 10144"/>
                  <a:gd name="T21" fmla="*/ 768 h 1845"/>
                  <a:gd name="T22" fmla="*/ 5932 w 10144"/>
                  <a:gd name="T23" fmla="*/ 622 h 1845"/>
                  <a:gd name="T24" fmla="*/ 6182 w 10144"/>
                  <a:gd name="T25" fmla="*/ 1033 h 1845"/>
                  <a:gd name="T26" fmla="*/ 6466 w 10144"/>
                  <a:gd name="T27" fmla="*/ 1220 h 1845"/>
                  <a:gd name="T28" fmla="*/ 6672 w 10144"/>
                  <a:gd name="T29" fmla="*/ 984 h 1845"/>
                  <a:gd name="T30" fmla="*/ 6338 w 10144"/>
                  <a:gd name="T31" fmla="*/ 647 h 1845"/>
                  <a:gd name="T32" fmla="*/ 7235 w 10144"/>
                  <a:gd name="T33" fmla="*/ 511 h 1845"/>
                  <a:gd name="T34" fmla="*/ 6921 w 10144"/>
                  <a:gd name="T35" fmla="*/ 687 h 1845"/>
                  <a:gd name="T36" fmla="*/ 7124 w 10144"/>
                  <a:gd name="T37" fmla="*/ 982 h 1845"/>
                  <a:gd name="T38" fmla="*/ 7466 w 10144"/>
                  <a:gd name="T39" fmla="*/ 619 h 1845"/>
                  <a:gd name="T40" fmla="*/ 4864 w 10144"/>
                  <a:gd name="T41" fmla="*/ 443 h 1845"/>
                  <a:gd name="T42" fmla="*/ 5113 w 10144"/>
                  <a:gd name="T43" fmla="*/ 800 h 1845"/>
                  <a:gd name="T44" fmla="*/ 5501 w 10144"/>
                  <a:gd name="T45" fmla="*/ 1172 h 1845"/>
                  <a:gd name="T46" fmla="*/ 5932 w 10144"/>
                  <a:gd name="T47" fmla="*/ 1269 h 1845"/>
                  <a:gd name="T48" fmla="*/ 5769 w 10144"/>
                  <a:gd name="T49" fmla="*/ 882 h 1845"/>
                  <a:gd name="T50" fmla="*/ 5541 w 10144"/>
                  <a:gd name="T51" fmla="*/ 611 h 1845"/>
                  <a:gd name="T52" fmla="*/ 5010 w 10144"/>
                  <a:gd name="T53" fmla="*/ 470 h 1845"/>
                  <a:gd name="T54" fmla="*/ 9228 w 10144"/>
                  <a:gd name="T55" fmla="*/ 543 h 1845"/>
                  <a:gd name="T56" fmla="*/ 9181 w 10144"/>
                  <a:gd name="T57" fmla="*/ 478 h 1845"/>
                  <a:gd name="T58" fmla="*/ 1615 w 10144"/>
                  <a:gd name="T59" fmla="*/ 605 h 1845"/>
                  <a:gd name="T60" fmla="*/ 1552 w 10144"/>
                  <a:gd name="T61" fmla="*/ 833 h 1845"/>
                  <a:gd name="T62" fmla="*/ 1780 w 10144"/>
                  <a:gd name="T63" fmla="*/ 781 h 1845"/>
                  <a:gd name="T64" fmla="*/ 2021 w 10144"/>
                  <a:gd name="T65" fmla="*/ 522 h 1845"/>
                  <a:gd name="T66" fmla="*/ 1845 w 10144"/>
                  <a:gd name="T67" fmla="*/ 419 h 1845"/>
                  <a:gd name="T68" fmla="*/ 8154 w 10144"/>
                  <a:gd name="T69" fmla="*/ 372 h 1845"/>
                  <a:gd name="T70" fmla="*/ 7891 w 10144"/>
                  <a:gd name="T71" fmla="*/ 483 h 1845"/>
                  <a:gd name="T72" fmla="*/ 8111 w 10144"/>
                  <a:gd name="T73" fmla="*/ 537 h 1845"/>
                  <a:gd name="T74" fmla="*/ 8409 w 10144"/>
                  <a:gd name="T75" fmla="*/ 475 h 1845"/>
                  <a:gd name="T76" fmla="*/ 3607 w 10144"/>
                  <a:gd name="T77" fmla="*/ 127 h 1845"/>
                  <a:gd name="T78" fmla="*/ 3769 w 10144"/>
                  <a:gd name="T79" fmla="*/ 318 h 1845"/>
                  <a:gd name="T80" fmla="*/ 4257 w 10144"/>
                  <a:gd name="T81" fmla="*/ 630 h 1845"/>
                  <a:gd name="T82" fmla="*/ 4699 w 10144"/>
                  <a:gd name="T83" fmla="*/ 739 h 1845"/>
                  <a:gd name="T84" fmla="*/ 4436 w 10144"/>
                  <a:gd name="T85" fmla="*/ 489 h 1845"/>
                  <a:gd name="T86" fmla="*/ 4173 w 10144"/>
                  <a:gd name="T87" fmla="*/ 308 h 1845"/>
                  <a:gd name="T88" fmla="*/ 2829 w 10144"/>
                  <a:gd name="T89" fmla="*/ 0 h 1845"/>
                  <a:gd name="T90" fmla="*/ 2517 w 10144"/>
                  <a:gd name="T91" fmla="*/ 29 h 1845"/>
                  <a:gd name="T92" fmla="*/ 2211 w 10144"/>
                  <a:gd name="T93" fmla="*/ 127 h 1845"/>
                  <a:gd name="T94" fmla="*/ 2379 w 10144"/>
                  <a:gd name="T95" fmla="*/ 226 h 1845"/>
                  <a:gd name="T96" fmla="*/ 2696 w 10144"/>
                  <a:gd name="T97" fmla="*/ 137 h 1845"/>
                  <a:gd name="T98" fmla="*/ 3003 w 10144"/>
                  <a:gd name="T99" fmla="*/ 139 h 1845"/>
                  <a:gd name="T100" fmla="*/ 2834 w 10144"/>
                  <a:gd name="T101" fmla="*/ 0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44" h="1845">
                    <a:moveTo>
                      <a:pt x="614" y="1274"/>
                    </a:moveTo>
                    <a:lnTo>
                      <a:pt x="520" y="1344"/>
                    </a:lnTo>
                    <a:lnTo>
                      <a:pt x="428" y="1421"/>
                    </a:lnTo>
                    <a:lnTo>
                      <a:pt x="320" y="1518"/>
                    </a:lnTo>
                    <a:lnTo>
                      <a:pt x="208" y="1618"/>
                    </a:lnTo>
                    <a:lnTo>
                      <a:pt x="102" y="1721"/>
                    </a:lnTo>
                    <a:lnTo>
                      <a:pt x="0" y="1826"/>
                    </a:lnTo>
                    <a:lnTo>
                      <a:pt x="32" y="1835"/>
                    </a:lnTo>
                    <a:lnTo>
                      <a:pt x="62" y="1840"/>
                    </a:lnTo>
                    <a:lnTo>
                      <a:pt x="97" y="1845"/>
                    </a:lnTo>
                    <a:lnTo>
                      <a:pt x="132" y="1845"/>
                    </a:lnTo>
                    <a:lnTo>
                      <a:pt x="165" y="1845"/>
                    </a:lnTo>
                    <a:lnTo>
                      <a:pt x="208" y="1840"/>
                    </a:lnTo>
                    <a:lnTo>
                      <a:pt x="252" y="1835"/>
                    </a:lnTo>
                    <a:lnTo>
                      <a:pt x="292" y="1826"/>
                    </a:lnTo>
                    <a:lnTo>
                      <a:pt x="332" y="1819"/>
                    </a:lnTo>
                    <a:lnTo>
                      <a:pt x="374" y="1805"/>
                    </a:lnTo>
                    <a:lnTo>
                      <a:pt x="411" y="1791"/>
                    </a:lnTo>
                    <a:lnTo>
                      <a:pt x="492" y="1762"/>
                    </a:lnTo>
                    <a:lnTo>
                      <a:pt x="552" y="1734"/>
                    </a:lnTo>
                    <a:lnTo>
                      <a:pt x="609" y="1704"/>
                    </a:lnTo>
                    <a:lnTo>
                      <a:pt x="663" y="1675"/>
                    </a:lnTo>
                    <a:lnTo>
                      <a:pt x="715" y="1642"/>
                    </a:lnTo>
                    <a:lnTo>
                      <a:pt x="764" y="1607"/>
                    </a:lnTo>
                    <a:lnTo>
                      <a:pt x="813" y="1572"/>
                    </a:lnTo>
                    <a:lnTo>
                      <a:pt x="907" y="1496"/>
                    </a:lnTo>
                    <a:lnTo>
                      <a:pt x="880" y="1464"/>
                    </a:lnTo>
                    <a:lnTo>
                      <a:pt x="848" y="1434"/>
                    </a:lnTo>
                    <a:lnTo>
                      <a:pt x="815" y="1404"/>
                    </a:lnTo>
                    <a:lnTo>
                      <a:pt x="778" y="1377"/>
                    </a:lnTo>
                    <a:lnTo>
                      <a:pt x="742" y="1350"/>
                    </a:lnTo>
                    <a:lnTo>
                      <a:pt x="701" y="1323"/>
                    </a:lnTo>
                    <a:lnTo>
                      <a:pt x="658" y="1299"/>
                    </a:lnTo>
                    <a:lnTo>
                      <a:pt x="614" y="1274"/>
                    </a:lnTo>
                    <a:close/>
                    <a:moveTo>
                      <a:pt x="919" y="1052"/>
                    </a:moveTo>
                    <a:lnTo>
                      <a:pt x="832" y="1109"/>
                    </a:lnTo>
                    <a:lnTo>
                      <a:pt x="919" y="1052"/>
                    </a:lnTo>
                    <a:close/>
                    <a:moveTo>
                      <a:pt x="1162" y="925"/>
                    </a:moveTo>
                    <a:lnTo>
                      <a:pt x="1002" y="1022"/>
                    </a:lnTo>
                    <a:lnTo>
                      <a:pt x="842" y="1123"/>
                    </a:lnTo>
                    <a:lnTo>
                      <a:pt x="889" y="1174"/>
                    </a:lnTo>
                    <a:lnTo>
                      <a:pt x="935" y="1236"/>
                    </a:lnTo>
                    <a:lnTo>
                      <a:pt x="983" y="1309"/>
                    </a:lnTo>
                    <a:lnTo>
                      <a:pt x="1008" y="1350"/>
                    </a:lnTo>
                    <a:lnTo>
                      <a:pt x="1029" y="1393"/>
                    </a:lnTo>
                    <a:lnTo>
                      <a:pt x="1114" y="1323"/>
                    </a:lnTo>
                    <a:lnTo>
                      <a:pt x="1249" y="1212"/>
                    </a:lnTo>
                    <a:lnTo>
                      <a:pt x="1387" y="1104"/>
                    </a:lnTo>
                    <a:lnTo>
                      <a:pt x="1335" y="1052"/>
                    </a:lnTo>
                    <a:lnTo>
                      <a:pt x="1281" y="1003"/>
                    </a:lnTo>
                    <a:lnTo>
                      <a:pt x="1225" y="960"/>
                    </a:lnTo>
                    <a:lnTo>
                      <a:pt x="1194" y="941"/>
                    </a:lnTo>
                    <a:lnTo>
                      <a:pt x="1162" y="925"/>
                    </a:lnTo>
                    <a:close/>
                    <a:moveTo>
                      <a:pt x="9940" y="732"/>
                    </a:moveTo>
                    <a:lnTo>
                      <a:pt x="9956" y="768"/>
                    </a:lnTo>
                    <a:lnTo>
                      <a:pt x="10144" y="833"/>
                    </a:lnTo>
                    <a:lnTo>
                      <a:pt x="10043" y="781"/>
                    </a:lnTo>
                    <a:lnTo>
                      <a:pt x="9940" y="732"/>
                    </a:lnTo>
                    <a:close/>
                    <a:moveTo>
                      <a:pt x="5891" y="567"/>
                    </a:moveTo>
                    <a:lnTo>
                      <a:pt x="5932" y="622"/>
                    </a:lnTo>
                    <a:lnTo>
                      <a:pt x="5978" y="684"/>
                    </a:lnTo>
                    <a:lnTo>
                      <a:pt x="6027" y="760"/>
                    </a:lnTo>
                    <a:lnTo>
                      <a:pt x="6079" y="841"/>
                    </a:lnTo>
                    <a:lnTo>
                      <a:pt x="6130" y="934"/>
                    </a:lnTo>
                    <a:lnTo>
                      <a:pt x="6182" y="1033"/>
                    </a:lnTo>
                    <a:lnTo>
                      <a:pt x="6232" y="1141"/>
                    </a:lnTo>
                    <a:lnTo>
                      <a:pt x="6281" y="1258"/>
                    </a:lnTo>
                    <a:lnTo>
                      <a:pt x="6342" y="1247"/>
                    </a:lnTo>
                    <a:lnTo>
                      <a:pt x="6403" y="1233"/>
                    </a:lnTo>
                    <a:lnTo>
                      <a:pt x="6466" y="1220"/>
                    </a:lnTo>
                    <a:lnTo>
                      <a:pt x="6528" y="1204"/>
                    </a:lnTo>
                    <a:lnTo>
                      <a:pt x="6653" y="1169"/>
                    </a:lnTo>
                    <a:lnTo>
                      <a:pt x="6775" y="1125"/>
                    </a:lnTo>
                    <a:lnTo>
                      <a:pt x="6726" y="1055"/>
                    </a:lnTo>
                    <a:lnTo>
                      <a:pt x="6672" y="984"/>
                    </a:lnTo>
                    <a:lnTo>
                      <a:pt x="6612" y="917"/>
                    </a:lnTo>
                    <a:lnTo>
                      <a:pt x="6549" y="847"/>
                    </a:lnTo>
                    <a:lnTo>
                      <a:pt x="6485" y="779"/>
                    </a:lnTo>
                    <a:lnTo>
                      <a:pt x="6415" y="711"/>
                    </a:lnTo>
                    <a:lnTo>
                      <a:pt x="6338" y="647"/>
                    </a:lnTo>
                    <a:lnTo>
                      <a:pt x="6260" y="581"/>
                    </a:lnTo>
                    <a:lnTo>
                      <a:pt x="6076" y="576"/>
                    </a:lnTo>
                    <a:lnTo>
                      <a:pt x="5891" y="567"/>
                    </a:lnTo>
                    <a:close/>
                    <a:moveTo>
                      <a:pt x="7314" y="494"/>
                    </a:moveTo>
                    <a:lnTo>
                      <a:pt x="7235" y="511"/>
                    </a:lnTo>
                    <a:lnTo>
                      <a:pt x="7157" y="522"/>
                    </a:lnTo>
                    <a:lnTo>
                      <a:pt x="6984" y="543"/>
                    </a:lnTo>
                    <a:lnTo>
                      <a:pt x="6812" y="560"/>
                    </a:lnTo>
                    <a:lnTo>
                      <a:pt x="6883" y="640"/>
                    </a:lnTo>
                    <a:lnTo>
                      <a:pt x="6921" y="687"/>
                    </a:lnTo>
                    <a:lnTo>
                      <a:pt x="6962" y="735"/>
                    </a:lnTo>
                    <a:lnTo>
                      <a:pt x="7002" y="793"/>
                    </a:lnTo>
                    <a:lnTo>
                      <a:pt x="7043" y="852"/>
                    </a:lnTo>
                    <a:lnTo>
                      <a:pt x="7084" y="914"/>
                    </a:lnTo>
                    <a:lnTo>
                      <a:pt x="7124" y="982"/>
                    </a:lnTo>
                    <a:lnTo>
                      <a:pt x="7247" y="925"/>
                    </a:lnTo>
                    <a:lnTo>
                      <a:pt x="7366" y="871"/>
                    </a:lnTo>
                    <a:lnTo>
                      <a:pt x="7599" y="757"/>
                    </a:lnTo>
                    <a:lnTo>
                      <a:pt x="7536" y="687"/>
                    </a:lnTo>
                    <a:lnTo>
                      <a:pt x="7466" y="619"/>
                    </a:lnTo>
                    <a:lnTo>
                      <a:pt x="7430" y="586"/>
                    </a:lnTo>
                    <a:lnTo>
                      <a:pt x="7393" y="554"/>
                    </a:lnTo>
                    <a:lnTo>
                      <a:pt x="7355" y="525"/>
                    </a:lnTo>
                    <a:lnTo>
                      <a:pt x="7314" y="494"/>
                    </a:lnTo>
                    <a:close/>
                    <a:moveTo>
                      <a:pt x="4864" y="443"/>
                    </a:moveTo>
                    <a:lnTo>
                      <a:pt x="4911" y="503"/>
                    </a:lnTo>
                    <a:lnTo>
                      <a:pt x="4959" y="567"/>
                    </a:lnTo>
                    <a:lnTo>
                      <a:pt x="5010" y="638"/>
                    </a:lnTo>
                    <a:lnTo>
                      <a:pt x="5062" y="716"/>
                    </a:lnTo>
                    <a:lnTo>
                      <a:pt x="5113" y="800"/>
                    </a:lnTo>
                    <a:lnTo>
                      <a:pt x="5165" y="890"/>
                    </a:lnTo>
                    <a:lnTo>
                      <a:pt x="5217" y="988"/>
                    </a:lnTo>
                    <a:lnTo>
                      <a:pt x="5266" y="1092"/>
                    </a:lnTo>
                    <a:lnTo>
                      <a:pt x="5381" y="1134"/>
                    </a:lnTo>
                    <a:lnTo>
                      <a:pt x="5501" y="1172"/>
                    </a:lnTo>
                    <a:lnTo>
                      <a:pt x="5621" y="1207"/>
                    </a:lnTo>
                    <a:lnTo>
                      <a:pt x="5743" y="1238"/>
                    </a:lnTo>
                    <a:lnTo>
                      <a:pt x="5804" y="1252"/>
                    </a:lnTo>
                    <a:lnTo>
                      <a:pt x="5870" y="1261"/>
                    </a:lnTo>
                    <a:lnTo>
                      <a:pt x="5932" y="1269"/>
                    </a:lnTo>
                    <a:lnTo>
                      <a:pt x="5994" y="1271"/>
                    </a:lnTo>
                    <a:lnTo>
                      <a:pt x="5948" y="1174"/>
                    </a:lnTo>
                    <a:lnTo>
                      <a:pt x="5894" y="1074"/>
                    </a:lnTo>
                    <a:lnTo>
                      <a:pt x="5834" y="976"/>
                    </a:lnTo>
                    <a:lnTo>
                      <a:pt x="5769" y="882"/>
                    </a:lnTo>
                    <a:lnTo>
                      <a:pt x="5701" y="790"/>
                    </a:lnTo>
                    <a:lnTo>
                      <a:pt x="5663" y="744"/>
                    </a:lnTo>
                    <a:lnTo>
                      <a:pt x="5623" y="701"/>
                    </a:lnTo>
                    <a:lnTo>
                      <a:pt x="5583" y="654"/>
                    </a:lnTo>
                    <a:lnTo>
                      <a:pt x="5541" y="611"/>
                    </a:lnTo>
                    <a:lnTo>
                      <a:pt x="5498" y="570"/>
                    </a:lnTo>
                    <a:lnTo>
                      <a:pt x="5452" y="530"/>
                    </a:lnTo>
                    <a:lnTo>
                      <a:pt x="5306" y="511"/>
                    </a:lnTo>
                    <a:lnTo>
                      <a:pt x="5156" y="492"/>
                    </a:lnTo>
                    <a:lnTo>
                      <a:pt x="5010" y="470"/>
                    </a:lnTo>
                    <a:lnTo>
                      <a:pt x="4864" y="443"/>
                    </a:lnTo>
                    <a:close/>
                    <a:moveTo>
                      <a:pt x="8957" y="433"/>
                    </a:moveTo>
                    <a:lnTo>
                      <a:pt x="8995" y="494"/>
                    </a:lnTo>
                    <a:lnTo>
                      <a:pt x="9111" y="516"/>
                    </a:lnTo>
                    <a:lnTo>
                      <a:pt x="9228" y="543"/>
                    </a:lnTo>
                    <a:lnTo>
                      <a:pt x="9343" y="573"/>
                    </a:lnTo>
                    <a:lnTo>
                      <a:pt x="9460" y="605"/>
                    </a:lnTo>
                    <a:lnTo>
                      <a:pt x="9404" y="537"/>
                    </a:lnTo>
                    <a:lnTo>
                      <a:pt x="9293" y="506"/>
                    </a:lnTo>
                    <a:lnTo>
                      <a:pt x="9181" y="478"/>
                    </a:lnTo>
                    <a:lnTo>
                      <a:pt x="9068" y="454"/>
                    </a:lnTo>
                    <a:lnTo>
                      <a:pt x="8957" y="433"/>
                    </a:lnTo>
                    <a:close/>
                    <a:moveTo>
                      <a:pt x="1845" y="419"/>
                    </a:moveTo>
                    <a:lnTo>
                      <a:pt x="1728" y="516"/>
                    </a:lnTo>
                    <a:lnTo>
                      <a:pt x="1615" y="605"/>
                    </a:lnTo>
                    <a:lnTo>
                      <a:pt x="1528" y="673"/>
                    </a:lnTo>
                    <a:lnTo>
                      <a:pt x="1441" y="739"/>
                    </a:lnTo>
                    <a:lnTo>
                      <a:pt x="1485" y="768"/>
                    </a:lnTo>
                    <a:lnTo>
                      <a:pt x="1530" y="809"/>
                    </a:lnTo>
                    <a:lnTo>
                      <a:pt x="1552" y="833"/>
                    </a:lnTo>
                    <a:lnTo>
                      <a:pt x="1577" y="857"/>
                    </a:lnTo>
                    <a:lnTo>
                      <a:pt x="1601" y="887"/>
                    </a:lnTo>
                    <a:lnTo>
                      <a:pt x="1622" y="917"/>
                    </a:lnTo>
                    <a:lnTo>
                      <a:pt x="1728" y="828"/>
                    </a:lnTo>
                    <a:lnTo>
                      <a:pt x="1780" y="781"/>
                    </a:lnTo>
                    <a:lnTo>
                      <a:pt x="1829" y="732"/>
                    </a:lnTo>
                    <a:lnTo>
                      <a:pt x="1880" y="684"/>
                    </a:lnTo>
                    <a:lnTo>
                      <a:pt x="1927" y="633"/>
                    </a:lnTo>
                    <a:lnTo>
                      <a:pt x="1975" y="579"/>
                    </a:lnTo>
                    <a:lnTo>
                      <a:pt x="2021" y="522"/>
                    </a:lnTo>
                    <a:lnTo>
                      <a:pt x="2029" y="511"/>
                    </a:lnTo>
                    <a:lnTo>
                      <a:pt x="1983" y="483"/>
                    </a:lnTo>
                    <a:lnTo>
                      <a:pt x="1939" y="459"/>
                    </a:lnTo>
                    <a:lnTo>
                      <a:pt x="1894" y="438"/>
                    </a:lnTo>
                    <a:lnTo>
                      <a:pt x="1845" y="419"/>
                    </a:lnTo>
                    <a:close/>
                    <a:moveTo>
                      <a:pt x="7802" y="389"/>
                    </a:moveTo>
                    <a:lnTo>
                      <a:pt x="7799" y="389"/>
                    </a:lnTo>
                    <a:lnTo>
                      <a:pt x="7802" y="389"/>
                    </a:lnTo>
                    <a:close/>
                    <a:moveTo>
                      <a:pt x="8271" y="370"/>
                    </a:moveTo>
                    <a:lnTo>
                      <a:pt x="8154" y="372"/>
                    </a:lnTo>
                    <a:lnTo>
                      <a:pt x="8041" y="378"/>
                    </a:lnTo>
                    <a:lnTo>
                      <a:pt x="7924" y="386"/>
                    </a:lnTo>
                    <a:lnTo>
                      <a:pt x="7810" y="400"/>
                    </a:lnTo>
                    <a:lnTo>
                      <a:pt x="7851" y="438"/>
                    </a:lnTo>
                    <a:lnTo>
                      <a:pt x="7891" y="483"/>
                    </a:lnTo>
                    <a:lnTo>
                      <a:pt x="7929" y="532"/>
                    </a:lnTo>
                    <a:lnTo>
                      <a:pt x="7970" y="589"/>
                    </a:lnTo>
                    <a:lnTo>
                      <a:pt x="7994" y="579"/>
                    </a:lnTo>
                    <a:lnTo>
                      <a:pt x="8053" y="557"/>
                    </a:lnTo>
                    <a:lnTo>
                      <a:pt x="8111" y="537"/>
                    </a:lnTo>
                    <a:lnTo>
                      <a:pt x="8170" y="518"/>
                    </a:lnTo>
                    <a:lnTo>
                      <a:pt x="8230" y="506"/>
                    </a:lnTo>
                    <a:lnTo>
                      <a:pt x="8290" y="492"/>
                    </a:lnTo>
                    <a:lnTo>
                      <a:pt x="8349" y="481"/>
                    </a:lnTo>
                    <a:lnTo>
                      <a:pt x="8409" y="475"/>
                    </a:lnTo>
                    <a:lnTo>
                      <a:pt x="8466" y="468"/>
                    </a:lnTo>
                    <a:lnTo>
                      <a:pt x="8417" y="419"/>
                    </a:lnTo>
                    <a:lnTo>
                      <a:pt x="8363" y="372"/>
                    </a:lnTo>
                    <a:lnTo>
                      <a:pt x="8271" y="370"/>
                    </a:lnTo>
                    <a:close/>
                    <a:moveTo>
                      <a:pt x="3607" y="127"/>
                    </a:moveTo>
                    <a:lnTo>
                      <a:pt x="3661" y="181"/>
                    </a:lnTo>
                    <a:lnTo>
                      <a:pt x="3688" y="213"/>
                    </a:lnTo>
                    <a:lnTo>
                      <a:pt x="3715" y="245"/>
                    </a:lnTo>
                    <a:lnTo>
                      <a:pt x="3742" y="280"/>
                    </a:lnTo>
                    <a:lnTo>
                      <a:pt x="3769" y="318"/>
                    </a:lnTo>
                    <a:lnTo>
                      <a:pt x="3797" y="360"/>
                    </a:lnTo>
                    <a:lnTo>
                      <a:pt x="3821" y="405"/>
                    </a:lnTo>
                    <a:lnTo>
                      <a:pt x="3945" y="464"/>
                    </a:lnTo>
                    <a:lnTo>
                      <a:pt x="4062" y="527"/>
                    </a:lnTo>
                    <a:lnTo>
                      <a:pt x="4257" y="630"/>
                    </a:lnTo>
                    <a:lnTo>
                      <a:pt x="4453" y="730"/>
                    </a:lnTo>
                    <a:lnTo>
                      <a:pt x="4650" y="828"/>
                    </a:lnTo>
                    <a:lnTo>
                      <a:pt x="4848" y="922"/>
                    </a:lnTo>
                    <a:lnTo>
                      <a:pt x="4777" y="830"/>
                    </a:lnTo>
                    <a:lnTo>
                      <a:pt x="4699" y="739"/>
                    </a:lnTo>
                    <a:lnTo>
                      <a:pt x="4618" y="652"/>
                    </a:lnTo>
                    <a:lnTo>
                      <a:pt x="4575" y="611"/>
                    </a:lnTo>
                    <a:lnTo>
                      <a:pt x="4528" y="567"/>
                    </a:lnTo>
                    <a:lnTo>
                      <a:pt x="4482" y="527"/>
                    </a:lnTo>
                    <a:lnTo>
                      <a:pt x="4436" y="489"/>
                    </a:lnTo>
                    <a:lnTo>
                      <a:pt x="4385" y="449"/>
                    </a:lnTo>
                    <a:lnTo>
                      <a:pt x="4336" y="414"/>
                    </a:lnTo>
                    <a:lnTo>
                      <a:pt x="4281" y="375"/>
                    </a:lnTo>
                    <a:lnTo>
                      <a:pt x="4230" y="341"/>
                    </a:lnTo>
                    <a:lnTo>
                      <a:pt x="4173" y="308"/>
                    </a:lnTo>
                    <a:lnTo>
                      <a:pt x="4117" y="275"/>
                    </a:lnTo>
                    <a:lnTo>
                      <a:pt x="3964" y="231"/>
                    </a:lnTo>
                    <a:lnTo>
                      <a:pt x="3788" y="177"/>
                    </a:lnTo>
                    <a:lnTo>
                      <a:pt x="3607" y="127"/>
                    </a:lnTo>
                    <a:close/>
                    <a:moveTo>
                      <a:pt x="2829" y="0"/>
                    </a:moveTo>
                    <a:lnTo>
                      <a:pt x="2766" y="2"/>
                    </a:lnTo>
                    <a:lnTo>
                      <a:pt x="2704" y="5"/>
                    </a:lnTo>
                    <a:lnTo>
                      <a:pt x="2642" y="10"/>
                    </a:lnTo>
                    <a:lnTo>
                      <a:pt x="2580" y="18"/>
                    </a:lnTo>
                    <a:lnTo>
                      <a:pt x="2517" y="29"/>
                    </a:lnTo>
                    <a:lnTo>
                      <a:pt x="2455" y="42"/>
                    </a:lnTo>
                    <a:lnTo>
                      <a:pt x="2395" y="61"/>
                    </a:lnTo>
                    <a:lnTo>
                      <a:pt x="2333" y="80"/>
                    </a:lnTo>
                    <a:lnTo>
                      <a:pt x="2252" y="110"/>
                    </a:lnTo>
                    <a:lnTo>
                      <a:pt x="2211" y="127"/>
                    </a:lnTo>
                    <a:lnTo>
                      <a:pt x="2170" y="146"/>
                    </a:lnTo>
                    <a:lnTo>
                      <a:pt x="2244" y="196"/>
                    </a:lnTo>
                    <a:lnTo>
                      <a:pt x="2282" y="226"/>
                    </a:lnTo>
                    <a:lnTo>
                      <a:pt x="2319" y="259"/>
                    </a:lnTo>
                    <a:lnTo>
                      <a:pt x="2379" y="226"/>
                    </a:lnTo>
                    <a:lnTo>
                      <a:pt x="2441" y="200"/>
                    </a:lnTo>
                    <a:lnTo>
                      <a:pt x="2503" y="177"/>
                    </a:lnTo>
                    <a:lnTo>
                      <a:pt x="2566" y="158"/>
                    </a:lnTo>
                    <a:lnTo>
                      <a:pt x="2631" y="148"/>
                    </a:lnTo>
                    <a:lnTo>
                      <a:pt x="2696" y="137"/>
                    </a:lnTo>
                    <a:lnTo>
                      <a:pt x="2764" y="132"/>
                    </a:lnTo>
                    <a:lnTo>
                      <a:pt x="2829" y="129"/>
                    </a:lnTo>
                    <a:lnTo>
                      <a:pt x="2886" y="132"/>
                    </a:lnTo>
                    <a:lnTo>
                      <a:pt x="2945" y="134"/>
                    </a:lnTo>
                    <a:lnTo>
                      <a:pt x="3003" y="139"/>
                    </a:lnTo>
                    <a:lnTo>
                      <a:pt x="3062" y="148"/>
                    </a:lnTo>
                    <a:lnTo>
                      <a:pt x="3008" y="110"/>
                    </a:lnTo>
                    <a:lnTo>
                      <a:pt x="2951" y="73"/>
                    </a:lnTo>
                    <a:lnTo>
                      <a:pt x="2893" y="37"/>
                    </a:lnTo>
                    <a:lnTo>
                      <a:pt x="2834" y="0"/>
                    </a:lnTo>
                    <a:lnTo>
                      <a:pt x="2829"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83"/>
              <p:cNvSpPr>
                <a:spLocks noEditPoints="1"/>
              </p:cNvSpPr>
              <p:nvPr/>
            </p:nvSpPr>
            <p:spPr bwMode="auto">
              <a:xfrm>
                <a:off x="3897313" y="3060701"/>
                <a:ext cx="1017588" cy="182563"/>
              </a:xfrm>
              <a:custGeom>
                <a:avLst/>
                <a:gdLst>
                  <a:gd name="T0" fmla="*/ 611 w 10245"/>
                  <a:gd name="T1" fmla="*/ 1281 h 1838"/>
                  <a:gd name="T2" fmla="*/ 321 w 10245"/>
                  <a:gd name="T3" fmla="*/ 1525 h 1838"/>
                  <a:gd name="T4" fmla="*/ 101 w 10245"/>
                  <a:gd name="T5" fmla="*/ 1735 h 1838"/>
                  <a:gd name="T6" fmla="*/ 106 w 10245"/>
                  <a:gd name="T7" fmla="*/ 1733 h 1838"/>
                  <a:gd name="T8" fmla="*/ 432 w 10245"/>
                  <a:gd name="T9" fmla="*/ 1433 h 1838"/>
                  <a:gd name="T10" fmla="*/ 611 w 10245"/>
                  <a:gd name="T11" fmla="*/ 1283 h 1838"/>
                  <a:gd name="T12" fmla="*/ 1123 w 10245"/>
                  <a:gd name="T13" fmla="*/ 956 h 1838"/>
                  <a:gd name="T14" fmla="*/ 836 w 10245"/>
                  <a:gd name="T15" fmla="*/ 1121 h 1838"/>
                  <a:gd name="T16" fmla="*/ 1166 w 10245"/>
                  <a:gd name="T17" fmla="*/ 937 h 1838"/>
                  <a:gd name="T18" fmla="*/ 9930 w 10245"/>
                  <a:gd name="T19" fmla="*/ 723 h 1838"/>
                  <a:gd name="T20" fmla="*/ 10148 w 10245"/>
                  <a:gd name="T21" fmla="*/ 845 h 1838"/>
                  <a:gd name="T22" fmla="*/ 10087 w 10245"/>
                  <a:gd name="T23" fmla="*/ 796 h 1838"/>
                  <a:gd name="T24" fmla="*/ 1619 w 10245"/>
                  <a:gd name="T25" fmla="*/ 617 h 1838"/>
                  <a:gd name="T26" fmla="*/ 1445 w 10245"/>
                  <a:gd name="T27" fmla="*/ 751 h 1838"/>
                  <a:gd name="T28" fmla="*/ 5881 w 10245"/>
                  <a:gd name="T29" fmla="*/ 563 h 1838"/>
                  <a:gd name="T30" fmla="*/ 6264 w 10245"/>
                  <a:gd name="T31" fmla="*/ 593 h 1838"/>
                  <a:gd name="T32" fmla="*/ 6064 w 10245"/>
                  <a:gd name="T33" fmla="*/ 572 h 1838"/>
                  <a:gd name="T34" fmla="*/ 7183 w 10245"/>
                  <a:gd name="T35" fmla="*/ 518 h 1838"/>
                  <a:gd name="T36" fmla="*/ 6806 w 10245"/>
                  <a:gd name="T37" fmla="*/ 561 h 1838"/>
                  <a:gd name="T38" fmla="*/ 7161 w 10245"/>
                  <a:gd name="T39" fmla="*/ 534 h 1838"/>
                  <a:gd name="T40" fmla="*/ 7307 w 10245"/>
                  <a:gd name="T41" fmla="*/ 501 h 1838"/>
                  <a:gd name="T42" fmla="*/ 4868 w 10245"/>
                  <a:gd name="T43" fmla="*/ 455 h 1838"/>
                  <a:gd name="T44" fmla="*/ 5310 w 10245"/>
                  <a:gd name="T45" fmla="*/ 523 h 1838"/>
                  <a:gd name="T46" fmla="*/ 5440 w 10245"/>
                  <a:gd name="T47" fmla="*/ 523 h 1838"/>
                  <a:gd name="T48" fmla="*/ 4990 w 10245"/>
                  <a:gd name="T49" fmla="*/ 461 h 1838"/>
                  <a:gd name="T50" fmla="*/ 8961 w 10245"/>
                  <a:gd name="T51" fmla="*/ 445 h 1838"/>
                  <a:gd name="T52" fmla="*/ 9297 w 10245"/>
                  <a:gd name="T53" fmla="*/ 518 h 1838"/>
                  <a:gd name="T54" fmla="*/ 9389 w 10245"/>
                  <a:gd name="T55" fmla="*/ 525 h 1838"/>
                  <a:gd name="T56" fmla="*/ 9055 w 10245"/>
                  <a:gd name="T57" fmla="*/ 445 h 1838"/>
                  <a:gd name="T58" fmla="*/ 8153 w 10245"/>
                  <a:gd name="T59" fmla="*/ 374 h 1838"/>
                  <a:gd name="T60" fmla="*/ 7808 w 10245"/>
                  <a:gd name="T61" fmla="*/ 401 h 1838"/>
                  <a:gd name="T62" fmla="*/ 7814 w 10245"/>
                  <a:gd name="T63" fmla="*/ 412 h 1838"/>
                  <a:gd name="T64" fmla="*/ 8158 w 10245"/>
                  <a:gd name="T65" fmla="*/ 384 h 1838"/>
                  <a:gd name="T66" fmla="*/ 8356 w 10245"/>
                  <a:gd name="T67" fmla="*/ 374 h 1838"/>
                  <a:gd name="T68" fmla="*/ 3567 w 10245"/>
                  <a:gd name="T69" fmla="*/ 100 h 1838"/>
                  <a:gd name="T70" fmla="*/ 3968 w 10245"/>
                  <a:gd name="T71" fmla="*/ 243 h 1838"/>
                  <a:gd name="T72" fmla="*/ 4069 w 10245"/>
                  <a:gd name="T73" fmla="*/ 255 h 1838"/>
                  <a:gd name="T74" fmla="*/ 3803 w 10245"/>
                  <a:gd name="T75" fmla="*/ 174 h 1838"/>
                  <a:gd name="T76" fmla="*/ 3567 w 10245"/>
                  <a:gd name="T77" fmla="*/ 100 h 1838"/>
                  <a:gd name="T78" fmla="*/ 2706 w 10245"/>
                  <a:gd name="T79" fmla="*/ 5 h 1838"/>
                  <a:gd name="T80" fmla="*/ 2502 w 10245"/>
                  <a:gd name="T81" fmla="*/ 36 h 1838"/>
                  <a:gd name="T82" fmla="*/ 2272 w 10245"/>
                  <a:gd name="T83" fmla="*/ 106 h 1838"/>
                  <a:gd name="T84" fmla="*/ 2174 w 10245"/>
                  <a:gd name="T85" fmla="*/ 158 h 1838"/>
                  <a:gd name="T86" fmla="*/ 2337 w 10245"/>
                  <a:gd name="T87" fmla="*/ 92 h 1838"/>
                  <a:gd name="T88" fmla="*/ 2521 w 10245"/>
                  <a:gd name="T89" fmla="*/ 41 h 1838"/>
                  <a:gd name="T90" fmla="*/ 2708 w 10245"/>
                  <a:gd name="T91" fmla="*/ 17 h 1838"/>
                  <a:gd name="T92" fmla="*/ 2838 w 10245"/>
                  <a:gd name="T93" fmla="*/ 12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45" h="1838">
                    <a:moveTo>
                      <a:pt x="613" y="1281"/>
                    </a:moveTo>
                    <a:lnTo>
                      <a:pt x="611" y="1283"/>
                    </a:lnTo>
                    <a:lnTo>
                      <a:pt x="611" y="1281"/>
                    </a:lnTo>
                    <a:lnTo>
                      <a:pt x="507" y="1362"/>
                    </a:lnTo>
                    <a:lnTo>
                      <a:pt x="413" y="1443"/>
                    </a:lnTo>
                    <a:lnTo>
                      <a:pt x="321" y="1525"/>
                    </a:lnTo>
                    <a:lnTo>
                      <a:pt x="239" y="1600"/>
                    </a:lnTo>
                    <a:lnTo>
                      <a:pt x="166" y="1671"/>
                    </a:lnTo>
                    <a:lnTo>
                      <a:pt x="101" y="1735"/>
                    </a:lnTo>
                    <a:lnTo>
                      <a:pt x="0" y="1838"/>
                    </a:lnTo>
                    <a:lnTo>
                      <a:pt x="4" y="1838"/>
                    </a:lnTo>
                    <a:lnTo>
                      <a:pt x="106" y="1733"/>
                    </a:lnTo>
                    <a:lnTo>
                      <a:pt x="212" y="1630"/>
                    </a:lnTo>
                    <a:lnTo>
                      <a:pt x="324" y="1530"/>
                    </a:lnTo>
                    <a:lnTo>
                      <a:pt x="432" y="1433"/>
                    </a:lnTo>
                    <a:lnTo>
                      <a:pt x="524" y="1356"/>
                    </a:lnTo>
                    <a:lnTo>
                      <a:pt x="618" y="1286"/>
                    </a:lnTo>
                    <a:lnTo>
                      <a:pt x="611" y="1283"/>
                    </a:lnTo>
                    <a:lnTo>
                      <a:pt x="613" y="1281"/>
                    </a:lnTo>
                    <a:close/>
                    <a:moveTo>
                      <a:pt x="1161" y="932"/>
                    </a:moveTo>
                    <a:lnTo>
                      <a:pt x="1123" y="956"/>
                    </a:lnTo>
                    <a:lnTo>
                      <a:pt x="1022" y="1007"/>
                    </a:lnTo>
                    <a:lnTo>
                      <a:pt x="923" y="1064"/>
                    </a:lnTo>
                    <a:lnTo>
                      <a:pt x="836" y="1121"/>
                    </a:lnTo>
                    <a:lnTo>
                      <a:pt x="846" y="1135"/>
                    </a:lnTo>
                    <a:lnTo>
                      <a:pt x="1006" y="1034"/>
                    </a:lnTo>
                    <a:lnTo>
                      <a:pt x="1166" y="937"/>
                    </a:lnTo>
                    <a:lnTo>
                      <a:pt x="1161" y="934"/>
                    </a:lnTo>
                    <a:lnTo>
                      <a:pt x="1161" y="932"/>
                    </a:lnTo>
                    <a:close/>
                    <a:moveTo>
                      <a:pt x="9930" y="723"/>
                    </a:moveTo>
                    <a:lnTo>
                      <a:pt x="9944" y="744"/>
                    </a:lnTo>
                    <a:lnTo>
                      <a:pt x="10047" y="793"/>
                    </a:lnTo>
                    <a:lnTo>
                      <a:pt x="10148" y="845"/>
                    </a:lnTo>
                    <a:lnTo>
                      <a:pt x="10245" y="878"/>
                    </a:lnTo>
                    <a:lnTo>
                      <a:pt x="10167" y="834"/>
                    </a:lnTo>
                    <a:lnTo>
                      <a:pt x="10087" y="796"/>
                    </a:lnTo>
                    <a:lnTo>
                      <a:pt x="10009" y="758"/>
                    </a:lnTo>
                    <a:lnTo>
                      <a:pt x="9930" y="723"/>
                    </a:lnTo>
                    <a:close/>
                    <a:moveTo>
                      <a:pt x="1619" y="617"/>
                    </a:moveTo>
                    <a:lnTo>
                      <a:pt x="1527" y="685"/>
                    </a:lnTo>
                    <a:lnTo>
                      <a:pt x="1442" y="747"/>
                    </a:lnTo>
                    <a:lnTo>
                      <a:pt x="1445" y="751"/>
                    </a:lnTo>
                    <a:lnTo>
                      <a:pt x="1532" y="685"/>
                    </a:lnTo>
                    <a:lnTo>
                      <a:pt x="1619" y="617"/>
                    </a:lnTo>
                    <a:close/>
                    <a:moveTo>
                      <a:pt x="5881" y="563"/>
                    </a:moveTo>
                    <a:lnTo>
                      <a:pt x="5895" y="579"/>
                    </a:lnTo>
                    <a:lnTo>
                      <a:pt x="6080" y="588"/>
                    </a:lnTo>
                    <a:lnTo>
                      <a:pt x="6264" y="593"/>
                    </a:lnTo>
                    <a:lnTo>
                      <a:pt x="6248" y="579"/>
                    </a:lnTo>
                    <a:lnTo>
                      <a:pt x="6248" y="577"/>
                    </a:lnTo>
                    <a:lnTo>
                      <a:pt x="6064" y="572"/>
                    </a:lnTo>
                    <a:lnTo>
                      <a:pt x="5881" y="563"/>
                    </a:lnTo>
                    <a:close/>
                    <a:moveTo>
                      <a:pt x="7307" y="499"/>
                    </a:moveTo>
                    <a:lnTo>
                      <a:pt x="7183" y="518"/>
                    </a:lnTo>
                    <a:lnTo>
                      <a:pt x="7055" y="537"/>
                    </a:lnTo>
                    <a:lnTo>
                      <a:pt x="6931" y="549"/>
                    </a:lnTo>
                    <a:lnTo>
                      <a:pt x="6806" y="561"/>
                    </a:lnTo>
                    <a:lnTo>
                      <a:pt x="6816" y="572"/>
                    </a:lnTo>
                    <a:lnTo>
                      <a:pt x="6988" y="555"/>
                    </a:lnTo>
                    <a:lnTo>
                      <a:pt x="7161" y="534"/>
                    </a:lnTo>
                    <a:lnTo>
                      <a:pt x="7239" y="523"/>
                    </a:lnTo>
                    <a:lnTo>
                      <a:pt x="7318" y="506"/>
                    </a:lnTo>
                    <a:lnTo>
                      <a:pt x="7307" y="501"/>
                    </a:lnTo>
                    <a:lnTo>
                      <a:pt x="7307" y="499"/>
                    </a:lnTo>
                    <a:close/>
                    <a:moveTo>
                      <a:pt x="4852" y="436"/>
                    </a:moveTo>
                    <a:lnTo>
                      <a:pt x="4868" y="455"/>
                    </a:lnTo>
                    <a:lnTo>
                      <a:pt x="5014" y="482"/>
                    </a:lnTo>
                    <a:lnTo>
                      <a:pt x="5160" y="504"/>
                    </a:lnTo>
                    <a:lnTo>
                      <a:pt x="5310" y="523"/>
                    </a:lnTo>
                    <a:lnTo>
                      <a:pt x="5456" y="542"/>
                    </a:lnTo>
                    <a:lnTo>
                      <a:pt x="5440" y="528"/>
                    </a:lnTo>
                    <a:lnTo>
                      <a:pt x="5440" y="523"/>
                    </a:lnTo>
                    <a:lnTo>
                      <a:pt x="5286" y="504"/>
                    </a:lnTo>
                    <a:lnTo>
                      <a:pt x="5134" y="482"/>
                    </a:lnTo>
                    <a:lnTo>
                      <a:pt x="4990" y="461"/>
                    </a:lnTo>
                    <a:lnTo>
                      <a:pt x="4852" y="436"/>
                    </a:lnTo>
                    <a:close/>
                    <a:moveTo>
                      <a:pt x="8947" y="426"/>
                    </a:moveTo>
                    <a:lnTo>
                      <a:pt x="8961" y="445"/>
                    </a:lnTo>
                    <a:lnTo>
                      <a:pt x="9072" y="466"/>
                    </a:lnTo>
                    <a:lnTo>
                      <a:pt x="9185" y="490"/>
                    </a:lnTo>
                    <a:lnTo>
                      <a:pt x="9297" y="518"/>
                    </a:lnTo>
                    <a:lnTo>
                      <a:pt x="9408" y="549"/>
                    </a:lnTo>
                    <a:lnTo>
                      <a:pt x="9389" y="530"/>
                    </a:lnTo>
                    <a:lnTo>
                      <a:pt x="9389" y="525"/>
                    </a:lnTo>
                    <a:lnTo>
                      <a:pt x="9274" y="495"/>
                    </a:lnTo>
                    <a:lnTo>
                      <a:pt x="9164" y="469"/>
                    </a:lnTo>
                    <a:lnTo>
                      <a:pt x="9055" y="445"/>
                    </a:lnTo>
                    <a:lnTo>
                      <a:pt x="8947" y="426"/>
                    </a:lnTo>
                    <a:close/>
                    <a:moveTo>
                      <a:pt x="8285" y="372"/>
                    </a:moveTo>
                    <a:lnTo>
                      <a:pt x="8153" y="374"/>
                    </a:lnTo>
                    <a:lnTo>
                      <a:pt x="8026" y="379"/>
                    </a:lnTo>
                    <a:lnTo>
                      <a:pt x="7911" y="387"/>
                    </a:lnTo>
                    <a:lnTo>
                      <a:pt x="7808" y="401"/>
                    </a:lnTo>
                    <a:lnTo>
                      <a:pt x="7806" y="401"/>
                    </a:lnTo>
                    <a:lnTo>
                      <a:pt x="7803" y="401"/>
                    </a:lnTo>
                    <a:lnTo>
                      <a:pt x="7814" y="412"/>
                    </a:lnTo>
                    <a:lnTo>
                      <a:pt x="7928" y="398"/>
                    </a:lnTo>
                    <a:lnTo>
                      <a:pt x="8045" y="390"/>
                    </a:lnTo>
                    <a:lnTo>
                      <a:pt x="8158" y="384"/>
                    </a:lnTo>
                    <a:lnTo>
                      <a:pt x="8275" y="382"/>
                    </a:lnTo>
                    <a:lnTo>
                      <a:pt x="8367" y="384"/>
                    </a:lnTo>
                    <a:lnTo>
                      <a:pt x="8356" y="374"/>
                    </a:lnTo>
                    <a:lnTo>
                      <a:pt x="8353" y="372"/>
                    </a:lnTo>
                    <a:lnTo>
                      <a:pt x="8285" y="372"/>
                    </a:lnTo>
                    <a:close/>
                    <a:moveTo>
                      <a:pt x="3567" y="100"/>
                    </a:moveTo>
                    <a:lnTo>
                      <a:pt x="3611" y="139"/>
                    </a:lnTo>
                    <a:lnTo>
                      <a:pt x="3792" y="189"/>
                    </a:lnTo>
                    <a:lnTo>
                      <a:pt x="3968" y="243"/>
                    </a:lnTo>
                    <a:lnTo>
                      <a:pt x="4121" y="287"/>
                    </a:lnTo>
                    <a:lnTo>
                      <a:pt x="4072" y="260"/>
                    </a:lnTo>
                    <a:lnTo>
                      <a:pt x="4069" y="255"/>
                    </a:lnTo>
                    <a:lnTo>
                      <a:pt x="3933" y="217"/>
                    </a:lnTo>
                    <a:lnTo>
                      <a:pt x="3887" y="201"/>
                    </a:lnTo>
                    <a:lnTo>
                      <a:pt x="3803" y="174"/>
                    </a:lnTo>
                    <a:lnTo>
                      <a:pt x="3722" y="146"/>
                    </a:lnTo>
                    <a:lnTo>
                      <a:pt x="3644" y="122"/>
                    </a:lnTo>
                    <a:lnTo>
                      <a:pt x="3567" y="100"/>
                    </a:lnTo>
                    <a:close/>
                    <a:moveTo>
                      <a:pt x="2822" y="0"/>
                    </a:moveTo>
                    <a:lnTo>
                      <a:pt x="2763" y="3"/>
                    </a:lnTo>
                    <a:lnTo>
                      <a:pt x="2706" y="5"/>
                    </a:lnTo>
                    <a:lnTo>
                      <a:pt x="2651" y="12"/>
                    </a:lnTo>
                    <a:lnTo>
                      <a:pt x="2597" y="19"/>
                    </a:lnTo>
                    <a:lnTo>
                      <a:pt x="2502" y="36"/>
                    </a:lnTo>
                    <a:lnTo>
                      <a:pt x="2415" y="57"/>
                    </a:lnTo>
                    <a:lnTo>
                      <a:pt x="2340" y="78"/>
                    </a:lnTo>
                    <a:lnTo>
                      <a:pt x="2272" y="106"/>
                    </a:lnTo>
                    <a:lnTo>
                      <a:pt x="2215" y="130"/>
                    </a:lnTo>
                    <a:lnTo>
                      <a:pt x="2169" y="154"/>
                    </a:lnTo>
                    <a:lnTo>
                      <a:pt x="2174" y="158"/>
                    </a:lnTo>
                    <a:lnTo>
                      <a:pt x="2215" y="139"/>
                    </a:lnTo>
                    <a:lnTo>
                      <a:pt x="2256" y="122"/>
                    </a:lnTo>
                    <a:lnTo>
                      <a:pt x="2337" y="92"/>
                    </a:lnTo>
                    <a:lnTo>
                      <a:pt x="2399" y="73"/>
                    </a:lnTo>
                    <a:lnTo>
                      <a:pt x="2459" y="54"/>
                    </a:lnTo>
                    <a:lnTo>
                      <a:pt x="2521" y="41"/>
                    </a:lnTo>
                    <a:lnTo>
                      <a:pt x="2584" y="30"/>
                    </a:lnTo>
                    <a:lnTo>
                      <a:pt x="2646" y="22"/>
                    </a:lnTo>
                    <a:lnTo>
                      <a:pt x="2708" y="17"/>
                    </a:lnTo>
                    <a:lnTo>
                      <a:pt x="2770" y="14"/>
                    </a:lnTo>
                    <a:lnTo>
                      <a:pt x="2833" y="12"/>
                    </a:lnTo>
                    <a:lnTo>
                      <a:pt x="2838" y="12"/>
                    </a:lnTo>
                    <a:lnTo>
                      <a:pt x="2824" y="5"/>
                    </a:lnTo>
                    <a:lnTo>
                      <a:pt x="2822" y="0"/>
                    </a:lnTo>
                    <a:close/>
                  </a:path>
                </a:pathLst>
              </a:custGeom>
              <a:solidFill>
                <a:srgbClr val="743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84"/>
              <p:cNvSpPr>
                <a:spLocks/>
              </p:cNvSpPr>
              <p:nvPr/>
            </p:nvSpPr>
            <p:spPr bwMode="auto">
              <a:xfrm>
                <a:off x="4624388" y="3101976"/>
                <a:ext cx="63500" cy="34925"/>
              </a:xfrm>
              <a:custGeom>
                <a:avLst/>
                <a:gdLst>
                  <a:gd name="T0" fmla="*/ 474 w 636"/>
                  <a:gd name="T1" fmla="*/ 0 h 348"/>
                  <a:gd name="T2" fmla="*/ 342 w 636"/>
                  <a:gd name="T3" fmla="*/ 18 h 348"/>
                  <a:gd name="T4" fmla="*/ 255 w 636"/>
                  <a:gd name="T5" fmla="*/ 35 h 348"/>
                  <a:gd name="T6" fmla="*/ 171 w 636"/>
                  <a:gd name="T7" fmla="*/ 54 h 348"/>
                  <a:gd name="T8" fmla="*/ 0 w 636"/>
                  <a:gd name="T9" fmla="*/ 89 h 348"/>
                  <a:gd name="T10" fmla="*/ 41 w 636"/>
                  <a:gd name="T11" fmla="*/ 119 h 348"/>
                  <a:gd name="T12" fmla="*/ 79 w 636"/>
                  <a:gd name="T13" fmla="*/ 148 h 348"/>
                  <a:gd name="T14" fmla="*/ 152 w 636"/>
                  <a:gd name="T15" fmla="*/ 213 h 348"/>
                  <a:gd name="T16" fmla="*/ 220 w 636"/>
                  <a:gd name="T17" fmla="*/ 278 h 348"/>
                  <a:gd name="T18" fmla="*/ 282 w 636"/>
                  <a:gd name="T19" fmla="*/ 348 h 348"/>
                  <a:gd name="T20" fmla="*/ 460 w 636"/>
                  <a:gd name="T21" fmla="*/ 265 h 348"/>
                  <a:gd name="T22" fmla="*/ 550 w 636"/>
                  <a:gd name="T23" fmla="*/ 224 h 348"/>
                  <a:gd name="T24" fmla="*/ 636 w 636"/>
                  <a:gd name="T25" fmla="*/ 188 h 348"/>
                  <a:gd name="T26" fmla="*/ 596 w 636"/>
                  <a:gd name="T27" fmla="*/ 132 h 348"/>
                  <a:gd name="T28" fmla="*/ 556 w 636"/>
                  <a:gd name="T29" fmla="*/ 80 h 348"/>
                  <a:gd name="T30" fmla="*/ 514 w 636"/>
                  <a:gd name="T31" fmla="*/ 37 h 348"/>
                  <a:gd name="T32" fmla="*/ 474 w 636"/>
                  <a:gd name="T3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6" h="348">
                    <a:moveTo>
                      <a:pt x="474" y="0"/>
                    </a:moveTo>
                    <a:lnTo>
                      <a:pt x="342" y="18"/>
                    </a:lnTo>
                    <a:lnTo>
                      <a:pt x="255" y="35"/>
                    </a:lnTo>
                    <a:lnTo>
                      <a:pt x="171" y="54"/>
                    </a:lnTo>
                    <a:lnTo>
                      <a:pt x="0" y="89"/>
                    </a:lnTo>
                    <a:lnTo>
                      <a:pt x="41" y="119"/>
                    </a:lnTo>
                    <a:lnTo>
                      <a:pt x="79" y="148"/>
                    </a:lnTo>
                    <a:lnTo>
                      <a:pt x="152" y="213"/>
                    </a:lnTo>
                    <a:lnTo>
                      <a:pt x="220" y="278"/>
                    </a:lnTo>
                    <a:lnTo>
                      <a:pt x="282" y="348"/>
                    </a:lnTo>
                    <a:lnTo>
                      <a:pt x="460" y="265"/>
                    </a:lnTo>
                    <a:lnTo>
                      <a:pt x="550" y="224"/>
                    </a:lnTo>
                    <a:lnTo>
                      <a:pt x="636" y="188"/>
                    </a:lnTo>
                    <a:lnTo>
                      <a:pt x="596" y="132"/>
                    </a:lnTo>
                    <a:lnTo>
                      <a:pt x="556" y="80"/>
                    </a:lnTo>
                    <a:lnTo>
                      <a:pt x="514" y="37"/>
                    </a:lnTo>
                    <a:lnTo>
                      <a:pt x="474"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85"/>
              <p:cNvSpPr>
                <a:spLocks/>
              </p:cNvSpPr>
              <p:nvPr/>
            </p:nvSpPr>
            <p:spPr bwMode="auto">
              <a:xfrm>
                <a:off x="4624388" y="3100388"/>
                <a:ext cx="47625" cy="9525"/>
              </a:xfrm>
              <a:custGeom>
                <a:avLst/>
                <a:gdLst>
                  <a:gd name="T0" fmla="*/ 474 w 482"/>
                  <a:gd name="T1" fmla="*/ 0 h 97"/>
                  <a:gd name="T2" fmla="*/ 360 w 482"/>
                  <a:gd name="T3" fmla="*/ 15 h 97"/>
                  <a:gd name="T4" fmla="*/ 266 w 482"/>
                  <a:gd name="T5" fmla="*/ 34 h 97"/>
                  <a:gd name="T6" fmla="*/ 195 w 482"/>
                  <a:gd name="T7" fmla="*/ 50 h 97"/>
                  <a:gd name="T8" fmla="*/ 146 w 482"/>
                  <a:gd name="T9" fmla="*/ 62 h 97"/>
                  <a:gd name="T10" fmla="*/ 122 w 482"/>
                  <a:gd name="T11" fmla="*/ 69 h 97"/>
                  <a:gd name="T12" fmla="*/ 0 w 482"/>
                  <a:gd name="T13" fmla="*/ 92 h 97"/>
                  <a:gd name="T14" fmla="*/ 8 w 482"/>
                  <a:gd name="T15" fmla="*/ 97 h 97"/>
                  <a:gd name="T16" fmla="*/ 179 w 482"/>
                  <a:gd name="T17" fmla="*/ 62 h 97"/>
                  <a:gd name="T18" fmla="*/ 263 w 482"/>
                  <a:gd name="T19" fmla="*/ 43 h 97"/>
                  <a:gd name="T20" fmla="*/ 350 w 482"/>
                  <a:gd name="T21" fmla="*/ 26 h 97"/>
                  <a:gd name="T22" fmla="*/ 482 w 482"/>
                  <a:gd name="T23" fmla="*/ 8 h 97"/>
                  <a:gd name="T24" fmla="*/ 474 w 482"/>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2" h="97">
                    <a:moveTo>
                      <a:pt x="474" y="0"/>
                    </a:moveTo>
                    <a:lnTo>
                      <a:pt x="360" y="15"/>
                    </a:lnTo>
                    <a:lnTo>
                      <a:pt x="266" y="34"/>
                    </a:lnTo>
                    <a:lnTo>
                      <a:pt x="195" y="50"/>
                    </a:lnTo>
                    <a:lnTo>
                      <a:pt x="146" y="62"/>
                    </a:lnTo>
                    <a:lnTo>
                      <a:pt x="122" y="69"/>
                    </a:lnTo>
                    <a:lnTo>
                      <a:pt x="0" y="92"/>
                    </a:lnTo>
                    <a:lnTo>
                      <a:pt x="8" y="97"/>
                    </a:lnTo>
                    <a:lnTo>
                      <a:pt x="179" y="62"/>
                    </a:lnTo>
                    <a:lnTo>
                      <a:pt x="263" y="43"/>
                    </a:lnTo>
                    <a:lnTo>
                      <a:pt x="350" y="26"/>
                    </a:lnTo>
                    <a:lnTo>
                      <a:pt x="482" y="8"/>
                    </a:lnTo>
                    <a:lnTo>
                      <a:pt x="474"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86"/>
              <p:cNvSpPr>
                <a:spLocks/>
              </p:cNvSpPr>
              <p:nvPr/>
            </p:nvSpPr>
            <p:spPr bwMode="auto">
              <a:xfrm>
                <a:off x="4652963" y="3100388"/>
                <a:ext cx="19050" cy="3175"/>
              </a:xfrm>
              <a:custGeom>
                <a:avLst/>
                <a:gdLst>
                  <a:gd name="T0" fmla="*/ 195 w 195"/>
                  <a:gd name="T1" fmla="*/ 0 h 32"/>
                  <a:gd name="T2" fmla="*/ 89 w 195"/>
                  <a:gd name="T3" fmla="*/ 16 h 32"/>
                  <a:gd name="T4" fmla="*/ 0 w 195"/>
                  <a:gd name="T5" fmla="*/ 32 h 32"/>
                  <a:gd name="T6" fmla="*/ 3 w 195"/>
                  <a:gd name="T7" fmla="*/ 32 h 32"/>
                  <a:gd name="T8" fmla="*/ 89 w 195"/>
                  <a:gd name="T9" fmla="*/ 16 h 32"/>
                  <a:gd name="T10" fmla="*/ 195 w 195"/>
                  <a:gd name="T11" fmla="*/ 0 h 32"/>
                </a:gdLst>
                <a:ahLst/>
                <a:cxnLst>
                  <a:cxn ang="0">
                    <a:pos x="T0" y="T1"/>
                  </a:cxn>
                  <a:cxn ang="0">
                    <a:pos x="T2" y="T3"/>
                  </a:cxn>
                  <a:cxn ang="0">
                    <a:pos x="T4" y="T5"/>
                  </a:cxn>
                  <a:cxn ang="0">
                    <a:pos x="T6" y="T7"/>
                  </a:cxn>
                  <a:cxn ang="0">
                    <a:pos x="T8" y="T9"/>
                  </a:cxn>
                  <a:cxn ang="0">
                    <a:pos x="T10" y="T11"/>
                  </a:cxn>
                </a:cxnLst>
                <a:rect l="0" t="0" r="r" b="b"/>
                <a:pathLst>
                  <a:path w="195" h="32">
                    <a:moveTo>
                      <a:pt x="195" y="0"/>
                    </a:moveTo>
                    <a:lnTo>
                      <a:pt x="89" y="16"/>
                    </a:lnTo>
                    <a:lnTo>
                      <a:pt x="0" y="32"/>
                    </a:lnTo>
                    <a:lnTo>
                      <a:pt x="3" y="32"/>
                    </a:lnTo>
                    <a:lnTo>
                      <a:pt x="89" y="16"/>
                    </a:lnTo>
                    <a:lnTo>
                      <a:pt x="19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87"/>
              <p:cNvSpPr>
                <a:spLocks noEditPoints="1"/>
              </p:cNvSpPr>
              <p:nvPr/>
            </p:nvSpPr>
            <p:spPr bwMode="auto">
              <a:xfrm>
                <a:off x="4624388" y="3100388"/>
                <a:ext cx="65088" cy="36513"/>
              </a:xfrm>
              <a:custGeom>
                <a:avLst/>
                <a:gdLst>
                  <a:gd name="T0" fmla="*/ 11 w 656"/>
                  <a:gd name="T1" fmla="*/ 103 h 368"/>
                  <a:gd name="T2" fmla="*/ 0 w 656"/>
                  <a:gd name="T3" fmla="*/ 105 h 368"/>
                  <a:gd name="T4" fmla="*/ 41 w 656"/>
                  <a:gd name="T5" fmla="*/ 136 h 368"/>
                  <a:gd name="T6" fmla="*/ 79 w 656"/>
                  <a:gd name="T7" fmla="*/ 165 h 368"/>
                  <a:gd name="T8" fmla="*/ 116 w 656"/>
                  <a:gd name="T9" fmla="*/ 197 h 368"/>
                  <a:gd name="T10" fmla="*/ 152 w 656"/>
                  <a:gd name="T11" fmla="*/ 230 h 368"/>
                  <a:gd name="T12" fmla="*/ 222 w 656"/>
                  <a:gd name="T13" fmla="*/ 298 h 368"/>
                  <a:gd name="T14" fmla="*/ 285 w 656"/>
                  <a:gd name="T15" fmla="*/ 368 h 368"/>
                  <a:gd name="T16" fmla="*/ 293 w 656"/>
                  <a:gd name="T17" fmla="*/ 362 h 368"/>
                  <a:gd name="T18" fmla="*/ 231 w 656"/>
                  <a:gd name="T19" fmla="*/ 292 h 368"/>
                  <a:gd name="T20" fmla="*/ 163 w 656"/>
                  <a:gd name="T21" fmla="*/ 227 h 368"/>
                  <a:gd name="T22" fmla="*/ 90 w 656"/>
                  <a:gd name="T23" fmla="*/ 162 h 368"/>
                  <a:gd name="T24" fmla="*/ 52 w 656"/>
                  <a:gd name="T25" fmla="*/ 133 h 368"/>
                  <a:gd name="T26" fmla="*/ 11 w 656"/>
                  <a:gd name="T27" fmla="*/ 103 h 368"/>
                  <a:gd name="T28" fmla="*/ 496 w 656"/>
                  <a:gd name="T29" fmla="*/ 11 h 368"/>
                  <a:gd name="T30" fmla="*/ 485 w 656"/>
                  <a:gd name="T31" fmla="*/ 14 h 368"/>
                  <a:gd name="T32" fmla="*/ 525 w 656"/>
                  <a:gd name="T33" fmla="*/ 51 h 368"/>
                  <a:gd name="T34" fmla="*/ 567 w 656"/>
                  <a:gd name="T35" fmla="*/ 94 h 368"/>
                  <a:gd name="T36" fmla="*/ 607 w 656"/>
                  <a:gd name="T37" fmla="*/ 146 h 368"/>
                  <a:gd name="T38" fmla="*/ 647 w 656"/>
                  <a:gd name="T39" fmla="*/ 202 h 368"/>
                  <a:gd name="T40" fmla="*/ 656 w 656"/>
                  <a:gd name="T41" fmla="*/ 200 h 368"/>
                  <a:gd name="T42" fmla="*/ 615 w 656"/>
                  <a:gd name="T43" fmla="*/ 143 h 368"/>
                  <a:gd name="T44" fmla="*/ 577 w 656"/>
                  <a:gd name="T45" fmla="*/ 94 h 368"/>
                  <a:gd name="T46" fmla="*/ 537 w 656"/>
                  <a:gd name="T47" fmla="*/ 49 h 368"/>
                  <a:gd name="T48" fmla="*/ 496 w 656"/>
                  <a:gd name="T49" fmla="*/ 11 h 368"/>
                  <a:gd name="T50" fmla="*/ 485 w 656"/>
                  <a:gd name="T51" fmla="*/ 0 h 368"/>
                  <a:gd name="T52" fmla="*/ 379 w 656"/>
                  <a:gd name="T53" fmla="*/ 16 h 368"/>
                  <a:gd name="T54" fmla="*/ 293 w 656"/>
                  <a:gd name="T55" fmla="*/ 32 h 368"/>
                  <a:gd name="T56" fmla="*/ 485 w 656"/>
                  <a:gd name="T57"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6" h="368">
                    <a:moveTo>
                      <a:pt x="11" y="103"/>
                    </a:moveTo>
                    <a:lnTo>
                      <a:pt x="0" y="105"/>
                    </a:lnTo>
                    <a:lnTo>
                      <a:pt x="41" y="136"/>
                    </a:lnTo>
                    <a:lnTo>
                      <a:pt x="79" y="165"/>
                    </a:lnTo>
                    <a:lnTo>
                      <a:pt x="116" y="197"/>
                    </a:lnTo>
                    <a:lnTo>
                      <a:pt x="152" y="230"/>
                    </a:lnTo>
                    <a:lnTo>
                      <a:pt x="222" y="298"/>
                    </a:lnTo>
                    <a:lnTo>
                      <a:pt x="285" y="368"/>
                    </a:lnTo>
                    <a:lnTo>
                      <a:pt x="293" y="362"/>
                    </a:lnTo>
                    <a:lnTo>
                      <a:pt x="231" y="292"/>
                    </a:lnTo>
                    <a:lnTo>
                      <a:pt x="163" y="227"/>
                    </a:lnTo>
                    <a:lnTo>
                      <a:pt x="90" y="162"/>
                    </a:lnTo>
                    <a:lnTo>
                      <a:pt x="52" y="133"/>
                    </a:lnTo>
                    <a:lnTo>
                      <a:pt x="11" y="103"/>
                    </a:lnTo>
                    <a:close/>
                    <a:moveTo>
                      <a:pt x="496" y="11"/>
                    </a:moveTo>
                    <a:lnTo>
                      <a:pt x="485" y="14"/>
                    </a:lnTo>
                    <a:lnTo>
                      <a:pt x="525" y="51"/>
                    </a:lnTo>
                    <a:lnTo>
                      <a:pt x="567" y="94"/>
                    </a:lnTo>
                    <a:lnTo>
                      <a:pt x="607" y="146"/>
                    </a:lnTo>
                    <a:lnTo>
                      <a:pt x="647" y="202"/>
                    </a:lnTo>
                    <a:lnTo>
                      <a:pt x="656" y="200"/>
                    </a:lnTo>
                    <a:lnTo>
                      <a:pt x="615" y="143"/>
                    </a:lnTo>
                    <a:lnTo>
                      <a:pt x="577" y="94"/>
                    </a:lnTo>
                    <a:lnTo>
                      <a:pt x="537" y="49"/>
                    </a:lnTo>
                    <a:lnTo>
                      <a:pt x="496" y="11"/>
                    </a:lnTo>
                    <a:close/>
                    <a:moveTo>
                      <a:pt x="485" y="0"/>
                    </a:moveTo>
                    <a:lnTo>
                      <a:pt x="379" y="16"/>
                    </a:lnTo>
                    <a:lnTo>
                      <a:pt x="293" y="32"/>
                    </a:lnTo>
                    <a:lnTo>
                      <a:pt x="485"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88"/>
              <p:cNvSpPr>
                <a:spLocks/>
              </p:cNvSpPr>
              <p:nvPr/>
            </p:nvSpPr>
            <p:spPr bwMode="auto">
              <a:xfrm>
                <a:off x="4622800" y="3100388"/>
                <a:ext cx="50800" cy="11113"/>
              </a:xfrm>
              <a:custGeom>
                <a:avLst/>
                <a:gdLst>
                  <a:gd name="T0" fmla="*/ 496 w 507"/>
                  <a:gd name="T1" fmla="*/ 0 h 105"/>
                  <a:gd name="T2" fmla="*/ 304 w 507"/>
                  <a:gd name="T3" fmla="*/ 32 h 105"/>
                  <a:gd name="T4" fmla="*/ 301 w 507"/>
                  <a:gd name="T5" fmla="*/ 32 h 105"/>
                  <a:gd name="T6" fmla="*/ 231 w 507"/>
                  <a:gd name="T7" fmla="*/ 46 h 105"/>
                  <a:gd name="T8" fmla="*/ 179 w 507"/>
                  <a:gd name="T9" fmla="*/ 60 h 105"/>
                  <a:gd name="T10" fmla="*/ 136 w 507"/>
                  <a:gd name="T11" fmla="*/ 70 h 105"/>
                  <a:gd name="T12" fmla="*/ 0 w 507"/>
                  <a:gd name="T13" fmla="*/ 98 h 105"/>
                  <a:gd name="T14" fmla="*/ 0 w 507"/>
                  <a:gd name="T15" fmla="*/ 100 h 105"/>
                  <a:gd name="T16" fmla="*/ 11 w 507"/>
                  <a:gd name="T17" fmla="*/ 105 h 105"/>
                  <a:gd name="T18" fmla="*/ 22 w 507"/>
                  <a:gd name="T19" fmla="*/ 103 h 105"/>
                  <a:gd name="T20" fmla="*/ 14 w 507"/>
                  <a:gd name="T21" fmla="*/ 98 h 105"/>
                  <a:gd name="T22" fmla="*/ 136 w 507"/>
                  <a:gd name="T23" fmla="*/ 75 h 105"/>
                  <a:gd name="T24" fmla="*/ 160 w 507"/>
                  <a:gd name="T25" fmla="*/ 68 h 105"/>
                  <a:gd name="T26" fmla="*/ 209 w 507"/>
                  <a:gd name="T27" fmla="*/ 56 h 105"/>
                  <a:gd name="T28" fmla="*/ 280 w 507"/>
                  <a:gd name="T29" fmla="*/ 40 h 105"/>
                  <a:gd name="T30" fmla="*/ 374 w 507"/>
                  <a:gd name="T31" fmla="*/ 21 h 105"/>
                  <a:gd name="T32" fmla="*/ 488 w 507"/>
                  <a:gd name="T33" fmla="*/ 6 h 105"/>
                  <a:gd name="T34" fmla="*/ 496 w 507"/>
                  <a:gd name="T35" fmla="*/ 14 h 105"/>
                  <a:gd name="T36" fmla="*/ 507 w 507"/>
                  <a:gd name="T37" fmla="*/ 11 h 105"/>
                  <a:gd name="T38" fmla="*/ 496 w 507"/>
                  <a:gd name="T3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7" h="105">
                    <a:moveTo>
                      <a:pt x="496" y="0"/>
                    </a:moveTo>
                    <a:lnTo>
                      <a:pt x="304" y="32"/>
                    </a:lnTo>
                    <a:lnTo>
                      <a:pt x="301" y="32"/>
                    </a:lnTo>
                    <a:lnTo>
                      <a:pt x="231" y="46"/>
                    </a:lnTo>
                    <a:lnTo>
                      <a:pt x="179" y="60"/>
                    </a:lnTo>
                    <a:lnTo>
                      <a:pt x="136" y="70"/>
                    </a:lnTo>
                    <a:lnTo>
                      <a:pt x="0" y="98"/>
                    </a:lnTo>
                    <a:lnTo>
                      <a:pt x="0" y="100"/>
                    </a:lnTo>
                    <a:lnTo>
                      <a:pt x="11" y="105"/>
                    </a:lnTo>
                    <a:lnTo>
                      <a:pt x="22" y="103"/>
                    </a:lnTo>
                    <a:lnTo>
                      <a:pt x="14" y="98"/>
                    </a:lnTo>
                    <a:lnTo>
                      <a:pt x="136" y="75"/>
                    </a:lnTo>
                    <a:lnTo>
                      <a:pt x="160" y="68"/>
                    </a:lnTo>
                    <a:lnTo>
                      <a:pt x="209" y="56"/>
                    </a:lnTo>
                    <a:lnTo>
                      <a:pt x="280" y="40"/>
                    </a:lnTo>
                    <a:lnTo>
                      <a:pt x="374" y="21"/>
                    </a:lnTo>
                    <a:lnTo>
                      <a:pt x="488" y="6"/>
                    </a:lnTo>
                    <a:lnTo>
                      <a:pt x="496" y="14"/>
                    </a:lnTo>
                    <a:lnTo>
                      <a:pt x="507" y="11"/>
                    </a:lnTo>
                    <a:lnTo>
                      <a:pt x="496"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89"/>
              <p:cNvSpPr>
                <a:spLocks/>
              </p:cNvSpPr>
              <p:nvPr/>
            </p:nvSpPr>
            <p:spPr bwMode="auto">
              <a:xfrm>
                <a:off x="4729163" y="3098801"/>
                <a:ext cx="60325" cy="12700"/>
              </a:xfrm>
              <a:custGeom>
                <a:avLst/>
                <a:gdLst>
                  <a:gd name="T0" fmla="*/ 0 w 606"/>
                  <a:gd name="T1" fmla="*/ 0 h 122"/>
                  <a:gd name="T2" fmla="*/ 51 w 606"/>
                  <a:gd name="T3" fmla="*/ 47 h 122"/>
                  <a:gd name="T4" fmla="*/ 99 w 606"/>
                  <a:gd name="T5" fmla="*/ 96 h 122"/>
                  <a:gd name="T6" fmla="*/ 170 w 606"/>
                  <a:gd name="T7" fmla="*/ 92 h 122"/>
                  <a:gd name="T8" fmla="*/ 238 w 606"/>
                  <a:gd name="T9" fmla="*/ 90 h 122"/>
                  <a:gd name="T10" fmla="*/ 330 w 606"/>
                  <a:gd name="T11" fmla="*/ 92 h 122"/>
                  <a:gd name="T12" fmla="*/ 423 w 606"/>
                  <a:gd name="T13" fmla="*/ 98 h 122"/>
                  <a:gd name="T14" fmla="*/ 514 w 606"/>
                  <a:gd name="T15" fmla="*/ 109 h 122"/>
                  <a:gd name="T16" fmla="*/ 606 w 606"/>
                  <a:gd name="T17" fmla="*/ 122 h 122"/>
                  <a:gd name="T18" fmla="*/ 569 w 606"/>
                  <a:gd name="T19" fmla="*/ 57 h 122"/>
                  <a:gd name="T20" fmla="*/ 425 w 606"/>
                  <a:gd name="T21" fmla="*/ 36 h 122"/>
                  <a:gd name="T22" fmla="*/ 284 w 606"/>
                  <a:gd name="T23" fmla="*/ 19 h 122"/>
                  <a:gd name="T24" fmla="*/ 141 w 606"/>
                  <a:gd name="T25" fmla="*/ 6 h 122"/>
                  <a:gd name="T26" fmla="*/ 0 w 606"/>
                  <a:gd name="T2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6" h="122">
                    <a:moveTo>
                      <a:pt x="0" y="0"/>
                    </a:moveTo>
                    <a:lnTo>
                      <a:pt x="51" y="47"/>
                    </a:lnTo>
                    <a:lnTo>
                      <a:pt x="99" y="96"/>
                    </a:lnTo>
                    <a:lnTo>
                      <a:pt x="170" y="92"/>
                    </a:lnTo>
                    <a:lnTo>
                      <a:pt x="238" y="90"/>
                    </a:lnTo>
                    <a:lnTo>
                      <a:pt x="330" y="92"/>
                    </a:lnTo>
                    <a:lnTo>
                      <a:pt x="423" y="98"/>
                    </a:lnTo>
                    <a:lnTo>
                      <a:pt x="514" y="109"/>
                    </a:lnTo>
                    <a:lnTo>
                      <a:pt x="606" y="122"/>
                    </a:lnTo>
                    <a:lnTo>
                      <a:pt x="569" y="57"/>
                    </a:lnTo>
                    <a:lnTo>
                      <a:pt x="425" y="36"/>
                    </a:lnTo>
                    <a:lnTo>
                      <a:pt x="284" y="19"/>
                    </a:lnTo>
                    <a:lnTo>
                      <a:pt x="141" y="6"/>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90"/>
              <p:cNvSpPr>
                <a:spLocks/>
              </p:cNvSpPr>
              <p:nvPr/>
            </p:nvSpPr>
            <p:spPr bwMode="auto">
              <a:xfrm>
                <a:off x="4727575" y="3098801"/>
                <a:ext cx="58738" cy="6350"/>
              </a:xfrm>
              <a:custGeom>
                <a:avLst/>
                <a:gdLst>
                  <a:gd name="T0" fmla="*/ 0 w 581"/>
                  <a:gd name="T1" fmla="*/ 0 h 64"/>
                  <a:gd name="T2" fmla="*/ 12 w 581"/>
                  <a:gd name="T3" fmla="*/ 7 h 64"/>
                  <a:gd name="T4" fmla="*/ 153 w 581"/>
                  <a:gd name="T5" fmla="*/ 13 h 64"/>
                  <a:gd name="T6" fmla="*/ 296 w 581"/>
                  <a:gd name="T7" fmla="*/ 26 h 64"/>
                  <a:gd name="T8" fmla="*/ 437 w 581"/>
                  <a:gd name="T9" fmla="*/ 43 h 64"/>
                  <a:gd name="T10" fmla="*/ 581 w 581"/>
                  <a:gd name="T11" fmla="*/ 64 h 64"/>
                  <a:gd name="T12" fmla="*/ 569 w 581"/>
                  <a:gd name="T13" fmla="*/ 51 h 64"/>
                  <a:gd name="T14" fmla="*/ 418 w 581"/>
                  <a:gd name="T15" fmla="*/ 30 h 64"/>
                  <a:gd name="T16" fmla="*/ 275 w 581"/>
                  <a:gd name="T17" fmla="*/ 13 h 64"/>
                  <a:gd name="T18" fmla="*/ 134 w 581"/>
                  <a:gd name="T19" fmla="*/ 5 h 64"/>
                  <a:gd name="T20" fmla="*/ 0 w 581"/>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 h="64">
                    <a:moveTo>
                      <a:pt x="0" y="0"/>
                    </a:moveTo>
                    <a:lnTo>
                      <a:pt x="12" y="7"/>
                    </a:lnTo>
                    <a:lnTo>
                      <a:pt x="153" y="13"/>
                    </a:lnTo>
                    <a:lnTo>
                      <a:pt x="296" y="26"/>
                    </a:lnTo>
                    <a:lnTo>
                      <a:pt x="437" y="43"/>
                    </a:lnTo>
                    <a:lnTo>
                      <a:pt x="581" y="64"/>
                    </a:lnTo>
                    <a:lnTo>
                      <a:pt x="569" y="51"/>
                    </a:lnTo>
                    <a:lnTo>
                      <a:pt x="418" y="30"/>
                    </a:lnTo>
                    <a:lnTo>
                      <a:pt x="275" y="13"/>
                    </a:lnTo>
                    <a:lnTo>
                      <a:pt x="134" y="5"/>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91"/>
              <p:cNvSpPr>
                <a:spLocks noEditPoints="1"/>
              </p:cNvSpPr>
              <p:nvPr/>
            </p:nvSpPr>
            <p:spPr bwMode="auto">
              <a:xfrm>
                <a:off x="4727575" y="3098801"/>
                <a:ext cx="63500" cy="12700"/>
              </a:xfrm>
              <a:custGeom>
                <a:avLst/>
                <a:gdLst>
                  <a:gd name="T0" fmla="*/ 583 w 632"/>
                  <a:gd name="T1" fmla="*/ 57 h 122"/>
                  <a:gd name="T2" fmla="*/ 620 w 632"/>
                  <a:gd name="T3" fmla="*/ 122 h 122"/>
                  <a:gd name="T4" fmla="*/ 632 w 632"/>
                  <a:gd name="T5" fmla="*/ 122 h 122"/>
                  <a:gd name="T6" fmla="*/ 594 w 632"/>
                  <a:gd name="T7" fmla="*/ 61 h 122"/>
                  <a:gd name="T8" fmla="*/ 583 w 632"/>
                  <a:gd name="T9" fmla="*/ 57 h 122"/>
                  <a:gd name="T10" fmla="*/ 0 w 632"/>
                  <a:gd name="T11" fmla="*/ 0 h 122"/>
                  <a:gd name="T12" fmla="*/ 54 w 632"/>
                  <a:gd name="T13" fmla="*/ 47 h 122"/>
                  <a:gd name="T14" fmla="*/ 103 w 632"/>
                  <a:gd name="T15" fmla="*/ 96 h 122"/>
                  <a:gd name="T16" fmla="*/ 113 w 632"/>
                  <a:gd name="T17" fmla="*/ 96 h 122"/>
                  <a:gd name="T18" fmla="*/ 65 w 632"/>
                  <a:gd name="T19" fmla="*/ 47 h 122"/>
                  <a:gd name="T20" fmla="*/ 14 w 632"/>
                  <a:gd name="T21" fmla="*/ 0 h 122"/>
                  <a:gd name="T22" fmla="*/ 0 w 632"/>
                  <a:gd name="T2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2" h="122">
                    <a:moveTo>
                      <a:pt x="583" y="57"/>
                    </a:moveTo>
                    <a:lnTo>
                      <a:pt x="620" y="122"/>
                    </a:lnTo>
                    <a:lnTo>
                      <a:pt x="632" y="122"/>
                    </a:lnTo>
                    <a:lnTo>
                      <a:pt x="594" y="61"/>
                    </a:lnTo>
                    <a:lnTo>
                      <a:pt x="583" y="57"/>
                    </a:lnTo>
                    <a:close/>
                    <a:moveTo>
                      <a:pt x="0" y="0"/>
                    </a:moveTo>
                    <a:lnTo>
                      <a:pt x="54" y="47"/>
                    </a:lnTo>
                    <a:lnTo>
                      <a:pt x="103" y="96"/>
                    </a:lnTo>
                    <a:lnTo>
                      <a:pt x="113" y="96"/>
                    </a:lnTo>
                    <a:lnTo>
                      <a:pt x="65" y="47"/>
                    </a:lnTo>
                    <a:lnTo>
                      <a:pt x="14" y="0"/>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92"/>
              <p:cNvSpPr>
                <a:spLocks/>
              </p:cNvSpPr>
              <p:nvPr/>
            </p:nvSpPr>
            <p:spPr bwMode="auto">
              <a:xfrm>
                <a:off x="4725988" y="3097213"/>
                <a:ext cx="60325" cy="7938"/>
              </a:xfrm>
              <a:custGeom>
                <a:avLst/>
                <a:gdLst>
                  <a:gd name="T0" fmla="*/ 0 w 608"/>
                  <a:gd name="T1" fmla="*/ 0 h 73"/>
                  <a:gd name="T2" fmla="*/ 3 w 608"/>
                  <a:gd name="T3" fmla="*/ 2 h 73"/>
                  <a:gd name="T4" fmla="*/ 14 w 608"/>
                  <a:gd name="T5" fmla="*/ 12 h 73"/>
                  <a:gd name="T6" fmla="*/ 28 w 608"/>
                  <a:gd name="T7" fmla="*/ 12 h 73"/>
                  <a:gd name="T8" fmla="*/ 16 w 608"/>
                  <a:gd name="T9" fmla="*/ 5 h 73"/>
                  <a:gd name="T10" fmla="*/ 150 w 608"/>
                  <a:gd name="T11" fmla="*/ 10 h 73"/>
                  <a:gd name="T12" fmla="*/ 291 w 608"/>
                  <a:gd name="T13" fmla="*/ 18 h 73"/>
                  <a:gd name="T14" fmla="*/ 434 w 608"/>
                  <a:gd name="T15" fmla="*/ 35 h 73"/>
                  <a:gd name="T16" fmla="*/ 585 w 608"/>
                  <a:gd name="T17" fmla="*/ 56 h 73"/>
                  <a:gd name="T18" fmla="*/ 597 w 608"/>
                  <a:gd name="T19" fmla="*/ 69 h 73"/>
                  <a:gd name="T20" fmla="*/ 608 w 608"/>
                  <a:gd name="T21" fmla="*/ 73 h 73"/>
                  <a:gd name="T22" fmla="*/ 594 w 608"/>
                  <a:gd name="T23" fmla="*/ 54 h 73"/>
                  <a:gd name="T24" fmla="*/ 437 w 608"/>
                  <a:gd name="T25" fmla="*/ 31 h 73"/>
                  <a:gd name="T26" fmla="*/ 285 w 608"/>
                  <a:gd name="T27" fmla="*/ 15 h 73"/>
                  <a:gd name="T28" fmla="*/ 138 w 608"/>
                  <a:gd name="T29" fmla="*/ 5 h 73"/>
                  <a:gd name="T30" fmla="*/ 0 w 608"/>
                  <a:gd name="T3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8" h="73">
                    <a:moveTo>
                      <a:pt x="0" y="0"/>
                    </a:moveTo>
                    <a:lnTo>
                      <a:pt x="3" y="2"/>
                    </a:lnTo>
                    <a:lnTo>
                      <a:pt x="14" y="12"/>
                    </a:lnTo>
                    <a:lnTo>
                      <a:pt x="28" y="12"/>
                    </a:lnTo>
                    <a:lnTo>
                      <a:pt x="16" y="5"/>
                    </a:lnTo>
                    <a:lnTo>
                      <a:pt x="150" y="10"/>
                    </a:lnTo>
                    <a:lnTo>
                      <a:pt x="291" y="18"/>
                    </a:lnTo>
                    <a:lnTo>
                      <a:pt x="434" y="35"/>
                    </a:lnTo>
                    <a:lnTo>
                      <a:pt x="585" y="56"/>
                    </a:lnTo>
                    <a:lnTo>
                      <a:pt x="597" y="69"/>
                    </a:lnTo>
                    <a:lnTo>
                      <a:pt x="608" y="73"/>
                    </a:lnTo>
                    <a:lnTo>
                      <a:pt x="594" y="54"/>
                    </a:lnTo>
                    <a:lnTo>
                      <a:pt x="437" y="31"/>
                    </a:lnTo>
                    <a:lnTo>
                      <a:pt x="285" y="15"/>
                    </a:lnTo>
                    <a:lnTo>
                      <a:pt x="138" y="5"/>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93"/>
              <p:cNvSpPr>
                <a:spLocks/>
              </p:cNvSpPr>
              <p:nvPr/>
            </p:nvSpPr>
            <p:spPr bwMode="auto">
              <a:xfrm>
                <a:off x="4832350" y="3116263"/>
                <a:ext cx="52388" cy="22225"/>
              </a:xfrm>
              <a:custGeom>
                <a:avLst/>
                <a:gdLst>
                  <a:gd name="T0" fmla="*/ 0 w 529"/>
                  <a:gd name="T1" fmla="*/ 0 h 224"/>
                  <a:gd name="T2" fmla="*/ 57 w 529"/>
                  <a:gd name="T3" fmla="*/ 70 h 224"/>
                  <a:gd name="T4" fmla="*/ 177 w 529"/>
                  <a:gd name="T5" fmla="*/ 106 h 224"/>
                  <a:gd name="T6" fmla="*/ 293 w 529"/>
                  <a:gd name="T7" fmla="*/ 143 h 224"/>
                  <a:gd name="T8" fmla="*/ 529 w 529"/>
                  <a:gd name="T9" fmla="*/ 224 h 224"/>
                  <a:gd name="T10" fmla="*/ 509 w 529"/>
                  <a:gd name="T11" fmla="*/ 186 h 224"/>
                  <a:gd name="T12" fmla="*/ 415 w 529"/>
                  <a:gd name="T13" fmla="*/ 146 h 224"/>
                  <a:gd name="T14" fmla="*/ 318 w 529"/>
                  <a:gd name="T15" fmla="*/ 106 h 224"/>
                  <a:gd name="T16" fmla="*/ 160 w 529"/>
                  <a:gd name="T17" fmla="*/ 50 h 224"/>
                  <a:gd name="T18" fmla="*/ 0 w 529"/>
                  <a:gd name="T19"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9" h="224">
                    <a:moveTo>
                      <a:pt x="0" y="0"/>
                    </a:moveTo>
                    <a:lnTo>
                      <a:pt x="57" y="70"/>
                    </a:lnTo>
                    <a:lnTo>
                      <a:pt x="177" y="106"/>
                    </a:lnTo>
                    <a:lnTo>
                      <a:pt x="293" y="143"/>
                    </a:lnTo>
                    <a:lnTo>
                      <a:pt x="529" y="224"/>
                    </a:lnTo>
                    <a:lnTo>
                      <a:pt x="509" y="186"/>
                    </a:lnTo>
                    <a:lnTo>
                      <a:pt x="415" y="146"/>
                    </a:lnTo>
                    <a:lnTo>
                      <a:pt x="318" y="106"/>
                    </a:lnTo>
                    <a:lnTo>
                      <a:pt x="160" y="50"/>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94"/>
              <p:cNvSpPr>
                <a:spLocks/>
              </p:cNvSpPr>
              <p:nvPr/>
            </p:nvSpPr>
            <p:spPr bwMode="auto">
              <a:xfrm>
                <a:off x="4830763" y="3114676"/>
                <a:ext cx="52388" cy="19050"/>
              </a:xfrm>
              <a:custGeom>
                <a:avLst/>
                <a:gdLst>
                  <a:gd name="T0" fmla="*/ 0 w 525"/>
                  <a:gd name="T1" fmla="*/ 0 h 202"/>
                  <a:gd name="T2" fmla="*/ 16 w 525"/>
                  <a:gd name="T3" fmla="*/ 16 h 202"/>
                  <a:gd name="T4" fmla="*/ 176 w 525"/>
                  <a:gd name="T5" fmla="*/ 66 h 202"/>
                  <a:gd name="T6" fmla="*/ 334 w 525"/>
                  <a:gd name="T7" fmla="*/ 122 h 202"/>
                  <a:gd name="T8" fmla="*/ 431 w 525"/>
                  <a:gd name="T9" fmla="*/ 162 h 202"/>
                  <a:gd name="T10" fmla="*/ 525 w 525"/>
                  <a:gd name="T11" fmla="*/ 202 h 202"/>
                  <a:gd name="T12" fmla="*/ 520 w 525"/>
                  <a:gd name="T13" fmla="*/ 186 h 202"/>
                  <a:gd name="T14" fmla="*/ 388 w 525"/>
                  <a:gd name="T15" fmla="*/ 132 h 202"/>
                  <a:gd name="T16" fmla="*/ 257 w 525"/>
                  <a:gd name="T17" fmla="*/ 80 h 202"/>
                  <a:gd name="T18" fmla="*/ 127 w 525"/>
                  <a:gd name="T19" fmla="*/ 37 h 202"/>
                  <a:gd name="T20" fmla="*/ 0 w 525"/>
                  <a:gd name="T2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5" h="202">
                    <a:moveTo>
                      <a:pt x="0" y="0"/>
                    </a:moveTo>
                    <a:lnTo>
                      <a:pt x="16" y="16"/>
                    </a:lnTo>
                    <a:lnTo>
                      <a:pt x="176" y="66"/>
                    </a:lnTo>
                    <a:lnTo>
                      <a:pt x="334" y="122"/>
                    </a:lnTo>
                    <a:lnTo>
                      <a:pt x="431" y="162"/>
                    </a:lnTo>
                    <a:lnTo>
                      <a:pt x="525" y="202"/>
                    </a:lnTo>
                    <a:lnTo>
                      <a:pt x="520" y="186"/>
                    </a:lnTo>
                    <a:lnTo>
                      <a:pt x="388" y="132"/>
                    </a:lnTo>
                    <a:lnTo>
                      <a:pt x="257" y="80"/>
                    </a:lnTo>
                    <a:lnTo>
                      <a:pt x="127" y="37"/>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95"/>
              <p:cNvSpPr>
                <a:spLocks noEditPoints="1"/>
              </p:cNvSpPr>
              <p:nvPr/>
            </p:nvSpPr>
            <p:spPr bwMode="auto">
              <a:xfrm>
                <a:off x="4830763" y="3114676"/>
                <a:ext cx="55563" cy="23813"/>
              </a:xfrm>
              <a:custGeom>
                <a:avLst/>
                <a:gdLst>
                  <a:gd name="T0" fmla="*/ 522 w 552"/>
                  <a:gd name="T1" fmla="*/ 190 h 231"/>
                  <a:gd name="T2" fmla="*/ 542 w 552"/>
                  <a:gd name="T3" fmla="*/ 228 h 231"/>
                  <a:gd name="T4" fmla="*/ 552 w 552"/>
                  <a:gd name="T5" fmla="*/ 231 h 231"/>
                  <a:gd name="T6" fmla="*/ 536 w 552"/>
                  <a:gd name="T7" fmla="*/ 195 h 231"/>
                  <a:gd name="T8" fmla="*/ 522 w 552"/>
                  <a:gd name="T9" fmla="*/ 190 h 231"/>
                  <a:gd name="T10" fmla="*/ 0 w 552"/>
                  <a:gd name="T11" fmla="*/ 0 h 231"/>
                  <a:gd name="T12" fmla="*/ 56 w 552"/>
                  <a:gd name="T13" fmla="*/ 68 h 231"/>
                  <a:gd name="T14" fmla="*/ 70 w 552"/>
                  <a:gd name="T15" fmla="*/ 74 h 231"/>
                  <a:gd name="T16" fmla="*/ 13 w 552"/>
                  <a:gd name="T17" fmla="*/ 4 h 231"/>
                  <a:gd name="T18" fmla="*/ 0 w 552"/>
                  <a:gd name="T1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2" h="231">
                    <a:moveTo>
                      <a:pt x="522" y="190"/>
                    </a:moveTo>
                    <a:lnTo>
                      <a:pt x="542" y="228"/>
                    </a:lnTo>
                    <a:lnTo>
                      <a:pt x="552" y="231"/>
                    </a:lnTo>
                    <a:lnTo>
                      <a:pt x="536" y="195"/>
                    </a:lnTo>
                    <a:lnTo>
                      <a:pt x="522" y="190"/>
                    </a:lnTo>
                    <a:close/>
                    <a:moveTo>
                      <a:pt x="0" y="0"/>
                    </a:moveTo>
                    <a:lnTo>
                      <a:pt x="56" y="68"/>
                    </a:lnTo>
                    <a:lnTo>
                      <a:pt x="70" y="74"/>
                    </a:lnTo>
                    <a:lnTo>
                      <a:pt x="13" y="4"/>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96"/>
              <p:cNvSpPr>
                <a:spLocks/>
              </p:cNvSpPr>
              <p:nvPr/>
            </p:nvSpPr>
            <p:spPr bwMode="auto">
              <a:xfrm>
                <a:off x="4829175" y="3113088"/>
                <a:ext cx="55563" cy="22225"/>
              </a:xfrm>
              <a:custGeom>
                <a:avLst/>
                <a:gdLst>
                  <a:gd name="T0" fmla="*/ 0 w 555"/>
                  <a:gd name="T1" fmla="*/ 0 h 219"/>
                  <a:gd name="T2" fmla="*/ 0 w 555"/>
                  <a:gd name="T3" fmla="*/ 5 h 219"/>
                  <a:gd name="T4" fmla="*/ 19 w 555"/>
                  <a:gd name="T5" fmla="*/ 24 h 219"/>
                  <a:gd name="T6" fmla="*/ 32 w 555"/>
                  <a:gd name="T7" fmla="*/ 28 h 219"/>
                  <a:gd name="T8" fmla="*/ 16 w 555"/>
                  <a:gd name="T9" fmla="*/ 12 h 219"/>
                  <a:gd name="T10" fmla="*/ 143 w 555"/>
                  <a:gd name="T11" fmla="*/ 49 h 219"/>
                  <a:gd name="T12" fmla="*/ 273 w 555"/>
                  <a:gd name="T13" fmla="*/ 92 h 219"/>
                  <a:gd name="T14" fmla="*/ 404 w 555"/>
                  <a:gd name="T15" fmla="*/ 144 h 219"/>
                  <a:gd name="T16" fmla="*/ 536 w 555"/>
                  <a:gd name="T17" fmla="*/ 198 h 219"/>
                  <a:gd name="T18" fmla="*/ 541 w 555"/>
                  <a:gd name="T19" fmla="*/ 214 h 219"/>
                  <a:gd name="T20" fmla="*/ 555 w 555"/>
                  <a:gd name="T21" fmla="*/ 219 h 219"/>
                  <a:gd name="T22" fmla="*/ 541 w 555"/>
                  <a:gd name="T23" fmla="*/ 198 h 219"/>
                  <a:gd name="T24" fmla="*/ 404 w 555"/>
                  <a:gd name="T25" fmla="*/ 139 h 219"/>
                  <a:gd name="T26" fmla="*/ 268 w 555"/>
                  <a:gd name="T27" fmla="*/ 87 h 219"/>
                  <a:gd name="T28" fmla="*/ 132 w 555"/>
                  <a:gd name="T29" fmla="*/ 41 h 219"/>
                  <a:gd name="T30" fmla="*/ 0 w 555"/>
                  <a:gd name="T3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5" h="219">
                    <a:moveTo>
                      <a:pt x="0" y="0"/>
                    </a:moveTo>
                    <a:lnTo>
                      <a:pt x="0" y="5"/>
                    </a:lnTo>
                    <a:lnTo>
                      <a:pt x="19" y="24"/>
                    </a:lnTo>
                    <a:lnTo>
                      <a:pt x="32" y="28"/>
                    </a:lnTo>
                    <a:lnTo>
                      <a:pt x="16" y="12"/>
                    </a:lnTo>
                    <a:lnTo>
                      <a:pt x="143" y="49"/>
                    </a:lnTo>
                    <a:lnTo>
                      <a:pt x="273" y="92"/>
                    </a:lnTo>
                    <a:lnTo>
                      <a:pt x="404" y="144"/>
                    </a:lnTo>
                    <a:lnTo>
                      <a:pt x="536" y="198"/>
                    </a:lnTo>
                    <a:lnTo>
                      <a:pt x="541" y="214"/>
                    </a:lnTo>
                    <a:lnTo>
                      <a:pt x="555" y="219"/>
                    </a:lnTo>
                    <a:lnTo>
                      <a:pt x="541" y="198"/>
                    </a:lnTo>
                    <a:lnTo>
                      <a:pt x="404" y="139"/>
                    </a:lnTo>
                    <a:lnTo>
                      <a:pt x="268" y="87"/>
                    </a:lnTo>
                    <a:lnTo>
                      <a:pt x="132" y="41"/>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97"/>
              <p:cNvSpPr>
                <a:spLocks/>
              </p:cNvSpPr>
              <p:nvPr/>
            </p:nvSpPr>
            <p:spPr bwMode="auto">
              <a:xfrm>
                <a:off x="4521200" y="3117851"/>
                <a:ext cx="82550" cy="55563"/>
              </a:xfrm>
              <a:custGeom>
                <a:avLst/>
                <a:gdLst>
                  <a:gd name="T0" fmla="*/ 528 w 845"/>
                  <a:gd name="T1" fmla="*/ 0 h 561"/>
                  <a:gd name="T2" fmla="*/ 404 w 845"/>
                  <a:gd name="T3" fmla="*/ 8 h 561"/>
                  <a:gd name="T4" fmla="*/ 282 w 845"/>
                  <a:gd name="T5" fmla="*/ 14 h 561"/>
                  <a:gd name="T6" fmla="*/ 157 w 845"/>
                  <a:gd name="T7" fmla="*/ 17 h 561"/>
                  <a:gd name="T8" fmla="*/ 32 w 845"/>
                  <a:gd name="T9" fmla="*/ 19 h 561"/>
                  <a:gd name="T10" fmla="*/ 0 w 845"/>
                  <a:gd name="T11" fmla="*/ 19 h 561"/>
                  <a:gd name="T12" fmla="*/ 78 w 845"/>
                  <a:gd name="T13" fmla="*/ 85 h 561"/>
                  <a:gd name="T14" fmla="*/ 151 w 845"/>
                  <a:gd name="T15" fmla="*/ 149 h 561"/>
                  <a:gd name="T16" fmla="*/ 221 w 845"/>
                  <a:gd name="T17" fmla="*/ 217 h 561"/>
                  <a:gd name="T18" fmla="*/ 287 w 845"/>
                  <a:gd name="T19" fmla="*/ 285 h 561"/>
                  <a:gd name="T20" fmla="*/ 348 w 845"/>
                  <a:gd name="T21" fmla="*/ 352 h 561"/>
                  <a:gd name="T22" fmla="*/ 406 w 845"/>
                  <a:gd name="T23" fmla="*/ 422 h 561"/>
                  <a:gd name="T24" fmla="*/ 460 w 845"/>
                  <a:gd name="T25" fmla="*/ 490 h 561"/>
                  <a:gd name="T26" fmla="*/ 509 w 845"/>
                  <a:gd name="T27" fmla="*/ 561 h 561"/>
                  <a:gd name="T28" fmla="*/ 593 w 845"/>
                  <a:gd name="T29" fmla="*/ 528 h 561"/>
                  <a:gd name="T30" fmla="*/ 677 w 845"/>
                  <a:gd name="T31" fmla="*/ 495 h 561"/>
                  <a:gd name="T32" fmla="*/ 845 w 845"/>
                  <a:gd name="T33" fmla="*/ 422 h 561"/>
                  <a:gd name="T34" fmla="*/ 801 w 845"/>
                  <a:gd name="T35" fmla="*/ 355 h 561"/>
                  <a:gd name="T36" fmla="*/ 761 w 845"/>
                  <a:gd name="T37" fmla="*/ 290 h 561"/>
                  <a:gd name="T38" fmla="*/ 717 w 845"/>
                  <a:gd name="T39" fmla="*/ 231 h 561"/>
                  <a:gd name="T40" fmla="*/ 677 w 845"/>
                  <a:gd name="T41" fmla="*/ 177 h 561"/>
                  <a:gd name="T42" fmla="*/ 636 w 845"/>
                  <a:gd name="T43" fmla="*/ 125 h 561"/>
                  <a:gd name="T44" fmla="*/ 599 w 845"/>
                  <a:gd name="T45" fmla="*/ 78 h 561"/>
                  <a:gd name="T46" fmla="*/ 528 w 845"/>
                  <a:gd name="T4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5" h="561">
                    <a:moveTo>
                      <a:pt x="528" y="0"/>
                    </a:moveTo>
                    <a:lnTo>
                      <a:pt x="404" y="8"/>
                    </a:lnTo>
                    <a:lnTo>
                      <a:pt x="282" y="14"/>
                    </a:lnTo>
                    <a:lnTo>
                      <a:pt x="157" y="17"/>
                    </a:lnTo>
                    <a:lnTo>
                      <a:pt x="32" y="19"/>
                    </a:lnTo>
                    <a:lnTo>
                      <a:pt x="0" y="19"/>
                    </a:lnTo>
                    <a:lnTo>
                      <a:pt x="78" y="85"/>
                    </a:lnTo>
                    <a:lnTo>
                      <a:pt x="151" y="149"/>
                    </a:lnTo>
                    <a:lnTo>
                      <a:pt x="221" y="217"/>
                    </a:lnTo>
                    <a:lnTo>
                      <a:pt x="287" y="285"/>
                    </a:lnTo>
                    <a:lnTo>
                      <a:pt x="348" y="352"/>
                    </a:lnTo>
                    <a:lnTo>
                      <a:pt x="406" y="422"/>
                    </a:lnTo>
                    <a:lnTo>
                      <a:pt x="460" y="490"/>
                    </a:lnTo>
                    <a:lnTo>
                      <a:pt x="509" y="561"/>
                    </a:lnTo>
                    <a:lnTo>
                      <a:pt x="593" y="528"/>
                    </a:lnTo>
                    <a:lnTo>
                      <a:pt x="677" y="495"/>
                    </a:lnTo>
                    <a:lnTo>
                      <a:pt x="845" y="422"/>
                    </a:lnTo>
                    <a:lnTo>
                      <a:pt x="801" y="355"/>
                    </a:lnTo>
                    <a:lnTo>
                      <a:pt x="761" y="290"/>
                    </a:lnTo>
                    <a:lnTo>
                      <a:pt x="717" y="231"/>
                    </a:lnTo>
                    <a:lnTo>
                      <a:pt x="677" y="177"/>
                    </a:lnTo>
                    <a:lnTo>
                      <a:pt x="636" y="125"/>
                    </a:lnTo>
                    <a:lnTo>
                      <a:pt x="599" y="78"/>
                    </a:lnTo>
                    <a:lnTo>
                      <a:pt x="528"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98"/>
              <p:cNvSpPr>
                <a:spLocks/>
              </p:cNvSpPr>
              <p:nvPr/>
            </p:nvSpPr>
            <p:spPr bwMode="auto">
              <a:xfrm>
                <a:off x="4519613" y="3116263"/>
                <a:ext cx="53975" cy="3175"/>
              </a:xfrm>
              <a:custGeom>
                <a:avLst/>
                <a:gdLst>
                  <a:gd name="T0" fmla="*/ 534 w 542"/>
                  <a:gd name="T1" fmla="*/ 0 h 30"/>
                  <a:gd name="T2" fmla="*/ 418 w 542"/>
                  <a:gd name="T3" fmla="*/ 9 h 30"/>
                  <a:gd name="T4" fmla="*/ 301 w 542"/>
                  <a:gd name="T5" fmla="*/ 14 h 30"/>
                  <a:gd name="T6" fmla="*/ 184 w 542"/>
                  <a:gd name="T7" fmla="*/ 16 h 30"/>
                  <a:gd name="T8" fmla="*/ 70 w 542"/>
                  <a:gd name="T9" fmla="*/ 19 h 30"/>
                  <a:gd name="T10" fmla="*/ 0 w 542"/>
                  <a:gd name="T11" fmla="*/ 19 h 30"/>
                  <a:gd name="T12" fmla="*/ 14 w 542"/>
                  <a:gd name="T13" fmla="*/ 30 h 30"/>
                  <a:gd name="T14" fmla="*/ 46 w 542"/>
                  <a:gd name="T15" fmla="*/ 30 h 30"/>
                  <a:gd name="T16" fmla="*/ 171 w 542"/>
                  <a:gd name="T17" fmla="*/ 28 h 30"/>
                  <a:gd name="T18" fmla="*/ 296 w 542"/>
                  <a:gd name="T19" fmla="*/ 25 h 30"/>
                  <a:gd name="T20" fmla="*/ 418 w 542"/>
                  <a:gd name="T21" fmla="*/ 19 h 30"/>
                  <a:gd name="T22" fmla="*/ 542 w 542"/>
                  <a:gd name="T23" fmla="*/ 11 h 30"/>
                  <a:gd name="T24" fmla="*/ 534 w 542"/>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2" h="30">
                    <a:moveTo>
                      <a:pt x="534" y="0"/>
                    </a:moveTo>
                    <a:lnTo>
                      <a:pt x="418" y="9"/>
                    </a:lnTo>
                    <a:lnTo>
                      <a:pt x="301" y="14"/>
                    </a:lnTo>
                    <a:lnTo>
                      <a:pt x="184" y="16"/>
                    </a:lnTo>
                    <a:lnTo>
                      <a:pt x="70" y="19"/>
                    </a:lnTo>
                    <a:lnTo>
                      <a:pt x="0" y="19"/>
                    </a:lnTo>
                    <a:lnTo>
                      <a:pt x="14" y="30"/>
                    </a:lnTo>
                    <a:lnTo>
                      <a:pt x="46" y="30"/>
                    </a:lnTo>
                    <a:lnTo>
                      <a:pt x="171" y="28"/>
                    </a:lnTo>
                    <a:lnTo>
                      <a:pt x="296" y="25"/>
                    </a:lnTo>
                    <a:lnTo>
                      <a:pt x="418" y="19"/>
                    </a:lnTo>
                    <a:lnTo>
                      <a:pt x="542" y="11"/>
                    </a:lnTo>
                    <a:lnTo>
                      <a:pt x="534"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99"/>
              <p:cNvSpPr>
                <a:spLocks noEditPoints="1"/>
              </p:cNvSpPr>
              <p:nvPr/>
            </p:nvSpPr>
            <p:spPr bwMode="auto">
              <a:xfrm>
                <a:off x="4519613" y="3117851"/>
                <a:ext cx="85725" cy="55563"/>
              </a:xfrm>
              <a:custGeom>
                <a:avLst/>
                <a:gdLst>
                  <a:gd name="T0" fmla="*/ 0 w 864"/>
                  <a:gd name="T1" fmla="*/ 21 h 565"/>
                  <a:gd name="T2" fmla="*/ 78 w 864"/>
                  <a:gd name="T3" fmla="*/ 87 h 565"/>
                  <a:gd name="T4" fmla="*/ 155 w 864"/>
                  <a:gd name="T5" fmla="*/ 151 h 565"/>
                  <a:gd name="T6" fmla="*/ 225 w 864"/>
                  <a:gd name="T7" fmla="*/ 219 h 565"/>
                  <a:gd name="T8" fmla="*/ 289 w 864"/>
                  <a:gd name="T9" fmla="*/ 287 h 565"/>
                  <a:gd name="T10" fmla="*/ 352 w 864"/>
                  <a:gd name="T11" fmla="*/ 357 h 565"/>
                  <a:gd name="T12" fmla="*/ 412 w 864"/>
                  <a:gd name="T13" fmla="*/ 424 h 565"/>
                  <a:gd name="T14" fmla="*/ 466 w 864"/>
                  <a:gd name="T15" fmla="*/ 495 h 565"/>
                  <a:gd name="T16" fmla="*/ 515 w 864"/>
                  <a:gd name="T17" fmla="*/ 565 h 565"/>
                  <a:gd name="T18" fmla="*/ 523 w 864"/>
                  <a:gd name="T19" fmla="*/ 563 h 565"/>
                  <a:gd name="T20" fmla="*/ 474 w 864"/>
                  <a:gd name="T21" fmla="*/ 492 h 565"/>
                  <a:gd name="T22" fmla="*/ 420 w 864"/>
                  <a:gd name="T23" fmla="*/ 424 h 565"/>
                  <a:gd name="T24" fmla="*/ 362 w 864"/>
                  <a:gd name="T25" fmla="*/ 354 h 565"/>
                  <a:gd name="T26" fmla="*/ 301 w 864"/>
                  <a:gd name="T27" fmla="*/ 287 h 565"/>
                  <a:gd name="T28" fmla="*/ 235 w 864"/>
                  <a:gd name="T29" fmla="*/ 219 h 565"/>
                  <a:gd name="T30" fmla="*/ 165 w 864"/>
                  <a:gd name="T31" fmla="*/ 151 h 565"/>
                  <a:gd name="T32" fmla="*/ 92 w 864"/>
                  <a:gd name="T33" fmla="*/ 87 h 565"/>
                  <a:gd name="T34" fmla="*/ 14 w 864"/>
                  <a:gd name="T35" fmla="*/ 21 h 565"/>
                  <a:gd name="T36" fmla="*/ 0 w 864"/>
                  <a:gd name="T37" fmla="*/ 21 h 565"/>
                  <a:gd name="T38" fmla="*/ 552 w 864"/>
                  <a:gd name="T39" fmla="*/ 0 h 565"/>
                  <a:gd name="T40" fmla="*/ 542 w 864"/>
                  <a:gd name="T41" fmla="*/ 2 h 565"/>
                  <a:gd name="T42" fmla="*/ 613 w 864"/>
                  <a:gd name="T43" fmla="*/ 80 h 565"/>
                  <a:gd name="T44" fmla="*/ 650 w 864"/>
                  <a:gd name="T45" fmla="*/ 127 h 565"/>
                  <a:gd name="T46" fmla="*/ 691 w 864"/>
                  <a:gd name="T47" fmla="*/ 179 h 565"/>
                  <a:gd name="T48" fmla="*/ 731 w 864"/>
                  <a:gd name="T49" fmla="*/ 233 h 565"/>
                  <a:gd name="T50" fmla="*/ 775 w 864"/>
                  <a:gd name="T51" fmla="*/ 292 h 565"/>
                  <a:gd name="T52" fmla="*/ 815 w 864"/>
                  <a:gd name="T53" fmla="*/ 357 h 565"/>
                  <a:gd name="T54" fmla="*/ 859 w 864"/>
                  <a:gd name="T55" fmla="*/ 424 h 565"/>
                  <a:gd name="T56" fmla="*/ 864 w 864"/>
                  <a:gd name="T57" fmla="*/ 422 h 565"/>
                  <a:gd name="T58" fmla="*/ 824 w 864"/>
                  <a:gd name="T59" fmla="*/ 354 h 565"/>
                  <a:gd name="T60" fmla="*/ 783 w 864"/>
                  <a:gd name="T61" fmla="*/ 292 h 565"/>
                  <a:gd name="T62" fmla="*/ 742 w 864"/>
                  <a:gd name="T63" fmla="*/ 233 h 565"/>
                  <a:gd name="T64" fmla="*/ 702 w 864"/>
                  <a:gd name="T65" fmla="*/ 175 h 565"/>
                  <a:gd name="T66" fmla="*/ 661 w 864"/>
                  <a:gd name="T67" fmla="*/ 127 h 565"/>
                  <a:gd name="T68" fmla="*/ 623 w 864"/>
                  <a:gd name="T69" fmla="*/ 80 h 565"/>
                  <a:gd name="T70" fmla="*/ 552 w 864"/>
                  <a:gd name="T71"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4" h="565">
                    <a:moveTo>
                      <a:pt x="0" y="21"/>
                    </a:moveTo>
                    <a:lnTo>
                      <a:pt x="78" y="87"/>
                    </a:lnTo>
                    <a:lnTo>
                      <a:pt x="155" y="151"/>
                    </a:lnTo>
                    <a:lnTo>
                      <a:pt x="225" y="219"/>
                    </a:lnTo>
                    <a:lnTo>
                      <a:pt x="289" y="287"/>
                    </a:lnTo>
                    <a:lnTo>
                      <a:pt x="352" y="357"/>
                    </a:lnTo>
                    <a:lnTo>
                      <a:pt x="412" y="424"/>
                    </a:lnTo>
                    <a:lnTo>
                      <a:pt x="466" y="495"/>
                    </a:lnTo>
                    <a:lnTo>
                      <a:pt x="515" y="565"/>
                    </a:lnTo>
                    <a:lnTo>
                      <a:pt x="523" y="563"/>
                    </a:lnTo>
                    <a:lnTo>
                      <a:pt x="474" y="492"/>
                    </a:lnTo>
                    <a:lnTo>
                      <a:pt x="420" y="424"/>
                    </a:lnTo>
                    <a:lnTo>
                      <a:pt x="362" y="354"/>
                    </a:lnTo>
                    <a:lnTo>
                      <a:pt x="301" y="287"/>
                    </a:lnTo>
                    <a:lnTo>
                      <a:pt x="235" y="219"/>
                    </a:lnTo>
                    <a:lnTo>
                      <a:pt x="165" y="151"/>
                    </a:lnTo>
                    <a:lnTo>
                      <a:pt x="92" y="87"/>
                    </a:lnTo>
                    <a:lnTo>
                      <a:pt x="14" y="21"/>
                    </a:lnTo>
                    <a:lnTo>
                      <a:pt x="0" y="21"/>
                    </a:lnTo>
                    <a:close/>
                    <a:moveTo>
                      <a:pt x="552" y="0"/>
                    </a:moveTo>
                    <a:lnTo>
                      <a:pt x="542" y="2"/>
                    </a:lnTo>
                    <a:lnTo>
                      <a:pt x="613" y="80"/>
                    </a:lnTo>
                    <a:lnTo>
                      <a:pt x="650" y="127"/>
                    </a:lnTo>
                    <a:lnTo>
                      <a:pt x="691" y="179"/>
                    </a:lnTo>
                    <a:lnTo>
                      <a:pt x="731" y="233"/>
                    </a:lnTo>
                    <a:lnTo>
                      <a:pt x="775" y="292"/>
                    </a:lnTo>
                    <a:lnTo>
                      <a:pt x="815" y="357"/>
                    </a:lnTo>
                    <a:lnTo>
                      <a:pt x="859" y="424"/>
                    </a:lnTo>
                    <a:lnTo>
                      <a:pt x="864" y="422"/>
                    </a:lnTo>
                    <a:lnTo>
                      <a:pt x="824" y="354"/>
                    </a:lnTo>
                    <a:lnTo>
                      <a:pt x="783" y="292"/>
                    </a:lnTo>
                    <a:lnTo>
                      <a:pt x="742" y="233"/>
                    </a:lnTo>
                    <a:lnTo>
                      <a:pt x="702" y="175"/>
                    </a:lnTo>
                    <a:lnTo>
                      <a:pt x="661" y="127"/>
                    </a:lnTo>
                    <a:lnTo>
                      <a:pt x="623" y="80"/>
                    </a:lnTo>
                    <a:lnTo>
                      <a:pt x="552"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0"/>
              <p:cNvSpPr>
                <a:spLocks/>
              </p:cNvSpPr>
              <p:nvPr/>
            </p:nvSpPr>
            <p:spPr bwMode="auto">
              <a:xfrm>
                <a:off x="4518025" y="3116263"/>
                <a:ext cx="55563" cy="3175"/>
              </a:xfrm>
              <a:custGeom>
                <a:avLst/>
                <a:gdLst>
                  <a:gd name="T0" fmla="*/ 558 w 568"/>
                  <a:gd name="T1" fmla="*/ 0 h 32"/>
                  <a:gd name="T2" fmla="*/ 436 w 568"/>
                  <a:gd name="T3" fmla="*/ 8 h 32"/>
                  <a:gd name="T4" fmla="*/ 317 w 568"/>
                  <a:gd name="T5" fmla="*/ 13 h 32"/>
                  <a:gd name="T6" fmla="*/ 200 w 568"/>
                  <a:gd name="T7" fmla="*/ 16 h 32"/>
                  <a:gd name="T8" fmla="*/ 81 w 568"/>
                  <a:gd name="T9" fmla="*/ 16 h 32"/>
                  <a:gd name="T10" fmla="*/ 0 w 568"/>
                  <a:gd name="T11" fmla="*/ 16 h 32"/>
                  <a:gd name="T12" fmla="*/ 0 w 568"/>
                  <a:gd name="T13" fmla="*/ 18 h 32"/>
                  <a:gd name="T14" fmla="*/ 16 w 568"/>
                  <a:gd name="T15" fmla="*/ 32 h 32"/>
                  <a:gd name="T16" fmla="*/ 30 w 568"/>
                  <a:gd name="T17" fmla="*/ 32 h 32"/>
                  <a:gd name="T18" fmla="*/ 16 w 568"/>
                  <a:gd name="T19" fmla="*/ 21 h 32"/>
                  <a:gd name="T20" fmla="*/ 86 w 568"/>
                  <a:gd name="T21" fmla="*/ 21 h 32"/>
                  <a:gd name="T22" fmla="*/ 200 w 568"/>
                  <a:gd name="T23" fmla="*/ 18 h 32"/>
                  <a:gd name="T24" fmla="*/ 317 w 568"/>
                  <a:gd name="T25" fmla="*/ 16 h 32"/>
                  <a:gd name="T26" fmla="*/ 434 w 568"/>
                  <a:gd name="T27" fmla="*/ 11 h 32"/>
                  <a:gd name="T28" fmla="*/ 550 w 568"/>
                  <a:gd name="T29" fmla="*/ 2 h 32"/>
                  <a:gd name="T30" fmla="*/ 558 w 568"/>
                  <a:gd name="T31" fmla="*/ 13 h 32"/>
                  <a:gd name="T32" fmla="*/ 568 w 568"/>
                  <a:gd name="T33" fmla="*/ 11 h 32"/>
                  <a:gd name="T34" fmla="*/ 558 w 568"/>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8" h="32">
                    <a:moveTo>
                      <a:pt x="558" y="0"/>
                    </a:moveTo>
                    <a:lnTo>
                      <a:pt x="436" y="8"/>
                    </a:lnTo>
                    <a:lnTo>
                      <a:pt x="317" y="13"/>
                    </a:lnTo>
                    <a:lnTo>
                      <a:pt x="200" y="16"/>
                    </a:lnTo>
                    <a:lnTo>
                      <a:pt x="81" y="16"/>
                    </a:lnTo>
                    <a:lnTo>
                      <a:pt x="0" y="16"/>
                    </a:lnTo>
                    <a:lnTo>
                      <a:pt x="0" y="18"/>
                    </a:lnTo>
                    <a:lnTo>
                      <a:pt x="16" y="32"/>
                    </a:lnTo>
                    <a:lnTo>
                      <a:pt x="30" y="32"/>
                    </a:lnTo>
                    <a:lnTo>
                      <a:pt x="16" y="21"/>
                    </a:lnTo>
                    <a:lnTo>
                      <a:pt x="86" y="21"/>
                    </a:lnTo>
                    <a:lnTo>
                      <a:pt x="200" y="18"/>
                    </a:lnTo>
                    <a:lnTo>
                      <a:pt x="317" y="16"/>
                    </a:lnTo>
                    <a:lnTo>
                      <a:pt x="434" y="11"/>
                    </a:lnTo>
                    <a:lnTo>
                      <a:pt x="550" y="2"/>
                    </a:lnTo>
                    <a:lnTo>
                      <a:pt x="558" y="13"/>
                    </a:lnTo>
                    <a:lnTo>
                      <a:pt x="568" y="11"/>
                    </a:lnTo>
                    <a:lnTo>
                      <a:pt x="558"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01"/>
              <p:cNvSpPr>
                <a:spLocks/>
              </p:cNvSpPr>
              <p:nvPr/>
            </p:nvSpPr>
            <p:spPr bwMode="auto">
              <a:xfrm>
                <a:off x="4083050" y="3076576"/>
                <a:ext cx="44450" cy="34925"/>
              </a:xfrm>
              <a:custGeom>
                <a:avLst/>
                <a:gdLst>
                  <a:gd name="T0" fmla="*/ 306 w 455"/>
                  <a:gd name="T1" fmla="*/ 0 h 355"/>
                  <a:gd name="T2" fmla="*/ 279 w 455"/>
                  <a:gd name="T3" fmla="*/ 16 h 355"/>
                  <a:gd name="T4" fmla="*/ 252 w 455"/>
                  <a:gd name="T5" fmla="*/ 32 h 355"/>
                  <a:gd name="T6" fmla="*/ 224 w 455"/>
                  <a:gd name="T7" fmla="*/ 51 h 355"/>
                  <a:gd name="T8" fmla="*/ 200 w 455"/>
                  <a:gd name="T9" fmla="*/ 73 h 355"/>
                  <a:gd name="T10" fmla="*/ 151 w 455"/>
                  <a:gd name="T11" fmla="*/ 122 h 355"/>
                  <a:gd name="T12" fmla="*/ 102 w 455"/>
                  <a:gd name="T13" fmla="*/ 170 h 355"/>
                  <a:gd name="T14" fmla="*/ 0 w 455"/>
                  <a:gd name="T15" fmla="*/ 263 h 355"/>
                  <a:gd name="T16" fmla="*/ 46 w 455"/>
                  <a:gd name="T17" fmla="*/ 282 h 355"/>
                  <a:gd name="T18" fmla="*/ 90 w 455"/>
                  <a:gd name="T19" fmla="*/ 303 h 355"/>
                  <a:gd name="T20" fmla="*/ 135 w 455"/>
                  <a:gd name="T21" fmla="*/ 327 h 355"/>
                  <a:gd name="T22" fmla="*/ 176 w 455"/>
                  <a:gd name="T23" fmla="*/ 355 h 355"/>
                  <a:gd name="T24" fmla="*/ 208 w 455"/>
                  <a:gd name="T25" fmla="*/ 317 h 355"/>
                  <a:gd name="T26" fmla="*/ 243 w 455"/>
                  <a:gd name="T27" fmla="*/ 278 h 355"/>
                  <a:gd name="T28" fmla="*/ 276 w 455"/>
                  <a:gd name="T29" fmla="*/ 246 h 355"/>
                  <a:gd name="T30" fmla="*/ 311 w 455"/>
                  <a:gd name="T31" fmla="*/ 214 h 355"/>
                  <a:gd name="T32" fmla="*/ 346 w 455"/>
                  <a:gd name="T33" fmla="*/ 186 h 355"/>
                  <a:gd name="T34" fmla="*/ 382 w 455"/>
                  <a:gd name="T35" fmla="*/ 160 h 355"/>
                  <a:gd name="T36" fmla="*/ 417 w 455"/>
                  <a:gd name="T37" fmla="*/ 136 h 355"/>
                  <a:gd name="T38" fmla="*/ 455 w 455"/>
                  <a:gd name="T39" fmla="*/ 111 h 355"/>
                  <a:gd name="T40" fmla="*/ 417 w 455"/>
                  <a:gd name="T41" fmla="*/ 78 h 355"/>
                  <a:gd name="T42" fmla="*/ 379 w 455"/>
                  <a:gd name="T43" fmla="*/ 49 h 355"/>
                  <a:gd name="T44" fmla="*/ 306 w 455"/>
                  <a:gd name="T45"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5" h="355">
                    <a:moveTo>
                      <a:pt x="306" y="0"/>
                    </a:moveTo>
                    <a:lnTo>
                      <a:pt x="279" y="16"/>
                    </a:lnTo>
                    <a:lnTo>
                      <a:pt x="252" y="32"/>
                    </a:lnTo>
                    <a:lnTo>
                      <a:pt x="224" y="51"/>
                    </a:lnTo>
                    <a:lnTo>
                      <a:pt x="200" y="73"/>
                    </a:lnTo>
                    <a:lnTo>
                      <a:pt x="151" y="122"/>
                    </a:lnTo>
                    <a:lnTo>
                      <a:pt x="102" y="170"/>
                    </a:lnTo>
                    <a:lnTo>
                      <a:pt x="0" y="263"/>
                    </a:lnTo>
                    <a:lnTo>
                      <a:pt x="46" y="282"/>
                    </a:lnTo>
                    <a:lnTo>
                      <a:pt x="90" y="303"/>
                    </a:lnTo>
                    <a:lnTo>
                      <a:pt x="135" y="327"/>
                    </a:lnTo>
                    <a:lnTo>
                      <a:pt x="176" y="355"/>
                    </a:lnTo>
                    <a:lnTo>
                      <a:pt x="208" y="317"/>
                    </a:lnTo>
                    <a:lnTo>
                      <a:pt x="243" y="278"/>
                    </a:lnTo>
                    <a:lnTo>
                      <a:pt x="276" y="246"/>
                    </a:lnTo>
                    <a:lnTo>
                      <a:pt x="311" y="214"/>
                    </a:lnTo>
                    <a:lnTo>
                      <a:pt x="346" y="186"/>
                    </a:lnTo>
                    <a:lnTo>
                      <a:pt x="382" y="160"/>
                    </a:lnTo>
                    <a:lnTo>
                      <a:pt x="417" y="136"/>
                    </a:lnTo>
                    <a:lnTo>
                      <a:pt x="455" y="111"/>
                    </a:lnTo>
                    <a:lnTo>
                      <a:pt x="417" y="78"/>
                    </a:lnTo>
                    <a:lnTo>
                      <a:pt x="379" y="49"/>
                    </a:lnTo>
                    <a:lnTo>
                      <a:pt x="306"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02"/>
              <p:cNvSpPr>
                <a:spLocks/>
              </p:cNvSpPr>
              <p:nvPr/>
            </p:nvSpPr>
            <p:spPr bwMode="auto">
              <a:xfrm>
                <a:off x="4102100" y="3076576"/>
                <a:ext cx="11113" cy="7938"/>
              </a:xfrm>
              <a:custGeom>
                <a:avLst/>
                <a:gdLst>
                  <a:gd name="T0" fmla="*/ 104 w 106"/>
                  <a:gd name="T1" fmla="*/ 0 h 76"/>
                  <a:gd name="T2" fmla="*/ 73 w 106"/>
                  <a:gd name="T3" fmla="*/ 19 h 76"/>
                  <a:gd name="T4" fmla="*/ 47 w 106"/>
                  <a:gd name="T5" fmla="*/ 35 h 76"/>
                  <a:gd name="T6" fmla="*/ 17 w 106"/>
                  <a:gd name="T7" fmla="*/ 59 h 76"/>
                  <a:gd name="T8" fmla="*/ 12 w 106"/>
                  <a:gd name="T9" fmla="*/ 65 h 76"/>
                  <a:gd name="T10" fmla="*/ 0 w 106"/>
                  <a:gd name="T11" fmla="*/ 76 h 76"/>
                  <a:gd name="T12" fmla="*/ 24 w 106"/>
                  <a:gd name="T13" fmla="*/ 54 h 76"/>
                  <a:gd name="T14" fmla="*/ 52 w 106"/>
                  <a:gd name="T15" fmla="*/ 35 h 76"/>
                  <a:gd name="T16" fmla="*/ 79 w 106"/>
                  <a:gd name="T17" fmla="*/ 19 h 76"/>
                  <a:gd name="T18" fmla="*/ 106 w 106"/>
                  <a:gd name="T19" fmla="*/ 3 h 76"/>
                  <a:gd name="T20" fmla="*/ 104 w 106"/>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76">
                    <a:moveTo>
                      <a:pt x="104" y="0"/>
                    </a:moveTo>
                    <a:lnTo>
                      <a:pt x="73" y="19"/>
                    </a:lnTo>
                    <a:lnTo>
                      <a:pt x="47" y="35"/>
                    </a:lnTo>
                    <a:lnTo>
                      <a:pt x="17" y="59"/>
                    </a:lnTo>
                    <a:lnTo>
                      <a:pt x="12" y="65"/>
                    </a:lnTo>
                    <a:lnTo>
                      <a:pt x="0" y="76"/>
                    </a:lnTo>
                    <a:lnTo>
                      <a:pt x="24" y="54"/>
                    </a:lnTo>
                    <a:lnTo>
                      <a:pt x="52" y="35"/>
                    </a:lnTo>
                    <a:lnTo>
                      <a:pt x="79" y="19"/>
                    </a:lnTo>
                    <a:lnTo>
                      <a:pt x="106" y="3"/>
                    </a:lnTo>
                    <a:lnTo>
                      <a:pt x="104"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03"/>
              <p:cNvSpPr>
                <a:spLocks noEditPoints="1"/>
              </p:cNvSpPr>
              <p:nvPr/>
            </p:nvSpPr>
            <p:spPr bwMode="auto">
              <a:xfrm>
                <a:off x="4081463" y="3076576"/>
                <a:ext cx="46038" cy="36513"/>
              </a:xfrm>
              <a:custGeom>
                <a:avLst/>
                <a:gdLst>
                  <a:gd name="T0" fmla="*/ 211 w 474"/>
                  <a:gd name="T1" fmla="*/ 78 h 365"/>
                  <a:gd name="T2" fmla="*/ 157 w 474"/>
                  <a:gd name="T3" fmla="*/ 127 h 365"/>
                  <a:gd name="T4" fmla="*/ 78 w 474"/>
                  <a:gd name="T5" fmla="*/ 200 h 365"/>
                  <a:gd name="T6" fmla="*/ 0 w 474"/>
                  <a:gd name="T7" fmla="*/ 273 h 365"/>
                  <a:gd name="T8" fmla="*/ 49 w 474"/>
                  <a:gd name="T9" fmla="*/ 292 h 365"/>
                  <a:gd name="T10" fmla="*/ 94 w 474"/>
                  <a:gd name="T11" fmla="*/ 313 h 365"/>
                  <a:gd name="T12" fmla="*/ 138 w 474"/>
                  <a:gd name="T13" fmla="*/ 337 h 365"/>
                  <a:gd name="T14" fmla="*/ 184 w 474"/>
                  <a:gd name="T15" fmla="*/ 365 h 365"/>
                  <a:gd name="T16" fmla="*/ 187 w 474"/>
                  <a:gd name="T17" fmla="*/ 360 h 365"/>
                  <a:gd name="T18" fmla="*/ 146 w 474"/>
                  <a:gd name="T19" fmla="*/ 332 h 365"/>
                  <a:gd name="T20" fmla="*/ 101 w 474"/>
                  <a:gd name="T21" fmla="*/ 308 h 365"/>
                  <a:gd name="T22" fmla="*/ 57 w 474"/>
                  <a:gd name="T23" fmla="*/ 287 h 365"/>
                  <a:gd name="T24" fmla="*/ 11 w 474"/>
                  <a:gd name="T25" fmla="*/ 268 h 365"/>
                  <a:gd name="T26" fmla="*/ 113 w 474"/>
                  <a:gd name="T27" fmla="*/ 175 h 365"/>
                  <a:gd name="T28" fmla="*/ 162 w 474"/>
                  <a:gd name="T29" fmla="*/ 127 h 365"/>
                  <a:gd name="T30" fmla="*/ 211 w 474"/>
                  <a:gd name="T31" fmla="*/ 78 h 365"/>
                  <a:gd name="T32" fmla="*/ 325 w 474"/>
                  <a:gd name="T33" fmla="*/ 0 h 365"/>
                  <a:gd name="T34" fmla="*/ 317 w 474"/>
                  <a:gd name="T35" fmla="*/ 5 h 365"/>
                  <a:gd name="T36" fmla="*/ 390 w 474"/>
                  <a:gd name="T37" fmla="*/ 54 h 365"/>
                  <a:gd name="T38" fmla="*/ 428 w 474"/>
                  <a:gd name="T39" fmla="*/ 83 h 365"/>
                  <a:gd name="T40" fmla="*/ 466 w 474"/>
                  <a:gd name="T41" fmla="*/ 116 h 365"/>
                  <a:gd name="T42" fmla="*/ 474 w 474"/>
                  <a:gd name="T43" fmla="*/ 113 h 365"/>
                  <a:gd name="T44" fmla="*/ 437 w 474"/>
                  <a:gd name="T45" fmla="*/ 80 h 365"/>
                  <a:gd name="T46" fmla="*/ 399 w 474"/>
                  <a:gd name="T47" fmla="*/ 50 h 365"/>
                  <a:gd name="T48" fmla="*/ 325 w 474"/>
                  <a:gd name="T4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4" h="365">
                    <a:moveTo>
                      <a:pt x="211" y="78"/>
                    </a:moveTo>
                    <a:lnTo>
                      <a:pt x="157" y="127"/>
                    </a:lnTo>
                    <a:lnTo>
                      <a:pt x="78" y="200"/>
                    </a:lnTo>
                    <a:lnTo>
                      <a:pt x="0" y="273"/>
                    </a:lnTo>
                    <a:lnTo>
                      <a:pt x="49" y="292"/>
                    </a:lnTo>
                    <a:lnTo>
                      <a:pt x="94" y="313"/>
                    </a:lnTo>
                    <a:lnTo>
                      <a:pt x="138" y="337"/>
                    </a:lnTo>
                    <a:lnTo>
                      <a:pt x="184" y="365"/>
                    </a:lnTo>
                    <a:lnTo>
                      <a:pt x="187" y="360"/>
                    </a:lnTo>
                    <a:lnTo>
                      <a:pt x="146" y="332"/>
                    </a:lnTo>
                    <a:lnTo>
                      <a:pt x="101" y="308"/>
                    </a:lnTo>
                    <a:lnTo>
                      <a:pt x="57" y="287"/>
                    </a:lnTo>
                    <a:lnTo>
                      <a:pt x="11" y="268"/>
                    </a:lnTo>
                    <a:lnTo>
                      <a:pt x="113" y="175"/>
                    </a:lnTo>
                    <a:lnTo>
                      <a:pt x="162" y="127"/>
                    </a:lnTo>
                    <a:lnTo>
                      <a:pt x="211" y="78"/>
                    </a:lnTo>
                    <a:close/>
                    <a:moveTo>
                      <a:pt x="325" y="0"/>
                    </a:moveTo>
                    <a:lnTo>
                      <a:pt x="317" y="5"/>
                    </a:lnTo>
                    <a:lnTo>
                      <a:pt x="390" y="54"/>
                    </a:lnTo>
                    <a:lnTo>
                      <a:pt x="428" y="83"/>
                    </a:lnTo>
                    <a:lnTo>
                      <a:pt x="466" y="116"/>
                    </a:lnTo>
                    <a:lnTo>
                      <a:pt x="474" y="113"/>
                    </a:lnTo>
                    <a:lnTo>
                      <a:pt x="437" y="80"/>
                    </a:lnTo>
                    <a:lnTo>
                      <a:pt x="399" y="50"/>
                    </a:lnTo>
                    <a:lnTo>
                      <a:pt x="325"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04"/>
              <p:cNvSpPr>
                <a:spLocks/>
              </p:cNvSpPr>
              <p:nvPr/>
            </p:nvSpPr>
            <p:spPr bwMode="auto">
              <a:xfrm>
                <a:off x="4097338" y="3076576"/>
                <a:ext cx="15875" cy="12700"/>
              </a:xfrm>
              <a:custGeom>
                <a:avLst/>
                <a:gdLst>
                  <a:gd name="T0" fmla="*/ 163 w 168"/>
                  <a:gd name="T1" fmla="*/ 0 h 131"/>
                  <a:gd name="T2" fmla="*/ 120 w 168"/>
                  <a:gd name="T3" fmla="*/ 25 h 131"/>
                  <a:gd name="T4" fmla="*/ 87 w 168"/>
                  <a:gd name="T5" fmla="*/ 47 h 131"/>
                  <a:gd name="T6" fmla="*/ 62 w 168"/>
                  <a:gd name="T7" fmla="*/ 65 h 131"/>
                  <a:gd name="T8" fmla="*/ 0 w 168"/>
                  <a:gd name="T9" fmla="*/ 131 h 131"/>
                  <a:gd name="T10" fmla="*/ 54 w 168"/>
                  <a:gd name="T11" fmla="*/ 82 h 131"/>
                  <a:gd name="T12" fmla="*/ 66 w 168"/>
                  <a:gd name="T13" fmla="*/ 71 h 131"/>
                  <a:gd name="T14" fmla="*/ 71 w 168"/>
                  <a:gd name="T15" fmla="*/ 65 h 131"/>
                  <a:gd name="T16" fmla="*/ 101 w 168"/>
                  <a:gd name="T17" fmla="*/ 41 h 131"/>
                  <a:gd name="T18" fmla="*/ 127 w 168"/>
                  <a:gd name="T19" fmla="*/ 25 h 131"/>
                  <a:gd name="T20" fmla="*/ 158 w 168"/>
                  <a:gd name="T21" fmla="*/ 6 h 131"/>
                  <a:gd name="T22" fmla="*/ 160 w 168"/>
                  <a:gd name="T23" fmla="*/ 9 h 131"/>
                  <a:gd name="T24" fmla="*/ 168 w 168"/>
                  <a:gd name="T25" fmla="*/ 4 h 131"/>
                  <a:gd name="T26" fmla="*/ 163 w 168"/>
                  <a:gd name="T2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31">
                    <a:moveTo>
                      <a:pt x="163" y="0"/>
                    </a:moveTo>
                    <a:lnTo>
                      <a:pt x="120" y="25"/>
                    </a:lnTo>
                    <a:lnTo>
                      <a:pt x="87" y="47"/>
                    </a:lnTo>
                    <a:lnTo>
                      <a:pt x="62" y="65"/>
                    </a:lnTo>
                    <a:lnTo>
                      <a:pt x="0" y="131"/>
                    </a:lnTo>
                    <a:lnTo>
                      <a:pt x="54" y="82"/>
                    </a:lnTo>
                    <a:lnTo>
                      <a:pt x="66" y="71"/>
                    </a:lnTo>
                    <a:lnTo>
                      <a:pt x="71" y="65"/>
                    </a:lnTo>
                    <a:lnTo>
                      <a:pt x="101" y="41"/>
                    </a:lnTo>
                    <a:lnTo>
                      <a:pt x="127" y="25"/>
                    </a:lnTo>
                    <a:lnTo>
                      <a:pt x="158" y="6"/>
                    </a:lnTo>
                    <a:lnTo>
                      <a:pt x="160" y="9"/>
                    </a:lnTo>
                    <a:lnTo>
                      <a:pt x="168" y="4"/>
                    </a:lnTo>
                    <a:lnTo>
                      <a:pt x="163"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05"/>
              <p:cNvSpPr>
                <a:spLocks/>
              </p:cNvSpPr>
              <p:nvPr/>
            </p:nvSpPr>
            <p:spPr bwMode="auto">
              <a:xfrm>
                <a:off x="4014788" y="3135313"/>
                <a:ext cx="44450" cy="34925"/>
              </a:xfrm>
              <a:custGeom>
                <a:avLst/>
                <a:gdLst>
                  <a:gd name="T0" fmla="*/ 266 w 447"/>
                  <a:gd name="T1" fmla="*/ 0 h 355"/>
                  <a:gd name="T2" fmla="*/ 152 w 447"/>
                  <a:gd name="T3" fmla="*/ 78 h 355"/>
                  <a:gd name="T4" fmla="*/ 33 w 447"/>
                  <a:gd name="T5" fmla="*/ 154 h 355"/>
                  <a:gd name="T6" fmla="*/ 0 w 447"/>
                  <a:gd name="T7" fmla="*/ 176 h 355"/>
                  <a:gd name="T8" fmla="*/ 33 w 447"/>
                  <a:gd name="T9" fmla="*/ 195 h 355"/>
                  <a:gd name="T10" fmla="*/ 62 w 447"/>
                  <a:gd name="T11" fmla="*/ 214 h 355"/>
                  <a:gd name="T12" fmla="*/ 120 w 447"/>
                  <a:gd name="T13" fmla="*/ 256 h 355"/>
                  <a:gd name="T14" fmla="*/ 174 w 447"/>
                  <a:gd name="T15" fmla="*/ 303 h 355"/>
                  <a:gd name="T16" fmla="*/ 222 w 447"/>
                  <a:gd name="T17" fmla="*/ 355 h 355"/>
                  <a:gd name="T18" fmla="*/ 336 w 447"/>
                  <a:gd name="T19" fmla="*/ 268 h 355"/>
                  <a:gd name="T20" fmla="*/ 447 w 447"/>
                  <a:gd name="T21" fmla="*/ 178 h 355"/>
                  <a:gd name="T22" fmla="*/ 423 w 447"/>
                  <a:gd name="T23" fmla="*/ 148 h 355"/>
                  <a:gd name="T24" fmla="*/ 402 w 447"/>
                  <a:gd name="T25" fmla="*/ 119 h 355"/>
                  <a:gd name="T26" fmla="*/ 377 w 447"/>
                  <a:gd name="T27" fmla="*/ 92 h 355"/>
                  <a:gd name="T28" fmla="*/ 353 w 447"/>
                  <a:gd name="T29" fmla="*/ 70 h 355"/>
                  <a:gd name="T30" fmla="*/ 309 w 447"/>
                  <a:gd name="T31" fmla="*/ 30 h 355"/>
                  <a:gd name="T32" fmla="*/ 266 w 447"/>
                  <a:gd name="T3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7" h="355">
                    <a:moveTo>
                      <a:pt x="266" y="0"/>
                    </a:moveTo>
                    <a:lnTo>
                      <a:pt x="152" y="78"/>
                    </a:lnTo>
                    <a:lnTo>
                      <a:pt x="33" y="154"/>
                    </a:lnTo>
                    <a:lnTo>
                      <a:pt x="0" y="176"/>
                    </a:lnTo>
                    <a:lnTo>
                      <a:pt x="33" y="195"/>
                    </a:lnTo>
                    <a:lnTo>
                      <a:pt x="62" y="214"/>
                    </a:lnTo>
                    <a:lnTo>
                      <a:pt x="120" y="256"/>
                    </a:lnTo>
                    <a:lnTo>
                      <a:pt x="174" y="303"/>
                    </a:lnTo>
                    <a:lnTo>
                      <a:pt x="222" y="355"/>
                    </a:lnTo>
                    <a:lnTo>
                      <a:pt x="336" y="268"/>
                    </a:lnTo>
                    <a:lnTo>
                      <a:pt x="447" y="178"/>
                    </a:lnTo>
                    <a:lnTo>
                      <a:pt x="423" y="148"/>
                    </a:lnTo>
                    <a:lnTo>
                      <a:pt x="402" y="119"/>
                    </a:lnTo>
                    <a:lnTo>
                      <a:pt x="377" y="92"/>
                    </a:lnTo>
                    <a:lnTo>
                      <a:pt x="353" y="70"/>
                    </a:lnTo>
                    <a:lnTo>
                      <a:pt x="309" y="30"/>
                    </a:lnTo>
                    <a:lnTo>
                      <a:pt x="266"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06"/>
              <p:cNvSpPr>
                <a:spLocks/>
              </p:cNvSpPr>
              <p:nvPr/>
            </p:nvSpPr>
            <p:spPr bwMode="auto">
              <a:xfrm>
                <a:off x="4014788" y="3135313"/>
                <a:ext cx="25400" cy="17463"/>
              </a:xfrm>
              <a:custGeom>
                <a:avLst/>
                <a:gdLst>
                  <a:gd name="T0" fmla="*/ 265 w 268"/>
                  <a:gd name="T1" fmla="*/ 0 h 179"/>
                  <a:gd name="T2" fmla="*/ 181 w 268"/>
                  <a:gd name="T3" fmla="*/ 57 h 179"/>
                  <a:gd name="T4" fmla="*/ 108 w 268"/>
                  <a:gd name="T5" fmla="*/ 106 h 179"/>
                  <a:gd name="T6" fmla="*/ 0 w 268"/>
                  <a:gd name="T7" fmla="*/ 176 h 179"/>
                  <a:gd name="T8" fmla="*/ 2 w 268"/>
                  <a:gd name="T9" fmla="*/ 179 h 179"/>
                  <a:gd name="T10" fmla="*/ 35 w 268"/>
                  <a:gd name="T11" fmla="*/ 157 h 179"/>
                  <a:gd name="T12" fmla="*/ 154 w 268"/>
                  <a:gd name="T13" fmla="*/ 81 h 179"/>
                  <a:gd name="T14" fmla="*/ 268 w 268"/>
                  <a:gd name="T15" fmla="*/ 3 h 179"/>
                  <a:gd name="T16" fmla="*/ 265 w 268"/>
                  <a:gd name="T1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79">
                    <a:moveTo>
                      <a:pt x="265" y="0"/>
                    </a:moveTo>
                    <a:lnTo>
                      <a:pt x="181" y="57"/>
                    </a:lnTo>
                    <a:lnTo>
                      <a:pt x="108" y="106"/>
                    </a:lnTo>
                    <a:lnTo>
                      <a:pt x="0" y="176"/>
                    </a:lnTo>
                    <a:lnTo>
                      <a:pt x="2" y="179"/>
                    </a:lnTo>
                    <a:lnTo>
                      <a:pt x="35" y="157"/>
                    </a:lnTo>
                    <a:lnTo>
                      <a:pt x="154" y="81"/>
                    </a:lnTo>
                    <a:lnTo>
                      <a:pt x="268" y="3"/>
                    </a:lnTo>
                    <a:lnTo>
                      <a:pt x="265"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07"/>
              <p:cNvSpPr>
                <a:spLocks noEditPoints="1"/>
              </p:cNvSpPr>
              <p:nvPr/>
            </p:nvSpPr>
            <p:spPr bwMode="auto">
              <a:xfrm>
                <a:off x="4013200" y="3135313"/>
                <a:ext cx="46038" cy="36513"/>
              </a:xfrm>
              <a:custGeom>
                <a:avLst/>
                <a:gdLst>
                  <a:gd name="T0" fmla="*/ 8 w 460"/>
                  <a:gd name="T1" fmla="*/ 181 h 365"/>
                  <a:gd name="T2" fmla="*/ 0 w 460"/>
                  <a:gd name="T3" fmla="*/ 186 h 365"/>
                  <a:gd name="T4" fmla="*/ 32 w 460"/>
                  <a:gd name="T5" fmla="*/ 202 h 365"/>
                  <a:gd name="T6" fmla="*/ 63 w 460"/>
                  <a:gd name="T7" fmla="*/ 221 h 365"/>
                  <a:gd name="T8" fmla="*/ 119 w 460"/>
                  <a:gd name="T9" fmla="*/ 264 h 365"/>
                  <a:gd name="T10" fmla="*/ 173 w 460"/>
                  <a:gd name="T11" fmla="*/ 313 h 365"/>
                  <a:gd name="T12" fmla="*/ 225 w 460"/>
                  <a:gd name="T13" fmla="*/ 365 h 365"/>
                  <a:gd name="T14" fmla="*/ 230 w 460"/>
                  <a:gd name="T15" fmla="*/ 360 h 365"/>
                  <a:gd name="T16" fmla="*/ 182 w 460"/>
                  <a:gd name="T17" fmla="*/ 308 h 365"/>
                  <a:gd name="T18" fmla="*/ 128 w 460"/>
                  <a:gd name="T19" fmla="*/ 261 h 365"/>
                  <a:gd name="T20" fmla="*/ 70 w 460"/>
                  <a:gd name="T21" fmla="*/ 219 h 365"/>
                  <a:gd name="T22" fmla="*/ 41 w 460"/>
                  <a:gd name="T23" fmla="*/ 200 h 365"/>
                  <a:gd name="T24" fmla="*/ 8 w 460"/>
                  <a:gd name="T25" fmla="*/ 181 h 365"/>
                  <a:gd name="T26" fmla="*/ 279 w 460"/>
                  <a:gd name="T27" fmla="*/ 0 h 365"/>
                  <a:gd name="T28" fmla="*/ 274 w 460"/>
                  <a:gd name="T29" fmla="*/ 5 h 365"/>
                  <a:gd name="T30" fmla="*/ 317 w 460"/>
                  <a:gd name="T31" fmla="*/ 35 h 365"/>
                  <a:gd name="T32" fmla="*/ 361 w 460"/>
                  <a:gd name="T33" fmla="*/ 75 h 365"/>
                  <a:gd name="T34" fmla="*/ 385 w 460"/>
                  <a:gd name="T35" fmla="*/ 97 h 365"/>
                  <a:gd name="T36" fmla="*/ 410 w 460"/>
                  <a:gd name="T37" fmla="*/ 124 h 365"/>
                  <a:gd name="T38" fmla="*/ 431 w 460"/>
                  <a:gd name="T39" fmla="*/ 153 h 365"/>
                  <a:gd name="T40" fmla="*/ 455 w 460"/>
                  <a:gd name="T41" fmla="*/ 183 h 365"/>
                  <a:gd name="T42" fmla="*/ 460 w 460"/>
                  <a:gd name="T43" fmla="*/ 178 h 365"/>
                  <a:gd name="T44" fmla="*/ 439 w 460"/>
                  <a:gd name="T45" fmla="*/ 148 h 365"/>
                  <a:gd name="T46" fmla="*/ 415 w 460"/>
                  <a:gd name="T47" fmla="*/ 118 h 365"/>
                  <a:gd name="T48" fmla="*/ 390 w 460"/>
                  <a:gd name="T49" fmla="*/ 94 h 365"/>
                  <a:gd name="T50" fmla="*/ 368 w 460"/>
                  <a:gd name="T51" fmla="*/ 70 h 365"/>
                  <a:gd name="T52" fmla="*/ 323 w 460"/>
                  <a:gd name="T53" fmla="*/ 29 h 365"/>
                  <a:gd name="T54" fmla="*/ 279 w 460"/>
                  <a:gd name="T5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0" h="365">
                    <a:moveTo>
                      <a:pt x="8" y="181"/>
                    </a:moveTo>
                    <a:lnTo>
                      <a:pt x="0" y="186"/>
                    </a:lnTo>
                    <a:lnTo>
                      <a:pt x="32" y="202"/>
                    </a:lnTo>
                    <a:lnTo>
                      <a:pt x="63" y="221"/>
                    </a:lnTo>
                    <a:lnTo>
                      <a:pt x="119" y="264"/>
                    </a:lnTo>
                    <a:lnTo>
                      <a:pt x="173" y="313"/>
                    </a:lnTo>
                    <a:lnTo>
                      <a:pt x="225" y="365"/>
                    </a:lnTo>
                    <a:lnTo>
                      <a:pt x="230" y="360"/>
                    </a:lnTo>
                    <a:lnTo>
                      <a:pt x="182" y="308"/>
                    </a:lnTo>
                    <a:lnTo>
                      <a:pt x="128" y="261"/>
                    </a:lnTo>
                    <a:lnTo>
                      <a:pt x="70" y="219"/>
                    </a:lnTo>
                    <a:lnTo>
                      <a:pt x="41" y="200"/>
                    </a:lnTo>
                    <a:lnTo>
                      <a:pt x="8" y="181"/>
                    </a:lnTo>
                    <a:close/>
                    <a:moveTo>
                      <a:pt x="279" y="0"/>
                    </a:moveTo>
                    <a:lnTo>
                      <a:pt x="274" y="5"/>
                    </a:lnTo>
                    <a:lnTo>
                      <a:pt x="317" y="35"/>
                    </a:lnTo>
                    <a:lnTo>
                      <a:pt x="361" y="75"/>
                    </a:lnTo>
                    <a:lnTo>
                      <a:pt x="385" y="97"/>
                    </a:lnTo>
                    <a:lnTo>
                      <a:pt x="410" y="124"/>
                    </a:lnTo>
                    <a:lnTo>
                      <a:pt x="431" y="153"/>
                    </a:lnTo>
                    <a:lnTo>
                      <a:pt x="455" y="183"/>
                    </a:lnTo>
                    <a:lnTo>
                      <a:pt x="460" y="178"/>
                    </a:lnTo>
                    <a:lnTo>
                      <a:pt x="439" y="148"/>
                    </a:lnTo>
                    <a:lnTo>
                      <a:pt x="415" y="118"/>
                    </a:lnTo>
                    <a:lnTo>
                      <a:pt x="390" y="94"/>
                    </a:lnTo>
                    <a:lnTo>
                      <a:pt x="368" y="70"/>
                    </a:lnTo>
                    <a:lnTo>
                      <a:pt x="323" y="29"/>
                    </a:lnTo>
                    <a:lnTo>
                      <a:pt x="279"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8"/>
              <p:cNvSpPr>
                <a:spLocks/>
              </p:cNvSpPr>
              <p:nvPr/>
            </p:nvSpPr>
            <p:spPr bwMode="auto">
              <a:xfrm>
                <a:off x="4013200" y="3135313"/>
                <a:ext cx="28575" cy="19050"/>
              </a:xfrm>
              <a:custGeom>
                <a:avLst/>
                <a:gdLst>
                  <a:gd name="T0" fmla="*/ 281 w 284"/>
                  <a:gd name="T1" fmla="*/ 0 h 190"/>
                  <a:gd name="T2" fmla="*/ 192 w 284"/>
                  <a:gd name="T3" fmla="*/ 60 h 190"/>
                  <a:gd name="T4" fmla="*/ 114 w 284"/>
                  <a:gd name="T5" fmla="*/ 114 h 190"/>
                  <a:gd name="T6" fmla="*/ 0 w 284"/>
                  <a:gd name="T7" fmla="*/ 185 h 190"/>
                  <a:gd name="T8" fmla="*/ 0 w 284"/>
                  <a:gd name="T9" fmla="*/ 187 h 190"/>
                  <a:gd name="T10" fmla="*/ 5 w 284"/>
                  <a:gd name="T11" fmla="*/ 190 h 190"/>
                  <a:gd name="T12" fmla="*/ 13 w 284"/>
                  <a:gd name="T13" fmla="*/ 185 h 190"/>
                  <a:gd name="T14" fmla="*/ 11 w 284"/>
                  <a:gd name="T15" fmla="*/ 182 h 190"/>
                  <a:gd name="T16" fmla="*/ 119 w 284"/>
                  <a:gd name="T17" fmla="*/ 112 h 190"/>
                  <a:gd name="T18" fmla="*/ 192 w 284"/>
                  <a:gd name="T19" fmla="*/ 63 h 190"/>
                  <a:gd name="T20" fmla="*/ 276 w 284"/>
                  <a:gd name="T21" fmla="*/ 6 h 190"/>
                  <a:gd name="T22" fmla="*/ 279 w 284"/>
                  <a:gd name="T23" fmla="*/ 9 h 190"/>
                  <a:gd name="T24" fmla="*/ 284 w 284"/>
                  <a:gd name="T25" fmla="*/ 4 h 190"/>
                  <a:gd name="T26" fmla="*/ 281 w 284"/>
                  <a:gd name="T2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4" h="190">
                    <a:moveTo>
                      <a:pt x="281" y="0"/>
                    </a:moveTo>
                    <a:lnTo>
                      <a:pt x="192" y="60"/>
                    </a:lnTo>
                    <a:lnTo>
                      <a:pt x="114" y="114"/>
                    </a:lnTo>
                    <a:lnTo>
                      <a:pt x="0" y="185"/>
                    </a:lnTo>
                    <a:lnTo>
                      <a:pt x="0" y="187"/>
                    </a:lnTo>
                    <a:lnTo>
                      <a:pt x="5" y="190"/>
                    </a:lnTo>
                    <a:lnTo>
                      <a:pt x="13" y="185"/>
                    </a:lnTo>
                    <a:lnTo>
                      <a:pt x="11" y="182"/>
                    </a:lnTo>
                    <a:lnTo>
                      <a:pt x="119" y="112"/>
                    </a:lnTo>
                    <a:lnTo>
                      <a:pt x="192" y="63"/>
                    </a:lnTo>
                    <a:lnTo>
                      <a:pt x="276" y="6"/>
                    </a:lnTo>
                    <a:lnTo>
                      <a:pt x="279" y="9"/>
                    </a:lnTo>
                    <a:lnTo>
                      <a:pt x="284" y="4"/>
                    </a:lnTo>
                    <a:lnTo>
                      <a:pt x="281"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09"/>
              <p:cNvSpPr>
                <a:spLocks/>
              </p:cNvSpPr>
              <p:nvPr/>
            </p:nvSpPr>
            <p:spPr bwMode="auto">
              <a:xfrm>
                <a:off x="4440238" y="3114676"/>
                <a:ext cx="80963" cy="73025"/>
              </a:xfrm>
              <a:custGeom>
                <a:avLst/>
                <a:gdLst>
                  <a:gd name="T0" fmla="*/ 0 w 808"/>
                  <a:gd name="T1" fmla="*/ 0 h 744"/>
                  <a:gd name="T2" fmla="*/ 46 w 808"/>
                  <a:gd name="T3" fmla="*/ 43 h 744"/>
                  <a:gd name="T4" fmla="*/ 89 w 808"/>
                  <a:gd name="T5" fmla="*/ 84 h 744"/>
                  <a:gd name="T6" fmla="*/ 129 w 808"/>
                  <a:gd name="T7" fmla="*/ 127 h 744"/>
                  <a:gd name="T8" fmla="*/ 171 w 808"/>
                  <a:gd name="T9" fmla="*/ 171 h 744"/>
                  <a:gd name="T10" fmla="*/ 209 w 808"/>
                  <a:gd name="T11" fmla="*/ 216 h 744"/>
                  <a:gd name="T12" fmla="*/ 246 w 808"/>
                  <a:gd name="T13" fmla="*/ 260 h 744"/>
                  <a:gd name="T14" fmla="*/ 314 w 808"/>
                  <a:gd name="T15" fmla="*/ 355 h 744"/>
                  <a:gd name="T16" fmla="*/ 379 w 808"/>
                  <a:gd name="T17" fmla="*/ 449 h 744"/>
                  <a:gd name="T18" fmla="*/ 439 w 808"/>
                  <a:gd name="T19" fmla="*/ 544 h 744"/>
                  <a:gd name="T20" fmla="*/ 490 w 808"/>
                  <a:gd name="T21" fmla="*/ 644 h 744"/>
                  <a:gd name="T22" fmla="*/ 540 w 808"/>
                  <a:gd name="T23" fmla="*/ 744 h 744"/>
                  <a:gd name="T24" fmla="*/ 585 w 808"/>
                  <a:gd name="T25" fmla="*/ 744 h 744"/>
                  <a:gd name="T26" fmla="*/ 639 w 808"/>
                  <a:gd name="T27" fmla="*/ 741 h 744"/>
                  <a:gd name="T28" fmla="*/ 696 w 808"/>
                  <a:gd name="T29" fmla="*/ 739 h 744"/>
                  <a:gd name="T30" fmla="*/ 750 w 808"/>
                  <a:gd name="T31" fmla="*/ 736 h 744"/>
                  <a:gd name="T32" fmla="*/ 808 w 808"/>
                  <a:gd name="T33" fmla="*/ 728 h 744"/>
                  <a:gd name="T34" fmla="*/ 759 w 808"/>
                  <a:gd name="T35" fmla="*/ 611 h 744"/>
                  <a:gd name="T36" fmla="*/ 707 w 808"/>
                  <a:gd name="T37" fmla="*/ 503 h 744"/>
                  <a:gd name="T38" fmla="*/ 653 w 808"/>
                  <a:gd name="T39" fmla="*/ 400 h 744"/>
                  <a:gd name="T40" fmla="*/ 601 w 808"/>
                  <a:gd name="T41" fmla="*/ 308 h 744"/>
                  <a:gd name="T42" fmla="*/ 550 w 808"/>
                  <a:gd name="T43" fmla="*/ 227 h 744"/>
                  <a:gd name="T44" fmla="*/ 501 w 808"/>
                  <a:gd name="T45" fmla="*/ 154 h 744"/>
                  <a:gd name="T46" fmla="*/ 455 w 808"/>
                  <a:gd name="T47" fmla="*/ 89 h 744"/>
                  <a:gd name="T48" fmla="*/ 414 w 808"/>
                  <a:gd name="T49" fmla="*/ 37 h 744"/>
                  <a:gd name="T50" fmla="*/ 331 w 808"/>
                  <a:gd name="T51" fmla="*/ 32 h 744"/>
                  <a:gd name="T52" fmla="*/ 165 w 808"/>
                  <a:gd name="T53" fmla="*/ 16 h 744"/>
                  <a:gd name="T54" fmla="*/ 0 w 808"/>
                  <a:gd name="T5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8" h="744">
                    <a:moveTo>
                      <a:pt x="0" y="0"/>
                    </a:moveTo>
                    <a:lnTo>
                      <a:pt x="46" y="43"/>
                    </a:lnTo>
                    <a:lnTo>
                      <a:pt x="89" y="84"/>
                    </a:lnTo>
                    <a:lnTo>
                      <a:pt x="129" y="127"/>
                    </a:lnTo>
                    <a:lnTo>
                      <a:pt x="171" y="171"/>
                    </a:lnTo>
                    <a:lnTo>
                      <a:pt x="209" y="216"/>
                    </a:lnTo>
                    <a:lnTo>
                      <a:pt x="246" y="260"/>
                    </a:lnTo>
                    <a:lnTo>
                      <a:pt x="314" y="355"/>
                    </a:lnTo>
                    <a:lnTo>
                      <a:pt x="379" y="449"/>
                    </a:lnTo>
                    <a:lnTo>
                      <a:pt x="439" y="544"/>
                    </a:lnTo>
                    <a:lnTo>
                      <a:pt x="490" y="644"/>
                    </a:lnTo>
                    <a:lnTo>
                      <a:pt x="540" y="744"/>
                    </a:lnTo>
                    <a:lnTo>
                      <a:pt x="585" y="744"/>
                    </a:lnTo>
                    <a:lnTo>
                      <a:pt x="639" y="741"/>
                    </a:lnTo>
                    <a:lnTo>
                      <a:pt x="696" y="739"/>
                    </a:lnTo>
                    <a:lnTo>
                      <a:pt x="750" y="736"/>
                    </a:lnTo>
                    <a:lnTo>
                      <a:pt x="808" y="728"/>
                    </a:lnTo>
                    <a:lnTo>
                      <a:pt x="759" y="611"/>
                    </a:lnTo>
                    <a:lnTo>
                      <a:pt x="707" y="503"/>
                    </a:lnTo>
                    <a:lnTo>
                      <a:pt x="653" y="400"/>
                    </a:lnTo>
                    <a:lnTo>
                      <a:pt x="601" y="308"/>
                    </a:lnTo>
                    <a:lnTo>
                      <a:pt x="550" y="227"/>
                    </a:lnTo>
                    <a:lnTo>
                      <a:pt x="501" y="154"/>
                    </a:lnTo>
                    <a:lnTo>
                      <a:pt x="455" y="89"/>
                    </a:lnTo>
                    <a:lnTo>
                      <a:pt x="414" y="37"/>
                    </a:lnTo>
                    <a:lnTo>
                      <a:pt x="331" y="32"/>
                    </a:lnTo>
                    <a:lnTo>
                      <a:pt x="165" y="16"/>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10"/>
              <p:cNvSpPr>
                <a:spLocks/>
              </p:cNvSpPr>
              <p:nvPr/>
            </p:nvSpPr>
            <p:spPr bwMode="auto">
              <a:xfrm>
                <a:off x="4438650" y="3113088"/>
                <a:ext cx="42863" cy="4763"/>
              </a:xfrm>
              <a:custGeom>
                <a:avLst/>
                <a:gdLst>
                  <a:gd name="T0" fmla="*/ 0 w 428"/>
                  <a:gd name="T1" fmla="*/ 0 h 49"/>
                  <a:gd name="T2" fmla="*/ 14 w 428"/>
                  <a:gd name="T3" fmla="*/ 12 h 49"/>
                  <a:gd name="T4" fmla="*/ 179 w 428"/>
                  <a:gd name="T5" fmla="*/ 28 h 49"/>
                  <a:gd name="T6" fmla="*/ 345 w 428"/>
                  <a:gd name="T7" fmla="*/ 44 h 49"/>
                  <a:gd name="T8" fmla="*/ 428 w 428"/>
                  <a:gd name="T9" fmla="*/ 49 h 49"/>
                  <a:gd name="T10" fmla="*/ 420 w 428"/>
                  <a:gd name="T11" fmla="*/ 36 h 49"/>
                  <a:gd name="T12" fmla="*/ 206 w 428"/>
                  <a:gd name="T13" fmla="*/ 19 h 49"/>
                  <a:gd name="T14" fmla="*/ 0 w 428"/>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
                    <a:moveTo>
                      <a:pt x="0" y="0"/>
                    </a:moveTo>
                    <a:lnTo>
                      <a:pt x="14" y="12"/>
                    </a:lnTo>
                    <a:lnTo>
                      <a:pt x="179" y="28"/>
                    </a:lnTo>
                    <a:lnTo>
                      <a:pt x="345" y="44"/>
                    </a:lnTo>
                    <a:lnTo>
                      <a:pt x="428" y="49"/>
                    </a:lnTo>
                    <a:lnTo>
                      <a:pt x="420" y="36"/>
                    </a:lnTo>
                    <a:lnTo>
                      <a:pt x="206" y="19"/>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1"/>
              <p:cNvSpPr>
                <a:spLocks noEditPoints="1"/>
              </p:cNvSpPr>
              <p:nvPr/>
            </p:nvSpPr>
            <p:spPr bwMode="auto">
              <a:xfrm>
                <a:off x="4438650" y="3114676"/>
                <a:ext cx="82550" cy="73025"/>
              </a:xfrm>
              <a:custGeom>
                <a:avLst/>
                <a:gdLst>
                  <a:gd name="T0" fmla="*/ 428 w 829"/>
                  <a:gd name="T1" fmla="*/ 37 h 744"/>
                  <a:gd name="T2" fmla="*/ 469 w 829"/>
                  <a:gd name="T3" fmla="*/ 89 h 744"/>
                  <a:gd name="T4" fmla="*/ 515 w 829"/>
                  <a:gd name="T5" fmla="*/ 154 h 744"/>
                  <a:gd name="T6" fmla="*/ 564 w 829"/>
                  <a:gd name="T7" fmla="*/ 227 h 744"/>
                  <a:gd name="T8" fmla="*/ 615 w 829"/>
                  <a:gd name="T9" fmla="*/ 308 h 744"/>
                  <a:gd name="T10" fmla="*/ 667 w 829"/>
                  <a:gd name="T11" fmla="*/ 400 h 744"/>
                  <a:gd name="T12" fmla="*/ 721 w 829"/>
                  <a:gd name="T13" fmla="*/ 503 h 744"/>
                  <a:gd name="T14" fmla="*/ 773 w 829"/>
                  <a:gd name="T15" fmla="*/ 611 h 744"/>
                  <a:gd name="T16" fmla="*/ 822 w 829"/>
                  <a:gd name="T17" fmla="*/ 728 h 744"/>
                  <a:gd name="T18" fmla="*/ 829 w 829"/>
                  <a:gd name="T19" fmla="*/ 728 h 744"/>
                  <a:gd name="T20" fmla="*/ 780 w 829"/>
                  <a:gd name="T21" fmla="*/ 611 h 744"/>
                  <a:gd name="T22" fmla="*/ 730 w 829"/>
                  <a:gd name="T23" fmla="*/ 503 h 744"/>
                  <a:gd name="T24" fmla="*/ 678 w 829"/>
                  <a:gd name="T25" fmla="*/ 404 h 744"/>
                  <a:gd name="T26" fmla="*/ 627 w 829"/>
                  <a:gd name="T27" fmla="*/ 311 h 744"/>
                  <a:gd name="T28" fmla="*/ 575 w 829"/>
                  <a:gd name="T29" fmla="*/ 230 h 744"/>
                  <a:gd name="T30" fmla="*/ 526 w 829"/>
                  <a:gd name="T31" fmla="*/ 154 h 744"/>
                  <a:gd name="T32" fmla="*/ 480 w 829"/>
                  <a:gd name="T33" fmla="*/ 92 h 744"/>
                  <a:gd name="T34" fmla="*/ 439 w 829"/>
                  <a:gd name="T35" fmla="*/ 37 h 744"/>
                  <a:gd name="T36" fmla="*/ 428 w 829"/>
                  <a:gd name="T37" fmla="*/ 37 h 744"/>
                  <a:gd name="T38" fmla="*/ 0 w 829"/>
                  <a:gd name="T39" fmla="*/ 0 h 744"/>
                  <a:gd name="T40" fmla="*/ 46 w 829"/>
                  <a:gd name="T41" fmla="*/ 40 h 744"/>
                  <a:gd name="T42" fmla="*/ 89 w 829"/>
                  <a:gd name="T43" fmla="*/ 81 h 744"/>
                  <a:gd name="T44" fmla="*/ 131 w 829"/>
                  <a:gd name="T45" fmla="*/ 124 h 744"/>
                  <a:gd name="T46" fmla="*/ 171 w 829"/>
                  <a:gd name="T47" fmla="*/ 171 h 744"/>
                  <a:gd name="T48" fmla="*/ 211 w 829"/>
                  <a:gd name="T49" fmla="*/ 214 h 744"/>
                  <a:gd name="T50" fmla="*/ 249 w 829"/>
                  <a:gd name="T51" fmla="*/ 260 h 744"/>
                  <a:gd name="T52" fmla="*/ 317 w 829"/>
                  <a:gd name="T53" fmla="*/ 352 h 744"/>
                  <a:gd name="T54" fmla="*/ 382 w 829"/>
                  <a:gd name="T55" fmla="*/ 446 h 744"/>
                  <a:gd name="T56" fmla="*/ 442 w 829"/>
                  <a:gd name="T57" fmla="*/ 544 h 744"/>
                  <a:gd name="T58" fmla="*/ 496 w 829"/>
                  <a:gd name="T59" fmla="*/ 644 h 744"/>
                  <a:gd name="T60" fmla="*/ 542 w 829"/>
                  <a:gd name="T61" fmla="*/ 741 h 744"/>
                  <a:gd name="T62" fmla="*/ 554 w 829"/>
                  <a:gd name="T63" fmla="*/ 744 h 744"/>
                  <a:gd name="T64" fmla="*/ 504 w 829"/>
                  <a:gd name="T65" fmla="*/ 644 h 744"/>
                  <a:gd name="T66" fmla="*/ 453 w 829"/>
                  <a:gd name="T67" fmla="*/ 544 h 744"/>
                  <a:gd name="T68" fmla="*/ 393 w 829"/>
                  <a:gd name="T69" fmla="*/ 449 h 744"/>
                  <a:gd name="T70" fmla="*/ 328 w 829"/>
                  <a:gd name="T71" fmla="*/ 355 h 744"/>
                  <a:gd name="T72" fmla="*/ 260 w 829"/>
                  <a:gd name="T73" fmla="*/ 260 h 744"/>
                  <a:gd name="T74" fmla="*/ 223 w 829"/>
                  <a:gd name="T75" fmla="*/ 216 h 744"/>
                  <a:gd name="T76" fmla="*/ 185 w 829"/>
                  <a:gd name="T77" fmla="*/ 171 h 744"/>
                  <a:gd name="T78" fmla="*/ 143 w 829"/>
                  <a:gd name="T79" fmla="*/ 127 h 744"/>
                  <a:gd name="T80" fmla="*/ 103 w 829"/>
                  <a:gd name="T81" fmla="*/ 84 h 744"/>
                  <a:gd name="T82" fmla="*/ 60 w 829"/>
                  <a:gd name="T83" fmla="*/ 43 h 744"/>
                  <a:gd name="T84" fmla="*/ 14 w 829"/>
                  <a:gd name="T85" fmla="*/ 0 h 744"/>
                  <a:gd name="T86" fmla="*/ 0 w 829"/>
                  <a:gd name="T8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44">
                    <a:moveTo>
                      <a:pt x="428" y="37"/>
                    </a:moveTo>
                    <a:lnTo>
                      <a:pt x="469" y="89"/>
                    </a:lnTo>
                    <a:lnTo>
                      <a:pt x="515" y="154"/>
                    </a:lnTo>
                    <a:lnTo>
                      <a:pt x="564" y="227"/>
                    </a:lnTo>
                    <a:lnTo>
                      <a:pt x="615" y="308"/>
                    </a:lnTo>
                    <a:lnTo>
                      <a:pt x="667" y="400"/>
                    </a:lnTo>
                    <a:lnTo>
                      <a:pt x="721" y="503"/>
                    </a:lnTo>
                    <a:lnTo>
                      <a:pt x="773" y="611"/>
                    </a:lnTo>
                    <a:lnTo>
                      <a:pt x="822" y="728"/>
                    </a:lnTo>
                    <a:lnTo>
                      <a:pt x="829" y="728"/>
                    </a:lnTo>
                    <a:lnTo>
                      <a:pt x="780" y="611"/>
                    </a:lnTo>
                    <a:lnTo>
                      <a:pt x="730" y="503"/>
                    </a:lnTo>
                    <a:lnTo>
                      <a:pt x="678" y="404"/>
                    </a:lnTo>
                    <a:lnTo>
                      <a:pt x="627" y="311"/>
                    </a:lnTo>
                    <a:lnTo>
                      <a:pt x="575" y="230"/>
                    </a:lnTo>
                    <a:lnTo>
                      <a:pt x="526" y="154"/>
                    </a:lnTo>
                    <a:lnTo>
                      <a:pt x="480" y="92"/>
                    </a:lnTo>
                    <a:lnTo>
                      <a:pt x="439" y="37"/>
                    </a:lnTo>
                    <a:lnTo>
                      <a:pt x="428" y="37"/>
                    </a:lnTo>
                    <a:close/>
                    <a:moveTo>
                      <a:pt x="0" y="0"/>
                    </a:moveTo>
                    <a:lnTo>
                      <a:pt x="46" y="40"/>
                    </a:lnTo>
                    <a:lnTo>
                      <a:pt x="89" y="81"/>
                    </a:lnTo>
                    <a:lnTo>
                      <a:pt x="131" y="124"/>
                    </a:lnTo>
                    <a:lnTo>
                      <a:pt x="171" y="171"/>
                    </a:lnTo>
                    <a:lnTo>
                      <a:pt x="211" y="214"/>
                    </a:lnTo>
                    <a:lnTo>
                      <a:pt x="249" y="260"/>
                    </a:lnTo>
                    <a:lnTo>
                      <a:pt x="317" y="352"/>
                    </a:lnTo>
                    <a:lnTo>
                      <a:pt x="382" y="446"/>
                    </a:lnTo>
                    <a:lnTo>
                      <a:pt x="442" y="544"/>
                    </a:lnTo>
                    <a:lnTo>
                      <a:pt x="496" y="644"/>
                    </a:lnTo>
                    <a:lnTo>
                      <a:pt x="542" y="741"/>
                    </a:lnTo>
                    <a:lnTo>
                      <a:pt x="554" y="744"/>
                    </a:lnTo>
                    <a:lnTo>
                      <a:pt x="504" y="644"/>
                    </a:lnTo>
                    <a:lnTo>
                      <a:pt x="453" y="544"/>
                    </a:lnTo>
                    <a:lnTo>
                      <a:pt x="393" y="449"/>
                    </a:lnTo>
                    <a:lnTo>
                      <a:pt x="328" y="355"/>
                    </a:lnTo>
                    <a:lnTo>
                      <a:pt x="260" y="260"/>
                    </a:lnTo>
                    <a:lnTo>
                      <a:pt x="223" y="216"/>
                    </a:lnTo>
                    <a:lnTo>
                      <a:pt x="185" y="171"/>
                    </a:lnTo>
                    <a:lnTo>
                      <a:pt x="143" y="127"/>
                    </a:lnTo>
                    <a:lnTo>
                      <a:pt x="103" y="84"/>
                    </a:lnTo>
                    <a:lnTo>
                      <a:pt x="60" y="43"/>
                    </a:lnTo>
                    <a:lnTo>
                      <a:pt x="14" y="0"/>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12"/>
              <p:cNvSpPr>
                <a:spLocks/>
              </p:cNvSpPr>
              <p:nvPr/>
            </p:nvSpPr>
            <p:spPr bwMode="auto">
              <a:xfrm>
                <a:off x="4437063" y="3113088"/>
                <a:ext cx="46038" cy="4763"/>
              </a:xfrm>
              <a:custGeom>
                <a:avLst/>
                <a:gdLst>
                  <a:gd name="T0" fmla="*/ 0 w 455"/>
                  <a:gd name="T1" fmla="*/ 0 h 56"/>
                  <a:gd name="T2" fmla="*/ 0 w 455"/>
                  <a:gd name="T3" fmla="*/ 5 h 56"/>
                  <a:gd name="T4" fmla="*/ 16 w 455"/>
                  <a:gd name="T5" fmla="*/ 19 h 56"/>
                  <a:gd name="T6" fmla="*/ 30 w 455"/>
                  <a:gd name="T7" fmla="*/ 19 h 56"/>
                  <a:gd name="T8" fmla="*/ 16 w 455"/>
                  <a:gd name="T9" fmla="*/ 7 h 56"/>
                  <a:gd name="T10" fmla="*/ 222 w 455"/>
                  <a:gd name="T11" fmla="*/ 26 h 56"/>
                  <a:gd name="T12" fmla="*/ 436 w 455"/>
                  <a:gd name="T13" fmla="*/ 43 h 56"/>
                  <a:gd name="T14" fmla="*/ 444 w 455"/>
                  <a:gd name="T15" fmla="*/ 56 h 56"/>
                  <a:gd name="T16" fmla="*/ 455 w 455"/>
                  <a:gd name="T17" fmla="*/ 56 h 56"/>
                  <a:gd name="T18" fmla="*/ 441 w 455"/>
                  <a:gd name="T19" fmla="*/ 40 h 56"/>
                  <a:gd name="T20" fmla="*/ 331 w 455"/>
                  <a:gd name="T21" fmla="*/ 32 h 56"/>
                  <a:gd name="T22" fmla="*/ 217 w 455"/>
                  <a:gd name="T23" fmla="*/ 24 h 56"/>
                  <a:gd name="T24" fmla="*/ 0 w 455"/>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5" h="56">
                    <a:moveTo>
                      <a:pt x="0" y="0"/>
                    </a:moveTo>
                    <a:lnTo>
                      <a:pt x="0" y="5"/>
                    </a:lnTo>
                    <a:lnTo>
                      <a:pt x="16" y="19"/>
                    </a:lnTo>
                    <a:lnTo>
                      <a:pt x="30" y="19"/>
                    </a:lnTo>
                    <a:lnTo>
                      <a:pt x="16" y="7"/>
                    </a:lnTo>
                    <a:lnTo>
                      <a:pt x="222" y="26"/>
                    </a:lnTo>
                    <a:lnTo>
                      <a:pt x="436" y="43"/>
                    </a:lnTo>
                    <a:lnTo>
                      <a:pt x="444" y="56"/>
                    </a:lnTo>
                    <a:lnTo>
                      <a:pt x="455" y="56"/>
                    </a:lnTo>
                    <a:lnTo>
                      <a:pt x="441" y="40"/>
                    </a:lnTo>
                    <a:lnTo>
                      <a:pt x="331" y="32"/>
                    </a:lnTo>
                    <a:lnTo>
                      <a:pt x="217" y="24"/>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13"/>
              <p:cNvSpPr>
                <a:spLocks/>
              </p:cNvSpPr>
              <p:nvPr/>
            </p:nvSpPr>
            <p:spPr bwMode="auto">
              <a:xfrm>
                <a:off x="3959225" y="3173413"/>
                <a:ext cx="41275" cy="36513"/>
              </a:xfrm>
              <a:custGeom>
                <a:avLst/>
                <a:gdLst>
                  <a:gd name="T0" fmla="*/ 214 w 401"/>
                  <a:gd name="T1" fmla="*/ 0 h 366"/>
                  <a:gd name="T2" fmla="*/ 106 w 401"/>
                  <a:gd name="T3" fmla="*/ 71 h 366"/>
                  <a:gd name="T4" fmla="*/ 0 w 401"/>
                  <a:gd name="T5" fmla="*/ 144 h 366"/>
                  <a:gd name="T6" fmla="*/ 43 w 401"/>
                  <a:gd name="T7" fmla="*/ 169 h 366"/>
                  <a:gd name="T8" fmla="*/ 87 w 401"/>
                  <a:gd name="T9" fmla="*/ 193 h 366"/>
                  <a:gd name="T10" fmla="*/ 125 w 401"/>
                  <a:gd name="T11" fmla="*/ 219 h 366"/>
                  <a:gd name="T12" fmla="*/ 162 w 401"/>
                  <a:gd name="T13" fmla="*/ 247 h 366"/>
                  <a:gd name="T14" fmla="*/ 198 w 401"/>
                  <a:gd name="T15" fmla="*/ 273 h 366"/>
                  <a:gd name="T16" fmla="*/ 230 w 401"/>
                  <a:gd name="T17" fmla="*/ 303 h 366"/>
                  <a:gd name="T18" fmla="*/ 263 w 401"/>
                  <a:gd name="T19" fmla="*/ 336 h 366"/>
                  <a:gd name="T20" fmla="*/ 292 w 401"/>
                  <a:gd name="T21" fmla="*/ 366 h 366"/>
                  <a:gd name="T22" fmla="*/ 401 w 401"/>
                  <a:gd name="T23" fmla="*/ 273 h 366"/>
                  <a:gd name="T24" fmla="*/ 376 w 401"/>
                  <a:gd name="T25" fmla="*/ 230 h 366"/>
                  <a:gd name="T26" fmla="*/ 352 w 401"/>
                  <a:gd name="T27" fmla="*/ 190 h 366"/>
                  <a:gd name="T28" fmla="*/ 306 w 401"/>
                  <a:gd name="T29" fmla="*/ 117 h 366"/>
                  <a:gd name="T30" fmla="*/ 257 w 401"/>
                  <a:gd name="T31" fmla="*/ 54 h 366"/>
                  <a:gd name="T32" fmla="*/ 214 w 401"/>
                  <a:gd name="T3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1" h="366">
                    <a:moveTo>
                      <a:pt x="214" y="0"/>
                    </a:moveTo>
                    <a:lnTo>
                      <a:pt x="106" y="71"/>
                    </a:lnTo>
                    <a:lnTo>
                      <a:pt x="0" y="144"/>
                    </a:lnTo>
                    <a:lnTo>
                      <a:pt x="43" y="169"/>
                    </a:lnTo>
                    <a:lnTo>
                      <a:pt x="87" y="193"/>
                    </a:lnTo>
                    <a:lnTo>
                      <a:pt x="125" y="219"/>
                    </a:lnTo>
                    <a:lnTo>
                      <a:pt x="162" y="247"/>
                    </a:lnTo>
                    <a:lnTo>
                      <a:pt x="198" y="273"/>
                    </a:lnTo>
                    <a:lnTo>
                      <a:pt x="230" y="303"/>
                    </a:lnTo>
                    <a:lnTo>
                      <a:pt x="263" y="336"/>
                    </a:lnTo>
                    <a:lnTo>
                      <a:pt x="292" y="366"/>
                    </a:lnTo>
                    <a:lnTo>
                      <a:pt x="401" y="273"/>
                    </a:lnTo>
                    <a:lnTo>
                      <a:pt x="376" y="230"/>
                    </a:lnTo>
                    <a:lnTo>
                      <a:pt x="352" y="190"/>
                    </a:lnTo>
                    <a:lnTo>
                      <a:pt x="306" y="117"/>
                    </a:lnTo>
                    <a:lnTo>
                      <a:pt x="257" y="54"/>
                    </a:lnTo>
                    <a:lnTo>
                      <a:pt x="214"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14"/>
              <p:cNvSpPr>
                <a:spLocks/>
              </p:cNvSpPr>
              <p:nvPr/>
            </p:nvSpPr>
            <p:spPr bwMode="auto">
              <a:xfrm>
                <a:off x="3959225" y="3173413"/>
                <a:ext cx="22225" cy="14288"/>
              </a:xfrm>
              <a:custGeom>
                <a:avLst/>
                <a:gdLst>
                  <a:gd name="T0" fmla="*/ 208 w 219"/>
                  <a:gd name="T1" fmla="*/ 0 h 152"/>
                  <a:gd name="T2" fmla="*/ 102 w 219"/>
                  <a:gd name="T3" fmla="*/ 73 h 152"/>
                  <a:gd name="T4" fmla="*/ 0 w 219"/>
                  <a:gd name="T5" fmla="*/ 149 h 152"/>
                  <a:gd name="T6" fmla="*/ 5 w 219"/>
                  <a:gd name="T7" fmla="*/ 152 h 152"/>
                  <a:gd name="T8" fmla="*/ 111 w 219"/>
                  <a:gd name="T9" fmla="*/ 79 h 152"/>
                  <a:gd name="T10" fmla="*/ 219 w 219"/>
                  <a:gd name="T11" fmla="*/ 8 h 152"/>
                  <a:gd name="T12" fmla="*/ 208 w 219"/>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19" h="152">
                    <a:moveTo>
                      <a:pt x="208" y="0"/>
                    </a:moveTo>
                    <a:lnTo>
                      <a:pt x="102" y="73"/>
                    </a:lnTo>
                    <a:lnTo>
                      <a:pt x="0" y="149"/>
                    </a:lnTo>
                    <a:lnTo>
                      <a:pt x="5" y="152"/>
                    </a:lnTo>
                    <a:lnTo>
                      <a:pt x="111" y="79"/>
                    </a:lnTo>
                    <a:lnTo>
                      <a:pt x="219" y="8"/>
                    </a:lnTo>
                    <a:lnTo>
                      <a:pt x="208"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15"/>
              <p:cNvSpPr>
                <a:spLocks/>
              </p:cNvSpPr>
              <p:nvPr/>
            </p:nvSpPr>
            <p:spPr bwMode="auto">
              <a:xfrm>
                <a:off x="3962400" y="3171826"/>
                <a:ext cx="19050" cy="12700"/>
              </a:xfrm>
              <a:custGeom>
                <a:avLst/>
                <a:gdLst>
                  <a:gd name="T0" fmla="*/ 179 w 179"/>
                  <a:gd name="T1" fmla="*/ 0 h 124"/>
                  <a:gd name="T2" fmla="*/ 86 w 179"/>
                  <a:gd name="T3" fmla="*/ 60 h 124"/>
                  <a:gd name="T4" fmla="*/ 0 w 179"/>
                  <a:gd name="T5" fmla="*/ 124 h 124"/>
                  <a:gd name="T6" fmla="*/ 3 w 179"/>
                  <a:gd name="T7" fmla="*/ 122 h 124"/>
                  <a:gd name="T8" fmla="*/ 89 w 179"/>
                  <a:gd name="T9" fmla="*/ 60 h 124"/>
                  <a:gd name="T10" fmla="*/ 179 w 179"/>
                  <a:gd name="T11" fmla="*/ 0 h 124"/>
                </a:gdLst>
                <a:ahLst/>
                <a:cxnLst>
                  <a:cxn ang="0">
                    <a:pos x="T0" y="T1"/>
                  </a:cxn>
                  <a:cxn ang="0">
                    <a:pos x="T2" y="T3"/>
                  </a:cxn>
                  <a:cxn ang="0">
                    <a:pos x="T4" y="T5"/>
                  </a:cxn>
                  <a:cxn ang="0">
                    <a:pos x="T6" y="T7"/>
                  </a:cxn>
                  <a:cxn ang="0">
                    <a:pos x="T8" y="T9"/>
                  </a:cxn>
                  <a:cxn ang="0">
                    <a:pos x="T10" y="T11"/>
                  </a:cxn>
                </a:cxnLst>
                <a:rect l="0" t="0" r="r" b="b"/>
                <a:pathLst>
                  <a:path w="179" h="124">
                    <a:moveTo>
                      <a:pt x="179" y="0"/>
                    </a:moveTo>
                    <a:lnTo>
                      <a:pt x="86" y="60"/>
                    </a:lnTo>
                    <a:lnTo>
                      <a:pt x="0" y="124"/>
                    </a:lnTo>
                    <a:lnTo>
                      <a:pt x="3" y="122"/>
                    </a:lnTo>
                    <a:lnTo>
                      <a:pt x="89" y="60"/>
                    </a:lnTo>
                    <a:lnTo>
                      <a:pt x="17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16"/>
              <p:cNvSpPr>
                <a:spLocks noEditPoints="1"/>
              </p:cNvSpPr>
              <p:nvPr/>
            </p:nvSpPr>
            <p:spPr bwMode="auto">
              <a:xfrm>
                <a:off x="3959225" y="3171826"/>
                <a:ext cx="41275" cy="38100"/>
              </a:xfrm>
              <a:custGeom>
                <a:avLst/>
                <a:gdLst>
                  <a:gd name="T0" fmla="*/ 9 w 415"/>
                  <a:gd name="T1" fmla="*/ 160 h 387"/>
                  <a:gd name="T2" fmla="*/ 0 w 415"/>
                  <a:gd name="T3" fmla="*/ 165 h 387"/>
                  <a:gd name="T4" fmla="*/ 44 w 415"/>
                  <a:gd name="T5" fmla="*/ 190 h 387"/>
                  <a:gd name="T6" fmla="*/ 87 w 415"/>
                  <a:gd name="T7" fmla="*/ 214 h 387"/>
                  <a:gd name="T8" fmla="*/ 128 w 415"/>
                  <a:gd name="T9" fmla="*/ 241 h 387"/>
                  <a:gd name="T10" fmla="*/ 164 w 415"/>
                  <a:gd name="T11" fmla="*/ 268 h 387"/>
                  <a:gd name="T12" fmla="*/ 201 w 415"/>
                  <a:gd name="T13" fmla="*/ 295 h 387"/>
                  <a:gd name="T14" fmla="*/ 234 w 415"/>
                  <a:gd name="T15" fmla="*/ 325 h 387"/>
                  <a:gd name="T16" fmla="*/ 266 w 415"/>
                  <a:gd name="T17" fmla="*/ 355 h 387"/>
                  <a:gd name="T18" fmla="*/ 293 w 415"/>
                  <a:gd name="T19" fmla="*/ 387 h 387"/>
                  <a:gd name="T20" fmla="*/ 301 w 415"/>
                  <a:gd name="T21" fmla="*/ 382 h 387"/>
                  <a:gd name="T22" fmla="*/ 272 w 415"/>
                  <a:gd name="T23" fmla="*/ 352 h 387"/>
                  <a:gd name="T24" fmla="*/ 239 w 415"/>
                  <a:gd name="T25" fmla="*/ 319 h 387"/>
                  <a:gd name="T26" fmla="*/ 207 w 415"/>
                  <a:gd name="T27" fmla="*/ 289 h 387"/>
                  <a:gd name="T28" fmla="*/ 171 w 415"/>
                  <a:gd name="T29" fmla="*/ 263 h 387"/>
                  <a:gd name="T30" fmla="*/ 134 w 415"/>
                  <a:gd name="T31" fmla="*/ 235 h 387"/>
                  <a:gd name="T32" fmla="*/ 96 w 415"/>
                  <a:gd name="T33" fmla="*/ 209 h 387"/>
                  <a:gd name="T34" fmla="*/ 52 w 415"/>
                  <a:gd name="T35" fmla="*/ 185 h 387"/>
                  <a:gd name="T36" fmla="*/ 9 w 415"/>
                  <a:gd name="T37" fmla="*/ 160 h 387"/>
                  <a:gd name="T38" fmla="*/ 228 w 415"/>
                  <a:gd name="T39" fmla="*/ 14 h 387"/>
                  <a:gd name="T40" fmla="*/ 223 w 415"/>
                  <a:gd name="T41" fmla="*/ 16 h 387"/>
                  <a:gd name="T42" fmla="*/ 266 w 415"/>
                  <a:gd name="T43" fmla="*/ 70 h 387"/>
                  <a:gd name="T44" fmla="*/ 315 w 415"/>
                  <a:gd name="T45" fmla="*/ 133 h 387"/>
                  <a:gd name="T46" fmla="*/ 361 w 415"/>
                  <a:gd name="T47" fmla="*/ 206 h 387"/>
                  <a:gd name="T48" fmla="*/ 385 w 415"/>
                  <a:gd name="T49" fmla="*/ 246 h 387"/>
                  <a:gd name="T50" fmla="*/ 410 w 415"/>
                  <a:gd name="T51" fmla="*/ 289 h 387"/>
                  <a:gd name="T52" fmla="*/ 415 w 415"/>
                  <a:gd name="T53" fmla="*/ 284 h 387"/>
                  <a:gd name="T54" fmla="*/ 394 w 415"/>
                  <a:gd name="T55" fmla="*/ 241 h 387"/>
                  <a:gd name="T56" fmla="*/ 369 w 415"/>
                  <a:gd name="T57" fmla="*/ 200 h 387"/>
                  <a:gd name="T58" fmla="*/ 321 w 415"/>
                  <a:gd name="T59" fmla="*/ 127 h 387"/>
                  <a:gd name="T60" fmla="*/ 275 w 415"/>
                  <a:gd name="T61" fmla="*/ 65 h 387"/>
                  <a:gd name="T62" fmla="*/ 228 w 415"/>
                  <a:gd name="T63" fmla="*/ 14 h 387"/>
                  <a:gd name="T64" fmla="*/ 218 w 415"/>
                  <a:gd name="T65" fmla="*/ 0 h 387"/>
                  <a:gd name="T66" fmla="*/ 128 w 415"/>
                  <a:gd name="T67" fmla="*/ 60 h 387"/>
                  <a:gd name="T68" fmla="*/ 42 w 415"/>
                  <a:gd name="T69" fmla="*/ 122 h 387"/>
                  <a:gd name="T70" fmla="*/ 128 w 415"/>
                  <a:gd name="T71" fmla="*/ 60 h 387"/>
                  <a:gd name="T72" fmla="*/ 218 w 415"/>
                  <a:gd name="T7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387">
                    <a:moveTo>
                      <a:pt x="9" y="160"/>
                    </a:moveTo>
                    <a:lnTo>
                      <a:pt x="0" y="165"/>
                    </a:lnTo>
                    <a:lnTo>
                      <a:pt x="44" y="190"/>
                    </a:lnTo>
                    <a:lnTo>
                      <a:pt x="87" y="214"/>
                    </a:lnTo>
                    <a:lnTo>
                      <a:pt x="128" y="241"/>
                    </a:lnTo>
                    <a:lnTo>
                      <a:pt x="164" y="268"/>
                    </a:lnTo>
                    <a:lnTo>
                      <a:pt x="201" y="295"/>
                    </a:lnTo>
                    <a:lnTo>
                      <a:pt x="234" y="325"/>
                    </a:lnTo>
                    <a:lnTo>
                      <a:pt x="266" y="355"/>
                    </a:lnTo>
                    <a:lnTo>
                      <a:pt x="293" y="387"/>
                    </a:lnTo>
                    <a:lnTo>
                      <a:pt x="301" y="382"/>
                    </a:lnTo>
                    <a:lnTo>
                      <a:pt x="272" y="352"/>
                    </a:lnTo>
                    <a:lnTo>
                      <a:pt x="239" y="319"/>
                    </a:lnTo>
                    <a:lnTo>
                      <a:pt x="207" y="289"/>
                    </a:lnTo>
                    <a:lnTo>
                      <a:pt x="171" y="263"/>
                    </a:lnTo>
                    <a:lnTo>
                      <a:pt x="134" y="235"/>
                    </a:lnTo>
                    <a:lnTo>
                      <a:pt x="96" y="209"/>
                    </a:lnTo>
                    <a:lnTo>
                      <a:pt x="52" y="185"/>
                    </a:lnTo>
                    <a:lnTo>
                      <a:pt x="9" y="160"/>
                    </a:lnTo>
                    <a:close/>
                    <a:moveTo>
                      <a:pt x="228" y="14"/>
                    </a:moveTo>
                    <a:lnTo>
                      <a:pt x="223" y="16"/>
                    </a:lnTo>
                    <a:lnTo>
                      <a:pt x="266" y="70"/>
                    </a:lnTo>
                    <a:lnTo>
                      <a:pt x="315" y="133"/>
                    </a:lnTo>
                    <a:lnTo>
                      <a:pt x="361" y="206"/>
                    </a:lnTo>
                    <a:lnTo>
                      <a:pt x="385" y="246"/>
                    </a:lnTo>
                    <a:lnTo>
                      <a:pt x="410" y="289"/>
                    </a:lnTo>
                    <a:lnTo>
                      <a:pt x="415" y="284"/>
                    </a:lnTo>
                    <a:lnTo>
                      <a:pt x="394" y="241"/>
                    </a:lnTo>
                    <a:lnTo>
                      <a:pt x="369" y="200"/>
                    </a:lnTo>
                    <a:lnTo>
                      <a:pt x="321" y="127"/>
                    </a:lnTo>
                    <a:lnTo>
                      <a:pt x="275" y="65"/>
                    </a:lnTo>
                    <a:lnTo>
                      <a:pt x="228" y="14"/>
                    </a:lnTo>
                    <a:close/>
                    <a:moveTo>
                      <a:pt x="218" y="0"/>
                    </a:moveTo>
                    <a:lnTo>
                      <a:pt x="128" y="60"/>
                    </a:lnTo>
                    <a:lnTo>
                      <a:pt x="42" y="122"/>
                    </a:lnTo>
                    <a:lnTo>
                      <a:pt x="128" y="60"/>
                    </a:lnTo>
                    <a:lnTo>
                      <a:pt x="218"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17"/>
              <p:cNvSpPr>
                <a:spLocks/>
              </p:cNvSpPr>
              <p:nvPr/>
            </p:nvSpPr>
            <p:spPr bwMode="auto">
              <a:xfrm>
                <a:off x="3957638" y="3171826"/>
                <a:ext cx="23813" cy="15875"/>
              </a:xfrm>
              <a:custGeom>
                <a:avLst/>
                <a:gdLst>
                  <a:gd name="T0" fmla="*/ 225 w 235"/>
                  <a:gd name="T1" fmla="*/ 0 h 165"/>
                  <a:gd name="T2" fmla="*/ 135 w 235"/>
                  <a:gd name="T3" fmla="*/ 60 h 165"/>
                  <a:gd name="T4" fmla="*/ 49 w 235"/>
                  <a:gd name="T5" fmla="*/ 122 h 165"/>
                  <a:gd name="T6" fmla="*/ 46 w 235"/>
                  <a:gd name="T7" fmla="*/ 124 h 165"/>
                  <a:gd name="T8" fmla="*/ 0 w 235"/>
                  <a:gd name="T9" fmla="*/ 160 h 165"/>
                  <a:gd name="T10" fmla="*/ 0 w 235"/>
                  <a:gd name="T11" fmla="*/ 162 h 165"/>
                  <a:gd name="T12" fmla="*/ 2 w 235"/>
                  <a:gd name="T13" fmla="*/ 160 h 165"/>
                  <a:gd name="T14" fmla="*/ 0 w 235"/>
                  <a:gd name="T15" fmla="*/ 162 h 165"/>
                  <a:gd name="T16" fmla="*/ 7 w 235"/>
                  <a:gd name="T17" fmla="*/ 165 h 165"/>
                  <a:gd name="T18" fmla="*/ 16 w 235"/>
                  <a:gd name="T19" fmla="*/ 160 h 165"/>
                  <a:gd name="T20" fmla="*/ 11 w 235"/>
                  <a:gd name="T21" fmla="*/ 157 h 165"/>
                  <a:gd name="T22" fmla="*/ 113 w 235"/>
                  <a:gd name="T23" fmla="*/ 81 h 165"/>
                  <a:gd name="T24" fmla="*/ 219 w 235"/>
                  <a:gd name="T25" fmla="*/ 8 h 165"/>
                  <a:gd name="T26" fmla="*/ 230 w 235"/>
                  <a:gd name="T27" fmla="*/ 16 h 165"/>
                  <a:gd name="T28" fmla="*/ 235 w 235"/>
                  <a:gd name="T29" fmla="*/ 14 h 165"/>
                  <a:gd name="T30" fmla="*/ 225 w 235"/>
                  <a:gd name="T3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165">
                    <a:moveTo>
                      <a:pt x="225" y="0"/>
                    </a:moveTo>
                    <a:lnTo>
                      <a:pt x="135" y="60"/>
                    </a:lnTo>
                    <a:lnTo>
                      <a:pt x="49" y="122"/>
                    </a:lnTo>
                    <a:lnTo>
                      <a:pt x="46" y="124"/>
                    </a:lnTo>
                    <a:lnTo>
                      <a:pt x="0" y="160"/>
                    </a:lnTo>
                    <a:lnTo>
                      <a:pt x="0" y="162"/>
                    </a:lnTo>
                    <a:lnTo>
                      <a:pt x="2" y="160"/>
                    </a:lnTo>
                    <a:lnTo>
                      <a:pt x="0" y="162"/>
                    </a:lnTo>
                    <a:lnTo>
                      <a:pt x="7" y="165"/>
                    </a:lnTo>
                    <a:lnTo>
                      <a:pt x="16" y="160"/>
                    </a:lnTo>
                    <a:lnTo>
                      <a:pt x="11" y="157"/>
                    </a:lnTo>
                    <a:lnTo>
                      <a:pt x="113" y="81"/>
                    </a:lnTo>
                    <a:lnTo>
                      <a:pt x="219" y="8"/>
                    </a:lnTo>
                    <a:lnTo>
                      <a:pt x="230" y="16"/>
                    </a:lnTo>
                    <a:lnTo>
                      <a:pt x="235" y="14"/>
                    </a:lnTo>
                    <a:lnTo>
                      <a:pt x="225"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18"/>
              <p:cNvSpPr>
                <a:spLocks/>
              </p:cNvSpPr>
              <p:nvPr/>
            </p:nvSpPr>
            <p:spPr bwMode="auto">
              <a:xfrm>
                <a:off x="4181475" y="3062288"/>
                <a:ext cx="95250" cy="39688"/>
              </a:xfrm>
              <a:custGeom>
                <a:avLst/>
                <a:gdLst>
                  <a:gd name="T0" fmla="*/ 0 w 956"/>
                  <a:gd name="T1" fmla="*/ 0 h 400"/>
                  <a:gd name="T2" fmla="*/ 59 w 956"/>
                  <a:gd name="T3" fmla="*/ 37 h 400"/>
                  <a:gd name="T4" fmla="*/ 116 w 956"/>
                  <a:gd name="T5" fmla="*/ 75 h 400"/>
                  <a:gd name="T6" fmla="*/ 173 w 956"/>
                  <a:gd name="T7" fmla="*/ 113 h 400"/>
                  <a:gd name="T8" fmla="*/ 227 w 956"/>
                  <a:gd name="T9" fmla="*/ 153 h 400"/>
                  <a:gd name="T10" fmla="*/ 322 w 956"/>
                  <a:gd name="T11" fmla="*/ 170 h 400"/>
                  <a:gd name="T12" fmla="*/ 414 w 956"/>
                  <a:gd name="T13" fmla="*/ 194 h 400"/>
                  <a:gd name="T14" fmla="*/ 509 w 956"/>
                  <a:gd name="T15" fmla="*/ 221 h 400"/>
                  <a:gd name="T16" fmla="*/ 601 w 956"/>
                  <a:gd name="T17" fmla="*/ 251 h 400"/>
                  <a:gd name="T18" fmla="*/ 690 w 956"/>
                  <a:gd name="T19" fmla="*/ 283 h 400"/>
                  <a:gd name="T20" fmla="*/ 782 w 956"/>
                  <a:gd name="T21" fmla="*/ 321 h 400"/>
                  <a:gd name="T22" fmla="*/ 869 w 956"/>
                  <a:gd name="T23" fmla="*/ 360 h 400"/>
                  <a:gd name="T24" fmla="*/ 956 w 956"/>
                  <a:gd name="T25" fmla="*/ 400 h 400"/>
                  <a:gd name="T26" fmla="*/ 932 w 956"/>
                  <a:gd name="T27" fmla="*/ 353 h 400"/>
                  <a:gd name="T28" fmla="*/ 904 w 956"/>
                  <a:gd name="T29" fmla="*/ 313 h 400"/>
                  <a:gd name="T30" fmla="*/ 878 w 956"/>
                  <a:gd name="T31" fmla="*/ 275 h 400"/>
                  <a:gd name="T32" fmla="*/ 850 w 956"/>
                  <a:gd name="T33" fmla="*/ 240 h 400"/>
                  <a:gd name="T34" fmla="*/ 820 w 956"/>
                  <a:gd name="T35" fmla="*/ 205 h 400"/>
                  <a:gd name="T36" fmla="*/ 794 w 956"/>
                  <a:gd name="T37" fmla="*/ 175 h 400"/>
                  <a:gd name="T38" fmla="*/ 737 w 956"/>
                  <a:gd name="T39" fmla="*/ 121 h 400"/>
                  <a:gd name="T40" fmla="*/ 648 w 956"/>
                  <a:gd name="T41" fmla="*/ 99 h 400"/>
                  <a:gd name="T42" fmla="*/ 555 w 956"/>
                  <a:gd name="T43" fmla="*/ 75 h 400"/>
                  <a:gd name="T44" fmla="*/ 463 w 956"/>
                  <a:gd name="T45" fmla="*/ 56 h 400"/>
                  <a:gd name="T46" fmla="*/ 371 w 956"/>
                  <a:gd name="T47" fmla="*/ 37 h 400"/>
                  <a:gd name="T48" fmla="*/ 279 w 956"/>
                  <a:gd name="T49" fmla="*/ 24 h 400"/>
                  <a:gd name="T50" fmla="*/ 183 w 956"/>
                  <a:gd name="T51" fmla="*/ 10 h 400"/>
                  <a:gd name="T52" fmla="*/ 91 w 956"/>
                  <a:gd name="T53" fmla="*/ 5 h 400"/>
                  <a:gd name="T54" fmla="*/ 0 w 956"/>
                  <a:gd name="T5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6" h="400">
                    <a:moveTo>
                      <a:pt x="0" y="0"/>
                    </a:moveTo>
                    <a:lnTo>
                      <a:pt x="59" y="37"/>
                    </a:lnTo>
                    <a:lnTo>
                      <a:pt x="116" y="75"/>
                    </a:lnTo>
                    <a:lnTo>
                      <a:pt x="173" y="113"/>
                    </a:lnTo>
                    <a:lnTo>
                      <a:pt x="227" y="153"/>
                    </a:lnTo>
                    <a:lnTo>
                      <a:pt x="322" y="170"/>
                    </a:lnTo>
                    <a:lnTo>
                      <a:pt x="414" y="194"/>
                    </a:lnTo>
                    <a:lnTo>
                      <a:pt x="509" y="221"/>
                    </a:lnTo>
                    <a:lnTo>
                      <a:pt x="601" y="251"/>
                    </a:lnTo>
                    <a:lnTo>
                      <a:pt x="690" y="283"/>
                    </a:lnTo>
                    <a:lnTo>
                      <a:pt x="782" y="321"/>
                    </a:lnTo>
                    <a:lnTo>
                      <a:pt x="869" y="360"/>
                    </a:lnTo>
                    <a:lnTo>
                      <a:pt x="956" y="400"/>
                    </a:lnTo>
                    <a:lnTo>
                      <a:pt x="932" y="353"/>
                    </a:lnTo>
                    <a:lnTo>
                      <a:pt x="904" y="313"/>
                    </a:lnTo>
                    <a:lnTo>
                      <a:pt x="878" y="275"/>
                    </a:lnTo>
                    <a:lnTo>
                      <a:pt x="850" y="240"/>
                    </a:lnTo>
                    <a:lnTo>
                      <a:pt x="820" y="205"/>
                    </a:lnTo>
                    <a:lnTo>
                      <a:pt x="794" y="175"/>
                    </a:lnTo>
                    <a:lnTo>
                      <a:pt x="737" y="121"/>
                    </a:lnTo>
                    <a:lnTo>
                      <a:pt x="648" y="99"/>
                    </a:lnTo>
                    <a:lnTo>
                      <a:pt x="555" y="75"/>
                    </a:lnTo>
                    <a:lnTo>
                      <a:pt x="463" y="56"/>
                    </a:lnTo>
                    <a:lnTo>
                      <a:pt x="371" y="37"/>
                    </a:lnTo>
                    <a:lnTo>
                      <a:pt x="279" y="24"/>
                    </a:lnTo>
                    <a:lnTo>
                      <a:pt x="183" y="10"/>
                    </a:lnTo>
                    <a:lnTo>
                      <a:pt x="91" y="5"/>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19"/>
              <p:cNvSpPr>
                <a:spLocks/>
              </p:cNvSpPr>
              <p:nvPr/>
            </p:nvSpPr>
            <p:spPr bwMode="auto">
              <a:xfrm>
                <a:off x="4179888" y="3060701"/>
                <a:ext cx="74613" cy="12700"/>
              </a:xfrm>
              <a:custGeom>
                <a:avLst/>
                <a:gdLst>
                  <a:gd name="T0" fmla="*/ 21 w 751"/>
                  <a:gd name="T1" fmla="*/ 0 h 128"/>
                  <a:gd name="T2" fmla="*/ 0 w 751"/>
                  <a:gd name="T3" fmla="*/ 0 h 128"/>
                  <a:gd name="T4" fmla="*/ 14 w 751"/>
                  <a:gd name="T5" fmla="*/ 7 h 128"/>
                  <a:gd name="T6" fmla="*/ 105 w 751"/>
                  <a:gd name="T7" fmla="*/ 12 h 128"/>
                  <a:gd name="T8" fmla="*/ 197 w 751"/>
                  <a:gd name="T9" fmla="*/ 17 h 128"/>
                  <a:gd name="T10" fmla="*/ 293 w 751"/>
                  <a:gd name="T11" fmla="*/ 31 h 128"/>
                  <a:gd name="T12" fmla="*/ 385 w 751"/>
                  <a:gd name="T13" fmla="*/ 44 h 128"/>
                  <a:gd name="T14" fmla="*/ 477 w 751"/>
                  <a:gd name="T15" fmla="*/ 63 h 128"/>
                  <a:gd name="T16" fmla="*/ 569 w 751"/>
                  <a:gd name="T17" fmla="*/ 82 h 128"/>
                  <a:gd name="T18" fmla="*/ 662 w 751"/>
                  <a:gd name="T19" fmla="*/ 106 h 128"/>
                  <a:gd name="T20" fmla="*/ 751 w 751"/>
                  <a:gd name="T21" fmla="*/ 128 h 128"/>
                  <a:gd name="T22" fmla="*/ 716 w 751"/>
                  <a:gd name="T23" fmla="*/ 98 h 128"/>
                  <a:gd name="T24" fmla="*/ 615 w 751"/>
                  <a:gd name="T25" fmla="*/ 73 h 128"/>
                  <a:gd name="T26" fmla="*/ 517 w 751"/>
                  <a:gd name="T27" fmla="*/ 52 h 128"/>
                  <a:gd name="T28" fmla="*/ 425 w 751"/>
                  <a:gd name="T29" fmla="*/ 36 h 128"/>
                  <a:gd name="T30" fmla="*/ 338 w 751"/>
                  <a:gd name="T31" fmla="*/ 22 h 128"/>
                  <a:gd name="T32" fmla="*/ 252 w 751"/>
                  <a:gd name="T33" fmla="*/ 12 h 128"/>
                  <a:gd name="T34" fmla="*/ 171 w 751"/>
                  <a:gd name="T35" fmla="*/ 7 h 128"/>
                  <a:gd name="T36" fmla="*/ 95 w 751"/>
                  <a:gd name="T37" fmla="*/ 0 h 128"/>
                  <a:gd name="T38" fmla="*/ 21 w 751"/>
                  <a:gd name="T3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28">
                    <a:moveTo>
                      <a:pt x="21" y="0"/>
                    </a:moveTo>
                    <a:lnTo>
                      <a:pt x="0" y="0"/>
                    </a:lnTo>
                    <a:lnTo>
                      <a:pt x="14" y="7"/>
                    </a:lnTo>
                    <a:lnTo>
                      <a:pt x="105" y="12"/>
                    </a:lnTo>
                    <a:lnTo>
                      <a:pt x="197" y="17"/>
                    </a:lnTo>
                    <a:lnTo>
                      <a:pt x="293" y="31"/>
                    </a:lnTo>
                    <a:lnTo>
                      <a:pt x="385" y="44"/>
                    </a:lnTo>
                    <a:lnTo>
                      <a:pt x="477" y="63"/>
                    </a:lnTo>
                    <a:lnTo>
                      <a:pt x="569" y="82"/>
                    </a:lnTo>
                    <a:lnTo>
                      <a:pt x="662" y="106"/>
                    </a:lnTo>
                    <a:lnTo>
                      <a:pt x="751" y="128"/>
                    </a:lnTo>
                    <a:lnTo>
                      <a:pt x="716" y="98"/>
                    </a:lnTo>
                    <a:lnTo>
                      <a:pt x="615" y="73"/>
                    </a:lnTo>
                    <a:lnTo>
                      <a:pt x="517" y="52"/>
                    </a:lnTo>
                    <a:lnTo>
                      <a:pt x="425" y="36"/>
                    </a:lnTo>
                    <a:lnTo>
                      <a:pt x="338" y="22"/>
                    </a:lnTo>
                    <a:lnTo>
                      <a:pt x="252" y="12"/>
                    </a:lnTo>
                    <a:lnTo>
                      <a:pt x="171" y="7"/>
                    </a:lnTo>
                    <a:lnTo>
                      <a:pt x="95" y="0"/>
                    </a:lnTo>
                    <a:lnTo>
                      <a:pt x="21"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20"/>
              <p:cNvSpPr>
                <a:spLocks noEditPoints="1"/>
              </p:cNvSpPr>
              <p:nvPr/>
            </p:nvSpPr>
            <p:spPr bwMode="auto">
              <a:xfrm>
                <a:off x="4179888" y="3062288"/>
                <a:ext cx="96838" cy="39688"/>
              </a:xfrm>
              <a:custGeom>
                <a:avLst/>
                <a:gdLst>
                  <a:gd name="T0" fmla="*/ 754 w 987"/>
                  <a:gd name="T1" fmla="*/ 121 h 405"/>
                  <a:gd name="T2" fmla="*/ 811 w 987"/>
                  <a:gd name="T3" fmla="*/ 175 h 405"/>
                  <a:gd name="T4" fmla="*/ 837 w 987"/>
                  <a:gd name="T5" fmla="*/ 205 h 405"/>
                  <a:gd name="T6" fmla="*/ 867 w 987"/>
                  <a:gd name="T7" fmla="*/ 240 h 405"/>
                  <a:gd name="T8" fmla="*/ 895 w 987"/>
                  <a:gd name="T9" fmla="*/ 275 h 405"/>
                  <a:gd name="T10" fmla="*/ 921 w 987"/>
                  <a:gd name="T11" fmla="*/ 313 h 405"/>
                  <a:gd name="T12" fmla="*/ 949 w 987"/>
                  <a:gd name="T13" fmla="*/ 353 h 405"/>
                  <a:gd name="T14" fmla="*/ 973 w 987"/>
                  <a:gd name="T15" fmla="*/ 400 h 405"/>
                  <a:gd name="T16" fmla="*/ 987 w 987"/>
                  <a:gd name="T17" fmla="*/ 405 h 405"/>
                  <a:gd name="T18" fmla="*/ 963 w 987"/>
                  <a:gd name="T19" fmla="*/ 360 h 405"/>
                  <a:gd name="T20" fmla="*/ 935 w 987"/>
                  <a:gd name="T21" fmla="*/ 318 h 405"/>
                  <a:gd name="T22" fmla="*/ 908 w 987"/>
                  <a:gd name="T23" fmla="*/ 280 h 405"/>
                  <a:gd name="T24" fmla="*/ 881 w 987"/>
                  <a:gd name="T25" fmla="*/ 245 h 405"/>
                  <a:gd name="T26" fmla="*/ 854 w 987"/>
                  <a:gd name="T27" fmla="*/ 213 h 405"/>
                  <a:gd name="T28" fmla="*/ 827 w 987"/>
                  <a:gd name="T29" fmla="*/ 181 h 405"/>
                  <a:gd name="T30" fmla="*/ 773 w 987"/>
                  <a:gd name="T31" fmla="*/ 127 h 405"/>
                  <a:gd name="T32" fmla="*/ 754 w 987"/>
                  <a:gd name="T33" fmla="*/ 121 h 405"/>
                  <a:gd name="T34" fmla="*/ 0 w 987"/>
                  <a:gd name="T35" fmla="*/ 0 h 405"/>
                  <a:gd name="T36" fmla="*/ 59 w 987"/>
                  <a:gd name="T37" fmla="*/ 37 h 405"/>
                  <a:gd name="T38" fmla="*/ 117 w 987"/>
                  <a:gd name="T39" fmla="*/ 73 h 405"/>
                  <a:gd name="T40" fmla="*/ 174 w 987"/>
                  <a:gd name="T41" fmla="*/ 110 h 405"/>
                  <a:gd name="T42" fmla="*/ 228 w 987"/>
                  <a:gd name="T43" fmla="*/ 148 h 405"/>
                  <a:gd name="T44" fmla="*/ 244 w 987"/>
                  <a:gd name="T45" fmla="*/ 153 h 405"/>
                  <a:gd name="T46" fmla="*/ 190 w 987"/>
                  <a:gd name="T47" fmla="*/ 113 h 405"/>
                  <a:gd name="T48" fmla="*/ 133 w 987"/>
                  <a:gd name="T49" fmla="*/ 75 h 405"/>
                  <a:gd name="T50" fmla="*/ 76 w 987"/>
                  <a:gd name="T51" fmla="*/ 37 h 405"/>
                  <a:gd name="T52" fmla="*/ 17 w 987"/>
                  <a:gd name="T53" fmla="*/ 0 h 405"/>
                  <a:gd name="T54" fmla="*/ 0 w 987"/>
                  <a:gd name="T5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7" h="405">
                    <a:moveTo>
                      <a:pt x="754" y="121"/>
                    </a:moveTo>
                    <a:lnTo>
                      <a:pt x="811" y="175"/>
                    </a:lnTo>
                    <a:lnTo>
                      <a:pt x="837" y="205"/>
                    </a:lnTo>
                    <a:lnTo>
                      <a:pt x="867" y="240"/>
                    </a:lnTo>
                    <a:lnTo>
                      <a:pt x="895" y="275"/>
                    </a:lnTo>
                    <a:lnTo>
                      <a:pt x="921" y="313"/>
                    </a:lnTo>
                    <a:lnTo>
                      <a:pt x="949" y="353"/>
                    </a:lnTo>
                    <a:lnTo>
                      <a:pt x="973" y="400"/>
                    </a:lnTo>
                    <a:lnTo>
                      <a:pt x="987" y="405"/>
                    </a:lnTo>
                    <a:lnTo>
                      <a:pt x="963" y="360"/>
                    </a:lnTo>
                    <a:lnTo>
                      <a:pt x="935" y="318"/>
                    </a:lnTo>
                    <a:lnTo>
                      <a:pt x="908" y="280"/>
                    </a:lnTo>
                    <a:lnTo>
                      <a:pt x="881" y="245"/>
                    </a:lnTo>
                    <a:lnTo>
                      <a:pt x="854" y="213"/>
                    </a:lnTo>
                    <a:lnTo>
                      <a:pt x="827" y="181"/>
                    </a:lnTo>
                    <a:lnTo>
                      <a:pt x="773" y="127"/>
                    </a:lnTo>
                    <a:lnTo>
                      <a:pt x="754" y="121"/>
                    </a:lnTo>
                    <a:close/>
                    <a:moveTo>
                      <a:pt x="0" y="0"/>
                    </a:moveTo>
                    <a:lnTo>
                      <a:pt x="59" y="37"/>
                    </a:lnTo>
                    <a:lnTo>
                      <a:pt x="117" y="73"/>
                    </a:lnTo>
                    <a:lnTo>
                      <a:pt x="174" y="110"/>
                    </a:lnTo>
                    <a:lnTo>
                      <a:pt x="228" y="148"/>
                    </a:lnTo>
                    <a:lnTo>
                      <a:pt x="244" y="153"/>
                    </a:lnTo>
                    <a:lnTo>
                      <a:pt x="190" y="113"/>
                    </a:lnTo>
                    <a:lnTo>
                      <a:pt x="133" y="75"/>
                    </a:lnTo>
                    <a:lnTo>
                      <a:pt x="76" y="37"/>
                    </a:lnTo>
                    <a:lnTo>
                      <a:pt x="17" y="0"/>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21"/>
              <p:cNvSpPr>
                <a:spLocks/>
              </p:cNvSpPr>
              <p:nvPr/>
            </p:nvSpPr>
            <p:spPr bwMode="auto">
              <a:xfrm>
                <a:off x="4178300" y="3060701"/>
                <a:ext cx="77788" cy="14288"/>
              </a:xfrm>
              <a:custGeom>
                <a:avLst/>
                <a:gdLst>
                  <a:gd name="T0" fmla="*/ 40 w 789"/>
                  <a:gd name="T1" fmla="*/ 0 h 139"/>
                  <a:gd name="T2" fmla="*/ 0 w 789"/>
                  <a:gd name="T3" fmla="*/ 0 h 139"/>
                  <a:gd name="T4" fmla="*/ 2 w 789"/>
                  <a:gd name="T5" fmla="*/ 5 h 139"/>
                  <a:gd name="T6" fmla="*/ 16 w 789"/>
                  <a:gd name="T7" fmla="*/ 12 h 139"/>
                  <a:gd name="T8" fmla="*/ 33 w 789"/>
                  <a:gd name="T9" fmla="*/ 12 h 139"/>
                  <a:gd name="T10" fmla="*/ 19 w 789"/>
                  <a:gd name="T11" fmla="*/ 5 h 139"/>
                  <a:gd name="T12" fmla="*/ 40 w 789"/>
                  <a:gd name="T13" fmla="*/ 5 h 139"/>
                  <a:gd name="T14" fmla="*/ 114 w 789"/>
                  <a:gd name="T15" fmla="*/ 5 h 139"/>
                  <a:gd name="T16" fmla="*/ 190 w 789"/>
                  <a:gd name="T17" fmla="*/ 12 h 139"/>
                  <a:gd name="T18" fmla="*/ 271 w 789"/>
                  <a:gd name="T19" fmla="*/ 17 h 139"/>
                  <a:gd name="T20" fmla="*/ 357 w 789"/>
                  <a:gd name="T21" fmla="*/ 27 h 139"/>
                  <a:gd name="T22" fmla="*/ 444 w 789"/>
                  <a:gd name="T23" fmla="*/ 41 h 139"/>
                  <a:gd name="T24" fmla="*/ 536 w 789"/>
                  <a:gd name="T25" fmla="*/ 57 h 139"/>
                  <a:gd name="T26" fmla="*/ 634 w 789"/>
                  <a:gd name="T27" fmla="*/ 78 h 139"/>
                  <a:gd name="T28" fmla="*/ 735 w 789"/>
                  <a:gd name="T29" fmla="*/ 103 h 139"/>
                  <a:gd name="T30" fmla="*/ 770 w 789"/>
                  <a:gd name="T31" fmla="*/ 133 h 139"/>
                  <a:gd name="T32" fmla="*/ 789 w 789"/>
                  <a:gd name="T33" fmla="*/ 139 h 139"/>
                  <a:gd name="T34" fmla="*/ 745 w 789"/>
                  <a:gd name="T35" fmla="*/ 100 h 139"/>
                  <a:gd name="T36" fmla="*/ 642 w 789"/>
                  <a:gd name="T37" fmla="*/ 76 h 139"/>
                  <a:gd name="T38" fmla="*/ 545 w 789"/>
                  <a:gd name="T39" fmla="*/ 54 h 139"/>
                  <a:gd name="T40" fmla="*/ 453 w 789"/>
                  <a:gd name="T41" fmla="*/ 38 h 139"/>
                  <a:gd name="T42" fmla="*/ 361 w 789"/>
                  <a:gd name="T43" fmla="*/ 24 h 139"/>
                  <a:gd name="T44" fmla="*/ 277 w 789"/>
                  <a:gd name="T45" fmla="*/ 14 h 139"/>
                  <a:gd name="T46" fmla="*/ 192 w 789"/>
                  <a:gd name="T47" fmla="*/ 5 h 139"/>
                  <a:gd name="T48" fmla="*/ 114 w 789"/>
                  <a:gd name="T49" fmla="*/ 3 h 139"/>
                  <a:gd name="T50" fmla="*/ 40 w 789"/>
                  <a:gd name="T5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9" h="139">
                    <a:moveTo>
                      <a:pt x="40" y="0"/>
                    </a:moveTo>
                    <a:lnTo>
                      <a:pt x="0" y="0"/>
                    </a:lnTo>
                    <a:lnTo>
                      <a:pt x="2" y="5"/>
                    </a:lnTo>
                    <a:lnTo>
                      <a:pt x="16" y="12"/>
                    </a:lnTo>
                    <a:lnTo>
                      <a:pt x="33" y="12"/>
                    </a:lnTo>
                    <a:lnTo>
                      <a:pt x="19" y="5"/>
                    </a:lnTo>
                    <a:lnTo>
                      <a:pt x="40" y="5"/>
                    </a:lnTo>
                    <a:lnTo>
                      <a:pt x="114" y="5"/>
                    </a:lnTo>
                    <a:lnTo>
                      <a:pt x="190" y="12"/>
                    </a:lnTo>
                    <a:lnTo>
                      <a:pt x="271" y="17"/>
                    </a:lnTo>
                    <a:lnTo>
                      <a:pt x="357" y="27"/>
                    </a:lnTo>
                    <a:lnTo>
                      <a:pt x="444" y="41"/>
                    </a:lnTo>
                    <a:lnTo>
                      <a:pt x="536" y="57"/>
                    </a:lnTo>
                    <a:lnTo>
                      <a:pt x="634" y="78"/>
                    </a:lnTo>
                    <a:lnTo>
                      <a:pt x="735" y="103"/>
                    </a:lnTo>
                    <a:lnTo>
                      <a:pt x="770" y="133"/>
                    </a:lnTo>
                    <a:lnTo>
                      <a:pt x="789" y="139"/>
                    </a:lnTo>
                    <a:lnTo>
                      <a:pt x="745" y="100"/>
                    </a:lnTo>
                    <a:lnTo>
                      <a:pt x="642" y="76"/>
                    </a:lnTo>
                    <a:lnTo>
                      <a:pt x="545" y="54"/>
                    </a:lnTo>
                    <a:lnTo>
                      <a:pt x="453" y="38"/>
                    </a:lnTo>
                    <a:lnTo>
                      <a:pt x="361" y="24"/>
                    </a:lnTo>
                    <a:lnTo>
                      <a:pt x="277" y="14"/>
                    </a:lnTo>
                    <a:lnTo>
                      <a:pt x="192" y="5"/>
                    </a:lnTo>
                    <a:lnTo>
                      <a:pt x="114" y="3"/>
                    </a:lnTo>
                    <a:lnTo>
                      <a:pt x="4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22"/>
              <p:cNvSpPr>
                <a:spLocks/>
              </p:cNvSpPr>
              <p:nvPr/>
            </p:nvSpPr>
            <p:spPr bwMode="auto">
              <a:xfrm>
                <a:off x="4310063" y="3089276"/>
                <a:ext cx="109538" cy="80963"/>
              </a:xfrm>
              <a:custGeom>
                <a:avLst/>
                <a:gdLst>
                  <a:gd name="T0" fmla="*/ 0 w 1106"/>
                  <a:gd name="T1" fmla="*/ 0 h 804"/>
                  <a:gd name="T2" fmla="*/ 58 w 1106"/>
                  <a:gd name="T3" fmla="*/ 33 h 804"/>
                  <a:gd name="T4" fmla="*/ 112 w 1106"/>
                  <a:gd name="T5" fmla="*/ 68 h 804"/>
                  <a:gd name="T6" fmla="*/ 164 w 1106"/>
                  <a:gd name="T7" fmla="*/ 103 h 804"/>
                  <a:gd name="T8" fmla="*/ 215 w 1106"/>
                  <a:gd name="T9" fmla="*/ 138 h 804"/>
                  <a:gd name="T10" fmla="*/ 263 w 1106"/>
                  <a:gd name="T11" fmla="*/ 176 h 804"/>
                  <a:gd name="T12" fmla="*/ 312 w 1106"/>
                  <a:gd name="T13" fmla="*/ 214 h 804"/>
                  <a:gd name="T14" fmla="*/ 359 w 1106"/>
                  <a:gd name="T15" fmla="*/ 254 h 804"/>
                  <a:gd name="T16" fmla="*/ 404 w 1106"/>
                  <a:gd name="T17" fmla="*/ 296 h 804"/>
                  <a:gd name="T18" fmla="*/ 488 w 1106"/>
                  <a:gd name="T19" fmla="*/ 379 h 804"/>
                  <a:gd name="T20" fmla="*/ 570 w 1106"/>
                  <a:gd name="T21" fmla="*/ 466 h 804"/>
                  <a:gd name="T22" fmla="*/ 646 w 1106"/>
                  <a:gd name="T23" fmla="*/ 553 h 804"/>
                  <a:gd name="T24" fmla="*/ 716 w 1106"/>
                  <a:gd name="T25" fmla="*/ 644 h 804"/>
                  <a:gd name="T26" fmla="*/ 811 w 1106"/>
                  <a:gd name="T27" fmla="*/ 688 h 804"/>
                  <a:gd name="T28" fmla="*/ 909 w 1106"/>
                  <a:gd name="T29" fmla="*/ 729 h 804"/>
                  <a:gd name="T30" fmla="*/ 1006 w 1106"/>
                  <a:gd name="T31" fmla="*/ 766 h 804"/>
                  <a:gd name="T32" fmla="*/ 1106 w 1106"/>
                  <a:gd name="T33" fmla="*/ 804 h 804"/>
                  <a:gd name="T34" fmla="*/ 1055 w 1106"/>
                  <a:gd name="T35" fmla="*/ 701 h 804"/>
                  <a:gd name="T36" fmla="*/ 1006 w 1106"/>
                  <a:gd name="T37" fmla="*/ 604 h 804"/>
                  <a:gd name="T38" fmla="*/ 954 w 1106"/>
                  <a:gd name="T39" fmla="*/ 512 h 804"/>
                  <a:gd name="T40" fmla="*/ 900 w 1106"/>
                  <a:gd name="T41" fmla="*/ 428 h 804"/>
                  <a:gd name="T42" fmla="*/ 848 w 1106"/>
                  <a:gd name="T43" fmla="*/ 352 h 804"/>
                  <a:gd name="T44" fmla="*/ 800 w 1106"/>
                  <a:gd name="T45" fmla="*/ 279 h 804"/>
                  <a:gd name="T46" fmla="*/ 751 w 1106"/>
                  <a:gd name="T47" fmla="*/ 217 h 804"/>
                  <a:gd name="T48" fmla="*/ 702 w 1106"/>
                  <a:gd name="T49" fmla="*/ 157 h 804"/>
                  <a:gd name="T50" fmla="*/ 526 w 1106"/>
                  <a:gd name="T51" fmla="*/ 125 h 804"/>
                  <a:gd name="T52" fmla="*/ 350 w 1106"/>
                  <a:gd name="T53" fmla="*/ 87 h 804"/>
                  <a:gd name="T54" fmla="*/ 174 w 1106"/>
                  <a:gd name="T55" fmla="*/ 46 h 804"/>
                  <a:gd name="T56" fmla="*/ 0 w 1106"/>
                  <a:gd name="T57"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6" h="804">
                    <a:moveTo>
                      <a:pt x="0" y="0"/>
                    </a:moveTo>
                    <a:lnTo>
                      <a:pt x="58" y="33"/>
                    </a:lnTo>
                    <a:lnTo>
                      <a:pt x="112" y="68"/>
                    </a:lnTo>
                    <a:lnTo>
                      <a:pt x="164" y="103"/>
                    </a:lnTo>
                    <a:lnTo>
                      <a:pt x="215" y="138"/>
                    </a:lnTo>
                    <a:lnTo>
                      <a:pt x="263" y="176"/>
                    </a:lnTo>
                    <a:lnTo>
                      <a:pt x="312" y="214"/>
                    </a:lnTo>
                    <a:lnTo>
                      <a:pt x="359" y="254"/>
                    </a:lnTo>
                    <a:lnTo>
                      <a:pt x="404" y="296"/>
                    </a:lnTo>
                    <a:lnTo>
                      <a:pt x="488" y="379"/>
                    </a:lnTo>
                    <a:lnTo>
                      <a:pt x="570" y="466"/>
                    </a:lnTo>
                    <a:lnTo>
                      <a:pt x="646" y="553"/>
                    </a:lnTo>
                    <a:lnTo>
                      <a:pt x="716" y="644"/>
                    </a:lnTo>
                    <a:lnTo>
                      <a:pt x="811" y="688"/>
                    </a:lnTo>
                    <a:lnTo>
                      <a:pt x="909" y="729"/>
                    </a:lnTo>
                    <a:lnTo>
                      <a:pt x="1006" y="766"/>
                    </a:lnTo>
                    <a:lnTo>
                      <a:pt x="1106" y="804"/>
                    </a:lnTo>
                    <a:lnTo>
                      <a:pt x="1055" y="701"/>
                    </a:lnTo>
                    <a:lnTo>
                      <a:pt x="1006" y="604"/>
                    </a:lnTo>
                    <a:lnTo>
                      <a:pt x="954" y="512"/>
                    </a:lnTo>
                    <a:lnTo>
                      <a:pt x="900" y="428"/>
                    </a:lnTo>
                    <a:lnTo>
                      <a:pt x="848" y="352"/>
                    </a:lnTo>
                    <a:lnTo>
                      <a:pt x="800" y="279"/>
                    </a:lnTo>
                    <a:lnTo>
                      <a:pt x="751" y="217"/>
                    </a:lnTo>
                    <a:lnTo>
                      <a:pt x="702" y="157"/>
                    </a:lnTo>
                    <a:lnTo>
                      <a:pt x="526" y="125"/>
                    </a:lnTo>
                    <a:lnTo>
                      <a:pt x="350" y="87"/>
                    </a:lnTo>
                    <a:lnTo>
                      <a:pt x="174" y="46"/>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23"/>
              <p:cNvSpPr>
                <a:spLocks/>
              </p:cNvSpPr>
              <p:nvPr/>
            </p:nvSpPr>
            <p:spPr bwMode="auto">
              <a:xfrm>
                <a:off x="4305300" y="3087688"/>
                <a:ext cx="74613" cy="17463"/>
              </a:xfrm>
              <a:custGeom>
                <a:avLst/>
                <a:gdLst>
                  <a:gd name="T0" fmla="*/ 0 w 745"/>
                  <a:gd name="T1" fmla="*/ 0 h 181"/>
                  <a:gd name="T2" fmla="*/ 43 w 745"/>
                  <a:gd name="T3" fmla="*/ 24 h 181"/>
                  <a:gd name="T4" fmla="*/ 217 w 745"/>
                  <a:gd name="T5" fmla="*/ 70 h 181"/>
                  <a:gd name="T6" fmla="*/ 393 w 745"/>
                  <a:gd name="T7" fmla="*/ 111 h 181"/>
                  <a:gd name="T8" fmla="*/ 569 w 745"/>
                  <a:gd name="T9" fmla="*/ 149 h 181"/>
                  <a:gd name="T10" fmla="*/ 745 w 745"/>
                  <a:gd name="T11" fmla="*/ 181 h 181"/>
                  <a:gd name="T12" fmla="*/ 735 w 745"/>
                  <a:gd name="T13" fmla="*/ 167 h 181"/>
                  <a:gd name="T14" fmla="*/ 513 w 745"/>
                  <a:gd name="T15" fmla="*/ 122 h 181"/>
                  <a:gd name="T16" fmla="*/ 312 w 745"/>
                  <a:gd name="T17" fmla="*/ 78 h 181"/>
                  <a:gd name="T18" fmla="*/ 141 w 745"/>
                  <a:gd name="T19" fmla="*/ 38 h 181"/>
                  <a:gd name="T20" fmla="*/ 0 w 745"/>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5" h="181">
                    <a:moveTo>
                      <a:pt x="0" y="0"/>
                    </a:moveTo>
                    <a:lnTo>
                      <a:pt x="43" y="24"/>
                    </a:lnTo>
                    <a:lnTo>
                      <a:pt x="217" y="70"/>
                    </a:lnTo>
                    <a:lnTo>
                      <a:pt x="393" y="111"/>
                    </a:lnTo>
                    <a:lnTo>
                      <a:pt x="569" y="149"/>
                    </a:lnTo>
                    <a:lnTo>
                      <a:pt x="745" y="181"/>
                    </a:lnTo>
                    <a:lnTo>
                      <a:pt x="735" y="167"/>
                    </a:lnTo>
                    <a:lnTo>
                      <a:pt x="513" y="122"/>
                    </a:lnTo>
                    <a:lnTo>
                      <a:pt x="312" y="78"/>
                    </a:lnTo>
                    <a:lnTo>
                      <a:pt x="141" y="38"/>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24"/>
              <p:cNvSpPr>
                <a:spLocks noEditPoints="1"/>
              </p:cNvSpPr>
              <p:nvPr/>
            </p:nvSpPr>
            <p:spPr bwMode="auto">
              <a:xfrm>
                <a:off x="4306888" y="3089276"/>
                <a:ext cx="114300" cy="80963"/>
              </a:xfrm>
              <a:custGeom>
                <a:avLst/>
                <a:gdLst>
                  <a:gd name="T0" fmla="*/ 733 w 1149"/>
                  <a:gd name="T1" fmla="*/ 165 h 817"/>
                  <a:gd name="T2" fmla="*/ 782 w 1149"/>
                  <a:gd name="T3" fmla="*/ 225 h 817"/>
                  <a:gd name="T4" fmla="*/ 831 w 1149"/>
                  <a:gd name="T5" fmla="*/ 287 h 817"/>
                  <a:gd name="T6" fmla="*/ 879 w 1149"/>
                  <a:gd name="T7" fmla="*/ 360 h 817"/>
                  <a:gd name="T8" fmla="*/ 931 w 1149"/>
                  <a:gd name="T9" fmla="*/ 436 h 817"/>
                  <a:gd name="T10" fmla="*/ 985 w 1149"/>
                  <a:gd name="T11" fmla="*/ 520 h 817"/>
                  <a:gd name="T12" fmla="*/ 1037 w 1149"/>
                  <a:gd name="T13" fmla="*/ 612 h 817"/>
                  <a:gd name="T14" fmla="*/ 1086 w 1149"/>
                  <a:gd name="T15" fmla="*/ 709 h 817"/>
                  <a:gd name="T16" fmla="*/ 1137 w 1149"/>
                  <a:gd name="T17" fmla="*/ 812 h 817"/>
                  <a:gd name="T18" fmla="*/ 1149 w 1149"/>
                  <a:gd name="T19" fmla="*/ 817 h 817"/>
                  <a:gd name="T20" fmla="*/ 1100 w 1149"/>
                  <a:gd name="T21" fmla="*/ 713 h 817"/>
                  <a:gd name="T22" fmla="*/ 1048 w 1149"/>
                  <a:gd name="T23" fmla="*/ 615 h 817"/>
                  <a:gd name="T24" fmla="*/ 996 w 1149"/>
                  <a:gd name="T25" fmla="*/ 525 h 817"/>
                  <a:gd name="T26" fmla="*/ 945 w 1149"/>
                  <a:gd name="T27" fmla="*/ 441 h 817"/>
                  <a:gd name="T28" fmla="*/ 893 w 1149"/>
                  <a:gd name="T29" fmla="*/ 363 h 817"/>
                  <a:gd name="T30" fmla="*/ 842 w 1149"/>
                  <a:gd name="T31" fmla="*/ 292 h 817"/>
                  <a:gd name="T32" fmla="*/ 794 w 1149"/>
                  <a:gd name="T33" fmla="*/ 228 h 817"/>
                  <a:gd name="T34" fmla="*/ 747 w 1149"/>
                  <a:gd name="T35" fmla="*/ 168 h 817"/>
                  <a:gd name="T36" fmla="*/ 733 w 1149"/>
                  <a:gd name="T37" fmla="*/ 165 h 817"/>
                  <a:gd name="T38" fmla="*/ 0 w 1149"/>
                  <a:gd name="T39" fmla="*/ 0 h 817"/>
                  <a:gd name="T40" fmla="*/ 56 w 1149"/>
                  <a:gd name="T41" fmla="*/ 33 h 817"/>
                  <a:gd name="T42" fmla="*/ 113 w 1149"/>
                  <a:gd name="T43" fmla="*/ 66 h 817"/>
                  <a:gd name="T44" fmla="*/ 164 w 1149"/>
                  <a:gd name="T45" fmla="*/ 100 h 817"/>
                  <a:gd name="T46" fmla="*/ 219 w 1149"/>
                  <a:gd name="T47" fmla="*/ 139 h 817"/>
                  <a:gd name="T48" fmla="*/ 268 w 1149"/>
                  <a:gd name="T49" fmla="*/ 174 h 817"/>
                  <a:gd name="T50" fmla="*/ 319 w 1149"/>
                  <a:gd name="T51" fmla="*/ 214 h 817"/>
                  <a:gd name="T52" fmla="*/ 365 w 1149"/>
                  <a:gd name="T53" fmla="*/ 252 h 817"/>
                  <a:gd name="T54" fmla="*/ 411 w 1149"/>
                  <a:gd name="T55" fmla="*/ 292 h 817"/>
                  <a:gd name="T56" fmla="*/ 458 w 1149"/>
                  <a:gd name="T57" fmla="*/ 336 h 817"/>
                  <a:gd name="T58" fmla="*/ 501 w 1149"/>
                  <a:gd name="T59" fmla="*/ 377 h 817"/>
                  <a:gd name="T60" fmla="*/ 582 w 1149"/>
                  <a:gd name="T61" fmla="*/ 464 h 817"/>
                  <a:gd name="T62" fmla="*/ 660 w 1149"/>
                  <a:gd name="T63" fmla="*/ 555 h 817"/>
                  <a:gd name="T64" fmla="*/ 731 w 1149"/>
                  <a:gd name="T65" fmla="*/ 647 h 817"/>
                  <a:gd name="T66" fmla="*/ 747 w 1149"/>
                  <a:gd name="T67" fmla="*/ 652 h 817"/>
                  <a:gd name="T68" fmla="*/ 677 w 1149"/>
                  <a:gd name="T69" fmla="*/ 561 h 817"/>
                  <a:gd name="T70" fmla="*/ 601 w 1149"/>
                  <a:gd name="T71" fmla="*/ 474 h 817"/>
                  <a:gd name="T72" fmla="*/ 519 w 1149"/>
                  <a:gd name="T73" fmla="*/ 387 h 817"/>
                  <a:gd name="T74" fmla="*/ 435 w 1149"/>
                  <a:gd name="T75" fmla="*/ 304 h 817"/>
                  <a:gd name="T76" fmla="*/ 390 w 1149"/>
                  <a:gd name="T77" fmla="*/ 262 h 817"/>
                  <a:gd name="T78" fmla="*/ 343 w 1149"/>
                  <a:gd name="T79" fmla="*/ 222 h 817"/>
                  <a:gd name="T80" fmla="*/ 294 w 1149"/>
                  <a:gd name="T81" fmla="*/ 184 h 817"/>
                  <a:gd name="T82" fmla="*/ 246 w 1149"/>
                  <a:gd name="T83" fmla="*/ 146 h 817"/>
                  <a:gd name="T84" fmla="*/ 195 w 1149"/>
                  <a:gd name="T85" fmla="*/ 111 h 817"/>
                  <a:gd name="T86" fmla="*/ 143 w 1149"/>
                  <a:gd name="T87" fmla="*/ 76 h 817"/>
                  <a:gd name="T88" fmla="*/ 89 w 1149"/>
                  <a:gd name="T89" fmla="*/ 41 h 817"/>
                  <a:gd name="T90" fmla="*/ 31 w 1149"/>
                  <a:gd name="T91" fmla="*/ 8 h 817"/>
                  <a:gd name="T92" fmla="*/ 0 w 1149"/>
                  <a:gd name="T93"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9" h="817">
                    <a:moveTo>
                      <a:pt x="733" y="165"/>
                    </a:moveTo>
                    <a:lnTo>
                      <a:pt x="782" y="225"/>
                    </a:lnTo>
                    <a:lnTo>
                      <a:pt x="831" y="287"/>
                    </a:lnTo>
                    <a:lnTo>
                      <a:pt x="879" y="360"/>
                    </a:lnTo>
                    <a:lnTo>
                      <a:pt x="931" y="436"/>
                    </a:lnTo>
                    <a:lnTo>
                      <a:pt x="985" y="520"/>
                    </a:lnTo>
                    <a:lnTo>
                      <a:pt x="1037" y="612"/>
                    </a:lnTo>
                    <a:lnTo>
                      <a:pt x="1086" y="709"/>
                    </a:lnTo>
                    <a:lnTo>
                      <a:pt x="1137" y="812"/>
                    </a:lnTo>
                    <a:lnTo>
                      <a:pt x="1149" y="817"/>
                    </a:lnTo>
                    <a:lnTo>
                      <a:pt x="1100" y="713"/>
                    </a:lnTo>
                    <a:lnTo>
                      <a:pt x="1048" y="615"/>
                    </a:lnTo>
                    <a:lnTo>
                      <a:pt x="996" y="525"/>
                    </a:lnTo>
                    <a:lnTo>
                      <a:pt x="945" y="441"/>
                    </a:lnTo>
                    <a:lnTo>
                      <a:pt x="893" y="363"/>
                    </a:lnTo>
                    <a:lnTo>
                      <a:pt x="842" y="292"/>
                    </a:lnTo>
                    <a:lnTo>
                      <a:pt x="794" y="228"/>
                    </a:lnTo>
                    <a:lnTo>
                      <a:pt x="747" y="168"/>
                    </a:lnTo>
                    <a:lnTo>
                      <a:pt x="733" y="165"/>
                    </a:lnTo>
                    <a:close/>
                    <a:moveTo>
                      <a:pt x="0" y="0"/>
                    </a:moveTo>
                    <a:lnTo>
                      <a:pt x="56" y="33"/>
                    </a:lnTo>
                    <a:lnTo>
                      <a:pt x="113" y="66"/>
                    </a:lnTo>
                    <a:lnTo>
                      <a:pt x="164" y="100"/>
                    </a:lnTo>
                    <a:lnTo>
                      <a:pt x="219" y="139"/>
                    </a:lnTo>
                    <a:lnTo>
                      <a:pt x="268" y="174"/>
                    </a:lnTo>
                    <a:lnTo>
                      <a:pt x="319" y="214"/>
                    </a:lnTo>
                    <a:lnTo>
                      <a:pt x="365" y="252"/>
                    </a:lnTo>
                    <a:lnTo>
                      <a:pt x="411" y="292"/>
                    </a:lnTo>
                    <a:lnTo>
                      <a:pt x="458" y="336"/>
                    </a:lnTo>
                    <a:lnTo>
                      <a:pt x="501" y="377"/>
                    </a:lnTo>
                    <a:lnTo>
                      <a:pt x="582" y="464"/>
                    </a:lnTo>
                    <a:lnTo>
                      <a:pt x="660" y="555"/>
                    </a:lnTo>
                    <a:lnTo>
                      <a:pt x="731" y="647"/>
                    </a:lnTo>
                    <a:lnTo>
                      <a:pt x="747" y="652"/>
                    </a:lnTo>
                    <a:lnTo>
                      <a:pt x="677" y="561"/>
                    </a:lnTo>
                    <a:lnTo>
                      <a:pt x="601" y="474"/>
                    </a:lnTo>
                    <a:lnTo>
                      <a:pt x="519" y="387"/>
                    </a:lnTo>
                    <a:lnTo>
                      <a:pt x="435" y="304"/>
                    </a:lnTo>
                    <a:lnTo>
                      <a:pt x="390" y="262"/>
                    </a:lnTo>
                    <a:lnTo>
                      <a:pt x="343" y="222"/>
                    </a:lnTo>
                    <a:lnTo>
                      <a:pt x="294" y="184"/>
                    </a:lnTo>
                    <a:lnTo>
                      <a:pt x="246" y="146"/>
                    </a:lnTo>
                    <a:lnTo>
                      <a:pt x="195" y="111"/>
                    </a:lnTo>
                    <a:lnTo>
                      <a:pt x="143" y="76"/>
                    </a:lnTo>
                    <a:lnTo>
                      <a:pt x="89" y="41"/>
                    </a:lnTo>
                    <a:lnTo>
                      <a:pt x="31" y="8"/>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5"/>
              <p:cNvSpPr>
                <a:spLocks/>
              </p:cNvSpPr>
              <p:nvPr/>
            </p:nvSpPr>
            <p:spPr bwMode="auto">
              <a:xfrm>
                <a:off x="4302125" y="3086101"/>
                <a:ext cx="79375" cy="19050"/>
              </a:xfrm>
              <a:custGeom>
                <a:avLst/>
                <a:gdLst>
                  <a:gd name="T0" fmla="*/ 0 w 799"/>
                  <a:gd name="T1" fmla="*/ 0 h 200"/>
                  <a:gd name="T2" fmla="*/ 3 w 799"/>
                  <a:gd name="T3" fmla="*/ 5 h 200"/>
                  <a:gd name="T4" fmla="*/ 52 w 799"/>
                  <a:gd name="T5" fmla="*/ 32 h 200"/>
                  <a:gd name="T6" fmla="*/ 83 w 799"/>
                  <a:gd name="T7" fmla="*/ 40 h 200"/>
                  <a:gd name="T8" fmla="*/ 40 w 799"/>
                  <a:gd name="T9" fmla="*/ 16 h 200"/>
                  <a:gd name="T10" fmla="*/ 181 w 799"/>
                  <a:gd name="T11" fmla="*/ 54 h 200"/>
                  <a:gd name="T12" fmla="*/ 352 w 799"/>
                  <a:gd name="T13" fmla="*/ 94 h 200"/>
                  <a:gd name="T14" fmla="*/ 553 w 799"/>
                  <a:gd name="T15" fmla="*/ 138 h 200"/>
                  <a:gd name="T16" fmla="*/ 775 w 799"/>
                  <a:gd name="T17" fmla="*/ 183 h 200"/>
                  <a:gd name="T18" fmla="*/ 785 w 799"/>
                  <a:gd name="T19" fmla="*/ 197 h 200"/>
                  <a:gd name="T20" fmla="*/ 799 w 799"/>
                  <a:gd name="T21" fmla="*/ 200 h 200"/>
                  <a:gd name="T22" fmla="*/ 783 w 799"/>
                  <a:gd name="T23" fmla="*/ 181 h 200"/>
                  <a:gd name="T24" fmla="*/ 658 w 799"/>
                  <a:gd name="T25" fmla="*/ 157 h 200"/>
                  <a:gd name="T26" fmla="*/ 539 w 799"/>
                  <a:gd name="T27" fmla="*/ 132 h 200"/>
                  <a:gd name="T28" fmla="*/ 327 w 799"/>
                  <a:gd name="T29" fmla="*/ 84 h 200"/>
                  <a:gd name="T30" fmla="*/ 146 w 799"/>
                  <a:gd name="T31" fmla="*/ 40 h 200"/>
                  <a:gd name="T32" fmla="*/ 0 w 799"/>
                  <a:gd name="T3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200">
                    <a:moveTo>
                      <a:pt x="0" y="0"/>
                    </a:moveTo>
                    <a:lnTo>
                      <a:pt x="3" y="5"/>
                    </a:lnTo>
                    <a:lnTo>
                      <a:pt x="52" y="32"/>
                    </a:lnTo>
                    <a:lnTo>
                      <a:pt x="83" y="40"/>
                    </a:lnTo>
                    <a:lnTo>
                      <a:pt x="40" y="16"/>
                    </a:lnTo>
                    <a:lnTo>
                      <a:pt x="181" y="54"/>
                    </a:lnTo>
                    <a:lnTo>
                      <a:pt x="352" y="94"/>
                    </a:lnTo>
                    <a:lnTo>
                      <a:pt x="553" y="138"/>
                    </a:lnTo>
                    <a:lnTo>
                      <a:pt x="775" y="183"/>
                    </a:lnTo>
                    <a:lnTo>
                      <a:pt x="785" y="197"/>
                    </a:lnTo>
                    <a:lnTo>
                      <a:pt x="799" y="200"/>
                    </a:lnTo>
                    <a:lnTo>
                      <a:pt x="783" y="181"/>
                    </a:lnTo>
                    <a:lnTo>
                      <a:pt x="658" y="157"/>
                    </a:lnTo>
                    <a:lnTo>
                      <a:pt x="539" y="132"/>
                    </a:lnTo>
                    <a:lnTo>
                      <a:pt x="327" y="84"/>
                    </a:lnTo>
                    <a:lnTo>
                      <a:pt x="146" y="40"/>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26"/>
              <p:cNvSpPr>
                <a:spLocks noEditPoints="1"/>
              </p:cNvSpPr>
              <p:nvPr/>
            </p:nvSpPr>
            <p:spPr bwMode="auto">
              <a:xfrm>
                <a:off x="4076700" y="3573463"/>
                <a:ext cx="20638" cy="73025"/>
              </a:xfrm>
              <a:custGeom>
                <a:avLst/>
                <a:gdLst>
                  <a:gd name="T0" fmla="*/ 157 w 200"/>
                  <a:gd name="T1" fmla="*/ 712 h 745"/>
                  <a:gd name="T2" fmla="*/ 149 w 200"/>
                  <a:gd name="T3" fmla="*/ 745 h 745"/>
                  <a:gd name="T4" fmla="*/ 151 w 200"/>
                  <a:gd name="T5" fmla="*/ 745 h 745"/>
                  <a:gd name="T6" fmla="*/ 157 w 200"/>
                  <a:gd name="T7" fmla="*/ 712 h 745"/>
                  <a:gd name="T8" fmla="*/ 171 w 200"/>
                  <a:gd name="T9" fmla="*/ 60 h 745"/>
                  <a:gd name="T10" fmla="*/ 157 w 200"/>
                  <a:gd name="T11" fmla="*/ 82 h 745"/>
                  <a:gd name="T12" fmla="*/ 111 w 200"/>
                  <a:gd name="T13" fmla="*/ 171 h 745"/>
                  <a:gd name="T14" fmla="*/ 59 w 200"/>
                  <a:gd name="T15" fmla="*/ 273 h 745"/>
                  <a:gd name="T16" fmla="*/ 41 w 200"/>
                  <a:gd name="T17" fmla="*/ 322 h 745"/>
                  <a:gd name="T18" fmla="*/ 22 w 200"/>
                  <a:gd name="T19" fmla="*/ 369 h 745"/>
                  <a:gd name="T20" fmla="*/ 8 w 200"/>
                  <a:gd name="T21" fmla="*/ 401 h 745"/>
                  <a:gd name="T22" fmla="*/ 0 w 200"/>
                  <a:gd name="T23" fmla="*/ 428 h 745"/>
                  <a:gd name="T24" fmla="*/ 35 w 200"/>
                  <a:gd name="T25" fmla="*/ 350 h 745"/>
                  <a:gd name="T26" fmla="*/ 82 w 200"/>
                  <a:gd name="T27" fmla="*/ 249 h 745"/>
                  <a:gd name="T28" fmla="*/ 171 w 200"/>
                  <a:gd name="T29" fmla="*/ 60 h 745"/>
                  <a:gd name="T30" fmla="*/ 200 w 200"/>
                  <a:gd name="T31" fmla="*/ 0 h 745"/>
                  <a:gd name="T32" fmla="*/ 165 w 200"/>
                  <a:gd name="T33" fmla="*/ 63 h 745"/>
                  <a:gd name="T34" fmla="*/ 184 w 200"/>
                  <a:gd name="T35" fmla="*/ 35 h 745"/>
                  <a:gd name="T36" fmla="*/ 200 w 200"/>
                  <a:gd name="T37"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745">
                    <a:moveTo>
                      <a:pt x="157" y="712"/>
                    </a:moveTo>
                    <a:lnTo>
                      <a:pt x="149" y="745"/>
                    </a:lnTo>
                    <a:lnTo>
                      <a:pt x="151" y="745"/>
                    </a:lnTo>
                    <a:lnTo>
                      <a:pt x="157" y="712"/>
                    </a:lnTo>
                    <a:close/>
                    <a:moveTo>
                      <a:pt x="171" y="60"/>
                    </a:moveTo>
                    <a:lnTo>
                      <a:pt x="157" y="82"/>
                    </a:lnTo>
                    <a:lnTo>
                      <a:pt x="111" y="171"/>
                    </a:lnTo>
                    <a:lnTo>
                      <a:pt x="59" y="273"/>
                    </a:lnTo>
                    <a:lnTo>
                      <a:pt x="41" y="322"/>
                    </a:lnTo>
                    <a:lnTo>
                      <a:pt x="22" y="369"/>
                    </a:lnTo>
                    <a:lnTo>
                      <a:pt x="8" y="401"/>
                    </a:lnTo>
                    <a:lnTo>
                      <a:pt x="0" y="428"/>
                    </a:lnTo>
                    <a:lnTo>
                      <a:pt x="35" y="350"/>
                    </a:lnTo>
                    <a:lnTo>
                      <a:pt x="82" y="249"/>
                    </a:lnTo>
                    <a:lnTo>
                      <a:pt x="171" y="60"/>
                    </a:lnTo>
                    <a:close/>
                    <a:moveTo>
                      <a:pt x="200" y="0"/>
                    </a:moveTo>
                    <a:lnTo>
                      <a:pt x="165" y="63"/>
                    </a:lnTo>
                    <a:lnTo>
                      <a:pt x="184" y="35"/>
                    </a:lnTo>
                    <a:lnTo>
                      <a:pt x="200"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27"/>
              <p:cNvSpPr>
                <a:spLocks noEditPoints="1"/>
              </p:cNvSpPr>
              <p:nvPr/>
            </p:nvSpPr>
            <p:spPr bwMode="auto">
              <a:xfrm>
                <a:off x="4086225" y="3646488"/>
                <a:ext cx="6350" cy="12700"/>
              </a:xfrm>
              <a:custGeom>
                <a:avLst/>
                <a:gdLst>
                  <a:gd name="T0" fmla="*/ 44 w 56"/>
                  <a:gd name="T1" fmla="*/ 33 h 127"/>
                  <a:gd name="T2" fmla="*/ 30 w 56"/>
                  <a:gd name="T3" fmla="*/ 67 h 127"/>
                  <a:gd name="T4" fmla="*/ 8 w 56"/>
                  <a:gd name="T5" fmla="*/ 106 h 127"/>
                  <a:gd name="T6" fmla="*/ 0 w 56"/>
                  <a:gd name="T7" fmla="*/ 127 h 127"/>
                  <a:gd name="T8" fmla="*/ 13 w 56"/>
                  <a:gd name="T9" fmla="*/ 106 h 127"/>
                  <a:gd name="T10" fmla="*/ 35 w 56"/>
                  <a:gd name="T11" fmla="*/ 57 h 127"/>
                  <a:gd name="T12" fmla="*/ 44 w 56"/>
                  <a:gd name="T13" fmla="*/ 33 h 127"/>
                  <a:gd name="T14" fmla="*/ 56 w 56"/>
                  <a:gd name="T15" fmla="*/ 0 h 127"/>
                  <a:gd name="T16" fmla="*/ 54 w 56"/>
                  <a:gd name="T17" fmla="*/ 0 h 127"/>
                  <a:gd name="T18" fmla="*/ 46 w 56"/>
                  <a:gd name="T19" fmla="*/ 26 h 127"/>
                  <a:gd name="T20" fmla="*/ 35 w 56"/>
                  <a:gd name="T21" fmla="*/ 57 h 127"/>
                  <a:gd name="T22" fmla="*/ 21 w 56"/>
                  <a:gd name="T23" fmla="*/ 87 h 127"/>
                  <a:gd name="T24" fmla="*/ 44 w 56"/>
                  <a:gd name="T25" fmla="*/ 40 h 127"/>
                  <a:gd name="T26" fmla="*/ 56 w 56"/>
                  <a:gd name="T2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127">
                    <a:moveTo>
                      <a:pt x="44" y="33"/>
                    </a:moveTo>
                    <a:lnTo>
                      <a:pt x="30" y="67"/>
                    </a:lnTo>
                    <a:lnTo>
                      <a:pt x="8" y="106"/>
                    </a:lnTo>
                    <a:lnTo>
                      <a:pt x="0" y="127"/>
                    </a:lnTo>
                    <a:lnTo>
                      <a:pt x="13" y="106"/>
                    </a:lnTo>
                    <a:lnTo>
                      <a:pt x="35" y="57"/>
                    </a:lnTo>
                    <a:lnTo>
                      <a:pt x="44" y="33"/>
                    </a:lnTo>
                    <a:close/>
                    <a:moveTo>
                      <a:pt x="56" y="0"/>
                    </a:moveTo>
                    <a:lnTo>
                      <a:pt x="54" y="0"/>
                    </a:lnTo>
                    <a:lnTo>
                      <a:pt x="46" y="26"/>
                    </a:lnTo>
                    <a:lnTo>
                      <a:pt x="35" y="57"/>
                    </a:lnTo>
                    <a:lnTo>
                      <a:pt x="21" y="87"/>
                    </a:lnTo>
                    <a:lnTo>
                      <a:pt x="44" y="40"/>
                    </a:lnTo>
                    <a:lnTo>
                      <a:pt x="56" y="0"/>
                    </a:lnTo>
                    <a:close/>
                  </a:path>
                </a:pathLst>
              </a:custGeom>
              <a:solidFill>
                <a:srgbClr val="CBA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28"/>
              <p:cNvSpPr>
                <a:spLocks noEditPoints="1"/>
              </p:cNvSpPr>
              <p:nvPr/>
            </p:nvSpPr>
            <p:spPr bwMode="auto">
              <a:xfrm>
                <a:off x="4068763" y="3459163"/>
                <a:ext cx="209550" cy="200025"/>
              </a:xfrm>
              <a:custGeom>
                <a:avLst/>
                <a:gdLst>
                  <a:gd name="T0" fmla="*/ 206 w 2116"/>
                  <a:gd name="T1" fmla="*/ 1301 h 2014"/>
                  <a:gd name="T2" fmla="*/ 203 w 2116"/>
                  <a:gd name="T3" fmla="*/ 1310 h 2014"/>
                  <a:gd name="T4" fmla="*/ 1399 w 2116"/>
                  <a:gd name="T5" fmla="*/ 16 h 2014"/>
                  <a:gd name="T6" fmla="*/ 1469 w 2116"/>
                  <a:gd name="T7" fmla="*/ 61 h 2014"/>
                  <a:gd name="T8" fmla="*/ 1512 w 2116"/>
                  <a:gd name="T9" fmla="*/ 108 h 2014"/>
                  <a:gd name="T10" fmla="*/ 1533 w 2116"/>
                  <a:gd name="T11" fmla="*/ 157 h 2014"/>
                  <a:gd name="T12" fmla="*/ 1531 w 2116"/>
                  <a:gd name="T13" fmla="*/ 205 h 2014"/>
                  <a:gd name="T14" fmla="*/ 1509 w 2116"/>
                  <a:gd name="T15" fmla="*/ 254 h 2014"/>
                  <a:gd name="T16" fmla="*/ 1415 w 2116"/>
                  <a:gd name="T17" fmla="*/ 354 h 2014"/>
                  <a:gd name="T18" fmla="*/ 1268 w 2116"/>
                  <a:gd name="T19" fmla="*/ 451 h 2014"/>
                  <a:gd name="T20" fmla="*/ 1022 w 2116"/>
                  <a:gd name="T21" fmla="*/ 579 h 2014"/>
                  <a:gd name="T22" fmla="*/ 518 w 2116"/>
                  <a:gd name="T23" fmla="*/ 800 h 2014"/>
                  <a:gd name="T24" fmla="*/ 347 w 2116"/>
                  <a:gd name="T25" fmla="*/ 890 h 2014"/>
                  <a:gd name="T26" fmla="*/ 271 w 2116"/>
                  <a:gd name="T27" fmla="*/ 955 h 2014"/>
                  <a:gd name="T28" fmla="*/ 189 w 2116"/>
                  <a:gd name="T29" fmla="*/ 1066 h 2014"/>
                  <a:gd name="T30" fmla="*/ 114 w 2116"/>
                  <a:gd name="T31" fmla="*/ 1202 h 2014"/>
                  <a:gd name="T32" fmla="*/ 48 w 2116"/>
                  <a:gd name="T33" fmla="*/ 1345 h 2014"/>
                  <a:gd name="T34" fmla="*/ 8 w 2116"/>
                  <a:gd name="T35" fmla="*/ 1489 h 2014"/>
                  <a:gd name="T36" fmla="*/ 0 w 2116"/>
                  <a:gd name="T37" fmla="*/ 1611 h 2014"/>
                  <a:gd name="T38" fmla="*/ 22 w 2116"/>
                  <a:gd name="T39" fmla="*/ 1689 h 2014"/>
                  <a:gd name="T40" fmla="*/ 57 w 2116"/>
                  <a:gd name="T41" fmla="*/ 1748 h 2014"/>
                  <a:gd name="T42" fmla="*/ 141 w 2116"/>
                  <a:gd name="T43" fmla="*/ 1849 h 2014"/>
                  <a:gd name="T44" fmla="*/ 170 w 2116"/>
                  <a:gd name="T45" fmla="*/ 1913 h 2014"/>
                  <a:gd name="T46" fmla="*/ 187 w 2116"/>
                  <a:gd name="T47" fmla="*/ 2011 h 2014"/>
                  <a:gd name="T48" fmla="*/ 231 w 2116"/>
                  <a:gd name="T49" fmla="*/ 1917 h 2014"/>
                  <a:gd name="T50" fmla="*/ 243 w 2116"/>
                  <a:gd name="T51" fmla="*/ 1843 h 2014"/>
                  <a:gd name="T52" fmla="*/ 238 w 2116"/>
                  <a:gd name="T53" fmla="*/ 1776 h 2014"/>
                  <a:gd name="T54" fmla="*/ 208 w 2116"/>
                  <a:gd name="T55" fmla="*/ 1719 h 2014"/>
                  <a:gd name="T56" fmla="*/ 125 w 2116"/>
                  <a:gd name="T57" fmla="*/ 1651 h 2014"/>
                  <a:gd name="T58" fmla="*/ 78 w 2116"/>
                  <a:gd name="T59" fmla="*/ 1605 h 2014"/>
                  <a:gd name="T60" fmla="*/ 78 w 2116"/>
                  <a:gd name="T61" fmla="*/ 1588 h 2014"/>
                  <a:gd name="T62" fmla="*/ 165 w 2116"/>
                  <a:gd name="T63" fmla="*/ 1380 h 2014"/>
                  <a:gd name="T64" fmla="*/ 247 w 2116"/>
                  <a:gd name="T65" fmla="*/ 1223 h 2014"/>
                  <a:gd name="T66" fmla="*/ 292 w 2116"/>
                  <a:gd name="T67" fmla="*/ 1139 h 2014"/>
                  <a:gd name="T68" fmla="*/ 330 w 2116"/>
                  <a:gd name="T69" fmla="*/ 1104 h 2014"/>
                  <a:gd name="T70" fmla="*/ 420 w 2116"/>
                  <a:gd name="T71" fmla="*/ 1044 h 2014"/>
                  <a:gd name="T72" fmla="*/ 602 w 2116"/>
                  <a:gd name="T73" fmla="*/ 969 h 2014"/>
                  <a:gd name="T74" fmla="*/ 889 w 2116"/>
                  <a:gd name="T75" fmla="*/ 877 h 2014"/>
                  <a:gd name="T76" fmla="*/ 1279 w 2116"/>
                  <a:gd name="T77" fmla="*/ 779 h 2014"/>
                  <a:gd name="T78" fmla="*/ 1558 w 2116"/>
                  <a:gd name="T79" fmla="*/ 725 h 2014"/>
                  <a:gd name="T80" fmla="*/ 1791 w 2116"/>
                  <a:gd name="T81" fmla="*/ 673 h 2014"/>
                  <a:gd name="T82" fmla="*/ 1925 w 2116"/>
                  <a:gd name="T83" fmla="*/ 628 h 2014"/>
                  <a:gd name="T84" fmla="*/ 2052 w 2116"/>
                  <a:gd name="T85" fmla="*/ 557 h 2014"/>
                  <a:gd name="T86" fmla="*/ 2106 w 2116"/>
                  <a:gd name="T87" fmla="*/ 508 h 2014"/>
                  <a:gd name="T88" fmla="*/ 2059 w 2116"/>
                  <a:gd name="T89" fmla="*/ 395 h 2014"/>
                  <a:gd name="T90" fmla="*/ 1881 w 2116"/>
                  <a:gd name="T91" fmla="*/ 140 h 2014"/>
                  <a:gd name="T92" fmla="*/ 1832 w 2116"/>
                  <a:gd name="T93" fmla="*/ 64 h 2014"/>
                  <a:gd name="T94" fmla="*/ 1786 w 2116"/>
                  <a:gd name="T95" fmla="*/ 37 h 2014"/>
                  <a:gd name="T96" fmla="*/ 1564 w 2116"/>
                  <a:gd name="T97" fmla="*/ 24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16" h="2014">
                    <a:moveTo>
                      <a:pt x="249" y="1221"/>
                    </a:moveTo>
                    <a:lnTo>
                      <a:pt x="247" y="1223"/>
                    </a:lnTo>
                    <a:lnTo>
                      <a:pt x="206" y="1301"/>
                    </a:lnTo>
                    <a:lnTo>
                      <a:pt x="165" y="1380"/>
                    </a:lnTo>
                    <a:lnTo>
                      <a:pt x="151" y="1412"/>
                    </a:lnTo>
                    <a:lnTo>
                      <a:pt x="203" y="1310"/>
                    </a:lnTo>
                    <a:lnTo>
                      <a:pt x="249" y="1221"/>
                    </a:lnTo>
                    <a:close/>
                    <a:moveTo>
                      <a:pt x="1368" y="0"/>
                    </a:moveTo>
                    <a:lnTo>
                      <a:pt x="1399" y="16"/>
                    </a:lnTo>
                    <a:lnTo>
                      <a:pt x="1425" y="32"/>
                    </a:lnTo>
                    <a:lnTo>
                      <a:pt x="1448" y="45"/>
                    </a:lnTo>
                    <a:lnTo>
                      <a:pt x="1469" y="61"/>
                    </a:lnTo>
                    <a:lnTo>
                      <a:pt x="1488" y="78"/>
                    </a:lnTo>
                    <a:lnTo>
                      <a:pt x="1502" y="91"/>
                    </a:lnTo>
                    <a:lnTo>
                      <a:pt x="1512" y="108"/>
                    </a:lnTo>
                    <a:lnTo>
                      <a:pt x="1523" y="124"/>
                    </a:lnTo>
                    <a:lnTo>
                      <a:pt x="1528" y="140"/>
                    </a:lnTo>
                    <a:lnTo>
                      <a:pt x="1533" y="157"/>
                    </a:lnTo>
                    <a:lnTo>
                      <a:pt x="1533" y="172"/>
                    </a:lnTo>
                    <a:lnTo>
                      <a:pt x="1533" y="188"/>
                    </a:lnTo>
                    <a:lnTo>
                      <a:pt x="1531" y="205"/>
                    </a:lnTo>
                    <a:lnTo>
                      <a:pt x="1526" y="221"/>
                    </a:lnTo>
                    <a:lnTo>
                      <a:pt x="1518" y="237"/>
                    </a:lnTo>
                    <a:lnTo>
                      <a:pt x="1509" y="254"/>
                    </a:lnTo>
                    <a:lnTo>
                      <a:pt x="1485" y="286"/>
                    </a:lnTo>
                    <a:lnTo>
                      <a:pt x="1453" y="322"/>
                    </a:lnTo>
                    <a:lnTo>
                      <a:pt x="1415" y="354"/>
                    </a:lnTo>
                    <a:lnTo>
                      <a:pt x="1371" y="386"/>
                    </a:lnTo>
                    <a:lnTo>
                      <a:pt x="1323" y="419"/>
                    </a:lnTo>
                    <a:lnTo>
                      <a:pt x="1268" y="451"/>
                    </a:lnTo>
                    <a:lnTo>
                      <a:pt x="1211" y="484"/>
                    </a:lnTo>
                    <a:lnTo>
                      <a:pt x="1152" y="517"/>
                    </a:lnTo>
                    <a:lnTo>
                      <a:pt x="1022" y="579"/>
                    </a:lnTo>
                    <a:lnTo>
                      <a:pt x="891" y="638"/>
                    </a:lnTo>
                    <a:lnTo>
                      <a:pt x="635" y="752"/>
                    </a:lnTo>
                    <a:lnTo>
                      <a:pt x="518" y="800"/>
                    </a:lnTo>
                    <a:lnTo>
                      <a:pt x="420" y="849"/>
                    </a:lnTo>
                    <a:lnTo>
                      <a:pt x="379" y="868"/>
                    </a:lnTo>
                    <a:lnTo>
                      <a:pt x="347" y="890"/>
                    </a:lnTo>
                    <a:lnTo>
                      <a:pt x="317" y="909"/>
                    </a:lnTo>
                    <a:lnTo>
                      <a:pt x="298" y="925"/>
                    </a:lnTo>
                    <a:lnTo>
                      <a:pt x="271" y="955"/>
                    </a:lnTo>
                    <a:lnTo>
                      <a:pt x="243" y="988"/>
                    </a:lnTo>
                    <a:lnTo>
                      <a:pt x="217" y="1025"/>
                    </a:lnTo>
                    <a:lnTo>
                      <a:pt x="189" y="1066"/>
                    </a:lnTo>
                    <a:lnTo>
                      <a:pt x="163" y="1110"/>
                    </a:lnTo>
                    <a:lnTo>
                      <a:pt x="139" y="1153"/>
                    </a:lnTo>
                    <a:lnTo>
                      <a:pt x="114" y="1202"/>
                    </a:lnTo>
                    <a:lnTo>
                      <a:pt x="90" y="1247"/>
                    </a:lnTo>
                    <a:lnTo>
                      <a:pt x="68" y="1296"/>
                    </a:lnTo>
                    <a:lnTo>
                      <a:pt x="48" y="1345"/>
                    </a:lnTo>
                    <a:lnTo>
                      <a:pt x="33" y="1393"/>
                    </a:lnTo>
                    <a:lnTo>
                      <a:pt x="19" y="1442"/>
                    </a:lnTo>
                    <a:lnTo>
                      <a:pt x="8" y="1489"/>
                    </a:lnTo>
                    <a:lnTo>
                      <a:pt x="3" y="1532"/>
                    </a:lnTo>
                    <a:lnTo>
                      <a:pt x="0" y="1572"/>
                    </a:lnTo>
                    <a:lnTo>
                      <a:pt x="0" y="1611"/>
                    </a:lnTo>
                    <a:lnTo>
                      <a:pt x="5" y="1640"/>
                    </a:lnTo>
                    <a:lnTo>
                      <a:pt x="10" y="1665"/>
                    </a:lnTo>
                    <a:lnTo>
                      <a:pt x="22" y="1689"/>
                    </a:lnTo>
                    <a:lnTo>
                      <a:pt x="33" y="1710"/>
                    </a:lnTo>
                    <a:lnTo>
                      <a:pt x="43" y="1729"/>
                    </a:lnTo>
                    <a:lnTo>
                      <a:pt x="57" y="1748"/>
                    </a:lnTo>
                    <a:lnTo>
                      <a:pt x="87" y="1781"/>
                    </a:lnTo>
                    <a:lnTo>
                      <a:pt x="114" y="1813"/>
                    </a:lnTo>
                    <a:lnTo>
                      <a:pt x="141" y="1849"/>
                    </a:lnTo>
                    <a:lnTo>
                      <a:pt x="151" y="1868"/>
                    </a:lnTo>
                    <a:lnTo>
                      <a:pt x="163" y="1889"/>
                    </a:lnTo>
                    <a:lnTo>
                      <a:pt x="170" y="1913"/>
                    </a:lnTo>
                    <a:lnTo>
                      <a:pt x="176" y="1941"/>
                    </a:lnTo>
                    <a:lnTo>
                      <a:pt x="184" y="2014"/>
                    </a:lnTo>
                    <a:lnTo>
                      <a:pt x="187" y="2011"/>
                    </a:lnTo>
                    <a:lnTo>
                      <a:pt x="195" y="1990"/>
                    </a:lnTo>
                    <a:lnTo>
                      <a:pt x="217" y="1951"/>
                    </a:lnTo>
                    <a:lnTo>
                      <a:pt x="231" y="1917"/>
                    </a:lnTo>
                    <a:lnTo>
                      <a:pt x="238" y="1892"/>
                    </a:lnTo>
                    <a:lnTo>
                      <a:pt x="241" y="1868"/>
                    </a:lnTo>
                    <a:lnTo>
                      <a:pt x="243" y="1843"/>
                    </a:lnTo>
                    <a:lnTo>
                      <a:pt x="243" y="1821"/>
                    </a:lnTo>
                    <a:lnTo>
                      <a:pt x="243" y="1797"/>
                    </a:lnTo>
                    <a:lnTo>
                      <a:pt x="238" y="1776"/>
                    </a:lnTo>
                    <a:lnTo>
                      <a:pt x="233" y="1753"/>
                    </a:lnTo>
                    <a:lnTo>
                      <a:pt x="222" y="1734"/>
                    </a:lnTo>
                    <a:lnTo>
                      <a:pt x="208" y="1719"/>
                    </a:lnTo>
                    <a:lnTo>
                      <a:pt x="189" y="1703"/>
                    </a:lnTo>
                    <a:lnTo>
                      <a:pt x="146" y="1667"/>
                    </a:lnTo>
                    <a:lnTo>
                      <a:pt x="125" y="1651"/>
                    </a:lnTo>
                    <a:lnTo>
                      <a:pt x="102" y="1635"/>
                    </a:lnTo>
                    <a:lnTo>
                      <a:pt x="90" y="1618"/>
                    </a:lnTo>
                    <a:lnTo>
                      <a:pt x="78" y="1605"/>
                    </a:lnTo>
                    <a:lnTo>
                      <a:pt x="78" y="1602"/>
                    </a:lnTo>
                    <a:lnTo>
                      <a:pt x="78" y="1597"/>
                    </a:lnTo>
                    <a:lnTo>
                      <a:pt x="78" y="1588"/>
                    </a:lnTo>
                    <a:lnTo>
                      <a:pt x="97" y="1537"/>
                    </a:lnTo>
                    <a:lnTo>
                      <a:pt x="119" y="1483"/>
                    </a:lnTo>
                    <a:lnTo>
                      <a:pt x="165" y="1380"/>
                    </a:lnTo>
                    <a:lnTo>
                      <a:pt x="203" y="1299"/>
                    </a:lnTo>
                    <a:lnTo>
                      <a:pt x="224" y="1261"/>
                    </a:lnTo>
                    <a:lnTo>
                      <a:pt x="247" y="1223"/>
                    </a:lnTo>
                    <a:lnTo>
                      <a:pt x="247" y="1221"/>
                    </a:lnTo>
                    <a:lnTo>
                      <a:pt x="257" y="1202"/>
                    </a:lnTo>
                    <a:lnTo>
                      <a:pt x="292" y="1139"/>
                    </a:lnTo>
                    <a:lnTo>
                      <a:pt x="301" y="1129"/>
                    </a:lnTo>
                    <a:lnTo>
                      <a:pt x="314" y="1115"/>
                    </a:lnTo>
                    <a:lnTo>
                      <a:pt x="330" y="1104"/>
                    </a:lnTo>
                    <a:lnTo>
                      <a:pt x="349" y="1091"/>
                    </a:lnTo>
                    <a:lnTo>
                      <a:pt x="384" y="1066"/>
                    </a:lnTo>
                    <a:lnTo>
                      <a:pt x="420" y="1044"/>
                    </a:lnTo>
                    <a:lnTo>
                      <a:pt x="463" y="1025"/>
                    </a:lnTo>
                    <a:lnTo>
                      <a:pt x="510" y="1004"/>
                    </a:lnTo>
                    <a:lnTo>
                      <a:pt x="602" y="969"/>
                    </a:lnTo>
                    <a:lnTo>
                      <a:pt x="696" y="936"/>
                    </a:lnTo>
                    <a:lnTo>
                      <a:pt x="794" y="903"/>
                    </a:lnTo>
                    <a:lnTo>
                      <a:pt x="889" y="877"/>
                    </a:lnTo>
                    <a:lnTo>
                      <a:pt x="987" y="849"/>
                    </a:lnTo>
                    <a:lnTo>
                      <a:pt x="1084" y="825"/>
                    </a:lnTo>
                    <a:lnTo>
                      <a:pt x="1279" y="779"/>
                    </a:lnTo>
                    <a:lnTo>
                      <a:pt x="1371" y="757"/>
                    </a:lnTo>
                    <a:lnTo>
                      <a:pt x="1466" y="741"/>
                    </a:lnTo>
                    <a:lnTo>
                      <a:pt x="1558" y="725"/>
                    </a:lnTo>
                    <a:lnTo>
                      <a:pt x="1653" y="708"/>
                    </a:lnTo>
                    <a:lnTo>
                      <a:pt x="1745" y="687"/>
                    </a:lnTo>
                    <a:lnTo>
                      <a:pt x="1791" y="673"/>
                    </a:lnTo>
                    <a:lnTo>
                      <a:pt x="1835" y="660"/>
                    </a:lnTo>
                    <a:lnTo>
                      <a:pt x="1881" y="644"/>
                    </a:lnTo>
                    <a:lnTo>
                      <a:pt x="1925" y="628"/>
                    </a:lnTo>
                    <a:lnTo>
                      <a:pt x="1967" y="606"/>
                    </a:lnTo>
                    <a:lnTo>
                      <a:pt x="2008" y="584"/>
                    </a:lnTo>
                    <a:lnTo>
                      <a:pt x="2052" y="557"/>
                    </a:lnTo>
                    <a:lnTo>
                      <a:pt x="2084" y="533"/>
                    </a:lnTo>
                    <a:lnTo>
                      <a:pt x="2095" y="519"/>
                    </a:lnTo>
                    <a:lnTo>
                      <a:pt x="2106" y="508"/>
                    </a:lnTo>
                    <a:lnTo>
                      <a:pt x="2111" y="494"/>
                    </a:lnTo>
                    <a:lnTo>
                      <a:pt x="2116" y="482"/>
                    </a:lnTo>
                    <a:lnTo>
                      <a:pt x="2059" y="395"/>
                    </a:lnTo>
                    <a:lnTo>
                      <a:pt x="2000" y="308"/>
                    </a:lnTo>
                    <a:lnTo>
                      <a:pt x="1941" y="224"/>
                    </a:lnTo>
                    <a:lnTo>
                      <a:pt x="1881" y="140"/>
                    </a:lnTo>
                    <a:lnTo>
                      <a:pt x="1857" y="97"/>
                    </a:lnTo>
                    <a:lnTo>
                      <a:pt x="1845" y="78"/>
                    </a:lnTo>
                    <a:lnTo>
                      <a:pt x="1832" y="64"/>
                    </a:lnTo>
                    <a:lnTo>
                      <a:pt x="1821" y="51"/>
                    </a:lnTo>
                    <a:lnTo>
                      <a:pt x="1805" y="42"/>
                    </a:lnTo>
                    <a:lnTo>
                      <a:pt x="1786" y="37"/>
                    </a:lnTo>
                    <a:lnTo>
                      <a:pt x="1761" y="35"/>
                    </a:lnTo>
                    <a:lnTo>
                      <a:pt x="1664" y="30"/>
                    </a:lnTo>
                    <a:lnTo>
                      <a:pt x="1564" y="24"/>
                    </a:lnTo>
                    <a:lnTo>
                      <a:pt x="1466" y="13"/>
                    </a:lnTo>
                    <a:lnTo>
                      <a:pt x="1368"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29"/>
              <p:cNvSpPr>
                <a:spLocks noEditPoints="1"/>
              </p:cNvSpPr>
              <p:nvPr/>
            </p:nvSpPr>
            <p:spPr bwMode="auto">
              <a:xfrm>
                <a:off x="4076700" y="3508376"/>
                <a:ext cx="203200" cy="149225"/>
              </a:xfrm>
              <a:custGeom>
                <a:avLst/>
                <a:gdLst>
                  <a:gd name="T0" fmla="*/ 122 w 2047"/>
                  <a:gd name="T1" fmla="*/ 1508 h 1508"/>
                  <a:gd name="T2" fmla="*/ 144 w 2047"/>
                  <a:gd name="T3" fmla="*/ 1459 h 1508"/>
                  <a:gd name="T4" fmla="*/ 12 w 2047"/>
                  <a:gd name="T5" fmla="*/ 1136 h 1508"/>
                  <a:gd name="T6" fmla="*/ 47 w 2047"/>
                  <a:gd name="T7" fmla="*/ 1169 h 1508"/>
                  <a:gd name="T8" fmla="*/ 111 w 2047"/>
                  <a:gd name="T9" fmla="*/ 1221 h 1508"/>
                  <a:gd name="T10" fmla="*/ 144 w 2047"/>
                  <a:gd name="T11" fmla="*/ 1252 h 1508"/>
                  <a:gd name="T12" fmla="*/ 160 w 2047"/>
                  <a:gd name="T13" fmla="*/ 1294 h 1508"/>
                  <a:gd name="T14" fmla="*/ 165 w 2047"/>
                  <a:gd name="T15" fmla="*/ 1339 h 1508"/>
                  <a:gd name="T16" fmla="*/ 163 w 2047"/>
                  <a:gd name="T17" fmla="*/ 1386 h 1508"/>
                  <a:gd name="T18" fmla="*/ 153 w 2047"/>
                  <a:gd name="T19" fmla="*/ 1435 h 1508"/>
                  <a:gd name="T20" fmla="*/ 155 w 2047"/>
                  <a:gd name="T21" fmla="*/ 1428 h 1508"/>
                  <a:gd name="T22" fmla="*/ 171 w 2047"/>
                  <a:gd name="T23" fmla="*/ 1369 h 1508"/>
                  <a:gd name="T24" fmla="*/ 174 w 2047"/>
                  <a:gd name="T25" fmla="*/ 1304 h 1508"/>
                  <a:gd name="T26" fmla="*/ 158 w 2047"/>
                  <a:gd name="T27" fmla="*/ 1250 h 1508"/>
                  <a:gd name="T28" fmla="*/ 134 w 2047"/>
                  <a:gd name="T29" fmla="*/ 1207 h 1508"/>
                  <a:gd name="T30" fmla="*/ 101 w 2047"/>
                  <a:gd name="T31" fmla="*/ 1174 h 1508"/>
                  <a:gd name="T32" fmla="*/ 68 w 2047"/>
                  <a:gd name="T33" fmla="*/ 1153 h 1508"/>
                  <a:gd name="T34" fmla="*/ 14 w 2047"/>
                  <a:gd name="T35" fmla="*/ 1125 h 1508"/>
                  <a:gd name="T36" fmla="*/ 87 w 2047"/>
                  <a:gd name="T37" fmla="*/ 898 h 1508"/>
                  <a:gd name="T38" fmla="*/ 19 w 2047"/>
                  <a:gd name="T39" fmla="*/ 1055 h 1508"/>
                  <a:gd name="T40" fmla="*/ 0 w 2047"/>
                  <a:gd name="T41" fmla="*/ 1115 h 1508"/>
                  <a:gd name="T42" fmla="*/ 14 w 2047"/>
                  <a:gd name="T43" fmla="*/ 1085 h 1508"/>
                  <a:gd name="T44" fmla="*/ 36 w 2047"/>
                  <a:gd name="T45" fmla="*/ 1026 h 1508"/>
                  <a:gd name="T46" fmla="*/ 73 w 2047"/>
                  <a:gd name="T47" fmla="*/ 930 h 1508"/>
                  <a:gd name="T48" fmla="*/ 169 w 2047"/>
                  <a:gd name="T49" fmla="*/ 741 h 1508"/>
                  <a:gd name="T50" fmla="*/ 125 w 2047"/>
                  <a:gd name="T51" fmla="*/ 817 h 1508"/>
                  <a:gd name="T52" fmla="*/ 128 w 2047"/>
                  <a:gd name="T53" fmla="*/ 819 h 1508"/>
                  <a:gd name="T54" fmla="*/ 198 w 2047"/>
                  <a:gd name="T55" fmla="*/ 692 h 1508"/>
                  <a:gd name="T56" fmla="*/ 169 w 2047"/>
                  <a:gd name="T57" fmla="*/ 739 h 1508"/>
                  <a:gd name="T58" fmla="*/ 171 w 2047"/>
                  <a:gd name="T59" fmla="*/ 739 h 1508"/>
                  <a:gd name="T60" fmla="*/ 198 w 2047"/>
                  <a:gd name="T61" fmla="*/ 692 h 1508"/>
                  <a:gd name="T62" fmla="*/ 2033 w 2047"/>
                  <a:gd name="T63" fmla="*/ 12 h 1508"/>
                  <a:gd name="T64" fmla="*/ 2017 w 2047"/>
                  <a:gd name="T65" fmla="*/ 37 h 1508"/>
                  <a:gd name="T66" fmla="*/ 1974 w 2047"/>
                  <a:gd name="T67" fmla="*/ 75 h 1508"/>
                  <a:gd name="T68" fmla="*/ 1889 w 2047"/>
                  <a:gd name="T69" fmla="*/ 124 h 1508"/>
                  <a:gd name="T70" fmla="*/ 1803 w 2047"/>
                  <a:gd name="T71" fmla="*/ 162 h 1508"/>
                  <a:gd name="T72" fmla="*/ 1713 w 2047"/>
                  <a:gd name="T73" fmla="*/ 191 h 1508"/>
                  <a:gd name="T74" fmla="*/ 1575 w 2047"/>
                  <a:gd name="T75" fmla="*/ 226 h 1508"/>
                  <a:gd name="T76" fmla="*/ 1388 w 2047"/>
                  <a:gd name="T77" fmla="*/ 259 h 1508"/>
                  <a:gd name="T78" fmla="*/ 1201 w 2047"/>
                  <a:gd name="T79" fmla="*/ 297 h 1508"/>
                  <a:gd name="T80" fmla="*/ 909 w 2047"/>
                  <a:gd name="T81" fmla="*/ 367 h 1508"/>
                  <a:gd name="T82" fmla="*/ 716 w 2047"/>
                  <a:gd name="T83" fmla="*/ 421 h 1508"/>
                  <a:gd name="T84" fmla="*/ 524 w 2047"/>
                  <a:gd name="T85" fmla="*/ 487 h 1508"/>
                  <a:gd name="T86" fmla="*/ 385 w 2047"/>
                  <a:gd name="T87" fmla="*/ 543 h 1508"/>
                  <a:gd name="T88" fmla="*/ 306 w 2047"/>
                  <a:gd name="T89" fmla="*/ 584 h 1508"/>
                  <a:gd name="T90" fmla="*/ 323 w 2047"/>
                  <a:gd name="T91" fmla="*/ 581 h 1508"/>
                  <a:gd name="T92" fmla="*/ 451 w 2047"/>
                  <a:gd name="T93" fmla="*/ 527 h 1508"/>
                  <a:gd name="T94" fmla="*/ 607 w 2047"/>
                  <a:gd name="T95" fmla="*/ 473 h 1508"/>
                  <a:gd name="T96" fmla="*/ 862 w 2047"/>
                  <a:gd name="T97" fmla="*/ 397 h 1508"/>
                  <a:gd name="T98" fmla="*/ 1152 w 2047"/>
                  <a:gd name="T99" fmla="*/ 322 h 1508"/>
                  <a:gd name="T100" fmla="*/ 1386 w 2047"/>
                  <a:gd name="T101" fmla="*/ 278 h 1508"/>
                  <a:gd name="T102" fmla="*/ 1572 w 2047"/>
                  <a:gd name="T103" fmla="*/ 243 h 1508"/>
                  <a:gd name="T104" fmla="*/ 1722 w 2047"/>
                  <a:gd name="T105" fmla="*/ 205 h 1508"/>
                  <a:gd name="T106" fmla="*/ 1835 w 2047"/>
                  <a:gd name="T107" fmla="*/ 162 h 1508"/>
                  <a:gd name="T108" fmla="*/ 1920 w 2047"/>
                  <a:gd name="T109" fmla="*/ 118 h 1508"/>
                  <a:gd name="T110" fmla="*/ 1979 w 2047"/>
                  <a:gd name="T111" fmla="*/ 80 h 1508"/>
                  <a:gd name="T112" fmla="*/ 2017 w 2047"/>
                  <a:gd name="T113" fmla="*/ 45 h 1508"/>
                  <a:gd name="T114" fmla="*/ 2047 w 2047"/>
                  <a:gd name="T115" fmla="*/ 1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47" h="1508">
                    <a:moveTo>
                      <a:pt x="144" y="1459"/>
                    </a:moveTo>
                    <a:lnTo>
                      <a:pt x="122" y="1508"/>
                    </a:lnTo>
                    <a:lnTo>
                      <a:pt x="130" y="1489"/>
                    </a:lnTo>
                    <a:lnTo>
                      <a:pt x="144" y="1459"/>
                    </a:lnTo>
                    <a:close/>
                    <a:moveTo>
                      <a:pt x="0" y="1123"/>
                    </a:moveTo>
                    <a:lnTo>
                      <a:pt x="12" y="1136"/>
                    </a:lnTo>
                    <a:lnTo>
                      <a:pt x="24" y="1153"/>
                    </a:lnTo>
                    <a:lnTo>
                      <a:pt x="47" y="1169"/>
                    </a:lnTo>
                    <a:lnTo>
                      <a:pt x="68" y="1185"/>
                    </a:lnTo>
                    <a:lnTo>
                      <a:pt x="111" y="1221"/>
                    </a:lnTo>
                    <a:lnTo>
                      <a:pt x="130" y="1237"/>
                    </a:lnTo>
                    <a:lnTo>
                      <a:pt x="144" y="1252"/>
                    </a:lnTo>
                    <a:lnTo>
                      <a:pt x="155" y="1271"/>
                    </a:lnTo>
                    <a:lnTo>
                      <a:pt x="160" y="1294"/>
                    </a:lnTo>
                    <a:lnTo>
                      <a:pt x="165" y="1315"/>
                    </a:lnTo>
                    <a:lnTo>
                      <a:pt x="165" y="1339"/>
                    </a:lnTo>
                    <a:lnTo>
                      <a:pt x="165" y="1361"/>
                    </a:lnTo>
                    <a:lnTo>
                      <a:pt x="163" y="1386"/>
                    </a:lnTo>
                    <a:lnTo>
                      <a:pt x="160" y="1410"/>
                    </a:lnTo>
                    <a:lnTo>
                      <a:pt x="153" y="1435"/>
                    </a:lnTo>
                    <a:lnTo>
                      <a:pt x="144" y="1459"/>
                    </a:lnTo>
                    <a:lnTo>
                      <a:pt x="155" y="1428"/>
                    </a:lnTo>
                    <a:lnTo>
                      <a:pt x="163" y="1402"/>
                    </a:lnTo>
                    <a:lnTo>
                      <a:pt x="171" y="1369"/>
                    </a:lnTo>
                    <a:lnTo>
                      <a:pt x="174" y="1337"/>
                    </a:lnTo>
                    <a:lnTo>
                      <a:pt x="174" y="1304"/>
                    </a:lnTo>
                    <a:lnTo>
                      <a:pt x="169" y="1277"/>
                    </a:lnTo>
                    <a:lnTo>
                      <a:pt x="158" y="1250"/>
                    </a:lnTo>
                    <a:lnTo>
                      <a:pt x="146" y="1228"/>
                    </a:lnTo>
                    <a:lnTo>
                      <a:pt x="134" y="1207"/>
                    </a:lnTo>
                    <a:lnTo>
                      <a:pt x="117" y="1191"/>
                    </a:lnTo>
                    <a:lnTo>
                      <a:pt x="101" y="1174"/>
                    </a:lnTo>
                    <a:lnTo>
                      <a:pt x="85" y="1163"/>
                    </a:lnTo>
                    <a:lnTo>
                      <a:pt x="68" y="1153"/>
                    </a:lnTo>
                    <a:lnTo>
                      <a:pt x="38" y="1136"/>
                    </a:lnTo>
                    <a:lnTo>
                      <a:pt x="14" y="1125"/>
                    </a:lnTo>
                    <a:lnTo>
                      <a:pt x="0" y="1123"/>
                    </a:lnTo>
                    <a:close/>
                    <a:moveTo>
                      <a:pt x="87" y="898"/>
                    </a:moveTo>
                    <a:lnTo>
                      <a:pt x="41" y="1001"/>
                    </a:lnTo>
                    <a:lnTo>
                      <a:pt x="19" y="1055"/>
                    </a:lnTo>
                    <a:lnTo>
                      <a:pt x="0" y="1106"/>
                    </a:lnTo>
                    <a:lnTo>
                      <a:pt x="0" y="1115"/>
                    </a:lnTo>
                    <a:lnTo>
                      <a:pt x="0" y="1120"/>
                    </a:lnTo>
                    <a:lnTo>
                      <a:pt x="14" y="1085"/>
                    </a:lnTo>
                    <a:lnTo>
                      <a:pt x="22" y="1058"/>
                    </a:lnTo>
                    <a:lnTo>
                      <a:pt x="36" y="1026"/>
                    </a:lnTo>
                    <a:lnTo>
                      <a:pt x="55" y="979"/>
                    </a:lnTo>
                    <a:lnTo>
                      <a:pt x="73" y="930"/>
                    </a:lnTo>
                    <a:lnTo>
                      <a:pt x="87" y="898"/>
                    </a:lnTo>
                    <a:close/>
                    <a:moveTo>
                      <a:pt x="169" y="741"/>
                    </a:moveTo>
                    <a:lnTo>
                      <a:pt x="146" y="779"/>
                    </a:lnTo>
                    <a:lnTo>
                      <a:pt x="125" y="817"/>
                    </a:lnTo>
                    <a:lnTo>
                      <a:pt x="87" y="898"/>
                    </a:lnTo>
                    <a:lnTo>
                      <a:pt x="128" y="819"/>
                    </a:lnTo>
                    <a:lnTo>
                      <a:pt x="169" y="741"/>
                    </a:lnTo>
                    <a:close/>
                    <a:moveTo>
                      <a:pt x="198" y="692"/>
                    </a:moveTo>
                    <a:lnTo>
                      <a:pt x="179" y="720"/>
                    </a:lnTo>
                    <a:lnTo>
                      <a:pt x="169" y="739"/>
                    </a:lnTo>
                    <a:lnTo>
                      <a:pt x="169" y="741"/>
                    </a:lnTo>
                    <a:lnTo>
                      <a:pt x="171" y="739"/>
                    </a:lnTo>
                    <a:lnTo>
                      <a:pt x="185" y="717"/>
                    </a:lnTo>
                    <a:lnTo>
                      <a:pt x="198" y="692"/>
                    </a:lnTo>
                    <a:close/>
                    <a:moveTo>
                      <a:pt x="2038" y="0"/>
                    </a:moveTo>
                    <a:lnTo>
                      <a:pt x="2033" y="12"/>
                    </a:lnTo>
                    <a:lnTo>
                      <a:pt x="2028" y="26"/>
                    </a:lnTo>
                    <a:lnTo>
                      <a:pt x="2017" y="37"/>
                    </a:lnTo>
                    <a:lnTo>
                      <a:pt x="2006" y="51"/>
                    </a:lnTo>
                    <a:lnTo>
                      <a:pt x="1974" y="75"/>
                    </a:lnTo>
                    <a:lnTo>
                      <a:pt x="1930" y="102"/>
                    </a:lnTo>
                    <a:lnTo>
                      <a:pt x="1889" y="124"/>
                    </a:lnTo>
                    <a:lnTo>
                      <a:pt x="1847" y="146"/>
                    </a:lnTo>
                    <a:lnTo>
                      <a:pt x="1803" y="162"/>
                    </a:lnTo>
                    <a:lnTo>
                      <a:pt x="1757" y="178"/>
                    </a:lnTo>
                    <a:lnTo>
                      <a:pt x="1713" y="191"/>
                    </a:lnTo>
                    <a:lnTo>
                      <a:pt x="1667" y="205"/>
                    </a:lnTo>
                    <a:lnTo>
                      <a:pt x="1575" y="226"/>
                    </a:lnTo>
                    <a:lnTo>
                      <a:pt x="1480" y="243"/>
                    </a:lnTo>
                    <a:lnTo>
                      <a:pt x="1388" y="259"/>
                    </a:lnTo>
                    <a:lnTo>
                      <a:pt x="1293" y="275"/>
                    </a:lnTo>
                    <a:lnTo>
                      <a:pt x="1201" y="297"/>
                    </a:lnTo>
                    <a:lnTo>
                      <a:pt x="1006" y="343"/>
                    </a:lnTo>
                    <a:lnTo>
                      <a:pt x="909" y="367"/>
                    </a:lnTo>
                    <a:lnTo>
                      <a:pt x="811" y="395"/>
                    </a:lnTo>
                    <a:lnTo>
                      <a:pt x="716" y="421"/>
                    </a:lnTo>
                    <a:lnTo>
                      <a:pt x="618" y="454"/>
                    </a:lnTo>
                    <a:lnTo>
                      <a:pt x="524" y="487"/>
                    </a:lnTo>
                    <a:lnTo>
                      <a:pt x="432" y="522"/>
                    </a:lnTo>
                    <a:lnTo>
                      <a:pt x="385" y="543"/>
                    </a:lnTo>
                    <a:lnTo>
                      <a:pt x="342" y="562"/>
                    </a:lnTo>
                    <a:lnTo>
                      <a:pt x="306" y="584"/>
                    </a:lnTo>
                    <a:lnTo>
                      <a:pt x="271" y="609"/>
                    </a:lnTo>
                    <a:lnTo>
                      <a:pt x="323" y="581"/>
                    </a:lnTo>
                    <a:lnTo>
                      <a:pt x="383" y="555"/>
                    </a:lnTo>
                    <a:lnTo>
                      <a:pt x="451" y="527"/>
                    </a:lnTo>
                    <a:lnTo>
                      <a:pt x="526" y="501"/>
                    </a:lnTo>
                    <a:lnTo>
                      <a:pt x="607" y="473"/>
                    </a:lnTo>
                    <a:lnTo>
                      <a:pt x="691" y="449"/>
                    </a:lnTo>
                    <a:lnTo>
                      <a:pt x="862" y="397"/>
                    </a:lnTo>
                    <a:lnTo>
                      <a:pt x="1020" y="357"/>
                    </a:lnTo>
                    <a:lnTo>
                      <a:pt x="1152" y="322"/>
                    </a:lnTo>
                    <a:lnTo>
                      <a:pt x="1277" y="292"/>
                    </a:lnTo>
                    <a:lnTo>
                      <a:pt x="1386" y="278"/>
                    </a:lnTo>
                    <a:lnTo>
                      <a:pt x="1483" y="262"/>
                    </a:lnTo>
                    <a:lnTo>
                      <a:pt x="1572" y="243"/>
                    </a:lnTo>
                    <a:lnTo>
                      <a:pt x="1651" y="224"/>
                    </a:lnTo>
                    <a:lnTo>
                      <a:pt x="1722" y="205"/>
                    </a:lnTo>
                    <a:lnTo>
                      <a:pt x="1781" y="183"/>
                    </a:lnTo>
                    <a:lnTo>
                      <a:pt x="1835" y="162"/>
                    </a:lnTo>
                    <a:lnTo>
                      <a:pt x="1882" y="141"/>
                    </a:lnTo>
                    <a:lnTo>
                      <a:pt x="1920" y="118"/>
                    </a:lnTo>
                    <a:lnTo>
                      <a:pt x="1952" y="99"/>
                    </a:lnTo>
                    <a:lnTo>
                      <a:pt x="1979" y="80"/>
                    </a:lnTo>
                    <a:lnTo>
                      <a:pt x="2000" y="61"/>
                    </a:lnTo>
                    <a:lnTo>
                      <a:pt x="2017" y="45"/>
                    </a:lnTo>
                    <a:lnTo>
                      <a:pt x="2030" y="31"/>
                    </a:lnTo>
                    <a:lnTo>
                      <a:pt x="2047" y="10"/>
                    </a:lnTo>
                    <a:lnTo>
                      <a:pt x="2038"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30"/>
              <p:cNvSpPr>
                <a:spLocks/>
              </p:cNvSpPr>
              <p:nvPr/>
            </p:nvSpPr>
            <p:spPr bwMode="auto">
              <a:xfrm>
                <a:off x="4198938" y="3457576"/>
                <a:ext cx="80963" cy="50800"/>
              </a:xfrm>
              <a:custGeom>
                <a:avLst/>
                <a:gdLst>
                  <a:gd name="T0" fmla="*/ 0 w 813"/>
                  <a:gd name="T1" fmla="*/ 0 h 514"/>
                  <a:gd name="T2" fmla="*/ 54 w 813"/>
                  <a:gd name="T3" fmla="*/ 22 h 514"/>
                  <a:gd name="T4" fmla="*/ 152 w 813"/>
                  <a:gd name="T5" fmla="*/ 35 h 514"/>
                  <a:gd name="T6" fmla="*/ 250 w 813"/>
                  <a:gd name="T7" fmla="*/ 46 h 514"/>
                  <a:gd name="T8" fmla="*/ 350 w 813"/>
                  <a:gd name="T9" fmla="*/ 52 h 514"/>
                  <a:gd name="T10" fmla="*/ 447 w 813"/>
                  <a:gd name="T11" fmla="*/ 57 h 514"/>
                  <a:gd name="T12" fmla="*/ 472 w 813"/>
                  <a:gd name="T13" fmla="*/ 59 h 514"/>
                  <a:gd name="T14" fmla="*/ 491 w 813"/>
                  <a:gd name="T15" fmla="*/ 64 h 514"/>
                  <a:gd name="T16" fmla="*/ 507 w 813"/>
                  <a:gd name="T17" fmla="*/ 73 h 514"/>
                  <a:gd name="T18" fmla="*/ 518 w 813"/>
                  <a:gd name="T19" fmla="*/ 86 h 514"/>
                  <a:gd name="T20" fmla="*/ 531 w 813"/>
                  <a:gd name="T21" fmla="*/ 100 h 514"/>
                  <a:gd name="T22" fmla="*/ 543 w 813"/>
                  <a:gd name="T23" fmla="*/ 119 h 514"/>
                  <a:gd name="T24" fmla="*/ 567 w 813"/>
                  <a:gd name="T25" fmla="*/ 162 h 514"/>
                  <a:gd name="T26" fmla="*/ 627 w 813"/>
                  <a:gd name="T27" fmla="*/ 246 h 514"/>
                  <a:gd name="T28" fmla="*/ 686 w 813"/>
                  <a:gd name="T29" fmla="*/ 330 h 514"/>
                  <a:gd name="T30" fmla="*/ 745 w 813"/>
                  <a:gd name="T31" fmla="*/ 417 h 514"/>
                  <a:gd name="T32" fmla="*/ 802 w 813"/>
                  <a:gd name="T33" fmla="*/ 504 h 514"/>
                  <a:gd name="T34" fmla="*/ 811 w 813"/>
                  <a:gd name="T35" fmla="*/ 514 h 514"/>
                  <a:gd name="T36" fmla="*/ 813 w 813"/>
                  <a:gd name="T37" fmla="*/ 509 h 514"/>
                  <a:gd name="T38" fmla="*/ 811 w 813"/>
                  <a:gd name="T39" fmla="*/ 509 h 514"/>
                  <a:gd name="T40" fmla="*/ 642 w 813"/>
                  <a:gd name="T41" fmla="*/ 257 h 514"/>
                  <a:gd name="T42" fmla="*/ 646 w 813"/>
                  <a:gd name="T43" fmla="*/ 252 h 514"/>
                  <a:gd name="T44" fmla="*/ 648 w 813"/>
                  <a:gd name="T45" fmla="*/ 248 h 514"/>
                  <a:gd name="T46" fmla="*/ 562 w 813"/>
                  <a:gd name="T47" fmla="*/ 121 h 514"/>
                  <a:gd name="T48" fmla="*/ 505 w 813"/>
                  <a:gd name="T49" fmla="*/ 43 h 514"/>
                  <a:gd name="T50" fmla="*/ 463 w 813"/>
                  <a:gd name="T51" fmla="*/ 40 h 514"/>
                  <a:gd name="T52" fmla="*/ 353 w 813"/>
                  <a:gd name="T53" fmla="*/ 38 h 514"/>
                  <a:gd name="T54" fmla="*/ 277 w 813"/>
                  <a:gd name="T55" fmla="*/ 32 h 514"/>
                  <a:gd name="T56" fmla="*/ 193 w 813"/>
                  <a:gd name="T57" fmla="*/ 24 h 514"/>
                  <a:gd name="T58" fmla="*/ 101 w 813"/>
                  <a:gd name="T59" fmla="*/ 13 h 514"/>
                  <a:gd name="T60" fmla="*/ 0 w 813"/>
                  <a:gd name="T61"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3" h="514">
                    <a:moveTo>
                      <a:pt x="0" y="0"/>
                    </a:moveTo>
                    <a:lnTo>
                      <a:pt x="54" y="22"/>
                    </a:lnTo>
                    <a:lnTo>
                      <a:pt x="152" y="35"/>
                    </a:lnTo>
                    <a:lnTo>
                      <a:pt x="250" y="46"/>
                    </a:lnTo>
                    <a:lnTo>
                      <a:pt x="350" y="52"/>
                    </a:lnTo>
                    <a:lnTo>
                      <a:pt x="447" y="57"/>
                    </a:lnTo>
                    <a:lnTo>
                      <a:pt x="472" y="59"/>
                    </a:lnTo>
                    <a:lnTo>
                      <a:pt x="491" y="64"/>
                    </a:lnTo>
                    <a:lnTo>
                      <a:pt x="507" y="73"/>
                    </a:lnTo>
                    <a:lnTo>
                      <a:pt x="518" y="86"/>
                    </a:lnTo>
                    <a:lnTo>
                      <a:pt x="531" y="100"/>
                    </a:lnTo>
                    <a:lnTo>
                      <a:pt x="543" y="119"/>
                    </a:lnTo>
                    <a:lnTo>
                      <a:pt x="567" y="162"/>
                    </a:lnTo>
                    <a:lnTo>
                      <a:pt x="627" y="246"/>
                    </a:lnTo>
                    <a:lnTo>
                      <a:pt x="686" y="330"/>
                    </a:lnTo>
                    <a:lnTo>
                      <a:pt x="745" y="417"/>
                    </a:lnTo>
                    <a:lnTo>
                      <a:pt x="802" y="504"/>
                    </a:lnTo>
                    <a:lnTo>
                      <a:pt x="811" y="514"/>
                    </a:lnTo>
                    <a:lnTo>
                      <a:pt x="813" y="509"/>
                    </a:lnTo>
                    <a:lnTo>
                      <a:pt x="811" y="509"/>
                    </a:lnTo>
                    <a:lnTo>
                      <a:pt x="642" y="257"/>
                    </a:lnTo>
                    <a:lnTo>
                      <a:pt x="646" y="252"/>
                    </a:lnTo>
                    <a:lnTo>
                      <a:pt x="648" y="248"/>
                    </a:lnTo>
                    <a:lnTo>
                      <a:pt x="562" y="121"/>
                    </a:lnTo>
                    <a:lnTo>
                      <a:pt x="505" y="43"/>
                    </a:lnTo>
                    <a:lnTo>
                      <a:pt x="463" y="40"/>
                    </a:lnTo>
                    <a:lnTo>
                      <a:pt x="353" y="38"/>
                    </a:lnTo>
                    <a:lnTo>
                      <a:pt x="277" y="32"/>
                    </a:lnTo>
                    <a:lnTo>
                      <a:pt x="193" y="24"/>
                    </a:lnTo>
                    <a:lnTo>
                      <a:pt x="101" y="13"/>
                    </a:lnTo>
                    <a:lnTo>
                      <a:pt x="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31"/>
              <p:cNvSpPr>
                <a:spLocks/>
              </p:cNvSpPr>
              <p:nvPr/>
            </p:nvSpPr>
            <p:spPr bwMode="auto">
              <a:xfrm>
                <a:off x="4198938" y="3457576"/>
                <a:ext cx="49213" cy="4763"/>
              </a:xfrm>
              <a:custGeom>
                <a:avLst/>
                <a:gdLst>
                  <a:gd name="T0" fmla="*/ 0 w 505"/>
                  <a:gd name="T1" fmla="*/ 0 h 43"/>
                  <a:gd name="T2" fmla="*/ 101 w 505"/>
                  <a:gd name="T3" fmla="*/ 13 h 43"/>
                  <a:gd name="T4" fmla="*/ 193 w 505"/>
                  <a:gd name="T5" fmla="*/ 24 h 43"/>
                  <a:gd name="T6" fmla="*/ 277 w 505"/>
                  <a:gd name="T7" fmla="*/ 32 h 43"/>
                  <a:gd name="T8" fmla="*/ 353 w 505"/>
                  <a:gd name="T9" fmla="*/ 38 h 43"/>
                  <a:gd name="T10" fmla="*/ 463 w 505"/>
                  <a:gd name="T11" fmla="*/ 40 h 43"/>
                  <a:gd name="T12" fmla="*/ 505 w 505"/>
                  <a:gd name="T13" fmla="*/ 43 h 43"/>
                  <a:gd name="T14" fmla="*/ 0 w 505"/>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5" h="43">
                    <a:moveTo>
                      <a:pt x="0" y="0"/>
                    </a:moveTo>
                    <a:lnTo>
                      <a:pt x="101" y="13"/>
                    </a:lnTo>
                    <a:lnTo>
                      <a:pt x="193" y="24"/>
                    </a:lnTo>
                    <a:lnTo>
                      <a:pt x="277" y="32"/>
                    </a:lnTo>
                    <a:lnTo>
                      <a:pt x="353" y="38"/>
                    </a:lnTo>
                    <a:lnTo>
                      <a:pt x="463" y="40"/>
                    </a:lnTo>
                    <a:lnTo>
                      <a:pt x="505" y="43"/>
                    </a:lnTo>
                    <a:lnTo>
                      <a:pt x="0" y="0"/>
                    </a:lnTo>
                    <a:close/>
                  </a:path>
                </a:pathLst>
              </a:custGeom>
              <a:solidFill>
                <a:srgbClr val="E3B9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32"/>
              <p:cNvSpPr>
                <a:spLocks/>
              </p:cNvSpPr>
              <p:nvPr/>
            </p:nvSpPr>
            <p:spPr bwMode="auto">
              <a:xfrm>
                <a:off x="4262438" y="3482976"/>
                <a:ext cx="17463" cy="25400"/>
              </a:xfrm>
              <a:custGeom>
                <a:avLst/>
                <a:gdLst>
                  <a:gd name="T0" fmla="*/ 6 w 171"/>
                  <a:gd name="T1" fmla="*/ 0 h 261"/>
                  <a:gd name="T2" fmla="*/ 4 w 171"/>
                  <a:gd name="T3" fmla="*/ 4 h 261"/>
                  <a:gd name="T4" fmla="*/ 0 w 171"/>
                  <a:gd name="T5" fmla="*/ 9 h 261"/>
                  <a:gd name="T6" fmla="*/ 169 w 171"/>
                  <a:gd name="T7" fmla="*/ 261 h 261"/>
                  <a:gd name="T8" fmla="*/ 171 w 171"/>
                  <a:gd name="T9" fmla="*/ 261 h 261"/>
                  <a:gd name="T10" fmla="*/ 171 w 171"/>
                  <a:gd name="T11" fmla="*/ 258 h 261"/>
                  <a:gd name="T12" fmla="*/ 6 w 171"/>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71" h="261">
                    <a:moveTo>
                      <a:pt x="6" y="0"/>
                    </a:moveTo>
                    <a:lnTo>
                      <a:pt x="4" y="4"/>
                    </a:lnTo>
                    <a:lnTo>
                      <a:pt x="0" y="9"/>
                    </a:lnTo>
                    <a:lnTo>
                      <a:pt x="169" y="261"/>
                    </a:lnTo>
                    <a:lnTo>
                      <a:pt x="171" y="261"/>
                    </a:lnTo>
                    <a:lnTo>
                      <a:pt x="171" y="258"/>
                    </a:lnTo>
                    <a:lnTo>
                      <a:pt x="6"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333"/>
              <p:cNvSpPr>
                <a:spLocks/>
              </p:cNvSpPr>
              <p:nvPr/>
            </p:nvSpPr>
            <p:spPr bwMode="auto">
              <a:xfrm>
                <a:off x="4670425" y="3359151"/>
                <a:ext cx="84138" cy="50800"/>
              </a:xfrm>
              <a:custGeom>
                <a:avLst/>
                <a:gdLst>
                  <a:gd name="T0" fmla="*/ 851 w 851"/>
                  <a:gd name="T1" fmla="*/ 0 h 519"/>
                  <a:gd name="T2" fmla="*/ 813 w 851"/>
                  <a:gd name="T3" fmla="*/ 49 h 519"/>
                  <a:gd name="T4" fmla="*/ 770 w 851"/>
                  <a:gd name="T5" fmla="*/ 94 h 519"/>
                  <a:gd name="T6" fmla="*/ 726 w 851"/>
                  <a:gd name="T7" fmla="*/ 138 h 519"/>
                  <a:gd name="T8" fmla="*/ 678 w 851"/>
                  <a:gd name="T9" fmla="*/ 178 h 519"/>
                  <a:gd name="T10" fmla="*/ 629 w 851"/>
                  <a:gd name="T11" fmla="*/ 219 h 519"/>
                  <a:gd name="T12" fmla="*/ 580 w 851"/>
                  <a:gd name="T13" fmla="*/ 257 h 519"/>
                  <a:gd name="T14" fmla="*/ 526 w 851"/>
                  <a:gd name="T15" fmla="*/ 292 h 519"/>
                  <a:gd name="T16" fmla="*/ 472 w 851"/>
                  <a:gd name="T17" fmla="*/ 324 h 519"/>
                  <a:gd name="T18" fmla="*/ 418 w 851"/>
                  <a:gd name="T19" fmla="*/ 355 h 519"/>
                  <a:gd name="T20" fmla="*/ 361 w 851"/>
                  <a:gd name="T21" fmla="*/ 384 h 519"/>
                  <a:gd name="T22" fmla="*/ 305 w 851"/>
                  <a:gd name="T23" fmla="*/ 411 h 519"/>
                  <a:gd name="T24" fmla="*/ 244 w 851"/>
                  <a:gd name="T25" fmla="*/ 433 h 519"/>
                  <a:gd name="T26" fmla="*/ 188 w 851"/>
                  <a:gd name="T27" fmla="*/ 454 h 519"/>
                  <a:gd name="T28" fmla="*/ 127 w 851"/>
                  <a:gd name="T29" fmla="*/ 473 h 519"/>
                  <a:gd name="T30" fmla="*/ 68 w 851"/>
                  <a:gd name="T31" fmla="*/ 489 h 519"/>
                  <a:gd name="T32" fmla="*/ 9 w 851"/>
                  <a:gd name="T33" fmla="*/ 503 h 519"/>
                  <a:gd name="T34" fmla="*/ 6 w 851"/>
                  <a:gd name="T35" fmla="*/ 506 h 519"/>
                  <a:gd name="T36" fmla="*/ 3 w 851"/>
                  <a:gd name="T37" fmla="*/ 512 h 519"/>
                  <a:gd name="T38" fmla="*/ 0 w 851"/>
                  <a:gd name="T39" fmla="*/ 517 h 519"/>
                  <a:gd name="T40" fmla="*/ 0 w 851"/>
                  <a:gd name="T41" fmla="*/ 519 h 519"/>
                  <a:gd name="T42" fmla="*/ 61 w 851"/>
                  <a:gd name="T43" fmla="*/ 503 h 519"/>
                  <a:gd name="T44" fmla="*/ 120 w 851"/>
                  <a:gd name="T45" fmla="*/ 487 h 519"/>
                  <a:gd name="T46" fmla="*/ 179 w 851"/>
                  <a:gd name="T47" fmla="*/ 468 h 519"/>
                  <a:gd name="T48" fmla="*/ 239 w 851"/>
                  <a:gd name="T49" fmla="*/ 449 h 519"/>
                  <a:gd name="T50" fmla="*/ 296 w 851"/>
                  <a:gd name="T51" fmla="*/ 425 h 519"/>
                  <a:gd name="T52" fmla="*/ 353 w 851"/>
                  <a:gd name="T53" fmla="*/ 397 h 519"/>
                  <a:gd name="T54" fmla="*/ 409 w 851"/>
                  <a:gd name="T55" fmla="*/ 371 h 519"/>
                  <a:gd name="T56" fmla="*/ 467 w 851"/>
                  <a:gd name="T57" fmla="*/ 338 h 519"/>
                  <a:gd name="T58" fmla="*/ 519 w 851"/>
                  <a:gd name="T59" fmla="*/ 306 h 519"/>
                  <a:gd name="T60" fmla="*/ 573 w 851"/>
                  <a:gd name="T61" fmla="*/ 270 h 519"/>
                  <a:gd name="T62" fmla="*/ 621 w 851"/>
                  <a:gd name="T63" fmla="*/ 233 h 519"/>
                  <a:gd name="T64" fmla="*/ 670 w 851"/>
                  <a:gd name="T65" fmla="*/ 195 h 519"/>
                  <a:gd name="T66" fmla="*/ 719 w 851"/>
                  <a:gd name="T67" fmla="*/ 151 h 519"/>
                  <a:gd name="T68" fmla="*/ 762 w 851"/>
                  <a:gd name="T69" fmla="*/ 108 h 519"/>
                  <a:gd name="T70" fmla="*/ 806 w 851"/>
                  <a:gd name="T71" fmla="*/ 61 h 519"/>
                  <a:gd name="T72" fmla="*/ 843 w 851"/>
                  <a:gd name="T73" fmla="*/ 13 h 519"/>
                  <a:gd name="T74" fmla="*/ 851 w 851"/>
                  <a:gd name="T75"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51" h="519">
                    <a:moveTo>
                      <a:pt x="851" y="0"/>
                    </a:moveTo>
                    <a:lnTo>
                      <a:pt x="813" y="49"/>
                    </a:lnTo>
                    <a:lnTo>
                      <a:pt x="770" y="94"/>
                    </a:lnTo>
                    <a:lnTo>
                      <a:pt x="726" y="138"/>
                    </a:lnTo>
                    <a:lnTo>
                      <a:pt x="678" y="178"/>
                    </a:lnTo>
                    <a:lnTo>
                      <a:pt x="629" y="219"/>
                    </a:lnTo>
                    <a:lnTo>
                      <a:pt x="580" y="257"/>
                    </a:lnTo>
                    <a:lnTo>
                      <a:pt x="526" y="292"/>
                    </a:lnTo>
                    <a:lnTo>
                      <a:pt x="472" y="324"/>
                    </a:lnTo>
                    <a:lnTo>
                      <a:pt x="418" y="355"/>
                    </a:lnTo>
                    <a:lnTo>
                      <a:pt x="361" y="384"/>
                    </a:lnTo>
                    <a:lnTo>
                      <a:pt x="305" y="411"/>
                    </a:lnTo>
                    <a:lnTo>
                      <a:pt x="244" y="433"/>
                    </a:lnTo>
                    <a:lnTo>
                      <a:pt x="188" y="454"/>
                    </a:lnTo>
                    <a:lnTo>
                      <a:pt x="127" y="473"/>
                    </a:lnTo>
                    <a:lnTo>
                      <a:pt x="68" y="489"/>
                    </a:lnTo>
                    <a:lnTo>
                      <a:pt x="9" y="503"/>
                    </a:lnTo>
                    <a:lnTo>
                      <a:pt x="6" y="506"/>
                    </a:lnTo>
                    <a:lnTo>
                      <a:pt x="3" y="512"/>
                    </a:lnTo>
                    <a:lnTo>
                      <a:pt x="0" y="517"/>
                    </a:lnTo>
                    <a:lnTo>
                      <a:pt x="0" y="519"/>
                    </a:lnTo>
                    <a:lnTo>
                      <a:pt x="61" y="503"/>
                    </a:lnTo>
                    <a:lnTo>
                      <a:pt x="120" y="487"/>
                    </a:lnTo>
                    <a:lnTo>
                      <a:pt x="179" y="468"/>
                    </a:lnTo>
                    <a:lnTo>
                      <a:pt x="239" y="449"/>
                    </a:lnTo>
                    <a:lnTo>
                      <a:pt x="296" y="425"/>
                    </a:lnTo>
                    <a:lnTo>
                      <a:pt x="353" y="397"/>
                    </a:lnTo>
                    <a:lnTo>
                      <a:pt x="409" y="371"/>
                    </a:lnTo>
                    <a:lnTo>
                      <a:pt x="467" y="338"/>
                    </a:lnTo>
                    <a:lnTo>
                      <a:pt x="519" y="306"/>
                    </a:lnTo>
                    <a:lnTo>
                      <a:pt x="573" y="270"/>
                    </a:lnTo>
                    <a:lnTo>
                      <a:pt x="621" y="233"/>
                    </a:lnTo>
                    <a:lnTo>
                      <a:pt x="670" y="195"/>
                    </a:lnTo>
                    <a:lnTo>
                      <a:pt x="719" y="151"/>
                    </a:lnTo>
                    <a:lnTo>
                      <a:pt x="762" y="108"/>
                    </a:lnTo>
                    <a:lnTo>
                      <a:pt x="806" y="61"/>
                    </a:lnTo>
                    <a:lnTo>
                      <a:pt x="843" y="13"/>
                    </a:lnTo>
                    <a:lnTo>
                      <a:pt x="851"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334"/>
              <p:cNvSpPr>
                <a:spLocks/>
              </p:cNvSpPr>
              <p:nvPr/>
            </p:nvSpPr>
            <p:spPr bwMode="auto">
              <a:xfrm>
                <a:off x="3730625" y="3059113"/>
                <a:ext cx="1682750" cy="712788"/>
              </a:xfrm>
              <a:custGeom>
                <a:avLst/>
                <a:gdLst>
                  <a:gd name="T0" fmla="*/ 4377 w 16957"/>
                  <a:gd name="T1" fmla="*/ 33 h 7190"/>
                  <a:gd name="T2" fmla="*/ 9222 w 16957"/>
                  <a:gd name="T3" fmla="*/ 477 h 7190"/>
                  <a:gd name="T4" fmla="*/ 13108 w 16957"/>
                  <a:gd name="T5" fmla="*/ 1795 h 7190"/>
                  <a:gd name="T6" fmla="*/ 15726 w 16957"/>
                  <a:gd name="T7" fmla="*/ 3931 h 7190"/>
                  <a:gd name="T8" fmla="*/ 16849 w 16957"/>
                  <a:gd name="T9" fmla="*/ 6324 h 7190"/>
                  <a:gd name="T10" fmla="*/ 15897 w 16957"/>
                  <a:gd name="T11" fmla="*/ 4616 h 7190"/>
                  <a:gd name="T12" fmla="*/ 12911 w 16957"/>
                  <a:gd name="T13" fmla="*/ 2275 h 7190"/>
                  <a:gd name="T14" fmla="*/ 13607 w 16957"/>
                  <a:gd name="T15" fmla="*/ 3788 h 7190"/>
                  <a:gd name="T16" fmla="*/ 14943 w 16957"/>
                  <a:gd name="T17" fmla="*/ 5131 h 7190"/>
                  <a:gd name="T18" fmla="*/ 14713 w 16957"/>
                  <a:gd name="T19" fmla="*/ 6402 h 7190"/>
                  <a:gd name="T20" fmla="*/ 13822 w 16957"/>
                  <a:gd name="T21" fmla="*/ 6386 h 7190"/>
                  <a:gd name="T22" fmla="*/ 14025 w 16957"/>
                  <a:gd name="T23" fmla="*/ 5487 h 7190"/>
                  <a:gd name="T24" fmla="*/ 12173 w 16957"/>
                  <a:gd name="T25" fmla="*/ 4524 h 7190"/>
                  <a:gd name="T26" fmla="*/ 11008 w 16957"/>
                  <a:gd name="T27" fmla="*/ 4480 h 7190"/>
                  <a:gd name="T28" fmla="*/ 10418 w 16957"/>
                  <a:gd name="T29" fmla="*/ 5905 h 7190"/>
                  <a:gd name="T30" fmla="*/ 9598 w 16957"/>
                  <a:gd name="T31" fmla="*/ 6536 h 7190"/>
                  <a:gd name="T32" fmla="*/ 8895 w 16957"/>
                  <a:gd name="T33" fmla="*/ 6519 h 7190"/>
                  <a:gd name="T34" fmla="*/ 9252 w 16957"/>
                  <a:gd name="T35" fmla="*/ 5851 h 7190"/>
                  <a:gd name="T36" fmla="*/ 9892 w 16957"/>
                  <a:gd name="T37" fmla="*/ 5003 h 7190"/>
                  <a:gd name="T38" fmla="*/ 9293 w 16957"/>
                  <a:gd name="T39" fmla="*/ 3565 h 7190"/>
                  <a:gd name="T40" fmla="*/ 6823 w 16957"/>
                  <a:gd name="T41" fmla="*/ 5163 h 7190"/>
                  <a:gd name="T42" fmla="*/ 6437 w 16957"/>
                  <a:gd name="T43" fmla="*/ 6955 h 7190"/>
                  <a:gd name="T44" fmla="*/ 5225 w 16957"/>
                  <a:gd name="T45" fmla="*/ 6979 h 7190"/>
                  <a:gd name="T46" fmla="*/ 5290 w 16957"/>
                  <a:gd name="T47" fmla="*/ 6294 h 7190"/>
                  <a:gd name="T48" fmla="*/ 6038 w 16957"/>
                  <a:gd name="T49" fmla="*/ 6032 h 7190"/>
                  <a:gd name="T50" fmla="*/ 4591 w 16957"/>
                  <a:gd name="T51" fmla="*/ 3983 h 7190"/>
                  <a:gd name="T52" fmla="*/ 2661 w 16957"/>
                  <a:gd name="T53" fmla="*/ 4026 h 7190"/>
                  <a:gd name="T54" fmla="*/ 970 w 16957"/>
                  <a:gd name="T55" fmla="*/ 4649 h 7190"/>
                  <a:gd name="T56" fmla="*/ 300 w 16957"/>
                  <a:gd name="T57" fmla="*/ 4050 h 7190"/>
                  <a:gd name="T58" fmla="*/ 477 w 16957"/>
                  <a:gd name="T59" fmla="*/ 3181 h 7190"/>
                  <a:gd name="T60" fmla="*/ 1038 w 16957"/>
                  <a:gd name="T61" fmla="*/ 1673 h 7190"/>
                  <a:gd name="T62" fmla="*/ 1000 w 16957"/>
                  <a:gd name="T63" fmla="*/ 1663 h 7190"/>
                  <a:gd name="T64" fmla="*/ 458 w 16957"/>
                  <a:gd name="T65" fmla="*/ 3287 h 7190"/>
                  <a:gd name="T66" fmla="*/ 143 w 16957"/>
                  <a:gd name="T67" fmla="*/ 4040 h 7190"/>
                  <a:gd name="T68" fmla="*/ 913 w 16957"/>
                  <a:gd name="T69" fmla="*/ 4665 h 7190"/>
                  <a:gd name="T70" fmla="*/ 2615 w 16957"/>
                  <a:gd name="T71" fmla="*/ 4061 h 7190"/>
                  <a:gd name="T72" fmla="*/ 4762 w 16957"/>
                  <a:gd name="T73" fmla="*/ 4040 h 7190"/>
                  <a:gd name="T74" fmla="*/ 6029 w 16957"/>
                  <a:gd name="T75" fmla="*/ 6108 h 7190"/>
                  <a:gd name="T76" fmla="*/ 5098 w 16957"/>
                  <a:gd name="T77" fmla="*/ 6329 h 7190"/>
                  <a:gd name="T78" fmla="*/ 5333 w 16957"/>
                  <a:gd name="T79" fmla="*/ 7085 h 7190"/>
                  <a:gd name="T80" fmla="*/ 6702 w 16957"/>
                  <a:gd name="T81" fmla="*/ 6934 h 7190"/>
                  <a:gd name="T82" fmla="*/ 6840 w 16957"/>
                  <a:gd name="T83" fmla="*/ 5230 h 7190"/>
                  <a:gd name="T84" fmla="*/ 8428 w 16957"/>
                  <a:gd name="T85" fmla="*/ 3817 h 7190"/>
                  <a:gd name="T86" fmla="*/ 9661 w 16957"/>
                  <a:gd name="T87" fmla="*/ 4833 h 7190"/>
                  <a:gd name="T88" fmla="*/ 9349 w 16957"/>
                  <a:gd name="T89" fmla="*/ 5851 h 7190"/>
                  <a:gd name="T90" fmla="*/ 8832 w 16957"/>
                  <a:gd name="T91" fmla="*/ 6530 h 7190"/>
                  <a:gd name="T92" fmla="*/ 9434 w 16957"/>
                  <a:gd name="T93" fmla="*/ 6614 h 7190"/>
                  <a:gd name="T94" fmla="*/ 10355 w 16957"/>
                  <a:gd name="T95" fmla="*/ 6224 h 7190"/>
                  <a:gd name="T96" fmla="*/ 11165 w 16957"/>
                  <a:gd name="T97" fmla="*/ 4802 h 7190"/>
                  <a:gd name="T98" fmla="*/ 11558 w 16957"/>
                  <a:gd name="T99" fmla="*/ 4264 h 7190"/>
                  <a:gd name="T100" fmla="*/ 13854 w 16957"/>
                  <a:gd name="T101" fmla="*/ 5098 h 7190"/>
                  <a:gd name="T102" fmla="*/ 13634 w 16957"/>
                  <a:gd name="T103" fmla="*/ 6205 h 7190"/>
                  <a:gd name="T104" fmla="*/ 14328 w 16957"/>
                  <a:gd name="T105" fmla="*/ 6346 h 7190"/>
                  <a:gd name="T106" fmla="*/ 15253 w 16957"/>
                  <a:gd name="T107" fmla="*/ 5493 h 7190"/>
                  <a:gd name="T108" fmla="*/ 14001 w 16957"/>
                  <a:gd name="T109" fmla="*/ 3760 h 7190"/>
                  <a:gd name="T110" fmla="*/ 12852 w 16957"/>
                  <a:gd name="T111" fmla="*/ 2271 h 7190"/>
                  <a:gd name="T112" fmla="*/ 15198 w 16957"/>
                  <a:gd name="T113" fmla="*/ 4118 h 7190"/>
                  <a:gd name="T114" fmla="*/ 16792 w 16957"/>
                  <a:gd name="T115" fmla="*/ 6386 h 7190"/>
                  <a:gd name="T116" fmla="*/ 16558 w 16957"/>
                  <a:gd name="T117" fmla="*/ 4809 h 7190"/>
                  <a:gd name="T118" fmla="*/ 14098 w 16957"/>
                  <a:gd name="T119" fmla="*/ 2849 h 7190"/>
                  <a:gd name="T120" fmla="*/ 10498 w 16957"/>
                  <a:gd name="T121" fmla="*/ 409 h 7190"/>
                  <a:gd name="T122" fmla="*/ 5721 w 16957"/>
                  <a:gd name="T123" fmla="*/ 235 h 7190"/>
                  <a:gd name="T124" fmla="*/ 2905 w 16957"/>
                  <a:gd name="T125" fmla="*/ 888 h 7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57" h="7190">
                    <a:moveTo>
                      <a:pt x="1618" y="1930"/>
                    </a:moveTo>
                    <a:lnTo>
                      <a:pt x="1675" y="1868"/>
                    </a:lnTo>
                    <a:lnTo>
                      <a:pt x="1734" y="1803"/>
                    </a:lnTo>
                    <a:lnTo>
                      <a:pt x="1797" y="1743"/>
                    </a:lnTo>
                    <a:lnTo>
                      <a:pt x="1858" y="1682"/>
                    </a:lnTo>
                    <a:lnTo>
                      <a:pt x="1983" y="1562"/>
                    </a:lnTo>
                    <a:lnTo>
                      <a:pt x="2114" y="1449"/>
                    </a:lnTo>
                    <a:lnTo>
                      <a:pt x="2206" y="1372"/>
                    </a:lnTo>
                    <a:lnTo>
                      <a:pt x="2300" y="1305"/>
                    </a:lnTo>
                    <a:lnTo>
                      <a:pt x="2396" y="1237"/>
                    </a:lnTo>
                    <a:lnTo>
                      <a:pt x="2493" y="1172"/>
                    </a:lnTo>
                    <a:lnTo>
                      <a:pt x="2690" y="1050"/>
                    </a:lnTo>
                    <a:lnTo>
                      <a:pt x="2889" y="926"/>
                    </a:lnTo>
                    <a:lnTo>
                      <a:pt x="3005" y="852"/>
                    </a:lnTo>
                    <a:lnTo>
                      <a:pt x="3117" y="774"/>
                    </a:lnTo>
                    <a:lnTo>
                      <a:pt x="3225" y="693"/>
                    </a:lnTo>
                    <a:lnTo>
                      <a:pt x="3331" y="609"/>
                    </a:lnTo>
                    <a:lnTo>
                      <a:pt x="3436" y="522"/>
                    </a:lnTo>
                    <a:lnTo>
                      <a:pt x="3540" y="433"/>
                    </a:lnTo>
                    <a:lnTo>
                      <a:pt x="3742" y="252"/>
                    </a:lnTo>
                    <a:lnTo>
                      <a:pt x="3773" y="228"/>
                    </a:lnTo>
                    <a:lnTo>
                      <a:pt x="3805" y="203"/>
                    </a:lnTo>
                    <a:lnTo>
                      <a:pt x="3840" y="184"/>
                    </a:lnTo>
                    <a:lnTo>
                      <a:pt x="3872" y="165"/>
                    </a:lnTo>
                    <a:lnTo>
                      <a:pt x="3911" y="149"/>
                    </a:lnTo>
                    <a:lnTo>
                      <a:pt x="3946" y="136"/>
                    </a:lnTo>
                    <a:lnTo>
                      <a:pt x="4019" y="108"/>
                    </a:lnTo>
                    <a:lnTo>
                      <a:pt x="4071" y="92"/>
                    </a:lnTo>
                    <a:lnTo>
                      <a:pt x="4121" y="76"/>
                    </a:lnTo>
                    <a:lnTo>
                      <a:pt x="4170" y="65"/>
                    </a:lnTo>
                    <a:lnTo>
                      <a:pt x="4222" y="54"/>
                    </a:lnTo>
                    <a:lnTo>
                      <a:pt x="4274" y="46"/>
                    </a:lnTo>
                    <a:lnTo>
                      <a:pt x="4325" y="38"/>
                    </a:lnTo>
                    <a:lnTo>
                      <a:pt x="4377" y="33"/>
                    </a:lnTo>
                    <a:lnTo>
                      <a:pt x="4428" y="30"/>
                    </a:lnTo>
                    <a:lnTo>
                      <a:pt x="4534" y="28"/>
                    </a:lnTo>
                    <a:lnTo>
                      <a:pt x="4637" y="33"/>
                    </a:lnTo>
                    <a:lnTo>
                      <a:pt x="4739" y="40"/>
                    </a:lnTo>
                    <a:lnTo>
                      <a:pt x="4842" y="54"/>
                    </a:lnTo>
                    <a:lnTo>
                      <a:pt x="4946" y="73"/>
                    </a:lnTo>
                    <a:lnTo>
                      <a:pt x="5049" y="94"/>
                    </a:lnTo>
                    <a:lnTo>
                      <a:pt x="5149" y="116"/>
                    </a:lnTo>
                    <a:lnTo>
                      <a:pt x="5251" y="144"/>
                    </a:lnTo>
                    <a:lnTo>
                      <a:pt x="5453" y="200"/>
                    </a:lnTo>
                    <a:lnTo>
                      <a:pt x="5650" y="259"/>
                    </a:lnTo>
                    <a:lnTo>
                      <a:pt x="5764" y="292"/>
                    </a:lnTo>
                    <a:lnTo>
                      <a:pt x="5876" y="322"/>
                    </a:lnTo>
                    <a:lnTo>
                      <a:pt x="5989" y="352"/>
                    </a:lnTo>
                    <a:lnTo>
                      <a:pt x="6100" y="379"/>
                    </a:lnTo>
                    <a:lnTo>
                      <a:pt x="6214" y="406"/>
                    </a:lnTo>
                    <a:lnTo>
                      <a:pt x="6328" y="431"/>
                    </a:lnTo>
                    <a:lnTo>
                      <a:pt x="6558" y="473"/>
                    </a:lnTo>
                    <a:lnTo>
                      <a:pt x="6788" y="511"/>
                    </a:lnTo>
                    <a:lnTo>
                      <a:pt x="7018" y="544"/>
                    </a:lnTo>
                    <a:lnTo>
                      <a:pt x="7250" y="569"/>
                    </a:lnTo>
                    <a:lnTo>
                      <a:pt x="7483" y="590"/>
                    </a:lnTo>
                    <a:lnTo>
                      <a:pt x="7653" y="598"/>
                    </a:lnTo>
                    <a:lnTo>
                      <a:pt x="7821" y="607"/>
                    </a:lnTo>
                    <a:lnTo>
                      <a:pt x="7992" y="609"/>
                    </a:lnTo>
                    <a:lnTo>
                      <a:pt x="8162" y="607"/>
                    </a:lnTo>
                    <a:lnTo>
                      <a:pt x="8333" y="598"/>
                    </a:lnTo>
                    <a:lnTo>
                      <a:pt x="8505" y="588"/>
                    </a:lnTo>
                    <a:lnTo>
                      <a:pt x="8672" y="571"/>
                    </a:lnTo>
                    <a:lnTo>
                      <a:pt x="8841" y="550"/>
                    </a:lnTo>
                    <a:lnTo>
                      <a:pt x="8905" y="541"/>
                    </a:lnTo>
                    <a:lnTo>
                      <a:pt x="8970" y="528"/>
                    </a:lnTo>
                    <a:lnTo>
                      <a:pt x="9098" y="503"/>
                    </a:lnTo>
                    <a:lnTo>
                      <a:pt x="9222" y="477"/>
                    </a:lnTo>
                    <a:lnTo>
                      <a:pt x="9353" y="449"/>
                    </a:lnTo>
                    <a:lnTo>
                      <a:pt x="9483" y="431"/>
                    </a:lnTo>
                    <a:lnTo>
                      <a:pt x="9612" y="414"/>
                    </a:lnTo>
                    <a:lnTo>
                      <a:pt x="9743" y="406"/>
                    </a:lnTo>
                    <a:lnTo>
                      <a:pt x="9875" y="400"/>
                    </a:lnTo>
                    <a:lnTo>
                      <a:pt x="10006" y="398"/>
                    </a:lnTo>
                    <a:lnTo>
                      <a:pt x="10138" y="403"/>
                    </a:lnTo>
                    <a:lnTo>
                      <a:pt x="10268" y="412"/>
                    </a:lnTo>
                    <a:lnTo>
                      <a:pt x="10401" y="425"/>
                    </a:lnTo>
                    <a:lnTo>
                      <a:pt x="10531" y="442"/>
                    </a:lnTo>
                    <a:lnTo>
                      <a:pt x="10662" y="463"/>
                    </a:lnTo>
                    <a:lnTo>
                      <a:pt x="10789" y="490"/>
                    </a:lnTo>
                    <a:lnTo>
                      <a:pt x="10919" y="520"/>
                    </a:lnTo>
                    <a:lnTo>
                      <a:pt x="11046" y="553"/>
                    </a:lnTo>
                    <a:lnTo>
                      <a:pt x="11170" y="590"/>
                    </a:lnTo>
                    <a:lnTo>
                      <a:pt x="11296" y="631"/>
                    </a:lnTo>
                    <a:lnTo>
                      <a:pt x="11421" y="675"/>
                    </a:lnTo>
                    <a:lnTo>
                      <a:pt x="11513" y="712"/>
                    </a:lnTo>
                    <a:lnTo>
                      <a:pt x="11602" y="750"/>
                    </a:lnTo>
                    <a:lnTo>
                      <a:pt x="11691" y="791"/>
                    </a:lnTo>
                    <a:lnTo>
                      <a:pt x="11778" y="833"/>
                    </a:lnTo>
                    <a:lnTo>
                      <a:pt x="11865" y="880"/>
                    </a:lnTo>
                    <a:lnTo>
                      <a:pt x="11952" y="926"/>
                    </a:lnTo>
                    <a:lnTo>
                      <a:pt x="12035" y="974"/>
                    </a:lnTo>
                    <a:lnTo>
                      <a:pt x="12119" y="1026"/>
                    </a:lnTo>
                    <a:lnTo>
                      <a:pt x="12201" y="1077"/>
                    </a:lnTo>
                    <a:lnTo>
                      <a:pt x="12282" y="1132"/>
                    </a:lnTo>
                    <a:lnTo>
                      <a:pt x="12363" y="1188"/>
                    </a:lnTo>
                    <a:lnTo>
                      <a:pt x="12445" y="1245"/>
                    </a:lnTo>
                    <a:lnTo>
                      <a:pt x="12601" y="1362"/>
                    </a:lnTo>
                    <a:lnTo>
                      <a:pt x="12754" y="1484"/>
                    </a:lnTo>
                    <a:lnTo>
                      <a:pt x="12876" y="1584"/>
                    </a:lnTo>
                    <a:lnTo>
                      <a:pt x="12992" y="1689"/>
                    </a:lnTo>
                    <a:lnTo>
                      <a:pt x="13108" y="1795"/>
                    </a:lnTo>
                    <a:lnTo>
                      <a:pt x="13219" y="1906"/>
                    </a:lnTo>
                    <a:lnTo>
                      <a:pt x="13331" y="2017"/>
                    </a:lnTo>
                    <a:lnTo>
                      <a:pt x="13437" y="2134"/>
                    </a:lnTo>
                    <a:lnTo>
                      <a:pt x="13540" y="2250"/>
                    </a:lnTo>
                    <a:lnTo>
                      <a:pt x="13640" y="2372"/>
                    </a:lnTo>
                    <a:lnTo>
                      <a:pt x="13748" y="2504"/>
                    </a:lnTo>
                    <a:lnTo>
                      <a:pt x="13854" y="2635"/>
                    </a:lnTo>
                    <a:lnTo>
                      <a:pt x="13911" y="2696"/>
                    </a:lnTo>
                    <a:lnTo>
                      <a:pt x="13968" y="2759"/>
                    </a:lnTo>
                    <a:lnTo>
                      <a:pt x="14025" y="2821"/>
                    </a:lnTo>
                    <a:lnTo>
                      <a:pt x="14087" y="2880"/>
                    </a:lnTo>
                    <a:lnTo>
                      <a:pt x="14184" y="2972"/>
                    </a:lnTo>
                    <a:lnTo>
                      <a:pt x="14288" y="3062"/>
                    </a:lnTo>
                    <a:lnTo>
                      <a:pt x="14396" y="3146"/>
                    </a:lnTo>
                    <a:lnTo>
                      <a:pt x="14450" y="3186"/>
                    </a:lnTo>
                    <a:lnTo>
                      <a:pt x="14507" y="3224"/>
                    </a:lnTo>
                    <a:lnTo>
                      <a:pt x="14564" y="3263"/>
                    </a:lnTo>
                    <a:lnTo>
                      <a:pt x="14621" y="3298"/>
                    </a:lnTo>
                    <a:lnTo>
                      <a:pt x="14680" y="3330"/>
                    </a:lnTo>
                    <a:lnTo>
                      <a:pt x="14741" y="3362"/>
                    </a:lnTo>
                    <a:lnTo>
                      <a:pt x="14800" y="3390"/>
                    </a:lnTo>
                    <a:lnTo>
                      <a:pt x="14862" y="3416"/>
                    </a:lnTo>
                    <a:lnTo>
                      <a:pt x="14927" y="3440"/>
                    </a:lnTo>
                    <a:lnTo>
                      <a:pt x="14990" y="3463"/>
                    </a:lnTo>
                    <a:lnTo>
                      <a:pt x="15035" y="3482"/>
                    </a:lnTo>
                    <a:lnTo>
                      <a:pt x="15082" y="3501"/>
                    </a:lnTo>
                    <a:lnTo>
                      <a:pt x="15125" y="3522"/>
                    </a:lnTo>
                    <a:lnTo>
                      <a:pt x="15169" y="3550"/>
                    </a:lnTo>
                    <a:lnTo>
                      <a:pt x="15255" y="3600"/>
                    </a:lnTo>
                    <a:lnTo>
                      <a:pt x="15336" y="3654"/>
                    </a:lnTo>
                    <a:lnTo>
                      <a:pt x="15437" y="3720"/>
                    </a:lnTo>
                    <a:lnTo>
                      <a:pt x="15534" y="3788"/>
                    </a:lnTo>
                    <a:lnTo>
                      <a:pt x="15632" y="3858"/>
                    </a:lnTo>
                    <a:lnTo>
                      <a:pt x="15726" y="3931"/>
                    </a:lnTo>
                    <a:lnTo>
                      <a:pt x="15822" y="4004"/>
                    </a:lnTo>
                    <a:lnTo>
                      <a:pt x="15914" y="4082"/>
                    </a:lnTo>
                    <a:lnTo>
                      <a:pt x="16003" y="4164"/>
                    </a:lnTo>
                    <a:lnTo>
                      <a:pt x="16090" y="4247"/>
                    </a:lnTo>
                    <a:lnTo>
                      <a:pt x="16174" y="4334"/>
                    </a:lnTo>
                    <a:lnTo>
                      <a:pt x="16252" y="4424"/>
                    </a:lnTo>
                    <a:lnTo>
                      <a:pt x="16331" y="4515"/>
                    </a:lnTo>
                    <a:lnTo>
                      <a:pt x="16404" y="4611"/>
                    </a:lnTo>
                    <a:lnTo>
                      <a:pt x="16472" y="4708"/>
                    </a:lnTo>
                    <a:lnTo>
                      <a:pt x="16537" y="4809"/>
                    </a:lnTo>
                    <a:lnTo>
                      <a:pt x="16597" y="4911"/>
                    </a:lnTo>
                    <a:lnTo>
                      <a:pt x="16654" y="5016"/>
                    </a:lnTo>
                    <a:lnTo>
                      <a:pt x="16680" y="5079"/>
                    </a:lnTo>
                    <a:lnTo>
                      <a:pt x="16708" y="5144"/>
                    </a:lnTo>
                    <a:lnTo>
                      <a:pt x="16732" y="5212"/>
                    </a:lnTo>
                    <a:lnTo>
                      <a:pt x="16757" y="5277"/>
                    </a:lnTo>
                    <a:lnTo>
                      <a:pt x="16797" y="5412"/>
                    </a:lnTo>
                    <a:lnTo>
                      <a:pt x="16837" y="5548"/>
                    </a:lnTo>
                    <a:lnTo>
                      <a:pt x="16884" y="5715"/>
                    </a:lnTo>
                    <a:lnTo>
                      <a:pt x="16903" y="5804"/>
                    </a:lnTo>
                    <a:lnTo>
                      <a:pt x="16922" y="5894"/>
                    </a:lnTo>
                    <a:lnTo>
                      <a:pt x="16936" y="5983"/>
                    </a:lnTo>
                    <a:lnTo>
                      <a:pt x="16938" y="6030"/>
                    </a:lnTo>
                    <a:lnTo>
                      <a:pt x="16941" y="6073"/>
                    </a:lnTo>
                    <a:lnTo>
                      <a:pt x="16941" y="6119"/>
                    </a:lnTo>
                    <a:lnTo>
                      <a:pt x="16938" y="6162"/>
                    </a:lnTo>
                    <a:lnTo>
                      <a:pt x="16936" y="6205"/>
                    </a:lnTo>
                    <a:lnTo>
                      <a:pt x="16927" y="6249"/>
                    </a:lnTo>
                    <a:lnTo>
                      <a:pt x="16924" y="6263"/>
                    </a:lnTo>
                    <a:lnTo>
                      <a:pt x="16919" y="6273"/>
                    </a:lnTo>
                    <a:lnTo>
                      <a:pt x="16908" y="6292"/>
                    </a:lnTo>
                    <a:lnTo>
                      <a:pt x="16894" y="6303"/>
                    </a:lnTo>
                    <a:lnTo>
                      <a:pt x="16879" y="6311"/>
                    </a:lnTo>
                    <a:lnTo>
                      <a:pt x="16849" y="6324"/>
                    </a:lnTo>
                    <a:lnTo>
                      <a:pt x="16835" y="6336"/>
                    </a:lnTo>
                    <a:lnTo>
                      <a:pt x="16825" y="6348"/>
                    </a:lnTo>
                    <a:lnTo>
                      <a:pt x="16811" y="6367"/>
                    </a:lnTo>
                    <a:lnTo>
                      <a:pt x="16819" y="6354"/>
                    </a:lnTo>
                    <a:lnTo>
                      <a:pt x="16813" y="6362"/>
                    </a:lnTo>
                    <a:lnTo>
                      <a:pt x="16805" y="6365"/>
                    </a:lnTo>
                    <a:lnTo>
                      <a:pt x="16797" y="6367"/>
                    </a:lnTo>
                    <a:lnTo>
                      <a:pt x="16788" y="6367"/>
                    </a:lnTo>
                    <a:lnTo>
                      <a:pt x="16773" y="6365"/>
                    </a:lnTo>
                    <a:lnTo>
                      <a:pt x="16757" y="6354"/>
                    </a:lnTo>
                    <a:lnTo>
                      <a:pt x="16743" y="6341"/>
                    </a:lnTo>
                    <a:lnTo>
                      <a:pt x="16727" y="6327"/>
                    </a:lnTo>
                    <a:lnTo>
                      <a:pt x="16708" y="6300"/>
                    </a:lnTo>
                    <a:lnTo>
                      <a:pt x="16664" y="6237"/>
                    </a:lnTo>
                    <a:lnTo>
                      <a:pt x="16626" y="6173"/>
                    </a:lnTo>
                    <a:lnTo>
                      <a:pt x="16591" y="6105"/>
                    </a:lnTo>
                    <a:lnTo>
                      <a:pt x="16562" y="6037"/>
                    </a:lnTo>
                    <a:lnTo>
                      <a:pt x="16534" y="5967"/>
                    </a:lnTo>
                    <a:lnTo>
                      <a:pt x="16510" y="5894"/>
                    </a:lnTo>
                    <a:lnTo>
                      <a:pt x="16485" y="5821"/>
                    </a:lnTo>
                    <a:lnTo>
                      <a:pt x="16464" y="5748"/>
                    </a:lnTo>
                    <a:lnTo>
                      <a:pt x="16423" y="5599"/>
                    </a:lnTo>
                    <a:lnTo>
                      <a:pt x="16379" y="5452"/>
                    </a:lnTo>
                    <a:lnTo>
                      <a:pt x="16358" y="5379"/>
                    </a:lnTo>
                    <a:lnTo>
                      <a:pt x="16334" y="5310"/>
                    </a:lnTo>
                    <a:lnTo>
                      <a:pt x="16306" y="5239"/>
                    </a:lnTo>
                    <a:lnTo>
                      <a:pt x="16276" y="5169"/>
                    </a:lnTo>
                    <a:lnTo>
                      <a:pt x="16252" y="5120"/>
                    </a:lnTo>
                    <a:lnTo>
                      <a:pt x="16226" y="5068"/>
                    </a:lnTo>
                    <a:lnTo>
                      <a:pt x="16168" y="4971"/>
                    </a:lnTo>
                    <a:lnTo>
                      <a:pt x="16109" y="4879"/>
                    </a:lnTo>
                    <a:lnTo>
                      <a:pt x="16043" y="4786"/>
                    </a:lnTo>
                    <a:lnTo>
                      <a:pt x="15973" y="4700"/>
                    </a:lnTo>
                    <a:lnTo>
                      <a:pt x="15897" y="4616"/>
                    </a:lnTo>
                    <a:lnTo>
                      <a:pt x="15819" y="4534"/>
                    </a:lnTo>
                    <a:lnTo>
                      <a:pt x="15737" y="4459"/>
                    </a:lnTo>
                    <a:lnTo>
                      <a:pt x="15653" y="4386"/>
                    </a:lnTo>
                    <a:lnTo>
                      <a:pt x="15564" y="4315"/>
                    </a:lnTo>
                    <a:lnTo>
                      <a:pt x="15474" y="4251"/>
                    </a:lnTo>
                    <a:lnTo>
                      <a:pt x="15380" y="4186"/>
                    </a:lnTo>
                    <a:lnTo>
                      <a:pt x="15284" y="4126"/>
                    </a:lnTo>
                    <a:lnTo>
                      <a:pt x="15187" y="4072"/>
                    </a:lnTo>
                    <a:lnTo>
                      <a:pt x="15089" y="4018"/>
                    </a:lnTo>
                    <a:lnTo>
                      <a:pt x="14990" y="3969"/>
                    </a:lnTo>
                    <a:lnTo>
                      <a:pt x="14906" y="3929"/>
                    </a:lnTo>
                    <a:lnTo>
                      <a:pt x="14819" y="3885"/>
                    </a:lnTo>
                    <a:lnTo>
                      <a:pt x="14734" y="3839"/>
                    </a:lnTo>
                    <a:lnTo>
                      <a:pt x="14650" y="3793"/>
                    </a:lnTo>
                    <a:lnTo>
                      <a:pt x="14485" y="3693"/>
                    </a:lnTo>
                    <a:lnTo>
                      <a:pt x="14320" y="3590"/>
                    </a:lnTo>
                    <a:lnTo>
                      <a:pt x="14158" y="3482"/>
                    </a:lnTo>
                    <a:lnTo>
                      <a:pt x="14001" y="3367"/>
                    </a:lnTo>
                    <a:lnTo>
                      <a:pt x="13846" y="3254"/>
                    </a:lnTo>
                    <a:lnTo>
                      <a:pt x="13696" y="3138"/>
                    </a:lnTo>
                    <a:lnTo>
                      <a:pt x="13637" y="3089"/>
                    </a:lnTo>
                    <a:lnTo>
                      <a:pt x="13583" y="3038"/>
                    </a:lnTo>
                    <a:lnTo>
                      <a:pt x="13531" y="2983"/>
                    </a:lnTo>
                    <a:lnTo>
                      <a:pt x="13480" y="2929"/>
                    </a:lnTo>
                    <a:lnTo>
                      <a:pt x="13385" y="2816"/>
                    </a:lnTo>
                    <a:lnTo>
                      <a:pt x="13287" y="2699"/>
                    </a:lnTo>
                    <a:lnTo>
                      <a:pt x="13239" y="2637"/>
                    </a:lnTo>
                    <a:lnTo>
                      <a:pt x="13184" y="2569"/>
                    </a:lnTo>
                    <a:lnTo>
                      <a:pt x="13127" y="2499"/>
                    </a:lnTo>
                    <a:lnTo>
                      <a:pt x="13071" y="2428"/>
                    </a:lnTo>
                    <a:lnTo>
                      <a:pt x="13009" y="2360"/>
                    </a:lnTo>
                    <a:lnTo>
                      <a:pt x="12976" y="2331"/>
                    </a:lnTo>
                    <a:lnTo>
                      <a:pt x="12943" y="2301"/>
                    </a:lnTo>
                    <a:lnTo>
                      <a:pt x="12911" y="2275"/>
                    </a:lnTo>
                    <a:lnTo>
                      <a:pt x="12876" y="2250"/>
                    </a:lnTo>
                    <a:lnTo>
                      <a:pt x="12840" y="2228"/>
                    </a:lnTo>
                    <a:lnTo>
                      <a:pt x="12805" y="2212"/>
                    </a:lnTo>
                    <a:lnTo>
                      <a:pt x="12789" y="2239"/>
                    </a:lnTo>
                    <a:lnTo>
                      <a:pt x="12813" y="2266"/>
                    </a:lnTo>
                    <a:lnTo>
                      <a:pt x="12835" y="2293"/>
                    </a:lnTo>
                    <a:lnTo>
                      <a:pt x="12854" y="2325"/>
                    </a:lnTo>
                    <a:lnTo>
                      <a:pt x="12870" y="2358"/>
                    </a:lnTo>
                    <a:lnTo>
                      <a:pt x="12900" y="2428"/>
                    </a:lnTo>
                    <a:lnTo>
                      <a:pt x="12927" y="2494"/>
                    </a:lnTo>
                    <a:lnTo>
                      <a:pt x="12967" y="2599"/>
                    </a:lnTo>
                    <a:lnTo>
                      <a:pt x="13005" y="2708"/>
                    </a:lnTo>
                    <a:lnTo>
                      <a:pt x="13038" y="2816"/>
                    </a:lnTo>
                    <a:lnTo>
                      <a:pt x="13066" y="2927"/>
                    </a:lnTo>
                    <a:lnTo>
                      <a:pt x="13122" y="3146"/>
                    </a:lnTo>
                    <a:lnTo>
                      <a:pt x="13152" y="3257"/>
                    </a:lnTo>
                    <a:lnTo>
                      <a:pt x="13184" y="3365"/>
                    </a:lnTo>
                    <a:lnTo>
                      <a:pt x="13195" y="3400"/>
                    </a:lnTo>
                    <a:lnTo>
                      <a:pt x="13209" y="3433"/>
                    </a:lnTo>
                    <a:lnTo>
                      <a:pt x="13223" y="3465"/>
                    </a:lnTo>
                    <a:lnTo>
                      <a:pt x="13242" y="3498"/>
                    </a:lnTo>
                    <a:lnTo>
                      <a:pt x="13261" y="3527"/>
                    </a:lnTo>
                    <a:lnTo>
                      <a:pt x="13279" y="3557"/>
                    </a:lnTo>
                    <a:lnTo>
                      <a:pt x="13301" y="3585"/>
                    </a:lnTo>
                    <a:lnTo>
                      <a:pt x="13325" y="3612"/>
                    </a:lnTo>
                    <a:lnTo>
                      <a:pt x="13350" y="3639"/>
                    </a:lnTo>
                    <a:lnTo>
                      <a:pt x="13374" y="3663"/>
                    </a:lnTo>
                    <a:lnTo>
                      <a:pt x="13404" y="3685"/>
                    </a:lnTo>
                    <a:lnTo>
                      <a:pt x="13431" y="3706"/>
                    </a:lnTo>
                    <a:lnTo>
                      <a:pt x="13461" y="3725"/>
                    </a:lnTo>
                    <a:lnTo>
                      <a:pt x="13494" y="3741"/>
                    </a:lnTo>
                    <a:lnTo>
                      <a:pt x="13526" y="3758"/>
                    </a:lnTo>
                    <a:lnTo>
                      <a:pt x="13559" y="3771"/>
                    </a:lnTo>
                    <a:lnTo>
                      <a:pt x="13607" y="3788"/>
                    </a:lnTo>
                    <a:lnTo>
                      <a:pt x="13656" y="3798"/>
                    </a:lnTo>
                    <a:lnTo>
                      <a:pt x="13705" y="3804"/>
                    </a:lnTo>
                    <a:lnTo>
                      <a:pt x="13754" y="3804"/>
                    </a:lnTo>
                    <a:lnTo>
                      <a:pt x="13805" y="3804"/>
                    </a:lnTo>
                    <a:lnTo>
                      <a:pt x="13854" y="3798"/>
                    </a:lnTo>
                    <a:lnTo>
                      <a:pt x="13903" y="3793"/>
                    </a:lnTo>
                    <a:lnTo>
                      <a:pt x="13952" y="3785"/>
                    </a:lnTo>
                    <a:lnTo>
                      <a:pt x="13965" y="3783"/>
                    </a:lnTo>
                    <a:lnTo>
                      <a:pt x="13976" y="3785"/>
                    </a:lnTo>
                    <a:lnTo>
                      <a:pt x="13987" y="3788"/>
                    </a:lnTo>
                    <a:lnTo>
                      <a:pt x="13997" y="3793"/>
                    </a:lnTo>
                    <a:lnTo>
                      <a:pt x="14019" y="3809"/>
                    </a:lnTo>
                    <a:lnTo>
                      <a:pt x="14038" y="3828"/>
                    </a:lnTo>
                    <a:lnTo>
                      <a:pt x="14057" y="3850"/>
                    </a:lnTo>
                    <a:lnTo>
                      <a:pt x="14074" y="3871"/>
                    </a:lnTo>
                    <a:lnTo>
                      <a:pt x="14098" y="3910"/>
                    </a:lnTo>
                    <a:lnTo>
                      <a:pt x="14123" y="3945"/>
                    </a:lnTo>
                    <a:lnTo>
                      <a:pt x="14142" y="3983"/>
                    </a:lnTo>
                    <a:lnTo>
                      <a:pt x="14173" y="4061"/>
                    </a:lnTo>
                    <a:lnTo>
                      <a:pt x="14206" y="4139"/>
                    </a:lnTo>
                    <a:lnTo>
                      <a:pt x="14225" y="4178"/>
                    </a:lnTo>
                    <a:lnTo>
                      <a:pt x="14244" y="4216"/>
                    </a:lnTo>
                    <a:lnTo>
                      <a:pt x="14288" y="4296"/>
                    </a:lnTo>
                    <a:lnTo>
                      <a:pt x="14334" y="4374"/>
                    </a:lnTo>
                    <a:lnTo>
                      <a:pt x="14431" y="4532"/>
                    </a:lnTo>
                    <a:lnTo>
                      <a:pt x="14496" y="4632"/>
                    </a:lnTo>
                    <a:lnTo>
                      <a:pt x="14564" y="4732"/>
                    </a:lnTo>
                    <a:lnTo>
                      <a:pt x="14637" y="4827"/>
                    </a:lnTo>
                    <a:lnTo>
                      <a:pt x="14713" y="4922"/>
                    </a:lnTo>
                    <a:lnTo>
                      <a:pt x="14748" y="4960"/>
                    </a:lnTo>
                    <a:lnTo>
                      <a:pt x="14786" y="4998"/>
                    </a:lnTo>
                    <a:lnTo>
                      <a:pt x="14824" y="5033"/>
                    </a:lnTo>
                    <a:lnTo>
                      <a:pt x="14862" y="5065"/>
                    </a:lnTo>
                    <a:lnTo>
                      <a:pt x="14943" y="5131"/>
                    </a:lnTo>
                    <a:lnTo>
                      <a:pt x="14981" y="5166"/>
                    </a:lnTo>
                    <a:lnTo>
                      <a:pt x="15019" y="5200"/>
                    </a:lnTo>
                    <a:lnTo>
                      <a:pt x="15054" y="5236"/>
                    </a:lnTo>
                    <a:lnTo>
                      <a:pt x="15087" y="5277"/>
                    </a:lnTo>
                    <a:lnTo>
                      <a:pt x="15120" y="5317"/>
                    </a:lnTo>
                    <a:lnTo>
                      <a:pt x="15150" y="5358"/>
                    </a:lnTo>
                    <a:lnTo>
                      <a:pt x="15176" y="5404"/>
                    </a:lnTo>
                    <a:lnTo>
                      <a:pt x="15201" y="5447"/>
                    </a:lnTo>
                    <a:lnTo>
                      <a:pt x="15223" y="5493"/>
                    </a:lnTo>
                    <a:lnTo>
                      <a:pt x="15239" y="5541"/>
                    </a:lnTo>
                    <a:lnTo>
                      <a:pt x="15255" y="5590"/>
                    </a:lnTo>
                    <a:lnTo>
                      <a:pt x="15266" y="5639"/>
                    </a:lnTo>
                    <a:lnTo>
                      <a:pt x="15274" y="5688"/>
                    </a:lnTo>
                    <a:lnTo>
                      <a:pt x="15279" y="5739"/>
                    </a:lnTo>
                    <a:lnTo>
                      <a:pt x="15277" y="5788"/>
                    </a:lnTo>
                    <a:lnTo>
                      <a:pt x="15274" y="5840"/>
                    </a:lnTo>
                    <a:lnTo>
                      <a:pt x="15263" y="5891"/>
                    </a:lnTo>
                    <a:lnTo>
                      <a:pt x="15249" y="5940"/>
                    </a:lnTo>
                    <a:lnTo>
                      <a:pt x="15230" y="5986"/>
                    </a:lnTo>
                    <a:lnTo>
                      <a:pt x="15209" y="6032"/>
                    </a:lnTo>
                    <a:lnTo>
                      <a:pt x="15185" y="6078"/>
                    </a:lnTo>
                    <a:lnTo>
                      <a:pt x="15157" y="6122"/>
                    </a:lnTo>
                    <a:lnTo>
                      <a:pt x="15125" y="6162"/>
                    </a:lnTo>
                    <a:lnTo>
                      <a:pt x="15096" y="6202"/>
                    </a:lnTo>
                    <a:lnTo>
                      <a:pt x="15060" y="6237"/>
                    </a:lnTo>
                    <a:lnTo>
                      <a:pt x="15028" y="6273"/>
                    </a:lnTo>
                    <a:lnTo>
                      <a:pt x="14990" y="6303"/>
                    </a:lnTo>
                    <a:lnTo>
                      <a:pt x="14955" y="6329"/>
                    </a:lnTo>
                    <a:lnTo>
                      <a:pt x="14917" y="6348"/>
                    </a:lnTo>
                    <a:lnTo>
                      <a:pt x="14875" y="6367"/>
                    </a:lnTo>
                    <a:lnTo>
                      <a:pt x="14838" y="6381"/>
                    </a:lnTo>
                    <a:lnTo>
                      <a:pt x="14797" y="6392"/>
                    </a:lnTo>
                    <a:lnTo>
                      <a:pt x="14753" y="6397"/>
                    </a:lnTo>
                    <a:lnTo>
                      <a:pt x="14713" y="6402"/>
                    </a:lnTo>
                    <a:lnTo>
                      <a:pt x="14670" y="6402"/>
                    </a:lnTo>
                    <a:lnTo>
                      <a:pt x="14629" y="6400"/>
                    </a:lnTo>
                    <a:lnTo>
                      <a:pt x="14586" y="6395"/>
                    </a:lnTo>
                    <a:lnTo>
                      <a:pt x="14542" y="6386"/>
                    </a:lnTo>
                    <a:lnTo>
                      <a:pt x="14502" y="6376"/>
                    </a:lnTo>
                    <a:lnTo>
                      <a:pt x="14459" y="6362"/>
                    </a:lnTo>
                    <a:lnTo>
                      <a:pt x="14417" y="6346"/>
                    </a:lnTo>
                    <a:lnTo>
                      <a:pt x="14377" y="6327"/>
                    </a:lnTo>
                    <a:lnTo>
                      <a:pt x="14361" y="6322"/>
                    </a:lnTo>
                    <a:lnTo>
                      <a:pt x="14347" y="6322"/>
                    </a:lnTo>
                    <a:lnTo>
                      <a:pt x="14334" y="6322"/>
                    </a:lnTo>
                    <a:lnTo>
                      <a:pt x="14318" y="6324"/>
                    </a:lnTo>
                    <a:lnTo>
                      <a:pt x="14290" y="6332"/>
                    </a:lnTo>
                    <a:lnTo>
                      <a:pt x="14260" y="6346"/>
                    </a:lnTo>
                    <a:lnTo>
                      <a:pt x="14228" y="6362"/>
                    </a:lnTo>
                    <a:lnTo>
                      <a:pt x="14196" y="6373"/>
                    </a:lnTo>
                    <a:lnTo>
                      <a:pt x="14179" y="6378"/>
                    </a:lnTo>
                    <a:lnTo>
                      <a:pt x="14163" y="6381"/>
                    </a:lnTo>
                    <a:lnTo>
                      <a:pt x="14144" y="6384"/>
                    </a:lnTo>
                    <a:lnTo>
                      <a:pt x="14125" y="6384"/>
                    </a:lnTo>
                    <a:lnTo>
                      <a:pt x="14109" y="6378"/>
                    </a:lnTo>
                    <a:lnTo>
                      <a:pt x="14095" y="6373"/>
                    </a:lnTo>
                    <a:lnTo>
                      <a:pt x="14074" y="6360"/>
                    </a:lnTo>
                    <a:lnTo>
                      <a:pt x="14062" y="6352"/>
                    </a:lnTo>
                    <a:lnTo>
                      <a:pt x="14052" y="6348"/>
                    </a:lnTo>
                    <a:lnTo>
                      <a:pt x="14038" y="6348"/>
                    </a:lnTo>
                    <a:lnTo>
                      <a:pt x="14025" y="6354"/>
                    </a:lnTo>
                    <a:lnTo>
                      <a:pt x="13997" y="6367"/>
                    </a:lnTo>
                    <a:lnTo>
                      <a:pt x="13970" y="6378"/>
                    </a:lnTo>
                    <a:lnTo>
                      <a:pt x="13940" y="6386"/>
                    </a:lnTo>
                    <a:lnTo>
                      <a:pt x="13914" y="6392"/>
                    </a:lnTo>
                    <a:lnTo>
                      <a:pt x="13881" y="6395"/>
                    </a:lnTo>
                    <a:lnTo>
                      <a:pt x="13848" y="6392"/>
                    </a:lnTo>
                    <a:lnTo>
                      <a:pt x="13822" y="6386"/>
                    </a:lnTo>
                    <a:lnTo>
                      <a:pt x="13794" y="6376"/>
                    </a:lnTo>
                    <a:lnTo>
                      <a:pt x="13770" y="6362"/>
                    </a:lnTo>
                    <a:lnTo>
                      <a:pt x="13748" y="6346"/>
                    </a:lnTo>
                    <a:lnTo>
                      <a:pt x="13729" y="6324"/>
                    </a:lnTo>
                    <a:lnTo>
                      <a:pt x="13710" y="6303"/>
                    </a:lnTo>
                    <a:lnTo>
                      <a:pt x="13696" y="6278"/>
                    </a:lnTo>
                    <a:lnTo>
                      <a:pt x="13681" y="6254"/>
                    </a:lnTo>
                    <a:lnTo>
                      <a:pt x="13670" y="6227"/>
                    </a:lnTo>
                    <a:lnTo>
                      <a:pt x="13658" y="6197"/>
                    </a:lnTo>
                    <a:lnTo>
                      <a:pt x="13651" y="6170"/>
                    </a:lnTo>
                    <a:lnTo>
                      <a:pt x="13646" y="6140"/>
                    </a:lnTo>
                    <a:lnTo>
                      <a:pt x="13640" y="6113"/>
                    </a:lnTo>
                    <a:lnTo>
                      <a:pt x="13637" y="6084"/>
                    </a:lnTo>
                    <a:lnTo>
                      <a:pt x="13634" y="6040"/>
                    </a:lnTo>
                    <a:lnTo>
                      <a:pt x="13637" y="5997"/>
                    </a:lnTo>
                    <a:lnTo>
                      <a:pt x="13642" y="5957"/>
                    </a:lnTo>
                    <a:lnTo>
                      <a:pt x="13651" y="5918"/>
                    </a:lnTo>
                    <a:lnTo>
                      <a:pt x="13665" y="5883"/>
                    </a:lnTo>
                    <a:lnTo>
                      <a:pt x="13681" y="5851"/>
                    </a:lnTo>
                    <a:lnTo>
                      <a:pt x="13700" y="5823"/>
                    </a:lnTo>
                    <a:lnTo>
                      <a:pt x="13721" y="5797"/>
                    </a:lnTo>
                    <a:lnTo>
                      <a:pt x="13745" y="5772"/>
                    </a:lnTo>
                    <a:lnTo>
                      <a:pt x="13775" y="5753"/>
                    </a:lnTo>
                    <a:lnTo>
                      <a:pt x="13808" y="5734"/>
                    </a:lnTo>
                    <a:lnTo>
                      <a:pt x="13843" y="5720"/>
                    </a:lnTo>
                    <a:lnTo>
                      <a:pt x="13879" y="5710"/>
                    </a:lnTo>
                    <a:lnTo>
                      <a:pt x="13919" y="5701"/>
                    </a:lnTo>
                    <a:lnTo>
                      <a:pt x="13963" y="5699"/>
                    </a:lnTo>
                    <a:lnTo>
                      <a:pt x="14008" y="5696"/>
                    </a:lnTo>
                    <a:lnTo>
                      <a:pt x="14017" y="5682"/>
                    </a:lnTo>
                    <a:lnTo>
                      <a:pt x="14022" y="5670"/>
                    </a:lnTo>
                    <a:lnTo>
                      <a:pt x="14030" y="5609"/>
                    </a:lnTo>
                    <a:lnTo>
                      <a:pt x="14030" y="5548"/>
                    </a:lnTo>
                    <a:lnTo>
                      <a:pt x="14025" y="5487"/>
                    </a:lnTo>
                    <a:lnTo>
                      <a:pt x="14017" y="5428"/>
                    </a:lnTo>
                    <a:lnTo>
                      <a:pt x="14003" y="5369"/>
                    </a:lnTo>
                    <a:lnTo>
                      <a:pt x="13987" y="5310"/>
                    </a:lnTo>
                    <a:lnTo>
                      <a:pt x="13965" y="5252"/>
                    </a:lnTo>
                    <a:lnTo>
                      <a:pt x="13943" y="5198"/>
                    </a:lnTo>
                    <a:lnTo>
                      <a:pt x="13928" y="5163"/>
                    </a:lnTo>
                    <a:lnTo>
                      <a:pt x="13905" y="5125"/>
                    </a:lnTo>
                    <a:lnTo>
                      <a:pt x="13884" y="5089"/>
                    </a:lnTo>
                    <a:lnTo>
                      <a:pt x="13860" y="5052"/>
                    </a:lnTo>
                    <a:lnTo>
                      <a:pt x="13830" y="5014"/>
                    </a:lnTo>
                    <a:lnTo>
                      <a:pt x="13799" y="4976"/>
                    </a:lnTo>
                    <a:lnTo>
                      <a:pt x="13770" y="4938"/>
                    </a:lnTo>
                    <a:lnTo>
                      <a:pt x="13735" y="4903"/>
                    </a:lnTo>
                    <a:lnTo>
                      <a:pt x="13700" y="4870"/>
                    </a:lnTo>
                    <a:lnTo>
                      <a:pt x="13665" y="4840"/>
                    </a:lnTo>
                    <a:lnTo>
                      <a:pt x="13626" y="4814"/>
                    </a:lnTo>
                    <a:lnTo>
                      <a:pt x="13588" y="4790"/>
                    </a:lnTo>
                    <a:lnTo>
                      <a:pt x="13548" y="4771"/>
                    </a:lnTo>
                    <a:lnTo>
                      <a:pt x="13510" y="4754"/>
                    </a:lnTo>
                    <a:lnTo>
                      <a:pt x="13469" y="4743"/>
                    </a:lnTo>
                    <a:lnTo>
                      <a:pt x="13428" y="4741"/>
                    </a:lnTo>
                    <a:lnTo>
                      <a:pt x="13247" y="4729"/>
                    </a:lnTo>
                    <a:lnTo>
                      <a:pt x="13157" y="4722"/>
                    </a:lnTo>
                    <a:lnTo>
                      <a:pt x="13066" y="4713"/>
                    </a:lnTo>
                    <a:lnTo>
                      <a:pt x="12976" y="4703"/>
                    </a:lnTo>
                    <a:lnTo>
                      <a:pt x="12883" y="4689"/>
                    </a:lnTo>
                    <a:lnTo>
                      <a:pt x="12794" y="4675"/>
                    </a:lnTo>
                    <a:lnTo>
                      <a:pt x="12704" y="4659"/>
                    </a:lnTo>
                    <a:lnTo>
                      <a:pt x="12615" y="4643"/>
                    </a:lnTo>
                    <a:lnTo>
                      <a:pt x="12526" y="4621"/>
                    </a:lnTo>
                    <a:lnTo>
                      <a:pt x="12436" y="4600"/>
                    </a:lnTo>
                    <a:lnTo>
                      <a:pt x="12350" y="4578"/>
                    </a:lnTo>
                    <a:lnTo>
                      <a:pt x="12260" y="4551"/>
                    </a:lnTo>
                    <a:lnTo>
                      <a:pt x="12173" y="4524"/>
                    </a:lnTo>
                    <a:lnTo>
                      <a:pt x="12089" y="4494"/>
                    </a:lnTo>
                    <a:lnTo>
                      <a:pt x="12003" y="4461"/>
                    </a:lnTo>
                    <a:lnTo>
                      <a:pt x="11900" y="4418"/>
                    </a:lnTo>
                    <a:lnTo>
                      <a:pt x="11800" y="4369"/>
                    </a:lnTo>
                    <a:lnTo>
                      <a:pt x="11703" y="4315"/>
                    </a:lnTo>
                    <a:lnTo>
                      <a:pt x="11653" y="4289"/>
                    </a:lnTo>
                    <a:lnTo>
                      <a:pt x="11607" y="4259"/>
                    </a:lnTo>
                    <a:lnTo>
                      <a:pt x="11562" y="4226"/>
                    </a:lnTo>
                    <a:lnTo>
                      <a:pt x="11518" y="4193"/>
                    </a:lnTo>
                    <a:lnTo>
                      <a:pt x="11475" y="4158"/>
                    </a:lnTo>
                    <a:lnTo>
                      <a:pt x="11431" y="4120"/>
                    </a:lnTo>
                    <a:lnTo>
                      <a:pt x="11390" y="4082"/>
                    </a:lnTo>
                    <a:lnTo>
                      <a:pt x="11353" y="4042"/>
                    </a:lnTo>
                    <a:lnTo>
                      <a:pt x="11315" y="4002"/>
                    </a:lnTo>
                    <a:lnTo>
                      <a:pt x="11280" y="3958"/>
                    </a:lnTo>
                    <a:lnTo>
                      <a:pt x="11271" y="3950"/>
                    </a:lnTo>
                    <a:lnTo>
                      <a:pt x="11263" y="3945"/>
                    </a:lnTo>
                    <a:lnTo>
                      <a:pt x="11255" y="3945"/>
                    </a:lnTo>
                    <a:lnTo>
                      <a:pt x="11247" y="3945"/>
                    </a:lnTo>
                    <a:lnTo>
                      <a:pt x="11241" y="3950"/>
                    </a:lnTo>
                    <a:lnTo>
                      <a:pt x="11233" y="3955"/>
                    </a:lnTo>
                    <a:lnTo>
                      <a:pt x="11217" y="3972"/>
                    </a:lnTo>
                    <a:lnTo>
                      <a:pt x="11203" y="3996"/>
                    </a:lnTo>
                    <a:lnTo>
                      <a:pt x="11190" y="4018"/>
                    </a:lnTo>
                    <a:lnTo>
                      <a:pt x="11165" y="4061"/>
                    </a:lnTo>
                    <a:lnTo>
                      <a:pt x="11133" y="4113"/>
                    </a:lnTo>
                    <a:lnTo>
                      <a:pt x="11106" y="4167"/>
                    </a:lnTo>
                    <a:lnTo>
                      <a:pt x="11085" y="4210"/>
                    </a:lnTo>
                    <a:lnTo>
                      <a:pt x="11066" y="4253"/>
                    </a:lnTo>
                    <a:lnTo>
                      <a:pt x="11049" y="4296"/>
                    </a:lnTo>
                    <a:lnTo>
                      <a:pt x="11033" y="4343"/>
                    </a:lnTo>
                    <a:lnTo>
                      <a:pt x="11022" y="4388"/>
                    </a:lnTo>
                    <a:lnTo>
                      <a:pt x="11014" y="4435"/>
                    </a:lnTo>
                    <a:lnTo>
                      <a:pt x="11008" y="4480"/>
                    </a:lnTo>
                    <a:lnTo>
                      <a:pt x="11005" y="4529"/>
                    </a:lnTo>
                    <a:lnTo>
                      <a:pt x="11008" y="4551"/>
                    </a:lnTo>
                    <a:lnTo>
                      <a:pt x="11011" y="4573"/>
                    </a:lnTo>
                    <a:lnTo>
                      <a:pt x="11019" y="4614"/>
                    </a:lnTo>
                    <a:lnTo>
                      <a:pt x="11036" y="4651"/>
                    </a:lnTo>
                    <a:lnTo>
                      <a:pt x="11054" y="4684"/>
                    </a:lnTo>
                    <a:lnTo>
                      <a:pt x="11076" y="4717"/>
                    </a:lnTo>
                    <a:lnTo>
                      <a:pt x="11101" y="4748"/>
                    </a:lnTo>
                    <a:lnTo>
                      <a:pt x="11149" y="4814"/>
                    </a:lnTo>
                    <a:lnTo>
                      <a:pt x="11160" y="4833"/>
                    </a:lnTo>
                    <a:lnTo>
                      <a:pt x="11168" y="4849"/>
                    </a:lnTo>
                    <a:lnTo>
                      <a:pt x="11176" y="4865"/>
                    </a:lnTo>
                    <a:lnTo>
                      <a:pt x="11179" y="4884"/>
                    </a:lnTo>
                    <a:lnTo>
                      <a:pt x="11182" y="4901"/>
                    </a:lnTo>
                    <a:lnTo>
                      <a:pt x="11182" y="4917"/>
                    </a:lnTo>
                    <a:lnTo>
                      <a:pt x="11182" y="4936"/>
                    </a:lnTo>
                    <a:lnTo>
                      <a:pt x="11176" y="4952"/>
                    </a:lnTo>
                    <a:lnTo>
                      <a:pt x="11165" y="4987"/>
                    </a:lnTo>
                    <a:lnTo>
                      <a:pt x="11149" y="5023"/>
                    </a:lnTo>
                    <a:lnTo>
                      <a:pt x="11127" y="5054"/>
                    </a:lnTo>
                    <a:lnTo>
                      <a:pt x="11103" y="5089"/>
                    </a:lnTo>
                    <a:lnTo>
                      <a:pt x="11073" y="5122"/>
                    </a:lnTo>
                    <a:lnTo>
                      <a:pt x="11043" y="5155"/>
                    </a:lnTo>
                    <a:lnTo>
                      <a:pt x="10981" y="5214"/>
                    </a:lnTo>
                    <a:lnTo>
                      <a:pt x="10921" y="5268"/>
                    </a:lnTo>
                    <a:lnTo>
                      <a:pt x="10873" y="5317"/>
                    </a:lnTo>
                    <a:lnTo>
                      <a:pt x="10791" y="5401"/>
                    </a:lnTo>
                    <a:lnTo>
                      <a:pt x="10697" y="5506"/>
                    </a:lnTo>
                    <a:lnTo>
                      <a:pt x="10645" y="5566"/>
                    </a:lnTo>
                    <a:lnTo>
                      <a:pt x="10596" y="5631"/>
                    </a:lnTo>
                    <a:lnTo>
                      <a:pt x="10545" y="5696"/>
                    </a:lnTo>
                    <a:lnTo>
                      <a:pt x="10498" y="5764"/>
                    </a:lnTo>
                    <a:lnTo>
                      <a:pt x="10455" y="5835"/>
                    </a:lnTo>
                    <a:lnTo>
                      <a:pt x="10418" y="5905"/>
                    </a:lnTo>
                    <a:lnTo>
                      <a:pt x="10385" y="5975"/>
                    </a:lnTo>
                    <a:lnTo>
                      <a:pt x="10371" y="6011"/>
                    </a:lnTo>
                    <a:lnTo>
                      <a:pt x="10361" y="6045"/>
                    </a:lnTo>
                    <a:lnTo>
                      <a:pt x="10352" y="6078"/>
                    </a:lnTo>
                    <a:lnTo>
                      <a:pt x="10345" y="6113"/>
                    </a:lnTo>
                    <a:lnTo>
                      <a:pt x="10338" y="6146"/>
                    </a:lnTo>
                    <a:lnTo>
                      <a:pt x="10336" y="6178"/>
                    </a:lnTo>
                    <a:lnTo>
                      <a:pt x="10338" y="6211"/>
                    </a:lnTo>
                    <a:lnTo>
                      <a:pt x="10342" y="6244"/>
                    </a:lnTo>
                    <a:lnTo>
                      <a:pt x="10350" y="6273"/>
                    </a:lnTo>
                    <a:lnTo>
                      <a:pt x="10357" y="6303"/>
                    </a:lnTo>
                    <a:lnTo>
                      <a:pt x="10366" y="6322"/>
                    </a:lnTo>
                    <a:lnTo>
                      <a:pt x="10369" y="6343"/>
                    </a:lnTo>
                    <a:lnTo>
                      <a:pt x="10369" y="6360"/>
                    </a:lnTo>
                    <a:lnTo>
                      <a:pt x="10369" y="6376"/>
                    </a:lnTo>
                    <a:lnTo>
                      <a:pt x="10363" y="6392"/>
                    </a:lnTo>
                    <a:lnTo>
                      <a:pt x="10355" y="6406"/>
                    </a:lnTo>
                    <a:lnTo>
                      <a:pt x="10345" y="6419"/>
                    </a:lnTo>
                    <a:lnTo>
                      <a:pt x="10333" y="6430"/>
                    </a:lnTo>
                    <a:lnTo>
                      <a:pt x="10317" y="6440"/>
                    </a:lnTo>
                    <a:lnTo>
                      <a:pt x="10301" y="6451"/>
                    </a:lnTo>
                    <a:lnTo>
                      <a:pt x="10265" y="6468"/>
                    </a:lnTo>
                    <a:lnTo>
                      <a:pt x="10223" y="6479"/>
                    </a:lnTo>
                    <a:lnTo>
                      <a:pt x="10176" y="6489"/>
                    </a:lnTo>
                    <a:lnTo>
                      <a:pt x="10127" y="6494"/>
                    </a:lnTo>
                    <a:lnTo>
                      <a:pt x="10079" y="6501"/>
                    </a:lnTo>
                    <a:lnTo>
                      <a:pt x="9984" y="6503"/>
                    </a:lnTo>
                    <a:lnTo>
                      <a:pt x="9903" y="6501"/>
                    </a:lnTo>
                    <a:lnTo>
                      <a:pt x="9849" y="6498"/>
                    </a:lnTo>
                    <a:lnTo>
                      <a:pt x="9797" y="6498"/>
                    </a:lnTo>
                    <a:lnTo>
                      <a:pt x="9748" y="6503"/>
                    </a:lnTo>
                    <a:lnTo>
                      <a:pt x="9697" y="6511"/>
                    </a:lnTo>
                    <a:lnTo>
                      <a:pt x="9647" y="6522"/>
                    </a:lnTo>
                    <a:lnTo>
                      <a:pt x="9598" y="6536"/>
                    </a:lnTo>
                    <a:lnTo>
                      <a:pt x="9550" y="6552"/>
                    </a:lnTo>
                    <a:lnTo>
                      <a:pt x="9504" y="6574"/>
                    </a:lnTo>
                    <a:lnTo>
                      <a:pt x="9461" y="6595"/>
                    </a:lnTo>
                    <a:lnTo>
                      <a:pt x="9452" y="6595"/>
                    </a:lnTo>
                    <a:lnTo>
                      <a:pt x="9442" y="6590"/>
                    </a:lnTo>
                    <a:lnTo>
                      <a:pt x="9403" y="6568"/>
                    </a:lnTo>
                    <a:lnTo>
                      <a:pt x="9347" y="6530"/>
                    </a:lnTo>
                    <a:lnTo>
                      <a:pt x="9336" y="6525"/>
                    </a:lnTo>
                    <a:lnTo>
                      <a:pt x="9325" y="6525"/>
                    </a:lnTo>
                    <a:lnTo>
                      <a:pt x="9314" y="6530"/>
                    </a:lnTo>
                    <a:lnTo>
                      <a:pt x="9306" y="6536"/>
                    </a:lnTo>
                    <a:lnTo>
                      <a:pt x="9287" y="6555"/>
                    </a:lnTo>
                    <a:lnTo>
                      <a:pt x="9266" y="6574"/>
                    </a:lnTo>
                    <a:lnTo>
                      <a:pt x="9244" y="6590"/>
                    </a:lnTo>
                    <a:lnTo>
                      <a:pt x="9222" y="6598"/>
                    </a:lnTo>
                    <a:lnTo>
                      <a:pt x="9201" y="6604"/>
                    </a:lnTo>
                    <a:lnTo>
                      <a:pt x="9177" y="6606"/>
                    </a:lnTo>
                    <a:lnTo>
                      <a:pt x="9154" y="6604"/>
                    </a:lnTo>
                    <a:lnTo>
                      <a:pt x="9133" y="6598"/>
                    </a:lnTo>
                    <a:lnTo>
                      <a:pt x="9109" y="6587"/>
                    </a:lnTo>
                    <a:lnTo>
                      <a:pt x="9087" y="6576"/>
                    </a:lnTo>
                    <a:lnTo>
                      <a:pt x="9073" y="6565"/>
                    </a:lnTo>
                    <a:lnTo>
                      <a:pt x="9060" y="6552"/>
                    </a:lnTo>
                    <a:lnTo>
                      <a:pt x="9043" y="6525"/>
                    </a:lnTo>
                    <a:lnTo>
                      <a:pt x="9032" y="6514"/>
                    </a:lnTo>
                    <a:lnTo>
                      <a:pt x="9022" y="6508"/>
                    </a:lnTo>
                    <a:lnTo>
                      <a:pt x="9011" y="6506"/>
                    </a:lnTo>
                    <a:lnTo>
                      <a:pt x="8992" y="6508"/>
                    </a:lnTo>
                    <a:lnTo>
                      <a:pt x="8975" y="6517"/>
                    </a:lnTo>
                    <a:lnTo>
                      <a:pt x="8957" y="6522"/>
                    </a:lnTo>
                    <a:lnTo>
                      <a:pt x="8940" y="6522"/>
                    </a:lnTo>
                    <a:lnTo>
                      <a:pt x="8924" y="6525"/>
                    </a:lnTo>
                    <a:lnTo>
                      <a:pt x="8911" y="6522"/>
                    </a:lnTo>
                    <a:lnTo>
                      <a:pt x="8895" y="6519"/>
                    </a:lnTo>
                    <a:lnTo>
                      <a:pt x="8881" y="6517"/>
                    </a:lnTo>
                    <a:lnTo>
                      <a:pt x="8867" y="6508"/>
                    </a:lnTo>
                    <a:lnTo>
                      <a:pt x="8843" y="6492"/>
                    </a:lnTo>
                    <a:lnTo>
                      <a:pt x="8822" y="6470"/>
                    </a:lnTo>
                    <a:lnTo>
                      <a:pt x="8802" y="6444"/>
                    </a:lnTo>
                    <a:lnTo>
                      <a:pt x="8785" y="6411"/>
                    </a:lnTo>
                    <a:lnTo>
                      <a:pt x="8778" y="6384"/>
                    </a:lnTo>
                    <a:lnTo>
                      <a:pt x="8770" y="6354"/>
                    </a:lnTo>
                    <a:lnTo>
                      <a:pt x="8764" y="6324"/>
                    </a:lnTo>
                    <a:lnTo>
                      <a:pt x="8761" y="6292"/>
                    </a:lnTo>
                    <a:lnTo>
                      <a:pt x="8759" y="6259"/>
                    </a:lnTo>
                    <a:lnTo>
                      <a:pt x="8761" y="6227"/>
                    </a:lnTo>
                    <a:lnTo>
                      <a:pt x="8761" y="6192"/>
                    </a:lnTo>
                    <a:lnTo>
                      <a:pt x="8767" y="6159"/>
                    </a:lnTo>
                    <a:lnTo>
                      <a:pt x="8773" y="6124"/>
                    </a:lnTo>
                    <a:lnTo>
                      <a:pt x="8780" y="6091"/>
                    </a:lnTo>
                    <a:lnTo>
                      <a:pt x="8789" y="6059"/>
                    </a:lnTo>
                    <a:lnTo>
                      <a:pt x="8799" y="6030"/>
                    </a:lnTo>
                    <a:lnTo>
                      <a:pt x="8810" y="6000"/>
                    </a:lnTo>
                    <a:lnTo>
                      <a:pt x="8824" y="5972"/>
                    </a:lnTo>
                    <a:lnTo>
                      <a:pt x="8841" y="5948"/>
                    </a:lnTo>
                    <a:lnTo>
                      <a:pt x="8856" y="5924"/>
                    </a:lnTo>
                    <a:lnTo>
                      <a:pt x="8883" y="5894"/>
                    </a:lnTo>
                    <a:lnTo>
                      <a:pt x="8911" y="5867"/>
                    </a:lnTo>
                    <a:lnTo>
                      <a:pt x="8940" y="5847"/>
                    </a:lnTo>
                    <a:lnTo>
                      <a:pt x="8973" y="5835"/>
                    </a:lnTo>
                    <a:lnTo>
                      <a:pt x="9006" y="5823"/>
                    </a:lnTo>
                    <a:lnTo>
                      <a:pt x="9041" y="5818"/>
                    </a:lnTo>
                    <a:lnTo>
                      <a:pt x="9076" y="5818"/>
                    </a:lnTo>
                    <a:lnTo>
                      <a:pt x="9109" y="5818"/>
                    </a:lnTo>
                    <a:lnTo>
                      <a:pt x="9147" y="5823"/>
                    </a:lnTo>
                    <a:lnTo>
                      <a:pt x="9182" y="5828"/>
                    </a:lnTo>
                    <a:lnTo>
                      <a:pt x="9217" y="5840"/>
                    </a:lnTo>
                    <a:lnTo>
                      <a:pt x="9252" y="5851"/>
                    </a:lnTo>
                    <a:lnTo>
                      <a:pt x="9320" y="5875"/>
                    </a:lnTo>
                    <a:lnTo>
                      <a:pt x="9388" y="5901"/>
                    </a:lnTo>
                    <a:lnTo>
                      <a:pt x="9420" y="5913"/>
                    </a:lnTo>
                    <a:lnTo>
                      <a:pt x="9455" y="5921"/>
                    </a:lnTo>
                    <a:lnTo>
                      <a:pt x="9488" y="5924"/>
                    </a:lnTo>
                    <a:lnTo>
                      <a:pt x="9520" y="5926"/>
                    </a:lnTo>
                    <a:lnTo>
                      <a:pt x="9550" y="5924"/>
                    </a:lnTo>
                    <a:lnTo>
                      <a:pt x="9583" y="5915"/>
                    </a:lnTo>
                    <a:lnTo>
                      <a:pt x="9610" y="5908"/>
                    </a:lnTo>
                    <a:lnTo>
                      <a:pt x="9640" y="5894"/>
                    </a:lnTo>
                    <a:lnTo>
                      <a:pt x="9666" y="5880"/>
                    </a:lnTo>
                    <a:lnTo>
                      <a:pt x="9691" y="5861"/>
                    </a:lnTo>
                    <a:lnTo>
                      <a:pt x="9718" y="5842"/>
                    </a:lnTo>
                    <a:lnTo>
                      <a:pt x="9739" y="5818"/>
                    </a:lnTo>
                    <a:lnTo>
                      <a:pt x="9762" y="5793"/>
                    </a:lnTo>
                    <a:lnTo>
                      <a:pt x="9783" y="5767"/>
                    </a:lnTo>
                    <a:lnTo>
                      <a:pt x="9802" y="5739"/>
                    </a:lnTo>
                    <a:lnTo>
                      <a:pt x="9819" y="5710"/>
                    </a:lnTo>
                    <a:lnTo>
                      <a:pt x="9845" y="5658"/>
                    </a:lnTo>
                    <a:lnTo>
                      <a:pt x="9873" y="5604"/>
                    </a:lnTo>
                    <a:lnTo>
                      <a:pt x="9897" y="5548"/>
                    </a:lnTo>
                    <a:lnTo>
                      <a:pt x="9916" y="5491"/>
                    </a:lnTo>
                    <a:lnTo>
                      <a:pt x="9936" y="5433"/>
                    </a:lnTo>
                    <a:lnTo>
                      <a:pt x="9948" y="5376"/>
                    </a:lnTo>
                    <a:lnTo>
                      <a:pt x="9957" y="5320"/>
                    </a:lnTo>
                    <a:lnTo>
                      <a:pt x="9962" y="5263"/>
                    </a:lnTo>
                    <a:lnTo>
                      <a:pt x="9960" y="5209"/>
                    </a:lnTo>
                    <a:lnTo>
                      <a:pt x="9954" y="5155"/>
                    </a:lnTo>
                    <a:lnTo>
                      <a:pt x="9948" y="5127"/>
                    </a:lnTo>
                    <a:lnTo>
                      <a:pt x="9941" y="5101"/>
                    </a:lnTo>
                    <a:lnTo>
                      <a:pt x="9929" y="5077"/>
                    </a:lnTo>
                    <a:lnTo>
                      <a:pt x="9919" y="5052"/>
                    </a:lnTo>
                    <a:lnTo>
                      <a:pt x="9905" y="5025"/>
                    </a:lnTo>
                    <a:lnTo>
                      <a:pt x="9892" y="5003"/>
                    </a:lnTo>
                    <a:lnTo>
                      <a:pt x="9873" y="4979"/>
                    </a:lnTo>
                    <a:lnTo>
                      <a:pt x="9854" y="4957"/>
                    </a:lnTo>
                    <a:lnTo>
                      <a:pt x="9832" y="4936"/>
                    </a:lnTo>
                    <a:lnTo>
                      <a:pt x="9810" y="4913"/>
                    </a:lnTo>
                    <a:lnTo>
                      <a:pt x="9783" y="4894"/>
                    </a:lnTo>
                    <a:lnTo>
                      <a:pt x="9756" y="4875"/>
                    </a:lnTo>
                    <a:lnTo>
                      <a:pt x="9699" y="4835"/>
                    </a:lnTo>
                    <a:lnTo>
                      <a:pt x="9645" y="4792"/>
                    </a:lnTo>
                    <a:lnTo>
                      <a:pt x="9596" y="4746"/>
                    </a:lnTo>
                    <a:lnTo>
                      <a:pt x="9550" y="4694"/>
                    </a:lnTo>
                    <a:lnTo>
                      <a:pt x="9507" y="4637"/>
                    </a:lnTo>
                    <a:lnTo>
                      <a:pt x="9471" y="4581"/>
                    </a:lnTo>
                    <a:lnTo>
                      <a:pt x="9436" y="4522"/>
                    </a:lnTo>
                    <a:lnTo>
                      <a:pt x="9409" y="4459"/>
                    </a:lnTo>
                    <a:lnTo>
                      <a:pt x="9393" y="4416"/>
                    </a:lnTo>
                    <a:lnTo>
                      <a:pt x="9379" y="4374"/>
                    </a:lnTo>
                    <a:lnTo>
                      <a:pt x="9368" y="4332"/>
                    </a:lnTo>
                    <a:lnTo>
                      <a:pt x="9363" y="4291"/>
                    </a:lnTo>
                    <a:lnTo>
                      <a:pt x="9358" y="4247"/>
                    </a:lnTo>
                    <a:lnTo>
                      <a:pt x="9355" y="4207"/>
                    </a:lnTo>
                    <a:lnTo>
                      <a:pt x="9355" y="4164"/>
                    </a:lnTo>
                    <a:lnTo>
                      <a:pt x="9358" y="4124"/>
                    </a:lnTo>
                    <a:lnTo>
                      <a:pt x="9366" y="4040"/>
                    </a:lnTo>
                    <a:lnTo>
                      <a:pt x="9379" y="3955"/>
                    </a:lnTo>
                    <a:lnTo>
                      <a:pt x="9396" y="3871"/>
                    </a:lnTo>
                    <a:lnTo>
                      <a:pt x="9415" y="3788"/>
                    </a:lnTo>
                    <a:lnTo>
                      <a:pt x="9474" y="3527"/>
                    </a:lnTo>
                    <a:lnTo>
                      <a:pt x="9477" y="3517"/>
                    </a:lnTo>
                    <a:lnTo>
                      <a:pt x="9477" y="3508"/>
                    </a:lnTo>
                    <a:lnTo>
                      <a:pt x="9471" y="3506"/>
                    </a:lnTo>
                    <a:lnTo>
                      <a:pt x="9466" y="3506"/>
                    </a:lnTo>
                    <a:lnTo>
                      <a:pt x="9450" y="3514"/>
                    </a:lnTo>
                    <a:lnTo>
                      <a:pt x="9431" y="3522"/>
                    </a:lnTo>
                    <a:lnTo>
                      <a:pt x="9293" y="3565"/>
                    </a:lnTo>
                    <a:lnTo>
                      <a:pt x="9154" y="3609"/>
                    </a:lnTo>
                    <a:lnTo>
                      <a:pt x="9017" y="3647"/>
                    </a:lnTo>
                    <a:lnTo>
                      <a:pt x="8878" y="3685"/>
                    </a:lnTo>
                    <a:lnTo>
                      <a:pt x="8677" y="3734"/>
                    </a:lnTo>
                    <a:lnTo>
                      <a:pt x="8469" y="3783"/>
                    </a:lnTo>
                    <a:lnTo>
                      <a:pt x="8364" y="3804"/>
                    </a:lnTo>
                    <a:lnTo>
                      <a:pt x="8258" y="3825"/>
                    </a:lnTo>
                    <a:lnTo>
                      <a:pt x="8152" y="3842"/>
                    </a:lnTo>
                    <a:lnTo>
                      <a:pt x="8043" y="3858"/>
                    </a:lnTo>
                    <a:lnTo>
                      <a:pt x="7937" y="3868"/>
                    </a:lnTo>
                    <a:lnTo>
                      <a:pt x="7829" y="3877"/>
                    </a:lnTo>
                    <a:lnTo>
                      <a:pt x="7723" y="3882"/>
                    </a:lnTo>
                    <a:lnTo>
                      <a:pt x="7618" y="3882"/>
                    </a:lnTo>
                    <a:lnTo>
                      <a:pt x="7512" y="3877"/>
                    </a:lnTo>
                    <a:lnTo>
                      <a:pt x="7406" y="3868"/>
                    </a:lnTo>
                    <a:lnTo>
                      <a:pt x="7304" y="3856"/>
                    </a:lnTo>
                    <a:lnTo>
                      <a:pt x="7201" y="3833"/>
                    </a:lnTo>
                    <a:lnTo>
                      <a:pt x="7192" y="3847"/>
                    </a:lnTo>
                    <a:lnTo>
                      <a:pt x="7184" y="3863"/>
                    </a:lnTo>
                    <a:lnTo>
                      <a:pt x="7173" y="3910"/>
                    </a:lnTo>
                    <a:lnTo>
                      <a:pt x="7163" y="3958"/>
                    </a:lnTo>
                    <a:lnTo>
                      <a:pt x="7138" y="4053"/>
                    </a:lnTo>
                    <a:lnTo>
                      <a:pt x="7105" y="4143"/>
                    </a:lnTo>
                    <a:lnTo>
                      <a:pt x="7074" y="4235"/>
                    </a:lnTo>
                    <a:lnTo>
                      <a:pt x="7000" y="4413"/>
                    </a:lnTo>
                    <a:lnTo>
                      <a:pt x="6964" y="4503"/>
                    </a:lnTo>
                    <a:lnTo>
                      <a:pt x="6933" y="4595"/>
                    </a:lnTo>
                    <a:lnTo>
                      <a:pt x="6914" y="4649"/>
                    </a:lnTo>
                    <a:lnTo>
                      <a:pt x="6897" y="4705"/>
                    </a:lnTo>
                    <a:lnTo>
                      <a:pt x="6884" y="4760"/>
                    </a:lnTo>
                    <a:lnTo>
                      <a:pt x="6870" y="4816"/>
                    </a:lnTo>
                    <a:lnTo>
                      <a:pt x="6848" y="4930"/>
                    </a:lnTo>
                    <a:lnTo>
                      <a:pt x="6835" y="5047"/>
                    </a:lnTo>
                    <a:lnTo>
                      <a:pt x="6823" y="5163"/>
                    </a:lnTo>
                    <a:lnTo>
                      <a:pt x="6821" y="5279"/>
                    </a:lnTo>
                    <a:lnTo>
                      <a:pt x="6821" y="5395"/>
                    </a:lnTo>
                    <a:lnTo>
                      <a:pt x="6830" y="5510"/>
                    </a:lnTo>
                    <a:lnTo>
                      <a:pt x="6835" y="5566"/>
                    </a:lnTo>
                    <a:lnTo>
                      <a:pt x="6840" y="5621"/>
                    </a:lnTo>
                    <a:lnTo>
                      <a:pt x="6851" y="5675"/>
                    </a:lnTo>
                    <a:lnTo>
                      <a:pt x="6859" y="5729"/>
                    </a:lnTo>
                    <a:lnTo>
                      <a:pt x="6886" y="5835"/>
                    </a:lnTo>
                    <a:lnTo>
                      <a:pt x="6914" y="5940"/>
                    </a:lnTo>
                    <a:lnTo>
                      <a:pt x="6973" y="6151"/>
                    </a:lnTo>
                    <a:lnTo>
                      <a:pt x="7003" y="6256"/>
                    </a:lnTo>
                    <a:lnTo>
                      <a:pt x="7027" y="6362"/>
                    </a:lnTo>
                    <a:lnTo>
                      <a:pt x="7041" y="6435"/>
                    </a:lnTo>
                    <a:lnTo>
                      <a:pt x="7054" y="6514"/>
                    </a:lnTo>
                    <a:lnTo>
                      <a:pt x="7060" y="6555"/>
                    </a:lnTo>
                    <a:lnTo>
                      <a:pt x="7062" y="6598"/>
                    </a:lnTo>
                    <a:lnTo>
                      <a:pt x="7065" y="6638"/>
                    </a:lnTo>
                    <a:lnTo>
                      <a:pt x="7062" y="6679"/>
                    </a:lnTo>
                    <a:lnTo>
                      <a:pt x="7057" y="6717"/>
                    </a:lnTo>
                    <a:lnTo>
                      <a:pt x="7049" y="6755"/>
                    </a:lnTo>
                    <a:lnTo>
                      <a:pt x="7035" y="6787"/>
                    </a:lnTo>
                    <a:lnTo>
                      <a:pt x="7016" y="6817"/>
                    </a:lnTo>
                    <a:lnTo>
                      <a:pt x="7006" y="6830"/>
                    </a:lnTo>
                    <a:lnTo>
                      <a:pt x="6994" y="6842"/>
                    </a:lnTo>
                    <a:lnTo>
                      <a:pt x="6981" y="6852"/>
                    </a:lnTo>
                    <a:lnTo>
                      <a:pt x="6964" y="6863"/>
                    </a:lnTo>
                    <a:lnTo>
                      <a:pt x="6948" y="6868"/>
                    </a:lnTo>
                    <a:lnTo>
                      <a:pt x="6929" y="6877"/>
                    </a:lnTo>
                    <a:lnTo>
                      <a:pt x="6910" y="6882"/>
                    </a:lnTo>
                    <a:lnTo>
                      <a:pt x="6889" y="6885"/>
                    </a:lnTo>
                    <a:lnTo>
                      <a:pt x="6707" y="6910"/>
                    </a:lnTo>
                    <a:lnTo>
                      <a:pt x="6618" y="6922"/>
                    </a:lnTo>
                    <a:lnTo>
                      <a:pt x="6526" y="6936"/>
                    </a:lnTo>
                    <a:lnTo>
                      <a:pt x="6437" y="6955"/>
                    </a:lnTo>
                    <a:lnTo>
                      <a:pt x="6346" y="6974"/>
                    </a:lnTo>
                    <a:lnTo>
                      <a:pt x="6261" y="6995"/>
                    </a:lnTo>
                    <a:lnTo>
                      <a:pt x="6170" y="7020"/>
                    </a:lnTo>
                    <a:lnTo>
                      <a:pt x="6139" y="7031"/>
                    </a:lnTo>
                    <a:lnTo>
                      <a:pt x="6106" y="7042"/>
                    </a:lnTo>
                    <a:lnTo>
                      <a:pt x="6043" y="7068"/>
                    </a:lnTo>
                    <a:lnTo>
                      <a:pt x="5925" y="7131"/>
                    </a:lnTo>
                    <a:lnTo>
                      <a:pt x="5902" y="7139"/>
                    </a:lnTo>
                    <a:lnTo>
                      <a:pt x="5883" y="7148"/>
                    </a:lnTo>
                    <a:lnTo>
                      <a:pt x="5862" y="7153"/>
                    </a:lnTo>
                    <a:lnTo>
                      <a:pt x="5840" y="7155"/>
                    </a:lnTo>
                    <a:lnTo>
                      <a:pt x="5796" y="7158"/>
                    </a:lnTo>
                    <a:lnTo>
                      <a:pt x="5754" y="7155"/>
                    </a:lnTo>
                    <a:lnTo>
                      <a:pt x="5742" y="7153"/>
                    </a:lnTo>
                    <a:lnTo>
                      <a:pt x="5732" y="7148"/>
                    </a:lnTo>
                    <a:lnTo>
                      <a:pt x="5707" y="7134"/>
                    </a:lnTo>
                    <a:lnTo>
                      <a:pt x="5683" y="7115"/>
                    </a:lnTo>
                    <a:lnTo>
                      <a:pt x="5655" y="7096"/>
                    </a:lnTo>
                    <a:lnTo>
                      <a:pt x="5610" y="7058"/>
                    </a:lnTo>
                    <a:lnTo>
                      <a:pt x="5594" y="7047"/>
                    </a:lnTo>
                    <a:lnTo>
                      <a:pt x="5589" y="7044"/>
                    </a:lnTo>
                    <a:lnTo>
                      <a:pt x="5582" y="7044"/>
                    </a:lnTo>
                    <a:lnTo>
                      <a:pt x="5561" y="7053"/>
                    </a:lnTo>
                    <a:lnTo>
                      <a:pt x="5537" y="7061"/>
                    </a:lnTo>
                    <a:lnTo>
                      <a:pt x="5512" y="7066"/>
                    </a:lnTo>
                    <a:lnTo>
                      <a:pt x="5488" y="7068"/>
                    </a:lnTo>
                    <a:lnTo>
                      <a:pt x="5466" y="7072"/>
                    </a:lnTo>
                    <a:lnTo>
                      <a:pt x="5441" y="7068"/>
                    </a:lnTo>
                    <a:lnTo>
                      <a:pt x="5417" y="7068"/>
                    </a:lnTo>
                    <a:lnTo>
                      <a:pt x="5396" y="7063"/>
                    </a:lnTo>
                    <a:lnTo>
                      <a:pt x="5350" y="7053"/>
                    </a:lnTo>
                    <a:lnTo>
                      <a:pt x="5307" y="7033"/>
                    </a:lnTo>
                    <a:lnTo>
                      <a:pt x="5265" y="7009"/>
                    </a:lnTo>
                    <a:lnTo>
                      <a:pt x="5225" y="6979"/>
                    </a:lnTo>
                    <a:lnTo>
                      <a:pt x="5201" y="6964"/>
                    </a:lnTo>
                    <a:lnTo>
                      <a:pt x="5176" y="6950"/>
                    </a:lnTo>
                    <a:lnTo>
                      <a:pt x="5124" y="6931"/>
                    </a:lnTo>
                    <a:lnTo>
                      <a:pt x="5098" y="6920"/>
                    </a:lnTo>
                    <a:lnTo>
                      <a:pt x="5070" y="6906"/>
                    </a:lnTo>
                    <a:lnTo>
                      <a:pt x="5044" y="6893"/>
                    </a:lnTo>
                    <a:lnTo>
                      <a:pt x="5019" y="6874"/>
                    </a:lnTo>
                    <a:lnTo>
                      <a:pt x="5000" y="6855"/>
                    </a:lnTo>
                    <a:lnTo>
                      <a:pt x="4983" y="6837"/>
                    </a:lnTo>
                    <a:lnTo>
                      <a:pt x="4967" y="6814"/>
                    </a:lnTo>
                    <a:lnTo>
                      <a:pt x="4957" y="6793"/>
                    </a:lnTo>
                    <a:lnTo>
                      <a:pt x="4946" y="6771"/>
                    </a:lnTo>
                    <a:lnTo>
                      <a:pt x="4938" y="6750"/>
                    </a:lnTo>
                    <a:lnTo>
                      <a:pt x="4932" y="6727"/>
                    </a:lnTo>
                    <a:lnTo>
                      <a:pt x="4929" y="6703"/>
                    </a:lnTo>
                    <a:lnTo>
                      <a:pt x="4927" y="6679"/>
                    </a:lnTo>
                    <a:lnTo>
                      <a:pt x="4927" y="6658"/>
                    </a:lnTo>
                    <a:lnTo>
                      <a:pt x="4927" y="6633"/>
                    </a:lnTo>
                    <a:lnTo>
                      <a:pt x="4929" y="6609"/>
                    </a:lnTo>
                    <a:lnTo>
                      <a:pt x="4943" y="6562"/>
                    </a:lnTo>
                    <a:lnTo>
                      <a:pt x="4959" y="6517"/>
                    </a:lnTo>
                    <a:lnTo>
                      <a:pt x="4981" y="6473"/>
                    </a:lnTo>
                    <a:lnTo>
                      <a:pt x="5011" y="6433"/>
                    </a:lnTo>
                    <a:lnTo>
                      <a:pt x="5044" y="6395"/>
                    </a:lnTo>
                    <a:lnTo>
                      <a:pt x="5079" y="6362"/>
                    </a:lnTo>
                    <a:lnTo>
                      <a:pt x="5098" y="6348"/>
                    </a:lnTo>
                    <a:lnTo>
                      <a:pt x="5119" y="6336"/>
                    </a:lnTo>
                    <a:lnTo>
                      <a:pt x="5141" y="6324"/>
                    </a:lnTo>
                    <a:lnTo>
                      <a:pt x="5162" y="6313"/>
                    </a:lnTo>
                    <a:lnTo>
                      <a:pt x="5185" y="6305"/>
                    </a:lnTo>
                    <a:lnTo>
                      <a:pt x="5209" y="6300"/>
                    </a:lnTo>
                    <a:lnTo>
                      <a:pt x="5230" y="6294"/>
                    </a:lnTo>
                    <a:lnTo>
                      <a:pt x="5255" y="6292"/>
                    </a:lnTo>
                    <a:lnTo>
                      <a:pt x="5290" y="6294"/>
                    </a:lnTo>
                    <a:lnTo>
                      <a:pt x="5298" y="6281"/>
                    </a:lnTo>
                    <a:lnTo>
                      <a:pt x="5307" y="6268"/>
                    </a:lnTo>
                    <a:lnTo>
                      <a:pt x="5307" y="6270"/>
                    </a:lnTo>
                    <a:lnTo>
                      <a:pt x="5309" y="6270"/>
                    </a:lnTo>
                    <a:lnTo>
                      <a:pt x="5319" y="6263"/>
                    </a:lnTo>
                    <a:lnTo>
                      <a:pt x="5338" y="6249"/>
                    </a:lnTo>
                    <a:lnTo>
                      <a:pt x="5363" y="6237"/>
                    </a:lnTo>
                    <a:lnTo>
                      <a:pt x="5385" y="6232"/>
                    </a:lnTo>
                    <a:lnTo>
                      <a:pt x="5404" y="6227"/>
                    </a:lnTo>
                    <a:lnTo>
                      <a:pt x="5448" y="6221"/>
                    </a:lnTo>
                    <a:lnTo>
                      <a:pt x="5491" y="6221"/>
                    </a:lnTo>
                    <a:lnTo>
                      <a:pt x="5533" y="6224"/>
                    </a:lnTo>
                    <a:lnTo>
                      <a:pt x="5577" y="6232"/>
                    </a:lnTo>
                    <a:lnTo>
                      <a:pt x="5620" y="6240"/>
                    </a:lnTo>
                    <a:lnTo>
                      <a:pt x="5702" y="6259"/>
                    </a:lnTo>
                    <a:lnTo>
                      <a:pt x="5735" y="6268"/>
                    </a:lnTo>
                    <a:lnTo>
                      <a:pt x="5775" y="6284"/>
                    </a:lnTo>
                    <a:lnTo>
                      <a:pt x="5873" y="6322"/>
                    </a:lnTo>
                    <a:lnTo>
                      <a:pt x="5921" y="6338"/>
                    </a:lnTo>
                    <a:lnTo>
                      <a:pt x="5946" y="6343"/>
                    </a:lnTo>
                    <a:lnTo>
                      <a:pt x="5967" y="6346"/>
                    </a:lnTo>
                    <a:lnTo>
                      <a:pt x="5984" y="6346"/>
                    </a:lnTo>
                    <a:lnTo>
                      <a:pt x="6000" y="6346"/>
                    </a:lnTo>
                    <a:lnTo>
                      <a:pt x="6014" y="6341"/>
                    </a:lnTo>
                    <a:lnTo>
                      <a:pt x="6024" y="6332"/>
                    </a:lnTo>
                    <a:lnTo>
                      <a:pt x="6038" y="6311"/>
                    </a:lnTo>
                    <a:lnTo>
                      <a:pt x="6049" y="6287"/>
                    </a:lnTo>
                    <a:lnTo>
                      <a:pt x="6062" y="6251"/>
                    </a:lnTo>
                    <a:lnTo>
                      <a:pt x="6071" y="6216"/>
                    </a:lnTo>
                    <a:lnTo>
                      <a:pt x="6073" y="6181"/>
                    </a:lnTo>
                    <a:lnTo>
                      <a:pt x="6071" y="6143"/>
                    </a:lnTo>
                    <a:lnTo>
                      <a:pt x="6062" y="6105"/>
                    </a:lnTo>
                    <a:lnTo>
                      <a:pt x="6052" y="6067"/>
                    </a:lnTo>
                    <a:lnTo>
                      <a:pt x="6038" y="6032"/>
                    </a:lnTo>
                    <a:lnTo>
                      <a:pt x="6022" y="5994"/>
                    </a:lnTo>
                    <a:lnTo>
                      <a:pt x="5986" y="5921"/>
                    </a:lnTo>
                    <a:lnTo>
                      <a:pt x="5949" y="5847"/>
                    </a:lnTo>
                    <a:lnTo>
                      <a:pt x="5913" y="5780"/>
                    </a:lnTo>
                    <a:lnTo>
                      <a:pt x="5900" y="5748"/>
                    </a:lnTo>
                    <a:lnTo>
                      <a:pt x="5886" y="5715"/>
                    </a:lnTo>
                    <a:lnTo>
                      <a:pt x="5859" y="5623"/>
                    </a:lnTo>
                    <a:lnTo>
                      <a:pt x="5834" y="5529"/>
                    </a:lnTo>
                    <a:lnTo>
                      <a:pt x="5813" y="5433"/>
                    </a:lnTo>
                    <a:lnTo>
                      <a:pt x="5794" y="5336"/>
                    </a:lnTo>
                    <a:lnTo>
                      <a:pt x="5759" y="5146"/>
                    </a:lnTo>
                    <a:lnTo>
                      <a:pt x="5740" y="5049"/>
                    </a:lnTo>
                    <a:lnTo>
                      <a:pt x="5718" y="4955"/>
                    </a:lnTo>
                    <a:lnTo>
                      <a:pt x="5693" y="4870"/>
                    </a:lnTo>
                    <a:lnTo>
                      <a:pt x="5667" y="4792"/>
                    </a:lnTo>
                    <a:lnTo>
                      <a:pt x="5637" y="4717"/>
                    </a:lnTo>
                    <a:lnTo>
                      <a:pt x="5604" y="4643"/>
                    </a:lnTo>
                    <a:lnTo>
                      <a:pt x="5566" y="4570"/>
                    </a:lnTo>
                    <a:lnTo>
                      <a:pt x="5526" y="4499"/>
                    </a:lnTo>
                    <a:lnTo>
                      <a:pt x="5483" y="4430"/>
                    </a:lnTo>
                    <a:lnTo>
                      <a:pt x="5436" y="4356"/>
                    </a:lnTo>
                    <a:lnTo>
                      <a:pt x="5246" y="4075"/>
                    </a:lnTo>
                    <a:lnTo>
                      <a:pt x="5241" y="4066"/>
                    </a:lnTo>
                    <a:lnTo>
                      <a:pt x="5233" y="4058"/>
                    </a:lnTo>
                    <a:lnTo>
                      <a:pt x="5214" y="4047"/>
                    </a:lnTo>
                    <a:lnTo>
                      <a:pt x="5195" y="4042"/>
                    </a:lnTo>
                    <a:lnTo>
                      <a:pt x="5173" y="4040"/>
                    </a:lnTo>
                    <a:lnTo>
                      <a:pt x="5127" y="4040"/>
                    </a:lnTo>
                    <a:lnTo>
                      <a:pt x="5079" y="4042"/>
                    </a:lnTo>
                    <a:lnTo>
                      <a:pt x="4973" y="4034"/>
                    </a:lnTo>
                    <a:lnTo>
                      <a:pt x="4865" y="4026"/>
                    </a:lnTo>
                    <a:lnTo>
                      <a:pt x="4753" y="4012"/>
                    </a:lnTo>
                    <a:lnTo>
                      <a:pt x="4645" y="3993"/>
                    </a:lnTo>
                    <a:lnTo>
                      <a:pt x="4591" y="3983"/>
                    </a:lnTo>
                    <a:lnTo>
                      <a:pt x="4537" y="3969"/>
                    </a:lnTo>
                    <a:lnTo>
                      <a:pt x="4482" y="3955"/>
                    </a:lnTo>
                    <a:lnTo>
                      <a:pt x="4431" y="3939"/>
                    </a:lnTo>
                    <a:lnTo>
                      <a:pt x="4379" y="3920"/>
                    </a:lnTo>
                    <a:lnTo>
                      <a:pt x="4328" y="3901"/>
                    </a:lnTo>
                    <a:lnTo>
                      <a:pt x="4279" y="3880"/>
                    </a:lnTo>
                    <a:lnTo>
                      <a:pt x="4231" y="3856"/>
                    </a:lnTo>
                    <a:lnTo>
                      <a:pt x="4144" y="3812"/>
                    </a:lnTo>
                    <a:lnTo>
                      <a:pt x="4054" y="3771"/>
                    </a:lnTo>
                    <a:lnTo>
                      <a:pt x="3962" y="3734"/>
                    </a:lnTo>
                    <a:lnTo>
                      <a:pt x="3870" y="3701"/>
                    </a:lnTo>
                    <a:lnTo>
                      <a:pt x="3775" y="3673"/>
                    </a:lnTo>
                    <a:lnTo>
                      <a:pt x="3681" y="3649"/>
                    </a:lnTo>
                    <a:lnTo>
                      <a:pt x="3583" y="3633"/>
                    </a:lnTo>
                    <a:lnTo>
                      <a:pt x="3488" y="3623"/>
                    </a:lnTo>
                    <a:lnTo>
                      <a:pt x="3436" y="3619"/>
                    </a:lnTo>
                    <a:lnTo>
                      <a:pt x="3385" y="3619"/>
                    </a:lnTo>
                    <a:lnTo>
                      <a:pt x="3333" y="3625"/>
                    </a:lnTo>
                    <a:lnTo>
                      <a:pt x="3284" y="3630"/>
                    </a:lnTo>
                    <a:lnTo>
                      <a:pt x="3235" y="3644"/>
                    </a:lnTo>
                    <a:lnTo>
                      <a:pt x="3187" y="3658"/>
                    </a:lnTo>
                    <a:lnTo>
                      <a:pt x="3141" y="3677"/>
                    </a:lnTo>
                    <a:lnTo>
                      <a:pt x="3094" y="3698"/>
                    </a:lnTo>
                    <a:lnTo>
                      <a:pt x="3073" y="3712"/>
                    </a:lnTo>
                    <a:lnTo>
                      <a:pt x="3054" y="3727"/>
                    </a:lnTo>
                    <a:lnTo>
                      <a:pt x="3016" y="3763"/>
                    </a:lnTo>
                    <a:lnTo>
                      <a:pt x="2978" y="3804"/>
                    </a:lnTo>
                    <a:lnTo>
                      <a:pt x="2943" y="3839"/>
                    </a:lnTo>
                    <a:lnTo>
                      <a:pt x="2883" y="3887"/>
                    </a:lnTo>
                    <a:lnTo>
                      <a:pt x="2816" y="3936"/>
                    </a:lnTo>
                    <a:lnTo>
                      <a:pt x="2777" y="3960"/>
                    </a:lnTo>
                    <a:lnTo>
                      <a:pt x="2739" y="3985"/>
                    </a:lnTo>
                    <a:lnTo>
                      <a:pt x="2702" y="4004"/>
                    </a:lnTo>
                    <a:lnTo>
                      <a:pt x="2661" y="4026"/>
                    </a:lnTo>
                    <a:lnTo>
                      <a:pt x="2621" y="4042"/>
                    </a:lnTo>
                    <a:lnTo>
                      <a:pt x="2580" y="4058"/>
                    </a:lnTo>
                    <a:lnTo>
                      <a:pt x="2537" y="4070"/>
                    </a:lnTo>
                    <a:lnTo>
                      <a:pt x="2495" y="4080"/>
                    </a:lnTo>
                    <a:lnTo>
                      <a:pt x="2455" y="4085"/>
                    </a:lnTo>
                    <a:lnTo>
                      <a:pt x="2415" y="4089"/>
                    </a:lnTo>
                    <a:lnTo>
                      <a:pt x="2374" y="4089"/>
                    </a:lnTo>
                    <a:lnTo>
                      <a:pt x="2333" y="4082"/>
                    </a:lnTo>
                    <a:lnTo>
                      <a:pt x="2295" y="4077"/>
                    </a:lnTo>
                    <a:lnTo>
                      <a:pt x="2257" y="4075"/>
                    </a:lnTo>
                    <a:lnTo>
                      <a:pt x="2217" y="4077"/>
                    </a:lnTo>
                    <a:lnTo>
                      <a:pt x="2176" y="4085"/>
                    </a:lnTo>
                    <a:lnTo>
                      <a:pt x="2138" y="4094"/>
                    </a:lnTo>
                    <a:lnTo>
                      <a:pt x="2097" y="4104"/>
                    </a:lnTo>
                    <a:lnTo>
                      <a:pt x="2024" y="4126"/>
                    </a:lnTo>
                    <a:lnTo>
                      <a:pt x="1968" y="4145"/>
                    </a:lnTo>
                    <a:lnTo>
                      <a:pt x="1913" y="4167"/>
                    </a:lnTo>
                    <a:lnTo>
                      <a:pt x="1858" y="4191"/>
                    </a:lnTo>
                    <a:lnTo>
                      <a:pt x="1804" y="4216"/>
                    </a:lnTo>
                    <a:lnTo>
                      <a:pt x="1699" y="4266"/>
                    </a:lnTo>
                    <a:lnTo>
                      <a:pt x="1595" y="4326"/>
                    </a:lnTo>
                    <a:lnTo>
                      <a:pt x="1493" y="4388"/>
                    </a:lnTo>
                    <a:lnTo>
                      <a:pt x="1393" y="4454"/>
                    </a:lnTo>
                    <a:lnTo>
                      <a:pt x="1298" y="4522"/>
                    </a:lnTo>
                    <a:lnTo>
                      <a:pt x="1200" y="4588"/>
                    </a:lnTo>
                    <a:lnTo>
                      <a:pt x="1174" y="4607"/>
                    </a:lnTo>
                    <a:lnTo>
                      <a:pt x="1146" y="4624"/>
                    </a:lnTo>
                    <a:lnTo>
                      <a:pt x="1118" y="4637"/>
                    </a:lnTo>
                    <a:lnTo>
                      <a:pt x="1092" y="4646"/>
                    </a:lnTo>
                    <a:lnTo>
                      <a:pt x="1064" y="4654"/>
                    </a:lnTo>
                    <a:lnTo>
                      <a:pt x="1040" y="4656"/>
                    </a:lnTo>
                    <a:lnTo>
                      <a:pt x="1016" y="4659"/>
                    </a:lnTo>
                    <a:lnTo>
                      <a:pt x="994" y="4656"/>
                    </a:lnTo>
                    <a:lnTo>
                      <a:pt x="970" y="4649"/>
                    </a:lnTo>
                    <a:lnTo>
                      <a:pt x="948" y="4637"/>
                    </a:lnTo>
                    <a:lnTo>
                      <a:pt x="930" y="4624"/>
                    </a:lnTo>
                    <a:lnTo>
                      <a:pt x="911" y="4605"/>
                    </a:lnTo>
                    <a:lnTo>
                      <a:pt x="892" y="4583"/>
                    </a:lnTo>
                    <a:lnTo>
                      <a:pt x="875" y="4557"/>
                    </a:lnTo>
                    <a:lnTo>
                      <a:pt x="859" y="4527"/>
                    </a:lnTo>
                    <a:lnTo>
                      <a:pt x="845" y="4491"/>
                    </a:lnTo>
                    <a:lnTo>
                      <a:pt x="832" y="4454"/>
                    </a:lnTo>
                    <a:lnTo>
                      <a:pt x="826" y="4430"/>
                    </a:lnTo>
                    <a:lnTo>
                      <a:pt x="821" y="4413"/>
                    </a:lnTo>
                    <a:lnTo>
                      <a:pt x="815" y="4405"/>
                    </a:lnTo>
                    <a:lnTo>
                      <a:pt x="810" y="4402"/>
                    </a:lnTo>
                    <a:lnTo>
                      <a:pt x="796" y="4405"/>
                    </a:lnTo>
                    <a:lnTo>
                      <a:pt x="777" y="4405"/>
                    </a:lnTo>
                    <a:lnTo>
                      <a:pt x="745" y="4407"/>
                    </a:lnTo>
                    <a:lnTo>
                      <a:pt x="728" y="4405"/>
                    </a:lnTo>
                    <a:lnTo>
                      <a:pt x="709" y="4402"/>
                    </a:lnTo>
                    <a:lnTo>
                      <a:pt x="674" y="4391"/>
                    </a:lnTo>
                    <a:lnTo>
                      <a:pt x="643" y="4378"/>
                    </a:lnTo>
                    <a:lnTo>
                      <a:pt x="610" y="4359"/>
                    </a:lnTo>
                    <a:lnTo>
                      <a:pt x="580" y="4334"/>
                    </a:lnTo>
                    <a:lnTo>
                      <a:pt x="552" y="4310"/>
                    </a:lnTo>
                    <a:lnTo>
                      <a:pt x="502" y="4261"/>
                    </a:lnTo>
                    <a:lnTo>
                      <a:pt x="477" y="4228"/>
                    </a:lnTo>
                    <a:lnTo>
                      <a:pt x="455" y="4193"/>
                    </a:lnTo>
                    <a:lnTo>
                      <a:pt x="434" y="4158"/>
                    </a:lnTo>
                    <a:lnTo>
                      <a:pt x="415" y="4126"/>
                    </a:lnTo>
                    <a:lnTo>
                      <a:pt x="392" y="4096"/>
                    </a:lnTo>
                    <a:lnTo>
                      <a:pt x="382" y="4082"/>
                    </a:lnTo>
                    <a:lnTo>
                      <a:pt x="368" y="4072"/>
                    </a:lnTo>
                    <a:lnTo>
                      <a:pt x="352" y="4061"/>
                    </a:lnTo>
                    <a:lnTo>
                      <a:pt x="338" y="4056"/>
                    </a:lnTo>
                    <a:lnTo>
                      <a:pt x="319" y="4050"/>
                    </a:lnTo>
                    <a:lnTo>
                      <a:pt x="300" y="4050"/>
                    </a:lnTo>
                    <a:lnTo>
                      <a:pt x="265" y="4047"/>
                    </a:lnTo>
                    <a:lnTo>
                      <a:pt x="232" y="4042"/>
                    </a:lnTo>
                    <a:lnTo>
                      <a:pt x="201" y="4031"/>
                    </a:lnTo>
                    <a:lnTo>
                      <a:pt x="171" y="4021"/>
                    </a:lnTo>
                    <a:lnTo>
                      <a:pt x="143" y="4004"/>
                    </a:lnTo>
                    <a:lnTo>
                      <a:pt x="117" y="3985"/>
                    </a:lnTo>
                    <a:lnTo>
                      <a:pt x="92" y="3960"/>
                    </a:lnTo>
                    <a:lnTo>
                      <a:pt x="70" y="3936"/>
                    </a:lnTo>
                    <a:lnTo>
                      <a:pt x="54" y="3912"/>
                    </a:lnTo>
                    <a:lnTo>
                      <a:pt x="37" y="3887"/>
                    </a:lnTo>
                    <a:lnTo>
                      <a:pt x="27" y="3863"/>
                    </a:lnTo>
                    <a:lnTo>
                      <a:pt x="21" y="3842"/>
                    </a:lnTo>
                    <a:lnTo>
                      <a:pt x="16" y="3817"/>
                    </a:lnTo>
                    <a:lnTo>
                      <a:pt x="13" y="3795"/>
                    </a:lnTo>
                    <a:lnTo>
                      <a:pt x="13" y="3774"/>
                    </a:lnTo>
                    <a:lnTo>
                      <a:pt x="18" y="3753"/>
                    </a:lnTo>
                    <a:lnTo>
                      <a:pt x="25" y="3731"/>
                    </a:lnTo>
                    <a:lnTo>
                      <a:pt x="32" y="3709"/>
                    </a:lnTo>
                    <a:lnTo>
                      <a:pt x="40" y="3690"/>
                    </a:lnTo>
                    <a:lnTo>
                      <a:pt x="54" y="3668"/>
                    </a:lnTo>
                    <a:lnTo>
                      <a:pt x="81" y="3630"/>
                    </a:lnTo>
                    <a:lnTo>
                      <a:pt x="117" y="3593"/>
                    </a:lnTo>
                    <a:lnTo>
                      <a:pt x="154" y="3557"/>
                    </a:lnTo>
                    <a:lnTo>
                      <a:pt x="197" y="3525"/>
                    </a:lnTo>
                    <a:lnTo>
                      <a:pt x="241" y="3496"/>
                    </a:lnTo>
                    <a:lnTo>
                      <a:pt x="287" y="3465"/>
                    </a:lnTo>
                    <a:lnTo>
                      <a:pt x="333" y="3440"/>
                    </a:lnTo>
                    <a:lnTo>
                      <a:pt x="376" y="3416"/>
                    </a:lnTo>
                    <a:lnTo>
                      <a:pt x="458" y="3379"/>
                    </a:lnTo>
                    <a:lnTo>
                      <a:pt x="466" y="3365"/>
                    </a:lnTo>
                    <a:lnTo>
                      <a:pt x="474" y="3352"/>
                    </a:lnTo>
                    <a:lnTo>
                      <a:pt x="471" y="3294"/>
                    </a:lnTo>
                    <a:lnTo>
                      <a:pt x="471" y="3238"/>
                    </a:lnTo>
                    <a:lnTo>
                      <a:pt x="477" y="3181"/>
                    </a:lnTo>
                    <a:lnTo>
                      <a:pt x="482" y="3124"/>
                    </a:lnTo>
                    <a:lnTo>
                      <a:pt x="493" y="3070"/>
                    </a:lnTo>
                    <a:lnTo>
                      <a:pt x="507" y="3014"/>
                    </a:lnTo>
                    <a:lnTo>
                      <a:pt x="520" y="2959"/>
                    </a:lnTo>
                    <a:lnTo>
                      <a:pt x="542" y="2905"/>
                    </a:lnTo>
                    <a:lnTo>
                      <a:pt x="563" y="2854"/>
                    </a:lnTo>
                    <a:lnTo>
                      <a:pt x="591" y="2805"/>
                    </a:lnTo>
                    <a:lnTo>
                      <a:pt x="620" y="2759"/>
                    </a:lnTo>
                    <a:lnTo>
                      <a:pt x="653" y="2713"/>
                    </a:lnTo>
                    <a:lnTo>
                      <a:pt x="691" y="2672"/>
                    </a:lnTo>
                    <a:lnTo>
                      <a:pt x="732" y="2635"/>
                    </a:lnTo>
                    <a:lnTo>
                      <a:pt x="775" y="2599"/>
                    </a:lnTo>
                    <a:lnTo>
                      <a:pt x="824" y="2569"/>
                    </a:lnTo>
                    <a:lnTo>
                      <a:pt x="834" y="2555"/>
                    </a:lnTo>
                    <a:lnTo>
                      <a:pt x="840" y="2539"/>
                    </a:lnTo>
                    <a:lnTo>
                      <a:pt x="826" y="2456"/>
                    </a:lnTo>
                    <a:lnTo>
                      <a:pt x="815" y="2369"/>
                    </a:lnTo>
                    <a:lnTo>
                      <a:pt x="810" y="2282"/>
                    </a:lnTo>
                    <a:lnTo>
                      <a:pt x="808" y="2195"/>
                    </a:lnTo>
                    <a:lnTo>
                      <a:pt x="813" y="2109"/>
                    </a:lnTo>
                    <a:lnTo>
                      <a:pt x="824" y="2023"/>
                    </a:lnTo>
                    <a:lnTo>
                      <a:pt x="832" y="1979"/>
                    </a:lnTo>
                    <a:lnTo>
                      <a:pt x="840" y="1939"/>
                    </a:lnTo>
                    <a:lnTo>
                      <a:pt x="850" y="1898"/>
                    </a:lnTo>
                    <a:lnTo>
                      <a:pt x="864" y="1857"/>
                    </a:lnTo>
                    <a:lnTo>
                      <a:pt x="878" y="1825"/>
                    </a:lnTo>
                    <a:lnTo>
                      <a:pt x="892" y="1795"/>
                    </a:lnTo>
                    <a:lnTo>
                      <a:pt x="908" y="1767"/>
                    </a:lnTo>
                    <a:lnTo>
                      <a:pt x="927" y="1746"/>
                    </a:lnTo>
                    <a:lnTo>
                      <a:pt x="946" y="1725"/>
                    </a:lnTo>
                    <a:lnTo>
                      <a:pt x="967" y="1708"/>
                    </a:lnTo>
                    <a:lnTo>
                      <a:pt x="991" y="1694"/>
                    </a:lnTo>
                    <a:lnTo>
                      <a:pt x="1014" y="1682"/>
                    </a:lnTo>
                    <a:lnTo>
                      <a:pt x="1038" y="1673"/>
                    </a:lnTo>
                    <a:lnTo>
                      <a:pt x="1064" y="1668"/>
                    </a:lnTo>
                    <a:lnTo>
                      <a:pt x="1089" y="1663"/>
                    </a:lnTo>
                    <a:lnTo>
                      <a:pt x="1116" y="1663"/>
                    </a:lnTo>
                    <a:lnTo>
                      <a:pt x="1146" y="1663"/>
                    </a:lnTo>
                    <a:lnTo>
                      <a:pt x="1174" y="1665"/>
                    </a:lnTo>
                    <a:lnTo>
                      <a:pt x="1200" y="1668"/>
                    </a:lnTo>
                    <a:lnTo>
                      <a:pt x="1230" y="1676"/>
                    </a:lnTo>
                    <a:lnTo>
                      <a:pt x="1287" y="1692"/>
                    </a:lnTo>
                    <a:lnTo>
                      <a:pt x="1344" y="1717"/>
                    </a:lnTo>
                    <a:lnTo>
                      <a:pt x="1398" y="1743"/>
                    </a:lnTo>
                    <a:lnTo>
                      <a:pt x="1452" y="1776"/>
                    </a:lnTo>
                    <a:lnTo>
                      <a:pt x="1501" y="1814"/>
                    </a:lnTo>
                    <a:lnTo>
                      <a:pt x="1545" y="1852"/>
                    </a:lnTo>
                    <a:lnTo>
                      <a:pt x="1585" y="1890"/>
                    </a:lnTo>
                    <a:lnTo>
                      <a:pt x="1618" y="1930"/>
                    </a:lnTo>
                    <a:lnTo>
                      <a:pt x="1618" y="1925"/>
                    </a:lnTo>
                    <a:lnTo>
                      <a:pt x="1626" y="1917"/>
                    </a:lnTo>
                    <a:lnTo>
                      <a:pt x="1632" y="1908"/>
                    </a:lnTo>
                    <a:lnTo>
                      <a:pt x="1632" y="1903"/>
                    </a:lnTo>
                    <a:lnTo>
                      <a:pt x="1593" y="1852"/>
                    </a:lnTo>
                    <a:lnTo>
                      <a:pt x="1553" y="1809"/>
                    </a:lnTo>
                    <a:lnTo>
                      <a:pt x="1506" y="1767"/>
                    </a:lnTo>
                    <a:lnTo>
                      <a:pt x="1461" y="1736"/>
                    </a:lnTo>
                    <a:lnTo>
                      <a:pt x="1409" y="1706"/>
                    </a:lnTo>
                    <a:lnTo>
                      <a:pt x="1355" y="1682"/>
                    </a:lnTo>
                    <a:lnTo>
                      <a:pt x="1298" y="1659"/>
                    </a:lnTo>
                    <a:lnTo>
                      <a:pt x="1235" y="1646"/>
                    </a:lnTo>
                    <a:lnTo>
                      <a:pt x="1176" y="1638"/>
                    </a:lnTo>
                    <a:lnTo>
                      <a:pt x="1144" y="1635"/>
                    </a:lnTo>
                    <a:lnTo>
                      <a:pt x="1108" y="1635"/>
                    </a:lnTo>
                    <a:lnTo>
                      <a:pt x="1076" y="1638"/>
                    </a:lnTo>
                    <a:lnTo>
                      <a:pt x="1043" y="1646"/>
                    </a:lnTo>
                    <a:lnTo>
                      <a:pt x="1014" y="1657"/>
                    </a:lnTo>
                    <a:lnTo>
                      <a:pt x="1000" y="1663"/>
                    </a:lnTo>
                    <a:lnTo>
                      <a:pt x="989" y="1670"/>
                    </a:lnTo>
                    <a:lnTo>
                      <a:pt x="967" y="1689"/>
                    </a:lnTo>
                    <a:lnTo>
                      <a:pt x="948" y="1708"/>
                    </a:lnTo>
                    <a:lnTo>
                      <a:pt x="930" y="1730"/>
                    </a:lnTo>
                    <a:lnTo>
                      <a:pt x="911" y="1755"/>
                    </a:lnTo>
                    <a:lnTo>
                      <a:pt x="897" y="1779"/>
                    </a:lnTo>
                    <a:lnTo>
                      <a:pt x="883" y="1805"/>
                    </a:lnTo>
                    <a:lnTo>
                      <a:pt x="859" y="1859"/>
                    </a:lnTo>
                    <a:lnTo>
                      <a:pt x="838" y="1917"/>
                    </a:lnTo>
                    <a:lnTo>
                      <a:pt x="824" y="1974"/>
                    </a:lnTo>
                    <a:lnTo>
                      <a:pt x="813" y="2031"/>
                    </a:lnTo>
                    <a:lnTo>
                      <a:pt x="805" y="2085"/>
                    </a:lnTo>
                    <a:lnTo>
                      <a:pt x="799" y="2131"/>
                    </a:lnTo>
                    <a:lnTo>
                      <a:pt x="796" y="2177"/>
                    </a:lnTo>
                    <a:lnTo>
                      <a:pt x="794" y="2268"/>
                    </a:lnTo>
                    <a:lnTo>
                      <a:pt x="799" y="2360"/>
                    </a:lnTo>
                    <a:lnTo>
                      <a:pt x="808" y="2453"/>
                    </a:lnTo>
                    <a:lnTo>
                      <a:pt x="813" y="2504"/>
                    </a:lnTo>
                    <a:lnTo>
                      <a:pt x="821" y="2553"/>
                    </a:lnTo>
                    <a:lnTo>
                      <a:pt x="764" y="2597"/>
                    </a:lnTo>
                    <a:lnTo>
                      <a:pt x="718" y="2628"/>
                    </a:lnTo>
                    <a:lnTo>
                      <a:pt x="688" y="2656"/>
                    </a:lnTo>
                    <a:lnTo>
                      <a:pt x="669" y="2677"/>
                    </a:lnTo>
                    <a:lnTo>
                      <a:pt x="650" y="2699"/>
                    </a:lnTo>
                    <a:lnTo>
                      <a:pt x="615" y="2748"/>
                    </a:lnTo>
                    <a:lnTo>
                      <a:pt x="582" y="2802"/>
                    </a:lnTo>
                    <a:lnTo>
                      <a:pt x="556" y="2856"/>
                    </a:lnTo>
                    <a:lnTo>
                      <a:pt x="531" y="2913"/>
                    </a:lnTo>
                    <a:lnTo>
                      <a:pt x="512" y="2970"/>
                    </a:lnTo>
                    <a:lnTo>
                      <a:pt x="495" y="3026"/>
                    </a:lnTo>
                    <a:lnTo>
                      <a:pt x="482" y="3084"/>
                    </a:lnTo>
                    <a:lnTo>
                      <a:pt x="469" y="3151"/>
                    </a:lnTo>
                    <a:lnTo>
                      <a:pt x="460" y="3219"/>
                    </a:lnTo>
                    <a:lnTo>
                      <a:pt x="458" y="3287"/>
                    </a:lnTo>
                    <a:lnTo>
                      <a:pt x="455" y="3357"/>
                    </a:lnTo>
                    <a:lnTo>
                      <a:pt x="455" y="3362"/>
                    </a:lnTo>
                    <a:lnTo>
                      <a:pt x="453" y="3367"/>
                    </a:lnTo>
                    <a:lnTo>
                      <a:pt x="441" y="3376"/>
                    </a:lnTo>
                    <a:lnTo>
                      <a:pt x="425" y="3386"/>
                    </a:lnTo>
                    <a:lnTo>
                      <a:pt x="406" y="3395"/>
                    </a:lnTo>
                    <a:lnTo>
                      <a:pt x="363" y="3409"/>
                    </a:lnTo>
                    <a:lnTo>
                      <a:pt x="342" y="3416"/>
                    </a:lnTo>
                    <a:lnTo>
                      <a:pt x="325" y="3425"/>
                    </a:lnTo>
                    <a:lnTo>
                      <a:pt x="265" y="3460"/>
                    </a:lnTo>
                    <a:lnTo>
                      <a:pt x="211" y="3503"/>
                    </a:lnTo>
                    <a:lnTo>
                      <a:pt x="157" y="3546"/>
                    </a:lnTo>
                    <a:lnTo>
                      <a:pt x="108" y="3595"/>
                    </a:lnTo>
                    <a:lnTo>
                      <a:pt x="86" y="3619"/>
                    </a:lnTo>
                    <a:lnTo>
                      <a:pt x="65" y="3647"/>
                    </a:lnTo>
                    <a:lnTo>
                      <a:pt x="46" y="3673"/>
                    </a:lnTo>
                    <a:lnTo>
                      <a:pt x="27" y="3703"/>
                    </a:lnTo>
                    <a:lnTo>
                      <a:pt x="13" y="3734"/>
                    </a:lnTo>
                    <a:lnTo>
                      <a:pt x="2" y="3766"/>
                    </a:lnTo>
                    <a:lnTo>
                      <a:pt x="0" y="3798"/>
                    </a:lnTo>
                    <a:lnTo>
                      <a:pt x="0" y="3814"/>
                    </a:lnTo>
                    <a:lnTo>
                      <a:pt x="0" y="3831"/>
                    </a:lnTo>
                    <a:lnTo>
                      <a:pt x="5" y="3852"/>
                    </a:lnTo>
                    <a:lnTo>
                      <a:pt x="11" y="3875"/>
                    </a:lnTo>
                    <a:lnTo>
                      <a:pt x="18" y="3896"/>
                    </a:lnTo>
                    <a:lnTo>
                      <a:pt x="27" y="3915"/>
                    </a:lnTo>
                    <a:lnTo>
                      <a:pt x="37" y="3936"/>
                    </a:lnTo>
                    <a:lnTo>
                      <a:pt x="49" y="3953"/>
                    </a:lnTo>
                    <a:lnTo>
                      <a:pt x="60" y="3972"/>
                    </a:lnTo>
                    <a:lnTo>
                      <a:pt x="75" y="3988"/>
                    </a:lnTo>
                    <a:lnTo>
                      <a:pt x="89" y="4002"/>
                    </a:lnTo>
                    <a:lnTo>
                      <a:pt x="105" y="4014"/>
                    </a:lnTo>
                    <a:lnTo>
                      <a:pt x="124" y="4028"/>
                    </a:lnTo>
                    <a:lnTo>
                      <a:pt x="143" y="4040"/>
                    </a:lnTo>
                    <a:lnTo>
                      <a:pt x="181" y="4058"/>
                    </a:lnTo>
                    <a:lnTo>
                      <a:pt x="225" y="4072"/>
                    </a:lnTo>
                    <a:lnTo>
                      <a:pt x="249" y="4077"/>
                    </a:lnTo>
                    <a:lnTo>
                      <a:pt x="276" y="4077"/>
                    </a:lnTo>
                    <a:lnTo>
                      <a:pt x="325" y="4077"/>
                    </a:lnTo>
                    <a:lnTo>
                      <a:pt x="333" y="4077"/>
                    </a:lnTo>
                    <a:lnTo>
                      <a:pt x="342" y="4082"/>
                    </a:lnTo>
                    <a:lnTo>
                      <a:pt x="357" y="4099"/>
                    </a:lnTo>
                    <a:lnTo>
                      <a:pt x="376" y="4124"/>
                    </a:lnTo>
                    <a:lnTo>
                      <a:pt x="396" y="4150"/>
                    </a:lnTo>
                    <a:lnTo>
                      <a:pt x="431" y="4212"/>
                    </a:lnTo>
                    <a:lnTo>
                      <a:pt x="458" y="4256"/>
                    </a:lnTo>
                    <a:lnTo>
                      <a:pt x="485" y="4289"/>
                    </a:lnTo>
                    <a:lnTo>
                      <a:pt x="512" y="4318"/>
                    </a:lnTo>
                    <a:lnTo>
                      <a:pt x="544" y="4348"/>
                    </a:lnTo>
                    <a:lnTo>
                      <a:pt x="577" y="4374"/>
                    </a:lnTo>
                    <a:lnTo>
                      <a:pt x="612" y="4397"/>
                    </a:lnTo>
                    <a:lnTo>
                      <a:pt x="650" y="4416"/>
                    </a:lnTo>
                    <a:lnTo>
                      <a:pt x="688" y="4426"/>
                    </a:lnTo>
                    <a:lnTo>
                      <a:pt x="709" y="4432"/>
                    </a:lnTo>
                    <a:lnTo>
                      <a:pt x="732" y="4435"/>
                    </a:lnTo>
                    <a:lnTo>
                      <a:pt x="747" y="4435"/>
                    </a:lnTo>
                    <a:lnTo>
                      <a:pt x="764" y="4435"/>
                    </a:lnTo>
                    <a:lnTo>
                      <a:pt x="796" y="4426"/>
                    </a:lnTo>
                    <a:lnTo>
                      <a:pt x="799" y="4426"/>
                    </a:lnTo>
                    <a:lnTo>
                      <a:pt x="802" y="4432"/>
                    </a:lnTo>
                    <a:lnTo>
                      <a:pt x="808" y="4445"/>
                    </a:lnTo>
                    <a:lnTo>
                      <a:pt x="826" y="4497"/>
                    </a:lnTo>
                    <a:lnTo>
                      <a:pt x="845" y="4553"/>
                    </a:lnTo>
                    <a:lnTo>
                      <a:pt x="859" y="4592"/>
                    </a:lnTo>
                    <a:lnTo>
                      <a:pt x="873" y="4616"/>
                    </a:lnTo>
                    <a:lnTo>
                      <a:pt x="883" y="4635"/>
                    </a:lnTo>
                    <a:lnTo>
                      <a:pt x="899" y="4651"/>
                    </a:lnTo>
                    <a:lnTo>
                      <a:pt x="913" y="4665"/>
                    </a:lnTo>
                    <a:lnTo>
                      <a:pt x="930" y="4675"/>
                    </a:lnTo>
                    <a:lnTo>
                      <a:pt x="948" y="4684"/>
                    </a:lnTo>
                    <a:lnTo>
                      <a:pt x="965" y="4689"/>
                    </a:lnTo>
                    <a:lnTo>
                      <a:pt x="984" y="4694"/>
                    </a:lnTo>
                    <a:lnTo>
                      <a:pt x="1003" y="4694"/>
                    </a:lnTo>
                    <a:lnTo>
                      <a:pt x="1021" y="4694"/>
                    </a:lnTo>
                    <a:lnTo>
                      <a:pt x="1040" y="4692"/>
                    </a:lnTo>
                    <a:lnTo>
                      <a:pt x="1059" y="4687"/>
                    </a:lnTo>
                    <a:lnTo>
                      <a:pt x="1100" y="4673"/>
                    </a:lnTo>
                    <a:lnTo>
                      <a:pt x="1144" y="4651"/>
                    </a:lnTo>
                    <a:lnTo>
                      <a:pt x="1184" y="4630"/>
                    </a:lnTo>
                    <a:lnTo>
                      <a:pt x="1224" y="4602"/>
                    </a:lnTo>
                    <a:lnTo>
                      <a:pt x="1301" y="4546"/>
                    </a:lnTo>
                    <a:lnTo>
                      <a:pt x="1369" y="4491"/>
                    </a:lnTo>
                    <a:lnTo>
                      <a:pt x="1423" y="4454"/>
                    </a:lnTo>
                    <a:lnTo>
                      <a:pt x="1510" y="4397"/>
                    </a:lnTo>
                    <a:lnTo>
                      <a:pt x="1599" y="4345"/>
                    </a:lnTo>
                    <a:lnTo>
                      <a:pt x="1688" y="4294"/>
                    </a:lnTo>
                    <a:lnTo>
                      <a:pt x="1783" y="4245"/>
                    </a:lnTo>
                    <a:lnTo>
                      <a:pt x="1877" y="4202"/>
                    </a:lnTo>
                    <a:lnTo>
                      <a:pt x="1926" y="4183"/>
                    </a:lnTo>
                    <a:lnTo>
                      <a:pt x="1973" y="4164"/>
                    </a:lnTo>
                    <a:lnTo>
                      <a:pt x="2024" y="4150"/>
                    </a:lnTo>
                    <a:lnTo>
                      <a:pt x="2072" y="4134"/>
                    </a:lnTo>
                    <a:lnTo>
                      <a:pt x="2122" y="4124"/>
                    </a:lnTo>
                    <a:lnTo>
                      <a:pt x="2173" y="4113"/>
                    </a:lnTo>
                    <a:lnTo>
                      <a:pt x="2222" y="4107"/>
                    </a:lnTo>
                    <a:lnTo>
                      <a:pt x="2271" y="4104"/>
                    </a:lnTo>
                    <a:lnTo>
                      <a:pt x="2366" y="4101"/>
                    </a:lnTo>
                    <a:lnTo>
                      <a:pt x="2412" y="4099"/>
                    </a:lnTo>
                    <a:lnTo>
                      <a:pt x="2460" y="4096"/>
                    </a:lnTo>
                    <a:lnTo>
                      <a:pt x="2509" y="4089"/>
                    </a:lnTo>
                    <a:lnTo>
                      <a:pt x="2561" y="4077"/>
                    </a:lnTo>
                    <a:lnTo>
                      <a:pt x="2615" y="4061"/>
                    </a:lnTo>
                    <a:lnTo>
                      <a:pt x="2666" y="4040"/>
                    </a:lnTo>
                    <a:lnTo>
                      <a:pt x="2718" y="4012"/>
                    </a:lnTo>
                    <a:lnTo>
                      <a:pt x="2767" y="3985"/>
                    </a:lnTo>
                    <a:lnTo>
                      <a:pt x="2816" y="3953"/>
                    </a:lnTo>
                    <a:lnTo>
                      <a:pt x="2861" y="3920"/>
                    </a:lnTo>
                    <a:lnTo>
                      <a:pt x="2908" y="3885"/>
                    </a:lnTo>
                    <a:lnTo>
                      <a:pt x="2948" y="3847"/>
                    </a:lnTo>
                    <a:lnTo>
                      <a:pt x="3005" y="3798"/>
                    </a:lnTo>
                    <a:lnTo>
                      <a:pt x="3054" y="3753"/>
                    </a:lnTo>
                    <a:lnTo>
                      <a:pt x="3078" y="3734"/>
                    </a:lnTo>
                    <a:lnTo>
                      <a:pt x="3108" y="3715"/>
                    </a:lnTo>
                    <a:lnTo>
                      <a:pt x="3141" y="3698"/>
                    </a:lnTo>
                    <a:lnTo>
                      <a:pt x="3176" y="3682"/>
                    </a:lnTo>
                    <a:lnTo>
                      <a:pt x="3230" y="3666"/>
                    </a:lnTo>
                    <a:lnTo>
                      <a:pt x="3284" y="3654"/>
                    </a:lnTo>
                    <a:lnTo>
                      <a:pt x="3341" y="3647"/>
                    </a:lnTo>
                    <a:lnTo>
                      <a:pt x="3395" y="3644"/>
                    </a:lnTo>
                    <a:lnTo>
                      <a:pt x="3453" y="3644"/>
                    </a:lnTo>
                    <a:lnTo>
                      <a:pt x="3510" y="3647"/>
                    </a:lnTo>
                    <a:lnTo>
                      <a:pt x="3566" y="3654"/>
                    </a:lnTo>
                    <a:lnTo>
                      <a:pt x="3625" y="3666"/>
                    </a:lnTo>
                    <a:lnTo>
                      <a:pt x="3683" y="3677"/>
                    </a:lnTo>
                    <a:lnTo>
                      <a:pt x="3740" y="3693"/>
                    </a:lnTo>
                    <a:lnTo>
                      <a:pt x="3794" y="3709"/>
                    </a:lnTo>
                    <a:lnTo>
                      <a:pt x="3851" y="3727"/>
                    </a:lnTo>
                    <a:lnTo>
                      <a:pt x="3956" y="3766"/>
                    </a:lnTo>
                    <a:lnTo>
                      <a:pt x="4057" y="3809"/>
                    </a:lnTo>
                    <a:lnTo>
                      <a:pt x="4231" y="3882"/>
                    </a:lnTo>
                    <a:lnTo>
                      <a:pt x="4314" y="3915"/>
                    </a:lnTo>
                    <a:lnTo>
                      <a:pt x="4401" y="3948"/>
                    </a:lnTo>
                    <a:lnTo>
                      <a:pt x="4488" y="3977"/>
                    </a:lnTo>
                    <a:lnTo>
                      <a:pt x="4574" y="4002"/>
                    </a:lnTo>
                    <a:lnTo>
                      <a:pt x="4666" y="4023"/>
                    </a:lnTo>
                    <a:lnTo>
                      <a:pt x="4762" y="4040"/>
                    </a:lnTo>
                    <a:lnTo>
                      <a:pt x="4861" y="4053"/>
                    </a:lnTo>
                    <a:lnTo>
                      <a:pt x="4962" y="4064"/>
                    </a:lnTo>
                    <a:lnTo>
                      <a:pt x="5063" y="4070"/>
                    </a:lnTo>
                    <a:lnTo>
                      <a:pt x="5162" y="4075"/>
                    </a:lnTo>
                    <a:lnTo>
                      <a:pt x="5187" y="4077"/>
                    </a:lnTo>
                    <a:lnTo>
                      <a:pt x="5206" y="4082"/>
                    </a:lnTo>
                    <a:lnTo>
                      <a:pt x="5222" y="4091"/>
                    </a:lnTo>
                    <a:lnTo>
                      <a:pt x="5233" y="4104"/>
                    </a:lnTo>
                    <a:lnTo>
                      <a:pt x="5246" y="4118"/>
                    </a:lnTo>
                    <a:lnTo>
                      <a:pt x="5258" y="4137"/>
                    </a:lnTo>
                    <a:lnTo>
                      <a:pt x="5282" y="4180"/>
                    </a:lnTo>
                    <a:lnTo>
                      <a:pt x="5371" y="4308"/>
                    </a:lnTo>
                    <a:lnTo>
                      <a:pt x="5466" y="4440"/>
                    </a:lnTo>
                    <a:lnTo>
                      <a:pt x="5509" y="4508"/>
                    </a:lnTo>
                    <a:lnTo>
                      <a:pt x="5550" y="4576"/>
                    </a:lnTo>
                    <a:lnTo>
                      <a:pt x="5589" y="4646"/>
                    </a:lnTo>
                    <a:lnTo>
                      <a:pt x="5620" y="4717"/>
                    </a:lnTo>
                    <a:lnTo>
                      <a:pt x="5639" y="4767"/>
                    </a:lnTo>
                    <a:lnTo>
                      <a:pt x="5655" y="4819"/>
                    </a:lnTo>
                    <a:lnTo>
                      <a:pt x="5686" y="4922"/>
                    </a:lnTo>
                    <a:lnTo>
                      <a:pt x="5713" y="5025"/>
                    </a:lnTo>
                    <a:lnTo>
                      <a:pt x="5735" y="5131"/>
                    </a:lnTo>
                    <a:lnTo>
                      <a:pt x="5775" y="5341"/>
                    </a:lnTo>
                    <a:lnTo>
                      <a:pt x="5794" y="5447"/>
                    </a:lnTo>
                    <a:lnTo>
                      <a:pt x="5819" y="5553"/>
                    </a:lnTo>
                    <a:lnTo>
                      <a:pt x="5829" y="5593"/>
                    </a:lnTo>
                    <a:lnTo>
                      <a:pt x="5840" y="5634"/>
                    </a:lnTo>
                    <a:lnTo>
                      <a:pt x="5869" y="5715"/>
                    </a:lnTo>
                    <a:lnTo>
                      <a:pt x="5905" y="5793"/>
                    </a:lnTo>
                    <a:lnTo>
                      <a:pt x="5940" y="5870"/>
                    </a:lnTo>
                    <a:lnTo>
                      <a:pt x="5973" y="5948"/>
                    </a:lnTo>
                    <a:lnTo>
                      <a:pt x="6005" y="6026"/>
                    </a:lnTo>
                    <a:lnTo>
                      <a:pt x="6019" y="6067"/>
                    </a:lnTo>
                    <a:lnTo>
                      <a:pt x="6029" y="6108"/>
                    </a:lnTo>
                    <a:lnTo>
                      <a:pt x="6040" y="6148"/>
                    </a:lnTo>
                    <a:lnTo>
                      <a:pt x="6046" y="6192"/>
                    </a:lnTo>
                    <a:lnTo>
                      <a:pt x="6049" y="6224"/>
                    </a:lnTo>
                    <a:lnTo>
                      <a:pt x="6049" y="6263"/>
                    </a:lnTo>
                    <a:lnTo>
                      <a:pt x="6046" y="6281"/>
                    </a:lnTo>
                    <a:lnTo>
                      <a:pt x="6040" y="6298"/>
                    </a:lnTo>
                    <a:lnTo>
                      <a:pt x="6033" y="6313"/>
                    </a:lnTo>
                    <a:lnTo>
                      <a:pt x="6022" y="6324"/>
                    </a:lnTo>
                    <a:lnTo>
                      <a:pt x="6014" y="6327"/>
                    </a:lnTo>
                    <a:lnTo>
                      <a:pt x="6003" y="6324"/>
                    </a:lnTo>
                    <a:lnTo>
                      <a:pt x="5970" y="6319"/>
                    </a:lnTo>
                    <a:lnTo>
                      <a:pt x="5927" y="6305"/>
                    </a:lnTo>
                    <a:lnTo>
                      <a:pt x="5878" y="6287"/>
                    </a:lnTo>
                    <a:lnTo>
                      <a:pt x="5780" y="6251"/>
                    </a:lnTo>
                    <a:lnTo>
                      <a:pt x="5718" y="6230"/>
                    </a:lnTo>
                    <a:lnTo>
                      <a:pt x="5662" y="6216"/>
                    </a:lnTo>
                    <a:lnTo>
                      <a:pt x="5604" y="6208"/>
                    </a:lnTo>
                    <a:lnTo>
                      <a:pt x="5547" y="6200"/>
                    </a:lnTo>
                    <a:lnTo>
                      <a:pt x="5491" y="6197"/>
                    </a:lnTo>
                    <a:lnTo>
                      <a:pt x="5460" y="6195"/>
                    </a:lnTo>
                    <a:lnTo>
                      <a:pt x="5431" y="6197"/>
                    </a:lnTo>
                    <a:lnTo>
                      <a:pt x="5404" y="6202"/>
                    </a:lnTo>
                    <a:lnTo>
                      <a:pt x="5380" y="6211"/>
                    </a:lnTo>
                    <a:lnTo>
                      <a:pt x="5355" y="6221"/>
                    </a:lnTo>
                    <a:lnTo>
                      <a:pt x="5331" y="6235"/>
                    </a:lnTo>
                    <a:lnTo>
                      <a:pt x="5312" y="6256"/>
                    </a:lnTo>
                    <a:lnTo>
                      <a:pt x="5295" y="6281"/>
                    </a:lnTo>
                    <a:lnTo>
                      <a:pt x="5241" y="6281"/>
                    </a:lnTo>
                    <a:lnTo>
                      <a:pt x="5216" y="6281"/>
                    </a:lnTo>
                    <a:lnTo>
                      <a:pt x="5192" y="6284"/>
                    </a:lnTo>
                    <a:lnTo>
                      <a:pt x="5171" y="6289"/>
                    </a:lnTo>
                    <a:lnTo>
                      <a:pt x="5149" y="6294"/>
                    </a:lnTo>
                    <a:lnTo>
                      <a:pt x="5122" y="6311"/>
                    </a:lnTo>
                    <a:lnTo>
                      <a:pt x="5098" y="6329"/>
                    </a:lnTo>
                    <a:lnTo>
                      <a:pt x="5073" y="6352"/>
                    </a:lnTo>
                    <a:lnTo>
                      <a:pt x="5051" y="6376"/>
                    </a:lnTo>
                    <a:lnTo>
                      <a:pt x="5032" y="6402"/>
                    </a:lnTo>
                    <a:lnTo>
                      <a:pt x="5014" y="6430"/>
                    </a:lnTo>
                    <a:lnTo>
                      <a:pt x="4981" y="6484"/>
                    </a:lnTo>
                    <a:lnTo>
                      <a:pt x="4954" y="6541"/>
                    </a:lnTo>
                    <a:lnTo>
                      <a:pt x="4940" y="6571"/>
                    </a:lnTo>
                    <a:lnTo>
                      <a:pt x="4932" y="6598"/>
                    </a:lnTo>
                    <a:lnTo>
                      <a:pt x="4924" y="6625"/>
                    </a:lnTo>
                    <a:lnTo>
                      <a:pt x="4919" y="6654"/>
                    </a:lnTo>
                    <a:lnTo>
                      <a:pt x="4913" y="6682"/>
                    </a:lnTo>
                    <a:lnTo>
                      <a:pt x="4913" y="6708"/>
                    </a:lnTo>
                    <a:lnTo>
                      <a:pt x="4916" y="6736"/>
                    </a:lnTo>
                    <a:lnTo>
                      <a:pt x="4922" y="6762"/>
                    </a:lnTo>
                    <a:lnTo>
                      <a:pt x="4929" y="6790"/>
                    </a:lnTo>
                    <a:lnTo>
                      <a:pt x="4940" y="6817"/>
                    </a:lnTo>
                    <a:lnTo>
                      <a:pt x="4957" y="6842"/>
                    </a:lnTo>
                    <a:lnTo>
                      <a:pt x="4976" y="6868"/>
                    </a:lnTo>
                    <a:lnTo>
                      <a:pt x="4997" y="6893"/>
                    </a:lnTo>
                    <a:lnTo>
                      <a:pt x="5021" y="6920"/>
                    </a:lnTo>
                    <a:lnTo>
                      <a:pt x="5046" y="6936"/>
                    </a:lnTo>
                    <a:lnTo>
                      <a:pt x="5070" y="6947"/>
                    </a:lnTo>
                    <a:lnTo>
                      <a:pt x="5095" y="6955"/>
                    </a:lnTo>
                    <a:lnTo>
                      <a:pt x="5119" y="6964"/>
                    </a:lnTo>
                    <a:lnTo>
                      <a:pt x="5143" y="6971"/>
                    </a:lnTo>
                    <a:lnTo>
                      <a:pt x="5166" y="6979"/>
                    </a:lnTo>
                    <a:lnTo>
                      <a:pt x="5190" y="6990"/>
                    </a:lnTo>
                    <a:lnTo>
                      <a:pt x="5209" y="7009"/>
                    </a:lnTo>
                    <a:lnTo>
                      <a:pt x="5227" y="7025"/>
                    </a:lnTo>
                    <a:lnTo>
                      <a:pt x="5246" y="7042"/>
                    </a:lnTo>
                    <a:lnTo>
                      <a:pt x="5268" y="7056"/>
                    </a:lnTo>
                    <a:lnTo>
                      <a:pt x="5290" y="7068"/>
                    </a:lnTo>
                    <a:lnTo>
                      <a:pt x="5312" y="7077"/>
                    </a:lnTo>
                    <a:lnTo>
                      <a:pt x="5333" y="7085"/>
                    </a:lnTo>
                    <a:lnTo>
                      <a:pt x="5357" y="7091"/>
                    </a:lnTo>
                    <a:lnTo>
                      <a:pt x="5382" y="7096"/>
                    </a:lnTo>
                    <a:lnTo>
                      <a:pt x="5406" y="7098"/>
                    </a:lnTo>
                    <a:lnTo>
                      <a:pt x="5434" y="7098"/>
                    </a:lnTo>
                    <a:lnTo>
                      <a:pt x="5458" y="7098"/>
                    </a:lnTo>
                    <a:lnTo>
                      <a:pt x="5483" y="7096"/>
                    </a:lnTo>
                    <a:lnTo>
                      <a:pt x="5507" y="7091"/>
                    </a:lnTo>
                    <a:lnTo>
                      <a:pt x="5531" y="7085"/>
                    </a:lnTo>
                    <a:lnTo>
                      <a:pt x="5552" y="7077"/>
                    </a:lnTo>
                    <a:lnTo>
                      <a:pt x="5577" y="7068"/>
                    </a:lnTo>
                    <a:lnTo>
                      <a:pt x="5575" y="7072"/>
                    </a:lnTo>
                    <a:lnTo>
                      <a:pt x="5577" y="7075"/>
                    </a:lnTo>
                    <a:lnTo>
                      <a:pt x="5594" y="7087"/>
                    </a:lnTo>
                    <a:lnTo>
                      <a:pt x="5643" y="7126"/>
                    </a:lnTo>
                    <a:lnTo>
                      <a:pt x="5702" y="7164"/>
                    </a:lnTo>
                    <a:lnTo>
                      <a:pt x="5723" y="7177"/>
                    </a:lnTo>
                    <a:lnTo>
                      <a:pt x="5737" y="7183"/>
                    </a:lnTo>
                    <a:lnTo>
                      <a:pt x="5759" y="7188"/>
                    </a:lnTo>
                    <a:lnTo>
                      <a:pt x="5780" y="7190"/>
                    </a:lnTo>
                    <a:lnTo>
                      <a:pt x="5803" y="7188"/>
                    </a:lnTo>
                    <a:lnTo>
                      <a:pt x="5824" y="7185"/>
                    </a:lnTo>
                    <a:lnTo>
                      <a:pt x="5867" y="7174"/>
                    </a:lnTo>
                    <a:lnTo>
                      <a:pt x="5908" y="7158"/>
                    </a:lnTo>
                    <a:lnTo>
                      <a:pt x="5979" y="7129"/>
                    </a:lnTo>
                    <a:lnTo>
                      <a:pt x="6046" y="7093"/>
                    </a:lnTo>
                    <a:lnTo>
                      <a:pt x="6116" y="7063"/>
                    </a:lnTo>
                    <a:lnTo>
                      <a:pt x="6151" y="7049"/>
                    </a:lnTo>
                    <a:lnTo>
                      <a:pt x="6190" y="7037"/>
                    </a:lnTo>
                    <a:lnTo>
                      <a:pt x="6273" y="7014"/>
                    </a:lnTo>
                    <a:lnTo>
                      <a:pt x="6358" y="6995"/>
                    </a:lnTo>
                    <a:lnTo>
                      <a:pt x="6442" y="6976"/>
                    </a:lnTo>
                    <a:lnTo>
                      <a:pt x="6529" y="6960"/>
                    </a:lnTo>
                    <a:lnTo>
                      <a:pt x="6616" y="6947"/>
                    </a:lnTo>
                    <a:lnTo>
                      <a:pt x="6702" y="6934"/>
                    </a:lnTo>
                    <a:lnTo>
                      <a:pt x="6875" y="6912"/>
                    </a:lnTo>
                    <a:lnTo>
                      <a:pt x="6897" y="6910"/>
                    </a:lnTo>
                    <a:lnTo>
                      <a:pt x="6919" y="6903"/>
                    </a:lnTo>
                    <a:lnTo>
                      <a:pt x="6938" y="6898"/>
                    </a:lnTo>
                    <a:lnTo>
                      <a:pt x="6954" y="6891"/>
                    </a:lnTo>
                    <a:lnTo>
                      <a:pt x="6970" y="6882"/>
                    </a:lnTo>
                    <a:lnTo>
                      <a:pt x="6987" y="6871"/>
                    </a:lnTo>
                    <a:lnTo>
                      <a:pt x="7000" y="6861"/>
                    </a:lnTo>
                    <a:lnTo>
                      <a:pt x="7011" y="6847"/>
                    </a:lnTo>
                    <a:lnTo>
                      <a:pt x="7022" y="6833"/>
                    </a:lnTo>
                    <a:lnTo>
                      <a:pt x="7032" y="6817"/>
                    </a:lnTo>
                    <a:lnTo>
                      <a:pt x="7049" y="6781"/>
                    </a:lnTo>
                    <a:lnTo>
                      <a:pt x="7060" y="6744"/>
                    </a:lnTo>
                    <a:lnTo>
                      <a:pt x="7067" y="6701"/>
                    </a:lnTo>
                    <a:lnTo>
                      <a:pt x="7074" y="6665"/>
                    </a:lnTo>
                    <a:lnTo>
                      <a:pt x="7076" y="6630"/>
                    </a:lnTo>
                    <a:lnTo>
                      <a:pt x="7079" y="6592"/>
                    </a:lnTo>
                    <a:lnTo>
                      <a:pt x="7079" y="6557"/>
                    </a:lnTo>
                    <a:lnTo>
                      <a:pt x="7074" y="6482"/>
                    </a:lnTo>
                    <a:lnTo>
                      <a:pt x="7062" y="6406"/>
                    </a:lnTo>
                    <a:lnTo>
                      <a:pt x="7046" y="6332"/>
                    </a:lnTo>
                    <a:lnTo>
                      <a:pt x="7030" y="6259"/>
                    </a:lnTo>
                    <a:lnTo>
                      <a:pt x="7008" y="6186"/>
                    </a:lnTo>
                    <a:lnTo>
                      <a:pt x="6989" y="6119"/>
                    </a:lnTo>
                    <a:lnTo>
                      <a:pt x="6945" y="5969"/>
                    </a:lnTo>
                    <a:lnTo>
                      <a:pt x="6910" y="5821"/>
                    </a:lnTo>
                    <a:lnTo>
                      <a:pt x="6894" y="5748"/>
                    </a:lnTo>
                    <a:lnTo>
                      <a:pt x="6881" y="5675"/>
                    </a:lnTo>
                    <a:lnTo>
                      <a:pt x="6867" y="5602"/>
                    </a:lnTo>
                    <a:lnTo>
                      <a:pt x="6859" y="5529"/>
                    </a:lnTo>
                    <a:lnTo>
                      <a:pt x="6851" y="5456"/>
                    </a:lnTo>
                    <a:lnTo>
                      <a:pt x="6846" y="5383"/>
                    </a:lnTo>
                    <a:lnTo>
                      <a:pt x="6840" y="5306"/>
                    </a:lnTo>
                    <a:lnTo>
                      <a:pt x="6840" y="5230"/>
                    </a:lnTo>
                    <a:lnTo>
                      <a:pt x="6842" y="5157"/>
                    </a:lnTo>
                    <a:lnTo>
                      <a:pt x="6846" y="5079"/>
                    </a:lnTo>
                    <a:lnTo>
                      <a:pt x="6854" y="5003"/>
                    </a:lnTo>
                    <a:lnTo>
                      <a:pt x="6862" y="4925"/>
                    </a:lnTo>
                    <a:lnTo>
                      <a:pt x="6879" y="4833"/>
                    </a:lnTo>
                    <a:lnTo>
                      <a:pt x="6900" y="4743"/>
                    </a:lnTo>
                    <a:lnTo>
                      <a:pt x="6927" y="4659"/>
                    </a:lnTo>
                    <a:lnTo>
                      <a:pt x="6954" y="4576"/>
                    </a:lnTo>
                    <a:lnTo>
                      <a:pt x="6987" y="4494"/>
                    </a:lnTo>
                    <a:lnTo>
                      <a:pt x="7018" y="4410"/>
                    </a:lnTo>
                    <a:lnTo>
                      <a:pt x="7086" y="4240"/>
                    </a:lnTo>
                    <a:lnTo>
                      <a:pt x="7122" y="4143"/>
                    </a:lnTo>
                    <a:lnTo>
                      <a:pt x="7152" y="4040"/>
                    </a:lnTo>
                    <a:lnTo>
                      <a:pt x="7179" y="3939"/>
                    </a:lnTo>
                    <a:lnTo>
                      <a:pt x="7198" y="3837"/>
                    </a:lnTo>
                    <a:lnTo>
                      <a:pt x="7198" y="3844"/>
                    </a:lnTo>
                    <a:lnTo>
                      <a:pt x="7201" y="3850"/>
                    </a:lnTo>
                    <a:lnTo>
                      <a:pt x="7206" y="3856"/>
                    </a:lnTo>
                    <a:lnTo>
                      <a:pt x="7215" y="3861"/>
                    </a:lnTo>
                    <a:lnTo>
                      <a:pt x="7233" y="3871"/>
                    </a:lnTo>
                    <a:lnTo>
                      <a:pt x="7257" y="3880"/>
                    </a:lnTo>
                    <a:lnTo>
                      <a:pt x="7290" y="3885"/>
                    </a:lnTo>
                    <a:lnTo>
                      <a:pt x="7325" y="3891"/>
                    </a:lnTo>
                    <a:lnTo>
                      <a:pt x="7406" y="3899"/>
                    </a:lnTo>
                    <a:lnTo>
                      <a:pt x="7488" y="3904"/>
                    </a:lnTo>
                    <a:lnTo>
                      <a:pt x="7566" y="3904"/>
                    </a:lnTo>
                    <a:lnTo>
                      <a:pt x="7661" y="3904"/>
                    </a:lnTo>
                    <a:lnTo>
                      <a:pt x="7770" y="3901"/>
                    </a:lnTo>
                    <a:lnTo>
                      <a:pt x="7881" y="3893"/>
                    </a:lnTo>
                    <a:lnTo>
                      <a:pt x="7989" y="3885"/>
                    </a:lnTo>
                    <a:lnTo>
                      <a:pt x="8101" y="3871"/>
                    </a:lnTo>
                    <a:lnTo>
                      <a:pt x="8209" y="3856"/>
                    </a:lnTo>
                    <a:lnTo>
                      <a:pt x="8317" y="3839"/>
                    </a:lnTo>
                    <a:lnTo>
                      <a:pt x="8428" y="3817"/>
                    </a:lnTo>
                    <a:lnTo>
                      <a:pt x="8536" y="3795"/>
                    </a:lnTo>
                    <a:lnTo>
                      <a:pt x="8646" y="3771"/>
                    </a:lnTo>
                    <a:lnTo>
                      <a:pt x="8750" y="3744"/>
                    </a:lnTo>
                    <a:lnTo>
                      <a:pt x="8968" y="3687"/>
                    </a:lnTo>
                    <a:lnTo>
                      <a:pt x="9179" y="3625"/>
                    </a:lnTo>
                    <a:lnTo>
                      <a:pt x="9388" y="3560"/>
                    </a:lnTo>
                    <a:lnTo>
                      <a:pt x="9431" y="3541"/>
                    </a:lnTo>
                    <a:lnTo>
                      <a:pt x="9445" y="3538"/>
                    </a:lnTo>
                    <a:lnTo>
                      <a:pt x="9455" y="3536"/>
                    </a:lnTo>
                    <a:lnTo>
                      <a:pt x="9461" y="3538"/>
                    </a:lnTo>
                    <a:lnTo>
                      <a:pt x="9464" y="3541"/>
                    </a:lnTo>
                    <a:lnTo>
                      <a:pt x="9464" y="3544"/>
                    </a:lnTo>
                    <a:lnTo>
                      <a:pt x="9384" y="3877"/>
                    </a:lnTo>
                    <a:lnTo>
                      <a:pt x="9366" y="3977"/>
                    </a:lnTo>
                    <a:lnTo>
                      <a:pt x="9358" y="4026"/>
                    </a:lnTo>
                    <a:lnTo>
                      <a:pt x="9353" y="4075"/>
                    </a:lnTo>
                    <a:lnTo>
                      <a:pt x="9347" y="4124"/>
                    </a:lnTo>
                    <a:lnTo>
                      <a:pt x="9344" y="4172"/>
                    </a:lnTo>
                    <a:lnTo>
                      <a:pt x="9344" y="4218"/>
                    </a:lnTo>
                    <a:lnTo>
                      <a:pt x="9347" y="4266"/>
                    </a:lnTo>
                    <a:lnTo>
                      <a:pt x="9353" y="4313"/>
                    </a:lnTo>
                    <a:lnTo>
                      <a:pt x="9360" y="4362"/>
                    </a:lnTo>
                    <a:lnTo>
                      <a:pt x="9372" y="4407"/>
                    </a:lnTo>
                    <a:lnTo>
                      <a:pt x="9384" y="4454"/>
                    </a:lnTo>
                    <a:lnTo>
                      <a:pt x="9401" y="4499"/>
                    </a:lnTo>
                    <a:lnTo>
                      <a:pt x="9420" y="4546"/>
                    </a:lnTo>
                    <a:lnTo>
                      <a:pt x="9445" y="4592"/>
                    </a:lnTo>
                    <a:lnTo>
                      <a:pt x="9471" y="4637"/>
                    </a:lnTo>
                    <a:lnTo>
                      <a:pt x="9490" y="4668"/>
                    </a:lnTo>
                    <a:lnTo>
                      <a:pt x="9513" y="4694"/>
                    </a:lnTo>
                    <a:lnTo>
                      <a:pt x="9534" y="4722"/>
                    </a:lnTo>
                    <a:lnTo>
                      <a:pt x="9558" y="4746"/>
                    </a:lnTo>
                    <a:lnTo>
                      <a:pt x="9610" y="4790"/>
                    </a:lnTo>
                    <a:lnTo>
                      <a:pt x="9661" y="4833"/>
                    </a:lnTo>
                    <a:lnTo>
                      <a:pt x="9767" y="4913"/>
                    </a:lnTo>
                    <a:lnTo>
                      <a:pt x="9819" y="4957"/>
                    </a:lnTo>
                    <a:lnTo>
                      <a:pt x="9843" y="4981"/>
                    </a:lnTo>
                    <a:lnTo>
                      <a:pt x="9865" y="5006"/>
                    </a:lnTo>
                    <a:lnTo>
                      <a:pt x="9892" y="5038"/>
                    </a:lnTo>
                    <a:lnTo>
                      <a:pt x="9913" y="5077"/>
                    </a:lnTo>
                    <a:lnTo>
                      <a:pt x="9929" y="5112"/>
                    </a:lnTo>
                    <a:lnTo>
                      <a:pt x="9943" y="5152"/>
                    </a:lnTo>
                    <a:lnTo>
                      <a:pt x="9948" y="5193"/>
                    </a:lnTo>
                    <a:lnTo>
                      <a:pt x="9954" y="5233"/>
                    </a:lnTo>
                    <a:lnTo>
                      <a:pt x="9954" y="5277"/>
                    </a:lnTo>
                    <a:lnTo>
                      <a:pt x="9951" y="5317"/>
                    </a:lnTo>
                    <a:lnTo>
                      <a:pt x="9946" y="5360"/>
                    </a:lnTo>
                    <a:lnTo>
                      <a:pt x="9938" y="5404"/>
                    </a:lnTo>
                    <a:lnTo>
                      <a:pt x="9927" y="5444"/>
                    </a:lnTo>
                    <a:lnTo>
                      <a:pt x="9913" y="5487"/>
                    </a:lnTo>
                    <a:lnTo>
                      <a:pt x="9900" y="5529"/>
                    </a:lnTo>
                    <a:lnTo>
                      <a:pt x="9887" y="5566"/>
                    </a:lnTo>
                    <a:lnTo>
                      <a:pt x="9851" y="5639"/>
                    </a:lnTo>
                    <a:lnTo>
                      <a:pt x="9830" y="5680"/>
                    </a:lnTo>
                    <a:lnTo>
                      <a:pt x="9805" y="5718"/>
                    </a:lnTo>
                    <a:lnTo>
                      <a:pt x="9778" y="5753"/>
                    </a:lnTo>
                    <a:lnTo>
                      <a:pt x="9751" y="5786"/>
                    </a:lnTo>
                    <a:lnTo>
                      <a:pt x="9721" y="5813"/>
                    </a:lnTo>
                    <a:lnTo>
                      <a:pt x="9689" y="5837"/>
                    </a:lnTo>
                    <a:lnTo>
                      <a:pt x="9656" y="5859"/>
                    </a:lnTo>
                    <a:lnTo>
                      <a:pt x="9621" y="5875"/>
                    </a:lnTo>
                    <a:lnTo>
                      <a:pt x="9586" y="5886"/>
                    </a:lnTo>
                    <a:lnTo>
                      <a:pt x="9550" y="5894"/>
                    </a:lnTo>
                    <a:lnTo>
                      <a:pt x="9513" y="5896"/>
                    </a:lnTo>
                    <a:lnTo>
                      <a:pt x="9471" y="5891"/>
                    </a:lnTo>
                    <a:lnTo>
                      <a:pt x="9434" y="5883"/>
                    </a:lnTo>
                    <a:lnTo>
                      <a:pt x="9393" y="5870"/>
                    </a:lnTo>
                    <a:lnTo>
                      <a:pt x="9349" y="5851"/>
                    </a:lnTo>
                    <a:lnTo>
                      <a:pt x="9309" y="5823"/>
                    </a:lnTo>
                    <a:lnTo>
                      <a:pt x="9276" y="5804"/>
                    </a:lnTo>
                    <a:lnTo>
                      <a:pt x="9244" y="5791"/>
                    </a:lnTo>
                    <a:lnTo>
                      <a:pt x="9212" y="5783"/>
                    </a:lnTo>
                    <a:lnTo>
                      <a:pt x="9177" y="5778"/>
                    </a:lnTo>
                    <a:lnTo>
                      <a:pt x="9141" y="5774"/>
                    </a:lnTo>
                    <a:lnTo>
                      <a:pt x="9109" y="5778"/>
                    </a:lnTo>
                    <a:lnTo>
                      <a:pt x="9073" y="5786"/>
                    </a:lnTo>
                    <a:lnTo>
                      <a:pt x="9038" y="5793"/>
                    </a:lnTo>
                    <a:lnTo>
                      <a:pt x="9006" y="5807"/>
                    </a:lnTo>
                    <a:lnTo>
                      <a:pt x="8975" y="5821"/>
                    </a:lnTo>
                    <a:lnTo>
                      <a:pt x="8943" y="5840"/>
                    </a:lnTo>
                    <a:lnTo>
                      <a:pt x="8916" y="5861"/>
                    </a:lnTo>
                    <a:lnTo>
                      <a:pt x="8889" y="5883"/>
                    </a:lnTo>
                    <a:lnTo>
                      <a:pt x="8867" y="5908"/>
                    </a:lnTo>
                    <a:lnTo>
                      <a:pt x="8846" y="5934"/>
                    </a:lnTo>
                    <a:lnTo>
                      <a:pt x="8827" y="5962"/>
                    </a:lnTo>
                    <a:lnTo>
                      <a:pt x="8808" y="6002"/>
                    </a:lnTo>
                    <a:lnTo>
                      <a:pt x="8792" y="6040"/>
                    </a:lnTo>
                    <a:lnTo>
                      <a:pt x="8778" y="6084"/>
                    </a:lnTo>
                    <a:lnTo>
                      <a:pt x="8767" y="6124"/>
                    </a:lnTo>
                    <a:lnTo>
                      <a:pt x="8759" y="6167"/>
                    </a:lnTo>
                    <a:lnTo>
                      <a:pt x="8754" y="6211"/>
                    </a:lnTo>
                    <a:lnTo>
                      <a:pt x="8750" y="6254"/>
                    </a:lnTo>
                    <a:lnTo>
                      <a:pt x="8748" y="6298"/>
                    </a:lnTo>
                    <a:lnTo>
                      <a:pt x="8750" y="6329"/>
                    </a:lnTo>
                    <a:lnTo>
                      <a:pt x="8754" y="6365"/>
                    </a:lnTo>
                    <a:lnTo>
                      <a:pt x="8759" y="6400"/>
                    </a:lnTo>
                    <a:lnTo>
                      <a:pt x="8767" y="6433"/>
                    </a:lnTo>
                    <a:lnTo>
                      <a:pt x="8780" y="6465"/>
                    </a:lnTo>
                    <a:lnTo>
                      <a:pt x="8797" y="6492"/>
                    </a:lnTo>
                    <a:lnTo>
                      <a:pt x="8808" y="6506"/>
                    </a:lnTo>
                    <a:lnTo>
                      <a:pt x="8818" y="6519"/>
                    </a:lnTo>
                    <a:lnTo>
                      <a:pt x="8832" y="6530"/>
                    </a:lnTo>
                    <a:lnTo>
                      <a:pt x="8846" y="6538"/>
                    </a:lnTo>
                    <a:lnTo>
                      <a:pt x="8862" y="6550"/>
                    </a:lnTo>
                    <a:lnTo>
                      <a:pt x="8878" y="6552"/>
                    </a:lnTo>
                    <a:lnTo>
                      <a:pt x="8891" y="6555"/>
                    </a:lnTo>
                    <a:lnTo>
                      <a:pt x="8902" y="6557"/>
                    </a:lnTo>
                    <a:lnTo>
                      <a:pt x="8926" y="6552"/>
                    </a:lnTo>
                    <a:lnTo>
                      <a:pt x="8951" y="6546"/>
                    </a:lnTo>
                    <a:lnTo>
                      <a:pt x="8970" y="6541"/>
                    </a:lnTo>
                    <a:lnTo>
                      <a:pt x="8982" y="6538"/>
                    </a:lnTo>
                    <a:lnTo>
                      <a:pt x="8992" y="6541"/>
                    </a:lnTo>
                    <a:lnTo>
                      <a:pt x="9003" y="6543"/>
                    </a:lnTo>
                    <a:lnTo>
                      <a:pt x="9013" y="6550"/>
                    </a:lnTo>
                    <a:lnTo>
                      <a:pt x="9024" y="6560"/>
                    </a:lnTo>
                    <a:lnTo>
                      <a:pt x="9036" y="6574"/>
                    </a:lnTo>
                    <a:lnTo>
                      <a:pt x="9052" y="6590"/>
                    </a:lnTo>
                    <a:lnTo>
                      <a:pt x="9067" y="6604"/>
                    </a:lnTo>
                    <a:lnTo>
                      <a:pt x="9084" y="6616"/>
                    </a:lnTo>
                    <a:lnTo>
                      <a:pt x="9103" y="6625"/>
                    </a:lnTo>
                    <a:lnTo>
                      <a:pt x="9123" y="6630"/>
                    </a:lnTo>
                    <a:lnTo>
                      <a:pt x="9141" y="6633"/>
                    </a:lnTo>
                    <a:lnTo>
                      <a:pt x="9160" y="6633"/>
                    </a:lnTo>
                    <a:lnTo>
                      <a:pt x="9179" y="6630"/>
                    </a:lnTo>
                    <a:lnTo>
                      <a:pt x="9196" y="6628"/>
                    </a:lnTo>
                    <a:lnTo>
                      <a:pt x="9214" y="6619"/>
                    </a:lnTo>
                    <a:lnTo>
                      <a:pt x="9233" y="6611"/>
                    </a:lnTo>
                    <a:lnTo>
                      <a:pt x="9250" y="6600"/>
                    </a:lnTo>
                    <a:lnTo>
                      <a:pt x="9266" y="6590"/>
                    </a:lnTo>
                    <a:lnTo>
                      <a:pt x="9282" y="6576"/>
                    </a:lnTo>
                    <a:lnTo>
                      <a:pt x="9299" y="6562"/>
                    </a:lnTo>
                    <a:lnTo>
                      <a:pt x="9309" y="6546"/>
                    </a:lnTo>
                    <a:lnTo>
                      <a:pt x="9328" y="6555"/>
                    </a:lnTo>
                    <a:lnTo>
                      <a:pt x="9363" y="6576"/>
                    </a:lnTo>
                    <a:lnTo>
                      <a:pt x="9426" y="6611"/>
                    </a:lnTo>
                    <a:lnTo>
                      <a:pt x="9434" y="6614"/>
                    </a:lnTo>
                    <a:lnTo>
                      <a:pt x="9445" y="6616"/>
                    </a:lnTo>
                    <a:lnTo>
                      <a:pt x="9471" y="6614"/>
                    </a:lnTo>
                    <a:lnTo>
                      <a:pt x="9501" y="6604"/>
                    </a:lnTo>
                    <a:lnTo>
                      <a:pt x="9537" y="6592"/>
                    </a:lnTo>
                    <a:lnTo>
                      <a:pt x="9602" y="6565"/>
                    </a:lnTo>
                    <a:lnTo>
                      <a:pt x="9631" y="6555"/>
                    </a:lnTo>
                    <a:lnTo>
                      <a:pt x="9656" y="6546"/>
                    </a:lnTo>
                    <a:lnTo>
                      <a:pt x="9694" y="6541"/>
                    </a:lnTo>
                    <a:lnTo>
                      <a:pt x="9734" y="6536"/>
                    </a:lnTo>
                    <a:lnTo>
                      <a:pt x="9778" y="6536"/>
                    </a:lnTo>
                    <a:lnTo>
                      <a:pt x="9826" y="6536"/>
                    </a:lnTo>
                    <a:lnTo>
                      <a:pt x="9927" y="6538"/>
                    </a:lnTo>
                    <a:lnTo>
                      <a:pt x="10027" y="6541"/>
                    </a:lnTo>
                    <a:lnTo>
                      <a:pt x="10079" y="6538"/>
                    </a:lnTo>
                    <a:lnTo>
                      <a:pt x="10127" y="6536"/>
                    </a:lnTo>
                    <a:lnTo>
                      <a:pt x="10173" y="6527"/>
                    </a:lnTo>
                    <a:lnTo>
                      <a:pt x="10216" y="6517"/>
                    </a:lnTo>
                    <a:lnTo>
                      <a:pt x="10258" y="6501"/>
                    </a:lnTo>
                    <a:lnTo>
                      <a:pt x="10277" y="6492"/>
                    </a:lnTo>
                    <a:lnTo>
                      <a:pt x="10293" y="6482"/>
                    </a:lnTo>
                    <a:lnTo>
                      <a:pt x="10309" y="6468"/>
                    </a:lnTo>
                    <a:lnTo>
                      <a:pt x="10326" y="6454"/>
                    </a:lnTo>
                    <a:lnTo>
                      <a:pt x="10336" y="6440"/>
                    </a:lnTo>
                    <a:lnTo>
                      <a:pt x="10350" y="6425"/>
                    </a:lnTo>
                    <a:lnTo>
                      <a:pt x="10361" y="6402"/>
                    </a:lnTo>
                    <a:lnTo>
                      <a:pt x="10371" y="6381"/>
                    </a:lnTo>
                    <a:lnTo>
                      <a:pt x="10377" y="6360"/>
                    </a:lnTo>
                    <a:lnTo>
                      <a:pt x="10382" y="6338"/>
                    </a:lnTo>
                    <a:lnTo>
                      <a:pt x="10382" y="6317"/>
                    </a:lnTo>
                    <a:lnTo>
                      <a:pt x="10380" y="6294"/>
                    </a:lnTo>
                    <a:lnTo>
                      <a:pt x="10374" y="6273"/>
                    </a:lnTo>
                    <a:lnTo>
                      <a:pt x="10363" y="6249"/>
                    </a:lnTo>
                    <a:lnTo>
                      <a:pt x="10357" y="6237"/>
                    </a:lnTo>
                    <a:lnTo>
                      <a:pt x="10355" y="6224"/>
                    </a:lnTo>
                    <a:lnTo>
                      <a:pt x="10350" y="6195"/>
                    </a:lnTo>
                    <a:lnTo>
                      <a:pt x="10350" y="6164"/>
                    </a:lnTo>
                    <a:lnTo>
                      <a:pt x="10355" y="6134"/>
                    </a:lnTo>
                    <a:lnTo>
                      <a:pt x="10363" y="6105"/>
                    </a:lnTo>
                    <a:lnTo>
                      <a:pt x="10371" y="6075"/>
                    </a:lnTo>
                    <a:lnTo>
                      <a:pt x="10387" y="6018"/>
                    </a:lnTo>
                    <a:lnTo>
                      <a:pt x="10401" y="5981"/>
                    </a:lnTo>
                    <a:lnTo>
                      <a:pt x="10418" y="5943"/>
                    </a:lnTo>
                    <a:lnTo>
                      <a:pt x="10434" y="5905"/>
                    </a:lnTo>
                    <a:lnTo>
                      <a:pt x="10453" y="5867"/>
                    </a:lnTo>
                    <a:lnTo>
                      <a:pt x="10493" y="5793"/>
                    </a:lnTo>
                    <a:lnTo>
                      <a:pt x="10540" y="5724"/>
                    </a:lnTo>
                    <a:lnTo>
                      <a:pt x="10589" y="5656"/>
                    </a:lnTo>
                    <a:lnTo>
                      <a:pt x="10639" y="5590"/>
                    </a:lnTo>
                    <a:lnTo>
                      <a:pt x="10693" y="5526"/>
                    </a:lnTo>
                    <a:lnTo>
                      <a:pt x="10745" y="5463"/>
                    </a:lnTo>
                    <a:lnTo>
                      <a:pt x="10778" y="5428"/>
                    </a:lnTo>
                    <a:lnTo>
                      <a:pt x="10815" y="5393"/>
                    </a:lnTo>
                    <a:lnTo>
                      <a:pt x="10902" y="5312"/>
                    </a:lnTo>
                    <a:lnTo>
                      <a:pt x="10949" y="5268"/>
                    </a:lnTo>
                    <a:lnTo>
                      <a:pt x="10995" y="5223"/>
                    </a:lnTo>
                    <a:lnTo>
                      <a:pt x="11038" y="5176"/>
                    </a:lnTo>
                    <a:lnTo>
                      <a:pt x="11078" y="5127"/>
                    </a:lnTo>
                    <a:lnTo>
                      <a:pt x="11114" y="5079"/>
                    </a:lnTo>
                    <a:lnTo>
                      <a:pt x="11146" y="5028"/>
                    </a:lnTo>
                    <a:lnTo>
                      <a:pt x="11158" y="5003"/>
                    </a:lnTo>
                    <a:lnTo>
                      <a:pt x="11168" y="4979"/>
                    </a:lnTo>
                    <a:lnTo>
                      <a:pt x="11176" y="4955"/>
                    </a:lnTo>
                    <a:lnTo>
                      <a:pt x="11182" y="4927"/>
                    </a:lnTo>
                    <a:lnTo>
                      <a:pt x="11184" y="4903"/>
                    </a:lnTo>
                    <a:lnTo>
                      <a:pt x="11184" y="4879"/>
                    </a:lnTo>
                    <a:lnTo>
                      <a:pt x="11182" y="4854"/>
                    </a:lnTo>
                    <a:lnTo>
                      <a:pt x="11176" y="4827"/>
                    </a:lnTo>
                    <a:lnTo>
                      <a:pt x="11165" y="4802"/>
                    </a:lnTo>
                    <a:lnTo>
                      <a:pt x="11151" y="4778"/>
                    </a:lnTo>
                    <a:lnTo>
                      <a:pt x="11135" y="4754"/>
                    </a:lnTo>
                    <a:lnTo>
                      <a:pt x="11114" y="4729"/>
                    </a:lnTo>
                    <a:lnTo>
                      <a:pt x="11095" y="4711"/>
                    </a:lnTo>
                    <a:lnTo>
                      <a:pt x="11078" y="4689"/>
                    </a:lnTo>
                    <a:lnTo>
                      <a:pt x="11066" y="4665"/>
                    </a:lnTo>
                    <a:lnTo>
                      <a:pt x="11052" y="4643"/>
                    </a:lnTo>
                    <a:lnTo>
                      <a:pt x="11043" y="4619"/>
                    </a:lnTo>
                    <a:lnTo>
                      <a:pt x="11036" y="4595"/>
                    </a:lnTo>
                    <a:lnTo>
                      <a:pt x="11027" y="4570"/>
                    </a:lnTo>
                    <a:lnTo>
                      <a:pt x="11024" y="4546"/>
                    </a:lnTo>
                    <a:lnTo>
                      <a:pt x="11019" y="4518"/>
                    </a:lnTo>
                    <a:lnTo>
                      <a:pt x="11019" y="4494"/>
                    </a:lnTo>
                    <a:lnTo>
                      <a:pt x="11022" y="4440"/>
                    </a:lnTo>
                    <a:lnTo>
                      <a:pt x="11027" y="4388"/>
                    </a:lnTo>
                    <a:lnTo>
                      <a:pt x="11041" y="4334"/>
                    </a:lnTo>
                    <a:lnTo>
                      <a:pt x="11057" y="4280"/>
                    </a:lnTo>
                    <a:lnTo>
                      <a:pt x="11076" y="4228"/>
                    </a:lnTo>
                    <a:lnTo>
                      <a:pt x="11101" y="4178"/>
                    </a:lnTo>
                    <a:lnTo>
                      <a:pt x="11127" y="4129"/>
                    </a:lnTo>
                    <a:lnTo>
                      <a:pt x="11155" y="4082"/>
                    </a:lnTo>
                    <a:lnTo>
                      <a:pt x="11184" y="4040"/>
                    </a:lnTo>
                    <a:lnTo>
                      <a:pt x="11212" y="3999"/>
                    </a:lnTo>
                    <a:lnTo>
                      <a:pt x="11241" y="3960"/>
                    </a:lnTo>
                    <a:lnTo>
                      <a:pt x="11241" y="3964"/>
                    </a:lnTo>
                    <a:lnTo>
                      <a:pt x="11241" y="3966"/>
                    </a:lnTo>
                    <a:lnTo>
                      <a:pt x="11247" y="3977"/>
                    </a:lnTo>
                    <a:lnTo>
                      <a:pt x="11257" y="3993"/>
                    </a:lnTo>
                    <a:lnTo>
                      <a:pt x="11271" y="4009"/>
                    </a:lnTo>
                    <a:lnTo>
                      <a:pt x="11309" y="4050"/>
                    </a:lnTo>
                    <a:lnTo>
                      <a:pt x="11358" y="4096"/>
                    </a:lnTo>
                    <a:lnTo>
                      <a:pt x="11452" y="4180"/>
                    </a:lnTo>
                    <a:lnTo>
                      <a:pt x="11510" y="4228"/>
                    </a:lnTo>
                    <a:lnTo>
                      <a:pt x="11558" y="4264"/>
                    </a:lnTo>
                    <a:lnTo>
                      <a:pt x="11607" y="4296"/>
                    </a:lnTo>
                    <a:lnTo>
                      <a:pt x="11656" y="4329"/>
                    </a:lnTo>
                    <a:lnTo>
                      <a:pt x="11708" y="4359"/>
                    </a:lnTo>
                    <a:lnTo>
                      <a:pt x="11759" y="4386"/>
                    </a:lnTo>
                    <a:lnTo>
                      <a:pt x="11813" y="4413"/>
                    </a:lnTo>
                    <a:lnTo>
                      <a:pt x="11919" y="4461"/>
                    </a:lnTo>
                    <a:lnTo>
                      <a:pt x="12006" y="4497"/>
                    </a:lnTo>
                    <a:lnTo>
                      <a:pt x="12093" y="4532"/>
                    </a:lnTo>
                    <a:lnTo>
                      <a:pt x="12182" y="4562"/>
                    </a:lnTo>
                    <a:lnTo>
                      <a:pt x="12271" y="4592"/>
                    </a:lnTo>
                    <a:lnTo>
                      <a:pt x="12363" y="4616"/>
                    </a:lnTo>
                    <a:lnTo>
                      <a:pt x="12453" y="4640"/>
                    </a:lnTo>
                    <a:lnTo>
                      <a:pt x="12547" y="4663"/>
                    </a:lnTo>
                    <a:lnTo>
                      <a:pt x="12640" y="4681"/>
                    </a:lnTo>
                    <a:lnTo>
                      <a:pt x="12732" y="4697"/>
                    </a:lnTo>
                    <a:lnTo>
                      <a:pt x="12827" y="4713"/>
                    </a:lnTo>
                    <a:lnTo>
                      <a:pt x="12918" y="4727"/>
                    </a:lnTo>
                    <a:lnTo>
                      <a:pt x="13014" y="4738"/>
                    </a:lnTo>
                    <a:lnTo>
                      <a:pt x="13108" y="4746"/>
                    </a:lnTo>
                    <a:lnTo>
                      <a:pt x="13200" y="4754"/>
                    </a:lnTo>
                    <a:lnTo>
                      <a:pt x="13388" y="4767"/>
                    </a:lnTo>
                    <a:lnTo>
                      <a:pt x="13428" y="4771"/>
                    </a:lnTo>
                    <a:lnTo>
                      <a:pt x="13469" y="4781"/>
                    </a:lnTo>
                    <a:lnTo>
                      <a:pt x="13507" y="4792"/>
                    </a:lnTo>
                    <a:lnTo>
                      <a:pt x="13545" y="4809"/>
                    </a:lnTo>
                    <a:lnTo>
                      <a:pt x="13580" y="4830"/>
                    </a:lnTo>
                    <a:lnTo>
                      <a:pt x="13618" y="4851"/>
                    </a:lnTo>
                    <a:lnTo>
                      <a:pt x="13651" y="4875"/>
                    </a:lnTo>
                    <a:lnTo>
                      <a:pt x="13683" y="4906"/>
                    </a:lnTo>
                    <a:lnTo>
                      <a:pt x="13716" y="4933"/>
                    </a:lnTo>
                    <a:lnTo>
                      <a:pt x="13745" y="4965"/>
                    </a:lnTo>
                    <a:lnTo>
                      <a:pt x="13775" y="4998"/>
                    </a:lnTo>
                    <a:lnTo>
                      <a:pt x="13802" y="5030"/>
                    </a:lnTo>
                    <a:lnTo>
                      <a:pt x="13854" y="5098"/>
                    </a:lnTo>
                    <a:lnTo>
                      <a:pt x="13895" y="5166"/>
                    </a:lnTo>
                    <a:lnTo>
                      <a:pt x="13928" y="5225"/>
                    </a:lnTo>
                    <a:lnTo>
                      <a:pt x="13954" y="5287"/>
                    </a:lnTo>
                    <a:lnTo>
                      <a:pt x="13976" y="5352"/>
                    </a:lnTo>
                    <a:lnTo>
                      <a:pt x="13994" y="5420"/>
                    </a:lnTo>
                    <a:lnTo>
                      <a:pt x="14006" y="5487"/>
                    </a:lnTo>
                    <a:lnTo>
                      <a:pt x="14013" y="5558"/>
                    </a:lnTo>
                    <a:lnTo>
                      <a:pt x="14013" y="5626"/>
                    </a:lnTo>
                    <a:lnTo>
                      <a:pt x="14008" y="5694"/>
                    </a:lnTo>
                    <a:lnTo>
                      <a:pt x="14008" y="5685"/>
                    </a:lnTo>
                    <a:lnTo>
                      <a:pt x="14006" y="5680"/>
                    </a:lnTo>
                    <a:lnTo>
                      <a:pt x="14003" y="5675"/>
                    </a:lnTo>
                    <a:lnTo>
                      <a:pt x="14001" y="5670"/>
                    </a:lnTo>
                    <a:lnTo>
                      <a:pt x="13987" y="5666"/>
                    </a:lnTo>
                    <a:lnTo>
                      <a:pt x="13970" y="5663"/>
                    </a:lnTo>
                    <a:lnTo>
                      <a:pt x="13949" y="5666"/>
                    </a:lnTo>
                    <a:lnTo>
                      <a:pt x="13928" y="5672"/>
                    </a:lnTo>
                    <a:lnTo>
                      <a:pt x="13876" y="5691"/>
                    </a:lnTo>
                    <a:lnTo>
                      <a:pt x="13822" y="5715"/>
                    </a:lnTo>
                    <a:lnTo>
                      <a:pt x="13773" y="5739"/>
                    </a:lnTo>
                    <a:lnTo>
                      <a:pt x="13731" y="5764"/>
                    </a:lnTo>
                    <a:lnTo>
                      <a:pt x="13710" y="5780"/>
                    </a:lnTo>
                    <a:lnTo>
                      <a:pt x="13700" y="5797"/>
                    </a:lnTo>
                    <a:lnTo>
                      <a:pt x="13686" y="5813"/>
                    </a:lnTo>
                    <a:lnTo>
                      <a:pt x="13667" y="5847"/>
                    </a:lnTo>
                    <a:lnTo>
                      <a:pt x="13656" y="5872"/>
                    </a:lnTo>
                    <a:lnTo>
                      <a:pt x="13646" y="5899"/>
                    </a:lnTo>
                    <a:lnTo>
                      <a:pt x="13637" y="5924"/>
                    </a:lnTo>
                    <a:lnTo>
                      <a:pt x="13629" y="5950"/>
                    </a:lnTo>
                    <a:lnTo>
                      <a:pt x="13621" y="6007"/>
                    </a:lnTo>
                    <a:lnTo>
                      <a:pt x="13616" y="6065"/>
                    </a:lnTo>
                    <a:lnTo>
                      <a:pt x="13618" y="6122"/>
                    </a:lnTo>
                    <a:lnTo>
                      <a:pt x="13626" y="6178"/>
                    </a:lnTo>
                    <a:lnTo>
                      <a:pt x="13634" y="6205"/>
                    </a:lnTo>
                    <a:lnTo>
                      <a:pt x="13642" y="6232"/>
                    </a:lnTo>
                    <a:lnTo>
                      <a:pt x="13651" y="6256"/>
                    </a:lnTo>
                    <a:lnTo>
                      <a:pt x="13661" y="6281"/>
                    </a:lnTo>
                    <a:lnTo>
                      <a:pt x="13675" y="6303"/>
                    </a:lnTo>
                    <a:lnTo>
                      <a:pt x="13689" y="6324"/>
                    </a:lnTo>
                    <a:lnTo>
                      <a:pt x="13702" y="6341"/>
                    </a:lnTo>
                    <a:lnTo>
                      <a:pt x="13719" y="6357"/>
                    </a:lnTo>
                    <a:lnTo>
                      <a:pt x="13735" y="6371"/>
                    </a:lnTo>
                    <a:lnTo>
                      <a:pt x="13751" y="6384"/>
                    </a:lnTo>
                    <a:lnTo>
                      <a:pt x="13770" y="6395"/>
                    </a:lnTo>
                    <a:lnTo>
                      <a:pt x="13789" y="6402"/>
                    </a:lnTo>
                    <a:lnTo>
                      <a:pt x="13811" y="6409"/>
                    </a:lnTo>
                    <a:lnTo>
                      <a:pt x="13830" y="6414"/>
                    </a:lnTo>
                    <a:lnTo>
                      <a:pt x="13851" y="6416"/>
                    </a:lnTo>
                    <a:lnTo>
                      <a:pt x="13872" y="6419"/>
                    </a:lnTo>
                    <a:lnTo>
                      <a:pt x="13895" y="6416"/>
                    </a:lnTo>
                    <a:lnTo>
                      <a:pt x="13919" y="6414"/>
                    </a:lnTo>
                    <a:lnTo>
                      <a:pt x="13940" y="6411"/>
                    </a:lnTo>
                    <a:lnTo>
                      <a:pt x="13963" y="6402"/>
                    </a:lnTo>
                    <a:lnTo>
                      <a:pt x="13994" y="6390"/>
                    </a:lnTo>
                    <a:lnTo>
                      <a:pt x="14027" y="6373"/>
                    </a:lnTo>
                    <a:lnTo>
                      <a:pt x="14030" y="6376"/>
                    </a:lnTo>
                    <a:lnTo>
                      <a:pt x="14041" y="6381"/>
                    </a:lnTo>
                    <a:lnTo>
                      <a:pt x="14079" y="6395"/>
                    </a:lnTo>
                    <a:lnTo>
                      <a:pt x="14147" y="6416"/>
                    </a:lnTo>
                    <a:lnTo>
                      <a:pt x="14163" y="6416"/>
                    </a:lnTo>
                    <a:lnTo>
                      <a:pt x="14179" y="6414"/>
                    </a:lnTo>
                    <a:lnTo>
                      <a:pt x="14196" y="6411"/>
                    </a:lnTo>
                    <a:lnTo>
                      <a:pt x="14212" y="6406"/>
                    </a:lnTo>
                    <a:lnTo>
                      <a:pt x="14241" y="6390"/>
                    </a:lnTo>
                    <a:lnTo>
                      <a:pt x="14269" y="6376"/>
                    </a:lnTo>
                    <a:lnTo>
                      <a:pt x="14306" y="6352"/>
                    </a:lnTo>
                    <a:lnTo>
                      <a:pt x="14318" y="6346"/>
                    </a:lnTo>
                    <a:lnTo>
                      <a:pt x="14328" y="6346"/>
                    </a:lnTo>
                    <a:lnTo>
                      <a:pt x="14339" y="6346"/>
                    </a:lnTo>
                    <a:lnTo>
                      <a:pt x="14356" y="6354"/>
                    </a:lnTo>
                    <a:lnTo>
                      <a:pt x="14405" y="6376"/>
                    </a:lnTo>
                    <a:lnTo>
                      <a:pt x="14459" y="6397"/>
                    </a:lnTo>
                    <a:lnTo>
                      <a:pt x="14515" y="6414"/>
                    </a:lnTo>
                    <a:lnTo>
                      <a:pt x="14575" y="6427"/>
                    </a:lnTo>
                    <a:lnTo>
                      <a:pt x="14635" y="6435"/>
                    </a:lnTo>
                    <a:lnTo>
                      <a:pt x="14683" y="6435"/>
                    </a:lnTo>
                    <a:lnTo>
                      <a:pt x="14729" y="6433"/>
                    </a:lnTo>
                    <a:lnTo>
                      <a:pt x="14778" y="6425"/>
                    </a:lnTo>
                    <a:lnTo>
                      <a:pt x="14824" y="6411"/>
                    </a:lnTo>
                    <a:lnTo>
                      <a:pt x="14868" y="6392"/>
                    </a:lnTo>
                    <a:lnTo>
                      <a:pt x="14911" y="6371"/>
                    </a:lnTo>
                    <a:lnTo>
                      <a:pt x="14951" y="6346"/>
                    </a:lnTo>
                    <a:lnTo>
                      <a:pt x="14990" y="6319"/>
                    </a:lnTo>
                    <a:lnTo>
                      <a:pt x="15025" y="6289"/>
                    </a:lnTo>
                    <a:lnTo>
                      <a:pt x="15060" y="6256"/>
                    </a:lnTo>
                    <a:lnTo>
                      <a:pt x="15092" y="6219"/>
                    </a:lnTo>
                    <a:lnTo>
                      <a:pt x="15122" y="6181"/>
                    </a:lnTo>
                    <a:lnTo>
                      <a:pt x="15152" y="6140"/>
                    </a:lnTo>
                    <a:lnTo>
                      <a:pt x="15176" y="6097"/>
                    </a:lnTo>
                    <a:lnTo>
                      <a:pt x="15201" y="6051"/>
                    </a:lnTo>
                    <a:lnTo>
                      <a:pt x="15225" y="6005"/>
                    </a:lnTo>
                    <a:lnTo>
                      <a:pt x="15244" y="5957"/>
                    </a:lnTo>
                    <a:lnTo>
                      <a:pt x="15261" y="5908"/>
                    </a:lnTo>
                    <a:lnTo>
                      <a:pt x="15274" y="5861"/>
                    </a:lnTo>
                    <a:lnTo>
                      <a:pt x="15284" y="5813"/>
                    </a:lnTo>
                    <a:lnTo>
                      <a:pt x="15291" y="5764"/>
                    </a:lnTo>
                    <a:lnTo>
                      <a:pt x="15293" y="5718"/>
                    </a:lnTo>
                    <a:lnTo>
                      <a:pt x="15293" y="5672"/>
                    </a:lnTo>
                    <a:lnTo>
                      <a:pt x="15288" y="5626"/>
                    </a:lnTo>
                    <a:lnTo>
                      <a:pt x="15279" y="5580"/>
                    </a:lnTo>
                    <a:lnTo>
                      <a:pt x="15268" y="5534"/>
                    </a:lnTo>
                    <a:lnTo>
                      <a:pt x="15253" y="5493"/>
                    </a:lnTo>
                    <a:lnTo>
                      <a:pt x="15236" y="5452"/>
                    </a:lnTo>
                    <a:lnTo>
                      <a:pt x="15214" y="5412"/>
                    </a:lnTo>
                    <a:lnTo>
                      <a:pt x="15193" y="5376"/>
                    </a:lnTo>
                    <a:lnTo>
                      <a:pt x="15169" y="5341"/>
                    </a:lnTo>
                    <a:lnTo>
                      <a:pt x="15141" y="5306"/>
                    </a:lnTo>
                    <a:lnTo>
                      <a:pt x="15114" y="5274"/>
                    </a:lnTo>
                    <a:lnTo>
                      <a:pt x="15084" y="5242"/>
                    </a:lnTo>
                    <a:lnTo>
                      <a:pt x="15021" y="5179"/>
                    </a:lnTo>
                    <a:lnTo>
                      <a:pt x="14957" y="5120"/>
                    </a:lnTo>
                    <a:lnTo>
                      <a:pt x="14889" y="5063"/>
                    </a:lnTo>
                    <a:lnTo>
                      <a:pt x="14845" y="5023"/>
                    </a:lnTo>
                    <a:lnTo>
                      <a:pt x="14805" y="4981"/>
                    </a:lnTo>
                    <a:lnTo>
                      <a:pt x="14765" y="4938"/>
                    </a:lnTo>
                    <a:lnTo>
                      <a:pt x="14724" y="4894"/>
                    </a:lnTo>
                    <a:lnTo>
                      <a:pt x="14685" y="4849"/>
                    </a:lnTo>
                    <a:lnTo>
                      <a:pt x="14648" y="4802"/>
                    </a:lnTo>
                    <a:lnTo>
                      <a:pt x="14577" y="4708"/>
                    </a:lnTo>
                    <a:lnTo>
                      <a:pt x="14509" y="4607"/>
                    </a:lnTo>
                    <a:lnTo>
                      <a:pt x="14445" y="4508"/>
                    </a:lnTo>
                    <a:lnTo>
                      <a:pt x="14385" y="4405"/>
                    </a:lnTo>
                    <a:lnTo>
                      <a:pt x="14325" y="4305"/>
                    </a:lnTo>
                    <a:lnTo>
                      <a:pt x="14306" y="4272"/>
                    </a:lnTo>
                    <a:lnTo>
                      <a:pt x="14290" y="4237"/>
                    </a:lnTo>
                    <a:lnTo>
                      <a:pt x="14257" y="4164"/>
                    </a:lnTo>
                    <a:lnTo>
                      <a:pt x="14228" y="4089"/>
                    </a:lnTo>
                    <a:lnTo>
                      <a:pt x="14196" y="4012"/>
                    </a:lnTo>
                    <a:lnTo>
                      <a:pt x="14160" y="3939"/>
                    </a:lnTo>
                    <a:lnTo>
                      <a:pt x="14138" y="3904"/>
                    </a:lnTo>
                    <a:lnTo>
                      <a:pt x="14117" y="3871"/>
                    </a:lnTo>
                    <a:lnTo>
                      <a:pt x="14095" y="3842"/>
                    </a:lnTo>
                    <a:lnTo>
                      <a:pt x="14069" y="3814"/>
                    </a:lnTo>
                    <a:lnTo>
                      <a:pt x="14041" y="3790"/>
                    </a:lnTo>
                    <a:lnTo>
                      <a:pt x="14011" y="3769"/>
                    </a:lnTo>
                    <a:lnTo>
                      <a:pt x="14001" y="3760"/>
                    </a:lnTo>
                    <a:lnTo>
                      <a:pt x="13987" y="3758"/>
                    </a:lnTo>
                    <a:lnTo>
                      <a:pt x="13959" y="3753"/>
                    </a:lnTo>
                    <a:lnTo>
                      <a:pt x="13933" y="3753"/>
                    </a:lnTo>
                    <a:lnTo>
                      <a:pt x="13903" y="3758"/>
                    </a:lnTo>
                    <a:lnTo>
                      <a:pt x="13841" y="3769"/>
                    </a:lnTo>
                    <a:lnTo>
                      <a:pt x="13813" y="3774"/>
                    </a:lnTo>
                    <a:lnTo>
                      <a:pt x="13789" y="3776"/>
                    </a:lnTo>
                    <a:lnTo>
                      <a:pt x="13735" y="3776"/>
                    </a:lnTo>
                    <a:lnTo>
                      <a:pt x="13683" y="3771"/>
                    </a:lnTo>
                    <a:lnTo>
                      <a:pt x="13629" y="3760"/>
                    </a:lnTo>
                    <a:lnTo>
                      <a:pt x="13580" y="3744"/>
                    </a:lnTo>
                    <a:lnTo>
                      <a:pt x="13531" y="3725"/>
                    </a:lnTo>
                    <a:lnTo>
                      <a:pt x="13482" y="3701"/>
                    </a:lnTo>
                    <a:lnTo>
                      <a:pt x="13439" y="3673"/>
                    </a:lnTo>
                    <a:lnTo>
                      <a:pt x="13395" y="3642"/>
                    </a:lnTo>
                    <a:lnTo>
                      <a:pt x="13371" y="3619"/>
                    </a:lnTo>
                    <a:lnTo>
                      <a:pt x="13347" y="3595"/>
                    </a:lnTo>
                    <a:lnTo>
                      <a:pt x="13325" y="3571"/>
                    </a:lnTo>
                    <a:lnTo>
                      <a:pt x="13306" y="3546"/>
                    </a:lnTo>
                    <a:lnTo>
                      <a:pt x="13287" y="3520"/>
                    </a:lnTo>
                    <a:lnTo>
                      <a:pt x="13271" y="3492"/>
                    </a:lnTo>
                    <a:lnTo>
                      <a:pt x="13242" y="3435"/>
                    </a:lnTo>
                    <a:lnTo>
                      <a:pt x="13217" y="3376"/>
                    </a:lnTo>
                    <a:lnTo>
                      <a:pt x="13198" y="3317"/>
                    </a:lnTo>
                    <a:lnTo>
                      <a:pt x="13179" y="3254"/>
                    </a:lnTo>
                    <a:lnTo>
                      <a:pt x="13163" y="3192"/>
                    </a:lnTo>
                    <a:lnTo>
                      <a:pt x="13111" y="2970"/>
                    </a:lnTo>
                    <a:lnTo>
                      <a:pt x="13082" y="2859"/>
                    </a:lnTo>
                    <a:lnTo>
                      <a:pt x="13049" y="2751"/>
                    </a:lnTo>
                    <a:lnTo>
                      <a:pt x="13014" y="2642"/>
                    </a:lnTo>
                    <a:lnTo>
                      <a:pt x="12974" y="2534"/>
                    </a:lnTo>
                    <a:lnTo>
                      <a:pt x="12930" y="2428"/>
                    </a:lnTo>
                    <a:lnTo>
                      <a:pt x="12881" y="2325"/>
                    </a:lnTo>
                    <a:lnTo>
                      <a:pt x="12852" y="2271"/>
                    </a:lnTo>
                    <a:lnTo>
                      <a:pt x="12833" y="2247"/>
                    </a:lnTo>
                    <a:lnTo>
                      <a:pt x="12813" y="2220"/>
                    </a:lnTo>
                    <a:lnTo>
                      <a:pt x="12808" y="2214"/>
                    </a:lnTo>
                    <a:lnTo>
                      <a:pt x="12805" y="2214"/>
                    </a:lnTo>
                    <a:lnTo>
                      <a:pt x="12808" y="2228"/>
                    </a:lnTo>
                    <a:lnTo>
                      <a:pt x="12810" y="2236"/>
                    </a:lnTo>
                    <a:lnTo>
                      <a:pt x="12810" y="2242"/>
                    </a:lnTo>
                    <a:lnTo>
                      <a:pt x="12808" y="2247"/>
                    </a:lnTo>
                    <a:lnTo>
                      <a:pt x="12803" y="2244"/>
                    </a:lnTo>
                    <a:lnTo>
                      <a:pt x="12816" y="2252"/>
                    </a:lnTo>
                    <a:lnTo>
                      <a:pt x="12833" y="2263"/>
                    </a:lnTo>
                    <a:lnTo>
                      <a:pt x="12862" y="2285"/>
                    </a:lnTo>
                    <a:lnTo>
                      <a:pt x="12916" y="2336"/>
                    </a:lnTo>
                    <a:lnTo>
                      <a:pt x="12986" y="2404"/>
                    </a:lnTo>
                    <a:lnTo>
                      <a:pt x="13054" y="2475"/>
                    </a:lnTo>
                    <a:lnTo>
                      <a:pt x="13122" y="2548"/>
                    </a:lnTo>
                    <a:lnTo>
                      <a:pt x="13188" y="2621"/>
                    </a:lnTo>
                    <a:lnTo>
                      <a:pt x="13315" y="2775"/>
                    </a:lnTo>
                    <a:lnTo>
                      <a:pt x="13437" y="2927"/>
                    </a:lnTo>
                    <a:lnTo>
                      <a:pt x="13469" y="2964"/>
                    </a:lnTo>
                    <a:lnTo>
                      <a:pt x="13501" y="3000"/>
                    </a:lnTo>
                    <a:lnTo>
                      <a:pt x="13569" y="3070"/>
                    </a:lnTo>
                    <a:lnTo>
                      <a:pt x="13640" y="3136"/>
                    </a:lnTo>
                    <a:lnTo>
                      <a:pt x="13716" y="3197"/>
                    </a:lnTo>
                    <a:lnTo>
                      <a:pt x="13792" y="3254"/>
                    </a:lnTo>
                    <a:lnTo>
                      <a:pt x="13870" y="3313"/>
                    </a:lnTo>
                    <a:lnTo>
                      <a:pt x="14030" y="3425"/>
                    </a:lnTo>
                    <a:lnTo>
                      <a:pt x="14128" y="3489"/>
                    </a:lnTo>
                    <a:lnTo>
                      <a:pt x="14228" y="3555"/>
                    </a:lnTo>
                    <a:lnTo>
                      <a:pt x="14429" y="3682"/>
                    </a:lnTo>
                    <a:lnTo>
                      <a:pt x="14631" y="3804"/>
                    </a:lnTo>
                    <a:lnTo>
                      <a:pt x="14838" y="3920"/>
                    </a:lnTo>
                    <a:lnTo>
                      <a:pt x="15019" y="4021"/>
                    </a:lnTo>
                    <a:lnTo>
                      <a:pt x="15198" y="4118"/>
                    </a:lnTo>
                    <a:lnTo>
                      <a:pt x="15288" y="4169"/>
                    </a:lnTo>
                    <a:lnTo>
                      <a:pt x="15374" y="4223"/>
                    </a:lnTo>
                    <a:lnTo>
                      <a:pt x="15461" y="4280"/>
                    </a:lnTo>
                    <a:lnTo>
                      <a:pt x="15545" y="4340"/>
                    </a:lnTo>
                    <a:lnTo>
                      <a:pt x="15634" y="4410"/>
                    </a:lnTo>
                    <a:lnTo>
                      <a:pt x="15721" y="4486"/>
                    </a:lnTo>
                    <a:lnTo>
                      <a:pt x="15805" y="4564"/>
                    </a:lnTo>
                    <a:lnTo>
                      <a:pt x="15884" y="4649"/>
                    </a:lnTo>
                    <a:lnTo>
                      <a:pt x="15960" y="4736"/>
                    </a:lnTo>
                    <a:lnTo>
                      <a:pt x="16031" y="4825"/>
                    </a:lnTo>
                    <a:lnTo>
                      <a:pt x="16097" y="4917"/>
                    </a:lnTo>
                    <a:lnTo>
                      <a:pt x="16160" y="5014"/>
                    </a:lnTo>
                    <a:lnTo>
                      <a:pt x="16201" y="5084"/>
                    </a:lnTo>
                    <a:lnTo>
                      <a:pt x="16238" y="5157"/>
                    </a:lnTo>
                    <a:lnTo>
                      <a:pt x="16274" y="5233"/>
                    </a:lnTo>
                    <a:lnTo>
                      <a:pt x="16304" y="5310"/>
                    </a:lnTo>
                    <a:lnTo>
                      <a:pt x="16334" y="5385"/>
                    </a:lnTo>
                    <a:lnTo>
                      <a:pt x="16361" y="5463"/>
                    </a:lnTo>
                    <a:lnTo>
                      <a:pt x="16410" y="5621"/>
                    </a:lnTo>
                    <a:lnTo>
                      <a:pt x="16461" y="5780"/>
                    </a:lnTo>
                    <a:lnTo>
                      <a:pt x="16513" y="5937"/>
                    </a:lnTo>
                    <a:lnTo>
                      <a:pt x="16539" y="6016"/>
                    </a:lnTo>
                    <a:lnTo>
                      <a:pt x="16569" y="6091"/>
                    </a:lnTo>
                    <a:lnTo>
                      <a:pt x="16602" y="6167"/>
                    </a:lnTo>
                    <a:lnTo>
                      <a:pt x="16640" y="6240"/>
                    </a:lnTo>
                    <a:lnTo>
                      <a:pt x="16654" y="6270"/>
                    </a:lnTo>
                    <a:lnTo>
                      <a:pt x="16675" y="6303"/>
                    </a:lnTo>
                    <a:lnTo>
                      <a:pt x="16697" y="6336"/>
                    </a:lnTo>
                    <a:lnTo>
                      <a:pt x="16724" y="6365"/>
                    </a:lnTo>
                    <a:lnTo>
                      <a:pt x="16738" y="6376"/>
                    </a:lnTo>
                    <a:lnTo>
                      <a:pt x="16751" y="6384"/>
                    </a:lnTo>
                    <a:lnTo>
                      <a:pt x="16764" y="6390"/>
                    </a:lnTo>
                    <a:lnTo>
                      <a:pt x="16778" y="6392"/>
                    </a:lnTo>
                    <a:lnTo>
                      <a:pt x="16792" y="6386"/>
                    </a:lnTo>
                    <a:lnTo>
                      <a:pt x="16802" y="6378"/>
                    </a:lnTo>
                    <a:lnTo>
                      <a:pt x="16816" y="6365"/>
                    </a:lnTo>
                    <a:lnTo>
                      <a:pt x="16827" y="6343"/>
                    </a:lnTo>
                    <a:lnTo>
                      <a:pt x="16825" y="6352"/>
                    </a:lnTo>
                    <a:lnTo>
                      <a:pt x="16821" y="6360"/>
                    </a:lnTo>
                    <a:lnTo>
                      <a:pt x="16825" y="6362"/>
                    </a:lnTo>
                    <a:lnTo>
                      <a:pt x="16827" y="6362"/>
                    </a:lnTo>
                    <a:lnTo>
                      <a:pt x="16837" y="6362"/>
                    </a:lnTo>
                    <a:lnTo>
                      <a:pt x="16854" y="6354"/>
                    </a:lnTo>
                    <a:lnTo>
                      <a:pt x="16870" y="6343"/>
                    </a:lnTo>
                    <a:lnTo>
                      <a:pt x="16886" y="6329"/>
                    </a:lnTo>
                    <a:lnTo>
                      <a:pt x="16900" y="6319"/>
                    </a:lnTo>
                    <a:lnTo>
                      <a:pt x="16908" y="6305"/>
                    </a:lnTo>
                    <a:lnTo>
                      <a:pt x="16922" y="6275"/>
                    </a:lnTo>
                    <a:lnTo>
                      <a:pt x="16936" y="6246"/>
                    </a:lnTo>
                    <a:lnTo>
                      <a:pt x="16943" y="6213"/>
                    </a:lnTo>
                    <a:lnTo>
                      <a:pt x="16952" y="6178"/>
                    </a:lnTo>
                    <a:lnTo>
                      <a:pt x="16954" y="6134"/>
                    </a:lnTo>
                    <a:lnTo>
                      <a:pt x="16957" y="6089"/>
                    </a:lnTo>
                    <a:lnTo>
                      <a:pt x="16957" y="6045"/>
                    </a:lnTo>
                    <a:lnTo>
                      <a:pt x="16954" y="6000"/>
                    </a:lnTo>
                    <a:lnTo>
                      <a:pt x="16952" y="5953"/>
                    </a:lnTo>
                    <a:lnTo>
                      <a:pt x="16946" y="5908"/>
                    </a:lnTo>
                    <a:lnTo>
                      <a:pt x="16929" y="5816"/>
                    </a:lnTo>
                    <a:lnTo>
                      <a:pt x="16908" y="5726"/>
                    </a:lnTo>
                    <a:lnTo>
                      <a:pt x="16886" y="5637"/>
                    </a:lnTo>
                    <a:lnTo>
                      <a:pt x="16837" y="5463"/>
                    </a:lnTo>
                    <a:lnTo>
                      <a:pt x="16805" y="5364"/>
                    </a:lnTo>
                    <a:lnTo>
                      <a:pt x="16773" y="5266"/>
                    </a:lnTo>
                    <a:lnTo>
                      <a:pt x="16738" y="5171"/>
                    </a:lnTo>
                    <a:lnTo>
                      <a:pt x="16697" y="5077"/>
                    </a:lnTo>
                    <a:lnTo>
                      <a:pt x="16654" y="4987"/>
                    </a:lnTo>
                    <a:lnTo>
                      <a:pt x="16607" y="4898"/>
                    </a:lnTo>
                    <a:lnTo>
                      <a:pt x="16558" y="4809"/>
                    </a:lnTo>
                    <a:lnTo>
                      <a:pt x="16508" y="4724"/>
                    </a:lnTo>
                    <a:lnTo>
                      <a:pt x="16450" y="4640"/>
                    </a:lnTo>
                    <a:lnTo>
                      <a:pt x="16393" y="4559"/>
                    </a:lnTo>
                    <a:lnTo>
                      <a:pt x="16331" y="4478"/>
                    </a:lnTo>
                    <a:lnTo>
                      <a:pt x="16266" y="4402"/>
                    </a:lnTo>
                    <a:lnTo>
                      <a:pt x="16198" y="4324"/>
                    </a:lnTo>
                    <a:lnTo>
                      <a:pt x="16130" y="4251"/>
                    </a:lnTo>
                    <a:lnTo>
                      <a:pt x="16057" y="4174"/>
                    </a:lnTo>
                    <a:lnTo>
                      <a:pt x="15979" y="4104"/>
                    </a:lnTo>
                    <a:lnTo>
                      <a:pt x="15862" y="3999"/>
                    </a:lnTo>
                    <a:lnTo>
                      <a:pt x="15740" y="3896"/>
                    </a:lnTo>
                    <a:lnTo>
                      <a:pt x="15615" y="3798"/>
                    </a:lnTo>
                    <a:lnTo>
                      <a:pt x="15550" y="3750"/>
                    </a:lnTo>
                    <a:lnTo>
                      <a:pt x="15486" y="3703"/>
                    </a:lnTo>
                    <a:lnTo>
                      <a:pt x="15418" y="3658"/>
                    </a:lnTo>
                    <a:lnTo>
                      <a:pt x="15350" y="3617"/>
                    </a:lnTo>
                    <a:lnTo>
                      <a:pt x="15279" y="3574"/>
                    </a:lnTo>
                    <a:lnTo>
                      <a:pt x="15211" y="3536"/>
                    </a:lnTo>
                    <a:lnTo>
                      <a:pt x="15141" y="3501"/>
                    </a:lnTo>
                    <a:lnTo>
                      <a:pt x="15068" y="3465"/>
                    </a:lnTo>
                    <a:lnTo>
                      <a:pt x="14995" y="3435"/>
                    </a:lnTo>
                    <a:lnTo>
                      <a:pt x="14922" y="3409"/>
                    </a:lnTo>
                    <a:lnTo>
                      <a:pt x="14870" y="3386"/>
                    </a:lnTo>
                    <a:lnTo>
                      <a:pt x="14816" y="3365"/>
                    </a:lnTo>
                    <a:lnTo>
                      <a:pt x="14765" y="3343"/>
                    </a:lnTo>
                    <a:lnTo>
                      <a:pt x="14716" y="3317"/>
                    </a:lnTo>
                    <a:lnTo>
                      <a:pt x="14667" y="3292"/>
                    </a:lnTo>
                    <a:lnTo>
                      <a:pt x="14619" y="3265"/>
                    </a:lnTo>
                    <a:lnTo>
                      <a:pt x="14523" y="3205"/>
                    </a:lnTo>
                    <a:lnTo>
                      <a:pt x="14434" y="3141"/>
                    </a:lnTo>
                    <a:lnTo>
                      <a:pt x="14344" y="3073"/>
                    </a:lnTo>
                    <a:lnTo>
                      <a:pt x="14260" y="3000"/>
                    </a:lnTo>
                    <a:lnTo>
                      <a:pt x="14179" y="2927"/>
                    </a:lnTo>
                    <a:lnTo>
                      <a:pt x="14098" y="2849"/>
                    </a:lnTo>
                    <a:lnTo>
                      <a:pt x="14022" y="2767"/>
                    </a:lnTo>
                    <a:lnTo>
                      <a:pt x="13946" y="2683"/>
                    </a:lnTo>
                    <a:lnTo>
                      <a:pt x="13872" y="2599"/>
                    </a:lnTo>
                    <a:lnTo>
                      <a:pt x="13726" y="2428"/>
                    </a:lnTo>
                    <a:lnTo>
                      <a:pt x="13585" y="2258"/>
                    </a:lnTo>
                    <a:lnTo>
                      <a:pt x="13505" y="2163"/>
                    </a:lnTo>
                    <a:lnTo>
                      <a:pt x="13420" y="2068"/>
                    </a:lnTo>
                    <a:lnTo>
                      <a:pt x="13336" y="1974"/>
                    </a:lnTo>
                    <a:lnTo>
                      <a:pt x="13247" y="1884"/>
                    </a:lnTo>
                    <a:lnTo>
                      <a:pt x="13157" y="1795"/>
                    </a:lnTo>
                    <a:lnTo>
                      <a:pt x="13066" y="1708"/>
                    </a:lnTo>
                    <a:lnTo>
                      <a:pt x="12970" y="1621"/>
                    </a:lnTo>
                    <a:lnTo>
                      <a:pt x="12876" y="1541"/>
                    </a:lnTo>
                    <a:lnTo>
                      <a:pt x="12778" y="1459"/>
                    </a:lnTo>
                    <a:lnTo>
                      <a:pt x="12678" y="1378"/>
                    </a:lnTo>
                    <a:lnTo>
                      <a:pt x="12577" y="1302"/>
                    </a:lnTo>
                    <a:lnTo>
                      <a:pt x="12474" y="1226"/>
                    </a:lnTo>
                    <a:lnTo>
                      <a:pt x="12371" y="1153"/>
                    </a:lnTo>
                    <a:lnTo>
                      <a:pt x="12269" y="1083"/>
                    </a:lnTo>
                    <a:lnTo>
                      <a:pt x="12161" y="1016"/>
                    </a:lnTo>
                    <a:lnTo>
                      <a:pt x="12055" y="948"/>
                    </a:lnTo>
                    <a:lnTo>
                      <a:pt x="11943" y="882"/>
                    </a:lnTo>
                    <a:lnTo>
                      <a:pt x="11832" y="823"/>
                    </a:lnTo>
                    <a:lnTo>
                      <a:pt x="11718" y="767"/>
                    </a:lnTo>
                    <a:lnTo>
                      <a:pt x="11602" y="712"/>
                    </a:lnTo>
                    <a:lnTo>
                      <a:pt x="11485" y="663"/>
                    </a:lnTo>
                    <a:lnTo>
                      <a:pt x="11363" y="619"/>
                    </a:lnTo>
                    <a:lnTo>
                      <a:pt x="11244" y="577"/>
                    </a:lnTo>
                    <a:lnTo>
                      <a:pt x="11122" y="539"/>
                    </a:lnTo>
                    <a:lnTo>
                      <a:pt x="11000" y="506"/>
                    </a:lnTo>
                    <a:lnTo>
                      <a:pt x="10876" y="477"/>
                    </a:lnTo>
                    <a:lnTo>
                      <a:pt x="10751" y="449"/>
                    </a:lnTo>
                    <a:lnTo>
                      <a:pt x="10624" y="428"/>
                    </a:lnTo>
                    <a:lnTo>
                      <a:pt x="10498" y="409"/>
                    </a:lnTo>
                    <a:lnTo>
                      <a:pt x="10371" y="393"/>
                    </a:lnTo>
                    <a:lnTo>
                      <a:pt x="10244" y="381"/>
                    </a:lnTo>
                    <a:lnTo>
                      <a:pt x="10117" y="374"/>
                    </a:lnTo>
                    <a:lnTo>
                      <a:pt x="10027" y="374"/>
                    </a:lnTo>
                    <a:lnTo>
                      <a:pt x="9941" y="374"/>
                    </a:lnTo>
                    <a:lnTo>
                      <a:pt x="9854" y="376"/>
                    </a:lnTo>
                    <a:lnTo>
                      <a:pt x="9767" y="384"/>
                    </a:lnTo>
                    <a:lnTo>
                      <a:pt x="9683" y="393"/>
                    </a:lnTo>
                    <a:lnTo>
                      <a:pt x="9596" y="400"/>
                    </a:lnTo>
                    <a:lnTo>
                      <a:pt x="9428" y="425"/>
                    </a:lnTo>
                    <a:lnTo>
                      <a:pt x="9257" y="454"/>
                    </a:lnTo>
                    <a:lnTo>
                      <a:pt x="9090" y="485"/>
                    </a:lnTo>
                    <a:lnTo>
                      <a:pt x="8919" y="511"/>
                    </a:lnTo>
                    <a:lnTo>
                      <a:pt x="8745" y="536"/>
                    </a:lnTo>
                    <a:lnTo>
                      <a:pt x="8594" y="555"/>
                    </a:lnTo>
                    <a:lnTo>
                      <a:pt x="8439" y="569"/>
                    </a:lnTo>
                    <a:lnTo>
                      <a:pt x="8282" y="577"/>
                    </a:lnTo>
                    <a:lnTo>
                      <a:pt x="8127" y="582"/>
                    </a:lnTo>
                    <a:lnTo>
                      <a:pt x="7972" y="582"/>
                    </a:lnTo>
                    <a:lnTo>
                      <a:pt x="7816" y="579"/>
                    </a:lnTo>
                    <a:lnTo>
                      <a:pt x="7661" y="574"/>
                    </a:lnTo>
                    <a:lnTo>
                      <a:pt x="7507" y="563"/>
                    </a:lnTo>
                    <a:lnTo>
                      <a:pt x="7349" y="553"/>
                    </a:lnTo>
                    <a:lnTo>
                      <a:pt x="7195" y="536"/>
                    </a:lnTo>
                    <a:lnTo>
                      <a:pt x="7041" y="517"/>
                    </a:lnTo>
                    <a:lnTo>
                      <a:pt x="6886" y="496"/>
                    </a:lnTo>
                    <a:lnTo>
                      <a:pt x="6731" y="471"/>
                    </a:lnTo>
                    <a:lnTo>
                      <a:pt x="6580" y="444"/>
                    </a:lnTo>
                    <a:lnTo>
                      <a:pt x="6428" y="414"/>
                    </a:lnTo>
                    <a:lnTo>
                      <a:pt x="6276" y="384"/>
                    </a:lnTo>
                    <a:lnTo>
                      <a:pt x="6184" y="363"/>
                    </a:lnTo>
                    <a:lnTo>
                      <a:pt x="6089" y="341"/>
                    </a:lnTo>
                    <a:lnTo>
                      <a:pt x="5905" y="290"/>
                    </a:lnTo>
                    <a:lnTo>
                      <a:pt x="5721" y="235"/>
                    </a:lnTo>
                    <a:lnTo>
                      <a:pt x="5537" y="181"/>
                    </a:lnTo>
                    <a:lnTo>
                      <a:pt x="5350" y="130"/>
                    </a:lnTo>
                    <a:lnTo>
                      <a:pt x="5258" y="106"/>
                    </a:lnTo>
                    <a:lnTo>
                      <a:pt x="5166" y="82"/>
                    </a:lnTo>
                    <a:lnTo>
                      <a:pt x="5070" y="62"/>
                    </a:lnTo>
                    <a:lnTo>
                      <a:pt x="4978" y="43"/>
                    </a:lnTo>
                    <a:lnTo>
                      <a:pt x="4884" y="28"/>
                    </a:lnTo>
                    <a:lnTo>
                      <a:pt x="4788" y="16"/>
                    </a:lnTo>
                    <a:lnTo>
                      <a:pt x="4724" y="8"/>
                    </a:lnTo>
                    <a:lnTo>
                      <a:pt x="4656" y="3"/>
                    </a:lnTo>
                    <a:lnTo>
                      <a:pt x="4588" y="0"/>
                    </a:lnTo>
                    <a:lnTo>
                      <a:pt x="4515" y="0"/>
                    </a:lnTo>
                    <a:lnTo>
                      <a:pt x="4445" y="3"/>
                    </a:lnTo>
                    <a:lnTo>
                      <a:pt x="4372" y="5"/>
                    </a:lnTo>
                    <a:lnTo>
                      <a:pt x="4298" y="14"/>
                    </a:lnTo>
                    <a:lnTo>
                      <a:pt x="4225" y="24"/>
                    </a:lnTo>
                    <a:lnTo>
                      <a:pt x="4154" y="38"/>
                    </a:lnTo>
                    <a:lnTo>
                      <a:pt x="4084" y="57"/>
                    </a:lnTo>
                    <a:lnTo>
                      <a:pt x="4017" y="78"/>
                    </a:lnTo>
                    <a:lnTo>
                      <a:pt x="3951" y="106"/>
                    </a:lnTo>
                    <a:lnTo>
                      <a:pt x="3886" y="136"/>
                    </a:lnTo>
                    <a:lnTo>
                      <a:pt x="3829" y="174"/>
                    </a:lnTo>
                    <a:lnTo>
                      <a:pt x="3799" y="193"/>
                    </a:lnTo>
                    <a:lnTo>
                      <a:pt x="3773" y="214"/>
                    </a:lnTo>
                    <a:lnTo>
                      <a:pt x="3748" y="235"/>
                    </a:lnTo>
                    <a:lnTo>
                      <a:pt x="3724" y="259"/>
                    </a:lnTo>
                    <a:lnTo>
                      <a:pt x="3629" y="352"/>
                    </a:lnTo>
                    <a:lnTo>
                      <a:pt x="3531" y="438"/>
                    </a:lnTo>
                    <a:lnTo>
                      <a:pt x="3434" y="520"/>
                    </a:lnTo>
                    <a:lnTo>
                      <a:pt x="3331" y="598"/>
                    </a:lnTo>
                    <a:lnTo>
                      <a:pt x="3225" y="675"/>
                    </a:lnTo>
                    <a:lnTo>
                      <a:pt x="3119" y="748"/>
                    </a:lnTo>
                    <a:lnTo>
                      <a:pt x="3014" y="818"/>
                    </a:lnTo>
                    <a:lnTo>
                      <a:pt x="2905" y="888"/>
                    </a:lnTo>
                    <a:lnTo>
                      <a:pt x="2688" y="1026"/>
                    </a:lnTo>
                    <a:lnTo>
                      <a:pt x="2580" y="1096"/>
                    </a:lnTo>
                    <a:lnTo>
                      <a:pt x="2474" y="1167"/>
                    </a:lnTo>
                    <a:lnTo>
                      <a:pt x="2368" y="1240"/>
                    </a:lnTo>
                    <a:lnTo>
                      <a:pt x="2262" y="1318"/>
                    </a:lnTo>
                    <a:lnTo>
                      <a:pt x="2163" y="1397"/>
                    </a:lnTo>
                    <a:lnTo>
                      <a:pt x="2062" y="1480"/>
                    </a:lnTo>
                    <a:lnTo>
                      <a:pt x="1951" y="1581"/>
                    </a:lnTo>
                    <a:lnTo>
                      <a:pt x="1840" y="1684"/>
                    </a:lnTo>
                    <a:lnTo>
                      <a:pt x="1734" y="1792"/>
                    </a:lnTo>
                    <a:lnTo>
                      <a:pt x="1632" y="1903"/>
                    </a:lnTo>
                    <a:lnTo>
                      <a:pt x="1628" y="1908"/>
                    </a:lnTo>
                    <a:lnTo>
                      <a:pt x="1626" y="1917"/>
                    </a:lnTo>
                    <a:lnTo>
                      <a:pt x="1620" y="1925"/>
                    </a:lnTo>
                    <a:lnTo>
                      <a:pt x="1618" y="193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4" name="Group 433"/>
            <p:cNvGrpSpPr/>
            <p:nvPr/>
          </p:nvGrpSpPr>
          <p:grpSpPr>
            <a:xfrm>
              <a:off x="5555" y="2168605"/>
              <a:ext cx="2565818" cy="1470023"/>
              <a:chOff x="625475" y="704850"/>
              <a:chExt cx="1817688" cy="1041400"/>
            </a:xfrm>
          </p:grpSpPr>
          <p:sp>
            <p:nvSpPr>
              <p:cNvPr id="342" name="AutoShape 336"/>
              <p:cNvSpPr>
                <a:spLocks noChangeAspect="1" noChangeArrowheads="1" noTextEdit="1"/>
              </p:cNvSpPr>
              <p:nvPr/>
            </p:nvSpPr>
            <p:spPr bwMode="auto">
              <a:xfrm>
                <a:off x="625475" y="704850"/>
                <a:ext cx="1817688" cy="104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46"/>
              <p:cNvSpPr>
                <a:spLocks/>
              </p:cNvSpPr>
              <p:nvPr/>
            </p:nvSpPr>
            <p:spPr bwMode="auto">
              <a:xfrm>
                <a:off x="635000" y="738188"/>
                <a:ext cx="1731963" cy="966788"/>
              </a:xfrm>
              <a:custGeom>
                <a:avLst/>
                <a:gdLst>
                  <a:gd name="T0" fmla="*/ 99 w 2181"/>
                  <a:gd name="T1" fmla="*/ 197 h 1218"/>
                  <a:gd name="T2" fmla="*/ 2 w 2181"/>
                  <a:gd name="T3" fmla="*/ 280 h 1218"/>
                  <a:gd name="T4" fmla="*/ 40 w 2181"/>
                  <a:gd name="T5" fmla="*/ 449 h 1218"/>
                  <a:gd name="T6" fmla="*/ 235 w 2181"/>
                  <a:gd name="T7" fmla="*/ 602 h 1218"/>
                  <a:gd name="T8" fmla="*/ 485 w 2181"/>
                  <a:gd name="T9" fmla="*/ 576 h 1218"/>
                  <a:gd name="T10" fmla="*/ 562 w 2181"/>
                  <a:gd name="T11" fmla="*/ 534 h 1218"/>
                  <a:gd name="T12" fmla="*/ 644 w 2181"/>
                  <a:gd name="T13" fmla="*/ 895 h 1218"/>
                  <a:gd name="T14" fmla="*/ 574 w 2181"/>
                  <a:gd name="T15" fmla="*/ 1054 h 1218"/>
                  <a:gd name="T16" fmla="*/ 654 w 2181"/>
                  <a:gd name="T17" fmla="*/ 1147 h 1218"/>
                  <a:gd name="T18" fmla="*/ 755 w 2181"/>
                  <a:gd name="T19" fmla="*/ 1183 h 1218"/>
                  <a:gd name="T20" fmla="*/ 816 w 2181"/>
                  <a:gd name="T21" fmla="*/ 1151 h 1218"/>
                  <a:gd name="T22" fmla="*/ 900 w 2181"/>
                  <a:gd name="T23" fmla="*/ 1216 h 1218"/>
                  <a:gd name="T24" fmla="*/ 994 w 2181"/>
                  <a:gd name="T25" fmla="*/ 1206 h 1218"/>
                  <a:gd name="T26" fmla="*/ 1011 w 2181"/>
                  <a:gd name="T27" fmla="*/ 1140 h 1218"/>
                  <a:gd name="T28" fmla="*/ 925 w 2181"/>
                  <a:gd name="T29" fmla="*/ 1092 h 1218"/>
                  <a:gd name="T30" fmla="*/ 938 w 2181"/>
                  <a:gd name="T31" fmla="*/ 901 h 1218"/>
                  <a:gd name="T32" fmla="*/ 1020 w 2181"/>
                  <a:gd name="T33" fmla="*/ 716 h 1218"/>
                  <a:gd name="T34" fmla="*/ 1146 w 2181"/>
                  <a:gd name="T35" fmla="*/ 735 h 1218"/>
                  <a:gd name="T36" fmla="*/ 1317 w 2181"/>
                  <a:gd name="T37" fmla="*/ 727 h 1218"/>
                  <a:gd name="T38" fmla="*/ 1441 w 2181"/>
                  <a:gd name="T39" fmla="*/ 718 h 1218"/>
                  <a:gd name="T40" fmla="*/ 1526 w 2181"/>
                  <a:gd name="T41" fmla="*/ 936 h 1218"/>
                  <a:gd name="T42" fmla="*/ 1622 w 2181"/>
                  <a:gd name="T43" fmla="*/ 1171 h 1218"/>
                  <a:gd name="T44" fmla="*/ 1726 w 2181"/>
                  <a:gd name="T45" fmla="*/ 1175 h 1218"/>
                  <a:gd name="T46" fmla="*/ 1764 w 2181"/>
                  <a:gd name="T47" fmla="*/ 1119 h 1218"/>
                  <a:gd name="T48" fmla="*/ 1696 w 2181"/>
                  <a:gd name="T49" fmla="*/ 1113 h 1218"/>
                  <a:gd name="T50" fmla="*/ 1683 w 2181"/>
                  <a:gd name="T51" fmla="*/ 779 h 1218"/>
                  <a:gd name="T52" fmla="*/ 1723 w 2181"/>
                  <a:gd name="T53" fmla="*/ 720 h 1218"/>
                  <a:gd name="T54" fmla="*/ 1779 w 2181"/>
                  <a:gd name="T55" fmla="*/ 801 h 1218"/>
                  <a:gd name="T56" fmla="*/ 1838 w 2181"/>
                  <a:gd name="T57" fmla="*/ 940 h 1218"/>
                  <a:gd name="T58" fmla="*/ 2017 w 2181"/>
                  <a:gd name="T59" fmla="*/ 1105 h 1218"/>
                  <a:gd name="T60" fmla="*/ 2140 w 2181"/>
                  <a:gd name="T61" fmla="*/ 1110 h 1218"/>
                  <a:gd name="T62" fmla="*/ 2181 w 2181"/>
                  <a:gd name="T63" fmla="*/ 1060 h 1218"/>
                  <a:gd name="T64" fmla="*/ 2060 w 2181"/>
                  <a:gd name="T65" fmla="*/ 1028 h 1218"/>
                  <a:gd name="T66" fmla="*/ 1995 w 2181"/>
                  <a:gd name="T67" fmla="*/ 916 h 1218"/>
                  <a:gd name="T68" fmla="*/ 1915 w 2181"/>
                  <a:gd name="T69" fmla="*/ 670 h 1218"/>
                  <a:gd name="T70" fmla="*/ 1889 w 2181"/>
                  <a:gd name="T71" fmla="*/ 431 h 1218"/>
                  <a:gd name="T72" fmla="*/ 1944 w 2181"/>
                  <a:gd name="T73" fmla="*/ 360 h 1218"/>
                  <a:gd name="T74" fmla="*/ 2071 w 2181"/>
                  <a:gd name="T75" fmla="*/ 283 h 1218"/>
                  <a:gd name="T76" fmla="*/ 2059 w 2181"/>
                  <a:gd name="T77" fmla="*/ 144 h 1218"/>
                  <a:gd name="T78" fmla="*/ 2045 w 2181"/>
                  <a:gd name="T79" fmla="*/ 20 h 1218"/>
                  <a:gd name="T80" fmla="*/ 1966 w 2181"/>
                  <a:gd name="T81" fmla="*/ 21 h 1218"/>
                  <a:gd name="T82" fmla="*/ 1895 w 2181"/>
                  <a:gd name="T83" fmla="*/ 35 h 1218"/>
                  <a:gd name="T84" fmla="*/ 1793 w 2181"/>
                  <a:gd name="T85" fmla="*/ 11 h 1218"/>
                  <a:gd name="T86" fmla="*/ 1726 w 2181"/>
                  <a:gd name="T87" fmla="*/ 56 h 1218"/>
                  <a:gd name="T88" fmla="*/ 1670 w 2181"/>
                  <a:gd name="T89" fmla="*/ 121 h 1218"/>
                  <a:gd name="T90" fmla="*/ 1535 w 2181"/>
                  <a:gd name="T91" fmla="*/ 139 h 1218"/>
                  <a:gd name="T92" fmla="*/ 1446 w 2181"/>
                  <a:gd name="T93" fmla="*/ 191 h 1218"/>
                  <a:gd name="T94" fmla="*/ 1323 w 2181"/>
                  <a:gd name="T95" fmla="*/ 233 h 1218"/>
                  <a:gd name="T96" fmla="*/ 1175 w 2181"/>
                  <a:gd name="T97" fmla="*/ 238 h 1218"/>
                  <a:gd name="T98" fmla="*/ 995 w 2181"/>
                  <a:gd name="T99" fmla="*/ 220 h 1218"/>
                  <a:gd name="T100" fmla="*/ 838 w 2181"/>
                  <a:gd name="T101" fmla="*/ 203 h 1218"/>
                  <a:gd name="T102" fmla="*/ 694 w 2181"/>
                  <a:gd name="T103" fmla="*/ 235 h 1218"/>
                  <a:gd name="T104" fmla="*/ 543 w 2181"/>
                  <a:gd name="T105" fmla="*/ 345 h 1218"/>
                  <a:gd name="T106" fmla="*/ 421 w 2181"/>
                  <a:gd name="T107" fmla="*/ 491 h 1218"/>
                  <a:gd name="T108" fmla="*/ 214 w 2181"/>
                  <a:gd name="T109" fmla="*/ 515 h 1218"/>
                  <a:gd name="T110" fmla="*/ 92 w 2181"/>
                  <a:gd name="T111" fmla="*/ 405 h 1218"/>
                  <a:gd name="T112" fmla="*/ 141 w 2181"/>
                  <a:gd name="T113" fmla="*/ 272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81" h="1218">
                    <a:moveTo>
                      <a:pt x="174" y="240"/>
                    </a:moveTo>
                    <a:lnTo>
                      <a:pt x="172" y="239"/>
                    </a:lnTo>
                    <a:lnTo>
                      <a:pt x="169" y="234"/>
                    </a:lnTo>
                    <a:lnTo>
                      <a:pt x="163" y="227"/>
                    </a:lnTo>
                    <a:lnTo>
                      <a:pt x="155" y="220"/>
                    </a:lnTo>
                    <a:lnTo>
                      <a:pt x="144" y="212"/>
                    </a:lnTo>
                    <a:lnTo>
                      <a:pt x="131" y="206"/>
                    </a:lnTo>
                    <a:lnTo>
                      <a:pt x="116" y="200"/>
                    </a:lnTo>
                    <a:lnTo>
                      <a:pt x="99" y="197"/>
                    </a:lnTo>
                    <a:lnTo>
                      <a:pt x="92" y="196"/>
                    </a:lnTo>
                    <a:lnTo>
                      <a:pt x="85" y="196"/>
                    </a:lnTo>
                    <a:lnTo>
                      <a:pt x="78" y="197"/>
                    </a:lnTo>
                    <a:lnTo>
                      <a:pt x="70" y="199"/>
                    </a:lnTo>
                    <a:lnTo>
                      <a:pt x="47" y="207"/>
                    </a:lnTo>
                    <a:lnTo>
                      <a:pt x="30" y="219"/>
                    </a:lnTo>
                    <a:lnTo>
                      <a:pt x="17" y="238"/>
                    </a:lnTo>
                    <a:lnTo>
                      <a:pt x="8" y="257"/>
                    </a:lnTo>
                    <a:lnTo>
                      <a:pt x="2" y="280"/>
                    </a:lnTo>
                    <a:lnTo>
                      <a:pt x="0" y="303"/>
                    </a:lnTo>
                    <a:lnTo>
                      <a:pt x="0" y="326"/>
                    </a:lnTo>
                    <a:lnTo>
                      <a:pt x="2" y="348"/>
                    </a:lnTo>
                    <a:lnTo>
                      <a:pt x="4" y="360"/>
                    </a:lnTo>
                    <a:lnTo>
                      <a:pt x="8" y="374"/>
                    </a:lnTo>
                    <a:lnTo>
                      <a:pt x="13" y="391"/>
                    </a:lnTo>
                    <a:lnTo>
                      <a:pt x="20" y="408"/>
                    </a:lnTo>
                    <a:lnTo>
                      <a:pt x="28" y="428"/>
                    </a:lnTo>
                    <a:lnTo>
                      <a:pt x="40" y="449"/>
                    </a:lnTo>
                    <a:lnTo>
                      <a:pt x="53" y="469"/>
                    </a:lnTo>
                    <a:lnTo>
                      <a:pt x="68" y="490"/>
                    </a:lnTo>
                    <a:lnTo>
                      <a:pt x="84" y="511"/>
                    </a:lnTo>
                    <a:lnTo>
                      <a:pt x="103" y="530"/>
                    </a:lnTo>
                    <a:lnTo>
                      <a:pt x="124" y="549"/>
                    </a:lnTo>
                    <a:lnTo>
                      <a:pt x="148" y="565"/>
                    </a:lnTo>
                    <a:lnTo>
                      <a:pt x="175" y="580"/>
                    </a:lnTo>
                    <a:lnTo>
                      <a:pt x="204" y="593"/>
                    </a:lnTo>
                    <a:lnTo>
                      <a:pt x="235" y="602"/>
                    </a:lnTo>
                    <a:lnTo>
                      <a:pt x="268" y="608"/>
                    </a:lnTo>
                    <a:lnTo>
                      <a:pt x="303" y="610"/>
                    </a:lnTo>
                    <a:lnTo>
                      <a:pt x="335" y="610"/>
                    </a:lnTo>
                    <a:lnTo>
                      <a:pt x="365" y="609"/>
                    </a:lnTo>
                    <a:lnTo>
                      <a:pt x="392" y="604"/>
                    </a:lnTo>
                    <a:lnTo>
                      <a:pt x="419" y="598"/>
                    </a:lnTo>
                    <a:lnTo>
                      <a:pt x="443" y="593"/>
                    </a:lnTo>
                    <a:lnTo>
                      <a:pt x="465" y="584"/>
                    </a:lnTo>
                    <a:lnTo>
                      <a:pt x="485" y="576"/>
                    </a:lnTo>
                    <a:lnTo>
                      <a:pt x="502" y="567"/>
                    </a:lnTo>
                    <a:lnTo>
                      <a:pt x="517" y="559"/>
                    </a:lnTo>
                    <a:lnTo>
                      <a:pt x="530" y="551"/>
                    </a:lnTo>
                    <a:lnTo>
                      <a:pt x="540" y="543"/>
                    </a:lnTo>
                    <a:lnTo>
                      <a:pt x="549" y="537"/>
                    </a:lnTo>
                    <a:lnTo>
                      <a:pt x="555" y="533"/>
                    </a:lnTo>
                    <a:lnTo>
                      <a:pt x="558" y="529"/>
                    </a:lnTo>
                    <a:lnTo>
                      <a:pt x="560" y="528"/>
                    </a:lnTo>
                    <a:lnTo>
                      <a:pt x="562" y="534"/>
                    </a:lnTo>
                    <a:lnTo>
                      <a:pt x="570" y="549"/>
                    </a:lnTo>
                    <a:lnTo>
                      <a:pt x="580" y="573"/>
                    </a:lnTo>
                    <a:lnTo>
                      <a:pt x="592" y="603"/>
                    </a:lnTo>
                    <a:lnTo>
                      <a:pt x="606" y="637"/>
                    </a:lnTo>
                    <a:lnTo>
                      <a:pt x="617" y="674"/>
                    </a:lnTo>
                    <a:lnTo>
                      <a:pt x="627" y="712"/>
                    </a:lnTo>
                    <a:lnTo>
                      <a:pt x="634" y="750"/>
                    </a:lnTo>
                    <a:lnTo>
                      <a:pt x="641" y="825"/>
                    </a:lnTo>
                    <a:lnTo>
                      <a:pt x="644" y="895"/>
                    </a:lnTo>
                    <a:lnTo>
                      <a:pt x="637" y="953"/>
                    </a:lnTo>
                    <a:lnTo>
                      <a:pt x="618" y="986"/>
                    </a:lnTo>
                    <a:lnTo>
                      <a:pt x="607" y="996"/>
                    </a:lnTo>
                    <a:lnTo>
                      <a:pt x="598" y="1006"/>
                    </a:lnTo>
                    <a:lnTo>
                      <a:pt x="589" y="1016"/>
                    </a:lnTo>
                    <a:lnTo>
                      <a:pt x="584" y="1027"/>
                    </a:lnTo>
                    <a:lnTo>
                      <a:pt x="579" y="1037"/>
                    </a:lnTo>
                    <a:lnTo>
                      <a:pt x="576" y="1046"/>
                    </a:lnTo>
                    <a:lnTo>
                      <a:pt x="574" y="1054"/>
                    </a:lnTo>
                    <a:lnTo>
                      <a:pt x="573" y="1063"/>
                    </a:lnTo>
                    <a:lnTo>
                      <a:pt x="577" y="1071"/>
                    </a:lnTo>
                    <a:lnTo>
                      <a:pt x="584" y="1082"/>
                    </a:lnTo>
                    <a:lnTo>
                      <a:pt x="595" y="1094"/>
                    </a:lnTo>
                    <a:lnTo>
                      <a:pt x="609" y="1106"/>
                    </a:lnTo>
                    <a:lnTo>
                      <a:pt x="623" y="1118"/>
                    </a:lnTo>
                    <a:lnTo>
                      <a:pt x="636" y="1129"/>
                    </a:lnTo>
                    <a:lnTo>
                      <a:pt x="647" y="1140"/>
                    </a:lnTo>
                    <a:lnTo>
                      <a:pt x="654" y="1147"/>
                    </a:lnTo>
                    <a:lnTo>
                      <a:pt x="660" y="1154"/>
                    </a:lnTo>
                    <a:lnTo>
                      <a:pt x="667" y="1160"/>
                    </a:lnTo>
                    <a:lnTo>
                      <a:pt x="674" y="1168"/>
                    </a:lnTo>
                    <a:lnTo>
                      <a:pt x="684" y="1175"/>
                    </a:lnTo>
                    <a:lnTo>
                      <a:pt x="694" y="1182"/>
                    </a:lnTo>
                    <a:lnTo>
                      <a:pt x="706" y="1187"/>
                    </a:lnTo>
                    <a:lnTo>
                      <a:pt x="720" y="1189"/>
                    </a:lnTo>
                    <a:lnTo>
                      <a:pt x="735" y="1188"/>
                    </a:lnTo>
                    <a:lnTo>
                      <a:pt x="755" y="1183"/>
                    </a:lnTo>
                    <a:lnTo>
                      <a:pt x="773" y="1178"/>
                    </a:lnTo>
                    <a:lnTo>
                      <a:pt x="788" y="1172"/>
                    </a:lnTo>
                    <a:lnTo>
                      <a:pt x="798" y="1166"/>
                    </a:lnTo>
                    <a:lnTo>
                      <a:pt x="806" y="1160"/>
                    </a:lnTo>
                    <a:lnTo>
                      <a:pt x="812" y="1155"/>
                    </a:lnTo>
                    <a:lnTo>
                      <a:pt x="814" y="1149"/>
                    </a:lnTo>
                    <a:lnTo>
                      <a:pt x="814" y="1144"/>
                    </a:lnTo>
                    <a:lnTo>
                      <a:pt x="814" y="1147"/>
                    </a:lnTo>
                    <a:lnTo>
                      <a:pt x="816" y="1151"/>
                    </a:lnTo>
                    <a:lnTo>
                      <a:pt x="820" y="1159"/>
                    </a:lnTo>
                    <a:lnTo>
                      <a:pt x="823" y="1168"/>
                    </a:lnTo>
                    <a:lnTo>
                      <a:pt x="829" y="1179"/>
                    </a:lnTo>
                    <a:lnTo>
                      <a:pt x="836" y="1188"/>
                    </a:lnTo>
                    <a:lnTo>
                      <a:pt x="845" y="1197"/>
                    </a:lnTo>
                    <a:lnTo>
                      <a:pt x="856" y="1203"/>
                    </a:lnTo>
                    <a:lnTo>
                      <a:pt x="868" y="1208"/>
                    </a:lnTo>
                    <a:lnTo>
                      <a:pt x="883" y="1212"/>
                    </a:lnTo>
                    <a:lnTo>
                      <a:pt x="900" y="1216"/>
                    </a:lnTo>
                    <a:lnTo>
                      <a:pt x="918" y="1218"/>
                    </a:lnTo>
                    <a:lnTo>
                      <a:pt x="934" y="1218"/>
                    </a:lnTo>
                    <a:lnTo>
                      <a:pt x="947" y="1216"/>
                    </a:lnTo>
                    <a:lnTo>
                      <a:pt x="957" y="1210"/>
                    </a:lnTo>
                    <a:lnTo>
                      <a:pt x="963" y="1201"/>
                    </a:lnTo>
                    <a:lnTo>
                      <a:pt x="965" y="1202"/>
                    </a:lnTo>
                    <a:lnTo>
                      <a:pt x="972" y="1203"/>
                    </a:lnTo>
                    <a:lnTo>
                      <a:pt x="981" y="1205"/>
                    </a:lnTo>
                    <a:lnTo>
                      <a:pt x="994" y="1206"/>
                    </a:lnTo>
                    <a:lnTo>
                      <a:pt x="1005" y="1206"/>
                    </a:lnTo>
                    <a:lnTo>
                      <a:pt x="1017" y="1203"/>
                    </a:lnTo>
                    <a:lnTo>
                      <a:pt x="1027" y="1196"/>
                    </a:lnTo>
                    <a:lnTo>
                      <a:pt x="1034" y="1185"/>
                    </a:lnTo>
                    <a:lnTo>
                      <a:pt x="1036" y="1172"/>
                    </a:lnTo>
                    <a:lnTo>
                      <a:pt x="1034" y="1160"/>
                    </a:lnTo>
                    <a:lnTo>
                      <a:pt x="1029" y="1151"/>
                    </a:lnTo>
                    <a:lnTo>
                      <a:pt x="1021" y="1144"/>
                    </a:lnTo>
                    <a:lnTo>
                      <a:pt x="1011" y="1140"/>
                    </a:lnTo>
                    <a:lnTo>
                      <a:pt x="1001" y="1135"/>
                    </a:lnTo>
                    <a:lnTo>
                      <a:pt x="990" y="1134"/>
                    </a:lnTo>
                    <a:lnTo>
                      <a:pt x="981" y="1133"/>
                    </a:lnTo>
                    <a:lnTo>
                      <a:pt x="972" y="1132"/>
                    </a:lnTo>
                    <a:lnTo>
                      <a:pt x="963" y="1129"/>
                    </a:lnTo>
                    <a:lnTo>
                      <a:pt x="952" y="1124"/>
                    </a:lnTo>
                    <a:lnTo>
                      <a:pt x="943" y="1117"/>
                    </a:lnTo>
                    <a:lnTo>
                      <a:pt x="934" y="1106"/>
                    </a:lnTo>
                    <a:lnTo>
                      <a:pt x="925" y="1092"/>
                    </a:lnTo>
                    <a:lnTo>
                      <a:pt x="918" y="1076"/>
                    </a:lnTo>
                    <a:lnTo>
                      <a:pt x="913" y="1057"/>
                    </a:lnTo>
                    <a:lnTo>
                      <a:pt x="911" y="1035"/>
                    </a:lnTo>
                    <a:lnTo>
                      <a:pt x="911" y="1012"/>
                    </a:lnTo>
                    <a:lnTo>
                      <a:pt x="913" y="988"/>
                    </a:lnTo>
                    <a:lnTo>
                      <a:pt x="918" y="965"/>
                    </a:lnTo>
                    <a:lnTo>
                      <a:pt x="924" y="942"/>
                    </a:lnTo>
                    <a:lnTo>
                      <a:pt x="930" y="921"/>
                    </a:lnTo>
                    <a:lnTo>
                      <a:pt x="938" y="901"/>
                    </a:lnTo>
                    <a:lnTo>
                      <a:pt x="947" y="884"/>
                    </a:lnTo>
                    <a:lnTo>
                      <a:pt x="956" y="864"/>
                    </a:lnTo>
                    <a:lnTo>
                      <a:pt x="967" y="840"/>
                    </a:lnTo>
                    <a:lnTo>
                      <a:pt x="980" y="813"/>
                    </a:lnTo>
                    <a:lnTo>
                      <a:pt x="991" y="784"/>
                    </a:lnTo>
                    <a:lnTo>
                      <a:pt x="1003" y="758"/>
                    </a:lnTo>
                    <a:lnTo>
                      <a:pt x="1012" y="737"/>
                    </a:lnTo>
                    <a:lnTo>
                      <a:pt x="1018" y="722"/>
                    </a:lnTo>
                    <a:lnTo>
                      <a:pt x="1020" y="716"/>
                    </a:lnTo>
                    <a:lnTo>
                      <a:pt x="1024" y="716"/>
                    </a:lnTo>
                    <a:lnTo>
                      <a:pt x="1031" y="715"/>
                    </a:lnTo>
                    <a:lnTo>
                      <a:pt x="1043" y="713"/>
                    </a:lnTo>
                    <a:lnTo>
                      <a:pt x="1058" y="713"/>
                    </a:lnTo>
                    <a:lnTo>
                      <a:pt x="1076" y="715"/>
                    </a:lnTo>
                    <a:lnTo>
                      <a:pt x="1093" y="717"/>
                    </a:lnTo>
                    <a:lnTo>
                      <a:pt x="1111" y="722"/>
                    </a:lnTo>
                    <a:lnTo>
                      <a:pt x="1127" y="728"/>
                    </a:lnTo>
                    <a:lnTo>
                      <a:pt x="1146" y="735"/>
                    </a:lnTo>
                    <a:lnTo>
                      <a:pt x="1167" y="740"/>
                    </a:lnTo>
                    <a:lnTo>
                      <a:pt x="1190" y="742"/>
                    </a:lnTo>
                    <a:lnTo>
                      <a:pt x="1214" y="743"/>
                    </a:lnTo>
                    <a:lnTo>
                      <a:pt x="1238" y="742"/>
                    </a:lnTo>
                    <a:lnTo>
                      <a:pt x="1261" y="740"/>
                    </a:lnTo>
                    <a:lnTo>
                      <a:pt x="1282" y="737"/>
                    </a:lnTo>
                    <a:lnTo>
                      <a:pt x="1299" y="732"/>
                    </a:lnTo>
                    <a:lnTo>
                      <a:pt x="1307" y="730"/>
                    </a:lnTo>
                    <a:lnTo>
                      <a:pt x="1317" y="727"/>
                    </a:lnTo>
                    <a:lnTo>
                      <a:pt x="1329" y="725"/>
                    </a:lnTo>
                    <a:lnTo>
                      <a:pt x="1342" y="723"/>
                    </a:lnTo>
                    <a:lnTo>
                      <a:pt x="1355" y="720"/>
                    </a:lnTo>
                    <a:lnTo>
                      <a:pt x="1369" y="719"/>
                    </a:lnTo>
                    <a:lnTo>
                      <a:pt x="1383" y="718"/>
                    </a:lnTo>
                    <a:lnTo>
                      <a:pt x="1398" y="717"/>
                    </a:lnTo>
                    <a:lnTo>
                      <a:pt x="1412" y="717"/>
                    </a:lnTo>
                    <a:lnTo>
                      <a:pt x="1427" y="717"/>
                    </a:lnTo>
                    <a:lnTo>
                      <a:pt x="1441" y="718"/>
                    </a:lnTo>
                    <a:lnTo>
                      <a:pt x="1453" y="719"/>
                    </a:lnTo>
                    <a:lnTo>
                      <a:pt x="1465" y="722"/>
                    </a:lnTo>
                    <a:lnTo>
                      <a:pt x="1475" y="725"/>
                    </a:lnTo>
                    <a:lnTo>
                      <a:pt x="1484" y="730"/>
                    </a:lnTo>
                    <a:lnTo>
                      <a:pt x="1493" y="735"/>
                    </a:lnTo>
                    <a:lnTo>
                      <a:pt x="1496" y="756"/>
                    </a:lnTo>
                    <a:lnTo>
                      <a:pt x="1504" y="807"/>
                    </a:lnTo>
                    <a:lnTo>
                      <a:pt x="1514" y="872"/>
                    </a:lnTo>
                    <a:lnTo>
                      <a:pt x="1526" y="936"/>
                    </a:lnTo>
                    <a:lnTo>
                      <a:pt x="1532" y="967"/>
                    </a:lnTo>
                    <a:lnTo>
                      <a:pt x="1541" y="1001"/>
                    </a:lnTo>
                    <a:lnTo>
                      <a:pt x="1551" y="1037"/>
                    </a:lnTo>
                    <a:lnTo>
                      <a:pt x="1563" y="1073"/>
                    </a:lnTo>
                    <a:lnTo>
                      <a:pt x="1575" y="1105"/>
                    </a:lnTo>
                    <a:lnTo>
                      <a:pt x="1587" y="1133"/>
                    </a:lnTo>
                    <a:lnTo>
                      <a:pt x="1600" y="1154"/>
                    </a:lnTo>
                    <a:lnTo>
                      <a:pt x="1610" y="1165"/>
                    </a:lnTo>
                    <a:lnTo>
                      <a:pt x="1622" y="1171"/>
                    </a:lnTo>
                    <a:lnTo>
                      <a:pt x="1635" y="1175"/>
                    </a:lnTo>
                    <a:lnTo>
                      <a:pt x="1650" y="1179"/>
                    </a:lnTo>
                    <a:lnTo>
                      <a:pt x="1668" y="1181"/>
                    </a:lnTo>
                    <a:lnTo>
                      <a:pt x="1683" y="1181"/>
                    </a:lnTo>
                    <a:lnTo>
                      <a:pt x="1698" y="1181"/>
                    </a:lnTo>
                    <a:lnTo>
                      <a:pt x="1709" y="1179"/>
                    </a:lnTo>
                    <a:lnTo>
                      <a:pt x="1717" y="1174"/>
                    </a:lnTo>
                    <a:lnTo>
                      <a:pt x="1719" y="1174"/>
                    </a:lnTo>
                    <a:lnTo>
                      <a:pt x="1726" y="1175"/>
                    </a:lnTo>
                    <a:lnTo>
                      <a:pt x="1734" y="1177"/>
                    </a:lnTo>
                    <a:lnTo>
                      <a:pt x="1746" y="1175"/>
                    </a:lnTo>
                    <a:lnTo>
                      <a:pt x="1756" y="1173"/>
                    </a:lnTo>
                    <a:lnTo>
                      <a:pt x="1767" y="1168"/>
                    </a:lnTo>
                    <a:lnTo>
                      <a:pt x="1774" y="1159"/>
                    </a:lnTo>
                    <a:lnTo>
                      <a:pt x="1778" y="1147"/>
                    </a:lnTo>
                    <a:lnTo>
                      <a:pt x="1778" y="1133"/>
                    </a:lnTo>
                    <a:lnTo>
                      <a:pt x="1774" y="1124"/>
                    </a:lnTo>
                    <a:lnTo>
                      <a:pt x="1764" y="1119"/>
                    </a:lnTo>
                    <a:lnTo>
                      <a:pt x="1755" y="1117"/>
                    </a:lnTo>
                    <a:lnTo>
                      <a:pt x="1745" y="1115"/>
                    </a:lnTo>
                    <a:lnTo>
                      <a:pt x="1736" y="1117"/>
                    </a:lnTo>
                    <a:lnTo>
                      <a:pt x="1729" y="1118"/>
                    </a:lnTo>
                    <a:lnTo>
                      <a:pt x="1726" y="1118"/>
                    </a:lnTo>
                    <a:lnTo>
                      <a:pt x="1724" y="1118"/>
                    </a:lnTo>
                    <a:lnTo>
                      <a:pt x="1717" y="1117"/>
                    </a:lnTo>
                    <a:lnTo>
                      <a:pt x="1708" y="1115"/>
                    </a:lnTo>
                    <a:lnTo>
                      <a:pt x="1696" y="1113"/>
                    </a:lnTo>
                    <a:lnTo>
                      <a:pt x="1685" y="1111"/>
                    </a:lnTo>
                    <a:lnTo>
                      <a:pt x="1675" y="1106"/>
                    </a:lnTo>
                    <a:lnTo>
                      <a:pt x="1666" y="1102"/>
                    </a:lnTo>
                    <a:lnTo>
                      <a:pt x="1662" y="1095"/>
                    </a:lnTo>
                    <a:lnTo>
                      <a:pt x="1658" y="1057"/>
                    </a:lnTo>
                    <a:lnTo>
                      <a:pt x="1660" y="981"/>
                    </a:lnTo>
                    <a:lnTo>
                      <a:pt x="1666" y="883"/>
                    </a:lnTo>
                    <a:lnTo>
                      <a:pt x="1681" y="781"/>
                    </a:lnTo>
                    <a:lnTo>
                      <a:pt x="1683" y="779"/>
                    </a:lnTo>
                    <a:lnTo>
                      <a:pt x="1684" y="773"/>
                    </a:lnTo>
                    <a:lnTo>
                      <a:pt x="1687" y="764"/>
                    </a:lnTo>
                    <a:lnTo>
                      <a:pt x="1691" y="754"/>
                    </a:lnTo>
                    <a:lnTo>
                      <a:pt x="1696" y="742"/>
                    </a:lnTo>
                    <a:lnTo>
                      <a:pt x="1703" y="732"/>
                    </a:lnTo>
                    <a:lnTo>
                      <a:pt x="1711" y="720"/>
                    </a:lnTo>
                    <a:lnTo>
                      <a:pt x="1721" y="712"/>
                    </a:lnTo>
                    <a:lnTo>
                      <a:pt x="1721" y="715"/>
                    </a:lnTo>
                    <a:lnTo>
                      <a:pt x="1723" y="720"/>
                    </a:lnTo>
                    <a:lnTo>
                      <a:pt x="1725" y="730"/>
                    </a:lnTo>
                    <a:lnTo>
                      <a:pt x="1729" y="740"/>
                    </a:lnTo>
                    <a:lnTo>
                      <a:pt x="1733" y="751"/>
                    </a:lnTo>
                    <a:lnTo>
                      <a:pt x="1739" y="763"/>
                    </a:lnTo>
                    <a:lnTo>
                      <a:pt x="1747" y="773"/>
                    </a:lnTo>
                    <a:lnTo>
                      <a:pt x="1756" y="781"/>
                    </a:lnTo>
                    <a:lnTo>
                      <a:pt x="1766" y="788"/>
                    </a:lnTo>
                    <a:lnTo>
                      <a:pt x="1772" y="795"/>
                    </a:lnTo>
                    <a:lnTo>
                      <a:pt x="1779" y="801"/>
                    </a:lnTo>
                    <a:lnTo>
                      <a:pt x="1784" y="808"/>
                    </a:lnTo>
                    <a:lnTo>
                      <a:pt x="1787" y="815"/>
                    </a:lnTo>
                    <a:lnTo>
                      <a:pt x="1791" y="822"/>
                    </a:lnTo>
                    <a:lnTo>
                      <a:pt x="1793" y="830"/>
                    </a:lnTo>
                    <a:lnTo>
                      <a:pt x="1794" y="839"/>
                    </a:lnTo>
                    <a:lnTo>
                      <a:pt x="1799" y="854"/>
                    </a:lnTo>
                    <a:lnTo>
                      <a:pt x="1807" y="878"/>
                    </a:lnTo>
                    <a:lnTo>
                      <a:pt x="1821" y="908"/>
                    </a:lnTo>
                    <a:lnTo>
                      <a:pt x="1838" y="940"/>
                    </a:lnTo>
                    <a:lnTo>
                      <a:pt x="1858" y="974"/>
                    </a:lnTo>
                    <a:lnTo>
                      <a:pt x="1878" y="1005"/>
                    </a:lnTo>
                    <a:lnTo>
                      <a:pt x="1901" y="1030"/>
                    </a:lnTo>
                    <a:lnTo>
                      <a:pt x="1925" y="1049"/>
                    </a:lnTo>
                    <a:lnTo>
                      <a:pt x="1946" y="1063"/>
                    </a:lnTo>
                    <a:lnTo>
                      <a:pt x="1966" y="1075"/>
                    </a:lnTo>
                    <a:lnTo>
                      <a:pt x="1984" y="1087"/>
                    </a:lnTo>
                    <a:lnTo>
                      <a:pt x="2001" y="1097"/>
                    </a:lnTo>
                    <a:lnTo>
                      <a:pt x="2017" y="1105"/>
                    </a:lnTo>
                    <a:lnTo>
                      <a:pt x="2032" y="1112"/>
                    </a:lnTo>
                    <a:lnTo>
                      <a:pt x="2045" y="1117"/>
                    </a:lnTo>
                    <a:lnTo>
                      <a:pt x="2060" y="1118"/>
                    </a:lnTo>
                    <a:lnTo>
                      <a:pt x="2075" y="1118"/>
                    </a:lnTo>
                    <a:lnTo>
                      <a:pt x="2090" y="1118"/>
                    </a:lnTo>
                    <a:lnTo>
                      <a:pt x="2104" y="1117"/>
                    </a:lnTo>
                    <a:lnTo>
                      <a:pt x="2118" y="1115"/>
                    </a:lnTo>
                    <a:lnTo>
                      <a:pt x="2130" y="1113"/>
                    </a:lnTo>
                    <a:lnTo>
                      <a:pt x="2140" y="1110"/>
                    </a:lnTo>
                    <a:lnTo>
                      <a:pt x="2147" y="1105"/>
                    </a:lnTo>
                    <a:lnTo>
                      <a:pt x="2151" y="1098"/>
                    </a:lnTo>
                    <a:lnTo>
                      <a:pt x="2153" y="1097"/>
                    </a:lnTo>
                    <a:lnTo>
                      <a:pt x="2157" y="1095"/>
                    </a:lnTo>
                    <a:lnTo>
                      <a:pt x="2162" y="1090"/>
                    </a:lnTo>
                    <a:lnTo>
                      <a:pt x="2169" y="1084"/>
                    </a:lnTo>
                    <a:lnTo>
                      <a:pt x="2174" y="1077"/>
                    </a:lnTo>
                    <a:lnTo>
                      <a:pt x="2179" y="1069"/>
                    </a:lnTo>
                    <a:lnTo>
                      <a:pt x="2181" y="1060"/>
                    </a:lnTo>
                    <a:lnTo>
                      <a:pt x="2180" y="1050"/>
                    </a:lnTo>
                    <a:lnTo>
                      <a:pt x="2174" y="1039"/>
                    </a:lnTo>
                    <a:lnTo>
                      <a:pt x="2164" y="1031"/>
                    </a:lnTo>
                    <a:lnTo>
                      <a:pt x="2148" y="1026"/>
                    </a:lnTo>
                    <a:lnTo>
                      <a:pt x="2131" y="1021"/>
                    </a:lnTo>
                    <a:lnTo>
                      <a:pt x="2111" y="1019"/>
                    </a:lnTo>
                    <a:lnTo>
                      <a:pt x="2092" y="1019"/>
                    </a:lnTo>
                    <a:lnTo>
                      <a:pt x="2074" y="1022"/>
                    </a:lnTo>
                    <a:lnTo>
                      <a:pt x="2060" y="1028"/>
                    </a:lnTo>
                    <a:lnTo>
                      <a:pt x="2049" y="1030"/>
                    </a:lnTo>
                    <a:lnTo>
                      <a:pt x="2039" y="1024"/>
                    </a:lnTo>
                    <a:lnTo>
                      <a:pt x="2028" y="1013"/>
                    </a:lnTo>
                    <a:lnTo>
                      <a:pt x="2020" y="997"/>
                    </a:lnTo>
                    <a:lnTo>
                      <a:pt x="2013" y="978"/>
                    </a:lnTo>
                    <a:lnTo>
                      <a:pt x="2006" y="961"/>
                    </a:lnTo>
                    <a:lnTo>
                      <a:pt x="2003" y="945"/>
                    </a:lnTo>
                    <a:lnTo>
                      <a:pt x="1999" y="932"/>
                    </a:lnTo>
                    <a:lnTo>
                      <a:pt x="1995" y="916"/>
                    </a:lnTo>
                    <a:lnTo>
                      <a:pt x="1988" y="890"/>
                    </a:lnTo>
                    <a:lnTo>
                      <a:pt x="1978" y="856"/>
                    </a:lnTo>
                    <a:lnTo>
                      <a:pt x="1967" y="819"/>
                    </a:lnTo>
                    <a:lnTo>
                      <a:pt x="1956" y="781"/>
                    </a:lnTo>
                    <a:lnTo>
                      <a:pt x="1945" y="748"/>
                    </a:lnTo>
                    <a:lnTo>
                      <a:pt x="1935" y="720"/>
                    </a:lnTo>
                    <a:lnTo>
                      <a:pt x="1928" y="703"/>
                    </a:lnTo>
                    <a:lnTo>
                      <a:pt x="1922" y="689"/>
                    </a:lnTo>
                    <a:lnTo>
                      <a:pt x="1915" y="670"/>
                    </a:lnTo>
                    <a:lnTo>
                      <a:pt x="1908" y="647"/>
                    </a:lnTo>
                    <a:lnTo>
                      <a:pt x="1903" y="620"/>
                    </a:lnTo>
                    <a:lnTo>
                      <a:pt x="1897" y="594"/>
                    </a:lnTo>
                    <a:lnTo>
                      <a:pt x="1892" y="568"/>
                    </a:lnTo>
                    <a:lnTo>
                      <a:pt x="1890" y="544"/>
                    </a:lnTo>
                    <a:lnTo>
                      <a:pt x="1889" y="525"/>
                    </a:lnTo>
                    <a:lnTo>
                      <a:pt x="1889" y="488"/>
                    </a:lnTo>
                    <a:lnTo>
                      <a:pt x="1889" y="455"/>
                    </a:lnTo>
                    <a:lnTo>
                      <a:pt x="1889" y="431"/>
                    </a:lnTo>
                    <a:lnTo>
                      <a:pt x="1889" y="422"/>
                    </a:lnTo>
                    <a:lnTo>
                      <a:pt x="1891" y="421"/>
                    </a:lnTo>
                    <a:lnTo>
                      <a:pt x="1898" y="417"/>
                    </a:lnTo>
                    <a:lnTo>
                      <a:pt x="1906" y="412"/>
                    </a:lnTo>
                    <a:lnTo>
                      <a:pt x="1916" y="405"/>
                    </a:lnTo>
                    <a:lnTo>
                      <a:pt x="1927" y="396"/>
                    </a:lnTo>
                    <a:lnTo>
                      <a:pt x="1936" y="385"/>
                    </a:lnTo>
                    <a:lnTo>
                      <a:pt x="1942" y="373"/>
                    </a:lnTo>
                    <a:lnTo>
                      <a:pt x="1944" y="360"/>
                    </a:lnTo>
                    <a:lnTo>
                      <a:pt x="1949" y="359"/>
                    </a:lnTo>
                    <a:lnTo>
                      <a:pt x="1959" y="356"/>
                    </a:lnTo>
                    <a:lnTo>
                      <a:pt x="1976" y="351"/>
                    </a:lnTo>
                    <a:lnTo>
                      <a:pt x="1996" y="344"/>
                    </a:lnTo>
                    <a:lnTo>
                      <a:pt x="2016" y="336"/>
                    </a:lnTo>
                    <a:lnTo>
                      <a:pt x="2035" y="325"/>
                    </a:lnTo>
                    <a:lnTo>
                      <a:pt x="2052" y="313"/>
                    </a:lnTo>
                    <a:lnTo>
                      <a:pt x="2064" y="298"/>
                    </a:lnTo>
                    <a:lnTo>
                      <a:pt x="2071" y="283"/>
                    </a:lnTo>
                    <a:lnTo>
                      <a:pt x="2077" y="265"/>
                    </a:lnTo>
                    <a:lnTo>
                      <a:pt x="2080" y="247"/>
                    </a:lnTo>
                    <a:lnTo>
                      <a:pt x="2081" y="227"/>
                    </a:lnTo>
                    <a:lnTo>
                      <a:pt x="2081" y="215"/>
                    </a:lnTo>
                    <a:lnTo>
                      <a:pt x="2079" y="201"/>
                    </a:lnTo>
                    <a:lnTo>
                      <a:pt x="2075" y="187"/>
                    </a:lnTo>
                    <a:lnTo>
                      <a:pt x="2072" y="173"/>
                    </a:lnTo>
                    <a:lnTo>
                      <a:pt x="2066" y="158"/>
                    </a:lnTo>
                    <a:lnTo>
                      <a:pt x="2059" y="144"/>
                    </a:lnTo>
                    <a:lnTo>
                      <a:pt x="2050" y="128"/>
                    </a:lnTo>
                    <a:lnTo>
                      <a:pt x="2040" y="113"/>
                    </a:lnTo>
                    <a:lnTo>
                      <a:pt x="2042" y="109"/>
                    </a:lnTo>
                    <a:lnTo>
                      <a:pt x="2049" y="96"/>
                    </a:lnTo>
                    <a:lnTo>
                      <a:pt x="2055" y="79"/>
                    </a:lnTo>
                    <a:lnTo>
                      <a:pt x="2058" y="58"/>
                    </a:lnTo>
                    <a:lnTo>
                      <a:pt x="2058" y="44"/>
                    </a:lnTo>
                    <a:lnTo>
                      <a:pt x="2054" y="32"/>
                    </a:lnTo>
                    <a:lnTo>
                      <a:pt x="2045" y="20"/>
                    </a:lnTo>
                    <a:lnTo>
                      <a:pt x="2032" y="10"/>
                    </a:lnTo>
                    <a:lnTo>
                      <a:pt x="2025" y="6"/>
                    </a:lnTo>
                    <a:lnTo>
                      <a:pt x="2018" y="4"/>
                    </a:lnTo>
                    <a:lnTo>
                      <a:pt x="2011" y="3"/>
                    </a:lnTo>
                    <a:lnTo>
                      <a:pt x="2005" y="3"/>
                    </a:lnTo>
                    <a:lnTo>
                      <a:pt x="1992" y="4"/>
                    </a:lnTo>
                    <a:lnTo>
                      <a:pt x="1982" y="7"/>
                    </a:lnTo>
                    <a:lnTo>
                      <a:pt x="1973" y="14"/>
                    </a:lnTo>
                    <a:lnTo>
                      <a:pt x="1966" y="21"/>
                    </a:lnTo>
                    <a:lnTo>
                      <a:pt x="1960" y="29"/>
                    </a:lnTo>
                    <a:lnTo>
                      <a:pt x="1957" y="35"/>
                    </a:lnTo>
                    <a:lnTo>
                      <a:pt x="1954" y="40"/>
                    </a:lnTo>
                    <a:lnTo>
                      <a:pt x="1953" y="42"/>
                    </a:lnTo>
                    <a:lnTo>
                      <a:pt x="1950" y="42"/>
                    </a:lnTo>
                    <a:lnTo>
                      <a:pt x="1942" y="40"/>
                    </a:lnTo>
                    <a:lnTo>
                      <a:pt x="1929" y="38"/>
                    </a:lnTo>
                    <a:lnTo>
                      <a:pt x="1913" y="36"/>
                    </a:lnTo>
                    <a:lnTo>
                      <a:pt x="1895" y="35"/>
                    </a:lnTo>
                    <a:lnTo>
                      <a:pt x="1875" y="35"/>
                    </a:lnTo>
                    <a:lnTo>
                      <a:pt x="1854" y="36"/>
                    </a:lnTo>
                    <a:lnTo>
                      <a:pt x="1834" y="40"/>
                    </a:lnTo>
                    <a:lnTo>
                      <a:pt x="1832" y="38"/>
                    </a:lnTo>
                    <a:lnTo>
                      <a:pt x="1828" y="35"/>
                    </a:lnTo>
                    <a:lnTo>
                      <a:pt x="1821" y="29"/>
                    </a:lnTo>
                    <a:lnTo>
                      <a:pt x="1813" y="24"/>
                    </a:lnTo>
                    <a:lnTo>
                      <a:pt x="1804" y="17"/>
                    </a:lnTo>
                    <a:lnTo>
                      <a:pt x="1793" y="11"/>
                    </a:lnTo>
                    <a:lnTo>
                      <a:pt x="1782" y="5"/>
                    </a:lnTo>
                    <a:lnTo>
                      <a:pt x="1771" y="2"/>
                    </a:lnTo>
                    <a:lnTo>
                      <a:pt x="1764" y="0"/>
                    </a:lnTo>
                    <a:lnTo>
                      <a:pt x="1757" y="0"/>
                    </a:lnTo>
                    <a:lnTo>
                      <a:pt x="1752" y="2"/>
                    </a:lnTo>
                    <a:lnTo>
                      <a:pt x="1746" y="4"/>
                    </a:lnTo>
                    <a:lnTo>
                      <a:pt x="1731" y="20"/>
                    </a:lnTo>
                    <a:lnTo>
                      <a:pt x="1724" y="37"/>
                    </a:lnTo>
                    <a:lnTo>
                      <a:pt x="1726" y="56"/>
                    </a:lnTo>
                    <a:lnTo>
                      <a:pt x="1737" y="74"/>
                    </a:lnTo>
                    <a:lnTo>
                      <a:pt x="1736" y="79"/>
                    </a:lnTo>
                    <a:lnTo>
                      <a:pt x="1732" y="90"/>
                    </a:lnTo>
                    <a:lnTo>
                      <a:pt x="1726" y="103"/>
                    </a:lnTo>
                    <a:lnTo>
                      <a:pt x="1718" y="113"/>
                    </a:lnTo>
                    <a:lnTo>
                      <a:pt x="1711" y="116"/>
                    </a:lnTo>
                    <a:lnTo>
                      <a:pt x="1700" y="118"/>
                    </a:lnTo>
                    <a:lnTo>
                      <a:pt x="1686" y="120"/>
                    </a:lnTo>
                    <a:lnTo>
                      <a:pt x="1670" y="121"/>
                    </a:lnTo>
                    <a:lnTo>
                      <a:pt x="1653" y="123"/>
                    </a:lnTo>
                    <a:lnTo>
                      <a:pt x="1637" y="123"/>
                    </a:lnTo>
                    <a:lnTo>
                      <a:pt x="1622" y="123"/>
                    </a:lnTo>
                    <a:lnTo>
                      <a:pt x="1610" y="121"/>
                    </a:lnTo>
                    <a:lnTo>
                      <a:pt x="1599" y="121"/>
                    </a:lnTo>
                    <a:lnTo>
                      <a:pt x="1585" y="124"/>
                    </a:lnTo>
                    <a:lnTo>
                      <a:pt x="1569" y="127"/>
                    </a:lnTo>
                    <a:lnTo>
                      <a:pt x="1551" y="133"/>
                    </a:lnTo>
                    <a:lnTo>
                      <a:pt x="1535" y="139"/>
                    </a:lnTo>
                    <a:lnTo>
                      <a:pt x="1520" y="146"/>
                    </a:lnTo>
                    <a:lnTo>
                      <a:pt x="1506" y="154"/>
                    </a:lnTo>
                    <a:lnTo>
                      <a:pt x="1496" y="161"/>
                    </a:lnTo>
                    <a:lnTo>
                      <a:pt x="1491" y="164"/>
                    </a:lnTo>
                    <a:lnTo>
                      <a:pt x="1484" y="169"/>
                    </a:lnTo>
                    <a:lnTo>
                      <a:pt x="1476" y="174"/>
                    </a:lnTo>
                    <a:lnTo>
                      <a:pt x="1468" y="179"/>
                    </a:lnTo>
                    <a:lnTo>
                      <a:pt x="1458" y="185"/>
                    </a:lnTo>
                    <a:lnTo>
                      <a:pt x="1446" y="191"/>
                    </a:lnTo>
                    <a:lnTo>
                      <a:pt x="1435" y="197"/>
                    </a:lnTo>
                    <a:lnTo>
                      <a:pt x="1422" y="203"/>
                    </a:lnTo>
                    <a:lnTo>
                      <a:pt x="1408" y="209"/>
                    </a:lnTo>
                    <a:lnTo>
                      <a:pt x="1395" y="215"/>
                    </a:lnTo>
                    <a:lnTo>
                      <a:pt x="1381" y="219"/>
                    </a:lnTo>
                    <a:lnTo>
                      <a:pt x="1367" y="224"/>
                    </a:lnTo>
                    <a:lnTo>
                      <a:pt x="1352" y="227"/>
                    </a:lnTo>
                    <a:lnTo>
                      <a:pt x="1338" y="231"/>
                    </a:lnTo>
                    <a:lnTo>
                      <a:pt x="1323" y="233"/>
                    </a:lnTo>
                    <a:lnTo>
                      <a:pt x="1309" y="234"/>
                    </a:lnTo>
                    <a:lnTo>
                      <a:pt x="1294" y="234"/>
                    </a:lnTo>
                    <a:lnTo>
                      <a:pt x="1279" y="235"/>
                    </a:lnTo>
                    <a:lnTo>
                      <a:pt x="1263" y="235"/>
                    </a:lnTo>
                    <a:lnTo>
                      <a:pt x="1247" y="237"/>
                    </a:lnTo>
                    <a:lnTo>
                      <a:pt x="1230" y="237"/>
                    </a:lnTo>
                    <a:lnTo>
                      <a:pt x="1211" y="238"/>
                    </a:lnTo>
                    <a:lnTo>
                      <a:pt x="1193" y="238"/>
                    </a:lnTo>
                    <a:lnTo>
                      <a:pt x="1175" y="238"/>
                    </a:lnTo>
                    <a:lnTo>
                      <a:pt x="1155" y="237"/>
                    </a:lnTo>
                    <a:lnTo>
                      <a:pt x="1135" y="237"/>
                    </a:lnTo>
                    <a:lnTo>
                      <a:pt x="1116" y="235"/>
                    </a:lnTo>
                    <a:lnTo>
                      <a:pt x="1096" y="234"/>
                    </a:lnTo>
                    <a:lnTo>
                      <a:pt x="1076" y="232"/>
                    </a:lnTo>
                    <a:lnTo>
                      <a:pt x="1055" y="230"/>
                    </a:lnTo>
                    <a:lnTo>
                      <a:pt x="1035" y="227"/>
                    </a:lnTo>
                    <a:lnTo>
                      <a:pt x="1015" y="224"/>
                    </a:lnTo>
                    <a:lnTo>
                      <a:pt x="995" y="220"/>
                    </a:lnTo>
                    <a:lnTo>
                      <a:pt x="975" y="217"/>
                    </a:lnTo>
                    <a:lnTo>
                      <a:pt x="956" y="215"/>
                    </a:lnTo>
                    <a:lnTo>
                      <a:pt x="938" y="211"/>
                    </a:lnTo>
                    <a:lnTo>
                      <a:pt x="920" y="209"/>
                    </a:lnTo>
                    <a:lnTo>
                      <a:pt x="903" y="207"/>
                    </a:lnTo>
                    <a:lnTo>
                      <a:pt x="887" y="206"/>
                    </a:lnTo>
                    <a:lnTo>
                      <a:pt x="871" y="203"/>
                    </a:lnTo>
                    <a:lnTo>
                      <a:pt x="854" y="203"/>
                    </a:lnTo>
                    <a:lnTo>
                      <a:pt x="838" y="203"/>
                    </a:lnTo>
                    <a:lnTo>
                      <a:pt x="822" y="203"/>
                    </a:lnTo>
                    <a:lnTo>
                      <a:pt x="807" y="204"/>
                    </a:lnTo>
                    <a:lnTo>
                      <a:pt x="792" y="206"/>
                    </a:lnTo>
                    <a:lnTo>
                      <a:pt x="776" y="208"/>
                    </a:lnTo>
                    <a:lnTo>
                      <a:pt x="761" y="211"/>
                    </a:lnTo>
                    <a:lnTo>
                      <a:pt x="745" y="215"/>
                    </a:lnTo>
                    <a:lnTo>
                      <a:pt x="729" y="219"/>
                    </a:lnTo>
                    <a:lnTo>
                      <a:pt x="712" y="226"/>
                    </a:lnTo>
                    <a:lnTo>
                      <a:pt x="694" y="235"/>
                    </a:lnTo>
                    <a:lnTo>
                      <a:pt x="676" y="245"/>
                    </a:lnTo>
                    <a:lnTo>
                      <a:pt x="657" y="256"/>
                    </a:lnTo>
                    <a:lnTo>
                      <a:pt x="640" y="268"/>
                    </a:lnTo>
                    <a:lnTo>
                      <a:pt x="622" y="280"/>
                    </a:lnTo>
                    <a:lnTo>
                      <a:pt x="604" y="293"/>
                    </a:lnTo>
                    <a:lnTo>
                      <a:pt x="587" y="307"/>
                    </a:lnTo>
                    <a:lnTo>
                      <a:pt x="572" y="320"/>
                    </a:lnTo>
                    <a:lnTo>
                      <a:pt x="557" y="332"/>
                    </a:lnTo>
                    <a:lnTo>
                      <a:pt x="543" y="345"/>
                    </a:lnTo>
                    <a:lnTo>
                      <a:pt x="531" y="356"/>
                    </a:lnTo>
                    <a:lnTo>
                      <a:pt x="520" y="367"/>
                    </a:lnTo>
                    <a:lnTo>
                      <a:pt x="512" y="376"/>
                    </a:lnTo>
                    <a:lnTo>
                      <a:pt x="505" y="384"/>
                    </a:lnTo>
                    <a:lnTo>
                      <a:pt x="493" y="401"/>
                    </a:lnTo>
                    <a:lnTo>
                      <a:pt x="478" y="422"/>
                    </a:lnTo>
                    <a:lnTo>
                      <a:pt x="462" y="445"/>
                    </a:lnTo>
                    <a:lnTo>
                      <a:pt x="442" y="469"/>
                    </a:lnTo>
                    <a:lnTo>
                      <a:pt x="421" y="491"/>
                    </a:lnTo>
                    <a:lnTo>
                      <a:pt x="398" y="510"/>
                    </a:lnTo>
                    <a:lnTo>
                      <a:pt x="373" y="522"/>
                    </a:lnTo>
                    <a:lnTo>
                      <a:pt x="346" y="528"/>
                    </a:lnTo>
                    <a:lnTo>
                      <a:pt x="320" y="528"/>
                    </a:lnTo>
                    <a:lnTo>
                      <a:pt x="295" y="528"/>
                    </a:lnTo>
                    <a:lnTo>
                      <a:pt x="273" y="527"/>
                    </a:lnTo>
                    <a:lnTo>
                      <a:pt x="252" y="525"/>
                    </a:lnTo>
                    <a:lnTo>
                      <a:pt x="232" y="521"/>
                    </a:lnTo>
                    <a:lnTo>
                      <a:pt x="214" y="515"/>
                    </a:lnTo>
                    <a:lnTo>
                      <a:pt x="197" y="510"/>
                    </a:lnTo>
                    <a:lnTo>
                      <a:pt x="181" y="502"/>
                    </a:lnTo>
                    <a:lnTo>
                      <a:pt x="164" y="492"/>
                    </a:lnTo>
                    <a:lnTo>
                      <a:pt x="149" y="481"/>
                    </a:lnTo>
                    <a:lnTo>
                      <a:pt x="134" y="467"/>
                    </a:lnTo>
                    <a:lnTo>
                      <a:pt x="122" y="452"/>
                    </a:lnTo>
                    <a:lnTo>
                      <a:pt x="109" y="437"/>
                    </a:lnTo>
                    <a:lnTo>
                      <a:pt x="99" y="421"/>
                    </a:lnTo>
                    <a:lnTo>
                      <a:pt x="92" y="405"/>
                    </a:lnTo>
                    <a:lnTo>
                      <a:pt x="86" y="390"/>
                    </a:lnTo>
                    <a:lnTo>
                      <a:pt x="83" y="374"/>
                    </a:lnTo>
                    <a:lnTo>
                      <a:pt x="79" y="354"/>
                    </a:lnTo>
                    <a:lnTo>
                      <a:pt x="78" y="333"/>
                    </a:lnTo>
                    <a:lnTo>
                      <a:pt x="80" y="313"/>
                    </a:lnTo>
                    <a:lnTo>
                      <a:pt x="86" y="295"/>
                    </a:lnTo>
                    <a:lnTo>
                      <a:pt x="98" y="280"/>
                    </a:lnTo>
                    <a:lnTo>
                      <a:pt x="116" y="272"/>
                    </a:lnTo>
                    <a:lnTo>
                      <a:pt x="141" y="272"/>
                    </a:lnTo>
                    <a:lnTo>
                      <a:pt x="143" y="272"/>
                    </a:lnTo>
                    <a:lnTo>
                      <a:pt x="147" y="272"/>
                    </a:lnTo>
                    <a:lnTo>
                      <a:pt x="153" y="271"/>
                    </a:lnTo>
                    <a:lnTo>
                      <a:pt x="159" y="268"/>
                    </a:lnTo>
                    <a:lnTo>
                      <a:pt x="164" y="264"/>
                    </a:lnTo>
                    <a:lnTo>
                      <a:pt x="170" y="258"/>
                    </a:lnTo>
                    <a:lnTo>
                      <a:pt x="174" y="250"/>
                    </a:lnTo>
                    <a:lnTo>
                      <a:pt x="174" y="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347"/>
              <p:cNvSpPr>
                <a:spLocks/>
              </p:cNvSpPr>
              <p:nvPr/>
            </p:nvSpPr>
            <p:spPr bwMode="auto">
              <a:xfrm>
                <a:off x="941388" y="768350"/>
                <a:ext cx="1349375" cy="746125"/>
              </a:xfrm>
              <a:custGeom>
                <a:avLst/>
                <a:gdLst>
                  <a:gd name="T0" fmla="*/ 90 w 1701"/>
                  <a:gd name="T1" fmla="*/ 378 h 942"/>
                  <a:gd name="T2" fmla="*/ 8 w 1701"/>
                  <a:gd name="T3" fmla="*/ 481 h 942"/>
                  <a:gd name="T4" fmla="*/ 14 w 1701"/>
                  <a:gd name="T5" fmla="*/ 510 h 942"/>
                  <a:gd name="T6" fmla="*/ 73 w 1701"/>
                  <a:gd name="T7" fmla="*/ 504 h 942"/>
                  <a:gd name="T8" fmla="*/ 146 w 1701"/>
                  <a:gd name="T9" fmla="*/ 506 h 942"/>
                  <a:gd name="T10" fmla="*/ 200 w 1701"/>
                  <a:gd name="T11" fmla="*/ 546 h 942"/>
                  <a:gd name="T12" fmla="*/ 222 w 1701"/>
                  <a:gd name="T13" fmla="*/ 643 h 942"/>
                  <a:gd name="T14" fmla="*/ 257 w 1701"/>
                  <a:gd name="T15" fmla="*/ 762 h 942"/>
                  <a:gd name="T16" fmla="*/ 317 w 1701"/>
                  <a:gd name="T17" fmla="*/ 866 h 942"/>
                  <a:gd name="T18" fmla="*/ 410 w 1701"/>
                  <a:gd name="T19" fmla="*/ 919 h 942"/>
                  <a:gd name="T20" fmla="*/ 527 w 1701"/>
                  <a:gd name="T21" fmla="*/ 893 h 942"/>
                  <a:gd name="T22" fmla="*/ 583 w 1701"/>
                  <a:gd name="T23" fmla="*/ 816 h 942"/>
                  <a:gd name="T24" fmla="*/ 611 w 1701"/>
                  <a:gd name="T25" fmla="*/ 731 h 942"/>
                  <a:gd name="T26" fmla="*/ 650 w 1701"/>
                  <a:gd name="T27" fmla="*/ 682 h 942"/>
                  <a:gd name="T28" fmla="*/ 719 w 1701"/>
                  <a:gd name="T29" fmla="*/ 687 h 942"/>
                  <a:gd name="T30" fmla="*/ 791 w 1701"/>
                  <a:gd name="T31" fmla="*/ 694 h 942"/>
                  <a:gd name="T32" fmla="*/ 864 w 1701"/>
                  <a:gd name="T33" fmla="*/ 695 h 942"/>
                  <a:gd name="T34" fmla="*/ 946 w 1701"/>
                  <a:gd name="T35" fmla="*/ 688 h 942"/>
                  <a:gd name="T36" fmla="*/ 1073 w 1701"/>
                  <a:gd name="T37" fmla="*/ 686 h 942"/>
                  <a:gd name="T38" fmla="*/ 1126 w 1701"/>
                  <a:gd name="T39" fmla="*/ 752 h 942"/>
                  <a:gd name="T40" fmla="*/ 1158 w 1701"/>
                  <a:gd name="T41" fmla="*/ 867 h 942"/>
                  <a:gd name="T42" fmla="*/ 1235 w 1701"/>
                  <a:gd name="T43" fmla="*/ 942 h 942"/>
                  <a:gd name="T44" fmla="*/ 1274 w 1701"/>
                  <a:gd name="T45" fmla="*/ 834 h 942"/>
                  <a:gd name="T46" fmla="*/ 1314 w 1701"/>
                  <a:gd name="T47" fmla="*/ 697 h 942"/>
                  <a:gd name="T48" fmla="*/ 1378 w 1701"/>
                  <a:gd name="T49" fmla="*/ 719 h 942"/>
                  <a:gd name="T50" fmla="*/ 1423 w 1701"/>
                  <a:gd name="T51" fmla="*/ 790 h 942"/>
                  <a:gd name="T52" fmla="*/ 1485 w 1701"/>
                  <a:gd name="T53" fmla="*/ 837 h 942"/>
                  <a:gd name="T54" fmla="*/ 1541 w 1701"/>
                  <a:gd name="T55" fmla="*/ 718 h 942"/>
                  <a:gd name="T56" fmla="*/ 1503 w 1701"/>
                  <a:gd name="T57" fmla="*/ 436 h 942"/>
                  <a:gd name="T58" fmla="*/ 1537 w 1701"/>
                  <a:gd name="T59" fmla="*/ 346 h 942"/>
                  <a:gd name="T60" fmla="*/ 1595 w 1701"/>
                  <a:gd name="T61" fmla="*/ 313 h 942"/>
                  <a:gd name="T62" fmla="*/ 1680 w 1701"/>
                  <a:gd name="T63" fmla="*/ 260 h 942"/>
                  <a:gd name="T64" fmla="*/ 1691 w 1701"/>
                  <a:gd name="T65" fmla="*/ 149 h 942"/>
                  <a:gd name="T66" fmla="*/ 1605 w 1701"/>
                  <a:gd name="T67" fmla="*/ 18 h 942"/>
                  <a:gd name="T68" fmla="*/ 1512 w 1701"/>
                  <a:gd name="T69" fmla="*/ 0 h 942"/>
                  <a:gd name="T70" fmla="*/ 1438 w 1701"/>
                  <a:gd name="T71" fmla="*/ 14 h 942"/>
                  <a:gd name="T72" fmla="*/ 1376 w 1701"/>
                  <a:gd name="T73" fmla="*/ 44 h 942"/>
                  <a:gd name="T74" fmla="*/ 1333 w 1701"/>
                  <a:gd name="T75" fmla="*/ 83 h 942"/>
                  <a:gd name="T76" fmla="*/ 1312 w 1701"/>
                  <a:gd name="T77" fmla="*/ 93 h 942"/>
                  <a:gd name="T78" fmla="*/ 1262 w 1701"/>
                  <a:gd name="T79" fmla="*/ 91 h 942"/>
                  <a:gd name="T80" fmla="*/ 1194 w 1701"/>
                  <a:gd name="T81" fmla="*/ 97 h 942"/>
                  <a:gd name="T82" fmla="*/ 1134 w 1701"/>
                  <a:gd name="T83" fmla="*/ 118 h 942"/>
                  <a:gd name="T84" fmla="*/ 1084 w 1701"/>
                  <a:gd name="T85" fmla="*/ 153 h 942"/>
                  <a:gd name="T86" fmla="*/ 1014 w 1701"/>
                  <a:gd name="T87" fmla="*/ 184 h 942"/>
                  <a:gd name="T88" fmla="*/ 931 w 1701"/>
                  <a:gd name="T89" fmla="*/ 204 h 942"/>
                  <a:gd name="T90" fmla="*/ 846 w 1701"/>
                  <a:gd name="T91" fmla="*/ 210 h 942"/>
                  <a:gd name="T92" fmla="*/ 761 w 1701"/>
                  <a:gd name="T93" fmla="*/ 200 h 942"/>
                  <a:gd name="T94" fmla="*/ 665 w 1701"/>
                  <a:gd name="T95" fmla="*/ 184 h 942"/>
                  <a:gd name="T96" fmla="*/ 558 w 1701"/>
                  <a:gd name="T97" fmla="*/ 172 h 942"/>
                  <a:gd name="T98" fmla="*/ 438 w 1701"/>
                  <a:gd name="T99" fmla="*/ 171 h 942"/>
                  <a:gd name="T100" fmla="*/ 316 w 1701"/>
                  <a:gd name="T101" fmla="*/ 194 h 942"/>
                  <a:gd name="T102" fmla="*/ 222 w 1701"/>
                  <a:gd name="T103" fmla="*/ 247 h 942"/>
                  <a:gd name="T104" fmla="*/ 157 w 1701"/>
                  <a:gd name="T105" fmla="*/ 302 h 942"/>
                  <a:gd name="T106" fmla="*/ 128 w 1701"/>
                  <a:gd name="T107" fmla="*/ 336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1" h="942">
                    <a:moveTo>
                      <a:pt x="127" y="337"/>
                    </a:moveTo>
                    <a:lnTo>
                      <a:pt x="123" y="343"/>
                    </a:lnTo>
                    <a:lnTo>
                      <a:pt x="109" y="356"/>
                    </a:lnTo>
                    <a:lnTo>
                      <a:pt x="90" y="378"/>
                    </a:lnTo>
                    <a:lnTo>
                      <a:pt x="67" y="404"/>
                    </a:lnTo>
                    <a:lnTo>
                      <a:pt x="45" y="431"/>
                    </a:lnTo>
                    <a:lnTo>
                      <a:pt x="25" y="458"/>
                    </a:lnTo>
                    <a:lnTo>
                      <a:pt x="8" y="481"/>
                    </a:lnTo>
                    <a:lnTo>
                      <a:pt x="0" y="499"/>
                    </a:lnTo>
                    <a:lnTo>
                      <a:pt x="0" y="505"/>
                    </a:lnTo>
                    <a:lnTo>
                      <a:pt x="6" y="508"/>
                    </a:lnTo>
                    <a:lnTo>
                      <a:pt x="14" y="510"/>
                    </a:lnTo>
                    <a:lnTo>
                      <a:pt x="26" y="510"/>
                    </a:lnTo>
                    <a:lnTo>
                      <a:pt x="40" y="508"/>
                    </a:lnTo>
                    <a:lnTo>
                      <a:pt x="56" y="506"/>
                    </a:lnTo>
                    <a:lnTo>
                      <a:pt x="73" y="504"/>
                    </a:lnTo>
                    <a:lnTo>
                      <a:pt x="91" y="503"/>
                    </a:lnTo>
                    <a:lnTo>
                      <a:pt x="110" y="503"/>
                    </a:lnTo>
                    <a:lnTo>
                      <a:pt x="128" y="504"/>
                    </a:lnTo>
                    <a:lnTo>
                      <a:pt x="146" y="506"/>
                    </a:lnTo>
                    <a:lnTo>
                      <a:pt x="163" y="512"/>
                    </a:lnTo>
                    <a:lnTo>
                      <a:pt x="177" y="520"/>
                    </a:lnTo>
                    <a:lnTo>
                      <a:pt x="189" y="532"/>
                    </a:lnTo>
                    <a:lnTo>
                      <a:pt x="200" y="546"/>
                    </a:lnTo>
                    <a:lnTo>
                      <a:pt x="205" y="566"/>
                    </a:lnTo>
                    <a:lnTo>
                      <a:pt x="210" y="589"/>
                    </a:lnTo>
                    <a:lnTo>
                      <a:pt x="215" y="616"/>
                    </a:lnTo>
                    <a:lnTo>
                      <a:pt x="222" y="643"/>
                    </a:lnTo>
                    <a:lnTo>
                      <a:pt x="228" y="672"/>
                    </a:lnTo>
                    <a:lnTo>
                      <a:pt x="237" y="702"/>
                    </a:lnTo>
                    <a:lnTo>
                      <a:pt x="246" y="732"/>
                    </a:lnTo>
                    <a:lnTo>
                      <a:pt x="257" y="762"/>
                    </a:lnTo>
                    <a:lnTo>
                      <a:pt x="270" y="791"/>
                    </a:lnTo>
                    <a:lnTo>
                      <a:pt x="284" y="817"/>
                    </a:lnTo>
                    <a:lnTo>
                      <a:pt x="300" y="843"/>
                    </a:lnTo>
                    <a:lnTo>
                      <a:pt x="317" y="866"/>
                    </a:lnTo>
                    <a:lnTo>
                      <a:pt x="337" y="884"/>
                    </a:lnTo>
                    <a:lnTo>
                      <a:pt x="360" y="900"/>
                    </a:lnTo>
                    <a:lnTo>
                      <a:pt x="384" y="912"/>
                    </a:lnTo>
                    <a:lnTo>
                      <a:pt x="410" y="919"/>
                    </a:lnTo>
                    <a:lnTo>
                      <a:pt x="439" y="920"/>
                    </a:lnTo>
                    <a:lnTo>
                      <a:pt x="474" y="915"/>
                    </a:lnTo>
                    <a:lnTo>
                      <a:pt x="503" y="906"/>
                    </a:lnTo>
                    <a:lnTo>
                      <a:pt x="527" y="893"/>
                    </a:lnTo>
                    <a:lnTo>
                      <a:pt x="545" y="877"/>
                    </a:lnTo>
                    <a:lnTo>
                      <a:pt x="561" y="859"/>
                    </a:lnTo>
                    <a:lnTo>
                      <a:pt x="573" y="838"/>
                    </a:lnTo>
                    <a:lnTo>
                      <a:pt x="583" y="816"/>
                    </a:lnTo>
                    <a:lnTo>
                      <a:pt x="591" y="793"/>
                    </a:lnTo>
                    <a:lnTo>
                      <a:pt x="598" y="771"/>
                    </a:lnTo>
                    <a:lnTo>
                      <a:pt x="604" y="750"/>
                    </a:lnTo>
                    <a:lnTo>
                      <a:pt x="611" y="731"/>
                    </a:lnTo>
                    <a:lnTo>
                      <a:pt x="618" y="713"/>
                    </a:lnTo>
                    <a:lnTo>
                      <a:pt x="626" y="699"/>
                    </a:lnTo>
                    <a:lnTo>
                      <a:pt x="636" y="688"/>
                    </a:lnTo>
                    <a:lnTo>
                      <a:pt x="650" y="682"/>
                    </a:lnTo>
                    <a:lnTo>
                      <a:pt x="666" y="681"/>
                    </a:lnTo>
                    <a:lnTo>
                      <a:pt x="685" y="684"/>
                    </a:lnTo>
                    <a:lnTo>
                      <a:pt x="702" y="685"/>
                    </a:lnTo>
                    <a:lnTo>
                      <a:pt x="719" y="687"/>
                    </a:lnTo>
                    <a:lnTo>
                      <a:pt x="738" y="689"/>
                    </a:lnTo>
                    <a:lnTo>
                      <a:pt x="755" y="690"/>
                    </a:lnTo>
                    <a:lnTo>
                      <a:pt x="772" y="692"/>
                    </a:lnTo>
                    <a:lnTo>
                      <a:pt x="791" y="694"/>
                    </a:lnTo>
                    <a:lnTo>
                      <a:pt x="809" y="695"/>
                    </a:lnTo>
                    <a:lnTo>
                      <a:pt x="826" y="695"/>
                    </a:lnTo>
                    <a:lnTo>
                      <a:pt x="846" y="696"/>
                    </a:lnTo>
                    <a:lnTo>
                      <a:pt x="864" y="695"/>
                    </a:lnTo>
                    <a:lnTo>
                      <a:pt x="884" y="695"/>
                    </a:lnTo>
                    <a:lnTo>
                      <a:pt x="904" y="693"/>
                    </a:lnTo>
                    <a:lnTo>
                      <a:pt x="924" y="692"/>
                    </a:lnTo>
                    <a:lnTo>
                      <a:pt x="946" y="688"/>
                    </a:lnTo>
                    <a:lnTo>
                      <a:pt x="968" y="685"/>
                    </a:lnTo>
                    <a:lnTo>
                      <a:pt x="1009" y="679"/>
                    </a:lnTo>
                    <a:lnTo>
                      <a:pt x="1044" y="680"/>
                    </a:lnTo>
                    <a:lnTo>
                      <a:pt x="1073" y="686"/>
                    </a:lnTo>
                    <a:lnTo>
                      <a:pt x="1094" y="696"/>
                    </a:lnTo>
                    <a:lnTo>
                      <a:pt x="1110" y="711"/>
                    </a:lnTo>
                    <a:lnTo>
                      <a:pt x="1120" y="730"/>
                    </a:lnTo>
                    <a:lnTo>
                      <a:pt x="1126" y="752"/>
                    </a:lnTo>
                    <a:lnTo>
                      <a:pt x="1128" y="776"/>
                    </a:lnTo>
                    <a:lnTo>
                      <a:pt x="1132" y="803"/>
                    </a:lnTo>
                    <a:lnTo>
                      <a:pt x="1143" y="834"/>
                    </a:lnTo>
                    <a:lnTo>
                      <a:pt x="1158" y="867"/>
                    </a:lnTo>
                    <a:lnTo>
                      <a:pt x="1178" y="895"/>
                    </a:lnTo>
                    <a:lnTo>
                      <a:pt x="1197" y="920"/>
                    </a:lnTo>
                    <a:lnTo>
                      <a:pt x="1218" y="936"/>
                    </a:lnTo>
                    <a:lnTo>
                      <a:pt x="1235" y="942"/>
                    </a:lnTo>
                    <a:lnTo>
                      <a:pt x="1249" y="932"/>
                    </a:lnTo>
                    <a:lnTo>
                      <a:pt x="1258" y="909"/>
                    </a:lnTo>
                    <a:lnTo>
                      <a:pt x="1268" y="875"/>
                    </a:lnTo>
                    <a:lnTo>
                      <a:pt x="1274" y="834"/>
                    </a:lnTo>
                    <a:lnTo>
                      <a:pt x="1282" y="792"/>
                    </a:lnTo>
                    <a:lnTo>
                      <a:pt x="1291" y="753"/>
                    </a:lnTo>
                    <a:lnTo>
                      <a:pt x="1301" y="719"/>
                    </a:lnTo>
                    <a:lnTo>
                      <a:pt x="1314" y="697"/>
                    </a:lnTo>
                    <a:lnTo>
                      <a:pt x="1330" y="690"/>
                    </a:lnTo>
                    <a:lnTo>
                      <a:pt x="1347" y="696"/>
                    </a:lnTo>
                    <a:lnTo>
                      <a:pt x="1363" y="707"/>
                    </a:lnTo>
                    <a:lnTo>
                      <a:pt x="1378" y="719"/>
                    </a:lnTo>
                    <a:lnTo>
                      <a:pt x="1391" y="735"/>
                    </a:lnTo>
                    <a:lnTo>
                      <a:pt x="1403" y="753"/>
                    </a:lnTo>
                    <a:lnTo>
                      <a:pt x="1414" y="771"/>
                    </a:lnTo>
                    <a:lnTo>
                      <a:pt x="1423" y="790"/>
                    </a:lnTo>
                    <a:lnTo>
                      <a:pt x="1431" y="806"/>
                    </a:lnTo>
                    <a:lnTo>
                      <a:pt x="1443" y="821"/>
                    </a:lnTo>
                    <a:lnTo>
                      <a:pt x="1462" y="832"/>
                    </a:lnTo>
                    <a:lnTo>
                      <a:pt x="1485" y="837"/>
                    </a:lnTo>
                    <a:lnTo>
                      <a:pt x="1508" y="831"/>
                    </a:lnTo>
                    <a:lnTo>
                      <a:pt x="1528" y="813"/>
                    </a:lnTo>
                    <a:lnTo>
                      <a:pt x="1539" y="776"/>
                    </a:lnTo>
                    <a:lnTo>
                      <a:pt x="1541" y="718"/>
                    </a:lnTo>
                    <a:lnTo>
                      <a:pt x="1528" y="636"/>
                    </a:lnTo>
                    <a:lnTo>
                      <a:pt x="1511" y="551"/>
                    </a:lnTo>
                    <a:lnTo>
                      <a:pt x="1503" y="485"/>
                    </a:lnTo>
                    <a:lnTo>
                      <a:pt x="1503" y="436"/>
                    </a:lnTo>
                    <a:lnTo>
                      <a:pt x="1507" y="400"/>
                    </a:lnTo>
                    <a:lnTo>
                      <a:pt x="1515" y="375"/>
                    </a:lnTo>
                    <a:lnTo>
                      <a:pt x="1527" y="359"/>
                    </a:lnTo>
                    <a:lnTo>
                      <a:pt x="1537" y="346"/>
                    </a:lnTo>
                    <a:lnTo>
                      <a:pt x="1547" y="337"/>
                    </a:lnTo>
                    <a:lnTo>
                      <a:pt x="1559" y="328"/>
                    </a:lnTo>
                    <a:lnTo>
                      <a:pt x="1575" y="321"/>
                    </a:lnTo>
                    <a:lnTo>
                      <a:pt x="1595" y="313"/>
                    </a:lnTo>
                    <a:lnTo>
                      <a:pt x="1617" y="305"/>
                    </a:lnTo>
                    <a:lnTo>
                      <a:pt x="1640" y="293"/>
                    </a:lnTo>
                    <a:lnTo>
                      <a:pt x="1660" y="279"/>
                    </a:lnTo>
                    <a:lnTo>
                      <a:pt x="1680" y="260"/>
                    </a:lnTo>
                    <a:lnTo>
                      <a:pt x="1696" y="234"/>
                    </a:lnTo>
                    <a:lnTo>
                      <a:pt x="1701" y="214"/>
                    </a:lnTo>
                    <a:lnTo>
                      <a:pt x="1698" y="185"/>
                    </a:lnTo>
                    <a:lnTo>
                      <a:pt x="1691" y="149"/>
                    </a:lnTo>
                    <a:lnTo>
                      <a:pt x="1679" y="112"/>
                    </a:lnTo>
                    <a:lnTo>
                      <a:pt x="1660" y="75"/>
                    </a:lnTo>
                    <a:lnTo>
                      <a:pt x="1635" y="43"/>
                    </a:lnTo>
                    <a:lnTo>
                      <a:pt x="1605" y="18"/>
                    </a:lnTo>
                    <a:lnTo>
                      <a:pt x="1569" y="4"/>
                    </a:lnTo>
                    <a:lnTo>
                      <a:pt x="1550" y="2"/>
                    </a:lnTo>
                    <a:lnTo>
                      <a:pt x="1530" y="0"/>
                    </a:lnTo>
                    <a:lnTo>
                      <a:pt x="1512" y="0"/>
                    </a:lnTo>
                    <a:lnTo>
                      <a:pt x="1492" y="2"/>
                    </a:lnTo>
                    <a:lnTo>
                      <a:pt x="1474" y="5"/>
                    </a:lnTo>
                    <a:lnTo>
                      <a:pt x="1455" y="9"/>
                    </a:lnTo>
                    <a:lnTo>
                      <a:pt x="1438" y="14"/>
                    </a:lnTo>
                    <a:lnTo>
                      <a:pt x="1421" y="20"/>
                    </a:lnTo>
                    <a:lnTo>
                      <a:pt x="1405" y="27"/>
                    </a:lnTo>
                    <a:lnTo>
                      <a:pt x="1390" y="35"/>
                    </a:lnTo>
                    <a:lnTo>
                      <a:pt x="1376" y="44"/>
                    </a:lnTo>
                    <a:lnTo>
                      <a:pt x="1363" y="52"/>
                    </a:lnTo>
                    <a:lnTo>
                      <a:pt x="1352" y="63"/>
                    </a:lnTo>
                    <a:lnTo>
                      <a:pt x="1341" y="73"/>
                    </a:lnTo>
                    <a:lnTo>
                      <a:pt x="1333" y="83"/>
                    </a:lnTo>
                    <a:lnTo>
                      <a:pt x="1326" y="94"/>
                    </a:lnTo>
                    <a:lnTo>
                      <a:pt x="1325" y="94"/>
                    </a:lnTo>
                    <a:lnTo>
                      <a:pt x="1319" y="93"/>
                    </a:lnTo>
                    <a:lnTo>
                      <a:pt x="1312" y="93"/>
                    </a:lnTo>
                    <a:lnTo>
                      <a:pt x="1302" y="91"/>
                    </a:lnTo>
                    <a:lnTo>
                      <a:pt x="1291" y="91"/>
                    </a:lnTo>
                    <a:lnTo>
                      <a:pt x="1277" y="91"/>
                    </a:lnTo>
                    <a:lnTo>
                      <a:pt x="1262" y="91"/>
                    </a:lnTo>
                    <a:lnTo>
                      <a:pt x="1246" y="91"/>
                    </a:lnTo>
                    <a:lnTo>
                      <a:pt x="1228" y="93"/>
                    </a:lnTo>
                    <a:lnTo>
                      <a:pt x="1211" y="95"/>
                    </a:lnTo>
                    <a:lnTo>
                      <a:pt x="1194" y="97"/>
                    </a:lnTo>
                    <a:lnTo>
                      <a:pt x="1178" y="101"/>
                    </a:lnTo>
                    <a:lnTo>
                      <a:pt x="1162" y="105"/>
                    </a:lnTo>
                    <a:lnTo>
                      <a:pt x="1147" y="111"/>
                    </a:lnTo>
                    <a:lnTo>
                      <a:pt x="1134" y="118"/>
                    </a:lnTo>
                    <a:lnTo>
                      <a:pt x="1122" y="126"/>
                    </a:lnTo>
                    <a:lnTo>
                      <a:pt x="1111" y="135"/>
                    </a:lnTo>
                    <a:lnTo>
                      <a:pt x="1098" y="143"/>
                    </a:lnTo>
                    <a:lnTo>
                      <a:pt x="1084" y="153"/>
                    </a:lnTo>
                    <a:lnTo>
                      <a:pt x="1068" y="161"/>
                    </a:lnTo>
                    <a:lnTo>
                      <a:pt x="1051" y="169"/>
                    </a:lnTo>
                    <a:lnTo>
                      <a:pt x="1033" y="177"/>
                    </a:lnTo>
                    <a:lnTo>
                      <a:pt x="1014" y="184"/>
                    </a:lnTo>
                    <a:lnTo>
                      <a:pt x="995" y="189"/>
                    </a:lnTo>
                    <a:lnTo>
                      <a:pt x="974" y="196"/>
                    </a:lnTo>
                    <a:lnTo>
                      <a:pt x="953" y="201"/>
                    </a:lnTo>
                    <a:lnTo>
                      <a:pt x="931" y="204"/>
                    </a:lnTo>
                    <a:lnTo>
                      <a:pt x="910" y="208"/>
                    </a:lnTo>
                    <a:lnTo>
                      <a:pt x="889" y="210"/>
                    </a:lnTo>
                    <a:lnTo>
                      <a:pt x="867" y="211"/>
                    </a:lnTo>
                    <a:lnTo>
                      <a:pt x="846" y="210"/>
                    </a:lnTo>
                    <a:lnTo>
                      <a:pt x="825" y="209"/>
                    </a:lnTo>
                    <a:lnTo>
                      <a:pt x="804" y="207"/>
                    </a:lnTo>
                    <a:lnTo>
                      <a:pt x="783" y="203"/>
                    </a:lnTo>
                    <a:lnTo>
                      <a:pt x="761" y="200"/>
                    </a:lnTo>
                    <a:lnTo>
                      <a:pt x="738" y="196"/>
                    </a:lnTo>
                    <a:lnTo>
                      <a:pt x="713" y="192"/>
                    </a:lnTo>
                    <a:lnTo>
                      <a:pt x="689" y="188"/>
                    </a:lnTo>
                    <a:lnTo>
                      <a:pt x="665" y="184"/>
                    </a:lnTo>
                    <a:lnTo>
                      <a:pt x="639" y="180"/>
                    </a:lnTo>
                    <a:lnTo>
                      <a:pt x="612" y="177"/>
                    </a:lnTo>
                    <a:lnTo>
                      <a:pt x="586" y="174"/>
                    </a:lnTo>
                    <a:lnTo>
                      <a:pt x="558" y="172"/>
                    </a:lnTo>
                    <a:lnTo>
                      <a:pt x="529" y="170"/>
                    </a:lnTo>
                    <a:lnTo>
                      <a:pt x="499" y="170"/>
                    </a:lnTo>
                    <a:lnTo>
                      <a:pt x="469" y="170"/>
                    </a:lnTo>
                    <a:lnTo>
                      <a:pt x="438" y="171"/>
                    </a:lnTo>
                    <a:lnTo>
                      <a:pt x="406" y="173"/>
                    </a:lnTo>
                    <a:lnTo>
                      <a:pt x="375" y="178"/>
                    </a:lnTo>
                    <a:lnTo>
                      <a:pt x="345" y="185"/>
                    </a:lnTo>
                    <a:lnTo>
                      <a:pt x="316" y="194"/>
                    </a:lnTo>
                    <a:lnTo>
                      <a:pt x="290" y="206"/>
                    </a:lnTo>
                    <a:lnTo>
                      <a:pt x="265" y="218"/>
                    </a:lnTo>
                    <a:lnTo>
                      <a:pt x="242" y="232"/>
                    </a:lnTo>
                    <a:lnTo>
                      <a:pt x="222" y="247"/>
                    </a:lnTo>
                    <a:lnTo>
                      <a:pt x="202" y="261"/>
                    </a:lnTo>
                    <a:lnTo>
                      <a:pt x="185" y="276"/>
                    </a:lnTo>
                    <a:lnTo>
                      <a:pt x="170" y="290"/>
                    </a:lnTo>
                    <a:lnTo>
                      <a:pt x="157" y="302"/>
                    </a:lnTo>
                    <a:lnTo>
                      <a:pt x="147" y="314"/>
                    </a:lnTo>
                    <a:lnTo>
                      <a:pt x="139" y="323"/>
                    </a:lnTo>
                    <a:lnTo>
                      <a:pt x="132" y="330"/>
                    </a:lnTo>
                    <a:lnTo>
                      <a:pt x="128" y="336"/>
                    </a:lnTo>
                    <a:lnTo>
                      <a:pt x="127" y="3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348"/>
              <p:cNvSpPr>
                <a:spLocks/>
              </p:cNvSpPr>
              <p:nvPr/>
            </p:nvSpPr>
            <p:spPr bwMode="auto">
              <a:xfrm>
                <a:off x="957263" y="781050"/>
                <a:ext cx="1320800" cy="692150"/>
              </a:xfrm>
              <a:custGeom>
                <a:avLst/>
                <a:gdLst>
                  <a:gd name="T0" fmla="*/ 12 w 1664"/>
                  <a:gd name="T1" fmla="*/ 489 h 871"/>
                  <a:gd name="T2" fmla="*/ 67 w 1664"/>
                  <a:gd name="T3" fmla="*/ 484 h 871"/>
                  <a:gd name="T4" fmla="*/ 136 w 1664"/>
                  <a:gd name="T5" fmla="*/ 485 h 871"/>
                  <a:gd name="T6" fmla="*/ 190 w 1664"/>
                  <a:gd name="T7" fmla="*/ 518 h 871"/>
                  <a:gd name="T8" fmla="*/ 218 w 1664"/>
                  <a:gd name="T9" fmla="*/ 602 h 871"/>
                  <a:gd name="T10" fmla="*/ 258 w 1664"/>
                  <a:gd name="T11" fmla="*/ 727 h 871"/>
                  <a:gd name="T12" fmla="*/ 333 w 1664"/>
                  <a:gd name="T13" fmla="*/ 834 h 871"/>
                  <a:gd name="T14" fmla="*/ 383 w 1664"/>
                  <a:gd name="T15" fmla="*/ 858 h 871"/>
                  <a:gd name="T16" fmla="*/ 418 w 1664"/>
                  <a:gd name="T17" fmla="*/ 863 h 871"/>
                  <a:gd name="T18" fmla="*/ 510 w 1664"/>
                  <a:gd name="T19" fmla="*/ 837 h 871"/>
                  <a:gd name="T20" fmla="*/ 568 w 1664"/>
                  <a:gd name="T21" fmla="*/ 766 h 871"/>
                  <a:gd name="T22" fmla="*/ 598 w 1664"/>
                  <a:gd name="T23" fmla="*/ 687 h 871"/>
                  <a:gd name="T24" fmla="*/ 638 w 1664"/>
                  <a:gd name="T25" fmla="*/ 644 h 871"/>
                  <a:gd name="T26" fmla="*/ 704 w 1664"/>
                  <a:gd name="T27" fmla="*/ 647 h 871"/>
                  <a:gd name="T28" fmla="*/ 772 w 1664"/>
                  <a:gd name="T29" fmla="*/ 653 h 871"/>
                  <a:gd name="T30" fmla="*/ 841 w 1664"/>
                  <a:gd name="T31" fmla="*/ 653 h 871"/>
                  <a:gd name="T32" fmla="*/ 917 w 1664"/>
                  <a:gd name="T33" fmla="*/ 646 h 871"/>
                  <a:gd name="T34" fmla="*/ 1036 w 1664"/>
                  <a:gd name="T35" fmla="*/ 644 h 871"/>
                  <a:gd name="T36" fmla="*/ 1090 w 1664"/>
                  <a:gd name="T37" fmla="*/ 702 h 871"/>
                  <a:gd name="T38" fmla="*/ 1126 w 1664"/>
                  <a:gd name="T39" fmla="*/ 804 h 871"/>
                  <a:gd name="T40" fmla="*/ 1199 w 1664"/>
                  <a:gd name="T41" fmla="*/ 871 h 871"/>
                  <a:gd name="T42" fmla="*/ 1241 w 1664"/>
                  <a:gd name="T43" fmla="*/ 775 h 871"/>
                  <a:gd name="T44" fmla="*/ 1282 w 1664"/>
                  <a:gd name="T45" fmla="*/ 653 h 871"/>
                  <a:gd name="T46" fmla="*/ 1344 w 1664"/>
                  <a:gd name="T47" fmla="*/ 674 h 871"/>
                  <a:gd name="T48" fmla="*/ 1388 w 1664"/>
                  <a:gd name="T49" fmla="*/ 736 h 871"/>
                  <a:gd name="T50" fmla="*/ 1450 w 1664"/>
                  <a:gd name="T51" fmla="*/ 778 h 871"/>
                  <a:gd name="T52" fmla="*/ 1507 w 1664"/>
                  <a:gd name="T53" fmla="*/ 672 h 871"/>
                  <a:gd name="T54" fmla="*/ 1478 w 1664"/>
                  <a:gd name="T55" fmla="*/ 418 h 871"/>
                  <a:gd name="T56" fmla="*/ 1515 w 1664"/>
                  <a:gd name="T57" fmla="*/ 332 h 871"/>
                  <a:gd name="T58" fmla="*/ 1567 w 1664"/>
                  <a:gd name="T59" fmla="*/ 297 h 871"/>
                  <a:gd name="T60" fmla="*/ 1645 w 1664"/>
                  <a:gd name="T61" fmla="*/ 244 h 871"/>
                  <a:gd name="T62" fmla="*/ 1662 w 1664"/>
                  <a:gd name="T63" fmla="*/ 213 h 871"/>
                  <a:gd name="T64" fmla="*/ 1652 w 1664"/>
                  <a:gd name="T65" fmla="*/ 128 h 871"/>
                  <a:gd name="T66" fmla="*/ 1574 w 1664"/>
                  <a:gd name="T67" fmla="*/ 15 h 871"/>
                  <a:gd name="T68" fmla="*/ 1487 w 1664"/>
                  <a:gd name="T69" fmla="*/ 1 h 871"/>
                  <a:gd name="T70" fmla="*/ 1418 w 1664"/>
                  <a:gd name="T71" fmla="*/ 14 h 871"/>
                  <a:gd name="T72" fmla="*/ 1359 w 1664"/>
                  <a:gd name="T73" fmla="*/ 41 h 871"/>
                  <a:gd name="T74" fmla="*/ 1313 w 1664"/>
                  <a:gd name="T75" fmla="*/ 78 h 871"/>
                  <a:gd name="T76" fmla="*/ 1264 w 1664"/>
                  <a:gd name="T77" fmla="*/ 88 h 871"/>
                  <a:gd name="T78" fmla="*/ 1157 w 1664"/>
                  <a:gd name="T79" fmla="*/ 99 h 871"/>
                  <a:gd name="T80" fmla="*/ 1113 w 1664"/>
                  <a:gd name="T81" fmla="*/ 117 h 871"/>
                  <a:gd name="T82" fmla="*/ 1069 w 1664"/>
                  <a:gd name="T83" fmla="*/ 146 h 871"/>
                  <a:gd name="T84" fmla="*/ 999 w 1664"/>
                  <a:gd name="T85" fmla="*/ 175 h 871"/>
                  <a:gd name="T86" fmla="*/ 917 w 1664"/>
                  <a:gd name="T87" fmla="*/ 196 h 871"/>
                  <a:gd name="T88" fmla="*/ 834 w 1664"/>
                  <a:gd name="T89" fmla="*/ 202 h 871"/>
                  <a:gd name="T90" fmla="*/ 795 w 1664"/>
                  <a:gd name="T91" fmla="*/ 200 h 871"/>
                  <a:gd name="T92" fmla="*/ 771 w 1664"/>
                  <a:gd name="T93" fmla="*/ 197 h 871"/>
                  <a:gd name="T94" fmla="*/ 710 w 1664"/>
                  <a:gd name="T95" fmla="*/ 188 h 871"/>
                  <a:gd name="T96" fmla="*/ 626 w 1664"/>
                  <a:gd name="T97" fmla="*/ 176 h 871"/>
                  <a:gd name="T98" fmla="*/ 531 w 1664"/>
                  <a:gd name="T99" fmla="*/ 169 h 871"/>
                  <a:gd name="T100" fmla="*/ 429 w 1664"/>
                  <a:gd name="T101" fmla="*/ 169 h 871"/>
                  <a:gd name="T102" fmla="*/ 356 w 1664"/>
                  <a:gd name="T103" fmla="*/ 178 h 871"/>
                  <a:gd name="T104" fmla="*/ 301 w 1664"/>
                  <a:gd name="T105" fmla="*/ 196 h 871"/>
                  <a:gd name="T106" fmla="*/ 205 w 1664"/>
                  <a:gd name="T107" fmla="*/ 249 h 871"/>
                  <a:gd name="T108" fmla="*/ 140 w 1664"/>
                  <a:gd name="T109" fmla="*/ 310 h 871"/>
                  <a:gd name="T110" fmla="*/ 129 w 1664"/>
                  <a:gd name="T111" fmla="*/ 323 h 871"/>
                  <a:gd name="T112" fmla="*/ 90 w 1664"/>
                  <a:gd name="T113" fmla="*/ 364 h 871"/>
                  <a:gd name="T114" fmla="*/ 8 w 1664"/>
                  <a:gd name="T115" fmla="*/ 46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4" h="871">
                    <a:moveTo>
                      <a:pt x="0" y="479"/>
                    </a:moveTo>
                    <a:lnTo>
                      <a:pt x="0" y="485"/>
                    </a:lnTo>
                    <a:lnTo>
                      <a:pt x="5" y="488"/>
                    </a:lnTo>
                    <a:lnTo>
                      <a:pt x="12" y="489"/>
                    </a:lnTo>
                    <a:lnTo>
                      <a:pt x="23" y="489"/>
                    </a:lnTo>
                    <a:lnTo>
                      <a:pt x="36" y="488"/>
                    </a:lnTo>
                    <a:lnTo>
                      <a:pt x="50" y="486"/>
                    </a:lnTo>
                    <a:lnTo>
                      <a:pt x="67" y="484"/>
                    </a:lnTo>
                    <a:lnTo>
                      <a:pt x="83" y="482"/>
                    </a:lnTo>
                    <a:lnTo>
                      <a:pt x="102" y="481"/>
                    </a:lnTo>
                    <a:lnTo>
                      <a:pt x="119" y="482"/>
                    </a:lnTo>
                    <a:lnTo>
                      <a:pt x="136" y="485"/>
                    </a:lnTo>
                    <a:lnTo>
                      <a:pt x="152" y="488"/>
                    </a:lnTo>
                    <a:lnTo>
                      <a:pt x="167" y="495"/>
                    </a:lnTo>
                    <a:lnTo>
                      <a:pt x="180" y="505"/>
                    </a:lnTo>
                    <a:lnTo>
                      <a:pt x="190" y="518"/>
                    </a:lnTo>
                    <a:lnTo>
                      <a:pt x="197" y="535"/>
                    </a:lnTo>
                    <a:lnTo>
                      <a:pt x="204" y="556"/>
                    </a:lnTo>
                    <a:lnTo>
                      <a:pt x="211" y="578"/>
                    </a:lnTo>
                    <a:lnTo>
                      <a:pt x="218" y="602"/>
                    </a:lnTo>
                    <a:lnTo>
                      <a:pt x="226" y="629"/>
                    </a:lnTo>
                    <a:lnTo>
                      <a:pt x="235" y="661"/>
                    </a:lnTo>
                    <a:lnTo>
                      <a:pt x="246" y="694"/>
                    </a:lnTo>
                    <a:lnTo>
                      <a:pt x="258" y="727"/>
                    </a:lnTo>
                    <a:lnTo>
                      <a:pt x="273" y="758"/>
                    </a:lnTo>
                    <a:lnTo>
                      <a:pt x="290" y="786"/>
                    </a:lnTo>
                    <a:lnTo>
                      <a:pt x="310" y="813"/>
                    </a:lnTo>
                    <a:lnTo>
                      <a:pt x="333" y="834"/>
                    </a:lnTo>
                    <a:lnTo>
                      <a:pt x="360" y="850"/>
                    </a:lnTo>
                    <a:lnTo>
                      <a:pt x="368" y="853"/>
                    </a:lnTo>
                    <a:lnTo>
                      <a:pt x="375" y="856"/>
                    </a:lnTo>
                    <a:lnTo>
                      <a:pt x="383" y="858"/>
                    </a:lnTo>
                    <a:lnTo>
                      <a:pt x="392" y="860"/>
                    </a:lnTo>
                    <a:lnTo>
                      <a:pt x="400" y="861"/>
                    </a:lnTo>
                    <a:lnTo>
                      <a:pt x="409" y="863"/>
                    </a:lnTo>
                    <a:lnTo>
                      <a:pt x="418" y="863"/>
                    </a:lnTo>
                    <a:lnTo>
                      <a:pt x="428" y="863"/>
                    </a:lnTo>
                    <a:lnTo>
                      <a:pt x="460" y="858"/>
                    </a:lnTo>
                    <a:lnTo>
                      <a:pt x="487" y="850"/>
                    </a:lnTo>
                    <a:lnTo>
                      <a:pt x="510" y="837"/>
                    </a:lnTo>
                    <a:lnTo>
                      <a:pt x="529" y="822"/>
                    </a:lnTo>
                    <a:lnTo>
                      <a:pt x="545" y="805"/>
                    </a:lnTo>
                    <a:lnTo>
                      <a:pt x="558" y="785"/>
                    </a:lnTo>
                    <a:lnTo>
                      <a:pt x="568" y="766"/>
                    </a:lnTo>
                    <a:lnTo>
                      <a:pt x="577" y="745"/>
                    </a:lnTo>
                    <a:lnTo>
                      <a:pt x="584" y="725"/>
                    </a:lnTo>
                    <a:lnTo>
                      <a:pt x="591" y="706"/>
                    </a:lnTo>
                    <a:lnTo>
                      <a:pt x="598" y="687"/>
                    </a:lnTo>
                    <a:lnTo>
                      <a:pt x="606" y="671"/>
                    </a:lnTo>
                    <a:lnTo>
                      <a:pt x="615" y="659"/>
                    </a:lnTo>
                    <a:lnTo>
                      <a:pt x="626" y="649"/>
                    </a:lnTo>
                    <a:lnTo>
                      <a:pt x="638" y="644"/>
                    </a:lnTo>
                    <a:lnTo>
                      <a:pt x="653" y="643"/>
                    </a:lnTo>
                    <a:lnTo>
                      <a:pt x="671" y="644"/>
                    </a:lnTo>
                    <a:lnTo>
                      <a:pt x="688" y="646"/>
                    </a:lnTo>
                    <a:lnTo>
                      <a:pt x="704" y="647"/>
                    </a:lnTo>
                    <a:lnTo>
                      <a:pt x="721" y="648"/>
                    </a:lnTo>
                    <a:lnTo>
                      <a:pt x="737" y="651"/>
                    </a:lnTo>
                    <a:lnTo>
                      <a:pt x="755" y="652"/>
                    </a:lnTo>
                    <a:lnTo>
                      <a:pt x="772" y="653"/>
                    </a:lnTo>
                    <a:lnTo>
                      <a:pt x="789" y="653"/>
                    </a:lnTo>
                    <a:lnTo>
                      <a:pt x="806" y="654"/>
                    </a:lnTo>
                    <a:lnTo>
                      <a:pt x="824" y="654"/>
                    </a:lnTo>
                    <a:lnTo>
                      <a:pt x="841" y="653"/>
                    </a:lnTo>
                    <a:lnTo>
                      <a:pt x="859" y="653"/>
                    </a:lnTo>
                    <a:lnTo>
                      <a:pt x="878" y="651"/>
                    </a:lnTo>
                    <a:lnTo>
                      <a:pt x="897" y="648"/>
                    </a:lnTo>
                    <a:lnTo>
                      <a:pt x="917" y="646"/>
                    </a:lnTo>
                    <a:lnTo>
                      <a:pt x="938" y="643"/>
                    </a:lnTo>
                    <a:lnTo>
                      <a:pt x="977" y="638"/>
                    </a:lnTo>
                    <a:lnTo>
                      <a:pt x="1009" y="639"/>
                    </a:lnTo>
                    <a:lnTo>
                      <a:pt x="1036" y="644"/>
                    </a:lnTo>
                    <a:lnTo>
                      <a:pt x="1056" y="654"/>
                    </a:lnTo>
                    <a:lnTo>
                      <a:pt x="1071" y="667"/>
                    </a:lnTo>
                    <a:lnTo>
                      <a:pt x="1083" y="684"/>
                    </a:lnTo>
                    <a:lnTo>
                      <a:pt x="1090" y="702"/>
                    </a:lnTo>
                    <a:lnTo>
                      <a:pt x="1093" y="723"/>
                    </a:lnTo>
                    <a:lnTo>
                      <a:pt x="1099" y="748"/>
                    </a:lnTo>
                    <a:lnTo>
                      <a:pt x="1109" y="776"/>
                    </a:lnTo>
                    <a:lnTo>
                      <a:pt x="1126" y="804"/>
                    </a:lnTo>
                    <a:lnTo>
                      <a:pt x="1143" y="830"/>
                    </a:lnTo>
                    <a:lnTo>
                      <a:pt x="1162" y="851"/>
                    </a:lnTo>
                    <a:lnTo>
                      <a:pt x="1182" y="866"/>
                    </a:lnTo>
                    <a:lnTo>
                      <a:pt x="1199" y="871"/>
                    </a:lnTo>
                    <a:lnTo>
                      <a:pt x="1213" y="863"/>
                    </a:lnTo>
                    <a:lnTo>
                      <a:pt x="1223" y="842"/>
                    </a:lnTo>
                    <a:lnTo>
                      <a:pt x="1233" y="811"/>
                    </a:lnTo>
                    <a:lnTo>
                      <a:pt x="1241" y="775"/>
                    </a:lnTo>
                    <a:lnTo>
                      <a:pt x="1249" y="737"/>
                    </a:lnTo>
                    <a:lnTo>
                      <a:pt x="1258" y="702"/>
                    </a:lnTo>
                    <a:lnTo>
                      <a:pt x="1270" y="672"/>
                    </a:lnTo>
                    <a:lnTo>
                      <a:pt x="1282" y="653"/>
                    </a:lnTo>
                    <a:lnTo>
                      <a:pt x="1298" y="647"/>
                    </a:lnTo>
                    <a:lnTo>
                      <a:pt x="1316" y="652"/>
                    </a:lnTo>
                    <a:lnTo>
                      <a:pt x="1331" y="661"/>
                    </a:lnTo>
                    <a:lnTo>
                      <a:pt x="1344" y="674"/>
                    </a:lnTo>
                    <a:lnTo>
                      <a:pt x="1357" y="687"/>
                    </a:lnTo>
                    <a:lnTo>
                      <a:pt x="1369" y="704"/>
                    </a:lnTo>
                    <a:lnTo>
                      <a:pt x="1379" y="720"/>
                    </a:lnTo>
                    <a:lnTo>
                      <a:pt x="1388" y="736"/>
                    </a:lnTo>
                    <a:lnTo>
                      <a:pt x="1396" y="750"/>
                    </a:lnTo>
                    <a:lnTo>
                      <a:pt x="1409" y="763"/>
                    </a:lnTo>
                    <a:lnTo>
                      <a:pt x="1429" y="774"/>
                    </a:lnTo>
                    <a:lnTo>
                      <a:pt x="1450" y="778"/>
                    </a:lnTo>
                    <a:lnTo>
                      <a:pt x="1472" y="773"/>
                    </a:lnTo>
                    <a:lnTo>
                      <a:pt x="1492" y="755"/>
                    </a:lnTo>
                    <a:lnTo>
                      <a:pt x="1505" y="723"/>
                    </a:lnTo>
                    <a:lnTo>
                      <a:pt x="1507" y="672"/>
                    </a:lnTo>
                    <a:lnTo>
                      <a:pt x="1496" y="599"/>
                    </a:lnTo>
                    <a:lnTo>
                      <a:pt x="1483" y="523"/>
                    </a:lnTo>
                    <a:lnTo>
                      <a:pt x="1478" y="463"/>
                    </a:lnTo>
                    <a:lnTo>
                      <a:pt x="1478" y="418"/>
                    </a:lnTo>
                    <a:lnTo>
                      <a:pt x="1484" y="386"/>
                    </a:lnTo>
                    <a:lnTo>
                      <a:pt x="1493" y="361"/>
                    </a:lnTo>
                    <a:lnTo>
                      <a:pt x="1503" y="344"/>
                    </a:lnTo>
                    <a:lnTo>
                      <a:pt x="1515" y="332"/>
                    </a:lnTo>
                    <a:lnTo>
                      <a:pt x="1524" y="321"/>
                    </a:lnTo>
                    <a:lnTo>
                      <a:pt x="1534" y="313"/>
                    </a:lnTo>
                    <a:lnTo>
                      <a:pt x="1549" y="305"/>
                    </a:lnTo>
                    <a:lnTo>
                      <a:pt x="1567" y="297"/>
                    </a:lnTo>
                    <a:lnTo>
                      <a:pt x="1586" y="288"/>
                    </a:lnTo>
                    <a:lnTo>
                      <a:pt x="1607" y="277"/>
                    </a:lnTo>
                    <a:lnTo>
                      <a:pt x="1627" y="262"/>
                    </a:lnTo>
                    <a:lnTo>
                      <a:pt x="1645" y="244"/>
                    </a:lnTo>
                    <a:lnTo>
                      <a:pt x="1659" y="221"/>
                    </a:lnTo>
                    <a:lnTo>
                      <a:pt x="1660" y="219"/>
                    </a:lnTo>
                    <a:lnTo>
                      <a:pt x="1661" y="215"/>
                    </a:lnTo>
                    <a:lnTo>
                      <a:pt x="1662" y="213"/>
                    </a:lnTo>
                    <a:lnTo>
                      <a:pt x="1662" y="211"/>
                    </a:lnTo>
                    <a:lnTo>
                      <a:pt x="1664" y="189"/>
                    </a:lnTo>
                    <a:lnTo>
                      <a:pt x="1660" y="160"/>
                    </a:lnTo>
                    <a:lnTo>
                      <a:pt x="1652" y="128"/>
                    </a:lnTo>
                    <a:lnTo>
                      <a:pt x="1640" y="94"/>
                    </a:lnTo>
                    <a:lnTo>
                      <a:pt x="1623" y="63"/>
                    </a:lnTo>
                    <a:lnTo>
                      <a:pt x="1601" y="35"/>
                    </a:lnTo>
                    <a:lnTo>
                      <a:pt x="1574" y="15"/>
                    </a:lnTo>
                    <a:lnTo>
                      <a:pt x="1543" y="3"/>
                    </a:lnTo>
                    <a:lnTo>
                      <a:pt x="1524" y="1"/>
                    </a:lnTo>
                    <a:lnTo>
                      <a:pt x="1506" y="0"/>
                    </a:lnTo>
                    <a:lnTo>
                      <a:pt x="1487" y="1"/>
                    </a:lnTo>
                    <a:lnTo>
                      <a:pt x="1469" y="2"/>
                    </a:lnTo>
                    <a:lnTo>
                      <a:pt x="1452" y="6"/>
                    </a:lnTo>
                    <a:lnTo>
                      <a:pt x="1434" y="9"/>
                    </a:lnTo>
                    <a:lnTo>
                      <a:pt x="1418" y="14"/>
                    </a:lnTo>
                    <a:lnTo>
                      <a:pt x="1403" y="19"/>
                    </a:lnTo>
                    <a:lnTo>
                      <a:pt x="1388" y="26"/>
                    </a:lnTo>
                    <a:lnTo>
                      <a:pt x="1373" y="33"/>
                    </a:lnTo>
                    <a:lnTo>
                      <a:pt x="1359" y="41"/>
                    </a:lnTo>
                    <a:lnTo>
                      <a:pt x="1346" y="49"/>
                    </a:lnTo>
                    <a:lnTo>
                      <a:pt x="1334" y="59"/>
                    </a:lnTo>
                    <a:lnTo>
                      <a:pt x="1323" y="68"/>
                    </a:lnTo>
                    <a:lnTo>
                      <a:pt x="1313" y="78"/>
                    </a:lnTo>
                    <a:lnTo>
                      <a:pt x="1305" y="88"/>
                    </a:lnTo>
                    <a:lnTo>
                      <a:pt x="1298" y="88"/>
                    </a:lnTo>
                    <a:lnTo>
                      <a:pt x="1285" y="88"/>
                    </a:lnTo>
                    <a:lnTo>
                      <a:pt x="1264" y="88"/>
                    </a:lnTo>
                    <a:lnTo>
                      <a:pt x="1240" y="88"/>
                    </a:lnTo>
                    <a:lnTo>
                      <a:pt x="1212" y="91"/>
                    </a:lnTo>
                    <a:lnTo>
                      <a:pt x="1184" y="93"/>
                    </a:lnTo>
                    <a:lnTo>
                      <a:pt x="1157" y="99"/>
                    </a:lnTo>
                    <a:lnTo>
                      <a:pt x="1132" y="107"/>
                    </a:lnTo>
                    <a:lnTo>
                      <a:pt x="1126" y="110"/>
                    </a:lnTo>
                    <a:lnTo>
                      <a:pt x="1119" y="114"/>
                    </a:lnTo>
                    <a:lnTo>
                      <a:pt x="1113" y="117"/>
                    </a:lnTo>
                    <a:lnTo>
                      <a:pt x="1107" y="122"/>
                    </a:lnTo>
                    <a:lnTo>
                      <a:pt x="1096" y="130"/>
                    </a:lnTo>
                    <a:lnTo>
                      <a:pt x="1083" y="138"/>
                    </a:lnTo>
                    <a:lnTo>
                      <a:pt x="1069" y="146"/>
                    </a:lnTo>
                    <a:lnTo>
                      <a:pt x="1053" y="154"/>
                    </a:lnTo>
                    <a:lnTo>
                      <a:pt x="1037" y="161"/>
                    </a:lnTo>
                    <a:lnTo>
                      <a:pt x="1018" y="169"/>
                    </a:lnTo>
                    <a:lnTo>
                      <a:pt x="999" y="175"/>
                    </a:lnTo>
                    <a:lnTo>
                      <a:pt x="979" y="182"/>
                    </a:lnTo>
                    <a:lnTo>
                      <a:pt x="960" y="188"/>
                    </a:lnTo>
                    <a:lnTo>
                      <a:pt x="939" y="192"/>
                    </a:lnTo>
                    <a:lnTo>
                      <a:pt x="917" y="196"/>
                    </a:lnTo>
                    <a:lnTo>
                      <a:pt x="896" y="199"/>
                    </a:lnTo>
                    <a:lnTo>
                      <a:pt x="876" y="201"/>
                    </a:lnTo>
                    <a:lnTo>
                      <a:pt x="854" y="202"/>
                    </a:lnTo>
                    <a:lnTo>
                      <a:pt x="834" y="202"/>
                    </a:lnTo>
                    <a:lnTo>
                      <a:pt x="813" y="201"/>
                    </a:lnTo>
                    <a:lnTo>
                      <a:pt x="808" y="201"/>
                    </a:lnTo>
                    <a:lnTo>
                      <a:pt x="802" y="200"/>
                    </a:lnTo>
                    <a:lnTo>
                      <a:pt x="795" y="200"/>
                    </a:lnTo>
                    <a:lnTo>
                      <a:pt x="789" y="199"/>
                    </a:lnTo>
                    <a:lnTo>
                      <a:pt x="783" y="198"/>
                    </a:lnTo>
                    <a:lnTo>
                      <a:pt x="778" y="197"/>
                    </a:lnTo>
                    <a:lnTo>
                      <a:pt x="771" y="197"/>
                    </a:lnTo>
                    <a:lnTo>
                      <a:pt x="765" y="196"/>
                    </a:lnTo>
                    <a:lnTo>
                      <a:pt x="747" y="193"/>
                    </a:lnTo>
                    <a:lnTo>
                      <a:pt x="728" y="190"/>
                    </a:lnTo>
                    <a:lnTo>
                      <a:pt x="710" y="188"/>
                    </a:lnTo>
                    <a:lnTo>
                      <a:pt x="689" y="184"/>
                    </a:lnTo>
                    <a:lnTo>
                      <a:pt x="668" y="182"/>
                    </a:lnTo>
                    <a:lnTo>
                      <a:pt x="648" y="178"/>
                    </a:lnTo>
                    <a:lnTo>
                      <a:pt x="626" y="176"/>
                    </a:lnTo>
                    <a:lnTo>
                      <a:pt x="603" y="174"/>
                    </a:lnTo>
                    <a:lnTo>
                      <a:pt x="580" y="171"/>
                    </a:lnTo>
                    <a:lnTo>
                      <a:pt x="555" y="170"/>
                    </a:lnTo>
                    <a:lnTo>
                      <a:pt x="531" y="169"/>
                    </a:lnTo>
                    <a:lnTo>
                      <a:pt x="507" y="168"/>
                    </a:lnTo>
                    <a:lnTo>
                      <a:pt x="482" y="168"/>
                    </a:lnTo>
                    <a:lnTo>
                      <a:pt x="455" y="168"/>
                    </a:lnTo>
                    <a:lnTo>
                      <a:pt x="429" y="169"/>
                    </a:lnTo>
                    <a:lnTo>
                      <a:pt x="402" y="171"/>
                    </a:lnTo>
                    <a:lnTo>
                      <a:pt x="386" y="173"/>
                    </a:lnTo>
                    <a:lnTo>
                      <a:pt x="371" y="175"/>
                    </a:lnTo>
                    <a:lnTo>
                      <a:pt x="356" y="178"/>
                    </a:lnTo>
                    <a:lnTo>
                      <a:pt x="342" y="182"/>
                    </a:lnTo>
                    <a:lnTo>
                      <a:pt x="327" y="186"/>
                    </a:lnTo>
                    <a:lnTo>
                      <a:pt x="315" y="190"/>
                    </a:lnTo>
                    <a:lnTo>
                      <a:pt x="301" y="196"/>
                    </a:lnTo>
                    <a:lnTo>
                      <a:pt x="288" y="200"/>
                    </a:lnTo>
                    <a:lnTo>
                      <a:pt x="257" y="215"/>
                    </a:lnTo>
                    <a:lnTo>
                      <a:pt x="229" y="231"/>
                    </a:lnTo>
                    <a:lnTo>
                      <a:pt x="205" y="249"/>
                    </a:lnTo>
                    <a:lnTo>
                      <a:pt x="183" y="266"/>
                    </a:lnTo>
                    <a:lnTo>
                      <a:pt x="165" y="283"/>
                    </a:lnTo>
                    <a:lnTo>
                      <a:pt x="151" y="297"/>
                    </a:lnTo>
                    <a:lnTo>
                      <a:pt x="140" y="310"/>
                    </a:lnTo>
                    <a:lnTo>
                      <a:pt x="133" y="318"/>
                    </a:lnTo>
                    <a:lnTo>
                      <a:pt x="131" y="320"/>
                    </a:lnTo>
                    <a:lnTo>
                      <a:pt x="130" y="322"/>
                    </a:lnTo>
                    <a:lnTo>
                      <a:pt x="129" y="323"/>
                    </a:lnTo>
                    <a:lnTo>
                      <a:pt x="129" y="323"/>
                    </a:lnTo>
                    <a:lnTo>
                      <a:pt x="123" y="329"/>
                    </a:lnTo>
                    <a:lnTo>
                      <a:pt x="110" y="343"/>
                    </a:lnTo>
                    <a:lnTo>
                      <a:pt x="90" y="364"/>
                    </a:lnTo>
                    <a:lnTo>
                      <a:pt x="67" y="388"/>
                    </a:lnTo>
                    <a:lnTo>
                      <a:pt x="44" y="414"/>
                    </a:lnTo>
                    <a:lnTo>
                      <a:pt x="23" y="440"/>
                    </a:lnTo>
                    <a:lnTo>
                      <a:pt x="8" y="462"/>
                    </a:lnTo>
                    <a:lnTo>
                      <a:pt x="0" y="479"/>
                    </a:lnTo>
                    <a:close/>
                  </a:path>
                </a:pathLst>
              </a:custGeom>
              <a:solidFill>
                <a:srgbClr val="FFF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349"/>
              <p:cNvSpPr>
                <a:spLocks/>
              </p:cNvSpPr>
              <p:nvPr/>
            </p:nvSpPr>
            <p:spPr bwMode="auto">
              <a:xfrm>
                <a:off x="973138" y="793750"/>
                <a:ext cx="1292225" cy="638175"/>
              </a:xfrm>
              <a:custGeom>
                <a:avLst/>
                <a:gdLst>
                  <a:gd name="T0" fmla="*/ 11 w 1629"/>
                  <a:gd name="T1" fmla="*/ 467 h 804"/>
                  <a:gd name="T2" fmla="*/ 62 w 1629"/>
                  <a:gd name="T3" fmla="*/ 464 h 804"/>
                  <a:gd name="T4" fmla="*/ 128 w 1629"/>
                  <a:gd name="T5" fmla="*/ 463 h 804"/>
                  <a:gd name="T6" fmla="*/ 182 w 1629"/>
                  <a:gd name="T7" fmla="*/ 490 h 804"/>
                  <a:gd name="T8" fmla="*/ 216 w 1629"/>
                  <a:gd name="T9" fmla="*/ 562 h 804"/>
                  <a:gd name="T10" fmla="*/ 254 w 1629"/>
                  <a:gd name="T11" fmla="*/ 678 h 804"/>
                  <a:gd name="T12" fmla="*/ 327 w 1629"/>
                  <a:gd name="T13" fmla="*/ 781 h 804"/>
                  <a:gd name="T14" fmla="*/ 375 w 1629"/>
                  <a:gd name="T15" fmla="*/ 801 h 804"/>
                  <a:gd name="T16" fmla="*/ 409 w 1629"/>
                  <a:gd name="T17" fmla="*/ 804 h 804"/>
                  <a:gd name="T18" fmla="*/ 496 w 1629"/>
                  <a:gd name="T19" fmla="*/ 781 h 804"/>
                  <a:gd name="T20" fmla="*/ 554 w 1629"/>
                  <a:gd name="T21" fmla="*/ 715 h 804"/>
                  <a:gd name="T22" fmla="*/ 587 w 1629"/>
                  <a:gd name="T23" fmla="*/ 645 h 804"/>
                  <a:gd name="T24" fmla="*/ 626 w 1629"/>
                  <a:gd name="T25" fmla="*/ 604 h 804"/>
                  <a:gd name="T26" fmla="*/ 690 w 1629"/>
                  <a:gd name="T27" fmla="*/ 607 h 804"/>
                  <a:gd name="T28" fmla="*/ 753 w 1629"/>
                  <a:gd name="T29" fmla="*/ 610 h 804"/>
                  <a:gd name="T30" fmla="*/ 819 w 1629"/>
                  <a:gd name="T31" fmla="*/ 611 h 804"/>
                  <a:gd name="T32" fmla="*/ 890 w 1629"/>
                  <a:gd name="T33" fmla="*/ 604 h 804"/>
                  <a:gd name="T34" fmla="*/ 1000 w 1629"/>
                  <a:gd name="T35" fmla="*/ 602 h 804"/>
                  <a:gd name="T36" fmla="*/ 1055 w 1629"/>
                  <a:gd name="T37" fmla="*/ 653 h 804"/>
                  <a:gd name="T38" fmla="*/ 1093 w 1629"/>
                  <a:gd name="T39" fmla="*/ 740 h 804"/>
                  <a:gd name="T40" fmla="*/ 1164 w 1629"/>
                  <a:gd name="T41" fmla="*/ 798 h 804"/>
                  <a:gd name="T42" fmla="*/ 1209 w 1629"/>
                  <a:gd name="T43" fmla="*/ 715 h 804"/>
                  <a:gd name="T44" fmla="*/ 1253 w 1629"/>
                  <a:gd name="T45" fmla="*/ 609 h 804"/>
                  <a:gd name="T46" fmla="*/ 1313 w 1629"/>
                  <a:gd name="T47" fmla="*/ 628 h 804"/>
                  <a:gd name="T48" fmla="*/ 1356 w 1629"/>
                  <a:gd name="T49" fmla="*/ 682 h 804"/>
                  <a:gd name="T50" fmla="*/ 1418 w 1629"/>
                  <a:gd name="T51" fmla="*/ 719 h 804"/>
                  <a:gd name="T52" fmla="*/ 1475 w 1629"/>
                  <a:gd name="T53" fmla="*/ 625 h 804"/>
                  <a:gd name="T54" fmla="*/ 1456 w 1629"/>
                  <a:gd name="T55" fmla="*/ 399 h 804"/>
                  <a:gd name="T56" fmla="*/ 1493 w 1629"/>
                  <a:gd name="T57" fmla="*/ 318 h 804"/>
                  <a:gd name="T58" fmla="*/ 1540 w 1629"/>
                  <a:gd name="T59" fmla="*/ 282 h 804"/>
                  <a:gd name="T60" fmla="*/ 1610 w 1629"/>
                  <a:gd name="T61" fmla="*/ 229 h 804"/>
                  <a:gd name="T62" fmla="*/ 1626 w 1629"/>
                  <a:gd name="T63" fmla="*/ 200 h 804"/>
                  <a:gd name="T64" fmla="*/ 1619 w 1629"/>
                  <a:gd name="T65" fmla="*/ 120 h 804"/>
                  <a:gd name="T66" fmla="*/ 1547 w 1629"/>
                  <a:gd name="T67" fmla="*/ 12 h 804"/>
                  <a:gd name="T68" fmla="*/ 1462 w 1629"/>
                  <a:gd name="T69" fmla="*/ 0 h 804"/>
                  <a:gd name="T70" fmla="*/ 1395 w 1629"/>
                  <a:gd name="T71" fmla="*/ 14 h 804"/>
                  <a:gd name="T72" fmla="*/ 1341 w 1629"/>
                  <a:gd name="T73" fmla="*/ 39 h 804"/>
                  <a:gd name="T74" fmla="*/ 1294 w 1629"/>
                  <a:gd name="T75" fmla="*/ 73 h 804"/>
                  <a:gd name="T76" fmla="*/ 1241 w 1629"/>
                  <a:gd name="T77" fmla="*/ 85 h 804"/>
                  <a:gd name="T78" fmla="*/ 1140 w 1629"/>
                  <a:gd name="T79" fmla="*/ 98 h 804"/>
                  <a:gd name="T80" fmla="*/ 1100 w 1629"/>
                  <a:gd name="T81" fmla="*/ 114 h 804"/>
                  <a:gd name="T82" fmla="*/ 1056 w 1629"/>
                  <a:gd name="T83" fmla="*/ 140 h 804"/>
                  <a:gd name="T84" fmla="*/ 987 w 1629"/>
                  <a:gd name="T85" fmla="*/ 167 h 804"/>
                  <a:gd name="T86" fmla="*/ 905 w 1629"/>
                  <a:gd name="T87" fmla="*/ 186 h 804"/>
                  <a:gd name="T88" fmla="*/ 822 w 1629"/>
                  <a:gd name="T89" fmla="*/ 194 h 804"/>
                  <a:gd name="T90" fmla="*/ 784 w 1629"/>
                  <a:gd name="T91" fmla="*/ 192 h 804"/>
                  <a:gd name="T92" fmla="*/ 761 w 1629"/>
                  <a:gd name="T93" fmla="*/ 190 h 804"/>
                  <a:gd name="T94" fmla="*/ 702 w 1629"/>
                  <a:gd name="T95" fmla="*/ 182 h 804"/>
                  <a:gd name="T96" fmla="*/ 619 w 1629"/>
                  <a:gd name="T97" fmla="*/ 173 h 804"/>
                  <a:gd name="T98" fmla="*/ 526 w 1629"/>
                  <a:gd name="T99" fmla="*/ 167 h 804"/>
                  <a:gd name="T100" fmla="*/ 425 w 1629"/>
                  <a:gd name="T101" fmla="*/ 167 h 804"/>
                  <a:gd name="T102" fmla="*/ 353 w 1629"/>
                  <a:gd name="T103" fmla="*/ 176 h 804"/>
                  <a:gd name="T104" fmla="*/ 299 w 1629"/>
                  <a:gd name="T105" fmla="*/ 191 h 804"/>
                  <a:gd name="T106" fmla="*/ 206 w 1629"/>
                  <a:gd name="T107" fmla="*/ 240 h 804"/>
                  <a:gd name="T108" fmla="*/ 141 w 1629"/>
                  <a:gd name="T109" fmla="*/ 298 h 804"/>
                  <a:gd name="T110" fmla="*/ 131 w 1629"/>
                  <a:gd name="T111" fmla="*/ 311 h 804"/>
                  <a:gd name="T112" fmla="*/ 91 w 1629"/>
                  <a:gd name="T113" fmla="*/ 350 h 804"/>
                  <a:gd name="T114" fmla="*/ 8 w 1629"/>
                  <a:gd name="T115" fmla="*/ 44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29" h="804">
                    <a:moveTo>
                      <a:pt x="0" y="458"/>
                    </a:moveTo>
                    <a:lnTo>
                      <a:pt x="0" y="464"/>
                    </a:lnTo>
                    <a:lnTo>
                      <a:pt x="4" y="466"/>
                    </a:lnTo>
                    <a:lnTo>
                      <a:pt x="11" y="467"/>
                    </a:lnTo>
                    <a:lnTo>
                      <a:pt x="20" y="467"/>
                    </a:lnTo>
                    <a:lnTo>
                      <a:pt x="33" y="467"/>
                    </a:lnTo>
                    <a:lnTo>
                      <a:pt x="46" y="465"/>
                    </a:lnTo>
                    <a:lnTo>
                      <a:pt x="62" y="464"/>
                    </a:lnTo>
                    <a:lnTo>
                      <a:pt x="78" y="462"/>
                    </a:lnTo>
                    <a:lnTo>
                      <a:pt x="94" y="462"/>
                    </a:lnTo>
                    <a:lnTo>
                      <a:pt x="111" y="462"/>
                    </a:lnTo>
                    <a:lnTo>
                      <a:pt x="128" y="463"/>
                    </a:lnTo>
                    <a:lnTo>
                      <a:pt x="144" y="466"/>
                    </a:lnTo>
                    <a:lnTo>
                      <a:pt x="158" y="471"/>
                    </a:lnTo>
                    <a:lnTo>
                      <a:pt x="171" y="479"/>
                    </a:lnTo>
                    <a:lnTo>
                      <a:pt x="182" y="490"/>
                    </a:lnTo>
                    <a:lnTo>
                      <a:pt x="191" y="504"/>
                    </a:lnTo>
                    <a:lnTo>
                      <a:pt x="199" y="522"/>
                    </a:lnTo>
                    <a:lnTo>
                      <a:pt x="208" y="540"/>
                    </a:lnTo>
                    <a:lnTo>
                      <a:pt x="216" y="562"/>
                    </a:lnTo>
                    <a:lnTo>
                      <a:pt x="223" y="585"/>
                    </a:lnTo>
                    <a:lnTo>
                      <a:pt x="232" y="615"/>
                    </a:lnTo>
                    <a:lnTo>
                      <a:pt x="243" y="646"/>
                    </a:lnTo>
                    <a:lnTo>
                      <a:pt x="254" y="678"/>
                    </a:lnTo>
                    <a:lnTo>
                      <a:pt x="268" y="708"/>
                    </a:lnTo>
                    <a:lnTo>
                      <a:pt x="284" y="736"/>
                    </a:lnTo>
                    <a:lnTo>
                      <a:pt x="304" y="760"/>
                    </a:lnTo>
                    <a:lnTo>
                      <a:pt x="327" y="781"/>
                    </a:lnTo>
                    <a:lnTo>
                      <a:pt x="352" y="795"/>
                    </a:lnTo>
                    <a:lnTo>
                      <a:pt x="359" y="797"/>
                    </a:lnTo>
                    <a:lnTo>
                      <a:pt x="367" y="799"/>
                    </a:lnTo>
                    <a:lnTo>
                      <a:pt x="375" y="801"/>
                    </a:lnTo>
                    <a:lnTo>
                      <a:pt x="383" y="803"/>
                    </a:lnTo>
                    <a:lnTo>
                      <a:pt x="391" y="804"/>
                    </a:lnTo>
                    <a:lnTo>
                      <a:pt x="401" y="804"/>
                    </a:lnTo>
                    <a:lnTo>
                      <a:pt x="409" y="804"/>
                    </a:lnTo>
                    <a:lnTo>
                      <a:pt x="418" y="804"/>
                    </a:lnTo>
                    <a:lnTo>
                      <a:pt x="448" y="799"/>
                    </a:lnTo>
                    <a:lnTo>
                      <a:pt x="474" y="791"/>
                    </a:lnTo>
                    <a:lnTo>
                      <a:pt x="496" y="781"/>
                    </a:lnTo>
                    <a:lnTo>
                      <a:pt x="515" y="767"/>
                    </a:lnTo>
                    <a:lnTo>
                      <a:pt x="530" y="751"/>
                    </a:lnTo>
                    <a:lnTo>
                      <a:pt x="542" y="733"/>
                    </a:lnTo>
                    <a:lnTo>
                      <a:pt x="554" y="715"/>
                    </a:lnTo>
                    <a:lnTo>
                      <a:pt x="563" y="697"/>
                    </a:lnTo>
                    <a:lnTo>
                      <a:pt x="572" y="678"/>
                    </a:lnTo>
                    <a:lnTo>
                      <a:pt x="579" y="661"/>
                    </a:lnTo>
                    <a:lnTo>
                      <a:pt x="587" y="645"/>
                    </a:lnTo>
                    <a:lnTo>
                      <a:pt x="595" y="630"/>
                    </a:lnTo>
                    <a:lnTo>
                      <a:pt x="604" y="618"/>
                    </a:lnTo>
                    <a:lnTo>
                      <a:pt x="615" y="609"/>
                    </a:lnTo>
                    <a:lnTo>
                      <a:pt x="626" y="604"/>
                    </a:lnTo>
                    <a:lnTo>
                      <a:pt x="641" y="603"/>
                    </a:lnTo>
                    <a:lnTo>
                      <a:pt x="657" y="604"/>
                    </a:lnTo>
                    <a:lnTo>
                      <a:pt x="674" y="606"/>
                    </a:lnTo>
                    <a:lnTo>
                      <a:pt x="690" y="607"/>
                    </a:lnTo>
                    <a:lnTo>
                      <a:pt x="706" y="608"/>
                    </a:lnTo>
                    <a:lnTo>
                      <a:pt x="722" y="609"/>
                    </a:lnTo>
                    <a:lnTo>
                      <a:pt x="737" y="610"/>
                    </a:lnTo>
                    <a:lnTo>
                      <a:pt x="753" y="610"/>
                    </a:lnTo>
                    <a:lnTo>
                      <a:pt x="769" y="611"/>
                    </a:lnTo>
                    <a:lnTo>
                      <a:pt x="785" y="611"/>
                    </a:lnTo>
                    <a:lnTo>
                      <a:pt x="803" y="611"/>
                    </a:lnTo>
                    <a:lnTo>
                      <a:pt x="819" y="611"/>
                    </a:lnTo>
                    <a:lnTo>
                      <a:pt x="836" y="610"/>
                    </a:lnTo>
                    <a:lnTo>
                      <a:pt x="854" y="609"/>
                    </a:lnTo>
                    <a:lnTo>
                      <a:pt x="872" y="607"/>
                    </a:lnTo>
                    <a:lnTo>
                      <a:pt x="890" y="604"/>
                    </a:lnTo>
                    <a:lnTo>
                      <a:pt x="910" y="601"/>
                    </a:lnTo>
                    <a:lnTo>
                      <a:pt x="945" y="596"/>
                    </a:lnTo>
                    <a:lnTo>
                      <a:pt x="975" y="598"/>
                    </a:lnTo>
                    <a:lnTo>
                      <a:pt x="1000" y="602"/>
                    </a:lnTo>
                    <a:lnTo>
                      <a:pt x="1020" y="610"/>
                    </a:lnTo>
                    <a:lnTo>
                      <a:pt x="1035" y="622"/>
                    </a:lnTo>
                    <a:lnTo>
                      <a:pt x="1047" y="636"/>
                    </a:lnTo>
                    <a:lnTo>
                      <a:pt x="1055" y="653"/>
                    </a:lnTo>
                    <a:lnTo>
                      <a:pt x="1059" y="671"/>
                    </a:lnTo>
                    <a:lnTo>
                      <a:pt x="1066" y="692"/>
                    </a:lnTo>
                    <a:lnTo>
                      <a:pt x="1078" y="716"/>
                    </a:lnTo>
                    <a:lnTo>
                      <a:pt x="1093" y="740"/>
                    </a:lnTo>
                    <a:lnTo>
                      <a:pt x="1110" y="763"/>
                    </a:lnTo>
                    <a:lnTo>
                      <a:pt x="1130" y="782"/>
                    </a:lnTo>
                    <a:lnTo>
                      <a:pt x="1148" y="795"/>
                    </a:lnTo>
                    <a:lnTo>
                      <a:pt x="1164" y="798"/>
                    </a:lnTo>
                    <a:lnTo>
                      <a:pt x="1178" y="791"/>
                    </a:lnTo>
                    <a:lnTo>
                      <a:pt x="1190" y="773"/>
                    </a:lnTo>
                    <a:lnTo>
                      <a:pt x="1200" y="746"/>
                    </a:lnTo>
                    <a:lnTo>
                      <a:pt x="1209" y="715"/>
                    </a:lnTo>
                    <a:lnTo>
                      <a:pt x="1218" y="682"/>
                    </a:lnTo>
                    <a:lnTo>
                      <a:pt x="1229" y="651"/>
                    </a:lnTo>
                    <a:lnTo>
                      <a:pt x="1240" y="625"/>
                    </a:lnTo>
                    <a:lnTo>
                      <a:pt x="1253" y="609"/>
                    </a:lnTo>
                    <a:lnTo>
                      <a:pt x="1269" y="604"/>
                    </a:lnTo>
                    <a:lnTo>
                      <a:pt x="1285" y="608"/>
                    </a:lnTo>
                    <a:lnTo>
                      <a:pt x="1299" y="616"/>
                    </a:lnTo>
                    <a:lnTo>
                      <a:pt x="1313" y="628"/>
                    </a:lnTo>
                    <a:lnTo>
                      <a:pt x="1324" y="640"/>
                    </a:lnTo>
                    <a:lnTo>
                      <a:pt x="1336" y="654"/>
                    </a:lnTo>
                    <a:lnTo>
                      <a:pt x="1346" y="668"/>
                    </a:lnTo>
                    <a:lnTo>
                      <a:pt x="1356" y="682"/>
                    </a:lnTo>
                    <a:lnTo>
                      <a:pt x="1364" y="693"/>
                    </a:lnTo>
                    <a:lnTo>
                      <a:pt x="1377" y="706"/>
                    </a:lnTo>
                    <a:lnTo>
                      <a:pt x="1396" y="715"/>
                    </a:lnTo>
                    <a:lnTo>
                      <a:pt x="1418" y="719"/>
                    </a:lnTo>
                    <a:lnTo>
                      <a:pt x="1440" y="715"/>
                    </a:lnTo>
                    <a:lnTo>
                      <a:pt x="1458" y="699"/>
                    </a:lnTo>
                    <a:lnTo>
                      <a:pt x="1471" y="670"/>
                    </a:lnTo>
                    <a:lnTo>
                      <a:pt x="1475" y="625"/>
                    </a:lnTo>
                    <a:lnTo>
                      <a:pt x="1468" y="561"/>
                    </a:lnTo>
                    <a:lnTo>
                      <a:pt x="1458" y="493"/>
                    </a:lnTo>
                    <a:lnTo>
                      <a:pt x="1455" y="440"/>
                    </a:lnTo>
                    <a:lnTo>
                      <a:pt x="1456" y="399"/>
                    </a:lnTo>
                    <a:lnTo>
                      <a:pt x="1463" y="369"/>
                    </a:lnTo>
                    <a:lnTo>
                      <a:pt x="1471" y="348"/>
                    </a:lnTo>
                    <a:lnTo>
                      <a:pt x="1481" y="330"/>
                    </a:lnTo>
                    <a:lnTo>
                      <a:pt x="1493" y="318"/>
                    </a:lnTo>
                    <a:lnTo>
                      <a:pt x="1502" y="306"/>
                    </a:lnTo>
                    <a:lnTo>
                      <a:pt x="1511" y="298"/>
                    </a:lnTo>
                    <a:lnTo>
                      <a:pt x="1524" y="290"/>
                    </a:lnTo>
                    <a:lnTo>
                      <a:pt x="1540" y="282"/>
                    </a:lnTo>
                    <a:lnTo>
                      <a:pt x="1558" y="272"/>
                    </a:lnTo>
                    <a:lnTo>
                      <a:pt x="1577" y="261"/>
                    </a:lnTo>
                    <a:lnTo>
                      <a:pt x="1594" y="246"/>
                    </a:lnTo>
                    <a:lnTo>
                      <a:pt x="1610" y="229"/>
                    </a:lnTo>
                    <a:lnTo>
                      <a:pt x="1624" y="207"/>
                    </a:lnTo>
                    <a:lnTo>
                      <a:pt x="1625" y="205"/>
                    </a:lnTo>
                    <a:lnTo>
                      <a:pt x="1626" y="202"/>
                    </a:lnTo>
                    <a:lnTo>
                      <a:pt x="1626" y="200"/>
                    </a:lnTo>
                    <a:lnTo>
                      <a:pt x="1627" y="197"/>
                    </a:lnTo>
                    <a:lnTo>
                      <a:pt x="1629" y="177"/>
                    </a:lnTo>
                    <a:lnTo>
                      <a:pt x="1626" y="151"/>
                    </a:lnTo>
                    <a:lnTo>
                      <a:pt x="1619" y="120"/>
                    </a:lnTo>
                    <a:lnTo>
                      <a:pt x="1608" y="88"/>
                    </a:lnTo>
                    <a:lnTo>
                      <a:pt x="1592" y="58"/>
                    </a:lnTo>
                    <a:lnTo>
                      <a:pt x="1571" y="32"/>
                    </a:lnTo>
                    <a:lnTo>
                      <a:pt x="1547" y="12"/>
                    </a:lnTo>
                    <a:lnTo>
                      <a:pt x="1517" y="2"/>
                    </a:lnTo>
                    <a:lnTo>
                      <a:pt x="1498" y="0"/>
                    </a:lnTo>
                    <a:lnTo>
                      <a:pt x="1480" y="0"/>
                    </a:lnTo>
                    <a:lnTo>
                      <a:pt x="1462" y="0"/>
                    </a:lnTo>
                    <a:lnTo>
                      <a:pt x="1444" y="2"/>
                    </a:lnTo>
                    <a:lnTo>
                      <a:pt x="1427" y="5"/>
                    </a:lnTo>
                    <a:lnTo>
                      <a:pt x="1411" y="9"/>
                    </a:lnTo>
                    <a:lnTo>
                      <a:pt x="1395" y="14"/>
                    </a:lnTo>
                    <a:lnTo>
                      <a:pt x="1381" y="19"/>
                    </a:lnTo>
                    <a:lnTo>
                      <a:pt x="1367" y="25"/>
                    </a:lnTo>
                    <a:lnTo>
                      <a:pt x="1354" y="32"/>
                    </a:lnTo>
                    <a:lnTo>
                      <a:pt x="1341" y="39"/>
                    </a:lnTo>
                    <a:lnTo>
                      <a:pt x="1328" y="47"/>
                    </a:lnTo>
                    <a:lnTo>
                      <a:pt x="1316" y="55"/>
                    </a:lnTo>
                    <a:lnTo>
                      <a:pt x="1305" y="64"/>
                    </a:lnTo>
                    <a:lnTo>
                      <a:pt x="1294" y="73"/>
                    </a:lnTo>
                    <a:lnTo>
                      <a:pt x="1285" y="83"/>
                    </a:lnTo>
                    <a:lnTo>
                      <a:pt x="1277" y="84"/>
                    </a:lnTo>
                    <a:lnTo>
                      <a:pt x="1262" y="84"/>
                    </a:lnTo>
                    <a:lnTo>
                      <a:pt x="1241" y="85"/>
                    </a:lnTo>
                    <a:lnTo>
                      <a:pt x="1217" y="86"/>
                    </a:lnTo>
                    <a:lnTo>
                      <a:pt x="1192" y="88"/>
                    </a:lnTo>
                    <a:lnTo>
                      <a:pt x="1165" y="92"/>
                    </a:lnTo>
                    <a:lnTo>
                      <a:pt x="1140" y="98"/>
                    </a:lnTo>
                    <a:lnTo>
                      <a:pt x="1117" y="105"/>
                    </a:lnTo>
                    <a:lnTo>
                      <a:pt x="1110" y="107"/>
                    </a:lnTo>
                    <a:lnTo>
                      <a:pt x="1104" y="110"/>
                    </a:lnTo>
                    <a:lnTo>
                      <a:pt x="1100" y="114"/>
                    </a:lnTo>
                    <a:lnTo>
                      <a:pt x="1094" y="117"/>
                    </a:lnTo>
                    <a:lnTo>
                      <a:pt x="1084" y="125"/>
                    </a:lnTo>
                    <a:lnTo>
                      <a:pt x="1071" y="132"/>
                    </a:lnTo>
                    <a:lnTo>
                      <a:pt x="1056" y="140"/>
                    </a:lnTo>
                    <a:lnTo>
                      <a:pt x="1041" y="147"/>
                    </a:lnTo>
                    <a:lnTo>
                      <a:pt x="1024" y="154"/>
                    </a:lnTo>
                    <a:lnTo>
                      <a:pt x="1005" y="161"/>
                    </a:lnTo>
                    <a:lnTo>
                      <a:pt x="987" y="167"/>
                    </a:lnTo>
                    <a:lnTo>
                      <a:pt x="967" y="173"/>
                    </a:lnTo>
                    <a:lnTo>
                      <a:pt x="947" y="178"/>
                    </a:lnTo>
                    <a:lnTo>
                      <a:pt x="926" y="183"/>
                    </a:lnTo>
                    <a:lnTo>
                      <a:pt x="905" y="186"/>
                    </a:lnTo>
                    <a:lnTo>
                      <a:pt x="884" y="190"/>
                    </a:lnTo>
                    <a:lnTo>
                      <a:pt x="863" y="192"/>
                    </a:lnTo>
                    <a:lnTo>
                      <a:pt x="843" y="193"/>
                    </a:lnTo>
                    <a:lnTo>
                      <a:pt x="822" y="194"/>
                    </a:lnTo>
                    <a:lnTo>
                      <a:pt x="803" y="193"/>
                    </a:lnTo>
                    <a:lnTo>
                      <a:pt x="797" y="193"/>
                    </a:lnTo>
                    <a:lnTo>
                      <a:pt x="791" y="192"/>
                    </a:lnTo>
                    <a:lnTo>
                      <a:pt x="784" y="192"/>
                    </a:lnTo>
                    <a:lnTo>
                      <a:pt x="778" y="191"/>
                    </a:lnTo>
                    <a:lnTo>
                      <a:pt x="773" y="191"/>
                    </a:lnTo>
                    <a:lnTo>
                      <a:pt x="767" y="191"/>
                    </a:lnTo>
                    <a:lnTo>
                      <a:pt x="761" y="190"/>
                    </a:lnTo>
                    <a:lnTo>
                      <a:pt x="755" y="190"/>
                    </a:lnTo>
                    <a:lnTo>
                      <a:pt x="738" y="187"/>
                    </a:lnTo>
                    <a:lnTo>
                      <a:pt x="721" y="185"/>
                    </a:lnTo>
                    <a:lnTo>
                      <a:pt x="702" y="182"/>
                    </a:lnTo>
                    <a:lnTo>
                      <a:pt x="683" y="179"/>
                    </a:lnTo>
                    <a:lnTo>
                      <a:pt x="662" y="177"/>
                    </a:lnTo>
                    <a:lnTo>
                      <a:pt x="641" y="175"/>
                    </a:lnTo>
                    <a:lnTo>
                      <a:pt x="619" y="173"/>
                    </a:lnTo>
                    <a:lnTo>
                      <a:pt x="596" y="170"/>
                    </a:lnTo>
                    <a:lnTo>
                      <a:pt x="573" y="169"/>
                    </a:lnTo>
                    <a:lnTo>
                      <a:pt x="550" y="167"/>
                    </a:lnTo>
                    <a:lnTo>
                      <a:pt x="526" y="167"/>
                    </a:lnTo>
                    <a:lnTo>
                      <a:pt x="501" y="166"/>
                    </a:lnTo>
                    <a:lnTo>
                      <a:pt x="475" y="166"/>
                    </a:lnTo>
                    <a:lnTo>
                      <a:pt x="450" y="166"/>
                    </a:lnTo>
                    <a:lnTo>
                      <a:pt x="425" y="167"/>
                    </a:lnTo>
                    <a:lnTo>
                      <a:pt x="398" y="169"/>
                    </a:lnTo>
                    <a:lnTo>
                      <a:pt x="383" y="170"/>
                    </a:lnTo>
                    <a:lnTo>
                      <a:pt x="368" y="173"/>
                    </a:lnTo>
                    <a:lnTo>
                      <a:pt x="353" y="176"/>
                    </a:lnTo>
                    <a:lnTo>
                      <a:pt x="340" y="178"/>
                    </a:lnTo>
                    <a:lnTo>
                      <a:pt x="326" y="183"/>
                    </a:lnTo>
                    <a:lnTo>
                      <a:pt x="312" y="186"/>
                    </a:lnTo>
                    <a:lnTo>
                      <a:pt x="299" y="191"/>
                    </a:lnTo>
                    <a:lnTo>
                      <a:pt x="288" y="196"/>
                    </a:lnTo>
                    <a:lnTo>
                      <a:pt x="258" y="209"/>
                    </a:lnTo>
                    <a:lnTo>
                      <a:pt x="230" y="224"/>
                    </a:lnTo>
                    <a:lnTo>
                      <a:pt x="206" y="240"/>
                    </a:lnTo>
                    <a:lnTo>
                      <a:pt x="184" y="258"/>
                    </a:lnTo>
                    <a:lnTo>
                      <a:pt x="167" y="273"/>
                    </a:lnTo>
                    <a:lnTo>
                      <a:pt x="152" y="287"/>
                    </a:lnTo>
                    <a:lnTo>
                      <a:pt x="141" y="298"/>
                    </a:lnTo>
                    <a:lnTo>
                      <a:pt x="135" y="306"/>
                    </a:lnTo>
                    <a:lnTo>
                      <a:pt x="133" y="307"/>
                    </a:lnTo>
                    <a:lnTo>
                      <a:pt x="132" y="310"/>
                    </a:lnTo>
                    <a:lnTo>
                      <a:pt x="131" y="311"/>
                    </a:lnTo>
                    <a:lnTo>
                      <a:pt x="131" y="311"/>
                    </a:lnTo>
                    <a:lnTo>
                      <a:pt x="125" y="317"/>
                    </a:lnTo>
                    <a:lnTo>
                      <a:pt x="110" y="329"/>
                    </a:lnTo>
                    <a:lnTo>
                      <a:pt x="91" y="350"/>
                    </a:lnTo>
                    <a:lnTo>
                      <a:pt x="68" y="373"/>
                    </a:lnTo>
                    <a:lnTo>
                      <a:pt x="45" y="397"/>
                    </a:lnTo>
                    <a:lnTo>
                      <a:pt x="23" y="421"/>
                    </a:lnTo>
                    <a:lnTo>
                      <a:pt x="8" y="443"/>
                    </a:lnTo>
                    <a:lnTo>
                      <a:pt x="0" y="458"/>
                    </a:lnTo>
                    <a:close/>
                  </a:path>
                </a:pathLst>
              </a:custGeom>
              <a:solidFill>
                <a:srgbClr val="FFE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50"/>
              <p:cNvSpPr>
                <a:spLocks/>
              </p:cNvSpPr>
              <p:nvPr/>
            </p:nvSpPr>
            <p:spPr bwMode="auto">
              <a:xfrm>
                <a:off x="989013" y="801688"/>
                <a:ext cx="1265238" cy="593725"/>
              </a:xfrm>
              <a:custGeom>
                <a:avLst/>
                <a:gdLst>
                  <a:gd name="T0" fmla="*/ 11 w 1594"/>
                  <a:gd name="T1" fmla="*/ 449 h 749"/>
                  <a:gd name="T2" fmla="*/ 57 w 1594"/>
                  <a:gd name="T3" fmla="*/ 446 h 749"/>
                  <a:gd name="T4" fmla="*/ 119 w 1594"/>
                  <a:gd name="T5" fmla="*/ 444 h 749"/>
                  <a:gd name="T6" fmla="*/ 174 w 1594"/>
                  <a:gd name="T7" fmla="*/ 463 h 749"/>
                  <a:gd name="T8" fmla="*/ 200 w 1594"/>
                  <a:gd name="T9" fmla="*/ 495 h 749"/>
                  <a:gd name="T10" fmla="*/ 218 w 1594"/>
                  <a:gd name="T11" fmla="*/ 532 h 749"/>
                  <a:gd name="T12" fmla="*/ 250 w 1594"/>
                  <a:gd name="T13" fmla="*/ 630 h 749"/>
                  <a:gd name="T14" fmla="*/ 320 w 1594"/>
                  <a:gd name="T15" fmla="*/ 728 h 749"/>
                  <a:gd name="T16" fmla="*/ 368 w 1594"/>
                  <a:gd name="T17" fmla="*/ 747 h 749"/>
                  <a:gd name="T18" fmla="*/ 399 w 1594"/>
                  <a:gd name="T19" fmla="*/ 749 h 749"/>
                  <a:gd name="T20" fmla="*/ 481 w 1594"/>
                  <a:gd name="T21" fmla="*/ 726 h 749"/>
                  <a:gd name="T22" fmla="*/ 540 w 1594"/>
                  <a:gd name="T23" fmla="*/ 667 h 749"/>
                  <a:gd name="T24" fmla="*/ 576 w 1594"/>
                  <a:gd name="T25" fmla="*/ 604 h 749"/>
                  <a:gd name="T26" fmla="*/ 617 w 1594"/>
                  <a:gd name="T27" fmla="*/ 567 h 749"/>
                  <a:gd name="T28" fmla="*/ 675 w 1594"/>
                  <a:gd name="T29" fmla="*/ 568 h 749"/>
                  <a:gd name="T30" fmla="*/ 735 w 1594"/>
                  <a:gd name="T31" fmla="*/ 571 h 749"/>
                  <a:gd name="T32" fmla="*/ 798 w 1594"/>
                  <a:gd name="T33" fmla="*/ 571 h 749"/>
                  <a:gd name="T34" fmla="*/ 863 w 1594"/>
                  <a:gd name="T35" fmla="*/ 565 h 749"/>
                  <a:gd name="T36" fmla="*/ 965 w 1594"/>
                  <a:gd name="T37" fmla="*/ 562 h 749"/>
                  <a:gd name="T38" fmla="*/ 1020 w 1594"/>
                  <a:gd name="T39" fmla="*/ 605 h 749"/>
                  <a:gd name="T40" fmla="*/ 1060 w 1594"/>
                  <a:gd name="T41" fmla="*/ 680 h 749"/>
                  <a:gd name="T42" fmla="*/ 1129 w 1594"/>
                  <a:gd name="T43" fmla="*/ 728 h 749"/>
                  <a:gd name="T44" fmla="*/ 1177 w 1594"/>
                  <a:gd name="T45" fmla="*/ 657 h 749"/>
                  <a:gd name="T46" fmla="*/ 1224 w 1594"/>
                  <a:gd name="T47" fmla="*/ 566 h 749"/>
                  <a:gd name="T48" fmla="*/ 1281 w 1594"/>
                  <a:gd name="T49" fmla="*/ 582 h 749"/>
                  <a:gd name="T50" fmla="*/ 1323 w 1594"/>
                  <a:gd name="T51" fmla="*/ 629 h 749"/>
                  <a:gd name="T52" fmla="*/ 1385 w 1594"/>
                  <a:gd name="T53" fmla="*/ 661 h 749"/>
                  <a:gd name="T54" fmla="*/ 1444 w 1594"/>
                  <a:gd name="T55" fmla="*/ 579 h 749"/>
                  <a:gd name="T56" fmla="*/ 1433 w 1594"/>
                  <a:gd name="T57" fmla="*/ 384 h 749"/>
                  <a:gd name="T58" fmla="*/ 1470 w 1594"/>
                  <a:gd name="T59" fmla="*/ 305 h 749"/>
                  <a:gd name="T60" fmla="*/ 1514 w 1594"/>
                  <a:gd name="T61" fmla="*/ 267 h 749"/>
                  <a:gd name="T62" fmla="*/ 1576 w 1594"/>
                  <a:gd name="T63" fmla="*/ 216 h 749"/>
                  <a:gd name="T64" fmla="*/ 1591 w 1594"/>
                  <a:gd name="T65" fmla="*/ 188 h 749"/>
                  <a:gd name="T66" fmla="*/ 1584 w 1594"/>
                  <a:gd name="T67" fmla="*/ 114 h 749"/>
                  <a:gd name="T68" fmla="*/ 1519 w 1594"/>
                  <a:gd name="T69" fmla="*/ 13 h 749"/>
                  <a:gd name="T70" fmla="*/ 1436 w 1594"/>
                  <a:gd name="T71" fmla="*/ 1 h 749"/>
                  <a:gd name="T72" fmla="*/ 1372 w 1594"/>
                  <a:gd name="T73" fmla="*/ 16 h 749"/>
                  <a:gd name="T74" fmla="*/ 1322 w 1594"/>
                  <a:gd name="T75" fmla="*/ 39 h 749"/>
                  <a:gd name="T76" fmla="*/ 1276 w 1594"/>
                  <a:gd name="T77" fmla="*/ 70 h 749"/>
                  <a:gd name="T78" fmla="*/ 1219 w 1594"/>
                  <a:gd name="T79" fmla="*/ 84 h 749"/>
                  <a:gd name="T80" fmla="*/ 1122 w 1594"/>
                  <a:gd name="T81" fmla="*/ 97 h 749"/>
                  <a:gd name="T82" fmla="*/ 1086 w 1594"/>
                  <a:gd name="T83" fmla="*/ 112 h 749"/>
                  <a:gd name="T84" fmla="*/ 1043 w 1594"/>
                  <a:gd name="T85" fmla="*/ 136 h 749"/>
                  <a:gd name="T86" fmla="*/ 974 w 1594"/>
                  <a:gd name="T87" fmla="*/ 161 h 749"/>
                  <a:gd name="T88" fmla="*/ 892 w 1594"/>
                  <a:gd name="T89" fmla="*/ 180 h 749"/>
                  <a:gd name="T90" fmla="*/ 810 w 1594"/>
                  <a:gd name="T91" fmla="*/ 188 h 749"/>
                  <a:gd name="T92" fmla="*/ 773 w 1594"/>
                  <a:gd name="T93" fmla="*/ 187 h 749"/>
                  <a:gd name="T94" fmla="*/ 752 w 1594"/>
                  <a:gd name="T95" fmla="*/ 186 h 749"/>
                  <a:gd name="T96" fmla="*/ 695 w 1594"/>
                  <a:gd name="T97" fmla="*/ 179 h 749"/>
                  <a:gd name="T98" fmla="*/ 613 w 1594"/>
                  <a:gd name="T99" fmla="*/ 171 h 749"/>
                  <a:gd name="T100" fmla="*/ 521 w 1594"/>
                  <a:gd name="T101" fmla="*/ 165 h 749"/>
                  <a:gd name="T102" fmla="*/ 421 w 1594"/>
                  <a:gd name="T103" fmla="*/ 167 h 749"/>
                  <a:gd name="T104" fmla="*/ 351 w 1594"/>
                  <a:gd name="T105" fmla="*/ 174 h 749"/>
                  <a:gd name="T106" fmla="*/ 299 w 1594"/>
                  <a:gd name="T107" fmla="*/ 188 h 749"/>
                  <a:gd name="T108" fmla="*/ 207 w 1594"/>
                  <a:gd name="T109" fmla="*/ 234 h 749"/>
                  <a:gd name="T110" fmla="*/ 143 w 1594"/>
                  <a:gd name="T111" fmla="*/ 288 h 749"/>
                  <a:gd name="T112" fmla="*/ 134 w 1594"/>
                  <a:gd name="T113" fmla="*/ 298 h 749"/>
                  <a:gd name="T114" fmla="*/ 93 w 1594"/>
                  <a:gd name="T115" fmla="*/ 336 h 749"/>
                  <a:gd name="T116" fmla="*/ 9 w 1594"/>
                  <a:gd name="T117" fmla="*/ 425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4" h="749">
                    <a:moveTo>
                      <a:pt x="0" y="439"/>
                    </a:moveTo>
                    <a:lnTo>
                      <a:pt x="0" y="444"/>
                    </a:lnTo>
                    <a:lnTo>
                      <a:pt x="4" y="447"/>
                    </a:lnTo>
                    <a:lnTo>
                      <a:pt x="11" y="449"/>
                    </a:lnTo>
                    <a:lnTo>
                      <a:pt x="19" y="449"/>
                    </a:lnTo>
                    <a:lnTo>
                      <a:pt x="30" y="448"/>
                    </a:lnTo>
                    <a:lnTo>
                      <a:pt x="43" y="447"/>
                    </a:lnTo>
                    <a:lnTo>
                      <a:pt x="57" y="446"/>
                    </a:lnTo>
                    <a:lnTo>
                      <a:pt x="72" y="444"/>
                    </a:lnTo>
                    <a:lnTo>
                      <a:pt x="88" y="442"/>
                    </a:lnTo>
                    <a:lnTo>
                      <a:pt x="104" y="442"/>
                    </a:lnTo>
                    <a:lnTo>
                      <a:pt x="119" y="444"/>
                    </a:lnTo>
                    <a:lnTo>
                      <a:pt x="135" y="445"/>
                    </a:lnTo>
                    <a:lnTo>
                      <a:pt x="149" y="449"/>
                    </a:lnTo>
                    <a:lnTo>
                      <a:pt x="163" y="455"/>
                    </a:lnTo>
                    <a:lnTo>
                      <a:pt x="174" y="463"/>
                    </a:lnTo>
                    <a:lnTo>
                      <a:pt x="185" y="474"/>
                    </a:lnTo>
                    <a:lnTo>
                      <a:pt x="189" y="480"/>
                    </a:lnTo>
                    <a:lnTo>
                      <a:pt x="195" y="489"/>
                    </a:lnTo>
                    <a:lnTo>
                      <a:pt x="200" y="495"/>
                    </a:lnTo>
                    <a:lnTo>
                      <a:pt x="206" y="505"/>
                    </a:lnTo>
                    <a:lnTo>
                      <a:pt x="210" y="513"/>
                    </a:lnTo>
                    <a:lnTo>
                      <a:pt x="215" y="522"/>
                    </a:lnTo>
                    <a:lnTo>
                      <a:pt x="218" y="532"/>
                    </a:lnTo>
                    <a:lnTo>
                      <a:pt x="222" y="543"/>
                    </a:lnTo>
                    <a:lnTo>
                      <a:pt x="230" y="570"/>
                    </a:lnTo>
                    <a:lnTo>
                      <a:pt x="239" y="600"/>
                    </a:lnTo>
                    <a:lnTo>
                      <a:pt x="250" y="630"/>
                    </a:lnTo>
                    <a:lnTo>
                      <a:pt x="263" y="659"/>
                    </a:lnTo>
                    <a:lnTo>
                      <a:pt x="279" y="685"/>
                    </a:lnTo>
                    <a:lnTo>
                      <a:pt x="298" y="710"/>
                    </a:lnTo>
                    <a:lnTo>
                      <a:pt x="320" y="728"/>
                    </a:lnTo>
                    <a:lnTo>
                      <a:pt x="345" y="741"/>
                    </a:lnTo>
                    <a:lnTo>
                      <a:pt x="352" y="743"/>
                    </a:lnTo>
                    <a:lnTo>
                      <a:pt x="360" y="744"/>
                    </a:lnTo>
                    <a:lnTo>
                      <a:pt x="368" y="747"/>
                    </a:lnTo>
                    <a:lnTo>
                      <a:pt x="375" y="748"/>
                    </a:lnTo>
                    <a:lnTo>
                      <a:pt x="383" y="748"/>
                    </a:lnTo>
                    <a:lnTo>
                      <a:pt x="391" y="749"/>
                    </a:lnTo>
                    <a:lnTo>
                      <a:pt x="399" y="749"/>
                    </a:lnTo>
                    <a:lnTo>
                      <a:pt x="407" y="748"/>
                    </a:lnTo>
                    <a:lnTo>
                      <a:pt x="436" y="743"/>
                    </a:lnTo>
                    <a:lnTo>
                      <a:pt x="460" y="736"/>
                    </a:lnTo>
                    <a:lnTo>
                      <a:pt x="481" y="726"/>
                    </a:lnTo>
                    <a:lnTo>
                      <a:pt x="499" y="713"/>
                    </a:lnTo>
                    <a:lnTo>
                      <a:pt x="515" y="699"/>
                    </a:lnTo>
                    <a:lnTo>
                      <a:pt x="528" y="683"/>
                    </a:lnTo>
                    <a:lnTo>
                      <a:pt x="540" y="667"/>
                    </a:lnTo>
                    <a:lnTo>
                      <a:pt x="550" y="650"/>
                    </a:lnTo>
                    <a:lnTo>
                      <a:pt x="559" y="634"/>
                    </a:lnTo>
                    <a:lnTo>
                      <a:pt x="568" y="618"/>
                    </a:lnTo>
                    <a:lnTo>
                      <a:pt x="576" y="604"/>
                    </a:lnTo>
                    <a:lnTo>
                      <a:pt x="586" y="590"/>
                    </a:lnTo>
                    <a:lnTo>
                      <a:pt x="595" y="579"/>
                    </a:lnTo>
                    <a:lnTo>
                      <a:pt x="605" y="571"/>
                    </a:lnTo>
                    <a:lnTo>
                      <a:pt x="617" y="567"/>
                    </a:lnTo>
                    <a:lnTo>
                      <a:pt x="631" y="566"/>
                    </a:lnTo>
                    <a:lnTo>
                      <a:pt x="646" y="567"/>
                    </a:lnTo>
                    <a:lnTo>
                      <a:pt x="661" y="568"/>
                    </a:lnTo>
                    <a:lnTo>
                      <a:pt x="675" y="568"/>
                    </a:lnTo>
                    <a:lnTo>
                      <a:pt x="690" y="569"/>
                    </a:lnTo>
                    <a:lnTo>
                      <a:pt x="705" y="570"/>
                    </a:lnTo>
                    <a:lnTo>
                      <a:pt x="720" y="570"/>
                    </a:lnTo>
                    <a:lnTo>
                      <a:pt x="735" y="571"/>
                    </a:lnTo>
                    <a:lnTo>
                      <a:pt x="750" y="571"/>
                    </a:lnTo>
                    <a:lnTo>
                      <a:pt x="766" y="571"/>
                    </a:lnTo>
                    <a:lnTo>
                      <a:pt x="781" y="571"/>
                    </a:lnTo>
                    <a:lnTo>
                      <a:pt x="798" y="571"/>
                    </a:lnTo>
                    <a:lnTo>
                      <a:pt x="813" y="570"/>
                    </a:lnTo>
                    <a:lnTo>
                      <a:pt x="830" y="569"/>
                    </a:lnTo>
                    <a:lnTo>
                      <a:pt x="846" y="567"/>
                    </a:lnTo>
                    <a:lnTo>
                      <a:pt x="863" y="565"/>
                    </a:lnTo>
                    <a:lnTo>
                      <a:pt x="881" y="562"/>
                    </a:lnTo>
                    <a:lnTo>
                      <a:pt x="914" y="558"/>
                    </a:lnTo>
                    <a:lnTo>
                      <a:pt x="942" y="558"/>
                    </a:lnTo>
                    <a:lnTo>
                      <a:pt x="965" y="562"/>
                    </a:lnTo>
                    <a:lnTo>
                      <a:pt x="984" y="569"/>
                    </a:lnTo>
                    <a:lnTo>
                      <a:pt x="999" y="578"/>
                    </a:lnTo>
                    <a:lnTo>
                      <a:pt x="1011" y="591"/>
                    </a:lnTo>
                    <a:lnTo>
                      <a:pt x="1020" y="605"/>
                    </a:lnTo>
                    <a:lnTo>
                      <a:pt x="1026" y="621"/>
                    </a:lnTo>
                    <a:lnTo>
                      <a:pt x="1033" y="639"/>
                    </a:lnTo>
                    <a:lnTo>
                      <a:pt x="1045" y="659"/>
                    </a:lnTo>
                    <a:lnTo>
                      <a:pt x="1060" y="680"/>
                    </a:lnTo>
                    <a:lnTo>
                      <a:pt x="1077" y="699"/>
                    </a:lnTo>
                    <a:lnTo>
                      <a:pt x="1096" y="714"/>
                    </a:lnTo>
                    <a:lnTo>
                      <a:pt x="1113" y="725"/>
                    </a:lnTo>
                    <a:lnTo>
                      <a:pt x="1129" y="728"/>
                    </a:lnTo>
                    <a:lnTo>
                      <a:pt x="1143" y="722"/>
                    </a:lnTo>
                    <a:lnTo>
                      <a:pt x="1156" y="706"/>
                    </a:lnTo>
                    <a:lnTo>
                      <a:pt x="1166" y="683"/>
                    </a:lnTo>
                    <a:lnTo>
                      <a:pt x="1177" y="657"/>
                    </a:lnTo>
                    <a:lnTo>
                      <a:pt x="1188" y="628"/>
                    </a:lnTo>
                    <a:lnTo>
                      <a:pt x="1198" y="603"/>
                    </a:lnTo>
                    <a:lnTo>
                      <a:pt x="1211" y="581"/>
                    </a:lnTo>
                    <a:lnTo>
                      <a:pt x="1224" y="566"/>
                    </a:lnTo>
                    <a:lnTo>
                      <a:pt x="1240" y="562"/>
                    </a:lnTo>
                    <a:lnTo>
                      <a:pt x="1255" y="566"/>
                    </a:lnTo>
                    <a:lnTo>
                      <a:pt x="1269" y="573"/>
                    </a:lnTo>
                    <a:lnTo>
                      <a:pt x="1281" y="582"/>
                    </a:lnTo>
                    <a:lnTo>
                      <a:pt x="1293" y="593"/>
                    </a:lnTo>
                    <a:lnTo>
                      <a:pt x="1303" y="606"/>
                    </a:lnTo>
                    <a:lnTo>
                      <a:pt x="1314" y="618"/>
                    </a:lnTo>
                    <a:lnTo>
                      <a:pt x="1323" y="629"/>
                    </a:lnTo>
                    <a:lnTo>
                      <a:pt x="1332" y="639"/>
                    </a:lnTo>
                    <a:lnTo>
                      <a:pt x="1346" y="650"/>
                    </a:lnTo>
                    <a:lnTo>
                      <a:pt x="1364" y="658"/>
                    </a:lnTo>
                    <a:lnTo>
                      <a:pt x="1385" y="661"/>
                    </a:lnTo>
                    <a:lnTo>
                      <a:pt x="1406" y="658"/>
                    </a:lnTo>
                    <a:lnTo>
                      <a:pt x="1424" y="644"/>
                    </a:lnTo>
                    <a:lnTo>
                      <a:pt x="1438" y="620"/>
                    </a:lnTo>
                    <a:lnTo>
                      <a:pt x="1444" y="579"/>
                    </a:lnTo>
                    <a:lnTo>
                      <a:pt x="1439" y="524"/>
                    </a:lnTo>
                    <a:lnTo>
                      <a:pt x="1432" y="465"/>
                    </a:lnTo>
                    <a:lnTo>
                      <a:pt x="1431" y="419"/>
                    </a:lnTo>
                    <a:lnTo>
                      <a:pt x="1433" y="384"/>
                    </a:lnTo>
                    <a:lnTo>
                      <a:pt x="1440" y="356"/>
                    </a:lnTo>
                    <a:lnTo>
                      <a:pt x="1450" y="335"/>
                    </a:lnTo>
                    <a:lnTo>
                      <a:pt x="1460" y="319"/>
                    </a:lnTo>
                    <a:lnTo>
                      <a:pt x="1470" y="305"/>
                    </a:lnTo>
                    <a:lnTo>
                      <a:pt x="1481" y="293"/>
                    </a:lnTo>
                    <a:lnTo>
                      <a:pt x="1489" y="285"/>
                    </a:lnTo>
                    <a:lnTo>
                      <a:pt x="1500" y="277"/>
                    </a:lnTo>
                    <a:lnTo>
                      <a:pt x="1514" y="267"/>
                    </a:lnTo>
                    <a:lnTo>
                      <a:pt x="1530" y="258"/>
                    </a:lnTo>
                    <a:lnTo>
                      <a:pt x="1546" y="247"/>
                    </a:lnTo>
                    <a:lnTo>
                      <a:pt x="1562" y="233"/>
                    </a:lnTo>
                    <a:lnTo>
                      <a:pt x="1576" y="216"/>
                    </a:lnTo>
                    <a:lnTo>
                      <a:pt x="1589" y="195"/>
                    </a:lnTo>
                    <a:lnTo>
                      <a:pt x="1590" y="192"/>
                    </a:lnTo>
                    <a:lnTo>
                      <a:pt x="1591" y="190"/>
                    </a:lnTo>
                    <a:lnTo>
                      <a:pt x="1591" y="188"/>
                    </a:lnTo>
                    <a:lnTo>
                      <a:pt x="1592" y="186"/>
                    </a:lnTo>
                    <a:lnTo>
                      <a:pt x="1594" y="167"/>
                    </a:lnTo>
                    <a:lnTo>
                      <a:pt x="1591" y="142"/>
                    </a:lnTo>
                    <a:lnTo>
                      <a:pt x="1584" y="114"/>
                    </a:lnTo>
                    <a:lnTo>
                      <a:pt x="1575" y="84"/>
                    </a:lnTo>
                    <a:lnTo>
                      <a:pt x="1560" y="55"/>
                    </a:lnTo>
                    <a:lnTo>
                      <a:pt x="1542" y="31"/>
                    </a:lnTo>
                    <a:lnTo>
                      <a:pt x="1519" y="13"/>
                    </a:lnTo>
                    <a:lnTo>
                      <a:pt x="1491" y="2"/>
                    </a:lnTo>
                    <a:lnTo>
                      <a:pt x="1473" y="0"/>
                    </a:lnTo>
                    <a:lnTo>
                      <a:pt x="1454" y="0"/>
                    </a:lnTo>
                    <a:lnTo>
                      <a:pt x="1436" y="1"/>
                    </a:lnTo>
                    <a:lnTo>
                      <a:pt x="1418" y="4"/>
                    </a:lnTo>
                    <a:lnTo>
                      <a:pt x="1402" y="7"/>
                    </a:lnTo>
                    <a:lnTo>
                      <a:pt x="1386" y="12"/>
                    </a:lnTo>
                    <a:lnTo>
                      <a:pt x="1372" y="16"/>
                    </a:lnTo>
                    <a:lnTo>
                      <a:pt x="1359" y="22"/>
                    </a:lnTo>
                    <a:lnTo>
                      <a:pt x="1347" y="27"/>
                    </a:lnTo>
                    <a:lnTo>
                      <a:pt x="1334" y="32"/>
                    </a:lnTo>
                    <a:lnTo>
                      <a:pt x="1322" y="39"/>
                    </a:lnTo>
                    <a:lnTo>
                      <a:pt x="1310" y="46"/>
                    </a:lnTo>
                    <a:lnTo>
                      <a:pt x="1298" y="54"/>
                    </a:lnTo>
                    <a:lnTo>
                      <a:pt x="1286" y="62"/>
                    </a:lnTo>
                    <a:lnTo>
                      <a:pt x="1276" y="70"/>
                    </a:lnTo>
                    <a:lnTo>
                      <a:pt x="1265" y="80"/>
                    </a:lnTo>
                    <a:lnTo>
                      <a:pt x="1255" y="82"/>
                    </a:lnTo>
                    <a:lnTo>
                      <a:pt x="1240" y="83"/>
                    </a:lnTo>
                    <a:lnTo>
                      <a:pt x="1219" y="84"/>
                    </a:lnTo>
                    <a:lnTo>
                      <a:pt x="1196" y="86"/>
                    </a:lnTo>
                    <a:lnTo>
                      <a:pt x="1171" y="89"/>
                    </a:lnTo>
                    <a:lnTo>
                      <a:pt x="1147" y="92"/>
                    </a:lnTo>
                    <a:lnTo>
                      <a:pt x="1122" y="97"/>
                    </a:lnTo>
                    <a:lnTo>
                      <a:pt x="1102" y="104"/>
                    </a:lnTo>
                    <a:lnTo>
                      <a:pt x="1096" y="106"/>
                    </a:lnTo>
                    <a:lnTo>
                      <a:pt x="1090" y="110"/>
                    </a:lnTo>
                    <a:lnTo>
                      <a:pt x="1086" y="112"/>
                    </a:lnTo>
                    <a:lnTo>
                      <a:pt x="1080" y="115"/>
                    </a:lnTo>
                    <a:lnTo>
                      <a:pt x="1069" y="122"/>
                    </a:lnTo>
                    <a:lnTo>
                      <a:pt x="1057" y="129"/>
                    </a:lnTo>
                    <a:lnTo>
                      <a:pt x="1043" y="136"/>
                    </a:lnTo>
                    <a:lnTo>
                      <a:pt x="1027" y="143"/>
                    </a:lnTo>
                    <a:lnTo>
                      <a:pt x="1011" y="149"/>
                    </a:lnTo>
                    <a:lnTo>
                      <a:pt x="992" y="156"/>
                    </a:lnTo>
                    <a:lnTo>
                      <a:pt x="974" y="161"/>
                    </a:lnTo>
                    <a:lnTo>
                      <a:pt x="954" y="167"/>
                    </a:lnTo>
                    <a:lnTo>
                      <a:pt x="934" y="172"/>
                    </a:lnTo>
                    <a:lnTo>
                      <a:pt x="913" y="176"/>
                    </a:lnTo>
                    <a:lnTo>
                      <a:pt x="892" y="180"/>
                    </a:lnTo>
                    <a:lnTo>
                      <a:pt x="871" y="183"/>
                    </a:lnTo>
                    <a:lnTo>
                      <a:pt x="851" y="186"/>
                    </a:lnTo>
                    <a:lnTo>
                      <a:pt x="831" y="187"/>
                    </a:lnTo>
                    <a:lnTo>
                      <a:pt x="810" y="188"/>
                    </a:lnTo>
                    <a:lnTo>
                      <a:pt x="792" y="188"/>
                    </a:lnTo>
                    <a:lnTo>
                      <a:pt x="786" y="188"/>
                    </a:lnTo>
                    <a:lnTo>
                      <a:pt x="780" y="187"/>
                    </a:lnTo>
                    <a:lnTo>
                      <a:pt x="773" y="187"/>
                    </a:lnTo>
                    <a:lnTo>
                      <a:pt x="768" y="187"/>
                    </a:lnTo>
                    <a:lnTo>
                      <a:pt x="762" y="187"/>
                    </a:lnTo>
                    <a:lnTo>
                      <a:pt x="756" y="186"/>
                    </a:lnTo>
                    <a:lnTo>
                      <a:pt x="752" y="186"/>
                    </a:lnTo>
                    <a:lnTo>
                      <a:pt x="746" y="184"/>
                    </a:lnTo>
                    <a:lnTo>
                      <a:pt x="730" y="182"/>
                    </a:lnTo>
                    <a:lnTo>
                      <a:pt x="713" y="180"/>
                    </a:lnTo>
                    <a:lnTo>
                      <a:pt x="695" y="179"/>
                    </a:lnTo>
                    <a:lnTo>
                      <a:pt x="677" y="176"/>
                    </a:lnTo>
                    <a:lnTo>
                      <a:pt x="656" y="174"/>
                    </a:lnTo>
                    <a:lnTo>
                      <a:pt x="635" y="172"/>
                    </a:lnTo>
                    <a:lnTo>
                      <a:pt x="613" y="171"/>
                    </a:lnTo>
                    <a:lnTo>
                      <a:pt x="591" y="168"/>
                    </a:lnTo>
                    <a:lnTo>
                      <a:pt x="568" y="167"/>
                    </a:lnTo>
                    <a:lnTo>
                      <a:pt x="545" y="166"/>
                    </a:lnTo>
                    <a:lnTo>
                      <a:pt x="521" y="165"/>
                    </a:lnTo>
                    <a:lnTo>
                      <a:pt x="496" y="165"/>
                    </a:lnTo>
                    <a:lnTo>
                      <a:pt x="472" y="165"/>
                    </a:lnTo>
                    <a:lnTo>
                      <a:pt x="446" y="166"/>
                    </a:lnTo>
                    <a:lnTo>
                      <a:pt x="421" y="167"/>
                    </a:lnTo>
                    <a:lnTo>
                      <a:pt x="396" y="168"/>
                    </a:lnTo>
                    <a:lnTo>
                      <a:pt x="381" y="169"/>
                    </a:lnTo>
                    <a:lnTo>
                      <a:pt x="366" y="172"/>
                    </a:lnTo>
                    <a:lnTo>
                      <a:pt x="351" y="174"/>
                    </a:lnTo>
                    <a:lnTo>
                      <a:pt x="337" y="177"/>
                    </a:lnTo>
                    <a:lnTo>
                      <a:pt x="324" y="181"/>
                    </a:lnTo>
                    <a:lnTo>
                      <a:pt x="311" y="183"/>
                    </a:lnTo>
                    <a:lnTo>
                      <a:pt x="299" y="188"/>
                    </a:lnTo>
                    <a:lnTo>
                      <a:pt x="287" y="191"/>
                    </a:lnTo>
                    <a:lnTo>
                      <a:pt x="257" y="204"/>
                    </a:lnTo>
                    <a:lnTo>
                      <a:pt x="231" y="219"/>
                    </a:lnTo>
                    <a:lnTo>
                      <a:pt x="207" y="234"/>
                    </a:lnTo>
                    <a:lnTo>
                      <a:pt x="185" y="250"/>
                    </a:lnTo>
                    <a:lnTo>
                      <a:pt x="167" y="264"/>
                    </a:lnTo>
                    <a:lnTo>
                      <a:pt x="154" y="278"/>
                    </a:lnTo>
                    <a:lnTo>
                      <a:pt x="143" y="288"/>
                    </a:lnTo>
                    <a:lnTo>
                      <a:pt x="138" y="295"/>
                    </a:lnTo>
                    <a:lnTo>
                      <a:pt x="136" y="296"/>
                    </a:lnTo>
                    <a:lnTo>
                      <a:pt x="135" y="297"/>
                    </a:lnTo>
                    <a:lnTo>
                      <a:pt x="134" y="298"/>
                    </a:lnTo>
                    <a:lnTo>
                      <a:pt x="134" y="298"/>
                    </a:lnTo>
                    <a:lnTo>
                      <a:pt x="127" y="304"/>
                    </a:lnTo>
                    <a:lnTo>
                      <a:pt x="112" y="317"/>
                    </a:lnTo>
                    <a:lnTo>
                      <a:pt x="93" y="336"/>
                    </a:lnTo>
                    <a:lnTo>
                      <a:pt x="68" y="358"/>
                    </a:lnTo>
                    <a:lnTo>
                      <a:pt x="45" y="383"/>
                    </a:lnTo>
                    <a:lnTo>
                      <a:pt x="23" y="406"/>
                    </a:lnTo>
                    <a:lnTo>
                      <a:pt x="9" y="425"/>
                    </a:lnTo>
                    <a:lnTo>
                      <a:pt x="0" y="439"/>
                    </a:lnTo>
                    <a:close/>
                  </a:path>
                </a:pathLst>
              </a:custGeom>
              <a:solidFill>
                <a:srgbClr val="FFD3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351"/>
              <p:cNvSpPr>
                <a:spLocks/>
              </p:cNvSpPr>
              <p:nvPr/>
            </p:nvSpPr>
            <p:spPr bwMode="auto">
              <a:xfrm>
                <a:off x="1004888" y="811213"/>
                <a:ext cx="1236663" cy="547688"/>
              </a:xfrm>
              <a:custGeom>
                <a:avLst/>
                <a:gdLst>
                  <a:gd name="T0" fmla="*/ 10 w 1559"/>
                  <a:gd name="T1" fmla="*/ 428 h 691"/>
                  <a:gd name="T2" fmla="*/ 56 w 1559"/>
                  <a:gd name="T3" fmla="*/ 424 h 691"/>
                  <a:gd name="T4" fmla="*/ 118 w 1559"/>
                  <a:gd name="T5" fmla="*/ 418 h 691"/>
                  <a:gd name="T6" fmla="*/ 168 w 1559"/>
                  <a:gd name="T7" fmla="*/ 433 h 691"/>
                  <a:gd name="T8" fmla="*/ 197 w 1559"/>
                  <a:gd name="T9" fmla="*/ 459 h 691"/>
                  <a:gd name="T10" fmla="*/ 217 w 1559"/>
                  <a:gd name="T11" fmla="*/ 490 h 691"/>
                  <a:gd name="T12" fmla="*/ 247 w 1559"/>
                  <a:gd name="T13" fmla="*/ 580 h 691"/>
                  <a:gd name="T14" fmla="*/ 313 w 1559"/>
                  <a:gd name="T15" fmla="*/ 673 h 691"/>
                  <a:gd name="T16" fmla="*/ 359 w 1559"/>
                  <a:gd name="T17" fmla="*/ 690 h 691"/>
                  <a:gd name="T18" fmla="*/ 389 w 1559"/>
                  <a:gd name="T19" fmla="*/ 691 h 691"/>
                  <a:gd name="T20" fmla="*/ 467 w 1559"/>
                  <a:gd name="T21" fmla="*/ 669 h 691"/>
                  <a:gd name="T22" fmla="*/ 526 w 1559"/>
                  <a:gd name="T23" fmla="*/ 617 h 691"/>
                  <a:gd name="T24" fmla="*/ 566 w 1559"/>
                  <a:gd name="T25" fmla="*/ 561 h 691"/>
                  <a:gd name="T26" fmla="*/ 606 w 1559"/>
                  <a:gd name="T27" fmla="*/ 527 h 691"/>
                  <a:gd name="T28" fmla="*/ 661 w 1559"/>
                  <a:gd name="T29" fmla="*/ 527 h 691"/>
                  <a:gd name="T30" fmla="*/ 718 w 1559"/>
                  <a:gd name="T31" fmla="*/ 529 h 691"/>
                  <a:gd name="T32" fmla="*/ 775 w 1559"/>
                  <a:gd name="T33" fmla="*/ 528 h 691"/>
                  <a:gd name="T34" fmla="*/ 836 w 1559"/>
                  <a:gd name="T35" fmla="*/ 523 h 691"/>
                  <a:gd name="T36" fmla="*/ 928 w 1559"/>
                  <a:gd name="T37" fmla="*/ 519 h 691"/>
                  <a:gd name="T38" fmla="*/ 984 w 1559"/>
                  <a:gd name="T39" fmla="*/ 555 h 691"/>
                  <a:gd name="T40" fmla="*/ 1028 w 1559"/>
                  <a:gd name="T41" fmla="*/ 617 h 691"/>
                  <a:gd name="T42" fmla="*/ 1096 w 1559"/>
                  <a:gd name="T43" fmla="*/ 657 h 691"/>
                  <a:gd name="T44" fmla="*/ 1145 w 1559"/>
                  <a:gd name="T45" fmla="*/ 597 h 691"/>
                  <a:gd name="T46" fmla="*/ 1195 w 1559"/>
                  <a:gd name="T47" fmla="*/ 521 h 691"/>
                  <a:gd name="T48" fmla="*/ 1249 w 1559"/>
                  <a:gd name="T49" fmla="*/ 535 h 691"/>
                  <a:gd name="T50" fmla="*/ 1290 w 1559"/>
                  <a:gd name="T51" fmla="*/ 576 h 691"/>
                  <a:gd name="T52" fmla="*/ 1352 w 1559"/>
                  <a:gd name="T53" fmla="*/ 603 h 691"/>
                  <a:gd name="T54" fmla="*/ 1411 w 1559"/>
                  <a:gd name="T55" fmla="*/ 533 h 691"/>
                  <a:gd name="T56" fmla="*/ 1411 w 1559"/>
                  <a:gd name="T57" fmla="*/ 365 h 691"/>
                  <a:gd name="T58" fmla="*/ 1449 w 1559"/>
                  <a:gd name="T59" fmla="*/ 291 h 691"/>
                  <a:gd name="T60" fmla="*/ 1487 w 1559"/>
                  <a:gd name="T61" fmla="*/ 252 h 691"/>
                  <a:gd name="T62" fmla="*/ 1542 w 1559"/>
                  <a:gd name="T63" fmla="*/ 199 h 691"/>
                  <a:gd name="T64" fmla="*/ 1556 w 1559"/>
                  <a:gd name="T65" fmla="*/ 175 h 691"/>
                  <a:gd name="T66" fmla="*/ 1551 w 1559"/>
                  <a:gd name="T67" fmla="*/ 106 h 691"/>
                  <a:gd name="T68" fmla="*/ 1489 w 1559"/>
                  <a:gd name="T69" fmla="*/ 10 h 691"/>
                  <a:gd name="T70" fmla="*/ 1411 w 1559"/>
                  <a:gd name="T71" fmla="*/ 2 h 691"/>
                  <a:gd name="T72" fmla="*/ 1349 w 1559"/>
                  <a:gd name="T73" fmla="*/ 17 h 691"/>
                  <a:gd name="T74" fmla="*/ 1304 w 1559"/>
                  <a:gd name="T75" fmla="*/ 38 h 691"/>
                  <a:gd name="T76" fmla="*/ 1257 w 1559"/>
                  <a:gd name="T77" fmla="*/ 66 h 691"/>
                  <a:gd name="T78" fmla="*/ 1197 w 1559"/>
                  <a:gd name="T79" fmla="*/ 81 h 691"/>
                  <a:gd name="T80" fmla="*/ 1106 w 1559"/>
                  <a:gd name="T81" fmla="*/ 95 h 691"/>
                  <a:gd name="T82" fmla="*/ 1071 w 1559"/>
                  <a:gd name="T83" fmla="*/ 108 h 691"/>
                  <a:gd name="T84" fmla="*/ 1030 w 1559"/>
                  <a:gd name="T85" fmla="*/ 130 h 691"/>
                  <a:gd name="T86" fmla="*/ 961 w 1559"/>
                  <a:gd name="T87" fmla="*/ 153 h 691"/>
                  <a:gd name="T88" fmla="*/ 879 w 1559"/>
                  <a:gd name="T89" fmla="*/ 171 h 691"/>
                  <a:gd name="T90" fmla="*/ 799 w 1559"/>
                  <a:gd name="T91" fmla="*/ 180 h 691"/>
                  <a:gd name="T92" fmla="*/ 763 w 1559"/>
                  <a:gd name="T93" fmla="*/ 180 h 691"/>
                  <a:gd name="T94" fmla="*/ 741 w 1559"/>
                  <a:gd name="T95" fmla="*/ 178 h 691"/>
                  <a:gd name="T96" fmla="*/ 689 w 1559"/>
                  <a:gd name="T97" fmla="*/ 172 h 691"/>
                  <a:gd name="T98" fmla="*/ 608 w 1559"/>
                  <a:gd name="T99" fmla="*/ 165 h 691"/>
                  <a:gd name="T100" fmla="*/ 516 w 1559"/>
                  <a:gd name="T101" fmla="*/ 162 h 691"/>
                  <a:gd name="T102" fmla="*/ 417 w 1559"/>
                  <a:gd name="T103" fmla="*/ 164 h 691"/>
                  <a:gd name="T104" fmla="*/ 348 w 1559"/>
                  <a:gd name="T105" fmla="*/ 170 h 691"/>
                  <a:gd name="T106" fmla="*/ 297 w 1559"/>
                  <a:gd name="T107" fmla="*/ 183 h 691"/>
                  <a:gd name="T108" fmla="*/ 206 w 1559"/>
                  <a:gd name="T109" fmla="*/ 225 h 691"/>
                  <a:gd name="T110" fmla="*/ 145 w 1559"/>
                  <a:gd name="T111" fmla="*/ 276 h 691"/>
                  <a:gd name="T112" fmla="*/ 137 w 1559"/>
                  <a:gd name="T113" fmla="*/ 285 h 691"/>
                  <a:gd name="T114" fmla="*/ 93 w 1559"/>
                  <a:gd name="T115" fmla="*/ 322 h 691"/>
                  <a:gd name="T116" fmla="*/ 7 w 1559"/>
                  <a:gd name="T117" fmla="*/ 40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9" h="691">
                    <a:moveTo>
                      <a:pt x="0" y="419"/>
                    </a:moveTo>
                    <a:lnTo>
                      <a:pt x="0" y="424"/>
                    </a:lnTo>
                    <a:lnTo>
                      <a:pt x="3" y="427"/>
                    </a:lnTo>
                    <a:lnTo>
                      <a:pt x="10" y="428"/>
                    </a:lnTo>
                    <a:lnTo>
                      <a:pt x="20" y="428"/>
                    </a:lnTo>
                    <a:lnTo>
                      <a:pt x="30" y="427"/>
                    </a:lnTo>
                    <a:lnTo>
                      <a:pt x="43" y="425"/>
                    </a:lnTo>
                    <a:lnTo>
                      <a:pt x="56" y="424"/>
                    </a:lnTo>
                    <a:lnTo>
                      <a:pt x="71" y="421"/>
                    </a:lnTo>
                    <a:lnTo>
                      <a:pt x="86" y="419"/>
                    </a:lnTo>
                    <a:lnTo>
                      <a:pt x="101" y="418"/>
                    </a:lnTo>
                    <a:lnTo>
                      <a:pt x="118" y="418"/>
                    </a:lnTo>
                    <a:lnTo>
                      <a:pt x="131" y="419"/>
                    </a:lnTo>
                    <a:lnTo>
                      <a:pt x="145" y="421"/>
                    </a:lnTo>
                    <a:lnTo>
                      <a:pt x="158" y="426"/>
                    </a:lnTo>
                    <a:lnTo>
                      <a:pt x="168" y="433"/>
                    </a:lnTo>
                    <a:lnTo>
                      <a:pt x="177" y="442"/>
                    </a:lnTo>
                    <a:lnTo>
                      <a:pt x="184" y="447"/>
                    </a:lnTo>
                    <a:lnTo>
                      <a:pt x="191" y="452"/>
                    </a:lnTo>
                    <a:lnTo>
                      <a:pt x="197" y="459"/>
                    </a:lnTo>
                    <a:lnTo>
                      <a:pt x="203" y="465"/>
                    </a:lnTo>
                    <a:lnTo>
                      <a:pt x="209" y="473"/>
                    </a:lnTo>
                    <a:lnTo>
                      <a:pt x="213" y="481"/>
                    </a:lnTo>
                    <a:lnTo>
                      <a:pt x="217" y="490"/>
                    </a:lnTo>
                    <a:lnTo>
                      <a:pt x="220" y="500"/>
                    </a:lnTo>
                    <a:lnTo>
                      <a:pt x="227" y="525"/>
                    </a:lnTo>
                    <a:lnTo>
                      <a:pt x="236" y="553"/>
                    </a:lnTo>
                    <a:lnTo>
                      <a:pt x="247" y="580"/>
                    </a:lnTo>
                    <a:lnTo>
                      <a:pt x="259" y="608"/>
                    </a:lnTo>
                    <a:lnTo>
                      <a:pt x="274" y="634"/>
                    </a:lnTo>
                    <a:lnTo>
                      <a:pt x="291" y="656"/>
                    </a:lnTo>
                    <a:lnTo>
                      <a:pt x="313" y="673"/>
                    </a:lnTo>
                    <a:lnTo>
                      <a:pt x="339" y="685"/>
                    </a:lnTo>
                    <a:lnTo>
                      <a:pt x="346" y="686"/>
                    </a:lnTo>
                    <a:lnTo>
                      <a:pt x="353" y="688"/>
                    </a:lnTo>
                    <a:lnTo>
                      <a:pt x="359" y="690"/>
                    </a:lnTo>
                    <a:lnTo>
                      <a:pt x="366" y="690"/>
                    </a:lnTo>
                    <a:lnTo>
                      <a:pt x="373" y="691"/>
                    </a:lnTo>
                    <a:lnTo>
                      <a:pt x="381" y="691"/>
                    </a:lnTo>
                    <a:lnTo>
                      <a:pt x="389" y="691"/>
                    </a:lnTo>
                    <a:lnTo>
                      <a:pt x="397" y="690"/>
                    </a:lnTo>
                    <a:lnTo>
                      <a:pt x="424" y="685"/>
                    </a:lnTo>
                    <a:lnTo>
                      <a:pt x="447" y="678"/>
                    </a:lnTo>
                    <a:lnTo>
                      <a:pt x="467" y="669"/>
                    </a:lnTo>
                    <a:lnTo>
                      <a:pt x="485" y="657"/>
                    </a:lnTo>
                    <a:lnTo>
                      <a:pt x="500" y="645"/>
                    </a:lnTo>
                    <a:lnTo>
                      <a:pt x="514" y="631"/>
                    </a:lnTo>
                    <a:lnTo>
                      <a:pt x="526" y="617"/>
                    </a:lnTo>
                    <a:lnTo>
                      <a:pt x="538" y="602"/>
                    </a:lnTo>
                    <a:lnTo>
                      <a:pt x="547" y="587"/>
                    </a:lnTo>
                    <a:lnTo>
                      <a:pt x="556" y="573"/>
                    </a:lnTo>
                    <a:lnTo>
                      <a:pt x="566" y="561"/>
                    </a:lnTo>
                    <a:lnTo>
                      <a:pt x="575" y="549"/>
                    </a:lnTo>
                    <a:lnTo>
                      <a:pt x="585" y="539"/>
                    </a:lnTo>
                    <a:lnTo>
                      <a:pt x="596" y="532"/>
                    </a:lnTo>
                    <a:lnTo>
                      <a:pt x="606" y="527"/>
                    </a:lnTo>
                    <a:lnTo>
                      <a:pt x="619" y="526"/>
                    </a:lnTo>
                    <a:lnTo>
                      <a:pt x="632" y="526"/>
                    </a:lnTo>
                    <a:lnTo>
                      <a:pt x="647" y="527"/>
                    </a:lnTo>
                    <a:lnTo>
                      <a:pt x="661" y="527"/>
                    </a:lnTo>
                    <a:lnTo>
                      <a:pt x="675" y="528"/>
                    </a:lnTo>
                    <a:lnTo>
                      <a:pt x="689" y="528"/>
                    </a:lnTo>
                    <a:lnTo>
                      <a:pt x="704" y="528"/>
                    </a:lnTo>
                    <a:lnTo>
                      <a:pt x="718" y="529"/>
                    </a:lnTo>
                    <a:lnTo>
                      <a:pt x="732" y="529"/>
                    </a:lnTo>
                    <a:lnTo>
                      <a:pt x="746" y="529"/>
                    </a:lnTo>
                    <a:lnTo>
                      <a:pt x="760" y="528"/>
                    </a:lnTo>
                    <a:lnTo>
                      <a:pt x="775" y="528"/>
                    </a:lnTo>
                    <a:lnTo>
                      <a:pt x="790" y="527"/>
                    </a:lnTo>
                    <a:lnTo>
                      <a:pt x="805" y="526"/>
                    </a:lnTo>
                    <a:lnTo>
                      <a:pt x="820" y="525"/>
                    </a:lnTo>
                    <a:lnTo>
                      <a:pt x="836" y="523"/>
                    </a:lnTo>
                    <a:lnTo>
                      <a:pt x="852" y="520"/>
                    </a:lnTo>
                    <a:lnTo>
                      <a:pt x="882" y="517"/>
                    </a:lnTo>
                    <a:lnTo>
                      <a:pt x="908" y="517"/>
                    </a:lnTo>
                    <a:lnTo>
                      <a:pt x="928" y="519"/>
                    </a:lnTo>
                    <a:lnTo>
                      <a:pt x="947" y="525"/>
                    </a:lnTo>
                    <a:lnTo>
                      <a:pt x="962" y="533"/>
                    </a:lnTo>
                    <a:lnTo>
                      <a:pt x="975" y="543"/>
                    </a:lnTo>
                    <a:lnTo>
                      <a:pt x="984" y="555"/>
                    </a:lnTo>
                    <a:lnTo>
                      <a:pt x="992" y="567"/>
                    </a:lnTo>
                    <a:lnTo>
                      <a:pt x="1001" y="582"/>
                    </a:lnTo>
                    <a:lnTo>
                      <a:pt x="1013" y="600"/>
                    </a:lnTo>
                    <a:lnTo>
                      <a:pt x="1028" y="617"/>
                    </a:lnTo>
                    <a:lnTo>
                      <a:pt x="1045" y="632"/>
                    </a:lnTo>
                    <a:lnTo>
                      <a:pt x="1062" y="646"/>
                    </a:lnTo>
                    <a:lnTo>
                      <a:pt x="1079" y="654"/>
                    </a:lnTo>
                    <a:lnTo>
                      <a:pt x="1096" y="657"/>
                    </a:lnTo>
                    <a:lnTo>
                      <a:pt x="1109" y="653"/>
                    </a:lnTo>
                    <a:lnTo>
                      <a:pt x="1122" y="639"/>
                    </a:lnTo>
                    <a:lnTo>
                      <a:pt x="1134" y="619"/>
                    </a:lnTo>
                    <a:lnTo>
                      <a:pt x="1145" y="597"/>
                    </a:lnTo>
                    <a:lnTo>
                      <a:pt x="1157" y="573"/>
                    </a:lnTo>
                    <a:lnTo>
                      <a:pt x="1168" y="551"/>
                    </a:lnTo>
                    <a:lnTo>
                      <a:pt x="1181" y="533"/>
                    </a:lnTo>
                    <a:lnTo>
                      <a:pt x="1195" y="521"/>
                    </a:lnTo>
                    <a:lnTo>
                      <a:pt x="1210" y="518"/>
                    </a:lnTo>
                    <a:lnTo>
                      <a:pt x="1223" y="521"/>
                    </a:lnTo>
                    <a:lnTo>
                      <a:pt x="1237" y="527"/>
                    </a:lnTo>
                    <a:lnTo>
                      <a:pt x="1249" y="535"/>
                    </a:lnTo>
                    <a:lnTo>
                      <a:pt x="1260" y="544"/>
                    </a:lnTo>
                    <a:lnTo>
                      <a:pt x="1271" y="555"/>
                    </a:lnTo>
                    <a:lnTo>
                      <a:pt x="1281" y="565"/>
                    </a:lnTo>
                    <a:lnTo>
                      <a:pt x="1290" y="576"/>
                    </a:lnTo>
                    <a:lnTo>
                      <a:pt x="1299" y="584"/>
                    </a:lnTo>
                    <a:lnTo>
                      <a:pt x="1313" y="593"/>
                    </a:lnTo>
                    <a:lnTo>
                      <a:pt x="1332" y="601"/>
                    </a:lnTo>
                    <a:lnTo>
                      <a:pt x="1352" y="603"/>
                    </a:lnTo>
                    <a:lnTo>
                      <a:pt x="1372" y="600"/>
                    </a:lnTo>
                    <a:lnTo>
                      <a:pt x="1390" y="588"/>
                    </a:lnTo>
                    <a:lnTo>
                      <a:pt x="1404" y="566"/>
                    </a:lnTo>
                    <a:lnTo>
                      <a:pt x="1411" y="533"/>
                    </a:lnTo>
                    <a:lnTo>
                      <a:pt x="1410" y="486"/>
                    </a:lnTo>
                    <a:lnTo>
                      <a:pt x="1407" y="436"/>
                    </a:lnTo>
                    <a:lnTo>
                      <a:pt x="1407" y="396"/>
                    </a:lnTo>
                    <a:lnTo>
                      <a:pt x="1411" y="365"/>
                    </a:lnTo>
                    <a:lnTo>
                      <a:pt x="1419" y="339"/>
                    </a:lnTo>
                    <a:lnTo>
                      <a:pt x="1428" y="321"/>
                    </a:lnTo>
                    <a:lnTo>
                      <a:pt x="1438" y="305"/>
                    </a:lnTo>
                    <a:lnTo>
                      <a:pt x="1449" y="291"/>
                    </a:lnTo>
                    <a:lnTo>
                      <a:pt x="1458" y="277"/>
                    </a:lnTo>
                    <a:lnTo>
                      <a:pt x="1465" y="269"/>
                    </a:lnTo>
                    <a:lnTo>
                      <a:pt x="1474" y="261"/>
                    </a:lnTo>
                    <a:lnTo>
                      <a:pt x="1487" y="252"/>
                    </a:lnTo>
                    <a:lnTo>
                      <a:pt x="1501" y="242"/>
                    </a:lnTo>
                    <a:lnTo>
                      <a:pt x="1515" y="230"/>
                    </a:lnTo>
                    <a:lnTo>
                      <a:pt x="1529" y="216"/>
                    </a:lnTo>
                    <a:lnTo>
                      <a:pt x="1542" y="199"/>
                    </a:lnTo>
                    <a:lnTo>
                      <a:pt x="1553" y="180"/>
                    </a:lnTo>
                    <a:lnTo>
                      <a:pt x="1554" y="178"/>
                    </a:lnTo>
                    <a:lnTo>
                      <a:pt x="1555" y="177"/>
                    </a:lnTo>
                    <a:lnTo>
                      <a:pt x="1556" y="175"/>
                    </a:lnTo>
                    <a:lnTo>
                      <a:pt x="1556" y="172"/>
                    </a:lnTo>
                    <a:lnTo>
                      <a:pt x="1559" y="155"/>
                    </a:lnTo>
                    <a:lnTo>
                      <a:pt x="1556" y="132"/>
                    </a:lnTo>
                    <a:lnTo>
                      <a:pt x="1551" y="106"/>
                    </a:lnTo>
                    <a:lnTo>
                      <a:pt x="1541" y="78"/>
                    </a:lnTo>
                    <a:lnTo>
                      <a:pt x="1529" y="50"/>
                    </a:lnTo>
                    <a:lnTo>
                      <a:pt x="1511" y="27"/>
                    </a:lnTo>
                    <a:lnTo>
                      <a:pt x="1489" y="10"/>
                    </a:lnTo>
                    <a:lnTo>
                      <a:pt x="1464" y="2"/>
                    </a:lnTo>
                    <a:lnTo>
                      <a:pt x="1446" y="1"/>
                    </a:lnTo>
                    <a:lnTo>
                      <a:pt x="1428" y="0"/>
                    </a:lnTo>
                    <a:lnTo>
                      <a:pt x="1411" y="2"/>
                    </a:lnTo>
                    <a:lnTo>
                      <a:pt x="1394" y="4"/>
                    </a:lnTo>
                    <a:lnTo>
                      <a:pt x="1378" y="8"/>
                    </a:lnTo>
                    <a:lnTo>
                      <a:pt x="1363" y="11"/>
                    </a:lnTo>
                    <a:lnTo>
                      <a:pt x="1349" y="17"/>
                    </a:lnTo>
                    <a:lnTo>
                      <a:pt x="1336" y="22"/>
                    </a:lnTo>
                    <a:lnTo>
                      <a:pt x="1326" y="26"/>
                    </a:lnTo>
                    <a:lnTo>
                      <a:pt x="1316" y="32"/>
                    </a:lnTo>
                    <a:lnTo>
                      <a:pt x="1304" y="38"/>
                    </a:lnTo>
                    <a:lnTo>
                      <a:pt x="1292" y="43"/>
                    </a:lnTo>
                    <a:lnTo>
                      <a:pt x="1280" y="50"/>
                    </a:lnTo>
                    <a:lnTo>
                      <a:pt x="1268" y="58"/>
                    </a:lnTo>
                    <a:lnTo>
                      <a:pt x="1257" y="66"/>
                    </a:lnTo>
                    <a:lnTo>
                      <a:pt x="1245" y="74"/>
                    </a:lnTo>
                    <a:lnTo>
                      <a:pt x="1234" y="77"/>
                    </a:lnTo>
                    <a:lnTo>
                      <a:pt x="1218" y="79"/>
                    </a:lnTo>
                    <a:lnTo>
                      <a:pt x="1197" y="81"/>
                    </a:lnTo>
                    <a:lnTo>
                      <a:pt x="1175" y="84"/>
                    </a:lnTo>
                    <a:lnTo>
                      <a:pt x="1151" y="86"/>
                    </a:lnTo>
                    <a:lnTo>
                      <a:pt x="1128" y="89"/>
                    </a:lnTo>
                    <a:lnTo>
                      <a:pt x="1106" y="95"/>
                    </a:lnTo>
                    <a:lnTo>
                      <a:pt x="1086" y="101"/>
                    </a:lnTo>
                    <a:lnTo>
                      <a:pt x="1082" y="103"/>
                    </a:lnTo>
                    <a:lnTo>
                      <a:pt x="1076" y="106"/>
                    </a:lnTo>
                    <a:lnTo>
                      <a:pt x="1071" y="108"/>
                    </a:lnTo>
                    <a:lnTo>
                      <a:pt x="1067" y="111"/>
                    </a:lnTo>
                    <a:lnTo>
                      <a:pt x="1056" y="117"/>
                    </a:lnTo>
                    <a:lnTo>
                      <a:pt x="1044" y="124"/>
                    </a:lnTo>
                    <a:lnTo>
                      <a:pt x="1030" y="130"/>
                    </a:lnTo>
                    <a:lnTo>
                      <a:pt x="1014" y="136"/>
                    </a:lnTo>
                    <a:lnTo>
                      <a:pt x="998" y="142"/>
                    </a:lnTo>
                    <a:lnTo>
                      <a:pt x="979" y="148"/>
                    </a:lnTo>
                    <a:lnTo>
                      <a:pt x="961" y="153"/>
                    </a:lnTo>
                    <a:lnTo>
                      <a:pt x="941" y="159"/>
                    </a:lnTo>
                    <a:lnTo>
                      <a:pt x="920" y="163"/>
                    </a:lnTo>
                    <a:lnTo>
                      <a:pt x="900" y="168"/>
                    </a:lnTo>
                    <a:lnTo>
                      <a:pt x="879" y="171"/>
                    </a:lnTo>
                    <a:lnTo>
                      <a:pt x="859" y="175"/>
                    </a:lnTo>
                    <a:lnTo>
                      <a:pt x="839" y="177"/>
                    </a:lnTo>
                    <a:lnTo>
                      <a:pt x="819" y="179"/>
                    </a:lnTo>
                    <a:lnTo>
                      <a:pt x="799" y="180"/>
                    </a:lnTo>
                    <a:lnTo>
                      <a:pt x="781" y="180"/>
                    </a:lnTo>
                    <a:lnTo>
                      <a:pt x="774" y="180"/>
                    </a:lnTo>
                    <a:lnTo>
                      <a:pt x="768" y="180"/>
                    </a:lnTo>
                    <a:lnTo>
                      <a:pt x="763" y="180"/>
                    </a:lnTo>
                    <a:lnTo>
                      <a:pt x="757" y="179"/>
                    </a:lnTo>
                    <a:lnTo>
                      <a:pt x="751" y="179"/>
                    </a:lnTo>
                    <a:lnTo>
                      <a:pt x="746" y="179"/>
                    </a:lnTo>
                    <a:lnTo>
                      <a:pt x="741" y="178"/>
                    </a:lnTo>
                    <a:lnTo>
                      <a:pt x="736" y="178"/>
                    </a:lnTo>
                    <a:lnTo>
                      <a:pt x="721" y="176"/>
                    </a:lnTo>
                    <a:lnTo>
                      <a:pt x="705" y="175"/>
                    </a:lnTo>
                    <a:lnTo>
                      <a:pt x="689" y="172"/>
                    </a:lnTo>
                    <a:lnTo>
                      <a:pt x="669" y="171"/>
                    </a:lnTo>
                    <a:lnTo>
                      <a:pt x="650" y="169"/>
                    </a:lnTo>
                    <a:lnTo>
                      <a:pt x="630" y="168"/>
                    </a:lnTo>
                    <a:lnTo>
                      <a:pt x="608" y="165"/>
                    </a:lnTo>
                    <a:lnTo>
                      <a:pt x="586" y="164"/>
                    </a:lnTo>
                    <a:lnTo>
                      <a:pt x="563" y="163"/>
                    </a:lnTo>
                    <a:lnTo>
                      <a:pt x="540" y="162"/>
                    </a:lnTo>
                    <a:lnTo>
                      <a:pt x="516" y="162"/>
                    </a:lnTo>
                    <a:lnTo>
                      <a:pt x="492" y="162"/>
                    </a:lnTo>
                    <a:lnTo>
                      <a:pt x="467" y="162"/>
                    </a:lnTo>
                    <a:lnTo>
                      <a:pt x="442" y="163"/>
                    </a:lnTo>
                    <a:lnTo>
                      <a:pt x="417" y="164"/>
                    </a:lnTo>
                    <a:lnTo>
                      <a:pt x="393" y="165"/>
                    </a:lnTo>
                    <a:lnTo>
                      <a:pt x="378" y="167"/>
                    </a:lnTo>
                    <a:lnTo>
                      <a:pt x="363" y="168"/>
                    </a:lnTo>
                    <a:lnTo>
                      <a:pt x="348" y="170"/>
                    </a:lnTo>
                    <a:lnTo>
                      <a:pt x="335" y="172"/>
                    </a:lnTo>
                    <a:lnTo>
                      <a:pt x="321" y="176"/>
                    </a:lnTo>
                    <a:lnTo>
                      <a:pt x="309" y="179"/>
                    </a:lnTo>
                    <a:lnTo>
                      <a:pt x="297" y="183"/>
                    </a:lnTo>
                    <a:lnTo>
                      <a:pt x="287" y="186"/>
                    </a:lnTo>
                    <a:lnTo>
                      <a:pt x="257" y="198"/>
                    </a:lnTo>
                    <a:lnTo>
                      <a:pt x="230" y="210"/>
                    </a:lnTo>
                    <a:lnTo>
                      <a:pt x="206" y="225"/>
                    </a:lnTo>
                    <a:lnTo>
                      <a:pt x="186" y="240"/>
                    </a:lnTo>
                    <a:lnTo>
                      <a:pt x="168" y="254"/>
                    </a:lnTo>
                    <a:lnTo>
                      <a:pt x="154" y="266"/>
                    </a:lnTo>
                    <a:lnTo>
                      <a:pt x="145" y="276"/>
                    </a:lnTo>
                    <a:lnTo>
                      <a:pt x="139" y="282"/>
                    </a:lnTo>
                    <a:lnTo>
                      <a:pt x="138" y="283"/>
                    </a:lnTo>
                    <a:lnTo>
                      <a:pt x="138" y="284"/>
                    </a:lnTo>
                    <a:lnTo>
                      <a:pt x="137" y="285"/>
                    </a:lnTo>
                    <a:lnTo>
                      <a:pt x="137" y="285"/>
                    </a:lnTo>
                    <a:lnTo>
                      <a:pt x="130" y="291"/>
                    </a:lnTo>
                    <a:lnTo>
                      <a:pt x="114" y="304"/>
                    </a:lnTo>
                    <a:lnTo>
                      <a:pt x="93" y="322"/>
                    </a:lnTo>
                    <a:lnTo>
                      <a:pt x="69" y="343"/>
                    </a:lnTo>
                    <a:lnTo>
                      <a:pt x="45" y="366"/>
                    </a:lnTo>
                    <a:lnTo>
                      <a:pt x="23" y="387"/>
                    </a:lnTo>
                    <a:lnTo>
                      <a:pt x="7" y="405"/>
                    </a:lnTo>
                    <a:lnTo>
                      <a:pt x="0" y="419"/>
                    </a:lnTo>
                    <a:close/>
                  </a:path>
                </a:pathLst>
              </a:custGeom>
              <a:solidFill>
                <a:srgbClr val="FFC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352"/>
              <p:cNvSpPr>
                <a:spLocks/>
              </p:cNvSpPr>
              <p:nvPr/>
            </p:nvSpPr>
            <p:spPr bwMode="auto">
              <a:xfrm>
                <a:off x="1020763" y="820738"/>
                <a:ext cx="1209675" cy="503238"/>
              </a:xfrm>
              <a:custGeom>
                <a:avLst/>
                <a:gdLst>
                  <a:gd name="T0" fmla="*/ 39 w 1523"/>
                  <a:gd name="T1" fmla="*/ 404 h 635"/>
                  <a:gd name="T2" fmla="*/ 150 w 1523"/>
                  <a:gd name="T3" fmla="*/ 400 h 635"/>
                  <a:gd name="T4" fmla="*/ 192 w 1523"/>
                  <a:gd name="T5" fmla="*/ 423 h 635"/>
                  <a:gd name="T6" fmla="*/ 214 w 1523"/>
                  <a:gd name="T7" fmla="*/ 448 h 635"/>
                  <a:gd name="T8" fmla="*/ 242 w 1523"/>
                  <a:gd name="T9" fmla="*/ 532 h 635"/>
                  <a:gd name="T10" fmla="*/ 305 w 1523"/>
                  <a:gd name="T11" fmla="*/ 621 h 635"/>
                  <a:gd name="T12" fmla="*/ 350 w 1523"/>
                  <a:gd name="T13" fmla="*/ 634 h 635"/>
                  <a:gd name="T14" fmla="*/ 379 w 1523"/>
                  <a:gd name="T15" fmla="*/ 635 h 635"/>
                  <a:gd name="T16" fmla="*/ 451 w 1523"/>
                  <a:gd name="T17" fmla="*/ 614 h 635"/>
                  <a:gd name="T18" fmla="*/ 511 w 1523"/>
                  <a:gd name="T19" fmla="*/ 568 h 635"/>
                  <a:gd name="T20" fmla="*/ 554 w 1523"/>
                  <a:gd name="T21" fmla="*/ 517 h 635"/>
                  <a:gd name="T22" fmla="*/ 594 w 1523"/>
                  <a:gd name="T23" fmla="*/ 489 h 635"/>
                  <a:gd name="T24" fmla="*/ 646 w 1523"/>
                  <a:gd name="T25" fmla="*/ 489 h 635"/>
                  <a:gd name="T26" fmla="*/ 698 w 1523"/>
                  <a:gd name="T27" fmla="*/ 489 h 635"/>
                  <a:gd name="T28" fmla="*/ 752 w 1523"/>
                  <a:gd name="T29" fmla="*/ 486 h 635"/>
                  <a:gd name="T30" fmla="*/ 807 w 1523"/>
                  <a:gd name="T31" fmla="*/ 482 h 635"/>
                  <a:gd name="T32" fmla="*/ 893 w 1523"/>
                  <a:gd name="T33" fmla="*/ 478 h 635"/>
                  <a:gd name="T34" fmla="*/ 949 w 1523"/>
                  <a:gd name="T35" fmla="*/ 505 h 635"/>
                  <a:gd name="T36" fmla="*/ 995 w 1523"/>
                  <a:gd name="T37" fmla="*/ 554 h 635"/>
                  <a:gd name="T38" fmla="*/ 1060 w 1523"/>
                  <a:gd name="T39" fmla="*/ 586 h 635"/>
                  <a:gd name="T40" fmla="*/ 1113 w 1523"/>
                  <a:gd name="T41" fmla="*/ 538 h 635"/>
                  <a:gd name="T42" fmla="*/ 1164 w 1523"/>
                  <a:gd name="T43" fmla="*/ 478 h 635"/>
                  <a:gd name="T44" fmla="*/ 1216 w 1523"/>
                  <a:gd name="T45" fmla="*/ 490 h 635"/>
                  <a:gd name="T46" fmla="*/ 1255 w 1523"/>
                  <a:gd name="T47" fmla="*/ 521 h 635"/>
                  <a:gd name="T48" fmla="*/ 1319 w 1523"/>
                  <a:gd name="T49" fmla="*/ 545 h 635"/>
                  <a:gd name="T50" fmla="*/ 1376 w 1523"/>
                  <a:gd name="T51" fmla="*/ 486 h 635"/>
                  <a:gd name="T52" fmla="*/ 1388 w 1523"/>
                  <a:gd name="T53" fmla="*/ 348 h 635"/>
                  <a:gd name="T54" fmla="*/ 1426 w 1523"/>
                  <a:gd name="T55" fmla="*/ 278 h 635"/>
                  <a:gd name="T56" fmla="*/ 1459 w 1523"/>
                  <a:gd name="T57" fmla="*/ 237 h 635"/>
                  <a:gd name="T58" fmla="*/ 1506 w 1523"/>
                  <a:gd name="T59" fmla="*/ 186 h 635"/>
                  <a:gd name="T60" fmla="*/ 1519 w 1523"/>
                  <a:gd name="T61" fmla="*/ 163 h 635"/>
                  <a:gd name="T62" fmla="*/ 1517 w 1523"/>
                  <a:gd name="T63" fmla="*/ 99 h 635"/>
                  <a:gd name="T64" fmla="*/ 1462 w 1523"/>
                  <a:gd name="T65" fmla="*/ 9 h 635"/>
                  <a:gd name="T66" fmla="*/ 1384 w 1523"/>
                  <a:gd name="T67" fmla="*/ 2 h 635"/>
                  <a:gd name="T68" fmla="*/ 1324 w 1523"/>
                  <a:gd name="T69" fmla="*/ 19 h 635"/>
                  <a:gd name="T70" fmla="*/ 1285 w 1523"/>
                  <a:gd name="T71" fmla="*/ 38 h 635"/>
                  <a:gd name="T72" fmla="*/ 1237 w 1523"/>
                  <a:gd name="T73" fmla="*/ 63 h 635"/>
                  <a:gd name="T74" fmla="*/ 1174 w 1523"/>
                  <a:gd name="T75" fmla="*/ 80 h 635"/>
                  <a:gd name="T76" fmla="*/ 1087 w 1523"/>
                  <a:gd name="T77" fmla="*/ 93 h 635"/>
                  <a:gd name="T78" fmla="*/ 1056 w 1523"/>
                  <a:gd name="T79" fmla="*/ 106 h 635"/>
                  <a:gd name="T80" fmla="*/ 1016 w 1523"/>
                  <a:gd name="T81" fmla="*/ 125 h 635"/>
                  <a:gd name="T82" fmla="*/ 947 w 1523"/>
                  <a:gd name="T83" fmla="*/ 145 h 635"/>
                  <a:gd name="T84" fmla="*/ 866 w 1523"/>
                  <a:gd name="T85" fmla="*/ 163 h 635"/>
                  <a:gd name="T86" fmla="*/ 787 w 1523"/>
                  <a:gd name="T87" fmla="*/ 172 h 635"/>
                  <a:gd name="T88" fmla="*/ 751 w 1523"/>
                  <a:gd name="T89" fmla="*/ 174 h 635"/>
                  <a:gd name="T90" fmla="*/ 729 w 1523"/>
                  <a:gd name="T91" fmla="*/ 173 h 635"/>
                  <a:gd name="T92" fmla="*/ 679 w 1523"/>
                  <a:gd name="T93" fmla="*/ 168 h 635"/>
                  <a:gd name="T94" fmla="*/ 601 w 1523"/>
                  <a:gd name="T95" fmla="*/ 164 h 635"/>
                  <a:gd name="T96" fmla="*/ 509 w 1523"/>
                  <a:gd name="T97" fmla="*/ 160 h 635"/>
                  <a:gd name="T98" fmla="*/ 412 w 1523"/>
                  <a:gd name="T99" fmla="*/ 163 h 635"/>
                  <a:gd name="T100" fmla="*/ 344 w 1523"/>
                  <a:gd name="T101" fmla="*/ 168 h 635"/>
                  <a:gd name="T102" fmla="*/ 295 w 1523"/>
                  <a:gd name="T103" fmla="*/ 178 h 635"/>
                  <a:gd name="T104" fmla="*/ 205 w 1523"/>
                  <a:gd name="T105" fmla="*/ 218 h 635"/>
                  <a:gd name="T106" fmla="*/ 145 w 1523"/>
                  <a:gd name="T107" fmla="*/ 265 h 635"/>
                  <a:gd name="T108" fmla="*/ 138 w 1523"/>
                  <a:gd name="T109" fmla="*/ 273 h 635"/>
                  <a:gd name="T110" fmla="*/ 93 w 1523"/>
                  <a:gd name="T111" fmla="*/ 309 h 635"/>
                  <a:gd name="T112" fmla="*/ 7 w 1523"/>
                  <a:gd name="T113" fmla="*/ 3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3" h="635">
                    <a:moveTo>
                      <a:pt x="0" y="399"/>
                    </a:moveTo>
                    <a:lnTo>
                      <a:pt x="3" y="406"/>
                    </a:lnTo>
                    <a:lnTo>
                      <a:pt x="17" y="408"/>
                    </a:lnTo>
                    <a:lnTo>
                      <a:pt x="39" y="404"/>
                    </a:lnTo>
                    <a:lnTo>
                      <a:pt x="65" y="401"/>
                    </a:lnTo>
                    <a:lnTo>
                      <a:pt x="94" y="398"/>
                    </a:lnTo>
                    <a:lnTo>
                      <a:pt x="123" y="396"/>
                    </a:lnTo>
                    <a:lnTo>
                      <a:pt x="150" y="400"/>
                    </a:lnTo>
                    <a:lnTo>
                      <a:pt x="170" y="411"/>
                    </a:lnTo>
                    <a:lnTo>
                      <a:pt x="178" y="415"/>
                    </a:lnTo>
                    <a:lnTo>
                      <a:pt x="185" y="418"/>
                    </a:lnTo>
                    <a:lnTo>
                      <a:pt x="192" y="423"/>
                    </a:lnTo>
                    <a:lnTo>
                      <a:pt x="199" y="427"/>
                    </a:lnTo>
                    <a:lnTo>
                      <a:pt x="205" y="433"/>
                    </a:lnTo>
                    <a:lnTo>
                      <a:pt x="211" y="440"/>
                    </a:lnTo>
                    <a:lnTo>
                      <a:pt x="214" y="448"/>
                    </a:lnTo>
                    <a:lnTo>
                      <a:pt x="217" y="456"/>
                    </a:lnTo>
                    <a:lnTo>
                      <a:pt x="224" y="479"/>
                    </a:lnTo>
                    <a:lnTo>
                      <a:pt x="232" y="506"/>
                    </a:lnTo>
                    <a:lnTo>
                      <a:pt x="242" y="532"/>
                    </a:lnTo>
                    <a:lnTo>
                      <a:pt x="253" y="559"/>
                    </a:lnTo>
                    <a:lnTo>
                      <a:pt x="267" y="584"/>
                    </a:lnTo>
                    <a:lnTo>
                      <a:pt x="284" y="605"/>
                    </a:lnTo>
                    <a:lnTo>
                      <a:pt x="305" y="621"/>
                    </a:lnTo>
                    <a:lnTo>
                      <a:pt x="330" y="631"/>
                    </a:lnTo>
                    <a:lnTo>
                      <a:pt x="337" y="633"/>
                    </a:lnTo>
                    <a:lnTo>
                      <a:pt x="343" y="634"/>
                    </a:lnTo>
                    <a:lnTo>
                      <a:pt x="350" y="634"/>
                    </a:lnTo>
                    <a:lnTo>
                      <a:pt x="357" y="635"/>
                    </a:lnTo>
                    <a:lnTo>
                      <a:pt x="364" y="635"/>
                    </a:lnTo>
                    <a:lnTo>
                      <a:pt x="371" y="635"/>
                    </a:lnTo>
                    <a:lnTo>
                      <a:pt x="379" y="635"/>
                    </a:lnTo>
                    <a:lnTo>
                      <a:pt x="386" y="634"/>
                    </a:lnTo>
                    <a:lnTo>
                      <a:pt x="410" y="629"/>
                    </a:lnTo>
                    <a:lnTo>
                      <a:pt x="432" y="623"/>
                    </a:lnTo>
                    <a:lnTo>
                      <a:pt x="451" y="614"/>
                    </a:lnTo>
                    <a:lnTo>
                      <a:pt x="469" y="605"/>
                    </a:lnTo>
                    <a:lnTo>
                      <a:pt x="484" y="593"/>
                    </a:lnTo>
                    <a:lnTo>
                      <a:pt x="499" y="581"/>
                    </a:lnTo>
                    <a:lnTo>
                      <a:pt x="511" y="568"/>
                    </a:lnTo>
                    <a:lnTo>
                      <a:pt x="523" y="554"/>
                    </a:lnTo>
                    <a:lnTo>
                      <a:pt x="533" y="542"/>
                    </a:lnTo>
                    <a:lnTo>
                      <a:pt x="543" y="529"/>
                    </a:lnTo>
                    <a:lnTo>
                      <a:pt x="554" y="517"/>
                    </a:lnTo>
                    <a:lnTo>
                      <a:pt x="563" y="508"/>
                    </a:lnTo>
                    <a:lnTo>
                      <a:pt x="573" y="499"/>
                    </a:lnTo>
                    <a:lnTo>
                      <a:pt x="584" y="493"/>
                    </a:lnTo>
                    <a:lnTo>
                      <a:pt x="594" y="489"/>
                    </a:lnTo>
                    <a:lnTo>
                      <a:pt x="606" y="487"/>
                    </a:lnTo>
                    <a:lnTo>
                      <a:pt x="620" y="487"/>
                    </a:lnTo>
                    <a:lnTo>
                      <a:pt x="632" y="487"/>
                    </a:lnTo>
                    <a:lnTo>
                      <a:pt x="646" y="489"/>
                    </a:lnTo>
                    <a:lnTo>
                      <a:pt x="659" y="489"/>
                    </a:lnTo>
                    <a:lnTo>
                      <a:pt x="672" y="489"/>
                    </a:lnTo>
                    <a:lnTo>
                      <a:pt x="685" y="489"/>
                    </a:lnTo>
                    <a:lnTo>
                      <a:pt x="698" y="489"/>
                    </a:lnTo>
                    <a:lnTo>
                      <a:pt x="712" y="489"/>
                    </a:lnTo>
                    <a:lnTo>
                      <a:pt x="724" y="487"/>
                    </a:lnTo>
                    <a:lnTo>
                      <a:pt x="738" y="487"/>
                    </a:lnTo>
                    <a:lnTo>
                      <a:pt x="752" y="486"/>
                    </a:lnTo>
                    <a:lnTo>
                      <a:pt x="765" y="485"/>
                    </a:lnTo>
                    <a:lnTo>
                      <a:pt x="778" y="484"/>
                    </a:lnTo>
                    <a:lnTo>
                      <a:pt x="793" y="483"/>
                    </a:lnTo>
                    <a:lnTo>
                      <a:pt x="807" y="482"/>
                    </a:lnTo>
                    <a:lnTo>
                      <a:pt x="822" y="479"/>
                    </a:lnTo>
                    <a:lnTo>
                      <a:pt x="849" y="476"/>
                    </a:lnTo>
                    <a:lnTo>
                      <a:pt x="873" y="476"/>
                    </a:lnTo>
                    <a:lnTo>
                      <a:pt x="893" y="478"/>
                    </a:lnTo>
                    <a:lnTo>
                      <a:pt x="911" y="482"/>
                    </a:lnTo>
                    <a:lnTo>
                      <a:pt x="925" y="489"/>
                    </a:lnTo>
                    <a:lnTo>
                      <a:pt x="937" y="495"/>
                    </a:lnTo>
                    <a:lnTo>
                      <a:pt x="949" y="505"/>
                    </a:lnTo>
                    <a:lnTo>
                      <a:pt x="957" y="515"/>
                    </a:lnTo>
                    <a:lnTo>
                      <a:pt x="967" y="528"/>
                    </a:lnTo>
                    <a:lnTo>
                      <a:pt x="980" y="540"/>
                    </a:lnTo>
                    <a:lnTo>
                      <a:pt x="995" y="554"/>
                    </a:lnTo>
                    <a:lnTo>
                      <a:pt x="1011" y="567"/>
                    </a:lnTo>
                    <a:lnTo>
                      <a:pt x="1027" y="577"/>
                    </a:lnTo>
                    <a:lnTo>
                      <a:pt x="1045" y="584"/>
                    </a:lnTo>
                    <a:lnTo>
                      <a:pt x="1060" y="586"/>
                    </a:lnTo>
                    <a:lnTo>
                      <a:pt x="1073" y="583"/>
                    </a:lnTo>
                    <a:lnTo>
                      <a:pt x="1087" y="571"/>
                    </a:lnTo>
                    <a:lnTo>
                      <a:pt x="1100" y="556"/>
                    </a:lnTo>
                    <a:lnTo>
                      <a:pt x="1113" y="538"/>
                    </a:lnTo>
                    <a:lnTo>
                      <a:pt x="1125" y="520"/>
                    </a:lnTo>
                    <a:lnTo>
                      <a:pt x="1137" y="502"/>
                    </a:lnTo>
                    <a:lnTo>
                      <a:pt x="1151" y="487"/>
                    </a:lnTo>
                    <a:lnTo>
                      <a:pt x="1164" y="478"/>
                    </a:lnTo>
                    <a:lnTo>
                      <a:pt x="1179" y="476"/>
                    </a:lnTo>
                    <a:lnTo>
                      <a:pt x="1193" y="478"/>
                    </a:lnTo>
                    <a:lnTo>
                      <a:pt x="1205" y="483"/>
                    </a:lnTo>
                    <a:lnTo>
                      <a:pt x="1216" y="490"/>
                    </a:lnTo>
                    <a:lnTo>
                      <a:pt x="1228" y="498"/>
                    </a:lnTo>
                    <a:lnTo>
                      <a:pt x="1237" y="506"/>
                    </a:lnTo>
                    <a:lnTo>
                      <a:pt x="1247" y="514"/>
                    </a:lnTo>
                    <a:lnTo>
                      <a:pt x="1255" y="521"/>
                    </a:lnTo>
                    <a:lnTo>
                      <a:pt x="1265" y="528"/>
                    </a:lnTo>
                    <a:lnTo>
                      <a:pt x="1281" y="536"/>
                    </a:lnTo>
                    <a:lnTo>
                      <a:pt x="1299" y="543"/>
                    </a:lnTo>
                    <a:lnTo>
                      <a:pt x="1319" y="545"/>
                    </a:lnTo>
                    <a:lnTo>
                      <a:pt x="1337" y="542"/>
                    </a:lnTo>
                    <a:lnTo>
                      <a:pt x="1354" y="532"/>
                    </a:lnTo>
                    <a:lnTo>
                      <a:pt x="1368" y="514"/>
                    </a:lnTo>
                    <a:lnTo>
                      <a:pt x="1376" y="486"/>
                    </a:lnTo>
                    <a:lnTo>
                      <a:pt x="1379" y="448"/>
                    </a:lnTo>
                    <a:lnTo>
                      <a:pt x="1379" y="408"/>
                    </a:lnTo>
                    <a:lnTo>
                      <a:pt x="1382" y="375"/>
                    </a:lnTo>
                    <a:lnTo>
                      <a:pt x="1388" y="348"/>
                    </a:lnTo>
                    <a:lnTo>
                      <a:pt x="1396" y="326"/>
                    </a:lnTo>
                    <a:lnTo>
                      <a:pt x="1405" y="308"/>
                    </a:lnTo>
                    <a:lnTo>
                      <a:pt x="1415" y="292"/>
                    </a:lnTo>
                    <a:lnTo>
                      <a:pt x="1426" y="278"/>
                    </a:lnTo>
                    <a:lnTo>
                      <a:pt x="1435" y="263"/>
                    </a:lnTo>
                    <a:lnTo>
                      <a:pt x="1441" y="256"/>
                    </a:lnTo>
                    <a:lnTo>
                      <a:pt x="1449" y="247"/>
                    </a:lnTo>
                    <a:lnTo>
                      <a:pt x="1459" y="237"/>
                    </a:lnTo>
                    <a:lnTo>
                      <a:pt x="1471" y="226"/>
                    </a:lnTo>
                    <a:lnTo>
                      <a:pt x="1483" y="214"/>
                    </a:lnTo>
                    <a:lnTo>
                      <a:pt x="1495" y="201"/>
                    </a:lnTo>
                    <a:lnTo>
                      <a:pt x="1506" y="186"/>
                    </a:lnTo>
                    <a:lnTo>
                      <a:pt x="1517" y="168"/>
                    </a:lnTo>
                    <a:lnTo>
                      <a:pt x="1518" y="166"/>
                    </a:lnTo>
                    <a:lnTo>
                      <a:pt x="1519" y="164"/>
                    </a:lnTo>
                    <a:lnTo>
                      <a:pt x="1519" y="163"/>
                    </a:lnTo>
                    <a:lnTo>
                      <a:pt x="1520" y="160"/>
                    </a:lnTo>
                    <a:lnTo>
                      <a:pt x="1523" y="145"/>
                    </a:lnTo>
                    <a:lnTo>
                      <a:pt x="1521" y="123"/>
                    </a:lnTo>
                    <a:lnTo>
                      <a:pt x="1517" y="99"/>
                    </a:lnTo>
                    <a:lnTo>
                      <a:pt x="1509" y="73"/>
                    </a:lnTo>
                    <a:lnTo>
                      <a:pt x="1496" y="47"/>
                    </a:lnTo>
                    <a:lnTo>
                      <a:pt x="1481" y="25"/>
                    </a:lnTo>
                    <a:lnTo>
                      <a:pt x="1462" y="9"/>
                    </a:lnTo>
                    <a:lnTo>
                      <a:pt x="1437" y="1"/>
                    </a:lnTo>
                    <a:lnTo>
                      <a:pt x="1419" y="0"/>
                    </a:lnTo>
                    <a:lnTo>
                      <a:pt x="1402" y="0"/>
                    </a:lnTo>
                    <a:lnTo>
                      <a:pt x="1384" y="2"/>
                    </a:lnTo>
                    <a:lnTo>
                      <a:pt x="1367" y="5"/>
                    </a:lnTo>
                    <a:lnTo>
                      <a:pt x="1352" y="8"/>
                    </a:lnTo>
                    <a:lnTo>
                      <a:pt x="1337" y="13"/>
                    </a:lnTo>
                    <a:lnTo>
                      <a:pt x="1324" y="19"/>
                    </a:lnTo>
                    <a:lnTo>
                      <a:pt x="1313" y="23"/>
                    </a:lnTo>
                    <a:lnTo>
                      <a:pt x="1305" y="27"/>
                    </a:lnTo>
                    <a:lnTo>
                      <a:pt x="1296" y="32"/>
                    </a:lnTo>
                    <a:lnTo>
                      <a:pt x="1285" y="38"/>
                    </a:lnTo>
                    <a:lnTo>
                      <a:pt x="1274" y="44"/>
                    </a:lnTo>
                    <a:lnTo>
                      <a:pt x="1262" y="51"/>
                    </a:lnTo>
                    <a:lnTo>
                      <a:pt x="1250" y="57"/>
                    </a:lnTo>
                    <a:lnTo>
                      <a:pt x="1237" y="63"/>
                    </a:lnTo>
                    <a:lnTo>
                      <a:pt x="1224" y="69"/>
                    </a:lnTo>
                    <a:lnTo>
                      <a:pt x="1212" y="74"/>
                    </a:lnTo>
                    <a:lnTo>
                      <a:pt x="1194" y="77"/>
                    </a:lnTo>
                    <a:lnTo>
                      <a:pt x="1174" y="80"/>
                    </a:lnTo>
                    <a:lnTo>
                      <a:pt x="1152" y="83"/>
                    </a:lnTo>
                    <a:lnTo>
                      <a:pt x="1129" y="87"/>
                    </a:lnTo>
                    <a:lnTo>
                      <a:pt x="1107" y="90"/>
                    </a:lnTo>
                    <a:lnTo>
                      <a:pt x="1087" y="93"/>
                    </a:lnTo>
                    <a:lnTo>
                      <a:pt x="1070" y="99"/>
                    </a:lnTo>
                    <a:lnTo>
                      <a:pt x="1065" y="102"/>
                    </a:lnTo>
                    <a:lnTo>
                      <a:pt x="1061" y="104"/>
                    </a:lnTo>
                    <a:lnTo>
                      <a:pt x="1056" y="106"/>
                    </a:lnTo>
                    <a:lnTo>
                      <a:pt x="1051" y="108"/>
                    </a:lnTo>
                    <a:lnTo>
                      <a:pt x="1041" y="114"/>
                    </a:lnTo>
                    <a:lnTo>
                      <a:pt x="1030" y="119"/>
                    </a:lnTo>
                    <a:lnTo>
                      <a:pt x="1016" y="125"/>
                    </a:lnTo>
                    <a:lnTo>
                      <a:pt x="1000" y="130"/>
                    </a:lnTo>
                    <a:lnTo>
                      <a:pt x="984" y="135"/>
                    </a:lnTo>
                    <a:lnTo>
                      <a:pt x="965" y="141"/>
                    </a:lnTo>
                    <a:lnTo>
                      <a:pt x="947" y="145"/>
                    </a:lnTo>
                    <a:lnTo>
                      <a:pt x="927" y="151"/>
                    </a:lnTo>
                    <a:lnTo>
                      <a:pt x="906" y="156"/>
                    </a:lnTo>
                    <a:lnTo>
                      <a:pt x="887" y="159"/>
                    </a:lnTo>
                    <a:lnTo>
                      <a:pt x="866" y="163"/>
                    </a:lnTo>
                    <a:lnTo>
                      <a:pt x="845" y="166"/>
                    </a:lnTo>
                    <a:lnTo>
                      <a:pt x="826" y="169"/>
                    </a:lnTo>
                    <a:lnTo>
                      <a:pt x="806" y="171"/>
                    </a:lnTo>
                    <a:lnTo>
                      <a:pt x="787" y="172"/>
                    </a:lnTo>
                    <a:lnTo>
                      <a:pt x="769" y="173"/>
                    </a:lnTo>
                    <a:lnTo>
                      <a:pt x="762" y="173"/>
                    </a:lnTo>
                    <a:lnTo>
                      <a:pt x="757" y="174"/>
                    </a:lnTo>
                    <a:lnTo>
                      <a:pt x="751" y="174"/>
                    </a:lnTo>
                    <a:lnTo>
                      <a:pt x="745" y="174"/>
                    </a:lnTo>
                    <a:lnTo>
                      <a:pt x="739" y="174"/>
                    </a:lnTo>
                    <a:lnTo>
                      <a:pt x="735" y="174"/>
                    </a:lnTo>
                    <a:lnTo>
                      <a:pt x="729" y="173"/>
                    </a:lnTo>
                    <a:lnTo>
                      <a:pt x="724" y="173"/>
                    </a:lnTo>
                    <a:lnTo>
                      <a:pt x="712" y="172"/>
                    </a:lnTo>
                    <a:lnTo>
                      <a:pt x="697" y="171"/>
                    </a:lnTo>
                    <a:lnTo>
                      <a:pt x="679" y="168"/>
                    </a:lnTo>
                    <a:lnTo>
                      <a:pt x="662" y="167"/>
                    </a:lnTo>
                    <a:lnTo>
                      <a:pt x="643" y="166"/>
                    </a:lnTo>
                    <a:lnTo>
                      <a:pt x="623" y="165"/>
                    </a:lnTo>
                    <a:lnTo>
                      <a:pt x="601" y="164"/>
                    </a:lnTo>
                    <a:lnTo>
                      <a:pt x="579" y="163"/>
                    </a:lnTo>
                    <a:lnTo>
                      <a:pt x="556" y="161"/>
                    </a:lnTo>
                    <a:lnTo>
                      <a:pt x="533" y="160"/>
                    </a:lnTo>
                    <a:lnTo>
                      <a:pt x="509" y="160"/>
                    </a:lnTo>
                    <a:lnTo>
                      <a:pt x="485" y="160"/>
                    </a:lnTo>
                    <a:lnTo>
                      <a:pt x="461" y="160"/>
                    </a:lnTo>
                    <a:lnTo>
                      <a:pt x="436" y="161"/>
                    </a:lnTo>
                    <a:lnTo>
                      <a:pt x="412" y="163"/>
                    </a:lnTo>
                    <a:lnTo>
                      <a:pt x="388" y="164"/>
                    </a:lnTo>
                    <a:lnTo>
                      <a:pt x="373" y="165"/>
                    </a:lnTo>
                    <a:lnTo>
                      <a:pt x="359" y="166"/>
                    </a:lnTo>
                    <a:lnTo>
                      <a:pt x="344" y="168"/>
                    </a:lnTo>
                    <a:lnTo>
                      <a:pt x="332" y="171"/>
                    </a:lnTo>
                    <a:lnTo>
                      <a:pt x="319" y="173"/>
                    </a:lnTo>
                    <a:lnTo>
                      <a:pt x="306" y="175"/>
                    </a:lnTo>
                    <a:lnTo>
                      <a:pt x="295" y="178"/>
                    </a:lnTo>
                    <a:lnTo>
                      <a:pt x="284" y="181"/>
                    </a:lnTo>
                    <a:lnTo>
                      <a:pt x="256" y="191"/>
                    </a:lnTo>
                    <a:lnTo>
                      <a:pt x="229" y="204"/>
                    </a:lnTo>
                    <a:lnTo>
                      <a:pt x="205" y="218"/>
                    </a:lnTo>
                    <a:lnTo>
                      <a:pt x="185" y="232"/>
                    </a:lnTo>
                    <a:lnTo>
                      <a:pt x="168" y="244"/>
                    </a:lnTo>
                    <a:lnTo>
                      <a:pt x="154" y="256"/>
                    </a:lnTo>
                    <a:lnTo>
                      <a:pt x="145" y="265"/>
                    </a:lnTo>
                    <a:lnTo>
                      <a:pt x="140" y="271"/>
                    </a:lnTo>
                    <a:lnTo>
                      <a:pt x="139" y="272"/>
                    </a:lnTo>
                    <a:lnTo>
                      <a:pt x="139" y="272"/>
                    </a:lnTo>
                    <a:lnTo>
                      <a:pt x="138" y="273"/>
                    </a:lnTo>
                    <a:lnTo>
                      <a:pt x="138" y="273"/>
                    </a:lnTo>
                    <a:lnTo>
                      <a:pt x="131" y="279"/>
                    </a:lnTo>
                    <a:lnTo>
                      <a:pt x="115" y="290"/>
                    </a:lnTo>
                    <a:lnTo>
                      <a:pt x="93" y="309"/>
                    </a:lnTo>
                    <a:lnTo>
                      <a:pt x="69" y="328"/>
                    </a:lnTo>
                    <a:lnTo>
                      <a:pt x="44" y="350"/>
                    </a:lnTo>
                    <a:lnTo>
                      <a:pt x="23" y="370"/>
                    </a:lnTo>
                    <a:lnTo>
                      <a:pt x="7" y="387"/>
                    </a:lnTo>
                    <a:lnTo>
                      <a:pt x="0" y="399"/>
                    </a:lnTo>
                    <a:close/>
                  </a:path>
                </a:pathLst>
              </a:custGeom>
              <a:solidFill>
                <a:srgbClr val="FFB7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353"/>
              <p:cNvSpPr>
                <a:spLocks/>
              </p:cNvSpPr>
              <p:nvPr/>
            </p:nvSpPr>
            <p:spPr bwMode="auto">
              <a:xfrm>
                <a:off x="1036638" y="828675"/>
                <a:ext cx="1181100" cy="458788"/>
              </a:xfrm>
              <a:custGeom>
                <a:avLst/>
                <a:gdLst>
                  <a:gd name="T0" fmla="*/ 36 w 1487"/>
                  <a:gd name="T1" fmla="*/ 384 h 579"/>
                  <a:gd name="T2" fmla="*/ 142 w 1487"/>
                  <a:gd name="T3" fmla="*/ 374 h 579"/>
                  <a:gd name="T4" fmla="*/ 190 w 1487"/>
                  <a:gd name="T5" fmla="*/ 387 h 579"/>
                  <a:gd name="T6" fmla="*/ 213 w 1487"/>
                  <a:gd name="T7" fmla="*/ 406 h 579"/>
                  <a:gd name="T8" fmla="*/ 238 w 1487"/>
                  <a:gd name="T9" fmla="*/ 484 h 579"/>
                  <a:gd name="T10" fmla="*/ 299 w 1487"/>
                  <a:gd name="T11" fmla="*/ 569 h 579"/>
                  <a:gd name="T12" fmla="*/ 342 w 1487"/>
                  <a:gd name="T13" fmla="*/ 579 h 579"/>
                  <a:gd name="T14" fmla="*/ 370 w 1487"/>
                  <a:gd name="T15" fmla="*/ 578 h 579"/>
                  <a:gd name="T16" fmla="*/ 438 w 1487"/>
                  <a:gd name="T17" fmla="*/ 559 h 579"/>
                  <a:gd name="T18" fmla="*/ 498 w 1487"/>
                  <a:gd name="T19" fmla="*/ 518 h 579"/>
                  <a:gd name="T20" fmla="*/ 543 w 1487"/>
                  <a:gd name="T21" fmla="*/ 475 h 579"/>
                  <a:gd name="T22" fmla="*/ 584 w 1487"/>
                  <a:gd name="T23" fmla="*/ 450 h 579"/>
                  <a:gd name="T24" fmla="*/ 633 w 1487"/>
                  <a:gd name="T25" fmla="*/ 449 h 579"/>
                  <a:gd name="T26" fmla="*/ 681 w 1487"/>
                  <a:gd name="T27" fmla="*/ 448 h 579"/>
                  <a:gd name="T28" fmla="*/ 731 w 1487"/>
                  <a:gd name="T29" fmla="*/ 445 h 579"/>
                  <a:gd name="T30" fmla="*/ 781 w 1487"/>
                  <a:gd name="T31" fmla="*/ 441 h 579"/>
                  <a:gd name="T32" fmla="*/ 857 w 1487"/>
                  <a:gd name="T33" fmla="*/ 436 h 579"/>
                  <a:gd name="T34" fmla="*/ 914 w 1487"/>
                  <a:gd name="T35" fmla="*/ 457 h 579"/>
                  <a:gd name="T36" fmla="*/ 963 w 1487"/>
                  <a:gd name="T37" fmla="*/ 493 h 579"/>
                  <a:gd name="T38" fmla="*/ 1026 w 1487"/>
                  <a:gd name="T39" fmla="*/ 516 h 579"/>
                  <a:gd name="T40" fmla="*/ 1082 w 1487"/>
                  <a:gd name="T41" fmla="*/ 479 h 579"/>
                  <a:gd name="T42" fmla="*/ 1135 w 1487"/>
                  <a:gd name="T43" fmla="*/ 435 h 579"/>
                  <a:gd name="T44" fmla="*/ 1186 w 1487"/>
                  <a:gd name="T45" fmla="*/ 444 h 579"/>
                  <a:gd name="T46" fmla="*/ 1224 w 1487"/>
                  <a:gd name="T47" fmla="*/ 468 h 579"/>
                  <a:gd name="T48" fmla="*/ 1287 w 1487"/>
                  <a:gd name="T49" fmla="*/ 486 h 579"/>
                  <a:gd name="T50" fmla="*/ 1346 w 1487"/>
                  <a:gd name="T51" fmla="*/ 441 h 579"/>
                  <a:gd name="T52" fmla="*/ 1367 w 1487"/>
                  <a:gd name="T53" fmla="*/ 330 h 579"/>
                  <a:gd name="T54" fmla="*/ 1405 w 1487"/>
                  <a:gd name="T55" fmla="*/ 264 h 579"/>
                  <a:gd name="T56" fmla="*/ 1434 w 1487"/>
                  <a:gd name="T57" fmla="*/ 223 h 579"/>
                  <a:gd name="T58" fmla="*/ 1474 w 1487"/>
                  <a:gd name="T59" fmla="*/ 170 h 579"/>
                  <a:gd name="T60" fmla="*/ 1484 w 1487"/>
                  <a:gd name="T61" fmla="*/ 149 h 579"/>
                  <a:gd name="T62" fmla="*/ 1483 w 1487"/>
                  <a:gd name="T63" fmla="*/ 92 h 579"/>
                  <a:gd name="T64" fmla="*/ 1434 w 1487"/>
                  <a:gd name="T65" fmla="*/ 8 h 579"/>
                  <a:gd name="T66" fmla="*/ 1358 w 1487"/>
                  <a:gd name="T67" fmla="*/ 3 h 579"/>
                  <a:gd name="T68" fmla="*/ 1301 w 1487"/>
                  <a:gd name="T69" fmla="*/ 19 h 579"/>
                  <a:gd name="T70" fmla="*/ 1266 w 1487"/>
                  <a:gd name="T71" fmla="*/ 36 h 579"/>
                  <a:gd name="T72" fmla="*/ 1219 w 1487"/>
                  <a:gd name="T73" fmla="*/ 59 h 579"/>
                  <a:gd name="T74" fmla="*/ 1152 w 1487"/>
                  <a:gd name="T75" fmla="*/ 78 h 579"/>
                  <a:gd name="T76" fmla="*/ 1070 w 1487"/>
                  <a:gd name="T77" fmla="*/ 93 h 579"/>
                  <a:gd name="T78" fmla="*/ 1043 w 1487"/>
                  <a:gd name="T79" fmla="*/ 103 h 579"/>
                  <a:gd name="T80" fmla="*/ 1003 w 1487"/>
                  <a:gd name="T81" fmla="*/ 119 h 579"/>
                  <a:gd name="T82" fmla="*/ 933 w 1487"/>
                  <a:gd name="T83" fmla="*/ 139 h 579"/>
                  <a:gd name="T84" fmla="*/ 854 w 1487"/>
                  <a:gd name="T85" fmla="*/ 155 h 579"/>
                  <a:gd name="T86" fmla="*/ 777 w 1487"/>
                  <a:gd name="T87" fmla="*/ 165 h 579"/>
                  <a:gd name="T88" fmla="*/ 741 w 1487"/>
                  <a:gd name="T89" fmla="*/ 168 h 579"/>
                  <a:gd name="T90" fmla="*/ 719 w 1487"/>
                  <a:gd name="T91" fmla="*/ 167 h 579"/>
                  <a:gd name="T92" fmla="*/ 673 w 1487"/>
                  <a:gd name="T93" fmla="*/ 164 h 579"/>
                  <a:gd name="T94" fmla="*/ 596 w 1487"/>
                  <a:gd name="T95" fmla="*/ 160 h 579"/>
                  <a:gd name="T96" fmla="*/ 505 w 1487"/>
                  <a:gd name="T97" fmla="*/ 158 h 579"/>
                  <a:gd name="T98" fmla="*/ 409 w 1487"/>
                  <a:gd name="T99" fmla="*/ 161 h 579"/>
                  <a:gd name="T100" fmla="*/ 342 w 1487"/>
                  <a:gd name="T101" fmla="*/ 165 h 579"/>
                  <a:gd name="T102" fmla="*/ 295 w 1487"/>
                  <a:gd name="T103" fmla="*/ 175 h 579"/>
                  <a:gd name="T104" fmla="*/ 207 w 1487"/>
                  <a:gd name="T105" fmla="*/ 209 h 579"/>
                  <a:gd name="T106" fmla="*/ 148 w 1487"/>
                  <a:gd name="T107" fmla="*/ 254 h 579"/>
                  <a:gd name="T108" fmla="*/ 142 w 1487"/>
                  <a:gd name="T109" fmla="*/ 261 h 579"/>
                  <a:gd name="T110" fmla="*/ 95 w 1487"/>
                  <a:gd name="T111" fmla="*/ 294 h 579"/>
                  <a:gd name="T112" fmla="*/ 7 w 1487"/>
                  <a:gd name="T113" fmla="*/ 368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579">
                    <a:moveTo>
                      <a:pt x="0" y="378"/>
                    </a:moveTo>
                    <a:lnTo>
                      <a:pt x="4" y="385"/>
                    </a:lnTo>
                    <a:lnTo>
                      <a:pt x="16" y="387"/>
                    </a:lnTo>
                    <a:lnTo>
                      <a:pt x="36" y="384"/>
                    </a:lnTo>
                    <a:lnTo>
                      <a:pt x="61" y="380"/>
                    </a:lnTo>
                    <a:lnTo>
                      <a:pt x="89" y="376"/>
                    </a:lnTo>
                    <a:lnTo>
                      <a:pt x="117" y="373"/>
                    </a:lnTo>
                    <a:lnTo>
                      <a:pt x="142" y="374"/>
                    </a:lnTo>
                    <a:lnTo>
                      <a:pt x="164" y="381"/>
                    </a:lnTo>
                    <a:lnTo>
                      <a:pt x="173" y="382"/>
                    </a:lnTo>
                    <a:lnTo>
                      <a:pt x="182" y="384"/>
                    </a:lnTo>
                    <a:lnTo>
                      <a:pt x="190" y="387"/>
                    </a:lnTo>
                    <a:lnTo>
                      <a:pt x="197" y="390"/>
                    </a:lnTo>
                    <a:lnTo>
                      <a:pt x="203" y="395"/>
                    </a:lnTo>
                    <a:lnTo>
                      <a:pt x="209" y="399"/>
                    </a:lnTo>
                    <a:lnTo>
                      <a:pt x="213" y="406"/>
                    </a:lnTo>
                    <a:lnTo>
                      <a:pt x="216" y="413"/>
                    </a:lnTo>
                    <a:lnTo>
                      <a:pt x="222" y="434"/>
                    </a:lnTo>
                    <a:lnTo>
                      <a:pt x="230" y="458"/>
                    </a:lnTo>
                    <a:lnTo>
                      <a:pt x="238" y="484"/>
                    </a:lnTo>
                    <a:lnTo>
                      <a:pt x="248" y="510"/>
                    </a:lnTo>
                    <a:lnTo>
                      <a:pt x="262" y="534"/>
                    </a:lnTo>
                    <a:lnTo>
                      <a:pt x="278" y="554"/>
                    </a:lnTo>
                    <a:lnTo>
                      <a:pt x="299" y="569"/>
                    </a:lnTo>
                    <a:lnTo>
                      <a:pt x="324" y="577"/>
                    </a:lnTo>
                    <a:lnTo>
                      <a:pt x="330" y="578"/>
                    </a:lnTo>
                    <a:lnTo>
                      <a:pt x="337" y="578"/>
                    </a:lnTo>
                    <a:lnTo>
                      <a:pt x="342" y="579"/>
                    </a:lnTo>
                    <a:lnTo>
                      <a:pt x="349" y="579"/>
                    </a:lnTo>
                    <a:lnTo>
                      <a:pt x="356" y="579"/>
                    </a:lnTo>
                    <a:lnTo>
                      <a:pt x="363" y="579"/>
                    </a:lnTo>
                    <a:lnTo>
                      <a:pt x="370" y="578"/>
                    </a:lnTo>
                    <a:lnTo>
                      <a:pt x="377" y="577"/>
                    </a:lnTo>
                    <a:lnTo>
                      <a:pt x="399" y="572"/>
                    </a:lnTo>
                    <a:lnTo>
                      <a:pt x="420" y="566"/>
                    </a:lnTo>
                    <a:lnTo>
                      <a:pt x="438" y="559"/>
                    </a:lnTo>
                    <a:lnTo>
                      <a:pt x="454" y="550"/>
                    </a:lnTo>
                    <a:lnTo>
                      <a:pt x="470" y="540"/>
                    </a:lnTo>
                    <a:lnTo>
                      <a:pt x="484" y="529"/>
                    </a:lnTo>
                    <a:lnTo>
                      <a:pt x="498" y="518"/>
                    </a:lnTo>
                    <a:lnTo>
                      <a:pt x="511" y="507"/>
                    </a:lnTo>
                    <a:lnTo>
                      <a:pt x="522" y="496"/>
                    </a:lnTo>
                    <a:lnTo>
                      <a:pt x="533" y="486"/>
                    </a:lnTo>
                    <a:lnTo>
                      <a:pt x="543" y="475"/>
                    </a:lnTo>
                    <a:lnTo>
                      <a:pt x="553" y="467"/>
                    </a:lnTo>
                    <a:lnTo>
                      <a:pt x="564" y="459"/>
                    </a:lnTo>
                    <a:lnTo>
                      <a:pt x="574" y="453"/>
                    </a:lnTo>
                    <a:lnTo>
                      <a:pt x="584" y="450"/>
                    </a:lnTo>
                    <a:lnTo>
                      <a:pt x="595" y="449"/>
                    </a:lnTo>
                    <a:lnTo>
                      <a:pt x="607" y="449"/>
                    </a:lnTo>
                    <a:lnTo>
                      <a:pt x="620" y="449"/>
                    </a:lnTo>
                    <a:lnTo>
                      <a:pt x="633" y="449"/>
                    </a:lnTo>
                    <a:lnTo>
                      <a:pt x="644" y="448"/>
                    </a:lnTo>
                    <a:lnTo>
                      <a:pt x="657" y="448"/>
                    </a:lnTo>
                    <a:lnTo>
                      <a:pt x="670" y="448"/>
                    </a:lnTo>
                    <a:lnTo>
                      <a:pt x="681" y="448"/>
                    </a:lnTo>
                    <a:lnTo>
                      <a:pt x="694" y="446"/>
                    </a:lnTo>
                    <a:lnTo>
                      <a:pt x="705" y="446"/>
                    </a:lnTo>
                    <a:lnTo>
                      <a:pt x="718" y="446"/>
                    </a:lnTo>
                    <a:lnTo>
                      <a:pt x="731" y="445"/>
                    </a:lnTo>
                    <a:lnTo>
                      <a:pt x="743" y="444"/>
                    </a:lnTo>
                    <a:lnTo>
                      <a:pt x="755" y="443"/>
                    </a:lnTo>
                    <a:lnTo>
                      <a:pt x="768" y="442"/>
                    </a:lnTo>
                    <a:lnTo>
                      <a:pt x="781" y="441"/>
                    </a:lnTo>
                    <a:lnTo>
                      <a:pt x="794" y="438"/>
                    </a:lnTo>
                    <a:lnTo>
                      <a:pt x="818" y="436"/>
                    </a:lnTo>
                    <a:lnTo>
                      <a:pt x="839" y="435"/>
                    </a:lnTo>
                    <a:lnTo>
                      <a:pt x="857" y="436"/>
                    </a:lnTo>
                    <a:lnTo>
                      <a:pt x="875" y="440"/>
                    </a:lnTo>
                    <a:lnTo>
                      <a:pt x="890" y="444"/>
                    </a:lnTo>
                    <a:lnTo>
                      <a:pt x="902" y="450"/>
                    </a:lnTo>
                    <a:lnTo>
                      <a:pt x="914" y="457"/>
                    </a:lnTo>
                    <a:lnTo>
                      <a:pt x="923" y="464"/>
                    </a:lnTo>
                    <a:lnTo>
                      <a:pt x="935" y="473"/>
                    </a:lnTo>
                    <a:lnTo>
                      <a:pt x="948" y="482"/>
                    </a:lnTo>
                    <a:lnTo>
                      <a:pt x="963" y="493"/>
                    </a:lnTo>
                    <a:lnTo>
                      <a:pt x="979" y="502"/>
                    </a:lnTo>
                    <a:lnTo>
                      <a:pt x="996" y="510"/>
                    </a:lnTo>
                    <a:lnTo>
                      <a:pt x="1011" y="514"/>
                    </a:lnTo>
                    <a:lnTo>
                      <a:pt x="1026" y="516"/>
                    </a:lnTo>
                    <a:lnTo>
                      <a:pt x="1039" y="513"/>
                    </a:lnTo>
                    <a:lnTo>
                      <a:pt x="1054" y="505"/>
                    </a:lnTo>
                    <a:lnTo>
                      <a:pt x="1068" y="493"/>
                    </a:lnTo>
                    <a:lnTo>
                      <a:pt x="1082" y="479"/>
                    </a:lnTo>
                    <a:lnTo>
                      <a:pt x="1095" y="465"/>
                    </a:lnTo>
                    <a:lnTo>
                      <a:pt x="1107" y="452"/>
                    </a:lnTo>
                    <a:lnTo>
                      <a:pt x="1121" y="442"/>
                    </a:lnTo>
                    <a:lnTo>
                      <a:pt x="1135" y="435"/>
                    </a:lnTo>
                    <a:lnTo>
                      <a:pt x="1150" y="433"/>
                    </a:lnTo>
                    <a:lnTo>
                      <a:pt x="1163" y="435"/>
                    </a:lnTo>
                    <a:lnTo>
                      <a:pt x="1174" y="438"/>
                    </a:lnTo>
                    <a:lnTo>
                      <a:pt x="1186" y="444"/>
                    </a:lnTo>
                    <a:lnTo>
                      <a:pt x="1196" y="450"/>
                    </a:lnTo>
                    <a:lnTo>
                      <a:pt x="1205" y="456"/>
                    </a:lnTo>
                    <a:lnTo>
                      <a:pt x="1216" y="463"/>
                    </a:lnTo>
                    <a:lnTo>
                      <a:pt x="1224" y="468"/>
                    </a:lnTo>
                    <a:lnTo>
                      <a:pt x="1233" y="473"/>
                    </a:lnTo>
                    <a:lnTo>
                      <a:pt x="1250" y="480"/>
                    </a:lnTo>
                    <a:lnTo>
                      <a:pt x="1269" y="484"/>
                    </a:lnTo>
                    <a:lnTo>
                      <a:pt x="1287" y="486"/>
                    </a:lnTo>
                    <a:lnTo>
                      <a:pt x="1305" y="483"/>
                    </a:lnTo>
                    <a:lnTo>
                      <a:pt x="1322" y="475"/>
                    </a:lnTo>
                    <a:lnTo>
                      <a:pt x="1335" y="461"/>
                    </a:lnTo>
                    <a:lnTo>
                      <a:pt x="1346" y="441"/>
                    </a:lnTo>
                    <a:lnTo>
                      <a:pt x="1350" y="411"/>
                    </a:lnTo>
                    <a:lnTo>
                      <a:pt x="1354" y="378"/>
                    </a:lnTo>
                    <a:lnTo>
                      <a:pt x="1358" y="352"/>
                    </a:lnTo>
                    <a:lnTo>
                      <a:pt x="1367" y="330"/>
                    </a:lnTo>
                    <a:lnTo>
                      <a:pt x="1375" y="311"/>
                    </a:lnTo>
                    <a:lnTo>
                      <a:pt x="1385" y="294"/>
                    </a:lnTo>
                    <a:lnTo>
                      <a:pt x="1395" y="279"/>
                    </a:lnTo>
                    <a:lnTo>
                      <a:pt x="1405" y="264"/>
                    </a:lnTo>
                    <a:lnTo>
                      <a:pt x="1415" y="248"/>
                    </a:lnTo>
                    <a:lnTo>
                      <a:pt x="1420" y="241"/>
                    </a:lnTo>
                    <a:lnTo>
                      <a:pt x="1425" y="232"/>
                    </a:lnTo>
                    <a:lnTo>
                      <a:pt x="1434" y="223"/>
                    </a:lnTo>
                    <a:lnTo>
                      <a:pt x="1444" y="211"/>
                    </a:lnTo>
                    <a:lnTo>
                      <a:pt x="1454" y="199"/>
                    </a:lnTo>
                    <a:lnTo>
                      <a:pt x="1463" y="185"/>
                    </a:lnTo>
                    <a:lnTo>
                      <a:pt x="1474" y="170"/>
                    </a:lnTo>
                    <a:lnTo>
                      <a:pt x="1482" y="155"/>
                    </a:lnTo>
                    <a:lnTo>
                      <a:pt x="1483" y="153"/>
                    </a:lnTo>
                    <a:lnTo>
                      <a:pt x="1484" y="152"/>
                    </a:lnTo>
                    <a:lnTo>
                      <a:pt x="1484" y="149"/>
                    </a:lnTo>
                    <a:lnTo>
                      <a:pt x="1485" y="147"/>
                    </a:lnTo>
                    <a:lnTo>
                      <a:pt x="1487" y="134"/>
                    </a:lnTo>
                    <a:lnTo>
                      <a:pt x="1486" y="115"/>
                    </a:lnTo>
                    <a:lnTo>
                      <a:pt x="1483" y="92"/>
                    </a:lnTo>
                    <a:lnTo>
                      <a:pt x="1476" y="67"/>
                    </a:lnTo>
                    <a:lnTo>
                      <a:pt x="1466" y="43"/>
                    </a:lnTo>
                    <a:lnTo>
                      <a:pt x="1452" y="23"/>
                    </a:lnTo>
                    <a:lnTo>
                      <a:pt x="1434" y="8"/>
                    </a:lnTo>
                    <a:lnTo>
                      <a:pt x="1413" y="1"/>
                    </a:lnTo>
                    <a:lnTo>
                      <a:pt x="1394" y="0"/>
                    </a:lnTo>
                    <a:lnTo>
                      <a:pt x="1376" y="1"/>
                    </a:lnTo>
                    <a:lnTo>
                      <a:pt x="1358" y="3"/>
                    </a:lnTo>
                    <a:lnTo>
                      <a:pt x="1342" y="5"/>
                    </a:lnTo>
                    <a:lnTo>
                      <a:pt x="1327" y="10"/>
                    </a:lnTo>
                    <a:lnTo>
                      <a:pt x="1314" y="14"/>
                    </a:lnTo>
                    <a:lnTo>
                      <a:pt x="1301" y="19"/>
                    </a:lnTo>
                    <a:lnTo>
                      <a:pt x="1291" y="25"/>
                    </a:lnTo>
                    <a:lnTo>
                      <a:pt x="1285" y="28"/>
                    </a:lnTo>
                    <a:lnTo>
                      <a:pt x="1277" y="32"/>
                    </a:lnTo>
                    <a:lnTo>
                      <a:pt x="1266" y="36"/>
                    </a:lnTo>
                    <a:lnTo>
                      <a:pt x="1256" y="42"/>
                    </a:lnTo>
                    <a:lnTo>
                      <a:pt x="1244" y="48"/>
                    </a:lnTo>
                    <a:lnTo>
                      <a:pt x="1232" y="54"/>
                    </a:lnTo>
                    <a:lnTo>
                      <a:pt x="1219" y="59"/>
                    </a:lnTo>
                    <a:lnTo>
                      <a:pt x="1205" y="65"/>
                    </a:lnTo>
                    <a:lnTo>
                      <a:pt x="1190" y="70"/>
                    </a:lnTo>
                    <a:lnTo>
                      <a:pt x="1173" y="74"/>
                    </a:lnTo>
                    <a:lnTo>
                      <a:pt x="1152" y="78"/>
                    </a:lnTo>
                    <a:lnTo>
                      <a:pt x="1132" y="81"/>
                    </a:lnTo>
                    <a:lnTo>
                      <a:pt x="1110" y="85"/>
                    </a:lnTo>
                    <a:lnTo>
                      <a:pt x="1089" y="88"/>
                    </a:lnTo>
                    <a:lnTo>
                      <a:pt x="1070" y="93"/>
                    </a:lnTo>
                    <a:lnTo>
                      <a:pt x="1054" y="97"/>
                    </a:lnTo>
                    <a:lnTo>
                      <a:pt x="1051" y="100"/>
                    </a:lnTo>
                    <a:lnTo>
                      <a:pt x="1046" y="101"/>
                    </a:lnTo>
                    <a:lnTo>
                      <a:pt x="1043" y="103"/>
                    </a:lnTo>
                    <a:lnTo>
                      <a:pt x="1038" y="105"/>
                    </a:lnTo>
                    <a:lnTo>
                      <a:pt x="1028" y="110"/>
                    </a:lnTo>
                    <a:lnTo>
                      <a:pt x="1016" y="115"/>
                    </a:lnTo>
                    <a:lnTo>
                      <a:pt x="1003" y="119"/>
                    </a:lnTo>
                    <a:lnTo>
                      <a:pt x="988" y="124"/>
                    </a:lnTo>
                    <a:lnTo>
                      <a:pt x="970" y="129"/>
                    </a:lnTo>
                    <a:lnTo>
                      <a:pt x="953" y="134"/>
                    </a:lnTo>
                    <a:lnTo>
                      <a:pt x="933" y="139"/>
                    </a:lnTo>
                    <a:lnTo>
                      <a:pt x="915" y="142"/>
                    </a:lnTo>
                    <a:lnTo>
                      <a:pt x="894" y="147"/>
                    </a:lnTo>
                    <a:lnTo>
                      <a:pt x="875" y="152"/>
                    </a:lnTo>
                    <a:lnTo>
                      <a:pt x="854" y="155"/>
                    </a:lnTo>
                    <a:lnTo>
                      <a:pt x="834" y="158"/>
                    </a:lnTo>
                    <a:lnTo>
                      <a:pt x="814" y="161"/>
                    </a:lnTo>
                    <a:lnTo>
                      <a:pt x="795" y="163"/>
                    </a:lnTo>
                    <a:lnTo>
                      <a:pt x="777" y="165"/>
                    </a:lnTo>
                    <a:lnTo>
                      <a:pt x="759" y="167"/>
                    </a:lnTo>
                    <a:lnTo>
                      <a:pt x="753" y="167"/>
                    </a:lnTo>
                    <a:lnTo>
                      <a:pt x="747" y="168"/>
                    </a:lnTo>
                    <a:lnTo>
                      <a:pt x="741" y="168"/>
                    </a:lnTo>
                    <a:lnTo>
                      <a:pt x="735" y="168"/>
                    </a:lnTo>
                    <a:lnTo>
                      <a:pt x="730" y="168"/>
                    </a:lnTo>
                    <a:lnTo>
                      <a:pt x="724" y="168"/>
                    </a:lnTo>
                    <a:lnTo>
                      <a:pt x="719" y="167"/>
                    </a:lnTo>
                    <a:lnTo>
                      <a:pt x="715" y="167"/>
                    </a:lnTo>
                    <a:lnTo>
                      <a:pt x="703" y="165"/>
                    </a:lnTo>
                    <a:lnTo>
                      <a:pt x="689" y="164"/>
                    </a:lnTo>
                    <a:lnTo>
                      <a:pt x="673" y="164"/>
                    </a:lnTo>
                    <a:lnTo>
                      <a:pt x="656" y="163"/>
                    </a:lnTo>
                    <a:lnTo>
                      <a:pt x="637" y="162"/>
                    </a:lnTo>
                    <a:lnTo>
                      <a:pt x="618" y="161"/>
                    </a:lnTo>
                    <a:lnTo>
                      <a:pt x="596" y="160"/>
                    </a:lnTo>
                    <a:lnTo>
                      <a:pt x="575" y="160"/>
                    </a:lnTo>
                    <a:lnTo>
                      <a:pt x="552" y="158"/>
                    </a:lnTo>
                    <a:lnTo>
                      <a:pt x="529" y="158"/>
                    </a:lnTo>
                    <a:lnTo>
                      <a:pt x="505" y="158"/>
                    </a:lnTo>
                    <a:lnTo>
                      <a:pt x="482" y="158"/>
                    </a:lnTo>
                    <a:lnTo>
                      <a:pt x="458" y="158"/>
                    </a:lnTo>
                    <a:lnTo>
                      <a:pt x="433" y="160"/>
                    </a:lnTo>
                    <a:lnTo>
                      <a:pt x="409" y="161"/>
                    </a:lnTo>
                    <a:lnTo>
                      <a:pt x="386" y="162"/>
                    </a:lnTo>
                    <a:lnTo>
                      <a:pt x="371" y="163"/>
                    </a:lnTo>
                    <a:lnTo>
                      <a:pt x="356" y="164"/>
                    </a:lnTo>
                    <a:lnTo>
                      <a:pt x="342" y="165"/>
                    </a:lnTo>
                    <a:lnTo>
                      <a:pt x="330" y="168"/>
                    </a:lnTo>
                    <a:lnTo>
                      <a:pt x="317" y="170"/>
                    </a:lnTo>
                    <a:lnTo>
                      <a:pt x="306" y="172"/>
                    </a:lnTo>
                    <a:lnTo>
                      <a:pt x="295" y="175"/>
                    </a:lnTo>
                    <a:lnTo>
                      <a:pt x="285" y="177"/>
                    </a:lnTo>
                    <a:lnTo>
                      <a:pt x="256" y="186"/>
                    </a:lnTo>
                    <a:lnTo>
                      <a:pt x="230" y="196"/>
                    </a:lnTo>
                    <a:lnTo>
                      <a:pt x="207" y="209"/>
                    </a:lnTo>
                    <a:lnTo>
                      <a:pt x="186" y="223"/>
                    </a:lnTo>
                    <a:lnTo>
                      <a:pt x="170" y="234"/>
                    </a:lnTo>
                    <a:lnTo>
                      <a:pt x="156" y="246"/>
                    </a:lnTo>
                    <a:lnTo>
                      <a:pt x="148" y="254"/>
                    </a:lnTo>
                    <a:lnTo>
                      <a:pt x="143" y="259"/>
                    </a:lnTo>
                    <a:lnTo>
                      <a:pt x="142" y="260"/>
                    </a:lnTo>
                    <a:lnTo>
                      <a:pt x="142" y="260"/>
                    </a:lnTo>
                    <a:lnTo>
                      <a:pt x="142" y="261"/>
                    </a:lnTo>
                    <a:lnTo>
                      <a:pt x="141" y="261"/>
                    </a:lnTo>
                    <a:lnTo>
                      <a:pt x="133" y="267"/>
                    </a:lnTo>
                    <a:lnTo>
                      <a:pt x="117" y="278"/>
                    </a:lnTo>
                    <a:lnTo>
                      <a:pt x="95" y="294"/>
                    </a:lnTo>
                    <a:lnTo>
                      <a:pt x="69" y="314"/>
                    </a:lnTo>
                    <a:lnTo>
                      <a:pt x="45" y="334"/>
                    </a:lnTo>
                    <a:lnTo>
                      <a:pt x="23" y="352"/>
                    </a:lnTo>
                    <a:lnTo>
                      <a:pt x="7" y="368"/>
                    </a:lnTo>
                    <a:lnTo>
                      <a:pt x="0" y="378"/>
                    </a:lnTo>
                    <a:close/>
                  </a:path>
                </a:pathLst>
              </a:custGeom>
              <a:solidFill>
                <a:srgbClr val="FFA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354"/>
              <p:cNvSpPr>
                <a:spLocks/>
              </p:cNvSpPr>
              <p:nvPr/>
            </p:nvSpPr>
            <p:spPr bwMode="auto">
              <a:xfrm>
                <a:off x="1052513" y="836613"/>
                <a:ext cx="1152525" cy="414338"/>
              </a:xfrm>
              <a:custGeom>
                <a:avLst/>
                <a:gdLst>
                  <a:gd name="T0" fmla="*/ 33 w 1453"/>
                  <a:gd name="T1" fmla="*/ 371 h 523"/>
                  <a:gd name="T2" fmla="*/ 134 w 1453"/>
                  <a:gd name="T3" fmla="*/ 355 h 523"/>
                  <a:gd name="T4" fmla="*/ 185 w 1453"/>
                  <a:gd name="T5" fmla="*/ 350 h 523"/>
                  <a:gd name="T6" fmla="*/ 211 w 1453"/>
                  <a:gd name="T7" fmla="*/ 364 h 523"/>
                  <a:gd name="T8" fmla="*/ 234 w 1453"/>
                  <a:gd name="T9" fmla="*/ 435 h 523"/>
                  <a:gd name="T10" fmla="*/ 291 w 1453"/>
                  <a:gd name="T11" fmla="*/ 515 h 523"/>
                  <a:gd name="T12" fmla="*/ 335 w 1453"/>
                  <a:gd name="T13" fmla="*/ 523 h 523"/>
                  <a:gd name="T14" fmla="*/ 359 w 1453"/>
                  <a:gd name="T15" fmla="*/ 521 h 523"/>
                  <a:gd name="T16" fmla="*/ 423 w 1453"/>
                  <a:gd name="T17" fmla="*/ 503 h 523"/>
                  <a:gd name="T18" fmla="*/ 484 w 1453"/>
                  <a:gd name="T19" fmla="*/ 469 h 523"/>
                  <a:gd name="T20" fmla="*/ 532 w 1453"/>
                  <a:gd name="T21" fmla="*/ 433 h 523"/>
                  <a:gd name="T22" fmla="*/ 574 w 1453"/>
                  <a:gd name="T23" fmla="*/ 411 h 523"/>
                  <a:gd name="T24" fmla="*/ 652 w 1453"/>
                  <a:gd name="T25" fmla="*/ 406 h 523"/>
                  <a:gd name="T26" fmla="*/ 742 w 1453"/>
                  <a:gd name="T27" fmla="*/ 400 h 523"/>
                  <a:gd name="T28" fmla="*/ 822 w 1453"/>
                  <a:gd name="T29" fmla="*/ 395 h 523"/>
                  <a:gd name="T30" fmla="*/ 879 w 1453"/>
                  <a:gd name="T31" fmla="*/ 406 h 523"/>
                  <a:gd name="T32" fmla="*/ 931 w 1453"/>
                  <a:gd name="T33" fmla="*/ 430 h 523"/>
                  <a:gd name="T34" fmla="*/ 992 w 1453"/>
                  <a:gd name="T35" fmla="*/ 446 h 523"/>
                  <a:gd name="T36" fmla="*/ 1049 w 1453"/>
                  <a:gd name="T37" fmla="*/ 421 h 523"/>
                  <a:gd name="T38" fmla="*/ 1106 w 1453"/>
                  <a:gd name="T39" fmla="*/ 392 h 523"/>
                  <a:gd name="T40" fmla="*/ 1154 w 1453"/>
                  <a:gd name="T41" fmla="*/ 398 h 523"/>
                  <a:gd name="T42" fmla="*/ 1192 w 1453"/>
                  <a:gd name="T43" fmla="*/ 415 h 523"/>
                  <a:gd name="T44" fmla="*/ 1254 w 1453"/>
                  <a:gd name="T45" fmla="*/ 427 h 523"/>
                  <a:gd name="T46" fmla="*/ 1313 w 1453"/>
                  <a:gd name="T47" fmla="*/ 394 h 523"/>
                  <a:gd name="T48" fmla="*/ 1344 w 1453"/>
                  <a:gd name="T49" fmla="*/ 312 h 523"/>
                  <a:gd name="T50" fmla="*/ 1383 w 1453"/>
                  <a:gd name="T51" fmla="*/ 251 h 523"/>
                  <a:gd name="T52" fmla="*/ 1408 w 1453"/>
                  <a:gd name="T53" fmla="*/ 207 h 523"/>
                  <a:gd name="T54" fmla="*/ 1439 w 1453"/>
                  <a:gd name="T55" fmla="*/ 155 h 523"/>
                  <a:gd name="T56" fmla="*/ 1449 w 1453"/>
                  <a:gd name="T57" fmla="*/ 136 h 523"/>
                  <a:gd name="T58" fmla="*/ 1449 w 1453"/>
                  <a:gd name="T59" fmla="*/ 85 h 523"/>
                  <a:gd name="T60" fmla="*/ 1405 w 1453"/>
                  <a:gd name="T61" fmla="*/ 7 h 523"/>
                  <a:gd name="T62" fmla="*/ 1334 w 1453"/>
                  <a:gd name="T63" fmla="*/ 3 h 523"/>
                  <a:gd name="T64" fmla="*/ 1277 w 1453"/>
                  <a:gd name="T65" fmla="*/ 21 h 523"/>
                  <a:gd name="T66" fmla="*/ 1247 w 1453"/>
                  <a:gd name="T67" fmla="*/ 36 h 523"/>
                  <a:gd name="T68" fmla="*/ 1199 w 1453"/>
                  <a:gd name="T69" fmla="*/ 54 h 523"/>
                  <a:gd name="T70" fmla="*/ 1130 w 1453"/>
                  <a:gd name="T71" fmla="*/ 75 h 523"/>
                  <a:gd name="T72" fmla="*/ 1053 w 1453"/>
                  <a:gd name="T73" fmla="*/ 91 h 523"/>
                  <a:gd name="T74" fmla="*/ 1029 w 1453"/>
                  <a:gd name="T75" fmla="*/ 100 h 523"/>
                  <a:gd name="T76" fmla="*/ 989 w 1453"/>
                  <a:gd name="T77" fmla="*/ 114 h 523"/>
                  <a:gd name="T78" fmla="*/ 920 w 1453"/>
                  <a:gd name="T79" fmla="*/ 131 h 523"/>
                  <a:gd name="T80" fmla="*/ 841 w 1453"/>
                  <a:gd name="T81" fmla="*/ 147 h 523"/>
                  <a:gd name="T82" fmla="*/ 765 w 1453"/>
                  <a:gd name="T83" fmla="*/ 159 h 523"/>
                  <a:gd name="T84" fmla="*/ 729 w 1453"/>
                  <a:gd name="T85" fmla="*/ 161 h 523"/>
                  <a:gd name="T86" fmla="*/ 710 w 1453"/>
                  <a:gd name="T87" fmla="*/ 161 h 523"/>
                  <a:gd name="T88" fmla="*/ 666 w 1453"/>
                  <a:gd name="T89" fmla="*/ 159 h 523"/>
                  <a:gd name="T90" fmla="*/ 591 w 1453"/>
                  <a:gd name="T91" fmla="*/ 157 h 523"/>
                  <a:gd name="T92" fmla="*/ 500 w 1453"/>
                  <a:gd name="T93" fmla="*/ 157 h 523"/>
                  <a:gd name="T94" fmla="*/ 405 w 1453"/>
                  <a:gd name="T95" fmla="*/ 159 h 523"/>
                  <a:gd name="T96" fmla="*/ 340 w 1453"/>
                  <a:gd name="T97" fmla="*/ 163 h 523"/>
                  <a:gd name="T98" fmla="*/ 294 w 1453"/>
                  <a:gd name="T99" fmla="*/ 170 h 523"/>
                  <a:gd name="T100" fmla="*/ 206 w 1453"/>
                  <a:gd name="T101" fmla="*/ 201 h 523"/>
                  <a:gd name="T102" fmla="*/ 149 w 1453"/>
                  <a:gd name="T103" fmla="*/ 243 h 523"/>
                  <a:gd name="T104" fmla="*/ 144 w 1453"/>
                  <a:gd name="T105" fmla="*/ 249 h 523"/>
                  <a:gd name="T106" fmla="*/ 96 w 1453"/>
                  <a:gd name="T107" fmla="*/ 281 h 523"/>
                  <a:gd name="T108" fmla="*/ 7 w 1453"/>
                  <a:gd name="T109" fmla="*/ 35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3" h="523">
                    <a:moveTo>
                      <a:pt x="0" y="359"/>
                    </a:moveTo>
                    <a:lnTo>
                      <a:pt x="3" y="366"/>
                    </a:lnTo>
                    <a:lnTo>
                      <a:pt x="15" y="370"/>
                    </a:lnTo>
                    <a:lnTo>
                      <a:pt x="33" y="371"/>
                    </a:lnTo>
                    <a:lnTo>
                      <a:pt x="56" y="368"/>
                    </a:lnTo>
                    <a:lnTo>
                      <a:pt x="82" y="364"/>
                    </a:lnTo>
                    <a:lnTo>
                      <a:pt x="108" y="359"/>
                    </a:lnTo>
                    <a:lnTo>
                      <a:pt x="134" y="355"/>
                    </a:lnTo>
                    <a:lnTo>
                      <a:pt x="157" y="350"/>
                    </a:lnTo>
                    <a:lnTo>
                      <a:pt x="167" y="349"/>
                    </a:lnTo>
                    <a:lnTo>
                      <a:pt x="176" y="349"/>
                    </a:lnTo>
                    <a:lnTo>
                      <a:pt x="185" y="350"/>
                    </a:lnTo>
                    <a:lnTo>
                      <a:pt x="193" y="352"/>
                    </a:lnTo>
                    <a:lnTo>
                      <a:pt x="200" y="355"/>
                    </a:lnTo>
                    <a:lnTo>
                      <a:pt x="206" y="359"/>
                    </a:lnTo>
                    <a:lnTo>
                      <a:pt x="211" y="364"/>
                    </a:lnTo>
                    <a:lnTo>
                      <a:pt x="214" y="370"/>
                    </a:lnTo>
                    <a:lnTo>
                      <a:pt x="220" y="388"/>
                    </a:lnTo>
                    <a:lnTo>
                      <a:pt x="226" y="411"/>
                    </a:lnTo>
                    <a:lnTo>
                      <a:pt x="234" y="435"/>
                    </a:lnTo>
                    <a:lnTo>
                      <a:pt x="243" y="459"/>
                    </a:lnTo>
                    <a:lnTo>
                      <a:pt x="256" y="483"/>
                    </a:lnTo>
                    <a:lnTo>
                      <a:pt x="272" y="502"/>
                    </a:lnTo>
                    <a:lnTo>
                      <a:pt x="291" y="515"/>
                    </a:lnTo>
                    <a:lnTo>
                      <a:pt x="317" y="522"/>
                    </a:lnTo>
                    <a:lnTo>
                      <a:pt x="322" y="522"/>
                    </a:lnTo>
                    <a:lnTo>
                      <a:pt x="329" y="523"/>
                    </a:lnTo>
                    <a:lnTo>
                      <a:pt x="335" y="523"/>
                    </a:lnTo>
                    <a:lnTo>
                      <a:pt x="341" y="522"/>
                    </a:lnTo>
                    <a:lnTo>
                      <a:pt x="347" y="522"/>
                    </a:lnTo>
                    <a:lnTo>
                      <a:pt x="354" y="522"/>
                    </a:lnTo>
                    <a:lnTo>
                      <a:pt x="359" y="521"/>
                    </a:lnTo>
                    <a:lnTo>
                      <a:pt x="366" y="519"/>
                    </a:lnTo>
                    <a:lnTo>
                      <a:pt x="386" y="515"/>
                    </a:lnTo>
                    <a:lnTo>
                      <a:pt x="405" y="510"/>
                    </a:lnTo>
                    <a:lnTo>
                      <a:pt x="423" y="503"/>
                    </a:lnTo>
                    <a:lnTo>
                      <a:pt x="439" y="495"/>
                    </a:lnTo>
                    <a:lnTo>
                      <a:pt x="455" y="487"/>
                    </a:lnTo>
                    <a:lnTo>
                      <a:pt x="470" y="478"/>
                    </a:lnTo>
                    <a:lnTo>
                      <a:pt x="484" y="469"/>
                    </a:lnTo>
                    <a:lnTo>
                      <a:pt x="496" y="459"/>
                    </a:lnTo>
                    <a:lnTo>
                      <a:pt x="509" y="450"/>
                    </a:lnTo>
                    <a:lnTo>
                      <a:pt x="521" y="441"/>
                    </a:lnTo>
                    <a:lnTo>
                      <a:pt x="532" y="433"/>
                    </a:lnTo>
                    <a:lnTo>
                      <a:pt x="542" y="426"/>
                    </a:lnTo>
                    <a:lnTo>
                      <a:pt x="553" y="419"/>
                    </a:lnTo>
                    <a:lnTo>
                      <a:pt x="563" y="415"/>
                    </a:lnTo>
                    <a:lnTo>
                      <a:pt x="574" y="411"/>
                    </a:lnTo>
                    <a:lnTo>
                      <a:pt x="583" y="410"/>
                    </a:lnTo>
                    <a:lnTo>
                      <a:pt x="606" y="409"/>
                    </a:lnTo>
                    <a:lnTo>
                      <a:pt x="629" y="408"/>
                    </a:lnTo>
                    <a:lnTo>
                      <a:pt x="652" y="406"/>
                    </a:lnTo>
                    <a:lnTo>
                      <a:pt x="674" y="405"/>
                    </a:lnTo>
                    <a:lnTo>
                      <a:pt x="697" y="404"/>
                    </a:lnTo>
                    <a:lnTo>
                      <a:pt x="719" y="402"/>
                    </a:lnTo>
                    <a:lnTo>
                      <a:pt x="742" y="400"/>
                    </a:lnTo>
                    <a:lnTo>
                      <a:pt x="765" y="397"/>
                    </a:lnTo>
                    <a:lnTo>
                      <a:pt x="786" y="395"/>
                    </a:lnTo>
                    <a:lnTo>
                      <a:pt x="805" y="394"/>
                    </a:lnTo>
                    <a:lnTo>
                      <a:pt x="822" y="395"/>
                    </a:lnTo>
                    <a:lnTo>
                      <a:pt x="839" y="396"/>
                    </a:lnTo>
                    <a:lnTo>
                      <a:pt x="852" y="400"/>
                    </a:lnTo>
                    <a:lnTo>
                      <a:pt x="866" y="402"/>
                    </a:lnTo>
                    <a:lnTo>
                      <a:pt x="879" y="406"/>
                    </a:lnTo>
                    <a:lnTo>
                      <a:pt x="889" y="411"/>
                    </a:lnTo>
                    <a:lnTo>
                      <a:pt x="902" y="417"/>
                    </a:lnTo>
                    <a:lnTo>
                      <a:pt x="916" y="424"/>
                    </a:lnTo>
                    <a:lnTo>
                      <a:pt x="931" y="430"/>
                    </a:lnTo>
                    <a:lnTo>
                      <a:pt x="947" y="435"/>
                    </a:lnTo>
                    <a:lnTo>
                      <a:pt x="962" y="441"/>
                    </a:lnTo>
                    <a:lnTo>
                      <a:pt x="977" y="445"/>
                    </a:lnTo>
                    <a:lnTo>
                      <a:pt x="992" y="446"/>
                    </a:lnTo>
                    <a:lnTo>
                      <a:pt x="1004" y="443"/>
                    </a:lnTo>
                    <a:lnTo>
                      <a:pt x="1021" y="438"/>
                    </a:lnTo>
                    <a:lnTo>
                      <a:pt x="1034" y="430"/>
                    </a:lnTo>
                    <a:lnTo>
                      <a:pt x="1049" y="421"/>
                    </a:lnTo>
                    <a:lnTo>
                      <a:pt x="1063" y="411"/>
                    </a:lnTo>
                    <a:lnTo>
                      <a:pt x="1077" y="403"/>
                    </a:lnTo>
                    <a:lnTo>
                      <a:pt x="1092" y="396"/>
                    </a:lnTo>
                    <a:lnTo>
                      <a:pt x="1106" y="392"/>
                    </a:lnTo>
                    <a:lnTo>
                      <a:pt x="1121" y="390"/>
                    </a:lnTo>
                    <a:lnTo>
                      <a:pt x="1132" y="392"/>
                    </a:lnTo>
                    <a:lnTo>
                      <a:pt x="1144" y="395"/>
                    </a:lnTo>
                    <a:lnTo>
                      <a:pt x="1154" y="398"/>
                    </a:lnTo>
                    <a:lnTo>
                      <a:pt x="1165" y="402"/>
                    </a:lnTo>
                    <a:lnTo>
                      <a:pt x="1174" y="406"/>
                    </a:lnTo>
                    <a:lnTo>
                      <a:pt x="1183" y="411"/>
                    </a:lnTo>
                    <a:lnTo>
                      <a:pt x="1192" y="415"/>
                    </a:lnTo>
                    <a:lnTo>
                      <a:pt x="1200" y="418"/>
                    </a:lnTo>
                    <a:lnTo>
                      <a:pt x="1218" y="423"/>
                    </a:lnTo>
                    <a:lnTo>
                      <a:pt x="1236" y="426"/>
                    </a:lnTo>
                    <a:lnTo>
                      <a:pt x="1254" y="427"/>
                    </a:lnTo>
                    <a:lnTo>
                      <a:pt x="1273" y="425"/>
                    </a:lnTo>
                    <a:lnTo>
                      <a:pt x="1289" y="419"/>
                    </a:lnTo>
                    <a:lnTo>
                      <a:pt x="1303" y="409"/>
                    </a:lnTo>
                    <a:lnTo>
                      <a:pt x="1313" y="394"/>
                    </a:lnTo>
                    <a:lnTo>
                      <a:pt x="1321" y="373"/>
                    </a:lnTo>
                    <a:lnTo>
                      <a:pt x="1328" y="350"/>
                    </a:lnTo>
                    <a:lnTo>
                      <a:pt x="1335" y="329"/>
                    </a:lnTo>
                    <a:lnTo>
                      <a:pt x="1344" y="312"/>
                    </a:lnTo>
                    <a:lnTo>
                      <a:pt x="1353" y="296"/>
                    </a:lnTo>
                    <a:lnTo>
                      <a:pt x="1364" y="281"/>
                    </a:lnTo>
                    <a:lnTo>
                      <a:pt x="1373" y="266"/>
                    </a:lnTo>
                    <a:lnTo>
                      <a:pt x="1383" y="251"/>
                    </a:lnTo>
                    <a:lnTo>
                      <a:pt x="1393" y="234"/>
                    </a:lnTo>
                    <a:lnTo>
                      <a:pt x="1396" y="227"/>
                    </a:lnTo>
                    <a:lnTo>
                      <a:pt x="1401" y="219"/>
                    </a:lnTo>
                    <a:lnTo>
                      <a:pt x="1408" y="207"/>
                    </a:lnTo>
                    <a:lnTo>
                      <a:pt x="1414" y="196"/>
                    </a:lnTo>
                    <a:lnTo>
                      <a:pt x="1423" y="183"/>
                    </a:lnTo>
                    <a:lnTo>
                      <a:pt x="1431" y="169"/>
                    </a:lnTo>
                    <a:lnTo>
                      <a:pt x="1439" y="155"/>
                    </a:lnTo>
                    <a:lnTo>
                      <a:pt x="1446" y="142"/>
                    </a:lnTo>
                    <a:lnTo>
                      <a:pt x="1447" y="139"/>
                    </a:lnTo>
                    <a:lnTo>
                      <a:pt x="1448" y="138"/>
                    </a:lnTo>
                    <a:lnTo>
                      <a:pt x="1449" y="136"/>
                    </a:lnTo>
                    <a:lnTo>
                      <a:pt x="1450" y="135"/>
                    </a:lnTo>
                    <a:lnTo>
                      <a:pt x="1453" y="123"/>
                    </a:lnTo>
                    <a:lnTo>
                      <a:pt x="1451" y="106"/>
                    </a:lnTo>
                    <a:lnTo>
                      <a:pt x="1449" y="85"/>
                    </a:lnTo>
                    <a:lnTo>
                      <a:pt x="1443" y="62"/>
                    </a:lnTo>
                    <a:lnTo>
                      <a:pt x="1434" y="40"/>
                    </a:lnTo>
                    <a:lnTo>
                      <a:pt x="1421" y="21"/>
                    </a:lnTo>
                    <a:lnTo>
                      <a:pt x="1405" y="7"/>
                    </a:lnTo>
                    <a:lnTo>
                      <a:pt x="1386" y="0"/>
                    </a:lnTo>
                    <a:lnTo>
                      <a:pt x="1367" y="0"/>
                    </a:lnTo>
                    <a:lnTo>
                      <a:pt x="1350" y="1"/>
                    </a:lnTo>
                    <a:lnTo>
                      <a:pt x="1334" y="3"/>
                    </a:lnTo>
                    <a:lnTo>
                      <a:pt x="1318" y="7"/>
                    </a:lnTo>
                    <a:lnTo>
                      <a:pt x="1303" y="10"/>
                    </a:lnTo>
                    <a:lnTo>
                      <a:pt x="1289" y="15"/>
                    </a:lnTo>
                    <a:lnTo>
                      <a:pt x="1277" y="21"/>
                    </a:lnTo>
                    <a:lnTo>
                      <a:pt x="1268" y="25"/>
                    </a:lnTo>
                    <a:lnTo>
                      <a:pt x="1264" y="28"/>
                    </a:lnTo>
                    <a:lnTo>
                      <a:pt x="1257" y="31"/>
                    </a:lnTo>
                    <a:lnTo>
                      <a:pt x="1247" y="36"/>
                    </a:lnTo>
                    <a:lnTo>
                      <a:pt x="1237" y="39"/>
                    </a:lnTo>
                    <a:lnTo>
                      <a:pt x="1226" y="45"/>
                    </a:lnTo>
                    <a:lnTo>
                      <a:pt x="1213" y="49"/>
                    </a:lnTo>
                    <a:lnTo>
                      <a:pt x="1199" y="54"/>
                    </a:lnTo>
                    <a:lnTo>
                      <a:pt x="1185" y="60"/>
                    </a:lnTo>
                    <a:lnTo>
                      <a:pt x="1169" y="66"/>
                    </a:lnTo>
                    <a:lnTo>
                      <a:pt x="1150" y="70"/>
                    </a:lnTo>
                    <a:lnTo>
                      <a:pt x="1130" y="75"/>
                    </a:lnTo>
                    <a:lnTo>
                      <a:pt x="1109" y="79"/>
                    </a:lnTo>
                    <a:lnTo>
                      <a:pt x="1088" y="83"/>
                    </a:lnTo>
                    <a:lnTo>
                      <a:pt x="1069" y="87"/>
                    </a:lnTo>
                    <a:lnTo>
                      <a:pt x="1053" y="91"/>
                    </a:lnTo>
                    <a:lnTo>
                      <a:pt x="1039" y="95"/>
                    </a:lnTo>
                    <a:lnTo>
                      <a:pt x="1036" y="97"/>
                    </a:lnTo>
                    <a:lnTo>
                      <a:pt x="1032" y="98"/>
                    </a:lnTo>
                    <a:lnTo>
                      <a:pt x="1029" y="100"/>
                    </a:lnTo>
                    <a:lnTo>
                      <a:pt x="1025" y="101"/>
                    </a:lnTo>
                    <a:lnTo>
                      <a:pt x="1015" y="105"/>
                    </a:lnTo>
                    <a:lnTo>
                      <a:pt x="1003" y="109"/>
                    </a:lnTo>
                    <a:lnTo>
                      <a:pt x="989" y="114"/>
                    </a:lnTo>
                    <a:lnTo>
                      <a:pt x="974" y="117"/>
                    </a:lnTo>
                    <a:lnTo>
                      <a:pt x="957" y="122"/>
                    </a:lnTo>
                    <a:lnTo>
                      <a:pt x="940" y="127"/>
                    </a:lnTo>
                    <a:lnTo>
                      <a:pt x="920" y="131"/>
                    </a:lnTo>
                    <a:lnTo>
                      <a:pt x="901" y="136"/>
                    </a:lnTo>
                    <a:lnTo>
                      <a:pt x="881" y="139"/>
                    </a:lnTo>
                    <a:lnTo>
                      <a:pt x="862" y="144"/>
                    </a:lnTo>
                    <a:lnTo>
                      <a:pt x="841" y="147"/>
                    </a:lnTo>
                    <a:lnTo>
                      <a:pt x="821" y="151"/>
                    </a:lnTo>
                    <a:lnTo>
                      <a:pt x="802" y="154"/>
                    </a:lnTo>
                    <a:lnTo>
                      <a:pt x="783" y="157"/>
                    </a:lnTo>
                    <a:lnTo>
                      <a:pt x="765" y="159"/>
                    </a:lnTo>
                    <a:lnTo>
                      <a:pt x="749" y="160"/>
                    </a:lnTo>
                    <a:lnTo>
                      <a:pt x="742" y="160"/>
                    </a:lnTo>
                    <a:lnTo>
                      <a:pt x="736" y="161"/>
                    </a:lnTo>
                    <a:lnTo>
                      <a:pt x="729" y="161"/>
                    </a:lnTo>
                    <a:lnTo>
                      <a:pt x="723" y="161"/>
                    </a:lnTo>
                    <a:lnTo>
                      <a:pt x="719" y="161"/>
                    </a:lnTo>
                    <a:lnTo>
                      <a:pt x="713" y="161"/>
                    </a:lnTo>
                    <a:lnTo>
                      <a:pt x="710" y="161"/>
                    </a:lnTo>
                    <a:lnTo>
                      <a:pt x="705" y="161"/>
                    </a:lnTo>
                    <a:lnTo>
                      <a:pt x="695" y="160"/>
                    </a:lnTo>
                    <a:lnTo>
                      <a:pt x="681" y="160"/>
                    </a:lnTo>
                    <a:lnTo>
                      <a:pt x="666" y="159"/>
                    </a:lnTo>
                    <a:lnTo>
                      <a:pt x="650" y="159"/>
                    </a:lnTo>
                    <a:lnTo>
                      <a:pt x="631" y="158"/>
                    </a:lnTo>
                    <a:lnTo>
                      <a:pt x="612" y="158"/>
                    </a:lnTo>
                    <a:lnTo>
                      <a:pt x="591" y="157"/>
                    </a:lnTo>
                    <a:lnTo>
                      <a:pt x="569" y="157"/>
                    </a:lnTo>
                    <a:lnTo>
                      <a:pt x="547" y="157"/>
                    </a:lnTo>
                    <a:lnTo>
                      <a:pt x="523" y="157"/>
                    </a:lnTo>
                    <a:lnTo>
                      <a:pt x="500" y="157"/>
                    </a:lnTo>
                    <a:lnTo>
                      <a:pt x="476" y="157"/>
                    </a:lnTo>
                    <a:lnTo>
                      <a:pt x="453" y="158"/>
                    </a:lnTo>
                    <a:lnTo>
                      <a:pt x="428" y="158"/>
                    </a:lnTo>
                    <a:lnTo>
                      <a:pt x="405" y="159"/>
                    </a:lnTo>
                    <a:lnTo>
                      <a:pt x="382" y="160"/>
                    </a:lnTo>
                    <a:lnTo>
                      <a:pt x="367" y="161"/>
                    </a:lnTo>
                    <a:lnTo>
                      <a:pt x="354" y="162"/>
                    </a:lnTo>
                    <a:lnTo>
                      <a:pt x="340" y="163"/>
                    </a:lnTo>
                    <a:lnTo>
                      <a:pt x="327" y="165"/>
                    </a:lnTo>
                    <a:lnTo>
                      <a:pt x="314" y="167"/>
                    </a:lnTo>
                    <a:lnTo>
                      <a:pt x="304" y="168"/>
                    </a:lnTo>
                    <a:lnTo>
                      <a:pt x="294" y="170"/>
                    </a:lnTo>
                    <a:lnTo>
                      <a:pt x="284" y="172"/>
                    </a:lnTo>
                    <a:lnTo>
                      <a:pt x="256" y="180"/>
                    </a:lnTo>
                    <a:lnTo>
                      <a:pt x="229" y="190"/>
                    </a:lnTo>
                    <a:lnTo>
                      <a:pt x="206" y="201"/>
                    </a:lnTo>
                    <a:lnTo>
                      <a:pt x="185" y="214"/>
                    </a:lnTo>
                    <a:lnTo>
                      <a:pt x="169" y="226"/>
                    </a:lnTo>
                    <a:lnTo>
                      <a:pt x="157" y="236"/>
                    </a:lnTo>
                    <a:lnTo>
                      <a:pt x="149" y="243"/>
                    </a:lnTo>
                    <a:lnTo>
                      <a:pt x="145" y="246"/>
                    </a:lnTo>
                    <a:lnTo>
                      <a:pt x="145" y="248"/>
                    </a:lnTo>
                    <a:lnTo>
                      <a:pt x="145" y="248"/>
                    </a:lnTo>
                    <a:lnTo>
                      <a:pt x="144" y="249"/>
                    </a:lnTo>
                    <a:lnTo>
                      <a:pt x="144" y="249"/>
                    </a:lnTo>
                    <a:lnTo>
                      <a:pt x="136" y="254"/>
                    </a:lnTo>
                    <a:lnTo>
                      <a:pt x="119" y="266"/>
                    </a:lnTo>
                    <a:lnTo>
                      <a:pt x="96" y="281"/>
                    </a:lnTo>
                    <a:lnTo>
                      <a:pt x="70" y="299"/>
                    </a:lnTo>
                    <a:lnTo>
                      <a:pt x="45" y="318"/>
                    </a:lnTo>
                    <a:lnTo>
                      <a:pt x="23" y="335"/>
                    </a:lnTo>
                    <a:lnTo>
                      <a:pt x="7" y="350"/>
                    </a:lnTo>
                    <a:lnTo>
                      <a:pt x="0" y="359"/>
                    </a:lnTo>
                    <a:close/>
                  </a:path>
                </a:pathLst>
              </a:custGeom>
              <a:solidFill>
                <a:srgbClr val="FF9B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355"/>
              <p:cNvSpPr>
                <a:spLocks/>
              </p:cNvSpPr>
              <p:nvPr/>
            </p:nvSpPr>
            <p:spPr bwMode="auto">
              <a:xfrm>
                <a:off x="1068388" y="844550"/>
                <a:ext cx="1125538" cy="369888"/>
              </a:xfrm>
              <a:custGeom>
                <a:avLst/>
                <a:gdLst>
                  <a:gd name="T0" fmla="*/ 31 w 1417"/>
                  <a:gd name="T1" fmla="*/ 345 h 467"/>
                  <a:gd name="T2" fmla="*/ 128 w 1417"/>
                  <a:gd name="T3" fmla="*/ 323 h 467"/>
                  <a:gd name="T4" fmla="*/ 183 w 1417"/>
                  <a:gd name="T5" fmla="*/ 316 h 467"/>
                  <a:gd name="T6" fmla="*/ 209 w 1417"/>
                  <a:gd name="T7" fmla="*/ 322 h 467"/>
                  <a:gd name="T8" fmla="*/ 230 w 1417"/>
                  <a:gd name="T9" fmla="*/ 386 h 467"/>
                  <a:gd name="T10" fmla="*/ 284 w 1417"/>
                  <a:gd name="T11" fmla="*/ 461 h 467"/>
                  <a:gd name="T12" fmla="*/ 327 w 1417"/>
                  <a:gd name="T13" fmla="*/ 467 h 467"/>
                  <a:gd name="T14" fmla="*/ 351 w 1417"/>
                  <a:gd name="T15" fmla="*/ 463 h 467"/>
                  <a:gd name="T16" fmla="*/ 409 w 1417"/>
                  <a:gd name="T17" fmla="*/ 447 h 467"/>
                  <a:gd name="T18" fmla="*/ 470 w 1417"/>
                  <a:gd name="T19" fmla="*/ 420 h 467"/>
                  <a:gd name="T20" fmla="*/ 521 w 1417"/>
                  <a:gd name="T21" fmla="*/ 391 h 467"/>
                  <a:gd name="T22" fmla="*/ 563 w 1417"/>
                  <a:gd name="T23" fmla="*/ 372 h 467"/>
                  <a:gd name="T24" fmla="*/ 634 w 1417"/>
                  <a:gd name="T25" fmla="*/ 367 h 467"/>
                  <a:gd name="T26" fmla="*/ 715 w 1417"/>
                  <a:gd name="T27" fmla="*/ 358 h 467"/>
                  <a:gd name="T28" fmla="*/ 786 w 1417"/>
                  <a:gd name="T29" fmla="*/ 353 h 467"/>
                  <a:gd name="T30" fmla="*/ 843 w 1417"/>
                  <a:gd name="T31" fmla="*/ 357 h 467"/>
                  <a:gd name="T32" fmla="*/ 899 w 1417"/>
                  <a:gd name="T33" fmla="*/ 368 h 467"/>
                  <a:gd name="T34" fmla="*/ 957 w 1417"/>
                  <a:gd name="T35" fmla="*/ 375 h 467"/>
                  <a:gd name="T36" fmla="*/ 1018 w 1417"/>
                  <a:gd name="T37" fmla="*/ 362 h 467"/>
                  <a:gd name="T38" fmla="*/ 1077 w 1417"/>
                  <a:gd name="T39" fmla="*/ 347 h 467"/>
                  <a:gd name="T40" fmla="*/ 1123 w 1417"/>
                  <a:gd name="T41" fmla="*/ 352 h 467"/>
                  <a:gd name="T42" fmla="*/ 1160 w 1417"/>
                  <a:gd name="T43" fmla="*/ 361 h 467"/>
                  <a:gd name="T44" fmla="*/ 1223 w 1417"/>
                  <a:gd name="T45" fmla="*/ 367 h 467"/>
                  <a:gd name="T46" fmla="*/ 1282 w 1417"/>
                  <a:gd name="T47" fmla="*/ 347 h 467"/>
                  <a:gd name="T48" fmla="*/ 1323 w 1417"/>
                  <a:gd name="T49" fmla="*/ 294 h 467"/>
                  <a:gd name="T50" fmla="*/ 1361 w 1417"/>
                  <a:gd name="T51" fmla="*/ 236 h 467"/>
                  <a:gd name="T52" fmla="*/ 1382 w 1417"/>
                  <a:gd name="T53" fmla="*/ 193 h 467"/>
                  <a:gd name="T54" fmla="*/ 1405 w 1417"/>
                  <a:gd name="T55" fmla="*/ 141 h 467"/>
                  <a:gd name="T56" fmla="*/ 1413 w 1417"/>
                  <a:gd name="T57" fmla="*/ 123 h 467"/>
                  <a:gd name="T58" fmla="*/ 1414 w 1417"/>
                  <a:gd name="T59" fmla="*/ 79 h 467"/>
                  <a:gd name="T60" fmla="*/ 1379 w 1417"/>
                  <a:gd name="T61" fmla="*/ 6 h 467"/>
                  <a:gd name="T62" fmla="*/ 1307 w 1417"/>
                  <a:gd name="T63" fmla="*/ 3 h 467"/>
                  <a:gd name="T64" fmla="*/ 1254 w 1417"/>
                  <a:gd name="T65" fmla="*/ 21 h 467"/>
                  <a:gd name="T66" fmla="*/ 1229 w 1417"/>
                  <a:gd name="T67" fmla="*/ 34 h 467"/>
                  <a:gd name="T68" fmla="*/ 1180 w 1417"/>
                  <a:gd name="T69" fmla="*/ 51 h 467"/>
                  <a:gd name="T70" fmla="*/ 1108 w 1417"/>
                  <a:gd name="T71" fmla="*/ 72 h 467"/>
                  <a:gd name="T72" fmla="*/ 1035 w 1417"/>
                  <a:gd name="T73" fmla="*/ 90 h 467"/>
                  <a:gd name="T74" fmla="*/ 1015 w 1417"/>
                  <a:gd name="T75" fmla="*/ 97 h 467"/>
                  <a:gd name="T76" fmla="*/ 975 w 1417"/>
                  <a:gd name="T77" fmla="*/ 109 h 467"/>
                  <a:gd name="T78" fmla="*/ 907 w 1417"/>
                  <a:gd name="T79" fmla="*/ 123 h 467"/>
                  <a:gd name="T80" fmla="*/ 828 w 1417"/>
                  <a:gd name="T81" fmla="*/ 140 h 467"/>
                  <a:gd name="T82" fmla="*/ 754 w 1417"/>
                  <a:gd name="T83" fmla="*/ 150 h 467"/>
                  <a:gd name="T84" fmla="*/ 718 w 1417"/>
                  <a:gd name="T85" fmla="*/ 155 h 467"/>
                  <a:gd name="T86" fmla="*/ 699 w 1417"/>
                  <a:gd name="T87" fmla="*/ 156 h 467"/>
                  <a:gd name="T88" fmla="*/ 659 w 1417"/>
                  <a:gd name="T89" fmla="*/ 155 h 467"/>
                  <a:gd name="T90" fmla="*/ 586 w 1417"/>
                  <a:gd name="T91" fmla="*/ 153 h 467"/>
                  <a:gd name="T92" fmla="*/ 495 w 1417"/>
                  <a:gd name="T93" fmla="*/ 155 h 467"/>
                  <a:gd name="T94" fmla="*/ 402 w 1417"/>
                  <a:gd name="T95" fmla="*/ 157 h 467"/>
                  <a:gd name="T96" fmla="*/ 337 w 1417"/>
                  <a:gd name="T97" fmla="*/ 162 h 467"/>
                  <a:gd name="T98" fmla="*/ 292 w 1417"/>
                  <a:gd name="T99" fmla="*/ 166 h 467"/>
                  <a:gd name="T100" fmla="*/ 206 w 1417"/>
                  <a:gd name="T101" fmla="*/ 194 h 467"/>
                  <a:gd name="T102" fmla="*/ 151 w 1417"/>
                  <a:gd name="T103" fmla="*/ 232 h 467"/>
                  <a:gd name="T104" fmla="*/ 147 w 1417"/>
                  <a:gd name="T105" fmla="*/ 235 h 467"/>
                  <a:gd name="T106" fmla="*/ 98 w 1417"/>
                  <a:gd name="T107" fmla="*/ 267 h 467"/>
                  <a:gd name="T108" fmla="*/ 7 w 1417"/>
                  <a:gd name="T109" fmla="*/ 33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7" h="467">
                    <a:moveTo>
                      <a:pt x="0" y="339"/>
                    </a:moveTo>
                    <a:lnTo>
                      <a:pt x="3" y="346"/>
                    </a:lnTo>
                    <a:lnTo>
                      <a:pt x="14" y="347"/>
                    </a:lnTo>
                    <a:lnTo>
                      <a:pt x="31" y="345"/>
                    </a:lnTo>
                    <a:lnTo>
                      <a:pt x="53" y="341"/>
                    </a:lnTo>
                    <a:lnTo>
                      <a:pt x="77" y="335"/>
                    </a:lnTo>
                    <a:lnTo>
                      <a:pt x="102" y="329"/>
                    </a:lnTo>
                    <a:lnTo>
                      <a:pt x="128" y="323"/>
                    </a:lnTo>
                    <a:lnTo>
                      <a:pt x="151" y="319"/>
                    </a:lnTo>
                    <a:lnTo>
                      <a:pt x="162" y="318"/>
                    </a:lnTo>
                    <a:lnTo>
                      <a:pt x="172" y="317"/>
                    </a:lnTo>
                    <a:lnTo>
                      <a:pt x="183" y="316"/>
                    </a:lnTo>
                    <a:lnTo>
                      <a:pt x="191" y="316"/>
                    </a:lnTo>
                    <a:lnTo>
                      <a:pt x="199" y="317"/>
                    </a:lnTo>
                    <a:lnTo>
                      <a:pt x="205" y="319"/>
                    </a:lnTo>
                    <a:lnTo>
                      <a:pt x="209" y="322"/>
                    </a:lnTo>
                    <a:lnTo>
                      <a:pt x="213" y="326"/>
                    </a:lnTo>
                    <a:lnTo>
                      <a:pt x="217" y="342"/>
                    </a:lnTo>
                    <a:lnTo>
                      <a:pt x="223" y="363"/>
                    </a:lnTo>
                    <a:lnTo>
                      <a:pt x="230" y="386"/>
                    </a:lnTo>
                    <a:lnTo>
                      <a:pt x="238" y="409"/>
                    </a:lnTo>
                    <a:lnTo>
                      <a:pt x="250" y="431"/>
                    </a:lnTo>
                    <a:lnTo>
                      <a:pt x="265" y="449"/>
                    </a:lnTo>
                    <a:lnTo>
                      <a:pt x="284" y="461"/>
                    </a:lnTo>
                    <a:lnTo>
                      <a:pt x="310" y="467"/>
                    </a:lnTo>
                    <a:lnTo>
                      <a:pt x="315" y="467"/>
                    </a:lnTo>
                    <a:lnTo>
                      <a:pt x="321" y="467"/>
                    </a:lnTo>
                    <a:lnTo>
                      <a:pt x="327" y="467"/>
                    </a:lnTo>
                    <a:lnTo>
                      <a:pt x="333" y="466"/>
                    </a:lnTo>
                    <a:lnTo>
                      <a:pt x="338" y="466"/>
                    </a:lnTo>
                    <a:lnTo>
                      <a:pt x="345" y="464"/>
                    </a:lnTo>
                    <a:lnTo>
                      <a:pt x="351" y="463"/>
                    </a:lnTo>
                    <a:lnTo>
                      <a:pt x="357" y="462"/>
                    </a:lnTo>
                    <a:lnTo>
                      <a:pt x="374" y="459"/>
                    </a:lnTo>
                    <a:lnTo>
                      <a:pt x="391" y="453"/>
                    </a:lnTo>
                    <a:lnTo>
                      <a:pt x="409" y="447"/>
                    </a:lnTo>
                    <a:lnTo>
                      <a:pt x="425" y="440"/>
                    </a:lnTo>
                    <a:lnTo>
                      <a:pt x="440" y="433"/>
                    </a:lnTo>
                    <a:lnTo>
                      <a:pt x="455" y="426"/>
                    </a:lnTo>
                    <a:lnTo>
                      <a:pt x="470" y="420"/>
                    </a:lnTo>
                    <a:lnTo>
                      <a:pt x="483" y="411"/>
                    </a:lnTo>
                    <a:lnTo>
                      <a:pt x="497" y="405"/>
                    </a:lnTo>
                    <a:lnTo>
                      <a:pt x="510" y="398"/>
                    </a:lnTo>
                    <a:lnTo>
                      <a:pt x="521" y="391"/>
                    </a:lnTo>
                    <a:lnTo>
                      <a:pt x="533" y="385"/>
                    </a:lnTo>
                    <a:lnTo>
                      <a:pt x="543" y="379"/>
                    </a:lnTo>
                    <a:lnTo>
                      <a:pt x="554" y="376"/>
                    </a:lnTo>
                    <a:lnTo>
                      <a:pt x="563" y="372"/>
                    </a:lnTo>
                    <a:lnTo>
                      <a:pt x="572" y="371"/>
                    </a:lnTo>
                    <a:lnTo>
                      <a:pt x="593" y="370"/>
                    </a:lnTo>
                    <a:lnTo>
                      <a:pt x="614" y="368"/>
                    </a:lnTo>
                    <a:lnTo>
                      <a:pt x="634" y="367"/>
                    </a:lnTo>
                    <a:lnTo>
                      <a:pt x="655" y="364"/>
                    </a:lnTo>
                    <a:lnTo>
                      <a:pt x="675" y="363"/>
                    </a:lnTo>
                    <a:lnTo>
                      <a:pt x="695" y="361"/>
                    </a:lnTo>
                    <a:lnTo>
                      <a:pt x="715" y="358"/>
                    </a:lnTo>
                    <a:lnTo>
                      <a:pt x="736" y="356"/>
                    </a:lnTo>
                    <a:lnTo>
                      <a:pt x="754" y="354"/>
                    </a:lnTo>
                    <a:lnTo>
                      <a:pt x="770" y="354"/>
                    </a:lnTo>
                    <a:lnTo>
                      <a:pt x="786" y="353"/>
                    </a:lnTo>
                    <a:lnTo>
                      <a:pt x="803" y="354"/>
                    </a:lnTo>
                    <a:lnTo>
                      <a:pt x="816" y="354"/>
                    </a:lnTo>
                    <a:lnTo>
                      <a:pt x="830" y="355"/>
                    </a:lnTo>
                    <a:lnTo>
                      <a:pt x="843" y="357"/>
                    </a:lnTo>
                    <a:lnTo>
                      <a:pt x="856" y="358"/>
                    </a:lnTo>
                    <a:lnTo>
                      <a:pt x="869" y="361"/>
                    </a:lnTo>
                    <a:lnTo>
                      <a:pt x="884" y="364"/>
                    </a:lnTo>
                    <a:lnTo>
                      <a:pt x="899" y="368"/>
                    </a:lnTo>
                    <a:lnTo>
                      <a:pt x="914" y="370"/>
                    </a:lnTo>
                    <a:lnTo>
                      <a:pt x="928" y="372"/>
                    </a:lnTo>
                    <a:lnTo>
                      <a:pt x="943" y="373"/>
                    </a:lnTo>
                    <a:lnTo>
                      <a:pt x="957" y="375"/>
                    </a:lnTo>
                    <a:lnTo>
                      <a:pt x="970" y="373"/>
                    </a:lnTo>
                    <a:lnTo>
                      <a:pt x="987" y="370"/>
                    </a:lnTo>
                    <a:lnTo>
                      <a:pt x="1003" y="367"/>
                    </a:lnTo>
                    <a:lnTo>
                      <a:pt x="1018" y="362"/>
                    </a:lnTo>
                    <a:lnTo>
                      <a:pt x="1033" y="357"/>
                    </a:lnTo>
                    <a:lnTo>
                      <a:pt x="1048" y="353"/>
                    </a:lnTo>
                    <a:lnTo>
                      <a:pt x="1062" y="349"/>
                    </a:lnTo>
                    <a:lnTo>
                      <a:pt x="1077" y="347"/>
                    </a:lnTo>
                    <a:lnTo>
                      <a:pt x="1091" y="347"/>
                    </a:lnTo>
                    <a:lnTo>
                      <a:pt x="1102" y="348"/>
                    </a:lnTo>
                    <a:lnTo>
                      <a:pt x="1112" y="349"/>
                    </a:lnTo>
                    <a:lnTo>
                      <a:pt x="1123" y="352"/>
                    </a:lnTo>
                    <a:lnTo>
                      <a:pt x="1132" y="354"/>
                    </a:lnTo>
                    <a:lnTo>
                      <a:pt x="1141" y="356"/>
                    </a:lnTo>
                    <a:lnTo>
                      <a:pt x="1150" y="358"/>
                    </a:lnTo>
                    <a:lnTo>
                      <a:pt x="1160" y="361"/>
                    </a:lnTo>
                    <a:lnTo>
                      <a:pt x="1168" y="362"/>
                    </a:lnTo>
                    <a:lnTo>
                      <a:pt x="1186" y="365"/>
                    </a:lnTo>
                    <a:lnTo>
                      <a:pt x="1205" y="367"/>
                    </a:lnTo>
                    <a:lnTo>
                      <a:pt x="1223" y="367"/>
                    </a:lnTo>
                    <a:lnTo>
                      <a:pt x="1240" y="365"/>
                    </a:lnTo>
                    <a:lnTo>
                      <a:pt x="1255" y="362"/>
                    </a:lnTo>
                    <a:lnTo>
                      <a:pt x="1269" y="356"/>
                    </a:lnTo>
                    <a:lnTo>
                      <a:pt x="1282" y="347"/>
                    </a:lnTo>
                    <a:lnTo>
                      <a:pt x="1292" y="335"/>
                    </a:lnTo>
                    <a:lnTo>
                      <a:pt x="1302" y="320"/>
                    </a:lnTo>
                    <a:lnTo>
                      <a:pt x="1313" y="308"/>
                    </a:lnTo>
                    <a:lnTo>
                      <a:pt x="1323" y="294"/>
                    </a:lnTo>
                    <a:lnTo>
                      <a:pt x="1334" y="281"/>
                    </a:lnTo>
                    <a:lnTo>
                      <a:pt x="1343" y="267"/>
                    </a:lnTo>
                    <a:lnTo>
                      <a:pt x="1352" y="253"/>
                    </a:lnTo>
                    <a:lnTo>
                      <a:pt x="1361" y="236"/>
                    </a:lnTo>
                    <a:lnTo>
                      <a:pt x="1370" y="218"/>
                    </a:lnTo>
                    <a:lnTo>
                      <a:pt x="1373" y="212"/>
                    </a:lnTo>
                    <a:lnTo>
                      <a:pt x="1377" y="203"/>
                    </a:lnTo>
                    <a:lnTo>
                      <a:pt x="1382" y="193"/>
                    </a:lnTo>
                    <a:lnTo>
                      <a:pt x="1387" y="180"/>
                    </a:lnTo>
                    <a:lnTo>
                      <a:pt x="1392" y="167"/>
                    </a:lnTo>
                    <a:lnTo>
                      <a:pt x="1398" y="155"/>
                    </a:lnTo>
                    <a:lnTo>
                      <a:pt x="1405" y="141"/>
                    </a:lnTo>
                    <a:lnTo>
                      <a:pt x="1411" y="129"/>
                    </a:lnTo>
                    <a:lnTo>
                      <a:pt x="1412" y="127"/>
                    </a:lnTo>
                    <a:lnTo>
                      <a:pt x="1413" y="126"/>
                    </a:lnTo>
                    <a:lnTo>
                      <a:pt x="1413" y="123"/>
                    </a:lnTo>
                    <a:lnTo>
                      <a:pt x="1414" y="122"/>
                    </a:lnTo>
                    <a:lnTo>
                      <a:pt x="1417" y="113"/>
                    </a:lnTo>
                    <a:lnTo>
                      <a:pt x="1417" y="97"/>
                    </a:lnTo>
                    <a:lnTo>
                      <a:pt x="1414" y="79"/>
                    </a:lnTo>
                    <a:lnTo>
                      <a:pt x="1410" y="57"/>
                    </a:lnTo>
                    <a:lnTo>
                      <a:pt x="1403" y="36"/>
                    </a:lnTo>
                    <a:lnTo>
                      <a:pt x="1392" y="19"/>
                    </a:lnTo>
                    <a:lnTo>
                      <a:pt x="1379" y="6"/>
                    </a:lnTo>
                    <a:lnTo>
                      <a:pt x="1360" y="0"/>
                    </a:lnTo>
                    <a:lnTo>
                      <a:pt x="1342" y="0"/>
                    </a:lnTo>
                    <a:lnTo>
                      <a:pt x="1324" y="0"/>
                    </a:lnTo>
                    <a:lnTo>
                      <a:pt x="1307" y="3"/>
                    </a:lnTo>
                    <a:lnTo>
                      <a:pt x="1291" y="6"/>
                    </a:lnTo>
                    <a:lnTo>
                      <a:pt x="1277" y="11"/>
                    </a:lnTo>
                    <a:lnTo>
                      <a:pt x="1264" y="15"/>
                    </a:lnTo>
                    <a:lnTo>
                      <a:pt x="1254" y="21"/>
                    </a:lnTo>
                    <a:lnTo>
                      <a:pt x="1246" y="27"/>
                    </a:lnTo>
                    <a:lnTo>
                      <a:pt x="1243" y="28"/>
                    </a:lnTo>
                    <a:lnTo>
                      <a:pt x="1237" y="30"/>
                    </a:lnTo>
                    <a:lnTo>
                      <a:pt x="1229" y="34"/>
                    </a:lnTo>
                    <a:lnTo>
                      <a:pt x="1220" y="37"/>
                    </a:lnTo>
                    <a:lnTo>
                      <a:pt x="1207" y="41"/>
                    </a:lnTo>
                    <a:lnTo>
                      <a:pt x="1194" y="45"/>
                    </a:lnTo>
                    <a:lnTo>
                      <a:pt x="1180" y="51"/>
                    </a:lnTo>
                    <a:lnTo>
                      <a:pt x="1165" y="56"/>
                    </a:lnTo>
                    <a:lnTo>
                      <a:pt x="1147" y="61"/>
                    </a:lnTo>
                    <a:lnTo>
                      <a:pt x="1127" y="67"/>
                    </a:lnTo>
                    <a:lnTo>
                      <a:pt x="1108" y="72"/>
                    </a:lnTo>
                    <a:lnTo>
                      <a:pt x="1087" y="76"/>
                    </a:lnTo>
                    <a:lnTo>
                      <a:pt x="1067" y="81"/>
                    </a:lnTo>
                    <a:lnTo>
                      <a:pt x="1050" y="85"/>
                    </a:lnTo>
                    <a:lnTo>
                      <a:pt x="1035" y="90"/>
                    </a:lnTo>
                    <a:lnTo>
                      <a:pt x="1024" y="94"/>
                    </a:lnTo>
                    <a:lnTo>
                      <a:pt x="1021" y="95"/>
                    </a:lnTo>
                    <a:lnTo>
                      <a:pt x="1018" y="96"/>
                    </a:lnTo>
                    <a:lnTo>
                      <a:pt x="1015" y="97"/>
                    </a:lnTo>
                    <a:lnTo>
                      <a:pt x="1011" y="98"/>
                    </a:lnTo>
                    <a:lnTo>
                      <a:pt x="1002" y="102"/>
                    </a:lnTo>
                    <a:lnTo>
                      <a:pt x="989" y="104"/>
                    </a:lnTo>
                    <a:lnTo>
                      <a:pt x="975" y="109"/>
                    </a:lnTo>
                    <a:lnTo>
                      <a:pt x="960" y="112"/>
                    </a:lnTo>
                    <a:lnTo>
                      <a:pt x="944" y="115"/>
                    </a:lnTo>
                    <a:lnTo>
                      <a:pt x="926" y="120"/>
                    </a:lnTo>
                    <a:lnTo>
                      <a:pt x="907" y="123"/>
                    </a:lnTo>
                    <a:lnTo>
                      <a:pt x="888" y="128"/>
                    </a:lnTo>
                    <a:lnTo>
                      <a:pt x="868" y="132"/>
                    </a:lnTo>
                    <a:lnTo>
                      <a:pt x="849" y="135"/>
                    </a:lnTo>
                    <a:lnTo>
                      <a:pt x="828" y="140"/>
                    </a:lnTo>
                    <a:lnTo>
                      <a:pt x="808" y="143"/>
                    </a:lnTo>
                    <a:lnTo>
                      <a:pt x="790" y="145"/>
                    </a:lnTo>
                    <a:lnTo>
                      <a:pt x="771" y="149"/>
                    </a:lnTo>
                    <a:lnTo>
                      <a:pt x="754" y="150"/>
                    </a:lnTo>
                    <a:lnTo>
                      <a:pt x="738" y="152"/>
                    </a:lnTo>
                    <a:lnTo>
                      <a:pt x="731" y="153"/>
                    </a:lnTo>
                    <a:lnTo>
                      <a:pt x="725" y="153"/>
                    </a:lnTo>
                    <a:lnTo>
                      <a:pt x="718" y="155"/>
                    </a:lnTo>
                    <a:lnTo>
                      <a:pt x="713" y="155"/>
                    </a:lnTo>
                    <a:lnTo>
                      <a:pt x="708" y="156"/>
                    </a:lnTo>
                    <a:lnTo>
                      <a:pt x="702" y="156"/>
                    </a:lnTo>
                    <a:lnTo>
                      <a:pt x="699" y="156"/>
                    </a:lnTo>
                    <a:lnTo>
                      <a:pt x="694" y="156"/>
                    </a:lnTo>
                    <a:lnTo>
                      <a:pt x="685" y="156"/>
                    </a:lnTo>
                    <a:lnTo>
                      <a:pt x="674" y="155"/>
                    </a:lnTo>
                    <a:lnTo>
                      <a:pt x="659" y="155"/>
                    </a:lnTo>
                    <a:lnTo>
                      <a:pt x="644" y="155"/>
                    </a:lnTo>
                    <a:lnTo>
                      <a:pt x="625" y="155"/>
                    </a:lnTo>
                    <a:lnTo>
                      <a:pt x="607" y="153"/>
                    </a:lnTo>
                    <a:lnTo>
                      <a:pt x="586" y="153"/>
                    </a:lnTo>
                    <a:lnTo>
                      <a:pt x="564" y="153"/>
                    </a:lnTo>
                    <a:lnTo>
                      <a:pt x="542" y="153"/>
                    </a:lnTo>
                    <a:lnTo>
                      <a:pt x="519" y="155"/>
                    </a:lnTo>
                    <a:lnTo>
                      <a:pt x="495" y="155"/>
                    </a:lnTo>
                    <a:lnTo>
                      <a:pt x="472" y="155"/>
                    </a:lnTo>
                    <a:lnTo>
                      <a:pt x="448" y="156"/>
                    </a:lnTo>
                    <a:lnTo>
                      <a:pt x="425" y="156"/>
                    </a:lnTo>
                    <a:lnTo>
                      <a:pt x="402" y="157"/>
                    </a:lnTo>
                    <a:lnTo>
                      <a:pt x="380" y="158"/>
                    </a:lnTo>
                    <a:lnTo>
                      <a:pt x="365" y="159"/>
                    </a:lnTo>
                    <a:lnTo>
                      <a:pt x="351" y="160"/>
                    </a:lnTo>
                    <a:lnTo>
                      <a:pt x="337" y="162"/>
                    </a:lnTo>
                    <a:lnTo>
                      <a:pt x="325" y="163"/>
                    </a:lnTo>
                    <a:lnTo>
                      <a:pt x="313" y="164"/>
                    </a:lnTo>
                    <a:lnTo>
                      <a:pt x="301" y="165"/>
                    </a:lnTo>
                    <a:lnTo>
                      <a:pt x="292" y="166"/>
                    </a:lnTo>
                    <a:lnTo>
                      <a:pt x="283" y="167"/>
                    </a:lnTo>
                    <a:lnTo>
                      <a:pt x="254" y="174"/>
                    </a:lnTo>
                    <a:lnTo>
                      <a:pt x="229" y="183"/>
                    </a:lnTo>
                    <a:lnTo>
                      <a:pt x="206" y="194"/>
                    </a:lnTo>
                    <a:lnTo>
                      <a:pt x="186" y="205"/>
                    </a:lnTo>
                    <a:lnTo>
                      <a:pt x="170" y="216"/>
                    </a:lnTo>
                    <a:lnTo>
                      <a:pt x="159" y="225"/>
                    </a:lnTo>
                    <a:lnTo>
                      <a:pt x="151" y="232"/>
                    </a:lnTo>
                    <a:lnTo>
                      <a:pt x="147" y="235"/>
                    </a:lnTo>
                    <a:lnTo>
                      <a:pt x="147" y="235"/>
                    </a:lnTo>
                    <a:lnTo>
                      <a:pt x="147" y="235"/>
                    </a:lnTo>
                    <a:lnTo>
                      <a:pt x="147" y="235"/>
                    </a:lnTo>
                    <a:lnTo>
                      <a:pt x="146" y="236"/>
                    </a:lnTo>
                    <a:lnTo>
                      <a:pt x="138" y="241"/>
                    </a:lnTo>
                    <a:lnTo>
                      <a:pt x="121" y="253"/>
                    </a:lnTo>
                    <a:lnTo>
                      <a:pt x="98" y="267"/>
                    </a:lnTo>
                    <a:lnTo>
                      <a:pt x="71" y="284"/>
                    </a:lnTo>
                    <a:lnTo>
                      <a:pt x="46" y="302"/>
                    </a:lnTo>
                    <a:lnTo>
                      <a:pt x="23" y="318"/>
                    </a:lnTo>
                    <a:lnTo>
                      <a:pt x="7" y="331"/>
                    </a:lnTo>
                    <a:lnTo>
                      <a:pt x="0" y="339"/>
                    </a:lnTo>
                    <a:close/>
                  </a:path>
                </a:pathLst>
              </a:custGeom>
              <a:solidFill>
                <a:srgbClr val="FF8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356"/>
              <p:cNvSpPr>
                <a:spLocks/>
              </p:cNvSpPr>
              <p:nvPr/>
            </p:nvSpPr>
            <p:spPr bwMode="auto">
              <a:xfrm>
                <a:off x="2301875" y="1550988"/>
                <a:ext cx="73025" cy="41275"/>
              </a:xfrm>
              <a:custGeom>
                <a:avLst/>
                <a:gdLst>
                  <a:gd name="T0" fmla="*/ 0 w 94"/>
                  <a:gd name="T1" fmla="*/ 11 h 52"/>
                  <a:gd name="T2" fmla="*/ 3 w 94"/>
                  <a:gd name="T3" fmla="*/ 10 h 52"/>
                  <a:gd name="T4" fmla="*/ 11 w 94"/>
                  <a:gd name="T5" fmla="*/ 7 h 52"/>
                  <a:gd name="T6" fmla="*/ 22 w 94"/>
                  <a:gd name="T7" fmla="*/ 4 h 52"/>
                  <a:gd name="T8" fmla="*/ 36 w 94"/>
                  <a:gd name="T9" fmla="*/ 2 h 52"/>
                  <a:gd name="T10" fmla="*/ 50 w 94"/>
                  <a:gd name="T11" fmla="*/ 0 h 52"/>
                  <a:gd name="T12" fmla="*/ 64 w 94"/>
                  <a:gd name="T13" fmla="*/ 0 h 52"/>
                  <a:gd name="T14" fmla="*/ 76 w 94"/>
                  <a:gd name="T15" fmla="*/ 4 h 52"/>
                  <a:gd name="T16" fmla="*/ 86 w 94"/>
                  <a:gd name="T17" fmla="*/ 11 h 52"/>
                  <a:gd name="T18" fmla="*/ 94 w 94"/>
                  <a:gd name="T19" fmla="*/ 28 h 52"/>
                  <a:gd name="T20" fmla="*/ 94 w 94"/>
                  <a:gd name="T21" fmla="*/ 41 h 52"/>
                  <a:gd name="T22" fmla="*/ 90 w 94"/>
                  <a:gd name="T23" fmla="*/ 49 h 52"/>
                  <a:gd name="T24" fmla="*/ 88 w 94"/>
                  <a:gd name="T25" fmla="*/ 52 h 52"/>
                  <a:gd name="T26" fmla="*/ 88 w 94"/>
                  <a:gd name="T27" fmla="*/ 50 h 52"/>
                  <a:gd name="T28" fmla="*/ 86 w 94"/>
                  <a:gd name="T29" fmla="*/ 44 h 52"/>
                  <a:gd name="T30" fmla="*/ 82 w 94"/>
                  <a:gd name="T31" fmla="*/ 36 h 52"/>
                  <a:gd name="T32" fmla="*/ 75 w 94"/>
                  <a:gd name="T33" fmla="*/ 28 h 52"/>
                  <a:gd name="T34" fmla="*/ 64 w 94"/>
                  <a:gd name="T35" fmla="*/ 19 h 52"/>
                  <a:gd name="T36" fmla="*/ 49 w 94"/>
                  <a:gd name="T37" fmla="*/ 13 h 52"/>
                  <a:gd name="T38" fmla="*/ 28 w 94"/>
                  <a:gd name="T39" fmla="*/ 10 h 52"/>
                  <a:gd name="T40" fmla="*/ 0 w 94"/>
                  <a:gd name="T41"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52">
                    <a:moveTo>
                      <a:pt x="0" y="11"/>
                    </a:moveTo>
                    <a:lnTo>
                      <a:pt x="3" y="10"/>
                    </a:lnTo>
                    <a:lnTo>
                      <a:pt x="11" y="7"/>
                    </a:lnTo>
                    <a:lnTo>
                      <a:pt x="22" y="4"/>
                    </a:lnTo>
                    <a:lnTo>
                      <a:pt x="36" y="2"/>
                    </a:lnTo>
                    <a:lnTo>
                      <a:pt x="50" y="0"/>
                    </a:lnTo>
                    <a:lnTo>
                      <a:pt x="64" y="0"/>
                    </a:lnTo>
                    <a:lnTo>
                      <a:pt x="76" y="4"/>
                    </a:lnTo>
                    <a:lnTo>
                      <a:pt x="86" y="11"/>
                    </a:lnTo>
                    <a:lnTo>
                      <a:pt x="94" y="28"/>
                    </a:lnTo>
                    <a:lnTo>
                      <a:pt x="94" y="41"/>
                    </a:lnTo>
                    <a:lnTo>
                      <a:pt x="90" y="49"/>
                    </a:lnTo>
                    <a:lnTo>
                      <a:pt x="88" y="52"/>
                    </a:lnTo>
                    <a:lnTo>
                      <a:pt x="88" y="50"/>
                    </a:lnTo>
                    <a:lnTo>
                      <a:pt x="86" y="44"/>
                    </a:lnTo>
                    <a:lnTo>
                      <a:pt x="82" y="36"/>
                    </a:lnTo>
                    <a:lnTo>
                      <a:pt x="75" y="28"/>
                    </a:lnTo>
                    <a:lnTo>
                      <a:pt x="64" y="19"/>
                    </a:lnTo>
                    <a:lnTo>
                      <a:pt x="49" y="13"/>
                    </a:lnTo>
                    <a:lnTo>
                      <a:pt x="28" y="1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357"/>
              <p:cNvSpPr>
                <a:spLocks/>
              </p:cNvSpPr>
              <p:nvPr/>
            </p:nvSpPr>
            <p:spPr bwMode="auto">
              <a:xfrm>
                <a:off x="2163763" y="1570038"/>
                <a:ext cx="187325" cy="63500"/>
              </a:xfrm>
              <a:custGeom>
                <a:avLst/>
                <a:gdLst>
                  <a:gd name="T0" fmla="*/ 0 w 237"/>
                  <a:gd name="T1" fmla="*/ 0 h 80"/>
                  <a:gd name="T2" fmla="*/ 3 w 237"/>
                  <a:gd name="T3" fmla="*/ 3 h 80"/>
                  <a:gd name="T4" fmla="*/ 12 w 237"/>
                  <a:gd name="T5" fmla="*/ 11 h 80"/>
                  <a:gd name="T6" fmla="*/ 26 w 237"/>
                  <a:gd name="T7" fmla="*/ 24 h 80"/>
                  <a:gd name="T8" fmla="*/ 42 w 237"/>
                  <a:gd name="T9" fmla="*/ 38 h 80"/>
                  <a:gd name="T10" fmla="*/ 61 w 237"/>
                  <a:gd name="T11" fmla="*/ 53 h 80"/>
                  <a:gd name="T12" fmla="*/ 80 w 237"/>
                  <a:gd name="T13" fmla="*/ 65 h 80"/>
                  <a:gd name="T14" fmla="*/ 99 w 237"/>
                  <a:gd name="T15" fmla="*/ 75 h 80"/>
                  <a:gd name="T16" fmla="*/ 115 w 237"/>
                  <a:gd name="T17" fmla="*/ 78 h 80"/>
                  <a:gd name="T18" fmla="*/ 130 w 237"/>
                  <a:gd name="T19" fmla="*/ 79 h 80"/>
                  <a:gd name="T20" fmla="*/ 147 w 237"/>
                  <a:gd name="T21" fmla="*/ 80 h 80"/>
                  <a:gd name="T22" fmla="*/ 167 w 237"/>
                  <a:gd name="T23" fmla="*/ 80 h 80"/>
                  <a:gd name="T24" fmla="*/ 187 w 237"/>
                  <a:gd name="T25" fmla="*/ 79 h 80"/>
                  <a:gd name="T26" fmla="*/ 206 w 237"/>
                  <a:gd name="T27" fmla="*/ 77 h 80"/>
                  <a:gd name="T28" fmla="*/ 221 w 237"/>
                  <a:gd name="T29" fmla="*/ 72 h 80"/>
                  <a:gd name="T30" fmla="*/ 232 w 237"/>
                  <a:gd name="T31" fmla="*/ 64 h 80"/>
                  <a:gd name="T32" fmla="*/ 237 w 237"/>
                  <a:gd name="T33" fmla="*/ 54 h 80"/>
                  <a:gd name="T34" fmla="*/ 236 w 237"/>
                  <a:gd name="T35" fmla="*/ 43 h 80"/>
                  <a:gd name="T36" fmla="*/ 232 w 237"/>
                  <a:gd name="T37" fmla="*/ 34 h 80"/>
                  <a:gd name="T38" fmla="*/ 226 w 237"/>
                  <a:gd name="T39" fmla="*/ 28 h 80"/>
                  <a:gd name="T40" fmla="*/ 220 w 237"/>
                  <a:gd name="T41" fmla="*/ 24 h 80"/>
                  <a:gd name="T42" fmla="*/ 213 w 237"/>
                  <a:gd name="T43" fmla="*/ 22 h 80"/>
                  <a:gd name="T44" fmla="*/ 206 w 237"/>
                  <a:gd name="T45" fmla="*/ 20 h 80"/>
                  <a:gd name="T46" fmla="*/ 201 w 237"/>
                  <a:gd name="T47" fmla="*/ 19 h 80"/>
                  <a:gd name="T48" fmla="*/ 200 w 237"/>
                  <a:gd name="T49" fmla="*/ 19 h 80"/>
                  <a:gd name="T50" fmla="*/ 201 w 237"/>
                  <a:gd name="T51" fmla="*/ 20 h 80"/>
                  <a:gd name="T52" fmla="*/ 203 w 237"/>
                  <a:gd name="T53" fmla="*/ 24 h 80"/>
                  <a:gd name="T54" fmla="*/ 207 w 237"/>
                  <a:gd name="T55" fmla="*/ 28 h 80"/>
                  <a:gd name="T56" fmla="*/ 208 w 237"/>
                  <a:gd name="T57" fmla="*/ 34 h 80"/>
                  <a:gd name="T58" fmla="*/ 208 w 237"/>
                  <a:gd name="T59" fmla="*/ 41 h 80"/>
                  <a:gd name="T60" fmla="*/ 205 w 237"/>
                  <a:gd name="T61" fmla="*/ 47 h 80"/>
                  <a:gd name="T62" fmla="*/ 198 w 237"/>
                  <a:gd name="T63" fmla="*/ 52 h 80"/>
                  <a:gd name="T64" fmla="*/ 184 w 237"/>
                  <a:gd name="T65" fmla="*/ 54 h 80"/>
                  <a:gd name="T66" fmla="*/ 168 w 237"/>
                  <a:gd name="T67" fmla="*/ 56 h 80"/>
                  <a:gd name="T68" fmla="*/ 154 w 237"/>
                  <a:gd name="T69" fmla="*/ 57 h 80"/>
                  <a:gd name="T70" fmla="*/ 140 w 237"/>
                  <a:gd name="T71" fmla="*/ 57 h 80"/>
                  <a:gd name="T72" fmla="*/ 126 w 237"/>
                  <a:gd name="T73" fmla="*/ 56 h 80"/>
                  <a:gd name="T74" fmla="*/ 114 w 237"/>
                  <a:gd name="T75" fmla="*/ 54 h 80"/>
                  <a:gd name="T76" fmla="*/ 101 w 237"/>
                  <a:gd name="T77" fmla="*/ 49 h 80"/>
                  <a:gd name="T78" fmla="*/ 89 w 237"/>
                  <a:gd name="T79" fmla="*/ 43 h 80"/>
                  <a:gd name="T80" fmla="*/ 77 w 237"/>
                  <a:gd name="T81" fmla="*/ 35 h 80"/>
                  <a:gd name="T82" fmla="*/ 67 w 237"/>
                  <a:gd name="T83" fmla="*/ 30 h 80"/>
                  <a:gd name="T84" fmla="*/ 56 w 237"/>
                  <a:gd name="T85" fmla="*/ 23 h 80"/>
                  <a:gd name="T86" fmla="*/ 42 w 237"/>
                  <a:gd name="T87" fmla="*/ 17 h 80"/>
                  <a:gd name="T88" fmla="*/ 29 w 237"/>
                  <a:gd name="T89" fmla="*/ 11 h 80"/>
                  <a:gd name="T90" fmla="*/ 18 w 237"/>
                  <a:gd name="T91" fmla="*/ 7 h 80"/>
                  <a:gd name="T92" fmla="*/ 9 w 237"/>
                  <a:gd name="T93" fmla="*/ 3 h 80"/>
                  <a:gd name="T94" fmla="*/ 2 w 237"/>
                  <a:gd name="T95" fmla="*/ 1 h 80"/>
                  <a:gd name="T96" fmla="*/ 0 w 237"/>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7" h="80">
                    <a:moveTo>
                      <a:pt x="0" y="0"/>
                    </a:moveTo>
                    <a:lnTo>
                      <a:pt x="3" y="3"/>
                    </a:lnTo>
                    <a:lnTo>
                      <a:pt x="12" y="11"/>
                    </a:lnTo>
                    <a:lnTo>
                      <a:pt x="26" y="24"/>
                    </a:lnTo>
                    <a:lnTo>
                      <a:pt x="42" y="38"/>
                    </a:lnTo>
                    <a:lnTo>
                      <a:pt x="61" y="53"/>
                    </a:lnTo>
                    <a:lnTo>
                      <a:pt x="80" y="65"/>
                    </a:lnTo>
                    <a:lnTo>
                      <a:pt x="99" y="75"/>
                    </a:lnTo>
                    <a:lnTo>
                      <a:pt x="115" y="78"/>
                    </a:lnTo>
                    <a:lnTo>
                      <a:pt x="130" y="79"/>
                    </a:lnTo>
                    <a:lnTo>
                      <a:pt x="147" y="80"/>
                    </a:lnTo>
                    <a:lnTo>
                      <a:pt x="167" y="80"/>
                    </a:lnTo>
                    <a:lnTo>
                      <a:pt x="187" y="79"/>
                    </a:lnTo>
                    <a:lnTo>
                      <a:pt x="206" y="77"/>
                    </a:lnTo>
                    <a:lnTo>
                      <a:pt x="221" y="72"/>
                    </a:lnTo>
                    <a:lnTo>
                      <a:pt x="232" y="64"/>
                    </a:lnTo>
                    <a:lnTo>
                      <a:pt x="237" y="54"/>
                    </a:lnTo>
                    <a:lnTo>
                      <a:pt x="236" y="43"/>
                    </a:lnTo>
                    <a:lnTo>
                      <a:pt x="232" y="34"/>
                    </a:lnTo>
                    <a:lnTo>
                      <a:pt x="226" y="28"/>
                    </a:lnTo>
                    <a:lnTo>
                      <a:pt x="220" y="24"/>
                    </a:lnTo>
                    <a:lnTo>
                      <a:pt x="213" y="22"/>
                    </a:lnTo>
                    <a:lnTo>
                      <a:pt x="206" y="20"/>
                    </a:lnTo>
                    <a:lnTo>
                      <a:pt x="201" y="19"/>
                    </a:lnTo>
                    <a:lnTo>
                      <a:pt x="200" y="19"/>
                    </a:lnTo>
                    <a:lnTo>
                      <a:pt x="201" y="20"/>
                    </a:lnTo>
                    <a:lnTo>
                      <a:pt x="203" y="24"/>
                    </a:lnTo>
                    <a:lnTo>
                      <a:pt x="207" y="28"/>
                    </a:lnTo>
                    <a:lnTo>
                      <a:pt x="208" y="34"/>
                    </a:lnTo>
                    <a:lnTo>
                      <a:pt x="208" y="41"/>
                    </a:lnTo>
                    <a:lnTo>
                      <a:pt x="205" y="47"/>
                    </a:lnTo>
                    <a:lnTo>
                      <a:pt x="198" y="52"/>
                    </a:lnTo>
                    <a:lnTo>
                      <a:pt x="184" y="54"/>
                    </a:lnTo>
                    <a:lnTo>
                      <a:pt x="168" y="56"/>
                    </a:lnTo>
                    <a:lnTo>
                      <a:pt x="154" y="57"/>
                    </a:lnTo>
                    <a:lnTo>
                      <a:pt x="140" y="57"/>
                    </a:lnTo>
                    <a:lnTo>
                      <a:pt x="126" y="56"/>
                    </a:lnTo>
                    <a:lnTo>
                      <a:pt x="114" y="54"/>
                    </a:lnTo>
                    <a:lnTo>
                      <a:pt x="101" y="49"/>
                    </a:lnTo>
                    <a:lnTo>
                      <a:pt x="89" y="43"/>
                    </a:lnTo>
                    <a:lnTo>
                      <a:pt x="77" y="35"/>
                    </a:lnTo>
                    <a:lnTo>
                      <a:pt x="67" y="30"/>
                    </a:lnTo>
                    <a:lnTo>
                      <a:pt x="56" y="23"/>
                    </a:lnTo>
                    <a:lnTo>
                      <a:pt x="42" y="17"/>
                    </a:lnTo>
                    <a:lnTo>
                      <a:pt x="29" y="11"/>
                    </a:lnTo>
                    <a:lnTo>
                      <a:pt x="18" y="7"/>
                    </a:lnTo>
                    <a:lnTo>
                      <a:pt x="9" y="3"/>
                    </a:lnTo>
                    <a:lnTo>
                      <a:pt x="2"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358"/>
              <p:cNvSpPr>
                <a:spLocks/>
              </p:cNvSpPr>
              <p:nvPr/>
            </p:nvSpPr>
            <p:spPr bwMode="auto">
              <a:xfrm>
                <a:off x="2122488" y="1103313"/>
                <a:ext cx="157163" cy="454025"/>
              </a:xfrm>
              <a:custGeom>
                <a:avLst/>
                <a:gdLst>
                  <a:gd name="T0" fmla="*/ 198 w 198"/>
                  <a:gd name="T1" fmla="*/ 573 h 573"/>
                  <a:gd name="T2" fmla="*/ 197 w 198"/>
                  <a:gd name="T3" fmla="*/ 573 h 573"/>
                  <a:gd name="T4" fmla="*/ 193 w 198"/>
                  <a:gd name="T5" fmla="*/ 573 h 573"/>
                  <a:gd name="T6" fmla="*/ 187 w 198"/>
                  <a:gd name="T7" fmla="*/ 571 h 573"/>
                  <a:gd name="T8" fmla="*/ 181 w 198"/>
                  <a:gd name="T9" fmla="*/ 567 h 573"/>
                  <a:gd name="T10" fmla="*/ 172 w 198"/>
                  <a:gd name="T11" fmla="*/ 559 h 573"/>
                  <a:gd name="T12" fmla="*/ 163 w 198"/>
                  <a:gd name="T13" fmla="*/ 545 h 573"/>
                  <a:gd name="T14" fmla="*/ 153 w 198"/>
                  <a:gd name="T15" fmla="*/ 526 h 573"/>
                  <a:gd name="T16" fmla="*/ 143 w 198"/>
                  <a:gd name="T17" fmla="*/ 500 h 573"/>
                  <a:gd name="T18" fmla="*/ 132 w 198"/>
                  <a:gd name="T19" fmla="*/ 468 h 573"/>
                  <a:gd name="T20" fmla="*/ 123 w 198"/>
                  <a:gd name="T21" fmla="*/ 434 h 573"/>
                  <a:gd name="T22" fmla="*/ 114 w 198"/>
                  <a:gd name="T23" fmla="*/ 400 h 573"/>
                  <a:gd name="T24" fmla="*/ 105 w 198"/>
                  <a:gd name="T25" fmla="*/ 365 h 573"/>
                  <a:gd name="T26" fmla="*/ 96 w 198"/>
                  <a:gd name="T27" fmla="*/ 333 h 573"/>
                  <a:gd name="T28" fmla="*/ 88 w 198"/>
                  <a:gd name="T29" fmla="*/ 303 h 573"/>
                  <a:gd name="T30" fmla="*/ 80 w 198"/>
                  <a:gd name="T31" fmla="*/ 278 h 573"/>
                  <a:gd name="T32" fmla="*/ 73 w 198"/>
                  <a:gd name="T33" fmla="*/ 257 h 573"/>
                  <a:gd name="T34" fmla="*/ 64 w 198"/>
                  <a:gd name="T35" fmla="*/ 234 h 573"/>
                  <a:gd name="T36" fmla="*/ 55 w 198"/>
                  <a:gd name="T37" fmla="*/ 210 h 573"/>
                  <a:gd name="T38" fmla="*/ 46 w 198"/>
                  <a:gd name="T39" fmla="*/ 184 h 573"/>
                  <a:gd name="T40" fmla="*/ 39 w 198"/>
                  <a:gd name="T41" fmla="*/ 157 h 573"/>
                  <a:gd name="T42" fmla="*/ 33 w 198"/>
                  <a:gd name="T43" fmla="*/ 127 h 573"/>
                  <a:gd name="T44" fmla="*/ 31 w 198"/>
                  <a:gd name="T45" fmla="*/ 92 h 573"/>
                  <a:gd name="T46" fmla="*/ 31 w 198"/>
                  <a:gd name="T47" fmla="*/ 55 h 573"/>
                  <a:gd name="T48" fmla="*/ 35 w 198"/>
                  <a:gd name="T49" fmla="*/ 13 h 573"/>
                  <a:gd name="T50" fmla="*/ 0 w 198"/>
                  <a:gd name="T51" fmla="*/ 0 h 573"/>
                  <a:gd name="T52" fmla="*/ 0 w 198"/>
                  <a:gd name="T53" fmla="*/ 8 h 573"/>
                  <a:gd name="T54" fmla="*/ 1 w 198"/>
                  <a:gd name="T55" fmla="*/ 30 h 573"/>
                  <a:gd name="T56" fmla="*/ 3 w 198"/>
                  <a:gd name="T57" fmla="*/ 62 h 573"/>
                  <a:gd name="T58" fmla="*/ 8 w 198"/>
                  <a:gd name="T59" fmla="*/ 100 h 573"/>
                  <a:gd name="T60" fmla="*/ 12 w 198"/>
                  <a:gd name="T61" fmla="*/ 142 h 573"/>
                  <a:gd name="T62" fmla="*/ 20 w 198"/>
                  <a:gd name="T63" fmla="*/ 183 h 573"/>
                  <a:gd name="T64" fmla="*/ 31 w 198"/>
                  <a:gd name="T65" fmla="*/ 220 h 573"/>
                  <a:gd name="T66" fmla="*/ 43 w 198"/>
                  <a:gd name="T67" fmla="*/ 249 h 573"/>
                  <a:gd name="T68" fmla="*/ 57 w 198"/>
                  <a:gd name="T69" fmla="*/ 282 h 573"/>
                  <a:gd name="T70" fmla="*/ 71 w 198"/>
                  <a:gd name="T71" fmla="*/ 331 h 573"/>
                  <a:gd name="T72" fmla="*/ 86 w 198"/>
                  <a:gd name="T73" fmla="*/ 387 h 573"/>
                  <a:gd name="T74" fmla="*/ 102 w 198"/>
                  <a:gd name="T75" fmla="*/ 447 h 573"/>
                  <a:gd name="T76" fmla="*/ 119 w 198"/>
                  <a:gd name="T77" fmla="*/ 501 h 573"/>
                  <a:gd name="T78" fmla="*/ 141 w 198"/>
                  <a:gd name="T79" fmla="*/ 545 h 573"/>
                  <a:gd name="T80" fmla="*/ 167 w 198"/>
                  <a:gd name="T81" fmla="*/ 570 h 573"/>
                  <a:gd name="T82" fmla="*/ 198 w 198"/>
                  <a:gd name="T8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8" h="573">
                    <a:moveTo>
                      <a:pt x="198" y="573"/>
                    </a:moveTo>
                    <a:lnTo>
                      <a:pt x="197" y="573"/>
                    </a:lnTo>
                    <a:lnTo>
                      <a:pt x="193" y="573"/>
                    </a:lnTo>
                    <a:lnTo>
                      <a:pt x="187" y="571"/>
                    </a:lnTo>
                    <a:lnTo>
                      <a:pt x="181" y="567"/>
                    </a:lnTo>
                    <a:lnTo>
                      <a:pt x="172" y="559"/>
                    </a:lnTo>
                    <a:lnTo>
                      <a:pt x="163" y="545"/>
                    </a:lnTo>
                    <a:lnTo>
                      <a:pt x="153" y="526"/>
                    </a:lnTo>
                    <a:lnTo>
                      <a:pt x="143" y="500"/>
                    </a:lnTo>
                    <a:lnTo>
                      <a:pt x="132" y="468"/>
                    </a:lnTo>
                    <a:lnTo>
                      <a:pt x="123" y="434"/>
                    </a:lnTo>
                    <a:lnTo>
                      <a:pt x="114" y="400"/>
                    </a:lnTo>
                    <a:lnTo>
                      <a:pt x="105" y="365"/>
                    </a:lnTo>
                    <a:lnTo>
                      <a:pt x="96" y="333"/>
                    </a:lnTo>
                    <a:lnTo>
                      <a:pt x="88" y="303"/>
                    </a:lnTo>
                    <a:lnTo>
                      <a:pt x="80" y="278"/>
                    </a:lnTo>
                    <a:lnTo>
                      <a:pt x="73" y="257"/>
                    </a:lnTo>
                    <a:lnTo>
                      <a:pt x="64" y="234"/>
                    </a:lnTo>
                    <a:lnTo>
                      <a:pt x="55" y="210"/>
                    </a:lnTo>
                    <a:lnTo>
                      <a:pt x="46" y="184"/>
                    </a:lnTo>
                    <a:lnTo>
                      <a:pt x="39" y="157"/>
                    </a:lnTo>
                    <a:lnTo>
                      <a:pt x="33" y="127"/>
                    </a:lnTo>
                    <a:lnTo>
                      <a:pt x="31" y="92"/>
                    </a:lnTo>
                    <a:lnTo>
                      <a:pt x="31" y="55"/>
                    </a:lnTo>
                    <a:lnTo>
                      <a:pt x="35" y="13"/>
                    </a:lnTo>
                    <a:lnTo>
                      <a:pt x="0" y="0"/>
                    </a:lnTo>
                    <a:lnTo>
                      <a:pt x="0" y="8"/>
                    </a:lnTo>
                    <a:lnTo>
                      <a:pt x="1" y="30"/>
                    </a:lnTo>
                    <a:lnTo>
                      <a:pt x="3" y="62"/>
                    </a:lnTo>
                    <a:lnTo>
                      <a:pt x="8" y="100"/>
                    </a:lnTo>
                    <a:lnTo>
                      <a:pt x="12" y="142"/>
                    </a:lnTo>
                    <a:lnTo>
                      <a:pt x="20" y="183"/>
                    </a:lnTo>
                    <a:lnTo>
                      <a:pt x="31" y="220"/>
                    </a:lnTo>
                    <a:lnTo>
                      <a:pt x="43" y="249"/>
                    </a:lnTo>
                    <a:lnTo>
                      <a:pt x="57" y="282"/>
                    </a:lnTo>
                    <a:lnTo>
                      <a:pt x="71" y="331"/>
                    </a:lnTo>
                    <a:lnTo>
                      <a:pt x="86" y="387"/>
                    </a:lnTo>
                    <a:lnTo>
                      <a:pt x="102" y="447"/>
                    </a:lnTo>
                    <a:lnTo>
                      <a:pt x="119" y="501"/>
                    </a:lnTo>
                    <a:lnTo>
                      <a:pt x="141" y="545"/>
                    </a:lnTo>
                    <a:lnTo>
                      <a:pt x="167" y="570"/>
                    </a:lnTo>
                    <a:lnTo>
                      <a:pt x="198"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359"/>
              <p:cNvSpPr>
                <a:spLocks/>
              </p:cNvSpPr>
              <p:nvPr/>
            </p:nvSpPr>
            <p:spPr bwMode="auto">
              <a:xfrm>
                <a:off x="2076450" y="1016000"/>
                <a:ext cx="103188" cy="63500"/>
              </a:xfrm>
              <a:custGeom>
                <a:avLst/>
                <a:gdLst>
                  <a:gd name="T0" fmla="*/ 0 w 129"/>
                  <a:gd name="T1" fmla="*/ 0 h 78"/>
                  <a:gd name="T2" fmla="*/ 1 w 129"/>
                  <a:gd name="T3" fmla="*/ 3 h 78"/>
                  <a:gd name="T4" fmla="*/ 4 w 129"/>
                  <a:gd name="T5" fmla="*/ 11 h 78"/>
                  <a:gd name="T6" fmla="*/ 8 w 129"/>
                  <a:gd name="T7" fmla="*/ 24 h 78"/>
                  <a:gd name="T8" fmla="*/ 15 w 129"/>
                  <a:gd name="T9" fmla="*/ 38 h 78"/>
                  <a:gd name="T10" fmla="*/ 24 w 129"/>
                  <a:gd name="T11" fmla="*/ 52 h 78"/>
                  <a:gd name="T12" fmla="*/ 36 w 129"/>
                  <a:gd name="T13" fmla="*/ 64 h 78"/>
                  <a:gd name="T14" fmla="*/ 51 w 129"/>
                  <a:gd name="T15" fmla="*/ 74 h 78"/>
                  <a:gd name="T16" fmla="*/ 68 w 129"/>
                  <a:gd name="T17" fmla="*/ 78 h 78"/>
                  <a:gd name="T18" fmla="*/ 85 w 129"/>
                  <a:gd name="T19" fmla="*/ 76 h 78"/>
                  <a:gd name="T20" fmla="*/ 100 w 129"/>
                  <a:gd name="T21" fmla="*/ 68 h 78"/>
                  <a:gd name="T22" fmla="*/ 111 w 129"/>
                  <a:gd name="T23" fmla="*/ 57 h 78"/>
                  <a:gd name="T24" fmla="*/ 119 w 129"/>
                  <a:gd name="T25" fmla="*/ 44 h 78"/>
                  <a:gd name="T26" fmla="*/ 123 w 129"/>
                  <a:gd name="T27" fmla="*/ 31 h 78"/>
                  <a:gd name="T28" fmla="*/ 127 w 129"/>
                  <a:gd name="T29" fmla="*/ 19 h 78"/>
                  <a:gd name="T30" fmla="*/ 129 w 129"/>
                  <a:gd name="T31" fmla="*/ 11 h 78"/>
                  <a:gd name="T32" fmla="*/ 129 w 129"/>
                  <a:gd name="T33" fmla="*/ 8 h 78"/>
                  <a:gd name="T34" fmla="*/ 127 w 129"/>
                  <a:gd name="T35" fmla="*/ 12 h 78"/>
                  <a:gd name="T36" fmla="*/ 120 w 129"/>
                  <a:gd name="T37" fmla="*/ 23 h 78"/>
                  <a:gd name="T38" fmla="*/ 107 w 129"/>
                  <a:gd name="T39" fmla="*/ 36 h 78"/>
                  <a:gd name="T40" fmla="*/ 92 w 129"/>
                  <a:gd name="T41" fmla="*/ 46 h 78"/>
                  <a:gd name="T42" fmla="*/ 74 w 129"/>
                  <a:gd name="T43" fmla="*/ 52 h 78"/>
                  <a:gd name="T44" fmla="*/ 52 w 129"/>
                  <a:gd name="T45" fmla="*/ 48 h 78"/>
                  <a:gd name="T46" fmla="*/ 27 w 129"/>
                  <a:gd name="T47" fmla="*/ 32 h 78"/>
                  <a:gd name="T48" fmla="*/ 0 w 129"/>
                  <a:gd name="T4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78">
                    <a:moveTo>
                      <a:pt x="0" y="0"/>
                    </a:moveTo>
                    <a:lnTo>
                      <a:pt x="1" y="3"/>
                    </a:lnTo>
                    <a:lnTo>
                      <a:pt x="4" y="11"/>
                    </a:lnTo>
                    <a:lnTo>
                      <a:pt x="8" y="24"/>
                    </a:lnTo>
                    <a:lnTo>
                      <a:pt x="15" y="38"/>
                    </a:lnTo>
                    <a:lnTo>
                      <a:pt x="24" y="52"/>
                    </a:lnTo>
                    <a:lnTo>
                      <a:pt x="36" y="64"/>
                    </a:lnTo>
                    <a:lnTo>
                      <a:pt x="51" y="74"/>
                    </a:lnTo>
                    <a:lnTo>
                      <a:pt x="68" y="78"/>
                    </a:lnTo>
                    <a:lnTo>
                      <a:pt x="85" y="76"/>
                    </a:lnTo>
                    <a:lnTo>
                      <a:pt x="100" y="68"/>
                    </a:lnTo>
                    <a:lnTo>
                      <a:pt x="111" y="57"/>
                    </a:lnTo>
                    <a:lnTo>
                      <a:pt x="119" y="44"/>
                    </a:lnTo>
                    <a:lnTo>
                      <a:pt x="123" y="31"/>
                    </a:lnTo>
                    <a:lnTo>
                      <a:pt x="127" y="19"/>
                    </a:lnTo>
                    <a:lnTo>
                      <a:pt x="129" y="11"/>
                    </a:lnTo>
                    <a:lnTo>
                      <a:pt x="129" y="8"/>
                    </a:lnTo>
                    <a:lnTo>
                      <a:pt x="127" y="12"/>
                    </a:lnTo>
                    <a:lnTo>
                      <a:pt x="120" y="23"/>
                    </a:lnTo>
                    <a:lnTo>
                      <a:pt x="107" y="36"/>
                    </a:lnTo>
                    <a:lnTo>
                      <a:pt x="92" y="46"/>
                    </a:lnTo>
                    <a:lnTo>
                      <a:pt x="74" y="52"/>
                    </a:lnTo>
                    <a:lnTo>
                      <a:pt x="52" y="48"/>
                    </a:lnTo>
                    <a:lnTo>
                      <a:pt x="27" y="3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360"/>
              <p:cNvSpPr>
                <a:spLocks/>
              </p:cNvSpPr>
              <p:nvPr/>
            </p:nvSpPr>
            <p:spPr bwMode="auto">
              <a:xfrm>
                <a:off x="2041525" y="930275"/>
                <a:ext cx="157163" cy="85725"/>
              </a:xfrm>
              <a:custGeom>
                <a:avLst/>
                <a:gdLst>
                  <a:gd name="T0" fmla="*/ 92 w 198"/>
                  <a:gd name="T1" fmla="*/ 89 h 109"/>
                  <a:gd name="T2" fmla="*/ 115 w 198"/>
                  <a:gd name="T3" fmla="*/ 101 h 109"/>
                  <a:gd name="T4" fmla="*/ 150 w 198"/>
                  <a:gd name="T5" fmla="*/ 107 h 109"/>
                  <a:gd name="T6" fmla="*/ 182 w 198"/>
                  <a:gd name="T7" fmla="*/ 95 h 109"/>
                  <a:gd name="T8" fmla="*/ 198 w 198"/>
                  <a:gd name="T9" fmla="*/ 46 h 109"/>
                  <a:gd name="T10" fmla="*/ 183 w 198"/>
                  <a:gd name="T11" fmla="*/ 6 h 109"/>
                  <a:gd name="T12" fmla="*/ 179 w 198"/>
                  <a:gd name="T13" fmla="*/ 4 h 109"/>
                  <a:gd name="T14" fmla="*/ 181 w 198"/>
                  <a:gd name="T15" fmla="*/ 23 h 109"/>
                  <a:gd name="T16" fmla="*/ 179 w 198"/>
                  <a:gd name="T17" fmla="*/ 52 h 109"/>
                  <a:gd name="T18" fmla="*/ 167 w 198"/>
                  <a:gd name="T19" fmla="*/ 76 h 109"/>
                  <a:gd name="T20" fmla="*/ 143 w 198"/>
                  <a:gd name="T21" fmla="*/ 88 h 109"/>
                  <a:gd name="T22" fmla="*/ 123 w 198"/>
                  <a:gd name="T23" fmla="*/ 86 h 109"/>
                  <a:gd name="T24" fmla="*/ 108 w 198"/>
                  <a:gd name="T25" fmla="*/ 75 h 109"/>
                  <a:gd name="T26" fmla="*/ 102 w 198"/>
                  <a:gd name="T27" fmla="*/ 67 h 109"/>
                  <a:gd name="T28" fmla="*/ 105 w 198"/>
                  <a:gd name="T29" fmla="*/ 64 h 109"/>
                  <a:gd name="T30" fmla="*/ 122 w 198"/>
                  <a:gd name="T31" fmla="*/ 50 h 109"/>
                  <a:gd name="T32" fmla="*/ 123 w 198"/>
                  <a:gd name="T33" fmla="*/ 41 h 109"/>
                  <a:gd name="T34" fmla="*/ 113 w 198"/>
                  <a:gd name="T35" fmla="*/ 41 h 109"/>
                  <a:gd name="T36" fmla="*/ 100 w 198"/>
                  <a:gd name="T37" fmla="*/ 44 h 109"/>
                  <a:gd name="T38" fmla="*/ 90 w 198"/>
                  <a:gd name="T39" fmla="*/ 48 h 109"/>
                  <a:gd name="T40" fmla="*/ 88 w 198"/>
                  <a:gd name="T41" fmla="*/ 48 h 109"/>
                  <a:gd name="T42" fmla="*/ 80 w 198"/>
                  <a:gd name="T43" fmla="*/ 45 h 109"/>
                  <a:gd name="T44" fmla="*/ 68 w 198"/>
                  <a:gd name="T45" fmla="*/ 41 h 109"/>
                  <a:gd name="T46" fmla="*/ 55 w 198"/>
                  <a:gd name="T47" fmla="*/ 41 h 109"/>
                  <a:gd name="T48" fmla="*/ 47 w 198"/>
                  <a:gd name="T49" fmla="*/ 45 h 109"/>
                  <a:gd name="T50" fmla="*/ 54 w 198"/>
                  <a:gd name="T51" fmla="*/ 52 h 109"/>
                  <a:gd name="T52" fmla="*/ 66 w 198"/>
                  <a:gd name="T53" fmla="*/ 60 h 109"/>
                  <a:gd name="T54" fmla="*/ 77 w 198"/>
                  <a:gd name="T55" fmla="*/ 65 h 109"/>
                  <a:gd name="T56" fmla="*/ 78 w 198"/>
                  <a:gd name="T57" fmla="*/ 67 h 109"/>
                  <a:gd name="T58" fmla="*/ 74 w 198"/>
                  <a:gd name="T59" fmla="*/ 75 h 109"/>
                  <a:gd name="T60" fmla="*/ 64 w 198"/>
                  <a:gd name="T61" fmla="*/ 83 h 109"/>
                  <a:gd name="T62" fmla="*/ 44 w 198"/>
                  <a:gd name="T63" fmla="*/ 82 h 109"/>
                  <a:gd name="T64" fmla="*/ 19 w 198"/>
                  <a:gd name="T65" fmla="*/ 67 h 109"/>
                  <a:gd name="T66" fmla="*/ 7 w 198"/>
                  <a:gd name="T67" fmla="*/ 51 h 109"/>
                  <a:gd name="T68" fmla="*/ 6 w 198"/>
                  <a:gd name="T69" fmla="*/ 38 h 109"/>
                  <a:gd name="T70" fmla="*/ 8 w 198"/>
                  <a:gd name="T71" fmla="*/ 30 h 109"/>
                  <a:gd name="T72" fmla="*/ 7 w 198"/>
                  <a:gd name="T73" fmla="*/ 31 h 109"/>
                  <a:gd name="T74" fmla="*/ 2 w 198"/>
                  <a:gd name="T75" fmla="*/ 44 h 109"/>
                  <a:gd name="T76" fmla="*/ 1 w 198"/>
                  <a:gd name="T77" fmla="*/ 66 h 109"/>
                  <a:gd name="T78" fmla="*/ 11 w 198"/>
                  <a:gd name="T79" fmla="*/ 89 h 109"/>
                  <a:gd name="T80" fmla="*/ 38 w 198"/>
                  <a:gd name="T81" fmla="*/ 106 h 109"/>
                  <a:gd name="T82" fmla="*/ 62 w 198"/>
                  <a:gd name="T83" fmla="*/ 106 h 109"/>
                  <a:gd name="T84" fmla="*/ 78 w 198"/>
                  <a:gd name="T85" fmla="*/ 97 h 109"/>
                  <a:gd name="T86" fmla="*/ 88 w 198"/>
                  <a:gd name="T87" fmla="*/ 8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09">
                    <a:moveTo>
                      <a:pt x="89" y="87"/>
                    </a:moveTo>
                    <a:lnTo>
                      <a:pt x="92" y="89"/>
                    </a:lnTo>
                    <a:lnTo>
                      <a:pt x="102" y="94"/>
                    </a:lnTo>
                    <a:lnTo>
                      <a:pt x="115" y="101"/>
                    </a:lnTo>
                    <a:lnTo>
                      <a:pt x="131" y="105"/>
                    </a:lnTo>
                    <a:lnTo>
                      <a:pt x="150" y="107"/>
                    </a:lnTo>
                    <a:lnTo>
                      <a:pt x="167" y="105"/>
                    </a:lnTo>
                    <a:lnTo>
                      <a:pt x="182" y="95"/>
                    </a:lnTo>
                    <a:lnTo>
                      <a:pt x="194" y="76"/>
                    </a:lnTo>
                    <a:lnTo>
                      <a:pt x="198" y="46"/>
                    </a:lnTo>
                    <a:lnTo>
                      <a:pt x="193" y="22"/>
                    </a:lnTo>
                    <a:lnTo>
                      <a:pt x="183" y="6"/>
                    </a:lnTo>
                    <a:lnTo>
                      <a:pt x="179" y="0"/>
                    </a:lnTo>
                    <a:lnTo>
                      <a:pt x="179" y="4"/>
                    </a:lnTo>
                    <a:lnTo>
                      <a:pt x="180" y="12"/>
                    </a:lnTo>
                    <a:lnTo>
                      <a:pt x="181" y="23"/>
                    </a:lnTo>
                    <a:lnTo>
                      <a:pt x="181" y="37"/>
                    </a:lnTo>
                    <a:lnTo>
                      <a:pt x="179" y="52"/>
                    </a:lnTo>
                    <a:lnTo>
                      <a:pt x="174" y="66"/>
                    </a:lnTo>
                    <a:lnTo>
                      <a:pt x="167" y="76"/>
                    </a:lnTo>
                    <a:lnTo>
                      <a:pt x="156" y="84"/>
                    </a:lnTo>
                    <a:lnTo>
                      <a:pt x="143" y="88"/>
                    </a:lnTo>
                    <a:lnTo>
                      <a:pt x="133" y="88"/>
                    </a:lnTo>
                    <a:lnTo>
                      <a:pt x="123" y="86"/>
                    </a:lnTo>
                    <a:lnTo>
                      <a:pt x="115" y="81"/>
                    </a:lnTo>
                    <a:lnTo>
                      <a:pt x="108" y="75"/>
                    </a:lnTo>
                    <a:lnTo>
                      <a:pt x="104" y="71"/>
                    </a:lnTo>
                    <a:lnTo>
                      <a:pt x="102" y="67"/>
                    </a:lnTo>
                    <a:lnTo>
                      <a:pt x="100" y="66"/>
                    </a:lnTo>
                    <a:lnTo>
                      <a:pt x="105" y="64"/>
                    </a:lnTo>
                    <a:lnTo>
                      <a:pt x="114" y="58"/>
                    </a:lnTo>
                    <a:lnTo>
                      <a:pt x="122" y="50"/>
                    </a:lnTo>
                    <a:lnTo>
                      <a:pt x="126" y="43"/>
                    </a:lnTo>
                    <a:lnTo>
                      <a:pt x="123" y="41"/>
                    </a:lnTo>
                    <a:lnTo>
                      <a:pt x="120" y="40"/>
                    </a:lnTo>
                    <a:lnTo>
                      <a:pt x="113" y="41"/>
                    </a:lnTo>
                    <a:lnTo>
                      <a:pt x="107" y="42"/>
                    </a:lnTo>
                    <a:lnTo>
                      <a:pt x="100" y="44"/>
                    </a:lnTo>
                    <a:lnTo>
                      <a:pt x="95" y="46"/>
                    </a:lnTo>
                    <a:lnTo>
                      <a:pt x="90" y="48"/>
                    </a:lnTo>
                    <a:lnTo>
                      <a:pt x="89" y="49"/>
                    </a:lnTo>
                    <a:lnTo>
                      <a:pt x="88" y="48"/>
                    </a:lnTo>
                    <a:lnTo>
                      <a:pt x="84" y="46"/>
                    </a:lnTo>
                    <a:lnTo>
                      <a:pt x="80" y="45"/>
                    </a:lnTo>
                    <a:lnTo>
                      <a:pt x="74" y="43"/>
                    </a:lnTo>
                    <a:lnTo>
                      <a:pt x="68" y="41"/>
                    </a:lnTo>
                    <a:lnTo>
                      <a:pt x="61" y="40"/>
                    </a:lnTo>
                    <a:lnTo>
                      <a:pt x="55" y="41"/>
                    </a:lnTo>
                    <a:lnTo>
                      <a:pt x="50" y="42"/>
                    </a:lnTo>
                    <a:lnTo>
                      <a:pt x="47" y="45"/>
                    </a:lnTo>
                    <a:lnTo>
                      <a:pt x="50" y="49"/>
                    </a:lnTo>
                    <a:lnTo>
                      <a:pt x="54" y="52"/>
                    </a:lnTo>
                    <a:lnTo>
                      <a:pt x="60" y="57"/>
                    </a:lnTo>
                    <a:lnTo>
                      <a:pt x="66" y="60"/>
                    </a:lnTo>
                    <a:lnTo>
                      <a:pt x="73" y="64"/>
                    </a:lnTo>
                    <a:lnTo>
                      <a:pt x="77" y="65"/>
                    </a:lnTo>
                    <a:lnTo>
                      <a:pt x="78" y="66"/>
                    </a:lnTo>
                    <a:lnTo>
                      <a:pt x="78" y="67"/>
                    </a:lnTo>
                    <a:lnTo>
                      <a:pt x="76" y="71"/>
                    </a:lnTo>
                    <a:lnTo>
                      <a:pt x="74" y="75"/>
                    </a:lnTo>
                    <a:lnTo>
                      <a:pt x="69" y="80"/>
                    </a:lnTo>
                    <a:lnTo>
                      <a:pt x="64" y="83"/>
                    </a:lnTo>
                    <a:lnTo>
                      <a:pt x="54" y="84"/>
                    </a:lnTo>
                    <a:lnTo>
                      <a:pt x="44" y="82"/>
                    </a:lnTo>
                    <a:lnTo>
                      <a:pt x="30" y="75"/>
                    </a:lnTo>
                    <a:lnTo>
                      <a:pt x="19" y="67"/>
                    </a:lnTo>
                    <a:lnTo>
                      <a:pt x="12" y="59"/>
                    </a:lnTo>
                    <a:lnTo>
                      <a:pt x="7" y="51"/>
                    </a:lnTo>
                    <a:lnTo>
                      <a:pt x="6" y="44"/>
                    </a:lnTo>
                    <a:lnTo>
                      <a:pt x="6" y="38"/>
                    </a:lnTo>
                    <a:lnTo>
                      <a:pt x="7" y="34"/>
                    </a:lnTo>
                    <a:lnTo>
                      <a:pt x="8" y="30"/>
                    </a:lnTo>
                    <a:lnTo>
                      <a:pt x="8" y="29"/>
                    </a:lnTo>
                    <a:lnTo>
                      <a:pt x="7" y="31"/>
                    </a:lnTo>
                    <a:lnTo>
                      <a:pt x="5" y="36"/>
                    </a:lnTo>
                    <a:lnTo>
                      <a:pt x="2" y="44"/>
                    </a:lnTo>
                    <a:lnTo>
                      <a:pt x="0" y="55"/>
                    </a:lnTo>
                    <a:lnTo>
                      <a:pt x="1" y="66"/>
                    </a:lnTo>
                    <a:lnTo>
                      <a:pt x="4" y="78"/>
                    </a:lnTo>
                    <a:lnTo>
                      <a:pt x="11" y="89"/>
                    </a:lnTo>
                    <a:lnTo>
                      <a:pt x="23" y="99"/>
                    </a:lnTo>
                    <a:lnTo>
                      <a:pt x="38" y="106"/>
                    </a:lnTo>
                    <a:lnTo>
                      <a:pt x="51" y="109"/>
                    </a:lnTo>
                    <a:lnTo>
                      <a:pt x="62" y="106"/>
                    </a:lnTo>
                    <a:lnTo>
                      <a:pt x="72" y="103"/>
                    </a:lnTo>
                    <a:lnTo>
                      <a:pt x="78" y="97"/>
                    </a:lnTo>
                    <a:lnTo>
                      <a:pt x="84" y="93"/>
                    </a:lnTo>
                    <a:lnTo>
                      <a:pt x="88" y="88"/>
                    </a:lnTo>
                    <a:lnTo>
                      <a:pt x="89"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361"/>
              <p:cNvSpPr>
                <a:spLocks/>
              </p:cNvSpPr>
              <p:nvPr/>
            </p:nvSpPr>
            <p:spPr bwMode="auto">
              <a:xfrm>
                <a:off x="2132013" y="809625"/>
                <a:ext cx="20638" cy="120650"/>
              </a:xfrm>
              <a:custGeom>
                <a:avLst/>
                <a:gdLst>
                  <a:gd name="T0" fmla="*/ 15 w 26"/>
                  <a:gd name="T1" fmla="*/ 0 h 153"/>
                  <a:gd name="T2" fmla="*/ 15 w 26"/>
                  <a:gd name="T3" fmla="*/ 12 h 153"/>
                  <a:gd name="T4" fmla="*/ 15 w 26"/>
                  <a:gd name="T5" fmla="*/ 38 h 153"/>
                  <a:gd name="T6" fmla="*/ 18 w 26"/>
                  <a:gd name="T7" fmla="*/ 68 h 153"/>
                  <a:gd name="T8" fmla="*/ 23 w 26"/>
                  <a:gd name="T9" fmla="*/ 93 h 153"/>
                  <a:gd name="T10" fmla="*/ 26 w 26"/>
                  <a:gd name="T11" fmla="*/ 111 h 153"/>
                  <a:gd name="T12" fmla="*/ 21 w 26"/>
                  <a:gd name="T13" fmla="*/ 131 h 153"/>
                  <a:gd name="T14" fmla="*/ 15 w 26"/>
                  <a:gd name="T15" fmla="*/ 147 h 153"/>
                  <a:gd name="T16" fmla="*/ 12 w 26"/>
                  <a:gd name="T17" fmla="*/ 153 h 153"/>
                  <a:gd name="T18" fmla="*/ 13 w 26"/>
                  <a:gd name="T19" fmla="*/ 146 h 153"/>
                  <a:gd name="T20" fmla="*/ 13 w 26"/>
                  <a:gd name="T21" fmla="*/ 129 h 153"/>
                  <a:gd name="T22" fmla="*/ 11 w 26"/>
                  <a:gd name="T23" fmla="*/ 112 h 153"/>
                  <a:gd name="T24" fmla="*/ 4 w 26"/>
                  <a:gd name="T25" fmla="*/ 101 h 153"/>
                  <a:gd name="T26" fmla="*/ 0 w 26"/>
                  <a:gd name="T27" fmla="*/ 81 h 153"/>
                  <a:gd name="T28" fmla="*/ 5 w 26"/>
                  <a:gd name="T29" fmla="*/ 48 h 153"/>
                  <a:gd name="T30" fmla="*/ 12 w 26"/>
                  <a:gd name="T31" fmla="*/ 15 h 153"/>
                  <a:gd name="T32" fmla="*/ 15 w 26"/>
                  <a:gd name="T33"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53">
                    <a:moveTo>
                      <a:pt x="15" y="0"/>
                    </a:moveTo>
                    <a:lnTo>
                      <a:pt x="15" y="12"/>
                    </a:lnTo>
                    <a:lnTo>
                      <a:pt x="15" y="38"/>
                    </a:lnTo>
                    <a:lnTo>
                      <a:pt x="18" y="68"/>
                    </a:lnTo>
                    <a:lnTo>
                      <a:pt x="23" y="93"/>
                    </a:lnTo>
                    <a:lnTo>
                      <a:pt x="26" y="111"/>
                    </a:lnTo>
                    <a:lnTo>
                      <a:pt x="21" y="131"/>
                    </a:lnTo>
                    <a:lnTo>
                      <a:pt x="15" y="147"/>
                    </a:lnTo>
                    <a:lnTo>
                      <a:pt x="12" y="153"/>
                    </a:lnTo>
                    <a:lnTo>
                      <a:pt x="13" y="146"/>
                    </a:lnTo>
                    <a:lnTo>
                      <a:pt x="13" y="129"/>
                    </a:lnTo>
                    <a:lnTo>
                      <a:pt x="11" y="112"/>
                    </a:lnTo>
                    <a:lnTo>
                      <a:pt x="4" y="101"/>
                    </a:lnTo>
                    <a:lnTo>
                      <a:pt x="0" y="81"/>
                    </a:lnTo>
                    <a:lnTo>
                      <a:pt x="5" y="48"/>
                    </a:lnTo>
                    <a:lnTo>
                      <a:pt x="12" y="15"/>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362"/>
              <p:cNvSpPr>
                <a:spLocks/>
              </p:cNvSpPr>
              <p:nvPr/>
            </p:nvSpPr>
            <p:spPr bwMode="auto">
              <a:xfrm>
                <a:off x="2073275" y="827088"/>
                <a:ext cx="33338" cy="93663"/>
              </a:xfrm>
              <a:custGeom>
                <a:avLst/>
                <a:gdLst>
                  <a:gd name="T0" fmla="*/ 39 w 41"/>
                  <a:gd name="T1" fmla="*/ 0 h 119"/>
                  <a:gd name="T2" fmla="*/ 40 w 41"/>
                  <a:gd name="T3" fmla="*/ 8 h 119"/>
                  <a:gd name="T4" fmla="*/ 41 w 41"/>
                  <a:gd name="T5" fmla="*/ 28 h 119"/>
                  <a:gd name="T6" fmla="*/ 41 w 41"/>
                  <a:gd name="T7" fmla="*/ 50 h 119"/>
                  <a:gd name="T8" fmla="*/ 35 w 41"/>
                  <a:gd name="T9" fmla="*/ 68 h 119"/>
                  <a:gd name="T10" fmla="*/ 31 w 41"/>
                  <a:gd name="T11" fmla="*/ 75 h 119"/>
                  <a:gd name="T12" fmla="*/ 25 w 41"/>
                  <a:gd name="T13" fmla="*/ 83 h 119"/>
                  <a:gd name="T14" fmla="*/ 19 w 41"/>
                  <a:gd name="T15" fmla="*/ 91 h 119"/>
                  <a:gd name="T16" fmla="*/ 13 w 41"/>
                  <a:gd name="T17" fmla="*/ 99 h 119"/>
                  <a:gd name="T18" fmla="*/ 8 w 41"/>
                  <a:gd name="T19" fmla="*/ 107 h 119"/>
                  <a:gd name="T20" fmla="*/ 4 w 41"/>
                  <a:gd name="T21" fmla="*/ 113 h 119"/>
                  <a:gd name="T22" fmla="*/ 1 w 41"/>
                  <a:gd name="T23" fmla="*/ 118 h 119"/>
                  <a:gd name="T24" fmla="*/ 0 w 41"/>
                  <a:gd name="T25" fmla="*/ 119 h 119"/>
                  <a:gd name="T26" fmla="*/ 3 w 41"/>
                  <a:gd name="T27" fmla="*/ 112 h 119"/>
                  <a:gd name="T28" fmla="*/ 12 w 41"/>
                  <a:gd name="T29" fmla="*/ 94 h 119"/>
                  <a:gd name="T30" fmla="*/ 22 w 41"/>
                  <a:gd name="T31" fmla="*/ 74 h 119"/>
                  <a:gd name="T32" fmla="*/ 25 w 41"/>
                  <a:gd name="T33" fmla="*/ 59 h 119"/>
                  <a:gd name="T34" fmla="*/ 27 w 41"/>
                  <a:gd name="T35" fmla="*/ 44 h 119"/>
                  <a:gd name="T36" fmla="*/ 32 w 41"/>
                  <a:gd name="T37" fmla="*/ 25 h 119"/>
                  <a:gd name="T38" fmla="*/ 36 w 41"/>
                  <a:gd name="T39" fmla="*/ 7 h 119"/>
                  <a:gd name="T40" fmla="*/ 39 w 41"/>
                  <a:gd name="T41"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119">
                    <a:moveTo>
                      <a:pt x="39" y="0"/>
                    </a:moveTo>
                    <a:lnTo>
                      <a:pt x="40" y="8"/>
                    </a:lnTo>
                    <a:lnTo>
                      <a:pt x="41" y="28"/>
                    </a:lnTo>
                    <a:lnTo>
                      <a:pt x="41" y="50"/>
                    </a:lnTo>
                    <a:lnTo>
                      <a:pt x="35" y="68"/>
                    </a:lnTo>
                    <a:lnTo>
                      <a:pt x="31" y="75"/>
                    </a:lnTo>
                    <a:lnTo>
                      <a:pt x="25" y="83"/>
                    </a:lnTo>
                    <a:lnTo>
                      <a:pt x="19" y="91"/>
                    </a:lnTo>
                    <a:lnTo>
                      <a:pt x="13" y="99"/>
                    </a:lnTo>
                    <a:lnTo>
                      <a:pt x="8" y="107"/>
                    </a:lnTo>
                    <a:lnTo>
                      <a:pt x="4" y="113"/>
                    </a:lnTo>
                    <a:lnTo>
                      <a:pt x="1" y="118"/>
                    </a:lnTo>
                    <a:lnTo>
                      <a:pt x="0" y="119"/>
                    </a:lnTo>
                    <a:lnTo>
                      <a:pt x="3" y="112"/>
                    </a:lnTo>
                    <a:lnTo>
                      <a:pt x="12" y="94"/>
                    </a:lnTo>
                    <a:lnTo>
                      <a:pt x="22" y="74"/>
                    </a:lnTo>
                    <a:lnTo>
                      <a:pt x="25" y="59"/>
                    </a:lnTo>
                    <a:lnTo>
                      <a:pt x="27" y="44"/>
                    </a:lnTo>
                    <a:lnTo>
                      <a:pt x="32" y="25"/>
                    </a:lnTo>
                    <a:lnTo>
                      <a:pt x="36" y="7"/>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363"/>
              <p:cNvSpPr>
                <a:spLocks/>
              </p:cNvSpPr>
              <p:nvPr/>
            </p:nvSpPr>
            <p:spPr bwMode="auto">
              <a:xfrm>
                <a:off x="2159000" y="863600"/>
                <a:ext cx="39688" cy="23813"/>
              </a:xfrm>
              <a:custGeom>
                <a:avLst/>
                <a:gdLst>
                  <a:gd name="T0" fmla="*/ 0 w 49"/>
                  <a:gd name="T1" fmla="*/ 27 h 29"/>
                  <a:gd name="T2" fmla="*/ 0 w 49"/>
                  <a:gd name="T3" fmla="*/ 22 h 29"/>
                  <a:gd name="T4" fmla="*/ 1 w 49"/>
                  <a:gd name="T5" fmla="*/ 12 h 29"/>
                  <a:gd name="T6" fmla="*/ 7 w 49"/>
                  <a:gd name="T7" fmla="*/ 2 h 29"/>
                  <a:gd name="T8" fmla="*/ 19 w 49"/>
                  <a:gd name="T9" fmla="*/ 0 h 29"/>
                  <a:gd name="T10" fmla="*/ 33 w 49"/>
                  <a:gd name="T11" fmla="*/ 3 h 29"/>
                  <a:gd name="T12" fmla="*/ 42 w 49"/>
                  <a:gd name="T13" fmla="*/ 3 h 29"/>
                  <a:gd name="T14" fmla="*/ 48 w 49"/>
                  <a:gd name="T15" fmla="*/ 3 h 29"/>
                  <a:gd name="T16" fmla="*/ 49 w 49"/>
                  <a:gd name="T17" fmla="*/ 3 h 29"/>
                  <a:gd name="T18" fmla="*/ 48 w 49"/>
                  <a:gd name="T19" fmla="*/ 3 h 29"/>
                  <a:gd name="T20" fmla="*/ 45 w 49"/>
                  <a:gd name="T21" fmla="*/ 5 h 29"/>
                  <a:gd name="T22" fmla="*/ 41 w 49"/>
                  <a:gd name="T23" fmla="*/ 8 h 29"/>
                  <a:gd name="T24" fmla="*/ 39 w 49"/>
                  <a:gd name="T25" fmla="*/ 13 h 29"/>
                  <a:gd name="T26" fmla="*/ 34 w 49"/>
                  <a:gd name="T27" fmla="*/ 21 h 29"/>
                  <a:gd name="T28" fmla="*/ 26 w 49"/>
                  <a:gd name="T29" fmla="*/ 27 h 29"/>
                  <a:gd name="T30" fmla="*/ 17 w 49"/>
                  <a:gd name="T31" fmla="*/ 29 h 29"/>
                  <a:gd name="T32" fmla="*/ 9 w 49"/>
                  <a:gd name="T33" fmla="*/ 22 h 29"/>
                  <a:gd name="T34" fmla="*/ 0 w 49"/>
                  <a:gd name="T3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29">
                    <a:moveTo>
                      <a:pt x="0" y="27"/>
                    </a:moveTo>
                    <a:lnTo>
                      <a:pt x="0" y="22"/>
                    </a:lnTo>
                    <a:lnTo>
                      <a:pt x="1" y="12"/>
                    </a:lnTo>
                    <a:lnTo>
                      <a:pt x="7" y="2"/>
                    </a:lnTo>
                    <a:lnTo>
                      <a:pt x="19" y="0"/>
                    </a:lnTo>
                    <a:lnTo>
                      <a:pt x="33" y="3"/>
                    </a:lnTo>
                    <a:lnTo>
                      <a:pt x="42" y="3"/>
                    </a:lnTo>
                    <a:lnTo>
                      <a:pt x="48" y="3"/>
                    </a:lnTo>
                    <a:lnTo>
                      <a:pt x="49" y="3"/>
                    </a:lnTo>
                    <a:lnTo>
                      <a:pt x="48" y="3"/>
                    </a:lnTo>
                    <a:lnTo>
                      <a:pt x="45" y="5"/>
                    </a:lnTo>
                    <a:lnTo>
                      <a:pt x="41" y="8"/>
                    </a:lnTo>
                    <a:lnTo>
                      <a:pt x="39" y="13"/>
                    </a:lnTo>
                    <a:lnTo>
                      <a:pt x="34" y="21"/>
                    </a:lnTo>
                    <a:lnTo>
                      <a:pt x="26" y="27"/>
                    </a:lnTo>
                    <a:lnTo>
                      <a:pt x="17" y="29"/>
                    </a:lnTo>
                    <a:lnTo>
                      <a:pt x="9" y="22"/>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364"/>
              <p:cNvSpPr>
                <a:spLocks/>
              </p:cNvSpPr>
              <p:nvPr/>
            </p:nvSpPr>
            <p:spPr bwMode="auto">
              <a:xfrm>
                <a:off x="2047875" y="863600"/>
                <a:ext cx="39688" cy="23813"/>
              </a:xfrm>
              <a:custGeom>
                <a:avLst/>
                <a:gdLst>
                  <a:gd name="T0" fmla="*/ 50 w 50"/>
                  <a:gd name="T1" fmla="*/ 27 h 29"/>
                  <a:gd name="T2" fmla="*/ 50 w 50"/>
                  <a:gd name="T3" fmla="*/ 22 h 29"/>
                  <a:gd name="T4" fmla="*/ 49 w 50"/>
                  <a:gd name="T5" fmla="*/ 12 h 29"/>
                  <a:gd name="T6" fmla="*/ 43 w 50"/>
                  <a:gd name="T7" fmla="*/ 2 h 29"/>
                  <a:gd name="T8" fmla="*/ 30 w 50"/>
                  <a:gd name="T9" fmla="*/ 0 h 29"/>
                  <a:gd name="T10" fmla="*/ 17 w 50"/>
                  <a:gd name="T11" fmla="*/ 3 h 29"/>
                  <a:gd name="T12" fmla="*/ 7 w 50"/>
                  <a:gd name="T13" fmla="*/ 3 h 29"/>
                  <a:gd name="T14" fmla="*/ 2 w 50"/>
                  <a:gd name="T15" fmla="*/ 3 h 29"/>
                  <a:gd name="T16" fmla="*/ 0 w 50"/>
                  <a:gd name="T17" fmla="*/ 3 h 29"/>
                  <a:gd name="T18" fmla="*/ 2 w 50"/>
                  <a:gd name="T19" fmla="*/ 3 h 29"/>
                  <a:gd name="T20" fmla="*/ 5 w 50"/>
                  <a:gd name="T21" fmla="*/ 5 h 29"/>
                  <a:gd name="T22" fmla="*/ 8 w 50"/>
                  <a:gd name="T23" fmla="*/ 8 h 29"/>
                  <a:gd name="T24" fmla="*/ 11 w 50"/>
                  <a:gd name="T25" fmla="*/ 13 h 29"/>
                  <a:gd name="T26" fmla="*/ 15 w 50"/>
                  <a:gd name="T27" fmla="*/ 21 h 29"/>
                  <a:gd name="T28" fmla="*/ 23 w 50"/>
                  <a:gd name="T29" fmla="*/ 27 h 29"/>
                  <a:gd name="T30" fmla="*/ 33 w 50"/>
                  <a:gd name="T31" fmla="*/ 29 h 29"/>
                  <a:gd name="T32" fmla="*/ 41 w 50"/>
                  <a:gd name="T33" fmla="*/ 22 h 29"/>
                  <a:gd name="T34" fmla="*/ 50 w 50"/>
                  <a:gd name="T3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29">
                    <a:moveTo>
                      <a:pt x="50" y="27"/>
                    </a:moveTo>
                    <a:lnTo>
                      <a:pt x="50" y="22"/>
                    </a:lnTo>
                    <a:lnTo>
                      <a:pt x="49" y="12"/>
                    </a:lnTo>
                    <a:lnTo>
                      <a:pt x="43" y="2"/>
                    </a:lnTo>
                    <a:lnTo>
                      <a:pt x="30" y="0"/>
                    </a:lnTo>
                    <a:lnTo>
                      <a:pt x="17" y="3"/>
                    </a:lnTo>
                    <a:lnTo>
                      <a:pt x="7" y="3"/>
                    </a:lnTo>
                    <a:lnTo>
                      <a:pt x="2" y="3"/>
                    </a:lnTo>
                    <a:lnTo>
                      <a:pt x="0" y="3"/>
                    </a:lnTo>
                    <a:lnTo>
                      <a:pt x="2" y="3"/>
                    </a:lnTo>
                    <a:lnTo>
                      <a:pt x="5" y="5"/>
                    </a:lnTo>
                    <a:lnTo>
                      <a:pt x="8" y="8"/>
                    </a:lnTo>
                    <a:lnTo>
                      <a:pt x="11" y="13"/>
                    </a:lnTo>
                    <a:lnTo>
                      <a:pt x="15" y="21"/>
                    </a:lnTo>
                    <a:lnTo>
                      <a:pt x="23" y="27"/>
                    </a:lnTo>
                    <a:lnTo>
                      <a:pt x="33" y="29"/>
                    </a:lnTo>
                    <a:lnTo>
                      <a:pt x="41" y="22"/>
                    </a:lnTo>
                    <a:lnTo>
                      <a:pt x="5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365"/>
              <p:cNvSpPr>
                <a:spLocks/>
              </p:cNvSpPr>
              <p:nvPr/>
            </p:nvSpPr>
            <p:spPr bwMode="auto">
              <a:xfrm>
                <a:off x="2217738" y="827088"/>
                <a:ext cx="84138" cy="192088"/>
              </a:xfrm>
              <a:custGeom>
                <a:avLst/>
                <a:gdLst>
                  <a:gd name="T0" fmla="*/ 104 w 104"/>
                  <a:gd name="T1" fmla="*/ 134 h 241"/>
                  <a:gd name="T2" fmla="*/ 103 w 104"/>
                  <a:gd name="T3" fmla="*/ 121 h 241"/>
                  <a:gd name="T4" fmla="*/ 100 w 104"/>
                  <a:gd name="T5" fmla="*/ 107 h 241"/>
                  <a:gd name="T6" fmla="*/ 95 w 104"/>
                  <a:gd name="T7" fmla="*/ 91 h 241"/>
                  <a:gd name="T8" fmla="*/ 89 w 104"/>
                  <a:gd name="T9" fmla="*/ 75 h 241"/>
                  <a:gd name="T10" fmla="*/ 81 w 104"/>
                  <a:gd name="T11" fmla="*/ 59 h 241"/>
                  <a:gd name="T12" fmla="*/ 71 w 104"/>
                  <a:gd name="T13" fmla="*/ 41 h 241"/>
                  <a:gd name="T14" fmla="*/ 60 w 104"/>
                  <a:gd name="T15" fmla="*/ 21 h 241"/>
                  <a:gd name="T16" fmla="*/ 46 w 104"/>
                  <a:gd name="T17" fmla="*/ 0 h 241"/>
                  <a:gd name="T18" fmla="*/ 47 w 104"/>
                  <a:gd name="T19" fmla="*/ 3 h 241"/>
                  <a:gd name="T20" fmla="*/ 51 w 104"/>
                  <a:gd name="T21" fmla="*/ 10 h 241"/>
                  <a:gd name="T22" fmla="*/ 57 w 104"/>
                  <a:gd name="T23" fmla="*/ 21 h 241"/>
                  <a:gd name="T24" fmla="*/ 65 w 104"/>
                  <a:gd name="T25" fmla="*/ 35 h 241"/>
                  <a:gd name="T26" fmla="*/ 72 w 104"/>
                  <a:gd name="T27" fmla="*/ 52 h 241"/>
                  <a:gd name="T28" fmla="*/ 78 w 104"/>
                  <a:gd name="T29" fmla="*/ 71 h 241"/>
                  <a:gd name="T30" fmla="*/ 83 w 104"/>
                  <a:gd name="T31" fmla="*/ 90 h 241"/>
                  <a:gd name="T32" fmla="*/ 85 w 104"/>
                  <a:gd name="T33" fmla="*/ 111 h 241"/>
                  <a:gd name="T34" fmla="*/ 84 w 104"/>
                  <a:gd name="T35" fmla="*/ 126 h 241"/>
                  <a:gd name="T36" fmla="*/ 81 w 104"/>
                  <a:gd name="T37" fmla="*/ 141 h 241"/>
                  <a:gd name="T38" fmla="*/ 76 w 104"/>
                  <a:gd name="T39" fmla="*/ 155 h 241"/>
                  <a:gd name="T40" fmla="*/ 68 w 104"/>
                  <a:gd name="T41" fmla="*/ 169 h 241"/>
                  <a:gd name="T42" fmla="*/ 56 w 104"/>
                  <a:gd name="T43" fmla="*/ 181 h 241"/>
                  <a:gd name="T44" fmla="*/ 41 w 104"/>
                  <a:gd name="T45" fmla="*/ 193 h 241"/>
                  <a:gd name="T46" fmla="*/ 23 w 104"/>
                  <a:gd name="T47" fmla="*/ 203 h 241"/>
                  <a:gd name="T48" fmla="*/ 0 w 104"/>
                  <a:gd name="T49" fmla="*/ 211 h 241"/>
                  <a:gd name="T50" fmla="*/ 0 w 104"/>
                  <a:gd name="T51" fmla="*/ 241 h 241"/>
                  <a:gd name="T52" fmla="*/ 4 w 104"/>
                  <a:gd name="T53" fmla="*/ 240 h 241"/>
                  <a:gd name="T54" fmla="*/ 17 w 104"/>
                  <a:gd name="T55" fmla="*/ 238 h 241"/>
                  <a:gd name="T56" fmla="*/ 34 w 104"/>
                  <a:gd name="T57" fmla="*/ 232 h 241"/>
                  <a:gd name="T58" fmla="*/ 54 w 104"/>
                  <a:gd name="T59" fmla="*/ 224 h 241"/>
                  <a:gd name="T60" fmla="*/ 73 w 104"/>
                  <a:gd name="T61" fmla="*/ 210 h 241"/>
                  <a:gd name="T62" fmla="*/ 91 w 104"/>
                  <a:gd name="T63" fmla="*/ 192 h 241"/>
                  <a:gd name="T64" fmla="*/ 102 w 104"/>
                  <a:gd name="T65" fmla="*/ 166 h 241"/>
                  <a:gd name="T66" fmla="*/ 104 w 104"/>
                  <a:gd name="T67" fmla="*/ 13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241">
                    <a:moveTo>
                      <a:pt x="104" y="134"/>
                    </a:moveTo>
                    <a:lnTo>
                      <a:pt x="103" y="121"/>
                    </a:lnTo>
                    <a:lnTo>
                      <a:pt x="100" y="107"/>
                    </a:lnTo>
                    <a:lnTo>
                      <a:pt x="95" y="91"/>
                    </a:lnTo>
                    <a:lnTo>
                      <a:pt x="89" y="75"/>
                    </a:lnTo>
                    <a:lnTo>
                      <a:pt x="81" y="59"/>
                    </a:lnTo>
                    <a:lnTo>
                      <a:pt x="71" y="41"/>
                    </a:lnTo>
                    <a:lnTo>
                      <a:pt x="60" y="21"/>
                    </a:lnTo>
                    <a:lnTo>
                      <a:pt x="46" y="0"/>
                    </a:lnTo>
                    <a:lnTo>
                      <a:pt x="47" y="3"/>
                    </a:lnTo>
                    <a:lnTo>
                      <a:pt x="51" y="10"/>
                    </a:lnTo>
                    <a:lnTo>
                      <a:pt x="57" y="21"/>
                    </a:lnTo>
                    <a:lnTo>
                      <a:pt x="65" y="35"/>
                    </a:lnTo>
                    <a:lnTo>
                      <a:pt x="72" y="52"/>
                    </a:lnTo>
                    <a:lnTo>
                      <a:pt x="78" y="71"/>
                    </a:lnTo>
                    <a:lnTo>
                      <a:pt x="83" y="90"/>
                    </a:lnTo>
                    <a:lnTo>
                      <a:pt x="85" y="111"/>
                    </a:lnTo>
                    <a:lnTo>
                      <a:pt x="84" y="126"/>
                    </a:lnTo>
                    <a:lnTo>
                      <a:pt x="81" y="141"/>
                    </a:lnTo>
                    <a:lnTo>
                      <a:pt x="76" y="155"/>
                    </a:lnTo>
                    <a:lnTo>
                      <a:pt x="68" y="169"/>
                    </a:lnTo>
                    <a:lnTo>
                      <a:pt x="56" y="181"/>
                    </a:lnTo>
                    <a:lnTo>
                      <a:pt x="41" y="193"/>
                    </a:lnTo>
                    <a:lnTo>
                      <a:pt x="23" y="203"/>
                    </a:lnTo>
                    <a:lnTo>
                      <a:pt x="0" y="211"/>
                    </a:lnTo>
                    <a:lnTo>
                      <a:pt x="0" y="241"/>
                    </a:lnTo>
                    <a:lnTo>
                      <a:pt x="4" y="240"/>
                    </a:lnTo>
                    <a:lnTo>
                      <a:pt x="17" y="238"/>
                    </a:lnTo>
                    <a:lnTo>
                      <a:pt x="34" y="232"/>
                    </a:lnTo>
                    <a:lnTo>
                      <a:pt x="54" y="224"/>
                    </a:lnTo>
                    <a:lnTo>
                      <a:pt x="73" y="210"/>
                    </a:lnTo>
                    <a:lnTo>
                      <a:pt x="91" y="192"/>
                    </a:lnTo>
                    <a:lnTo>
                      <a:pt x="102" y="166"/>
                    </a:lnTo>
                    <a:lnTo>
                      <a:pt x="104"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366"/>
              <p:cNvSpPr>
                <a:spLocks/>
              </p:cNvSpPr>
              <p:nvPr/>
            </p:nvSpPr>
            <p:spPr bwMode="auto">
              <a:xfrm>
                <a:off x="2241550" y="869950"/>
                <a:ext cx="31750" cy="101600"/>
              </a:xfrm>
              <a:custGeom>
                <a:avLst/>
                <a:gdLst>
                  <a:gd name="T0" fmla="*/ 0 w 39"/>
                  <a:gd name="T1" fmla="*/ 127 h 127"/>
                  <a:gd name="T2" fmla="*/ 3 w 39"/>
                  <a:gd name="T3" fmla="*/ 125 h 127"/>
                  <a:gd name="T4" fmla="*/ 10 w 39"/>
                  <a:gd name="T5" fmla="*/ 119 h 127"/>
                  <a:gd name="T6" fmla="*/ 19 w 39"/>
                  <a:gd name="T7" fmla="*/ 109 h 127"/>
                  <a:gd name="T8" fmla="*/ 30 w 39"/>
                  <a:gd name="T9" fmla="*/ 95 h 127"/>
                  <a:gd name="T10" fmla="*/ 36 w 39"/>
                  <a:gd name="T11" fmla="*/ 78 h 127"/>
                  <a:gd name="T12" fmla="*/ 39 w 39"/>
                  <a:gd name="T13" fmla="*/ 56 h 127"/>
                  <a:gd name="T14" fmla="*/ 35 w 39"/>
                  <a:gd name="T15" fmla="*/ 30 h 127"/>
                  <a:gd name="T16" fmla="*/ 21 w 39"/>
                  <a:gd name="T17" fmla="*/ 0 h 127"/>
                  <a:gd name="T18" fmla="*/ 21 w 39"/>
                  <a:gd name="T19" fmla="*/ 4 h 127"/>
                  <a:gd name="T20" fmla="*/ 23 w 39"/>
                  <a:gd name="T21" fmla="*/ 15 h 127"/>
                  <a:gd name="T22" fmla="*/ 24 w 39"/>
                  <a:gd name="T23" fmla="*/ 30 h 127"/>
                  <a:gd name="T24" fmla="*/ 24 w 39"/>
                  <a:gd name="T25" fmla="*/ 50 h 127"/>
                  <a:gd name="T26" fmla="*/ 23 w 39"/>
                  <a:gd name="T27" fmla="*/ 71 h 127"/>
                  <a:gd name="T28" fmla="*/ 18 w 39"/>
                  <a:gd name="T29" fmla="*/ 91 h 127"/>
                  <a:gd name="T30" fmla="*/ 11 w 39"/>
                  <a:gd name="T31" fmla="*/ 111 h 127"/>
                  <a:gd name="T32" fmla="*/ 0 w 39"/>
                  <a:gd name="T33"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27">
                    <a:moveTo>
                      <a:pt x="0" y="127"/>
                    </a:moveTo>
                    <a:lnTo>
                      <a:pt x="3" y="125"/>
                    </a:lnTo>
                    <a:lnTo>
                      <a:pt x="10" y="119"/>
                    </a:lnTo>
                    <a:lnTo>
                      <a:pt x="19" y="109"/>
                    </a:lnTo>
                    <a:lnTo>
                      <a:pt x="30" y="95"/>
                    </a:lnTo>
                    <a:lnTo>
                      <a:pt x="36" y="78"/>
                    </a:lnTo>
                    <a:lnTo>
                      <a:pt x="39" y="56"/>
                    </a:lnTo>
                    <a:lnTo>
                      <a:pt x="35" y="30"/>
                    </a:lnTo>
                    <a:lnTo>
                      <a:pt x="21" y="0"/>
                    </a:lnTo>
                    <a:lnTo>
                      <a:pt x="21" y="4"/>
                    </a:lnTo>
                    <a:lnTo>
                      <a:pt x="23" y="15"/>
                    </a:lnTo>
                    <a:lnTo>
                      <a:pt x="24" y="30"/>
                    </a:lnTo>
                    <a:lnTo>
                      <a:pt x="24" y="50"/>
                    </a:lnTo>
                    <a:lnTo>
                      <a:pt x="23" y="71"/>
                    </a:lnTo>
                    <a:lnTo>
                      <a:pt x="18" y="91"/>
                    </a:lnTo>
                    <a:lnTo>
                      <a:pt x="11" y="111"/>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367"/>
              <p:cNvSpPr>
                <a:spLocks/>
              </p:cNvSpPr>
              <p:nvPr/>
            </p:nvSpPr>
            <p:spPr bwMode="auto">
              <a:xfrm>
                <a:off x="2219325" y="871538"/>
                <a:ext cx="23813" cy="73025"/>
              </a:xfrm>
              <a:custGeom>
                <a:avLst/>
                <a:gdLst>
                  <a:gd name="T0" fmla="*/ 17 w 30"/>
                  <a:gd name="T1" fmla="*/ 0 h 92"/>
                  <a:gd name="T2" fmla="*/ 18 w 30"/>
                  <a:gd name="T3" fmla="*/ 11 h 92"/>
                  <a:gd name="T4" fmla="*/ 20 w 30"/>
                  <a:gd name="T5" fmla="*/ 38 h 92"/>
                  <a:gd name="T6" fmla="*/ 14 w 30"/>
                  <a:gd name="T7" fmla="*/ 68 h 92"/>
                  <a:gd name="T8" fmla="*/ 0 w 30"/>
                  <a:gd name="T9" fmla="*/ 92 h 92"/>
                  <a:gd name="T10" fmla="*/ 2 w 30"/>
                  <a:gd name="T11" fmla="*/ 92 h 92"/>
                  <a:gd name="T12" fmla="*/ 8 w 30"/>
                  <a:gd name="T13" fmla="*/ 90 h 92"/>
                  <a:gd name="T14" fmla="*/ 15 w 30"/>
                  <a:gd name="T15" fmla="*/ 86 h 92"/>
                  <a:gd name="T16" fmla="*/ 22 w 30"/>
                  <a:gd name="T17" fmla="*/ 79 h 92"/>
                  <a:gd name="T18" fmla="*/ 28 w 30"/>
                  <a:gd name="T19" fmla="*/ 69 h 92"/>
                  <a:gd name="T20" fmla="*/ 30 w 30"/>
                  <a:gd name="T21" fmla="*/ 52 h 92"/>
                  <a:gd name="T22" fmla="*/ 26 w 30"/>
                  <a:gd name="T23" fmla="*/ 30 h 92"/>
                  <a:gd name="T24" fmla="*/ 17 w 30"/>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92">
                    <a:moveTo>
                      <a:pt x="17" y="0"/>
                    </a:moveTo>
                    <a:lnTo>
                      <a:pt x="18" y="11"/>
                    </a:lnTo>
                    <a:lnTo>
                      <a:pt x="20" y="38"/>
                    </a:lnTo>
                    <a:lnTo>
                      <a:pt x="14" y="68"/>
                    </a:lnTo>
                    <a:lnTo>
                      <a:pt x="0" y="92"/>
                    </a:lnTo>
                    <a:lnTo>
                      <a:pt x="2" y="92"/>
                    </a:lnTo>
                    <a:lnTo>
                      <a:pt x="8" y="90"/>
                    </a:lnTo>
                    <a:lnTo>
                      <a:pt x="15" y="86"/>
                    </a:lnTo>
                    <a:lnTo>
                      <a:pt x="22" y="79"/>
                    </a:lnTo>
                    <a:lnTo>
                      <a:pt x="28" y="69"/>
                    </a:lnTo>
                    <a:lnTo>
                      <a:pt x="30" y="52"/>
                    </a:lnTo>
                    <a:lnTo>
                      <a:pt x="26" y="3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68"/>
              <p:cNvSpPr>
                <a:spLocks/>
              </p:cNvSpPr>
              <p:nvPr/>
            </p:nvSpPr>
            <p:spPr bwMode="auto">
              <a:xfrm>
                <a:off x="2181225" y="733425"/>
                <a:ext cx="92075" cy="93663"/>
              </a:xfrm>
              <a:custGeom>
                <a:avLst/>
                <a:gdLst>
                  <a:gd name="T0" fmla="*/ 94 w 118"/>
                  <a:gd name="T1" fmla="*/ 117 h 117"/>
                  <a:gd name="T2" fmla="*/ 96 w 118"/>
                  <a:gd name="T3" fmla="*/ 115 h 117"/>
                  <a:gd name="T4" fmla="*/ 102 w 118"/>
                  <a:gd name="T5" fmla="*/ 108 h 117"/>
                  <a:gd name="T6" fmla="*/ 108 w 118"/>
                  <a:gd name="T7" fmla="*/ 97 h 117"/>
                  <a:gd name="T8" fmla="*/ 114 w 118"/>
                  <a:gd name="T9" fmla="*/ 83 h 117"/>
                  <a:gd name="T10" fmla="*/ 118 w 118"/>
                  <a:gd name="T11" fmla="*/ 67 h 117"/>
                  <a:gd name="T12" fmla="*/ 118 w 118"/>
                  <a:gd name="T13" fmla="*/ 49 h 117"/>
                  <a:gd name="T14" fmla="*/ 111 w 118"/>
                  <a:gd name="T15" fmla="*/ 31 h 117"/>
                  <a:gd name="T16" fmla="*/ 97 w 118"/>
                  <a:gd name="T17" fmla="*/ 14 h 117"/>
                  <a:gd name="T18" fmla="*/ 93 w 118"/>
                  <a:gd name="T19" fmla="*/ 10 h 117"/>
                  <a:gd name="T20" fmla="*/ 89 w 118"/>
                  <a:gd name="T21" fmla="*/ 7 h 117"/>
                  <a:gd name="T22" fmla="*/ 84 w 118"/>
                  <a:gd name="T23" fmla="*/ 4 h 117"/>
                  <a:gd name="T24" fmla="*/ 80 w 118"/>
                  <a:gd name="T25" fmla="*/ 2 h 117"/>
                  <a:gd name="T26" fmla="*/ 75 w 118"/>
                  <a:gd name="T27" fmla="*/ 1 h 117"/>
                  <a:gd name="T28" fmla="*/ 72 w 118"/>
                  <a:gd name="T29" fmla="*/ 0 h 117"/>
                  <a:gd name="T30" fmla="*/ 67 w 118"/>
                  <a:gd name="T31" fmla="*/ 0 h 117"/>
                  <a:gd name="T32" fmla="*/ 63 w 118"/>
                  <a:gd name="T33" fmla="*/ 0 h 117"/>
                  <a:gd name="T34" fmla="*/ 50 w 118"/>
                  <a:gd name="T35" fmla="*/ 2 h 117"/>
                  <a:gd name="T36" fmla="*/ 38 w 118"/>
                  <a:gd name="T37" fmla="*/ 8 h 117"/>
                  <a:gd name="T38" fmla="*/ 28 w 118"/>
                  <a:gd name="T39" fmla="*/ 15 h 117"/>
                  <a:gd name="T40" fmla="*/ 19 w 118"/>
                  <a:gd name="T41" fmla="*/ 24 h 117"/>
                  <a:gd name="T42" fmla="*/ 11 w 118"/>
                  <a:gd name="T43" fmla="*/ 32 h 117"/>
                  <a:gd name="T44" fmla="*/ 5 w 118"/>
                  <a:gd name="T45" fmla="*/ 40 h 117"/>
                  <a:gd name="T46" fmla="*/ 2 w 118"/>
                  <a:gd name="T47" fmla="*/ 45 h 117"/>
                  <a:gd name="T48" fmla="*/ 0 w 118"/>
                  <a:gd name="T49" fmla="*/ 47 h 117"/>
                  <a:gd name="T50" fmla="*/ 36 w 118"/>
                  <a:gd name="T51" fmla="*/ 60 h 117"/>
                  <a:gd name="T52" fmla="*/ 37 w 118"/>
                  <a:gd name="T53" fmla="*/ 57 h 117"/>
                  <a:gd name="T54" fmla="*/ 40 w 118"/>
                  <a:gd name="T55" fmla="*/ 53 h 117"/>
                  <a:gd name="T56" fmla="*/ 43 w 118"/>
                  <a:gd name="T57" fmla="*/ 46 h 117"/>
                  <a:gd name="T58" fmla="*/ 49 w 118"/>
                  <a:gd name="T59" fmla="*/ 38 h 117"/>
                  <a:gd name="T60" fmla="*/ 56 w 118"/>
                  <a:gd name="T61" fmla="*/ 31 h 117"/>
                  <a:gd name="T62" fmla="*/ 64 w 118"/>
                  <a:gd name="T63" fmla="*/ 25 h 117"/>
                  <a:gd name="T64" fmla="*/ 73 w 118"/>
                  <a:gd name="T65" fmla="*/ 23 h 117"/>
                  <a:gd name="T66" fmla="*/ 83 w 118"/>
                  <a:gd name="T67" fmla="*/ 25 h 117"/>
                  <a:gd name="T68" fmla="*/ 96 w 118"/>
                  <a:gd name="T69" fmla="*/ 34 h 117"/>
                  <a:gd name="T70" fmla="*/ 103 w 118"/>
                  <a:gd name="T71" fmla="*/ 47 h 117"/>
                  <a:gd name="T72" fmla="*/ 106 w 118"/>
                  <a:gd name="T73" fmla="*/ 62 h 117"/>
                  <a:gd name="T74" fmla="*/ 105 w 118"/>
                  <a:gd name="T75" fmla="*/ 78 h 117"/>
                  <a:gd name="T76" fmla="*/ 102 w 118"/>
                  <a:gd name="T77" fmla="*/ 93 h 117"/>
                  <a:gd name="T78" fmla="*/ 98 w 118"/>
                  <a:gd name="T79" fmla="*/ 106 h 117"/>
                  <a:gd name="T80" fmla="*/ 95 w 118"/>
                  <a:gd name="T81" fmla="*/ 114 h 117"/>
                  <a:gd name="T82" fmla="*/ 94 w 118"/>
                  <a:gd name="T8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17">
                    <a:moveTo>
                      <a:pt x="94" y="117"/>
                    </a:moveTo>
                    <a:lnTo>
                      <a:pt x="96" y="115"/>
                    </a:lnTo>
                    <a:lnTo>
                      <a:pt x="102" y="108"/>
                    </a:lnTo>
                    <a:lnTo>
                      <a:pt x="108" y="97"/>
                    </a:lnTo>
                    <a:lnTo>
                      <a:pt x="114" y="83"/>
                    </a:lnTo>
                    <a:lnTo>
                      <a:pt x="118" y="67"/>
                    </a:lnTo>
                    <a:lnTo>
                      <a:pt x="118" y="49"/>
                    </a:lnTo>
                    <a:lnTo>
                      <a:pt x="111" y="31"/>
                    </a:lnTo>
                    <a:lnTo>
                      <a:pt x="97" y="14"/>
                    </a:lnTo>
                    <a:lnTo>
                      <a:pt x="93" y="10"/>
                    </a:lnTo>
                    <a:lnTo>
                      <a:pt x="89" y="7"/>
                    </a:lnTo>
                    <a:lnTo>
                      <a:pt x="84" y="4"/>
                    </a:lnTo>
                    <a:lnTo>
                      <a:pt x="80" y="2"/>
                    </a:lnTo>
                    <a:lnTo>
                      <a:pt x="75" y="1"/>
                    </a:lnTo>
                    <a:lnTo>
                      <a:pt x="72" y="0"/>
                    </a:lnTo>
                    <a:lnTo>
                      <a:pt x="67" y="0"/>
                    </a:lnTo>
                    <a:lnTo>
                      <a:pt x="63" y="0"/>
                    </a:lnTo>
                    <a:lnTo>
                      <a:pt x="50" y="2"/>
                    </a:lnTo>
                    <a:lnTo>
                      <a:pt x="38" y="8"/>
                    </a:lnTo>
                    <a:lnTo>
                      <a:pt x="28" y="15"/>
                    </a:lnTo>
                    <a:lnTo>
                      <a:pt x="19" y="24"/>
                    </a:lnTo>
                    <a:lnTo>
                      <a:pt x="11" y="32"/>
                    </a:lnTo>
                    <a:lnTo>
                      <a:pt x="5" y="40"/>
                    </a:lnTo>
                    <a:lnTo>
                      <a:pt x="2" y="45"/>
                    </a:lnTo>
                    <a:lnTo>
                      <a:pt x="0" y="47"/>
                    </a:lnTo>
                    <a:lnTo>
                      <a:pt x="36" y="60"/>
                    </a:lnTo>
                    <a:lnTo>
                      <a:pt x="37" y="57"/>
                    </a:lnTo>
                    <a:lnTo>
                      <a:pt x="40" y="53"/>
                    </a:lnTo>
                    <a:lnTo>
                      <a:pt x="43" y="46"/>
                    </a:lnTo>
                    <a:lnTo>
                      <a:pt x="49" y="38"/>
                    </a:lnTo>
                    <a:lnTo>
                      <a:pt x="56" y="31"/>
                    </a:lnTo>
                    <a:lnTo>
                      <a:pt x="64" y="25"/>
                    </a:lnTo>
                    <a:lnTo>
                      <a:pt x="73" y="23"/>
                    </a:lnTo>
                    <a:lnTo>
                      <a:pt x="83" y="25"/>
                    </a:lnTo>
                    <a:lnTo>
                      <a:pt x="96" y="34"/>
                    </a:lnTo>
                    <a:lnTo>
                      <a:pt x="103" y="47"/>
                    </a:lnTo>
                    <a:lnTo>
                      <a:pt x="106" y="62"/>
                    </a:lnTo>
                    <a:lnTo>
                      <a:pt x="105" y="78"/>
                    </a:lnTo>
                    <a:lnTo>
                      <a:pt x="102" y="93"/>
                    </a:lnTo>
                    <a:lnTo>
                      <a:pt x="98" y="106"/>
                    </a:lnTo>
                    <a:lnTo>
                      <a:pt x="95" y="114"/>
                    </a:lnTo>
                    <a:lnTo>
                      <a:pt x="94"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69"/>
              <p:cNvSpPr>
                <a:spLocks/>
              </p:cNvSpPr>
              <p:nvPr/>
            </p:nvSpPr>
            <p:spPr bwMode="auto">
              <a:xfrm>
                <a:off x="1993900" y="727075"/>
                <a:ext cx="96838" cy="71438"/>
              </a:xfrm>
              <a:custGeom>
                <a:avLst/>
                <a:gdLst>
                  <a:gd name="T0" fmla="*/ 123 w 123"/>
                  <a:gd name="T1" fmla="*/ 52 h 90"/>
                  <a:gd name="T2" fmla="*/ 106 w 123"/>
                  <a:gd name="T3" fmla="*/ 60 h 90"/>
                  <a:gd name="T4" fmla="*/ 105 w 123"/>
                  <a:gd name="T5" fmla="*/ 57 h 90"/>
                  <a:gd name="T6" fmla="*/ 101 w 123"/>
                  <a:gd name="T7" fmla="*/ 52 h 90"/>
                  <a:gd name="T8" fmla="*/ 93 w 123"/>
                  <a:gd name="T9" fmla="*/ 42 h 90"/>
                  <a:gd name="T10" fmla="*/ 83 w 123"/>
                  <a:gd name="T11" fmla="*/ 34 h 90"/>
                  <a:gd name="T12" fmla="*/ 73 w 123"/>
                  <a:gd name="T13" fmla="*/ 27 h 90"/>
                  <a:gd name="T14" fmla="*/ 60 w 123"/>
                  <a:gd name="T15" fmla="*/ 23 h 90"/>
                  <a:gd name="T16" fmla="*/ 46 w 123"/>
                  <a:gd name="T17" fmla="*/ 23 h 90"/>
                  <a:gd name="T18" fmla="*/ 33 w 123"/>
                  <a:gd name="T19" fmla="*/ 30 h 90"/>
                  <a:gd name="T20" fmla="*/ 23 w 123"/>
                  <a:gd name="T21" fmla="*/ 40 h 90"/>
                  <a:gd name="T22" fmla="*/ 20 w 123"/>
                  <a:gd name="T23" fmla="*/ 49 h 90"/>
                  <a:gd name="T24" fmla="*/ 20 w 123"/>
                  <a:gd name="T25" fmla="*/ 60 h 90"/>
                  <a:gd name="T26" fmla="*/ 25 w 123"/>
                  <a:gd name="T27" fmla="*/ 69 h 90"/>
                  <a:gd name="T28" fmla="*/ 29 w 123"/>
                  <a:gd name="T29" fmla="*/ 77 h 90"/>
                  <a:gd name="T30" fmla="*/ 35 w 123"/>
                  <a:gd name="T31" fmla="*/ 84 h 90"/>
                  <a:gd name="T32" fmla="*/ 40 w 123"/>
                  <a:gd name="T33" fmla="*/ 88 h 90"/>
                  <a:gd name="T34" fmla="*/ 41 w 123"/>
                  <a:gd name="T35" fmla="*/ 90 h 90"/>
                  <a:gd name="T36" fmla="*/ 38 w 123"/>
                  <a:gd name="T37" fmla="*/ 88 h 90"/>
                  <a:gd name="T38" fmla="*/ 32 w 123"/>
                  <a:gd name="T39" fmla="*/ 86 h 90"/>
                  <a:gd name="T40" fmla="*/ 22 w 123"/>
                  <a:gd name="T41" fmla="*/ 82 h 90"/>
                  <a:gd name="T42" fmla="*/ 13 w 123"/>
                  <a:gd name="T43" fmla="*/ 75 h 90"/>
                  <a:gd name="T44" fmla="*/ 5 w 123"/>
                  <a:gd name="T45" fmla="*/ 65 h 90"/>
                  <a:gd name="T46" fmla="*/ 0 w 123"/>
                  <a:gd name="T47" fmla="*/ 54 h 90"/>
                  <a:gd name="T48" fmla="*/ 2 w 123"/>
                  <a:gd name="T49" fmla="*/ 39 h 90"/>
                  <a:gd name="T50" fmla="*/ 10 w 123"/>
                  <a:gd name="T51" fmla="*/ 22 h 90"/>
                  <a:gd name="T52" fmla="*/ 23 w 123"/>
                  <a:gd name="T53" fmla="*/ 7 h 90"/>
                  <a:gd name="T54" fmla="*/ 40 w 123"/>
                  <a:gd name="T55" fmla="*/ 0 h 90"/>
                  <a:gd name="T56" fmla="*/ 56 w 123"/>
                  <a:gd name="T57" fmla="*/ 0 h 90"/>
                  <a:gd name="T58" fmla="*/ 73 w 123"/>
                  <a:gd name="T59" fmla="*/ 4 h 90"/>
                  <a:gd name="T60" fmla="*/ 88 w 123"/>
                  <a:gd name="T61" fmla="*/ 14 h 90"/>
                  <a:gd name="T62" fmla="*/ 103 w 123"/>
                  <a:gd name="T63" fmla="*/ 25 h 90"/>
                  <a:gd name="T64" fmla="*/ 114 w 123"/>
                  <a:gd name="T65" fmla="*/ 38 h 90"/>
                  <a:gd name="T66" fmla="*/ 123 w 123"/>
                  <a:gd name="T67" fmla="*/ 5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3" h="90">
                    <a:moveTo>
                      <a:pt x="123" y="52"/>
                    </a:moveTo>
                    <a:lnTo>
                      <a:pt x="106" y="60"/>
                    </a:lnTo>
                    <a:lnTo>
                      <a:pt x="105" y="57"/>
                    </a:lnTo>
                    <a:lnTo>
                      <a:pt x="101" y="52"/>
                    </a:lnTo>
                    <a:lnTo>
                      <a:pt x="93" y="42"/>
                    </a:lnTo>
                    <a:lnTo>
                      <a:pt x="83" y="34"/>
                    </a:lnTo>
                    <a:lnTo>
                      <a:pt x="73" y="27"/>
                    </a:lnTo>
                    <a:lnTo>
                      <a:pt x="60" y="23"/>
                    </a:lnTo>
                    <a:lnTo>
                      <a:pt x="46" y="23"/>
                    </a:lnTo>
                    <a:lnTo>
                      <a:pt x="33" y="30"/>
                    </a:lnTo>
                    <a:lnTo>
                      <a:pt x="23" y="40"/>
                    </a:lnTo>
                    <a:lnTo>
                      <a:pt x="20" y="49"/>
                    </a:lnTo>
                    <a:lnTo>
                      <a:pt x="20" y="60"/>
                    </a:lnTo>
                    <a:lnTo>
                      <a:pt x="25" y="69"/>
                    </a:lnTo>
                    <a:lnTo>
                      <a:pt x="29" y="77"/>
                    </a:lnTo>
                    <a:lnTo>
                      <a:pt x="35" y="84"/>
                    </a:lnTo>
                    <a:lnTo>
                      <a:pt x="40" y="88"/>
                    </a:lnTo>
                    <a:lnTo>
                      <a:pt x="41" y="90"/>
                    </a:lnTo>
                    <a:lnTo>
                      <a:pt x="38" y="88"/>
                    </a:lnTo>
                    <a:lnTo>
                      <a:pt x="32" y="86"/>
                    </a:lnTo>
                    <a:lnTo>
                      <a:pt x="22" y="82"/>
                    </a:lnTo>
                    <a:lnTo>
                      <a:pt x="13" y="75"/>
                    </a:lnTo>
                    <a:lnTo>
                      <a:pt x="5" y="65"/>
                    </a:lnTo>
                    <a:lnTo>
                      <a:pt x="0" y="54"/>
                    </a:lnTo>
                    <a:lnTo>
                      <a:pt x="2" y="39"/>
                    </a:lnTo>
                    <a:lnTo>
                      <a:pt x="10" y="22"/>
                    </a:lnTo>
                    <a:lnTo>
                      <a:pt x="23" y="7"/>
                    </a:lnTo>
                    <a:lnTo>
                      <a:pt x="40" y="0"/>
                    </a:lnTo>
                    <a:lnTo>
                      <a:pt x="56" y="0"/>
                    </a:lnTo>
                    <a:lnTo>
                      <a:pt x="73" y="4"/>
                    </a:lnTo>
                    <a:lnTo>
                      <a:pt x="88" y="14"/>
                    </a:lnTo>
                    <a:lnTo>
                      <a:pt x="103" y="25"/>
                    </a:lnTo>
                    <a:lnTo>
                      <a:pt x="114" y="38"/>
                    </a:lnTo>
                    <a:lnTo>
                      <a:pt x="12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370"/>
              <p:cNvSpPr>
                <a:spLocks/>
              </p:cNvSpPr>
              <p:nvPr/>
            </p:nvSpPr>
            <p:spPr bwMode="auto">
              <a:xfrm>
                <a:off x="2054225" y="798513"/>
                <a:ext cx="150813" cy="17463"/>
              </a:xfrm>
              <a:custGeom>
                <a:avLst/>
                <a:gdLst>
                  <a:gd name="T0" fmla="*/ 191 w 191"/>
                  <a:gd name="T1" fmla="*/ 24 h 24"/>
                  <a:gd name="T2" fmla="*/ 188 w 191"/>
                  <a:gd name="T3" fmla="*/ 22 h 24"/>
                  <a:gd name="T4" fmla="*/ 182 w 191"/>
                  <a:gd name="T5" fmla="*/ 18 h 24"/>
                  <a:gd name="T6" fmla="*/ 173 w 191"/>
                  <a:gd name="T7" fmla="*/ 13 h 24"/>
                  <a:gd name="T8" fmla="*/ 162 w 191"/>
                  <a:gd name="T9" fmla="*/ 7 h 24"/>
                  <a:gd name="T10" fmla="*/ 148 w 191"/>
                  <a:gd name="T11" fmla="*/ 3 h 24"/>
                  <a:gd name="T12" fmla="*/ 132 w 191"/>
                  <a:gd name="T13" fmla="*/ 0 h 24"/>
                  <a:gd name="T14" fmla="*/ 116 w 191"/>
                  <a:gd name="T15" fmla="*/ 0 h 24"/>
                  <a:gd name="T16" fmla="*/ 100 w 191"/>
                  <a:gd name="T17" fmla="*/ 5 h 24"/>
                  <a:gd name="T18" fmla="*/ 97 w 191"/>
                  <a:gd name="T19" fmla="*/ 4 h 24"/>
                  <a:gd name="T20" fmla="*/ 91 w 191"/>
                  <a:gd name="T21" fmla="*/ 3 h 24"/>
                  <a:gd name="T22" fmla="*/ 81 w 191"/>
                  <a:gd name="T23" fmla="*/ 2 h 24"/>
                  <a:gd name="T24" fmla="*/ 68 w 191"/>
                  <a:gd name="T25" fmla="*/ 0 h 24"/>
                  <a:gd name="T26" fmla="*/ 53 w 191"/>
                  <a:gd name="T27" fmla="*/ 2 h 24"/>
                  <a:gd name="T28" fmla="*/ 37 w 191"/>
                  <a:gd name="T29" fmla="*/ 5 h 24"/>
                  <a:gd name="T30" fmla="*/ 19 w 191"/>
                  <a:gd name="T31" fmla="*/ 12 h 24"/>
                  <a:gd name="T32" fmla="*/ 0 w 191"/>
                  <a:gd name="T33" fmla="*/ 24 h 24"/>
                  <a:gd name="T34" fmla="*/ 4 w 191"/>
                  <a:gd name="T35" fmla="*/ 22 h 24"/>
                  <a:gd name="T36" fmla="*/ 12 w 191"/>
                  <a:gd name="T37" fmla="*/ 20 h 24"/>
                  <a:gd name="T38" fmla="*/ 23 w 191"/>
                  <a:gd name="T39" fmla="*/ 18 h 24"/>
                  <a:gd name="T40" fmla="*/ 38 w 191"/>
                  <a:gd name="T41" fmla="*/ 15 h 24"/>
                  <a:gd name="T42" fmla="*/ 55 w 191"/>
                  <a:gd name="T43" fmla="*/ 13 h 24"/>
                  <a:gd name="T44" fmla="*/ 71 w 191"/>
                  <a:gd name="T45" fmla="*/ 13 h 24"/>
                  <a:gd name="T46" fmla="*/ 87 w 191"/>
                  <a:gd name="T47" fmla="*/ 15 h 24"/>
                  <a:gd name="T48" fmla="*/ 100 w 191"/>
                  <a:gd name="T49" fmla="*/ 21 h 24"/>
                  <a:gd name="T50" fmla="*/ 101 w 191"/>
                  <a:gd name="T51" fmla="*/ 20 h 24"/>
                  <a:gd name="T52" fmla="*/ 104 w 191"/>
                  <a:gd name="T53" fmla="*/ 19 h 24"/>
                  <a:gd name="T54" fmla="*/ 111 w 191"/>
                  <a:gd name="T55" fmla="*/ 17 h 24"/>
                  <a:gd name="T56" fmla="*/ 120 w 191"/>
                  <a:gd name="T57" fmla="*/ 15 h 24"/>
                  <a:gd name="T58" fmla="*/ 133 w 191"/>
                  <a:gd name="T59" fmla="*/ 14 h 24"/>
                  <a:gd name="T60" fmla="*/ 148 w 191"/>
                  <a:gd name="T61" fmla="*/ 15 h 24"/>
                  <a:gd name="T62" fmla="*/ 167 w 191"/>
                  <a:gd name="T63" fmla="*/ 18 h 24"/>
                  <a:gd name="T64" fmla="*/ 191 w 191"/>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24">
                    <a:moveTo>
                      <a:pt x="191" y="24"/>
                    </a:moveTo>
                    <a:lnTo>
                      <a:pt x="188" y="22"/>
                    </a:lnTo>
                    <a:lnTo>
                      <a:pt x="182" y="18"/>
                    </a:lnTo>
                    <a:lnTo>
                      <a:pt x="173" y="13"/>
                    </a:lnTo>
                    <a:lnTo>
                      <a:pt x="162" y="7"/>
                    </a:lnTo>
                    <a:lnTo>
                      <a:pt x="148" y="3"/>
                    </a:lnTo>
                    <a:lnTo>
                      <a:pt x="132" y="0"/>
                    </a:lnTo>
                    <a:lnTo>
                      <a:pt x="116" y="0"/>
                    </a:lnTo>
                    <a:lnTo>
                      <a:pt x="100" y="5"/>
                    </a:lnTo>
                    <a:lnTo>
                      <a:pt x="97" y="4"/>
                    </a:lnTo>
                    <a:lnTo>
                      <a:pt x="91" y="3"/>
                    </a:lnTo>
                    <a:lnTo>
                      <a:pt x="81" y="2"/>
                    </a:lnTo>
                    <a:lnTo>
                      <a:pt x="68" y="0"/>
                    </a:lnTo>
                    <a:lnTo>
                      <a:pt x="53" y="2"/>
                    </a:lnTo>
                    <a:lnTo>
                      <a:pt x="37" y="5"/>
                    </a:lnTo>
                    <a:lnTo>
                      <a:pt x="19" y="12"/>
                    </a:lnTo>
                    <a:lnTo>
                      <a:pt x="0" y="24"/>
                    </a:lnTo>
                    <a:lnTo>
                      <a:pt x="4" y="22"/>
                    </a:lnTo>
                    <a:lnTo>
                      <a:pt x="12" y="20"/>
                    </a:lnTo>
                    <a:lnTo>
                      <a:pt x="23" y="18"/>
                    </a:lnTo>
                    <a:lnTo>
                      <a:pt x="38" y="15"/>
                    </a:lnTo>
                    <a:lnTo>
                      <a:pt x="55" y="13"/>
                    </a:lnTo>
                    <a:lnTo>
                      <a:pt x="71" y="13"/>
                    </a:lnTo>
                    <a:lnTo>
                      <a:pt x="87" y="15"/>
                    </a:lnTo>
                    <a:lnTo>
                      <a:pt x="100" y="21"/>
                    </a:lnTo>
                    <a:lnTo>
                      <a:pt x="101" y="20"/>
                    </a:lnTo>
                    <a:lnTo>
                      <a:pt x="104" y="19"/>
                    </a:lnTo>
                    <a:lnTo>
                      <a:pt x="111" y="17"/>
                    </a:lnTo>
                    <a:lnTo>
                      <a:pt x="120" y="15"/>
                    </a:lnTo>
                    <a:lnTo>
                      <a:pt x="133" y="14"/>
                    </a:lnTo>
                    <a:lnTo>
                      <a:pt x="148" y="15"/>
                    </a:lnTo>
                    <a:lnTo>
                      <a:pt x="167" y="18"/>
                    </a:lnTo>
                    <a:lnTo>
                      <a:pt x="191"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371"/>
              <p:cNvSpPr>
                <a:spLocks/>
              </p:cNvSpPr>
              <p:nvPr/>
            </p:nvSpPr>
            <p:spPr bwMode="auto">
              <a:xfrm>
                <a:off x="2000250" y="857250"/>
                <a:ext cx="36513" cy="98425"/>
              </a:xfrm>
              <a:custGeom>
                <a:avLst/>
                <a:gdLst>
                  <a:gd name="T0" fmla="*/ 36 w 48"/>
                  <a:gd name="T1" fmla="*/ 0 h 125"/>
                  <a:gd name="T2" fmla="*/ 35 w 48"/>
                  <a:gd name="T3" fmla="*/ 4 h 125"/>
                  <a:gd name="T4" fmla="*/ 31 w 48"/>
                  <a:gd name="T5" fmla="*/ 12 h 125"/>
                  <a:gd name="T6" fmla="*/ 27 w 48"/>
                  <a:gd name="T7" fmla="*/ 25 h 125"/>
                  <a:gd name="T8" fmla="*/ 23 w 48"/>
                  <a:gd name="T9" fmla="*/ 41 h 125"/>
                  <a:gd name="T10" fmla="*/ 22 w 48"/>
                  <a:gd name="T11" fmla="*/ 59 h 125"/>
                  <a:gd name="T12" fmla="*/ 25 w 48"/>
                  <a:gd name="T13" fmla="*/ 78 h 125"/>
                  <a:gd name="T14" fmla="*/ 33 w 48"/>
                  <a:gd name="T15" fmla="*/ 96 h 125"/>
                  <a:gd name="T16" fmla="*/ 48 w 48"/>
                  <a:gd name="T17" fmla="*/ 113 h 125"/>
                  <a:gd name="T18" fmla="*/ 38 w 48"/>
                  <a:gd name="T19" fmla="*/ 125 h 125"/>
                  <a:gd name="T20" fmla="*/ 35 w 48"/>
                  <a:gd name="T21" fmla="*/ 122 h 125"/>
                  <a:gd name="T22" fmla="*/ 27 w 48"/>
                  <a:gd name="T23" fmla="*/ 116 h 125"/>
                  <a:gd name="T24" fmla="*/ 15 w 48"/>
                  <a:gd name="T25" fmla="*/ 104 h 125"/>
                  <a:gd name="T26" fmla="*/ 6 w 48"/>
                  <a:gd name="T27" fmla="*/ 90 h 125"/>
                  <a:gd name="T28" fmla="*/ 0 w 48"/>
                  <a:gd name="T29" fmla="*/ 72 h 125"/>
                  <a:gd name="T30" fmla="*/ 1 w 48"/>
                  <a:gd name="T31" fmla="*/ 50 h 125"/>
                  <a:gd name="T32" fmla="*/ 12 w 48"/>
                  <a:gd name="T33" fmla="*/ 27 h 125"/>
                  <a:gd name="T34" fmla="*/ 36 w 48"/>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125">
                    <a:moveTo>
                      <a:pt x="36" y="0"/>
                    </a:moveTo>
                    <a:lnTo>
                      <a:pt x="35" y="4"/>
                    </a:lnTo>
                    <a:lnTo>
                      <a:pt x="31" y="12"/>
                    </a:lnTo>
                    <a:lnTo>
                      <a:pt x="27" y="25"/>
                    </a:lnTo>
                    <a:lnTo>
                      <a:pt x="23" y="41"/>
                    </a:lnTo>
                    <a:lnTo>
                      <a:pt x="22" y="59"/>
                    </a:lnTo>
                    <a:lnTo>
                      <a:pt x="25" y="78"/>
                    </a:lnTo>
                    <a:lnTo>
                      <a:pt x="33" y="96"/>
                    </a:lnTo>
                    <a:lnTo>
                      <a:pt x="48" y="113"/>
                    </a:lnTo>
                    <a:lnTo>
                      <a:pt x="38" y="125"/>
                    </a:lnTo>
                    <a:lnTo>
                      <a:pt x="35" y="122"/>
                    </a:lnTo>
                    <a:lnTo>
                      <a:pt x="27" y="116"/>
                    </a:lnTo>
                    <a:lnTo>
                      <a:pt x="15" y="104"/>
                    </a:lnTo>
                    <a:lnTo>
                      <a:pt x="6" y="90"/>
                    </a:lnTo>
                    <a:lnTo>
                      <a:pt x="0" y="72"/>
                    </a:lnTo>
                    <a:lnTo>
                      <a:pt x="1" y="50"/>
                    </a:lnTo>
                    <a:lnTo>
                      <a:pt x="12" y="27"/>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372"/>
              <p:cNvSpPr>
                <a:spLocks/>
              </p:cNvSpPr>
              <p:nvPr/>
            </p:nvSpPr>
            <p:spPr bwMode="auto">
              <a:xfrm>
                <a:off x="1958975" y="827088"/>
                <a:ext cx="55563" cy="185738"/>
              </a:xfrm>
              <a:custGeom>
                <a:avLst/>
                <a:gdLst>
                  <a:gd name="T0" fmla="*/ 52 w 72"/>
                  <a:gd name="T1" fmla="*/ 0 h 233"/>
                  <a:gd name="T2" fmla="*/ 47 w 72"/>
                  <a:gd name="T3" fmla="*/ 6 h 233"/>
                  <a:gd name="T4" fmla="*/ 35 w 72"/>
                  <a:gd name="T5" fmla="*/ 21 h 233"/>
                  <a:gd name="T6" fmla="*/ 19 w 72"/>
                  <a:gd name="T7" fmla="*/ 44 h 233"/>
                  <a:gd name="T8" fmla="*/ 6 w 72"/>
                  <a:gd name="T9" fmla="*/ 74 h 233"/>
                  <a:gd name="T10" fmla="*/ 0 w 72"/>
                  <a:gd name="T11" fmla="*/ 110 h 233"/>
                  <a:gd name="T12" fmla="*/ 6 w 72"/>
                  <a:gd name="T13" fmla="*/ 149 h 233"/>
                  <a:gd name="T14" fmla="*/ 28 w 72"/>
                  <a:gd name="T15" fmla="*/ 190 h 233"/>
                  <a:gd name="T16" fmla="*/ 72 w 72"/>
                  <a:gd name="T17" fmla="*/ 233 h 233"/>
                  <a:gd name="T18" fmla="*/ 72 w 72"/>
                  <a:gd name="T19" fmla="*/ 205 h 233"/>
                  <a:gd name="T20" fmla="*/ 68 w 72"/>
                  <a:gd name="T21" fmla="*/ 202 h 233"/>
                  <a:gd name="T22" fmla="*/ 59 w 72"/>
                  <a:gd name="T23" fmla="*/ 192 h 233"/>
                  <a:gd name="T24" fmla="*/ 48 w 72"/>
                  <a:gd name="T25" fmla="*/ 174 h 233"/>
                  <a:gd name="T26" fmla="*/ 36 w 72"/>
                  <a:gd name="T27" fmla="*/ 150 h 233"/>
                  <a:gd name="T28" fmla="*/ 28 w 72"/>
                  <a:gd name="T29" fmla="*/ 121 h 233"/>
                  <a:gd name="T30" fmla="*/ 26 w 72"/>
                  <a:gd name="T31" fmla="*/ 86 h 233"/>
                  <a:gd name="T32" fmla="*/ 34 w 72"/>
                  <a:gd name="T33" fmla="*/ 45 h 233"/>
                  <a:gd name="T34" fmla="*/ 52 w 72"/>
                  <a:gd name="T35"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233">
                    <a:moveTo>
                      <a:pt x="52" y="0"/>
                    </a:moveTo>
                    <a:lnTo>
                      <a:pt x="47" y="6"/>
                    </a:lnTo>
                    <a:lnTo>
                      <a:pt x="35" y="21"/>
                    </a:lnTo>
                    <a:lnTo>
                      <a:pt x="19" y="44"/>
                    </a:lnTo>
                    <a:lnTo>
                      <a:pt x="6" y="74"/>
                    </a:lnTo>
                    <a:lnTo>
                      <a:pt x="0" y="110"/>
                    </a:lnTo>
                    <a:lnTo>
                      <a:pt x="6" y="149"/>
                    </a:lnTo>
                    <a:lnTo>
                      <a:pt x="28" y="190"/>
                    </a:lnTo>
                    <a:lnTo>
                      <a:pt x="72" y="233"/>
                    </a:lnTo>
                    <a:lnTo>
                      <a:pt x="72" y="205"/>
                    </a:lnTo>
                    <a:lnTo>
                      <a:pt x="68" y="202"/>
                    </a:lnTo>
                    <a:lnTo>
                      <a:pt x="59" y="192"/>
                    </a:lnTo>
                    <a:lnTo>
                      <a:pt x="48" y="174"/>
                    </a:lnTo>
                    <a:lnTo>
                      <a:pt x="36" y="150"/>
                    </a:lnTo>
                    <a:lnTo>
                      <a:pt x="28" y="121"/>
                    </a:lnTo>
                    <a:lnTo>
                      <a:pt x="26" y="86"/>
                    </a:lnTo>
                    <a:lnTo>
                      <a:pt x="34" y="45"/>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373"/>
              <p:cNvSpPr>
                <a:spLocks/>
              </p:cNvSpPr>
              <p:nvPr/>
            </p:nvSpPr>
            <p:spPr bwMode="auto">
              <a:xfrm>
                <a:off x="2012950" y="1322388"/>
                <a:ext cx="128588" cy="233363"/>
              </a:xfrm>
              <a:custGeom>
                <a:avLst/>
                <a:gdLst>
                  <a:gd name="T0" fmla="*/ 0 w 163"/>
                  <a:gd name="T1" fmla="*/ 27 h 293"/>
                  <a:gd name="T2" fmla="*/ 2 w 163"/>
                  <a:gd name="T3" fmla="*/ 28 h 293"/>
                  <a:gd name="T4" fmla="*/ 4 w 163"/>
                  <a:gd name="T5" fmla="*/ 32 h 293"/>
                  <a:gd name="T6" fmla="*/ 7 w 163"/>
                  <a:gd name="T7" fmla="*/ 38 h 293"/>
                  <a:gd name="T8" fmla="*/ 12 w 163"/>
                  <a:gd name="T9" fmla="*/ 43 h 293"/>
                  <a:gd name="T10" fmla="*/ 18 w 163"/>
                  <a:gd name="T11" fmla="*/ 51 h 293"/>
                  <a:gd name="T12" fmla="*/ 26 w 163"/>
                  <a:gd name="T13" fmla="*/ 59 h 293"/>
                  <a:gd name="T14" fmla="*/ 33 w 163"/>
                  <a:gd name="T15" fmla="*/ 69 h 293"/>
                  <a:gd name="T16" fmla="*/ 42 w 163"/>
                  <a:gd name="T17" fmla="*/ 77 h 293"/>
                  <a:gd name="T18" fmla="*/ 50 w 163"/>
                  <a:gd name="T19" fmla="*/ 89 h 293"/>
                  <a:gd name="T20" fmla="*/ 56 w 163"/>
                  <a:gd name="T21" fmla="*/ 110 h 293"/>
                  <a:gd name="T22" fmla="*/ 62 w 163"/>
                  <a:gd name="T23" fmla="*/ 137 h 293"/>
                  <a:gd name="T24" fmla="*/ 70 w 163"/>
                  <a:gd name="T25" fmla="*/ 168 h 293"/>
                  <a:gd name="T26" fmla="*/ 82 w 163"/>
                  <a:gd name="T27" fmla="*/ 201 h 293"/>
                  <a:gd name="T28" fmla="*/ 100 w 163"/>
                  <a:gd name="T29" fmla="*/ 233 h 293"/>
                  <a:gd name="T30" fmla="*/ 126 w 163"/>
                  <a:gd name="T31" fmla="*/ 266 h 293"/>
                  <a:gd name="T32" fmla="*/ 163 w 163"/>
                  <a:gd name="T33" fmla="*/ 293 h 293"/>
                  <a:gd name="T34" fmla="*/ 159 w 163"/>
                  <a:gd name="T35" fmla="*/ 290 h 293"/>
                  <a:gd name="T36" fmla="*/ 153 w 163"/>
                  <a:gd name="T37" fmla="*/ 278 h 293"/>
                  <a:gd name="T38" fmla="*/ 141 w 163"/>
                  <a:gd name="T39" fmla="*/ 262 h 293"/>
                  <a:gd name="T40" fmla="*/ 127 w 163"/>
                  <a:gd name="T41" fmla="*/ 239 h 293"/>
                  <a:gd name="T42" fmla="*/ 113 w 163"/>
                  <a:gd name="T43" fmla="*/ 211 h 293"/>
                  <a:gd name="T44" fmla="*/ 100 w 163"/>
                  <a:gd name="T45" fmla="*/ 180 h 293"/>
                  <a:gd name="T46" fmla="*/ 88 w 163"/>
                  <a:gd name="T47" fmla="*/ 145 h 293"/>
                  <a:gd name="T48" fmla="*/ 81 w 163"/>
                  <a:gd name="T49" fmla="*/ 107 h 293"/>
                  <a:gd name="T50" fmla="*/ 74 w 163"/>
                  <a:gd name="T51" fmla="*/ 74 h 293"/>
                  <a:gd name="T52" fmla="*/ 66 w 163"/>
                  <a:gd name="T53" fmla="*/ 53 h 293"/>
                  <a:gd name="T54" fmla="*/ 57 w 163"/>
                  <a:gd name="T55" fmla="*/ 40 h 293"/>
                  <a:gd name="T56" fmla="*/ 48 w 163"/>
                  <a:gd name="T57" fmla="*/ 32 h 293"/>
                  <a:gd name="T58" fmla="*/ 38 w 163"/>
                  <a:gd name="T59" fmla="*/ 27 h 293"/>
                  <a:gd name="T60" fmla="*/ 32 w 163"/>
                  <a:gd name="T61" fmla="*/ 23 h 293"/>
                  <a:gd name="T62" fmla="*/ 28 w 163"/>
                  <a:gd name="T63" fmla="*/ 14 h 293"/>
                  <a:gd name="T64" fmla="*/ 28 w 163"/>
                  <a:gd name="T65" fmla="*/ 0 h 293"/>
                  <a:gd name="T66" fmla="*/ 0 w 163"/>
                  <a:gd name="T67" fmla="*/ 27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3" h="293">
                    <a:moveTo>
                      <a:pt x="0" y="27"/>
                    </a:moveTo>
                    <a:lnTo>
                      <a:pt x="2" y="28"/>
                    </a:lnTo>
                    <a:lnTo>
                      <a:pt x="4" y="32"/>
                    </a:lnTo>
                    <a:lnTo>
                      <a:pt x="7" y="38"/>
                    </a:lnTo>
                    <a:lnTo>
                      <a:pt x="12" y="43"/>
                    </a:lnTo>
                    <a:lnTo>
                      <a:pt x="18" y="51"/>
                    </a:lnTo>
                    <a:lnTo>
                      <a:pt x="26" y="59"/>
                    </a:lnTo>
                    <a:lnTo>
                      <a:pt x="33" y="69"/>
                    </a:lnTo>
                    <a:lnTo>
                      <a:pt x="42" y="77"/>
                    </a:lnTo>
                    <a:lnTo>
                      <a:pt x="50" y="89"/>
                    </a:lnTo>
                    <a:lnTo>
                      <a:pt x="56" y="110"/>
                    </a:lnTo>
                    <a:lnTo>
                      <a:pt x="62" y="137"/>
                    </a:lnTo>
                    <a:lnTo>
                      <a:pt x="70" y="168"/>
                    </a:lnTo>
                    <a:lnTo>
                      <a:pt x="82" y="201"/>
                    </a:lnTo>
                    <a:lnTo>
                      <a:pt x="100" y="233"/>
                    </a:lnTo>
                    <a:lnTo>
                      <a:pt x="126" y="266"/>
                    </a:lnTo>
                    <a:lnTo>
                      <a:pt x="163" y="293"/>
                    </a:lnTo>
                    <a:lnTo>
                      <a:pt x="159" y="290"/>
                    </a:lnTo>
                    <a:lnTo>
                      <a:pt x="153" y="278"/>
                    </a:lnTo>
                    <a:lnTo>
                      <a:pt x="141" y="262"/>
                    </a:lnTo>
                    <a:lnTo>
                      <a:pt x="127" y="239"/>
                    </a:lnTo>
                    <a:lnTo>
                      <a:pt x="113" y="211"/>
                    </a:lnTo>
                    <a:lnTo>
                      <a:pt x="100" y="180"/>
                    </a:lnTo>
                    <a:lnTo>
                      <a:pt x="88" y="145"/>
                    </a:lnTo>
                    <a:lnTo>
                      <a:pt x="81" y="107"/>
                    </a:lnTo>
                    <a:lnTo>
                      <a:pt x="74" y="74"/>
                    </a:lnTo>
                    <a:lnTo>
                      <a:pt x="66" y="53"/>
                    </a:lnTo>
                    <a:lnTo>
                      <a:pt x="57" y="40"/>
                    </a:lnTo>
                    <a:lnTo>
                      <a:pt x="48" y="32"/>
                    </a:lnTo>
                    <a:lnTo>
                      <a:pt x="38" y="27"/>
                    </a:lnTo>
                    <a:lnTo>
                      <a:pt x="32" y="23"/>
                    </a:lnTo>
                    <a:lnTo>
                      <a:pt x="28" y="14"/>
                    </a:lnTo>
                    <a:lnTo>
                      <a:pt x="28"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374"/>
              <p:cNvSpPr>
                <a:spLocks/>
              </p:cNvSpPr>
              <p:nvPr/>
            </p:nvSpPr>
            <p:spPr bwMode="auto">
              <a:xfrm>
                <a:off x="1943100" y="1082675"/>
                <a:ext cx="115888" cy="588963"/>
              </a:xfrm>
              <a:custGeom>
                <a:avLst/>
                <a:gdLst>
                  <a:gd name="T0" fmla="*/ 144 w 146"/>
                  <a:gd name="T1" fmla="*/ 8 h 741"/>
                  <a:gd name="T2" fmla="*/ 146 w 146"/>
                  <a:gd name="T3" fmla="*/ 68 h 741"/>
                  <a:gd name="T4" fmla="*/ 135 w 146"/>
                  <a:gd name="T5" fmla="*/ 163 h 741"/>
                  <a:gd name="T6" fmla="*/ 90 w 146"/>
                  <a:gd name="T7" fmla="*/ 271 h 741"/>
                  <a:gd name="T8" fmla="*/ 47 w 146"/>
                  <a:gd name="T9" fmla="*/ 332 h 741"/>
                  <a:gd name="T10" fmla="*/ 36 w 146"/>
                  <a:gd name="T11" fmla="*/ 404 h 741"/>
                  <a:gd name="T12" fmla="*/ 22 w 146"/>
                  <a:gd name="T13" fmla="*/ 511 h 741"/>
                  <a:gd name="T14" fmla="*/ 17 w 146"/>
                  <a:gd name="T15" fmla="*/ 614 h 741"/>
                  <a:gd name="T16" fmla="*/ 22 w 146"/>
                  <a:gd name="T17" fmla="*/ 652 h 741"/>
                  <a:gd name="T18" fmla="*/ 26 w 146"/>
                  <a:gd name="T19" fmla="*/ 656 h 741"/>
                  <a:gd name="T20" fmla="*/ 36 w 146"/>
                  <a:gd name="T21" fmla="*/ 665 h 741"/>
                  <a:gd name="T22" fmla="*/ 52 w 146"/>
                  <a:gd name="T23" fmla="*/ 671 h 741"/>
                  <a:gd name="T24" fmla="*/ 76 w 146"/>
                  <a:gd name="T25" fmla="*/ 673 h 741"/>
                  <a:gd name="T26" fmla="*/ 105 w 146"/>
                  <a:gd name="T27" fmla="*/ 673 h 741"/>
                  <a:gd name="T28" fmla="*/ 129 w 146"/>
                  <a:gd name="T29" fmla="*/ 678 h 741"/>
                  <a:gd name="T30" fmla="*/ 142 w 146"/>
                  <a:gd name="T31" fmla="*/ 696 h 741"/>
                  <a:gd name="T32" fmla="*/ 137 w 146"/>
                  <a:gd name="T33" fmla="*/ 728 h 741"/>
                  <a:gd name="T34" fmla="*/ 114 w 146"/>
                  <a:gd name="T35" fmla="*/ 741 h 741"/>
                  <a:gd name="T36" fmla="*/ 110 w 146"/>
                  <a:gd name="T37" fmla="*/ 739 h 741"/>
                  <a:gd name="T38" fmla="*/ 120 w 146"/>
                  <a:gd name="T39" fmla="*/ 729 h 741"/>
                  <a:gd name="T40" fmla="*/ 127 w 146"/>
                  <a:gd name="T41" fmla="*/ 714 h 741"/>
                  <a:gd name="T42" fmla="*/ 120 w 146"/>
                  <a:gd name="T43" fmla="*/ 698 h 741"/>
                  <a:gd name="T44" fmla="*/ 90 w 146"/>
                  <a:gd name="T45" fmla="*/ 686 h 741"/>
                  <a:gd name="T46" fmla="*/ 54 w 146"/>
                  <a:gd name="T47" fmla="*/ 685 h 741"/>
                  <a:gd name="T48" fmla="*/ 22 w 146"/>
                  <a:gd name="T49" fmla="*/ 682 h 741"/>
                  <a:gd name="T50" fmla="*/ 2 w 146"/>
                  <a:gd name="T51" fmla="*/ 667 h 741"/>
                  <a:gd name="T52" fmla="*/ 1 w 146"/>
                  <a:gd name="T53" fmla="*/ 622 h 741"/>
                  <a:gd name="T54" fmla="*/ 6 w 146"/>
                  <a:gd name="T55" fmla="*/ 524 h 741"/>
                  <a:gd name="T56" fmla="*/ 15 w 146"/>
                  <a:gd name="T57" fmla="*/ 410 h 741"/>
                  <a:gd name="T58" fmla="*/ 28 w 146"/>
                  <a:gd name="T59" fmla="*/ 322 h 741"/>
                  <a:gd name="T60" fmla="*/ 46 w 146"/>
                  <a:gd name="T61" fmla="*/ 289 h 741"/>
                  <a:gd name="T62" fmla="*/ 79 w 146"/>
                  <a:gd name="T63" fmla="*/ 241 h 741"/>
                  <a:gd name="T64" fmla="*/ 115 w 146"/>
                  <a:gd name="T65" fmla="*/ 165 h 741"/>
                  <a:gd name="T66" fmla="*/ 139 w 146"/>
                  <a:gd name="T67" fmla="*/ 61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741">
                    <a:moveTo>
                      <a:pt x="143" y="0"/>
                    </a:moveTo>
                    <a:lnTo>
                      <a:pt x="144" y="8"/>
                    </a:lnTo>
                    <a:lnTo>
                      <a:pt x="146" y="32"/>
                    </a:lnTo>
                    <a:lnTo>
                      <a:pt x="146" y="68"/>
                    </a:lnTo>
                    <a:lnTo>
                      <a:pt x="144" y="113"/>
                    </a:lnTo>
                    <a:lnTo>
                      <a:pt x="135" y="163"/>
                    </a:lnTo>
                    <a:lnTo>
                      <a:pt x="117" y="218"/>
                    </a:lnTo>
                    <a:lnTo>
                      <a:pt x="90" y="271"/>
                    </a:lnTo>
                    <a:lnTo>
                      <a:pt x="49" y="320"/>
                    </a:lnTo>
                    <a:lnTo>
                      <a:pt x="47" y="332"/>
                    </a:lnTo>
                    <a:lnTo>
                      <a:pt x="43" y="360"/>
                    </a:lnTo>
                    <a:lnTo>
                      <a:pt x="36" y="404"/>
                    </a:lnTo>
                    <a:lnTo>
                      <a:pt x="29" y="456"/>
                    </a:lnTo>
                    <a:lnTo>
                      <a:pt x="22" y="511"/>
                    </a:lnTo>
                    <a:lnTo>
                      <a:pt x="18" y="565"/>
                    </a:lnTo>
                    <a:lnTo>
                      <a:pt x="17" y="614"/>
                    </a:lnTo>
                    <a:lnTo>
                      <a:pt x="22" y="651"/>
                    </a:lnTo>
                    <a:lnTo>
                      <a:pt x="22" y="652"/>
                    </a:lnTo>
                    <a:lnTo>
                      <a:pt x="24" y="654"/>
                    </a:lnTo>
                    <a:lnTo>
                      <a:pt x="26" y="656"/>
                    </a:lnTo>
                    <a:lnTo>
                      <a:pt x="30" y="661"/>
                    </a:lnTo>
                    <a:lnTo>
                      <a:pt x="36" y="665"/>
                    </a:lnTo>
                    <a:lnTo>
                      <a:pt x="43" y="668"/>
                    </a:lnTo>
                    <a:lnTo>
                      <a:pt x="52" y="671"/>
                    </a:lnTo>
                    <a:lnTo>
                      <a:pt x="63" y="673"/>
                    </a:lnTo>
                    <a:lnTo>
                      <a:pt x="76" y="673"/>
                    </a:lnTo>
                    <a:lnTo>
                      <a:pt x="91" y="673"/>
                    </a:lnTo>
                    <a:lnTo>
                      <a:pt x="105" y="673"/>
                    </a:lnTo>
                    <a:lnTo>
                      <a:pt x="117" y="674"/>
                    </a:lnTo>
                    <a:lnTo>
                      <a:pt x="129" y="678"/>
                    </a:lnTo>
                    <a:lnTo>
                      <a:pt x="137" y="684"/>
                    </a:lnTo>
                    <a:lnTo>
                      <a:pt x="142" y="696"/>
                    </a:lnTo>
                    <a:lnTo>
                      <a:pt x="143" y="711"/>
                    </a:lnTo>
                    <a:lnTo>
                      <a:pt x="137" y="728"/>
                    </a:lnTo>
                    <a:lnTo>
                      <a:pt x="125" y="737"/>
                    </a:lnTo>
                    <a:lnTo>
                      <a:pt x="114" y="741"/>
                    </a:lnTo>
                    <a:lnTo>
                      <a:pt x="109" y="741"/>
                    </a:lnTo>
                    <a:lnTo>
                      <a:pt x="110" y="739"/>
                    </a:lnTo>
                    <a:lnTo>
                      <a:pt x="115" y="735"/>
                    </a:lnTo>
                    <a:lnTo>
                      <a:pt x="120" y="729"/>
                    </a:lnTo>
                    <a:lnTo>
                      <a:pt x="124" y="722"/>
                    </a:lnTo>
                    <a:lnTo>
                      <a:pt x="127" y="714"/>
                    </a:lnTo>
                    <a:lnTo>
                      <a:pt x="125" y="706"/>
                    </a:lnTo>
                    <a:lnTo>
                      <a:pt x="120" y="698"/>
                    </a:lnTo>
                    <a:lnTo>
                      <a:pt x="107" y="691"/>
                    </a:lnTo>
                    <a:lnTo>
                      <a:pt x="90" y="686"/>
                    </a:lnTo>
                    <a:lnTo>
                      <a:pt x="71" y="685"/>
                    </a:lnTo>
                    <a:lnTo>
                      <a:pt x="54" y="685"/>
                    </a:lnTo>
                    <a:lnTo>
                      <a:pt x="37" y="684"/>
                    </a:lnTo>
                    <a:lnTo>
                      <a:pt x="22" y="682"/>
                    </a:lnTo>
                    <a:lnTo>
                      <a:pt x="10" y="676"/>
                    </a:lnTo>
                    <a:lnTo>
                      <a:pt x="2" y="667"/>
                    </a:lnTo>
                    <a:lnTo>
                      <a:pt x="0" y="651"/>
                    </a:lnTo>
                    <a:lnTo>
                      <a:pt x="1" y="622"/>
                    </a:lnTo>
                    <a:lnTo>
                      <a:pt x="2" y="578"/>
                    </a:lnTo>
                    <a:lnTo>
                      <a:pt x="6" y="524"/>
                    </a:lnTo>
                    <a:lnTo>
                      <a:pt x="9" y="466"/>
                    </a:lnTo>
                    <a:lnTo>
                      <a:pt x="15" y="410"/>
                    </a:lnTo>
                    <a:lnTo>
                      <a:pt x="21" y="360"/>
                    </a:lnTo>
                    <a:lnTo>
                      <a:pt x="28" y="322"/>
                    </a:lnTo>
                    <a:lnTo>
                      <a:pt x="36" y="303"/>
                    </a:lnTo>
                    <a:lnTo>
                      <a:pt x="46" y="289"/>
                    </a:lnTo>
                    <a:lnTo>
                      <a:pt x="62" y="268"/>
                    </a:lnTo>
                    <a:lnTo>
                      <a:pt x="79" y="241"/>
                    </a:lnTo>
                    <a:lnTo>
                      <a:pt x="98" y="206"/>
                    </a:lnTo>
                    <a:lnTo>
                      <a:pt x="115" y="165"/>
                    </a:lnTo>
                    <a:lnTo>
                      <a:pt x="129" y="116"/>
                    </a:lnTo>
                    <a:lnTo>
                      <a:pt x="139" y="61"/>
                    </a:lnTo>
                    <a:lnTo>
                      <a:pt x="1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375"/>
              <p:cNvSpPr>
                <a:spLocks/>
              </p:cNvSpPr>
              <p:nvPr/>
            </p:nvSpPr>
            <p:spPr bwMode="auto">
              <a:xfrm>
                <a:off x="1776413" y="1130300"/>
                <a:ext cx="231775" cy="554038"/>
              </a:xfrm>
              <a:custGeom>
                <a:avLst/>
                <a:gdLst>
                  <a:gd name="T0" fmla="*/ 43 w 293"/>
                  <a:gd name="T1" fmla="*/ 2 h 698"/>
                  <a:gd name="T2" fmla="*/ 31 w 293"/>
                  <a:gd name="T3" fmla="*/ 22 h 698"/>
                  <a:gd name="T4" fmla="*/ 16 w 293"/>
                  <a:gd name="T5" fmla="*/ 56 h 698"/>
                  <a:gd name="T6" fmla="*/ 4 w 293"/>
                  <a:gd name="T7" fmla="*/ 102 h 698"/>
                  <a:gd name="T8" fmla="*/ 1 w 293"/>
                  <a:gd name="T9" fmla="*/ 153 h 698"/>
                  <a:gd name="T10" fmla="*/ 15 w 293"/>
                  <a:gd name="T11" fmla="*/ 195 h 698"/>
                  <a:gd name="T12" fmla="*/ 34 w 293"/>
                  <a:gd name="T13" fmla="*/ 233 h 698"/>
                  <a:gd name="T14" fmla="*/ 47 w 293"/>
                  <a:gd name="T15" fmla="*/ 269 h 698"/>
                  <a:gd name="T16" fmla="*/ 52 w 293"/>
                  <a:gd name="T17" fmla="*/ 318 h 698"/>
                  <a:gd name="T18" fmla="*/ 68 w 293"/>
                  <a:gd name="T19" fmla="*/ 410 h 698"/>
                  <a:gd name="T20" fmla="*/ 98 w 293"/>
                  <a:gd name="T21" fmla="*/ 525 h 698"/>
                  <a:gd name="T22" fmla="*/ 138 w 293"/>
                  <a:gd name="T23" fmla="*/ 627 h 698"/>
                  <a:gd name="T24" fmla="*/ 173 w 293"/>
                  <a:gd name="T25" fmla="*/ 678 h 698"/>
                  <a:gd name="T26" fmla="*/ 206 w 293"/>
                  <a:gd name="T27" fmla="*/ 693 h 698"/>
                  <a:gd name="T28" fmla="*/ 241 w 293"/>
                  <a:gd name="T29" fmla="*/ 698 h 698"/>
                  <a:gd name="T30" fmla="*/ 270 w 293"/>
                  <a:gd name="T31" fmla="*/ 697 h 698"/>
                  <a:gd name="T32" fmla="*/ 289 w 293"/>
                  <a:gd name="T33" fmla="*/ 688 h 698"/>
                  <a:gd name="T34" fmla="*/ 287 w 293"/>
                  <a:gd name="T35" fmla="*/ 663 h 698"/>
                  <a:gd name="T36" fmla="*/ 272 w 293"/>
                  <a:gd name="T37" fmla="*/ 660 h 698"/>
                  <a:gd name="T38" fmla="*/ 272 w 293"/>
                  <a:gd name="T39" fmla="*/ 671 h 698"/>
                  <a:gd name="T40" fmla="*/ 258 w 293"/>
                  <a:gd name="T41" fmla="*/ 680 h 698"/>
                  <a:gd name="T42" fmla="*/ 236 w 293"/>
                  <a:gd name="T43" fmla="*/ 682 h 698"/>
                  <a:gd name="T44" fmla="*/ 209 w 293"/>
                  <a:gd name="T45" fmla="*/ 676 h 698"/>
                  <a:gd name="T46" fmla="*/ 182 w 293"/>
                  <a:gd name="T47" fmla="*/ 662 h 698"/>
                  <a:gd name="T48" fmla="*/ 162 w 293"/>
                  <a:gd name="T49" fmla="*/ 631 h 698"/>
                  <a:gd name="T50" fmla="*/ 134 w 293"/>
                  <a:gd name="T51" fmla="*/ 547 h 698"/>
                  <a:gd name="T52" fmla="*/ 107 w 293"/>
                  <a:gd name="T53" fmla="*/ 436 h 698"/>
                  <a:gd name="T54" fmla="*/ 91 w 293"/>
                  <a:gd name="T55" fmla="*/ 338 h 698"/>
                  <a:gd name="T56" fmla="*/ 89 w 293"/>
                  <a:gd name="T57" fmla="*/ 283 h 698"/>
                  <a:gd name="T58" fmla="*/ 85 w 293"/>
                  <a:gd name="T59" fmla="*/ 251 h 698"/>
                  <a:gd name="T60" fmla="*/ 76 w 293"/>
                  <a:gd name="T61" fmla="*/ 229 h 698"/>
                  <a:gd name="T62" fmla="*/ 64 w 293"/>
                  <a:gd name="T63" fmla="*/ 209 h 698"/>
                  <a:gd name="T64" fmla="*/ 47 w 293"/>
                  <a:gd name="T65" fmla="*/ 185 h 698"/>
                  <a:gd name="T66" fmla="*/ 35 w 293"/>
                  <a:gd name="T67" fmla="*/ 156 h 698"/>
                  <a:gd name="T68" fmla="*/ 29 w 293"/>
                  <a:gd name="T69" fmla="*/ 114 h 698"/>
                  <a:gd name="T70" fmla="*/ 36 w 293"/>
                  <a:gd name="T71" fmla="*/ 4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698">
                    <a:moveTo>
                      <a:pt x="45" y="0"/>
                    </a:moveTo>
                    <a:lnTo>
                      <a:pt x="43" y="2"/>
                    </a:lnTo>
                    <a:lnTo>
                      <a:pt x="38" y="10"/>
                    </a:lnTo>
                    <a:lnTo>
                      <a:pt x="31" y="22"/>
                    </a:lnTo>
                    <a:lnTo>
                      <a:pt x="24" y="38"/>
                    </a:lnTo>
                    <a:lnTo>
                      <a:pt x="16" y="56"/>
                    </a:lnTo>
                    <a:lnTo>
                      <a:pt x="8" y="78"/>
                    </a:lnTo>
                    <a:lnTo>
                      <a:pt x="4" y="102"/>
                    </a:lnTo>
                    <a:lnTo>
                      <a:pt x="0" y="127"/>
                    </a:lnTo>
                    <a:lnTo>
                      <a:pt x="1" y="153"/>
                    </a:lnTo>
                    <a:lnTo>
                      <a:pt x="7" y="175"/>
                    </a:lnTo>
                    <a:lnTo>
                      <a:pt x="15" y="195"/>
                    </a:lnTo>
                    <a:lnTo>
                      <a:pt x="24" y="215"/>
                    </a:lnTo>
                    <a:lnTo>
                      <a:pt x="34" y="233"/>
                    </a:lnTo>
                    <a:lnTo>
                      <a:pt x="42" y="251"/>
                    </a:lnTo>
                    <a:lnTo>
                      <a:pt x="47" y="269"/>
                    </a:lnTo>
                    <a:lnTo>
                      <a:pt x="50" y="289"/>
                    </a:lnTo>
                    <a:lnTo>
                      <a:pt x="52" y="318"/>
                    </a:lnTo>
                    <a:lnTo>
                      <a:pt x="59" y="359"/>
                    </a:lnTo>
                    <a:lnTo>
                      <a:pt x="68" y="410"/>
                    </a:lnTo>
                    <a:lnTo>
                      <a:pt x="82" y="466"/>
                    </a:lnTo>
                    <a:lnTo>
                      <a:pt x="98" y="525"/>
                    </a:lnTo>
                    <a:lnTo>
                      <a:pt x="118" y="580"/>
                    </a:lnTo>
                    <a:lnTo>
                      <a:pt x="138" y="627"/>
                    </a:lnTo>
                    <a:lnTo>
                      <a:pt x="160" y="665"/>
                    </a:lnTo>
                    <a:lnTo>
                      <a:pt x="173" y="678"/>
                    </a:lnTo>
                    <a:lnTo>
                      <a:pt x="189" y="687"/>
                    </a:lnTo>
                    <a:lnTo>
                      <a:pt x="206" y="693"/>
                    </a:lnTo>
                    <a:lnTo>
                      <a:pt x="224" y="697"/>
                    </a:lnTo>
                    <a:lnTo>
                      <a:pt x="241" y="698"/>
                    </a:lnTo>
                    <a:lnTo>
                      <a:pt x="256" y="698"/>
                    </a:lnTo>
                    <a:lnTo>
                      <a:pt x="270" y="697"/>
                    </a:lnTo>
                    <a:lnTo>
                      <a:pt x="279" y="695"/>
                    </a:lnTo>
                    <a:lnTo>
                      <a:pt x="289" y="688"/>
                    </a:lnTo>
                    <a:lnTo>
                      <a:pt x="293" y="675"/>
                    </a:lnTo>
                    <a:lnTo>
                      <a:pt x="287" y="663"/>
                    </a:lnTo>
                    <a:lnTo>
                      <a:pt x="271" y="657"/>
                    </a:lnTo>
                    <a:lnTo>
                      <a:pt x="272" y="660"/>
                    </a:lnTo>
                    <a:lnTo>
                      <a:pt x="273" y="664"/>
                    </a:lnTo>
                    <a:lnTo>
                      <a:pt x="272" y="671"/>
                    </a:lnTo>
                    <a:lnTo>
                      <a:pt x="265" y="678"/>
                    </a:lnTo>
                    <a:lnTo>
                      <a:pt x="258" y="680"/>
                    </a:lnTo>
                    <a:lnTo>
                      <a:pt x="248" y="682"/>
                    </a:lnTo>
                    <a:lnTo>
                      <a:pt x="236" y="682"/>
                    </a:lnTo>
                    <a:lnTo>
                      <a:pt x="223" y="679"/>
                    </a:lnTo>
                    <a:lnTo>
                      <a:pt x="209" y="676"/>
                    </a:lnTo>
                    <a:lnTo>
                      <a:pt x="195" y="670"/>
                    </a:lnTo>
                    <a:lnTo>
                      <a:pt x="182" y="662"/>
                    </a:lnTo>
                    <a:lnTo>
                      <a:pt x="172" y="652"/>
                    </a:lnTo>
                    <a:lnTo>
                      <a:pt x="162" y="631"/>
                    </a:lnTo>
                    <a:lnTo>
                      <a:pt x="148" y="594"/>
                    </a:lnTo>
                    <a:lnTo>
                      <a:pt x="134" y="547"/>
                    </a:lnTo>
                    <a:lnTo>
                      <a:pt x="120" y="493"/>
                    </a:lnTo>
                    <a:lnTo>
                      <a:pt x="107" y="436"/>
                    </a:lnTo>
                    <a:lnTo>
                      <a:pt x="97" y="383"/>
                    </a:lnTo>
                    <a:lnTo>
                      <a:pt x="91" y="338"/>
                    </a:lnTo>
                    <a:lnTo>
                      <a:pt x="89" y="305"/>
                    </a:lnTo>
                    <a:lnTo>
                      <a:pt x="89" y="283"/>
                    </a:lnTo>
                    <a:lnTo>
                      <a:pt x="88" y="265"/>
                    </a:lnTo>
                    <a:lnTo>
                      <a:pt x="85" y="251"/>
                    </a:lnTo>
                    <a:lnTo>
                      <a:pt x="81" y="239"/>
                    </a:lnTo>
                    <a:lnTo>
                      <a:pt x="76" y="229"/>
                    </a:lnTo>
                    <a:lnTo>
                      <a:pt x="71" y="220"/>
                    </a:lnTo>
                    <a:lnTo>
                      <a:pt x="64" y="209"/>
                    </a:lnTo>
                    <a:lnTo>
                      <a:pt x="56" y="198"/>
                    </a:lnTo>
                    <a:lnTo>
                      <a:pt x="47" y="185"/>
                    </a:lnTo>
                    <a:lnTo>
                      <a:pt x="41" y="171"/>
                    </a:lnTo>
                    <a:lnTo>
                      <a:pt x="35" y="156"/>
                    </a:lnTo>
                    <a:lnTo>
                      <a:pt x="30" y="137"/>
                    </a:lnTo>
                    <a:lnTo>
                      <a:pt x="29" y="114"/>
                    </a:lnTo>
                    <a:lnTo>
                      <a:pt x="30" y="84"/>
                    </a:lnTo>
                    <a:lnTo>
                      <a:pt x="36" y="47"/>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376"/>
              <p:cNvSpPr>
                <a:spLocks/>
              </p:cNvSpPr>
              <p:nvPr/>
            </p:nvSpPr>
            <p:spPr bwMode="auto">
              <a:xfrm>
                <a:off x="2082800" y="1363663"/>
                <a:ext cx="85725" cy="79375"/>
              </a:xfrm>
              <a:custGeom>
                <a:avLst/>
                <a:gdLst>
                  <a:gd name="T0" fmla="*/ 107 w 107"/>
                  <a:gd name="T1" fmla="*/ 0 h 100"/>
                  <a:gd name="T2" fmla="*/ 104 w 107"/>
                  <a:gd name="T3" fmla="*/ 3 h 100"/>
                  <a:gd name="T4" fmla="*/ 95 w 107"/>
                  <a:gd name="T5" fmla="*/ 11 h 100"/>
                  <a:gd name="T6" fmla="*/ 81 w 107"/>
                  <a:gd name="T7" fmla="*/ 23 h 100"/>
                  <a:gd name="T8" fmla="*/ 65 w 107"/>
                  <a:gd name="T9" fmla="*/ 35 h 100"/>
                  <a:gd name="T10" fmla="*/ 47 w 107"/>
                  <a:gd name="T11" fmla="*/ 49 h 100"/>
                  <a:gd name="T12" fmla="*/ 30 w 107"/>
                  <a:gd name="T13" fmla="*/ 61 h 100"/>
                  <a:gd name="T14" fmla="*/ 13 w 107"/>
                  <a:gd name="T15" fmla="*/ 70 h 100"/>
                  <a:gd name="T16" fmla="*/ 0 w 107"/>
                  <a:gd name="T17" fmla="*/ 74 h 100"/>
                  <a:gd name="T18" fmla="*/ 0 w 107"/>
                  <a:gd name="T19" fmla="*/ 100 h 100"/>
                  <a:gd name="T20" fmla="*/ 4 w 107"/>
                  <a:gd name="T21" fmla="*/ 100 h 100"/>
                  <a:gd name="T22" fmla="*/ 14 w 107"/>
                  <a:gd name="T23" fmla="*/ 97 h 100"/>
                  <a:gd name="T24" fmla="*/ 28 w 107"/>
                  <a:gd name="T25" fmla="*/ 94 h 100"/>
                  <a:gd name="T26" fmla="*/ 45 w 107"/>
                  <a:gd name="T27" fmla="*/ 86 h 100"/>
                  <a:gd name="T28" fmla="*/ 64 w 107"/>
                  <a:gd name="T29" fmla="*/ 73 h 100"/>
                  <a:gd name="T30" fmla="*/ 81 w 107"/>
                  <a:gd name="T31" fmla="*/ 56 h 100"/>
                  <a:gd name="T32" fmla="*/ 97 w 107"/>
                  <a:gd name="T33" fmla="*/ 32 h 100"/>
                  <a:gd name="T34" fmla="*/ 107 w 107"/>
                  <a:gd name="T3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00">
                    <a:moveTo>
                      <a:pt x="107" y="0"/>
                    </a:moveTo>
                    <a:lnTo>
                      <a:pt x="104" y="3"/>
                    </a:lnTo>
                    <a:lnTo>
                      <a:pt x="95" y="11"/>
                    </a:lnTo>
                    <a:lnTo>
                      <a:pt x="81" y="23"/>
                    </a:lnTo>
                    <a:lnTo>
                      <a:pt x="65" y="35"/>
                    </a:lnTo>
                    <a:lnTo>
                      <a:pt x="47" y="49"/>
                    </a:lnTo>
                    <a:lnTo>
                      <a:pt x="30" y="61"/>
                    </a:lnTo>
                    <a:lnTo>
                      <a:pt x="13" y="70"/>
                    </a:lnTo>
                    <a:lnTo>
                      <a:pt x="0" y="74"/>
                    </a:lnTo>
                    <a:lnTo>
                      <a:pt x="0" y="100"/>
                    </a:lnTo>
                    <a:lnTo>
                      <a:pt x="4" y="100"/>
                    </a:lnTo>
                    <a:lnTo>
                      <a:pt x="14" y="97"/>
                    </a:lnTo>
                    <a:lnTo>
                      <a:pt x="28" y="94"/>
                    </a:lnTo>
                    <a:lnTo>
                      <a:pt x="45" y="86"/>
                    </a:lnTo>
                    <a:lnTo>
                      <a:pt x="64" y="73"/>
                    </a:lnTo>
                    <a:lnTo>
                      <a:pt x="81" y="56"/>
                    </a:lnTo>
                    <a:lnTo>
                      <a:pt x="97" y="32"/>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377"/>
              <p:cNvSpPr>
                <a:spLocks/>
              </p:cNvSpPr>
              <p:nvPr/>
            </p:nvSpPr>
            <p:spPr bwMode="auto">
              <a:xfrm>
                <a:off x="2130425" y="1408113"/>
                <a:ext cx="42863" cy="53975"/>
              </a:xfrm>
              <a:custGeom>
                <a:avLst/>
                <a:gdLst>
                  <a:gd name="T0" fmla="*/ 53 w 53"/>
                  <a:gd name="T1" fmla="*/ 0 h 68"/>
                  <a:gd name="T2" fmla="*/ 52 w 53"/>
                  <a:gd name="T3" fmla="*/ 2 h 68"/>
                  <a:gd name="T4" fmla="*/ 50 w 53"/>
                  <a:gd name="T5" fmla="*/ 7 h 68"/>
                  <a:gd name="T6" fmla="*/ 45 w 53"/>
                  <a:gd name="T7" fmla="*/ 14 h 68"/>
                  <a:gd name="T8" fmla="*/ 38 w 53"/>
                  <a:gd name="T9" fmla="*/ 22 h 68"/>
                  <a:gd name="T10" fmla="*/ 30 w 53"/>
                  <a:gd name="T11" fmla="*/ 30 h 68"/>
                  <a:gd name="T12" fmla="*/ 22 w 53"/>
                  <a:gd name="T13" fmla="*/ 39 h 68"/>
                  <a:gd name="T14" fmla="*/ 12 w 53"/>
                  <a:gd name="T15" fmla="*/ 46 h 68"/>
                  <a:gd name="T16" fmla="*/ 0 w 53"/>
                  <a:gd name="T17" fmla="*/ 52 h 68"/>
                  <a:gd name="T18" fmla="*/ 12 w 53"/>
                  <a:gd name="T19" fmla="*/ 68 h 68"/>
                  <a:gd name="T20" fmla="*/ 13 w 53"/>
                  <a:gd name="T21" fmla="*/ 67 h 68"/>
                  <a:gd name="T22" fmla="*/ 17 w 53"/>
                  <a:gd name="T23" fmla="*/ 64 h 68"/>
                  <a:gd name="T24" fmla="*/ 24 w 53"/>
                  <a:gd name="T25" fmla="*/ 61 h 68"/>
                  <a:gd name="T26" fmla="*/ 31 w 53"/>
                  <a:gd name="T27" fmla="*/ 54 h 68"/>
                  <a:gd name="T28" fmla="*/ 38 w 53"/>
                  <a:gd name="T29" fmla="*/ 45 h 68"/>
                  <a:gd name="T30" fmla="*/ 45 w 53"/>
                  <a:gd name="T31" fmla="*/ 33 h 68"/>
                  <a:gd name="T32" fmla="*/ 51 w 53"/>
                  <a:gd name="T33" fmla="*/ 18 h 68"/>
                  <a:gd name="T34" fmla="*/ 53 w 53"/>
                  <a:gd name="T3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8">
                    <a:moveTo>
                      <a:pt x="53" y="0"/>
                    </a:moveTo>
                    <a:lnTo>
                      <a:pt x="52" y="2"/>
                    </a:lnTo>
                    <a:lnTo>
                      <a:pt x="50" y="7"/>
                    </a:lnTo>
                    <a:lnTo>
                      <a:pt x="45" y="14"/>
                    </a:lnTo>
                    <a:lnTo>
                      <a:pt x="38" y="22"/>
                    </a:lnTo>
                    <a:lnTo>
                      <a:pt x="30" y="30"/>
                    </a:lnTo>
                    <a:lnTo>
                      <a:pt x="22" y="39"/>
                    </a:lnTo>
                    <a:lnTo>
                      <a:pt x="12" y="46"/>
                    </a:lnTo>
                    <a:lnTo>
                      <a:pt x="0" y="52"/>
                    </a:lnTo>
                    <a:lnTo>
                      <a:pt x="12" y="68"/>
                    </a:lnTo>
                    <a:lnTo>
                      <a:pt x="13" y="67"/>
                    </a:lnTo>
                    <a:lnTo>
                      <a:pt x="17" y="64"/>
                    </a:lnTo>
                    <a:lnTo>
                      <a:pt x="24" y="61"/>
                    </a:lnTo>
                    <a:lnTo>
                      <a:pt x="31" y="54"/>
                    </a:lnTo>
                    <a:lnTo>
                      <a:pt x="38" y="45"/>
                    </a:lnTo>
                    <a:lnTo>
                      <a:pt x="45" y="33"/>
                    </a:lnTo>
                    <a:lnTo>
                      <a:pt x="51" y="18"/>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378"/>
              <p:cNvSpPr>
                <a:spLocks/>
              </p:cNvSpPr>
              <p:nvPr/>
            </p:nvSpPr>
            <p:spPr bwMode="auto">
              <a:xfrm>
                <a:off x="2047875" y="1271588"/>
                <a:ext cx="87313" cy="63500"/>
              </a:xfrm>
              <a:custGeom>
                <a:avLst/>
                <a:gdLst>
                  <a:gd name="T0" fmla="*/ 0 w 110"/>
                  <a:gd name="T1" fmla="*/ 50 h 81"/>
                  <a:gd name="T2" fmla="*/ 5 w 110"/>
                  <a:gd name="T3" fmla="*/ 50 h 81"/>
                  <a:gd name="T4" fmla="*/ 15 w 110"/>
                  <a:gd name="T5" fmla="*/ 49 h 81"/>
                  <a:gd name="T6" fmla="*/ 31 w 110"/>
                  <a:gd name="T7" fmla="*/ 46 h 81"/>
                  <a:gd name="T8" fmla="*/ 50 w 110"/>
                  <a:gd name="T9" fmla="*/ 42 h 81"/>
                  <a:gd name="T10" fmla="*/ 69 w 110"/>
                  <a:gd name="T11" fmla="*/ 36 h 81"/>
                  <a:gd name="T12" fmla="*/ 87 w 110"/>
                  <a:gd name="T13" fmla="*/ 28 h 81"/>
                  <a:gd name="T14" fmla="*/ 101 w 110"/>
                  <a:gd name="T15" fmla="*/ 15 h 81"/>
                  <a:gd name="T16" fmla="*/ 110 w 110"/>
                  <a:gd name="T17" fmla="*/ 0 h 81"/>
                  <a:gd name="T18" fmla="*/ 110 w 110"/>
                  <a:gd name="T19" fmla="*/ 4 h 81"/>
                  <a:gd name="T20" fmla="*/ 109 w 110"/>
                  <a:gd name="T21" fmla="*/ 12 h 81"/>
                  <a:gd name="T22" fmla="*/ 105 w 110"/>
                  <a:gd name="T23" fmla="*/ 23 h 81"/>
                  <a:gd name="T24" fmla="*/ 98 w 110"/>
                  <a:gd name="T25" fmla="*/ 37 h 81"/>
                  <a:gd name="T26" fmla="*/ 88 w 110"/>
                  <a:gd name="T27" fmla="*/ 51 h 81"/>
                  <a:gd name="T28" fmla="*/ 72 w 110"/>
                  <a:gd name="T29" fmla="*/ 65 h 81"/>
                  <a:gd name="T30" fmla="*/ 49 w 110"/>
                  <a:gd name="T31" fmla="*/ 75 h 81"/>
                  <a:gd name="T32" fmla="*/ 19 w 110"/>
                  <a:gd name="T33" fmla="*/ 81 h 81"/>
                  <a:gd name="T34" fmla="*/ 0 w 110"/>
                  <a:gd name="T35"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81">
                    <a:moveTo>
                      <a:pt x="0" y="50"/>
                    </a:moveTo>
                    <a:lnTo>
                      <a:pt x="5" y="50"/>
                    </a:lnTo>
                    <a:lnTo>
                      <a:pt x="15" y="49"/>
                    </a:lnTo>
                    <a:lnTo>
                      <a:pt x="31" y="46"/>
                    </a:lnTo>
                    <a:lnTo>
                      <a:pt x="50" y="42"/>
                    </a:lnTo>
                    <a:lnTo>
                      <a:pt x="69" y="36"/>
                    </a:lnTo>
                    <a:lnTo>
                      <a:pt x="87" y="28"/>
                    </a:lnTo>
                    <a:lnTo>
                      <a:pt x="101" y="15"/>
                    </a:lnTo>
                    <a:lnTo>
                      <a:pt x="110" y="0"/>
                    </a:lnTo>
                    <a:lnTo>
                      <a:pt x="110" y="4"/>
                    </a:lnTo>
                    <a:lnTo>
                      <a:pt x="109" y="12"/>
                    </a:lnTo>
                    <a:lnTo>
                      <a:pt x="105" y="23"/>
                    </a:lnTo>
                    <a:lnTo>
                      <a:pt x="98" y="37"/>
                    </a:lnTo>
                    <a:lnTo>
                      <a:pt x="88" y="51"/>
                    </a:lnTo>
                    <a:lnTo>
                      <a:pt x="72" y="65"/>
                    </a:lnTo>
                    <a:lnTo>
                      <a:pt x="49" y="75"/>
                    </a:lnTo>
                    <a:lnTo>
                      <a:pt x="19" y="81"/>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379"/>
              <p:cNvSpPr>
                <a:spLocks/>
              </p:cNvSpPr>
              <p:nvPr/>
            </p:nvSpPr>
            <p:spPr bwMode="auto">
              <a:xfrm>
                <a:off x="2065338" y="1222375"/>
                <a:ext cx="52388" cy="20638"/>
              </a:xfrm>
              <a:custGeom>
                <a:avLst/>
                <a:gdLst>
                  <a:gd name="T0" fmla="*/ 0 w 66"/>
                  <a:gd name="T1" fmla="*/ 25 h 26"/>
                  <a:gd name="T2" fmla="*/ 3 w 66"/>
                  <a:gd name="T3" fmla="*/ 25 h 26"/>
                  <a:gd name="T4" fmla="*/ 8 w 66"/>
                  <a:gd name="T5" fmla="*/ 26 h 26"/>
                  <a:gd name="T6" fmla="*/ 18 w 66"/>
                  <a:gd name="T7" fmla="*/ 26 h 26"/>
                  <a:gd name="T8" fmla="*/ 28 w 66"/>
                  <a:gd name="T9" fmla="*/ 25 h 26"/>
                  <a:gd name="T10" fmla="*/ 39 w 66"/>
                  <a:gd name="T11" fmla="*/ 23 h 26"/>
                  <a:gd name="T12" fmla="*/ 50 w 66"/>
                  <a:gd name="T13" fmla="*/ 20 h 26"/>
                  <a:gd name="T14" fmla="*/ 59 w 66"/>
                  <a:gd name="T15" fmla="*/ 13 h 26"/>
                  <a:gd name="T16" fmla="*/ 66 w 66"/>
                  <a:gd name="T17" fmla="*/ 3 h 26"/>
                  <a:gd name="T18" fmla="*/ 64 w 66"/>
                  <a:gd name="T19" fmla="*/ 3 h 26"/>
                  <a:gd name="T20" fmla="*/ 59 w 66"/>
                  <a:gd name="T21" fmla="*/ 5 h 26"/>
                  <a:gd name="T22" fmla="*/ 51 w 66"/>
                  <a:gd name="T23" fmla="*/ 6 h 26"/>
                  <a:gd name="T24" fmla="*/ 42 w 66"/>
                  <a:gd name="T25" fmla="*/ 7 h 26"/>
                  <a:gd name="T26" fmla="*/ 31 w 66"/>
                  <a:gd name="T27" fmla="*/ 7 h 26"/>
                  <a:gd name="T28" fmla="*/ 22 w 66"/>
                  <a:gd name="T29" fmla="*/ 7 h 26"/>
                  <a:gd name="T30" fmla="*/ 13 w 66"/>
                  <a:gd name="T31" fmla="*/ 5 h 26"/>
                  <a:gd name="T32" fmla="*/ 5 w 66"/>
                  <a:gd name="T33" fmla="*/ 0 h 26"/>
                  <a:gd name="T34" fmla="*/ 0 w 66"/>
                  <a:gd name="T3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26">
                    <a:moveTo>
                      <a:pt x="0" y="25"/>
                    </a:moveTo>
                    <a:lnTo>
                      <a:pt x="3" y="25"/>
                    </a:lnTo>
                    <a:lnTo>
                      <a:pt x="8" y="26"/>
                    </a:lnTo>
                    <a:lnTo>
                      <a:pt x="18" y="26"/>
                    </a:lnTo>
                    <a:lnTo>
                      <a:pt x="28" y="25"/>
                    </a:lnTo>
                    <a:lnTo>
                      <a:pt x="39" y="23"/>
                    </a:lnTo>
                    <a:lnTo>
                      <a:pt x="50" y="20"/>
                    </a:lnTo>
                    <a:lnTo>
                      <a:pt x="59" y="13"/>
                    </a:lnTo>
                    <a:lnTo>
                      <a:pt x="66" y="3"/>
                    </a:lnTo>
                    <a:lnTo>
                      <a:pt x="64" y="3"/>
                    </a:lnTo>
                    <a:lnTo>
                      <a:pt x="59" y="5"/>
                    </a:lnTo>
                    <a:lnTo>
                      <a:pt x="51" y="6"/>
                    </a:lnTo>
                    <a:lnTo>
                      <a:pt x="42" y="7"/>
                    </a:lnTo>
                    <a:lnTo>
                      <a:pt x="31" y="7"/>
                    </a:lnTo>
                    <a:lnTo>
                      <a:pt x="22" y="7"/>
                    </a:lnTo>
                    <a:lnTo>
                      <a:pt x="13" y="5"/>
                    </a:lnTo>
                    <a:lnTo>
                      <a:pt x="5"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380"/>
              <p:cNvSpPr>
                <a:spLocks/>
              </p:cNvSpPr>
              <p:nvPr/>
            </p:nvSpPr>
            <p:spPr bwMode="auto">
              <a:xfrm>
                <a:off x="1878013" y="844550"/>
                <a:ext cx="71438" cy="390525"/>
              </a:xfrm>
              <a:custGeom>
                <a:avLst/>
                <a:gdLst>
                  <a:gd name="T0" fmla="*/ 54 w 90"/>
                  <a:gd name="T1" fmla="*/ 0 h 492"/>
                  <a:gd name="T2" fmla="*/ 52 w 90"/>
                  <a:gd name="T3" fmla="*/ 4 h 492"/>
                  <a:gd name="T4" fmla="*/ 45 w 90"/>
                  <a:gd name="T5" fmla="*/ 15 h 492"/>
                  <a:gd name="T6" fmla="*/ 37 w 90"/>
                  <a:gd name="T7" fmla="*/ 34 h 492"/>
                  <a:gd name="T8" fmla="*/ 29 w 90"/>
                  <a:gd name="T9" fmla="*/ 59 h 492"/>
                  <a:gd name="T10" fmla="*/ 21 w 90"/>
                  <a:gd name="T11" fmla="*/ 91 h 492"/>
                  <a:gd name="T12" fmla="*/ 17 w 90"/>
                  <a:gd name="T13" fmla="*/ 128 h 492"/>
                  <a:gd name="T14" fmla="*/ 19 w 90"/>
                  <a:gd name="T15" fmla="*/ 172 h 492"/>
                  <a:gd name="T16" fmla="*/ 27 w 90"/>
                  <a:gd name="T17" fmla="*/ 221 h 492"/>
                  <a:gd name="T18" fmla="*/ 39 w 90"/>
                  <a:gd name="T19" fmla="*/ 270 h 492"/>
                  <a:gd name="T20" fmla="*/ 53 w 90"/>
                  <a:gd name="T21" fmla="*/ 311 h 492"/>
                  <a:gd name="T22" fmla="*/ 66 w 90"/>
                  <a:gd name="T23" fmla="*/ 347 h 492"/>
                  <a:gd name="T24" fmla="*/ 77 w 90"/>
                  <a:gd name="T25" fmla="*/ 379 h 492"/>
                  <a:gd name="T26" fmla="*/ 85 w 90"/>
                  <a:gd name="T27" fmla="*/ 408 h 492"/>
                  <a:gd name="T28" fmla="*/ 90 w 90"/>
                  <a:gd name="T29" fmla="*/ 436 h 492"/>
                  <a:gd name="T30" fmla="*/ 89 w 90"/>
                  <a:gd name="T31" fmla="*/ 463 h 492"/>
                  <a:gd name="T32" fmla="*/ 82 w 90"/>
                  <a:gd name="T33" fmla="*/ 492 h 492"/>
                  <a:gd name="T34" fmla="*/ 82 w 90"/>
                  <a:gd name="T35" fmla="*/ 489 h 492"/>
                  <a:gd name="T36" fmla="*/ 82 w 90"/>
                  <a:gd name="T37" fmla="*/ 479 h 492"/>
                  <a:gd name="T38" fmla="*/ 81 w 90"/>
                  <a:gd name="T39" fmla="*/ 463 h 492"/>
                  <a:gd name="T40" fmla="*/ 78 w 90"/>
                  <a:gd name="T41" fmla="*/ 443 h 492"/>
                  <a:gd name="T42" fmla="*/ 74 w 90"/>
                  <a:gd name="T43" fmla="*/ 417 h 492"/>
                  <a:gd name="T44" fmla="*/ 67 w 90"/>
                  <a:gd name="T45" fmla="*/ 387 h 492"/>
                  <a:gd name="T46" fmla="*/ 55 w 90"/>
                  <a:gd name="T47" fmla="*/ 355 h 492"/>
                  <a:gd name="T48" fmla="*/ 40 w 90"/>
                  <a:gd name="T49" fmla="*/ 319 h 492"/>
                  <a:gd name="T50" fmla="*/ 27 w 90"/>
                  <a:gd name="T51" fmla="*/ 285 h 492"/>
                  <a:gd name="T52" fmla="*/ 14 w 90"/>
                  <a:gd name="T53" fmla="*/ 246 h 492"/>
                  <a:gd name="T54" fmla="*/ 5 w 90"/>
                  <a:gd name="T55" fmla="*/ 202 h 492"/>
                  <a:gd name="T56" fmla="*/ 0 w 90"/>
                  <a:gd name="T57" fmla="*/ 156 h 492"/>
                  <a:gd name="T58" fmla="*/ 1 w 90"/>
                  <a:gd name="T59" fmla="*/ 112 h 492"/>
                  <a:gd name="T60" fmla="*/ 9 w 90"/>
                  <a:gd name="T61" fmla="*/ 69 h 492"/>
                  <a:gd name="T62" fmla="*/ 27 w 90"/>
                  <a:gd name="T63" fmla="*/ 31 h 492"/>
                  <a:gd name="T64" fmla="*/ 54 w 90"/>
                  <a:gd name="T65"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492">
                    <a:moveTo>
                      <a:pt x="54" y="0"/>
                    </a:moveTo>
                    <a:lnTo>
                      <a:pt x="52" y="4"/>
                    </a:lnTo>
                    <a:lnTo>
                      <a:pt x="45" y="15"/>
                    </a:lnTo>
                    <a:lnTo>
                      <a:pt x="37" y="34"/>
                    </a:lnTo>
                    <a:lnTo>
                      <a:pt x="29" y="59"/>
                    </a:lnTo>
                    <a:lnTo>
                      <a:pt x="21" y="91"/>
                    </a:lnTo>
                    <a:lnTo>
                      <a:pt x="17" y="128"/>
                    </a:lnTo>
                    <a:lnTo>
                      <a:pt x="19" y="172"/>
                    </a:lnTo>
                    <a:lnTo>
                      <a:pt x="27" y="221"/>
                    </a:lnTo>
                    <a:lnTo>
                      <a:pt x="39" y="270"/>
                    </a:lnTo>
                    <a:lnTo>
                      <a:pt x="53" y="311"/>
                    </a:lnTo>
                    <a:lnTo>
                      <a:pt x="66" y="347"/>
                    </a:lnTo>
                    <a:lnTo>
                      <a:pt x="77" y="379"/>
                    </a:lnTo>
                    <a:lnTo>
                      <a:pt x="85" y="408"/>
                    </a:lnTo>
                    <a:lnTo>
                      <a:pt x="90" y="436"/>
                    </a:lnTo>
                    <a:lnTo>
                      <a:pt x="89" y="463"/>
                    </a:lnTo>
                    <a:lnTo>
                      <a:pt x="82" y="492"/>
                    </a:lnTo>
                    <a:lnTo>
                      <a:pt x="82" y="489"/>
                    </a:lnTo>
                    <a:lnTo>
                      <a:pt x="82" y="479"/>
                    </a:lnTo>
                    <a:lnTo>
                      <a:pt x="81" y="463"/>
                    </a:lnTo>
                    <a:lnTo>
                      <a:pt x="78" y="443"/>
                    </a:lnTo>
                    <a:lnTo>
                      <a:pt x="74" y="417"/>
                    </a:lnTo>
                    <a:lnTo>
                      <a:pt x="67" y="387"/>
                    </a:lnTo>
                    <a:lnTo>
                      <a:pt x="55" y="355"/>
                    </a:lnTo>
                    <a:lnTo>
                      <a:pt x="40" y="319"/>
                    </a:lnTo>
                    <a:lnTo>
                      <a:pt x="27" y="285"/>
                    </a:lnTo>
                    <a:lnTo>
                      <a:pt x="14" y="246"/>
                    </a:lnTo>
                    <a:lnTo>
                      <a:pt x="5" y="202"/>
                    </a:lnTo>
                    <a:lnTo>
                      <a:pt x="0" y="156"/>
                    </a:lnTo>
                    <a:lnTo>
                      <a:pt x="1" y="112"/>
                    </a:lnTo>
                    <a:lnTo>
                      <a:pt x="9" y="69"/>
                    </a:lnTo>
                    <a:lnTo>
                      <a:pt x="27" y="31"/>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381"/>
              <p:cNvSpPr>
                <a:spLocks/>
              </p:cNvSpPr>
              <p:nvPr/>
            </p:nvSpPr>
            <p:spPr bwMode="auto">
              <a:xfrm>
                <a:off x="1439863" y="1241425"/>
                <a:ext cx="387350" cy="104775"/>
              </a:xfrm>
              <a:custGeom>
                <a:avLst/>
                <a:gdLst>
                  <a:gd name="T0" fmla="*/ 489 w 489"/>
                  <a:gd name="T1" fmla="*/ 113 h 131"/>
                  <a:gd name="T2" fmla="*/ 486 w 489"/>
                  <a:gd name="T3" fmla="*/ 111 h 131"/>
                  <a:gd name="T4" fmla="*/ 478 w 489"/>
                  <a:gd name="T5" fmla="*/ 106 h 131"/>
                  <a:gd name="T6" fmla="*/ 464 w 489"/>
                  <a:gd name="T7" fmla="*/ 100 h 131"/>
                  <a:gd name="T8" fmla="*/ 447 w 489"/>
                  <a:gd name="T9" fmla="*/ 95 h 131"/>
                  <a:gd name="T10" fmla="*/ 426 w 489"/>
                  <a:gd name="T11" fmla="*/ 90 h 131"/>
                  <a:gd name="T12" fmla="*/ 401 w 489"/>
                  <a:gd name="T13" fmla="*/ 88 h 131"/>
                  <a:gd name="T14" fmla="*/ 372 w 489"/>
                  <a:gd name="T15" fmla="*/ 90 h 131"/>
                  <a:gd name="T16" fmla="*/ 340 w 489"/>
                  <a:gd name="T17" fmla="*/ 98 h 131"/>
                  <a:gd name="T18" fmla="*/ 324 w 489"/>
                  <a:gd name="T19" fmla="*/ 104 h 131"/>
                  <a:gd name="T20" fmla="*/ 308 w 489"/>
                  <a:gd name="T21" fmla="*/ 108 h 131"/>
                  <a:gd name="T22" fmla="*/ 293 w 489"/>
                  <a:gd name="T23" fmla="*/ 113 h 131"/>
                  <a:gd name="T24" fmla="*/ 277 w 489"/>
                  <a:gd name="T25" fmla="*/ 118 h 131"/>
                  <a:gd name="T26" fmla="*/ 262 w 489"/>
                  <a:gd name="T27" fmla="*/ 122 h 131"/>
                  <a:gd name="T28" fmla="*/ 247 w 489"/>
                  <a:gd name="T29" fmla="*/ 126 h 131"/>
                  <a:gd name="T30" fmla="*/ 232 w 489"/>
                  <a:gd name="T31" fmla="*/ 128 h 131"/>
                  <a:gd name="T32" fmla="*/ 217 w 489"/>
                  <a:gd name="T33" fmla="*/ 130 h 131"/>
                  <a:gd name="T34" fmla="*/ 202 w 489"/>
                  <a:gd name="T35" fmla="*/ 131 h 131"/>
                  <a:gd name="T36" fmla="*/ 188 w 489"/>
                  <a:gd name="T37" fmla="*/ 131 h 131"/>
                  <a:gd name="T38" fmla="*/ 174 w 489"/>
                  <a:gd name="T39" fmla="*/ 131 h 131"/>
                  <a:gd name="T40" fmla="*/ 159 w 489"/>
                  <a:gd name="T41" fmla="*/ 130 h 131"/>
                  <a:gd name="T42" fmla="*/ 145 w 489"/>
                  <a:gd name="T43" fmla="*/ 127 h 131"/>
                  <a:gd name="T44" fmla="*/ 132 w 489"/>
                  <a:gd name="T45" fmla="*/ 123 h 131"/>
                  <a:gd name="T46" fmla="*/ 119 w 489"/>
                  <a:gd name="T47" fmla="*/ 118 h 131"/>
                  <a:gd name="T48" fmla="*/ 105 w 489"/>
                  <a:gd name="T49" fmla="*/ 111 h 131"/>
                  <a:gd name="T50" fmla="*/ 88 w 489"/>
                  <a:gd name="T51" fmla="*/ 104 h 131"/>
                  <a:gd name="T52" fmla="*/ 69 w 489"/>
                  <a:gd name="T53" fmla="*/ 99 h 131"/>
                  <a:gd name="T54" fmla="*/ 52 w 489"/>
                  <a:gd name="T55" fmla="*/ 97 h 131"/>
                  <a:gd name="T56" fmla="*/ 36 w 489"/>
                  <a:gd name="T57" fmla="*/ 97 h 131"/>
                  <a:gd name="T58" fmla="*/ 22 w 489"/>
                  <a:gd name="T59" fmla="*/ 98 h 131"/>
                  <a:gd name="T60" fmla="*/ 11 w 489"/>
                  <a:gd name="T61" fmla="*/ 99 h 131"/>
                  <a:gd name="T62" fmla="*/ 3 w 489"/>
                  <a:gd name="T63" fmla="*/ 100 h 131"/>
                  <a:gd name="T64" fmla="*/ 0 w 489"/>
                  <a:gd name="T65" fmla="*/ 102 h 131"/>
                  <a:gd name="T66" fmla="*/ 3 w 489"/>
                  <a:gd name="T67" fmla="*/ 89 h 131"/>
                  <a:gd name="T68" fmla="*/ 7 w 489"/>
                  <a:gd name="T69" fmla="*/ 59 h 131"/>
                  <a:gd name="T70" fmla="*/ 12 w 489"/>
                  <a:gd name="T71" fmla="*/ 27 h 131"/>
                  <a:gd name="T72" fmla="*/ 14 w 489"/>
                  <a:gd name="T73" fmla="*/ 4 h 131"/>
                  <a:gd name="T74" fmla="*/ 17 w 489"/>
                  <a:gd name="T75" fmla="*/ 0 h 131"/>
                  <a:gd name="T76" fmla="*/ 26 w 489"/>
                  <a:gd name="T77" fmla="*/ 2 h 131"/>
                  <a:gd name="T78" fmla="*/ 39 w 489"/>
                  <a:gd name="T79" fmla="*/ 11 h 131"/>
                  <a:gd name="T80" fmla="*/ 57 w 489"/>
                  <a:gd name="T81" fmla="*/ 22 h 131"/>
                  <a:gd name="T82" fmla="*/ 76 w 489"/>
                  <a:gd name="T83" fmla="*/ 36 h 131"/>
                  <a:gd name="T84" fmla="*/ 99 w 489"/>
                  <a:gd name="T85" fmla="*/ 51 h 131"/>
                  <a:gd name="T86" fmla="*/ 122 w 489"/>
                  <a:gd name="T87" fmla="*/ 66 h 131"/>
                  <a:gd name="T88" fmla="*/ 146 w 489"/>
                  <a:gd name="T89" fmla="*/ 80 h 131"/>
                  <a:gd name="T90" fmla="*/ 166 w 489"/>
                  <a:gd name="T91" fmla="*/ 88 h 131"/>
                  <a:gd name="T92" fmla="*/ 187 w 489"/>
                  <a:gd name="T93" fmla="*/ 92 h 131"/>
                  <a:gd name="T94" fmla="*/ 208 w 489"/>
                  <a:gd name="T95" fmla="*/ 95 h 131"/>
                  <a:gd name="T96" fmla="*/ 228 w 489"/>
                  <a:gd name="T97" fmla="*/ 93 h 131"/>
                  <a:gd name="T98" fmla="*/ 249 w 489"/>
                  <a:gd name="T99" fmla="*/ 91 h 131"/>
                  <a:gd name="T100" fmla="*/ 270 w 489"/>
                  <a:gd name="T101" fmla="*/ 88 h 131"/>
                  <a:gd name="T102" fmla="*/ 290 w 489"/>
                  <a:gd name="T103" fmla="*/ 83 h 131"/>
                  <a:gd name="T104" fmla="*/ 311 w 489"/>
                  <a:gd name="T105" fmla="*/ 78 h 131"/>
                  <a:gd name="T106" fmla="*/ 333 w 489"/>
                  <a:gd name="T107" fmla="*/ 75 h 131"/>
                  <a:gd name="T108" fmla="*/ 355 w 489"/>
                  <a:gd name="T109" fmla="*/ 72 h 131"/>
                  <a:gd name="T110" fmla="*/ 376 w 489"/>
                  <a:gd name="T111" fmla="*/ 69 h 131"/>
                  <a:gd name="T112" fmla="*/ 399 w 489"/>
                  <a:gd name="T113" fmla="*/ 68 h 131"/>
                  <a:gd name="T114" fmla="*/ 421 w 489"/>
                  <a:gd name="T115" fmla="*/ 70 h 131"/>
                  <a:gd name="T116" fmla="*/ 443 w 489"/>
                  <a:gd name="T117" fmla="*/ 75 h 131"/>
                  <a:gd name="T118" fmla="*/ 466 w 489"/>
                  <a:gd name="T119" fmla="*/ 83 h 131"/>
                  <a:gd name="T120" fmla="*/ 489 w 489"/>
                  <a:gd name="T121" fmla="*/ 96 h 131"/>
                  <a:gd name="T122" fmla="*/ 489 w 489"/>
                  <a:gd name="T123" fmla="*/ 11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 h="131">
                    <a:moveTo>
                      <a:pt x="489" y="113"/>
                    </a:moveTo>
                    <a:lnTo>
                      <a:pt x="486" y="111"/>
                    </a:lnTo>
                    <a:lnTo>
                      <a:pt x="478" y="106"/>
                    </a:lnTo>
                    <a:lnTo>
                      <a:pt x="464" y="100"/>
                    </a:lnTo>
                    <a:lnTo>
                      <a:pt x="447" y="95"/>
                    </a:lnTo>
                    <a:lnTo>
                      <a:pt x="426" y="90"/>
                    </a:lnTo>
                    <a:lnTo>
                      <a:pt x="401" y="88"/>
                    </a:lnTo>
                    <a:lnTo>
                      <a:pt x="372" y="90"/>
                    </a:lnTo>
                    <a:lnTo>
                      <a:pt x="340" y="98"/>
                    </a:lnTo>
                    <a:lnTo>
                      <a:pt x="324" y="104"/>
                    </a:lnTo>
                    <a:lnTo>
                      <a:pt x="308" y="108"/>
                    </a:lnTo>
                    <a:lnTo>
                      <a:pt x="293" y="113"/>
                    </a:lnTo>
                    <a:lnTo>
                      <a:pt x="277" y="118"/>
                    </a:lnTo>
                    <a:lnTo>
                      <a:pt x="262" y="122"/>
                    </a:lnTo>
                    <a:lnTo>
                      <a:pt x="247" y="126"/>
                    </a:lnTo>
                    <a:lnTo>
                      <a:pt x="232" y="128"/>
                    </a:lnTo>
                    <a:lnTo>
                      <a:pt x="217" y="130"/>
                    </a:lnTo>
                    <a:lnTo>
                      <a:pt x="202" y="131"/>
                    </a:lnTo>
                    <a:lnTo>
                      <a:pt x="188" y="131"/>
                    </a:lnTo>
                    <a:lnTo>
                      <a:pt x="174" y="131"/>
                    </a:lnTo>
                    <a:lnTo>
                      <a:pt x="159" y="130"/>
                    </a:lnTo>
                    <a:lnTo>
                      <a:pt x="145" y="127"/>
                    </a:lnTo>
                    <a:lnTo>
                      <a:pt x="132" y="123"/>
                    </a:lnTo>
                    <a:lnTo>
                      <a:pt x="119" y="118"/>
                    </a:lnTo>
                    <a:lnTo>
                      <a:pt x="105" y="111"/>
                    </a:lnTo>
                    <a:lnTo>
                      <a:pt x="88" y="104"/>
                    </a:lnTo>
                    <a:lnTo>
                      <a:pt x="69" y="99"/>
                    </a:lnTo>
                    <a:lnTo>
                      <a:pt x="52" y="97"/>
                    </a:lnTo>
                    <a:lnTo>
                      <a:pt x="36" y="97"/>
                    </a:lnTo>
                    <a:lnTo>
                      <a:pt x="22" y="98"/>
                    </a:lnTo>
                    <a:lnTo>
                      <a:pt x="11" y="99"/>
                    </a:lnTo>
                    <a:lnTo>
                      <a:pt x="3" y="100"/>
                    </a:lnTo>
                    <a:lnTo>
                      <a:pt x="0" y="102"/>
                    </a:lnTo>
                    <a:lnTo>
                      <a:pt x="3" y="89"/>
                    </a:lnTo>
                    <a:lnTo>
                      <a:pt x="7" y="59"/>
                    </a:lnTo>
                    <a:lnTo>
                      <a:pt x="12" y="27"/>
                    </a:lnTo>
                    <a:lnTo>
                      <a:pt x="14" y="4"/>
                    </a:lnTo>
                    <a:lnTo>
                      <a:pt x="17" y="0"/>
                    </a:lnTo>
                    <a:lnTo>
                      <a:pt x="26" y="2"/>
                    </a:lnTo>
                    <a:lnTo>
                      <a:pt x="39" y="11"/>
                    </a:lnTo>
                    <a:lnTo>
                      <a:pt x="57" y="22"/>
                    </a:lnTo>
                    <a:lnTo>
                      <a:pt x="76" y="36"/>
                    </a:lnTo>
                    <a:lnTo>
                      <a:pt x="99" y="51"/>
                    </a:lnTo>
                    <a:lnTo>
                      <a:pt x="122" y="66"/>
                    </a:lnTo>
                    <a:lnTo>
                      <a:pt x="146" y="80"/>
                    </a:lnTo>
                    <a:lnTo>
                      <a:pt x="166" y="88"/>
                    </a:lnTo>
                    <a:lnTo>
                      <a:pt x="187" y="92"/>
                    </a:lnTo>
                    <a:lnTo>
                      <a:pt x="208" y="95"/>
                    </a:lnTo>
                    <a:lnTo>
                      <a:pt x="228" y="93"/>
                    </a:lnTo>
                    <a:lnTo>
                      <a:pt x="249" y="91"/>
                    </a:lnTo>
                    <a:lnTo>
                      <a:pt x="270" y="88"/>
                    </a:lnTo>
                    <a:lnTo>
                      <a:pt x="290" y="83"/>
                    </a:lnTo>
                    <a:lnTo>
                      <a:pt x="311" y="78"/>
                    </a:lnTo>
                    <a:lnTo>
                      <a:pt x="333" y="75"/>
                    </a:lnTo>
                    <a:lnTo>
                      <a:pt x="355" y="72"/>
                    </a:lnTo>
                    <a:lnTo>
                      <a:pt x="376" y="69"/>
                    </a:lnTo>
                    <a:lnTo>
                      <a:pt x="399" y="68"/>
                    </a:lnTo>
                    <a:lnTo>
                      <a:pt x="421" y="70"/>
                    </a:lnTo>
                    <a:lnTo>
                      <a:pt x="443" y="75"/>
                    </a:lnTo>
                    <a:lnTo>
                      <a:pt x="466" y="83"/>
                    </a:lnTo>
                    <a:lnTo>
                      <a:pt x="489" y="96"/>
                    </a:lnTo>
                    <a:lnTo>
                      <a:pt x="489"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382"/>
              <p:cNvSpPr>
                <a:spLocks/>
              </p:cNvSpPr>
              <p:nvPr/>
            </p:nvSpPr>
            <p:spPr bwMode="auto">
              <a:xfrm>
                <a:off x="1346200" y="1109663"/>
                <a:ext cx="122238" cy="582613"/>
              </a:xfrm>
              <a:custGeom>
                <a:avLst/>
                <a:gdLst>
                  <a:gd name="T0" fmla="*/ 129 w 154"/>
                  <a:gd name="T1" fmla="*/ 11 h 735"/>
                  <a:gd name="T2" fmla="*/ 138 w 154"/>
                  <a:gd name="T3" fmla="*/ 78 h 735"/>
                  <a:gd name="T4" fmla="*/ 139 w 154"/>
                  <a:gd name="T5" fmla="*/ 191 h 735"/>
                  <a:gd name="T6" fmla="*/ 115 w 154"/>
                  <a:gd name="T7" fmla="*/ 320 h 735"/>
                  <a:gd name="T8" fmla="*/ 58 w 154"/>
                  <a:gd name="T9" fmla="*/ 438 h 735"/>
                  <a:gd name="T10" fmla="*/ 29 w 154"/>
                  <a:gd name="T11" fmla="*/ 515 h 735"/>
                  <a:gd name="T12" fmla="*/ 25 w 154"/>
                  <a:gd name="T13" fmla="*/ 562 h 735"/>
                  <a:gd name="T14" fmla="*/ 33 w 154"/>
                  <a:gd name="T15" fmla="*/ 595 h 735"/>
                  <a:gd name="T16" fmla="*/ 43 w 154"/>
                  <a:gd name="T17" fmla="*/ 624 h 735"/>
                  <a:gd name="T18" fmla="*/ 62 w 154"/>
                  <a:gd name="T19" fmla="*/ 643 h 735"/>
                  <a:gd name="T20" fmla="*/ 87 w 154"/>
                  <a:gd name="T21" fmla="*/ 652 h 735"/>
                  <a:gd name="T22" fmla="*/ 114 w 154"/>
                  <a:gd name="T23" fmla="*/ 657 h 735"/>
                  <a:gd name="T24" fmla="*/ 137 w 154"/>
                  <a:gd name="T25" fmla="*/ 665 h 735"/>
                  <a:gd name="T26" fmla="*/ 152 w 154"/>
                  <a:gd name="T27" fmla="*/ 686 h 735"/>
                  <a:gd name="T28" fmla="*/ 153 w 154"/>
                  <a:gd name="T29" fmla="*/ 710 h 735"/>
                  <a:gd name="T30" fmla="*/ 141 w 154"/>
                  <a:gd name="T31" fmla="*/ 729 h 735"/>
                  <a:gd name="T32" fmla="*/ 130 w 154"/>
                  <a:gd name="T33" fmla="*/ 733 h 735"/>
                  <a:gd name="T34" fmla="*/ 131 w 154"/>
                  <a:gd name="T35" fmla="*/ 719 h 735"/>
                  <a:gd name="T36" fmla="*/ 129 w 154"/>
                  <a:gd name="T37" fmla="*/ 699 h 735"/>
                  <a:gd name="T38" fmla="*/ 114 w 154"/>
                  <a:gd name="T39" fmla="*/ 683 h 735"/>
                  <a:gd name="T40" fmla="*/ 81 w 154"/>
                  <a:gd name="T41" fmla="*/ 676 h 735"/>
                  <a:gd name="T42" fmla="*/ 53 w 154"/>
                  <a:gd name="T43" fmla="*/ 668 h 735"/>
                  <a:gd name="T44" fmla="*/ 30 w 154"/>
                  <a:gd name="T45" fmla="*/ 652 h 735"/>
                  <a:gd name="T46" fmla="*/ 14 w 154"/>
                  <a:gd name="T47" fmla="*/ 624 h 735"/>
                  <a:gd name="T48" fmla="*/ 3 w 154"/>
                  <a:gd name="T49" fmla="*/ 583 h 735"/>
                  <a:gd name="T50" fmla="*/ 0 w 154"/>
                  <a:gd name="T51" fmla="*/ 538 h 735"/>
                  <a:gd name="T52" fmla="*/ 4 w 154"/>
                  <a:gd name="T53" fmla="*/ 493 h 735"/>
                  <a:gd name="T54" fmla="*/ 18 w 154"/>
                  <a:gd name="T55" fmla="*/ 451 h 735"/>
                  <a:gd name="T56" fmla="*/ 45 w 154"/>
                  <a:gd name="T57" fmla="*/ 410 h 735"/>
                  <a:gd name="T58" fmla="*/ 80 w 154"/>
                  <a:gd name="T59" fmla="*/ 345 h 735"/>
                  <a:gd name="T60" fmla="*/ 113 w 154"/>
                  <a:gd name="T61" fmla="*/ 242 h 735"/>
                  <a:gd name="T62" fmla="*/ 129 w 154"/>
                  <a:gd name="T63" fmla="*/ 93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735">
                    <a:moveTo>
                      <a:pt x="126" y="0"/>
                    </a:moveTo>
                    <a:lnTo>
                      <a:pt x="129" y="11"/>
                    </a:lnTo>
                    <a:lnTo>
                      <a:pt x="133" y="37"/>
                    </a:lnTo>
                    <a:lnTo>
                      <a:pt x="138" y="78"/>
                    </a:lnTo>
                    <a:lnTo>
                      <a:pt x="141" y="131"/>
                    </a:lnTo>
                    <a:lnTo>
                      <a:pt x="139" y="191"/>
                    </a:lnTo>
                    <a:lnTo>
                      <a:pt x="132" y="256"/>
                    </a:lnTo>
                    <a:lnTo>
                      <a:pt x="115" y="320"/>
                    </a:lnTo>
                    <a:lnTo>
                      <a:pt x="87" y="384"/>
                    </a:lnTo>
                    <a:lnTo>
                      <a:pt x="58" y="438"/>
                    </a:lnTo>
                    <a:lnTo>
                      <a:pt x="40" y="482"/>
                    </a:lnTo>
                    <a:lnTo>
                      <a:pt x="29" y="515"/>
                    </a:lnTo>
                    <a:lnTo>
                      <a:pt x="25" y="542"/>
                    </a:lnTo>
                    <a:lnTo>
                      <a:pt x="25" y="562"/>
                    </a:lnTo>
                    <a:lnTo>
                      <a:pt x="29" y="580"/>
                    </a:lnTo>
                    <a:lnTo>
                      <a:pt x="33" y="595"/>
                    </a:lnTo>
                    <a:lnTo>
                      <a:pt x="38" y="611"/>
                    </a:lnTo>
                    <a:lnTo>
                      <a:pt x="43" y="624"/>
                    </a:lnTo>
                    <a:lnTo>
                      <a:pt x="52" y="636"/>
                    </a:lnTo>
                    <a:lnTo>
                      <a:pt x="62" y="643"/>
                    </a:lnTo>
                    <a:lnTo>
                      <a:pt x="73" y="649"/>
                    </a:lnTo>
                    <a:lnTo>
                      <a:pt x="87" y="652"/>
                    </a:lnTo>
                    <a:lnTo>
                      <a:pt x="100" y="654"/>
                    </a:lnTo>
                    <a:lnTo>
                      <a:pt x="114" y="657"/>
                    </a:lnTo>
                    <a:lnTo>
                      <a:pt x="126" y="659"/>
                    </a:lnTo>
                    <a:lnTo>
                      <a:pt x="137" y="665"/>
                    </a:lnTo>
                    <a:lnTo>
                      <a:pt x="146" y="674"/>
                    </a:lnTo>
                    <a:lnTo>
                      <a:pt x="152" y="686"/>
                    </a:lnTo>
                    <a:lnTo>
                      <a:pt x="154" y="697"/>
                    </a:lnTo>
                    <a:lnTo>
                      <a:pt x="153" y="710"/>
                    </a:lnTo>
                    <a:lnTo>
                      <a:pt x="149" y="721"/>
                    </a:lnTo>
                    <a:lnTo>
                      <a:pt x="141" y="729"/>
                    </a:lnTo>
                    <a:lnTo>
                      <a:pt x="129" y="735"/>
                    </a:lnTo>
                    <a:lnTo>
                      <a:pt x="130" y="733"/>
                    </a:lnTo>
                    <a:lnTo>
                      <a:pt x="131" y="727"/>
                    </a:lnTo>
                    <a:lnTo>
                      <a:pt x="131" y="719"/>
                    </a:lnTo>
                    <a:lnTo>
                      <a:pt x="131" y="709"/>
                    </a:lnTo>
                    <a:lnTo>
                      <a:pt x="129" y="699"/>
                    </a:lnTo>
                    <a:lnTo>
                      <a:pt x="123" y="690"/>
                    </a:lnTo>
                    <a:lnTo>
                      <a:pt x="114" y="683"/>
                    </a:lnTo>
                    <a:lnTo>
                      <a:pt x="99" y="679"/>
                    </a:lnTo>
                    <a:lnTo>
                      <a:pt x="81" y="676"/>
                    </a:lnTo>
                    <a:lnTo>
                      <a:pt x="67" y="673"/>
                    </a:lnTo>
                    <a:lnTo>
                      <a:pt x="53" y="668"/>
                    </a:lnTo>
                    <a:lnTo>
                      <a:pt x="41" y="661"/>
                    </a:lnTo>
                    <a:lnTo>
                      <a:pt x="30" y="652"/>
                    </a:lnTo>
                    <a:lnTo>
                      <a:pt x="22" y="639"/>
                    </a:lnTo>
                    <a:lnTo>
                      <a:pt x="14" y="624"/>
                    </a:lnTo>
                    <a:lnTo>
                      <a:pt x="8" y="605"/>
                    </a:lnTo>
                    <a:lnTo>
                      <a:pt x="3" y="583"/>
                    </a:lnTo>
                    <a:lnTo>
                      <a:pt x="1" y="561"/>
                    </a:lnTo>
                    <a:lnTo>
                      <a:pt x="0" y="538"/>
                    </a:lnTo>
                    <a:lnTo>
                      <a:pt x="1" y="515"/>
                    </a:lnTo>
                    <a:lnTo>
                      <a:pt x="4" y="493"/>
                    </a:lnTo>
                    <a:lnTo>
                      <a:pt x="10" y="471"/>
                    </a:lnTo>
                    <a:lnTo>
                      <a:pt x="18" y="451"/>
                    </a:lnTo>
                    <a:lnTo>
                      <a:pt x="30" y="432"/>
                    </a:lnTo>
                    <a:lnTo>
                      <a:pt x="45" y="410"/>
                    </a:lnTo>
                    <a:lnTo>
                      <a:pt x="62" y="381"/>
                    </a:lnTo>
                    <a:lnTo>
                      <a:pt x="80" y="345"/>
                    </a:lnTo>
                    <a:lnTo>
                      <a:pt x="98" y="298"/>
                    </a:lnTo>
                    <a:lnTo>
                      <a:pt x="113" y="242"/>
                    </a:lnTo>
                    <a:lnTo>
                      <a:pt x="124" y="174"/>
                    </a:lnTo>
                    <a:lnTo>
                      <a:pt x="129" y="93"/>
                    </a:lnTo>
                    <a:lnTo>
                      <a:pt x="1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383"/>
              <p:cNvSpPr>
                <a:spLocks/>
              </p:cNvSpPr>
              <p:nvPr/>
            </p:nvSpPr>
            <p:spPr bwMode="auto">
              <a:xfrm>
                <a:off x="1154113" y="1139825"/>
                <a:ext cx="176213" cy="557213"/>
              </a:xfrm>
              <a:custGeom>
                <a:avLst/>
                <a:gdLst>
                  <a:gd name="T0" fmla="*/ 2 w 222"/>
                  <a:gd name="T1" fmla="*/ 6 h 703"/>
                  <a:gd name="T2" fmla="*/ 18 w 222"/>
                  <a:gd name="T3" fmla="*/ 47 h 703"/>
                  <a:gd name="T4" fmla="*/ 42 w 222"/>
                  <a:gd name="T5" fmla="*/ 118 h 703"/>
                  <a:gd name="T6" fmla="*/ 69 w 222"/>
                  <a:gd name="T7" fmla="*/ 201 h 703"/>
                  <a:gd name="T8" fmla="*/ 91 w 222"/>
                  <a:gd name="T9" fmla="*/ 279 h 703"/>
                  <a:gd name="T10" fmla="*/ 105 w 222"/>
                  <a:gd name="T11" fmla="*/ 351 h 703"/>
                  <a:gd name="T12" fmla="*/ 110 w 222"/>
                  <a:gd name="T13" fmla="*/ 415 h 703"/>
                  <a:gd name="T14" fmla="*/ 107 w 222"/>
                  <a:gd name="T15" fmla="*/ 463 h 703"/>
                  <a:gd name="T16" fmla="*/ 90 w 222"/>
                  <a:gd name="T17" fmla="*/ 501 h 703"/>
                  <a:gd name="T18" fmla="*/ 93 w 222"/>
                  <a:gd name="T19" fmla="*/ 544 h 703"/>
                  <a:gd name="T20" fmla="*/ 123 w 222"/>
                  <a:gd name="T21" fmla="*/ 574 h 703"/>
                  <a:gd name="T22" fmla="*/ 141 w 222"/>
                  <a:gd name="T23" fmla="*/ 604 h 703"/>
                  <a:gd name="T24" fmla="*/ 154 w 222"/>
                  <a:gd name="T25" fmla="*/ 639 h 703"/>
                  <a:gd name="T26" fmla="*/ 166 w 222"/>
                  <a:gd name="T27" fmla="*/ 669 h 703"/>
                  <a:gd name="T28" fmla="*/ 176 w 222"/>
                  <a:gd name="T29" fmla="*/ 689 h 703"/>
                  <a:gd name="T30" fmla="*/ 193 w 222"/>
                  <a:gd name="T31" fmla="*/ 698 h 703"/>
                  <a:gd name="T32" fmla="*/ 209 w 222"/>
                  <a:gd name="T33" fmla="*/ 703 h 703"/>
                  <a:gd name="T34" fmla="*/ 221 w 222"/>
                  <a:gd name="T35" fmla="*/ 703 h 703"/>
                  <a:gd name="T36" fmla="*/ 221 w 222"/>
                  <a:gd name="T37" fmla="*/ 702 h 703"/>
                  <a:gd name="T38" fmla="*/ 212 w 222"/>
                  <a:gd name="T39" fmla="*/ 696 h 703"/>
                  <a:gd name="T40" fmla="*/ 198 w 222"/>
                  <a:gd name="T41" fmla="*/ 682 h 703"/>
                  <a:gd name="T42" fmla="*/ 188 w 222"/>
                  <a:gd name="T43" fmla="*/ 661 h 703"/>
                  <a:gd name="T44" fmla="*/ 182 w 222"/>
                  <a:gd name="T45" fmla="*/ 634 h 703"/>
                  <a:gd name="T46" fmla="*/ 173 w 222"/>
                  <a:gd name="T47" fmla="*/ 601 h 703"/>
                  <a:gd name="T48" fmla="*/ 161 w 222"/>
                  <a:gd name="T49" fmla="*/ 571 h 703"/>
                  <a:gd name="T50" fmla="*/ 147 w 222"/>
                  <a:gd name="T51" fmla="*/ 548 h 703"/>
                  <a:gd name="T52" fmla="*/ 129 w 222"/>
                  <a:gd name="T53" fmla="*/ 520 h 703"/>
                  <a:gd name="T54" fmla="*/ 129 w 222"/>
                  <a:gd name="T55" fmla="*/ 454 h 703"/>
                  <a:gd name="T56" fmla="*/ 136 w 222"/>
                  <a:gd name="T57" fmla="*/ 399 h 703"/>
                  <a:gd name="T58" fmla="*/ 121 w 222"/>
                  <a:gd name="T59" fmla="*/ 303 h 703"/>
                  <a:gd name="T60" fmla="*/ 86 w 222"/>
                  <a:gd name="T61" fmla="*/ 179 h 703"/>
                  <a:gd name="T62" fmla="*/ 33 w 222"/>
                  <a:gd name="T63" fmla="*/ 54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703">
                    <a:moveTo>
                      <a:pt x="0" y="0"/>
                    </a:moveTo>
                    <a:lnTo>
                      <a:pt x="2" y="6"/>
                    </a:lnTo>
                    <a:lnTo>
                      <a:pt x="8" y="22"/>
                    </a:lnTo>
                    <a:lnTo>
                      <a:pt x="18" y="47"/>
                    </a:lnTo>
                    <a:lnTo>
                      <a:pt x="30" y="80"/>
                    </a:lnTo>
                    <a:lnTo>
                      <a:pt x="42" y="118"/>
                    </a:lnTo>
                    <a:lnTo>
                      <a:pt x="56" y="158"/>
                    </a:lnTo>
                    <a:lnTo>
                      <a:pt x="69" y="201"/>
                    </a:lnTo>
                    <a:lnTo>
                      <a:pt x="82" y="242"/>
                    </a:lnTo>
                    <a:lnTo>
                      <a:pt x="91" y="279"/>
                    </a:lnTo>
                    <a:lnTo>
                      <a:pt x="99" y="316"/>
                    </a:lnTo>
                    <a:lnTo>
                      <a:pt x="105" y="351"/>
                    </a:lnTo>
                    <a:lnTo>
                      <a:pt x="109" y="385"/>
                    </a:lnTo>
                    <a:lnTo>
                      <a:pt x="110" y="415"/>
                    </a:lnTo>
                    <a:lnTo>
                      <a:pt x="110" y="441"/>
                    </a:lnTo>
                    <a:lnTo>
                      <a:pt x="107" y="463"/>
                    </a:lnTo>
                    <a:lnTo>
                      <a:pt x="101" y="478"/>
                    </a:lnTo>
                    <a:lnTo>
                      <a:pt x="90" y="501"/>
                    </a:lnTo>
                    <a:lnTo>
                      <a:pt x="87" y="523"/>
                    </a:lnTo>
                    <a:lnTo>
                      <a:pt x="93" y="544"/>
                    </a:lnTo>
                    <a:lnTo>
                      <a:pt x="112" y="562"/>
                    </a:lnTo>
                    <a:lnTo>
                      <a:pt x="123" y="574"/>
                    </a:lnTo>
                    <a:lnTo>
                      <a:pt x="133" y="588"/>
                    </a:lnTo>
                    <a:lnTo>
                      <a:pt x="141" y="604"/>
                    </a:lnTo>
                    <a:lnTo>
                      <a:pt x="148" y="621"/>
                    </a:lnTo>
                    <a:lnTo>
                      <a:pt x="154" y="639"/>
                    </a:lnTo>
                    <a:lnTo>
                      <a:pt x="160" y="656"/>
                    </a:lnTo>
                    <a:lnTo>
                      <a:pt x="166" y="669"/>
                    </a:lnTo>
                    <a:lnTo>
                      <a:pt x="170" y="681"/>
                    </a:lnTo>
                    <a:lnTo>
                      <a:pt x="176" y="689"/>
                    </a:lnTo>
                    <a:lnTo>
                      <a:pt x="184" y="695"/>
                    </a:lnTo>
                    <a:lnTo>
                      <a:pt x="193" y="698"/>
                    </a:lnTo>
                    <a:lnTo>
                      <a:pt x="201" y="700"/>
                    </a:lnTo>
                    <a:lnTo>
                      <a:pt x="209" y="703"/>
                    </a:lnTo>
                    <a:lnTo>
                      <a:pt x="216" y="703"/>
                    </a:lnTo>
                    <a:lnTo>
                      <a:pt x="221" y="703"/>
                    </a:lnTo>
                    <a:lnTo>
                      <a:pt x="222" y="703"/>
                    </a:lnTo>
                    <a:lnTo>
                      <a:pt x="221" y="702"/>
                    </a:lnTo>
                    <a:lnTo>
                      <a:pt x="216" y="699"/>
                    </a:lnTo>
                    <a:lnTo>
                      <a:pt x="212" y="696"/>
                    </a:lnTo>
                    <a:lnTo>
                      <a:pt x="205" y="690"/>
                    </a:lnTo>
                    <a:lnTo>
                      <a:pt x="198" y="682"/>
                    </a:lnTo>
                    <a:lnTo>
                      <a:pt x="192" y="673"/>
                    </a:lnTo>
                    <a:lnTo>
                      <a:pt x="188" y="661"/>
                    </a:lnTo>
                    <a:lnTo>
                      <a:pt x="184" y="649"/>
                    </a:lnTo>
                    <a:lnTo>
                      <a:pt x="182" y="634"/>
                    </a:lnTo>
                    <a:lnTo>
                      <a:pt x="177" y="618"/>
                    </a:lnTo>
                    <a:lnTo>
                      <a:pt x="173" y="601"/>
                    </a:lnTo>
                    <a:lnTo>
                      <a:pt x="168" y="586"/>
                    </a:lnTo>
                    <a:lnTo>
                      <a:pt x="161" y="571"/>
                    </a:lnTo>
                    <a:lnTo>
                      <a:pt x="154" y="559"/>
                    </a:lnTo>
                    <a:lnTo>
                      <a:pt x="147" y="548"/>
                    </a:lnTo>
                    <a:lnTo>
                      <a:pt x="139" y="540"/>
                    </a:lnTo>
                    <a:lnTo>
                      <a:pt x="129" y="520"/>
                    </a:lnTo>
                    <a:lnTo>
                      <a:pt x="127" y="489"/>
                    </a:lnTo>
                    <a:lnTo>
                      <a:pt x="129" y="454"/>
                    </a:lnTo>
                    <a:lnTo>
                      <a:pt x="135" y="426"/>
                    </a:lnTo>
                    <a:lnTo>
                      <a:pt x="136" y="399"/>
                    </a:lnTo>
                    <a:lnTo>
                      <a:pt x="131" y="357"/>
                    </a:lnTo>
                    <a:lnTo>
                      <a:pt x="121" y="303"/>
                    </a:lnTo>
                    <a:lnTo>
                      <a:pt x="106" y="243"/>
                    </a:lnTo>
                    <a:lnTo>
                      <a:pt x="86" y="179"/>
                    </a:lnTo>
                    <a:lnTo>
                      <a:pt x="62" y="114"/>
                    </a:lnTo>
                    <a:lnTo>
                      <a:pt x="33" y="5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384"/>
              <p:cNvSpPr>
                <a:spLocks/>
              </p:cNvSpPr>
              <p:nvPr/>
            </p:nvSpPr>
            <p:spPr bwMode="auto">
              <a:xfrm>
                <a:off x="1079500" y="1192213"/>
                <a:ext cx="103188" cy="474663"/>
              </a:xfrm>
              <a:custGeom>
                <a:avLst/>
                <a:gdLst>
                  <a:gd name="T0" fmla="*/ 22 w 132"/>
                  <a:gd name="T1" fmla="*/ 0 h 599"/>
                  <a:gd name="T2" fmla="*/ 25 w 132"/>
                  <a:gd name="T3" fmla="*/ 9 h 599"/>
                  <a:gd name="T4" fmla="*/ 29 w 132"/>
                  <a:gd name="T5" fmla="*/ 31 h 599"/>
                  <a:gd name="T6" fmla="*/ 37 w 132"/>
                  <a:gd name="T7" fmla="*/ 60 h 599"/>
                  <a:gd name="T8" fmla="*/ 45 w 132"/>
                  <a:gd name="T9" fmla="*/ 87 h 599"/>
                  <a:gd name="T10" fmla="*/ 57 w 132"/>
                  <a:gd name="T11" fmla="*/ 130 h 599"/>
                  <a:gd name="T12" fmla="*/ 65 w 132"/>
                  <a:gd name="T13" fmla="*/ 177 h 599"/>
                  <a:gd name="T14" fmla="*/ 71 w 132"/>
                  <a:gd name="T15" fmla="*/ 227 h 599"/>
                  <a:gd name="T16" fmla="*/ 72 w 132"/>
                  <a:gd name="T17" fmla="*/ 278 h 599"/>
                  <a:gd name="T18" fmla="*/ 68 w 132"/>
                  <a:gd name="T19" fmla="*/ 327 h 599"/>
                  <a:gd name="T20" fmla="*/ 60 w 132"/>
                  <a:gd name="T21" fmla="*/ 371 h 599"/>
                  <a:gd name="T22" fmla="*/ 46 w 132"/>
                  <a:gd name="T23" fmla="*/ 409 h 599"/>
                  <a:gd name="T24" fmla="*/ 28 w 132"/>
                  <a:gd name="T25" fmla="*/ 438 h 599"/>
                  <a:gd name="T26" fmla="*/ 11 w 132"/>
                  <a:gd name="T27" fmla="*/ 460 h 599"/>
                  <a:gd name="T28" fmla="*/ 3 w 132"/>
                  <a:gd name="T29" fmla="*/ 477 h 599"/>
                  <a:gd name="T30" fmla="*/ 0 w 132"/>
                  <a:gd name="T31" fmla="*/ 492 h 599"/>
                  <a:gd name="T32" fmla="*/ 4 w 132"/>
                  <a:gd name="T33" fmla="*/ 504 h 599"/>
                  <a:gd name="T34" fmla="*/ 10 w 132"/>
                  <a:gd name="T35" fmla="*/ 515 h 599"/>
                  <a:gd name="T36" fmla="*/ 18 w 132"/>
                  <a:gd name="T37" fmla="*/ 523 h 599"/>
                  <a:gd name="T38" fmla="*/ 27 w 132"/>
                  <a:gd name="T39" fmla="*/ 530 h 599"/>
                  <a:gd name="T40" fmla="*/ 34 w 132"/>
                  <a:gd name="T41" fmla="*/ 536 h 599"/>
                  <a:gd name="T42" fmla="*/ 42 w 132"/>
                  <a:gd name="T43" fmla="*/ 541 h 599"/>
                  <a:gd name="T44" fmla="*/ 53 w 132"/>
                  <a:gd name="T45" fmla="*/ 548 h 599"/>
                  <a:gd name="T46" fmla="*/ 67 w 132"/>
                  <a:gd name="T47" fmla="*/ 556 h 599"/>
                  <a:gd name="T48" fmla="*/ 81 w 132"/>
                  <a:gd name="T49" fmla="*/ 566 h 599"/>
                  <a:gd name="T50" fmla="*/ 96 w 132"/>
                  <a:gd name="T51" fmla="*/ 575 h 599"/>
                  <a:gd name="T52" fmla="*/ 111 w 132"/>
                  <a:gd name="T53" fmla="*/ 583 h 599"/>
                  <a:gd name="T54" fmla="*/ 122 w 132"/>
                  <a:gd name="T55" fmla="*/ 592 h 599"/>
                  <a:gd name="T56" fmla="*/ 132 w 132"/>
                  <a:gd name="T57" fmla="*/ 599 h 599"/>
                  <a:gd name="T58" fmla="*/ 131 w 132"/>
                  <a:gd name="T59" fmla="*/ 597 h 599"/>
                  <a:gd name="T60" fmla="*/ 126 w 132"/>
                  <a:gd name="T61" fmla="*/ 591 h 599"/>
                  <a:gd name="T62" fmla="*/ 120 w 132"/>
                  <a:gd name="T63" fmla="*/ 583 h 599"/>
                  <a:gd name="T64" fmla="*/ 112 w 132"/>
                  <a:gd name="T65" fmla="*/ 572 h 599"/>
                  <a:gd name="T66" fmla="*/ 103 w 132"/>
                  <a:gd name="T67" fmla="*/ 561 h 599"/>
                  <a:gd name="T68" fmla="*/ 93 w 132"/>
                  <a:gd name="T69" fmla="*/ 549 h 599"/>
                  <a:gd name="T70" fmla="*/ 81 w 132"/>
                  <a:gd name="T71" fmla="*/ 539 h 599"/>
                  <a:gd name="T72" fmla="*/ 69 w 132"/>
                  <a:gd name="T73" fmla="*/ 530 h 599"/>
                  <a:gd name="T74" fmla="*/ 58 w 132"/>
                  <a:gd name="T75" fmla="*/ 522 h 599"/>
                  <a:gd name="T76" fmla="*/ 48 w 132"/>
                  <a:gd name="T77" fmla="*/ 513 h 599"/>
                  <a:gd name="T78" fmla="*/ 40 w 132"/>
                  <a:gd name="T79" fmla="*/ 503 h 599"/>
                  <a:gd name="T80" fmla="*/ 33 w 132"/>
                  <a:gd name="T81" fmla="*/ 494 h 599"/>
                  <a:gd name="T82" fmla="*/ 30 w 132"/>
                  <a:gd name="T83" fmla="*/ 484 h 599"/>
                  <a:gd name="T84" fmla="*/ 31 w 132"/>
                  <a:gd name="T85" fmla="*/ 472 h 599"/>
                  <a:gd name="T86" fmla="*/ 37 w 132"/>
                  <a:gd name="T87" fmla="*/ 460 h 599"/>
                  <a:gd name="T88" fmla="*/ 50 w 132"/>
                  <a:gd name="T89" fmla="*/ 446 h 599"/>
                  <a:gd name="T90" fmla="*/ 65 w 132"/>
                  <a:gd name="T91" fmla="*/ 427 h 599"/>
                  <a:gd name="T92" fmla="*/ 79 w 132"/>
                  <a:gd name="T93" fmla="*/ 402 h 599"/>
                  <a:gd name="T94" fmla="*/ 90 w 132"/>
                  <a:gd name="T95" fmla="*/ 370 h 599"/>
                  <a:gd name="T96" fmla="*/ 98 w 132"/>
                  <a:gd name="T97" fmla="*/ 332 h 599"/>
                  <a:gd name="T98" fmla="*/ 103 w 132"/>
                  <a:gd name="T99" fmla="*/ 290 h 599"/>
                  <a:gd name="T100" fmla="*/ 102 w 132"/>
                  <a:gd name="T101" fmla="*/ 245 h 599"/>
                  <a:gd name="T102" fmla="*/ 96 w 132"/>
                  <a:gd name="T103" fmla="*/ 199 h 599"/>
                  <a:gd name="T104" fmla="*/ 83 w 132"/>
                  <a:gd name="T105" fmla="*/ 152 h 599"/>
                  <a:gd name="T106" fmla="*/ 78 w 132"/>
                  <a:gd name="T107" fmla="*/ 135 h 599"/>
                  <a:gd name="T108" fmla="*/ 73 w 132"/>
                  <a:gd name="T109" fmla="*/ 120 h 599"/>
                  <a:gd name="T110" fmla="*/ 67 w 132"/>
                  <a:gd name="T111" fmla="*/ 105 h 599"/>
                  <a:gd name="T112" fmla="*/ 61 w 132"/>
                  <a:gd name="T113" fmla="*/ 90 h 599"/>
                  <a:gd name="T114" fmla="*/ 54 w 132"/>
                  <a:gd name="T115" fmla="*/ 73 h 599"/>
                  <a:gd name="T116" fmla="*/ 46 w 132"/>
                  <a:gd name="T117" fmla="*/ 53 h 599"/>
                  <a:gd name="T118" fmla="*/ 35 w 132"/>
                  <a:gd name="T119" fmla="*/ 29 h 599"/>
                  <a:gd name="T120" fmla="*/ 22 w 132"/>
                  <a:gd name="T121" fmla="*/ 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599">
                    <a:moveTo>
                      <a:pt x="22" y="0"/>
                    </a:moveTo>
                    <a:lnTo>
                      <a:pt x="25" y="9"/>
                    </a:lnTo>
                    <a:lnTo>
                      <a:pt x="29" y="31"/>
                    </a:lnTo>
                    <a:lnTo>
                      <a:pt x="37" y="60"/>
                    </a:lnTo>
                    <a:lnTo>
                      <a:pt x="45" y="87"/>
                    </a:lnTo>
                    <a:lnTo>
                      <a:pt x="57" y="130"/>
                    </a:lnTo>
                    <a:lnTo>
                      <a:pt x="65" y="177"/>
                    </a:lnTo>
                    <a:lnTo>
                      <a:pt x="71" y="227"/>
                    </a:lnTo>
                    <a:lnTo>
                      <a:pt x="72" y="278"/>
                    </a:lnTo>
                    <a:lnTo>
                      <a:pt x="68" y="327"/>
                    </a:lnTo>
                    <a:lnTo>
                      <a:pt x="60" y="371"/>
                    </a:lnTo>
                    <a:lnTo>
                      <a:pt x="46" y="409"/>
                    </a:lnTo>
                    <a:lnTo>
                      <a:pt x="28" y="438"/>
                    </a:lnTo>
                    <a:lnTo>
                      <a:pt x="11" y="460"/>
                    </a:lnTo>
                    <a:lnTo>
                      <a:pt x="3" y="477"/>
                    </a:lnTo>
                    <a:lnTo>
                      <a:pt x="0" y="492"/>
                    </a:lnTo>
                    <a:lnTo>
                      <a:pt x="4" y="504"/>
                    </a:lnTo>
                    <a:lnTo>
                      <a:pt x="10" y="515"/>
                    </a:lnTo>
                    <a:lnTo>
                      <a:pt x="18" y="523"/>
                    </a:lnTo>
                    <a:lnTo>
                      <a:pt x="27" y="530"/>
                    </a:lnTo>
                    <a:lnTo>
                      <a:pt x="34" y="536"/>
                    </a:lnTo>
                    <a:lnTo>
                      <a:pt x="42" y="541"/>
                    </a:lnTo>
                    <a:lnTo>
                      <a:pt x="53" y="548"/>
                    </a:lnTo>
                    <a:lnTo>
                      <a:pt x="67" y="556"/>
                    </a:lnTo>
                    <a:lnTo>
                      <a:pt x="81" y="566"/>
                    </a:lnTo>
                    <a:lnTo>
                      <a:pt x="96" y="575"/>
                    </a:lnTo>
                    <a:lnTo>
                      <a:pt x="111" y="583"/>
                    </a:lnTo>
                    <a:lnTo>
                      <a:pt x="122" y="592"/>
                    </a:lnTo>
                    <a:lnTo>
                      <a:pt x="132" y="599"/>
                    </a:lnTo>
                    <a:lnTo>
                      <a:pt x="131" y="597"/>
                    </a:lnTo>
                    <a:lnTo>
                      <a:pt x="126" y="591"/>
                    </a:lnTo>
                    <a:lnTo>
                      <a:pt x="120" y="583"/>
                    </a:lnTo>
                    <a:lnTo>
                      <a:pt x="112" y="572"/>
                    </a:lnTo>
                    <a:lnTo>
                      <a:pt x="103" y="561"/>
                    </a:lnTo>
                    <a:lnTo>
                      <a:pt x="93" y="549"/>
                    </a:lnTo>
                    <a:lnTo>
                      <a:pt x="81" y="539"/>
                    </a:lnTo>
                    <a:lnTo>
                      <a:pt x="69" y="530"/>
                    </a:lnTo>
                    <a:lnTo>
                      <a:pt x="58" y="522"/>
                    </a:lnTo>
                    <a:lnTo>
                      <a:pt x="48" y="513"/>
                    </a:lnTo>
                    <a:lnTo>
                      <a:pt x="40" y="503"/>
                    </a:lnTo>
                    <a:lnTo>
                      <a:pt x="33" y="494"/>
                    </a:lnTo>
                    <a:lnTo>
                      <a:pt x="30" y="484"/>
                    </a:lnTo>
                    <a:lnTo>
                      <a:pt x="31" y="472"/>
                    </a:lnTo>
                    <a:lnTo>
                      <a:pt x="37" y="460"/>
                    </a:lnTo>
                    <a:lnTo>
                      <a:pt x="50" y="446"/>
                    </a:lnTo>
                    <a:lnTo>
                      <a:pt x="65" y="427"/>
                    </a:lnTo>
                    <a:lnTo>
                      <a:pt x="79" y="402"/>
                    </a:lnTo>
                    <a:lnTo>
                      <a:pt x="90" y="370"/>
                    </a:lnTo>
                    <a:lnTo>
                      <a:pt x="98" y="332"/>
                    </a:lnTo>
                    <a:lnTo>
                      <a:pt x="103" y="290"/>
                    </a:lnTo>
                    <a:lnTo>
                      <a:pt x="102" y="245"/>
                    </a:lnTo>
                    <a:lnTo>
                      <a:pt x="96" y="199"/>
                    </a:lnTo>
                    <a:lnTo>
                      <a:pt x="83" y="152"/>
                    </a:lnTo>
                    <a:lnTo>
                      <a:pt x="78" y="135"/>
                    </a:lnTo>
                    <a:lnTo>
                      <a:pt x="73" y="120"/>
                    </a:lnTo>
                    <a:lnTo>
                      <a:pt x="67" y="105"/>
                    </a:lnTo>
                    <a:lnTo>
                      <a:pt x="61" y="90"/>
                    </a:lnTo>
                    <a:lnTo>
                      <a:pt x="54" y="73"/>
                    </a:lnTo>
                    <a:lnTo>
                      <a:pt x="46" y="53"/>
                    </a:lnTo>
                    <a:lnTo>
                      <a:pt x="35" y="29"/>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385"/>
              <p:cNvSpPr>
                <a:spLocks/>
              </p:cNvSpPr>
              <p:nvPr/>
            </p:nvSpPr>
            <p:spPr bwMode="auto">
              <a:xfrm>
                <a:off x="1217613" y="1614488"/>
                <a:ext cx="65088" cy="33338"/>
              </a:xfrm>
              <a:custGeom>
                <a:avLst/>
                <a:gdLst>
                  <a:gd name="T0" fmla="*/ 0 w 82"/>
                  <a:gd name="T1" fmla="*/ 20 h 42"/>
                  <a:gd name="T2" fmla="*/ 3 w 82"/>
                  <a:gd name="T3" fmla="*/ 19 h 42"/>
                  <a:gd name="T4" fmla="*/ 7 w 82"/>
                  <a:gd name="T5" fmla="*/ 17 h 42"/>
                  <a:gd name="T6" fmla="*/ 15 w 82"/>
                  <a:gd name="T7" fmla="*/ 16 h 42"/>
                  <a:gd name="T8" fmla="*/ 26 w 82"/>
                  <a:gd name="T9" fmla="*/ 15 h 42"/>
                  <a:gd name="T10" fmla="*/ 36 w 82"/>
                  <a:gd name="T11" fmla="*/ 17 h 42"/>
                  <a:gd name="T12" fmla="*/ 46 w 82"/>
                  <a:gd name="T13" fmla="*/ 21 h 42"/>
                  <a:gd name="T14" fmla="*/ 56 w 82"/>
                  <a:gd name="T15" fmla="*/ 29 h 42"/>
                  <a:gd name="T16" fmla="*/ 64 w 82"/>
                  <a:gd name="T17" fmla="*/ 42 h 42"/>
                  <a:gd name="T18" fmla="*/ 82 w 82"/>
                  <a:gd name="T19" fmla="*/ 39 h 42"/>
                  <a:gd name="T20" fmla="*/ 81 w 82"/>
                  <a:gd name="T21" fmla="*/ 36 h 42"/>
                  <a:gd name="T22" fmla="*/ 77 w 82"/>
                  <a:gd name="T23" fmla="*/ 29 h 42"/>
                  <a:gd name="T24" fmla="*/ 72 w 82"/>
                  <a:gd name="T25" fmla="*/ 19 h 42"/>
                  <a:gd name="T26" fmla="*/ 62 w 82"/>
                  <a:gd name="T27" fmla="*/ 9 h 42"/>
                  <a:gd name="T28" fmla="*/ 51 w 82"/>
                  <a:gd name="T29" fmla="*/ 2 h 42"/>
                  <a:gd name="T30" fmla="*/ 37 w 82"/>
                  <a:gd name="T31" fmla="*/ 0 h 42"/>
                  <a:gd name="T32" fmla="*/ 20 w 82"/>
                  <a:gd name="T33" fmla="*/ 5 h 42"/>
                  <a:gd name="T34" fmla="*/ 0 w 82"/>
                  <a:gd name="T3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2">
                    <a:moveTo>
                      <a:pt x="0" y="20"/>
                    </a:moveTo>
                    <a:lnTo>
                      <a:pt x="3" y="19"/>
                    </a:lnTo>
                    <a:lnTo>
                      <a:pt x="7" y="17"/>
                    </a:lnTo>
                    <a:lnTo>
                      <a:pt x="15" y="16"/>
                    </a:lnTo>
                    <a:lnTo>
                      <a:pt x="26" y="15"/>
                    </a:lnTo>
                    <a:lnTo>
                      <a:pt x="36" y="17"/>
                    </a:lnTo>
                    <a:lnTo>
                      <a:pt x="46" y="21"/>
                    </a:lnTo>
                    <a:lnTo>
                      <a:pt x="56" y="29"/>
                    </a:lnTo>
                    <a:lnTo>
                      <a:pt x="64" y="42"/>
                    </a:lnTo>
                    <a:lnTo>
                      <a:pt x="82" y="39"/>
                    </a:lnTo>
                    <a:lnTo>
                      <a:pt x="81" y="36"/>
                    </a:lnTo>
                    <a:lnTo>
                      <a:pt x="77" y="29"/>
                    </a:lnTo>
                    <a:lnTo>
                      <a:pt x="72" y="19"/>
                    </a:lnTo>
                    <a:lnTo>
                      <a:pt x="62" y="9"/>
                    </a:lnTo>
                    <a:lnTo>
                      <a:pt x="51" y="2"/>
                    </a:lnTo>
                    <a:lnTo>
                      <a:pt x="37" y="0"/>
                    </a:lnTo>
                    <a:lnTo>
                      <a:pt x="20" y="5"/>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386"/>
              <p:cNvSpPr>
                <a:spLocks/>
              </p:cNvSpPr>
              <p:nvPr/>
            </p:nvSpPr>
            <p:spPr bwMode="auto">
              <a:xfrm>
                <a:off x="1182688" y="1658938"/>
                <a:ext cx="88900" cy="23813"/>
              </a:xfrm>
              <a:custGeom>
                <a:avLst/>
                <a:gdLst>
                  <a:gd name="T0" fmla="*/ 0 w 111"/>
                  <a:gd name="T1" fmla="*/ 27 h 30"/>
                  <a:gd name="T2" fmla="*/ 3 w 111"/>
                  <a:gd name="T3" fmla="*/ 27 h 30"/>
                  <a:gd name="T4" fmla="*/ 13 w 111"/>
                  <a:gd name="T5" fmla="*/ 28 h 30"/>
                  <a:gd name="T6" fmla="*/ 28 w 111"/>
                  <a:gd name="T7" fmla="*/ 30 h 30"/>
                  <a:gd name="T8" fmla="*/ 46 w 111"/>
                  <a:gd name="T9" fmla="*/ 30 h 30"/>
                  <a:gd name="T10" fmla="*/ 64 w 111"/>
                  <a:gd name="T11" fmla="*/ 29 h 30"/>
                  <a:gd name="T12" fmla="*/ 82 w 111"/>
                  <a:gd name="T13" fmla="*/ 27 h 30"/>
                  <a:gd name="T14" fmla="*/ 99 w 111"/>
                  <a:gd name="T15" fmla="*/ 21 h 30"/>
                  <a:gd name="T16" fmla="*/ 111 w 111"/>
                  <a:gd name="T17" fmla="*/ 13 h 30"/>
                  <a:gd name="T18" fmla="*/ 95 w 111"/>
                  <a:gd name="T19" fmla="*/ 0 h 30"/>
                  <a:gd name="T20" fmla="*/ 93 w 111"/>
                  <a:gd name="T21" fmla="*/ 2 h 30"/>
                  <a:gd name="T22" fmla="*/ 85 w 111"/>
                  <a:gd name="T23" fmla="*/ 5 h 30"/>
                  <a:gd name="T24" fmla="*/ 74 w 111"/>
                  <a:gd name="T25" fmla="*/ 8 h 30"/>
                  <a:gd name="T26" fmla="*/ 61 w 111"/>
                  <a:gd name="T27" fmla="*/ 13 h 30"/>
                  <a:gd name="T28" fmla="*/ 46 w 111"/>
                  <a:gd name="T29" fmla="*/ 19 h 30"/>
                  <a:gd name="T30" fmla="*/ 29 w 111"/>
                  <a:gd name="T31" fmla="*/ 22 h 30"/>
                  <a:gd name="T32" fmla="*/ 13 w 111"/>
                  <a:gd name="T33" fmla="*/ 26 h 30"/>
                  <a:gd name="T34" fmla="*/ 0 w 111"/>
                  <a:gd name="T3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30">
                    <a:moveTo>
                      <a:pt x="0" y="27"/>
                    </a:moveTo>
                    <a:lnTo>
                      <a:pt x="3" y="27"/>
                    </a:lnTo>
                    <a:lnTo>
                      <a:pt x="13" y="28"/>
                    </a:lnTo>
                    <a:lnTo>
                      <a:pt x="28" y="30"/>
                    </a:lnTo>
                    <a:lnTo>
                      <a:pt x="46" y="30"/>
                    </a:lnTo>
                    <a:lnTo>
                      <a:pt x="64" y="29"/>
                    </a:lnTo>
                    <a:lnTo>
                      <a:pt x="82" y="27"/>
                    </a:lnTo>
                    <a:lnTo>
                      <a:pt x="99" y="21"/>
                    </a:lnTo>
                    <a:lnTo>
                      <a:pt x="111" y="13"/>
                    </a:lnTo>
                    <a:lnTo>
                      <a:pt x="95" y="0"/>
                    </a:lnTo>
                    <a:lnTo>
                      <a:pt x="93" y="2"/>
                    </a:lnTo>
                    <a:lnTo>
                      <a:pt x="85" y="5"/>
                    </a:lnTo>
                    <a:lnTo>
                      <a:pt x="74" y="8"/>
                    </a:lnTo>
                    <a:lnTo>
                      <a:pt x="61" y="13"/>
                    </a:lnTo>
                    <a:lnTo>
                      <a:pt x="46" y="19"/>
                    </a:lnTo>
                    <a:lnTo>
                      <a:pt x="29" y="22"/>
                    </a:lnTo>
                    <a:lnTo>
                      <a:pt x="13" y="26"/>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387"/>
              <p:cNvSpPr>
                <a:spLocks/>
              </p:cNvSpPr>
              <p:nvPr/>
            </p:nvSpPr>
            <p:spPr bwMode="auto">
              <a:xfrm>
                <a:off x="1258888" y="915988"/>
                <a:ext cx="152400" cy="452438"/>
              </a:xfrm>
              <a:custGeom>
                <a:avLst/>
                <a:gdLst>
                  <a:gd name="T0" fmla="*/ 0 w 192"/>
                  <a:gd name="T1" fmla="*/ 1 h 569"/>
                  <a:gd name="T2" fmla="*/ 4 w 192"/>
                  <a:gd name="T3" fmla="*/ 1 h 569"/>
                  <a:gd name="T4" fmla="*/ 14 w 192"/>
                  <a:gd name="T5" fmla="*/ 2 h 569"/>
                  <a:gd name="T6" fmla="*/ 28 w 192"/>
                  <a:gd name="T7" fmla="*/ 6 h 569"/>
                  <a:gd name="T8" fmla="*/ 43 w 192"/>
                  <a:gd name="T9" fmla="*/ 14 h 569"/>
                  <a:gd name="T10" fmla="*/ 57 w 192"/>
                  <a:gd name="T11" fmla="*/ 27 h 569"/>
                  <a:gd name="T12" fmla="*/ 66 w 192"/>
                  <a:gd name="T13" fmla="*/ 45 h 569"/>
                  <a:gd name="T14" fmla="*/ 70 w 192"/>
                  <a:gd name="T15" fmla="*/ 72 h 569"/>
                  <a:gd name="T16" fmla="*/ 66 w 192"/>
                  <a:gd name="T17" fmla="*/ 107 h 569"/>
                  <a:gd name="T18" fmla="*/ 58 w 192"/>
                  <a:gd name="T19" fmla="*/ 150 h 569"/>
                  <a:gd name="T20" fmla="*/ 54 w 192"/>
                  <a:gd name="T21" fmla="*/ 195 h 569"/>
                  <a:gd name="T22" fmla="*/ 53 w 192"/>
                  <a:gd name="T23" fmla="*/ 240 h 569"/>
                  <a:gd name="T24" fmla="*/ 55 w 192"/>
                  <a:gd name="T25" fmla="*/ 285 h 569"/>
                  <a:gd name="T26" fmla="*/ 62 w 192"/>
                  <a:gd name="T27" fmla="*/ 327 h 569"/>
                  <a:gd name="T28" fmla="*/ 74 w 192"/>
                  <a:gd name="T29" fmla="*/ 365 h 569"/>
                  <a:gd name="T30" fmla="*/ 90 w 192"/>
                  <a:gd name="T31" fmla="*/ 397 h 569"/>
                  <a:gd name="T32" fmla="*/ 111 w 192"/>
                  <a:gd name="T33" fmla="*/ 422 h 569"/>
                  <a:gd name="T34" fmla="*/ 131 w 192"/>
                  <a:gd name="T35" fmla="*/ 442 h 569"/>
                  <a:gd name="T36" fmla="*/ 148 w 192"/>
                  <a:gd name="T37" fmla="*/ 463 h 569"/>
                  <a:gd name="T38" fmla="*/ 160 w 192"/>
                  <a:gd name="T39" fmla="*/ 484 h 569"/>
                  <a:gd name="T40" fmla="*/ 168 w 192"/>
                  <a:gd name="T41" fmla="*/ 505 h 569"/>
                  <a:gd name="T42" fmla="*/ 174 w 192"/>
                  <a:gd name="T43" fmla="*/ 523 h 569"/>
                  <a:gd name="T44" fmla="*/ 178 w 192"/>
                  <a:gd name="T45" fmla="*/ 541 h 569"/>
                  <a:gd name="T46" fmla="*/ 179 w 192"/>
                  <a:gd name="T47" fmla="*/ 556 h 569"/>
                  <a:gd name="T48" fmla="*/ 179 w 192"/>
                  <a:gd name="T49" fmla="*/ 569 h 569"/>
                  <a:gd name="T50" fmla="*/ 192 w 192"/>
                  <a:gd name="T51" fmla="*/ 529 h 569"/>
                  <a:gd name="T52" fmla="*/ 192 w 192"/>
                  <a:gd name="T53" fmla="*/ 524 h 569"/>
                  <a:gd name="T54" fmla="*/ 190 w 192"/>
                  <a:gd name="T55" fmla="*/ 513 h 569"/>
                  <a:gd name="T56" fmla="*/ 187 w 192"/>
                  <a:gd name="T57" fmla="*/ 497 h 569"/>
                  <a:gd name="T58" fmla="*/ 181 w 192"/>
                  <a:gd name="T59" fmla="*/ 477 h 569"/>
                  <a:gd name="T60" fmla="*/ 172 w 192"/>
                  <a:gd name="T61" fmla="*/ 455 h 569"/>
                  <a:gd name="T62" fmla="*/ 160 w 192"/>
                  <a:gd name="T63" fmla="*/ 434 h 569"/>
                  <a:gd name="T64" fmla="*/ 145 w 192"/>
                  <a:gd name="T65" fmla="*/ 416 h 569"/>
                  <a:gd name="T66" fmla="*/ 127 w 192"/>
                  <a:gd name="T67" fmla="*/ 402 h 569"/>
                  <a:gd name="T68" fmla="*/ 108 w 192"/>
                  <a:gd name="T69" fmla="*/ 387 h 569"/>
                  <a:gd name="T70" fmla="*/ 93 w 192"/>
                  <a:gd name="T71" fmla="*/ 365 h 569"/>
                  <a:gd name="T72" fmla="*/ 82 w 192"/>
                  <a:gd name="T73" fmla="*/ 336 h 569"/>
                  <a:gd name="T74" fmla="*/ 75 w 192"/>
                  <a:gd name="T75" fmla="*/ 302 h 569"/>
                  <a:gd name="T76" fmla="*/ 72 w 192"/>
                  <a:gd name="T77" fmla="*/ 264 h 569"/>
                  <a:gd name="T78" fmla="*/ 72 w 192"/>
                  <a:gd name="T79" fmla="*/ 220 h 569"/>
                  <a:gd name="T80" fmla="*/ 75 w 192"/>
                  <a:gd name="T81" fmla="*/ 175 h 569"/>
                  <a:gd name="T82" fmla="*/ 83 w 192"/>
                  <a:gd name="T83" fmla="*/ 127 h 569"/>
                  <a:gd name="T84" fmla="*/ 88 w 192"/>
                  <a:gd name="T85" fmla="*/ 84 h 569"/>
                  <a:gd name="T86" fmla="*/ 85 w 192"/>
                  <a:gd name="T87" fmla="*/ 52 h 569"/>
                  <a:gd name="T88" fmla="*/ 77 w 192"/>
                  <a:gd name="T89" fmla="*/ 29 h 569"/>
                  <a:gd name="T90" fmla="*/ 66 w 192"/>
                  <a:gd name="T91" fmla="*/ 14 h 569"/>
                  <a:gd name="T92" fmla="*/ 50 w 192"/>
                  <a:gd name="T93" fmla="*/ 6 h 569"/>
                  <a:gd name="T94" fmla="*/ 34 w 192"/>
                  <a:gd name="T95" fmla="*/ 1 h 569"/>
                  <a:gd name="T96" fmla="*/ 16 w 192"/>
                  <a:gd name="T97" fmla="*/ 0 h 569"/>
                  <a:gd name="T98" fmla="*/ 0 w 192"/>
                  <a:gd name="T99" fmla="*/ 1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2" h="569">
                    <a:moveTo>
                      <a:pt x="0" y="1"/>
                    </a:moveTo>
                    <a:lnTo>
                      <a:pt x="4" y="1"/>
                    </a:lnTo>
                    <a:lnTo>
                      <a:pt x="14" y="2"/>
                    </a:lnTo>
                    <a:lnTo>
                      <a:pt x="28" y="6"/>
                    </a:lnTo>
                    <a:lnTo>
                      <a:pt x="43" y="14"/>
                    </a:lnTo>
                    <a:lnTo>
                      <a:pt x="57" y="27"/>
                    </a:lnTo>
                    <a:lnTo>
                      <a:pt x="66" y="45"/>
                    </a:lnTo>
                    <a:lnTo>
                      <a:pt x="70" y="72"/>
                    </a:lnTo>
                    <a:lnTo>
                      <a:pt x="66" y="107"/>
                    </a:lnTo>
                    <a:lnTo>
                      <a:pt x="58" y="150"/>
                    </a:lnTo>
                    <a:lnTo>
                      <a:pt x="54" y="195"/>
                    </a:lnTo>
                    <a:lnTo>
                      <a:pt x="53" y="240"/>
                    </a:lnTo>
                    <a:lnTo>
                      <a:pt x="55" y="285"/>
                    </a:lnTo>
                    <a:lnTo>
                      <a:pt x="62" y="327"/>
                    </a:lnTo>
                    <a:lnTo>
                      <a:pt x="74" y="365"/>
                    </a:lnTo>
                    <a:lnTo>
                      <a:pt x="90" y="397"/>
                    </a:lnTo>
                    <a:lnTo>
                      <a:pt x="111" y="422"/>
                    </a:lnTo>
                    <a:lnTo>
                      <a:pt x="131" y="442"/>
                    </a:lnTo>
                    <a:lnTo>
                      <a:pt x="148" y="463"/>
                    </a:lnTo>
                    <a:lnTo>
                      <a:pt x="160" y="484"/>
                    </a:lnTo>
                    <a:lnTo>
                      <a:pt x="168" y="505"/>
                    </a:lnTo>
                    <a:lnTo>
                      <a:pt x="174" y="523"/>
                    </a:lnTo>
                    <a:lnTo>
                      <a:pt x="178" y="541"/>
                    </a:lnTo>
                    <a:lnTo>
                      <a:pt x="179" y="556"/>
                    </a:lnTo>
                    <a:lnTo>
                      <a:pt x="179" y="569"/>
                    </a:lnTo>
                    <a:lnTo>
                      <a:pt x="192" y="529"/>
                    </a:lnTo>
                    <a:lnTo>
                      <a:pt x="192" y="524"/>
                    </a:lnTo>
                    <a:lnTo>
                      <a:pt x="190" y="513"/>
                    </a:lnTo>
                    <a:lnTo>
                      <a:pt x="187" y="497"/>
                    </a:lnTo>
                    <a:lnTo>
                      <a:pt x="181" y="477"/>
                    </a:lnTo>
                    <a:lnTo>
                      <a:pt x="172" y="455"/>
                    </a:lnTo>
                    <a:lnTo>
                      <a:pt x="160" y="434"/>
                    </a:lnTo>
                    <a:lnTo>
                      <a:pt x="145" y="416"/>
                    </a:lnTo>
                    <a:lnTo>
                      <a:pt x="127" y="402"/>
                    </a:lnTo>
                    <a:lnTo>
                      <a:pt x="108" y="387"/>
                    </a:lnTo>
                    <a:lnTo>
                      <a:pt x="93" y="365"/>
                    </a:lnTo>
                    <a:lnTo>
                      <a:pt x="82" y="336"/>
                    </a:lnTo>
                    <a:lnTo>
                      <a:pt x="75" y="302"/>
                    </a:lnTo>
                    <a:lnTo>
                      <a:pt x="72" y="264"/>
                    </a:lnTo>
                    <a:lnTo>
                      <a:pt x="72" y="220"/>
                    </a:lnTo>
                    <a:lnTo>
                      <a:pt x="75" y="175"/>
                    </a:lnTo>
                    <a:lnTo>
                      <a:pt x="83" y="127"/>
                    </a:lnTo>
                    <a:lnTo>
                      <a:pt x="88" y="84"/>
                    </a:lnTo>
                    <a:lnTo>
                      <a:pt x="85" y="52"/>
                    </a:lnTo>
                    <a:lnTo>
                      <a:pt x="77" y="29"/>
                    </a:lnTo>
                    <a:lnTo>
                      <a:pt x="66" y="14"/>
                    </a:lnTo>
                    <a:lnTo>
                      <a:pt x="50" y="6"/>
                    </a:lnTo>
                    <a:lnTo>
                      <a:pt x="34" y="1"/>
                    </a:lnTo>
                    <a:lnTo>
                      <a:pt x="16"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388"/>
              <p:cNvSpPr>
                <a:spLocks/>
              </p:cNvSpPr>
              <p:nvPr/>
            </p:nvSpPr>
            <p:spPr bwMode="auto">
              <a:xfrm>
                <a:off x="1254125" y="1266825"/>
                <a:ext cx="106363" cy="65088"/>
              </a:xfrm>
              <a:custGeom>
                <a:avLst/>
                <a:gdLst>
                  <a:gd name="T0" fmla="*/ 135 w 135"/>
                  <a:gd name="T1" fmla="*/ 37 h 82"/>
                  <a:gd name="T2" fmla="*/ 132 w 135"/>
                  <a:gd name="T3" fmla="*/ 35 h 82"/>
                  <a:gd name="T4" fmla="*/ 120 w 135"/>
                  <a:gd name="T5" fmla="*/ 29 h 82"/>
                  <a:gd name="T6" fmla="*/ 104 w 135"/>
                  <a:gd name="T7" fmla="*/ 22 h 82"/>
                  <a:gd name="T8" fmla="*/ 84 w 135"/>
                  <a:gd name="T9" fmla="*/ 19 h 82"/>
                  <a:gd name="T10" fmla="*/ 63 w 135"/>
                  <a:gd name="T11" fmla="*/ 20 h 82"/>
                  <a:gd name="T12" fmla="*/ 41 w 135"/>
                  <a:gd name="T13" fmla="*/ 29 h 82"/>
                  <a:gd name="T14" fmla="*/ 19 w 135"/>
                  <a:gd name="T15" fmla="*/ 49 h 82"/>
                  <a:gd name="T16" fmla="*/ 0 w 135"/>
                  <a:gd name="T17" fmla="*/ 82 h 82"/>
                  <a:gd name="T18" fmla="*/ 2 w 135"/>
                  <a:gd name="T19" fmla="*/ 77 h 82"/>
                  <a:gd name="T20" fmla="*/ 4 w 135"/>
                  <a:gd name="T21" fmla="*/ 65 h 82"/>
                  <a:gd name="T22" fmla="*/ 8 w 135"/>
                  <a:gd name="T23" fmla="*/ 49 h 82"/>
                  <a:gd name="T24" fmla="*/ 18 w 135"/>
                  <a:gd name="T25" fmla="*/ 30 h 82"/>
                  <a:gd name="T26" fmla="*/ 31 w 135"/>
                  <a:gd name="T27" fmla="*/ 15 h 82"/>
                  <a:gd name="T28" fmla="*/ 52 w 135"/>
                  <a:gd name="T29" fmla="*/ 4 h 82"/>
                  <a:gd name="T30" fmla="*/ 79 w 135"/>
                  <a:gd name="T31" fmla="*/ 0 h 82"/>
                  <a:gd name="T32" fmla="*/ 113 w 135"/>
                  <a:gd name="T33" fmla="*/ 7 h 82"/>
                  <a:gd name="T34" fmla="*/ 135 w 135"/>
                  <a:gd name="T35" fmla="*/ 3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82">
                    <a:moveTo>
                      <a:pt x="135" y="37"/>
                    </a:moveTo>
                    <a:lnTo>
                      <a:pt x="132" y="35"/>
                    </a:lnTo>
                    <a:lnTo>
                      <a:pt x="120" y="29"/>
                    </a:lnTo>
                    <a:lnTo>
                      <a:pt x="104" y="22"/>
                    </a:lnTo>
                    <a:lnTo>
                      <a:pt x="84" y="19"/>
                    </a:lnTo>
                    <a:lnTo>
                      <a:pt x="63" y="20"/>
                    </a:lnTo>
                    <a:lnTo>
                      <a:pt x="41" y="29"/>
                    </a:lnTo>
                    <a:lnTo>
                      <a:pt x="19" y="49"/>
                    </a:lnTo>
                    <a:lnTo>
                      <a:pt x="0" y="82"/>
                    </a:lnTo>
                    <a:lnTo>
                      <a:pt x="2" y="77"/>
                    </a:lnTo>
                    <a:lnTo>
                      <a:pt x="4" y="65"/>
                    </a:lnTo>
                    <a:lnTo>
                      <a:pt x="8" y="49"/>
                    </a:lnTo>
                    <a:lnTo>
                      <a:pt x="18" y="30"/>
                    </a:lnTo>
                    <a:lnTo>
                      <a:pt x="31" y="15"/>
                    </a:lnTo>
                    <a:lnTo>
                      <a:pt x="52" y="4"/>
                    </a:lnTo>
                    <a:lnTo>
                      <a:pt x="79" y="0"/>
                    </a:lnTo>
                    <a:lnTo>
                      <a:pt x="113" y="7"/>
                    </a:lnTo>
                    <a:lnTo>
                      <a:pt x="135"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389"/>
              <p:cNvSpPr>
                <a:spLocks/>
              </p:cNvSpPr>
              <p:nvPr/>
            </p:nvSpPr>
            <p:spPr bwMode="auto">
              <a:xfrm>
                <a:off x="1273175" y="1350963"/>
                <a:ext cx="130175" cy="44450"/>
              </a:xfrm>
              <a:custGeom>
                <a:avLst/>
                <a:gdLst>
                  <a:gd name="T0" fmla="*/ 162 w 162"/>
                  <a:gd name="T1" fmla="*/ 41 h 57"/>
                  <a:gd name="T2" fmla="*/ 161 w 162"/>
                  <a:gd name="T3" fmla="*/ 41 h 57"/>
                  <a:gd name="T4" fmla="*/ 156 w 162"/>
                  <a:gd name="T5" fmla="*/ 42 h 57"/>
                  <a:gd name="T6" fmla="*/ 149 w 162"/>
                  <a:gd name="T7" fmla="*/ 42 h 57"/>
                  <a:gd name="T8" fmla="*/ 141 w 162"/>
                  <a:gd name="T9" fmla="*/ 41 h 57"/>
                  <a:gd name="T10" fmla="*/ 132 w 162"/>
                  <a:gd name="T11" fmla="*/ 38 h 57"/>
                  <a:gd name="T12" fmla="*/ 123 w 162"/>
                  <a:gd name="T13" fmla="*/ 35 h 57"/>
                  <a:gd name="T14" fmla="*/ 114 w 162"/>
                  <a:gd name="T15" fmla="*/ 28 h 57"/>
                  <a:gd name="T16" fmla="*/ 105 w 162"/>
                  <a:gd name="T17" fmla="*/ 19 h 57"/>
                  <a:gd name="T18" fmla="*/ 95 w 162"/>
                  <a:gd name="T19" fmla="*/ 10 h 57"/>
                  <a:gd name="T20" fmla="*/ 84 w 162"/>
                  <a:gd name="T21" fmla="*/ 3 h 57"/>
                  <a:gd name="T22" fmla="*/ 71 w 162"/>
                  <a:gd name="T23" fmla="*/ 0 h 57"/>
                  <a:gd name="T24" fmla="*/ 56 w 162"/>
                  <a:gd name="T25" fmla="*/ 0 h 57"/>
                  <a:gd name="T26" fmla="*/ 42 w 162"/>
                  <a:gd name="T27" fmla="*/ 5 h 57"/>
                  <a:gd name="T28" fmla="*/ 27 w 162"/>
                  <a:gd name="T29" fmla="*/ 12 h 57"/>
                  <a:gd name="T30" fmla="*/ 12 w 162"/>
                  <a:gd name="T31" fmla="*/ 23 h 57"/>
                  <a:gd name="T32" fmla="*/ 0 w 162"/>
                  <a:gd name="T33" fmla="*/ 37 h 57"/>
                  <a:gd name="T34" fmla="*/ 16 w 162"/>
                  <a:gd name="T35" fmla="*/ 57 h 57"/>
                  <a:gd name="T36" fmla="*/ 18 w 162"/>
                  <a:gd name="T37" fmla="*/ 55 h 57"/>
                  <a:gd name="T38" fmla="*/ 23 w 162"/>
                  <a:gd name="T39" fmla="*/ 48 h 57"/>
                  <a:gd name="T40" fmla="*/ 31 w 162"/>
                  <a:gd name="T41" fmla="*/ 40 h 57"/>
                  <a:gd name="T42" fmla="*/ 40 w 162"/>
                  <a:gd name="T43" fmla="*/ 31 h 57"/>
                  <a:gd name="T44" fmla="*/ 50 w 162"/>
                  <a:gd name="T45" fmla="*/ 23 h 57"/>
                  <a:gd name="T46" fmla="*/ 62 w 162"/>
                  <a:gd name="T47" fmla="*/ 20 h 57"/>
                  <a:gd name="T48" fmla="*/ 72 w 162"/>
                  <a:gd name="T49" fmla="*/ 20 h 57"/>
                  <a:gd name="T50" fmla="*/ 83 w 162"/>
                  <a:gd name="T51" fmla="*/ 27 h 57"/>
                  <a:gd name="T52" fmla="*/ 99 w 162"/>
                  <a:gd name="T53" fmla="*/ 42 h 57"/>
                  <a:gd name="T54" fmla="*/ 114 w 162"/>
                  <a:gd name="T55" fmla="*/ 51 h 57"/>
                  <a:gd name="T56" fmla="*/ 128 w 162"/>
                  <a:gd name="T57" fmla="*/ 55 h 57"/>
                  <a:gd name="T58" fmla="*/ 139 w 162"/>
                  <a:gd name="T59" fmla="*/ 53 h 57"/>
                  <a:gd name="T60" fmla="*/ 148 w 162"/>
                  <a:gd name="T61" fmla="*/ 50 h 57"/>
                  <a:gd name="T62" fmla="*/ 156 w 162"/>
                  <a:gd name="T63" fmla="*/ 45 h 57"/>
                  <a:gd name="T64" fmla="*/ 161 w 162"/>
                  <a:gd name="T65" fmla="*/ 42 h 57"/>
                  <a:gd name="T66" fmla="*/ 162 w 162"/>
                  <a:gd name="T67" fmla="*/ 4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57">
                    <a:moveTo>
                      <a:pt x="162" y="41"/>
                    </a:moveTo>
                    <a:lnTo>
                      <a:pt x="161" y="41"/>
                    </a:lnTo>
                    <a:lnTo>
                      <a:pt x="156" y="42"/>
                    </a:lnTo>
                    <a:lnTo>
                      <a:pt x="149" y="42"/>
                    </a:lnTo>
                    <a:lnTo>
                      <a:pt x="141" y="41"/>
                    </a:lnTo>
                    <a:lnTo>
                      <a:pt x="132" y="38"/>
                    </a:lnTo>
                    <a:lnTo>
                      <a:pt x="123" y="35"/>
                    </a:lnTo>
                    <a:lnTo>
                      <a:pt x="114" y="28"/>
                    </a:lnTo>
                    <a:lnTo>
                      <a:pt x="105" y="19"/>
                    </a:lnTo>
                    <a:lnTo>
                      <a:pt x="95" y="10"/>
                    </a:lnTo>
                    <a:lnTo>
                      <a:pt x="84" y="3"/>
                    </a:lnTo>
                    <a:lnTo>
                      <a:pt x="71" y="0"/>
                    </a:lnTo>
                    <a:lnTo>
                      <a:pt x="56" y="0"/>
                    </a:lnTo>
                    <a:lnTo>
                      <a:pt x="42" y="5"/>
                    </a:lnTo>
                    <a:lnTo>
                      <a:pt x="27" y="12"/>
                    </a:lnTo>
                    <a:lnTo>
                      <a:pt x="12" y="23"/>
                    </a:lnTo>
                    <a:lnTo>
                      <a:pt x="0" y="37"/>
                    </a:lnTo>
                    <a:lnTo>
                      <a:pt x="16" y="57"/>
                    </a:lnTo>
                    <a:lnTo>
                      <a:pt x="18" y="55"/>
                    </a:lnTo>
                    <a:lnTo>
                      <a:pt x="23" y="48"/>
                    </a:lnTo>
                    <a:lnTo>
                      <a:pt x="31" y="40"/>
                    </a:lnTo>
                    <a:lnTo>
                      <a:pt x="40" y="31"/>
                    </a:lnTo>
                    <a:lnTo>
                      <a:pt x="50" y="23"/>
                    </a:lnTo>
                    <a:lnTo>
                      <a:pt x="62" y="20"/>
                    </a:lnTo>
                    <a:lnTo>
                      <a:pt x="72" y="20"/>
                    </a:lnTo>
                    <a:lnTo>
                      <a:pt x="83" y="27"/>
                    </a:lnTo>
                    <a:lnTo>
                      <a:pt x="99" y="42"/>
                    </a:lnTo>
                    <a:lnTo>
                      <a:pt x="114" y="51"/>
                    </a:lnTo>
                    <a:lnTo>
                      <a:pt x="128" y="55"/>
                    </a:lnTo>
                    <a:lnTo>
                      <a:pt x="139" y="53"/>
                    </a:lnTo>
                    <a:lnTo>
                      <a:pt x="148" y="50"/>
                    </a:lnTo>
                    <a:lnTo>
                      <a:pt x="156" y="45"/>
                    </a:lnTo>
                    <a:lnTo>
                      <a:pt x="161" y="42"/>
                    </a:lnTo>
                    <a:lnTo>
                      <a:pt x="162"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390"/>
              <p:cNvSpPr>
                <a:spLocks/>
              </p:cNvSpPr>
              <p:nvPr/>
            </p:nvSpPr>
            <p:spPr bwMode="auto">
              <a:xfrm>
                <a:off x="1279525" y="1416050"/>
                <a:ext cx="85725" cy="50800"/>
              </a:xfrm>
              <a:custGeom>
                <a:avLst/>
                <a:gdLst>
                  <a:gd name="T0" fmla="*/ 107 w 107"/>
                  <a:gd name="T1" fmla="*/ 32 h 65"/>
                  <a:gd name="T2" fmla="*/ 107 w 107"/>
                  <a:gd name="T3" fmla="*/ 33 h 65"/>
                  <a:gd name="T4" fmla="*/ 106 w 107"/>
                  <a:gd name="T5" fmla="*/ 36 h 65"/>
                  <a:gd name="T6" fmla="*/ 103 w 107"/>
                  <a:gd name="T7" fmla="*/ 38 h 65"/>
                  <a:gd name="T8" fmla="*/ 100 w 107"/>
                  <a:gd name="T9" fmla="*/ 40 h 65"/>
                  <a:gd name="T10" fmla="*/ 95 w 107"/>
                  <a:gd name="T11" fmla="*/ 40 h 65"/>
                  <a:gd name="T12" fmla="*/ 90 w 107"/>
                  <a:gd name="T13" fmla="*/ 38 h 65"/>
                  <a:gd name="T14" fmla="*/ 82 w 107"/>
                  <a:gd name="T15" fmla="*/ 32 h 65"/>
                  <a:gd name="T16" fmla="*/ 71 w 107"/>
                  <a:gd name="T17" fmla="*/ 22 h 65"/>
                  <a:gd name="T18" fmla="*/ 60 w 107"/>
                  <a:gd name="T19" fmla="*/ 10 h 65"/>
                  <a:gd name="T20" fmla="*/ 47 w 107"/>
                  <a:gd name="T21" fmla="*/ 5 h 65"/>
                  <a:gd name="T22" fmla="*/ 35 w 107"/>
                  <a:gd name="T23" fmla="*/ 1 h 65"/>
                  <a:gd name="T24" fmla="*/ 24 w 107"/>
                  <a:gd name="T25" fmla="*/ 0 h 65"/>
                  <a:gd name="T26" fmla="*/ 15 w 107"/>
                  <a:gd name="T27" fmla="*/ 1 h 65"/>
                  <a:gd name="T28" fmla="*/ 7 w 107"/>
                  <a:gd name="T29" fmla="*/ 3 h 65"/>
                  <a:gd name="T30" fmla="*/ 2 w 107"/>
                  <a:gd name="T31" fmla="*/ 5 h 65"/>
                  <a:gd name="T32" fmla="*/ 0 w 107"/>
                  <a:gd name="T33" fmla="*/ 6 h 65"/>
                  <a:gd name="T34" fmla="*/ 2 w 107"/>
                  <a:gd name="T35" fmla="*/ 6 h 65"/>
                  <a:gd name="T36" fmla="*/ 9 w 107"/>
                  <a:gd name="T37" fmla="*/ 8 h 65"/>
                  <a:gd name="T38" fmla="*/ 18 w 107"/>
                  <a:gd name="T39" fmla="*/ 10 h 65"/>
                  <a:gd name="T40" fmla="*/ 29 w 107"/>
                  <a:gd name="T41" fmla="*/ 15 h 65"/>
                  <a:gd name="T42" fmla="*/ 40 w 107"/>
                  <a:gd name="T43" fmla="*/ 21 h 65"/>
                  <a:gd name="T44" fmla="*/ 49 w 107"/>
                  <a:gd name="T45" fmla="*/ 28 h 65"/>
                  <a:gd name="T46" fmla="*/ 57 w 107"/>
                  <a:gd name="T47" fmla="*/ 37 h 65"/>
                  <a:gd name="T48" fmla="*/ 61 w 107"/>
                  <a:gd name="T49" fmla="*/ 48 h 65"/>
                  <a:gd name="T50" fmla="*/ 63 w 107"/>
                  <a:gd name="T51" fmla="*/ 59 h 65"/>
                  <a:gd name="T52" fmla="*/ 70 w 107"/>
                  <a:gd name="T53" fmla="*/ 63 h 65"/>
                  <a:gd name="T54" fmla="*/ 78 w 107"/>
                  <a:gd name="T55" fmla="*/ 65 h 65"/>
                  <a:gd name="T56" fmla="*/ 87 w 107"/>
                  <a:gd name="T57" fmla="*/ 62 h 65"/>
                  <a:gd name="T58" fmla="*/ 95 w 107"/>
                  <a:gd name="T59" fmla="*/ 56 h 65"/>
                  <a:gd name="T60" fmla="*/ 102 w 107"/>
                  <a:gd name="T61" fmla="*/ 50 h 65"/>
                  <a:gd name="T62" fmla="*/ 107 w 107"/>
                  <a:gd name="T63" fmla="*/ 41 h 65"/>
                  <a:gd name="T64" fmla="*/ 107 w 107"/>
                  <a:gd name="T65"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65">
                    <a:moveTo>
                      <a:pt x="107" y="32"/>
                    </a:moveTo>
                    <a:lnTo>
                      <a:pt x="107" y="33"/>
                    </a:lnTo>
                    <a:lnTo>
                      <a:pt x="106" y="36"/>
                    </a:lnTo>
                    <a:lnTo>
                      <a:pt x="103" y="38"/>
                    </a:lnTo>
                    <a:lnTo>
                      <a:pt x="100" y="40"/>
                    </a:lnTo>
                    <a:lnTo>
                      <a:pt x="95" y="40"/>
                    </a:lnTo>
                    <a:lnTo>
                      <a:pt x="90" y="38"/>
                    </a:lnTo>
                    <a:lnTo>
                      <a:pt x="82" y="32"/>
                    </a:lnTo>
                    <a:lnTo>
                      <a:pt x="71" y="22"/>
                    </a:lnTo>
                    <a:lnTo>
                      <a:pt x="60" y="10"/>
                    </a:lnTo>
                    <a:lnTo>
                      <a:pt x="47" y="5"/>
                    </a:lnTo>
                    <a:lnTo>
                      <a:pt x="35" y="1"/>
                    </a:lnTo>
                    <a:lnTo>
                      <a:pt x="24" y="0"/>
                    </a:lnTo>
                    <a:lnTo>
                      <a:pt x="15" y="1"/>
                    </a:lnTo>
                    <a:lnTo>
                      <a:pt x="7" y="3"/>
                    </a:lnTo>
                    <a:lnTo>
                      <a:pt x="2" y="5"/>
                    </a:lnTo>
                    <a:lnTo>
                      <a:pt x="0" y="6"/>
                    </a:lnTo>
                    <a:lnTo>
                      <a:pt x="2" y="6"/>
                    </a:lnTo>
                    <a:lnTo>
                      <a:pt x="9" y="8"/>
                    </a:lnTo>
                    <a:lnTo>
                      <a:pt x="18" y="10"/>
                    </a:lnTo>
                    <a:lnTo>
                      <a:pt x="29" y="15"/>
                    </a:lnTo>
                    <a:lnTo>
                      <a:pt x="40" y="21"/>
                    </a:lnTo>
                    <a:lnTo>
                      <a:pt x="49" y="28"/>
                    </a:lnTo>
                    <a:lnTo>
                      <a:pt x="57" y="37"/>
                    </a:lnTo>
                    <a:lnTo>
                      <a:pt x="61" y="48"/>
                    </a:lnTo>
                    <a:lnTo>
                      <a:pt x="63" y="59"/>
                    </a:lnTo>
                    <a:lnTo>
                      <a:pt x="70" y="63"/>
                    </a:lnTo>
                    <a:lnTo>
                      <a:pt x="78" y="65"/>
                    </a:lnTo>
                    <a:lnTo>
                      <a:pt x="87" y="62"/>
                    </a:lnTo>
                    <a:lnTo>
                      <a:pt x="95" y="56"/>
                    </a:lnTo>
                    <a:lnTo>
                      <a:pt x="102" y="50"/>
                    </a:lnTo>
                    <a:lnTo>
                      <a:pt x="107" y="41"/>
                    </a:lnTo>
                    <a:lnTo>
                      <a:pt x="107"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391"/>
              <p:cNvSpPr>
                <a:spLocks/>
              </p:cNvSpPr>
              <p:nvPr/>
            </p:nvSpPr>
            <p:spPr bwMode="auto">
              <a:xfrm>
                <a:off x="1268413" y="1455738"/>
                <a:ext cx="46038" cy="33338"/>
              </a:xfrm>
              <a:custGeom>
                <a:avLst/>
                <a:gdLst>
                  <a:gd name="T0" fmla="*/ 0 w 58"/>
                  <a:gd name="T1" fmla="*/ 4 h 41"/>
                  <a:gd name="T2" fmla="*/ 1 w 58"/>
                  <a:gd name="T3" fmla="*/ 3 h 41"/>
                  <a:gd name="T4" fmla="*/ 5 w 58"/>
                  <a:gd name="T5" fmla="*/ 2 h 41"/>
                  <a:gd name="T6" fmla="*/ 9 w 58"/>
                  <a:gd name="T7" fmla="*/ 1 h 41"/>
                  <a:gd name="T8" fmla="*/ 15 w 58"/>
                  <a:gd name="T9" fmla="*/ 0 h 41"/>
                  <a:gd name="T10" fmla="*/ 21 w 58"/>
                  <a:gd name="T11" fmla="*/ 0 h 41"/>
                  <a:gd name="T12" fmla="*/ 26 w 58"/>
                  <a:gd name="T13" fmla="*/ 1 h 41"/>
                  <a:gd name="T14" fmla="*/ 32 w 58"/>
                  <a:gd name="T15" fmla="*/ 6 h 41"/>
                  <a:gd name="T16" fmla="*/ 36 w 58"/>
                  <a:gd name="T17" fmla="*/ 13 h 41"/>
                  <a:gd name="T18" fmla="*/ 43 w 58"/>
                  <a:gd name="T19" fmla="*/ 26 h 41"/>
                  <a:gd name="T20" fmla="*/ 49 w 58"/>
                  <a:gd name="T21" fmla="*/ 32 h 41"/>
                  <a:gd name="T22" fmla="*/ 55 w 58"/>
                  <a:gd name="T23" fmla="*/ 32 h 41"/>
                  <a:gd name="T24" fmla="*/ 58 w 58"/>
                  <a:gd name="T25" fmla="*/ 32 h 41"/>
                  <a:gd name="T26" fmla="*/ 55 w 58"/>
                  <a:gd name="T27" fmla="*/ 34 h 41"/>
                  <a:gd name="T28" fmla="*/ 49 w 58"/>
                  <a:gd name="T29" fmla="*/ 39 h 41"/>
                  <a:gd name="T30" fmla="*/ 40 w 58"/>
                  <a:gd name="T31" fmla="*/ 41 h 41"/>
                  <a:gd name="T32" fmla="*/ 30 w 58"/>
                  <a:gd name="T33" fmla="*/ 38 h 41"/>
                  <a:gd name="T34" fmla="*/ 20 w 58"/>
                  <a:gd name="T35" fmla="*/ 27 h 41"/>
                  <a:gd name="T36" fmla="*/ 10 w 58"/>
                  <a:gd name="T37" fmla="*/ 17 h 41"/>
                  <a:gd name="T38" fmla="*/ 2 w 58"/>
                  <a:gd name="T39" fmla="*/ 8 h 41"/>
                  <a:gd name="T40" fmla="*/ 0 w 58"/>
                  <a:gd name="T41"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41">
                    <a:moveTo>
                      <a:pt x="0" y="4"/>
                    </a:moveTo>
                    <a:lnTo>
                      <a:pt x="1" y="3"/>
                    </a:lnTo>
                    <a:lnTo>
                      <a:pt x="5" y="2"/>
                    </a:lnTo>
                    <a:lnTo>
                      <a:pt x="9" y="1"/>
                    </a:lnTo>
                    <a:lnTo>
                      <a:pt x="15" y="0"/>
                    </a:lnTo>
                    <a:lnTo>
                      <a:pt x="21" y="0"/>
                    </a:lnTo>
                    <a:lnTo>
                      <a:pt x="26" y="1"/>
                    </a:lnTo>
                    <a:lnTo>
                      <a:pt x="32" y="6"/>
                    </a:lnTo>
                    <a:lnTo>
                      <a:pt x="36" y="13"/>
                    </a:lnTo>
                    <a:lnTo>
                      <a:pt x="43" y="26"/>
                    </a:lnTo>
                    <a:lnTo>
                      <a:pt x="49" y="32"/>
                    </a:lnTo>
                    <a:lnTo>
                      <a:pt x="55" y="32"/>
                    </a:lnTo>
                    <a:lnTo>
                      <a:pt x="58" y="32"/>
                    </a:lnTo>
                    <a:lnTo>
                      <a:pt x="55" y="34"/>
                    </a:lnTo>
                    <a:lnTo>
                      <a:pt x="49" y="39"/>
                    </a:lnTo>
                    <a:lnTo>
                      <a:pt x="40" y="41"/>
                    </a:lnTo>
                    <a:lnTo>
                      <a:pt x="30" y="38"/>
                    </a:lnTo>
                    <a:lnTo>
                      <a:pt x="20" y="27"/>
                    </a:lnTo>
                    <a:lnTo>
                      <a:pt x="10" y="17"/>
                    </a:lnTo>
                    <a:lnTo>
                      <a:pt x="2" y="8"/>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392"/>
              <p:cNvSpPr>
                <a:spLocks/>
              </p:cNvSpPr>
              <p:nvPr/>
            </p:nvSpPr>
            <p:spPr bwMode="auto">
              <a:xfrm>
                <a:off x="1189038" y="973138"/>
                <a:ext cx="38100" cy="203200"/>
              </a:xfrm>
              <a:custGeom>
                <a:avLst/>
                <a:gdLst>
                  <a:gd name="T0" fmla="*/ 15 w 47"/>
                  <a:gd name="T1" fmla="*/ 0 h 254"/>
                  <a:gd name="T2" fmla="*/ 18 w 47"/>
                  <a:gd name="T3" fmla="*/ 9 h 254"/>
                  <a:gd name="T4" fmla="*/ 25 w 47"/>
                  <a:gd name="T5" fmla="*/ 34 h 254"/>
                  <a:gd name="T6" fmla="*/ 26 w 47"/>
                  <a:gd name="T7" fmla="*/ 77 h 254"/>
                  <a:gd name="T8" fmla="*/ 15 w 47"/>
                  <a:gd name="T9" fmla="*/ 134 h 254"/>
                  <a:gd name="T10" fmla="*/ 1 w 47"/>
                  <a:gd name="T11" fmla="*/ 190 h 254"/>
                  <a:gd name="T12" fmla="*/ 0 w 47"/>
                  <a:gd name="T13" fmla="*/ 227 h 254"/>
                  <a:gd name="T14" fmla="*/ 2 w 47"/>
                  <a:gd name="T15" fmla="*/ 247 h 254"/>
                  <a:gd name="T16" fmla="*/ 4 w 47"/>
                  <a:gd name="T17" fmla="*/ 254 h 254"/>
                  <a:gd name="T18" fmla="*/ 7 w 47"/>
                  <a:gd name="T19" fmla="*/ 240 h 254"/>
                  <a:gd name="T20" fmla="*/ 12 w 47"/>
                  <a:gd name="T21" fmla="*/ 208 h 254"/>
                  <a:gd name="T22" fmla="*/ 23 w 47"/>
                  <a:gd name="T23" fmla="*/ 168 h 254"/>
                  <a:gd name="T24" fmla="*/ 34 w 47"/>
                  <a:gd name="T25" fmla="*/ 132 h 254"/>
                  <a:gd name="T26" fmla="*/ 45 w 47"/>
                  <a:gd name="T27" fmla="*/ 102 h 254"/>
                  <a:gd name="T28" fmla="*/ 47 w 47"/>
                  <a:gd name="T29" fmla="*/ 75 h 254"/>
                  <a:gd name="T30" fmla="*/ 45 w 47"/>
                  <a:gd name="T31" fmla="*/ 53 h 254"/>
                  <a:gd name="T32" fmla="*/ 39 w 47"/>
                  <a:gd name="T33" fmla="*/ 33 h 254"/>
                  <a:gd name="T34" fmla="*/ 31 w 47"/>
                  <a:gd name="T35" fmla="*/ 19 h 254"/>
                  <a:gd name="T36" fmla="*/ 23 w 47"/>
                  <a:gd name="T37" fmla="*/ 8 h 254"/>
                  <a:gd name="T38" fmla="*/ 17 w 47"/>
                  <a:gd name="T39" fmla="*/ 2 h 254"/>
                  <a:gd name="T40" fmla="*/ 15 w 47"/>
                  <a:gd name="T41"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254">
                    <a:moveTo>
                      <a:pt x="15" y="0"/>
                    </a:moveTo>
                    <a:lnTo>
                      <a:pt x="18" y="9"/>
                    </a:lnTo>
                    <a:lnTo>
                      <a:pt x="25" y="34"/>
                    </a:lnTo>
                    <a:lnTo>
                      <a:pt x="26" y="77"/>
                    </a:lnTo>
                    <a:lnTo>
                      <a:pt x="15" y="134"/>
                    </a:lnTo>
                    <a:lnTo>
                      <a:pt x="1" y="190"/>
                    </a:lnTo>
                    <a:lnTo>
                      <a:pt x="0" y="227"/>
                    </a:lnTo>
                    <a:lnTo>
                      <a:pt x="2" y="247"/>
                    </a:lnTo>
                    <a:lnTo>
                      <a:pt x="4" y="254"/>
                    </a:lnTo>
                    <a:lnTo>
                      <a:pt x="7" y="240"/>
                    </a:lnTo>
                    <a:lnTo>
                      <a:pt x="12" y="208"/>
                    </a:lnTo>
                    <a:lnTo>
                      <a:pt x="23" y="168"/>
                    </a:lnTo>
                    <a:lnTo>
                      <a:pt x="34" y="132"/>
                    </a:lnTo>
                    <a:lnTo>
                      <a:pt x="45" y="102"/>
                    </a:lnTo>
                    <a:lnTo>
                      <a:pt x="47" y="75"/>
                    </a:lnTo>
                    <a:lnTo>
                      <a:pt x="45" y="53"/>
                    </a:lnTo>
                    <a:lnTo>
                      <a:pt x="39" y="33"/>
                    </a:lnTo>
                    <a:lnTo>
                      <a:pt x="31" y="19"/>
                    </a:lnTo>
                    <a:lnTo>
                      <a:pt x="23" y="8"/>
                    </a:lnTo>
                    <a:lnTo>
                      <a:pt x="17"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393"/>
              <p:cNvSpPr>
                <a:spLocks/>
              </p:cNvSpPr>
              <p:nvPr/>
            </p:nvSpPr>
            <p:spPr bwMode="auto">
              <a:xfrm>
                <a:off x="1554163" y="935038"/>
                <a:ext cx="114300" cy="369888"/>
              </a:xfrm>
              <a:custGeom>
                <a:avLst/>
                <a:gdLst>
                  <a:gd name="T0" fmla="*/ 60 w 145"/>
                  <a:gd name="T1" fmla="*/ 0 h 467"/>
                  <a:gd name="T2" fmla="*/ 64 w 145"/>
                  <a:gd name="T3" fmla="*/ 0 h 467"/>
                  <a:gd name="T4" fmla="*/ 74 w 145"/>
                  <a:gd name="T5" fmla="*/ 2 h 467"/>
                  <a:gd name="T6" fmla="*/ 88 w 145"/>
                  <a:gd name="T7" fmla="*/ 8 h 467"/>
                  <a:gd name="T8" fmla="*/ 100 w 145"/>
                  <a:gd name="T9" fmla="*/ 17 h 467"/>
                  <a:gd name="T10" fmla="*/ 110 w 145"/>
                  <a:gd name="T11" fmla="*/ 34 h 467"/>
                  <a:gd name="T12" fmla="*/ 113 w 145"/>
                  <a:gd name="T13" fmla="*/ 58 h 467"/>
                  <a:gd name="T14" fmla="*/ 108 w 145"/>
                  <a:gd name="T15" fmla="*/ 90 h 467"/>
                  <a:gd name="T16" fmla="*/ 90 w 145"/>
                  <a:gd name="T17" fmla="*/ 133 h 467"/>
                  <a:gd name="T18" fmla="*/ 66 w 145"/>
                  <a:gd name="T19" fmla="*/ 179 h 467"/>
                  <a:gd name="T20" fmla="*/ 44 w 145"/>
                  <a:gd name="T21" fmla="*/ 220 h 467"/>
                  <a:gd name="T22" fmla="*/ 24 w 145"/>
                  <a:gd name="T23" fmla="*/ 259 h 467"/>
                  <a:gd name="T24" fmla="*/ 11 w 145"/>
                  <a:gd name="T25" fmla="*/ 297 h 467"/>
                  <a:gd name="T26" fmla="*/ 1 w 145"/>
                  <a:gd name="T27" fmla="*/ 335 h 467"/>
                  <a:gd name="T28" fmla="*/ 0 w 145"/>
                  <a:gd name="T29" fmla="*/ 376 h 467"/>
                  <a:gd name="T30" fmla="*/ 8 w 145"/>
                  <a:gd name="T31" fmla="*/ 418 h 467"/>
                  <a:gd name="T32" fmla="*/ 27 w 145"/>
                  <a:gd name="T33" fmla="*/ 467 h 467"/>
                  <a:gd name="T34" fmla="*/ 27 w 145"/>
                  <a:gd name="T35" fmla="*/ 460 h 467"/>
                  <a:gd name="T36" fmla="*/ 26 w 145"/>
                  <a:gd name="T37" fmla="*/ 441 h 467"/>
                  <a:gd name="T38" fmla="*/ 26 w 145"/>
                  <a:gd name="T39" fmla="*/ 415 h 467"/>
                  <a:gd name="T40" fmla="*/ 28 w 145"/>
                  <a:gd name="T41" fmla="*/ 381 h 467"/>
                  <a:gd name="T42" fmla="*/ 34 w 145"/>
                  <a:gd name="T43" fmla="*/ 345 h 467"/>
                  <a:gd name="T44" fmla="*/ 43 w 145"/>
                  <a:gd name="T45" fmla="*/ 307 h 467"/>
                  <a:gd name="T46" fmla="*/ 58 w 145"/>
                  <a:gd name="T47" fmla="*/ 270 h 467"/>
                  <a:gd name="T48" fmla="*/ 80 w 145"/>
                  <a:gd name="T49" fmla="*/ 239 h 467"/>
                  <a:gd name="T50" fmla="*/ 103 w 145"/>
                  <a:gd name="T51" fmla="*/ 206 h 467"/>
                  <a:gd name="T52" fmla="*/ 123 w 145"/>
                  <a:gd name="T53" fmla="*/ 168 h 467"/>
                  <a:gd name="T54" fmla="*/ 138 w 145"/>
                  <a:gd name="T55" fmla="*/ 127 h 467"/>
                  <a:gd name="T56" fmla="*/ 145 w 145"/>
                  <a:gd name="T57" fmla="*/ 87 h 467"/>
                  <a:gd name="T58" fmla="*/ 143 w 145"/>
                  <a:gd name="T59" fmla="*/ 51 h 467"/>
                  <a:gd name="T60" fmla="*/ 129 w 145"/>
                  <a:gd name="T61" fmla="*/ 22 h 467"/>
                  <a:gd name="T62" fmla="*/ 103 w 145"/>
                  <a:gd name="T63" fmla="*/ 5 h 467"/>
                  <a:gd name="T64" fmla="*/ 60 w 145"/>
                  <a:gd name="T6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 h="467">
                    <a:moveTo>
                      <a:pt x="60" y="0"/>
                    </a:moveTo>
                    <a:lnTo>
                      <a:pt x="64" y="0"/>
                    </a:lnTo>
                    <a:lnTo>
                      <a:pt x="74" y="2"/>
                    </a:lnTo>
                    <a:lnTo>
                      <a:pt x="88" y="8"/>
                    </a:lnTo>
                    <a:lnTo>
                      <a:pt x="100" y="17"/>
                    </a:lnTo>
                    <a:lnTo>
                      <a:pt x="110" y="34"/>
                    </a:lnTo>
                    <a:lnTo>
                      <a:pt x="113" y="58"/>
                    </a:lnTo>
                    <a:lnTo>
                      <a:pt x="108" y="90"/>
                    </a:lnTo>
                    <a:lnTo>
                      <a:pt x="90" y="133"/>
                    </a:lnTo>
                    <a:lnTo>
                      <a:pt x="66" y="179"/>
                    </a:lnTo>
                    <a:lnTo>
                      <a:pt x="44" y="220"/>
                    </a:lnTo>
                    <a:lnTo>
                      <a:pt x="24" y="259"/>
                    </a:lnTo>
                    <a:lnTo>
                      <a:pt x="11" y="297"/>
                    </a:lnTo>
                    <a:lnTo>
                      <a:pt x="1" y="335"/>
                    </a:lnTo>
                    <a:lnTo>
                      <a:pt x="0" y="376"/>
                    </a:lnTo>
                    <a:lnTo>
                      <a:pt x="8" y="418"/>
                    </a:lnTo>
                    <a:lnTo>
                      <a:pt x="27" y="467"/>
                    </a:lnTo>
                    <a:lnTo>
                      <a:pt x="27" y="460"/>
                    </a:lnTo>
                    <a:lnTo>
                      <a:pt x="26" y="441"/>
                    </a:lnTo>
                    <a:lnTo>
                      <a:pt x="26" y="415"/>
                    </a:lnTo>
                    <a:lnTo>
                      <a:pt x="28" y="381"/>
                    </a:lnTo>
                    <a:lnTo>
                      <a:pt x="34" y="345"/>
                    </a:lnTo>
                    <a:lnTo>
                      <a:pt x="43" y="307"/>
                    </a:lnTo>
                    <a:lnTo>
                      <a:pt x="58" y="270"/>
                    </a:lnTo>
                    <a:lnTo>
                      <a:pt x="80" y="239"/>
                    </a:lnTo>
                    <a:lnTo>
                      <a:pt x="103" y="206"/>
                    </a:lnTo>
                    <a:lnTo>
                      <a:pt x="123" y="168"/>
                    </a:lnTo>
                    <a:lnTo>
                      <a:pt x="138" y="127"/>
                    </a:lnTo>
                    <a:lnTo>
                      <a:pt x="145" y="87"/>
                    </a:lnTo>
                    <a:lnTo>
                      <a:pt x="143" y="51"/>
                    </a:lnTo>
                    <a:lnTo>
                      <a:pt x="129" y="22"/>
                    </a:lnTo>
                    <a:lnTo>
                      <a:pt x="103" y="5"/>
                    </a:lnTo>
                    <a:lnTo>
                      <a:pt x="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394"/>
              <p:cNvSpPr>
                <a:spLocks/>
              </p:cNvSpPr>
              <p:nvPr/>
            </p:nvSpPr>
            <p:spPr bwMode="auto">
              <a:xfrm>
                <a:off x="1670050" y="989013"/>
                <a:ext cx="66675" cy="250825"/>
              </a:xfrm>
              <a:custGeom>
                <a:avLst/>
                <a:gdLst>
                  <a:gd name="T0" fmla="*/ 40 w 84"/>
                  <a:gd name="T1" fmla="*/ 0 h 317"/>
                  <a:gd name="T2" fmla="*/ 41 w 84"/>
                  <a:gd name="T3" fmla="*/ 5 h 317"/>
                  <a:gd name="T4" fmla="*/ 46 w 84"/>
                  <a:gd name="T5" fmla="*/ 20 h 317"/>
                  <a:gd name="T6" fmla="*/ 50 w 84"/>
                  <a:gd name="T7" fmla="*/ 42 h 317"/>
                  <a:gd name="T8" fmla="*/ 54 w 84"/>
                  <a:gd name="T9" fmla="*/ 68 h 317"/>
                  <a:gd name="T10" fmla="*/ 55 w 84"/>
                  <a:gd name="T11" fmla="*/ 99 h 317"/>
                  <a:gd name="T12" fmla="*/ 51 w 84"/>
                  <a:gd name="T13" fmla="*/ 131 h 317"/>
                  <a:gd name="T14" fmla="*/ 42 w 84"/>
                  <a:gd name="T15" fmla="*/ 164 h 317"/>
                  <a:gd name="T16" fmla="*/ 26 w 84"/>
                  <a:gd name="T17" fmla="*/ 195 h 317"/>
                  <a:gd name="T18" fmla="*/ 10 w 84"/>
                  <a:gd name="T19" fmla="*/ 222 h 317"/>
                  <a:gd name="T20" fmla="*/ 2 w 84"/>
                  <a:gd name="T21" fmla="*/ 248 h 317"/>
                  <a:gd name="T22" fmla="*/ 0 w 84"/>
                  <a:gd name="T23" fmla="*/ 268 h 317"/>
                  <a:gd name="T24" fmla="*/ 2 w 84"/>
                  <a:gd name="T25" fmla="*/ 286 h 317"/>
                  <a:gd name="T26" fmla="*/ 5 w 84"/>
                  <a:gd name="T27" fmla="*/ 300 h 317"/>
                  <a:gd name="T28" fmla="*/ 11 w 84"/>
                  <a:gd name="T29" fmla="*/ 309 h 317"/>
                  <a:gd name="T30" fmla="*/ 15 w 84"/>
                  <a:gd name="T31" fmla="*/ 315 h 317"/>
                  <a:gd name="T32" fmla="*/ 17 w 84"/>
                  <a:gd name="T33" fmla="*/ 317 h 317"/>
                  <a:gd name="T34" fmla="*/ 17 w 84"/>
                  <a:gd name="T35" fmla="*/ 312 h 317"/>
                  <a:gd name="T36" fmla="*/ 19 w 84"/>
                  <a:gd name="T37" fmla="*/ 301 h 317"/>
                  <a:gd name="T38" fmla="*/ 22 w 84"/>
                  <a:gd name="T39" fmla="*/ 285 h 317"/>
                  <a:gd name="T40" fmla="*/ 27 w 84"/>
                  <a:gd name="T41" fmla="*/ 264 h 317"/>
                  <a:gd name="T42" fmla="*/ 33 w 84"/>
                  <a:gd name="T43" fmla="*/ 242 h 317"/>
                  <a:gd name="T44" fmla="*/ 42 w 84"/>
                  <a:gd name="T45" fmla="*/ 219 h 317"/>
                  <a:gd name="T46" fmla="*/ 54 w 84"/>
                  <a:gd name="T47" fmla="*/ 199 h 317"/>
                  <a:gd name="T48" fmla="*/ 68 w 84"/>
                  <a:gd name="T49" fmla="*/ 182 h 317"/>
                  <a:gd name="T50" fmla="*/ 79 w 84"/>
                  <a:gd name="T51" fmla="*/ 165 h 317"/>
                  <a:gd name="T52" fmla="*/ 84 w 84"/>
                  <a:gd name="T53" fmla="*/ 141 h 317"/>
                  <a:gd name="T54" fmla="*/ 83 w 84"/>
                  <a:gd name="T55" fmla="*/ 114 h 317"/>
                  <a:gd name="T56" fmla="*/ 77 w 84"/>
                  <a:gd name="T57" fmla="*/ 85 h 317"/>
                  <a:gd name="T58" fmla="*/ 69 w 84"/>
                  <a:gd name="T59" fmla="*/ 58 h 317"/>
                  <a:gd name="T60" fmla="*/ 58 w 84"/>
                  <a:gd name="T61" fmla="*/ 32 h 317"/>
                  <a:gd name="T62" fmla="*/ 48 w 84"/>
                  <a:gd name="T63" fmla="*/ 13 h 317"/>
                  <a:gd name="T64" fmla="*/ 40 w 84"/>
                  <a:gd name="T65"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317">
                    <a:moveTo>
                      <a:pt x="40" y="0"/>
                    </a:moveTo>
                    <a:lnTo>
                      <a:pt x="41" y="5"/>
                    </a:lnTo>
                    <a:lnTo>
                      <a:pt x="46" y="20"/>
                    </a:lnTo>
                    <a:lnTo>
                      <a:pt x="50" y="42"/>
                    </a:lnTo>
                    <a:lnTo>
                      <a:pt x="54" y="68"/>
                    </a:lnTo>
                    <a:lnTo>
                      <a:pt x="55" y="99"/>
                    </a:lnTo>
                    <a:lnTo>
                      <a:pt x="51" y="131"/>
                    </a:lnTo>
                    <a:lnTo>
                      <a:pt x="42" y="164"/>
                    </a:lnTo>
                    <a:lnTo>
                      <a:pt x="26" y="195"/>
                    </a:lnTo>
                    <a:lnTo>
                      <a:pt x="10" y="222"/>
                    </a:lnTo>
                    <a:lnTo>
                      <a:pt x="2" y="248"/>
                    </a:lnTo>
                    <a:lnTo>
                      <a:pt x="0" y="268"/>
                    </a:lnTo>
                    <a:lnTo>
                      <a:pt x="2" y="286"/>
                    </a:lnTo>
                    <a:lnTo>
                      <a:pt x="5" y="300"/>
                    </a:lnTo>
                    <a:lnTo>
                      <a:pt x="11" y="309"/>
                    </a:lnTo>
                    <a:lnTo>
                      <a:pt x="15" y="315"/>
                    </a:lnTo>
                    <a:lnTo>
                      <a:pt x="17" y="317"/>
                    </a:lnTo>
                    <a:lnTo>
                      <a:pt x="17" y="312"/>
                    </a:lnTo>
                    <a:lnTo>
                      <a:pt x="19" y="301"/>
                    </a:lnTo>
                    <a:lnTo>
                      <a:pt x="22" y="285"/>
                    </a:lnTo>
                    <a:lnTo>
                      <a:pt x="27" y="264"/>
                    </a:lnTo>
                    <a:lnTo>
                      <a:pt x="33" y="242"/>
                    </a:lnTo>
                    <a:lnTo>
                      <a:pt x="42" y="219"/>
                    </a:lnTo>
                    <a:lnTo>
                      <a:pt x="54" y="199"/>
                    </a:lnTo>
                    <a:lnTo>
                      <a:pt x="68" y="182"/>
                    </a:lnTo>
                    <a:lnTo>
                      <a:pt x="79" y="165"/>
                    </a:lnTo>
                    <a:lnTo>
                      <a:pt x="84" y="141"/>
                    </a:lnTo>
                    <a:lnTo>
                      <a:pt x="83" y="114"/>
                    </a:lnTo>
                    <a:lnTo>
                      <a:pt x="77" y="85"/>
                    </a:lnTo>
                    <a:lnTo>
                      <a:pt x="69" y="58"/>
                    </a:lnTo>
                    <a:lnTo>
                      <a:pt x="58" y="32"/>
                    </a:lnTo>
                    <a:lnTo>
                      <a:pt x="48" y="13"/>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395"/>
              <p:cNvSpPr>
                <a:spLocks/>
              </p:cNvSpPr>
              <p:nvPr/>
            </p:nvSpPr>
            <p:spPr bwMode="auto">
              <a:xfrm>
                <a:off x="1733550" y="944563"/>
                <a:ext cx="30163" cy="114300"/>
              </a:xfrm>
              <a:custGeom>
                <a:avLst/>
                <a:gdLst>
                  <a:gd name="T0" fmla="*/ 0 w 38"/>
                  <a:gd name="T1" fmla="*/ 0 h 144"/>
                  <a:gd name="T2" fmla="*/ 5 w 38"/>
                  <a:gd name="T3" fmla="*/ 11 h 144"/>
                  <a:gd name="T4" fmla="*/ 15 w 38"/>
                  <a:gd name="T5" fmla="*/ 44 h 144"/>
                  <a:gd name="T6" fmla="*/ 24 w 38"/>
                  <a:gd name="T7" fmla="*/ 90 h 144"/>
                  <a:gd name="T8" fmla="*/ 28 w 38"/>
                  <a:gd name="T9" fmla="*/ 144 h 144"/>
                  <a:gd name="T10" fmla="*/ 29 w 38"/>
                  <a:gd name="T11" fmla="*/ 140 h 144"/>
                  <a:gd name="T12" fmla="*/ 32 w 38"/>
                  <a:gd name="T13" fmla="*/ 130 h 144"/>
                  <a:gd name="T14" fmla="*/ 36 w 38"/>
                  <a:gd name="T15" fmla="*/ 115 h 144"/>
                  <a:gd name="T16" fmla="*/ 38 w 38"/>
                  <a:gd name="T17" fmla="*/ 96 h 144"/>
                  <a:gd name="T18" fmla="*/ 38 w 38"/>
                  <a:gd name="T19" fmla="*/ 73 h 144"/>
                  <a:gd name="T20" fmla="*/ 32 w 38"/>
                  <a:gd name="T21" fmla="*/ 48 h 144"/>
                  <a:gd name="T22" fmla="*/ 20 w 38"/>
                  <a:gd name="T23" fmla="*/ 24 h 144"/>
                  <a:gd name="T24" fmla="*/ 0 w 38"/>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44">
                    <a:moveTo>
                      <a:pt x="0" y="0"/>
                    </a:moveTo>
                    <a:lnTo>
                      <a:pt x="5" y="11"/>
                    </a:lnTo>
                    <a:lnTo>
                      <a:pt x="15" y="44"/>
                    </a:lnTo>
                    <a:lnTo>
                      <a:pt x="24" y="90"/>
                    </a:lnTo>
                    <a:lnTo>
                      <a:pt x="28" y="144"/>
                    </a:lnTo>
                    <a:lnTo>
                      <a:pt x="29" y="140"/>
                    </a:lnTo>
                    <a:lnTo>
                      <a:pt x="32" y="130"/>
                    </a:lnTo>
                    <a:lnTo>
                      <a:pt x="36" y="115"/>
                    </a:lnTo>
                    <a:lnTo>
                      <a:pt x="38" y="96"/>
                    </a:lnTo>
                    <a:lnTo>
                      <a:pt x="38" y="73"/>
                    </a:lnTo>
                    <a:lnTo>
                      <a:pt x="32" y="48"/>
                    </a:lnTo>
                    <a:lnTo>
                      <a:pt x="20" y="2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396"/>
              <p:cNvSpPr>
                <a:spLocks/>
              </p:cNvSpPr>
              <p:nvPr/>
            </p:nvSpPr>
            <p:spPr bwMode="auto">
              <a:xfrm>
                <a:off x="1492250" y="979488"/>
                <a:ext cx="77788" cy="173038"/>
              </a:xfrm>
              <a:custGeom>
                <a:avLst/>
                <a:gdLst>
                  <a:gd name="T0" fmla="*/ 96 w 98"/>
                  <a:gd name="T1" fmla="*/ 0 h 216"/>
                  <a:gd name="T2" fmla="*/ 96 w 98"/>
                  <a:gd name="T3" fmla="*/ 2 h 216"/>
                  <a:gd name="T4" fmla="*/ 96 w 98"/>
                  <a:gd name="T5" fmla="*/ 10 h 216"/>
                  <a:gd name="T6" fmla="*/ 94 w 98"/>
                  <a:gd name="T7" fmla="*/ 22 h 216"/>
                  <a:gd name="T8" fmla="*/ 91 w 98"/>
                  <a:gd name="T9" fmla="*/ 37 h 216"/>
                  <a:gd name="T10" fmla="*/ 85 w 98"/>
                  <a:gd name="T11" fmla="*/ 54 h 216"/>
                  <a:gd name="T12" fmla="*/ 76 w 98"/>
                  <a:gd name="T13" fmla="*/ 72 h 216"/>
                  <a:gd name="T14" fmla="*/ 63 w 98"/>
                  <a:gd name="T15" fmla="*/ 92 h 216"/>
                  <a:gd name="T16" fmla="*/ 46 w 98"/>
                  <a:gd name="T17" fmla="*/ 110 h 216"/>
                  <a:gd name="T18" fmla="*/ 29 w 98"/>
                  <a:gd name="T19" fmla="*/ 129 h 216"/>
                  <a:gd name="T20" fmla="*/ 17 w 98"/>
                  <a:gd name="T21" fmla="*/ 147 h 216"/>
                  <a:gd name="T22" fmla="*/ 9 w 98"/>
                  <a:gd name="T23" fmla="*/ 166 h 216"/>
                  <a:gd name="T24" fmla="*/ 3 w 98"/>
                  <a:gd name="T25" fmla="*/ 182 h 216"/>
                  <a:gd name="T26" fmla="*/ 1 w 98"/>
                  <a:gd name="T27" fmla="*/ 196 h 216"/>
                  <a:gd name="T28" fmla="*/ 0 w 98"/>
                  <a:gd name="T29" fmla="*/ 207 h 216"/>
                  <a:gd name="T30" fmla="*/ 0 w 98"/>
                  <a:gd name="T31" fmla="*/ 214 h 216"/>
                  <a:gd name="T32" fmla="*/ 0 w 98"/>
                  <a:gd name="T33" fmla="*/ 216 h 216"/>
                  <a:gd name="T34" fmla="*/ 1 w 98"/>
                  <a:gd name="T35" fmla="*/ 213 h 216"/>
                  <a:gd name="T36" fmla="*/ 7 w 98"/>
                  <a:gd name="T37" fmla="*/ 204 h 216"/>
                  <a:gd name="T38" fmla="*/ 14 w 98"/>
                  <a:gd name="T39" fmla="*/ 190 h 216"/>
                  <a:gd name="T40" fmla="*/ 23 w 98"/>
                  <a:gd name="T41" fmla="*/ 173 h 216"/>
                  <a:gd name="T42" fmla="*/ 35 w 98"/>
                  <a:gd name="T43" fmla="*/ 156 h 216"/>
                  <a:gd name="T44" fmla="*/ 47 w 98"/>
                  <a:gd name="T45" fmla="*/ 139 h 216"/>
                  <a:gd name="T46" fmla="*/ 60 w 98"/>
                  <a:gd name="T47" fmla="*/ 125 h 216"/>
                  <a:gd name="T48" fmla="*/ 74 w 98"/>
                  <a:gd name="T49" fmla="*/ 116 h 216"/>
                  <a:gd name="T50" fmla="*/ 85 w 98"/>
                  <a:gd name="T51" fmla="*/ 106 h 216"/>
                  <a:gd name="T52" fmla="*/ 92 w 98"/>
                  <a:gd name="T53" fmla="*/ 90 h 216"/>
                  <a:gd name="T54" fmla="*/ 97 w 98"/>
                  <a:gd name="T55" fmla="*/ 71 h 216"/>
                  <a:gd name="T56" fmla="*/ 98 w 98"/>
                  <a:gd name="T57" fmla="*/ 50 h 216"/>
                  <a:gd name="T58" fmla="*/ 98 w 98"/>
                  <a:gd name="T59" fmla="*/ 31 h 216"/>
                  <a:gd name="T60" fmla="*/ 97 w 98"/>
                  <a:gd name="T61" fmla="*/ 15 h 216"/>
                  <a:gd name="T62" fmla="*/ 96 w 98"/>
                  <a:gd name="T63" fmla="*/ 4 h 216"/>
                  <a:gd name="T64" fmla="*/ 96 w 98"/>
                  <a:gd name="T6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6">
                    <a:moveTo>
                      <a:pt x="96" y="0"/>
                    </a:moveTo>
                    <a:lnTo>
                      <a:pt x="96" y="2"/>
                    </a:lnTo>
                    <a:lnTo>
                      <a:pt x="96" y="10"/>
                    </a:lnTo>
                    <a:lnTo>
                      <a:pt x="94" y="22"/>
                    </a:lnTo>
                    <a:lnTo>
                      <a:pt x="91" y="37"/>
                    </a:lnTo>
                    <a:lnTo>
                      <a:pt x="85" y="54"/>
                    </a:lnTo>
                    <a:lnTo>
                      <a:pt x="76" y="72"/>
                    </a:lnTo>
                    <a:lnTo>
                      <a:pt x="63" y="92"/>
                    </a:lnTo>
                    <a:lnTo>
                      <a:pt x="46" y="110"/>
                    </a:lnTo>
                    <a:lnTo>
                      <a:pt x="29" y="129"/>
                    </a:lnTo>
                    <a:lnTo>
                      <a:pt x="17" y="147"/>
                    </a:lnTo>
                    <a:lnTo>
                      <a:pt x="9" y="166"/>
                    </a:lnTo>
                    <a:lnTo>
                      <a:pt x="3" y="182"/>
                    </a:lnTo>
                    <a:lnTo>
                      <a:pt x="1" y="196"/>
                    </a:lnTo>
                    <a:lnTo>
                      <a:pt x="0" y="207"/>
                    </a:lnTo>
                    <a:lnTo>
                      <a:pt x="0" y="214"/>
                    </a:lnTo>
                    <a:lnTo>
                      <a:pt x="0" y="216"/>
                    </a:lnTo>
                    <a:lnTo>
                      <a:pt x="1" y="213"/>
                    </a:lnTo>
                    <a:lnTo>
                      <a:pt x="7" y="204"/>
                    </a:lnTo>
                    <a:lnTo>
                      <a:pt x="14" y="190"/>
                    </a:lnTo>
                    <a:lnTo>
                      <a:pt x="23" y="173"/>
                    </a:lnTo>
                    <a:lnTo>
                      <a:pt x="35" y="156"/>
                    </a:lnTo>
                    <a:lnTo>
                      <a:pt x="47" y="139"/>
                    </a:lnTo>
                    <a:lnTo>
                      <a:pt x="60" y="125"/>
                    </a:lnTo>
                    <a:lnTo>
                      <a:pt x="74" y="116"/>
                    </a:lnTo>
                    <a:lnTo>
                      <a:pt x="85" y="106"/>
                    </a:lnTo>
                    <a:lnTo>
                      <a:pt x="92" y="90"/>
                    </a:lnTo>
                    <a:lnTo>
                      <a:pt x="97" y="71"/>
                    </a:lnTo>
                    <a:lnTo>
                      <a:pt x="98" y="50"/>
                    </a:lnTo>
                    <a:lnTo>
                      <a:pt x="98" y="31"/>
                    </a:lnTo>
                    <a:lnTo>
                      <a:pt x="97" y="15"/>
                    </a:lnTo>
                    <a:lnTo>
                      <a:pt x="96" y="4"/>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397"/>
              <p:cNvSpPr>
                <a:spLocks/>
              </p:cNvSpPr>
              <p:nvPr/>
            </p:nvSpPr>
            <p:spPr bwMode="auto">
              <a:xfrm>
                <a:off x="1446213" y="973138"/>
                <a:ext cx="61913" cy="131763"/>
              </a:xfrm>
              <a:custGeom>
                <a:avLst/>
                <a:gdLst>
                  <a:gd name="T0" fmla="*/ 67 w 79"/>
                  <a:gd name="T1" fmla="*/ 0 h 164"/>
                  <a:gd name="T2" fmla="*/ 66 w 79"/>
                  <a:gd name="T3" fmla="*/ 2 h 164"/>
                  <a:gd name="T4" fmla="*/ 64 w 79"/>
                  <a:gd name="T5" fmla="*/ 9 h 164"/>
                  <a:gd name="T6" fmla="*/ 60 w 79"/>
                  <a:gd name="T7" fmla="*/ 19 h 164"/>
                  <a:gd name="T8" fmla="*/ 54 w 79"/>
                  <a:gd name="T9" fmla="*/ 31 h 164"/>
                  <a:gd name="T10" fmla="*/ 46 w 79"/>
                  <a:gd name="T11" fmla="*/ 43 h 164"/>
                  <a:gd name="T12" fmla="*/ 37 w 79"/>
                  <a:gd name="T13" fmla="*/ 56 h 164"/>
                  <a:gd name="T14" fmla="*/ 27 w 79"/>
                  <a:gd name="T15" fmla="*/ 69 h 164"/>
                  <a:gd name="T16" fmla="*/ 14 w 79"/>
                  <a:gd name="T17" fmla="*/ 78 h 164"/>
                  <a:gd name="T18" fmla="*/ 4 w 79"/>
                  <a:gd name="T19" fmla="*/ 88 h 164"/>
                  <a:gd name="T20" fmla="*/ 0 w 79"/>
                  <a:gd name="T21" fmla="*/ 101 h 164"/>
                  <a:gd name="T22" fmla="*/ 0 w 79"/>
                  <a:gd name="T23" fmla="*/ 115 h 164"/>
                  <a:gd name="T24" fmla="*/ 4 w 79"/>
                  <a:gd name="T25" fmla="*/ 130 h 164"/>
                  <a:gd name="T26" fmla="*/ 8 w 79"/>
                  <a:gd name="T27" fmla="*/ 142 h 164"/>
                  <a:gd name="T28" fmla="*/ 14 w 79"/>
                  <a:gd name="T29" fmla="*/ 154 h 164"/>
                  <a:gd name="T30" fmla="*/ 19 w 79"/>
                  <a:gd name="T31" fmla="*/ 162 h 164"/>
                  <a:gd name="T32" fmla="*/ 20 w 79"/>
                  <a:gd name="T33" fmla="*/ 164 h 164"/>
                  <a:gd name="T34" fmla="*/ 19 w 79"/>
                  <a:gd name="T35" fmla="*/ 162 h 164"/>
                  <a:gd name="T36" fmla="*/ 18 w 79"/>
                  <a:gd name="T37" fmla="*/ 155 h 164"/>
                  <a:gd name="T38" fmla="*/ 15 w 79"/>
                  <a:gd name="T39" fmla="*/ 144 h 164"/>
                  <a:gd name="T40" fmla="*/ 15 w 79"/>
                  <a:gd name="T41" fmla="*/ 131 h 164"/>
                  <a:gd name="T42" fmla="*/ 18 w 79"/>
                  <a:gd name="T43" fmla="*/ 117 h 164"/>
                  <a:gd name="T44" fmla="*/ 23 w 79"/>
                  <a:gd name="T45" fmla="*/ 102 h 164"/>
                  <a:gd name="T46" fmla="*/ 34 w 79"/>
                  <a:gd name="T47" fmla="*/ 90 h 164"/>
                  <a:gd name="T48" fmla="*/ 50 w 79"/>
                  <a:gd name="T49" fmla="*/ 78 h 164"/>
                  <a:gd name="T50" fmla="*/ 66 w 79"/>
                  <a:gd name="T51" fmla="*/ 66 h 164"/>
                  <a:gd name="T52" fmla="*/ 75 w 79"/>
                  <a:gd name="T53" fmla="*/ 54 h 164"/>
                  <a:gd name="T54" fmla="*/ 79 w 79"/>
                  <a:gd name="T55" fmla="*/ 41 h 164"/>
                  <a:gd name="T56" fmla="*/ 79 w 79"/>
                  <a:gd name="T57" fmla="*/ 28 h 164"/>
                  <a:gd name="T58" fmla="*/ 75 w 79"/>
                  <a:gd name="T59" fmla="*/ 17 h 164"/>
                  <a:gd name="T60" fmla="*/ 72 w 79"/>
                  <a:gd name="T61" fmla="*/ 8 h 164"/>
                  <a:gd name="T62" fmla="*/ 68 w 79"/>
                  <a:gd name="T63" fmla="*/ 2 h 164"/>
                  <a:gd name="T64" fmla="*/ 67 w 79"/>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164">
                    <a:moveTo>
                      <a:pt x="67" y="0"/>
                    </a:moveTo>
                    <a:lnTo>
                      <a:pt x="66" y="2"/>
                    </a:lnTo>
                    <a:lnTo>
                      <a:pt x="64" y="9"/>
                    </a:lnTo>
                    <a:lnTo>
                      <a:pt x="60" y="19"/>
                    </a:lnTo>
                    <a:lnTo>
                      <a:pt x="54" y="31"/>
                    </a:lnTo>
                    <a:lnTo>
                      <a:pt x="46" y="43"/>
                    </a:lnTo>
                    <a:lnTo>
                      <a:pt x="37" y="56"/>
                    </a:lnTo>
                    <a:lnTo>
                      <a:pt x="27" y="69"/>
                    </a:lnTo>
                    <a:lnTo>
                      <a:pt x="14" y="78"/>
                    </a:lnTo>
                    <a:lnTo>
                      <a:pt x="4" y="88"/>
                    </a:lnTo>
                    <a:lnTo>
                      <a:pt x="0" y="101"/>
                    </a:lnTo>
                    <a:lnTo>
                      <a:pt x="0" y="115"/>
                    </a:lnTo>
                    <a:lnTo>
                      <a:pt x="4" y="130"/>
                    </a:lnTo>
                    <a:lnTo>
                      <a:pt x="8" y="142"/>
                    </a:lnTo>
                    <a:lnTo>
                      <a:pt x="14" y="154"/>
                    </a:lnTo>
                    <a:lnTo>
                      <a:pt x="19" y="162"/>
                    </a:lnTo>
                    <a:lnTo>
                      <a:pt x="20" y="164"/>
                    </a:lnTo>
                    <a:lnTo>
                      <a:pt x="19" y="162"/>
                    </a:lnTo>
                    <a:lnTo>
                      <a:pt x="18" y="155"/>
                    </a:lnTo>
                    <a:lnTo>
                      <a:pt x="15" y="144"/>
                    </a:lnTo>
                    <a:lnTo>
                      <a:pt x="15" y="131"/>
                    </a:lnTo>
                    <a:lnTo>
                      <a:pt x="18" y="117"/>
                    </a:lnTo>
                    <a:lnTo>
                      <a:pt x="23" y="102"/>
                    </a:lnTo>
                    <a:lnTo>
                      <a:pt x="34" y="90"/>
                    </a:lnTo>
                    <a:lnTo>
                      <a:pt x="50" y="78"/>
                    </a:lnTo>
                    <a:lnTo>
                      <a:pt x="66" y="66"/>
                    </a:lnTo>
                    <a:lnTo>
                      <a:pt x="75" y="54"/>
                    </a:lnTo>
                    <a:lnTo>
                      <a:pt x="79" y="41"/>
                    </a:lnTo>
                    <a:lnTo>
                      <a:pt x="79" y="28"/>
                    </a:lnTo>
                    <a:lnTo>
                      <a:pt x="75" y="17"/>
                    </a:lnTo>
                    <a:lnTo>
                      <a:pt x="72" y="8"/>
                    </a:lnTo>
                    <a:lnTo>
                      <a:pt x="68" y="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398"/>
              <p:cNvSpPr>
                <a:spLocks/>
              </p:cNvSpPr>
              <p:nvPr/>
            </p:nvSpPr>
            <p:spPr bwMode="auto">
              <a:xfrm>
                <a:off x="1354138" y="900113"/>
                <a:ext cx="39688" cy="206375"/>
              </a:xfrm>
              <a:custGeom>
                <a:avLst/>
                <a:gdLst>
                  <a:gd name="T0" fmla="*/ 0 w 50"/>
                  <a:gd name="T1" fmla="*/ 0 h 259"/>
                  <a:gd name="T2" fmla="*/ 5 w 50"/>
                  <a:gd name="T3" fmla="*/ 5 h 259"/>
                  <a:gd name="T4" fmla="*/ 15 w 50"/>
                  <a:gd name="T5" fmla="*/ 20 h 259"/>
                  <a:gd name="T6" fmla="*/ 22 w 50"/>
                  <a:gd name="T7" fmla="*/ 46 h 259"/>
                  <a:gd name="T8" fmla="*/ 20 w 50"/>
                  <a:gd name="T9" fmla="*/ 78 h 259"/>
                  <a:gd name="T10" fmla="*/ 17 w 50"/>
                  <a:gd name="T11" fmla="*/ 100 h 259"/>
                  <a:gd name="T12" fmla="*/ 19 w 50"/>
                  <a:gd name="T13" fmla="*/ 126 h 259"/>
                  <a:gd name="T14" fmla="*/ 23 w 50"/>
                  <a:gd name="T15" fmla="*/ 156 h 259"/>
                  <a:gd name="T16" fmla="*/ 30 w 50"/>
                  <a:gd name="T17" fmla="*/ 186 h 259"/>
                  <a:gd name="T18" fmla="*/ 37 w 50"/>
                  <a:gd name="T19" fmla="*/ 214 h 259"/>
                  <a:gd name="T20" fmla="*/ 43 w 50"/>
                  <a:gd name="T21" fmla="*/ 237 h 259"/>
                  <a:gd name="T22" fmla="*/ 47 w 50"/>
                  <a:gd name="T23" fmla="*/ 253 h 259"/>
                  <a:gd name="T24" fmla="*/ 50 w 50"/>
                  <a:gd name="T25" fmla="*/ 259 h 259"/>
                  <a:gd name="T26" fmla="*/ 45 w 50"/>
                  <a:gd name="T27" fmla="*/ 233 h 259"/>
                  <a:gd name="T28" fmla="*/ 38 w 50"/>
                  <a:gd name="T29" fmla="*/ 176 h 259"/>
                  <a:gd name="T30" fmla="*/ 35 w 50"/>
                  <a:gd name="T31" fmla="*/ 111 h 259"/>
                  <a:gd name="T32" fmla="*/ 44 w 50"/>
                  <a:gd name="T33" fmla="*/ 66 h 259"/>
                  <a:gd name="T34" fmla="*/ 50 w 50"/>
                  <a:gd name="T35" fmla="*/ 54 h 259"/>
                  <a:gd name="T36" fmla="*/ 47 w 50"/>
                  <a:gd name="T37" fmla="*/ 41 h 259"/>
                  <a:gd name="T38" fmla="*/ 42 w 50"/>
                  <a:gd name="T39" fmla="*/ 29 h 259"/>
                  <a:gd name="T40" fmla="*/ 31 w 50"/>
                  <a:gd name="T41" fmla="*/ 20 h 259"/>
                  <a:gd name="T42" fmla="*/ 21 w 50"/>
                  <a:gd name="T43" fmla="*/ 11 h 259"/>
                  <a:gd name="T44" fmla="*/ 10 w 50"/>
                  <a:gd name="T45" fmla="*/ 5 h 259"/>
                  <a:gd name="T46" fmla="*/ 4 w 50"/>
                  <a:gd name="T47" fmla="*/ 1 h 259"/>
                  <a:gd name="T48" fmla="*/ 0 w 50"/>
                  <a:gd name="T4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259">
                    <a:moveTo>
                      <a:pt x="0" y="0"/>
                    </a:moveTo>
                    <a:lnTo>
                      <a:pt x="5" y="5"/>
                    </a:lnTo>
                    <a:lnTo>
                      <a:pt x="15" y="20"/>
                    </a:lnTo>
                    <a:lnTo>
                      <a:pt x="22" y="46"/>
                    </a:lnTo>
                    <a:lnTo>
                      <a:pt x="20" y="78"/>
                    </a:lnTo>
                    <a:lnTo>
                      <a:pt x="17" y="100"/>
                    </a:lnTo>
                    <a:lnTo>
                      <a:pt x="19" y="126"/>
                    </a:lnTo>
                    <a:lnTo>
                      <a:pt x="23" y="156"/>
                    </a:lnTo>
                    <a:lnTo>
                      <a:pt x="30" y="186"/>
                    </a:lnTo>
                    <a:lnTo>
                      <a:pt x="37" y="214"/>
                    </a:lnTo>
                    <a:lnTo>
                      <a:pt x="43" y="237"/>
                    </a:lnTo>
                    <a:lnTo>
                      <a:pt x="47" y="253"/>
                    </a:lnTo>
                    <a:lnTo>
                      <a:pt x="50" y="259"/>
                    </a:lnTo>
                    <a:lnTo>
                      <a:pt x="45" y="233"/>
                    </a:lnTo>
                    <a:lnTo>
                      <a:pt x="38" y="176"/>
                    </a:lnTo>
                    <a:lnTo>
                      <a:pt x="35" y="111"/>
                    </a:lnTo>
                    <a:lnTo>
                      <a:pt x="44" y="66"/>
                    </a:lnTo>
                    <a:lnTo>
                      <a:pt x="50" y="54"/>
                    </a:lnTo>
                    <a:lnTo>
                      <a:pt x="47" y="41"/>
                    </a:lnTo>
                    <a:lnTo>
                      <a:pt x="42" y="29"/>
                    </a:lnTo>
                    <a:lnTo>
                      <a:pt x="31" y="20"/>
                    </a:lnTo>
                    <a:lnTo>
                      <a:pt x="21" y="11"/>
                    </a:lnTo>
                    <a:lnTo>
                      <a:pt x="10" y="5"/>
                    </a:lnTo>
                    <a:lnTo>
                      <a:pt x="4"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399"/>
              <p:cNvSpPr>
                <a:spLocks/>
              </p:cNvSpPr>
              <p:nvPr/>
            </p:nvSpPr>
            <p:spPr bwMode="auto">
              <a:xfrm>
                <a:off x="1420813" y="911225"/>
                <a:ext cx="39688" cy="131763"/>
              </a:xfrm>
              <a:custGeom>
                <a:avLst/>
                <a:gdLst>
                  <a:gd name="T0" fmla="*/ 10 w 51"/>
                  <a:gd name="T1" fmla="*/ 0 h 166"/>
                  <a:gd name="T2" fmla="*/ 15 w 51"/>
                  <a:gd name="T3" fmla="*/ 6 h 166"/>
                  <a:gd name="T4" fmla="*/ 23 w 51"/>
                  <a:gd name="T5" fmla="*/ 21 h 166"/>
                  <a:gd name="T6" fmla="*/ 27 w 51"/>
                  <a:gd name="T7" fmla="*/ 46 h 166"/>
                  <a:gd name="T8" fmla="*/ 16 w 51"/>
                  <a:gd name="T9" fmla="*/ 80 h 166"/>
                  <a:gd name="T10" fmla="*/ 3 w 51"/>
                  <a:gd name="T11" fmla="*/ 113 h 166"/>
                  <a:gd name="T12" fmla="*/ 0 w 51"/>
                  <a:gd name="T13" fmla="*/ 141 h 166"/>
                  <a:gd name="T14" fmla="*/ 1 w 51"/>
                  <a:gd name="T15" fmla="*/ 159 h 166"/>
                  <a:gd name="T16" fmla="*/ 2 w 51"/>
                  <a:gd name="T17" fmla="*/ 166 h 166"/>
                  <a:gd name="T18" fmla="*/ 2 w 51"/>
                  <a:gd name="T19" fmla="*/ 164 h 166"/>
                  <a:gd name="T20" fmla="*/ 3 w 51"/>
                  <a:gd name="T21" fmla="*/ 157 h 166"/>
                  <a:gd name="T22" fmla="*/ 6 w 51"/>
                  <a:gd name="T23" fmla="*/ 145 h 166"/>
                  <a:gd name="T24" fmla="*/ 9 w 51"/>
                  <a:gd name="T25" fmla="*/ 133 h 166"/>
                  <a:gd name="T26" fmla="*/ 14 w 51"/>
                  <a:gd name="T27" fmla="*/ 119 h 166"/>
                  <a:gd name="T28" fmla="*/ 21 w 51"/>
                  <a:gd name="T29" fmla="*/ 104 h 166"/>
                  <a:gd name="T30" fmla="*/ 30 w 51"/>
                  <a:gd name="T31" fmla="*/ 91 h 166"/>
                  <a:gd name="T32" fmla="*/ 41 w 51"/>
                  <a:gd name="T33" fmla="*/ 80 h 166"/>
                  <a:gd name="T34" fmla="*/ 50 w 51"/>
                  <a:gd name="T35" fmla="*/ 68 h 166"/>
                  <a:gd name="T36" fmla="*/ 51 w 51"/>
                  <a:gd name="T37" fmla="*/ 55 h 166"/>
                  <a:gd name="T38" fmla="*/ 46 w 51"/>
                  <a:gd name="T39" fmla="*/ 43 h 166"/>
                  <a:gd name="T40" fmla="*/ 38 w 51"/>
                  <a:gd name="T41" fmla="*/ 29 h 166"/>
                  <a:gd name="T42" fmla="*/ 29 w 51"/>
                  <a:gd name="T43" fmla="*/ 19 h 166"/>
                  <a:gd name="T44" fmla="*/ 20 w 51"/>
                  <a:gd name="T45" fmla="*/ 8 h 166"/>
                  <a:gd name="T46" fmla="*/ 13 w 51"/>
                  <a:gd name="T47" fmla="*/ 2 h 166"/>
                  <a:gd name="T48" fmla="*/ 10 w 51"/>
                  <a:gd name="T4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66">
                    <a:moveTo>
                      <a:pt x="10" y="0"/>
                    </a:moveTo>
                    <a:lnTo>
                      <a:pt x="15" y="6"/>
                    </a:lnTo>
                    <a:lnTo>
                      <a:pt x="23" y="21"/>
                    </a:lnTo>
                    <a:lnTo>
                      <a:pt x="27" y="46"/>
                    </a:lnTo>
                    <a:lnTo>
                      <a:pt x="16" y="80"/>
                    </a:lnTo>
                    <a:lnTo>
                      <a:pt x="3" y="113"/>
                    </a:lnTo>
                    <a:lnTo>
                      <a:pt x="0" y="141"/>
                    </a:lnTo>
                    <a:lnTo>
                      <a:pt x="1" y="159"/>
                    </a:lnTo>
                    <a:lnTo>
                      <a:pt x="2" y="166"/>
                    </a:lnTo>
                    <a:lnTo>
                      <a:pt x="2" y="164"/>
                    </a:lnTo>
                    <a:lnTo>
                      <a:pt x="3" y="157"/>
                    </a:lnTo>
                    <a:lnTo>
                      <a:pt x="6" y="145"/>
                    </a:lnTo>
                    <a:lnTo>
                      <a:pt x="9" y="133"/>
                    </a:lnTo>
                    <a:lnTo>
                      <a:pt x="14" y="119"/>
                    </a:lnTo>
                    <a:lnTo>
                      <a:pt x="21" y="104"/>
                    </a:lnTo>
                    <a:lnTo>
                      <a:pt x="30" y="91"/>
                    </a:lnTo>
                    <a:lnTo>
                      <a:pt x="41" y="80"/>
                    </a:lnTo>
                    <a:lnTo>
                      <a:pt x="50" y="68"/>
                    </a:lnTo>
                    <a:lnTo>
                      <a:pt x="51" y="55"/>
                    </a:lnTo>
                    <a:lnTo>
                      <a:pt x="46" y="43"/>
                    </a:lnTo>
                    <a:lnTo>
                      <a:pt x="38" y="29"/>
                    </a:lnTo>
                    <a:lnTo>
                      <a:pt x="29" y="19"/>
                    </a:lnTo>
                    <a:lnTo>
                      <a:pt x="20" y="8"/>
                    </a:lnTo>
                    <a:lnTo>
                      <a:pt x="13"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00"/>
              <p:cNvSpPr>
                <a:spLocks/>
              </p:cNvSpPr>
              <p:nvPr/>
            </p:nvSpPr>
            <p:spPr bwMode="auto">
              <a:xfrm>
                <a:off x="1514475" y="925513"/>
                <a:ext cx="26988" cy="95250"/>
              </a:xfrm>
              <a:custGeom>
                <a:avLst/>
                <a:gdLst>
                  <a:gd name="T0" fmla="*/ 0 w 33"/>
                  <a:gd name="T1" fmla="*/ 0 h 118"/>
                  <a:gd name="T2" fmla="*/ 4 w 33"/>
                  <a:gd name="T3" fmla="*/ 11 h 118"/>
                  <a:gd name="T4" fmla="*/ 12 w 33"/>
                  <a:gd name="T5" fmla="*/ 41 h 118"/>
                  <a:gd name="T6" fmla="*/ 18 w 33"/>
                  <a:gd name="T7" fmla="*/ 80 h 118"/>
                  <a:gd name="T8" fmla="*/ 12 w 33"/>
                  <a:gd name="T9" fmla="*/ 118 h 118"/>
                  <a:gd name="T10" fmla="*/ 15 w 33"/>
                  <a:gd name="T11" fmla="*/ 115 h 118"/>
                  <a:gd name="T12" fmla="*/ 20 w 33"/>
                  <a:gd name="T13" fmla="*/ 107 h 118"/>
                  <a:gd name="T14" fmla="*/ 26 w 33"/>
                  <a:gd name="T15" fmla="*/ 93 h 118"/>
                  <a:gd name="T16" fmla="*/ 32 w 33"/>
                  <a:gd name="T17" fmla="*/ 77 h 118"/>
                  <a:gd name="T18" fmla="*/ 33 w 33"/>
                  <a:gd name="T19" fmla="*/ 59 h 118"/>
                  <a:gd name="T20" fmla="*/ 31 w 33"/>
                  <a:gd name="T21" fmla="*/ 39 h 118"/>
                  <a:gd name="T22" fmla="*/ 19 w 33"/>
                  <a:gd name="T23" fmla="*/ 18 h 118"/>
                  <a:gd name="T24" fmla="*/ 0 w 33"/>
                  <a:gd name="T2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18">
                    <a:moveTo>
                      <a:pt x="0" y="0"/>
                    </a:moveTo>
                    <a:lnTo>
                      <a:pt x="4" y="11"/>
                    </a:lnTo>
                    <a:lnTo>
                      <a:pt x="12" y="41"/>
                    </a:lnTo>
                    <a:lnTo>
                      <a:pt x="18" y="80"/>
                    </a:lnTo>
                    <a:lnTo>
                      <a:pt x="12" y="118"/>
                    </a:lnTo>
                    <a:lnTo>
                      <a:pt x="15" y="115"/>
                    </a:lnTo>
                    <a:lnTo>
                      <a:pt x="20" y="107"/>
                    </a:lnTo>
                    <a:lnTo>
                      <a:pt x="26" y="93"/>
                    </a:lnTo>
                    <a:lnTo>
                      <a:pt x="32" y="77"/>
                    </a:lnTo>
                    <a:lnTo>
                      <a:pt x="33" y="59"/>
                    </a:lnTo>
                    <a:lnTo>
                      <a:pt x="31" y="39"/>
                    </a:lnTo>
                    <a:lnTo>
                      <a:pt x="19"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401"/>
              <p:cNvSpPr>
                <a:spLocks/>
              </p:cNvSpPr>
              <p:nvPr/>
            </p:nvSpPr>
            <p:spPr bwMode="auto">
              <a:xfrm>
                <a:off x="1235075" y="1003300"/>
                <a:ext cx="49213" cy="254000"/>
              </a:xfrm>
              <a:custGeom>
                <a:avLst/>
                <a:gdLst>
                  <a:gd name="T0" fmla="*/ 30 w 64"/>
                  <a:gd name="T1" fmla="*/ 0 h 319"/>
                  <a:gd name="T2" fmla="*/ 31 w 64"/>
                  <a:gd name="T3" fmla="*/ 3 h 319"/>
                  <a:gd name="T4" fmla="*/ 36 w 64"/>
                  <a:gd name="T5" fmla="*/ 13 h 319"/>
                  <a:gd name="T6" fmla="*/ 40 w 64"/>
                  <a:gd name="T7" fmla="*/ 28 h 319"/>
                  <a:gd name="T8" fmla="*/ 45 w 64"/>
                  <a:gd name="T9" fmla="*/ 49 h 319"/>
                  <a:gd name="T10" fmla="*/ 46 w 64"/>
                  <a:gd name="T11" fmla="*/ 72 h 319"/>
                  <a:gd name="T12" fmla="*/ 46 w 64"/>
                  <a:gd name="T13" fmla="*/ 98 h 319"/>
                  <a:gd name="T14" fmla="*/ 39 w 64"/>
                  <a:gd name="T15" fmla="*/ 124 h 319"/>
                  <a:gd name="T16" fmla="*/ 28 w 64"/>
                  <a:gd name="T17" fmla="*/ 151 h 319"/>
                  <a:gd name="T18" fmla="*/ 17 w 64"/>
                  <a:gd name="T19" fmla="*/ 176 h 319"/>
                  <a:gd name="T20" fmla="*/ 14 w 64"/>
                  <a:gd name="T21" fmla="*/ 198 h 319"/>
                  <a:gd name="T22" fmla="*/ 15 w 64"/>
                  <a:gd name="T23" fmla="*/ 219 h 319"/>
                  <a:gd name="T24" fmla="*/ 20 w 64"/>
                  <a:gd name="T25" fmla="*/ 238 h 319"/>
                  <a:gd name="T26" fmla="*/ 22 w 64"/>
                  <a:gd name="T27" fmla="*/ 257 h 319"/>
                  <a:gd name="T28" fmla="*/ 22 w 64"/>
                  <a:gd name="T29" fmla="*/ 276 h 319"/>
                  <a:gd name="T30" fmla="*/ 15 w 64"/>
                  <a:gd name="T31" fmla="*/ 297 h 319"/>
                  <a:gd name="T32" fmla="*/ 0 w 64"/>
                  <a:gd name="T33" fmla="*/ 319 h 319"/>
                  <a:gd name="T34" fmla="*/ 2 w 64"/>
                  <a:gd name="T35" fmla="*/ 318 h 319"/>
                  <a:gd name="T36" fmla="*/ 7 w 64"/>
                  <a:gd name="T37" fmla="*/ 315 h 319"/>
                  <a:gd name="T38" fmla="*/ 14 w 64"/>
                  <a:gd name="T39" fmla="*/ 311 h 319"/>
                  <a:gd name="T40" fmla="*/ 22 w 64"/>
                  <a:gd name="T41" fmla="*/ 303 h 319"/>
                  <a:gd name="T42" fmla="*/ 29 w 64"/>
                  <a:gd name="T43" fmla="*/ 292 h 319"/>
                  <a:gd name="T44" fmla="*/ 34 w 64"/>
                  <a:gd name="T45" fmla="*/ 277 h 319"/>
                  <a:gd name="T46" fmla="*/ 36 w 64"/>
                  <a:gd name="T47" fmla="*/ 259 h 319"/>
                  <a:gd name="T48" fmla="*/ 34 w 64"/>
                  <a:gd name="T49" fmla="*/ 235 h 319"/>
                  <a:gd name="T50" fmla="*/ 29 w 64"/>
                  <a:gd name="T51" fmla="*/ 193 h 319"/>
                  <a:gd name="T52" fmla="*/ 32 w 64"/>
                  <a:gd name="T53" fmla="*/ 169 h 319"/>
                  <a:gd name="T54" fmla="*/ 42 w 64"/>
                  <a:gd name="T55" fmla="*/ 153 h 319"/>
                  <a:gd name="T56" fmla="*/ 52 w 64"/>
                  <a:gd name="T57" fmla="*/ 134 h 319"/>
                  <a:gd name="T58" fmla="*/ 57 w 64"/>
                  <a:gd name="T59" fmla="*/ 122 h 319"/>
                  <a:gd name="T60" fmla="*/ 61 w 64"/>
                  <a:gd name="T61" fmla="*/ 106 h 319"/>
                  <a:gd name="T62" fmla="*/ 64 w 64"/>
                  <a:gd name="T63" fmla="*/ 88 h 319"/>
                  <a:gd name="T64" fmla="*/ 64 w 64"/>
                  <a:gd name="T65" fmla="*/ 70 h 319"/>
                  <a:gd name="T66" fmla="*/ 61 w 64"/>
                  <a:gd name="T67" fmla="*/ 50 h 319"/>
                  <a:gd name="T68" fmla="*/ 55 w 64"/>
                  <a:gd name="T69" fmla="*/ 32 h 319"/>
                  <a:gd name="T70" fmla="*/ 45 w 64"/>
                  <a:gd name="T71" fmla="*/ 15 h 319"/>
                  <a:gd name="T72" fmla="*/ 30 w 64"/>
                  <a:gd name="T73"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319">
                    <a:moveTo>
                      <a:pt x="30" y="0"/>
                    </a:moveTo>
                    <a:lnTo>
                      <a:pt x="31" y="3"/>
                    </a:lnTo>
                    <a:lnTo>
                      <a:pt x="36" y="13"/>
                    </a:lnTo>
                    <a:lnTo>
                      <a:pt x="40" y="28"/>
                    </a:lnTo>
                    <a:lnTo>
                      <a:pt x="45" y="49"/>
                    </a:lnTo>
                    <a:lnTo>
                      <a:pt x="46" y="72"/>
                    </a:lnTo>
                    <a:lnTo>
                      <a:pt x="46" y="98"/>
                    </a:lnTo>
                    <a:lnTo>
                      <a:pt x="39" y="124"/>
                    </a:lnTo>
                    <a:lnTo>
                      <a:pt x="28" y="151"/>
                    </a:lnTo>
                    <a:lnTo>
                      <a:pt x="17" y="176"/>
                    </a:lnTo>
                    <a:lnTo>
                      <a:pt x="14" y="198"/>
                    </a:lnTo>
                    <a:lnTo>
                      <a:pt x="15" y="219"/>
                    </a:lnTo>
                    <a:lnTo>
                      <a:pt x="20" y="238"/>
                    </a:lnTo>
                    <a:lnTo>
                      <a:pt x="22" y="257"/>
                    </a:lnTo>
                    <a:lnTo>
                      <a:pt x="22" y="276"/>
                    </a:lnTo>
                    <a:lnTo>
                      <a:pt x="15" y="297"/>
                    </a:lnTo>
                    <a:lnTo>
                      <a:pt x="0" y="319"/>
                    </a:lnTo>
                    <a:lnTo>
                      <a:pt x="2" y="318"/>
                    </a:lnTo>
                    <a:lnTo>
                      <a:pt x="7" y="315"/>
                    </a:lnTo>
                    <a:lnTo>
                      <a:pt x="14" y="311"/>
                    </a:lnTo>
                    <a:lnTo>
                      <a:pt x="22" y="303"/>
                    </a:lnTo>
                    <a:lnTo>
                      <a:pt x="29" y="292"/>
                    </a:lnTo>
                    <a:lnTo>
                      <a:pt x="34" y="277"/>
                    </a:lnTo>
                    <a:lnTo>
                      <a:pt x="36" y="259"/>
                    </a:lnTo>
                    <a:lnTo>
                      <a:pt x="34" y="235"/>
                    </a:lnTo>
                    <a:lnTo>
                      <a:pt x="29" y="193"/>
                    </a:lnTo>
                    <a:lnTo>
                      <a:pt x="32" y="169"/>
                    </a:lnTo>
                    <a:lnTo>
                      <a:pt x="42" y="153"/>
                    </a:lnTo>
                    <a:lnTo>
                      <a:pt x="52" y="134"/>
                    </a:lnTo>
                    <a:lnTo>
                      <a:pt x="57" y="122"/>
                    </a:lnTo>
                    <a:lnTo>
                      <a:pt x="61" y="106"/>
                    </a:lnTo>
                    <a:lnTo>
                      <a:pt x="64" y="88"/>
                    </a:lnTo>
                    <a:lnTo>
                      <a:pt x="64" y="70"/>
                    </a:lnTo>
                    <a:lnTo>
                      <a:pt x="61" y="50"/>
                    </a:lnTo>
                    <a:lnTo>
                      <a:pt x="55" y="32"/>
                    </a:lnTo>
                    <a:lnTo>
                      <a:pt x="45" y="15"/>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402"/>
              <p:cNvSpPr>
                <a:spLocks/>
              </p:cNvSpPr>
              <p:nvPr/>
            </p:nvSpPr>
            <p:spPr bwMode="auto">
              <a:xfrm>
                <a:off x="2095500" y="763588"/>
                <a:ext cx="92075" cy="30163"/>
              </a:xfrm>
              <a:custGeom>
                <a:avLst/>
                <a:gdLst>
                  <a:gd name="T0" fmla="*/ 115 w 115"/>
                  <a:gd name="T1" fmla="*/ 30 h 38"/>
                  <a:gd name="T2" fmla="*/ 114 w 115"/>
                  <a:gd name="T3" fmla="*/ 28 h 38"/>
                  <a:gd name="T4" fmla="*/ 110 w 115"/>
                  <a:gd name="T5" fmla="*/ 22 h 38"/>
                  <a:gd name="T6" fmla="*/ 100 w 115"/>
                  <a:gd name="T7" fmla="*/ 15 h 38"/>
                  <a:gd name="T8" fmla="*/ 89 w 115"/>
                  <a:gd name="T9" fmla="*/ 8 h 38"/>
                  <a:gd name="T10" fmla="*/ 73 w 115"/>
                  <a:gd name="T11" fmla="*/ 2 h 38"/>
                  <a:gd name="T12" fmla="*/ 53 w 115"/>
                  <a:gd name="T13" fmla="*/ 0 h 38"/>
                  <a:gd name="T14" fmla="*/ 29 w 115"/>
                  <a:gd name="T15" fmla="*/ 3 h 38"/>
                  <a:gd name="T16" fmla="*/ 0 w 115"/>
                  <a:gd name="T17" fmla="*/ 14 h 38"/>
                  <a:gd name="T18" fmla="*/ 4 w 115"/>
                  <a:gd name="T19" fmla="*/ 14 h 38"/>
                  <a:gd name="T20" fmla="*/ 12 w 115"/>
                  <a:gd name="T21" fmla="*/ 14 h 38"/>
                  <a:gd name="T22" fmla="*/ 24 w 115"/>
                  <a:gd name="T23" fmla="*/ 14 h 38"/>
                  <a:gd name="T24" fmla="*/ 41 w 115"/>
                  <a:gd name="T25" fmla="*/ 15 h 38"/>
                  <a:gd name="T26" fmla="*/ 56 w 115"/>
                  <a:gd name="T27" fmla="*/ 17 h 38"/>
                  <a:gd name="T28" fmla="*/ 72 w 115"/>
                  <a:gd name="T29" fmla="*/ 22 h 38"/>
                  <a:gd name="T30" fmla="*/ 84 w 115"/>
                  <a:gd name="T31" fmla="*/ 29 h 38"/>
                  <a:gd name="T32" fmla="*/ 94 w 115"/>
                  <a:gd name="T33" fmla="*/ 38 h 38"/>
                  <a:gd name="T34" fmla="*/ 115 w 115"/>
                  <a:gd name="T35"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38">
                    <a:moveTo>
                      <a:pt x="115" y="30"/>
                    </a:moveTo>
                    <a:lnTo>
                      <a:pt x="114" y="28"/>
                    </a:lnTo>
                    <a:lnTo>
                      <a:pt x="110" y="22"/>
                    </a:lnTo>
                    <a:lnTo>
                      <a:pt x="100" y="15"/>
                    </a:lnTo>
                    <a:lnTo>
                      <a:pt x="89" y="8"/>
                    </a:lnTo>
                    <a:lnTo>
                      <a:pt x="73" y="2"/>
                    </a:lnTo>
                    <a:lnTo>
                      <a:pt x="53" y="0"/>
                    </a:lnTo>
                    <a:lnTo>
                      <a:pt x="29" y="3"/>
                    </a:lnTo>
                    <a:lnTo>
                      <a:pt x="0" y="14"/>
                    </a:lnTo>
                    <a:lnTo>
                      <a:pt x="4" y="14"/>
                    </a:lnTo>
                    <a:lnTo>
                      <a:pt x="12" y="14"/>
                    </a:lnTo>
                    <a:lnTo>
                      <a:pt x="24" y="14"/>
                    </a:lnTo>
                    <a:lnTo>
                      <a:pt x="41" y="15"/>
                    </a:lnTo>
                    <a:lnTo>
                      <a:pt x="56" y="17"/>
                    </a:lnTo>
                    <a:lnTo>
                      <a:pt x="72" y="22"/>
                    </a:lnTo>
                    <a:lnTo>
                      <a:pt x="84" y="29"/>
                    </a:lnTo>
                    <a:lnTo>
                      <a:pt x="94" y="38"/>
                    </a:lnTo>
                    <a:lnTo>
                      <a:pt x="11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03"/>
              <p:cNvSpPr>
                <a:spLocks/>
              </p:cNvSpPr>
              <p:nvPr/>
            </p:nvSpPr>
            <p:spPr bwMode="auto">
              <a:xfrm>
                <a:off x="688975" y="809625"/>
                <a:ext cx="1322388" cy="360363"/>
              </a:xfrm>
              <a:custGeom>
                <a:avLst/>
                <a:gdLst>
                  <a:gd name="T0" fmla="*/ 1658 w 1664"/>
                  <a:gd name="T1" fmla="*/ 4 h 454"/>
                  <a:gd name="T2" fmla="*/ 1630 w 1664"/>
                  <a:gd name="T3" fmla="*/ 14 h 454"/>
                  <a:gd name="T4" fmla="*/ 1573 w 1664"/>
                  <a:gd name="T5" fmla="*/ 17 h 454"/>
                  <a:gd name="T6" fmla="*/ 1507 w 1664"/>
                  <a:gd name="T7" fmla="*/ 17 h 454"/>
                  <a:gd name="T8" fmla="*/ 1448 w 1664"/>
                  <a:gd name="T9" fmla="*/ 36 h 454"/>
                  <a:gd name="T10" fmla="*/ 1393 w 1664"/>
                  <a:gd name="T11" fmla="*/ 74 h 454"/>
                  <a:gd name="T12" fmla="*/ 1340 w 1664"/>
                  <a:gd name="T13" fmla="*/ 100 h 454"/>
                  <a:gd name="T14" fmla="*/ 1268 w 1664"/>
                  <a:gd name="T15" fmla="*/ 120 h 454"/>
                  <a:gd name="T16" fmla="*/ 1178 w 1664"/>
                  <a:gd name="T17" fmla="*/ 132 h 454"/>
                  <a:gd name="T18" fmla="*/ 1076 w 1664"/>
                  <a:gd name="T19" fmla="*/ 133 h 454"/>
                  <a:gd name="T20" fmla="*/ 964 w 1664"/>
                  <a:gd name="T21" fmla="*/ 119 h 454"/>
                  <a:gd name="T22" fmla="*/ 856 w 1664"/>
                  <a:gd name="T23" fmla="*/ 103 h 454"/>
                  <a:gd name="T24" fmla="*/ 759 w 1664"/>
                  <a:gd name="T25" fmla="*/ 100 h 454"/>
                  <a:gd name="T26" fmla="*/ 672 w 1664"/>
                  <a:gd name="T27" fmla="*/ 111 h 454"/>
                  <a:gd name="T28" fmla="*/ 594 w 1664"/>
                  <a:gd name="T29" fmla="*/ 140 h 454"/>
                  <a:gd name="T30" fmla="*/ 521 w 1664"/>
                  <a:gd name="T31" fmla="*/ 186 h 454"/>
                  <a:gd name="T32" fmla="*/ 458 w 1664"/>
                  <a:gd name="T33" fmla="*/ 249 h 454"/>
                  <a:gd name="T34" fmla="*/ 410 w 1664"/>
                  <a:gd name="T35" fmla="*/ 311 h 454"/>
                  <a:gd name="T36" fmla="*/ 367 w 1664"/>
                  <a:gd name="T37" fmla="*/ 367 h 454"/>
                  <a:gd name="T38" fmla="*/ 320 w 1664"/>
                  <a:gd name="T39" fmla="*/ 408 h 454"/>
                  <a:gd name="T40" fmla="*/ 259 w 1664"/>
                  <a:gd name="T41" fmla="*/ 429 h 454"/>
                  <a:gd name="T42" fmla="*/ 176 w 1664"/>
                  <a:gd name="T43" fmla="*/ 423 h 454"/>
                  <a:gd name="T44" fmla="*/ 108 w 1664"/>
                  <a:gd name="T45" fmla="*/ 397 h 454"/>
                  <a:gd name="T46" fmla="*/ 62 w 1664"/>
                  <a:gd name="T47" fmla="*/ 358 h 454"/>
                  <a:gd name="T48" fmla="*/ 35 w 1664"/>
                  <a:gd name="T49" fmla="*/ 314 h 454"/>
                  <a:gd name="T50" fmla="*/ 24 w 1664"/>
                  <a:gd name="T51" fmla="*/ 276 h 454"/>
                  <a:gd name="T52" fmla="*/ 20 w 1664"/>
                  <a:gd name="T53" fmla="*/ 249 h 454"/>
                  <a:gd name="T54" fmla="*/ 34 w 1664"/>
                  <a:gd name="T55" fmla="*/ 188 h 454"/>
                  <a:gd name="T56" fmla="*/ 51 w 1664"/>
                  <a:gd name="T57" fmla="*/ 188 h 454"/>
                  <a:gd name="T58" fmla="*/ 40 w 1664"/>
                  <a:gd name="T59" fmla="*/ 174 h 454"/>
                  <a:gd name="T60" fmla="*/ 15 w 1664"/>
                  <a:gd name="T61" fmla="*/ 177 h 454"/>
                  <a:gd name="T62" fmla="*/ 1 w 1664"/>
                  <a:gd name="T63" fmla="*/ 254 h 454"/>
                  <a:gd name="T64" fmla="*/ 56 w 1664"/>
                  <a:gd name="T65" fmla="*/ 381 h 454"/>
                  <a:gd name="T66" fmla="*/ 186 w 1664"/>
                  <a:gd name="T67" fmla="*/ 450 h 454"/>
                  <a:gd name="T68" fmla="*/ 267 w 1664"/>
                  <a:gd name="T69" fmla="*/ 452 h 454"/>
                  <a:gd name="T70" fmla="*/ 329 w 1664"/>
                  <a:gd name="T71" fmla="*/ 431 h 454"/>
                  <a:gd name="T72" fmla="*/ 375 w 1664"/>
                  <a:gd name="T73" fmla="*/ 396 h 454"/>
                  <a:gd name="T74" fmla="*/ 411 w 1664"/>
                  <a:gd name="T75" fmla="*/ 355 h 454"/>
                  <a:gd name="T76" fmla="*/ 436 w 1664"/>
                  <a:gd name="T77" fmla="*/ 320 h 454"/>
                  <a:gd name="T78" fmla="*/ 470 w 1664"/>
                  <a:gd name="T79" fmla="*/ 279 h 454"/>
                  <a:gd name="T80" fmla="*/ 526 w 1664"/>
                  <a:gd name="T81" fmla="*/ 226 h 454"/>
                  <a:gd name="T82" fmla="*/ 603 w 1664"/>
                  <a:gd name="T83" fmla="*/ 176 h 454"/>
                  <a:gd name="T84" fmla="*/ 699 w 1664"/>
                  <a:gd name="T85" fmla="*/ 140 h 454"/>
                  <a:gd name="T86" fmla="*/ 813 w 1664"/>
                  <a:gd name="T87" fmla="*/ 131 h 454"/>
                  <a:gd name="T88" fmla="*/ 940 w 1664"/>
                  <a:gd name="T89" fmla="*/ 149 h 454"/>
                  <a:gd name="T90" fmla="*/ 1065 w 1664"/>
                  <a:gd name="T91" fmla="*/ 159 h 454"/>
                  <a:gd name="T92" fmla="*/ 1184 w 1664"/>
                  <a:gd name="T93" fmla="*/ 159 h 454"/>
                  <a:gd name="T94" fmla="*/ 1290 w 1664"/>
                  <a:gd name="T95" fmla="*/ 147 h 454"/>
                  <a:gd name="T96" fmla="*/ 1377 w 1664"/>
                  <a:gd name="T97" fmla="*/ 123 h 454"/>
                  <a:gd name="T98" fmla="*/ 1445 w 1664"/>
                  <a:gd name="T99" fmla="*/ 83 h 454"/>
                  <a:gd name="T100" fmla="*/ 1502 w 1664"/>
                  <a:gd name="T101" fmla="*/ 57 h 454"/>
                  <a:gd name="T102" fmla="*/ 1550 w 1664"/>
                  <a:gd name="T103" fmla="*/ 53 h 454"/>
                  <a:gd name="T104" fmla="*/ 1603 w 1664"/>
                  <a:gd name="T105" fmla="*/ 55 h 454"/>
                  <a:gd name="T106" fmla="*/ 1648 w 1664"/>
                  <a:gd name="T107" fmla="*/ 37 h 454"/>
                  <a:gd name="T108" fmla="*/ 1664 w 1664"/>
                  <a:gd name="T109"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64" h="454">
                    <a:moveTo>
                      <a:pt x="1664" y="0"/>
                    </a:moveTo>
                    <a:lnTo>
                      <a:pt x="1663" y="2"/>
                    </a:lnTo>
                    <a:lnTo>
                      <a:pt x="1658" y="4"/>
                    </a:lnTo>
                    <a:lnTo>
                      <a:pt x="1653" y="7"/>
                    </a:lnTo>
                    <a:lnTo>
                      <a:pt x="1642" y="11"/>
                    </a:lnTo>
                    <a:lnTo>
                      <a:pt x="1630" y="14"/>
                    </a:lnTo>
                    <a:lnTo>
                      <a:pt x="1615" y="17"/>
                    </a:lnTo>
                    <a:lnTo>
                      <a:pt x="1595" y="18"/>
                    </a:lnTo>
                    <a:lnTo>
                      <a:pt x="1573" y="17"/>
                    </a:lnTo>
                    <a:lnTo>
                      <a:pt x="1550" y="15"/>
                    </a:lnTo>
                    <a:lnTo>
                      <a:pt x="1528" y="15"/>
                    </a:lnTo>
                    <a:lnTo>
                      <a:pt x="1507" y="17"/>
                    </a:lnTo>
                    <a:lnTo>
                      <a:pt x="1488" y="20"/>
                    </a:lnTo>
                    <a:lnTo>
                      <a:pt x="1467" y="27"/>
                    </a:lnTo>
                    <a:lnTo>
                      <a:pt x="1448" y="36"/>
                    </a:lnTo>
                    <a:lnTo>
                      <a:pt x="1427" y="49"/>
                    </a:lnTo>
                    <a:lnTo>
                      <a:pt x="1406" y="65"/>
                    </a:lnTo>
                    <a:lnTo>
                      <a:pt x="1393" y="74"/>
                    </a:lnTo>
                    <a:lnTo>
                      <a:pt x="1378" y="83"/>
                    </a:lnTo>
                    <a:lnTo>
                      <a:pt x="1361" y="91"/>
                    </a:lnTo>
                    <a:lnTo>
                      <a:pt x="1340" y="100"/>
                    </a:lnTo>
                    <a:lnTo>
                      <a:pt x="1319" y="108"/>
                    </a:lnTo>
                    <a:lnTo>
                      <a:pt x="1294" y="113"/>
                    </a:lnTo>
                    <a:lnTo>
                      <a:pt x="1268" y="120"/>
                    </a:lnTo>
                    <a:lnTo>
                      <a:pt x="1239" y="125"/>
                    </a:lnTo>
                    <a:lnTo>
                      <a:pt x="1209" y="128"/>
                    </a:lnTo>
                    <a:lnTo>
                      <a:pt x="1178" y="132"/>
                    </a:lnTo>
                    <a:lnTo>
                      <a:pt x="1145" y="133"/>
                    </a:lnTo>
                    <a:lnTo>
                      <a:pt x="1111" y="134"/>
                    </a:lnTo>
                    <a:lnTo>
                      <a:pt x="1076" y="133"/>
                    </a:lnTo>
                    <a:lnTo>
                      <a:pt x="1039" y="129"/>
                    </a:lnTo>
                    <a:lnTo>
                      <a:pt x="1002" y="125"/>
                    </a:lnTo>
                    <a:lnTo>
                      <a:pt x="964" y="119"/>
                    </a:lnTo>
                    <a:lnTo>
                      <a:pt x="926" y="112"/>
                    </a:lnTo>
                    <a:lnTo>
                      <a:pt x="890" y="108"/>
                    </a:lnTo>
                    <a:lnTo>
                      <a:pt x="856" y="103"/>
                    </a:lnTo>
                    <a:lnTo>
                      <a:pt x="822" y="101"/>
                    </a:lnTo>
                    <a:lnTo>
                      <a:pt x="790" y="100"/>
                    </a:lnTo>
                    <a:lnTo>
                      <a:pt x="759" y="100"/>
                    </a:lnTo>
                    <a:lnTo>
                      <a:pt x="729" y="102"/>
                    </a:lnTo>
                    <a:lnTo>
                      <a:pt x="700" y="105"/>
                    </a:lnTo>
                    <a:lnTo>
                      <a:pt x="672" y="111"/>
                    </a:lnTo>
                    <a:lnTo>
                      <a:pt x="646" y="119"/>
                    </a:lnTo>
                    <a:lnTo>
                      <a:pt x="619" y="128"/>
                    </a:lnTo>
                    <a:lnTo>
                      <a:pt x="594" y="140"/>
                    </a:lnTo>
                    <a:lnTo>
                      <a:pt x="569" y="153"/>
                    </a:lnTo>
                    <a:lnTo>
                      <a:pt x="546" y="169"/>
                    </a:lnTo>
                    <a:lnTo>
                      <a:pt x="521" y="186"/>
                    </a:lnTo>
                    <a:lnTo>
                      <a:pt x="498" y="207"/>
                    </a:lnTo>
                    <a:lnTo>
                      <a:pt x="477" y="227"/>
                    </a:lnTo>
                    <a:lnTo>
                      <a:pt x="458" y="249"/>
                    </a:lnTo>
                    <a:lnTo>
                      <a:pt x="441" y="271"/>
                    </a:lnTo>
                    <a:lnTo>
                      <a:pt x="425" y="292"/>
                    </a:lnTo>
                    <a:lnTo>
                      <a:pt x="410" y="311"/>
                    </a:lnTo>
                    <a:lnTo>
                      <a:pt x="395" y="331"/>
                    </a:lnTo>
                    <a:lnTo>
                      <a:pt x="381" y="349"/>
                    </a:lnTo>
                    <a:lnTo>
                      <a:pt x="367" y="367"/>
                    </a:lnTo>
                    <a:lnTo>
                      <a:pt x="352" y="383"/>
                    </a:lnTo>
                    <a:lnTo>
                      <a:pt x="337" y="397"/>
                    </a:lnTo>
                    <a:lnTo>
                      <a:pt x="320" y="408"/>
                    </a:lnTo>
                    <a:lnTo>
                      <a:pt x="303" y="417"/>
                    </a:lnTo>
                    <a:lnTo>
                      <a:pt x="282" y="424"/>
                    </a:lnTo>
                    <a:lnTo>
                      <a:pt x="259" y="429"/>
                    </a:lnTo>
                    <a:lnTo>
                      <a:pt x="233" y="430"/>
                    </a:lnTo>
                    <a:lnTo>
                      <a:pt x="205" y="428"/>
                    </a:lnTo>
                    <a:lnTo>
                      <a:pt x="176" y="423"/>
                    </a:lnTo>
                    <a:lnTo>
                      <a:pt x="151" y="416"/>
                    </a:lnTo>
                    <a:lnTo>
                      <a:pt x="127" y="407"/>
                    </a:lnTo>
                    <a:lnTo>
                      <a:pt x="108" y="397"/>
                    </a:lnTo>
                    <a:lnTo>
                      <a:pt x="89" y="384"/>
                    </a:lnTo>
                    <a:lnTo>
                      <a:pt x="75" y="371"/>
                    </a:lnTo>
                    <a:lnTo>
                      <a:pt x="62" y="358"/>
                    </a:lnTo>
                    <a:lnTo>
                      <a:pt x="51" y="343"/>
                    </a:lnTo>
                    <a:lnTo>
                      <a:pt x="43" y="329"/>
                    </a:lnTo>
                    <a:lnTo>
                      <a:pt x="35" y="314"/>
                    </a:lnTo>
                    <a:lnTo>
                      <a:pt x="31" y="300"/>
                    </a:lnTo>
                    <a:lnTo>
                      <a:pt x="26" y="287"/>
                    </a:lnTo>
                    <a:lnTo>
                      <a:pt x="24" y="276"/>
                    </a:lnTo>
                    <a:lnTo>
                      <a:pt x="22" y="264"/>
                    </a:lnTo>
                    <a:lnTo>
                      <a:pt x="20" y="256"/>
                    </a:lnTo>
                    <a:lnTo>
                      <a:pt x="20" y="249"/>
                    </a:lnTo>
                    <a:lnTo>
                      <a:pt x="20" y="225"/>
                    </a:lnTo>
                    <a:lnTo>
                      <a:pt x="25" y="202"/>
                    </a:lnTo>
                    <a:lnTo>
                      <a:pt x="34" y="188"/>
                    </a:lnTo>
                    <a:lnTo>
                      <a:pt x="54" y="193"/>
                    </a:lnTo>
                    <a:lnTo>
                      <a:pt x="54" y="192"/>
                    </a:lnTo>
                    <a:lnTo>
                      <a:pt x="51" y="188"/>
                    </a:lnTo>
                    <a:lnTo>
                      <a:pt x="49" y="184"/>
                    </a:lnTo>
                    <a:lnTo>
                      <a:pt x="46" y="179"/>
                    </a:lnTo>
                    <a:lnTo>
                      <a:pt x="40" y="174"/>
                    </a:lnTo>
                    <a:lnTo>
                      <a:pt x="33" y="172"/>
                    </a:lnTo>
                    <a:lnTo>
                      <a:pt x="25" y="173"/>
                    </a:lnTo>
                    <a:lnTo>
                      <a:pt x="15" y="177"/>
                    </a:lnTo>
                    <a:lnTo>
                      <a:pt x="5" y="191"/>
                    </a:lnTo>
                    <a:lnTo>
                      <a:pt x="0" y="218"/>
                    </a:lnTo>
                    <a:lnTo>
                      <a:pt x="1" y="254"/>
                    </a:lnTo>
                    <a:lnTo>
                      <a:pt x="9" y="297"/>
                    </a:lnTo>
                    <a:lnTo>
                      <a:pt x="27" y="340"/>
                    </a:lnTo>
                    <a:lnTo>
                      <a:pt x="56" y="381"/>
                    </a:lnTo>
                    <a:lnTo>
                      <a:pt x="99" y="416"/>
                    </a:lnTo>
                    <a:lnTo>
                      <a:pt x="155" y="442"/>
                    </a:lnTo>
                    <a:lnTo>
                      <a:pt x="186" y="450"/>
                    </a:lnTo>
                    <a:lnTo>
                      <a:pt x="215" y="453"/>
                    </a:lnTo>
                    <a:lnTo>
                      <a:pt x="242" y="454"/>
                    </a:lnTo>
                    <a:lnTo>
                      <a:pt x="267" y="452"/>
                    </a:lnTo>
                    <a:lnTo>
                      <a:pt x="289" y="447"/>
                    </a:lnTo>
                    <a:lnTo>
                      <a:pt x="309" y="440"/>
                    </a:lnTo>
                    <a:lnTo>
                      <a:pt x="329" y="431"/>
                    </a:lnTo>
                    <a:lnTo>
                      <a:pt x="346" y="420"/>
                    </a:lnTo>
                    <a:lnTo>
                      <a:pt x="361" y="408"/>
                    </a:lnTo>
                    <a:lnTo>
                      <a:pt x="375" y="396"/>
                    </a:lnTo>
                    <a:lnTo>
                      <a:pt x="389" y="382"/>
                    </a:lnTo>
                    <a:lnTo>
                      <a:pt x="400" y="369"/>
                    </a:lnTo>
                    <a:lnTo>
                      <a:pt x="411" y="355"/>
                    </a:lnTo>
                    <a:lnTo>
                      <a:pt x="420" y="343"/>
                    </a:lnTo>
                    <a:lnTo>
                      <a:pt x="428" y="330"/>
                    </a:lnTo>
                    <a:lnTo>
                      <a:pt x="436" y="320"/>
                    </a:lnTo>
                    <a:lnTo>
                      <a:pt x="444" y="308"/>
                    </a:lnTo>
                    <a:lnTo>
                      <a:pt x="456" y="294"/>
                    </a:lnTo>
                    <a:lnTo>
                      <a:pt x="470" y="279"/>
                    </a:lnTo>
                    <a:lnTo>
                      <a:pt x="486" y="262"/>
                    </a:lnTo>
                    <a:lnTo>
                      <a:pt x="504" y="245"/>
                    </a:lnTo>
                    <a:lnTo>
                      <a:pt x="526" y="226"/>
                    </a:lnTo>
                    <a:lnTo>
                      <a:pt x="549" y="209"/>
                    </a:lnTo>
                    <a:lnTo>
                      <a:pt x="574" y="192"/>
                    </a:lnTo>
                    <a:lnTo>
                      <a:pt x="603" y="176"/>
                    </a:lnTo>
                    <a:lnTo>
                      <a:pt x="633" y="162"/>
                    </a:lnTo>
                    <a:lnTo>
                      <a:pt x="665" y="149"/>
                    </a:lnTo>
                    <a:lnTo>
                      <a:pt x="699" y="140"/>
                    </a:lnTo>
                    <a:lnTo>
                      <a:pt x="736" y="133"/>
                    </a:lnTo>
                    <a:lnTo>
                      <a:pt x="773" y="129"/>
                    </a:lnTo>
                    <a:lnTo>
                      <a:pt x="813" y="131"/>
                    </a:lnTo>
                    <a:lnTo>
                      <a:pt x="854" y="135"/>
                    </a:lnTo>
                    <a:lnTo>
                      <a:pt x="897" y="142"/>
                    </a:lnTo>
                    <a:lnTo>
                      <a:pt x="940" y="149"/>
                    </a:lnTo>
                    <a:lnTo>
                      <a:pt x="981" y="154"/>
                    </a:lnTo>
                    <a:lnTo>
                      <a:pt x="1024" y="157"/>
                    </a:lnTo>
                    <a:lnTo>
                      <a:pt x="1065" y="159"/>
                    </a:lnTo>
                    <a:lnTo>
                      <a:pt x="1105" y="161"/>
                    </a:lnTo>
                    <a:lnTo>
                      <a:pt x="1146" y="161"/>
                    </a:lnTo>
                    <a:lnTo>
                      <a:pt x="1184" y="159"/>
                    </a:lnTo>
                    <a:lnTo>
                      <a:pt x="1222" y="156"/>
                    </a:lnTo>
                    <a:lnTo>
                      <a:pt x="1256" y="153"/>
                    </a:lnTo>
                    <a:lnTo>
                      <a:pt x="1290" y="147"/>
                    </a:lnTo>
                    <a:lnTo>
                      <a:pt x="1322" y="140"/>
                    </a:lnTo>
                    <a:lnTo>
                      <a:pt x="1351" y="132"/>
                    </a:lnTo>
                    <a:lnTo>
                      <a:pt x="1377" y="123"/>
                    </a:lnTo>
                    <a:lnTo>
                      <a:pt x="1402" y="111"/>
                    </a:lnTo>
                    <a:lnTo>
                      <a:pt x="1422" y="98"/>
                    </a:lnTo>
                    <a:lnTo>
                      <a:pt x="1445" y="83"/>
                    </a:lnTo>
                    <a:lnTo>
                      <a:pt x="1466" y="71"/>
                    </a:lnTo>
                    <a:lnTo>
                      <a:pt x="1484" y="63"/>
                    </a:lnTo>
                    <a:lnTo>
                      <a:pt x="1502" y="57"/>
                    </a:lnTo>
                    <a:lnTo>
                      <a:pt x="1519" y="53"/>
                    </a:lnTo>
                    <a:lnTo>
                      <a:pt x="1534" y="52"/>
                    </a:lnTo>
                    <a:lnTo>
                      <a:pt x="1550" y="53"/>
                    </a:lnTo>
                    <a:lnTo>
                      <a:pt x="1567" y="55"/>
                    </a:lnTo>
                    <a:lnTo>
                      <a:pt x="1586" y="56"/>
                    </a:lnTo>
                    <a:lnTo>
                      <a:pt x="1603" y="55"/>
                    </a:lnTo>
                    <a:lnTo>
                      <a:pt x="1620" y="51"/>
                    </a:lnTo>
                    <a:lnTo>
                      <a:pt x="1635" y="44"/>
                    </a:lnTo>
                    <a:lnTo>
                      <a:pt x="1648" y="37"/>
                    </a:lnTo>
                    <a:lnTo>
                      <a:pt x="1658" y="27"/>
                    </a:lnTo>
                    <a:lnTo>
                      <a:pt x="1664" y="14"/>
                    </a:lnTo>
                    <a:lnTo>
                      <a:pt x="16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04"/>
              <p:cNvSpPr>
                <a:spLocks/>
              </p:cNvSpPr>
              <p:nvPr/>
            </p:nvSpPr>
            <p:spPr bwMode="auto">
              <a:xfrm>
                <a:off x="723900" y="912813"/>
                <a:ext cx="65088" cy="49213"/>
              </a:xfrm>
              <a:custGeom>
                <a:avLst/>
                <a:gdLst>
                  <a:gd name="T0" fmla="*/ 42 w 83"/>
                  <a:gd name="T1" fmla="*/ 60 h 62"/>
                  <a:gd name="T2" fmla="*/ 44 w 83"/>
                  <a:gd name="T3" fmla="*/ 61 h 62"/>
                  <a:gd name="T4" fmla="*/ 51 w 83"/>
                  <a:gd name="T5" fmla="*/ 61 h 62"/>
                  <a:gd name="T6" fmla="*/ 61 w 83"/>
                  <a:gd name="T7" fmla="*/ 62 h 62"/>
                  <a:gd name="T8" fmla="*/ 71 w 83"/>
                  <a:gd name="T9" fmla="*/ 61 h 62"/>
                  <a:gd name="T10" fmla="*/ 79 w 83"/>
                  <a:gd name="T11" fmla="*/ 57 h 62"/>
                  <a:gd name="T12" fmla="*/ 83 w 83"/>
                  <a:gd name="T13" fmla="*/ 50 h 62"/>
                  <a:gd name="T14" fmla="*/ 83 w 83"/>
                  <a:gd name="T15" fmla="*/ 39 h 62"/>
                  <a:gd name="T16" fmla="*/ 75 w 83"/>
                  <a:gd name="T17" fmla="*/ 22 h 62"/>
                  <a:gd name="T18" fmla="*/ 68 w 83"/>
                  <a:gd name="T19" fmla="*/ 15 h 62"/>
                  <a:gd name="T20" fmla="*/ 58 w 83"/>
                  <a:gd name="T21" fmla="*/ 9 h 62"/>
                  <a:gd name="T22" fmla="*/ 45 w 83"/>
                  <a:gd name="T23" fmla="*/ 5 h 62"/>
                  <a:gd name="T24" fmla="*/ 33 w 83"/>
                  <a:gd name="T25" fmla="*/ 2 h 62"/>
                  <a:gd name="T26" fmla="*/ 20 w 83"/>
                  <a:gd name="T27" fmla="*/ 1 h 62"/>
                  <a:gd name="T28" fmla="*/ 9 w 83"/>
                  <a:gd name="T29" fmla="*/ 0 h 62"/>
                  <a:gd name="T30" fmla="*/ 3 w 83"/>
                  <a:gd name="T31" fmla="*/ 0 h 62"/>
                  <a:gd name="T32" fmla="*/ 0 w 83"/>
                  <a:gd name="T33" fmla="*/ 0 h 62"/>
                  <a:gd name="T34" fmla="*/ 16 w 83"/>
                  <a:gd name="T35" fmla="*/ 16 h 62"/>
                  <a:gd name="T36" fmla="*/ 0 w 83"/>
                  <a:gd name="T37" fmla="*/ 18 h 62"/>
                  <a:gd name="T38" fmla="*/ 0 w 83"/>
                  <a:gd name="T39" fmla="*/ 19 h 62"/>
                  <a:gd name="T40" fmla="*/ 1 w 83"/>
                  <a:gd name="T41" fmla="*/ 23 h 62"/>
                  <a:gd name="T42" fmla="*/ 3 w 83"/>
                  <a:gd name="T43" fmla="*/ 28 h 62"/>
                  <a:gd name="T44" fmla="*/ 6 w 83"/>
                  <a:gd name="T45" fmla="*/ 35 h 62"/>
                  <a:gd name="T46" fmla="*/ 12 w 83"/>
                  <a:gd name="T47" fmla="*/ 42 h 62"/>
                  <a:gd name="T48" fmla="*/ 19 w 83"/>
                  <a:gd name="T49" fmla="*/ 49 h 62"/>
                  <a:gd name="T50" fmla="*/ 29 w 83"/>
                  <a:gd name="T51" fmla="*/ 55 h 62"/>
                  <a:gd name="T52" fmla="*/ 42 w 83"/>
                  <a:gd name="T53"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62">
                    <a:moveTo>
                      <a:pt x="42" y="60"/>
                    </a:moveTo>
                    <a:lnTo>
                      <a:pt x="44" y="61"/>
                    </a:lnTo>
                    <a:lnTo>
                      <a:pt x="51" y="61"/>
                    </a:lnTo>
                    <a:lnTo>
                      <a:pt x="61" y="62"/>
                    </a:lnTo>
                    <a:lnTo>
                      <a:pt x="71" y="61"/>
                    </a:lnTo>
                    <a:lnTo>
                      <a:pt x="79" y="57"/>
                    </a:lnTo>
                    <a:lnTo>
                      <a:pt x="83" y="50"/>
                    </a:lnTo>
                    <a:lnTo>
                      <a:pt x="83" y="39"/>
                    </a:lnTo>
                    <a:lnTo>
                      <a:pt x="75" y="22"/>
                    </a:lnTo>
                    <a:lnTo>
                      <a:pt x="68" y="15"/>
                    </a:lnTo>
                    <a:lnTo>
                      <a:pt x="58" y="9"/>
                    </a:lnTo>
                    <a:lnTo>
                      <a:pt x="45" y="5"/>
                    </a:lnTo>
                    <a:lnTo>
                      <a:pt x="33" y="2"/>
                    </a:lnTo>
                    <a:lnTo>
                      <a:pt x="20" y="1"/>
                    </a:lnTo>
                    <a:lnTo>
                      <a:pt x="9" y="0"/>
                    </a:lnTo>
                    <a:lnTo>
                      <a:pt x="3" y="0"/>
                    </a:lnTo>
                    <a:lnTo>
                      <a:pt x="0" y="0"/>
                    </a:lnTo>
                    <a:lnTo>
                      <a:pt x="16" y="16"/>
                    </a:lnTo>
                    <a:lnTo>
                      <a:pt x="0" y="18"/>
                    </a:lnTo>
                    <a:lnTo>
                      <a:pt x="0" y="19"/>
                    </a:lnTo>
                    <a:lnTo>
                      <a:pt x="1" y="23"/>
                    </a:lnTo>
                    <a:lnTo>
                      <a:pt x="3" y="28"/>
                    </a:lnTo>
                    <a:lnTo>
                      <a:pt x="6" y="35"/>
                    </a:lnTo>
                    <a:lnTo>
                      <a:pt x="12" y="42"/>
                    </a:lnTo>
                    <a:lnTo>
                      <a:pt x="19" y="49"/>
                    </a:lnTo>
                    <a:lnTo>
                      <a:pt x="29" y="55"/>
                    </a:lnTo>
                    <a:lnTo>
                      <a:pt x="4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05"/>
              <p:cNvSpPr>
                <a:spLocks/>
              </p:cNvSpPr>
              <p:nvPr/>
            </p:nvSpPr>
            <p:spPr bwMode="auto">
              <a:xfrm>
                <a:off x="625475" y="887413"/>
                <a:ext cx="461963" cy="344488"/>
              </a:xfrm>
              <a:custGeom>
                <a:avLst/>
                <a:gdLst>
                  <a:gd name="T0" fmla="*/ 2 w 583"/>
                  <a:gd name="T1" fmla="*/ 100 h 434"/>
                  <a:gd name="T2" fmla="*/ 17 w 583"/>
                  <a:gd name="T3" fmla="*/ 54 h 434"/>
                  <a:gd name="T4" fmla="*/ 45 w 583"/>
                  <a:gd name="T5" fmla="*/ 21 h 434"/>
                  <a:gd name="T6" fmla="*/ 79 w 583"/>
                  <a:gd name="T7" fmla="*/ 3 h 434"/>
                  <a:gd name="T8" fmla="*/ 99 w 583"/>
                  <a:gd name="T9" fmla="*/ 0 h 434"/>
                  <a:gd name="T10" fmla="*/ 100 w 583"/>
                  <a:gd name="T11" fmla="*/ 0 h 434"/>
                  <a:gd name="T12" fmla="*/ 108 w 583"/>
                  <a:gd name="T13" fmla="*/ 0 h 434"/>
                  <a:gd name="T14" fmla="*/ 123 w 583"/>
                  <a:gd name="T15" fmla="*/ 3 h 434"/>
                  <a:gd name="T16" fmla="*/ 137 w 583"/>
                  <a:gd name="T17" fmla="*/ 8 h 434"/>
                  <a:gd name="T18" fmla="*/ 151 w 583"/>
                  <a:gd name="T19" fmla="*/ 20 h 434"/>
                  <a:gd name="T20" fmla="*/ 158 w 583"/>
                  <a:gd name="T21" fmla="*/ 28 h 434"/>
                  <a:gd name="T22" fmla="*/ 153 w 583"/>
                  <a:gd name="T23" fmla="*/ 24 h 434"/>
                  <a:gd name="T24" fmla="*/ 142 w 583"/>
                  <a:gd name="T25" fmla="*/ 21 h 434"/>
                  <a:gd name="T26" fmla="*/ 124 w 583"/>
                  <a:gd name="T27" fmla="*/ 18 h 434"/>
                  <a:gd name="T28" fmla="*/ 108 w 583"/>
                  <a:gd name="T29" fmla="*/ 18 h 434"/>
                  <a:gd name="T30" fmla="*/ 98 w 583"/>
                  <a:gd name="T31" fmla="*/ 19 h 434"/>
                  <a:gd name="T32" fmla="*/ 85 w 583"/>
                  <a:gd name="T33" fmla="*/ 21 h 434"/>
                  <a:gd name="T34" fmla="*/ 74 w 583"/>
                  <a:gd name="T35" fmla="*/ 24 h 434"/>
                  <a:gd name="T36" fmla="*/ 48 w 583"/>
                  <a:gd name="T37" fmla="*/ 43 h 434"/>
                  <a:gd name="T38" fmla="*/ 26 w 583"/>
                  <a:gd name="T39" fmla="*/ 84 h 434"/>
                  <a:gd name="T40" fmla="*/ 21 w 583"/>
                  <a:gd name="T41" fmla="*/ 137 h 434"/>
                  <a:gd name="T42" fmla="*/ 30 w 583"/>
                  <a:gd name="T43" fmla="*/ 191 h 434"/>
                  <a:gd name="T44" fmla="*/ 47 w 583"/>
                  <a:gd name="T45" fmla="*/ 239 h 434"/>
                  <a:gd name="T46" fmla="*/ 76 w 583"/>
                  <a:gd name="T47" fmla="*/ 285 h 434"/>
                  <a:gd name="T48" fmla="*/ 119 w 583"/>
                  <a:gd name="T49" fmla="*/ 333 h 434"/>
                  <a:gd name="T50" fmla="*/ 175 w 583"/>
                  <a:gd name="T51" fmla="*/ 376 h 434"/>
                  <a:gd name="T52" fmla="*/ 243 w 583"/>
                  <a:gd name="T53" fmla="*/ 406 h 434"/>
                  <a:gd name="T54" fmla="*/ 323 w 583"/>
                  <a:gd name="T55" fmla="*/ 414 h 434"/>
                  <a:gd name="T56" fmla="*/ 412 w 583"/>
                  <a:gd name="T57" fmla="*/ 394 h 434"/>
                  <a:gd name="T58" fmla="*/ 511 w 583"/>
                  <a:gd name="T59" fmla="*/ 340 h 434"/>
                  <a:gd name="T60" fmla="*/ 583 w 583"/>
                  <a:gd name="T61" fmla="*/ 348 h 434"/>
                  <a:gd name="T62" fmla="*/ 574 w 583"/>
                  <a:gd name="T63" fmla="*/ 354 h 434"/>
                  <a:gd name="T64" fmla="*/ 549 w 583"/>
                  <a:gd name="T65" fmla="*/ 368 h 434"/>
                  <a:gd name="T66" fmla="*/ 513 w 583"/>
                  <a:gd name="T67" fmla="*/ 386 h 434"/>
                  <a:gd name="T68" fmla="*/ 465 w 583"/>
                  <a:gd name="T69" fmla="*/ 406 h 434"/>
                  <a:gd name="T70" fmla="*/ 410 w 583"/>
                  <a:gd name="T71" fmla="*/ 423 h 434"/>
                  <a:gd name="T72" fmla="*/ 350 w 583"/>
                  <a:gd name="T73" fmla="*/ 433 h 434"/>
                  <a:gd name="T74" fmla="*/ 289 w 583"/>
                  <a:gd name="T75" fmla="*/ 433 h 434"/>
                  <a:gd name="T76" fmla="*/ 228 w 583"/>
                  <a:gd name="T77" fmla="*/ 421 h 434"/>
                  <a:gd name="T78" fmla="*/ 174 w 583"/>
                  <a:gd name="T79" fmla="*/ 398 h 434"/>
                  <a:gd name="T80" fmla="*/ 129 w 583"/>
                  <a:gd name="T81" fmla="*/ 370 h 434"/>
                  <a:gd name="T82" fmla="*/ 93 w 583"/>
                  <a:gd name="T83" fmla="*/ 339 h 434"/>
                  <a:gd name="T84" fmla="*/ 65 w 583"/>
                  <a:gd name="T85" fmla="*/ 305 h 434"/>
                  <a:gd name="T86" fmla="*/ 43 w 583"/>
                  <a:gd name="T87" fmla="*/ 271 h 434"/>
                  <a:gd name="T88" fmla="*/ 26 w 583"/>
                  <a:gd name="T89" fmla="*/ 236 h 434"/>
                  <a:gd name="T90" fmla="*/ 14 w 583"/>
                  <a:gd name="T91" fmla="*/ 201 h 434"/>
                  <a:gd name="T92" fmla="*/ 5 w 583"/>
                  <a:gd name="T93" fmla="*/ 166 h 434"/>
                  <a:gd name="T94" fmla="*/ 1 w 583"/>
                  <a:gd name="T95" fmla="*/ 145 h 434"/>
                  <a:gd name="T96" fmla="*/ 0 w 583"/>
                  <a:gd name="T97" fmla="*/ 12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3" h="434">
                    <a:moveTo>
                      <a:pt x="0" y="126"/>
                    </a:moveTo>
                    <a:lnTo>
                      <a:pt x="2" y="100"/>
                    </a:lnTo>
                    <a:lnTo>
                      <a:pt x="8" y="76"/>
                    </a:lnTo>
                    <a:lnTo>
                      <a:pt x="17" y="54"/>
                    </a:lnTo>
                    <a:lnTo>
                      <a:pt x="30" y="36"/>
                    </a:lnTo>
                    <a:lnTo>
                      <a:pt x="45" y="21"/>
                    </a:lnTo>
                    <a:lnTo>
                      <a:pt x="61" y="9"/>
                    </a:lnTo>
                    <a:lnTo>
                      <a:pt x="79" y="3"/>
                    </a:lnTo>
                    <a:lnTo>
                      <a:pt x="99" y="0"/>
                    </a:lnTo>
                    <a:lnTo>
                      <a:pt x="99" y="0"/>
                    </a:lnTo>
                    <a:lnTo>
                      <a:pt x="100" y="0"/>
                    </a:lnTo>
                    <a:lnTo>
                      <a:pt x="100" y="0"/>
                    </a:lnTo>
                    <a:lnTo>
                      <a:pt x="100" y="0"/>
                    </a:lnTo>
                    <a:lnTo>
                      <a:pt x="108" y="0"/>
                    </a:lnTo>
                    <a:lnTo>
                      <a:pt x="115" y="1"/>
                    </a:lnTo>
                    <a:lnTo>
                      <a:pt x="123" y="3"/>
                    </a:lnTo>
                    <a:lnTo>
                      <a:pt x="130" y="5"/>
                    </a:lnTo>
                    <a:lnTo>
                      <a:pt x="137" y="8"/>
                    </a:lnTo>
                    <a:lnTo>
                      <a:pt x="144" y="13"/>
                    </a:lnTo>
                    <a:lnTo>
                      <a:pt x="151" y="20"/>
                    </a:lnTo>
                    <a:lnTo>
                      <a:pt x="159" y="28"/>
                    </a:lnTo>
                    <a:lnTo>
                      <a:pt x="158" y="28"/>
                    </a:lnTo>
                    <a:lnTo>
                      <a:pt x="157" y="27"/>
                    </a:lnTo>
                    <a:lnTo>
                      <a:pt x="153" y="24"/>
                    </a:lnTo>
                    <a:lnTo>
                      <a:pt x="149" y="22"/>
                    </a:lnTo>
                    <a:lnTo>
                      <a:pt x="142" y="21"/>
                    </a:lnTo>
                    <a:lnTo>
                      <a:pt x="134" y="19"/>
                    </a:lnTo>
                    <a:lnTo>
                      <a:pt x="124" y="18"/>
                    </a:lnTo>
                    <a:lnTo>
                      <a:pt x="114" y="18"/>
                    </a:lnTo>
                    <a:lnTo>
                      <a:pt x="108" y="18"/>
                    </a:lnTo>
                    <a:lnTo>
                      <a:pt x="104" y="18"/>
                    </a:lnTo>
                    <a:lnTo>
                      <a:pt x="98" y="19"/>
                    </a:lnTo>
                    <a:lnTo>
                      <a:pt x="92" y="19"/>
                    </a:lnTo>
                    <a:lnTo>
                      <a:pt x="85" y="21"/>
                    </a:lnTo>
                    <a:lnTo>
                      <a:pt x="79" y="22"/>
                    </a:lnTo>
                    <a:lnTo>
                      <a:pt x="74" y="24"/>
                    </a:lnTo>
                    <a:lnTo>
                      <a:pt x="67" y="28"/>
                    </a:lnTo>
                    <a:lnTo>
                      <a:pt x="48" y="43"/>
                    </a:lnTo>
                    <a:lnTo>
                      <a:pt x="35" y="61"/>
                    </a:lnTo>
                    <a:lnTo>
                      <a:pt x="26" y="84"/>
                    </a:lnTo>
                    <a:lnTo>
                      <a:pt x="22" y="110"/>
                    </a:lnTo>
                    <a:lnTo>
                      <a:pt x="21" y="137"/>
                    </a:lnTo>
                    <a:lnTo>
                      <a:pt x="24" y="165"/>
                    </a:lnTo>
                    <a:lnTo>
                      <a:pt x="30" y="191"/>
                    </a:lnTo>
                    <a:lnTo>
                      <a:pt x="38" y="218"/>
                    </a:lnTo>
                    <a:lnTo>
                      <a:pt x="47" y="239"/>
                    </a:lnTo>
                    <a:lnTo>
                      <a:pt x="59" y="261"/>
                    </a:lnTo>
                    <a:lnTo>
                      <a:pt x="76" y="285"/>
                    </a:lnTo>
                    <a:lnTo>
                      <a:pt x="96" y="309"/>
                    </a:lnTo>
                    <a:lnTo>
                      <a:pt x="119" y="333"/>
                    </a:lnTo>
                    <a:lnTo>
                      <a:pt x="145" y="356"/>
                    </a:lnTo>
                    <a:lnTo>
                      <a:pt x="175" y="376"/>
                    </a:lnTo>
                    <a:lnTo>
                      <a:pt x="207" y="393"/>
                    </a:lnTo>
                    <a:lnTo>
                      <a:pt x="243" y="406"/>
                    </a:lnTo>
                    <a:lnTo>
                      <a:pt x="282" y="413"/>
                    </a:lnTo>
                    <a:lnTo>
                      <a:pt x="323" y="414"/>
                    </a:lnTo>
                    <a:lnTo>
                      <a:pt x="366" y="408"/>
                    </a:lnTo>
                    <a:lnTo>
                      <a:pt x="412" y="394"/>
                    </a:lnTo>
                    <a:lnTo>
                      <a:pt x="461" y="372"/>
                    </a:lnTo>
                    <a:lnTo>
                      <a:pt x="511" y="340"/>
                    </a:lnTo>
                    <a:lnTo>
                      <a:pt x="563" y="296"/>
                    </a:lnTo>
                    <a:lnTo>
                      <a:pt x="583" y="348"/>
                    </a:lnTo>
                    <a:lnTo>
                      <a:pt x="581" y="349"/>
                    </a:lnTo>
                    <a:lnTo>
                      <a:pt x="574" y="354"/>
                    </a:lnTo>
                    <a:lnTo>
                      <a:pt x="563" y="360"/>
                    </a:lnTo>
                    <a:lnTo>
                      <a:pt x="549" y="368"/>
                    </a:lnTo>
                    <a:lnTo>
                      <a:pt x="532" y="376"/>
                    </a:lnTo>
                    <a:lnTo>
                      <a:pt x="513" y="386"/>
                    </a:lnTo>
                    <a:lnTo>
                      <a:pt x="490" y="395"/>
                    </a:lnTo>
                    <a:lnTo>
                      <a:pt x="465" y="406"/>
                    </a:lnTo>
                    <a:lnTo>
                      <a:pt x="439" y="415"/>
                    </a:lnTo>
                    <a:lnTo>
                      <a:pt x="410" y="423"/>
                    </a:lnTo>
                    <a:lnTo>
                      <a:pt x="381" y="429"/>
                    </a:lnTo>
                    <a:lnTo>
                      <a:pt x="350" y="433"/>
                    </a:lnTo>
                    <a:lnTo>
                      <a:pt x="320" y="434"/>
                    </a:lnTo>
                    <a:lnTo>
                      <a:pt x="289" y="433"/>
                    </a:lnTo>
                    <a:lnTo>
                      <a:pt x="258" y="429"/>
                    </a:lnTo>
                    <a:lnTo>
                      <a:pt x="228" y="421"/>
                    </a:lnTo>
                    <a:lnTo>
                      <a:pt x="199" y="409"/>
                    </a:lnTo>
                    <a:lnTo>
                      <a:pt x="174" y="398"/>
                    </a:lnTo>
                    <a:lnTo>
                      <a:pt x="150" y="384"/>
                    </a:lnTo>
                    <a:lnTo>
                      <a:pt x="129" y="370"/>
                    </a:lnTo>
                    <a:lnTo>
                      <a:pt x="109" y="355"/>
                    </a:lnTo>
                    <a:lnTo>
                      <a:pt x="93" y="339"/>
                    </a:lnTo>
                    <a:lnTo>
                      <a:pt x="78" y="323"/>
                    </a:lnTo>
                    <a:lnTo>
                      <a:pt x="65" y="305"/>
                    </a:lnTo>
                    <a:lnTo>
                      <a:pt x="53" y="288"/>
                    </a:lnTo>
                    <a:lnTo>
                      <a:pt x="43" y="271"/>
                    </a:lnTo>
                    <a:lnTo>
                      <a:pt x="33" y="254"/>
                    </a:lnTo>
                    <a:lnTo>
                      <a:pt x="26" y="236"/>
                    </a:lnTo>
                    <a:lnTo>
                      <a:pt x="20" y="218"/>
                    </a:lnTo>
                    <a:lnTo>
                      <a:pt x="14" y="201"/>
                    </a:lnTo>
                    <a:lnTo>
                      <a:pt x="9" y="183"/>
                    </a:lnTo>
                    <a:lnTo>
                      <a:pt x="5" y="166"/>
                    </a:lnTo>
                    <a:lnTo>
                      <a:pt x="3" y="156"/>
                    </a:lnTo>
                    <a:lnTo>
                      <a:pt x="1" y="145"/>
                    </a:lnTo>
                    <a:lnTo>
                      <a:pt x="0" y="135"/>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406"/>
              <p:cNvSpPr>
                <a:spLocks/>
              </p:cNvSpPr>
              <p:nvPr/>
            </p:nvSpPr>
            <p:spPr bwMode="auto">
              <a:xfrm>
                <a:off x="1128713" y="974725"/>
                <a:ext cx="31750" cy="84138"/>
              </a:xfrm>
              <a:custGeom>
                <a:avLst/>
                <a:gdLst>
                  <a:gd name="T0" fmla="*/ 25 w 39"/>
                  <a:gd name="T1" fmla="*/ 0 h 106"/>
                  <a:gd name="T2" fmla="*/ 29 w 39"/>
                  <a:gd name="T3" fmla="*/ 5 h 106"/>
                  <a:gd name="T4" fmla="*/ 37 w 39"/>
                  <a:gd name="T5" fmla="*/ 17 h 106"/>
                  <a:gd name="T6" fmla="*/ 39 w 39"/>
                  <a:gd name="T7" fmla="*/ 35 h 106"/>
                  <a:gd name="T8" fmla="*/ 31 w 39"/>
                  <a:gd name="T9" fmla="*/ 52 h 106"/>
                  <a:gd name="T10" fmla="*/ 18 w 39"/>
                  <a:gd name="T11" fmla="*/ 69 h 106"/>
                  <a:gd name="T12" fmla="*/ 12 w 39"/>
                  <a:gd name="T13" fmla="*/ 86 h 106"/>
                  <a:gd name="T14" fmla="*/ 11 w 39"/>
                  <a:gd name="T15" fmla="*/ 100 h 106"/>
                  <a:gd name="T16" fmla="*/ 11 w 39"/>
                  <a:gd name="T17" fmla="*/ 106 h 106"/>
                  <a:gd name="T18" fmla="*/ 8 w 39"/>
                  <a:gd name="T19" fmla="*/ 100 h 106"/>
                  <a:gd name="T20" fmla="*/ 2 w 39"/>
                  <a:gd name="T21" fmla="*/ 86 h 106"/>
                  <a:gd name="T22" fmla="*/ 0 w 39"/>
                  <a:gd name="T23" fmla="*/ 69 h 106"/>
                  <a:gd name="T24" fmla="*/ 5 w 39"/>
                  <a:gd name="T25" fmla="*/ 54 h 106"/>
                  <a:gd name="T26" fmla="*/ 16 w 39"/>
                  <a:gd name="T27" fmla="*/ 41 h 106"/>
                  <a:gd name="T28" fmla="*/ 24 w 39"/>
                  <a:gd name="T29" fmla="*/ 26 h 106"/>
                  <a:gd name="T30" fmla="*/ 26 w 39"/>
                  <a:gd name="T31" fmla="*/ 13 h 106"/>
                  <a:gd name="T32" fmla="*/ 25 w 39"/>
                  <a:gd name="T3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06">
                    <a:moveTo>
                      <a:pt x="25" y="0"/>
                    </a:moveTo>
                    <a:lnTo>
                      <a:pt x="29" y="5"/>
                    </a:lnTo>
                    <a:lnTo>
                      <a:pt x="37" y="17"/>
                    </a:lnTo>
                    <a:lnTo>
                      <a:pt x="39" y="35"/>
                    </a:lnTo>
                    <a:lnTo>
                      <a:pt x="31" y="52"/>
                    </a:lnTo>
                    <a:lnTo>
                      <a:pt x="18" y="69"/>
                    </a:lnTo>
                    <a:lnTo>
                      <a:pt x="12" y="86"/>
                    </a:lnTo>
                    <a:lnTo>
                      <a:pt x="11" y="100"/>
                    </a:lnTo>
                    <a:lnTo>
                      <a:pt x="11" y="106"/>
                    </a:lnTo>
                    <a:lnTo>
                      <a:pt x="8" y="100"/>
                    </a:lnTo>
                    <a:lnTo>
                      <a:pt x="2" y="86"/>
                    </a:lnTo>
                    <a:lnTo>
                      <a:pt x="0" y="69"/>
                    </a:lnTo>
                    <a:lnTo>
                      <a:pt x="5" y="54"/>
                    </a:lnTo>
                    <a:lnTo>
                      <a:pt x="16" y="41"/>
                    </a:lnTo>
                    <a:lnTo>
                      <a:pt x="24" y="26"/>
                    </a:lnTo>
                    <a:lnTo>
                      <a:pt x="26" y="13"/>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407"/>
              <p:cNvSpPr>
                <a:spLocks/>
              </p:cNvSpPr>
              <p:nvPr/>
            </p:nvSpPr>
            <p:spPr bwMode="auto">
              <a:xfrm>
                <a:off x="1206500" y="936625"/>
                <a:ext cx="61913" cy="133350"/>
              </a:xfrm>
              <a:custGeom>
                <a:avLst/>
                <a:gdLst>
                  <a:gd name="T0" fmla="*/ 0 w 80"/>
                  <a:gd name="T1" fmla="*/ 10 h 167"/>
                  <a:gd name="T2" fmla="*/ 3 w 80"/>
                  <a:gd name="T3" fmla="*/ 11 h 167"/>
                  <a:gd name="T4" fmla="*/ 9 w 80"/>
                  <a:gd name="T5" fmla="*/ 15 h 167"/>
                  <a:gd name="T6" fmla="*/ 18 w 80"/>
                  <a:gd name="T7" fmla="*/ 21 h 167"/>
                  <a:gd name="T8" fmla="*/ 27 w 80"/>
                  <a:gd name="T9" fmla="*/ 30 h 167"/>
                  <a:gd name="T10" fmla="*/ 35 w 80"/>
                  <a:gd name="T11" fmla="*/ 41 h 167"/>
                  <a:gd name="T12" fmla="*/ 42 w 80"/>
                  <a:gd name="T13" fmla="*/ 54 h 167"/>
                  <a:gd name="T14" fmla="*/ 45 w 80"/>
                  <a:gd name="T15" fmla="*/ 69 h 167"/>
                  <a:gd name="T16" fmla="*/ 44 w 80"/>
                  <a:gd name="T17" fmla="*/ 86 h 167"/>
                  <a:gd name="T18" fmla="*/ 40 w 80"/>
                  <a:gd name="T19" fmla="*/ 119 h 167"/>
                  <a:gd name="T20" fmla="*/ 40 w 80"/>
                  <a:gd name="T21" fmla="*/ 145 h 167"/>
                  <a:gd name="T22" fmla="*/ 43 w 80"/>
                  <a:gd name="T23" fmla="*/ 161 h 167"/>
                  <a:gd name="T24" fmla="*/ 44 w 80"/>
                  <a:gd name="T25" fmla="*/ 167 h 167"/>
                  <a:gd name="T26" fmla="*/ 47 w 80"/>
                  <a:gd name="T27" fmla="*/ 155 h 167"/>
                  <a:gd name="T28" fmla="*/ 55 w 80"/>
                  <a:gd name="T29" fmla="*/ 129 h 167"/>
                  <a:gd name="T30" fmla="*/ 65 w 80"/>
                  <a:gd name="T31" fmla="*/ 94 h 167"/>
                  <a:gd name="T32" fmla="*/ 78 w 80"/>
                  <a:gd name="T33" fmla="*/ 62 h 167"/>
                  <a:gd name="T34" fmla="*/ 80 w 80"/>
                  <a:gd name="T35" fmla="*/ 48 h 167"/>
                  <a:gd name="T36" fmla="*/ 78 w 80"/>
                  <a:gd name="T37" fmla="*/ 36 h 167"/>
                  <a:gd name="T38" fmla="*/ 71 w 80"/>
                  <a:gd name="T39" fmla="*/ 25 h 167"/>
                  <a:gd name="T40" fmla="*/ 62 w 80"/>
                  <a:gd name="T41" fmla="*/ 17 h 167"/>
                  <a:gd name="T42" fmla="*/ 51 w 80"/>
                  <a:gd name="T43" fmla="*/ 9 h 167"/>
                  <a:gd name="T44" fmla="*/ 42 w 80"/>
                  <a:gd name="T45" fmla="*/ 4 h 167"/>
                  <a:gd name="T46" fmla="*/ 35 w 80"/>
                  <a:gd name="T47" fmla="*/ 1 h 167"/>
                  <a:gd name="T48" fmla="*/ 33 w 80"/>
                  <a:gd name="T49" fmla="*/ 0 h 167"/>
                  <a:gd name="T50" fmla="*/ 0 w 80"/>
                  <a:gd name="T51" fmla="*/ 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167">
                    <a:moveTo>
                      <a:pt x="0" y="10"/>
                    </a:moveTo>
                    <a:lnTo>
                      <a:pt x="3" y="11"/>
                    </a:lnTo>
                    <a:lnTo>
                      <a:pt x="9" y="15"/>
                    </a:lnTo>
                    <a:lnTo>
                      <a:pt x="18" y="21"/>
                    </a:lnTo>
                    <a:lnTo>
                      <a:pt x="27" y="30"/>
                    </a:lnTo>
                    <a:lnTo>
                      <a:pt x="35" y="41"/>
                    </a:lnTo>
                    <a:lnTo>
                      <a:pt x="42" y="54"/>
                    </a:lnTo>
                    <a:lnTo>
                      <a:pt x="45" y="69"/>
                    </a:lnTo>
                    <a:lnTo>
                      <a:pt x="44" y="86"/>
                    </a:lnTo>
                    <a:lnTo>
                      <a:pt x="40" y="119"/>
                    </a:lnTo>
                    <a:lnTo>
                      <a:pt x="40" y="145"/>
                    </a:lnTo>
                    <a:lnTo>
                      <a:pt x="43" y="161"/>
                    </a:lnTo>
                    <a:lnTo>
                      <a:pt x="44" y="167"/>
                    </a:lnTo>
                    <a:lnTo>
                      <a:pt x="47" y="155"/>
                    </a:lnTo>
                    <a:lnTo>
                      <a:pt x="55" y="129"/>
                    </a:lnTo>
                    <a:lnTo>
                      <a:pt x="65" y="94"/>
                    </a:lnTo>
                    <a:lnTo>
                      <a:pt x="78" y="62"/>
                    </a:lnTo>
                    <a:lnTo>
                      <a:pt x="80" y="48"/>
                    </a:lnTo>
                    <a:lnTo>
                      <a:pt x="78" y="36"/>
                    </a:lnTo>
                    <a:lnTo>
                      <a:pt x="71" y="25"/>
                    </a:lnTo>
                    <a:lnTo>
                      <a:pt x="62" y="17"/>
                    </a:lnTo>
                    <a:lnTo>
                      <a:pt x="51" y="9"/>
                    </a:lnTo>
                    <a:lnTo>
                      <a:pt x="42" y="4"/>
                    </a:lnTo>
                    <a:lnTo>
                      <a:pt x="35" y="1"/>
                    </a:lnTo>
                    <a:lnTo>
                      <a:pt x="33"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408"/>
              <p:cNvSpPr>
                <a:spLocks/>
              </p:cNvSpPr>
              <p:nvPr/>
            </p:nvSpPr>
            <p:spPr bwMode="auto">
              <a:xfrm>
                <a:off x="1328738" y="1012825"/>
                <a:ext cx="73025" cy="239713"/>
              </a:xfrm>
              <a:custGeom>
                <a:avLst/>
                <a:gdLst>
                  <a:gd name="T0" fmla="*/ 14 w 92"/>
                  <a:gd name="T1" fmla="*/ 0 h 303"/>
                  <a:gd name="T2" fmla="*/ 10 w 92"/>
                  <a:gd name="T3" fmla="*/ 14 h 303"/>
                  <a:gd name="T4" fmla="*/ 2 w 92"/>
                  <a:gd name="T5" fmla="*/ 46 h 303"/>
                  <a:gd name="T6" fmla="*/ 0 w 92"/>
                  <a:gd name="T7" fmla="*/ 88 h 303"/>
                  <a:gd name="T8" fmla="*/ 8 w 92"/>
                  <a:gd name="T9" fmla="*/ 127 h 303"/>
                  <a:gd name="T10" fmla="*/ 16 w 92"/>
                  <a:gd name="T11" fmla="*/ 146 h 303"/>
                  <a:gd name="T12" fmla="*/ 25 w 92"/>
                  <a:gd name="T13" fmla="*/ 168 h 303"/>
                  <a:gd name="T14" fmla="*/ 36 w 92"/>
                  <a:gd name="T15" fmla="*/ 191 h 303"/>
                  <a:gd name="T16" fmla="*/ 46 w 92"/>
                  <a:gd name="T17" fmla="*/ 217 h 303"/>
                  <a:gd name="T18" fmla="*/ 56 w 92"/>
                  <a:gd name="T19" fmla="*/ 241 h 303"/>
                  <a:gd name="T20" fmla="*/ 68 w 92"/>
                  <a:gd name="T21" fmla="*/ 264 h 303"/>
                  <a:gd name="T22" fmla="*/ 78 w 92"/>
                  <a:gd name="T23" fmla="*/ 285 h 303"/>
                  <a:gd name="T24" fmla="*/ 90 w 92"/>
                  <a:gd name="T25" fmla="*/ 303 h 303"/>
                  <a:gd name="T26" fmla="*/ 90 w 92"/>
                  <a:gd name="T27" fmla="*/ 300 h 303"/>
                  <a:gd name="T28" fmla="*/ 91 w 92"/>
                  <a:gd name="T29" fmla="*/ 291 h 303"/>
                  <a:gd name="T30" fmla="*/ 92 w 92"/>
                  <a:gd name="T31" fmla="*/ 280 h 303"/>
                  <a:gd name="T32" fmla="*/ 91 w 92"/>
                  <a:gd name="T33" fmla="*/ 263 h 303"/>
                  <a:gd name="T34" fmla="*/ 89 w 92"/>
                  <a:gd name="T35" fmla="*/ 244 h 303"/>
                  <a:gd name="T36" fmla="*/ 84 w 92"/>
                  <a:gd name="T37" fmla="*/ 224 h 303"/>
                  <a:gd name="T38" fmla="*/ 77 w 92"/>
                  <a:gd name="T39" fmla="*/ 202 h 303"/>
                  <a:gd name="T40" fmla="*/ 65 w 92"/>
                  <a:gd name="T41" fmla="*/ 179 h 303"/>
                  <a:gd name="T42" fmla="*/ 53 w 92"/>
                  <a:gd name="T43" fmla="*/ 158 h 303"/>
                  <a:gd name="T44" fmla="*/ 41 w 92"/>
                  <a:gd name="T45" fmla="*/ 138 h 303"/>
                  <a:gd name="T46" fmla="*/ 31 w 92"/>
                  <a:gd name="T47" fmla="*/ 120 h 303"/>
                  <a:gd name="T48" fmla="*/ 23 w 92"/>
                  <a:gd name="T49" fmla="*/ 100 h 303"/>
                  <a:gd name="T50" fmla="*/ 17 w 92"/>
                  <a:gd name="T51" fmla="*/ 81 h 303"/>
                  <a:gd name="T52" fmla="*/ 12 w 92"/>
                  <a:gd name="T53" fmla="*/ 58 h 303"/>
                  <a:gd name="T54" fmla="*/ 11 w 92"/>
                  <a:gd name="T55" fmla="*/ 31 h 303"/>
                  <a:gd name="T56" fmla="*/ 14 w 92"/>
                  <a:gd name="T57"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303">
                    <a:moveTo>
                      <a:pt x="14" y="0"/>
                    </a:moveTo>
                    <a:lnTo>
                      <a:pt x="10" y="14"/>
                    </a:lnTo>
                    <a:lnTo>
                      <a:pt x="2" y="46"/>
                    </a:lnTo>
                    <a:lnTo>
                      <a:pt x="0" y="88"/>
                    </a:lnTo>
                    <a:lnTo>
                      <a:pt x="8" y="127"/>
                    </a:lnTo>
                    <a:lnTo>
                      <a:pt x="16" y="146"/>
                    </a:lnTo>
                    <a:lnTo>
                      <a:pt x="25" y="168"/>
                    </a:lnTo>
                    <a:lnTo>
                      <a:pt x="36" y="191"/>
                    </a:lnTo>
                    <a:lnTo>
                      <a:pt x="46" y="217"/>
                    </a:lnTo>
                    <a:lnTo>
                      <a:pt x="56" y="241"/>
                    </a:lnTo>
                    <a:lnTo>
                      <a:pt x="68" y="264"/>
                    </a:lnTo>
                    <a:lnTo>
                      <a:pt x="78" y="285"/>
                    </a:lnTo>
                    <a:lnTo>
                      <a:pt x="90" y="303"/>
                    </a:lnTo>
                    <a:lnTo>
                      <a:pt x="90" y="300"/>
                    </a:lnTo>
                    <a:lnTo>
                      <a:pt x="91" y="291"/>
                    </a:lnTo>
                    <a:lnTo>
                      <a:pt x="92" y="280"/>
                    </a:lnTo>
                    <a:lnTo>
                      <a:pt x="91" y="263"/>
                    </a:lnTo>
                    <a:lnTo>
                      <a:pt x="89" y="244"/>
                    </a:lnTo>
                    <a:lnTo>
                      <a:pt x="84" y="224"/>
                    </a:lnTo>
                    <a:lnTo>
                      <a:pt x="77" y="202"/>
                    </a:lnTo>
                    <a:lnTo>
                      <a:pt x="65" y="179"/>
                    </a:lnTo>
                    <a:lnTo>
                      <a:pt x="53" y="158"/>
                    </a:lnTo>
                    <a:lnTo>
                      <a:pt x="41" y="138"/>
                    </a:lnTo>
                    <a:lnTo>
                      <a:pt x="31" y="120"/>
                    </a:lnTo>
                    <a:lnTo>
                      <a:pt x="23" y="100"/>
                    </a:lnTo>
                    <a:lnTo>
                      <a:pt x="17" y="81"/>
                    </a:lnTo>
                    <a:lnTo>
                      <a:pt x="12" y="58"/>
                    </a:lnTo>
                    <a:lnTo>
                      <a:pt x="11" y="3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09"/>
              <p:cNvSpPr>
                <a:spLocks/>
              </p:cNvSpPr>
              <p:nvPr/>
            </p:nvSpPr>
            <p:spPr bwMode="auto">
              <a:xfrm>
                <a:off x="1816100" y="901700"/>
                <a:ext cx="26988" cy="153988"/>
              </a:xfrm>
              <a:custGeom>
                <a:avLst/>
                <a:gdLst>
                  <a:gd name="T0" fmla="*/ 0 w 33"/>
                  <a:gd name="T1" fmla="*/ 0 h 192"/>
                  <a:gd name="T2" fmla="*/ 2 w 33"/>
                  <a:gd name="T3" fmla="*/ 7 h 192"/>
                  <a:gd name="T4" fmla="*/ 7 w 33"/>
                  <a:gd name="T5" fmla="*/ 25 h 192"/>
                  <a:gd name="T6" fmla="*/ 9 w 33"/>
                  <a:gd name="T7" fmla="*/ 55 h 192"/>
                  <a:gd name="T8" fmla="*/ 9 w 33"/>
                  <a:gd name="T9" fmla="*/ 92 h 192"/>
                  <a:gd name="T10" fmla="*/ 10 w 33"/>
                  <a:gd name="T11" fmla="*/ 130 h 192"/>
                  <a:gd name="T12" fmla="*/ 19 w 33"/>
                  <a:gd name="T13" fmla="*/ 162 h 192"/>
                  <a:gd name="T14" fmla="*/ 29 w 33"/>
                  <a:gd name="T15" fmla="*/ 184 h 192"/>
                  <a:gd name="T16" fmla="*/ 33 w 33"/>
                  <a:gd name="T17" fmla="*/ 192 h 192"/>
                  <a:gd name="T18" fmla="*/ 31 w 33"/>
                  <a:gd name="T19" fmla="*/ 183 h 192"/>
                  <a:gd name="T20" fmla="*/ 27 w 33"/>
                  <a:gd name="T21" fmla="*/ 158 h 192"/>
                  <a:gd name="T22" fmla="*/ 25 w 33"/>
                  <a:gd name="T23" fmla="*/ 121 h 192"/>
                  <a:gd name="T24" fmla="*/ 27 w 33"/>
                  <a:gd name="T25" fmla="*/ 74 h 192"/>
                  <a:gd name="T26" fmla="*/ 29 w 33"/>
                  <a:gd name="T27" fmla="*/ 50 h 192"/>
                  <a:gd name="T28" fmla="*/ 27 w 33"/>
                  <a:gd name="T29" fmla="*/ 33 h 192"/>
                  <a:gd name="T30" fmla="*/ 23 w 33"/>
                  <a:gd name="T31" fmla="*/ 21 h 192"/>
                  <a:gd name="T32" fmla="*/ 17 w 33"/>
                  <a:gd name="T33" fmla="*/ 11 h 192"/>
                  <a:gd name="T34" fmla="*/ 11 w 33"/>
                  <a:gd name="T35" fmla="*/ 6 h 192"/>
                  <a:gd name="T36" fmla="*/ 6 w 33"/>
                  <a:gd name="T37" fmla="*/ 2 h 192"/>
                  <a:gd name="T38" fmla="*/ 1 w 33"/>
                  <a:gd name="T39" fmla="*/ 0 h 192"/>
                  <a:gd name="T40" fmla="*/ 0 w 33"/>
                  <a:gd name="T4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92">
                    <a:moveTo>
                      <a:pt x="0" y="0"/>
                    </a:moveTo>
                    <a:lnTo>
                      <a:pt x="2" y="7"/>
                    </a:lnTo>
                    <a:lnTo>
                      <a:pt x="7" y="25"/>
                    </a:lnTo>
                    <a:lnTo>
                      <a:pt x="9" y="55"/>
                    </a:lnTo>
                    <a:lnTo>
                      <a:pt x="9" y="92"/>
                    </a:lnTo>
                    <a:lnTo>
                      <a:pt x="10" y="130"/>
                    </a:lnTo>
                    <a:lnTo>
                      <a:pt x="19" y="162"/>
                    </a:lnTo>
                    <a:lnTo>
                      <a:pt x="29" y="184"/>
                    </a:lnTo>
                    <a:lnTo>
                      <a:pt x="33" y="192"/>
                    </a:lnTo>
                    <a:lnTo>
                      <a:pt x="31" y="183"/>
                    </a:lnTo>
                    <a:lnTo>
                      <a:pt x="27" y="158"/>
                    </a:lnTo>
                    <a:lnTo>
                      <a:pt x="25" y="121"/>
                    </a:lnTo>
                    <a:lnTo>
                      <a:pt x="27" y="74"/>
                    </a:lnTo>
                    <a:lnTo>
                      <a:pt x="29" y="50"/>
                    </a:lnTo>
                    <a:lnTo>
                      <a:pt x="27" y="33"/>
                    </a:lnTo>
                    <a:lnTo>
                      <a:pt x="23" y="21"/>
                    </a:lnTo>
                    <a:lnTo>
                      <a:pt x="17" y="11"/>
                    </a:lnTo>
                    <a:lnTo>
                      <a:pt x="11" y="6"/>
                    </a:lnTo>
                    <a:lnTo>
                      <a:pt x="6"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410"/>
              <p:cNvSpPr>
                <a:spLocks/>
              </p:cNvSpPr>
              <p:nvPr/>
            </p:nvSpPr>
            <p:spPr bwMode="auto">
              <a:xfrm>
                <a:off x="1854200" y="1044575"/>
                <a:ext cx="33338" cy="171450"/>
              </a:xfrm>
              <a:custGeom>
                <a:avLst/>
                <a:gdLst>
                  <a:gd name="T0" fmla="*/ 12 w 43"/>
                  <a:gd name="T1" fmla="*/ 0 h 217"/>
                  <a:gd name="T2" fmla="*/ 8 w 43"/>
                  <a:gd name="T3" fmla="*/ 13 h 217"/>
                  <a:gd name="T4" fmla="*/ 2 w 43"/>
                  <a:gd name="T5" fmla="*/ 44 h 217"/>
                  <a:gd name="T6" fmla="*/ 0 w 43"/>
                  <a:gd name="T7" fmla="*/ 81 h 217"/>
                  <a:gd name="T8" fmla="*/ 8 w 43"/>
                  <a:gd name="T9" fmla="*/ 114 h 217"/>
                  <a:gd name="T10" fmla="*/ 20 w 43"/>
                  <a:gd name="T11" fmla="*/ 144 h 217"/>
                  <a:gd name="T12" fmla="*/ 25 w 43"/>
                  <a:gd name="T13" fmla="*/ 175 h 217"/>
                  <a:gd name="T14" fmla="*/ 28 w 43"/>
                  <a:gd name="T15" fmla="*/ 202 h 217"/>
                  <a:gd name="T16" fmla="*/ 28 w 43"/>
                  <a:gd name="T17" fmla="*/ 217 h 217"/>
                  <a:gd name="T18" fmla="*/ 31 w 43"/>
                  <a:gd name="T19" fmla="*/ 213 h 217"/>
                  <a:gd name="T20" fmla="*/ 39 w 43"/>
                  <a:gd name="T21" fmla="*/ 193 h 217"/>
                  <a:gd name="T22" fmla="*/ 43 w 43"/>
                  <a:gd name="T23" fmla="*/ 162 h 217"/>
                  <a:gd name="T24" fmla="*/ 36 w 43"/>
                  <a:gd name="T25" fmla="*/ 128 h 217"/>
                  <a:gd name="T26" fmla="*/ 24 w 43"/>
                  <a:gd name="T27" fmla="*/ 90 h 217"/>
                  <a:gd name="T28" fmla="*/ 16 w 43"/>
                  <a:gd name="T29" fmla="*/ 48 h 217"/>
                  <a:gd name="T30" fmla="*/ 13 w 43"/>
                  <a:gd name="T31" fmla="*/ 14 h 217"/>
                  <a:gd name="T32" fmla="*/ 12 w 43"/>
                  <a:gd name="T3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17">
                    <a:moveTo>
                      <a:pt x="12" y="0"/>
                    </a:moveTo>
                    <a:lnTo>
                      <a:pt x="8" y="13"/>
                    </a:lnTo>
                    <a:lnTo>
                      <a:pt x="2" y="44"/>
                    </a:lnTo>
                    <a:lnTo>
                      <a:pt x="0" y="81"/>
                    </a:lnTo>
                    <a:lnTo>
                      <a:pt x="8" y="114"/>
                    </a:lnTo>
                    <a:lnTo>
                      <a:pt x="20" y="144"/>
                    </a:lnTo>
                    <a:lnTo>
                      <a:pt x="25" y="175"/>
                    </a:lnTo>
                    <a:lnTo>
                      <a:pt x="28" y="202"/>
                    </a:lnTo>
                    <a:lnTo>
                      <a:pt x="28" y="217"/>
                    </a:lnTo>
                    <a:lnTo>
                      <a:pt x="31" y="213"/>
                    </a:lnTo>
                    <a:lnTo>
                      <a:pt x="39" y="193"/>
                    </a:lnTo>
                    <a:lnTo>
                      <a:pt x="43" y="162"/>
                    </a:lnTo>
                    <a:lnTo>
                      <a:pt x="36" y="128"/>
                    </a:lnTo>
                    <a:lnTo>
                      <a:pt x="24" y="90"/>
                    </a:lnTo>
                    <a:lnTo>
                      <a:pt x="16" y="48"/>
                    </a:lnTo>
                    <a:lnTo>
                      <a:pt x="13" y="1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411"/>
              <p:cNvSpPr>
                <a:spLocks/>
              </p:cNvSpPr>
              <p:nvPr/>
            </p:nvSpPr>
            <p:spPr bwMode="auto">
              <a:xfrm>
                <a:off x="1836738" y="1135063"/>
                <a:ext cx="12700" cy="127000"/>
              </a:xfrm>
              <a:custGeom>
                <a:avLst/>
                <a:gdLst>
                  <a:gd name="T0" fmla="*/ 8 w 16"/>
                  <a:gd name="T1" fmla="*/ 0 h 160"/>
                  <a:gd name="T2" fmla="*/ 7 w 16"/>
                  <a:gd name="T3" fmla="*/ 8 h 160"/>
                  <a:gd name="T4" fmla="*/ 4 w 16"/>
                  <a:gd name="T5" fmla="*/ 30 h 160"/>
                  <a:gd name="T6" fmla="*/ 0 w 16"/>
                  <a:gd name="T7" fmla="*/ 59 h 160"/>
                  <a:gd name="T8" fmla="*/ 0 w 16"/>
                  <a:gd name="T9" fmla="*/ 87 h 160"/>
                  <a:gd name="T10" fmla="*/ 2 w 16"/>
                  <a:gd name="T11" fmla="*/ 113 h 160"/>
                  <a:gd name="T12" fmla="*/ 5 w 16"/>
                  <a:gd name="T13" fmla="*/ 137 h 160"/>
                  <a:gd name="T14" fmla="*/ 7 w 16"/>
                  <a:gd name="T15" fmla="*/ 154 h 160"/>
                  <a:gd name="T16" fmla="*/ 8 w 16"/>
                  <a:gd name="T17" fmla="*/ 160 h 160"/>
                  <a:gd name="T18" fmla="*/ 10 w 16"/>
                  <a:gd name="T19" fmla="*/ 146 h 160"/>
                  <a:gd name="T20" fmla="*/ 15 w 16"/>
                  <a:gd name="T21" fmla="*/ 106 h 160"/>
                  <a:gd name="T22" fmla="*/ 16 w 16"/>
                  <a:gd name="T23" fmla="*/ 55 h 160"/>
                  <a:gd name="T24" fmla="*/ 8 w 16"/>
                  <a:gd name="T2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60">
                    <a:moveTo>
                      <a:pt x="8" y="0"/>
                    </a:moveTo>
                    <a:lnTo>
                      <a:pt x="7" y="8"/>
                    </a:lnTo>
                    <a:lnTo>
                      <a:pt x="4" y="30"/>
                    </a:lnTo>
                    <a:lnTo>
                      <a:pt x="0" y="59"/>
                    </a:lnTo>
                    <a:lnTo>
                      <a:pt x="0" y="87"/>
                    </a:lnTo>
                    <a:lnTo>
                      <a:pt x="2" y="113"/>
                    </a:lnTo>
                    <a:lnTo>
                      <a:pt x="5" y="137"/>
                    </a:lnTo>
                    <a:lnTo>
                      <a:pt x="7" y="154"/>
                    </a:lnTo>
                    <a:lnTo>
                      <a:pt x="8" y="160"/>
                    </a:lnTo>
                    <a:lnTo>
                      <a:pt x="10" y="146"/>
                    </a:lnTo>
                    <a:lnTo>
                      <a:pt x="15" y="106"/>
                    </a:lnTo>
                    <a:lnTo>
                      <a:pt x="16" y="5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412"/>
              <p:cNvSpPr>
                <a:spLocks/>
              </p:cNvSpPr>
              <p:nvPr/>
            </p:nvSpPr>
            <p:spPr bwMode="auto">
              <a:xfrm>
                <a:off x="1708150" y="1190625"/>
                <a:ext cx="44450" cy="120650"/>
              </a:xfrm>
              <a:custGeom>
                <a:avLst/>
                <a:gdLst>
                  <a:gd name="T0" fmla="*/ 34 w 55"/>
                  <a:gd name="T1" fmla="*/ 0 h 152"/>
                  <a:gd name="T2" fmla="*/ 33 w 55"/>
                  <a:gd name="T3" fmla="*/ 11 h 152"/>
                  <a:gd name="T4" fmla="*/ 31 w 55"/>
                  <a:gd name="T5" fmla="*/ 38 h 152"/>
                  <a:gd name="T6" fmla="*/ 24 w 55"/>
                  <a:gd name="T7" fmla="*/ 68 h 152"/>
                  <a:gd name="T8" fmla="*/ 13 w 55"/>
                  <a:gd name="T9" fmla="*/ 92 h 152"/>
                  <a:gd name="T10" fmla="*/ 2 w 55"/>
                  <a:gd name="T11" fmla="*/ 110 h 152"/>
                  <a:gd name="T12" fmla="*/ 0 w 55"/>
                  <a:gd name="T13" fmla="*/ 130 h 152"/>
                  <a:gd name="T14" fmla="*/ 0 w 55"/>
                  <a:gd name="T15" fmla="*/ 146 h 152"/>
                  <a:gd name="T16" fmla="*/ 1 w 55"/>
                  <a:gd name="T17" fmla="*/ 152 h 152"/>
                  <a:gd name="T18" fmla="*/ 40 w 55"/>
                  <a:gd name="T19" fmla="*/ 140 h 152"/>
                  <a:gd name="T20" fmla="*/ 38 w 55"/>
                  <a:gd name="T21" fmla="*/ 136 h 152"/>
                  <a:gd name="T22" fmla="*/ 36 w 55"/>
                  <a:gd name="T23" fmla="*/ 125 h 152"/>
                  <a:gd name="T24" fmla="*/ 38 w 55"/>
                  <a:gd name="T25" fmla="*/ 109 h 152"/>
                  <a:gd name="T26" fmla="*/ 48 w 55"/>
                  <a:gd name="T27" fmla="*/ 92 h 152"/>
                  <a:gd name="T28" fmla="*/ 54 w 55"/>
                  <a:gd name="T29" fmla="*/ 81 h 152"/>
                  <a:gd name="T30" fmla="*/ 55 w 55"/>
                  <a:gd name="T31" fmla="*/ 68 h 152"/>
                  <a:gd name="T32" fmla="*/ 54 w 55"/>
                  <a:gd name="T33" fmla="*/ 51 h 152"/>
                  <a:gd name="T34" fmla="*/ 49 w 55"/>
                  <a:gd name="T35" fmla="*/ 37 h 152"/>
                  <a:gd name="T36" fmla="*/ 45 w 55"/>
                  <a:gd name="T37" fmla="*/ 23 h 152"/>
                  <a:gd name="T38" fmla="*/ 40 w 55"/>
                  <a:gd name="T39" fmla="*/ 11 h 152"/>
                  <a:gd name="T40" fmla="*/ 36 w 55"/>
                  <a:gd name="T41" fmla="*/ 3 h 152"/>
                  <a:gd name="T42" fmla="*/ 34 w 55"/>
                  <a:gd name="T4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2">
                    <a:moveTo>
                      <a:pt x="34" y="0"/>
                    </a:moveTo>
                    <a:lnTo>
                      <a:pt x="33" y="11"/>
                    </a:lnTo>
                    <a:lnTo>
                      <a:pt x="31" y="38"/>
                    </a:lnTo>
                    <a:lnTo>
                      <a:pt x="24" y="68"/>
                    </a:lnTo>
                    <a:lnTo>
                      <a:pt x="13" y="92"/>
                    </a:lnTo>
                    <a:lnTo>
                      <a:pt x="2" y="110"/>
                    </a:lnTo>
                    <a:lnTo>
                      <a:pt x="0" y="130"/>
                    </a:lnTo>
                    <a:lnTo>
                      <a:pt x="0" y="146"/>
                    </a:lnTo>
                    <a:lnTo>
                      <a:pt x="1" y="152"/>
                    </a:lnTo>
                    <a:lnTo>
                      <a:pt x="40" y="140"/>
                    </a:lnTo>
                    <a:lnTo>
                      <a:pt x="38" y="136"/>
                    </a:lnTo>
                    <a:lnTo>
                      <a:pt x="36" y="125"/>
                    </a:lnTo>
                    <a:lnTo>
                      <a:pt x="38" y="109"/>
                    </a:lnTo>
                    <a:lnTo>
                      <a:pt x="48" y="92"/>
                    </a:lnTo>
                    <a:lnTo>
                      <a:pt x="54" y="81"/>
                    </a:lnTo>
                    <a:lnTo>
                      <a:pt x="55" y="68"/>
                    </a:lnTo>
                    <a:lnTo>
                      <a:pt x="54" y="51"/>
                    </a:lnTo>
                    <a:lnTo>
                      <a:pt x="49" y="37"/>
                    </a:lnTo>
                    <a:lnTo>
                      <a:pt x="45" y="23"/>
                    </a:lnTo>
                    <a:lnTo>
                      <a:pt x="40" y="11"/>
                    </a:lnTo>
                    <a:lnTo>
                      <a:pt x="36" y="3"/>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413"/>
              <p:cNvSpPr>
                <a:spLocks/>
              </p:cNvSpPr>
              <p:nvPr/>
            </p:nvSpPr>
            <p:spPr bwMode="auto">
              <a:xfrm>
                <a:off x="1603375" y="1227138"/>
                <a:ext cx="41275" cy="98425"/>
              </a:xfrm>
              <a:custGeom>
                <a:avLst/>
                <a:gdLst>
                  <a:gd name="T0" fmla="*/ 26 w 50"/>
                  <a:gd name="T1" fmla="*/ 0 h 124"/>
                  <a:gd name="T2" fmla="*/ 24 w 50"/>
                  <a:gd name="T3" fmla="*/ 0 h 124"/>
                  <a:gd name="T4" fmla="*/ 20 w 50"/>
                  <a:gd name="T5" fmla="*/ 1 h 124"/>
                  <a:gd name="T6" fmla="*/ 15 w 50"/>
                  <a:gd name="T7" fmla="*/ 3 h 124"/>
                  <a:gd name="T8" fmla="*/ 8 w 50"/>
                  <a:gd name="T9" fmla="*/ 7 h 124"/>
                  <a:gd name="T10" fmla="*/ 3 w 50"/>
                  <a:gd name="T11" fmla="*/ 12 h 124"/>
                  <a:gd name="T12" fmla="*/ 0 w 50"/>
                  <a:gd name="T13" fmla="*/ 22 h 124"/>
                  <a:gd name="T14" fmla="*/ 0 w 50"/>
                  <a:gd name="T15" fmla="*/ 33 h 124"/>
                  <a:gd name="T16" fmla="*/ 4 w 50"/>
                  <a:gd name="T17" fmla="*/ 48 h 124"/>
                  <a:gd name="T18" fmla="*/ 13 w 50"/>
                  <a:gd name="T19" fmla="*/ 79 h 124"/>
                  <a:gd name="T20" fmla="*/ 13 w 50"/>
                  <a:gd name="T21" fmla="*/ 103 h 124"/>
                  <a:gd name="T22" fmla="*/ 10 w 50"/>
                  <a:gd name="T23" fmla="*/ 118 h 124"/>
                  <a:gd name="T24" fmla="*/ 8 w 50"/>
                  <a:gd name="T25" fmla="*/ 124 h 124"/>
                  <a:gd name="T26" fmla="*/ 46 w 50"/>
                  <a:gd name="T27" fmla="*/ 124 h 124"/>
                  <a:gd name="T28" fmla="*/ 48 w 50"/>
                  <a:gd name="T29" fmla="*/ 117 h 124"/>
                  <a:gd name="T30" fmla="*/ 50 w 50"/>
                  <a:gd name="T31" fmla="*/ 99 h 124"/>
                  <a:gd name="T32" fmla="*/ 48 w 50"/>
                  <a:gd name="T33" fmla="*/ 76 h 124"/>
                  <a:gd name="T34" fmla="*/ 38 w 50"/>
                  <a:gd name="T35" fmla="*/ 52 h 124"/>
                  <a:gd name="T36" fmla="*/ 26 w 50"/>
                  <a:gd name="T37" fmla="*/ 31 h 124"/>
                  <a:gd name="T38" fmla="*/ 24 w 50"/>
                  <a:gd name="T39" fmla="*/ 15 h 124"/>
                  <a:gd name="T40" fmla="*/ 25 w 50"/>
                  <a:gd name="T41" fmla="*/ 3 h 124"/>
                  <a:gd name="T42" fmla="*/ 26 w 50"/>
                  <a:gd name="T4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124">
                    <a:moveTo>
                      <a:pt x="26" y="0"/>
                    </a:moveTo>
                    <a:lnTo>
                      <a:pt x="24" y="0"/>
                    </a:lnTo>
                    <a:lnTo>
                      <a:pt x="20" y="1"/>
                    </a:lnTo>
                    <a:lnTo>
                      <a:pt x="15" y="3"/>
                    </a:lnTo>
                    <a:lnTo>
                      <a:pt x="8" y="7"/>
                    </a:lnTo>
                    <a:lnTo>
                      <a:pt x="3" y="12"/>
                    </a:lnTo>
                    <a:lnTo>
                      <a:pt x="0" y="22"/>
                    </a:lnTo>
                    <a:lnTo>
                      <a:pt x="0" y="33"/>
                    </a:lnTo>
                    <a:lnTo>
                      <a:pt x="4" y="48"/>
                    </a:lnTo>
                    <a:lnTo>
                      <a:pt x="13" y="79"/>
                    </a:lnTo>
                    <a:lnTo>
                      <a:pt x="13" y="103"/>
                    </a:lnTo>
                    <a:lnTo>
                      <a:pt x="10" y="118"/>
                    </a:lnTo>
                    <a:lnTo>
                      <a:pt x="8" y="124"/>
                    </a:lnTo>
                    <a:lnTo>
                      <a:pt x="46" y="124"/>
                    </a:lnTo>
                    <a:lnTo>
                      <a:pt x="48" y="117"/>
                    </a:lnTo>
                    <a:lnTo>
                      <a:pt x="50" y="99"/>
                    </a:lnTo>
                    <a:lnTo>
                      <a:pt x="48" y="76"/>
                    </a:lnTo>
                    <a:lnTo>
                      <a:pt x="38" y="52"/>
                    </a:lnTo>
                    <a:lnTo>
                      <a:pt x="26" y="31"/>
                    </a:lnTo>
                    <a:lnTo>
                      <a:pt x="24" y="15"/>
                    </a:lnTo>
                    <a:lnTo>
                      <a:pt x="25" y="3"/>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414"/>
              <p:cNvSpPr>
                <a:spLocks/>
              </p:cNvSpPr>
              <p:nvPr/>
            </p:nvSpPr>
            <p:spPr bwMode="auto">
              <a:xfrm>
                <a:off x="1965325" y="1139825"/>
                <a:ext cx="42863" cy="158750"/>
              </a:xfrm>
              <a:custGeom>
                <a:avLst/>
                <a:gdLst>
                  <a:gd name="T0" fmla="*/ 41 w 55"/>
                  <a:gd name="T1" fmla="*/ 201 h 201"/>
                  <a:gd name="T2" fmla="*/ 40 w 55"/>
                  <a:gd name="T3" fmla="*/ 198 h 201"/>
                  <a:gd name="T4" fmla="*/ 35 w 55"/>
                  <a:gd name="T5" fmla="*/ 194 h 201"/>
                  <a:gd name="T6" fmla="*/ 30 w 55"/>
                  <a:gd name="T7" fmla="*/ 184 h 201"/>
                  <a:gd name="T8" fmla="*/ 24 w 55"/>
                  <a:gd name="T9" fmla="*/ 173 h 201"/>
                  <a:gd name="T10" fmla="*/ 18 w 55"/>
                  <a:gd name="T11" fmla="*/ 158 h 201"/>
                  <a:gd name="T12" fmla="*/ 13 w 55"/>
                  <a:gd name="T13" fmla="*/ 141 h 201"/>
                  <a:gd name="T14" fmla="*/ 10 w 55"/>
                  <a:gd name="T15" fmla="*/ 121 h 201"/>
                  <a:gd name="T16" fmla="*/ 10 w 55"/>
                  <a:gd name="T17" fmla="*/ 100 h 201"/>
                  <a:gd name="T18" fmla="*/ 11 w 55"/>
                  <a:gd name="T19" fmla="*/ 59 h 201"/>
                  <a:gd name="T20" fmla="*/ 6 w 55"/>
                  <a:gd name="T21" fmla="*/ 28 h 201"/>
                  <a:gd name="T22" fmla="*/ 2 w 55"/>
                  <a:gd name="T23" fmla="*/ 7 h 201"/>
                  <a:gd name="T24" fmla="*/ 0 w 55"/>
                  <a:gd name="T25" fmla="*/ 0 h 201"/>
                  <a:gd name="T26" fmla="*/ 4 w 55"/>
                  <a:gd name="T27" fmla="*/ 5 h 201"/>
                  <a:gd name="T28" fmla="*/ 16 w 55"/>
                  <a:gd name="T29" fmla="*/ 19 h 201"/>
                  <a:gd name="T30" fmla="*/ 26 w 55"/>
                  <a:gd name="T31" fmla="*/ 44 h 201"/>
                  <a:gd name="T32" fmla="*/ 30 w 55"/>
                  <a:gd name="T33" fmla="*/ 78 h 201"/>
                  <a:gd name="T34" fmla="*/ 33 w 55"/>
                  <a:gd name="T35" fmla="*/ 116 h 201"/>
                  <a:gd name="T36" fmla="*/ 41 w 55"/>
                  <a:gd name="T37" fmla="*/ 148 h 201"/>
                  <a:gd name="T38" fmla="*/ 50 w 55"/>
                  <a:gd name="T39" fmla="*/ 167 h 201"/>
                  <a:gd name="T40" fmla="*/ 55 w 55"/>
                  <a:gd name="T41" fmla="*/ 175 h 201"/>
                  <a:gd name="T42" fmla="*/ 41 w 55"/>
                  <a:gd name="T4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201">
                    <a:moveTo>
                      <a:pt x="41" y="201"/>
                    </a:moveTo>
                    <a:lnTo>
                      <a:pt x="40" y="198"/>
                    </a:lnTo>
                    <a:lnTo>
                      <a:pt x="35" y="194"/>
                    </a:lnTo>
                    <a:lnTo>
                      <a:pt x="30" y="184"/>
                    </a:lnTo>
                    <a:lnTo>
                      <a:pt x="24" y="173"/>
                    </a:lnTo>
                    <a:lnTo>
                      <a:pt x="18" y="158"/>
                    </a:lnTo>
                    <a:lnTo>
                      <a:pt x="13" y="141"/>
                    </a:lnTo>
                    <a:lnTo>
                      <a:pt x="10" y="121"/>
                    </a:lnTo>
                    <a:lnTo>
                      <a:pt x="10" y="100"/>
                    </a:lnTo>
                    <a:lnTo>
                      <a:pt x="11" y="59"/>
                    </a:lnTo>
                    <a:lnTo>
                      <a:pt x="6" y="28"/>
                    </a:lnTo>
                    <a:lnTo>
                      <a:pt x="2" y="7"/>
                    </a:lnTo>
                    <a:lnTo>
                      <a:pt x="0" y="0"/>
                    </a:lnTo>
                    <a:lnTo>
                      <a:pt x="4" y="5"/>
                    </a:lnTo>
                    <a:lnTo>
                      <a:pt x="16" y="19"/>
                    </a:lnTo>
                    <a:lnTo>
                      <a:pt x="26" y="44"/>
                    </a:lnTo>
                    <a:lnTo>
                      <a:pt x="30" y="78"/>
                    </a:lnTo>
                    <a:lnTo>
                      <a:pt x="33" y="116"/>
                    </a:lnTo>
                    <a:lnTo>
                      <a:pt x="41" y="148"/>
                    </a:lnTo>
                    <a:lnTo>
                      <a:pt x="50" y="167"/>
                    </a:lnTo>
                    <a:lnTo>
                      <a:pt x="55" y="175"/>
                    </a:lnTo>
                    <a:lnTo>
                      <a:pt x="41"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415"/>
              <p:cNvSpPr>
                <a:spLocks/>
              </p:cNvSpPr>
              <p:nvPr/>
            </p:nvSpPr>
            <p:spPr bwMode="auto">
              <a:xfrm>
                <a:off x="1157288" y="1293813"/>
                <a:ext cx="77788" cy="76200"/>
              </a:xfrm>
              <a:custGeom>
                <a:avLst/>
                <a:gdLst>
                  <a:gd name="T0" fmla="*/ 94 w 97"/>
                  <a:gd name="T1" fmla="*/ 67 h 97"/>
                  <a:gd name="T2" fmla="*/ 91 w 97"/>
                  <a:gd name="T3" fmla="*/ 65 h 97"/>
                  <a:gd name="T4" fmla="*/ 86 w 97"/>
                  <a:gd name="T5" fmla="*/ 63 h 97"/>
                  <a:gd name="T6" fmla="*/ 78 w 97"/>
                  <a:gd name="T7" fmla="*/ 59 h 97"/>
                  <a:gd name="T8" fmla="*/ 66 w 97"/>
                  <a:gd name="T9" fmla="*/ 52 h 97"/>
                  <a:gd name="T10" fmla="*/ 52 w 97"/>
                  <a:gd name="T11" fmla="*/ 44 h 97"/>
                  <a:gd name="T12" fmla="*/ 36 w 97"/>
                  <a:gd name="T13" fmla="*/ 32 h 97"/>
                  <a:gd name="T14" fmla="*/ 19 w 97"/>
                  <a:gd name="T15" fmla="*/ 17 h 97"/>
                  <a:gd name="T16" fmla="*/ 0 w 97"/>
                  <a:gd name="T17" fmla="*/ 0 h 97"/>
                  <a:gd name="T18" fmla="*/ 2 w 97"/>
                  <a:gd name="T19" fmla="*/ 3 h 97"/>
                  <a:gd name="T20" fmla="*/ 7 w 97"/>
                  <a:gd name="T21" fmla="*/ 11 h 97"/>
                  <a:gd name="T22" fmla="*/ 15 w 97"/>
                  <a:gd name="T23" fmla="*/ 25 h 97"/>
                  <a:gd name="T24" fmla="*/ 26 w 97"/>
                  <a:gd name="T25" fmla="*/ 40 h 97"/>
                  <a:gd name="T26" fmla="*/ 40 w 97"/>
                  <a:gd name="T27" fmla="*/ 56 h 97"/>
                  <a:gd name="T28" fmla="*/ 57 w 97"/>
                  <a:gd name="T29" fmla="*/ 72 h 97"/>
                  <a:gd name="T30" fmla="*/ 75 w 97"/>
                  <a:gd name="T31" fmla="*/ 86 h 97"/>
                  <a:gd name="T32" fmla="*/ 97 w 97"/>
                  <a:gd name="T33" fmla="*/ 97 h 97"/>
                  <a:gd name="T34" fmla="*/ 94 w 97"/>
                  <a:gd name="T35" fmla="*/ 6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7">
                    <a:moveTo>
                      <a:pt x="94" y="67"/>
                    </a:moveTo>
                    <a:lnTo>
                      <a:pt x="91" y="65"/>
                    </a:lnTo>
                    <a:lnTo>
                      <a:pt x="86" y="63"/>
                    </a:lnTo>
                    <a:lnTo>
                      <a:pt x="78" y="59"/>
                    </a:lnTo>
                    <a:lnTo>
                      <a:pt x="66" y="52"/>
                    </a:lnTo>
                    <a:lnTo>
                      <a:pt x="52" y="44"/>
                    </a:lnTo>
                    <a:lnTo>
                      <a:pt x="36" y="32"/>
                    </a:lnTo>
                    <a:lnTo>
                      <a:pt x="19" y="17"/>
                    </a:lnTo>
                    <a:lnTo>
                      <a:pt x="0" y="0"/>
                    </a:lnTo>
                    <a:lnTo>
                      <a:pt x="2" y="3"/>
                    </a:lnTo>
                    <a:lnTo>
                      <a:pt x="7" y="11"/>
                    </a:lnTo>
                    <a:lnTo>
                      <a:pt x="15" y="25"/>
                    </a:lnTo>
                    <a:lnTo>
                      <a:pt x="26" y="40"/>
                    </a:lnTo>
                    <a:lnTo>
                      <a:pt x="40" y="56"/>
                    </a:lnTo>
                    <a:lnTo>
                      <a:pt x="57" y="72"/>
                    </a:lnTo>
                    <a:lnTo>
                      <a:pt x="75" y="86"/>
                    </a:lnTo>
                    <a:lnTo>
                      <a:pt x="97" y="97"/>
                    </a:lnTo>
                    <a:lnTo>
                      <a:pt x="94"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416"/>
              <p:cNvSpPr>
                <a:spLocks/>
              </p:cNvSpPr>
              <p:nvPr/>
            </p:nvSpPr>
            <p:spPr bwMode="auto">
              <a:xfrm>
                <a:off x="654050" y="968375"/>
                <a:ext cx="46038" cy="26988"/>
              </a:xfrm>
              <a:custGeom>
                <a:avLst/>
                <a:gdLst>
                  <a:gd name="T0" fmla="*/ 57 w 57"/>
                  <a:gd name="T1" fmla="*/ 0 h 32"/>
                  <a:gd name="T2" fmla="*/ 56 w 57"/>
                  <a:gd name="T3" fmla="*/ 0 h 32"/>
                  <a:gd name="T4" fmla="*/ 52 w 57"/>
                  <a:gd name="T5" fmla="*/ 0 h 32"/>
                  <a:gd name="T6" fmla="*/ 45 w 57"/>
                  <a:gd name="T7" fmla="*/ 0 h 32"/>
                  <a:gd name="T8" fmla="*/ 37 w 57"/>
                  <a:gd name="T9" fmla="*/ 2 h 32"/>
                  <a:gd name="T10" fmla="*/ 28 w 57"/>
                  <a:gd name="T11" fmla="*/ 6 h 32"/>
                  <a:gd name="T12" fmla="*/ 18 w 57"/>
                  <a:gd name="T13" fmla="*/ 11 h 32"/>
                  <a:gd name="T14" fmla="*/ 9 w 57"/>
                  <a:gd name="T15" fmla="*/ 19 h 32"/>
                  <a:gd name="T16" fmla="*/ 0 w 57"/>
                  <a:gd name="T17" fmla="*/ 32 h 32"/>
                  <a:gd name="T18" fmla="*/ 1 w 57"/>
                  <a:gd name="T19" fmla="*/ 32 h 32"/>
                  <a:gd name="T20" fmla="*/ 6 w 57"/>
                  <a:gd name="T21" fmla="*/ 31 h 32"/>
                  <a:gd name="T22" fmla="*/ 11 w 57"/>
                  <a:gd name="T23" fmla="*/ 29 h 32"/>
                  <a:gd name="T24" fmla="*/ 18 w 57"/>
                  <a:gd name="T25" fmla="*/ 28 h 32"/>
                  <a:gd name="T26" fmla="*/ 25 w 57"/>
                  <a:gd name="T27" fmla="*/ 28 h 32"/>
                  <a:gd name="T28" fmla="*/ 32 w 57"/>
                  <a:gd name="T29" fmla="*/ 28 h 32"/>
                  <a:gd name="T30" fmla="*/ 39 w 57"/>
                  <a:gd name="T31" fmla="*/ 29 h 32"/>
                  <a:gd name="T32" fmla="*/ 44 w 57"/>
                  <a:gd name="T33" fmla="*/ 32 h 32"/>
                  <a:gd name="T34" fmla="*/ 57 w 57"/>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32">
                    <a:moveTo>
                      <a:pt x="57" y="0"/>
                    </a:moveTo>
                    <a:lnTo>
                      <a:pt x="56" y="0"/>
                    </a:lnTo>
                    <a:lnTo>
                      <a:pt x="52" y="0"/>
                    </a:lnTo>
                    <a:lnTo>
                      <a:pt x="45" y="0"/>
                    </a:lnTo>
                    <a:lnTo>
                      <a:pt x="37" y="2"/>
                    </a:lnTo>
                    <a:lnTo>
                      <a:pt x="28" y="6"/>
                    </a:lnTo>
                    <a:lnTo>
                      <a:pt x="18" y="11"/>
                    </a:lnTo>
                    <a:lnTo>
                      <a:pt x="9" y="19"/>
                    </a:lnTo>
                    <a:lnTo>
                      <a:pt x="0" y="32"/>
                    </a:lnTo>
                    <a:lnTo>
                      <a:pt x="1" y="32"/>
                    </a:lnTo>
                    <a:lnTo>
                      <a:pt x="6" y="31"/>
                    </a:lnTo>
                    <a:lnTo>
                      <a:pt x="11" y="29"/>
                    </a:lnTo>
                    <a:lnTo>
                      <a:pt x="18" y="28"/>
                    </a:lnTo>
                    <a:lnTo>
                      <a:pt x="25" y="28"/>
                    </a:lnTo>
                    <a:lnTo>
                      <a:pt x="32" y="28"/>
                    </a:lnTo>
                    <a:lnTo>
                      <a:pt x="39" y="29"/>
                    </a:lnTo>
                    <a:lnTo>
                      <a:pt x="44" y="32"/>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417"/>
              <p:cNvSpPr>
                <a:spLocks/>
              </p:cNvSpPr>
              <p:nvPr/>
            </p:nvSpPr>
            <p:spPr bwMode="auto">
              <a:xfrm>
                <a:off x="688975" y="1069975"/>
                <a:ext cx="31750" cy="17463"/>
              </a:xfrm>
              <a:custGeom>
                <a:avLst/>
                <a:gdLst>
                  <a:gd name="T0" fmla="*/ 30 w 42"/>
                  <a:gd name="T1" fmla="*/ 0 h 21"/>
                  <a:gd name="T2" fmla="*/ 27 w 42"/>
                  <a:gd name="T3" fmla="*/ 0 h 21"/>
                  <a:gd name="T4" fmla="*/ 19 w 42"/>
                  <a:gd name="T5" fmla="*/ 2 h 21"/>
                  <a:gd name="T6" fmla="*/ 9 w 42"/>
                  <a:gd name="T7" fmla="*/ 7 h 21"/>
                  <a:gd name="T8" fmla="*/ 0 w 42"/>
                  <a:gd name="T9" fmla="*/ 17 h 21"/>
                  <a:gd name="T10" fmla="*/ 42 w 42"/>
                  <a:gd name="T11" fmla="*/ 21 h 21"/>
                  <a:gd name="T12" fmla="*/ 3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30" y="0"/>
                    </a:moveTo>
                    <a:lnTo>
                      <a:pt x="27" y="0"/>
                    </a:lnTo>
                    <a:lnTo>
                      <a:pt x="19" y="2"/>
                    </a:lnTo>
                    <a:lnTo>
                      <a:pt x="9" y="7"/>
                    </a:lnTo>
                    <a:lnTo>
                      <a:pt x="0" y="17"/>
                    </a:lnTo>
                    <a:lnTo>
                      <a:pt x="42" y="21"/>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418"/>
              <p:cNvSpPr>
                <a:spLocks/>
              </p:cNvSpPr>
              <p:nvPr/>
            </p:nvSpPr>
            <p:spPr bwMode="auto">
              <a:xfrm>
                <a:off x="754063" y="1133475"/>
                <a:ext cx="47625" cy="49213"/>
              </a:xfrm>
              <a:custGeom>
                <a:avLst/>
                <a:gdLst>
                  <a:gd name="T0" fmla="*/ 17 w 60"/>
                  <a:gd name="T1" fmla="*/ 0 h 62"/>
                  <a:gd name="T2" fmla="*/ 15 w 60"/>
                  <a:gd name="T3" fmla="*/ 4 h 62"/>
                  <a:gd name="T4" fmla="*/ 13 w 60"/>
                  <a:gd name="T5" fmla="*/ 12 h 62"/>
                  <a:gd name="T6" fmla="*/ 10 w 60"/>
                  <a:gd name="T7" fmla="*/ 23 h 62"/>
                  <a:gd name="T8" fmla="*/ 3 w 60"/>
                  <a:gd name="T9" fmla="*/ 35 h 62"/>
                  <a:gd name="T10" fmla="*/ 0 w 60"/>
                  <a:gd name="T11" fmla="*/ 39 h 62"/>
                  <a:gd name="T12" fmla="*/ 2 w 60"/>
                  <a:gd name="T13" fmla="*/ 45 h 62"/>
                  <a:gd name="T14" fmla="*/ 6 w 60"/>
                  <a:gd name="T15" fmla="*/ 50 h 62"/>
                  <a:gd name="T16" fmla="*/ 12 w 60"/>
                  <a:gd name="T17" fmla="*/ 53 h 62"/>
                  <a:gd name="T18" fmla="*/ 19 w 60"/>
                  <a:gd name="T19" fmla="*/ 58 h 62"/>
                  <a:gd name="T20" fmla="*/ 27 w 60"/>
                  <a:gd name="T21" fmla="*/ 60 h 62"/>
                  <a:gd name="T22" fmla="*/ 33 w 60"/>
                  <a:gd name="T23" fmla="*/ 61 h 62"/>
                  <a:gd name="T24" fmla="*/ 38 w 60"/>
                  <a:gd name="T25" fmla="*/ 62 h 62"/>
                  <a:gd name="T26" fmla="*/ 46 w 60"/>
                  <a:gd name="T27" fmla="*/ 55 h 62"/>
                  <a:gd name="T28" fmla="*/ 53 w 60"/>
                  <a:gd name="T29" fmla="*/ 42 h 62"/>
                  <a:gd name="T30" fmla="*/ 58 w 60"/>
                  <a:gd name="T31" fmla="*/ 28 h 62"/>
                  <a:gd name="T32" fmla="*/ 60 w 60"/>
                  <a:gd name="T33" fmla="*/ 21 h 62"/>
                  <a:gd name="T34" fmla="*/ 17 w 60"/>
                  <a:gd name="T3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2">
                    <a:moveTo>
                      <a:pt x="17" y="0"/>
                    </a:moveTo>
                    <a:lnTo>
                      <a:pt x="15" y="4"/>
                    </a:lnTo>
                    <a:lnTo>
                      <a:pt x="13" y="12"/>
                    </a:lnTo>
                    <a:lnTo>
                      <a:pt x="10" y="23"/>
                    </a:lnTo>
                    <a:lnTo>
                      <a:pt x="3" y="35"/>
                    </a:lnTo>
                    <a:lnTo>
                      <a:pt x="0" y="39"/>
                    </a:lnTo>
                    <a:lnTo>
                      <a:pt x="2" y="45"/>
                    </a:lnTo>
                    <a:lnTo>
                      <a:pt x="6" y="50"/>
                    </a:lnTo>
                    <a:lnTo>
                      <a:pt x="12" y="53"/>
                    </a:lnTo>
                    <a:lnTo>
                      <a:pt x="19" y="58"/>
                    </a:lnTo>
                    <a:lnTo>
                      <a:pt x="27" y="60"/>
                    </a:lnTo>
                    <a:lnTo>
                      <a:pt x="33" y="61"/>
                    </a:lnTo>
                    <a:lnTo>
                      <a:pt x="38" y="62"/>
                    </a:lnTo>
                    <a:lnTo>
                      <a:pt x="46" y="55"/>
                    </a:lnTo>
                    <a:lnTo>
                      <a:pt x="53" y="42"/>
                    </a:lnTo>
                    <a:lnTo>
                      <a:pt x="58" y="28"/>
                    </a:lnTo>
                    <a:lnTo>
                      <a:pt x="60" y="21"/>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419"/>
              <p:cNvSpPr>
                <a:spLocks/>
              </p:cNvSpPr>
              <p:nvPr/>
            </p:nvSpPr>
            <p:spPr bwMode="auto">
              <a:xfrm>
                <a:off x="836613" y="1163638"/>
                <a:ext cx="44450" cy="58738"/>
              </a:xfrm>
              <a:custGeom>
                <a:avLst/>
                <a:gdLst>
                  <a:gd name="T0" fmla="*/ 4 w 55"/>
                  <a:gd name="T1" fmla="*/ 0 h 75"/>
                  <a:gd name="T2" fmla="*/ 5 w 55"/>
                  <a:gd name="T3" fmla="*/ 8 h 75"/>
                  <a:gd name="T4" fmla="*/ 6 w 55"/>
                  <a:gd name="T5" fmla="*/ 27 h 75"/>
                  <a:gd name="T6" fmla="*/ 6 w 55"/>
                  <a:gd name="T7" fmla="*/ 48 h 75"/>
                  <a:gd name="T8" fmla="*/ 0 w 55"/>
                  <a:gd name="T9" fmla="*/ 67 h 75"/>
                  <a:gd name="T10" fmla="*/ 47 w 55"/>
                  <a:gd name="T11" fmla="*/ 75 h 75"/>
                  <a:gd name="T12" fmla="*/ 51 w 55"/>
                  <a:gd name="T13" fmla="*/ 66 h 75"/>
                  <a:gd name="T14" fmla="*/ 55 w 55"/>
                  <a:gd name="T15" fmla="*/ 45 h 75"/>
                  <a:gd name="T16" fmla="*/ 55 w 55"/>
                  <a:gd name="T17" fmla="*/ 22 h 75"/>
                  <a:gd name="T18" fmla="*/ 44 w 55"/>
                  <a:gd name="T19" fmla="*/ 2 h 75"/>
                  <a:gd name="T20" fmla="*/ 4 w 55"/>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75">
                    <a:moveTo>
                      <a:pt x="4" y="0"/>
                    </a:moveTo>
                    <a:lnTo>
                      <a:pt x="5" y="8"/>
                    </a:lnTo>
                    <a:lnTo>
                      <a:pt x="6" y="27"/>
                    </a:lnTo>
                    <a:lnTo>
                      <a:pt x="6" y="48"/>
                    </a:lnTo>
                    <a:lnTo>
                      <a:pt x="0" y="67"/>
                    </a:lnTo>
                    <a:lnTo>
                      <a:pt x="47" y="75"/>
                    </a:lnTo>
                    <a:lnTo>
                      <a:pt x="51" y="66"/>
                    </a:lnTo>
                    <a:lnTo>
                      <a:pt x="55" y="45"/>
                    </a:lnTo>
                    <a:lnTo>
                      <a:pt x="55" y="22"/>
                    </a:lnTo>
                    <a:lnTo>
                      <a:pt x="44"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420"/>
              <p:cNvSpPr>
                <a:spLocks/>
              </p:cNvSpPr>
              <p:nvPr/>
            </p:nvSpPr>
            <p:spPr bwMode="auto">
              <a:xfrm>
                <a:off x="1854200" y="1374775"/>
                <a:ext cx="76200" cy="30163"/>
              </a:xfrm>
              <a:custGeom>
                <a:avLst/>
                <a:gdLst>
                  <a:gd name="T0" fmla="*/ 2 w 97"/>
                  <a:gd name="T1" fmla="*/ 12 h 38"/>
                  <a:gd name="T2" fmla="*/ 3 w 97"/>
                  <a:gd name="T3" fmla="*/ 11 h 38"/>
                  <a:gd name="T4" fmla="*/ 7 w 97"/>
                  <a:gd name="T5" fmla="*/ 8 h 38"/>
                  <a:gd name="T6" fmla="*/ 12 w 97"/>
                  <a:gd name="T7" fmla="*/ 5 h 38"/>
                  <a:gd name="T8" fmla="*/ 17 w 97"/>
                  <a:gd name="T9" fmla="*/ 2 h 38"/>
                  <a:gd name="T10" fmla="*/ 24 w 97"/>
                  <a:gd name="T11" fmla="*/ 0 h 38"/>
                  <a:gd name="T12" fmla="*/ 32 w 97"/>
                  <a:gd name="T13" fmla="*/ 0 h 38"/>
                  <a:gd name="T14" fmla="*/ 39 w 97"/>
                  <a:gd name="T15" fmla="*/ 2 h 38"/>
                  <a:gd name="T16" fmla="*/ 47 w 97"/>
                  <a:gd name="T17" fmla="*/ 8 h 38"/>
                  <a:gd name="T18" fmla="*/ 54 w 97"/>
                  <a:gd name="T19" fmla="*/ 15 h 38"/>
                  <a:gd name="T20" fmla="*/ 62 w 97"/>
                  <a:gd name="T21" fmla="*/ 21 h 38"/>
                  <a:gd name="T22" fmla="*/ 71 w 97"/>
                  <a:gd name="T23" fmla="*/ 24 h 38"/>
                  <a:gd name="T24" fmla="*/ 79 w 97"/>
                  <a:gd name="T25" fmla="*/ 27 h 38"/>
                  <a:gd name="T26" fmla="*/ 86 w 97"/>
                  <a:gd name="T27" fmla="*/ 28 h 38"/>
                  <a:gd name="T28" fmla="*/ 92 w 97"/>
                  <a:gd name="T29" fmla="*/ 28 h 38"/>
                  <a:gd name="T30" fmla="*/ 96 w 97"/>
                  <a:gd name="T31" fmla="*/ 28 h 38"/>
                  <a:gd name="T32" fmla="*/ 97 w 97"/>
                  <a:gd name="T33" fmla="*/ 28 h 38"/>
                  <a:gd name="T34" fmla="*/ 96 w 97"/>
                  <a:gd name="T35" fmla="*/ 29 h 38"/>
                  <a:gd name="T36" fmla="*/ 93 w 97"/>
                  <a:gd name="T37" fmla="*/ 30 h 38"/>
                  <a:gd name="T38" fmla="*/ 89 w 97"/>
                  <a:gd name="T39" fmla="*/ 32 h 38"/>
                  <a:gd name="T40" fmla="*/ 84 w 97"/>
                  <a:gd name="T41" fmla="*/ 36 h 38"/>
                  <a:gd name="T42" fmla="*/ 77 w 97"/>
                  <a:gd name="T43" fmla="*/ 37 h 38"/>
                  <a:gd name="T44" fmla="*/ 69 w 97"/>
                  <a:gd name="T45" fmla="*/ 38 h 38"/>
                  <a:gd name="T46" fmla="*/ 61 w 97"/>
                  <a:gd name="T47" fmla="*/ 37 h 38"/>
                  <a:gd name="T48" fmla="*/ 52 w 97"/>
                  <a:gd name="T49" fmla="*/ 34 h 38"/>
                  <a:gd name="T50" fmla="*/ 43 w 97"/>
                  <a:gd name="T51" fmla="*/ 29 h 38"/>
                  <a:gd name="T52" fmla="*/ 33 w 97"/>
                  <a:gd name="T53" fmla="*/ 27 h 38"/>
                  <a:gd name="T54" fmla="*/ 25 w 97"/>
                  <a:gd name="T55" fmla="*/ 27 h 38"/>
                  <a:gd name="T56" fmla="*/ 17 w 97"/>
                  <a:gd name="T57" fmla="*/ 27 h 38"/>
                  <a:gd name="T58" fmla="*/ 10 w 97"/>
                  <a:gd name="T59" fmla="*/ 28 h 38"/>
                  <a:gd name="T60" fmla="*/ 5 w 97"/>
                  <a:gd name="T61" fmla="*/ 29 h 38"/>
                  <a:gd name="T62" fmla="*/ 1 w 97"/>
                  <a:gd name="T63" fmla="*/ 30 h 38"/>
                  <a:gd name="T64" fmla="*/ 0 w 97"/>
                  <a:gd name="T65" fmla="*/ 30 h 38"/>
                  <a:gd name="T66" fmla="*/ 2 w 97"/>
                  <a:gd name="T67"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7" h="38">
                    <a:moveTo>
                      <a:pt x="2" y="12"/>
                    </a:moveTo>
                    <a:lnTo>
                      <a:pt x="3" y="11"/>
                    </a:lnTo>
                    <a:lnTo>
                      <a:pt x="7" y="8"/>
                    </a:lnTo>
                    <a:lnTo>
                      <a:pt x="12" y="5"/>
                    </a:lnTo>
                    <a:lnTo>
                      <a:pt x="17" y="2"/>
                    </a:lnTo>
                    <a:lnTo>
                      <a:pt x="24" y="0"/>
                    </a:lnTo>
                    <a:lnTo>
                      <a:pt x="32" y="0"/>
                    </a:lnTo>
                    <a:lnTo>
                      <a:pt x="39" y="2"/>
                    </a:lnTo>
                    <a:lnTo>
                      <a:pt x="47" y="8"/>
                    </a:lnTo>
                    <a:lnTo>
                      <a:pt x="54" y="15"/>
                    </a:lnTo>
                    <a:lnTo>
                      <a:pt x="62" y="21"/>
                    </a:lnTo>
                    <a:lnTo>
                      <a:pt x="71" y="24"/>
                    </a:lnTo>
                    <a:lnTo>
                      <a:pt x="79" y="27"/>
                    </a:lnTo>
                    <a:lnTo>
                      <a:pt x="86" y="28"/>
                    </a:lnTo>
                    <a:lnTo>
                      <a:pt x="92" y="28"/>
                    </a:lnTo>
                    <a:lnTo>
                      <a:pt x="96" y="28"/>
                    </a:lnTo>
                    <a:lnTo>
                      <a:pt x="97" y="28"/>
                    </a:lnTo>
                    <a:lnTo>
                      <a:pt x="96" y="29"/>
                    </a:lnTo>
                    <a:lnTo>
                      <a:pt x="93" y="30"/>
                    </a:lnTo>
                    <a:lnTo>
                      <a:pt x="89" y="32"/>
                    </a:lnTo>
                    <a:lnTo>
                      <a:pt x="84" y="36"/>
                    </a:lnTo>
                    <a:lnTo>
                      <a:pt x="77" y="37"/>
                    </a:lnTo>
                    <a:lnTo>
                      <a:pt x="69" y="38"/>
                    </a:lnTo>
                    <a:lnTo>
                      <a:pt x="61" y="37"/>
                    </a:lnTo>
                    <a:lnTo>
                      <a:pt x="52" y="34"/>
                    </a:lnTo>
                    <a:lnTo>
                      <a:pt x="43" y="29"/>
                    </a:lnTo>
                    <a:lnTo>
                      <a:pt x="33" y="27"/>
                    </a:lnTo>
                    <a:lnTo>
                      <a:pt x="25" y="27"/>
                    </a:lnTo>
                    <a:lnTo>
                      <a:pt x="17" y="27"/>
                    </a:lnTo>
                    <a:lnTo>
                      <a:pt x="10" y="28"/>
                    </a:lnTo>
                    <a:lnTo>
                      <a:pt x="5" y="29"/>
                    </a:lnTo>
                    <a:lnTo>
                      <a:pt x="1" y="30"/>
                    </a:lnTo>
                    <a:lnTo>
                      <a:pt x="0" y="30"/>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421"/>
              <p:cNvSpPr>
                <a:spLocks/>
              </p:cNvSpPr>
              <p:nvPr/>
            </p:nvSpPr>
            <p:spPr bwMode="auto">
              <a:xfrm>
                <a:off x="1862138" y="1436688"/>
                <a:ext cx="58738" cy="33338"/>
              </a:xfrm>
              <a:custGeom>
                <a:avLst/>
                <a:gdLst>
                  <a:gd name="T0" fmla="*/ 0 w 73"/>
                  <a:gd name="T1" fmla="*/ 2 h 41"/>
                  <a:gd name="T2" fmla="*/ 1 w 73"/>
                  <a:gd name="T3" fmla="*/ 2 h 41"/>
                  <a:gd name="T4" fmla="*/ 4 w 73"/>
                  <a:gd name="T5" fmla="*/ 1 h 41"/>
                  <a:gd name="T6" fmla="*/ 10 w 73"/>
                  <a:gd name="T7" fmla="*/ 0 h 41"/>
                  <a:gd name="T8" fmla="*/ 17 w 73"/>
                  <a:gd name="T9" fmla="*/ 0 h 41"/>
                  <a:gd name="T10" fmla="*/ 25 w 73"/>
                  <a:gd name="T11" fmla="*/ 1 h 41"/>
                  <a:gd name="T12" fmla="*/ 34 w 73"/>
                  <a:gd name="T13" fmla="*/ 3 h 41"/>
                  <a:gd name="T14" fmla="*/ 43 w 73"/>
                  <a:gd name="T15" fmla="*/ 8 h 41"/>
                  <a:gd name="T16" fmla="*/ 51 w 73"/>
                  <a:gd name="T17" fmla="*/ 16 h 41"/>
                  <a:gd name="T18" fmla="*/ 64 w 73"/>
                  <a:gd name="T19" fmla="*/ 30 h 41"/>
                  <a:gd name="T20" fmla="*/ 71 w 73"/>
                  <a:gd name="T21" fmla="*/ 37 h 41"/>
                  <a:gd name="T22" fmla="*/ 73 w 73"/>
                  <a:gd name="T23" fmla="*/ 40 h 41"/>
                  <a:gd name="T24" fmla="*/ 73 w 73"/>
                  <a:gd name="T25" fmla="*/ 40 h 41"/>
                  <a:gd name="T26" fmla="*/ 71 w 73"/>
                  <a:gd name="T27" fmla="*/ 40 h 41"/>
                  <a:gd name="T28" fmla="*/ 64 w 73"/>
                  <a:gd name="T29" fmla="*/ 41 h 41"/>
                  <a:gd name="T30" fmla="*/ 55 w 73"/>
                  <a:gd name="T31" fmla="*/ 39 h 41"/>
                  <a:gd name="T32" fmla="*/ 43 w 73"/>
                  <a:gd name="T33" fmla="*/ 32 h 41"/>
                  <a:gd name="T34" fmla="*/ 36 w 73"/>
                  <a:gd name="T35" fmla="*/ 27 h 41"/>
                  <a:gd name="T36" fmla="*/ 31 w 73"/>
                  <a:gd name="T37" fmla="*/ 25 h 41"/>
                  <a:gd name="T38" fmla="*/ 25 w 73"/>
                  <a:gd name="T39" fmla="*/ 24 h 41"/>
                  <a:gd name="T40" fmla="*/ 19 w 73"/>
                  <a:gd name="T41" fmla="*/ 23 h 41"/>
                  <a:gd name="T42" fmla="*/ 15 w 73"/>
                  <a:gd name="T43" fmla="*/ 23 h 41"/>
                  <a:gd name="T44" fmla="*/ 11 w 73"/>
                  <a:gd name="T45" fmla="*/ 23 h 41"/>
                  <a:gd name="T46" fmla="*/ 9 w 73"/>
                  <a:gd name="T47" fmla="*/ 24 h 41"/>
                  <a:gd name="T48" fmla="*/ 8 w 73"/>
                  <a:gd name="T49" fmla="*/ 24 h 41"/>
                  <a:gd name="T50" fmla="*/ 0 w 73"/>
                  <a:gd name="T5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41">
                    <a:moveTo>
                      <a:pt x="0" y="2"/>
                    </a:moveTo>
                    <a:lnTo>
                      <a:pt x="1" y="2"/>
                    </a:lnTo>
                    <a:lnTo>
                      <a:pt x="4" y="1"/>
                    </a:lnTo>
                    <a:lnTo>
                      <a:pt x="10" y="0"/>
                    </a:lnTo>
                    <a:lnTo>
                      <a:pt x="17" y="0"/>
                    </a:lnTo>
                    <a:lnTo>
                      <a:pt x="25" y="1"/>
                    </a:lnTo>
                    <a:lnTo>
                      <a:pt x="34" y="3"/>
                    </a:lnTo>
                    <a:lnTo>
                      <a:pt x="43" y="8"/>
                    </a:lnTo>
                    <a:lnTo>
                      <a:pt x="51" y="16"/>
                    </a:lnTo>
                    <a:lnTo>
                      <a:pt x="64" y="30"/>
                    </a:lnTo>
                    <a:lnTo>
                      <a:pt x="71" y="37"/>
                    </a:lnTo>
                    <a:lnTo>
                      <a:pt x="73" y="40"/>
                    </a:lnTo>
                    <a:lnTo>
                      <a:pt x="73" y="40"/>
                    </a:lnTo>
                    <a:lnTo>
                      <a:pt x="71" y="40"/>
                    </a:lnTo>
                    <a:lnTo>
                      <a:pt x="64" y="41"/>
                    </a:lnTo>
                    <a:lnTo>
                      <a:pt x="55" y="39"/>
                    </a:lnTo>
                    <a:lnTo>
                      <a:pt x="43" y="32"/>
                    </a:lnTo>
                    <a:lnTo>
                      <a:pt x="36" y="27"/>
                    </a:lnTo>
                    <a:lnTo>
                      <a:pt x="31" y="25"/>
                    </a:lnTo>
                    <a:lnTo>
                      <a:pt x="25" y="24"/>
                    </a:lnTo>
                    <a:lnTo>
                      <a:pt x="19" y="23"/>
                    </a:lnTo>
                    <a:lnTo>
                      <a:pt x="15" y="23"/>
                    </a:lnTo>
                    <a:lnTo>
                      <a:pt x="11" y="23"/>
                    </a:lnTo>
                    <a:lnTo>
                      <a:pt x="9" y="24"/>
                    </a:lnTo>
                    <a:lnTo>
                      <a:pt x="8" y="24"/>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422"/>
              <p:cNvSpPr>
                <a:spLocks/>
              </p:cNvSpPr>
              <p:nvPr/>
            </p:nvSpPr>
            <p:spPr bwMode="auto">
              <a:xfrm>
                <a:off x="1135063" y="1536700"/>
                <a:ext cx="66675" cy="20638"/>
              </a:xfrm>
              <a:custGeom>
                <a:avLst/>
                <a:gdLst>
                  <a:gd name="T0" fmla="*/ 83 w 83"/>
                  <a:gd name="T1" fmla="*/ 27 h 27"/>
                  <a:gd name="T2" fmla="*/ 82 w 83"/>
                  <a:gd name="T3" fmla="*/ 25 h 27"/>
                  <a:gd name="T4" fmla="*/ 78 w 83"/>
                  <a:gd name="T5" fmla="*/ 22 h 27"/>
                  <a:gd name="T6" fmla="*/ 71 w 83"/>
                  <a:gd name="T7" fmla="*/ 16 h 27"/>
                  <a:gd name="T8" fmla="*/ 63 w 83"/>
                  <a:gd name="T9" fmla="*/ 12 h 27"/>
                  <a:gd name="T10" fmla="*/ 53 w 83"/>
                  <a:gd name="T11" fmla="*/ 6 h 27"/>
                  <a:gd name="T12" fmla="*/ 41 w 83"/>
                  <a:gd name="T13" fmla="*/ 1 h 27"/>
                  <a:gd name="T14" fmla="*/ 27 w 83"/>
                  <a:gd name="T15" fmla="*/ 0 h 27"/>
                  <a:gd name="T16" fmla="*/ 11 w 83"/>
                  <a:gd name="T17" fmla="*/ 0 h 27"/>
                  <a:gd name="T18" fmla="*/ 0 w 83"/>
                  <a:gd name="T19" fmla="*/ 27 h 27"/>
                  <a:gd name="T20" fmla="*/ 1 w 83"/>
                  <a:gd name="T21" fmla="*/ 25 h 27"/>
                  <a:gd name="T22" fmla="*/ 4 w 83"/>
                  <a:gd name="T23" fmla="*/ 23 h 27"/>
                  <a:gd name="T24" fmla="*/ 9 w 83"/>
                  <a:gd name="T25" fmla="*/ 20 h 27"/>
                  <a:gd name="T26" fmla="*/ 17 w 83"/>
                  <a:gd name="T27" fmla="*/ 16 h 27"/>
                  <a:gd name="T28" fmla="*/ 29 w 83"/>
                  <a:gd name="T29" fmla="*/ 15 h 27"/>
                  <a:gd name="T30" fmla="*/ 44 w 83"/>
                  <a:gd name="T31" fmla="*/ 15 h 27"/>
                  <a:gd name="T32" fmla="*/ 61 w 83"/>
                  <a:gd name="T33" fmla="*/ 18 h 27"/>
                  <a:gd name="T34" fmla="*/ 83 w 83"/>
                  <a:gd name="T3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27">
                    <a:moveTo>
                      <a:pt x="83" y="27"/>
                    </a:moveTo>
                    <a:lnTo>
                      <a:pt x="82" y="25"/>
                    </a:lnTo>
                    <a:lnTo>
                      <a:pt x="78" y="22"/>
                    </a:lnTo>
                    <a:lnTo>
                      <a:pt x="71" y="16"/>
                    </a:lnTo>
                    <a:lnTo>
                      <a:pt x="63" y="12"/>
                    </a:lnTo>
                    <a:lnTo>
                      <a:pt x="53" y="6"/>
                    </a:lnTo>
                    <a:lnTo>
                      <a:pt x="41" y="1"/>
                    </a:lnTo>
                    <a:lnTo>
                      <a:pt x="27" y="0"/>
                    </a:lnTo>
                    <a:lnTo>
                      <a:pt x="11" y="0"/>
                    </a:lnTo>
                    <a:lnTo>
                      <a:pt x="0" y="27"/>
                    </a:lnTo>
                    <a:lnTo>
                      <a:pt x="1" y="25"/>
                    </a:lnTo>
                    <a:lnTo>
                      <a:pt x="4" y="23"/>
                    </a:lnTo>
                    <a:lnTo>
                      <a:pt x="9" y="20"/>
                    </a:lnTo>
                    <a:lnTo>
                      <a:pt x="17" y="16"/>
                    </a:lnTo>
                    <a:lnTo>
                      <a:pt x="29" y="15"/>
                    </a:lnTo>
                    <a:lnTo>
                      <a:pt x="44" y="15"/>
                    </a:lnTo>
                    <a:lnTo>
                      <a:pt x="61" y="18"/>
                    </a:lnTo>
                    <a:lnTo>
                      <a:pt x="8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423"/>
              <p:cNvSpPr>
                <a:spLocks/>
              </p:cNvSpPr>
              <p:nvPr/>
            </p:nvSpPr>
            <p:spPr bwMode="auto">
              <a:xfrm>
                <a:off x="1300163" y="1589088"/>
                <a:ext cx="31750" cy="14288"/>
              </a:xfrm>
              <a:custGeom>
                <a:avLst/>
                <a:gdLst>
                  <a:gd name="T0" fmla="*/ 0 w 40"/>
                  <a:gd name="T1" fmla="*/ 0 h 18"/>
                  <a:gd name="T2" fmla="*/ 1 w 40"/>
                  <a:gd name="T3" fmla="*/ 0 h 18"/>
                  <a:gd name="T4" fmla="*/ 5 w 40"/>
                  <a:gd name="T5" fmla="*/ 1 h 18"/>
                  <a:gd name="T6" fmla="*/ 9 w 40"/>
                  <a:gd name="T7" fmla="*/ 2 h 18"/>
                  <a:gd name="T8" fmla="*/ 15 w 40"/>
                  <a:gd name="T9" fmla="*/ 3 h 18"/>
                  <a:gd name="T10" fmla="*/ 22 w 40"/>
                  <a:gd name="T11" fmla="*/ 3 h 18"/>
                  <a:gd name="T12" fmla="*/ 28 w 40"/>
                  <a:gd name="T13" fmla="*/ 3 h 18"/>
                  <a:gd name="T14" fmla="*/ 35 w 40"/>
                  <a:gd name="T15" fmla="*/ 2 h 18"/>
                  <a:gd name="T16" fmla="*/ 40 w 40"/>
                  <a:gd name="T17" fmla="*/ 0 h 18"/>
                  <a:gd name="T18" fmla="*/ 39 w 40"/>
                  <a:gd name="T19" fmla="*/ 1 h 18"/>
                  <a:gd name="T20" fmla="*/ 37 w 40"/>
                  <a:gd name="T21" fmla="*/ 3 h 18"/>
                  <a:gd name="T22" fmla="*/ 34 w 40"/>
                  <a:gd name="T23" fmla="*/ 7 h 18"/>
                  <a:gd name="T24" fmla="*/ 29 w 40"/>
                  <a:gd name="T25" fmla="*/ 10 h 18"/>
                  <a:gd name="T26" fmla="*/ 23 w 40"/>
                  <a:gd name="T27" fmla="*/ 14 h 18"/>
                  <a:gd name="T28" fmla="*/ 16 w 40"/>
                  <a:gd name="T29" fmla="*/ 16 h 18"/>
                  <a:gd name="T30" fmla="*/ 9 w 40"/>
                  <a:gd name="T31" fmla="*/ 18 h 18"/>
                  <a:gd name="T32" fmla="*/ 0 w 40"/>
                  <a:gd name="T33" fmla="*/ 17 h 18"/>
                  <a:gd name="T34" fmla="*/ 0 w 40"/>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0"/>
                    </a:moveTo>
                    <a:lnTo>
                      <a:pt x="1" y="0"/>
                    </a:lnTo>
                    <a:lnTo>
                      <a:pt x="5" y="1"/>
                    </a:lnTo>
                    <a:lnTo>
                      <a:pt x="9" y="2"/>
                    </a:lnTo>
                    <a:lnTo>
                      <a:pt x="15" y="3"/>
                    </a:lnTo>
                    <a:lnTo>
                      <a:pt x="22" y="3"/>
                    </a:lnTo>
                    <a:lnTo>
                      <a:pt x="28" y="3"/>
                    </a:lnTo>
                    <a:lnTo>
                      <a:pt x="35" y="2"/>
                    </a:lnTo>
                    <a:lnTo>
                      <a:pt x="40" y="0"/>
                    </a:lnTo>
                    <a:lnTo>
                      <a:pt x="39" y="1"/>
                    </a:lnTo>
                    <a:lnTo>
                      <a:pt x="37" y="3"/>
                    </a:lnTo>
                    <a:lnTo>
                      <a:pt x="34" y="7"/>
                    </a:lnTo>
                    <a:lnTo>
                      <a:pt x="29" y="10"/>
                    </a:lnTo>
                    <a:lnTo>
                      <a:pt x="23" y="14"/>
                    </a:lnTo>
                    <a:lnTo>
                      <a:pt x="16" y="16"/>
                    </a:lnTo>
                    <a:lnTo>
                      <a:pt x="9" y="18"/>
                    </a:lnTo>
                    <a:lnTo>
                      <a:pt x="0"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424"/>
              <p:cNvSpPr>
                <a:spLocks/>
              </p:cNvSpPr>
              <p:nvPr/>
            </p:nvSpPr>
            <p:spPr bwMode="auto">
              <a:xfrm>
                <a:off x="1146175" y="1443038"/>
                <a:ext cx="49213" cy="22225"/>
              </a:xfrm>
              <a:custGeom>
                <a:avLst/>
                <a:gdLst>
                  <a:gd name="T0" fmla="*/ 9 w 61"/>
                  <a:gd name="T1" fmla="*/ 4 h 26"/>
                  <a:gd name="T2" fmla="*/ 10 w 61"/>
                  <a:gd name="T3" fmla="*/ 3 h 26"/>
                  <a:gd name="T4" fmla="*/ 15 w 61"/>
                  <a:gd name="T5" fmla="*/ 2 h 26"/>
                  <a:gd name="T6" fmla="*/ 21 w 61"/>
                  <a:gd name="T7" fmla="*/ 1 h 26"/>
                  <a:gd name="T8" fmla="*/ 28 w 61"/>
                  <a:gd name="T9" fmla="*/ 0 h 26"/>
                  <a:gd name="T10" fmla="*/ 38 w 61"/>
                  <a:gd name="T11" fmla="*/ 2 h 26"/>
                  <a:gd name="T12" fmla="*/ 46 w 61"/>
                  <a:gd name="T13" fmla="*/ 5 h 26"/>
                  <a:gd name="T14" fmla="*/ 54 w 61"/>
                  <a:gd name="T15" fmla="*/ 14 h 26"/>
                  <a:gd name="T16" fmla="*/ 61 w 61"/>
                  <a:gd name="T17" fmla="*/ 26 h 26"/>
                  <a:gd name="T18" fmla="*/ 59 w 61"/>
                  <a:gd name="T19" fmla="*/ 25 h 26"/>
                  <a:gd name="T20" fmla="*/ 55 w 61"/>
                  <a:gd name="T21" fmla="*/ 24 h 26"/>
                  <a:gd name="T22" fmla="*/ 49 w 61"/>
                  <a:gd name="T23" fmla="*/ 22 h 26"/>
                  <a:gd name="T24" fmla="*/ 41 w 61"/>
                  <a:gd name="T25" fmla="*/ 19 h 26"/>
                  <a:gd name="T26" fmla="*/ 31 w 61"/>
                  <a:gd name="T27" fmla="*/ 18 h 26"/>
                  <a:gd name="T28" fmla="*/ 20 w 61"/>
                  <a:gd name="T29" fmla="*/ 18 h 26"/>
                  <a:gd name="T30" fmla="*/ 10 w 61"/>
                  <a:gd name="T31" fmla="*/ 20 h 26"/>
                  <a:gd name="T32" fmla="*/ 0 w 61"/>
                  <a:gd name="T33" fmla="*/ 26 h 26"/>
                  <a:gd name="T34" fmla="*/ 9 w 61"/>
                  <a:gd name="T35"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26">
                    <a:moveTo>
                      <a:pt x="9" y="4"/>
                    </a:moveTo>
                    <a:lnTo>
                      <a:pt x="10" y="3"/>
                    </a:lnTo>
                    <a:lnTo>
                      <a:pt x="15" y="2"/>
                    </a:lnTo>
                    <a:lnTo>
                      <a:pt x="21" y="1"/>
                    </a:lnTo>
                    <a:lnTo>
                      <a:pt x="28" y="0"/>
                    </a:lnTo>
                    <a:lnTo>
                      <a:pt x="38" y="2"/>
                    </a:lnTo>
                    <a:lnTo>
                      <a:pt x="46" y="5"/>
                    </a:lnTo>
                    <a:lnTo>
                      <a:pt x="54" y="14"/>
                    </a:lnTo>
                    <a:lnTo>
                      <a:pt x="61" y="26"/>
                    </a:lnTo>
                    <a:lnTo>
                      <a:pt x="59" y="25"/>
                    </a:lnTo>
                    <a:lnTo>
                      <a:pt x="55" y="24"/>
                    </a:lnTo>
                    <a:lnTo>
                      <a:pt x="49" y="22"/>
                    </a:lnTo>
                    <a:lnTo>
                      <a:pt x="41" y="19"/>
                    </a:lnTo>
                    <a:lnTo>
                      <a:pt x="31" y="18"/>
                    </a:lnTo>
                    <a:lnTo>
                      <a:pt x="20" y="18"/>
                    </a:lnTo>
                    <a:lnTo>
                      <a:pt x="10" y="20"/>
                    </a:lnTo>
                    <a:lnTo>
                      <a:pt x="0" y="26"/>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425"/>
              <p:cNvSpPr>
                <a:spLocks/>
              </p:cNvSpPr>
              <p:nvPr/>
            </p:nvSpPr>
            <p:spPr bwMode="auto">
              <a:xfrm>
                <a:off x="1047750" y="998538"/>
                <a:ext cx="39688" cy="114300"/>
              </a:xfrm>
              <a:custGeom>
                <a:avLst/>
                <a:gdLst>
                  <a:gd name="T0" fmla="*/ 13 w 51"/>
                  <a:gd name="T1" fmla="*/ 32 h 143"/>
                  <a:gd name="T2" fmla="*/ 14 w 51"/>
                  <a:gd name="T3" fmla="*/ 38 h 143"/>
                  <a:gd name="T4" fmla="*/ 15 w 51"/>
                  <a:gd name="T5" fmla="*/ 52 h 143"/>
                  <a:gd name="T6" fmla="*/ 13 w 51"/>
                  <a:gd name="T7" fmla="*/ 72 h 143"/>
                  <a:gd name="T8" fmla="*/ 5 w 51"/>
                  <a:gd name="T9" fmla="*/ 94 h 143"/>
                  <a:gd name="T10" fmla="*/ 0 w 51"/>
                  <a:gd name="T11" fmla="*/ 115 h 143"/>
                  <a:gd name="T12" fmla="*/ 5 w 51"/>
                  <a:gd name="T13" fmla="*/ 130 h 143"/>
                  <a:gd name="T14" fmla="*/ 12 w 51"/>
                  <a:gd name="T15" fmla="*/ 139 h 143"/>
                  <a:gd name="T16" fmla="*/ 16 w 51"/>
                  <a:gd name="T17" fmla="*/ 143 h 143"/>
                  <a:gd name="T18" fmla="*/ 15 w 51"/>
                  <a:gd name="T19" fmla="*/ 137 h 143"/>
                  <a:gd name="T20" fmla="*/ 14 w 51"/>
                  <a:gd name="T21" fmla="*/ 123 h 143"/>
                  <a:gd name="T22" fmla="*/ 18 w 51"/>
                  <a:gd name="T23" fmla="*/ 105 h 143"/>
                  <a:gd name="T24" fmla="*/ 36 w 51"/>
                  <a:gd name="T25" fmla="*/ 84 h 143"/>
                  <a:gd name="T26" fmla="*/ 50 w 51"/>
                  <a:gd name="T27" fmla="*/ 59 h 143"/>
                  <a:gd name="T28" fmla="*/ 51 w 51"/>
                  <a:gd name="T29" fmla="*/ 31 h 143"/>
                  <a:gd name="T30" fmla="*/ 44 w 51"/>
                  <a:gd name="T31" fmla="*/ 9 h 143"/>
                  <a:gd name="T32" fmla="*/ 40 w 51"/>
                  <a:gd name="T33" fmla="*/ 0 h 143"/>
                  <a:gd name="T34" fmla="*/ 13 w 51"/>
                  <a:gd name="T35" fmla="*/ 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143">
                    <a:moveTo>
                      <a:pt x="13" y="32"/>
                    </a:moveTo>
                    <a:lnTo>
                      <a:pt x="14" y="38"/>
                    </a:lnTo>
                    <a:lnTo>
                      <a:pt x="15" y="52"/>
                    </a:lnTo>
                    <a:lnTo>
                      <a:pt x="13" y="72"/>
                    </a:lnTo>
                    <a:lnTo>
                      <a:pt x="5" y="94"/>
                    </a:lnTo>
                    <a:lnTo>
                      <a:pt x="0" y="115"/>
                    </a:lnTo>
                    <a:lnTo>
                      <a:pt x="5" y="130"/>
                    </a:lnTo>
                    <a:lnTo>
                      <a:pt x="12" y="139"/>
                    </a:lnTo>
                    <a:lnTo>
                      <a:pt x="16" y="143"/>
                    </a:lnTo>
                    <a:lnTo>
                      <a:pt x="15" y="137"/>
                    </a:lnTo>
                    <a:lnTo>
                      <a:pt x="14" y="123"/>
                    </a:lnTo>
                    <a:lnTo>
                      <a:pt x="18" y="105"/>
                    </a:lnTo>
                    <a:lnTo>
                      <a:pt x="36" y="84"/>
                    </a:lnTo>
                    <a:lnTo>
                      <a:pt x="50" y="59"/>
                    </a:lnTo>
                    <a:lnTo>
                      <a:pt x="51" y="31"/>
                    </a:lnTo>
                    <a:lnTo>
                      <a:pt x="44" y="9"/>
                    </a:lnTo>
                    <a:lnTo>
                      <a:pt x="40" y="0"/>
                    </a:lnTo>
                    <a:lnTo>
                      <a:pt x="1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426"/>
              <p:cNvSpPr>
                <a:spLocks/>
              </p:cNvSpPr>
              <p:nvPr/>
            </p:nvSpPr>
            <p:spPr bwMode="auto">
              <a:xfrm>
                <a:off x="936625" y="1133475"/>
                <a:ext cx="49213" cy="74613"/>
              </a:xfrm>
              <a:custGeom>
                <a:avLst/>
                <a:gdLst>
                  <a:gd name="T0" fmla="*/ 40 w 62"/>
                  <a:gd name="T1" fmla="*/ 0 h 95"/>
                  <a:gd name="T2" fmla="*/ 40 w 62"/>
                  <a:gd name="T3" fmla="*/ 9 h 95"/>
                  <a:gd name="T4" fmla="*/ 42 w 62"/>
                  <a:gd name="T5" fmla="*/ 30 h 95"/>
                  <a:gd name="T6" fmla="*/ 49 w 62"/>
                  <a:gd name="T7" fmla="*/ 52 h 95"/>
                  <a:gd name="T8" fmla="*/ 62 w 62"/>
                  <a:gd name="T9" fmla="*/ 67 h 95"/>
                  <a:gd name="T10" fmla="*/ 9 w 62"/>
                  <a:gd name="T11" fmla="*/ 95 h 95"/>
                  <a:gd name="T12" fmla="*/ 7 w 62"/>
                  <a:gd name="T13" fmla="*/ 84 h 95"/>
                  <a:gd name="T14" fmla="*/ 2 w 62"/>
                  <a:gd name="T15" fmla="*/ 62 h 95"/>
                  <a:gd name="T16" fmla="*/ 0 w 62"/>
                  <a:gd name="T17" fmla="*/ 37 h 95"/>
                  <a:gd name="T18" fmla="*/ 4 w 62"/>
                  <a:gd name="T19" fmla="*/ 21 h 95"/>
                  <a:gd name="T20" fmla="*/ 40 w 62"/>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95">
                    <a:moveTo>
                      <a:pt x="40" y="0"/>
                    </a:moveTo>
                    <a:lnTo>
                      <a:pt x="40" y="9"/>
                    </a:lnTo>
                    <a:lnTo>
                      <a:pt x="42" y="30"/>
                    </a:lnTo>
                    <a:lnTo>
                      <a:pt x="49" y="52"/>
                    </a:lnTo>
                    <a:lnTo>
                      <a:pt x="62" y="67"/>
                    </a:lnTo>
                    <a:lnTo>
                      <a:pt x="9" y="95"/>
                    </a:lnTo>
                    <a:lnTo>
                      <a:pt x="7" y="84"/>
                    </a:lnTo>
                    <a:lnTo>
                      <a:pt x="2" y="62"/>
                    </a:lnTo>
                    <a:lnTo>
                      <a:pt x="0" y="37"/>
                    </a:lnTo>
                    <a:lnTo>
                      <a:pt x="4" y="21"/>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427"/>
              <p:cNvSpPr>
                <a:spLocks/>
              </p:cNvSpPr>
              <p:nvPr/>
            </p:nvSpPr>
            <p:spPr bwMode="auto">
              <a:xfrm>
                <a:off x="682625" y="1063625"/>
                <a:ext cx="38100" cy="46038"/>
              </a:xfrm>
              <a:custGeom>
                <a:avLst/>
                <a:gdLst>
                  <a:gd name="T0" fmla="*/ 36 w 50"/>
                  <a:gd name="T1" fmla="*/ 0 h 57"/>
                  <a:gd name="T2" fmla="*/ 35 w 50"/>
                  <a:gd name="T3" fmla="*/ 2 h 57"/>
                  <a:gd name="T4" fmla="*/ 32 w 50"/>
                  <a:gd name="T5" fmla="*/ 8 h 57"/>
                  <a:gd name="T6" fmla="*/ 23 w 50"/>
                  <a:gd name="T7" fmla="*/ 16 h 57"/>
                  <a:gd name="T8" fmla="*/ 8 w 50"/>
                  <a:gd name="T9" fmla="*/ 25 h 57"/>
                  <a:gd name="T10" fmla="*/ 2 w 50"/>
                  <a:gd name="T11" fmla="*/ 29 h 57"/>
                  <a:gd name="T12" fmla="*/ 0 w 50"/>
                  <a:gd name="T13" fmla="*/ 34 h 57"/>
                  <a:gd name="T14" fmla="*/ 2 w 50"/>
                  <a:gd name="T15" fmla="*/ 40 h 57"/>
                  <a:gd name="T16" fmla="*/ 6 w 50"/>
                  <a:gd name="T17" fmla="*/ 44 h 57"/>
                  <a:gd name="T18" fmla="*/ 11 w 50"/>
                  <a:gd name="T19" fmla="*/ 50 h 57"/>
                  <a:gd name="T20" fmla="*/ 17 w 50"/>
                  <a:gd name="T21" fmla="*/ 54 h 57"/>
                  <a:gd name="T22" fmla="*/ 21 w 50"/>
                  <a:gd name="T23" fmla="*/ 56 h 57"/>
                  <a:gd name="T24" fmla="*/ 22 w 50"/>
                  <a:gd name="T25" fmla="*/ 57 h 57"/>
                  <a:gd name="T26" fmla="*/ 25 w 50"/>
                  <a:gd name="T27" fmla="*/ 55 h 57"/>
                  <a:gd name="T28" fmla="*/ 32 w 50"/>
                  <a:gd name="T29" fmla="*/ 48 h 57"/>
                  <a:gd name="T30" fmla="*/ 41 w 50"/>
                  <a:gd name="T31" fmla="*/ 40 h 57"/>
                  <a:gd name="T32" fmla="*/ 50 w 50"/>
                  <a:gd name="T33" fmla="*/ 29 h 57"/>
                  <a:gd name="T34" fmla="*/ 36 w 50"/>
                  <a:gd name="T3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7">
                    <a:moveTo>
                      <a:pt x="36" y="0"/>
                    </a:moveTo>
                    <a:lnTo>
                      <a:pt x="35" y="2"/>
                    </a:lnTo>
                    <a:lnTo>
                      <a:pt x="32" y="8"/>
                    </a:lnTo>
                    <a:lnTo>
                      <a:pt x="23" y="16"/>
                    </a:lnTo>
                    <a:lnTo>
                      <a:pt x="8" y="25"/>
                    </a:lnTo>
                    <a:lnTo>
                      <a:pt x="2" y="29"/>
                    </a:lnTo>
                    <a:lnTo>
                      <a:pt x="0" y="34"/>
                    </a:lnTo>
                    <a:lnTo>
                      <a:pt x="2" y="40"/>
                    </a:lnTo>
                    <a:lnTo>
                      <a:pt x="6" y="44"/>
                    </a:lnTo>
                    <a:lnTo>
                      <a:pt x="11" y="50"/>
                    </a:lnTo>
                    <a:lnTo>
                      <a:pt x="17" y="54"/>
                    </a:lnTo>
                    <a:lnTo>
                      <a:pt x="21" y="56"/>
                    </a:lnTo>
                    <a:lnTo>
                      <a:pt x="22" y="57"/>
                    </a:lnTo>
                    <a:lnTo>
                      <a:pt x="25" y="55"/>
                    </a:lnTo>
                    <a:lnTo>
                      <a:pt x="32" y="48"/>
                    </a:lnTo>
                    <a:lnTo>
                      <a:pt x="41" y="40"/>
                    </a:lnTo>
                    <a:lnTo>
                      <a:pt x="50" y="29"/>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428"/>
              <p:cNvSpPr>
                <a:spLocks/>
              </p:cNvSpPr>
              <p:nvPr/>
            </p:nvSpPr>
            <p:spPr bwMode="auto">
              <a:xfrm>
                <a:off x="1389063" y="1666875"/>
                <a:ext cx="23813" cy="36513"/>
              </a:xfrm>
              <a:custGeom>
                <a:avLst/>
                <a:gdLst>
                  <a:gd name="T0" fmla="*/ 3 w 30"/>
                  <a:gd name="T1" fmla="*/ 0 h 46"/>
                  <a:gd name="T2" fmla="*/ 6 w 30"/>
                  <a:gd name="T3" fmla="*/ 4 h 46"/>
                  <a:gd name="T4" fmla="*/ 9 w 30"/>
                  <a:gd name="T5" fmla="*/ 15 h 46"/>
                  <a:gd name="T6" fmla="*/ 9 w 30"/>
                  <a:gd name="T7" fmla="*/ 30 h 46"/>
                  <a:gd name="T8" fmla="*/ 0 w 30"/>
                  <a:gd name="T9" fmla="*/ 46 h 46"/>
                  <a:gd name="T10" fmla="*/ 19 w 30"/>
                  <a:gd name="T11" fmla="*/ 46 h 46"/>
                  <a:gd name="T12" fmla="*/ 21 w 30"/>
                  <a:gd name="T13" fmla="*/ 45 h 46"/>
                  <a:gd name="T14" fmla="*/ 24 w 30"/>
                  <a:gd name="T15" fmla="*/ 41 h 46"/>
                  <a:gd name="T16" fmla="*/ 27 w 30"/>
                  <a:gd name="T17" fmla="*/ 35 h 46"/>
                  <a:gd name="T18" fmla="*/ 30 w 30"/>
                  <a:gd name="T19" fmla="*/ 29 h 46"/>
                  <a:gd name="T20" fmla="*/ 30 w 30"/>
                  <a:gd name="T21" fmla="*/ 22 h 46"/>
                  <a:gd name="T22" fmla="*/ 26 w 30"/>
                  <a:gd name="T23" fmla="*/ 14 h 46"/>
                  <a:gd name="T24" fmla="*/ 18 w 30"/>
                  <a:gd name="T25" fmla="*/ 7 h 46"/>
                  <a:gd name="T26" fmla="*/ 3 w 30"/>
                  <a:gd name="T2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46">
                    <a:moveTo>
                      <a:pt x="3" y="0"/>
                    </a:moveTo>
                    <a:lnTo>
                      <a:pt x="6" y="4"/>
                    </a:lnTo>
                    <a:lnTo>
                      <a:pt x="9" y="15"/>
                    </a:lnTo>
                    <a:lnTo>
                      <a:pt x="9" y="30"/>
                    </a:lnTo>
                    <a:lnTo>
                      <a:pt x="0" y="46"/>
                    </a:lnTo>
                    <a:lnTo>
                      <a:pt x="19" y="46"/>
                    </a:lnTo>
                    <a:lnTo>
                      <a:pt x="21" y="45"/>
                    </a:lnTo>
                    <a:lnTo>
                      <a:pt x="24" y="41"/>
                    </a:lnTo>
                    <a:lnTo>
                      <a:pt x="27" y="35"/>
                    </a:lnTo>
                    <a:lnTo>
                      <a:pt x="30" y="29"/>
                    </a:lnTo>
                    <a:lnTo>
                      <a:pt x="30" y="22"/>
                    </a:lnTo>
                    <a:lnTo>
                      <a:pt x="26" y="14"/>
                    </a:lnTo>
                    <a:lnTo>
                      <a:pt x="18" y="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9" name="Freeform 432"/>
            <p:cNvSpPr>
              <a:spLocks/>
            </p:cNvSpPr>
            <p:nvPr/>
          </p:nvSpPr>
          <p:spPr bwMode="auto">
            <a:xfrm>
              <a:off x="0" y="20638"/>
              <a:ext cx="6910388" cy="3084513"/>
            </a:xfrm>
            <a:custGeom>
              <a:avLst/>
              <a:gdLst>
                <a:gd name="T0" fmla="*/ 0 w 4353"/>
                <a:gd name="T1" fmla="*/ 0 h 1943"/>
                <a:gd name="T2" fmla="*/ 4353 w 4353"/>
                <a:gd name="T3" fmla="*/ 0 h 1943"/>
                <a:gd name="T4" fmla="*/ 4335 w 4353"/>
                <a:gd name="T5" fmla="*/ 1943 h 1943"/>
                <a:gd name="T6" fmla="*/ 30 w 4353"/>
                <a:gd name="T7" fmla="*/ 1891 h 1943"/>
                <a:gd name="T8" fmla="*/ 0 w 4353"/>
                <a:gd name="T9" fmla="*/ 1738 h 1943"/>
                <a:gd name="T10" fmla="*/ 0 w 4353"/>
                <a:gd name="T11" fmla="*/ 0 h 1943"/>
                <a:gd name="T12" fmla="*/ 0 w 4353"/>
                <a:gd name="T13" fmla="*/ 0 h 1943"/>
              </a:gdLst>
              <a:ahLst/>
              <a:cxnLst>
                <a:cxn ang="0">
                  <a:pos x="T0" y="T1"/>
                </a:cxn>
                <a:cxn ang="0">
                  <a:pos x="T2" y="T3"/>
                </a:cxn>
                <a:cxn ang="0">
                  <a:pos x="T4" y="T5"/>
                </a:cxn>
                <a:cxn ang="0">
                  <a:pos x="T6" y="T7"/>
                </a:cxn>
                <a:cxn ang="0">
                  <a:pos x="T8" y="T9"/>
                </a:cxn>
                <a:cxn ang="0">
                  <a:pos x="T10" y="T11"/>
                </a:cxn>
                <a:cxn ang="0">
                  <a:pos x="T12" y="T13"/>
                </a:cxn>
              </a:cxnLst>
              <a:rect l="0" t="0" r="r" b="b"/>
              <a:pathLst>
                <a:path w="4353" h="1943">
                  <a:moveTo>
                    <a:pt x="0" y="0"/>
                  </a:moveTo>
                  <a:lnTo>
                    <a:pt x="4353" y="0"/>
                  </a:lnTo>
                  <a:lnTo>
                    <a:pt x="4335" y="1943"/>
                  </a:lnTo>
                  <a:lnTo>
                    <a:pt x="30" y="1891"/>
                  </a:lnTo>
                  <a:lnTo>
                    <a:pt x="0" y="1738"/>
                  </a:lnTo>
                  <a:lnTo>
                    <a:pt x="0" y="0"/>
                  </a:lnTo>
                  <a:lnTo>
                    <a:pt x="0" y="0"/>
                  </a:lnTo>
                  <a:close/>
                </a:path>
              </a:pathLst>
            </a:custGeom>
            <a:solidFill>
              <a:srgbClr val="9CB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433"/>
            <p:cNvSpPr>
              <a:spLocks/>
            </p:cNvSpPr>
            <p:nvPr/>
          </p:nvSpPr>
          <p:spPr bwMode="auto">
            <a:xfrm>
              <a:off x="593725" y="1292225"/>
              <a:ext cx="2871788" cy="646113"/>
            </a:xfrm>
            <a:custGeom>
              <a:avLst/>
              <a:gdLst>
                <a:gd name="T0" fmla="*/ 11 w 1809"/>
                <a:gd name="T1" fmla="*/ 389 h 407"/>
                <a:gd name="T2" fmla="*/ 59 w 1809"/>
                <a:gd name="T3" fmla="*/ 383 h 407"/>
                <a:gd name="T4" fmla="*/ 102 w 1809"/>
                <a:gd name="T5" fmla="*/ 378 h 407"/>
                <a:gd name="T6" fmla="*/ 150 w 1809"/>
                <a:gd name="T7" fmla="*/ 372 h 407"/>
                <a:gd name="T8" fmla="*/ 210 w 1809"/>
                <a:gd name="T9" fmla="*/ 365 h 407"/>
                <a:gd name="T10" fmla="*/ 273 w 1809"/>
                <a:gd name="T11" fmla="*/ 361 h 407"/>
                <a:gd name="T12" fmla="*/ 346 w 1809"/>
                <a:gd name="T13" fmla="*/ 355 h 407"/>
                <a:gd name="T14" fmla="*/ 422 w 1809"/>
                <a:gd name="T15" fmla="*/ 346 h 407"/>
                <a:gd name="T16" fmla="*/ 502 w 1809"/>
                <a:gd name="T17" fmla="*/ 339 h 407"/>
                <a:gd name="T18" fmla="*/ 584 w 1809"/>
                <a:gd name="T19" fmla="*/ 335 h 407"/>
                <a:gd name="T20" fmla="*/ 671 w 1809"/>
                <a:gd name="T21" fmla="*/ 331 h 407"/>
                <a:gd name="T22" fmla="*/ 757 w 1809"/>
                <a:gd name="T23" fmla="*/ 324 h 407"/>
                <a:gd name="T24" fmla="*/ 844 w 1809"/>
                <a:gd name="T25" fmla="*/ 322 h 407"/>
                <a:gd name="T26" fmla="*/ 933 w 1809"/>
                <a:gd name="T27" fmla="*/ 322 h 407"/>
                <a:gd name="T28" fmla="*/ 1019 w 1809"/>
                <a:gd name="T29" fmla="*/ 322 h 407"/>
                <a:gd name="T30" fmla="*/ 1101 w 1809"/>
                <a:gd name="T31" fmla="*/ 322 h 407"/>
                <a:gd name="T32" fmla="*/ 1181 w 1809"/>
                <a:gd name="T33" fmla="*/ 326 h 407"/>
                <a:gd name="T34" fmla="*/ 1259 w 1809"/>
                <a:gd name="T35" fmla="*/ 331 h 407"/>
                <a:gd name="T36" fmla="*/ 1333 w 1809"/>
                <a:gd name="T37" fmla="*/ 337 h 407"/>
                <a:gd name="T38" fmla="*/ 1402 w 1809"/>
                <a:gd name="T39" fmla="*/ 344 h 407"/>
                <a:gd name="T40" fmla="*/ 1469 w 1809"/>
                <a:gd name="T41" fmla="*/ 350 h 407"/>
                <a:gd name="T42" fmla="*/ 1530 w 1809"/>
                <a:gd name="T43" fmla="*/ 359 h 407"/>
                <a:gd name="T44" fmla="*/ 1586 w 1809"/>
                <a:gd name="T45" fmla="*/ 365 h 407"/>
                <a:gd name="T46" fmla="*/ 1636 w 1809"/>
                <a:gd name="T47" fmla="*/ 372 h 407"/>
                <a:gd name="T48" fmla="*/ 1679 w 1809"/>
                <a:gd name="T49" fmla="*/ 378 h 407"/>
                <a:gd name="T50" fmla="*/ 1727 w 1809"/>
                <a:gd name="T51" fmla="*/ 389 h 407"/>
                <a:gd name="T52" fmla="*/ 1781 w 1809"/>
                <a:gd name="T53" fmla="*/ 398 h 407"/>
                <a:gd name="T54" fmla="*/ 1608 w 1809"/>
                <a:gd name="T55" fmla="*/ 283 h 407"/>
                <a:gd name="T56" fmla="*/ 1616 w 1809"/>
                <a:gd name="T57" fmla="*/ 262 h 407"/>
                <a:gd name="T58" fmla="*/ 1631 w 1809"/>
                <a:gd name="T59" fmla="*/ 210 h 407"/>
                <a:gd name="T60" fmla="*/ 1642 w 1809"/>
                <a:gd name="T61" fmla="*/ 143 h 407"/>
                <a:gd name="T62" fmla="*/ 1627 w 1809"/>
                <a:gd name="T63" fmla="*/ 82 h 407"/>
                <a:gd name="T64" fmla="*/ 1575 w 1809"/>
                <a:gd name="T65" fmla="*/ 32 h 407"/>
                <a:gd name="T66" fmla="*/ 1504 w 1809"/>
                <a:gd name="T67" fmla="*/ 6 h 407"/>
                <a:gd name="T68" fmla="*/ 1465 w 1809"/>
                <a:gd name="T69" fmla="*/ 0 h 407"/>
                <a:gd name="T70" fmla="*/ 1426 w 1809"/>
                <a:gd name="T71" fmla="*/ 4 h 407"/>
                <a:gd name="T72" fmla="*/ 1365 w 1809"/>
                <a:gd name="T73" fmla="*/ 30 h 407"/>
                <a:gd name="T74" fmla="*/ 1329 w 1809"/>
                <a:gd name="T75" fmla="*/ 80 h 407"/>
                <a:gd name="T76" fmla="*/ 1313 w 1809"/>
                <a:gd name="T77" fmla="*/ 140 h 407"/>
                <a:gd name="T78" fmla="*/ 1311 w 1809"/>
                <a:gd name="T79" fmla="*/ 190 h 407"/>
                <a:gd name="T80" fmla="*/ 1313 w 1809"/>
                <a:gd name="T81" fmla="*/ 212 h 407"/>
                <a:gd name="T82" fmla="*/ 1287 w 1809"/>
                <a:gd name="T83" fmla="*/ 194 h 407"/>
                <a:gd name="T84" fmla="*/ 1246 w 1809"/>
                <a:gd name="T85" fmla="*/ 175 h 407"/>
                <a:gd name="T86" fmla="*/ 1190 w 1809"/>
                <a:gd name="T87" fmla="*/ 147 h 407"/>
                <a:gd name="T88" fmla="*/ 1125 w 1809"/>
                <a:gd name="T89" fmla="*/ 119 h 407"/>
                <a:gd name="T90" fmla="*/ 1054 w 1809"/>
                <a:gd name="T91" fmla="*/ 86 h 407"/>
                <a:gd name="T92" fmla="*/ 982 w 1809"/>
                <a:gd name="T93" fmla="*/ 65 h 407"/>
                <a:gd name="T94" fmla="*/ 909 w 1809"/>
                <a:gd name="T95" fmla="*/ 52 h 407"/>
                <a:gd name="T96" fmla="*/ 846 w 1809"/>
                <a:gd name="T97" fmla="*/ 47 h 407"/>
                <a:gd name="T98" fmla="*/ 790 w 1809"/>
                <a:gd name="T99" fmla="*/ 58 h 407"/>
                <a:gd name="T100" fmla="*/ 742 w 1809"/>
                <a:gd name="T101" fmla="*/ 78 h 407"/>
                <a:gd name="T102" fmla="*/ 686 w 1809"/>
                <a:gd name="T103" fmla="*/ 119 h 407"/>
                <a:gd name="T104" fmla="*/ 641 w 1809"/>
                <a:gd name="T105" fmla="*/ 169 h 407"/>
                <a:gd name="T106" fmla="*/ 625 w 1809"/>
                <a:gd name="T107" fmla="*/ 192 h 407"/>
                <a:gd name="T108" fmla="*/ 582 w 1809"/>
                <a:gd name="T109" fmla="*/ 162 h 407"/>
                <a:gd name="T110" fmla="*/ 539 w 1809"/>
                <a:gd name="T111" fmla="*/ 182 h 407"/>
                <a:gd name="T112" fmla="*/ 506 w 1809"/>
                <a:gd name="T113" fmla="*/ 220 h 407"/>
                <a:gd name="T114" fmla="*/ 481 w 1809"/>
                <a:gd name="T115" fmla="*/ 262 h 407"/>
                <a:gd name="T116" fmla="*/ 463 w 1809"/>
                <a:gd name="T117" fmla="*/ 29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9" h="407">
                  <a:moveTo>
                    <a:pt x="0" y="394"/>
                  </a:moveTo>
                  <a:lnTo>
                    <a:pt x="0" y="391"/>
                  </a:lnTo>
                  <a:lnTo>
                    <a:pt x="5" y="391"/>
                  </a:lnTo>
                  <a:lnTo>
                    <a:pt x="11" y="389"/>
                  </a:lnTo>
                  <a:lnTo>
                    <a:pt x="22" y="389"/>
                  </a:lnTo>
                  <a:lnTo>
                    <a:pt x="35" y="387"/>
                  </a:lnTo>
                  <a:lnTo>
                    <a:pt x="52" y="385"/>
                  </a:lnTo>
                  <a:lnTo>
                    <a:pt x="59" y="383"/>
                  </a:lnTo>
                  <a:lnTo>
                    <a:pt x="69" y="383"/>
                  </a:lnTo>
                  <a:lnTo>
                    <a:pt x="78" y="381"/>
                  </a:lnTo>
                  <a:lnTo>
                    <a:pt x="91" y="381"/>
                  </a:lnTo>
                  <a:lnTo>
                    <a:pt x="102" y="378"/>
                  </a:lnTo>
                  <a:lnTo>
                    <a:pt x="111" y="378"/>
                  </a:lnTo>
                  <a:lnTo>
                    <a:pt x="124" y="374"/>
                  </a:lnTo>
                  <a:lnTo>
                    <a:pt x="137" y="374"/>
                  </a:lnTo>
                  <a:lnTo>
                    <a:pt x="150" y="372"/>
                  </a:lnTo>
                  <a:lnTo>
                    <a:pt x="163" y="372"/>
                  </a:lnTo>
                  <a:lnTo>
                    <a:pt x="180" y="370"/>
                  </a:lnTo>
                  <a:lnTo>
                    <a:pt x="195" y="370"/>
                  </a:lnTo>
                  <a:lnTo>
                    <a:pt x="210" y="365"/>
                  </a:lnTo>
                  <a:lnTo>
                    <a:pt x="225" y="365"/>
                  </a:lnTo>
                  <a:lnTo>
                    <a:pt x="240" y="363"/>
                  </a:lnTo>
                  <a:lnTo>
                    <a:pt x="258" y="363"/>
                  </a:lnTo>
                  <a:lnTo>
                    <a:pt x="273" y="361"/>
                  </a:lnTo>
                  <a:lnTo>
                    <a:pt x="292" y="359"/>
                  </a:lnTo>
                  <a:lnTo>
                    <a:pt x="310" y="357"/>
                  </a:lnTo>
                  <a:lnTo>
                    <a:pt x="329" y="357"/>
                  </a:lnTo>
                  <a:lnTo>
                    <a:pt x="346" y="355"/>
                  </a:lnTo>
                  <a:lnTo>
                    <a:pt x="364" y="352"/>
                  </a:lnTo>
                  <a:lnTo>
                    <a:pt x="381" y="350"/>
                  </a:lnTo>
                  <a:lnTo>
                    <a:pt x="403" y="348"/>
                  </a:lnTo>
                  <a:lnTo>
                    <a:pt x="422" y="346"/>
                  </a:lnTo>
                  <a:lnTo>
                    <a:pt x="439" y="346"/>
                  </a:lnTo>
                  <a:lnTo>
                    <a:pt x="461" y="342"/>
                  </a:lnTo>
                  <a:lnTo>
                    <a:pt x="481" y="342"/>
                  </a:lnTo>
                  <a:lnTo>
                    <a:pt x="502" y="339"/>
                  </a:lnTo>
                  <a:lnTo>
                    <a:pt x="524" y="339"/>
                  </a:lnTo>
                  <a:lnTo>
                    <a:pt x="543" y="337"/>
                  </a:lnTo>
                  <a:lnTo>
                    <a:pt x="565" y="337"/>
                  </a:lnTo>
                  <a:lnTo>
                    <a:pt x="584" y="335"/>
                  </a:lnTo>
                  <a:lnTo>
                    <a:pt x="608" y="333"/>
                  </a:lnTo>
                  <a:lnTo>
                    <a:pt x="628" y="331"/>
                  </a:lnTo>
                  <a:lnTo>
                    <a:pt x="649" y="331"/>
                  </a:lnTo>
                  <a:lnTo>
                    <a:pt x="671" y="331"/>
                  </a:lnTo>
                  <a:lnTo>
                    <a:pt x="693" y="329"/>
                  </a:lnTo>
                  <a:lnTo>
                    <a:pt x="714" y="326"/>
                  </a:lnTo>
                  <a:lnTo>
                    <a:pt x="736" y="326"/>
                  </a:lnTo>
                  <a:lnTo>
                    <a:pt x="757" y="324"/>
                  </a:lnTo>
                  <a:lnTo>
                    <a:pt x="779" y="322"/>
                  </a:lnTo>
                  <a:lnTo>
                    <a:pt x="801" y="322"/>
                  </a:lnTo>
                  <a:lnTo>
                    <a:pt x="824" y="322"/>
                  </a:lnTo>
                  <a:lnTo>
                    <a:pt x="844" y="322"/>
                  </a:lnTo>
                  <a:lnTo>
                    <a:pt x="868" y="322"/>
                  </a:lnTo>
                  <a:lnTo>
                    <a:pt x="889" y="322"/>
                  </a:lnTo>
                  <a:lnTo>
                    <a:pt x="911" y="322"/>
                  </a:lnTo>
                  <a:lnTo>
                    <a:pt x="933" y="322"/>
                  </a:lnTo>
                  <a:lnTo>
                    <a:pt x="954" y="322"/>
                  </a:lnTo>
                  <a:lnTo>
                    <a:pt x="978" y="322"/>
                  </a:lnTo>
                  <a:lnTo>
                    <a:pt x="1000" y="322"/>
                  </a:lnTo>
                  <a:lnTo>
                    <a:pt x="1019" y="322"/>
                  </a:lnTo>
                  <a:lnTo>
                    <a:pt x="1041" y="322"/>
                  </a:lnTo>
                  <a:lnTo>
                    <a:pt x="1062" y="322"/>
                  </a:lnTo>
                  <a:lnTo>
                    <a:pt x="1082" y="322"/>
                  </a:lnTo>
                  <a:lnTo>
                    <a:pt x="1101" y="322"/>
                  </a:lnTo>
                  <a:lnTo>
                    <a:pt x="1121" y="322"/>
                  </a:lnTo>
                  <a:lnTo>
                    <a:pt x="1142" y="324"/>
                  </a:lnTo>
                  <a:lnTo>
                    <a:pt x="1162" y="326"/>
                  </a:lnTo>
                  <a:lnTo>
                    <a:pt x="1181" y="326"/>
                  </a:lnTo>
                  <a:lnTo>
                    <a:pt x="1201" y="326"/>
                  </a:lnTo>
                  <a:lnTo>
                    <a:pt x="1220" y="329"/>
                  </a:lnTo>
                  <a:lnTo>
                    <a:pt x="1240" y="331"/>
                  </a:lnTo>
                  <a:lnTo>
                    <a:pt x="1259" y="331"/>
                  </a:lnTo>
                  <a:lnTo>
                    <a:pt x="1279" y="331"/>
                  </a:lnTo>
                  <a:lnTo>
                    <a:pt x="1296" y="333"/>
                  </a:lnTo>
                  <a:lnTo>
                    <a:pt x="1316" y="337"/>
                  </a:lnTo>
                  <a:lnTo>
                    <a:pt x="1333" y="337"/>
                  </a:lnTo>
                  <a:lnTo>
                    <a:pt x="1350" y="339"/>
                  </a:lnTo>
                  <a:lnTo>
                    <a:pt x="1367" y="339"/>
                  </a:lnTo>
                  <a:lnTo>
                    <a:pt x="1387" y="342"/>
                  </a:lnTo>
                  <a:lnTo>
                    <a:pt x="1402" y="344"/>
                  </a:lnTo>
                  <a:lnTo>
                    <a:pt x="1419" y="346"/>
                  </a:lnTo>
                  <a:lnTo>
                    <a:pt x="1437" y="346"/>
                  </a:lnTo>
                  <a:lnTo>
                    <a:pt x="1454" y="350"/>
                  </a:lnTo>
                  <a:lnTo>
                    <a:pt x="1469" y="350"/>
                  </a:lnTo>
                  <a:lnTo>
                    <a:pt x="1484" y="355"/>
                  </a:lnTo>
                  <a:lnTo>
                    <a:pt x="1499" y="355"/>
                  </a:lnTo>
                  <a:lnTo>
                    <a:pt x="1515" y="357"/>
                  </a:lnTo>
                  <a:lnTo>
                    <a:pt x="1530" y="359"/>
                  </a:lnTo>
                  <a:lnTo>
                    <a:pt x="1545" y="361"/>
                  </a:lnTo>
                  <a:lnTo>
                    <a:pt x="1558" y="363"/>
                  </a:lnTo>
                  <a:lnTo>
                    <a:pt x="1573" y="365"/>
                  </a:lnTo>
                  <a:lnTo>
                    <a:pt x="1586" y="365"/>
                  </a:lnTo>
                  <a:lnTo>
                    <a:pt x="1599" y="368"/>
                  </a:lnTo>
                  <a:lnTo>
                    <a:pt x="1610" y="370"/>
                  </a:lnTo>
                  <a:lnTo>
                    <a:pt x="1625" y="372"/>
                  </a:lnTo>
                  <a:lnTo>
                    <a:pt x="1636" y="372"/>
                  </a:lnTo>
                  <a:lnTo>
                    <a:pt x="1649" y="374"/>
                  </a:lnTo>
                  <a:lnTo>
                    <a:pt x="1657" y="374"/>
                  </a:lnTo>
                  <a:lnTo>
                    <a:pt x="1670" y="378"/>
                  </a:lnTo>
                  <a:lnTo>
                    <a:pt x="1679" y="378"/>
                  </a:lnTo>
                  <a:lnTo>
                    <a:pt x="1690" y="381"/>
                  </a:lnTo>
                  <a:lnTo>
                    <a:pt x="1701" y="381"/>
                  </a:lnTo>
                  <a:lnTo>
                    <a:pt x="1709" y="385"/>
                  </a:lnTo>
                  <a:lnTo>
                    <a:pt x="1727" y="389"/>
                  </a:lnTo>
                  <a:lnTo>
                    <a:pt x="1744" y="391"/>
                  </a:lnTo>
                  <a:lnTo>
                    <a:pt x="1759" y="394"/>
                  </a:lnTo>
                  <a:lnTo>
                    <a:pt x="1770" y="396"/>
                  </a:lnTo>
                  <a:lnTo>
                    <a:pt x="1781" y="398"/>
                  </a:lnTo>
                  <a:lnTo>
                    <a:pt x="1791" y="400"/>
                  </a:lnTo>
                  <a:lnTo>
                    <a:pt x="1802" y="404"/>
                  </a:lnTo>
                  <a:lnTo>
                    <a:pt x="1809" y="407"/>
                  </a:lnTo>
                  <a:lnTo>
                    <a:pt x="1608" y="283"/>
                  </a:lnTo>
                  <a:lnTo>
                    <a:pt x="1608" y="279"/>
                  </a:lnTo>
                  <a:lnTo>
                    <a:pt x="1608" y="277"/>
                  </a:lnTo>
                  <a:lnTo>
                    <a:pt x="1610" y="270"/>
                  </a:lnTo>
                  <a:lnTo>
                    <a:pt x="1616" y="262"/>
                  </a:lnTo>
                  <a:lnTo>
                    <a:pt x="1618" y="249"/>
                  </a:lnTo>
                  <a:lnTo>
                    <a:pt x="1625" y="236"/>
                  </a:lnTo>
                  <a:lnTo>
                    <a:pt x="1627" y="223"/>
                  </a:lnTo>
                  <a:lnTo>
                    <a:pt x="1631" y="210"/>
                  </a:lnTo>
                  <a:lnTo>
                    <a:pt x="1636" y="192"/>
                  </a:lnTo>
                  <a:lnTo>
                    <a:pt x="1640" y="175"/>
                  </a:lnTo>
                  <a:lnTo>
                    <a:pt x="1640" y="158"/>
                  </a:lnTo>
                  <a:lnTo>
                    <a:pt x="1642" y="143"/>
                  </a:lnTo>
                  <a:lnTo>
                    <a:pt x="1640" y="125"/>
                  </a:lnTo>
                  <a:lnTo>
                    <a:pt x="1638" y="110"/>
                  </a:lnTo>
                  <a:lnTo>
                    <a:pt x="1631" y="93"/>
                  </a:lnTo>
                  <a:lnTo>
                    <a:pt x="1627" y="82"/>
                  </a:lnTo>
                  <a:lnTo>
                    <a:pt x="1616" y="67"/>
                  </a:lnTo>
                  <a:lnTo>
                    <a:pt x="1605" y="54"/>
                  </a:lnTo>
                  <a:lnTo>
                    <a:pt x="1590" y="43"/>
                  </a:lnTo>
                  <a:lnTo>
                    <a:pt x="1575" y="32"/>
                  </a:lnTo>
                  <a:lnTo>
                    <a:pt x="1558" y="21"/>
                  </a:lnTo>
                  <a:lnTo>
                    <a:pt x="1541" y="17"/>
                  </a:lnTo>
                  <a:lnTo>
                    <a:pt x="1521" y="8"/>
                  </a:lnTo>
                  <a:lnTo>
                    <a:pt x="1504" y="6"/>
                  </a:lnTo>
                  <a:lnTo>
                    <a:pt x="1493" y="2"/>
                  </a:lnTo>
                  <a:lnTo>
                    <a:pt x="1482" y="0"/>
                  </a:lnTo>
                  <a:lnTo>
                    <a:pt x="1473" y="0"/>
                  </a:lnTo>
                  <a:lnTo>
                    <a:pt x="1465" y="0"/>
                  </a:lnTo>
                  <a:lnTo>
                    <a:pt x="1454" y="0"/>
                  </a:lnTo>
                  <a:lnTo>
                    <a:pt x="1443" y="0"/>
                  </a:lnTo>
                  <a:lnTo>
                    <a:pt x="1435" y="2"/>
                  </a:lnTo>
                  <a:lnTo>
                    <a:pt x="1426" y="4"/>
                  </a:lnTo>
                  <a:lnTo>
                    <a:pt x="1409" y="6"/>
                  </a:lnTo>
                  <a:lnTo>
                    <a:pt x="1393" y="13"/>
                  </a:lnTo>
                  <a:lnTo>
                    <a:pt x="1378" y="19"/>
                  </a:lnTo>
                  <a:lnTo>
                    <a:pt x="1365" y="30"/>
                  </a:lnTo>
                  <a:lnTo>
                    <a:pt x="1352" y="39"/>
                  </a:lnTo>
                  <a:lnTo>
                    <a:pt x="1344" y="52"/>
                  </a:lnTo>
                  <a:lnTo>
                    <a:pt x="1333" y="65"/>
                  </a:lnTo>
                  <a:lnTo>
                    <a:pt x="1329" y="80"/>
                  </a:lnTo>
                  <a:lnTo>
                    <a:pt x="1322" y="93"/>
                  </a:lnTo>
                  <a:lnTo>
                    <a:pt x="1318" y="110"/>
                  </a:lnTo>
                  <a:lnTo>
                    <a:pt x="1313" y="125"/>
                  </a:lnTo>
                  <a:lnTo>
                    <a:pt x="1313" y="140"/>
                  </a:lnTo>
                  <a:lnTo>
                    <a:pt x="1311" y="153"/>
                  </a:lnTo>
                  <a:lnTo>
                    <a:pt x="1311" y="169"/>
                  </a:lnTo>
                  <a:lnTo>
                    <a:pt x="1311" y="177"/>
                  </a:lnTo>
                  <a:lnTo>
                    <a:pt x="1311" y="190"/>
                  </a:lnTo>
                  <a:lnTo>
                    <a:pt x="1311" y="199"/>
                  </a:lnTo>
                  <a:lnTo>
                    <a:pt x="1313" y="205"/>
                  </a:lnTo>
                  <a:lnTo>
                    <a:pt x="1313" y="210"/>
                  </a:lnTo>
                  <a:lnTo>
                    <a:pt x="1313" y="212"/>
                  </a:lnTo>
                  <a:lnTo>
                    <a:pt x="1311" y="210"/>
                  </a:lnTo>
                  <a:lnTo>
                    <a:pt x="1303" y="203"/>
                  </a:lnTo>
                  <a:lnTo>
                    <a:pt x="1294" y="199"/>
                  </a:lnTo>
                  <a:lnTo>
                    <a:pt x="1287" y="194"/>
                  </a:lnTo>
                  <a:lnTo>
                    <a:pt x="1279" y="190"/>
                  </a:lnTo>
                  <a:lnTo>
                    <a:pt x="1270" y="186"/>
                  </a:lnTo>
                  <a:lnTo>
                    <a:pt x="1257" y="179"/>
                  </a:lnTo>
                  <a:lnTo>
                    <a:pt x="1246" y="175"/>
                  </a:lnTo>
                  <a:lnTo>
                    <a:pt x="1231" y="169"/>
                  </a:lnTo>
                  <a:lnTo>
                    <a:pt x="1220" y="160"/>
                  </a:lnTo>
                  <a:lnTo>
                    <a:pt x="1203" y="151"/>
                  </a:lnTo>
                  <a:lnTo>
                    <a:pt x="1190" y="147"/>
                  </a:lnTo>
                  <a:lnTo>
                    <a:pt x="1175" y="138"/>
                  </a:lnTo>
                  <a:lnTo>
                    <a:pt x="1162" y="134"/>
                  </a:lnTo>
                  <a:lnTo>
                    <a:pt x="1142" y="125"/>
                  </a:lnTo>
                  <a:lnTo>
                    <a:pt x="1125" y="119"/>
                  </a:lnTo>
                  <a:lnTo>
                    <a:pt x="1108" y="110"/>
                  </a:lnTo>
                  <a:lnTo>
                    <a:pt x="1091" y="101"/>
                  </a:lnTo>
                  <a:lnTo>
                    <a:pt x="1071" y="93"/>
                  </a:lnTo>
                  <a:lnTo>
                    <a:pt x="1054" y="86"/>
                  </a:lnTo>
                  <a:lnTo>
                    <a:pt x="1036" y="82"/>
                  </a:lnTo>
                  <a:lnTo>
                    <a:pt x="1019" y="75"/>
                  </a:lnTo>
                  <a:lnTo>
                    <a:pt x="1000" y="69"/>
                  </a:lnTo>
                  <a:lnTo>
                    <a:pt x="982" y="65"/>
                  </a:lnTo>
                  <a:lnTo>
                    <a:pt x="963" y="60"/>
                  </a:lnTo>
                  <a:lnTo>
                    <a:pt x="946" y="58"/>
                  </a:lnTo>
                  <a:lnTo>
                    <a:pt x="926" y="52"/>
                  </a:lnTo>
                  <a:lnTo>
                    <a:pt x="909" y="52"/>
                  </a:lnTo>
                  <a:lnTo>
                    <a:pt x="894" y="50"/>
                  </a:lnTo>
                  <a:lnTo>
                    <a:pt x="879" y="50"/>
                  </a:lnTo>
                  <a:lnTo>
                    <a:pt x="861" y="47"/>
                  </a:lnTo>
                  <a:lnTo>
                    <a:pt x="846" y="47"/>
                  </a:lnTo>
                  <a:lnTo>
                    <a:pt x="831" y="50"/>
                  </a:lnTo>
                  <a:lnTo>
                    <a:pt x="818" y="52"/>
                  </a:lnTo>
                  <a:lnTo>
                    <a:pt x="801" y="54"/>
                  </a:lnTo>
                  <a:lnTo>
                    <a:pt x="790" y="58"/>
                  </a:lnTo>
                  <a:lnTo>
                    <a:pt x="775" y="63"/>
                  </a:lnTo>
                  <a:lnTo>
                    <a:pt x="766" y="67"/>
                  </a:lnTo>
                  <a:lnTo>
                    <a:pt x="753" y="73"/>
                  </a:lnTo>
                  <a:lnTo>
                    <a:pt x="742" y="78"/>
                  </a:lnTo>
                  <a:lnTo>
                    <a:pt x="731" y="84"/>
                  </a:lnTo>
                  <a:lnTo>
                    <a:pt x="721" y="91"/>
                  </a:lnTo>
                  <a:lnTo>
                    <a:pt x="701" y="101"/>
                  </a:lnTo>
                  <a:lnTo>
                    <a:pt x="686" y="119"/>
                  </a:lnTo>
                  <a:lnTo>
                    <a:pt x="671" y="130"/>
                  </a:lnTo>
                  <a:lnTo>
                    <a:pt x="658" y="145"/>
                  </a:lnTo>
                  <a:lnTo>
                    <a:pt x="647" y="156"/>
                  </a:lnTo>
                  <a:lnTo>
                    <a:pt x="641" y="169"/>
                  </a:lnTo>
                  <a:lnTo>
                    <a:pt x="632" y="177"/>
                  </a:lnTo>
                  <a:lnTo>
                    <a:pt x="628" y="186"/>
                  </a:lnTo>
                  <a:lnTo>
                    <a:pt x="625" y="188"/>
                  </a:lnTo>
                  <a:lnTo>
                    <a:pt x="625" y="192"/>
                  </a:lnTo>
                  <a:lnTo>
                    <a:pt x="617" y="184"/>
                  </a:lnTo>
                  <a:lnTo>
                    <a:pt x="604" y="171"/>
                  </a:lnTo>
                  <a:lnTo>
                    <a:pt x="591" y="166"/>
                  </a:lnTo>
                  <a:lnTo>
                    <a:pt x="582" y="162"/>
                  </a:lnTo>
                  <a:lnTo>
                    <a:pt x="567" y="164"/>
                  </a:lnTo>
                  <a:lnTo>
                    <a:pt x="556" y="171"/>
                  </a:lnTo>
                  <a:lnTo>
                    <a:pt x="548" y="175"/>
                  </a:lnTo>
                  <a:lnTo>
                    <a:pt x="539" y="182"/>
                  </a:lnTo>
                  <a:lnTo>
                    <a:pt x="530" y="190"/>
                  </a:lnTo>
                  <a:lnTo>
                    <a:pt x="524" y="201"/>
                  </a:lnTo>
                  <a:lnTo>
                    <a:pt x="515" y="210"/>
                  </a:lnTo>
                  <a:lnTo>
                    <a:pt x="506" y="220"/>
                  </a:lnTo>
                  <a:lnTo>
                    <a:pt x="498" y="229"/>
                  </a:lnTo>
                  <a:lnTo>
                    <a:pt x="493" y="242"/>
                  </a:lnTo>
                  <a:lnTo>
                    <a:pt x="485" y="251"/>
                  </a:lnTo>
                  <a:lnTo>
                    <a:pt x="481" y="262"/>
                  </a:lnTo>
                  <a:lnTo>
                    <a:pt x="474" y="270"/>
                  </a:lnTo>
                  <a:lnTo>
                    <a:pt x="470" y="279"/>
                  </a:lnTo>
                  <a:lnTo>
                    <a:pt x="463" y="288"/>
                  </a:lnTo>
                  <a:lnTo>
                    <a:pt x="463" y="294"/>
                  </a:lnTo>
                  <a:lnTo>
                    <a:pt x="188" y="294"/>
                  </a:lnTo>
                  <a:lnTo>
                    <a:pt x="0" y="394"/>
                  </a:lnTo>
                  <a:lnTo>
                    <a:pt x="0" y="394"/>
                  </a:lnTo>
                  <a:close/>
                </a:path>
              </a:pathLst>
            </a:custGeom>
            <a:solidFill>
              <a:srgbClr val="DEF0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466"/>
            <p:cNvSpPr>
              <a:spLocks/>
            </p:cNvSpPr>
            <p:nvPr/>
          </p:nvSpPr>
          <p:spPr bwMode="auto">
            <a:xfrm>
              <a:off x="38100" y="401638"/>
              <a:ext cx="2200275" cy="2233613"/>
            </a:xfrm>
            <a:custGeom>
              <a:avLst/>
              <a:gdLst>
                <a:gd name="T0" fmla="*/ 0 w 1386"/>
                <a:gd name="T1" fmla="*/ 115 h 1407"/>
                <a:gd name="T2" fmla="*/ 192 w 1386"/>
                <a:gd name="T3" fmla="*/ 0 h 1407"/>
                <a:gd name="T4" fmla="*/ 320 w 1386"/>
                <a:gd name="T5" fmla="*/ 37 h 1407"/>
                <a:gd name="T6" fmla="*/ 487 w 1386"/>
                <a:gd name="T7" fmla="*/ 163 h 1407"/>
                <a:gd name="T8" fmla="*/ 606 w 1386"/>
                <a:gd name="T9" fmla="*/ 498 h 1407"/>
                <a:gd name="T10" fmla="*/ 681 w 1386"/>
                <a:gd name="T11" fmla="*/ 624 h 1407"/>
                <a:gd name="T12" fmla="*/ 696 w 1386"/>
                <a:gd name="T13" fmla="*/ 779 h 1407"/>
                <a:gd name="T14" fmla="*/ 627 w 1386"/>
                <a:gd name="T15" fmla="*/ 933 h 1407"/>
                <a:gd name="T16" fmla="*/ 668 w 1386"/>
                <a:gd name="T17" fmla="*/ 1019 h 1407"/>
                <a:gd name="T18" fmla="*/ 653 w 1386"/>
                <a:gd name="T19" fmla="*/ 1061 h 1407"/>
                <a:gd name="T20" fmla="*/ 735 w 1386"/>
                <a:gd name="T21" fmla="*/ 1115 h 1407"/>
                <a:gd name="T22" fmla="*/ 735 w 1386"/>
                <a:gd name="T23" fmla="*/ 1195 h 1407"/>
                <a:gd name="T24" fmla="*/ 1008 w 1386"/>
                <a:gd name="T25" fmla="*/ 1162 h 1407"/>
                <a:gd name="T26" fmla="*/ 1328 w 1386"/>
                <a:gd name="T27" fmla="*/ 1195 h 1407"/>
                <a:gd name="T28" fmla="*/ 1386 w 1386"/>
                <a:gd name="T29" fmla="*/ 1335 h 1407"/>
                <a:gd name="T30" fmla="*/ 487 w 1386"/>
                <a:gd name="T31" fmla="*/ 1407 h 1407"/>
                <a:gd name="T32" fmla="*/ 151 w 1386"/>
                <a:gd name="T33" fmla="*/ 1182 h 1407"/>
                <a:gd name="T34" fmla="*/ 0 w 1386"/>
                <a:gd name="T35" fmla="*/ 115 h 1407"/>
                <a:gd name="T36" fmla="*/ 0 w 1386"/>
                <a:gd name="T37" fmla="*/ 115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6" h="1407">
                  <a:moveTo>
                    <a:pt x="0" y="115"/>
                  </a:moveTo>
                  <a:lnTo>
                    <a:pt x="192" y="0"/>
                  </a:lnTo>
                  <a:lnTo>
                    <a:pt x="320" y="37"/>
                  </a:lnTo>
                  <a:lnTo>
                    <a:pt x="487" y="163"/>
                  </a:lnTo>
                  <a:lnTo>
                    <a:pt x="606" y="498"/>
                  </a:lnTo>
                  <a:lnTo>
                    <a:pt x="681" y="624"/>
                  </a:lnTo>
                  <a:lnTo>
                    <a:pt x="696" y="779"/>
                  </a:lnTo>
                  <a:lnTo>
                    <a:pt x="627" y="933"/>
                  </a:lnTo>
                  <a:lnTo>
                    <a:pt x="668" y="1019"/>
                  </a:lnTo>
                  <a:lnTo>
                    <a:pt x="653" y="1061"/>
                  </a:lnTo>
                  <a:lnTo>
                    <a:pt x="735" y="1115"/>
                  </a:lnTo>
                  <a:lnTo>
                    <a:pt x="735" y="1195"/>
                  </a:lnTo>
                  <a:lnTo>
                    <a:pt x="1008" y="1162"/>
                  </a:lnTo>
                  <a:lnTo>
                    <a:pt x="1328" y="1195"/>
                  </a:lnTo>
                  <a:lnTo>
                    <a:pt x="1386" y="1335"/>
                  </a:lnTo>
                  <a:lnTo>
                    <a:pt x="487" y="1407"/>
                  </a:lnTo>
                  <a:lnTo>
                    <a:pt x="151" y="1182"/>
                  </a:lnTo>
                  <a:lnTo>
                    <a:pt x="0" y="115"/>
                  </a:lnTo>
                  <a:lnTo>
                    <a:pt x="0" y="115"/>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467"/>
            <p:cNvSpPr>
              <a:spLocks/>
            </p:cNvSpPr>
            <p:nvPr/>
          </p:nvSpPr>
          <p:spPr bwMode="auto">
            <a:xfrm>
              <a:off x="2960688" y="192088"/>
              <a:ext cx="1582738" cy="2339975"/>
            </a:xfrm>
            <a:custGeom>
              <a:avLst/>
              <a:gdLst>
                <a:gd name="T0" fmla="*/ 861 w 997"/>
                <a:gd name="T1" fmla="*/ 0 h 1474"/>
                <a:gd name="T2" fmla="*/ 655 w 997"/>
                <a:gd name="T3" fmla="*/ 78 h 1474"/>
                <a:gd name="T4" fmla="*/ 573 w 997"/>
                <a:gd name="T5" fmla="*/ 195 h 1474"/>
                <a:gd name="T6" fmla="*/ 467 w 997"/>
                <a:gd name="T7" fmla="*/ 215 h 1474"/>
                <a:gd name="T8" fmla="*/ 435 w 997"/>
                <a:gd name="T9" fmla="*/ 368 h 1474"/>
                <a:gd name="T10" fmla="*/ 394 w 997"/>
                <a:gd name="T11" fmla="*/ 608 h 1474"/>
                <a:gd name="T12" fmla="*/ 400 w 997"/>
                <a:gd name="T13" fmla="*/ 717 h 1474"/>
                <a:gd name="T14" fmla="*/ 398 w 997"/>
                <a:gd name="T15" fmla="*/ 717 h 1474"/>
                <a:gd name="T16" fmla="*/ 396 w 997"/>
                <a:gd name="T17" fmla="*/ 721 h 1474"/>
                <a:gd name="T18" fmla="*/ 391 w 997"/>
                <a:gd name="T19" fmla="*/ 727 h 1474"/>
                <a:gd name="T20" fmla="*/ 387 w 997"/>
                <a:gd name="T21" fmla="*/ 740 h 1474"/>
                <a:gd name="T22" fmla="*/ 383 w 997"/>
                <a:gd name="T23" fmla="*/ 753 h 1474"/>
                <a:gd name="T24" fmla="*/ 378 w 997"/>
                <a:gd name="T25" fmla="*/ 768 h 1474"/>
                <a:gd name="T26" fmla="*/ 372 w 997"/>
                <a:gd name="T27" fmla="*/ 784 h 1474"/>
                <a:gd name="T28" fmla="*/ 368 w 997"/>
                <a:gd name="T29" fmla="*/ 803 h 1474"/>
                <a:gd name="T30" fmla="*/ 361 w 997"/>
                <a:gd name="T31" fmla="*/ 818 h 1474"/>
                <a:gd name="T32" fmla="*/ 352 w 997"/>
                <a:gd name="T33" fmla="*/ 838 h 1474"/>
                <a:gd name="T34" fmla="*/ 348 w 997"/>
                <a:gd name="T35" fmla="*/ 853 h 1474"/>
                <a:gd name="T36" fmla="*/ 344 w 997"/>
                <a:gd name="T37" fmla="*/ 870 h 1474"/>
                <a:gd name="T38" fmla="*/ 337 w 997"/>
                <a:gd name="T39" fmla="*/ 885 h 1474"/>
                <a:gd name="T40" fmla="*/ 335 w 997"/>
                <a:gd name="T41" fmla="*/ 900 h 1474"/>
                <a:gd name="T42" fmla="*/ 335 w 997"/>
                <a:gd name="T43" fmla="*/ 913 h 1474"/>
                <a:gd name="T44" fmla="*/ 335 w 997"/>
                <a:gd name="T45" fmla="*/ 924 h 1474"/>
                <a:gd name="T46" fmla="*/ 335 w 997"/>
                <a:gd name="T47" fmla="*/ 931 h 1474"/>
                <a:gd name="T48" fmla="*/ 335 w 997"/>
                <a:gd name="T49" fmla="*/ 944 h 1474"/>
                <a:gd name="T50" fmla="*/ 335 w 997"/>
                <a:gd name="T51" fmla="*/ 955 h 1474"/>
                <a:gd name="T52" fmla="*/ 335 w 997"/>
                <a:gd name="T53" fmla="*/ 970 h 1474"/>
                <a:gd name="T54" fmla="*/ 335 w 997"/>
                <a:gd name="T55" fmla="*/ 981 h 1474"/>
                <a:gd name="T56" fmla="*/ 335 w 997"/>
                <a:gd name="T57" fmla="*/ 996 h 1474"/>
                <a:gd name="T58" fmla="*/ 335 w 997"/>
                <a:gd name="T59" fmla="*/ 1009 h 1474"/>
                <a:gd name="T60" fmla="*/ 335 w 997"/>
                <a:gd name="T61" fmla="*/ 1024 h 1474"/>
                <a:gd name="T62" fmla="*/ 335 w 997"/>
                <a:gd name="T63" fmla="*/ 1037 h 1474"/>
                <a:gd name="T64" fmla="*/ 335 w 997"/>
                <a:gd name="T65" fmla="*/ 1048 h 1474"/>
                <a:gd name="T66" fmla="*/ 335 w 997"/>
                <a:gd name="T67" fmla="*/ 1058 h 1474"/>
                <a:gd name="T68" fmla="*/ 335 w 997"/>
                <a:gd name="T69" fmla="*/ 1071 h 1474"/>
                <a:gd name="T70" fmla="*/ 335 w 997"/>
                <a:gd name="T71" fmla="*/ 1084 h 1474"/>
                <a:gd name="T72" fmla="*/ 335 w 997"/>
                <a:gd name="T73" fmla="*/ 1091 h 1474"/>
                <a:gd name="T74" fmla="*/ 352 w 997"/>
                <a:gd name="T75" fmla="*/ 1210 h 1474"/>
                <a:gd name="T76" fmla="*/ 246 w 997"/>
                <a:gd name="T77" fmla="*/ 1268 h 1474"/>
                <a:gd name="T78" fmla="*/ 0 w 997"/>
                <a:gd name="T79" fmla="*/ 1474 h 1474"/>
                <a:gd name="T80" fmla="*/ 534 w 997"/>
                <a:gd name="T81" fmla="*/ 1454 h 1474"/>
                <a:gd name="T82" fmla="*/ 997 w 997"/>
                <a:gd name="T83" fmla="*/ 550 h 1474"/>
                <a:gd name="T84" fmla="*/ 861 w 997"/>
                <a:gd name="T85" fmla="*/ 0 h 1474"/>
                <a:gd name="T86" fmla="*/ 861 w 997"/>
                <a:gd name="T87" fmla="*/ 0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7" h="1474">
                  <a:moveTo>
                    <a:pt x="861" y="0"/>
                  </a:moveTo>
                  <a:lnTo>
                    <a:pt x="655" y="78"/>
                  </a:lnTo>
                  <a:lnTo>
                    <a:pt x="573" y="195"/>
                  </a:lnTo>
                  <a:lnTo>
                    <a:pt x="467" y="215"/>
                  </a:lnTo>
                  <a:lnTo>
                    <a:pt x="435" y="368"/>
                  </a:lnTo>
                  <a:lnTo>
                    <a:pt x="394" y="608"/>
                  </a:lnTo>
                  <a:lnTo>
                    <a:pt x="400" y="717"/>
                  </a:lnTo>
                  <a:lnTo>
                    <a:pt x="398" y="717"/>
                  </a:lnTo>
                  <a:lnTo>
                    <a:pt x="396" y="721"/>
                  </a:lnTo>
                  <a:lnTo>
                    <a:pt x="391" y="727"/>
                  </a:lnTo>
                  <a:lnTo>
                    <a:pt x="387" y="740"/>
                  </a:lnTo>
                  <a:lnTo>
                    <a:pt x="383" y="753"/>
                  </a:lnTo>
                  <a:lnTo>
                    <a:pt x="378" y="768"/>
                  </a:lnTo>
                  <a:lnTo>
                    <a:pt x="372" y="784"/>
                  </a:lnTo>
                  <a:lnTo>
                    <a:pt x="368" y="803"/>
                  </a:lnTo>
                  <a:lnTo>
                    <a:pt x="361" y="818"/>
                  </a:lnTo>
                  <a:lnTo>
                    <a:pt x="352" y="838"/>
                  </a:lnTo>
                  <a:lnTo>
                    <a:pt x="348" y="853"/>
                  </a:lnTo>
                  <a:lnTo>
                    <a:pt x="344" y="870"/>
                  </a:lnTo>
                  <a:lnTo>
                    <a:pt x="337" y="885"/>
                  </a:lnTo>
                  <a:lnTo>
                    <a:pt x="335" y="900"/>
                  </a:lnTo>
                  <a:lnTo>
                    <a:pt x="335" y="913"/>
                  </a:lnTo>
                  <a:lnTo>
                    <a:pt x="335" y="924"/>
                  </a:lnTo>
                  <a:lnTo>
                    <a:pt x="335" y="931"/>
                  </a:lnTo>
                  <a:lnTo>
                    <a:pt x="335" y="944"/>
                  </a:lnTo>
                  <a:lnTo>
                    <a:pt x="335" y="955"/>
                  </a:lnTo>
                  <a:lnTo>
                    <a:pt x="335" y="970"/>
                  </a:lnTo>
                  <a:lnTo>
                    <a:pt x="335" y="981"/>
                  </a:lnTo>
                  <a:lnTo>
                    <a:pt x="335" y="996"/>
                  </a:lnTo>
                  <a:lnTo>
                    <a:pt x="335" y="1009"/>
                  </a:lnTo>
                  <a:lnTo>
                    <a:pt x="335" y="1024"/>
                  </a:lnTo>
                  <a:lnTo>
                    <a:pt x="335" y="1037"/>
                  </a:lnTo>
                  <a:lnTo>
                    <a:pt x="335" y="1048"/>
                  </a:lnTo>
                  <a:lnTo>
                    <a:pt x="335" y="1058"/>
                  </a:lnTo>
                  <a:lnTo>
                    <a:pt x="335" y="1071"/>
                  </a:lnTo>
                  <a:lnTo>
                    <a:pt x="335" y="1084"/>
                  </a:lnTo>
                  <a:lnTo>
                    <a:pt x="335" y="1091"/>
                  </a:lnTo>
                  <a:lnTo>
                    <a:pt x="352" y="1210"/>
                  </a:lnTo>
                  <a:lnTo>
                    <a:pt x="246" y="1268"/>
                  </a:lnTo>
                  <a:lnTo>
                    <a:pt x="0" y="1474"/>
                  </a:lnTo>
                  <a:lnTo>
                    <a:pt x="534" y="1454"/>
                  </a:lnTo>
                  <a:lnTo>
                    <a:pt x="997" y="550"/>
                  </a:lnTo>
                  <a:lnTo>
                    <a:pt x="861" y="0"/>
                  </a:lnTo>
                  <a:lnTo>
                    <a:pt x="861"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468"/>
            <p:cNvSpPr>
              <a:spLocks/>
            </p:cNvSpPr>
            <p:nvPr/>
          </p:nvSpPr>
          <p:spPr bwMode="auto">
            <a:xfrm>
              <a:off x="0" y="422275"/>
              <a:ext cx="927100" cy="2587625"/>
            </a:xfrm>
            <a:custGeom>
              <a:avLst/>
              <a:gdLst>
                <a:gd name="T0" fmla="*/ 0 w 584"/>
                <a:gd name="T1" fmla="*/ 1556 h 1630"/>
                <a:gd name="T2" fmla="*/ 0 w 584"/>
                <a:gd name="T3" fmla="*/ 128 h 1630"/>
                <a:gd name="T4" fmla="*/ 162 w 584"/>
                <a:gd name="T5" fmla="*/ 0 h 1630"/>
                <a:gd name="T6" fmla="*/ 262 w 584"/>
                <a:gd name="T7" fmla="*/ 29 h 1630"/>
                <a:gd name="T8" fmla="*/ 418 w 584"/>
                <a:gd name="T9" fmla="*/ 163 h 1630"/>
                <a:gd name="T10" fmla="*/ 370 w 584"/>
                <a:gd name="T11" fmla="*/ 195 h 1630"/>
                <a:gd name="T12" fmla="*/ 344 w 584"/>
                <a:gd name="T13" fmla="*/ 295 h 1630"/>
                <a:gd name="T14" fmla="*/ 431 w 584"/>
                <a:gd name="T15" fmla="*/ 355 h 1630"/>
                <a:gd name="T16" fmla="*/ 469 w 584"/>
                <a:gd name="T17" fmla="*/ 446 h 1630"/>
                <a:gd name="T18" fmla="*/ 385 w 584"/>
                <a:gd name="T19" fmla="*/ 578 h 1630"/>
                <a:gd name="T20" fmla="*/ 498 w 584"/>
                <a:gd name="T21" fmla="*/ 546 h 1630"/>
                <a:gd name="T22" fmla="*/ 545 w 584"/>
                <a:gd name="T23" fmla="*/ 704 h 1630"/>
                <a:gd name="T24" fmla="*/ 469 w 584"/>
                <a:gd name="T25" fmla="*/ 965 h 1630"/>
                <a:gd name="T26" fmla="*/ 418 w 584"/>
                <a:gd name="T27" fmla="*/ 1294 h 1630"/>
                <a:gd name="T28" fmla="*/ 584 w 584"/>
                <a:gd name="T29" fmla="*/ 1376 h 1630"/>
                <a:gd name="T30" fmla="*/ 385 w 584"/>
                <a:gd name="T31" fmla="*/ 1415 h 1630"/>
                <a:gd name="T32" fmla="*/ 162 w 584"/>
                <a:gd name="T33" fmla="*/ 1630 h 1630"/>
                <a:gd name="T34" fmla="*/ 0 w 584"/>
                <a:gd name="T35" fmla="*/ 1556 h 1630"/>
                <a:gd name="T36" fmla="*/ 0 w 584"/>
                <a:gd name="T37" fmla="*/ 1556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4" h="1630">
                  <a:moveTo>
                    <a:pt x="0" y="1556"/>
                  </a:moveTo>
                  <a:lnTo>
                    <a:pt x="0" y="128"/>
                  </a:lnTo>
                  <a:lnTo>
                    <a:pt x="162" y="0"/>
                  </a:lnTo>
                  <a:lnTo>
                    <a:pt x="262" y="29"/>
                  </a:lnTo>
                  <a:lnTo>
                    <a:pt x="418" y="163"/>
                  </a:lnTo>
                  <a:lnTo>
                    <a:pt x="370" y="195"/>
                  </a:lnTo>
                  <a:lnTo>
                    <a:pt x="344" y="295"/>
                  </a:lnTo>
                  <a:lnTo>
                    <a:pt x="431" y="355"/>
                  </a:lnTo>
                  <a:lnTo>
                    <a:pt x="469" y="446"/>
                  </a:lnTo>
                  <a:lnTo>
                    <a:pt x="385" y="578"/>
                  </a:lnTo>
                  <a:lnTo>
                    <a:pt x="498" y="546"/>
                  </a:lnTo>
                  <a:lnTo>
                    <a:pt x="545" y="704"/>
                  </a:lnTo>
                  <a:lnTo>
                    <a:pt x="469" y="965"/>
                  </a:lnTo>
                  <a:lnTo>
                    <a:pt x="418" y="1294"/>
                  </a:lnTo>
                  <a:lnTo>
                    <a:pt x="584" y="1376"/>
                  </a:lnTo>
                  <a:lnTo>
                    <a:pt x="385" y="1415"/>
                  </a:lnTo>
                  <a:lnTo>
                    <a:pt x="162" y="1630"/>
                  </a:lnTo>
                  <a:lnTo>
                    <a:pt x="0" y="1556"/>
                  </a:lnTo>
                  <a:lnTo>
                    <a:pt x="0" y="1556"/>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469"/>
            <p:cNvSpPr>
              <a:spLocks/>
            </p:cNvSpPr>
            <p:nvPr/>
          </p:nvSpPr>
          <p:spPr bwMode="auto">
            <a:xfrm>
              <a:off x="0" y="168275"/>
              <a:ext cx="6411913" cy="4832350"/>
            </a:xfrm>
            <a:custGeom>
              <a:avLst/>
              <a:gdLst>
                <a:gd name="T0" fmla="*/ 604 w 4039"/>
                <a:gd name="T1" fmla="*/ 1521 h 3044"/>
                <a:gd name="T2" fmla="*/ 671 w 4039"/>
                <a:gd name="T3" fmla="*/ 1422 h 3044"/>
                <a:gd name="T4" fmla="*/ 872 w 4039"/>
                <a:gd name="T5" fmla="*/ 1348 h 3044"/>
                <a:gd name="T6" fmla="*/ 1160 w 4039"/>
                <a:gd name="T7" fmla="*/ 1361 h 3044"/>
                <a:gd name="T8" fmla="*/ 1047 w 4039"/>
                <a:gd name="T9" fmla="*/ 1309 h 3044"/>
                <a:gd name="T10" fmla="*/ 1415 w 4039"/>
                <a:gd name="T11" fmla="*/ 1275 h 3044"/>
                <a:gd name="T12" fmla="*/ 1716 w 4039"/>
                <a:gd name="T13" fmla="*/ 1355 h 3044"/>
                <a:gd name="T14" fmla="*/ 1722 w 4039"/>
                <a:gd name="T15" fmla="*/ 1400 h 3044"/>
                <a:gd name="T16" fmla="*/ 1789 w 4039"/>
                <a:gd name="T17" fmla="*/ 1428 h 3044"/>
                <a:gd name="T18" fmla="*/ 1923 w 4039"/>
                <a:gd name="T19" fmla="*/ 1493 h 3044"/>
                <a:gd name="T20" fmla="*/ 2124 w 4039"/>
                <a:gd name="T21" fmla="*/ 1301 h 3044"/>
                <a:gd name="T22" fmla="*/ 2250 w 4039"/>
                <a:gd name="T23" fmla="*/ 1255 h 3044"/>
                <a:gd name="T24" fmla="*/ 2246 w 4039"/>
                <a:gd name="T25" fmla="*/ 1013 h 3044"/>
                <a:gd name="T26" fmla="*/ 2352 w 4039"/>
                <a:gd name="T27" fmla="*/ 690 h 3044"/>
                <a:gd name="T28" fmla="*/ 2486 w 4039"/>
                <a:gd name="T29" fmla="*/ 684 h 3044"/>
                <a:gd name="T30" fmla="*/ 2399 w 4039"/>
                <a:gd name="T31" fmla="*/ 522 h 3044"/>
                <a:gd name="T32" fmla="*/ 2250 w 4039"/>
                <a:gd name="T33" fmla="*/ 645 h 3044"/>
                <a:gd name="T34" fmla="*/ 2358 w 4039"/>
                <a:gd name="T35" fmla="*/ 377 h 3044"/>
                <a:gd name="T36" fmla="*/ 2419 w 4039"/>
                <a:gd name="T37" fmla="*/ 316 h 3044"/>
                <a:gd name="T38" fmla="*/ 2661 w 4039"/>
                <a:gd name="T39" fmla="*/ 422 h 3044"/>
                <a:gd name="T40" fmla="*/ 2447 w 4039"/>
                <a:gd name="T41" fmla="*/ 202 h 3044"/>
                <a:gd name="T42" fmla="*/ 2713 w 4039"/>
                <a:gd name="T43" fmla="*/ 0 h 3044"/>
                <a:gd name="T44" fmla="*/ 2968 w 4039"/>
                <a:gd name="T45" fmla="*/ 26 h 3044"/>
                <a:gd name="T46" fmla="*/ 3197 w 4039"/>
                <a:gd name="T47" fmla="*/ 323 h 3044"/>
                <a:gd name="T48" fmla="*/ 3450 w 4039"/>
                <a:gd name="T49" fmla="*/ 658 h 3044"/>
                <a:gd name="T50" fmla="*/ 3797 w 4039"/>
                <a:gd name="T51" fmla="*/ 1482 h 3044"/>
                <a:gd name="T52" fmla="*/ 4039 w 4039"/>
                <a:gd name="T53" fmla="*/ 3018 h 3044"/>
                <a:gd name="T54" fmla="*/ 0 w 4039"/>
                <a:gd name="T55" fmla="*/ 3044 h 3044"/>
                <a:gd name="T56" fmla="*/ 0 w 4039"/>
                <a:gd name="T57" fmla="*/ 1569 h 3044"/>
                <a:gd name="T58" fmla="*/ 604 w 4039"/>
                <a:gd name="T59" fmla="*/ 1521 h 3044"/>
                <a:gd name="T60" fmla="*/ 604 w 4039"/>
                <a:gd name="T61" fmla="*/ 1521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39" h="3044">
                  <a:moveTo>
                    <a:pt x="604" y="1521"/>
                  </a:moveTo>
                  <a:lnTo>
                    <a:pt x="671" y="1422"/>
                  </a:lnTo>
                  <a:lnTo>
                    <a:pt x="872" y="1348"/>
                  </a:lnTo>
                  <a:lnTo>
                    <a:pt x="1160" y="1361"/>
                  </a:lnTo>
                  <a:lnTo>
                    <a:pt x="1047" y="1309"/>
                  </a:lnTo>
                  <a:lnTo>
                    <a:pt x="1415" y="1275"/>
                  </a:lnTo>
                  <a:lnTo>
                    <a:pt x="1716" y="1355"/>
                  </a:lnTo>
                  <a:lnTo>
                    <a:pt x="1722" y="1400"/>
                  </a:lnTo>
                  <a:lnTo>
                    <a:pt x="1789" y="1428"/>
                  </a:lnTo>
                  <a:lnTo>
                    <a:pt x="1923" y="1493"/>
                  </a:lnTo>
                  <a:lnTo>
                    <a:pt x="2124" y="1301"/>
                  </a:lnTo>
                  <a:lnTo>
                    <a:pt x="2250" y="1255"/>
                  </a:lnTo>
                  <a:lnTo>
                    <a:pt x="2246" y="1013"/>
                  </a:lnTo>
                  <a:lnTo>
                    <a:pt x="2352" y="690"/>
                  </a:lnTo>
                  <a:lnTo>
                    <a:pt x="2486" y="684"/>
                  </a:lnTo>
                  <a:lnTo>
                    <a:pt x="2399" y="522"/>
                  </a:lnTo>
                  <a:lnTo>
                    <a:pt x="2250" y="645"/>
                  </a:lnTo>
                  <a:lnTo>
                    <a:pt x="2358" y="377"/>
                  </a:lnTo>
                  <a:lnTo>
                    <a:pt x="2419" y="316"/>
                  </a:lnTo>
                  <a:lnTo>
                    <a:pt x="2661" y="422"/>
                  </a:lnTo>
                  <a:lnTo>
                    <a:pt x="2447" y="202"/>
                  </a:lnTo>
                  <a:lnTo>
                    <a:pt x="2713" y="0"/>
                  </a:lnTo>
                  <a:lnTo>
                    <a:pt x="2968" y="26"/>
                  </a:lnTo>
                  <a:lnTo>
                    <a:pt x="3197" y="323"/>
                  </a:lnTo>
                  <a:lnTo>
                    <a:pt x="3450" y="658"/>
                  </a:lnTo>
                  <a:lnTo>
                    <a:pt x="3797" y="1482"/>
                  </a:lnTo>
                  <a:lnTo>
                    <a:pt x="4039" y="3018"/>
                  </a:lnTo>
                  <a:lnTo>
                    <a:pt x="0" y="3044"/>
                  </a:lnTo>
                  <a:lnTo>
                    <a:pt x="0" y="1569"/>
                  </a:lnTo>
                  <a:lnTo>
                    <a:pt x="604" y="1521"/>
                  </a:lnTo>
                  <a:lnTo>
                    <a:pt x="604" y="1521"/>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470"/>
            <p:cNvSpPr>
              <a:spLocks/>
            </p:cNvSpPr>
            <p:nvPr/>
          </p:nvSpPr>
          <p:spPr bwMode="auto">
            <a:xfrm>
              <a:off x="0" y="4606925"/>
              <a:ext cx="6294438" cy="2176463"/>
            </a:xfrm>
            <a:custGeom>
              <a:avLst/>
              <a:gdLst>
                <a:gd name="T0" fmla="*/ 0 w 3965"/>
                <a:gd name="T1" fmla="*/ 0 h 1371"/>
                <a:gd name="T2" fmla="*/ 2010 w 3965"/>
                <a:gd name="T3" fmla="*/ 108 h 1371"/>
                <a:gd name="T4" fmla="*/ 3383 w 3965"/>
                <a:gd name="T5" fmla="*/ 370 h 1371"/>
                <a:gd name="T6" fmla="*/ 3965 w 3965"/>
                <a:gd name="T7" fmla="*/ 1371 h 1371"/>
                <a:gd name="T8" fmla="*/ 0 w 3965"/>
                <a:gd name="T9" fmla="*/ 1371 h 1371"/>
                <a:gd name="T10" fmla="*/ 0 w 3965"/>
                <a:gd name="T11" fmla="*/ 0 h 1371"/>
                <a:gd name="T12" fmla="*/ 0 w 3965"/>
                <a:gd name="T13" fmla="*/ 0 h 1371"/>
              </a:gdLst>
              <a:ahLst/>
              <a:cxnLst>
                <a:cxn ang="0">
                  <a:pos x="T0" y="T1"/>
                </a:cxn>
                <a:cxn ang="0">
                  <a:pos x="T2" y="T3"/>
                </a:cxn>
                <a:cxn ang="0">
                  <a:pos x="T4" y="T5"/>
                </a:cxn>
                <a:cxn ang="0">
                  <a:pos x="T6" y="T7"/>
                </a:cxn>
                <a:cxn ang="0">
                  <a:pos x="T8" y="T9"/>
                </a:cxn>
                <a:cxn ang="0">
                  <a:pos x="T10" y="T11"/>
                </a:cxn>
                <a:cxn ang="0">
                  <a:pos x="T12" y="T13"/>
                </a:cxn>
              </a:cxnLst>
              <a:rect l="0" t="0" r="r" b="b"/>
              <a:pathLst>
                <a:path w="3965" h="1371">
                  <a:moveTo>
                    <a:pt x="0" y="0"/>
                  </a:moveTo>
                  <a:lnTo>
                    <a:pt x="2010" y="108"/>
                  </a:lnTo>
                  <a:lnTo>
                    <a:pt x="3383" y="370"/>
                  </a:lnTo>
                  <a:lnTo>
                    <a:pt x="3965" y="1371"/>
                  </a:lnTo>
                  <a:lnTo>
                    <a:pt x="0" y="1371"/>
                  </a:lnTo>
                  <a:lnTo>
                    <a:pt x="0" y="0"/>
                  </a:lnTo>
                  <a:lnTo>
                    <a:pt x="0"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471"/>
            <p:cNvSpPr>
              <a:spLocks/>
            </p:cNvSpPr>
            <p:nvPr/>
          </p:nvSpPr>
          <p:spPr bwMode="auto">
            <a:xfrm>
              <a:off x="2266950" y="3960813"/>
              <a:ext cx="3392488" cy="968375"/>
            </a:xfrm>
            <a:custGeom>
              <a:avLst/>
              <a:gdLst>
                <a:gd name="T0" fmla="*/ 636 w 2137"/>
                <a:gd name="T1" fmla="*/ 179 h 610"/>
                <a:gd name="T2" fmla="*/ 621 w 2137"/>
                <a:gd name="T3" fmla="*/ 45 h 610"/>
                <a:gd name="T4" fmla="*/ 776 w 2137"/>
                <a:gd name="T5" fmla="*/ 0 h 610"/>
                <a:gd name="T6" fmla="*/ 898 w 2137"/>
                <a:gd name="T7" fmla="*/ 45 h 610"/>
                <a:gd name="T8" fmla="*/ 1032 w 2137"/>
                <a:gd name="T9" fmla="*/ 0 h 610"/>
                <a:gd name="T10" fmla="*/ 1473 w 2137"/>
                <a:gd name="T11" fmla="*/ 78 h 610"/>
                <a:gd name="T12" fmla="*/ 2016 w 2137"/>
                <a:gd name="T13" fmla="*/ 145 h 610"/>
                <a:gd name="T14" fmla="*/ 2137 w 2137"/>
                <a:gd name="T15" fmla="*/ 314 h 610"/>
                <a:gd name="T16" fmla="*/ 1720 w 2137"/>
                <a:gd name="T17" fmla="*/ 322 h 610"/>
                <a:gd name="T18" fmla="*/ 1285 w 2137"/>
                <a:gd name="T19" fmla="*/ 333 h 610"/>
                <a:gd name="T20" fmla="*/ 876 w 2137"/>
                <a:gd name="T21" fmla="*/ 246 h 610"/>
                <a:gd name="T22" fmla="*/ 783 w 2137"/>
                <a:gd name="T23" fmla="*/ 314 h 610"/>
                <a:gd name="T24" fmla="*/ 750 w 2137"/>
                <a:gd name="T25" fmla="*/ 387 h 610"/>
                <a:gd name="T26" fmla="*/ 991 w 2137"/>
                <a:gd name="T27" fmla="*/ 361 h 610"/>
                <a:gd name="T28" fmla="*/ 1172 w 2137"/>
                <a:gd name="T29" fmla="*/ 368 h 610"/>
                <a:gd name="T30" fmla="*/ 1789 w 2137"/>
                <a:gd name="T31" fmla="*/ 487 h 610"/>
                <a:gd name="T32" fmla="*/ 1620 w 2137"/>
                <a:gd name="T33" fmla="*/ 610 h 610"/>
                <a:gd name="T34" fmla="*/ 0 w 2137"/>
                <a:gd name="T35" fmla="*/ 400 h 610"/>
                <a:gd name="T36" fmla="*/ 636 w 2137"/>
                <a:gd name="T37" fmla="*/ 179 h 610"/>
                <a:gd name="T38" fmla="*/ 636 w 2137"/>
                <a:gd name="T39" fmla="*/ 179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37" h="610">
                  <a:moveTo>
                    <a:pt x="636" y="179"/>
                  </a:moveTo>
                  <a:lnTo>
                    <a:pt x="621" y="45"/>
                  </a:lnTo>
                  <a:lnTo>
                    <a:pt x="776" y="0"/>
                  </a:lnTo>
                  <a:lnTo>
                    <a:pt x="898" y="45"/>
                  </a:lnTo>
                  <a:lnTo>
                    <a:pt x="1032" y="0"/>
                  </a:lnTo>
                  <a:lnTo>
                    <a:pt x="1473" y="78"/>
                  </a:lnTo>
                  <a:lnTo>
                    <a:pt x="2016" y="145"/>
                  </a:lnTo>
                  <a:lnTo>
                    <a:pt x="2137" y="314"/>
                  </a:lnTo>
                  <a:lnTo>
                    <a:pt x="1720" y="322"/>
                  </a:lnTo>
                  <a:lnTo>
                    <a:pt x="1285" y="333"/>
                  </a:lnTo>
                  <a:lnTo>
                    <a:pt x="876" y="246"/>
                  </a:lnTo>
                  <a:lnTo>
                    <a:pt x="783" y="314"/>
                  </a:lnTo>
                  <a:lnTo>
                    <a:pt x="750" y="387"/>
                  </a:lnTo>
                  <a:lnTo>
                    <a:pt x="991" y="361"/>
                  </a:lnTo>
                  <a:lnTo>
                    <a:pt x="1172" y="368"/>
                  </a:lnTo>
                  <a:lnTo>
                    <a:pt x="1789" y="487"/>
                  </a:lnTo>
                  <a:lnTo>
                    <a:pt x="1620" y="610"/>
                  </a:lnTo>
                  <a:lnTo>
                    <a:pt x="0" y="400"/>
                  </a:lnTo>
                  <a:lnTo>
                    <a:pt x="636" y="179"/>
                  </a:lnTo>
                  <a:lnTo>
                    <a:pt x="636" y="179"/>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472"/>
            <p:cNvSpPr>
              <a:spLocks/>
            </p:cNvSpPr>
            <p:nvPr/>
          </p:nvSpPr>
          <p:spPr bwMode="auto">
            <a:xfrm>
              <a:off x="0" y="6423025"/>
              <a:ext cx="4649788" cy="360363"/>
            </a:xfrm>
            <a:custGeom>
              <a:avLst/>
              <a:gdLst>
                <a:gd name="T0" fmla="*/ 1298 w 2929"/>
                <a:gd name="T1" fmla="*/ 26 h 227"/>
                <a:gd name="T2" fmla="*/ 1015 w 2929"/>
                <a:gd name="T3" fmla="*/ 71 h 227"/>
                <a:gd name="T4" fmla="*/ 943 w 2929"/>
                <a:gd name="T5" fmla="*/ 139 h 227"/>
                <a:gd name="T6" fmla="*/ 545 w 2929"/>
                <a:gd name="T7" fmla="*/ 65 h 227"/>
                <a:gd name="T8" fmla="*/ 0 w 2929"/>
                <a:gd name="T9" fmla="*/ 110 h 227"/>
                <a:gd name="T10" fmla="*/ 0 w 2929"/>
                <a:gd name="T11" fmla="*/ 227 h 227"/>
                <a:gd name="T12" fmla="*/ 716 w 2929"/>
                <a:gd name="T13" fmla="*/ 227 h 227"/>
                <a:gd name="T14" fmla="*/ 1279 w 2929"/>
                <a:gd name="T15" fmla="*/ 110 h 227"/>
                <a:gd name="T16" fmla="*/ 1713 w 2929"/>
                <a:gd name="T17" fmla="*/ 87 h 227"/>
                <a:gd name="T18" fmla="*/ 1627 w 2929"/>
                <a:gd name="T19" fmla="*/ 173 h 227"/>
                <a:gd name="T20" fmla="*/ 1895 w 2929"/>
                <a:gd name="T21" fmla="*/ 141 h 227"/>
                <a:gd name="T22" fmla="*/ 2319 w 2929"/>
                <a:gd name="T23" fmla="*/ 141 h 227"/>
                <a:gd name="T24" fmla="*/ 2929 w 2929"/>
                <a:gd name="T25" fmla="*/ 141 h 227"/>
                <a:gd name="T26" fmla="*/ 2529 w 2929"/>
                <a:gd name="T27" fmla="*/ 76 h 227"/>
                <a:gd name="T28" fmla="*/ 2127 w 2929"/>
                <a:gd name="T29" fmla="*/ 50 h 227"/>
                <a:gd name="T30" fmla="*/ 1956 w 2929"/>
                <a:gd name="T31" fmla="*/ 33 h 227"/>
                <a:gd name="T32" fmla="*/ 1445 w 2929"/>
                <a:gd name="T33" fmla="*/ 0 h 227"/>
                <a:gd name="T34" fmla="*/ 1298 w 2929"/>
                <a:gd name="T35" fmla="*/ 26 h 227"/>
                <a:gd name="T36" fmla="*/ 1298 w 2929"/>
                <a:gd name="T37" fmla="*/ 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29" h="227">
                  <a:moveTo>
                    <a:pt x="1298" y="26"/>
                  </a:moveTo>
                  <a:lnTo>
                    <a:pt x="1015" y="71"/>
                  </a:lnTo>
                  <a:lnTo>
                    <a:pt x="943" y="139"/>
                  </a:lnTo>
                  <a:lnTo>
                    <a:pt x="545" y="65"/>
                  </a:lnTo>
                  <a:lnTo>
                    <a:pt x="0" y="110"/>
                  </a:lnTo>
                  <a:lnTo>
                    <a:pt x="0" y="227"/>
                  </a:lnTo>
                  <a:lnTo>
                    <a:pt x="716" y="227"/>
                  </a:lnTo>
                  <a:lnTo>
                    <a:pt x="1279" y="110"/>
                  </a:lnTo>
                  <a:lnTo>
                    <a:pt x="1713" y="87"/>
                  </a:lnTo>
                  <a:lnTo>
                    <a:pt x="1627" y="173"/>
                  </a:lnTo>
                  <a:lnTo>
                    <a:pt x="1895" y="141"/>
                  </a:lnTo>
                  <a:lnTo>
                    <a:pt x="2319" y="141"/>
                  </a:lnTo>
                  <a:lnTo>
                    <a:pt x="2929" y="141"/>
                  </a:lnTo>
                  <a:lnTo>
                    <a:pt x="2529" y="76"/>
                  </a:lnTo>
                  <a:lnTo>
                    <a:pt x="2127" y="50"/>
                  </a:lnTo>
                  <a:lnTo>
                    <a:pt x="1956" y="33"/>
                  </a:lnTo>
                  <a:lnTo>
                    <a:pt x="1445" y="0"/>
                  </a:lnTo>
                  <a:lnTo>
                    <a:pt x="1298" y="26"/>
                  </a:lnTo>
                  <a:lnTo>
                    <a:pt x="1298" y="26"/>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473"/>
            <p:cNvSpPr>
              <a:spLocks/>
            </p:cNvSpPr>
            <p:nvPr/>
          </p:nvSpPr>
          <p:spPr bwMode="auto">
            <a:xfrm>
              <a:off x="0" y="4876800"/>
              <a:ext cx="5514975" cy="1608138"/>
            </a:xfrm>
            <a:custGeom>
              <a:avLst/>
              <a:gdLst>
                <a:gd name="T0" fmla="*/ 0 w 3474"/>
                <a:gd name="T1" fmla="*/ 615 h 1013"/>
                <a:gd name="T2" fmla="*/ 1289 w 3474"/>
                <a:gd name="T3" fmla="*/ 472 h 1013"/>
                <a:gd name="T4" fmla="*/ 413 w 3474"/>
                <a:gd name="T5" fmla="*/ 717 h 1013"/>
                <a:gd name="T6" fmla="*/ 374 w 3474"/>
                <a:gd name="T7" fmla="*/ 862 h 1013"/>
                <a:gd name="T8" fmla="*/ 705 w 3474"/>
                <a:gd name="T9" fmla="*/ 782 h 1013"/>
                <a:gd name="T10" fmla="*/ 322 w 3474"/>
                <a:gd name="T11" fmla="*/ 926 h 1013"/>
                <a:gd name="T12" fmla="*/ 301 w 3474"/>
                <a:gd name="T13" fmla="*/ 955 h 1013"/>
                <a:gd name="T14" fmla="*/ 312 w 3474"/>
                <a:gd name="T15" fmla="*/ 974 h 1013"/>
                <a:gd name="T16" fmla="*/ 331 w 3474"/>
                <a:gd name="T17" fmla="*/ 974 h 1013"/>
                <a:gd name="T18" fmla="*/ 359 w 3474"/>
                <a:gd name="T19" fmla="*/ 974 h 1013"/>
                <a:gd name="T20" fmla="*/ 389 w 3474"/>
                <a:gd name="T21" fmla="*/ 974 h 1013"/>
                <a:gd name="T22" fmla="*/ 433 w 3474"/>
                <a:gd name="T23" fmla="*/ 978 h 1013"/>
                <a:gd name="T24" fmla="*/ 480 w 3474"/>
                <a:gd name="T25" fmla="*/ 981 h 1013"/>
                <a:gd name="T26" fmla="*/ 534 w 3474"/>
                <a:gd name="T27" fmla="*/ 981 h 1013"/>
                <a:gd name="T28" fmla="*/ 588 w 3474"/>
                <a:gd name="T29" fmla="*/ 983 h 1013"/>
                <a:gd name="T30" fmla="*/ 649 w 3474"/>
                <a:gd name="T31" fmla="*/ 987 h 1013"/>
                <a:gd name="T32" fmla="*/ 712 w 3474"/>
                <a:gd name="T33" fmla="*/ 989 h 1013"/>
                <a:gd name="T34" fmla="*/ 777 w 3474"/>
                <a:gd name="T35" fmla="*/ 994 h 1013"/>
                <a:gd name="T36" fmla="*/ 837 w 3474"/>
                <a:gd name="T37" fmla="*/ 996 h 1013"/>
                <a:gd name="T38" fmla="*/ 898 w 3474"/>
                <a:gd name="T39" fmla="*/ 998 h 1013"/>
                <a:gd name="T40" fmla="*/ 956 w 3474"/>
                <a:gd name="T41" fmla="*/ 1000 h 1013"/>
                <a:gd name="T42" fmla="*/ 1012 w 3474"/>
                <a:gd name="T43" fmla="*/ 1004 h 1013"/>
                <a:gd name="T44" fmla="*/ 1062 w 3474"/>
                <a:gd name="T45" fmla="*/ 1007 h 1013"/>
                <a:gd name="T46" fmla="*/ 1108 w 3474"/>
                <a:gd name="T47" fmla="*/ 1007 h 1013"/>
                <a:gd name="T48" fmla="*/ 1147 w 3474"/>
                <a:gd name="T49" fmla="*/ 1009 h 1013"/>
                <a:gd name="T50" fmla="*/ 1179 w 3474"/>
                <a:gd name="T51" fmla="*/ 1011 h 1013"/>
                <a:gd name="T52" fmla="*/ 1216 w 3474"/>
                <a:gd name="T53" fmla="*/ 1013 h 1013"/>
                <a:gd name="T54" fmla="*/ 2557 w 3474"/>
                <a:gd name="T55" fmla="*/ 955 h 1013"/>
                <a:gd name="T56" fmla="*/ 2546 w 3474"/>
                <a:gd name="T57" fmla="*/ 926 h 1013"/>
                <a:gd name="T58" fmla="*/ 2533 w 3474"/>
                <a:gd name="T59" fmla="*/ 894 h 1013"/>
                <a:gd name="T60" fmla="*/ 2503 w 3474"/>
                <a:gd name="T61" fmla="*/ 851 h 1013"/>
                <a:gd name="T62" fmla="*/ 2460 w 3474"/>
                <a:gd name="T63" fmla="*/ 805 h 1013"/>
                <a:gd name="T64" fmla="*/ 2432 w 3474"/>
                <a:gd name="T65" fmla="*/ 782 h 1013"/>
                <a:gd name="T66" fmla="*/ 2397 w 3474"/>
                <a:gd name="T67" fmla="*/ 760 h 1013"/>
                <a:gd name="T68" fmla="*/ 2356 w 3474"/>
                <a:gd name="T69" fmla="*/ 738 h 1013"/>
                <a:gd name="T70" fmla="*/ 2315 w 3474"/>
                <a:gd name="T71" fmla="*/ 719 h 1013"/>
                <a:gd name="T72" fmla="*/ 2269 w 3474"/>
                <a:gd name="T73" fmla="*/ 699 h 1013"/>
                <a:gd name="T74" fmla="*/ 2226 w 3474"/>
                <a:gd name="T75" fmla="*/ 684 h 1013"/>
                <a:gd name="T76" fmla="*/ 2185 w 3474"/>
                <a:gd name="T77" fmla="*/ 669 h 1013"/>
                <a:gd name="T78" fmla="*/ 2150 w 3474"/>
                <a:gd name="T79" fmla="*/ 656 h 1013"/>
                <a:gd name="T80" fmla="*/ 2116 w 3474"/>
                <a:gd name="T81" fmla="*/ 645 h 1013"/>
                <a:gd name="T82" fmla="*/ 2081 w 3474"/>
                <a:gd name="T83" fmla="*/ 634 h 1013"/>
                <a:gd name="T84" fmla="*/ 1551 w 3474"/>
                <a:gd name="T85" fmla="*/ 498 h 1013"/>
                <a:gd name="T86" fmla="*/ 3474 w 3474"/>
                <a:gd name="T87" fmla="*/ 600 h 1013"/>
                <a:gd name="T88" fmla="*/ 2442 w 3474"/>
                <a:gd name="T89" fmla="*/ 431 h 1013"/>
                <a:gd name="T90" fmla="*/ 2235 w 3474"/>
                <a:gd name="T91" fmla="*/ 202 h 1013"/>
                <a:gd name="T92" fmla="*/ 418 w 3474"/>
                <a:gd name="T93" fmla="*/ 0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74" h="1013">
                  <a:moveTo>
                    <a:pt x="418" y="0"/>
                  </a:moveTo>
                  <a:lnTo>
                    <a:pt x="0" y="68"/>
                  </a:lnTo>
                  <a:lnTo>
                    <a:pt x="0" y="615"/>
                  </a:lnTo>
                  <a:lnTo>
                    <a:pt x="485" y="615"/>
                  </a:lnTo>
                  <a:lnTo>
                    <a:pt x="1069" y="498"/>
                  </a:lnTo>
                  <a:lnTo>
                    <a:pt x="1289" y="472"/>
                  </a:lnTo>
                  <a:lnTo>
                    <a:pt x="1393" y="483"/>
                  </a:lnTo>
                  <a:lnTo>
                    <a:pt x="950" y="563"/>
                  </a:lnTo>
                  <a:lnTo>
                    <a:pt x="413" y="717"/>
                  </a:lnTo>
                  <a:lnTo>
                    <a:pt x="0" y="862"/>
                  </a:lnTo>
                  <a:lnTo>
                    <a:pt x="0" y="974"/>
                  </a:lnTo>
                  <a:lnTo>
                    <a:pt x="374" y="862"/>
                  </a:lnTo>
                  <a:lnTo>
                    <a:pt x="829" y="682"/>
                  </a:lnTo>
                  <a:lnTo>
                    <a:pt x="1380" y="591"/>
                  </a:lnTo>
                  <a:lnTo>
                    <a:pt x="705" y="782"/>
                  </a:lnTo>
                  <a:lnTo>
                    <a:pt x="331" y="918"/>
                  </a:lnTo>
                  <a:lnTo>
                    <a:pt x="327" y="920"/>
                  </a:lnTo>
                  <a:lnTo>
                    <a:pt x="322" y="926"/>
                  </a:lnTo>
                  <a:lnTo>
                    <a:pt x="314" y="935"/>
                  </a:lnTo>
                  <a:lnTo>
                    <a:pt x="309" y="946"/>
                  </a:lnTo>
                  <a:lnTo>
                    <a:pt x="301" y="955"/>
                  </a:lnTo>
                  <a:lnTo>
                    <a:pt x="301" y="963"/>
                  </a:lnTo>
                  <a:lnTo>
                    <a:pt x="301" y="972"/>
                  </a:lnTo>
                  <a:lnTo>
                    <a:pt x="312" y="974"/>
                  </a:lnTo>
                  <a:lnTo>
                    <a:pt x="316" y="974"/>
                  </a:lnTo>
                  <a:lnTo>
                    <a:pt x="327" y="974"/>
                  </a:lnTo>
                  <a:lnTo>
                    <a:pt x="331" y="974"/>
                  </a:lnTo>
                  <a:lnTo>
                    <a:pt x="340" y="974"/>
                  </a:lnTo>
                  <a:lnTo>
                    <a:pt x="348" y="974"/>
                  </a:lnTo>
                  <a:lnTo>
                    <a:pt x="359" y="974"/>
                  </a:lnTo>
                  <a:lnTo>
                    <a:pt x="368" y="974"/>
                  </a:lnTo>
                  <a:lnTo>
                    <a:pt x="379" y="974"/>
                  </a:lnTo>
                  <a:lnTo>
                    <a:pt x="389" y="974"/>
                  </a:lnTo>
                  <a:lnTo>
                    <a:pt x="405" y="976"/>
                  </a:lnTo>
                  <a:lnTo>
                    <a:pt x="418" y="976"/>
                  </a:lnTo>
                  <a:lnTo>
                    <a:pt x="433" y="978"/>
                  </a:lnTo>
                  <a:lnTo>
                    <a:pt x="448" y="978"/>
                  </a:lnTo>
                  <a:lnTo>
                    <a:pt x="465" y="981"/>
                  </a:lnTo>
                  <a:lnTo>
                    <a:pt x="480" y="981"/>
                  </a:lnTo>
                  <a:lnTo>
                    <a:pt x="498" y="981"/>
                  </a:lnTo>
                  <a:lnTo>
                    <a:pt x="515" y="981"/>
                  </a:lnTo>
                  <a:lnTo>
                    <a:pt x="534" y="981"/>
                  </a:lnTo>
                  <a:lnTo>
                    <a:pt x="552" y="981"/>
                  </a:lnTo>
                  <a:lnTo>
                    <a:pt x="569" y="983"/>
                  </a:lnTo>
                  <a:lnTo>
                    <a:pt x="588" y="983"/>
                  </a:lnTo>
                  <a:lnTo>
                    <a:pt x="610" y="985"/>
                  </a:lnTo>
                  <a:lnTo>
                    <a:pt x="630" y="985"/>
                  </a:lnTo>
                  <a:lnTo>
                    <a:pt x="649" y="987"/>
                  </a:lnTo>
                  <a:lnTo>
                    <a:pt x="671" y="987"/>
                  </a:lnTo>
                  <a:lnTo>
                    <a:pt x="690" y="989"/>
                  </a:lnTo>
                  <a:lnTo>
                    <a:pt x="712" y="989"/>
                  </a:lnTo>
                  <a:lnTo>
                    <a:pt x="733" y="989"/>
                  </a:lnTo>
                  <a:lnTo>
                    <a:pt x="755" y="991"/>
                  </a:lnTo>
                  <a:lnTo>
                    <a:pt x="777" y="994"/>
                  </a:lnTo>
                  <a:lnTo>
                    <a:pt x="796" y="994"/>
                  </a:lnTo>
                  <a:lnTo>
                    <a:pt x="816" y="994"/>
                  </a:lnTo>
                  <a:lnTo>
                    <a:pt x="837" y="996"/>
                  </a:lnTo>
                  <a:lnTo>
                    <a:pt x="857" y="998"/>
                  </a:lnTo>
                  <a:lnTo>
                    <a:pt x="876" y="998"/>
                  </a:lnTo>
                  <a:lnTo>
                    <a:pt x="898" y="998"/>
                  </a:lnTo>
                  <a:lnTo>
                    <a:pt x="917" y="998"/>
                  </a:lnTo>
                  <a:lnTo>
                    <a:pt x="939" y="1000"/>
                  </a:lnTo>
                  <a:lnTo>
                    <a:pt x="956" y="1000"/>
                  </a:lnTo>
                  <a:lnTo>
                    <a:pt x="973" y="1000"/>
                  </a:lnTo>
                  <a:lnTo>
                    <a:pt x="993" y="1002"/>
                  </a:lnTo>
                  <a:lnTo>
                    <a:pt x="1012" y="1004"/>
                  </a:lnTo>
                  <a:lnTo>
                    <a:pt x="1030" y="1004"/>
                  </a:lnTo>
                  <a:lnTo>
                    <a:pt x="1047" y="1004"/>
                  </a:lnTo>
                  <a:lnTo>
                    <a:pt x="1062" y="1007"/>
                  </a:lnTo>
                  <a:lnTo>
                    <a:pt x="1079" y="1007"/>
                  </a:lnTo>
                  <a:lnTo>
                    <a:pt x="1092" y="1007"/>
                  </a:lnTo>
                  <a:lnTo>
                    <a:pt x="1108" y="1007"/>
                  </a:lnTo>
                  <a:lnTo>
                    <a:pt x="1121" y="1007"/>
                  </a:lnTo>
                  <a:lnTo>
                    <a:pt x="1134" y="1009"/>
                  </a:lnTo>
                  <a:lnTo>
                    <a:pt x="1147" y="1009"/>
                  </a:lnTo>
                  <a:lnTo>
                    <a:pt x="1157" y="1009"/>
                  </a:lnTo>
                  <a:lnTo>
                    <a:pt x="1168" y="1009"/>
                  </a:lnTo>
                  <a:lnTo>
                    <a:pt x="1179" y="1011"/>
                  </a:lnTo>
                  <a:lnTo>
                    <a:pt x="1194" y="1011"/>
                  </a:lnTo>
                  <a:lnTo>
                    <a:pt x="1207" y="1013"/>
                  </a:lnTo>
                  <a:lnTo>
                    <a:pt x="1216" y="1013"/>
                  </a:lnTo>
                  <a:lnTo>
                    <a:pt x="1218" y="1013"/>
                  </a:lnTo>
                  <a:lnTo>
                    <a:pt x="1865" y="974"/>
                  </a:lnTo>
                  <a:lnTo>
                    <a:pt x="2557" y="955"/>
                  </a:lnTo>
                  <a:lnTo>
                    <a:pt x="2555" y="948"/>
                  </a:lnTo>
                  <a:lnTo>
                    <a:pt x="2553" y="937"/>
                  </a:lnTo>
                  <a:lnTo>
                    <a:pt x="2546" y="926"/>
                  </a:lnTo>
                  <a:lnTo>
                    <a:pt x="2544" y="916"/>
                  </a:lnTo>
                  <a:lnTo>
                    <a:pt x="2538" y="903"/>
                  </a:lnTo>
                  <a:lnTo>
                    <a:pt x="2533" y="894"/>
                  </a:lnTo>
                  <a:lnTo>
                    <a:pt x="2525" y="879"/>
                  </a:lnTo>
                  <a:lnTo>
                    <a:pt x="2516" y="864"/>
                  </a:lnTo>
                  <a:lnTo>
                    <a:pt x="2503" y="851"/>
                  </a:lnTo>
                  <a:lnTo>
                    <a:pt x="2494" y="836"/>
                  </a:lnTo>
                  <a:lnTo>
                    <a:pt x="2477" y="820"/>
                  </a:lnTo>
                  <a:lnTo>
                    <a:pt x="2460" y="805"/>
                  </a:lnTo>
                  <a:lnTo>
                    <a:pt x="2451" y="797"/>
                  </a:lnTo>
                  <a:lnTo>
                    <a:pt x="2442" y="790"/>
                  </a:lnTo>
                  <a:lnTo>
                    <a:pt x="2432" y="782"/>
                  </a:lnTo>
                  <a:lnTo>
                    <a:pt x="2423" y="777"/>
                  </a:lnTo>
                  <a:lnTo>
                    <a:pt x="2410" y="769"/>
                  </a:lnTo>
                  <a:lnTo>
                    <a:pt x="2397" y="760"/>
                  </a:lnTo>
                  <a:lnTo>
                    <a:pt x="2384" y="751"/>
                  </a:lnTo>
                  <a:lnTo>
                    <a:pt x="2371" y="745"/>
                  </a:lnTo>
                  <a:lnTo>
                    <a:pt x="2356" y="738"/>
                  </a:lnTo>
                  <a:lnTo>
                    <a:pt x="2343" y="732"/>
                  </a:lnTo>
                  <a:lnTo>
                    <a:pt x="2328" y="725"/>
                  </a:lnTo>
                  <a:lnTo>
                    <a:pt x="2315" y="719"/>
                  </a:lnTo>
                  <a:lnTo>
                    <a:pt x="2300" y="712"/>
                  </a:lnTo>
                  <a:lnTo>
                    <a:pt x="2284" y="706"/>
                  </a:lnTo>
                  <a:lnTo>
                    <a:pt x="2269" y="699"/>
                  </a:lnTo>
                  <a:lnTo>
                    <a:pt x="2256" y="693"/>
                  </a:lnTo>
                  <a:lnTo>
                    <a:pt x="2241" y="688"/>
                  </a:lnTo>
                  <a:lnTo>
                    <a:pt x="2226" y="684"/>
                  </a:lnTo>
                  <a:lnTo>
                    <a:pt x="2213" y="678"/>
                  </a:lnTo>
                  <a:lnTo>
                    <a:pt x="2200" y="676"/>
                  </a:lnTo>
                  <a:lnTo>
                    <a:pt x="2185" y="669"/>
                  </a:lnTo>
                  <a:lnTo>
                    <a:pt x="2174" y="665"/>
                  </a:lnTo>
                  <a:lnTo>
                    <a:pt x="2159" y="658"/>
                  </a:lnTo>
                  <a:lnTo>
                    <a:pt x="2150" y="656"/>
                  </a:lnTo>
                  <a:lnTo>
                    <a:pt x="2137" y="650"/>
                  </a:lnTo>
                  <a:lnTo>
                    <a:pt x="2127" y="650"/>
                  </a:lnTo>
                  <a:lnTo>
                    <a:pt x="2116" y="645"/>
                  </a:lnTo>
                  <a:lnTo>
                    <a:pt x="2107" y="643"/>
                  </a:lnTo>
                  <a:lnTo>
                    <a:pt x="2090" y="639"/>
                  </a:lnTo>
                  <a:lnTo>
                    <a:pt x="2081" y="634"/>
                  </a:lnTo>
                  <a:lnTo>
                    <a:pt x="2075" y="632"/>
                  </a:lnTo>
                  <a:lnTo>
                    <a:pt x="2072" y="632"/>
                  </a:lnTo>
                  <a:lnTo>
                    <a:pt x="1551" y="498"/>
                  </a:lnTo>
                  <a:lnTo>
                    <a:pt x="2304" y="608"/>
                  </a:lnTo>
                  <a:lnTo>
                    <a:pt x="2856" y="756"/>
                  </a:lnTo>
                  <a:lnTo>
                    <a:pt x="3474" y="600"/>
                  </a:lnTo>
                  <a:lnTo>
                    <a:pt x="3342" y="453"/>
                  </a:lnTo>
                  <a:lnTo>
                    <a:pt x="2877" y="396"/>
                  </a:lnTo>
                  <a:lnTo>
                    <a:pt x="2442" y="431"/>
                  </a:lnTo>
                  <a:lnTo>
                    <a:pt x="2194" y="392"/>
                  </a:lnTo>
                  <a:lnTo>
                    <a:pt x="2289" y="321"/>
                  </a:lnTo>
                  <a:lnTo>
                    <a:pt x="2235" y="202"/>
                  </a:lnTo>
                  <a:lnTo>
                    <a:pt x="1796" y="98"/>
                  </a:lnTo>
                  <a:lnTo>
                    <a:pt x="418" y="0"/>
                  </a:lnTo>
                  <a:lnTo>
                    <a:pt x="418" y="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474"/>
            <p:cNvSpPr>
              <a:spLocks/>
            </p:cNvSpPr>
            <p:nvPr/>
          </p:nvSpPr>
          <p:spPr bwMode="auto">
            <a:xfrm>
              <a:off x="2170113" y="4392613"/>
              <a:ext cx="3409950" cy="944563"/>
            </a:xfrm>
            <a:custGeom>
              <a:avLst/>
              <a:gdLst>
                <a:gd name="T0" fmla="*/ 0 w 2148"/>
                <a:gd name="T1" fmla="*/ 176 h 595"/>
                <a:gd name="T2" fmla="*/ 868 w 2148"/>
                <a:gd name="T3" fmla="*/ 154 h 595"/>
                <a:gd name="T4" fmla="*/ 1757 w 2148"/>
                <a:gd name="T5" fmla="*/ 199 h 595"/>
                <a:gd name="T6" fmla="*/ 1162 w 2148"/>
                <a:gd name="T7" fmla="*/ 18 h 595"/>
                <a:gd name="T8" fmla="*/ 1404 w 2148"/>
                <a:gd name="T9" fmla="*/ 13 h 595"/>
                <a:gd name="T10" fmla="*/ 1893 w 2148"/>
                <a:gd name="T11" fmla="*/ 0 h 595"/>
                <a:gd name="T12" fmla="*/ 2148 w 2148"/>
                <a:gd name="T13" fmla="*/ 59 h 595"/>
                <a:gd name="T14" fmla="*/ 1952 w 2148"/>
                <a:gd name="T15" fmla="*/ 595 h 595"/>
                <a:gd name="T16" fmla="*/ 1562 w 2148"/>
                <a:gd name="T17" fmla="*/ 591 h 595"/>
                <a:gd name="T18" fmla="*/ 965 w 2148"/>
                <a:gd name="T19" fmla="*/ 595 h 595"/>
                <a:gd name="T20" fmla="*/ 1008 w 2148"/>
                <a:gd name="T21" fmla="*/ 507 h 595"/>
                <a:gd name="T22" fmla="*/ 894 w 2148"/>
                <a:gd name="T23" fmla="*/ 403 h 595"/>
                <a:gd name="T24" fmla="*/ 294 w 2148"/>
                <a:gd name="T25" fmla="*/ 230 h 595"/>
                <a:gd name="T26" fmla="*/ 0 w 2148"/>
                <a:gd name="T27" fmla="*/ 176 h 595"/>
                <a:gd name="T28" fmla="*/ 0 w 2148"/>
                <a:gd name="T29" fmla="*/ 176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8" h="595">
                  <a:moveTo>
                    <a:pt x="0" y="176"/>
                  </a:moveTo>
                  <a:lnTo>
                    <a:pt x="868" y="154"/>
                  </a:lnTo>
                  <a:lnTo>
                    <a:pt x="1757" y="199"/>
                  </a:lnTo>
                  <a:lnTo>
                    <a:pt x="1162" y="18"/>
                  </a:lnTo>
                  <a:lnTo>
                    <a:pt x="1404" y="13"/>
                  </a:lnTo>
                  <a:lnTo>
                    <a:pt x="1893" y="0"/>
                  </a:lnTo>
                  <a:lnTo>
                    <a:pt x="2148" y="59"/>
                  </a:lnTo>
                  <a:lnTo>
                    <a:pt x="1952" y="595"/>
                  </a:lnTo>
                  <a:lnTo>
                    <a:pt x="1562" y="591"/>
                  </a:lnTo>
                  <a:lnTo>
                    <a:pt x="965" y="595"/>
                  </a:lnTo>
                  <a:lnTo>
                    <a:pt x="1008" y="507"/>
                  </a:lnTo>
                  <a:lnTo>
                    <a:pt x="894" y="403"/>
                  </a:lnTo>
                  <a:lnTo>
                    <a:pt x="294" y="230"/>
                  </a:lnTo>
                  <a:lnTo>
                    <a:pt x="0" y="176"/>
                  </a:lnTo>
                  <a:lnTo>
                    <a:pt x="0" y="176"/>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475"/>
            <p:cNvSpPr>
              <a:spLocks/>
            </p:cNvSpPr>
            <p:nvPr/>
          </p:nvSpPr>
          <p:spPr bwMode="auto">
            <a:xfrm>
              <a:off x="0" y="474663"/>
              <a:ext cx="920750" cy="830263"/>
            </a:xfrm>
            <a:custGeom>
              <a:avLst/>
              <a:gdLst>
                <a:gd name="T0" fmla="*/ 0 w 580"/>
                <a:gd name="T1" fmla="*/ 153 h 523"/>
                <a:gd name="T2" fmla="*/ 160 w 580"/>
                <a:gd name="T3" fmla="*/ 0 h 523"/>
                <a:gd name="T4" fmla="*/ 255 w 580"/>
                <a:gd name="T5" fmla="*/ 0 h 523"/>
                <a:gd name="T6" fmla="*/ 489 w 580"/>
                <a:gd name="T7" fmla="*/ 134 h 523"/>
                <a:gd name="T8" fmla="*/ 580 w 580"/>
                <a:gd name="T9" fmla="*/ 506 h 523"/>
                <a:gd name="T10" fmla="*/ 383 w 580"/>
                <a:gd name="T11" fmla="*/ 177 h 523"/>
                <a:gd name="T12" fmla="*/ 268 w 580"/>
                <a:gd name="T13" fmla="*/ 160 h 523"/>
                <a:gd name="T14" fmla="*/ 160 w 580"/>
                <a:gd name="T15" fmla="*/ 212 h 523"/>
                <a:gd name="T16" fmla="*/ 0 w 580"/>
                <a:gd name="T17" fmla="*/ 523 h 523"/>
                <a:gd name="T18" fmla="*/ 0 w 580"/>
                <a:gd name="T19" fmla="*/ 153 h 523"/>
                <a:gd name="T20" fmla="*/ 0 w 580"/>
                <a:gd name="T21" fmla="*/ 15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0" h="523">
                  <a:moveTo>
                    <a:pt x="0" y="153"/>
                  </a:moveTo>
                  <a:lnTo>
                    <a:pt x="160" y="0"/>
                  </a:lnTo>
                  <a:lnTo>
                    <a:pt x="255" y="0"/>
                  </a:lnTo>
                  <a:lnTo>
                    <a:pt x="489" y="134"/>
                  </a:lnTo>
                  <a:lnTo>
                    <a:pt x="580" y="506"/>
                  </a:lnTo>
                  <a:lnTo>
                    <a:pt x="383" y="177"/>
                  </a:lnTo>
                  <a:lnTo>
                    <a:pt x="268" y="160"/>
                  </a:lnTo>
                  <a:lnTo>
                    <a:pt x="160" y="212"/>
                  </a:lnTo>
                  <a:lnTo>
                    <a:pt x="0" y="523"/>
                  </a:lnTo>
                  <a:lnTo>
                    <a:pt x="0" y="153"/>
                  </a:lnTo>
                  <a:lnTo>
                    <a:pt x="0" y="153"/>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476"/>
            <p:cNvSpPr>
              <a:spLocks/>
            </p:cNvSpPr>
            <p:nvPr/>
          </p:nvSpPr>
          <p:spPr bwMode="auto">
            <a:xfrm>
              <a:off x="0" y="900113"/>
              <a:ext cx="920750" cy="1854200"/>
            </a:xfrm>
            <a:custGeom>
              <a:avLst/>
              <a:gdLst>
                <a:gd name="T0" fmla="*/ 0 w 580"/>
                <a:gd name="T1" fmla="*/ 255 h 1168"/>
                <a:gd name="T2" fmla="*/ 184 w 580"/>
                <a:gd name="T3" fmla="*/ 20 h 1168"/>
                <a:gd name="T4" fmla="*/ 337 w 580"/>
                <a:gd name="T5" fmla="*/ 0 h 1168"/>
                <a:gd name="T6" fmla="*/ 433 w 580"/>
                <a:gd name="T7" fmla="*/ 91 h 1168"/>
                <a:gd name="T8" fmla="*/ 331 w 580"/>
                <a:gd name="T9" fmla="*/ 240 h 1168"/>
                <a:gd name="T10" fmla="*/ 286 w 580"/>
                <a:gd name="T11" fmla="*/ 338 h 1168"/>
                <a:gd name="T12" fmla="*/ 537 w 580"/>
                <a:gd name="T13" fmla="*/ 379 h 1168"/>
                <a:gd name="T14" fmla="*/ 524 w 580"/>
                <a:gd name="T15" fmla="*/ 556 h 1168"/>
                <a:gd name="T16" fmla="*/ 580 w 580"/>
                <a:gd name="T17" fmla="*/ 671 h 1168"/>
                <a:gd name="T18" fmla="*/ 562 w 580"/>
                <a:gd name="T19" fmla="*/ 831 h 1168"/>
                <a:gd name="T20" fmla="*/ 428 w 580"/>
                <a:gd name="T21" fmla="*/ 1017 h 1168"/>
                <a:gd name="T22" fmla="*/ 251 w 580"/>
                <a:gd name="T23" fmla="*/ 1134 h 1168"/>
                <a:gd name="T24" fmla="*/ 0 w 580"/>
                <a:gd name="T25" fmla="*/ 1168 h 1168"/>
                <a:gd name="T26" fmla="*/ 0 w 580"/>
                <a:gd name="T27" fmla="*/ 255 h 1168"/>
                <a:gd name="T28" fmla="*/ 0 w 580"/>
                <a:gd name="T29" fmla="*/ 255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0" h="1168">
                  <a:moveTo>
                    <a:pt x="0" y="255"/>
                  </a:moveTo>
                  <a:lnTo>
                    <a:pt x="184" y="20"/>
                  </a:lnTo>
                  <a:lnTo>
                    <a:pt x="337" y="0"/>
                  </a:lnTo>
                  <a:lnTo>
                    <a:pt x="433" y="91"/>
                  </a:lnTo>
                  <a:lnTo>
                    <a:pt x="331" y="240"/>
                  </a:lnTo>
                  <a:lnTo>
                    <a:pt x="286" y="338"/>
                  </a:lnTo>
                  <a:lnTo>
                    <a:pt x="537" y="379"/>
                  </a:lnTo>
                  <a:lnTo>
                    <a:pt x="524" y="556"/>
                  </a:lnTo>
                  <a:lnTo>
                    <a:pt x="580" y="671"/>
                  </a:lnTo>
                  <a:lnTo>
                    <a:pt x="562" y="831"/>
                  </a:lnTo>
                  <a:lnTo>
                    <a:pt x="428" y="1017"/>
                  </a:lnTo>
                  <a:lnTo>
                    <a:pt x="251" y="1134"/>
                  </a:lnTo>
                  <a:lnTo>
                    <a:pt x="0" y="1168"/>
                  </a:lnTo>
                  <a:lnTo>
                    <a:pt x="0" y="255"/>
                  </a:lnTo>
                  <a:lnTo>
                    <a:pt x="0" y="25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477"/>
            <p:cNvSpPr>
              <a:spLocks/>
            </p:cNvSpPr>
            <p:nvPr/>
          </p:nvSpPr>
          <p:spPr bwMode="auto">
            <a:xfrm>
              <a:off x="892175" y="1250950"/>
              <a:ext cx="244475" cy="1116013"/>
            </a:xfrm>
            <a:custGeom>
              <a:avLst/>
              <a:gdLst>
                <a:gd name="T0" fmla="*/ 33 w 154"/>
                <a:gd name="T1" fmla="*/ 0 h 703"/>
                <a:gd name="T2" fmla="*/ 109 w 154"/>
                <a:gd name="T3" fmla="*/ 60 h 703"/>
                <a:gd name="T4" fmla="*/ 143 w 154"/>
                <a:gd name="T5" fmla="*/ 229 h 703"/>
                <a:gd name="T6" fmla="*/ 83 w 154"/>
                <a:gd name="T7" fmla="*/ 465 h 703"/>
                <a:gd name="T8" fmla="*/ 109 w 154"/>
                <a:gd name="T9" fmla="*/ 523 h 703"/>
                <a:gd name="T10" fmla="*/ 83 w 154"/>
                <a:gd name="T11" fmla="*/ 554 h 703"/>
                <a:gd name="T12" fmla="*/ 154 w 154"/>
                <a:gd name="T13" fmla="*/ 612 h 703"/>
                <a:gd name="T14" fmla="*/ 150 w 154"/>
                <a:gd name="T15" fmla="*/ 688 h 703"/>
                <a:gd name="T16" fmla="*/ 0 w 154"/>
                <a:gd name="T17" fmla="*/ 703 h 703"/>
                <a:gd name="T18" fmla="*/ 50 w 154"/>
                <a:gd name="T19" fmla="*/ 497 h 703"/>
                <a:gd name="T20" fmla="*/ 0 w 154"/>
                <a:gd name="T21" fmla="*/ 357 h 703"/>
                <a:gd name="T22" fmla="*/ 33 w 154"/>
                <a:gd name="T23" fmla="*/ 138 h 703"/>
                <a:gd name="T24" fmla="*/ 33 w 154"/>
                <a:gd name="T25" fmla="*/ 0 h 703"/>
                <a:gd name="T26" fmla="*/ 33 w 154"/>
                <a:gd name="T27" fmla="*/ 0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4" h="703">
                  <a:moveTo>
                    <a:pt x="33" y="0"/>
                  </a:moveTo>
                  <a:lnTo>
                    <a:pt x="109" y="60"/>
                  </a:lnTo>
                  <a:lnTo>
                    <a:pt x="143" y="229"/>
                  </a:lnTo>
                  <a:lnTo>
                    <a:pt x="83" y="465"/>
                  </a:lnTo>
                  <a:lnTo>
                    <a:pt x="109" y="523"/>
                  </a:lnTo>
                  <a:lnTo>
                    <a:pt x="83" y="554"/>
                  </a:lnTo>
                  <a:lnTo>
                    <a:pt x="154" y="612"/>
                  </a:lnTo>
                  <a:lnTo>
                    <a:pt x="150" y="688"/>
                  </a:lnTo>
                  <a:lnTo>
                    <a:pt x="0" y="703"/>
                  </a:lnTo>
                  <a:lnTo>
                    <a:pt x="50" y="497"/>
                  </a:lnTo>
                  <a:lnTo>
                    <a:pt x="0" y="357"/>
                  </a:lnTo>
                  <a:lnTo>
                    <a:pt x="33" y="138"/>
                  </a:lnTo>
                  <a:lnTo>
                    <a:pt x="33" y="0"/>
                  </a:lnTo>
                  <a:lnTo>
                    <a:pt x="33"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478"/>
            <p:cNvSpPr>
              <a:spLocks/>
            </p:cNvSpPr>
            <p:nvPr/>
          </p:nvSpPr>
          <p:spPr bwMode="auto">
            <a:xfrm>
              <a:off x="903288" y="2281238"/>
              <a:ext cx="1971675" cy="363538"/>
            </a:xfrm>
            <a:custGeom>
              <a:avLst/>
              <a:gdLst>
                <a:gd name="T0" fmla="*/ 0 w 1242"/>
                <a:gd name="T1" fmla="*/ 229 h 229"/>
                <a:gd name="T2" fmla="*/ 231 w 1242"/>
                <a:gd name="T3" fmla="*/ 82 h 229"/>
                <a:gd name="T4" fmla="*/ 562 w 1242"/>
                <a:gd name="T5" fmla="*/ 54 h 229"/>
                <a:gd name="T6" fmla="*/ 766 w 1242"/>
                <a:gd name="T7" fmla="*/ 52 h 229"/>
                <a:gd name="T8" fmla="*/ 673 w 1242"/>
                <a:gd name="T9" fmla="*/ 15 h 229"/>
                <a:gd name="T10" fmla="*/ 835 w 1242"/>
                <a:gd name="T11" fmla="*/ 0 h 229"/>
                <a:gd name="T12" fmla="*/ 1051 w 1242"/>
                <a:gd name="T13" fmla="*/ 19 h 229"/>
                <a:gd name="T14" fmla="*/ 1118 w 1242"/>
                <a:gd name="T15" fmla="*/ 67 h 229"/>
                <a:gd name="T16" fmla="*/ 1103 w 1242"/>
                <a:gd name="T17" fmla="*/ 117 h 229"/>
                <a:gd name="T18" fmla="*/ 1183 w 1242"/>
                <a:gd name="T19" fmla="*/ 112 h 229"/>
                <a:gd name="T20" fmla="*/ 1242 w 1242"/>
                <a:gd name="T21" fmla="*/ 177 h 229"/>
                <a:gd name="T22" fmla="*/ 748 w 1242"/>
                <a:gd name="T23" fmla="*/ 186 h 229"/>
                <a:gd name="T24" fmla="*/ 0 w 1242"/>
                <a:gd name="T25" fmla="*/ 229 h 229"/>
                <a:gd name="T26" fmla="*/ 0 w 1242"/>
                <a:gd name="T2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2" h="229">
                  <a:moveTo>
                    <a:pt x="0" y="229"/>
                  </a:moveTo>
                  <a:lnTo>
                    <a:pt x="231" y="82"/>
                  </a:lnTo>
                  <a:lnTo>
                    <a:pt x="562" y="54"/>
                  </a:lnTo>
                  <a:lnTo>
                    <a:pt x="766" y="52"/>
                  </a:lnTo>
                  <a:lnTo>
                    <a:pt x="673" y="15"/>
                  </a:lnTo>
                  <a:lnTo>
                    <a:pt x="835" y="0"/>
                  </a:lnTo>
                  <a:lnTo>
                    <a:pt x="1051" y="19"/>
                  </a:lnTo>
                  <a:lnTo>
                    <a:pt x="1118" y="67"/>
                  </a:lnTo>
                  <a:lnTo>
                    <a:pt x="1103" y="117"/>
                  </a:lnTo>
                  <a:lnTo>
                    <a:pt x="1183" y="112"/>
                  </a:lnTo>
                  <a:lnTo>
                    <a:pt x="1242" y="177"/>
                  </a:lnTo>
                  <a:lnTo>
                    <a:pt x="748" y="186"/>
                  </a:lnTo>
                  <a:lnTo>
                    <a:pt x="0" y="229"/>
                  </a:lnTo>
                  <a:lnTo>
                    <a:pt x="0" y="22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479"/>
            <p:cNvSpPr>
              <a:spLocks/>
            </p:cNvSpPr>
            <p:nvPr/>
          </p:nvSpPr>
          <p:spPr bwMode="auto">
            <a:xfrm>
              <a:off x="309563" y="2425700"/>
              <a:ext cx="661988" cy="280988"/>
            </a:xfrm>
            <a:custGeom>
              <a:avLst/>
              <a:gdLst>
                <a:gd name="T0" fmla="*/ 45 w 417"/>
                <a:gd name="T1" fmla="*/ 110 h 177"/>
                <a:gd name="T2" fmla="*/ 223 w 417"/>
                <a:gd name="T3" fmla="*/ 0 h 177"/>
                <a:gd name="T4" fmla="*/ 352 w 417"/>
                <a:gd name="T5" fmla="*/ 4 h 177"/>
                <a:gd name="T6" fmla="*/ 409 w 417"/>
                <a:gd name="T7" fmla="*/ 26 h 177"/>
                <a:gd name="T8" fmla="*/ 417 w 417"/>
                <a:gd name="T9" fmla="*/ 101 h 177"/>
                <a:gd name="T10" fmla="*/ 380 w 417"/>
                <a:gd name="T11" fmla="*/ 140 h 177"/>
                <a:gd name="T12" fmla="*/ 0 w 417"/>
                <a:gd name="T13" fmla="*/ 177 h 177"/>
                <a:gd name="T14" fmla="*/ 45 w 417"/>
                <a:gd name="T15" fmla="*/ 110 h 177"/>
                <a:gd name="T16" fmla="*/ 45 w 417"/>
                <a:gd name="T17" fmla="*/ 11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177">
                  <a:moveTo>
                    <a:pt x="45" y="110"/>
                  </a:moveTo>
                  <a:lnTo>
                    <a:pt x="223" y="0"/>
                  </a:lnTo>
                  <a:lnTo>
                    <a:pt x="352" y="4"/>
                  </a:lnTo>
                  <a:lnTo>
                    <a:pt x="409" y="26"/>
                  </a:lnTo>
                  <a:lnTo>
                    <a:pt x="417" y="101"/>
                  </a:lnTo>
                  <a:lnTo>
                    <a:pt x="380" y="140"/>
                  </a:lnTo>
                  <a:lnTo>
                    <a:pt x="0" y="177"/>
                  </a:lnTo>
                  <a:lnTo>
                    <a:pt x="45" y="110"/>
                  </a:lnTo>
                  <a:lnTo>
                    <a:pt x="45" y="11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480"/>
            <p:cNvSpPr>
              <a:spLocks/>
            </p:cNvSpPr>
            <p:nvPr/>
          </p:nvSpPr>
          <p:spPr bwMode="auto">
            <a:xfrm>
              <a:off x="3589338" y="1277938"/>
              <a:ext cx="390525" cy="889000"/>
            </a:xfrm>
            <a:custGeom>
              <a:avLst/>
              <a:gdLst>
                <a:gd name="T0" fmla="*/ 149 w 246"/>
                <a:gd name="T1" fmla="*/ 0 h 560"/>
                <a:gd name="T2" fmla="*/ 246 w 246"/>
                <a:gd name="T3" fmla="*/ 54 h 560"/>
                <a:gd name="T4" fmla="*/ 175 w 246"/>
                <a:gd name="T5" fmla="*/ 221 h 560"/>
                <a:gd name="T6" fmla="*/ 56 w 246"/>
                <a:gd name="T7" fmla="*/ 491 h 560"/>
                <a:gd name="T8" fmla="*/ 47 w 246"/>
                <a:gd name="T9" fmla="*/ 537 h 560"/>
                <a:gd name="T10" fmla="*/ 4 w 246"/>
                <a:gd name="T11" fmla="*/ 560 h 560"/>
                <a:gd name="T12" fmla="*/ 2 w 246"/>
                <a:gd name="T13" fmla="*/ 558 h 560"/>
                <a:gd name="T14" fmla="*/ 2 w 246"/>
                <a:gd name="T15" fmla="*/ 552 h 560"/>
                <a:gd name="T16" fmla="*/ 2 w 246"/>
                <a:gd name="T17" fmla="*/ 543 h 560"/>
                <a:gd name="T18" fmla="*/ 2 w 246"/>
                <a:gd name="T19" fmla="*/ 535 h 560"/>
                <a:gd name="T20" fmla="*/ 0 w 246"/>
                <a:gd name="T21" fmla="*/ 522 h 560"/>
                <a:gd name="T22" fmla="*/ 0 w 246"/>
                <a:gd name="T23" fmla="*/ 509 h 560"/>
                <a:gd name="T24" fmla="*/ 0 w 246"/>
                <a:gd name="T25" fmla="*/ 491 h 560"/>
                <a:gd name="T26" fmla="*/ 0 w 246"/>
                <a:gd name="T27" fmla="*/ 474 h 560"/>
                <a:gd name="T28" fmla="*/ 0 w 246"/>
                <a:gd name="T29" fmla="*/ 461 h 560"/>
                <a:gd name="T30" fmla="*/ 4 w 246"/>
                <a:gd name="T31" fmla="*/ 446 h 560"/>
                <a:gd name="T32" fmla="*/ 4 w 246"/>
                <a:gd name="T33" fmla="*/ 435 h 560"/>
                <a:gd name="T34" fmla="*/ 6 w 246"/>
                <a:gd name="T35" fmla="*/ 424 h 560"/>
                <a:gd name="T36" fmla="*/ 8 w 246"/>
                <a:gd name="T37" fmla="*/ 413 h 560"/>
                <a:gd name="T38" fmla="*/ 15 w 246"/>
                <a:gd name="T39" fmla="*/ 400 h 560"/>
                <a:gd name="T40" fmla="*/ 15 w 246"/>
                <a:gd name="T41" fmla="*/ 387 h 560"/>
                <a:gd name="T42" fmla="*/ 19 w 246"/>
                <a:gd name="T43" fmla="*/ 372 h 560"/>
                <a:gd name="T44" fmla="*/ 23 w 246"/>
                <a:gd name="T45" fmla="*/ 357 h 560"/>
                <a:gd name="T46" fmla="*/ 28 w 246"/>
                <a:gd name="T47" fmla="*/ 344 h 560"/>
                <a:gd name="T48" fmla="*/ 32 w 246"/>
                <a:gd name="T49" fmla="*/ 329 h 560"/>
                <a:gd name="T50" fmla="*/ 34 w 246"/>
                <a:gd name="T51" fmla="*/ 314 h 560"/>
                <a:gd name="T52" fmla="*/ 39 w 246"/>
                <a:gd name="T53" fmla="*/ 299 h 560"/>
                <a:gd name="T54" fmla="*/ 45 w 246"/>
                <a:gd name="T55" fmla="*/ 286 h 560"/>
                <a:gd name="T56" fmla="*/ 47 w 246"/>
                <a:gd name="T57" fmla="*/ 271 h 560"/>
                <a:gd name="T58" fmla="*/ 52 w 246"/>
                <a:gd name="T59" fmla="*/ 253 h 560"/>
                <a:gd name="T60" fmla="*/ 56 w 246"/>
                <a:gd name="T61" fmla="*/ 238 h 560"/>
                <a:gd name="T62" fmla="*/ 60 w 246"/>
                <a:gd name="T63" fmla="*/ 225 h 560"/>
                <a:gd name="T64" fmla="*/ 65 w 246"/>
                <a:gd name="T65" fmla="*/ 212 h 560"/>
                <a:gd name="T66" fmla="*/ 67 w 246"/>
                <a:gd name="T67" fmla="*/ 199 h 560"/>
                <a:gd name="T68" fmla="*/ 71 w 246"/>
                <a:gd name="T69" fmla="*/ 186 h 560"/>
                <a:gd name="T70" fmla="*/ 73 w 246"/>
                <a:gd name="T71" fmla="*/ 178 h 560"/>
                <a:gd name="T72" fmla="*/ 75 w 246"/>
                <a:gd name="T73" fmla="*/ 165 h 560"/>
                <a:gd name="T74" fmla="*/ 80 w 246"/>
                <a:gd name="T75" fmla="*/ 156 h 560"/>
                <a:gd name="T76" fmla="*/ 82 w 246"/>
                <a:gd name="T77" fmla="*/ 147 h 560"/>
                <a:gd name="T78" fmla="*/ 84 w 246"/>
                <a:gd name="T79" fmla="*/ 143 h 560"/>
                <a:gd name="T80" fmla="*/ 88 w 246"/>
                <a:gd name="T81" fmla="*/ 132 h 560"/>
                <a:gd name="T82" fmla="*/ 91 w 246"/>
                <a:gd name="T83" fmla="*/ 130 h 560"/>
                <a:gd name="T84" fmla="*/ 149 w 246"/>
                <a:gd name="T85" fmla="*/ 0 h 560"/>
                <a:gd name="T86" fmla="*/ 149 w 246"/>
                <a:gd name="T8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6" h="560">
                  <a:moveTo>
                    <a:pt x="149" y="0"/>
                  </a:moveTo>
                  <a:lnTo>
                    <a:pt x="246" y="54"/>
                  </a:lnTo>
                  <a:lnTo>
                    <a:pt x="175" y="221"/>
                  </a:lnTo>
                  <a:lnTo>
                    <a:pt x="56" y="491"/>
                  </a:lnTo>
                  <a:lnTo>
                    <a:pt x="47" y="537"/>
                  </a:lnTo>
                  <a:lnTo>
                    <a:pt x="4" y="560"/>
                  </a:lnTo>
                  <a:lnTo>
                    <a:pt x="2" y="558"/>
                  </a:lnTo>
                  <a:lnTo>
                    <a:pt x="2" y="552"/>
                  </a:lnTo>
                  <a:lnTo>
                    <a:pt x="2" y="543"/>
                  </a:lnTo>
                  <a:lnTo>
                    <a:pt x="2" y="535"/>
                  </a:lnTo>
                  <a:lnTo>
                    <a:pt x="0" y="522"/>
                  </a:lnTo>
                  <a:lnTo>
                    <a:pt x="0" y="509"/>
                  </a:lnTo>
                  <a:lnTo>
                    <a:pt x="0" y="491"/>
                  </a:lnTo>
                  <a:lnTo>
                    <a:pt x="0" y="474"/>
                  </a:lnTo>
                  <a:lnTo>
                    <a:pt x="0" y="461"/>
                  </a:lnTo>
                  <a:lnTo>
                    <a:pt x="4" y="446"/>
                  </a:lnTo>
                  <a:lnTo>
                    <a:pt x="4" y="435"/>
                  </a:lnTo>
                  <a:lnTo>
                    <a:pt x="6" y="424"/>
                  </a:lnTo>
                  <a:lnTo>
                    <a:pt x="8" y="413"/>
                  </a:lnTo>
                  <a:lnTo>
                    <a:pt x="15" y="400"/>
                  </a:lnTo>
                  <a:lnTo>
                    <a:pt x="15" y="387"/>
                  </a:lnTo>
                  <a:lnTo>
                    <a:pt x="19" y="372"/>
                  </a:lnTo>
                  <a:lnTo>
                    <a:pt x="23" y="357"/>
                  </a:lnTo>
                  <a:lnTo>
                    <a:pt x="28" y="344"/>
                  </a:lnTo>
                  <a:lnTo>
                    <a:pt x="32" y="329"/>
                  </a:lnTo>
                  <a:lnTo>
                    <a:pt x="34" y="314"/>
                  </a:lnTo>
                  <a:lnTo>
                    <a:pt x="39" y="299"/>
                  </a:lnTo>
                  <a:lnTo>
                    <a:pt x="45" y="286"/>
                  </a:lnTo>
                  <a:lnTo>
                    <a:pt x="47" y="271"/>
                  </a:lnTo>
                  <a:lnTo>
                    <a:pt x="52" y="253"/>
                  </a:lnTo>
                  <a:lnTo>
                    <a:pt x="56" y="238"/>
                  </a:lnTo>
                  <a:lnTo>
                    <a:pt x="60" y="225"/>
                  </a:lnTo>
                  <a:lnTo>
                    <a:pt x="65" y="212"/>
                  </a:lnTo>
                  <a:lnTo>
                    <a:pt x="67" y="199"/>
                  </a:lnTo>
                  <a:lnTo>
                    <a:pt x="71" y="186"/>
                  </a:lnTo>
                  <a:lnTo>
                    <a:pt x="73" y="178"/>
                  </a:lnTo>
                  <a:lnTo>
                    <a:pt x="75" y="165"/>
                  </a:lnTo>
                  <a:lnTo>
                    <a:pt x="80" y="156"/>
                  </a:lnTo>
                  <a:lnTo>
                    <a:pt x="82" y="147"/>
                  </a:lnTo>
                  <a:lnTo>
                    <a:pt x="84" y="143"/>
                  </a:lnTo>
                  <a:lnTo>
                    <a:pt x="88" y="132"/>
                  </a:lnTo>
                  <a:lnTo>
                    <a:pt x="91" y="130"/>
                  </a:lnTo>
                  <a:lnTo>
                    <a:pt x="149" y="0"/>
                  </a:lnTo>
                  <a:lnTo>
                    <a:pt x="149" y="0"/>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481"/>
            <p:cNvSpPr>
              <a:spLocks/>
            </p:cNvSpPr>
            <p:nvPr/>
          </p:nvSpPr>
          <p:spPr bwMode="auto">
            <a:xfrm>
              <a:off x="3778250" y="1387475"/>
              <a:ext cx="349250" cy="708025"/>
            </a:xfrm>
            <a:custGeom>
              <a:avLst/>
              <a:gdLst>
                <a:gd name="T0" fmla="*/ 190 w 220"/>
                <a:gd name="T1" fmla="*/ 41 h 446"/>
                <a:gd name="T2" fmla="*/ 153 w 220"/>
                <a:gd name="T3" fmla="*/ 0 h 446"/>
                <a:gd name="T4" fmla="*/ 86 w 220"/>
                <a:gd name="T5" fmla="*/ 184 h 446"/>
                <a:gd name="T6" fmla="*/ 0 w 220"/>
                <a:gd name="T7" fmla="*/ 379 h 446"/>
                <a:gd name="T8" fmla="*/ 6 w 220"/>
                <a:gd name="T9" fmla="*/ 446 h 446"/>
                <a:gd name="T10" fmla="*/ 190 w 220"/>
                <a:gd name="T11" fmla="*/ 411 h 446"/>
                <a:gd name="T12" fmla="*/ 220 w 220"/>
                <a:gd name="T13" fmla="*/ 238 h 446"/>
                <a:gd name="T14" fmla="*/ 190 w 220"/>
                <a:gd name="T15" fmla="*/ 41 h 446"/>
                <a:gd name="T16" fmla="*/ 190 w 220"/>
                <a:gd name="T17" fmla="*/ 41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446">
                  <a:moveTo>
                    <a:pt x="190" y="41"/>
                  </a:moveTo>
                  <a:lnTo>
                    <a:pt x="153" y="0"/>
                  </a:lnTo>
                  <a:lnTo>
                    <a:pt x="86" y="184"/>
                  </a:lnTo>
                  <a:lnTo>
                    <a:pt x="0" y="379"/>
                  </a:lnTo>
                  <a:lnTo>
                    <a:pt x="6" y="446"/>
                  </a:lnTo>
                  <a:lnTo>
                    <a:pt x="190" y="411"/>
                  </a:lnTo>
                  <a:lnTo>
                    <a:pt x="220" y="238"/>
                  </a:lnTo>
                  <a:lnTo>
                    <a:pt x="190" y="41"/>
                  </a:lnTo>
                  <a:lnTo>
                    <a:pt x="190" y="41"/>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482"/>
            <p:cNvSpPr>
              <a:spLocks/>
            </p:cNvSpPr>
            <p:nvPr/>
          </p:nvSpPr>
          <p:spPr bwMode="auto">
            <a:xfrm>
              <a:off x="3571875" y="244475"/>
              <a:ext cx="1644650" cy="1795463"/>
            </a:xfrm>
            <a:custGeom>
              <a:avLst/>
              <a:gdLst>
                <a:gd name="T0" fmla="*/ 0 w 1036"/>
                <a:gd name="T1" fmla="*/ 729 h 1131"/>
                <a:gd name="T2" fmla="*/ 0 w 1036"/>
                <a:gd name="T3" fmla="*/ 593 h 1131"/>
                <a:gd name="T4" fmla="*/ 102 w 1036"/>
                <a:gd name="T5" fmla="*/ 400 h 1131"/>
                <a:gd name="T6" fmla="*/ 201 w 1036"/>
                <a:gd name="T7" fmla="*/ 357 h 1131"/>
                <a:gd name="T8" fmla="*/ 420 w 1036"/>
                <a:gd name="T9" fmla="*/ 599 h 1131"/>
                <a:gd name="T10" fmla="*/ 322 w 1036"/>
                <a:gd name="T11" fmla="*/ 366 h 1131"/>
                <a:gd name="T12" fmla="*/ 192 w 1036"/>
                <a:gd name="T13" fmla="*/ 177 h 1131"/>
                <a:gd name="T14" fmla="*/ 454 w 1036"/>
                <a:gd name="T15" fmla="*/ 0 h 1131"/>
                <a:gd name="T16" fmla="*/ 673 w 1036"/>
                <a:gd name="T17" fmla="*/ 82 h 1131"/>
                <a:gd name="T18" fmla="*/ 919 w 1036"/>
                <a:gd name="T19" fmla="*/ 476 h 1131"/>
                <a:gd name="T20" fmla="*/ 1025 w 1036"/>
                <a:gd name="T21" fmla="*/ 820 h 1131"/>
                <a:gd name="T22" fmla="*/ 1036 w 1036"/>
                <a:gd name="T23" fmla="*/ 1041 h 1131"/>
                <a:gd name="T24" fmla="*/ 1036 w 1036"/>
                <a:gd name="T25" fmla="*/ 1116 h 1131"/>
                <a:gd name="T26" fmla="*/ 809 w 1036"/>
                <a:gd name="T27" fmla="*/ 1105 h 1131"/>
                <a:gd name="T28" fmla="*/ 642 w 1036"/>
                <a:gd name="T29" fmla="*/ 867 h 1131"/>
                <a:gd name="T30" fmla="*/ 469 w 1036"/>
                <a:gd name="T31" fmla="*/ 720 h 1131"/>
                <a:gd name="T32" fmla="*/ 606 w 1036"/>
                <a:gd name="T33" fmla="*/ 969 h 1131"/>
                <a:gd name="T34" fmla="*/ 657 w 1036"/>
                <a:gd name="T35" fmla="*/ 1131 h 1131"/>
                <a:gd name="T36" fmla="*/ 398 w 1036"/>
                <a:gd name="T37" fmla="*/ 1121 h 1131"/>
                <a:gd name="T38" fmla="*/ 398 w 1036"/>
                <a:gd name="T39" fmla="*/ 922 h 1131"/>
                <a:gd name="T40" fmla="*/ 298 w 1036"/>
                <a:gd name="T41" fmla="*/ 742 h 1131"/>
                <a:gd name="T42" fmla="*/ 236 w 1036"/>
                <a:gd name="T43" fmla="*/ 619 h 1131"/>
                <a:gd name="T44" fmla="*/ 136 w 1036"/>
                <a:gd name="T45" fmla="*/ 575 h 1131"/>
                <a:gd name="T46" fmla="*/ 84 w 1036"/>
                <a:gd name="T47" fmla="*/ 593 h 1131"/>
                <a:gd name="T48" fmla="*/ 0 w 1036"/>
                <a:gd name="T49" fmla="*/ 729 h 1131"/>
                <a:gd name="T50" fmla="*/ 0 w 1036"/>
                <a:gd name="T51" fmla="*/ 729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6" h="1131">
                  <a:moveTo>
                    <a:pt x="0" y="729"/>
                  </a:moveTo>
                  <a:lnTo>
                    <a:pt x="0" y="593"/>
                  </a:lnTo>
                  <a:lnTo>
                    <a:pt x="102" y="400"/>
                  </a:lnTo>
                  <a:lnTo>
                    <a:pt x="201" y="357"/>
                  </a:lnTo>
                  <a:lnTo>
                    <a:pt x="420" y="599"/>
                  </a:lnTo>
                  <a:lnTo>
                    <a:pt x="322" y="366"/>
                  </a:lnTo>
                  <a:lnTo>
                    <a:pt x="192" y="177"/>
                  </a:lnTo>
                  <a:lnTo>
                    <a:pt x="454" y="0"/>
                  </a:lnTo>
                  <a:lnTo>
                    <a:pt x="673" y="82"/>
                  </a:lnTo>
                  <a:lnTo>
                    <a:pt x="919" y="476"/>
                  </a:lnTo>
                  <a:lnTo>
                    <a:pt x="1025" y="820"/>
                  </a:lnTo>
                  <a:lnTo>
                    <a:pt x="1036" y="1041"/>
                  </a:lnTo>
                  <a:lnTo>
                    <a:pt x="1036" y="1116"/>
                  </a:lnTo>
                  <a:lnTo>
                    <a:pt x="809" y="1105"/>
                  </a:lnTo>
                  <a:lnTo>
                    <a:pt x="642" y="867"/>
                  </a:lnTo>
                  <a:lnTo>
                    <a:pt x="469" y="720"/>
                  </a:lnTo>
                  <a:lnTo>
                    <a:pt x="606" y="969"/>
                  </a:lnTo>
                  <a:lnTo>
                    <a:pt x="657" y="1131"/>
                  </a:lnTo>
                  <a:lnTo>
                    <a:pt x="398" y="1121"/>
                  </a:lnTo>
                  <a:lnTo>
                    <a:pt x="398" y="922"/>
                  </a:lnTo>
                  <a:lnTo>
                    <a:pt x="298" y="742"/>
                  </a:lnTo>
                  <a:lnTo>
                    <a:pt x="236" y="619"/>
                  </a:lnTo>
                  <a:lnTo>
                    <a:pt x="136" y="575"/>
                  </a:lnTo>
                  <a:lnTo>
                    <a:pt x="84" y="593"/>
                  </a:lnTo>
                  <a:lnTo>
                    <a:pt x="0" y="729"/>
                  </a:lnTo>
                  <a:lnTo>
                    <a:pt x="0" y="729"/>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483"/>
            <p:cNvSpPr>
              <a:spLocks/>
            </p:cNvSpPr>
            <p:nvPr/>
          </p:nvSpPr>
          <p:spPr bwMode="auto">
            <a:xfrm>
              <a:off x="3079750" y="2060575"/>
              <a:ext cx="2346325" cy="608013"/>
            </a:xfrm>
            <a:custGeom>
              <a:avLst/>
              <a:gdLst>
                <a:gd name="T0" fmla="*/ 0 w 1478"/>
                <a:gd name="T1" fmla="*/ 301 h 383"/>
                <a:gd name="T2" fmla="*/ 215 w 1478"/>
                <a:gd name="T3" fmla="*/ 176 h 383"/>
                <a:gd name="T4" fmla="*/ 379 w 1478"/>
                <a:gd name="T5" fmla="*/ 139 h 383"/>
                <a:gd name="T6" fmla="*/ 593 w 1478"/>
                <a:gd name="T7" fmla="*/ 199 h 383"/>
                <a:gd name="T8" fmla="*/ 645 w 1478"/>
                <a:gd name="T9" fmla="*/ 130 h 383"/>
                <a:gd name="T10" fmla="*/ 598 w 1478"/>
                <a:gd name="T11" fmla="*/ 48 h 383"/>
                <a:gd name="T12" fmla="*/ 842 w 1478"/>
                <a:gd name="T13" fmla="*/ 0 h 383"/>
                <a:gd name="T14" fmla="*/ 1167 w 1478"/>
                <a:gd name="T15" fmla="*/ 13 h 383"/>
                <a:gd name="T16" fmla="*/ 1435 w 1478"/>
                <a:gd name="T17" fmla="*/ 109 h 383"/>
                <a:gd name="T18" fmla="*/ 1478 w 1478"/>
                <a:gd name="T19" fmla="*/ 260 h 383"/>
                <a:gd name="T20" fmla="*/ 1411 w 1478"/>
                <a:gd name="T21" fmla="*/ 383 h 383"/>
                <a:gd name="T22" fmla="*/ 589 w 1478"/>
                <a:gd name="T23" fmla="*/ 321 h 383"/>
                <a:gd name="T24" fmla="*/ 0 w 1478"/>
                <a:gd name="T25" fmla="*/ 301 h 383"/>
                <a:gd name="T26" fmla="*/ 0 w 1478"/>
                <a:gd name="T27"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8" h="383">
                  <a:moveTo>
                    <a:pt x="0" y="301"/>
                  </a:moveTo>
                  <a:lnTo>
                    <a:pt x="215" y="176"/>
                  </a:lnTo>
                  <a:lnTo>
                    <a:pt x="379" y="139"/>
                  </a:lnTo>
                  <a:lnTo>
                    <a:pt x="593" y="199"/>
                  </a:lnTo>
                  <a:lnTo>
                    <a:pt x="645" y="130"/>
                  </a:lnTo>
                  <a:lnTo>
                    <a:pt x="598" y="48"/>
                  </a:lnTo>
                  <a:lnTo>
                    <a:pt x="842" y="0"/>
                  </a:lnTo>
                  <a:lnTo>
                    <a:pt x="1167" y="13"/>
                  </a:lnTo>
                  <a:lnTo>
                    <a:pt x="1435" y="109"/>
                  </a:lnTo>
                  <a:lnTo>
                    <a:pt x="1478" y="260"/>
                  </a:lnTo>
                  <a:lnTo>
                    <a:pt x="1411" y="383"/>
                  </a:lnTo>
                  <a:lnTo>
                    <a:pt x="589" y="321"/>
                  </a:lnTo>
                  <a:lnTo>
                    <a:pt x="0" y="301"/>
                  </a:lnTo>
                  <a:lnTo>
                    <a:pt x="0" y="301"/>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484"/>
            <p:cNvSpPr>
              <a:spLocks/>
            </p:cNvSpPr>
            <p:nvPr/>
          </p:nvSpPr>
          <p:spPr bwMode="auto">
            <a:xfrm>
              <a:off x="92075" y="3170238"/>
              <a:ext cx="1697038" cy="357188"/>
            </a:xfrm>
            <a:custGeom>
              <a:avLst/>
              <a:gdLst>
                <a:gd name="T0" fmla="*/ 0 w 1069"/>
                <a:gd name="T1" fmla="*/ 225 h 225"/>
                <a:gd name="T2" fmla="*/ 182 w 1069"/>
                <a:gd name="T3" fmla="*/ 72 h 225"/>
                <a:gd name="T4" fmla="*/ 526 w 1069"/>
                <a:gd name="T5" fmla="*/ 9 h 225"/>
                <a:gd name="T6" fmla="*/ 872 w 1069"/>
                <a:gd name="T7" fmla="*/ 0 h 225"/>
                <a:gd name="T8" fmla="*/ 963 w 1069"/>
                <a:gd name="T9" fmla="*/ 48 h 225"/>
                <a:gd name="T10" fmla="*/ 1039 w 1069"/>
                <a:gd name="T11" fmla="*/ 102 h 225"/>
                <a:gd name="T12" fmla="*/ 1069 w 1069"/>
                <a:gd name="T13" fmla="*/ 145 h 225"/>
                <a:gd name="T14" fmla="*/ 864 w 1069"/>
                <a:gd name="T15" fmla="*/ 206 h 225"/>
                <a:gd name="T16" fmla="*/ 546 w 1069"/>
                <a:gd name="T17" fmla="*/ 162 h 225"/>
                <a:gd name="T18" fmla="*/ 0 w 1069"/>
                <a:gd name="T19" fmla="*/ 225 h 225"/>
                <a:gd name="T20" fmla="*/ 0 w 1069"/>
                <a:gd name="T21"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9" h="225">
                  <a:moveTo>
                    <a:pt x="0" y="225"/>
                  </a:moveTo>
                  <a:lnTo>
                    <a:pt x="182" y="72"/>
                  </a:lnTo>
                  <a:lnTo>
                    <a:pt x="526" y="9"/>
                  </a:lnTo>
                  <a:lnTo>
                    <a:pt x="872" y="0"/>
                  </a:lnTo>
                  <a:lnTo>
                    <a:pt x="963" y="48"/>
                  </a:lnTo>
                  <a:lnTo>
                    <a:pt x="1039" y="102"/>
                  </a:lnTo>
                  <a:lnTo>
                    <a:pt x="1069" y="145"/>
                  </a:lnTo>
                  <a:lnTo>
                    <a:pt x="864" y="206"/>
                  </a:lnTo>
                  <a:lnTo>
                    <a:pt x="546" y="162"/>
                  </a:lnTo>
                  <a:lnTo>
                    <a:pt x="0" y="225"/>
                  </a:lnTo>
                  <a:lnTo>
                    <a:pt x="0" y="225"/>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485"/>
            <p:cNvSpPr>
              <a:spLocks/>
            </p:cNvSpPr>
            <p:nvPr/>
          </p:nvSpPr>
          <p:spPr bwMode="auto">
            <a:xfrm>
              <a:off x="0" y="2668588"/>
              <a:ext cx="6069013" cy="1017588"/>
            </a:xfrm>
            <a:custGeom>
              <a:avLst/>
              <a:gdLst>
                <a:gd name="T0" fmla="*/ 0 w 3823"/>
                <a:gd name="T1" fmla="*/ 364 h 641"/>
                <a:gd name="T2" fmla="*/ 160 w 3823"/>
                <a:gd name="T3" fmla="*/ 334 h 641"/>
                <a:gd name="T4" fmla="*/ 236 w 3823"/>
                <a:gd name="T5" fmla="*/ 273 h 641"/>
                <a:gd name="T6" fmla="*/ 580 w 3823"/>
                <a:gd name="T7" fmla="*/ 247 h 641"/>
                <a:gd name="T8" fmla="*/ 965 w 3823"/>
                <a:gd name="T9" fmla="*/ 269 h 641"/>
                <a:gd name="T10" fmla="*/ 1075 w 3823"/>
                <a:gd name="T11" fmla="*/ 325 h 641"/>
                <a:gd name="T12" fmla="*/ 1131 w 3823"/>
                <a:gd name="T13" fmla="*/ 379 h 641"/>
                <a:gd name="T14" fmla="*/ 1127 w 3823"/>
                <a:gd name="T15" fmla="*/ 269 h 641"/>
                <a:gd name="T16" fmla="*/ 1365 w 3823"/>
                <a:gd name="T17" fmla="*/ 182 h 641"/>
                <a:gd name="T18" fmla="*/ 1605 w 3823"/>
                <a:gd name="T19" fmla="*/ 134 h 641"/>
                <a:gd name="T20" fmla="*/ 2127 w 3823"/>
                <a:gd name="T21" fmla="*/ 197 h 641"/>
                <a:gd name="T22" fmla="*/ 2317 w 3823"/>
                <a:gd name="T23" fmla="*/ 368 h 641"/>
                <a:gd name="T24" fmla="*/ 2332 w 3823"/>
                <a:gd name="T25" fmla="*/ 431 h 641"/>
                <a:gd name="T26" fmla="*/ 2269 w 3823"/>
                <a:gd name="T27" fmla="*/ 470 h 641"/>
                <a:gd name="T28" fmla="*/ 2795 w 3823"/>
                <a:gd name="T29" fmla="*/ 515 h 641"/>
                <a:gd name="T30" fmla="*/ 3362 w 3823"/>
                <a:gd name="T31" fmla="*/ 641 h 641"/>
                <a:gd name="T32" fmla="*/ 3823 w 3823"/>
                <a:gd name="T33" fmla="*/ 394 h 641"/>
                <a:gd name="T34" fmla="*/ 3619 w 3823"/>
                <a:gd name="T35" fmla="*/ 115 h 641"/>
                <a:gd name="T36" fmla="*/ 3115 w 3823"/>
                <a:gd name="T37" fmla="*/ 24 h 641"/>
                <a:gd name="T38" fmla="*/ 2542 w 3823"/>
                <a:gd name="T39" fmla="*/ 85 h 641"/>
                <a:gd name="T40" fmla="*/ 1419 w 3823"/>
                <a:gd name="T41" fmla="*/ 0 h 641"/>
                <a:gd name="T42" fmla="*/ 1222 w 3823"/>
                <a:gd name="T43" fmla="*/ 61 h 641"/>
                <a:gd name="T44" fmla="*/ 919 w 3823"/>
                <a:gd name="T45" fmla="*/ 139 h 641"/>
                <a:gd name="T46" fmla="*/ 524 w 3823"/>
                <a:gd name="T47" fmla="*/ 63 h 641"/>
                <a:gd name="T48" fmla="*/ 383 w 3823"/>
                <a:gd name="T49" fmla="*/ 72 h 641"/>
                <a:gd name="T50" fmla="*/ 130 w 3823"/>
                <a:gd name="T51" fmla="*/ 217 h 641"/>
                <a:gd name="T52" fmla="*/ 0 w 3823"/>
                <a:gd name="T53" fmla="*/ 191 h 641"/>
                <a:gd name="T54" fmla="*/ 0 w 3823"/>
                <a:gd name="T55" fmla="*/ 364 h 641"/>
                <a:gd name="T56" fmla="*/ 0 w 3823"/>
                <a:gd name="T57" fmla="*/ 364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23" h="641">
                  <a:moveTo>
                    <a:pt x="0" y="364"/>
                  </a:moveTo>
                  <a:lnTo>
                    <a:pt x="160" y="334"/>
                  </a:lnTo>
                  <a:lnTo>
                    <a:pt x="236" y="273"/>
                  </a:lnTo>
                  <a:lnTo>
                    <a:pt x="580" y="247"/>
                  </a:lnTo>
                  <a:lnTo>
                    <a:pt x="965" y="269"/>
                  </a:lnTo>
                  <a:lnTo>
                    <a:pt x="1075" y="325"/>
                  </a:lnTo>
                  <a:lnTo>
                    <a:pt x="1131" y="379"/>
                  </a:lnTo>
                  <a:lnTo>
                    <a:pt x="1127" y="269"/>
                  </a:lnTo>
                  <a:lnTo>
                    <a:pt x="1365" y="182"/>
                  </a:lnTo>
                  <a:lnTo>
                    <a:pt x="1605" y="134"/>
                  </a:lnTo>
                  <a:lnTo>
                    <a:pt x="2127" y="197"/>
                  </a:lnTo>
                  <a:lnTo>
                    <a:pt x="2317" y="368"/>
                  </a:lnTo>
                  <a:lnTo>
                    <a:pt x="2332" y="431"/>
                  </a:lnTo>
                  <a:lnTo>
                    <a:pt x="2269" y="470"/>
                  </a:lnTo>
                  <a:lnTo>
                    <a:pt x="2795" y="515"/>
                  </a:lnTo>
                  <a:lnTo>
                    <a:pt x="3362" y="641"/>
                  </a:lnTo>
                  <a:lnTo>
                    <a:pt x="3823" y="394"/>
                  </a:lnTo>
                  <a:lnTo>
                    <a:pt x="3619" y="115"/>
                  </a:lnTo>
                  <a:lnTo>
                    <a:pt x="3115" y="24"/>
                  </a:lnTo>
                  <a:lnTo>
                    <a:pt x="2542" y="85"/>
                  </a:lnTo>
                  <a:lnTo>
                    <a:pt x="1419" y="0"/>
                  </a:lnTo>
                  <a:lnTo>
                    <a:pt x="1222" y="61"/>
                  </a:lnTo>
                  <a:lnTo>
                    <a:pt x="919" y="139"/>
                  </a:lnTo>
                  <a:lnTo>
                    <a:pt x="524" y="63"/>
                  </a:lnTo>
                  <a:lnTo>
                    <a:pt x="383" y="72"/>
                  </a:lnTo>
                  <a:lnTo>
                    <a:pt x="130" y="217"/>
                  </a:lnTo>
                  <a:lnTo>
                    <a:pt x="0" y="191"/>
                  </a:lnTo>
                  <a:lnTo>
                    <a:pt x="0" y="364"/>
                  </a:lnTo>
                  <a:lnTo>
                    <a:pt x="0" y="364"/>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87"/>
            <p:cNvSpPr>
              <a:spLocks/>
            </p:cNvSpPr>
            <p:nvPr/>
          </p:nvSpPr>
          <p:spPr bwMode="auto">
            <a:xfrm>
              <a:off x="0" y="3568700"/>
              <a:ext cx="5186363" cy="1171575"/>
            </a:xfrm>
            <a:custGeom>
              <a:avLst/>
              <a:gdLst>
                <a:gd name="T0" fmla="*/ 666 w 3267"/>
                <a:gd name="T1" fmla="*/ 39 h 738"/>
                <a:gd name="T2" fmla="*/ 1858 w 3267"/>
                <a:gd name="T3" fmla="*/ 217 h 738"/>
                <a:gd name="T4" fmla="*/ 2914 w 3267"/>
                <a:gd name="T5" fmla="*/ 26 h 738"/>
                <a:gd name="T6" fmla="*/ 3070 w 3267"/>
                <a:gd name="T7" fmla="*/ 385 h 738"/>
                <a:gd name="T8" fmla="*/ 2458 w 3267"/>
                <a:gd name="T9" fmla="*/ 193 h 738"/>
                <a:gd name="T10" fmla="*/ 2057 w 3267"/>
                <a:gd name="T11" fmla="*/ 385 h 738"/>
                <a:gd name="T12" fmla="*/ 2522 w 3267"/>
                <a:gd name="T13" fmla="*/ 303 h 738"/>
                <a:gd name="T14" fmla="*/ 2529 w 3267"/>
                <a:gd name="T15" fmla="*/ 301 h 738"/>
                <a:gd name="T16" fmla="*/ 2548 w 3267"/>
                <a:gd name="T17" fmla="*/ 301 h 738"/>
                <a:gd name="T18" fmla="*/ 2577 w 3267"/>
                <a:gd name="T19" fmla="*/ 299 h 738"/>
                <a:gd name="T20" fmla="*/ 2611 w 3267"/>
                <a:gd name="T21" fmla="*/ 299 h 738"/>
                <a:gd name="T22" fmla="*/ 2646 w 3267"/>
                <a:gd name="T23" fmla="*/ 299 h 738"/>
                <a:gd name="T24" fmla="*/ 2680 w 3267"/>
                <a:gd name="T25" fmla="*/ 299 h 738"/>
                <a:gd name="T26" fmla="*/ 2708 w 3267"/>
                <a:gd name="T27" fmla="*/ 301 h 738"/>
                <a:gd name="T28" fmla="*/ 2730 w 3267"/>
                <a:gd name="T29" fmla="*/ 307 h 738"/>
                <a:gd name="T30" fmla="*/ 2752 w 3267"/>
                <a:gd name="T31" fmla="*/ 316 h 738"/>
                <a:gd name="T32" fmla="*/ 2765 w 3267"/>
                <a:gd name="T33" fmla="*/ 323 h 738"/>
                <a:gd name="T34" fmla="*/ 2786 w 3267"/>
                <a:gd name="T35" fmla="*/ 331 h 738"/>
                <a:gd name="T36" fmla="*/ 2806 w 3267"/>
                <a:gd name="T37" fmla="*/ 338 h 738"/>
                <a:gd name="T38" fmla="*/ 2827 w 3267"/>
                <a:gd name="T39" fmla="*/ 349 h 738"/>
                <a:gd name="T40" fmla="*/ 2847 w 3267"/>
                <a:gd name="T41" fmla="*/ 357 h 738"/>
                <a:gd name="T42" fmla="*/ 2873 w 3267"/>
                <a:gd name="T43" fmla="*/ 366 h 738"/>
                <a:gd name="T44" fmla="*/ 2892 w 3267"/>
                <a:gd name="T45" fmla="*/ 374 h 738"/>
                <a:gd name="T46" fmla="*/ 2914 w 3267"/>
                <a:gd name="T47" fmla="*/ 383 h 738"/>
                <a:gd name="T48" fmla="*/ 2931 w 3267"/>
                <a:gd name="T49" fmla="*/ 392 h 738"/>
                <a:gd name="T50" fmla="*/ 2949 w 3267"/>
                <a:gd name="T51" fmla="*/ 400 h 738"/>
                <a:gd name="T52" fmla="*/ 2972 w 3267"/>
                <a:gd name="T53" fmla="*/ 409 h 738"/>
                <a:gd name="T54" fmla="*/ 2983 w 3267"/>
                <a:gd name="T55" fmla="*/ 416 h 738"/>
                <a:gd name="T56" fmla="*/ 2678 w 3267"/>
                <a:gd name="T57" fmla="*/ 470 h 738"/>
                <a:gd name="T58" fmla="*/ 1694 w 3267"/>
                <a:gd name="T59" fmla="*/ 504 h 738"/>
                <a:gd name="T60" fmla="*/ 0 w 3267"/>
                <a:gd name="T61" fmla="*/ 738 h 738"/>
                <a:gd name="T62" fmla="*/ 0 w 3267"/>
                <a:gd name="T63" fmla="*/ 156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7" h="738">
                  <a:moveTo>
                    <a:pt x="0" y="156"/>
                  </a:moveTo>
                  <a:lnTo>
                    <a:pt x="666" y="39"/>
                  </a:lnTo>
                  <a:lnTo>
                    <a:pt x="1326" y="69"/>
                  </a:lnTo>
                  <a:lnTo>
                    <a:pt x="1858" y="217"/>
                  </a:lnTo>
                  <a:lnTo>
                    <a:pt x="2254" y="0"/>
                  </a:lnTo>
                  <a:lnTo>
                    <a:pt x="2914" y="26"/>
                  </a:lnTo>
                  <a:lnTo>
                    <a:pt x="3267" y="74"/>
                  </a:lnTo>
                  <a:lnTo>
                    <a:pt x="3070" y="385"/>
                  </a:lnTo>
                  <a:lnTo>
                    <a:pt x="2719" y="242"/>
                  </a:lnTo>
                  <a:lnTo>
                    <a:pt x="2458" y="193"/>
                  </a:lnTo>
                  <a:lnTo>
                    <a:pt x="2178" y="249"/>
                  </a:lnTo>
                  <a:lnTo>
                    <a:pt x="2057" y="385"/>
                  </a:lnTo>
                  <a:lnTo>
                    <a:pt x="2178" y="405"/>
                  </a:lnTo>
                  <a:lnTo>
                    <a:pt x="2522" y="303"/>
                  </a:lnTo>
                  <a:lnTo>
                    <a:pt x="2522" y="301"/>
                  </a:lnTo>
                  <a:lnTo>
                    <a:pt x="2529" y="301"/>
                  </a:lnTo>
                  <a:lnTo>
                    <a:pt x="2535" y="301"/>
                  </a:lnTo>
                  <a:lnTo>
                    <a:pt x="2548" y="301"/>
                  </a:lnTo>
                  <a:lnTo>
                    <a:pt x="2561" y="299"/>
                  </a:lnTo>
                  <a:lnTo>
                    <a:pt x="2577" y="299"/>
                  </a:lnTo>
                  <a:lnTo>
                    <a:pt x="2592" y="299"/>
                  </a:lnTo>
                  <a:lnTo>
                    <a:pt x="2611" y="299"/>
                  </a:lnTo>
                  <a:lnTo>
                    <a:pt x="2628" y="299"/>
                  </a:lnTo>
                  <a:lnTo>
                    <a:pt x="2646" y="299"/>
                  </a:lnTo>
                  <a:lnTo>
                    <a:pt x="2663" y="299"/>
                  </a:lnTo>
                  <a:lnTo>
                    <a:pt x="2680" y="299"/>
                  </a:lnTo>
                  <a:lnTo>
                    <a:pt x="2695" y="299"/>
                  </a:lnTo>
                  <a:lnTo>
                    <a:pt x="2708" y="301"/>
                  </a:lnTo>
                  <a:lnTo>
                    <a:pt x="2721" y="303"/>
                  </a:lnTo>
                  <a:lnTo>
                    <a:pt x="2730" y="307"/>
                  </a:lnTo>
                  <a:lnTo>
                    <a:pt x="2737" y="310"/>
                  </a:lnTo>
                  <a:lnTo>
                    <a:pt x="2752" y="316"/>
                  </a:lnTo>
                  <a:lnTo>
                    <a:pt x="2756" y="318"/>
                  </a:lnTo>
                  <a:lnTo>
                    <a:pt x="2765" y="323"/>
                  </a:lnTo>
                  <a:lnTo>
                    <a:pt x="2776" y="325"/>
                  </a:lnTo>
                  <a:lnTo>
                    <a:pt x="2786" y="331"/>
                  </a:lnTo>
                  <a:lnTo>
                    <a:pt x="2795" y="333"/>
                  </a:lnTo>
                  <a:lnTo>
                    <a:pt x="2806" y="338"/>
                  </a:lnTo>
                  <a:lnTo>
                    <a:pt x="2814" y="342"/>
                  </a:lnTo>
                  <a:lnTo>
                    <a:pt x="2827" y="349"/>
                  </a:lnTo>
                  <a:lnTo>
                    <a:pt x="2838" y="351"/>
                  </a:lnTo>
                  <a:lnTo>
                    <a:pt x="2847" y="357"/>
                  </a:lnTo>
                  <a:lnTo>
                    <a:pt x="2860" y="361"/>
                  </a:lnTo>
                  <a:lnTo>
                    <a:pt x="2873" y="366"/>
                  </a:lnTo>
                  <a:lnTo>
                    <a:pt x="2882" y="370"/>
                  </a:lnTo>
                  <a:lnTo>
                    <a:pt x="2892" y="374"/>
                  </a:lnTo>
                  <a:lnTo>
                    <a:pt x="2903" y="379"/>
                  </a:lnTo>
                  <a:lnTo>
                    <a:pt x="2914" y="383"/>
                  </a:lnTo>
                  <a:lnTo>
                    <a:pt x="2923" y="387"/>
                  </a:lnTo>
                  <a:lnTo>
                    <a:pt x="2931" y="392"/>
                  </a:lnTo>
                  <a:lnTo>
                    <a:pt x="2940" y="394"/>
                  </a:lnTo>
                  <a:lnTo>
                    <a:pt x="2949" y="400"/>
                  </a:lnTo>
                  <a:lnTo>
                    <a:pt x="2964" y="405"/>
                  </a:lnTo>
                  <a:lnTo>
                    <a:pt x="2972" y="409"/>
                  </a:lnTo>
                  <a:lnTo>
                    <a:pt x="2981" y="413"/>
                  </a:lnTo>
                  <a:lnTo>
                    <a:pt x="2983" y="416"/>
                  </a:lnTo>
                  <a:lnTo>
                    <a:pt x="2979" y="569"/>
                  </a:lnTo>
                  <a:lnTo>
                    <a:pt x="2678" y="470"/>
                  </a:lnTo>
                  <a:lnTo>
                    <a:pt x="2462" y="519"/>
                  </a:lnTo>
                  <a:lnTo>
                    <a:pt x="1694" y="504"/>
                  </a:lnTo>
                  <a:lnTo>
                    <a:pt x="738" y="612"/>
                  </a:lnTo>
                  <a:lnTo>
                    <a:pt x="0" y="738"/>
                  </a:lnTo>
                  <a:lnTo>
                    <a:pt x="0" y="156"/>
                  </a:lnTo>
                  <a:lnTo>
                    <a:pt x="0" y="156"/>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500"/>
            <p:cNvSpPr>
              <a:spLocks/>
            </p:cNvSpPr>
            <p:nvPr/>
          </p:nvSpPr>
          <p:spPr bwMode="auto">
            <a:xfrm>
              <a:off x="0" y="3854450"/>
              <a:ext cx="2403475" cy="765175"/>
            </a:xfrm>
            <a:custGeom>
              <a:avLst/>
              <a:gdLst>
                <a:gd name="T0" fmla="*/ 0 w 1514"/>
                <a:gd name="T1" fmla="*/ 93 h 482"/>
                <a:gd name="T2" fmla="*/ 459 w 1514"/>
                <a:gd name="T3" fmla="*/ 160 h 482"/>
                <a:gd name="T4" fmla="*/ 859 w 1514"/>
                <a:gd name="T5" fmla="*/ 99 h 482"/>
                <a:gd name="T6" fmla="*/ 759 w 1514"/>
                <a:gd name="T7" fmla="*/ 26 h 482"/>
                <a:gd name="T8" fmla="*/ 1054 w 1514"/>
                <a:gd name="T9" fmla="*/ 0 h 482"/>
                <a:gd name="T10" fmla="*/ 1514 w 1514"/>
                <a:gd name="T11" fmla="*/ 138 h 482"/>
                <a:gd name="T12" fmla="*/ 1361 w 1514"/>
                <a:gd name="T13" fmla="*/ 428 h 482"/>
                <a:gd name="T14" fmla="*/ 498 w 1514"/>
                <a:gd name="T15" fmla="*/ 482 h 482"/>
                <a:gd name="T16" fmla="*/ 136 w 1514"/>
                <a:gd name="T17" fmla="*/ 355 h 482"/>
                <a:gd name="T18" fmla="*/ 0 w 1514"/>
                <a:gd name="T19" fmla="*/ 381 h 482"/>
                <a:gd name="T20" fmla="*/ 0 w 1514"/>
                <a:gd name="T21" fmla="*/ 93 h 482"/>
                <a:gd name="T22" fmla="*/ 0 w 1514"/>
                <a:gd name="T23" fmla="*/ 93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4" h="482">
                  <a:moveTo>
                    <a:pt x="0" y="93"/>
                  </a:moveTo>
                  <a:lnTo>
                    <a:pt x="459" y="160"/>
                  </a:lnTo>
                  <a:lnTo>
                    <a:pt x="859" y="99"/>
                  </a:lnTo>
                  <a:lnTo>
                    <a:pt x="759" y="26"/>
                  </a:lnTo>
                  <a:lnTo>
                    <a:pt x="1054" y="0"/>
                  </a:lnTo>
                  <a:lnTo>
                    <a:pt x="1514" y="138"/>
                  </a:lnTo>
                  <a:lnTo>
                    <a:pt x="1361" y="428"/>
                  </a:lnTo>
                  <a:lnTo>
                    <a:pt x="498" y="482"/>
                  </a:lnTo>
                  <a:lnTo>
                    <a:pt x="136" y="355"/>
                  </a:lnTo>
                  <a:lnTo>
                    <a:pt x="0" y="381"/>
                  </a:lnTo>
                  <a:lnTo>
                    <a:pt x="0" y="93"/>
                  </a:lnTo>
                  <a:lnTo>
                    <a:pt x="0" y="93"/>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501"/>
            <p:cNvSpPr>
              <a:spLocks/>
            </p:cNvSpPr>
            <p:nvPr/>
          </p:nvSpPr>
          <p:spPr bwMode="auto">
            <a:xfrm>
              <a:off x="2657475" y="4489450"/>
              <a:ext cx="2765425" cy="827088"/>
            </a:xfrm>
            <a:custGeom>
              <a:avLst/>
              <a:gdLst>
                <a:gd name="T0" fmla="*/ 143 w 1742"/>
                <a:gd name="T1" fmla="*/ 100 h 521"/>
                <a:gd name="T2" fmla="*/ 576 w 1742"/>
                <a:gd name="T3" fmla="*/ 182 h 521"/>
                <a:gd name="T4" fmla="*/ 1208 w 1742"/>
                <a:gd name="T5" fmla="*/ 147 h 521"/>
                <a:gd name="T6" fmla="*/ 1448 w 1742"/>
                <a:gd name="T7" fmla="*/ 134 h 521"/>
                <a:gd name="T8" fmla="*/ 1221 w 1742"/>
                <a:gd name="T9" fmla="*/ 74 h 521"/>
                <a:gd name="T10" fmla="*/ 1474 w 1742"/>
                <a:gd name="T11" fmla="*/ 0 h 521"/>
                <a:gd name="T12" fmla="*/ 1742 w 1742"/>
                <a:gd name="T13" fmla="*/ 41 h 521"/>
                <a:gd name="T14" fmla="*/ 1562 w 1742"/>
                <a:gd name="T15" fmla="*/ 521 h 521"/>
                <a:gd name="T16" fmla="*/ 1166 w 1742"/>
                <a:gd name="T17" fmla="*/ 463 h 521"/>
                <a:gd name="T18" fmla="*/ 684 w 1742"/>
                <a:gd name="T19" fmla="*/ 498 h 521"/>
                <a:gd name="T20" fmla="*/ 697 w 1742"/>
                <a:gd name="T21" fmla="*/ 444 h 521"/>
                <a:gd name="T22" fmla="*/ 591 w 1742"/>
                <a:gd name="T23" fmla="*/ 350 h 521"/>
                <a:gd name="T24" fmla="*/ 758 w 1742"/>
                <a:gd name="T25" fmla="*/ 309 h 521"/>
                <a:gd name="T26" fmla="*/ 998 w 1742"/>
                <a:gd name="T27" fmla="*/ 296 h 521"/>
                <a:gd name="T28" fmla="*/ 799 w 1742"/>
                <a:gd name="T29" fmla="*/ 242 h 521"/>
                <a:gd name="T30" fmla="*/ 459 w 1742"/>
                <a:gd name="T31" fmla="*/ 303 h 521"/>
                <a:gd name="T32" fmla="*/ 0 w 1742"/>
                <a:gd name="T33" fmla="*/ 167 h 521"/>
                <a:gd name="T34" fmla="*/ 143 w 1742"/>
                <a:gd name="T35" fmla="*/ 100 h 521"/>
                <a:gd name="T36" fmla="*/ 143 w 1742"/>
                <a:gd name="T37" fmla="*/ 10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42" h="521">
                  <a:moveTo>
                    <a:pt x="143" y="100"/>
                  </a:moveTo>
                  <a:lnTo>
                    <a:pt x="576" y="182"/>
                  </a:lnTo>
                  <a:lnTo>
                    <a:pt x="1208" y="147"/>
                  </a:lnTo>
                  <a:lnTo>
                    <a:pt x="1448" y="134"/>
                  </a:lnTo>
                  <a:lnTo>
                    <a:pt x="1221" y="74"/>
                  </a:lnTo>
                  <a:lnTo>
                    <a:pt x="1474" y="0"/>
                  </a:lnTo>
                  <a:lnTo>
                    <a:pt x="1742" y="41"/>
                  </a:lnTo>
                  <a:lnTo>
                    <a:pt x="1562" y="521"/>
                  </a:lnTo>
                  <a:lnTo>
                    <a:pt x="1166" y="463"/>
                  </a:lnTo>
                  <a:lnTo>
                    <a:pt x="684" y="498"/>
                  </a:lnTo>
                  <a:lnTo>
                    <a:pt x="697" y="444"/>
                  </a:lnTo>
                  <a:lnTo>
                    <a:pt x="591" y="350"/>
                  </a:lnTo>
                  <a:lnTo>
                    <a:pt x="758" y="309"/>
                  </a:lnTo>
                  <a:lnTo>
                    <a:pt x="998" y="296"/>
                  </a:lnTo>
                  <a:lnTo>
                    <a:pt x="799" y="242"/>
                  </a:lnTo>
                  <a:lnTo>
                    <a:pt x="459" y="303"/>
                  </a:lnTo>
                  <a:lnTo>
                    <a:pt x="0" y="167"/>
                  </a:lnTo>
                  <a:lnTo>
                    <a:pt x="143" y="100"/>
                  </a:lnTo>
                  <a:lnTo>
                    <a:pt x="143" y="10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502"/>
            <p:cNvSpPr>
              <a:spLocks/>
            </p:cNvSpPr>
            <p:nvPr/>
          </p:nvSpPr>
          <p:spPr bwMode="auto">
            <a:xfrm>
              <a:off x="1195388" y="3379788"/>
              <a:ext cx="3038475" cy="439738"/>
            </a:xfrm>
            <a:custGeom>
              <a:avLst/>
              <a:gdLst>
                <a:gd name="T0" fmla="*/ 0 w 1914"/>
                <a:gd name="T1" fmla="*/ 43 h 277"/>
                <a:gd name="T2" fmla="*/ 413 w 1914"/>
                <a:gd name="T3" fmla="*/ 204 h 277"/>
                <a:gd name="T4" fmla="*/ 1263 w 1914"/>
                <a:gd name="T5" fmla="*/ 277 h 277"/>
                <a:gd name="T6" fmla="*/ 1914 w 1914"/>
                <a:gd name="T7" fmla="*/ 156 h 277"/>
                <a:gd name="T8" fmla="*/ 1808 w 1914"/>
                <a:gd name="T9" fmla="*/ 37 h 277"/>
                <a:gd name="T10" fmla="*/ 1672 w 1914"/>
                <a:gd name="T11" fmla="*/ 37 h 277"/>
                <a:gd name="T12" fmla="*/ 1540 w 1914"/>
                <a:gd name="T13" fmla="*/ 82 h 277"/>
                <a:gd name="T14" fmla="*/ 1263 w 1914"/>
                <a:gd name="T15" fmla="*/ 9 h 277"/>
                <a:gd name="T16" fmla="*/ 1090 w 1914"/>
                <a:gd name="T17" fmla="*/ 22 h 277"/>
                <a:gd name="T18" fmla="*/ 1034 w 1914"/>
                <a:gd name="T19" fmla="*/ 65 h 277"/>
                <a:gd name="T20" fmla="*/ 712 w 1914"/>
                <a:gd name="T21" fmla="*/ 0 h 277"/>
                <a:gd name="T22" fmla="*/ 660 w 1914"/>
                <a:gd name="T23" fmla="*/ 0 h 277"/>
                <a:gd name="T24" fmla="*/ 599 w 1914"/>
                <a:gd name="T25" fmla="*/ 115 h 277"/>
                <a:gd name="T26" fmla="*/ 435 w 1914"/>
                <a:gd name="T27" fmla="*/ 22 h 277"/>
                <a:gd name="T28" fmla="*/ 342 w 1914"/>
                <a:gd name="T29" fmla="*/ 54 h 277"/>
                <a:gd name="T30" fmla="*/ 0 w 1914"/>
                <a:gd name="T31" fmla="*/ 43 h 277"/>
                <a:gd name="T32" fmla="*/ 0 w 1914"/>
                <a:gd name="T33" fmla="*/ 4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4" h="277">
                  <a:moveTo>
                    <a:pt x="0" y="43"/>
                  </a:moveTo>
                  <a:lnTo>
                    <a:pt x="413" y="204"/>
                  </a:lnTo>
                  <a:lnTo>
                    <a:pt x="1263" y="277"/>
                  </a:lnTo>
                  <a:lnTo>
                    <a:pt x="1914" y="156"/>
                  </a:lnTo>
                  <a:lnTo>
                    <a:pt x="1808" y="37"/>
                  </a:lnTo>
                  <a:lnTo>
                    <a:pt x="1672" y="37"/>
                  </a:lnTo>
                  <a:lnTo>
                    <a:pt x="1540" y="82"/>
                  </a:lnTo>
                  <a:lnTo>
                    <a:pt x="1263" y="9"/>
                  </a:lnTo>
                  <a:lnTo>
                    <a:pt x="1090" y="22"/>
                  </a:lnTo>
                  <a:lnTo>
                    <a:pt x="1034" y="65"/>
                  </a:lnTo>
                  <a:lnTo>
                    <a:pt x="712" y="0"/>
                  </a:lnTo>
                  <a:lnTo>
                    <a:pt x="660" y="0"/>
                  </a:lnTo>
                  <a:lnTo>
                    <a:pt x="599" y="115"/>
                  </a:lnTo>
                  <a:lnTo>
                    <a:pt x="435" y="22"/>
                  </a:lnTo>
                  <a:lnTo>
                    <a:pt x="342" y="54"/>
                  </a:lnTo>
                  <a:lnTo>
                    <a:pt x="0" y="43"/>
                  </a:lnTo>
                  <a:lnTo>
                    <a:pt x="0" y="43"/>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503"/>
            <p:cNvSpPr>
              <a:spLocks/>
            </p:cNvSpPr>
            <p:nvPr/>
          </p:nvSpPr>
          <p:spPr bwMode="auto">
            <a:xfrm>
              <a:off x="4746625" y="20638"/>
              <a:ext cx="3386138" cy="5100638"/>
            </a:xfrm>
            <a:custGeom>
              <a:avLst/>
              <a:gdLst>
                <a:gd name="T0" fmla="*/ 402 w 2133"/>
                <a:gd name="T1" fmla="*/ 1268 h 3213"/>
                <a:gd name="T2" fmla="*/ 337 w 2133"/>
                <a:gd name="T3" fmla="*/ 831 h 3213"/>
                <a:gd name="T4" fmla="*/ 49 w 2133"/>
                <a:gd name="T5" fmla="*/ 494 h 3213"/>
                <a:gd name="T6" fmla="*/ 0 w 2133"/>
                <a:gd name="T7" fmla="*/ 340 h 3213"/>
                <a:gd name="T8" fmla="*/ 387 w 2133"/>
                <a:gd name="T9" fmla="*/ 742 h 3213"/>
                <a:gd name="T10" fmla="*/ 532 w 2133"/>
                <a:gd name="T11" fmla="*/ 1041 h 3213"/>
                <a:gd name="T12" fmla="*/ 629 w 2133"/>
                <a:gd name="T13" fmla="*/ 725 h 3213"/>
                <a:gd name="T14" fmla="*/ 746 w 2133"/>
                <a:gd name="T15" fmla="*/ 550 h 3213"/>
                <a:gd name="T16" fmla="*/ 949 w 2133"/>
                <a:gd name="T17" fmla="*/ 420 h 3213"/>
                <a:gd name="T18" fmla="*/ 956 w 2133"/>
                <a:gd name="T19" fmla="*/ 232 h 3213"/>
                <a:gd name="T20" fmla="*/ 1226 w 2133"/>
                <a:gd name="T21" fmla="*/ 0 h 3213"/>
                <a:gd name="T22" fmla="*/ 2133 w 2133"/>
                <a:gd name="T23" fmla="*/ 0 h 3213"/>
                <a:gd name="T24" fmla="*/ 2133 w 2133"/>
                <a:gd name="T25" fmla="*/ 2934 h 3213"/>
                <a:gd name="T26" fmla="*/ 971 w 2133"/>
                <a:gd name="T27" fmla="*/ 3213 h 3213"/>
                <a:gd name="T28" fmla="*/ 504 w 2133"/>
                <a:gd name="T29" fmla="*/ 1714 h 3213"/>
                <a:gd name="T30" fmla="*/ 322 w 2133"/>
                <a:gd name="T31" fmla="*/ 1640 h 3213"/>
                <a:gd name="T32" fmla="*/ 350 w 2133"/>
                <a:gd name="T33" fmla="*/ 1493 h 3213"/>
                <a:gd name="T34" fmla="*/ 504 w 2133"/>
                <a:gd name="T35" fmla="*/ 1467 h 3213"/>
                <a:gd name="T36" fmla="*/ 664 w 2133"/>
                <a:gd name="T37" fmla="*/ 1493 h 3213"/>
                <a:gd name="T38" fmla="*/ 512 w 2133"/>
                <a:gd name="T39" fmla="*/ 1363 h 3213"/>
                <a:gd name="T40" fmla="*/ 402 w 2133"/>
                <a:gd name="T41" fmla="*/ 1268 h 3213"/>
                <a:gd name="T42" fmla="*/ 402 w 2133"/>
                <a:gd name="T43" fmla="*/ 1268 h 3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3" h="3213">
                  <a:moveTo>
                    <a:pt x="402" y="1268"/>
                  </a:moveTo>
                  <a:lnTo>
                    <a:pt x="337" y="831"/>
                  </a:lnTo>
                  <a:lnTo>
                    <a:pt x="49" y="494"/>
                  </a:lnTo>
                  <a:lnTo>
                    <a:pt x="0" y="340"/>
                  </a:lnTo>
                  <a:lnTo>
                    <a:pt x="387" y="742"/>
                  </a:lnTo>
                  <a:lnTo>
                    <a:pt x="532" y="1041"/>
                  </a:lnTo>
                  <a:lnTo>
                    <a:pt x="629" y="725"/>
                  </a:lnTo>
                  <a:lnTo>
                    <a:pt x="746" y="550"/>
                  </a:lnTo>
                  <a:lnTo>
                    <a:pt x="949" y="420"/>
                  </a:lnTo>
                  <a:lnTo>
                    <a:pt x="956" y="232"/>
                  </a:lnTo>
                  <a:lnTo>
                    <a:pt x="1226" y="0"/>
                  </a:lnTo>
                  <a:lnTo>
                    <a:pt x="2133" y="0"/>
                  </a:lnTo>
                  <a:lnTo>
                    <a:pt x="2133" y="2934"/>
                  </a:lnTo>
                  <a:lnTo>
                    <a:pt x="971" y="3213"/>
                  </a:lnTo>
                  <a:lnTo>
                    <a:pt x="504" y="1714"/>
                  </a:lnTo>
                  <a:lnTo>
                    <a:pt x="322" y="1640"/>
                  </a:lnTo>
                  <a:lnTo>
                    <a:pt x="350" y="1493"/>
                  </a:lnTo>
                  <a:lnTo>
                    <a:pt x="504" y="1467"/>
                  </a:lnTo>
                  <a:lnTo>
                    <a:pt x="664" y="1493"/>
                  </a:lnTo>
                  <a:lnTo>
                    <a:pt x="512" y="1363"/>
                  </a:lnTo>
                  <a:lnTo>
                    <a:pt x="402" y="1268"/>
                  </a:lnTo>
                  <a:lnTo>
                    <a:pt x="402" y="1268"/>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504"/>
            <p:cNvSpPr>
              <a:spLocks/>
            </p:cNvSpPr>
            <p:nvPr/>
          </p:nvSpPr>
          <p:spPr bwMode="auto">
            <a:xfrm>
              <a:off x="5800725" y="20638"/>
              <a:ext cx="1370013" cy="1071563"/>
            </a:xfrm>
            <a:custGeom>
              <a:avLst/>
              <a:gdLst>
                <a:gd name="T0" fmla="*/ 320 w 863"/>
                <a:gd name="T1" fmla="*/ 407 h 675"/>
                <a:gd name="T2" fmla="*/ 547 w 863"/>
                <a:gd name="T3" fmla="*/ 333 h 675"/>
                <a:gd name="T4" fmla="*/ 863 w 863"/>
                <a:gd name="T5" fmla="*/ 435 h 675"/>
                <a:gd name="T6" fmla="*/ 651 w 863"/>
                <a:gd name="T7" fmla="*/ 208 h 675"/>
                <a:gd name="T8" fmla="*/ 562 w 863"/>
                <a:gd name="T9" fmla="*/ 180 h 675"/>
                <a:gd name="T10" fmla="*/ 651 w 863"/>
                <a:gd name="T11" fmla="*/ 0 h 675"/>
                <a:gd name="T12" fmla="*/ 541 w 863"/>
                <a:gd name="T13" fmla="*/ 0 h 675"/>
                <a:gd name="T14" fmla="*/ 264 w 863"/>
                <a:gd name="T15" fmla="*/ 217 h 675"/>
                <a:gd name="T16" fmla="*/ 264 w 863"/>
                <a:gd name="T17" fmla="*/ 420 h 675"/>
                <a:gd name="T18" fmla="*/ 95 w 863"/>
                <a:gd name="T19" fmla="*/ 522 h 675"/>
                <a:gd name="T20" fmla="*/ 0 w 863"/>
                <a:gd name="T21" fmla="*/ 675 h 675"/>
                <a:gd name="T22" fmla="*/ 145 w 863"/>
                <a:gd name="T23" fmla="*/ 582 h 675"/>
                <a:gd name="T24" fmla="*/ 556 w 863"/>
                <a:gd name="T25" fmla="*/ 487 h 675"/>
                <a:gd name="T26" fmla="*/ 320 w 863"/>
                <a:gd name="T27" fmla="*/ 407 h 675"/>
                <a:gd name="T28" fmla="*/ 320 w 863"/>
                <a:gd name="T29" fmla="*/ 407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63" h="675">
                  <a:moveTo>
                    <a:pt x="320" y="407"/>
                  </a:moveTo>
                  <a:lnTo>
                    <a:pt x="547" y="333"/>
                  </a:lnTo>
                  <a:lnTo>
                    <a:pt x="863" y="435"/>
                  </a:lnTo>
                  <a:lnTo>
                    <a:pt x="651" y="208"/>
                  </a:lnTo>
                  <a:lnTo>
                    <a:pt x="562" y="180"/>
                  </a:lnTo>
                  <a:lnTo>
                    <a:pt x="651" y="0"/>
                  </a:lnTo>
                  <a:lnTo>
                    <a:pt x="541" y="0"/>
                  </a:lnTo>
                  <a:lnTo>
                    <a:pt x="264" y="217"/>
                  </a:lnTo>
                  <a:lnTo>
                    <a:pt x="264" y="420"/>
                  </a:lnTo>
                  <a:lnTo>
                    <a:pt x="95" y="522"/>
                  </a:lnTo>
                  <a:lnTo>
                    <a:pt x="0" y="675"/>
                  </a:lnTo>
                  <a:lnTo>
                    <a:pt x="145" y="582"/>
                  </a:lnTo>
                  <a:lnTo>
                    <a:pt x="556" y="487"/>
                  </a:lnTo>
                  <a:lnTo>
                    <a:pt x="320" y="407"/>
                  </a:lnTo>
                  <a:lnTo>
                    <a:pt x="320" y="407"/>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505"/>
            <p:cNvSpPr>
              <a:spLocks/>
            </p:cNvSpPr>
            <p:nvPr/>
          </p:nvSpPr>
          <p:spPr bwMode="auto">
            <a:xfrm>
              <a:off x="6380163" y="804863"/>
              <a:ext cx="1752600" cy="2073275"/>
            </a:xfrm>
            <a:custGeom>
              <a:avLst/>
              <a:gdLst>
                <a:gd name="T0" fmla="*/ 7 w 1104"/>
                <a:gd name="T1" fmla="*/ 1090 h 1306"/>
                <a:gd name="T2" fmla="*/ 483 w 1104"/>
                <a:gd name="T3" fmla="*/ 1306 h 1306"/>
                <a:gd name="T4" fmla="*/ 803 w 1104"/>
                <a:gd name="T5" fmla="*/ 1235 h 1306"/>
                <a:gd name="T6" fmla="*/ 1104 w 1104"/>
                <a:gd name="T7" fmla="*/ 1228 h 1306"/>
                <a:gd name="T8" fmla="*/ 1104 w 1104"/>
                <a:gd name="T9" fmla="*/ 752 h 1306"/>
                <a:gd name="T10" fmla="*/ 1006 w 1104"/>
                <a:gd name="T11" fmla="*/ 276 h 1306"/>
                <a:gd name="T12" fmla="*/ 781 w 1104"/>
                <a:gd name="T13" fmla="*/ 108 h 1306"/>
                <a:gd name="T14" fmla="*/ 606 w 1104"/>
                <a:gd name="T15" fmla="*/ 0 h 1306"/>
                <a:gd name="T16" fmla="*/ 299 w 1104"/>
                <a:gd name="T17" fmla="*/ 6 h 1306"/>
                <a:gd name="T18" fmla="*/ 636 w 1104"/>
                <a:gd name="T19" fmla="*/ 162 h 1306"/>
                <a:gd name="T20" fmla="*/ 812 w 1104"/>
                <a:gd name="T21" fmla="*/ 248 h 1306"/>
                <a:gd name="T22" fmla="*/ 892 w 1104"/>
                <a:gd name="T23" fmla="*/ 445 h 1306"/>
                <a:gd name="T24" fmla="*/ 671 w 1104"/>
                <a:gd name="T25" fmla="*/ 350 h 1306"/>
                <a:gd name="T26" fmla="*/ 517 w 1104"/>
                <a:gd name="T27" fmla="*/ 540 h 1306"/>
                <a:gd name="T28" fmla="*/ 286 w 1104"/>
                <a:gd name="T29" fmla="*/ 934 h 1306"/>
                <a:gd name="T30" fmla="*/ 308 w 1104"/>
                <a:gd name="T31" fmla="*/ 737 h 1306"/>
                <a:gd name="T32" fmla="*/ 215 w 1104"/>
                <a:gd name="T33" fmla="*/ 839 h 1306"/>
                <a:gd name="T34" fmla="*/ 204 w 1104"/>
                <a:gd name="T35" fmla="*/ 906 h 1306"/>
                <a:gd name="T36" fmla="*/ 0 w 1104"/>
                <a:gd name="T37" fmla="*/ 943 h 1306"/>
                <a:gd name="T38" fmla="*/ 7 w 1104"/>
                <a:gd name="T39" fmla="*/ 1090 h 1306"/>
                <a:gd name="T40" fmla="*/ 7 w 1104"/>
                <a:gd name="T41" fmla="*/ 1090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4" h="1306">
                  <a:moveTo>
                    <a:pt x="7" y="1090"/>
                  </a:moveTo>
                  <a:lnTo>
                    <a:pt x="483" y="1306"/>
                  </a:lnTo>
                  <a:lnTo>
                    <a:pt x="803" y="1235"/>
                  </a:lnTo>
                  <a:lnTo>
                    <a:pt x="1104" y="1228"/>
                  </a:lnTo>
                  <a:lnTo>
                    <a:pt x="1104" y="752"/>
                  </a:lnTo>
                  <a:lnTo>
                    <a:pt x="1006" y="276"/>
                  </a:lnTo>
                  <a:lnTo>
                    <a:pt x="781" y="108"/>
                  </a:lnTo>
                  <a:lnTo>
                    <a:pt x="606" y="0"/>
                  </a:lnTo>
                  <a:lnTo>
                    <a:pt x="299" y="6"/>
                  </a:lnTo>
                  <a:lnTo>
                    <a:pt x="636" y="162"/>
                  </a:lnTo>
                  <a:lnTo>
                    <a:pt x="812" y="248"/>
                  </a:lnTo>
                  <a:lnTo>
                    <a:pt x="892" y="445"/>
                  </a:lnTo>
                  <a:lnTo>
                    <a:pt x="671" y="350"/>
                  </a:lnTo>
                  <a:lnTo>
                    <a:pt x="517" y="540"/>
                  </a:lnTo>
                  <a:lnTo>
                    <a:pt x="286" y="934"/>
                  </a:lnTo>
                  <a:lnTo>
                    <a:pt x="308" y="737"/>
                  </a:lnTo>
                  <a:lnTo>
                    <a:pt x="215" y="839"/>
                  </a:lnTo>
                  <a:lnTo>
                    <a:pt x="204" y="906"/>
                  </a:lnTo>
                  <a:lnTo>
                    <a:pt x="0" y="943"/>
                  </a:lnTo>
                  <a:lnTo>
                    <a:pt x="7" y="1090"/>
                  </a:lnTo>
                  <a:lnTo>
                    <a:pt x="7" y="109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506"/>
            <p:cNvSpPr>
              <a:spLocks/>
            </p:cNvSpPr>
            <p:nvPr/>
          </p:nvSpPr>
          <p:spPr bwMode="auto">
            <a:xfrm>
              <a:off x="7040563" y="20638"/>
              <a:ext cx="1092200" cy="1481138"/>
            </a:xfrm>
            <a:custGeom>
              <a:avLst/>
              <a:gdLst>
                <a:gd name="T0" fmla="*/ 0 w 688"/>
                <a:gd name="T1" fmla="*/ 223 h 933"/>
                <a:gd name="T2" fmla="*/ 329 w 688"/>
                <a:gd name="T3" fmla="*/ 141 h 933"/>
                <a:gd name="T4" fmla="*/ 396 w 688"/>
                <a:gd name="T5" fmla="*/ 186 h 933"/>
                <a:gd name="T6" fmla="*/ 513 w 688"/>
                <a:gd name="T7" fmla="*/ 0 h 933"/>
                <a:gd name="T8" fmla="*/ 688 w 688"/>
                <a:gd name="T9" fmla="*/ 0 h 933"/>
                <a:gd name="T10" fmla="*/ 688 w 688"/>
                <a:gd name="T11" fmla="*/ 933 h 933"/>
                <a:gd name="T12" fmla="*/ 629 w 688"/>
                <a:gd name="T13" fmla="*/ 719 h 933"/>
                <a:gd name="T14" fmla="*/ 409 w 688"/>
                <a:gd name="T15" fmla="*/ 574 h 933"/>
                <a:gd name="T16" fmla="*/ 396 w 688"/>
                <a:gd name="T17" fmla="*/ 463 h 933"/>
                <a:gd name="T18" fmla="*/ 153 w 688"/>
                <a:gd name="T19" fmla="*/ 448 h 933"/>
                <a:gd name="T20" fmla="*/ 153 w 688"/>
                <a:gd name="T21" fmla="*/ 355 h 933"/>
                <a:gd name="T22" fmla="*/ 0 w 688"/>
                <a:gd name="T23" fmla="*/ 223 h 933"/>
                <a:gd name="T24" fmla="*/ 0 w 688"/>
                <a:gd name="T25" fmla="*/ 223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8" h="933">
                  <a:moveTo>
                    <a:pt x="0" y="223"/>
                  </a:moveTo>
                  <a:lnTo>
                    <a:pt x="329" y="141"/>
                  </a:lnTo>
                  <a:lnTo>
                    <a:pt x="396" y="186"/>
                  </a:lnTo>
                  <a:lnTo>
                    <a:pt x="513" y="0"/>
                  </a:lnTo>
                  <a:lnTo>
                    <a:pt x="688" y="0"/>
                  </a:lnTo>
                  <a:lnTo>
                    <a:pt x="688" y="933"/>
                  </a:lnTo>
                  <a:lnTo>
                    <a:pt x="629" y="719"/>
                  </a:lnTo>
                  <a:lnTo>
                    <a:pt x="409" y="574"/>
                  </a:lnTo>
                  <a:lnTo>
                    <a:pt x="396" y="463"/>
                  </a:lnTo>
                  <a:lnTo>
                    <a:pt x="153" y="448"/>
                  </a:lnTo>
                  <a:lnTo>
                    <a:pt x="153" y="355"/>
                  </a:lnTo>
                  <a:lnTo>
                    <a:pt x="0" y="223"/>
                  </a:lnTo>
                  <a:lnTo>
                    <a:pt x="0" y="223"/>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507"/>
            <p:cNvSpPr>
              <a:spLocks/>
            </p:cNvSpPr>
            <p:nvPr/>
          </p:nvSpPr>
          <p:spPr bwMode="auto">
            <a:xfrm>
              <a:off x="4179888" y="862013"/>
              <a:ext cx="1019175" cy="1147763"/>
            </a:xfrm>
            <a:custGeom>
              <a:avLst/>
              <a:gdLst>
                <a:gd name="T0" fmla="*/ 465 w 642"/>
                <a:gd name="T1" fmla="*/ 723 h 723"/>
                <a:gd name="T2" fmla="*/ 365 w 642"/>
                <a:gd name="T3" fmla="*/ 496 h 723"/>
                <a:gd name="T4" fmla="*/ 101 w 642"/>
                <a:gd name="T5" fmla="*/ 271 h 723"/>
                <a:gd name="T6" fmla="*/ 0 w 642"/>
                <a:gd name="T7" fmla="*/ 0 h 723"/>
                <a:gd name="T8" fmla="*/ 329 w 642"/>
                <a:gd name="T9" fmla="*/ 219 h 723"/>
                <a:gd name="T10" fmla="*/ 298 w 642"/>
                <a:gd name="T11" fmla="*/ 364 h 723"/>
                <a:gd name="T12" fmla="*/ 510 w 642"/>
                <a:gd name="T13" fmla="*/ 496 h 723"/>
                <a:gd name="T14" fmla="*/ 642 w 642"/>
                <a:gd name="T15" fmla="*/ 716 h 723"/>
                <a:gd name="T16" fmla="*/ 465 w 642"/>
                <a:gd name="T17" fmla="*/ 723 h 723"/>
                <a:gd name="T18" fmla="*/ 465 w 642"/>
                <a:gd name="T19" fmla="*/ 723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2" h="723">
                  <a:moveTo>
                    <a:pt x="465" y="723"/>
                  </a:moveTo>
                  <a:lnTo>
                    <a:pt x="365" y="496"/>
                  </a:lnTo>
                  <a:lnTo>
                    <a:pt x="101" y="271"/>
                  </a:lnTo>
                  <a:lnTo>
                    <a:pt x="0" y="0"/>
                  </a:lnTo>
                  <a:lnTo>
                    <a:pt x="329" y="219"/>
                  </a:lnTo>
                  <a:lnTo>
                    <a:pt x="298" y="364"/>
                  </a:lnTo>
                  <a:lnTo>
                    <a:pt x="510" y="496"/>
                  </a:lnTo>
                  <a:lnTo>
                    <a:pt x="642" y="716"/>
                  </a:lnTo>
                  <a:lnTo>
                    <a:pt x="465" y="723"/>
                  </a:lnTo>
                  <a:lnTo>
                    <a:pt x="465" y="723"/>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508"/>
            <p:cNvSpPr>
              <a:spLocks/>
            </p:cNvSpPr>
            <p:nvPr/>
          </p:nvSpPr>
          <p:spPr bwMode="auto">
            <a:xfrm>
              <a:off x="0" y="1198563"/>
              <a:ext cx="655638" cy="1401763"/>
            </a:xfrm>
            <a:custGeom>
              <a:avLst/>
              <a:gdLst>
                <a:gd name="T0" fmla="*/ 0 w 413"/>
                <a:gd name="T1" fmla="*/ 861 h 883"/>
                <a:gd name="T2" fmla="*/ 164 w 413"/>
                <a:gd name="T3" fmla="*/ 883 h 883"/>
                <a:gd name="T4" fmla="*/ 392 w 413"/>
                <a:gd name="T5" fmla="*/ 775 h 883"/>
                <a:gd name="T6" fmla="*/ 413 w 413"/>
                <a:gd name="T7" fmla="*/ 511 h 883"/>
                <a:gd name="T8" fmla="*/ 175 w 413"/>
                <a:gd name="T9" fmla="*/ 329 h 883"/>
                <a:gd name="T10" fmla="*/ 318 w 413"/>
                <a:gd name="T11" fmla="*/ 96 h 883"/>
                <a:gd name="T12" fmla="*/ 247 w 413"/>
                <a:gd name="T13" fmla="*/ 0 h 883"/>
                <a:gd name="T14" fmla="*/ 0 w 413"/>
                <a:gd name="T15" fmla="*/ 152 h 883"/>
                <a:gd name="T16" fmla="*/ 0 w 413"/>
                <a:gd name="T17" fmla="*/ 861 h 883"/>
                <a:gd name="T18" fmla="*/ 0 w 413"/>
                <a:gd name="T19" fmla="*/ 861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3" h="883">
                  <a:moveTo>
                    <a:pt x="0" y="861"/>
                  </a:moveTo>
                  <a:lnTo>
                    <a:pt x="164" y="883"/>
                  </a:lnTo>
                  <a:lnTo>
                    <a:pt x="392" y="775"/>
                  </a:lnTo>
                  <a:lnTo>
                    <a:pt x="413" y="511"/>
                  </a:lnTo>
                  <a:lnTo>
                    <a:pt x="175" y="329"/>
                  </a:lnTo>
                  <a:lnTo>
                    <a:pt x="318" y="96"/>
                  </a:lnTo>
                  <a:lnTo>
                    <a:pt x="247" y="0"/>
                  </a:lnTo>
                  <a:lnTo>
                    <a:pt x="0" y="152"/>
                  </a:lnTo>
                  <a:lnTo>
                    <a:pt x="0" y="861"/>
                  </a:lnTo>
                  <a:lnTo>
                    <a:pt x="0" y="861"/>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509"/>
            <p:cNvSpPr>
              <a:spLocks/>
            </p:cNvSpPr>
            <p:nvPr/>
          </p:nvSpPr>
          <p:spPr bwMode="auto">
            <a:xfrm>
              <a:off x="0" y="3078163"/>
              <a:ext cx="319088" cy="185738"/>
            </a:xfrm>
            <a:custGeom>
              <a:avLst/>
              <a:gdLst>
                <a:gd name="T0" fmla="*/ 201 w 201"/>
                <a:gd name="T1" fmla="*/ 43 h 117"/>
                <a:gd name="T2" fmla="*/ 0 w 201"/>
                <a:gd name="T3" fmla="*/ 0 h 117"/>
                <a:gd name="T4" fmla="*/ 0 w 201"/>
                <a:gd name="T5" fmla="*/ 117 h 117"/>
                <a:gd name="T6" fmla="*/ 158 w 201"/>
                <a:gd name="T7" fmla="*/ 101 h 117"/>
                <a:gd name="T8" fmla="*/ 201 w 201"/>
                <a:gd name="T9" fmla="*/ 43 h 117"/>
                <a:gd name="T10" fmla="*/ 201 w 201"/>
                <a:gd name="T11" fmla="*/ 43 h 117"/>
              </a:gdLst>
              <a:ahLst/>
              <a:cxnLst>
                <a:cxn ang="0">
                  <a:pos x="T0" y="T1"/>
                </a:cxn>
                <a:cxn ang="0">
                  <a:pos x="T2" y="T3"/>
                </a:cxn>
                <a:cxn ang="0">
                  <a:pos x="T4" y="T5"/>
                </a:cxn>
                <a:cxn ang="0">
                  <a:pos x="T6" y="T7"/>
                </a:cxn>
                <a:cxn ang="0">
                  <a:pos x="T8" y="T9"/>
                </a:cxn>
                <a:cxn ang="0">
                  <a:pos x="T10" y="T11"/>
                </a:cxn>
              </a:cxnLst>
              <a:rect l="0" t="0" r="r" b="b"/>
              <a:pathLst>
                <a:path w="201" h="117">
                  <a:moveTo>
                    <a:pt x="201" y="43"/>
                  </a:moveTo>
                  <a:lnTo>
                    <a:pt x="0" y="0"/>
                  </a:lnTo>
                  <a:lnTo>
                    <a:pt x="0" y="117"/>
                  </a:lnTo>
                  <a:lnTo>
                    <a:pt x="158" y="101"/>
                  </a:lnTo>
                  <a:lnTo>
                    <a:pt x="201" y="43"/>
                  </a:lnTo>
                  <a:lnTo>
                    <a:pt x="201" y="43"/>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510"/>
            <p:cNvSpPr>
              <a:spLocks/>
            </p:cNvSpPr>
            <p:nvPr/>
          </p:nvSpPr>
          <p:spPr bwMode="auto">
            <a:xfrm>
              <a:off x="3692525" y="2984500"/>
              <a:ext cx="1555750" cy="560388"/>
            </a:xfrm>
            <a:custGeom>
              <a:avLst/>
              <a:gdLst>
                <a:gd name="T0" fmla="*/ 737 w 980"/>
                <a:gd name="T1" fmla="*/ 353 h 353"/>
                <a:gd name="T2" fmla="*/ 359 w 980"/>
                <a:gd name="T3" fmla="*/ 256 h 353"/>
                <a:gd name="T4" fmla="*/ 8 w 980"/>
                <a:gd name="T5" fmla="*/ 228 h 353"/>
                <a:gd name="T6" fmla="*/ 0 w 980"/>
                <a:gd name="T7" fmla="*/ 154 h 353"/>
                <a:gd name="T8" fmla="*/ 307 w 980"/>
                <a:gd name="T9" fmla="*/ 80 h 353"/>
                <a:gd name="T10" fmla="*/ 495 w 980"/>
                <a:gd name="T11" fmla="*/ 80 h 353"/>
                <a:gd name="T12" fmla="*/ 832 w 980"/>
                <a:gd name="T13" fmla="*/ 0 h 353"/>
                <a:gd name="T14" fmla="*/ 980 w 980"/>
                <a:gd name="T15" fmla="*/ 67 h 353"/>
                <a:gd name="T16" fmla="*/ 737 w 980"/>
                <a:gd name="T17" fmla="*/ 353 h 353"/>
                <a:gd name="T18" fmla="*/ 737 w 980"/>
                <a:gd name="T19" fmla="*/ 353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0" h="353">
                  <a:moveTo>
                    <a:pt x="737" y="353"/>
                  </a:moveTo>
                  <a:lnTo>
                    <a:pt x="359" y="256"/>
                  </a:lnTo>
                  <a:lnTo>
                    <a:pt x="8" y="228"/>
                  </a:lnTo>
                  <a:lnTo>
                    <a:pt x="0" y="154"/>
                  </a:lnTo>
                  <a:lnTo>
                    <a:pt x="307" y="80"/>
                  </a:lnTo>
                  <a:lnTo>
                    <a:pt x="495" y="80"/>
                  </a:lnTo>
                  <a:lnTo>
                    <a:pt x="832" y="0"/>
                  </a:lnTo>
                  <a:lnTo>
                    <a:pt x="980" y="67"/>
                  </a:lnTo>
                  <a:lnTo>
                    <a:pt x="737" y="353"/>
                  </a:lnTo>
                  <a:lnTo>
                    <a:pt x="737" y="353"/>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511"/>
            <p:cNvSpPr>
              <a:spLocks/>
            </p:cNvSpPr>
            <p:nvPr/>
          </p:nvSpPr>
          <p:spPr bwMode="auto">
            <a:xfrm>
              <a:off x="3335338" y="2278063"/>
              <a:ext cx="2728913" cy="419100"/>
            </a:xfrm>
            <a:custGeom>
              <a:avLst/>
              <a:gdLst>
                <a:gd name="T0" fmla="*/ 781 w 1719"/>
                <a:gd name="T1" fmla="*/ 140 h 264"/>
                <a:gd name="T2" fmla="*/ 1401 w 1719"/>
                <a:gd name="T3" fmla="*/ 214 h 264"/>
                <a:gd name="T4" fmla="*/ 1685 w 1719"/>
                <a:gd name="T5" fmla="*/ 264 h 264"/>
                <a:gd name="T6" fmla="*/ 1719 w 1719"/>
                <a:gd name="T7" fmla="*/ 168 h 264"/>
                <a:gd name="T8" fmla="*/ 1568 w 1719"/>
                <a:gd name="T9" fmla="*/ 88 h 264"/>
                <a:gd name="T10" fmla="*/ 1393 w 1719"/>
                <a:gd name="T11" fmla="*/ 117 h 264"/>
                <a:gd name="T12" fmla="*/ 1291 w 1719"/>
                <a:gd name="T13" fmla="*/ 49 h 264"/>
                <a:gd name="T14" fmla="*/ 1239 w 1719"/>
                <a:gd name="T15" fmla="*/ 95 h 264"/>
                <a:gd name="T16" fmla="*/ 1107 w 1719"/>
                <a:gd name="T17" fmla="*/ 15 h 264"/>
                <a:gd name="T18" fmla="*/ 822 w 1719"/>
                <a:gd name="T19" fmla="*/ 0 h 264"/>
                <a:gd name="T20" fmla="*/ 510 w 1719"/>
                <a:gd name="T21" fmla="*/ 147 h 264"/>
                <a:gd name="T22" fmla="*/ 194 w 1719"/>
                <a:gd name="T23" fmla="*/ 71 h 264"/>
                <a:gd name="T24" fmla="*/ 0 w 1719"/>
                <a:gd name="T25" fmla="*/ 147 h 264"/>
                <a:gd name="T26" fmla="*/ 292 w 1719"/>
                <a:gd name="T27" fmla="*/ 203 h 264"/>
                <a:gd name="T28" fmla="*/ 781 w 1719"/>
                <a:gd name="T29" fmla="*/ 140 h 264"/>
                <a:gd name="T30" fmla="*/ 781 w 1719"/>
                <a:gd name="T31" fmla="*/ 14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19" h="264">
                  <a:moveTo>
                    <a:pt x="781" y="140"/>
                  </a:moveTo>
                  <a:lnTo>
                    <a:pt x="1401" y="214"/>
                  </a:lnTo>
                  <a:lnTo>
                    <a:pt x="1685" y="264"/>
                  </a:lnTo>
                  <a:lnTo>
                    <a:pt x="1719" y="168"/>
                  </a:lnTo>
                  <a:lnTo>
                    <a:pt x="1568" y="88"/>
                  </a:lnTo>
                  <a:lnTo>
                    <a:pt x="1393" y="117"/>
                  </a:lnTo>
                  <a:lnTo>
                    <a:pt x="1291" y="49"/>
                  </a:lnTo>
                  <a:lnTo>
                    <a:pt x="1239" y="95"/>
                  </a:lnTo>
                  <a:lnTo>
                    <a:pt x="1107" y="15"/>
                  </a:lnTo>
                  <a:lnTo>
                    <a:pt x="822" y="0"/>
                  </a:lnTo>
                  <a:lnTo>
                    <a:pt x="510" y="147"/>
                  </a:lnTo>
                  <a:lnTo>
                    <a:pt x="194" y="71"/>
                  </a:lnTo>
                  <a:lnTo>
                    <a:pt x="0" y="147"/>
                  </a:lnTo>
                  <a:lnTo>
                    <a:pt x="292" y="203"/>
                  </a:lnTo>
                  <a:lnTo>
                    <a:pt x="781" y="140"/>
                  </a:lnTo>
                  <a:lnTo>
                    <a:pt x="781" y="14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513"/>
            <p:cNvSpPr>
              <a:spLocks/>
            </p:cNvSpPr>
            <p:nvPr/>
          </p:nvSpPr>
          <p:spPr bwMode="auto">
            <a:xfrm>
              <a:off x="6648450" y="862013"/>
              <a:ext cx="808038" cy="347663"/>
            </a:xfrm>
            <a:custGeom>
              <a:avLst/>
              <a:gdLst>
                <a:gd name="T0" fmla="*/ 204 w 509"/>
                <a:gd name="T1" fmla="*/ 0 h 219"/>
                <a:gd name="T2" fmla="*/ 364 w 509"/>
                <a:gd name="T3" fmla="*/ 52 h 219"/>
                <a:gd name="T4" fmla="*/ 509 w 509"/>
                <a:gd name="T5" fmla="*/ 154 h 219"/>
                <a:gd name="T6" fmla="*/ 344 w 509"/>
                <a:gd name="T7" fmla="*/ 139 h 219"/>
                <a:gd name="T8" fmla="*/ 182 w 509"/>
                <a:gd name="T9" fmla="*/ 219 h 219"/>
                <a:gd name="T10" fmla="*/ 204 w 509"/>
                <a:gd name="T11" fmla="*/ 117 h 219"/>
                <a:gd name="T12" fmla="*/ 0 w 509"/>
                <a:gd name="T13" fmla="*/ 44 h 219"/>
                <a:gd name="T14" fmla="*/ 204 w 509"/>
                <a:gd name="T15" fmla="*/ 0 h 219"/>
                <a:gd name="T16" fmla="*/ 204 w 509"/>
                <a:gd name="T1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9" h="219">
                  <a:moveTo>
                    <a:pt x="204" y="0"/>
                  </a:moveTo>
                  <a:lnTo>
                    <a:pt x="364" y="52"/>
                  </a:lnTo>
                  <a:lnTo>
                    <a:pt x="509" y="154"/>
                  </a:lnTo>
                  <a:lnTo>
                    <a:pt x="344" y="139"/>
                  </a:lnTo>
                  <a:lnTo>
                    <a:pt x="182" y="219"/>
                  </a:lnTo>
                  <a:lnTo>
                    <a:pt x="204" y="117"/>
                  </a:lnTo>
                  <a:lnTo>
                    <a:pt x="0" y="44"/>
                  </a:lnTo>
                  <a:lnTo>
                    <a:pt x="204" y="0"/>
                  </a:lnTo>
                  <a:lnTo>
                    <a:pt x="204"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514"/>
            <p:cNvSpPr>
              <a:spLocks/>
            </p:cNvSpPr>
            <p:nvPr/>
          </p:nvSpPr>
          <p:spPr bwMode="auto">
            <a:xfrm>
              <a:off x="933450" y="2532063"/>
              <a:ext cx="1219200" cy="277813"/>
            </a:xfrm>
            <a:custGeom>
              <a:avLst/>
              <a:gdLst>
                <a:gd name="T0" fmla="*/ 100 w 768"/>
                <a:gd name="T1" fmla="*/ 54 h 175"/>
                <a:gd name="T2" fmla="*/ 502 w 768"/>
                <a:gd name="T3" fmla="*/ 4 h 175"/>
                <a:gd name="T4" fmla="*/ 723 w 768"/>
                <a:gd name="T5" fmla="*/ 0 h 175"/>
                <a:gd name="T6" fmla="*/ 768 w 768"/>
                <a:gd name="T7" fmla="*/ 73 h 175"/>
                <a:gd name="T8" fmla="*/ 288 w 768"/>
                <a:gd name="T9" fmla="*/ 175 h 175"/>
                <a:gd name="T10" fmla="*/ 0 w 768"/>
                <a:gd name="T11" fmla="*/ 104 h 175"/>
                <a:gd name="T12" fmla="*/ 100 w 768"/>
                <a:gd name="T13" fmla="*/ 54 h 175"/>
                <a:gd name="T14" fmla="*/ 100 w 768"/>
                <a:gd name="T15" fmla="*/ 54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8" h="175">
                  <a:moveTo>
                    <a:pt x="100" y="54"/>
                  </a:moveTo>
                  <a:lnTo>
                    <a:pt x="502" y="4"/>
                  </a:lnTo>
                  <a:lnTo>
                    <a:pt x="723" y="0"/>
                  </a:lnTo>
                  <a:lnTo>
                    <a:pt x="768" y="73"/>
                  </a:lnTo>
                  <a:lnTo>
                    <a:pt x="288" y="175"/>
                  </a:lnTo>
                  <a:lnTo>
                    <a:pt x="0" y="104"/>
                  </a:lnTo>
                  <a:lnTo>
                    <a:pt x="100" y="54"/>
                  </a:lnTo>
                  <a:lnTo>
                    <a:pt x="100" y="54"/>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515"/>
            <p:cNvSpPr>
              <a:spLocks/>
            </p:cNvSpPr>
            <p:nvPr/>
          </p:nvSpPr>
          <p:spPr bwMode="auto">
            <a:xfrm>
              <a:off x="5443538" y="4413250"/>
              <a:ext cx="2689225" cy="2370138"/>
            </a:xfrm>
            <a:custGeom>
              <a:avLst/>
              <a:gdLst>
                <a:gd name="T0" fmla="*/ 0 w 1694"/>
                <a:gd name="T1" fmla="*/ 273 h 1493"/>
                <a:gd name="T2" fmla="*/ 809 w 1694"/>
                <a:gd name="T3" fmla="*/ 141 h 1493"/>
                <a:gd name="T4" fmla="*/ 1694 w 1694"/>
                <a:gd name="T5" fmla="*/ 0 h 1493"/>
                <a:gd name="T6" fmla="*/ 1694 w 1694"/>
                <a:gd name="T7" fmla="*/ 1493 h 1493"/>
                <a:gd name="T8" fmla="*/ 536 w 1694"/>
                <a:gd name="T9" fmla="*/ 1493 h 1493"/>
                <a:gd name="T10" fmla="*/ 0 w 1694"/>
                <a:gd name="T11" fmla="*/ 273 h 1493"/>
                <a:gd name="T12" fmla="*/ 0 w 1694"/>
                <a:gd name="T13" fmla="*/ 273 h 1493"/>
              </a:gdLst>
              <a:ahLst/>
              <a:cxnLst>
                <a:cxn ang="0">
                  <a:pos x="T0" y="T1"/>
                </a:cxn>
                <a:cxn ang="0">
                  <a:pos x="T2" y="T3"/>
                </a:cxn>
                <a:cxn ang="0">
                  <a:pos x="T4" y="T5"/>
                </a:cxn>
                <a:cxn ang="0">
                  <a:pos x="T6" y="T7"/>
                </a:cxn>
                <a:cxn ang="0">
                  <a:pos x="T8" y="T9"/>
                </a:cxn>
                <a:cxn ang="0">
                  <a:pos x="T10" y="T11"/>
                </a:cxn>
                <a:cxn ang="0">
                  <a:pos x="T12" y="T13"/>
                </a:cxn>
              </a:cxnLst>
              <a:rect l="0" t="0" r="r" b="b"/>
              <a:pathLst>
                <a:path w="1694" h="1493">
                  <a:moveTo>
                    <a:pt x="0" y="273"/>
                  </a:moveTo>
                  <a:lnTo>
                    <a:pt x="809" y="141"/>
                  </a:lnTo>
                  <a:lnTo>
                    <a:pt x="1694" y="0"/>
                  </a:lnTo>
                  <a:lnTo>
                    <a:pt x="1694" y="1493"/>
                  </a:lnTo>
                  <a:lnTo>
                    <a:pt x="536" y="1493"/>
                  </a:lnTo>
                  <a:lnTo>
                    <a:pt x="0" y="273"/>
                  </a:lnTo>
                  <a:lnTo>
                    <a:pt x="0" y="273"/>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516"/>
            <p:cNvSpPr>
              <a:spLocks/>
            </p:cNvSpPr>
            <p:nvPr/>
          </p:nvSpPr>
          <p:spPr bwMode="auto">
            <a:xfrm>
              <a:off x="0" y="2813050"/>
              <a:ext cx="206375" cy="188913"/>
            </a:xfrm>
            <a:custGeom>
              <a:avLst/>
              <a:gdLst>
                <a:gd name="T0" fmla="*/ 130 w 130"/>
                <a:gd name="T1" fmla="*/ 119 h 119"/>
                <a:gd name="T2" fmla="*/ 82 w 130"/>
                <a:gd name="T3" fmla="*/ 56 h 119"/>
                <a:gd name="T4" fmla="*/ 0 w 130"/>
                <a:gd name="T5" fmla="*/ 0 h 119"/>
                <a:gd name="T6" fmla="*/ 0 w 130"/>
                <a:gd name="T7" fmla="*/ 72 h 119"/>
                <a:gd name="T8" fmla="*/ 130 w 130"/>
                <a:gd name="T9" fmla="*/ 119 h 119"/>
                <a:gd name="T10" fmla="*/ 130 w 130"/>
                <a:gd name="T11" fmla="*/ 119 h 119"/>
              </a:gdLst>
              <a:ahLst/>
              <a:cxnLst>
                <a:cxn ang="0">
                  <a:pos x="T0" y="T1"/>
                </a:cxn>
                <a:cxn ang="0">
                  <a:pos x="T2" y="T3"/>
                </a:cxn>
                <a:cxn ang="0">
                  <a:pos x="T4" y="T5"/>
                </a:cxn>
                <a:cxn ang="0">
                  <a:pos x="T6" y="T7"/>
                </a:cxn>
                <a:cxn ang="0">
                  <a:pos x="T8" y="T9"/>
                </a:cxn>
                <a:cxn ang="0">
                  <a:pos x="T10" y="T11"/>
                </a:cxn>
              </a:cxnLst>
              <a:rect l="0" t="0" r="r" b="b"/>
              <a:pathLst>
                <a:path w="130" h="119">
                  <a:moveTo>
                    <a:pt x="130" y="119"/>
                  </a:moveTo>
                  <a:lnTo>
                    <a:pt x="82" y="56"/>
                  </a:lnTo>
                  <a:lnTo>
                    <a:pt x="0" y="0"/>
                  </a:lnTo>
                  <a:lnTo>
                    <a:pt x="0" y="72"/>
                  </a:lnTo>
                  <a:lnTo>
                    <a:pt x="130" y="119"/>
                  </a:lnTo>
                  <a:lnTo>
                    <a:pt x="130" y="119"/>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517"/>
            <p:cNvSpPr>
              <a:spLocks/>
            </p:cNvSpPr>
            <p:nvPr/>
          </p:nvSpPr>
          <p:spPr bwMode="auto">
            <a:xfrm>
              <a:off x="404813" y="3049588"/>
              <a:ext cx="1192213" cy="134938"/>
            </a:xfrm>
            <a:custGeom>
              <a:avLst/>
              <a:gdLst>
                <a:gd name="T0" fmla="*/ 0 w 751"/>
                <a:gd name="T1" fmla="*/ 37 h 85"/>
                <a:gd name="T2" fmla="*/ 320 w 751"/>
                <a:gd name="T3" fmla="*/ 0 h 85"/>
                <a:gd name="T4" fmla="*/ 667 w 751"/>
                <a:gd name="T5" fmla="*/ 13 h 85"/>
                <a:gd name="T6" fmla="*/ 751 w 751"/>
                <a:gd name="T7" fmla="*/ 37 h 85"/>
                <a:gd name="T8" fmla="*/ 680 w 751"/>
                <a:gd name="T9" fmla="*/ 85 h 85"/>
                <a:gd name="T10" fmla="*/ 336 w 751"/>
                <a:gd name="T11" fmla="*/ 68 h 85"/>
                <a:gd name="T12" fmla="*/ 269 w 751"/>
                <a:gd name="T13" fmla="*/ 44 h 85"/>
                <a:gd name="T14" fmla="*/ 0 w 751"/>
                <a:gd name="T15" fmla="*/ 37 h 85"/>
                <a:gd name="T16" fmla="*/ 0 w 751"/>
                <a:gd name="T17" fmla="*/ 3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1" h="85">
                  <a:moveTo>
                    <a:pt x="0" y="37"/>
                  </a:moveTo>
                  <a:lnTo>
                    <a:pt x="320" y="0"/>
                  </a:lnTo>
                  <a:lnTo>
                    <a:pt x="667" y="13"/>
                  </a:lnTo>
                  <a:lnTo>
                    <a:pt x="751" y="37"/>
                  </a:lnTo>
                  <a:lnTo>
                    <a:pt x="680" y="85"/>
                  </a:lnTo>
                  <a:lnTo>
                    <a:pt x="336" y="68"/>
                  </a:lnTo>
                  <a:lnTo>
                    <a:pt x="269" y="44"/>
                  </a:lnTo>
                  <a:lnTo>
                    <a:pt x="0" y="37"/>
                  </a:lnTo>
                  <a:lnTo>
                    <a:pt x="0" y="37"/>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518"/>
            <p:cNvSpPr>
              <a:spLocks/>
            </p:cNvSpPr>
            <p:nvPr/>
          </p:nvSpPr>
          <p:spPr bwMode="auto">
            <a:xfrm>
              <a:off x="374650" y="3414713"/>
              <a:ext cx="1116013" cy="209550"/>
            </a:xfrm>
            <a:custGeom>
              <a:avLst/>
              <a:gdLst>
                <a:gd name="T0" fmla="*/ 0 w 703"/>
                <a:gd name="T1" fmla="*/ 52 h 132"/>
                <a:gd name="T2" fmla="*/ 359 w 703"/>
                <a:gd name="T3" fmla="*/ 0 h 132"/>
                <a:gd name="T4" fmla="*/ 571 w 703"/>
                <a:gd name="T5" fmla="*/ 37 h 132"/>
                <a:gd name="T6" fmla="*/ 703 w 703"/>
                <a:gd name="T7" fmla="*/ 97 h 132"/>
                <a:gd name="T8" fmla="*/ 601 w 703"/>
                <a:gd name="T9" fmla="*/ 132 h 132"/>
                <a:gd name="T10" fmla="*/ 402 w 703"/>
                <a:gd name="T11" fmla="*/ 117 h 132"/>
                <a:gd name="T12" fmla="*/ 333 w 703"/>
                <a:gd name="T13" fmla="*/ 52 h 132"/>
                <a:gd name="T14" fmla="*/ 0 w 703"/>
                <a:gd name="T15" fmla="*/ 52 h 132"/>
                <a:gd name="T16" fmla="*/ 0 w 703"/>
                <a:gd name="T17" fmla="*/ 5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3" h="132">
                  <a:moveTo>
                    <a:pt x="0" y="52"/>
                  </a:moveTo>
                  <a:lnTo>
                    <a:pt x="359" y="0"/>
                  </a:lnTo>
                  <a:lnTo>
                    <a:pt x="571" y="37"/>
                  </a:lnTo>
                  <a:lnTo>
                    <a:pt x="703" y="97"/>
                  </a:lnTo>
                  <a:lnTo>
                    <a:pt x="601" y="132"/>
                  </a:lnTo>
                  <a:lnTo>
                    <a:pt x="402" y="117"/>
                  </a:lnTo>
                  <a:lnTo>
                    <a:pt x="333" y="52"/>
                  </a:lnTo>
                  <a:lnTo>
                    <a:pt x="0" y="52"/>
                  </a:lnTo>
                  <a:lnTo>
                    <a:pt x="0" y="52"/>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519"/>
            <p:cNvSpPr>
              <a:spLocks/>
            </p:cNvSpPr>
            <p:nvPr/>
          </p:nvSpPr>
          <p:spPr bwMode="auto">
            <a:xfrm>
              <a:off x="4598988" y="1989138"/>
              <a:ext cx="735013" cy="106363"/>
            </a:xfrm>
            <a:custGeom>
              <a:avLst/>
              <a:gdLst>
                <a:gd name="T0" fmla="*/ 0 w 463"/>
                <a:gd name="T1" fmla="*/ 26 h 67"/>
                <a:gd name="T2" fmla="*/ 272 w 463"/>
                <a:gd name="T3" fmla="*/ 0 h 67"/>
                <a:gd name="T4" fmla="*/ 463 w 463"/>
                <a:gd name="T5" fmla="*/ 17 h 67"/>
                <a:gd name="T6" fmla="*/ 389 w 463"/>
                <a:gd name="T7" fmla="*/ 61 h 67"/>
                <a:gd name="T8" fmla="*/ 227 w 463"/>
                <a:gd name="T9" fmla="*/ 67 h 67"/>
                <a:gd name="T10" fmla="*/ 0 w 463"/>
                <a:gd name="T11" fmla="*/ 26 h 67"/>
                <a:gd name="T12" fmla="*/ 0 w 463"/>
                <a:gd name="T13" fmla="*/ 26 h 67"/>
              </a:gdLst>
              <a:ahLst/>
              <a:cxnLst>
                <a:cxn ang="0">
                  <a:pos x="T0" y="T1"/>
                </a:cxn>
                <a:cxn ang="0">
                  <a:pos x="T2" y="T3"/>
                </a:cxn>
                <a:cxn ang="0">
                  <a:pos x="T4" y="T5"/>
                </a:cxn>
                <a:cxn ang="0">
                  <a:pos x="T6" y="T7"/>
                </a:cxn>
                <a:cxn ang="0">
                  <a:pos x="T8" y="T9"/>
                </a:cxn>
                <a:cxn ang="0">
                  <a:pos x="T10" y="T11"/>
                </a:cxn>
                <a:cxn ang="0">
                  <a:pos x="T12" y="T13"/>
                </a:cxn>
              </a:cxnLst>
              <a:rect l="0" t="0" r="r" b="b"/>
              <a:pathLst>
                <a:path w="463" h="67">
                  <a:moveTo>
                    <a:pt x="0" y="26"/>
                  </a:moveTo>
                  <a:lnTo>
                    <a:pt x="272" y="0"/>
                  </a:lnTo>
                  <a:lnTo>
                    <a:pt x="463" y="17"/>
                  </a:lnTo>
                  <a:lnTo>
                    <a:pt x="389" y="61"/>
                  </a:lnTo>
                  <a:lnTo>
                    <a:pt x="227" y="67"/>
                  </a:lnTo>
                  <a:lnTo>
                    <a:pt x="0" y="26"/>
                  </a:lnTo>
                  <a:lnTo>
                    <a:pt x="0" y="26"/>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520"/>
            <p:cNvSpPr>
              <a:spLocks/>
            </p:cNvSpPr>
            <p:nvPr/>
          </p:nvSpPr>
          <p:spPr bwMode="auto">
            <a:xfrm>
              <a:off x="4743450" y="258763"/>
              <a:ext cx="898525" cy="1355725"/>
            </a:xfrm>
            <a:custGeom>
              <a:avLst/>
              <a:gdLst>
                <a:gd name="T0" fmla="*/ 0 w 566"/>
                <a:gd name="T1" fmla="*/ 0 h 854"/>
                <a:gd name="T2" fmla="*/ 41 w 566"/>
                <a:gd name="T3" fmla="*/ 168 h 854"/>
                <a:gd name="T4" fmla="*/ 253 w 566"/>
                <a:gd name="T5" fmla="*/ 352 h 854"/>
                <a:gd name="T6" fmla="*/ 450 w 566"/>
                <a:gd name="T7" fmla="*/ 625 h 854"/>
                <a:gd name="T8" fmla="*/ 551 w 566"/>
                <a:gd name="T9" fmla="*/ 854 h 854"/>
                <a:gd name="T10" fmla="*/ 566 w 566"/>
                <a:gd name="T11" fmla="*/ 772 h 854"/>
                <a:gd name="T12" fmla="*/ 564 w 566"/>
                <a:gd name="T13" fmla="*/ 770 h 854"/>
                <a:gd name="T14" fmla="*/ 562 w 566"/>
                <a:gd name="T15" fmla="*/ 765 h 854"/>
                <a:gd name="T16" fmla="*/ 556 w 566"/>
                <a:gd name="T17" fmla="*/ 759 h 854"/>
                <a:gd name="T18" fmla="*/ 551 w 566"/>
                <a:gd name="T19" fmla="*/ 750 h 854"/>
                <a:gd name="T20" fmla="*/ 545 w 566"/>
                <a:gd name="T21" fmla="*/ 737 h 854"/>
                <a:gd name="T22" fmla="*/ 538 w 566"/>
                <a:gd name="T23" fmla="*/ 726 h 854"/>
                <a:gd name="T24" fmla="*/ 530 w 566"/>
                <a:gd name="T25" fmla="*/ 714 h 854"/>
                <a:gd name="T26" fmla="*/ 523 w 566"/>
                <a:gd name="T27" fmla="*/ 703 h 854"/>
                <a:gd name="T28" fmla="*/ 512 w 566"/>
                <a:gd name="T29" fmla="*/ 685 h 854"/>
                <a:gd name="T30" fmla="*/ 504 w 566"/>
                <a:gd name="T31" fmla="*/ 672 h 854"/>
                <a:gd name="T32" fmla="*/ 495 w 566"/>
                <a:gd name="T33" fmla="*/ 659 h 854"/>
                <a:gd name="T34" fmla="*/ 488 w 566"/>
                <a:gd name="T35" fmla="*/ 649 h 854"/>
                <a:gd name="T36" fmla="*/ 480 w 566"/>
                <a:gd name="T37" fmla="*/ 633 h 854"/>
                <a:gd name="T38" fmla="*/ 475 w 566"/>
                <a:gd name="T39" fmla="*/ 625 h 854"/>
                <a:gd name="T40" fmla="*/ 471 w 566"/>
                <a:gd name="T41" fmla="*/ 616 h 854"/>
                <a:gd name="T42" fmla="*/ 471 w 566"/>
                <a:gd name="T43" fmla="*/ 610 h 854"/>
                <a:gd name="T44" fmla="*/ 465 w 566"/>
                <a:gd name="T45" fmla="*/ 601 h 854"/>
                <a:gd name="T46" fmla="*/ 458 w 566"/>
                <a:gd name="T47" fmla="*/ 586 h 854"/>
                <a:gd name="T48" fmla="*/ 454 w 566"/>
                <a:gd name="T49" fmla="*/ 577 h 854"/>
                <a:gd name="T50" fmla="*/ 447 w 566"/>
                <a:gd name="T51" fmla="*/ 569 h 854"/>
                <a:gd name="T52" fmla="*/ 441 w 566"/>
                <a:gd name="T53" fmla="*/ 558 h 854"/>
                <a:gd name="T54" fmla="*/ 437 w 566"/>
                <a:gd name="T55" fmla="*/ 549 h 854"/>
                <a:gd name="T56" fmla="*/ 428 w 566"/>
                <a:gd name="T57" fmla="*/ 534 h 854"/>
                <a:gd name="T58" fmla="*/ 421 w 566"/>
                <a:gd name="T59" fmla="*/ 523 h 854"/>
                <a:gd name="T60" fmla="*/ 413 w 566"/>
                <a:gd name="T61" fmla="*/ 508 h 854"/>
                <a:gd name="T62" fmla="*/ 406 w 566"/>
                <a:gd name="T63" fmla="*/ 497 h 854"/>
                <a:gd name="T64" fmla="*/ 398 w 566"/>
                <a:gd name="T65" fmla="*/ 482 h 854"/>
                <a:gd name="T66" fmla="*/ 389 w 566"/>
                <a:gd name="T67" fmla="*/ 469 h 854"/>
                <a:gd name="T68" fmla="*/ 380 w 566"/>
                <a:gd name="T69" fmla="*/ 456 h 854"/>
                <a:gd name="T70" fmla="*/ 372 w 566"/>
                <a:gd name="T71" fmla="*/ 443 h 854"/>
                <a:gd name="T72" fmla="*/ 363 w 566"/>
                <a:gd name="T73" fmla="*/ 428 h 854"/>
                <a:gd name="T74" fmla="*/ 354 w 566"/>
                <a:gd name="T75" fmla="*/ 415 h 854"/>
                <a:gd name="T76" fmla="*/ 346 w 566"/>
                <a:gd name="T77" fmla="*/ 400 h 854"/>
                <a:gd name="T78" fmla="*/ 339 w 566"/>
                <a:gd name="T79" fmla="*/ 389 h 854"/>
                <a:gd name="T80" fmla="*/ 331 w 566"/>
                <a:gd name="T81" fmla="*/ 374 h 854"/>
                <a:gd name="T82" fmla="*/ 322 w 566"/>
                <a:gd name="T83" fmla="*/ 363 h 854"/>
                <a:gd name="T84" fmla="*/ 315 w 566"/>
                <a:gd name="T85" fmla="*/ 352 h 854"/>
                <a:gd name="T86" fmla="*/ 311 w 566"/>
                <a:gd name="T87" fmla="*/ 344 h 854"/>
                <a:gd name="T88" fmla="*/ 305 w 566"/>
                <a:gd name="T89" fmla="*/ 333 h 854"/>
                <a:gd name="T90" fmla="*/ 298 w 566"/>
                <a:gd name="T91" fmla="*/ 324 h 854"/>
                <a:gd name="T92" fmla="*/ 294 w 566"/>
                <a:gd name="T93" fmla="*/ 315 h 854"/>
                <a:gd name="T94" fmla="*/ 289 w 566"/>
                <a:gd name="T95" fmla="*/ 311 h 854"/>
                <a:gd name="T96" fmla="*/ 283 w 566"/>
                <a:gd name="T97" fmla="*/ 302 h 854"/>
                <a:gd name="T98" fmla="*/ 283 w 566"/>
                <a:gd name="T99" fmla="*/ 300 h 854"/>
                <a:gd name="T100" fmla="*/ 173 w 566"/>
                <a:gd name="T101" fmla="*/ 220 h 854"/>
                <a:gd name="T102" fmla="*/ 119 w 566"/>
                <a:gd name="T103" fmla="*/ 99 h 854"/>
                <a:gd name="T104" fmla="*/ 0 w 566"/>
                <a:gd name="T105" fmla="*/ 0 h 854"/>
                <a:gd name="T106" fmla="*/ 0 w 566"/>
                <a:gd name="T107"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6" h="854">
                  <a:moveTo>
                    <a:pt x="0" y="0"/>
                  </a:moveTo>
                  <a:lnTo>
                    <a:pt x="41" y="168"/>
                  </a:lnTo>
                  <a:lnTo>
                    <a:pt x="253" y="352"/>
                  </a:lnTo>
                  <a:lnTo>
                    <a:pt x="450" y="625"/>
                  </a:lnTo>
                  <a:lnTo>
                    <a:pt x="551" y="854"/>
                  </a:lnTo>
                  <a:lnTo>
                    <a:pt x="566" y="772"/>
                  </a:lnTo>
                  <a:lnTo>
                    <a:pt x="564" y="770"/>
                  </a:lnTo>
                  <a:lnTo>
                    <a:pt x="562" y="765"/>
                  </a:lnTo>
                  <a:lnTo>
                    <a:pt x="556" y="759"/>
                  </a:lnTo>
                  <a:lnTo>
                    <a:pt x="551" y="750"/>
                  </a:lnTo>
                  <a:lnTo>
                    <a:pt x="545" y="737"/>
                  </a:lnTo>
                  <a:lnTo>
                    <a:pt x="538" y="726"/>
                  </a:lnTo>
                  <a:lnTo>
                    <a:pt x="530" y="714"/>
                  </a:lnTo>
                  <a:lnTo>
                    <a:pt x="523" y="703"/>
                  </a:lnTo>
                  <a:lnTo>
                    <a:pt x="512" y="685"/>
                  </a:lnTo>
                  <a:lnTo>
                    <a:pt x="504" y="672"/>
                  </a:lnTo>
                  <a:lnTo>
                    <a:pt x="495" y="659"/>
                  </a:lnTo>
                  <a:lnTo>
                    <a:pt x="488" y="649"/>
                  </a:lnTo>
                  <a:lnTo>
                    <a:pt x="480" y="633"/>
                  </a:lnTo>
                  <a:lnTo>
                    <a:pt x="475" y="625"/>
                  </a:lnTo>
                  <a:lnTo>
                    <a:pt x="471" y="616"/>
                  </a:lnTo>
                  <a:lnTo>
                    <a:pt x="471" y="610"/>
                  </a:lnTo>
                  <a:lnTo>
                    <a:pt x="465" y="601"/>
                  </a:lnTo>
                  <a:lnTo>
                    <a:pt x="458" y="586"/>
                  </a:lnTo>
                  <a:lnTo>
                    <a:pt x="454" y="577"/>
                  </a:lnTo>
                  <a:lnTo>
                    <a:pt x="447" y="569"/>
                  </a:lnTo>
                  <a:lnTo>
                    <a:pt x="441" y="558"/>
                  </a:lnTo>
                  <a:lnTo>
                    <a:pt x="437" y="549"/>
                  </a:lnTo>
                  <a:lnTo>
                    <a:pt x="428" y="534"/>
                  </a:lnTo>
                  <a:lnTo>
                    <a:pt x="421" y="523"/>
                  </a:lnTo>
                  <a:lnTo>
                    <a:pt x="413" y="508"/>
                  </a:lnTo>
                  <a:lnTo>
                    <a:pt x="406" y="497"/>
                  </a:lnTo>
                  <a:lnTo>
                    <a:pt x="398" y="482"/>
                  </a:lnTo>
                  <a:lnTo>
                    <a:pt x="389" y="469"/>
                  </a:lnTo>
                  <a:lnTo>
                    <a:pt x="380" y="456"/>
                  </a:lnTo>
                  <a:lnTo>
                    <a:pt x="372" y="443"/>
                  </a:lnTo>
                  <a:lnTo>
                    <a:pt x="363" y="428"/>
                  </a:lnTo>
                  <a:lnTo>
                    <a:pt x="354" y="415"/>
                  </a:lnTo>
                  <a:lnTo>
                    <a:pt x="346" y="400"/>
                  </a:lnTo>
                  <a:lnTo>
                    <a:pt x="339" y="389"/>
                  </a:lnTo>
                  <a:lnTo>
                    <a:pt x="331" y="374"/>
                  </a:lnTo>
                  <a:lnTo>
                    <a:pt x="322" y="363"/>
                  </a:lnTo>
                  <a:lnTo>
                    <a:pt x="315" y="352"/>
                  </a:lnTo>
                  <a:lnTo>
                    <a:pt x="311" y="344"/>
                  </a:lnTo>
                  <a:lnTo>
                    <a:pt x="305" y="333"/>
                  </a:lnTo>
                  <a:lnTo>
                    <a:pt x="298" y="324"/>
                  </a:lnTo>
                  <a:lnTo>
                    <a:pt x="294" y="315"/>
                  </a:lnTo>
                  <a:lnTo>
                    <a:pt x="289" y="311"/>
                  </a:lnTo>
                  <a:lnTo>
                    <a:pt x="283" y="302"/>
                  </a:lnTo>
                  <a:lnTo>
                    <a:pt x="283" y="300"/>
                  </a:lnTo>
                  <a:lnTo>
                    <a:pt x="173" y="220"/>
                  </a:lnTo>
                  <a:lnTo>
                    <a:pt x="119" y="99"/>
                  </a:lnTo>
                  <a:lnTo>
                    <a:pt x="0" y="0"/>
                  </a:lnTo>
                  <a:lnTo>
                    <a:pt x="0"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521"/>
            <p:cNvSpPr>
              <a:spLocks/>
            </p:cNvSpPr>
            <p:nvPr/>
          </p:nvSpPr>
          <p:spPr bwMode="auto">
            <a:xfrm>
              <a:off x="4316413" y="147638"/>
              <a:ext cx="419100" cy="106363"/>
            </a:xfrm>
            <a:custGeom>
              <a:avLst/>
              <a:gdLst>
                <a:gd name="T0" fmla="*/ 0 w 264"/>
                <a:gd name="T1" fmla="*/ 15 h 67"/>
                <a:gd name="T2" fmla="*/ 121 w 264"/>
                <a:gd name="T3" fmla="*/ 0 h 67"/>
                <a:gd name="T4" fmla="*/ 264 w 264"/>
                <a:gd name="T5" fmla="*/ 59 h 67"/>
                <a:gd name="T6" fmla="*/ 134 w 264"/>
                <a:gd name="T7" fmla="*/ 67 h 67"/>
                <a:gd name="T8" fmla="*/ 0 w 264"/>
                <a:gd name="T9" fmla="*/ 15 h 67"/>
                <a:gd name="T10" fmla="*/ 0 w 264"/>
                <a:gd name="T11" fmla="*/ 15 h 67"/>
              </a:gdLst>
              <a:ahLst/>
              <a:cxnLst>
                <a:cxn ang="0">
                  <a:pos x="T0" y="T1"/>
                </a:cxn>
                <a:cxn ang="0">
                  <a:pos x="T2" y="T3"/>
                </a:cxn>
                <a:cxn ang="0">
                  <a:pos x="T4" y="T5"/>
                </a:cxn>
                <a:cxn ang="0">
                  <a:pos x="T6" y="T7"/>
                </a:cxn>
                <a:cxn ang="0">
                  <a:pos x="T8" y="T9"/>
                </a:cxn>
                <a:cxn ang="0">
                  <a:pos x="T10" y="T11"/>
                </a:cxn>
              </a:cxnLst>
              <a:rect l="0" t="0" r="r" b="b"/>
              <a:pathLst>
                <a:path w="264" h="67">
                  <a:moveTo>
                    <a:pt x="0" y="15"/>
                  </a:moveTo>
                  <a:lnTo>
                    <a:pt x="121" y="0"/>
                  </a:lnTo>
                  <a:lnTo>
                    <a:pt x="264" y="59"/>
                  </a:lnTo>
                  <a:lnTo>
                    <a:pt x="134" y="67"/>
                  </a:lnTo>
                  <a:lnTo>
                    <a:pt x="0" y="15"/>
                  </a:lnTo>
                  <a:lnTo>
                    <a:pt x="0" y="15"/>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522"/>
            <p:cNvSpPr>
              <a:spLocks/>
            </p:cNvSpPr>
            <p:nvPr/>
          </p:nvSpPr>
          <p:spPr bwMode="auto">
            <a:xfrm>
              <a:off x="3884613" y="811213"/>
              <a:ext cx="160338" cy="174625"/>
            </a:xfrm>
            <a:custGeom>
              <a:avLst/>
              <a:gdLst>
                <a:gd name="T0" fmla="*/ 0 w 101"/>
                <a:gd name="T1" fmla="*/ 0 h 110"/>
                <a:gd name="T2" fmla="*/ 95 w 101"/>
                <a:gd name="T3" fmla="*/ 0 h 110"/>
                <a:gd name="T4" fmla="*/ 101 w 101"/>
                <a:gd name="T5" fmla="*/ 110 h 110"/>
                <a:gd name="T6" fmla="*/ 11 w 101"/>
                <a:gd name="T7" fmla="*/ 58 h 110"/>
                <a:gd name="T8" fmla="*/ 0 w 101"/>
                <a:gd name="T9" fmla="*/ 0 h 110"/>
                <a:gd name="T10" fmla="*/ 0 w 101"/>
                <a:gd name="T11" fmla="*/ 0 h 110"/>
              </a:gdLst>
              <a:ahLst/>
              <a:cxnLst>
                <a:cxn ang="0">
                  <a:pos x="T0" y="T1"/>
                </a:cxn>
                <a:cxn ang="0">
                  <a:pos x="T2" y="T3"/>
                </a:cxn>
                <a:cxn ang="0">
                  <a:pos x="T4" y="T5"/>
                </a:cxn>
                <a:cxn ang="0">
                  <a:pos x="T6" y="T7"/>
                </a:cxn>
                <a:cxn ang="0">
                  <a:pos x="T8" y="T9"/>
                </a:cxn>
                <a:cxn ang="0">
                  <a:pos x="T10" y="T11"/>
                </a:cxn>
              </a:cxnLst>
              <a:rect l="0" t="0" r="r" b="b"/>
              <a:pathLst>
                <a:path w="101" h="110">
                  <a:moveTo>
                    <a:pt x="0" y="0"/>
                  </a:moveTo>
                  <a:lnTo>
                    <a:pt x="95" y="0"/>
                  </a:lnTo>
                  <a:lnTo>
                    <a:pt x="101" y="110"/>
                  </a:lnTo>
                  <a:lnTo>
                    <a:pt x="11" y="58"/>
                  </a:lnTo>
                  <a:lnTo>
                    <a:pt x="0" y="0"/>
                  </a:lnTo>
                  <a:lnTo>
                    <a:pt x="0"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523"/>
            <p:cNvSpPr>
              <a:spLocks/>
            </p:cNvSpPr>
            <p:nvPr/>
          </p:nvSpPr>
          <p:spPr bwMode="auto">
            <a:xfrm>
              <a:off x="4333875" y="1381125"/>
              <a:ext cx="257175" cy="439738"/>
            </a:xfrm>
            <a:custGeom>
              <a:avLst/>
              <a:gdLst>
                <a:gd name="T0" fmla="*/ 0 w 162"/>
                <a:gd name="T1" fmla="*/ 0 h 277"/>
                <a:gd name="T2" fmla="*/ 162 w 162"/>
                <a:gd name="T3" fmla="*/ 147 h 277"/>
                <a:gd name="T4" fmla="*/ 158 w 162"/>
                <a:gd name="T5" fmla="*/ 277 h 277"/>
                <a:gd name="T6" fmla="*/ 37 w 162"/>
                <a:gd name="T7" fmla="*/ 113 h 277"/>
                <a:gd name="T8" fmla="*/ 0 w 162"/>
                <a:gd name="T9" fmla="*/ 0 h 277"/>
                <a:gd name="T10" fmla="*/ 0 w 162"/>
                <a:gd name="T11" fmla="*/ 0 h 277"/>
              </a:gdLst>
              <a:ahLst/>
              <a:cxnLst>
                <a:cxn ang="0">
                  <a:pos x="T0" y="T1"/>
                </a:cxn>
                <a:cxn ang="0">
                  <a:pos x="T2" y="T3"/>
                </a:cxn>
                <a:cxn ang="0">
                  <a:pos x="T4" y="T5"/>
                </a:cxn>
                <a:cxn ang="0">
                  <a:pos x="T6" y="T7"/>
                </a:cxn>
                <a:cxn ang="0">
                  <a:pos x="T8" y="T9"/>
                </a:cxn>
                <a:cxn ang="0">
                  <a:pos x="T10" y="T11"/>
                </a:cxn>
              </a:cxnLst>
              <a:rect l="0" t="0" r="r" b="b"/>
              <a:pathLst>
                <a:path w="162" h="277">
                  <a:moveTo>
                    <a:pt x="0" y="0"/>
                  </a:moveTo>
                  <a:lnTo>
                    <a:pt x="162" y="147"/>
                  </a:lnTo>
                  <a:lnTo>
                    <a:pt x="158" y="277"/>
                  </a:lnTo>
                  <a:lnTo>
                    <a:pt x="37" y="113"/>
                  </a:lnTo>
                  <a:lnTo>
                    <a:pt x="0" y="0"/>
                  </a:lnTo>
                  <a:lnTo>
                    <a:pt x="0"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524"/>
            <p:cNvSpPr>
              <a:spLocks/>
            </p:cNvSpPr>
            <p:nvPr/>
          </p:nvSpPr>
          <p:spPr bwMode="auto">
            <a:xfrm>
              <a:off x="5075238" y="1123950"/>
              <a:ext cx="165100" cy="407988"/>
            </a:xfrm>
            <a:custGeom>
              <a:avLst/>
              <a:gdLst>
                <a:gd name="T0" fmla="*/ 0 w 104"/>
                <a:gd name="T1" fmla="*/ 0 h 257"/>
                <a:gd name="T2" fmla="*/ 104 w 104"/>
                <a:gd name="T3" fmla="*/ 132 h 257"/>
                <a:gd name="T4" fmla="*/ 78 w 104"/>
                <a:gd name="T5" fmla="*/ 257 h 257"/>
                <a:gd name="T6" fmla="*/ 20 w 104"/>
                <a:gd name="T7" fmla="*/ 166 h 257"/>
                <a:gd name="T8" fmla="*/ 0 w 104"/>
                <a:gd name="T9" fmla="*/ 0 h 257"/>
                <a:gd name="T10" fmla="*/ 0 w 104"/>
                <a:gd name="T11" fmla="*/ 0 h 257"/>
              </a:gdLst>
              <a:ahLst/>
              <a:cxnLst>
                <a:cxn ang="0">
                  <a:pos x="T0" y="T1"/>
                </a:cxn>
                <a:cxn ang="0">
                  <a:pos x="T2" y="T3"/>
                </a:cxn>
                <a:cxn ang="0">
                  <a:pos x="T4" y="T5"/>
                </a:cxn>
                <a:cxn ang="0">
                  <a:pos x="T6" y="T7"/>
                </a:cxn>
                <a:cxn ang="0">
                  <a:pos x="T8" y="T9"/>
                </a:cxn>
                <a:cxn ang="0">
                  <a:pos x="T10" y="T11"/>
                </a:cxn>
              </a:cxnLst>
              <a:rect l="0" t="0" r="r" b="b"/>
              <a:pathLst>
                <a:path w="104" h="257">
                  <a:moveTo>
                    <a:pt x="0" y="0"/>
                  </a:moveTo>
                  <a:lnTo>
                    <a:pt x="104" y="132"/>
                  </a:lnTo>
                  <a:lnTo>
                    <a:pt x="78" y="257"/>
                  </a:lnTo>
                  <a:lnTo>
                    <a:pt x="20" y="166"/>
                  </a:lnTo>
                  <a:lnTo>
                    <a:pt x="0" y="0"/>
                  </a:lnTo>
                  <a:lnTo>
                    <a:pt x="0"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525"/>
            <p:cNvSpPr>
              <a:spLocks/>
            </p:cNvSpPr>
            <p:nvPr/>
          </p:nvSpPr>
          <p:spPr bwMode="auto">
            <a:xfrm>
              <a:off x="428625" y="1817688"/>
              <a:ext cx="323850" cy="242888"/>
            </a:xfrm>
            <a:custGeom>
              <a:avLst/>
              <a:gdLst>
                <a:gd name="T0" fmla="*/ 0 w 204"/>
                <a:gd name="T1" fmla="*/ 8 h 153"/>
                <a:gd name="T2" fmla="*/ 182 w 204"/>
                <a:gd name="T3" fmla="*/ 0 h 153"/>
                <a:gd name="T4" fmla="*/ 204 w 204"/>
                <a:gd name="T5" fmla="*/ 69 h 153"/>
                <a:gd name="T6" fmla="*/ 143 w 204"/>
                <a:gd name="T7" fmla="*/ 153 h 153"/>
                <a:gd name="T8" fmla="*/ 132 w 204"/>
                <a:gd name="T9" fmla="*/ 93 h 153"/>
                <a:gd name="T10" fmla="*/ 0 w 204"/>
                <a:gd name="T11" fmla="*/ 8 h 153"/>
                <a:gd name="T12" fmla="*/ 0 w 204"/>
                <a:gd name="T13" fmla="*/ 8 h 153"/>
              </a:gdLst>
              <a:ahLst/>
              <a:cxnLst>
                <a:cxn ang="0">
                  <a:pos x="T0" y="T1"/>
                </a:cxn>
                <a:cxn ang="0">
                  <a:pos x="T2" y="T3"/>
                </a:cxn>
                <a:cxn ang="0">
                  <a:pos x="T4" y="T5"/>
                </a:cxn>
                <a:cxn ang="0">
                  <a:pos x="T6" y="T7"/>
                </a:cxn>
                <a:cxn ang="0">
                  <a:pos x="T8" y="T9"/>
                </a:cxn>
                <a:cxn ang="0">
                  <a:pos x="T10" y="T11"/>
                </a:cxn>
                <a:cxn ang="0">
                  <a:pos x="T12" y="T13"/>
                </a:cxn>
              </a:cxnLst>
              <a:rect l="0" t="0" r="r" b="b"/>
              <a:pathLst>
                <a:path w="204" h="153">
                  <a:moveTo>
                    <a:pt x="0" y="8"/>
                  </a:moveTo>
                  <a:lnTo>
                    <a:pt x="182" y="0"/>
                  </a:lnTo>
                  <a:lnTo>
                    <a:pt x="204" y="69"/>
                  </a:lnTo>
                  <a:lnTo>
                    <a:pt x="143" y="153"/>
                  </a:lnTo>
                  <a:lnTo>
                    <a:pt x="132" y="93"/>
                  </a:lnTo>
                  <a:lnTo>
                    <a:pt x="0" y="8"/>
                  </a:lnTo>
                  <a:lnTo>
                    <a:pt x="0" y="8"/>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526"/>
            <p:cNvSpPr>
              <a:spLocks/>
            </p:cNvSpPr>
            <p:nvPr/>
          </p:nvSpPr>
          <p:spPr bwMode="auto">
            <a:xfrm>
              <a:off x="387350" y="1212850"/>
              <a:ext cx="182563" cy="209550"/>
            </a:xfrm>
            <a:custGeom>
              <a:avLst/>
              <a:gdLst>
                <a:gd name="T0" fmla="*/ 115 w 115"/>
                <a:gd name="T1" fmla="*/ 0 h 132"/>
                <a:gd name="T2" fmla="*/ 0 w 115"/>
                <a:gd name="T3" fmla="*/ 9 h 132"/>
                <a:gd name="T4" fmla="*/ 42 w 115"/>
                <a:gd name="T5" fmla="*/ 132 h 132"/>
                <a:gd name="T6" fmla="*/ 115 w 115"/>
                <a:gd name="T7" fmla="*/ 0 h 132"/>
                <a:gd name="T8" fmla="*/ 115 w 115"/>
                <a:gd name="T9" fmla="*/ 0 h 132"/>
              </a:gdLst>
              <a:ahLst/>
              <a:cxnLst>
                <a:cxn ang="0">
                  <a:pos x="T0" y="T1"/>
                </a:cxn>
                <a:cxn ang="0">
                  <a:pos x="T2" y="T3"/>
                </a:cxn>
                <a:cxn ang="0">
                  <a:pos x="T4" y="T5"/>
                </a:cxn>
                <a:cxn ang="0">
                  <a:pos x="T6" y="T7"/>
                </a:cxn>
                <a:cxn ang="0">
                  <a:pos x="T8" y="T9"/>
                </a:cxn>
              </a:cxnLst>
              <a:rect l="0" t="0" r="r" b="b"/>
              <a:pathLst>
                <a:path w="115" h="132">
                  <a:moveTo>
                    <a:pt x="115" y="0"/>
                  </a:moveTo>
                  <a:lnTo>
                    <a:pt x="0" y="9"/>
                  </a:lnTo>
                  <a:lnTo>
                    <a:pt x="42" y="132"/>
                  </a:lnTo>
                  <a:lnTo>
                    <a:pt x="115" y="0"/>
                  </a:lnTo>
                  <a:lnTo>
                    <a:pt x="115"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527"/>
            <p:cNvSpPr>
              <a:spLocks/>
            </p:cNvSpPr>
            <p:nvPr/>
          </p:nvSpPr>
          <p:spPr bwMode="auto">
            <a:xfrm>
              <a:off x="206375" y="2741613"/>
              <a:ext cx="442913" cy="127000"/>
            </a:xfrm>
            <a:custGeom>
              <a:avLst/>
              <a:gdLst>
                <a:gd name="T0" fmla="*/ 0 w 279"/>
                <a:gd name="T1" fmla="*/ 69 h 80"/>
                <a:gd name="T2" fmla="*/ 229 w 279"/>
                <a:gd name="T3" fmla="*/ 0 h 80"/>
                <a:gd name="T4" fmla="*/ 279 w 279"/>
                <a:gd name="T5" fmla="*/ 2 h 80"/>
                <a:gd name="T6" fmla="*/ 149 w 279"/>
                <a:gd name="T7" fmla="*/ 80 h 80"/>
                <a:gd name="T8" fmla="*/ 0 w 279"/>
                <a:gd name="T9" fmla="*/ 69 h 80"/>
                <a:gd name="T10" fmla="*/ 0 w 279"/>
                <a:gd name="T11" fmla="*/ 69 h 80"/>
              </a:gdLst>
              <a:ahLst/>
              <a:cxnLst>
                <a:cxn ang="0">
                  <a:pos x="T0" y="T1"/>
                </a:cxn>
                <a:cxn ang="0">
                  <a:pos x="T2" y="T3"/>
                </a:cxn>
                <a:cxn ang="0">
                  <a:pos x="T4" y="T5"/>
                </a:cxn>
                <a:cxn ang="0">
                  <a:pos x="T6" y="T7"/>
                </a:cxn>
                <a:cxn ang="0">
                  <a:pos x="T8" y="T9"/>
                </a:cxn>
                <a:cxn ang="0">
                  <a:pos x="T10" y="T11"/>
                </a:cxn>
              </a:cxnLst>
              <a:rect l="0" t="0" r="r" b="b"/>
              <a:pathLst>
                <a:path w="279" h="80">
                  <a:moveTo>
                    <a:pt x="0" y="69"/>
                  </a:moveTo>
                  <a:lnTo>
                    <a:pt x="229" y="0"/>
                  </a:lnTo>
                  <a:lnTo>
                    <a:pt x="279" y="2"/>
                  </a:lnTo>
                  <a:lnTo>
                    <a:pt x="149" y="80"/>
                  </a:lnTo>
                  <a:lnTo>
                    <a:pt x="0" y="69"/>
                  </a:lnTo>
                  <a:lnTo>
                    <a:pt x="0" y="69"/>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528"/>
            <p:cNvSpPr>
              <a:spLocks/>
            </p:cNvSpPr>
            <p:nvPr/>
          </p:nvSpPr>
          <p:spPr bwMode="auto">
            <a:xfrm>
              <a:off x="3457575" y="4864100"/>
              <a:ext cx="509588" cy="150813"/>
            </a:xfrm>
            <a:custGeom>
              <a:avLst/>
              <a:gdLst>
                <a:gd name="T0" fmla="*/ 0 w 321"/>
                <a:gd name="T1" fmla="*/ 50 h 95"/>
                <a:gd name="T2" fmla="*/ 223 w 321"/>
                <a:gd name="T3" fmla="*/ 0 h 95"/>
                <a:gd name="T4" fmla="*/ 321 w 321"/>
                <a:gd name="T5" fmla="*/ 6 h 95"/>
                <a:gd name="T6" fmla="*/ 284 w 321"/>
                <a:gd name="T7" fmla="*/ 60 h 95"/>
                <a:gd name="T8" fmla="*/ 111 w 321"/>
                <a:gd name="T9" fmla="*/ 95 h 95"/>
                <a:gd name="T10" fmla="*/ 0 w 321"/>
                <a:gd name="T11" fmla="*/ 50 h 95"/>
                <a:gd name="T12" fmla="*/ 0 w 321"/>
                <a:gd name="T13" fmla="*/ 50 h 95"/>
              </a:gdLst>
              <a:ahLst/>
              <a:cxnLst>
                <a:cxn ang="0">
                  <a:pos x="T0" y="T1"/>
                </a:cxn>
                <a:cxn ang="0">
                  <a:pos x="T2" y="T3"/>
                </a:cxn>
                <a:cxn ang="0">
                  <a:pos x="T4" y="T5"/>
                </a:cxn>
                <a:cxn ang="0">
                  <a:pos x="T6" y="T7"/>
                </a:cxn>
                <a:cxn ang="0">
                  <a:pos x="T8" y="T9"/>
                </a:cxn>
                <a:cxn ang="0">
                  <a:pos x="T10" y="T11"/>
                </a:cxn>
                <a:cxn ang="0">
                  <a:pos x="T12" y="T13"/>
                </a:cxn>
              </a:cxnLst>
              <a:rect l="0" t="0" r="r" b="b"/>
              <a:pathLst>
                <a:path w="321" h="95">
                  <a:moveTo>
                    <a:pt x="0" y="50"/>
                  </a:moveTo>
                  <a:lnTo>
                    <a:pt x="223" y="0"/>
                  </a:lnTo>
                  <a:lnTo>
                    <a:pt x="321" y="6"/>
                  </a:lnTo>
                  <a:lnTo>
                    <a:pt x="284" y="60"/>
                  </a:lnTo>
                  <a:lnTo>
                    <a:pt x="111" y="95"/>
                  </a:lnTo>
                  <a:lnTo>
                    <a:pt x="0" y="50"/>
                  </a:lnTo>
                  <a:lnTo>
                    <a:pt x="0" y="5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529"/>
            <p:cNvSpPr>
              <a:spLocks/>
            </p:cNvSpPr>
            <p:nvPr/>
          </p:nvSpPr>
          <p:spPr bwMode="auto">
            <a:xfrm>
              <a:off x="2932113" y="4822825"/>
              <a:ext cx="838200" cy="360363"/>
            </a:xfrm>
            <a:custGeom>
              <a:avLst/>
              <a:gdLst>
                <a:gd name="T0" fmla="*/ 0 w 528"/>
                <a:gd name="T1" fmla="*/ 0 h 227"/>
                <a:gd name="T2" fmla="*/ 293 w 528"/>
                <a:gd name="T3" fmla="*/ 82 h 227"/>
                <a:gd name="T4" fmla="*/ 433 w 528"/>
                <a:gd name="T5" fmla="*/ 143 h 227"/>
                <a:gd name="T6" fmla="*/ 528 w 528"/>
                <a:gd name="T7" fmla="*/ 227 h 227"/>
                <a:gd name="T8" fmla="*/ 437 w 528"/>
                <a:gd name="T9" fmla="*/ 182 h 227"/>
                <a:gd name="T10" fmla="*/ 379 w 528"/>
                <a:gd name="T11" fmla="*/ 203 h 227"/>
                <a:gd name="T12" fmla="*/ 308 w 528"/>
                <a:gd name="T13" fmla="*/ 143 h 227"/>
                <a:gd name="T14" fmla="*/ 3 w 528"/>
                <a:gd name="T15" fmla="*/ 106 h 227"/>
                <a:gd name="T16" fmla="*/ 0 w 528"/>
                <a:gd name="T17" fmla="*/ 0 h 227"/>
                <a:gd name="T18" fmla="*/ 0 w 528"/>
                <a:gd name="T19"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8" h="227">
                  <a:moveTo>
                    <a:pt x="0" y="0"/>
                  </a:moveTo>
                  <a:lnTo>
                    <a:pt x="293" y="82"/>
                  </a:lnTo>
                  <a:lnTo>
                    <a:pt x="433" y="143"/>
                  </a:lnTo>
                  <a:lnTo>
                    <a:pt x="528" y="227"/>
                  </a:lnTo>
                  <a:lnTo>
                    <a:pt x="437" y="182"/>
                  </a:lnTo>
                  <a:lnTo>
                    <a:pt x="379" y="203"/>
                  </a:lnTo>
                  <a:lnTo>
                    <a:pt x="308" y="143"/>
                  </a:lnTo>
                  <a:lnTo>
                    <a:pt x="3" y="106"/>
                  </a:lnTo>
                  <a:lnTo>
                    <a:pt x="0" y="0"/>
                  </a:lnTo>
                  <a:lnTo>
                    <a:pt x="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530"/>
            <p:cNvSpPr>
              <a:spLocks/>
            </p:cNvSpPr>
            <p:nvPr/>
          </p:nvSpPr>
          <p:spPr bwMode="auto">
            <a:xfrm>
              <a:off x="0" y="4392613"/>
              <a:ext cx="519113" cy="188913"/>
            </a:xfrm>
            <a:custGeom>
              <a:avLst/>
              <a:gdLst>
                <a:gd name="T0" fmla="*/ 0 w 327"/>
                <a:gd name="T1" fmla="*/ 42 h 119"/>
                <a:gd name="T2" fmla="*/ 115 w 327"/>
                <a:gd name="T3" fmla="*/ 0 h 119"/>
                <a:gd name="T4" fmla="*/ 327 w 327"/>
                <a:gd name="T5" fmla="*/ 74 h 119"/>
                <a:gd name="T6" fmla="*/ 195 w 327"/>
                <a:gd name="T7" fmla="*/ 119 h 119"/>
                <a:gd name="T8" fmla="*/ 0 w 327"/>
                <a:gd name="T9" fmla="*/ 42 h 119"/>
                <a:gd name="T10" fmla="*/ 0 w 327"/>
                <a:gd name="T11" fmla="*/ 42 h 119"/>
              </a:gdLst>
              <a:ahLst/>
              <a:cxnLst>
                <a:cxn ang="0">
                  <a:pos x="T0" y="T1"/>
                </a:cxn>
                <a:cxn ang="0">
                  <a:pos x="T2" y="T3"/>
                </a:cxn>
                <a:cxn ang="0">
                  <a:pos x="T4" y="T5"/>
                </a:cxn>
                <a:cxn ang="0">
                  <a:pos x="T6" y="T7"/>
                </a:cxn>
                <a:cxn ang="0">
                  <a:pos x="T8" y="T9"/>
                </a:cxn>
                <a:cxn ang="0">
                  <a:pos x="T10" y="T11"/>
                </a:cxn>
              </a:cxnLst>
              <a:rect l="0" t="0" r="r" b="b"/>
              <a:pathLst>
                <a:path w="327" h="119">
                  <a:moveTo>
                    <a:pt x="0" y="42"/>
                  </a:moveTo>
                  <a:lnTo>
                    <a:pt x="115" y="0"/>
                  </a:lnTo>
                  <a:lnTo>
                    <a:pt x="327" y="74"/>
                  </a:lnTo>
                  <a:lnTo>
                    <a:pt x="195" y="119"/>
                  </a:lnTo>
                  <a:lnTo>
                    <a:pt x="0" y="42"/>
                  </a:lnTo>
                  <a:lnTo>
                    <a:pt x="0" y="42"/>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531"/>
            <p:cNvSpPr>
              <a:spLocks/>
            </p:cNvSpPr>
            <p:nvPr/>
          </p:nvSpPr>
          <p:spPr bwMode="auto">
            <a:xfrm>
              <a:off x="744538" y="3854450"/>
              <a:ext cx="584200" cy="147638"/>
            </a:xfrm>
            <a:custGeom>
              <a:avLst/>
              <a:gdLst>
                <a:gd name="T0" fmla="*/ 0 w 368"/>
                <a:gd name="T1" fmla="*/ 8 h 93"/>
                <a:gd name="T2" fmla="*/ 228 w 368"/>
                <a:gd name="T3" fmla="*/ 0 h 93"/>
                <a:gd name="T4" fmla="*/ 368 w 368"/>
                <a:gd name="T5" fmla="*/ 93 h 93"/>
                <a:gd name="T6" fmla="*/ 228 w 368"/>
                <a:gd name="T7" fmla="*/ 62 h 93"/>
                <a:gd name="T8" fmla="*/ 130 w 368"/>
                <a:gd name="T9" fmla="*/ 73 h 93"/>
                <a:gd name="T10" fmla="*/ 0 w 368"/>
                <a:gd name="T11" fmla="*/ 8 h 93"/>
                <a:gd name="T12" fmla="*/ 0 w 368"/>
                <a:gd name="T13" fmla="*/ 8 h 93"/>
              </a:gdLst>
              <a:ahLst/>
              <a:cxnLst>
                <a:cxn ang="0">
                  <a:pos x="T0" y="T1"/>
                </a:cxn>
                <a:cxn ang="0">
                  <a:pos x="T2" y="T3"/>
                </a:cxn>
                <a:cxn ang="0">
                  <a:pos x="T4" y="T5"/>
                </a:cxn>
                <a:cxn ang="0">
                  <a:pos x="T6" y="T7"/>
                </a:cxn>
                <a:cxn ang="0">
                  <a:pos x="T8" y="T9"/>
                </a:cxn>
                <a:cxn ang="0">
                  <a:pos x="T10" y="T11"/>
                </a:cxn>
                <a:cxn ang="0">
                  <a:pos x="T12" y="T13"/>
                </a:cxn>
              </a:cxnLst>
              <a:rect l="0" t="0" r="r" b="b"/>
              <a:pathLst>
                <a:path w="368" h="93">
                  <a:moveTo>
                    <a:pt x="0" y="8"/>
                  </a:moveTo>
                  <a:lnTo>
                    <a:pt x="228" y="0"/>
                  </a:lnTo>
                  <a:lnTo>
                    <a:pt x="368" y="93"/>
                  </a:lnTo>
                  <a:lnTo>
                    <a:pt x="228" y="62"/>
                  </a:lnTo>
                  <a:lnTo>
                    <a:pt x="130" y="73"/>
                  </a:lnTo>
                  <a:lnTo>
                    <a:pt x="0" y="8"/>
                  </a:lnTo>
                  <a:lnTo>
                    <a:pt x="0" y="8"/>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533"/>
            <p:cNvSpPr>
              <a:spLocks/>
            </p:cNvSpPr>
            <p:nvPr/>
          </p:nvSpPr>
          <p:spPr bwMode="auto">
            <a:xfrm>
              <a:off x="3941763" y="3875088"/>
              <a:ext cx="336550" cy="77788"/>
            </a:xfrm>
            <a:custGeom>
              <a:avLst/>
              <a:gdLst>
                <a:gd name="T0" fmla="*/ 0 w 212"/>
                <a:gd name="T1" fmla="*/ 0 h 49"/>
                <a:gd name="T2" fmla="*/ 212 w 212"/>
                <a:gd name="T3" fmla="*/ 34 h 49"/>
                <a:gd name="T4" fmla="*/ 117 w 212"/>
                <a:gd name="T5" fmla="*/ 49 h 49"/>
                <a:gd name="T6" fmla="*/ 0 w 212"/>
                <a:gd name="T7" fmla="*/ 0 h 49"/>
                <a:gd name="T8" fmla="*/ 0 w 212"/>
                <a:gd name="T9" fmla="*/ 0 h 49"/>
              </a:gdLst>
              <a:ahLst/>
              <a:cxnLst>
                <a:cxn ang="0">
                  <a:pos x="T0" y="T1"/>
                </a:cxn>
                <a:cxn ang="0">
                  <a:pos x="T2" y="T3"/>
                </a:cxn>
                <a:cxn ang="0">
                  <a:pos x="T4" y="T5"/>
                </a:cxn>
                <a:cxn ang="0">
                  <a:pos x="T6" y="T7"/>
                </a:cxn>
                <a:cxn ang="0">
                  <a:pos x="T8" y="T9"/>
                </a:cxn>
              </a:cxnLst>
              <a:rect l="0" t="0" r="r" b="b"/>
              <a:pathLst>
                <a:path w="212" h="49">
                  <a:moveTo>
                    <a:pt x="0" y="0"/>
                  </a:moveTo>
                  <a:lnTo>
                    <a:pt x="212" y="34"/>
                  </a:lnTo>
                  <a:lnTo>
                    <a:pt x="117" y="49"/>
                  </a:lnTo>
                  <a:lnTo>
                    <a:pt x="0" y="0"/>
                  </a:lnTo>
                  <a:lnTo>
                    <a:pt x="0"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534"/>
            <p:cNvSpPr>
              <a:spLocks/>
            </p:cNvSpPr>
            <p:nvPr/>
          </p:nvSpPr>
          <p:spPr bwMode="auto">
            <a:xfrm>
              <a:off x="3589338" y="5842000"/>
              <a:ext cx="1108075" cy="454025"/>
            </a:xfrm>
            <a:custGeom>
              <a:avLst/>
              <a:gdLst>
                <a:gd name="T0" fmla="*/ 134 w 698"/>
                <a:gd name="T1" fmla="*/ 22 h 286"/>
                <a:gd name="T2" fmla="*/ 138 w 698"/>
                <a:gd name="T3" fmla="*/ 22 h 286"/>
                <a:gd name="T4" fmla="*/ 145 w 698"/>
                <a:gd name="T5" fmla="*/ 24 h 286"/>
                <a:gd name="T6" fmla="*/ 153 w 698"/>
                <a:gd name="T7" fmla="*/ 24 h 286"/>
                <a:gd name="T8" fmla="*/ 166 w 698"/>
                <a:gd name="T9" fmla="*/ 31 h 286"/>
                <a:gd name="T10" fmla="*/ 177 w 698"/>
                <a:gd name="T11" fmla="*/ 33 h 286"/>
                <a:gd name="T12" fmla="*/ 192 w 698"/>
                <a:gd name="T13" fmla="*/ 37 h 286"/>
                <a:gd name="T14" fmla="*/ 199 w 698"/>
                <a:gd name="T15" fmla="*/ 39 h 286"/>
                <a:gd name="T16" fmla="*/ 207 w 698"/>
                <a:gd name="T17" fmla="*/ 42 h 286"/>
                <a:gd name="T18" fmla="*/ 218 w 698"/>
                <a:gd name="T19" fmla="*/ 44 h 286"/>
                <a:gd name="T20" fmla="*/ 229 w 698"/>
                <a:gd name="T21" fmla="*/ 50 h 286"/>
                <a:gd name="T22" fmla="*/ 238 w 698"/>
                <a:gd name="T23" fmla="*/ 50 h 286"/>
                <a:gd name="T24" fmla="*/ 248 w 698"/>
                <a:gd name="T25" fmla="*/ 55 h 286"/>
                <a:gd name="T26" fmla="*/ 259 w 698"/>
                <a:gd name="T27" fmla="*/ 57 h 286"/>
                <a:gd name="T28" fmla="*/ 268 w 698"/>
                <a:gd name="T29" fmla="*/ 59 h 286"/>
                <a:gd name="T30" fmla="*/ 279 w 698"/>
                <a:gd name="T31" fmla="*/ 61 h 286"/>
                <a:gd name="T32" fmla="*/ 292 w 698"/>
                <a:gd name="T33" fmla="*/ 68 h 286"/>
                <a:gd name="T34" fmla="*/ 303 w 698"/>
                <a:gd name="T35" fmla="*/ 68 h 286"/>
                <a:gd name="T36" fmla="*/ 316 w 698"/>
                <a:gd name="T37" fmla="*/ 74 h 286"/>
                <a:gd name="T38" fmla="*/ 326 w 698"/>
                <a:gd name="T39" fmla="*/ 76 h 286"/>
                <a:gd name="T40" fmla="*/ 337 w 698"/>
                <a:gd name="T41" fmla="*/ 80 h 286"/>
                <a:gd name="T42" fmla="*/ 350 w 698"/>
                <a:gd name="T43" fmla="*/ 83 h 286"/>
                <a:gd name="T44" fmla="*/ 361 w 698"/>
                <a:gd name="T45" fmla="*/ 87 h 286"/>
                <a:gd name="T46" fmla="*/ 374 w 698"/>
                <a:gd name="T47" fmla="*/ 91 h 286"/>
                <a:gd name="T48" fmla="*/ 385 w 698"/>
                <a:gd name="T49" fmla="*/ 93 h 286"/>
                <a:gd name="T50" fmla="*/ 398 w 698"/>
                <a:gd name="T51" fmla="*/ 98 h 286"/>
                <a:gd name="T52" fmla="*/ 411 w 698"/>
                <a:gd name="T53" fmla="*/ 102 h 286"/>
                <a:gd name="T54" fmla="*/ 422 w 698"/>
                <a:gd name="T55" fmla="*/ 104 h 286"/>
                <a:gd name="T56" fmla="*/ 434 w 698"/>
                <a:gd name="T57" fmla="*/ 109 h 286"/>
                <a:gd name="T58" fmla="*/ 445 w 698"/>
                <a:gd name="T59" fmla="*/ 111 h 286"/>
                <a:gd name="T60" fmla="*/ 458 w 698"/>
                <a:gd name="T61" fmla="*/ 117 h 286"/>
                <a:gd name="T62" fmla="*/ 469 w 698"/>
                <a:gd name="T63" fmla="*/ 119 h 286"/>
                <a:gd name="T64" fmla="*/ 482 w 698"/>
                <a:gd name="T65" fmla="*/ 122 h 286"/>
                <a:gd name="T66" fmla="*/ 493 w 698"/>
                <a:gd name="T67" fmla="*/ 126 h 286"/>
                <a:gd name="T68" fmla="*/ 506 w 698"/>
                <a:gd name="T69" fmla="*/ 130 h 286"/>
                <a:gd name="T70" fmla="*/ 517 w 698"/>
                <a:gd name="T71" fmla="*/ 132 h 286"/>
                <a:gd name="T72" fmla="*/ 528 w 698"/>
                <a:gd name="T73" fmla="*/ 135 h 286"/>
                <a:gd name="T74" fmla="*/ 536 w 698"/>
                <a:gd name="T75" fmla="*/ 139 h 286"/>
                <a:gd name="T76" fmla="*/ 549 w 698"/>
                <a:gd name="T77" fmla="*/ 143 h 286"/>
                <a:gd name="T78" fmla="*/ 558 w 698"/>
                <a:gd name="T79" fmla="*/ 143 h 286"/>
                <a:gd name="T80" fmla="*/ 569 w 698"/>
                <a:gd name="T81" fmla="*/ 148 h 286"/>
                <a:gd name="T82" fmla="*/ 577 w 698"/>
                <a:gd name="T83" fmla="*/ 152 h 286"/>
                <a:gd name="T84" fmla="*/ 588 w 698"/>
                <a:gd name="T85" fmla="*/ 154 h 286"/>
                <a:gd name="T86" fmla="*/ 603 w 698"/>
                <a:gd name="T87" fmla="*/ 158 h 286"/>
                <a:gd name="T88" fmla="*/ 621 w 698"/>
                <a:gd name="T89" fmla="*/ 163 h 286"/>
                <a:gd name="T90" fmla="*/ 634 w 698"/>
                <a:gd name="T91" fmla="*/ 167 h 286"/>
                <a:gd name="T92" fmla="*/ 644 w 698"/>
                <a:gd name="T93" fmla="*/ 171 h 286"/>
                <a:gd name="T94" fmla="*/ 653 w 698"/>
                <a:gd name="T95" fmla="*/ 174 h 286"/>
                <a:gd name="T96" fmla="*/ 662 w 698"/>
                <a:gd name="T97" fmla="*/ 176 h 286"/>
                <a:gd name="T98" fmla="*/ 664 w 698"/>
                <a:gd name="T99" fmla="*/ 178 h 286"/>
                <a:gd name="T100" fmla="*/ 668 w 698"/>
                <a:gd name="T101" fmla="*/ 178 h 286"/>
                <a:gd name="T102" fmla="*/ 698 w 698"/>
                <a:gd name="T103" fmla="*/ 267 h 286"/>
                <a:gd name="T104" fmla="*/ 577 w 698"/>
                <a:gd name="T105" fmla="*/ 286 h 286"/>
                <a:gd name="T106" fmla="*/ 577 w 698"/>
                <a:gd name="T107" fmla="*/ 238 h 286"/>
                <a:gd name="T108" fmla="*/ 110 w 698"/>
                <a:gd name="T109" fmla="*/ 74 h 286"/>
                <a:gd name="T110" fmla="*/ 0 w 698"/>
                <a:gd name="T111" fmla="*/ 0 h 286"/>
                <a:gd name="T112" fmla="*/ 134 w 698"/>
                <a:gd name="T113" fmla="*/ 22 h 286"/>
                <a:gd name="T114" fmla="*/ 134 w 698"/>
                <a:gd name="T115" fmla="*/ 2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8" h="286">
                  <a:moveTo>
                    <a:pt x="134" y="22"/>
                  </a:moveTo>
                  <a:lnTo>
                    <a:pt x="138" y="22"/>
                  </a:lnTo>
                  <a:lnTo>
                    <a:pt x="145" y="24"/>
                  </a:lnTo>
                  <a:lnTo>
                    <a:pt x="153" y="24"/>
                  </a:lnTo>
                  <a:lnTo>
                    <a:pt x="166" y="31"/>
                  </a:lnTo>
                  <a:lnTo>
                    <a:pt x="177" y="33"/>
                  </a:lnTo>
                  <a:lnTo>
                    <a:pt x="192" y="37"/>
                  </a:lnTo>
                  <a:lnTo>
                    <a:pt x="199" y="39"/>
                  </a:lnTo>
                  <a:lnTo>
                    <a:pt x="207" y="42"/>
                  </a:lnTo>
                  <a:lnTo>
                    <a:pt x="218" y="44"/>
                  </a:lnTo>
                  <a:lnTo>
                    <a:pt x="229" y="50"/>
                  </a:lnTo>
                  <a:lnTo>
                    <a:pt x="238" y="50"/>
                  </a:lnTo>
                  <a:lnTo>
                    <a:pt x="248" y="55"/>
                  </a:lnTo>
                  <a:lnTo>
                    <a:pt x="259" y="57"/>
                  </a:lnTo>
                  <a:lnTo>
                    <a:pt x="268" y="59"/>
                  </a:lnTo>
                  <a:lnTo>
                    <a:pt x="279" y="61"/>
                  </a:lnTo>
                  <a:lnTo>
                    <a:pt x="292" y="68"/>
                  </a:lnTo>
                  <a:lnTo>
                    <a:pt x="303" y="68"/>
                  </a:lnTo>
                  <a:lnTo>
                    <a:pt x="316" y="74"/>
                  </a:lnTo>
                  <a:lnTo>
                    <a:pt x="326" y="76"/>
                  </a:lnTo>
                  <a:lnTo>
                    <a:pt x="337" y="80"/>
                  </a:lnTo>
                  <a:lnTo>
                    <a:pt x="350" y="83"/>
                  </a:lnTo>
                  <a:lnTo>
                    <a:pt x="361" y="87"/>
                  </a:lnTo>
                  <a:lnTo>
                    <a:pt x="374" y="91"/>
                  </a:lnTo>
                  <a:lnTo>
                    <a:pt x="385" y="93"/>
                  </a:lnTo>
                  <a:lnTo>
                    <a:pt x="398" y="98"/>
                  </a:lnTo>
                  <a:lnTo>
                    <a:pt x="411" y="102"/>
                  </a:lnTo>
                  <a:lnTo>
                    <a:pt x="422" y="104"/>
                  </a:lnTo>
                  <a:lnTo>
                    <a:pt x="434" y="109"/>
                  </a:lnTo>
                  <a:lnTo>
                    <a:pt x="445" y="111"/>
                  </a:lnTo>
                  <a:lnTo>
                    <a:pt x="458" y="117"/>
                  </a:lnTo>
                  <a:lnTo>
                    <a:pt x="469" y="119"/>
                  </a:lnTo>
                  <a:lnTo>
                    <a:pt x="482" y="122"/>
                  </a:lnTo>
                  <a:lnTo>
                    <a:pt x="493" y="126"/>
                  </a:lnTo>
                  <a:lnTo>
                    <a:pt x="506" y="130"/>
                  </a:lnTo>
                  <a:lnTo>
                    <a:pt x="517" y="132"/>
                  </a:lnTo>
                  <a:lnTo>
                    <a:pt x="528" y="135"/>
                  </a:lnTo>
                  <a:lnTo>
                    <a:pt x="536" y="139"/>
                  </a:lnTo>
                  <a:lnTo>
                    <a:pt x="549" y="143"/>
                  </a:lnTo>
                  <a:lnTo>
                    <a:pt x="558" y="143"/>
                  </a:lnTo>
                  <a:lnTo>
                    <a:pt x="569" y="148"/>
                  </a:lnTo>
                  <a:lnTo>
                    <a:pt x="577" y="152"/>
                  </a:lnTo>
                  <a:lnTo>
                    <a:pt x="588" y="154"/>
                  </a:lnTo>
                  <a:lnTo>
                    <a:pt x="603" y="158"/>
                  </a:lnTo>
                  <a:lnTo>
                    <a:pt x="621" y="163"/>
                  </a:lnTo>
                  <a:lnTo>
                    <a:pt x="634" y="167"/>
                  </a:lnTo>
                  <a:lnTo>
                    <a:pt x="644" y="171"/>
                  </a:lnTo>
                  <a:lnTo>
                    <a:pt x="653" y="174"/>
                  </a:lnTo>
                  <a:lnTo>
                    <a:pt x="662" y="176"/>
                  </a:lnTo>
                  <a:lnTo>
                    <a:pt x="664" y="178"/>
                  </a:lnTo>
                  <a:lnTo>
                    <a:pt x="668" y="178"/>
                  </a:lnTo>
                  <a:lnTo>
                    <a:pt x="698" y="267"/>
                  </a:lnTo>
                  <a:lnTo>
                    <a:pt x="577" y="286"/>
                  </a:lnTo>
                  <a:lnTo>
                    <a:pt x="577" y="238"/>
                  </a:lnTo>
                  <a:lnTo>
                    <a:pt x="110" y="74"/>
                  </a:lnTo>
                  <a:lnTo>
                    <a:pt x="0" y="0"/>
                  </a:lnTo>
                  <a:lnTo>
                    <a:pt x="134" y="22"/>
                  </a:lnTo>
                  <a:lnTo>
                    <a:pt x="134" y="22"/>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550"/>
            <p:cNvSpPr>
              <a:spLocks/>
            </p:cNvSpPr>
            <p:nvPr/>
          </p:nvSpPr>
          <p:spPr bwMode="auto">
            <a:xfrm>
              <a:off x="3890963" y="6240463"/>
              <a:ext cx="1246188" cy="285750"/>
            </a:xfrm>
            <a:custGeom>
              <a:avLst/>
              <a:gdLst>
                <a:gd name="T0" fmla="*/ 0 w 785"/>
                <a:gd name="T1" fmla="*/ 70 h 180"/>
                <a:gd name="T2" fmla="*/ 283 w 785"/>
                <a:gd name="T3" fmla="*/ 0 h 180"/>
                <a:gd name="T4" fmla="*/ 387 w 785"/>
                <a:gd name="T5" fmla="*/ 20 h 180"/>
                <a:gd name="T6" fmla="*/ 370 w 785"/>
                <a:gd name="T7" fmla="*/ 78 h 180"/>
                <a:gd name="T8" fmla="*/ 785 w 785"/>
                <a:gd name="T9" fmla="*/ 39 h 180"/>
                <a:gd name="T10" fmla="*/ 749 w 785"/>
                <a:gd name="T11" fmla="*/ 180 h 180"/>
                <a:gd name="T12" fmla="*/ 498 w 785"/>
                <a:gd name="T13" fmla="*/ 165 h 180"/>
                <a:gd name="T14" fmla="*/ 0 w 785"/>
                <a:gd name="T15" fmla="*/ 70 h 180"/>
                <a:gd name="T16" fmla="*/ 0 w 785"/>
                <a:gd name="T17" fmla="*/ 7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180">
                  <a:moveTo>
                    <a:pt x="0" y="70"/>
                  </a:moveTo>
                  <a:lnTo>
                    <a:pt x="283" y="0"/>
                  </a:lnTo>
                  <a:lnTo>
                    <a:pt x="387" y="20"/>
                  </a:lnTo>
                  <a:lnTo>
                    <a:pt x="370" y="78"/>
                  </a:lnTo>
                  <a:lnTo>
                    <a:pt x="785" y="39"/>
                  </a:lnTo>
                  <a:lnTo>
                    <a:pt x="749" y="180"/>
                  </a:lnTo>
                  <a:lnTo>
                    <a:pt x="498" y="165"/>
                  </a:lnTo>
                  <a:lnTo>
                    <a:pt x="0" y="70"/>
                  </a:lnTo>
                  <a:lnTo>
                    <a:pt x="0" y="7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604"/>
            <p:cNvSpPr>
              <a:spLocks/>
            </p:cNvSpPr>
            <p:nvPr/>
          </p:nvSpPr>
          <p:spPr bwMode="auto">
            <a:xfrm>
              <a:off x="1803400" y="2339975"/>
              <a:ext cx="1901825" cy="844550"/>
            </a:xfrm>
            <a:custGeom>
              <a:avLst/>
              <a:gdLst>
                <a:gd name="T0" fmla="*/ 701 w 1198"/>
                <a:gd name="T1" fmla="*/ 71 h 532"/>
                <a:gd name="T2" fmla="*/ 735 w 1198"/>
                <a:gd name="T3" fmla="*/ 58 h 532"/>
                <a:gd name="T4" fmla="*/ 779 w 1198"/>
                <a:gd name="T5" fmla="*/ 45 h 532"/>
                <a:gd name="T6" fmla="*/ 830 w 1198"/>
                <a:gd name="T7" fmla="*/ 34 h 532"/>
                <a:gd name="T8" fmla="*/ 882 w 1198"/>
                <a:gd name="T9" fmla="*/ 32 h 532"/>
                <a:gd name="T10" fmla="*/ 928 w 1198"/>
                <a:gd name="T11" fmla="*/ 34 h 532"/>
                <a:gd name="T12" fmla="*/ 969 w 1198"/>
                <a:gd name="T13" fmla="*/ 47 h 532"/>
                <a:gd name="T14" fmla="*/ 1008 w 1198"/>
                <a:gd name="T15" fmla="*/ 62 h 532"/>
                <a:gd name="T16" fmla="*/ 1045 w 1198"/>
                <a:gd name="T17" fmla="*/ 78 h 532"/>
                <a:gd name="T18" fmla="*/ 1077 w 1198"/>
                <a:gd name="T19" fmla="*/ 88 h 532"/>
                <a:gd name="T20" fmla="*/ 1107 w 1198"/>
                <a:gd name="T21" fmla="*/ 97 h 532"/>
                <a:gd name="T22" fmla="*/ 1146 w 1198"/>
                <a:gd name="T23" fmla="*/ 97 h 532"/>
                <a:gd name="T24" fmla="*/ 1187 w 1198"/>
                <a:gd name="T25" fmla="*/ 93 h 532"/>
                <a:gd name="T26" fmla="*/ 1097 w 1198"/>
                <a:gd name="T27" fmla="*/ 80 h 532"/>
                <a:gd name="T28" fmla="*/ 1081 w 1198"/>
                <a:gd name="T29" fmla="*/ 71 h 532"/>
                <a:gd name="T30" fmla="*/ 1049 w 1198"/>
                <a:gd name="T31" fmla="*/ 54 h 532"/>
                <a:gd name="T32" fmla="*/ 1004 w 1198"/>
                <a:gd name="T33" fmla="*/ 32 h 532"/>
                <a:gd name="T34" fmla="*/ 949 w 1198"/>
                <a:gd name="T35" fmla="*/ 15 h 532"/>
                <a:gd name="T36" fmla="*/ 919 w 1198"/>
                <a:gd name="T37" fmla="*/ 6 h 532"/>
                <a:gd name="T38" fmla="*/ 874 w 1198"/>
                <a:gd name="T39" fmla="*/ 0 h 532"/>
                <a:gd name="T40" fmla="*/ 843 w 1198"/>
                <a:gd name="T41" fmla="*/ 0 h 532"/>
                <a:gd name="T42" fmla="*/ 798 w 1198"/>
                <a:gd name="T43" fmla="*/ 4 h 532"/>
                <a:gd name="T44" fmla="*/ 753 w 1198"/>
                <a:gd name="T45" fmla="*/ 17 h 532"/>
                <a:gd name="T46" fmla="*/ 716 w 1198"/>
                <a:gd name="T47" fmla="*/ 32 h 532"/>
                <a:gd name="T48" fmla="*/ 688 w 1198"/>
                <a:gd name="T49" fmla="*/ 49 h 532"/>
                <a:gd name="T50" fmla="*/ 575 w 1198"/>
                <a:gd name="T51" fmla="*/ 119 h 532"/>
                <a:gd name="T52" fmla="*/ 554 w 1198"/>
                <a:gd name="T53" fmla="*/ 119 h 532"/>
                <a:gd name="T54" fmla="*/ 517 w 1198"/>
                <a:gd name="T55" fmla="*/ 129 h 532"/>
                <a:gd name="T56" fmla="*/ 482 w 1198"/>
                <a:gd name="T57" fmla="*/ 147 h 532"/>
                <a:gd name="T58" fmla="*/ 448 w 1198"/>
                <a:gd name="T59" fmla="*/ 168 h 532"/>
                <a:gd name="T60" fmla="*/ 413 w 1198"/>
                <a:gd name="T61" fmla="*/ 199 h 532"/>
                <a:gd name="T62" fmla="*/ 376 w 1198"/>
                <a:gd name="T63" fmla="*/ 233 h 532"/>
                <a:gd name="T64" fmla="*/ 337 w 1198"/>
                <a:gd name="T65" fmla="*/ 277 h 532"/>
                <a:gd name="T66" fmla="*/ 313 w 1198"/>
                <a:gd name="T67" fmla="*/ 311 h 532"/>
                <a:gd name="T68" fmla="*/ 294 w 1198"/>
                <a:gd name="T69" fmla="*/ 339 h 532"/>
                <a:gd name="T70" fmla="*/ 274 w 1198"/>
                <a:gd name="T71" fmla="*/ 372 h 532"/>
                <a:gd name="T72" fmla="*/ 255 w 1198"/>
                <a:gd name="T73" fmla="*/ 402 h 532"/>
                <a:gd name="T74" fmla="*/ 236 w 1198"/>
                <a:gd name="T75" fmla="*/ 432 h 532"/>
                <a:gd name="T76" fmla="*/ 205 w 1198"/>
                <a:gd name="T77" fmla="*/ 469 h 532"/>
                <a:gd name="T78" fmla="*/ 168 w 1198"/>
                <a:gd name="T79" fmla="*/ 493 h 532"/>
                <a:gd name="T80" fmla="*/ 138 w 1198"/>
                <a:gd name="T81" fmla="*/ 504 h 532"/>
                <a:gd name="T82" fmla="*/ 110 w 1198"/>
                <a:gd name="T83" fmla="*/ 512 h 532"/>
                <a:gd name="T84" fmla="*/ 71 w 1198"/>
                <a:gd name="T85" fmla="*/ 515 h 532"/>
                <a:gd name="T86" fmla="*/ 37 w 1198"/>
                <a:gd name="T87" fmla="*/ 532 h 532"/>
                <a:gd name="T88" fmla="*/ 153 w 1198"/>
                <a:gd name="T89" fmla="*/ 528 h 532"/>
                <a:gd name="T90" fmla="*/ 179 w 1198"/>
                <a:gd name="T91" fmla="*/ 512 h 532"/>
                <a:gd name="T92" fmla="*/ 207 w 1198"/>
                <a:gd name="T93" fmla="*/ 489 h 532"/>
                <a:gd name="T94" fmla="*/ 233 w 1198"/>
                <a:gd name="T95" fmla="*/ 458 h 532"/>
                <a:gd name="T96" fmla="*/ 264 w 1198"/>
                <a:gd name="T97" fmla="*/ 422 h 532"/>
                <a:gd name="T98" fmla="*/ 290 w 1198"/>
                <a:gd name="T99" fmla="*/ 383 h 532"/>
                <a:gd name="T100" fmla="*/ 313 w 1198"/>
                <a:gd name="T101" fmla="*/ 348 h 532"/>
                <a:gd name="T102" fmla="*/ 335 w 1198"/>
                <a:gd name="T103" fmla="*/ 320 h 532"/>
                <a:gd name="T104" fmla="*/ 350 w 1198"/>
                <a:gd name="T105" fmla="*/ 296 h 532"/>
                <a:gd name="T106" fmla="*/ 376 w 1198"/>
                <a:gd name="T107" fmla="*/ 268 h 532"/>
                <a:gd name="T108" fmla="*/ 404 w 1198"/>
                <a:gd name="T109" fmla="*/ 231 h 532"/>
                <a:gd name="T110" fmla="*/ 441 w 1198"/>
                <a:gd name="T111" fmla="*/ 194 h 532"/>
                <a:gd name="T112" fmla="*/ 478 w 1198"/>
                <a:gd name="T113" fmla="*/ 168 h 532"/>
                <a:gd name="T114" fmla="*/ 508 w 1198"/>
                <a:gd name="T115" fmla="*/ 147 h 532"/>
                <a:gd name="T116" fmla="*/ 554 w 1198"/>
                <a:gd name="T117" fmla="*/ 140 h 532"/>
                <a:gd name="T118" fmla="*/ 582 w 1198"/>
                <a:gd name="T119" fmla="*/ 142 h 532"/>
                <a:gd name="T120" fmla="*/ 683 w 1198"/>
                <a:gd name="T121" fmla="*/ 8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8" h="532">
                  <a:moveTo>
                    <a:pt x="683" y="80"/>
                  </a:moveTo>
                  <a:lnTo>
                    <a:pt x="686" y="75"/>
                  </a:lnTo>
                  <a:lnTo>
                    <a:pt x="701" y="71"/>
                  </a:lnTo>
                  <a:lnTo>
                    <a:pt x="709" y="67"/>
                  </a:lnTo>
                  <a:lnTo>
                    <a:pt x="720" y="62"/>
                  </a:lnTo>
                  <a:lnTo>
                    <a:pt x="735" y="58"/>
                  </a:lnTo>
                  <a:lnTo>
                    <a:pt x="750" y="56"/>
                  </a:lnTo>
                  <a:lnTo>
                    <a:pt x="763" y="49"/>
                  </a:lnTo>
                  <a:lnTo>
                    <a:pt x="779" y="45"/>
                  </a:lnTo>
                  <a:lnTo>
                    <a:pt x="796" y="41"/>
                  </a:lnTo>
                  <a:lnTo>
                    <a:pt x="813" y="39"/>
                  </a:lnTo>
                  <a:lnTo>
                    <a:pt x="830" y="34"/>
                  </a:lnTo>
                  <a:lnTo>
                    <a:pt x="848" y="32"/>
                  </a:lnTo>
                  <a:lnTo>
                    <a:pt x="865" y="32"/>
                  </a:lnTo>
                  <a:lnTo>
                    <a:pt x="882" y="32"/>
                  </a:lnTo>
                  <a:lnTo>
                    <a:pt x="898" y="32"/>
                  </a:lnTo>
                  <a:lnTo>
                    <a:pt x="913" y="32"/>
                  </a:lnTo>
                  <a:lnTo>
                    <a:pt x="928" y="34"/>
                  </a:lnTo>
                  <a:lnTo>
                    <a:pt x="943" y="41"/>
                  </a:lnTo>
                  <a:lnTo>
                    <a:pt x="954" y="41"/>
                  </a:lnTo>
                  <a:lnTo>
                    <a:pt x="969" y="47"/>
                  </a:lnTo>
                  <a:lnTo>
                    <a:pt x="982" y="52"/>
                  </a:lnTo>
                  <a:lnTo>
                    <a:pt x="997" y="58"/>
                  </a:lnTo>
                  <a:lnTo>
                    <a:pt x="1008" y="62"/>
                  </a:lnTo>
                  <a:lnTo>
                    <a:pt x="1021" y="67"/>
                  </a:lnTo>
                  <a:lnTo>
                    <a:pt x="1032" y="73"/>
                  </a:lnTo>
                  <a:lnTo>
                    <a:pt x="1045" y="78"/>
                  </a:lnTo>
                  <a:lnTo>
                    <a:pt x="1055" y="82"/>
                  </a:lnTo>
                  <a:lnTo>
                    <a:pt x="1066" y="84"/>
                  </a:lnTo>
                  <a:lnTo>
                    <a:pt x="1077" y="88"/>
                  </a:lnTo>
                  <a:lnTo>
                    <a:pt x="1090" y="93"/>
                  </a:lnTo>
                  <a:lnTo>
                    <a:pt x="1099" y="95"/>
                  </a:lnTo>
                  <a:lnTo>
                    <a:pt x="1107" y="97"/>
                  </a:lnTo>
                  <a:lnTo>
                    <a:pt x="1118" y="97"/>
                  </a:lnTo>
                  <a:lnTo>
                    <a:pt x="1129" y="99"/>
                  </a:lnTo>
                  <a:lnTo>
                    <a:pt x="1146" y="97"/>
                  </a:lnTo>
                  <a:lnTo>
                    <a:pt x="1164" y="97"/>
                  </a:lnTo>
                  <a:lnTo>
                    <a:pt x="1177" y="93"/>
                  </a:lnTo>
                  <a:lnTo>
                    <a:pt x="1187" y="93"/>
                  </a:lnTo>
                  <a:lnTo>
                    <a:pt x="1194" y="91"/>
                  </a:lnTo>
                  <a:lnTo>
                    <a:pt x="1198" y="91"/>
                  </a:lnTo>
                  <a:lnTo>
                    <a:pt x="1097" y="80"/>
                  </a:lnTo>
                  <a:lnTo>
                    <a:pt x="1092" y="78"/>
                  </a:lnTo>
                  <a:lnTo>
                    <a:pt x="1090" y="75"/>
                  </a:lnTo>
                  <a:lnTo>
                    <a:pt x="1081" y="71"/>
                  </a:lnTo>
                  <a:lnTo>
                    <a:pt x="1073" y="67"/>
                  </a:lnTo>
                  <a:lnTo>
                    <a:pt x="1062" y="60"/>
                  </a:lnTo>
                  <a:lnTo>
                    <a:pt x="1049" y="54"/>
                  </a:lnTo>
                  <a:lnTo>
                    <a:pt x="1036" y="47"/>
                  </a:lnTo>
                  <a:lnTo>
                    <a:pt x="1023" y="41"/>
                  </a:lnTo>
                  <a:lnTo>
                    <a:pt x="1004" y="32"/>
                  </a:lnTo>
                  <a:lnTo>
                    <a:pt x="986" y="26"/>
                  </a:lnTo>
                  <a:lnTo>
                    <a:pt x="967" y="19"/>
                  </a:lnTo>
                  <a:lnTo>
                    <a:pt x="949" y="15"/>
                  </a:lnTo>
                  <a:lnTo>
                    <a:pt x="939" y="10"/>
                  </a:lnTo>
                  <a:lnTo>
                    <a:pt x="930" y="8"/>
                  </a:lnTo>
                  <a:lnTo>
                    <a:pt x="919" y="6"/>
                  </a:lnTo>
                  <a:lnTo>
                    <a:pt x="910" y="4"/>
                  </a:lnTo>
                  <a:lnTo>
                    <a:pt x="891" y="0"/>
                  </a:lnTo>
                  <a:lnTo>
                    <a:pt x="874" y="0"/>
                  </a:lnTo>
                  <a:lnTo>
                    <a:pt x="863" y="0"/>
                  </a:lnTo>
                  <a:lnTo>
                    <a:pt x="854" y="0"/>
                  </a:lnTo>
                  <a:lnTo>
                    <a:pt x="843" y="0"/>
                  </a:lnTo>
                  <a:lnTo>
                    <a:pt x="835" y="0"/>
                  </a:lnTo>
                  <a:lnTo>
                    <a:pt x="815" y="0"/>
                  </a:lnTo>
                  <a:lnTo>
                    <a:pt x="798" y="4"/>
                  </a:lnTo>
                  <a:lnTo>
                    <a:pt x="781" y="8"/>
                  </a:lnTo>
                  <a:lnTo>
                    <a:pt x="766" y="13"/>
                  </a:lnTo>
                  <a:lnTo>
                    <a:pt x="753" y="17"/>
                  </a:lnTo>
                  <a:lnTo>
                    <a:pt x="740" y="26"/>
                  </a:lnTo>
                  <a:lnTo>
                    <a:pt x="727" y="28"/>
                  </a:lnTo>
                  <a:lnTo>
                    <a:pt x="716" y="32"/>
                  </a:lnTo>
                  <a:lnTo>
                    <a:pt x="705" y="39"/>
                  </a:lnTo>
                  <a:lnTo>
                    <a:pt x="698" y="43"/>
                  </a:lnTo>
                  <a:lnTo>
                    <a:pt x="688" y="49"/>
                  </a:lnTo>
                  <a:lnTo>
                    <a:pt x="686" y="54"/>
                  </a:lnTo>
                  <a:lnTo>
                    <a:pt x="605" y="101"/>
                  </a:lnTo>
                  <a:lnTo>
                    <a:pt x="575" y="119"/>
                  </a:lnTo>
                  <a:lnTo>
                    <a:pt x="571" y="119"/>
                  </a:lnTo>
                  <a:lnTo>
                    <a:pt x="564" y="119"/>
                  </a:lnTo>
                  <a:lnTo>
                    <a:pt x="554" y="119"/>
                  </a:lnTo>
                  <a:lnTo>
                    <a:pt x="545" y="123"/>
                  </a:lnTo>
                  <a:lnTo>
                    <a:pt x="532" y="125"/>
                  </a:lnTo>
                  <a:lnTo>
                    <a:pt x="517" y="129"/>
                  </a:lnTo>
                  <a:lnTo>
                    <a:pt x="506" y="134"/>
                  </a:lnTo>
                  <a:lnTo>
                    <a:pt x="495" y="142"/>
                  </a:lnTo>
                  <a:lnTo>
                    <a:pt x="482" y="147"/>
                  </a:lnTo>
                  <a:lnTo>
                    <a:pt x="469" y="153"/>
                  </a:lnTo>
                  <a:lnTo>
                    <a:pt x="458" y="160"/>
                  </a:lnTo>
                  <a:lnTo>
                    <a:pt x="448" y="168"/>
                  </a:lnTo>
                  <a:lnTo>
                    <a:pt x="435" y="177"/>
                  </a:lnTo>
                  <a:lnTo>
                    <a:pt x="426" y="188"/>
                  </a:lnTo>
                  <a:lnTo>
                    <a:pt x="413" y="199"/>
                  </a:lnTo>
                  <a:lnTo>
                    <a:pt x="400" y="212"/>
                  </a:lnTo>
                  <a:lnTo>
                    <a:pt x="387" y="220"/>
                  </a:lnTo>
                  <a:lnTo>
                    <a:pt x="376" y="233"/>
                  </a:lnTo>
                  <a:lnTo>
                    <a:pt x="363" y="244"/>
                  </a:lnTo>
                  <a:lnTo>
                    <a:pt x="350" y="261"/>
                  </a:lnTo>
                  <a:lnTo>
                    <a:pt x="337" y="277"/>
                  </a:lnTo>
                  <a:lnTo>
                    <a:pt x="324" y="294"/>
                  </a:lnTo>
                  <a:lnTo>
                    <a:pt x="318" y="300"/>
                  </a:lnTo>
                  <a:lnTo>
                    <a:pt x="313" y="311"/>
                  </a:lnTo>
                  <a:lnTo>
                    <a:pt x="307" y="320"/>
                  </a:lnTo>
                  <a:lnTo>
                    <a:pt x="300" y="331"/>
                  </a:lnTo>
                  <a:lnTo>
                    <a:pt x="294" y="339"/>
                  </a:lnTo>
                  <a:lnTo>
                    <a:pt x="287" y="350"/>
                  </a:lnTo>
                  <a:lnTo>
                    <a:pt x="281" y="361"/>
                  </a:lnTo>
                  <a:lnTo>
                    <a:pt x="274" y="372"/>
                  </a:lnTo>
                  <a:lnTo>
                    <a:pt x="268" y="380"/>
                  </a:lnTo>
                  <a:lnTo>
                    <a:pt x="262" y="391"/>
                  </a:lnTo>
                  <a:lnTo>
                    <a:pt x="255" y="402"/>
                  </a:lnTo>
                  <a:lnTo>
                    <a:pt x="249" y="413"/>
                  </a:lnTo>
                  <a:lnTo>
                    <a:pt x="240" y="422"/>
                  </a:lnTo>
                  <a:lnTo>
                    <a:pt x="236" y="432"/>
                  </a:lnTo>
                  <a:lnTo>
                    <a:pt x="227" y="441"/>
                  </a:lnTo>
                  <a:lnTo>
                    <a:pt x="223" y="452"/>
                  </a:lnTo>
                  <a:lnTo>
                    <a:pt x="205" y="469"/>
                  </a:lnTo>
                  <a:lnTo>
                    <a:pt x="190" y="484"/>
                  </a:lnTo>
                  <a:lnTo>
                    <a:pt x="179" y="489"/>
                  </a:lnTo>
                  <a:lnTo>
                    <a:pt x="168" y="493"/>
                  </a:lnTo>
                  <a:lnTo>
                    <a:pt x="158" y="497"/>
                  </a:lnTo>
                  <a:lnTo>
                    <a:pt x="147" y="502"/>
                  </a:lnTo>
                  <a:lnTo>
                    <a:pt x="138" y="504"/>
                  </a:lnTo>
                  <a:lnTo>
                    <a:pt x="127" y="508"/>
                  </a:lnTo>
                  <a:lnTo>
                    <a:pt x="117" y="508"/>
                  </a:lnTo>
                  <a:lnTo>
                    <a:pt x="110" y="512"/>
                  </a:lnTo>
                  <a:lnTo>
                    <a:pt x="93" y="515"/>
                  </a:lnTo>
                  <a:lnTo>
                    <a:pt x="80" y="515"/>
                  </a:lnTo>
                  <a:lnTo>
                    <a:pt x="71" y="515"/>
                  </a:lnTo>
                  <a:lnTo>
                    <a:pt x="71" y="517"/>
                  </a:lnTo>
                  <a:lnTo>
                    <a:pt x="0" y="510"/>
                  </a:lnTo>
                  <a:lnTo>
                    <a:pt x="37" y="532"/>
                  </a:lnTo>
                  <a:lnTo>
                    <a:pt x="147" y="532"/>
                  </a:lnTo>
                  <a:lnTo>
                    <a:pt x="147" y="530"/>
                  </a:lnTo>
                  <a:lnTo>
                    <a:pt x="153" y="528"/>
                  </a:lnTo>
                  <a:lnTo>
                    <a:pt x="158" y="523"/>
                  </a:lnTo>
                  <a:lnTo>
                    <a:pt x="168" y="521"/>
                  </a:lnTo>
                  <a:lnTo>
                    <a:pt x="179" y="512"/>
                  </a:lnTo>
                  <a:lnTo>
                    <a:pt x="192" y="502"/>
                  </a:lnTo>
                  <a:lnTo>
                    <a:pt x="199" y="495"/>
                  </a:lnTo>
                  <a:lnTo>
                    <a:pt x="207" y="489"/>
                  </a:lnTo>
                  <a:lnTo>
                    <a:pt x="216" y="480"/>
                  </a:lnTo>
                  <a:lnTo>
                    <a:pt x="227" y="471"/>
                  </a:lnTo>
                  <a:lnTo>
                    <a:pt x="233" y="458"/>
                  </a:lnTo>
                  <a:lnTo>
                    <a:pt x="242" y="447"/>
                  </a:lnTo>
                  <a:lnTo>
                    <a:pt x="253" y="435"/>
                  </a:lnTo>
                  <a:lnTo>
                    <a:pt x="264" y="422"/>
                  </a:lnTo>
                  <a:lnTo>
                    <a:pt x="272" y="409"/>
                  </a:lnTo>
                  <a:lnTo>
                    <a:pt x="281" y="398"/>
                  </a:lnTo>
                  <a:lnTo>
                    <a:pt x="290" y="383"/>
                  </a:lnTo>
                  <a:lnTo>
                    <a:pt x="300" y="372"/>
                  </a:lnTo>
                  <a:lnTo>
                    <a:pt x="307" y="359"/>
                  </a:lnTo>
                  <a:lnTo>
                    <a:pt x="313" y="348"/>
                  </a:lnTo>
                  <a:lnTo>
                    <a:pt x="320" y="337"/>
                  </a:lnTo>
                  <a:lnTo>
                    <a:pt x="326" y="331"/>
                  </a:lnTo>
                  <a:lnTo>
                    <a:pt x="335" y="320"/>
                  </a:lnTo>
                  <a:lnTo>
                    <a:pt x="339" y="316"/>
                  </a:lnTo>
                  <a:lnTo>
                    <a:pt x="342" y="311"/>
                  </a:lnTo>
                  <a:lnTo>
                    <a:pt x="350" y="296"/>
                  </a:lnTo>
                  <a:lnTo>
                    <a:pt x="357" y="287"/>
                  </a:lnTo>
                  <a:lnTo>
                    <a:pt x="365" y="279"/>
                  </a:lnTo>
                  <a:lnTo>
                    <a:pt x="376" y="268"/>
                  </a:lnTo>
                  <a:lnTo>
                    <a:pt x="385" y="257"/>
                  </a:lnTo>
                  <a:lnTo>
                    <a:pt x="393" y="244"/>
                  </a:lnTo>
                  <a:lnTo>
                    <a:pt x="404" y="231"/>
                  </a:lnTo>
                  <a:lnTo>
                    <a:pt x="417" y="220"/>
                  </a:lnTo>
                  <a:lnTo>
                    <a:pt x="428" y="207"/>
                  </a:lnTo>
                  <a:lnTo>
                    <a:pt x="441" y="194"/>
                  </a:lnTo>
                  <a:lnTo>
                    <a:pt x="452" y="186"/>
                  </a:lnTo>
                  <a:lnTo>
                    <a:pt x="465" y="175"/>
                  </a:lnTo>
                  <a:lnTo>
                    <a:pt x="478" y="168"/>
                  </a:lnTo>
                  <a:lnTo>
                    <a:pt x="489" y="158"/>
                  </a:lnTo>
                  <a:lnTo>
                    <a:pt x="499" y="151"/>
                  </a:lnTo>
                  <a:lnTo>
                    <a:pt x="508" y="147"/>
                  </a:lnTo>
                  <a:lnTo>
                    <a:pt x="519" y="145"/>
                  </a:lnTo>
                  <a:lnTo>
                    <a:pt x="536" y="140"/>
                  </a:lnTo>
                  <a:lnTo>
                    <a:pt x="554" y="140"/>
                  </a:lnTo>
                  <a:lnTo>
                    <a:pt x="567" y="140"/>
                  </a:lnTo>
                  <a:lnTo>
                    <a:pt x="577" y="142"/>
                  </a:lnTo>
                  <a:lnTo>
                    <a:pt x="582" y="142"/>
                  </a:lnTo>
                  <a:lnTo>
                    <a:pt x="586" y="145"/>
                  </a:lnTo>
                  <a:lnTo>
                    <a:pt x="642" y="99"/>
                  </a:lnTo>
                  <a:lnTo>
                    <a:pt x="683" y="80"/>
                  </a:lnTo>
                  <a:lnTo>
                    <a:pt x="683" y="8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86"/>
            <p:cNvSpPr>
              <a:spLocks/>
            </p:cNvSpPr>
            <p:nvPr/>
          </p:nvSpPr>
          <p:spPr bwMode="auto">
            <a:xfrm>
              <a:off x="1779588" y="3001963"/>
              <a:ext cx="1863725" cy="450850"/>
            </a:xfrm>
            <a:custGeom>
              <a:avLst/>
              <a:gdLst>
                <a:gd name="T0" fmla="*/ 168 w 1174"/>
                <a:gd name="T1" fmla="*/ 230 h 284"/>
                <a:gd name="T2" fmla="*/ 45 w 1174"/>
                <a:gd name="T3" fmla="*/ 230 h 284"/>
                <a:gd name="T4" fmla="*/ 0 w 1174"/>
                <a:gd name="T5" fmla="*/ 143 h 284"/>
                <a:gd name="T6" fmla="*/ 222 w 1174"/>
                <a:gd name="T7" fmla="*/ 59 h 284"/>
                <a:gd name="T8" fmla="*/ 668 w 1174"/>
                <a:gd name="T9" fmla="*/ 0 h 284"/>
                <a:gd name="T10" fmla="*/ 982 w 1174"/>
                <a:gd name="T11" fmla="*/ 67 h 284"/>
                <a:gd name="T12" fmla="*/ 1109 w 1174"/>
                <a:gd name="T13" fmla="*/ 115 h 284"/>
                <a:gd name="T14" fmla="*/ 1174 w 1174"/>
                <a:gd name="T15" fmla="*/ 208 h 284"/>
                <a:gd name="T16" fmla="*/ 1153 w 1174"/>
                <a:gd name="T17" fmla="*/ 268 h 284"/>
                <a:gd name="T18" fmla="*/ 865 w 1174"/>
                <a:gd name="T19" fmla="*/ 284 h 284"/>
                <a:gd name="T20" fmla="*/ 551 w 1174"/>
                <a:gd name="T21" fmla="*/ 251 h 284"/>
                <a:gd name="T22" fmla="*/ 168 w 1174"/>
                <a:gd name="T23" fmla="*/ 230 h 284"/>
                <a:gd name="T24" fmla="*/ 168 w 1174"/>
                <a:gd name="T25" fmla="*/ 23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4" h="284">
                  <a:moveTo>
                    <a:pt x="168" y="230"/>
                  </a:moveTo>
                  <a:lnTo>
                    <a:pt x="45" y="230"/>
                  </a:lnTo>
                  <a:lnTo>
                    <a:pt x="0" y="143"/>
                  </a:lnTo>
                  <a:lnTo>
                    <a:pt x="222" y="59"/>
                  </a:lnTo>
                  <a:lnTo>
                    <a:pt x="668" y="0"/>
                  </a:lnTo>
                  <a:lnTo>
                    <a:pt x="982" y="67"/>
                  </a:lnTo>
                  <a:lnTo>
                    <a:pt x="1109" y="115"/>
                  </a:lnTo>
                  <a:lnTo>
                    <a:pt x="1174" y="208"/>
                  </a:lnTo>
                  <a:lnTo>
                    <a:pt x="1153" y="268"/>
                  </a:lnTo>
                  <a:lnTo>
                    <a:pt x="865" y="284"/>
                  </a:lnTo>
                  <a:lnTo>
                    <a:pt x="551" y="251"/>
                  </a:lnTo>
                  <a:lnTo>
                    <a:pt x="168" y="230"/>
                  </a:lnTo>
                  <a:lnTo>
                    <a:pt x="168" y="230"/>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4" name="Group 623"/>
          <p:cNvGrpSpPr/>
          <p:nvPr/>
        </p:nvGrpSpPr>
        <p:grpSpPr>
          <a:xfrm>
            <a:off x="1339850" y="598488"/>
            <a:ext cx="1606550" cy="1671637"/>
            <a:chOff x="1339850" y="598488"/>
            <a:chExt cx="1606550" cy="1671637"/>
          </a:xfrm>
        </p:grpSpPr>
        <p:sp>
          <p:nvSpPr>
            <p:cNvPr id="441" name="Freeform 434"/>
            <p:cNvSpPr>
              <a:spLocks/>
            </p:cNvSpPr>
            <p:nvPr/>
          </p:nvSpPr>
          <p:spPr bwMode="auto">
            <a:xfrm>
              <a:off x="1531938" y="965200"/>
              <a:ext cx="1184275" cy="1295400"/>
            </a:xfrm>
            <a:custGeom>
              <a:avLst/>
              <a:gdLst>
                <a:gd name="T0" fmla="*/ 26 w 746"/>
                <a:gd name="T1" fmla="*/ 37 h 816"/>
                <a:gd name="T2" fmla="*/ 0 w 746"/>
                <a:gd name="T3" fmla="*/ 240 h 816"/>
                <a:gd name="T4" fmla="*/ 125 w 746"/>
                <a:gd name="T5" fmla="*/ 288 h 816"/>
                <a:gd name="T6" fmla="*/ 201 w 746"/>
                <a:gd name="T7" fmla="*/ 507 h 816"/>
                <a:gd name="T8" fmla="*/ 132 w 746"/>
                <a:gd name="T9" fmla="*/ 816 h 816"/>
                <a:gd name="T10" fmla="*/ 500 w 746"/>
                <a:gd name="T11" fmla="*/ 803 h 816"/>
                <a:gd name="T12" fmla="*/ 424 w 746"/>
                <a:gd name="T13" fmla="*/ 420 h 816"/>
                <a:gd name="T14" fmla="*/ 510 w 746"/>
                <a:gd name="T15" fmla="*/ 273 h 816"/>
                <a:gd name="T16" fmla="*/ 660 w 746"/>
                <a:gd name="T17" fmla="*/ 284 h 816"/>
                <a:gd name="T18" fmla="*/ 746 w 746"/>
                <a:gd name="T19" fmla="*/ 277 h 816"/>
                <a:gd name="T20" fmla="*/ 740 w 746"/>
                <a:gd name="T21" fmla="*/ 134 h 816"/>
                <a:gd name="T22" fmla="*/ 718 w 746"/>
                <a:gd name="T23" fmla="*/ 0 h 816"/>
                <a:gd name="T24" fmla="*/ 638 w 746"/>
                <a:gd name="T25" fmla="*/ 0 h 816"/>
                <a:gd name="T26" fmla="*/ 571 w 746"/>
                <a:gd name="T27" fmla="*/ 108 h 816"/>
                <a:gd name="T28" fmla="*/ 400 w 746"/>
                <a:gd name="T29" fmla="*/ 137 h 816"/>
                <a:gd name="T30" fmla="*/ 262 w 746"/>
                <a:gd name="T31" fmla="*/ 137 h 816"/>
                <a:gd name="T32" fmla="*/ 125 w 746"/>
                <a:gd name="T33" fmla="*/ 61 h 816"/>
                <a:gd name="T34" fmla="*/ 102 w 746"/>
                <a:gd name="T35" fmla="*/ 13 h 816"/>
                <a:gd name="T36" fmla="*/ 26 w 746"/>
                <a:gd name="T37" fmla="*/ 37 h 816"/>
                <a:gd name="T38" fmla="*/ 26 w 746"/>
                <a:gd name="T39" fmla="*/ 37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6" h="816">
                  <a:moveTo>
                    <a:pt x="26" y="37"/>
                  </a:moveTo>
                  <a:lnTo>
                    <a:pt x="0" y="240"/>
                  </a:lnTo>
                  <a:lnTo>
                    <a:pt x="125" y="288"/>
                  </a:lnTo>
                  <a:lnTo>
                    <a:pt x="201" y="507"/>
                  </a:lnTo>
                  <a:lnTo>
                    <a:pt x="132" y="816"/>
                  </a:lnTo>
                  <a:lnTo>
                    <a:pt x="500" y="803"/>
                  </a:lnTo>
                  <a:lnTo>
                    <a:pt x="424" y="420"/>
                  </a:lnTo>
                  <a:lnTo>
                    <a:pt x="510" y="273"/>
                  </a:lnTo>
                  <a:lnTo>
                    <a:pt x="660" y="284"/>
                  </a:lnTo>
                  <a:lnTo>
                    <a:pt x="746" y="277"/>
                  </a:lnTo>
                  <a:lnTo>
                    <a:pt x="740" y="134"/>
                  </a:lnTo>
                  <a:lnTo>
                    <a:pt x="718" y="0"/>
                  </a:lnTo>
                  <a:lnTo>
                    <a:pt x="638" y="0"/>
                  </a:lnTo>
                  <a:lnTo>
                    <a:pt x="571" y="108"/>
                  </a:lnTo>
                  <a:lnTo>
                    <a:pt x="400" y="137"/>
                  </a:lnTo>
                  <a:lnTo>
                    <a:pt x="262" y="137"/>
                  </a:lnTo>
                  <a:lnTo>
                    <a:pt x="125" y="61"/>
                  </a:lnTo>
                  <a:lnTo>
                    <a:pt x="102" y="13"/>
                  </a:lnTo>
                  <a:lnTo>
                    <a:pt x="26" y="37"/>
                  </a:lnTo>
                  <a:lnTo>
                    <a:pt x="26" y="37"/>
                  </a:lnTo>
                  <a:close/>
                </a:path>
              </a:pathLst>
            </a:custGeom>
            <a:solidFill>
              <a:srgbClr val="7D4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435"/>
            <p:cNvSpPr>
              <a:spLocks/>
            </p:cNvSpPr>
            <p:nvPr/>
          </p:nvSpPr>
          <p:spPr bwMode="auto">
            <a:xfrm>
              <a:off x="1517650" y="1023938"/>
              <a:ext cx="106363" cy="330200"/>
            </a:xfrm>
            <a:custGeom>
              <a:avLst/>
              <a:gdLst>
                <a:gd name="T0" fmla="*/ 17 w 67"/>
                <a:gd name="T1" fmla="*/ 45 h 208"/>
                <a:gd name="T2" fmla="*/ 9 w 67"/>
                <a:gd name="T3" fmla="*/ 141 h 208"/>
                <a:gd name="T4" fmla="*/ 0 w 67"/>
                <a:gd name="T5" fmla="*/ 201 h 208"/>
                <a:gd name="T6" fmla="*/ 24 w 67"/>
                <a:gd name="T7" fmla="*/ 208 h 208"/>
                <a:gd name="T8" fmla="*/ 65 w 67"/>
                <a:gd name="T9" fmla="*/ 154 h 208"/>
                <a:gd name="T10" fmla="*/ 67 w 67"/>
                <a:gd name="T11" fmla="*/ 102 h 208"/>
                <a:gd name="T12" fmla="*/ 24 w 67"/>
                <a:gd name="T13" fmla="*/ 169 h 208"/>
                <a:gd name="T14" fmla="*/ 43 w 67"/>
                <a:gd name="T15" fmla="*/ 45 h 208"/>
                <a:gd name="T16" fmla="*/ 26 w 67"/>
                <a:gd name="T17" fmla="*/ 0 h 208"/>
                <a:gd name="T18" fmla="*/ 17 w 67"/>
                <a:gd name="T19" fmla="*/ 45 h 208"/>
                <a:gd name="T20" fmla="*/ 17 w 67"/>
                <a:gd name="T21" fmla="*/ 4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208">
                  <a:moveTo>
                    <a:pt x="17" y="45"/>
                  </a:moveTo>
                  <a:lnTo>
                    <a:pt x="9" y="141"/>
                  </a:lnTo>
                  <a:lnTo>
                    <a:pt x="0" y="201"/>
                  </a:lnTo>
                  <a:lnTo>
                    <a:pt x="24" y="208"/>
                  </a:lnTo>
                  <a:lnTo>
                    <a:pt x="65" y="154"/>
                  </a:lnTo>
                  <a:lnTo>
                    <a:pt x="67" y="102"/>
                  </a:lnTo>
                  <a:lnTo>
                    <a:pt x="24" y="169"/>
                  </a:lnTo>
                  <a:lnTo>
                    <a:pt x="43" y="45"/>
                  </a:lnTo>
                  <a:lnTo>
                    <a:pt x="26" y="0"/>
                  </a:lnTo>
                  <a:lnTo>
                    <a:pt x="17" y="45"/>
                  </a:lnTo>
                  <a:lnTo>
                    <a:pt x="17" y="45"/>
                  </a:lnTo>
                  <a:close/>
                </a:path>
              </a:pathLst>
            </a:custGeom>
            <a:solidFill>
              <a:srgbClr val="BA87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436"/>
            <p:cNvSpPr>
              <a:spLocks/>
            </p:cNvSpPr>
            <p:nvPr/>
          </p:nvSpPr>
          <p:spPr bwMode="auto">
            <a:xfrm>
              <a:off x="1697038" y="989013"/>
              <a:ext cx="346075" cy="274638"/>
            </a:xfrm>
            <a:custGeom>
              <a:avLst/>
              <a:gdLst>
                <a:gd name="T0" fmla="*/ 0 w 218"/>
                <a:gd name="T1" fmla="*/ 0 h 173"/>
                <a:gd name="T2" fmla="*/ 0 w 218"/>
                <a:gd name="T3" fmla="*/ 65 h 173"/>
                <a:gd name="T4" fmla="*/ 39 w 218"/>
                <a:gd name="T5" fmla="*/ 115 h 173"/>
                <a:gd name="T6" fmla="*/ 149 w 218"/>
                <a:gd name="T7" fmla="*/ 173 h 173"/>
                <a:gd name="T8" fmla="*/ 218 w 218"/>
                <a:gd name="T9" fmla="*/ 173 h 173"/>
                <a:gd name="T10" fmla="*/ 184 w 218"/>
                <a:gd name="T11" fmla="*/ 119 h 173"/>
                <a:gd name="T12" fmla="*/ 129 w 218"/>
                <a:gd name="T13" fmla="*/ 100 h 173"/>
                <a:gd name="T14" fmla="*/ 43 w 218"/>
                <a:gd name="T15" fmla="*/ 50 h 173"/>
                <a:gd name="T16" fmla="*/ 0 w 218"/>
                <a:gd name="T17" fmla="*/ 0 h 173"/>
                <a:gd name="T18" fmla="*/ 0 w 218"/>
                <a:gd name="T19"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173">
                  <a:moveTo>
                    <a:pt x="0" y="0"/>
                  </a:moveTo>
                  <a:lnTo>
                    <a:pt x="0" y="65"/>
                  </a:lnTo>
                  <a:lnTo>
                    <a:pt x="39" y="115"/>
                  </a:lnTo>
                  <a:lnTo>
                    <a:pt x="149" y="173"/>
                  </a:lnTo>
                  <a:lnTo>
                    <a:pt x="218" y="173"/>
                  </a:lnTo>
                  <a:lnTo>
                    <a:pt x="184" y="119"/>
                  </a:lnTo>
                  <a:lnTo>
                    <a:pt x="129" y="100"/>
                  </a:lnTo>
                  <a:lnTo>
                    <a:pt x="43" y="50"/>
                  </a:lnTo>
                  <a:lnTo>
                    <a:pt x="0" y="0"/>
                  </a:lnTo>
                  <a:lnTo>
                    <a:pt x="0" y="0"/>
                  </a:lnTo>
                  <a:close/>
                </a:path>
              </a:pathLst>
            </a:custGeom>
            <a:solidFill>
              <a:srgbClr val="BA87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437"/>
            <p:cNvSpPr>
              <a:spLocks/>
            </p:cNvSpPr>
            <p:nvPr/>
          </p:nvSpPr>
          <p:spPr bwMode="auto">
            <a:xfrm>
              <a:off x="2252663" y="965200"/>
              <a:ext cx="339725" cy="241300"/>
            </a:xfrm>
            <a:custGeom>
              <a:avLst/>
              <a:gdLst>
                <a:gd name="T0" fmla="*/ 0 w 214"/>
                <a:gd name="T1" fmla="*/ 130 h 152"/>
                <a:gd name="T2" fmla="*/ 102 w 214"/>
                <a:gd name="T3" fmla="*/ 74 h 152"/>
                <a:gd name="T4" fmla="*/ 175 w 214"/>
                <a:gd name="T5" fmla="*/ 9 h 152"/>
                <a:gd name="T6" fmla="*/ 186 w 214"/>
                <a:gd name="T7" fmla="*/ 0 h 152"/>
                <a:gd name="T8" fmla="*/ 214 w 214"/>
                <a:gd name="T9" fmla="*/ 152 h 152"/>
                <a:gd name="T10" fmla="*/ 87 w 214"/>
                <a:gd name="T11" fmla="*/ 139 h 152"/>
                <a:gd name="T12" fmla="*/ 41 w 214"/>
                <a:gd name="T13" fmla="*/ 130 h 152"/>
                <a:gd name="T14" fmla="*/ 0 w 214"/>
                <a:gd name="T15" fmla="*/ 130 h 152"/>
                <a:gd name="T16" fmla="*/ 0 w 214"/>
                <a:gd name="T17" fmla="*/ 13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152">
                  <a:moveTo>
                    <a:pt x="0" y="130"/>
                  </a:moveTo>
                  <a:lnTo>
                    <a:pt x="102" y="74"/>
                  </a:lnTo>
                  <a:lnTo>
                    <a:pt x="175" y="9"/>
                  </a:lnTo>
                  <a:lnTo>
                    <a:pt x="186" y="0"/>
                  </a:lnTo>
                  <a:lnTo>
                    <a:pt x="214" y="152"/>
                  </a:lnTo>
                  <a:lnTo>
                    <a:pt x="87" y="139"/>
                  </a:lnTo>
                  <a:lnTo>
                    <a:pt x="41" y="130"/>
                  </a:lnTo>
                  <a:lnTo>
                    <a:pt x="0" y="130"/>
                  </a:lnTo>
                  <a:lnTo>
                    <a:pt x="0" y="130"/>
                  </a:lnTo>
                  <a:close/>
                </a:path>
              </a:pathLst>
            </a:custGeom>
            <a:solidFill>
              <a:srgbClr val="BA87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438"/>
            <p:cNvSpPr>
              <a:spLocks/>
            </p:cNvSpPr>
            <p:nvPr/>
          </p:nvSpPr>
          <p:spPr bwMode="auto">
            <a:xfrm>
              <a:off x="2279650" y="1168400"/>
              <a:ext cx="255588" cy="889000"/>
            </a:xfrm>
            <a:custGeom>
              <a:avLst/>
              <a:gdLst>
                <a:gd name="T0" fmla="*/ 119 w 161"/>
                <a:gd name="T1" fmla="*/ 2 h 560"/>
                <a:gd name="T2" fmla="*/ 124 w 161"/>
                <a:gd name="T3" fmla="*/ 17 h 560"/>
                <a:gd name="T4" fmla="*/ 128 w 161"/>
                <a:gd name="T5" fmla="*/ 37 h 560"/>
                <a:gd name="T6" fmla="*/ 135 w 161"/>
                <a:gd name="T7" fmla="*/ 65 h 560"/>
                <a:gd name="T8" fmla="*/ 141 w 161"/>
                <a:gd name="T9" fmla="*/ 95 h 560"/>
                <a:gd name="T10" fmla="*/ 148 w 161"/>
                <a:gd name="T11" fmla="*/ 130 h 560"/>
                <a:gd name="T12" fmla="*/ 150 w 161"/>
                <a:gd name="T13" fmla="*/ 149 h 560"/>
                <a:gd name="T14" fmla="*/ 152 w 161"/>
                <a:gd name="T15" fmla="*/ 171 h 560"/>
                <a:gd name="T16" fmla="*/ 156 w 161"/>
                <a:gd name="T17" fmla="*/ 190 h 560"/>
                <a:gd name="T18" fmla="*/ 158 w 161"/>
                <a:gd name="T19" fmla="*/ 212 h 560"/>
                <a:gd name="T20" fmla="*/ 158 w 161"/>
                <a:gd name="T21" fmla="*/ 229 h 560"/>
                <a:gd name="T22" fmla="*/ 158 w 161"/>
                <a:gd name="T23" fmla="*/ 251 h 560"/>
                <a:gd name="T24" fmla="*/ 158 w 161"/>
                <a:gd name="T25" fmla="*/ 272 h 560"/>
                <a:gd name="T26" fmla="*/ 161 w 161"/>
                <a:gd name="T27" fmla="*/ 292 h 560"/>
                <a:gd name="T28" fmla="*/ 161 w 161"/>
                <a:gd name="T29" fmla="*/ 311 h 560"/>
                <a:gd name="T30" fmla="*/ 161 w 161"/>
                <a:gd name="T31" fmla="*/ 331 h 560"/>
                <a:gd name="T32" fmla="*/ 161 w 161"/>
                <a:gd name="T33" fmla="*/ 366 h 560"/>
                <a:gd name="T34" fmla="*/ 158 w 161"/>
                <a:gd name="T35" fmla="*/ 394 h 560"/>
                <a:gd name="T36" fmla="*/ 158 w 161"/>
                <a:gd name="T37" fmla="*/ 417 h 560"/>
                <a:gd name="T38" fmla="*/ 158 w 161"/>
                <a:gd name="T39" fmla="*/ 433 h 560"/>
                <a:gd name="T40" fmla="*/ 158 w 161"/>
                <a:gd name="T41" fmla="*/ 441 h 560"/>
                <a:gd name="T42" fmla="*/ 39 w 161"/>
                <a:gd name="T43" fmla="*/ 543 h 560"/>
                <a:gd name="T44" fmla="*/ 42 w 161"/>
                <a:gd name="T45" fmla="*/ 526 h 560"/>
                <a:gd name="T46" fmla="*/ 42 w 161"/>
                <a:gd name="T47" fmla="*/ 506 h 560"/>
                <a:gd name="T48" fmla="*/ 48 w 161"/>
                <a:gd name="T49" fmla="*/ 482 h 560"/>
                <a:gd name="T50" fmla="*/ 50 w 161"/>
                <a:gd name="T51" fmla="*/ 448 h 560"/>
                <a:gd name="T52" fmla="*/ 50 w 161"/>
                <a:gd name="T53" fmla="*/ 411 h 560"/>
                <a:gd name="T54" fmla="*/ 50 w 161"/>
                <a:gd name="T55" fmla="*/ 389 h 560"/>
                <a:gd name="T56" fmla="*/ 50 w 161"/>
                <a:gd name="T57" fmla="*/ 368 h 560"/>
                <a:gd name="T58" fmla="*/ 50 w 161"/>
                <a:gd name="T59" fmla="*/ 344 h 560"/>
                <a:gd name="T60" fmla="*/ 50 w 161"/>
                <a:gd name="T61" fmla="*/ 322 h 560"/>
                <a:gd name="T62" fmla="*/ 48 w 161"/>
                <a:gd name="T63" fmla="*/ 296 h 560"/>
                <a:gd name="T64" fmla="*/ 46 w 161"/>
                <a:gd name="T65" fmla="*/ 270 h 560"/>
                <a:gd name="T66" fmla="*/ 44 w 161"/>
                <a:gd name="T67" fmla="*/ 244 h 560"/>
                <a:gd name="T68" fmla="*/ 42 w 161"/>
                <a:gd name="T69" fmla="*/ 218 h 560"/>
                <a:gd name="T70" fmla="*/ 39 w 161"/>
                <a:gd name="T71" fmla="*/ 192 h 560"/>
                <a:gd name="T72" fmla="*/ 35 w 161"/>
                <a:gd name="T73" fmla="*/ 166 h 560"/>
                <a:gd name="T74" fmla="*/ 33 w 161"/>
                <a:gd name="T75" fmla="*/ 141 h 560"/>
                <a:gd name="T76" fmla="*/ 31 w 161"/>
                <a:gd name="T77" fmla="*/ 121 h 560"/>
                <a:gd name="T78" fmla="*/ 26 w 161"/>
                <a:gd name="T79" fmla="*/ 97 h 560"/>
                <a:gd name="T80" fmla="*/ 24 w 161"/>
                <a:gd name="T81" fmla="*/ 78 h 560"/>
                <a:gd name="T82" fmla="*/ 20 w 161"/>
                <a:gd name="T83" fmla="*/ 45 h 560"/>
                <a:gd name="T84" fmla="*/ 16 w 161"/>
                <a:gd name="T85" fmla="*/ 26 h 560"/>
                <a:gd name="T86" fmla="*/ 0 w 161"/>
                <a:gd name="T87"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560">
                  <a:moveTo>
                    <a:pt x="0" y="0"/>
                  </a:moveTo>
                  <a:lnTo>
                    <a:pt x="119" y="2"/>
                  </a:lnTo>
                  <a:lnTo>
                    <a:pt x="119" y="4"/>
                  </a:lnTo>
                  <a:lnTo>
                    <a:pt x="124" y="17"/>
                  </a:lnTo>
                  <a:lnTo>
                    <a:pt x="126" y="26"/>
                  </a:lnTo>
                  <a:lnTo>
                    <a:pt x="128" y="37"/>
                  </a:lnTo>
                  <a:lnTo>
                    <a:pt x="130" y="50"/>
                  </a:lnTo>
                  <a:lnTo>
                    <a:pt x="135" y="65"/>
                  </a:lnTo>
                  <a:lnTo>
                    <a:pt x="137" y="78"/>
                  </a:lnTo>
                  <a:lnTo>
                    <a:pt x="141" y="95"/>
                  </a:lnTo>
                  <a:lnTo>
                    <a:pt x="143" y="112"/>
                  </a:lnTo>
                  <a:lnTo>
                    <a:pt x="148" y="130"/>
                  </a:lnTo>
                  <a:lnTo>
                    <a:pt x="148" y="138"/>
                  </a:lnTo>
                  <a:lnTo>
                    <a:pt x="150" y="149"/>
                  </a:lnTo>
                  <a:lnTo>
                    <a:pt x="150" y="160"/>
                  </a:lnTo>
                  <a:lnTo>
                    <a:pt x="152" y="171"/>
                  </a:lnTo>
                  <a:lnTo>
                    <a:pt x="154" y="179"/>
                  </a:lnTo>
                  <a:lnTo>
                    <a:pt x="156" y="190"/>
                  </a:lnTo>
                  <a:lnTo>
                    <a:pt x="158" y="201"/>
                  </a:lnTo>
                  <a:lnTo>
                    <a:pt x="158" y="212"/>
                  </a:lnTo>
                  <a:lnTo>
                    <a:pt x="158" y="221"/>
                  </a:lnTo>
                  <a:lnTo>
                    <a:pt x="158" y="229"/>
                  </a:lnTo>
                  <a:lnTo>
                    <a:pt x="158" y="240"/>
                  </a:lnTo>
                  <a:lnTo>
                    <a:pt x="158" y="251"/>
                  </a:lnTo>
                  <a:lnTo>
                    <a:pt x="158" y="262"/>
                  </a:lnTo>
                  <a:lnTo>
                    <a:pt x="158" y="272"/>
                  </a:lnTo>
                  <a:lnTo>
                    <a:pt x="158" y="281"/>
                  </a:lnTo>
                  <a:lnTo>
                    <a:pt x="161" y="292"/>
                  </a:lnTo>
                  <a:lnTo>
                    <a:pt x="161" y="301"/>
                  </a:lnTo>
                  <a:lnTo>
                    <a:pt x="161" y="311"/>
                  </a:lnTo>
                  <a:lnTo>
                    <a:pt x="161" y="320"/>
                  </a:lnTo>
                  <a:lnTo>
                    <a:pt x="161" y="331"/>
                  </a:lnTo>
                  <a:lnTo>
                    <a:pt x="161" y="348"/>
                  </a:lnTo>
                  <a:lnTo>
                    <a:pt x="161" y="366"/>
                  </a:lnTo>
                  <a:lnTo>
                    <a:pt x="158" y="381"/>
                  </a:lnTo>
                  <a:lnTo>
                    <a:pt x="158" y="394"/>
                  </a:lnTo>
                  <a:lnTo>
                    <a:pt x="158" y="407"/>
                  </a:lnTo>
                  <a:lnTo>
                    <a:pt x="158" y="417"/>
                  </a:lnTo>
                  <a:lnTo>
                    <a:pt x="158" y="426"/>
                  </a:lnTo>
                  <a:lnTo>
                    <a:pt x="158" y="433"/>
                  </a:lnTo>
                  <a:lnTo>
                    <a:pt x="158" y="437"/>
                  </a:lnTo>
                  <a:lnTo>
                    <a:pt x="158" y="441"/>
                  </a:lnTo>
                  <a:lnTo>
                    <a:pt x="141" y="560"/>
                  </a:lnTo>
                  <a:lnTo>
                    <a:pt x="39" y="543"/>
                  </a:lnTo>
                  <a:lnTo>
                    <a:pt x="39" y="539"/>
                  </a:lnTo>
                  <a:lnTo>
                    <a:pt x="42" y="526"/>
                  </a:lnTo>
                  <a:lnTo>
                    <a:pt x="42" y="517"/>
                  </a:lnTo>
                  <a:lnTo>
                    <a:pt x="42" y="506"/>
                  </a:lnTo>
                  <a:lnTo>
                    <a:pt x="44" y="493"/>
                  </a:lnTo>
                  <a:lnTo>
                    <a:pt x="48" y="482"/>
                  </a:lnTo>
                  <a:lnTo>
                    <a:pt x="48" y="465"/>
                  </a:lnTo>
                  <a:lnTo>
                    <a:pt x="50" y="448"/>
                  </a:lnTo>
                  <a:lnTo>
                    <a:pt x="50" y="428"/>
                  </a:lnTo>
                  <a:lnTo>
                    <a:pt x="50" y="411"/>
                  </a:lnTo>
                  <a:lnTo>
                    <a:pt x="50" y="400"/>
                  </a:lnTo>
                  <a:lnTo>
                    <a:pt x="50" y="389"/>
                  </a:lnTo>
                  <a:lnTo>
                    <a:pt x="50" y="379"/>
                  </a:lnTo>
                  <a:lnTo>
                    <a:pt x="50" y="368"/>
                  </a:lnTo>
                  <a:lnTo>
                    <a:pt x="50" y="357"/>
                  </a:lnTo>
                  <a:lnTo>
                    <a:pt x="50" y="344"/>
                  </a:lnTo>
                  <a:lnTo>
                    <a:pt x="50" y="331"/>
                  </a:lnTo>
                  <a:lnTo>
                    <a:pt x="50" y="322"/>
                  </a:lnTo>
                  <a:lnTo>
                    <a:pt x="50" y="307"/>
                  </a:lnTo>
                  <a:lnTo>
                    <a:pt x="48" y="296"/>
                  </a:lnTo>
                  <a:lnTo>
                    <a:pt x="46" y="281"/>
                  </a:lnTo>
                  <a:lnTo>
                    <a:pt x="46" y="270"/>
                  </a:lnTo>
                  <a:lnTo>
                    <a:pt x="44" y="255"/>
                  </a:lnTo>
                  <a:lnTo>
                    <a:pt x="44" y="244"/>
                  </a:lnTo>
                  <a:lnTo>
                    <a:pt x="42" y="229"/>
                  </a:lnTo>
                  <a:lnTo>
                    <a:pt x="42" y="218"/>
                  </a:lnTo>
                  <a:lnTo>
                    <a:pt x="39" y="205"/>
                  </a:lnTo>
                  <a:lnTo>
                    <a:pt x="39" y="192"/>
                  </a:lnTo>
                  <a:lnTo>
                    <a:pt x="35" y="179"/>
                  </a:lnTo>
                  <a:lnTo>
                    <a:pt x="35" y="166"/>
                  </a:lnTo>
                  <a:lnTo>
                    <a:pt x="33" y="153"/>
                  </a:lnTo>
                  <a:lnTo>
                    <a:pt x="33" y="141"/>
                  </a:lnTo>
                  <a:lnTo>
                    <a:pt x="31" y="130"/>
                  </a:lnTo>
                  <a:lnTo>
                    <a:pt x="31" y="121"/>
                  </a:lnTo>
                  <a:lnTo>
                    <a:pt x="29" y="108"/>
                  </a:lnTo>
                  <a:lnTo>
                    <a:pt x="26" y="97"/>
                  </a:lnTo>
                  <a:lnTo>
                    <a:pt x="24" y="86"/>
                  </a:lnTo>
                  <a:lnTo>
                    <a:pt x="24" y="78"/>
                  </a:lnTo>
                  <a:lnTo>
                    <a:pt x="22" y="60"/>
                  </a:lnTo>
                  <a:lnTo>
                    <a:pt x="20" y="45"/>
                  </a:lnTo>
                  <a:lnTo>
                    <a:pt x="18" y="35"/>
                  </a:lnTo>
                  <a:lnTo>
                    <a:pt x="16" y="26"/>
                  </a:lnTo>
                  <a:lnTo>
                    <a:pt x="16" y="19"/>
                  </a:lnTo>
                  <a:lnTo>
                    <a:pt x="0" y="0"/>
                  </a:lnTo>
                  <a:lnTo>
                    <a:pt x="0" y="0"/>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439"/>
            <p:cNvSpPr>
              <a:spLocks/>
            </p:cNvSpPr>
            <p:nvPr/>
          </p:nvSpPr>
          <p:spPr bwMode="auto">
            <a:xfrm>
              <a:off x="1390650" y="1112838"/>
              <a:ext cx="495300" cy="947738"/>
            </a:xfrm>
            <a:custGeom>
              <a:avLst/>
              <a:gdLst>
                <a:gd name="T0" fmla="*/ 216 w 312"/>
                <a:gd name="T1" fmla="*/ 2 h 597"/>
                <a:gd name="T2" fmla="*/ 210 w 312"/>
                <a:gd name="T3" fmla="*/ 28 h 597"/>
                <a:gd name="T4" fmla="*/ 203 w 312"/>
                <a:gd name="T5" fmla="*/ 54 h 597"/>
                <a:gd name="T6" fmla="*/ 197 w 312"/>
                <a:gd name="T7" fmla="*/ 85 h 597"/>
                <a:gd name="T8" fmla="*/ 188 w 312"/>
                <a:gd name="T9" fmla="*/ 111 h 597"/>
                <a:gd name="T10" fmla="*/ 184 w 312"/>
                <a:gd name="T11" fmla="*/ 130 h 597"/>
                <a:gd name="T12" fmla="*/ 180 w 312"/>
                <a:gd name="T13" fmla="*/ 147 h 597"/>
                <a:gd name="T14" fmla="*/ 173 w 312"/>
                <a:gd name="T15" fmla="*/ 169 h 597"/>
                <a:gd name="T16" fmla="*/ 167 w 312"/>
                <a:gd name="T17" fmla="*/ 188 h 597"/>
                <a:gd name="T18" fmla="*/ 160 w 312"/>
                <a:gd name="T19" fmla="*/ 210 h 597"/>
                <a:gd name="T20" fmla="*/ 154 w 312"/>
                <a:gd name="T21" fmla="*/ 230 h 597"/>
                <a:gd name="T22" fmla="*/ 147 w 312"/>
                <a:gd name="T23" fmla="*/ 249 h 597"/>
                <a:gd name="T24" fmla="*/ 139 w 312"/>
                <a:gd name="T25" fmla="*/ 266 h 597"/>
                <a:gd name="T26" fmla="*/ 130 w 312"/>
                <a:gd name="T27" fmla="*/ 288 h 597"/>
                <a:gd name="T28" fmla="*/ 119 w 312"/>
                <a:gd name="T29" fmla="*/ 316 h 597"/>
                <a:gd name="T30" fmla="*/ 104 w 312"/>
                <a:gd name="T31" fmla="*/ 349 h 597"/>
                <a:gd name="T32" fmla="*/ 89 w 312"/>
                <a:gd name="T33" fmla="*/ 377 h 597"/>
                <a:gd name="T34" fmla="*/ 80 w 312"/>
                <a:gd name="T35" fmla="*/ 401 h 597"/>
                <a:gd name="T36" fmla="*/ 67 w 312"/>
                <a:gd name="T37" fmla="*/ 424 h 597"/>
                <a:gd name="T38" fmla="*/ 0 w 312"/>
                <a:gd name="T39" fmla="*/ 561 h 597"/>
                <a:gd name="T40" fmla="*/ 136 w 312"/>
                <a:gd name="T41" fmla="*/ 597 h 597"/>
                <a:gd name="T42" fmla="*/ 147 w 312"/>
                <a:gd name="T43" fmla="*/ 578 h 597"/>
                <a:gd name="T44" fmla="*/ 158 w 312"/>
                <a:gd name="T45" fmla="*/ 556 h 597"/>
                <a:gd name="T46" fmla="*/ 175 w 312"/>
                <a:gd name="T47" fmla="*/ 530 h 597"/>
                <a:gd name="T48" fmla="*/ 193 w 312"/>
                <a:gd name="T49" fmla="*/ 496 h 597"/>
                <a:gd name="T50" fmla="*/ 203 w 312"/>
                <a:gd name="T51" fmla="*/ 476 h 597"/>
                <a:gd name="T52" fmla="*/ 214 w 312"/>
                <a:gd name="T53" fmla="*/ 457 h 597"/>
                <a:gd name="T54" fmla="*/ 223 w 312"/>
                <a:gd name="T55" fmla="*/ 435 h 597"/>
                <a:gd name="T56" fmla="*/ 232 w 312"/>
                <a:gd name="T57" fmla="*/ 414 h 597"/>
                <a:gd name="T58" fmla="*/ 240 w 312"/>
                <a:gd name="T59" fmla="*/ 390 h 597"/>
                <a:gd name="T60" fmla="*/ 251 w 312"/>
                <a:gd name="T61" fmla="*/ 366 h 597"/>
                <a:gd name="T62" fmla="*/ 258 w 312"/>
                <a:gd name="T63" fmla="*/ 340 h 597"/>
                <a:gd name="T64" fmla="*/ 266 w 312"/>
                <a:gd name="T65" fmla="*/ 316 h 597"/>
                <a:gd name="T66" fmla="*/ 273 w 312"/>
                <a:gd name="T67" fmla="*/ 290 h 597"/>
                <a:gd name="T68" fmla="*/ 279 w 312"/>
                <a:gd name="T69" fmla="*/ 264 h 597"/>
                <a:gd name="T70" fmla="*/ 281 w 312"/>
                <a:gd name="T71" fmla="*/ 240 h 597"/>
                <a:gd name="T72" fmla="*/ 288 w 312"/>
                <a:gd name="T73" fmla="*/ 214 h 597"/>
                <a:gd name="T74" fmla="*/ 292 w 312"/>
                <a:gd name="T75" fmla="*/ 191 h 597"/>
                <a:gd name="T76" fmla="*/ 299 w 312"/>
                <a:gd name="T77" fmla="*/ 171 h 597"/>
                <a:gd name="T78" fmla="*/ 299 w 312"/>
                <a:gd name="T79" fmla="*/ 147 h 597"/>
                <a:gd name="T80" fmla="*/ 301 w 312"/>
                <a:gd name="T81" fmla="*/ 130 h 597"/>
                <a:gd name="T82" fmla="*/ 307 w 312"/>
                <a:gd name="T83" fmla="*/ 98 h 597"/>
                <a:gd name="T84" fmla="*/ 309 w 312"/>
                <a:gd name="T85" fmla="*/ 78 h 597"/>
                <a:gd name="T86" fmla="*/ 312 w 312"/>
                <a:gd name="T87" fmla="*/ 72 h 597"/>
                <a:gd name="T88" fmla="*/ 219 w 312"/>
                <a:gd name="T89"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 h="597">
                  <a:moveTo>
                    <a:pt x="219" y="0"/>
                  </a:moveTo>
                  <a:lnTo>
                    <a:pt x="216" y="2"/>
                  </a:lnTo>
                  <a:lnTo>
                    <a:pt x="214" y="20"/>
                  </a:lnTo>
                  <a:lnTo>
                    <a:pt x="210" y="28"/>
                  </a:lnTo>
                  <a:lnTo>
                    <a:pt x="208" y="39"/>
                  </a:lnTo>
                  <a:lnTo>
                    <a:pt x="203" y="54"/>
                  </a:lnTo>
                  <a:lnTo>
                    <a:pt x="201" y="70"/>
                  </a:lnTo>
                  <a:lnTo>
                    <a:pt x="197" y="85"/>
                  </a:lnTo>
                  <a:lnTo>
                    <a:pt x="191" y="102"/>
                  </a:lnTo>
                  <a:lnTo>
                    <a:pt x="188" y="111"/>
                  </a:lnTo>
                  <a:lnTo>
                    <a:pt x="186" y="119"/>
                  </a:lnTo>
                  <a:lnTo>
                    <a:pt x="184" y="130"/>
                  </a:lnTo>
                  <a:lnTo>
                    <a:pt x="182" y="139"/>
                  </a:lnTo>
                  <a:lnTo>
                    <a:pt x="180" y="147"/>
                  </a:lnTo>
                  <a:lnTo>
                    <a:pt x="175" y="158"/>
                  </a:lnTo>
                  <a:lnTo>
                    <a:pt x="173" y="169"/>
                  </a:lnTo>
                  <a:lnTo>
                    <a:pt x="171" y="180"/>
                  </a:lnTo>
                  <a:lnTo>
                    <a:pt x="167" y="188"/>
                  </a:lnTo>
                  <a:lnTo>
                    <a:pt x="165" y="199"/>
                  </a:lnTo>
                  <a:lnTo>
                    <a:pt x="160" y="210"/>
                  </a:lnTo>
                  <a:lnTo>
                    <a:pt x="158" y="221"/>
                  </a:lnTo>
                  <a:lnTo>
                    <a:pt x="154" y="230"/>
                  </a:lnTo>
                  <a:lnTo>
                    <a:pt x="149" y="240"/>
                  </a:lnTo>
                  <a:lnTo>
                    <a:pt x="147" y="249"/>
                  </a:lnTo>
                  <a:lnTo>
                    <a:pt x="143" y="258"/>
                  </a:lnTo>
                  <a:lnTo>
                    <a:pt x="139" y="266"/>
                  </a:lnTo>
                  <a:lnTo>
                    <a:pt x="134" y="277"/>
                  </a:lnTo>
                  <a:lnTo>
                    <a:pt x="130" y="288"/>
                  </a:lnTo>
                  <a:lnTo>
                    <a:pt x="128" y="299"/>
                  </a:lnTo>
                  <a:lnTo>
                    <a:pt x="119" y="316"/>
                  </a:lnTo>
                  <a:lnTo>
                    <a:pt x="113" y="333"/>
                  </a:lnTo>
                  <a:lnTo>
                    <a:pt x="104" y="349"/>
                  </a:lnTo>
                  <a:lnTo>
                    <a:pt x="97" y="366"/>
                  </a:lnTo>
                  <a:lnTo>
                    <a:pt x="89" y="377"/>
                  </a:lnTo>
                  <a:lnTo>
                    <a:pt x="85" y="390"/>
                  </a:lnTo>
                  <a:lnTo>
                    <a:pt x="80" y="401"/>
                  </a:lnTo>
                  <a:lnTo>
                    <a:pt x="74" y="409"/>
                  </a:lnTo>
                  <a:lnTo>
                    <a:pt x="67" y="424"/>
                  </a:lnTo>
                  <a:lnTo>
                    <a:pt x="67" y="429"/>
                  </a:lnTo>
                  <a:lnTo>
                    <a:pt x="0" y="561"/>
                  </a:lnTo>
                  <a:lnTo>
                    <a:pt x="104" y="597"/>
                  </a:lnTo>
                  <a:lnTo>
                    <a:pt x="136" y="597"/>
                  </a:lnTo>
                  <a:lnTo>
                    <a:pt x="139" y="593"/>
                  </a:lnTo>
                  <a:lnTo>
                    <a:pt x="147" y="578"/>
                  </a:lnTo>
                  <a:lnTo>
                    <a:pt x="152" y="567"/>
                  </a:lnTo>
                  <a:lnTo>
                    <a:pt x="158" y="556"/>
                  </a:lnTo>
                  <a:lnTo>
                    <a:pt x="165" y="543"/>
                  </a:lnTo>
                  <a:lnTo>
                    <a:pt x="175" y="530"/>
                  </a:lnTo>
                  <a:lnTo>
                    <a:pt x="184" y="513"/>
                  </a:lnTo>
                  <a:lnTo>
                    <a:pt x="193" y="496"/>
                  </a:lnTo>
                  <a:lnTo>
                    <a:pt x="199" y="485"/>
                  </a:lnTo>
                  <a:lnTo>
                    <a:pt x="203" y="476"/>
                  </a:lnTo>
                  <a:lnTo>
                    <a:pt x="208" y="465"/>
                  </a:lnTo>
                  <a:lnTo>
                    <a:pt x="214" y="457"/>
                  </a:lnTo>
                  <a:lnTo>
                    <a:pt x="216" y="444"/>
                  </a:lnTo>
                  <a:lnTo>
                    <a:pt x="223" y="435"/>
                  </a:lnTo>
                  <a:lnTo>
                    <a:pt x="227" y="424"/>
                  </a:lnTo>
                  <a:lnTo>
                    <a:pt x="232" y="414"/>
                  </a:lnTo>
                  <a:lnTo>
                    <a:pt x="236" y="401"/>
                  </a:lnTo>
                  <a:lnTo>
                    <a:pt x="240" y="390"/>
                  </a:lnTo>
                  <a:lnTo>
                    <a:pt x="247" y="377"/>
                  </a:lnTo>
                  <a:lnTo>
                    <a:pt x="251" y="366"/>
                  </a:lnTo>
                  <a:lnTo>
                    <a:pt x="253" y="353"/>
                  </a:lnTo>
                  <a:lnTo>
                    <a:pt x="258" y="340"/>
                  </a:lnTo>
                  <a:lnTo>
                    <a:pt x="260" y="327"/>
                  </a:lnTo>
                  <a:lnTo>
                    <a:pt x="266" y="316"/>
                  </a:lnTo>
                  <a:lnTo>
                    <a:pt x="266" y="301"/>
                  </a:lnTo>
                  <a:lnTo>
                    <a:pt x="273" y="290"/>
                  </a:lnTo>
                  <a:lnTo>
                    <a:pt x="273" y="275"/>
                  </a:lnTo>
                  <a:lnTo>
                    <a:pt x="279" y="264"/>
                  </a:lnTo>
                  <a:lnTo>
                    <a:pt x="281" y="251"/>
                  </a:lnTo>
                  <a:lnTo>
                    <a:pt x="281" y="240"/>
                  </a:lnTo>
                  <a:lnTo>
                    <a:pt x="284" y="225"/>
                  </a:lnTo>
                  <a:lnTo>
                    <a:pt x="288" y="214"/>
                  </a:lnTo>
                  <a:lnTo>
                    <a:pt x="290" y="201"/>
                  </a:lnTo>
                  <a:lnTo>
                    <a:pt x="292" y="191"/>
                  </a:lnTo>
                  <a:lnTo>
                    <a:pt x="294" y="180"/>
                  </a:lnTo>
                  <a:lnTo>
                    <a:pt x="299" y="171"/>
                  </a:lnTo>
                  <a:lnTo>
                    <a:pt x="299" y="158"/>
                  </a:lnTo>
                  <a:lnTo>
                    <a:pt x="299" y="147"/>
                  </a:lnTo>
                  <a:lnTo>
                    <a:pt x="299" y="139"/>
                  </a:lnTo>
                  <a:lnTo>
                    <a:pt x="301" y="130"/>
                  </a:lnTo>
                  <a:lnTo>
                    <a:pt x="303" y="113"/>
                  </a:lnTo>
                  <a:lnTo>
                    <a:pt x="307" y="98"/>
                  </a:lnTo>
                  <a:lnTo>
                    <a:pt x="307" y="87"/>
                  </a:lnTo>
                  <a:lnTo>
                    <a:pt x="309" y="78"/>
                  </a:lnTo>
                  <a:lnTo>
                    <a:pt x="309" y="72"/>
                  </a:lnTo>
                  <a:lnTo>
                    <a:pt x="312" y="72"/>
                  </a:lnTo>
                  <a:lnTo>
                    <a:pt x="219" y="0"/>
                  </a:lnTo>
                  <a:lnTo>
                    <a:pt x="219" y="0"/>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440"/>
            <p:cNvSpPr>
              <a:spLocks/>
            </p:cNvSpPr>
            <p:nvPr/>
          </p:nvSpPr>
          <p:spPr bwMode="auto">
            <a:xfrm>
              <a:off x="1738313" y="1047750"/>
              <a:ext cx="147638" cy="182563"/>
            </a:xfrm>
            <a:custGeom>
              <a:avLst/>
              <a:gdLst>
                <a:gd name="T0" fmla="*/ 0 w 93"/>
                <a:gd name="T1" fmla="*/ 0 h 115"/>
                <a:gd name="T2" fmla="*/ 0 w 93"/>
                <a:gd name="T3" fmla="*/ 30 h 115"/>
                <a:gd name="T4" fmla="*/ 0 w 93"/>
                <a:gd name="T5" fmla="*/ 69 h 115"/>
                <a:gd name="T6" fmla="*/ 93 w 93"/>
                <a:gd name="T7" fmla="*/ 115 h 115"/>
                <a:gd name="T8" fmla="*/ 88 w 93"/>
                <a:gd name="T9" fmla="*/ 54 h 115"/>
                <a:gd name="T10" fmla="*/ 0 w 93"/>
                <a:gd name="T11" fmla="*/ 0 h 115"/>
                <a:gd name="T12" fmla="*/ 0 w 93"/>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93" h="115">
                  <a:moveTo>
                    <a:pt x="0" y="0"/>
                  </a:moveTo>
                  <a:lnTo>
                    <a:pt x="0" y="30"/>
                  </a:lnTo>
                  <a:lnTo>
                    <a:pt x="0" y="69"/>
                  </a:lnTo>
                  <a:lnTo>
                    <a:pt x="93" y="115"/>
                  </a:lnTo>
                  <a:lnTo>
                    <a:pt x="88" y="54"/>
                  </a:lnTo>
                  <a:lnTo>
                    <a:pt x="0" y="0"/>
                  </a:lnTo>
                  <a:lnTo>
                    <a:pt x="0"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441"/>
            <p:cNvSpPr>
              <a:spLocks/>
            </p:cNvSpPr>
            <p:nvPr/>
          </p:nvSpPr>
          <p:spPr bwMode="auto">
            <a:xfrm>
              <a:off x="2266950" y="1068388"/>
              <a:ext cx="212725" cy="117475"/>
            </a:xfrm>
            <a:custGeom>
              <a:avLst/>
              <a:gdLst>
                <a:gd name="T0" fmla="*/ 108 w 134"/>
                <a:gd name="T1" fmla="*/ 0 h 74"/>
                <a:gd name="T2" fmla="*/ 45 w 134"/>
                <a:gd name="T3" fmla="*/ 35 h 74"/>
                <a:gd name="T4" fmla="*/ 0 w 134"/>
                <a:gd name="T5" fmla="*/ 63 h 74"/>
                <a:gd name="T6" fmla="*/ 39 w 134"/>
                <a:gd name="T7" fmla="*/ 74 h 74"/>
                <a:gd name="T8" fmla="*/ 134 w 134"/>
                <a:gd name="T9" fmla="*/ 74 h 74"/>
                <a:gd name="T10" fmla="*/ 130 w 134"/>
                <a:gd name="T11" fmla="*/ 39 h 74"/>
                <a:gd name="T12" fmla="*/ 108 w 134"/>
                <a:gd name="T13" fmla="*/ 0 h 74"/>
                <a:gd name="T14" fmla="*/ 108 w 134"/>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74">
                  <a:moveTo>
                    <a:pt x="108" y="0"/>
                  </a:moveTo>
                  <a:lnTo>
                    <a:pt x="45" y="35"/>
                  </a:lnTo>
                  <a:lnTo>
                    <a:pt x="0" y="63"/>
                  </a:lnTo>
                  <a:lnTo>
                    <a:pt x="39" y="74"/>
                  </a:lnTo>
                  <a:lnTo>
                    <a:pt x="134" y="74"/>
                  </a:lnTo>
                  <a:lnTo>
                    <a:pt x="130" y="39"/>
                  </a:lnTo>
                  <a:lnTo>
                    <a:pt x="108" y="0"/>
                  </a:lnTo>
                  <a:lnTo>
                    <a:pt x="108"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442"/>
            <p:cNvSpPr>
              <a:spLocks/>
            </p:cNvSpPr>
            <p:nvPr/>
          </p:nvSpPr>
          <p:spPr bwMode="auto">
            <a:xfrm>
              <a:off x="1909763" y="973138"/>
              <a:ext cx="328613" cy="230188"/>
            </a:xfrm>
            <a:custGeom>
              <a:avLst/>
              <a:gdLst>
                <a:gd name="T0" fmla="*/ 69 w 207"/>
                <a:gd name="T1" fmla="*/ 0 h 145"/>
                <a:gd name="T2" fmla="*/ 0 w 207"/>
                <a:gd name="T3" fmla="*/ 116 h 145"/>
                <a:gd name="T4" fmla="*/ 108 w 207"/>
                <a:gd name="T5" fmla="*/ 145 h 145"/>
                <a:gd name="T6" fmla="*/ 207 w 207"/>
                <a:gd name="T7" fmla="*/ 129 h 145"/>
                <a:gd name="T8" fmla="*/ 179 w 207"/>
                <a:gd name="T9" fmla="*/ 15 h 145"/>
                <a:gd name="T10" fmla="*/ 69 w 207"/>
                <a:gd name="T11" fmla="*/ 0 h 145"/>
                <a:gd name="T12" fmla="*/ 69 w 207"/>
                <a:gd name="T13" fmla="*/ 0 h 145"/>
              </a:gdLst>
              <a:ahLst/>
              <a:cxnLst>
                <a:cxn ang="0">
                  <a:pos x="T0" y="T1"/>
                </a:cxn>
                <a:cxn ang="0">
                  <a:pos x="T2" y="T3"/>
                </a:cxn>
                <a:cxn ang="0">
                  <a:pos x="T4" y="T5"/>
                </a:cxn>
                <a:cxn ang="0">
                  <a:pos x="T6" y="T7"/>
                </a:cxn>
                <a:cxn ang="0">
                  <a:pos x="T8" y="T9"/>
                </a:cxn>
                <a:cxn ang="0">
                  <a:pos x="T10" y="T11"/>
                </a:cxn>
                <a:cxn ang="0">
                  <a:pos x="T12" y="T13"/>
                </a:cxn>
              </a:cxnLst>
              <a:rect l="0" t="0" r="r" b="b"/>
              <a:pathLst>
                <a:path w="207" h="145">
                  <a:moveTo>
                    <a:pt x="69" y="0"/>
                  </a:moveTo>
                  <a:lnTo>
                    <a:pt x="0" y="116"/>
                  </a:lnTo>
                  <a:lnTo>
                    <a:pt x="108" y="145"/>
                  </a:lnTo>
                  <a:lnTo>
                    <a:pt x="207" y="129"/>
                  </a:lnTo>
                  <a:lnTo>
                    <a:pt x="179" y="15"/>
                  </a:lnTo>
                  <a:lnTo>
                    <a:pt x="69" y="0"/>
                  </a:lnTo>
                  <a:lnTo>
                    <a:pt x="69" y="0"/>
                  </a:lnTo>
                  <a:close/>
                </a:path>
              </a:pathLst>
            </a:custGeom>
            <a:solidFill>
              <a:srgbClr val="7D45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443"/>
            <p:cNvSpPr>
              <a:spLocks/>
            </p:cNvSpPr>
            <p:nvPr/>
          </p:nvSpPr>
          <p:spPr bwMode="auto">
            <a:xfrm>
              <a:off x="2012950" y="769938"/>
              <a:ext cx="284163" cy="227013"/>
            </a:xfrm>
            <a:custGeom>
              <a:avLst/>
              <a:gdLst>
                <a:gd name="T0" fmla="*/ 0 w 179"/>
                <a:gd name="T1" fmla="*/ 0 h 143"/>
                <a:gd name="T2" fmla="*/ 0 w 179"/>
                <a:gd name="T3" fmla="*/ 119 h 143"/>
                <a:gd name="T4" fmla="*/ 117 w 179"/>
                <a:gd name="T5" fmla="*/ 143 h 143"/>
                <a:gd name="T6" fmla="*/ 179 w 179"/>
                <a:gd name="T7" fmla="*/ 41 h 143"/>
                <a:gd name="T8" fmla="*/ 82 w 179"/>
                <a:gd name="T9" fmla="*/ 6 h 143"/>
                <a:gd name="T10" fmla="*/ 0 w 179"/>
                <a:gd name="T11" fmla="*/ 0 h 143"/>
                <a:gd name="T12" fmla="*/ 0 w 179"/>
                <a:gd name="T13" fmla="*/ 0 h 143"/>
              </a:gdLst>
              <a:ahLst/>
              <a:cxnLst>
                <a:cxn ang="0">
                  <a:pos x="T0" y="T1"/>
                </a:cxn>
                <a:cxn ang="0">
                  <a:pos x="T2" y="T3"/>
                </a:cxn>
                <a:cxn ang="0">
                  <a:pos x="T4" y="T5"/>
                </a:cxn>
                <a:cxn ang="0">
                  <a:pos x="T6" y="T7"/>
                </a:cxn>
                <a:cxn ang="0">
                  <a:pos x="T8" y="T9"/>
                </a:cxn>
                <a:cxn ang="0">
                  <a:pos x="T10" y="T11"/>
                </a:cxn>
                <a:cxn ang="0">
                  <a:pos x="T12" y="T13"/>
                </a:cxn>
              </a:cxnLst>
              <a:rect l="0" t="0" r="r" b="b"/>
              <a:pathLst>
                <a:path w="179" h="143">
                  <a:moveTo>
                    <a:pt x="0" y="0"/>
                  </a:moveTo>
                  <a:lnTo>
                    <a:pt x="0" y="119"/>
                  </a:lnTo>
                  <a:lnTo>
                    <a:pt x="117" y="143"/>
                  </a:lnTo>
                  <a:lnTo>
                    <a:pt x="179" y="41"/>
                  </a:lnTo>
                  <a:lnTo>
                    <a:pt x="82" y="6"/>
                  </a:lnTo>
                  <a:lnTo>
                    <a:pt x="0" y="0"/>
                  </a:lnTo>
                  <a:lnTo>
                    <a:pt x="0"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444"/>
            <p:cNvSpPr>
              <a:spLocks/>
            </p:cNvSpPr>
            <p:nvPr/>
          </p:nvSpPr>
          <p:spPr bwMode="auto">
            <a:xfrm>
              <a:off x="1989138" y="955675"/>
              <a:ext cx="204788" cy="230188"/>
            </a:xfrm>
            <a:custGeom>
              <a:avLst/>
              <a:gdLst>
                <a:gd name="T0" fmla="*/ 15 w 129"/>
                <a:gd name="T1" fmla="*/ 0 h 145"/>
                <a:gd name="T2" fmla="*/ 73 w 129"/>
                <a:gd name="T3" fmla="*/ 0 h 145"/>
                <a:gd name="T4" fmla="*/ 129 w 129"/>
                <a:gd name="T5" fmla="*/ 34 h 145"/>
                <a:gd name="T6" fmla="*/ 121 w 129"/>
                <a:gd name="T7" fmla="*/ 78 h 145"/>
                <a:gd name="T8" fmla="*/ 82 w 129"/>
                <a:gd name="T9" fmla="*/ 145 h 145"/>
                <a:gd name="T10" fmla="*/ 28 w 129"/>
                <a:gd name="T11" fmla="*/ 134 h 145"/>
                <a:gd name="T12" fmla="*/ 0 w 129"/>
                <a:gd name="T13" fmla="*/ 43 h 145"/>
                <a:gd name="T14" fmla="*/ 15 w 129"/>
                <a:gd name="T15" fmla="*/ 34 h 145"/>
                <a:gd name="T16" fmla="*/ 15 w 129"/>
                <a:gd name="T17" fmla="*/ 0 h 145"/>
                <a:gd name="T18" fmla="*/ 15 w 129"/>
                <a:gd name="T1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45">
                  <a:moveTo>
                    <a:pt x="15" y="0"/>
                  </a:moveTo>
                  <a:lnTo>
                    <a:pt x="73" y="0"/>
                  </a:lnTo>
                  <a:lnTo>
                    <a:pt x="129" y="34"/>
                  </a:lnTo>
                  <a:lnTo>
                    <a:pt x="121" y="78"/>
                  </a:lnTo>
                  <a:lnTo>
                    <a:pt x="82" y="145"/>
                  </a:lnTo>
                  <a:lnTo>
                    <a:pt x="28" y="134"/>
                  </a:lnTo>
                  <a:lnTo>
                    <a:pt x="0" y="43"/>
                  </a:lnTo>
                  <a:lnTo>
                    <a:pt x="15" y="34"/>
                  </a:lnTo>
                  <a:lnTo>
                    <a:pt x="15" y="0"/>
                  </a:lnTo>
                  <a:lnTo>
                    <a:pt x="15"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445"/>
            <p:cNvSpPr>
              <a:spLocks/>
            </p:cNvSpPr>
            <p:nvPr/>
          </p:nvSpPr>
          <p:spPr bwMode="auto">
            <a:xfrm>
              <a:off x="2559050" y="728663"/>
              <a:ext cx="387350" cy="395288"/>
            </a:xfrm>
            <a:custGeom>
              <a:avLst/>
              <a:gdLst>
                <a:gd name="T0" fmla="*/ 0 w 244"/>
                <a:gd name="T1" fmla="*/ 154 h 249"/>
                <a:gd name="T2" fmla="*/ 132 w 244"/>
                <a:gd name="T3" fmla="*/ 65 h 249"/>
                <a:gd name="T4" fmla="*/ 160 w 244"/>
                <a:gd name="T5" fmla="*/ 4 h 249"/>
                <a:gd name="T6" fmla="*/ 168 w 244"/>
                <a:gd name="T7" fmla="*/ 0 h 249"/>
                <a:gd name="T8" fmla="*/ 168 w 244"/>
                <a:gd name="T9" fmla="*/ 41 h 249"/>
                <a:gd name="T10" fmla="*/ 235 w 244"/>
                <a:gd name="T11" fmla="*/ 9 h 249"/>
                <a:gd name="T12" fmla="*/ 244 w 244"/>
                <a:gd name="T13" fmla="*/ 26 h 249"/>
                <a:gd name="T14" fmla="*/ 212 w 244"/>
                <a:gd name="T15" fmla="*/ 99 h 249"/>
                <a:gd name="T16" fmla="*/ 140 w 244"/>
                <a:gd name="T17" fmla="*/ 104 h 249"/>
                <a:gd name="T18" fmla="*/ 93 w 244"/>
                <a:gd name="T19" fmla="*/ 193 h 249"/>
                <a:gd name="T20" fmla="*/ 67 w 244"/>
                <a:gd name="T21" fmla="*/ 227 h 249"/>
                <a:gd name="T22" fmla="*/ 21 w 244"/>
                <a:gd name="T23" fmla="*/ 249 h 249"/>
                <a:gd name="T24" fmla="*/ 0 w 244"/>
                <a:gd name="T25" fmla="*/ 154 h 249"/>
                <a:gd name="T26" fmla="*/ 0 w 244"/>
                <a:gd name="T27" fmla="*/ 15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249">
                  <a:moveTo>
                    <a:pt x="0" y="154"/>
                  </a:moveTo>
                  <a:lnTo>
                    <a:pt x="132" y="65"/>
                  </a:lnTo>
                  <a:lnTo>
                    <a:pt x="160" y="4"/>
                  </a:lnTo>
                  <a:lnTo>
                    <a:pt x="168" y="0"/>
                  </a:lnTo>
                  <a:lnTo>
                    <a:pt x="168" y="41"/>
                  </a:lnTo>
                  <a:lnTo>
                    <a:pt x="235" y="9"/>
                  </a:lnTo>
                  <a:lnTo>
                    <a:pt x="244" y="26"/>
                  </a:lnTo>
                  <a:lnTo>
                    <a:pt x="212" y="99"/>
                  </a:lnTo>
                  <a:lnTo>
                    <a:pt x="140" y="104"/>
                  </a:lnTo>
                  <a:lnTo>
                    <a:pt x="93" y="193"/>
                  </a:lnTo>
                  <a:lnTo>
                    <a:pt x="67" y="227"/>
                  </a:lnTo>
                  <a:lnTo>
                    <a:pt x="21" y="249"/>
                  </a:lnTo>
                  <a:lnTo>
                    <a:pt x="0" y="154"/>
                  </a:lnTo>
                  <a:lnTo>
                    <a:pt x="0" y="154"/>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446"/>
            <p:cNvSpPr>
              <a:spLocks/>
            </p:cNvSpPr>
            <p:nvPr/>
          </p:nvSpPr>
          <p:spPr bwMode="auto">
            <a:xfrm>
              <a:off x="1339850" y="598488"/>
              <a:ext cx="354013" cy="525463"/>
            </a:xfrm>
            <a:custGeom>
              <a:avLst/>
              <a:gdLst>
                <a:gd name="T0" fmla="*/ 110 w 223"/>
                <a:gd name="T1" fmla="*/ 117 h 331"/>
                <a:gd name="T2" fmla="*/ 114 w 223"/>
                <a:gd name="T3" fmla="*/ 73 h 331"/>
                <a:gd name="T4" fmla="*/ 99 w 223"/>
                <a:gd name="T5" fmla="*/ 24 h 331"/>
                <a:gd name="T6" fmla="*/ 86 w 223"/>
                <a:gd name="T7" fmla="*/ 24 h 331"/>
                <a:gd name="T8" fmla="*/ 86 w 223"/>
                <a:gd name="T9" fmla="*/ 56 h 331"/>
                <a:gd name="T10" fmla="*/ 86 w 223"/>
                <a:gd name="T11" fmla="*/ 75 h 331"/>
                <a:gd name="T12" fmla="*/ 8 w 223"/>
                <a:gd name="T13" fmla="*/ 0 h 331"/>
                <a:gd name="T14" fmla="*/ 0 w 223"/>
                <a:gd name="T15" fmla="*/ 17 h 331"/>
                <a:gd name="T16" fmla="*/ 13 w 223"/>
                <a:gd name="T17" fmla="*/ 108 h 331"/>
                <a:gd name="T18" fmla="*/ 67 w 223"/>
                <a:gd name="T19" fmla="*/ 134 h 331"/>
                <a:gd name="T20" fmla="*/ 106 w 223"/>
                <a:gd name="T21" fmla="*/ 259 h 331"/>
                <a:gd name="T22" fmla="*/ 153 w 223"/>
                <a:gd name="T23" fmla="*/ 331 h 331"/>
                <a:gd name="T24" fmla="*/ 223 w 223"/>
                <a:gd name="T25" fmla="*/ 253 h 331"/>
                <a:gd name="T26" fmla="*/ 138 w 223"/>
                <a:gd name="T27" fmla="*/ 140 h 331"/>
                <a:gd name="T28" fmla="*/ 110 w 223"/>
                <a:gd name="T29" fmla="*/ 117 h 331"/>
                <a:gd name="T30" fmla="*/ 110 w 223"/>
                <a:gd name="T31" fmla="*/ 11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3" h="331">
                  <a:moveTo>
                    <a:pt x="110" y="117"/>
                  </a:moveTo>
                  <a:lnTo>
                    <a:pt x="114" y="73"/>
                  </a:lnTo>
                  <a:lnTo>
                    <a:pt x="99" y="24"/>
                  </a:lnTo>
                  <a:lnTo>
                    <a:pt x="86" y="24"/>
                  </a:lnTo>
                  <a:lnTo>
                    <a:pt x="86" y="56"/>
                  </a:lnTo>
                  <a:lnTo>
                    <a:pt x="86" y="75"/>
                  </a:lnTo>
                  <a:lnTo>
                    <a:pt x="8" y="0"/>
                  </a:lnTo>
                  <a:lnTo>
                    <a:pt x="0" y="17"/>
                  </a:lnTo>
                  <a:lnTo>
                    <a:pt x="13" y="108"/>
                  </a:lnTo>
                  <a:lnTo>
                    <a:pt x="67" y="134"/>
                  </a:lnTo>
                  <a:lnTo>
                    <a:pt x="106" y="259"/>
                  </a:lnTo>
                  <a:lnTo>
                    <a:pt x="153" y="331"/>
                  </a:lnTo>
                  <a:lnTo>
                    <a:pt x="223" y="253"/>
                  </a:lnTo>
                  <a:lnTo>
                    <a:pt x="138" y="140"/>
                  </a:lnTo>
                  <a:lnTo>
                    <a:pt x="110" y="117"/>
                  </a:lnTo>
                  <a:lnTo>
                    <a:pt x="110" y="117"/>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447"/>
            <p:cNvSpPr>
              <a:spLocks/>
            </p:cNvSpPr>
            <p:nvPr/>
          </p:nvSpPr>
          <p:spPr bwMode="auto">
            <a:xfrm>
              <a:off x="1366838" y="649288"/>
              <a:ext cx="327025" cy="495300"/>
            </a:xfrm>
            <a:custGeom>
              <a:avLst/>
              <a:gdLst>
                <a:gd name="T0" fmla="*/ 206 w 206"/>
                <a:gd name="T1" fmla="*/ 227 h 312"/>
                <a:gd name="T2" fmla="*/ 134 w 206"/>
                <a:gd name="T3" fmla="*/ 173 h 312"/>
                <a:gd name="T4" fmla="*/ 91 w 206"/>
                <a:gd name="T5" fmla="*/ 82 h 312"/>
                <a:gd name="T6" fmla="*/ 91 w 206"/>
                <a:gd name="T7" fmla="*/ 39 h 312"/>
                <a:gd name="T8" fmla="*/ 78 w 206"/>
                <a:gd name="T9" fmla="*/ 11 h 312"/>
                <a:gd name="T10" fmla="*/ 65 w 206"/>
                <a:gd name="T11" fmla="*/ 0 h 312"/>
                <a:gd name="T12" fmla="*/ 61 w 206"/>
                <a:gd name="T13" fmla="*/ 46 h 312"/>
                <a:gd name="T14" fmla="*/ 0 w 206"/>
                <a:gd name="T15" fmla="*/ 7 h 312"/>
                <a:gd name="T16" fmla="*/ 2 w 206"/>
                <a:gd name="T17" fmla="*/ 82 h 312"/>
                <a:gd name="T18" fmla="*/ 28 w 206"/>
                <a:gd name="T19" fmla="*/ 91 h 312"/>
                <a:gd name="T20" fmla="*/ 58 w 206"/>
                <a:gd name="T21" fmla="*/ 104 h 312"/>
                <a:gd name="T22" fmla="*/ 91 w 206"/>
                <a:gd name="T23" fmla="*/ 197 h 312"/>
                <a:gd name="T24" fmla="*/ 143 w 206"/>
                <a:gd name="T25" fmla="*/ 297 h 312"/>
                <a:gd name="T26" fmla="*/ 171 w 206"/>
                <a:gd name="T27" fmla="*/ 312 h 312"/>
                <a:gd name="T28" fmla="*/ 193 w 206"/>
                <a:gd name="T29" fmla="*/ 268 h 312"/>
                <a:gd name="T30" fmla="*/ 206 w 206"/>
                <a:gd name="T31" fmla="*/ 227 h 312"/>
                <a:gd name="T32" fmla="*/ 206 w 206"/>
                <a:gd name="T33" fmla="*/ 227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312">
                  <a:moveTo>
                    <a:pt x="206" y="227"/>
                  </a:moveTo>
                  <a:lnTo>
                    <a:pt x="134" y="173"/>
                  </a:lnTo>
                  <a:lnTo>
                    <a:pt x="91" y="82"/>
                  </a:lnTo>
                  <a:lnTo>
                    <a:pt x="91" y="39"/>
                  </a:lnTo>
                  <a:lnTo>
                    <a:pt x="78" y="11"/>
                  </a:lnTo>
                  <a:lnTo>
                    <a:pt x="65" y="0"/>
                  </a:lnTo>
                  <a:lnTo>
                    <a:pt x="61" y="46"/>
                  </a:lnTo>
                  <a:lnTo>
                    <a:pt x="0" y="7"/>
                  </a:lnTo>
                  <a:lnTo>
                    <a:pt x="2" y="82"/>
                  </a:lnTo>
                  <a:lnTo>
                    <a:pt x="28" y="91"/>
                  </a:lnTo>
                  <a:lnTo>
                    <a:pt x="58" y="104"/>
                  </a:lnTo>
                  <a:lnTo>
                    <a:pt x="91" y="197"/>
                  </a:lnTo>
                  <a:lnTo>
                    <a:pt x="143" y="297"/>
                  </a:lnTo>
                  <a:lnTo>
                    <a:pt x="171" y="312"/>
                  </a:lnTo>
                  <a:lnTo>
                    <a:pt x="193" y="268"/>
                  </a:lnTo>
                  <a:lnTo>
                    <a:pt x="206" y="227"/>
                  </a:lnTo>
                  <a:lnTo>
                    <a:pt x="206" y="227"/>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448"/>
            <p:cNvSpPr>
              <a:spLocks/>
            </p:cNvSpPr>
            <p:nvPr/>
          </p:nvSpPr>
          <p:spPr bwMode="auto">
            <a:xfrm>
              <a:off x="2571750" y="728663"/>
              <a:ext cx="360363" cy="280988"/>
            </a:xfrm>
            <a:custGeom>
              <a:avLst/>
              <a:gdLst>
                <a:gd name="T0" fmla="*/ 18 w 227"/>
                <a:gd name="T1" fmla="*/ 169 h 177"/>
                <a:gd name="T2" fmla="*/ 50 w 227"/>
                <a:gd name="T3" fmla="*/ 177 h 177"/>
                <a:gd name="T4" fmla="*/ 126 w 227"/>
                <a:gd name="T5" fmla="*/ 80 h 177"/>
                <a:gd name="T6" fmla="*/ 178 w 227"/>
                <a:gd name="T7" fmla="*/ 80 h 177"/>
                <a:gd name="T8" fmla="*/ 227 w 227"/>
                <a:gd name="T9" fmla="*/ 19 h 177"/>
                <a:gd name="T10" fmla="*/ 219 w 227"/>
                <a:gd name="T11" fmla="*/ 9 h 177"/>
                <a:gd name="T12" fmla="*/ 169 w 227"/>
                <a:gd name="T13" fmla="*/ 58 h 177"/>
                <a:gd name="T14" fmla="*/ 143 w 227"/>
                <a:gd name="T15" fmla="*/ 52 h 177"/>
                <a:gd name="T16" fmla="*/ 154 w 227"/>
                <a:gd name="T17" fmla="*/ 30 h 177"/>
                <a:gd name="T18" fmla="*/ 154 w 227"/>
                <a:gd name="T19" fmla="*/ 0 h 177"/>
                <a:gd name="T20" fmla="*/ 139 w 227"/>
                <a:gd name="T21" fmla="*/ 17 h 177"/>
                <a:gd name="T22" fmla="*/ 119 w 227"/>
                <a:gd name="T23" fmla="*/ 41 h 177"/>
                <a:gd name="T24" fmla="*/ 115 w 227"/>
                <a:gd name="T25" fmla="*/ 58 h 177"/>
                <a:gd name="T26" fmla="*/ 39 w 227"/>
                <a:gd name="T27" fmla="*/ 125 h 177"/>
                <a:gd name="T28" fmla="*/ 0 w 227"/>
                <a:gd name="T29" fmla="*/ 154 h 177"/>
                <a:gd name="T30" fmla="*/ 18 w 227"/>
                <a:gd name="T31" fmla="*/ 169 h 177"/>
                <a:gd name="T32" fmla="*/ 18 w 227"/>
                <a:gd name="T33" fmla="*/ 16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177">
                  <a:moveTo>
                    <a:pt x="18" y="169"/>
                  </a:moveTo>
                  <a:lnTo>
                    <a:pt x="50" y="177"/>
                  </a:lnTo>
                  <a:lnTo>
                    <a:pt x="126" y="80"/>
                  </a:lnTo>
                  <a:lnTo>
                    <a:pt x="178" y="80"/>
                  </a:lnTo>
                  <a:lnTo>
                    <a:pt x="227" y="19"/>
                  </a:lnTo>
                  <a:lnTo>
                    <a:pt x="219" y="9"/>
                  </a:lnTo>
                  <a:lnTo>
                    <a:pt x="169" y="58"/>
                  </a:lnTo>
                  <a:lnTo>
                    <a:pt x="143" y="52"/>
                  </a:lnTo>
                  <a:lnTo>
                    <a:pt x="154" y="30"/>
                  </a:lnTo>
                  <a:lnTo>
                    <a:pt x="154" y="0"/>
                  </a:lnTo>
                  <a:lnTo>
                    <a:pt x="139" y="17"/>
                  </a:lnTo>
                  <a:lnTo>
                    <a:pt x="119" y="41"/>
                  </a:lnTo>
                  <a:lnTo>
                    <a:pt x="115" y="58"/>
                  </a:lnTo>
                  <a:lnTo>
                    <a:pt x="39" y="125"/>
                  </a:lnTo>
                  <a:lnTo>
                    <a:pt x="0" y="154"/>
                  </a:lnTo>
                  <a:lnTo>
                    <a:pt x="18" y="169"/>
                  </a:lnTo>
                  <a:lnTo>
                    <a:pt x="18" y="16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449"/>
            <p:cNvSpPr>
              <a:spLocks/>
            </p:cNvSpPr>
            <p:nvPr/>
          </p:nvSpPr>
          <p:spPr bwMode="auto">
            <a:xfrm>
              <a:off x="1981200" y="1009650"/>
              <a:ext cx="165100" cy="193675"/>
            </a:xfrm>
            <a:custGeom>
              <a:avLst/>
              <a:gdLst>
                <a:gd name="T0" fmla="*/ 39 w 104"/>
                <a:gd name="T1" fmla="*/ 3 h 122"/>
                <a:gd name="T2" fmla="*/ 63 w 104"/>
                <a:gd name="T3" fmla="*/ 0 h 122"/>
                <a:gd name="T4" fmla="*/ 78 w 104"/>
                <a:gd name="T5" fmla="*/ 0 h 122"/>
                <a:gd name="T6" fmla="*/ 93 w 104"/>
                <a:gd name="T7" fmla="*/ 48 h 122"/>
                <a:gd name="T8" fmla="*/ 69 w 104"/>
                <a:gd name="T9" fmla="*/ 61 h 122"/>
                <a:gd name="T10" fmla="*/ 104 w 104"/>
                <a:gd name="T11" fmla="*/ 80 h 122"/>
                <a:gd name="T12" fmla="*/ 95 w 104"/>
                <a:gd name="T13" fmla="*/ 119 h 122"/>
                <a:gd name="T14" fmla="*/ 54 w 104"/>
                <a:gd name="T15" fmla="*/ 122 h 122"/>
                <a:gd name="T16" fmla="*/ 0 w 104"/>
                <a:gd name="T17" fmla="*/ 109 h 122"/>
                <a:gd name="T18" fmla="*/ 20 w 104"/>
                <a:gd name="T19" fmla="*/ 54 h 122"/>
                <a:gd name="T20" fmla="*/ 39 w 104"/>
                <a:gd name="T21" fmla="*/ 3 h 122"/>
                <a:gd name="T22" fmla="*/ 39 w 104"/>
                <a:gd name="T23" fmla="*/ 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22">
                  <a:moveTo>
                    <a:pt x="39" y="3"/>
                  </a:moveTo>
                  <a:lnTo>
                    <a:pt x="63" y="0"/>
                  </a:lnTo>
                  <a:lnTo>
                    <a:pt x="78" y="0"/>
                  </a:lnTo>
                  <a:lnTo>
                    <a:pt x="93" y="48"/>
                  </a:lnTo>
                  <a:lnTo>
                    <a:pt x="69" y="61"/>
                  </a:lnTo>
                  <a:lnTo>
                    <a:pt x="104" y="80"/>
                  </a:lnTo>
                  <a:lnTo>
                    <a:pt x="95" y="119"/>
                  </a:lnTo>
                  <a:lnTo>
                    <a:pt x="54" y="122"/>
                  </a:lnTo>
                  <a:lnTo>
                    <a:pt x="0" y="109"/>
                  </a:lnTo>
                  <a:lnTo>
                    <a:pt x="20" y="54"/>
                  </a:lnTo>
                  <a:lnTo>
                    <a:pt x="39" y="3"/>
                  </a:lnTo>
                  <a:lnTo>
                    <a:pt x="39" y="3"/>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450"/>
            <p:cNvSpPr>
              <a:spLocks/>
            </p:cNvSpPr>
            <p:nvPr/>
          </p:nvSpPr>
          <p:spPr bwMode="auto">
            <a:xfrm>
              <a:off x="2139950" y="1035050"/>
              <a:ext cx="44450" cy="44450"/>
            </a:xfrm>
            <a:custGeom>
              <a:avLst/>
              <a:gdLst>
                <a:gd name="T0" fmla="*/ 0 w 28"/>
                <a:gd name="T1" fmla="*/ 0 h 28"/>
                <a:gd name="T2" fmla="*/ 24 w 28"/>
                <a:gd name="T3" fmla="*/ 2 h 28"/>
                <a:gd name="T4" fmla="*/ 28 w 28"/>
                <a:gd name="T5" fmla="*/ 10 h 28"/>
                <a:gd name="T6" fmla="*/ 15 w 28"/>
                <a:gd name="T7" fmla="*/ 28 h 28"/>
                <a:gd name="T8" fmla="*/ 0 w 28"/>
                <a:gd name="T9" fmla="*/ 0 h 28"/>
                <a:gd name="T10" fmla="*/ 0 w 28"/>
                <a:gd name="T11" fmla="*/ 0 h 28"/>
              </a:gdLst>
              <a:ahLst/>
              <a:cxnLst>
                <a:cxn ang="0">
                  <a:pos x="T0" y="T1"/>
                </a:cxn>
                <a:cxn ang="0">
                  <a:pos x="T2" y="T3"/>
                </a:cxn>
                <a:cxn ang="0">
                  <a:pos x="T4" y="T5"/>
                </a:cxn>
                <a:cxn ang="0">
                  <a:pos x="T6" y="T7"/>
                </a:cxn>
                <a:cxn ang="0">
                  <a:pos x="T8" y="T9"/>
                </a:cxn>
                <a:cxn ang="0">
                  <a:pos x="T10" y="T11"/>
                </a:cxn>
              </a:cxnLst>
              <a:rect l="0" t="0" r="r" b="b"/>
              <a:pathLst>
                <a:path w="28" h="28">
                  <a:moveTo>
                    <a:pt x="0" y="0"/>
                  </a:moveTo>
                  <a:lnTo>
                    <a:pt x="24" y="2"/>
                  </a:lnTo>
                  <a:lnTo>
                    <a:pt x="28" y="10"/>
                  </a:lnTo>
                  <a:lnTo>
                    <a:pt x="15" y="28"/>
                  </a:lnTo>
                  <a:lnTo>
                    <a:pt x="0" y="0"/>
                  </a:lnTo>
                  <a:lnTo>
                    <a:pt x="0"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451"/>
            <p:cNvSpPr>
              <a:spLocks/>
            </p:cNvSpPr>
            <p:nvPr/>
          </p:nvSpPr>
          <p:spPr bwMode="auto">
            <a:xfrm>
              <a:off x="2012950" y="738188"/>
              <a:ext cx="292100" cy="114300"/>
            </a:xfrm>
            <a:custGeom>
              <a:avLst/>
              <a:gdLst>
                <a:gd name="T0" fmla="*/ 0 w 184"/>
                <a:gd name="T1" fmla="*/ 5 h 72"/>
                <a:gd name="T2" fmla="*/ 0 w 184"/>
                <a:gd name="T3" fmla="*/ 3 h 72"/>
                <a:gd name="T4" fmla="*/ 4 w 184"/>
                <a:gd name="T5" fmla="*/ 3 h 72"/>
                <a:gd name="T6" fmla="*/ 11 w 184"/>
                <a:gd name="T7" fmla="*/ 0 h 72"/>
                <a:gd name="T8" fmla="*/ 21 w 184"/>
                <a:gd name="T9" fmla="*/ 0 h 72"/>
                <a:gd name="T10" fmla="*/ 32 w 184"/>
                <a:gd name="T11" fmla="*/ 0 h 72"/>
                <a:gd name="T12" fmla="*/ 47 w 184"/>
                <a:gd name="T13" fmla="*/ 0 h 72"/>
                <a:gd name="T14" fmla="*/ 62 w 184"/>
                <a:gd name="T15" fmla="*/ 0 h 72"/>
                <a:gd name="T16" fmla="*/ 82 w 184"/>
                <a:gd name="T17" fmla="*/ 5 h 72"/>
                <a:gd name="T18" fmla="*/ 97 w 184"/>
                <a:gd name="T19" fmla="*/ 9 h 72"/>
                <a:gd name="T20" fmla="*/ 117 w 184"/>
                <a:gd name="T21" fmla="*/ 16 h 72"/>
                <a:gd name="T22" fmla="*/ 134 w 184"/>
                <a:gd name="T23" fmla="*/ 22 h 72"/>
                <a:gd name="T24" fmla="*/ 151 w 184"/>
                <a:gd name="T25" fmla="*/ 31 h 72"/>
                <a:gd name="T26" fmla="*/ 162 w 184"/>
                <a:gd name="T27" fmla="*/ 35 h 72"/>
                <a:gd name="T28" fmla="*/ 175 w 184"/>
                <a:gd name="T29" fmla="*/ 42 h 72"/>
                <a:gd name="T30" fmla="*/ 181 w 184"/>
                <a:gd name="T31" fmla="*/ 44 h 72"/>
                <a:gd name="T32" fmla="*/ 184 w 184"/>
                <a:gd name="T33" fmla="*/ 48 h 72"/>
                <a:gd name="T34" fmla="*/ 175 w 184"/>
                <a:gd name="T35" fmla="*/ 72 h 72"/>
                <a:gd name="T36" fmla="*/ 171 w 184"/>
                <a:gd name="T37" fmla="*/ 70 h 72"/>
                <a:gd name="T38" fmla="*/ 168 w 184"/>
                <a:gd name="T39" fmla="*/ 68 h 72"/>
                <a:gd name="T40" fmla="*/ 160 w 184"/>
                <a:gd name="T41" fmla="*/ 61 h 72"/>
                <a:gd name="T42" fmla="*/ 151 w 184"/>
                <a:gd name="T43" fmla="*/ 59 h 72"/>
                <a:gd name="T44" fmla="*/ 138 w 184"/>
                <a:gd name="T45" fmla="*/ 52 h 72"/>
                <a:gd name="T46" fmla="*/ 125 w 184"/>
                <a:gd name="T47" fmla="*/ 48 h 72"/>
                <a:gd name="T48" fmla="*/ 108 w 184"/>
                <a:gd name="T49" fmla="*/ 44 h 72"/>
                <a:gd name="T50" fmla="*/ 95 w 184"/>
                <a:gd name="T51" fmla="*/ 42 h 72"/>
                <a:gd name="T52" fmla="*/ 75 w 184"/>
                <a:gd name="T53" fmla="*/ 35 h 72"/>
                <a:gd name="T54" fmla="*/ 60 w 184"/>
                <a:gd name="T55" fmla="*/ 35 h 72"/>
                <a:gd name="T56" fmla="*/ 45 w 184"/>
                <a:gd name="T57" fmla="*/ 35 h 72"/>
                <a:gd name="T58" fmla="*/ 32 w 184"/>
                <a:gd name="T59" fmla="*/ 35 h 72"/>
                <a:gd name="T60" fmla="*/ 17 w 184"/>
                <a:gd name="T61" fmla="*/ 35 h 72"/>
                <a:gd name="T62" fmla="*/ 8 w 184"/>
                <a:gd name="T63" fmla="*/ 37 h 72"/>
                <a:gd name="T64" fmla="*/ 0 w 184"/>
                <a:gd name="T65" fmla="*/ 37 h 72"/>
                <a:gd name="T66" fmla="*/ 0 w 184"/>
                <a:gd name="T67" fmla="*/ 39 h 72"/>
                <a:gd name="T68" fmla="*/ 0 w 184"/>
                <a:gd name="T69" fmla="*/ 5 h 72"/>
                <a:gd name="T70" fmla="*/ 0 w 184"/>
                <a:gd name="T71"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4" h="72">
                  <a:moveTo>
                    <a:pt x="0" y="5"/>
                  </a:moveTo>
                  <a:lnTo>
                    <a:pt x="0" y="3"/>
                  </a:lnTo>
                  <a:lnTo>
                    <a:pt x="4" y="3"/>
                  </a:lnTo>
                  <a:lnTo>
                    <a:pt x="11" y="0"/>
                  </a:lnTo>
                  <a:lnTo>
                    <a:pt x="21" y="0"/>
                  </a:lnTo>
                  <a:lnTo>
                    <a:pt x="32" y="0"/>
                  </a:lnTo>
                  <a:lnTo>
                    <a:pt x="47" y="0"/>
                  </a:lnTo>
                  <a:lnTo>
                    <a:pt x="62" y="0"/>
                  </a:lnTo>
                  <a:lnTo>
                    <a:pt x="82" y="5"/>
                  </a:lnTo>
                  <a:lnTo>
                    <a:pt x="97" y="9"/>
                  </a:lnTo>
                  <a:lnTo>
                    <a:pt x="117" y="16"/>
                  </a:lnTo>
                  <a:lnTo>
                    <a:pt x="134" y="22"/>
                  </a:lnTo>
                  <a:lnTo>
                    <a:pt x="151" y="31"/>
                  </a:lnTo>
                  <a:lnTo>
                    <a:pt x="162" y="35"/>
                  </a:lnTo>
                  <a:lnTo>
                    <a:pt x="175" y="42"/>
                  </a:lnTo>
                  <a:lnTo>
                    <a:pt x="181" y="44"/>
                  </a:lnTo>
                  <a:lnTo>
                    <a:pt x="184" y="48"/>
                  </a:lnTo>
                  <a:lnTo>
                    <a:pt x="175" y="72"/>
                  </a:lnTo>
                  <a:lnTo>
                    <a:pt x="171" y="70"/>
                  </a:lnTo>
                  <a:lnTo>
                    <a:pt x="168" y="68"/>
                  </a:lnTo>
                  <a:lnTo>
                    <a:pt x="160" y="61"/>
                  </a:lnTo>
                  <a:lnTo>
                    <a:pt x="151" y="59"/>
                  </a:lnTo>
                  <a:lnTo>
                    <a:pt x="138" y="52"/>
                  </a:lnTo>
                  <a:lnTo>
                    <a:pt x="125" y="48"/>
                  </a:lnTo>
                  <a:lnTo>
                    <a:pt x="108" y="44"/>
                  </a:lnTo>
                  <a:lnTo>
                    <a:pt x="95" y="42"/>
                  </a:lnTo>
                  <a:lnTo>
                    <a:pt x="75" y="35"/>
                  </a:lnTo>
                  <a:lnTo>
                    <a:pt x="60" y="35"/>
                  </a:lnTo>
                  <a:lnTo>
                    <a:pt x="45" y="35"/>
                  </a:lnTo>
                  <a:lnTo>
                    <a:pt x="32" y="35"/>
                  </a:lnTo>
                  <a:lnTo>
                    <a:pt x="17" y="35"/>
                  </a:lnTo>
                  <a:lnTo>
                    <a:pt x="8" y="37"/>
                  </a:lnTo>
                  <a:lnTo>
                    <a:pt x="0" y="37"/>
                  </a:lnTo>
                  <a:lnTo>
                    <a:pt x="0" y="39"/>
                  </a:lnTo>
                  <a:lnTo>
                    <a:pt x="0" y="5"/>
                  </a:lnTo>
                  <a:lnTo>
                    <a:pt x="0" y="5"/>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452"/>
            <p:cNvSpPr>
              <a:spLocks/>
            </p:cNvSpPr>
            <p:nvPr/>
          </p:nvSpPr>
          <p:spPr bwMode="auto">
            <a:xfrm>
              <a:off x="2033588" y="752475"/>
              <a:ext cx="230188" cy="268288"/>
            </a:xfrm>
            <a:custGeom>
              <a:avLst/>
              <a:gdLst>
                <a:gd name="T0" fmla="*/ 0 w 145"/>
                <a:gd name="T1" fmla="*/ 121 h 169"/>
                <a:gd name="T2" fmla="*/ 26 w 145"/>
                <a:gd name="T3" fmla="*/ 121 h 169"/>
                <a:gd name="T4" fmla="*/ 23 w 145"/>
                <a:gd name="T5" fmla="*/ 0 h 169"/>
                <a:gd name="T6" fmla="*/ 95 w 145"/>
                <a:gd name="T7" fmla="*/ 11 h 169"/>
                <a:gd name="T8" fmla="*/ 145 w 145"/>
                <a:gd name="T9" fmla="*/ 37 h 169"/>
                <a:gd name="T10" fmla="*/ 86 w 145"/>
                <a:gd name="T11" fmla="*/ 132 h 169"/>
                <a:gd name="T12" fmla="*/ 112 w 145"/>
                <a:gd name="T13" fmla="*/ 154 h 169"/>
                <a:gd name="T14" fmla="*/ 104 w 145"/>
                <a:gd name="T15" fmla="*/ 169 h 169"/>
                <a:gd name="T16" fmla="*/ 71 w 145"/>
                <a:gd name="T17" fmla="*/ 154 h 169"/>
                <a:gd name="T18" fmla="*/ 41 w 145"/>
                <a:gd name="T19" fmla="*/ 147 h 169"/>
                <a:gd name="T20" fmla="*/ 2 w 145"/>
                <a:gd name="T21" fmla="*/ 145 h 169"/>
                <a:gd name="T22" fmla="*/ 0 w 145"/>
                <a:gd name="T23" fmla="*/ 121 h 169"/>
                <a:gd name="T24" fmla="*/ 0 w 145"/>
                <a:gd name="T25" fmla="*/ 12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5" h="169">
                  <a:moveTo>
                    <a:pt x="0" y="121"/>
                  </a:moveTo>
                  <a:lnTo>
                    <a:pt x="26" y="121"/>
                  </a:lnTo>
                  <a:lnTo>
                    <a:pt x="23" y="0"/>
                  </a:lnTo>
                  <a:lnTo>
                    <a:pt x="95" y="11"/>
                  </a:lnTo>
                  <a:lnTo>
                    <a:pt x="145" y="37"/>
                  </a:lnTo>
                  <a:lnTo>
                    <a:pt x="86" y="132"/>
                  </a:lnTo>
                  <a:lnTo>
                    <a:pt x="112" y="154"/>
                  </a:lnTo>
                  <a:lnTo>
                    <a:pt x="104" y="169"/>
                  </a:lnTo>
                  <a:lnTo>
                    <a:pt x="71" y="154"/>
                  </a:lnTo>
                  <a:lnTo>
                    <a:pt x="41" y="147"/>
                  </a:lnTo>
                  <a:lnTo>
                    <a:pt x="2" y="145"/>
                  </a:lnTo>
                  <a:lnTo>
                    <a:pt x="0" y="121"/>
                  </a:lnTo>
                  <a:lnTo>
                    <a:pt x="0" y="121"/>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453"/>
            <p:cNvSpPr>
              <a:spLocks/>
            </p:cNvSpPr>
            <p:nvPr/>
          </p:nvSpPr>
          <p:spPr bwMode="auto">
            <a:xfrm>
              <a:off x="2005013" y="935038"/>
              <a:ext cx="65088" cy="50800"/>
            </a:xfrm>
            <a:custGeom>
              <a:avLst/>
              <a:gdLst>
                <a:gd name="T0" fmla="*/ 3 w 41"/>
                <a:gd name="T1" fmla="*/ 6 h 32"/>
                <a:gd name="T2" fmla="*/ 41 w 41"/>
                <a:gd name="T3" fmla="*/ 0 h 32"/>
                <a:gd name="T4" fmla="*/ 41 w 41"/>
                <a:gd name="T5" fmla="*/ 26 h 32"/>
                <a:gd name="T6" fmla="*/ 0 w 41"/>
                <a:gd name="T7" fmla="*/ 32 h 32"/>
                <a:gd name="T8" fmla="*/ 3 w 41"/>
                <a:gd name="T9" fmla="*/ 6 h 32"/>
                <a:gd name="T10" fmla="*/ 3 w 41"/>
                <a:gd name="T11" fmla="*/ 6 h 32"/>
              </a:gdLst>
              <a:ahLst/>
              <a:cxnLst>
                <a:cxn ang="0">
                  <a:pos x="T0" y="T1"/>
                </a:cxn>
                <a:cxn ang="0">
                  <a:pos x="T2" y="T3"/>
                </a:cxn>
                <a:cxn ang="0">
                  <a:pos x="T4" y="T5"/>
                </a:cxn>
                <a:cxn ang="0">
                  <a:pos x="T6" y="T7"/>
                </a:cxn>
                <a:cxn ang="0">
                  <a:pos x="T8" y="T9"/>
                </a:cxn>
                <a:cxn ang="0">
                  <a:pos x="T10" y="T11"/>
                </a:cxn>
              </a:cxnLst>
              <a:rect l="0" t="0" r="r" b="b"/>
              <a:pathLst>
                <a:path w="41" h="32">
                  <a:moveTo>
                    <a:pt x="3" y="6"/>
                  </a:moveTo>
                  <a:lnTo>
                    <a:pt x="41" y="0"/>
                  </a:lnTo>
                  <a:lnTo>
                    <a:pt x="41" y="26"/>
                  </a:lnTo>
                  <a:lnTo>
                    <a:pt x="0" y="32"/>
                  </a:lnTo>
                  <a:lnTo>
                    <a:pt x="3" y="6"/>
                  </a:lnTo>
                  <a:lnTo>
                    <a:pt x="3" y="6"/>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454"/>
            <p:cNvSpPr>
              <a:spLocks/>
            </p:cNvSpPr>
            <p:nvPr/>
          </p:nvSpPr>
          <p:spPr bwMode="auto">
            <a:xfrm>
              <a:off x="2012950" y="1035050"/>
              <a:ext cx="106363" cy="195263"/>
            </a:xfrm>
            <a:custGeom>
              <a:avLst/>
              <a:gdLst>
                <a:gd name="T0" fmla="*/ 58 w 67"/>
                <a:gd name="T1" fmla="*/ 34 h 123"/>
                <a:gd name="T2" fmla="*/ 24 w 67"/>
                <a:gd name="T3" fmla="*/ 54 h 123"/>
                <a:gd name="T4" fmla="*/ 0 w 67"/>
                <a:gd name="T5" fmla="*/ 0 h 123"/>
                <a:gd name="T6" fmla="*/ 4 w 67"/>
                <a:gd name="T7" fmla="*/ 51 h 123"/>
                <a:gd name="T8" fmla="*/ 26 w 67"/>
                <a:gd name="T9" fmla="*/ 114 h 123"/>
                <a:gd name="T10" fmla="*/ 54 w 67"/>
                <a:gd name="T11" fmla="*/ 123 h 123"/>
                <a:gd name="T12" fmla="*/ 67 w 67"/>
                <a:gd name="T13" fmla="*/ 99 h 123"/>
                <a:gd name="T14" fmla="*/ 58 w 67"/>
                <a:gd name="T15" fmla="*/ 77 h 123"/>
                <a:gd name="T16" fmla="*/ 36 w 67"/>
                <a:gd name="T17" fmla="*/ 95 h 123"/>
                <a:gd name="T18" fmla="*/ 32 w 67"/>
                <a:gd name="T19" fmla="*/ 69 h 123"/>
                <a:gd name="T20" fmla="*/ 62 w 67"/>
                <a:gd name="T21" fmla="*/ 54 h 123"/>
                <a:gd name="T22" fmla="*/ 58 w 67"/>
                <a:gd name="T23" fmla="*/ 34 h 123"/>
                <a:gd name="T24" fmla="*/ 58 w 67"/>
                <a:gd name="T25" fmla="*/ 3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123">
                  <a:moveTo>
                    <a:pt x="58" y="34"/>
                  </a:moveTo>
                  <a:lnTo>
                    <a:pt x="24" y="54"/>
                  </a:lnTo>
                  <a:lnTo>
                    <a:pt x="0" y="0"/>
                  </a:lnTo>
                  <a:lnTo>
                    <a:pt x="4" y="51"/>
                  </a:lnTo>
                  <a:lnTo>
                    <a:pt x="26" y="114"/>
                  </a:lnTo>
                  <a:lnTo>
                    <a:pt x="54" y="123"/>
                  </a:lnTo>
                  <a:lnTo>
                    <a:pt x="67" y="99"/>
                  </a:lnTo>
                  <a:lnTo>
                    <a:pt x="58" y="77"/>
                  </a:lnTo>
                  <a:lnTo>
                    <a:pt x="36" y="95"/>
                  </a:lnTo>
                  <a:lnTo>
                    <a:pt x="32" y="69"/>
                  </a:lnTo>
                  <a:lnTo>
                    <a:pt x="62" y="54"/>
                  </a:lnTo>
                  <a:lnTo>
                    <a:pt x="58" y="34"/>
                  </a:lnTo>
                  <a:lnTo>
                    <a:pt x="58" y="3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455"/>
            <p:cNvSpPr>
              <a:spLocks/>
            </p:cNvSpPr>
            <p:nvPr/>
          </p:nvSpPr>
          <p:spPr bwMode="auto">
            <a:xfrm>
              <a:off x="2090738" y="1089025"/>
              <a:ext cx="87313" cy="141288"/>
            </a:xfrm>
            <a:custGeom>
              <a:avLst/>
              <a:gdLst>
                <a:gd name="T0" fmla="*/ 9 w 55"/>
                <a:gd name="T1" fmla="*/ 11 h 89"/>
                <a:gd name="T2" fmla="*/ 20 w 55"/>
                <a:gd name="T3" fmla="*/ 4 h 89"/>
                <a:gd name="T4" fmla="*/ 35 w 55"/>
                <a:gd name="T5" fmla="*/ 26 h 89"/>
                <a:gd name="T6" fmla="*/ 55 w 55"/>
                <a:gd name="T7" fmla="*/ 0 h 89"/>
                <a:gd name="T8" fmla="*/ 50 w 55"/>
                <a:gd name="T9" fmla="*/ 52 h 89"/>
                <a:gd name="T10" fmla="*/ 18 w 55"/>
                <a:gd name="T11" fmla="*/ 89 h 89"/>
                <a:gd name="T12" fmla="*/ 5 w 55"/>
                <a:gd name="T13" fmla="*/ 87 h 89"/>
                <a:gd name="T14" fmla="*/ 0 w 55"/>
                <a:gd name="T15" fmla="*/ 72 h 89"/>
                <a:gd name="T16" fmla="*/ 33 w 55"/>
                <a:gd name="T17" fmla="*/ 50 h 89"/>
                <a:gd name="T18" fmla="*/ 9 w 55"/>
                <a:gd name="T19" fmla="*/ 11 h 89"/>
                <a:gd name="T20" fmla="*/ 9 w 55"/>
                <a:gd name="T21" fmla="*/ 1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89">
                  <a:moveTo>
                    <a:pt x="9" y="11"/>
                  </a:moveTo>
                  <a:lnTo>
                    <a:pt x="20" y="4"/>
                  </a:lnTo>
                  <a:lnTo>
                    <a:pt x="35" y="26"/>
                  </a:lnTo>
                  <a:lnTo>
                    <a:pt x="55" y="0"/>
                  </a:lnTo>
                  <a:lnTo>
                    <a:pt x="50" y="52"/>
                  </a:lnTo>
                  <a:lnTo>
                    <a:pt x="18" y="89"/>
                  </a:lnTo>
                  <a:lnTo>
                    <a:pt x="5" y="87"/>
                  </a:lnTo>
                  <a:lnTo>
                    <a:pt x="0" y="72"/>
                  </a:lnTo>
                  <a:lnTo>
                    <a:pt x="33" y="50"/>
                  </a:lnTo>
                  <a:lnTo>
                    <a:pt x="9" y="11"/>
                  </a:lnTo>
                  <a:lnTo>
                    <a:pt x="9" y="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456"/>
            <p:cNvSpPr>
              <a:spLocks/>
            </p:cNvSpPr>
            <p:nvPr/>
          </p:nvSpPr>
          <p:spPr bwMode="auto">
            <a:xfrm>
              <a:off x="1758950" y="1058863"/>
              <a:ext cx="103188" cy="165100"/>
            </a:xfrm>
            <a:custGeom>
              <a:avLst/>
              <a:gdLst>
                <a:gd name="T0" fmla="*/ 0 w 65"/>
                <a:gd name="T1" fmla="*/ 0 h 104"/>
                <a:gd name="T2" fmla="*/ 4 w 65"/>
                <a:gd name="T3" fmla="*/ 32 h 104"/>
                <a:gd name="T4" fmla="*/ 2 w 65"/>
                <a:gd name="T5" fmla="*/ 75 h 104"/>
                <a:gd name="T6" fmla="*/ 65 w 65"/>
                <a:gd name="T7" fmla="*/ 104 h 104"/>
                <a:gd name="T8" fmla="*/ 65 w 65"/>
                <a:gd name="T9" fmla="*/ 36 h 104"/>
                <a:gd name="T10" fmla="*/ 0 w 65"/>
                <a:gd name="T11" fmla="*/ 0 h 104"/>
                <a:gd name="T12" fmla="*/ 0 w 65"/>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65" h="104">
                  <a:moveTo>
                    <a:pt x="0" y="0"/>
                  </a:moveTo>
                  <a:lnTo>
                    <a:pt x="4" y="32"/>
                  </a:lnTo>
                  <a:lnTo>
                    <a:pt x="2" y="75"/>
                  </a:lnTo>
                  <a:lnTo>
                    <a:pt x="65" y="104"/>
                  </a:lnTo>
                  <a:lnTo>
                    <a:pt x="65" y="36"/>
                  </a:lnTo>
                  <a:lnTo>
                    <a:pt x="0"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457"/>
            <p:cNvSpPr>
              <a:spLocks/>
            </p:cNvSpPr>
            <p:nvPr/>
          </p:nvSpPr>
          <p:spPr bwMode="auto">
            <a:xfrm>
              <a:off x="2287588" y="1106488"/>
              <a:ext cx="136525" cy="109538"/>
            </a:xfrm>
            <a:custGeom>
              <a:avLst/>
              <a:gdLst>
                <a:gd name="T0" fmla="*/ 63 w 86"/>
                <a:gd name="T1" fmla="*/ 0 h 69"/>
                <a:gd name="T2" fmla="*/ 0 w 86"/>
                <a:gd name="T3" fmla="*/ 35 h 69"/>
                <a:gd name="T4" fmla="*/ 21 w 86"/>
                <a:gd name="T5" fmla="*/ 54 h 69"/>
                <a:gd name="T6" fmla="*/ 86 w 86"/>
                <a:gd name="T7" fmla="*/ 69 h 69"/>
                <a:gd name="T8" fmla="*/ 80 w 86"/>
                <a:gd name="T9" fmla="*/ 41 h 69"/>
                <a:gd name="T10" fmla="*/ 63 w 86"/>
                <a:gd name="T11" fmla="*/ 0 h 69"/>
                <a:gd name="T12" fmla="*/ 63 w 86"/>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86" h="69">
                  <a:moveTo>
                    <a:pt x="63" y="0"/>
                  </a:moveTo>
                  <a:lnTo>
                    <a:pt x="0" y="35"/>
                  </a:lnTo>
                  <a:lnTo>
                    <a:pt x="21" y="54"/>
                  </a:lnTo>
                  <a:lnTo>
                    <a:pt x="86" y="69"/>
                  </a:lnTo>
                  <a:lnTo>
                    <a:pt x="80" y="41"/>
                  </a:lnTo>
                  <a:lnTo>
                    <a:pt x="63" y="0"/>
                  </a:lnTo>
                  <a:lnTo>
                    <a:pt x="63"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458"/>
            <p:cNvSpPr>
              <a:spLocks/>
            </p:cNvSpPr>
            <p:nvPr/>
          </p:nvSpPr>
          <p:spPr bwMode="auto">
            <a:xfrm>
              <a:off x="1573213" y="1162050"/>
              <a:ext cx="288925" cy="844550"/>
            </a:xfrm>
            <a:custGeom>
              <a:avLst/>
              <a:gdLst>
                <a:gd name="T0" fmla="*/ 54 w 182"/>
                <a:gd name="T1" fmla="*/ 238 h 532"/>
                <a:gd name="T2" fmla="*/ 54 w 182"/>
                <a:gd name="T3" fmla="*/ 253 h 532"/>
                <a:gd name="T4" fmla="*/ 56 w 182"/>
                <a:gd name="T5" fmla="*/ 279 h 532"/>
                <a:gd name="T6" fmla="*/ 56 w 182"/>
                <a:gd name="T7" fmla="*/ 311 h 532"/>
                <a:gd name="T8" fmla="*/ 52 w 182"/>
                <a:gd name="T9" fmla="*/ 348 h 532"/>
                <a:gd name="T10" fmla="*/ 47 w 182"/>
                <a:gd name="T11" fmla="*/ 383 h 532"/>
                <a:gd name="T12" fmla="*/ 41 w 182"/>
                <a:gd name="T13" fmla="*/ 413 h 532"/>
                <a:gd name="T14" fmla="*/ 37 w 182"/>
                <a:gd name="T15" fmla="*/ 428 h 532"/>
                <a:gd name="T16" fmla="*/ 0 w 182"/>
                <a:gd name="T17" fmla="*/ 357 h 532"/>
                <a:gd name="T18" fmla="*/ 8 w 182"/>
                <a:gd name="T19" fmla="*/ 532 h 532"/>
                <a:gd name="T20" fmla="*/ 15 w 182"/>
                <a:gd name="T21" fmla="*/ 514 h 532"/>
                <a:gd name="T22" fmla="*/ 24 w 182"/>
                <a:gd name="T23" fmla="*/ 495 h 532"/>
                <a:gd name="T24" fmla="*/ 41 w 182"/>
                <a:gd name="T25" fmla="*/ 469 h 532"/>
                <a:gd name="T26" fmla="*/ 54 w 182"/>
                <a:gd name="T27" fmla="*/ 437 h 532"/>
                <a:gd name="T28" fmla="*/ 63 w 182"/>
                <a:gd name="T29" fmla="*/ 417 h 532"/>
                <a:gd name="T30" fmla="*/ 71 w 182"/>
                <a:gd name="T31" fmla="*/ 398 h 532"/>
                <a:gd name="T32" fmla="*/ 80 w 182"/>
                <a:gd name="T33" fmla="*/ 378 h 532"/>
                <a:gd name="T34" fmla="*/ 88 w 182"/>
                <a:gd name="T35" fmla="*/ 357 h 532"/>
                <a:gd name="T36" fmla="*/ 97 w 182"/>
                <a:gd name="T37" fmla="*/ 335 h 532"/>
                <a:gd name="T38" fmla="*/ 108 w 182"/>
                <a:gd name="T39" fmla="*/ 313 h 532"/>
                <a:gd name="T40" fmla="*/ 114 w 182"/>
                <a:gd name="T41" fmla="*/ 289 h 532"/>
                <a:gd name="T42" fmla="*/ 121 w 182"/>
                <a:gd name="T43" fmla="*/ 266 h 532"/>
                <a:gd name="T44" fmla="*/ 127 w 182"/>
                <a:gd name="T45" fmla="*/ 240 h 532"/>
                <a:gd name="T46" fmla="*/ 134 w 182"/>
                <a:gd name="T47" fmla="*/ 218 h 532"/>
                <a:gd name="T48" fmla="*/ 140 w 182"/>
                <a:gd name="T49" fmla="*/ 192 h 532"/>
                <a:gd name="T50" fmla="*/ 147 w 182"/>
                <a:gd name="T51" fmla="*/ 168 h 532"/>
                <a:gd name="T52" fmla="*/ 151 w 182"/>
                <a:gd name="T53" fmla="*/ 147 h 532"/>
                <a:gd name="T54" fmla="*/ 158 w 182"/>
                <a:gd name="T55" fmla="*/ 125 h 532"/>
                <a:gd name="T56" fmla="*/ 162 w 182"/>
                <a:gd name="T57" fmla="*/ 106 h 532"/>
                <a:gd name="T58" fmla="*/ 166 w 182"/>
                <a:gd name="T59" fmla="*/ 86 h 532"/>
                <a:gd name="T60" fmla="*/ 175 w 182"/>
                <a:gd name="T61" fmla="*/ 56 h 532"/>
                <a:gd name="T62" fmla="*/ 177 w 182"/>
                <a:gd name="T63" fmla="*/ 36 h 532"/>
                <a:gd name="T64" fmla="*/ 182 w 182"/>
                <a:gd name="T65" fmla="*/ 32 h 532"/>
                <a:gd name="T66" fmla="*/ 119 w 182"/>
                <a:gd name="T6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 h="532">
                  <a:moveTo>
                    <a:pt x="119" y="0"/>
                  </a:moveTo>
                  <a:lnTo>
                    <a:pt x="54" y="238"/>
                  </a:lnTo>
                  <a:lnTo>
                    <a:pt x="54" y="244"/>
                  </a:lnTo>
                  <a:lnTo>
                    <a:pt x="54" y="253"/>
                  </a:lnTo>
                  <a:lnTo>
                    <a:pt x="56" y="266"/>
                  </a:lnTo>
                  <a:lnTo>
                    <a:pt x="56" y="279"/>
                  </a:lnTo>
                  <a:lnTo>
                    <a:pt x="56" y="294"/>
                  </a:lnTo>
                  <a:lnTo>
                    <a:pt x="56" y="311"/>
                  </a:lnTo>
                  <a:lnTo>
                    <a:pt x="56" y="331"/>
                  </a:lnTo>
                  <a:lnTo>
                    <a:pt x="52" y="348"/>
                  </a:lnTo>
                  <a:lnTo>
                    <a:pt x="50" y="367"/>
                  </a:lnTo>
                  <a:lnTo>
                    <a:pt x="47" y="383"/>
                  </a:lnTo>
                  <a:lnTo>
                    <a:pt x="43" y="400"/>
                  </a:lnTo>
                  <a:lnTo>
                    <a:pt x="41" y="413"/>
                  </a:lnTo>
                  <a:lnTo>
                    <a:pt x="39" y="421"/>
                  </a:lnTo>
                  <a:lnTo>
                    <a:pt x="37" y="428"/>
                  </a:lnTo>
                  <a:lnTo>
                    <a:pt x="37" y="432"/>
                  </a:lnTo>
                  <a:lnTo>
                    <a:pt x="0" y="357"/>
                  </a:lnTo>
                  <a:lnTo>
                    <a:pt x="0" y="469"/>
                  </a:lnTo>
                  <a:lnTo>
                    <a:pt x="8" y="532"/>
                  </a:lnTo>
                  <a:lnTo>
                    <a:pt x="8" y="527"/>
                  </a:lnTo>
                  <a:lnTo>
                    <a:pt x="15" y="514"/>
                  </a:lnTo>
                  <a:lnTo>
                    <a:pt x="19" y="504"/>
                  </a:lnTo>
                  <a:lnTo>
                    <a:pt x="24" y="495"/>
                  </a:lnTo>
                  <a:lnTo>
                    <a:pt x="32" y="480"/>
                  </a:lnTo>
                  <a:lnTo>
                    <a:pt x="41" y="469"/>
                  </a:lnTo>
                  <a:lnTo>
                    <a:pt x="45" y="452"/>
                  </a:lnTo>
                  <a:lnTo>
                    <a:pt x="54" y="437"/>
                  </a:lnTo>
                  <a:lnTo>
                    <a:pt x="58" y="426"/>
                  </a:lnTo>
                  <a:lnTo>
                    <a:pt x="63" y="417"/>
                  </a:lnTo>
                  <a:lnTo>
                    <a:pt x="67" y="406"/>
                  </a:lnTo>
                  <a:lnTo>
                    <a:pt x="71" y="398"/>
                  </a:lnTo>
                  <a:lnTo>
                    <a:pt x="76" y="387"/>
                  </a:lnTo>
                  <a:lnTo>
                    <a:pt x="80" y="378"/>
                  </a:lnTo>
                  <a:lnTo>
                    <a:pt x="84" y="367"/>
                  </a:lnTo>
                  <a:lnTo>
                    <a:pt x="88" y="357"/>
                  </a:lnTo>
                  <a:lnTo>
                    <a:pt x="93" y="344"/>
                  </a:lnTo>
                  <a:lnTo>
                    <a:pt x="97" y="335"/>
                  </a:lnTo>
                  <a:lnTo>
                    <a:pt x="101" y="324"/>
                  </a:lnTo>
                  <a:lnTo>
                    <a:pt x="108" y="313"/>
                  </a:lnTo>
                  <a:lnTo>
                    <a:pt x="108" y="300"/>
                  </a:lnTo>
                  <a:lnTo>
                    <a:pt x="114" y="289"/>
                  </a:lnTo>
                  <a:lnTo>
                    <a:pt x="117" y="276"/>
                  </a:lnTo>
                  <a:lnTo>
                    <a:pt x="121" y="266"/>
                  </a:lnTo>
                  <a:lnTo>
                    <a:pt x="123" y="251"/>
                  </a:lnTo>
                  <a:lnTo>
                    <a:pt x="127" y="240"/>
                  </a:lnTo>
                  <a:lnTo>
                    <a:pt x="130" y="227"/>
                  </a:lnTo>
                  <a:lnTo>
                    <a:pt x="134" y="218"/>
                  </a:lnTo>
                  <a:lnTo>
                    <a:pt x="136" y="203"/>
                  </a:lnTo>
                  <a:lnTo>
                    <a:pt x="140" y="192"/>
                  </a:lnTo>
                  <a:lnTo>
                    <a:pt x="143" y="179"/>
                  </a:lnTo>
                  <a:lnTo>
                    <a:pt x="147" y="168"/>
                  </a:lnTo>
                  <a:lnTo>
                    <a:pt x="149" y="157"/>
                  </a:lnTo>
                  <a:lnTo>
                    <a:pt x="151" y="147"/>
                  </a:lnTo>
                  <a:lnTo>
                    <a:pt x="156" y="136"/>
                  </a:lnTo>
                  <a:lnTo>
                    <a:pt x="158" y="125"/>
                  </a:lnTo>
                  <a:lnTo>
                    <a:pt x="160" y="116"/>
                  </a:lnTo>
                  <a:lnTo>
                    <a:pt x="162" y="106"/>
                  </a:lnTo>
                  <a:lnTo>
                    <a:pt x="164" y="95"/>
                  </a:lnTo>
                  <a:lnTo>
                    <a:pt x="166" y="86"/>
                  </a:lnTo>
                  <a:lnTo>
                    <a:pt x="171" y="71"/>
                  </a:lnTo>
                  <a:lnTo>
                    <a:pt x="175" y="56"/>
                  </a:lnTo>
                  <a:lnTo>
                    <a:pt x="175" y="45"/>
                  </a:lnTo>
                  <a:lnTo>
                    <a:pt x="177" y="36"/>
                  </a:lnTo>
                  <a:lnTo>
                    <a:pt x="179" y="32"/>
                  </a:lnTo>
                  <a:lnTo>
                    <a:pt x="182" y="32"/>
                  </a:lnTo>
                  <a:lnTo>
                    <a:pt x="119" y="0"/>
                  </a:lnTo>
                  <a:lnTo>
                    <a:pt x="119"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459"/>
            <p:cNvSpPr>
              <a:spLocks/>
            </p:cNvSpPr>
            <p:nvPr/>
          </p:nvSpPr>
          <p:spPr bwMode="auto">
            <a:xfrm>
              <a:off x="2325688" y="1185863"/>
              <a:ext cx="180975" cy="862013"/>
            </a:xfrm>
            <a:custGeom>
              <a:avLst/>
              <a:gdLst>
                <a:gd name="T0" fmla="*/ 54 w 114"/>
                <a:gd name="T1" fmla="*/ 0 h 543"/>
                <a:gd name="T2" fmla="*/ 56 w 114"/>
                <a:gd name="T3" fmla="*/ 8 h 543"/>
                <a:gd name="T4" fmla="*/ 64 w 114"/>
                <a:gd name="T5" fmla="*/ 30 h 543"/>
                <a:gd name="T6" fmla="*/ 71 w 114"/>
                <a:gd name="T7" fmla="*/ 56 h 543"/>
                <a:gd name="T8" fmla="*/ 80 w 114"/>
                <a:gd name="T9" fmla="*/ 78 h 543"/>
                <a:gd name="T10" fmla="*/ 86 w 114"/>
                <a:gd name="T11" fmla="*/ 104 h 543"/>
                <a:gd name="T12" fmla="*/ 90 w 114"/>
                <a:gd name="T13" fmla="*/ 134 h 543"/>
                <a:gd name="T14" fmla="*/ 97 w 114"/>
                <a:gd name="T15" fmla="*/ 166 h 543"/>
                <a:gd name="T16" fmla="*/ 101 w 114"/>
                <a:gd name="T17" fmla="*/ 203 h 543"/>
                <a:gd name="T18" fmla="*/ 106 w 114"/>
                <a:gd name="T19" fmla="*/ 238 h 543"/>
                <a:gd name="T20" fmla="*/ 110 w 114"/>
                <a:gd name="T21" fmla="*/ 274 h 543"/>
                <a:gd name="T22" fmla="*/ 112 w 114"/>
                <a:gd name="T23" fmla="*/ 311 h 543"/>
                <a:gd name="T24" fmla="*/ 112 w 114"/>
                <a:gd name="T25" fmla="*/ 346 h 543"/>
                <a:gd name="T26" fmla="*/ 112 w 114"/>
                <a:gd name="T27" fmla="*/ 380 h 543"/>
                <a:gd name="T28" fmla="*/ 112 w 114"/>
                <a:gd name="T29" fmla="*/ 411 h 543"/>
                <a:gd name="T30" fmla="*/ 110 w 114"/>
                <a:gd name="T31" fmla="*/ 441 h 543"/>
                <a:gd name="T32" fmla="*/ 106 w 114"/>
                <a:gd name="T33" fmla="*/ 471 h 543"/>
                <a:gd name="T34" fmla="*/ 103 w 114"/>
                <a:gd name="T35" fmla="*/ 495 h 543"/>
                <a:gd name="T36" fmla="*/ 101 w 114"/>
                <a:gd name="T37" fmla="*/ 515 h 543"/>
                <a:gd name="T38" fmla="*/ 99 w 114"/>
                <a:gd name="T39" fmla="*/ 538 h 543"/>
                <a:gd name="T40" fmla="*/ 39 w 114"/>
                <a:gd name="T41" fmla="*/ 534 h 543"/>
                <a:gd name="T42" fmla="*/ 39 w 114"/>
                <a:gd name="T43" fmla="*/ 530 h 543"/>
                <a:gd name="T44" fmla="*/ 39 w 114"/>
                <a:gd name="T45" fmla="*/ 515 h 543"/>
                <a:gd name="T46" fmla="*/ 43 w 114"/>
                <a:gd name="T47" fmla="*/ 491 h 543"/>
                <a:gd name="T48" fmla="*/ 47 w 114"/>
                <a:gd name="T49" fmla="*/ 465 h 543"/>
                <a:gd name="T50" fmla="*/ 47 w 114"/>
                <a:gd name="T51" fmla="*/ 428 h 543"/>
                <a:gd name="T52" fmla="*/ 49 w 114"/>
                <a:gd name="T53" fmla="*/ 406 h 543"/>
                <a:gd name="T54" fmla="*/ 51 w 114"/>
                <a:gd name="T55" fmla="*/ 387 h 543"/>
                <a:gd name="T56" fmla="*/ 49 w 114"/>
                <a:gd name="T57" fmla="*/ 363 h 543"/>
                <a:gd name="T58" fmla="*/ 49 w 114"/>
                <a:gd name="T59" fmla="*/ 342 h 543"/>
                <a:gd name="T60" fmla="*/ 49 w 114"/>
                <a:gd name="T61" fmla="*/ 318 h 543"/>
                <a:gd name="T62" fmla="*/ 49 w 114"/>
                <a:gd name="T63" fmla="*/ 294 h 543"/>
                <a:gd name="T64" fmla="*/ 47 w 114"/>
                <a:gd name="T65" fmla="*/ 270 h 543"/>
                <a:gd name="T66" fmla="*/ 43 w 114"/>
                <a:gd name="T67" fmla="*/ 244 h 543"/>
                <a:gd name="T68" fmla="*/ 39 w 114"/>
                <a:gd name="T69" fmla="*/ 218 h 543"/>
                <a:gd name="T70" fmla="*/ 39 w 114"/>
                <a:gd name="T71" fmla="*/ 192 h 543"/>
                <a:gd name="T72" fmla="*/ 32 w 114"/>
                <a:gd name="T73" fmla="*/ 166 h 543"/>
                <a:gd name="T74" fmla="*/ 30 w 114"/>
                <a:gd name="T75" fmla="*/ 140 h 543"/>
                <a:gd name="T76" fmla="*/ 23 w 114"/>
                <a:gd name="T77" fmla="*/ 117 h 543"/>
                <a:gd name="T78" fmla="*/ 21 w 114"/>
                <a:gd name="T79" fmla="*/ 95 h 543"/>
                <a:gd name="T80" fmla="*/ 15 w 114"/>
                <a:gd name="T81" fmla="*/ 73 h 543"/>
                <a:gd name="T82" fmla="*/ 13 w 114"/>
                <a:gd name="T83" fmla="*/ 54 h 543"/>
                <a:gd name="T84" fmla="*/ 4 w 114"/>
                <a:gd name="T85" fmla="*/ 24 h 543"/>
                <a:gd name="T86" fmla="*/ 0 w 114"/>
                <a:gd name="T87" fmla="*/ 4 h 543"/>
                <a:gd name="T88" fmla="*/ 0 w 114"/>
                <a:gd name="T89"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4" h="543">
                  <a:moveTo>
                    <a:pt x="0" y="0"/>
                  </a:moveTo>
                  <a:lnTo>
                    <a:pt x="54" y="0"/>
                  </a:lnTo>
                  <a:lnTo>
                    <a:pt x="54" y="4"/>
                  </a:lnTo>
                  <a:lnTo>
                    <a:pt x="56" y="8"/>
                  </a:lnTo>
                  <a:lnTo>
                    <a:pt x="62" y="19"/>
                  </a:lnTo>
                  <a:lnTo>
                    <a:pt x="64" y="30"/>
                  </a:lnTo>
                  <a:lnTo>
                    <a:pt x="71" y="47"/>
                  </a:lnTo>
                  <a:lnTo>
                    <a:pt x="71" y="56"/>
                  </a:lnTo>
                  <a:lnTo>
                    <a:pt x="77" y="67"/>
                  </a:lnTo>
                  <a:lnTo>
                    <a:pt x="80" y="78"/>
                  </a:lnTo>
                  <a:lnTo>
                    <a:pt x="84" y="93"/>
                  </a:lnTo>
                  <a:lnTo>
                    <a:pt x="86" y="104"/>
                  </a:lnTo>
                  <a:lnTo>
                    <a:pt x="88" y="119"/>
                  </a:lnTo>
                  <a:lnTo>
                    <a:pt x="90" y="134"/>
                  </a:lnTo>
                  <a:lnTo>
                    <a:pt x="95" y="151"/>
                  </a:lnTo>
                  <a:lnTo>
                    <a:pt x="97" y="166"/>
                  </a:lnTo>
                  <a:lnTo>
                    <a:pt x="99" y="186"/>
                  </a:lnTo>
                  <a:lnTo>
                    <a:pt x="101" y="203"/>
                  </a:lnTo>
                  <a:lnTo>
                    <a:pt x="103" y="220"/>
                  </a:lnTo>
                  <a:lnTo>
                    <a:pt x="106" y="238"/>
                  </a:lnTo>
                  <a:lnTo>
                    <a:pt x="108" y="257"/>
                  </a:lnTo>
                  <a:lnTo>
                    <a:pt x="110" y="274"/>
                  </a:lnTo>
                  <a:lnTo>
                    <a:pt x="112" y="294"/>
                  </a:lnTo>
                  <a:lnTo>
                    <a:pt x="112" y="311"/>
                  </a:lnTo>
                  <a:lnTo>
                    <a:pt x="112" y="329"/>
                  </a:lnTo>
                  <a:lnTo>
                    <a:pt x="112" y="346"/>
                  </a:lnTo>
                  <a:lnTo>
                    <a:pt x="114" y="363"/>
                  </a:lnTo>
                  <a:lnTo>
                    <a:pt x="112" y="380"/>
                  </a:lnTo>
                  <a:lnTo>
                    <a:pt x="112" y="396"/>
                  </a:lnTo>
                  <a:lnTo>
                    <a:pt x="112" y="411"/>
                  </a:lnTo>
                  <a:lnTo>
                    <a:pt x="112" y="428"/>
                  </a:lnTo>
                  <a:lnTo>
                    <a:pt x="110" y="441"/>
                  </a:lnTo>
                  <a:lnTo>
                    <a:pt x="108" y="456"/>
                  </a:lnTo>
                  <a:lnTo>
                    <a:pt x="106" y="471"/>
                  </a:lnTo>
                  <a:lnTo>
                    <a:pt x="106" y="484"/>
                  </a:lnTo>
                  <a:lnTo>
                    <a:pt x="103" y="495"/>
                  </a:lnTo>
                  <a:lnTo>
                    <a:pt x="103" y="506"/>
                  </a:lnTo>
                  <a:lnTo>
                    <a:pt x="101" y="515"/>
                  </a:lnTo>
                  <a:lnTo>
                    <a:pt x="101" y="525"/>
                  </a:lnTo>
                  <a:lnTo>
                    <a:pt x="99" y="538"/>
                  </a:lnTo>
                  <a:lnTo>
                    <a:pt x="99" y="543"/>
                  </a:lnTo>
                  <a:lnTo>
                    <a:pt x="39" y="534"/>
                  </a:lnTo>
                  <a:lnTo>
                    <a:pt x="39" y="532"/>
                  </a:lnTo>
                  <a:lnTo>
                    <a:pt x="39" y="530"/>
                  </a:lnTo>
                  <a:lnTo>
                    <a:pt x="39" y="523"/>
                  </a:lnTo>
                  <a:lnTo>
                    <a:pt x="39" y="515"/>
                  </a:lnTo>
                  <a:lnTo>
                    <a:pt x="39" y="502"/>
                  </a:lnTo>
                  <a:lnTo>
                    <a:pt x="43" y="491"/>
                  </a:lnTo>
                  <a:lnTo>
                    <a:pt x="43" y="478"/>
                  </a:lnTo>
                  <a:lnTo>
                    <a:pt x="47" y="465"/>
                  </a:lnTo>
                  <a:lnTo>
                    <a:pt x="47" y="445"/>
                  </a:lnTo>
                  <a:lnTo>
                    <a:pt x="47" y="428"/>
                  </a:lnTo>
                  <a:lnTo>
                    <a:pt x="47" y="417"/>
                  </a:lnTo>
                  <a:lnTo>
                    <a:pt x="49" y="406"/>
                  </a:lnTo>
                  <a:lnTo>
                    <a:pt x="49" y="398"/>
                  </a:lnTo>
                  <a:lnTo>
                    <a:pt x="51" y="387"/>
                  </a:lnTo>
                  <a:lnTo>
                    <a:pt x="49" y="374"/>
                  </a:lnTo>
                  <a:lnTo>
                    <a:pt x="49" y="363"/>
                  </a:lnTo>
                  <a:lnTo>
                    <a:pt x="49" y="352"/>
                  </a:lnTo>
                  <a:lnTo>
                    <a:pt x="49" y="342"/>
                  </a:lnTo>
                  <a:lnTo>
                    <a:pt x="49" y="329"/>
                  </a:lnTo>
                  <a:lnTo>
                    <a:pt x="49" y="318"/>
                  </a:lnTo>
                  <a:lnTo>
                    <a:pt x="49" y="305"/>
                  </a:lnTo>
                  <a:lnTo>
                    <a:pt x="49" y="294"/>
                  </a:lnTo>
                  <a:lnTo>
                    <a:pt x="47" y="281"/>
                  </a:lnTo>
                  <a:lnTo>
                    <a:pt x="47" y="270"/>
                  </a:lnTo>
                  <a:lnTo>
                    <a:pt x="45" y="255"/>
                  </a:lnTo>
                  <a:lnTo>
                    <a:pt x="43" y="244"/>
                  </a:lnTo>
                  <a:lnTo>
                    <a:pt x="41" y="229"/>
                  </a:lnTo>
                  <a:lnTo>
                    <a:pt x="39" y="218"/>
                  </a:lnTo>
                  <a:lnTo>
                    <a:pt x="39" y="203"/>
                  </a:lnTo>
                  <a:lnTo>
                    <a:pt x="39" y="192"/>
                  </a:lnTo>
                  <a:lnTo>
                    <a:pt x="34" y="177"/>
                  </a:lnTo>
                  <a:lnTo>
                    <a:pt x="32" y="166"/>
                  </a:lnTo>
                  <a:lnTo>
                    <a:pt x="30" y="151"/>
                  </a:lnTo>
                  <a:lnTo>
                    <a:pt x="30" y="140"/>
                  </a:lnTo>
                  <a:lnTo>
                    <a:pt x="26" y="127"/>
                  </a:lnTo>
                  <a:lnTo>
                    <a:pt x="23" y="117"/>
                  </a:lnTo>
                  <a:lnTo>
                    <a:pt x="21" y="106"/>
                  </a:lnTo>
                  <a:lnTo>
                    <a:pt x="21" y="95"/>
                  </a:lnTo>
                  <a:lnTo>
                    <a:pt x="17" y="84"/>
                  </a:lnTo>
                  <a:lnTo>
                    <a:pt x="15" y="73"/>
                  </a:lnTo>
                  <a:lnTo>
                    <a:pt x="13" y="62"/>
                  </a:lnTo>
                  <a:lnTo>
                    <a:pt x="13" y="54"/>
                  </a:lnTo>
                  <a:lnTo>
                    <a:pt x="8" y="39"/>
                  </a:lnTo>
                  <a:lnTo>
                    <a:pt x="4" y="24"/>
                  </a:lnTo>
                  <a:lnTo>
                    <a:pt x="2" y="13"/>
                  </a:lnTo>
                  <a:lnTo>
                    <a:pt x="0" y="4"/>
                  </a:lnTo>
                  <a:lnTo>
                    <a:pt x="0" y="0"/>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460"/>
            <p:cNvSpPr>
              <a:spLocks/>
            </p:cNvSpPr>
            <p:nvPr/>
          </p:nvSpPr>
          <p:spPr bwMode="auto">
            <a:xfrm>
              <a:off x="1438275" y="1531938"/>
              <a:ext cx="258763" cy="528638"/>
            </a:xfrm>
            <a:custGeom>
              <a:avLst/>
              <a:gdLst>
                <a:gd name="T0" fmla="*/ 141 w 163"/>
                <a:gd name="T1" fmla="*/ 0 h 333"/>
                <a:gd name="T2" fmla="*/ 85 w 163"/>
                <a:gd name="T3" fmla="*/ 137 h 333"/>
                <a:gd name="T4" fmla="*/ 0 w 163"/>
                <a:gd name="T5" fmla="*/ 303 h 333"/>
                <a:gd name="T6" fmla="*/ 67 w 163"/>
                <a:gd name="T7" fmla="*/ 333 h 333"/>
                <a:gd name="T8" fmla="*/ 124 w 163"/>
                <a:gd name="T9" fmla="*/ 230 h 333"/>
                <a:gd name="T10" fmla="*/ 163 w 163"/>
                <a:gd name="T11" fmla="*/ 111 h 333"/>
                <a:gd name="T12" fmla="*/ 141 w 163"/>
                <a:gd name="T13" fmla="*/ 0 h 333"/>
                <a:gd name="T14" fmla="*/ 141 w 163"/>
                <a:gd name="T15" fmla="*/ 0 h 3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333">
                  <a:moveTo>
                    <a:pt x="141" y="0"/>
                  </a:moveTo>
                  <a:lnTo>
                    <a:pt x="85" y="137"/>
                  </a:lnTo>
                  <a:lnTo>
                    <a:pt x="0" y="303"/>
                  </a:lnTo>
                  <a:lnTo>
                    <a:pt x="67" y="333"/>
                  </a:lnTo>
                  <a:lnTo>
                    <a:pt x="124" y="230"/>
                  </a:lnTo>
                  <a:lnTo>
                    <a:pt x="163" y="111"/>
                  </a:lnTo>
                  <a:lnTo>
                    <a:pt x="141" y="0"/>
                  </a:lnTo>
                  <a:lnTo>
                    <a:pt x="14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461"/>
            <p:cNvSpPr>
              <a:spLocks/>
            </p:cNvSpPr>
            <p:nvPr/>
          </p:nvSpPr>
          <p:spPr bwMode="auto">
            <a:xfrm>
              <a:off x="1384300" y="1481138"/>
              <a:ext cx="274638" cy="531813"/>
            </a:xfrm>
            <a:custGeom>
              <a:avLst/>
              <a:gdLst>
                <a:gd name="T0" fmla="*/ 160 w 173"/>
                <a:gd name="T1" fmla="*/ 0 h 335"/>
                <a:gd name="T2" fmla="*/ 173 w 173"/>
                <a:gd name="T3" fmla="*/ 28 h 335"/>
                <a:gd name="T4" fmla="*/ 86 w 173"/>
                <a:gd name="T5" fmla="*/ 227 h 335"/>
                <a:gd name="T6" fmla="*/ 28 w 173"/>
                <a:gd name="T7" fmla="*/ 335 h 335"/>
                <a:gd name="T8" fmla="*/ 0 w 173"/>
                <a:gd name="T9" fmla="*/ 320 h 335"/>
                <a:gd name="T10" fmla="*/ 95 w 173"/>
                <a:gd name="T11" fmla="*/ 149 h 335"/>
                <a:gd name="T12" fmla="*/ 160 w 173"/>
                <a:gd name="T13" fmla="*/ 0 h 335"/>
                <a:gd name="T14" fmla="*/ 160 w 173"/>
                <a:gd name="T15" fmla="*/ 0 h 3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335">
                  <a:moveTo>
                    <a:pt x="160" y="0"/>
                  </a:moveTo>
                  <a:lnTo>
                    <a:pt x="173" y="28"/>
                  </a:lnTo>
                  <a:lnTo>
                    <a:pt x="86" y="227"/>
                  </a:lnTo>
                  <a:lnTo>
                    <a:pt x="28" y="335"/>
                  </a:lnTo>
                  <a:lnTo>
                    <a:pt x="0" y="320"/>
                  </a:lnTo>
                  <a:lnTo>
                    <a:pt x="95" y="149"/>
                  </a:lnTo>
                  <a:lnTo>
                    <a:pt x="160" y="0"/>
                  </a:lnTo>
                  <a:lnTo>
                    <a:pt x="160"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462"/>
            <p:cNvSpPr>
              <a:spLocks/>
            </p:cNvSpPr>
            <p:nvPr/>
          </p:nvSpPr>
          <p:spPr bwMode="auto">
            <a:xfrm>
              <a:off x="1624013" y="1682750"/>
              <a:ext cx="347663" cy="587375"/>
            </a:xfrm>
            <a:custGeom>
              <a:avLst/>
              <a:gdLst>
                <a:gd name="T0" fmla="*/ 121 w 219"/>
                <a:gd name="T1" fmla="*/ 7 h 370"/>
                <a:gd name="T2" fmla="*/ 130 w 219"/>
                <a:gd name="T3" fmla="*/ 22 h 370"/>
                <a:gd name="T4" fmla="*/ 143 w 219"/>
                <a:gd name="T5" fmla="*/ 50 h 370"/>
                <a:gd name="T6" fmla="*/ 150 w 219"/>
                <a:gd name="T7" fmla="*/ 67 h 370"/>
                <a:gd name="T8" fmla="*/ 160 w 219"/>
                <a:gd name="T9" fmla="*/ 91 h 370"/>
                <a:gd name="T10" fmla="*/ 167 w 219"/>
                <a:gd name="T11" fmla="*/ 109 h 370"/>
                <a:gd name="T12" fmla="*/ 175 w 219"/>
                <a:gd name="T13" fmla="*/ 130 h 370"/>
                <a:gd name="T14" fmla="*/ 184 w 219"/>
                <a:gd name="T15" fmla="*/ 148 h 370"/>
                <a:gd name="T16" fmla="*/ 193 w 219"/>
                <a:gd name="T17" fmla="*/ 165 h 370"/>
                <a:gd name="T18" fmla="*/ 204 w 219"/>
                <a:gd name="T19" fmla="*/ 184 h 370"/>
                <a:gd name="T20" fmla="*/ 210 w 219"/>
                <a:gd name="T21" fmla="*/ 193 h 370"/>
                <a:gd name="T22" fmla="*/ 214 w 219"/>
                <a:gd name="T23" fmla="*/ 210 h 370"/>
                <a:gd name="T24" fmla="*/ 219 w 219"/>
                <a:gd name="T25" fmla="*/ 232 h 370"/>
                <a:gd name="T26" fmla="*/ 219 w 219"/>
                <a:gd name="T27" fmla="*/ 258 h 370"/>
                <a:gd name="T28" fmla="*/ 210 w 219"/>
                <a:gd name="T29" fmla="*/ 280 h 370"/>
                <a:gd name="T30" fmla="*/ 191 w 219"/>
                <a:gd name="T31" fmla="*/ 299 h 370"/>
                <a:gd name="T32" fmla="*/ 169 w 219"/>
                <a:gd name="T33" fmla="*/ 314 h 370"/>
                <a:gd name="T34" fmla="*/ 156 w 219"/>
                <a:gd name="T35" fmla="*/ 325 h 370"/>
                <a:gd name="T36" fmla="*/ 152 w 219"/>
                <a:gd name="T37" fmla="*/ 323 h 370"/>
                <a:gd name="T38" fmla="*/ 145 w 219"/>
                <a:gd name="T39" fmla="*/ 303 h 370"/>
                <a:gd name="T40" fmla="*/ 139 w 219"/>
                <a:gd name="T41" fmla="*/ 286 h 370"/>
                <a:gd name="T42" fmla="*/ 134 w 219"/>
                <a:gd name="T43" fmla="*/ 262 h 370"/>
                <a:gd name="T44" fmla="*/ 128 w 219"/>
                <a:gd name="T45" fmla="*/ 241 h 370"/>
                <a:gd name="T46" fmla="*/ 126 w 219"/>
                <a:gd name="T47" fmla="*/ 219 h 370"/>
                <a:gd name="T48" fmla="*/ 126 w 219"/>
                <a:gd name="T49" fmla="*/ 208 h 370"/>
                <a:gd name="T50" fmla="*/ 106 w 219"/>
                <a:gd name="T51" fmla="*/ 366 h 370"/>
                <a:gd name="T52" fmla="*/ 0 w 219"/>
                <a:gd name="T53" fmla="*/ 364 h 370"/>
                <a:gd name="T54" fmla="*/ 9 w 219"/>
                <a:gd name="T55" fmla="*/ 344 h 370"/>
                <a:gd name="T56" fmla="*/ 18 w 219"/>
                <a:gd name="T57" fmla="*/ 323 h 370"/>
                <a:gd name="T58" fmla="*/ 31 w 219"/>
                <a:gd name="T59" fmla="*/ 297 h 370"/>
                <a:gd name="T60" fmla="*/ 44 w 219"/>
                <a:gd name="T61" fmla="*/ 269 h 370"/>
                <a:gd name="T62" fmla="*/ 54 w 219"/>
                <a:gd name="T63" fmla="*/ 234 h 370"/>
                <a:gd name="T64" fmla="*/ 67 w 219"/>
                <a:gd name="T65" fmla="*/ 199 h 370"/>
                <a:gd name="T66" fmla="*/ 78 w 219"/>
                <a:gd name="T67" fmla="*/ 171 h 370"/>
                <a:gd name="T68" fmla="*/ 85 w 219"/>
                <a:gd name="T69" fmla="*/ 152 h 370"/>
                <a:gd name="T70" fmla="*/ 93 w 219"/>
                <a:gd name="T71" fmla="*/ 126 h 370"/>
                <a:gd name="T72" fmla="*/ 102 w 219"/>
                <a:gd name="T73" fmla="*/ 93 h 370"/>
                <a:gd name="T74" fmla="*/ 108 w 219"/>
                <a:gd name="T75" fmla="*/ 63 h 370"/>
                <a:gd name="T76" fmla="*/ 111 w 219"/>
                <a:gd name="T77" fmla="*/ 39 h 370"/>
                <a:gd name="T78" fmla="*/ 115 w 219"/>
                <a:gd name="T79" fmla="*/ 20 h 370"/>
                <a:gd name="T80" fmla="*/ 119 w 219"/>
                <a:gd name="T81" fmla="*/ 3 h 370"/>
                <a:gd name="T82" fmla="*/ 119 w 219"/>
                <a:gd name="T83"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370">
                  <a:moveTo>
                    <a:pt x="119" y="0"/>
                  </a:moveTo>
                  <a:lnTo>
                    <a:pt x="121" y="7"/>
                  </a:lnTo>
                  <a:lnTo>
                    <a:pt x="126" y="11"/>
                  </a:lnTo>
                  <a:lnTo>
                    <a:pt x="130" y="22"/>
                  </a:lnTo>
                  <a:lnTo>
                    <a:pt x="134" y="33"/>
                  </a:lnTo>
                  <a:lnTo>
                    <a:pt x="143" y="50"/>
                  </a:lnTo>
                  <a:lnTo>
                    <a:pt x="145" y="59"/>
                  </a:lnTo>
                  <a:lnTo>
                    <a:pt x="150" y="67"/>
                  </a:lnTo>
                  <a:lnTo>
                    <a:pt x="154" y="78"/>
                  </a:lnTo>
                  <a:lnTo>
                    <a:pt x="160" y="91"/>
                  </a:lnTo>
                  <a:lnTo>
                    <a:pt x="162" y="100"/>
                  </a:lnTo>
                  <a:lnTo>
                    <a:pt x="167" y="109"/>
                  </a:lnTo>
                  <a:lnTo>
                    <a:pt x="169" y="119"/>
                  </a:lnTo>
                  <a:lnTo>
                    <a:pt x="175" y="130"/>
                  </a:lnTo>
                  <a:lnTo>
                    <a:pt x="178" y="139"/>
                  </a:lnTo>
                  <a:lnTo>
                    <a:pt x="184" y="148"/>
                  </a:lnTo>
                  <a:lnTo>
                    <a:pt x="186" y="156"/>
                  </a:lnTo>
                  <a:lnTo>
                    <a:pt x="193" y="165"/>
                  </a:lnTo>
                  <a:lnTo>
                    <a:pt x="197" y="176"/>
                  </a:lnTo>
                  <a:lnTo>
                    <a:pt x="204" y="184"/>
                  </a:lnTo>
                  <a:lnTo>
                    <a:pt x="208" y="191"/>
                  </a:lnTo>
                  <a:lnTo>
                    <a:pt x="210" y="193"/>
                  </a:lnTo>
                  <a:lnTo>
                    <a:pt x="212" y="202"/>
                  </a:lnTo>
                  <a:lnTo>
                    <a:pt x="214" y="210"/>
                  </a:lnTo>
                  <a:lnTo>
                    <a:pt x="219" y="221"/>
                  </a:lnTo>
                  <a:lnTo>
                    <a:pt x="219" y="232"/>
                  </a:lnTo>
                  <a:lnTo>
                    <a:pt x="219" y="245"/>
                  </a:lnTo>
                  <a:lnTo>
                    <a:pt x="219" y="258"/>
                  </a:lnTo>
                  <a:lnTo>
                    <a:pt x="219" y="269"/>
                  </a:lnTo>
                  <a:lnTo>
                    <a:pt x="210" y="280"/>
                  </a:lnTo>
                  <a:lnTo>
                    <a:pt x="201" y="290"/>
                  </a:lnTo>
                  <a:lnTo>
                    <a:pt x="191" y="299"/>
                  </a:lnTo>
                  <a:lnTo>
                    <a:pt x="180" y="310"/>
                  </a:lnTo>
                  <a:lnTo>
                    <a:pt x="169" y="314"/>
                  </a:lnTo>
                  <a:lnTo>
                    <a:pt x="162" y="321"/>
                  </a:lnTo>
                  <a:lnTo>
                    <a:pt x="156" y="325"/>
                  </a:lnTo>
                  <a:lnTo>
                    <a:pt x="156" y="329"/>
                  </a:lnTo>
                  <a:lnTo>
                    <a:pt x="152" y="323"/>
                  </a:lnTo>
                  <a:lnTo>
                    <a:pt x="150" y="312"/>
                  </a:lnTo>
                  <a:lnTo>
                    <a:pt x="145" y="303"/>
                  </a:lnTo>
                  <a:lnTo>
                    <a:pt x="143" y="297"/>
                  </a:lnTo>
                  <a:lnTo>
                    <a:pt x="139" y="286"/>
                  </a:lnTo>
                  <a:lnTo>
                    <a:pt x="137" y="277"/>
                  </a:lnTo>
                  <a:lnTo>
                    <a:pt x="134" y="262"/>
                  </a:lnTo>
                  <a:lnTo>
                    <a:pt x="132" y="254"/>
                  </a:lnTo>
                  <a:lnTo>
                    <a:pt x="128" y="241"/>
                  </a:lnTo>
                  <a:lnTo>
                    <a:pt x="128" y="230"/>
                  </a:lnTo>
                  <a:lnTo>
                    <a:pt x="126" y="219"/>
                  </a:lnTo>
                  <a:lnTo>
                    <a:pt x="126" y="212"/>
                  </a:lnTo>
                  <a:lnTo>
                    <a:pt x="126" y="208"/>
                  </a:lnTo>
                  <a:lnTo>
                    <a:pt x="119" y="277"/>
                  </a:lnTo>
                  <a:lnTo>
                    <a:pt x="106" y="366"/>
                  </a:lnTo>
                  <a:lnTo>
                    <a:pt x="0" y="370"/>
                  </a:lnTo>
                  <a:lnTo>
                    <a:pt x="0" y="364"/>
                  </a:lnTo>
                  <a:lnTo>
                    <a:pt x="7" y="355"/>
                  </a:lnTo>
                  <a:lnTo>
                    <a:pt x="9" y="344"/>
                  </a:lnTo>
                  <a:lnTo>
                    <a:pt x="13" y="336"/>
                  </a:lnTo>
                  <a:lnTo>
                    <a:pt x="18" y="323"/>
                  </a:lnTo>
                  <a:lnTo>
                    <a:pt x="26" y="312"/>
                  </a:lnTo>
                  <a:lnTo>
                    <a:pt x="31" y="297"/>
                  </a:lnTo>
                  <a:lnTo>
                    <a:pt x="35" y="284"/>
                  </a:lnTo>
                  <a:lnTo>
                    <a:pt x="44" y="269"/>
                  </a:lnTo>
                  <a:lnTo>
                    <a:pt x="50" y="254"/>
                  </a:lnTo>
                  <a:lnTo>
                    <a:pt x="54" y="234"/>
                  </a:lnTo>
                  <a:lnTo>
                    <a:pt x="63" y="217"/>
                  </a:lnTo>
                  <a:lnTo>
                    <a:pt x="67" y="199"/>
                  </a:lnTo>
                  <a:lnTo>
                    <a:pt x="76" y="182"/>
                  </a:lnTo>
                  <a:lnTo>
                    <a:pt x="78" y="171"/>
                  </a:lnTo>
                  <a:lnTo>
                    <a:pt x="82" y="161"/>
                  </a:lnTo>
                  <a:lnTo>
                    <a:pt x="85" y="152"/>
                  </a:lnTo>
                  <a:lnTo>
                    <a:pt x="87" y="143"/>
                  </a:lnTo>
                  <a:lnTo>
                    <a:pt x="93" y="126"/>
                  </a:lnTo>
                  <a:lnTo>
                    <a:pt x="98" y="109"/>
                  </a:lnTo>
                  <a:lnTo>
                    <a:pt x="102" y="93"/>
                  </a:lnTo>
                  <a:lnTo>
                    <a:pt x="104" y="78"/>
                  </a:lnTo>
                  <a:lnTo>
                    <a:pt x="108" y="63"/>
                  </a:lnTo>
                  <a:lnTo>
                    <a:pt x="111" y="52"/>
                  </a:lnTo>
                  <a:lnTo>
                    <a:pt x="111" y="39"/>
                  </a:lnTo>
                  <a:lnTo>
                    <a:pt x="113" y="31"/>
                  </a:lnTo>
                  <a:lnTo>
                    <a:pt x="115" y="20"/>
                  </a:lnTo>
                  <a:lnTo>
                    <a:pt x="117" y="13"/>
                  </a:lnTo>
                  <a:lnTo>
                    <a:pt x="119" y="3"/>
                  </a:lnTo>
                  <a:lnTo>
                    <a:pt x="119" y="0"/>
                  </a:lnTo>
                  <a:lnTo>
                    <a:pt x="119" y="0"/>
                  </a:lnTo>
                  <a:close/>
                </a:path>
              </a:pathLst>
            </a:custGeom>
            <a:solidFill>
              <a:srgbClr val="BA87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463"/>
            <p:cNvSpPr>
              <a:spLocks/>
            </p:cNvSpPr>
            <p:nvPr/>
          </p:nvSpPr>
          <p:spPr bwMode="auto">
            <a:xfrm>
              <a:off x="1824038" y="1597025"/>
              <a:ext cx="395288" cy="398463"/>
            </a:xfrm>
            <a:custGeom>
              <a:avLst/>
              <a:gdLst>
                <a:gd name="T0" fmla="*/ 8 w 249"/>
                <a:gd name="T1" fmla="*/ 0 h 251"/>
                <a:gd name="T2" fmla="*/ 127 w 249"/>
                <a:gd name="T3" fmla="*/ 100 h 251"/>
                <a:gd name="T4" fmla="*/ 177 w 249"/>
                <a:gd name="T5" fmla="*/ 70 h 251"/>
                <a:gd name="T6" fmla="*/ 246 w 249"/>
                <a:gd name="T7" fmla="*/ 18 h 251"/>
                <a:gd name="T8" fmla="*/ 249 w 249"/>
                <a:gd name="T9" fmla="*/ 39 h 251"/>
                <a:gd name="T10" fmla="*/ 134 w 249"/>
                <a:gd name="T11" fmla="*/ 111 h 251"/>
                <a:gd name="T12" fmla="*/ 151 w 249"/>
                <a:gd name="T13" fmla="*/ 184 h 251"/>
                <a:gd name="T14" fmla="*/ 155 w 249"/>
                <a:gd name="T15" fmla="*/ 206 h 251"/>
                <a:gd name="T16" fmla="*/ 140 w 249"/>
                <a:gd name="T17" fmla="*/ 208 h 251"/>
                <a:gd name="T18" fmla="*/ 132 w 249"/>
                <a:gd name="T19" fmla="*/ 163 h 251"/>
                <a:gd name="T20" fmla="*/ 125 w 249"/>
                <a:gd name="T21" fmla="*/ 251 h 251"/>
                <a:gd name="T22" fmla="*/ 110 w 249"/>
                <a:gd name="T23" fmla="*/ 223 h 251"/>
                <a:gd name="T24" fmla="*/ 114 w 249"/>
                <a:gd name="T25" fmla="*/ 171 h 251"/>
                <a:gd name="T26" fmla="*/ 119 w 249"/>
                <a:gd name="T27" fmla="*/ 111 h 251"/>
                <a:gd name="T28" fmla="*/ 0 w 249"/>
                <a:gd name="T29" fmla="*/ 13 h 251"/>
                <a:gd name="T30" fmla="*/ 8 w 249"/>
                <a:gd name="T31" fmla="*/ 0 h 251"/>
                <a:gd name="T32" fmla="*/ 8 w 249"/>
                <a:gd name="T33"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251">
                  <a:moveTo>
                    <a:pt x="8" y="0"/>
                  </a:moveTo>
                  <a:lnTo>
                    <a:pt x="127" y="100"/>
                  </a:lnTo>
                  <a:lnTo>
                    <a:pt x="177" y="70"/>
                  </a:lnTo>
                  <a:lnTo>
                    <a:pt x="246" y="18"/>
                  </a:lnTo>
                  <a:lnTo>
                    <a:pt x="249" y="39"/>
                  </a:lnTo>
                  <a:lnTo>
                    <a:pt x="134" y="111"/>
                  </a:lnTo>
                  <a:lnTo>
                    <a:pt x="151" y="184"/>
                  </a:lnTo>
                  <a:lnTo>
                    <a:pt x="155" y="206"/>
                  </a:lnTo>
                  <a:lnTo>
                    <a:pt x="140" y="208"/>
                  </a:lnTo>
                  <a:lnTo>
                    <a:pt x="132" y="163"/>
                  </a:lnTo>
                  <a:lnTo>
                    <a:pt x="125" y="251"/>
                  </a:lnTo>
                  <a:lnTo>
                    <a:pt x="110" y="223"/>
                  </a:lnTo>
                  <a:lnTo>
                    <a:pt x="114" y="171"/>
                  </a:lnTo>
                  <a:lnTo>
                    <a:pt x="119" y="111"/>
                  </a:lnTo>
                  <a:lnTo>
                    <a:pt x="0" y="13"/>
                  </a:lnTo>
                  <a:lnTo>
                    <a:pt x="8" y="0"/>
                  </a:lnTo>
                  <a:lnTo>
                    <a:pt x="8" y="0"/>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464"/>
            <p:cNvSpPr>
              <a:spLocks/>
            </p:cNvSpPr>
            <p:nvPr/>
          </p:nvSpPr>
          <p:spPr bwMode="auto">
            <a:xfrm>
              <a:off x="1824038" y="1587500"/>
              <a:ext cx="98425" cy="106363"/>
            </a:xfrm>
            <a:custGeom>
              <a:avLst/>
              <a:gdLst>
                <a:gd name="T0" fmla="*/ 0 w 62"/>
                <a:gd name="T1" fmla="*/ 19 h 67"/>
                <a:gd name="T2" fmla="*/ 4 w 62"/>
                <a:gd name="T3" fmla="*/ 0 h 67"/>
                <a:gd name="T4" fmla="*/ 54 w 62"/>
                <a:gd name="T5" fmla="*/ 43 h 67"/>
                <a:gd name="T6" fmla="*/ 62 w 62"/>
                <a:gd name="T7" fmla="*/ 67 h 67"/>
                <a:gd name="T8" fmla="*/ 0 w 62"/>
                <a:gd name="T9" fmla="*/ 19 h 67"/>
                <a:gd name="T10" fmla="*/ 0 w 62"/>
                <a:gd name="T11" fmla="*/ 19 h 67"/>
              </a:gdLst>
              <a:ahLst/>
              <a:cxnLst>
                <a:cxn ang="0">
                  <a:pos x="T0" y="T1"/>
                </a:cxn>
                <a:cxn ang="0">
                  <a:pos x="T2" y="T3"/>
                </a:cxn>
                <a:cxn ang="0">
                  <a:pos x="T4" y="T5"/>
                </a:cxn>
                <a:cxn ang="0">
                  <a:pos x="T6" y="T7"/>
                </a:cxn>
                <a:cxn ang="0">
                  <a:pos x="T8" y="T9"/>
                </a:cxn>
                <a:cxn ang="0">
                  <a:pos x="T10" y="T11"/>
                </a:cxn>
              </a:cxnLst>
              <a:rect l="0" t="0" r="r" b="b"/>
              <a:pathLst>
                <a:path w="62" h="67">
                  <a:moveTo>
                    <a:pt x="0" y="19"/>
                  </a:moveTo>
                  <a:lnTo>
                    <a:pt x="4" y="0"/>
                  </a:lnTo>
                  <a:lnTo>
                    <a:pt x="54" y="43"/>
                  </a:lnTo>
                  <a:lnTo>
                    <a:pt x="62" y="67"/>
                  </a:lnTo>
                  <a:lnTo>
                    <a:pt x="0" y="19"/>
                  </a:lnTo>
                  <a:lnTo>
                    <a:pt x="0" y="19"/>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465"/>
            <p:cNvSpPr>
              <a:spLocks/>
            </p:cNvSpPr>
            <p:nvPr/>
          </p:nvSpPr>
          <p:spPr bwMode="auto">
            <a:xfrm>
              <a:off x="1995488" y="1789113"/>
              <a:ext cx="26988" cy="209550"/>
            </a:xfrm>
            <a:custGeom>
              <a:avLst/>
              <a:gdLst>
                <a:gd name="T0" fmla="*/ 11 w 17"/>
                <a:gd name="T1" fmla="*/ 0 h 132"/>
                <a:gd name="T2" fmla="*/ 17 w 17"/>
                <a:gd name="T3" fmla="*/ 18 h 132"/>
                <a:gd name="T4" fmla="*/ 11 w 17"/>
                <a:gd name="T5" fmla="*/ 132 h 132"/>
                <a:gd name="T6" fmla="*/ 0 w 17"/>
                <a:gd name="T7" fmla="*/ 104 h 132"/>
                <a:gd name="T8" fmla="*/ 11 w 17"/>
                <a:gd name="T9" fmla="*/ 0 h 132"/>
                <a:gd name="T10" fmla="*/ 11 w 17"/>
                <a:gd name="T11" fmla="*/ 0 h 132"/>
              </a:gdLst>
              <a:ahLst/>
              <a:cxnLst>
                <a:cxn ang="0">
                  <a:pos x="T0" y="T1"/>
                </a:cxn>
                <a:cxn ang="0">
                  <a:pos x="T2" y="T3"/>
                </a:cxn>
                <a:cxn ang="0">
                  <a:pos x="T4" y="T5"/>
                </a:cxn>
                <a:cxn ang="0">
                  <a:pos x="T6" y="T7"/>
                </a:cxn>
                <a:cxn ang="0">
                  <a:pos x="T8" y="T9"/>
                </a:cxn>
                <a:cxn ang="0">
                  <a:pos x="T10" y="T11"/>
                </a:cxn>
              </a:cxnLst>
              <a:rect l="0" t="0" r="r" b="b"/>
              <a:pathLst>
                <a:path w="17" h="132">
                  <a:moveTo>
                    <a:pt x="11" y="0"/>
                  </a:moveTo>
                  <a:lnTo>
                    <a:pt x="17" y="18"/>
                  </a:lnTo>
                  <a:lnTo>
                    <a:pt x="11" y="132"/>
                  </a:lnTo>
                  <a:lnTo>
                    <a:pt x="0" y="104"/>
                  </a:lnTo>
                  <a:lnTo>
                    <a:pt x="11" y="0"/>
                  </a:lnTo>
                  <a:lnTo>
                    <a:pt x="11" y="0"/>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0" name="Group 629"/>
          <p:cNvGrpSpPr/>
          <p:nvPr/>
        </p:nvGrpSpPr>
        <p:grpSpPr>
          <a:xfrm>
            <a:off x="0" y="5856288"/>
            <a:ext cx="3716338" cy="855663"/>
            <a:chOff x="0" y="5856288"/>
            <a:chExt cx="3716338" cy="855663"/>
          </a:xfrm>
        </p:grpSpPr>
        <p:sp>
          <p:nvSpPr>
            <p:cNvPr id="504" name="Freeform 497"/>
            <p:cNvSpPr>
              <a:spLocks/>
            </p:cNvSpPr>
            <p:nvPr/>
          </p:nvSpPr>
          <p:spPr bwMode="auto">
            <a:xfrm>
              <a:off x="0" y="6434138"/>
              <a:ext cx="1139825" cy="225425"/>
            </a:xfrm>
            <a:custGeom>
              <a:avLst/>
              <a:gdLst>
                <a:gd name="T0" fmla="*/ 11 w 718"/>
                <a:gd name="T1" fmla="*/ 97 h 142"/>
                <a:gd name="T2" fmla="*/ 41 w 718"/>
                <a:gd name="T3" fmla="*/ 90 h 142"/>
                <a:gd name="T4" fmla="*/ 80 w 718"/>
                <a:gd name="T5" fmla="*/ 84 h 142"/>
                <a:gd name="T6" fmla="*/ 128 w 718"/>
                <a:gd name="T7" fmla="*/ 77 h 142"/>
                <a:gd name="T8" fmla="*/ 175 w 718"/>
                <a:gd name="T9" fmla="*/ 75 h 142"/>
                <a:gd name="T10" fmla="*/ 218 w 718"/>
                <a:gd name="T11" fmla="*/ 67 h 142"/>
                <a:gd name="T12" fmla="*/ 260 w 718"/>
                <a:gd name="T13" fmla="*/ 67 h 142"/>
                <a:gd name="T14" fmla="*/ 301 w 718"/>
                <a:gd name="T15" fmla="*/ 62 h 142"/>
                <a:gd name="T16" fmla="*/ 340 w 718"/>
                <a:gd name="T17" fmla="*/ 60 h 142"/>
                <a:gd name="T18" fmla="*/ 376 w 718"/>
                <a:gd name="T19" fmla="*/ 58 h 142"/>
                <a:gd name="T20" fmla="*/ 411 w 718"/>
                <a:gd name="T21" fmla="*/ 58 h 142"/>
                <a:gd name="T22" fmla="*/ 443 w 718"/>
                <a:gd name="T23" fmla="*/ 56 h 142"/>
                <a:gd name="T24" fmla="*/ 476 w 718"/>
                <a:gd name="T25" fmla="*/ 56 h 142"/>
                <a:gd name="T26" fmla="*/ 511 w 718"/>
                <a:gd name="T27" fmla="*/ 54 h 142"/>
                <a:gd name="T28" fmla="*/ 521 w 718"/>
                <a:gd name="T29" fmla="*/ 45 h 142"/>
                <a:gd name="T30" fmla="*/ 558 w 718"/>
                <a:gd name="T31" fmla="*/ 19 h 142"/>
                <a:gd name="T32" fmla="*/ 604 w 718"/>
                <a:gd name="T33" fmla="*/ 2 h 142"/>
                <a:gd name="T34" fmla="*/ 636 w 718"/>
                <a:gd name="T35" fmla="*/ 0 h 142"/>
                <a:gd name="T36" fmla="*/ 653 w 718"/>
                <a:gd name="T37" fmla="*/ 8 h 142"/>
                <a:gd name="T38" fmla="*/ 625 w 718"/>
                <a:gd name="T39" fmla="*/ 30 h 142"/>
                <a:gd name="T40" fmla="*/ 621 w 718"/>
                <a:gd name="T41" fmla="*/ 36 h 142"/>
                <a:gd name="T42" fmla="*/ 658 w 718"/>
                <a:gd name="T43" fmla="*/ 39 h 142"/>
                <a:gd name="T44" fmla="*/ 699 w 718"/>
                <a:gd name="T45" fmla="*/ 49 h 142"/>
                <a:gd name="T46" fmla="*/ 716 w 718"/>
                <a:gd name="T47" fmla="*/ 62 h 142"/>
                <a:gd name="T48" fmla="*/ 714 w 718"/>
                <a:gd name="T49" fmla="*/ 93 h 142"/>
                <a:gd name="T50" fmla="*/ 686 w 718"/>
                <a:gd name="T51" fmla="*/ 112 h 142"/>
                <a:gd name="T52" fmla="*/ 660 w 718"/>
                <a:gd name="T53" fmla="*/ 121 h 142"/>
                <a:gd name="T54" fmla="*/ 617 w 718"/>
                <a:gd name="T55" fmla="*/ 108 h 142"/>
                <a:gd name="T56" fmla="*/ 582 w 718"/>
                <a:gd name="T57" fmla="*/ 93 h 142"/>
                <a:gd name="T58" fmla="*/ 560 w 718"/>
                <a:gd name="T59" fmla="*/ 86 h 142"/>
                <a:gd name="T60" fmla="*/ 524 w 718"/>
                <a:gd name="T61" fmla="*/ 86 h 142"/>
                <a:gd name="T62" fmla="*/ 493 w 718"/>
                <a:gd name="T63" fmla="*/ 86 h 142"/>
                <a:gd name="T64" fmla="*/ 465 w 718"/>
                <a:gd name="T65" fmla="*/ 86 h 142"/>
                <a:gd name="T66" fmla="*/ 426 w 718"/>
                <a:gd name="T67" fmla="*/ 88 h 142"/>
                <a:gd name="T68" fmla="*/ 385 w 718"/>
                <a:gd name="T69" fmla="*/ 101 h 142"/>
                <a:gd name="T70" fmla="*/ 348 w 718"/>
                <a:gd name="T71" fmla="*/ 112 h 142"/>
                <a:gd name="T72" fmla="*/ 305 w 718"/>
                <a:gd name="T73" fmla="*/ 116 h 142"/>
                <a:gd name="T74" fmla="*/ 277 w 718"/>
                <a:gd name="T75" fmla="*/ 125 h 142"/>
                <a:gd name="T76" fmla="*/ 240 w 718"/>
                <a:gd name="T77" fmla="*/ 125 h 142"/>
                <a:gd name="T78" fmla="*/ 206 w 718"/>
                <a:gd name="T79" fmla="*/ 127 h 142"/>
                <a:gd name="T80" fmla="*/ 167 w 718"/>
                <a:gd name="T81" fmla="*/ 132 h 142"/>
                <a:gd name="T82" fmla="*/ 132 w 718"/>
                <a:gd name="T83" fmla="*/ 134 h 142"/>
                <a:gd name="T84" fmla="*/ 100 w 718"/>
                <a:gd name="T85" fmla="*/ 136 h 142"/>
                <a:gd name="T86" fmla="*/ 67 w 718"/>
                <a:gd name="T87" fmla="*/ 138 h 142"/>
                <a:gd name="T88" fmla="*/ 32 w 718"/>
                <a:gd name="T89" fmla="*/ 140 h 142"/>
                <a:gd name="T90" fmla="*/ 0 w 718"/>
                <a:gd name="T91" fmla="*/ 142 h 142"/>
                <a:gd name="T92" fmla="*/ 0 w 718"/>
                <a:gd name="T93" fmla="*/ 9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8" h="142">
                  <a:moveTo>
                    <a:pt x="0" y="99"/>
                  </a:moveTo>
                  <a:lnTo>
                    <a:pt x="0" y="99"/>
                  </a:lnTo>
                  <a:lnTo>
                    <a:pt x="11" y="97"/>
                  </a:lnTo>
                  <a:lnTo>
                    <a:pt x="17" y="93"/>
                  </a:lnTo>
                  <a:lnTo>
                    <a:pt x="30" y="93"/>
                  </a:lnTo>
                  <a:lnTo>
                    <a:pt x="41" y="90"/>
                  </a:lnTo>
                  <a:lnTo>
                    <a:pt x="54" y="90"/>
                  </a:lnTo>
                  <a:lnTo>
                    <a:pt x="65" y="86"/>
                  </a:lnTo>
                  <a:lnTo>
                    <a:pt x="80" y="84"/>
                  </a:lnTo>
                  <a:lnTo>
                    <a:pt x="95" y="84"/>
                  </a:lnTo>
                  <a:lnTo>
                    <a:pt x="112" y="82"/>
                  </a:lnTo>
                  <a:lnTo>
                    <a:pt x="128" y="77"/>
                  </a:lnTo>
                  <a:lnTo>
                    <a:pt x="143" y="77"/>
                  </a:lnTo>
                  <a:lnTo>
                    <a:pt x="158" y="75"/>
                  </a:lnTo>
                  <a:lnTo>
                    <a:pt x="175" y="75"/>
                  </a:lnTo>
                  <a:lnTo>
                    <a:pt x="190" y="71"/>
                  </a:lnTo>
                  <a:lnTo>
                    <a:pt x="206" y="69"/>
                  </a:lnTo>
                  <a:lnTo>
                    <a:pt x="218" y="67"/>
                  </a:lnTo>
                  <a:lnTo>
                    <a:pt x="234" y="67"/>
                  </a:lnTo>
                  <a:lnTo>
                    <a:pt x="247" y="67"/>
                  </a:lnTo>
                  <a:lnTo>
                    <a:pt x="260" y="67"/>
                  </a:lnTo>
                  <a:lnTo>
                    <a:pt x="275" y="64"/>
                  </a:lnTo>
                  <a:lnTo>
                    <a:pt x="288" y="64"/>
                  </a:lnTo>
                  <a:lnTo>
                    <a:pt x="301" y="62"/>
                  </a:lnTo>
                  <a:lnTo>
                    <a:pt x="314" y="62"/>
                  </a:lnTo>
                  <a:lnTo>
                    <a:pt x="327" y="60"/>
                  </a:lnTo>
                  <a:lnTo>
                    <a:pt x="340" y="60"/>
                  </a:lnTo>
                  <a:lnTo>
                    <a:pt x="353" y="58"/>
                  </a:lnTo>
                  <a:lnTo>
                    <a:pt x="363" y="58"/>
                  </a:lnTo>
                  <a:lnTo>
                    <a:pt x="376" y="58"/>
                  </a:lnTo>
                  <a:lnTo>
                    <a:pt x="389" y="58"/>
                  </a:lnTo>
                  <a:lnTo>
                    <a:pt x="400" y="58"/>
                  </a:lnTo>
                  <a:lnTo>
                    <a:pt x="411" y="58"/>
                  </a:lnTo>
                  <a:lnTo>
                    <a:pt x="422" y="56"/>
                  </a:lnTo>
                  <a:lnTo>
                    <a:pt x="435" y="56"/>
                  </a:lnTo>
                  <a:lnTo>
                    <a:pt x="443" y="56"/>
                  </a:lnTo>
                  <a:lnTo>
                    <a:pt x="454" y="56"/>
                  </a:lnTo>
                  <a:lnTo>
                    <a:pt x="465" y="56"/>
                  </a:lnTo>
                  <a:lnTo>
                    <a:pt x="476" y="56"/>
                  </a:lnTo>
                  <a:lnTo>
                    <a:pt x="491" y="54"/>
                  </a:lnTo>
                  <a:lnTo>
                    <a:pt x="502" y="54"/>
                  </a:lnTo>
                  <a:lnTo>
                    <a:pt x="511" y="54"/>
                  </a:lnTo>
                  <a:lnTo>
                    <a:pt x="515" y="54"/>
                  </a:lnTo>
                  <a:lnTo>
                    <a:pt x="515" y="49"/>
                  </a:lnTo>
                  <a:lnTo>
                    <a:pt x="521" y="45"/>
                  </a:lnTo>
                  <a:lnTo>
                    <a:pt x="532" y="36"/>
                  </a:lnTo>
                  <a:lnTo>
                    <a:pt x="545" y="30"/>
                  </a:lnTo>
                  <a:lnTo>
                    <a:pt x="558" y="19"/>
                  </a:lnTo>
                  <a:lnTo>
                    <a:pt x="573" y="13"/>
                  </a:lnTo>
                  <a:lnTo>
                    <a:pt x="588" y="6"/>
                  </a:lnTo>
                  <a:lnTo>
                    <a:pt x="604" y="2"/>
                  </a:lnTo>
                  <a:lnTo>
                    <a:pt x="617" y="0"/>
                  </a:lnTo>
                  <a:lnTo>
                    <a:pt x="627" y="0"/>
                  </a:lnTo>
                  <a:lnTo>
                    <a:pt x="636" y="0"/>
                  </a:lnTo>
                  <a:lnTo>
                    <a:pt x="643" y="2"/>
                  </a:lnTo>
                  <a:lnTo>
                    <a:pt x="651" y="6"/>
                  </a:lnTo>
                  <a:lnTo>
                    <a:pt x="653" y="8"/>
                  </a:lnTo>
                  <a:lnTo>
                    <a:pt x="649" y="13"/>
                  </a:lnTo>
                  <a:lnTo>
                    <a:pt x="638" y="21"/>
                  </a:lnTo>
                  <a:lnTo>
                    <a:pt x="625" y="30"/>
                  </a:lnTo>
                  <a:lnTo>
                    <a:pt x="612" y="36"/>
                  </a:lnTo>
                  <a:lnTo>
                    <a:pt x="614" y="36"/>
                  </a:lnTo>
                  <a:lnTo>
                    <a:pt x="621" y="36"/>
                  </a:lnTo>
                  <a:lnTo>
                    <a:pt x="630" y="36"/>
                  </a:lnTo>
                  <a:lnTo>
                    <a:pt x="645" y="39"/>
                  </a:lnTo>
                  <a:lnTo>
                    <a:pt x="658" y="39"/>
                  </a:lnTo>
                  <a:lnTo>
                    <a:pt x="671" y="41"/>
                  </a:lnTo>
                  <a:lnTo>
                    <a:pt x="686" y="43"/>
                  </a:lnTo>
                  <a:lnTo>
                    <a:pt x="699" y="49"/>
                  </a:lnTo>
                  <a:lnTo>
                    <a:pt x="705" y="51"/>
                  </a:lnTo>
                  <a:lnTo>
                    <a:pt x="714" y="58"/>
                  </a:lnTo>
                  <a:lnTo>
                    <a:pt x="716" y="62"/>
                  </a:lnTo>
                  <a:lnTo>
                    <a:pt x="718" y="67"/>
                  </a:lnTo>
                  <a:lnTo>
                    <a:pt x="716" y="80"/>
                  </a:lnTo>
                  <a:lnTo>
                    <a:pt x="714" y="93"/>
                  </a:lnTo>
                  <a:lnTo>
                    <a:pt x="705" y="99"/>
                  </a:lnTo>
                  <a:lnTo>
                    <a:pt x="694" y="108"/>
                  </a:lnTo>
                  <a:lnTo>
                    <a:pt x="686" y="112"/>
                  </a:lnTo>
                  <a:lnTo>
                    <a:pt x="679" y="116"/>
                  </a:lnTo>
                  <a:lnTo>
                    <a:pt x="668" y="116"/>
                  </a:lnTo>
                  <a:lnTo>
                    <a:pt x="660" y="121"/>
                  </a:lnTo>
                  <a:lnTo>
                    <a:pt x="645" y="119"/>
                  </a:lnTo>
                  <a:lnTo>
                    <a:pt x="632" y="116"/>
                  </a:lnTo>
                  <a:lnTo>
                    <a:pt x="617" y="108"/>
                  </a:lnTo>
                  <a:lnTo>
                    <a:pt x="604" y="103"/>
                  </a:lnTo>
                  <a:lnTo>
                    <a:pt x="591" y="97"/>
                  </a:lnTo>
                  <a:lnTo>
                    <a:pt x="582" y="93"/>
                  </a:lnTo>
                  <a:lnTo>
                    <a:pt x="575" y="86"/>
                  </a:lnTo>
                  <a:lnTo>
                    <a:pt x="569" y="86"/>
                  </a:lnTo>
                  <a:lnTo>
                    <a:pt x="560" y="86"/>
                  </a:lnTo>
                  <a:lnTo>
                    <a:pt x="547" y="86"/>
                  </a:lnTo>
                  <a:lnTo>
                    <a:pt x="534" y="86"/>
                  </a:lnTo>
                  <a:lnTo>
                    <a:pt x="524" y="86"/>
                  </a:lnTo>
                  <a:lnTo>
                    <a:pt x="513" y="86"/>
                  </a:lnTo>
                  <a:lnTo>
                    <a:pt x="502" y="86"/>
                  </a:lnTo>
                  <a:lnTo>
                    <a:pt x="493" y="86"/>
                  </a:lnTo>
                  <a:lnTo>
                    <a:pt x="485" y="86"/>
                  </a:lnTo>
                  <a:lnTo>
                    <a:pt x="476" y="86"/>
                  </a:lnTo>
                  <a:lnTo>
                    <a:pt x="465" y="86"/>
                  </a:lnTo>
                  <a:lnTo>
                    <a:pt x="459" y="86"/>
                  </a:lnTo>
                  <a:lnTo>
                    <a:pt x="441" y="84"/>
                  </a:lnTo>
                  <a:lnTo>
                    <a:pt x="426" y="88"/>
                  </a:lnTo>
                  <a:lnTo>
                    <a:pt x="411" y="93"/>
                  </a:lnTo>
                  <a:lnTo>
                    <a:pt x="394" y="99"/>
                  </a:lnTo>
                  <a:lnTo>
                    <a:pt x="385" y="101"/>
                  </a:lnTo>
                  <a:lnTo>
                    <a:pt x="374" y="106"/>
                  </a:lnTo>
                  <a:lnTo>
                    <a:pt x="361" y="108"/>
                  </a:lnTo>
                  <a:lnTo>
                    <a:pt x="348" y="112"/>
                  </a:lnTo>
                  <a:lnTo>
                    <a:pt x="331" y="114"/>
                  </a:lnTo>
                  <a:lnTo>
                    <a:pt x="316" y="116"/>
                  </a:lnTo>
                  <a:lnTo>
                    <a:pt x="305" y="116"/>
                  </a:lnTo>
                  <a:lnTo>
                    <a:pt x="296" y="121"/>
                  </a:lnTo>
                  <a:lnTo>
                    <a:pt x="286" y="121"/>
                  </a:lnTo>
                  <a:lnTo>
                    <a:pt x="277" y="125"/>
                  </a:lnTo>
                  <a:lnTo>
                    <a:pt x="264" y="125"/>
                  </a:lnTo>
                  <a:lnTo>
                    <a:pt x="253" y="125"/>
                  </a:lnTo>
                  <a:lnTo>
                    <a:pt x="240" y="125"/>
                  </a:lnTo>
                  <a:lnTo>
                    <a:pt x="229" y="127"/>
                  </a:lnTo>
                  <a:lnTo>
                    <a:pt x="216" y="127"/>
                  </a:lnTo>
                  <a:lnTo>
                    <a:pt x="206" y="127"/>
                  </a:lnTo>
                  <a:lnTo>
                    <a:pt x="193" y="129"/>
                  </a:lnTo>
                  <a:lnTo>
                    <a:pt x="182" y="132"/>
                  </a:lnTo>
                  <a:lnTo>
                    <a:pt x="167" y="132"/>
                  </a:lnTo>
                  <a:lnTo>
                    <a:pt x="158" y="132"/>
                  </a:lnTo>
                  <a:lnTo>
                    <a:pt x="143" y="134"/>
                  </a:lnTo>
                  <a:lnTo>
                    <a:pt x="132" y="134"/>
                  </a:lnTo>
                  <a:lnTo>
                    <a:pt x="121" y="134"/>
                  </a:lnTo>
                  <a:lnTo>
                    <a:pt x="110" y="134"/>
                  </a:lnTo>
                  <a:lnTo>
                    <a:pt x="100" y="136"/>
                  </a:lnTo>
                  <a:lnTo>
                    <a:pt x="91" y="138"/>
                  </a:lnTo>
                  <a:lnTo>
                    <a:pt x="78" y="138"/>
                  </a:lnTo>
                  <a:lnTo>
                    <a:pt x="67" y="138"/>
                  </a:lnTo>
                  <a:lnTo>
                    <a:pt x="56" y="138"/>
                  </a:lnTo>
                  <a:lnTo>
                    <a:pt x="48" y="140"/>
                  </a:lnTo>
                  <a:lnTo>
                    <a:pt x="32" y="140"/>
                  </a:lnTo>
                  <a:lnTo>
                    <a:pt x="19" y="142"/>
                  </a:lnTo>
                  <a:lnTo>
                    <a:pt x="6" y="142"/>
                  </a:lnTo>
                  <a:lnTo>
                    <a:pt x="0" y="142"/>
                  </a:lnTo>
                  <a:lnTo>
                    <a:pt x="0" y="142"/>
                  </a:lnTo>
                  <a:lnTo>
                    <a:pt x="0" y="142"/>
                  </a:lnTo>
                  <a:lnTo>
                    <a:pt x="0" y="99"/>
                  </a:lnTo>
                  <a:lnTo>
                    <a:pt x="0" y="99"/>
                  </a:lnTo>
                  <a:close/>
                </a:path>
              </a:pathLst>
            </a:custGeom>
            <a:solidFill>
              <a:srgbClr val="FF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29" name="Group 628"/>
            <p:cNvGrpSpPr/>
            <p:nvPr/>
          </p:nvGrpSpPr>
          <p:grpSpPr>
            <a:xfrm>
              <a:off x="0" y="5856288"/>
              <a:ext cx="3716338" cy="855663"/>
              <a:chOff x="0" y="5856288"/>
              <a:chExt cx="3716338" cy="855663"/>
            </a:xfrm>
          </p:grpSpPr>
          <p:sp>
            <p:nvSpPr>
              <p:cNvPr id="495" name="Freeform 488"/>
              <p:cNvSpPr>
                <a:spLocks/>
              </p:cNvSpPr>
              <p:nvPr/>
            </p:nvSpPr>
            <p:spPr bwMode="auto">
              <a:xfrm>
                <a:off x="1411288" y="5983288"/>
                <a:ext cx="598488" cy="457200"/>
              </a:xfrm>
              <a:custGeom>
                <a:avLst/>
                <a:gdLst>
                  <a:gd name="T0" fmla="*/ 20 w 377"/>
                  <a:gd name="T1" fmla="*/ 284 h 288"/>
                  <a:gd name="T2" fmla="*/ 15 w 377"/>
                  <a:gd name="T3" fmla="*/ 266 h 288"/>
                  <a:gd name="T4" fmla="*/ 9 w 377"/>
                  <a:gd name="T5" fmla="*/ 242 h 288"/>
                  <a:gd name="T6" fmla="*/ 4 w 377"/>
                  <a:gd name="T7" fmla="*/ 223 h 288"/>
                  <a:gd name="T8" fmla="*/ 0 w 377"/>
                  <a:gd name="T9" fmla="*/ 206 h 288"/>
                  <a:gd name="T10" fmla="*/ 0 w 377"/>
                  <a:gd name="T11" fmla="*/ 184 h 288"/>
                  <a:gd name="T12" fmla="*/ 0 w 377"/>
                  <a:gd name="T13" fmla="*/ 162 h 288"/>
                  <a:gd name="T14" fmla="*/ 0 w 377"/>
                  <a:gd name="T15" fmla="*/ 139 h 288"/>
                  <a:gd name="T16" fmla="*/ 4 w 377"/>
                  <a:gd name="T17" fmla="*/ 119 h 288"/>
                  <a:gd name="T18" fmla="*/ 9 w 377"/>
                  <a:gd name="T19" fmla="*/ 97 h 288"/>
                  <a:gd name="T20" fmla="*/ 15 w 377"/>
                  <a:gd name="T21" fmla="*/ 72 h 288"/>
                  <a:gd name="T22" fmla="*/ 20 w 377"/>
                  <a:gd name="T23" fmla="*/ 52 h 288"/>
                  <a:gd name="T24" fmla="*/ 52 w 377"/>
                  <a:gd name="T25" fmla="*/ 35 h 288"/>
                  <a:gd name="T26" fmla="*/ 61 w 377"/>
                  <a:gd name="T27" fmla="*/ 72 h 288"/>
                  <a:gd name="T28" fmla="*/ 54 w 377"/>
                  <a:gd name="T29" fmla="*/ 85 h 288"/>
                  <a:gd name="T30" fmla="*/ 46 w 377"/>
                  <a:gd name="T31" fmla="*/ 108 h 288"/>
                  <a:gd name="T32" fmla="*/ 43 w 377"/>
                  <a:gd name="T33" fmla="*/ 139 h 288"/>
                  <a:gd name="T34" fmla="*/ 50 w 377"/>
                  <a:gd name="T35" fmla="*/ 173 h 288"/>
                  <a:gd name="T36" fmla="*/ 69 w 377"/>
                  <a:gd name="T37" fmla="*/ 206 h 288"/>
                  <a:gd name="T38" fmla="*/ 91 w 377"/>
                  <a:gd name="T39" fmla="*/ 236 h 288"/>
                  <a:gd name="T40" fmla="*/ 106 w 377"/>
                  <a:gd name="T41" fmla="*/ 253 h 288"/>
                  <a:gd name="T42" fmla="*/ 171 w 377"/>
                  <a:gd name="T43" fmla="*/ 221 h 288"/>
                  <a:gd name="T44" fmla="*/ 169 w 377"/>
                  <a:gd name="T45" fmla="*/ 208 h 288"/>
                  <a:gd name="T46" fmla="*/ 171 w 377"/>
                  <a:gd name="T47" fmla="*/ 180 h 288"/>
                  <a:gd name="T48" fmla="*/ 171 w 377"/>
                  <a:gd name="T49" fmla="*/ 158 h 288"/>
                  <a:gd name="T50" fmla="*/ 175 w 377"/>
                  <a:gd name="T51" fmla="*/ 139 h 288"/>
                  <a:gd name="T52" fmla="*/ 180 w 377"/>
                  <a:gd name="T53" fmla="*/ 117 h 288"/>
                  <a:gd name="T54" fmla="*/ 186 w 377"/>
                  <a:gd name="T55" fmla="*/ 97 h 288"/>
                  <a:gd name="T56" fmla="*/ 193 w 377"/>
                  <a:gd name="T57" fmla="*/ 76 h 288"/>
                  <a:gd name="T58" fmla="*/ 201 w 377"/>
                  <a:gd name="T59" fmla="*/ 56 h 288"/>
                  <a:gd name="T60" fmla="*/ 221 w 377"/>
                  <a:gd name="T61" fmla="*/ 28 h 288"/>
                  <a:gd name="T62" fmla="*/ 236 w 377"/>
                  <a:gd name="T63" fmla="*/ 7 h 288"/>
                  <a:gd name="T64" fmla="*/ 242 w 377"/>
                  <a:gd name="T65" fmla="*/ 0 h 288"/>
                  <a:gd name="T66" fmla="*/ 273 w 377"/>
                  <a:gd name="T67" fmla="*/ 20 h 288"/>
                  <a:gd name="T68" fmla="*/ 264 w 377"/>
                  <a:gd name="T69" fmla="*/ 35 h 288"/>
                  <a:gd name="T70" fmla="*/ 253 w 377"/>
                  <a:gd name="T71" fmla="*/ 61 h 288"/>
                  <a:gd name="T72" fmla="*/ 245 w 377"/>
                  <a:gd name="T73" fmla="*/ 87 h 288"/>
                  <a:gd name="T74" fmla="*/ 242 w 377"/>
                  <a:gd name="T75" fmla="*/ 106 h 288"/>
                  <a:gd name="T76" fmla="*/ 240 w 377"/>
                  <a:gd name="T77" fmla="*/ 128 h 288"/>
                  <a:gd name="T78" fmla="*/ 240 w 377"/>
                  <a:gd name="T79" fmla="*/ 147 h 288"/>
                  <a:gd name="T80" fmla="*/ 242 w 377"/>
                  <a:gd name="T81" fmla="*/ 171 h 288"/>
                  <a:gd name="T82" fmla="*/ 245 w 377"/>
                  <a:gd name="T83" fmla="*/ 191 h 288"/>
                  <a:gd name="T84" fmla="*/ 253 w 377"/>
                  <a:gd name="T85" fmla="*/ 219 h 288"/>
                  <a:gd name="T86" fmla="*/ 258 w 377"/>
                  <a:gd name="T87" fmla="*/ 240 h 288"/>
                  <a:gd name="T88" fmla="*/ 377 w 377"/>
                  <a:gd name="T89" fmla="*/ 288 h 288"/>
                  <a:gd name="T90" fmla="*/ 22 w 377"/>
                  <a:gd name="T91"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7" h="288">
                    <a:moveTo>
                      <a:pt x="22" y="288"/>
                    </a:moveTo>
                    <a:lnTo>
                      <a:pt x="20" y="284"/>
                    </a:lnTo>
                    <a:lnTo>
                      <a:pt x="17" y="277"/>
                    </a:lnTo>
                    <a:lnTo>
                      <a:pt x="15" y="266"/>
                    </a:lnTo>
                    <a:lnTo>
                      <a:pt x="11" y="253"/>
                    </a:lnTo>
                    <a:lnTo>
                      <a:pt x="9" y="242"/>
                    </a:lnTo>
                    <a:lnTo>
                      <a:pt x="7" y="234"/>
                    </a:lnTo>
                    <a:lnTo>
                      <a:pt x="4" y="223"/>
                    </a:lnTo>
                    <a:lnTo>
                      <a:pt x="2" y="214"/>
                    </a:lnTo>
                    <a:lnTo>
                      <a:pt x="0" y="206"/>
                    </a:lnTo>
                    <a:lnTo>
                      <a:pt x="0" y="195"/>
                    </a:lnTo>
                    <a:lnTo>
                      <a:pt x="0" y="184"/>
                    </a:lnTo>
                    <a:lnTo>
                      <a:pt x="0" y="173"/>
                    </a:lnTo>
                    <a:lnTo>
                      <a:pt x="0" y="162"/>
                    </a:lnTo>
                    <a:lnTo>
                      <a:pt x="0" y="149"/>
                    </a:lnTo>
                    <a:lnTo>
                      <a:pt x="0" y="139"/>
                    </a:lnTo>
                    <a:lnTo>
                      <a:pt x="2" y="130"/>
                    </a:lnTo>
                    <a:lnTo>
                      <a:pt x="4" y="119"/>
                    </a:lnTo>
                    <a:lnTo>
                      <a:pt x="7" y="108"/>
                    </a:lnTo>
                    <a:lnTo>
                      <a:pt x="9" y="97"/>
                    </a:lnTo>
                    <a:lnTo>
                      <a:pt x="11" y="89"/>
                    </a:lnTo>
                    <a:lnTo>
                      <a:pt x="15" y="72"/>
                    </a:lnTo>
                    <a:lnTo>
                      <a:pt x="17" y="61"/>
                    </a:lnTo>
                    <a:lnTo>
                      <a:pt x="20" y="52"/>
                    </a:lnTo>
                    <a:lnTo>
                      <a:pt x="22" y="50"/>
                    </a:lnTo>
                    <a:lnTo>
                      <a:pt x="52" y="35"/>
                    </a:lnTo>
                    <a:lnTo>
                      <a:pt x="63" y="72"/>
                    </a:lnTo>
                    <a:lnTo>
                      <a:pt x="61" y="72"/>
                    </a:lnTo>
                    <a:lnTo>
                      <a:pt x="59" y="78"/>
                    </a:lnTo>
                    <a:lnTo>
                      <a:pt x="54" y="85"/>
                    </a:lnTo>
                    <a:lnTo>
                      <a:pt x="50" y="97"/>
                    </a:lnTo>
                    <a:lnTo>
                      <a:pt x="46" y="108"/>
                    </a:lnTo>
                    <a:lnTo>
                      <a:pt x="43" y="123"/>
                    </a:lnTo>
                    <a:lnTo>
                      <a:pt x="43" y="139"/>
                    </a:lnTo>
                    <a:lnTo>
                      <a:pt x="48" y="158"/>
                    </a:lnTo>
                    <a:lnTo>
                      <a:pt x="50" y="173"/>
                    </a:lnTo>
                    <a:lnTo>
                      <a:pt x="61" y="191"/>
                    </a:lnTo>
                    <a:lnTo>
                      <a:pt x="69" y="206"/>
                    </a:lnTo>
                    <a:lnTo>
                      <a:pt x="82" y="223"/>
                    </a:lnTo>
                    <a:lnTo>
                      <a:pt x="91" y="236"/>
                    </a:lnTo>
                    <a:lnTo>
                      <a:pt x="102" y="247"/>
                    </a:lnTo>
                    <a:lnTo>
                      <a:pt x="106" y="253"/>
                    </a:lnTo>
                    <a:lnTo>
                      <a:pt x="110" y="258"/>
                    </a:lnTo>
                    <a:lnTo>
                      <a:pt x="171" y="221"/>
                    </a:lnTo>
                    <a:lnTo>
                      <a:pt x="169" y="216"/>
                    </a:lnTo>
                    <a:lnTo>
                      <a:pt x="169" y="208"/>
                    </a:lnTo>
                    <a:lnTo>
                      <a:pt x="169" y="195"/>
                    </a:lnTo>
                    <a:lnTo>
                      <a:pt x="171" y="180"/>
                    </a:lnTo>
                    <a:lnTo>
                      <a:pt x="171" y="169"/>
                    </a:lnTo>
                    <a:lnTo>
                      <a:pt x="171" y="158"/>
                    </a:lnTo>
                    <a:lnTo>
                      <a:pt x="173" y="147"/>
                    </a:lnTo>
                    <a:lnTo>
                      <a:pt x="175" y="139"/>
                    </a:lnTo>
                    <a:lnTo>
                      <a:pt x="178" y="128"/>
                    </a:lnTo>
                    <a:lnTo>
                      <a:pt x="180" y="117"/>
                    </a:lnTo>
                    <a:lnTo>
                      <a:pt x="182" y="106"/>
                    </a:lnTo>
                    <a:lnTo>
                      <a:pt x="186" y="97"/>
                    </a:lnTo>
                    <a:lnTo>
                      <a:pt x="188" y="87"/>
                    </a:lnTo>
                    <a:lnTo>
                      <a:pt x="193" y="76"/>
                    </a:lnTo>
                    <a:lnTo>
                      <a:pt x="197" y="65"/>
                    </a:lnTo>
                    <a:lnTo>
                      <a:pt x="201" y="56"/>
                    </a:lnTo>
                    <a:lnTo>
                      <a:pt x="210" y="41"/>
                    </a:lnTo>
                    <a:lnTo>
                      <a:pt x="221" y="28"/>
                    </a:lnTo>
                    <a:lnTo>
                      <a:pt x="227" y="15"/>
                    </a:lnTo>
                    <a:lnTo>
                      <a:pt x="236" y="7"/>
                    </a:lnTo>
                    <a:lnTo>
                      <a:pt x="238" y="0"/>
                    </a:lnTo>
                    <a:lnTo>
                      <a:pt x="242" y="0"/>
                    </a:lnTo>
                    <a:lnTo>
                      <a:pt x="275" y="20"/>
                    </a:lnTo>
                    <a:lnTo>
                      <a:pt x="273" y="20"/>
                    </a:lnTo>
                    <a:lnTo>
                      <a:pt x="268" y="26"/>
                    </a:lnTo>
                    <a:lnTo>
                      <a:pt x="264" y="35"/>
                    </a:lnTo>
                    <a:lnTo>
                      <a:pt x="260" y="46"/>
                    </a:lnTo>
                    <a:lnTo>
                      <a:pt x="253" y="61"/>
                    </a:lnTo>
                    <a:lnTo>
                      <a:pt x="247" y="78"/>
                    </a:lnTo>
                    <a:lnTo>
                      <a:pt x="245" y="87"/>
                    </a:lnTo>
                    <a:lnTo>
                      <a:pt x="245" y="97"/>
                    </a:lnTo>
                    <a:lnTo>
                      <a:pt x="242" y="106"/>
                    </a:lnTo>
                    <a:lnTo>
                      <a:pt x="242" y="117"/>
                    </a:lnTo>
                    <a:lnTo>
                      <a:pt x="240" y="128"/>
                    </a:lnTo>
                    <a:lnTo>
                      <a:pt x="240" y="139"/>
                    </a:lnTo>
                    <a:lnTo>
                      <a:pt x="240" y="147"/>
                    </a:lnTo>
                    <a:lnTo>
                      <a:pt x="242" y="160"/>
                    </a:lnTo>
                    <a:lnTo>
                      <a:pt x="242" y="171"/>
                    </a:lnTo>
                    <a:lnTo>
                      <a:pt x="245" y="182"/>
                    </a:lnTo>
                    <a:lnTo>
                      <a:pt x="245" y="191"/>
                    </a:lnTo>
                    <a:lnTo>
                      <a:pt x="249" y="201"/>
                    </a:lnTo>
                    <a:lnTo>
                      <a:pt x="253" y="219"/>
                    </a:lnTo>
                    <a:lnTo>
                      <a:pt x="255" y="232"/>
                    </a:lnTo>
                    <a:lnTo>
                      <a:pt x="258" y="240"/>
                    </a:lnTo>
                    <a:lnTo>
                      <a:pt x="260" y="247"/>
                    </a:lnTo>
                    <a:lnTo>
                      <a:pt x="377" y="288"/>
                    </a:lnTo>
                    <a:lnTo>
                      <a:pt x="22" y="288"/>
                    </a:lnTo>
                    <a:lnTo>
                      <a:pt x="22" y="288"/>
                    </a:lnTo>
                    <a:close/>
                  </a:path>
                </a:pathLst>
              </a:custGeom>
              <a:solidFill>
                <a:srgbClr val="BDA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89"/>
              <p:cNvSpPr>
                <a:spLocks/>
              </p:cNvSpPr>
              <p:nvPr/>
            </p:nvSpPr>
            <p:spPr bwMode="auto">
              <a:xfrm>
                <a:off x="1558925" y="5856288"/>
                <a:ext cx="971550" cy="628650"/>
              </a:xfrm>
              <a:custGeom>
                <a:avLst/>
                <a:gdLst>
                  <a:gd name="T0" fmla="*/ 558 w 612"/>
                  <a:gd name="T1" fmla="*/ 329 h 396"/>
                  <a:gd name="T2" fmla="*/ 582 w 612"/>
                  <a:gd name="T3" fmla="*/ 296 h 396"/>
                  <a:gd name="T4" fmla="*/ 597 w 612"/>
                  <a:gd name="T5" fmla="*/ 271 h 396"/>
                  <a:gd name="T6" fmla="*/ 610 w 612"/>
                  <a:gd name="T7" fmla="*/ 238 h 396"/>
                  <a:gd name="T8" fmla="*/ 612 w 612"/>
                  <a:gd name="T9" fmla="*/ 203 h 396"/>
                  <a:gd name="T10" fmla="*/ 608 w 612"/>
                  <a:gd name="T11" fmla="*/ 169 h 396"/>
                  <a:gd name="T12" fmla="*/ 602 w 612"/>
                  <a:gd name="T13" fmla="*/ 134 h 396"/>
                  <a:gd name="T14" fmla="*/ 591 w 612"/>
                  <a:gd name="T15" fmla="*/ 108 h 396"/>
                  <a:gd name="T16" fmla="*/ 586 w 612"/>
                  <a:gd name="T17" fmla="*/ 91 h 396"/>
                  <a:gd name="T18" fmla="*/ 554 w 612"/>
                  <a:gd name="T19" fmla="*/ 84 h 396"/>
                  <a:gd name="T20" fmla="*/ 563 w 612"/>
                  <a:gd name="T21" fmla="*/ 130 h 396"/>
                  <a:gd name="T22" fmla="*/ 563 w 612"/>
                  <a:gd name="T23" fmla="*/ 160 h 396"/>
                  <a:gd name="T24" fmla="*/ 554 w 612"/>
                  <a:gd name="T25" fmla="*/ 193 h 396"/>
                  <a:gd name="T26" fmla="*/ 537 w 612"/>
                  <a:gd name="T27" fmla="*/ 229 h 396"/>
                  <a:gd name="T28" fmla="*/ 522 w 612"/>
                  <a:gd name="T29" fmla="*/ 264 h 396"/>
                  <a:gd name="T30" fmla="*/ 496 w 612"/>
                  <a:gd name="T31" fmla="*/ 305 h 396"/>
                  <a:gd name="T32" fmla="*/ 448 w 612"/>
                  <a:gd name="T33" fmla="*/ 307 h 396"/>
                  <a:gd name="T34" fmla="*/ 448 w 612"/>
                  <a:gd name="T35" fmla="*/ 281 h 396"/>
                  <a:gd name="T36" fmla="*/ 446 w 612"/>
                  <a:gd name="T37" fmla="*/ 229 h 396"/>
                  <a:gd name="T38" fmla="*/ 439 w 612"/>
                  <a:gd name="T39" fmla="*/ 193 h 396"/>
                  <a:gd name="T40" fmla="*/ 437 w 612"/>
                  <a:gd name="T41" fmla="*/ 160 h 396"/>
                  <a:gd name="T42" fmla="*/ 433 w 612"/>
                  <a:gd name="T43" fmla="*/ 134 h 396"/>
                  <a:gd name="T44" fmla="*/ 428 w 612"/>
                  <a:gd name="T45" fmla="*/ 102 h 396"/>
                  <a:gd name="T46" fmla="*/ 370 w 612"/>
                  <a:gd name="T47" fmla="*/ 33 h 396"/>
                  <a:gd name="T48" fmla="*/ 368 w 612"/>
                  <a:gd name="T49" fmla="*/ 89 h 396"/>
                  <a:gd name="T50" fmla="*/ 379 w 612"/>
                  <a:gd name="T51" fmla="*/ 130 h 396"/>
                  <a:gd name="T52" fmla="*/ 385 w 612"/>
                  <a:gd name="T53" fmla="*/ 169 h 396"/>
                  <a:gd name="T54" fmla="*/ 381 w 612"/>
                  <a:gd name="T55" fmla="*/ 206 h 396"/>
                  <a:gd name="T56" fmla="*/ 366 w 612"/>
                  <a:gd name="T57" fmla="*/ 253 h 396"/>
                  <a:gd name="T58" fmla="*/ 348 w 612"/>
                  <a:gd name="T59" fmla="*/ 281 h 396"/>
                  <a:gd name="T60" fmla="*/ 277 w 612"/>
                  <a:gd name="T61" fmla="*/ 301 h 396"/>
                  <a:gd name="T62" fmla="*/ 286 w 612"/>
                  <a:gd name="T63" fmla="*/ 271 h 396"/>
                  <a:gd name="T64" fmla="*/ 294 w 612"/>
                  <a:gd name="T65" fmla="*/ 236 h 396"/>
                  <a:gd name="T66" fmla="*/ 305 w 612"/>
                  <a:gd name="T67" fmla="*/ 195 h 396"/>
                  <a:gd name="T68" fmla="*/ 310 w 612"/>
                  <a:gd name="T69" fmla="*/ 154 h 396"/>
                  <a:gd name="T70" fmla="*/ 312 w 612"/>
                  <a:gd name="T71" fmla="*/ 117 h 396"/>
                  <a:gd name="T72" fmla="*/ 310 w 612"/>
                  <a:gd name="T73" fmla="*/ 84 h 396"/>
                  <a:gd name="T74" fmla="*/ 303 w 612"/>
                  <a:gd name="T75" fmla="*/ 59 h 396"/>
                  <a:gd name="T76" fmla="*/ 294 w 612"/>
                  <a:gd name="T77" fmla="*/ 28 h 396"/>
                  <a:gd name="T78" fmla="*/ 242 w 612"/>
                  <a:gd name="T79" fmla="*/ 67 h 396"/>
                  <a:gd name="T80" fmla="*/ 247 w 612"/>
                  <a:gd name="T81" fmla="*/ 102 h 396"/>
                  <a:gd name="T82" fmla="*/ 247 w 612"/>
                  <a:gd name="T83" fmla="*/ 130 h 396"/>
                  <a:gd name="T84" fmla="*/ 247 w 612"/>
                  <a:gd name="T85" fmla="*/ 162 h 396"/>
                  <a:gd name="T86" fmla="*/ 242 w 612"/>
                  <a:gd name="T87" fmla="*/ 199 h 396"/>
                  <a:gd name="T88" fmla="*/ 234 w 612"/>
                  <a:gd name="T89" fmla="*/ 234 h 396"/>
                  <a:gd name="T90" fmla="*/ 225 w 612"/>
                  <a:gd name="T91" fmla="*/ 264 h 396"/>
                  <a:gd name="T92" fmla="*/ 210 w 612"/>
                  <a:gd name="T93" fmla="*/ 305 h 396"/>
                  <a:gd name="T94" fmla="*/ 117 w 612"/>
                  <a:gd name="T95" fmla="*/ 312 h 396"/>
                  <a:gd name="T96" fmla="*/ 119 w 612"/>
                  <a:gd name="T97" fmla="*/ 286 h 396"/>
                  <a:gd name="T98" fmla="*/ 121 w 612"/>
                  <a:gd name="T99" fmla="*/ 262 h 396"/>
                  <a:gd name="T100" fmla="*/ 119 w 612"/>
                  <a:gd name="T101" fmla="*/ 225 h 396"/>
                  <a:gd name="T102" fmla="*/ 113 w 612"/>
                  <a:gd name="T103" fmla="*/ 190 h 396"/>
                  <a:gd name="T104" fmla="*/ 102 w 612"/>
                  <a:gd name="T105" fmla="*/ 156 h 396"/>
                  <a:gd name="T106" fmla="*/ 85 w 612"/>
                  <a:gd name="T107" fmla="*/ 126 h 396"/>
                  <a:gd name="T108" fmla="*/ 41 w 612"/>
                  <a:gd name="T109" fmla="*/ 80 h 396"/>
                  <a:gd name="T110" fmla="*/ 22 w 612"/>
                  <a:gd name="T111" fmla="*/ 65 h 396"/>
                  <a:gd name="T112" fmla="*/ 41 w 612"/>
                  <a:gd name="T113" fmla="*/ 338 h 396"/>
                  <a:gd name="T114" fmla="*/ 552 w 612"/>
                  <a:gd name="T115" fmla="*/ 338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2" h="396">
                    <a:moveTo>
                      <a:pt x="552" y="338"/>
                    </a:moveTo>
                    <a:lnTo>
                      <a:pt x="552" y="333"/>
                    </a:lnTo>
                    <a:lnTo>
                      <a:pt x="558" y="329"/>
                    </a:lnTo>
                    <a:lnTo>
                      <a:pt x="567" y="318"/>
                    </a:lnTo>
                    <a:lnTo>
                      <a:pt x="580" y="305"/>
                    </a:lnTo>
                    <a:lnTo>
                      <a:pt x="582" y="296"/>
                    </a:lnTo>
                    <a:lnTo>
                      <a:pt x="586" y="288"/>
                    </a:lnTo>
                    <a:lnTo>
                      <a:pt x="593" y="279"/>
                    </a:lnTo>
                    <a:lnTo>
                      <a:pt x="597" y="271"/>
                    </a:lnTo>
                    <a:lnTo>
                      <a:pt x="602" y="260"/>
                    </a:lnTo>
                    <a:lnTo>
                      <a:pt x="606" y="249"/>
                    </a:lnTo>
                    <a:lnTo>
                      <a:pt x="610" y="238"/>
                    </a:lnTo>
                    <a:lnTo>
                      <a:pt x="612" y="227"/>
                    </a:lnTo>
                    <a:lnTo>
                      <a:pt x="612" y="214"/>
                    </a:lnTo>
                    <a:lnTo>
                      <a:pt x="612" y="203"/>
                    </a:lnTo>
                    <a:lnTo>
                      <a:pt x="612" y="190"/>
                    </a:lnTo>
                    <a:lnTo>
                      <a:pt x="612" y="180"/>
                    </a:lnTo>
                    <a:lnTo>
                      <a:pt x="608" y="169"/>
                    </a:lnTo>
                    <a:lnTo>
                      <a:pt x="606" y="156"/>
                    </a:lnTo>
                    <a:lnTo>
                      <a:pt x="604" y="145"/>
                    </a:lnTo>
                    <a:lnTo>
                      <a:pt x="602" y="134"/>
                    </a:lnTo>
                    <a:lnTo>
                      <a:pt x="597" y="126"/>
                    </a:lnTo>
                    <a:lnTo>
                      <a:pt x="595" y="117"/>
                    </a:lnTo>
                    <a:lnTo>
                      <a:pt x="591" y="108"/>
                    </a:lnTo>
                    <a:lnTo>
                      <a:pt x="591" y="102"/>
                    </a:lnTo>
                    <a:lnTo>
                      <a:pt x="586" y="93"/>
                    </a:lnTo>
                    <a:lnTo>
                      <a:pt x="586" y="91"/>
                    </a:lnTo>
                    <a:lnTo>
                      <a:pt x="545" y="67"/>
                    </a:lnTo>
                    <a:lnTo>
                      <a:pt x="550" y="76"/>
                    </a:lnTo>
                    <a:lnTo>
                      <a:pt x="554" y="84"/>
                    </a:lnTo>
                    <a:lnTo>
                      <a:pt x="558" y="97"/>
                    </a:lnTo>
                    <a:lnTo>
                      <a:pt x="560" y="110"/>
                    </a:lnTo>
                    <a:lnTo>
                      <a:pt x="563" y="130"/>
                    </a:lnTo>
                    <a:lnTo>
                      <a:pt x="563" y="139"/>
                    </a:lnTo>
                    <a:lnTo>
                      <a:pt x="563" y="149"/>
                    </a:lnTo>
                    <a:lnTo>
                      <a:pt x="563" y="160"/>
                    </a:lnTo>
                    <a:lnTo>
                      <a:pt x="563" y="173"/>
                    </a:lnTo>
                    <a:lnTo>
                      <a:pt x="556" y="184"/>
                    </a:lnTo>
                    <a:lnTo>
                      <a:pt x="554" y="193"/>
                    </a:lnTo>
                    <a:lnTo>
                      <a:pt x="547" y="206"/>
                    </a:lnTo>
                    <a:lnTo>
                      <a:pt x="545" y="219"/>
                    </a:lnTo>
                    <a:lnTo>
                      <a:pt x="537" y="229"/>
                    </a:lnTo>
                    <a:lnTo>
                      <a:pt x="532" y="242"/>
                    </a:lnTo>
                    <a:lnTo>
                      <a:pt x="528" y="253"/>
                    </a:lnTo>
                    <a:lnTo>
                      <a:pt x="522" y="264"/>
                    </a:lnTo>
                    <a:lnTo>
                      <a:pt x="511" y="281"/>
                    </a:lnTo>
                    <a:lnTo>
                      <a:pt x="502" y="296"/>
                    </a:lnTo>
                    <a:lnTo>
                      <a:pt x="496" y="305"/>
                    </a:lnTo>
                    <a:lnTo>
                      <a:pt x="493" y="312"/>
                    </a:lnTo>
                    <a:lnTo>
                      <a:pt x="450" y="312"/>
                    </a:lnTo>
                    <a:lnTo>
                      <a:pt x="448" y="307"/>
                    </a:lnTo>
                    <a:lnTo>
                      <a:pt x="448" y="303"/>
                    </a:lnTo>
                    <a:lnTo>
                      <a:pt x="448" y="292"/>
                    </a:lnTo>
                    <a:lnTo>
                      <a:pt x="448" y="281"/>
                    </a:lnTo>
                    <a:lnTo>
                      <a:pt x="446" y="264"/>
                    </a:lnTo>
                    <a:lnTo>
                      <a:pt x="446" y="249"/>
                    </a:lnTo>
                    <a:lnTo>
                      <a:pt x="446" y="229"/>
                    </a:lnTo>
                    <a:lnTo>
                      <a:pt x="444" y="212"/>
                    </a:lnTo>
                    <a:lnTo>
                      <a:pt x="441" y="201"/>
                    </a:lnTo>
                    <a:lnTo>
                      <a:pt x="439" y="193"/>
                    </a:lnTo>
                    <a:lnTo>
                      <a:pt x="437" y="182"/>
                    </a:lnTo>
                    <a:lnTo>
                      <a:pt x="437" y="171"/>
                    </a:lnTo>
                    <a:lnTo>
                      <a:pt x="437" y="160"/>
                    </a:lnTo>
                    <a:lnTo>
                      <a:pt x="435" y="152"/>
                    </a:lnTo>
                    <a:lnTo>
                      <a:pt x="433" y="143"/>
                    </a:lnTo>
                    <a:lnTo>
                      <a:pt x="433" y="134"/>
                    </a:lnTo>
                    <a:lnTo>
                      <a:pt x="428" y="119"/>
                    </a:lnTo>
                    <a:lnTo>
                      <a:pt x="428" y="110"/>
                    </a:lnTo>
                    <a:lnTo>
                      <a:pt x="428" y="102"/>
                    </a:lnTo>
                    <a:lnTo>
                      <a:pt x="428" y="100"/>
                    </a:lnTo>
                    <a:lnTo>
                      <a:pt x="403" y="39"/>
                    </a:lnTo>
                    <a:lnTo>
                      <a:pt x="370" y="33"/>
                    </a:lnTo>
                    <a:lnTo>
                      <a:pt x="366" y="80"/>
                    </a:lnTo>
                    <a:lnTo>
                      <a:pt x="366" y="82"/>
                    </a:lnTo>
                    <a:lnTo>
                      <a:pt x="368" y="89"/>
                    </a:lnTo>
                    <a:lnTo>
                      <a:pt x="370" y="100"/>
                    </a:lnTo>
                    <a:lnTo>
                      <a:pt x="377" y="115"/>
                    </a:lnTo>
                    <a:lnTo>
                      <a:pt x="379" y="130"/>
                    </a:lnTo>
                    <a:lnTo>
                      <a:pt x="383" y="149"/>
                    </a:lnTo>
                    <a:lnTo>
                      <a:pt x="383" y="158"/>
                    </a:lnTo>
                    <a:lnTo>
                      <a:pt x="385" y="169"/>
                    </a:lnTo>
                    <a:lnTo>
                      <a:pt x="385" y="177"/>
                    </a:lnTo>
                    <a:lnTo>
                      <a:pt x="385" y="188"/>
                    </a:lnTo>
                    <a:lnTo>
                      <a:pt x="381" y="206"/>
                    </a:lnTo>
                    <a:lnTo>
                      <a:pt x="379" y="223"/>
                    </a:lnTo>
                    <a:lnTo>
                      <a:pt x="370" y="238"/>
                    </a:lnTo>
                    <a:lnTo>
                      <a:pt x="366" y="253"/>
                    </a:lnTo>
                    <a:lnTo>
                      <a:pt x="359" y="266"/>
                    </a:lnTo>
                    <a:lnTo>
                      <a:pt x="353" y="277"/>
                    </a:lnTo>
                    <a:lnTo>
                      <a:pt x="348" y="281"/>
                    </a:lnTo>
                    <a:lnTo>
                      <a:pt x="348" y="286"/>
                    </a:lnTo>
                    <a:lnTo>
                      <a:pt x="277" y="305"/>
                    </a:lnTo>
                    <a:lnTo>
                      <a:pt x="277" y="301"/>
                    </a:lnTo>
                    <a:lnTo>
                      <a:pt x="281" y="288"/>
                    </a:lnTo>
                    <a:lnTo>
                      <a:pt x="284" y="279"/>
                    </a:lnTo>
                    <a:lnTo>
                      <a:pt x="286" y="271"/>
                    </a:lnTo>
                    <a:lnTo>
                      <a:pt x="288" y="260"/>
                    </a:lnTo>
                    <a:lnTo>
                      <a:pt x="294" y="249"/>
                    </a:lnTo>
                    <a:lnTo>
                      <a:pt x="294" y="236"/>
                    </a:lnTo>
                    <a:lnTo>
                      <a:pt x="299" y="221"/>
                    </a:lnTo>
                    <a:lnTo>
                      <a:pt x="301" y="208"/>
                    </a:lnTo>
                    <a:lnTo>
                      <a:pt x="305" y="195"/>
                    </a:lnTo>
                    <a:lnTo>
                      <a:pt x="307" y="180"/>
                    </a:lnTo>
                    <a:lnTo>
                      <a:pt x="310" y="169"/>
                    </a:lnTo>
                    <a:lnTo>
                      <a:pt x="310" y="154"/>
                    </a:lnTo>
                    <a:lnTo>
                      <a:pt x="314" y="143"/>
                    </a:lnTo>
                    <a:lnTo>
                      <a:pt x="312" y="128"/>
                    </a:lnTo>
                    <a:lnTo>
                      <a:pt x="312" y="117"/>
                    </a:lnTo>
                    <a:lnTo>
                      <a:pt x="310" y="104"/>
                    </a:lnTo>
                    <a:lnTo>
                      <a:pt x="310" y="93"/>
                    </a:lnTo>
                    <a:lnTo>
                      <a:pt x="310" y="84"/>
                    </a:lnTo>
                    <a:lnTo>
                      <a:pt x="307" y="74"/>
                    </a:lnTo>
                    <a:lnTo>
                      <a:pt x="305" y="65"/>
                    </a:lnTo>
                    <a:lnTo>
                      <a:pt x="303" y="59"/>
                    </a:lnTo>
                    <a:lnTo>
                      <a:pt x="299" y="43"/>
                    </a:lnTo>
                    <a:lnTo>
                      <a:pt x="294" y="35"/>
                    </a:lnTo>
                    <a:lnTo>
                      <a:pt x="294" y="28"/>
                    </a:lnTo>
                    <a:lnTo>
                      <a:pt x="232" y="0"/>
                    </a:lnTo>
                    <a:lnTo>
                      <a:pt x="242" y="65"/>
                    </a:lnTo>
                    <a:lnTo>
                      <a:pt x="242" y="67"/>
                    </a:lnTo>
                    <a:lnTo>
                      <a:pt x="242" y="74"/>
                    </a:lnTo>
                    <a:lnTo>
                      <a:pt x="245" y="84"/>
                    </a:lnTo>
                    <a:lnTo>
                      <a:pt x="247" y="102"/>
                    </a:lnTo>
                    <a:lnTo>
                      <a:pt x="247" y="110"/>
                    </a:lnTo>
                    <a:lnTo>
                      <a:pt x="247" y="119"/>
                    </a:lnTo>
                    <a:lnTo>
                      <a:pt x="247" y="130"/>
                    </a:lnTo>
                    <a:lnTo>
                      <a:pt x="249" y="141"/>
                    </a:lnTo>
                    <a:lnTo>
                      <a:pt x="247" y="152"/>
                    </a:lnTo>
                    <a:lnTo>
                      <a:pt x="247" y="162"/>
                    </a:lnTo>
                    <a:lnTo>
                      <a:pt x="247" y="175"/>
                    </a:lnTo>
                    <a:lnTo>
                      <a:pt x="247" y="188"/>
                    </a:lnTo>
                    <a:lnTo>
                      <a:pt x="242" y="199"/>
                    </a:lnTo>
                    <a:lnTo>
                      <a:pt x="240" y="210"/>
                    </a:lnTo>
                    <a:lnTo>
                      <a:pt x="236" y="221"/>
                    </a:lnTo>
                    <a:lnTo>
                      <a:pt x="234" y="234"/>
                    </a:lnTo>
                    <a:lnTo>
                      <a:pt x="232" y="245"/>
                    </a:lnTo>
                    <a:lnTo>
                      <a:pt x="227" y="253"/>
                    </a:lnTo>
                    <a:lnTo>
                      <a:pt x="225" y="264"/>
                    </a:lnTo>
                    <a:lnTo>
                      <a:pt x="223" y="277"/>
                    </a:lnTo>
                    <a:lnTo>
                      <a:pt x="216" y="292"/>
                    </a:lnTo>
                    <a:lnTo>
                      <a:pt x="210" y="305"/>
                    </a:lnTo>
                    <a:lnTo>
                      <a:pt x="208" y="314"/>
                    </a:lnTo>
                    <a:lnTo>
                      <a:pt x="208" y="318"/>
                    </a:lnTo>
                    <a:lnTo>
                      <a:pt x="117" y="312"/>
                    </a:lnTo>
                    <a:lnTo>
                      <a:pt x="117" y="305"/>
                    </a:lnTo>
                    <a:lnTo>
                      <a:pt x="119" y="294"/>
                    </a:lnTo>
                    <a:lnTo>
                      <a:pt x="119" y="286"/>
                    </a:lnTo>
                    <a:lnTo>
                      <a:pt x="119" y="279"/>
                    </a:lnTo>
                    <a:lnTo>
                      <a:pt x="119" y="271"/>
                    </a:lnTo>
                    <a:lnTo>
                      <a:pt x="121" y="262"/>
                    </a:lnTo>
                    <a:lnTo>
                      <a:pt x="119" y="249"/>
                    </a:lnTo>
                    <a:lnTo>
                      <a:pt x="119" y="236"/>
                    </a:lnTo>
                    <a:lnTo>
                      <a:pt x="119" y="225"/>
                    </a:lnTo>
                    <a:lnTo>
                      <a:pt x="119" y="214"/>
                    </a:lnTo>
                    <a:lnTo>
                      <a:pt x="117" y="201"/>
                    </a:lnTo>
                    <a:lnTo>
                      <a:pt x="113" y="190"/>
                    </a:lnTo>
                    <a:lnTo>
                      <a:pt x="108" y="177"/>
                    </a:lnTo>
                    <a:lnTo>
                      <a:pt x="108" y="169"/>
                    </a:lnTo>
                    <a:lnTo>
                      <a:pt x="102" y="156"/>
                    </a:lnTo>
                    <a:lnTo>
                      <a:pt x="95" y="143"/>
                    </a:lnTo>
                    <a:lnTo>
                      <a:pt x="89" y="134"/>
                    </a:lnTo>
                    <a:lnTo>
                      <a:pt x="85" y="126"/>
                    </a:lnTo>
                    <a:lnTo>
                      <a:pt x="67" y="106"/>
                    </a:lnTo>
                    <a:lnTo>
                      <a:pt x="54" y="93"/>
                    </a:lnTo>
                    <a:lnTo>
                      <a:pt x="41" y="80"/>
                    </a:lnTo>
                    <a:lnTo>
                      <a:pt x="30" y="71"/>
                    </a:lnTo>
                    <a:lnTo>
                      <a:pt x="24" y="65"/>
                    </a:lnTo>
                    <a:lnTo>
                      <a:pt x="22" y="65"/>
                    </a:lnTo>
                    <a:lnTo>
                      <a:pt x="0" y="100"/>
                    </a:lnTo>
                    <a:lnTo>
                      <a:pt x="48" y="188"/>
                    </a:lnTo>
                    <a:lnTo>
                      <a:pt x="41" y="338"/>
                    </a:lnTo>
                    <a:lnTo>
                      <a:pt x="450" y="383"/>
                    </a:lnTo>
                    <a:lnTo>
                      <a:pt x="586" y="396"/>
                    </a:lnTo>
                    <a:lnTo>
                      <a:pt x="552" y="338"/>
                    </a:lnTo>
                    <a:lnTo>
                      <a:pt x="552" y="338"/>
                    </a:lnTo>
                    <a:close/>
                  </a:path>
                </a:pathLst>
              </a:custGeom>
              <a:solidFill>
                <a:srgbClr val="FF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90"/>
              <p:cNvSpPr>
                <a:spLocks/>
              </p:cNvSpPr>
              <p:nvPr/>
            </p:nvSpPr>
            <p:spPr bwMode="auto">
              <a:xfrm>
                <a:off x="2881313" y="6172200"/>
                <a:ext cx="539750" cy="241300"/>
              </a:xfrm>
              <a:custGeom>
                <a:avLst/>
                <a:gdLst>
                  <a:gd name="T0" fmla="*/ 0 w 340"/>
                  <a:gd name="T1" fmla="*/ 46 h 152"/>
                  <a:gd name="T2" fmla="*/ 0 w 340"/>
                  <a:gd name="T3" fmla="*/ 52 h 152"/>
                  <a:gd name="T4" fmla="*/ 0 w 340"/>
                  <a:gd name="T5" fmla="*/ 59 h 152"/>
                  <a:gd name="T6" fmla="*/ 4 w 340"/>
                  <a:gd name="T7" fmla="*/ 69 h 152"/>
                  <a:gd name="T8" fmla="*/ 7 w 340"/>
                  <a:gd name="T9" fmla="*/ 80 h 152"/>
                  <a:gd name="T10" fmla="*/ 15 w 340"/>
                  <a:gd name="T11" fmla="*/ 89 h 152"/>
                  <a:gd name="T12" fmla="*/ 22 w 340"/>
                  <a:gd name="T13" fmla="*/ 100 h 152"/>
                  <a:gd name="T14" fmla="*/ 32 w 340"/>
                  <a:gd name="T15" fmla="*/ 113 h 152"/>
                  <a:gd name="T16" fmla="*/ 45 w 340"/>
                  <a:gd name="T17" fmla="*/ 119 h 152"/>
                  <a:gd name="T18" fmla="*/ 58 w 340"/>
                  <a:gd name="T19" fmla="*/ 128 h 152"/>
                  <a:gd name="T20" fmla="*/ 74 w 340"/>
                  <a:gd name="T21" fmla="*/ 134 h 152"/>
                  <a:gd name="T22" fmla="*/ 91 w 340"/>
                  <a:gd name="T23" fmla="*/ 141 h 152"/>
                  <a:gd name="T24" fmla="*/ 102 w 340"/>
                  <a:gd name="T25" fmla="*/ 145 h 152"/>
                  <a:gd name="T26" fmla="*/ 115 w 340"/>
                  <a:gd name="T27" fmla="*/ 147 h 152"/>
                  <a:gd name="T28" fmla="*/ 121 w 340"/>
                  <a:gd name="T29" fmla="*/ 149 h 152"/>
                  <a:gd name="T30" fmla="*/ 123 w 340"/>
                  <a:gd name="T31" fmla="*/ 152 h 152"/>
                  <a:gd name="T32" fmla="*/ 231 w 340"/>
                  <a:gd name="T33" fmla="*/ 149 h 152"/>
                  <a:gd name="T34" fmla="*/ 335 w 340"/>
                  <a:gd name="T35" fmla="*/ 130 h 152"/>
                  <a:gd name="T36" fmla="*/ 335 w 340"/>
                  <a:gd name="T37" fmla="*/ 128 h 152"/>
                  <a:gd name="T38" fmla="*/ 335 w 340"/>
                  <a:gd name="T39" fmla="*/ 121 h 152"/>
                  <a:gd name="T40" fmla="*/ 338 w 340"/>
                  <a:gd name="T41" fmla="*/ 113 h 152"/>
                  <a:gd name="T42" fmla="*/ 340 w 340"/>
                  <a:gd name="T43" fmla="*/ 104 h 152"/>
                  <a:gd name="T44" fmla="*/ 329 w 340"/>
                  <a:gd name="T45" fmla="*/ 91 h 152"/>
                  <a:gd name="T46" fmla="*/ 327 w 340"/>
                  <a:gd name="T47" fmla="*/ 89 h 152"/>
                  <a:gd name="T48" fmla="*/ 335 w 340"/>
                  <a:gd name="T49" fmla="*/ 52 h 152"/>
                  <a:gd name="T50" fmla="*/ 327 w 340"/>
                  <a:gd name="T51" fmla="*/ 35 h 152"/>
                  <a:gd name="T52" fmla="*/ 275 w 340"/>
                  <a:gd name="T53" fmla="*/ 0 h 152"/>
                  <a:gd name="T54" fmla="*/ 0 w 340"/>
                  <a:gd name="T55" fmla="*/ 46 h 152"/>
                  <a:gd name="T56" fmla="*/ 0 w 340"/>
                  <a:gd name="T57" fmla="*/ 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0" h="152">
                    <a:moveTo>
                      <a:pt x="0" y="46"/>
                    </a:moveTo>
                    <a:lnTo>
                      <a:pt x="0" y="52"/>
                    </a:lnTo>
                    <a:lnTo>
                      <a:pt x="0" y="59"/>
                    </a:lnTo>
                    <a:lnTo>
                      <a:pt x="4" y="69"/>
                    </a:lnTo>
                    <a:lnTo>
                      <a:pt x="7" y="80"/>
                    </a:lnTo>
                    <a:lnTo>
                      <a:pt x="15" y="89"/>
                    </a:lnTo>
                    <a:lnTo>
                      <a:pt x="22" y="100"/>
                    </a:lnTo>
                    <a:lnTo>
                      <a:pt x="32" y="113"/>
                    </a:lnTo>
                    <a:lnTo>
                      <a:pt x="45" y="119"/>
                    </a:lnTo>
                    <a:lnTo>
                      <a:pt x="58" y="128"/>
                    </a:lnTo>
                    <a:lnTo>
                      <a:pt x="74" y="134"/>
                    </a:lnTo>
                    <a:lnTo>
                      <a:pt x="91" y="141"/>
                    </a:lnTo>
                    <a:lnTo>
                      <a:pt x="102" y="145"/>
                    </a:lnTo>
                    <a:lnTo>
                      <a:pt x="115" y="147"/>
                    </a:lnTo>
                    <a:lnTo>
                      <a:pt x="121" y="149"/>
                    </a:lnTo>
                    <a:lnTo>
                      <a:pt x="123" y="152"/>
                    </a:lnTo>
                    <a:lnTo>
                      <a:pt x="231" y="149"/>
                    </a:lnTo>
                    <a:lnTo>
                      <a:pt x="335" y="130"/>
                    </a:lnTo>
                    <a:lnTo>
                      <a:pt x="335" y="128"/>
                    </a:lnTo>
                    <a:lnTo>
                      <a:pt x="335" y="121"/>
                    </a:lnTo>
                    <a:lnTo>
                      <a:pt x="338" y="113"/>
                    </a:lnTo>
                    <a:lnTo>
                      <a:pt x="340" y="104"/>
                    </a:lnTo>
                    <a:lnTo>
                      <a:pt x="329" y="91"/>
                    </a:lnTo>
                    <a:lnTo>
                      <a:pt x="327" y="89"/>
                    </a:lnTo>
                    <a:lnTo>
                      <a:pt x="335" y="52"/>
                    </a:lnTo>
                    <a:lnTo>
                      <a:pt x="327" y="35"/>
                    </a:lnTo>
                    <a:lnTo>
                      <a:pt x="275" y="0"/>
                    </a:lnTo>
                    <a:lnTo>
                      <a:pt x="0" y="46"/>
                    </a:lnTo>
                    <a:lnTo>
                      <a:pt x="0" y="46"/>
                    </a:lnTo>
                    <a:close/>
                  </a:path>
                </a:pathLst>
              </a:custGeom>
              <a:solidFill>
                <a:srgbClr val="BDA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91"/>
              <p:cNvSpPr>
                <a:spLocks/>
              </p:cNvSpPr>
              <p:nvPr/>
            </p:nvSpPr>
            <p:spPr bwMode="auto">
              <a:xfrm>
                <a:off x="2816225" y="5935663"/>
                <a:ext cx="596900" cy="419100"/>
              </a:xfrm>
              <a:custGeom>
                <a:avLst/>
                <a:gdLst>
                  <a:gd name="T0" fmla="*/ 73 w 376"/>
                  <a:gd name="T1" fmla="*/ 253 h 264"/>
                  <a:gd name="T2" fmla="*/ 48 w 376"/>
                  <a:gd name="T3" fmla="*/ 242 h 264"/>
                  <a:gd name="T4" fmla="*/ 30 w 376"/>
                  <a:gd name="T5" fmla="*/ 225 h 264"/>
                  <a:gd name="T6" fmla="*/ 17 w 376"/>
                  <a:gd name="T7" fmla="*/ 203 h 264"/>
                  <a:gd name="T8" fmla="*/ 9 w 376"/>
                  <a:gd name="T9" fmla="*/ 186 h 264"/>
                  <a:gd name="T10" fmla="*/ 4 w 376"/>
                  <a:gd name="T11" fmla="*/ 164 h 264"/>
                  <a:gd name="T12" fmla="*/ 2 w 376"/>
                  <a:gd name="T13" fmla="*/ 143 h 264"/>
                  <a:gd name="T14" fmla="*/ 0 w 376"/>
                  <a:gd name="T15" fmla="*/ 121 h 264"/>
                  <a:gd name="T16" fmla="*/ 2 w 376"/>
                  <a:gd name="T17" fmla="*/ 99 h 264"/>
                  <a:gd name="T18" fmla="*/ 6 w 376"/>
                  <a:gd name="T19" fmla="*/ 78 h 264"/>
                  <a:gd name="T20" fmla="*/ 15 w 376"/>
                  <a:gd name="T21" fmla="*/ 58 h 264"/>
                  <a:gd name="T22" fmla="*/ 37 w 376"/>
                  <a:gd name="T23" fmla="*/ 34 h 264"/>
                  <a:gd name="T24" fmla="*/ 63 w 376"/>
                  <a:gd name="T25" fmla="*/ 19 h 264"/>
                  <a:gd name="T26" fmla="*/ 82 w 376"/>
                  <a:gd name="T27" fmla="*/ 11 h 264"/>
                  <a:gd name="T28" fmla="*/ 106 w 376"/>
                  <a:gd name="T29" fmla="*/ 6 h 264"/>
                  <a:gd name="T30" fmla="*/ 125 w 376"/>
                  <a:gd name="T31" fmla="*/ 2 h 264"/>
                  <a:gd name="T32" fmla="*/ 149 w 376"/>
                  <a:gd name="T33" fmla="*/ 0 h 264"/>
                  <a:gd name="T34" fmla="*/ 169 w 376"/>
                  <a:gd name="T35" fmla="*/ 0 h 264"/>
                  <a:gd name="T36" fmla="*/ 197 w 376"/>
                  <a:gd name="T37" fmla="*/ 2 h 264"/>
                  <a:gd name="T38" fmla="*/ 225 w 376"/>
                  <a:gd name="T39" fmla="*/ 6 h 264"/>
                  <a:gd name="T40" fmla="*/ 244 w 376"/>
                  <a:gd name="T41" fmla="*/ 15 h 264"/>
                  <a:gd name="T42" fmla="*/ 264 w 376"/>
                  <a:gd name="T43" fmla="*/ 26 h 264"/>
                  <a:gd name="T44" fmla="*/ 283 w 376"/>
                  <a:gd name="T45" fmla="*/ 39 h 264"/>
                  <a:gd name="T46" fmla="*/ 305 w 376"/>
                  <a:gd name="T47" fmla="*/ 54 h 264"/>
                  <a:gd name="T48" fmla="*/ 350 w 376"/>
                  <a:gd name="T49" fmla="*/ 95 h 264"/>
                  <a:gd name="T50" fmla="*/ 376 w 376"/>
                  <a:gd name="T51" fmla="*/ 195 h 264"/>
                  <a:gd name="T52" fmla="*/ 266 w 376"/>
                  <a:gd name="T53" fmla="*/ 221 h 264"/>
                  <a:gd name="T54" fmla="*/ 227 w 376"/>
                  <a:gd name="T55" fmla="*/ 262 h 264"/>
                  <a:gd name="T56" fmla="*/ 210 w 376"/>
                  <a:gd name="T57" fmla="*/ 255 h 264"/>
                  <a:gd name="T58" fmla="*/ 201 w 376"/>
                  <a:gd name="T59" fmla="*/ 231 h 264"/>
                  <a:gd name="T60" fmla="*/ 203 w 376"/>
                  <a:gd name="T61" fmla="*/ 201 h 264"/>
                  <a:gd name="T62" fmla="*/ 199 w 376"/>
                  <a:gd name="T63" fmla="*/ 195 h 264"/>
                  <a:gd name="T64" fmla="*/ 173 w 376"/>
                  <a:gd name="T65" fmla="*/ 195 h 264"/>
                  <a:gd name="T66" fmla="*/ 158 w 376"/>
                  <a:gd name="T67" fmla="*/ 216 h 264"/>
                  <a:gd name="T68" fmla="*/ 149 w 376"/>
                  <a:gd name="T69" fmla="*/ 253 h 264"/>
                  <a:gd name="T70" fmla="*/ 132 w 376"/>
                  <a:gd name="T71" fmla="*/ 264 h 264"/>
                  <a:gd name="T72" fmla="*/ 112 w 376"/>
                  <a:gd name="T73" fmla="*/ 262 h 264"/>
                  <a:gd name="T74" fmla="*/ 86 w 376"/>
                  <a:gd name="T75" fmla="*/ 255 h 264"/>
                  <a:gd name="T76" fmla="*/ 82 w 376"/>
                  <a:gd name="T77" fmla="*/ 25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6" h="264">
                    <a:moveTo>
                      <a:pt x="82" y="253"/>
                    </a:moveTo>
                    <a:lnTo>
                      <a:pt x="73" y="253"/>
                    </a:lnTo>
                    <a:lnTo>
                      <a:pt x="58" y="249"/>
                    </a:lnTo>
                    <a:lnTo>
                      <a:pt x="48" y="242"/>
                    </a:lnTo>
                    <a:lnTo>
                      <a:pt x="39" y="236"/>
                    </a:lnTo>
                    <a:lnTo>
                      <a:pt x="30" y="225"/>
                    </a:lnTo>
                    <a:lnTo>
                      <a:pt x="24" y="214"/>
                    </a:lnTo>
                    <a:lnTo>
                      <a:pt x="17" y="203"/>
                    </a:lnTo>
                    <a:lnTo>
                      <a:pt x="13" y="195"/>
                    </a:lnTo>
                    <a:lnTo>
                      <a:pt x="9" y="186"/>
                    </a:lnTo>
                    <a:lnTo>
                      <a:pt x="6" y="177"/>
                    </a:lnTo>
                    <a:lnTo>
                      <a:pt x="4" y="164"/>
                    </a:lnTo>
                    <a:lnTo>
                      <a:pt x="2" y="153"/>
                    </a:lnTo>
                    <a:lnTo>
                      <a:pt x="2" y="143"/>
                    </a:lnTo>
                    <a:lnTo>
                      <a:pt x="2" y="134"/>
                    </a:lnTo>
                    <a:lnTo>
                      <a:pt x="0" y="121"/>
                    </a:lnTo>
                    <a:lnTo>
                      <a:pt x="0" y="110"/>
                    </a:lnTo>
                    <a:lnTo>
                      <a:pt x="2" y="99"/>
                    </a:lnTo>
                    <a:lnTo>
                      <a:pt x="4" y="89"/>
                    </a:lnTo>
                    <a:lnTo>
                      <a:pt x="6" y="78"/>
                    </a:lnTo>
                    <a:lnTo>
                      <a:pt x="11" y="69"/>
                    </a:lnTo>
                    <a:lnTo>
                      <a:pt x="15" y="58"/>
                    </a:lnTo>
                    <a:lnTo>
                      <a:pt x="24" y="52"/>
                    </a:lnTo>
                    <a:lnTo>
                      <a:pt x="37" y="34"/>
                    </a:lnTo>
                    <a:lnTo>
                      <a:pt x="54" y="26"/>
                    </a:lnTo>
                    <a:lnTo>
                      <a:pt x="63" y="19"/>
                    </a:lnTo>
                    <a:lnTo>
                      <a:pt x="73" y="15"/>
                    </a:lnTo>
                    <a:lnTo>
                      <a:pt x="82" y="11"/>
                    </a:lnTo>
                    <a:lnTo>
                      <a:pt x="95" y="9"/>
                    </a:lnTo>
                    <a:lnTo>
                      <a:pt x="106" y="6"/>
                    </a:lnTo>
                    <a:lnTo>
                      <a:pt x="115" y="4"/>
                    </a:lnTo>
                    <a:lnTo>
                      <a:pt x="125" y="2"/>
                    </a:lnTo>
                    <a:lnTo>
                      <a:pt x="138" y="2"/>
                    </a:lnTo>
                    <a:lnTo>
                      <a:pt x="149" y="0"/>
                    </a:lnTo>
                    <a:lnTo>
                      <a:pt x="158" y="0"/>
                    </a:lnTo>
                    <a:lnTo>
                      <a:pt x="169" y="0"/>
                    </a:lnTo>
                    <a:lnTo>
                      <a:pt x="182" y="2"/>
                    </a:lnTo>
                    <a:lnTo>
                      <a:pt x="197" y="2"/>
                    </a:lnTo>
                    <a:lnTo>
                      <a:pt x="212" y="4"/>
                    </a:lnTo>
                    <a:lnTo>
                      <a:pt x="225" y="6"/>
                    </a:lnTo>
                    <a:lnTo>
                      <a:pt x="236" y="11"/>
                    </a:lnTo>
                    <a:lnTo>
                      <a:pt x="244" y="15"/>
                    </a:lnTo>
                    <a:lnTo>
                      <a:pt x="255" y="19"/>
                    </a:lnTo>
                    <a:lnTo>
                      <a:pt x="264" y="26"/>
                    </a:lnTo>
                    <a:lnTo>
                      <a:pt x="272" y="30"/>
                    </a:lnTo>
                    <a:lnTo>
                      <a:pt x="283" y="39"/>
                    </a:lnTo>
                    <a:lnTo>
                      <a:pt x="296" y="47"/>
                    </a:lnTo>
                    <a:lnTo>
                      <a:pt x="305" y="54"/>
                    </a:lnTo>
                    <a:lnTo>
                      <a:pt x="309" y="58"/>
                    </a:lnTo>
                    <a:lnTo>
                      <a:pt x="350" y="95"/>
                    </a:lnTo>
                    <a:lnTo>
                      <a:pt x="344" y="153"/>
                    </a:lnTo>
                    <a:lnTo>
                      <a:pt x="376" y="195"/>
                    </a:lnTo>
                    <a:lnTo>
                      <a:pt x="316" y="195"/>
                    </a:lnTo>
                    <a:lnTo>
                      <a:pt x="266" y="221"/>
                    </a:lnTo>
                    <a:lnTo>
                      <a:pt x="231" y="264"/>
                    </a:lnTo>
                    <a:lnTo>
                      <a:pt x="227" y="262"/>
                    </a:lnTo>
                    <a:lnTo>
                      <a:pt x="221" y="262"/>
                    </a:lnTo>
                    <a:lnTo>
                      <a:pt x="210" y="255"/>
                    </a:lnTo>
                    <a:lnTo>
                      <a:pt x="205" y="246"/>
                    </a:lnTo>
                    <a:lnTo>
                      <a:pt x="201" y="231"/>
                    </a:lnTo>
                    <a:lnTo>
                      <a:pt x="201" y="214"/>
                    </a:lnTo>
                    <a:lnTo>
                      <a:pt x="203" y="201"/>
                    </a:lnTo>
                    <a:lnTo>
                      <a:pt x="205" y="195"/>
                    </a:lnTo>
                    <a:lnTo>
                      <a:pt x="199" y="195"/>
                    </a:lnTo>
                    <a:lnTo>
                      <a:pt x="188" y="195"/>
                    </a:lnTo>
                    <a:lnTo>
                      <a:pt x="173" y="195"/>
                    </a:lnTo>
                    <a:lnTo>
                      <a:pt x="164" y="203"/>
                    </a:lnTo>
                    <a:lnTo>
                      <a:pt x="158" y="216"/>
                    </a:lnTo>
                    <a:lnTo>
                      <a:pt x="156" y="236"/>
                    </a:lnTo>
                    <a:lnTo>
                      <a:pt x="149" y="253"/>
                    </a:lnTo>
                    <a:lnTo>
                      <a:pt x="141" y="264"/>
                    </a:lnTo>
                    <a:lnTo>
                      <a:pt x="132" y="264"/>
                    </a:lnTo>
                    <a:lnTo>
                      <a:pt x="123" y="264"/>
                    </a:lnTo>
                    <a:lnTo>
                      <a:pt x="112" y="262"/>
                    </a:lnTo>
                    <a:lnTo>
                      <a:pt x="104" y="262"/>
                    </a:lnTo>
                    <a:lnTo>
                      <a:pt x="86" y="255"/>
                    </a:lnTo>
                    <a:lnTo>
                      <a:pt x="82" y="253"/>
                    </a:lnTo>
                    <a:lnTo>
                      <a:pt x="82" y="253"/>
                    </a:lnTo>
                    <a:close/>
                  </a:path>
                </a:pathLst>
              </a:custGeom>
              <a:solidFill>
                <a:srgbClr val="FF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92"/>
              <p:cNvSpPr>
                <a:spLocks/>
              </p:cNvSpPr>
              <p:nvPr/>
            </p:nvSpPr>
            <p:spPr bwMode="auto">
              <a:xfrm>
                <a:off x="3052763" y="6056313"/>
                <a:ext cx="150813" cy="112713"/>
              </a:xfrm>
              <a:custGeom>
                <a:avLst/>
                <a:gdLst>
                  <a:gd name="T0" fmla="*/ 35 w 95"/>
                  <a:gd name="T1" fmla="*/ 71 h 71"/>
                  <a:gd name="T2" fmla="*/ 35 w 95"/>
                  <a:gd name="T3" fmla="*/ 69 h 71"/>
                  <a:gd name="T4" fmla="*/ 41 w 95"/>
                  <a:gd name="T5" fmla="*/ 67 h 71"/>
                  <a:gd name="T6" fmla="*/ 50 w 95"/>
                  <a:gd name="T7" fmla="*/ 62 h 71"/>
                  <a:gd name="T8" fmla="*/ 59 w 95"/>
                  <a:gd name="T9" fmla="*/ 60 h 71"/>
                  <a:gd name="T10" fmla="*/ 67 w 95"/>
                  <a:gd name="T11" fmla="*/ 51 h 71"/>
                  <a:gd name="T12" fmla="*/ 78 w 95"/>
                  <a:gd name="T13" fmla="*/ 47 h 71"/>
                  <a:gd name="T14" fmla="*/ 85 w 95"/>
                  <a:gd name="T15" fmla="*/ 43 h 71"/>
                  <a:gd name="T16" fmla="*/ 93 w 95"/>
                  <a:gd name="T17" fmla="*/ 39 h 71"/>
                  <a:gd name="T18" fmla="*/ 95 w 95"/>
                  <a:gd name="T19" fmla="*/ 26 h 71"/>
                  <a:gd name="T20" fmla="*/ 91 w 95"/>
                  <a:gd name="T21" fmla="*/ 17 h 71"/>
                  <a:gd name="T22" fmla="*/ 80 w 95"/>
                  <a:gd name="T23" fmla="*/ 10 h 71"/>
                  <a:gd name="T24" fmla="*/ 72 w 95"/>
                  <a:gd name="T25" fmla="*/ 8 h 71"/>
                  <a:gd name="T26" fmla="*/ 63 w 95"/>
                  <a:gd name="T27" fmla="*/ 6 h 71"/>
                  <a:gd name="T28" fmla="*/ 56 w 95"/>
                  <a:gd name="T29" fmla="*/ 8 h 71"/>
                  <a:gd name="T30" fmla="*/ 50 w 95"/>
                  <a:gd name="T31" fmla="*/ 4 h 71"/>
                  <a:gd name="T32" fmla="*/ 41 w 95"/>
                  <a:gd name="T33" fmla="*/ 0 h 71"/>
                  <a:gd name="T34" fmla="*/ 33 w 95"/>
                  <a:gd name="T35" fmla="*/ 0 h 71"/>
                  <a:gd name="T36" fmla="*/ 24 w 95"/>
                  <a:gd name="T37" fmla="*/ 4 h 71"/>
                  <a:gd name="T38" fmla="*/ 11 w 95"/>
                  <a:gd name="T39" fmla="*/ 10 h 71"/>
                  <a:gd name="T40" fmla="*/ 2 w 95"/>
                  <a:gd name="T41" fmla="*/ 23 h 71"/>
                  <a:gd name="T42" fmla="*/ 0 w 95"/>
                  <a:gd name="T43" fmla="*/ 34 h 71"/>
                  <a:gd name="T44" fmla="*/ 2 w 95"/>
                  <a:gd name="T45" fmla="*/ 47 h 71"/>
                  <a:gd name="T46" fmla="*/ 9 w 95"/>
                  <a:gd name="T47" fmla="*/ 56 h 71"/>
                  <a:gd name="T48" fmla="*/ 22 w 95"/>
                  <a:gd name="T49" fmla="*/ 64 h 71"/>
                  <a:gd name="T50" fmla="*/ 30 w 95"/>
                  <a:gd name="T51" fmla="*/ 67 h 71"/>
                  <a:gd name="T52" fmla="*/ 35 w 95"/>
                  <a:gd name="T53" fmla="*/ 71 h 71"/>
                  <a:gd name="T54" fmla="*/ 35 w 95"/>
                  <a:gd name="T5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71">
                    <a:moveTo>
                      <a:pt x="35" y="71"/>
                    </a:moveTo>
                    <a:lnTo>
                      <a:pt x="35" y="69"/>
                    </a:lnTo>
                    <a:lnTo>
                      <a:pt x="41" y="67"/>
                    </a:lnTo>
                    <a:lnTo>
                      <a:pt x="50" y="62"/>
                    </a:lnTo>
                    <a:lnTo>
                      <a:pt x="59" y="60"/>
                    </a:lnTo>
                    <a:lnTo>
                      <a:pt x="67" y="51"/>
                    </a:lnTo>
                    <a:lnTo>
                      <a:pt x="78" y="47"/>
                    </a:lnTo>
                    <a:lnTo>
                      <a:pt x="85" y="43"/>
                    </a:lnTo>
                    <a:lnTo>
                      <a:pt x="93" y="39"/>
                    </a:lnTo>
                    <a:lnTo>
                      <a:pt x="95" y="26"/>
                    </a:lnTo>
                    <a:lnTo>
                      <a:pt x="91" y="17"/>
                    </a:lnTo>
                    <a:lnTo>
                      <a:pt x="80" y="10"/>
                    </a:lnTo>
                    <a:lnTo>
                      <a:pt x="72" y="8"/>
                    </a:lnTo>
                    <a:lnTo>
                      <a:pt x="63" y="6"/>
                    </a:lnTo>
                    <a:lnTo>
                      <a:pt x="56" y="8"/>
                    </a:lnTo>
                    <a:lnTo>
                      <a:pt x="50" y="4"/>
                    </a:lnTo>
                    <a:lnTo>
                      <a:pt x="41" y="0"/>
                    </a:lnTo>
                    <a:lnTo>
                      <a:pt x="33" y="0"/>
                    </a:lnTo>
                    <a:lnTo>
                      <a:pt x="24" y="4"/>
                    </a:lnTo>
                    <a:lnTo>
                      <a:pt x="11" y="10"/>
                    </a:lnTo>
                    <a:lnTo>
                      <a:pt x="2" y="23"/>
                    </a:lnTo>
                    <a:lnTo>
                      <a:pt x="0" y="34"/>
                    </a:lnTo>
                    <a:lnTo>
                      <a:pt x="2" y="47"/>
                    </a:lnTo>
                    <a:lnTo>
                      <a:pt x="9" y="56"/>
                    </a:lnTo>
                    <a:lnTo>
                      <a:pt x="22" y="64"/>
                    </a:lnTo>
                    <a:lnTo>
                      <a:pt x="30" y="67"/>
                    </a:lnTo>
                    <a:lnTo>
                      <a:pt x="35" y="71"/>
                    </a:lnTo>
                    <a:lnTo>
                      <a:pt x="35" y="71"/>
                    </a:lnTo>
                    <a:close/>
                  </a:path>
                </a:pathLst>
              </a:custGeom>
              <a:solidFill>
                <a:srgbClr val="BDA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93"/>
              <p:cNvSpPr>
                <a:spLocks/>
              </p:cNvSpPr>
              <p:nvPr/>
            </p:nvSpPr>
            <p:spPr bwMode="auto">
              <a:xfrm>
                <a:off x="3241675" y="6056313"/>
                <a:ext cx="114300" cy="101600"/>
              </a:xfrm>
              <a:custGeom>
                <a:avLst/>
                <a:gdLst>
                  <a:gd name="T0" fmla="*/ 28 w 72"/>
                  <a:gd name="T1" fmla="*/ 54 h 64"/>
                  <a:gd name="T2" fmla="*/ 33 w 72"/>
                  <a:gd name="T3" fmla="*/ 54 h 64"/>
                  <a:gd name="T4" fmla="*/ 41 w 72"/>
                  <a:gd name="T5" fmla="*/ 60 h 64"/>
                  <a:gd name="T6" fmla="*/ 52 w 72"/>
                  <a:gd name="T7" fmla="*/ 62 h 64"/>
                  <a:gd name="T8" fmla="*/ 63 w 72"/>
                  <a:gd name="T9" fmla="*/ 64 h 64"/>
                  <a:gd name="T10" fmla="*/ 69 w 72"/>
                  <a:gd name="T11" fmla="*/ 58 h 64"/>
                  <a:gd name="T12" fmla="*/ 72 w 72"/>
                  <a:gd name="T13" fmla="*/ 47 h 64"/>
                  <a:gd name="T14" fmla="*/ 67 w 72"/>
                  <a:gd name="T15" fmla="*/ 34 h 64"/>
                  <a:gd name="T16" fmla="*/ 63 w 72"/>
                  <a:gd name="T17" fmla="*/ 26 h 64"/>
                  <a:gd name="T18" fmla="*/ 52 w 72"/>
                  <a:gd name="T19" fmla="*/ 10 h 64"/>
                  <a:gd name="T20" fmla="*/ 43 w 72"/>
                  <a:gd name="T21" fmla="*/ 2 h 64"/>
                  <a:gd name="T22" fmla="*/ 33 w 72"/>
                  <a:gd name="T23" fmla="*/ 0 h 64"/>
                  <a:gd name="T24" fmla="*/ 24 w 72"/>
                  <a:gd name="T25" fmla="*/ 0 h 64"/>
                  <a:gd name="T26" fmla="*/ 13 w 72"/>
                  <a:gd name="T27" fmla="*/ 8 h 64"/>
                  <a:gd name="T28" fmla="*/ 7 w 72"/>
                  <a:gd name="T29" fmla="*/ 17 h 64"/>
                  <a:gd name="T30" fmla="*/ 0 w 72"/>
                  <a:gd name="T31" fmla="*/ 26 h 64"/>
                  <a:gd name="T32" fmla="*/ 0 w 72"/>
                  <a:gd name="T33" fmla="*/ 32 h 64"/>
                  <a:gd name="T34" fmla="*/ 28 w 72"/>
                  <a:gd name="T35" fmla="*/ 54 h 64"/>
                  <a:gd name="T36" fmla="*/ 28 w 72"/>
                  <a:gd name="T37"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64">
                    <a:moveTo>
                      <a:pt x="28" y="54"/>
                    </a:moveTo>
                    <a:lnTo>
                      <a:pt x="33" y="54"/>
                    </a:lnTo>
                    <a:lnTo>
                      <a:pt x="41" y="60"/>
                    </a:lnTo>
                    <a:lnTo>
                      <a:pt x="52" y="62"/>
                    </a:lnTo>
                    <a:lnTo>
                      <a:pt x="63" y="64"/>
                    </a:lnTo>
                    <a:lnTo>
                      <a:pt x="69" y="58"/>
                    </a:lnTo>
                    <a:lnTo>
                      <a:pt x="72" y="47"/>
                    </a:lnTo>
                    <a:lnTo>
                      <a:pt x="67" y="34"/>
                    </a:lnTo>
                    <a:lnTo>
                      <a:pt x="63" y="26"/>
                    </a:lnTo>
                    <a:lnTo>
                      <a:pt x="52" y="10"/>
                    </a:lnTo>
                    <a:lnTo>
                      <a:pt x="43" y="2"/>
                    </a:lnTo>
                    <a:lnTo>
                      <a:pt x="33" y="0"/>
                    </a:lnTo>
                    <a:lnTo>
                      <a:pt x="24" y="0"/>
                    </a:lnTo>
                    <a:lnTo>
                      <a:pt x="13" y="8"/>
                    </a:lnTo>
                    <a:lnTo>
                      <a:pt x="7" y="17"/>
                    </a:lnTo>
                    <a:lnTo>
                      <a:pt x="0" y="26"/>
                    </a:lnTo>
                    <a:lnTo>
                      <a:pt x="0" y="32"/>
                    </a:lnTo>
                    <a:lnTo>
                      <a:pt x="28" y="54"/>
                    </a:lnTo>
                    <a:lnTo>
                      <a:pt x="28" y="54"/>
                    </a:lnTo>
                    <a:close/>
                  </a:path>
                </a:pathLst>
              </a:custGeom>
              <a:solidFill>
                <a:srgbClr val="BDA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94"/>
              <p:cNvSpPr>
                <a:spLocks/>
              </p:cNvSpPr>
              <p:nvPr/>
            </p:nvSpPr>
            <p:spPr bwMode="auto">
              <a:xfrm>
                <a:off x="3076575" y="6302375"/>
                <a:ext cx="374650" cy="111125"/>
              </a:xfrm>
              <a:custGeom>
                <a:avLst/>
                <a:gdLst>
                  <a:gd name="T0" fmla="*/ 102 w 236"/>
                  <a:gd name="T1" fmla="*/ 31 h 70"/>
                  <a:gd name="T2" fmla="*/ 104 w 236"/>
                  <a:gd name="T3" fmla="*/ 26 h 70"/>
                  <a:gd name="T4" fmla="*/ 117 w 236"/>
                  <a:gd name="T5" fmla="*/ 22 h 70"/>
                  <a:gd name="T6" fmla="*/ 121 w 236"/>
                  <a:gd name="T7" fmla="*/ 18 h 70"/>
                  <a:gd name="T8" fmla="*/ 132 w 236"/>
                  <a:gd name="T9" fmla="*/ 13 h 70"/>
                  <a:gd name="T10" fmla="*/ 143 w 236"/>
                  <a:gd name="T11" fmla="*/ 11 h 70"/>
                  <a:gd name="T12" fmla="*/ 154 w 236"/>
                  <a:gd name="T13" fmla="*/ 9 h 70"/>
                  <a:gd name="T14" fmla="*/ 165 w 236"/>
                  <a:gd name="T15" fmla="*/ 5 h 70"/>
                  <a:gd name="T16" fmla="*/ 178 w 236"/>
                  <a:gd name="T17" fmla="*/ 5 h 70"/>
                  <a:gd name="T18" fmla="*/ 186 w 236"/>
                  <a:gd name="T19" fmla="*/ 3 h 70"/>
                  <a:gd name="T20" fmla="*/ 199 w 236"/>
                  <a:gd name="T21" fmla="*/ 3 h 70"/>
                  <a:gd name="T22" fmla="*/ 208 w 236"/>
                  <a:gd name="T23" fmla="*/ 0 h 70"/>
                  <a:gd name="T24" fmla="*/ 217 w 236"/>
                  <a:gd name="T25" fmla="*/ 0 h 70"/>
                  <a:gd name="T26" fmla="*/ 221 w 236"/>
                  <a:gd name="T27" fmla="*/ 0 h 70"/>
                  <a:gd name="T28" fmla="*/ 223 w 236"/>
                  <a:gd name="T29" fmla="*/ 0 h 70"/>
                  <a:gd name="T30" fmla="*/ 236 w 236"/>
                  <a:gd name="T31" fmla="*/ 20 h 70"/>
                  <a:gd name="T32" fmla="*/ 219 w 236"/>
                  <a:gd name="T33" fmla="*/ 48 h 70"/>
                  <a:gd name="T34" fmla="*/ 126 w 236"/>
                  <a:gd name="T35" fmla="*/ 61 h 70"/>
                  <a:gd name="T36" fmla="*/ 85 w 236"/>
                  <a:gd name="T37" fmla="*/ 63 h 70"/>
                  <a:gd name="T38" fmla="*/ 2 w 236"/>
                  <a:gd name="T39" fmla="*/ 70 h 70"/>
                  <a:gd name="T40" fmla="*/ 0 w 236"/>
                  <a:gd name="T41" fmla="*/ 65 h 70"/>
                  <a:gd name="T42" fmla="*/ 0 w 236"/>
                  <a:gd name="T43" fmla="*/ 57 h 70"/>
                  <a:gd name="T44" fmla="*/ 2 w 236"/>
                  <a:gd name="T45" fmla="*/ 48 h 70"/>
                  <a:gd name="T46" fmla="*/ 9 w 236"/>
                  <a:gd name="T47" fmla="*/ 48 h 70"/>
                  <a:gd name="T48" fmla="*/ 22 w 236"/>
                  <a:gd name="T49" fmla="*/ 46 h 70"/>
                  <a:gd name="T50" fmla="*/ 37 w 236"/>
                  <a:gd name="T51" fmla="*/ 48 h 70"/>
                  <a:gd name="T52" fmla="*/ 50 w 236"/>
                  <a:gd name="T53" fmla="*/ 52 h 70"/>
                  <a:gd name="T54" fmla="*/ 57 w 236"/>
                  <a:gd name="T55" fmla="*/ 57 h 70"/>
                  <a:gd name="T56" fmla="*/ 102 w 236"/>
                  <a:gd name="T57" fmla="*/ 31 h 70"/>
                  <a:gd name="T58" fmla="*/ 102 w 236"/>
                  <a:gd name="T59"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6" h="70">
                    <a:moveTo>
                      <a:pt x="102" y="31"/>
                    </a:moveTo>
                    <a:lnTo>
                      <a:pt x="104" y="26"/>
                    </a:lnTo>
                    <a:lnTo>
                      <a:pt x="117" y="22"/>
                    </a:lnTo>
                    <a:lnTo>
                      <a:pt x="121" y="18"/>
                    </a:lnTo>
                    <a:lnTo>
                      <a:pt x="132" y="13"/>
                    </a:lnTo>
                    <a:lnTo>
                      <a:pt x="143" y="11"/>
                    </a:lnTo>
                    <a:lnTo>
                      <a:pt x="154" y="9"/>
                    </a:lnTo>
                    <a:lnTo>
                      <a:pt x="165" y="5"/>
                    </a:lnTo>
                    <a:lnTo>
                      <a:pt x="178" y="5"/>
                    </a:lnTo>
                    <a:lnTo>
                      <a:pt x="186" y="3"/>
                    </a:lnTo>
                    <a:lnTo>
                      <a:pt x="199" y="3"/>
                    </a:lnTo>
                    <a:lnTo>
                      <a:pt x="208" y="0"/>
                    </a:lnTo>
                    <a:lnTo>
                      <a:pt x="217" y="0"/>
                    </a:lnTo>
                    <a:lnTo>
                      <a:pt x="221" y="0"/>
                    </a:lnTo>
                    <a:lnTo>
                      <a:pt x="223" y="0"/>
                    </a:lnTo>
                    <a:lnTo>
                      <a:pt x="236" y="20"/>
                    </a:lnTo>
                    <a:lnTo>
                      <a:pt x="219" y="48"/>
                    </a:lnTo>
                    <a:lnTo>
                      <a:pt x="126" y="61"/>
                    </a:lnTo>
                    <a:lnTo>
                      <a:pt x="85" y="63"/>
                    </a:lnTo>
                    <a:lnTo>
                      <a:pt x="2" y="70"/>
                    </a:lnTo>
                    <a:lnTo>
                      <a:pt x="0" y="65"/>
                    </a:lnTo>
                    <a:lnTo>
                      <a:pt x="0" y="57"/>
                    </a:lnTo>
                    <a:lnTo>
                      <a:pt x="2" y="48"/>
                    </a:lnTo>
                    <a:lnTo>
                      <a:pt x="9" y="48"/>
                    </a:lnTo>
                    <a:lnTo>
                      <a:pt x="22" y="46"/>
                    </a:lnTo>
                    <a:lnTo>
                      <a:pt x="37" y="48"/>
                    </a:lnTo>
                    <a:lnTo>
                      <a:pt x="50" y="52"/>
                    </a:lnTo>
                    <a:lnTo>
                      <a:pt x="57" y="57"/>
                    </a:lnTo>
                    <a:lnTo>
                      <a:pt x="102" y="31"/>
                    </a:lnTo>
                    <a:lnTo>
                      <a:pt x="102" y="31"/>
                    </a:lnTo>
                    <a:close/>
                  </a:path>
                </a:pathLst>
              </a:custGeom>
              <a:solidFill>
                <a:srgbClr val="FF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95"/>
              <p:cNvSpPr>
                <a:spLocks/>
              </p:cNvSpPr>
              <p:nvPr/>
            </p:nvSpPr>
            <p:spPr bwMode="auto">
              <a:xfrm>
                <a:off x="3182938" y="6137275"/>
                <a:ext cx="123825" cy="117475"/>
              </a:xfrm>
              <a:custGeom>
                <a:avLst/>
                <a:gdLst>
                  <a:gd name="T0" fmla="*/ 35 w 78"/>
                  <a:gd name="T1" fmla="*/ 74 h 74"/>
                  <a:gd name="T2" fmla="*/ 26 w 78"/>
                  <a:gd name="T3" fmla="*/ 65 h 74"/>
                  <a:gd name="T4" fmla="*/ 18 w 78"/>
                  <a:gd name="T5" fmla="*/ 50 h 74"/>
                  <a:gd name="T6" fmla="*/ 9 w 78"/>
                  <a:gd name="T7" fmla="*/ 39 h 74"/>
                  <a:gd name="T8" fmla="*/ 5 w 78"/>
                  <a:gd name="T9" fmla="*/ 31 h 74"/>
                  <a:gd name="T10" fmla="*/ 0 w 78"/>
                  <a:gd name="T11" fmla="*/ 24 h 74"/>
                  <a:gd name="T12" fmla="*/ 0 w 78"/>
                  <a:gd name="T13" fmla="*/ 20 h 74"/>
                  <a:gd name="T14" fmla="*/ 5 w 78"/>
                  <a:gd name="T15" fmla="*/ 16 h 74"/>
                  <a:gd name="T16" fmla="*/ 18 w 78"/>
                  <a:gd name="T17" fmla="*/ 22 h 74"/>
                  <a:gd name="T18" fmla="*/ 26 w 78"/>
                  <a:gd name="T19" fmla="*/ 29 h 74"/>
                  <a:gd name="T20" fmla="*/ 35 w 78"/>
                  <a:gd name="T21" fmla="*/ 33 h 74"/>
                  <a:gd name="T22" fmla="*/ 37 w 78"/>
                  <a:gd name="T23" fmla="*/ 0 h 74"/>
                  <a:gd name="T24" fmla="*/ 39 w 78"/>
                  <a:gd name="T25" fmla="*/ 0 h 74"/>
                  <a:gd name="T26" fmla="*/ 46 w 78"/>
                  <a:gd name="T27" fmla="*/ 5 h 74"/>
                  <a:gd name="T28" fmla="*/ 54 w 78"/>
                  <a:gd name="T29" fmla="*/ 9 h 74"/>
                  <a:gd name="T30" fmla="*/ 65 w 78"/>
                  <a:gd name="T31" fmla="*/ 20 h 74"/>
                  <a:gd name="T32" fmla="*/ 74 w 78"/>
                  <a:gd name="T33" fmla="*/ 33 h 74"/>
                  <a:gd name="T34" fmla="*/ 78 w 78"/>
                  <a:gd name="T35" fmla="*/ 42 h 74"/>
                  <a:gd name="T36" fmla="*/ 35 w 78"/>
                  <a:gd name="T37" fmla="*/ 74 h 74"/>
                  <a:gd name="T38" fmla="*/ 35 w 78"/>
                  <a:gd name="T3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74">
                    <a:moveTo>
                      <a:pt x="35" y="74"/>
                    </a:moveTo>
                    <a:lnTo>
                      <a:pt x="26" y="65"/>
                    </a:lnTo>
                    <a:lnTo>
                      <a:pt x="18" y="50"/>
                    </a:lnTo>
                    <a:lnTo>
                      <a:pt x="9" y="39"/>
                    </a:lnTo>
                    <a:lnTo>
                      <a:pt x="5" y="31"/>
                    </a:lnTo>
                    <a:lnTo>
                      <a:pt x="0" y="24"/>
                    </a:lnTo>
                    <a:lnTo>
                      <a:pt x="0" y="20"/>
                    </a:lnTo>
                    <a:lnTo>
                      <a:pt x="5" y="16"/>
                    </a:lnTo>
                    <a:lnTo>
                      <a:pt x="18" y="22"/>
                    </a:lnTo>
                    <a:lnTo>
                      <a:pt x="26" y="29"/>
                    </a:lnTo>
                    <a:lnTo>
                      <a:pt x="35" y="33"/>
                    </a:lnTo>
                    <a:lnTo>
                      <a:pt x="37" y="0"/>
                    </a:lnTo>
                    <a:lnTo>
                      <a:pt x="39" y="0"/>
                    </a:lnTo>
                    <a:lnTo>
                      <a:pt x="46" y="5"/>
                    </a:lnTo>
                    <a:lnTo>
                      <a:pt x="54" y="9"/>
                    </a:lnTo>
                    <a:lnTo>
                      <a:pt x="65" y="20"/>
                    </a:lnTo>
                    <a:lnTo>
                      <a:pt x="74" y="33"/>
                    </a:lnTo>
                    <a:lnTo>
                      <a:pt x="78" y="42"/>
                    </a:lnTo>
                    <a:lnTo>
                      <a:pt x="35" y="74"/>
                    </a:lnTo>
                    <a:lnTo>
                      <a:pt x="35" y="74"/>
                    </a:lnTo>
                    <a:close/>
                  </a:path>
                </a:pathLst>
              </a:custGeom>
              <a:solidFill>
                <a:srgbClr val="BDA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496"/>
              <p:cNvSpPr>
                <a:spLocks/>
              </p:cNvSpPr>
              <p:nvPr/>
            </p:nvSpPr>
            <p:spPr bwMode="auto">
              <a:xfrm>
                <a:off x="0" y="6437313"/>
                <a:ext cx="1136650" cy="274638"/>
              </a:xfrm>
              <a:custGeom>
                <a:avLst/>
                <a:gdLst>
                  <a:gd name="T0" fmla="*/ 292 w 716"/>
                  <a:gd name="T1" fmla="*/ 101 h 173"/>
                  <a:gd name="T2" fmla="*/ 627 w 716"/>
                  <a:gd name="T3" fmla="*/ 0 h 173"/>
                  <a:gd name="T4" fmla="*/ 681 w 716"/>
                  <a:gd name="T5" fmla="*/ 69 h 173"/>
                  <a:gd name="T6" fmla="*/ 714 w 716"/>
                  <a:gd name="T7" fmla="*/ 80 h 173"/>
                  <a:gd name="T8" fmla="*/ 716 w 716"/>
                  <a:gd name="T9" fmla="*/ 101 h 173"/>
                  <a:gd name="T10" fmla="*/ 701 w 716"/>
                  <a:gd name="T11" fmla="*/ 119 h 173"/>
                  <a:gd name="T12" fmla="*/ 679 w 716"/>
                  <a:gd name="T13" fmla="*/ 127 h 173"/>
                  <a:gd name="T14" fmla="*/ 660 w 716"/>
                  <a:gd name="T15" fmla="*/ 134 h 173"/>
                  <a:gd name="T16" fmla="*/ 645 w 716"/>
                  <a:gd name="T17" fmla="*/ 140 h 173"/>
                  <a:gd name="T18" fmla="*/ 643 w 716"/>
                  <a:gd name="T19" fmla="*/ 140 h 173"/>
                  <a:gd name="T20" fmla="*/ 630 w 716"/>
                  <a:gd name="T21" fmla="*/ 140 h 173"/>
                  <a:gd name="T22" fmla="*/ 619 w 716"/>
                  <a:gd name="T23" fmla="*/ 140 h 173"/>
                  <a:gd name="T24" fmla="*/ 597 w 716"/>
                  <a:gd name="T25" fmla="*/ 140 h 173"/>
                  <a:gd name="T26" fmla="*/ 569 w 716"/>
                  <a:gd name="T27" fmla="*/ 140 h 173"/>
                  <a:gd name="T28" fmla="*/ 543 w 716"/>
                  <a:gd name="T29" fmla="*/ 140 h 173"/>
                  <a:gd name="T30" fmla="*/ 519 w 716"/>
                  <a:gd name="T31" fmla="*/ 140 h 173"/>
                  <a:gd name="T32" fmla="*/ 495 w 716"/>
                  <a:gd name="T33" fmla="*/ 140 h 173"/>
                  <a:gd name="T34" fmla="*/ 469 w 716"/>
                  <a:gd name="T35" fmla="*/ 140 h 173"/>
                  <a:gd name="T36" fmla="*/ 441 w 716"/>
                  <a:gd name="T37" fmla="*/ 140 h 173"/>
                  <a:gd name="T38" fmla="*/ 407 w 716"/>
                  <a:gd name="T39" fmla="*/ 140 h 173"/>
                  <a:gd name="T40" fmla="*/ 379 w 716"/>
                  <a:gd name="T41" fmla="*/ 140 h 173"/>
                  <a:gd name="T42" fmla="*/ 361 w 716"/>
                  <a:gd name="T43" fmla="*/ 140 h 173"/>
                  <a:gd name="T44" fmla="*/ 333 w 716"/>
                  <a:gd name="T45" fmla="*/ 145 h 173"/>
                  <a:gd name="T46" fmla="*/ 305 w 716"/>
                  <a:gd name="T47" fmla="*/ 147 h 173"/>
                  <a:gd name="T48" fmla="*/ 283 w 716"/>
                  <a:gd name="T49" fmla="*/ 147 h 173"/>
                  <a:gd name="T50" fmla="*/ 266 w 716"/>
                  <a:gd name="T51" fmla="*/ 149 h 173"/>
                  <a:gd name="T52" fmla="*/ 247 w 716"/>
                  <a:gd name="T53" fmla="*/ 149 h 173"/>
                  <a:gd name="T54" fmla="*/ 227 w 716"/>
                  <a:gd name="T55" fmla="*/ 151 h 173"/>
                  <a:gd name="T56" fmla="*/ 208 w 716"/>
                  <a:gd name="T57" fmla="*/ 151 h 173"/>
                  <a:gd name="T58" fmla="*/ 182 w 716"/>
                  <a:gd name="T59" fmla="*/ 155 h 173"/>
                  <a:gd name="T60" fmla="*/ 145 w 716"/>
                  <a:gd name="T61" fmla="*/ 158 h 173"/>
                  <a:gd name="T62" fmla="*/ 110 w 716"/>
                  <a:gd name="T63" fmla="*/ 160 h 173"/>
                  <a:gd name="T64" fmla="*/ 80 w 716"/>
                  <a:gd name="T65" fmla="*/ 162 h 173"/>
                  <a:gd name="T66" fmla="*/ 52 w 716"/>
                  <a:gd name="T67" fmla="*/ 166 h 173"/>
                  <a:gd name="T68" fmla="*/ 30 w 716"/>
                  <a:gd name="T69" fmla="*/ 166 h 173"/>
                  <a:gd name="T70" fmla="*/ 9 w 716"/>
                  <a:gd name="T71" fmla="*/ 168 h 173"/>
                  <a:gd name="T72" fmla="*/ 0 w 716"/>
                  <a:gd name="T73" fmla="*/ 171 h 173"/>
                  <a:gd name="T74" fmla="*/ 0 w 716"/>
                  <a:gd name="T75" fmla="*/ 9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6" h="173">
                    <a:moveTo>
                      <a:pt x="0" y="97"/>
                    </a:moveTo>
                    <a:lnTo>
                      <a:pt x="292" y="101"/>
                    </a:lnTo>
                    <a:lnTo>
                      <a:pt x="500" y="73"/>
                    </a:lnTo>
                    <a:lnTo>
                      <a:pt x="627" y="0"/>
                    </a:lnTo>
                    <a:lnTo>
                      <a:pt x="671" y="11"/>
                    </a:lnTo>
                    <a:lnTo>
                      <a:pt x="681" y="69"/>
                    </a:lnTo>
                    <a:lnTo>
                      <a:pt x="712" y="75"/>
                    </a:lnTo>
                    <a:lnTo>
                      <a:pt x="714" y="80"/>
                    </a:lnTo>
                    <a:lnTo>
                      <a:pt x="716" y="91"/>
                    </a:lnTo>
                    <a:lnTo>
                      <a:pt x="716" y="101"/>
                    </a:lnTo>
                    <a:lnTo>
                      <a:pt x="712" y="114"/>
                    </a:lnTo>
                    <a:lnTo>
                      <a:pt x="701" y="119"/>
                    </a:lnTo>
                    <a:lnTo>
                      <a:pt x="690" y="123"/>
                    </a:lnTo>
                    <a:lnTo>
                      <a:pt x="679" y="127"/>
                    </a:lnTo>
                    <a:lnTo>
                      <a:pt x="671" y="132"/>
                    </a:lnTo>
                    <a:lnTo>
                      <a:pt x="660" y="134"/>
                    </a:lnTo>
                    <a:lnTo>
                      <a:pt x="651" y="138"/>
                    </a:lnTo>
                    <a:lnTo>
                      <a:pt x="645" y="140"/>
                    </a:lnTo>
                    <a:lnTo>
                      <a:pt x="645" y="140"/>
                    </a:lnTo>
                    <a:lnTo>
                      <a:pt x="643" y="140"/>
                    </a:lnTo>
                    <a:lnTo>
                      <a:pt x="638" y="140"/>
                    </a:lnTo>
                    <a:lnTo>
                      <a:pt x="630" y="140"/>
                    </a:lnTo>
                    <a:lnTo>
                      <a:pt x="625" y="140"/>
                    </a:lnTo>
                    <a:lnTo>
                      <a:pt x="619" y="140"/>
                    </a:lnTo>
                    <a:lnTo>
                      <a:pt x="610" y="140"/>
                    </a:lnTo>
                    <a:lnTo>
                      <a:pt x="597" y="140"/>
                    </a:lnTo>
                    <a:lnTo>
                      <a:pt x="586" y="140"/>
                    </a:lnTo>
                    <a:lnTo>
                      <a:pt x="569" y="140"/>
                    </a:lnTo>
                    <a:lnTo>
                      <a:pt x="554" y="140"/>
                    </a:lnTo>
                    <a:lnTo>
                      <a:pt x="543" y="140"/>
                    </a:lnTo>
                    <a:lnTo>
                      <a:pt x="532" y="140"/>
                    </a:lnTo>
                    <a:lnTo>
                      <a:pt x="519" y="140"/>
                    </a:lnTo>
                    <a:lnTo>
                      <a:pt x="511" y="140"/>
                    </a:lnTo>
                    <a:lnTo>
                      <a:pt x="495" y="140"/>
                    </a:lnTo>
                    <a:lnTo>
                      <a:pt x="485" y="140"/>
                    </a:lnTo>
                    <a:lnTo>
                      <a:pt x="469" y="140"/>
                    </a:lnTo>
                    <a:lnTo>
                      <a:pt x="459" y="140"/>
                    </a:lnTo>
                    <a:lnTo>
                      <a:pt x="441" y="140"/>
                    </a:lnTo>
                    <a:lnTo>
                      <a:pt x="424" y="140"/>
                    </a:lnTo>
                    <a:lnTo>
                      <a:pt x="407" y="140"/>
                    </a:lnTo>
                    <a:lnTo>
                      <a:pt x="389" y="140"/>
                    </a:lnTo>
                    <a:lnTo>
                      <a:pt x="379" y="140"/>
                    </a:lnTo>
                    <a:lnTo>
                      <a:pt x="370" y="140"/>
                    </a:lnTo>
                    <a:lnTo>
                      <a:pt x="361" y="140"/>
                    </a:lnTo>
                    <a:lnTo>
                      <a:pt x="353" y="143"/>
                    </a:lnTo>
                    <a:lnTo>
                      <a:pt x="333" y="145"/>
                    </a:lnTo>
                    <a:lnTo>
                      <a:pt x="316" y="147"/>
                    </a:lnTo>
                    <a:lnTo>
                      <a:pt x="305" y="147"/>
                    </a:lnTo>
                    <a:lnTo>
                      <a:pt x="294" y="147"/>
                    </a:lnTo>
                    <a:lnTo>
                      <a:pt x="283" y="147"/>
                    </a:lnTo>
                    <a:lnTo>
                      <a:pt x="277" y="149"/>
                    </a:lnTo>
                    <a:lnTo>
                      <a:pt x="266" y="149"/>
                    </a:lnTo>
                    <a:lnTo>
                      <a:pt x="257" y="149"/>
                    </a:lnTo>
                    <a:lnTo>
                      <a:pt x="247" y="149"/>
                    </a:lnTo>
                    <a:lnTo>
                      <a:pt x="238" y="151"/>
                    </a:lnTo>
                    <a:lnTo>
                      <a:pt x="227" y="151"/>
                    </a:lnTo>
                    <a:lnTo>
                      <a:pt x="216" y="151"/>
                    </a:lnTo>
                    <a:lnTo>
                      <a:pt x="208" y="151"/>
                    </a:lnTo>
                    <a:lnTo>
                      <a:pt x="199" y="153"/>
                    </a:lnTo>
                    <a:lnTo>
                      <a:pt x="182" y="155"/>
                    </a:lnTo>
                    <a:lnTo>
                      <a:pt x="164" y="158"/>
                    </a:lnTo>
                    <a:lnTo>
                      <a:pt x="145" y="158"/>
                    </a:lnTo>
                    <a:lnTo>
                      <a:pt x="128" y="158"/>
                    </a:lnTo>
                    <a:lnTo>
                      <a:pt x="110" y="160"/>
                    </a:lnTo>
                    <a:lnTo>
                      <a:pt x="95" y="162"/>
                    </a:lnTo>
                    <a:lnTo>
                      <a:pt x="80" y="162"/>
                    </a:lnTo>
                    <a:lnTo>
                      <a:pt x="65" y="164"/>
                    </a:lnTo>
                    <a:lnTo>
                      <a:pt x="52" y="166"/>
                    </a:lnTo>
                    <a:lnTo>
                      <a:pt x="41" y="166"/>
                    </a:lnTo>
                    <a:lnTo>
                      <a:pt x="30" y="166"/>
                    </a:lnTo>
                    <a:lnTo>
                      <a:pt x="19" y="168"/>
                    </a:lnTo>
                    <a:lnTo>
                      <a:pt x="9" y="168"/>
                    </a:lnTo>
                    <a:lnTo>
                      <a:pt x="4" y="171"/>
                    </a:lnTo>
                    <a:lnTo>
                      <a:pt x="0" y="171"/>
                    </a:lnTo>
                    <a:lnTo>
                      <a:pt x="0" y="173"/>
                    </a:lnTo>
                    <a:lnTo>
                      <a:pt x="0" y="97"/>
                    </a:lnTo>
                    <a:lnTo>
                      <a:pt x="0" y="97"/>
                    </a:lnTo>
                    <a:close/>
                  </a:path>
                </a:pathLst>
              </a:custGeom>
              <a:solidFill>
                <a:srgbClr val="BDA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498"/>
              <p:cNvSpPr>
                <a:spLocks/>
              </p:cNvSpPr>
              <p:nvPr/>
            </p:nvSpPr>
            <p:spPr bwMode="auto">
              <a:xfrm>
                <a:off x="2905125" y="6532563"/>
                <a:ext cx="635000" cy="127000"/>
              </a:xfrm>
              <a:custGeom>
                <a:avLst/>
                <a:gdLst>
                  <a:gd name="T0" fmla="*/ 0 w 400"/>
                  <a:gd name="T1" fmla="*/ 0 h 80"/>
                  <a:gd name="T2" fmla="*/ 247 w 400"/>
                  <a:gd name="T3" fmla="*/ 33 h 80"/>
                  <a:gd name="T4" fmla="*/ 400 w 400"/>
                  <a:gd name="T5" fmla="*/ 63 h 80"/>
                  <a:gd name="T6" fmla="*/ 251 w 400"/>
                  <a:gd name="T7" fmla="*/ 80 h 80"/>
                  <a:gd name="T8" fmla="*/ 4 w 400"/>
                  <a:gd name="T9" fmla="*/ 39 h 80"/>
                  <a:gd name="T10" fmla="*/ 0 w 400"/>
                  <a:gd name="T11" fmla="*/ 0 h 80"/>
                  <a:gd name="T12" fmla="*/ 0 w 400"/>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400" h="80">
                    <a:moveTo>
                      <a:pt x="0" y="0"/>
                    </a:moveTo>
                    <a:lnTo>
                      <a:pt x="247" y="33"/>
                    </a:lnTo>
                    <a:lnTo>
                      <a:pt x="400" y="63"/>
                    </a:lnTo>
                    <a:lnTo>
                      <a:pt x="251" y="80"/>
                    </a:lnTo>
                    <a:lnTo>
                      <a:pt x="4" y="39"/>
                    </a:lnTo>
                    <a:lnTo>
                      <a:pt x="0" y="0"/>
                    </a:lnTo>
                    <a:lnTo>
                      <a:pt x="0" y="0"/>
                    </a:lnTo>
                    <a:close/>
                  </a:path>
                </a:pathLst>
              </a:custGeom>
              <a:solidFill>
                <a:srgbClr val="BDA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499"/>
              <p:cNvSpPr>
                <a:spLocks/>
              </p:cNvSpPr>
              <p:nvPr/>
            </p:nvSpPr>
            <p:spPr bwMode="auto">
              <a:xfrm>
                <a:off x="2887663" y="6511925"/>
                <a:ext cx="828675" cy="138113"/>
              </a:xfrm>
              <a:custGeom>
                <a:avLst/>
                <a:gdLst>
                  <a:gd name="T0" fmla="*/ 0 w 522"/>
                  <a:gd name="T1" fmla="*/ 22 h 87"/>
                  <a:gd name="T2" fmla="*/ 143 w 522"/>
                  <a:gd name="T3" fmla="*/ 0 h 87"/>
                  <a:gd name="T4" fmla="*/ 288 w 522"/>
                  <a:gd name="T5" fmla="*/ 37 h 87"/>
                  <a:gd name="T6" fmla="*/ 424 w 522"/>
                  <a:gd name="T7" fmla="*/ 52 h 87"/>
                  <a:gd name="T8" fmla="*/ 465 w 522"/>
                  <a:gd name="T9" fmla="*/ 37 h 87"/>
                  <a:gd name="T10" fmla="*/ 522 w 522"/>
                  <a:gd name="T11" fmla="*/ 57 h 87"/>
                  <a:gd name="T12" fmla="*/ 522 w 522"/>
                  <a:gd name="T13" fmla="*/ 87 h 87"/>
                  <a:gd name="T14" fmla="*/ 316 w 522"/>
                  <a:gd name="T15" fmla="*/ 87 h 87"/>
                  <a:gd name="T16" fmla="*/ 0 w 522"/>
                  <a:gd name="T17" fmla="*/ 22 h 87"/>
                  <a:gd name="T18" fmla="*/ 0 w 522"/>
                  <a:gd name="T19" fmla="*/ 2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2" h="87">
                    <a:moveTo>
                      <a:pt x="0" y="22"/>
                    </a:moveTo>
                    <a:lnTo>
                      <a:pt x="143" y="0"/>
                    </a:lnTo>
                    <a:lnTo>
                      <a:pt x="288" y="37"/>
                    </a:lnTo>
                    <a:lnTo>
                      <a:pt x="424" y="52"/>
                    </a:lnTo>
                    <a:lnTo>
                      <a:pt x="465" y="37"/>
                    </a:lnTo>
                    <a:lnTo>
                      <a:pt x="522" y="57"/>
                    </a:lnTo>
                    <a:lnTo>
                      <a:pt x="522" y="87"/>
                    </a:lnTo>
                    <a:lnTo>
                      <a:pt x="316" y="87"/>
                    </a:lnTo>
                    <a:lnTo>
                      <a:pt x="0" y="22"/>
                    </a:lnTo>
                    <a:lnTo>
                      <a:pt x="0" y="22"/>
                    </a:lnTo>
                    <a:close/>
                  </a:path>
                </a:pathLst>
              </a:custGeom>
              <a:solidFill>
                <a:srgbClr val="FFDE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28" name="Group 627"/>
          <p:cNvGrpSpPr/>
          <p:nvPr/>
        </p:nvGrpSpPr>
        <p:grpSpPr>
          <a:xfrm>
            <a:off x="130175" y="3444875"/>
            <a:ext cx="3200401" cy="2466975"/>
            <a:chOff x="130175" y="3444875"/>
            <a:chExt cx="3200401" cy="2466975"/>
          </a:xfrm>
        </p:grpSpPr>
        <p:sp>
          <p:nvSpPr>
            <p:cNvPr id="542" name="Freeform 535"/>
            <p:cNvSpPr>
              <a:spLocks/>
            </p:cNvSpPr>
            <p:nvPr/>
          </p:nvSpPr>
          <p:spPr bwMode="auto">
            <a:xfrm>
              <a:off x="215900" y="3884613"/>
              <a:ext cx="3036888" cy="1390650"/>
            </a:xfrm>
            <a:custGeom>
              <a:avLst/>
              <a:gdLst>
                <a:gd name="T0" fmla="*/ 483 w 1913"/>
                <a:gd name="T1" fmla="*/ 801 h 876"/>
                <a:gd name="T2" fmla="*/ 509 w 1913"/>
                <a:gd name="T3" fmla="*/ 796 h 876"/>
                <a:gd name="T4" fmla="*/ 550 w 1913"/>
                <a:gd name="T5" fmla="*/ 790 h 876"/>
                <a:gd name="T6" fmla="*/ 580 w 1913"/>
                <a:gd name="T7" fmla="*/ 777 h 876"/>
                <a:gd name="T8" fmla="*/ 606 w 1913"/>
                <a:gd name="T9" fmla="*/ 768 h 876"/>
                <a:gd name="T10" fmla="*/ 628 w 1913"/>
                <a:gd name="T11" fmla="*/ 777 h 876"/>
                <a:gd name="T12" fmla="*/ 660 w 1913"/>
                <a:gd name="T13" fmla="*/ 788 h 876"/>
                <a:gd name="T14" fmla="*/ 693 w 1913"/>
                <a:gd name="T15" fmla="*/ 796 h 876"/>
                <a:gd name="T16" fmla="*/ 723 w 1913"/>
                <a:gd name="T17" fmla="*/ 794 h 876"/>
                <a:gd name="T18" fmla="*/ 762 w 1913"/>
                <a:gd name="T19" fmla="*/ 794 h 876"/>
                <a:gd name="T20" fmla="*/ 803 w 1913"/>
                <a:gd name="T21" fmla="*/ 794 h 876"/>
                <a:gd name="T22" fmla="*/ 842 w 1913"/>
                <a:gd name="T23" fmla="*/ 794 h 876"/>
                <a:gd name="T24" fmla="*/ 863 w 1913"/>
                <a:gd name="T25" fmla="*/ 779 h 876"/>
                <a:gd name="T26" fmla="*/ 922 w 1913"/>
                <a:gd name="T27" fmla="*/ 740 h 876"/>
                <a:gd name="T28" fmla="*/ 1244 w 1913"/>
                <a:gd name="T29" fmla="*/ 803 h 876"/>
                <a:gd name="T30" fmla="*/ 1266 w 1913"/>
                <a:gd name="T31" fmla="*/ 816 h 876"/>
                <a:gd name="T32" fmla="*/ 1303 w 1913"/>
                <a:gd name="T33" fmla="*/ 835 h 876"/>
                <a:gd name="T34" fmla="*/ 1322 w 1913"/>
                <a:gd name="T35" fmla="*/ 833 h 876"/>
                <a:gd name="T36" fmla="*/ 1344 w 1913"/>
                <a:gd name="T37" fmla="*/ 859 h 876"/>
                <a:gd name="T38" fmla="*/ 1398 w 1913"/>
                <a:gd name="T39" fmla="*/ 876 h 876"/>
                <a:gd name="T40" fmla="*/ 1422 w 1913"/>
                <a:gd name="T41" fmla="*/ 868 h 876"/>
                <a:gd name="T42" fmla="*/ 1441 w 1913"/>
                <a:gd name="T43" fmla="*/ 842 h 876"/>
                <a:gd name="T44" fmla="*/ 1450 w 1913"/>
                <a:gd name="T45" fmla="*/ 831 h 876"/>
                <a:gd name="T46" fmla="*/ 1478 w 1913"/>
                <a:gd name="T47" fmla="*/ 831 h 876"/>
                <a:gd name="T48" fmla="*/ 1515 w 1913"/>
                <a:gd name="T49" fmla="*/ 825 h 876"/>
                <a:gd name="T50" fmla="*/ 1538 w 1913"/>
                <a:gd name="T51" fmla="*/ 796 h 876"/>
                <a:gd name="T52" fmla="*/ 1554 w 1913"/>
                <a:gd name="T53" fmla="*/ 768 h 876"/>
                <a:gd name="T54" fmla="*/ 1608 w 1913"/>
                <a:gd name="T55" fmla="*/ 779 h 876"/>
                <a:gd name="T56" fmla="*/ 1627 w 1913"/>
                <a:gd name="T57" fmla="*/ 801 h 876"/>
                <a:gd name="T58" fmla="*/ 1662 w 1913"/>
                <a:gd name="T59" fmla="*/ 825 h 876"/>
                <a:gd name="T60" fmla="*/ 1694 w 1913"/>
                <a:gd name="T61" fmla="*/ 840 h 876"/>
                <a:gd name="T62" fmla="*/ 1729 w 1913"/>
                <a:gd name="T63" fmla="*/ 850 h 876"/>
                <a:gd name="T64" fmla="*/ 1757 w 1913"/>
                <a:gd name="T65" fmla="*/ 848 h 876"/>
                <a:gd name="T66" fmla="*/ 1768 w 1913"/>
                <a:gd name="T67" fmla="*/ 838 h 876"/>
                <a:gd name="T68" fmla="*/ 1792 w 1913"/>
                <a:gd name="T69" fmla="*/ 853 h 876"/>
                <a:gd name="T70" fmla="*/ 1822 w 1913"/>
                <a:gd name="T71" fmla="*/ 863 h 876"/>
                <a:gd name="T72" fmla="*/ 1850 w 1913"/>
                <a:gd name="T73" fmla="*/ 857 h 876"/>
                <a:gd name="T74" fmla="*/ 1878 w 1913"/>
                <a:gd name="T75" fmla="*/ 846 h 876"/>
                <a:gd name="T76" fmla="*/ 1889 w 1913"/>
                <a:gd name="T77" fmla="*/ 814 h 876"/>
                <a:gd name="T78" fmla="*/ 1910 w 1913"/>
                <a:gd name="T79" fmla="*/ 801 h 876"/>
                <a:gd name="T80" fmla="*/ 1902 w 1913"/>
                <a:gd name="T81" fmla="*/ 773 h 876"/>
                <a:gd name="T82" fmla="*/ 1772 w 1913"/>
                <a:gd name="T83" fmla="*/ 703 h 876"/>
                <a:gd name="T84" fmla="*/ 1370 w 1913"/>
                <a:gd name="T85" fmla="*/ 0 h 876"/>
                <a:gd name="T86" fmla="*/ 840 w 1913"/>
                <a:gd name="T87" fmla="*/ 426 h 876"/>
                <a:gd name="T88" fmla="*/ 301 w 1913"/>
                <a:gd name="T89" fmla="*/ 227 h 876"/>
                <a:gd name="T90" fmla="*/ 26 w 1913"/>
                <a:gd name="T91" fmla="*/ 671 h 876"/>
                <a:gd name="T92" fmla="*/ 476 w 1913"/>
                <a:gd name="T93" fmla="*/ 803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3" h="876">
                  <a:moveTo>
                    <a:pt x="476" y="803"/>
                  </a:moveTo>
                  <a:lnTo>
                    <a:pt x="476" y="801"/>
                  </a:lnTo>
                  <a:lnTo>
                    <a:pt x="483" y="801"/>
                  </a:lnTo>
                  <a:lnTo>
                    <a:pt x="489" y="799"/>
                  </a:lnTo>
                  <a:lnTo>
                    <a:pt x="500" y="799"/>
                  </a:lnTo>
                  <a:lnTo>
                    <a:pt x="509" y="796"/>
                  </a:lnTo>
                  <a:lnTo>
                    <a:pt x="522" y="794"/>
                  </a:lnTo>
                  <a:lnTo>
                    <a:pt x="535" y="792"/>
                  </a:lnTo>
                  <a:lnTo>
                    <a:pt x="550" y="790"/>
                  </a:lnTo>
                  <a:lnTo>
                    <a:pt x="561" y="786"/>
                  </a:lnTo>
                  <a:lnTo>
                    <a:pt x="571" y="781"/>
                  </a:lnTo>
                  <a:lnTo>
                    <a:pt x="580" y="777"/>
                  </a:lnTo>
                  <a:lnTo>
                    <a:pt x="591" y="777"/>
                  </a:lnTo>
                  <a:lnTo>
                    <a:pt x="602" y="768"/>
                  </a:lnTo>
                  <a:lnTo>
                    <a:pt x="606" y="768"/>
                  </a:lnTo>
                  <a:lnTo>
                    <a:pt x="610" y="770"/>
                  </a:lnTo>
                  <a:lnTo>
                    <a:pt x="619" y="773"/>
                  </a:lnTo>
                  <a:lnTo>
                    <a:pt x="628" y="777"/>
                  </a:lnTo>
                  <a:lnTo>
                    <a:pt x="636" y="781"/>
                  </a:lnTo>
                  <a:lnTo>
                    <a:pt x="649" y="786"/>
                  </a:lnTo>
                  <a:lnTo>
                    <a:pt x="660" y="788"/>
                  </a:lnTo>
                  <a:lnTo>
                    <a:pt x="671" y="794"/>
                  </a:lnTo>
                  <a:lnTo>
                    <a:pt x="682" y="794"/>
                  </a:lnTo>
                  <a:lnTo>
                    <a:pt x="693" y="796"/>
                  </a:lnTo>
                  <a:lnTo>
                    <a:pt x="703" y="796"/>
                  </a:lnTo>
                  <a:lnTo>
                    <a:pt x="712" y="796"/>
                  </a:lnTo>
                  <a:lnTo>
                    <a:pt x="723" y="794"/>
                  </a:lnTo>
                  <a:lnTo>
                    <a:pt x="734" y="794"/>
                  </a:lnTo>
                  <a:lnTo>
                    <a:pt x="744" y="794"/>
                  </a:lnTo>
                  <a:lnTo>
                    <a:pt x="762" y="794"/>
                  </a:lnTo>
                  <a:lnTo>
                    <a:pt x="775" y="794"/>
                  </a:lnTo>
                  <a:lnTo>
                    <a:pt x="790" y="794"/>
                  </a:lnTo>
                  <a:lnTo>
                    <a:pt x="803" y="794"/>
                  </a:lnTo>
                  <a:lnTo>
                    <a:pt x="820" y="794"/>
                  </a:lnTo>
                  <a:lnTo>
                    <a:pt x="831" y="794"/>
                  </a:lnTo>
                  <a:lnTo>
                    <a:pt x="842" y="794"/>
                  </a:lnTo>
                  <a:lnTo>
                    <a:pt x="848" y="794"/>
                  </a:lnTo>
                  <a:lnTo>
                    <a:pt x="853" y="794"/>
                  </a:lnTo>
                  <a:lnTo>
                    <a:pt x="863" y="779"/>
                  </a:lnTo>
                  <a:lnTo>
                    <a:pt x="898" y="786"/>
                  </a:lnTo>
                  <a:lnTo>
                    <a:pt x="924" y="777"/>
                  </a:lnTo>
                  <a:lnTo>
                    <a:pt x="922" y="740"/>
                  </a:lnTo>
                  <a:lnTo>
                    <a:pt x="1086" y="734"/>
                  </a:lnTo>
                  <a:lnTo>
                    <a:pt x="1093" y="773"/>
                  </a:lnTo>
                  <a:lnTo>
                    <a:pt x="1244" y="803"/>
                  </a:lnTo>
                  <a:lnTo>
                    <a:pt x="1255" y="803"/>
                  </a:lnTo>
                  <a:lnTo>
                    <a:pt x="1257" y="805"/>
                  </a:lnTo>
                  <a:lnTo>
                    <a:pt x="1266" y="816"/>
                  </a:lnTo>
                  <a:lnTo>
                    <a:pt x="1279" y="827"/>
                  </a:lnTo>
                  <a:lnTo>
                    <a:pt x="1292" y="835"/>
                  </a:lnTo>
                  <a:lnTo>
                    <a:pt x="1303" y="835"/>
                  </a:lnTo>
                  <a:lnTo>
                    <a:pt x="1313" y="835"/>
                  </a:lnTo>
                  <a:lnTo>
                    <a:pt x="1318" y="833"/>
                  </a:lnTo>
                  <a:lnTo>
                    <a:pt x="1322" y="833"/>
                  </a:lnTo>
                  <a:lnTo>
                    <a:pt x="1324" y="835"/>
                  </a:lnTo>
                  <a:lnTo>
                    <a:pt x="1333" y="846"/>
                  </a:lnTo>
                  <a:lnTo>
                    <a:pt x="1344" y="859"/>
                  </a:lnTo>
                  <a:lnTo>
                    <a:pt x="1361" y="870"/>
                  </a:lnTo>
                  <a:lnTo>
                    <a:pt x="1378" y="876"/>
                  </a:lnTo>
                  <a:lnTo>
                    <a:pt x="1398" y="876"/>
                  </a:lnTo>
                  <a:lnTo>
                    <a:pt x="1406" y="872"/>
                  </a:lnTo>
                  <a:lnTo>
                    <a:pt x="1415" y="870"/>
                  </a:lnTo>
                  <a:lnTo>
                    <a:pt x="1422" y="868"/>
                  </a:lnTo>
                  <a:lnTo>
                    <a:pt x="1430" y="863"/>
                  </a:lnTo>
                  <a:lnTo>
                    <a:pt x="1437" y="853"/>
                  </a:lnTo>
                  <a:lnTo>
                    <a:pt x="1441" y="842"/>
                  </a:lnTo>
                  <a:lnTo>
                    <a:pt x="1443" y="833"/>
                  </a:lnTo>
                  <a:lnTo>
                    <a:pt x="1445" y="831"/>
                  </a:lnTo>
                  <a:lnTo>
                    <a:pt x="1450" y="831"/>
                  </a:lnTo>
                  <a:lnTo>
                    <a:pt x="1458" y="831"/>
                  </a:lnTo>
                  <a:lnTo>
                    <a:pt x="1467" y="833"/>
                  </a:lnTo>
                  <a:lnTo>
                    <a:pt x="1478" y="831"/>
                  </a:lnTo>
                  <a:lnTo>
                    <a:pt x="1491" y="831"/>
                  </a:lnTo>
                  <a:lnTo>
                    <a:pt x="1502" y="827"/>
                  </a:lnTo>
                  <a:lnTo>
                    <a:pt x="1515" y="825"/>
                  </a:lnTo>
                  <a:lnTo>
                    <a:pt x="1523" y="816"/>
                  </a:lnTo>
                  <a:lnTo>
                    <a:pt x="1532" y="807"/>
                  </a:lnTo>
                  <a:lnTo>
                    <a:pt x="1538" y="796"/>
                  </a:lnTo>
                  <a:lnTo>
                    <a:pt x="1545" y="786"/>
                  </a:lnTo>
                  <a:lnTo>
                    <a:pt x="1549" y="777"/>
                  </a:lnTo>
                  <a:lnTo>
                    <a:pt x="1554" y="768"/>
                  </a:lnTo>
                  <a:lnTo>
                    <a:pt x="1556" y="762"/>
                  </a:lnTo>
                  <a:lnTo>
                    <a:pt x="1558" y="762"/>
                  </a:lnTo>
                  <a:lnTo>
                    <a:pt x="1608" y="779"/>
                  </a:lnTo>
                  <a:lnTo>
                    <a:pt x="1610" y="783"/>
                  </a:lnTo>
                  <a:lnTo>
                    <a:pt x="1621" y="794"/>
                  </a:lnTo>
                  <a:lnTo>
                    <a:pt x="1627" y="801"/>
                  </a:lnTo>
                  <a:lnTo>
                    <a:pt x="1638" y="809"/>
                  </a:lnTo>
                  <a:lnTo>
                    <a:pt x="1649" y="816"/>
                  </a:lnTo>
                  <a:lnTo>
                    <a:pt x="1662" y="825"/>
                  </a:lnTo>
                  <a:lnTo>
                    <a:pt x="1670" y="829"/>
                  </a:lnTo>
                  <a:lnTo>
                    <a:pt x="1683" y="835"/>
                  </a:lnTo>
                  <a:lnTo>
                    <a:pt x="1694" y="840"/>
                  </a:lnTo>
                  <a:lnTo>
                    <a:pt x="1707" y="844"/>
                  </a:lnTo>
                  <a:lnTo>
                    <a:pt x="1718" y="846"/>
                  </a:lnTo>
                  <a:lnTo>
                    <a:pt x="1729" y="850"/>
                  </a:lnTo>
                  <a:lnTo>
                    <a:pt x="1737" y="853"/>
                  </a:lnTo>
                  <a:lnTo>
                    <a:pt x="1746" y="853"/>
                  </a:lnTo>
                  <a:lnTo>
                    <a:pt x="1757" y="848"/>
                  </a:lnTo>
                  <a:lnTo>
                    <a:pt x="1763" y="844"/>
                  </a:lnTo>
                  <a:lnTo>
                    <a:pt x="1766" y="838"/>
                  </a:lnTo>
                  <a:lnTo>
                    <a:pt x="1768" y="838"/>
                  </a:lnTo>
                  <a:lnTo>
                    <a:pt x="1770" y="842"/>
                  </a:lnTo>
                  <a:lnTo>
                    <a:pt x="1785" y="850"/>
                  </a:lnTo>
                  <a:lnTo>
                    <a:pt x="1792" y="853"/>
                  </a:lnTo>
                  <a:lnTo>
                    <a:pt x="1802" y="857"/>
                  </a:lnTo>
                  <a:lnTo>
                    <a:pt x="1811" y="861"/>
                  </a:lnTo>
                  <a:lnTo>
                    <a:pt x="1822" y="863"/>
                  </a:lnTo>
                  <a:lnTo>
                    <a:pt x="1830" y="861"/>
                  </a:lnTo>
                  <a:lnTo>
                    <a:pt x="1841" y="861"/>
                  </a:lnTo>
                  <a:lnTo>
                    <a:pt x="1850" y="857"/>
                  </a:lnTo>
                  <a:lnTo>
                    <a:pt x="1861" y="855"/>
                  </a:lnTo>
                  <a:lnTo>
                    <a:pt x="1872" y="848"/>
                  </a:lnTo>
                  <a:lnTo>
                    <a:pt x="1878" y="846"/>
                  </a:lnTo>
                  <a:lnTo>
                    <a:pt x="1872" y="809"/>
                  </a:lnTo>
                  <a:lnTo>
                    <a:pt x="1878" y="809"/>
                  </a:lnTo>
                  <a:lnTo>
                    <a:pt x="1889" y="814"/>
                  </a:lnTo>
                  <a:lnTo>
                    <a:pt x="1902" y="814"/>
                  </a:lnTo>
                  <a:lnTo>
                    <a:pt x="1913" y="809"/>
                  </a:lnTo>
                  <a:lnTo>
                    <a:pt x="1910" y="801"/>
                  </a:lnTo>
                  <a:lnTo>
                    <a:pt x="1908" y="792"/>
                  </a:lnTo>
                  <a:lnTo>
                    <a:pt x="1904" y="781"/>
                  </a:lnTo>
                  <a:lnTo>
                    <a:pt x="1902" y="773"/>
                  </a:lnTo>
                  <a:lnTo>
                    <a:pt x="1893" y="755"/>
                  </a:lnTo>
                  <a:lnTo>
                    <a:pt x="1889" y="751"/>
                  </a:lnTo>
                  <a:lnTo>
                    <a:pt x="1772" y="703"/>
                  </a:lnTo>
                  <a:lnTo>
                    <a:pt x="1696" y="504"/>
                  </a:lnTo>
                  <a:lnTo>
                    <a:pt x="1580" y="175"/>
                  </a:lnTo>
                  <a:lnTo>
                    <a:pt x="1370" y="0"/>
                  </a:lnTo>
                  <a:lnTo>
                    <a:pt x="1136" y="193"/>
                  </a:lnTo>
                  <a:lnTo>
                    <a:pt x="1032" y="333"/>
                  </a:lnTo>
                  <a:lnTo>
                    <a:pt x="840" y="426"/>
                  </a:lnTo>
                  <a:lnTo>
                    <a:pt x="602" y="344"/>
                  </a:lnTo>
                  <a:lnTo>
                    <a:pt x="433" y="262"/>
                  </a:lnTo>
                  <a:lnTo>
                    <a:pt x="301" y="227"/>
                  </a:lnTo>
                  <a:lnTo>
                    <a:pt x="108" y="320"/>
                  </a:lnTo>
                  <a:lnTo>
                    <a:pt x="0" y="541"/>
                  </a:lnTo>
                  <a:lnTo>
                    <a:pt x="26" y="671"/>
                  </a:lnTo>
                  <a:lnTo>
                    <a:pt x="243" y="751"/>
                  </a:lnTo>
                  <a:lnTo>
                    <a:pt x="476" y="803"/>
                  </a:lnTo>
                  <a:lnTo>
                    <a:pt x="476" y="803"/>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27" name="Group 626"/>
            <p:cNvGrpSpPr/>
            <p:nvPr/>
          </p:nvGrpSpPr>
          <p:grpSpPr>
            <a:xfrm>
              <a:off x="130175" y="3444875"/>
              <a:ext cx="3200401" cy="2466975"/>
              <a:chOff x="130175" y="3444875"/>
              <a:chExt cx="3200401" cy="2466975"/>
            </a:xfrm>
          </p:grpSpPr>
          <p:sp>
            <p:nvSpPr>
              <p:cNvPr id="539" name="Freeform 532"/>
              <p:cNvSpPr>
                <a:spLocks/>
              </p:cNvSpPr>
              <p:nvPr/>
            </p:nvSpPr>
            <p:spPr bwMode="auto">
              <a:xfrm>
                <a:off x="2919413" y="3775075"/>
                <a:ext cx="411163" cy="92075"/>
              </a:xfrm>
              <a:custGeom>
                <a:avLst/>
                <a:gdLst>
                  <a:gd name="T0" fmla="*/ 0 w 259"/>
                  <a:gd name="T1" fmla="*/ 6 h 58"/>
                  <a:gd name="T2" fmla="*/ 125 w 259"/>
                  <a:gd name="T3" fmla="*/ 0 h 58"/>
                  <a:gd name="T4" fmla="*/ 259 w 259"/>
                  <a:gd name="T5" fmla="*/ 35 h 58"/>
                  <a:gd name="T6" fmla="*/ 76 w 259"/>
                  <a:gd name="T7" fmla="*/ 58 h 58"/>
                  <a:gd name="T8" fmla="*/ 0 w 259"/>
                  <a:gd name="T9" fmla="*/ 6 h 58"/>
                  <a:gd name="T10" fmla="*/ 0 w 259"/>
                  <a:gd name="T11" fmla="*/ 6 h 58"/>
                </a:gdLst>
                <a:ahLst/>
                <a:cxnLst>
                  <a:cxn ang="0">
                    <a:pos x="T0" y="T1"/>
                  </a:cxn>
                  <a:cxn ang="0">
                    <a:pos x="T2" y="T3"/>
                  </a:cxn>
                  <a:cxn ang="0">
                    <a:pos x="T4" y="T5"/>
                  </a:cxn>
                  <a:cxn ang="0">
                    <a:pos x="T6" y="T7"/>
                  </a:cxn>
                  <a:cxn ang="0">
                    <a:pos x="T8" y="T9"/>
                  </a:cxn>
                  <a:cxn ang="0">
                    <a:pos x="T10" y="T11"/>
                  </a:cxn>
                </a:cxnLst>
                <a:rect l="0" t="0" r="r" b="b"/>
                <a:pathLst>
                  <a:path w="259" h="58">
                    <a:moveTo>
                      <a:pt x="0" y="6"/>
                    </a:moveTo>
                    <a:lnTo>
                      <a:pt x="125" y="0"/>
                    </a:lnTo>
                    <a:lnTo>
                      <a:pt x="259" y="35"/>
                    </a:lnTo>
                    <a:lnTo>
                      <a:pt x="76" y="58"/>
                    </a:lnTo>
                    <a:lnTo>
                      <a:pt x="0" y="6"/>
                    </a:lnTo>
                    <a:lnTo>
                      <a:pt x="0" y="6"/>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536"/>
              <p:cNvSpPr>
                <a:spLocks/>
              </p:cNvSpPr>
              <p:nvPr/>
            </p:nvSpPr>
            <p:spPr bwMode="auto">
              <a:xfrm>
                <a:off x="130175" y="4211638"/>
                <a:ext cx="1930400" cy="1449388"/>
              </a:xfrm>
              <a:custGeom>
                <a:avLst/>
                <a:gdLst>
                  <a:gd name="T0" fmla="*/ 188 w 1216"/>
                  <a:gd name="T1" fmla="*/ 54 h 913"/>
                  <a:gd name="T2" fmla="*/ 290 w 1216"/>
                  <a:gd name="T3" fmla="*/ 4 h 913"/>
                  <a:gd name="T4" fmla="*/ 379 w 1216"/>
                  <a:gd name="T5" fmla="*/ 0 h 913"/>
                  <a:gd name="T6" fmla="*/ 429 w 1216"/>
                  <a:gd name="T7" fmla="*/ 21 h 913"/>
                  <a:gd name="T8" fmla="*/ 539 w 1216"/>
                  <a:gd name="T9" fmla="*/ 75 h 913"/>
                  <a:gd name="T10" fmla="*/ 493 w 1216"/>
                  <a:gd name="T11" fmla="*/ 69 h 913"/>
                  <a:gd name="T12" fmla="*/ 398 w 1216"/>
                  <a:gd name="T13" fmla="*/ 63 h 913"/>
                  <a:gd name="T14" fmla="*/ 329 w 1216"/>
                  <a:gd name="T15" fmla="*/ 54 h 913"/>
                  <a:gd name="T16" fmla="*/ 775 w 1216"/>
                  <a:gd name="T17" fmla="*/ 160 h 913"/>
                  <a:gd name="T18" fmla="*/ 887 w 1216"/>
                  <a:gd name="T19" fmla="*/ 171 h 913"/>
                  <a:gd name="T20" fmla="*/ 1019 w 1216"/>
                  <a:gd name="T21" fmla="*/ 140 h 913"/>
                  <a:gd name="T22" fmla="*/ 1108 w 1216"/>
                  <a:gd name="T23" fmla="*/ 97 h 913"/>
                  <a:gd name="T24" fmla="*/ 1210 w 1216"/>
                  <a:gd name="T25" fmla="*/ 184 h 913"/>
                  <a:gd name="T26" fmla="*/ 1147 w 1216"/>
                  <a:gd name="T27" fmla="*/ 249 h 913"/>
                  <a:gd name="T28" fmla="*/ 1049 w 1216"/>
                  <a:gd name="T29" fmla="*/ 279 h 913"/>
                  <a:gd name="T30" fmla="*/ 1086 w 1216"/>
                  <a:gd name="T31" fmla="*/ 311 h 913"/>
                  <a:gd name="T32" fmla="*/ 1006 w 1216"/>
                  <a:gd name="T33" fmla="*/ 320 h 913"/>
                  <a:gd name="T34" fmla="*/ 917 w 1216"/>
                  <a:gd name="T35" fmla="*/ 313 h 913"/>
                  <a:gd name="T36" fmla="*/ 900 w 1216"/>
                  <a:gd name="T37" fmla="*/ 359 h 913"/>
                  <a:gd name="T38" fmla="*/ 755 w 1216"/>
                  <a:gd name="T39" fmla="*/ 333 h 913"/>
                  <a:gd name="T40" fmla="*/ 679 w 1216"/>
                  <a:gd name="T41" fmla="*/ 288 h 913"/>
                  <a:gd name="T42" fmla="*/ 632 w 1216"/>
                  <a:gd name="T43" fmla="*/ 288 h 913"/>
                  <a:gd name="T44" fmla="*/ 541 w 1216"/>
                  <a:gd name="T45" fmla="*/ 251 h 913"/>
                  <a:gd name="T46" fmla="*/ 463 w 1216"/>
                  <a:gd name="T47" fmla="*/ 231 h 913"/>
                  <a:gd name="T48" fmla="*/ 368 w 1216"/>
                  <a:gd name="T49" fmla="*/ 268 h 913"/>
                  <a:gd name="T50" fmla="*/ 457 w 1216"/>
                  <a:gd name="T51" fmla="*/ 270 h 913"/>
                  <a:gd name="T52" fmla="*/ 541 w 1216"/>
                  <a:gd name="T53" fmla="*/ 294 h 913"/>
                  <a:gd name="T54" fmla="*/ 580 w 1216"/>
                  <a:gd name="T55" fmla="*/ 333 h 913"/>
                  <a:gd name="T56" fmla="*/ 634 w 1216"/>
                  <a:gd name="T57" fmla="*/ 413 h 913"/>
                  <a:gd name="T58" fmla="*/ 612 w 1216"/>
                  <a:gd name="T59" fmla="*/ 402 h 913"/>
                  <a:gd name="T60" fmla="*/ 515 w 1216"/>
                  <a:gd name="T61" fmla="*/ 331 h 913"/>
                  <a:gd name="T62" fmla="*/ 429 w 1216"/>
                  <a:gd name="T63" fmla="*/ 303 h 913"/>
                  <a:gd name="T64" fmla="*/ 396 w 1216"/>
                  <a:gd name="T65" fmla="*/ 318 h 913"/>
                  <a:gd name="T66" fmla="*/ 303 w 1216"/>
                  <a:gd name="T67" fmla="*/ 298 h 913"/>
                  <a:gd name="T68" fmla="*/ 219 w 1216"/>
                  <a:gd name="T69" fmla="*/ 333 h 913"/>
                  <a:gd name="T70" fmla="*/ 126 w 1216"/>
                  <a:gd name="T71" fmla="*/ 383 h 913"/>
                  <a:gd name="T72" fmla="*/ 121 w 1216"/>
                  <a:gd name="T73" fmla="*/ 450 h 913"/>
                  <a:gd name="T74" fmla="*/ 188 w 1216"/>
                  <a:gd name="T75" fmla="*/ 493 h 913"/>
                  <a:gd name="T76" fmla="*/ 288 w 1216"/>
                  <a:gd name="T77" fmla="*/ 515 h 913"/>
                  <a:gd name="T78" fmla="*/ 390 w 1216"/>
                  <a:gd name="T79" fmla="*/ 536 h 913"/>
                  <a:gd name="T80" fmla="*/ 483 w 1216"/>
                  <a:gd name="T81" fmla="*/ 562 h 913"/>
                  <a:gd name="T82" fmla="*/ 569 w 1216"/>
                  <a:gd name="T83" fmla="*/ 588 h 913"/>
                  <a:gd name="T84" fmla="*/ 645 w 1216"/>
                  <a:gd name="T85" fmla="*/ 649 h 913"/>
                  <a:gd name="T86" fmla="*/ 675 w 1216"/>
                  <a:gd name="T87" fmla="*/ 740 h 913"/>
                  <a:gd name="T88" fmla="*/ 686 w 1216"/>
                  <a:gd name="T89" fmla="*/ 815 h 913"/>
                  <a:gd name="T90" fmla="*/ 651 w 1216"/>
                  <a:gd name="T91" fmla="*/ 854 h 913"/>
                  <a:gd name="T92" fmla="*/ 630 w 1216"/>
                  <a:gd name="T93" fmla="*/ 757 h 913"/>
                  <a:gd name="T94" fmla="*/ 571 w 1216"/>
                  <a:gd name="T95" fmla="*/ 666 h 913"/>
                  <a:gd name="T96" fmla="*/ 470 w 1216"/>
                  <a:gd name="T97" fmla="*/ 612 h 913"/>
                  <a:gd name="T98" fmla="*/ 372 w 1216"/>
                  <a:gd name="T99" fmla="*/ 590 h 913"/>
                  <a:gd name="T100" fmla="*/ 264 w 1216"/>
                  <a:gd name="T101" fmla="*/ 573 h 913"/>
                  <a:gd name="T102" fmla="*/ 160 w 1216"/>
                  <a:gd name="T103" fmla="*/ 549 h 913"/>
                  <a:gd name="T104" fmla="*/ 74 w 1216"/>
                  <a:gd name="T105" fmla="*/ 515 h 913"/>
                  <a:gd name="T106" fmla="*/ 2 w 1216"/>
                  <a:gd name="T107" fmla="*/ 394 h 913"/>
                  <a:gd name="T108" fmla="*/ 11 w 1216"/>
                  <a:gd name="T109" fmla="*/ 281 h 913"/>
                  <a:gd name="T110" fmla="*/ 67 w 1216"/>
                  <a:gd name="T111" fmla="*/ 171 h 913"/>
                  <a:gd name="T112" fmla="*/ 124 w 1216"/>
                  <a:gd name="T113" fmla="*/ 123 h 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6" h="913">
                    <a:moveTo>
                      <a:pt x="124" y="123"/>
                    </a:moveTo>
                    <a:lnTo>
                      <a:pt x="126" y="117"/>
                    </a:lnTo>
                    <a:lnTo>
                      <a:pt x="132" y="108"/>
                    </a:lnTo>
                    <a:lnTo>
                      <a:pt x="143" y="95"/>
                    </a:lnTo>
                    <a:lnTo>
                      <a:pt x="160" y="80"/>
                    </a:lnTo>
                    <a:lnTo>
                      <a:pt x="169" y="71"/>
                    </a:lnTo>
                    <a:lnTo>
                      <a:pt x="178" y="63"/>
                    </a:lnTo>
                    <a:lnTo>
                      <a:pt x="188" y="54"/>
                    </a:lnTo>
                    <a:lnTo>
                      <a:pt x="201" y="47"/>
                    </a:lnTo>
                    <a:lnTo>
                      <a:pt x="210" y="39"/>
                    </a:lnTo>
                    <a:lnTo>
                      <a:pt x="225" y="30"/>
                    </a:lnTo>
                    <a:lnTo>
                      <a:pt x="236" y="26"/>
                    </a:lnTo>
                    <a:lnTo>
                      <a:pt x="251" y="21"/>
                    </a:lnTo>
                    <a:lnTo>
                      <a:pt x="262" y="13"/>
                    </a:lnTo>
                    <a:lnTo>
                      <a:pt x="277" y="8"/>
                    </a:lnTo>
                    <a:lnTo>
                      <a:pt x="290" y="4"/>
                    </a:lnTo>
                    <a:lnTo>
                      <a:pt x="303" y="4"/>
                    </a:lnTo>
                    <a:lnTo>
                      <a:pt x="316" y="0"/>
                    </a:lnTo>
                    <a:lnTo>
                      <a:pt x="329" y="0"/>
                    </a:lnTo>
                    <a:lnTo>
                      <a:pt x="340" y="0"/>
                    </a:lnTo>
                    <a:lnTo>
                      <a:pt x="353" y="0"/>
                    </a:lnTo>
                    <a:lnTo>
                      <a:pt x="361" y="0"/>
                    </a:lnTo>
                    <a:lnTo>
                      <a:pt x="372" y="0"/>
                    </a:lnTo>
                    <a:lnTo>
                      <a:pt x="379" y="0"/>
                    </a:lnTo>
                    <a:lnTo>
                      <a:pt x="387" y="2"/>
                    </a:lnTo>
                    <a:lnTo>
                      <a:pt x="398" y="2"/>
                    </a:lnTo>
                    <a:lnTo>
                      <a:pt x="403" y="4"/>
                    </a:lnTo>
                    <a:lnTo>
                      <a:pt x="387" y="26"/>
                    </a:lnTo>
                    <a:lnTo>
                      <a:pt x="392" y="21"/>
                    </a:lnTo>
                    <a:lnTo>
                      <a:pt x="407" y="21"/>
                    </a:lnTo>
                    <a:lnTo>
                      <a:pt x="416" y="19"/>
                    </a:lnTo>
                    <a:lnTo>
                      <a:pt x="429" y="21"/>
                    </a:lnTo>
                    <a:lnTo>
                      <a:pt x="442" y="21"/>
                    </a:lnTo>
                    <a:lnTo>
                      <a:pt x="457" y="28"/>
                    </a:lnTo>
                    <a:lnTo>
                      <a:pt x="472" y="32"/>
                    </a:lnTo>
                    <a:lnTo>
                      <a:pt x="487" y="41"/>
                    </a:lnTo>
                    <a:lnTo>
                      <a:pt x="502" y="50"/>
                    </a:lnTo>
                    <a:lnTo>
                      <a:pt x="517" y="60"/>
                    </a:lnTo>
                    <a:lnTo>
                      <a:pt x="528" y="67"/>
                    </a:lnTo>
                    <a:lnTo>
                      <a:pt x="539" y="75"/>
                    </a:lnTo>
                    <a:lnTo>
                      <a:pt x="543" y="80"/>
                    </a:lnTo>
                    <a:lnTo>
                      <a:pt x="548" y="82"/>
                    </a:lnTo>
                    <a:lnTo>
                      <a:pt x="543" y="80"/>
                    </a:lnTo>
                    <a:lnTo>
                      <a:pt x="539" y="80"/>
                    </a:lnTo>
                    <a:lnTo>
                      <a:pt x="530" y="75"/>
                    </a:lnTo>
                    <a:lnTo>
                      <a:pt x="522" y="73"/>
                    </a:lnTo>
                    <a:lnTo>
                      <a:pt x="506" y="71"/>
                    </a:lnTo>
                    <a:lnTo>
                      <a:pt x="493" y="69"/>
                    </a:lnTo>
                    <a:lnTo>
                      <a:pt x="476" y="65"/>
                    </a:lnTo>
                    <a:lnTo>
                      <a:pt x="461" y="65"/>
                    </a:lnTo>
                    <a:lnTo>
                      <a:pt x="450" y="63"/>
                    </a:lnTo>
                    <a:lnTo>
                      <a:pt x="439" y="63"/>
                    </a:lnTo>
                    <a:lnTo>
                      <a:pt x="429" y="63"/>
                    </a:lnTo>
                    <a:lnTo>
                      <a:pt x="420" y="63"/>
                    </a:lnTo>
                    <a:lnTo>
                      <a:pt x="409" y="63"/>
                    </a:lnTo>
                    <a:lnTo>
                      <a:pt x="398" y="63"/>
                    </a:lnTo>
                    <a:lnTo>
                      <a:pt x="387" y="63"/>
                    </a:lnTo>
                    <a:lnTo>
                      <a:pt x="381" y="63"/>
                    </a:lnTo>
                    <a:lnTo>
                      <a:pt x="364" y="63"/>
                    </a:lnTo>
                    <a:lnTo>
                      <a:pt x="353" y="63"/>
                    </a:lnTo>
                    <a:lnTo>
                      <a:pt x="344" y="63"/>
                    </a:lnTo>
                    <a:lnTo>
                      <a:pt x="342" y="65"/>
                    </a:lnTo>
                    <a:lnTo>
                      <a:pt x="379" y="47"/>
                    </a:lnTo>
                    <a:lnTo>
                      <a:pt x="329" y="54"/>
                    </a:lnTo>
                    <a:lnTo>
                      <a:pt x="247" y="88"/>
                    </a:lnTo>
                    <a:lnTo>
                      <a:pt x="439" y="88"/>
                    </a:lnTo>
                    <a:lnTo>
                      <a:pt x="548" y="106"/>
                    </a:lnTo>
                    <a:lnTo>
                      <a:pt x="744" y="153"/>
                    </a:lnTo>
                    <a:lnTo>
                      <a:pt x="749" y="153"/>
                    </a:lnTo>
                    <a:lnTo>
                      <a:pt x="757" y="156"/>
                    </a:lnTo>
                    <a:lnTo>
                      <a:pt x="764" y="156"/>
                    </a:lnTo>
                    <a:lnTo>
                      <a:pt x="775" y="160"/>
                    </a:lnTo>
                    <a:lnTo>
                      <a:pt x="785" y="162"/>
                    </a:lnTo>
                    <a:lnTo>
                      <a:pt x="798" y="164"/>
                    </a:lnTo>
                    <a:lnTo>
                      <a:pt x="809" y="166"/>
                    </a:lnTo>
                    <a:lnTo>
                      <a:pt x="824" y="169"/>
                    </a:lnTo>
                    <a:lnTo>
                      <a:pt x="840" y="171"/>
                    </a:lnTo>
                    <a:lnTo>
                      <a:pt x="857" y="173"/>
                    </a:lnTo>
                    <a:lnTo>
                      <a:pt x="872" y="171"/>
                    </a:lnTo>
                    <a:lnTo>
                      <a:pt x="887" y="171"/>
                    </a:lnTo>
                    <a:lnTo>
                      <a:pt x="904" y="169"/>
                    </a:lnTo>
                    <a:lnTo>
                      <a:pt x="924" y="169"/>
                    </a:lnTo>
                    <a:lnTo>
                      <a:pt x="939" y="164"/>
                    </a:lnTo>
                    <a:lnTo>
                      <a:pt x="956" y="160"/>
                    </a:lnTo>
                    <a:lnTo>
                      <a:pt x="972" y="156"/>
                    </a:lnTo>
                    <a:lnTo>
                      <a:pt x="989" y="151"/>
                    </a:lnTo>
                    <a:lnTo>
                      <a:pt x="1004" y="145"/>
                    </a:lnTo>
                    <a:lnTo>
                      <a:pt x="1019" y="140"/>
                    </a:lnTo>
                    <a:lnTo>
                      <a:pt x="1034" y="132"/>
                    </a:lnTo>
                    <a:lnTo>
                      <a:pt x="1049" y="127"/>
                    </a:lnTo>
                    <a:lnTo>
                      <a:pt x="1060" y="121"/>
                    </a:lnTo>
                    <a:lnTo>
                      <a:pt x="1071" y="114"/>
                    </a:lnTo>
                    <a:lnTo>
                      <a:pt x="1080" y="110"/>
                    </a:lnTo>
                    <a:lnTo>
                      <a:pt x="1091" y="106"/>
                    </a:lnTo>
                    <a:lnTo>
                      <a:pt x="1101" y="99"/>
                    </a:lnTo>
                    <a:lnTo>
                      <a:pt x="1108" y="97"/>
                    </a:lnTo>
                    <a:lnTo>
                      <a:pt x="1194" y="13"/>
                    </a:lnTo>
                    <a:lnTo>
                      <a:pt x="1177" y="82"/>
                    </a:lnTo>
                    <a:lnTo>
                      <a:pt x="1216" y="80"/>
                    </a:lnTo>
                    <a:lnTo>
                      <a:pt x="1207" y="123"/>
                    </a:lnTo>
                    <a:lnTo>
                      <a:pt x="1177" y="179"/>
                    </a:lnTo>
                    <a:lnTo>
                      <a:pt x="1214" y="179"/>
                    </a:lnTo>
                    <a:lnTo>
                      <a:pt x="1212" y="179"/>
                    </a:lnTo>
                    <a:lnTo>
                      <a:pt x="1210" y="184"/>
                    </a:lnTo>
                    <a:lnTo>
                      <a:pt x="1205" y="190"/>
                    </a:lnTo>
                    <a:lnTo>
                      <a:pt x="1201" y="201"/>
                    </a:lnTo>
                    <a:lnTo>
                      <a:pt x="1190" y="212"/>
                    </a:lnTo>
                    <a:lnTo>
                      <a:pt x="1179" y="223"/>
                    </a:lnTo>
                    <a:lnTo>
                      <a:pt x="1171" y="229"/>
                    </a:lnTo>
                    <a:lnTo>
                      <a:pt x="1164" y="233"/>
                    </a:lnTo>
                    <a:lnTo>
                      <a:pt x="1155" y="240"/>
                    </a:lnTo>
                    <a:lnTo>
                      <a:pt x="1147" y="249"/>
                    </a:lnTo>
                    <a:lnTo>
                      <a:pt x="1134" y="251"/>
                    </a:lnTo>
                    <a:lnTo>
                      <a:pt x="1123" y="257"/>
                    </a:lnTo>
                    <a:lnTo>
                      <a:pt x="1110" y="259"/>
                    </a:lnTo>
                    <a:lnTo>
                      <a:pt x="1099" y="266"/>
                    </a:lnTo>
                    <a:lnTo>
                      <a:pt x="1084" y="268"/>
                    </a:lnTo>
                    <a:lnTo>
                      <a:pt x="1073" y="272"/>
                    </a:lnTo>
                    <a:lnTo>
                      <a:pt x="1060" y="275"/>
                    </a:lnTo>
                    <a:lnTo>
                      <a:pt x="1049" y="279"/>
                    </a:lnTo>
                    <a:lnTo>
                      <a:pt x="1036" y="281"/>
                    </a:lnTo>
                    <a:lnTo>
                      <a:pt x="1026" y="283"/>
                    </a:lnTo>
                    <a:lnTo>
                      <a:pt x="1017" y="283"/>
                    </a:lnTo>
                    <a:lnTo>
                      <a:pt x="1008" y="288"/>
                    </a:lnTo>
                    <a:lnTo>
                      <a:pt x="997" y="290"/>
                    </a:lnTo>
                    <a:lnTo>
                      <a:pt x="993" y="292"/>
                    </a:lnTo>
                    <a:lnTo>
                      <a:pt x="1091" y="311"/>
                    </a:lnTo>
                    <a:lnTo>
                      <a:pt x="1086" y="311"/>
                    </a:lnTo>
                    <a:lnTo>
                      <a:pt x="1080" y="313"/>
                    </a:lnTo>
                    <a:lnTo>
                      <a:pt x="1067" y="313"/>
                    </a:lnTo>
                    <a:lnTo>
                      <a:pt x="1054" y="318"/>
                    </a:lnTo>
                    <a:lnTo>
                      <a:pt x="1043" y="318"/>
                    </a:lnTo>
                    <a:lnTo>
                      <a:pt x="1034" y="318"/>
                    </a:lnTo>
                    <a:lnTo>
                      <a:pt x="1026" y="318"/>
                    </a:lnTo>
                    <a:lnTo>
                      <a:pt x="1017" y="320"/>
                    </a:lnTo>
                    <a:lnTo>
                      <a:pt x="1006" y="320"/>
                    </a:lnTo>
                    <a:lnTo>
                      <a:pt x="995" y="320"/>
                    </a:lnTo>
                    <a:lnTo>
                      <a:pt x="985" y="320"/>
                    </a:lnTo>
                    <a:lnTo>
                      <a:pt x="976" y="322"/>
                    </a:lnTo>
                    <a:lnTo>
                      <a:pt x="961" y="320"/>
                    </a:lnTo>
                    <a:lnTo>
                      <a:pt x="950" y="318"/>
                    </a:lnTo>
                    <a:lnTo>
                      <a:pt x="939" y="318"/>
                    </a:lnTo>
                    <a:lnTo>
                      <a:pt x="928" y="318"/>
                    </a:lnTo>
                    <a:lnTo>
                      <a:pt x="917" y="313"/>
                    </a:lnTo>
                    <a:lnTo>
                      <a:pt x="907" y="313"/>
                    </a:lnTo>
                    <a:lnTo>
                      <a:pt x="896" y="309"/>
                    </a:lnTo>
                    <a:lnTo>
                      <a:pt x="887" y="309"/>
                    </a:lnTo>
                    <a:lnTo>
                      <a:pt x="870" y="305"/>
                    </a:lnTo>
                    <a:lnTo>
                      <a:pt x="857" y="300"/>
                    </a:lnTo>
                    <a:lnTo>
                      <a:pt x="848" y="300"/>
                    </a:lnTo>
                    <a:lnTo>
                      <a:pt x="848" y="300"/>
                    </a:lnTo>
                    <a:lnTo>
                      <a:pt x="900" y="359"/>
                    </a:lnTo>
                    <a:lnTo>
                      <a:pt x="814" y="313"/>
                    </a:lnTo>
                    <a:lnTo>
                      <a:pt x="824" y="385"/>
                    </a:lnTo>
                    <a:lnTo>
                      <a:pt x="822" y="381"/>
                    </a:lnTo>
                    <a:lnTo>
                      <a:pt x="814" y="376"/>
                    </a:lnTo>
                    <a:lnTo>
                      <a:pt x="801" y="365"/>
                    </a:lnTo>
                    <a:lnTo>
                      <a:pt x="788" y="357"/>
                    </a:lnTo>
                    <a:lnTo>
                      <a:pt x="770" y="344"/>
                    </a:lnTo>
                    <a:lnTo>
                      <a:pt x="755" y="333"/>
                    </a:lnTo>
                    <a:lnTo>
                      <a:pt x="740" y="322"/>
                    </a:lnTo>
                    <a:lnTo>
                      <a:pt x="725" y="313"/>
                    </a:lnTo>
                    <a:lnTo>
                      <a:pt x="712" y="303"/>
                    </a:lnTo>
                    <a:lnTo>
                      <a:pt x="701" y="298"/>
                    </a:lnTo>
                    <a:lnTo>
                      <a:pt x="692" y="292"/>
                    </a:lnTo>
                    <a:lnTo>
                      <a:pt x="688" y="292"/>
                    </a:lnTo>
                    <a:lnTo>
                      <a:pt x="682" y="288"/>
                    </a:lnTo>
                    <a:lnTo>
                      <a:pt x="679" y="288"/>
                    </a:lnTo>
                    <a:lnTo>
                      <a:pt x="699" y="329"/>
                    </a:lnTo>
                    <a:lnTo>
                      <a:pt x="695" y="324"/>
                    </a:lnTo>
                    <a:lnTo>
                      <a:pt x="690" y="322"/>
                    </a:lnTo>
                    <a:lnTo>
                      <a:pt x="682" y="316"/>
                    </a:lnTo>
                    <a:lnTo>
                      <a:pt x="673" y="309"/>
                    </a:lnTo>
                    <a:lnTo>
                      <a:pt x="656" y="300"/>
                    </a:lnTo>
                    <a:lnTo>
                      <a:pt x="643" y="292"/>
                    </a:lnTo>
                    <a:lnTo>
                      <a:pt x="632" y="288"/>
                    </a:lnTo>
                    <a:lnTo>
                      <a:pt x="623" y="283"/>
                    </a:lnTo>
                    <a:lnTo>
                      <a:pt x="612" y="279"/>
                    </a:lnTo>
                    <a:lnTo>
                      <a:pt x="604" y="275"/>
                    </a:lnTo>
                    <a:lnTo>
                      <a:pt x="591" y="270"/>
                    </a:lnTo>
                    <a:lnTo>
                      <a:pt x="580" y="266"/>
                    </a:lnTo>
                    <a:lnTo>
                      <a:pt x="567" y="259"/>
                    </a:lnTo>
                    <a:lnTo>
                      <a:pt x="556" y="257"/>
                    </a:lnTo>
                    <a:lnTo>
                      <a:pt x="541" y="251"/>
                    </a:lnTo>
                    <a:lnTo>
                      <a:pt x="530" y="249"/>
                    </a:lnTo>
                    <a:lnTo>
                      <a:pt x="519" y="246"/>
                    </a:lnTo>
                    <a:lnTo>
                      <a:pt x="509" y="244"/>
                    </a:lnTo>
                    <a:lnTo>
                      <a:pt x="498" y="240"/>
                    </a:lnTo>
                    <a:lnTo>
                      <a:pt x="487" y="238"/>
                    </a:lnTo>
                    <a:lnTo>
                      <a:pt x="478" y="233"/>
                    </a:lnTo>
                    <a:lnTo>
                      <a:pt x="474" y="233"/>
                    </a:lnTo>
                    <a:lnTo>
                      <a:pt x="463" y="231"/>
                    </a:lnTo>
                    <a:lnTo>
                      <a:pt x="461" y="231"/>
                    </a:lnTo>
                    <a:lnTo>
                      <a:pt x="394" y="240"/>
                    </a:lnTo>
                    <a:lnTo>
                      <a:pt x="333" y="275"/>
                    </a:lnTo>
                    <a:lnTo>
                      <a:pt x="336" y="272"/>
                    </a:lnTo>
                    <a:lnTo>
                      <a:pt x="344" y="270"/>
                    </a:lnTo>
                    <a:lnTo>
                      <a:pt x="351" y="268"/>
                    </a:lnTo>
                    <a:lnTo>
                      <a:pt x="359" y="268"/>
                    </a:lnTo>
                    <a:lnTo>
                      <a:pt x="368" y="268"/>
                    </a:lnTo>
                    <a:lnTo>
                      <a:pt x="379" y="268"/>
                    </a:lnTo>
                    <a:lnTo>
                      <a:pt x="387" y="268"/>
                    </a:lnTo>
                    <a:lnTo>
                      <a:pt x="396" y="268"/>
                    </a:lnTo>
                    <a:lnTo>
                      <a:pt x="409" y="268"/>
                    </a:lnTo>
                    <a:lnTo>
                      <a:pt x="420" y="268"/>
                    </a:lnTo>
                    <a:lnTo>
                      <a:pt x="431" y="268"/>
                    </a:lnTo>
                    <a:lnTo>
                      <a:pt x="446" y="268"/>
                    </a:lnTo>
                    <a:lnTo>
                      <a:pt x="457" y="270"/>
                    </a:lnTo>
                    <a:lnTo>
                      <a:pt x="472" y="275"/>
                    </a:lnTo>
                    <a:lnTo>
                      <a:pt x="480" y="275"/>
                    </a:lnTo>
                    <a:lnTo>
                      <a:pt x="491" y="277"/>
                    </a:lnTo>
                    <a:lnTo>
                      <a:pt x="502" y="279"/>
                    </a:lnTo>
                    <a:lnTo>
                      <a:pt x="513" y="283"/>
                    </a:lnTo>
                    <a:lnTo>
                      <a:pt x="522" y="288"/>
                    </a:lnTo>
                    <a:lnTo>
                      <a:pt x="532" y="292"/>
                    </a:lnTo>
                    <a:lnTo>
                      <a:pt x="541" y="294"/>
                    </a:lnTo>
                    <a:lnTo>
                      <a:pt x="550" y="300"/>
                    </a:lnTo>
                    <a:lnTo>
                      <a:pt x="563" y="305"/>
                    </a:lnTo>
                    <a:lnTo>
                      <a:pt x="573" y="311"/>
                    </a:lnTo>
                    <a:lnTo>
                      <a:pt x="580" y="316"/>
                    </a:lnTo>
                    <a:lnTo>
                      <a:pt x="584" y="318"/>
                    </a:lnTo>
                    <a:lnTo>
                      <a:pt x="563" y="322"/>
                    </a:lnTo>
                    <a:lnTo>
                      <a:pt x="567" y="324"/>
                    </a:lnTo>
                    <a:lnTo>
                      <a:pt x="580" y="333"/>
                    </a:lnTo>
                    <a:lnTo>
                      <a:pt x="584" y="337"/>
                    </a:lnTo>
                    <a:lnTo>
                      <a:pt x="593" y="346"/>
                    </a:lnTo>
                    <a:lnTo>
                      <a:pt x="602" y="355"/>
                    </a:lnTo>
                    <a:lnTo>
                      <a:pt x="610" y="368"/>
                    </a:lnTo>
                    <a:lnTo>
                      <a:pt x="617" y="376"/>
                    </a:lnTo>
                    <a:lnTo>
                      <a:pt x="623" y="389"/>
                    </a:lnTo>
                    <a:lnTo>
                      <a:pt x="630" y="402"/>
                    </a:lnTo>
                    <a:lnTo>
                      <a:pt x="634" y="413"/>
                    </a:lnTo>
                    <a:lnTo>
                      <a:pt x="638" y="422"/>
                    </a:lnTo>
                    <a:lnTo>
                      <a:pt x="641" y="432"/>
                    </a:lnTo>
                    <a:lnTo>
                      <a:pt x="643" y="437"/>
                    </a:lnTo>
                    <a:lnTo>
                      <a:pt x="645" y="441"/>
                    </a:lnTo>
                    <a:lnTo>
                      <a:pt x="641" y="437"/>
                    </a:lnTo>
                    <a:lnTo>
                      <a:pt x="634" y="428"/>
                    </a:lnTo>
                    <a:lnTo>
                      <a:pt x="623" y="417"/>
                    </a:lnTo>
                    <a:lnTo>
                      <a:pt x="612" y="402"/>
                    </a:lnTo>
                    <a:lnTo>
                      <a:pt x="595" y="385"/>
                    </a:lnTo>
                    <a:lnTo>
                      <a:pt x="578" y="370"/>
                    </a:lnTo>
                    <a:lnTo>
                      <a:pt x="567" y="361"/>
                    </a:lnTo>
                    <a:lnTo>
                      <a:pt x="556" y="355"/>
                    </a:lnTo>
                    <a:lnTo>
                      <a:pt x="548" y="348"/>
                    </a:lnTo>
                    <a:lnTo>
                      <a:pt x="539" y="342"/>
                    </a:lnTo>
                    <a:lnTo>
                      <a:pt x="526" y="335"/>
                    </a:lnTo>
                    <a:lnTo>
                      <a:pt x="515" y="331"/>
                    </a:lnTo>
                    <a:lnTo>
                      <a:pt x="504" y="324"/>
                    </a:lnTo>
                    <a:lnTo>
                      <a:pt x="493" y="320"/>
                    </a:lnTo>
                    <a:lnTo>
                      <a:pt x="483" y="316"/>
                    </a:lnTo>
                    <a:lnTo>
                      <a:pt x="472" y="313"/>
                    </a:lnTo>
                    <a:lnTo>
                      <a:pt x="463" y="309"/>
                    </a:lnTo>
                    <a:lnTo>
                      <a:pt x="455" y="309"/>
                    </a:lnTo>
                    <a:lnTo>
                      <a:pt x="437" y="305"/>
                    </a:lnTo>
                    <a:lnTo>
                      <a:pt x="429" y="303"/>
                    </a:lnTo>
                    <a:lnTo>
                      <a:pt x="420" y="303"/>
                    </a:lnTo>
                    <a:lnTo>
                      <a:pt x="418" y="303"/>
                    </a:lnTo>
                    <a:lnTo>
                      <a:pt x="446" y="352"/>
                    </a:lnTo>
                    <a:lnTo>
                      <a:pt x="444" y="350"/>
                    </a:lnTo>
                    <a:lnTo>
                      <a:pt x="437" y="344"/>
                    </a:lnTo>
                    <a:lnTo>
                      <a:pt x="426" y="335"/>
                    </a:lnTo>
                    <a:lnTo>
                      <a:pt x="411" y="326"/>
                    </a:lnTo>
                    <a:lnTo>
                      <a:pt x="396" y="318"/>
                    </a:lnTo>
                    <a:lnTo>
                      <a:pt x="379" y="307"/>
                    </a:lnTo>
                    <a:lnTo>
                      <a:pt x="368" y="300"/>
                    </a:lnTo>
                    <a:lnTo>
                      <a:pt x="357" y="300"/>
                    </a:lnTo>
                    <a:lnTo>
                      <a:pt x="346" y="298"/>
                    </a:lnTo>
                    <a:lnTo>
                      <a:pt x="338" y="298"/>
                    </a:lnTo>
                    <a:lnTo>
                      <a:pt x="327" y="296"/>
                    </a:lnTo>
                    <a:lnTo>
                      <a:pt x="314" y="296"/>
                    </a:lnTo>
                    <a:lnTo>
                      <a:pt x="303" y="298"/>
                    </a:lnTo>
                    <a:lnTo>
                      <a:pt x="294" y="300"/>
                    </a:lnTo>
                    <a:lnTo>
                      <a:pt x="281" y="303"/>
                    </a:lnTo>
                    <a:lnTo>
                      <a:pt x="271" y="309"/>
                    </a:lnTo>
                    <a:lnTo>
                      <a:pt x="260" y="313"/>
                    </a:lnTo>
                    <a:lnTo>
                      <a:pt x="249" y="318"/>
                    </a:lnTo>
                    <a:lnTo>
                      <a:pt x="238" y="324"/>
                    </a:lnTo>
                    <a:lnTo>
                      <a:pt x="227" y="329"/>
                    </a:lnTo>
                    <a:lnTo>
                      <a:pt x="219" y="333"/>
                    </a:lnTo>
                    <a:lnTo>
                      <a:pt x="208" y="342"/>
                    </a:lnTo>
                    <a:lnTo>
                      <a:pt x="197" y="346"/>
                    </a:lnTo>
                    <a:lnTo>
                      <a:pt x="186" y="350"/>
                    </a:lnTo>
                    <a:lnTo>
                      <a:pt x="178" y="357"/>
                    </a:lnTo>
                    <a:lnTo>
                      <a:pt x="171" y="363"/>
                    </a:lnTo>
                    <a:lnTo>
                      <a:pt x="152" y="370"/>
                    </a:lnTo>
                    <a:lnTo>
                      <a:pt x="139" y="376"/>
                    </a:lnTo>
                    <a:lnTo>
                      <a:pt x="126" y="383"/>
                    </a:lnTo>
                    <a:lnTo>
                      <a:pt x="115" y="389"/>
                    </a:lnTo>
                    <a:lnTo>
                      <a:pt x="104" y="394"/>
                    </a:lnTo>
                    <a:lnTo>
                      <a:pt x="102" y="402"/>
                    </a:lnTo>
                    <a:lnTo>
                      <a:pt x="98" y="409"/>
                    </a:lnTo>
                    <a:lnTo>
                      <a:pt x="102" y="417"/>
                    </a:lnTo>
                    <a:lnTo>
                      <a:pt x="104" y="426"/>
                    </a:lnTo>
                    <a:lnTo>
                      <a:pt x="111" y="439"/>
                    </a:lnTo>
                    <a:lnTo>
                      <a:pt x="121" y="450"/>
                    </a:lnTo>
                    <a:lnTo>
                      <a:pt x="132" y="461"/>
                    </a:lnTo>
                    <a:lnTo>
                      <a:pt x="141" y="469"/>
                    </a:lnTo>
                    <a:lnTo>
                      <a:pt x="149" y="478"/>
                    </a:lnTo>
                    <a:lnTo>
                      <a:pt x="154" y="484"/>
                    </a:lnTo>
                    <a:lnTo>
                      <a:pt x="158" y="487"/>
                    </a:lnTo>
                    <a:lnTo>
                      <a:pt x="165" y="487"/>
                    </a:lnTo>
                    <a:lnTo>
                      <a:pt x="173" y="489"/>
                    </a:lnTo>
                    <a:lnTo>
                      <a:pt x="188" y="493"/>
                    </a:lnTo>
                    <a:lnTo>
                      <a:pt x="201" y="493"/>
                    </a:lnTo>
                    <a:lnTo>
                      <a:pt x="221" y="500"/>
                    </a:lnTo>
                    <a:lnTo>
                      <a:pt x="232" y="502"/>
                    </a:lnTo>
                    <a:lnTo>
                      <a:pt x="242" y="504"/>
                    </a:lnTo>
                    <a:lnTo>
                      <a:pt x="253" y="506"/>
                    </a:lnTo>
                    <a:lnTo>
                      <a:pt x="266" y="510"/>
                    </a:lnTo>
                    <a:lnTo>
                      <a:pt x="277" y="510"/>
                    </a:lnTo>
                    <a:lnTo>
                      <a:pt x="288" y="515"/>
                    </a:lnTo>
                    <a:lnTo>
                      <a:pt x="301" y="517"/>
                    </a:lnTo>
                    <a:lnTo>
                      <a:pt x="314" y="519"/>
                    </a:lnTo>
                    <a:lnTo>
                      <a:pt x="327" y="521"/>
                    </a:lnTo>
                    <a:lnTo>
                      <a:pt x="340" y="525"/>
                    </a:lnTo>
                    <a:lnTo>
                      <a:pt x="353" y="528"/>
                    </a:lnTo>
                    <a:lnTo>
                      <a:pt x="366" y="532"/>
                    </a:lnTo>
                    <a:lnTo>
                      <a:pt x="379" y="534"/>
                    </a:lnTo>
                    <a:lnTo>
                      <a:pt x="390" y="536"/>
                    </a:lnTo>
                    <a:lnTo>
                      <a:pt x="403" y="538"/>
                    </a:lnTo>
                    <a:lnTo>
                      <a:pt x="416" y="543"/>
                    </a:lnTo>
                    <a:lnTo>
                      <a:pt x="429" y="545"/>
                    </a:lnTo>
                    <a:lnTo>
                      <a:pt x="439" y="549"/>
                    </a:lnTo>
                    <a:lnTo>
                      <a:pt x="452" y="551"/>
                    </a:lnTo>
                    <a:lnTo>
                      <a:pt x="463" y="556"/>
                    </a:lnTo>
                    <a:lnTo>
                      <a:pt x="472" y="558"/>
                    </a:lnTo>
                    <a:lnTo>
                      <a:pt x="483" y="562"/>
                    </a:lnTo>
                    <a:lnTo>
                      <a:pt x="493" y="562"/>
                    </a:lnTo>
                    <a:lnTo>
                      <a:pt x="504" y="567"/>
                    </a:lnTo>
                    <a:lnTo>
                      <a:pt x="513" y="569"/>
                    </a:lnTo>
                    <a:lnTo>
                      <a:pt x="522" y="571"/>
                    </a:lnTo>
                    <a:lnTo>
                      <a:pt x="530" y="573"/>
                    </a:lnTo>
                    <a:lnTo>
                      <a:pt x="539" y="580"/>
                    </a:lnTo>
                    <a:lnTo>
                      <a:pt x="554" y="584"/>
                    </a:lnTo>
                    <a:lnTo>
                      <a:pt x="569" y="588"/>
                    </a:lnTo>
                    <a:lnTo>
                      <a:pt x="580" y="597"/>
                    </a:lnTo>
                    <a:lnTo>
                      <a:pt x="595" y="603"/>
                    </a:lnTo>
                    <a:lnTo>
                      <a:pt x="606" y="608"/>
                    </a:lnTo>
                    <a:lnTo>
                      <a:pt x="615" y="616"/>
                    </a:lnTo>
                    <a:lnTo>
                      <a:pt x="623" y="623"/>
                    </a:lnTo>
                    <a:lnTo>
                      <a:pt x="632" y="632"/>
                    </a:lnTo>
                    <a:lnTo>
                      <a:pt x="638" y="640"/>
                    </a:lnTo>
                    <a:lnTo>
                      <a:pt x="645" y="649"/>
                    </a:lnTo>
                    <a:lnTo>
                      <a:pt x="649" y="660"/>
                    </a:lnTo>
                    <a:lnTo>
                      <a:pt x="656" y="673"/>
                    </a:lnTo>
                    <a:lnTo>
                      <a:pt x="660" y="681"/>
                    </a:lnTo>
                    <a:lnTo>
                      <a:pt x="664" y="692"/>
                    </a:lnTo>
                    <a:lnTo>
                      <a:pt x="669" y="705"/>
                    </a:lnTo>
                    <a:lnTo>
                      <a:pt x="673" y="716"/>
                    </a:lnTo>
                    <a:lnTo>
                      <a:pt x="673" y="729"/>
                    </a:lnTo>
                    <a:lnTo>
                      <a:pt x="675" y="740"/>
                    </a:lnTo>
                    <a:lnTo>
                      <a:pt x="677" y="753"/>
                    </a:lnTo>
                    <a:lnTo>
                      <a:pt x="682" y="763"/>
                    </a:lnTo>
                    <a:lnTo>
                      <a:pt x="682" y="772"/>
                    </a:lnTo>
                    <a:lnTo>
                      <a:pt x="682" y="783"/>
                    </a:lnTo>
                    <a:lnTo>
                      <a:pt x="682" y="792"/>
                    </a:lnTo>
                    <a:lnTo>
                      <a:pt x="684" y="800"/>
                    </a:lnTo>
                    <a:lnTo>
                      <a:pt x="684" y="811"/>
                    </a:lnTo>
                    <a:lnTo>
                      <a:pt x="686" y="815"/>
                    </a:lnTo>
                    <a:lnTo>
                      <a:pt x="660" y="913"/>
                    </a:lnTo>
                    <a:lnTo>
                      <a:pt x="658" y="908"/>
                    </a:lnTo>
                    <a:lnTo>
                      <a:pt x="658" y="900"/>
                    </a:lnTo>
                    <a:lnTo>
                      <a:pt x="656" y="891"/>
                    </a:lnTo>
                    <a:lnTo>
                      <a:pt x="656" y="882"/>
                    </a:lnTo>
                    <a:lnTo>
                      <a:pt x="656" y="876"/>
                    </a:lnTo>
                    <a:lnTo>
                      <a:pt x="656" y="867"/>
                    </a:lnTo>
                    <a:lnTo>
                      <a:pt x="651" y="854"/>
                    </a:lnTo>
                    <a:lnTo>
                      <a:pt x="649" y="844"/>
                    </a:lnTo>
                    <a:lnTo>
                      <a:pt x="647" y="833"/>
                    </a:lnTo>
                    <a:lnTo>
                      <a:pt x="647" y="820"/>
                    </a:lnTo>
                    <a:lnTo>
                      <a:pt x="643" y="807"/>
                    </a:lnTo>
                    <a:lnTo>
                      <a:pt x="641" y="796"/>
                    </a:lnTo>
                    <a:lnTo>
                      <a:pt x="636" y="781"/>
                    </a:lnTo>
                    <a:lnTo>
                      <a:pt x="634" y="772"/>
                    </a:lnTo>
                    <a:lnTo>
                      <a:pt x="630" y="757"/>
                    </a:lnTo>
                    <a:lnTo>
                      <a:pt x="623" y="746"/>
                    </a:lnTo>
                    <a:lnTo>
                      <a:pt x="619" y="731"/>
                    </a:lnTo>
                    <a:lnTo>
                      <a:pt x="615" y="722"/>
                    </a:lnTo>
                    <a:lnTo>
                      <a:pt x="606" y="707"/>
                    </a:lnTo>
                    <a:lnTo>
                      <a:pt x="599" y="696"/>
                    </a:lnTo>
                    <a:lnTo>
                      <a:pt x="591" y="688"/>
                    </a:lnTo>
                    <a:lnTo>
                      <a:pt x="582" y="677"/>
                    </a:lnTo>
                    <a:lnTo>
                      <a:pt x="571" y="666"/>
                    </a:lnTo>
                    <a:lnTo>
                      <a:pt x="561" y="655"/>
                    </a:lnTo>
                    <a:lnTo>
                      <a:pt x="548" y="647"/>
                    </a:lnTo>
                    <a:lnTo>
                      <a:pt x="532" y="638"/>
                    </a:lnTo>
                    <a:lnTo>
                      <a:pt x="515" y="629"/>
                    </a:lnTo>
                    <a:lnTo>
                      <a:pt x="498" y="621"/>
                    </a:lnTo>
                    <a:lnTo>
                      <a:pt x="487" y="616"/>
                    </a:lnTo>
                    <a:lnTo>
                      <a:pt x="478" y="614"/>
                    </a:lnTo>
                    <a:lnTo>
                      <a:pt x="470" y="612"/>
                    </a:lnTo>
                    <a:lnTo>
                      <a:pt x="461" y="610"/>
                    </a:lnTo>
                    <a:lnTo>
                      <a:pt x="448" y="603"/>
                    </a:lnTo>
                    <a:lnTo>
                      <a:pt x="437" y="603"/>
                    </a:lnTo>
                    <a:lnTo>
                      <a:pt x="424" y="599"/>
                    </a:lnTo>
                    <a:lnTo>
                      <a:pt x="411" y="597"/>
                    </a:lnTo>
                    <a:lnTo>
                      <a:pt x="398" y="595"/>
                    </a:lnTo>
                    <a:lnTo>
                      <a:pt x="387" y="593"/>
                    </a:lnTo>
                    <a:lnTo>
                      <a:pt x="372" y="590"/>
                    </a:lnTo>
                    <a:lnTo>
                      <a:pt x="361" y="588"/>
                    </a:lnTo>
                    <a:lnTo>
                      <a:pt x="346" y="586"/>
                    </a:lnTo>
                    <a:lnTo>
                      <a:pt x="333" y="584"/>
                    </a:lnTo>
                    <a:lnTo>
                      <a:pt x="320" y="582"/>
                    </a:lnTo>
                    <a:lnTo>
                      <a:pt x="305" y="580"/>
                    </a:lnTo>
                    <a:lnTo>
                      <a:pt x="292" y="577"/>
                    </a:lnTo>
                    <a:lnTo>
                      <a:pt x="279" y="575"/>
                    </a:lnTo>
                    <a:lnTo>
                      <a:pt x="264" y="573"/>
                    </a:lnTo>
                    <a:lnTo>
                      <a:pt x="253" y="571"/>
                    </a:lnTo>
                    <a:lnTo>
                      <a:pt x="236" y="569"/>
                    </a:lnTo>
                    <a:lnTo>
                      <a:pt x="225" y="564"/>
                    </a:lnTo>
                    <a:lnTo>
                      <a:pt x="210" y="562"/>
                    </a:lnTo>
                    <a:lnTo>
                      <a:pt x="197" y="560"/>
                    </a:lnTo>
                    <a:lnTo>
                      <a:pt x="184" y="556"/>
                    </a:lnTo>
                    <a:lnTo>
                      <a:pt x="171" y="554"/>
                    </a:lnTo>
                    <a:lnTo>
                      <a:pt x="160" y="549"/>
                    </a:lnTo>
                    <a:lnTo>
                      <a:pt x="149" y="547"/>
                    </a:lnTo>
                    <a:lnTo>
                      <a:pt x="134" y="543"/>
                    </a:lnTo>
                    <a:lnTo>
                      <a:pt x="124" y="538"/>
                    </a:lnTo>
                    <a:lnTo>
                      <a:pt x="113" y="534"/>
                    </a:lnTo>
                    <a:lnTo>
                      <a:pt x="102" y="530"/>
                    </a:lnTo>
                    <a:lnTo>
                      <a:pt x="93" y="525"/>
                    </a:lnTo>
                    <a:lnTo>
                      <a:pt x="82" y="519"/>
                    </a:lnTo>
                    <a:lnTo>
                      <a:pt x="74" y="515"/>
                    </a:lnTo>
                    <a:lnTo>
                      <a:pt x="67" y="510"/>
                    </a:lnTo>
                    <a:lnTo>
                      <a:pt x="50" y="493"/>
                    </a:lnTo>
                    <a:lnTo>
                      <a:pt x="37" y="480"/>
                    </a:lnTo>
                    <a:lnTo>
                      <a:pt x="26" y="463"/>
                    </a:lnTo>
                    <a:lnTo>
                      <a:pt x="18" y="448"/>
                    </a:lnTo>
                    <a:lnTo>
                      <a:pt x="9" y="428"/>
                    </a:lnTo>
                    <a:lnTo>
                      <a:pt x="7" y="411"/>
                    </a:lnTo>
                    <a:lnTo>
                      <a:pt x="2" y="394"/>
                    </a:lnTo>
                    <a:lnTo>
                      <a:pt x="2" y="376"/>
                    </a:lnTo>
                    <a:lnTo>
                      <a:pt x="0" y="365"/>
                    </a:lnTo>
                    <a:lnTo>
                      <a:pt x="0" y="355"/>
                    </a:lnTo>
                    <a:lnTo>
                      <a:pt x="0" y="344"/>
                    </a:lnTo>
                    <a:lnTo>
                      <a:pt x="2" y="335"/>
                    </a:lnTo>
                    <a:lnTo>
                      <a:pt x="2" y="318"/>
                    </a:lnTo>
                    <a:lnTo>
                      <a:pt x="9" y="300"/>
                    </a:lnTo>
                    <a:lnTo>
                      <a:pt x="11" y="281"/>
                    </a:lnTo>
                    <a:lnTo>
                      <a:pt x="18" y="264"/>
                    </a:lnTo>
                    <a:lnTo>
                      <a:pt x="24" y="249"/>
                    </a:lnTo>
                    <a:lnTo>
                      <a:pt x="33" y="233"/>
                    </a:lnTo>
                    <a:lnTo>
                      <a:pt x="37" y="218"/>
                    </a:lnTo>
                    <a:lnTo>
                      <a:pt x="46" y="205"/>
                    </a:lnTo>
                    <a:lnTo>
                      <a:pt x="52" y="190"/>
                    </a:lnTo>
                    <a:lnTo>
                      <a:pt x="61" y="181"/>
                    </a:lnTo>
                    <a:lnTo>
                      <a:pt x="67" y="171"/>
                    </a:lnTo>
                    <a:lnTo>
                      <a:pt x="76" y="160"/>
                    </a:lnTo>
                    <a:lnTo>
                      <a:pt x="82" y="151"/>
                    </a:lnTo>
                    <a:lnTo>
                      <a:pt x="91" y="147"/>
                    </a:lnTo>
                    <a:lnTo>
                      <a:pt x="102" y="134"/>
                    </a:lnTo>
                    <a:lnTo>
                      <a:pt x="113" y="127"/>
                    </a:lnTo>
                    <a:lnTo>
                      <a:pt x="119" y="123"/>
                    </a:lnTo>
                    <a:lnTo>
                      <a:pt x="124" y="123"/>
                    </a:lnTo>
                    <a:lnTo>
                      <a:pt x="124" y="123"/>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537"/>
              <p:cNvSpPr>
                <a:spLocks/>
              </p:cNvSpPr>
              <p:nvPr/>
            </p:nvSpPr>
            <p:spPr bwMode="auto">
              <a:xfrm>
                <a:off x="1181100" y="4994275"/>
                <a:ext cx="374650" cy="127000"/>
              </a:xfrm>
              <a:custGeom>
                <a:avLst/>
                <a:gdLst>
                  <a:gd name="T0" fmla="*/ 0 w 236"/>
                  <a:gd name="T1" fmla="*/ 11 h 80"/>
                  <a:gd name="T2" fmla="*/ 2 w 236"/>
                  <a:gd name="T3" fmla="*/ 9 h 80"/>
                  <a:gd name="T4" fmla="*/ 11 w 236"/>
                  <a:gd name="T5" fmla="*/ 9 h 80"/>
                  <a:gd name="T6" fmla="*/ 22 w 236"/>
                  <a:gd name="T7" fmla="*/ 4 h 80"/>
                  <a:gd name="T8" fmla="*/ 39 w 236"/>
                  <a:gd name="T9" fmla="*/ 4 h 80"/>
                  <a:gd name="T10" fmla="*/ 48 w 236"/>
                  <a:gd name="T11" fmla="*/ 2 h 80"/>
                  <a:gd name="T12" fmla="*/ 59 w 236"/>
                  <a:gd name="T13" fmla="*/ 0 h 80"/>
                  <a:gd name="T14" fmla="*/ 69 w 236"/>
                  <a:gd name="T15" fmla="*/ 0 h 80"/>
                  <a:gd name="T16" fmla="*/ 78 w 236"/>
                  <a:gd name="T17" fmla="*/ 0 h 80"/>
                  <a:gd name="T18" fmla="*/ 89 w 236"/>
                  <a:gd name="T19" fmla="*/ 0 h 80"/>
                  <a:gd name="T20" fmla="*/ 100 w 236"/>
                  <a:gd name="T21" fmla="*/ 0 h 80"/>
                  <a:gd name="T22" fmla="*/ 111 w 236"/>
                  <a:gd name="T23" fmla="*/ 0 h 80"/>
                  <a:gd name="T24" fmla="*/ 121 w 236"/>
                  <a:gd name="T25" fmla="*/ 2 h 80"/>
                  <a:gd name="T26" fmla="*/ 130 w 236"/>
                  <a:gd name="T27" fmla="*/ 2 h 80"/>
                  <a:gd name="T28" fmla="*/ 141 w 236"/>
                  <a:gd name="T29" fmla="*/ 4 h 80"/>
                  <a:gd name="T30" fmla="*/ 149 w 236"/>
                  <a:gd name="T31" fmla="*/ 7 h 80"/>
                  <a:gd name="T32" fmla="*/ 160 w 236"/>
                  <a:gd name="T33" fmla="*/ 9 h 80"/>
                  <a:gd name="T34" fmla="*/ 169 w 236"/>
                  <a:gd name="T35" fmla="*/ 11 h 80"/>
                  <a:gd name="T36" fmla="*/ 178 w 236"/>
                  <a:gd name="T37" fmla="*/ 17 h 80"/>
                  <a:gd name="T38" fmla="*/ 186 w 236"/>
                  <a:gd name="T39" fmla="*/ 17 h 80"/>
                  <a:gd name="T40" fmla="*/ 195 w 236"/>
                  <a:gd name="T41" fmla="*/ 24 h 80"/>
                  <a:gd name="T42" fmla="*/ 206 w 236"/>
                  <a:gd name="T43" fmla="*/ 28 h 80"/>
                  <a:gd name="T44" fmla="*/ 217 w 236"/>
                  <a:gd name="T45" fmla="*/ 35 h 80"/>
                  <a:gd name="T46" fmla="*/ 221 w 236"/>
                  <a:gd name="T47" fmla="*/ 35 h 80"/>
                  <a:gd name="T48" fmla="*/ 225 w 236"/>
                  <a:gd name="T49" fmla="*/ 39 h 80"/>
                  <a:gd name="T50" fmla="*/ 236 w 236"/>
                  <a:gd name="T51" fmla="*/ 71 h 80"/>
                  <a:gd name="T52" fmla="*/ 171 w 236"/>
                  <a:gd name="T53" fmla="*/ 74 h 80"/>
                  <a:gd name="T54" fmla="*/ 169 w 236"/>
                  <a:gd name="T55" fmla="*/ 74 h 80"/>
                  <a:gd name="T56" fmla="*/ 162 w 236"/>
                  <a:gd name="T57" fmla="*/ 76 h 80"/>
                  <a:gd name="T58" fmla="*/ 152 w 236"/>
                  <a:gd name="T59" fmla="*/ 76 h 80"/>
                  <a:gd name="T60" fmla="*/ 139 w 236"/>
                  <a:gd name="T61" fmla="*/ 78 h 80"/>
                  <a:gd name="T62" fmla="*/ 126 w 236"/>
                  <a:gd name="T63" fmla="*/ 78 h 80"/>
                  <a:gd name="T64" fmla="*/ 111 w 236"/>
                  <a:gd name="T65" fmla="*/ 80 h 80"/>
                  <a:gd name="T66" fmla="*/ 95 w 236"/>
                  <a:gd name="T67" fmla="*/ 80 h 80"/>
                  <a:gd name="T68" fmla="*/ 87 w 236"/>
                  <a:gd name="T69" fmla="*/ 78 h 80"/>
                  <a:gd name="T70" fmla="*/ 74 w 236"/>
                  <a:gd name="T71" fmla="*/ 71 h 80"/>
                  <a:gd name="T72" fmla="*/ 67 w 236"/>
                  <a:gd name="T73" fmla="*/ 65 h 80"/>
                  <a:gd name="T74" fmla="*/ 61 w 236"/>
                  <a:gd name="T75" fmla="*/ 56 h 80"/>
                  <a:gd name="T76" fmla="*/ 56 w 236"/>
                  <a:gd name="T77" fmla="*/ 48 h 80"/>
                  <a:gd name="T78" fmla="*/ 52 w 236"/>
                  <a:gd name="T79" fmla="*/ 35 h 80"/>
                  <a:gd name="T80" fmla="*/ 52 w 236"/>
                  <a:gd name="T81" fmla="*/ 28 h 80"/>
                  <a:gd name="T82" fmla="*/ 0 w 236"/>
                  <a:gd name="T83" fmla="*/ 11 h 80"/>
                  <a:gd name="T84" fmla="*/ 0 w 236"/>
                  <a:gd name="T85" fmla="*/ 1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6" h="80">
                    <a:moveTo>
                      <a:pt x="0" y="11"/>
                    </a:moveTo>
                    <a:lnTo>
                      <a:pt x="2" y="9"/>
                    </a:lnTo>
                    <a:lnTo>
                      <a:pt x="11" y="9"/>
                    </a:lnTo>
                    <a:lnTo>
                      <a:pt x="22" y="4"/>
                    </a:lnTo>
                    <a:lnTo>
                      <a:pt x="39" y="4"/>
                    </a:lnTo>
                    <a:lnTo>
                      <a:pt x="48" y="2"/>
                    </a:lnTo>
                    <a:lnTo>
                      <a:pt x="59" y="0"/>
                    </a:lnTo>
                    <a:lnTo>
                      <a:pt x="69" y="0"/>
                    </a:lnTo>
                    <a:lnTo>
                      <a:pt x="78" y="0"/>
                    </a:lnTo>
                    <a:lnTo>
                      <a:pt x="89" y="0"/>
                    </a:lnTo>
                    <a:lnTo>
                      <a:pt x="100" y="0"/>
                    </a:lnTo>
                    <a:lnTo>
                      <a:pt x="111" y="0"/>
                    </a:lnTo>
                    <a:lnTo>
                      <a:pt x="121" y="2"/>
                    </a:lnTo>
                    <a:lnTo>
                      <a:pt x="130" y="2"/>
                    </a:lnTo>
                    <a:lnTo>
                      <a:pt x="141" y="4"/>
                    </a:lnTo>
                    <a:lnTo>
                      <a:pt x="149" y="7"/>
                    </a:lnTo>
                    <a:lnTo>
                      <a:pt x="160" y="9"/>
                    </a:lnTo>
                    <a:lnTo>
                      <a:pt x="169" y="11"/>
                    </a:lnTo>
                    <a:lnTo>
                      <a:pt x="178" y="17"/>
                    </a:lnTo>
                    <a:lnTo>
                      <a:pt x="186" y="17"/>
                    </a:lnTo>
                    <a:lnTo>
                      <a:pt x="195" y="24"/>
                    </a:lnTo>
                    <a:lnTo>
                      <a:pt x="206" y="28"/>
                    </a:lnTo>
                    <a:lnTo>
                      <a:pt x="217" y="35"/>
                    </a:lnTo>
                    <a:lnTo>
                      <a:pt x="221" y="35"/>
                    </a:lnTo>
                    <a:lnTo>
                      <a:pt x="225" y="39"/>
                    </a:lnTo>
                    <a:lnTo>
                      <a:pt x="236" y="71"/>
                    </a:lnTo>
                    <a:lnTo>
                      <a:pt x="171" y="74"/>
                    </a:lnTo>
                    <a:lnTo>
                      <a:pt x="169" y="74"/>
                    </a:lnTo>
                    <a:lnTo>
                      <a:pt x="162" y="76"/>
                    </a:lnTo>
                    <a:lnTo>
                      <a:pt x="152" y="76"/>
                    </a:lnTo>
                    <a:lnTo>
                      <a:pt x="139" y="78"/>
                    </a:lnTo>
                    <a:lnTo>
                      <a:pt x="126" y="78"/>
                    </a:lnTo>
                    <a:lnTo>
                      <a:pt x="111" y="80"/>
                    </a:lnTo>
                    <a:lnTo>
                      <a:pt x="95" y="80"/>
                    </a:lnTo>
                    <a:lnTo>
                      <a:pt x="87" y="78"/>
                    </a:lnTo>
                    <a:lnTo>
                      <a:pt x="74" y="71"/>
                    </a:lnTo>
                    <a:lnTo>
                      <a:pt x="67" y="65"/>
                    </a:lnTo>
                    <a:lnTo>
                      <a:pt x="61" y="56"/>
                    </a:lnTo>
                    <a:lnTo>
                      <a:pt x="56" y="48"/>
                    </a:lnTo>
                    <a:lnTo>
                      <a:pt x="52" y="35"/>
                    </a:lnTo>
                    <a:lnTo>
                      <a:pt x="52" y="28"/>
                    </a:lnTo>
                    <a:lnTo>
                      <a:pt x="0" y="11"/>
                    </a:lnTo>
                    <a:lnTo>
                      <a:pt x="0" y="1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538"/>
              <p:cNvSpPr>
                <a:spLocks/>
              </p:cNvSpPr>
              <p:nvPr/>
            </p:nvSpPr>
            <p:spPr bwMode="auto">
              <a:xfrm>
                <a:off x="1463675" y="4984750"/>
                <a:ext cx="180975" cy="109538"/>
              </a:xfrm>
              <a:custGeom>
                <a:avLst/>
                <a:gdLst>
                  <a:gd name="T0" fmla="*/ 0 w 114"/>
                  <a:gd name="T1" fmla="*/ 0 h 69"/>
                  <a:gd name="T2" fmla="*/ 6 w 114"/>
                  <a:gd name="T3" fmla="*/ 0 h 69"/>
                  <a:gd name="T4" fmla="*/ 23 w 114"/>
                  <a:gd name="T5" fmla="*/ 2 h 69"/>
                  <a:gd name="T6" fmla="*/ 34 w 114"/>
                  <a:gd name="T7" fmla="*/ 2 h 69"/>
                  <a:gd name="T8" fmla="*/ 45 w 114"/>
                  <a:gd name="T9" fmla="*/ 4 h 69"/>
                  <a:gd name="T10" fmla="*/ 56 w 114"/>
                  <a:gd name="T11" fmla="*/ 6 h 69"/>
                  <a:gd name="T12" fmla="*/ 69 w 114"/>
                  <a:gd name="T13" fmla="*/ 8 h 69"/>
                  <a:gd name="T14" fmla="*/ 84 w 114"/>
                  <a:gd name="T15" fmla="*/ 15 h 69"/>
                  <a:gd name="T16" fmla="*/ 97 w 114"/>
                  <a:gd name="T17" fmla="*/ 23 h 69"/>
                  <a:gd name="T18" fmla="*/ 106 w 114"/>
                  <a:gd name="T19" fmla="*/ 32 h 69"/>
                  <a:gd name="T20" fmla="*/ 112 w 114"/>
                  <a:gd name="T21" fmla="*/ 41 h 69"/>
                  <a:gd name="T22" fmla="*/ 114 w 114"/>
                  <a:gd name="T23" fmla="*/ 49 h 69"/>
                  <a:gd name="T24" fmla="*/ 114 w 114"/>
                  <a:gd name="T25" fmla="*/ 60 h 69"/>
                  <a:gd name="T26" fmla="*/ 112 w 114"/>
                  <a:gd name="T27" fmla="*/ 67 h 69"/>
                  <a:gd name="T28" fmla="*/ 112 w 114"/>
                  <a:gd name="T29" fmla="*/ 69 h 69"/>
                  <a:gd name="T30" fmla="*/ 84 w 114"/>
                  <a:gd name="T31" fmla="*/ 64 h 69"/>
                  <a:gd name="T32" fmla="*/ 80 w 114"/>
                  <a:gd name="T33" fmla="*/ 58 h 69"/>
                  <a:gd name="T34" fmla="*/ 71 w 114"/>
                  <a:gd name="T35" fmla="*/ 49 h 69"/>
                  <a:gd name="T36" fmla="*/ 56 w 114"/>
                  <a:gd name="T37" fmla="*/ 34 h 69"/>
                  <a:gd name="T38" fmla="*/ 43 w 114"/>
                  <a:gd name="T39" fmla="*/ 23 h 69"/>
                  <a:gd name="T40" fmla="*/ 26 w 114"/>
                  <a:gd name="T41" fmla="*/ 10 h 69"/>
                  <a:gd name="T42" fmla="*/ 13 w 114"/>
                  <a:gd name="T43" fmla="*/ 6 h 69"/>
                  <a:gd name="T44" fmla="*/ 4 w 114"/>
                  <a:gd name="T45" fmla="*/ 0 h 69"/>
                  <a:gd name="T46" fmla="*/ 0 w 114"/>
                  <a:gd name="T47" fmla="*/ 0 h 69"/>
                  <a:gd name="T48" fmla="*/ 0 w 114"/>
                  <a:gd name="T4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69">
                    <a:moveTo>
                      <a:pt x="0" y="0"/>
                    </a:moveTo>
                    <a:lnTo>
                      <a:pt x="6" y="0"/>
                    </a:lnTo>
                    <a:lnTo>
                      <a:pt x="23" y="2"/>
                    </a:lnTo>
                    <a:lnTo>
                      <a:pt x="34" y="2"/>
                    </a:lnTo>
                    <a:lnTo>
                      <a:pt x="45" y="4"/>
                    </a:lnTo>
                    <a:lnTo>
                      <a:pt x="56" y="6"/>
                    </a:lnTo>
                    <a:lnTo>
                      <a:pt x="69" y="8"/>
                    </a:lnTo>
                    <a:lnTo>
                      <a:pt x="84" y="15"/>
                    </a:lnTo>
                    <a:lnTo>
                      <a:pt x="97" y="23"/>
                    </a:lnTo>
                    <a:lnTo>
                      <a:pt x="106" y="32"/>
                    </a:lnTo>
                    <a:lnTo>
                      <a:pt x="112" y="41"/>
                    </a:lnTo>
                    <a:lnTo>
                      <a:pt x="114" y="49"/>
                    </a:lnTo>
                    <a:lnTo>
                      <a:pt x="114" y="60"/>
                    </a:lnTo>
                    <a:lnTo>
                      <a:pt x="112" y="67"/>
                    </a:lnTo>
                    <a:lnTo>
                      <a:pt x="112" y="69"/>
                    </a:lnTo>
                    <a:lnTo>
                      <a:pt x="84" y="64"/>
                    </a:lnTo>
                    <a:lnTo>
                      <a:pt x="80" y="58"/>
                    </a:lnTo>
                    <a:lnTo>
                      <a:pt x="71" y="49"/>
                    </a:lnTo>
                    <a:lnTo>
                      <a:pt x="56" y="34"/>
                    </a:lnTo>
                    <a:lnTo>
                      <a:pt x="43" y="23"/>
                    </a:lnTo>
                    <a:lnTo>
                      <a:pt x="26" y="10"/>
                    </a:lnTo>
                    <a:lnTo>
                      <a:pt x="13" y="6"/>
                    </a:lnTo>
                    <a:lnTo>
                      <a:pt x="4" y="0"/>
                    </a:lnTo>
                    <a:lnTo>
                      <a:pt x="0" y="0"/>
                    </a:lnTo>
                    <a:lnTo>
                      <a:pt x="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539"/>
              <p:cNvSpPr>
                <a:spLocks/>
              </p:cNvSpPr>
              <p:nvPr/>
            </p:nvSpPr>
            <p:spPr bwMode="auto">
              <a:xfrm>
                <a:off x="2252663" y="4873625"/>
                <a:ext cx="398463" cy="368300"/>
              </a:xfrm>
              <a:custGeom>
                <a:avLst/>
                <a:gdLst>
                  <a:gd name="T0" fmla="*/ 195 w 251"/>
                  <a:gd name="T1" fmla="*/ 0 h 232"/>
                  <a:gd name="T2" fmla="*/ 175 w 251"/>
                  <a:gd name="T3" fmla="*/ 0 h 232"/>
                  <a:gd name="T4" fmla="*/ 158 w 251"/>
                  <a:gd name="T5" fmla="*/ 5 h 232"/>
                  <a:gd name="T6" fmla="*/ 139 w 251"/>
                  <a:gd name="T7" fmla="*/ 9 h 232"/>
                  <a:gd name="T8" fmla="*/ 117 w 251"/>
                  <a:gd name="T9" fmla="*/ 18 h 232"/>
                  <a:gd name="T10" fmla="*/ 93 w 251"/>
                  <a:gd name="T11" fmla="*/ 28 h 232"/>
                  <a:gd name="T12" fmla="*/ 72 w 251"/>
                  <a:gd name="T13" fmla="*/ 41 h 232"/>
                  <a:gd name="T14" fmla="*/ 46 w 251"/>
                  <a:gd name="T15" fmla="*/ 65 h 232"/>
                  <a:gd name="T16" fmla="*/ 20 w 251"/>
                  <a:gd name="T17" fmla="*/ 102 h 232"/>
                  <a:gd name="T18" fmla="*/ 7 w 251"/>
                  <a:gd name="T19" fmla="*/ 137 h 232"/>
                  <a:gd name="T20" fmla="*/ 0 w 251"/>
                  <a:gd name="T21" fmla="*/ 158 h 232"/>
                  <a:gd name="T22" fmla="*/ 33 w 251"/>
                  <a:gd name="T23" fmla="*/ 189 h 232"/>
                  <a:gd name="T24" fmla="*/ 41 w 251"/>
                  <a:gd name="T25" fmla="*/ 173 h 232"/>
                  <a:gd name="T26" fmla="*/ 61 w 251"/>
                  <a:gd name="T27" fmla="*/ 145 h 232"/>
                  <a:gd name="T28" fmla="*/ 85 w 251"/>
                  <a:gd name="T29" fmla="*/ 124 h 232"/>
                  <a:gd name="T30" fmla="*/ 100 w 251"/>
                  <a:gd name="T31" fmla="*/ 117 h 232"/>
                  <a:gd name="T32" fmla="*/ 85 w 251"/>
                  <a:gd name="T33" fmla="*/ 137 h 232"/>
                  <a:gd name="T34" fmla="*/ 69 w 251"/>
                  <a:gd name="T35" fmla="*/ 154 h 232"/>
                  <a:gd name="T36" fmla="*/ 63 w 251"/>
                  <a:gd name="T37" fmla="*/ 178 h 232"/>
                  <a:gd name="T38" fmla="*/ 61 w 251"/>
                  <a:gd name="T39" fmla="*/ 195 h 232"/>
                  <a:gd name="T40" fmla="*/ 65 w 251"/>
                  <a:gd name="T41" fmla="*/ 212 h 232"/>
                  <a:gd name="T42" fmla="*/ 72 w 251"/>
                  <a:gd name="T43" fmla="*/ 230 h 232"/>
                  <a:gd name="T44" fmla="*/ 85 w 251"/>
                  <a:gd name="T45" fmla="*/ 230 h 232"/>
                  <a:gd name="T46" fmla="*/ 106 w 251"/>
                  <a:gd name="T47" fmla="*/ 230 h 232"/>
                  <a:gd name="T48" fmla="*/ 128 w 251"/>
                  <a:gd name="T49" fmla="*/ 223 h 232"/>
                  <a:gd name="T50" fmla="*/ 149 w 251"/>
                  <a:gd name="T51" fmla="*/ 206 h 232"/>
                  <a:gd name="T52" fmla="*/ 165 w 251"/>
                  <a:gd name="T53" fmla="*/ 182 h 232"/>
                  <a:gd name="T54" fmla="*/ 175 w 251"/>
                  <a:gd name="T55" fmla="*/ 158 h 232"/>
                  <a:gd name="T56" fmla="*/ 184 w 251"/>
                  <a:gd name="T57" fmla="*/ 143 h 232"/>
                  <a:gd name="T58" fmla="*/ 184 w 251"/>
                  <a:gd name="T59" fmla="*/ 199 h 232"/>
                  <a:gd name="T60" fmla="*/ 203 w 251"/>
                  <a:gd name="T61" fmla="*/ 195 h 232"/>
                  <a:gd name="T62" fmla="*/ 221 w 251"/>
                  <a:gd name="T63" fmla="*/ 184 h 232"/>
                  <a:gd name="T64" fmla="*/ 238 w 251"/>
                  <a:gd name="T65" fmla="*/ 171 h 232"/>
                  <a:gd name="T66" fmla="*/ 247 w 251"/>
                  <a:gd name="T67" fmla="*/ 147 h 232"/>
                  <a:gd name="T68" fmla="*/ 251 w 251"/>
                  <a:gd name="T69" fmla="*/ 126 h 232"/>
                  <a:gd name="T70" fmla="*/ 251 w 251"/>
                  <a:gd name="T71" fmla="*/ 106 h 232"/>
                  <a:gd name="T72" fmla="*/ 251 w 251"/>
                  <a:gd name="T73" fmla="*/ 100 h 232"/>
                  <a:gd name="T74" fmla="*/ 238 w 251"/>
                  <a:gd name="T75" fmla="*/ 70 h 232"/>
                  <a:gd name="T76" fmla="*/ 216 w 251"/>
                  <a:gd name="T77" fmla="*/ 46 h 232"/>
                  <a:gd name="T78" fmla="*/ 169 w 251"/>
                  <a:gd name="T79" fmla="*/ 33 h 232"/>
                  <a:gd name="T80" fmla="*/ 201 w 251"/>
                  <a:gd name="T8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232">
                    <a:moveTo>
                      <a:pt x="201" y="0"/>
                    </a:moveTo>
                    <a:lnTo>
                      <a:pt x="195" y="0"/>
                    </a:lnTo>
                    <a:lnTo>
                      <a:pt x="184" y="0"/>
                    </a:lnTo>
                    <a:lnTo>
                      <a:pt x="175" y="0"/>
                    </a:lnTo>
                    <a:lnTo>
                      <a:pt x="169" y="2"/>
                    </a:lnTo>
                    <a:lnTo>
                      <a:pt x="158" y="5"/>
                    </a:lnTo>
                    <a:lnTo>
                      <a:pt x="149" y="9"/>
                    </a:lnTo>
                    <a:lnTo>
                      <a:pt x="139" y="9"/>
                    </a:lnTo>
                    <a:lnTo>
                      <a:pt x="128" y="13"/>
                    </a:lnTo>
                    <a:lnTo>
                      <a:pt x="117" y="18"/>
                    </a:lnTo>
                    <a:lnTo>
                      <a:pt x="106" y="24"/>
                    </a:lnTo>
                    <a:lnTo>
                      <a:pt x="93" y="28"/>
                    </a:lnTo>
                    <a:lnTo>
                      <a:pt x="82" y="35"/>
                    </a:lnTo>
                    <a:lnTo>
                      <a:pt x="72" y="41"/>
                    </a:lnTo>
                    <a:lnTo>
                      <a:pt x="63" y="50"/>
                    </a:lnTo>
                    <a:lnTo>
                      <a:pt x="46" y="65"/>
                    </a:lnTo>
                    <a:lnTo>
                      <a:pt x="33" y="85"/>
                    </a:lnTo>
                    <a:lnTo>
                      <a:pt x="20" y="102"/>
                    </a:lnTo>
                    <a:lnTo>
                      <a:pt x="13" y="119"/>
                    </a:lnTo>
                    <a:lnTo>
                      <a:pt x="7" y="137"/>
                    </a:lnTo>
                    <a:lnTo>
                      <a:pt x="2" y="150"/>
                    </a:lnTo>
                    <a:lnTo>
                      <a:pt x="0" y="158"/>
                    </a:lnTo>
                    <a:lnTo>
                      <a:pt x="0" y="163"/>
                    </a:lnTo>
                    <a:lnTo>
                      <a:pt x="33" y="189"/>
                    </a:lnTo>
                    <a:lnTo>
                      <a:pt x="33" y="184"/>
                    </a:lnTo>
                    <a:lnTo>
                      <a:pt x="41" y="173"/>
                    </a:lnTo>
                    <a:lnTo>
                      <a:pt x="50" y="160"/>
                    </a:lnTo>
                    <a:lnTo>
                      <a:pt x="61" y="145"/>
                    </a:lnTo>
                    <a:lnTo>
                      <a:pt x="74" y="132"/>
                    </a:lnTo>
                    <a:lnTo>
                      <a:pt x="85" y="124"/>
                    </a:lnTo>
                    <a:lnTo>
                      <a:pt x="93" y="117"/>
                    </a:lnTo>
                    <a:lnTo>
                      <a:pt x="100" y="117"/>
                    </a:lnTo>
                    <a:lnTo>
                      <a:pt x="93" y="119"/>
                    </a:lnTo>
                    <a:lnTo>
                      <a:pt x="85" y="137"/>
                    </a:lnTo>
                    <a:lnTo>
                      <a:pt x="76" y="143"/>
                    </a:lnTo>
                    <a:lnTo>
                      <a:pt x="69" y="154"/>
                    </a:lnTo>
                    <a:lnTo>
                      <a:pt x="65" y="165"/>
                    </a:lnTo>
                    <a:lnTo>
                      <a:pt x="63" y="178"/>
                    </a:lnTo>
                    <a:lnTo>
                      <a:pt x="59" y="186"/>
                    </a:lnTo>
                    <a:lnTo>
                      <a:pt x="61" y="195"/>
                    </a:lnTo>
                    <a:lnTo>
                      <a:pt x="61" y="204"/>
                    </a:lnTo>
                    <a:lnTo>
                      <a:pt x="65" y="212"/>
                    </a:lnTo>
                    <a:lnTo>
                      <a:pt x="67" y="225"/>
                    </a:lnTo>
                    <a:lnTo>
                      <a:pt x="72" y="230"/>
                    </a:lnTo>
                    <a:lnTo>
                      <a:pt x="78" y="230"/>
                    </a:lnTo>
                    <a:lnTo>
                      <a:pt x="85" y="230"/>
                    </a:lnTo>
                    <a:lnTo>
                      <a:pt x="95" y="232"/>
                    </a:lnTo>
                    <a:lnTo>
                      <a:pt x="106" y="230"/>
                    </a:lnTo>
                    <a:lnTo>
                      <a:pt x="117" y="227"/>
                    </a:lnTo>
                    <a:lnTo>
                      <a:pt x="128" y="223"/>
                    </a:lnTo>
                    <a:lnTo>
                      <a:pt x="141" y="219"/>
                    </a:lnTo>
                    <a:lnTo>
                      <a:pt x="149" y="206"/>
                    </a:lnTo>
                    <a:lnTo>
                      <a:pt x="158" y="195"/>
                    </a:lnTo>
                    <a:lnTo>
                      <a:pt x="165" y="182"/>
                    </a:lnTo>
                    <a:lnTo>
                      <a:pt x="173" y="171"/>
                    </a:lnTo>
                    <a:lnTo>
                      <a:pt x="175" y="158"/>
                    </a:lnTo>
                    <a:lnTo>
                      <a:pt x="182" y="150"/>
                    </a:lnTo>
                    <a:lnTo>
                      <a:pt x="184" y="143"/>
                    </a:lnTo>
                    <a:lnTo>
                      <a:pt x="184" y="143"/>
                    </a:lnTo>
                    <a:lnTo>
                      <a:pt x="184" y="199"/>
                    </a:lnTo>
                    <a:lnTo>
                      <a:pt x="188" y="197"/>
                    </a:lnTo>
                    <a:lnTo>
                      <a:pt x="203" y="195"/>
                    </a:lnTo>
                    <a:lnTo>
                      <a:pt x="212" y="189"/>
                    </a:lnTo>
                    <a:lnTo>
                      <a:pt x="221" y="184"/>
                    </a:lnTo>
                    <a:lnTo>
                      <a:pt x="229" y="178"/>
                    </a:lnTo>
                    <a:lnTo>
                      <a:pt x="238" y="171"/>
                    </a:lnTo>
                    <a:lnTo>
                      <a:pt x="242" y="158"/>
                    </a:lnTo>
                    <a:lnTo>
                      <a:pt x="247" y="147"/>
                    </a:lnTo>
                    <a:lnTo>
                      <a:pt x="249" y="137"/>
                    </a:lnTo>
                    <a:lnTo>
                      <a:pt x="251" y="126"/>
                    </a:lnTo>
                    <a:lnTo>
                      <a:pt x="251" y="113"/>
                    </a:lnTo>
                    <a:lnTo>
                      <a:pt x="251" y="106"/>
                    </a:lnTo>
                    <a:lnTo>
                      <a:pt x="251" y="100"/>
                    </a:lnTo>
                    <a:lnTo>
                      <a:pt x="251" y="100"/>
                    </a:lnTo>
                    <a:lnTo>
                      <a:pt x="221" y="115"/>
                    </a:lnTo>
                    <a:lnTo>
                      <a:pt x="238" y="70"/>
                    </a:lnTo>
                    <a:lnTo>
                      <a:pt x="201" y="78"/>
                    </a:lnTo>
                    <a:lnTo>
                      <a:pt x="216" y="46"/>
                    </a:lnTo>
                    <a:lnTo>
                      <a:pt x="247" y="5"/>
                    </a:lnTo>
                    <a:lnTo>
                      <a:pt x="169" y="33"/>
                    </a:lnTo>
                    <a:lnTo>
                      <a:pt x="201" y="0"/>
                    </a:lnTo>
                    <a:lnTo>
                      <a:pt x="201"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540"/>
              <p:cNvSpPr>
                <a:spLocks/>
              </p:cNvSpPr>
              <p:nvPr/>
            </p:nvSpPr>
            <p:spPr bwMode="auto">
              <a:xfrm>
                <a:off x="2798763" y="4979988"/>
                <a:ext cx="463550" cy="258763"/>
              </a:xfrm>
              <a:custGeom>
                <a:avLst/>
                <a:gdLst>
                  <a:gd name="T0" fmla="*/ 28 w 292"/>
                  <a:gd name="T1" fmla="*/ 0 h 163"/>
                  <a:gd name="T2" fmla="*/ 54 w 292"/>
                  <a:gd name="T3" fmla="*/ 0 h 163"/>
                  <a:gd name="T4" fmla="*/ 80 w 292"/>
                  <a:gd name="T5" fmla="*/ 3 h 163"/>
                  <a:gd name="T6" fmla="*/ 110 w 292"/>
                  <a:gd name="T7" fmla="*/ 5 h 163"/>
                  <a:gd name="T8" fmla="*/ 143 w 292"/>
                  <a:gd name="T9" fmla="*/ 9 h 163"/>
                  <a:gd name="T10" fmla="*/ 173 w 292"/>
                  <a:gd name="T11" fmla="*/ 16 h 163"/>
                  <a:gd name="T12" fmla="*/ 201 w 292"/>
                  <a:gd name="T13" fmla="*/ 22 h 163"/>
                  <a:gd name="T14" fmla="*/ 227 w 292"/>
                  <a:gd name="T15" fmla="*/ 31 h 163"/>
                  <a:gd name="T16" fmla="*/ 247 w 292"/>
                  <a:gd name="T17" fmla="*/ 37 h 163"/>
                  <a:gd name="T18" fmla="*/ 268 w 292"/>
                  <a:gd name="T19" fmla="*/ 52 h 163"/>
                  <a:gd name="T20" fmla="*/ 286 w 292"/>
                  <a:gd name="T21" fmla="*/ 74 h 163"/>
                  <a:gd name="T22" fmla="*/ 292 w 292"/>
                  <a:gd name="T23" fmla="*/ 113 h 163"/>
                  <a:gd name="T24" fmla="*/ 234 w 292"/>
                  <a:gd name="T25" fmla="*/ 70 h 163"/>
                  <a:gd name="T26" fmla="*/ 188 w 292"/>
                  <a:gd name="T27" fmla="*/ 52 h 163"/>
                  <a:gd name="T28" fmla="*/ 210 w 292"/>
                  <a:gd name="T29" fmla="*/ 70 h 163"/>
                  <a:gd name="T30" fmla="*/ 225 w 292"/>
                  <a:gd name="T31" fmla="*/ 89 h 163"/>
                  <a:gd name="T32" fmla="*/ 242 w 292"/>
                  <a:gd name="T33" fmla="*/ 117 h 163"/>
                  <a:gd name="T34" fmla="*/ 251 w 292"/>
                  <a:gd name="T35" fmla="*/ 139 h 163"/>
                  <a:gd name="T36" fmla="*/ 232 w 292"/>
                  <a:gd name="T37" fmla="*/ 163 h 163"/>
                  <a:gd name="T38" fmla="*/ 175 w 292"/>
                  <a:gd name="T39" fmla="*/ 152 h 163"/>
                  <a:gd name="T40" fmla="*/ 182 w 292"/>
                  <a:gd name="T41" fmla="*/ 124 h 163"/>
                  <a:gd name="T42" fmla="*/ 171 w 292"/>
                  <a:gd name="T43" fmla="*/ 96 h 163"/>
                  <a:gd name="T44" fmla="*/ 152 w 292"/>
                  <a:gd name="T45" fmla="*/ 83 h 163"/>
                  <a:gd name="T46" fmla="*/ 152 w 292"/>
                  <a:gd name="T47" fmla="*/ 87 h 163"/>
                  <a:gd name="T48" fmla="*/ 158 w 292"/>
                  <a:gd name="T49" fmla="*/ 113 h 163"/>
                  <a:gd name="T50" fmla="*/ 143 w 292"/>
                  <a:gd name="T51" fmla="*/ 137 h 163"/>
                  <a:gd name="T52" fmla="*/ 117 w 292"/>
                  <a:gd name="T53" fmla="*/ 148 h 163"/>
                  <a:gd name="T54" fmla="*/ 108 w 292"/>
                  <a:gd name="T55" fmla="*/ 150 h 163"/>
                  <a:gd name="T56" fmla="*/ 91 w 292"/>
                  <a:gd name="T57" fmla="*/ 139 h 163"/>
                  <a:gd name="T58" fmla="*/ 59 w 292"/>
                  <a:gd name="T59" fmla="*/ 124 h 163"/>
                  <a:gd name="T60" fmla="*/ 35 w 292"/>
                  <a:gd name="T61" fmla="*/ 102 h 163"/>
                  <a:gd name="T62" fmla="*/ 41 w 292"/>
                  <a:gd name="T63" fmla="*/ 78 h 163"/>
                  <a:gd name="T64" fmla="*/ 67 w 292"/>
                  <a:gd name="T65" fmla="*/ 61 h 163"/>
                  <a:gd name="T66" fmla="*/ 69 w 292"/>
                  <a:gd name="T67" fmla="*/ 57 h 163"/>
                  <a:gd name="T68" fmla="*/ 59 w 292"/>
                  <a:gd name="T69" fmla="*/ 44 h 163"/>
                  <a:gd name="T70" fmla="*/ 30 w 292"/>
                  <a:gd name="T71" fmla="*/ 31 h 163"/>
                  <a:gd name="T72" fmla="*/ 2 w 292"/>
                  <a:gd name="T73" fmla="*/ 22 h 163"/>
                  <a:gd name="T74" fmla="*/ 26 w 292"/>
                  <a:gd name="T75"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2" h="163">
                    <a:moveTo>
                      <a:pt x="26" y="0"/>
                    </a:moveTo>
                    <a:lnTo>
                      <a:pt x="28" y="0"/>
                    </a:lnTo>
                    <a:lnTo>
                      <a:pt x="43" y="0"/>
                    </a:lnTo>
                    <a:lnTo>
                      <a:pt x="54" y="0"/>
                    </a:lnTo>
                    <a:lnTo>
                      <a:pt x="67" y="3"/>
                    </a:lnTo>
                    <a:lnTo>
                      <a:pt x="80" y="3"/>
                    </a:lnTo>
                    <a:lnTo>
                      <a:pt x="95" y="5"/>
                    </a:lnTo>
                    <a:lnTo>
                      <a:pt x="110" y="5"/>
                    </a:lnTo>
                    <a:lnTo>
                      <a:pt x="126" y="9"/>
                    </a:lnTo>
                    <a:lnTo>
                      <a:pt x="143" y="9"/>
                    </a:lnTo>
                    <a:lnTo>
                      <a:pt x="160" y="13"/>
                    </a:lnTo>
                    <a:lnTo>
                      <a:pt x="173" y="16"/>
                    </a:lnTo>
                    <a:lnTo>
                      <a:pt x="188" y="18"/>
                    </a:lnTo>
                    <a:lnTo>
                      <a:pt x="201" y="22"/>
                    </a:lnTo>
                    <a:lnTo>
                      <a:pt x="219" y="26"/>
                    </a:lnTo>
                    <a:lnTo>
                      <a:pt x="227" y="31"/>
                    </a:lnTo>
                    <a:lnTo>
                      <a:pt x="238" y="35"/>
                    </a:lnTo>
                    <a:lnTo>
                      <a:pt x="247" y="37"/>
                    </a:lnTo>
                    <a:lnTo>
                      <a:pt x="255" y="44"/>
                    </a:lnTo>
                    <a:lnTo>
                      <a:pt x="268" y="52"/>
                    </a:lnTo>
                    <a:lnTo>
                      <a:pt x="277" y="61"/>
                    </a:lnTo>
                    <a:lnTo>
                      <a:pt x="286" y="74"/>
                    </a:lnTo>
                    <a:lnTo>
                      <a:pt x="288" y="80"/>
                    </a:lnTo>
                    <a:lnTo>
                      <a:pt x="292" y="113"/>
                    </a:lnTo>
                    <a:lnTo>
                      <a:pt x="258" y="113"/>
                    </a:lnTo>
                    <a:lnTo>
                      <a:pt x="234" y="70"/>
                    </a:lnTo>
                    <a:lnTo>
                      <a:pt x="184" y="48"/>
                    </a:lnTo>
                    <a:lnTo>
                      <a:pt x="188" y="52"/>
                    </a:lnTo>
                    <a:lnTo>
                      <a:pt x="201" y="63"/>
                    </a:lnTo>
                    <a:lnTo>
                      <a:pt x="210" y="70"/>
                    </a:lnTo>
                    <a:lnTo>
                      <a:pt x="219" y="80"/>
                    </a:lnTo>
                    <a:lnTo>
                      <a:pt x="225" y="89"/>
                    </a:lnTo>
                    <a:lnTo>
                      <a:pt x="234" y="100"/>
                    </a:lnTo>
                    <a:lnTo>
                      <a:pt x="242" y="117"/>
                    </a:lnTo>
                    <a:lnTo>
                      <a:pt x="251" y="130"/>
                    </a:lnTo>
                    <a:lnTo>
                      <a:pt x="251" y="139"/>
                    </a:lnTo>
                    <a:lnTo>
                      <a:pt x="253" y="145"/>
                    </a:lnTo>
                    <a:lnTo>
                      <a:pt x="232" y="163"/>
                    </a:lnTo>
                    <a:lnTo>
                      <a:pt x="175" y="158"/>
                    </a:lnTo>
                    <a:lnTo>
                      <a:pt x="175" y="152"/>
                    </a:lnTo>
                    <a:lnTo>
                      <a:pt x="180" y="139"/>
                    </a:lnTo>
                    <a:lnTo>
                      <a:pt x="182" y="124"/>
                    </a:lnTo>
                    <a:lnTo>
                      <a:pt x="180" y="111"/>
                    </a:lnTo>
                    <a:lnTo>
                      <a:pt x="171" y="96"/>
                    </a:lnTo>
                    <a:lnTo>
                      <a:pt x="160" y="87"/>
                    </a:lnTo>
                    <a:lnTo>
                      <a:pt x="152" y="83"/>
                    </a:lnTo>
                    <a:lnTo>
                      <a:pt x="149" y="83"/>
                    </a:lnTo>
                    <a:lnTo>
                      <a:pt x="152" y="87"/>
                    </a:lnTo>
                    <a:lnTo>
                      <a:pt x="154" y="98"/>
                    </a:lnTo>
                    <a:lnTo>
                      <a:pt x="158" y="113"/>
                    </a:lnTo>
                    <a:lnTo>
                      <a:pt x="156" y="126"/>
                    </a:lnTo>
                    <a:lnTo>
                      <a:pt x="143" y="137"/>
                    </a:lnTo>
                    <a:lnTo>
                      <a:pt x="128" y="145"/>
                    </a:lnTo>
                    <a:lnTo>
                      <a:pt x="117" y="148"/>
                    </a:lnTo>
                    <a:lnTo>
                      <a:pt x="110" y="152"/>
                    </a:lnTo>
                    <a:lnTo>
                      <a:pt x="108" y="150"/>
                    </a:lnTo>
                    <a:lnTo>
                      <a:pt x="102" y="145"/>
                    </a:lnTo>
                    <a:lnTo>
                      <a:pt x="91" y="139"/>
                    </a:lnTo>
                    <a:lnTo>
                      <a:pt x="76" y="135"/>
                    </a:lnTo>
                    <a:lnTo>
                      <a:pt x="59" y="124"/>
                    </a:lnTo>
                    <a:lnTo>
                      <a:pt x="46" y="113"/>
                    </a:lnTo>
                    <a:lnTo>
                      <a:pt x="35" y="102"/>
                    </a:lnTo>
                    <a:lnTo>
                      <a:pt x="35" y="91"/>
                    </a:lnTo>
                    <a:lnTo>
                      <a:pt x="41" y="78"/>
                    </a:lnTo>
                    <a:lnTo>
                      <a:pt x="54" y="70"/>
                    </a:lnTo>
                    <a:lnTo>
                      <a:pt x="67" y="61"/>
                    </a:lnTo>
                    <a:lnTo>
                      <a:pt x="74" y="61"/>
                    </a:lnTo>
                    <a:lnTo>
                      <a:pt x="69" y="57"/>
                    </a:lnTo>
                    <a:lnTo>
                      <a:pt x="67" y="52"/>
                    </a:lnTo>
                    <a:lnTo>
                      <a:pt x="59" y="44"/>
                    </a:lnTo>
                    <a:lnTo>
                      <a:pt x="48" y="37"/>
                    </a:lnTo>
                    <a:lnTo>
                      <a:pt x="30" y="31"/>
                    </a:lnTo>
                    <a:lnTo>
                      <a:pt x="15" y="26"/>
                    </a:lnTo>
                    <a:lnTo>
                      <a:pt x="2" y="22"/>
                    </a:lnTo>
                    <a:lnTo>
                      <a:pt x="0" y="22"/>
                    </a:lnTo>
                    <a:lnTo>
                      <a:pt x="26" y="0"/>
                    </a:lnTo>
                    <a:lnTo>
                      <a:pt x="26"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541"/>
              <p:cNvSpPr>
                <a:spLocks/>
              </p:cNvSpPr>
              <p:nvPr/>
            </p:nvSpPr>
            <p:spPr bwMode="auto">
              <a:xfrm>
                <a:off x="2205038" y="4217988"/>
                <a:ext cx="350838" cy="628650"/>
              </a:xfrm>
              <a:custGeom>
                <a:avLst/>
                <a:gdLst>
                  <a:gd name="T0" fmla="*/ 47 w 221"/>
                  <a:gd name="T1" fmla="*/ 9 h 396"/>
                  <a:gd name="T2" fmla="*/ 69 w 221"/>
                  <a:gd name="T3" fmla="*/ 9 h 396"/>
                  <a:gd name="T4" fmla="*/ 97 w 221"/>
                  <a:gd name="T5" fmla="*/ 9 h 396"/>
                  <a:gd name="T6" fmla="*/ 115 w 221"/>
                  <a:gd name="T7" fmla="*/ 9 h 396"/>
                  <a:gd name="T8" fmla="*/ 134 w 221"/>
                  <a:gd name="T9" fmla="*/ 9 h 396"/>
                  <a:gd name="T10" fmla="*/ 153 w 221"/>
                  <a:gd name="T11" fmla="*/ 13 h 396"/>
                  <a:gd name="T12" fmla="*/ 177 w 221"/>
                  <a:gd name="T13" fmla="*/ 20 h 396"/>
                  <a:gd name="T14" fmla="*/ 199 w 221"/>
                  <a:gd name="T15" fmla="*/ 37 h 396"/>
                  <a:gd name="T16" fmla="*/ 212 w 221"/>
                  <a:gd name="T17" fmla="*/ 59 h 396"/>
                  <a:gd name="T18" fmla="*/ 218 w 221"/>
                  <a:gd name="T19" fmla="*/ 89 h 396"/>
                  <a:gd name="T20" fmla="*/ 218 w 221"/>
                  <a:gd name="T21" fmla="*/ 121 h 396"/>
                  <a:gd name="T22" fmla="*/ 216 w 221"/>
                  <a:gd name="T23" fmla="*/ 154 h 396"/>
                  <a:gd name="T24" fmla="*/ 212 w 221"/>
                  <a:gd name="T25" fmla="*/ 184 h 396"/>
                  <a:gd name="T26" fmla="*/ 210 w 221"/>
                  <a:gd name="T27" fmla="*/ 203 h 396"/>
                  <a:gd name="T28" fmla="*/ 208 w 221"/>
                  <a:gd name="T29" fmla="*/ 299 h 396"/>
                  <a:gd name="T30" fmla="*/ 177 w 221"/>
                  <a:gd name="T31" fmla="*/ 271 h 396"/>
                  <a:gd name="T32" fmla="*/ 169 w 221"/>
                  <a:gd name="T33" fmla="*/ 286 h 396"/>
                  <a:gd name="T34" fmla="*/ 158 w 221"/>
                  <a:gd name="T35" fmla="*/ 307 h 396"/>
                  <a:gd name="T36" fmla="*/ 147 w 221"/>
                  <a:gd name="T37" fmla="*/ 333 h 396"/>
                  <a:gd name="T38" fmla="*/ 143 w 221"/>
                  <a:gd name="T39" fmla="*/ 355 h 396"/>
                  <a:gd name="T40" fmla="*/ 145 w 221"/>
                  <a:gd name="T41" fmla="*/ 374 h 396"/>
                  <a:gd name="T42" fmla="*/ 149 w 221"/>
                  <a:gd name="T43" fmla="*/ 390 h 396"/>
                  <a:gd name="T44" fmla="*/ 149 w 221"/>
                  <a:gd name="T45" fmla="*/ 394 h 396"/>
                  <a:gd name="T46" fmla="*/ 134 w 221"/>
                  <a:gd name="T47" fmla="*/ 390 h 396"/>
                  <a:gd name="T48" fmla="*/ 125 w 221"/>
                  <a:gd name="T49" fmla="*/ 364 h 396"/>
                  <a:gd name="T50" fmla="*/ 123 w 221"/>
                  <a:gd name="T51" fmla="*/ 344 h 396"/>
                  <a:gd name="T52" fmla="*/ 123 w 221"/>
                  <a:gd name="T53" fmla="*/ 320 h 396"/>
                  <a:gd name="T54" fmla="*/ 123 w 221"/>
                  <a:gd name="T55" fmla="*/ 307 h 396"/>
                  <a:gd name="T56" fmla="*/ 106 w 221"/>
                  <a:gd name="T57" fmla="*/ 348 h 396"/>
                  <a:gd name="T58" fmla="*/ 104 w 221"/>
                  <a:gd name="T59" fmla="*/ 342 h 396"/>
                  <a:gd name="T60" fmla="*/ 104 w 221"/>
                  <a:gd name="T61" fmla="*/ 327 h 396"/>
                  <a:gd name="T62" fmla="*/ 102 w 221"/>
                  <a:gd name="T63" fmla="*/ 303 h 396"/>
                  <a:gd name="T64" fmla="*/ 106 w 221"/>
                  <a:gd name="T65" fmla="*/ 275 h 396"/>
                  <a:gd name="T66" fmla="*/ 112 w 221"/>
                  <a:gd name="T67" fmla="*/ 242 h 396"/>
                  <a:gd name="T68" fmla="*/ 121 w 221"/>
                  <a:gd name="T69" fmla="*/ 212 h 396"/>
                  <a:gd name="T70" fmla="*/ 127 w 221"/>
                  <a:gd name="T71" fmla="*/ 182 h 396"/>
                  <a:gd name="T72" fmla="*/ 136 w 221"/>
                  <a:gd name="T73" fmla="*/ 156 h 396"/>
                  <a:gd name="T74" fmla="*/ 136 w 221"/>
                  <a:gd name="T75" fmla="*/ 136 h 396"/>
                  <a:gd name="T76" fmla="*/ 136 w 221"/>
                  <a:gd name="T77" fmla="*/ 119 h 396"/>
                  <a:gd name="T78" fmla="*/ 136 w 221"/>
                  <a:gd name="T79" fmla="*/ 110 h 396"/>
                  <a:gd name="T80" fmla="*/ 162 w 221"/>
                  <a:gd name="T81" fmla="*/ 145 h 396"/>
                  <a:gd name="T82" fmla="*/ 164 w 221"/>
                  <a:gd name="T83" fmla="*/ 134 h 396"/>
                  <a:gd name="T84" fmla="*/ 166 w 221"/>
                  <a:gd name="T85" fmla="*/ 113 h 396"/>
                  <a:gd name="T86" fmla="*/ 164 w 221"/>
                  <a:gd name="T87" fmla="*/ 89 h 396"/>
                  <a:gd name="T88" fmla="*/ 153 w 221"/>
                  <a:gd name="T89" fmla="*/ 67 h 396"/>
                  <a:gd name="T90" fmla="*/ 134 w 221"/>
                  <a:gd name="T91" fmla="*/ 50 h 396"/>
                  <a:gd name="T92" fmla="*/ 115 w 221"/>
                  <a:gd name="T93" fmla="*/ 37 h 396"/>
                  <a:gd name="T94" fmla="*/ 97 w 221"/>
                  <a:gd name="T95" fmla="*/ 33 h 396"/>
                  <a:gd name="T96" fmla="*/ 0 w 221"/>
                  <a:gd name="T97" fmla="*/ 52 h 396"/>
                  <a:gd name="T98" fmla="*/ 26 w 221"/>
                  <a:gd name="T99" fmla="*/ 24 h 396"/>
                  <a:gd name="T100" fmla="*/ 45 w 221"/>
                  <a:gd name="T101" fmla="*/ 1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1" h="396">
                    <a:moveTo>
                      <a:pt x="45" y="11"/>
                    </a:moveTo>
                    <a:lnTo>
                      <a:pt x="47" y="9"/>
                    </a:lnTo>
                    <a:lnTo>
                      <a:pt x="56" y="9"/>
                    </a:lnTo>
                    <a:lnTo>
                      <a:pt x="69" y="9"/>
                    </a:lnTo>
                    <a:lnTo>
                      <a:pt x="89" y="9"/>
                    </a:lnTo>
                    <a:lnTo>
                      <a:pt x="97" y="9"/>
                    </a:lnTo>
                    <a:lnTo>
                      <a:pt x="106" y="9"/>
                    </a:lnTo>
                    <a:lnTo>
                      <a:pt x="115" y="9"/>
                    </a:lnTo>
                    <a:lnTo>
                      <a:pt x="125" y="9"/>
                    </a:lnTo>
                    <a:lnTo>
                      <a:pt x="134" y="9"/>
                    </a:lnTo>
                    <a:lnTo>
                      <a:pt x="145" y="11"/>
                    </a:lnTo>
                    <a:lnTo>
                      <a:pt x="153" y="13"/>
                    </a:lnTo>
                    <a:lnTo>
                      <a:pt x="164" y="17"/>
                    </a:lnTo>
                    <a:lnTo>
                      <a:pt x="177" y="20"/>
                    </a:lnTo>
                    <a:lnTo>
                      <a:pt x="190" y="28"/>
                    </a:lnTo>
                    <a:lnTo>
                      <a:pt x="199" y="37"/>
                    </a:lnTo>
                    <a:lnTo>
                      <a:pt x="208" y="48"/>
                    </a:lnTo>
                    <a:lnTo>
                      <a:pt x="212" y="59"/>
                    </a:lnTo>
                    <a:lnTo>
                      <a:pt x="216" y="74"/>
                    </a:lnTo>
                    <a:lnTo>
                      <a:pt x="218" y="89"/>
                    </a:lnTo>
                    <a:lnTo>
                      <a:pt x="221" y="106"/>
                    </a:lnTo>
                    <a:lnTo>
                      <a:pt x="218" y="121"/>
                    </a:lnTo>
                    <a:lnTo>
                      <a:pt x="218" y="139"/>
                    </a:lnTo>
                    <a:lnTo>
                      <a:pt x="216" y="154"/>
                    </a:lnTo>
                    <a:lnTo>
                      <a:pt x="214" y="171"/>
                    </a:lnTo>
                    <a:lnTo>
                      <a:pt x="212" y="184"/>
                    </a:lnTo>
                    <a:lnTo>
                      <a:pt x="210" y="195"/>
                    </a:lnTo>
                    <a:lnTo>
                      <a:pt x="210" y="203"/>
                    </a:lnTo>
                    <a:lnTo>
                      <a:pt x="210" y="206"/>
                    </a:lnTo>
                    <a:lnTo>
                      <a:pt x="208" y="299"/>
                    </a:lnTo>
                    <a:lnTo>
                      <a:pt x="179" y="271"/>
                    </a:lnTo>
                    <a:lnTo>
                      <a:pt x="177" y="271"/>
                    </a:lnTo>
                    <a:lnTo>
                      <a:pt x="173" y="279"/>
                    </a:lnTo>
                    <a:lnTo>
                      <a:pt x="169" y="286"/>
                    </a:lnTo>
                    <a:lnTo>
                      <a:pt x="164" y="296"/>
                    </a:lnTo>
                    <a:lnTo>
                      <a:pt x="158" y="307"/>
                    </a:lnTo>
                    <a:lnTo>
                      <a:pt x="153" y="320"/>
                    </a:lnTo>
                    <a:lnTo>
                      <a:pt x="147" y="333"/>
                    </a:lnTo>
                    <a:lnTo>
                      <a:pt x="147" y="346"/>
                    </a:lnTo>
                    <a:lnTo>
                      <a:pt x="143" y="355"/>
                    </a:lnTo>
                    <a:lnTo>
                      <a:pt x="143" y="366"/>
                    </a:lnTo>
                    <a:lnTo>
                      <a:pt x="145" y="374"/>
                    </a:lnTo>
                    <a:lnTo>
                      <a:pt x="147" y="381"/>
                    </a:lnTo>
                    <a:lnTo>
                      <a:pt x="149" y="390"/>
                    </a:lnTo>
                    <a:lnTo>
                      <a:pt x="153" y="396"/>
                    </a:lnTo>
                    <a:lnTo>
                      <a:pt x="149" y="394"/>
                    </a:lnTo>
                    <a:lnTo>
                      <a:pt x="143" y="394"/>
                    </a:lnTo>
                    <a:lnTo>
                      <a:pt x="134" y="390"/>
                    </a:lnTo>
                    <a:lnTo>
                      <a:pt x="130" y="377"/>
                    </a:lnTo>
                    <a:lnTo>
                      <a:pt x="125" y="364"/>
                    </a:lnTo>
                    <a:lnTo>
                      <a:pt x="123" y="355"/>
                    </a:lnTo>
                    <a:lnTo>
                      <a:pt x="123" y="344"/>
                    </a:lnTo>
                    <a:lnTo>
                      <a:pt x="123" y="333"/>
                    </a:lnTo>
                    <a:lnTo>
                      <a:pt x="123" y="320"/>
                    </a:lnTo>
                    <a:lnTo>
                      <a:pt x="123" y="314"/>
                    </a:lnTo>
                    <a:lnTo>
                      <a:pt x="123" y="307"/>
                    </a:lnTo>
                    <a:lnTo>
                      <a:pt x="123" y="307"/>
                    </a:lnTo>
                    <a:lnTo>
                      <a:pt x="106" y="348"/>
                    </a:lnTo>
                    <a:lnTo>
                      <a:pt x="104" y="346"/>
                    </a:lnTo>
                    <a:lnTo>
                      <a:pt x="104" y="342"/>
                    </a:lnTo>
                    <a:lnTo>
                      <a:pt x="104" y="335"/>
                    </a:lnTo>
                    <a:lnTo>
                      <a:pt x="104" y="327"/>
                    </a:lnTo>
                    <a:lnTo>
                      <a:pt x="102" y="314"/>
                    </a:lnTo>
                    <a:lnTo>
                      <a:pt x="102" y="303"/>
                    </a:lnTo>
                    <a:lnTo>
                      <a:pt x="104" y="288"/>
                    </a:lnTo>
                    <a:lnTo>
                      <a:pt x="106" y="275"/>
                    </a:lnTo>
                    <a:lnTo>
                      <a:pt x="108" y="258"/>
                    </a:lnTo>
                    <a:lnTo>
                      <a:pt x="112" y="242"/>
                    </a:lnTo>
                    <a:lnTo>
                      <a:pt x="115" y="227"/>
                    </a:lnTo>
                    <a:lnTo>
                      <a:pt x="121" y="212"/>
                    </a:lnTo>
                    <a:lnTo>
                      <a:pt x="123" y="197"/>
                    </a:lnTo>
                    <a:lnTo>
                      <a:pt x="127" y="182"/>
                    </a:lnTo>
                    <a:lnTo>
                      <a:pt x="130" y="169"/>
                    </a:lnTo>
                    <a:lnTo>
                      <a:pt x="136" y="156"/>
                    </a:lnTo>
                    <a:lnTo>
                      <a:pt x="136" y="143"/>
                    </a:lnTo>
                    <a:lnTo>
                      <a:pt x="136" y="136"/>
                    </a:lnTo>
                    <a:lnTo>
                      <a:pt x="136" y="126"/>
                    </a:lnTo>
                    <a:lnTo>
                      <a:pt x="136" y="119"/>
                    </a:lnTo>
                    <a:lnTo>
                      <a:pt x="136" y="110"/>
                    </a:lnTo>
                    <a:lnTo>
                      <a:pt x="136" y="110"/>
                    </a:lnTo>
                    <a:lnTo>
                      <a:pt x="162" y="149"/>
                    </a:lnTo>
                    <a:lnTo>
                      <a:pt x="162" y="145"/>
                    </a:lnTo>
                    <a:lnTo>
                      <a:pt x="164" y="143"/>
                    </a:lnTo>
                    <a:lnTo>
                      <a:pt x="164" y="134"/>
                    </a:lnTo>
                    <a:lnTo>
                      <a:pt x="166" y="126"/>
                    </a:lnTo>
                    <a:lnTo>
                      <a:pt x="166" y="113"/>
                    </a:lnTo>
                    <a:lnTo>
                      <a:pt x="169" y="102"/>
                    </a:lnTo>
                    <a:lnTo>
                      <a:pt x="164" y="89"/>
                    </a:lnTo>
                    <a:lnTo>
                      <a:pt x="162" y="78"/>
                    </a:lnTo>
                    <a:lnTo>
                      <a:pt x="153" y="67"/>
                    </a:lnTo>
                    <a:lnTo>
                      <a:pt x="145" y="59"/>
                    </a:lnTo>
                    <a:lnTo>
                      <a:pt x="134" y="50"/>
                    </a:lnTo>
                    <a:lnTo>
                      <a:pt x="123" y="43"/>
                    </a:lnTo>
                    <a:lnTo>
                      <a:pt x="115" y="37"/>
                    </a:lnTo>
                    <a:lnTo>
                      <a:pt x="106" y="35"/>
                    </a:lnTo>
                    <a:lnTo>
                      <a:pt x="97" y="33"/>
                    </a:lnTo>
                    <a:lnTo>
                      <a:pt x="39" y="35"/>
                    </a:lnTo>
                    <a:lnTo>
                      <a:pt x="0" y="52"/>
                    </a:lnTo>
                    <a:lnTo>
                      <a:pt x="21" y="0"/>
                    </a:lnTo>
                    <a:lnTo>
                      <a:pt x="26" y="24"/>
                    </a:lnTo>
                    <a:lnTo>
                      <a:pt x="45" y="11"/>
                    </a:lnTo>
                    <a:lnTo>
                      <a:pt x="45" y="11"/>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542"/>
              <p:cNvSpPr>
                <a:spLocks/>
              </p:cNvSpPr>
              <p:nvPr/>
            </p:nvSpPr>
            <p:spPr bwMode="auto">
              <a:xfrm>
                <a:off x="2420938" y="3444875"/>
                <a:ext cx="377825" cy="398463"/>
              </a:xfrm>
              <a:custGeom>
                <a:avLst/>
                <a:gdLst>
                  <a:gd name="T0" fmla="*/ 117 w 238"/>
                  <a:gd name="T1" fmla="*/ 5 h 251"/>
                  <a:gd name="T2" fmla="*/ 113 w 238"/>
                  <a:gd name="T3" fmla="*/ 2 h 251"/>
                  <a:gd name="T4" fmla="*/ 104 w 238"/>
                  <a:gd name="T5" fmla="*/ 0 h 251"/>
                  <a:gd name="T6" fmla="*/ 95 w 238"/>
                  <a:gd name="T7" fmla="*/ 0 h 251"/>
                  <a:gd name="T8" fmla="*/ 87 w 238"/>
                  <a:gd name="T9" fmla="*/ 5 h 251"/>
                  <a:gd name="T10" fmla="*/ 78 w 238"/>
                  <a:gd name="T11" fmla="*/ 7 h 251"/>
                  <a:gd name="T12" fmla="*/ 69 w 238"/>
                  <a:gd name="T13" fmla="*/ 13 h 251"/>
                  <a:gd name="T14" fmla="*/ 56 w 238"/>
                  <a:gd name="T15" fmla="*/ 22 h 251"/>
                  <a:gd name="T16" fmla="*/ 46 w 238"/>
                  <a:gd name="T17" fmla="*/ 31 h 251"/>
                  <a:gd name="T18" fmla="*/ 35 w 238"/>
                  <a:gd name="T19" fmla="*/ 44 h 251"/>
                  <a:gd name="T20" fmla="*/ 26 w 238"/>
                  <a:gd name="T21" fmla="*/ 57 h 251"/>
                  <a:gd name="T22" fmla="*/ 15 w 238"/>
                  <a:gd name="T23" fmla="*/ 65 h 251"/>
                  <a:gd name="T24" fmla="*/ 9 w 238"/>
                  <a:gd name="T25" fmla="*/ 74 h 251"/>
                  <a:gd name="T26" fmla="*/ 2 w 238"/>
                  <a:gd name="T27" fmla="*/ 78 h 251"/>
                  <a:gd name="T28" fmla="*/ 2 w 238"/>
                  <a:gd name="T29" fmla="*/ 83 h 251"/>
                  <a:gd name="T30" fmla="*/ 0 w 238"/>
                  <a:gd name="T31" fmla="*/ 212 h 251"/>
                  <a:gd name="T32" fmla="*/ 223 w 238"/>
                  <a:gd name="T33" fmla="*/ 251 h 251"/>
                  <a:gd name="T34" fmla="*/ 223 w 238"/>
                  <a:gd name="T35" fmla="*/ 247 h 251"/>
                  <a:gd name="T36" fmla="*/ 223 w 238"/>
                  <a:gd name="T37" fmla="*/ 240 h 251"/>
                  <a:gd name="T38" fmla="*/ 225 w 238"/>
                  <a:gd name="T39" fmla="*/ 227 h 251"/>
                  <a:gd name="T40" fmla="*/ 229 w 238"/>
                  <a:gd name="T41" fmla="*/ 217 h 251"/>
                  <a:gd name="T42" fmla="*/ 229 w 238"/>
                  <a:gd name="T43" fmla="*/ 199 h 251"/>
                  <a:gd name="T44" fmla="*/ 234 w 238"/>
                  <a:gd name="T45" fmla="*/ 184 h 251"/>
                  <a:gd name="T46" fmla="*/ 236 w 238"/>
                  <a:gd name="T47" fmla="*/ 169 h 251"/>
                  <a:gd name="T48" fmla="*/ 238 w 238"/>
                  <a:gd name="T49" fmla="*/ 156 h 251"/>
                  <a:gd name="T50" fmla="*/ 238 w 238"/>
                  <a:gd name="T51" fmla="*/ 141 h 251"/>
                  <a:gd name="T52" fmla="*/ 238 w 238"/>
                  <a:gd name="T53" fmla="*/ 130 h 251"/>
                  <a:gd name="T54" fmla="*/ 238 w 238"/>
                  <a:gd name="T55" fmla="*/ 117 h 251"/>
                  <a:gd name="T56" fmla="*/ 238 w 238"/>
                  <a:gd name="T57" fmla="*/ 111 h 251"/>
                  <a:gd name="T58" fmla="*/ 238 w 238"/>
                  <a:gd name="T59" fmla="*/ 100 h 251"/>
                  <a:gd name="T60" fmla="*/ 238 w 238"/>
                  <a:gd name="T61" fmla="*/ 98 h 251"/>
                  <a:gd name="T62" fmla="*/ 238 w 238"/>
                  <a:gd name="T63" fmla="*/ 91 h 251"/>
                  <a:gd name="T64" fmla="*/ 229 w 238"/>
                  <a:gd name="T65" fmla="*/ 83 h 251"/>
                  <a:gd name="T66" fmla="*/ 221 w 238"/>
                  <a:gd name="T67" fmla="*/ 80 h 251"/>
                  <a:gd name="T68" fmla="*/ 212 w 238"/>
                  <a:gd name="T69" fmla="*/ 83 h 251"/>
                  <a:gd name="T70" fmla="*/ 203 w 238"/>
                  <a:gd name="T71" fmla="*/ 85 h 251"/>
                  <a:gd name="T72" fmla="*/ 203 w 238"/>
                  <a:gd name="T73" fmla="*/ 89 h 251"/>
                  <a:gd name="T74" fmla="*/ 206 w 238"/>
                  <a:gd name="T75" fmla="*/ 57 h 251"/>
                  <a:gd name="T76" fmla="*/ 191 w 238"/>
                  <a:gd name="T77" fmla="*/ 24 h 251"/>
                  <a:gd name="T78" fmla="*/ 117 w 238"/>
                  <a:gd name="T79" fmla="*/ 5 h 251"/>
                  <a:gd name="T80" fmla="*/ 117 w 238"/>
                  <a:gd name="T81" fmla="*/ 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8" h="251">
                    <a:moveTo>
                      <a:pt x="117" y="5"/>
                    </a:moveTo>
                    <a:lnTo>
                      <a:pt x="113" y="2"/>
                    </a:lnTo>
                    <a:lnTo>
                      <a:pt x="104" y="0"/>
                    </a:lnTo>
                    <a:lnTo>
                      <a:pt x="95" y="0"/>
                    </a:lnTo>
                    <a:lnTo>
                      <a:pt x="87" y="5"/>
                    </a:lnTo>
                    <a:lnTo>
                      <a:pt x="78" y="7"/>
                    </a:lnTo>
                    <a:lnTo>
                      <a:pt x="69" y="13"/>
                    </a:lnTo>
                    <a:lnTo>
                      <a:pt x="56" y="22"/>
                    </a:lnTo>
                    <a:lnTo>
                      <a:pt x="46" y="31"/>
                    </a:lnTo>
                    <a:lnTo>
                      <a:pt x="35" y="44"/>
                    </a:lnTo>
                    <a:lnTo>
                      <a:pt x="26" y="57"/>
                    </a:lnTo>
                    <a:lnTo>
                      <a:pt x="15" y="65"/>
                    </a:lnTo>
                    <a:lnTo>
                      <a:pt x="9" y="74"/>
                    </a:lnTo>
                    <a:lnTo>
                      <a:pt x="2" y="78"/>
                    </a:lnTo>
                    <a:lnTo>
                      <a:pt x="2" y="83"/>
                    </a:lnTo>
                    <a:lnTo>
                      <a:pt x="0" y="212"/>
                    </a:lnTo>
                    <a:lnTo>
                      <a:pt x="223" y="251"/>
                    </a:lnTo>
                    <a:lnTo>
                      <a:pt x="223" y="247"/>
                    </a:lnTo>
                    <a:lnTo>
                      <a:pt x="223" y="240"/>
                    </a:lnTo>
                    <a:lnTo>
                      <a:pt x="225" y="227"/>
                    </a:lnTo>
                    <a:lnTo>
                      <a:pt x="229" y="217"/>
                    </a:lnTo>
                    <a:lnTo>
                      <a:pt x="229" y="199"/>
                    </a:lnTo>
                    <a:lnTo>
                      <a:pt x="234" y="184"/>
                    </a:lnTo>
                    <a:lnTo>
                      <a:pt x="236" y="169"/>
                    </a:lnTo>
                    <a:lnTo>
                      <a:pt x="238" y="156"/>
                    </a:lnTo>
                    <a:lnTo>
                      <a:pt x="238" y="141"/>
                    </a:lnTo>
                    <a:lnTo>
                      <a:pt x="238" y="130"/>
                    </a:lnTo>
                    <a:lnTo>
                      <a:pt x="238" y="117"/>
                    </a:lnTo>
                    <a:lnTo>
                      <a:pt x="238" y="111"/>
                    </a:lnTo>
                    <a:lnTo>
                      <a:pt x="238" y="100"/>
                    </a:lnTo>
                    <a:lnTo>
                      <a:pt x="238" y="98"/>
                    </a:lnTo>
                    <a:lnTo>
                      <a:pt x="238" y="91"/>
                    </a:lnTo>
                    <a:lnTo>
                      <a:pt x="229" y="83"/>
                    </a:lnTo>
                    <a:lnTo>
                      <a:pt x="221" y="80"/>
                    </a:lnTo>
                    <a:lnTo>
                      <a:pt x="212" y="83"/>
                    </a:lnTo>
                    <a:lnTo>
                      <a:pt x="203" y="85"/>
                    </a:lnTo>
                    <a:lnTo>
                      <a:pt x="203" y="89"/>
                    </a:lnTo>
                    <a:lnTo>
                      <a:pt x="206" y="57"/>
                    </a:lnTo>
                    <a:lnTo>
                      <a:pt x="191" y="24"/>
                    </a:lnTo>
                    <a:lnTo>
                      <a:pt x="117" y="5"/>
                    </a:lnTo>
                    <a:lnTo>
                      <a:pt x="117" y="5"/>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543"/>
              <p:cNvSpPr>
                <a:spLocks/>
              </p:cNvSpPr>
              <p:nvPr/>
            </p:nvSpPr>
            <p:spPr bwMode="auto">
              <a:xfrm>
                <a:off x="1836738" y="3486150"/>
                <a:ext cx="1230313" cy="1301750"/>
              </a:xfrm>
              <a:custGeom>
                <a:avLst/>
                <a:gdLst>
                  <a:gd name="T0" fmla="*/ 578 w 775"/>
                  <a:gd name="T1" fmla="*/ 113 h 820"/>
                  <a:gd name="T2" fmla="*/ 539 w 775"/>
                  <a:gd name="T3" fmla="*/ 106 h 820"/>
                  <a:gd name="T4" fmla="*/ 487 w 775"/>
                  <a:gd name="T5" fmla="*/ 113 h 820"/>
                  <a:gd name="T6" fmla="*/ 446 w 775"/>
                  <a:gd name="T7" fmla="*/ 126 h 820"/>
                  <a:gd name="T8" fmla="*/ 498 w 775"/>
                  <a:gd name="T9" fmla="*/ 54 h 820"/>
                  <a:gd name="T10" fmla="*/ 407 w 775"/>
                  <a:gd name="T11" fmla="*/ 54 h 820"/>
                  <a:gd name="T12" fmla="*/ 366 w 775"/>
                  <a:gd name="T13" fmla="*/ 22 h 820"/>
                  <a:gd name="T14" fmla="*/ 310 w 775"/>
                  <a:gd name="T15" fmla="*/ 2 h 820"/>
                  <a:gd name="T16" fmla="*/ 271 w 775"/>
                  <a:gd name="T17" fmla="*/ 0 h 820"/>
                  <a:gd name="T18" fmla="*/ 321 w 775"/>
                  <a:gd name="T19" fmla="*/ 65 h 820"/>
                  <a:gd name="T20" fmla="*/ 299 w 775"/>
                  <a:gd name="T21" fmla="*/ 57 h 820"/>
                  <a:gd name="T22" fmla="*/ 253 w 775"/>
                  <a:gd name="T23" fmla="*/ 46 h 820"/>
                  <a:gd name="T24" fmla="*/ 210 w 775"/>
                  <a:gd name="T25" fmla="*/ 44 h 820"/>
                  <a:gd name="T26" fmla="*/ 228 w 775"/>
                  <a:gd name="T27" fmla="*/ 67 h 820"/>
                  <a:gd name="T28" fmla="*/ 186 w 775"/>
                  <a:gd name="T29" fmla="*/ 76 h 820"/>
                  <a:gd name="T30" fmla="*/ 130 w 775"/>
                  <a:gd name="T31" fmla="*/ 117 h 820"/>
                  <a:gd name="T32" fmla="*/ 83 w 775"/>
                  <a:gd name="T33" fmla="*/ 178 h 820"/>
                  <a:gd name="T34" fmla="*/ 141 w 775"/>
                  <a:gd name="T35" fmla="*/ 178 h 820"/>
                  <a:gd name="T36" fmla="*/ 111 w 775"/>
                  <a:gd name="T37" fmla="*/ 212 h 820"/>
                  <a:gd name="T38" fmla="*/ 74 w 775"/>
                  <a:gd name="T39" fmla="*/ 266 h 820"/>
                  <a:gd name="T40" fmla="*/ 46 w 775"/>
                  <a:gd name="T41" fmla="*/ 320 h 820"/>
                  <a:gd name="T42" fmla="*/ 104 w 775"/>
                  <a:gd name="T43" fmla="*/ 329 h 820"/>
                  <a:gd name="T44" fmla="*/ 85 w 775"/>
                  <a:gd name="T45" fmla="*/ 377 h 820"/>
                  <a:gd name="T46" fmla="*/ 41 w 775"/>
                  <a:gd name="T47" fmla="*/ 431 h 820"/>
                  <a:gd name="T48" fmla="*/ 0 w 775"/>
                  <a:gd name="T49" fmla="*/ 465 h 820"/>
                  <a:gd name="T50" fmla="*/ 65 w 775"/>
                  <a:gd name="T51" fmla="*/ 496 h 820"/>
                  <a:gd name="T52" fmla="*/ 111 w 775"/>
                  <a:gd name="T53" fmla="*/ 459 h 820"/>
                  <a:gd name="T54" fmla="*/ 158 w 775"/>
                  <a:gd name="T55" fmla="*/ 426 h 820"/>
                  <a:gd name="T56" fmla="*/ 212 w 775"/>
                  <a:gd name="T57" fmla="*/ 392 h 820"/>
                  <a:gd name="T58" fmla="*/ 253 w 775"/>
                  <a:gd name="T59" fmla="*/ 377 h 820"/>
                  <a:gd name="T60" fmla="*/ 253 w 775"/>
                  <a:gd name="T61" fmla="*/ 429 h 820"/>
                  <a:gd name="T62" fmla="*/ 429 w 775"/>
                  <a:gd name="T63" fmla="*/ 701 h 820"/>
                  <a:gd name="T64" fmla="*/ 541 w 775"/>
                  <a:gd name="T65" fmla="*/ 781 h 820"/>
                  <a:gd name="T66" fmla="*/ 621 w 775"/>
                  <a:gd name="T67" fmla="*/ 654 h 820"/>
                  <a:gd name="T68" fmla="*/ 643 w 775"/>
                  <a:gd name="T69" fmla="*/ 690 h 820"/>
                  <a:gd name="T70" fmla="*/ 665 w 775"/>
                  <a:gd name="T71" fmla="*/ 745 h 820"/>
                  <a:gd name="T72" fmla="*/ 693 w 775"/>
                  <a:gd name="T73" fmla="*/ 788 h 820"/>
                  <a:gd name="T74" fmla="*/ 725 w 775"/>
                  <a:gd name="T75" fmla="*/ 820 h 820"/>
                  <a:gd name="T76" fmla="*/ 736 w 775"/>
                  <a:gd name="T77" fmla="*/ 788 h 820"/>
                  <a:gd name="T78" fmla="*/ 747 w 775"/>
                  <a:gd name="T79" fmla="*/ 734 h 820"/>
                  <a:gd name="T80" fmla="*/ 747 w 775"/>
                  <a:gd name="T81" fmla="*/ 695 h 820"/>
                  <a:gd name="T82" fmla="*/ 734 w 775"/>
                  <a:gd name="T83" fmla="*/ 641 h 820"/>
                  <a:gd name="T84" fmla="*/ 723 w 775"/>
                  <a:gd name="T85" fmla="*/ 606 h 820"/>
                  <a:gd name="T86" fmla="*/ 766 w 775"/>
                  <a:gd name="T87" fmla="*/ 608 h 820"/>
                  <a:gd name="T88" fmla="*/ 751 w 775"/>
                  <a:gd name="T89" fmla="*/ 574 h 820"/>
                  <a:gd name="T90" fmla="*/ 738 w 775"/>
                  <a:gd name="T91" fmla="*/ 535 h 820"/>
                  <a:gd name="T92" fmla="*/ 725 w 775"/>
                  <a:gd name="T93" fmla="*/ 485 h 820"/>
                  <a:gd name="T94" fmla="*/ 708 w 775"/>
                  <a:gd name="T95" fmla="*/ 433 h 820"/>
                  <a:gd name="T96" fmla="*/ 699 w 775"/>
                  <a:gd name="T97" fmla="*/ 392 h 820"/>
                  <a:gd name="T98" fmla="*/ 747 w 775"/>
                  <a:gd name="T99" fmla="*/ 394 h 820"/>
                  <a:gd name="T100" fmla="*/ 745 w 775"/>
                  <a:gd name="T101" fmla="*/ 359 h 820"/>
                  <a:gd name="T102" fmla="*/ 721 w 775"/>
                  <a:gd name="T103" fmla="*/ 318 h 820"/>
                  <a:gd name="T104" fmla="*/ 680 w 775"/>
                  <a:gd name="T105" fmla="*/ 284 h 820"/>
                  <a:gd name="T106" fmla="*/ 699 w 775"/>
                  <a:gd name="T107" fmla="*/ 264 h 820"/>
                  <a:gd name="T108" fmla="*/ 662 w 775"/>
                  <a:gd name="T109" fmla="*/ 225 h 820"/>
                  <a:gd name="T110" fmla="*/ 621 w 775"/>
                  <a:gd name="T111" fmla="*/ 199 h 820"/>
                  <a:gd name="T112" fmla="*/ 662 w 775"/>
                  <a:gd name="T113" fmla="*/ 182 h 820"/>
                  <a:gd name="T114" fmla="*/ 632 w 775"/>
                  <a:gd name="T115" fmla="*/ 163 h 820"/>
                  <a:gd name="T116" fmla="*/ 580 w 775"/>
                  <a:gd name="T117" fmla="*/ 150 h 820"/>
                  <a:gd name="T118" fmla="*/ 526 w 775"/>
                  <a:gd name="T119" fmla="*/ 15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5" h="820">
                    <a:moveTo>
                      <a:pt x="517" y="154"/>
                    </a:moveTo>
                    <a:lnTo>
                      <a:pt x="584" y="115"/>
                    </a:lnTo>
                    <a:lnTo>
                      <a:pt x="580" y="115"/>
                    </a:lnTo>
                    <a:lnTo>
                      <a:pt x="578" y="113"/>
                    </a:lnTo>
                    <a:lnTo>
                      <a:pt x="571" y="111"/>
                    </a:lnTo>
                    <a:lnTo>
                      <a:pt x="563" y="111"/>
                    </a:lnTo>
                    <a:lnTo>
                      <a:pt x="550" y="108"/>
                    </a:lnTo>
                    <a:lnTo>
                      <a:pt x="539" y="106"/>
                    </a:lnTo>
                    <a:lnTo>
                      <a:pt x="528" y="106"/>
                    </a:lnTo>
                    <a:lnTo>
                      <a:pt x="515" y="108"/>
                    </a:lnTo>
                    <a:lnTo>
                      <a:pt x="500" y="108"/>
                    </a:lnTo>
                    <a:lnTo>
                      <a:pt x="487" y="113"/>
                    </a:lnTo>
                    <a:lnTo>
                      <a:pt x="474" y="115"/>
                    </a:lnTo>
                    <a:lnTo>
                      <a:pt x="463" y="121"/>
                    </a:lnTo>
                    <a:lnTo>
                      <a:pt x="455" y="121"/>
                    </a:lnTo>
                    <a:lnTo>
                      <a:pt x="446" y="126"/>
                    </a:lnTo>
                    <a:lnTo>
                      <a:pt x="442" y="128"/>
                    </a:lnTo>
                    <a:lnTo>
                      <a:pt x="442" y="130"/>
                    </a:lnTo>
                    <a:lnTo>
                      <a:pt x="478" y="82"/>
                    </a:lnTo>
                    <a:lnTo>
                      <a:pt x="498" y="54"/>
                    </a:lnTo>
                    <a:lnTo>
                      <a:pt x="433" y="52"/>
                    </a:lnTo>
                    <a:lnTo>
                      <a:pt x="414" y="61"/>
                    </a:lnTo>
                    <a:lnTo>
                      <a:pt x="411" y="57"/>
                    </a:lnTo>
                    <a:lnTo>
                      <a:pt x="407" y="54"/>
                    </a:lnTo>
                    <a:lnTo>
                      <a:pt x="398" y="48"/>
                    </a:lnTo>
                    <a:lnTo>
                      <a:pt x="390" y="39"/>
                    </a:lnTo>
                    <a:lnTo>
                      <a:pt x="379" y="31"/>
                    </a:lnTo>
                    <a:lnTo>
                      <a:pt x="366" y="22"/>
                    </a:lnTo>
                    <a:lnTo>
                      <a:pt x="353" y="15"/>
                    </a:lnTo>
                    <a:lnTo>
                      <a:pt x="338" y="11"/>
                    </a:lnTo>
                    <a:lnTo>
                      <a:pt x="323" y="5"/>
                    </a:lnTo>
                    <a:lnTo>
                      <a:pt x="310" y="2"/>
                    </a:lnTo>
                    <a:lnTo>
                      <a:pt x="297" y="0"/>
                    </a:lnTo>
                    <a:lnTo>
                      <a:pt x="288" y="0"/>
                    </a:lnTo>
                    <a:lnTo>
                      <a:pt x="277" y="0"/>
                    </a:lnTo>
                    <a:lnTo>
                      <a:pt x="271" y="0"/>
                    </a:lnTo>
                    <a:lnTo>
                      <a:pt x="264" y="0"/>
                    </a:lnTo>
                    <a:lnTo>
                      <a:pt x="264" y="2"/>
                    </a:lnTo>
                    <a:lnTo>
                      <a:pt x="299" y="33"/>
                    </a:lnTo>
                    <a:lnTo>
                      <a:pt x="321" y="65"/>
                    </a:lnTo>
                    <a:lnTo>
                      <a:pt x="318" y="63"/>
                    </a:lnTo>
                    <a:lnTo>
                      <a:pt x="314" y="61"/>
                    </a:lnTo>
                    <a:lnTo>
                      <a:pt x="308" y="57"/>
                    </a:lnTo>
                    <a:lnTo>
                      <a:pt x="299" y="57"/>
                    </a:lnTo>
                    <a:lnTo>
                      <a:pt x="288" y="50"/>
                    </a:lnTo>
                    <a:lnTo>
                      <a:pt x="277" y="48"/>
                    </a:lnTo>
                    <a:lnTo>
                      <a:pt x="264" y="46"/>
                    </a:lnTo>
                    <a:lnTo>
                      <a:pt x="253" y="46"/>
                    </a:lnTo>
                    <a:lnTo>
                      <a:pt x="243" y="41"/>
                    </a:lnTo>
                    <a:lnTo>
                      <a:pt x="230" y="41"/>
                    </a:lnTo>
                    <a:lnTo>
                      <a:pt x="219" y="41"/>
                    </a:lnTo>
                    <a:lnTo>
                      <a:pt x="210" y="44"/>
                    </a:lnTo>
                    <a:lnTo>
                      <a:pt x="197" y="46"/>
                    </a:lnTo>
                    <a:lnTo>
                      <a:pt x="195" y="48"/>
                    </a:lnTo>
                    <a:lnTo>
                      <a:pt x="230" y="67"/>
                    </a:lnTo>
                    <a:lnTo>
                      <a:pt x="228" y="67"/>
                    </a:lnTo>
                    <a:lnTo>
                      <a:pt x="221" y="67"/>
                    </a:lnTo>
                    <a:lnTo>
                      <a:pt x="210" y="67"/>
                    </a:lnTo>
                    <a:lnTo>
                      <a:pt x="204" y="72"/>
                    </a:lnTo>
                    <a:lnTo>
                      <a:pt x="186" y="76"/>
                    </a:lnTo>
                    <a:lnTo>
                      <a:pt x="173" y="82"/>
                    </a:lnTo>
                    <a:lnTo>
                      <a:pt x="160" y="93"/>
                    </a:lnTo>
                    <a:lnTo>
                      <a:pt x="145" y="106"/>
                    </a:lnTo>
                    <a:lnTo>
                      <a:pt x="130" y="117"/>
                    </a:lnTo>
                    <a:lnTo>
                      <a:pt x="117" y="132"/>
                    </a:lnTo>
                    <a:lnTo>
                      <a:pt x="102" y="147"/>
                    </a:lnTo>
                    <a:lnTo>
                      <a:pt x="93" y="165"/>
                    </a:lnTo>
                    <a:lnTo>
                      <a:pt x="83" y="178"/>
                    </a:lnTo>
                    <a:lnTo>
                      <a:pt x="76" y="191"/>
                    </a:lnTo>
                    <a:lnTo>
                      <a:pt x="70" y="197"/>
                    </a:lnTo>
                    <a:lnTo>
                      <a:pt x="70" y="199"/>
                    </a:lnTo>
                    <a:lnTo>
                      <a:pt x="141" y="178"/>
                    </a:lnTo>
                    <a:lnTo>
                      <a:pt x="135" y="182"/>
                    </a:lnTo>
                    <a:lnTo>
                      <a:pt x="126" y="193"/>
                    </a:lnTo>
                    <a:lnTo>
                      <a:pt x="117" y="199"/>
                    </a:lnTo>
                    <a:lnTo>
                      <a:pt x="111" y="212"/>
                    </a:lnTo>
                    <a:lnTo>
                      <a:pt x="102" y="223"/>
                    </a:lnTo>
                    <a:lnTo>
                      <a:pt x="93" y="238"/>
                    </a:lnTo>
                    <a:lnTo>
                      <a:pt x="83" y="251"/>
                    </a:lnTo>
                    <a:lnTo>
                      <a:pt x="74" y="266"/>
                    </a:lnTo>
                    <a:lnTo>
                      <a:pt x="63" y="284"/>
                    </a:lnTo>
                    <a:lnTo>
                      <a:pt x="59" y="299"/>
                    </a:lnTo>
                    <a:lnTo>
                      <a:pt x="50" y="310"/>
                    </a:lnTo>
                    <a:lnTo>
                      <a:pt x="46" y="320"/>
                    </a:lnTo>
                    <a:lnTo>
                      <a:pt x="44" y="327"/>
                    </a:lnTo>
                    <a:lnTo>
                      <a:pt x="44" y="331"/>
                    </a:lnTo>
                    <a:lnTo>
                      <a:pt x="106" y="327"/>
                    </a:lnTo>
                    <a:lnTo>
                      <a:pt x="104" y="329"/>
                    </a:lnTo>
                    <a:lnTo>
                      <a:pt x="102" y="344"/>
                    </a:lnTo>
                    <a:lnTo>
                      <a:pt x="96" y="353"/>
                    </a:lnTo>
                    <a:lnTo>
                      <a:pt x="93" y="366"/>
                    </a:lnTo>
                    <a:lnTo>
                      <a:pt x="85" y="377"/>
                    </a:lnTo>
                    <a:lnTo>
                      <a:pt x="78" y="392"/>
                    </a:lnTo>
                    <a:lnTo>
                      <a:pt x="67" y="405"/>
                    </a:lnTo>
                    <a:lnTo>
                      <a:pt x="54" y="418"/>
                    </a:lnTo>
                    <a:lnTo>
                      <a:pt x="41" y="431"/>
                    </a:lnTo>
                    <a:lnTo>
                      <a:pt x="28" y="444"/>
                    </a:lnTo>
                    <a:lnTo>
                      <a:pt x="18" y="452"/>
                    </a:lnTo>
                    <a:lnTo>
                      <a:pt x="9" y="461"/>
                    </a:lnTo>
                    <a:lnTo>
                      <a:pt x="0" y="465"/>
                    </a:lnTo>
                    <a:lnTo>
                      <a:pt x="0" y="470"/>
                    </a:lnTo>
                    <a:lnTo>
                      <a:pt x="78" y="457"/>
                    </a:lnTo>
                    <a:lnTo>
                      <a:pt x="65" y="500"/>
                    </a:lnTo>
                    <a:lnTo>
                      <a:pt x="65" y="496"/>
                    </a:lnTo>
                    <a:lnTo>
                      <a:pt x="72" y="491"/>
                    </a:lnTo>
                    <a:lnTo>
                      <a:pt x="83" y="481"/>
                    </a:lnTo>
                    <a:lnTo>
                      <a:pt x="96" y="472"/>
                    </a:lnTo>
                    <a:lnTo>
                      <a:pt x="111" y="459"/>
                    </a:lnTo>
                    <a:lnTo>
                      <a:pt x="128" y="446"/>
                    </a:lnTo>
                    <a:lnTo>
                      <a:pt x="137" y="437"/>
                    </a:lnTo>
                    <a:lnTo>
                      <a:pt x="147" y="431"/>
                    </a:lnTo>
                    <a:lnTo>
                      <a:pt x="158" y="426"/>
                    </a:lnTo>
                    <a:lnTo>
                      <a:pt x="169" y="420"/>
                    </a:lnTo>
                    <a:lnTo>
                      <a:pt x="186" y="409"/>
                    </a:lnTo>
                    <a:lnTo>
                      <a:pt x="204" y="398"/>
                    </a:lnTo>
                    <a:lnTo>
                      <a:pt x="212" y="392"/>
                    </a:lnTo>
                    <a:lnTo>
                      <a:pt x="223" y="388"/>
                    </a:lnTo>
                    <a:lnTo>
                      <a:pt x="232" y="385"/>
                    </a:lnTo>
                    <a:lnTo>
                      <a:pt x="241" y="383"/>
                    </a:lnTo>
                    <a:lnTo>
                      <a:pt x="253" y="377"/>
                    </a:lnTo>
                    <a:lnTo>
                      <a:pt x="266" y="372"/>
                    </a:lnTo>
                    <a:lnTo>
                      <a:pt x="273" y="368"/>
                    </a:lnTo>
                    <a:lnTo>
                      <a:pt x="277" y="368"/>
                    </a:lnTo>
                    <a:lnTo>
                      <a:pt x="253" y="429"/>
                    </a:lnTo>
                    <a:lnTo>
                      <a:pt x="355" y="433"/>
                    </a:lnTo>
                    <a:lnTo>
                      <a:pt x="411" y="500"/>
                    </a:lnTo>
                    <a:lnTo>
                      <a:pt x="427" y="589"/>
                    </a:lnTo>
                    <a:lnTo>
                      <a:pt x="429" y="701"/>
                    </a:lnTo>
                    <a:lnTo>
                      <a:pt x="496" y="647"/>
                    </a:lnTo>
                    <a:lnTo>
                      <a:pt x="478" y="740"/>
                    </a:lnTo>
                    <a:lnTo>
                      <a:pt x="539" y="710"/>
                    </a:lnTo>
                    <a:lnTo>
                      <a:pt x="541" y="781"/>
                    </a:lnTo>
                    <a:lnTo>
                      <a:pt x="584" y="738"/>
                    </a:lnTo>
                    <a:lnTo>
                      <a:pt x="610" y="768"/>
                    </a:lnTo>
                    <a:lnTo>
                      <a:pt x="610" y="701"/>
                    </a:lnTo>
                    <a:lnTo>
                      <a:pt x="621" y="654"/>
                    </a:lnTo>
                    <a:lnTo>
                      <a:pt x="621" y="656"/>
                    </a:lnTo>
                    <a:lnTo>
                      <a:pt x="626" y="664"/>
                    </a:lnTo>
                    <a:lnTo>
                      <a:pt x="632" y="675"/>
                    </a:lnTo>
                    <a:lnTo>
                      <a:pt x="643" y="690"/>
                    </a:lnTo>
                    <a:lnTo>
                      <a:pt x="649" y="706"/>
                    </a:lnTo>
                    <a:lnTo>
                      <a:pt x="656" y="721"/>
                    </a:lnTo>
                    <a:lnTo>
                      <a:pt x="662" y="734"/>
                    </a:lnTo>
                    <a:lnTo>
                      <a:pt x="665" y="745"/>
                    </a:lnTo>
                    <a:lnTo>
                      <a:pt x="665" y="749"/>
                    </a:lnTo>
                    <a:lnTo>
                      <a:pt x="671" y="762"/>
                    </a:lnTo>
                    <a:lnTo>
                      <a:pt x="682" y="775"/>
                    </a:lnTo>
                    <a:lnTo>
                      <a:pt x="693" y="788"/>
                    </a:lnTo>
                    <a:lnTo>
                      <a:pt x="703" y="799"/>
                    </a:lnTo>
                    <a:lnTo>
                      <a:pt x="714" y="809"/>
                    </a:lnTo>
                    <a:lnTo>
                      <a:pt x="723" y="816"/>
                    </a:lnTo>
                    <a:lnTo>
                      <a:pt x="725" y="820"/>
                    </a:lnTo>
                    <a:lnTo>
                      <a:pt x="725" y="816"/>
                    </a:lnTo>
                    <a:lnTo>
                      <a:pt x="727" y="809"/>
                    </a:lnTo>
                    <a:lnTo>
                      <a:pt x="732" y="799"/>
                    </a:lnTo>
                    <a:lnTo>
                      <a:pt x="736" y="788"/>
                    </a:lnTo>
                    <a:lnTo>
                      <a:pt x="740" y="770"/>
                    </a:lnTo>
                    <a:lnTo>
                      <a:pt x="742" y="753"/>
                    </a:lnTo>
                    <a:lnTo>
                      <a:pt x="745" y="742"/>
                    </a:lnTo>
                    <a:lnTo>
                      <a:pt x="747" y="734"/>
                    </a:lnTo>
                    <a:lnTo>
                      <a:pt x="747" y="723"/>
                    </a:lnTo>
                    <a:lnTo>
                      <a:pt x="749" y="714"/>
                    </a:lnTo>
                    <a:lnTo>
                      <a:pt x="747" y="706"/>
                    </a:lnTo>
                    <a:lnTo>
                      <a:pt x="747" y="695"/>
                    </a:lnTo>
                    <a:lnTo>
                      <a:pt x="745" y="684"/>
                    </a:lnTo>
                    <a:lnTo>
                      <a:pt x="742" y="675"/>
                    </a:lnTo>
                    <a:lnTo>
                      <a:pt x="738" y="656"/>
                    </a:lnTo>
                    <a:lnTo>
                      <a:pt x="734" y="641"/>
                    </a:lnTo>
                    <a:lnTo>
                      <a:pt x="729" y="626"/>
                    </a:lnTo>
                    <a:lnTo>
                      <a:pt x="725" y="615"/>
                    </a:lnTo>
                    <a:lnTo>
                      <a:pt x="723" y="608"/>
                    </a:lnTo>
                    <a:lnTo>
                      <a:pt x="723" y="606"/>
                    </a:lnTo>
                    <a:lnTo>
                      <a:pt x="775" y="626"/>
                    </a:lnTo>
                    <a:lnTo>
                      <a:pt x="775" y="621"/>
                    </a:lnTo>
                    <a:lnTo>
                      <a:pt x="771" y="617"/>
                    </a:lnTo>
                    <a:lnTo>
                      <a:pt x="766" y="608"/>
                    </a:lnTo>
                    <a:lnTo>
                      <a:pt x="762" y="597"/>
                    </a:lnTo>
                    <a:lnTo>
                      <a:pt x="758" y="589"/>
                    </a:lnTo>
                    <a:lnTo>
                      <a:pt x="755" y="582"/>
                    </a:lnTo>
                    <a:lnTo>
                      <a:pt x="751" y="574"/>
                    </a:lnTo>
                    <a:lnTo>
                      <a:pt x="749" y="565"/>
                    </a:lnTo>
                    <a:lnTo>
                      <a:pt x="745" y="554"/>
                    </a:lnTo>
                    <a:lnTo>
                      <a:pt x="740" y="545"/>
                    </a:lnTo>
                    <a:lnTo>
                      <a:pt x="738" y="535"/>
                    </a:lnTo>
                    <a:lnTo>
                      <a:pt x="736" y="524"/>
                    </a:lnTo>
                    <a:lnTo>
                      <a:pt x="732" y="511"/>
                    </a:lnTo>
                    <a:lnTo>
                      <a:pt x="727" y="498"/>
                    </a:lnTo>
                    <a:lnTo>
                      <a:pt x="725" y="485"/>
                    </a:lnTo>
                    <a:lnTo>
                      <a:pt x="721" y="472"/>
                    </a:lnTo>
                    <a:lnTo>
                      <a:pt x="716" y="459"/>
                    </a:lnTo>
                    <a:lnTo>
                      <a:pt x="712" y="446"/>
                    </a:lnTo>
                    <a:lnTo>
                      <a:pt x="708" y="433"/>
                    </a:lnTo>
                    <a:lnTo>
                      <a:pt x="708" y="422"/>
                    </a:lnTo>
                    <a:lnTo>
                      <a:pt x="703" y="409"/>
                    </a:lnTo>
                    <a:lnTo>
                      <a:pt x="701" y="401"/>
                    </a:lnTo>
                    <a:lnTo>
                      <a:pt x="699" y="392"/>
                    </a:lnTo>
                    <a:lnTo>
                      <a:pt x="699" y="385"/>
                    </a:lnTo>
                    <a:lnTo>
                      <a:pt x="695" y="375"/>
                    </a:lnTo>
                    <a:lnTo>
                      <a:pt x="695" y="370"/>
                    </a:lnTo>
                    <a:lnTo>
                      <a:pt x="747" y="394"/>
                    </a:lnTo>
                    <a:lnTo>
                      <a:pt x="747" y="390"/>
                    </a:lnTo>
                    <a:lnTo>
                      <a:pt x="749" y="377"/>
                    </a:lnTo>
                    <a:lnTo>
                      <a:pt x="747" y="368"/>
                    </a:lnTo>
                    <a:lnTo>
                      <a:pt x="745" y="359"/>
                    </a:lnTo>
                    <a:lnTo>
                      <a:pt x="740" y="349"/>
                    </a:lnTo>
                    <a:lnTo>
                      <a:pt x="738" y="340"/>
                    </a:lnTo>
                    <a:lnTo>
                      <a:pt x="729" y="327"/>
                    </a:lnTo>
                    <a:lnTo>
                      <a:pt x="721" y="318"/>
                    </a:lnTo>
                    <a:lnTo>
                      <a:pt x="710" y="307"/>
                    </a:lnTo>
                    <a:lnTo>
                      <a:pt x="701" y="301"/>
                    </a:lnTo>
                    <a:lnTo>
                      <a:pt x="684" y="286"/>
                    </a:lnTo>
                    <a:lnTo>
                      <a:pt x="680" y="284"/>
                    </a:lnTo>
                    <a:lnTo>
                      <a:pt x="714" y="279"/>
                    </a:lnTo>
                    <a:lnTo>
                      <a:pt x="710" y="275"/>
                    </a:lnTo>
                    <a:lnTo>
                      <a:pt x="708" y="273"/>
                    </a:lnTo>
                    <a:lnTo>
                      <a:pt x="699" y="264"/>
                    </a:lnTo>
                    <a:lnTo>
                      <a:pt x="693" y="256"/>
                    </a:lnTo>
                    <a:lnTo>
                      <a:pt x="682" y="245"/>
                    </a:lnTo>
                    <a:lnTo>
                      <a:pt x="673" y="234"/>
                    </a:lnTo>
                    <a:lnTo>
                      <a:pt x="662" y="225"/>
                    </a:lnTo>
                    <a:lnTo>
                      <a:pt x="654" y="217"/>
                    </a:lnTo>
                    <a:lnTo>
                      <a:pt x="641" y="208"/>
                    </a:lnTo>
                    <a:lnTo>
                      <a:pt x="632" y="206"/>
                    </a:lnTo>
                    <a:lnTo>
                      <a:pt x="621" y="199"/>
                    </a:lnTo>
                    <a:lnTo>
                      <a:pt x="615" y="199"/>
                    </a:lnTo>
                    <a:lnTo>
                      <a:pt x="604" y="199"/>
                    </a:lnTo>
                    <a:lnTo>
                      <a:pt x="600" y="199"/>
                    </a:lnTo>
                    <a:lnTo>
                      <a:pt x="662" y="182"/>
                    </a:lnTo>
                    <a:lnTo>
                      <a:pt x="656" y="180"/>
                    </a:lnTo>
                    <a:lnTo>
                      <a:pt x="649" y="171"/>
                    </a:lnTo>
                    <a:lnTo>
                      <a:pt x="641" y="165"/>
                    </a:lnTo>
                    <a:lnTo>
                      <a:pt x="632" y="163"/>
                    </a:lnTo>
                    <a:lnTo>
                      <a:pt x="621" y="156"/>
                    </a:lnTo>
                    <a:lnTo>
                      <a:pt x="610" y="156"/>
                    </a:lnTo>
                    <a:lnTo>
                      <a:pt x="595" y="152"/>
                    </a:lnTo>
                    <a:lnTo>
                      <a:pt x="580" y="150"/>
                    </a:lnTo>
                    <a:lnTo>
                      <a:pt x="565" y="150"/>
                    </a:lnTo>
                    <a:lnTo>
                      <a:pt x="550" y="152"/>
                    </a:lnTo>
                    <a:lnTo>
                      <a:pt x="535" y="152"/>
                    </a:lnTo>
                    <a:lnTo>
                      <a:pt x="526" y="152"/>
                    </a:lnTo>
                    <a:lnTo>
                      <a:pt x="520" y="152"/>
                    </a:lnTo>
                    <a:lnTo>
                      <a:pt x="517" y="154"/>
                    </a:lnTo>
                    <a:lnTo>
                      <a:pt x="517" y="154"/>
                    </a:lnTo>
                    <a:close/>
                  </a:path>
                </a:pathLst>
              </a:custGeom>
              <a:solidFill>
                <a:srgbClr val="784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544"/>
              <p:cNvSpPr>
                <a:spLocks/>
              </p:cNvSpPr>
              <p:nvPr/>
            </p:nvSpPr>
            <p:spPr bwMode="auto">
              <a:xfrm>
                <a:off x="2671763" y="4610100"/>
                <a:ext cx="354013" cy="366713"/>
              </a:xfrm>
              <a:custGeom>
                <a:avLst/>
                <a:gdLst>
                  <a:gd name="T0" fmla="*/ 164 w 223"/>
                  <a:gd name="T1" fmla="*/ 49 h 231"/>
                  <a:gd name="T2" fmla="*/ 164 w 223"/>
                  <a:gd name="T3" fmla="*/ 49 h 231"/>
                  <a:gd name="T4" fmla="*/ 164 w 223"/>
                  <a:gd name="T5" fmla="*/ 58 h 231"/>
                  <a:gd name="T6" fmla="*/ 169 w 223"/>
                  <a:gd name="T7" fmla="*/ 67 h 231"/>
                  <a:gd name="T8" fmla="*/ 173 w 223"/>
                  <a:gd name="T9" fmla="*/ 82 h 231"/>
                  <a:gd name="T10" fmla="*/ 177 w 223"/>
                  <a:gd name="T11" fmla="*/ 97 h 231"/>
                  <a:gd name="T12" fmla="*/ 182 w 223"/>
                  <a:gd name="T13" fmla="*/ 114 h 231"/>
                  <a:gd name="T14" fmla="*/ 188 w 223"/>
                  <a:gd name="T15" fmla="*/ 130 h 231"/>
                  <a:gd name="T16" fmla="*/ 195 w 223"/>
                  <a:gd name="T17" fmla="*/ 147 h 231"/>
                  <a:gd name="T18" fmla="*/ 199 w 223"/>
                  <a:gd name="T19" fmla="*/ 160 h 231"/>
                  <a:gd name="T20" fmla="*/ 203 w 223"/>
                  <a:gd name="T21" fmla="*/ 168 h 231"/>
                  <a:gd name="T22" fmla="*/ 208 w 223"/>
                  <a:gd name="T23" fmla="*/ 177 h 231"/>
                  <a:gd name="T24" fmla="*/ 214 w 223"/>
                  <a:gd name="T25" fmla="*/ 186 h 231"/>
                  <a:gd name="T26" fmla="*/ 219 w 223"/>
                  <a:gd name="T27" fmla="*/ 194 h 231"/>
                  <a:gd name="T28" fmla="*/ 223 w 223"/>
                  <a:gd name="T29" fmla="*/ 201 h 231"/>
                  <a:gd name="T30" fmla="*/ 214 w 223"/>
                  <a:gd name="T31" fmla="*/ 231 h 231"/>
                  <a:gd name="T32" fmla="*/ 208 w 223"/>
                  <a:gd name="T33" fmla="*/ 225 h 231"/>
                  <a:gd name="T34" fmla="*/ 195 w 223"/>
                  <a:gd name="T35" fmla="*/ 212 h 231"/>
                  <a:gd name="T36" fmla="*/ 184 w 223"/>
                  <a:gd name="T37" fmla="*/ 203 h 231"/>
                  <a:gd name="T38" fmla="*/ 173 w 223"/>
                  <a:gd name="T39" fmla="*/ 197 h 231"/>
                  <a:gd name="T40" fmla="*/ 158 w 223"/>
                  <a:gd name="T41" fmla="*/ 188 h 231"/>
                  <a:gd name="T42" fmla="*/ 145 w 223"/>
                  <a:gd name="T43" fmla="*/ 184 h 231"/>
                  <a:gd name="T44" fmla="*/ 126 w 223"/>
                  <a:gd name="T45" fmla="*/ 175 h 231"/>
                  <a:gd name="T46" fmla="*/ 108 w 223"/>
                  <a:gd name="T47" fmla="*/ 173 h 231"/>
                  <a:gd name="T48" fmla="*/ 89 w 223"/>
                  <a:gd name="T49" fmla="*/ 168 h 231"/>
                  <a:gd name="T50" fmla="*/ 74 w 223"/>
                  <a:gd name="T51" fmla="*/ 168 h 231"/>
                  <a:gd name="T52" fmla="*/ 58 w 223"/>
                  <a:gd name="T53" fmla="*/ 166 h 231"/>
                  <a:gd name="T54" fmla="*/ 48 w 223"/>
                  <a:gd name="T55" fmla="*/ 166 h 231"/>
                  <a:gd name="T56" fmla="*/ 39 w 223"/>
                  <a:gd name="T57" fmla="*/ 166 h 231"/>
                  <a:gd name="T58" fmla="*/ 39 w 223"/>
                  <a:gd name="T59" fmla="*/ 166 h 231"/>
                  <a:gd name="T60" fmla="*/ 0 w 223"/>
                  <a:gd name="T61" fmla="*/ 145 h 231"/>
                  <a:gd name="T62" fmla="*/ 4 w 223"/>
                  <a:gd name="T63" fmla="*/ 143 h 231"/>
                  <a:gd name="T64" fmla="*/ 17 w 223"/>
                  <a:gd name="T65" fmla="*/ 143 h 231"/>
                  <a:gd name="T66" fmla="*/ 26 w 223"/>
                  <a:gd name="T67" fmla="*/ 140 h 231"/>
                  <a:gd name="T68" fmla="*/ 37 w 223"/>
                  <a:gd name="T69" fmla="*/ 138 h 231"/>
                  <a:gd name="T70" fmla="*/ 48 w 223"/>
                  <a:gd name="T71" fmla="*/ 138 h 231"/>
                  <a:gd name="T72" fmla="*/ 63 w 223"/>
                  <a:gd name="T73" fmla="*/ 138 h 231"/>
                  <a:gd name="T74" fmla="*/ 76 w 223"/>
                  <a:gd name="T75" fmla="*/ 138 h 231"/>
                  <a:gd name="T76" fmla="*/ 91 w 223"/>
                  <a:gd name="T77" fmla="*/ 138 h 231"/>
                  <a:gd name="T78" fmla="*/ 106 w 223"/>
                  <a:gd name="T79" fmla="*/ 140 h 231"/>
                  <a:gd name="T80" fmla="*/ 119 w 223"/>
                  <a:gd name="T81" fmla="*/ 143 h 231"/>
                  <a:gd name="T82" fmla="*/ 130 w 223"/>
                  <a:gd name="T83" fmla="*/ 143 h 231"/>
                  <a:gd name="T84" fmla="*/ 139 w 223"/>
                  <a:gd name="T85" fmla="*/ 145 h 231"/>
                  <a:gd name="T86" fmla="*/ 147 w 223"/>
                  <a:gd name="T87" fmla="*/ 145 h 231"/>
                  <a:gd name="T88" fmla="*/ 149 w 223"/>
                  <a:gd name="T89" fmla="*/ 147 h 231"/>
                  <a:gd name="T90" fmla="*/ 149 w 223"/>
                  <a:gd name="T91" fmla="*/ 99 h 231"/>
                  <a:gd name="T92" fmla="*/ 104 w 223"/>
                  <a:gd name="T93" fmla="*/ 101 h 231"/>
                  <a:gd name="T94" fmla="*/ 128 w 223"/>
                  <a:gd name="T95" fmla="*/ 0 h 231"/>
                  <a:gd name="T96" fmla="*/ 164 w 223"/>
                  <a:gd name="T97" fmla="*/ 49 h 231"/>
                  <a:gd name="T98" fmla="*/ 164 w 223"/>
                  <a:gd name="T99" fmla="*/ 4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231">
                    <a:moveTo>
                      <a:pt x="164" y="49"/>
                    </a:moveTo>
                    <a:lnTo>
                      <a:pt x="164" y="49"/>
                    </a:lnTo>
                    <a:lnTo>
                      <a:pt x="164" y="58"/>
                    </a:lnTo>
                    <a:lnTo>
                      <a:pt x="169" y="67"/>
                    </a:lnTo>
                    <a:lnTo>
                      <a:pt x="173" y="82"/>
                    </a:lnTo>
                    <a:lnTo>
                      <a:pt x="177" y="97"/>
                    </a:lnTo>
                    <a:lnTo>
                      <a:pt x="182" y="114"/>
                    </a:lnTo>
                    <a:lnTo>
                      <a:pt x="188" y="130"/>
                    </a:lnTo>
                    <a:lnTo>
                      <a:pt x="195" y="147"/>
                    </a:lnTo>
                    <a:lnTo>
                      <a:pt x="199" y="160"/>
                    </a:lnTo>
                    <a:lnTo>
                      <a:pt x="203" y="168"/>
                    </a:lnTo>
                    <a:lnTo>
                      <a:pt x="208" y="177"/>
                    </a:lnTo>
                    <a:lnTo>
                      <a:pt x="214" y="186"/>
                    </a:lnTo>
                    <a:lnTo>
                      <a:pt x="219" y="194"/>
                    </a:lnTo>
                    <a:lnTo>
                      <a:pt x="223" y="201"/>
                    </a:lnTo>
                    <a:lnTo>
                      <a:pt x="214" y="231"/>
                    </a:lnTo>
                    <a:lnTo>
                      <a:pt x="208" y="225"/>
                    </a:lnTo>
                    <a:lnTo>
                      <a:pt x="195" y="212"/>
                    </a:lnTo>
                    <a:lnTo>
                      <a:pt x="184" y="203"/>
                    </a:lnTo>
                    <a:lnTo>
                      <a:pt x="173" y="197"/>
                    </a:lnTo>
                    <a:lnTo>
                      <a:pt x="158" y="188"/>
                    </a:lnTo>
                    <a:lnTo>
                      <a:pt x="145" y="184"/>
                    </a:lnTo>
                    <a:lnTo>
                      <a:pt x="126" y="175"/>
                    </a:lnTo>
                    <a:lnTo>
                      <a:pt x="108" y="173"/>
                    </a:lnTo>
                    <a:lnTo>
                      <a:pt x="89" y="168"/>
                    </a:lnTo>
                    <a:lnTo>
                      <a:pt x="74" y="168"/>
                    </a:lnTo>
                    <a:lnTo>
                      <a:pt x="58" y="166"/>
                    </a:lnTo>
                    <a:lnTo>
                      <a:pt x="48" y="166"/>
                    </a:lnTo>
                    <a:lnTo>
                      <a:pt x="39" y="166"/>
                    </a:lnTo>
                    <a:lnTo>
                      <a:pt x="39" y="166"/>
                    </a:lnTo>
                    <a:lnTo>
                      <a:pt x="0" y="145"/>
                    </a:lnTo>
                    <a:lnTo>
                      <a:pt x="4" y="143"/>
                    </a:lnTo>
                    <a:lnTo>
                      <a:pt x="17" y="143"/>
                    </a:lnTo>
                    <a:lnTo>
                      <a:pt x="26" y="140"/>
                    </a:lnTo>
                    <a:lnTo>
                      <a:pt x="37" y="138"/>
                    </a:lnTo>
                    <a:lnTo>
                      <a:pt x="48" y="138"/>
                    </a:lnTo>
                    <a:lnTo>
                      <a:pt x="63" y="138"/>
                    </a:lnTo>
                    <a:lnTo>
                      <a:pt x="76" y="138"/>
                    </a:lnTo>
                    <a:lnTo>
                      <a:pt x="91" y="138"/>
                    </a:lnTo>
                    <a:lnTo>
                      <a:pt x="106" y="140"/>
                    </a:lnTo>
                    <a:lnTo>
                      <a:pt x="119" y="143"/>
                    </a:lnTo>
                    <a:lnTo>
                      <a:pt x="130" y="143"/>
                    </a:lnTo>
                    <a:lnTo>
                      <a:pt x="139" y="145"/>
                    </a:lnTo>
                    <a:lnTo>
                      <a:pt x="147" y="145"/>
                    </a:lnTo>
                    <a:lnTo>
                      <a:pt x="149" y="147"/>
                    </a:lnTo>
                    <a:lnTo>
                      <a:pt x="149" y="99"/>
                    </a:lnTo>
                    <a:lnTo>
                      <a:pt x="104" y="101"/>
                    </a:lnTo>
                    <a:lnTo>
                      <a:pt x="128" y="0"/>
                    </a:lnTo>
                    <a:lnTo>
                      <a:pt x="164" y="49"/>
                    </a:lnTo>
                    <a:lnTo>
                      <a:pt x="164" y="49"/>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545"/>
              <p:cNvSpPr>
                <a:spLocks/>
              </p:cNvSpPr>
              <p:nvPr/>
            </p:nvSpPr>
            <p:spPr bwMode="auto">
              <a:xfrm>
                <a:off x="1000125" y="4705350"/>
                <a:ext cx="1311275" cy="463550"/>
              </a:xfrm>
              <a:custGeom>
                <a:avLst/>
                <a:gdLst>
                  <a:gd name="T0" fmla="*/ 633 w 826"/>
                  <a:gd name="T1" fmla="*/ 80 h 292"/>
                  <a:gd name="T2" fmla="*/ 612 w 826"/>
                  <a:gd name="T3" fmla="*/ 106 h 292"/>
                  <a:gd name="T4" fmla="*/ 597 w 826"/>
                  <a:gd name="T5" fmla="*/ 137 h 292"/>
                  <a:gd name="T6" fmla="*/ 590 w 826"/>
                  <a:gd name="T7" fmla="*/ 167 h 292"/>
                  <a:gd name="T8" fmla="*/ 614 w 826"/>
                  <a:gd name="T9" fmla="*/ 210 h 292"/>
                  <a:gd name="T10" fmla="*/ 668 w 826"/>
                  <a:gd name="T11" fmla="*/ 234 h 292"/>
                  <a:gd name="T12" fmla="*/ 685 w 826"/>
                  <a:gd name="T13" fmla="*/ 189 h 292"/>
                  <a:gd name="T14" fmla="*/ 716 w 826"/>
                  <a:gd name="T15" fmla="*/ 167 h 292"/>
                  <a:gd name="T16" fmla="*/ 755 w 826"/>
                  <a:gd name="T17" fmla="*/ 158 h 292"/>
                  <a:gd name="T18" fmla="*/ 798 w 826"/>
                  <a:gd name="T19" fmla="*/ 163 h 292"/>
                  <a:gd name="T20" fmla="*/ 822 w 826"/>
                  <a:gd name="T21" fmla="*/ 169 h 292"/>
                  <a:gd name="T22" fmla="*/ 809 w 826"/>
                  <a:gd name="T23" fmla="*/ 182 h 292"/>
                  <a:gd name="T24" fmla="*/ 787 w 826"/>
                  <a:gd name="T25" fmla="*/ 204 h 292"/>
                  <a:gd name="T26" fmla="*/ 772 w 826"/>
                  <a:gd name="T27" fmla="*/ 238 h 292"/>
                  <a:gd name="T28" fmla="*/ 772 w 826"/>
                  <a:gd name="T29" fmla="*/ 275 h 292"/>
                  <a:gd name="T30" fmla="*/ 772 w 826"/>
                  <a:gd name="T31" fmla="*/ 292 h 292"/>
                  <a:gd name="T32" fmla="*/ 744 w 826"/>
                  <a:gd name="T33" fmla="*/ 292 h 292"/>
                  <a:gd name="T34" fmla="*/ 705 w 826"/>
                  <a:gd name="T35" fmla="*/ 290 h 292"/>
                  <a:gd name="T36" fmla="*/ 674 w 826"/>
                  <a:gd name="T37" fmla="*/ 286 h 292"/>
                  <a:gd name="T38" fmla="*/ 649 w 826"/>
                  <a:gd name="T39" fmla="*/ 286 h 292"/>
                  <a:gd name="T40" fmla="*/ 610 w 826"/>
                  <a:gd name="T41" fmla="*/ 275 h 292"/>
                  <a:gd name="T42" fmla="*/ 594 w 826"/>
                  <a:gd name="T43" fmla="*/ 269 h 292"/>
                  <a:gd name="T44" fmla="*/ 415 w 826"/>
                  <a:gd name="T45" fmla="*/ 230 h 292"/>
                  <a:gd name="T46" fmla="*/ 402 w 826"/>
                  <a:gd name="T47" fmla="*/ 217 h 292"/>
                  <a:gd name="T48" fmla="*/ 369 w 826"/>
                  <a:gd name="T49" fmla="*/ 193 h 292"/>
                  <a:gd name="T50" fmla="*/ 335 w 826"/>
                  <a:gd name="T51" fmla="*/ 176 h 292"/>
                  <a:gd name="T52" fmla="*/ 300 w 826"/>
                  <a:gd name="T53" fmla="*/ 169 h 292"/>
                  <a:gd name="T54" fmla="*/ 268 w 826"/>
                  <a:gd name="T55" fmla="*/ 167 h 292"/>
                  <a:gd name="T56" fmla="*/ 233 w 826"/>
                  <a:gd name="T57" fmla="*/ 165 h 292"/>
                  <a:gd name="T58" fmla="*/ 201 w 826"/>
                  <a:gd name="T59" fmla="*/ 158 h 292"/>
                  <a:gd name="T60" fmla="*/ 166 w 826"/>
                  <a:gd name="T61" fmla="*/ 154 h 292"/>
                  <a:gd name="T62" fmla="*/ 134 w 826"/>
                  <a:gd name="T63" fmla="*/ 150 h 292"/>
                  <a:gd name="T64" fmla="*/ 108 w 826"/>
                  <a:gd name="T65" fmla="*/ 150 h 292"/>
                  <a:gd name="T66" fmla="*/ 6 w 826"/>
                  <a:gd name="T67" fmla="*/ 0 h 292"/>
                  <a:gd name="T68" fmla="*/ 32 w 826"/>
                  <a:gd name="T69" fmla="*/ 7 h 292"/>
                  <a:gd name="T70" fmla="*/ 75 w 826"/>
                  <a:gd name="T71" fmla="*/ 24 h 292"/>
                  <a:gd name="T72" fmla="*/ 119 w 826"/>
                  <a:gd name="T73" fmla="*/ 57 h 292"/>
                  <a:gd name="T74" fmla="*/ 153 w 826"/>
                  <a:gd name="T75" fmla="*/ 85 h 292"/>
                  <a:gd name="T76" fmla="*/ 162 w 826"/>
                  <a:gd name="T77" fmla="*/ 48 h 292"/>
                  <a:gd name="T78" fmla="*/ 177 w 826"/>
                  <a:gd name="T79" fmla="*/ 57 h 292"/>
                  <a:gd name="T80" fmla="*/ 203 w 826"/>
                  <a:gd name="T81" fmla="*/ 74 h 292"/>
                  <a:gd name="T82" fmla="*/ 233 w 826"/>
                  <a:gd name="T83" fmla="*/ 91 h 292"/>
                  <a:gd name="T84" fmla="*/ 272 w 826"/>
                  <a:gd name="T85" fmla="*/ 113 h 292"/>
                  <a:gd name="T86" fmla="*/ 313 w 826"/>
                  <a:gd name="T87" fmla="*/ 130 h 292"/>
                  <a:gd name="T88" fmla="*/ 356 w 826"/>
                  <a:gd name="T89" fmla="*/ 145 h 292"/>
                  <a:gd name="T90" fmla="*/ 393 w 826"/>
                  <a:gd name="T91" fmla="*/ 156 h 292"/>
                  <a:gd name="T92" fmla="*/ 428 w 826"/>
                  <a:gd name="T93" fmla="*/ 165 h 292"/>
                  <a:gd name="T94" fmla="*/ 454 w 826"/>
                  <a:gd name="T95" fmla="*/ 171 h 292"/>
                  <a:gd name="T96" fmla="*/ 527 w 826"/>
                  <a:gd name="T97" fmla="*/ 139 h 292"/>
                  <a:gd name="T98" fmla="*/ 618 w 826"/>
                  <a:gd name="T99" fmla="*/ 6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6" h="292">
                    <a:moveTo>
                      <a:pt x="651" y="65"/>
                    </a:moveTo>
                    <a:lnTo>
                      <a:pt x="646" y="67"/>
                    </a:lnTo>
                    <a:lnTo>
                      <a:pt x="633" y="80"/>
                    </a:lnTo>
                    <a:lnTo>
                      <a:pt x="625" y="87"/>
                    </a:lnTo>
                    <a:lnTo>
                      <a:pt x="620" y="98"/>
                    </a:lnTo>
                    <a:lnTo>
                      <a:pt x="612" y="106"/>
                    </a:lnTo>
                    <a:lnTo>
                      <a:pt x="607" y="117"/>
                    </a:lnTo>
                    <a:lnTo>
                      <a:pt x="601" y="126"/>
                    </a:lnTo>
                    <a:lnTo>
                      <a:pt x="597" y="137"/>
                    </a:lnTo>
                    <a:lnTo>
                      <a:pt x="594" y="145"/>
                    </a:lnTo>
                    <a:lnTo>
                      <a:pt x="592" y="154"/>
                    </a:lnTo>
                    <a:lnTo>
                      <a:pt x="590" y="167"/>
                    </a:lnTo>
                    <a:lnTo>
                      <a:pt x="590" y="171"/>
                    </a:lnTo>
                    <a:lnTo>
                      <a:pt x="618" y="173"/>
                    </a:lnTo>
                    <a:lnTo>
                      <a:pt x="614" y="210"/>
                    </a:lnTo>
                    <a:lnTo>
                      <a:pt x="623" y="260"/>
                    </a:lnTo>
                    <a:lnTo>
                      <a:pt x="696" y="260"/>
                    </a:lnTo>
                    <a:lnTo>
                      <a:pt x="668" y="234"/>
                    </a:lnTo>
                    <a:lnTo>
                      <a:pt x="700" y="217"/>
                    </a:lnTo>
                    <a:lnTo>
                      <a:pt x="681" y="193"/>
                    </a:lnTo>
                    <a:lnTo>
                      <a:pt x="685" y="189"/>
                    </a:lnTo>
                    <a:lnTo>
                      <a:pt x="696" y="178"/>
                    </a:lnTo>
                    <a:lnTo>
                      <a:pt x="705" y="171"/>
                    </a:lnTo>
                    <a:lnTo>
                      <a:pt x="716" y="167"/>
                    </a:lnTo>
                    <a:lnTo>
                      <a:pt x="726" y="160"/>
                    </a:lnTo>
                    <a:lnTo>
                      <a:pt x="742" y="160"/>
                    </a:lnTo>
                    <a:lnTo>
                      <a:pt x="755" y="158"/>
                    </a:lnTo>
                    <a:lnTo>
                      <a:pt x="770" y="158"/>
                    </a:lnTo>
                    <a:lnTo>
                      <a:pt x="783" y="158"/>
                    </a:lnTo>
                    <a:lnTo>
                      <a:pt x="798" y="163"/>
                    </a:lnTo>
                    <a:lnTo>
                      <a:pt x="806" y="165"/>
                    </a:lnTo>
                    <a:lnTo>
                      <a:pt x="815" y="167"/>
                    </a:lnTo>
                    <a:lnTo>
                      <a:pt x="822" y="169"/>
                    </a:lnTo>
                    <a:lnTo>
                      <a:pt x="826" y="171"/>
                    </a:lnTo>
                    <a:lnTo>
                      <a:pt x="819" y="173"/>
                    </a:lnTo>
                    <a:lnTo>
                      <a:pt x="809" y="182"/>
                    </a:lnTo>
                    <a:lnTo>
                      <a:pt x="800" y="186"/>
                    </a:lnTo>
                    <a:lnTo>
                      <a:pt x="793" y="195"/>
                    </a:lnTo>
                    <a:lnTo>
                      <a:pt x="787" y="204"/>
                    </a:lnTo>
                    <a:lnTo>
                      <a:pt x="780" y="217"/>
                    </a:lnTo>
                    <a:lnTo>
                      <a:pt x="776" y="225"/>
                    </a:lnTo>
                    <a:lnTo>
                      <a:pt x="772" y="238"/>
                    </a:lnTo>
                    <a:lnTo>
                      <a:pt x="772" y="251"/>
                    </a:lnTo>
                    <a:lnTo>
                      <a:pt x="772" y="264"/>
                    </a:lnTo>
                    <a:lnTo>
                      <a:pt x="772" y="275"/>
                    </a:lnTo>
                    <a:lnTo>
                      <a:pt x="772" y="286"/>
                    </a:lnTo>
                    <a:lnTo>
                      <a:pt x="772" y="290"/>
                    </a:lnTo>
                    <a:lnTo>
                      <a:pt x="772" y="292"/>
                    </a:lnTo>
                    <a:lnTo>
                      <a:pt x="768" y="292"/>
                    </a:lnTo>
                    <a:lnTo>
                      <a:pt x="759" y="292"/>
                    </a:lnTo>
                    <a:lnTo>
                      <a:pt x="744" y="292"/>
                    </a:lnTo>
                    <a:lnTo>
                      <a:pt x="726" y="292"/>
                    </a:lnTo>
                    <a:lnTo>
                      <a:pt x="716" y="290"/>
                    </a:lnTo>
                    <a:lnTo>
                      <a:pt x="705" y="290"/>
                    </a:lnTo>
                    <a:lnTo>
                      <a:pt x="696" y="288"/>
                    </a:lnTo>
                    <a:lnTo>
                      <a:pt x="685" y="288"/>
                    </a:lnTo>
                    <a:lnTo>
                      <a:pt x="674" y="286"/>
                    </a:lnTo>
                    <a:lnTo>
                      <a:pt x="664" y="286"/>
                    </a:lnTo>
                    <a:lnTo>
                      <a:pt x="655" y="286"/>
                    </a:lnTo>
                    <a:lnTo>
                      <a:pt x="649" y="286"/>
                    </a:lnTo>
                    <a:lnTo>
                      <a:pt x="631" y="282"/>
                    </a:lnTo>
                    <a:lnTo>
                      <a:pt x="620" y="277"/>
                    </a:lnTo>
                    <a:lnTo>
                      <a:pt x="610" y="275"/>
                    </a:lnTo>
                    <a:lnTo>
                      <a:pt x="603" y="273"/>
                    </a:lnTo>
                    <a:lnTo>
                      <a:pt x="597" y="269"/>
                    </a:lnTo>
                    <a:lnTo>
                      <a:pt x="594" y="269"/>
                    </a:lnTo>
                    <a:lnTo>
                      <a:pt x="584" y="225"/>
                    </a:lnTo>
                    <a:lnTo>
                      <a:pt x="506" y="232"/>
                    </a:lnTo>
                    <a:lnTo>
                      <a:pt x="415" y="230"/>
                    </a:lnTo>
                    <a:lnTo>
                      <a:pt x="411" y="225"/>
                    </a:lnTo>
                    <a:lnTo>
                      <a:pt x="408" y="223"/>
                    </a:lnTo>
                    <a:lnTo>
                      <a:pt x="402" y="217"/>
                    </a:lnTo>
                    <a:lnTo>
                      <a:pt x="393" y="210"/>
                    </a:lnTo>
                    <a:lnTo>
                      <a:pt x="380" y="202"/>
                    </a:lnTo>
                    <a:lnTo>
                      <a:pt x="369" y="193"/>
                    </a:lnTo>
                    <a:lnTo>
                      <a:pt x="359" y="186"/>
                    </a:lnTo>
                    <a:lnTo>
                      <a:pt x="346" y="182"/>
                    </a:lnTo>
                    <a:lnTo>
                      <a:pt x="335" y="176"/>
                    </a:lnTo>
                    <a:lnTo>
                      <a:pt x="322" y="173"/>
                    </a:lnTo>
                    <a:lnTo>
                      <a:pt x="311" y="169"/>
                    </a:lnTo>
                    <a:lnTo>
                      <a:pt x="300" y="169"/>
                    </a:lnTo>
                    <a:lnTo>
                      <a:pt x="289" y="167"/>
                    </a:lnTo>
                    <a:lnTo>
                      <a:pt x="279" y="167"/>
                    </a:lnTo>
                    <a:lnTo>
                      <a:pt x="268" y="167"/>
                    </a:lnTo>
                    <a:lnTo>
                      <a:pt x="259" y="167"/>
                    </a:lnTo>
                    <a:lnTo>
                      <a:pt x="246" y="165"/>
                    </a:lnTo>
                    <a:lnTo>
                      <a:pt x="233" y="165"/>
                    </a:lnTo>
                    <a:lnTo>
                      <a:pt x="222" y="160"/>
                    </a:lnTo>
                    <a:lnTo>
                      <a:pt x="212" y="160"/>
                    </a:lnTo>
                    <a:lnTo>
                      <a:pt x="201" y="158"/>
                    </a:lnTo>
                    <a:lnTo>
                      <a:pt x="190" y="156"/>
                    </a:lnTo>
                    <a:lnTo>
                      <a:pt x="177" y="154"/>
                    </a:lnTo>
                    <a:lnTo>
                      <a:pt x="166" y="154"/>
                    </a:lnTo>
                    <a:lnTo>
                      <a:pt x="155" y="150"/>
                    </a:lnTo>
                    <a:lnTo>
                      <a:pt x="144" y="150"/>
                    </a:lnTo>
                    <a:lnTo>
                      <a:pt x="134" y="150"/>
                    </a:lnTo>
                    <a:lnTo>
                      <a:pt x="125" y="150"/>
                    </a:lnTo>
                    <a:lnTo>
                      <a:pt x="112" y="150"/>
                    </a:lnTo>
                    <a:lnTo>
                      <a:pt x="108" y="150"/>
                    </a:lnTo>
                    <a:lnTo>
                      <a:pt x="43" y="57"/>
                    </a:lnTo>
                    <a:lnTo>
                      <a:pt x="0" y="0"/>
                    </a:lnTo>
                    <a:lnTo>
                      <a:pt x="6" y="0"/>
                    </a:lnTo>
                    <a:lnTo>
                      <a:pt x="13" y="0"/>
                    </a:lnTo>
                    <a:lnTo>
                      <a:pt x="23" y="5"/>
                    </a:lnTo>
                    <a:lnTo>
                      <a:pt x="32" y="7"/>
                    </a:lnTo>
                    <a:lnTo>
                      <a:pt x="47" y="11"/>
                    </a:lnTo>
                    <a:lnTo>
                      <a:pt x="60" y="15"/>
                    </a:lnTo>
                    <a:lnTo>
                      <a:pt x="75" y="24"/>
                    </a:lnTo>
                    <a:lnTo>
                      <a:pt x="90" y="33"/>
                    </a:lnTo>
                    <a:lnTo>
                      <a:pt x="106" y="46"/>
                    </a:lnTo>
                    <a:lnTo>
                      <a:pt x="119" y="57"/>
                    </a:lnTo>
                    <a:lnTo>
                      <a:pt x="134" y="67"/>
                    </a:lnTo>
                    <a:lnTo>
                      <a:pt x="142" y="76"/>
                    </a:lnTo>
                    <a:lnTo>
                      <a:pt x="153" y="85"/>
                    </a:lnTo>
                    <a:lnTo>
                      <a:pt x="157" y="91"/>
                    </a:lnTo>
                    <a:lnTo>
                      <a:pt x="162" y="93"/>
                    </a:lnTo>
                    <a:lnTo>
                      <a:pt x="162" y="48"/>
                    </a:lnTo>
                    <a:lnTo>
                      <a:pt x="164" y="48"/>
                    </a:lnTo>
                    <a:lnTo>
                      <a:pt x="173" y="54"/>
                    </a:lnTo>
                    <a:lnTo>
                      <a:pt x="177" y="57"/>
                    </a:lnTo>
                    <a:lnTo>
                      <a:pt x="183" y="61"/>
                    </a:lnTo>
                    <a:lnTo>
                      <a:pt x="192" y="65"/>
                    </a:lnTo>
                    <a:lnTo>
                      <a:pt x="203" y="74"/>
                    </a:lnTo>
                    <a:lnTo>
                      <a:pt x="212" y="78"/>
                    </a:lnTo>
                    <a:lnTo>
                      <a:pt x="222" y="85"/>
                    </a:lnTo>
                    <a:lnTo>
                      <a:pt x="233" y="91"/>
                    </a:lnTo>
                    <a:lnTo>
                      <a:pt x="246" y="100"/>
                    </a:lnTo>
                    <a:lnTo>
                      <a:pt x="259" y="104"/>
                    </a:lnTo>
                    <a:lnTo>
                      <a:pt x="272" y="113"/>
                    </a:lnTo>
                    <a:lnTo>
                      <a:pt x="285" y="117"/>
                    </a:lnTo>
                    <a:lnTo>
                      <a:pt x="300" y="126"/>
                    </a:lnTo>
                    <a:lnTo>
                      <a:pt x="313" y="130"/>
                    </a:lnTo>
                    <a:lnTo>
                      <a:pt x="326" y="134"/>
                    </a:lnTo>
                    <a:lnTo>
                      <a:pt x="341" y="141"/>
                    </a:lnTo>
                    <a:lnTo>
                      <a:pt x="356" y="145"/>
                    </a:lnTo>
                    <a:lnTo>
                      <a:pt x="369" y="150"/>
                    </a:lnTo>
                    <a:lnTo>
                      <a:pt x="380" y="152"/>
                    </a:lnTo>
                    <a:lnTo>
                      <a:pt x="393" y="156"/>
                    </a:lnTo>
                    <a:lnTo>
                      <a:pt x="406" y="160"/>
                    </a:lnTo>
                    <a:lnTo>
                      <a:pt x="417" y="163"/>
                    </a:lnTo>
                    <a:lnTo>
                      <a:pt x="428" y="165"/>
                    </a:lnTo>
                    <a:lnTo>
                      <a:pt x="434" y="167"/>
                    </a:lnTo>
                    <a:lnTo>
                      <a:pt x="443" y="169"/>
                    </a:lnTo>
                    <a:lnTo>
                      <a:pt x="454" y="171"/>
                    </a:lnTo>
                    <a:lnTo>
                      <a:pt x="458" y="173"/>
                    </a:lnTo>
                    <a:lnTo>
                      <a:pt x="439" y="121"/>
                    </a:lnTo>
                    <a:lnTo>
                      <a:pt x="527" y="139"/>
                    </a:lnTo>
                    <a:lnTo>
                      <a:pt x="519" y="108"/>
                    </a:lnTo>
                    <a:lnTo>
                      <a:pt x="558" y="100"/>
                    </a:lnTo>
                    <a:lnTo>
                      <a:pt x="618" y="67"/>
                    </a:lnTo>
                    <a:lnTo>
                      <a:pt x="651" y="65"/>
                    </a:lnTo>
                    <a:lnTo>
                      <a:pt x="651" y="65"/>
                    </a:lnTo>
                    <a:close/>
                  </a:path>
                </a:pathLst>
              </a:custGeom>
              <a:solidFill>
                <a:srgbClr val="784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546"/>
              <p:cNvSpPr>
                <a:spLocks/>
              </p:cNvSpPr>
              <p:nvPr/>
            </p:nvSpPr>
            <p:spPr bwMode="auto">
              <a:xfrm>
                <a:off x="985838" y="5457825"/>
                <a:ext cx="288925" cy="454025"/>
              </a:xfrm>
              <a:custGeom>
                <a:avLst/>
                <a:gdLst>
                  <a:gd name="T0" fmla="*/ 140 w 182"/>
                  <a:gd name="T1" fmla="*/ 7 h 286"/>
                  <a:gd name="T2" fmla="*/ 151 w 182"/>
                  <a:gd name="T3" fmla="*/ 24 h 286"/>
                  <a:gd name="T4" fmla="*/ 162 w 182"/>
                  <a:gd name="T5" fmla="*/ 48 h 286"/>
                  <a:gd name="T6" fmla="*/ 175 w 182"/>
                  <a:gd name="T7" fmla="*/ 74 h 286"/>
                  <a:gd name="T8" fmla="*/ 179 w 182"/>
                  <a:gd name="T9" fmla="*/ 93 h 286"/>
                  <a:gd name="T10" fmla="*/ 182 w 182"/>
                  <a:gd name="T11" fmla="*/ 113 h 286"/>
                  <a:gd name="T12" fmla="*/ 182 w 182"/>
                  <a:gd name="T13" fmla="*/ 130 h 286"/>
                  <a:gd name="T14" fmla="*/ 177 w 182"/>
                  <a:gd name="T15" fmla="*/ 149 h 286"/>
                  <a:gd name="T16" fmla="*/ 175 w 182"/>
                  <a:gd name="T17" fmla="*/ 169 h 286"/>
                  <a:gd name="T18" fmla="*/ 171 w 182"/>
                  <a:gd name="T19" fmla="*/ 191 h 286"/>
                  <a:gd name="T20" fmla="*/ 166 w 182"/>
                  <a:gd name="T21" fmla="*/ 208 h 286"/>
                  <a:gd name="T22" fmla="*/ 153 w 182"/>
                  <a:gd name="T23" fmla="*/ 197 h 286"/>
                  <a:gd name="T24" fmla="*/ 149 w 182"/>
                  <a:gd name="T25" fmla="*/ 216 h 286"/>
                  <a:gd name="T26" fmla="*/ 143 w 182"/>
                  <a:gd name="T27" fmla="*/ 236 h 286"/>
                  <a:gd name="T28" fmla="*/ 134 w 182"/>
                  <a:gd name="T29" fmla="*/ 260 h 286"/>
                  <a:gd name="T30" fmla="*/ 117 w 182"/>
                  <a:gd name="T31" fmla="*/ 284 h 286"/>
                  <a:gd name="T32" fmla="*/ 106 w 182"/>
                  <a:gd name="T33" fmla="*/ 247 h 286"/>
                  <a:gd name="T34" fmla="*/ 67 w 182"/>
                  <a:gd name="T35" fmla="*/ 242 h 286"/>
                  <a:gd name="T36" fmla="*/ 30 w 182"/>
                  <a:gd name="T37" fmla="*/ 255 h 286"/>
                  <a:gd name="T38" fmla="*/ 32 w 182"/>
                  <a:gd name="T39" fmla="*/ 242 h 286"/>
                  <a:gd name="T40" fmla="*/ 37 w 182"/>
                  <a:gd name="T41" fmla="*/ 225 h 286"/>
                  <a:gd name="T42" fmla="*/ 41 w 182"/>
                  <a:gd name="T43" fmla="*/ 201 h 286"/>
                  <a:gd name="T44" fmla="*/ 45 w 182"/>
                  <a:gd name="T45" fmla="*/ 182 h 286"/>
                  <a:gd name="T46" fmla="*/ 45 w 182"/>
                  <a:gd name="T47" fmla="*/ 167 h 286"/>
                  <a:gd name="T48" fmla="*/ 45 w 182"/>
                  <a:gd name="T49" fmla="*/ 154 h 286"/>
                  <a:gd name="T50" fmla="*/ 17 w 182"/>
                  <a:gd name="T51" fmla="*/ 186 h 286"/>
                  <a:gd name="T52" fmla="*/ 15 w 182"/>
                  <a:gd name="T53" fmla="*/ 173 h 286"/>
                  <a:gd name="T54" fmla="*/ 17 w 182"/>
                  <a:gd name="T55" fmla="*/ 143 h 286"/>
                  <a:gd name="T56" fmla="*/ 34 w 182"/>
                  <a:gd name="T57" fmla="*/ 110 h 286"/>
                  <a:gd name="T58" fmla="*/ 47 w 182"/>
                  <a:gd name="T59" fmla="*/ 97 h 286"/>
                  <a:gd name="T60" fmla="*/ 0 w 182"/>
                  <a:gd name="T61" fmla="*/ 100 h 286"/>
                  <a:gd name="T62" fmla="*/ 9 w 182"/>
                  <a:gd name="T63" fmla="*/ 89 h 286"/>
                  <a:gd name="T64" fmla="*/ 26 w 182"/>
                  <a:gd name="T65" fmla="*/ 67 h 286"/>
                  <a:gd name="T66" fmla="*/ 47 w 182"/>
                  <a:gd name="T67" fmla="*/ 48 h 286"/>
                  <a:gd name="T68" fmla="*/ 76 w 182"/>
                  <a:gd name="T69" fmla="*/ 24 h 286"/>
                  <a:gd name="T70" fmla="*/ 95 w 182"/>
                  <a:gd name="T71" fmla="*/ 9 h 286"/>
                  <a:gd name="T72" fmla="*/ 121 w 182"/>
                  <a:gd name="T73" fmla="*/ 63 h 286"/>
                  <a:gd name="T74" fmla="*/ 136 w 182"/>
                  <a:gd name="T75"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286">
                    <a:moveTo>
                      <a:pt x="136" y="0"/>
                    </a:moveTo>
                    <a:lnTo>
                      <a:pt x="140" y="7"/>
                    </a:lnTo>
                    <a:lnTo>
                      <a:pt x="143" y="13"/>
                    </a:lnTo>
                    <a:lnTo>
                      <a:pt x="151" y="24"/>
                    </a:lnTo>
                    <a:lnTo>
                      <a:pt x="156" y="35"/>
                    </a:lnTo>
                    <a:lnTo>
                      <a:pt x="162" y="48"/>
                    </a:lnTo>
                    <a:lnTo>
                      <a:pt x="166" y="59"/>
                    </a:lnTo>
                    <a:lnTo>
                      <a:pt x="175" y="74"/>
                    </a:lnTo>
                    <a:lnTo>
                      <a:pt x="175" y="82"/>
                    </a:lnTo>
                    <a:lnTo>
                      <a:pt x="179" y="93"/>
                    </a:lnTo>
                    <a:lnTo>
                      <a:pt x="179" y="102"/>
                    </a:lnTo>
                    <a:lnTo>
                      <a:pt x="182" y="113"/>
                    </a:lnTo>
                    <a:lnTo>
                      <a:pt x="182" y="121"/>
                    </a:lnTo>
                    <a:lnTo>
                      <a:pt x="182" y="130"/>
                    </a:lnTo>
                    <a:lnTo>
                      <a:pt x="179" y="141"/>
                    </a:lnTo>
                    <a:lnTo>
                      <a:pt x="177" y="149"/>
                    </a:lnTo>
                    <a:lnTo>
                      <a:pt x="175" y="158"/>
                    </a:lnTo>
                    <a:lnTo>
                      <a:pt x="175" y="169"/>
                    </a:lnTo>
                    <a:lnTo>
                      <a:pt x="171" y="180"/>
                    </a:lnTo>
                    <a:lnTo>
                      <a:pt x="171" y="191"/>
                    </a:lnTo>
                    <a:lnTo>
                      <a:pt x="166" y="201"/>
                    </a:lnTo>
                    <a:lnTo>
                      <a:pt x="166" y="208"/>
                    </a:lnTo>
                    <a:lnTo>
                      <a:pt x="156" y="193"/>
                    </a:lnTo>
                    <a:lnTo>
                      <a:pt x="153" y="197"/>
                    </a:lnTo>
                    <a:lnTo>
                      <a:pt x="151" y="208"/>
                    </a:lnTo>
                    <a:lnTo>
                      <a:pt x="149" y="216"/>
                    </a:lnTo>
                    <a:lnTo>
                      <a:pt x="147" y="225"/>
                    </a:lnTo>
                    <a:lnTo>
                      <a:pt x="143" y="236"/>
                    </a:lnTo>
                    <a:lnTo>
                      <a:pt x="143" y="247"/>
                    </a:lnTo>
                    <a:lnTo>
                      <a:pt x="134" y="260"/>
                    </a:lnTo>
                    <a:lnTo>
                      <a:pt x="125" y="275"/>
                    </a:lnTo>
                    <a:lnTo>
                      <a:pt x="117" y="284"/>
                    </a:lnTo>
                    <a:lnTo>
                      <a:pt x="115" y="286"/>
                    </a:lnTo>
                    <a:lnTo>
                      <a:pt x="106" y="247"/>
                    </a:lnTo>
                    <a:lnTo>
                      <a:pt x="60" y="286"/>
                    </a:lnTo>
                    <a:lnTo>
                      <a:pt x="67" y="242"/>
                    </a:lnTo>
                    <a:lnTo>
                      <a:pt x="30" y="258"/>
                    </a:lnTo>
                    <a:lnTo>
                      <a:pt x="30" y="255"/>
                    </a:lnTo>
                    <a:lnTo>
                      <a:pt x="30" y="251"/>
                    </a:lnTo>
                    <a:lnTo>
                      <a:pt x="32" y="242"/>
                    </a:lnTo>
                    <a:lnTo>
                      <a:pt x="34" y="234"/>
                    </a:lnTo>
                    <a:lnTo>
                      <a:pt x="37" y="225"/>
                    </a:lnTo>
                    <a:lnTo>
                      <a:pt x="41" y="214"/>
                    </a:lnTo>
                    <a:lnTo>
                      <a:pt x="41" y="201"/>
                    </a:lnTo>
                    <a:lnTo>
                      <a:pt x="45" y="193"/>
                    </a:lnTo>
                    <a:lnTo>
                      <a:pt x="45" y="182"/>
                    </a:lnTo>
                    <a:lnTo>
                      <a:pt x="45" y="173"/>
                    </a:lnTo>
                    <a:lnTo>
                      <a:pt x="45" y="167"/>
                    </a:lnTo>
                    <a:lnTo>
                      <a:pt x="45" y="162"/>
                    </a:lnTo>
                    <a:lnTo>
                      <a:pt x="45" y="154"/>
                    </a:lnTo>
                    <a:lnTo>
                      <a:pt x="45" y="152"/>
                    </a:lnTo>
                    <a:lnTo>
                      <a:pt x="17" y="186"/>
                    </a:lnTo>
                    <a:lnTo>
                      <a:pt x="17" y="182"/>
                    </a:lnTo>
                    <a:lnTo>
                      <a:pt x="15" y="173"/>
                    </a:lnTo>
                    <a:lnTo>
                      <a:pt x="15" y="158"/>
                    </a:lnTo>
                    <a:lnTo>
                      <a:pt x="17" y="143"/>
                    </a:lnTo>
                    <a:lnTo>
                      <a:pt x="24" y="123"/>
                    </a:lnTo>
                    <a:lnTo>
                      <a:pt x="34" y="110"/>
                    </a:lnTo>
                    <a:lnTo>
                      <a:pt x="43" y="100"/>
                    </a:lnTo>
                    <a:lnTo>
                      <a:pt x="47" y="97"/>
                    </a:lnTo>
                    <a:lnTo>
                      <a:pt x="0" y="104"/>
                    </a:lnTo>
                    <a:lnTo>
                      <a:pt x="0" y="100"/>
                    </a:lnTo>
                    <a:lnTo>
                      <a:pt x="2" y="97"/>
                    </a:lnTo>
                    <a:lnTo>
                      <a:pt x="9" y="89"/>
                    </a:lnTo>
                    <a:lnTo>
                      <a:pt x="17" y="80"/>
                    </a:lnTo>
                    <a:lnTo>
                      <a:pt x="26" y="67"/>
                    </a:lnTo>
                    <a:lnTo>
                      <a:pt x="37" y="56"/>
                    </a:lnTo>
                    <a:lnTo>
                      <a:pt x="47" y="48"/>
                    </a:lnTo>
                    <a:lnTo>
                      <a:pt x="58" y="39"/>
                    </a:lnTo>
                    <a:lnTo>
                      <a:pt x="76" y="24"/>
                    </a:lnTo>
                    <a:lnTo>
                      <a:pt x="86" y="13"/>
                    </a:lnTo>
                    <a:lnTo>
                      <a:pt x="95" y="9"/>
                    </a:lnTo>
                    <a:lnTo>
                      <a:pt x="99" y="9"/>
                    </a:lnTo>
                    <a:lnTo>
                      <a:pt x="121" y="63"/>
                    </a:lnTo>
                    <a:lnTo>
                      <a:pt x="136" y="0"/>
                    </a:lnTo>
                    <a:lnTo>
                      <a:pt x="136" y="0"/>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547"/>
              <p:cNvSpPr>
                <a:spLocks/>
              </p:cNvSpPr>
              <p:nvPr/>
            </p:nvSpPr>
            <p:spPr bwMode="auto">
              <a:xfrm>
                <a:off x="2571750" y="3465513"/>
                <a:ext cx="144463" cy="69850"/>
              </a:xfrm>
              <a:custGeom>
                <a:avLst/>
                <a:gdLst>
                  <a:gd name="T0" fmla="*/ 15 w 91"/>
                  <a:gd name="T1" fmla="*/ 35 h 44"/>
                  <a:gd name="T2" fmla="*/ 0 w 91"/>
                  <a:gd name="T3" fmla="*/ 0 h 44"/>
                  <a:gd name="T4" fmla="*/ 2 w 91"/>
                  <a:gd name="T5" fmla="*/ 0 h 44"/>
                  <a:gd name="T6" fmla="*/ 18 w 91"/>
                  <a:gd name="T7" fmla="*/ 0 h 44"/>
                  <a:gd name="T8" fmla="*/ 24 w 91"/>
                  <a:gd name="T9" fmla="*/ 0 h 44"/>
                  <a:gd name="T10" fmla="*/ 35 w 91"/>
                  <a:gd name="T11" fmla="*/ 0 h 44"/>
                  <a:gd name="T12" fmla="*/ 44 w 91"/>
                  <a:gd name="T13" fmla="*/ 0 h 44"/>
                  <a:gd name="T14" fmla="*/ 54 w 91"/>
                  <a:gd name="T15" fmla="*/ 0 h 44"/>
                  <a:gd name="T16" fmla="*/ 67 w 91"/>
                  <a:gd name="T17" fmla="*/ 5 h 44"/>
                  <a:gd name="T18" fmla="*/ 80 w 91"/>
                  <a:gd name="T19" fmla="*/ 13 h 44"/>
                  <a:gd name="T20" fmla="*/ 87 w 91"/>
                  <a:gd name="T21" fmla="*/ 18 h 44"/>
                  <a:gd name="T22" fmla="*/ 91 w 91"/>
                  <a:gd name="T23" fmla="*/ 22 h 44"/>
                  <a:gd name="T24" fmla="*/ 46 w 91"/>
                  <a:gd name="T25" fmla="*/ 44 h 44"/>
                  <a:gd name="T26" fmla="*/ 15 w 91"/>
                  <a:gd name="T27" fmla="*/ 35 h 44"/>
                  <a:gd name="T28" fmla="*/ 15 w 91"/>
                  <a:gd name="T29"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4">
                    <a:moveTo>
                      <a:pt x="15" y="35"/>
                    </a:moveTo>
                    <a:lnTo>
                      <a:pt x="0" y="0"/>
                    </a:lnTo>
                    <a:lnTo>
                      <a:pt x="2" y="0"/>
                    </a:lnTo>
                    <a:lnTo>
                      <a:pt x="18" y="0"/>
                    </a:lnTo>
                    <a:lnTo>
                      <a:pt x="24" y="0"/>
                    </a:lnTo>
                    <a:lnTo>
                      <a:pt x="35" y="0"/>
                    </a:lnTo>
                    <a:lnTo>
                      <a:pt x="44" y="0"/>
                    </a:lnTo>
                    <a:lnTo>
                      <a:pt x="54" y="0"/>
                    </a:lnTo>
                    <a:lnTo>
                      <a:pt x="67" y="5"/>
                    </a:lnTo>
                    <a:lnTo>
                      <a:pt x="80" y="13"/>
                    </a:lnTo>
                    <a:lnTo>
                      <a:pt x="87" y="18"/>
                    </a:lnTo>
                    <a:lnTo>
                      <a:pt x="91" y="22"/>
                    </a:lnTo>
                    <a:lnTo>
                      <a:pt x="46" y="44"/>
                    </a:lnTo>
                    <a:lnTo>
                      <a:pt x="15" y="35"/>
                    </a:lnTo>
                    <a:lnTo>
                      <a:pt x="15" y="35"/>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548"/>
              <p:cNvSpPr>
                <a:spLocks/>
              </p:cNvSpPr>
              <p:nvPr/>
            </p:nvSpPr>
            <p:spPr bwMode="auto">
              <a:xfrm>
                <a:off x="2111375" y="3703638"/>
                <a:ext cx="127000" cy="136525"/>
              </a:xfrm>
              <a:custGeom>
                <a:avLst/>
                <a:gdLst>
                  <a:gd name="T0" fmla="*/ 80 w 80"/>
                  <a:gd name="T1" fmla="*/ 23 h 86"/>
                  <a:gd name="T2" fmla="*/ 72 w 80"/>
                  <a:gd name="T3" fmla="*/ 19 h 86"/>
                  <a:gd name="T4" fmla="*/ 61 w 80"/>
                  <a:gd name="T5" fmla="*/ 10 h 86"/>
                  <a:gd name="T6" fmla="*/ 44 w 80"/>
                  <a:gd name="T7" fmla="*/ 2 h 86"/>
                  <a:gd name="T8" fmla="*/ 29 w 80"/>
                  <a:gd name="T9" fmla="*/ 0 h 86"/>
                  <a:gd name="T10" fmla="*/ 13 w 80"/>
                  <a:gd name="T11" fmla="*/ 2 h 86"/>
                  <a:gd name="T12" fmla="*/ 5 w 80"/>
                  <a:gd name="T13" fmla="*/ 10 h 86"/>
                  <a:gd name="T14" fmla="*/ 0 w 80"/>
                  <a:gd name="T15" fmla="*/ 17 h 86"/>
                  <a:gd name="T16" fmla="*/ 0 w 80"/>
                  <a:gd name="T17" fmla="*/ 19 h 86"/>
                  <a:gd name="T18" fmla="*/ 0 w 80"/>
                  <a:gd name="T19" fmla="*/ 21 h 86"/>
                  <a:gd name="T20" fmla="*/ 0 w 80"/>
                  <a:gd name="T21" fmla="*/ 30 h 86"/>
                  <a:gd name="T22" fmla="*/ 3 w 80"/>
                  <a:gd name="T23" fmla="*/ 39 h 86"/>
                  <a:gd name="T24" fmla="*/ 7 w 80"/>
                  <a:gd name="T25" fmla="*/ 49 h 86"/>
                  <a:gd name="T26" fmla="*/ 11 w 80"/>
                  <a:gd name="T27" fmla="*/ 56 h 86"/>
                  <a:gd name="T28" fmla="*/ 16 w 80"/>
                  <a:gd name="T29" fmla="*/ 62 h 86"/>
                  <a:gd name="T30" fmla="*/ 20 w 80"/>
                  <a:gd name="T31" fmla="*/ 67 h 86"/>
                  <a:gd name="T32" fmla="*/ 22 w 80"/>
                  <a:gd name="T33" fmla="*/ 69 h 86"/>
                  <a:gd name="T34" fmla="*/ 52 w 80"/>
                  <a:gd name="T35" fmla="*/ 86 h 86"/>
                  <a:gd name="T36" fmla="*/ 76 w 80"/>
                  <a:gd name="T37" fmla="*/ 47 h 86"/>
                  <a:gd name="T38" fmla="*/ 42 w 80"/>
                  <a:gd name="T39" fmla="*/ 51 h 86"/>
                  <a:gd name="T40" fmla="*/ 80 w 80"/>
                  <a:gd name="T41" fmla="*/ 23 h 86"/>
                  <a:gd name="T42" fmla="*/ 80 w 80"/>
                  <a:gd name="T43" fmla="*/ 2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86">
                    <a:moveTo>
                      <a:pt x="80" y="23"/>
                    </a:moveTo>
                    <a:lnTo>
                      <a:pt x="72" y="19"/>
                    </a:lnTo>
                    <a:lnTo>
                      <a:pt x="61" y="10"/>
                    </a:lnTo>
                    <a:lnTo>
                      <a:pt x="44" y="2"/>
                    </a:lnTo>
                    <a:lnTo>
                      <a:pt x="29" y="0"/>
                    </a:lnTo>
                    <a:lnTo>
                      <a:pt x="13" y="2"/>
                    </a:lnTo>
                    <a:lnTo>
                      <a:pt x="5" y="10"/>
                    </a:lnTo>
                    <a:lnTo>
                      <a:pt x="0" y="17"/>
                    </a:lnTo>
                    <a:lnTo>
                      <a:pt x="0" y="19"/>
                    </a:lnTo>
                    <a:lnTo>
                      <a:pt x="0" y="21"/>
                    </a:lnTo>
                    <a:lnTo>
                      <a:pt x="0" y="30"/>
                    </a:lnTo>
                    <a:lnTo>
                      <a:pt x="3" y="39"/>
                    </a:lnTo>
                    <a:lnTo>
                      <a:pt x="7" y="49"/>
                    </a:lnTo>
                    <a:lnTo>
                      <a:pt x="11" y="56"/>
                    </a:lnTo>
                    <a:lnTo>
                      <a:pt x="16" y="62"/>
                    </a:lnTo>
                    <a:lnTo>
                      <a:pt x="20" y="67"/>
                    </a:lnTo>
                    <a:lnTo>
                      <a:pt x="22" y="69"/>
                    </a:lnTo>
                    <a:lnTo>
                      <a:pt x="52" y="86"/>
                    </a:lnTo>
                    <a:lnTo>
                      <a:pt x="76" y="47"/>
                    </a:lnTo>
                    <a:lnTo>
                      <a:pt x="42" y="51"/>
                    </a:lnTo>
                    <a:lnTo>
                      <a:pt x="80" y="23"/>
                    </a:lnTo>
                    <a:lnTo>
                      <a:pt x="80" y="23"/>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549"/>
              <p:cNvSpPr>
                <a:spLocks/>
              </p:cNvSpPr>
              <p:nvPr/>
            </p:nvSpPr>
            <p:spPr bwMode="auto">
              <a:xfrm>
                <a:off x="2620963" y="3884613"/>
                <a:ext cx="98425" cy="134938"/>
              </a:xfrm>
              <a:custGeom>
                <a:avLst/>
                <a:gdLst>
                  <a:gd name="T0" fmla="*/ 28 w 62"/>
                  <a:gd name="T1" fmla="*/ 0 h 85"/>
                  <a:gd name="T2" fmla="*/ 28 w 62"/>
                  <a:gd name="T3" fmla="*/ 5 h 85"/>
                  <a:gd name="T4" fmla="*/ 36 w 62"/>
                  <a:gd name="T5" fmla="*/ 15 h 85"/>
                  <a:gd name="T6" fmla="*/ 45 w 62"/>
                  <a:gd name="T7" fmla="*/ 28 h 85"/>
                  <a:gd name="T8" fmla="*/ 54 w 62"/>
                  <a:gd name="T9" fmla="*/ 41 h 85"/>
                  <a:gd name="T10" fmla="*/ 56 w 62"/>
                  <a:gd name="T11" fmla="*/ 52 h 85"/>
                  <a:gd name="T12" fmla="*/ 60 w 62"/>
                  <a:gd name="T13" fmla="*/ 63 h 85"/>
                  <a:gd name="T14" fmla="*/ 60 w 62"/>
                  <a:gd name="T15" fmla="*/ 69 h 85"/>
                  <a:gd name="T16" fmla="*/ 62 w 62"/>
                  <a:gd name="T17" fmla="*/ 74 h 85"/>
                  <a:gd name="T18" fmla="*/ 58 w 62"/>
                  <a:gd name="T19" fmla="*/ 74 h 85"/>
                  <a:gd name="T20" fmla="*/ 52 w 62"/>
                  <a:gd name="T21" fmla="*/ 78 h 85"/>
                  <a:gd name="T22" fmla="*/ 41 w 62"/>
                  <a:gd name="T23" fmla="*/ 82 h 85"/>
                  <a:gd name="T24" fmla="*/ 30 w 62"/>
                  <a:gd name="T25" fmla="*/ 85 h 85"/>
                  <a:gd name="T26" fmla="*/ 19 w 62"/>
                  <a:gd name="T27" fmla="*/ 85 h 85"/>
                  <a:gd name="T28" fmla="*/ 8 w 62"/>
                  <a:gd name="T29" fmla="*/ 80 h 85"/>
                  <a:gd name="T30" fmla="*/ 2 w 62"/>
                  <a:gd name="T31" fmla="*/ 76 h 85"/>
                  <a:gd name="T32" fmla="*/ 0 w 62"/>
                  <a:gd name="T33" fmla="*/ 76 h 85"/>
                  <a:gd name="T34" fmla="*/ 2 w 62"/>
                  <a:gd name="T35" fmla="*/ 41 h 85"/>
                  <a:gd name="T36" fmla="*/ 21 w 62"/>
                  <a:gd name="T37" fmla="*/ 63 h 85"/>
                  <a:gd name="T38" fmla="*/ 10 w 62"/>
                  <a:gd name="T39" fmla="*/ 26 h 85"/>
                  <a:gd name="T40" fmla="*/ 28 w 62"/>
                  <a:gd name="T41" fmla="*/ 0 h 85"/>
                  <a:gd name="T42" fmla="*/ 28 w 62"/>
                  <a:gd name="T4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 h="85">
                    <a:moveTo>
                      <a:pt x="28" y="0"/>
                    </a:moveTo>
                    <a:lnTo>
                      <a:pt x="28" y="5"/>
                    </a:lnTo>
                    <a:lnTo>
                      <a:pt x="36" y="15"/>
                    </a:lnTo>
                    <a:lnTo>
                      <a:pt x="45" y="28"/>
                    </a:lnTo>
                    <a:lnTo>
                      <a:pt x="54" y="41"/>
                    </a:lnTo>
                    <a:lnTo>
                      <a:pt x="56" y="52"/>
                    </a:lnTo>
                    <a:lnTo>
                      <a:pt x="60" y="63"/>
                    </a:lnTo>
                    <a:lnTo>
                      <a:pt x="60" y="69"/>
                    </a:lnTo>
                    <a:lnTo>
                      <a:pt x="62" y="74"/>
                    </a:lnTo>
                    <a:lnTo>
                      <a:pt x="58" y="74"/>
                    </a:lnTo>
                    <a:lnTo>
                      <a:pt x="52" y="78"/>
                    </a:lnTo>
                    <a:lnTo>
                      <a:pt x="41" y="82"/>
                    </a:lnTo>
                    <a:lnTo>
                      <a:pt x="30" y="85"/>
                    </a:lnTo>
                    <a:lnTo>
                      <a:pt x="19" y="85"/>
                    </a:lnTo>
                    <a:lnTo>
                      <a:pt x="8" y="80"/>
                    </a:lnTo>
                    <a:lnTo>
                      <a:pt x="2" y="76"/>
                    </a:lnTo>
                    <a:lnTo>
                      <a:pt x="0" y="76"/>
                    </a:lnTo>
                    <a:lnTo>
                      <a:pt x="2" y="41"/>
                    </a:lnTo>
                    <a:lnTo>
                      <a:pt x="21" y="63"/>
                    </a:lnTo>
                    <a:lnTo>
                      <a:pt x="10" y="26"/>
                    </a:lnTo>
                    <a:lnTo>
                      <a:pt x="28" y="0"/>
                    </a:lnTo>
                    <a:lnTo>
                      <a:pt x="28"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600"/>
              <p:cNvSpPr>
                <a:spLocks/>
              </p:cNvSpPr>
              <p:nvPr/>
            </p:nvSpPr>
            <p:spPr bwMode="auto">
              <a:xfrm>
                <a:off x="306388" y="4179888"/>
                <a:ext cx="635000" cy="230188"/>
              </a:xfrm>
              <a:custGeom>
                <a:avLst/>
                <a:gdLst>
                  <a:gd name="T0" fmla="*/ 38 w 400"/>
                  <a:gd name="T1" fmla="*/ 100 h 145"/>
                  <a:gd name="T2" fmla="*/ 41 w 400"/>
                  <a:gd name="T3" fmla="*/ 98 h 145"/>
                  <a:gd name="T4" fmla="*/ 49 w 400"/>
                  <a:gd name="T5" fmla="*/ 91 h 145"/>
                  <a:gd name="T6" fmla="*/ 54 w 400"/>
                  <a:gd name="T7" fmla="*/ 85 h 145"/>
                  <a:gd name="T8" fmla="*/ 60 w 400"/>
                  <a:gd name="T9" fmla="*/ 80 h 145"/>
                  <a:gd name="T10" fmla="*/ 69 w 400"/>
                  <a:gd name="T11" fmla="*/ 74 h 145"/>
                  <a:gd name="T12" fmla="*/ 80 w 400"/>
                  <a:gd name="T13" fmla="*/ 70 h 145"/>
                  <a:gd name="T14" fmla="*/ 88 w 400"/>
                  <a:gd name="T15" fmla="*/ 63 h 145"/>
                  <a:gd name="T16" fmla="*/ 99 w 400"/>
                  <a:gd name="T17" fmla="*/ 57 h 145"/>
                  <a:gd name="T18" fmla="*/ 108 w 400"/>
                  <a:gd name="T19" fmla="*/ 50 h 145"/>
                  <a:gd name="T20" fmla="*/ 121 w 400"/>
                  <a:gd name="T21" fmla="*/ 44 h 145"/>
                  <a:gd name="T22" fmla="*/ 131 w 400"/>
                  <a:gd name="T23" fmla="*/ 37 h 145"/>
                  <a:gd name="T24" fmla="*/ 142 w 400"/>
                  <a:gd name="T25" fmla="*/ 33 h 145"/>
                  <a:gd name="T26" fmla="*/ 155 w 400"/>
                  <a:gd name="T27" fmla="*/ 26 h 145"/>
                  <a:gd name="T28" fmla="*/ 168 w 400"/>
                  <a:gd name="T29" fmla="*/ 24 h 145"/>
                  <a:gd name="T30" fmla="*/ 179 w 400"/>
                  <a:gd name="T31" fmla="*/ 18 h 145"/>
                  <a:gd name="T32" fmla="*/ 192 w 400"/>
                  <a:gd name="T33" fmla="*/ 15 h 145"/>
                  <a:gd name="T34" fmla="*/ 201 w 400"/>
                  <a:gd name="T35" fmla="*/ 11 h 145"/>
                  <a:gd name="T36" fmla="*/ 214 w 400"/>
                  <a:gd name="T37" fmla="*/ 9 h 145"/>
                  <a:gd name="T38" fmla="*/ 222 w 400"/>
                  <a:gd name="T39" fmla="*/ 7 h 145"/>
                  <a:gd name="T40" fmla="*/ 233 w 400"/>
                  <a:gd name="T41" fmla="*/ 5 h 145"/>
                  <a:gd name="T42" fmla="*/ 242 w 400"/>
                  <a:gd name="T43" fmla="*/ 2 h 145"/>
                  <a:gd name="T44" fmla="*/ 253 w 400"/>
                  <a:gd name="T45" fmla="*/ 2 h 145"/>
                  <a:gd name="T46" fmla="*/ 268 w 400"/>
                  <a:gd name="T47" fmla="*/ 0 h 145"/>
                  <a:gd name="T48" fmla="*/ 279 w 400"/>
                  <a:gd name="T49" fmla="*/ 0 h 145"/>
                  <a:gd name="T50" fmla="*/ 287 w 400"/>
                  <a:gd name="T51" fmla="*/ 0 h 145"/>
                  <a:gd name="T52" fmla="*/ 292 w 400"/>
                  <a:gd name="T53" fmla="*/ 2 h 145"/>
                  <a:gd name="T54" fmla="*/ 268 w 400"/>
                  <a:gd name="T55" fmla="*/ 18 h 145"/>
                  <a:gd name="T56" fmla="*/ 328 w 400"/>
                  <a:gd name="T57" fmla="*/ 11 h 145"/>
                  <a:gd name="T58" fmla="*/ 302 w 400"/>
                  <a:gd name="T59" fmla="*/ 39 h 145"/>
                  <a:gd name="T60" fmla="*/ 309 w 400"/>
                  <a:gd name="T61" fmla="*/ 39 h 145"/>
                  <a:gd name="T62" fmla="*/ 326 w 400"/>
                  <a:gd name="T63" fmla="*/ 39 h 145"/>
                  <a:gd name="T64" fmla="*/ 335 w 400"/>
                  <a:gd name="T65" fmla="*/ 39 h 145"/>
                  <a:gd name="T66" fmla="*/ 346 w 400"/>
                  <a:gd name="T67" fmla="*/ 41 h 145"/>
                  <a:gd name="T68" fmla="*/ 356 w 400"/>
                  <a:gd name="T69" fmla="*/ 41 h 145"/>
                  <a:gd name="T70" fmla="*/ 367 w 400"/>
                  <a:gd name="T71" fmla="*/ 48 h 145"/>
                  <a:gd name="T72" fmla="*/ 382 w 400"/>
                  <a:gd name="T73" fmla="*/ 57 h 145"/>
                  <a:gd name="T74" fmla="*/ 393 w 400"/>
                  <a:gd name="T75" fmla="*/ 65 h 145"/>
                  <a:gd name="T76" fmla="*/ 398 w 400"/>
                  <a:gd name="T77" fmla="*/ 74 h 145"/>
                  <a:gd name="T78" fmla="*/ 400 w 400"/>
                  <a:gd name="T79" fmla="*/ 76 h 145"/>
                  <a:gd name="T80" fmla="*/ 324 w 400"/>
                  <a:gd name="T81" fmla="*/ 61 h 145"/>
                  <a:gd name="T82" fmla="*/ 261 w 400"/>
                  <a:gd name="T83" fmla="*/ 57 h 145"/>
                  <a:gd name="T84" fmla="*/ 270 w 400"/>
                  <a:gd name="T85" fmla="*/ 41 h 145"/>
                  <a:gd name="T86" fmla="*/ 201 w 400"/>
                  <a:gd name="T87" fmla="*/ 33 h 145"/>
                  <a:gd name="T88" fmla="*/ 106 w 400"/>
                  <a:gd name="T89" fmla="*/ 63 h 145"/>
                  <a:gd name="T90" fmla="*/ 49 w 400"/>
                  <a:gd name="T91" fmla="*/ 111 h 145"/>
                  <a:gd name="T92" fmla="*/ 0 w 400"/>
                  <a:gd name="T93" fmla="*/ 145 h 145"/>
                  <a:gd name="T94" fmla="*/ 38 w 400"/>
                  <a:gd name="T95" fmla="*/ 100 h 145"/>
                  <a:gd name="T96" fmla="*/ 38 w 400"/>
                  <a:gd name="T97" fmla="*/ 10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0" h="145">
                    <a:moveTo>
                      <a:pt x="38" y="100"/>
                    </a:moveTo>
                    <a:lnTo>
                      <a:pt x="41" y="98"/>
                    </a:lnTo>
                    <a:lnTo>
                      <a:pt x="49" y="91"/>
                    </a:lnTo>
                    <a:lnTo>
                      <a:pt x="54" y="85"/>
                    </a:lnTo>
                    <a:lnTo>
                      <a:pt x="60" y="80"/>
                    </a:lnTo>
                    <a:lnTo>
                      <a:pt x="69" y="74"/>
                    </a:lnTo>
                    <a:lnTo>
                      <a:pt x="80" y="70"/>
                    </a:lnTo>
                    <a:lnTo>
                      <a:pt x="88" y="63"/>
                    </a:lnTo>
                    <a:lnTo>
                      <a:pt x="99" y="57"/>
                    </a:lnTo>
                    <a:lnTo>
                      <a:pt x="108" y="50"/>
                    </a:lnTo>
                    <a:lnTo>
                      <a:pt x="121" y="44"/>
                    </a:lnTo>
                    <a:lnTo>
                      <a:pt x="131" y="37"/>
                    </a:lnTo>
                    <a:lnTo>
                      <a:pt x="142" y="33"/>
                    </a:lnTo>
                    <a:lnTo>
                      <a:pt x="155" y="26"/>
                    </a:lnTo>
                    <a:lnTo>
                      <a:pt x="168" y="24"/>
                    </a:lnTo>
                    <a:lnTo>
                      <a:pt x="179" y="18"/>
                    </a:lnTo>
                    <a:lnTo>
                      <a:pt x="192" y="15"/>
                    </a:lnTo>
                    <a:lnTo>
                      <a:pt x="201" y="11"/>
                    </a:lnTo>
                    <a:lnTo>
                      <a:pt x="214" y="9"/>
                    </a:lnTo>
                    <a:lnTo>
                      <a:pt x="222" y="7"/>
                    </a:lnTo>
                    <a:lnTo>
                      <a:pt x="233" y="5"/>
                    </a:lnTo>
                    <a:lnTo>
                      <a:pt x="242" y="2"/>
                    </a:lnTo>
                    <a:lnTo>
                      <a:pt x="253" y="2"/>
                    </a:lnTo>
                    <a:lnTo>
                      <a:pt x="268" y="0"/>
                    </a:lnTo>
                    <a:lnTo>
                      <a:pt x="279" y="0"/>
                    </a:lnTo>
                    <a:lnTo>
                      <a:pt x="287" y="0"/>
                    </a:lnTo>
                    <a:lnTo>
                      <a:pt x="292" y="2"/>
                    </a:lnTo>
                    <a:lnTo>
                      <a:pt x="268" y="18"/>
                    </a:lnTo>
                    <a:lnTo>
                      <a:pt x="328" y="11"/>
                    </a:lnTo>
                    <a:lnTo>
                      <a:pt x="302" y="39"/>
                    </a:lnTo>
                    <a:lnTo>
                      <a:pt x="309" y="39"/>
                    </a:lnTo>
                    <a:lnTo>
                      <a:pt x="326" y="39"/>
                    </a:lnTo>
                    <a:lnTo>
                      <a:pt x="335" y="39"/>
                    </a:lnTo>
                    <a:lnTo>
                      <a:pt x="346" y="41"/>
                    </a:lnTo>
                    <a:lnTo>
                      <a:pt x="356" y="41"/>
                    </a:lnTo>
                    <a:lnTo>
                      <a:pt x="367" y="48"/>
                    </a:lnTo>
                    <a:lnTo>
                      <a:pt x="382" y="57"/>
                    </a:lnTo>
                    <a:lnTo>
                      <a:pt x="393" y="65"/>
                    </a:lnTo>
                    <a:lnTo>
                      <a:pt x="398" y="74"/>
                    </a:lnTo>
                    <a:lnTo>
                      <a:pt x="400" y="76"/>
                    </a:lnTo>
                    <a:lnTo>
                      <a:pt x="324" y="61"/>
                    </a:lnTo>
                    <a:lnTo>
                      <a:pt x="261" y="57"/>
                    </a:lnTo>
                    <a:lnTo>
                      <a:pt x="270" y="41"/>
                    </a:lnTo>
                    <a:lnTo>
                      <a:pt x="201" y="33"/>
                    </a:lnTo>
                    <a:lnTo>
                      <a:pt x="106" y="63"/>
                    </a:lnTo>
                    <a:lnTo>
                      <a:pt x="49" y="111"/>
                    </a:lnTo>
                    <a:lnTo>
                      <a:pt x="0" y="145"/>
                    </a:lnTo>
                    <a:lnTo>
                      <a:pt x="38" y="100"/>
                    </a:lnTo>
                    <a:lnTo>
                      <a:pt x="38" y="10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601"/>
              <p:cNvSpPr>
                <a:spLocks/>
              </p:cNvSpPr>
              <p:nvPr/>
            </p:nvSpPr>
            <p:spPr bwMode="auto">
              <a:xfrm>
                <a:off x="495300" y="4359275"/>
                <a:ext cx="717550" cy="168275"/>
              </a:xfrm>
              <a:custGeom>
                <a:avLst/>
                <a:gdLst>
                  <a:gd name="T0" fmla="*/ 38 w 452"/>
                  <a:gd name="T1" fmla="*/ 19 h 106"/>
                  <a:gd name="T2" fmla="*/ 62 w 452"/>
                  <a:gd name="T3" fmla="*/ 13 h 106"/>
                  <a:gd name="T4" fmla="*/ 86 w 452"/>
                  <a:gd name="T5" fmla="*/ 8 h 106"/>
                  <a:gd name="T6" fmla="*/ 114 w 452"/>
                  <a:gd name="T7" fmla="*/ 4 h 106"/>
                  <a:gd name="T8" fmla="*/ 147 w 452"/>
                  <a:gd name="T9" fmla="*/ 2 h 106"/>
                  <a:gd name="T10" fmla="*/ 179 w 452"/>
                  <a:gd name="T11" fmla="*/ 0 h 106"/>
                  <a:gd name="T12" fmla="*/ 209 w 452"/>
                  <a:gd name="T13" fmla="*/ 0 h 106"/>
                  <a:gd name="T14" fmla="*/ 235 w 452"/>
                  <a:gd name="T15" fmla="*/ 2 h 106"/>
                  <a:gd name="T16" fmla="*/ 257 w 452"/>
                  <a:gd name="T17" fmla="*/ 4 h 106"/>
                  <a:gd name="T18" fmla="*/ 285 w 452"/>
                  <a:gd name="T19" fmla="*/ 11 h 106"/>
                  <a:gd name="T20" fmla="*/ 309 w 452"/>
                  <a:gd name="T21" fmla="*/ 21 h 106"/>
                  <a:gd name="T22" fmla="*/ 322 w 452"/>
                  <a:gd name="T23" fmla="*/ 30 h 106"/>
                  <a:gd name="T24" fmla="*/ 302 w 452"/>
                  <a:gd name="T25" fmla="*/ 41 h 106"/>
                  <a:gd name="T26" fmla="*/ 322 w 452"/>
                  <a:gd name="T27" fmla="*/ 52 h 106"/>
                  <a:gd name="T28" fmla="*/ 343 w 452"/>
                  <a:gd name="T29" fmla="*/ 60 h 106"/>
                  <a:gd name="T30" fmla="*/ 372 w 452"/>
                  <a:gd name="T31" fmla="*/ 73 h 106"/>
                  <a:gd name="T32" fmla="*/ 400 w 452"/>
                  <a:gd name="T33" fmla="*/ 84 h 106"/>
                  <a:gd name="T34" fmla="*/ 426 w 452"/>
                  <a:gd name="T35" fmla="*/ 95 h 106"/>
                  <a:gd name="T36" fmla="*/ 443 w 452"/>
                  <a:gd name="T37" fmla="*/ 101 h 106"/>
                  <a:gd name="T38" fmla="*/ 452 w 452"/>
                  <a:gd name="T39" fmla="*/ 106 h 106"/>
                  <a:gd name="T40" fmla="*/ 443 w 452"/>
                  <a:gd name="T41" fmla="*/ 104 h 106"/>
                  <a:gd name="T42" fmla="*/ 426 w 452"/>
                  <a:gd name="T43" fmla="*/ 104 h 106"/>
                  <a:gd name="T44" fmla="*/ 400 w 452"/>
                  <a:gd name="T45" fmla="*/ 99 h 106"/>
                  <a:gd name="T46" fmla="*/ 382 w 452"/>
                  <a:gd name="T47" fmla="*/ 97 h 106"/>
                  <a:gd name="T48" fmla="*/ 363 w 452"/>
                  <a:gd name="T49" fmla="*/ 95 h 106"/>
                  <a:gd name="T50" fmla="*/ 341 w 452"/>
                  <a:gd name="T51" fmla="*/ 88 h 106"/>
                  <a:gd name="T52" fmla="*/ 318 w 452"/>
                  <a:gd name="T53" fmla="*/ 82 h 106"/>
                  <a:gd name="T54" fmla="*/ 296 w 452"/>
                  <a:gd name="T55" fmla="*/ 76 h 106"/>
                  <a:gd name="T56" fmla="*/ 276 w 452"/>
                  <a:gd name="T57" fmla="*/ 71 h 106"/>
                  <a:gd name="T58" fmla="*/ 246 w 452"/>
                  <a:gd name="T59" fmla="*/ 60 h 106"/>
                  <a:gd name="T60" fmla="*/ 233 w 452"/>
                  <a:gd name="T61" fmla="*/ 56 h 106"/>
                  <a:gd name="T62" fmla="*/ 283 w 452"/>
                  <a:gd name="T63" fmla="*/ 54 h 106"/>
                  <a:gd name="T64" fmla="*/ 261 w 452"/>
                  <a:gd name="T65" fmla="*/ 47 h 106"/>
                  <a:gd name="T66" fmla="*/ 233 w 452"/>
                  <a:gd name="T67" fmla="*/ 37 h 106"/>
                  <a:gd name="T68" fmla="*/ 214 w 452"/>
                  <a:gd name="T69" fmla="*/ 30 h 106"/>
                  <a:gd name="T70" fmla="*/ 190 w 452"/>
                  <a:gd name="T71" fmla="*/ 24 h 106"/>
                  <a:gd name="T72" fmla="*/ 170 w 452"/>
                  <a:gd name="T73" fmla="*/ 21 h 106"/>
                  <a:gd name="T74" fmla="*/ 151 w 452"/>
                  <a:gd name="T75" fmla="*/ 17 h 106"/>
                  <a:gd name="T76" fmla="*/ 131 w 452"/>
                  <a:gd name="T77" fmla="*/ 15 h 106"/>
                  <a:gd name="T78" fmla="*/ 110 w 452"/>
                  <a:gd name="T79" fmla="*/ 15 h 106"/>
                  <a:gd name="T80" fmla="*/ 84 w 452"/>
                  <a:gd name="T81" fmla="*/ 19 h 106"/>
                  <a:gd name="T82" fmla="*/ 123 w 452"/>
                  <a:gd name="T83" fmla="*/ 39 h 106"/>
                  <a:gd name="T84" fmla="*/ 34 w 452"/>
                  <a:gd name="T85" fmla="*/ 2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106">
                    <a:moveTo>
                      <a:pt x="34" y="21"/>
                    </a:moveTo>
                    <a:lnTo>
                      <a:pt x="38" y="19"/>
                    </a:lnTo>
                    <a:lnTo>
                      <a:pt x="54" y="15"/>
                    </a:lnTo>
                    <a:lnTo>
                      <a:pt x="62" y="13"/>
                    </a:lnTo>
                    <a:lnTo>
                      <a:pt x="73" y="13"/>
                    </a:lnTo>
                    <a:lnTo>
                      <a:pt x="86" y="8"/>
                    </a:lnTo>
                    <a:lnTo>
                      <a:pt x="101" y="8"/>
                    </a:lnTo>
                    <a:lnTo>
                      <a:pt x="114" y="4"/>
                    </a:lnTo>
                    <a:lnTo>
                      <a:pt x="131" y="4"/>
                    </a:lnTo>
                    <a:lnTo>
                      <a:pt x="147" y="2"/>
                    </a:lnTo>
                    <a:lnTo>
                      <a:pt x="164" y="2"/>
                    </a:lnTo>
                    <a:lnTo>
                      <a:pt x="179" y="0"/>
                    </a:lnTo>
                    <a:lnTo>
                      <a:pt x="194" y="0"/>
                    </a:lnTo>
                    <a:lnTo>
                      <a:pt x="209" y="0"/>
                    </a:lnTo>
                    <a:lnTo>
                      <a:pt x="225" y="2"/>
                    </a:lnTo>
                    <a:lnTo>
                      <a:pt x="235" y="2"/>
                    </a:lnTo>
                    <a:lnTo>
                      <a:pt x="248" y="2"/>
                    </a:lnTo>
                    <a:lnTo>
                      <a:pt x="257" y="4"/>
                    </a:lnTo>
                    <a:lnTo>
                      <a:pt x="270" y="6"/>
                    </a:lnTo>
                    <a:lnTo>
                      <a:pt x="285" y="11"/>
                    </a:lnTo>
                    <a:lnTo>
                      <a:pt x="300" y="17"/>
                    </a:lnTo>
                    <a:lnTo>
                      <a:pt x="309" y="21"/>
                    </a:lnTo>
                    <a:lnTo>
                      <a:pt x="318" y="28"/>
                    </a:lnTo>
                    <a:lnTo>
                      <a:pt x="322" y="30"/>
                    </a:lnTo>
                    <a:lnTo>
                      <a:pt x="326" y="32"/>
                    </a:lnTo>
                    <a:lnTo>
                      <a:pt x="302" y="41"/>
                    </a:lnTo>
                    <a:lnTo>
                      <a:pt x="307" y="43"/>
                    </a:lnTo>
                    <a:lnTo>
                      <a:pt x="322" y="52"/>
                    </a:lnTo>
                    <a:lnTo>
                      <a:pt x="333" y="54"/>
                    </a:lnTo>
                    <a:lnTo>
                      <a:pt x="343" y="60"/>
                    </a:lnTo>
                    <a:lnTo>
                      <a:pt x="356" y="67"/>
                    </a:lnTo>
                    <a:lnTo>
                      <a:pt x="372" y="73"/>
                    </a:lnTo>
                    <a:lnTo>
                      <a:pt x="385" y="80"/>
                    </a:lnTo>
                    <a:lnTo>
                      <a:pt x="400" y="84"/>
                    </a:lnTo>
                    <a:lnTo>
                      <a:pt x="411" y="88"/>
                    </a:lnTo>
                    <a:lnTo>
                      <a:pt x="426" y="95"/>
                    </a:lnTo>
                    <a:lnTo>
                      <a:pt x="434" y="97"/>
                    </a:lnTo>
                    <a:lnTo>
                      <a:pt x="443" y="101"/>
                    </a:lnTo>
                    <a:lnTo>
                      <a:pt x="447" y="104"/>
                    </a:lnTo>
                    <a:lnTo>
                      <a:pt x="452" y="106"/>
                    </a:lnTo>
                    <a:lnTo>
                      <a:pt x="447" y="104"/>
                    </a:lnTo>
                    <a:lnTo>
                      <a:pt x="443" y="104"/>
                    </a:lnTo>
                    <a:lnTo>
                      <a:pt x="434" y="104"/>
                    </a:lnTo>
                    <a:lnTo>
                      <a:pt x="426" y="104"/>
                    </a:lnTo>
                    <a:lnTo>
                      <a:pt x="413" y="101"/>
                    </a:lnTo>
                    <a:lnTo>
                      <a:pt x="400" y="99"/>
                    </a:lnTo>
                    <a:lnTo>
                      <a:pt x="391" y="97"/>
                    </a:lnTo>
                    <a:lnTo>
                      <a:pt x="382" y="97"/>
                    </a:lnTo>
                    <a:lnTo>
                      <a:pt x="372" y="95"/>
                    </a:lnTo>
                    <a:lnTo>
                      <a:pt x="363" y="95"/>
                    </a:lnTo>
                    <a:lnTo>
                      <a:pt x="350" y="91"/>
                    </a:lnTo>
                    <a:lnTo>
                      <a:pt x="341" y="88"/>
                    </a:lnTo>
                    <a:lnTo>
                      <a:pt x="328" y="84"/>
                    </a:lnTo>
                    <a:lnTo>
                      <a:pt x="318" y="82"/>
                    </a:lnTo>
                    <a:lnTo>
                      <a:pt x="307" y="80"/>
                    </a:lnTo>
                    <a:lnTo>
                      <a:pt x="296" y="76"/>
                    </a:lnTo>
                    <a:lnTo>
                      <a:pt x="285" y="71"/>
                    </a:lnTo>
                    <a:lnTo>
                      <a:pt x="276" y="71"/>
                    </a:lnTo>
                    <a:lnTo>
                      <a:pt x="257" y="63"/>
                    </a:lnTo>
                    <a:lnTo>
                      <a:pt x="246" y="60"/>
                    </a:lnTo>
                    <a:lnTo>
                      <a:pt x="235" y="56"/>
                    </a:lnTo>
                    <a:lnTo>
                      <a:pt x="233" y="56"/>
                    </a:lnTo>
                    <a:lnTo>
                      <a:pt x="289" y="56"/>
                    </a:lnTo>
                    <a:lnTo>
                      <a:pt x="283" y="54"/>
                    </a:lnTo>
                    <a:lnTo>
                      <a:pt x="274" y="52"/>
                    </a:lnTo>
                    <a:lnTo>
                      <a:pt x="261" y="47"/>
                    </a:lnTo>
                    <a:lnTo>
                      <a:pt x="244" y="41"/>
                    </a:lnTo>
                    <a:lnTo>
                      <a:pt x="233" y="37"/>
                    </a:lnTo>
                    <a:lnTo>
                      <a:pt x="225" y="34"/>
                    </a:lnTo>
                    <a:lnTo>
                      <a:pt x="214" y="30"/>
                    </a:lnTo>
                    <a:lnTo>
                      <a:pt x="203" y="28"/>
                    </a:lnTo>
                    <a:lnTo>
                      <a:pt x="190" y="24"/>
                    </a:lnTo>
                    <a:lnTo>
                      <a:pt x="181" y="21"/>
                    </a:lnTo>
                    <a:lnTo>
                      <a:pt x="170" y="21"/>
                    </a:lnTo>
                    <a:lnTo>
                      <a:pt x="162" y="21"/>
                    </a:lnTo>
                    <a:lnTo>
                      <a:pt x="151" y="17"/>
                    </a:lnTo>
                    <a:lnTo>
                      <a:pt x="140" y="15"/>
                    </a:lnTo>
                    <a:lnTo>
                      <a:pt x="131" y="15"/>
                    </a:lnTo>
                    <a:lnTo>
                      <a:pt x="125" y="15"/>
                    </a:lnTo>
                    <a:lnTo>
                      <a:pt x="110" y="15"/>
                    </a:lnTo>
                    <a:lnTo>
                      <a:pt x="99" y="17"/>
                    </a:lnTo>
                    <a:lnTo>
                      <a:pt x="84" y="19"/>
                    </a:lnTo>
                    <a:lnTo>
                      <a:pt x="82" y="21"/>
                    </a:lnTo>
                    <a:lnTo>
                      <a:pt x="123" y="39"/>
                    </a:lnTo>
                    <a:lnTo>
                      <a:pt x="0" y="41"/>
                    </a:lnTo>
                    <a:lnTo>
                      <a:pt x="34" y="21"/>
                    </a:lnTo>
                    <a:lnTo>
                      <a:pt x="34" y="21"/>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602"/>
              <p:cNvSpPr>
                <a:spLocks/>
              </p:cNvSpPr>
              <p:nvPr/>
            </p:nvSpPr>
            <p:spPr bwMode="auto">
              <a:xfrm>
                <a:off x="1463675" y="4351338"/>
                <a:ext cx="452438" cy="188913"/>
              </a:xfrm>
              <a:custGeom>
                <a:avLst/>
                <a:gdLst>
                  <a:gd name="T0" fmla="*/ 0 w 285"/>
                  <a:gd name="T1" fmla="*/ 81 h 119"/>
                  <a:gd name="T2" fmla="*/ 2 w 285"/>
                  <a:gd name="T3" fmla="*/ 78 h 119"/>
                  <a:gd name="T4" fmla="*/ 13 w 285"/>
                  <a:gd name="T5" fmla="*/ 78 h 119"/>
                  <a:gd name="T6" fmla="*/ 17 w 285"/>
                  <a:gd name="T7" fmla="*/ 76 h 119"/>
                  <a:gd name="T8" fmla="*/ 28 w 285"/>
                  <a:gd name="T9" fmla="*/ 76 h 119"/>
                  <a:gd name="T10" fmla="*/ 36 w 285"/>
                  <a:gd name="T11" fmla="*/ 76 h 119"/>
                  <a:gd name="T12" fmla="*/ 49 w 285"/>
                  <a:gd name="T13" fmla="*/ 76 h 119"/>
                  <a:gd name="T14" fmla="*/ 60 w 285"/>
                  <a:gd name="T15" fmla="*/ 76 h 119"/>
                  <a:gd name="T16" fmla="*/ 71 w 285"/>
                  <a:gd name="T17" fmla="*/ 74 h 119"/>
                  <a:gd name="T18" fmla="*/ 84 w 285"/>
                  <a:gd name="T19" fmla="*/ 72 h 119"/>
                  <a:gd name="T20" fmla="*/ 97 w 285"/>
                  <a:gd name="T21" fmla="*/ 72 h 119"/>
                  <a:gd name="T22" fmla="*/ 110 w 285"/>
                  <a:gd name="T23" fmla="*/ 68 h 119"/>
                  <a:gd name="T24" fmla="*/ 123 w 285"/>
                  <a:gd name="T25" fmla="*/ 68 h 119"/>
                  <a:gd name="T26" fmla="*/ 136 w 285"/>
                  <a:gd name="T27" fmla="*/ 63 h 119"/>
                  <a:gd name="T28" fmla="*/ 153 w 285"/>
                  <a:gd name="T29" fmla="*/ 61 h 119"/>
                  <a:gd name="T30" fmla="*/ 164 w 285"/>
                  <a:gd name="T31" fmla="*/ 57 h 119"/>
                  <a:gd name="T32" fmla="*/ 177 w 285"/>
                  <a:gd name="T33" fmla="*/ 52 h 119"/>
                  <a:gd name="T34" fmla="*/ 188 w 285"/>
                  <a:gd name="T35" fmla="*/ 46 h 119"/>
                  <a:gd name="T36" fmla="*/ 201 w 285"/>
                  <a:gd name="T37" fmla="*/ 44 h 119"/>
                  <a:gd name="T38" fmla="*/ 212 w 285"/>
                  <a:gd name="T39" fmla="*/ 37 h 119"/>
                  <a:gd name="T40" fmla="*/ 222 w 285"/>
                  <a:gd name="T41" fmla="*/ 33 h 119"/>
                  <a:gd name="T42" fmla="*/ 233 w 285"/>
                  <a:gd name="T43" fmla="*/ 26 h 119"/>
                  <a:gd name="T44" fmla="*/ 244 w 285"/>
                  <a:gd name="T45" fmla="*/ 24 h 119"/>
                  <a:gd name="T46" fmla="*/ 259 w 285"/>
                  <a:gd name="T47" fmla="*/ 13 h 119"/>
                  <a:gd name="T48" fmla="*/ 270 w 285"/>
                  <a:gd name="T49" fmla="*/ 7 h 119"/>
                  <a:gd name="T50" fmla="*/ 279 w 285"/>
                  <a:gd name="T51" fmla="*/ 0 h 119"/>
                  <a:gd name="T52" fmla="*/ 283 w 285"/>
                  <a:gd name="T53" fmla="*/ 0 h 119"/>
                  <a:gd name="T54" fmla="*/ 238 w 285"/>
                  <a:gd name="T55" fmla="*/ 48 h 119"/>
                  <a:gd name="T56" fmla="*/ 285 w 285"/>
                  <a:gd name="T57" fmla="*/ 39 h 119"/>
                  <a:gd name="T58" fmla="*/ 220 w 285"/>
                  <a:gd name="T59" fmla="*/ 85 h 119"/>
                  <a:gd name="T60" fmla="*/ 261 w 285"/>
                  <a:gd name="T61" fmla="*/ 85 h 119"/>
                  <a:gd name="T62" fmla="*/ 220 w 285"/>
                  <a:gd name="T63" fmla="*/ 111 h 119"/>
                  <a:gd name="T64" fmla="*/ 166 w 285"/>
                  <a:gd name="T65" fmla="*/ 119 h 119"/>
                  <a:gd name="T66" fmla="*/ 188 w 285"/>
                  <a:gd name="T67" fmla="*/ 102 h 119"/>
                  <a:gd name="T68" fmla="*/ 110 w 285"/>
                  <a:gd name="T69" fmla="*/ 109 h 119"/>
                  <a:gd name="T70" fmla="*/ 153 w 285"/>
                  <a:gd name="T71" fmla="*/ 93 h 119"/>
                  <a:gd name="T72" fmla="*/ 39 w 285"/>
                  <a:gd name="T73" fmla="*/ 96 h 119"/>
                  <a:gd name="T74" fmla="*/ 0 w 285"/>
                  <a:gd name="T75" fmla="*/ 81 h 119"/>
                  <a:gd name="T76" fmla="*/ 0 w 285"/>
                  <a:gd name="T77" fmla="*/ 8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5" h="119">
                    <a:moveTo>
                      <a:pt x="0" y="81"/>
                    </a:moveTo>
                    <a:lnTo>
                      <a:pt x="2" y="78"/>
                    </a:lnTo>
                    <a:lnTo>
                      <a:pt x="13" y="78"/>
                    </a:lnTo>
                    <a:lnTo>
                      <a:pt x="17" y="76"/>
                    </a:lnTo>
                    <a:lnTo>
                      <a:pt x="28" y="76"/>
                    </a:lnTo>
                    <a:lnTo>
                      <a:pt x="36" y="76"/>
                    </a:lnTo>
                    <a:lnTo>
                      <a:pt x="49" y="76"/>
                    </a:lnTo>
                    <a:lnTo>
                      <a:pt x="60" y="76"/>
                    </a:lnTo>
                    <a:lnTo>
                      <a:pt x="71" y="74"/>
                    </a:lnTo>
                    <a:lnTo>
                      <a:pt x="84" y="72"/>
                    </a:lnTo>
                    <a:lnTo>
                      <a:pt x="97" y="72"/>
                    </a:lnTo>
                    <a:lnTo>
                      <a:pt x="110" y="68"/>
                    </a:lnTo>
                    <a:lnTo>
                      <a:pt x="123" y="68"/>
                    </a:lnTo>
                    <a:lnTo>
                      <a:pt x="136" y="63"/>
                    </a:lnTo>
                    <a:lnTo>
                      <a:pt x="153" y="61"/>
                    </a:lnTo>
                    <a:lnTo>
                      <a:pt x="164" y="57"/>
                    </a:lnTo>
                    <a:lnTo>
                      <a:pt x="177" y="52"/>
                    </a:lnTo>
                    <a:lnTo>
                      <a:pt x="188" y="46"/>
                    </a:lnTo>
                    <a:lnTo>
                      <a:pt x="201" y="44"/>
                    </a:lnTo>
                    <a:lnTo>
                      <a:pt x="212" y="37"/>
                    </a:lnTo>
                    <a:lnTo>
                      <a:pt x="222" y="33"/>
                    </a:lnTo>
                    <a:lnTo>
                      <a:pt x="233" y="26"/>
                    </a:lnTo>
                    <a:lnTo>
                      <a:pt x="244" y="24"/>
                    </a:lnTo>
                    <a:lnTo>
                      <a:pt x="259" y="13"/>
                    </a:lnTo>
                    <a:lnTo>
                      <a:pt x="270" y="7"/>
                    </a:lnTo>
                    <a:lnTo>
                      <a:pt x="279" y="0"/>
                    </a:lnTo>
                    <a:lnTo>
                      <a:pt x="283" y="0"/>
                    </a:lnTo>
                    <a:lnTo>
                      <a:pt x="238" y="48"/>
                    </a:lnTo>
                    <a:lnTo>
                      <a:pt x="285" y="39"/>
                    </a:lnTo>
                    <a:lnTo>
                      <a:pt x="220" y="85"/>
                    </a:lnTo>
                    <a:lnTo>
                      <a:pt x="261" y="85"/>
                    </a:lnTo>
                    <a:lnTo>
                      <a:pt x="220" y="111"/>
                    </a:lnTo>
                    <a:lnTo>
                      <a:pt x="166" y="119"/>
                    </a:lnTo>
                    <a:lnTo>
                      <a:pt x="188" y="102"/>
                    </a:lnTo>
                    <a:lnTo>
                      <a:pt x="110" y="109"/>
                    </a:lnTo>
                    <a:lnTo>
                      <a:pt x="153" y="93"/>
                    </a:lnTo>
                    <a:lnTo>
                      <a:pt x="39" y="96"/>
                    </a:lnTo>
                    <a:lnTo>
                      <a:pt x="0" y="81"/>
                    </a:lnTo>
                    <a:lnTo>
                      <a:pt x="0" y="81"/>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603"/>
              <p:cNvSpPr>
                <a:spLocks/>
              </p:cNvSpPr>
              <p:nvPr/>
            </p:nvSpPr>
            <p:spPr bwMode="auto">
              <a:xfrm>
                <a:off x="460375" y="4610100"/>
                <a:ext cx="428625" cy="85725"/>
              </a:xfrm>
              <a:custGeom>
                <a:avLst/>
                <a:gdLst>
                  <a:gd name="T0" fmla="*/ 0 w 270"/>
                  <a:gd name="T1" fmla="*/ 49 h 54"/>
                  <a:gd name="T2" fmla="*/ 2 w 270"/>
                  <a:gd name="T3" fmla="*/ 45 h 54"/>
                  <a:gd name="T4" fmla="*/ 9 w 270"/>
                  <a:gd name="T5" fmla="*/ 41 h 54"/>
                  <a:gd name="T6" fmla="*/ 19 w 270"/>
                  <a:gd name="T7" fmla="*/ 37 h 54"/>
                  <a:gd name="T8" fmla="*/ 34 w 270"/>
                  <a:gd name="T9" fmla="*/ 32 h 54"/>
                  <a:gd name="T10" fmla="*/ 47 w 270"/>
                  <a:gd name="T11" fmla="*/ 24 h 54"/>
                  <a:gd name="T12" fmla="*/ 65 w 270"/>
                  <a:gd name="T13" fmla="*/ 17 h 54"/>
                  <a:gd name="T14" fmla="*/ 82 w 270"/>
                  <a:gd name="T15" fmla="*/ 11 h 54"/>
                  <a:gd name="T16" fmla="*/ 102 w 270"/>
                  <a:gd name="T17" fmla="*/ 6 h 54"/>
                  <a:gd name="T18" fmla="*/ 112 w 270"/>
                  <a:gd name="T19" fmla="*/ 2 h 54"/>
                  <a:gd name="T20" fmla="*/ 128 w 270"/>
                  <a:gd name="T21" fmla="*/ 0 h 54"/>
                  <a:gd name="T22" fmla="*/ 136 w 270"/>
                  <a:gd name="T23" fmla="*/ 0 h 54"/>
                  <a:gd name="T24" fmla="*/ 147 w 270"/>
                  <a:gd name="T25" fmla="*/ 0 h 54"/>
                  <a:gd name="T26" fmla="*/ 160 w 270"/>
                  <a:gd name="T27" fmla="*/ 0 h 54"/>
                  <a:gd name="T28" fmla="*/ 164 w 270"/>
                  <a:gd name="T29" fmla="*/ 2 h 54"/>
                  <a:gd name="T30" fmla="*/ 132 w 270"/>
                  <a:gd name="T31" fmla="*/ 21 h 54"/>
                  <a:gd name="T32" fmla="*/ 132 w 270"/>
                  <a:gd name="T33" fmla="*/ 19 h 54"/>
                  <a:gd name="T34" fmla="*/ 138 w 270"/>
                  <a:gd name="T35" fmla="*/ 17 h 54"/>
                  <a:gd name="T36" fmla="*/ 145 w 270"/>
                  <a:gd name="T37" fmla="*/ 15 h 54"/>
                  <a:gd name="T38" fmla="*/ 158 w 270"/>
                  <a:gd name="T39" fmla="*/ 15 h 54"/>
                  <a:gd name="T40" fmla="*/ 169 w 270"/>
                  <a:gd name="T41" fmla="*/ 15 h 54"/>
                  <a:gd name="T42" fmla="*/ 184 w 270"/>
                  <a:gd name="T43" fmla="*/ 13 h 54"/>
                  <a:gd name="T44" fmla="*/ 197 w 270"/>
                  <a:gd name="T45" fmla="*/ 13 h 54"/>
                  <a:gd name="T46" fmla="*/ 212 w 270"/>
                  <a:gd name="T47" fmla="*/ 13 h 54"/>
                  <a:gd name="T48" fmla="*/ 221 w 270"/>
                  <a:gd name="T49" fmla="*/ 13 h 54"/>
                  <a:gd name="T50" fmla="*/ 234 w 270"/>
                  <a:gd name="T51" fmla="*/ 15 h 54"/>
                  <a:gd name="T52" fmla="*/ 244 w 270"/>
                  <a:gd name="T53" fmla="*/ 15 h 54"/>
                  <a:gd name="T54" fmla="*/ 255 w 270"/>
                  <a:gd name="T55" fmla="*/ 17 h 54"/>
                  <a:gd name="T56" fmla="*/ 266 w 270"/>
                  <a:gd name="T57" fmla="*/ 21 h 54"/>
                  <a:gd name="T58" fmla="*/ 270 w 270"/>
                  <a:gd name="T59" fmla="*/ 24 h 54"/>
                  <a:gd name="T60" fmla="*/ 255 w 270"/>
                  <a:gd name="T61" fmla="*/ 24 h 54"/>
                  <a:gd name="T62" fmla="*/ 173 w 270"/>
                  <a:gd name="T63" fmla="*/ 30 h 54"/>
                  <a:gd name="T64" fmla="*/ 195 w 270"/>
                  <a:gd name="T65" fmla="*/ 54 h 54"/>
                  <a:gd name="T66" fmla="*/ 104 w 270"/>
                  <a:gd name="T67" fmla="*/ 37 h 54"/>
                  <a:gd name="T68" fmla="*/ 0 w 270"/>
                  <a:gd name="T69" fmla="*/ 49 h 54"/>
                  <a:gd name="T70" fmla="*/ 0 w 270"/>
                  <a:gd name="T71"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0" h="54">
                    <a:moveTo>
                      <a:pt x="0" y="49"/>
                    </a:moveTo>
                    <a:lnTo>
                      <a:pt x="2" y="45"/>
                    </a:lnTo>
                    <a:lnTo>
                      <a:pt x="9" y="41"/>
                    </a:lnTo>
                    <a:lnTo>
                      <a:pt x="19" y="37"/>
                    </a:lnTo>
                    <a:lnTo>
                      <a:pt x="34" y="32"/>
                    </a:lnTo>
                    <a:lnTo>
                      <a:pt x="47" y="24"/>
                    </a:lnTo>
                    <a:lnTo>
                      <a:pt x="65" y="17"/>
                    </a:lnTo>
                    <a:lnTo>
                      <a:pt x="82" y="11"/>
                    </a:lnTo>
                    <a:lnTo>
                      <a:pt x="102" y="6"/>
                    </a:lnTo>
                    <a:lnTo>
                      <a:pt x="112" y="2"/>
                    </a:lnTo>
                    <a:lnTo>
                      <a:pt x="128" y="0"/>
                    </a:lnTo>
                    <a:lnTo>
                      <a:pt x="136" y="0"/>
                    </a:lnTo>
                    <a:lnTo>
                      <a:pt x="147" y="0"/>
                    </a:lnTo>
                    <a:lnTo>
                      <a:pt x="160" y="0"/>
                    </a:lnTo>
                    <a:lnTo>
                      <a:pt x="164" y="2"/>
                    </a:lnTo>
                    <a:lnTo>
                      <a:pt x="132" y="21"/>
                    </a:lnTo>
                    <a:lnTo>
                      <a:pt x="132" y="19"/>
                    </a:lnTo>
                    <a:lnTo>
                      <a:pt x="138" y="17"/>
                    </a:lnTo>
                    <a:lnTo>
                      <a:pt x="145" y="15"/>
                    </a:lnTo>
                    <a:lnTo>
                      <a:pt x="158" y="15"/>
                    </a:lnTo>
                    <a:lnTo>
                      <a:pt x="169" y="15"/>
                    </a:lnTo>
                    <a:lnTo>
                      <a:pt x="184" y="13"/>
                    </a:lnTo>
                    <a:lnTo>
                      <a:pt x="197" y="13"/>
                    </a:lnTo>
                    <a:lnTo>
                      <a:pt x="212" y="13"/>
                    </a:lnTo>
                    <a:lnTo>
                      <a:pt x="221" y="13"/>
                    </a:lnTo>
                    <a:lnTo>
                      <a:pt x="234" y="15"/>
                    </a:lnTo>
                    <a:lnTo>
                      <a:pt x="244" y="15"/>
                    </a:lnTo>
                    <a:lnTo>
                      <a:pt x="255" y="17"/>
                    </a:lnTo>
                    <a:lnTo>
                      <a:pt x="266" y="21"/>
                    </a:lnTo>
                    <a:lnTo>
                      <a:pt x="270" y="24"/>
                    </a:lnTo>
                    <a:lnTo>
                      <a:pt x="255" y="24"/>
                    </a:lnTo>
                    <a:lnTo>
                      <a:pt x="173" y="30"/>
                    </a:lnTo>
                    <a:lnTo>
                      <a:pt x="195" y="54"/>
                    </a:lnTo>
                    <a:lnTo>
                      <a:pt x="104" y="37"/>
                    </a:lnTo>
                    <a:lnTo>
                      <a:pt x="0" y="49"/>
                    </a:lnTo>
                    <a:lnTo>
                      <a:pt x="0" y="49"/>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26" name="Group 625"/>
          <p:cNvGrpSpPr/>
          <p:nvPr/>
        </p:nvGrpSpPr>
        <p:grpSpPr>
          <a:xfrm>
            <a:off x="1603375" y="1847850"/>
            <a:ext cx="3098801" cy="1604963"/>
            <a:chOff x="1603375" y="1847850"/>
            <a:chExt cx="3098801" cy="1604963"/>
          </a:xfrm>
        </p:grpSpPr>
        <p:sp>
          <p:nvSpPr>
            <p:cNvPr id="519" name="Freeform 512"/>
            <p:cNvSpPr>
              <a:spLocks/>
            </p:cNvSpPr>
            <p:nvPr/>
          </p:nvSpPr>
          <p:spPr bwMode="auto">
            <a:xfrm>
              <a:off x="2070100" y="2381250"/>
              <a:ext cx="460375" cy="163513"/>
            </a:xfrm>
            <a:custGeom>
              <a:avLst/>
              <a:gdLst>
                <a:gd name="T0" fmla="*/ 0 w 290"/>
                <a:gd name="T1" fmla="*/ 88 h 103"/>
                <a:gd name="T2" fmla="*/ 59 w 290"/>
                <a:gd name="T3" fmla="*/ 43 h 103"/>
                <a:gd name="T4" fmla="*/ 46 w 290"/>
                <a:gd name="T5" fmla="*/ 0 h 103"/>
                <a:gd name="T6" fmla="*/ 176 w 290"/>
                <a:gd name="T7" fmla="*/ 6 h 103"/>
                <a:gd name="T8" fmla="*/ 290 w 290"/>
                <a:gd name="T9" fmla="*/ 30 h 103"/>
                <a:gd name="T10" fmla="*/ 210 w 290"/>
                <a:gd name="T11" fmla="*/ 52 h 103"/>
                <a:gd name="T12" fmla="*/ 271 w 290"/>
                <a:gd name="T13" fmla="*/ 103 h 103"/>
                <a:gd name="T14" fmla="*/ 0 w 290"/>
                <a:gd name="T15" fmla="*/ 88 h 103"/>
                <a:gd name="T16" fmla="*/ 0 w 290"/>
                <a:gd name="T17" fmla="*/ 8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103">
                  <a:moveTo>
                    <a:pt x="0" y="88"/>
                  </a:moveTo>
                  <a:lnTo>
                    <a:pt x="59" y="43"/>
                  </a:lnTo>
                  <a:lnTo>
                    <a:pt x="46" y="0"/>
                  </a:lnTo>
                  <a:lnTo>
                    <a:pt x="176" y="6"/>
                  </a:lnTo>
                  <a:lnTo>
                    <a:pt x="290" y="30"/>
                  </a:lnTo>
                  <a:lnTo>
                    <a:pt x="210" y="52"/>
                  </a:lnTo>
                  <a:lnTo>
                    <a:pt x="271" y="103"/>
                  </a:lnTo>
                  <a:lnTo>
                    <a:pt x="0" y="88"/>
                  </a:lnTo>
                  <a:lnTo>
                    <a:pt x="0" y="88"/>
                  </a:lnTo>
                  <a:close/>
                </a:path>
              </a:pathLst>
            </a:custGeom>
            <a:solidFill>
              <a:srgbClr val="4A6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588"/>
            <p:cNvSpPr>
              <a:spLocks/>
            </p:cNvSpPr>
            <p:nvPr/>
          </p:nvSpPr>
          <p:spPr bwMode="auto">
            <a:xfrm>
              <a:off x="4141788" y="2562225"/>
              <a:ext cx="433388" cy="776288"/>
            </a:xfrm>
            <a:custGeom>
              <a:avLst/>
              <a:gdLst>
                <a:gd name="T0" fmla="*/ 91 w 273"/>
                <a:gd name="T1" fmla="*/ 7 h 489"/>
                <a:gd name="T2" fmla="*/ 108 w 273"/>
                <a:gd name="T3" fmla="*/ 28 h 489"/>
                <a:gd name="T4" fmla="*/ 132 w 273"/>
                <a:gd name="T5" fmla="*/ 54 h 489"/>
                <a:gd name="T6" fmla="*/ 160 w 273"/>
                <a:gd name="T7" fmla="*/ 89 h 489"/>
                <a:gd name="T8" fmla="*/ 180 w 273"/>
                <a:gd name="T9" fmla="*/ 119 h 489"/>
                <a:gd name="T10" fmla="*/ 199 w 273"/>
                <a:gd name="T11" fmla="*/ 150 h 489"/>
                <a:gd name="T12" fmla="*/ 216 w 273"/>
                <a:gd name="T13" fmla="*/ 180 h 489"/>
                <a:gd name="T14" fmla="*/ 236 w 273"/>
                <a:gd name="T15" fmla="*/ 208 h 489"/>
                <a:gd name="T16" fmla="*/ 247 w 273"/>
                <a:gd name="T17" fmla="*/ 234 h 489"/>
                <a:gd name="T18" fmla="*/ 262 w 273"/>
                <a:gd name="T19" fmla="*/ 258 h 489"/>
                <a:gd name="T20" fmla="*/ 270 w 273"/>
                <a:gd name="T21" fmla="*/ 275 h 489"/>
                <a:gd name="T22" fmla="*/ 273 w 273"/>
                <a:gd name="T23" fmla="*/ 282 h 489"/>
                <a:gd name="T24" fmla="*/ 273 w 273"/>
                <a:gd name="T25" fmla="*/ 290 h 489"/>
                <a:gd name="T26" fmla="*/ 270 w 273"/>
                <a:gd name="T27" fmla="*/ 310 h 489"/>
                <a:gd name="T28" fmla="*/ 268 w 273"/>
                <a:gd name="T29" fmla="*/ 333 h 489"/>
                <a:gd name="T30" fmla="*/ 266 w 273"/>
                <a:gd name="T31" fmla="*/ 359 h 489"/>
                <a:gd name="T32" fmla="*/ 260 w 273"/>
                <a:gd name="T33" fmla="*/ 377 h 489"/>
                <a:gd name="T34" fmla="*/ 255 w 273"/>
                <a:gd name="T35" fmla="*/ 390 h 489"/>
                <a:gd name="T36" fmla="*/ 247 w 273"/>
                <a:gd name="T37" fmla="*/ 401 h 489"/>
                <a:gd name="T38" fmla="*/ 238 w 273"/>
                <a:gd name="T39" fmla="*/ 420 h 489"/>
                <a:gd name="T40" fmla="*/ 227 w 273"/>
                <a:gd name="T41" fmla="*/ 442 h 489"/>
                <a:gd name="T42" fmla="*/ 218 w 273"/>
                <a:gd name="T43" fmla="*/ 463 h 489"/>
                <a:gd name="T44" fmla="*/ 212 w 273"/>
                <a:gd name="T45" fmla="*/ 481 h 489"/>
                <a:gd name="T46" fmla="*/ 210 w 273"/>
                <a:gd name="T47" fmla="*/ 489 h 489"/>
                <a:gd name="T48" fmla="*/ 186 w 273"/>
                <a:gd name="T49" fmla="*/ 485 h 489"/>
                <a:gd name="T50" fmla="*/ 173 w 273"/>
                <a:gd name="T51" fmla="*/ 472 h 489"/>
                <a:gd name="T52" fmla="*/ 171 w 273"/>
                <a:gd name="T53" fmla="*/ 465 h 489"/>
                <a:gd name="T54" fmla="*/ 162 w 273"/>
                <a:gd name="T55" fmla="*/ 450 h 489"/>
                <a:gd name="T56" fmla="*/ 160 w 273"/>
                <a:gd name="T57" fmla="*/ 433 h 489"/>
                <a:gd name="T58" fmla="*/ 160 w 273"/>
                <a:gd name="T59" fmla="*/ 411 h 489"/>
                <a:gd name="T60" fmla="*/ 164 w 273"/>
                <a:gd name="T61" fmla="*/ 383 h 489"/>
                <a:gd name="T62" fmla="*/ 175 w 273"/>
                <a:gd name="T63" fmla="*/ 362 h 489"/>
                <a:gd name="T64" fmla="*/ 186 w 273"/>
                <a:gd name="T65" fmla="*/ 344 h 489"/>
                <a:gd name="T66" fmla="*/ 190 w 273"/>
                <a:gd name="T67" fmla="*/ 340 h 489"/>
                <a:gd name="T68" fmla="*/ 171 w 273"/>
                <a:gd name="T69" fmla="*/ 251 h 489"/>
                <a:gd name="T70" fmla="*/ 151 w 273"/>
                <a:gd name="T71" fmla="*/ 251 h 489"/>
                <a:gd name="T72" fmla="*/ 128 w 273"/>
                <a:gd name="T73" fmla="*/ 247 h 489"/>
                <a:gd name="T74" fmla="*/ 102 w 273"/>
                <a:gd name="T75" fmla="*/ 236 h 489"/>
                <a:gd name="T76" fmla="*/ 67 w 273"/>
                <a:gd name="T77" fmla="*/ 214 h 489"/>
                <a:gd name="T78" fmla="*/ 35 w 273"/>
                <a:gd name="T79" fmla="*/ 189 h 489"/>
                <a:gd name="T80" fmla="*/ 9 w 273"/>
                <a:gd name="T81" fmla="*/ 169 h 489"/>
                <a:gd name="T82" fmla="*/ 0 w 273"/>
                <a:gd name="T83" fmla="*/ 163 h 489"/>
                <a:gd name="T84" fmla="*/ 84 w 273"/>
                <a:gd name="T85"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3" h="489">
                  <a:moveTo>
                    <a:pt x="84" y="0"/>
                  </a:moveTo>
                  <a:lnTo>
                    <a:pt x="91" y="7"/>
                  </a:lnTo>
                  <a:lnTo>
                    <a:pt x="97" y="15"/>
                  </a:lnTo>
                  <a:lnTo>
                    <a:pt x="108" y="28"/>
                  </a:lnTo>
                  <a:lnTo>
                    <a:pt x="119" y="39"/>
                  </a:lnTo>
                  <a:lnTo>
                    <a:pt x="132" y="54"/>
                  </a:lnTo>
                  <a:lnTo>
                    <a:pt x="145" y="72"/>
                  </a:lnTo>
                  <a:lnTo>
                    <a:pt x="160" y="89"/>
                  </a:lnTo>
                  <a:lnTo>
                    <a:pt x="171" y="104"/>
                  </a:lnTo>
                  <a:lnTo>
                    <a:pt x="180" y="119"/>
                  </a:lnTo>
                  <a:lnTo>
                    <a:pt x="188" y="134"/>
                  </a:lnTo>
                  <a:lnTo>
                    <a:pt x="199" y="150"/>
                  </a:lnTo>
                  <a:lnTo>
                    <a:pt x="208" y="163"/>
                  </a:lnTo>
                  <a:lnTo>
                    <a:pt x="216" y="180"/>
                  </a:lnTo>
                  <a:lnTo>
                    <a:pt x="225" y="193"/>
                  </a:lnTo>
                  <a:lnTo>
                    <a:pt x="236" y="208"/>
                  </a:lnTo>
                  <a:lnTo>
                    <a:pt x="240" y="221"/>
                  </a:lnTo>
                  <a:lnTo>
                    <a:pt x="247" y="234"/>
                  </a:lnTo>
                  <a:lnTo>
                    <a:pt x="255" y="247"/>
                  </a:lnTo>
                  <a:lnTo>
                    <a:pt x="262" y="258"/>
                  </a:lnTo>
                  <a:lnTo>
                    <a:pt x="264" y="266"/>
                  </a:lnTo>
                  <a:lnTo>
                    <a:pt x="270" y="275"/>
                  </a:lnTo>
                  <a:lnTo>
                    <a:pt x="273" y="279"/>
                  </a:lnTo>
                  <a:lnTo>
                    <a:pt x="273" y="282"/>
                  </a:lnTo>
                  <a:lnTo>
                    <a:pt x="273" y="282"/>
                  </a:lnTo>
                  <a:lnTo>
                    <a:pt x="273" y="290"/>
                  </a:lnTo>
                  <a:lnTo>
                    <a:pt x="270" y="299"/>
                  </a:lnTo>
                  <a:lnTo>
                    <a:pt x="270" y="310"/>
                  </a:lnTo>
                  <a:lnTo>
                    <a:pt x="268" y="320"/>
                  </a:lnTo>
                  <a:lnTo>
                    <a:pt x="268" y="333"/>
                  </a:lnTo>
                  <a:lnTo>
                    <a:pt x="266" y="346"/>
                  </a:lnTo>
                  <a:lnTo>
                    <a:pt x="266" y="359"/>
                  </a:lnTo>
                  <a:lnTo>
                    <a:pt x="264" y="368"/>
                  </a:lnTo>
                  <a:lnTo>
                    <a:pt x="260" y="377"/>
                  </a:lnTo>
                  <a:lnTo>
                    <a:pt x="255" y="383"/>
                  </a:lnTo>
                  <a:lnTo>
                    <a:pt x="255" y="390"/>
                  </a:lnTo>
                  <a:lnTo>
                    <a:pt x="249" y="394"/>
                  </a:lnTo>
                  <a:lnTo>
                    <a:pt x="247" y="401"/>
                  </a:lnTo>
                  <a:lnTo>
                    <a:pt x="240" y="409"/>
                  </a:lnTo>
                  <a:lnTo>
                    <a:pt x="238" y="420"/>
                  </a:lnTo>
                  <a:lnTo>
                    <a:pt x="231" y="429"/>
                  </a:lnTo>
                  <a:lnTo>
                    <a:pt x="227" y="442"/>
                  </a:lnTo>
                  <a:lnTo>
                    <a:pt x="221" y="450"/>
                  </a:lnTo>
                  <a:lnTo>
                    <a:pt x="218" y="463"/>
                  </a:lnTo>
                  <a:lnTo>
                    <a:pt x="212" y="472"/>
                  </a:lnTo>
                  <a:lnTo>
                    <a:pt x="212" y="481"/>
                  </a:lnTo>
                  <a:lnTo>
                    <a:pt x="210" y="485"/>
                  </a:lnTo>
                  <a:lnTo>
                    <a:pt x="210" y="489"/>
                  </a:lnTo>
                  <a:lnTo>
                    <a:pt x="201" y="489"/>
                  </a:lnTo>
                  <a:lnTo>
                    <a:pt x="186" y="485"/>
                  </a:lnTo>
                  <a:lnTo>
                    <a:pt x="180" y="478"/>
                  </a:lnTo>
                  <a:lnTo>
                    <a:pt x="173" y="472"/>
                  </a:lnTo>
                  <a:lnTo>
                    <a:pt x="171" y="468"/>
                  </a:lnTo>
                  <a:lnTo>
                    <a:pt x="171" y="465"/>
                  </a:lnTo>
                  <a:lnTo>
                    <a:pt x="167" y="459"/>
                  </a:lnTo>
                  <a:lnTo>
                    <a:pt x="162" y="450"/>
                  </a:lnTo>
                  <a:lnTo>
                    <a:pt x="160" y="442"/>
                  </a:lnTo>
                  <a:lnTo>
                    <a:pt x="160" y="433"/>
                  </a:lnTo>
                  <a:lnTo>
                    <a:pt x="158" y="422"/>
                  </a:lnTo>
                  <a:lnTo>
                    <a:pt x="160" y="411"/>
                  </a:lnTo>
                  <a:lnTo>
                    <a:pt x="160" y="396"/>
                  </a:lnTo>
                  <a:lnTo>
                    <a:pt x="164" y="383"/>
                  </a:lnTo>
                  <a:lnTo>
                    <a:pt x="169" y="372"/>
                  </a:lnTo>
                  <a:lnTo>
                    <a:pt x="175" y="362"/>
                  </a:lnTo>
                  <a:lnTo>
                    <a:pt x="180" y="351"/>
                  </a:lnTo>
                  <a:lnTo>
                    <a:pt x="186" y="344"/>
                  </a:lnTo>
                  <a:lnTo>
                    <a:pt x="188" y="340"/>
                  </a:lnTo>
                  <a:lnTo>
                    <a:pt x="190" y="340"/>
                  </a:lnTo>
                  <a:lnTo>
                    <a:pt x="205" y="301"/>
                  </a:lnTo>
                  <a:lnTo>
                    <a:pt x="171" y="251"/>
                  </a:lnTo>
                  <a:lnTo>
                    <a:pt x="164" y="251"/>
                  </a:lnTo>
                  <a:lnTo>
                    <a:pt x="151" y="251"/>
                  </a:lnTo>
                  <a:lnTo>
                    <a:pt x="138" y="249"/>
                  </a:lnTo>
                  <a:lnTo>
                    <a:pt x="128" y="247"/>
                  </a:lnTo>
                  <a:lnTo>
                    <a:pt x="115" y="240"/>
                  </a:lnTo>
                  <a:lnTo>
                    <a:pt x="102" y="236"/>
                  </a:lnTo>
                  <a:lnTo>
                    <a:pt x="84" y="223"/>
                  </a:lnTo>
                  <a:lnTo>
                    <a:pt x="67" y="214"/>
                  </a:lnTo>
                  <a:lnTo>
                    <a:pt x="50" y="199"/>
                  </a:lnTo>
                  <a:lnTo>
                    <a:pt x="35" y="189"/>
                  </a:lnTo>
                  <a:lnTo>
                    <a:pt x="19" y="178"/>
                  </a:lnTo>
                  <a:lnTo>
                    <a:pt x="9" y="169"/>
                  </a:lnTo>
                  <a:lnTo>
                    <a:pt x="2" y="163"/>
                  </a:lnTo>
                  <a:lnTo>
                    <a:pt x="0" y="163"/>
                  </a:lnTo>
                  <a:lnTo>
                    <a:pt x="84" y="0"/>
                  </a:lnTo>
                  <a:lnTo>
                    <a:pt x="84"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589"/>
            <p:cNvSpPr>
              <a:spLocks/>
            </p:cNvSpPr>
            <p:nvPr/>
          </p:nvSpPr>
          <p:spPr bwMode="auto">
            <a:xfrm>
              <a:off x="2641600" y="2316163"/>
              <a:ext cx="1692275" cy="1136650"/>
            </a:xfrm>
            <a:custGeom>
              <a:avLst/>
              <a:gdLst>
                <a:gd name="T0" fmla="*/ 670 w 1066"/>
                <a:gd name="T1" fmla="*/ 523 h 716"/>
                <a:gd name="T2" fmla="*/ 722 w 1066"/>
                <a:gd name="T3" fmla="*/ 625 h 716"/>
                <a:gd name="T4" fmla="*/ 759 w 1066"/>
                <a:gd name="T5" fmla="*/ 707 h 716"/>
                <a:gd name="T6" fmla="*/ 869 w 1066"/>
                <a:gd name="T7" fmla="*/ 711 h 716"/>
                <a:gd name="T8" fmla="*/ 865 w 1066"/>
                <a:gd name="T9" fmla="*/ 692 h 716"/>
                <a:gd name="T10" fmla="*/ 852 w 1066"/>
                <a:gd name="T11" fmla="*/ 679 h 716"/>
                <a:gd name="T12" fmla="*/ 835 w 1066"/>
                <a:gd name="T13" fmla="*/ 675 h 716"/>
                <a:gd name="T14" fmla="*/ 813 w 1066"/>
                <a:gd name="T15" fmla="*/ 675 h 716"/>
                <a:gd name="T16" fmla="*/ 789 w 1066"/>
                <a:gd name="T17" fmla="*/ 625 h 716"/>
                <a:gd name="T18" fmla="*/ 789 w 1066"/>
                <a:gd name="T19" fmla="*/ 614 h 716"/>
                <a:gd name="T20" fmla="*/ 789 w 1066"/>
                <a:gd name="T21" fmla="*/ 592 h 716"/>
                <a:gd name="T22" fmla="*/ 794 w 1066"/>
                <a:gd name="T23" fmla="*/ 562 h 716"/>
                <a:gd name="T24" fmla="*/ 800 w 1066"/>
                <a:gd name="T25" fmla="*/ 530 h 716"/>
                <a:gd name="T26" fmla="*/ 807 w 1066"/>
                <a:gd name="T27" fmla="*/ 497 h 716"/>
                <a:gd name="T28" fmla="*/ 815 w 1066"/>
                <a:gd name="T29" fmla="*/ 471 h 716"/>
                <a:gd name="T30" fmla="*/ 824 w 1066"/>
                <a:gd name="T31" fmla="*/ 454 h 716"/>
                <a:gd name="T32" fmla="*/ 828 w 1066"/>
                <a:gd name="T33" fmla="*/ 447 h 716"/>
                <a:gd name="T34" fmla="*/ 880 w 1066"/>
                <a:gd name="T35" fmla="*/ 447 h 716"/>
                <a:gd name="T36" fmla="*/ 975 w 1066"/>
                <a:gd name="T37" fmla="*/ 408 h 716"/>
                <a:gd name="T38" fmla="*/ 1014 w 1066"/>
                <a:gd name="T39" fmla="*/ 419 h 716"/>
                <a:gd name="T40" fmla="*/ 932 w 1066"/>
                <a:gd name="T41" fmla="*/ 6 h 716"/>
                <a:gd name="T42" fmla="*/ 878 w 1066"/>
                <a:gd name="T43" fmla="*/ 2 h 716"/>
                <a:gd name="T44" fmla="*/ 861 w 1066"/>
                <a:gd name="T45" fmla="*/ 21 h 716"/>
                <a:gd name="T46" fmla="*/ 837 w 1066"/>
                <a:gd name="T47" fmla="*/ 41 h 716"/>
                <a:gd name="T48" fmla="*/ 817 w 1066"/>
                <a:gd name="T49" fmla="*/ 56 h 716"/>
                <a:gd name="T50" fmla="*/ 794 w 1066"/>
                <a:gd name="T51" fmla="*/ 73 h 716"/>
                <a:gd name="T52" fmla="*/ 765 w 1066"/>
                <a:gd name="T53" fmla="*/ 84 h 716"/>
                <a:gd name="T54" fmla="*/ 733 w 1066"/>
                <a:gd name="T55" fmla="*/ 93 h 716"/>
                <a:gd name="T56" fmla="*/ 698 w 1066"/>
                <a:gd name="T57" fmla="*/ 99 h 716"/>
                <a:gd name="T58" fmla="*/ 664 w 1066"/>
                <a:gd name="T59" fmla="*/ 99 h 716"/>
                <a:gd name="T60" fmla="*/ 631 w 1066"/>
                <a:gd name="T61" fmla="*/ 99 h 716"/>
                <a:gd name="T62" fmla="*/ 601 w 1066"/>
                <a:gd name="T63" fmla="*/ 97 h 716"/>
                <a:gd name="T64" fmla="*/ 573 w 1066"/>
                <a:gd name="T65" fmla="*/ 93 h 716"/>
                <a:gd name="T66" fmla="*/ 553 w 1066"/>
                <a:gd name="T67" fmla="*/ 90 h 716"/>
                <a:gd name="T68" fmla="*/ 545 w 1066"/>
                <a:gd name="T69" fmla="*/ 90 h 716"/>
                <a:gd name="T70" fmla="*/ 532 w 1066"/>
                <a:gd name="T71" fmla="*/ 82 h 716"/>
                <a:gd name="T72" fmla="*/ 501 w 1066"/>
                <a:gd name="T73" fmla="*/ 67 h 716"/>
                <a:gd name="T74" fmla="*/ 478 w 1066"/>
                <a:gd name="T75" fmla="*/ 56 h 716"/>
                <a:gd name="T76" fmla="*/ 454 w 1066"/>
                <a:gd name="T77" fmla="*/ 47 h 716"/>
                <a:gd name="T78" fmla="*/ 426 w 1066"/>
                <a:gd name="T79" fmla="*/ 41 h 716"/>
                <a:gd name="T80" fmla="*/ 400 w 1066"/>
                <a:gd name="T81" fmla="*/ 36 h 716"/>
                <a:gd name="T82" fmla="*/ 367 w 1066"/>
                <a:gd name="T83" fmla="*/ 32 h 716"/>
                <a:gd name="T84" fmla="*/ 335 w 1066"/>
                <a:gd name="T85" fmla="*/ 32 h 716"/>
                <a:gd name="T86" fmla="*/ 305 w 1066"/>
                <a:gd name="T87" fmla="*/ 32 h 716"/>
                <a:gd name="T88" fmla="*/ 274 w 1066"/>
                <a:gd name="T89" fmla="*/ 36 h 716"/>
                <a:gd name="T90" fmla="*/ 242 w 1066"/>
                <a:gd name="T91" fmla="*/ 41 h 716"/>
                <a:gd name="T92" fmla="*/ 214 w 1066"/>
                <a:gd name="T93" fmla="*/ 47 h 716"/>
                <a:gd name="T94" fmla="*/ 188 w 1066"/>
                <a:gd name="T95" fmla="*/ 54 h 716"/>
                <a:gd name="T96" fmla="*/ 164 w 1066"/>
                <a:gd name="T97" fmla="*/ 64 h 716"/>
                <a:gd name="T98" fmla="*/ 140 w 1066"/>
                <a:gd name="T99" fmla="*/ 73 h 716"/>
                <a:gd name="T100" fmla="*/ 121 w 1066"/>
                <a:gd name="T101" fmla="*/ 82 h 716"/>
                <a:gd name="T102" fmla="*/ 90 w 1066"/>
                <a:gd name="T103" fmla="*/ 101 h 716"/>
                <a:gd name="T104" fmla="*/ 73 w 1066"/>
                <a:gd name="T105" fmla="*/ 114 h 716"/>
                <a:gd name="T106" fmla="*/ 69 w 1066"/>
                <a:gd name="T107" fmla="*/ 121 h 716"/>
                <a:gd name="T108" fmla="*/ 77 w 1066"/>
                <a:gd name="T109" fmla="*/ 413 h 716"/>
                <a:gd name="T110" fmla="*/ 192 w 1066"/>
                <a:gd name="T111" fmla="*/ 491 h 716"/>
                <a:gd name="T112" fmla="*/ 292 w 1066"/>
                <a:gd name="T113" fmla="*/ 354 h 716"/>
                <a:gd name="T114" fmla="*/ 716 w 1066"/>
                <a:gd name="T115" fmla="*/ 395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6" h="716">
                  <a:moveTo>
                    <a:pt x="716" y="395"/>
                  </a:moveTo>
                  <a:lnTo>
                    <a:pt x="670" y="523"/>
                  </a:lnTo>
                  <a:lnTo>
                    <a:pt x="675" y="553"/>
                  </a:lnTo>
                  <a:lnTo>
                    <a:pt x="722" y="625"/>
                  </a:lnTo>
                  <a:lnTo>
                    <a:pt x="722" y="659"/>
                  </a:lnTo>
                  <a:lnTo>
                    <a:pt x="759" y="707"/>
                  </a:lnTo>
                  <a:lnTo>
                    <a:pt x="869" y="716"/>
                  </a:lnTo>
                  <a:lnTo>
                    <a:pt x="869" y="711"/>
                  </a:lnTo>
                  <a:lnTo>
                    <a:pt x="869" y="703"/>
                  </a:lnTo>
                  <a:lnTo>
                    <a:pt x="865" y="692"/>
                  </a:lnTo>
                  <a:lnTo>
                    <a:pt x="858" y="683"/>
                  </a:lnTo>
                  <a:lnTo>
                    <a:pt x="852" y="679"/>
                  </a:lnTo>
                  <a:lnTo>
                    <a:pt x="843" y="677"/>
                  </a:lnTo>
                  <a:lnTo>
                    <a:pt x="835" y="675"/>
                  </a:lnTo>
                  <a:lnTo>
                    <a:pt x="828" y="675"/>
                  </a:lnTo>
                  <a:lnTo>
                    <a:pt x="813" y="675"/>
                  </a:lnTo>
                  <a:lnTo>
                    <a:pt x="809" y="675"/>
                  </a:lnTo>
                  <a:lnTo>
                    <a:pt x="789" y="625"/>
                  </a:lnTo>
                  <a:lnTo>
                    <a:pt x="789" y="623"/>
                  </a:lnTo>
                  <a:lnTo>
                    <a:pt x="789" y="614"/>
                  </a:lnTo>
                  <a:lnTo>
                    <a:pt x="789" y="605"/>
                  </a:lnTo>
                  <a:lnTo>
                    <a:pt x="789" y="592"/>
                  </a:lnTo>
                  <a:lnTo>
                    <a:pt x="789" y="577"/>
                  </a:lnTo>
                  <a:lnTo>
                    <a:pt x="794" y="562"/>
                  </a:lnTo>
                  <a:lnTo>
                    <a:pt x="796" y="545"/>
                  </a:lnTo>
                  <a:lnTo>
                    <a:pt x="800" y="530"/>
                  </a:lnTo>
                  <a:lnTo>
                    <a:pt x="802" y="512"/>
                  </a:lnTo>
                  <a:lnTo>
                    <a:pt x="807" y="497"/>
                  </a:lnTo>
                  <a:lnTo>
                    <a:pt x="811" y="480"/>
                  </a:lnTo>
                  <a:lnTo>
                    <a:pt x="815" y="471"/>
                  </a:lnTo>
                  <a:lnTo>
                    <a:pt x="819" y="460"/>
                  </a:lnTo>
                  <a:lnTo>
                    <a:pt x="824" y="454"/>
                  </a:lnTo>
                  <a:lnTo>
                    <a:pt x="826" y="447"/>
                  </a:lnTo>
                  <a:lnTo>
                    <a:pt x="828" y="447"/>
                  </a:lnTo>
                  <a:lnTo>
                    <a:pt x="880" y="395"/>
                  </a:lnTo>
                  <a:lnTo>
                    <a:pt x="880" y="447"/>
                  </a:lnTo>
                  <a:lnTo>
                    <a:pt x="906" y="437"/>
                  </a:lnTo>
                  <a:lnTo>
                    <a:pt x="975" y="408"/>
                  </a:lnTo>
                  <a:lnTo>
                    <a:pt x="967" y="467"/>
                  </a:lnTo>
                  <a:lnTo>
                    <a:pt x="1014" y="419"/>
                  </a:lnTo>
                  <a:lnTo>
                    <a:pt x="1066" y="305"/>
                  </a:lnTo>
                  <a:lnTo>
                    <a:pt x="932" y="6"/>
                  </a:lnTo>
                  <a:lnTo>
                    <a:pt x="880" y="0"/>
                  </a:lnTo>
                  <a:lnTo>
                    <a:pt x="878" y="2"/>
                  </a:lnTo>
                  <a:lnTo>
                    <a:pt x="871" y="10"/>
                  </a:lnTo>
                  <a:lnTo>
                    <a:pt x="861" y="21"/>
                  </a:lnTo>
                  <a:lnTo>
                    <a:pt x="848" y="36"/>
                  </a:lnTo>
                  <a:lnTo>
                    <a:pt x="837" y="41"/>
                  </a:lnTo>
                  <a:lnTo>
                    <a:pt x="828" y="49"/>
                  </a:lnTo>
                  <a:lnTo>
                    <a:pt x="817" y="56"/>
                  </a:lnTo>
                  <a:lnTo>
                    <a:pt x="807" y="64"/>
                  </a:lnTo>
                  <a:lnTo>
                    <a:pt x="794" y="73"/>
                  </a:lnTo>
                  <a:lnTo>
                    <a:pt x="781" y="80"/>
                  </a:lnTo>
                  <a:lnTo>
                    <a:pt x="765" y="84"/>
                  </a:lnTo>
                  <a:lnTo>
                    <a:pt x="752" y="90"/>
                  </a:lnTo>
                  <a:lnTo>
                    <a:pt x="733" y="93"/>
                  </a:lnTo>
                  <a:lnTo>
                    <a:pt x="718" y="97"/>
                  </a:lnTo>
                  <a:lnTo>
                    <a:pt x="698" y="99"/>
                  </a:lnTo>
                  <a:lnTo>
                    <a:pt x="683" y="99"/>
                  </a:lnTo>
                  <a:lnTo>
                    <a:pt x="664" y="99"/>
                  </a:lnTo>
                  <a:lnTo>
                    <a:pt x="646" y="99"/>
                  </a:lnTo>
                  <a:lnTo>
                    <a:pt x="631" y="99"/>
                  </a:lnTo>
                  <a:lnTo>
                    <a:pt x="616" y="99"/>
                  </a:lnTo>
                  <a:lnTo>
                    <a:pt x="601" y="97"/>
                  </a:lnTo>
                  <a:lnTo>
                    <a:pt x="586" y="95"/>
                  </a:lnTo>
                  <a:lnTo>
                    <a:pt x="573" y="93"/>
                  </a:lnTo>
                  <a:lnTo>
                    <a:pt x="564" y="93"/>
                  </a:lnTo>
                  <a:lnTo>
                    <a:pt x="553" y="90"/>
                  </a:lnTo>
                  <a:lnTo>
                    <a:pt x="549" y="90"/>
                  </a:lnTo>
                  <a:lnTo>
                    <a:pt x="545" y="90"/>
                  </a:lnTo>
                  <a:lnTo>
                    <a:pt x="540" y="88"/>
                  </a:lnTo>
                  <a:lnTo>
                    <a:pt x="532" y="82"/>
                  </a:lnTo>
                  <a:lnTo>
                    <a:pt x="517" y="73"/>
                  </a:lnTo>
                  <a:lnTo>
                    <a:pt x="501" y="67"/>
                  </a:lnTo>
                  <a:lnTo>
                    <a:pt x="489" y="62"/>
                  </a:lnTo>
                  <a:lnTo>
                    <a:pt x="478" y="56"/>
                  </a:lnTo>
                  <a:lnTo>
                    <a:pt x="467" y="51"/>
                  </a:lnTo>
                  <a:lnTo>
                    <a:pt x="454" y="47"/>
                  </a:lnTo>
                  <a:lnTo>
                    <a:pt x="441" y="43"/>
                  </a:lnTo>
                  <a:lnTo>
                    <a:pt x="426" y="41"/>
                  </a:lnTo>
                  <a:lnTo>
                    <a:pt x="413" y="36"/>
                  </a:lnTo>
                  <a:lnTo>
                    <a:pt x="400" y="36"/>
                  </a:lnTo>
                  <a:lnTo>
                    <a:pt x="382" y="32"/>
                  </a:lnTo>
                  <a:lnTo>
                    <a:pt x="367" y="32"/>
                  </a:lnTo>
                  <a:lnTo>
                    <a:pt x="350" y="32"/>
                  </a:lnTo>
                  <a:lnTo>
                    <a:pt x="335" y="32"/>
                  </a:lnTo>
                  <a:lnTo>
                    <a:pt x="320" y="32"/>
                  </a:lnTo>
                  <a:lnTo>
                    <a:pt x="305" y="32"/>
                  </a:lnTo>
                  <a:lnTo>
                    <a:pt x="289" y="32"/>
                  </a:lnTo>
                  <a:lnTo>
                    <a:pt x="274" y="36"/>
                  </a:lnTo>
                  <a:lnTo>
                    <a:pt x="259" y="36"/>
                  </a:lnTo>
                  <a:lnTo>
                    <a:pt x="242" y="41"/>
                  </a:lnTo>
                  <a:lnTo>
                    <a:pt x="227" y="41"/>
                  </a:lnTo>
                  <a:lnTo>
                    <a:pt x="214" y="47"/>
                  </a:lnTo>
                  <a:lnTo>
                    <a:pt x="201" y="49"/>
                  </a:lnTo>
                  <a:lnTo>
                    <a:pt x="188" y="54"/>
                  </a:lnTo>
                  <a:lnTo>
                    <a:pt x="175" y="58"/>
                  </a:lnTo>
                  <a:lnTo>
                    <a:pt x="164" y="64"/>
                  </a:lnTo>
                  <a:lnTo>
                    <a:pt x="149" y="67"/>
                  </a:lnTo>
                  <a:lnTo>
                    <a:pt x="140" y="73"/>
                  </a:lnTo>
                  <a:lnTo>
                    <a:pt x="129" y="77"/>
                  </a:lnTo>
                  <a:lnTo>
                    <a:pt x="121" y="82"/>
                  </a:lnTo>
                  <a:lnTo>
                    <a:pt x="103" y="90"/>
                  </a:lnTo>
                  <a:lnTo>
                    <a:pt x="90" y="101"/>
                  </a:lnTo>
                  <a:lnTo>
                    <a:pt x="80" y="108"/>
                  </a:lnTo>
                  <a:lnTo>
                    <a:pt x="73" y="114"/>
                  </a:lnTo>
                  <a:lnTo>
                    <a:pt x="69" y="116"/>
                  </a:lnTo>
                  <a:lnTo>
                    <a:pt x="69" y="121"/>
                  </a:lnTo>
                  <a:lnTo>
                    <a:pt x="0" y="268"/>
                  </a:lnTo>
                  <a:lnTo>
                    <a:pt x="77" y="413"/>
                  </a:lnTo>
                  <a:lnTo>
                    <a:pt x="125" y="395"/>
                  </a:lnTo>
                  <a:lnTo>
                    <a:pt x="192" y="491"/>
                  </a:lnTo>
                  <a:lnTo>
                    <a:pt x="268" y="445"/>
                  </a:lnTo>
                  <a:lnTo>
                    <a:pt x="292" y="354"/>
                  </a:lnTo>
                  <a:lnTo>
                    <a:pt x="644" y="337"/>
                  </a:lnTo>
                  <a:lnTo>
                    <a:pt x="716" y="395"/>
                  </a:lnTo>
                  <a:lnTo>
                    <a:pt x="716" y="395"/>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590"/>
            <p:cNvSpPr>
              <a:spLocks/>
            </p:cNvSpPr>
            <p:nvPr/>
          </p:nvSpPr>
          <p:spPr bwMode="auto">
            <a:xfrm>
              <a:off x="3005138" y="2597150"/>
              <a:ext cx="900113" cy="493713"/>
            </a:xfrm>
            <a:custGeom>
              <a:avLst/>
              <a:gdLst>
                <a:gd name="T0" fmla="*/ 15 w 567"/>
                <a:gd name="T1" fmla="*/ 0 h 311"/>
                <a:gd name="T2" fmla="*/ 63 w 567"/>
                <a:gd name="T3" fmla="*/ 6 h 311"/>
                <a:gd name="T4" fmla="*/ 89 w 567"/>
                <a:gd name="T5" fmla="*/ 13 h 311"/>
                <a:gd name="T6" fmla="*/ 119 w 567"/>
                <a:gd name="T7" fmla="*/ 22 h 311"/>
                <a:gd name="T8" fmla="*/ 149 w 567"/>
                <a:gd name="T9" fmla="*/ 30 h 311"/>
                <a:gd name="T10" fmla="*/ 182 w 567"/>
                <a:gd name="T11" fmla="*/ 41 h 311"/>
                <a:gd name="T12" fmla="*/ 214 w 567"/>
                <a:gd name="T13" fmla="*/ 50 h 311"/>
                <a:gd name="T14" fmla="*/ 249 w 567"/>
                <a:gd name="T15" fmla="*/ 58 h 311"/>
                <a:gd name="T16" fmla="*/ 290 w 567"/>
                <a:gd name="T17" fmla="*/ 65 h 311"/>
                <a:gd name="T18" fmla="*/ 331 w 567"/>
                <a:gd name="T19" fmla="*/ 67 h 311"/>
                <a:gd name="T20" fmla="*/ 366 w 567"/>
                <a:gd name="T21" fmla="*/ 67 h 311"/>
                <a:gd name="T22" fmla="*/ 400 w 567"/>
                <a:gd name="T23" fmla="*/ 67 h 311"/>
                <a:gd name="T24" fmla="*/ 426 w 567"/>
                <a:gd name="T25" fmla="*/ 65 h 311"/>
                <a:gd name="T26" fmla="*/ 407 w 567"/>
                <a:gd name="T27" fmla="*/ 6 h 311"/>
                <a:gd name="T28" fmla="*/ 448 w 567"/>
                <a:gd name="T29" fmla="*/ 35 h 311"/>
                <a:gd name="T30" fmla="*/ 497 w 567"/>
                <a:gd name="T31" fmla="*/ 65 h 311"/>
                <a:gd name="T32" fmla="*/ 523 w 567"/>
                <a:gd name="T33" fmla="*/ 67 h 311"/>
                <a:gd name="T34" fmla="*/ 517 w 567"/>
                <a:gd name="T35" fmla="*/ 41 h 311"/>
                <a:gd name="T36" fmla="*/ 567 w 567"/>
                <a:gd name="T37" fmla="*/ 123 h 311"/>
                <a:gd name="T38" fmla="*/ 547 w 567"/>
                <a:gd name="T39" fmla="*/ 141 h 311"/>
                <a:gd name="T40" fmla="*/ 526 w 567"/>
                <a:gd name="T41" fmla="*/ 177 h 311"/>
                <a:gd name="T42" fmla="*/ 497 w 567"/>
                <a:gd name="T43" fmla="*/ 218 h 311"/>
                <a:gd name="T44" fmla="*/ 482 w 567"/>
                <a:gd name="T45" fmla="*/ 257 h 311"/>
                <a:gd name="T46" fmla="*/ 474 w 567"/>
                <a:gd name="T47" fmla="*/ 268 h 311"/>
                <a:gd name="T48" fmla="*/ 443 w 567"/>
                <a:gd name="T49" fmla="*/ 285 h 311"/>
                <a:gd name="T50" fmla="*/ 400 w 567"/>
                <a:gd name="T51" fmla="*/ 298 h 311"/>
                <a:gd name="T52" fmla="*/ 370 w 567"/>
                <a:gd name="T53" fmla="*/ 309 h 311"/>
                <a:gd name="T54" fmla="*/ 337 w 567"/>
                <a:gd name="T55" fmla="*/ 309 h 311"/>
                <a:gd name="T56" fmla="*/ 307 w 567"/>
                <a:gd name="T57" fmla="*/ 309 h 311"/>
                <a:gd name="T58" fmla="*/ 275 w 567"/>
                <a:gd name="T59" fmla="*/ 307 h 311"/>
                <a:gd name="T60" fmla="*/ 253 w 567"/>
                <a:gd name="T61" fmla="*/ 305 h 311"/>
                <a:gd name="T62" fmla="*/ 268 w 567"/>
                <a:gd name="T63" fmla="*/ 270 h 311"/>
                <a:gd name="T64" fmla="*/ 231 w 567"/>
                <a:gd name="T65" fmla="*/ 270 h 311"/>
                <a:gd name="T66" fmla="*/ 197 w 567"/>
                <a:gd name="T67" fmla="*/ 268 h 311"/>
                <a:gd name="T68" fmla="*/ 197 w 567"/>
                <a:gd name="T69" fmla="*/ 242 h 311"/>
                <a:gd name="T70" fmla="*/ 123 w 567"/>
                <a:gd name="T71" fmla="*/ 179 h 311"/>
                <a:gd name="T72" fmla="*/ 52 w 567"/>
                <a:gd name="T73" fmla="*/ 190 h 311"/>
                <a:gd name="T74" fmla="*/ 43 w 567"/>
                <a:gd name="T75" fmla="*/ 151 h 311"/>
                <a:gd name="T76" fmla="*/ 39 w 567"/>
                <a:gd name="T77" fmla="*/ 125 h 311"/>
                <a:gd name="T78" fmla="*/ 32 w 567"/>
                <a:gd name="T79" fmla="*/ 95 h 311"/>
                <a:gd name="T80" fmla="*/ 24 w 567"/>
                <a:gd name="T81" fmla="*/ 67 h 311"/>
                <a:gd name="T82" fmla="*/ 13 w 567"/>
                <a:gd name="T83" fmla="*/ 32 h 311"/>
                <a:gd name="T84" fmla="*/ 2 w 567"/>
                <a:gd name="T85" fmla="*/ 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7" h="311">
                  <a:moveTo>
                    <a:pt x="0" y="0"/>
                  </a:moveTo>
                  <a:lnTo>
                    <a:pt x="6" y="0"/>
                  </a:lnTo>
                  <a:lnTo>
                    <a:pt x="15" y="0"/>
                  </a:lnTo>
                  <a:lnTo>
                    <a:pt x="30" y="2"/>
                  </a:lnTo>
                  <a:lnTo>
                    <a:pt x="43" y="2"/>
                  </a:lnTo>
                  <a:lnTo>
                    <a:pt x="63" y="6"/>
                  </a:lnTo>
                  <a:lnTo>
                    <a:pt x="71" y="6"/>
                  </a:lnTo>
                  <a:lnTo>
                    <a:pt x="80" y="11"/>
                  </a:lnTo>
                  <a:lnTo>
                    <a:pt x="89" y="13"/>
                  </a:lnTo>
                  <a:lnTo>
                    <a:pt x="99" y="15"/>
                  </a:lnTo>
                  <a:lnTo>
                    <a:pt x="108" y="17"/>
                  </a:lnTo>
                  <a:lnTo>
                    <a:pt x="119" y="22"/>
                  </a:lnTo>
                  <a:lnTo>
                    <a:pt x="130" y="24"/>
                  </a:lnTo>
                  <a:lnTo>
                    <a:pt x="138" y="28"/>
                  </a:lnTo>
                  <a:lnTo>
                    <a:pt x="149" y="30"/>
                  </a:lnTo>
                  <a:lnTo>
                    <a:pt x="160" y="32"/>
                  </a:lnTo>
                  <a:lnTo>
                    <a:pt x="171" y="37"/>
                  </a:lnTo>
                  <a:lnTo>
                    <a:pt x="182" y="41"/>
                  </a:lnTo>
                  <a:lnTo>
                    <a:pt x="190" y="43"/>
                  </a:lnTo>
                  <a:lnTo>
                    <a:pt x="201" y="48"/>
                  </a:lnTo>
                  <a:lnTo>
                    <a:pt x="214" y="50"/>
                  </a:lnTo>
                  <a:lnTo>
                    <a:pt x="225" y="54"/>
                  </a:lnTo>
                  <a:lnTo>
                    <a:pt x="236" y="56"/>
                  </a:lnTo>
                  <a:lnTo>
                    <a:pt x="249" y="58"/>
                  </a:lnTo>
                  <a:lnTo>
                    <a:pt x="262" y="60"/>
                  </a:lnTo>
                  <a:lnTo>
                    <a:pt x="277" y="65"/>
                  </a:lnTo>
                  <a:lnTo>
                    <a:pt x="290" y="65"/>
                  </a:lnTo>
                  <a:lnTo>
                    <a:pt x="303" y="67"/>
                  </a:lnTo>
                  <a:lnTo>
                    <a:pt x="316" y="67"/>
                  </a:lnTo>
                  <a:lnTo>
                    <a:pt x="331" y="67"/>
                  </a:lnTo>
                  <a:lnTo>
                    <a:pt x="342" y="67"/>
                  </a:lnTo>
                  <a:lnTo>
                    <a:pt x="355" y="67"/>
                  </a:lnTo>
                  <a:lnTo>
                    <a:pt x="366" y="67"/>
                  </a:lnTo>
                  <a:lnTo>
                    <a:pt x="381" y="67"/>
                  </a:lnTo>
                  <a:lnTo>
                    <a:pt x="389" y="67"/>
                  </a:lnTo>
                  <a:lnTo>
                    <a:pt x="400" y="67"/>
                  </a:lnTo>
                  <a:lnTo>
                    <a:pt x="407" y="65"/>
                  </a:lnTo>
                  <a:lnTo>
                    <a:pt x="415" y="65"/>
                  </a:lnTo>
                  <a:lnTo>
                    <a:pt x="426" y="65"/>
                  </a:lnTo>
                  <a:lnTo>
                    <a:pt x="433" y="65"/>
                  </a:lnTo>
                  <a:lnTo>
                    <a:pt x="407" y="6"/>
                  </a:lnTo>
                  <a:lnTo>
                    <a:pt x="407" y="6"/>
                  </a:lnTo>
                  <a:lnTo>
                    <a:pt x="417" y="15"/>
                  </a:lnTo>
                  <a:lnTo>
                    <a:pt x="430" y="24"/>
                  </a:lnTo>
                  <a:lnTo>
                    <a:pt x="448" y="35"/>
                  </a:lnTo>
                  <a:lnTo>
                    <a:pt x="465" y="45"/>
                  </a:lnTo>
                  <a:lnTo>
                    <a:pt x="482" y="56"/>
                  </a:lnTo>
                  <a:lnTo>
                    <a:pt x="497" y="65"/>
                  </a:lnTo>
                  <a:lnTo>
                    <a:pt x="510" y="69"/>
                  </a:lnTo>
                  <a:lnTo>
                    <a:pt x="517" y="69"/>
                  </a:lnTo>
                  <a:lnTo>
                    <a:pt x="523" y="67"/>
                  </a:lnTo>
                  <a:lnTo>
                    <a:pt x="523" y="60"/>
                  </a:lnTo>
                  <a:lnTo>
                    <a:pt x="523" y="56"/>
                  </a:lnTo>
                  <a:lnTo>
                    <a:pt x="517" y="41"/>
                  </a:lnTo>
                  <a:lnTo>
                    <a:pt x="517" y="37"/>
                  </a:lnTo>
                  <a:lnTo>
                    <a:pt x="567" y="78"/>
                  </a:lnTo>
                  <a:lnTo>
                    <a:pt x="567" y="123"/>
                  </a:lnTo>
                  <a:lnTo>
                    <a:pt x="562" y="125"/>
                  </a:lnTo>
                  <a:lnTo>
                    <a:pt x="554" y="134"/>
                  </a:lnTo>
                  <a:lnTo>
                    <a:pt x="547" y="141"/>
                  </a:lnTo>
                  <a:lnTo>
                    <a:pt x="541" y="151"/>
                  </a:lnTo>
                  <a:lnTo>
                    <a:pt x="532" y="162"/>
                  </a:lnTo>
                  <a:lnTo>
                    <a:pt x="526" y="177"/>
                  </a:lnTo>
                  <a:lnTo>
                    <a:pt x="515" y="190"/>
                  </a:lnTo>
                  <a:lnTo>
                    <a:pt x="506" y="205"/>
                  </a:lnTo>
                  <a:lnTo>
                    <a:pt x="497" y="218"/>
                  </a:lnTo>
                  <a:lnTo>
                    <a:pt x="491" y="236"/>
                  </a:lnTo>
                  <a:lnTo>
                    <a:pt x="484" y="247"/>
                  </a:lnTo>
                  <a:lnTo>
                    <a:pt x="482" y="257"/>
                  </a:lnTo>
                  <a:lnTo>
                    <a:pt x="478" y="264"/>
                  </a:lnTo>
                  <a:lnTo>
                    <a:pt x="478" y="268"/>
                  </a:lnTo>
                  <a:lnTo>
                    <a:pt x="474" y="268"/>
                  </a:lnTo>
                  <a:lnTo>
                    <a:pt x="467" y="270"/>
                  </a:lnTo>
                  <a:lnTo>
                    <a:pt x="459" y="277"/>
                  </a:lnTo>
                  <a:lnTo>
                    <a:pt x="443" y="285"/>
                  </a:lnTo>
                  <a:lnTo>
                    <a:pt x="426" y="290"/>
                  </a:lnTo>
                  <a:lnTo>
                    <a:pt x="409" y="296"/>
                  </a:lnTo>
                  <a:lnTo>
                    <a:pt x="400" y="298"/>
                  </a:lnTo>
                  <a:lnTo>
                    <a:pt x="389" y="303"/>
                  </a:lnTo>
                  <a:lnTo>
                    <a:pt x="378" y="305"/>
                  </a:lnTo>
                  <a:lnTo>
                    <a:pt x="370" y="309"/>
                  </a:lnTo>
                  <a:lnTo>
                    <a:pt x="357" y="309"/>
                  </a:lnTo>
                  <a:lnTo>
                    <a:pt x="348" y="309"/>
                  </a:lnTo>
                  <a:lnTo>
                    <a:pt x="337" y="309"/>
                  </a:lnTo>
                  <a:lnTo>
                    <a:pt x="327" y="311"/>
                  </a:lnTo>
                  <a:lnTo>
                    <a:pt x="316" y="309"/>
                  </a:lnTo>
                  <a:lnTo>
                    <a:pt x="307" y="309"/>
                  </a:lnTo>
                  <a:lnTo>
                    <a:pt x="298" y="309"/>
                  </a:lnTo>
                  <a:lnTo>
                    <a:pt x="290" y="309"/>
                  </a:lnTo>
                  <a:lnTo>
                    <a:pt x="275" y="307"/>
                  </a:lnTo>
                  <a:lnTo>
                    <a:pt x="264" y="305"/>
                  </a:lnTo>
                  <a:lnTo>
                    <a:pt x="255" y="305"/>
                  </a:lnTo>
                  <a:lnTo>
                    <a:pt x="253" y="305"/>
                  </a:lnTo>
                  <a:lnTo>
                    <a:pt x="281" y="270"/>
                  </a:lnTo>
                  <a:lnTo>
                    <a:pt x="277" y="270"/>
                  </a:lnTo>
                  <a:lnTo>
                    <a:pt x="268" y="270"/>
                  </a:lnTo>
                  <a:lnTo>
                    <a:pt x="257" y="270"/>
                  </a:lnTo>
                  <a:lnTo>
                    <a:pt x="247" y="270"/>
                  </a:lnTo>
                  <a:lnTo>
                    <a:pt x="231" y="270"/>
                  </a:lnTo>
                  <a:lnTo>
                    <a:pt x="216" y="270"/>
                  </a:lnTo>
                  <a:lnTo>
                    <a:pt x="205" y="268"/>
                  </a:lnTo>
                  <a:lnTo>
                    <a:pt x="197" y="268"/>
                  </a:lnTo>
                  <a:lnTo>
                    <a:pt x="190" y="260"/>
                  </a:lnTo>
                  <a:lnTo>
                    <a:pt x="192" y="251"/>
                  </a:lnTo>
                  <a:lnTo>
                    <a:pt x="197" y="242"/>
                  </a:lnTo>
                  <a:lnTo>
                    <a:pt x="203" y="238"/>
                  </a:lnTo>
                  <a:lnTo>
                    <a:pt x="153" y="242"/>
                  </a:lnTo>
                  <a:lnTo>
                    <a:pt x="123" y="179"/>
                  </a:lnTo>
                  <a:lnTo>
                    <a:pt x="54" y="201"/>
                  </a:lnTo>
                  <a:lnTo>
                    <a:pt x="52" y="199"/>
                  </a:lnTo>
                  <a:lnTo>
                    <a:pt x="52" y="190"/>
                  </a:lnTo>
                  <a:lnTo>
                    <a:pt x="47" y="175"/>
                  </a:lnTo>
                  <a:lnTo>
                    <a:pt x="45" y="162"/>
                  </a:lnTo>
                  <a:lnTo>
                    <a:pt x="43" y="151"/>
                  </a:lnTo>
                  <a:lnTo>
                    <a:pt x="43" y="143"/>
                  </a:lnTo>
                  <a:lnTo>
                    <a:pt x="39" y="134"/>
                  </a:lnTo>
                  <a:lnTo>
                    <a:pt x="39" y="125"/>
                  </a:lnTo>
                  <a:lnTo>
                    <a:pt x="37" y="115"/>
                  </a:lnTo>
                  <a:lnTo>
                    <a:pt x="35" y="106"/>
                  </a:lnTo>
                  <a:lnTo>
                    <a:pt x="32" y="95"/>
                  </a:lnTo>
                  <a:lnTo>
                    <a:pt x="30" y="86"/>
                  </a:lnTo>
                  <a:lnTo>
                    <a:pt x="26" y="76"/>
                  </a:lnTo>
                  <a:lnTo>
                    <a:pt x="24" y="67"/>
                  </a:lnTo>
                  <a:lnTo>
                    <a:pt x="22" y="58"/>
                  </a:lnTo>
                  <a:lnTo>
                    <a:pt x="19" y="50"/>
                  </a:lnTo>
                  <a:lnTo>
                    <a:pt x="13" y="32"/>
                  </a:lnTo>
                  <a:lnTo>
                    <a:pt x="9" y="24"/>
                  </a:lnTo>
                  <a:lnTo>
                    <a:pt x="4" y="11"/>
                  </a:lnTo>
                  <a:lnTo>
                    <a:pt x="2" y="6"/>
                  </a:lnTo>
                  <a:lnTo>
                    <a:pt x="0" y="0"/>
                  </a:lnTo>
                  <a:lnTo>
                    <a:pt x="0" y="0"/>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591"/>
            <p:cNvSpPr>
              <a:spLocks/>
            </p:cNvSpPr>
            <p:nvPr/>
          </p:nvSpPr>
          <p:spPr bwMode="auto">
            <a:xfrm>
              <a:off x="2751138" y="2806700"/>
              <a:ext cx="354013" cy="604838"/>
            </a:xfrm>
            <a:custGeom>
              <a:avLst/>
              <a:gdLst>
                <a:gd name="T0" fmla="*/ 184 w 223"/>
                <a:gd name="T1" fmla="*/ 91 h 381"/>
                <a:gd name="T2" fmla="*/ 179 w 223"/>
                <a:gd name="T3" fmla="*/ 97 h 381"/>
                <a:gd name="T4" fmla="*/ 171 w 223"/>
                <a:gd name="T5" fmla="*/ 115 h 381"/>
                <a:gd name="T6" fmla="*/ 162 w 223"/>
                <a:gd name="T7" fmla="*/ 121 h 381"/>
                <a:gd name="T8" fmla="*/ 156 w 223"/>
                <a:gd name="T9" fmla="*/ 128 h 381"/>
                <a:gd name="T10" fmla="*/ 145 w 223"/>
                <a:gd name="T11" fmla="*/ 132 h 381"/>
                <a:gd name="T12" fmla="*/ 134 w 223"/>
                <a:gd name="T13" fmla="*/ 132 h 381"/>
                <a:gd name="T14" fmla="*/ 123 w 223"/>
                <a:gd name="T15" fmla="*/ 123 h 381"/>
                <a:gd name="T16" fmla="*/ 112 w 223"/>
                <a:gd name="T17" fmla="*/ 115 h 381"/>
                <a:gd name="T18" fmla="*/ 99 w 223"/>
                <a:gd name="T19" fmla="*/ 102 h 381"/>
                <a:gd name="T20" fmla="*/ 89 w 223"/>
                <a:gd name="T21" fmla="*/ 86 h 381"/>
                <a:gd name="T22" fmla="*/ 80 w 223"/>
                <a:gd name="T23" fmla="*/ 73 h 381"/>
                <a:gd name="T24" fmla="*/ 73 w 223"/>
                <a:gd name="T25" fmla="*/ 63 h 381"/>
                <a:gd name="T26" fmla="*/ 65 w 223"/>
                <a:gd name="T27" fmla="*/ 54 h 381"/>
                <a:gd name="T28" fmla="*/ 65 w 223"/>
                <a:gd name="T29" fmla="*/ 52 h 381"/>
                <a:gd name="T30" fmla="*/ 11 w 223"/>
                <a:gd name="T31" fmla="*/ 0 h 381"/>
                <a:gd name="T32" fmla="*/ 11 w 223"/>
                <a:gd name="T33" fmla="*/ 2 h 381"/>
                <a:gd name="T34" fmla="*/ 17 w 223"/>
                <a:gd name="T35" fmla="*/ 11 h 381"/>
                <a:gd name="T36" fmla="*/ 21 w 223"/>
                <a:gd name="T37" fmla="*/ 17 h 381"/>
                <a:gd name="T38" fmla="*/ 24 w 223"/>
                <a:gd name="T39" fmla="*/ 26 h 381"/>
                <a:gd name="T40" fmla="*/ 30 w 223"/>
                <a:gd name="T41" fmla="*/ 35 h 381"/>
                <a:gd name="T42" fmla="*/ 34 w 223"/>
                <a:gd name="T43" fmla="*/ 45 h 381"/>
                <a:gd name="T44" fmla="*/ 39 w 223"/>
                <a:gd name="T45" fmla="*/ 56 h 381"/>
                <a:gd name="T46" fmla="*/ 41 w 223"/>
                <a:gd name="T47" fmla="*/ 67 h 381"/>
                <a:gd name="T48" fmla="*/ 45 w 223"/>
                <a:gd name="T49" fmla="*/ 78 h 381"/>
                <a:gd name="T50" fmla="*/ 50 w 223"/>
                <a:gd name="T51" fmla="*/ 93 h 381"/>
                <a:gd name="T52" fmla="*/ 52 w 223"/>
                <a:gd name="T53" fmla="*/ 104 h 381"/>
                <a:gd name="T54" fmla="*/ 54 w 223"/>
                <a:gd name="T55" fmla="*/ 117 h 381"/>
                <a:gd name="T56" fmla="*/ 54 w 223"/>
                <a:gd name="T57" fmla="*/ 130 h 381"/>
                <a:gd name="T58" fmla="*/ 56 w 223"/>
                <a:gd name="T59" fmla="*/ 145 h 381"/>
                <a:gd name="T60" fmla="*/ 52 w 223"/>
                <a:gd name="T61" fmla="*/ 156 h 381"/>
                <a:gd name="T62" fmla="*/ 50 w 223"/>
                <a:gd name="T63" fmla="*/ 169 h 381"/>
                <a:gd name="T64" fmla="*/ 47 w 223"/>
                <a:gd name="T65" fmla="*/ 179 h 381"/>
                <a:gd name="T66" fmla="*/ 45 w 223"/>
                <a:gd name="T67" fmla="*/ 192 h 381"/>
                <a:gd name="T68" fmla="*/ 39 w 223"/>
                <a:gd name="T69" fmla="*/ 203 h 381"/>
                <a:gd name="T70" fmla="*/ 34 w 223"/>
                <a:gd name="T71" fmla="*/ 214 h 381"/>
                <a:gd name="T72" fmla="*/ 30 w 223"/>
                <a:gd name="T73" fmla="*/ 225 h 381"/>
                <a:gd name="T74" fmla="*/ 26 w 223"/>
                <a:gd name="T75" fmla="*/ 236 h 381"/>
                <a:gd name="T76" fmla="*/ 15 w 223"/>
                <a:gd name="T77" fmla="*/ 251 h 381"/>
                <a:gd name="T78" fmla="*/ 6 w 223"/>
                <a:gd name="T79" fmla="*/ 264 h 381"/>
                <a:gd name="T80" fmla="*/ 0 w 223"/>
                <a:gd name="T81" fmla="*/ 272 h 381"/>
                <a:gd name="T82" fmla="*/ 0 w 223"/>
                <a:gd name="T83" fmla="*/ 277 h 381"/>
                <a:gd name="T84" fmla="*/ 47 w 223"/>
                <a:gd name="T85" fmla="*/ 337 h 381"/>
                <a:gd name="T86" fmla="*/ 97 w 223"/>
                <a:gd name="T87" fmla="*/ 381 h 381"/>
                <a:gd name="T88" fmla="*/ 223 w 223"/>
                <a:gd name="T89" fmla="*/ 374 h 381"/>
                <a:gd name="T90" fmla="*/ 218 w 223"/>
                <a:gd name="T91" fmla="*/ 370 h 381"/>
                <a:gd name="T92" fmla="*/ 214 w 223"/>
                <a:gd name="T93" fmla="*/ 361 h 381"/>
                <a:gd name="T94" fmla="*/ 205 w 223"/>
                <a:gd name="T95" fmla="*/ 350 h 381"/>
                <a:gd name="T96" fmla="*/ 190 w 223"/>
                <a:gd name="T97" fmla="*/ 342 h 381"/>
                <a:gd name="T98" fmla="*/ 182 w 223"/>
                <a:gd name="T99" fmla="*/ 337 h 381"/>
                <a:gd name="T100" fmla="*/ 173 w 223"/>
                <a:gd name="T101" fmla="*/ 333 h 381"/>
                <a:gd name="T102" fmla="*/ 162 w 223"/>
                <a:gd name="T103" fmla="*/ 331 h 381"/>
                <a:gd name="T104" fmla="*/ 153 w 223"/>
                <a:gd name="T105" fmla="*/ 331 h 381"/>
                <a:gd name="T106" fmla="*/ 138 w 223"/>
                <a:gd name="T107" fmla="*/ 331 h 381"/>
                <a:gd name="T108" fmla="*/ 132 w 223"/>
                <a:gd name="T109" fmla="*/ 331 h 381"/>
                <a:gd name="T110" fmla="*/ 104 w 223"/>
                <a:gd name="T111" fmla="*/ 272 h 381"/>
                <a:gd name="T112" fmla="*/ 117 w 223"/>
                <a:gd name="T113" fmla="*/ 197 h 381"/>
                <a:gd name="T114" fmla="*/ 171 w 223"/>
                <a:gd name="T115" fmla="*/ 162 h 381"/>
                <a:gd name="T116" fmla="*/ 184 w 223"/>
                <a:gd name="T117" fmla="*/ 91 h 381"/>
                <a:gd name="T118" fmla="*/ 184 w 223"/>
                <a:gd name="T119" fmla="*/ 9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381">
                  <a:moveTo>
                    <a:pt x="184" y="91"/>
                  </a:moveTo>
                  <a:lnTo>
                    <a:pt x="179" y="97"/>
                  </a:lnTo>
                  <a:lnTo>
                    <a:pt x="171" y="115"/>
                  </a:lnTo>
                  <a:lnTo>
                    <a:pt x="162" y="121"/>
                  </a:lnTo>
                  <a:lnTo>
                    <a:pt x="156" y="128"/>
                  </a:lnTo>
                  <a:lnTo>
                    <a:pt x="145" y="132"/>
                  </a:lnTo>
                  <a:lnTo>
                    <a:pt x="134" y="132"/>
                  </a:lnTo>
                  <a:lnTo>
                    <a:pt x="123" y="123"/>
                  </a:lnTo>
                  <a:lnTo>
                    <a:pt x="112" y="115"/>
                  </a:lnTo>
                  <a:lnTo>
                    <a:pt x="99" y="102"/>
                  </a:lnTo>
                  <a:lnTo>
                    <a:pt x="89" y="86"/>
                  </a:lnTo>
                  <a:lnTo>
                    <a:pt x="80" y="73"/>
                  </a:lnTo>
                  <a:lnTo>
                    <a:pt x="73" y="63"/>
                  </a:lnTo>
                  <a:lnTo>
                    <a:pt x="65" y="54"/>
                  </a:lnTo>
                  <a:lnTo>
                    <a:pt x="65" y="52"/>
                  </a:lnTo>
                  <a:lnTo>
                    <a:pt x="11" y="0"/>
                  </a:lnTo>
                  <a:lnTo>
                    <a:pt x="11" y="2"/>
                  </a:lnTo>
                  <a:lnTo>
                    <a:pt x="17" y="11"/>
                  </a:lnTo>
                  <a:lnTo>
                    <a:pt x="21" y="17"/>
                  </a:lnTo>
                  <a:lnTo>
                    <a:pt x="24" y="26"/>
                  </a:lnTo>
                  <a:lnTo>
                    <a:pt x="30" y="35"/>
                  </a:lnTo>
                  <a:lnTo>
                    <a:pt x="34" y="45"/>
                  </a:lnTo>
                  <a:lnTo>
                    <a:pt x="39" y="56"/>
                  </a:lnTo>
                  <a:lnTo>
                    <a:pt x="41" y="67"/>
                  </a:lnTo>
                  <a:lnTo>
                    <a:pt x="45" y="78"/>
                  </a:lnTo>
                  <a:lnTo>
                    <a:pt x="50" y="93"/>
                  </a:lnTo>
                  <a:lnTo>
                    <a:pt x="52" y="104"/>
                  </a:lnTo>
                  <a:lnTo>
                    <a:pt x="54" y="117"/>
                  </a:lnTo>
                  <a:lnTo>
                    <a:pt x="54" y="130"/>
                  </a:lnTo>
                  <a:lnTo>
                    <a:pt x="56" y="145"/>
                  </a:lnTo>
                  <a:lnTo>
                    <a:pt x="52" y="156"/>
                  </a:lnTo>
                  <a:lnTo>
                    <a:pt x="50" y="169"/>
                  </a:lnTo>
                  <a:lnTo>
                    <a:pt x="47" y="179"/>
                  </a:lnTo>
                  <a:lnTo>
                    <a:pt x="45" y="192"/>
                  </a:lnTo>
                  <a:lnTo>
                    <a:pt x="39" y="203"/>
                  </a:lnTo>
                  <a:lnTo>
                    <a:pt x="34" y="214"/>
                  </a:lnTo>
                  <a:lnTo>
                    <a:pt x="30" y="225"/>
                  </a:lnTo>
                  <a:lnTo>
                    <a:pt x="26" y="236"/>
                  </a:lnTo>
                  <a:lnTo>
                    <a:pt x="15" y="251"/>
                  </a:lnTo>
                  <a:lnTo>
                    <a:pt x="6" y="264"/>
                  </a:lnTo>
                  <a:lnTo>
                    <a:pt x="0" y="272"/>
                  </a:lnTo>
                  <a:lnTo>
                    <a:pt x="0" y="277"/>
                  </a:lnTo>
                  <a:lnTo>
                    <a:pt x="47" y="337"/>
                  </a:lnTo>
                  <a:lnTo>
                    <a:pt x="97" y="381"/>
                  </a:lnTo>
                  <a:lnTo>
                    <a:pt x="223" y="374"/>
                  </a:lnTo>
                  <a:lnTo>
                    <a:pt x="218" y="370"/>
                  </a:lnTo>
                  <a:lnTo>
                    <a:pt x="214" y="361"/>
                  </a:lnTo>
                  <a:lnTo>
                    <a:pt x="205" y="350"/>
                  </a:lnTo>
                  <a:lnTo>
                    <a:pt x="190" y="342"/>
                  </a:lnTo>
                  <a:lnTo>
                    <a:pt x="182" y="337"/>
                  </a:lnTo>
                  <a:lnTo>
                    <a:pt x="173" y="333"/>
                  </a:lnTo>
                  <a:lnTo>
                    <a:pt x="162" y="331"/>
                  </a:lnTo>
                  <a:lnTo>
                    <a:pt x="153" y="331"/>
                  </a:lnTo>
                  <a:lnTo>
                    <a:pt x="138" y="331"/>
                  </a:lnTo>
                  <a:lnTo>
                    <a:pt x="132" y="331"/>
                  </a:lnTo>
                  <a:lnTo>
                    <a:pt x="104" y="272"/>
                  </a:lnTo>
                  <a:lnTo>
                    <a:pt x="117" y="197"/>
                  </a:lnTo>
                  <a:lnTo>
                    <a:pt x="171" y="162"/>
                  </a:lnTo>
                  <a:lnTo>
                    <a:pt x="184" y="91"/>
                  </a:lnTo>
                  <a:lnTo>
                    <a:pt x="184" y="91"/>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592"/>
            <p:cNvSpPr>
              <a:spLocks/>
            </p:cNvSpPr>
            <p:nvPr/>
          </p:nvSpPr>
          <p:spPr bwMode="auto">
            <a:xfrm>
              <a:off x="2255838" y="2662238"/>
              <a:ext cx="776288" cy="711200"/>
            </a:xfrm>
            <a:custGeom>
              <a:avLst/>
              <a:gdLst>
                <a:gd name="T0" fmla="*/ 262 w 489"/>
                <a:gd name="T1" fmla="*/ 0 h 448"/>
                <a:gd name="T2" fmla="*/ 251 w 489"/>
                <a:gd name="T3" fmla="*/ 17 h 448"/>
                <a:gd name="T4" fmla="*/ 240 w 489"/>
                <a:gd name="T5" fmla="*/ 35 h 448"/>
                <a:gd name="T6" fmla="*/ 230 w 489"/>
                <a:gd name="T7" fmla="*/ 54 h 448"/>
                <a:gd name="T8" fmla="*/ 217 w 489"/>
                <a:gd name="T9" fmla="*/ 76 h 448"/>
                <a:gd name="T10" fmla="*/ 199 w 489"/>
                <a:gd name="T11" fmla="*/ 97 h 448"/>
                <a:gd name="T12" fmla="*/ 182 w 489"/>
                <a:gd name="T13" fmla="*/ 117 h 448"/>
                <a:gd name="T14" fmla="*/ 156 w 489"/>
                <a:gd name="T15" fmla="*/ 143 h 448"/>
                <a:gd name="T16" fmla="*/ 124 w 489"/>
                <a:gd name="T17" fmla="*/ 169 h 448"/>
                <a:gd name="T18" fmla="*/ 93 w 489"/>
                <a:gd name="T19" fmla="*/ 186 h 448"/>
                <a:gd name="T20" fmla="*/ 76 w 489"/>
                <a:gd name="T21" fmla="*/ 195 h 448"/>
                <a:gd name="T22" fmla="*/ 61 w 489"/>
                <a:gd name="T23" fmla="*/ 264 h 448"/>
                <a:gd name="T24" fmla="*/ 11 w 489"/>
                <a:gd name="T25" fmla="*/ 446 h 448"/>
                <a:gd name="T26" fmla="*/ 22 w 489"/>
                <a:gd name="T27" fmla="*/ 446 h 448"/>
                <a:gd name="T28" fmla="*/ 48 w 489"/>
                <a:gd name="T29" fmla="*/ 448 h 448"/>
                <a:gd name="T30" fmla="*/ 76 w 489"/>
                <a:gd name="T31" fmla="*/ 448 h 448"/>
                <a:gd name="T32" fmla="*/ 98 w 489"/>
                <a:gd name="T33" fmla="*/ 446 h 448"/>
                <a:gd name="T34" fmla="*/ 87 w 489"/>
                <a:gd name="T35" fmla="*/ 422 h 448"/>
                <a:gd name="T36" fmla="*/ 65 w 489"/>
                <a:gd name="T37" fmla="*/ 407 h 448"/>
                <a:gd name="T38" fmla="*/ 65 w 489"/>
                <a:gd name="T39" fmla="*/ 398 h 448"/>
                <a:gd name="T40" fmla="*/ 65 w 489"/>
                <a:gd name="T41" fmla="*/ 379 h 448"/>
                <a:gd name="T42" fmla="*/ 74 w 489"/>
                <a:gd name="T43" fmla="*/ 351 h 448"/>
                <a:gd name="T44" fmla="*/ 91 w 489"/>
                <a:gd name="T45" fmla="*/ 320 h 448"/>
                <a:gd name="T46" fmla="*/ 121 w 489"/>
                <a:gd name="T47" fmla="*/ 294 h 448"/>
                <a:gd name="T48" fmla="*/ 156 w 489"/>
                <a:gd name="T49" fmla="*/ 270 h 448"/>
                <a:gd name="T50" fmla="*/ 184 w 489"/>
                <a:gd name="T51" fmla="*/ 255 h 448"/>
                <a:gd name="T52" fmla="*/ 197 w 489"/>
                <a:gd name="T53" fmla="*/ 253 h 448"/>
                <a:gd name="T54" fmla="*/ 210 w 489"/>
                <a:gd name="T55" fmla="*/ 255 h 448"/>
                <a:gd name="T56" fmla="*/ 232 w 489"/>
                <a:gd name="T57" fmla="*/ 255 h 448"/>
                <a:gd name="T58" fmla="*/ 249 w 489"/>
                <a:gd name="T59" fmla="*/ 253 h 448"/>
                <a:gd name="T60" fmla="*/ 271 w 489"/>
                <a:gd name="T61" fmla="*/ 251 h 448"/>
                <a:gd name="T62" fmla="*/ 295 w 489"/>
                <a:gd name="T63" fmla="*/ 244 h 448"/>
                <a:gd name="T64" fmla="*/ 323 w 489"/>
                <a:gd name="T65" fmla="*/ 229 h 448"/>
                <a:gd name="T66" fmla="*/ 351 w 489"/>
                <a:gd name="T67" fmla="*/ 212 h 448"/>
                <a:gd name="T68" fmla="*/ 381 w 489"/>
                <a:gd name="T69" fmla="*/ 195 h 448"/>
                <a:gd name="T70" fmla="*/ 409 w 489"/>
                <a:gd name="T71" fmla="*/ 173 h 448"/>
                <a:gd name="T72" fmla="*/ 437 w 489"/>
                <a:gd name="T73" fmla="*/ 151 h 448"/>
                <a:gd name="T74" fmla="*/ 461 w 489"/>
                <a:gd name="T75" fmla="*/ 134 h 448"/>
                <a:gd name="T76" fmla="*/ 485 w 489"/>
                <a:gd name="T77" fmla="*/ 117 h 448"/>
                <a:gd name="T78" fmla="*/ 266 w 489"/>
                <a:gd name="T7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9" h="448">
                  <a:moveTo>
                    <a:pt x="266" y="0"/>
                  </a:moveTo>
                  <a:lnTo>
                    <a:pt x="262" y="0"/>
                  </a:lnTo>
                  <a:lnTo>
                    <a:pt x="258" y="11"/>
                  </a:lnTo>
                  <a:lnTo>
                    <a:pt x="251" y="17"/>
                  </a:lnTo>
                  <a:lnTo>
                    <a:pt x="247" y="26"/>
                  </a:lnTo>
                  <a:lnTo>
                    <a:pt x="240" y="35"/>
                  </a:lnTo>
                  <a:lnTo>
                    <a:pt x="238" y="45"/>
                  </a:lnTo>
                  <a:lnTo>
                    <a:pt x="230" y="54"/>
                  </a:lnTo>
                  <a:lnTo>
                    <a:pt x="223" y="65"/>
                  </a:lnTo>
                  <a:lnTo>
                    <a:pt x="217" y="76"/>
                  </a:lnTo>
                  <a:lnTo>
                    <a:pt x="208" y="87"/>
                  </a:lnTo>
                  <a:lnTo>
                    <a:pt x="199" y="97"/>
                  </a:lnTo>
                  <a:lnTo>
                    <a:pt x="191" y="108"/>
                  </a:lnTo>
                  <a:lnTo>
                    <a:pt x="182" y="117"/>
                  </a:lnTo>
                  <a:lnTo>
                    <a:pt x="176" y="128"/>
                  </a:lnTo>
                  <a:lnTo>
                    <a:pt x="156" y="143"/>
                  </a:lnTo>
                  <a:lnTo>
                    <a:pt x="141" y="160"/>
                  </a:lnTo>
                  <a:lnTo>
                    <a:pt x="124" y="169"/>
                  </a:lnTo>
                  <a:lnTo>
                    <a:pt x="106" y="180"/>
                  </a:lnTo>
                  <a:lnTo>
                    <a:pt x="93" y="186"/>
                  </a:lnTo>
                  <a:lnTo>
                    <a:pt x="83" y="193"/>
                  </a:lnTo>
                  <a:lnTo>
                    <a:pt x="76" y="195"/>
                  </a:lnTo>
                  <a:lnTo>
                    <a:pt x="76" y="197"/>
                  </a:lnTo>
                  <a:lnTo>
                    <a:pt x="61" y="264"/>
                  </a:lnTo>
                  <a:lnTo>
                    <a:pt x="0" y="363"/>
                  </a:lnTo>
                  <a:lnTo>
                    <a:pt x="11" y="446"/>
                  </a:lnTo>
                  <a:lnTo>
                    <a:pt x="13" y="446"/>
                  </a:lnTo>
                  <a:lnTo>
                    <a:pt x="22" y="446"/>
                  </a:lnTo>
                  <a:lnTo>
                    <a:pt x="33" y="448"/>
                  </a:lnTo>
                  <a:lnTo>
                    <a:pt x="48" y="448"/>
                  </a:lnTo>
                  <a:lnTo>
                    <a:pt x="63" y="448"/>
                  </a:lnTo>
                  <a:lnTo>
                    <a:pt x="76" y="448"/>
                  </a:lnTo>
                  <a:lnTo>
                    <a:pt x="89" y="448"/>
                  </a:lnTo>
                  <a:lnTo>
                    <a:pt x="98" y="446"/>
                  </a:lnTo>
                  <a:lnTo>
                    <a:pt x="98" y="435"/>
                  </a:lnTo>
                  <a:lnTo>
                    <a:pt x="87" y="422"/>
                  </a:lnTo>
                  <a:lnTo>
                    <a:pt x="72" y="411"/>
                  </a:lnTo>
                  <a:lnTo>
                    <a:pt x="65" y="407"/>
                  </a:lnTo>
                  <a:lnTo>
                    <a:pt x="65" y="405"/>
                  </a:lnTo>
                  <a:lnTo>
                    <a:pt x="65" y="398"/>
                  </a:lnTo>
                  <a:lnTo>
                    <a:pt x="65" y="387"/>
                  </a:lnTo>
                  <a:lnTo>
                    <a:pt x="65" y="379"/>
                  </a:lnTo>
                  <a:lnTo>
                    <a:pt x="67" y="363"/>
                  </a:lnTo>
                  <a:lnTo>
                    <a:pt x="74" y="351"/>
                  </a:lnTo>
                  <a:lnTo>
                    <a:pt x="80" y="335"/>
                  </a:lnTo>
                  <a:lnTo>
                    <a:pt x="91" y="320"/>
                  </a:lnTo>
                  <a:lnTo>
                    <a:pt x="106" y="305"/>
                  </a:lnTo>
                  <a:lnTo>
                    <a:pt x="121" y="294"/>
                  </a:lnTo>
                  <a:lnTo>
                    <a:pt x="139" y="281"/>
                  </a:lnTo>
                  <a:lnTo>
                    <a:pt x="156" y="270"/>
                  </a:lnTo>
                  <a:lnTo>
                    <a:pt x="171" y="262"/>
                  </a:lnTo>
                  <a:lnTo>
                    <a:pt x="184" y="255"/>
                  </a:lnTo>
                  <a:lnTo>
                    <a:pt x="193" y="253"/>
                  </a:lnTo>
                  <a:lnTo>
                    <a:pt x="197" y="253"/>
                  </a:lnTo>
                  <a:lnTo>
                    <a:pt x="201" y="253"/>
                  </a:lnTo>
                  <a:lnTo>
                    <a:pt x="210" y="255"/>
                  </a:lnTo>
                  <a:lnTo>
                    <a:pt x="223" y="257"/>
                  </a:lnTo>
                  <a:lnTo>
                    <a:pt x="232" y="255"/>
                  </a:lnTo>
                  <a:lnTo>
                    <a:pt x="240" y="255"/>
                  </a:lnTo>
                  <a:lnTo>
                    <a:pt x="249" y="253"/>
                  </a:lnTo>
                  <a:lnTo>
                    <a:pt x="260" y="253"/>
                  </a:lnTo>
                  <a:lnTo>
                    <a:pt x="271" y="251"/>
                  </a:lnTo>
                  <a:lnTo>
                    <a:pt x="284" y="249"/>
                  </a:lnTo>
                  <a:lnTo>
                    <a:pt x="295" y="244"/>
                  </a:lnTo>
                  <a:lnTo>
                    <a:pt x="310" y="238"/>
                  </a:lnTo>
                  <a:lnTo>
                    <a:pt x="323" y="229"/>
                  </a:lnTo>
                  <a:lnTo>
                    <a:pt x="338" y="223"/>
                  </a:lnTo>
                  <a:lnTo>
                    <a:pt x="351" y="212"/>
                  </a:lnTo>
                  <a:lnTo>
                    <a:pt x="368" y="203"/>
                  </a:lnTo>
                  <a:lnTo>
                    <a:pt x="381" y="195"/>
                  </a:lnTo>
                  <a:lnTo>
                    <a:pt x="396" y="184"/>
                  </a:lnTo>
                  <a:lnTo>
                    <a:pt x="409" y="173"/>
                  </a:lnTo>
                  <a:lnTo>
                    <a:pt x="426" y="162"/>
                  </a:lnTo>
                  <a:lnTo>
                    <a:pt x="437" y="151"/>
                  </a:lnTo>
                  <a:lnTo>
                    <a:pt x="450" y="143"/>
                  </a:lnTo>
                  <a:lnTo>
                    <a:pt x="461" y="134"/>
                  </a:lnTo>
                  <a:lnTo>
                    <a:pt x="470" y="128"/>
                  </a:lnTo>
                  <a:lnTo>
                    <a:pt x="485" y="117"/>
                  </a:lnTo>
                  <a:lnTo>
                    <a:pt x="489" y="115"/>
                  </a:lnTo>
                  <a:lnTo>
                    <a:pt x="266" y="0"/>
                  </a:lnTo>
                  <a:lnTo>
                    <a:pt x="266"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593"/>
            <p:cNvSpPr>
              <a:spLocks/>
            </p:cNvSpPr>
            <p:nvPr/>
          </p:nvSpPr>
          <p:spPr bwMode="auto">
            <a:xfrm>
              <a:off x="1665288" y="2524125"/>
              <a:ext cx="1133475" cy="687388"/>
            </a:xfrm>
            <a:custGeom>
              <a:avLst/>
              <a:gdLst>
                <a:gd name="T0" fmla="*/ 697 w 714"/>
                <a:gd name="T1" fmla="*/ 3 h 433"/>
                <a:gd name="T2" fmla="*/ 664 w 714"/>
                <a:gd name="T3" fmla="*/ 5 h 433"/>
                <a:gd name="T4" fmla="*/ 625 w 714"/>
                <a:gd name="T5" fmla="*/ 13 h 433"/>
                <a:gd name="T6" fmla="*/ 582 w 714"/>
                <a:gd name="T7" fmla="*/ 29 h 433"/>
                <a:gd name="T8" fmla="*/ 541 w 714"/>
                <a:gd name="T9" fmla="*/ 52 h 433"/>
                <a:gd name="T10" fmla="*/ 504 w 714"/>
                <a:gd name="T11" fmla="*/ 78 h 433"/>
                <a:gd name="T12" fmla="*/ 470 w 714"/>
                <a:gd name="T13" fmla="*/ 111 h 433"/>
                <a:gd name="T14" fmla="*/ 444 w 714"/>
                <a:gd name="T15" fmla="*/ 145 h 433"/>
                <a:gd name="T16" fmla="*/ 418 w 714"/>
                <a:gd name="T17" fmla="*/ 187 h 433"/>
                <a:gd name="T18" fmla="*/ 394 w 714"/>
                <a:gd name="T19" fmla="*/ 225 h 433"/>
                <a:gd name="T20" fmla="*/ 370 w 714"/>
                <a:gd name="T21" fmla="*/ 262 h 433"/>
                <a:gd name="T22" fmla="*/ 344 w 714"/>
                <a:gd name="T23" fmla="*/ 297 h 433"/>
                <a:gd name="T24" fmla="*/ 320 w 714"/>
                <a:gd name="T25" fmla="*/ 327 h 433"/>
                <a:gd name="T26" fmla="*/ 275 w 714"/>
                <a:gd name="T27" fmla="*/ 366 h 433"/>
                <a:gd name="T28" fmla="*/ 245 w 714"/>
                <a:gd name="T29" fmla="*/ 383 h 433"/>
                <a:gd name="T30" fmla="*/ 210 w 714"/>
                <a:gd name="T31" fmla="*/ 392 h 433"/>
                <a:gd name="T32" fmla="*/ 175 w 714"/>
                <a:gd name="T33" fmla="*/ 399 h 433"/>
                <a:gd name="T34" fmla="*/ 141 w 714"/>
                <a:gd name="T35" fmla="*/ 399 h 433"/>
                <a:gd name="T36" fmla="*/ 111 w 714"/>
                <a:gd name="T37" fmla="*/ 396 h 433"/>
                <a:gd name="T38" fmla="*/ 69 w 714"/>
                <a:gd name="T39" fmla="*/ 373 h 433"/>
                <a:gd name="T40" fmla="*/ 56 w 714"/>
                <a:gd name="T41" fmla="*/ 340 h 433"/>
                <a:gd name="T42" fmla="*/ 56 w 714"/>
                <a:gd name="T43" fmla="*/ 314 h 433"/>
                <a:gd name="T44" fmla="*/ 0 w 714"/>
                <a:gd name="T45" fmla="*/ 323 h 433"/>
                <a:gd name="T46" fmla="*/ 7 w 714"/>
                <a:gd name="T47" fmla="*/ 355 h 433"/>
                <a:gd name="T48" fmla="*/ 30 w 714"/>
                <a:gd name="T49" fmla="*/ 396 h 433"/>
                <a:gd name="T50" fmla="*/ 65 w 714"/>
                <a:gd name="T51" fmla="*/ 416 h 433"/>
                <a:gd name="T52" fmla="*/ 98 w 714"/>
                <a:gd name="T53" fmla="*/ 425 h 433"/>
                <a:gd name="T54" fmla="*/ 139 w 714"/>
                <a:gd name="T55" fmla="*/ 433 h 433"/>
                <a:gd name="T56" fmla="*/ 178 w 714"/>
                <a:gd name="T57" fmla="*/ 433 h 433"/>
                <a:gd name="T58" fmla="*/ 221 w 714"/>
                <a:gd name="T59" fmla="*/ 427 h 433"/>
                <a:gd name="T60" fmla="*/ 260 w 714"/>
                <a:gd name="T61" fmla="*/ 416 h 433"/>
                <a:gd name="T62" fmla="*/ 297 w 714"/>
                <a:gd name="T63" fmla="*/ 396 h 433"/>
                <a:gd name="T64" fmla="*/ 329 w 714"/>
                <a:gd name="T65" fmla="*/ 370 h 433"/>
                <a:gd name="T66" fmla="*/ 361 w 714"/>
                <a:gd name="T67" fmla="*/ 340 h 433"/>
                <a:gd name="T68" fmla="*/ 390 w 714"/>
                <a:gd name="T69" fmla="*/ 306 h 433"/>
                <a:gd name="T70" fmla="*/ 418 w 714"/>
                <a:gd name="T71" fmla="*/ 273 h 433"/>
                <a:gd name="T72" fmla="*/ 439 w 714"/>
                <a:gd name="T73" fmla="*/ 236 h 433"/>
                <a:gd name="T74" fmla="*/ 465 w 714"/>
                <a:gd name="T75" fmla="*/ 200 h 433"/>
                <a:gd name="T76" fmla="*/ 491 w 714"/>
                <a:gd name="T77" fmla="*/ 167 h 433"/>
                <a:gd name="T78" fmla="*/ 519 w 714"/>
                <a:gd name="T79" fmla="*/ 137 h 433"/>
                <a:gd name="T80" fmla="*/ 548 w 714"/>
                <a:gd name="T81" fmla="*/ 111 h 433"/>
                <a:gd name="T82" fmla="*/ 580 w 714"/>
                <a:gd name="T83" fmla="*/ 89 h 433"/>
                <a:gd name="T84" fmla="*/ 617 w 714"/>
                <a:gd name="T85" fmla="*/ 72 h 433"/>
                <a:gd name="T86" fmla="*/ 651 w 714"/>
                <a:gd name="T87" fmla="*/ 61 h 433"/>
                <a:gd name="T88" fmla="*/ 677 w 714"/>
                <a:gd name="T89" fmla="*/ 52 h 433"/>
                <a:gd name="T90" fmla="*/ 699 w 714"/>
                <a:gd name="T91" fmla="*/ 5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4" h="433">
                  <a:moveTo>
                    <a:pt x="714" y="0"/>
                  </a:moveTo>
                  <a:lnTo>
                    <a:pt x="708" y="0"/>
                  </a:lnTo>
                  <a:lnTo>
                    <a:pt x="697" y="3"/>
                  </a:lnTo>
                  <a:lnTo>
                    <a:pt x="686" y="3"/>
                  </a:lnTo>
                  <a:lnTo>
                    <a:pt x="675" y="3"/>
                  </a:lnTo>
                  <a:lnTo>
                    <a:pt x="664" y="5"/>
                  </a:lnTo>
                  <a:lnTo>
                    <a:pt x="654" y="9"/>
                  </a:lnTo>
                  <a:lnTo>
                    <a:pt x="638" y="9"/>
                  </a:lnTo>
                  <a:lnTo>
                    <a:pt x="625" y="13"/>
                  </a:lnTo>
                  <a:lnTo>
                    <a:pt x="612" y="18"/>
                  </a:lnTo>
                  <a:lnTo>
                    <a:pt x="597" y="24"/>
                  </a:lnTo>
                  <a:lnTo>
                    <a:pt x="582" y="29"/>
                  </a:lnTo>
                  <a:lnTo>
                    <a:pt x="569" y="35"/>
                  </a:lnTo>
                  <a:lnTo>
                    <a:pt x="554" y="42"/>
                  </a:lnTo>
                  <a:lnTo>
                    <a:pt x="541" y="52"/>
                  </a:lnTo>
                  <a:lnTo>
                    <a:pt x="528" y="59"/>
                  </a:lnTo>
                  <a:lnTo>
                    <a:pt x="515" y="68"/>
                  </a:lnTo>
                  <a:lnTo>
                    <a:pt x="504" y="78"/>
                  </a:lnTo>
                  <a:lnTo>
                    <a:pt x="493" y="87"/>
                  </a:lnTo>
                  <a:lnTo>
                    <a:pt x="480" y="98"/>
                  </a:lnTo>
                  <a:lnTo>
                    <a:pt x="470" y="111"/>
                  </a:lnTo>
                  <a:lnTo>
                    <a:pt x="463" y="122"/>
                  </a:lnTo>
                  <a:lnTo>
                    <a:pt x="455" y="137"/>
                  </a:lnTo>
                  <a:lnTo>
                    <a:pt x="444" y="145"/>
                  </a:lnTo>
                  <a:lnTo>
                    <a:pt x="435" y="161"/>
                  </a:lnTo>
                  <a:lnTo>
                    <a:pt x="426" y="171"/>
                  </a:lnTo>
                  <a:lnTo>
                    <a:pt x="418" y="187"/>
                  </a:lnTo>
                  <a:lnTo>
                    <a:pt x="409" y="200"/>
                  </a:lnTo>
                  <a:lnTo>
                    <a:pt x="403" y="213"/>
                  </a:lnTo>
                  <a:lnTo>
                    <a:pt x="394" y="225"/>
                  </a:lnTo>
                  <a:lnTo>
                    <a:pt x="387" y="238"/>
                  </a:lnTo>
                  <a:lnTo>
                    <a:pt x="379" y="249"/>
                  </a:lnTo>
                  <a:lnTo>
                    <a:pt x="370" y="262"/>
                  </a:lnTo>
                  <a:lnTo>
                    <a:pt x="361" y="273"/>
                  </a:lnTo>
                  <a:lnTo>
                    <a:pt x="353" y="286"/>
                  </a:lnTo>
                  <a:lnTo>
                    <a:pt x="344" y="297"/>
                  </a:lnTo>
                  <a:lnTo>
                    <a:pt x="336" y="306"/>
                  </a:lnTo>
                  <a:lnTo>
                    <a:pt x="327" y="316"/>
                  </a:lnTo>
                  <a:lnTo>
                    <a:pt x="320" y="327"/>
                  </a:lnTo>
                  <a:lnTo>
                    <a:pt x="303" y="342"/>
                  </a:lnTo>
                  <a:lnTo>
                    <a:pt x="286" y="360"/>
                  </a:lnTo>
                  <a:lnTo>
                    <a:pt x="275" y="366"/>
                  </a:lnTo>
                  <a:lnTo>
                    <a:pt x="264" y="373"/>
                  </a:lnTo>
                  <a:lnTo>
                    <a:pt x="253" y="377"/>
                  </a:lnTo>
                  <a:lnTo>
                    <a:pt x="245" y="383"/>
                  </a:lnTo>
                  <a:lnTo>
                    <a:pt x="234" y="388"/>
                  </a:lnTo>
                  <a:lnTo>
                    <a:pt x="221" y="392"/>
                  </a:lnTo>
                  <a:lnTo>
                    <a:pt x="210" y="392"/>
                  </a:lnTo>
                  <a:lnTo>
                    <a:pt x="199" y="396"/>
                  </a:lnTo>
                  <a:lnTo>
                    <a:pt x="186" y="399"/>
                  </a:lnTo>
                  <a:lnTo>
                    <a:pt x="175" y="399"/>
                  </a:lnTo>
                  <a:lnTo>
                    <a:pt x="162" y="399"/>
                  </a:lnTo>
                  <a:lnTo>
                    <a:pt x="152" y="401"/>
                  </a:lnTo>
                  <a:lnTo>
                    <a:pt x="141" y="399"/>
                  </a:lnTo>
                  <a:lnTo>
                    <a:pt x="130" y="399"/>
                  </a:lnTo>
                  <a:lnTo>
                    <a:pt x="119" y="399"/>
                  </a:lnTo>
                  <a:lnTo>
                    <a:pt x="111" y="396"/>
                  </a:lnTo>
                  <a:lnTo>
                    <a:pt x="93" y="392"/>
                  </a:lnTo>
                  <a:lnTo>
                    <a:pt x="82" y="383"/>
                  </a:lnTo>
                  <a:lnTo>
                    <a:pt x="69" y="373"/>
                  </a:lnTo>
                  <a:lnTo>
                    <a:pt x="63" y="362"/>
                  </a:lnTo>
                  <a:lnTo>
                    <a:pt x="59" y="349"/>
                  </a:lnTo>
                  <a:lnTo>
                    <a:pt x="56" y="340"/>
                  </a:lnTo>
                  <a:lnTo>
                    <a:pt x="54" y="327"/>
                  </a:lnTo>
                  <a:lnTo>
                    <a:pt x="56" y="321"/>
                  </a:lnTo>
                  <a:lnTo>
                    <a:pt x="56" y="314"/>
                  </a:lnTo>
                  <a:lnTo>
                    <a:pt x="59" y="314"/>
                  </a:lnTo>
                  <a:lnTo>
                    <a:pt x="2" y="323"/>
                  </a:lnTo>
                  <a:lnTo>
                    <a:pt x="0" y="323"/>
                  </a:lnTo>
                  <a:lnTo>
                    <a:pt x="0" y="331"/>
                  </a:lnTo>
                  <a:lnTo>
                    <a:pt x="2" y="340"/>
                  </a:lnTo>
                  <a:lnTo>
                    <a:pt x="7" y="355"/>
                  </a:lnTo>
                  <a:lnTo>
                    <a:pt x="11" y="368"/>
                  </a:lnTo>
                  <a:lnTo>
                    <a:pt x="20" y="383"/>
                  </a:lnTo>
                  <a:lnTo>
                    <a:pt x="30" y="396"/>
                  </a:lnTo>
                  <a:lnTo>
                    <a:pt x="48" y="407"/>
                  </a:lnTo>
                  <a:lnTo>
                    <a:pt x="54" y="412"/>
                  </a:lnTo>
                  <a:lnTo>
                    <a:pt x="65" y="416"/>
                  </a:lnTo>
                  <a:lnTo>
                    <a:pt x="76" y="420"/>
                  </a:lnTo>
                  <a:lnTo>
                    <a:pt x="87" y="425"/>
                  </a:lnTo>
                  <a:lnTo>
                    <a:pt x="98" y="425"/>
                  </a:lnTo>
                  <a:lnTo>
                    <a:pt x="111" y="429"/>
                  </a:lnTo>
                  <a:lnTo>
                    <a:pt x="124" y="431"/>
                  </a:lnTo>
                  <a:lnTo>
                    <a:pt x="139" y="433"/>
                  </a:lnTo>
                  <a:lnTo>
                    <a:pt x="152" y="433"/>
                  </a:lnTo>
                  <a:lnTo>
                    <a:pt x="165" y="433"/>
                  </a:lnTo>
                  <a:lnTo>
                    <a:pt x="178" y="433"/>
                  </a:lnTo>
                  <a:lnTo>
                    <a:pt x="193" y="433"/>
                  </a:lnTo>
                  <a:lnTo>
                    <a:pt x="208" y="429"/>
                  </a:lnTo>
                  <a:lnTo>
                    <a:pt x="221" y="427"/>
                  </a:lnTo>
                  <a:lnTo>
                    <a:pt x="234" y="425"/>
                  </a:lnTo>
                  <a:lnTo>
                    <a:pt x="249" y="422"/>
                  </a:lnTo>
                  <a:lnTo>
                    <a:pt x="260" y="416"/>
                  </a:lnTo>
                  <a:lnTo>
                    <a:pt x="273" y="409"/>
                  </a:lnTo>
                  <a:lnTo>
                    <a:pt x="286" y="403"/>
                  </a:lnTo>
                  <a:lnTo>
                    <a:pt x="297" y="396"/>
                  </a:lnTo>
                  <a:lnTo>
                    <a:pt x="307" y="388"/>
                  </a:lnTo>
                  <a:lnTo>
                    <a:pt x="318" y="379"/>
                  </a:lnTo>
                  <a:lnTo>
                    <a:pt x="329" y="370"/>
                  </a:lnTo>
                  <a:lnTo>
                    <a:pt x="342" y="362"/>
                  </a:lnTo>
                  <a:lnTo>
                    <a:pt x="351" y="349"/>
                  </a:lnTo>
                  <a:lnTo>
                    <a:pt x="361" y="340"/>
                  </a:lnTo>
                  <a:lnTo>
                    <a:pt x="370" y="329"/>
                  </a:lnTo>
                  <a:lnTo>
                    <a:pt x="381" y="319"/>
                  </a:lnTo>
                  <a:lnTo>
                    <a:pt x="390" y="306"/>
                  </a:lnTo>
                  <a:lnTo>
                    <a:pt x="398" y="297"/>
                  </a:lnTo>
                  <a:lnTo>
                    <a:pt x="407" y="284"/>
                  </a:lnTo>
                  <a:lnTo>
                    <a:pt x="418" y="273"/>
                  </a:lnTo>
                  <a:lnTo>
                    <a:pt x="424" y="260"/>
                  </a:lnTo>
                  <a:lnTo>
                    <a:pt x="433" y="247"/>
                  </a:lnTo>
                  <a:lnTo>
                    <a:pt x="439" y="236"/>
                  </a:lnTo>
                  <a:lnTo>
                    <a:pt x="450" y="223"/>
                  </a:lnTo>
                  <a:lnTo>
                    <a:pt x="457" y="213"/>
                  </a:lnTo>
                  <a:lnTo>
                    <a:pt x="465" y="200"/>
                  </a:lnTo>
                  <a:lnTo>
                    <a:pt x="472" y="189"/>
                  </a:lnTo>
                  <a:lnTo>
                    <a:pt x="483" y="180"/>
                  </a:lnTo>
                  <a:lnTo>
                    <a:pt x="491" y="167"/>
                  </a:lnTo>
                  <a:lnTo>
                    <a:pt x="500" y="156"/>
                  </a:lnTo>
                  <a:lnTo>
                    <a:pt x="509" y="145"/>
                  </a:lnTo>
                  <a:lnTo>
                    <a:pt x="519" y="137"/>
                  </a:lnTo>
                  <a:lnTo>
                    <a:pt x="528" y="128"/>
                  </a:lnTo>
                  <a:lnTo>
                    <a:pt x="537" y="119"/>
                  </a:lnTo>
                  <a:lnTo>
                    <a:pt x="548" y="111"/>
                  </a:lnTo>
                  <a:lnTo>
                    <a:pt x="561" y="104"/>
                  </a:lnTo>
                  <a:lnTo>
                    <a:pt x="571" y="96"/>
                  </a:lnTo>
                  <a:lnTo>
                    <a:pt x="580" y="89"/>
                  </a:lnTo>
                  <a:lnTo>
                    <a:pt x="593" y="83"/>
                  </a:lnTo>
                  <a:lnTo>
                    <a:pt x="604" y="78"/>
                  </a:lnTo>
                  <a:lnTo>
                    <a:pt x="617" y="72"/>
                  </a:lnTo>
                  <a:lnTo>
                    <a:pt x="630" y="68"/>
                  </a:lnTo>
                  <a:lnTo>
                    <a:pt x="638" y="63"/>
                  </a:lnTo>
                  <a:lnTo>
                    <a:pt x="651" y="61"/>
                  </a:lnTo>
                  <a:lnTo>
                    <a:pt x="660" y="57"/>
                  </a:lnTo>
                  <a:lnTo>
                    <a:pt x="671" y="55"/>
                  </a:lnTo>
                  <a:lnTo>
                    <a:pt x="677" y="52"/>
                  </a:lnTo>
                  <a:lnTo>
                    <a:pt x="686" y="52"/>
                  </a:lnTo>
                  <a:lnTo>
                    <a:pt x="695" y="52"/>
                  </a:lnTo>
                  <a:lnTo>
                    <a:pt x="699" y="52"/>
                  </a:lnTo>
                  <a:lnTo>
                    <a:pt x="714" y="0"/>
                  </a:lnTo>
                  <a:lnTo>
                    <a:pt x="714"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594"/>
            <p:cNvSpPr>
              <a:spLocks/>
            </p:cNvSpPr>
            <p:nvPr/>
          </p:nvSpPr>
          <p:spPr bwMode="auto">
            <a:xfrm>
              <a:off x="1603375" y="2813050"/>
              <a:ext cx="176213" cy="330200"/>
            </a:xfrm>
            <a:custGeom>
              <a:avLst/>
              <a:gdLst>
                <a:gd name="T0" fmla="*/ 87 w 111"/>
                <a:gd name="T1" fmla="*/ 186 h 208"/>
                <a:gd name="T2" fmla="*/ 87 w 111"/>
                <a:gd name="T3" fmla="*/ 184 h 208"/>
                <a:gd name="T4" fmla="*/ 89 w 111"/>
                <a:gd name="T5" fmla="*/ 178 h 208"/>
                <a:gd name="T6" fmla="*/ 93 w 111"/>
                <a:gd name="T7" fmla="*/ 167 h 208"/>
                <a:gd name="T8" fmla="*/ 98 w 111"/>
                <a:gd name="T9" fmla="*/ 158 h 208"/>
                <a:gd name="T10" fmla="*/ 102 w 111"/>
                <a:gd name="T11" fmla="*/ 145 h 208"/>
                <a:gd name="T12" fmla="*/ 106 w 111"/>
                <a:gd name="T13" fmla="*/ 132 h 208"/>
                <a:gd name="T14" fmla="*/ 108 w 111"/>
                <a:gd name="T15" fmla="*/ 115 h 208"/>
                <a:gd name="T16" fmla="*/ 111 w 111"/>
                <a:gd name="T17" fmla="*/ 102 h 208"/>
                <a:gd name="T18" fmla="*/ 108 w 111"/>
                <a:gd name="T19" fmla="*/ 87 h 208"/>
                <a:gd name="T20" fmla="*/ 106 w 111"/>
                <a:gd name="T21" fmla="*/ 72 h 208"/>
                <a:gd name="T22" fmla="*/ 100 w 111"/>
                <a:gd name="T23" fmla="*/ 56 h 208"/>
                <a:gd name="T24" fmla="*/ 98 w 111"/>
                <a:gd name="T25" fmla="*/ 48 h 208"/>
                <a:gd name="T26" fmla="*/ 91 w 111"/>
                <a:gd name="T27" fmla="*/ 37 h 208"/>
                <a:gd name="T28" fmla="*/ 89 w 111"/>
                <a:gd name="T29" fmla="*/ 31 h 208"/>
                <a:gd name="T30" fmla="*/ 85 w 111"/>
                <a:gd name="T31" fmla="*/ 24 h 208"/>
                <a:gd name="T32" fmla="*/ 48 w 111"/>
                <a:gd name="T33" fmla="*/ 0 h 208"/>
                <a:gd name="T34" fmla="*/ 59 w 111"/>
                <a:gd name="T35" fmla="*/ 48 h 208"/>
                <a:gd name="T36" fmla="*/ 0 w 111"/>
                <a:gd name="T37" fmla="*/ 5 h 208"/>
                <a:gd name="T38" fmla="*/ 0 w 111"/>
                <a:gd name="T39" fmla="*/ 9 h 208"/>
                <a:gd name="T40" fmla="*/ 5 w 111"/>
                <a:gd name="T41" fmla="*/ 24 h 208"/>
                <a:gd name="T42" fmla="*/ 7 w 111"/>
                <a:gd name="T43" fmla="*/ 33 h 208"/>
                <a:gd name="T44" fmla="*/ 9 w 111"/>
                <a:gd name="T45" fmla="*/ 43 h 208"/>
                <a:gd name="T46" fmla="*/ 11 w 111"/>
                <a:gd name="T47" fmla="*/ 52 h 208"/>
                <a:gd name="T48" fmla="*/ 13 w 111"/>
                <a:gd name="T49" fmla="*/ 63 h 208"/>
                <a:gd name="T50" fmla="*/ 11 w 111"/>
                <a:gd name="T51" fmla="*/ 76 h 208"/>
                <a:gd name="T52" fmla="*/ 11 w 111"/>
                <a:gd name="T53" fmla="*/ 91 h 208"/>
                <a:gd name="T54" fmla="*/ 9 w 111"/>
                <a:gd name="T55" fmla="*/ 95 h 208"/>
                <a:gd name="T56" fmla="*/ 11 w 111"/>
                <a:gd name="T57" fmla="*/ 104 h 208"/>
                <a:gd name="T58" fmla="*/ 13 w 111"/>
                <a:gd name="T59" fmla="*/ 113 h 208"/>
                <a:gd name="T60" fmla="*/ 18 w 111"/>
                <a:gd name="T61" fmla="*/ 124 h 208"/>
                <a:gd name="T62" fmla="*/ 22 w 111"/>
                <a:gd name="T63" fmla="*/ 134 h 208"/>
                <a:gd name="T64" fmla="*/ 31 w 111"/>
                <a:gd name="T65" fmla="*/ 149 h 208"/>
                <a:gd name="T66" fmla="*/ 39 w 111"/>
                <a:gd name="T67" fmla="*/ 162 h 208"/>
                <a:gd name="T68" fmla="*/ 48 w 111"/>
                <a:gd name="T69" fmla="*/ 175 h 208"/>
                <a:gd name="T70" fmla="*/ 52 w 111"/>
                <a:gd name="T71" fmla="*/ 186 h 208"/>
                <a:gd name="T72" fmla="*/ 59 w 111"/>
                <a:gd name="T73" fmla="*/ 197 h 208"/>
                <a:gd name="T74" fmla="*/ 63 w 111"/>
                <a:gd name="T75" fmla="*/ 204 h 208"/>
                <a:gd name="T76" fmla="*/ 65 w 111"/>
                <a:gd name="T77" fmla="*/ 208 h 208"/>
                <a:gd name="T78" fmla="*/ 87 w 111"/>
                <a:gd name="T79" fmla="*/ 186 h 208"/>
                <a:gd name="T80" fmla="*/ 87 w 111"/>
                <a:gd name="T81" fmla="*/ 18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208">
                  <a:moveTo>
                    <a:pt x="87" y="186"/>
                  </a:moveTo>
                  <a:lnTo>
                    <a:pt x="87" y="184"/>
                  </a:lnTo>
                  <a:lnTo>
                    <a:pt x="89" y="178"/>
                  </a:lnTo>
                  <a:lnTo>
                    <a:pt x="93" y="167"/>
                  </a:lnTo>
                  <a:lnTo>
                    <a:pt x="98" y="158"/>
                  </a:lnTo>
                  <a:lnTo>
                    <a:pt x="102" y="145"/>
                  </a:lnTo>
                  <a:lnTo>
                    <a:pt x="106" y="132"/>
                  </a:lnTo>
                  <a:lnTo>
                    <a:pt x="108" y="115"/>
                  </a:lnTo>
                  <a:lnTo>
                    <a:pt x="111" y="102"/>
                  </a:lnTo>
                  <a:lnTo>
                    <a:pt x="108" y="87"/>
                  </a:lnTo>
                  <a:lnTo>
                    <a:pt x="106" y="72"/>
                  </a:lnTo>
                  <a:lnTo>
                    <a:pt x="100" y="56"/>
                  </a:lnTo>
                  <a:lnTo>
                    <a:pt x="98" y="48"/>
                  </a:lnTo>
                  <a:lnTo>
                    <a:pt x="91" y="37"/>
                  </a:lnTo>
                  <a:lnTo>
                    <a:pt x="89" y="31"/>
                  </a:lnTo>
                  <a:lnTo>
                    <a:pt x="85" y="24"/>
                  </a:lnTo>
                  <a:lnTo>
                    <a:pt x="48" y="0"/>
                  </a:lnTo>
                  <a:lnTo>
                    <a:pt x="59" y="48"/>
                  </a:lnTo>
                  <a:lnTo>
                    <a:pt x="0" y="5"/>
                  </a:lnTo>
                  <a:lnTo>
                    <a:pt x="0" y="9"/>
                  </a:lnTo>
                  <a:lnTo>
                    <a:pt x="5" y="24"/>
                  </a:lnTo>
                  <a:lnTo>
                    <a:pt x="7" y="33"/>
                  </a:lnTo>
                  <a:lnTo>
                    <a:pt x="9" y="43"/>
                  </a:lnTo>
                  <a:lnTo>
                    <a:pt x="11" y="52"/>
                  </a:lnTo>
                  <a:lnTo>
                    <a:pt x="13" y="63"/>
                  </a:lnTo>
                  <a:lnTo>
                    <a:pt x="11" y="76"/>
                  </a:lnTo>
                  <a:lnTo>
                    <a:pt x="11" y="91"/>
                  </a:lnTo>
                  <a:lnTo>
                    <a:pt x="9" y="95"/>
                  </a:lnTo>
                  <a:lnTo>
                    <a:pt x="11" y="104"/>
                  </a:lnTo>
                  <a:lnTo>
                    <a:pt x="13" y="113"/>
                  </a:lnTo>
                  <a:lnTo>
                    <a:pt x="18" y="124"/>
                  </a:lnTo>
                  <a:lnTo>
                    <a:pt x="22" y="134"/>
                  </a:lnTo>
                  <a:lnTo>
                    <a:pt x="31" y="149"/>
                  </a:lnTo>
                  <a:lnTo>
                    <a:pt x="39" y="162"/>
                  </a:lnTo>
                  <a:lnTo>
                    <a:pt x="48" y="175"/>
                  </a:lnTo>
                  <a:lnTo>
                    <a:pt x="52" y="186"/>
                  </a:lnTo>
                  <a:lnTo>
                    <a:pt x="59" y="197"/>
                  </a:lnTo>
                  <a:lnTo>
                    <a:pt x="63" y="204"/>
                  </a:lnTo>
                  <a:lnTo>
                    <a:pt x="65" y="208"/>
                  </a:lnTo>
                  <a:lnTo>
                    <a:pt x="87" y="186"/>
                  </a:lnTo>
                  <a:lnTo>
                    <a:pt x="87" y="186"/>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595"/>
            <p:cNvSpPr>
              <a:spLocks/>
            </p:cNvSpPr>
            <p:nvPr/>
          </p:nvSpPr>
          <p:spPr bwMode="auto">
            <a:xfrm>
              <a:off x="3983038" y="1847850"/>
              <a:ext cx="719138" cy="1082675"/>
            </a:xfrm>
            <a:custGeom>
              <a:avLst/>
              <a:gdLst>
                <a:gd name="T0" fmla="*/ 102 w 453"/>
                <a:gd name="T1" fmla="*/ 124 h 682"/>
                <a:gd name="T2" fmla="*/ 93 w 453"/>
                <a:gd name="T3" fmla="*/ 85 h 682"/>
                <a:gd name="T4" fmla="*/ 78 w 453"/>
                <a:gd name="T5" fmla="*/ 57 h 682"/>
                <a:gd name="T6" fmla="*/ 102 w 453"/>
                <a:gd name="T7" fmla="*/ 57 h 682"/>
                <a:gd name="T8" fmla="*/ 154 w 453"/>
                <a:gd name="T9" fmla="*/ 52 h 682"/>
                <a:gd name="T10" fmla="*/ 161 w 453"/>
                <a:gd name="T11" fmla="*/ 9 h 682"/>
                <a:gd name="T12" fmla="*/ 215 w 453"/>
                <a:gd name="T13" fmla="*/ 18 h 682"/>
                <a:gd name="T14" fmla="*/ 230 w 453"/>
                <a:gd name="T15" fmla="*/ 41 h 682"/>
                <a:gd name="T16" fmla="*/ 245 w 453"/>
                <a:gd name="T17" fmla="*/ 72 h 682"/>
                <a:gd name="T18" fmla="*/ 262 w 453"/>
                <a:gd name="T19" fmla="*/ 67 h 682"/>
                <a:gd name="T20" fmla="*/ 292 w 453"/>
                <a:gd name="T21" fmla="*/ 69 h 682"/>
                <a:gd name="T22" fmla="*/ 325 w 453"/>
                <a:gd name="T23" fmla="*/ 67 h 682"/>
                <a:gd name="T24" fmla="*/ 362 w 453"/>
                <a:gd name="T25" fmla="*/ 80 h 682"/>
                <a:gd name="T26" fmla="*/ 396 w 453"/>
                <a:gd name="T27" fmla="*/ 106 h 682"/>
                <a:gd name="T28" fmla="*/ 416 w 453"/>
                <a:gd name="T29" fmla="*/ 124 h 682"/>
                <a:gd name="T30" fmla="*/ 403 w 453"/>
                <a:gd name="T31" fmla="*/ 139 h 682"/>
                <a:gd name="T32" fmla="*/ 424 w 453"/>
                <a:gd name="T33" fmla="*/ 176 h 682"/>
                <a:gd name="T34" fmla="*/ 442 w 453"/>
                <a:gd name="T35" fmla="*/ 219 h 682"/>
                <a:gd name="T36" fmla="*/ 450 w 453"/>
                <a:gd name="T37" fmla="*/ 260 h 682"/>
                <a:gd name="T38" fmla="*/ 450 w 453"/>
                <a:gd name="T39" fmla="*/ 284 h 682"/>
                <a:gd name="T40" fmla="*/ 437 w 453"/>
                <a:gd name="T41" fmla="*/ 286 h 682"/>
                <a:gd name="T42" fmla="*/ 440 w 453"/>
                <a:gd name="T43" fmla="*/ 320 h 682"/>
                <a:gd name="T44" fmla="*/ 440 w 453"/>
                <a:gd name="T45" fmla="*/ 372 h 682"/>
                <a:gd name="T46" fmla="*/ 433 w 453"/>
                <a:gd name="T47" fmla="*/ 420 h 682"/>
                <a:gd name="T48" fmla="*/ 429 w 453"/>
                <a:gd name="T49" fmla="*/ 457 h 682"/>
                <a:gd name="T50" fmla="*/ 414 w 453"/>
                <a:gd name="T51" fmla="*/ 457 h 682"/>
                <a:gd name="T52" fmla="*/ 396 w 453"/>
                <a:gd name="T53" fmla="*/ 478 h 682"/>
                <a:gd name="T54" fmla="*/ 383 w 453"/>
                <a:gd name="T55" fmla="*/ 517 h 682"/>
                <a:gd name="T56" fmla="*/ 373 w 453"/>
                <a:gd name="T57" fmla="*/ 558 h 682"/>
                <a:gd name="T58" fmla="*/ 373 w 453"/>
                <a:gd name="T59" fmla="*/ 595 h 682"/>
                <a:gd name="T60" fmla="*/ 351 w 453"/>
                <a:gd name="T61" fmla="*/ 584 h 682"/>
                <a:gd name="T62" fmla="*/ 329 w 453"/>
                <a:gd name="T63" fmla="*/ 608 h 682"/>
                <a:gd name="T64" fmla="*/ 310 w 453"/>
                <a:gd name="T65" fmla="*/ 643 h 682"/>
                <a:gd name="T66" fmla="*/ 292 w 453"/>
                <a:gd name="T67" fmla="*/ 673 h 682"/>
                <a:gd name="T68" fmla="*/ 225 w 453"/>
                <a:gd name="T69" fmla="*/ 664 h 682"/>
                <a:gd name="T70" fmla="*/ 195 w 453"/>
                <a:gd name="T71" fmla="*/ 675 h 682"/>
                <a:gd name="T72" fmla="*/ 186 w 453"/>
                <a:gd name="T73" fmla="*/ 636 h 682"/>
                <a:gd name="T74" fmla="*/ 184 w 453"/>
                <a:gd name="T75" fmla="*/ 606 h 682"/>
                <a:gd name="T76" fmla="*/ 189 w 453"/>
                <a:gd name="T77" fmla="*/ 584 h 682"/>
                <a:gd name="T78" fmla="*/ 158 w 453"/>
                <a:gd name="T79" fmla="*/ 589 h 682"/>
                <a:gd name="T80" fmla="*/ 137 w 453"/>
                <a:gd name="T81" fmla="*/ 535 h 682"/>
                <a:gd name="T82" fmla="*/ 91 w 453"/>
                <a:gd name="T83" fmla="*/ 509 h 682"/>
                <a:gd name="T84" fmla="*/ 102 w 453"/>
                <a:gd name="T85" fmla="*/ 481 h 682"/>
                <a:gd name="T86" fmla="*/ 106 w 453"/>
                <a:gd name="T87" fmla="*/ 452 h 682"/>
                <a:gd name="T88" fmla="*/ 104 w 453"/>
                <a:gd name="T89" fmla="*/ 420 h 682"/>
                <a:gd name="T90" fmla="*/ 29 w 453"/>
                <a:gd name="T91" fmla="*/ 455 h 682"/>
                <a:gd name="T92" fmla="*/ 11 w 453"/>
                <a:gd name="T93" fmla="*/ 405 h 682"/>
                <a:gd name="T94" fmla="*/ 22 w 453"/>
                <a:gd name="T95" fmla="*/ 383 h 682"/>
                <a:gd name="T96" fmla="*/ 39 w 453"/>
                <a:gd name="T97" fmla="*/ 357 h 682"/>
                <a:gd name="T98" fmla="*/ 52 w 453"/>
                <a:gd name="T99" fmla="*/ 323 h 682"/>
                <a:gd name="T100" fmla="*/ 61 w 453"/>
                <a:gd name="T101" fmla="*/ 297 h 682"/>
                <a:gd name="T102" fmla="*/ 100 w 453"/>
                <a:gd name="T103" fmla="*/ 137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682">
                  <a:moveTo>
                    <a:pt x="100" y="137"/>
                  </a:moveTo>
                  <a:lnTo>
                    <a:pt x="100" y="132"/>
                  </a:lnTo>
                  <a:lnTo>
                    <a:pt x="102" y="124"/>
                  </a:lnTo>
                  <a:lnTo>
                    <a:pt x="100" y="111"/>
                  </a:lnTo>
                  <a:lnTo>
                    <a:pt x="98" y="95"/>
                  </a:lnTo>
                  <a:lnTo>
                    <a:pt x="93" y="85"/>
                  </a:lnTo>
                  <a:lnTo>
                    <a:pt x="87" y="76"/>
                  </a:lnTo>
                  <a:lnTo>
                    <a:pt x="83" y="65"/>
                  </a:lnTo>
                  <a:lnTo>
                    <a:pt x="78" y="57"/>
                  </a:lnTo>
                  <a:lnTo>
                    <a:pt x="68" y="44"/>
                  </a:lnTo>
                  <a:lnTo>
                    <a:pt x="63" y="39"/>
                  </a:lnTo>
                  <a:lnTo>
                    <a:pt x="102" y="57"/>
                  </a:lnTo>
                  <a:lnTo>
                    <a:pt x="124" y="72"/>
                  </a:lnTo>
                  <a:lnTo>
                    <a:pt x="119" y="35"/>
                  </a:lnTo>
                  <a:lnTo>
                    <a:pt x="154" y="52"/>
                  </a:lnTo>
                  <a:lnTo>
                    <a:pt x="169" y="63"/>
                  </a:lnTo>
                  <a:lnTo>
                    <a:pt x="167" y="33"/>
                  </a:lnTo>
                  <a:lnTo>
                    <a:pt x="161" y="9"/>
                  </a:lnTo>
                  <a:lnTo>
                    <a:pt x="189" y="28"/>
                  </a:lnTo>
                  <a:lnTo>
                    <a:pt x="189" y="0"/>
                  </a:lnTo>
                  <a:lnTo>
                    <a:pt x="215" y="18"/>
                  </a:lnTo>
                  <a:lnTo>
                    <a:pt x="217" y="22"/>
                  </a:lnTo>
                  <a:lnTo>
                    <a:pt x="223" y="31"/>
                  </a:lnTo>
                  <a:lnTo>
                    <a:pt x="230" y="41"/>
                  </a:lnTo>
                  <a:lnTo>
                    <a:pt x="238" y="57"/>
                  </a:lnTo>
                  <a:lnTo>
                    <a:pt x="243" y="65"/>
                  </a:lnTo>
                  <a:lnTo>
                    <a:pt x="245" y="72"/>
                  </a:lnTo>
                  <a:lnTo>
                    <a:pt x="245" y="76"/>
                  </a:lnTo>
                  <a:lnTo>
                    <a:pt x="245" y="78"/>
                  </a:lnTo>
                  <a:lnTo>
                    <a:pt x="262" y="67"/>
                  </a:lnTo>
                  <a:lnTo>
                    <a:pt x="292" y="39"/>
                  </a:lnTo>
                  <a:lnTo>
                    <a:pt x="288" y="72"/>
                  </a:lnTo>
                  <a:lnTo>
                    <a:pt x="292" y="69"/>
                  </a:lnTo>
                  <a:lnTo>
                    <a:pt x="305" y="67"/>
                  </a:lnTo>
                  <a:lnTo>
                    <a:pt x="314" y="67"/>
                  </a:lnTo>
                  <a:lnTo>
                    <a:pt x="325" y="67"/>
                  </a:lnTo>
                  <a:lnTo>
                    <a:pt x="338" y="69"/>
                  </a:lnTo>
                  <a:lnTo>
                    <a:pt x="351" y="74"/>
                  </a:lnTo>
                  <a:lnTo>
                    <a:pt x="362" y="80"/>
                  </a:lnTo>
                  <a:lnTo>
                    <a:pt x="373" y="87"/>
                  </a:lnTo>
                  <a:lnTo>
                    <a:pt x="383" y="95"/>
                  </a:lnTo>
                  <a:lnTo>
                    <a:pt x="396" y="106"/>
                  </a:lnTo>
                  <a:lnTo>
                    <a:pt x="405" y="113"/>
                  </a:lnTo>
                  <a:lnTo>
                    <a:pt x="414" y="119"/>
                  </a:lnTo>
                  <a:lnTo>
                    <a:pt x="416" y="124"/>
                  </a:lnTo>
                  <a:lnTo>
                    <a:pt x="420" y="126"/>
                  </a:lnTo>
                  <a:lnTo>
                    <a:pt x="398" y="132"/>
                  </a:lnTo>
                  <a:lnTo>
                    <a:pt x="403" y="139"/>
                  </a:lnTo>
                  <a:lnTo>
                    <a:pt x="414" y="154"/>
                  </a:lnTo>
                  <a:lnTo>
                    <a:pt x="418" y="165"/>
                  </a:lnTo>
                  <a:lnTo>
                    <a:pt x="424" y="176"/>
                  </a:lnTo>
                  <a:lnTo>
                    <a:pt x="431" y="191"/>
                  </a:lnTo>
                  <a:lnTo>
                    <a:pt x="440" y="206"/>
                  </a:lnTo>
                  <a:lnTo>
                    <a:pt x="442" y="219"/>
                  </a:lnTo>
                  <a:lnTo>
                    <a:pt x="446" y="234"/>
                  </a:lnTo>
                  <a:lnTo>
                    <a:pt x="448" y="245"/>
                  </a:lnTo>
                  <a:lnTo>
                    <a:pt x="450" y="260"/>
                  </a:lnTo>
                  <a:lnTo>
                    <a:pt x="450" y="266"/>
                  </a:lnTo>
                  <a:lnTo>
                    <a:pt x="450" y="277"/>
                  </a:lnTo>
                  <a:lnTo>
                    <a:pt x="450" y="284"/>
                  </a:lnTo>
                  <a:lnTo>
                    <a:pt x="453" y="286"/>
                  </a:lnTo>
                  <a:lnTo>
                    <a:pt x="437" y="279"/>
                  </a:lnTo>
                  <a:lnTo>
                    <a:pt x="437" y="286"/>
                  </a:lnTo>
                  <a:lnTo>
                    <a:pt x="437" y="295"/>
                  </a:lnTo>
                  <a:lnTo>
                    <a:pt x="440" y="307"/>
                  </a:lnTo>
                  <a:lnTo>
                    <a:pt x="440" y="320"/>
                  </a:lnTo>
                  <a:lnTo>
                    <a:pt x="440" y="336"/>
                  </a:lnTo>
                  <a:lnTo>
                    <a:pt x="440" y="353"/>
                  </a:lnTo>
                  <a:lnTo>
                    <a:pt x="440" y="372"/>
                  </a:lnTo>
                  <a:lnTo>
                    <a:pt x="437" y="388"/>
                  </a:lnTo>
                  <a:lnTo>
                    <a:pt x="435" y="405"/>
                  </a:lnTo>
                  <a:lnTo>
                    <a:pt x="433" y="420"/>
                  </a:lnTo>
                  <a:lnTo>
                    <a:pt x="431" y="435"/>
                  </a:lnTo>
                  <a:lnTo>
                    <a:pt x="431" y="446"/>
                  </a:lnTo>
                  <a:lnTo>
                    <a:pt x="429" y="457"/>
                  </a:lnTo>
                  <a:lnTo>
                    <a:pt x="429" y="461"/>
                  </a:lnTo>
                  <a:lnTo>
                    <a:pt x="429" y="465"/>
                  </a:lnTo>
                  <a:lnTo>
                    <a:pt x="414" y="457"/>
                  </a:lnTo>
                  <a:lnTo>
                    <a:pt x="411" y="461"/>
                  </a:lnTo>
                  <a:lnTo>
                    <a:pt x="403" y="472"/>
                  </a:lnTo>
                  <a:lnTo>
                    <a:pt x="396" y="478"/>
                  </a:lnTo>
                  <a:lnTo>
                    <a:pt x="392" y="491"/>
                  </a:lnTo>
                  <a:lnTo>
                    <a:pt x="388" y="502"/>
                  </a:lnTo>
                  <a:lnTo>
                    <a:pt x="383" y="517"/>
                  </a:lnTo>
                  <a:lnTo>
                    <a:pt x="379" y="530"/>
                  </a:lnTo>
                  <a:lnTo>
                    <a:pt x="377" y="545"/>
                  </a:lnTo>
                  <a:lnTo>
                    <a:pt x="373" y="558"/>
                  </a:lnTo>
                  <a:lnTo>
                    <a:pt x="373" y="574"/>
                  </a:lnTo>
                  <a:lnTo>
                    <a:pt x="373" y="584"/>
                  </a:lnTo>
                  <a:lnTo>
                    <a:pt x="373" y="595"/>
                  </a:lnTo>
                  <a:lnTo>
                    <a:pt x="373" y="600"/>
                  </a:lnTo>
                  <a:lnTo>
                    <a:pt x="373" y="604"/>
                  </a:lnTo>
                  <a:lnTo>
                    <a:pt x="351" y="584"/>
                  </a:lnTo>
                  <a:lnTo>
                    <a:pt x="347" y="587"/>
                  </a:lnTo>
                  <a:lnTo>
                    <a:pt x="340" y="595"/>
                  </a:lnTo>
                  <a:lnTo>
                    <a:pt x="329" y="608"/>
                  </a:lnTo>
                  <a:lnTo>
                    <a:pt x="321" y="626"/>
                  </a:lnTo>
                  <a:lnTo>
                    <a:pt x="314" y="634"/>
                  </a:lnTo>
                  <a:lnTo>
                    <a:pt x="310" y="643"/>
                  </a:lnTo>
                  <a:lnTo>
                    <a:pt x="303" y="651"/>
                  </a:lnTo>
                  <a:lnTo>
                    <a:pt x="299" y="662"/>
                  </a:lnTo>
                  <a:lnTo>
                    <a:pt x="292" y="673"/>
                  </a:lnTo>
                  <a:lnTo>
                    <a:pt x="290" y="682"/>
                  </a:lnTo>
                  <a:lnTo>
                    <a:pt x="271" y="623"/>
                  </a:lnTo>
                  <a:lnTo>
                    <a:pt x="225" y="664"/>
                  </a:lnTo>
                  <a:lnTo>
                    <a:pt x="228" y="615"/>
                  </a:lnTo>
                  <a:lnTo>
                    <a:pt x="199" y="680"/>
                  </a:lnTo>
                  <a:lnTo>
                    <a:pt x="195" y="675"/>
                  </a:lnTo>
                  <a:lnTo>
                    <a:pt x="193" y="667"/>
                  </a:lnTo>
                  <a:lnTo>
                    <a:pt x="189" y="651"/>
                  </a:lnTo>
                  <a:lnTo>
                    <a:pt x="186" y="636"/>
                  </a:lnTo>
                  <a:lnTo>
                    <a:pt x="184" y="626"/>
                  </a:lnTo>
                  <a:lnTo>
                    <a:pt x="184" y="617"/>
                  </a:lnTo>
                  <a:lnTo>
                    <a:pt x="184" y="606"/>
                  </a:lnTo>
                  <a:lnTo>
                    <a:pt x="186" y="600"/>
                  </a:lnTo>
                  <a:lnTo>
                    <a:pt x="186" y="589"/>
                  </a:lnTo>
                  <a:lnTo>
                    <a:pt x="189" y="584"/>
                  </a:lnTo>
                  <a:lnTo>
                    <a:pt x="158" y="621"/>
                  </a:lnTo>
                  <a:lnTo>
                    <a:pt x="132" y="632"/>
                  </a:lnTo>
                  <a:lnTo>
                    <a:pt x="158" y="589"/>
                  </a:lnTo>
                  <a:lnTo>
                    <a:pt x="161" y="554"/>
                  </a:lnTo>
                  <a:lnTo>
                    <a:pt x="122" y="578"/>
                  </a:lnTo>
                  <a:lnTo>
                    <a:pt x="137" y="535"/>
                  </a:lnTo>
                  <a:lnTo>
                    <a:pt x="83" y="526"/>
                  </a:lnTo>
                  <a:lnTo>
                    <a:pt x="85" y="522"/>
                  </a:lnTo>
                  <a:lnTo>
                    <a:pt x="91" y="509"/>
                  </a:lnTo>
                  <a:lnTo>
                    <a:pt x="96" y="500"/>
                  </a:lnTo>
                  <a:lnTo>
                    <a:pt x="98" y="491"/>
                  </a:lnTo>
                  <a:lnTo>
                    <a:pt x="102" y="481"/>
                  </a:lnTo>
                  <a:lnTo>
                    <a:pt x="106" y="472"/>
                  </a:lnTo>
                  <a:lnTo>
                    <a:pt x="106" y="461"/>
                  </a:lnTo>
                  <a:lnTo>
                    <a:pt x="106" y="452"/>
                  </a:lnTo>
                  <a:lnTo>
                    <a:pt x="106" y="442"/>
                  </a:lnTo>
                  <a:lnTo>
                    <a:pt x="106" y="435"/>
                  </a:lnTo>
                  <a:lnTo>
                    <a:pt x="104" y="420"/>
                  </a:lnTo>
                  <a:lnTo>
                    <a:pt x="104" y="418"/>
                  </a:lnTo>
                  <a:lnTo>
                    <a:pt x="68" y="439"/>
                  </a:lnTo>
                  <a:lnTo>
                    <a:pt x="29" y="455"/>
                  </a:lnTo>
                  <a:lnTo>
                    <a:pt x="48" y="433"/>
                  </a:lnTo>
                  <a:lnTo>
                    <a:pt x="59" y="396"/>
                  </a:lnTo>
                  <a:lnTo>
                    <a:pt x="11" y="405"/>
                  </a:lnTo>
                  <a:lnTo>
                    <a:pt x="11" y="401"/>
                  </a:lnTo>
                  <a:lnTo>
                    <a:pt x="20" y="392"/>
                  </a:lnTo>
                  <a:lnTo>
                    <a:pt x="22" y="383"/>
                  </a:lnTo>
                  <a:lnTo>
                    <a:pt x="26" y="377"/>
                  </a:lnTo>
                  <a:lnTo>
                    <a:pt x="33" y="366"/>
                  </a:lnTo>
                  <a:lnTo>
                    <a:pt x="39" y="357"/>
                  </a:lnTo>
                  <a:lnTo>
                    <a:pt x="44" y="344"/>
                  </a:lnTo>
                  <a:lnTo>
                    <a:pt x="48" y="333"/>
                  </a:lnTo>
                  <a:lnTo>
                    <a:pt x="52" y="323"/>
                  </a:lnTo>
                  <a:lnTo>
                    <a:pt x="55" y="316"/>
                  </a:lnTo>
                  <a:lnTo>
                    <a:pt x="59" y="301"/>
                  </a:lnTo>
                  <a:lnTo>
                    <a:pt x="61" y="297"/>
                  </a:lnTo>
                  <a:lnTo>
                    <a:pt x="0" y="182"/>
                  </a:lnTo>
                  <a:lnTo>
                    <a:pt x="100" y="137"/>
                  </a:lnTo>
                  <a:lnTo>
                    <a:pt x="100" y="137"/>
                  </a:lnTo>
                  <a:close/>
                </a:path>
              </a:pathLst>
            </a:custGeom>
            <a:solidFill>
              <a:srgbClr val="B06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596"/>
            <p:cNvSpPr>
              <a:spLocks/>
            </p:cNvSpPr>
            <p:nvPr/>
          </p:nvSpPr>
          <p:spPr bwMode="auto">
            <a:xfrm>
              <a:off x="3973513" y="2027238"/>
              <a:ext cx="422275" cy="411163"/>
            </a:xfrm>
            <a:custGeom>
              <a:avLst/>
              <a:gdLst>
                <a:gd name="T0" fmla="*/ 30 w 266"/>
                <a:gd name="T1" fmla="*/ 30 h 259"/>
                <a:gd name="T2" fmla="*/ 37 w 266"/>
                <a:gd name="T3" fmla="*/ 28 h 259"/>
                <a:gd name="T4" fmla="*/ 50 w 266"/>
                <a:gd name="T5" fmla="*/ 26 h 259"/>
                <a:gd name="T6" fmla="*/ 63 w 266"/>
                <a:gd name="T7" fmla="*/ 24 h 259"/>
                <a:gd name="T8" fmla="*/ 78 w 266"/>
                <a:gd name="T9" fmla="*/ 24 h 259"/>
                <a:gd name="T10" fmla="*/ 91 w 266"/>
                <a:gd name="T11" fmla="*/ 24 h 259"/>
                <a:gd name="T12" fmla="*/ 104 w 266"/>
                <a:gd name="T13" fmla="*/ 24 h 259"/>
                <a:gd name="T14" fmla="*/ 112 w 266"/>
                <a:gd name="T15" fmla="*/ 24 h 259"/>
                <a:gd name="T16" fmla="*/ 117 w 266"/>
                <a:gd name="T17" fmla="*/ 24 h 259"/>
                <a:gd name="T18" fmla="*/ 164 w 266"/>
                <a:gd name="T19" fmla="*/ 0 h 259"/>
                <a:gd name="T20" fmla="*/ 184 w 266"/>
                <a:gd name="T21" fmla="*/ 4 h 259"/>
                <a:gd name="T22" fmla="*/ 180 w 266"/>
                <a:gd name="T23" fmla="*/ 24 h 259"/>
                <a:gd name="T24" fmla="*/ 225 w 266"/>
                <a:gd name="T25" fmla="*/ 19 h 259"/>
                <a:gd name="T26" fmla="*/ 225 w 266"/>
                <a:gd name="T27" fmla="*/ 37 h 259"/>
                <a:gd name="T28" fmla="*/ 253 w 266"/>
                <a:gd name="T29" fmla="*/ 60 h 259"/>
                <a:gd name="T30" fmla="*/ 266 w 266"/>
                <a:gd name="T31" fmla="*/ 91 h 259"/>
                <a:gd name="T32" fmla="*/ 260 w 266"/>
                <a:gd name="T33" fmla="*/ 130 h 259"/>
                <a:gd name="T34" fmla="*/ 266 w 266"/>
                <a:gd name="T35" fmla="*/ 173 h 259"/>
                <a:gd name="T36" fmla="*/ 264 w 266"/>
                <a:gd name="T37" fmla="*/ 214 h 259"/>
                <a:gd name="T38" fmla="*/ 257 w 266"/>
                <a:gd name="T39" fmla="*/ 259 h 259"/>
                <a:gd name="T40" fmla="*/ 242 w 266"/>
                <a:gd name="T41" fmla="*/ 223 h 259"/>
                <a:gd name="T42" fmla="*/ 223 w 266"/>
                <a:gd name="T43" fmla="*/ 255 h 259"/>
                <a:gd name="T44" fmla="*/ 205 w 266"/>
                <a:gd name="T45" fmla="*/ 229 h 259"/>
                <a:gd name="T46" fmla="*/ 197 w 266"/>
                <a:gd name="T47" fmla="*/ 255 h 259"/>
                <a:gd name="T48" fmla="*/ 160 w 266"/>
                <a:gd name="T49" fmla="*/ 197 h 259"/>
                <a:gd name="T50" fmla="*/ 134 w 266"/>
                <a:gd name="T51" fmla="*/ 171 h 259"/>
                <a:gd name="T52" fmla="*/ 190 w 266"/>
                <a:gd name="T53" fmla="*/ 162 h 259"/>
                <a:gd name="T54" fmla="*/ 180 w 266"/>
                <a:gd name="T55" fmla="*/ 127 h 259"/>
                <a:gd name="T56" fmla="*/ 173 w 266"/>
                <a:gd name="T57" fmla="*/ 130 h 259"/>
                <a:gd name="T58" fmla="*/ 160 w 266"/>
                <a:gd name="T59" fmla="*/ 138 h 259"/>
                <a:gd name="T60" fmla="*/ 149 w 266"/>
                <a:gd name="T61" fmla="*/ 140 h 259"/>
                <a:gd name="T62" fmla="*/ 141 w 266"/>
                <a:gd name="T63" fmla="*/ 145 h 259"/>
                <a:gd name="T64" fmla="*/ 132 w 266"/>
                <a:gd name="T65" fmla="*/ 147 h 259"/>
                <a:gd name="T66" fmla="*/ 123 w 266"/>
                <a:gd name="T67" fmla="*/ 147 h 259"/>
                <a:gd name="T68" fmla="*/ 112 w 266"/>
                <a:gd name="T69" fmla="*/ 138 h 259"/>
                <a:gd name="T70" fmla="*/ 102 w 266"/>
                <a:gd name="T71" fmla="*/ 130 h 259"/>
                <a:gd name="T72" fmla="*/ 93 w 266"/>
                <a:gd name="T73" fmla="*/ 117 h 259"/>
                <a:gd name="T74" fmla="*/ 86 w 266"/>
                <a:gd name="T75" fmla="*/ 106 h 259"/>
                <a:gd name="T76" fmla="*/ 80 w 266"/>
                <a:gd name="T77" fmla="*/ 93 h 259"/>
                <a:gd name="T78" fmla="*/ 76 w 266"/>
                <a:gd name="T79" fmla="*/ 84 h 259"/>
                <a:gd name="T80" fmla="*/ 74 w 266"/>
                <a:gd name="T81" fmla="*/ 78 h 259"/>
                <a:gd name="T82" fmla="*/ 74 w 266"/>
                <a:gd name="T83" fmla="*/ 75 h 259"/>
                <a:gd name="T84" fmla="*/ 54 w 266"/>
                <a:gd name="T85" fmla="*/ 78 h 259"/>
                <a:gd name="T86" fmla="*/ 43 w 266"/>
                <a:gd name="T87" fmla="*/ 121 h 259"/>
                <a:gd name="T88" fmla="*/ 37 w 266"/>
                <a:gd name="T89" fmla="*/ 119 h 259"/>
                <a:gd name="T90" fmla="*/ 26 w 266"/>
                <a:gd name="T91" fmla="*/ 112 h 259"/>
                <a:gd name="T92" fmla="*/ 9 w 266"/>
                <a:gd name="T93" fmla="*/ 104 h 259"/>
                <a:gd name="T94" fmla="*/ 0 w 266"/>
                <a:gd name="T95" fmla="*/ 93 h 259"/>
                <a:gd name="T96" fmla="*/ 0 w 266"/>
                <a:gd name="T97" fmla="*/ 82 h 259"/>
                <a:gd name="T98" fmla="*/ 0 w 266"/>
                <a:gd name="T99" fmla="*/ 73 h 259"/>
                <a:gd name="T100" fmla="*/ 0 w 266"/>
                <a:gd name="T101" fmla="*/ 63 h 259"/>
                <a:gd name="T102" fmla="*/ 4 w 266"/>
                <a:gd name="T103" fmla="*/ 56 h 259"/>
                <a:gd name="T104" fmla="*/ 11 w 266"/>
                <a:gd name="T105" fmla="*/ 41 h 259"/>
                <a:gd name="T106" fmla="*/ 15 w 266"/>
                <a:gd name="T107" fmla="*/ 37 h 259"/>
                <a:gd name="T108" fmla="*/ 30 w 266"/>
                <a:gd name="T109" fmla="*/ 30 h 259"/>
                <a:gd name="T110" fmla="*/ 30 w 266"/>
                <a:gd name="T111" fmla="*/ 3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6" h="259">
                  <a:moveTo>
                    <a:pt x="30" y="30"/>
                  </a:moveTo>
                  <a:lnTo>
                    <a:pt x="37" y="28"/>
                  </a:lnTo>
                  <a:lnTo>
                    <a:pt x="50" y="26"/>
                  </a:lnTo>
                  <a:lnTo>
                    <a:pt x="63" y="24"/>
                  </a:lnTo>
                  <a:lnTo>
                    <a:pt x="78" y="24"/>
                  </a:lnTo>
                  <a:lnTo>
                    <a:pt x="91" y="24"/>
                  </a:lnTo>
                  <a:lnTo>
                    <a:pt x="104" y="24"/>
                  </a:lnTo>
                  <a:lnTo>
                    <a:pt x="112" y="24"/>
                  </a:lnTo>
                  <a:lnTo>
                    <a:pt x="117" y="24"/>
                  </a:lnTo>
                  <a:lnTo>
                    <a:pt x="164" y="0"/>
                  </a:lnTo>
                  <a:lnTo>
                    <a:pt x="184" y="4"/>
                  </a:lnTo>
                  <a:lnTo>
                    <a:pt x="180" y="24"/>
                  </a:lnTo>
                  <a:lnTo>
                    <a:pt x="225" y="19"/>
                  </a:lnTo>
                  <a:lnTo>
                    <a:pt x="225" y="37"/>
                  </a:lnTo>
                  <a:lnTo>
                    <a:pt x="253" y="60"/>
                  </a:lnTo>
                  <a:lnTo>
                    <a:pt x="266" y="91"/>
                  </a:lnTo>
                  <a:lnTo>
                    <a:pt x="260" y="130"/>
                  </a:lnTo>
                  <a:lnTo>
                    <a:pt x="266" y="173"/>
                  </a:lnTo>
                  <a:lnTo>
                    <a:pt x="264" y="214"/>
                  </a:lnTo>
                  <a:lnTo>
                    <a:pt x="257" y="259"/>
                  </a:lnTo>
                  <a:lnTo>
                    <a:pt x="242" y="223"/>
                  </a:lnTo>
                  <a:lnTo>
                    <a:pt x="223" y="255"/>
                  </a:lnTo>
                  <a:lnTo>
                    <a:pt x="205" y="229"/>
                  </a:lnTo>
                  <a:lnTo>
                    <a:pt x="197" y="255"/>
                  </a:lnTo>
                  <a:lnTo>
                    <a:pt x="160" y="197"/>
                  </a:lnTo>
                  <a:lnTo>
                    <a:pt x="134" y="171"/>
                  </a:lnTo>
                  <a:lnTo>
                    <a:pt x="190" y="162"/>
                  </a:lnTo>
                  <a:lnTo>
                    <a:pt x="180" y="127"/>
                  </a:lnTo>
                  <a:lnTo>
                    <a:pt x="173" y="130"/>
                  </a:lnTo>
                  <a:lnTo>
                    <a:pt x="160" y="138"/>
                  </a:lnTo>
                  <a:lnTo>
                    <a:pt x="149" y="140"/>
                  </a:lnTo>
                  <a:lnTo>
                    <a:pt x="141" y="145"/>
                  </a:lnTo>
                  <a:lnTo>
                    <a:pt x="132" y="147"/>
                  </a:lnTo>
                  <a:lnTo>
                    <a:pt x="123" y="147"/>
                  </a:lnTo>
                  <a:lnTo>
                    <a:pt x="112" y="138"/>
                  </a:lnTo>
                  <a:lnTo>
                    <a:pt x="102" y="130"/>
                  </a:lnTo>
                  <a:lnTo>
                    <a:pt x="93" y="117"/>
                  </a:lnTo>
                  <a:lnTo>
                    <a:pt x="86" y="106"/>
                  </a:lnTo>
                  <a:lnTo>
                    <a:pt x="80" y="93"/>
                  </a:lnTo>
                  <a:lnTo>
                    <a:pt x="76" y="84"/>
                  </a:lnTo>
                  <a:lnTo>
                    <a:pt x="74" y="78"/>
                  </a:lnTo>
                  <a:lnTo>
                    <a:pt x="74" y="75"/>
                  </a:lnTo>
                  <a:lnTo>
                    <a:pt x="54" y="78"/>
                  </a:lnTo>
                  <a:lnTo>
                    <a:pt x="43" y="121"/>
                  </a:lnTo>
                  <a:lnTo>
                    <a:pt x="37" y="119"/>
                  </a:lnTo>
                  <a:lnTo>
                    <a:pt x="26" y="112"/>
                  </a:lnTo>
                  <a:lnTo>
                    <a:pt x="9" y="104"/>
                  </a:lnTo>
                  <a:lnTo>
                    <a:pt x="0" y="93"/>
                  </a:lnTo>
                  <a:lnTo>
                    <a:pt x="0" y="82"/>
                  </a:lnTo>
                  <a:lnTo>
                    <a:pt x="0" y="73"/>
                  </a:lnTo>
                  <a:lnTo>
                    <a:pt x="0" y="63"/>
                  </a:lnTo>
                  <a:lnTo>
                    <a:pt x="4" y="56"/>
                  </a:lnTo>
                  <a:lnTo>
                    <a:pt x="11" y="41"/>
                  </a:lnTo>
                  <a:lnTo>
                    <a:pt x="15" y="37"/>
                  </a:lnTo>
                  <a:lnTo>
                    <a:pt x="30" y="30"/>
                  </a:lnTo>
                  <a:lnTo>
                    <a:pt x="30" y="3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597"/>
            <p:cNvSpPr>
              <a:spLocks/>
            </p:cNvSpPr>
            <p:nvPr/>
          </p:nvSpPr>
          <p:spPr bwMode="auto">
            <a:xfrm>
              <a:off x="3997325" y="2181225"/>
              <a:ext cx="254000" cy="185738"/>
            </a:xfrm>
            <a:custGeom>
              <a:avLst/>
              <a:gdLst>
                <a:gd name="T0" fmla="*/ 2 w 160"/>
                <a:gd name="T1" fmla="*/ 41 h 117"/>
                <a:gd name="T2" fmla="*/ 2 w 160"/>
                <a:gd name="T3" fmla="*/ 30 h 117"/>
                <a:gd name="T4" fmla="*/ 7 w 160"/>
                <a:gd name="T5" fmla="*/ 20 h 117"/>
                <a:gd name="T6" fmla="*/ 13 w 160"/>
                <a:gd name="T7" fmla="*/ 9 h 117"/>
                <a:gd name="T8" fmla="*/ 22 w 160"/>
                <a:gd name="T9" fmla="*/ 2 h 117"/>
                <a:gd name="T10" fmla="*/ 33 w 160"/>
                <a:gd name="T11" fmla="*/ 0 h 117"/>
                <a:gd name="T12" fmla="*/ 43 w 160"/>
                <a:gd name="T13" fmla="*/ 7 h 117"/>
                <a:gd name="T14" fmla="*/ 52 w 160"/>
                <a:gd name="T15" fmla="*/ 11 h 117"/>
                <a:gd name="T16" fmla="*/ 54 w 160"/>
                <a:gd name="T17" fmla="*/ 15 h 117"/>
                <a:gd name="T18" fmla="*/ 61 w 160"/>
                <a:gd name="T19" fmla="*/ 15 h 117"/>
                <a:gd name="T20" fmla="*/ 69 w 160"/>
                <a:gd name="T21" fmla="*/ 30 h 117"/>
                <a:gd name="T22" fmla="*/ 74 w 160"/>
                <a:gd name="T23" fmla="*/ 37 h 117"/>
                <a:gd name="T24" fmla="*/ 78 w 160"/>
                <a:gd name="T25" fmla="*/ 46 h 117"/>
                <a:gd name="T26" fmla="*/ 80 w 160"/>
                <a:gd name="T27" fmla="*/ 54 h 117"/>
                <a:gd name="T28" fmla="*/ 82 w 160"/>
                <a:gd name="T29" fmla="*/ 56 h 117"/>
                <a:gd name="T30" fmla="*/ 128 w 160"/>
                <a:gd name="T31" fmla="*/ 72 h 117"/>
                <a:gd name="T32" fmla="*/ 143 w 160"/>
                <a:gd name="T33" fmla="*/ 78 h 117"/>
                <a:gd name="T34" fmla="*/ 160 w 160"/>
                <a:gd name="T35" fmla="*/ 117 h 117"/>
                <a:gd name="T36" fmla="*/ 154 w 160"/>
                <a:gd name="T37" fmla="*/ 113 h 117"/>
                <a:gd name="T38" fmla="*/ 145 w 160"/>
                <a:gd name="T39" fmla="*/ 104 h 117"/>
                <a:gd name="T40" fmla="*/ 130 w 160"/>
                <a:gd name="T41" fmla="*/ 95 h 117"/>
                <a:gd name="T42" fmla="*/ 115 w 160"/>
                <a:gd name="T43" fmla="*/ 91 h 117"/>
                <a:gd name="T44" fmla="*/ 104 w 160"/>
                <a:gd name="T45" fmla="*/ 89 h 117"/>
                <a:gd name="T46" fmla="*/ 95 w 160"/>
                <a:gd name="T47" fmla="*/ 89 h 117"/>
                <a:gd name="T48" fmla="*/ 87 w 160"/>
                <a:gd name="T49" fmla="*/ 91 h 117"/>
                <a:gd name="T50" fmla="*/ 78 w 160"/>
                <a:gd name="T51" fmla="*/ 91 h 117"/>
                <a:gd name="T52" fmla="*/ 63 w 160"/>
                <a:gd name="T53" fmla="*/ 95 h 117"/>
                <a:gd name="T54" fmla="*/ 61 w 160"/>
                <a:gd name="T55" fmla="*/ 100 h 117"/>
                <a:gd name="T56" fmla="*/ 52 w 160"/>
                <a:gd name="T57" fmla="*/ 97 h 117"/>
                <a:gd name="T58" fmla="*/ 39 w 160"/>
                <a:gd name="T59" fmla="*/ 93 h 117"/>
                <a:gd name="T60" fmla="*/ 30 w 160"/>
                <a:gd name="T61" fmla="*/ 91 h 117"/>
                <a:gd name="T62" fmla="*/ 22 w 160"/>
                <a:gd name="T63" fmla="*/ 87 h 117"/>
                <a:gd name="T64" fmla="*/ 13 w 160"/>
                <a:gd name="T65" fmla="*/ 82 h 117"/>
                <a:gd name="T66" fmla="*/ 9 w 160"/>
                <a:gd name="T67" fmla="*/ 80 h 117"/>
                <a:gd name="T68" fmla="*/ 2 w 160"/>
                <a:gd name="T69" fmla="*/ 67 h 117"/>
                <a:gd name="T70" fmla="*/ 0 w 160"/>
                <a:gd name="T71" fmla="*/ 56 h 117"/>
                <a:gd name="T72" fmla="*/ 0 w 160"/>
                <a:gd name="T73" fmla="*/ 46 h 117"/>
                <a:gd name="T74" fmla="*/ 2 w 160"/>
                <a:gd name="T75" fmla="*/ 41 h 117"/>
                <a:gd name="T76" fmla="*/ 2 w 160"/>
                <a:gd name="T77" fmla="*/ 4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17">
                  <a:moveTo>
                    <a:pt x="2" y="41"/>
                  </a:moveTo>
                  <a:lnTo>
                    <a:pt x="2" y="30"/>
                  </a:lnTo>
                  <a:lnTo>
                    <a:pt x="7" y="20"/>
                  </a:lnTo>
                  <a:lnTo>
                    <a:pt x="13" y="9"/>
                  </a:lnTo>
                  <a:lnTo>
                    <a:pt x="22" y="2"/>
                  </a:lnTo>
                  <a:lnTo>
                    <a:pt x="33" y="0"/>
                  </a:lnTo>
                  <a:lnTo>
                    <a:pt x="43" y="7"/>
                  </a:lnTo>
                  <a:lnTo>
                    <a:pt x="52" y="11"/>
                  </a:lnTo>
                  <a:lnTo>
                    <a:pt x="54" y="15"/>
                  </a:lnTo>
                  <a:lnTo>
                    <a:pt x="61" y="15"/>
                  </a:lnTo>
                  <a:lnTo>
                    <a:pt x="69" y="30"/>
                  </a:lnTo>
                  <a:lnTo>
                    <a:pt x="74" y="37"/>
                  </a:lnTo>
                  <a:lnTo>
                    <a:pt x="78" y="46"/>
                  </a:lnTo>
                  <a:lnTo>
                    <a:pt x="80" y="54"/>
                  </a:lnTo>
                  <a:lnTo>
                    <a:pt x="82" y="56"/>
                  </a:lnTo>
                  <a:lnTo>
                    <a:pt x="128" y="72"/>
                  </a:lnTo>
                  <a:lnTo>
                    <a:pt x="143" y="78"/>
                  </a:lnTo>
                  <a:lnTo>
                    <a:pt x="160" y="117"/>
                  </a:lnTo>
                  <a:lnTo>
                    <a:pt x="154" y="113"/>
                  </a:lnTo>
                  <a:lnTo>
                    <a:pt x="145" y="104"/>
                  </a:lnTo>
                  <a:lnTo>
                    <a:pt x="130" y="95"/>
                  </a:lnTo>
                  <a:lnTo>
                    <a:pt x="115" y="91"/>
                  </a:lnTo>
                  <a:lnTo>
                    <a:pt x="104" y="89"/>
                  </a:lnTo>
                  <a:lnTo>
                    <a:pt x="95" y="89"/>
                  </a:lnTo>
                  <a:lnTo>
                    <a:pt x="87" y="91"/>
                  </a:lnTo>
                  <a:lnTo>
                    <a:pt x="78" y="91"/>
                  </a:lnTo>
                  <a:lnTo>
                    <a:pt x="63" y="95"/>
                  </a:lnTo>
                  <a:lnTo>
                    <a:pt x="61" y="100"/>
                  </a:lnTo>
                  <a:lnTo>
                    <a:pt x="52" y="97"/>
                  </a:lnTo>
                  <a:lnTo>
                    <a:pt x="39" y="93"/>
                  </a:lnTo>
                  <a:lnTo>
                    <a:pt x="30" y="91"/>
                  </a:lnTo>
                  <a:lnTo>
                    <a:pt x="22" y="87"/>
                  </a:lnTo>
                  <a:lnTo>
                    <a:pt x="13" y="82"/>
                  </a:lnTo>
                  <a:lnTo>
                    <a:pt x="9" y="80"/>
                  </a:lnTo>
                  <a:lnTo>
                    <a:pt x="2" y="67"/>
                  </a:lnTo>
                  <a:lnTo>
                    <a:pt x="0" y="56"/>
                  </a:lnTo>
                  <a:lnTo>
                    <a:pt x="0" y="46"/>
                  </a:lnTo>
                  <a:lnTo>
                    <a:pt x="2" y="41"/>
                  </a:lnTo>
                  <a:lnTo>
                    <a:pt x="2" y="41"/>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598"/>
            <p:cNvSpPr>
              <a:spLocks/>
            </p:cNvSpPr>
            <p:nvPr/>
          </p:nvSpPr>
          <p:spPr bwMode="auto">
            <a:xfrm>
              <a:off x="4251325" y="2095500"/>
              <a:ext cx="88900" cy="79375"/>
            </a:xfrm>
            <a:custGeom>
              <a:avLst/>
              <a:gdLst>
                <a:gd name="T0" fmla="*/ 0 w 56"/>
                <a:gd name="T1" fmla="*/ 11 h 50"/>
                <a:gd name="T2" fmla="*/ 0 w 56"/>
                <a:gd name="T3" fmla="*/ 9 h 50"/>
                <a:gd name="T4" fmla="*/ 9 w 56"/>
                <a:gd name="T5" fmla="*/ 7 h 50"/>
                <a:gd name="T6" fmla="*/ 20 w 56"/>
                <a:gd name="T7" fmla="*/ 0 h 50"/>
                <a:gd name="T8" fmla="*/ 33 w 56"/>
                <a:gd name="T9" fmla="*/ 2 h 50"/>
                <a:gd name="T10" fmla="*/ 41 w 56"/>
                <a:gd name="T11" fmla="*/ 7 h 50"/>
                <a:gd name="T12" fmla="*/ 50 w 56"/>
                <a:gd name="T13" fmla="*/ 15 h 50"/>
                <a:gd name="T14" fmla="*/ 52 w 56"/>
                <a:gd name="T15" fmla="*/ 20 h 50"/>
                <a:gd name="T16" fmla="*/ 56 w 56"/>
                <a:gd name="T17" fmla="*/ 24 h 50"/>
                <a:gd name="T18" fmla="*/ 43 w 56"/>
                <a:gd name="T19" fmla="*/ 24 h 50"/>
                <a:gd name="T20" fmla="*/ 33 w 56"/>
                <a:gd name="T21" fmla="*/ 50 h 50"/>
                <a:gd name="T22" fmla="*/ 20 w 56"/>
                <a:gd name="T23" fmla="*/ 37 h 50"/>
                <a:gd name="T24" fmla="*/ 22 w 56"/>
                <a:gd name="T25" fmla="*/ 17 h 50"/>
                <a:gd name="T26" fmla="*/ 0 w 56"/>
                <a:gd name="T27" fmla="*/ 11 h 50"/>
                <a:gd name="T28" fmla="*/ 0 w 56"/>
                <a:gd name="T29" fmla="*/ 1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50">
                  <a:moveTo>
                    <a:pt x="0" y="11"/>
                  </a:moveTo>
                  <a:lnTo>
                    <a:pt x="0" y="9"/>
                  </a:lnTo>
                  <a:lnTo>
                    <a:pt x="9" y="7"/>
                  </a:lnTo>
                  <a:lnTo>
                    <a:pt x="20" y="0"/>
                  </a:lnTo>
                  <a:lnTo>
                    <a:pt x="33" y="2"/>
                  </a:lnTo>
                  <a:lnTo>
                    <a:pt x="41" y="7"/>
                  </a:lnTo>
                  <a:lnTo>
                    <a:pt x="50" y="15"/>
                  </a:lnTo>
                  <a:lnTo>
                    <a:pt x="52" y="20"/>
                  </a:lnTo>
                  <a:lnTo>
                    <a:pt x="56" y="24"/>
                  </a:lnTo>
                  <a:lnTo>
                    <a:pt x="43" y="24"/>
                  </a:lnTo>
                  <a:lnTo>
                    <a:pt x="33" y="50"/>
                  </a:lnTo>
                  <a:lnTo>
                    <a:pt x="20" y="37"/>
                  </a:lnTo>
                  <a:lnTo>
                    <a:pt x="22" y="17"/>
                  </a:lnTo>
                  <a:lnTo>
                    <a:pt x="0" y="11"/>
                  </a:lnTo>
                  <a:lnTo>
                    <a:pt x="0" y="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599"/>
            <p:cNvSpPr>
              <a:spLocks/>
            </p:cNvSpPr>
            <p:nvPr/>
          </p:nvSpPr>
          <p:spPr bwMode="auto">
            <a:xfrm>
              <a:off x="4437063" y="2154238"/>
              <a:ext cx="71438" cy="79375"/>
            </a:xfrm>
            <a:custGeom>
              <a:avLst/>
              <a:gdLst>
                <a:gd name="T0" fmla="*/ 0 w 45"/>
                <a:gd name="T1" fmla="*/ 0 h 50"/>
                <a:gd name="T2" fmla="*/ 2 w 45"/>
                <a:gd name="T3" fmla="*/ 0 h 50"/>
                <a:gd name="T4" fmla="*/ 11 w 45"/>
                <a:gd name="T5" fmla="*/ 2 h 50"/>
                <a:gd name="T6" fmla="*/ 24 w 45"/>
                <a:gd name="T7" fmla="*/ 6 h 50"/>
                <a:gd name="T8" fmla="*/ 35 w 45"/>
                <a:gd name="T9" fmla="*/ 13 h 50"/>
                <a:gd name="T10" fmla="*/ 41 w 45"/>
                <a:gd name="T11" fmla="*/ 21 h 50"/>
                <a:gd name="T12" fmla="*/ 43 w 45"/>
                <a:gd name="T13" fmla="*/ 30 h 50"/>
                <a:gd name="T14" fmla="*/ 43 w 45"/>
                <a:gd name="T15" fmla="*/ 37 h 50"/>
                <a:gd name="T16" fmla="*/ 45 w 45"/>
                <a:gd name="T17" fmla="*/ 41 h 50"/>
                <a:gd name="T18" fmla="*/ 24 w 45"/>
                <a:gd name="T19" fmla="*/ 50 h 50"/>
                <a:gd name="T20" fmla="*/ 0 w 45"/>
                <a:gd name="T21" fmla="*/ 47 h 50"/>
                <a:gd name="T22" fmla="*/ 19 w 45"/>
                <a:gd name="T23" fmla="*/ 24 h 50"/>
                <a:gd name="T24" fmla="*/ 0 w 45"/>
                <a:gd name="T25" fmla="*/ 19 h 50"/>
                <a:gd name="T26" fmla="*/ 0 w 45"/>
                <a:gd name="T27" fmla="*/ 0 h 50"/>
                <a:gd name="T28" fmla="*/ 0 w 45"/>
                <a:gd name="T2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0" y="0"/>
                  </a:moveTo>
                  <a:lnTo>
                    <a:pt x="2" y="0"/>
                  </a:lnTo>
                  <a:lnTo>
                    <a:pt x="11" y="2"/>
                  </a:lnTo>
                  <a:lnTo>
                    <a:pt x="24" y="6"/>
                  </a:lnTo>
                  <a:lnTo>
                    <a:pt x="35" y="13"/>
                  </a:lnTo>
                  <a:lnTo>
                    <a:pt x="41" y="21"/>
                  </a:lnTo>
                  <a:lnTo>
                    <a:pt x="43" y="30"/>
                  </a:lnTo>
                  <a:lnTo>
                    <a:pt x="43" y="37"/>
                  </a:lnTo>
                  <a:lnTo>
                    <a:pt x="45" y="41"/>
                  </a:lnTo>
                  <a:lnTo>
                    <a:pt x="24" y="50"/>
                  </a:lnTo>
                  <a:lnTo>
                    <a:pt x="0" y="47"/>
                  </a:lnTo>
                  <a:lnTo>
                    <a:pt x="19" y="24"/>
                  </a:lnTo>
                  <a:lnTo>
                    <a:pt x="0" y="19"/>
                  </a:lnTo>
                  <a:lnTo>
                    <a:pt x="0" y="0"/>
                  </a:lnTo>
                  <a:lnTo>
                    <a:pt x="0"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605"/>
            <p:cNvSpPr>
              <a:spLocks/>
            </p:cNvSpPr>
            <p:nvPr/>
          </p:nvSpPr>
          <p:spPr bwMode="auto">
            <a:xfrm>
              <a:off x="2387600" y="2635250"/>
              <a:ext cx="352425" cy="357188"/>
            </a:xfrm>
            <a:custGeom>
              <a:avLst/>
              <a:gdLst>
                <a:gd name="T0" fmla="*/ 201 w 222"/>
                <a:gd name="T1" fmla="*/ 0 h 225"/>
                <a:gd name="T2" fmla="*/ 222 w 222"/>
                <a:gd name="T3" fmla="*/ 67 h 225"/>
                <a:gd name="T4" fmla="*/ 218 w 222"/>
                <a:gd name="T5" fmla="*/ 69 h 225"/>
                <a:gd name="T6" fmla="*/ 212 w 222"/>
                <a:gd name="T7" fmla="*/ 80 h 225"/>
                <a:gd name="T8" fmla="*/ 205 w 222"/>
                <a:gd name="T9" fmla="*/ 86 h 225"/>
                <a:gd name="T10" fmla="*/ 201 w 222"/>
                <a:gd name="T11" fmla="*/ 97 h 225"/>
                <a:gd name="T12" fmla="*/ 192 w 222"/>
                <a:gd name="T13" fmla="*/ 108 h 225"/>
                <a:gd name="T14" fmla="*/ 186 w 222"/>
                <a:gd name="T15" fmla="*/ 121 h 225"/>
                <a:gd name="T16" fmla="*/ 175 w 222"/>
                <a:gd name="T17" fmla="*/ 132 h 225"/>
                <a:gd name="T18" fmla="*/ 166 w 222"/>
                <a:gd name="T19" fmla="*/ 147 h 225"/>
                <a:gd name="T20" fmla="*/ 157 w 222"/>
                <a:gd name="T21" fmla="*/ 160 h 225"/>
                <a:gd name="T22" fmla="*/ 149 w 222"/>
                <a:gd name="T23" fmla="*/ 173 h 225"/>
                <a:gd name="T24" fmla="*/ 140 w 222"/>
                <a:gd name="T25" fmla="*/ 181 h 225"/>
                <a:gd name="T26" fmla="*/ 136 w 222"/>
                <a:gd name="T27" fmla="*/ 192 h 225"/>
                <a:gd name="T28" fmla="*/ 134 w 222"/>
                <a:gd name="T29" fmla="*/ 197 h 225"/>
                <a:gd name="T30" fmla="*/ 134 w 222"/>
                <a:gd name="T31" fmla="*/ 201 h 225"/>
                <a:gd name="T32" fmla="*/ 131 w 222"/>
                <a:gd name="T33" fmla="*/ 153 h 225"/>
                <a:gd name="T34" fmla="*/ 127 w 222"/>
                <a:gd name="T35" fmla="*/ 153 h 225"/>
                <a:gd name="T36" fmla="*/ 125 w 222"/>
                <a:gd name="T37" fmla="*/ 160 h 225"/>
                <a:gd name="T38" fmla="*/ 116 w 222"/>
                <a:gd name="T39" fmla="*/ 168 h 225"/>
                <a:gd name="T40" fmla="*/ 108 w 222"/>
                <a:gd name="T41" fmla="*/ 181 h 225"/>
                <a:gd name="T42" fmla="*/ 95 w 222"/>
                <a:gd name="T43" fmla="*/ 192 h 225"/>
                <a:gd name="T44" fmla="*/ 82 w 222"/>
                <a:gd name="T45" fmla="*/ 203 h 225"/>
                <a:gd name="T46" fmla="*/ 69 w 222"/>
                <a:gd name="T47" fmla="*/ 212 h 225"/>
                <a:gd name="T48" fmla="*/ 58 w 222"/>
                <a:gd name="T49" fmla="*/ 220 h 225"/>
                <a:gd name="T50" fmla="*/ 45 w 222"/>
                <a:gd name="T51" fmla="*/ 223 h 225"/>
                <a:gd name="T52" fmla="*/ 34 w 222"/>
                <a:gd name="T53" fmla="*/ 225 h 225"/>
                <a:gd name="T54" fmla="*/ 23 w 222"/>
                <a:gd name="T55" fmla="*/ 220 h 225"/>
                <a:gd name="T56" fmla="*/ 15 w 222"/>
                <a:gd name="T57" fmla="*/ 218 h 225"/>
                <a:gd name="T58" fmla="*/ 4 w 222"/>
                <a:gd name="T59" fmla="*/ 212 h 225"/>
                <a:gd name="T60" fmla="*/ 0 w 222"/>
                <a:gd name="T61" fmla="*/ 210 h 225"/>
                <a:gd name="T62" fmla="*/ 106 w 222"/>
                <a:gd name="T63" fmla="*/ 130 h 225"/>
                <a:gd name="T64" fmla="*/ 201 w 222"/>
                <a:gd name="T65" fmla="*/ 0 h 225"/>
                <a:gd name="T66" fmla="*/ 201 w 2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2" h="225">
                  <a:moveTo>
                    <a:pt x="201" y="0"/>
                  </a:moveTo>
                  <a:lnTo>
                    <a:pt x="222" y="67"/>
                  </a:lnTo>
                  <a:lnTo>
                    <a:pt x="218" y="69"/>
                  </a:lnTo>
                  <a:lnTo>
                    <a:pt x="212" y="80"/>
                  </a:lnTo>
                  <a:lnTo>
                    <a:pt x="205" y="86"/>
                  </a:lnTo>
                  <a:lnTo>
                    <a:pt x="201" y="97"/>
                  </a:lnTo>
                  <a:lnTo>
                    <a:pt x="192" y="108"/>
                  </a:lnTo>
                  <a:lnTo>
                    <a:pt x="186" y="121"/>
                  </a:lnTo>
                  <a:lnTo>
                    <a:pt x="175" y="132"/>
                  </a:lnTo>
                  <a:lnTo>
                    <a:pt x="166" y="147"/>
                  </a:lnTo>
                  <a:lnTo>
                    <a:pt x="157" y="160"/>
                  </a:lnTo>
                  <a:lnTo>
                    <a:pt x="149" y="173"/>
                  </a:lnTo>
                  <a:lnTo>
                    <a:pt x="140" y="181"/>
                  </a:lnTo>
                  <a:lnTo>
                    <a:pt x="136" y="192"/>
                  </a:lnTo>
                  <a:lnTo>
                    <a:pt x="134" y="197"/>
                  </a:lnTo>
                  <a:lnTo>
                    <a:pt x="134" y="201"/>
                  </a:lnTo>
                  <a:lnTo>
                    <a:pt x="131" y="153"/>
                  </a:lnTo>
                  <a:lnTo>
                    <a:pt x="127" y="153"/>
                  </a:lnTo>
                  <a:lnTo>
                    <a:pt x="125" y="160"/>
                  </a:lnTo>
                  <a:lnTo>
                    <a:pt x="116" y="168"/>
                  </a:lnTo>
                  <a:lnTo>
                    <a:pt x="108" y="181"/>
                  </a:lnTo>
                  <a:lnTo>
                    <a:pt x="95" y="192"/>
                  </a:lnTo>
                  <a:lnTo>
                    <a:pt x="82" y="203"/>
                  </a:lnTo>
                  <a:lnTo>
                    <a:pt x="69" y="212"/>
                  </a:lnTo>
                  <a:lnTo>
                    <a:pt x="58" y="220"/>
                  </a:lnTo>
                  <a:lnTo>
                    <a:pt x="45" y="223"/>
                  </a:lnTo>
                  <a:lnTo>
                    <a:pt x="34" y="225"/>
                  </a:lnTo>
                  <a:lnTo>
                    <a:pt x="23" y="220"/>
                  </a:lnTo>
                  <a:lnTo>
                    <a:pt x="15" y="218"/>
                  </a:lnTo>
                  <a:lnTo>
                    <a:pt x="4" y="212"/>
                  </a:lnTo>
                  <a:lnTo>
                    <a:pt x="0" y="210"/>
                  </a:lnTo>
                  <a:lnTo>
                    <a:pt x="106" y="130"/>
                  </a:lnTo>
                  <a:lnTo>
                    <a:pt x="201" y="0"/>
                  </a:lnTo>
                  <a:lnTo>
                    <a:pt x="201"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606"/>
            <p:cNvSpPr>
              <a:spLocks/>
            </p:cNvSpPr>
            <p:nvPr/>
          </p:nvSpPr>
          <p:spPr bwMode="auto">
            <a:xfrm>
              <a:off x="3825875" y="2565400"/>
              <a:ext cx="215900" cy="315913"/>
            </a:xfrm>
            <a:custGeom>
              <a:avLst/>
              <a:gdLst>
                <a:gd name="T0" fmla="*/ 115 w 136"/>
                <a:gd name="T1" fmla="*/ 0 h 199"/>
                <a:gd name="T2" fmla="*/ 69 w 136"/>
                <a:gd name="T3" fmla="*/ 50 h 199"/>
                <a:gd name="T4" fmla="*/ 93 w 136"/>
                <a:gd name="T5" fmla="*/ 52 h 199"/>
                <a:gd name="T6" fmla="*/ 89 w 136"/>
                <a:gd name="T7" fmla="*/ 55 h 199"/>
                <a:gd name="T8" fmla="*/ 80 w 136"/>
                <a:gd name="T9" fmla="*/ 65 h 199"/>
                <a:gd name="T10" fmla="*/ 73 w 136"/>
                <a:gd name="T11" fmla="*/ 70 h 199"/>
                <a:gd name="T12" fmla="*/ 67 w 136"/>
                <a:gd name="T13" fmla="*/ 80 h 199"/>
                <a:gd name="T14" fmla="*/ 58 w 136"/>
                <a:gd name="T15" fmla="*/ 91 h 199"/>
                <a:gd name="T16" fmla="*/ 52 w 136"/>
                <a:gd name="T17" fmla="*/ 106 h 199"/>
                <a:gd name="T18" fmla="*/ 41 w 136"/>
                <a:gd name="T19" fmla="*/ 119 h 199"/>
                <a:gd name="T20" fmla="*/ 35 w 136"/>
                <a:gd name="T21" fmla="*/ 137 h 199"/>
                <a:gd name="T22" fmla="*/ 26 w 136"/>
                <a:gd name="T23" fmla="*/ 152 h 199"/>
                <a:gd name="T24" fmla="*/ 17 w 136"/>
                <a:gd name="T25" fmla="*/ 167 h 199"/>
                <a:gd name="T26" fmla="*/ 9 w 136"/>
                <a:gd name="T27" fmla="*/ 178 h 199"/>
                <a:gd name="T28" fmla="*/ 4 w 136"/>
                <a:gd name="T29" fmla="*/ 189 h 199"/>
                <a:gd name="T30" fmla="*/ 0 w 136"/>
                <a:gd name="T31" fmla="*/ 195 h 199"/>
                <a:gd name="T32" fmla="*/ 0 w 136"/>
                <a:gd name="T33" fmla="*/ 199 h 199"/>
                <a:gd name="T34" fmla="*/ 76 w 136"/>
                <a:gd name="T35" fmla="*/ 143 h 199"/>
                <a:gd name="T36" fmla="*/ 84 w 136"/>
                <a:gd name="T37" fmla="*/ 180 h 199"/>
                <a:gd name="T38" fmla="*/ 86 w 136"/>
                <a:gd name="T39" fmla="*/ 174 h 199"/>
                <a:gd name="T40" fmla="*/ 97 w 136"/>
                <a:gd name="T41" fmla="*/ 161 h 199"/>
                <a:gd name="T42" fmla="*/ 102 w 136"/>
                <a:gd name="T43" fmla="*/ 148 h 199"/>
                <a:gd name="T44" fmla="*/ 110 w 136"/>
                <a:gd name="T45" fmla="*/ 137 h 199"/>
                <a:gd name="T46" fmla="*/ 117 w 136"/>
                <a:gd name="T47" fmla="*/ 124 h 199"/>
                <a:gd name="T48" fmla="*/ 123 w 136"/>
                <a:gd name="T49" fmla="*/ 111 h 199"/>
                <a:gd name="T50" fmla="*/ 125 w 136"/>
                <a:gd name="T51" fmla="*/ 96 h 199"/>
                <a:gd name="T52" fmla="*/ 130 w 136"/>
                <a:gd name="T53" fmla="*/ 83 h 199"/>
                <a:gd name="T54" fmla="*/ 132 w 136"/>
                <a:gd name="T55" fmla="*/ 70 h 199"/>
                <a:gd name="T56" fmla="*/ 134 w 136"/>
                <a:gd name="T57" fmla="*/ 61 h 199"/>
                <a:gd name="T58" fmla="*/ 134 w 136"/>
                <a:gd name="T59" fmla="*/ 48 h 199"/>
                <a:gd name="T60" fmla="*/ 134 w 136"/>
                <a:gd name="T61" fmla="*/ 42 h 199"/>
                <a:gd name="T62" fmla="*/ 134 w 136"/>
                <a:gd name="T63" fmla="*/ 35 h 199"/>
                <a:gd name="T64" fmla="*/ 136 w 136"/>
                <a:gd name="T65" fmla="*/ 35 h 199"/>
                <a:gd name="T66" fmla="*/ 112 w 136"/>
                <a:gd name="T67" fmla="*/ 37 h 199"/>
                <a:gd name="T68" fmla="*/ 115 w 136"/>
                <a:gd name="T69" fmla="*/ 0 h 199"/>
                <a:gd name="T70" fmla="*/ 115 w 136"/>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6" h="199">
                  <a:moveTo>
                    <a:pt x="115" y="0"/>
                  </a:moveTo>
                  <a:lnTo>
                    <a:pt x="69" y="50"/>
                  </a:lnTo>
                  <a:lnTo>
                    <a:pt x="93" y="52"/>
                  </a:lnTo>
                  <a:lnTo>
                    <a:pt x="89" y="55"/>
                  </a:lnTo>
                  <a:lnTo>
                    <a:pt x="80" y="65"/>
                  </a:lnTo>
                  <a:lnTo>
                    <a:pt x="73" y="70"/>
                  </a:lnTo>
                  <a:lnTo>
                    <a:pt x="67" y="80"/>
                  </a:lnTo>
                  <a:lnTo>
                    <a:pt x="58" y="91"/>
                  </a:lnTo>
                  <a:lnTo>
                    <a:pt x="52" y="106"/>
                  </a:lnTo>
                  <a:lnTo>
                    <a:pt x="41" y="119"/>
                  </a:lnTo>
                  <a:lnTo>
                    <a:pt x="35" y="137"/>
                  </a:lnTo>
                  <a:lnTo>
                    <a:pt x="26" y="152"/>
                  </a:lnTo>
                  <a:lnTo>
                    <a:pt x="17" y="167"/>
                  </a:lnTo>
                  <a:lnTo>
                    <a:pt x="9" y="178"/>
                  </a:lnTo>
                  <a:lnTo>
                    <a:pt x="4" y="189"/>
                  </a:lnTo>
                  <a:lnTo>
                    <a:pt x="0" y="195"/>
                  </a:lnTo>
                  <a:lnTo>
                    <a:pt x="0" y="199"/>
                  </a:lnTo>
                  <a:lnTo>
                    <a:pt x="76" y="143"/>
                  </a:lnTo>
                  <a:lnTo>
                    <a:pt x="84" y="180"/>
                  </a:lnTo>
                  <a:lnTo>
                    <a:pt x="86" y="174"/>
                  </a:lnTo>
                  <a:lnTo>
                    <a:pt x="97" y="161"/>
                  </a:lnTo>
                  <a:lnTo>
                    <a:pt x="102" y="148"/>
                  </a:lnTo>
                  <a:lnTo>
                    <a:pt x="110" y="137"/>
                  </a:lnTo>
                  <a:lnTo>
                    <a:pt x="117" y="124"/>
                  </a:lnTo>
                  <a:lnTo>
                    <a:pt x="123" y="111"/>
                  </a:lnTo>
                  <a:lnTo>
                    <a:pt x="125" y="96"/>
                  </a:lnTo>
                  <a:lnTo>
                    <a:pt x="130" y="83"/>
                  </a:lnTo>
                  <a:lnTo>
                    <a:pt x="132" y="70"/>
                  </a:lnTo>
                  <a:lnTo>
                    <a:pt x="134" y="61"/>
                  </a:lnTo>
                  <a:lnTo>
                    <a:pt x="134" y="48"/>
                  </a:lnTo>
                  <a:lnTo>
                    <a:pt x="134" y="42"/>
                  </a:lnTo>
                  <a:lnTo>
                    <a:pt x="134" y="35"/>
                  </a:lnTo>
                  <a:lnTo>
                    <a:pt x="136" y="35"/>
                  </a:lnTo>
                  <a:lnTo>
                    <a:pt x="112" y="37"/>
                  </a:lnTo>
                  <a:lnTo>
                    <a:pt x="115" y="0"/>
                  </a:lnTo>
                  <a:lnTo>
                    <a:pt x="115"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607"/>
            <p:cNvSpPr>
              <a:spLocks/>
            </p:cNvSpPr>
            <p:nvPr/>
          </p:nvSpPr>
          <p:spPr bwMode="auto">
            <a:xfrm>
              <a:off x="3979863" y="2089150"/>
              <a:ext cx="44450" cy="88900"/>
            </a:xfrm>
            <a:custGeom>
              <a:avLst/>
              <a:gdLst>
                <a:gd name="T0" fmla="*/ 9 w 28"/>
                <a:gd name="T1" fmla="*/ 0 h 56"/>
                <a:gd name="T2" fmla="*/ 5 w 28"/>
                <a:gd name="T3" fmla="*/ 4 h 56"/>
                <a:gd name="T4" fmla="*/ 5 w 28"/>
                <a:gd name="T5" fmla="*/ 21 h 56"/>
                <a:gd name="T6" fmla="*/ 0 w 28"/>
                <a:gd name="T7" fmla="*/ 30 h 56"/>
                <a:gd name="T8" fmla="*/ 0 w 28"/>
                <a:gd name="T9" fmla="*/ 39 h 56"/>
                <a:gd name="T10" fmla="*/ 0 w 28"/>
                <a:gd name="T11" fmla="*/ 45 h 56"/>
                <a:gd name="T12" fmla="*/ 5 w 28"/>
                <a:gd name="T13" fmla="*/ 52 h 56"/>
                <a:gd name="T14" fmla="*/ 9 w 28"/>
                <a:gd name="T15" fmla="*/ 56 h 56"/>
                <a:gd name="T16" fmla="*/ 18 w 28"/>
                <a:gd name="T17" fmla="*/ 56 h 56"/>
                <a:gd name="T18" fmla="*/ 24 w 28"/>
                <a:gd name="T19" fmla="*/ 52 h 56"/>
                <a:gd name="T20" fmla="*/ 28 w 28"/>
                <a:gd name="T21" fmla="*/ 49 h 56"/>
                <a:gd name="T22" fmla="*/ 9 w 28"/>
                <a:gd name="T23" fmla="*/ 0 h 56"/>
                <a:gd name="T24" fmla="*/ 9 w 28"/>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56">
                  <a:moveTo>
                    <a:pt x="9" y="0"/>
                  </a:moveTo>
                  <a:lnTo>
                    <a:pt x="5" y="4"/>
                  </a:lnTo>
                  <a:lnTo>
                    <a:pt x="5" y="21"/>
                  </a:lnTo>
                  <a:lnTo>
                    <a:pt x="0" y="30"/>
                  </a:lnTo>
                  <a:lnTo>
                    <a:pt x="0" y="39"/>
                  </a:lnTo>
                  <a:lnTo>
                    <a:pt x="0" y="45"/>
                  </a:lnTo>
                  <a:lnTo>
                    <a:pt x="5" y="52"/>
                  </a:lnTo>
                  <a:lnTo>
                    <a:pt x="9" y="56"/>
                  </a:lnTo>
                  <a:lnTo>
                    <a:pt x="18" y="56"/>
                  </a:lnTo>
                  <a:lnTo>
                    <a:pt x="24" y="52"/>
                  </a:lnTo>
                  <a:lnTo>
                    <a:pt x="28" y="49"/>
                  </a:lnTo>
                  <a:lnTo>
                    <a:pt x="9" y="0"/>
                  </a:lnTo>
                  <a:lnTo>
                    <a:pt x="9"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608"/>
            <p:cNvSpPr>
              <a:spLocks/>
            </p:cNvSpPr>
            <p:nvPr/>
          </p:nvSpPr>
          <p:spPr bwMode="auto">
            <a:xfrm>
              <a:off x="4000500" y="2222500"/>
              <a:ext cx="100013" cy="79375"/>
            </a:xfrm>
            <a:custGeom>
              <a:avLst/>
              <a:gdLst>
                <a:gd name="T0" fmla="*/ 2 w 63"/>
                <a:gd name="T1" fmla="*/ 4 h 50"/>
                <a:gd name="T2" fmla="*/ 7 w 63"/>
                <a:gd name="T3" fmla="*/ 2 h 50"/>
                <a:gd name="T4" fmla="*/ 15 w 63"/>
                <a:gd name="T5" fmla="*/ 0 h 50"/>
                <a:gd name="T6" fmla="*/ 31 w 63"/>
                <a:gd name="T7" fmla="*/ 0 h 50"/>
                <a:gd name="T8" fmla="*/ 44 w 63"/>
                <a:gd name="T9" fmla="*/ 7 h 50"/>
                <a:gd name="T10" fmla="*/ 50 w 63"/>
                <a:gd name="T11" fmla="*/ 15 h 50"/>
                <a:gd name="T12" fmla="*/ 59 w 63"/>
                <a:gd name="T13" fmla="*/ 26 h 50"/>
                <a:gd name="T14" fmla="*/ 61 w 63"/>
                <a:gd name="T15" fmla="*/ 37 h 50"/>
                <a:gd name="T16" fmla="*/ 63 w 63"/>
                <a:gd name="T17" fmla="*/ 41 h 50"/>
                <a:gd name="T18" fmla="*/ 59 w 63"/>
                <a:gd name="T19" fmla="*/ 41 h 50"/>
                <a:gd name="T20" fmla="*/ 50 w 63"/>
                <a:gd name="T21" fmla="*/ 48 h 50"/>
                <a:gd name="T22" fmla="*/ 37 w 63"/>
                <a:gd name="T23" fmla="*/ 48 h 50"/>
                <a:gd name="T24" fmla="*/ 26 w 63"/>
                <a:gd name="T25" fmla="*/ 50 h 50"/>
                <a:gd name="T26" fmla="*/ 15 w 63"/>
                <a:gd name="T27" fmla="*/ 41 h 50"/>
                <a:gd name="T28" fmla="*/ 7 w 63"/>
                <a:gd name="T29" fmla="*/ 33 h 50"/>
                <a:gd name="T30" fmla="*/ 0 w 63"/>
                <a:gd name="T31" fmla="*/ 24 h 50"/>
                <a:gd name="T32" fmla="*/ 0 w 63"/>
                <a:gd name="T33" fmla="*/ 24 h 50"/>
                <a:gd name="T34" fmla="*/ 2 w 63"/>
                <a:gd name="T35" fmla="*/ 4 h 50"/>
                <a:gd name="T36" fmla="*/ 2 w 63"/>
                <a:gd name="T37"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50">
                  <a:moveTo>
                    <a:pt x="2" y="4"/>
                  </a:moveTo>
                  <a:lnTo>
                    <a:pt x="7" y="2"/>
                  </a:lnTo>
                  <a:lnTo>
                    <a:pt x="15" y="0"/>
                  </a:lnTo>
                  <a:lnTo>
                    <a:pt x="31" y="0"/>
                  </a:lnTo>
                  <a:lnTo>
                    <a:pt x="44" y="7"/>
                  </a:lnTo>
                  <a:lnTo>
                    <a:pt x="50" y="15"/>
                  </a:lnTo>
                  <a:lnTo>
                    <a:pt x="59" y="26"/>
                  </a:lnTo>
                  <a:lnTo>
                    <a:pt x="61" y="37"/>
                  </a:lnTo>
                  <a:lnTo>
                    <a:pt x="63" y="41"/>
                  </a:lnTo>
                  <a:lnTo>
                    <a:pt x="59" y="41"/>
                  </a:lnTo>
                  <a:lnTo>
                    <a:pt x="50" y="48"/>
                  </a:lnTo>
                  <a:lnTo>
                    <a:pt x="37" y="48"/>
                  </a:lnTo>
                  <a:lnTo>
                    <a:pt x="26" y="50"/>
                  </a:lnTo>
                  <a:lnTo>
                    <a:pt x="15" y="41"/>
                  </a:lnTo>
                  <a:lnTo>
                    <a:pt x="7" y="33"/>
                  </a:lnTo>
                  <a:lnTo>
                    <a:pt x="0" y="24"/>
                  </a:lnTo>
                  <a:lnTo>
                    <a:pt x="0" y="24"/>
                  </a:lnTo>
                  <a:lnTo>
                    <a:pt x="2" y="4"/>
                  </a:lnTo>
                  <a:lnTo>
                    <a:pt x="2" y="4"/>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609"/>
            <p:cNvSpPr>
              <a:spLocks/>
            </p:cNvSpPr>
            <p:nvPr/>
          </p:nvSpPr>
          <p:spPr bwMode="auto">
            <a:xfrm>
              <a:off x="4032250" y="2081213"/>
              <a:ext cx="109538" cy="85725"/>
            </a:xfrm>
            <a:custGeom>
              <a:avLst/>
              <a:gdLst>
                <a:gd name="T0" fmla="*/ 0 w 69"/>
                <a:gd name="T1" fmla="*/ 0 h 54"/>
                <a:gd name="T2" fmla="*/ 43 w 69"/>
                <a:gd name="T3" fmla="*/ 0 h 54"/>
                <a:gd name="T4" fmla="*/ 69 w 69"/>
                <a:gd name="T5" fmla="*/ 18 h 54"/>
                <a:gd name="T6" fmla="*/ 37 w 69"/>
                <a:gd name="T7" fmla="*/ 54 h 54"/>
                <a:gd name="T8" fmla="*/ 13 w 69"/>
                <a:gd name="T9" fmla="*/ 46 h 54"/>
                <a:gd name="T10" fmla="*/ 0 w 69"/>
                <a:gd name="T11" fmla="*/ 0 h 54"/>
                <a:gd name="T12" fmla="*/ 0 w 69"/>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69" h="54">
                  <a:moveTo>
                    <a:pt x="0" y="0"/>
                  </a:moveTo>
                  <a:lnTo>
                    <a:pt x="43" y="0"/>
                  </a:lnTo>
                  <a:lnTo>
                    <a:pt x="69" y="18"/>
                  </a:lnTo>
                  <a:lnTo>
                    <a:pt x="37" y="54"/>
                  </a:lnTo>
                  <a:lnTo>
                    <a:pt x="13" y="46"/>
                  </a:lnTo>
                  <a:lnTo>
                    <a:pt x="0" y="0"/>
                  </a:lnTo>
                  <a:lnTo>
                    <a:pt x="0"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610"/>
            <p:cNvSpPr>
              <a:spLocks/>
            </p:cNvSpPr>
            <p:nvPr/>
          </p:nvSpPr>
          <p:spPr bwMode="auto">
            <a:xfrm>
              <a:off x="4368800" y="3001963"/>
              <a:ext cx="112713" cy="327025"/>
            </a:xfrm>
            <a:custGeom>
              <a:avLst/>
              <a:gdLst>
                <a:gd name="T0" fmla="*/ 58 w 71"/>
                <a:gd name="T1" fmla="*/ 0 h 206"/>
                <a:gd name="T2" fmla="*/ 71 w 71"/>
                <a:gd name="T3" fmla="*/ 63 h 206"/>
                <a:gd name="T4" fmla="*/ 69 w 71"/>
                <a:gd name="T5" fmla="*/ 65 h 206"/>
                <a:gd name="T6" fmla="*/ 60 w 71"/>
                <a:gd name="T7" fmla="*/ 80 h 206"/>
                <a:gd name="T8" fmla="*/ 54 w 71"/>
                <a:gd name="T9" fmla="*/ 87 h 206"/>
                <a:gd name="T10" fmla="*/ 52 w 71"/>
                <a:gd name="T11" fmla="*/ 98 h 206"/>
                <a:gd name="T12" fmla="*/ 45 w 71"/>
                <a:gd name="T13" fmla="*/ 108 h 206"/>
                <a:gd name="T14" fmla="*/ 45 w 71"/>
                <a:gd name="T15" fmla="*/ 124 h 206"/>
                <a:gd name="T16" fmla="*/ 41 w 71"/>
                <a:gd name="T17" fmla="*/ 134 h 206"/>
                <a:gd name="T18" fmla="*/ 39 w 71"/>
                <a:gd name="T19" fmla="*/ 149 h 206"/>
                <a:gd name="T20" fmla="*/ 37 w 71"/>
                <a:gd name="T21" fmla="*/ 162 h 206"/>
                <a:gd name="T22" fmla="*/ 37 w 71"/>
                <a:gd name="T23" fmla="*/ 175 h 206"/>
                <a:gd name="T24" fmla="*/ 37 w 71"/>
                <a:gd name="T25" fmla="*/ 186 h 206"/>
                <a:gd name="T26" fmla="*/ 37 w 71"/>
                <a:gd name="T27" fmla="*/ 197 h 206"/>
                <a:gd name="T28" fmla="*/ 37 w 71"/>
                <a:gd name="T29" fmla="*/ 201 h 206"/>
                <a:gd name="T30" fmla="*/ 37 w 71"/>
                <a:gd name="T31" fmla="*/ 206 h 206"/>
                <a:gd name="T32" fmla="*/ 17 w 71"/>
                <a:gd name="T33" fmla="*/ 162 h 206"/>
                <a:gd name="T34" fmla="*/ 11 w 71"/>
                <a:gd name="T35" fmla="*/ 158 h 206"/>
                <a:gd name="T36" fmla="*/ 6 w 71"/>
                <a:gd name="T37" fmla="*/ 152 h 206"/>
                <a:gd name="T38" fmla="*/ 2 w 71"/>
                <a:gd name="T39" fmla="*/ 145 h 206"/>
                <a:gd name="T40" fmla="*/ 0 w 71"/>
                <a:gd name="T41" fmla="*/ 139 h 206"/>
                <a:gd name="T42" fmla="*/ 0 w 71"/>
                <a:gd name="T43" fmla="*/ 126 h 206"/>
                <a:gd name="T44" fmla="*/ 2 w 71"/>
                <a:gd name="T45" fmla="*/ 115 h 206"/>
                <a:gd name="T46" fmla="*/ 6 w 71"/>
                <a:gd name="T47" fmla="*/ 98 h 206"/>
                <a:gd name="T48" fmla="*/ 15 w 71"/>
                <a:gd name="T49" fmla="*/ 82 h 206"/>
                <a:gd name="T50" fmla="*/ 19 w 71"/>
                <a:gd name="T51" fmla="*/ 72 h 206"/>
                <a:gd name="T52" fmla="*/ 24 w 71"/>
                <a:gd name="T53" fmla="*/ 61 h 206"/>
                <a:gd name="T54" fmla="*/ 28 w 71"/>
                <a:gd name="T55" fmla="*/ 52 h 206"/>
                <a:gd name="T56" fmla="*/ 34 w 71"/>
                <a:gd name="T57" fmla="*/ 43 h 206"/>
                <a:gd name="T58" fmla="*/ 41 w 71"/>
                <a:gd name="T59" fmla="*/ 24 h 206"/>
                <a:gd name="T60" fmla="*/ 49 w 71"/>
                <a:gd name="T61" fmla="*/ 13 h 206"/>
                <a:gd name="T62" fmla="*/ 54 w 71"/>
                <a:gd name="T63" fmla="*/ 2 h 206"/>
                <a:gd name="T64" fmla="*/ 58 w 71"/>
                <a:gd name="T65" fmla="*/ 0 h 206"/>
                <a:gd name="T66" fmla="*/ 58 w 71"/>
                <a:gd name="T6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06">
                  <a:moveTo>
                    <a:pt x="58" y="0"/>
                  </a:moveTo>
                  <a:lnTo>
                    <a:pt x="71" y="63"/>
                  </a:lnTo>
                  <a:lnTo>
                    <a:pt x="69" y="65"/>
                  </a:lnTo>
                  <a:lnTo>
                    <a:pt x="60" y="80"/>
                  </a:lnTo>
                  <a:lnTo>
                    <a:pt x="54" y="87"/>
                  </a:lnTo>
                  <a:lnTo>
                    <a:pt x="52" y="98"/>
                  </a:lnTo>
                  <a:lnTo>
                    <a:pt x="45" y="108"/>
                  </a:lnTo>
                  <a:lnTo>
                    <a:pt x="45" y="124"/>
                  </a:lnTo>
                  <a:lnTo>
                    <a:pt x="41" y="134"/>
                  </a:lnTo>
                  <a:lnTo>
                    <a:pt x="39" y="149"/>
                  </a:lnTo>
                  <a:lnTo>
                    <a:pt x="37" y="162"/>
                  </a:lnTo>
                  <a:lnTo>
                    <a:pt x="37" y="175"/>
                  </a:lnTo>
                  <a:lnTo>
                    <a:pt x="37" y="186"/>
                  </a:lnTo>
                  <a:lnTo>
                    <a:pt x="37" y="197"/>
                  </a:lnTo>
                  <a:lnTo>
                    <a:pt x="37" y="201"/>
                  </a:lnTo>
                  <a:lnTo>
                    <a:pt x="37" y="206"/>
                  </a:lnTo>
                  <a:lnTo>
                    <a:pt x="17" y="162"/>
                  </a:lnTo>
                  <a:lnTo>
                    <a:pt x="11" y="158"/>
                  </a:lnTo>
                  <a:lnTo>
                    <a:pt x="6" y="152"/>
                  </a:lnTo>
                  <a:lnTo>
                    <a:pt x="2" y="145"/>
                  </a:lnTo>
                  <a:lnTo>
                    <a:pt x="0" y="139"/>
                  </a:lnTo>
                  <a:lnTo>
                    <a:pt x="0" y="126"/>
                  </a:lnTo>
                  <a:lnTo>
                    <a:pt x="2" y="115"/>
                  </a:lnTo>
                  <a:lnTo>
                    <a:pt x="6" y="98"/>
                  </a:lnTo>
                  <a:lnTo>
                    <a:pt x="15" y="82"/>
                  </a:lnTo>
                  <a:lnTo>
                    <a:pt x="19" y="72"/>
                  </a:lnTo>
                  <a:lnTo>
                    <a:pt x="24" y="61"/>
                  </a:lnTo>
                  <a:lnTo>
                    <a:pt x="28" y="52"/>
                  </a:lnTo>
                  <a:lnTo>
                    <a:pt x="34" y="43"/>
                  </a:lnTo>
                  <a:lnTo>
                    <a:pt x="41" y="24"/>
                  </a:lnTo>
                  <a:lnTo>
                    <a:pt x="49" y="13"/>
                  </a:lnTo>
                  <a:lnTo>
                    <a:pt x="54" y="2"/>
                  </a:lnTo>
                  <a:lnTo>
                    <a:pt x="58" y="0"/>
                  </a:lnTo>
                  <a:lnTo>
                    <a:pt x="58"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title"/>
          </p:nvPr>
        </p:nvSpPr>
        <p:spPr>
          <a:xfrm>
            <a:off x="389467" y="176317"/>
            <a:ext cx="8365066" cy="2852737"/>
          </a:xfrm>
        </p:spPr>
        <p:txBody>
          <a:bodyPr anchor="ctr">
            <a:normAutofit/>
          </a:bodyPr>
          <a:lstStyle/>
          <a:p>
            <a:r>
              <a:rPr lang="en-US" sz="4400" dirty="0">
                <a:solidFill>
                  <a:schemeClr val="bg1"/>
                </a:solidFill>
              </a:rPr>
              <a:t>Carnivores</a:t>
            </a:r>
          </a:p>
        </p:txBody>
      </p:sp>
      <p:pic>
        <p:nvPicPr>
          <p:cNvPr id="633" name="Picture 63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41078" y="1973026"/>
            <a:ext cx="1127476" cy="1107660"/>
          </a:xfrm>
          <a:prstGeom prst="rect">
            <a:avLst/>
          </a:prstGeom>
        </p:spPr>
      </p:pic>
      <p:grpSp>
        <p:nvGrpSpPr>
          <p:cNvPr id="968" name="Group 967"/>
          <p:cNvGrpSpPr/>
          <p:nvPr/>
        </p:nvGrpSpPr>
        <p:grpSpPr>
          <a:xfrm>
            <a:off x="3160954" y="3310810"/>
            <a:ext cx="3214616" cy="1413218"/>
            <a:chOff x="3730625" y="3059113"/>
            <a:chExt cx="1682750" cy="739775"/>
          </a:xfrm>
        </p:grpSpPr>
        <p:sp>
          <p:nvSpPr>
            <p:cNvPr id="636" name="AutoShape 612"/>
            <p:cNvSpPr>
              <a:spLocks noChangeAspect="1" noChangeArrowheads="1" noTextEdit="1"/>
            </p:cNvSpPr>
            <p:nvPr/>
          </p:nvSpPr>
          <p:spPr bwMode="auto">
            <a:xfrm>
              <a:off x="3730625" y="3059113"/>
              <a:ext cx="168275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7" name="Group 814"/>
            <p:cNvGrpSpPr>
              <a:grpSpLocks/>
            </p:cNvGrpSpPr>
            <p:nvPr/>
          </p:nvGrpSpPr>
          <p:grpSpPr bwMode="auto">
            <a:xfrm>
              <a:off x="3730625" y="3059115"/>
              <a:ext cx="1682750" cy="712788"/>
              <a:chOff x="2350" y="1927"/>
              <a:chExt cx="1060" cy="449"/>
            </a:xfrm>
          </p:grpSpPr>
          <p:sp>
            <p:nvSpPr>
              <p:cNvPr id="768" name="Freeform 615"/>
              <p:cNvSpPr>
                <a:spLocks/>
              </p:cNvSpPr>
              <p:nvPr/>
            </p:nvSpPr>
            <p:spPr bwMode="auto">
              <a:xfrm>
                <a:off x="2508" y="2160"/>
                <a:ext cx="191" cy="163"/>
              </a:xfrm>
              <a:custGeom>
                <a:avLst/>
                <a:gdLst>
                  <a:gd name="T0" fmla="*/ 1396 w 3057"/>
                  <a:gd name="T1" fmla="*/ 37 h 2595"/>
                  <a:gd name="T2" fmla="*/ 1387 w 3057"/>
                  <a:gd name="T3" fmla="*/ 99 h 2595"/>
                  <a:gd name="T4" fmla="*/ 1358 w 3057"/>
                  <a:gd name="T5" fmla="*/ 170 h 2595"/>
                  <a:gd name="T6" fmla="*/ 1244 w 3057"/>
                  <a:gd name="T7" fmla="*/ 313 h 2595"/>
                  <a:gd name="T8" fmla="*/ 1109 w 3057"/>
                  <a:gd name="T9" fmla="*/ 446 h 2595"/>
                  <a:gd name="T10" fmla="*/ 940 w 3057"/>
                  <a:gd name="T11" fmla="*/ 576 h 2595"/>
                  <a:gd name="T12" fmla="*/ 732 w 3057"/>
                  <a:gd name="T13" fmla="*/ 663 h 2595"/>
                  <a:gd name="T14" fmla="*/ 562 w 3057"/>
                  <a:gd name="T15" fmla="*/ 771 h 2595"/>
                  <a:gd name="T16" fmla="*/ 423 w 3057"/>
                  <a:gd name="T17" fmla="*/ 898 h 2595"/>
                  <a:gd name="T18" fmla="*/ 315 w 3057"/>
                  <a:gd name="T19" fmla="*/ 1037 h 2595"/>
                  <a:gd name="T20" fmla="*/ 233 w 3057"/>
                  <a:gd name="T21" fmla="*/ 1174 h 2595"/>
                  <a:gd name="T22" fmla="*/ 174 w 3057"/>
                  <a:gd name="T23" fmla="*/ 1313 h 2595"/>
                  <a:gd name="T24" fmla="*/ 109 w 3057"/>
                  <a:gd name="T25" fmla="*/ 1540 h 2595"/>
                  <a:gd name="T26" fmla="*/ 90 w 3057"/>
                  <a:gd name="T27" fmla="*/ 1678 h 2595"/>
                  <a:gd name="T28" fmla="*/ 17 w 3057"/>
                  <a:gd name="T29" fmla="*/ 1913 h 2595"/>
                  <a:gd name="T30" fmla="*/ 0 w 3057"/>
                  <a:gd name="T31" fmla="*/ 2094 h 2595"/>
                  <a:gd name="T32" fmla="*/ 17 w 3057"/>
                  <a:gd name="T33" fmla="*/ 2228 h 2595"/>
                  <a:gd name="T34" fmla="*/ 46 w 3057"/>
                  <a:gd name="T35" fmla="*/ 2315 h 2595"/>
                  <a:gd name="T36" fmla="*/ 146 w 3057"/>
                  <a:gd name="T37" fmla="*/ 2420 h 2595"/>
                  <a:gd name="T38" fmla="*/ 331 w 3057"/>
                  <a:gd name="T39" fmla="*/ 2547 h 2595"/>
                  <a:gd name="T40" fmla="*/ 461 w 3057"/>
                  <a:gd name="T41" fmla="*/ 2593 h 2595"/>
                  <a:gd name="T42" fmla="*/ 539 w 3057"/>
                  <a:gd name="T43" fmla="*/ 2588 h 2595"/>
                  <a:gd name="T44" fmla="*/ 580 w 3057"/>
                  <a:gd name="T45" fmla="*/ 2564 h 2595"/>
                  <a:gd name="T46" fmla="*/ 664 w 3057"/>
                  <a:gd name="T47" fmla="*/ 2547 h 2595"/>
                  <a:gd name="T48" fmla="*/ 840 w 3057"/>
                  <a:gd name="T49" fmla="*/ 2515 h 2595"/>
                  <a:gd name="T50" fmla="*/ 957 w 3057"/>
                  <a:gd name="T51" fmla="*/ 2452 h 2595"/>
                  <a:gd name="T52" fmla="*/ 1030 w 3057"/>
                  <a:gd name="T53" fmla="*/ 2379 h 2595"/>
                  <a:gd name="T54" fmla="*/ 1074 w 3057"/>
                  <a:gd name="T55" fmla="*/ 2308 h 2595"/>
                  <a:gd name="T56" fmla="*/ 1103 w 3057"/>
                  <a:gd name="T57" fmla="*/ 2241 h 2595"/>
                  <a:gd name="T58" fmla="*/ 1128 w 3057"/>
                  <a:gd name="T59" fmla="*/ 2167 h 2595"/>
                  <a:gd name="T60" fmla="*/ 1133 w 3057"/>
                  <a:gd name="T61" fmla="*/ 2106 h 2595"/>
                  <a:gd name="T62" fmla="*/ 1117 w 3057"/>
                  <a:gd name="T63" fmla="*/ 2038 h 2595"/>
                  <a:gd name="T64" fmla="*/ 1063 w 3057"/>
                  <a:gd name="T65" fmla="*/ 1967 h 2595"/>
                  <a:gd name="T66" fmla="*/ 1003 w 3057"/>
                  <a:gd name="T67" fmla="*/ 1927 h 2595"/>
                  <a:gd name="T68" fmla="*/ 968 w 3057"/>
                  <a:gd name="T69" fmla="*/ 1878 h 2595"/>
                  <a:gd name="T70" fmla="*/ 1044 w 3057"/>
                  <a:gd name="T71" fmla="*/ 1694 h 2595"/>
                  <a:gd name="T72" fmla="*/ 1173 w 3057"/>
                  <a:gd name="T73" fmla="*/ 1445 h 2595"/>
                  <a:gd name="T74" fmla="*/ 1236 w 3057"/>
                  <a:gd name="T75" fmla="*/ 1397 h 2595"/>
                  <a:gd name="T76" fmla="*/ 1404 w 3057"/>
                  <a:gd name="T77" fmla="*/ 1315 h 2595"/>
                  <a:gd name="T78" fmla="*/ 1669 w 3057"/>
                  <a:gd name="T79" fmla="*/ 1226 h 2595"/>
                  <a:gd name="T80" fmla="*/ 2092 w 3057"/>
                  <a:gd name="T81" fmla="*/ 1112 h 2595"/>
                  <a:gd name="T82" fmla="*/ 2475 w 3057"/>
                  <a:gd name="T83" fmla="*/ 1039 h 2595"/>
                  <a:gd name="T84" fmla="*/ 2731 w 3057"/>
                  <a:gd name="T85" fmla="*/ 969 h 2595"/>
                  <a:gd name="T86" fmla="*/ 2891 w 3057"/>
                  <a:gd name="T87" fmla="*/ 898 h 2595"/>
                  <a:gd name="T88" fmla="*/ 2973 w 3057"/>
                  <a:gd name="T89" fmla="*/ 839 h 2595"/>
                  <a:gd name="T90" fmla="*/ 3006 w 3057"/>
                  <a:gd name="T91" fmla="*/ 798 h 2595"/>
                  <a:gd name="T92" fmla="*/ 1385 w 3057"/>
                  <a:gd name="T93" fmla="*/ 0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57" h="2595">
                    <a:moveTo>
                      <a:pt x="1385" y="0"/>
                    </a:moveTo>
                    <a:lnTo>
                      <a:pt x="1393" y="16"/>
                    </a:lnTo>
                    <a:lnTo>
                      <a:pt x="1396" y="37"/>
                    </a:lnTo>
                    <a:lnTo>
                      <a:pt x="1396" y="56"/>
                    </a:lnTo>
                    <a:lnTo>
                      <a:pt x="1393" y="78"/>
                    </a:lnTo>
                    <a:lnTo>
                      <a:pt x="1387" y="99"/>
                    </a:lnTo>
                    <a:lnTo>
                      <a:pt x="1380" y="124"/>
                    </a:lnTo>
                    <a:lnTo>
                      <a:pt x="1368" y="146"/>
                    </a:lnTo>
                    <a:lnTo>
                      <a:pt x="1358" y="170"/>
                    </a:lnTo>
                    <a:lnTo>
                      <a:pt x="1326" y="219"/>
                    </a:lnTo>
                    <a:lnTo>
                      <a:pt x="1288" y="268"/>
                    </a:lnTo>
                    <a:lnTo>
                      <a:pt x="1244" y="313"/>
                    </a:lnTo>
                    <a:lnTo>
                      <a:pt x="1201" y="360"/>
                    </a:lnTo>
                    <a:lnTo>
                      <a:pt x="1152" y="403"/>
                    </a:lnTo>
                    <a:lnTo>
                      <a:pt x="1109" y="446"/>
                    </a:lnTo>
                    <a:lnTo>
                      <a:pt x="1025" y="513"/>
                    </a:lnTo>
                    <a:lnTo>
                      <a:pt x="965" y="560"/>
                    </a:lnTo>
                    <a:lnTo>
                      <a:pt x="940" y="576"/>
                    </a:lnTo>
                    <a:lnTo>
                      <a:pt x="867" y="603"/>
                    </a:lnTo>
                    <a:lnTo>
                      <a:pt x="797" y="630"/>
                    </a:lnTo>
                    <a:lnTo>
                      <a:pt x="732" y="663"/>
                    </a:lnTo>
                    <a:lnTo>
                      <a:pt x="672" y="698"/>
                    </a:lnTo>
                    <a:lnTo>
                      <a:pt x="616" y="733"/>
                    </a:lnTo>
                    <a:lnTo>
                      <a:pt x="562" y="771"/>
                    </a:lnTo>
                    <a:lnTo>
                      <a:pt x="513" y="812"/>
                    </a:lnTo>
                    <a:lnTo>
                      <a:pt x="466" y="854"/>
                    </a:lnTo>
                    <a:lnTo>
                      <a:pt x="423" y="898"/>
                    </a:lnTo>
                    <a:lnTo>
                      <a:pt x="385" y="944"/>
                    </a:lnTo>
                    <a:lnTo>
                      <a:pt x="347" y="990"/>
                    </a:lnTo>
                    <a:lnTo>
                      <a:pt x="315" y="1037"/>
                    </a:lnTo>
                    <a:lnTo>
                      <a:pt x="285" y="1082"/>
                    </a:lnTo>
                    <a:lnTo>
                      <a:pt x="257" y="1129"/>
                    </a:lnTo>
                    <a:lnTo>
                      <a:pt x="233" y="1174"/>
                    </a:lnTo>
                    <a:lnTo>
                      <a:pt x="212" y="1221"/>
                    </a:lnTo>
                    <a:lnTo>
                      <a:pt x="193" y="1266"/>
                    </a:lnTo>
                    <a:lnTo>
                      <a:pt x="174" y="1313"/>
                    </a:lnTo>
                    <a:lnTo>
                      <a:pt x="146" y="1397"/>
                    </a:lnTo>
                    <a:lnTo>
                      <a:pt x="125" y="1472"/>
                    </a:lnTo>
                    <a:lnTo>
                      <a:pt x="109" y="1540"/>
                    </a:lnTo>
                    <a:lnTo>
                      <a:pt x="101" y="1597"/>
                    </a:lnTo>
                    <a:lnTo>
                      <a:pt x="92" y="1640"/>
                    </a:lnTo>
                    <a:lnTo>
                      <a:pt x="90" y="1678"/>
                    </a:lnTo>
                    <a:lnTo>
                      <a:pt x="57" y="1762"/>
                    </a:lnTo>
                    <a:lnTo>
                      <a:pt x="36" y="1840"/>
                    </a:lnTo>
                    <a:lnTo>
                      <a:pt x="17" y="1913"/>
                    </a:lnTo>
                    <a:lnTo>
                      <a:pt x="5" y="1979"/>
                    </a:lnTo>
                    <a:lnTo>
                      <a:pt x="0" y="2040"/>
                    </a:lnTo>
                    <a:lnTo>
                      <a:pt x="0" y="2094"/>
                    </a:lnTo>
                    <a:lnTo>
                      <a:pt x="3" y="2146"/>
                    </a:lnTo>
                    <a:lnTo>
                      <a:pt x="8" y="2190"/>
                    </a:lnTo>
                    <a:lnTo>
                      <a:pt x="17" y="2228"/>
                    </a:lnTo>
                    <a:lnTo>
                      <a:pt x="27" y="2263"/>
                    </a:lnTo>
                    <a:lnTo>
                      <a:pt x="36" y="2289"/>
                    </a:lnTo>
                    <a:lnTo>
                      <a:pt x="46" y="2315"/>
                    </a:lnTo>
                    <a:lnTo>
                      <a:pt x="66" y="2344"/>
                    </a:lnTo>
                    <a:lnTo>
                      <a:pt x="71" y="2355"/>
                    </a:lnTo>
                    <a:lnTo>
                      <a:pt x="146" y="2420"/>
                    </a:lnTo>
                    <a:lnTo>
                      <a:pt x="214" y="2474"/>
                    </a:lnTo>
                    <a:lnTo>
                      <a:pt x="276" y="2515"/>
                    </a:lnTo>
                    <a:lnTo>
                      <a:pt x="331" y="2547"/>
                    </a:lnTo>
                    <a:lnTo>
                      <a:pt x="379" y="2569"/>
                    </a:lnTo>
                    <a:lnTo>
                      <a:pt x="423" y="2585"/>
                    </a:lnTo>
                    <a:lnTo>
                      <a:pt x="461" y="2593"/>
                    </a:lnTo>
                    <a:lnTo>
                      <a:pt x="491" y="2595"/>
                    </a:lnTo>
                    <a:lnTo>
                      <a:pt x="518" y="2593"/>
                    </a:lnTo>
                    <a:lnTo>
                      <a:pt x="539" y="2588"/>
                    </a:lnTo>
                    <a:lnTo>
                      <a:pt x="558" y="2579"/>
                    </a:lnTo>
                    <a:lnTo>
                      <a:pt x="572" y="2571"/>
                    </a:lnTo>
                    <a:lnTo>
                      <a:pt x="580" y="2564"/>
                    </a:lnTo>
                    <a:lnTo>
                      <a:pt x="588" y="2555"/>
                    </a:lnTo>
                    <a:lnTo>
                      <a:pt x="593" y="2547"/>
                    </a:lnTo>
                    <a:lnTo>
                      <a:pt x="664" y="2547"/>
                    </a:lnTo>
                    <a:lnTo>
                      <a:pt x="729" y="2541"/>
                    </a:lnTo>
                    <a:lnTo>
                      <a:pt x="788" y="2531"/>
                    </a:lnTo>
                    <a:lnTo>
                      <a:pt x="840" y="2515"/>
                    </a:lnTo>
                    <a:lnTo>
                      <a:pt x="884" y="2498"/>
                    </a:lnTo>
                    <a:lnTo>
                      <a:pt x="924" y="2477"/>
                    </a:lnTo>
                    <a:lnTo>
                      <a:pt x="957" y="2452"/>
                    </a:lnTo>
                    <a:lnTo>
                      <a:pt x="987" y="2428"/>
                    </a:lnTo>
                    <a:lnTo>
                      <a:pt x="1011" y="2404"/>
                    </a:lnTo>
                    <a:lnTo>
                      <a:pt x="1030" y="2379"/>
                    </a:lnTo>
                    <a:lnTo>
                      <a:pt x="1046" y="2357"/>
                    </a:lnTo>
                    <a:lnTo>
                      <a:pt x="1057" y="2339"/>
                    </a:lnTo>
                    <a:lnTo>
                      <a:pt x="1074" y="2308"/>
                    </a:lnTo>
                    <a:lnTo>
                      <a:pt x="1076" y="2296"/>
                    </a:lnTo>
                    <a:lnTo>
                      <a:pt x="1093" y="2268"/>
                    </a:lnTo>
                    <a:lnTo>
                      <a:pt x="1103" y="2241"/>
                    </a:lnTo>
                    <a:lnTo>
                      <a:pt x="1114" y="2214"/>
                    </a:lnTo>
                    <a:lnTo>
                      <a:pt x="1122" y="2190"/>
                    </a:lnTo>
                    <a:lnTo>
                      <a:pt x="1128" y="2167"/>
                    </a:lnTo>
                    <a:lnTo>
                      <a:pt x="1130" y="2146"/>
                    </a:lnTo>
                    <a:lnTo>
                      <a:pt x="1133" y="2125"/>
                    </a:lnTo>
                    <a:lnTo>
                      <a:pt x="1133" y="2106"/>
                    </a:lnTo>
                    <a:lnTo>
                      <a:pt x="1130" y="2087"/>
                    </a:lnTo>
                    <a:lnTo>
                      <a:pt x="1128" y="2070"/>
                    </a:lnTo>
                    <a:lnTo>
                      <a:pt x="1117" y="2038"/>
                    </a:lnTo>
                    <a:lnTo>
                      <a:pt x="1100" y="2011"/>
                    </a:lnTo>
                    <a:lnTo>
                      <a:pt x="1084" y="1986"/>
                    </a:lnTo>
                    <a:lnTo>
                      <a:pt x="1063" y="1967"/>
                    </a:lnTo>
                    <a:lnTo>
                      <a:pt x="1044" y="1951"/>
                    </a:lnTo>
                    <a:lnTo>
                      <a:pt x="1022" y="1938"/>
                    </a:lnTo>
                    <a:lnTo>
                      <a:pt x="1003" y="1927"/>
                    </a:lnTo>
                    <a:lnTo>
                      <a:pt x="973" y="1913"/>
                    </a:lnTo>
                    <a:lnTo>
                      <a:pt x="959" y="1911"/>
                    </a:lnTo>
                    <a:lnTo>
                      <a:pt x="968" y="1878"/>
                    </a:lnTo>
                    <a:lnTo>
                      <a:pt x="981" y="1846"/>
                    </a:lnTo>
                    <a:lnTo>
                      <a:pt x="1011" y="1772"/>
                    </a:lnTo>
                    <a:lnTo>
                      <a:pt x="1044" y="1694"/>
                    </a:lnTo>
                    <a:lnTo>
                      <a:pt x="1081" y="1621"/>
                    </a:lnTo>
                    <a:lnTo>
                      <a:pt x="1147" y="1496"/>
                    </a:lnTo>
                    <a:lnTo>
                      <a:pt x="1173" y="1445"/>
                    </a:lnTo>
                    <a:lnTo>
                      <a:pt x="1190" y="1429"/>
                    </a:lnTo>
                    <a:lnTo>
                      <a:pt x="1211" y="1412"/>
                    </a:lnTo>
                    <a:lnTo>
                      <a:pt x="1236" y="1397"/>
                    </a:lnTo>
                    <a:lnTo>
                      <a:pt x="1263" y="1381"/>
                    </a:lnTo>
                    <a:lnTo>
                      <a:pt x="1328" y="1348"/>
                    </a:lnTo>
                    <a:lnTo>
                      <a:pt x="1404" y="1315"/>
                    </a:lnTo>
                    <a:lnTo>
                      <a:pt x="1488" y="1285"/>
                    </a:lnTo>
                    <a:lnTo>
                      <a:pt x="1577" y="1253"/>
                    </a:lnTo>
                    <a:lnTo>
                      <a:pt x="1669" y="1226"/>
                    </a:lnTo>
                    <a:lnTo>
                      <a:pt x="1762" y="1199"/>
                    </a:lnTo>
                    <a:lnTo>
                      <a:pt x="1941" y="1150"/>
                    </a:lnTo>
                    <a:lnTo>
                      <a:pt x="2092" y="1112"/>
                    </a:lnTo>
                    <a:lnTo>
                      <a:pt x="2236" y="1080"/>
                    </a:lnTo>
                    <a:lnTo>
                      <a:pt x="2364" y="1061"/>
                    </a:lnTo>
                    <a:lnTo>
                      <a:pt x="2475" y="1039"/>
                    </a:lnTo>
                    <a:lnTo>
                      <a:pt x="2572" y="1017"/>
                    </a:lnTo>
                    <a:lnTo>
                      <a:pt x="2658" y="993"/>
                    </a:lnTo>
                    <a:lnTo>
                      <a:pt x="2731" y="969"/>
                    </a:lnTo>
                    <a:lnTo>
                      <a:pt x="2794" y="944"/>
                    </a:lnTo>
                    <a:lnTo>
                      <a:pt x="2848" y="922"/>
                    </a:lnTo>
                    <a:lnTo>
                      <a:pt x="2891" y="898"/>
                    </a:lnTo>
                    <a:lnTo>
                      <a:pt x="2928" y="877"/>
                    </a:lnTo>
                    <a:lnTo>
                      <a:pt x="2954" y="854"/>
                    </a:lnTo>
                    <a:lnTo>
                      <a:pt x="2973" y="839"/>
                    </a:lnTo>
                    <a:lnTo>
                      <a:pt x="2989" y="823"/>
                    </a:lnTo>
                    <a:lnTo>
                      <a:pt x="3001" y="809"/>
                    </a:lnTo>
                    <a:lnTo>
                      <a:pt x="3006" y="798"/>
                    </a:lnTo>
                    <a:lnTo>
                      <a:pt x="3008" y="790"/>
                    </a:lnTo>
                    <a:lnTo>
                      <a:pt x="3057" y="80"/>
                    </a:lnTo>
                    <a:lnTo>
                      <a:pt x="1385"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616"/>
              <p:cNvSpPr>
                <a:spLocks/>
              </p:cNvSpPr>
              <p:nvPr/>
            </p:nvSpPr>
            <p:spPr bwMode="auto">
              <a:xfrm>
                <a:off x="2507" y="2159"/>
                <a:ext cx="192" cy="164"/>
              </a:xfrm>
              <a:custGeom>
                <a:avLst/>
                <a:gdLst>
                  <a:gd name="T0" fmla="*/ 1396 w 3073"/>
                  <a:gd name="T1" fmla="*/ 125 h 2626"/>
                  <a:gd name="T2" fmla="*/ 1257 w 3073"/>
                  <a:gd name="T3" fmla="*/ 339 h 2626"/>
                  <a:gd name="T4" fmla="*/ 949 w 3073"/>
                  <a:gd name="T5" fmla="*/ 588 h 2626"/>
                  <a:gd name="T6" fmla="*/ 689 w 3073"/>
                  <a:gd name="T7" fmla="*/ 701 h 2626"/>
                  <a:gd name="T8" fmla="*/ 434 w 3073"/>
                  <a:gd name="T9" fmla="*/ 910 h 2626"/>
                  <a:gd name="T10" fmla="*/ 255 w 3073"/>
                  <a:gd name="T11" fmla="*/ 1167 h 2626"/>
                  <a:gd name="T12" fmla="*/ 139 w 3073"/>
                  <a:gd name="T13" fmla="*/ 1464 h 2626"/>
                  <a:gd name="T14" fmla="*/ 79 w 3073"/>
                  <a:gd name="T15" fmla="*/ 1758 h 2626"/>
                  <a:gd name="T16" fmla="*/ 0 w 3073"/>
                  <a:gd name="T17" fmla="*/ 2111 h 2626"/>
                  <a:gd name="T18" fmla="*/ 68 w 3073"/>
                  <a:gd name="T19" fmla="*/ 2356 h 2626"/>
                  <a:gd name="T20" fmla="*/ 255 w 3073"/>
                  <a:gd name="T21" fmla="*/ 2532 h 2626"/>
                  <a:gd name="T22" fmla="*/ 483 w 3073"/>
                  <a:gd name="T23" fmla="*/ 2626 h 2626"/>
                  <a:gd name="T24" fmla="*/ 580 w 3073"/>
                  <a:gd name="T25" fmla="*/ 2594 h 2626"/>
                  <a:gd name="T26" fmla="*/ 764 w 3073"/>
                  <a:gd name="T27" fmla="*/ 2570 h 2626"/>
                  <a:gd name="T28" fmla="*/ 976 w 3073"/>
                  <a:gd name="T29" fmla="*/ 2475 h 2626"/>
                  <a:gd name="T30" fmla="*/ 1114 w 3073"/>
                  <a:gd name="T31" fmla="*/ 2261 h 2626"/>
                  <a:gd name="T32" fmla="*/ 1141 w 3073"/>
                  <a:gd name="T33" fmla="*/ 2076 h 2626"/>
                  <a:gd name="T34" fmla="*/ 1052 w 3073"/>
                  <a:gd name="T35" fmla="*/ 1946 h 2626"/>
                  <a:gd name="T36" fmla="*/ 984 w 3073"/>
                  <a:gd name="T37" fmla="*/ 1892 h 2626"/>
                  <a:gd name="T38" fmla="*/ 1100 w 3073"/>
                  <a:gd name="T39" fmla="*/ 1611 h 2626"/>
                  <a:gd name="T40" fmla="*/ 1226 w 3073"/>
                  <a:gd name="T41" fmla="*/ 1443 h 2626"/>
                  <a:gd name="T42" fmla="*/ 1588 w 3073"/>
                  <a:gd name="T43" fmla="*/ 1275 h 2626"/>
                  <a:gd name="T44" fmla="*/ 2274 w 3073"/>
                  <a:gd name="T45" fmla="*/ 1108 h 2626"/>
                  <a:gd name="T46" fmla="*/ 2822 w 3073"/>
                  <a:gd name="T47" fmla="*/ 967 h 2626"/>
                  <a:gd name="T48" fmla="*/ 2984 w 3073"/>
                  <a:gd name="T49" fmla="*/ 861 h 2626"/>
                  <a:gd name="T50" fmla="*/ 3047 w 3073"/>
                  <a:gd name="T51" fmla="*/ 723 h 2626"/>
                  <a:gd name="T52" fmla="*/ 3073 w 3073"/>
                  <a:gd name="T53" fmla="*/ 114 h 2626"/>
                  <a:gd name="T54" fmla="*/ 3038 w 3073"/>
                  <a:gd name="T55" fmla="*/ 81 h 2626"/>
                  <a:gd name="T56" fmla="*/ 1393 w 3073"/>
                  <a:gd name="T57" fmla="*/ 24 h 2626"/>
                  <a:gd name="T58" fmla="*/ 3055 w 3073"/>
                  <a:gd name="T59" fmla="*/ 187 h 2626"/>
                  <a:gd name="T60" fmla="*/ 3005 w 3073"/>
                  <a:gd name="T61" fmla="*/ 815 h 2626"/>
                  <a:gd name="T62" fmla="*/ 2859 w 3073"/>
                  <a:gd name="T63" fmla="*/ 929 h 2626"/>
                  <a:gd name="T64" fmla="*/ 2545 w 3073"/>
                  <a:gd name="T65" fmla="*/ 1031 h 2626"/>
                  <a:gd name="T66" fmla="*/ 1879 w 3073"/>
                  <a:gd name="T67" fmla="*/ 1172 h 2626"/>
                  <a:gd name="T68" fmla="*/ 1355 w 3073"/>
                  <a:gd name="T69" fmla="*/ 1346 h 2626"/>
                  <a:gd name="T70" fmla="*/ 1163 w 3073"/>
                  <a:gd name="T71" fmla="*/ 1503 h 2626"/>
                  <a:gd name="T72" fmla="*/ 970 w 3073"/>
                  <a:gd name="T73" fmla="*/ 1911 h 2626"/>
                  <a:gd name="T74" fmla="*/ 1025 w 3073"/>
                  <a:gd name="T75" fmla="*/ 1982 h 2626"/>
                  <a:gd name="T76" fmla="*/ 1135 w 3073"/>
                  <a:gd name="T77" fmla="*/ 2118 h 2626"/>
                  <a:gd name="T78" fmla="*/ 1109 w 3073"/>
                  <a:gd name="T79" fmla="*/ 2274 h 2626"/>
                  <a:gd name="T80" fmla="*/ 982 w 3073"/>
                  <a:gd name="T81" fmla="*/ 2453 h 2626"/>
                  <a:gd name="T82" fmla="*/ 792 w 3073"/>
                  <a:gd name="T83" fmla="*/ 2537 h 2626"/>
                  <a:gd name="T84" fmla="*/ 602 w 3073"/>
                  <a:gd name="T85" fmla="*/ 2561 h 2626"/>
                  <a:gd name="T86" fmla="*/ 517 w 3073"/>
                  <a:gd name="T87" fmla="*/ 2600 h 2626"/>
                  <a:gd name="T88" fmla="*/ 334 w 3073"/>
                  <a:gd name="T89" fmla="*/ 2542 h 2626"/>
                  <a:gd name="T90" fmla="*/ 112 w 3073"/>
                  <a:gd name="T91" fmla="*/ 2374 h 2626"/>
                  <a:gd name="T92" fmla="*/ 30 w 3073"/>
                  <a:gd name="T93" fmla="*/ 2207 h 2626"/>
                  <a:gd name="T94" fmla="*/ 30 w 3073"/>
                  <a:gd name="T95" fmla="*/ 1939 h 2626"/>
                  <a:gd name="T96" fmla="*/ 106 w 3073"/>
                  <a:gd name="T97" fmla="*/ 1701 h 2626"/>
                  <a:gd name="T98" fmla="*/ 204 w 3073"/>
                  <a:gd name="T99" fmla="*/ 1286 h 2626"/>
                  <a:gd name="T100" fmla="*/ 483 w 3073"/>
                  <a:gd name="T101" fmla="*/ 875 h 2626"/>
                  <a:gd name="T102" fmla="*/ 778 w 3073"/>
                  <a:gd name="T103" fmla="*/ 685 h 2626"/>
                  <a:gd name="T104" fmla="*/ 1068 w 3073"/>
                  <a:gd name="T105" fmla="*/ 515 h 2626"/>
                  <a:gd name="T106" fmla="*/ 1347 w 3073"/>
                  <a:gd name="T107" fmla="*/ 241 h 2626"/>
                  <a:gd name="T108" fmla="*/ 1415 w 3073"/>
                  <a:gd name="T109" fmla="*/ 59 h 2626"/>
                  <a:gd name="T110" fmla="*/ 1391 w 3073"/>
                  <a:gd name="T111" fmla="*/ 22 h 2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73" h="2626">
                    <a:moveTo>
                      <a:pt x="1388" y="30"/>
                    </a:moveTo>
                    <a:lnTo>
                      <a:pt x="1396" y="49"/>
                    </a:lnTo>
                    <a:lnTo>
                      <a:pt x="1398" y="68"/>
                    </a:lnTo>
                    <a:lnTo>
                      <a:pt x="1398" y="87"/>
                    </a:lnTo>
                    <a:lnTo>
                      <a:pt x="1398" y="106"/>
                    </a:lnTo>
                    <a:lnTo>
                      <a:pt x="1396" y="125"/>
                    </a:lnTo>
                    <a:lnTo>
                      <a:pt x="1391" y="144"/>
                    </a:lnTo>
                    <a:lnTo>
                      <a:pt x="1374" y="184"/>
                    </a:lnTo>
                    <a:lnTo>
                      <a:pt x="1353" y="222"/>
                    </a:lnTo>
                    <a:lnTo>
                      <a:pt x="1325" y="262"/>
                    </a:lnTo>
                    <a:lnTo>
                      <a:pt x="1293" y="301"/>
                    </a:lnTo>
                    <a:lnTo>
                      <a:pt x="1257" y="339"/>
                    </a:lnTo>
                    <a:lnTo>
                      <a:pt x="1220" y="374"/>
                    </a:lnTo>
                    <a:lnTo>
                      <a:pt x="1182" y="409"/>
                    </a:lnTo>
                    <a:lnTo>
                      <a:pt x="1100" y="474"/>
                    </a:lnTo>
                    <a:lnTo>
                      <a:pt x="1027" y="530"/>
                    </a:lnTo>
                    <a:lnTo>
                      <a:pt x="965" y="574"/>
                    </a:lnTo>
                    <a:lnTo>
                      <a:pt x="949" y="588"/>
                    </a:lnTo>
                    <a:lnTo>
                      <a:pt x="927" y="596"/>
                    </a:lnTo>
                    <a:lnTo>
                      <a:pt x="884" y="612"/>
                    </a:lnTo>
                    <a:lnTo>
                      <a:pt x="838" y="628"/>
                    </a:lnTo>
                    <a:lnTo>
                      <a:pt x="794" y="645"/>
                    </a:lnTo>
                    <a:lnTo>
                      <a:pt x="740" y="671"/>
                    </a:lnTo>
                    <a:lnTo>
                      <a:pt x="689" y="701"/>
                    </a:lnTo>
                    <a:lnTo>
                      <a:pt x="637" y="734"/>
                    </a:lnTo>
                    <a:lnTo>
                      <a:pt x="589" y="769"/>
                    </a:lnTo>
                    <a:lnTo>
                      <a:pt x="548" y="798"/>
                    </a:lnTo>
                    <a:lnTo>
                      <a:pt x="510" y="834"/>
                    </a:lnTo>
                    <a:lnTo>
                      <a:pt x="472" y="871"/>
                    </a:lnTo>
                    <a:lnTo>
                      <a:pt x="434" y="910"/>
                    </a:lnTo>
                    <a:lnTo>
                      <a:pt x="402" y="951"/>
                    </a:lnTo>
                    <a:lnTo>
                      <a:pt x="369" y="991"/>
                    </a:lnTo>
                    <a:lnTo>
                      <a:pt x="339" y="1031"/>
                    </a:lnTo>
                    <a:lnTo>
                      <a:pt x="310" y="1078"/>
                    </a:lnTo>
                    <a:lnTo>
                      <a:pt x="282" y="1121"/>
                    </a:lnTo>
                    <a:lnTo>
                      <a:pt x="255" y="1167"/>
                    </a:lnTo>
                    <a:lnTo>
                      <a:pt x="230" y="1216"/>
                    </a:lnTo>
                    <a:lnTo>
                      <a:pt x="209" y="1264"/>
                    </a:lnTo>
                    <a:lnTo>
                      <a:pt x="190" y="1313"/>
                    </a:lnTo>
                    <a:lnTo>
                      <a:pt x="171" y="1365"/>
                    </a:lnTo>
                    <a:lnTo>
                      <a:pt x="152" y="1414"/>
                    </a:lnTo>
                    <a:lnTo>
                      <a:pt x="139" y="1464"/>
                    </a:lnTo>
                    <a:lnTo>
                      <a:pt x="125" y="1516"/>
                    </a:lnTo>
                    <a:lnTo>
                      <a:pt x="115" y="1568"/>
                    </a:lnTo>
                    <a:lnTo>
                      <a:pt x="103" y="1619"/>
                    </a:lnTo>
                    <a:lnTo>
                      <a:pt x="98" y="1671"/>
                    </a:lnTo>
                    <a:lnTo>
                      <a:pt x="89" y="1714"/>
                    </a:lnTo>
                    <a:lnTo>
                      <a:pt x="79" y="1758"/>
                    </a:lnTo>
                    <a:lnTo>
                      <a:pt x="54" y="1841"/>
                    </a:lnTo>
                    <a:lnTo>
                      <a:pt x="28" y="1925"/>
                    </a:lnTo>
                    <a:lnTo>
                      <a:pt x="16" y="1965"/>
                    </a:lnTo>
                    <a:lnTo>
                      <a:pt x="9" y="2012"/>
                    </a:lnTo>
                    <a:lnTo>
                      <a:pt x="3" y="2063"/>
                    </a:lnTo>
                    <a:lnTo>
                      <a:pt x="0" y="2111"/>
                    </a:lnTo>
                    <a:lnTo>
                      <a:pt x="3" y="2158"/>
                    </a:lnTo>
                    <a:lnTo>
                      <a:pt x="9" y="2204"/>
                    </a:lnTo>
                    <a:lnTo>
                      <a:pt x="16" y="2245"/>
                    </a:lnTo>
                    <a:lnTo>
                      <a:pt x="30" y="2283"/>
                    </a:lnTo>
                    <a:lnTo>
                      <a:pt x="47" y="2320"/>
                    </a:lnTo>
                    <a:lnTo>
                      <a:pt x="68" y="2356"/>
                    </a:lnTo>
                    <a:lnTo>
                      <a:pt x="89" y="2388"/>
                    </a:lnTo>
                    <a:lnTo>
                      <a:pt x="117" y="2417"/>
                    </a:lnTo>
                    <a:lnTo>
                      <a:pt x="146" y="2447"/>
                    </a:lnTo>
                    <a:lnTo>
                      <a:pt x="181" y="2478"/>
                    </a:lnTo>
                    <a:lnTo>
                      <a:pt x="218" y="2504"/>
                    </a:lnTo>
                    <a:lnTo>
                      <a:pt x="255" y="2532"/>
                    </a:lnTo>
                    <a:lnTo>
                      <a:pt x="298" y="2556"/>
                    </a:lnTo>
                    <a:lnTo>
                      <a:pt x="342" y="2583"/>
                    </a:lnTo>
                    <a:lnTo>
                      <a:pt x="374" y="2596"/>
                    </a:lnTo>
                    <a:lnTo>
                      <a:pt x="409" y="2610"/>
                    </a:lnTo>
                    <a:lnTo>
                      <a:pt x="448" y="2621"/>
                    </a:lnTo>
                    <a:lnTo>
                      <a:pt x="483" y="2626"/>
                    </a:lnTo>
                    <a:lnTo>
                      <a:pt x="502" y="2626"/>
                    </a:lnTo>
                    <a:lnTo>
                      <a:pt x="517" y="2624"/>
                    </a:lnTo>
                    <a:lnTo>
                      <a:pt x="537" y="2621"/>
                    </a:lnTo>
                    <a:lnTo>
                      <a:pt x="550" y="2612"/>
                    </a:lnTo>
                    <a:lnTo>
                      <a:pt x="566" y="2605"/>
                    </a:lnTo>
                    <a:lnTo>
                      <a:pt x="580" y="2594"/>
                    </a:lnTo>
                    <a:lnTo>
                      <a:pt x="594" y="2581"/>
                    </a:lnTo>
                    <a:lnTo>
                      <a:pt x="604" y="2564"/>
                    </a:lnTo>
                    <a:lnTo>
                      <a:pt x="662" y="2570"/>
                    </a:lnTo>
                    <a:lnTo>
                      <a:pt x="707" y="2572"/>
                    </a:lnTo>
                    <a:lnTo>
                      <a:pt x="740" y="2572"/>
                    </a:lnTo>
                    <a:lnTo>
                      <a:pt x="764" y="2570"/>
                    </a:lnTo>
                    <a:lnTo>
                      <a:pt x="792" y="2564"/>
                    </a:lnTo>
                    <a:lnTo>
                      <a:pt x="841" y="2548"/>
                    </a:lnTo>
                    <a:lnTo>
                      <a:pt x="890" y="2527"/>
                    </a:lnTo>
                    <a:lnTo>
                      <a:pt x="938" y="2502"/>
                    </a:lnTo>
                    <a:lnTo>
                      <a:pt x="957" y="2488"/>
                    </a:lnTo>
                    <a:lnTo>
                      <a:pt x="976" y="2475"/>
                    </a:lnTo>
                    <a:lnTo>
                      <a:pt x="992" y="2459"/>
                    </a:lnTo>
                    <a:lnTo>
                      <a:pt x="1011" y="2440"/>
                    </a:lnTo>
                    <a:lnTo>
                      <a:pt x="1041" y="2402"/>
                    </a:lnTo>
                    <a:lnTo>
                      <a:pt x="1066" y="2361"/>
                    </a:lnTo>
                    <a:lnTo>
                      <a:pt x="1092" y="2313"/>
                    </a:lnTo>
                    <a:lnTo>
                      <a:pt x="1114" y="2261"/>
                    </a:lnTo>
                    <a:lnTo>
                      <a:pt x="1133" y="2207"/>
                    </a:lnTo>
                    <a:lnTo>
                      <a:pt x="1141" y="2182"/>
                    </a:lnTo>
                    <a:lnTo>
                      <a:pt x="1144" y="2155"/>
                    </a:lnTo>
                    <a:lnTo>
                      <a:pt x="1147" y="2128"/>
                    </a:lnTo>
                    <a:lnTo>
                      <a:pt x="1147" y="2104"/>
                    </a:lnTo>
                    <a:lnTo>
                      <a:pt x="1141" y="2076"/>
                    </a:lnTo>
                    <a:lnTo>
                      <a:pt x="1135" y="2052"/>
                    </a:lnTo>
                    <a:lnTo>
                      <a:pt x="1125" y="2028"/>
                    </a:lnTo>
                    <a:lnTo>
                      <a:pt x="1111" y="2003"/>
                    </a:lnTo>
                    <a:lnTo>
                      <a:pt x="1092" y="1982"/>
                    </a:lnTo>
                    <a:lnTo>
                      <a:pt x="1071" y="1960"/>
                    </a:lnTo>
                    <a:lnTo>
                      <a:pt x="1052" y="1946"/>
                    </a:lnTo>
                    <a:lnTo>
                      <a:pt x="1031" y="1934"/>
                    </a:lnTo>
                    <a:lnTo>
                      <a:pt x="1008" y="1922"/>
                    </a:lnTo>
                    <a:lnTo>
                      <a:pt x="987" y="1914"/>
                    </a:lnTo>
                    <a:lnTo>
                      <a:pt x="984" y="1911"/>
                    </a:lnTo>
                    <a:lnTo>
                      <a:pt x="982" y="1909"/>
                    </a:lnTo>
                    <a:lnTo>
                      <a:pt x="984" y="1892"/>
                    </a:lnTo>
                    <a:lnTo>
                      <a:pt x="987" y="1876"/>
                    </a:lnTo>
                    <a:lnTo>
                      <a:pt x="994" y="1855"/>
                    </a:lnTo>
                    <a:lnTo>
                      <a:pt x="1014" y="1812"/>
                    </a:lnTo>
                    <a:lnTo>
                      <a:pt x="1025" y="1784"/>
                    </a:lnTo>
                    <a:lnTo>
                      <a:pt x="1074" y="1668"/>
                    </a:lnTo>
                    <a:lnTo>
                      <a:pt x="1100" y="1611"/>
                    </a:lnTo>
                    <a:lnTo>
                      <a:pt x="1130" y="1560"/>
                    </a:lnTo>
                    <a:lnTo>
                      <a:pt x="1147" y="1532"/>
                    </a:lnTo>
                    <a:lnTo>
                      <a:pt x="1166" y="1508"/>
                    </a:lnTo>
                    <a:lnTo>
                      <a:pt x="1184" y="1487"/>
                    </a:lnTo>
                    <a:lnTo>
                      <a:pt x="1203" y="1464"/>
                    </a:lnTo>
                    <a:lnTo>
                      <a:pt x="1226" y="1443"/>
                    </a:lnTo>
                    <a:lnTo>
                      <a:pt x="1250" y="1424"/>
                    </a:lnTo>
                    <a:lnTo>
                      <a:pt x="1276" y="1408"/>
                    </a:lnTo>
                    <a:lnTo>
                      <a:pt x="1304" y="1391"/>
                    </a:lnTo>
                    <a:lnTo>
                      <a:pt x="1396" y="1348"/>
                    </a:lnTo>
                    <a:lnTo>
                      <a:pt x="1491" y="1311"/>
                    </a:lnTo>
                    <a:lnTo>
                      <a:pt x="1588" y="1275"/>
                    </a:lnTo>
                    <a:lnTo>
                      <a:pt x="1689" y="1245"/>
                    </a:lnTo>
                    <a:lnTo>
                      <a:pt x="1789" y="1219"/>
                    </a:lnTo>
                    <a:lnTo>
                      <a:pt x="1889" y="1194"/>
                    </a:lnTo>
                    <a:lnTo>
                      <a:pt x="2089" y="1146"/>
                    </a:lnTo>
                    <a:lnTo>
                      <a:pt x="2182" y="1123"/>
                    </a:lnTo>
                    <a:lnTo>
                      <a:pt x="2274" y="1108"/>
                    </a:lnTo>
                    <a:lnTo>
                      <a:pt x="2458" y="1073"/>
                    </a:lnTo>
                    <a:lnTo>
                      <a:pt x="2551" y="1050"/>
                    </a:lnTo>
                    <a:lnTo>
                      <a:pt x="2643" y="1029"/>
                    </a:lnTo>
                    <a:lnTo>
                      <a:pt x="2732" y="1002"/>
                    </a:lnTo>
                    <a:lnTo>
                      <a:pt x="2775" y="986"/>
                    </a:lnTo>
                    <a:lnTo>
                      <a:pt x="2822" y="967"/>
                    </a:lnTo>
                    <a:lnTo>
                      <a:pt x="2852" y="953"/>
                    </a:lnTo>
                    <a:lnTo>
                      <a:pt x="2881" y="937"/>
                    </a:lnTo>
                    <a:lnTo>
                      <a:pt x="2908" y="920"/>
                    </a:lnTo>
                    <a:lnTo>
                      <a:pt x="2935" y="904"/>
                    </a:lnTo>
                    <a:lnTo>
                      <a:pt x="2960" y="883"/>
                    </a:lnTo>
                    <a:lnTo>
                      <a:pt x="2984" y="861"/>
                    </a:lnTo>
                    <a:lnTo>
                      <a:pt x="3003" y="834"/>
                    </a:lnTo>
                    <a:lnTo>
                      <a:pt x="3022" y="807"/>
                    </a:lnTo>
                    <a:lnTo>
                      <a:pt x="3031" y="788"/>
                    </a:lnTo>
                    <a:lnTo>
                      <a:pt x="3036" y="769"/>
                    </a:lnTo>
                    <a:lnTo>
                      <a:pt x="3043" y="744"/>
                    </a:lnTo>
                    <a:lnTo>
                      <a:pt x="3047" y="723"/>
                    </a:lnTo>
                    <a:lnTo>
                      <a:pt x="3052" y="671"/>
                    </a:lnTo>
                    <a:lnTo>
                      <a:pt x="3055" y="617"/>
                    </a:lnTo>
                    <a:lnTo>
                      <a:pt x="3052" y="511"/>
                    </a:lnTo>
                    <a:lnTo>
                      <a:pt x="3052" y="466"/>
                    </a:lnTo>
                    <a:lnTo>
                      <a:pt x="3055" y="422"/>
                    </a:lnTo>
                    <a:lnTo>
                      <a:pt x="3073" y="114"/>
                    </a:lnTo>
                    <a:lnTo>
                      <a:pt x="3073" y="95"/>
                    </a:lnTo>
                    <a:lnTo>
                      <a:pt x="3071" y="87"/>
                    </a:lnTo>
                    <a:lnTo>
                      <a:pt x="3068" y="85"/>
                    </a:lnTo>
                    <a:lnTo>
                      <a:pt x="3063" y="81"/>
                    </a:lnTo>
                    <a:lnTo>
                      <a:pt x="3055" y="81"/>
                    </a:lnTo>
                    <a:lnTo>
                      <a:pt x="3038" y="81"/>
                    </a:lnTo>
                    <a:lnTo>
                      <a:pt x="3014" y="81"/>
                    </a:lnTo>
                    <a:lnTo>
                      <a:pt x="1654" y="14"/>
                    </a:lnTo>
                    <a:lnTo>
                      <a:pt x="1404" y="0"/>
                    </a:lnTo>
                    <a:lnTo>
                      <a:pt x="1402" y="5"/>
                    </a:lnTo>
                    <a:lnTo>
                      <a:pt x="1396" y="17"/>
                    </a:lnTo>
                    <a:lnTo>
                      <a:pt x="1393" y="24"/>
                    </a:lnTo>
                    <a:lnTo>
                      <a:pt x="1388" y="30"/>
                    </a:lnTo>
                    <a:lnTo>
                      <a:pt x="2570" y="90"/>
                    </a:lnTo>
                    <a:lnTo>
                      <a:pt x="3055" y="111"/>
                    </a:lnTo>
                    <a:lnTo>
                      <a:pt x="3055" y="120"/>
                    </a:lnTo>
                    <a:lnTo>
                      <a:pt x="3057" y="133"/>
                    </a:lnTo>
                    <a:lnTo>
                      <a:pt x="3055" y="187"/>
                    </a:lnTo>
                    <a:lnTo>
                      <a:pt x="3047" y="358"/>
                    </a:lnTo>
                    <a:lnTo>
                      <a:pt x="3024" y="636"/>
                    </a:lnTo>
                    <a:lnTo>
                      <a:pt x="3019" y="737"/>
                    </a:lnTo>
                    <a:lnTo>
                      <a:pt x="3017" y="772"/>
                    </a:lnTo>
                    <a:lnTo>
                      <a:pt x="3012" y="801"/>
                    </a:lnTo>
                    <a:lnTo>
                      <a:pt x="3005" y="815"/>
                    </a:lnTo>
                    <a:lnTo>
                      <a:pt x="2998" y="829"/>
                    </a:lnTo>
                    <a:lnTo>
                      <a:pt x="2989" y="842"/>
                    </a:lnTo>
                    <a:lnTo>
                      <a:pt x="2976" y="853"/>
                    </a:lnTo>
                    <a:lnTo>
                      <a:pt x="2946" y="878"/>
                    </a:lnTo>
                    <a:lnTo>
                      <a:pt x="2900" y="907"/>
                    </a:lnTo>
                    <a:lnTo>
                      <a:pt x="2859" y="929"/>
                    </a:lnTo>
                    <a:lnTo>
                      <a:pt x="2817" y="951"/>
                    </a:lnTo>
                    <a:lnTo>
                      <a:pt x="2773" y="967"/>
                    </a:lnTo>
                    <a:lnTo>
                      <a:pt x="2727" y="983"/>
                    </a:lnTo>
                    <a:lnTo>
                      <a:pt x="2683" y="996"/>
                    </a:lnTo>
                    <a:lnTo>
                      <a:pt x="2637" y="1010"/>
                    </a:lnTo>
                    <a:lnTo>
                      <a:pt x="2545" y="1031"/>
                    </a:lnTo>
                    <a:lnTo>
                      <a:pt x="2450" y="1048"/>
                    </a:lnTo>
                    <a:lnTo>
                      <a:pt x="2358" y="1064"/>
                    </a:lnTo>
                    <a:lnTo>
                      <a:pt x="2263" y="1080"/>
                    </a:lnTo>
                    <a:lnTo>
                      <a:pt x="2171" y="1102"/>
                    </a:lnTo>
                    <a:lnTo>
                      <a:pt x="1976" y="1148"/>
                    </a:lnTo>
                    <a:lnTo>
                      <a:pt x="1879" y="1172"/>
                    </a:lnTo>
                    <a:lnTo>
                      <a:pt x="1781" y="1200"/>
                    </a:lnTo>
                    <a:lnTo>
                      <a:pt x="1686" y="1226"/>
                    </a:lnTo>
                    <a:lnTo>
                      <a:pt x="1588" y="1259"/>
                    </a:lnTo>
                    <a:lnTo>
                      <a:pt x="1494" y="1292"/>
                    </a:lnTo>
                    <a:lnTo>
                      <a:pt x="1402" y="1327"/>
                    </a:lnTo>
                    <a:lnTo>
                      <a:pt x="1355" y="1346"/>
                    </a:lnTo>
                    <a:lnTo>
                      <a:pt x="1315" y="1367"/>
                    </a:lnTo>
                    <a:lnTo>
                      <a:pt x="1276" y="1389"/>
                    </a:lnTo>
                    <a:lnTo>
                      <a:pt x="1245" y="1410"/>
                    </a:lnTo>
                    <a:lnTo>
                      <a:pt x="1215" y="1438"/>
                    </a:lnTo>
                    <a:lnTo>
                      <a:pt x="1190" y="1468"/>
                    </a:lnTo>
                    <a:lnTo>
                      <a:pt x="1163" y="1503"/>
                    </a:lnTo>
                    <a:lnTo>
                      <a:pt x="1139" y="1544"/>
                    </a:lnTo>
                    <a:lnTo>
                      <a:pt x="1092" y="1633"/>
                    </a:lnTo>
                    <a:lnTo>
                      <a:pt x="1050" y="1725"/>
                    </a:lnTo>
                    <a:lnTo>
                      <a:pt x="1008" y="1817"/>
                    </a:lnTo>
                    <a:lnTo>
                      <a:pt x="989" y="1866"/>
                    </a:lnTo>
                    <a:lnTo>
                      <a:pt x="970" y="1911"/>
                    </a:lnTo>
                    <a:lnTo>
                      <a:pt x="970" y="1920"/>
                    </a:lnTo>
                    <a:lnTo>
                      <a:pt x="973" y="1928"/>
                    </a:lnTo>
                    <a:lnTo>
                      <a:pt x="976" y="1936"/>
                    </a:lnTo>
                    <a:lnTo>
                      <a:pt x="984" y="1946"/>
                    </a:lnTo>
                    <a:lnTo>
                      <a:pt x="1003" y="1963"/>
                    </a:lnTo>
                    <a:lnTo>
                      <a:pt x="1025" y="1982"/>
                    </a:lnTo>
                    <a:lnTo>
                      <a:pt x="1076" y="2019"/>
                    </a:lnTo>
                    <a:lnTo>
                      <a:pt x="1098" y="2038"/>
                    </a:lnTo>
                    <a:lnTo>
                      <a:pt x="1114" y="2057"/>
                    </a:lnTo>
                    <a:lnTo>
                      <a:pt x="1123" y="2076"/>
                    </a:lnTo>
                    <a:lnTo>
                      <a:pt x="1130" y="2099"/>
                    </a:lnTo>
                    <a:lnTo>
                      <a:pt x="1135" y="2118"/>
                    </a:lnTo>
                    <a:lnTo>
                      <a:pt x="1135" y="2139"/>
                    </a:lnTo>
                    <a:lnTo>
                      <a:pt x="1135" y="2160"/>
                    </a:lnTo>
                    <a:lnTo>
                      <a:pt x="1135" y="2184"/>
                    </a:lnTo>
                    <a:lnTo>
                      <a:pt x="1130" y="2207"/>
                    </a:lnTo>
                    <a:lnTo>
                      <a:pt x="1125" y="2228"/>
                    </a:lnTo>
                    <a:lnTo>
                      <a:pt x="1109" y="2274"/>
                    </a:lnTo>
                    <a:lnTo>
                      <a:pt x="1090" y="2315"/>
                    </a:lnTo>
                    <a:lnTo>
                      <a:pt x="1068" y="2356"/>
                    </a:lnTo>
                    <a:lnTo>
                      <a:pt x="1043" y="2388"/>
                    </a:lnTo>
                    <a:lnTo>
                      <a:pt x="1025" y="2412"/>
                    </a:lnTo>
                    <a:lnTo>
                      <a:pt x="1003" y="2434"/>
                    </a:lnTo>
                    <a:lnTo>
                      <a:pt x="982" y="2453"/>
                    </a:lnTo>
                    <a:lnTo>
                      <a:pt x="957" y="2471"/>
                    </a:lnTo>
                    <a:lnTo>
                      <a:pt x="933" y="2485"/>
                    </a:lnTo>
                    <a:lnTo>
                      <a:pt x="905" y="2499"/>
                    </a:lnTo>
                    <a:lnTo>
                      <a:pt x="878" y="2510"/>
                    </a:lnTo>
                    <a:lnTo>
                      <a:pt x="848" y="2520"/>
                    </a:lnTo>
                    <a:lnTo>
                      <a:pt x="792" y="2537"/>
                    </a:lnTo>
                    <a:lnTo>
                      <a:pt x="732" y="2546"/>
                    </a:lnTo>
                    <a:lnTo>
                      <a:pt x="672" y="2551"/>
                    </a:lnTo>
                    <a:lnTo>
                      <a:pt x="613" y="2551"/>
                    </a:lnTo>
                    <a:lnTo>
                      <a:pt x="599" y="2575"/>
                    </a:lnTo>
                    <a:lnTo>
                      <a:pt x="602" y="2564"/>
                    </a:lnTo>
                    <a:lnTo>
                      <a:pt x="602" y="2561"/>
                    </a:lnTo>
                    <a:lnTo>
                      <a:pt x="599" y="2561"/>
                    </a:lnTo>
                    <a:lnTo>
                      <a:pt x="594" y="2567"/>
                    </a:lnTo>
                    <a:lnTo>
                      <a:pt x="578" y="2577"/>
                    </a:lnTo>
                    <a:lnTo>
                      <a:pt x="561" y="2591"/>
                    </a:lnTo>
                    <a:lnTo>
                      <a:pt x="540" y="2596"/>
                    </a:lnTo>
                    <a:lnTo>
                      <a:pt x="517" y="2600"/>
                    </a:lnTo>
                    <a:lnTo>
                      <a:pt x="496" y="2600"/>
                    </a:lnTo>
                    <a:lnTo>
                      <a:pt x="472" y="2594"/>
                    </a:lnTo>
                    <a:lnTo>
                      <a:pt x="451" y="2588"/>
                    </a:lnTo>
                    <a:lnTo>
                      <a:pt x="428" y="2583"/>
                    </a:lnTo>
                    <a:lnTo>
                      <a:pt x="388" y="2567"/>
                    </a:lnTo>
                    <a:lnTo>
                      <a:pt x="334" y="2542"/>
                    </a:lnTo>
                    <a:lnTo>
                      <a:pt x="279" y="2513"/>
                    </a:lnTo>
                    <a:lnTo>
                      <a:pt x="225" y="2480"/>
                    </a:lnTo>
                    <a:lnTo>
                      <a:pt x="176" y="2442"/>
                    </a:lnTo>
                    <a:lnTo>
                      <a:pt x="152" y="2421"/>
                    </a:lnTo>
                    <a:lnTo>
                      <a:pt x="131" y="2398"/>
                    </a:lnTo>
                    <a:lnTo>
                      <a:pt x="112" y="2374"/>
                    </a:lnTo>
                    <a:lnTo>
                      <a:pt x="92" y="2350"/>
                    </a:lnTo>
                    <a:lnTo>
                      <a:pt x="77" y="2325"/>
                    </a:lnTo>
                    <a:lnTo>
                      <a:pt x="60" y="2299"/>
                    </a:lnTo>
                    <a:lnTo>
                      <a:pt x="49" y="2271"/>
                    </a:lnTo>
                    <a:lnTo>
                      <a:pt x="38" y="2242"/>
                    </a:lnTo>
                    <a:lnTo>
                      <a:pt x="30" y="2207"/>
                    </a:lnTo>
                    <a:lnTo>
                      <a:pt x="22" y="2169"/>
                    </a:lnTo>
                    <a:lnTo>
                      <a:pt x="19" y="2130"/>
                    </a:lnTo>
                    <a:lnTo>
                      <a:pt x="19" y="2090"/>
                    </a:lnTo>
                    <a:lnTo>
                      <a:pt x="19" y="2052"/>
                    </a:lnTo>
                    <a:lnTo>
                      <a:pt x="22" y="2014"/>
                    </a:lnTo>
                    <a:lnTo>
                      <a:pt x="30" y="1939"/>
                    </a:lnTo>
                    <a:lnTo>
                      <a:pt x="38" y="1904"/>
                    </a:lnTo>
                    <a:lnTo>
                      <a:pt x="49" y="1871"/>
                    </a:lnTo>
                    <a:lnTo>
                      <a:pt x="73" y="1803"/>
                    </a:lnTo>
                    <a:lnTo>
                      <a:pt x="87" y="1768"/>
                    </a:lnTo>
                    <a:lnTo>
                      <a:pt x="98" y="1735"/>
                    </a:lnTo>
                    <a:lnTo>
                      <a:pt x="106" y="1701"/>
                    </a:lnTo>
                    <a:lnTo>
                      <a:pt x="112" y="1668"/>
                    </a:lnTo>
                    <a:lnTo>
                      <a:pt x="120" y="1593"/>
                    </a:lnTo>
                    <a:lnTo>
                      <a:pt x="133" y="1516"/>
                    </a:lnTo>
                    <a:lnTo>
                      <a:pt x="152" y="1440"/>
                    </a:lnTo>
                    <a:lnTo>
                      <a:pt x="174" y="1365"/>
                    </a:lnTo>
                    <a:lnTo>
                      <a:pt x="204" y="1286"/>
                    </a:lnTo>
                    <a:lnTo>
                      <a:pt x="239" y="1210"/>
                    </a:lnTo>
                    <a:lnTo>
                      <a:pt x="277" y="1137"/>
                    </a:lnTo>
                    <a:lnTo>
                      <a:pt x="320" y="1067"/>
                    </a:lnTo>
                    <a:lnTo>
                      <a:pt x="369" y="1000"/>
                    </a:lnTo>
                    <a:lnTo>
                      <a:pt x="423" y="937"/>
                    </a:lnTo>
                    <a:lnTo>
                      <a:pt x="483" y="875"/>
                    </a:lnTo>
                    <a:lnTo>
                      <a:pt x="545" y="821"/>
                    </a:lnTo>
                    <a:lnTo>
                      <a:pt x="573" y="798"/>
                    </a:lnTo>
                    <a:lnTo>
                      <a:pt x="599" y="777"/>
                    </a:lnTo>
                    <a:lnTo>
                      <a:pt x="658" y="742"/>
                    </a:lnTo>
                    <a:lnTo>
                      <a:pt x="719" y="713"/>
                    </a:lnTo>
                    <a:lnTo>
                      <a:pt x="778" y="685"/>
                    </a:lnTo>
                    <a:lnTo>
                      <a:pt x="841" y="655"/>
                    </a:lnTo>
                    <a:lnTo>
                      <a:pt x="900" y="628"/>
                    </a:lnTo>
                    <a:lnTo>
                      <a:pt x="957" y="593"/>
                    </a:lnTo>
                    <a:lnTo>
                      <a:pt x="987" y="577"/>
                    </a:lnTo>
                    <a:lnTo>
                      <a:pt x="1014" y="555"/>
                    </a:lnTo>
                    <a:lnTo>
                      <a:pt x="1068" y="515"/>
                    </a:lnTo>
                    <a:lnTo>
                      <a:pt x="1135" y="457"/>
                    </a:lnTo>
                    <a:lnTo>
                      <a:pt x="1212" y="393"/>
                    </a:lnTo>
                    <a:lnTo>
                      <a:pt x="1247" y="358"/>
                    </a:lnTo>
                    <a:lnTo>
                      <a:pt x="1285" y="320"/>
                    </a:lnTo>
                    <a:lnTo>
                      <a:pt x="1318" y="282"/>
                    </a:lnTo>
                    <a:lnTo>
                      <a:pt x="1347" y="241"/>
                    </a:lnTo>
                    <a:lnTo>
                      <a:pt x="1374" y="200"/>
                    </a:lnTo>
                    <a:lnTo>
                      <a:pt x="1393" y="160"/>
                    </a:lnTo>
                    <a:lnTo>
                      <a:pt x="1407" y="120"/>
                    </a:lnTo>
                    <a:lnTo>
                      <a:pt x="1412" y="100"/>
                    </a:lnTo>
                    <a:lnTo>
                      <a:pt x="1415" y="78"/>
                    </a:lnTo>
                    <a:lnTo>
                      <a:pt x="1415" y="59"/>
                    </a:lnTo>
                    <a:lnTo>
                      <a:pt x="1415" y="41"/>
                    </a:lnTo>
                    <a:lnTo>
                      <a:pt x="1410" y="19"/>
                    </a:lnTo>
                    <a:lnTo>
                      <a:pt x="1404" y="0"/>
                    </a:lnTo>
                    <a:lnTo>
                      <a:pt x="1402" y="8"/>
                    </a:lnTo>
                    <a:lnTo>
                      <a:pt x="1396" y="14"/>
                    </a:lnTo>
                    <a:lnTo>
                      <a:pt x="1391" y="22"/>
                    </a:lnTo>
                    <a:lnTo>
                      <a:pt x="1388" y="3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617"/>
              <p:cNvSpPr>
                <a:spLocks/>
              </p:cNvSpPr>
              <p:nvPr/>
            </p:nvSpPr>
            <p:spPr bwMode="auto">
              <a:xfrm>
                <a:off x="2350" y="1928"/>
                <a:ext cx="1059" cy="447"/>
              </a:xfrm>
              <a:custGeom>
                <a:avLst/>
                <a:gdLst>
                  <a:gd name="T0" fmla="*/ 3002 w 16946"/>
                  <a:gd name="T1" fmla="*/ 829 h 7158"/>
                  <a:gd name="T2" fmla="*/ 4173 w 16946"/>
                  <a:gd name="T3" fmla="*/ 38 h 7158"/>
                  <a:gd name="T4" fmla="*/ 5653 w 16946"/>
                  <a:gd name="T5" fmla="*/ 228 h 7158"/>
                  <a:gd name="T6" fmla="*/ 8171 w 16946"/>
                  <a:gd name="T7" fmla="*/ 577 h 7158"/>
                  <a:gd name="T8" fmla="*/ 10171 w 16946"/>
                  <a:gd name="T9" fmla="*/ 377 h 7158"/>
                  <a:gd name="T10" fmla="*/ 12109 w 16946"/>
                  <a:gd name="T11" fmla="*/ 986 h 7158"/>
                  <a:gd name="T12" fmla="*/ 13710 w 16946"/>
                  <a:gd name="T13" fmla="*/ 2421 h 7158"/>
                  <a:gd name="T14" fmla="*/ 14857 w 16946"/>
                  <a:gd name="T15" fmla="*/ 3382 h 7158"/>
                  <a:gd name="T16" fmla="*/ 16184 w 16946"/>
                  <a:gd name="T17" fmla="*/ 4310 h 7158"/>
                  <a:gd name="T18" fmla="*/ 16924 w 16946"/>
                  <a:gd name="T19" fmla="*/ 5861 h 7158"/>
                  <a:gd name="T20" fmla="*/ 16813 w 16946"/>
                  <a:gd name="T21" fmla="*/ 6351 h 7158"/>
                  <a:gd name="T22" fmla="*/ 16336 w 16946"/>
                  <a:gd name="T23" fmla="*/ 5339 h 7158"/>
                  <a:gd name="T24" fmla="*/ 15596 w 16946"/>
                  <a:gd name="T25" fmla="*/ 4343 h 7158"/>
                  <a:gd name="T26" fmla="*/ 13604 w 16946"/>
                  <a:gd name="T27" fmla="*/ 3068 h 7158"/>
                  <a:gd name="T28" fmla="*/ 12864 w 16946"/>
                  <a:gd name="T29" fmla="*/ 2309 h 7158"/>
                  <a:gd name="T30" fmla="*/ 13331 w 16946"/>
                  <a:gd name="T31" fmla="*/ 3582 h 7158"/>
                  <a:gd name="T32" fmla="*/ 13963 w 16946"/>
                  <a:gd name="T33" fmla="*/ 3753 h 7158"/>
                  <a:gd name="T34" fmla="*/ 14426 w 16946"/>
                  <a:gd name="T35" fmla="*/ 4483 h 7158"/>
                  <a:gd name="T36" fmla="*/ 15179 w 16946"/>
                  <a:gd name="T37" fmla="*/ 5372 h 7158"/>
                  <a:gd name="T38" fmla="*/ 15201 w 16946"/>
                  <a:gd name="T39" fmla="*/ 6021 h 7158"/>
                  <a:gd name="T40" fmla="*/ 14643 w 16946"/>
                  <a:gd name="T41" fmla="*/ 6403 h 7158"/>
                  <a:gd name="T42" fmla="*/ 14093 w 16946"/>
                  <a:gd name="T43" fmla="*/ 6374 h 7158"/>
                  <a:gd name="T44" fmla="*/ 13705 w 16946"/>
                  <a:gd name="T45" fmla="*/ 6303 h 7158"/>
                  <a:gd name="T46" fmla="*/ 13700 w 16946"/>
                  <a:gd name="T47" fmla="*/ 5783 h 7158"/>
                  <a:gd name="T48" fmla="*/ 13984 w 16946"/>
                  <a:gd name="T49" fmla="*/ 5325 h 7158"/>
                  <a:gd name="T50" fmla="*/ 13402 w 16946"/>
                  <a:gd name="T51" fmla="*/ 4738 h 7158"/>
                  <a:gd name="T52" fmla="*/ 11664 w 16946"/>
                  <a:gd name="T53" fmla="*/ 4297 h 7158"/>
                  <a:gd name="T54" fmla="*/ 11036 w 16946"/>
                  <a:gd name="T55" fmla="*/ 4327 h 7158"/>
                  <a:gd name="T56" fmla="*/ 11174 w 16946"/>
                  <a:gd name="T57" fmla="*/ 4817 h 7158"/>
                  <a:gd name="T58" fmla="*/ 10610 w 16946"/>
                  <a:gd name="T59" fmla="*/ 5610 h 7158"/>
                  <a:gd name="T60" fmla="*/ 10377 w 16946"/>
                  <a:gd name="T61" fmla="*/ 6322 h 7158"/>
                  <a:gd name="T62" fmla="*/ 9967 w 16946"/>
                  <a:gd name="T63" fmla="*/ 6501 h 7158"/>
                  <a:gd name="T64" fmla="*/ 9241 w 16946"/>
                  <a:gd name="T65" fmla="*/ 6582 h 7158"/>
                  <a:gd name="T66" fmla="*/ 8846 w 16946"/>
                  <a:gd name="T67" fmla="*/ 6503 h 7158"/>
                  <a:gd name="T68" fmla="*/ 8853 w 16946"/>
                  <a:gd name="T69" fmla="*/ 5905 h 7158"/>
                  <a:gd name="T70" fmla="*/ 9391 w 16946"/>
                  <a:gd name="T71" fmla="*/ 5870 h 7158"/>
                  <a:gd name="T72" fmla="*/ 9821 w 16946"/>
                  <a:gd name="T73" fmla="*/ 5691 h 7158"/>
                  <a:gd name="T74" fmla="*/ 9903 w 16946"/>
                  <a:gd name="T75" fmla="*/ 5017 h 7158"/>
                  <a:gd name="T76" fmla="*/ 9412 w 16946"/>
                  <a:gd name="T77" fmla="*/ 4487 h 7158"/>
                  <a:gd name="T78" fmla="*/ 8629 w 16946"/>
                  <a:gd name="T79" fmla="*/ 3739 h 7158"/>
                  <a:gd name="T80" fmla="*/ 7141 w 16946"/>
                  <a:gd name="T81" fmla="*/ 4048 h 7158"/>
                  <a:gd name="T82" fmla="*/ 6827 w 16946"/>
                  <a:gd name="T83" fmla="*/ 5287 h 7158"/>
                  <a:gd name="T84" fmla="*/ 7062 w 16946"/>
                  <a:gd name="T85" fmla="*/ 6503 h 7158"/>
                  <a:gd name="T86" fmla="*/ 6506 w 16946"/>
                  <a:gd name="T87" fmla="*/ 6939 h 7158"/>
                  <a:gd name="T88" fmla="*/ 5713 w 16946"/>
                  <a:gd name="T89" fmla="*/ 7145 h 7158"/>
                  <a:gd name="T90" fmla="*/ 5284 w 16946"/>
                  <a:gd name="T91" fmla="*/ 7028 h 7158"/>
                  <a:gd name="T92" fmla="*/ 4910 w 16946"/>
                  <a:gd name="T93" fmla="*/ 6631 h 7158"/>
                  <a:gd name="T94" fmla="*/ 5298 w 16946"/>
                  <a:gd name="T95" fmla="*/ 6265 h 7158"/>
                  <a:gd name="T96" fmla="*/ 6033 w 16946"/>
                  <a:gd name="T97" fmla="*/ 6301 h 7158"/>
                  <a:gd name="T98" fmla="*/ 5799 w 16946"/>
                  <a:gd name="T99" fmla="*/ 5404 h 7158"/>
                  <a:gd name="T100" fmla="*/ 4800 w 16946"/>
                  <a:gd name="T101" fmla="*/ 4012 h 7158"/>
                  <a:gd name="T102" fmla="*/ 3571 w 16946"/>
                  <a:gd name="T103" fmla="*/ 3631 h 7158"/>
                  <a:gd name="T104" fmla="*/ 2856 w 16946"/>
                  <a:gd name="T105" fmla="*/ 3899 h 7158"/>
                  <a:gd name="T106" fmla="*/ 2140 w 16946"/>
                  <a:gd name="T107" fmla="*/ 4091 h 7158"/>
                  <a:gd name="T108" fmla="*/ 979 w 16946"/>
                  <a:gd name="T109" fmla="*/ 4662 h 7158"/>
                  <a:gd name="T110" fmla="*/ 775 w 16946"/>
                  <a:gd name="T111" fmla="*/ 4402 h 7158"/>
                  <a:gd name="T112" fmla="*/ 220 w 16946"/>
                  <a:gd name="T113" fmla="*/ 4040 h 7158"/>
                  <a:gd name="T114" fmla="*/ 60 w 16946"/>
                  <a:gd name="T115" fmla="*/ 3647 h 7158"/>
                  <a:gd name="T116" fmla="*/ 537 w 16946"/>
                  <a:gd name="T117" fmla="*/ 2889 h 7158"/>
                  <a:gd name="T118" fmla="*/ 802 w 16946"/>
                  <a:gd name="T119" fmla="*/ 2245 h 7158"/>
                  <a:gd name="T120" fmla="*/ 1103 w 16946"/>
                  <a:gd name="T121" fmla="*/ 1638 h 7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946" h="7158">
                    <a:moveTo>
                      <a:pt x="1626" y="1901"/>
                    </a:moveTo>
                    <a:lnTo>
                      <a:pt x="1651" y="1871"/>
                    </a:lnTo>
                    <a:lnTo>
                      <a:pt x="1724" y="1793"/>
                    </a:lnTo>
                    <a:lnTo>
                      <a:pt x="1840" y="1678"/>
                    </a:lnTo>
                    <a:lnTo>
                      <a:pt x="1910" y="1608"/>
                    </a:lnTo>
                    <a:lnTo>
                      <a:pt x="1989" y="1535"/>
                    </a:lnTo>
                    <a:lnTo>
                      <a:pt x="2076" y="1459"/>
                    </a:lnTo>
                    <a:lnTo>
                      <a:pt x="2168" y="1381"/>
                    </a:lnTo>
                    <a:lnTo>
                      <a:pt x="2265" y="1302"/>
                    </a:lnTo>
                    <a:lnTo>
                      <a:pt x="2366" y="1224"/>
                    </a:lnTo>
                    <a:lnTo>
                      <a:pt x="2471" y="1151"/>
                    </a:lnTo>
                    <a:lnTo>
                      <a:pt x="2582" y="1078"/>
                    </a:lnTo>
                    <a:lnTo>
                      <a:pt x="2690" y="1012"/>
                    </a:lnTo>
                    <a:lnTo>
                      <a:pt x="2748" y="983"/>
                    </a:lnTo>
                    <a:lnTo>
                      <a:pt x="2805" y="956"/>
                    </a:lnTo>
                    <a:lnTo>
                      <a:pt x="2897" y="897"/>
                    </a:lnTo>
                    <a:lnTo>
                      <a:pt x="3002" y="829"/>
                    </a:lnTo>
                    <a:lnTo>
                      <a:pt x="3132" y="739"/>
                    </a:lnTo>
                    <a:lnTo>
                      <a:pt x="3282" y="631"/>
                    </a:lnTo>
                    <a:lnTo>
                      <a:pt x="3360" y="572"/>
                    </a:lnTo>
                    <a:lnTo>
                      <a:pt x="3439" y="506"/>
                    </a:lnTo>
                    <a:lnTo>
                      <a:pt x="3520" y="438"/>
                    </a:lnTo>
                    <a:lnTo>
                      <a:pt x="3599" y="368"/>
                    </a:lnTo>
                    <a:lnTo>
                      <a:pt x="3677" y="295"/>
                    </a:lnTo>
                    <a:lnTo>
                      <a:pt x="3750" y="219"/>
                    </a:lnTo>
                    <a:lnTo>
                      <a:pt x="3775" y="201"/>
                    </a:lnTo>
                    <a:lnTo>
                      <a:pt x="3808" y="179"/>
                    </a:lnTo>
                    <a:lnTo>
                      <a:pt x="3853" y="151"/>
                    </a:lnTo>
                    <a:lnTo>
                      <a:pt x="3911" y="122"/>
                    </a:lnTo>
                    <a:lnTo>
                      <a:pt x="3984" y="92"/>
                    </a:lnTo>
                    <a:lnTo>
                      <a:pt x="4027" y="78"/>
                    </a:lnTo>
                    <a:lnTo>
                      <a:pt x="4073" y="62"/>
                    </a:lnTo>
                    <a:lnTo>
                      <a:pt x="4121" y="49"/>
                    </a:lnTo>
                    <a:lnTo>
                      <a:pt x="4173" y="38"/>
                    </a:lnTo>
                    <a:lnTo>
                      <a:pt x="4231" y="27"/>
                    </a:lnTo>
                    <a:lnTo>
                      <a:pt x="4290" y="17"/>
                    </a:lnTo>
                    <a:lnTo>
                      <a:pt x="4355" y="8"/>
                    </a:lnTo>
                    <a:lnTo>
                      <a:pt x="4423" y="3"/>
                    </a:lnTo>
                    <a:lnTo>
                      <a:pt x="4496" y="0"/>
                    </a:lnTo>
                    <a:lnTo>
                      <a:pt x="4572" y="0"/>
                    </a:lnTo>
                    <a:lnTo>
                      <a:pt x="4653" y="3"/>
                    </a:lnTo>
                    <a:lnTo>
                      <a:pt x="4737" y="8"/>
                    </a:lnTo>
                    <a:lnTo>
                      <a:pt x="4826" y="19"/>
                    </a:lnTo>
                    <a:lnTo>
                      <a:pt x="4919" y="30"/>
                    </a:lnTo>
                    <a:lnTo>
                      <a:pt x="5016" y="49"/>
                    </a:lnTo>
                    <a:lnTo>
                      <a:pt x="5119" y="71"/>
                    </a:lnTo>
                    <a:lnTo>
                      <a:pt x="5225" y="95"/>
                    </a:lnTo>
                    <a:lnTo>
                      <a:pt x="5333" y="125"/>
                    </a:lnTo>
                    <a:lnTo>
                      <a:pt x="5450" y="160"/>
                    </a:lnTo>
                    <a:lnTo>
                      <a:pt x="5569" y="201"/>
                    </a:lnTo>
                    <a:lnTo>
                      <a:pt x="5653" y="228"/>
                    </a:lnTo>
                    <a:lnTo>
                      <a:pt x="5754" y="257"/>
                    </a:lnTo>
                    <a:lnTo>
                      <a:pt x="5886" y="292"/>
                    </a:lnTo>
                    <a:lnTo>
                      <a:pt x="6054" y="333"/>
                    </a:lnTo>
                    <a:lnTo>
                      <a:pt x="6249" y="379"/>
                    </a:lnTo>
                    <a:lnTo>
                      <a:pt x="6471" y="422"/>
                    </a:lnTo>
                    <a:lnTo>
                      <a:pt x="6591" y="447"/>
                    </a:lnTo>
                    <a:lnTo>
                      <a:pt x="6715" y="466"/>
                    </a:lnTo>
                    <a:lnTo>
                      <a:pt x="6846" y="487"/>
                    </a:lnTo>
                    <a:lnTo>
                      <a:pt x="6981" y="506"/>
                    </a:lnTo>
                    <a:lnTo>
                      <a:pt x="7119" y="523"/>
                    </a:lnTo>
                    <a:lnTo>
                      <a:pt x="7260" y="539"/>
                    </a:lnTo>
                    <a:lnTo>
                      <a:pt x="7406" y="553"/>
                    </a:lnTo>
                    <a:lnTo>
                      <a:pt x="7556" y="563"/>
                    </a:lnTo>
                    <a:lnTo>
                      <a:pt x="7707" y="572"/>
                    </a:lnTo>
                    <a:lnTo>
                      <a:pt x="7859" y="577"/>
                    </a:lnTo>
                    <a:lnTo>
                      <a:pt x="8016" y="577"/>
                    </a:lnTo>
                    <a:lnTo>
                      <a:pt x="8171" y="577"/>
                    </a:lnTo>
                    <a:lnTo>
                      <a:pt x="8331" y="569"/>
                    </a:lnTo>
                    <a:lnTo>
                      <a:pt x="8488" y="561"/>
                    </a:lnTo>
                    <a:lnTo>
                      <a:pt x="8648" y="544"/>
                    </a:lnTo>
                    <a:lnTo>
                      <a:pt x="8808" y="525"/>
                    </a:lnTo>
                    <a:lnTo>
                      <a:pt x="8968" y="501"/>
                    </a:lnTo>
                    <a:lnTo>
                      <a:pt x="9125" y="471"/>
                    </a:lnTo>
                    <a:lnTo>
                      <a:pt x="9184" y="455"/>
                    </a:lnTo>
                    <a:lnTo>
                      <a:pt x="9255" y="438"/>
                    </a:lnTo>
                    <a:lnTo>
                      <a:pt x="9353" y="420"/>
                    </a:lnTo>
                    <a:lnTo>
                      <a:pt x="9474" y="403"/>
                    </a:lnTo>
                    <a:lnTo>
                      <a:pt x="9618" y="387"/>
                    </a:lnTo>
                    <a:lnTo>
                      <a:pt x="9699" y="379"/>
                    </a:lnTo>
                    <a:lnTo>
                      <a:pt x="9783" y="374"/>
                    </a:lnTo>
                    <a:lnTo>
                      <a:pt x="9873" y="372"/>
                    </a:lnTo>
                    <a:lnTo>
                      <a:pt x="9967" y="372"/>
                    </a:lnTo>
                    <a:lnTo>
                      <a:pt x="10068" y="372"/>
                    </a:lnTo>
                    <a:lnTo>
                      <a:pt x="10171" y="377"/>
                    </a:lnTo>
                    <a:lnTo>
                      <a:pt x="10277" y="382"/>
                    </a:lnTo>
                    <a:lnTo>
                      <a:pt x="10387" y="393"/>
                    </a:lnTo>
                    <a:lnTo>
                      <a:pt x="10502" y="407"/>
                    </a:lnTo>
                    <a:lnTo>
                      <a:pt x="10618" y="426"/>
                    </a:lnTo>
                    <a:lnTo>
                      <a:pt x="10737" y="447"/>
                    </a:lnTo>
                    <a:lnTo>
                      <a:pt x="10862" y="471"/>
                    </a:lnTo>
                    <a:lnTo>
                      <a:pt x="10987" y="504"/>
                    </a:lnTo>
                    <a:lnTo>
                      <a:pt x="11116" y="539"/>
                    </a:lnTo>
                    <a:lnTo>
                      <a:pt x="11247" y="579"/>
                    </a:lnTo>
                    <a:lnTo>
                      <a:pt x="11379" y="628"/>
                    </a:lnTo>
                    <a:lnTo>
                      <a:pt x="11515" y="680"/>
                    </a:lnTo>
                    <a:lnTo>
                      <a:pt x="11651" y="739"/>
                    </a:lnTo>
                    <a:lnTo>
                      <a:pt x="11788" y="805"/>
                    </a:lnTo>
                    <a:lnTo>
                      <a:pt x="11927" y="878"/>
                    </a:lnTo>
                    <a:lnTo>
                      <a:pt x="11976" y="904"/>
                    </a:lnTo>
                    <a:lnTo>
                      <a:pt x="12032" y="937"/>
                    </a:lnTo>
                    <a:lnTo>
                      <a:pt x="12109" y="986"/>
                    </a:lnTo>
                    <a:lnTo>
                      <a:pt x="12203" y="1045"/>
                    </a:lnTo>
                    <a:lnTo>
                      <a:pt x="12312" y="1116"/>
                    </a:lnTo>
                    <a:lnTo>
                      <a:pt x="12434" y="1202"/>
                    </a:lnTo>
                    <a:lnTo>
                      <a:pt x="12566" y="1299"/>
                    </a:lnTo>
                    <a:lnTo>
                      <a:pt x="12707" y="1410"/>
                    </a:lnTo>
                    <a:lnTo>
                      <a:pt x="12857" y="1532"/>
                    </a:lnTo>
                    <a:lnTo>
                      <a:pt x="12932" y="1598"/>
                    </a:lnTo>
                    <a:lnTo>
                      <a:pt x="13011" y="1668"/>
                    </a:lnTo>
                    <a:lnTo>
                      <a:pt x="13090" y="1739"/>
                    </a:lnTo>
                    <a:lnTo>
                      <a:pt x="13169" y="1814"/>
                    </a:lnTo>
                    <a:lnTo>
                      <a:pt x="13247" y="1892"/>
                    </a:lnTo>
                    <a:lnTo>
                      <a:pt x="13325" y="1974"/>
                    </a:lnTo>
                    <a:lnTo>
                      <a:pt x="13404" y="2057"/>
                    </a:lnTo>
                    <a:lnTo>
                      <a:pt x="13482" y="2144"/>
                    </a:lnTo>
                    <a:lnTo>
                      <a:pt x="13559" y="2234"/>
                    </a:lnTo>
                    <a:lnTo>
                      <a:pt x="13634" y="2325"/>
                    </a:lnTo>
                    <a:lnTo>
                      <a:pt x="13710" y="2421"/>
                    </a:lnTo>
                    <a:lnTo>
                      <a:pt x="13783" y="2518"/>
                    </a:lnTo>
                    <a:lnTo>
                      <a:pt x="13811" y="2551"/>
                    </a:lnTo>
                    <a:lnTo>
                      <a:pt x="13886" y="2640"/>
                    </a:lnTo>
                    <a:lnTo>
                      <a:pt x="13943" y="2699"/>
                    </a:lnTo>
                    <a:lnTo>
                      <a:pt x="14008" y="2767"/>
                    </a:lnTo>
                    <a:lnTo>
                      <a:pt x="14081" y="2840"/>
                    </a:lnTo>
                    <a:lnTo>
                      <a:pt x="14166" y="2916"/>
                    </a:lnTo>
                    <a:lnTo>
                      <a:pt x="14255" y="2998"/>
                    </a:lnTo>
                    <a:lnTo>
                      <a:pt x="14353" y="3076"/>
                    </a:lnTo>
                    <a:lnTo>
                      <a:pt x="14459" y="3154"/>
                    </a:lnTo>
                    <a:lnTo>
                      <a:pt x="14509" y="3193"/>
                    </a:lnTo>
                    <a:lnTo>
                      <a:pt x="14567" y="3228"/>
                    </a:lnTo>
                    <a:lnTo>
                      <a:pt x="14624" y="3262"/>
                    </a:lnTo>
                    <a:lnTo>
                      <a:pt x="14680" y="3295"/>
                    </a:lnTo>
                    <a:lnTo>
                      <a:pt x="14737" y="3327"/>
                    </a:lnTo>
                    <a:lnTo>
                      <a:pt x="14797" y="3355"/>
                    </a:lnTo>
                    <a:lnTo>
                      <a:pt x="14857" y="3382"/>
                    </a:lnTo>
                    <a:lnTo>
                      <a:pt x="14917" y="3406"/>
                    </a:lnTo>
                    <a:lnTo>
                      <a:pt x="14979" y="3428"/>
                    </a:lnTo>
                    <a:lnTo>
                      <a:pt x="15041" y="3447"/>
                    </a:lnTo>
                    <a:lnTo>
                      <a:pt x="15098" y="3476"/>
                    </a:lnTo>
                    <a:lnTo>
                      <a:pt x="15166" y="3515"/>
                    </a:lnTo>
                    <a:lnTo>
                      <a:pt x="15255" y="3569"/>
                    </a:lnTo>
                    <a:lnTo>
                      <a:pt x="15361" y="3633"/>
                    </a:lnTo>
                    <a:lnTo>
                      <a:pt x="15480" y="3715"/>
                    </a:lnTo>
                    <a:lnTo>
                      <a:pt x="15613" y="3809"/>
                    </a:lnTo>
                    <a:lnTo>
                      <a:pt x="15683" y="3861"/>
                    </a:lnTo>
                    <a:lnTo>
                      <a:pt x="15754" y="3915"/>
                    </a:lnTo>
                    <a:lnTo>
                      <a:pt x="15824" y="3974"/>
                    </a:lnTo>
                    <a:lnTo>
                      <a:pt x="15897" y="4037"/>
                    </a:lnTo>
                    <a:lnTo>
                      <a:pt x="15968" y="4099"/>
                    </a:lnTo>
                    <a:lnTo>
                      <a:pt x="16041" y="4167"/>
                    </a:lnTo>
                    <a:lnTo>
                      <a:pt x="16114" y="4237"/>
                    </a:lnTo>
                    <a:lnTo>
                      <a:pt x="16184" y="4310"/>
                    </a:lnTo>
                    <a:lnTo>
                      <a:pt x="16252" y="4386"/>
                    </a:lnTo>
                    <a:lnTo>
                      <a:pt x="16320" y="4464"/>
                    </a:lnTo>
                    <a:lnTo>
                      <a:pt x="16385" y="4546"/>
                    </a:lnTo>
                    <a:lnTo>
                      <a:pt x="16447" y="4630"/>
                    </a:lnTo>
                    <a:lnTo>
                      <a:pt x="16508" y="4716"/>
                    </a:lnTo>
                    <a:lnTo>
                      <a:pt x="16562" y="4803"/>
                    </a:lnTo>
                    <a:lnTo>
                      <a:pt x="16613" y="4895"/>
                    </a:lnTo>
                    <a:lnTo>
                      <a:pt x="16661" y="4990"/>
                    </a:lnTo>
                    <a:lnTo>
                      <a:pt x="16705" y="5085"/>
                    </a:lnTo>
                    <a:lnTo>
                      <a:pt x="16740" y="5184"/>
                    </a:lnTo>
                    <a:lnTo>
                      <a:pt x="16759" y="5233"/>
                    </a:lnTo>
                    <a:lnTo>
                      <a:pt x="16800" y="5360"/>
                    </a:lnTo>
                    <a:lnTo>
                      <a:pt x="16825" y="5447"/>
                    </a:lnTo>
                    <a:lnTo>
                      <a:pt x="16851" y="5544"/>
                    </a:lnTo>
                    <a:lnTo>
                      <a:pt x="16879" y="5647"/>
                    </a:lnTo>
                    <a:lnTo>
                      <a:pt x="16903" y="5756"/>
                    </a:lnTo>
                    <a:lnTo>
                      <a:pt x="16924" y="5861"/>
                    </a:lnTo>
                    <a:lnTo>
                      <a:pt x="16938" y="5967"/>
                    </a:lnTo>
                    <a:lnTo>
                      <a:pt x="16943" y="6016"/>
                    </a:lnTo>
                    <a:lnTo>
                      <a:pt x="16946" y="6064"/>
                    </a:lnTo>
                    <a:lnTo>
                      <a:pt x="16946" y="6111"/>
                    </a:lnTo>
                    <a:lnTo>
                      <a:pt x="16946" y="6154"/>
                    </a:lnTo>
                    <a:lnTo>
                      <a:pt x="16941" y="6192"/>
                    </a:lnTo>
                    <a:lnTo>
                      <a:pt x="16933" y="6228"/>
                    </a:lnTo>
                    <a:lnTo>
                      <a:pt x="16922" y="6259"/>
                    </a:lnTo>
                    <a:lnTo>
                      <a:pt x="16908" y="6287"/>
                    </a:lnTo>
                    <a:lnTo>
                      <a:pt x="16892" y="6308"/>
                    </a:lnTo>
                    <a:lnTo>
                      <a:pt x="16881" y="6320"/>
                    </a:lnTo>
                    <a:lnTo>
                      <a:pt x="16870" y="6325"/>
                    </a:lnTo>
                    <a:lnTo>
                      <a:pt x="16859" y="6332"/>
                    </a:lnTo>
                    <a:lnTo>
                      <a:pt x="16846" y="6338"/>
                    </a:lnTo>
                    <a:lnTo>
                      <a:pt x="16832" y="6341"/>
                    </a:lnTo>
                    <a:lnTo>
                      <a:pt x="16819" y="6341"/>
                    </a:lnTo>
                    <a:lnTo>
                      <a:pt x="16813" y="6351"/>
                    </a:lnTo>
                    <a:lnTo>
                      <a:pt x="16805" y="6360"/>
                    </a:lnTo>
                    <a:lnTo>
                      <a:pt x="16795" y="6365"/>
                    </a:lnTo>
                    <a:lnTo>
                      <a:pt x="16781" y="6365"/>
                    </a:lnTo>
                    <a:lnTo>
                      <a:pt x="16773" y="6365"/>
                    </a:lnTo>
                    <a:lnTo>
                      <a:pt x="16762" y="6360"/>
                    </a:lnTo>
                    <a:lnTo>
                      <a:pt x="16751" y="6355"/>
                    </a:lnTo>
                    <a:lnTo>
                      <a:pt x="16740" y="6346"/>
                    </a:lnTo>
                    <a:lnTo>
                      <a:pt x="16727" y="6332"/>
                    </a:lnTo>
                    <a:lnTo>
                      <a:pt x="16713" y="6320"/>
                    </a:lnTo>
                    <a:lnTo>
                      <a:pt x="16684" y="6276"/>
                    </a:lnTo>
                    <a:lnTo>
                      <a:pt x="16649" y="6216"/>
                    </a:lnTo>
                    <a:lnTo>
                      <a:pt x="16610" y="6135"/>
                    </a:lnTo>
                    <a:lnTo>
                      <a:pt x="16567" y="6033"/>
                    </a:lnTo>
                    <a:lnTo>
                      <a:pt x="16515" y="5905"/>
                    </a:lnTo>
                    <a:lnTo>
                      <a:pt x="16461" y="5748"/>
                    </a:lnTo>
                    <a:lnTo>
                      <a:pt x="16402" y="5558"/>
                    </a:lnTo>
                    <a:lnTo>
                      <a:pt x="16336" y="5339"/>
                    </a:lnTo>
                    <a:lnTo>
                      <a:pt x="16323" y="5301"/>
                    </a:lnTo>
                    <a:lnTo>
                      <a:pt x="16306" y="5255"/>
                    </a:lnTo>
                    <a:lnTo>
                      <a:pt x="16282" y="5198"/>
                    </a:lnTo>
                    <a:lnTo>
                      <a:pt x="16247" y="5125"/>
                    </a:lnTo>
                    <a:lnTo>
                      <a:pt x="16203" y="5041"/>
                    </a:lnTo>
                    <a:lnTo>
                      <a:pt x="16146" y="4949"/>
                    </a:lnTo>
                    <a:lnTo>
                      <a:pt x="16114" y="4901"/>
                    </a:lnTo>
                    <a:lnTo>
                      <a:pt x="16079" y="4849"/>
                    </a:lnTo>
                    <a:lnTo>
                      <a:pt x="16041" y="4795"/>
                    </a:lnTo>
                    <a:lnTo>
                      <a:pt x="15998" y="4741"/>
                    </a:lnTo>
                    <a:lnTo>
                      <a:pt x="15951" y="4687"/>
                    </a:lnTo>
                    <a:lnTo>
                      <a:pt x="15902" y="4630"/>
                    </a:lnTo>
                    <a:lnTo>
                      <a:pt x="15848" y="4572"/>
                    </a:lnTo>
                    <a:lnTo>
                      <a:pt x="15792" y="4516"/>
                    </a:lnTo>
                    <a:lnTo>
                      <a:pt x="15732" y="4459"/>
                    </a:lnTo>
                    <a:lnTo>
                      <a:pt x="15667" y="4402"/>
                    </a:lnTo>
                    <a:lnTo>
                      <a:pt x="15596" y="4343"/>
                    </a:lnTo>
                    <a:lnTo>
                      <a:pt x="15523" y="4285"/>
                    </a:lnTo>
                    <a:lnTo>
                      <a:pt x="15444" y="4231"/>
                    </a:lnTo>
                    <a:lnTo>
                      <a:pt x="15361" y="4175"/>
                    </a:lnTo>
                    <a:lnTo>
                      <a:pt x="15274" y="4121"/>
                    </a:lnTo>
                    <a:lnTo>
                      <a:pt x="15182" y="4069"/>
                    </a:lnTo>
                    <a:lnTo>
                      <a:pt x="15084" y="4018"/>
                    </a:lnTo>
                    <a:lnTo>
                      <a:pt x="14981" y="3967"/>
                    </a:lnTo>
                    <a:lnTo>
                      <a:pt x="14819" y="3875"/>
                    </a:lnTo>
                    <a:lnTo>
                      <a:pt x="14640" y="3772"/>
                    </a:lnTo>
                    <a:lnTo>
                      <a:pt x="14420" y="3642"/>
                    </a:lnTo>
                    <a:lnTo>
                      <a:pt x="14304" y="3569"/>
                    </a:lnTo>
                    <a:lnTo>
                      <a:pt x="14182" y="3490"/>
                    </a:lnTo>
                    <a:lnTo>
                      <a:pt x="14060" y="3409"/>
                    </a:lnTo>
                    <a:lnTo>
                      <a:pt x="13938" y="3322"/>
                    </a:lnTo>
                    <a:lnTo>
                      <a:pt x="13822" y="3238"/>
                    </a:lnTo>
                    <a:lnTo>
                      <a:pt x="13710" y="3151"/>
                    </a:lnTo>
                    <a:lnTo>
                      <a:pt x="13604" y="3068"/>
                    </a:lnTo>
                    <a:lnTo>
                      <a:pt x="13559" y="3024"/>
                    </a:lnTo>
                    <a:lnTo>
                      <a:pt x="13512" y="2981"/>
                    </a:lnTo>
                    <a:lnTo>
                      <a:pt x="13423" y="2870"/>
                    </a:lnTo>
                    <a:lnTo>
                      <a:pt x="13329" y="2753"/>
                    </a:lnTo>
                    <a:lnTo>
                      <a:pt x="13214" y="2619"/>
                    </a:lnTo>
                    <a:lnTo>
                      <a:pt x="13092" y="2480"/>
                    </a:lnTo>
                    <a:lnTo>
                      <a:pt x="13033" y="2415"/>
                    </a:lnTo>
                    <a:lnTo>
                      <a:pt x="12976" y="2356"/>
                    </a:lnTo>
                    <a:lnTo>
                      <a:pt x="12922" y="2301"/>
                    </a:lnTo>
                    <a:lnTo>
                      <a:pt x="12873" y="2261"/>
                    </a:lnTo>
                    <a:lnTo>
                      <a:pt x="12833" y="2228"/>
                    </a:lnTo>
                    <a:lnTo>
                      <a:pt x="12813" y="2217"/>
                    </a:lnTo>
                    <a:lnTo>
                      <a:pt x="12797" y="2210"/>
                    </a:lnTo>
                    <a:lnTo>
                      <a:pt x="12805" y="2217"/>
                    </a:lnTo>
                    <a:lnTo>
                      <a:pt x="12827" y="2247"/>
                    </a:lnTo>
                    <a:lnTo>
                      <a:pt x="12845" y="2274"/>
                    </a:lnTo>
                    <a:lnTo>
                      <a:pt x="12864" y="2309"/>
                    </a:lnTo>
                    <a:lnTo>
                      <a:pt x="12887" y="2353"/>
                    </a:lnTo>
                    <a:lnTo>
                      <a:pt x="12911" y="2405"/>
                    </a:lnTo>
                    <a:lnTo>
                      <a:pt x="12937" y="2469"/>
                    </a:lnTo>
                    <a:lnTo>
                      <a:pt x="12967" y="2546"/>
                    </a:lnTo>
                    <a:lnTo>
                      <a:pt x="13000" y="2637"/>
                    </a:lnTo>
                    <a:lnTo>
                      <a:pt x="13033" y="2740"/>
                    </a:lnTo>
                    <a:lnTo>
                      <a:pt x="13071" y="2857"/>
                    </a:lnTo>
                    <a:lnTo>
                      <a:pt x="13106" y="2991"/>
                    </a:lnTo>
                    <a:lnTo>
                      <a:pt x="13144" y="3144"/>
                    </a:lnTo>
                    <a:lnTo>
                      <a:pt x="13184" y="3311"/>
                    </a:lnTo>
                    <a:lnTo>
                      <a:pt x="13190" y="3336"/>
                    </a:lnTo>
                    <a:lnTo>
                      <a:pt x="13200" y="3363"/>
                    </a:lnTo>
                    <a:lnTo>
                      <a:pt x="13214" y="3398"/>
                    </a:lnTo>
                    <a:lnTo>
                      <a:pt x="13236" y="3441"/>
                    </a:lnTo>
                    <a:lnTo>
                      <a:pt x="13261" y="3487"/>
                    </a:lnTo>
                    <a:lnTo>
                      <a:pt x="13293" y="3536"/>
                    </a:lnTo>
                    <a:lnTo>
                      <a:pt x="13331" y="3582"/>
                    </a:lnTo>
                    <a:lnTo>
                      <a:pt x="13353" y="3607"/>
                    </a:lnTo>
                    <a:lnTo>
                      <a:pt x="13377" y="3631"/>
                    </a:lnTo>
                    <a:lnTo>
                      <a:pt x="13404" y="3652"/>
                    </a:lnTo>
                    <a:lnTo>
                      <a:pt x="13431" y="3674"/>
                    </a:lnTo>
                    <a:lnTo>
                      <a:pt x="13463" y="3693"/>
                    </a:lnTo>
                    <a:lnTo>
                      <a:pt x="13496" y="3711"/>
                    </a:lnTo>
                    <a:lnTo>
                      <a:pt x="13531" y="3728"/>
                    </a:lnTo>
                    <a:lnTo>
                      <a:pt x="13567" y="3742"/>
                    </a:lnTo>
                    <a:lnTo>
                      <a:pt x="13607" y="3755"/>
                    </a:lnTo>
                    <a:lnTo>
                      <a:pt x="13648" y="3763"/>
                    </a:lnTo>
                    <a:lnTo>
                      <a:pt x="13694" y="3772"/>
                    </a:lnTo>
                    <a:lnTo>
                      <a:pt x="13740" y="3774"/>
                    </a:lnTo>
                    <a:lnTo>
                      <a:pt x="13792" y="3774"/>
                    </a:lnTo>
                    <a:lnTo>
                      <a:pt x="13843" y="3772"/>
                    </a:lnTo>
                    <a:lnTo>
                      <a:pt x="13900" y="3767"/>
                    </a:lnTo>
                    <a:lnTo>
                      <a:pt x="13957" y="3755"/>
                    </a:lnTo>
                    <a:lnTo>
                      <a:pt x="13963" y="3753"/>
                    </a:lnTo>
                    <a:lnTo>
                      <a:pt x="13978" y="3755"/>
                    </a:lnTo>
                    <a:lnTo>
                      <a:pt x="13989" y="3758"/>
                    </a:lnTo>
                    <a:lnTo>
                      <a:pt x="14003" y="3767"/>
                    </a:lnTo>
                    <a:lnTo>
                      <a:pt x="14017" y="3774"/>
                    </a:lnTo>
                    <a:lnTo>
                      <a:pt x="14036" y="3788"/>
                    </a:lnTo>
                    <a:lnTo>
                      <a:pt x="14055" y="3807"/>
                    </a:lnTo>
                    <a:lnTo>
                      <a:pt x="14074" y="3831"/>
                    </a:lnTo>
                    <a:lnTo>
                      <a:pt x="14098" y="3864"/>
                    </a:lnTo>
                    <a:lnTo>
                      <a:pt x="14119" y="3901"/>
                    </a:lnTo>
                    <a:lnTo>
                      <a:pt x="14147" y="3948"/>
                    </a:lnTo>
                    <a:lnTo>
                      <a:pt x="14171" y="4002"/>
                    </a:lnTo>
                    <a:lnTo>
                      <a:pt x="14201" y="4066"/>
                    </a:lnTo>
                    <a:lnTo>
                      <a:pt x="14228" y="4139"/>
                    </a:lnTo>
                    <a:lnTo>
                      <a:pt x="14247" y="4175"/>
                    </a:lnTo>
                    <a:lnTo>
                      <a:pt x="14299" y="4267"/>
                    </a:lnTo>
                    <a:lnTo>
                      <a:pt x="14377" y="4402"/>
                    </a:lnTo>
                    <a:lnTo>
                      <a:pt x="14426" y="4483"/>
                    </a:lnTo>
                    <a:lnTo>
                      <a:pt x="14480" y="4565"/>
                    </a:lnTo>
                    <a:lnTo>
                      <a:pt x="14537" y="4652"/>
                    </a:lnTo>
                    <a:lnTo>
                      <a:pt x="14600" y="4738"/>
                    </a:lnTo>
                    <a:lnTo>
                      <a:pt x="14664" y="4824"/>
                    </a:lnTo>
                    <a:lnTo>
                      <a:pt x="14734" y="4906"/>
                    </a:lnTo>
                    <a:lnTo>
                      <a:pt x="14805" y="4984"/>
                    </a:lnTo>
                    <a:lnTo>
                      <a:pt x="14840" y="5019"/>
                    </a:lnTo>
                    <a:lnTo>
                      <a:pt x="14875" y="5055"/>
                    </a:lnTo>
                    <a:lnTo>
                      <a:pt x="14911" y="5085"/>
                    </a:lnTo>
                    <a:lnTo>
                      <a:pt x="14948" y="5115"/>
                    </a:lnTo>
                    <a:lnTo>
                      <a:pt x="14984" y="5141"/>
                    </a:lnTo>
                    <a:lnTo>
                      <a:pt x="15019" y="5163"/>
                    </a:lnTo>
                    <a:lnTo>
                      <a:pt x="15038" y="5182"/>
                    </a:lnTo>
                    <a:lnTo>
                      <a:pt x="15087" y="5236"/>
                    </a:lnTo>
                    <a:lnTo>
                      <a:pt x="15117" y="5274"/>
                    </a:lnTo>
                    <a:lnTo>
                      <a:pt x="15150" y="5320"/>
                    </a:lnTo>
                    <a:lnTo>
                      <a:pt x="15179" y="5372"/>
                    </a:lnTo>
                    <a:lnTo>
                      <a:pt x="15211" y="5428"/>
                    </a:lnTo>
                    <a:lnTo>
                      <a:pt x="15239" y="5488"/>
                    </a:lnTo>
                    <a:lnTo>
                      <a:pt x="15253" y="5520"/>
                    </a:lnTo>
                    <a:lnTo>
                      <a:pt x="15263" y="5553"/>
                    </a:lnTo>
                    <a:lnTo>
                      <a:pt x="15272" y="5588"/>
                    </a:lnTo>
                    <a:lnTo>
                      <a:pt x="15279" y="5623"/>
                    </a:lnTo>
                    <a:lnTo>
                      <a:pt x="15284" y="5659"/>
                    </a:lnTo>
                    <a:lnTo>
                      <a:pt x="15291" y="5694"/>
                    </a:lnTo>
                    <a:lnTo>
                      <a:pt x="15291" y="5732"/>
                    </a:lnTo>
                    <a:lnTo>
                      <a:pt x="15291" y="5767"/>
                    </a:lnTo>
                    <a:lnTo>
                      <a:pt x="15284" y="5805"/>
                    </a:lnTo>
                    <a:lnTo>
                      <a:pt x="15277" y="5843"/>
                    </a:lnTo>
                    <a:lnTo>
                      <a:pt x="15266" y="5880"/>
                    </a:lnTo>
                    <a:lnTo>
                      <a:pt x="15253" y="5918"/>
                    </a:lnTo>
                    <a:lnTo>
                      <a:pt x="15236" y="5956"/>
                    </a:lnTo>
                    <a:lnTo>
                      <a:pt x="15214" y="5995"/>
                    </a:lnTo>
                    <a:lnTo>
                      <a:pt x="15201" y="6021"/>
                    </a:lnTo>
                    <a:lnTo>
                      <a:pt x="15187" y="6054"/>
                    </a:lnTo>
                    <a:lnTo>
                      <a:pt x="15166" y="6092"/>
                    </a:lnTo>
                    <a:lnTo>
                      <a:pt x="15136" y="6135"/>
                    </a:lnTo>
                    <a:lnTo>
                      <a:pt x="15101" y="6184"/>
                    </a:lnTo>
                    <a:lnTo>
                      <a:pt x="15057" y="6233"/>
                    </a:lnTo>
                    <a:lnTo>
                      <a:pt x="15035" y="6257"/>
                    </a:lnTo>
                    <a:lnTo>
                      <a:pt x="15009" y="6278"/>
                    </a:lnTo>
                    <a:lnTo>
                      <a:pt x="14981" y="6301"/>
                    </a:lnTo>
                    <a:lnTo>
                      <a:pt x="14951" y="6322"/>
                    </a:lnTo>
                    <a:lnTo>
                      <a:pt x="14919" y="6341"/>
                    </a:lnTo>
                    <a:lnTo>
                      <a:pt x="14887" y="6360"/>
                    </a:lnTo>
                    <a:lnTo>
                      <a:pt x="14851" y="6374"/>
                    </a:lnTo>
                    <a:lnTo>
                      <a:pt x="14814" y="6386"/>
                    </a:lnTo>
                    <a:lnTo>
                      <a:pt x="14776" y="6395"/>
                    </a:lnTo>
                    <a:lnTo>
                      <a:pt x="14732" y="6403"/>
                    </a:lnTo>
                    <a:lnTo>
                      <a:pt x="14689" y="6405"/>
                    </a:lnTo>
                    <a:lnTo>
                      <a:pt x="14643" y="6403"/>
                    </a:lnTo>
                    <a:lnTo>
                      <a:pt x="14596" y="6400"/>
                    </a:lnTo>
                    <a:lnTo>
                      <a:pt x="14544" y="6390"/>
                    </a:lnTo>
                    <a:lnTo>
                      <a:pt x="14494" y="6376"/>
                    </a:lnTo>
                    <a:lnTo>
                      <a:pt x="14440" y="6357"/>
                    </a:lnTo>
                    <a:lnTo>
                      <a:pt x="14382" y="6332"/>
                    </a:lnTo>
                    <a:lnTo>
                      <a:pt x="14325" y="6303"/>
                    </a:lnTo>
                    <a:lnTo>
                      <a:pt x="14318" y="6311"/>
                    </a:lnTo>
                    <a:lnTo>
                      <a:pt x="14301" y="6325"/>
                    </a:lnTo>
                    <a:lnTo>
                      <a:pt x="14274" y="6346"/>
                    </a:lnTo>
                    <a:lnTo>
                      <a:pt x="14257" y="6357"/>
                    </a:lnTo>
                    <a:lnTo>
                      <a:pt x="14239" y="6365"/>
                    </a:lnTo>
                    <a:lnTo>
                      <a:pt x="14217" y="6374"/>
                    </a:lnTo>
                    <a:lnTo>
                      <a:pt x="14196" y="6381"/>
                    </a:lnTo>
                    <a:lnTo>
                      <a:pt x="14171" y="6384"/>
                    </a:lnTo>
                    <a:lnTo>
                      <a:pt x="14147" y="6384"/>
                    </a:lnTo>
                    <a:lnTo>
                      <a:pt x="14119" y="6381"/>
                    </a:lnTo>
                    <a:lnTo>
                      <a:pt x="14093" y="6374"/>
                    </a:lnTo>
                    <a:lnTo>
                      <a:pt x="14062" y="6360"/>
                    </a:lnTo>
                    <a:lnTo>
                      <a:pt x="14036" y="6341"/>
                    </a:lnTo>
                    <a:lnTo>
                      <a:pt x="14025" y="6349"/>
                    </a:lnTo>
                    <a:lnTo>
                      <a:pt x="13992" y="6365"/>
                    </a:lnTo>
                    <a:lnTo>
                      <a:pt x="13973" y="6374"/>
                    </a:lnTo>
                    <a:lnTo>
                      <a:pt x="13949" y="6381"/>
                    </a:lnTo>
                    <a:lnTo>
                      <a:pt x="13921" y="6386"/>
                    </a:lnTo>
                    <a:lnTo>
                      <a:pt x="13891" y="6390"/>
                    </a:lnTo>
                    <a:lnTo>
                      <a:pt x="13862" y="6390"/>
                    </a:lnTo>
                    <a:lnTo>
                      <a:pt x="13830" y="6386"/>
                    </a:lnTo>
                    <a:lnTo>
                      <a:pt x="13797" y="6376"/>
                    </a:lnTo>
                    <a:lnTo>
                      <a:pt x="13781" y="6368"/>
                    </a:lnTo>
                    <a:lnTo>
                      <a:pt x="13764" y="6360"/>
                    </a:lnTo>
                    <a:lnTo>
                      <a:pt x="13751" y="6346"/>
                    </a:lnTo>
                    <a:lnTo>
                      <a:pt x="13735" y="6336"/>
                    </a:lnTo>
                    <a:lnTo>
                      <a:pt x="13719" y="6320"/>
                    </a:lnTo>
                    <a:lnTo>
                      <a:pt x="13705" y="6303"/>
                    </a:lnTo>
                    <a:lnTo>
                      <a:pt x="13689" y="6282"/>
                    </a:lnTo>
                    <a:lnTo>
                      <a:pt x="13675" y="6259"/>
                    </a:lnTo>
                    <a:lnTo>
                      <a:pt x="13661" y="6235"/>
                    </a:lnTo>
                    <a:lnTo>
                      <a:pt x="13648" y="6208"/>
                    </a:lnTo>
                    <a:lnTo>
                      <a:pt x="13642" y="6184"/>
                    </a:lnTo>
                    <a:lnTo>
                      <a:pt x="13637" y="6157"/>
                    </a:lnTo>
                    <a:lnTo>
                      <a:pt x="13632" y="6118"/>
                    </a:lnTo>
                    <a:lnTo>
                      <a:pt x="13629" y="6078"/>
                    </a:lnTo>
                    <a:lnTo>
                      <a:pt x="13626" y="6033"/>
                    </a:lnTo>
                    <a:lnTo>
                      <a:pt x="13629" y="5981"/>
                    </a:lnTo>
                    <a:lnTo>
                      <a:pt x="13637" y="5929"/>
                    </a:lnTo>
                    <a:lnTo>
                      <a:pt x="13642" y="5905"/>
                    </a:lnTo>
                    <a:lnTo>
                      <a:pt x="13648" y="5878"/>
                    </a:lnTo>
                    <a:lnTo>
                      <a:pt x="13658" y="5854"/>
                    </a:lnTo>
                    <a:lnTo>
                      <a:pt x="13670" y="5829"/>
                    </a:lnTo>
                    <a:lnTo>
                      <a:pt x="13683" y="5805"/>
                    </a:lnTo>
                    <a:lnTo>
                      <a:pt x="13700" y="5783"/>
                    </a:lnTo>
                    <a:lnTo>
                      <a:pt x="13716" y="5762"/>
                    </a:lnTo>
                    <a:lnTo>
                      <a:pt x="13738" y="5743"/>
                    </a:lnTo>
                    <a:lnTo>
                      <a:pt x="13762" y="5727"/>
                    </a:lnTo>
                    <a:lnTo>
                      <a:pt x="13789" y="5710"/>
                    </a:lnTo>
                    <a:lnTo>
                      <a:pt x="13816" y="5697"/>
                    </a:lnTo>
                    <a:lnTo>
                      <a:pt x="13848" y="5683"/>
                    </a:lnTo>
                    <a:lnTo>
                      <a:pt x="13886" y="5675"/>
                    </a:lnTo>
                    <a:lnTo>
                      <a:pt x="13924" y="5669"/>
                    </a:lnTo>
                    <a:lnTo>
                      <a:pt x="13968" y="5666"/>
                    </a:lnTo>
                    <a:lnTo>
                      <a:pt x="14017" y="5666"/>
                    </a:lnTo>
                    <a:lnTo>
                      <a:pt x="14019" y="5640"/>
                    </a:lnTo>
                    <a:lnTo>
                      <a:pt x="14019" y="5610"/>
                    </a:lnTo>
                    <a:lnTo>
                      <a:pt x="14022" y="5567"/>
                    </a:lnTo>
                    <a:lnTo>
                      <a:pt x="14019" y="5518"/>
                    </a:lnTo>
                    <a:lnTo>
                      <a:pt x="14011" y="5461"/>
                    </a:lnTo>
                    <a:lnTo>
                      <a:pt x="14001" y="5396"/>
                    </a:lnTo>
                    <a:lnTo>
                      <a:pt x="13984" y="5325"/>
                    </a:lnTo>
                    <a:lnTo>
                      <a:pt x="13973" y="5290"/>
                    </a:lnTo>
                    <a:lnTo>
                      <a:pt x="13959" y="5252"/>
                    </a:lnTo>
                    <a:lnTo>
                      <a:pt x="13943" y="5214"/>
                    </a:lnTo>
                    <a:lnTo>
                      <a:pt x="13924" y="5177"/>
                    </a:lnTo>
                    <a:lnTo>
                      <a:pt x="13905" y="5139"/>
                    </a:lnTo>
                    <a:lnTo>
                      <a:pt x="13881" y="5101"/>
                    </a:lnTo>
                    <a:lnTo>
                      <a:pt x="13857" y="5061"/>
                    </a:lnTo>
                    <a:lnTo>
                      <a:pt x="13827" y="5022"/>
                    </a:lnTo>
                    <a:lnTo>
                      <a:pt x="13797" y="4984"/>
                    </a:lnTo>
                    <a:lnTo>
                      <a:pt x="13762" y="4946"/>
                    </a:lnTo>
                    <a:lnTo>
                      <a:pt x="13721" y="4909"/>
                    </a:lnTo>
                    <a:lnTo>
                      <a:pt x="13681" y="4873"/>
                    </a:lnTo>
                    <a:lnTo>
                      <a:pt x="13634" y="4838"/>
                    </a:lnTo>
                    <a:lnTo>
                      <a:pt x="13585" y="4803"/>
                    </a:lnTo>
                    <a:lnTo>
                      <a:pt x="13531" y="4770"/>
                    </a:lnTo>
                    <a:lnTo>
                      <a:pt x="13475" y="4741"/>
                    </a:lnTo>
                    <a:lnTo>
                      <a:pt x="13402" y="4738"/>
                    </a:lnTo>
                    <a:lnTo>
                      <a:pt x="13317" y="4732"/>
                    </a:lnTo>
                    <a:lnTo>
                      <a:pt x="13206" y="4725"/>
                    </a:lnTo>
                    <a:lnTo>
                      <a:pt x="13071" y="4711"/>
                    </a:lnTo>
                    <a:lnTo>
                      <a:pt x="12918" y="4692"/>
                    </a:lnTo>
                    <a:lnTo>
                      <a:pt x="12751" y="4665"/>
                    </a:lnTo>
                    <a:lnTo>
                      <a:pt x="12664" y="4649"/>
                    </a:lnTo>
                    <a:lnTo>
                      <a:pt x="12572" y="4630"/>
                    </a:lnTo>
                    <a:lnTo>
                      <a:pt x="12480" y="4611"/>
                    </a:lnTo>
                    <a:lnTo>
                      <a:pt x="12387" y="4586"/>
                    </a:lnTo>
                    <a:lnTo>
                      <a:pt x="12295" y="4562"/>
                    </a:lnTo>
                    <a:lnTo>
                      <a:pt x="12201" y="4532"/>
                    </a:lnTo>
                    <a:lnTo>
                      <a:pt x="12109" y="4502"/>
                    </a:lnTo>
                    <a:lnTo>
                      <a:pt x="12016" y="4468"/>
                    </a:lnTo>
                    <a:lnTo>
                      <a:pt x="11924" y="4429"/>
                    </a:lnTo>
                    <a:lnTo>
                      <a:pt x="11835" y="4389"/>
                    </a:lnTo>
                    <a:lnTo>
                      <a:pt x="11748" y="4346"/>
                    </a:lnTo>
                    <a:lnTo>
                      <a:pt x="11664" y="4297"/>
                    </a:lnTo>
                    <a:lnTo>
                      <a:pt x="11583" y="4245"/>
                    </a:lnTo>
                    <a:lnTo>
                      <a:pt x="11506" y="4191"/>
                    </a:lnTo>
                    <a:lnTo>
                      <a:pt x="11437" y="4132"/>
                    </a:lnTo>
                    <a:lnTo>
                      <a:pt x="11402" y="4099"/>
                    </a:lnTo>
                    <a:lnTo>
                      <a:pt x="11369" y="4066"/>
                    </a:lnTo>
                    <a:lnTo>
                      <a:pt x="11336" y="4034"/>
                    </a:lnTo>
                    <a:lnTo>
                      <a:pt x="11306" y="4002"/>
                    </a:lnTo>
                    <a:lnTo>
                      <a:pt x="11280" y="3963"/>
                    </a:lnTo>
                    <a:lnTo>
                      <a:pt x="11252" y="3929"/>
                    </a:lnTo>
                    <a:lnTo>
                      <a:pt x="11233" y="3950"/>
                    </a:lnTo>
                    <a:lnTo>
                      <a:pt x="11187" y="4015"/>
                    </a:lnTo>
                    <a:lnTo>
                      <a:pt x="11158" y="4059"/>
                    </a:lnTo>
                    <a:lnTo>
                      <a:pt x="11127" y="4110"/>
                    </a:lnTo>
                    <a:lnTo>
                      <a:pt x="11097" y="4167"/>
                    </a:lnTo>
                    <a:lnTo>
                      <a:pt x="11071" y="4226"/>
                    </a:lnTo>
                    <a:lnTo>
                      <a:pt x="11046" y="4292"/>
                    </a:lnTo>
                    <a:lnTo>
                      <a:pt x="11036" y="4327"/>
                    </a:lnTo>
                    <a:lnTo>
                      <a:pt x="11027" y="4358"/>
                    </a:lnTo>
                    <a:lnTo>
                      <a:pt x="11022" y="4394"/>
                    </a:lnTo>
                    <a:lnTo>
                      <a:pt x="11017" y="4429"/>
                    </a:lnTo>
                    <a:lnTo>
                      <a:pt x="11014" y="4464"/>
                    </a:lnTo>
                    <a:lnTo>
                      <a:pt x="11014" y="4499"/>
                    </a:lnTo>
                    <a:lnTo>
                      <a:pt x="11017" y="4532"/>
                    </a:lnTo>
                    <a:lnTo>
                      <a:pt x="11024" y="4567"/>
                    </a:lnTo>
                    <a:lnTo>
                      <a:pt x="11033" y="4600"/>
                    </a:lnTo>
                    <a:lnTo>
                      <a:pt x="11046" y="4635"/>
                    </a:lnTo>
                    <a:lnTo>
                      <a:pt x="11062" y="4668"/>
                    </a:lnTo>
                    <a:lnTo>
                      <a:pt x="11081" y="4697"/>
                    </a:lnTo>
                    <a:lnTo>
                      <a:pt x="11106" y="4730"/>
                    </a:lnTo>
                    <a:lnTo>
                      <a:pt x="11135" y="4760"/>
                    </a:lnTo>
                    <a:lnTo>
                      <a:pt x="11141" y="4765"/>
                    </a:lnTo>
                    <a:lnTo>
                      <a:pt x="11158" y="4784"/>
                    </a:lnTo>
                    <a:lnTo>
                      <a:pt x="11165" y="4798"/>
                    </a:lnTo>
                    <a:lnTo>
                      <a:pt x="11174" y="4817"/>
                    </a:lnTo>
                    <a:lnTo>
                      <a:pt x="11179" y="4838"/>
                    </a:lnTo>
                    <a:lnTo>
                      <a:pt x="11184" y="4863"/>
                    </a:lnTo>
                    <a:lnTo>
                      <a:pt x="11184" y="4890"/>
                    </a:lnTo>
                    <a:lnTo>
                      <a:pt x="11179" y="4922"/>
                    </a:lnTo>
                    <a:lnTo>
                      <a:pt x="11168" y="4958"/>
                    </a:lnTo>
                    <a:lnTo>
                      <a:pt x="11151" y="4995"/>
                    </a:lnTo>
                    <a:lnTo>
                      <a:pt x="11127" y="5036"/>
                    </a:lnTo>
                    <a:lnTo>
                      <a:pt x="11095" y="5082"/>
                    </a:lnTo>
                    <a:lnTo>
                      <a:pt x="11052" y="5130"/>
                    </a:lnTo>
                    <a:lnTo>
                      <a:pt x="11000" y="5184"/>
                    </a:lnTo>
                    <a:lnTo>
                      <a:pt x="10970" y="5209"/>
                    </a:lnTo>
                    <a:lnTo>
                      <a:pt x="10897" y="5282"/>
                    </a:lnTo>
                    <a:lnTo>
                      <a:pt x="10848" y="5331"/>
                    </a:lnTo>
                    <a:lnTo>
                      <a:pt x="10791" y="5391"/>
                    </a:lnTo>
                    <a:lnTo>
                      <a:pt x="10732" y="5459"/>
                    </a:lnTo>
                    <a:lnTo>
                      <a:pt x="10672" y="5532"/>
                    </a:lnTo>
                    <a:lnTo>
                      <a:pt x="10610" y="5610"/>
                    </a:lnTo>
                    <a:lnTo>
                      <a:pt x="10550" y="5694"/>
                    </a:lnTo>
                    <a:lnTo>
                      <a:pt x="10496" y="5781"/>
                    </a:lnTo>
                    <a:lnTo>
                      <a:pt x="10469" y="5824"/>
                    </a:lnTo>
                    <a:lnTo>
                      <a:pt x="10444" y="5867"/>
                    </a:lnTo>
                    <a:lnTo>
                      <a:pt x="10423" y="5913"/>
                    </a:lnTo>
                    <a:lnTo>
                      <a:pt x="10404" y="5959"/>
                    </a:lnTo>
                    <a:lnTo>
                      <a:pt x="10385" y="6002"/>
                    </a:lnTo>
                    <a:lnTo>
                      <a:pt x="10371" y="6049"/>
                    </a:lnTo>
                    <a:lnTo>
                      <a:pt x="10357" y="6094"/>
                    </a:lnTo>
                    <a:lnTo>
                      <a:pt x="10350" y="6138"/>
                    </a:lnTo>
                    <a:lnTo>
                      <a:pt x="10345" y="6184"/>
                    </a:lnTo>
                    <a:lnTo>
                      <a:pt x="10342" y="6228"/>
                    </a:lnTo>
                    <a:lnTo>
                      <a:pt x="10352" y="6240"/>
                    </a:lnTo>
                    <a:lnTo>
                      <a:pt x="10361" y="6254"/>
                    </a:lnTo>
                    <a:lnTo>
                      <a:pt x="10369" y="6273"/>
                    </a:lnTo>
                    <a:lnTo>
                      <a:pt x="10374" y="6297"/>
                    </a:lnTo>
                    <a:lnTo>
                      <a:pt x="10377" y="6322"/>
                    </a:lnTo>
                    <a:lnTo>
                      <a:pt x="10377" y="6349"/>
                    </a:lnTo>
                    <a:lnTo>
                      <a:pt x="10371" y="6362"/>
                    </a:lnTo>
                    <a:lnTo>
                      <a:pt x="10366" y="6376"/>
                    </a:lnTo>
                    <a:lnTo>
                      <a:pt x="10361" y="6390"/>
                    </a:lnTo>
                    <a:lnTo>
                      <a:pt x="10350" y="6403"/>
                    </a:lnTo>
                    <a:lnTo>
                      <a:pt x="10336" y="6417"/>
                    </a:lnTo>
                    <a:lnTo>
                      <a:pt x="10322" y="6428"/>
                    </a:lnTo>
                    <a:lnTo>
                      <a:pt x="10303" y="6441"/>
                    </a:lnTo>
                    <a:lnTo>
                      <a:pt x="10282" y="6452"/>
                    </a:lnTo>
                    <a:lnTo>
                      <a:pt x="10258" y="6463"/>
                    </a:lnTo>
                    <a:lnTo>
                      <a:pt x="10228" y="6471"/>
                    </a:lnTo>
                    <a:lnTo>
                      <a:pt x="10195" y="6478"/>
                    </a:lnTo>
                    <a:lnTo>
                      <a:pt x="10160" y="6487"/>
                    </a:lnTo>
                    <a:lnTo>
                      <a:pt x="10119" y="6492"/>
                    </a:lnTo>
                    <a:lnTo>
                      <a:pt x="10073" y="6495"/>
                    </a:lnTo>
                    <a:lnTo>
                      <a:pt x="10021" y="6498"/>
                    </a:lnTo>
                    <a:lnTo>
                      <a:pt x="9967" y="6501"/>
                    </a:lnTo>
                    <a:lnTo>
                      <a:pt x="9905" y="6501"/>
                    </a:lnTo>
                    <a:lnTo>
                      <a:pt x="9840" y="6498"/>
                    </a:lnTo>
                    <a:lnTo>
                      <a:pt x="9802" y="6498"/>
                    </a:lnTo>
                    <a:lnTo>
                      <a:pt x="9759" y="6501"/>
                    </a:lnTo>
                    <a:lnTo>
                      <a:pt x="9704" y="6509"/>
                    </a:lnTo>
                    <a:lnTo>
                      <a:pt x="9642" y="6520"/>
                    </a:lnTo>
                    <a:lnTo>
                      <a:pt x="9580" y="6539"/>
                    </a:lnTo>
                    <a:lnTo>
                      <a:pt x="9548" y="6549"/>
                    </a:lnTo>
                    <a:lnTo>
                      <a:pt x="9515" y="6560"/>
                    </a:lnTo>
                    <a:lnTo>
                      <a:pt x="9483" y="6576"/>
                    </a:lnTo>
                    <a:lnTo>
                      <a:pt x="9452" y="6593"/>
                    </a:lnTo>
                    <a:lnTo>
                      <a:pt x="9318" y="6517"/>
                    </a:lnTo>
                    <a:lnTo>
                      <a:pt x="9312" y="6525"/>
                    </a:lnTo>
                    <a:lnTo>
                      <a:pt x="9293" y="6546"/>
                    </a:lnTo>
                    <a:lnTo>
                      <a:pt x="9276" y="6558"/>
                    </a:lnTo>
                    <a:lnTo>
                      <a:pt x="9260" y="6571"/>
                    </a:lnTo>
                    <a:lnTo>
                      <a:pt x="9241" y="6582"/>
                    </a:lnTo>
                    <a:lnTo>
                      <a:pt x="9222" y="6593"/>
                    </a:lnTo>
                    <a:lnTo>
                      <a:pt x="9198" y="6600"/>
                    </a:lnTo>
                    <a:lnTo>
                      <a:pt x="9173" y="6603"/>
                    </a:lnTo>
                    <a:lnTo>
                      <a:pt x="9149" y="6603"/>
                    </a:lnTo>
                    <a:lnTo>
                      <a:pt x="9123" y="6598"/>
                    </a:lnTo>
                    <a:lnTo>
                      <a:pt x="9095" y="6584"/>
                    </a:lnTo>
                    <a:lnTo>
                      <a:pt x="9067" y="6563"/>
                    </a:lnTo>
                    <a:lnTo>
                      <a:pt x="9038" y="6536"/>
                    </a:lnTo>
                    <a:lnTo>
                      <a:pt x="9008" y="6498"/>
                    </a:lnTo>
                    <a:lnTo>
                      <a:pt x="9000" y="6503"/>
                    </a:lnTo>
                    <a:lnTo>
                      <a:pt x="8973" y="6511"/>
                    </a:lnTo>
                    <a:lnTo>
                      <a:pt x="8954" y="6517"/>
                    </a:lnTo>
                    <a:lnTo>
                      <a:pt x="8935" y="6522"/>
                    </a:lnTo>
                    <a:lnTo>
                      <a:pt x="8914" y="6522"/>
                    </a:lnTo>
                    <a:lnTo>
                      <a:pt x="8891" y="6522"/>
                    </a:lnTo>
                    <a:lnTo>
                      <a:pt x="8867" y="6514"/>
                    </a:lnTo>
                    <a:lnTo>
                      <a:pt x="8846" y="6503"/>
                    </a:lnTo>
                    <a:lnTo>
                      <a:pt x="8824" y="6487"/>
                    </a:lnTo>
                    <a:lnTo>
                      <a:pt x="8805" y="6466"/>
                    </a:lnTo>
                    <a:lnTo>
                      <a:pt x="8789" y="6433"/>
                    </a:lnTo>
                    <a:lnTo>
                      <a:pt x="8775" y="6393"/>
                    </a:lnTo>
                    <a:lnTo>
                      <a:pt x="8764" y="6344"/>
                    </a:lnTo>
                    <a:lnTo>
                      <a:pt x="8759" y="6284"/>
                    </a:lnTo>
                    <a:lnTo>
                      <a:pt x="8756" y="6257"/>
                    </a:lnTo>
                    <a:lnTo>
                      <a:pt x="8759" y="6224"/>
                    </a:lnTo>
                    <a:lnTo>
                      <a:pt x="8761" y="6184"/>
                    </a:lnTo>
                    <a:lnTo>
                      <a:pt x="8767" y="6138"/>
                    </a:lnTo>
                    <a:lnTo>
                      <a:pt x="8775" y="6087"/>
                    </a:lnTo>
                    <a:lnTo>
                      <a:pt x="8792" y="6033"/>
                    </a:lnTo>
                    <a:lnTo>
                      <a:pt x="8799" y="6007"/>
                    </a:lnTo>
                    <a:lnTo>
                      <a:pt x="8810" y="5981"/>
                    </a:lnTo>
                    <a:lnTo>
                      <a:pt x="8824" y="5953"/>
                    </a:lnTo>
                    <a:lnTo>
                      <a:pt x="8837" y="5929"/>
                    </a:lnTo>
                    <a:lnTo>
                      <a:pt x="8853" y="5905"/>
                    </a:lnTo>
                    <a:lnTo>
                      <a:pt x="8872" y="5883"/>
                    </a:lnTo>
                    <a:lnTo>
                      <a:pt x="8895" y="5861"/>
                    </a:lnTo>
                    <a:lnTo>
                      <a:pt x="8916" y="5843"/>
                    </a:lnTo>
                    <a:lnTo>
                      <a:pt x="8940" y="5826"/>
                    </a:lnTo>
                    <a:lnTo>
                      <a:pt x="8970" y="5812"/>
                    </a:lnTo>
                    <a:lnTo>
                      <a:pt x="9000" y="5800"/>
                    </a:lnTo>
                    <a:lnTo>
                      <a:pt x="9032" y="5791"/>
                    </a:lnTo>
                    <a:lnTo>
                      <a:pt x="9071" y="5786"/>
                    </a:lnTo>
                    <a:lnTo>
                      <a:pt x="9109" y="5786"/>
                    </a:lnTo>
                    <a:lnTo>
                      <a:pt x="9152" y="5788"/>
                    </a:lnTo>
                    <a:lnTo>
                      <a:pt x="9198" y="5794"/>
                    </a:lnTo>
                    <a:lnTo>
                      <a:pt x="9247" y="5805"/>
                    </a:lnTo>
                    <a:lnTo>
                      <a:pt x="9299" y="5821"/>
                    </a:lnTo>
                    <a:lnTo>
                      <a:pt x="9314" y="5831"/>
                    </a:lnTo>
                    <a:lnTo>
                      <a:pt x="9333" y="5843"/>
                    </a:lnTo>
                    <a:lnTo>
                      <a:pt x="9358" y="5856"/>
                    </a:lnTo>
                    <a:lnTo>
                      <a:pt x="9391" y="5870"/>
                    </a:lnTo>
                    <a:lnTo>
                      <a:pt x="9426" y="5880"/>
                    </a:lnTo>
                    <a:lnTo>
                      <a:pt x="9464" y="5892"/>
                    </a:lnTo>
                    <a:lnTo>
                      <a:pt x="9507" y="5897"/>
                    </a:lnTo>
                    <a:lnTo>
                      <a:pt x="9529" y="5897"/>
                    </a:lnTo>
                    <a:lnTo>
                      <a:pt x="9550" y="5894"/>
                    </a:lnTo>
                    <a:lnTo>
                      <a:pt x="9574" y="5892"/>
                    </a:lnTo>
                    <a:lnTo>
                      <a:pt x="9596" y="5889"/>
                    </a:lnTo>
                    <a:lnTo>
                      <a:pt x="9621" y="5880"/>
                    </a:lnTo>
                    <a:lnTo>
                      <a:pt x="9642" y="5873"/>
                    </a:lnTo>
                    <a:lnTo>
                      <a:pt x="9666" y="5859"/>
                    </a:lnTo>
                    <a:lnTo>
                      <a:pt x="9691" y="5845"/>
                    </a:lnTo>
                    <a:lnTo>
                      <a:pt x="9713" y="5829"/>
                    </a:lnTo>
                    <a:lnTo>
                      <a:pt x="9737" y="5807"/>
                    </a:lnTo>
                    <a:lnTo>
                      <a:pt x="9759" y="5783"/>
                    </a:lnTo>
                    <a:lnTo>
                      <a:pt x="9781" y="5756"/>
                    </a:lnTo>
                    <a:lnTo>
                      <a:pt x="9802" y="5727"/>
                    </a:lnTo>
                    <a:lnTo>
                      <a:pt x="9821" y="5691"/>
                    </a:lnTo>
                    <a:lnTo>
                      <a:pt x="9840" y="5650"/>
                    </a:lnTo>
                    <a:lnTo>
                      <a:pt x="9859" y="5607"/>
                    </a:lnTo>
                    <a:lnTo>
                      <a:pt x="9870" y="5588"/>
                    </a:lnTo>
                    <a:lnTo>
                      <a:pt x="9897" y="5529"/>
                    </a:lnTo>
                    <a:lnTo>
                      <a:pt x="9910" y="5490"/>
                    </a:lnTo>
                    <a:lnTo>
                      <a:pt x="9927" y="5445"/>
                    </a:lnTo>
                    <a:lnTo>
                      <a:pt x="9941" y="5393"/>
                    </a:lnTo>
                    <a:lnTo>
                      <a:pt x="9951" y="5339"/>
                    </a:lnTo>
                    <a:lnTo>
                      <a:pt x="9957" y="5280"/>
                    </a:lnTo>
                    <a:lnTo>
                      <a:pt x="9960" y="5223"/>
                    </a:lnTo>
                    <a:lnTo>
                      <a:pt x="9957" y="5193"/>
                    </a:lnTo>
                    <a:lnTo>
                      <a:pt x="9954" y="5163"/>
                    </a:lnTo>
                    <a:lnTo>
                      <a:pt x="9948" y="5134"/>
                    </a:lnTo>
                    <a:lnTo>
                      <a:pt x="9941" y="5104"/>
                    </a:lnTo>
                    <a:lnTo>
                      <a:pt x="9929" y="5073"/>
                    </a:lnTo>
                    <a:lnTo>
                      <a:pt x="9919" y="5047"/>
                    </a:lnTo>
                    <a:lnTo>
                      <a:pt x="9903" y="5017"/>
                    </a:lnTo>
                    <a:lnTo>
                      <a:pt x="9887" y="4990"/>
                    </a:lnTo>
                    <a:lnTo>
                      <a:pt x="9865" y="4965"/>
                    </a:lnTo>
                    <a:lnTo>
                      <a:pt x="9840" y="4941"/>
                    </a:lnTo>
                    <a:lnTo>
                      <a:pt x="9813" y="4917"/>
                    </a:lnTo>
                    <a:lnTo>
                      <a:pt x="9783" y="4895"/>
                    </a:lnTo>
                    <a:lnTo>
                      <a:pt x="9759" y="4882"/>
                    </a:lnTo>
                    <a:lnTo>
                      <a:pt x="9734" y="4866"/>
                    </a:lnTo>
                    <a:lnTo>
                      <a:pt x="9702" y="4841"/>
                    </a:lnTo>
                    <a:lnTo>
                      <a:pt x="9664" y="4811"/>
                    </a:lnTo>
                    <a:lnTo>
                      <a:pt x="9621" y="4776"/>
                    </a:lnTo>
                    <a:lnTo>
                      <a:pt x="9577" y="4732"/>
                    </a:lnTo>
                    <a:lnTo>
                      <a:pt x="9534" y="4681"/>
                    </a:lnTo>
                    <a:lnTo>
                      <a:pt x="9490" y="4624"/>
                    </a:lnTo>
                    <a:lnTo>
                      <a:pt x="9469" y="4591"/>
                    </a:lnTo>
                    <a:lnTo>
                      <a:pt x="9450" y="4560"/>
                    </a:lnTo>
                    <a:lnTo>
                      <a:pt x="9431" y="4522"/>
                    </a:lnTo>
                    <a:lnTo>
                      <a:pt x="9412" y="4487"/>
                    </a:lnTo>
                    <a:lnTo>
                      <a:pt x="9396" y="4445"/>
                    </a:lnTo>
                    <a:lnTo>
                      <a:pt x="9382" y="4405"/>
                    </a:lnTo>
                    <a:lnTo>
                      <a:pt x="9372" y="4362"/>
                    </a:lnTo>
                    <a:lnTo>
                      <a:pt x="9360" y="4316"/>
                    </a:lnTo>
                    <a:lnTo>
                      <a:pt x="9353" y="4270"/>
                    </a:lnTo>
                    <a:lnTo>
                      <a:pt x="9347" y="4221"/>
                    </a:lnTo>
                    <a:lnTo>
                      <a:pt x="9344" y="4170"/>
                    </a:lnTo>
                    <a:lnTo>
                      <a:pt x="9344" y="4118"/>
                    </a:lnTo>
                    <a:lnTo>
                      <a:pt x="9349" y="4061"/>
                    </a:lnTo>
                    <a:lnTo>
                      <a:pt x="9358" y="4005"/>
                    </a:lnTo>
                    <a:lnTo>
                      <a:pt x="9471" y="3504"/>
                    </a:lnTo>
                    <a:lnTo>
                      <a:pt x="9407" y="3525"/>
                    </a:lnTo>
                    <a:lnTo>
                      <a:pt x="9227" y="3582"/>
                    </a:lnTo>
                    <a:lnTo>
                      <a:pt x="9103" y="3617"/>
                    </a:lnTo>
                    <a:lnTo>
                      <a:pt x="8959" y="3657"/>
                    </a:lnTo>
                    <a:lnTo>
                      <a:pt x="8802" y="3699"/>
                    </a:lnTo>
                    <a:lnTo>
                      <a:pt x="8629" y="3739"/>
                    </a:lnTo>
                    <a:lnTo>
                      <a:pt x="8449" y="3779"/>
                    </a:lnTo>
                    <a:lnTo>
                      <a:pt x="8263" y="3812"/>
                    </a:lnTo>
                    <a:lnTo>
                      <a:pt x="8169" y="3828"/>
                    </a:lnTo>
                    <a:lnTo>
                      <a:pt x="8073" y="3842"/>
                    </a:lnTo>
                    <a:lnTo>
                      <a:pt x="7979" y="3852"/>
                    </a:lnTo>
                    <a:lnTo>
                      <a:pt x="7883" y="3861"/>
                    </a:lnTo>
                    <a:lnTo>
                      <a:pt x="7789" y="3869"/>
                    </a:lnTo>
                    <a:lnTo>
                      <a:pt x="7697" y="3875"/>
                    </a:lnTo>
                    <a:lnTo>
                      <a:pt x="7607" y="3875"/>
                    </a:lnTo>
                    <a:lnTo>
                      <a:pt x="7518" y="3875"/>
                    </a:lnTo>
                    <a:lnTo>
                      <a:pt x="7431" y="3869"/>
                    </a:lnTo>
                    <a:lnTo>
                      <a:pt x="7347" y="3861"/>
                    </a:lnTo>
                    <a:lnTo>
                      <a:pt x="7269" y="3847"/>
                    </a:lnTo>
                    <a:lnTo>
                      <a:pt x="7192" y="3831"/>
                    </a:lnTo>
                    <a:lnTo>
                      <a:pt x="7179" y="3890"/>
                    </a:lnTo>
                    <a:lnTo>
                      <a:pt x="7166" y="3958"/>
                    </a:lnTo>
                    <a:lnTo>
                      <a:pt x="7141" y="4048"/>
                    </a:lnTo>
                    <a:lnTo>
                      <a:pt x="7109" y="4151"/>
                    </a:lnTo>
                    <a:lnTo>
                      <a:pt x="7070" y="4264"/>
                    </a:lnTo>
                    <a:lnTo>
                      <a:pt x="7046" y="4324"/>
                    </a:lnTo>
                    <a:lnTo>
                      <a:pt x="7018" y="4384"/>
                    </a:lnTo>
                    <a:lnTo>
                      <a:pt x="6992" y="4445"/>
                    </a:lnTo>
                    <a:lnTo>
                      <a:pt x="6959" y="4508"/>
                    </a:lnTo>
                    <a:lnTo>
                      <a:pt x="6948" y="4541"/>
                    </a:lnTo>
                    <a:lnTo>
                      <a:pt x="6933" y="4581"/>
                    </a:lnTo>
                    <a:lnTo>
                      <a:pt x="6916" y="4635"/>
                    </a:lnTo>
                    <a:lnTo>
                      <a:pt x="6897" y="4706"/>
                    </a:lnTo>
                    <a:lnTo>
                      <a:pt x="6879" y="4786"/>
                    </a:lnTo>
                    <a:lnTo>
                      <a:pt x="6862" y="4878"/>
                    </a:lnTo>
                    <a:lnTo>
                      <a:pt x="6846" y="4984"/>
                    </a:lnTo>
                    <a:lnTo>
                      <a:pt x="6835" y="5099"/>
                    </a:lnTo>
                    <a:lnTo>
                      <a:pt x="6832" y="5158"/>
                    </a:lnTo>
                    <a:lnTo>
                      <a:pt x="6830" y="5223"/>
                    </a:lnTo>
                    <a:lnTo>
                      <a:pt x="6827" y="5287"/>
                    </a:lnTo>
                    <a:lnTo>
                      <a:pt x="6830" y="5353"/>
                    </a:lnTo>
                    <a:lnTo>
                      <a:pt x="6832" y="5423"/>
                    </a:lnTo>
                    <a:lnTo>
                      <a:pt x="6837" y="5494"/>
                    </a:lnTo>
                    <a:lnTo>
                      <a:pt x="6846" y="5567"/>
                    </a:lnTo>
                    <a:lnTo>
                      <a:pt x="6856" y="5640"/>
                    </a:lnTo>
                    <a:lnTo>
                      <a:pt x="6867" y="5715"/>
                    </a:lnTo>
                    <a:lnTo>
                      <a:pt x="6884" y="5791"/>
                    </a:lnTo>
                    <a:lnTo>
                      <a:pt x="6903" y="5870"/>
                    </a:lnTo>
                    <a:lnTo>
                      <a:pt x="6924" y="5948"/>
                    </a:lnTo>
                    <a:lnTo>
                      <a:pt x="6952" y="6029"/>
                    </a:lnTo>
                    <a:lnTo>
                      <a:pt x="6978" y="6111"/>
                    </a:lnTo>
                    <a:lnTo>
                      <a:pt x="6989" y="6143"/>
                    </a:lnTo>
                    <a:lnTo>
                      <a:pt x="7013" y="6235"/>
                    </a:lnTo>
                    <a:lnTo>
                      <a:pt x="7027" y="6295"/>
                    </a:lnTo>
                    <a:lnTo>
                      <a:pt x="7041" y="6360"/>
                    </a:lnTo>
                    <a:lnTo>
                      <a:pt x="7051" y="6430"/>
                    </a:lnTo>
                    <a:lnTo>
                      <a:pt x="7062" y="6503"/>
                    </a:lnTo>
                    <a:lnTo>
                      <a:pt x="7065" y="6576"/>
                    </a:lnTo>
                    <a:lnTo>
                      <a:pt x="7065" y="6647"/>
                    </a:lnTo>
                    <a:lnTo>
                      <a:pt x="7062" y="6680"/>
                    </a:lnTo>
                    <a:lnTo>
                      <a:pt x="7060" y="6711"/>
                    </a:lnTo>
                    <a:lnTo>
                      <a:pt x="7051" y="6741"/>
                    </a:lnTo>
                    <a:lnTo>
                      <a:pt x="7044" y="6771"/>
                    </a:lnTo>
                    <a:lnTo>
                      <a:pt x="7032" y="6795"/>
                    </a:lnTo>
                    <a:lnTo>
                      <a:pt x="7022" y="6821"/>
                    </a:lnTo>
                    <a:lnTo>
                      <a:pt x="7006" y="6839"/>
                    </a:lnTo>
                    <a:lnTo>
                      <a:pt x="6987" y="6855"/>
                    </a:lnTo>
                    <a:lnTo>
                      <a:pt x="6964" y="6869"/>
                    </a:lnTo>
                    <a:lnTo>
                      <a:pt x="6940" y="6877"/>
                    </a:lnTo>
                    <a:lnTo>
                      <a:pt x="6914" y="6882"/>
                    </a:lnTo>
                    <a:lnTo>
                      <a:pt x="6884" y="6882"/>
                    </a:lnTo>
                    <a:lnTo>
                      <a:pt x="6769" y="6899"/>
                    </a:lnTo>
                    <a:lnTo>
                      <a:pt x="6651" y="6915"/>
                    </a:lnTo>
                    <a:lnTo>
                      <a:pt x="6506" y="6939"/>
                    </a:lnTo>
                    <a:lnTo>
                      <a:pt x="6355" y="6969"/>
                    </a:lnTo>
                    <a:lnTo>
                      <a:pt x="6279" y="6985"/>
                    </a:lnTo>
                    <a:lnTo>
                      <a:pt x="6205" y="7004"/>
                    </a:lnTo>
                    <a:lnTo>
                      <a:pt x="6135" y="7026"/>
                    </a:lnTo>
                    <a:lnTo>
                      <a:pt x="6073" y="7047"/>
                    </a:lnTo>
                    <a:lnTo>
                      <a:pt x="6019" y="7071"/>
                    </a:lnTo>
                    <a:lnTo>
                      <a:pt x="5973" y="7096"/>
                    </a:lnTo>
                    <a:lnTo>
                      <a:pt x="5965" y="7101"/>
                    </a:lnTo>
                    <a:lnTo>
                      <a:pt x="5935" y="7118"/>
                    </a:lnTo>
                    <a:lnTo>
                      <a:pt x="5916" y="7129"/>
                    </a:lnTo>
                    <a:lnTo>
                      <a:pt x="5892" y="7137"/>
                    </a:lnTo>
                    <a:lnTo>
                      <a:pt x="5867" y="7148"/>
                    </a:lnTo>
                    <a:lnTo>
                      <a:pt x="5838" y="7153"/>
                    </a:lnTo>
                    <a:lnTo>
                      <a:pt x="5808" y="7158"/>
                    </a:lnTo>
                    <a:lnTo>
                      <a:pt x="5778" y="7158"/>
                    </a:lnTo>
                    <a:lnTo>
                      <a:pt x="5745" y="7153"/>
                    </a:lnTo>
                    <a:lnTo>
                      <a:pt x="5713" y="7145"/>
                    </a:lnTo>
                    <a:lnTo>
                      <a:pt x="5680" y="7129"/>
                    </a:lnTo>
                    <a:lnTo>
                      <a:pt x="5664" y="7118"/>
                    </a:lnTo>
                    <a:lnTo>
                      <a:pt x="5648" y="7107"/>
                    </a:lnTo>
                    <a:lnTo>
                      <a:pt x="5631" y="7094"/>
                    </a:lnTo>
                    <a:lnTo>
                      <a:pt x="5618" y="7077"/>
                    </a:lnTo>
                    <a:lnTo>
                      <a:pt x="5601" y="7059"/>
                    </a:lnTo>
                    <a:lnTo>
                      <a:pt x="5589" y="7037"/>
                    </a:lnTo>
                    <a:lnTo>
                      <a:pt x="5577" y="7042"/>
                    </a:lnTo>
                    <a:lnTo>
                      <a:pt x="5547" y="7052"/>
                    </a:lnTo>
                    <a:lnTo>
                      <a:pt x="5504" y="7064"/>
                    </a:lnTo>
                    <a:lnTo>
                      <a:pt x="5479" y="7066"/>
                    </a:lnTo>
                    <a:lnTo>
                      <a:pt x="5450" y="7069"/>
                    </a:lnTo>
                    <a:lnTo>
                      <a:pt x="5420" y="7069"/>
                    </a:lnTo>
                    <a:lnTo>
                      <a:pt x="5387" y="7064"/>
                    </a:lnTo>
                    <a:lnTo>
                      <a:pt x="5352" y="7059"/>
                    </a:lnTo>
                    <a:lnTo>
                      <a:pt x="5317" y="7045"/>
                    </a:lnTo>
                    <a:lnTo>
                      <a:pt x="5284" y="7028"/>
                    </a:lnTo>
                    <a:lnTo>
                      <a:pt x="5249" y="7007"/>
                    </a:lnTo>
                    <a:lnTo>
                      <a:pt x="5214" y="6977"/>
                    </a:lnTo>
                    <a:lnTo>
                      <a:pt x="5181" y="6942"/>
                    </a:lnTo>
                    <a:lnTo>
                      <a:pt x="5171" y="6942"/>
                    </a:lnTo>
                    <a:lnTo>
                      <a:pt x="5143" y="6939"/>
                    </a:lnTo>
                    <a:lnTo>
                      <a:pt x="5127" y="6936"/>
                    </a:lnTo>
                    <a:lnTo>
                      <a:pt x="5105" y="6931"/>
                    </a:lnTo>
                    <a:lnTo>
                      <a:pt x="5084" y="6920"/>
                    </a:lnTo>
                    <a:lnTo>
                      <a:pt x="5060" y="6909"/>
                    </a:lnTo>
                    <a:lnTo>
                      <a:pt x="5038" y="6894"/>
                    </a:lnTo>
                    <a:lnTo>
                      <a:pt x="5014" y="6875"/>
                    </a:lnTo>
                    <a:lnTo>
                      <a:pt x="4992" y="6850"/>
                    </a:lnTo>
                    <a:lnTo>
                      <a:pt x="4971" y="6821"/>
                    </a:lnTo>
                    <a:lnTo>
                      <a:pt x="4951" y="6782"/>
                    </a:lnTo>
                    <a:lnTo>
                      <a:pt x="4934" y="6739"/>
                    </a:lnTo>
                    <a:lnTo>
                      <a:pt x="4922" y="6690"/>
                    </a:lnTo>
                    <a:lnTo>
                      <a:pt x="4910" y="6631"/>
                    </a:lnTo>
                    <a:lnTo>
                      <a:pt x="4916" y="6614"/>
                    </a:lnTo>
                    <a:lnTo>
                      <a:pt x="4932" y="6568"/>
                    </a:lnTo>
                    <a:lnTo>
                      <a:pt x="4962" y="6506"/>
                    </a:lnTo>
                    <a:lnTo>
                      <a:pt x="4981" y="6471"/>
                    </a:lnTo>
                    <a:lnTo>
                      <a:pt x="5002" y="6433"/>
                    </a:lnTo>
                    <a:lnTo>
                      <a:pt x="5027" y="6398"/>
                    </a:lnTo>
                    <a:lnTo>
                      <a:pt x="5056" y="6365"/>
                    </a:lnTo>
                    <a:lnTo>
                      <a:pt x="5087" y="6332"/>
                    </a:lnTo>
                    <a:lnTo>
                      <a:pt x="5122" y="6306"/>
                    </a:lnTo>
                    <a:lnTo>
                      <a:pt x="5141" y="6295"/>
                    </a:lnTo>
                    <a:lnTo>
                      <a:pt x="5162" y="6284"/>
                    </a:lnTo>
                    <a:lnTo>
                      <a:pt x="5181" y="6276"/>
                    </a:lnTo>
                    <a:lnTo>
                      <a:pt x="5203" y="6271"/>
                    </a:lnTo>
                    <a:lnTo>
                      <a:pt x="5225" y="6265"/>
                    </a:lnTo>
                    <a:lnTo>
                      <a:pt x="5249" y="6262"/>
                    </a:lnTo>
                    <a:lnTo>
                      <a:pt x="5274" y="6262"/>
                    </a:lnTo>
                    <a:lnTo>
                      <a:pt x="5298" y="6265"/>
                    </a:lnTo>
                    <a:lnTo>
                      <a:pt x="5301" y="6257"/>
                    </a:lnTo>
                    <a:lnTo>
                      <a:pt x="5307" y="6249"/>
                    </a:lnTo>
                    <a:lnTo>
                      <a:pt x="5314" y="6238"/>
                    </a:lnTo>
                    <a:lnTo>
                      <a:pt x="5328" y="6228"/>
                    </a:lnTo>
                    <a:lnTo>
                      <a:pt x="5344" y="6216"/>
                    </a:lnTo>
                    <a:lnTo>
                      <a:pt x="5368" y="6208"/>
                    </a:lnTo>
                    <a:lnTo>
                      <a:pt x="5401" y="6200"/>
                    </a:lnTo>
                    <a:lnTo>
                      <a:pt x="5441" y="6195"/>
                    </a:lnTo>
                    <a:lnTo>
                      <a:pt x="5488" y="6195"/>
                    </a:lnTo>
                    <a:lnTo>
                      <a:pt x="5547" y="6197"/>
                    </a:lnTo>
                    <a:lnTo>
                      <a:pt x="5615" y="6208"/>
                    </a:lnTo>
                    <a:lnTo>
                      <a:pt x="5697" y="6224"/>
                    </a:lnTo>
                    <a:lnTo>
                      <a:pt x="5789" y="6249"/>
                    </a:lnTo>
                    <a:lnTo>
                      <a:pt x="5894" y="6282"/>
                    </a:lnTo>
                    <a:lnTo>
                      <a:pt x="6014" y="6322"/>
                    </a:lnTo>
                    <a:lnTo>
                      <a:pt x="6019" y="6316"/>
                    </a:lnTo>
                    <a:lnTo>
                      <a:pt x="6033" y="6301"/>
                    </a:lnTo>
                    <a:lnTo>
                      <a:pt x="6040" y="6287"/>
                    </a:lnTo>
                    <a:lnTo>
                      <a:pt x="6046" y="6268"/>
                    </a:lnTo>
                    <a:lnTo>
                      <a:pt x="6054" y="6247"/>
                    </a:lnTo>
                    <a:lnTo>
                      <a:pt x="6057" y="6216"/>
                    </a:lnTo>
                    <a:lnTo>
                      <a:pt x="6057" y="6184"/>
                    </a:lnTo>
                    <a:lnTo>
                      <a:pt x="6052" y="6143"/>
                    </a:lnTo>
                    <a:lnTo>
                      <a:pt x="6043" y="6097"/>
                    </a:lnTo>
                    <a:lnTo>
                      <a:pt x="6029" y="6045"/>
                    </a:lnTo>
                    <a:lnTo>
                      <a:pt x="6008" y="5986"/>
                    </a:lnTo>
                    <a:lnTo>
                      <a:pt x="5979" y="5921"/>
                    </a:lnTo>
                    <a:lnTo>
                      <a:pt x="5943" y="5845"/>
                    </a:lnTo>
                    <a:lnTo>
                      <a:pt x="5897" y="5764"/>
                    </a:lnTo>
                    <a:lnTo>
                      <a:pt x="5883" y="5729"/>
                    </a:lnTo>
                    <a:lnTo>
                      <a:pt x="5867" y="5680"/>
                    </a:lnTo>
                    <a:lnTo>
                      <a:pt x="5848" y="5612"/>
                    </a:lnTo>
                    <a:lnTo>
                      <a:pt x="5824" y="5520"/>
                    </a:lnTo>
                    <a:lnTo>
                      <a:pt x="5799" y="5404"/>
                    </a:lnTo>
                    <a:lnTo>
                      <a:pt x="5770" y="5261"/>
                    </a:lnTo>
                    <a:lnTo>
                      <a:pt x="5742" y="5087"/>
                    </a:lnTo>
                    <a:lnTo>
                      <a:pt x="5726" y="5014"/>
                    </a:lnTo>
                    <a:lnTo>
                      <a:pt x="5704" y="4936"/>
                    </a:lnTo>
                    <a:lnTo>
                      <a:pt x="5680" y="4841"/>
                    </a:lnTo>
                    <a:lnTo>
                      <a:pt x="5648" y="4741"/>
                    </a:lnTo>
                    <a:lnTo>
                      <a:pt x="5631" y="4695"/>
                    </a:lnTo>
                    <a:lnTo>
                      <a:pt x="5613" y="4647"/>
                    </a:lnTo>
                    <a:lnTo>
                      <a:pt x="5591" y="4605"/>
                    </a:lnTo>
                    <a:lnTo>
                      <a:pt x="5572" y="4565"/>
                    </a:lnTo>
                    <a:lnTo>
                      <a:pt x="5550" y="4532"/>
                    </a:lnTo>
                    <a:lnTo>
                      <a:pt x="5528" y="4508"/>
                    </a:lnTo>
                    <a:lnTo>
                      <a:pt x="5220" y="4045"/>
                    </a:lnTo>
                    <a:lnTo>
                      <a:pt x="5122" y="4042"/>
                    </a:lnTo>
                    <a:lnTo>
                      <a:pt x="5011" y="4034"/>
                    </a:lnTo>
                    <a:lnTo>
                      <a:pt x="4875" y="4024"/>
                    </a:lnTo>
                    <a:lnTo>
                      <a:pt x="4800" y="4012"/>
                    </a:lnTo>
                    <a:lnTo>
                      <a:pt x="4720" y="4002"/>
                    </a:lnTo>
                    <a:lnTo>
                      <a:pt x="4640" y="3988"/>
                    </a:lnTo>
                    <a:lnTo>
                      <a:pt x="4561" y="3972"/>
                    </a:lnTo>
                    <a:lnTo>
                      <a:pt x="4480" y="3950"/>
                    </a:lnTo>
                    <a:lnTo>
                      <a:pt x="4401" y="3929"/>
                    </a:lnTo>
                    <a:lnTo>
                      <a:pt x="4325" y="3901"/>
                    </a:lnTo>
                    <a:lnTo>
                      <a:pt x="4255" y="3871"/>
                    </a:lnTo>
                    <a:lnTo>
                      <a:pt x="4219" y="3852"/>
                    </a:lnTo>
                    <a:lnTo>
                      <a:pt x="4127" y="3807"/>
                    </a:lnTo>
                    <a:lnTo>
                      <a:pt x="4062" y="3777"/>
                    </a:lnTo>
                    <a:lnTo>
                      <a:pt x="3987" y="3744"/>
                    </a:lnTo>
                    <a:lnTo>
                      <a:pt x="3902" y="3715"/>
                    </a:lnTo>
                    <a:lnTo>
                      <a:pt x="3813" y="3685"/>
                    </a:lnTo>
                    <a:lnTo>
                      <a:pt x="3718" y="3657"/>
                    </a:lnTo>
                    <a:lnTo>
                      <a:pt x="3669" y="3647"/>
                    </a:lnTo>
                    <a:lnTo>
                      <a:pt x="3620" y="3638"/>
                    </a:lnTo>
                    <a:lnTo>
                      <a:pt x="3571" y="3631"/>
                    </a:lnTo>
                    <a:lnTo>
                      <a:pt x="3523" y="3623"/>
                    </a:lnTo>
                    <a:lnTo>
                      <a:pt x="3472" y="3620"/>
                    </a:lnTo>
                    <a:lnTo>
                      <a:pt x="3423" y="3617"/>
                    </a:lnTo>
                    <a:lnTo>
                      <a:pt x="3374" y="3620"/>
                    </a:lnTo>
                    <a:lnTo>
                      <a:pt x="3325" y="3623"/>
                    </a:lnTo>
                    <a:lnTo>
                      <a:pt x="3277" y="3631"/>
                    </a:lnTo>
                    <a:lnTo>
                      <a:pt x="3230" y="3638"/>
                    </a:lnTo>
                    <a:lnTo>
                      <a:pt x="3184" y="3652"/>
                    </a:lnTo>
                    <a:lnTo>
                      <a:pt x="3138" y="3671"/>
                    </a:lnTo>
                    <a:lnTo>
                      <a:pt x="3098" y="3690"/>
                    </a:lnTo>
                    <a:lnTo>
                      <a:pt x="3054" y="3718"/>
                    </a:lnTo>
                    <a:lnTo>
                      <a:pt x="3043" y="3731"/>
                    </a:lnTo>
                    <a:lnTo>
                      <a:pt x="3002" y="3774"/>
                    </a:lnTo>
                    <a:lnTo>
                      <a:pt x="2976" y="3801"/>
                    </a:lnTo>
                    <a:lnTo>
                      <a:pt x="2941" y="3831"/>
                    </a:lnTo>
                    <a:lnTo>
                      <a:pt x="2902" y="3866"/>
                    </a:lnTo>
                    <a:lnTo>
                      <a:pt x="2856" y="3899"/>
                    </a:lnTo>
                    <a:lnTo>
                      <a:pt x="2807" y="3934"/>
                    </a:lnTo>
                    <a:lnTo>
                      <a:pt x="2753" y="3967"/>
                    </a:lnTo>
                    <a:lnTo>
                      <a:pt x="2694" y="3998"/>
                    </a:lnTo>
                    <a:lnTo>
                      <a:pt x="2631" y="4026"/>
                    </a:lnTo>
                    <a:lnTo>
                      <a:pt x="2563" y="4050"/>
                    </a:lnTo>
                    <a:lnTo>
                      <a:pt x="2528" y="4059"/>
                    </a:lnTo>
                    <a:lnTo>
                      <a:pt x="2493" y="4066"/>
                    </a:lnTo>
                    <a:lnTo>
                      <a:pt x="2455" y="4075"/>
                    </a:lnTo>
                    <a:lnTo>
                      <a:pt x="2417" y="4080"/>
                    </a:lnTo>
                    <a:lnTo>
                      <a:pt x="2379" y="4083"/>
                    </a:lnTo>
                    <a:lnTo>
                      <a:pt x="2339" y="4083"/>
                    </a:lnTo>
                    <a:lnTo>
                      <a:pt x="2325" y="4080"/>
                    </a:lnTo>
                    <a:lnTo>
                      <a:pt x="2306" y="4078"/>
                    </a:lnTo>
                    <a:lnTo>
                      <a:pt x="2279" y="4075"/>
                    </a:lnTo>
                    <a:lnTo>
                      <a:pt x="2241" y="4078"/>
                    </a:lnTo>
                    <a:lnTo>
                      <a:pt x="2195" y="4080"/>
                    </a:lnTo>
                    <a:lnTo>
                      <a:pt x="2140" y="4091"/>
                    </a:lnTo>
                    <a:lnTo>
                      <a:pt x="2072" y="4108"/>
                    </a:lnTo>
                    <a:lnTo>
                      <a:pt x="1997" y="4132"/>
                    </a:lnTo>
                    <a:lnTo>
                      <a:pt x="1910" y="4164"/>
                    </a:lnTo>
                    <a:lnTo>
                      <a:pt x="1813" y="4207"/>
                    </a:lnTo>
                    <a:lnTo>
                      <a:pt x="1705" y="4261"/>
                    </a:lnTo>
                    <a:lnTo>
                      <a:pt x="1583" y="4329"/>
                    </a:lnTo>
                    <a:lnTo>
                      <a:pt x="1447" y="4410"/>
                    </a:lnTo>
                    <a:lnTo>
                      <a:pt x="1301" y="4508"/>
                    </a:lnTo>
                    <a:lnTo>
                      <a:pt x="1222" y="4565"/>
                    </a:lnTo>
                    <a:lnTo>
                      <a:pt x="1141" y="4624"/>
                    </a:lnTo>
                    <a:lnTo>
                      <a:pt x="1130" y="4630"/>
                    </a:lnTo>
                    <a:lnTo>
                      <a:pt x="1100" y="4647"/>
                    </a:lnTo>
                    <a:lnTo>
                      <a:pt x="1081" y="4654"/>
                    </a:lnTo>
                    <a:lnTo>
                      <a:pt x="1057" y="4662"/>
                    </a:lnTo>
                    <a:lnTo>
                      <a:pt x="1033" y="4668"/>
                    </a:lnTo>
                    <a:lnTo>
                      <a:pt x="1005" y="4668"/>
                    </a:lnTo>
                    <a:lnTo>
                      <a:pt x="979" y="4662"/>
                    </a:lnTo>
                    <a:lnTo>
                      <a:pt x="965" y="4657"/>
                    </a:lnTo>
                    <a:lnTo>
                      <a:pt x="951" y="4652"/>
                    </a:lnTo>
                    <a:lnTo>
                      <a:pt x="937" y="4643"/>
                    </a:lnTo>
                    <a:lnTo>
                      <a:pt x="923" y="4633"/>
                    </a:lnTo>
                    <a:lnTo>
                      <a:pt x="911" y="4621"/>
                    </a:lnTo>
                    <a:lnTo>
                      <a:pt x="897" y="4608"/>
                    </a:lnTo>
                    <a:lnTo>
                      <a:pt x="883" y="4589"/>
                    </a:lnTo>
                    <a:lnTo>
                      <a:pt x="873" y="4570"/>
                    </a:lnTo>
                    <a:lnTo>
                      <a:pt x="859" y="4548"/>
                    </a:lnTo>
                    <a:lnTo>
                      <a:pt x="848" y="4524"/>
                    </a:lnTo>
                    <a:lnTo>
                      <a:pt x="840" y="4494"/>
                    </a:lnTo>
                    <a:lnTo>
                      <a:pt x="829" y="4464"/>
                    </a:lnTo>
                    <a:lnTo>
                      <a:pt x="821" y="4429"/>
                    </a:lnTo>
                    <a:lnTo>
                      <a:pt x="813" y="4391"/>
                    </a:lnTo>
                    <a:lnTo>
                      <a:pt x="802" y="4397"/>
                    </a:lnTo>
                    <a:lnTo>
                      <a:pt x="791" y="4400"/>
                    </a:lnTo>
                    <a:lnTo>
                      <a:pt x="775" y="4402"/>
                    </a:lnTo>
                    <a:lnTo>
                      <a:pt x="756" y="4405"/>
                    </a:lnTo>
                    <a:lnTo>
                      <a:pt x="732" y="4405"/>
                    </a:lnTo>
                    <a:lnTo>
                      <a:pt x="704" y="4400"/>
                    </a:lnTo>
                    <a:lnTo>
                      <a:pt x="674" y="4391"/>
                    </a:lnTo>
                    <a:lnTo>
                      <a:pt x="643" y="4378"/>
                    </a:lnTo>
                    <a:lnTo>
                      <a:pt x="607" y="4358"/>
                    </a:lnTo>
                    <a:lnTo>
                      <a:pt x="569" y="4329"/>
                    </a:lnTo>
                    <a:lnTo>
                      <a:pt x="528" y="4294"/>
                    </a:lnTo>
                    <a:lnTo>
                      <a:pt x="485" y="4248"/>
                    </a:lnTo>
                    <a:lnTo>
                      <a:pt x="441" y="4191"/>
                    </a:lnTo>
                    <a:lnTo>
                      <a:pt x="396" y="4123"/>
                    </a:lnTo>
                    <a:lnTo>
                      <a:pt x="349" y="4045"/>
                    </a:lnTo>
                    <a:lnTo>
                      <a:pt x="336" y="4045"/>
                    </a:lnTo>
                    <a:lnTo>
                      <a:pt x="300" y="4048"/>
                    </a:lnTo>
                    <a:lnTo>
                      <a:pt x="276" y="4048"/>
                    </a:lnTo>
                    <a:lnTo>
                      <a:pt x="249" y="4045"/>
                    </a:lnTo>
                    <a:lnTo>
                      <a:pt x="220" y="4040"/>
                    </a:lnTo>
                    <a:lnTo>
                      <a:pt x="190" y="4029"/>
                    </a:lnTo>
                    <a:lnTo>
                      <a:pt x="159" y="4018"/>
                    </a:lnTo>
                    <a:lnTo>
                      <a:pt x="127" y="3998"/>
                    </a:lnTo>
                    <a:lnTo>
                      <a:pt x="100" y="3974"/>
                    </a:lnTo>
                    <a:lnTo>
                      <a:pt x="73" y="3948"/>
                    </a:lnTo>
                    <a:lnTo>
                      <a:pt x="60" y="3929"/>
                    </a:lnTo>
                    <a:lnTo>
                      <a:pt x="49" y="3909"/>
                    </a:lnTo>
                    <a:lnTo>
                      <a:pt x="37" y="3890"/>
                    </a:lnTo>
                    <a:lnTo>
                      <a:pt x="27" y="3866"/>
                    </a:lnTo>
                    <a:lnTo>
                      <a:pt x="18" y="3842"/>
                    </a:lnTo>
                    <a:lnTo>
                      <a:pt x="11" y="3815"/>
                    </a:lnTo>
                    <a:lnTo>
                      <a:pt x="5" y="3786"/>
                    </a:lnTo>
                    <a:lnTo>
                      <a:pt x="0" y="3755"/>
                    </a:lnTo>
                    <a:lnTo>
                      <a:pt x="5" y="3744"/>
                    </a:lnTo>
                    <a:lnTo>
                      <a:pt x="16" y="3715"/>
                    </a:lnTo>
                    <a:lnTo>
                      <a:pt x="40" y="3671"/>
                    </a:lnTo>
                    <a:lnTo>
                      <a:pt x="60" y="3647"/>
                    </a:lnTo>
                    <a:lnTo>
                      <a:pt x="81" y="3617"/>
                    </a:lnTo>
                    <a:lnTo>
                      <a:pt x="108" y="3588"/>
                    </a:lnTo>
                    <a:lnTo>
                      <a:pt x="141" y="3555"/>
                    </a:lnTo>
                    <a:lnTo>
                      <a:pt x="178" y="3520"/>
                    </a:lnTo>
                    <a:lnTo>
                      <a:pt x="222" y="3485"/>
                    </a:lnTo>
                    <a:lnTo>
                      <a:pt x="270" y="3452"/>
                    </a:lnTo>
                    <a:lnTo>
                      <a:pt x="328" y="3417"/>
                    </a:lnTo>
                    <a:lnTo>
                      <a:pt x="392" y="3382"/>
                    </a:lnTo>
                    <a:lnTo>
                      <a:pt x="466" y="3349"/>
                    </a:lnTo>
                    <a:lnTo>
                      <a:pt x="463" y="3322"/>
                    </a:lnTo>
                    <a:lnTo>
                      <a:pt x="466" y="3252"/>
                    </a:lnTo>
                    <a:lnTo>
                      <a:pt x="469" y="3203"/>
                    </a:lnTo>
                    <a:lnTo>
                      <a:pt x="474" y="3149"/>
                    </a:lnTo>
                    <a:lnTo>
                      <a:pt x="482" y="3087"/>
                    </a:lnTo>
                    <a:lnTo>
                      <a:pt x="495" y="3024"/>
                    </a:lnTo>
                    <a:lnTo>
                      <a:pt x="514" y="2956"/>
                    </a:lnTo>
                    <a:lnTo>
                      <a:pt x="537" y="2889"/>
                    </a:lnTo>
                    <a:lnTo>
                      <a:pt x="552" y="2854"/>
                    </a:lnTo>
                    <a:lnTo>
                      <a:pt x="566" y="2821"/>
                    </a:lnTo>
                    <a:lnTo>
                      <a:pt x="585" y="2786"/>
                    </a:lnTo>
                    <a:lnTo>
                      <a:pt x="604" y="2753"/>
                    </a:lnTo>
                    <a:lnTo>
                      <a:pt x="626" y="2723"/>
                    </a:lnTo>
                    <a:lnTo>
                      <a:pt x="648" y="2692"/>
                    </a:lnTo>
                    <a:lnTo>
                      <a:pt x="672" y="2661"/>
                    </a:lnTo>
                    <a:lnTo>
                      <a:pt x="699" y="2635"/>
                    </a:lnTo>
                    <a:lnTo>
                      <a:pt x="728" y="2607"/>
                    </a:lnTo>
                    <a:lnTo>
                      <a:pt x="761" y="2583"/>
                    </a:lnTo>
                    <a:lnTo>
                      <a:pt x="796" y="2558"/>
                    </a:lnTo>
                    <a:lnTo>
                      <a:pt x="832" y="2537"/>
                    </a:lnTo>
                    <a:lnTo>
                      <a:pt x="826" y="2510"/>
                    </a:lnTo>
                    <a:lnTo>
                      <a:pt x="815" y="2429"/>
                    </a:lnTo>
                    <a:lnTo>
                      <a:pt x="810" y="2374"/>
                    </a:lnTo>
                    <a:lnTo>
                      <a:pt x="805" y="2313"/>
                    </a:lnTo>
                    <a:lnTo>
                      <a:pt x="802" y="2245"/>
                    </a:lnTo>
                    <a:lnTo>
                      <a:pt x="802" y="2174"/>
                    </a:lnTo>
                    <a:lnTo>
                      <a:pt x="808" y="2099"/>
                    </a:lnTo>
                    <a:lnTo>
                      <a:pt x="815" y="2026"/>
                    </a:lnTo>
                    <a:lnTo>
                      <a:pt x="829" y="1949"/>
                    </a:lnTo>
                    <a:lnTo>
                      <a:pt x="838" y="1914"/>
                    </a:lnTo>
                    <a:lnTo>
                      <a:pt x="848" y="1880"/>
                    </a:lnTo>
                    <a:lnTo>
                      <a:pt x="862" y="1843"/>
                    </a:lnTo>
                    <a:lnTo>
                      <a:pt x="875" y="1812"/>
                    </a:lnTo>
                    <a:lnTo>
                      <a:pt x="892" y="1779"/>
                    </a:lnTo>
                    <a:lnTo>
                      <a:pt x="911" y="1749"/>
                    </a:lnTo>
                    <a:lnTo>
                      <a:pt x="930" y="1722"/>
                    </a:lnTo>
                    <a:lnTo>
                      <a:pt x="954" y="1695"/>
                    </a:lnTo>
                    <a:lnTo>
                      <a:pt x="979" y="1671"/>
                    </a:lnTo>
                    <a:lnTo>
                      <a:pt x="1005" y="1649"/>
                    </a:lnTo>
                    <a:lnTo>
                      <a:pt x="1024" y="1647"/>
                    </a:lnTo>
                    <a:lnTo>
                      <a:pt x="1070" y="1641"/>
                    </a:lnTo>
                    <a:lnTo>
                      <a:pt x="1103" y="1638"/>
                    </a:lnTo>
                    <a:lnTo>
                      <a:pt x="1141" y="1638"/>
                    </a:lnTo>
                    <a:lnTo>
                      <a:pt x="1184" y="1641"/>
                    </a:lnTo>
                    <a:lnTo>
                      <a:pt x="1228" y="1647"/>
                    </a:lnTo>
                    <a:lnTo>
                      <a:pt x="1276" y="1654"/>
                    </a:lnTo>
                    <a:lnTo>
                      <a:pt x="1327" y="1668"/>
                    </a:lnTo>
                    <a:lnTo>
                      <a:pt x="1379" y="1690"/>
                    </a:lnTo>
                    <a:lnTo>
                      <a:pt x="1431" y="1714"/>
                    </a:lnTo>
                    <a:lnTo>
                      <a:pt x="1456" y="1730"/>
                    </a:lnTo>
                    <a:lnTo>
                      <a:pt x="1482" y="1749"/>
                    </a:lnTo>
                    <a:lnTo>
                      <a:pt x="1506" y="1768"/>
                    </a:lnTo>
                    <a:lnTo>
                      <a:pt x="1531" y="1789"/>
                    </a:lnTo>
                    <a:lnTo>
                      <a:pt x="1555" y="1814"/>
                    </a:lnTo>
                    <a:lnTo>
                      <a:pt x="1580" y="1841"/>
                    </a:lnTo>
                    <a:lnTo>
                      <a:pt x="1602" y="1868"/>
                    </a:lnTo>
                    <a:lnTo>
                      <a:pt x="1626" y="1901"/>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618"/>
              <p:cNvSpPr>
                <a:spLocks/>
              </p:cNvSpPr>
              <p:nvPr/>
            </p:nvSpPr>
            <p:spPr bwMode="auto">
              <a:xfrm>
                <a:off x="2350" y="1927"/>
                <a:ext cx="1060" cy="449"/>
              </a:xfrm>
              <a:custGeom>
                <a:avLst/>
                <a:gdLst>
                  <a:gd name="T0" fmla="*/ 4380 w 16960"/>
                  <a:gd name="T1" fmla="*/ 33 h 7190"/>
                  <a:gd name="T2" fmla="*/ 9356 w 16960"/>
                  <a:gd name="T3" fmla="*/ 449 h 7190"/>
                  <a:gd name="T4" fmla="*/ 13222 w 16960"/>
                  <a:gd name="T5" fmla="*/ 1906 h 7190"/>
                  <a:gd name="T6" fmla="*/ 15825 w 16960"/>
                  <a:gd name="T7" fmla="*/ 4007 h 7190"/>
                  <a:gd name="T8" fmla="*/ 16838 w 16960"/>
                  <a:gd name="T9" fmla="*/ 6336 h 7190"/>
                  <a:gd name="T10" fmla="*/ 15822 w 16960"/>
                  <a:gd name="T11" fmla="*/ 4534 h 7190"/>
                  <a:gd name="T12" fmla="*/ 12879 w 16960"/>
                  <a:gd name="T13" fmla="*/ 2250 h 7190"/>
                  <a:gd name="T14" fmla="*/ 13659 w 16960"/>
                  <a:gd name="T15" fmla="*/ 3798 h 7190"/>
                  <a:gd name="T16" fmla="*/ 14984 w 16960"/>
                  <a:gd name="T17" fmla="*/ 5166 h 7190"/>
                  <a:gd name="T18" fmla="*/ 14673 w 16960"/>
                  <a:gd name="T19" fmla="*/ 6402 h 7190"/>
                  <a:gd name="T20" fmla="*/ 13773 w 16960"/>
                  <a:gd name="T21" fmla="*/ 6362 h 7190"/>
                  <a:gd name="T22" fmla="*/ 14006 w 16960"/>
                  <a:gd name="T23" fmla="*/ 5369 h 7190"/>
                  <a:gd name="T24" fmla="*/ 12006 w 16960"/>
                  <a:gd name="T25" fmla="*/ 4461 h 7190"/>
                  <a:gd name="T26" fmla="*/ 11011 w 16960"/>
                  <a:gd name="T27" fmla="*/ 4551 h 7190"/>
                  <a:gd name="T28" fmla="*/ 10374 w 16960"/>
                  <a:gd name="T29" fmla="*/ 6011 h 7190"/>
                  <a:gd name="T30" fmla="*/ 9507 w 16960"/>
                  <a:gd name="T31" fmla="*/ 6574 h 7190"/>
                  <a:gd name="T32" fmla="*/ 8870 w 16960"/>
                  <a:gd name="T33" fmla="*/ 6508 h 7190"/>
                  <a:gd name="T34" fmla="*/ 9323 w 16960"/>
                  <a:gd name="T35" fmla="*/ 5875 h 7190"/>
                  <a:gd name="T36" fmla="*/ 9876 w 16960"/>
                  <a:gd name="T37" fmla="*/ 4979 h 7190"/>
                  <a:gd name="T38" fmla="*/ 9157 w 16960"/>
                  <a:gd name="T39" fmla="*/ 3609 h 7190"/>
                  <a:gd name="T40" fmla="*/ 6826 w 16960"/>
                  <a:gd name="T41" fmla="*/ 5163 h 7190"/>
                  <a:gd name="T42" fmla="*/ 6440 w 16960"/>
                  <a:gd name="T43" fmla="*/ 6955 h 7190"/>
                  <a:gd name="T44" fmla="*/ 5228 w 16960"/>
                  <a:gd name="T45" fmla="*/ 6983 h 7190"/>
                  <a:gd name="T46" fmla="*/ 5293 w 16960"/>
                  <a:gd name="T47" fmla="*/ 6294 h 7190"/>
                  <a:gd name="T48" fmla="*/ 6041 w 16960"/>
                  <a:gd name="T49" fmla="*/ 6032 h 7190"/>
                  <a:gd name="T50" fmla="*/ 4648 w 16960"/>
                  <a:gd name="T51" fmla="*/ 3993 h 7190"/>
                  <a:gd name="T52" fmla="*/ 2705 w 16960"/>
                  <a:gd name="T53" fmla="*/ 4004 h 7190"/>
                  <a:gd name="T54" fmla="*/ 997 w 16960"/>
                  <a:gd name="T55" fmla="*/ 4656 h 7190"/>
                  <a:gd name="T56" fmla="*/ 268 w 16960"/>
                  <a:gd name="T57" fmla="*/ 4047 h 7190"/>
                  <a:gd name="T58" fmla="*/ 485 w 16960"/>
                  <a:gd name="T59" fmla="*/ 3124 h 7190"/>
                  <a:gd name="T60" fmla="*/ 1067 w 16960"/>
                  <a:gd name="T61" fmla="*/ 1668 h 7190"/>
                  <a:gd name="T62" fmla="*/ 992 w 16960"/>
                  <a:gd name="T63" fmla="*/ 1670 h 7190"/>
                  <a:gd name="T64" fmla="*/ 458 w 16960"/>
                  <a:gd name="T65" fmla="*/ 3357 h 7190"/>
                  <a:gd name="T66" fmla="*/ 184 w 16960"/>
                  <a:gd name="T67" fmla="*/ 4058 h 7190"/>
                  <a:gd name="T68" fmla="*/ 933 w 16960"/>
                  <a:gd name="T69" fmla="*/ 4675 h 7190"/>
                  <a:gd name="T70" fmla="*/ 2669 w 16960"/>
                  <a:gd name="T71" fmla="*/ 4040 h 7190"/>
                  <a:gd name="T72" fmla="*/ 4864 w 16960"/>
                  <a:gd name="T73" fmla="*/ 4053 h 7190"/>
                  <a:gd name="T74" fmla="*/ 6043 w 16960"/>
                  <a:gd name="T75" fmla="*/ 6148 h 7190"/>
                  <a:gd name="T76" fmla="*/ 5101 w 16960"/>
                  <a:gd name="T77" fmla="*/ 6329 h 7190"/>
                  <a:gd name="T78" fmla="*/ 5336 w 16960"/>
                  <a:gd name="T79" fmla="*/ 7085 h 7190"/>
                  <a:gd name="T80" fmla="*/ 6705 w 16960"/>
                  <a:gd name="T81" fmla="*/ 6934 h 7190"/>
                  <a:gd name="T82" fmla="*/ 6843 w 16960"/>
                  <a:gd name="T83" fmla="*/ 5230 h 7190"/>
                  <a:gd name="T84" fmla="*/ 8431 w 16960"/>
                  <a:gd name="T85" fmla="*/ 3817 h 7190"/>
                  <a:gd name="T86" fmla="*/ 9664 w 16960"/>
                  <a:gd name="T87" fmla="*/ 4833 h 7190"/>
                  <a:gd name="T88" fmla="*/ 9352 w 16960"/>
                  <a:gd name="T89" fmla="*/ 5851 h 7190"/>
                  <a:gd name="T90" fmla="*/ 8835 w 16960"/>
                  <a:gd name="T91" fmla="*/ 6530 h 7190"/>
                  <a:gd name="T92" fmla="*/ 9437 w 16960"/>
                  <a:gd name="T93" fmla="*/ 6614 h 7190"/>
                  <a:gd name="T94" fmla="*/ 10358 w 16960"/>
                  <a:gd name="T95" fmla="*/ 6224 h 7190"/>
                  <a:gd name="T96" fmla="*/ 11168 w 16960"/>
                  <a:gd name="T97" fmla="*/ 4802 h 7190"/>
                  <a:gd name="T98" fmla="*/ 11561 w 16960"/>
                  <a:gd name="T99" fmla="*/ 4264 h 7190"/>
                  <a:gd name="T100" fmla="*/ 13857 w 16960"/>
                  <a:gd name="T101" fmla="*/ 5098 h 7190"/>
                  <a:gd name="T102" fmla="*/ 13637 w 16960"/>
                  <a:gd name="T103" fmla="*/ 6205 h 7190"/>
                  <a:gd name="T104" fmla="*/ 14331 w 16960"/>
                  <a:gd name="T105" fmla="*/ 6346 h 7190"/>
                  <a:gd name="T106" fmla="*/ 15256 w 16960"/>
                  <a:gd name="T107" fmla="*/ 5493 h 7190"/>
                  <a:gd name="T108" fmla="*/ 14004 w 16960"/>
                  <a:gd name="T109" fmla="*/ 3760 h 7190"/>
                  <a:gd name="T110" fmla="*/ 12855 w 16960"/>
                  <a:gd name="T111" fmla="*/ 2271 h 7190"/>
                  <a:gd name="T112" fmla="*/ 15201 w 16960"/>
                  <a:gd name="T113" fmla="*/ 4118 h 7190"/>
                  <a:gd name="T114" fmla="*/ 16795 w 16960"/>
                  <a:gd name="T115" fmla="*/ 6386 h 7190"/>
                  <a:gd name="T116" fmla="*/ 16561 w 16960"/>
                  <a:gd name="T117" fmla="*/ 4809 h 7190"/>
                  <a:gd name="T118" fmla="*/ 14103 w 16960"/>
                  <a:gd name="T119" fmla="*/ 2849 h 7190"/>
                  <a:gd name="T120" fmla="*/ 10501 w 16960"/>
                  <a:gd name="T121" fmla="*/ 409 h 7190"/>
                  <a:gd name="T122" fmla="*/ 5724 w 16960"/>
                  <a:gd name="T123" fmla="*/ 235 h 7190"/>
                  <a:gd name="T124" fmla="*/ 2908 w 16960"/>
                  <a:gd name="T125" fmla="*/ 888 h 7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60" h="7190">
                    <a:moveTo>
                      <a:pt x="1621" y="1930"/>
                    </a:moveTo>
                    <a:lnTo>
                      <a:pt x="1678" y="1868"/>
                    </a:lnTo>
                    <a:lnTo>
                      <a:pt x="1737" y="1803"/>
                    </a:lnTo>
                    <a:lnTo>
                      <a:pt x="1800" y="1743"/>
                    </a:lnTo>
                    <a:lnTo>
                      <a:pt x="1861" y="1682"/>
                    </a:lnTo>
                    <a:lnTo>
                      <a:pt x="1986" y="1565"/>
                    </a:lnTo>
                    <a:lnTo>
                      <a:pt x="2117" y="1449"/>
                    </a:lnTo>
                    <a:lnTo>
                      <a:pt x="2209" y="1376"/>
                    </a:lnTo>
                    <a:lnTo>
                      <a:pt x="2303" y="1305"/>
                    </a:lnTo>
                    <a:lnTo>
                      <a:pt x="2399" y="1237"/>
                    </a:lnTo>
                    <a:lnTo>
                      <a:pt x="2496" y="1172"/>
                    </a:lnTo>
                    <a:lnTo>
                      <a:pt x="2693" y="1050"/>
                    </a:lnTo>
                    <a:lnTo>
                      <a:pt x="2892" y="926"/>
                    </a:lnTo>
                    <a:lnTo>
                      <a:pt x="3008" y="852"/>
                    </a:lnTo>
                    <a:lnTo>
                      <a:pt x="3120" y="774"/>
                    </a:lnTo>
                    <a:lnTo>
                      <a:pt x="3228" y="693"/>
                    </a:lnTo>
                    <a:lnTo>
                      <a:pt x="3334" y="607"/>
                    </a:lnTo>
                    <a:lnTo>
                      <a:pt x="3439" y="522"/>
                    </a:lnTo>
                    <a:lnTo>
                      <a:pt x="3543" y="433"/>
                    </a:lnTo>
                    <a:lnTo>
                      <a:pt x="3745" y="252"/>
                    </a:lnTo>
                    <a:lnTo>
                      <a:pt x="3776" y="228"/>
                    </a:lnTo>
                    <a:lnTo>
                      <a:pt x="3808" y="203"/>
                    </a:lnTo>
                    <a:lnTo>
                      <a:pt x="3843" y="184"/>
                    </a:lnTo>
                    <a:lnTo>
                      <a:pt x="3875" y="165"/>
                    </a:lnTo>
                    <a:lnTo>
                      <a:pt x="3914" y="149"/>
                    </a:lnTo>
                    <a:lnTo>
                      <a:pt x="3949" y="136"/>
                    </a:lnTo>
                    <a:lnTo>
                      <a:pt x="4022" y="108"/>
                    </a:lnTo>
                    <a:lnTo>
                      <a:pt x="4074" y="92"/>
                    </a:lnTo>
                    <a:lnTo>
                      <a:pt x="4124" y="76"/>
                    </a:lnTo>
                    <a:lnTo>
                      <a:pt x="4173" y="65"/>
                    </a:lnTo>
                    <a:lnTo>
                      <a:pt x="4225" y="54"/>
                    </a:lnTo>
                    <a:lnTo>
                      <a:pt x="4277" y="46"/>
                    </a:lnTo>
                    <a:lnTo>
                      <a:pt x="4328" y="38"/>
                    </a:lnTo>
                    <a:lnTo>
                      <a:pt x="4380" y="33"/>
                    </a:lnTo>
                    <a:lnTo>
                      <a:pt x="4431" y="30"/>
                    </a:lnTo>
                    <a:lnTo>
                      <a:pt x="4537" y="28"/>
                    </a:lnTo>
                    <a:lnTo>
                      <a:pt x="4640" y="33"/>
                    </a:lnTo>
                    <a:lnTo>
                      <a:pt x="4742" y="40"/>
                    </a:lnTo>
                    <a:lnTo>
                      <a:pt x="4845" y="54"/>
                    </a:lnTo>
                    <a:lnTo>
                      <a:pt x="4949" y="73"/>
                    </a:lnTo>
                    <a:lnTo>
                      <a:pt x="5052" y="94"/>
                    </a:lnTo>
                    <a:lnTo>
                      <a:pt x="5152" y="116"/>
                    </a:lnTo>
                    <a:lnTo>
                      <a:pt x="5254" y="144"/>
                    </a:lnTo>
                    <a:lnTo>
                      <a:pt x="5456" y="200"/>
                    </a:lnTo>
                    <a:lnTo>
                      <a:pt x="5653" y="259"/>
                    </a:lnTo>
                    <a:lnTo>
                      <a:pt x="5767" y="292"/>
                    </a:lnTo>
                    <a:lnTo>
                      <a:pt x="5879" y="322"/>
                    </a:lnTo>
                    <a:lnTo>
                      <a:pt x="5992" y="352"/>
                    </a:lnTo>
                    <a:lnTo>
                      <a:pt x="6103" y="379"/>
                    </a:lnTo>
                    <a:lnTo>
                      <a:pt x="6331" y="431"/>
                    </a:lnTo>
                    <a:lnTo>
                      <a:pt x="6561" y="473"/>
                    </a:lnTo>
                    <a:lnTo>
                      <a:pt x="6791" y="511"/>
                    </a:lnTo>
                    <a:lnTo>
                      <a:pt x="7021" y="541"/>
                    </a:lnTo>
                    <a:lnTo>
                      <a:pt x="7253" y="569"/>
                    </a:lnTo>
                    <a:lnTo>
                      <a:pt x="7486" y="590"/>
                    </a:lnTo>
                    <a:lnTo>
                      <a:pt x="7653" y="598"/>
                    </a:lnTo>
                    <a:lnTo>
                      <a:pt x="7824" y="607"/>
                    </a:lnTo>
                    <a:lnTo>
                      <a:pt x="7995" y="609"/>
                    </a:lnTo>
                    <a:lnTo>
                      <a:pt x="8165" y="607"/>
                    </a:lnTo>
                    <a:lnTo>
                      <a:pt x="8336" y="598"/>
                    </a:lnTo>
                    <a:lnTo>
                      <a:pt x="8508" y="588"/>
                    </a:lnTo>
                    <a:lnTo>
                      <a:pt x="8675" y="571"/>
                    </a:lnTo>
                    <a:lnTo>
                      <a:pt x="8846" y="550"/>
                    </a:lnTo>
                    <a:lnTo>
                      <a:pt x="8908" y="541"/>
                    </a:lnTo>
                    <a:lnTo>
                      <a:pt x="8973" y="528"/>
                    </a:lnTo>
                    <a:lnTo>
                      <a:pt x="9101" y="503"/>
                    </a:lnTo>
                    <a:lnTo>
                      <a:pt x="9225" y="477"/>
                    </a:lnTo>
                    <a:lnTo>
                      <a:pt x="9356" y="449"/>
                    </a:lnTo>
                    <a:lnTo>
                      <a:pt x="9486" y="431"/>
                    </a:lnTo>
                    <a:lnTo>
                      <a:pt x="9615" y="414"/>
                    </a:lnTo>
                    <a:lnTo>
                      <a:pt x="9746" y="406"/>
                    </a:lnTo>
                    <a:lnTo>
                      <a:pt x="9878" y="400"/>
                    </a:lnTo>
                    <a:lnTo>
                      <a:pt x="10009" y="398"/>
                    </a:lnTo>
                    <a:lnTo>
                      <a:pt x="10141" y="403"/>
                    </a:lnTo>
                    <a:lnTo>
                      <a:pt x="10271" y="412"/>
                    </a:lnTo>
                    <a:lnTo>
                      <a:pt x="10404" y="425"/>
                    </a:lnTo>
                    <a:lnTo>
                      <a:pt x="10534" y="442"/>
                    </a:lnTo>
                    <a:lnTo>
                      <a:pt x="10665" y="463"/>
                    </a:lnTo>
                    <a:lnTo>
                      <a:pt x="10792" y="490"/>
                    </a:lnTo>
                    <a:lnTo>
                      <a:pt x="10922" y="520"/>
                    </a:lnTo>
                    <a:lnTo>
                      <a:pt x="11049" y="553"/>
                    </a:lnTo>
                    <a:lnTo>
                      <a:pt x="11173" y="590"/>
                    </a:lnTo>
                    <a:lnTo>
                      <a:pt x="11299" y="631"/>
                    </a:lnTo>
                    <a:lnTo>
                      <a:pt x="11424" y="675"/>
                    </a:lnTo>
                    <a:lnTo>
                      <a:pt x="11516" y="712"/>
                    </a:lnTo>
                    <a:lnTo>
                      <a:pt x="11605" y="750"/>
                    </a:lnTo>
                    <a:lnTo>
                      <a:pt x="11694" y="791"/>
                    </a:lnTo>
                    <a:lnTo>
                      <a:pt x="11781" y="833"/>
                    </a:lnTo>
                    <a:lnTo>
                      <a:pt x="11868" y="880"/>
                    </a:lnTo>
                    <a:lnTo>
                      <a:pt x="11955" y="926"/>
                    </a:lnTo>
                    <a:lnTo>
                      <a:pt x="12038" y="974"/>
                    </a:lnTo>
                    <a:lnTo>
                      <a:pt x="12122" y="1026"/>
                    </a:lnTo>
                    <a:lnTo>
                      <a:pt x="12204" y="1077"/>
                    </a:lnTo>
                    <a:lnTo>
                      <a:pt x="12285" y="1132"/>
                    </a:lnTo>
                    <a:lnTo>
                      <a:pt x="12366" y="1188"/>
                    </a:lnTo>
                    <a:lnTo>
                      <a:pt x="12448" y="1245"/>
                    </a:lnTo>
                    <a:lnTo>
                      <a:pt x="12604" y="1362"/>
                    </a:lnTo>
                    <a:lnTo>
                      <a:pt x="12757" y="1484"/>
                    </a:lnTo>
                    <a:lnTo>
                      <a:pt x="12879" y="1584"/>
                    </a:lnTo>
                    <a:lnTo>
                      <a:pt x="12995" y="1689"/>
                    </a:lnTo>
                    <a:lnTo>
                      <a:pt x="13111" y="1795"/>
                    </a:lnTo>
                    <a:lnTo>
                      <a:pt x="13222" y="1906"/>
                    </a:lnTo>
                    <a:lnTo>
                      <a:pt x="13334" y="2017"/>
                    </a:lnTo>
                    <a:lnTo>
                      <a:pt x="13440" y="2134"/>
                    </a:lnTo>
                    <a:lnTo>
                      <a:pt x="13543" y="2250"/>
                    </a:lnTo>
                    <a:lnTo>
                      <a:pt x="13643" y="2372"/>
                    </a:lnTo>
                    <a:lnTo>
                      <a:pt x="13751" y="2504"/>
                    </a:lnTo>
                    <a:lnTo>
                      <a:pt x="13857" y="2635"/>
                    </a:lnTo>
                    <a:lnTo>
                      <a:pt x="13914" y="2696"/>
                    </a:lnTo>
                    <a:lnTo>
                      <a:pt x="13971" y="2759"/>
                    </a:lnTo>
                    <a:lnTo>
                      <a:pt x="14028" y="2821"/>
                    </a:lnTo>
                    <a:lnTo>
                      <a:pt x="14090" y="2880"/>
                    </a:lnTo>
                    <a:lnTo>
                      <a:pt x="14187" y="2972"/>
                    </a:lnTo>
                    <a:lnTo>
                      <a:pt x="14291" y="3062"/>
                    </a:lnTo>
                    <a:lnTo>
                      <a:pt x="14399" y="3146"/>
                    </a:lnTo>
                    <a:lnTo>
                      <a:pt x="14453" y="3186"/>
                    </a:lnTo>
                    <a:lnTo>
                      <a:pt x="14510" y="3224"/>
                    </a:lnTo>
                    <a:lnTo>
                      <a:pt x="14567" y="3263"/>
                    </a:lnTo>
                    <a:lnTo>
                      <a:pt x="14624" y="3298"/>
                    </a:lnTo>
                    <a:lnTo>
                      <a:pt x="14683" y="3330"/>
                    </a:lnTo>
                    <a:lnTo>
                      <a:pt x="14744" y="3362"/>
                    </a:lnTo>
                    <a:lnTo>
                      <a:pt x="14803" y="3390"/>
                    </a:lnTo>
                    <a:lnTo>
                      <a:pt x="14865" y="3416"/>
                    </a:lnTo>
                    <a:lnTo>
                      <a:pt x="14930" y="3440"/>
                    </a:lnTo>
                    <a:lnTo>
                      <a:pt x="14993" y="3463"/>
                    </a:lnTo>
                    <a:lnTo>
                      <a:pt x="15038" y="3482"/>
                    </a:lnTo>
                    <a:lnTo>
                      <a:pt x="15085" y="3501"/>
                    </a:lnTo>
                    <a:lnTo>
                      <a:pt x="15128" y="3522"/>
                    </a:lnTo>
                    <a:lnTo>
                      <a:pt x="15172" y="3550"/>
                    </a:lnTo>
                    <a:lnTo>
                      <a:pt x="15258" y="3600"/>
                    </a:lnTo>
                    <a:lnTo>
                      <a:pt x="15339" y="3654"/>
                    </a:lnTo>
                    <a:lnTo>
                      <a:pt x="15440" y="3720"/>
                    </a:lnTo>
                    <a:lnTo>
                      <a:pt x="15537" y="3788"/>
                    </a:lnTo>
                    <a:lnTo>
                      <a:pt x="15635" y="3858"/>
                    </a:lnTo>
                    <a:lnTo>
                      <a:pt x="15729" y="3931"/>
                    </a:lnTo>
                    <a:lnTo>
                      <a:pt x="15825" y="4007"/>
                    </a:lnTo>
                    <a:lnTo>
                      <a:pt x="15917" y="4082"/>
                    </a:lnTo>
                    <a:lnTo>
                      <a:pt x="16006" y="4164"/>
                    </a:lnTo>
                    <a:lnTo>
                      <a:pt x="16093" y="4247"/>
                    </a:lnTo>
                    <a:lnTo>
                      <a:pt x="16177" y="4334"/>
                    </a:lnTo>
                    <a:lnTo>
                      <a:pt x="16255" y="4424"/>
                    </a:lnTo>
                    <a:lnTo>
                      <a:pt x="16334" y="4515"/>
                    </a:lnTo>
                    <a:lnTo>
                      <a:pt x="16407" y="4611"/>
                    </a:lnTo>
                    <a:lnTo>
                      <a:pt x="16475" y="4708"/>
                    </a:lnTo>
                    <a:lnTo>
                      <a:pt x="16540" y="4809"/>
                    </a:lnTo>
                    <a:lnTo>
                      <a:pt x="16600" y="4911"/>
                    </a:lnTo>
                    <a:lnTo>
                      <a:pt x="16657" y="5016"/>
                    </a:lnTo>
                    <a:lnTo>
                      <a:pt x="16683" y="5082"/>
                    </a:lnTo>
                    <a:lnTo>
                      <a:pt x="16711" y="5144"/>
                    </a:lnTo>
                    <a:lnTo>
                      <a:pt x="16735" y="5212"/>
                    </a:lnTo>
                    <a:lnTo>
                      <a:pt x="16760" y="5277"/>
                    </a:lnTo>
                    <a:lnTo>
                      <a:pt x="16800" y="5412"/>
                    </a:lnTo>
                    <a:lnTo>
                      <a:pt x="16840" y="5548"/>
                    </a:lnTo>
                    <a:lnTo>
                      <a:pt x="16887" y="5715"/>
                    </a:lnTo>
                    <a:lnTo>
                      <a:pt x="16906" y="5804"/>
                    </a:lnTo>
                    <a:lnTo>
                      <a:pt x="16925" y="5894"/>
                    </a:lnTo>
                    <a:lnTo>
                      <a:pt x="16939" y="5983"/>
                    </a:lnTo>
                    <a:lnTo>
                      <a:pt x="16941" y="6030"/>
                    </a:lnTo>
                    <a:lnTo>
                      <a:pt x="16944" y="6073"/>
                    </a:lnTo>
                    <a:lnTo>
                      <a:pt x="16944" y="6119"/>
                    </a:lnTo>
                    <a:lnTo>
                      <a:pt x="16941" y="6162"/>
                    </a:lnTo>
                    <a:lnTo>
                      <a:pt x="16939" y="6205"/>
                    </a:lnTo>
                    <a:lnTo>
                      <a:pt x="16930" y="6249"/>
                    </a:lnTo>
                    <a:lnTo>
                      <a:pt x="16927" y="6263"/>
                    </a:lnTo>
                    <a:lnTo>
                      <a:pt x="16922" y="6273"/>
                    </a:lnTo>
                    <a:lnTo>
                      <a:pt x="16911" y="6292"/>
                    </a:lnTo>
                    <a:lnTo>
                      <a:pt x="16897" y="6303"/>
                    </a:lnTo>
                    <a:lnTo>
                      <a:pt x="16882" y="6311"/>
                    </a:lnTo>
                    <a:lnTo>
                      <a:pt x="16852" y="6324"/>
                    </a:lnTo>
                    <a:lnTo>
                      <a:pt x="16838" y="6336"/>
                    </a:lnTo>
                    <a:lnTo>
                      <a:pt x="16828" y="6348"/>
                    </a:lnTo>
                    <a:lnTo>
                      <a:pt x="16814" y="6367"/>
                    </a:lnTo>
                    <a:lnTo>
                      <a:pt x="16822" y="6354"/>
                    </a:lnTo>
                    <a:lnTo>
                      <a:pt x="16816" y="6362"/>
                    </a:lnTo>
                    <a:lnTo>
                      <a:pt x="16808" y="6365"/>
                    </a:lnTo>
                    <a:lnTo>
                      <a:pt x="16800" y="6367"/>
                    </a:lnTo>
                    <a:lnTo>
                      <a:pt x="16791" y="6367"/>
                    </a:lnTo>
                    <a:lnTo>
                      <a:pt x="16776" y="6365"/>
                    </a:lnTo>
                    <a:lnTo>
                      <a:pt x="16760" y="6354"/>
                    </a:lnTo>
                    <a:lnTo>
                      <a:pt x="16746" y="6341"/>
                    </a:lnTo>
                    <a:lnTo>
                      <a:pt x="16730" y="6327"/>
                    </a:lnTo>
                    <a:lnTo>
                      <a:pt x="16711" y="6300"/>
                    </a:lnTo>
                    <a:lnTo>
                      <a:pt x="16667" y="6237"/>
                    </a:lnTo>
                    <a:lnTo>
                      <a:pt x="16629" y="6173"/>
                    </a:lnTo>
                    <a:lnTo>
                      <a:pt x="16594" y="6105"/>
                    </a:lnTo>
                    <a:lnTo>
                      <a:pt x="16565" y="6037"/>
                    </a:lnTo>
                    <a:lnTo>
                      <a:pt x="16537" y="5967"/>
                    </a:lnTo>
                    <a:lnTo>
                      <a:pt x="16513" y="5894"/>
                    </a:lnTo>
                    <a:lnTo>
                      <a:pt x="16488" y="5821"/>
                    </a:lnTo>
                    <a:lnTo>
                      <a:pt x="16467" y="5748"/>
                    </a:lnTo>
                    <a:lnTo>
                      <a:pt x="16426" y="5599"/>
                    </a:lnTo>
                    <a:lnTo>
                      <a:pt x="16382" y="5452"/>
                    </a:lnTo>
                    <a:lnTo>
                      <a:pt x="16361" y="5379"/>
                    </a:lnTo>
                    <a:lnTo>
                      <a:pt x="16337" y="5310"/>
                    </a:lnTo>
                    <a:lnTo>
                      <a:pt x="16309" y="5239"/>
                    </a:lnTo>
                    <a:lnTo>
                      <a:pt x="16279" y="5169"/>
                    </a:lnTo>
                    <a:lnTo>
                      <a:pt x="16255" y="5120"/>
                    </a:lnTo>
                    <a:lnTo>
                      <a:pt x="16229" y="5068"/>
                    </a:lnTo>
                    <a:lnTo>
                      <a:pt x="16171" y="4971"/>
                    </a:lnTo>
                    <a:lnTo>
                      <a:pt x="16112" y="4879"/>
                    </a:lnTo>
                    <a:lnTo>
                      <a:pt x="16046" y="4786"/>
                    </a:lnTo>
                    <a:lnTo>
                      <a:pt x="15976" y="4700"/>
                    </a:lnTo>
                    <a:lnTo>
                      <a:pt x="15900" y="4616"/>
                    </a:lnTo>
                    <a:lnTo>
                      <a:pt x="15822" y="4534"/>
                    </a:lnTo>
                    <a:lnTo>
                      <a:pt x="15740" y="4459"/>
                    </a:lnTo>
                    <a:lnTo>
                      <a:pt x="15656" y="4386"/>
                    </a:lnTo>
                    <a:lnTo>
                      <a:pt x="15567" y="4315"/>
                    </a:lnTo>
                    <a:lnTo>
                      <a:pt x="15477" y="4251"/>
                    </a:lnTo>
                    <a:lnTo>
                      <a:pt x="15383" y="4186"/>
                    </a:lnTo>
                    <a:lnTo>
                      <a:pt x="15287" y="4126"/>
                    </a:lnTo>
                    <a:lnTo>
                      <a:pt x="15190" y="4072"/>
                    </a:lnTo>
                    <a:lnTo>
                      <a:pt x="15092" y="4018"/>
                    </a:lnTo>
                    <a:lnTo>
                      <a:pt x="14993" y="3969"/>
                    </a:lnTo>
                    <a:lnTo>
                      <a:pt x="14909" y="3929"/>
                    </a:lnTo>
                    <a:lnTo>
                      <a:pt x="14822" y="3885"/>
                    </a:lnTo>
                    <a:lnTo>
                      <a:pt x="14737" y="3839"/>
                    </a:lnTo>
                    <a:lnTo>
                      <a:pt x="14653" y="3793"/>
                    </a:lnTo>
                    <a:lnTo>
                      <a:pt x="14488" y="3693"/>
                    </a:lnTo>
                    <a:lnTo>
                      <a:pt x="14323" y="3590"/>
                    </a:lnTo>
                    <a:lnTo>
                      <a:pt x="14161" y="3482"/>
                    </a:lnTo>
                    <a:lnTo>
                      <a:pt x="14004" y="3367"/>
                    </a:lnTo>
                    <a:lnTo>
                      <a:pt x="13849" y="3254"/>
                    </a:lnTo>
                    <a:lnTo>
                      <a:pt x="13699" y="3138"/>
                    </a:lnTo>
                    <a:lnTo>
                      <a:pt x="13640" y="3089"/>
                    </a:lnTo>
                    <a:lnTo>
                      <a:pt x="13586" y="3038"/>
                    </a:lnTo>
                    <a:lnTo>
                      <a:pt x="13534" y="2983"/>
                    </a:lnTo>
                    <a:lnTo>
                      <a:pt x="13483" y="2929"/>
                    </a:lnTo>
                    <a:lnTo>
                      <a:pt x="13388" y="2816"/>
                    </a:lnTo>
                    <a:lnTo>
                      <a:pt x="13290" y="2699"/>
                    </a:lnTo>
                    <a:lnTo>
                      <a:pt x="13242" y="2637"/>
                    </a:lnTo>
                    <a:lnTo>
                      <a:pt x="13187" y="2569"/>
                    </a:lnTo>
                    <a:lnTo>
                      <a:pt x="13130" y="2499"/>
                    </a:lnTo>
                    <a:lnTo>
                      <a:pt x="13074" y="2428"/>
                    </a:lnTo>
                    <a:lnTo>
                      <a:pt x="13012" y="2364"/>
                    </a:lnTo>
                    <a:lnTo>
                      <a:pt x="12979" y="2331"/>
                    </a:lnTo>
                    <a:lnTo>
                      <a:pt x="12946" y="2301"/>
                    </a:lnTo>
                    <a:lnTo>
                      <a:pt x="12914" y="2275"/>
                    </a:lnTo>
                    <a:lnTo>
                      <a:pt x="12879" y="2250"/>
                    </a:lnTo>
                    <a:lnTo>
                      <a:pt x="12843" y="2231"/>
                    </a:lnTo>
                    <a:lnTo>
                      <a:pt x="12808" y="2212"/>
                    </a:lnTo>
                    <a:lnTo>
                      <a:pt x="12792" y="2239"/>
                    </a:lnTo>
                    <a:lnTo>
                      <a:pt x="12816" y="2266"/>
                    </a:lnTo>
                    <a:lnTo>
                      <a:pt x="12838" y="2293"/>
                    </a:lnTo>
                    <a:lnTo>
                      <a:pt x="12857" y="2325"/>
                    </a:lnTo>
                    <a:lnTo>
                      <a:pt x="12873" y="2358"/>
                    </a:lnTo>
                    <a:lnTo>
                      <a:pt x="12903" y="2428"/>
                    </a:lnTo>
                    <a:lnTo>
                      <a:pt x="12930" y="2494"/>
                    </a:lnTo>
                    <a:lnTo>
                      <a:pt x="12970" y="2599"/>
                    </a:lnTo>
                    <a:lnTo>
                      <a:pt x="13008" y="2708"/>
                    </a:lnTo>
                    <a:lnTo>
                      <a:pt x="13041" y="2816"/>
                    </a:lnTo>
                    <a:lnTo>
                      <a:pt x="13069" y="2927"/>
                    </a:lnTo>
                    <a:lnTo>
                      <a:pt x="13125" y="3146"/>
                    </a:lnTo>
                    <a:lnTo>
                      <a:pt x="13155" y="3257"/>
                    </a:lnTo>
                    <a:lnTo>
                      <a:pt x="13187" y="3365"/>
                    </a:lnTo>
                    <a:lnTo>
                      <a:pt x="13198" y="3400"/>
                    </a:lnTo>
                    <a:lnTo>
                      <a:pt x="13212" y="3433"/>
                    </a:lnTo>
                    <a:lnTo>
                      <a:pt x="13226" y="3465"/>
                    </a:lnTo>
                    <a:lnTo>
                      <a:pt x="13245" y="3498"/>
                    </a:lnTo>
                    <a:lnTo>
                      <a:pt x="13264" y="3527"/>
                    </a:lnTo>
                    <a:lnTo>
                      <a:pt x="13282" y="3557"/>
                    </a:lnTo>
                    <a:lnTo>
                      <a:pt x="13304" y="3588"/>
                    </a:lnTo>
                    <a:lnTo>
                      <a:pt x="13328" y="3612"/>
                    </a:lnTo>
                    <a:lnTo>
                      <a:pt x="13353" y="3639"/>
                    </a:lnTo>
                    <a:lnTo>
                      <a:pt x="13377" y="3663"/>
                    </a:lnTo>
                    <a:lnTo>
                      <a:pt x="13407" y="3685"/>
                    </a:lnTo>
                    <a:lnTo>
                      <a:pt x="13434" y="3706"/>
                    </a:lnTo>
                    <a:lnTo>
                      <a:pt x="13464" y="3725"/>
                    </a:lnTo>
                    <a:lnTo>
                      <a:pt x="13497" y="3741"/>
                    </a:lnTo>
                    <a:lnTo>
                      <a:pt x="13529" y="3758"/>
                    </a:lnTo>
                    <a:lnTo>
                      <a:pt x="13562" y="3771"/>
                    </a:lnTo>
                    <a:lnTo>
                      <a:pt x="13610" y="3788"/>
                    </a:lnTo>
                    <a:lnTo>
                      <a:pt x="13659" y="3798"/>
                    </a:lnTo>
                    <a:lnTo>
                      <a:pt x="13708" y="3804"/>
                    </a:lnTo>
                    <a:lnTo>
                      <a:pt x="13757" y="3804"/>
                    </a:lnTo>
                    <a:lnTo>
                      <a:pt x="13808" y="3804"/>
                    </a:lnTo>
                    <a:lnTo>
                      <a:pt x="13857" y="3798"/>
                    </a:lnTo>
                    <a:lnTo>
                      <a:pt x="13906" y="3793"/>
                    </a:lnTo>
                    <a:lnTo>
                      <a:pt x="13955" y="3785"/>
                    </a:lnTo>
                    <a:lnTo>
                      <a:pt x="13968" y="3783"/>
                    </a:lnTo>
                    <a:lnTo>
                      <a:pt x="13979" y="3785"/>
                    </a:lnTo>
                    <a:lnTo>
                      <a:pt x="13990" y="3788"/>
                    </a:lnTo>
                    <a:lnTo>
                      <a:pt x="14000" y="3793"/>
                    </a:lnTo>
                    <a:lnTo>
                      <a:pt x="14022" y="3809"/>
                    </a:lnTo>
                    <a:lnTo>
                      <a:pt x="14041" y="3828"/>
                    </a:lnTo>
                    <a:lnTo>
                      <a:pt x="14060" y="3850"/>
                    </a:lnTo>
                    <a:lnTo>
                      <a:pt x="14077" y="3871"/>
                    </a:lnTo>
                    <a:lnTo>
                      <a:pt x="14101" y="3910"/>
                    </a:lnTo>
                    <a:lnTo>
                      <a:pt x="14126" y="3945"/>
                    </a:lnTo>
                    <a:lnTo>
                      <a:pt x="14145" y="3983"/>
                    </a:lnTo>
                    <a:lnTo>
                      <a:pt x="14176" y="4061"/>
                    </a:lnTo>
                    <a:lnTo>
                      <a:pt x="14209" y="4139"/>
                    </a:lnTo>
                    <a:lnTo>
                      <a:pt x="14228" y="4178"/>
                    </a:lnTo>
                    <a:lnTo>
                      <a:pt x="14247" y="4216"/>
                    </a:lnTo>
                    <a:lnTo>
                      <a:pt x="14291" y="4296"/>
                    </a:lnTo>
                    <a:lnTo>
                      <a:pt x="14337" y="4374"/>
                    </a:lnTo>
                    <a:lnTo>
                      <a:pt x="14434" y="4532"/>
                    </a:lnTo>
                    <a:lnTo>
                      <a:pt x="14499" y="4632"/>
                    </a:lnTo>
                    <a:lnTo>
                      <a:pt x="14567" y="4732"/>
                    </a:lnTo>
                    <a:lnTo>
                      <a:pt x="14640" y="4827"/>
                    </a:lnTo>
                    <a:lnTo>
                      <a:pt x="14716" y="4922"/>
                    </a:lnTo>
                    <a:lnTo>
                      <a:pt x="14751" y="4960"/>
                    </a:lnTo>
                    <a:lnTo>
                      <a:pt x="14789" y="4998"/>
                    </a:lnTo>
                    <a:lnTo>
                      <a:pt x="14827" y="5033"/>
                    </a:lnTo>
                    <a:lnTo>
                      <a:pt x="14865" y="5065"/>
                    </a:lnTo>
                    <a:lnTo>
                      <a:pt x="14946" y="5131"/>
                    </a:lnTo>
                    <a:lnTo>
                      <a:pt x="14984" y="5166"/>
                    </a:lnTo>
                    <a:lnTo>
                      <a:pt x="15022" y="5200"/>
                    </a:lnTo>
                    <a:lnTo>
                      <a:pt x="15057" y="5239"/>
                    </a:lnTo>
                    <a:lnTo>
                      <a:pt x="15090" y="5277"/>
                    </a:lnTo>
                    <a:lnTo>
                      <a:pt x="15123" y="5317"/>
                    </a:lnTo>
                    <a:lnTo>
                      <a:pt x="15153" y="5360"/>
                    </a:lnTo>
                    <a:lnTo>
                      <a:pt x="15179" y="5404"/>
                    </a:lnTo>
                    <a:lnTo>
                      <a:pt x="15204" y="5447"/>
                    </a:lnTo>
                    <a:lnTo>
                      <a:pt x="15226" y="5496"/>
                    </a:lnTo>
                    <a:lnTo>
                      <a:pt x="15242" y="5541"/>
                    </a:lnTo>
                    <a:lnTo>
                      <a:pt x="15258" y="5590"/>
                    </a:lnTo>
                    <a:lnTo>
                      <a:pt x="15269" y="5639"/>
                    </a:lnTo>
                    <a:lnTo>
                      <a:pt x="15277" y="5688"/>
                    </a:lnTo>
                    <a:lnTo>
                      <a:pt x="15282" y="5739"/>
                    </a:lnTo>
                    <a:lnTo>
                      <a:pt x="15280" y="5788"/>
                    </a:lnTo>
                    <a:lnTo>
                      <a:pt x="15277" y="5840"/>
                    </a:lnTo>
                    <a:lnTo>
                      <a:pt x="15266" y="5891"/>
                    </a:lnTo>
                    <a:lnTo>
                      <a:pt x="15252" y="5940"/>
                    </a:lnTo>
                    <a:lnTo>
                      <a:pt x="15233" y="5986"/>
                    </a:lnTo>
                    <a:lnTo>
                      <a:pt x="15212" y="6032"/>
                    </a:lnTo>
                    <a:lnTo>
                      <a:pt x="15188" y="6078"/>
                    </a:lnTo>
                    <a:lnTo>
                      <a:pt x="15160" y="6122"/>
                    </a:lnTo>
                    <a:lnTo>
                      <a:pt x="15130" y="6162"/>
                    </a:lnTo>
                    <a:lnTo>
                      <a:pt x="15099" y="6202"/>
                    </a:lnTo>
                    <a:lnTo>
                      <a:pt x="15063" y="6237"/>
                    </a:lnTo>
                    <a:lnTo>
                      <a:pt x="15031" y="6273"/>
                    </a:lnTo>
                    <a:lnTo>
                      <a:pt x="14993" y="6303"/>
                    </a:lnTo>
                    <a:lnTo>
                      <a:pt x="14958" y="6327"/>
                    </a:lnTo>
                    <a:lnTo>
                      <a:pt x="14920" y="6348"/>
                    </a:lnTo>
                    <a:lnTo>
                      <a:pt x="14878" y="6367"/>
                    </a:lnTo>
                    <a:lnTo>
                      <a:pt x="14841" y="6381"/>
                    </a:lnTo>
                    <a:lnTo>
                      <a:pt x="14800" y="6392"/>
                    </a:lnTo>
                    <a:lnTo>
                      <a:pt x="14756" y="6397"/>
                    </a:lnTo>
                    <a:lnTo>
                      <a:pt x="14716" y="6402"/>
                    </a:lnTo>
                    <a:lnTo>
                      <a:pt x="14673" y="6402"/>
                    </a:lnTo>
                    <a:lnTo>
                      <a:pt x="14632" y="6400"/>
                    </a:lnTo>
                    <a:lnTo>
                      <a:pt x="14589" y="6395"/>
                    </a:lnTo>
                    <a:lnTo>
                      <a:pt x="14545" y="6386"/>
                    </a:lnTo>
                    <a:lnTo>
                      <a:pt x="14505" y="6376"/>
                    </a:lnTo>
                    <a:lnTo>
                      <a:pt x="14462" y="6362"/>
                    </a:lnTo>
                    <a:lnTo>
                      <a:pt x="14420" y="6346"/>
                    </a:lnTo>
                    <a:lnTo>
                      <a:pt x="14380" y="6327"/>
                    </a:lnTo>
                    <a:lnTo>
                      <a:pt x="14364" y="6322"/>
                    </a:lnTo>
                    <a:lnTo>
                      <a:pt x="14347" y="6322"/>
                    </a:lnTo>
                    <a:lnTo>
                      <a:pt x="14331" y="6322"/>
                    </a:lnTo>
                    <a:lnTo>
                      <a:pt x="14315" y="6324"/>
                    </a:lnTo>
                    <a:lnTo>
                      <a:pt x="14285" y="6336"/>
                    </a:lnTo>
                    <a:lnTo>
                      <a:pt x="14250" y="6352"/>
                    </a:lnTo>
                    <a:lnTo>
                      <a:pt x="14223" y="6365"/>
                    </a:lnTo>
                    <a:lnTo>
                      <a:pt x="14193" y="6376"/>
                    </a:lnTo>
                    <a:lnTo>
                      <a:pt x="14161" y="6384"/>
                    </a:lnTo>
                    <a:lnTo>
                      <a:pt x="14145" y="6384"/>
                    </a:lnTo>
                    <a:lnTo>
                      <a:pt x="14128" y="6384"/>
                    </a:lnTo>
                    <a:lnTo>
                      <a:pt x="14112" y="6378"/>
                    </a:lnTo>
                    <a:lnTo>
                      <a:pt x="14098" y="6373"/>
                    </a:lnTo>
                    <a:lnTo>
                      <a:pt x="14077" y="6360"/>
                    </a:lnTo>
                    <a:lnTo>
                      <a:pt x="14065" y="6352"/>
                    </a:lnTo>
                    <a:lnTo>
                      <a:pt x="14055" y="6348"/>
                    </a:lnTo>
                    <a:lnTo>
                      <a:pt x="14041" y="6348"/>
                    </a:lnTo>
                    <a:lnTo>
                      <a:pt x="14028" y="6354"/>
                    </a:lnTo>
                    <a:lnTo>
                      <a:pt x="14000" y="6367"/>
                    </a:lnTo>
                    <a:lnTo>
                      <a:pt x="13973" y="6378"/>
                    </a:lnTo>
                    <a:lnTo>
                      <a:pt x="13943" y="6386"/>
                    </a:lnTo>
                    <a:lnTo>
                      <a:pt x="13917" y="6392"/>
                    </a:lnTo>
                    <a:lnTo>
                      <a:pt x="13884" y="6395"/>
                    </a:lnTo>
                    <a:lnTo>
                      <a:pt x="13851" y="6392"/>
                    </a:lnTo>
                    <a:lnTo>
                      <a:pt x="13825" y="6386"/>
                    </a:lnTo>
                    <a:lnTo>
                      <a:pt x="13797" y="6376"/>
                    </a:lnTo>
                    <a:lnTo>
                      <a:pt x="13773" y="6362"/>
                    </a:lnTo>
                    <a:lnTo>
                      <a:pt x="13751" y="6346"/>
                    </a:lnTo>
                    <a:lnTo>
                      <a:pt x="13732" y="6324"/>
                    </a:lnTo>
                    <a:lnTo>
                      <a:pt x="13713" y="6303"/>
                    </a:lnTo>
                    <a:lnTo>
                      <a:pt x="13699" y="6278"/>
                    </a:lnTo>
                    <a:lnTo>
                      <a:pt x="13684" y="6254"/>
                    </a:lnTo>
                    <a:lnTo>
                      <a:pt x="13673" y="6227"/>
                    </a:lnTo>
                    <a:lnTo>
                      <a:pt x="13661" y="6197"/>
                    </a:lnTo>
                    <a:lnTo>
                      <a:pt x="13654" y="6170"/>
                    </a:lnTo>
                    <a:lnTo>
                      <a:pt x="13649" y="6140"/>
                    </a:lnTo>
                    <a:lnTo>
                      <a:pt x="13643" y="6113"/>
                    </a:lnTo>
                    <a:lnTo>
                      <a:pt x="13640" y="6084"/>
                    </a:lnTo>
                    <a:lnTo>
                      <a:pt x="13637" y="6040"/>
                    </a:lnTo>
                    <a:lnTo>
                      <a:pt x="13640" y="5997"/>
                    </a:lnTo>
                    <a:lnTo>
                      <a:pt x="13645" y="5957"/>
                    </a:lnTo>
                    <a:lnTo>
                      <a:pt x="13654" y="5918"/>
                    </a:lnTo>
                    <a:lnTo>
                      <a:pt x="13668" y="5883"/>
                    </a:lnTo>
                    <a:lnTo>
                      <a:pt x="13684" y="5851"/>
                    </a:lnTo>
                    <a:lnTo>
                      <a:pt x="13703" y="5823"/>
                    </a:lnTo>
                    <a:lnTo>
                      <a:pt x="13724" y="5797"/>
                    </a:lnTo>
                    <a:lnTo>
                      <a:pt x="13751" y="5772"/>
                    </a:lnTo>
                    <a:lnTo>
                      <a:pt x="13778" y="5753"/>
                    </a:lnTo>
                    <a:lnTo>
                      <a:pt x="13811" y="5736"/>
                    </a:lnTo>
                    <a:lnTo>
                      <a:pt x="13846" y="5720"/>
                    </a:lnTo>
                    <a:lnTo>
                      <a:pt x="13882" y="5710"/>
                    </a:lnTo>
                    <a:lnTo>
                      <a:pt x="13922" y="5701"/>
                    </a:lnTo>
                    <a:lnTo>
                      <a:pt x="13966" y="5699"/>
                    </a:lnTo>
                    <a:lnTo>
                      <a:pt x="14011" y="5696"/>
                    </a:lnTo>
                    <a:lnTo>
                      <a:pt x="14020" y="5682"/>
                    </a:lnTo>
                    <a:lnTo>
                      <a:pt x="14028" y="5670"/>
                    </a:lnTo>
                    <a:lnTo>
                      <a:pt x="14033" y="5609"/>
                    </a:lnTo>
                    <a:lnTo>
                      <a:pt x="14033" y="5548"/>
                    </a:lnTo>
                    <a:lnTo>
                      <a:pt x="14028" y="5487"/>
                    </a:lnTo>
                    <a:lnTo>
                      <a:pt x="14020" y="5428"/>
                    </a:lnTo>
                    <a:lnTo>
                      <a:pt x="14006" y="5369"/>
                    </a:lnTo>
                    <a:lnTo>
                      <a:pt x="13990" y="5310"/>
                    </a:lnTo>
                    <a:lnTo>
                      <a:pt x="13968" y="5252"/>
                    </a:lnTo>
                    <a:lnTo>
                      <a:pt x="13946" y="5198"/>
                    </a:lnTo>
                    <a:lnTo>
                      <a:pt x="13931" y="5163"/>
                    </a:lnTo>
                    <a:lnTo>
                      <a:pt x="13908" y="5125"/>
                    </a:lnTo>
                    <a:lnTo>
                      <a:pt x="13887" y="5089"/>
                    </a:lnTo>
                    <a:lnTo>
                      <a:pt x="13863" y="5052"/>
                    </a:lnTo>
                    <a:lnTo>
                      <a:pt x="13833" y="5014"/>
                    </a:lnTo>
                    <a:lnTo>
                      <a:pt x="13802" y="4976"/>
                    </a:lnTo>
                    <a:lnTo>
                      <a:pt x="13773" y="4938"/>
                    </a:lnTo>
                    <a:lnTo>
                      <a:pt x="13738" y="4903"/>
                    </a:lnTo>
                    <a:lnTo>
                      <a:pt x="13703" y="4870"/>
                    </a:lnTo>
                    <a:lnTo>
                      <a:pt x="13668" y="4840"/>
                    </a:lnTo>
                    <a:lnTo>
                      <a:pt x="13629" y="4814"/>
                    </a:lnTo>
                    <a:lnTo>
                      <a:pt x="13591" y="4790"/>
                    </a:lnTo>
                    <a:lnTo>
                      <a:pt x="13553" y="4771"/>
                    </a:lnTo>
                    <a:lnTo>
                      <a:pt x="13513" y="4754"/>
                    </a:lnTo>
                    <a:lnTo>
                      <a:pt x="13472" y="4743"/>
                    </a:lnTo>
                    <a:lnTo>
                      <a:pt x="13431" y="4741"/>
                    </a:lnTo>
                    <a:lnTo>
                      <a:pt x="13250" y="4729"/>
                    </a:lnTo>
                    <a:lnTo>
                      <a:pt x="13160" y="4722"/>
                    </a:lnTo>
                    <a:lnTo>
                      <a:pt x="13069" y="4713"/>
                    </a:lnTo>
                    <a:lnTo>
                      <a:pt x="12979" y="4703"/>
                    </a:lnTo>
                    <a:lnTo>
                      <a:pt x="12886" y="4689"/>
                    </a:lnTo>
                    <a:lnTo>
                      <a:pt x="12797" y="4675"/>
                    </a:lnTo>
                    <a:lnTo>
                      <a:pt x="12707" y="4659"/>
                    </a:lnTo>
                    <a:lnTo>
                      <a:pt x="12618" y="4643"/>
                    </a:lnTo>
                    <a:lnTo>
                      <a:pt x="12529" y="4621"/>
                    </a:lnTo>
                    <a:lnTo>
                      <a:pt x="12439" y="4600"/>
                    </a:lnTo>
                    <a:lnTo>
                      <a:pt x="12350" y="4578"/>
                    </a:lnTo>
                    <a:lnTo>
                      <a:pt x="12263" y="4551"/>
                    </a:lnTo>
                    <a:lnTo>
                      <a:pt x="12176" y="4524"/>
                    </a:lnTo>
                    <a:lnTo>
                      <a:pt x="12092" y="4494"/>
                    </a:lnTo>
                    <a:lnTo>
                      <a:pt x="12006" y="4461"/>
                    </a:lnTo>
                    <a:lnTo>
                      <a:pt x="11903" y="4418"/>
                    </a:lnTo>
                    <a:lnTo>
                      <a:pt x="11803" y="4369"/>
                    </a:lnTo>
                    <a:lnTo>
                      <a:pt x="11706" y="4315"/>
                    </a:lnTo>
                    <a:lnTo>
                      <a:pt x="11656" y="4289"/>
                    </a:lnTo>
                    <a:lnTo>
                      <a:pt x="11610" y="4259"/>
                    </a:lnTo>
                    <a:lnTo>
                      <a:pt x="11565" y="4226"/>
                    </a:lnTo>
                    <a:lnTo>
                      <a:pt x="11521" y="4193"/>
                    </a:lnTo>
                    <a:lnTo>
                      <a:pt x="11478" y="4158"/>
                    </a:lnTo>
                    <a:lnTo>
                      <a:pt x="11434" y="4120"/>
                    </a:lnTo>
                    <a:lnTo>
                      <a:pt x="11393" y="4082"/>
                    </a:lnTo>
                    <a:lnTo>
                      <a:pt x="11356" y="4042"/>
                    </a:lnTo>
                    <a:lnTo>
                      <a:pt x="11318" y="4002"/>
                    </a:lnTo>
                    <a:lnTo>
                      <a:pt x="11283" y="3958"/>
                    </a:lnTo>
                    <a:lnTo>
                      <a:pt x="11274" y="3950"/>
                    </a:lnTo>
                    <a:lnTo>
                      <a:pt x="11266" y="3945"/>
                    </a:lnTo>
                    <a:lnTo>
                      <a:pt x="11258" y="3945"/>
                    </a:lnTo>
                    <a:lnTo>
                      <a:pt x="11250" y="3945"/>
                    </a:lnTo>
                    <a:lnTo>
                      <a:pt x="11244" y="3950"/>
                    </a:lnTo>
                    <a:lnTo>
                      <a:pt x="11236" y="3955"/>
                    </a:lnTo>
                    <a:lnTo>
                      <a:pt x="11220" y="3974"/>
                    </a:lnTo>
                    <a:lnTo>
                      <a:pt x="11206" y="3996"/>
                    </a:lnTo>
                    <a:lnTo>
                      <a:pt x="11193" y="4018"/>
                    </a:lnTo>
                    <a:lnTo>
                      <a:pt x="11168" y="4061"/>
                    </a:lnTo>
                    <a:lnTo>
                      <a:pt x="11136" y="4113"/>
                    </a:lnTo>
                    <a:lnTo>
                      <a:pt x="11109" y="4167"/>
                    </a:lnTo>
                    <a:lnTo>
                      <a:pt x="11088" y="4210"/>
                    </a:lnTo>
                    <a:lnTo>
                      <a:pt x="11069" y="4253"/>
                    </a:lnTo>
                    <a:lnTo>
                      <a:pt x="11052" y="4296"/>
                    </a:lnTo>
                    <a:lnTo>
                      <a:pt x="11036" y="4343"/>
                    </a:lnTo>
                    <a:lnTo>
                      <a:pt x="11025" y="4388"/>
                    </a:lnTo>
                    <a:lnTo>
                      <a:pt x="11017" y="4435"/>
                    </a:lnTo>
                    <a:lnTo>
                      <a:pt x="11011" y="4480"/>
                    </a:lnTo>
                    <a:lnTo>
                      <a:pt x="11008" y="4529"/>
                    </a:lnTo>
                    <a:lnTo>
                      <a:pt x="11011" y="4551"/>
                    </a:lnTo>
                    <a:lnTo>
                      <a:pt x="11014" y="4573"/>
                    </a:lnTo>
                    <a:lnTo>
                      <a:pt x="11022" y="4614"/>
                    </a:lnTo>
                    <a:lnTo>
                      <a:pt x="11039" y="4649"/>
                    </a:lnTo>
                    <a:lnTo>
                      <a:pt x="11057" y="4684"/>
                    </a:lnTo>
                    <a:lnTo>
                      <a:pt x="11079" y="4717"/>
                    </a:lnTo>
                    <a:lnTo>
                      <a:pt x="11104" y="4748"/>
                    </a:lnTo>
                    <a:lnTo>
                      <a:pt x="11152" y="4814"/>
                    </a:lnTo>
                    <a:lnTo>
                      <a:pt x="11163" y="4833"/>
                    </a:lnTo>
                    <a:lnTo>
                      <a:pt x="11171" y="4849"/>
                    </a:lnTo>
                    <a:lnTo>
                      <a:pt x="11179" y="4865"/>
                    </a:lnTo>
                    <a:lnTo>
                      <a:pt x="11182" y="4884"/>
                    </a:lnTo>
                    <a:lnTo>
                      <a:pt x="11185" y="4901"/>
                    </a:lnTo>
                    <a:lnTo>
                      <a:pt x="11185" y="4917"/>
                    </a:lnTo>
                    <a:lnTo>
                      <a:pt x="11185" y="4936"/>
                    </a:lnTo>
                    <a:lnTo>
                      <a:pt x="11179" y="4952"/>
                    </a:lnTo>
                    <a:lnTo>
                      <a:pt x="11168" y="4987"/>
                    </a:lnTo>
                    <a:lnTo>
                      <a:pt x="11152" y="5023"/>
                    </a:lnTo>
                    <a:lnTo>
                      <a:pt x="11130" y="5054"/>
                    </a:lnTo>
                    <a:lnTo>
                      <a:pt x="11106" y="5089"/>
                    </a:lnTo>
                    <a:lnTo>
                      <a:pt x="11076" y="5122"/>
                    </a:lnTo>
                    <a:lnTo>
                      <a:pt x="11046" y="5155"/>
                    </a:lnTo>
                    <a:lnTo>
                      <a:pt x="10984" y="5214"/>
                    </a:lnTo>
                    <a:lnTo>
                      <a:pt x="10924" y="5268"/>
                    </a:lnTo>
                    <a:lnTo>
                      <a:pt x="10876" y="5317"/>
                    </a:lnTo>
                    <a:lnTo>
                      <a:pt x="10794" y="5401"/>
                    </a:lnTo>
                    <a:lnTo>
                      <a:pt x="10700" y="5506"/>
                    </a:lnTo>
                    <a:lnTo>
                      <a:pt x="10648" y="5566"/>
                    </a:lnTo>
                    <a:lnTo>
                      <a:pt x="10599" y="5631"/>
                    </a:lnTo>
                    <a:lnTo>
                      <a:pt x="10548" y="5696"/>
                    </a:lnTo>
                    <a:lnTo>
                      <a:pt x="10501" y="5764"/>
                    </a:lnTo>
                    <a:lnTo>
                      <a:pt x="10458" y="5835"/>
                    </a:lnTo>
                    <a:lnTo>
                      <a:pt x="10421" y="5905"/>
                    </a:lnTo>
                    <a:lnTo>
                      <a:pt x="10388" y="5975"/>
                    </a:lnTo>
                    <a:lnTo>
                      <a:pt x="10374" y="6011"/>
                    </a:lnTo>
                    <a:lnTo>
                      <a:pt x="10364" y="6045"/>
                    </a:lnTo>
                    <a:lnTo>
                      <a:pt x="10353" y="6078"/>
                    </a:lnTo>
                    <a:lnTo>
                      <a:pt x="10348" y="6113"/>
                    </a:lnTo>
                    <a:lnTo>
                      <a:pt x="10341" y="6146"/>
                    </a:lnTo>
                    <a:lnTo>
                      <a:pt x="10339" y="6178"/>
                    </a:lnTo>
                    <a:lnTo>
                      <a:pt x="10341" y="6211"/>
                    </a:lnTo>
                    <a:lnTo>
                      <a:pt x="10345" y="6244"/>
                    </a:lnTo>
                    <a:lnTo>
                      <a:pt x="10353" y="6273"/>
                    </a:lnTo>
                    <a:lnTo>
                      <a:pt x="10360" y="6303"/>
                    </a:lnTo>
                    <a:lnTo>
                      <a:pt x="10369" y="6322"/>
                    </a:lnTo>
                    <a:lnTo>
                      <a:pt x="10372" y="6343"/>
                    </a:lnTo>
                    <a:lnTo>
                      <a:pt x="10372" y="6360"/>
                    </a:lnTo>
                    <a:lnTo>
                      <a:pt x="10372" y="6376"/>
                    </a:lnTo>
                    <a:lnTo>
                      <a:pt x="10366" y="6392"/>
                    </a:lnTo>
                    <a:lnTo>
                      <a:pt x="10358" y="6406"/>
                    </a:lnTo>
                    <a:lnTo>
                      <a:pt x="10348" y="6419"/>
                    </a:lnTo>
                    <a:lnTo>
                      <a:pt x="10336" y="6430"/>
                    </a:lnTo>
                    <a:lnTo>
                      <a:pt x="10320" y="6440"/>
                    </a:lnTo>
                    <a:lnTo>
                      <a:pt x="10304" y="6451"/>
                    </a:lnTo>
                    <a:lnTo>
                      <a:pt x="10268" y="6468"/>
                    </a:lnTo>
                    <a:lnTo>
                      <a:pt x="10226" y="6479"/>
                    </a:lnTo>
                    <a:lnTo>
                      <a:pt x="10179" y="6489"/>
                    </a:lnTo>
                    <a:lnTo>
                      <a:pt x="10130" y="6494"/>
                    </a:lnTo>
                    <a:lnTo>
                      <a:pt x="10082" y="6501"/>
                    </a:lnTo>
                    <a:lnTo>
                      <a:pt x="9987" y="6503"/>
                    </a:lnTo>
                    <a:lnTo>
                      <a:pt x="9906" y="6501"/>
                    </a:lnTo>
                    <a:lnTo>
                      <a:pt x="9852" y="6498"/>
                    </a:lnTo>
                    <a:lnTo>
                      <a:pt x="9800" y="6498"/>
                    </a:lnTo>
                    <a:lnTo>
                      <a:pt x="9751" y="6503"/>
                    </a:lnTo>
                    <a:lnTo>
                      <a:pt x="9700" y="6511"/>
                    </a:lnTo>
                    <a:lnTo>
                      <a:pt x="9650" y="6522"/>
                    </a:lnTo>
                    <a:lnTo>
                      <a:pt x="9601" y="6536"/>
                    </a:lnTo>
                    <a:lnTo>
                      <a:pt x="9553" y="6552"/>
                    </a:lnTo>
                    <a:lnTo>
                      <a:pt x="9507" y="6574"/>
                    </a:lnTo>
                    <a:lnTo>
                      <a:pt x="9464" y="6595"/>
                    </a:lnTo>
                    <a:lnTo>
                      <a:pt x="9455" y="6595"/>
                    </a:lnTo>
                    <a:lnTo>
                      <a:pt x="9445" y="6590"/>
                    </a:lnTo>
                    <a:lnTo>
                      <a:pt x="9406" y="6568"/>
                    </a:lnTo>
                    <a:lnTo>
                      <a:pt x="9350" y="6530"/>
                    </a:lnTo>
                    <a:lnTo>
                      <a:pt x="9336" y="6525"/>
                    </a:lnTo>
                    <a:lnTo>
                      <a:pt x="9326" y="6525"/>
                    </a:lnTo>
                    <a:lnTo>
                      <a:pt x="9317" y="6530"/>
                    </a:lnTo>
                    <a:lnTo>
                      <a:pt x="9309" y="6536"/>
                    </a:lnTo>
                    <a:lnTo>
                      <a:pt x="9290" y="6555"/>
                    </a:lnTo>
                    <a:lnTo>
                      <a:pt x="9269" y="6574"/>
                    </a:lnTo>
                    <a:lnTo>
                      <a:pt x="9247" y="6590"/>
                    </a:lnTo>
                    <a:lnTo>
                      <a:pt x="9225" y="6598"/>
                    </a:lnTo>
                    <a:lnTo>
                      <a:pt x="9204" y="6604"/>
                    </a:lnTo>
                    <a:lnTo>
                      <a:pt x="9180" y="6606"/>
                    </a:lnTo>
                    <a:lnTo>
                      <a:pt x="9157" y="6604"/>
                    </a:lnTo>
                    <a:lnTo>
                      <a:pt x="9136" y="6598"/>
                    </a:lnTo>
                    <a:lnTo>
                      <a:pt x="9112" y="6587"/>
                    </a:lnTo>
                    <a:lnTo>
                      <a:pt x="9090" y="6576"/>
                    </a:lnTo>
                    <a:lnTo>
                      <a:pt x="9076" y="6565"/>
                    </a:lnTo>
                    <a:lnTo>
                      <a:pt x="9063" y="6552"/>
                    </a:lnTo>
                    <a:lnTo>
                      <a:pt x="9046" y="6525"/>
                    </a:lnTo>
                    <a:lnTo>
                      <a:pt x="9035" y="6514"/>
                    </a:lnTo>
                    <a:lnTo>
                      <a:pt x="9025" y="6508"/>
                    </a:lnTo>
                    <a:lnTo>
                      <a:pt x="9014" y="6506"/>
                    </a:lnTo>
                    <a:lnTo>
                      <a:pt x="8995" y="6511"/>
                    </a:lnTo>
                    <a:lnTo>
                      <a:pt x="8978" y="6517"/>
                    </a:lnTo>
                    <a:lnTo>
                      <a:pt x="8960" y="6522"/>
                    </a:lnTo>
                    <a:lnTo>
                      <a:pt x="8943" y="6522"/>
                    </a:lnTo>
                    <a:lnTo>
                      <a:pt x="8927" y="6525"/>
                    </a:lnTo>
                    <a:lnTo>
                      <a:pt x="8914" y="6522"/>
                    </a:lnTo>
                    <a:lnTo>
                      <a:pt x="8898" y="6519"/>
                    </a:lnTo>
                    <a:lnTo>
                      <a:pt x="8884" y="6517"/>
                    </a:lnTo>
                    <a:lnTo>
                      <a:pt x="8870" y="6508"/>
                    </a:lnTo>
                    <a:lnTo>
                      <a:pt x="8856" y="6503"/>
                    </a:lnTo>
                    <a:lnTo>
                      <a:pt x="8846" y="6492"/>
                    </a:lnTo>
                    <a:lnTo>
                      <a:pt x="8825" y="6470"/>
                    </a:lnTo>
                    <a:lnTo>
                      <a:pt x="8805" y="6444"/>
                    </a:lnTo>
                    <a:lnTo>
                      <a:pt x="8788" y="6411"/>
                    </a:lnTo>
                    <a:lnTo>
                      <a:pt x="8781" y="6384"/>
                    </a:lnTo>
                    <a:lnTo>
                      <a:pt x="8773" y="6354"/>
                    </a:lnTo>
                    <a:lnTo>
                      <a:pt x="8767" y="6324"/>
                    </a:lnTo>
                    <a:lnTo>
                      <a:pt x="8764" y="6292"/>
                    </a:lnTo>
                    <a:lnTo>
                      <a:pt x="8762" y="6259"/>
                    </a:lnTo>
                    <a:lnTo>
                      <a:pt x="8764" y="6227"/>
                    </a:lnTo>
                    <a:lnTo>
                      <a:pt x="8764" y="6192"/>
                    </a:lnTo>
                    <a:lnTo>
                      <a:pt x="8770" y="6159"/>
                    </a:lnTo>
                    <a:lnTo>
                      <a:pt x="8776" y="6124"/>
                    </a:lnTo>
                    <a:lnTo>
                      <a:pt x="8783" y="6091"/>
                    </a:lnTo>
                    <a:lnTo>
                      <a:pt x="8792" y="6059"/>
                    </a:lnTo>
                    <a:lnTo>
                      <a:pt x="8802" y="6030"/>
                    </a:lnTo>
                    <a:lnTo>
                      <a:pt x="8813" y="6000"/>
                    </a:lnTo>
                    <a:lnTo>
                      <a:pt x="8827" y="5972"/>
                    </a:lnTo>
                    <a:lnTo>
                      <a:pt x="8844" y="5945"/>
                    </a:lnTo>
                    <a:lnTo>
                      <a:pt x="8859" y="5924"/>
                    </a:lnTo>
                    <a:lnTo>
                      <a:pt x="8886" y="5894"/>
                    </a:lnTo>
                    <a:lnTo>
                      <a:pt x="8914" y="5867"/>
                    </a:lnTo>
                    <a:lnTo>
                      <a:pt x="8943" y="5847"/>
                    </a:lnTo>
                    <a:lnTo>
                      <a:pt x="8976" y="5835"/>
                    </a:lnTo>
                    <a:lnTo>
                      <a:pt x="9009" y="5823"/>
                    </a:lnTo>
                    <a:lnTo>
                      <a:pt x="9044" y="5818"/>
                    </a:lnTo>
                    <a:lnTo>
                      <a:pt x="9079" y="5818"/>
                    </a:lnTo>
                    <a:lnTo>
                      <a:pt x="9114" y="5818"/>
                    </a:lnTo>
                    <a:lnTo>
                      <a:pt x="9150" y="5823"/>
                    </a:lnTo>
                    <a:lnTo>
                      <a:pt x="9185" y="5828"/>
                    </a:lnTo>
                    <a:lnTo>
                      <a:pt x="9220" y="5840"/>
                    </a:lnTo>
                    <a:lnTo>
                      <a:pt x="9255" y="5851"/>
                    </a:lnTo>
                    <a:lnTo>
                      <a:pt x="9323" y="5875"/>
                    </a:lnTo>
                    <a:lnTo>
                      <a:pt x="9391" y="5901"/>
                    </a:lnTo>
                    <a:lnTo>
                      <a:pt x="9423" y="5913"/>
                    </a:lnTo>
                    <a:lnTo>
                      <a:pt x="9458" y="5921"/>
                    </a:lnTo>
                    <a:lnTo>
                      <a:pt x="9491" y="5924"/>
                    </a:lnTo>
                    <a:lnTo>
                      <a:pt x="9523" y="5926"/>
                    </a:lnTo>
                    <a:lnTo>
                      <a:pt x="9553" y="5924"/>
                    </a:lnTo>
                    <a:lnTo>
                      <a:pt x="9586" y="5915"/>
                    </a:lnTo>
                    <a:lnTo>
                      <a:pt x="9613" y="5908"/>
                    </a:lnTo>
                    <a:lnTo>
                      <a:pt x="9643" y="5894"/>
                    </a:lnTo>
                    <a:lnTo>
                      <a:pt x="9669" y="5880"/>
                    </a:lnTo>
                    <a:lnTo>
                      <a:pt x="9694" y="5861"/>
                    </a:lnTo>
                    <a:lnTo>
                      <a:pt x="9721" y="5842"/>
                    </a:lnTo>
                    <a:lnTo>
                      <a:pt x="9742" y="5818"/>
                    </a:lnTo>
                    <a:lnTo>
                      <a:pt x="9765" y="5793"/>
                    </a:lnTo>
                    <a:lnTo>
                      <a:pt x="9786" y="5767"/>
                    </a:lnTo>
                    <a:lnTo>
                      <a:pt x="9805" y="5739"/>
                    </a:lnTo>
                    <a:lnTo>
                      <a:pt x="9822" y="5710"/>
                    </a:lnTo>
                    <a:lnTo>
                      <a:pt x="9852" y="5658"/>
                    </a:lnTo>
                    <a:lnTo>
                      <a:pt x="9876" y="5604"/>
                    </a:lnTo>
                    <a:lnTo>
                      <a:pt x="9900" y="5548"/>
                    </a:lnTo>
                    <a:lnTo>
                      <a:pt x="9919" y="5491"/>
                    </a:lnTo>
                    <a:lnTo>
                      <a:pt x="9939" y="5433"/>
                    </a:lnTo>
                    <a:lnTo>
                      <a:pt x="9951" y="5376"/>
                    </a:lnTo>
                    <a:lnTo>
                      <a:pt x="9960" y="5320"/>
                    </a:lnTo>
                    <a:lnTo>
                      <a:pt x="9965" y="5263"/>
                    </a:lnTo>
                    <a:lnTo>
                      <a:pt x="9963" y="5209"/>
                    </a:lnTo>
                    <a:lnTo>
                      <a:pt x="9957" y="5155"/>
                    </a:lnTo>
                    <a:lnTo>
                      <a:pt x="9951" y="5127"/>
                    </a:lnTo>
                    <a:lnTo>
                      <a:pt x="9944" y="5101"/>
                    </a:lnTo>
                    <a:lnTo>
                      <a:pt x="9932" y="5077"/>
                    </a:lnTo>
                    <a:lnTo>
                      <a:pt x="9922" y="5052"/>
                    </a:lnTo>
                    <a:lnTo>
                      <a:pt x="9908" y="5025"/>
                    </a:lnTo>
                    <a:lnTo>
                      <a:pt x="9895" y="5003"/>
                    </a:lnTo>
                    <a:lnTo>
                      <a:pt x="9876" y="4979"/>
                    </a:lnTo>
                    <a:lnTo>
                      <a:pt x="9857" y="4957"/>
                    </a:lnTo>
                    <a:lnTo>
                      <a:pt x="9835" y="4936"/>
                    </a:lnTo>
                    <a:lnTo>
                      <a:pt x="9813" y="4913"/>
                    </a:lnTo>
                    <a:lnTo>
                      <a:pt x="9786" y="4894"/>
                    </a:lnTo>
                    <a:lnTo>
                      <a:pt x="9759" y="4875"/>
                    </a:lnTo>
                    <a:lnTo>
                      <a:pt x="9702" y="4835"/>
                    </a:lnTo>
                    <a:lnTo>
                      <a:pt x="9648" y="4792"/>
                    </a:lnTo>
                    <a:lnTo>
                      <a:pt x="9599" y="4746"/>
                    </a:lnTo>
                    <a:lnTo>
                      <a:pt x="9553" y="4694"/>
                    </a:lnTo>
                    <a:lnTo>
                      <a:pt x="9510" y="4637"/>
                    </a:lnTo>
                    <a:lnTo>
                      <a:pt x="9474" y="4581"/>
                    </a:lnTo>
                    <a:lnTo>
                      <a:pt x="9439" y="4522"/>
                    </a:lnTo>
                    <a:lnTo>
                      <a:pt x="9412" y="4459"/>
                    </a:lnTo>
                    <a:lnTo>
                      <a:pt x="9396" y="4416"/>
                    </a:lnTo>
                    <a:lnTo>
                      <a:pt x="9382" y="4374"/>
                    </a:lnTo>
                    <a:lnTo>
                      <a:pt x="9371" y="4332"/>
                    </a:lnTo>
                    <a:lnTo>
                      <a:pt x="9366" y="4291"/>
                    </a:lnTo>
                    <a:lnTo>
                      <a:pt x="9361" y="4247"/>
                    </a:lnTo>
                    <a:lnTo>
                      <a:pt x="9358" y="4207"/>
                    </a:lnTo>
                    <a:lnTo>
                      <a:pt x="9358" y="4164"/>
                    </a:lnTo>
                    <a:lnTo>
                      <a:pt x="9361" y="4124"/>
                    </a:lnTo>
                    <a:lnTo>
                      <a:pt x="9369" y="4040"/>
                    </a:lnTo>
                    <a:lnTo>
                      <a:pt x="9382" y="3955"/>
                    </a:lnTo>
                    <a:lnTo>
                      <a:pt x="9399" y="3871"/>
                    </a:lnTo>
                    <a:lnTo>
                      <a:pt x="9418" y="3788"/>
                    </a:lnTo>
                    <a:lnTo>
                      <a:pt x="9477" y="3527"/>
                    </a:lnTo>
                    <a:lnTo>
                      <a:pt x="9480" y="3517"/>
                    </a:lnTo>
                    <a:lnTo>
                      <a:pt x="9480" y="3508"/>
                    </a:lnTo>
                    <a:lnTo>
                      <a:pt x="9474" y="3506"/>
                    </a:lnTo>
                    <a:lnTo>
                      <a:pt x="9469" y="3506"/>
                    </a:lnTo>
                    <a:lnTo>
                      <a:pt x="9453" y="3514"/>
                    </a:lnTo>
                    <a:lnTo>
                      <a:pt x="9434" y="3522"/>
                    </a:lnTo>
                    <a:lnTo>
                      <a:pt x="9296" y="3565"/>
                    </a:lnTo>
                    <a:lnTo>
                      <a:pt x="9157" y="3609"/>
                    </a:lnTo>
                    <a:lnTo>
                      <a:pt x="9020" y="3647"/>
                    </a:lnTo>
                    <a:lnTo>
                      <a:pt x="8881" y="3685"/>
                    </a:lnTo>
                    <a:lnTo>
                      <a:pt x="8680" y="3736"/>
                    </a:lnTo>
                    <a:lnTo>
                      <a:pt x="8472" y="3783"/>
                    </a:lnTo>
                    <a:lnTo>
                      <a:pt x="8367" y="3804"/>
                    </a:lnTo>
                    <a:lnTo>
                      <a:pt x="8261" y="3825"/>
                    </a:lnTo>
                    <a:lnTo>
                      <a:pt x="8155" y="3842"/>
                    </a:lnTo>
                    <a:lnTo>
                      <a:pt x="8046" y="3858"/>
                    </a:lnTo>
                    <a:lnTo>
                      <a:pt x="7940" y="3868"/>
                    </a:lnTo>
                    <a:lnTo>
                      <a:pt x="7832" y="3877"/>
                    </a:lnTo>
                    <a:lnTo>
                      <a:pt x="7726" y="3882"/>
                    </a:lnTo>
                    <a:lnTo>
                      <a:pt x="7621" y="3882"/>
                    </a:lnTo>
                    <a:lnTo>
                      <a:pt x="7515" y="3877"/>
                    </a:lnTo>
                    <a:lnTo>
                      <a:pt x="7409" y="3868"/>
                    </a:lnTo>
                    <a:lnTo>
                      <a:pt x="7307" y="3856"/>
                    </a:lnTo>
                    <a:lnTo>
                      <a:pt x="7204" y="3833"/>
                    </a:lnTo>
                    <a:lnTo>
                      <a:pt x="7195" y="3847"/>
                    </a:lnTo>
                    <a:lnTo>
                      <a:pt x="7187" y="3861"/>
                    </a:lnTo>
                    <a:lnTo>
                      <a:pt x="7176" y="3910"/>
                    </a:lnTo>
                    <a:lnTo>
                      <a:pt x="7166" y="3958"/>
                    </a:lnTo>
                    <a:lnTo>
                      <a:pt x="7141" y="4053"/>
                    </a:lnTo>
                    <a:lnTo>
                      <a:pt x="7108" y="4143"/>
                    </a:lnTo>
                    <a:lnTo>
                      <a:pt x="7077" y="4235"/>
                    </a:lnTo>
                    <a:lnTo>
                      <a:pt x="7003" y="4413"/>
                    </a:lnTo>
                    <a:lnTo>
                      <a:pt x="6967" y="4503"/>
                    </a:lnTo>
                    <a:lnTo>
                      <a:pt x="6936" y="4595"/>
                    </a:lnTo>
                    <a:lnTo>
                      <a:pt x="6917" y="4649"/>
                    </a:lnTo>
                    <a:lnTo>
                      <a:pt x="6900" y="4705"/>
                    </a:lnTo>
                    <a:lnTo>
                      <a:pt x="6887" y="4760"/>
                    </a:lnTo>
                    <a:lnTo>
                      <a:pt x="6873" y="4816"/>
                    </a:lnTo>
                    <a:lnTo>
                      <a:pt x="6862" y="4873"/>
                    </a:lnTo>
                    <a:lnTo>
                      <a:pt x="6851" y="4933"/>
                    </a:lnTo>
                    <a:lnTo>
                      <a:pt x="6838" y="5047"/>
                    </a:lnTo>
                    <a:lnTo>
                      <a:pt x="6826" y="5163"/>
                    </a:lnTo>
                    <a:lnTo>
                      <a:pt x="6824" y="5279"/>
                    </a:lnTo>
                    <a:lnTo>
                      <a:pt x="6824" y="5395"/>
                    </a:lnTo>
                    <a:lnTo>
                      <a:pt x="6833" y="5510"/>
                    </a:lnTo>
                    <a:lnTo>
                      <a:pt x="6838" y="5566"/>
                    </a:lnTo>
                    <a:lnTo>
                      <a:pt x="6843" y="5621"/>
                    </a:lnTo>
                    <a:lnTo>
                      <a:pt x="6854" y="5675"/>
                    </a:lnTo>
                    <a:lnTo>
                      <a:pt x="6862" y="5729"/>
                    </a:lnTo>
                    <a:lnTo>
                      <a:pt x="6889" y="5835"/>
                    </a:lnTo>
                    <a:lnTo>
                      <a:pt x="6917" y="5940"/>
                    </a:lnTo>
                    <a:lnTo>
                      <a:pt x="6976" y="6151"/>
                    </a:lnTo>
                    <a:lnTo>
                      <a:pt x="7006" y="6256"/>
                    </a:lnTo>
                    <a:lnTo>
                      <a:pt x="7030" y="6362"/>
                    </a:lnTo>
                    <a:lnTo>
                      <a:pt x="7044" y="6435"/>
                    </a:lnTo>
                    <a:lnTo>
                      <a:pt x="7057" y="6514"/>
                    </a:lnTo>
                    <a:lnTo>
                      <a:pt x="7063" y="6555"/>
                    </a:lnTo>
                    <a:lnTo>
                      <a:pt x="7065" y="6598"/>
                    </a:lnTo>
                    <a:lnTo>
                      <a:pt x="7068" y="6638"/>
                    </a:lnTo>
                    <a:lnTo>
                      <a:pt x="7065" y="6679"/>
                    </a:lnTo>
                    <a:lnTo>
                      <a:pt x="7060" y="6717"/>
                    </a:lnTo>
                    <a:lnTo>
                      <a:pt x="7052" y="6755"/>
                    </a:lnTo>
                    <a:lnTo>
                      <a:pt x="7038" y="6787"/>
                    </a:lnTo>
                    <a:lnTo>
                      <a:pt x="7019" y="6817"/>
                    </a:lnTo>
                    <a:lnTo>
                      <a:pt x="7009" y="6830"/>
                    </a:lnTo>
                    <a:lnTo>
                      <a:pt x="6997" y="6842"/>
                    </a:lnTo>
                    <a:lnTo>
                      <a:pt x="6984" y="6852"/>
                    </a:lnTo>
                    <a:lnTo>
                      <a:pt x="6967" y="6863"/>
                    </a:lnTo>
                    <a:lnTo>
                      <a:pt x="6951" y="6871"/>
                    </a:lnTo>
                    <a:lnTo>
                      <a:pt x="6932" y="6877"/>
                    </a:lnTo>
                    <a:lnTo>
                      <a:pt x="6913" y="6882"/>
                    </a:lnTo>
                    <a:lnTo>
                      <a:pt x="6892" y="6885"/>
                    </a:lnTo>
                    <a:lnTo>
                      <a:pt x="6710" y="6910"/>
                    </a:lnTo>
                    <a:lnTo>
                      <a:pt x="6621" y="6922"/>
                    </a:lnTo>
                    <a:lnTo>
                      <a:pt x="6529" y="6936"/>
                    </a:lnTo>
                    <a:lnTo>
                      <a:pt x="6440" y="6955"/>
                    </a:lnTo>
                    <a:lnTo>
                      <a:pt x="6349" y="6974"/>
                    </a:lnTo>
                    <a:lnTo>
                      <a:pt x="6264" y="6995"/>
                    </a:lnTo>
                    <a:lnTo>
                      <a:pt x="6173" y="7020"/>
                    </a:lnTo>
                    <a:lnTo>
                      <a:pt x="6142" y="7028"/>
                    </a:lnTo>
                    <a:lnTo>
                      <a:pt x="6109" y="7042"/>
                    </a:lnTo>
                    <a:lnTo>
                      <a:pt x="6046" y="7068"/>
                    </a:lnTo>
                    <a:lnTo>
                      <a:pt x="5928" y="7131"/>
                    </a:lnTo>
                    <a:lnTo>
                      <a:pt x="5905" y="7139"/>
                    </a:lnTo>
                    <a:lnTo>
                      <a:pt x="5886" y="7148"/>
                    </a:lnTo>
                    <a:lnTo>
                      <a:pt x="5865" y="7153"/>
                    </a:lnTo>
                    <a:lnTo>
                      <a:pt x="5843" y="7155"/>
                    </a:lnTo>
                    <a:lnTo>
                      <a:pt x="5799" y="7158"/>
                    </a:lnTo>
                    <a:lnTo>
                      <a:pt x="5757" y="7155"/>
                    </a:lnTo>
                    <a:lnTo>
                      <a:pt x="5745" y="7153"/>
                    </a:lnTo>
                    <a:lnTo>
                      <a:pt x="5735" y="7148"/>
                    </a:lnTo>
                    <a:lnTo>
                      <a:pt x="5710" y="7134"/>
                    </a:lnTo>
                    <a:lnTo>
                      <a:pt x="5686" y="7115"/>
                    </a:lnTo>
                    <a:lnTo>
                      <a:pt x="5658" y="7096"/>
                    </a:lnTo>
                    <a:lnTo>
                      <a:pt x="5613" y="7058"/>
                    </a:lnTo>
                    <a:lnTo>
                      <a:pt x="5597" y="7047"/>
                    </a:lnTo>
                    <a:lnTo>
                      <a:pt x="5592" y="7044"/>
                    </a:lnTo>
                    <a:lnTo>
                      <a:pt x="5585" y="7044"/>
                    </a:lnTo>
                    <a:lnTo>
                      <a:pt x="5564" y="7053"/>
                    </a:lnTo>
                    <a:lnTo>
                      <a:pt x="5540" y="7061"/>
                    </a:lnTo>
                    <a:lnTo>
                      <a:pt x="5515" y="7066"/>
                    </a:lnTo>
                    <a:lnTo>
                      <a:pt x="5491" y="7068"/>
                    </a:lnTo>
                    <a:lnTo>
                      <a:pt x="5469" y="7072"/>
                    </a:lnTo>
                    <a:lnTo>
                      <a:pt x="5444" y="7068"/>
                    </a:lnTo>
                    <a:lnTo>
                      <a:pt x="5420" y="7068"/>
                    </a:lnTo>
                    <a:lnTo>
                      <a:pt x="5399" y="7063"/>
                    </a:lnTo>
                    <a:lnTo>
                      <a:pt x="5353" y="7053"/>
                    </a:lnTo>
                    <a:lnTo>
                      <a:pt x="5310" y="7033"/>
                    </a:lnTo>
                    <a:lnTo>
                      <a:pt x="5268" y="7009"/>
                    </a:lnTo>
                    <a:lnTo>
                      <a:pt x="5228" y="6983"/>
                    </a:lnTo>
                    <a:lnTo>
                      <a:pt x="5204" y="6964"/>
                    </a:lnTo>
                    <a:lnTo>
                      <a:pt x="5179" y="6950"/>
                    </a:lnTo>
                    <a:lnTo>
                      <a:pt x="5127" y="6931"/>
                    </a:lnTo>
                    <a:lnTo>
                      <a:pt x="5101" y="6920"/>
                    </a:lnTo>
                    <a:lnTo>
                      <a:pt x="5073" y="6906"/>
                    </a:lnTo>
                    <a:lnTo>
                      <a:pt x="5047" y="6893"/>
                    </a:lnTo>
                    <a:lnTo>
                      <a:pt x="5022" y="6874"/>
                    </a:lnTo>
                    <a:lnTo>
                      <a:pt x="5003" y="6855"/>
                    </a:lnTo>
                    <a:lnTo>
                      <a:pt x="4986" y="6837"/>
                    </a:lnTo>
                    <a:lnTo>
                      <a:pt x="4970" y="6814"/>
                    </a:lnTo>
                    <a:lnTo>
                      <a:pt x="4960" y="6793"/>
                    </a:lnTo>
                    <a:lnTo>
                      <a:pt x="4949" y="6771"/>
                    </a:lnTo>
                    <a:lnTo>
                      <a:pt x="4941" y="6750"/>
                    </a:lnTo>
                    <a:lnTo>
                      <a:pt x="4935" y="6727"/>
                    </a:lnTo>
                    <a:lnTo>
                      <a:pt x="4932" y="6703"/>
                    </a:lnTo>
                    <a:lnTo>
                      <a:pt x="4930" y="6679"/>
                    </a:lnTo>
                    <a:lnTo>
                      <a:pt x="4930" y="6658"/>
                    </a:lnTo>
                    <a:lnTo>
                      <a:pt x="4930" y="6633"/>
                    </a:lnTo>
                    <a:lnTo>
                      <a:pt x="4932" y="6609"/>
                    </a:lnTo>
                    <a:lnTo>
                      <a:pt x="4946" y="6562"/>
                    </a:lnTo>
                    <a:lnTo>
                      <a:pt x="4962" y="6517"/>
                    </a:lnTo>
                    <a:lnTo>
                      <a:pt x="4984" y="6473"/>
                    </a:lnTo>
                    <a:lnTo>
                      <a:pt x="5014" y="6433"/>
                    </a:lnTo>
                    <a:lnTo>
                      <a:pt x="5047" y="6395"/>
                    </a:lnTo>
                    <a:lnTo>
                      <a:pt x="5082" y="6362"/>
                    </a:lnTo>
                    <a:lnTo>
                      <a:pt x="5101" y="6348"/>
                    </a:lnTo>
                    <a:lnTo>
                      <a:pt x="5122" y="6336"/>
                    </a:lnTo>
                    <a:lnTo>
                      <a:pt x="5144" y="6324"/>
                    </a:lnTo>
                    <a:lnTo>
                      <a:pt x="5165" y="6313"/>
                    </a:lnTo>
                    <a:lnTo>
                      <a:pt x="5188" y="6305"/>
                    </a:lnTo>
                    <a:lnTo>
                      <a:pt x="5212" y="6300"/>
                    </a:lnTo>
                    <a:lnTo>
                      <a:pt x="5233" y="6294"/>
                    </a:lnTo>
                    <a:lnTo>
                      <a:pt x="5258" y="6292"/>
                    </a:lnTo>
                    <a:lnTo>
                      <a:pt x="5293" y="6294"/>
                    </a:lnTo>
                    <a:lnTo>
                      <a:pt x="5301" y="6281"/>
                    </a:lnTo>
                    <a:lnTo>
                      <a:pt x="5310" y="6268"/>
                    </a:lnTo>
                    <a:lnTo>
                      <a:pt x="5310" y="6270"/>
                    </a:lnTo>
                    <a:lnTo>
                      <a:pt x="5312" y="6270"/>
                    </a:lnTo>
                    <a:lnTo>
                      <a:pt x="5322" y="6263"/>
                    </a:lnTo>
                    <a:lnTo>
                      <a:pt x="5341" y="6249"/>
                    </a:lnTo>
                    <a:lnTo>
                      <a:pt x="5366" y="6237"/>
                    </a:lnTo>
                    <a:lnTo>
                      <a:pt x="5388" y="6232"/>
                    </a:lnTo>
                    <a:lnTo>
                      <a:pt x="5407" y="6227"/>
                    </a:lnTo>
                    <a:lnTo>
                      <a:pt x="5451" y="6221"/>
                    </a:lnTo>
                    <a:lnTo>
                      <a:pt x="5494" y="6221"/>
                    </a:lnTo>
                    <a:lnTo>
                      <a:pt x="5536" y="6224"/>
                    </a:lnTo>
                    <a:lnTo>
                      <a:pt x="5580" y="6232"/>
                    </a:lnTo>
                    <a:lnTo>
                      <a:pt x="5623" y="6240"/>
                    </a:lnTo>
                    <a:lnTo>
                      <a:pt x="5705" y="6259"/>
                    </a:lnTo>
                    <a:lnTo>
                      <a:pt x="5738" y="6268"/>
                    </a:lnTo>
                    <a:lnTo>
                      <a:pt x="5778" y="6284"/>
                    </a:lnTo>
                    <a:lnTo>
                      <a:pt x="5876" y="6322"/>
                    </a:lnTo>
                    <a:lnTo>
                      <a:pt x="5924" y="6338"/>
                    </a:lnTo>
                    <a:lnTo>
                      <a:pt x="5949" y="6343"/>
                    </a:lnTo>
                    <a:lnTo>
                      <a:pt x="5970" y="6346"/>
                    </a:lnTo>
                    <a:lnTo>
                      <a:pt x="5989" y="6346"/>
                    </a:lnTo>
                    <a:lnTo>
                      <a:pt x="6003" y="6346"/>
                    </a:lnTo>
                    <a:lnTo>
                      <a:pt x="6017" y="6341"/>
                    </a:lnTo>
                    <a:lnTo>
                      <a:pt x="6027" y="6332"/>
                    </a:lnTo>
                    <a:lnTo>
                      <a:pt x="6041" y="6311"/>
                    </a:lnTo>
                    <a:lnTo>
                      <a:pt x="6052" y="6287"/>
                    </a:lnTo>
                    <a:lnTo>
                      <a:pt x="6065" y="6251"/>
                    </a:lnTo>
                    <a:lnTo>
                      <a:pt x="6074" y="6216"/>
                    </a:lnTo>
                    <a:lnTo>
                      <a:pt x="6076" y="6181"/>
                    </a:lnTo>
                    <a:lnTo>
                      <a:pt x="6074" y="6143"/>
                    </a:lnTo>
                    <a:lnTo>
                      <a:pt x="6065" y="6105"/>
                    </a:lnTo>
                    <a:lnTo>
                      <a:pt x="6055" y="6067"/>
                    </a:lnTo>
                    <a:lnTo>
                      <a:pt x="6041" y="6032"/>
                    </a:lnTo>
                    <a:lnTo>
                      <a:pt x="6025" y="5994"/>
                    </a:lnTo>
                    <a:lnTo>
                      <a:pt x="5989" y="5921"/>
                    </a:lnTo>
                    <a:lnTo>
                      <a:pt x="5952" y="5847"/>
                    </a:lnTo>
                    <a:lnTo>
                      <a:pt x="5916" y="5780"/>
                    </a:lnTo>
                    <a:lnTo>
                      <a:pt x="5903" y="5748"/>
                    </a:lnTo>
                    <a:lnTo>
                      <a:pt x="5889" y="5718"/>
                    </a:lnTo>
                    <a:lnTo>
                      <a:pt x="5862" y="5623"/>
                    </a:lnTo>
                    <a:lnTo>
                      <a:pt x="5837" y="5529"/>
                    </a:lnTo>
                    <a:lnTo>
                      <a:pt x="5816" y="5433"/>
                    </a:lnTo>
                    <a:lnTo>
                      <a:pt x="5797" y="5336"/>
                    </a:lnTo>
                    <a:lnTo>
                      <a:pt x="5762" y="5146"/>
                    </a:lnTo>
                    <a:lnTo>
                      <a:pt x="5743" y="5049"/>
                    </a:lnTo>
                    <a:lnTo>
                      <a:pt x="5721" y="4955"/>
                    </a:lnTo>
                    <a:lnTo>
                      <a:pt x="5696" y="4870"/>
                    </a:lnTo>
                    <a:lnTo>
                      <a:pt x="5670" y="4792"/>
                    </a:lnTo>
                    <a:lnTo>
                      <a:pt x="5640" y="4717"/>
                    </a:lnTo>
                    <a:lnTo>
                      <a:pt x="5607" y="4643"/>
                    </a:lnTo>
                    <a:lnTo>
                      <a:pt x="5569" y="4570"/>
                    </a:lnTo>
                    <a:lnTo>
                      <a:pt x="5529" y="4499"/>
                    </a:lnTo>
                    <a:lnTo>
                      <a:pt x="5486" y="4430"/>
                    </a:lnTo>
                    <a:lnTo>
                      <a:pt x="5439" y="4356"/>
                    </a:lnTo>
                    <a:lnTo>
                      <a:pt x="5249" y="4075"/>
                    </a:lnTo>
                    <a:lnTo>
                      <a:pt x="5239" y="4064"/>
                    </a:lnTo>
                    <a:lnTo>
                      <a:pt x="5228" y="4053"/>
                    </a:lnTo>
                    <a:lnTo>
                      <a:pt x="5214" y="4047"/>
                    </a:lnTo>
                    <a:lnTo>
                      <a:pt x="5198" y="4042"/>
                    </a:lnTo>
                    <a:lnTo>
                      <a:pt x="5181" y="4040"/>
                    </a:lnTo>
                    <a:lnTo>
                      <a:pt x="5165" y="4040"/>
                    </a:lnTo>
                    <a:lnTo>
                      <a:pt x="5130" y="4040"/>
                    </a:lnTo>
                    <a:lnTo>
                      <a:pt x="5082" y="4042"/>
                    </a:lnTo>
                    <a:lnTo>
                      <a:pt x="4976" y="4034"/>
                    </a:lnTo>
                    <a:lnTo>
                      <a:pt x="4868" y="4026"/>
                    </a:lnTo>
                    <a:lnTo>
                      <a:pt x="4756" y="4012"/>
                    </a:lnTo>
                    <a:lnTo>
                      <a:pt x="4648" y="3993"/>
                    </a:lnTo>
                    <a:lnTo>
                      <a:pt x="4594" y="3983"/>
                    </a:lnTo>
                    <a:lnTo>
                      <a:pt x="4540" y="3969"/>
                    </a:lnTo>
                    <a:lnTo>
                      <a:pt x="4485" y="3955"/>
                    </a:lnTo>
                    <a:lnTo>
                      <a:pt x="4434" y="3939"/>
                    </a:lnTo>
                    <a:lnTo>
                      <a:pt x="4382" y="3923"/>
                    </a:lnTo>
                    <a:lnTo>
                      <a:pt x="4331" y="3901"/>
                    </a:lnTo>
                    <a:lnTo>
                      <a:pt x="4282" y="3880"/>
                    </a:lnTo>
                    <a:lnTo>
                      <a:pt x="4234" y="3856"/>
                    </a:lnTo>
                    <a:lnTo>
                      <a:pt x="4147" y="3812"/>
                    </a:lnTo>
                    <a:lnTo>
                      <a:pt x="4057" y="3771"/>
                    </a:lnTo>
                    <a:lnTo>
                      <a:pt x="3965" y="3734"/>
                    </a:lnTo>
                    <a:lnTo>
                      <a:pt x="3873" y="3701"/>
                    </a:lnTo>
                    <a:lnTo>
                      <a:pt x="3778" y="3673"/>
                    </a:lnTo>
                    <a:lnTo>
                      <a:pt x="3684" y="3649"/>
                    </a:lnTo>
                    <a:lnTo>
                      <a:pt x="3586" y="3633"/>
                    </a:lnTo>
                    <a:lnTo>
                      <a:pt x="3491" y="3623"/>
                    </a:lnTo>
                    <a:lnTo>
                      <a:pt x="3439" y="3619"/>
                    </a:lnTo>
                    <a:lnTo>
                      <a:pt x="3388" y="3619"/>
                    </a:lnTo>
                    <a:lnTo>
                      <a:pt x="3336" y="3625"/>
                    </a:lnTo>
                    <a:lnTo>
                      <a:pt x="3287" y="3630"/>
                    </a:lnTo>
                    <a:lnTo>
                      <a:pt x="3238" y="3644"/>
                    </a:lnTo>
                    <a:lnTo>
                      <a:pt x="3190" y="3658"/>
                    </a:lnTo>
                    <a:lnTo>
                      <a:pt x="3144" y="3677"/>
                    </a:lnTo>
                    <a:lnTo>
                      <a:pt x="3097" y="3698"/>
                    </a:lnTo>
                    <a:lnTo>
                      <a:pt x="3076" y="3712"/>
                    </a:lnTo>
                    <a:lnTo>
                      <a:pt x="3054" y="3727"/>
                    </a:lnTo>
                    <a:lnTo>
                      <a:pt x="3019" y="3763"/>
                    </a:lnTo>
                    <a:lnTo>
                      <a:pt x="2981" y="3804"/>
                    </a:lnTo>
                    <a:lnTo>
                      <a:pt x="2946" y="3839"/>
                    </a:lnTo>
                    <a:lnTo>
                      <a:pt x="2886" y="3887"/>
                    </a:lnTo>
                    <a:lnTo>
                      <a:pt x="2819" y="3936"/>
                    </a:lnTo>
                    <a:lnTo>
                      <a:pt x="2780" y="3960"/>
                    </a:lnTo>
                    <a:lnTo>
                      <a:pt x="2742" y="3985"/>
                    </a:lnTo>
                    <a:lnTo>
                      <a:pt x="2705" y="4004"/>
                    </a:lnTo>
                    <a:lnTo>
                      <a:pt x="2664" y="4026"/>
                    </a:lnTo>
                    <a:lnTo>
                      <a:pt x="2624" y="4042"/>
                    </a:lnTo>
                    <a:lnTo>
                      <a:pt x="2583" y="4058"/>
                    </a:lnTo>
                    <a:lnTo>
                      <a:pt x="2540" y="4070"/>
                    </a:lnTo>
                    <a:lnTo>
                      <a:pt x="2498" y="4080"/>
                    </a:lnTo>
                    <a:lnTo>
                      <a:pt x="2458" y="4085"/>
                    </a:lnTo>
                    <a:lnTo>
                      <a:pt x="2418" y="4089"/>
                    </a:lnTo>
                    <a:lnTo>
                      <a:pt x="2377" y="4089"/>
                    </a:lnTo>
                    <a:lnTo>
                      <a:pt x="2338" y="4080"/>
                    </a:lnTo>
                    <a:lnTo>
                      <a:pt x="2298" y="4077"/>
                    </a:lnTo>
                    <a:lnTo>
                      <a:pt x="2260" y="4075"/>
                    </a:lnTo>
                    <a:lnTo>
                      <a:pt x="2220" y="4077"/>
                    </a:lnTo>
                    <a:lnTo>
                      <a:pt x="2179" y="4085"/>
                    </a:lnTo>
                    <a:lnTo>
                      <a:pt x="2141" y="4094"/>
                    </a:lnTo>
                    <a:lnTo>
                      <a:pt x="2100" y="4104"/>
                    </a:lnTo>
                    <a:lnTo>
                      <a:pt x="2027" y="4126"/>
                    </a:lnTo>
                    <a:lnTo>
                      <a:pt x="1971" y="4145"/>
                    </a:lnTo>
                    <a:lnTo>
                      <a:pt x="1916" y="4167"/>
                    </a:lnTo>
                    <a:lnTo>
                      <a:pt x="1861" y="4191"/>
                    </a:lnTo>
                    <a:lnTo>
                      <a:pt x="1807" y="4216"/>
                    </a:lnTo>
                    <a:lnTo>
                      <a:pt x="1702" y="4266"/>
                    </a:lnTo>
                    <a:lnTo>
                      <a:pt x="1598" y="4326"/>
                    </a:lnTo>
                    <a:lnTo>
                      <a:pt x="1496" y="4388"/>
                    </a:lnTo>
                    <a:lnTo>
                      <a:pt x="1398" y="4454"/>
                    </a:lnTo>
                    <a:lnTo>
                      <a:pt x="1301" y="4522"/>
                    </a:lnTo>
                    <a:lnTo>
                      <a:pt x="1203" y="4588"/>
                    </a:lnTo>
                    <a:lnTo>
                      <a:pt x="1177" y="4607"/>
                    </a:lnTo>
                    <a:lnTo>
                      <a:pt x="1149" y="4624"/>
                    </a:lnTo>
                    <a:lnTo>
                      <a:pt x="1121" y="4637"/>
                    </a:lnTo>
                    <a:lnTo>
                      <a:pt x="1095" y="4646"/>
                    </a:lnTo>
                    <a:lnTo>
                      <a:pt x="1067" y="4654"/>
                    </a:lnTo>
                    <a:lnTo>
                      <a:pt x="1043" y="4656"/>
                    </a:lnTo>
                    <a:lnTo>
                      <a:pt x="1019" y="4659"/>
                    </a:lnTo>
                    <a:lnTo>
                      <a:pt x="997" y="4656"/>
                    </a:lnTo>
                    <a:lnTo>
                      <a:pt x="973" y="4649"/>
                    </a:lnTo>
                    <a:lnTo>
                      <a:pt x="951" y="4637"/>
                    </a:lnTo>
                    <a:lnTo>
                      <a:pt x="933" y="4624"/>
                    </a:lnTo>
                    <a:lnTo>
                      <a:pt x="914" y="4605"/>
                    </a:lnTo>
                    <a:lnTo>
                      <a:pt x="895" y="4583"/>
                    </a:lnTo>
                    <a:lnTo>
                      <a:pt x="878" y="4557"/>
                    </a:lnTo>
                    <a:lnTo>
                      <a:pt x="862" y="4527"/>
                    </a:lnTo>
                    <a:lnTo>
                      <a:pt x="848" y="4491"/>
                    </a:lnTo>
                    <a:lnTo>
                      <a:pt x="829" y="4437"/>
                    </a:lnTo>
                    <a:lnTo>
                      <a:pt x="824" y="4410"/>
                    </a:lnTo>
                    <a:lnTo>
                      <a:pt x="818" y="4405"/>
                    </a:lnTo>
                    <a:lnTo>
                      <a:pt x="813" y="4402"/>
                    </a:lnTo>
                    <a:lnTo>
                      <a:pt x="792" y="4405"/>
                    </a:lnTo>
                    <a:lnTo>
                      <a:pt x="748" y="4407"/>
                    </a:lnTo>
                    <a:lnTo>
                      <a:pt x="731" y="4405"/>
                    </a:lnTo>
                    <a:lnTo>
                      <a:pt x="712" y="4402"/>
                    </a:lnTo>
                    <a:lnTo>
                      <a:pt x="677" y="4391"/>
                    </a:lnTo>
                    <a:lnTo>
                      <a:pt x="646" y="4378"/>
                    </a:lnTo>
                    <a:lnTo>
                      <a:pt x="613" y="4359"/>
                    </a:lnTo>
                    <a:lnTo>
                      <a:pt x="583" y="4334"/>
                    </a:lnTo>
                    <a:lnTo>
                      <a:pt x="555" y="4310"/>
                    </a:lnTo>
                    <a:lnTo>
                      <a:pt x="505" y="4261"/>
                    </a:lnTo>
                    <a:lnTo>
                      <a:pt x="480" y="4228"/>
                    </a:lnTo>
                    <a:lnTo>
                      <a:pt x="458" y="4193"/>
                    </a:lnTo>
                    <a:lnTo>
                      <a:pt x="437" y="4158"/>
                    </a:lnTo>
                    <a:lnTo>
                      <a:pt x="418" y="4126"/>
                    </a:lnTo>
                    <a:lnTo>
                      <a:pt x="395" y="4096"/>
                    </a:lnTo>
                    <a:lnTo>
                      <a:pt x="385" y="4082"/>
                    </a:lnTo>
                    <a:lnTo>
                      <a:pt x="371" y="4072"/>
                    </a:lnTo>
                    <a:lnTo>
                      <a:pt x="355" y="4061"/>
                    </a:lnTo>
                    <a:lnTo>
                      <a:pt x="341" y="4056"/>
                    </a:lnTo>
                    <a:lnTo>
                      <a:pt x="322" y="4050"/>
                    </a:lnTo>
                    <a:lnTo>
                      <a:pt x="303" y="4050"/>
                    </a:lnTo>
                    <a:lnTo>
                      <a:pt x="268" y="4047"/>
                    </a:lnTo>
                    <a:lnTo>
                      <a:pt x="235" y="4042"/>
                    </a:lnTo>
                    <a:lnTo>
                      <a:pt x="204" y="4031"/>
                    </a:lnTo>
                    <a:lnTo>
                      <a:pt x="174" y="4021"/>
                    </a:lnTo>
                    <a:lnTo>
                      <a:pt x="146" y="4004"/>
                    </a:lnTo>
                    <a:lnTo>
                      <a:pt x="120" y="3985"/>
                    </a:lnTo>
                    <a:lnTo>
                      <a:pt x="95" y="3960"/>
                    </a:lnTo>
                    <a:lnTo>
                      <a:pt x="73" y="3936"/>
                    </a:lnTo>
                    <a:lnTo>
                      <a:pt x="57" y="3912"/>
                    </a:lnTo>
                    <a:lnTo>
                      <a:pt x="40" y="3887"/>
                    </a:lnTo>
                    <a:lnTo>
                      <a:pt x="30" y="3863"/>
                    </a:lnTo>
                    <a:lnTo>
                      <a:pt x="24" y="3842"/>
                    </a:lnTo>
                    <a:lnTo>
                      <a:pt x="19" y="3817"/>
                    </a:lnTo>
                    <a:lnTo>
                      <a:pt x="16" y="3795"/>
                    </a:lnTo>
                    <a:lnTo>
                      <a:pt x="16" y="3774"/>
                    </a:lnTo>
                    <a:lnTo>
                      <a:pt x="21" y="3753"/>
                    </a:lnTo>
                    <a:lnTo>
                      <a:pt x="28" y="3731"/>
                    </a:lnTo>
                    <a:lnTo>
                      <a:pt x="35" y="3709"/>
                    </a:lnTo>
                    <a:lnTo>
                      <a:pt x="43" y="3690"/>
                    </a:lnTo>
                    <a:lnTo>
                      <a:pt x="57" y="3668"/>
                    </a:lnTo>
                    <a:lnTo>
                      <a:pt x="84" y="3630"/>
                    </a:lnTo>
                    <a:lnTo>
                      <a:pt x="120" y="3593"/>
                    </a:lnTo>
                    <a:lnTo>
                      <a:pt x="157" y="3557"/>
                    </a:lnTo>
                    <a:lnTo>
                      <a:pt x="200" y="3525"/>
                    </a:lnTo>
                    <a:lnTo>
                      <a:pt x="247" y="3496"/>
                    </a:lnTo>
                    <a:lnTo>
                      <a:pt x="290" y="3465"/>
                    </a:lnTo>
                    <a:lnTo>
                      <a:pt x="336" y="3440"/>
                    </a:lnTo>
                    <a:lnTo>
                      <a:pt x="379" y="3416"/>
                    </a:lnTo>
                    <a:lnTo>
                      <a:pt x="461" y="3379"/>
                    </a:lnTo>
                    <a:lnTo>
                      <a:pt x="469" y="3365"/>
                    </a:lnTo>
                    <a:lnTo>
                      <a:pt x="477" y="3352"/>
                    </a:lnTo>
                    <a:lnTo>
                      <a:pt x="474" y="3294"/>
                    </a:lnTo>
                    <a:lnTo>
                      <a:pt x="474" y="3238"/>
                    </a:lnTo>
                    <a:lnTo>
                      <a:pt x="480" y="3181"/>
                    </a:lnTo>
                    <a:lnTo>
                      <a:pt x="485" y="3124"/>
                    </a:lnTo>
                    <a:lnTo>
                      <a:pt x="496" y="3070"/>
                    </a:lnTo>
                    <a:lnTo>
                      <a:pt x="507" y="3014"/>
                    </a:lnTo>
                    <a:lnTo>
                      <a:pt x="523" y="2959"/>
                    </a:lnTo>
                    <a:lnTo>
                      <a:pt x="545" y="2905"/>
                    </a:lnTo>
                    <a:lnTo>
                      <a:pt x="566" y="2854"/>
                    </a:lnTo>
                    <a:lnTo>
                      <a:pt x="594" y="2805"/>
                    </a:lnTo>
                    <a:lnTo>
                      <a:pt x="623" y="2759"/>
                    </a:lnTo>
                    <a:lnTo>
                      <a:pt x="656" y="2713"/>
                    </a:lnTo>
                    <a:lnTo>
                      <a:pt x="694" y="2672"/>
                    </a:lnTo>
                    <a:lnTo>
                      <a:pt x="735" y="2635"/>
                    </a:lnTo>
                    <a:lnTo>
                      <a:pt x="778" y="2599"/>
                    </a:lnTo>
                    <a:lnTo>
                      <a:pt x="827" y="2569"/>
                    </a:lnTo>
                    <a:lnTo>
                      <a:pt x="837" y="2555"/>
                    </a:lnTo>
                    <a:lnTo>
                      <a:pt x="843" y="2539"/>
                    </a:lnTo>
                    <a:lnTo>
                      <a:pt x="829" y="2456"/>
                    </a:lnTo>
                    <a:lnTo>
                      <a:pt x="818" y="2369"/>
                    </a:lnTo>
                    <a:lnTo>
                      <a:pt x="813" y="2282"/>
                    </a:lnTo>
                    <a:lnTo>
                      <a:pt x="811" y="2195"/>
                    </a:lnTo>
                    <a:lnTo>
                      <a:pt x="816" y="2109"/>
                    </a:lnTo>
                    <a:lnTo>
                      <a:pt x="827" y="2023"/>
                    </a:lnTo>
                    <a:lnTo>
                      <a:pt x="835" y="1979"/>
                    </a:lnTo>
                    <a:lnTo>
                      <a:pt x="843" y="1939"/>
                    </a:lnTo>
                    <a:lnTo>
                      <a:pt x="853" y="1898"/>
                    </a:lnTo>
                    <a:lnTo>
                      <a:pt x="867" y="1857"/>
                    </a:lnTo>
                    <a:lnTo>
                      <a:pt x="881" y="1822"/>
                    </a:lnTo>
                    <a:lnTo>
                      <a:pt x="895" y="1795"/>
                    </a:lnTo>
                    <a:lnTo>
                      <a:pt x="911" y="1767"/>
                    </a:lnTo>
                    <a:lnTo>
                      <a:pt x="930" y="1743"/>
                    </a:lnTo>
                    <a:lnTo>
                      <a:pt x="949" y="1725"/>
                    </a:lnTo>
                    <a:lnTo>
                      <a:pt x="970" y="1708"/>
                    </a:lnTo>
                    <a:lnTo>
                      <a:pt x="992" y="1694"/>
                    </a:lnTo>
                    <a:lnTo>
                      <a:pt x="1017" y="1682"/>
                    </a:lnTo>
                    <a:lnTo>
                      <a:pt x="1041" y="1673"/>
                    </a:lnTo>
                    <a:lnTo>
                      <a:pt x="1067" y="1668"/>
                    </a:lnTo>
                    <a:lnTo>
                      <a:pt x="1092" y="1663"/>
                    </a:lnTo>
                    <a:lnTo>
                      <a:pt x="1119" y="1663"/>
                    </a:lnTo>
                    <a:lnTo>
                      <a:pt x="1149" y="1663"/>
                    </a:lnTo>
                    <a:lnTo>
                      <a:pt x="1177" y="1665"/>
                    </a:lnTo>
                    <a:lnTo>
                      <a:pt x="1203" y="1668"/>
                    </a:lnTo>
                    <a:lnTo>
                      <a:pt x="1233" y="1676"/>
                    </a:lnTo>
                    <a:lnTo>
                      <a:pt x="1290" y="1692"/>
                    </a:lnTo>
                    <a:lnTo>
                      <a:pt x="1347" y="1717"/>
                    </a:lnTo>
                    <a:lnTo>
                      <a:pt x="1401" y="1743"/>
                    </a:lnTo>
                    <a:lnTo>
                      <a:pt x="1455" y="1776"/>
                    </a:lnTo>
                    <a:lnTo>
                      <a:pt x="1504" y="1814"/>
                    </a:lnTo>
                    <a:lnTo>
                      <a:pt x="1548" y="1852"/>
                    </a:lnTo>
                    <a:lnTo>
                      <a:pt x="1588" y="1890"/>
                    </a:lnTo>
                    <a:lnTo>
                      <a:pt x="1621" y="1930"/>
                    </a:lnTo>
                    <a:lnTo>
                      <a:pt x="1621" y="1925"/>
                    </a:lnTo>
                    <a:lnTo>
                      <a:pt x="1629" y="1917"/>
                    </a:lnTo>
                    <a:lnTo>
                      <a:pt x="1635" y="1908"/>
                    </a:lnTo>
                    <a:lnTo>
                      <a:pt x="1635" y="1903"/>
                    </a:lnTo>
                    <a:lnTo>
                      <a:pt x="1596" y="1852"/>
                    </a:lnTo>
                    <a:lnTo>
                      <a:pt x="1556" y="1809"/>
                    </a:lnTo>
                    <a:lnTo>
                      <a:pt x="1509" y="1767"/>
                    </a:lnTo>
                    <a:lnTo>
                      <a:pt x="1464" y="1736"/>
                    </a:lnTo>
                    <a:lnTo>
                      <a:pt x="1412" y="1706"/>
                    </a:lnTo>
                    <a:lnTo>
                      <a:pt x="1358" y="1682"/>
                    </a:lnTo>
                    <a:lnTo>
                      <a:pt x="1301" y="1659"/>
                    </a:lnTo>
                    <a:lnTo>
                      <a:pt x="1238" y="1646"/>
                    </a:lnTo>
                    <a:lnTo>
                      <a:pt x="1179" y="1638"/>
                    </a:lnTo>
                    <a:lnTo>
                      <a:pt x="1147" y="1635"/>
                    </a:lnTo>
                    <a:lnTo>
                      <a:pt x="1111" y="1635"/>
                    </a:lnTo>
                    <a:lnTo>
                      <a:pt x="1079" y="1638"/>
                    </a:lnTo>
                    <a:lnTo>
                      <a:pt x="1046" y="1646"/>
                    </a:lnTo>
                    <a:lnTo>
                      <a:pt x="1017" y="1654"/>
                    </a:lnTo>
                    <a:lnTo>
                      <a:pt x="1003" y="1663"/>
                    </a:lnTo>
                    <a:lnTo>
                      <a:pt x="992" y="1670"/>
                    </a:lnTo>
                    <a:lnTo>
                      <a:pt x="970" y="1689"/>
                    </a:lnTo>
                    <a:lnTo>
                      <a:pt x="949" y="1708"/>
                    </a:lnTo>
                    <a:lnTo>
                      <a:pt x="933" y="1730"/>
                    </a:lnTo>
                    <a:lnTo>
                      <a:pt x="914" y="1755"/>
                    </a:lnTo>
                    <a:lnTo>
                      <a:pt x="900" y="1779"/>
                    </a:lnTo>
                    <a:lnTo>
                      <a:pt x="886" y="1805"/>
                    </a:lnTo>
                    <a:lnTo>
                      <a:pt x="862" y="1859"/>
                    </a:lnTo>
                    <a:lnTo>
                      <a:pt x="841" y="1917"/>
                    </a:lnTo>
                    <a:lnTo>
                      <a:pt x="827" y="1974"/>
                    </a:lnTo>
                    <a:lnTo>
                      <a:pt x="816" y="2031"/>
                    </a:lnTo>
                    <a:lnTo>
                      <a:pt x="805" y="2085"/>
                    </a:lnTo>
                    <a:lnTo>
                      <a:pt x="802" y="2131"/>
                    </a:lnTo>
                    <a:lnTo>
                      <a:pt x="799" y="2177"/>
                    </a:lnTo>
                    <a:lnTo>
                      <a:pt x="797" y="2268"/>
                    </a:lnTo>
                    <a:lnTo>
                      <a:pt x="802" y="2360"/>
                    </a:lnTo>
                    <a:lnTo>
                      <a:pt x="811" y="2453"/>
                    </a:lnTo>
                    <a:lnTo>
                      <a:pt x="816" y="2504"/>
                    </a:lnTo>
                    <a:lnTo>
                      <a:pt x="824" y="2553"/>
                    </a:lnTo>
                    <a:lnTo>
                      <a:pt x="767" y="2597"/>
                    </a:lnTo>
                    <a:lnTo>
                      <a:pt x="721" y="2628"/>
                    </a:lnTo>
                    <a:lnTo>
                      <a:pt x="691" y="2656"/>
                    </a:lnTo>
                    <a:lnTo>
                      <a:pt x="672" y="2677"/>
                    </a:lnTo>
                    <a:lnTo>
                      <a:pt x="653" y="2699"/>
                    </a:lnTo>
                    <a:lnTo>
                      <a:pt x="618" y="2748"/>
                    </a:lnTo>
                    <a:lnTo>
                      <a:pt x="585" y="2802"/>
                    </a:lnTo>
                    <a:lnTo>
                      <a:pt x="559" y="2856"/>
                    </a:lnTo>
                    <a:lnTo>
                      <a:pt x="534" y="2913"/>
                    </a:lnTo>
                    <a:lnTo>
                      <a:pt x="515" y="2970"/>
                    </a:lnTo>
                    <a:lnTo>
                      <a:pt x="498" y="3026"/>
                    </a:lnTo>
                    <a:lnTo>
                      <a:pt x="485" y="3084"/>
                    </a:lnTo>
                    <a:lnTo>
                      <a:pt x="472" y="3151"/>
                    </a:lnTo>
                    <a:lnTo>
                      <a:pt x="463" y="3219"/>
                    </a:lnTo>
                    <a:lnTo>
                      <a:pt x="461" y="3287"/>
                    </a:lnTo>
                    <a:lnTo>
                      <a:pt x="458" y="3357"/>
                    </a:lnTo>
                    <a:lnTo>
                      <a:pt x="458" y="3362"/>
                    </a:lnTo>
                    <a:lnTo>
                      <a:pt x="456" y="3367"/>
                    </a:lnTo>
                    <a:lnTo>
                      <a:pt x="444" y="3376"/>
                    </a:lnTo>
                    <a:lnTo>
                      <a:pt x="428" y="3386"/>
                    </a:lnTo>
                    <a:lnTo>
                      <a:pt x="409" y="3395"/>
                    </a:lnTo>
                    <a:lnTo>
                      <a:pt x="366" y="3409"/>
                    </a:lnTo>
                    <a:lnTo>
                      <a:pt x="345" y="3416"/>
                    </a:lnTo>
                    <a:lnTo>
                      <a:pt x="328" y="3425"/>
                    </a:lnTo>
                    <a:lnTo>
                      <a:pt x="268" y="3460"/>
                    </a:lnTo>
                    <a:lnTo>
                      <a:pt x="211" y="3503"/>
                    </a:lnTo>
                    <a:lnTo>
                      <a:pt x="160" y="3546"/>
                    </a:lnTo>
                    <a:lnTo>
                      <a:pt x="111" y="3595"/>
                    </a:lnTo>
                    <a:lnTo>
                      <a:pt x="89" y="3619"/>
                    </a:lnTo>
                    <a:lnTo>
                      <a:pt x="68" y="3647"/>
                    </a:lnTo>
                    <a:lnTo>
                      <a:pt x="49" y="3673"/>
                    </a:lnTo>
                    <a:lnTo>
                      <a:pt x="30" y="3703"/>
                    </a:lnTo>
                    <a:lnTo>
                      <a:pt x="16" y="3734"/>
                    </a:lnTo>
                    <a:lnTo>
                      <a:pt x="5" y="3766"/>
                    </a:lnTo>
                    <a:lnTo>
                      <a:pt x="3" y="3798"/>
                    </a:lnTo>
                    <a:lnTo>
                      <a:pt x="0" y="3814"/>
                    </a:lnTo>
                    <a:lnTo>
                      <a:pt x="3" y="3831"/>
                    </a:lnTo>
                    <a:lnTo>
                      <a:pt x="8" y="3852"/>
                    </a:lnTo>
                    <a:lnTo>
                      <a:pt x="14" y="3875"/>
                    </a:lnTo>
                    <a:lnTo>
                      <a:pt x="21" y="3896"/>
                    </a:lnTo>
                    <a:lnTo>
                      <a:pt x="30" y="3915"/>
                    </a:lnTo>
                    <a:lnTo>
                      <a:pt x="40" y="3936"/>
                    </a:lnTo>
                    <a:lnTo>
                      <a:pt x="52" y="3953"/>
                    </a:lnTo>
                    <a:lnTo>
                      <a:pt x="63" y="3972"/>
                    </a:lnTo>
                    <a:lnTo>
                      <a:pt x="78" y="3988"/>
                    </a:lnTo>
                    <a:lnTo>
                      <a:pt x="92" y="4002"/>
                    </a:lnTo>
                    <a:lnTo>
                      <a:pt x="108" y="4014"/>
                    </a:lnTo>
                    <a:lnTo>
                      <a:pt x="127" y="4028"/>
                    </a:lnTo>
                    <a:lnTo>
                      <a:pt x="146" y="4040"/>
                    </a:lnTo>
                    <a:lnTo>
                      <a:pt x="184" y="4058"/>
                    </a:lnTo>
                    <a:lnTo>
                      <a:pt x="228" y="4072"/>
                    </a:lnTo>
                    <a:lnTo>
                      <a:pt x="252" y="4077"/>
                    </a:lnTo>
                    <a:lnTo>
                      <a:pt x="279" y="4077"/>
                    </a:lnTo>
                    <a:lnTo>
                      <a:pt x="328" y="4077"/>
                    </a:lnTo>
                    <a:lnTo>
                      <a:pt x="336" y="4077"/>
                    </a:lnTo>
                    <a:lnTo>
                      <a:pt x="345" y="4082"/>
                    </a:lnTo>
                    <a:lnTo>
                      <a:pt x="360" y="4099"/>
                    </a:lnTo>
                    <a:lnTo>
                      <a:pt x="379" y="4124"/>
                    </a:lnTo>
                    <a:lnTo>
                      <a:pt x="399" y="4150"/>
                    </a:lnTo>
                    <a:lnTo>
                      <a:pt x="434" y="4212"/>
                    </a:lnTo>
                    <a:lnTo>
                      <a:pt x="461" y="4256"/>
                    </a:lnTo>
                    <a:lnTo>
                      <a:pt x="488" y="4289"/>
                    </a:lnTo>
                    <a:lnTo>
                      <a:pt x="515" y="4318"/>
                    </a:lnTo>
                    <a:lnTo>
                      <a:pt x="547" y="4348"/>
                    </a:lnTo>
                    <a:lnTo>
                      <a:pt x="580" y="4374"/>
                    </a:lnTo>
                    <a:lnTo>
                      <a:pt x="615" y="4397"/>
                    </a:lnTo>
                    <a:lnTo>
                      <a:pt x="653" y="4416"/>
                    </a:lnTo>
                    <a:lnTo>
                      <a:pt x="691" y="4426"/>
                    </a:lnTo>
                    <a:lnTo>
                      <a:pt x="712" y="4432"/>
                    </a:lnTo>
                    <a:lnTo>
                      <a:pt x="735" y="4435"/>
                    </a:lnTo>
                    <a:lnTo>
                      <a:pt x="750" y="4435"/>
                    </a:lnTo>
                    <a:lnTo>
                      <a:pt x="767" y="4435"/>
                    </a:lnTo>
                    <a:lnTo>
                      <a:pt x="799" y="4426"/>
                    </a:lnTo>
                    <a:lnTo>
                      <a:pt x="802" y="4426"/>
                    </a:lnTo>
                    <a:lnTo>
                      <a:pt x="805" y="4432"/>
                    </a:lnTo>
                    <a:lnTo>
                      <a:pt x="811" y="4445"/>
                    </a:lnTo>
                    <a:lnTo>
                      <a:pt x="829" y="4497"/>
                    </a:lnTo>
                    <a:lnTo>
                      <a:pt x="848" y="4553"/>
                    </a:lnTo>
                    <a:lnTo>
                      <a:pt x="862" y="4592"/>
                    </a:lnTo>
                    <a:lnTo>
                      <a:pt x="876" y="4616"/>
                    </a:lnTo>
                    <a:lnTo>
                      <a:pt x="886" y="4635"/>
                    </a:lnTo>
                    <a:lnTo>
                      <a:pt x="902" y="4651"/>
                    </a:lnTo>
                    <a:lnTo>
                      <a:pt x="916" y="4665"/>
                    </a:lnTo>
                    <a:lnTo>
                      <a:pt x="933" y="4675"/>
                    </a:lnTo>
                    <a:lnTo>
                      <a:pt x="951" y="4684"/>
                    </a:lnTo>
                    <a:lnTo>
                      <a:pt x="968" y="4689"/>
                    </a:lnTo>
                    <a:lnTo>
                      <a:pt x="987" y="4694"/>
                    </a:lnTo>
                    <a:lnTo>
                      <a:pt x="1006" y="4694"/>
                    </a:lnTo>
                    <a:lnTo>
                      <a:pt x="1024" y="4694"/>
                    </a:lnTo>
                    <a:lnTo>
                      <a:pt x="1043" y="4692"/>
                    </a:lnTo>
                    <a:lnTo>
                      <a:pt x="1062" y="4687"/>
                    </a:lnTo>
                    <a:lnTo>
                      <a:pt x="1103" y="4673"/>
                    </a:lnTo>
                    <a:lnTo>
                      <a:pt x="1147" y="4651"/>
                    </a:lnTo>
                    <a:lnTo>
                      <a:pt x="1187" y="4630"/>
                    </a:lnTo>
                    <a:lnTo>
                      <a:pt x="1227" y="4602"/>
                    </a:lnTo>
                    <a:lnTo>
                      <a:pt x="1304" y="4546"/>
                    </a:lnTo>
                    <a:lnTo>
                      <a:pt x="1372" y="4491"/>
                    </a:lnTo>
                    <a:lnTo>
                      <a:pt x="1426" y="4454"/>
                    </a:lnTo>
                    <a:lnTo>
                      <a:pt x="1513" y="4397"/>
                    </a:lnTo>
                    <a:lnTo>
                      <a:pt x="1602" y="4345"/>
                    </a:lnTo>
                    <a:lnTo>
                      <a:pt x="1691" y="4294"/>
                    </a:lnTo>
                    <a:lnTo>
                      <a:pt x="1786" y="4245"/>
                    </a:lnTo>
                    <a:lnTo>
                      <a:pt x="1880" y="4202"/>
                    </a:lnTo>
                    <a:lnTo>
                      <a:pt x="1929" y="4183"/>
                    </a:lnTo>
                    <a:lnTo>
                      <a:pt x="1976" y="4164"/>
                    </a:lnTo>
                    <a:lnTo>
                      <a:pt x="2027" y="4150"/>
                    </a:lnTo>
                    <a:lnTo>
                      <a:pt x="2075" y="4134"/>
                    </a:lnTo>
                    <a:lnTo>
                      <a:pt x="2125" y="4124"/>
                    </a:lnTo>
                    <a:lnTo>
                      <a:pt x="2176" y="4113"/>
                    </a:lnTo>
                    <a:lnTo>
                      <a:pt x="2225" y="4107"/>
                    </a:lnTo>
                    <a:lnTo>
                      <a:pt x="2274" y="4104"/>
                    </a:lnTo>
                    <a:lnTo>
                      <a:pt x="2369" y="4101"/>
                    </a:lnTo>
                    <a:lnTo>
                      <a:pt x="2415" y="4099"/>
                    </a:lnTo>
                    <a:lnTo>
                      <a:pt x="2463" y="4096"/>
                    </a:lnTo>
                    <a:lnTo>
                      <a:pt x="2512" y="4091"/>
                    </a:lnTo>
                    <a:lnTo>
                      <a:pt x="2564" y="4077"/>
                    </a:lnTo>
                    <a:lnTo>
                      <a:pt x="2618" y="4061"/>
                    </a:lnTo>
                    <a:lnTo>
                      <a:pt x="2669" y="4040"/>
                    </a:lnTo>
                    <a:lnTo>
                      <a:pt x="2721" y="4012"/>
                    </a:lnTo>
                    <a:lnTo>
                      <a:pt x="2770" y="3985"/>
                    </a:lnTo>
                    <a:lnTo>
                      <a:pt x="2819" y="3953"/>
                    </a:lnTo>
                    <a:lnTo>
                      <a:pt x="2864" y="3920"/>
                    </a:lnTo>
                    <a:lnTo>
                      <a:pt x="2911" y="3885"/>
                    </a:lnTo>
                    <a:lnTo>
                      <a:pt x="2951" y="3847"/>
                    </a:lnTo>
                    <a:lnTo>
                      <a:pt x="3008" y="3798"/>
                    </a:lnTo>
                    <a:lnTo>
                      <a:pt x="3057" y="3753"/>
                    </a:lnTo>
                    <a:lnTo>
                      <a:pt x="3081" y="3734"/>
                    </a:lnTo>
                    <a:lnTo>
                      <a:pt x="3111" y="3715"/>
                    </a:lnTo>
                    <a:lnTo>
                      <a:pt x="3144" y="3698"/>
                    </a:lnTo>
                    <a:lnTo>
                      <a:pt x="3179" y="3682"/>
                    </a:lnTo>
                    <a:lnTo>
                      <a:pt x="3233" y="3666"/>
                    </a:lnTo>
                    <a:lnTo>
                      <a:pt x="3287" y="3654"/>
                    </a:lnTo>
                    <a:lnTo>
                      <a:pt x="3344" y="3647"/>
                    </a:lnTo>
                    <a:lnTo>
                      <a:pt x="3398" y="3644"/>
                    </a:lnTo>
                    <a:lnTo>
                      <a:pt x="3456" y="3644"/>
                    </a:lnTo>
                    <a:lnTo>
                      <a:pt x="3513" y="3647"/>
                    </a:lnTo>
                    <a:lnTo>
                      <a:pt x="3569" y="3654"/>
                    </a:lnTo>
                    <a:lnTo>
                      <a:pt x="3628" y="3666"/>
                    </a:lnTo>
                    <a:lnTo>
                      <a:pt x="3686" y="3677"/>
                    </a:lnTo>
                    <a:lnTo>
                      <a:pt x="3743" y="3693"/>
                    </a:lnTo>
                    <a:lnTo>
                      <a:pt x="3797" y="3709"/>
                    </a:lnTo>
                    <a:lnTo>
                      <a:pt x="3854" y="3727"/>
                    </a:lnTo>
                    <a:lnTo>
                      <a:pt x="3959" y="3766"/>
                    </a:lnTo>
                    <a:lnTo>
                      <a:pt x="4060" y="3809"/>
                    </a:lnTo>
                    <a:lnTo>
                      <a:pt x="4234" y="3882"/>
                    </a:lnTo>
                    <a:lnTo>
                      <a:pt x="4317" y="3915"/>
                    </a:lnTo>
                    <a:lnTo>
                      <a:pt x="4404" y="3948"/>
                    </a:lnTo>
                    <a:lnTo>
                      <a:pt x="4491" y="3974"/>
                    </a:lnTo>
                    <a:lnTo>
                      <a:pt x="4577" y="4002"/>
                    </a:lnTo>
                    <a:lnTo>
                      <a:pt x="4669" y="4023"/>
                    </a:lnTo>
                    <a:lnTo>
                      <a:pt x="4765" y="4040"/>
                    </a:lnTo>
                    <a:lnTo>
                      <a:pt x="4864" y="4053"/>
                    </a:lnTo>
                    <a:lnTo>
                      <a:pt x="4965" y="4061"/>
                    </a:lnTo>
                    <a:lnTo>
                      <a:pt x="5066" y="4070"/>
                    </a:lnTo>
                    <a:lnTo>
                      <a:pt x="5165" y="4075"/>
                    </a:lnTo>
                    <a:lnTo>
                      <a:pt x="5190" y="4077"/>
                    </a:lnTo>
                    <a:lnTo>
                      <a:pt x="5209" y="4082"/>
                    </a:lnTo>
                    <a:lnTo>
                      <a:pt x="5225" y="4091"/>
                    </a:lnTo>
                    <a:lnTo>
                      <a:pt x="5236" y="4104"/>
                    </a:lnTo>
                    <a:lnTo>
                      <a:pt x="5249" y="4118"/>
                    </a:lnTo>
                    <a:lnTo>
                      <a:pt x="5261" y="4137"/>
                    </a:lnTo>
                    <a:lnTo>
                      <a:pt x="5285" y="4180"/>
                    </a:lnTo>
                    <a:lnTo>
                      <a:pt x="5374" y="4308"/>
                    </a:lnTo>
                    <a:lnTo>
                      <a:pt x="5469" y="4440"/>
                    </a:lnTo>
                    <a:lnTo>
                      <a:pt x="5512" y="4508"/>
                    </a:lnTo>
                    <a:lnTo>
                      <a:pt x="5553" y="4576"/>
                    </a:lnTo>
                    <a:lnTo>
                      <a:pt x="5592" y="4646"/>
                    </a:lnTo>
                    <a:lnTo>
                      <a:pt x="5623" y="4717"/>
                    </a:lnTo>
                    <a:lnTo>
                      <a:pt x="5642" y="4767"/>
                    </a:lnTo>
                    <a:lnTo>
                      <a:pt x="5658" y="4819"/>
                    </a:lnTo>
                    <a:lnTo>
                      <a:pt x="5689" y="4922"/>
                    </a:lnTo>
                    <a:lnTo>
                      <a:pt x="5716" y="5025"/>
                    </a:lnTo>
                    <a:lnTo>
                      <a:pt x="5738" y="5131"/>
                    </a:lnTo>
                    <a:lnTo>
                      <a:pt x="5778" y="5341"/>
                    </a:lnTo>
                    <a:lnTo>
                      <a:pt x="5797" y="5447"/>
                    </a:lnTo>
                    <a:lnTo>
                      <a:pt x="5822" y="5553"/>
                    </a:lnTo>
                    <a:lnTo>
                      <a:pt x="5832" y="5593"/>
                    </a:lnTo>
                    <a:lnTo>
                      <a:pt x="5843" y="5634"/>
                    </a:lnTo>
                    <a:lnTo>
                      <a:pt x="5872" y="5715"/>
                    </a:lnTo>
                    <a:lnTo>
                      <a:pt x="5908" y="5793"/>
                    </a:lnTo>
                    <a:lnTo>
                      <a:pt x="5943" y="5870"/>
                    </a:lnTo>
                    <a:lnTo>
                      <a:pt x="5976" y="5948"/>
                    </a:lnTo>
                    <a:lnTo>
                      <a:pt x="6008" y="6026"/>
                    </a:lnTo>
                    <a:lnTo>
                      <a:pt x="6022" y="6067"/>
                    </a:lnTo>
                    <a:lnTo>
                      <a:pt x="6032" y="6108"/>
                    </a:lnTo>
                    <a:lnTo>
                      <a:pt x="6043" y="6148"/>
                    </a:lnTo>
                    <a:lnTo>
                      <a:pt x="6049" y="6192"/>
                    </a:lnTo>
                    <a:lnTo>
                      <a:pt x="6052" y="6224"/>
                    </a:lnTo>
                    <a:lnTo>
                      <a:pt x="6052" y="6263"/>
                    </a:lnTo>
                    <a:lnTo>
                      <a:pt x="6049" y="6281"/>
                    </a:lnTo>
                    <a:lnTo>
                      <a:pt x="6043" y="6298"/>
                    </a:lnTo>
                    <a:lnTo>
                      <a:pt x="6036" y="6313"/>
                    </a:lnTo>
                    <a:lnTo>
                      <a:pt x="6025" y="6324"/>
                    </a:lnTo>
                    <a:lnTo>
                      <a:pt x="6017" y="6327"/>
                    </a:lnTo>
                    <a:lnTo>
                      <a:pt x="6006" y="6324"/>
                    </a:lnTo>
                    <a:lnTo>
                      <a:pt x="5973" y="6319"/>
                    </a:lnTo>
                    <a:lnTo>
                      <a:pt x="5930" y="6305"/>
                    </a:lnTo>
                    <a:lnTo>
                      <a:pt x="5879" y="6287"/>
                    </a:lnTo>
                    <a:lnTo>
                      <a:pt x="5783" y="6251"/>
                    </a:lnTo>
                    <a:lnTo>
                      <a:pt x="5721" y="6230"/>
                    </a:lnTo>
                    <a:lnTo>
                      <a:pt x="5665" y="6216"/>
                    </a:lnTo>
                    <a:lnTo>
                      <a:pt x="5607" y="6208"/>
                    </a:lnTo>
                    <a:lnTo>
                      <a:pt x="5550" y="6200"/>
                    </a:lnTo>
                    <a:lnTo>
                      <a:pt x="5494" y="6197"/>
                    </a:lnTo>
                    <a:lnTo>
                      <a:pt x="5463" y="6195"/>
                    </a:lnTo>
                    <a:lnTo>
                      <a:pt x="5434" y="6197"/>
                    </a:lnTo>
                    <a:lnTo>
                      <a:pt x="5407" y="6202"/>
                    </a:lnTo>
                    <a:lnTo>
                      <a:pt x="5383" y="6211"/>
                    </a:lnTo>
                    <a:lnTo>
                      <a:pt x="5358" y="6221"/>
                    </a:lnTo>
                    <a:lnTo>
                      <a:pt x="5334" y="6237"/>
                    </a:lnTo>
                    <a:lnTo>
                      <a:pt x="5315" y="6256"/>
                    </a:lnTo>
                    <a:lnTo>
                      <a:pt x="5298" y="6281"/>
                    </a:lnTo>
                    <a:lnTo>
                      <a:pt x="5282" y="6281"/>
                    </a:lnTo>
                    <a:lnTo>
                      <a:pt x="5254" y="6281"/>
                    </a:lnTo>
                    <a:lnTo>
                      <a:pt x="5219" y="6281"/>
                    </a:lnTo>
                    <a:lnTo>
                      <a:pt x="5184" y="6287"/>
                    </a:lnTo>
                    <a:lnTo>
                      <a:pt x="5169" y="6289"/>
                    </a:lnTo>
                    <a:lnTo>
                      <a:pt x="5155" y="6294"/>
                    </a:lnTo>
                    <a:lnTo>
                      <a:pt x="5125" y="6311"/>
                    </a:lnTo>
                    <a:lnTo>
                      <a:pt x="5101" y="6329"/>
                    </a:lnTo>
                    <a:lnTo>
                      <a:pt x="5076" y="6352"/>
                    </a:lnTo>
                    <a:lnTo>
                      <a:pt x="5054" y="6376"/>
                    </a:lnTo>
                    <a:lnTo>
                      <a:pt x="5035" y="6402"/>
                    </a:lnTo>
                    <a:lnTo>
                      <a:pt x="5017" y="6430"/>
                    </a:lnTo>
                    <a:lnTo>
                      <a:pt x="4984" y="6484"/>
                    </a:lnTo>
                    <a:lnTo>
                      <a:pt x="4957" y="6541"/>
                    </a:lnTo>
                    <a:lnTo>
                      <a:pt x="4943" y="6568"/>
                    </a:lnTo>
                    <a:lnTo>
                      <a:pt x="4935" y="6598"/>
                    </a:lnTo>
                    <a:lnTo>
                      <a:pt x="4927" y="6625"/>
                    </a:lnTo>
                    <a:lnTo>
                      <a:pt x="4922" y="6654"/>
                    </a:lnTo>
                    <a:lnTo>
                      <a:pt x="4916" y="6682"/>
                    </a:lnTo>
                    <a:lnTo>
                      <a:pt x="4916" y="6708"/>
                    </a:lnTo>
                    <a:lnTo>
                      <a:pt x="4919" y="6736"/>
                    </a:lnTo>
                    <a:lnTo>
                      <a:pt x="4925" y="6762"/>
                    </a:lnTo>
                    <a:lnTo>
                      <a:pt x="4932" y="6790"/>
                    </a:lnTo>
                    <a:lnTo>
                      <a:pt x="4943" y="6817"/>
                    </a:lnTo>
                    <a:lnTo>
                      <a:pt x="4960" y="6842"/>
                    </a:lnTo>
                    <a:lnTo>
                      <a:pt x="4979" y="6868"/>
                    </a:lnTo>
                    <a:lnTo>
                      <a:pt x="5000" y="6893"/>
                    </a:lnTo>
                    <a:lnTo>
                      <a:pt x="5024" y="6920"/>
                    </a:lnTo>
                    <a:lnTo>
                      <a:pt x="5049" y="6936"/>
                    </a:lnTo>
                    <a:lnTo>
                      <a:pt x="5073" y="6947"/>
                    </a:lnTo>
                    <a:lnTo>
                      <a:pt x="5098" y="6955"/>
                    </a:lnTo>
                    <a:lnTo>
                      <a:pt x="5122" y="6964"/>
                    </a:lnTo>
                    <a:lnTo>
                      <a:pt x="5146" y="6969"/>
                    </a:lnTo>
                    <a:lnTo>
                      <a:pt x="5169" y="6979"/>
                    </a:lnTo>
                    <a:lnTo>
                      <a:pt x="5193" y="6990"/>
                    </a:lnTo>
                    <a:lnTo>
                      <a:pt x="5212" y="7009"/>
                    </a:lnTo>
                    <a:lnTo>
                      <a:pt x="5230" y="7025"/>
                    </a:lnTo>
                    <a:lnTo>
                      <a:pt x="5249" y="7042"/>
                    </a:lnTo>
                    <a:lnTo>
                      <a:pt x="5271" y="7056"/>
                    </a:lnTo>
                    <a:lnTo>
                      <a:pt x="5290" y="7068"/>
                    </a:lnTo>
                    <a:lnTo>
                      <a:pt x="5315" y="7077"/>
                    </a:lnTo>
                    <a:lnTo>
                      <a:pt x="5336" y="7085"/>
                    </a:lnTo>
                    <a:lnTo>
                      <a:pt x="5360" y="7091"/>
                    </a:lnTo>
                    <a:lnTo>
                      <a:pt x="5385" y="7096"/>
                    </a:lnTo>
                    <a:lnTo>
                      <a:pt x="5409" y="7098"/>
                    </a:lnTo>
                    <a:lnTo>
                      <a:pt x="5437" y="7098"/>
                    </a:lnTo>
                    <a:lnTo>
                      <a:pt x="5461" y="7098"/>
                    </a:lnTo>
                    <a:lnTo>
                      <a:pt x="5486" y="7096"/>
                    </a:lnTo>
                    <a:lnTo>
                      <a:pt x="5510" y="7091"/>
                    </a:lnTo>
                    <a:lnTo>
                      <a:pt x="5534" y="7085"/>
                    </a:lnTo>
                    <a:lnTo>
                      <a:pt x="5555" y="7077"/>
                    </a:lnTo>
                    <a:lnTo>
                      <a:pt x="5580" y="7068"/>
                    </a:lnTo>
                    <a:lnTo>
                      <a:pt x="5578" y="7072"/>
                    </a:lnTo>
                    <a:lnTo>
                      <a:pt x="5580" y="7075"/>
                    </a:lnTo>
                    <a:lnTo>
                      <a:pt x="5597" y="7087"/>
                    </a:lnTo>
                    <a:lnTo>
                      <a:pt x="5646" y="7126"/>
                    </a:lnTo>
                    <a:lnTo>
                      <a:pt x="5705" y="7164"/>
                    </a:lnTo>
                    <a:lnTo>
                      <a:pt x="5726" y="7177"/>
                    </a:lnTo>
                    <a:lnTo>
                      <a:pt x="5740" y="7183"/>
                    </a:lnTo>
                    <a:lnTo>
                      <a:pt x="5762" y="7188"/>
                    </a:lnTo>
                    <a:lnTo>
                      <a:pt x="5783" y="7190"/>
                    </a:lnTo>
                    <a:lnTo>
                      <a:pt x="5806" y="7188"/>
                    </a:lnTo>
                    <a:lnTo>
                      <a:pt x="5827" y="7185"/>
                    </a:lnTo>
                    <a:lnTo>
                      <a:pt x="5870" y="7174"/>
                    </a:lnTo>
                    <a:lnTo>
                      <a:pt x="5911" y="7158"/>
                    </a:lnTo>
                    <a:lnTo>
                      <a:pt x="5982" y="7129"/>
                    </a:lnTo>
                    <a:lnTo>
                      <a:pt x="6049" y="7093"/>
                    </a:lnTo>
                    <a:lnTo>
                      <a:pt x="6119" y="7063"/>
                    </a:lnTo>
                    <a:lnTo>
                      <a:pt x="6154" y="7049"/>
                    </a:lnTo>
                    <a:lnTo>
                      <a:pt x="6193" y="7037"/>
                    </a:lnTo>
                    <a:lnTo>
                      <a:pt x="6276" y="7014"/>
                    </a:lnTo>
                    <a:lnTo>
                      <a:pt x="6361" y="6995"/>
                    </a:lnTo>
                    <a:lnTo>
                      <a:pt x="6445" y="6976"/>
                    </a:lnTo>
                    <a:lnTo>
                      <a:pt x="6532" y="6960"/>
                    </a:lnTo>
                    <a:lnTo>
                      <a:pt x="6619" y="6947"/>
                    </a:lnTo>
                    <a:lnTo>
                      <a:pt x="6705" y="6934"/>
                    </a:lnTo>
                    <a:lnTo>
                      <a:pt x="6878" y="6912"/>
                    </a:lnTo>
                    <a:lnTo>
                      <a:pt x="6900" y="6910"/>
                    </a:lnTo>
                    <a:lnTo>
                      <a:pt x="6922" y="6903"/>
                    </a:lnTo>
                    <a:lnTo>
                      <a:pt x="6941" y="6898"/>
                    </a:lnTo>
                    <a:lnTo>
                      <a:pt x="6957" y="6891"/>
                    </a:lnTo>
                    <a:lnTo>
                      <a:pt x="6973" y="6882"/>
                    </a:lnTo>
                    <a:lnTo>
                      <a:pt x="6990" y="6871"/>
                    </a:lnTo>
                    <a:lnTo>
                      <a:pt x="7003" y="6861"/>
                    </a:lnTo>
                    <a:lnTo>
                      <a:pt x="7014" y="6847"/>
                    </a:lnTo>
                    <a:lnTo>
                      <a:pt x="7025" y="6833"/>
                    </a:lnTo>
                    <a:lnTo>
                      <a:pt x="7035" y="6817"/>
                    </a:lnTo>
                    <a:lnTo>
                      <a:pt x="7052" y="6781"/>
                    </a:lnTo>
                    <a:lnTo>
                      <a:pt x="7063" y="6744"/>
                    </a:lnTo>
                    <a:lnTo>
                      <a:pt x="7070" y="6701"/>
                    </a:lnTo>
                    <a:lnTo>
                      <a:pt x="7077" y="6665"/>
                    </a:lnTo>
                    <a:lnTo>
                      <a:pt x="7079" y="6630"/>
                    </a:lnTo>
                    <a:lnTo>
                      <a:pt x="7082" y="6592"/>
                    </a:lnTo>
                    <a:lnTo>
                      <a:pt x="7082" y="6557"/>
                    </a:lnTo>
                    <a:lnTo>
                      <a:pt x="7077" y="6482"/>
                    </a:lnTo>
                    <a:lnTo>
                      <a:pt x="7065" y="6406"/>
                    </a:lnTo>
                    <a:lnTo>
                      <a:pt x="7049" y="6332"/>
                    </a:lnTo>
                    <a:lnTo>
                      <a:pt x="7033" y="6259"/>
                    </a:lnTo>
                    <a:lnTo>
                      <a:pt x="7011" y="6186"/>
                    </a:lnTo>
                    <a:lnTo>
                      <a:pt x="6992" y="6119"/>
                    </a:lnTo>
                    <a:lnTo>
                      <a:pt x="6948" y="5969"/>
                    </a:lnTo>
                    <a:lnTo>
                      <a:pt x="6913" y="5821"/>
                    </a:lnTo>
                    <a:lnTo>
                      <a:pt x="6897" y="5748"/>
                    </a:lnTo>
                    <a:lnTo>
                      <a:pt x="6884" y="5675"/>
                    </a:lnTo>
                    <a:lnTo>
                      <a:pt x="6870" y="5602"/>
                    </a:lnTo>
                    <a:lnTo>
                      <a:pt x="6862" y="5529"/>
                    </a:lnTo>
                    <a:lnTo>
                      <a:pt x="6854" y="5456"/>
                    </a:lnTo>
                    <a:lnTo>
                      <a:pt x="6849" y="5383"/>
                    </a:lnTo>
                    <a:lnTo>
                      <a:pt x="6843" y="5306"/>
                    </a:lnTo>
                    <a:lnTo>
                      <a:pt x="6843" y="5230"/>
                    </a:lnTo>
                    <a:lnTo>
                      <a:pt x="6845" y="5157"/>
                    </a:lnTo>
                    <a:lnTo>
                      <a:pt x="6849" y="5079"/>
                    </a:lnTo>
                    <a:lnTo>
                      <a:pt x="6857" y="5003"/>
                    </a:lnTo>
                    <a:lnTo>
                      <a:pt x="6865" y="4925"/>
                    </a:lnTo>
                    <a:lnTo>
                      <a:pt x="6882" y="4833"/>
                    </a:lnTo>
                    <a:lnTo>
                      <a:pt x="6903" y="4743"/>
                    </a:lnTo>
                    <a:lnTo>
                      <a:pt x="6930" y="4659"/>
                    </a:lnTo>
                    <a:lnTo>
                      <a:pt x="6957" y="4576"/>
                    </a:lnTo>
                    <a:lnTo>
                      <a:pt x="6990" y="4494"/>
                    </a:lnTo>
                    <a:lnTo>
                      <a:pt x="7021" y="4410"/>
                    </a:lnTo>
                    <a:lnTo>
                      <a:pt x="7089" y="4240"/>
                    </a:lnTo>
                    <a:lnTo>
                      <a:pt x="7125" y="4143"/>
                    </a:lnTo>
                    <a:lnTo>
                      <a:pt x="7155" y="4040"/>
                    </a:lnTo>
                    <a:lnTo>
                      <a:pt x="7182" y="3939"/>
                    </a:lnTo>
                    <a:lnTo>
                      <a:pt x="7204" y="3837"/>
                    </a:lnTo>
                    <a:lnTo>
                      <a:pt x="7201" y="3844"/>
                    </a:lnTo>
                    <a:lnTo>
                      <a:pt x="7204" y="3850"/>
                    </a:lnTo>
                    <a:lnTo>
                      <a:pt x="7209" y="3856"/>
                    </a:lnTo>
                    <a:lnTo>
                      <a:pt x="7218" y="3861"/>
                    </a:lnTo>
                    <a:lnTo>
                      <a:pt x="7236" y="3871"/>
                    </a:lnTo>
                    <a:lnTo>
                      <a:pt x="7260" y="3880"/>
                    </a:lnTo>
                    <a:lnTo>
                      <a:pt x="7293" y="3885"/>
                    </a:lnTo>
                    <a:lnTo>
                      <a:pt x="7328" y="3891"/>
                    </a:lnTo>
                    <a:lnTo>
                      <a:pt x="7409" y="3899"/>
                    </a:lnTo>
                    <a:lnTo>
                      <a:pt x="7491" y="3904"/>
                    </a:lnTo>
                    <a:lnTo>
                      <a:pt x="7569" y="3904"/>
                    </a:lnTo>
                    <a:lnTo>
                      <a:pt x="7664" y="3904"/>
                    </a:lnTo>
                    <a:lnTo>
                      <a:pt x="7773" y="3901"/>
                    </a:lnTo>
                    <a:lnTo>
                      <a:pt x="7884" y="3893"/>
                    </a:lnTo>
                    <a:lnTo>
                      <a:pt x="7992" y="3885"/>
                    </a:lnTo>
                    <a:lnTo>
                      <a:pt x="8104" y="3871"/>
                    </a:lnTo>
                    <a:lnTo>
                      <a:pt x="8212" y="3856"/>
                    </a:lnTo>
                    <a:lnTo>
                      <a:pt x="8320" y="3839"/>
                    </a:lnTo>
                    <a:lnTo>
                      <a:pt x="8431" y="3817"/>
                    </a:lnTo>
                    <a:lnTo>
                      <a:pt x="8539" y="3795"/>
                    </a:lnTo>
                    <a:lnTo>
                      <a:pt x="8649" y="3771"/>
                    </a:lnTo>
                    <a:lnTo>
                      <a:pt x="8753" y="3744"/>
                    </a:lnTo>
                    <a:lnTo>
                      <a:pt x="8971" y="3687"/>
                    </a:lnTo>
                    <a:lnTo>
                      <a:pt x="9182" y="3625"/>
                    </a:lnTo>
                    <a:lnTo>
                      <a:pt x="9391" y="3560"/>
                    </a:lnTo>
                    <a:lnTo>
                      <a:pt x="9434" y="3541"/>
                    </a:lnTo>
                    <a:lnTo>
                      <a:pt x="9448" y="3538"/>
                    </a:lnTo>
                    <a:lnTo>
                      <a:pt x="9458" y="3536"/>
                    </a:lnTo>
                    <a:lnTo>
                      <a:pt x="9464" y="3538"/>
                    </a:lnTo>
                    <a:lnTo>
                      <a:pt x="9467" y="3541"/>
                    </a:lnTo>
                    <a:lnTo>
                      <a:pt x="9467" y="3544"/>
                    </a:lnTo>
                    <a:lnTo>
                      <a:pt x="9387" y="3877"/>
                    </a:lnTo>
                    <a:lnTo>
                      <a:pt x="9369" y="3977"/>
                    </a:lnTo>
                    <a:lnTo>
                      <a:pt x="9361" y="4026"/>
                    </a:lnTo>
                    <a:lnTo>
                      <a:pt x="9356" y="4075"/>
                    </a:lnTo>
                    <a:lnTo>
                      <a:pt x="9350" y="4124"/>
                    </a:lnTo>
                    <a:lnTo>
                      <a:pt x="9347" y="4172"/>
                    </a:lnTo>
                    <a:lnTo>
                      <a:pt x="9347" y="4218"/>
                    </a:lnTo>
                    <a:lnTo>
                      <a:pt x="9350" y="4266"/>
                    </a:lnTo>
                    <a:lnTo>
                      <a:pt x="9356" y="4313"/>
                    </a:lnTo>
                    <a:lnTo>
                      <a:pt x="9363" y="4362"/>
                    </a:lnTo>
                    <a:lnTo>
                      <a:pt x="9375" y="4407"/>
                    </a:lnTo>
                    <a:lnTo>
                      <a:pt x="9387" y="4454"/>
                    </a:lnTo>
                    <a:lnTo>
                      <a:pt x="9404" y="4499"/>
                    </a:lnTo>
                    <a:lnTo>
                      <a:pt x="9423" y="4546"/>
                    </a:lnTo>
                    <a:lnTo>
                      <a:pt x="9448" y="4592"/>
                    </a:lnTo>
                    <a:lnTo>
                      <a:pt x="9474" y="4637"/>
                    </a:lnTo>
                    <a:lnTo>
                      <a:pt x="9493" y="4668"/>
                    </a:lnTo>
                    <a:lnTo>
                      <a:pt x="9516" y="4694"/>
                    </a:lnTo>
                    <a:lnTo>
                      <a:pt x="9537" y="4722"/>
                    </a:lnTo>
                    <a:lnTo>
                      <a:pt x="9561" y="4746"/>
                    </a:lnTo>
                    <a:lnTo>
                      <a:pt x="9613" y="4790"/>
                    </a:lnTo>
                    <a:lnTo>
                      <a:pt x="9664" y="4833"/>
                    </a:lnTo>
                    <a:lnTo>
                      <a:pt x="9770" y="4913"/>
                    </a:lnTo>
                    <a:lnTo>
                      <a:pt x="9822" y="4957"/>
                    </a:lnTo>
                    <a:lnTo>
                      <a:pt x="9846" y="4981"/>
                    </a:lnTo>
                    <a:lnTo>
                      <a:pt x="9868" y="5006"/>
                    </a:lnTo>
                    <a:lnTo>
                      <a:pt x="9895" y="5038"/>
                    </a:lnTo>
                    <a:lnTo>
                      <a:pt x="9916" y="5077"/>
                    </a:lnTo>
                    <a:lnTo>
                      <a:pt x="9932" y="5112"/>
                    </a:lnTo>
                    <a:lnTo>
                      <a:pt x="9944" y="5152"/>
                    </a:lnTo>
                    <a:lnTo>
                      <a:pt x="9951" y="5193"/>
                    </a:lnTo>
                    <a:lnTo>
                      <a:pt x="9957" y="5233"/>
                    </a:lnTo>
                    <a:lnTo>
                      <a:pt x="9957" y="5277"/>
                    </a:lnTo>
                    <a:lnTo>
                      <a:pt x="9954" y="5317"/>
                    </a:lnTo>
                    <a:lnTo>
                      <a:pt x="9949" y="5360"/>
                    </a:lnTo>
                    <a:lnTo>
                      <a:pt x="9941" y="5404"/>
                    </a:lnTo>
                    <a:lnTo>
                      <a:pt x="9930" y="5444"/>
                    </a:lnTo>
                    <a:lnTo>
                      <a:pt x="9916" y="5487"/>
                    </a:lnTo>
                    <a:lnTo>
                      <a:pt x="9903" y="5526"/>
                    </a:lnTo>
                    <a:lnTo>
                      <a:pt x="9890" y="5566"/>
                    </a:lnTo>
                    <a:lnTo>
                      <a:pt x="9854" y="5637"/>
                    </a:lnTo>
                    <a:lnTo>
                      <a:pt x="9833" y="5680"/>
                    </a:lnTo>
                    <a:lnTo>
                      <a:pt x="9808" y="5718"/>
                    </a:lnTo>
                    <a:lnTo>
                      <a:pt x="9781" y="5753"/>
                    </a:lnTo>
                    <a:lnTo>
                      <a:pt x="9754" y="5786"/>
                    </a:lnTo>
                    <a:lnTo>
                      <a:pt x="9724" y="5813"/>
                    </a:lnTo>
                    <a:lnTo>
                      <a:pt x="9692" y="5837"/>
                    </a:lnTo>
                    <a:lnTo>
                      <a:pt x="9659" y="5859"/>
                    </a:lnTo>
                    <a:lnTo>
                      <a:pt x="9624" y="5875"/>
                    </a:lnTo>
                    <a:lnTo>
                      <a:pt x="9589" y="5886"/>
                    </a:lnTo>
                    <a:lnTo>
                      <a:pt x="9553" y="5894"/>
                    </a:lnTo>
                    <a:lnTo>
                      <a:pt x="9516" y="5896"/>
                    </a:lnTo>
                    <a:lnTo>
                      <a:pt x="9474" y="5891"/>
                    </a:lnTo>
                    <a:lnTo>
                      <a:pt x="9437" y="5883"/>
                    </a:lnTo>
                    <a:lnTo>
                      <a:pt x="9396" y="5870"/>
                    </a:lnTo>
                    <a:lnTo>
                      <a:pt x="9352" y="5851"/>
                    </a:lnTo>
                    <a:lnTo>
                      <a:pt x="9312" y="5823"/>
                    </a:lnTo>
                    <a:lnTo>
                      <a:pt x="9279" y="5804"/>
                    </a:lnTo>
                    <a:lnTo>
                      <a:pt x="9247" y="5791"/>
                    </a:lnTo>
                    <a:lnTo>
                      <a:pt x="9215" y="5783"/>
                    </a:lnTo>
                    <a:lnTo>
                      <a:pt x="9180" y="5778"/>
                    </a:lnTo>
                    <a:lnTo>
                      <a:pt x="9144" y="5774"/>
                    </a:lnTo>
                    <a:lnTo>
                      <a:pt x="9112" y="5778"/>
                    </a:lnTo>
                    <a:lnTo>
                      <a:pt x="9076" y="5786"/>
                    </a:lnTo>
                    <a:lnTo>
                      <a:pt x="9041" y="5793"/>
                    </a:lnTo>
                    <a:lnTo>
                      <a:pt x="9009" y="5807"/>
                    </a:lnTo>
                    <a:lnTo>
                      <a:pt x="8978" y="5821"/>
                    </a:lnTo>
                    <a:lnTo>
                      <a:pt x="8946" y="5840"/>
                    </a:lnTo>
                    <a:lnTo>
                      <a:pt x="8919" y="5861"/>
                    </a:lnTo>
                    <a:lnTo>
                      <a:pt x="8892" y="5883"/>
                    </a:lnTo>
                    <a:lnTo>
                      <a:pt x="8870" y="5908"/>
                    </a:lnTo>
                    <a:lnTo>
                      <a:pt x="8849" y="5934"/>
                    </a:lnTo>
                    <a:lnTo>
                      <a:pt x="8830" y="5962"/>
                    </a:lnTo>
                    <a:lnTo>
                      <a:pt x="8811" y="6002"/>
                    </a:lnTo>
                    <a:lnTo>
                      <a:pt x="8795" y="6040"/>
                    </a:lnTo>
                    <a:lnTo>
                      <a:pt x="8781" y="6084"/>
                    </a:lnTo>
                    <a:lnTo>
                      <a:pt x="8770" y="6124"/>
                    </a:lnTo>
                    <a:lnTo>
                      <a:pt x="8762" y="6167"/>
                    </a:lnTo>
                    <a:lnTo>
                      <a:pt x="8757" y="6211"/>
                    </a:lnTo>
                    <a:lnTo>
                      <a:pt x="8753" y="6254"/>
                    </a:lnTo>
                    <a:lnTo>
                      <a:pt x="8751" y="6298"/>
                    </a:lnTo>
                    <a:lnTo>
                      <a:pt x="8753" y="6329"/>
                    </a:lnTo>
                    <a:lnTo>
                      <a:pt x="8757" y="6365"/>
                    </a:lnTo>
                    <a:lnTo>
                      <a:pt x="8762" y="6400"/>
                    </a:lnTo>
                    <a:lnTo>
                      <a:pt x="8770" y="6433"/>
                    </a:lnTo>
                    <a:lnTo>
                      <a:pt x="8783" y="6465"/>
                    </a:lnTo>
                    <a:lnTo>
                      <a:pt x="8800" y="6492"/>
                    </a:lnTo>
                    <a:lnTo>
                      <a:pt x="8811" y="6506"/>
                    </a:lnTo>
                    <a:lnTo>
                      <a:pt x="8821" y="6519"/>
                    </a:lnTo>
                    <a:lnTo>
                      <a:pt x="8835" y="6530"/>
                    </a:lnTo>
                    <a:lnTo>
                      <a:pt x="8849" y="6538"/>
                    </a:lnTo>
                    <a:lnTo>
                      <a:pt x="8865" y="6546"/>
                    </a:lnTo>
                    <a:lnTo>
                      <a:pt x="8879" y="6552"/>
                    </a:lnTo>
                    <a:lnTo>
                      <a:pt x="8889" y="6555"/>
                    </a:lnTo>
                    <a:lnTo>
                      <a:pt x="8903" y="6557"/>
                    </a:lnTo>
                    <a:lnTo>
                      <a:pt x="8924" y="6555"/>
                    </a:lnTo>
                    <a:lnTo>
                      <a:pt x="8946" y="6546"/>
                    </a:lnTo>
                    <a:lnTo>
                      <a:pt x="8968" y="6541"/>
                    </a:lnTo>
                    <a:lnTo>
                      <a:pt x="8978" y="6538"/>
                    </a:lnTo>
                    <a:lnTo>
                      <a:pt x="8992" y="6538"/>
                    </a:lnTo>
                    <a:lnTo>
                      <a:pt x="9003" y="6543"/>
                    </a:lnTo>
                    <a:lnTo>
                      <a:pt x="9014" y="6550"/>
                    </a:lnTo>
                    <a:lnTo>
                      <a:pt x="9027" y="6557"/>
                    </a:lnTo>
                    <a:lnTo>
                      <a:pt x="9039" y="6574"/>
                    </a:lnTo>
                    <a:lnTo>
                      <a:pt x="9055" y="6590"/>
                    </a:lnTo>
                    <a:lnTo>
                      <a:pt x="9070" y="6604"/>
                    </a:lnTo>
                    <a:lnTo>
                      <a:pt x="9087" y="6616"/>
                    </a:lnTo>
                    <a:lnTo>
                      <a:pt x="9106" y="6625"/>
                    </a:lnTo>
                    <a:lnTo>
                      <a:pt x="9126" y="6630"/>
                    </a:lnTo>
                    <a:lnTo>
                      <a:pt x="9144" y="6633"/>
                    </a:lnTo>
                    <a:lnTo>
                      <a:pt x="9163" y="6633"/>
                    </a:lnTo>
                    <a:lnTo>
                      <a:pt x="9182" y="6630"/>
                    </a:lnTo>
                    <a:lnTo>
                      <a:pt x="9199" y="6628"/>
                    </a:lnTo>
                    <a:lnTo>
                      <a:pt x="9217" y="6619"/>
                    </a:lnTo>
                    <a:lnTo>
                      <a:pt x="9236" y="6611"/>
                    </a:lnTo>
                    <a:lnTo>
                      <a:pt x="9253" y="6600"/>
                    </a:lnTo>
                    <a:lnTo>
                      <a:pt x="9269" y="6590"/>
                    </a:lnTo>
                    <a:lnTo>
                      <a:pt x="9285" y="6576"/>
                    </a:lnTo>
                    <a:lnTo>
                      <a:pt x="9302" y="6562"/>
                    </a:lnTo>
                    <a:lnTo>
                      <a:pt x="9312" y="6546"/>
                    </a:lnTo>
                    <a:lnTo>
                      <a:pt x="9331" y="6555"/>
                    </a:lnTo>
                    <a:lnTo>
                      <a:pt x="9366" y="6576"/>
                    </a:lnTo>
                    <a:lnTo>
                      <a:pt x="9429" y="6611"/>
                    </a:lnTo>
                    <a:lnTo>
                      <a:pt x="9437" y="6614"/>
                    </a:lnTo>
                    <a:lnTo>
                      <a:pt x="9448" y="6616"/>
                    </a:lnTo>
                    <a:lnTo>
                      <a:pt x="9474" y="6614"/>
                    </a:lnTo>
                    <a:lnTo>
                      <a:pt x="9504" y="6604"/>
                    </a:lnTo>
                    <a:lnTo>
                      <a:pt x="9540" y="6592"/>
                    </a:lnTo>
                    <a:lnTo>
                      <a:pt x="9605" y="6565"/>
                    </a:lnTo>
                    <a:lnTo>
                      <a:pt x="9634" y="6555"/>
                    </a:lnTo>
                    <a:lnTo>
                      <a:pt x="9659" y="6546"/>
                    </a:lnTo>
                    <a:lnTo>
                      <a:pt x="9683" y="6541"/>
                    </a:lnTo>
                    <a:lnTo>
                      <a:pt x="9711" y="6538"/>
                    </a:lnTo>
                    <a:lnTo>
                      <a:pt x="9767" y="6536"/>
                    </a:lnTo>
                    <a:lnTo>
                      <a:pt x="9829" y="6536"/>
                    </a:lnTo>
                    <a:lnTo>
                      <a:pt x="9897" y="6538"/>
                    </a:lnTo>
                    <a:lnTo>
                      <a:pt x="9965" y="6541"/>
                    </a:lnTo>
                    <a:lnTo>
                      <a:pt x="10033" y="6541"/>
                    </a:lnTo>
                    <a:lnTo>
                      <a:pt x="10098" y="6538"/>
                    </a:lnTo>
                    <a:lnTo>
                      <a:pt x="10163" y="6530"/>
                    </a:lnTo>
                    <a:lnTo>
                      <a:pt x="10193" y="6525"/>
                    </a:lnTo>
                    <a:lnTo>
                      <a:pt x="10219" y="6517"/>
                    </a:lnTo>
                    <a:lnTo>
                      <a:pt x="10247" y="6506"/>
                    </a:lnTo>
                    <a:lnTo>
                      <a:pt x="10275" y="6494"/>
                    </a:lnTo>
                    <a:lnTo>
                      <a:pt x="10296" y="6482"/>
                    </a:lnTo>
                    <a:lnTo>
                      <a:pt x="10317" y="6465"/>
                    </a:lnTo>
                    <a:lnTo>
                      <a:pt x="10336" y="6446"/>
                    </a:lnTo>
                    <a:lnTo>
                      <a:pt x="10353" y="6425"/>
                    </a:lnTo>
                    <a:lnTo>
                      <a:pt x="10364" y="6402"/>
                    </a:lnTo>
                    <a:lnTo>
                      <a:pt x="10374" y="6381"/>
                    </a:lnTo>
                    <a:lnTo>
                      <a:pt x="10380" y="6360"/>
                    </a:lnTo>
                    <a:lnTo>
                      <a:pt x="10385" y="6338"/>
                    </a:lnTo>
                    <a:lnTo>
                      <a:pt x="10385" y="6317"/>
                    </a:lnTo>
                    <a:lnTo>
                      <a:pt x="10383" y="6294"/>
                    </a:lnTo>
                    <a:lnTo>
                      <a:pt x="10377" y="6273"/>
                    </a:lnTo>
                    <a:lnTo>
                      <a:pt x="10366" y="6249"/>
                    </a:lnTo>
                    <a:lnTo>
                      <a:pt x="10360" y="6237"/>
                    </a:lnTo>
                    <a:lnTo>
                      <a:pt x="10358" y="6224"/>
                    </a:lnTo>
                    <a:lnTo>
                      <a:pt x="10353" y="6195"/>
                    </a:lnTo>
                    <a:lnTo>
                      <a:pt x="10353" y="6164"/>
                    </a:lnTo>
                    <a:lnTo>
                      <a:pt x="10358" y="6134"/>
                    </a:lnTo>
                    <a:lnTo>
                      <a:pt x="10366" y="6105"/>
                    </a:lnTo>
                    <a:lnTo>
                      <a:pt x="10374" y="6075"/>
                    </a:lnTo>
                    <a:lnTo>
                      <a:pt x="10390" y="6018"/>
                    </a:lnTo>
                    <a:lnTo>
                      <a:pt x="10404" y="5981"/>
                    </a:lnTo>
                    <a:lnTo>
                      <a:pt x="10421" y="5943"/>
                    </a:lnTo>
                    <a:lnTo>
                      <a:pt x="10437" y="5905"/>
                    </a:lnTo>
                    <a:lnTo>
                      <a:pt x="10456" y="5867"/>
                    </a:lnTo>
                    <a:lnTo>
                      <a:pt x="10496" y="5793"/>
                    </a:lnTo>
                    <a:lnTo>
                      <a:pt x="10543" y="5724"/>
                    </a:lnTo>
                    <a:lnTo>
                      <a:pt x="10592" y="5656"/>
                    </a:lnTo>
                    <a:lnTo>
                      <a:pt x="10642" y="5590"/>
                    </a:lnTo>
                    <a:lnTo>
                      <a:pt x="10696" y="5526"/>
                    </a:lnTo>
                    <a:lnTo>
                      <a:pt x="10748" y="5463"/>
                    </a:lnTo>
                    <a:lnTo>
                      <a:pt x="10781" y="5428"/>
                    </a:lnTo>
                    <a:lnTo>
                      <a:pt x="10818" y="5393"/>
                    </a:lnTo>
                    <a:lnTo>
                      <a:pt x="10905" y="5312"/>
                    </a:lnTo>
                    <a:lnTo>
                      <a:pt x="10952" y="5268"/>
                    </a:lnTo>
                    <a:lnTo>
                      <a:pt x="10998" y="5223"/>
                    </a:lnTo>
                    <a:lnTo>
                      <a:pt x="11041" y="5176"/>
                    </a:lnTo>
                    <a:lnTo>
                      <a:pt x="11081" y="5127"/>
                    </a:lnTo>
                    <a:lnTo>
                      <a:pt x="11117" y="5079"/>
                    </a:lnTo>
                    <a:lnTo>
                      <a:pt x="11149" y="5028"/>
                    </a:lnTo>
                    <a:lnTo>
                      <a:pt x="11161" y="5003"/>
                    </a:lnTo>
                    <a:lnTo>
                      <a:pt x="11171" y="4979"/>
                    </a:lnTo>
                    <a:lnTo>
                      <a:pt x="11179" y="4955"/>
                    </a:lnTo>
                    <a:lnTo>
                      <a:pt x="11185" y="4927"/>
                    </a:lnTo>
                    <a:lnTo>
                      <a:pt x="11187" y="4903"/>
                    </a:lnTo>
                    <a:lnTo>
                      <a:pt x="11187" y="4879"/>
                    </a:lnTo>
                    <a:lnTo>
                      <a:pt x="11185" y="4854"/>
                    </a:lnTo>
                    <a:lnTo>
                      <a:pt x="11179" y="4827"/>
                    </a:lnTo>
                    <a:lnTo>
                      <a:pt x="11168" y="4802"/>
                    </a:lnTo>
                    <a:lnTo>
                      <a:pt x="11154" y="4778"/>
                    </a:lnTo>
                    <a:lnTo>
                      <a:pt x="11138" y="4754"/>
                    </a:lnTo>
                    <a:lnTo>
                      <a:pt x="11117" y="4729"/>
                    </a:lnTo>
                    <a:lnTo>
                      <a:pt x="11098" y="4711"/>
                    </a:lnTo>
                    <a:lnTo>
                      <a:pt x="11081" y="4689"/>
                    </a:lnTo>
                    <a:lnTo>
                      <a:pt x="11069" y="4665"/>
                    </a:lnTo>
                    <a:lnTo>
                      <a:pt x="11055" y="4643"/>
                    </a:lnTo>
                    <a:lnTo>
                      <a:pt x="11046" y="4619"/>
                    </a:lnTo>
                    <a:lnTo>
                      <a:pt x="11039" y="4595"/>
                    </a:lnTo>
                    <a:lnTo>
                      <a:pt x="11030" y="4570"/>
                    </a:lnTo>
                    <a:lnTo>
                      <a:pt x="11027" y="4546"/>
                    </a:lnTo>
                    <a:lnTo>
                      <a:pt x="11022" y="4518"/>
                    </a:lnTo>
                    <a:lnTo>
                      <a:pt x="11022" y="4494"/>
                    </a:lnTo>
                    <a:lnTo>
                      <a:pt x="11025" y="4440"/>
                    </a:lnTo>
                    <a:lnTo>
                      <a:pt x="11030" y="4388"/>
                    </a:lnTo>
                    <a:lnTo>
                      <a:pt x="11044" y="4334"/>
                    </a:lnTo>
                    <a:lnTo>
                      <a:pt x="11060" y="4280"/>
                    </a:lnTo>
                    <a:lnTo>
                      <a:pt x="11081" y="4228"/>
                    </a:lnTo>
                    <a:lnTo>
                      <a:pt x="11104" y="4178"/>
                    </a:lnTo>
                    <a:lnTo>
                      <a:pt x="11130" y="4129"/>
                    </a:lnTo>
                    <a:lnTo>
                      <a:pt x="11158" y="4082"/>
                    </a:lnTo>
                    <a:lnTo>
                      <a:pt x="11185" y="4040"/>
                    </a:lnTo>
                    <a:lnTo>
                      <a:pt x="11215" y="3999"/>
                    </a:lnTo>
                    <a:lnTo>
                      <a:pt x="11244" y="3960"/>
                    </a:lnTo>
                    <a:lnTo>
                      <a:pt x="11244" y="3964"/>
                    </a:lnTo>
                    <a:lnTo>
                      <a:pt x="11244" y="3966"/>
                    </a:lnTo>
                    <a:lnTo>
                      <a:pt x="11250" y="3977"/>
                    </a:lnTo>
                    <a:lnTo>
                      <a:pt x="11260" y="3993"/>
                    </a:lnTo>
                    <a:lnTo>
                      <a:pt x="11274" y="4009"/>
                    </a:lnTo>
                    <a:lnTo>
                      <a:pt x="11312" y="4050"/>
                    </a:lnTo>
                    <a:lnTo>
                      <a:pt x="11361" y="4096"/>
                    </a:lnTo>
                    <a:lnTo>
                      <a:pt x="11455" y="4180"/>
                    </a:lnTo>
                    <a:lnTo>
                      <a:pt x="11513" y="4228"/>
                    </a:lnTo>
                    <a:lnTo>
                      <a:pt x="11561" y="4264"/>
                    </a:lnTo>
                    <a:lnTo>
                      <a:pt x="11610" y="4296"/>
                    </a:lnTo>
                    <a:lnTo>
                      <a:pt x="11659" y="4329"/>
                    </a:lnTo>
                    <a:lnTo>
                      <a:pt x="11711" y="4359"/>
                    </a:lnTo>
                    <a:lnTo>
                      <a:pt x="11762" y="4386"/>
                    </a:lnTo>
                    <a:lnTo>
                      <a:pt x="11816" y="4413"/>
                    </a:lnTo>
                    <a:lnTo>
                      <a:pt x="11922" y="4461"/>
                    </a:lnTo>
                    <a:lnTo>
                      <a:pt x="12009" y="4497"/>
                    </a:lnTo>
                    <a:lnTo>
                      <a:pt x="12096" y="4532"/>
                    </a:lnTo>
                    <a:lnTo>
                      <a:pt x="12185" y="4562"/>
                    </a:lnTo>
                    <a:lnTo>
                      <a:pt x="12274" y="4592"/>
                    </a:lnTo>
                    <a:lnTo>
                      <a:pt x="12366" y="4616"/>
                    </a:lnTo>
                    <a:lnTo>
                      <a:pt x="12456" y="4640"/>
                    </a:lnTo>
                    <a:lnTo>
                      <a:pt x="12550" y="4663"/>
                    </a:lnTo>
                    <a:lnTo>
                      <a:pt x="12643" y="4681"/>
                    </a:lnTo>
                    <a:lnTo>
                      <a:pt x="12735" y="4697"/>
                    </a:lnTo>
                    <a:lnTo>
                      <a:pt x="12830" y="4713"/>
                    </a:lnTo>
                    <a:lnTo>
                      <a:pt x="12921" y="4727"/>
                    </a:lnTo>
                    <a:lnTo>
                      <a:pt x="13017" y="4738"/>
                    </a:lnTo>
                    <a:lnTo>
                      <a:pt x="13111" y="4746"/>
                    </a:lnTo>
                    <a:lnTo>
                      <a:pt x="13203" y="4754"/>
                    </a:lnTo>
                    <a:lnTo>
                      <a:pt x="13391" y="4767"/>
                    </a:lnTo>
                    <a:lnTo>
                      <a:pt x="13431" y="4771"/>
                    </a:lnTo>
                    <a:lnTo>
                      <a:pt x="13472" y="4781"/>
                    </a:lnTo>
                    <a:lnTo>
                      <a:pt x="13510" y="4792"/>
                    </a:lnTo>
                    <a:lnTo>
                      <a:pt x="13548" y="4809"/>
                    </a:lnTo>
                    <a:lnTo>
                      <a:pt x="13583" y="4830"/>
                    </a:lnTo>
                    <a:lnTo>
                      <a:pt x="13621" y="4851"/>
                    </a:lnTo>
                    <a:lnTo>
                      <a:pt x="13654" y="4875"/>
                    </a:lnTo>
                    <a:lnTo>
                      <a:pt x="13686" y="4906"/>
                    </a:lnTo>
                    <a:lnTo>
                      <a:pt x="13719" y="4933"/>
                    </a:lnTo>
                    <a:lnTo>
                      <a:pt x="13748" y="4965"/>
                    </a:lnTo>
                    <a:lnTo>
                      <a:pt x="13778" y="4998"/>
                    </a:lnTo>
                    <a:lnTo>
                      <a:pt x="13805" y="5030"/>
                    </a:lnTo>
                    <a:lnTo>
                      <a:pt x="13857" y="5098"/>
                    </a:lnTo>
                    <a:lnTo>
                      <a:pt x="13898" y="5166"/>
                    </a:lnTo>
                    <a:lnTo>
                      <a:pt x="13931" y="5225"/>
                    </a:lnTo>
                    <a:lnTo>
                      <a:pt x="13957" y="5287"/>
                    </a:lnTo>
                    <a:lnTo>
                      <a:pt x="13979" y="5352"/>
                    </a:lnTo>
                    <a:lnTo>
                      <a:pt x="13997" y="5420"/>
                    </a:lnTo>
                    <a:lnTo>
                      <a:pt x="14009" y="5487"/>
                    </a:lnTo>
                    <a:lnTo>
                      <a:pt x="14016" y="5558"/>
                    </a:lnTo>
                    <a:lnTo>
                      <a:pt x="14016" y="5626"/>
                    </a:lnTo>
                    <a:lnTo>
                      <a:pt x="14011" y="5694"/>
                    </a:lnTo>
                    <a:lnTo>
                      <a:pt x="14011" y="5685"/>
                    </a:lnTo>
                    <a:lnTo>
                      <a:pt x="14009" y="5680"/>
                    </a:lnTo>
                    <a:lnTo>
                      <a:pt x="14006" y="5675"/>
                    </a:lnTo>
                    <a:lnTo>
                      <a:pt x="14004" y="5670"/>
                    </a:lnTo>
                    <a:lnTo>
                      <a:pt x="13990" y="5666"/>
                    </a:lnTo>
                    <a:lnTo>
                      <a:pt x="13973" y="5663"/>
                    </a:lnTo>
                    <a:lnTo>
                      <a:pt x="13952" y="5666"/>
                    </a:lnTo>
                    <a:lnTo>
                      <a:pt x="13931" y="5672"/>
                    </a:lnTo>
                    <a:lnTo>
                      <a:pt x="13879" y="5691"/>
                    </a:lnTo>
                    <a:lnTo>
                      <a:pt x="13825" y="5715"/>
                    </a:lnTo>
                    <a:lnTo>
                      <a:pt x="13776" y="5739"/>
                    </a:lnTo>
                    <a:lnTo>
                      <a:pt x="13734" y="5764"/>
                    </a:lnTo>
                    <a:lnTo>
                      <a:pt x="13713" y="5780"/>
                    </a:lnTo>
                    <a:lnTo>
                      <a:pt x="13703" y="5797"/>
                    </a:lnTo>
                    <a:lnTo>
                      <a:pt x="13692" y="5813"/>
                    </a:lnTo>
                    <a:lnTo>
                      <a:pt x="13670" y="5847"/>
                    </a:lnTo>
                    <a:lnTo>
                      <a:pt x="13659" y="5872"/>
                    </a:lnTo>
                    <a:lnTo>
                      <a:pt x="13649" y="5899"/>
                    </a:lnTo>
                    <a:lnTo>
                      <a:pt x="13640" y="5924"/>
                    </a:lnTo>
                    <a:lnTo>
                      <a:pt x="13632" y="5950"/>
                    </a:lnTo>
                    <a:lnTo>
                      <a:pt x="13624" y="6007"/>
                    </a:lnTo>
                    <a:lnTo>
                      <a:pt x="13619" y="6065"/>
                    </a:lnTo>
                    <a:lnTo>
                      <a:pt x="13621" y="6122"/>
                    </a:lnTo>
                    <a:lnTo>
                      <a:pt x="13629" y="6178"/>
                    </a:lnTo>
                    <a:lnTo>
                      <a:pt x="13637" y="6205"/>
                    </a:lnTo>
                    <a:lnTo>
                      <a:pt x="13645" y="6232"/>
                    </a:lnTo>
                    <a:lnTo>
                      <a:pt x="13654" y="6256"/>
                    </a:lnTo>
                    <a:lnTo>
                      <a:pt x="13664" y="6281"/>
                    </a:lnTo>
                    <a:lnTo>
                      <a:pt x="13678" y="6303"/>
                    </a:lnTo>
                    <a:lnTo>
                      <a:pt x="13692" y="6324"/>
                    </a:lnTo>
                    <a:lnTo>
                      <a:pt x="13705" y="6341"/>
                    </a:lnTo>
                    <a:lnTo>
                      <a:pt x="13722" y="6357"/>
                    </a:lnTo>
                    <a:lnTo>
                      <a:pt x="13738" y="6371"/>
                    </a:lnTo>
                    <a:lnTo>
                      <a:pt x="13754" y="6384"/>
                    </a:lnTo>
                    <a:lnTo>
                      <a:pt x="13773" y="6395"/>
                    </a:lnTo>
                    <a:lnTo>
                      <a:pt x="13792" y="6402"/>
                    </a:lnTo>
                    <a:lnTo>
                      <a:pt x="13814" y="6409"/>
                    </a:lnTo>
                    <a:lnTo>
                      <a:pt x="13833" y="6414"/>
                    </a:lnTo>
                    <a:lnTo>
                      <a:pt x="13854" y="6416"/>
                    </a:lnTo>
                    <a:lnTo>
                      <a:pt x="13875" y="6419"/>
                    </a:lnTo>
                    <a:lnTo>
                      <a:pt x="13898" y="6416"/>
                    </a:lnTo>
                    <a:lnTo>
                      <a:pt x="13922" y="6414"/>
                    </a:lnTo>
                    <a:lnTo>
                      <a:pt x="13943" y="6411"/>
                    </a:lnTo>
                    <a:lnTo>
                      <a:pt x="13966" y="6402"/>
                    </a:lnTo>
                    <a:lnTo>
                      <a:pt x="13997" y="6390"/>
                    </a:lnTo>
                    <a:lnTo>
                      <a:pt x="14030" y="6373"/>
                    </a:lnTo>
                    <a:lnTo>
                      <a:pt x="14033" y="6376"/>
                    </a:lnTo>
                    <a:lnTo>
                      <a:pt x="14044" y="6381"/>
                    </a:lnTo>
                    <a:lnTo>
                      <a:pt x="14082" y="6395"/>
                    </a:lnTo>
                    <a:lnTo>
                      <a:pt x="14150" y="6416"/>
                    </a:lnTo>
                    <a:lnTo>
                      <a:pt x="14166" y="6416"/>
                    </a:lnTo>
                    <a:lnTo>
                      <a:pt x="14182" y="6414"/>
                    </a:lnTo>
                    <a:lnTo>
                      <a:pt x="14199" y="6411"/>
                    </a:lnTo>
                    <a:lnTo>
                      <a:pt x="14215" y="6406"/>
                    </a:lnTo>
                    <a:lnTo>
                      <a:pt x="14244" y="6390"/>
                    </a:lnTo>
                    <a:lnTo>
                      <a:pt x="14272" y="6376"/>
                    </a:lnTo>
                    <a:lnTo>
                      <a:pt x="14309" y="6352"/>
                    </a:lnTo>
                    <a:lnTo>
                      <a:pt x="14321" y="6346"/>
                    </a:lnTo>
                    <a:lnTo>
                      <a:pt x="14331" y="6346"/>
                    </a:lnTo>
                    <a:lnTo>
                      <a:pt x="14342" y="6346"/>
                    </a:lnTo>
                    <a:lnTo>
                      <a:pt x="14359" y="6354"/>
                    </a:lnTo>
                    <a:lnTo>
                      <a:pt x="14408" y="6376"/>
                    </a:lnTo>
                    <a:lnTo>
                      <a:pt x="14462" y="6397"/>
                    </a:lnTo>
                    <a:lnTo>
                      <a:pt x="14518" y="6414"/>
                    </a:lnTo>
                    <a:lnTo>
                      <a:pt x="14578" y="6427"/>
                    </a:lnTo>
                    <a:lnTo>
                      <a:pt x="14638" y="6435"/>
                    </a:lnTo>
                    <a:lnTo>
                      <a:pt x="14686" y="6435"/>
                    </a:lnTo>
                    <a:lnTo>
                      <a:pt x="14732" y="6433"/>
                    </a:lnTo>
                    <a:lnTo>
                      <a:pt x="14781" y="6425"/>
                    </a:lnTo>
                    <a:lnTo>
                      <a:pt x="14827" y="6411"/>
                    </a:lnTo>
                    <a:lnTo>
                      <a:pt x="14871" y="6392"/>
                    </a:lnTo>
                    <a:lnTo>
                      <a:pt x="14914" y="6371"/>
                    </a:lnTo>
                    <a:lnTo>
                      <a:pt x="14954" y="6346"/>
                    </a:lnTo>
                    <a:lnTo>
                      <a:pt x="14993" y="6319"/>
                    </a:lnTo>
                    <a:lnTo>
                      <a:pt x="15028" y="6289"/>
                    </a:lnTo>
                    <a:lnTo>
                      <a:pt x="15063" y="6256"/>
                    </a:lnTo>
                    <a:lnTo>
                      <a:pt x="15095" y="6219"/>
                    </a:lnTo>
                    <a:lnTo>
                      <a:pt x="15125" y="6181"/>
                    </a:lnTo>
                    <a:lnTo>
                      <a:pt x="15155" y="6140"/>
                    </a:lnTo>
                    <a:lnTo>
                      <a:pt x="15179" y="6097"/>
                    </a:lnTo>
                    <a:lnTo>
                      <a:pt x="15207" y="6051"/>
                    </a:lnTo>
                    <a:lnTo>
                      <a:pt x="15228" y="6005"/>
                    </a:lnTo>
                    <a:lnTo>
                      <a:pt x="15247" y="5957"/>
                    </a:lnTo>
                    <a:lnTo>
                      <a:pt x="15264" y="5908"/>
                    </a:lnTo>
                    <a:lnTo>
                      <a:pt x="15277" y="5861"/>
                    </a:lnTo>
                    <a:lnTo>
                      <a:pt x="15287" y="5813"/>
                    </a:lnTo>
                    <a:lnTo>
                      <a:pt x="15294" y="5764"/>
                    </a:lnTo>
                    <a:lnTo>
                      <a:pt x="15296" y="5718"/>
                    </a:lnTo>
                    <a:lnTo>
                      <a:pt x="15296" y="5672"/>
                    </a:lnTo>
                    <a:lnTo>
                      <a:pt x="15291" y="5626"/>
                    </a:lnTo>
                    <a:lnTo>
                      <a:pt x="15282" y="5580"/>
                    </a:lnTo>
                    <a:lnTo>
                      <a:pt x="15271" y="5534"/>
                    </a:lnTo>
                    <a:lnTo>
                      <a:pt x="15256" y="5493"/>
                    </a:lnTo>
                    <a:lnTo>
                      <a:pt x="15239" y="5452"/>
                    </a:lnTo>
                    <a:lnTo>
                      <a:pt x="15217" y="5412"/>
                    </a:lnTo>
                    <a:lnTo>
                      <a:pt x="15196" y="5376"/>
                    </a:lnTo>
                    <a:lnTo>
                      <a:pt x="15172" y="5341"/>
                    </a:lnTo>
                    <a:lnTo>
                      <a:pt x="15144" y="5306"/>
                    </a:lnTo>
                    <a:lnTo>
                      <a:pt x="15117" y="5274"/>
                    </a:lnTo>
                    <a:lnTo>
                      <a:pt x="15087" y="5242"/>
                    </a:lnTo>
                    <a:lnTo>
                      <a:pt x="15024" y="5179"/>
                    </a:lnTo>
                    <a:lnTo>
                      <a:pt x="14960" y="5120"/>
                    </a:lnTo>
                    <a:lnTo>
                      <a:pt x="14892" y="5063"/>
                    </a:lnTo>
                    <a:lnTo>
                      <a:pt x="14848" y="5023"/>
                    </a:lnTo>
                    <a:lnTo>
                      <a:pt x="14808" y="4981"/>
                    </a:lnTo>
                    <a:lnTo>
                      <a:pt x="14768" y="4938"/>
                    </a:lnTo>
                    <a:lnTo>
                      <a:pt x="14727" y="4894"/>
                    </a:lnTo>
                    <a:lnTo>
                      <a:pt x="14688" y="4849"/>
                    </a:lnTo>
                    <a:lnTo>
                      <a:pt x="14651" y="4802"/>
                    </a:lnTo>
                    <a:lnTo>
                      <a:pt x="14580" y="4708"/>
                    </a:lnTo>
                    <a:lnTo>
                      <a:pt x="14512" y="4607"/>
                    </a:lnTo>
                    <a:lnTo>
                      <a:pt x="14448" y="4508"/>
                    </a:lnTo>
                    <a:lnTo>
                      <a:pt x="14388" y="4405"/>
                    </a:lnTo>
                    <a:lnTo>
                      <a:pt x="14328" y="4305"/>
                    </a:lnTo>
                    <a:lnTo>
                      <a:pt x="14309" y="4272"/>
                    </a:lnTo>
                    <a:lnTo>
                      <a:pt x="14293" y="4237"/>
                    </a:lnTo>
                    <a:lnTo>
                      <a:pt x="14260" y="4164"/>
                    </a:lnTo>
                    <a:lnTo>
                      <a:pt x="14231" y="4089"/>
                    </a:lnTo>
                    <a:lnTo>
                      <a:pt x="14199" y="4012"/>
                    </a:lnTo>
                    <a:lnTo>
                      <a:pt x="14163" y="3939"/>
                    </a:lnTo>
                    <a:lnTo>
                      <a:pt x="14141" y="3904"/>
                    </a:lnTo>
                    <a:lnTo>
                      <a:pt x="14120" y="3871"/>
                    </a:lnTo>
                    <a:lnTo>
                      <a:pt x="14098" y="3842"/>
                    </a:lnTo>
                    <a:lnTo>
                      <a:pt x="14072" y="3814"/>
                    </a:lnTo>
                    <a:lnTo>
                      <a:pt x="14044" y="3788"/>
                    </a:lnTo>
                    <a:lnTo>
                      <a:pt x="14014" y="3766"/>
                    </a:lnTo>
                    <a:lnTo>
                      <a:pt x="14004" y="3760"/>
                    </a:lnTo>
                    <a:lnTo>
                      <a:pt x="13990" y="3758"/>
                    </a:lnTo>
                    <a:lnTo>
                      <a:pt x="13962" y="3753"/>
                    </a:lnTo>
                    <a:lnTo>
                      <a:pt x="13936" y="3753"/>
                    </a:lnTo>
                    <a:lnTo>
                      <a:pt x="13906" y="3758"/>
                    </a:lnTo>
                    <a:lnTo>
                      <a:pt x="13844" y="3769"/>
                    </a:lnTo>
                    <a:lnTo>
                      <a:pt x="13816" y="3774"/>
                    </a:lnTo>
                    <a:lnTo>
                      <a:pt x="13792" y="3776"/>
                    </a:lnTo>
                    <a:lnTo>
                      <a:pt x="13738" y="3776"/>
                    </a:lnTo>
                    <a:lnTo>
                      <a:pt x="13686" y="3771"/>
                    </a:lnTo>
                    <a:lnTo>
                      <a:pt x="13635" y="3760"/>
                    </a:lnTo>
                    <a:lnTo>
                      <a:pt x="13583" y="3744"/>
                    </a:lnTo>
                    <a:lnTo>
                      <a:pt x="13534" y="3725"/>
                    </a:lnTo>
                    <a:lnTo>
                      <a:pt x="13485" y="3701"/>
                    </a:lnTo>
                    <a:lnTo>
                      <a:pt x="13442" y="3673"/>
                    </a:lnTo>
                    <a:lnTo>
                      <a:pt x="13398" y="3642"/>
                    </a:lnTo>
                    <a:lnTo>
                      <a:pt x="13374" y="3619"/>
                    </a:lnTo>
                    <a:lnTo>
                      <a:pt x="13350" y="3595"/>
                    </a:lnTo>
                    <a:lnTo>
                      <a:pt x="13328" y="3571"/>
                    </a:lnTo>
                    <a:lnTo>
                      <a:pt x="13309" y="3546"/>
                    </a:lnTo>
                    <a:lnTo>
                      <a:pt x="13290" y="3520"/>
                    </a:lnTo>
                    <a:lnTo>
                      <a:pt x="13274" y="3492"/>
                    </a:lnTo>
                    <a:lnTo>
                      <a:pt x="13245" y="3435"/>
                    </a:lnTo>
                    <a:lnTo>
                      <a:pt x="13220" y="3376"/>
                    </a:lnTo>
                    <a:lnTo>
                      <a:pt x="13201" y="3317"/>
                    </a:lnTo>
                    <a:lnTo>
                      <a:pt x="13182" y="3254"/>
                    </a:lnTo>
                    <a:lnTo>
                      <a:pt x="13166" y="3192"/>
                    </a:lnTo>
                    <a:lnTo>
                      <a:pt x="13114" y="2970"/>
                    </a:lnTo>
                    <a:lnTo>
                      <a:pt x="13085" y="2859"/>
                    </a:lnTo>
                    <a:lnTo>
                      <a:pt x="13052" y="2751"/>
                    </a:lnTo>
                    <a:lnTo>
                      <a:pt x="13017" y="2642"/>
                    </a:lnTo>
                    <a:lnTo>
                      <a:pt x="12977" y="2534"/>
                    </a:lnTo>
                    <a:lnTo>
                      <a:pt x="12933" y="2428"/>
                    </a:lnTo>
                    <a:lnTo>
                      <a:pt x="12884" y="2325"/>
                    </a:lnTo>
                    <a:lnTo>
                      <a:pt x="12855" y="2271"/>
                    </a:lnTo>
                    <a:lnTo>
                      <a:pt x="12836" y="2247"/>
                    </a:lnTo>
                    <a:lnTo>
                      <a:pt x="12816" y="2220"/>
                    </a:lnTo>
                    <a:lnTo>
                      <a:pt x="12811" y="2214"/>
                    </a:lnTo>
                    <a:lnTo>
                      <a:pt x="12808" y="2214"/>
                    </a:lnTo>
                    <a:lnTo>
                      <a:pt x="12813" y="2231"/>
                    </a:lnTo>
                    <a:lnTo>
                      <a:pt x="12813" y="2239"/>
                    </a:lnTo>
                    <a:lnTo>
                      <a:pt x="12813" y="2244"/>
                    </a:lnTo>
                    <a:lnTo>
                      <a:pt x="12811" y="2247"/>
                    </a:lnTo>
                    <a:lnTo>
                      <a:pt x="12806" y="2244"/>
                    </a:lnTo>
                    <a:lnTo>
                      <a:pt x="12819" y="2252"/>
                    </a:lnTo>
                    <a:lnTo>
                      <a:pt x="12836" y="2263"/>
                    </a:lnTo>
                    <a:lnTo>
                      <a:pt x="12865" y="2285"/>
                    </a:lnTo>
                    <a:lnTo>
                      <a:pt x="12919" y="2334"/>
                    </a:lnTo>
                    <a:lnTo>
                      <a:pt x="12989" y="2404"/>
                    </a:lnTo>
                    <a:lnTo>
                      <a:pt x="13057" y="2475"/>
                    </a:lnTo>
                    <a:lnTo>
                      <a:pt x="13125" y="2548"/>
                    </a:lnTo>
                    <a:lnTo>
                      <a:pt x="13191" y="2621"/>
                    </a:lnTo>
                    <a:lnTo>
                      <a:pt x="13318" y="2775"/>
                    </a:lnTo>
                    <a:lnTo>
                      <a:pt x="13440" y="2927"/>
                    </a:lnTo>
                    <a:lnTo>
                      <a:pt x="13472" y="2964"/>
                    </a:lnTo>
                    <a:lnTo>
                      <a:pt x="13504" y="3000"/>
                    </a:lnTo>
                    <a:lnTo>
                      <a:pt x="13572" y="3070"/>
                    </a:lnTo>
                    <a:lnTo>
                      <a:pt x="13643" y="3136"/>
                    </a:lnTo>
                    <a:lnTo>
                      <a:pt x="13719" y="3197"/>
                    </a:lnTo>
                    <a:lnTo>
                      <a:pt x="13795" y="3257"/>
                    </a:lnTo>
                    <a:lnTo>
                      <a:pt x="13873" y="3313"/>
                    </a:lnTo>
                    <a:lnTo>
                      <a:pt x="14033" y="3425"/>
                    </a:lnTo>
                    <a:lnTo>
                      <a:pt x="14131" y="3489"/>
                    </a:lnTo>
                    <a:lnTo>
                      <a:pt x="14231" y="3555"/>
                    </a:lnTo>
                    <a:lnTo>
                      <a:pt x="14432" y="3682"/>
                    </a:lnTo>
                    <a:lnTo>
                      <a:pt x="14634" y="3804"/>
                    </a:lnTo>
                    <a:lnTo>
                      <a:pt x="14841" y="3923"/>
                    </a:lnTo>
                    <a:lnTo>
                      <a:pt x="15022" y="4021"/>
                    </a:lnTo>
                    <a:lnTo>
                      <a:pt x="15201" y="4118"/>
                    </a:lnTo>
                    <a:lnTo>
                      <a:pt x="15291" y="4169"/>
                    </a:lnTo>
                    <a:lnTo>
                      <a:pt x="15377" y="4223"/>
                    </a:lnTo>
                    <a:lnTo>
                      <a:pt x="15464" y="4280"/>
                    </a:lnTo>
                    <a:lnTo>
                      <a:pt x="15548" y="4340"/>
                    </a:lnTo>
                    <a:lnTo>
                      <a:pt x="15637" y="4410"/>
                    </a:lnTo>
                    <a:lnTo>
                      <a:pt x="15724" y="4486"/>
                    </a:lnTo>
                    <a:lnTo>
                      <a:pt x="15808" y="4564"/>
                    </a:lnTo>
                    <a:lnTo>
                      <a:pt x="15887" y="4649"/>
                    </a:lnTo>
                    <a:lnTo>
                      <a:pt x="15963" y="4736"/>
                    </a:lnTo>
                    <a:lnTo>
                      <a:pt x="16034" y="4825"/>
                    </a:lnTo>
                    <a:lnTo>
                      <a:pt x="16100" y="4917"/>
                    </a:lnTo>
                    <a:lnTo>
                      <a:pt x="16163" y="5014"/>
                    </a:lnTo>
                    <a:lnTo>
                      <a:pt x="16204" y="5084"/>
                    </a:lnTo>
                    <a:lnTo>
                      <a:pt x="16241" y="5157"/>
                    </a:lnTo>
                    <a:lnTo>
                      <a:pt x="16277" y="5233"/>
                    </a:lnTo>
                    <a:lnTo>
                      <a:pt x="16307" y="5310"/>
                    </a:lnTo>
                    <a:lnTo>
                      <a:pt x="16337" y="5385"/>
                    </a:lnTo>
                    <a:lnTo>
                      <a:pt x="16364" y="5463"/>
                    </a:lnTo>
                    <a:lnTo>
                      <a:pt x="16413" y="5621"/>
                    </a:lnTo>
                    <a:lnTo>
                      <a:pt x="16464" y="5780"/>
                    </a:lnTo>
                    <a:lnTo>
                      <a:pt x="16516" y="5937"/>
                    </a:lnTo>
                    <a:lnTo>
                      <a:pt x="16542" y="6013"/>
                    </a:lnTo>
                    <a:lnTo>
                      <a:pt x="16572" y="6091"/>
                    </a:lnTo>
                    <a:lnTo>
                      <a:pt x="16605" y="6167"/>
                    </a:lnTo>
                    <a:lnTo>
                      <a:pt x="16643" y="6240"/>
                    </a:lnTo>
                    <a:lnTo>
                      <a:pt x="16657" y="6270"/>
                    </a:lnTo>
                    <a:lnTo>
                      <a:pt x="16678" y="6303"/>
                    </a:lnTo>
                    <a:lnTo>
                      <a:pt x="16700" y="6336"/>
                    </a:lnTo>
                    <a:lnTo>
                      <a:pt x="16727" y="6365"/>
                    </a:lnTo>
                    <a:lnTo>
                      <a:pt x="16741" y="6376"/>
                    </a:lnTo>
                    <a:lnTo>
                      <a:pt x="16754" y="6384"/>
                    </a:lnTo>
                    <a:lnTo>
                      <a:pt x="16767" y="6390"/>
                    </a:lnTo>
                    <a:lnTo>
                      <a:pt x="16781" y="6392"/>
                    </a:lnTo>
                    <a:lnTo>
                      <a:pt x="16795" y="6386"/>
                    </a:lnTo>
                    <a:lnTo>
                      <a:pt x="16805" y="6378"/>
                    </a:lnTo>
                    <a:lnTo>
                      <a:pt x="16819" y="6365"/>
                    </a:lnTo>
                    <a:lnTo>
                      <a:pt x="16830" y="6343"/>
                    </a:lnTo>
                    <a:lnTo>
                      <a:pt x="16828" y="6352"/>
                    </a:lnTo>
                    <a:lnTo>
                      <a:pt x="16824" y="6360"/>
                    </a:lnTo>
                    <a:lnTo>
                      <a:pt x="16828" y="6362"/>
                    </a:lnTo>
                    <a:lnTo>
                      <a:pt x="16830" y="6362"/>
                    </a:lnTo>
                    <a:lnTo>
                      <a:pt x="16840" y="6362"/>
                    </a:lnTo>
                    <a:lnTo>
                      <a:pt x="16857" y="6354"/>
                    </a:lnTo>
                    <a:lnTo>
                      <a:pt x="16873" y="6343"/>
                    </a:lnTo>
                    <a:lnTo>
                      <a:pt x="16889" y="6329"/>
                    </a:lnTo>
                    <a:lnTo>
                      <a:pt x="16903" y="6319"/>
                    </a:lnTo>
                    <a:lnTo>
                      <a:pt x="16911" y="6305"/>
                    </a:lnTo>
                    <a:lnTo>
                      <a:pt x="16925" y="6275"/>
                    </a:lnTo>
                    <a:lnTo>
                      <a:pt x="16939" y="6246"/>
                    </a:lnTo>
                    <a:lnTo>
                      <a:pt x="16946" y="6213"/>
                    </a:lnTo>
                    <a:lnTo>
                      <a:pt x="16955" y="6178"/>
                    </a:lnTo>
                    <a:lnTo>
                      <a:pt x="16957" y="6134"/>
                    </a:lnTo>
                    <a:lnTo>
                      <a:pt x="16960" y="6089"/>
                    </a:lnTo>
                    <a:lnTo>
                      <a:pt x="16960" y="6045"/>
                    </a:lnTo>
                    <a:lnTo>
                      <a:pt x="16957" y="6000"/>
                    </a:lnTo>
                    <a:lnTo>
                      <a:pt x="16955" y="5953"/>
                    </a:lnTo>
                    <a:lnTo>
                      <a:pt x="16949" y="5908"/>
                    </a:lnTo>
                    <a:lnTo>
                      <a:pt x="16932" y="5816"/>
                    </a:lnTo>
                    <a:lnTo>
                      <a:pt x="16911" y="5726"/>
                    </a:lnTo>
                    <a:lnTo>
                      <a:pt x="16889" y="5637"/>
                    </a:lnTo>
                    <a:lnTo>
                      <a:pt x="16840" y="5463"/>
                    </a:lnTo>
                    <a:lnTo>
                      <a:pt x="16808" y="5364"/>
                    </a:lnTo>
                    <a:lnTo>
                      <a:pt x="16776" y="5266"/>
                    </a:lnTo>
                    <a:lnTo>
                      <a:pt x="16741" y="5171"/>
                    </a:lnTo>
                    <a:lnTo>
                      <a:pt x="16700" y="5077"/>
                    </a:lnTo>
                    <a:lnTo>
                      <a:pt x="16657" y="4987"/>
                    </a:lnTo>
                    <a:lnTo>
                      <a:pt x="16610" y="4898"/>
                    </a:lnTo>
                    <a:lnTo>
                      <a:pt x="16561" y="4809"/>
                    </a:lnTo>
                    <a:lnTo>
                      <a:pt x="16511" y="4724"/>
                    </a:lnTo>
                    <a:lnTo>
                      <a:pt x="16453" y="4640"/>
                    </a:lnTo>
                    <a:lnTo>
                      <a:pt x="16396" y="4559"/>
                    </a:lnTo>
                    <a:lnTo>
                      <a:pt x="16334" y="4478"/>
                    </a:lnTo>
                    <a:lnTo>
                      <a:pt x="16269" y="4402"/>
                    </a:lnTo>
                    <a:lnTo>
                      <a:pt x="16201" y="4324"/>
                    </a:lnTo>
                    <a:lnTo>
                      <a:pt x="16133" y="4251"/>
                    </a:lnTo>
                    <a:lnTo>
                      <a:pt x="16060" y="4174"/>
                    </a:lnTo>
                    <a:lnTo>
                      <a:pt x="15982" y="4104"/>
                    </a:lnTo>
                    <a:lnTo>
                      <a:pt x="15865" y="3999"/>
                    </a:lnTo>
                    <a:lnTo>
                      <a:pt x="15743" y="3896"/>
                    </a:lnTo>
                    <a:lnTo>
                      <a:pt x="15618" y="3798"/>
                    </a:lnTo>
                    <a:lnTo>
                      <a:pt x="15553" y="3750"/>
                    </a:lnTo>
                    <a:lnTo>
                      <a:pt x="15489" y="3703"/>
                    </a:lnTo>
                    <a:lnTo>
                      <a:pt x="15421" y="3658"/>
                    </a:lnTo>
                    <a:lnTo>
                      <a:pt x="15353" y="3617"/>
                    </a:lnTo>
                    <a:lnTo>
                      <a:pt x="15282" y="3574"/>
                    </a:lnTo>
                    <a:lnTo>
                      <a:pt x="15214" y="3536"/>
                    </a:lnTo>
                    <a:lnTo>
                      <a:pt x="15144" y="3501"/>
                    </a:lnTo>
                    <a:lnTo>
                      <a:pt x="15071" y="3465"/>
                    </a:lnTo>
                    <a:lnTo>
                      <a:pt x="14998" y="3435"/>
                    </a:lnTo>
                    <a:lnTo>
                      <a:pt x="14925" y="3409"/>
                    </a:lnTo>
                    <a:lnTo>
                      <a:pt x="14873" y="3386"/>
                    </a:lnTo>
                    <a:lnTo>
                      <a:pt x="14819" y="3365"/>
                    </a:lnTo>
                    <a:lnTo>
                      <a:pt x="14768" y="3343"/>
                    </a:lnTo>
                    <a:lnTo>
                      <a:pt x="14719" y="3317"/>
                    </a:lnTo>
                    <a:lnTo>
                      <a:pt x="14670" y="3292"/>
                    </a:lnTo>
                    <a:lnTo>
                      <a:pt x="14622" y="3265"/>
                    </a:lnTo>
                    <a:lnTo>
                      <a:pt x="14526" y="3205"/>
                    </a:lnTo>
                    <a:lnTo>
                      <a:pt x="14437" y="3141"/>
                    </a:lnTo>
                    <a:lnTo>
                      <a:pt x="14347" y="3073"/>
                    </a:lnTo>
                    <a:lnTo>
                      <a:pt x="14263" y="3000"/>
                    </a:lnTo>
                    <a:lnTo>
                      <a:pt x="14182" y="2927"/>
                    </a:lnTo>
                    <a:lnTo>
                      <a:pt x="14103" y="2849"/>
                    </a:lnTo>
                    <a:lnTo>
                      <a:pt x="14025" y="2767"/>
                    </a:lnTo>
                    <a:lnTo>
                      <a:pt x="13949" y="2683"/>
                    </a:lnTo>
                    <a:lnTo>
                      <a:pt x="13875" y="2599"/>
                    </a:lnTo>
                    <a:lnTo>
                      <a:pt x="13729" y="2428"/>
                    </a:lnTo>
                    <a:lnTo>
                      <a:pt x="13588" y="2258"/>
                    </a:lnTo>
                    <a:lnTo>
                      <a:pt x="13508" y="2163"/>
                    </a:lnTo>
                    <a:lnTo>
                      <a:pt x="13426" y="2068"/>
                    </a:lnTo>
                    <a:lnTo>
                      <a:pt x="13339" y="1974"/>
                    </a:lnTo>
                    <a:lnTo>
                      <a:pt x="13250" y="1884"/>
                    </a:lnTo>
                    <a:lnTo>
                      <a:pt x="13160" y="1795"/>
                    </a:lnTo>
                    <a:lnTo>
                      <a:pt x="13069" y="1708"/>
                    </a:lnTo>
                    <a:lnTo>
                      <a:pt x="12973" y="1621"/>
                    </a:lnTo>
                    <a:lnTo>
                      <a:pt x="12879" y="1541"/>
                    </a:lnTo>
                    <a:lnTo>
                      <a:pt x="12781" y="1459"/>
                    </a:lnTo>
                    <a:lnTo>
                      <a:pt x="12681" y="1378"/>
                    </a:lnTo>
                    <a:lnTo>
                      <a:pt x="12580" y="1302"/>
                    </a:lnTo>
                    <a:lnTo>
                      <a:pt x="12477" y="1226"/>
                    </a:lnTo>
                    <a:lnTo>
                      <a:pt x="12374" y="1153"/>
                    </a:lnTo>
                    <a:lnTo>
                      <a:pt x="12272" y="1083"/>
                    </a:lnTo>
                    <a:lnTo>
                      <a:pt x="12164" y="1016"/>
                    </a:lnTo>
                    <a:lnTo>
                      <a:pt x="12058" y="948"/>
                    </a:lnTo>
                    <a:lnTo>
                      <a:pt x="11946" y="882"/>
                    </a:lnTo>
                    <a:lnTo>
                      <a:pt x="11835" y="823"/>
                    </a:lnTo>
                    <a:lnTo>
                      <a:pt x="11721" y="767"/>
                    </a:lnTo>
                    <a:lnTo>
                      <a:pt x="11605" y="715"/>
                    </a:lnTo>
                    <a:lnTo>
                      <a:pt x="11488" y="663"/>
                    </a:lnTo>
                    <a:lnTo>
                      <a:pt x="11366" y="619"/>
                    </a:lnTo>
                    <a:lnTo>
                      <a:pt x="11247" y="577"/>
                    </a:lnTo>
                    <a:lnTo>
                      <a:pt x="11125" y="539"/>
                    </a:lnTo>
                    <a:lnTo>
                      <a:pt x="11003" y="506"/>
                    </a:lnTo>
                    <a:lnTo>
                      <a:pt x="10879" y="477"/>
                    </a:lnTo>
                    <a:lnTo>
                      <a:pt x="10754" y="449"/>
                    </a:lnTo>
                    <a:lnTo>
                      <a:pt x="10627" y="428"/>
                    </a:lnTo>
                    <a:lnTo>
                      <a:pt x="10501" y="409"/>
                    </a:lnTo>
                    <a:lnTo>
                      <a:pt x="10374" y="393"/>
                    </a:lnTo>
                    <a:lnTo>
                      <a:pt x="10247" y="381"/>
                    </a:lnTo>
                    <a:lnTo>
                      <a:pt x="10120" y="374"/>
                    </a:lnTo>
                    <a:lnTo>
                      <a:pt x="10030" y="374"/>
                    </a:lnTo>
                    <a:lnTo>
                      <a:pt x="9944" y="374"/>
                    </a:lnTo>
                    <a:lnTo>
                      <a:pt x="9857" y="376"/>
                    </a:lnTo>
                    <a:lnTo>
                      <a:pt x="9770" y="384"/>
                    </a:lnTo>
                    <a:lnTo>
                      <a:pt x="9686" y="393"/>
                    </a:lnTo>
                    <a:lnTo>
                      <a:pt x="9599" y="400"/>
                    </a:lnTo>
                    <a:lnTo>
                      <a:pt x="9431" y="425"/>
                    </a:lnTo>
                    <a:lnTo>
                      <a:pt x="9260" y="454"/>
                    </a:lnTo>
                    <a:lnTo>
                      <a:pt x="9093" y="485"/>
                    </a:lnTo>
                    <a:lnTo>
                      <a:pt x="8922" y="511"/>
                    </a:lnTo>
                    <a:lnTo>
                      <a:pt x="8748" y="536"/>
                    </a:lnTo>
                    <a:lnTo>
                      <a:pt x="8597" y="555"/>
                    </a:lnTo>
                    <a:lnTo>
                      <a:pt x="8442" y="569"/>
                    </a:lnTo>
                    <a:lnTo>
                      <a:pt x="8285" y="577"/>
                    </a:lnTo>
                    <a:lnTo>
                      <a:pt x="8130" y="582"/>
                    </a:lnTo>
                    <a:lnTo>
                      <a:pt x="7975" y="582"/>
                    </a:lnTo>
                    <a:lnTo>
                      <a:pt x="7819" y="579"/>
                    </a:lnTo>
                    <a:lnTo>
                      <a:pt x="7664" y="574"/>
                    </a:lnTo>
                    <a:lnTo>
                      <a:pt x="7510" y="563"/>
                    </a:lnTo>
                    <a:lnTo>
                      <a:pt x="7352" y="553"/>
                    </a:lnTo>
                    <a:lnTo>
                      <a:pt x="7198" y="536"/>
                    </a:lnTo>
                    <a:lnTo>
                      <a:pt x="7044" y="517"/>
                    </a:lnTo>
                    <a:lnTo>
                      <a:pt x="6889" y="496"/>
                    </a:lnTo>
                    <a:lnTo>
                      <a:pt x="6734" y="471"/>
                    </a:lnTo>
                    <a:lnTo>
                      <a:pt x="6583" y="444"/>
                    </a:lnTo>
                    <a:lnTo>
                      <a:pt x="6431" y="414"/>
                    </a:lnTo>
                    <a:lnTo>
                      <a:pt x="6279" y="384"/>
                    </a:lnTo>
                    <a:lnTo>
                      <a:pt x="6187" y="363"/>
                    </a:lnTo>
                    <a:lnTo>
                      <a:pt x="6092" y="341"/>
                    </a:lnTo>
                    <a:lnTo>
                      <a:pt x="5908" y="290"/>
                    </a:lnTo>
                    <a:lnTo>
                      <a:pt x="5724" y="235"/>
                    </a:lnTo>
                    <a:lnTo>
                      <a:pt x="5540" y="181"/>
                    </a:lnTo>
                    <a:lnTo>
                      <a:pt x="5353" y="130"/>
                    </a:lnTo>
                    <a:lnTo>
                      <a:pt x="5261" y="106"/>
                    </a:lnTo>
                    <a:lnTo>
                      <a:pt x="5169" y="82"/>
                    </a:lnTo>
                    <a:lnTo>
                      <a:pt x="5073" y="62"/>
                    </a:lnTo>
                    <a:lnTo>
                      <a:pt x="4981" y="43"/>
                    </a:lnTo>
                    <a:lnTo>
                      <a:pt x="4887" y="28"/>
                    </a:lnTo>
                    <a:lnTo>
                      <a:pt x="4791" y="16"/>
                    </a:lnTo>
                    <a:lnTo>
                      <a:pt x="4727" y="8"/>
                    </a:lnTo>
                    <a:lnTo>
                      <a:pt x="4659" y="3"/>
                    </a:lnTo>
                    <a:lnTo>
                      <a:pt x="4591" y="0"/>
                    </a:lnTo>
                    <a:lnTo>
                      <a:pt x="4518" y="0"/>
                    </a:lnTo>
                    <a:lnTo>
                      <a:pt x="4448" y="3"/>
                    </a:lnTo>
                    <a:lnTo>
                      <a:pt x="4375" y="5"/>
                    </a:lnTo>
                    <a:lnTo>
                      <a:pt x="4301" y="14"/>
                    </a:lnTo>
                    <a:lnTo>
                      <a:pt x="4228" y="24"/>
                    </a:lnTo>
                    <a:lnTo>
                      <a:pt x="4157" y="38"/>
                    </a:lnTo>
                    <a:lnTo>
                      <a:pt x="4087" y="57"/>
                    </a:lnTo>
                    <a:lnTo>
                      <a:pt x="4020" y="78"/>
                    </a:lnTo>
                    <a:lnTo>
                      <a:pt x="3952" y="106"/>
                    </a:lnTo>
                    <a:lnTo>
                      <a:pt x="3889" y="136"/>
                    </a:lnTo>
                    <a:lnTo>
                      <a:pt x="3832" y="174"/>
                    </a:lnTo>
                    <a:lnTo>
                      <a:pt x="3802" y="193"/>
                    </a:lnTo>
                    <a:lnTo>
                      <a:pt x="3776" y="214"/>
                    </a:lnTo>
                    <a:lnTo>
                      <a:pt x="3751" y="235"/>
                    </a:lnTo>
                    <a:lnTo>
                      <a:pt x="3724" y="259"/>
                    </a:lnTo>
                    <a:lnTo>
                      <a:pt x="3632" y="352"/>
                    </a:lnTo>
                    <a:lnTo>
                      <a:pt x="3534" y="438"/>
                    </a:lnTo>
                    <a:lnTo>
                      <a:pt x="3437" y="520"/>
                    </a:lnTo>
                    <a:lnTo>
                      <a:pt x="3334" y="598"/>
                    </a:lnTo>
                    <a:lnTo>
                      <a:pt x="3228" y="675"/>
                    </a:lnTo>
                    <a:lnTo>
                      <a:pt x="3122" y="748"/>
                    </a:lnTo>
                    <a:lnTo>
                      <a:pt x="3017" y="818"/>
                    </a:lnTo>
                    <a:lnTo>
                      <a:pt x="2908" y="888"/>
                    </a:lnTo>
                    <a:lnTo>
                      <a:pt x="2691" y="1026"/>
                    </a:lnTo>
                    <a:lnTo>
                      <a:pt x="2583" y="1096"/>
                    </a:lnTo>
                    <a:lnTo>
                      <a:pt x="2477" y="1167"/>
                    </a:lnTo>
                    <a:lnTo>
                      <a:pt x="2371" y="1240"/>
                    </a:lnTo>
                    <a:lnTo>
                      <a:pt x="2265" y="1318"/>
                    </a:lnTo>
                    <a:lnTo>
                      <a:pt x="2166" y="1397"/>
                    </a:lnTo>
                    <a:lnTo>
                      <a:pt x="2065" y="1480"/>
                    </a:lnTo>
                    <a:lnTo>
                      <a:pt x="1954" y="1581"/>
                    </a:lnTo>
                    <a:lnTo>
                      <a:pt x="1843" y="1684"/>
                    </a:lnTo>
                    <a:lnTo>
                      <a:pt x="1737" y="1792"/>
                    </a:lnTo>
                    <a:lnTo>
                      <a:pt x="1635" y="1903"/>
                    </a:lnTo>
                    <a:lnTo>
                      <a:pt x="1631" y="1908"/>
                    </a:lnTo>
                    <a:lnTo>
                      <a:pt x="1629" y="1917"/>
                    </a:lnTo>
                    <a:lnTo>
                      <a:pt x="1623" y="1925"/>
                    </a:lnTo>
                    <a:lnTo>
                      <a:pt x="1621" y="193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619"/>
              <p:cNvSpPr>
                <a:spLocks noEditPoints="1"/>
              </p:cNvSpPr>
              <p:nvPr/>
            </p:nvSpPr>
            <p:spPr bwMode="auto">
              <a:xfrm>
                <a:off x="3089" y="1989"/>
                <a:ext cx="91" cy="88"/>
              </a:xfrm>
              <a:custGeom>
                <a:avLst/>
                <a:gdLst>
                  <a:gd name="T0" fmla="*/ 1043 w 1450"/>
                  <a:gd name="T1" fmla="*/ 758 h 1397"/>
                  <a:gd name="T2" fmla="*/ 1031 w 1450"/>
                  <a:gd name="T3" fmla="*/ 848 h 1397"/>
                  <a:gd name="T4" fmla="*/ 1008 w 1450"/>
                  <a:gd name="T5" fmla="*/ 942 h 1397"/>
                  <a:gd name="T6" fmla="*/ 995 w 1450"/>
                  <a:gd name="T7" fmla="*/ 991 h 1397"/>
                  <a:gd name="T8" fmla="*/ 979 w 1450"/>
                  <a:gd name="T9" fmla="*/ 1037 h 1397"/>
                  <a:gd name="T10" fmla="*/ 963 w 1450"/>
                  <a:gd name="T11" fmla="*/ 1086 h 1397"/>
                  <a:gd name="T12" fmla="*/ 941 w 1450"/>
                  <a:gd name="T13" fmla="*/ 1137 h 1397"/>
                  <a:gd name="T14" fmla="*/ 968 w 1450"/>
                  <a:gd name="T15" fmla="*/ 1203 h 1397"/>
                  <a:gd name="T16" fmla="*/ 976 w 1450"/>
                  <a:gd name="T17" fmla="*/ 1227 h 1397"/>
                  <a:gd name="T18" fmla="*/ 984 w 1450"/>
                  <a:gd name="T19" fmla="*/ 1213 h 1397"/>
                  <a:gd name="T20" fmla="*/ 1017 w 1450"/>
                  <a:gd name="T21" fmla="*/ 1229 h 1397"/>
                  <a:gd name="T22" fmla="*/ 1047 w 1450"/>
                  <a:gd name="T23" fmla="*/ 1245 h 1397"/>
                  <a:gd name="T24" fmla="*/ 1076 w 1450"/>
                  <a:gd name="T25" fmla="*/ 1267 h 1397"/>
                  <a:gd name="T26" fmla="*/ 1106 w 1450"/>
                  <a:gd name="T27" fmla="*/ 1288 h 1397"/>
                  <a:gd name="T28" fmla="*/ 1136 w 1450"/>
                  <a:gd name="T29" fmla="*/ 1313 h 1397"/>
                  <a:gd name="T30" fmla="*/ 1163 w 1450"/>
                  <a:gd name="T31" fmla="*/ 1340 h 1397"/>
                  <a:gd name="T32" fmla="*/ 1217 w 1450"/>
                  <a:gd name="T33" fmla="*/ 1397 h 1397"/>
                  <a:gd name="T34" fmla="*/ 1261 w 1450"/>
                  <a:gd name="T35" fmla="*/ 1365 h 1397"/>
                  <a:gd name="T36" fmla="*/ 1299 w 1450"/>
                  <a:gd name="T37" fmla="*/ 1335 h 1397"/>
                  <a:gd name="T38" fmla="*/ 1334 w 1450"/>
                  <a:gd name="T39" fmla="*/ 1302 h 1397"/>
                  <a:gd name="T40" fmla="*/ 1363 w 1450"/>
                  <a:gd name="T41" fmla="*/ 1272 h 1397"/>
                  <a:gd name="T42" fmla="*/ 1391 w 1450"/>
                  <a:gd name="T43" fmla="*/ 1243 h 1397"/>
                  <a:gd name="T44" fmla="*/ 1412 w 1450"/>
                  <a:gd name="T45" fmla="*/ 1213 h 1397"/>
                  <a:gd name="T46" fmla="*/ 1434 w 1450"/>
                  <a:gd name="T47" fmla="*/ 1183 h 1397"/>
                  <a:gd name="T48" fmla="*/ 1450 w 1450"/>
                  <a:gd name="T49" fmla="*/ 1154 h 1397"/>
                  <a:gd name="T50" fmla="*/ 1348 w 1450"/>
                  <a:gd name="T51" fmla="*/ 1045 h 1397"/>
                  <a:gd name="T52" fmla="*/ 1247 w 1450"/>
                  <a:gd name="T53" fmla="*/ 945 h 1397"/>
                  <a:gd name="T54" fmla="*/ 1144 w 1450"/>
                  <a:gd name="T55" fmla="*/ 848 h 1397"/>
                  <a:gd name="T56" fmla="*/ 1043 w 1450"/>
                  <a:gd name="T57" fmla="*/ 758 h 1397"/>
                  <a:gd name="T58" fmla="*/ 79 w 1450"/>
                  <a:gd name="T59" fmla="*/ 46 h 1397"/>
                  <a:gd name="T60" fmla="*/ 141 w 1450"/>
                  <a:gd name="T61" fmla="*/ 86 h 1397"/>
                  <a:gd name="T62" fmla="*/ 204 w 1450"/>
                  <a:gd name="T63" fmla="*/ 130 h 1397"/>
                  <a:gd name="T64" fmla="*/ 260 w 1450"/>
                  <a:gd name="T65" fmla="*/ 176 h 1397"/>
                  <a:gd name="T66" fmla="*/ 317 w 1450"/>
                  <a:gd name="T67" fmla="*/ 222 h 1397"/>
                  <a:gd name="T68" fmla="*/ 369 w 1450"/>
                  <a:gd name="T69" fmla="*/ 271 h 1397"/>
                  <a:gd name="T70" fmla="*/ 420 w 1450"/>
                  <a:gd name="T71" fmla="*/ 323 h 1397"/>
                  <a:gd name="T72" fmla="*/ 469 w 1450"/>
                  <a:gd name="T73" fmla="*/ 373 h 1397"/>
                  <a:gd name="T74" fmla="*/ 515 w 1450"/>
                  <a:gd name="T75" fmla="*/ 425 h 1397"/>
                  <a:gd name="T76" fmla="*/ 491 w 1450"/>
                  <a:gd name="T77" fmla="*/ 360 h 1397"/>
                  <a:gd name="T78" fmla="*/ 461 w 1450"/>
                  <a:gd name="T79" fmla="*/ 295 h 1397"/>
                  <a:gd name="T80" fmla="*/ 342 w 1450"/>
                  <a:gd name="T81" fmla="*/ 213 h 1397"/>
                  <a:gd name="T82" fmla="*/ 236 w 1450"/>
                  <a:gd name="T83" fmla="*/ 144 h 1397"/>
                  <a:gd name="T84" fmla="*/ 150 w 1450"/>
                  <a:gd name="T85" fmla="*/ 86 h 1397"/>
                  <a:gd name="T86" fmla="*/ 79 w 1450"/>
                  <a:gd name="T87" fmla="*/ 46 h 1397"/>
                  <a:gd name="T88" fmla="*/ 0 w 1450"/>
                  <a:gd name="T89" fmla="*/ 0 h 1397"/>
                  <a:gd name="T90" fmla="*/ 79 w 1450"/>
                  <a:gd name="T91" fmla="*/ 46 h 1397"/>
                  <a:gd name="T92" fmla="*/ 0 w 1450"/>
                  <a:gd name="T93" fmla="*/ 0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0" h="1397">
                    <a:moveTo>
                      <a:pt x="1043" y="758"/>
                    </a:moveTo>
                    <a:lnTo>
                      <a:pt x="1031" y="848"/>
                    </a:lnTo>
                    <a:lnTo>
                      <a:pt x="1008" y="942"/>
                    </a:lnTo>
                    <a:lnTo>
                      <a:pt x="995" y="991"/>
                    </a:lnTo>
                    <a:lnTo>
                      <a:pt x="979" y="1037"/>
                    </a:lnTo>
                    <a:lnTo>
                      <a:pt x="963" y="1086"/>
                    </a:lnTo>
                    <a:lnTo>
                      <a:pt x="941" y="1137"/>
                    </a:lnTo>
                    <a:lnTo>
                      <a:pt x="968" y="1203"/>
                    </a:lnTo>
                    <a:lnTo>
                      <a:pt x="976" y="1227"/>
                    </a:lnTo>
                    <a:lnTo>
                      <a:pt x="984" y="1213"/>
                    </a:lnTo>
                    <a:lnTo>
                      <a:pt x="1017" y="1229"/>
                    </a:lnTo>
                    <a:lnTo>
                      <a:pt x="1047" y="1245"/>
                    </a:lnTo>
                    <a:lnTo>
                      <a:pt x="1076" y="1267"/>
                    </a:lnTo>
                    <a:lnTo>
                      <a:pt x="1106" y="1288"/>
                    </a:lnTo>
                    <a:lnTo>
                      <a:pt x="1136" y="1313"/>
                    </a:lnTo>
                    <a:lnTo>
                      <a:pt x="1163" y="1340"/>
                    </a:lnTo>
                    <a:lnTo>
                      <a:pt x="1217" y="1397"/>
                    </a:lnTo>
                    <a:lnTo>
                      <a:pt x="1261" y="1365"/>
                    </a:lnTo>
                    <a:lnTo>
                      <a:pt x="1299" y="1335"/>
                    </a:lnTo>
                    <a:lnTo>
                      <a:pt x="1334" y="1302"/>
                    </a:lnTo>
                    <a:lnTo>
                      <a:pt x="1363" y="1272"/>
                    </a:lnTo>
                    <a:lnTo>
                      <a:pt x="1391" y="1243"/>
                    </a:lnTo>
                    <a:lnTo>
                      <a:pt x="1412" y="1213"/>
                    </a:lnTo>
                    <a:lnTo>
                      <a:pt x="1434" y="1183"/>
                    </a:lnTo>
                    <a:lnTo>
                      <a:pt x="1450" y="1154"/>
                    </a:lnTo>
                    <a:lnTo>
                      <a:pt x="1348" y="1045"/>
                    </a:lnTo>
                    <a:lnTo>
                      <a:pt x="1247" y="945"/>
                    </a:lnTo>
                    <a:lnTo>
                      <a:pt x="1144" y="848"/>
                    </a:lnTo>
                    <a:lnTo>
                      <a:pt x="1043" y="758"/>
                    </a:lnTo>
                    <a:close/>
                    <a:moveTo>
                      <a:pt x="79" y="46"/>
                    </a:moveTo>
                    <a:lnTo>
                      <a:pt x="141" y="86"/>
                    </a:lnTo>
                    <a:lnTo>
                      <a:pt x="204" y="130"/>
                    </a:lnTo>
                    <a:lnTo>
                      <a:pt x="260" y="176"/>
                    </a:lnTo>
                    <a:lnTo>
                      <a:pt x="317" y="222"/>
                    </a:lnTo>
                    <a:lnTo>
                      <a:pt x="369" y="271"/>
                    </a:lnTo>
                    <a:lnTo>
                      <a:pt x="420" y="323"/>
                    </a:lnTo>
                    <a:lnTo>
                      <a:pt x="469" y="373"/>
                    </a:lnTo>
                    <a:lnTo>
                      <a:pt x="515" y="425"/>
                    </a:lnTo>
                    <a:lnTo>
                      <a:pt x="491" y="360"/>
                    </a:lnTo>
                    <a:lnTo>
                      <a:pt x="461" y="295"/>
                    </a:lnTo>
                    <a:lnTo>
                      <a:pt x="342" y="213"/>
                    </a:lnTo>
                    <a:lnTo>
                      <a:pt x="236" y="144"/>
                    </a:lnTo>
                    <a:lnTo>
                      <a:pt x="150" y="86"/>
                    </a:lnTo>
                    <a:lnTo>
                      <a:pt x="79" y="46"/>
                    </a:lnTo>
                    <a:close/>
                    <a:moveTo>
                      <a:pt x="0" y="0"/>
                    </a:moveTo>
                    <a:lnTo>
                      <a:pt x="79" y="46"/>
                    </a:lnTo>
                    <a:lnTo>
                      <a:pt x="0"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620"/>
              <p:cNvSpPr>
                <a:spLocks/>
              </p:cNvSpPr>
              <p:nvPr/>
            </p:nvSpPr>
            <p:spPr bwMode="auto">
              <a:xfrm>
                <a:off x="3150" y="2065"/>
                <a:ext cx="15" cy="13"/>
              </a:xfrm>
              <a:custGeom>
                <a:avLst/>
                <a:gdLst>
                  <a:gd name="T0" fmla="*/ 8 w 241"/>
                  <a:gd name="T1" fmla="*/ 0 h 200"/>
                  <a:gd name="T2" fmla="*/ 0 w 241"/>
                  <a:gd name="T3" fmla="*/ 14 h 200"/>
                  <a:gd name="T4" fmla="*/ 19 w 241"/>
                  <a:gd name="T5" fmla="*/ 21 h 200"/>
                  <a:gd name="T6" fmla="*/ 41 w 241"/>
                  <a:gd name="T7" fmla="*/ 38 h 200"/>
                  <a:gd name="T8" fmla="*/ 65 w 241"/>
                  <a:gd name="T9" fmla="*/ 54 h 200"/>
                  <a:gd name="T10" fmla="*/ 92 w 241"/>
                  <a:gd name="T11" fmla="*/ 78 h 200"/>
                  <a:gd name="T12" fmla="*/ 152 w 241"/>
                  <a:gd name="T13" fmla="*/ 132 h 200"/>
                  <a:gd name="T14" fmla="*/ 217 w 241"/>
                  <a:gd name="T15" fmla="*/ 200 h 200"/>
                  <a:gd name="T16" fmla="*/ 241 w 241"/>
                  <a:gd name="T17" fmla="*/ 184 h 200"/>
                  <a:gd name="T18" fmla="*/ 187 w 241"/>
                  <a:gd name="T19" fmla="*/ 127 h 200"/>
                  <a:gd name="T20" fmla="*/ 160 w 241"/>
                  <a:gd name="T21" fmla="*/ 100 h 200"/>
                  <a:gd name="T22" fmla="*/ 130 w 241"/>
                  <a:gd name="T23" fmla="*/ 75 h 200"/>
                  <a:gd name="T24" fmla="*/ 100 w 241"/>
                  <a:gd name="T25" fmla="*/ 54 h 200"/>
                  <a:gd name="T26" fmla="*/ 71 w 241"/>
                  <a:gd name="T27" fmla="*/ 32 h 200"/>
                  <a:gd name="T28" fmla="*/ 41 w 241"/>
                  <a:gd name="T29" fmla="*/ 16 h 200"/>
                  <a:gd name="T30" fmla="*/ 8 w 241"/>
                  <a:gd name="T3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200">
                    <a:moveTo>
                      <a:pt x="8" y="0"/>
                    </a:moveTo>
                    <a:lnTo>
                      <a:pt x="0" y="14"/>
                    </a:lnTo>
                    <a:lnTo>
                      <a:pt x="19" y="21"/>
                    </a:lnTo>
                    <a:lnTo>
                      <a:pt x="41" y="38"/>
                    </a:lnTo>
                    <a:lnTo>
                      <a:pt x="65" y="54"/>
                    </a:lnTo>
                    <a:lnTo>
                      <a:pt x="92" y="78"/>
                    </a:lnTo>
                    <a:lnTo>
                      <a:pt x="152" y="132"/>
                    </a:lnTo>
                    <a:lnTo>
                      <a:pt x="217" y="200"/>
                    </a:lnTo>
                    <a:lnTo>
                      <a:pt x="241" y="184"/>
                    </a:lnTo>
                    <a:lnTo>
                      <a:pt x="187" y="127"/>
                    </a:lnTo>
                    <a:lnTo>
                      <a:pt x="160" y="100"/>
                    </a:lnTo>
                    <a:lnTo>
                      <a:pt x="130" y="75"/>
                    </a:lnTo>
                    <a:lnTo>
                      <a:pt x="100" y="54"/>
                    </a:lnTo>
                    <a:lnTo>
                      <a:pt x="71" y="32"/>
                    </a:lnTo>
                    <a:lnTo>
                      <a:pt x="41" y="16"/>
                    </a:lnTo>
                    <a:lnTo>
                      <a:pt x="8"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621"/>
              <p:cNvSpPr>
                <a:spLocks/>
              </p:cNvSpPr>
              <p:nvPr/>
            </p:nvSpPr>
            <p:spPr bwMode="auto">
              <a:xfrm>
                <a:off x="3182" y="2087"/>
                <a:ext cx="37" cy="30"/>
              </a:xfrm>
              <a:custGeom>
                <a:avLst/>
                <a:gdLst>
                  <a:gd name="T0" fmla="*/ 308 w 587"/>
                  <a:gd name="T1" fmla="*/ 0 h 481"/>
                  <a:gd name="T2" fmla="*/ 284 w 587"/>
                  <a:gd name="T3" fmla="*/ 29 h 481"/>
                  <a:gd name="T4" fmla="*/ 257 w 587"/>
                  <a:gd name="T5" fmla="*/ 56 h 481"/>
                  <a:gd name="T6" fmla="*/ 226 w 587"/>
                  <a:gd name="T7" fmla="*/ 80 h 481"/>
                  <a:gd name="T8" fmla="*/ 191 w 587"/>
                  <a:gd name="T9" fmla="*/ 102 h 481"/>
                  <a:gd name="T10" fmla="*/ 151 w 587"/>
                  <a:gd name="T11" fmla="*/ 123 h 481"/>
                  <a:gd name="T12" fmla="*/ 104 w 587"/>
                  <a:gd name="T13" fmla="*/ 140 h 481"/>
                  <a:gd name="T14" fmla="*/ 56 w 587"/>
                  <a:gd name="T15" fmla="*/ 153 h 481"/>
                  <a:gd name="T16" fmla="*/ 0 w 587"/>
                  <a:gd name="T17" fmla="*/ 162 h 481"/>
                  <a:gd name="T18" fmla="*/ 137 w 587"/>
                  <a:gd name="T19" fmla="*/ 327 h 481"/>
                  <a:gd name="T20" fmla="*/ 205 w 587"/>
                  <a:gd name="T21" fmla="*/ 405 h 481"/>
                  <a:gd name="T22" fmla="*/ 278 w 587"/>
                  <a:gd name="T23" fmla="*/ 481 h 481"/>
                  <a:gd name="T24" fmla="*/ 330 w 587"/>
                  <a:gd name="T25" fmla="*/ 464 h 481"/>
                  <a:gd name="T26" fmla="*/ 379 w 587"/>
                  <a:gd name="T27" fmla="*/ 449 h 481"/>
                  <a:gd name="T28" fmla="*/ 421 w 587"/>
                  <a:gd name="T29" fmla="*/ 433 h 481"/>
                  <a:gd name="T30" fmla="*/ 463 w 587"/>
                  <a:gd name="T31" fmla="*/ 410 h 481"/>
                  <a:gd name="T32" fmla="*/ 498 w 587"/>
                  <a:gd name="T33" fmla="*/ 391 h 481"/>
                  <a:gd name="T34" fmla="*/ 531 w 587"/>
                  <a:gd name="T35" fmla="*/ 370 h 481"/>
                  <a:gd name="T36" fmla="*/ 560 w 587"/>
                  <a:gd name="T37" fmla="*/ 346 h 481"/>
                  <a:gd name="T38" fmla="*/ 587 w 587"/>
                  <a:gd name="T39" fmla="*/ 324 h 481"/>
                  <a:gd name="T40" fmla="*/ 495 w 587"/>
                  <a:gd name="T41" fmla="*/ 226 h 481"/>
                  <a:gd name="T42" fmla="*/ 425 w 587"/>
                  <a:gd name="T43" fmla="*/ 148 h 481"/>
                  <a:gd name="T44" fmla="*/ 367 w 587"/>
                  <a:gd name="T45" fmla="*/ 80 h 481"/>
                  <a:gd name="T46" fmla="*/ 308 w 587"/>
                  <a:gd name="T47"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7" h="481">
                    <a:moveTo>
                      <a:pt x="308" y="0"/>
                    </a:moveTo>
                    <a:lnTo>
                      <a:pt x="284" y="29"/>
                    </a:lnTo>
                    <a:lnTo>
                      <a:pt x="257" y="56"/>
                    </a:lnTo>
                    <a:lnTo>
                      <a:pt x="226" y="80"/>
                    </a:lnTo>
                    <a:lnTo>
                      <a:pt x="191" y="102"/>
                    </a:lnTo>
                    <a:lnTo>
                      <a:pt x="151" y="123"/>
                    </a:lnTo>
                    <a:lnTo>
                      <a:pt x="104" y="140"/>
                    </a:lnTo>
                    <a:lnTo>
                      <a:pt x="56" y="153"/>
                    </a:lnTo>
                    <a:lnTo>
                      <a:pt x="0" y="162"/>
                    </a:lnTo>
                    <a:lnTo>
                      <a:pt x="137" y="327"/>
                    </a:lnTo>
                    <a:lnTo>
                      <a:pt x="205" y="405"/>
                    </a:lnTo>
                    <a:lnTo>
                      <a:pt x="278" y="481"/>
                    </a:lnTo>
                    <a:lnTo>
                      <a:pt x="330" y="464"/>
                    </a:lnTo>
                    <a:lnTo>
                      <a:pt x="379" y="449"/>
                    </a:lnTo>
                    <a:lnTo>
                      <a:pt x="421" y="433"/>
                    </a:lnTo>
                    <a:lnTo>
                      <a:pt x="463" y="410"/>
                    </a:lnTo>
                    <a:lnTo>
                      <a:pt x="498" y="391"/>
                    </a:lnTo>
                    <a:lnTo>
                      <a:pt x="531" y="370"/>
                    </a:lnTo>
                    <a:lnTo>
                      <a:pt x="560" y="346"/>
                    </a:lnTo>
                    <a:lnTo>
                      <a:pt x="587" y="324"/>
                    </a:lnTo>
                    <a:lnTo>
                      <a:pt x="495" y="226"/>
                    </a:lnTo>
                    <a:lnTo>
                      <a:pt x="425" y="148"/>
                    </a:lnTo>
                    <a:lnTo>
                      <a:pt x="367" y="80"/>
                    </a:lnTo>
                    <a:lnTo>
                      <a:pt x="308"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622"/>
              <p:cNvSpPr>
                <a:spLocks/>
              </p:cNvSpPr>
              <p:nvPr/>
            </p:nvSpPr>
            <p:spPr bwMode="auto">
              <a:xfrm>
                <a:off x="3181" y="2097"/>
                <a:ext cx="18" cy="21"/>
              </a:xfrm>
              <a:custGeom>
                <a:avLst/>
                <a:gdLst>
                  <a:gd name="T0" fmla="*/ 17 w 295"/>
                  <a:gd name="T1" fmla="*/ 0 h 325"/>
                  <a:gd name="T2" fmla="*/ 0 w 295"/>
                  <a:gd name="T3" fmla="*/ 3 h 325"/>
                  <a:gd name="T4" fmla="*/ 158 w 295"/>
                  <a:gd name="T5" fmla="*/ 194 h 325"/>
                  <a:gd name="T6" fmla="*/ 219 w 295"/>
                  <a:gd name="T7" fmla="*/ 273 h 325"/>
                  <a:gd name="T8" fmla="*/ 274 w 295"/>
                  <a:gd name="T9" fmla="*/ 325 h 325"/>
                  <a:gd name="T10" fmla="*/ 276 w 295"/>
                  <a:gd name="T11" fmla="*/ 322 h 325"/>
                  <a:gd name="T12" fmla="*/ 295 w 295"/>
                  <a:gd name="T13" fmla="*/ 319 h 325"/>
                  <a:gd name="T14" fmla="*/ 222 w 295"/>
                  <a:gd name="T15" fmla="*/ 243 h 325"/>
                  <a:gd name="T16" fmla="*/ 154 w 295"/>
                  <a:gd name="T17" fmla="*/ 165 h 325"/>
                  <a:gd name="T18" fmla="*/ 17 w 295"/>
                  <a:gd name="T1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5" h="325">
                    <a:moveTo>
                      <a:pt x="17" y="0"/>
                    </a:moveTo>
                    <a:lnTo>
                      <a:pt x="0" y="3"/>
                    </a:lnTo>
                    <a:lnTo>
                      <a:pt x="158" y="194"/>
                    </a:lnTo>
                    <a:lnTo>
                      <a:pt x="219" y="273"/>
                    </a:lnTo>
                    <a:lnTo>
                      <a:pt x="274" y="325"/>
                    </a:lnTo>
                    <a:lnTo>
                      <a:pt x="276" y="322"/>
                    </a:lnTo>
                    <a:lnTo>
                      <a:pt x="295" y="319"/>
                    </a:lnTo>
                    <a:lnTo>
                      <a:pt x="222" y="243"/>
                    </a:lnTo>
                    <a:lnTo>
                      <a:pt x="154" y="165"/>
                    </a:lnTo>
                    <a:lnTo>
                      <a:pt x="17"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623"/>
              <p:cNvSpPr>
                <a:spLocks/>
              </p:cNvSpPr>
              <p:nvPr/>
            </p:nvSpPr>
            <p:spPr bwMode="auto">
              <a:xfrm>
                <a:off x="3227" y="2128"/>
                <a:ext cx="40" cy="29"/>
              </a:xfrm>
              <a:custGeom>
                <a:avLst/>
                <a:gdLst>
                  <a:gd name="T0" fmla="*/ 237 w 637"/>
                  <a:gd name="T1" fmla="*/ 0 h 468"/>
                  <a:gd name="T2" fmla="*/ 214 w 637"/>
                  <a:gd name="T3" fmla="*/ 27 h 468"/>
                  <a:gd name="T4" fmla="*/ 190 w 637"/>
                  <a:gd name="T5" fmla="*/ 54 h 468"/>
                  <a:gd name="T6" fmla="*/ 166 w 637"/>
                  <a:gd name="T7" fmla="*/ 78 h 468"/>
                  <a:gd name="T8" fmla="*/ 139 w 637"/>
                  <a:gd name="T9" fmla="*/ 100 h 468"/>
                  <a:gd name="T10" fmla="*/ 106 w 637"/>
                  <a:gd name="T11" fmla="*/ 121 h 468"/>
                  <a:gd name="T12" fmla="*/ 73 w 637"/>
                  <a:gd name="T13" fmla="*/ 144 h 468"/>
                  <a:gd name="T14" fmla="*/ 38 w 637"/>
                  <a:gd name="T15" fmla="*/ 163 h 468"/>
                  <a:gd name="T16" fmla="*/ 0 w 637"/>
                  <a:gd name="T17" fmla="*/ 179 h 468"/>
                  <a:gd name="T18" fmla="*/ 106 w 637"/>
                  <a:gd name="T19" fmla="*/ 252 h 468"/>
                  <a:gd name="T20" fmla="*/ 214 w 637"/>
                  <a:gd name="T21" fmla="*/ 327 h 468"/>
                  <a:gd name="T22" fmla="*/ 322 w 637"/>
                  <a:gd name="T23" fmla="*/ 398 h 468"/>
                  <a:gd name="T24" fmla="*/ 434 w 637"/>
                  <a:gd name="T25" fmla="*/ 468 h 468"/>
                  <a:gd name="T26" fmla="*/ 467 w 637"/>
                  <a:gd name="T27" fmla="*/ 450 h 468"/>
                  <a:gd name="T28" fmla="*/ 496 w 637"/>
                  <a:gd name="T29" fmla="*/ 425 h 468"/>
                  <a:gd name="T30" fmla="*/ 526 w 637"/>
                  <a:gd name="T31" fmla="*/ 401 h 468"/>
                  <a:gd name="T32" fmla="*/ 550 w 637"/>
                  <a:gd name="T33" fmla="*/ 377 h 468"/>
                  <a:gd name="T34" fmla="*/ 575 w 637"/>
                  <a:gd name="T35" fmla="*/ 346 h 468"/>
                  <a:gd name="T36" fmla="*/ 599 w 637"/>
                  <a:gd name="T37" fmla="*/ 316 h 468"/>
                  <a:gd name="T38" fmla="*/ 618 w 637"/>
                  <a:gd name="T39" fmla="*/ 287 h 468"/>
                  <a:gd name="T40" fmla="*/ 637 w 637"/>
                  <a:gd name="T41" fmla="*/ 254 h 468"/>
                  <a:gd name="T42" fmla="*/ 585 w 637"/>
                  <a:gd name="T43" fmla="*/ 227 h 468"/>
                  <a:gd name="T44" fmla="*/ 531 w 637"/>
                  <a:gd name="T45" fmla="*/ 200 h 468"/>
                  <a:gd name="T46" fmla="*/ 480 w 637"/>
                  <a:gd name="T47" fmla="*/ 170 h 468"/>
                  <a:gd name="T48" fmla="*/ 428 w 637"/>
                  <a:gd name="T49" fmla="*/ 138 h 468"/>
                  <a:gd name="T50" fmla="*/ 331 w 637"/>
                  <a:gd name="T51" fmla="*/ 71 h 468"/>
                  <a:gd name="T52" fmla="*/ 237 w 637"/>
                  <a:gd name="T5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7" h="468">
                    <a:moveTo>
                      <a:pt x="237" y="0"/>
                    </a:moveTo>
                    <a:lnTo>
                      <a:pt x="214" y="27"/>
                    </a:lnTo>
                    <a:lnTo>
                      <a:pt x="190" y="54"/>
                    </a:lnTo>
                    <a:lnTo>
                      <a:pt x="166" y="78"/>
                    </a:lnTo>
                    <a:lnTo>
                      <a:pt x="139" y="100"/>
                    </a:lnTo>
                    <a:lnTo>
                      <a:pt x="106" y="121"/>
                    </a:lnTo>
                    <a:lnTo>
                      <a:pt x="73" y="144"/>
                    </a:lnTo>
                    <a:lnTo>
                      <a:pt x="38" y="163"/>
                    </a:lnTo>
                    <a:lnTo>
                      <a:pt x="0" y="179"/>
                    </a:lnTo>
                    <a:lnTo>
                      <a:pt x="106" y="252"/>
                    </a:lnTo>
                    <a:lnTo>
                      <a:pt x="214" y="327"/>
                    </a:lnTo>
                    <a:lnTo>
                      <a:pt x="322" y="398"/>
                    </a:lnTo>
                    <a:lnTo>
                      <a:pt x="434" y="468"/>
                    </a:lnTo>
                    <a:lnTo>
                      <a:pt x="467" y="450"/>
                    </a:lnTo>
                    <a:lnTo>
                      <a:pt x="496" y="425"/>
                    </a:lnTo>
                    <a:lnTo>
                      <a:pt x="526" y="401"/>
                    </a:lnTo>
                    <a:lnTo>
                      <a:pt x="550" y="377"/>
                    </a:lnTo>
                    <a:lnTo>
                      <a:pt x="575" y="346"/>
                    </a:lnTo>
                    <a:lnTo>
                      <a:pt x="599" y="316"/>
                    </a:lnTo>
                    <a:lnTo>
                      <a:pt x="618" y="287"/>
                    </a:lnTo>
                    <a:lnTo>
                      <a:pt x="637" y="254"/>
                    </a:lnTo>
                    <a:lnTo>
                      <a:pt x="585" y="227"/>
                    </a:lnTo>
                    <a:lnTo>
                      <a:pt x="531" y="200"/>
                    </a:lnTo>
                    <a:lnTo>
                      <a:pt x="480" y="170"/>
                    </a:lnTo>
                    <a:lnTo>
                      <a:pt x="428" y="138"/>
                    </a:lnTo>
                    <a:lnTo>
                      <a:pt x="331" y="71"/>
                    </a:lnTo>
                    <a:lnTo>
                      <a:pt x="237"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624"/>
              <p:cNvSpPr>
                <a:spLocks/>
              </p:cNvSpPr>
              <p:nvPr/>
            </p:nvSpPr>
            <p:spPr bwMode="auto">
              <a:xfrm>
                <a:off x="3226" y="2139"/>
                <a:ext cx="28" cy="18"/>
              </a:xfrm>
              <a:custGeom>
                <a:avLst/>
                <a:gdLst>
                  <a:gd name="T0" fmla="*/ 10 w 444"/>
                  <a:gd name="T1" fmla="*/ 0 h 289"/>
                  <a:gd name="T2" fmla="*/ 0 w 444"/>
                  <a:gd name="T3" fmla="*/ 2 h 289"/>
                  <a:gd name="T4" fmla="*/ 111 w 444"/>
                  <a:gd name="T5" fmla="*/ 81 h 289"/>
                  <a:gd name="T6" fmla="*/ 224 w 444"/>
                  <a:gd name="T7" fmla="*/ 154 h 289"/>
                  <a:gd name="T8" fmla="*/ 442 w 444"/>
                  <a:gd name="T9" fmla="*/ 289 h 289"/>
                  <a:gd name="T10" fmla="*/ 444 w 444"/>
                  <a:gd name="T11" fmla="*/ 289 h 289"/>
                  <a:gd name="T12" fmla="*/ 332 w 444"/>
                  <a:gd name="T13" fmla="*/ 219 h 289"/>
                  <a:gd name="T14" fmla="*/ 224 w 444"/>
                  <a:gd name="T15" fmla="*/ 148 h 289"/>
                  <a:gd name="T16" fmla="*/ 116 w 444"/>
                  <a:gd name="T17" fmla="*/ 73 h 289"/>
                  <a:gd name="T18" fmla="*/ 10 w 444"/>
                  <a:gd name="T1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289">
                    <a:moveTo>
                      <a:pt x="10" y="0"/>
                    </a:moveTo>
                    <a:lnTo>
                      <a:pt x="0" y="2"/>
                    </a:lnTo>
                    <a:lnTo>
                      <a:pt x="111" y="81"/>
                    </a:lnTo>
                    <a:lnTo>
                      <a:pt x="224" y="154"/>
                    </a:lnTo>
                    <a:lnTo>
                      <a:pt x="442" y="289"/>
                    </a:lnTo>
                    <a:lnTo>
                      <a:pt x="444" y="289"/>
                    </a:lnTo>
                    <a:lnTo>
                      <a:pt x="332" y="219"/>
                    </a:lnTo>
                    <a:lnTo>
                      <a:pt x="224" y="148"/>
                    </a:lnTo>
                    <a:lnTo>
                      <a:pt x="116" y="73"/>
                    </a:lnTo>
                    <a:lnTo>
                      <a:pt x="1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625"/>
              <p:cNvSpPr>
                <a:spLocks/>
              </p:cNvSpPr>
              <p:nvPr/>
            </p:nvSpPr>
            <p:spPr bwMode="auto">
              <a:xfrm>
                <a:off x="3282" y="2159"/>
                <a:ext cx="43" cy="29"/>
              </a:xfrm>
              <a:custGeom>
                <a:avLst/>
                <a:gdLst>
                  <a:gd name="T0" fmla="*/ 274 w 678"/>
                  <a:gd name="T1" fmla="*/ 0 h 463"/>
                  <a:gd name="T2" fmla="*/ 253 w 678"/>
                  <a:gd name="T3" fmla="*/ 35 h 463"/>
                  <a:gd name="T4" fmla="*/ 231 w 678"/>
                  <a:gd name="T5" fmla="*/ 64 h 463"/>
                  <a:gd name="T6" fmla="*/ 201 w 678"/>
                  <a:gd name="T7" fmla="*/ 97 h 463"/>
                  <a:gd name="T8" fmla="*/ 171 w 678"/>
                  <a:gd name="T9" fmla="*/ 124 h 463"/>
                  <a:gd name="T10" fmla="*/ 136 w 678"/>
                  <a:gd name="T11" fmla="*/ 151 h 463"/>
                  <a:gd name="T12" fmla="*/ 96 w 678"/>
                  <a:gd name="T13" fmla="*/ 176 h 463"/>
                  <a:gd name="T14" fmla="*/ 49 w 678"/>
                  <a:gd name="T15" fmla="*/ 197 h 463"/>
                  <a:gd name="T16" fmla="*/ 0 w 678"/>
                  <a:gd name="T17" fmla="*/ 216 h 463"/>
                  <a:gd name="T18" fmla="*/ 77 w 678"/>
                  <a:gd name="T19" fmla="*/ 254 h 463"/>
                  <a:gd name="T20" fmla="*/ 174 w 678"/>
                  <a:gd name="T21" fmla="*/ 303 h 463"/>
                  <a:gd name="T22" fmla="*/ 269 w 678"/>
                  <a:gd name="T23" fmla="*/ 351 h 463"/>
                  <a:gd name="T24" fmla="*/ 364 w 678"/>
                  <a:gd name="T25" fmla="*/ 405 h 463"/>
                  <a:gd name="T26" fmla="*/ 456 w 678"/>
                  <a:gd name="T27" fmla="*/ 463 h 463"/>
                  <a:gd name="T28" fmla="*/ 496 w 678"/>
                  <a:gd name="T29" fmla="*/ 449 h 463"/>
                  <a:gd name="T30" fmla="*/ 535 w 678"/>
                  <a:gd name="T31" fmla="*/ 433 h 463"/>
                  <a:gd name="T32" fmla="*/ 570 w 678"/>
                  <a:gd name="T33" fmla="*/ 411 h 463"/>
                  <a:gd name="T34" fmla="*/ 597 w 678"/>
                  <a:gd name="T35" fmla="*/ 389 h 463"/>
                  <a:gd name="T36" fmla="*/ 624 w 678"/>
                  <a:gd name="T37" fmla="*/ 365 h 463"/>
                  <a:gd name="T38" fmla="*/ 646 w 678"/>
                  <a:gd name="T39" fmla="*/ 338 h 463"/>
                  <a:gd name="T40" fmla="*/ 662 w 678"/>
                  <a:gd name="T41" fmla="*/ 311 h 463"/>
                  <a:gd name="T42" fmla="*/ 678 w 678"/>
                  <a:gd name="T43" fmla="*/ 281 h 463"/>
                  <a:gd name="T44" fmla="*/ 567 w 678"/>
                  <a:gd name="T45" fmla="*/ 197 h 463"/>
                  <a:gd name="T46" fmla="*/ 461 w 678"/>
                  <a:gd name="T47" fmla="*/ 124 h 463"/>
                  <a:gd name="T48" fmla="*/ 364 w 678"/>
                  <a:gd name="T49" fmla="*/ 56 h 463"/>
                  <a:gd name="T50" fmla="*/ 274 w 678"/>
                  <a:gd name="T5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8" h="463">
                    <a:moveTo>
                      <a:pt x="274" y="0"/>
                    </a:moveTo>
                    <a:lnTo>
                      <a:pt x="253" y="35"/>
                    </a:lnTo>
                    <a:lnTo>
                      <a:pt x="231" y="64"/>
                    </a:lnTo>
                    <a:lnTo>
                      <a:pt x="201" y="97"/>
                    </a:lnTo>
                    <a:lnTo>
                      <a:pt x="171" y="124"/>
                    </a:lnTo>
                    <a:lnTo>
                      <a:pt x="136" y="151"/>
                    </a:lnTo>
                    <a:lnTo>
                      <a:pt x="96" y="176"/>
                    </a:lnTo>
                    <a:lnTo>
                      <a:pt x="49" y="197"/>
                    </a:lnTo>
                    <a:lnTo>
                      <a:pt x="0" y="216"/>
                    </a:lnTo>
                    <a:lnTo>
                      <a:pt x="77" y="254"/>
                    </a:lnTo>
                    <a:lnTo>
                      <a:pt x="174" y="303"/>
                    </a:lnTo>
                    <a:lnTo>
                      <a:pt x="269" y="351"/>
                    </a:lnTo>
                    <a:lnTo>
                      <a:pt x="364" y="405"/>
                    </a:lnTo>
                    <a:lnTo>
                      <a:pt x="456" y="463"/>
                    </a:lnTo>
                    <a:lnTo>
                      <a:pt x="496" y="449"/>
                    </a:lnTo>
                    <a:lnTo>
                      <a:pt x="535" y="433"/>
                    </a:lnTo>
                    <a:lnTo>
                      <a:pt x="570" y="411"/>
                    </a:lnTo>
                    <a:lnTo>
                      <a:pt x="597" y="389"/>
                    </a:lnTo>
                    <a:lnTo>
                      <a:pt x="624" y="365"/>
                    </a:lnTo>
                    <a:lnTo>
                      <a:pt x="646" y="338"/>
                    </a:lnTo>
                    <a:lnTo>
                      <a:pt x="662" y="311"/>
                    </a:lnTo>
                    <a:lnTo>
                      <a:pt x="678" y="281"/>
                    </a:lnTo>
                    <a:lnTo>
                      <a:pt x="567" y="197"/>
                    </a:lnTo>
                    <a:lnTo>
                      <a:pt x="461" y="124"/>
                    </a:lnTo>
                    <a:lnTo>
                      <a:pt x="364" y="56"/>
                    </a:lnTo>
                    <a:lnTo>
                      <a:pt x="274"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626"/>
              <p:cNvSpPr>
                <a:spLocks/>
              </p:cNvSpPr>
              <p:nvPr/>
            </p:nvSpPr>
            <p:spPr bwMode="auto">
              <a:xfrm>
                <a:off x="3281" y="2173"/>
                <a:ext cx="30" cy="16"/>
              </a:xfrm>
              <a:custGeom>
                <a:avLst/>
                <a:gdLst>
                  <a:gd name="T0" fmla="*/ 16 w 472"/>
                  <a:gd name="T1" fmla="*/ 0 h 255"/>
                  <a:gd name="T2" fmla="*/ 0 w 472"/>
                  <a:gd name="T3" fmla="*/ 5 h 255"/>
                  <a:gd name="T4" fmla="*/ 84 w 472"/>
                  <a:gd name="T5" fmla="*/ 52 h 255"/>
                  <a:gd name="T6" fmla="*/ 185 w 472"/>
                  <a:gd name="T7" fmla="*/ 100 h 255"/>
                  <a:gd name="T8" fmla="*/ 279 w 472"/>
                  <a:gd name="T9" fmla="*/ 149 h 255"/>
                  <a:gd name="T10" fmla="*/ 369 w 472"/>
                  <a:gd name="T11" fmla="*/ 200 h 255"/>
                  <a:gd name="T12" fmla="*/ 453 w 472"/>
                  <a:gd name="T13" fmla="*/ 255 h 255"/>
                  <a:gd name="T14" fmla="*/ 455 w 472"/>
                  <a:gd name="T15" fmla="*/ 252 h 255"/>
                  <a:gd name="T16" fmla="*/ 472 w 472"/>
                  <a:gd name="T17" fmla="*/ 247 h 255"/>
                  <a:gd name="T18" fmla="*/ 380 w 472"/>
                  <a:gd name="T19" fmla="*/ 189 h 255"/>
                  <a:gd name="T20" fmla="*/ 285 w 472"/>
                  <a:gd name="T21" fmla="*/ 135 h 255"/>
                  <a:gd name="T22" fmla="*/ 190 w 472"/>
                  <a:gd name="T23" fmla="*/ 87 h 255"/>
                  <a:gd name="T24" fmla="*/ 93 w 472"/>
                  <a:gd name="T25" fmla="*/ 38 h 255"/>
                  <a:gd name="T26" fmla="*/ 16 w 472"/>
                  <a:gd name="T27"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2" h="255">
                    <a:moveTo>
                      <a:pt x="16" y="0"/>
                    </a:moveTo>
                    <a:lnTo>
                      <a:pt x="0" y="5"/>
                    </a:lnTo>
                    <a:lnTo>
                      <a:pt x="84" y="52"/>
                    </a:lnTo>
                    <a:lnTo>
                      <a:pt x="185" y="100"/>
                    </a:lnTo>
                    <a:lnTo>
                      <a:pt x="279" y="149"/>
                    </a:lnTo>
                    <a:lnTo>
                      <a:pt x="369" y="200"/>
                    </a:lnTo>
                    <a:lnTo>
                      <a:pt x="453" y="255"/>
                    </a:lnTo>
                    <a:lnTo>
                      <a:pt x="455" y="252"/>
                    </a:lnTo>
                    <a:lnTo>
                      <a:pt x="472" y="247"/>
                    </a:lnTo>
                    <a:lnTo>
                      <a:pt x="380" y="189"/>
                    </a:lnTo>
                    <a:lnTo>
                      <a:pt x="285" y="135"/>
                    </a:lnTo>
                    <a:lnTo>
                      <a:pt x="190" y="87"/>
                    </a:lnTo>
                    <a:lnTo>
                      <a:pt x="93" y="38"/>
                    </a:lnTo>
                    <a:lnTo>
                      <a:pt x="16"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627"/>
              <p:cNvSpPr>
                <a:spLocks/>
              </p:cNvSpPr>
              <p:nvPr/>
            </p:nvSpPr>
            <p:spPr bwMode="auto">
              <a:xfrm>
                <a:off x="3343" y="2202"/>
                <a:ext cx="34" cy="40"/>
              </a:xfrm>
              <a:custGeom>
                <a:avLst/>
                <a:gdLst>
                  <a:gd name="T0" fmla="*/ 163 w 553"/>
                  <a:gd name="T1" fmla="*/ 0 h 650"/>
                  <a:gd name="T2" fmla="*/ 146 w 553"/>
                  <a:gd name="T3" fmla="*/ 43 h 650"/>
                  <a:gd name="T4" fmla="*/ 136 w 553"/>
                  <a:gd name="T5" fmla="*/ 67 h 650"/>
                  <a:gd name="T6" fmla="*/ 122 w 553"/>
                  <a:gd name="T7" fmla="*/ 92 h 650"/>
                  <a:gd name="T8" fmla="*/ 106 w 553"/>
                  <a:gd name="T9" fmla="*/ 114 h 650"/>
                  <a:gd name="T10" fmla="*/ 90 w 553"/>
                  <a:gd name="T11" fmla="*/ 135 h 650"/>
                  <a:gd name="T12" fmla="*/ 71 w 553"/>
                  <a:gd name="T13" fmla="*/ 154 h 650"/>
                  <a:gd name="T14" fmla="*/ 49 w 553"/>
                  <a:gd name="T15" fmla="*/ 170 h 650"/>
                  <a:gd name="T16" fmla="*/ 24 w 553"/>
                  <a:gd name="T17" fmla="*/ 187 h 650"/>
                  <a:gd name="T18" fmla="*/ 0 w 553"/>
                  <a:gd name="T19" fmla="*/ 201 h 650"/>
                  <a:gd name="T20" fmla="*/ 47 w 553"/>
                  <a:gd name="T21" fmla="*/ 252 h 650"/>
                  <a:gd name="T22" fmla="*/ 92 w 553"/>
                  <a:gd name="T23" fmla="*/ 303 h 650"/>
                  <a:gd name="T24" fmla="*/ 139 w 553"/>
                  <a:gd name="T25" fmla="*/ 357 h 650"/>
                  <a:gd name="T26" fmla="*/ 182 w 553"/>
                  <a:gd name="T27" fmla="*/ 415 h 650"/>
                  <a:gd name="T28" fmla="*/ 223 w 553"/>
                  <a:gd name="T29" fmla="*/ 471 h 650"/>
                  <a:gd name="T30" fmla="*/ 261 w 553"/>
                  <a:gd name="T31" fmla="*/ 531 h 650"/>
                  <a:gd name="T32" fmla="*/ 299 w 553"/>
                  <a:gd name="T33" fmla="*/ 590 h 650"/>
                  <a:gd name="T34" fmla="*/ 334 w 553"/>
                  <a:gd name="T35" fmla="*/ 650 h 650"/>
                  <a:gd name="T36" fmla="*/ 372 w 553"/>
                  <a:gd name="T37" fmla="*/ 639 h 650"/>
                  <a:gd name="T38" fmla="*/ 407 w 553"/>
                  <a:gd name="T39" fmla="*/ 622 h 650"/>
                  <a:gd name="T40" fmla="*/ 440 w 553"/>
                  <a:gd name="T41" fmla="*/ 604 h 650"/>
                  <a:gd name="T42" fmla="*/ 466 w 553"/>
                  <a:gd name="T43" fmla="*/ 585 h 650"/>
                  <a:gd name="T44" fmla="*/ 494 w 553"/>
                  <a:gd name="T45" fmla="*/ 563 h 650"/>
                  <a:gd name="T46" fmla="*/ 515 w 553"/>
                  <a:gd name="T47" fmla="*/ 542 h 650"/>
                  <a:gd name="T48" fmla="*/ 534 w 553"/>
                  <a:gd name="T49" fmla="*/ 517 h 650"/>
                  <a:gd name="T50" fmla="*/ 553 w 553"/>
                  <a:gd name="T51" fmla="*/ 490 h 650"/>
                  <a:gd name="T52" fmla="*/ 510 w 553"/>
                  <a:gd name="T53" fmla="*/ 425 h 650"/>
                  <a:gd name="T54" fmla="*/ 464 w 553"/>
                  <a:gd name="T55" fmla="*/ 360 h 650"/>
                  <a:gd name="T56" fmla="*/ 418 w 553"/>
                  <a:gd name="T57" fmla="*/ 295 h 650"/>
                  <a:gd name="T58" fmla="*/ 369 w 553"/>
                  <a:gd name="T59" fmla="*/ 233 h 650"/>
                  <a:gd name="T60" fmla="*/ 318 w 553"/>
                  <a:gd name="T61" fmla="*/ 173 h 650"/>
                  <a:gd name="T62" fmla="*/ 268 w 553"/>
                  <a:gd name="T63" fmla="*/ 114 h 650"/>
                  <a:gd name="T64" fmla="*/ 214 w 553"/>
                  <a:gd name="T65" fmla="*/ 57 h 650"/>
                  <a:gd name="T66" fmla="*/ 163 w 553"/>
                  <a:gd name="T67"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3" h="650">
                    <a:moveTo>
                      <a:pt x="163" y="0"/>
                    </a:moveTo>
                    <a:lnTo>
                      <a:pt x="146" y="43"/>
                    </a:lnTo>
                    <a:lnTo>
                      <a:pt x="136" y="67"/>
                    </a:lnTo>
                    <a:lnTo>
                      <a:pt x="122" y="92"/>
                    </a:lnTo>
                    <a:lnTo>
                      <a:pt x="106" y="114"/>
                    </a:lnTo>
                    <a:lnTo>
                      <a:pt x="90" y="135"/>
                    </a:lnTo>
                    <a:lnTo>
                      <a:pt x="71" y="154"/>
                    </a:lnTo>
                    <a:lnTo>
                      <a:pt x="49" y="170"/>
                    </a:lnTo>
                    <a:lnTo>
                      <a:pt x="24" y="187"/>
                    </a:lnTo>
                    <a:lnTo>
                      <a:pt x="0" y="201"/>
                    </a:lnTo>
                    <a:lnTo>
                      <a:pt x="47" y="252"/>
                    </a:lnTo>
                    <a:lnTo>
                      <a:pt x="92" y="303"/>
                    </a:lnTo>
                    <a:lnTo>
                      <a:pt x="139" y="357"/>
                    </a:lnTo>
                    <a:lnTo>
                      <a:pt x="182" y="415"/>
                    </a:lnTo>
                    <a:lnTo>
                      <a:pt x="223" y="471"/>
                    </a:lnTo>
                    <a:lnTo>
                      <a:pt x="261" y="531"/>
                    </a:lnTo>
                    <a:lnTo>
                      <a:pt x="299" y="590"/>
                    </a:lnTo>
                    <a:lnTo>
                      <a:pt x="334" y="650"/>
                    </a:lnTo>
                    <a:lnTo>
                      <a:pt x="372" y="639"/>
                    </a:lnTo>
                    <a:lnTo>
                      <a:pt x="407" y="622"/>
                    </a:lnTo>
                    <a:lnTo>
                      <a:pt x="440" y="604"/>
                    </a:lnTo>
                    <a:lnTo>
                      <a:pt x="466" y="585"/>
                    </a:lnTo>
                    <a:lnTo>
                      <a:pt x="494" y="563"/>
                    </a:lnTo>
                    <a:lnTo>
                      <a:pt x="515" y="542"/>
                    </a:lnTo>
                    <a:lnTo>
                      <a:pt x="534" y="517"/>
                    </a:lnTo>
                    <a:lnTo>
                      <a:pt x="553" y="490"/>
                    </a:lnTo>
                    <a:lnTo>
                      <a:pt x="510" y="425"/>
                    </a:lnTo>
                    <a:lnTo>
                      <a:pt x="464" y="360"/>
                    </a:lnTo>
                    <a:lnTo>
                      <a:pt x="418" y="295"/>
                    </a:lnTo>
                    <a:lnTo>
                      <a:pt x="369" y="233"/>
                    </a:lnTo>
                    <a:lnTo>
                      <a:pt x="318" y="173"/>
                    </a:lnTo>
                    <a:lnTo>
                      <a:pt x="268" y="114"/>
                    </a:lnTo>
                    <a:lnTo>
                      <a:pt x="214" y="57"/>
                    </a:lnTo>
                    <a:lnTo>
                      <a:pt x="163"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628"/>
              <p:cNvSpPr>
                <a:spLocks/>
              </p:cNvSpPr>
              <p:nvPr/>
            </p:nvSpPr>
            <p:spPr bwMode="auto">
              <a:xfrm>
                <a:off x="3341" y="2214"/>
                <a:ext cx="22" cy="29"/>
              </a:xfrm>
              <a:custGeom>
                <a:avLst/>
                <a:gdLst>
                  <a:gd name="T0" fmla="*/ 19 w 353"/>
                  <a:gd name="T1" fmla="*/ 0 h 454"/>
                  <a:gd name="T2" fmla="*/ 0 w 353"/>
                  <a:gd name="T3" fmla="*/ 5 h 454"/>
                  <a:gd name="T4" fmla="*/ 57 w 353"/>
                  <a:gd name="T5" fmla="*/ 68 h 454"/>
                  <a:gd name="T6" fmla="*/ 109 w 353"/>
                  <a:gd name="T7" fmla="*/ 127 h 454"/>
                  <a:gd name="T8" fmla="*/ 158 w 353"/>
                  <a:gd name="T9" fmla="*/ 186 h 454"/>
                  <a:gd name="T10" fmla="*/ 201 w 353"/>
                  <a:gd name="T11" fmla="*/ 243 h 454"/>
                  <a:gd name="T12" fmla="*/ 242 w 353"/>
                  <a:gd name="T13" fmla="*/ 299 h 454"/>
                  <a:gd name="T14" fmla="*/ 277 w 353"/>
                  <a:gd name="T15" fmla="*/ 351 h 454"/>
                  <a:gd name="T16" fmla="*/ 309 w 353"/>
                  <a:gd name="T17" fmla="*/ 405 h 454"/>
                  <a:gd name="T18" fmla="*/ 339 w 353"/>
                  <a:gd name="T19" fmla="*/ 454 h 454"/>
                  <a:gd name="T20" fmla="*/ 353 w 353"/>
                  <a:gd name="T21" fmla="*/ 449 h 454"/>
                  <a:gd name="T22" fmla="*/ 318 w 353"/>
                  <a:gd name="T23" fmla="*/ 389 h 454"/>
                  <a:gd name="T24" fmla="*/ 280 w 353"/>
                  <a:gd name="T25" fmla="*/ 330 h 454"/>
                  <a:gd name="T26" fmla="*/ 242 w 353"/>
                  <a:gd name="T27" fmla="*/ 270 h 454"/>
                  <a:gd name="T28" fmla="*/ 201 w 353"/>
                  <a:gd name="T29" fmla="*/ 214 h 454"/>
                  <a:gd name="T30" fmla="*/ 158 w 353"/>
                  <a:gd name="T31" fmla="*/ 156 h 454"/>
                  <a:gd name="T32" fmla="*/ 111 w 353"/>
                  <a:gd name="T33" fmla="*/ 102 h 454"/>
                  <a:gd name="T34" fmla="*/ 66 w 353"/>
                  <a:gd name="T35" fmla="*/ 51 h 454"/>
                  <a:gd name="T36" fmla="*/ 19 w 353"/>
                  <a:gd name="T37"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 h="454">
                    <a:moveTo>
                      <a:pt x="19" y="0"/>
                    </a:moveTo>
                    <a:lnTo>
                      <a:pt x="0" y="5"/>
                    </a:lnTo>
                    <a:lnTo>
                      <a:pt x="57" y="68"/>
                    </a:lnTo>
                    <a:lnTo>
                      <a:pt x="109" y="127"/>
                    </a:lnTo>
                    <a:lnTo>
                      <a:pt x="158" y="186"/>
                    </a:lnTo>
                    <a:lnTo>
                      <a:pt x="201" y="243"/>
                    </a:lnTo>
                    <a:lnTo>
                      <a:pt x="242" y="299"/>
                    </a:lnTo>
                    <a:lnTo>
                      <a:pt x="277" y="351"/>
                    </a:lnTo>
                    <a:lnTo>
                      <a:pt x="309" y="405"/>
                    </a:lnTo>
                    <a:lnTo>
                      <a:pt x="339" y="454"/>
                    </a:lnTo>
                    <a:lnTo>
                      <a:pt x="353" y="449"/>
                    </a:lnTo>
                    <a:lnTo>
                      <a:pt x="318" y="389"/>
                    </a:lnTo>
                    <a:lnTo>
                      <a:pt x="280" y="330"/>
                    </a:lnTo>
                    <a:lnTo>
                      <a:pt x="242" y="270"/>
                    </a:lnTo>
                    <a:lnTo>
                      <a:pt x="201" y="214"/>
                    </a:lnTo>
                    <a:lnTo>
                      <a:pt x="158" y="156"/>
                    </a:lnTo>
                    <a:lnTo>
                      <a:pt x="111" y="102"/>
                    </a:lnTo>
                    <a:lnTo>
                      <a:pt x="66" y="51"/>
                    </a:lnTo>
                    <a:lnTo>
                      <a:pt x="19"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629"/>
              <p:cNvSpPr>
                <a:spLocks/>
              </p:cNvSpPr>
              <p:nvPr/>
            </p:nvSpPr>
            <p:spPr bwMode="auto">
              <a:xfrm>
                <a:off x="3374" y="2261"/>
                <a:ext cx="31" cy="39"/>
              </a:xfrm>
              <a:custGeom>
                <a:avLst/>
                <a:gdLst>
                  <a:gd name="T0" fmla="*/ 271 w 496"/>
                  <a:gd name="T1" fmla="*/ 0 h 622"/>
                  <a:gd name="T2" fmla="*/ 247 w 496"/>
                  <a:gd name="T3" fmla="*/ 19 h 622"/>
                  <a:gd name="T4" fmla="*/ 220 w 496"/>
                  <a:gd name="T5" fmla="*/ 35 h 622"/>
                  <a:gd name="T6" fmla="*/ 189 w 496"/>
                  <a:gd name="T7" fmla="*/ 51 h 622"/>
                  <a:gd name="T8" fmla="*/ 158 w 496"/>
                  <a:gd name="T9" fmla="*/ 68 h 622"/>
                  <a:gd name="T10" fmla="*/ 123 w 496"/>
                  <a:gd name="T11" fmla="*/ 83 h 622"/>
                  <a:gd name="T12" fmla="*/ 84 w 496"/>
                  <a:gd name="T13" fmla="*/ 97 h 622"/>
                  <a:gd name="T14" fmla="*/ 43 w 496"/>
                  <a:gd name="T15" fmla="*/ 108 h 622"/>
                  <a:gd name="T16" fmla="*/ 0 w 496"/>
                  <a:gd name="T17" fmla="*/ 118 h 622"/>
                  <a:gd name="T18" fmla="*/ 32 w 496"/>
                  <a:gd name="T19" fmla="*/ 238 h 622"/>
                  <a:gd name="T20" fmla="*/ 67 w 496"/>
                  <a:gd name="T21" fmla="*/ 360 h 622"/>
                  <a:gd name="T22" fmla="*/ 103 w 496"/>
                  <a:gd name="T23" fmla="*/ 478 h 622"/>
                  <a:gd name="T24" fmla="*/ 141 w 496"/>
                  <a:gd name="T25" fmla="*/ 598 h 622"/>
                  <a:gd name="T26" fmla="*/ 144 w 496"/>
                  <a:gd name="T27" fmla="*/ 595 h 622"/>
                  <a:gd name="T28" fmla="*/ 193 w 496"/>
                  <a:gd name="T29" fmla="*/ 609 h 622"/>
                  <a:gd name="T30" fmla="*/ 238 w 496"/>
                  <a:gd name="T31" fmla="*/ 617 h 622"/>
                  <a:gd name="T32" fmla="*/ 282 w 496"/>
                  <a:gd name="T33" fmla="*/ 619 h 622"/>
                  <a:gd name="T34" fmla="*/ 320 w 496"/>
                  <a:gd name="T35" fmla="*/ 622 h 622"/>
                  <a:gd name="T36" fmla="*/ 349 w 496"/>
                  <a:gd name="T37" fmla="*/ 622 h 622"/>
                  <a:gd name="T38" fmla="*/ 374 w 496"/>
                  <a:gd name="T39" fmla="*/ 619 h 622"/>
                  <a:gd name="T40" fmla="*/ 398 w 496"/>
                  <a:gd name="T41" fmla="*/ 614 h 622"/>
                  <a:gd name="T42" fmla="*/ 423 w 496"/>
                  <a:gd name="T43" fmla="*/ 609 h 622"/>
                  <a:gd name="T44" fmla="*/ 442 w 496"/>
                  <a:gd name="T45" fmla="*/ 603 h 622"/>
                  <a:gd name="T46" fmla="*/ 461 w 496"/>
                  <a:gd name="T47" fmla="*/ 595 h 622"/>
                  <a:gd name="T48" fmla="*/ 496 w 496"/>
                  <a:gd name="T49" fmla="*/ 576 h 622"/>
                  <a:gd name="T50" fmla="*/ 469 w 496"/>
                  <a:gd name="T51" fmla="*/ 490 h 622"/>
                  <a:gd name="T52" fmla="*/ 440 w 496"/>
                  <a:gd name="T53" fmla="*/ 405 h 622"/>
                  <a:gd name="T54" fmla="*/ 410 w 496"/>
                  <a:gd name="T55" fmla="*/ 320 h 622"/>
                  <a:gd name="T56" fmla="*/ 377 w 496"/>
                  <a:gd name="T57" fmla="*/ 240 h 622"/>
                  <a:gd name="T58" fmla="*/ 314 w 496"/>
                  <a:gd name="T59" fmla="*/ 99 h 622"/>
                  <a:gd name="T60" fmla="*/ 271 w 496"/>
                  <a:gd name="T61" fmla="*/ 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6" h="622">
                    <a:moveTo>
                      <a:pt x="271" y="0"/>
                    </a:moveTo>
                    <a:lnTo>
                      <a:pt x="247" y="19"/>
                    </a:lnTo>
                    <a:lnTo>
                      <a:pt x="220" y="35"/>
                    </a:lnTo>
                    <a:lnTo>
                      <a:pt x="189" y="51"/>
                    </a:lnTo>
                    <a:lnTo>
                      <a:pt x="158" y="68"/>
                    </a:lnTo>
                    <a:lnTo>
                      <a:pt x="123" y="83"/>
                    </a:lnTo>
                    <a:lnTo>
                      <a:pt x="84" y="97"/>
                    </a:lnTo>
                    <a:lnTo>
                      <a:pt x="43" y="108"/>
                    </a:lnTo>
                    <a:lnTo>
                      <a:pt x="0" y="118"/>
                    </a:lnTo>
                    <a:lnTo>
                      <a:pt x="32" y="238"/>
                    </a:lnTo>
                    <a:lnTo>
                      <a:pt x="67" y="360"/>
                    </a:lnTo>
                    <a:lnTo>
                      <a:pt x="103" y="478"/>
                    </a:lnTo>
                    <a:lnTo>
                      <a:pt x="141" y="598"/>
                    </a:lnTo>
                    <a:lnTo>
                      <a:pt x="144" y="595"/>
                    </a:lnTo>
                    <a:lnTo>
                      <a:pt x="193" y="609"/>
                    </a:lnTo>
                    <a:lnTo>
                      <a:pt x="238" y="617"/>
                    </a:lnTo>
                    <a:lnTo>
                      <a:pt x="282" y="619"/>
                    </a:lnTo>
                    <a:lnTo>
                      <a:pt x="320" y="622"/>
                    </a:lnTo>
                    <a:lnTo>
                      <a:pt x="349" y="622"/>
                    </a:lnTo>
                    <a:lnTo>
                      <a:pt x="374" y="619"/>
                    </a:lnTo>
                    <a:lnTo>
                      <a:pt x="398" y="614"/>
                    </a:lnTo>
                    <a:lnTo>
                      <a:pt x="423" y="609"/>
                    </a:lnTo>
                    <a:lnTo>
                      <a:pt x="442" y="603"/>
                    </a:lnTo>
                    <a:lnTo>
                      <a:pt x="461" y="595"/>
                    </a:lnTo>
                    <a:lnTo>
                      <a:pt x="496" y="576"/>
                    </a:lnTo>
                    <a:lnTo>
                      <a:pt x="469" y="490"/>
                    </a:lnTo>
                    <a:lnTo>
                      <a:pt x="440" y="405"/>
                    </a:lnTo>
                    <a:lnTo>
                      <a:pt x="410" y="320"/>
                    </a:lnTo>
                    <a:lnTo>
                      <a:pt x="377" y="240"/>
                    </a:lnTo>
                    <a:lnTo>
                      <a:pt x="314" y="99"/>
                    </a:lnTo>
                    <a:lnTo>
                      <a:pt x="271"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630"/>
              <p:cNvSpPr>
                <a:spLocks/>
              </p:cNvSpPr>
              <p:nvPr/>
            </p:nvSpPr>
            <p:spPr bwMode="auto">
              <a:xfrm>
                <a:off x="3373" y="2269"/>
                <a:ext cx="10" cy="30"/>
              </a:xfrm>
              <a:custGeom>
                <a:avLst/>
                <a:gdLst>
                  <a:gd name="T0" fmla="*/ 16 w 157"/>
                  <a:gd name="T1" fmla="*/ 0 h 480"/>
                  <a:gd name="T2" fmla="*/ 0 w 157"/>
                  <a:gd name="T3" fmla="*/ 4 h 480"/>
                  <a:gd name="T4" fmla="*/ 43 w 157"/>
                  <a:gd name="T5" fmla="*/ 144 h 480"/>
                  <a:gd name="T6" fmla="*/ 83 w 157"/>
                  <a:gd name="T7" fmla="*/ 268 h 480"/>
                  <a:gd name="T8" fmla="*/ 122 w 157"/>
                  <a:gd name="T9" fmla="*/ 379 h 480"/>
                  <a:gd name="T10" fmla="*/ 157 w 157"/>
                  <a:gd name="T11" fmla="*/ 480 h 480"/>
                  <a:gd name="T12" fmla="*/ 119 w 157"/>
                  <a:gd name="T13" fmla="*/ 360 h 480"/>
                  <a:gd name="T14" fmla="*/ 83 w 157"/>
                  <a:gd name="T15" fmla="*/ 242 h 480"/>
                  <a:gd name="T16" fmla="*/ 48 w 157"/>
                  <a:gd name="T17" fmla="*/ 120 h 480"/>
                  <a:gd name="T18" fmla="*/ 16 w 157"/>
                  <a:gd name="T1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480">
                    <a:moveTo>
                      <a:pt x="16" y="0"/>
                    </a:moveTo>
                    <a:lnTo>
                      <a:pt x="0" y="4"/>
                    </a:lnTo>
                    <a:lnTo>
                      <a:pt x="43" y="144"/>
                    </a:lnTo>
                    <a:lnTo>
                      <a:pt x="83" y="268"/>
                    </a:lnTo>
                    <a:lnTo>
                      <a:pt x="122" y="379"/>
                    </a:lnTo>
                    <a:lnTo>
                      <a:pt x="157" y="480"/>
                    </a:lnTo>
                    <a:lnTo>
                      <a:pt x="119" y="360"/>
                    </a:lnTo>
                    <a:lnTo>
                      <a:pt x="83" y="242"/>
                    </a:lnTo>
                    <a:lnTo>
                      <a:pt x="48" y="120"/>
                    </a:lnTo>
                    <a:lnTo>
                      <a:pt x="16"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631"/>
              <p:cNvSpPr>
                <a:spLocks/>
              </p:cNvSpPr>
              <p:nvPr/>
            </p:nvSpPr>
            <p:spPr bwMode="auto">
              <a:xfrm>
                <a:off x="2496" y="2099"/>
                <a:ext cx="180" cy="84"/>
              </a:xfrm>
              <a:custGeom>
                <a:avLst/>
                <a:gdLst>
                  <a:gd name="T0" fmla="*/ 477 w 2881"/>
                  <a:gd name="T1" fmla="*/ 189 h 1348"/>
                  <a:gd name="T2" fmla="*/ 566 w 2881"/>
                  <a:gd name="T3" fmla="*/ 200 h 1348"/>
                  <a:gd name="T4" fmla="*/ 656 w 2881"/>
                  <a:gd name="T5" fmla="*/ 202 h 1348"/>
                  <a:gd name="T6" fmla="*/ 797 w 2881"/>
                  <a:gd name="T7" fmla="*/ 197 h 1348"/>
                  <a:gd name="T8" fmla="*/ 981 w 2881"/>
                  <a:gd name="T9" fmla="*/ 171 h 1348"/>
                  <a:gd name="T10" fmla="*/ 1157 w 2881"/>
                  <a:gd name="T11" fmla="*/ 129 h 1348"/>
                  <a:gd name="T12" fmla="*/ 1311 w 2881"/>
                  <a:gd name="T13" fmla="*/ 84 h 1348"/>
                  <a:gd name="T14" fmla="*/ 1517 w 2881"/>
                  <a:gd name="T15" fmla="*/ 13 h 1348"/>
                  <a:gd name="T16" fmla="*/ 1645 w 2881"/>
                  <a:gd name="T17" fmla="*/ 116 h 1348"/>
                  <a:gd name="T18" fmla="*/ 1831 w 2881"/>
                  <a:gd name="T19" fmla="*/ 319 h 1348"/>
                  <a:gd name="T20" fmla="*/ 2010 w 2881"/>
                  <a:gd name="T21" fmla="*/ 487 h 1348"/>
                  <a:gd name="T22" fmla="*/ 2170 w 2881"/>
                  <a:gd name="T23" fmla="*/ 620 h 1348"/>
                  <a:gd name="T24" fmla="*/ 2311 w 2881"/>
                  <a:gd name="T25" fmla="*/ 722 h 1348"/>
                  <a:gd name="T26" fmla="*/ 2423 w 2881"/>
                  <a:gd name="T27" fmla="*/ 795 h 1348"/>
                  <a:gd name="T28" fmla="*/ 2531 w 2881"/>
                  <a:gd name="T29" fmla="*/ 855 h 1348"/>
                  <a:gd name="T30" fmla="*/ 2593 w 2881"/>
                  <a:gd name="T31" fmla="*/ 903 h 1348"/>
                  <a:gd name="T32" fmla="*/ 2669 w 2881"/>
                  <a:gd name="T33" fmla="*/ 980 h 1348"/>
                  <a:gd name="T34" fmla="*/ 2731 w 2881"/>
                  <a:gd name="T35" fmla="*/ 1058 h 1348"/>
                  <a:gd name="T36" fmla="*/ 2802 w 2881"/>
                  <a:gd name="T37" fmla="*/ 1164 h 1348"/>
                  <a:gd name="T38" fmla="*/ 2862 w 2881"/>
                  <a:gd name="T39" fmla="*/ 1270 h 1348"/>
                  <a:gd name="T40" fmla="*/ 2783 w 2881"/>
                  <a:gd name="T41" fmla="*/ 1307 h 1348"/>
                  <a:gd name="T42" fmla="*/ 2536 w 2881"/>
                  <a:gd name="T43" fmla="*/ 1289 h 1348"/>
                  <a:gd name="T44" fmla="*/ 2381 w 2881"/>
                  <a:gd name="T45" fmla="*/ 1267 h 1348"/>
                  <a:gd name="T46" fmla="*/ 2222 w 2881"/>
                  <a:gd name="T47" fmla="*/ 1237 h 1348"/>
                  <a:gd name="T48" fmla="*/ 2062 w 2881"/>
                  <a:gd name="T49" fmla="*/ 1194 h 1348"/>
                  <a:gd name="T50" fmla="*/ 1916 w 2881"/>
                  <a:gd name="T51" fmla="*/ 1136 h 1348"/>
                  <a:gd name="T52" fmla="*/ 1788 w 2881"/>
                  <a:gd name="T53" fmla="*/ 1072 h 1348"/>
                  <a:gd name="T54" fmla="*/ 1648 w 2881"/>
                  <a:gd name="T55" fmla="*/ 1009 h 1348"/>
                  <a:gd name="T56" fmla="*/ 1474 w 2881"/>
                  <a:gd name="T57" fmla="*/ 950 h 1348"/>
                  <a:gd name="T58" fmla="*/ 1330 w 2881"/>
                  <a:gd name="T59" fmla="*/ 912 h 1348"/>
                  <a:gd name="T60" fmla="*/ 1232 w 2881"/>
                  <a:gd name="T61" fmla="*/ 896 h 1348"/>
                  <a:gd name="T62" fmla="*/ 1133 w 2881"/>
                  <a:gd name="T63" fmla="*/ 885 h 1348"/>
                  <a:gd name="T64" fmla="*/ 1035 w 2881"/>
                  <a:gd name="T65" fmla="*/ 885 h 1348"/>
                  <a:gd name="T66" fmla="*/ 938 w 2881"/>
                  <a:gd name="T67" fmla="*/ 896 h 1348"/>
                  <a:gd name="T68" fmla="*/ 845 w 2881"/>
                  <a:gd name="T69" fmla="*/ 917 h 1348"/>
                  <a:gd name="T70" fmla="*/ 759 w 2881"/>
                  <a:gd name="T71" fmla="*/ 955 h 1348"/>
                  <a:gd name="T72" fmla="*/ 704 w 2881"/>
                  <a:gd name="T73" fmla="*/ 996 h 1348"/>
                  <a:gd name="T74" fmla="*/ 637 w 2881"/>
                  <a:gd name="T75" fmla="*/ 1066 h 1348"/>
                  <a:gd name="T76" fmla="*/ 563 w 2881"/>
                  <a:gd name="T77" fmla="*/ 1131 h 1348"/>
                  <a:gd name="T78" fmla="*/ 468 w 2881"/>
                  <a:gd name="T79" fmla="*/ 1199 h 1348"/>
                  <a:gd name="T80" fmla="*/ 355 w 2881"/>
                  <a:gd name="T81" fmla="*/ 1263 h 1348"/>
                  <a:gd name="T82" fmla="*/ 224 w 2881"/>
                  <a:gd name="T83" fmla="*/ 1315 h 1348"/>
                  <a:gd name="T84" fmla="*/ 154 w 2881"/>
                  <a:gd name="T85" fmla="*/ 1331 h 1348"/>
                  <a:gd name="T86" fmla="*/ 78 w 2881"/>
                  <a:gd name="T87" fmla="*/ 1345 h 1348"/>
                  <a:gd name="T88" fmla="*/ 0 w 2881"/>
                  <a:gd name="T89" fmla="*/ 1348 h 1348"/>
                  <a:gd name="T90" fmla="*/ 106 w 2881"/>
                  <a:gd name="T91" fmla="*/ 1223 h 1348"/>
                  <a:gd name="T92" fmla="*/ 208 w 2881"/>
                  <a:gd name="T93" fmla="*/ 1088 h 1348"/>
                  <a:gd name="T94" fmla="*/ 320 w 2881"/>
                  <a:gd name="T95" fmla="*/ 928 h 1348"/>
                  <a:gd name="T96" fmla="*/ 417 w 2881"/>
                  <a:gd name="T97" fmla="*/ 757 h 1348"/>
                  <a:gd name="T98" fmla="*/ 457 w 2881"/>
                  <a:gd name="T99" fmla="*/ 674 h 1348"/>
                  <a:gd name="T100" fmla="*/ 487 w 2881"/>
                  <a:gd name="T101" fmla="*/ 592 h 1348"/>
                  <a:gd name="T102" fmla="*/ 506 w 2881"/>
                  <a:gd name="T103" fmla="*/ 517 h 1348"/>
                  <a:gd name="T104" fmla="*/ 509 w 2881"/>
                  <a:gd name="T105" fmla="*/ 446 h 1348"/>
                  <a:gd name="T106" fmla="*/ 496 w 2881"/>
                  <a:gd name="T107" fmla="*/ 387 h 1348"/>
                  <a:gd name="T108" fmla="*/ 461 w 2881"/>
                  <a:gd name="T109" fmla="*/ 336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1" h="1348">
                    <a:moveTo>
                      <a:pt x="436" y="181"/>
                    </a:moveTo>
                    <a:lnTo>
                      <a:pt x="477" y="189"/>
                    </a:lnTo>
                    <a:lnTo>
                      <a:pt x="520" y="195"/>
                    </a:lnTo>
                    <a:lnTo>
                      <a:pt x="566" y="200"/>
                    </a:lnTo>
                    <a:lnTo>
                      <a:pt x="609" y="202"/>
                    </a:lnTo>
                    <a:lnTo>
                      <a:pt x="656" y="202"/>
                    </a:lnTo>
                    <a:lnTo>
                      <a:pt x="701" y="202"/>
                    </a:lnTo>
                    <a:lnTo>
                      <a:pt x="797" y="197"/>
                    </a:lnTo>
                    <a:lnTo>
                      <a:pt x="889" y="183"/>
                    </a:lnTo>
                    <a:lnTo>
                      <a:pt x="981" y="171"/>
                    </a:lnTo>
                    <a:lnTo>
                      <a:pt x="1070" y="152"/>
                    </a:lnTo>
                    <a:lnTo>
                      <a:pt x="1157" y="129"/>
                    </a:lnTo>
                    <a:lnTo>
                      <a:pt x="1238" y="108"/>
                    </a:lnTo>
                    <a:lnTo>
                      <a:pt x="1311" y="84"/>
                    </a:lnTo>
                    <a:lnTo>
                      <a:pt x="1436" y="42"/>
                    </a:lnTo>
                    <a:lnTo>
                      <a:pt x="1517" y="13"/>
                    </a:lnTo>
                    <a:lnTo>
                      <a:pt x="1547" y="0"/>
                    </a:lnTo>
                    <a:lnTo>
                      <a:pt x="1645" y="116"/>
                    </a:lnTo>
                    <a:lnTo>
                      <a:pt x="1739" y="221"/>
                    </a:lnTo>
                    <a:lnTo>
                      <a:pt x="1831" y="319"/>
                    </a:lnTo>
                    <a:lnTo>
                      <a:pt x="1923" y="409"/>
                    </a:lnTo>
                    <a:lnTo>
                      <a:pt x="2010" y="487"/>
                    </a:lnTo>
                    <a:lnTo>
                      <a:pt x="2092" y="557"/>
                    </a:lnTo>
                    <a:lnTo>
                      <a:pt x="2170" y="620"/>
                    </a:lnTo>
                    <a:lnTo>
                      <a:pt x="2244" y="674"/>
                    </a:lnTo>
                    <a:lnTo>
                      <a:pt x="2311" y="722"/>
                    </a:lnTo>
                    <a:lnTo>
                      <a:pt x="2371" y="760"/>
                    </a:lnTo>
                    <a:lnTo>
                      <a:pt x="2423" y="795"/>
                    </a:lnTo>
                    <a:lnTo>
                      <a:pt x="2468" y="820"/>
                    </a:lnTo>
                    <a:lnTo>
                      <a:pt x="2531" y="855"/>
                    </a:lnTo>
                    <a:lnTo>
                      <a:pt x="2552" y="866"/>
                    </a:lnTo>
                    <a:lnTo>
                      <a:pt x="2593" y="903"/>
                    </a:lnTo>
                    <a:lnTo>
                      <a:pt x="2634" y="942"/>
                    </a:lnTo>
                    <a:lnTo>
                      <a:pt x="2669" y="980"/>
                    </a:lnTo>
                    <a:lnTo>
                      <a:pt x="2701" y="1020"/>
                    </a:lnTo>
                    <a:lnTo>
                      <a:pt x="2731" y="1058"/>
                    </a:lnTo>
                    <a:lnTo>
                      <a:pt x="2759" y="1093"/>
                    </a:lnTo>
                    <a:lnTo>
                      <a:pt x="2802" y="1164"/>
                    </a:lnTo>
                    <a:lnTo>
                      <a:pt x="2837" y="1221"/>
                    </a:lnTo>
                    <a:lnTo>
                      <a:pt x="2862" y="1270"/>
                    </a:lnTo>
                    <a:lnTo>
                      <a:pt x="2881" y="1310"/>
                    </a:lnTo>
                    <a:lnTo>
                      <a:pt x="2783" y="1307"/>
                    </a:lnTo>
                    <a:lnTo>
                      <a:pt x="2672" y="1299"/>
                    </a:lnTo>
                    <a:lnTo>
                      <a:pt x="2536" y="1289"/>
                    </a:lnTo>
                    <a:lnTo>
                      <a:pt x="2461" y="1277"/>
                    </a:lnTo>
                    <a:lnTo>
                      <a:pt x="2381" y="1267"/>
                    </a:lnTo>
                    <a:lnTo>
                      <a:pt x="2301" y="1253"/>
                    </a:lnTo>
                    <a:lnTo>
                      <a:pt x="2222" y="1237"/>
                    </a:lnTo>
                    <a:lnTo>
                      <a:pt x="2141" y="1215"/>
                    </a:lnTo>
                    <a:lnTo>
                      <a:pt x="2062" y="1194"/>
                    </a:lnTo>
                    <a:lnTo>
                      <a:pt x="1986" y="1166"/>
                    </a:lnTo>
                    <a:lnTo>
                      <a:pt x="1916" y="1136"/>
                    </a:lnTo>
                    <a:lnTo>
                      <a:pt x="1880" y="1117"/>
                    </a:lnTo>
                    <a:lnTo>
                      <a:pt x="1788" y="1072"/>
                    </a:lnTo>
                    <a:lnTo>
                      <a:pt x="1723" y="1042"/>
                    </a:lnTo>
                    <a:lnTo>
                      <a:pt x="1648" y="1009"/>
                    </a:lnTo>
                    <a:lnTo>
                      <a:pt x="1563" y="980"/>
                    </a:lnTo>
                    <a:lnTo>
                      <a:pt x="1474" y="950"/>
                    </a:lnTo>
                    <a:lnTo>
                      <a:pt x="1379" y="922"/>
                    </a:lnTo>
                    <a:lnTo>
                      <a:pt x="1330" y="912"/>
                    </a:lnTo>
                    <a:lnTo>
                      <a:pt x="1281" y="903"/>
                    </a:lnTo>
                    <a:lnTo>
                      <a:pt x="1232" y="896"/>
                    </a:lnTo>
                    <a:lnTo>
                      <a:pt x="1184" y="888"/>
                    </a:lnTo>
                    <a:lnTo>
                      <a:pt x="1133" y="885"/>
                    </a:lnTo>
                    <a:lnTo>
                      <a:pt x="1084" y="882"/>
                    </a:lnTo>
                    <a:lnTo>
                      <a:pt x="1035" y="885"/>
                    </a:lnTo>
                    <a:lnTo>
                      <a:pt x="986" y="888"/>
                    </a:lnTo>
                    <a:lnTo>
                      <a:pt x="938" y="896"/>
                    </a:lnTo>
                    <a:lnTo>
                      <a:pt x="891" y="903"/>
                    </a:lnTo>
                    <a:lnTo>
                      <a:pt x="845" y="917"/>
                    </a:lnTo>
                    <a:lnTo>
                      <a:pt x="799" y="936"/>
                    </a:lnTo>
                    <a:lnTo>
                      <a:pt x="759" y="955"/>
                    </a:lnTo>
                    <a:lnTo>
                      <a:pt x="715" y="983"/>
                    </a:lnTo>
                    <a:lnTo>
                      <a:pt x="704" y="996"/>
                    </a:lnTo>
                    <a:lnTo>
                      <a:pt x="663" y="1039"/>
                    </a:lnTo>
                    <a:lnTo>
                      <a:pt x="637" y="1066"/>
                    </a:lnTo>
                    <a:lnTo>
                      <a:pt x="602" y="1096"/>
                    </a:lnTo>
                    <a:lnTo>
                      <a:pt x="563" y="1131"/>
                    </a:lnTo>
                    <a:lnTo>
                      <a:pt x="517" y="1164"/>
                    </a:lnTo>
                    <a:lnTo>
                      <a:pt x="468" y="1199"/>
                    </a:lnTo>
                    <a:lnTo>
                      <a:pt x="414" y="1232"/>
                    </a:lnTo>
                    <a:lnTo>
                      <a:pt x="355" y="1263"/>
                    </a:lnTo>
                    <a:lnTo>
                      <a:pt x="292" y="1291"/>
                    </a:lnTo>
                    <a:lnTo>
                      <a:pt x="224" y="1315"/>
                    </a:lnTo>
                    <a:lnTo>
                      <a:pt x="189" y="1324"/>
                    </a:lnTo>
                    <a:lnTo>
                      <a:pt x="154" y="1331"/>
                    </a:lnTo>
                    <a:lnTo>
                      <a:pt x="116" y="1340"/>
                    </a:lnTo>
                    <a:lnTo>
                      <a:pt x="78" y="1345"/>
                    </a:lnTo>
                    <a:lnTo>
                      <a:pt x="40" y="1348"/>
                    </a:lnTo>
                    <a:lnTo>
                      <a:pt x="0" y="1348"/>
                    </a:lnTo>
                    <a:lnTo>
                      <a:pt x="29" y="1315"/>
                    </a:lnTo>
                    <a:lnTo>
                      <a:pt x="106" y="1223"/>
                    </a:lnTo>
                    <a:lnTo>
                      <a:pt x="154" y="1161"/>
                    </a:lnTo>
                    <a:lnTo>
                      <a:pt x="208" y="1088"/>
                    </a:lnTo>
                    <a:lnTo>
                      <a:pt x="262" y="1012"/>
                    </a:lnTo>
                    <a:lnTo>
                      <a:pt x="320" y="928"/>
                    </a:lnTo>
                    <a:lnTo>
                      <a:pt x="371" y="844"/>
                    </a:lnTo>
                    <a:lnTo>
                      <a:pt x="417" y="757"/>
                    </a:lnTo>
                    <a:lnTo>
                      <a:pt x="438" y="714"/>
                    </a:lnTo>
                    <a:lnTo>
                      <a:pt x="457" y="674"/>
                    </a:lnTo>
                    <a:lnTo>
                      <a:pt x="473" y="633"/>
                    </a:lnTo>
                    <a:lnTo>
                      <a:pt x="487" y="592"/>
                    </a:lnTo>
                    <a:lnTo>
                      <a:pt x="498" y="552"/>
                    </a:lnTo>
                    <a:lnTo>
                      <a:pt x="506" y="517"/>
                    </a:lnTo>
                    <a:lnTo>
                      <a:pt x="509" y="479"/>
                    </a:lnTo>
                    <a:lnTo>
                      <a:pt x="509" y="446"/>
                    </a:lnTo>
                    <a:lnTo>
                      <a:pt x="504" y="414"/>
                    </a:lnTo>
                    <a:lnTo>
                      <a:pt x="496" y="387"/>
                    </a:lnTo>
                    <a:lnTo>
                      <a:pt x="482" y="360"/>
                    </a:lnTo>
                    <a:lnTo>
                      <a:pt x="461" y="336"/>
                    </a:lnTo>
                    <a:lnTo>
                      <a:pt x="436" y="1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632"/>
              <p:cNvSpPr>
                <a:spLocks noEditPoints="1"/>
              </p:cNvSpPr>
              <p:nvPr/>
            </p:nvSpPr>
            <p:spPr bwMode="auto">
              <a:xfrm>
                <a:off x="2524" y="2100"/>
                <a:ext cx="67" cy="10"/>
              </a:xfrm>
              <a:custGeom>
                <a:avLst/>
                <a:gdLst>
                  <a:gd name="T0" fmla="*/ 0 w 1078"/>
                  <a:gd name="T1" fmla="*/ 168 h 170"/>
                  <a:gd name="T2" fmla="*/ 16 w 1078"/>
                  <a:gd name="T3" fmla="*/ 170 h 170"/>
                  <a:gd name="T4" fmla="*/ 0 w 1078"/>
                  <a:gd name="T5" fmla="*/ 168 h 170"/>
                  <a:gd name="T6" fmla="*/ 1078 w 1078"/>
                  <a:gd name="T7" fmla="*/ 0 h 170"/>
                  <a:gd name="T8" fmla="*/ 1065 w 1078"/>
                  <a:gd name="T9" fmla="*/ 5 h 170"/>
                  <a:gd name="T10" fmla="*/ 1078 w 1078"/>
                  <a:gd name="T11" fmla="*/ 0 h 170"/>
                </a:gdLst>
                <a:ahLst/>
                <a:cxnLst>
                  <a:cxn ang="0">
                    <a:pos x="T0" y="T1"/>
                  </a:cxn>
                  <a:cxn ang="0">
                    <a:pos x="T2" y="T3"/>
                  </a:cxn>
                  <a:cxn ang="0">
                    <a:pos x="T4" y="T5"/>
                  </a:cxn>
                  <a:cxn ang="0">
                    <a:pos x="T6" y="T7"/>
                  </a:cxn>
                  <a:cxn ang="0">
                    <a:pos x="T8" y="T9"/>
                  </a:cxn>
                  <a:cxn ang="0">
                    <a:pos x="T10" y="T11"/>
                  </a:cxn>
                </a:cxnLst>
                <a:rect l="0" t="0" r="r" b="b"/>
                <a:pathLst>
                  <a:path w="1078" h="170">
                    <a:moveTo>
                      <a:pt x="0" y="168"/>
                    </a:moveTo>
                    <a:lnTo>
                      <a:pt x="16" y="170"/>
                    </a:lnTo>
                    <a:lnTo>
                      <a:pt x="0" y="168"/>
                    </a:lnTo>
                    <a:close/>
                    <a:moveTo>
                      <a:pt x="1078" y="0"/>
                    </a:moveTo>
                    <a:lnTo>
                      <a:pt x="1065" y="5"/>
                    </a:lnTo>
                    <a:lnTo>
                      <a:pt x="1078" y="0"/>
                    </a:lnTo>
                    <a:close/>
                  </a:path>
                </a:pathLst>
              </a:custGeom>
              <a:solidFill>
                <a:srgbClr val="E4D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633"/>
              <p:cNvSpPr>
                <a:spLocks noEditPoints="1"/>
              </p:cNvSpPr>
              <p:nvPr/>
            </p:nvSpPr>
            <p:spPr bwMode="auto">
              <a:xfrm>
                <a:off x="2496" y="2099"/>
                <a:ext cx="180" cy="84"/>
              </a:xfrm>
              <a:custGeom>
                <a:avLst/>
                <a:gdLst>
                  <a:gd name="T0" fmla="*/ 2040 w 2881"/>
                  <a:gd name="T1" fmla="*/ 536 h 1346"/>
                  <a:gd name="T2" fmla="*/ 2282 w 2881"/>
                  <a:gd name="T3" fmla="*/ 699 h 1346"/>
                  <a:gd name="T4" fmla="*/ 2059 w 2881"/>
                  <a:gd name="T5" fmla="*/ 525 h 1346"/>
                  <a:gd name="T6" fmla="*/ 1648 w 2881"/>
                  <a:gd name="T7" fmla="*/ 130 h 1346"/>
                  <a:gd name="T8" fmla="*/ 1615 w 2881"/>
                  <a:gd name="T9" fmla="*/ 79 h 1346"/>
                  <a:gd name="T10" fmla="*/ 1501 w 2881"/>
                  <a:gd name="T11" fmla="*/ 16 h 1346"/>
                  <a:gd name="T12" fmla="*/ 1568 w 2881"/>
                  <a:gd name="T13" fmla="*/ 176 h 1346"/>
                  <a:gd name="T14" fmla="*/ 1661 w 2881"/>
                  <a:gd name="T15" fmla="*/ 327 h 1346"/>
                  <a:gd name="T16" fmla="*/ 1875 w 2881"/>
                  <a:gd name="T17" fmla="*/ 633 h 1346"/>
                  <a:gd name="T18" fmla="*/ 1981 w 2881"/>
                  <a:gd name="T19" fmla="*/ 804 h 1346"/>
                  <a:gd name="T20" fmla="*/ 1888 w 2881"/>
                  <a:gd name="T21" fmla="*/ 875 h 1346"/>
                  <a:gd name="T22" fmla="*/ 1699 w 2881"/>
                  <a:gd name="T23" fmla="*/ 856 h 1346"/>
                  <a:gd name="T24" fmla="*/ 1517 w 2881"/>
                  <a:gd name="T25" fmla="*/ 812 h 1346"/>
                  <a:gd name="T26" fmla="*/ 1225 w 2881"/>
                  <a:gd name="T27" fmla="*/ 726 h 1346"/>
                  <a:gd name="T28" fmla="*/ 1048 w 2881"/>
                  <a:gd name="T29" fmla="*/ 687 h 1346"/>
                  <a:gd name="T30" fmla="*/ 884 w 2881"/>
                  <a:gd name="T31" fmla="*/ 682 h 1346"/>
                  <a:gd name="T32" fmla="*/ 739 w 2881"/>
                  <a:gd name="T33" fmla="*/ 704 h 1346"/>
                  <a:gd name="T34" fmla="*/ 590 w 2881"/>
                  <a:gd name="T35" fmla="*/ 761 h 1346"/>
                  <a:gd name="T36" fmla="*/ 574 w 2881"/>
                  <a:gd name="T37" fmla="*/ 694 h 1346"/>
                  <a:gd name="T38" fmla="*/ 596 w 2881"/>
                  <a:gd name="T39" fmla="*/ 566 h 1346"/>
                  <a:gd name="T40" fmla="*/ 588 w 2881"/>
                  <a:gd name="T41" fmla="*/ 447 h 1346"/>
                  <a:gd name="T42" fmla="*/ 555 w 2881"/>
                  <a:gd name="T43" fmla="*/ 341 h 1346"/>
                  <a:gd name="T44" fmla="*/ 498 w 2881"/>
                  <a:gd name="T45" fmla="*/ 244 h 1346"/>
                  <a:gd name="T46" fmla="*/ 436 w 2881"/>
                  <a:gd name="T47" fmla="*/ 179 h 1346"/>
                  <a:gd name="T48" fmla="*/ 471 w 2881"/>
                  <a:gd name="T49" fmla="*/ 279 h 1346"/>
                  <a:gd name="T50" fmla="*/ 498 w 2881"/>
                  <a:gd name="T51" fmla="*/ 395 h 1346"/>
                  <a:gd name="T52" fmla="*/ 509 w 2881"/>
                  <a:gd name="T53" fmla="*/ 466 h 1346"/>
                  <a:gd name="T54" fmla="*/ 496 w 2881"/>
                  <a:gd name="T55" fmla="*/ 564 h 1346"/>
                  <a:gd name="T56" fmla="*/ 466 w 2881"/>
                  <a:gd name="T57" fmla="*/ 680 h 1346"/>
                  <a:gd name="T58" fmla="*/ 419 w 2881"/>
                  <a:gd name="T59" fmla="*/ 802 h 1346"/>
                  <a:gd name="T60" fmla="*/ 349 w 2881"/>
                  <a:gd name="T61" fmla="*/ 934 h 1346"/>
                  <a:gd name="T62" fmla="*/ 252 w 2881"/>
                  <a:gd name="T63" fmla="*/ 1072 h 1346"/>
                  <a:gd name="T64" fmla="*/ 127 w 2881"/>
                  <a:gd name="T65" fmla="*/ 1216 h 1346"/>
                  <a:gd name="T66" fmla="*/ 13 w 2881"/>
                  <a:gd name="T67" fmla="*/ 1332 h 1346"/>
                  <a:gd name="T68" fmla="*/ 78 w 2881"/>
                  <a:gd name="T69" fmla="*/ 1343 h 1346"/>
                  <a:gd name="T70" fmla="*/ 189 w 2881"/>
                  <a:gd name="T71" fmla="*/ 1322 h 1346"/>
                  <a:gd name="T72" fmla="*/ 355 w 2881"/>
                  <a:gd name="T73" fmla="*/ 1261 h 1346"/>
                  <a:gd name="T74" fmla="*/ 517 w 2881"/>
                  <a:gd name="T75" fmla="*/ 1162 h 1346"/>
                  <a:gd name="T76" fmla="*/ 637 w 2881"/>
                  <a:gd name="T77" fmla="*/ 1064 h 1346"/>
                  <a:gd name="T78" fmla="*/ 715 w 2881"/>
                  <a:gd name="T79" fmla="*/ 981 h 1346"/>
                  <a:gd name="T80" fmla="*/ 842 w 2881"/>
                  <a:gd name="T81" fmla="*/ 915 h 1346"/>
                  <a:gd name="T82" fmla="*/ 981 w 2881"/>
                  <a:gd name="T83" fmla="*/ 886 h 1346"/>
                  <a:gd name="T84" fmla="*/ 1152 w 2881"/>
                  <a:gd name="T85" fmla="*/ 883 h 1346"/>
                  <a:gd name="T86" fmla="*/ 1376 w 2881"/>
                  <a:gd name="T87" fmla="*/ 920 h 1346"/>
                  <a:gd name="T88" fmla="*/ 1582 w 2881"/>
                  <a:gd name="T89" fmla="*/ 983 h 1346"/>
                  <a:gd name="T90" fmla="*/ 1840 w 2881"/>
                  <a:gd name="T91" fmla="*/ 1094 h 1346"/>
                  <a:gd name="T92" fmla="*/ 1967 w 2881"/>
                  <a:gd name="T93" fmla="*/ 1157 h 1346"/>
                  <a:gd name="T94" fmla="*/ 2138 w 2881"/>
                  <a:gd name="T95" fmla="*/ 1213 h 1346"/>
                  <a:gd name="T96" fmla="*/ 2376 w 2881"/>
                  <a:gd name="T97" fmla="*/ 1265 h 1346"/>
                  <a:gd name="T98" fmla="*/ 2842 w 2881"/>
                  <a:gd name="T99" fmla="*/ 1230 h 1346"/>
                  <a:gd name="T100" fmla="*/ 2834 w 2881"/>
                  <a:gd name="T101" fmla="*/ 1243 h 1346"/>
                  <a:gd name="T102" fmla="*/ 2742 w 2881"/>
                  <a:gd name="T103" fmla="*/ 1089 h 1346"/>
                  <a:gd name="T104" fmla="*/ 2561 w 2881"/>
                  <a:gd name="T105" fmla="*/ 896 h 1346"/>
                  <a:gd name="T106" fmla="*/ 2428 w 2881"/>
                  <a:gd name="T107" fmla="*/ 816 h 1346"/>
                  <a:gd name="T108" fmla="*/ 2198 w 2881"/>
                  <a:gd name="T109" fmla="*/ 685 h 1346"/>
                  <a:gd name="T110" fmla="*/ 1943 w 2881"/>
                  <a:gd name="T111" fmla="*/ 499 h 1346"/>
                  <a:gd name="T112" fmla="*/ 1788 w 2881"/>
                  <a:gd name="T113" fmla="*/ 355 h 1346"/>
                  <a:gd name="T114" fmla="*/ 1688 w 2881"/>
                  <a:gd name="T115" fmla="*/ 235 h 1346"/>
                  <a:gd name="T116" fmla="*/ 1596 w 2881"/>
                  <a:gd name="T117" fmla="*/ 101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81" h="1346">
                    <a:moveTo>
                      <a:pt x="1975" y="452"/>
                    </a:moveTo>
                    <a:lnTo>
                      <a:pt x="1965" y="475"/>
                    </a:lnTo>
                    <a:lnTo>
                      <a:pt x="2040" y="536"/>
                    </a:lnTo>
                    <a:lnTo>
                      <a:pt x="2118" y="593"/>
                    </a:lnTo>
                    <a:lnTo>
                      <a:pt x="2198" y="647"/>
                    </a:lnTo>
                    <a:lnTo>
                      <a:pt x="2282" y="699"/>
                    </a:lnTo>
                    <a:lnTo>
                      <a:pt x="2211" y="650"/>
                    </a:lnTo>
                    <a:lnTo>
                      <a:pt x="2138" y="590"/>
                    </a:lnTo>
                    <a:lnTo>
                      <a:pt x="2059" y="525"/>
                    </a:lnTo>
                    <a:lnTo>
                      <a:pt x="1975" y="452"/>
                    </a:lnTo>
                    <a:close/>
                    <a:moveTo>
                      <a:pt x="1615" y="79"/>
                    </a:moveTo>
                    <a:lnTo>
                      <a:pt x="1648" y="130"/>
                    </a:lnTo>
                    <a:lnTo>
                      <a:pt x="1683" y="181"/>
                    </a:lnTo>
                    <a:lnTo>
                      <a:pt x="1693" y="169"/>
                    </a:lnTo>
                    <a:lnTo>
                      <a:pt x="1615" y="79"/>
                    </a:lnTo>
                    <a:close/>
                    <a:moveTo>
                      <a:pt x="1542" y="0"/>
                    </a:moveTo>
                    <a:lnTo>
                      <a:pt x="1514" y="11"/>
                    </a:lnTo>
                    <a:lnTo>
                      <a:pt x="1501" y="16"/>
                    </a:lnTo>
                    <a:lnTo>
                      <a:pt x="1520" y="71"/>
                    </a:lnTo>
                    <a:lnTo>
                      <a:pt x="1544" y="125"/>
                    </a:lnTo>
                    <a:lnTo>
                      <a:pt x="1568" y="176"/>
                    </a:lnTo>
                    <a:lnTo>
                      <a:pt x="1599" y="228"/>
                    </a:lnTo>
                    <a:lnTo>
                      <a:pt x="1629" y="279"/>
                    </a:lnTo>
                    <a:lnTo>
                      <a:pt x="1661" y="327"/>
                    </a:lnTo>
                    <a:lnTo>
                      <a:pt x="1728" y="428"/>
                    </a:lnTo>
                    <a:lnTo>
                      <a:pt x="1802" y="529"/>
                    </a:lnTo>
                    <a:lnTo>
                      <a:pt x="1875" y="633"/>
                    </a:lnTo>
                    <a:lnTo>
                      <a:pt x="1913" y="687"/>
                    </a:lnTo>
                    <a:lnTo>
                      <a:pt x="1948" y="745"/>
                    </a:lnTo>
                    <a:lnTo>
                      <a:pt x="1981" y="804"/>
                    </a:lnTo>
                    <a:lnTo>
                      <a:pt x="2014" y="866"/>
                    </a:lnTo>
                    <a:lnTo>
                      <a:pt x="1951" y="872"/>
                    </a:lnTo>
                    <a:lnTo>
                      <a:pt x="1888" y="875"/>
                    </a:lnTo>
                    <a:lnTo>
                      <a:pt x="1824" y="872"/>
                    </a:lnTo>
                    <a:lnTo>
                      <a:pt x="1761" y="866"/>
                    </a:lnTo>
                    <a:lnTo>
                      <a:pt x="1699" y="856"/>
                    </a:lnTo>
                    <a:lnTo>
                      <a:pt x="1636" y="845"/>
                    </a:lnTo>
                    <a:lnTo>
                      <a:pt x="1577" y="828"/>
                    </a:lnTo>
                    <a:lnTo>
                      <a:pt x="1517" y="812"/>
                    </a:lnTo>
                    <a:lnTo>
                      <a:pt x="1401" y="778"/>
                    </a:lnTo>
                    <a:lnTo>
                      <a:pt x="1284" y="743"/>
                    </a:lnTo>
                    <a:lnTo>
                      <a:pt x="1225" y="726"/>
                    </a:lnTo>
                    <a:lnTo>
                      <a:pt x="1168" y="710"/>
                    </a:lnTo>
                    <a:lnTo>
                      <a:pt x="1108" y="699"/>
                    </a:lnTo>
                    <a:lnTo>
                      <a:pt x="1048" y="687"/>
                    </a:lnTo>
                    <a:lnTo>
                      <a:pt x="989" y="682"/>
                    </a:lnTo>
                    <a:lnTo>
                      <a:pt x="929" y="680"/>
                    </a:lnTo>
                    <a:lnTo>
                      <a:pt x="884" y="682"/>
                    </a:lnTo>
                    <a:lnTo>
                      <a:pt x="837" y="685"/>
                    </a:lnTo>
                    <a:lnTo>
                      <a:pt x="788" y="694"/>
                    </a:lnTo>
                    <a:lnTo>
                      <a:pt x="739" y="704"/>
                    </a:lnTo>
                    <a:lnTo>
                      <a:pt x="691" y="720"/>
                    </a:lnTo>
                    <a:lnTo>
                      <a:pt x="642" y="736"/>
                    </a:lnTo>
                    <a:lnTo>
                      <a:pt x="590" y="761"/>
                    </a:lnTo>
                    <a:lnTo>
                      <a:pt x="539" y="788"/>
                    </a:lnTo>
                    <a:lnTo>
                      <a:pt x="558" y="739"/>
                    </a:lnTo>
                    <a:lnTo>
                      <a:pt x="574" y="694"/>
                    </a:lnTo>
                    <a:lnTo>
                      <a:pt x="585" y="650"/>
                    </a:lnTo>
                    <a:lnTo>
                      <a:pt x="590" y="607"/>
                    </a:lnTo>
                    <a:lnTo>
                      <a:pt x="596" y="566"/>
                    </a:lnTo>
                    <a:lnTo>
                      <a:pt x="596" y="525"/>
                    </a:lnTo>
                    <a:lnTo>
                      <a:pt x="593" y="485"/>
                    </a:lnTo>
                    <a:lnTo>
                      <a:pt x="588" y="447"/>
                    </a:lnTo>
                    <a:lnTo>
                      <a:pt x="579" y="412"/>
                    </a:lnTo>
                    <a:lnTo>
                      <a:pt x="569" y="376"/>
                    </a:lnTo>
                    <a:lnTo>
                      <a:pt x="555" y="341"/>
                    </a:lnTo>
                    <a:lnTo>
                      <a:pt x="539" y="309"/>
                    </a:lnTo>
                    <a:lnTo>
                      <a:pt x="520" y="277"/>
                    </a:lnTo>
                    <a:lnTo>
                      <a:pt x="498" y="244"/>
                    </a:lnTo>
                    <a:lnTo>
                      <a:pt x="477" y="211"/>
                    </a:lnTo>
                    <a:lnTo>
                      <a:pt x="452" y="181"/>
                    </a:lnTo>
                    <a:lnTo>
                      <a:pt x="436" y="179"/>
                    </a:lnTo>
                    <a:lnTo>
                      <a:pt x="438" y="190"/>
                    </a:lnTo>
                    <a:lnTo>
                      <a:pt x="455" y="233"/>
                    </a:lnTo>
                    <a:lnTo>
                      <a:pt x="471" y="279"/>
                    </a:lnTo>
                    <a:lnTo>
                      <a:pt x="482" y="325"/>
                    </a:lnTo>
                    <a:lnTo>
                      <a:pt x="490" y="374"/>
                    </a:lnTo>
                    <a:lnTo>
                      <a:pt x="498" y="395"/>
                    </a:lnTo>
                    <a:lnTo>
                      <a:pt x="504" y="417"/>
                    </a:lnTo>
                    <a:lnTo>
                      <a:pt x="509" y="439"/>
                    </a:lnTo>
                    <a:lnTo>
                      <a:pt x="509" y="466"/>
                    </a:lnTo>
                    <a:lnTo>
                      <a:pt x="509" y="496"/>
                    </a:lnTo>
                    <a:lnTo>
                      <a:pt x="504" y="531"/>
                    </a:lnTo>
                    <a:lnTo>
                      <a:pt x="496" y="564"/>
                    </a:lnTo>
                    <a:lnTo>
                      <a:pt x="485" y="602"/>
                    </a:lnTo>
                    <a:lnTo>
                      <a:pt x="477" y="639"/>
                    </a:lnTo>
                    <a:lnTo>
                      <a:pt x="466" y="680"/>
                    </a:lnTo>
                    <a:lnTo>
                      <a:pt x="452" y="720"/>
                    </a:lnTo>
                    <a:lnTo>
                      <a:pt x="438" y="761"/>
                    </a:lnTo>
                    <a:lnTo>
                      <a:pt x="419" y="802"/>
                    </a:lnTo>
                    <a:lnTo>
                      <a:pt x="398" y="845"/>
                    </a:lnTo>
                    <a:lnTo>
                      <a:pt x="376" y="889"/>
                    </a:lnTo>
                    <a:lnTo>
                      <a:pt x="349" y="934"/>
                    </a:lnTo>
                    <a:lnTo>
                      <a:pt x="320" y="981"/>
                    </a:lnTo>
                    <a:lnTo>
                      <a:pt x="287" y="1026"/>
                    </a:lnTo>
                    <a:lnTo>
                      <a:pt x="252" y="1072"/>
                    </a:lnTo>
                    <a:lnTo>
                      <a:pt x="214" y="1118"/>
                    </a:lnTo>
                    <a:lnTo>
                      <a:pt x="173" y="1167"/>
                    </a:lnTo>
                    <a:lnTo>
                      <a:pt x="127" y="1216"/>
                    </a:lnTo>
                    <a:lnTo>
                      <a:pt x="78" y="1268"/>
                    </a:lnTo>
                    <a:lnTo>
                      <a:pt x="27" y="1319"/>
                    </a:lnTo>
                    <a:lnTo>
                      <a:pt x="13" y="1332"/>
                    </a:lnTo>
                    <a:lnTo>
                      <a:pt x="0" y="1346"/>
                    </a:lnTo>
                    <a:lnTo>
                      <a:pt x="40" y="1346"/>
                    </a:lnTo>
                    <a:lnTo>
                      <a:pt x="78" y="1343"/>
                    </a:lnTo>
                    <a:lnTo>
                      <a:pt x="116" y="1338"/>
                    </a:lnTo>
                    <a:lnTo>
                      <a:pt x="154" y="1329"/>
                    </a:lnTo>
                    <a:lnTo>
                      <a:pt x="189" y="1322"/>
                    </a:lnTo>
                    <a:lnTo>
                      <a:pt x="224" y="1313"/>
                    </a:lnTo>
                    <a:lnTo>
                      <a:pt x="292" y="1289"/>
                    </a:lnTo>
                    <a:lnTo>
                      <a:pt x="355" y="1261"/>
                    </a:lnTo>
                    <a:lnTo>
                      <a:pt x="414" y="1230"/>
                    </a:lnTo>
                    <a:lnTo>
                      <a:pt x="468" y="1197"/>
                    </a:lnTo>
                    <a:lnTo>
                      <a:pt x="517" y="1162"/>
                    </a:lnTo>
                    <a:lnTo>
                      <a:pt x="563" y="1129"/>
                    </a:lnTo>
                    <a:lnTo>
                      <a:pt x="602" y="1094"/>
                    </a:lnTo>
                    <a:lnTo>
                      <a:pt x="637" y="1064"/>
                    </a:lnTo>
                    <a:lnTo>
                      <a:pt x="663" y="1037"/>
                    </a:lnTo>
                    <a:lnTo>
                      <a:pt x="704" y="994"/>
                    </a:lnTo>
                    <a:lnTo>
                      <a:pt x="715" y="981"/>
                    </a:lnTo>
                    <a:lnTo>
                      <a:pt x="755" y="953"/>
                    </a:lnTo>
                    <a:lnTo>
                      <a:pt x="799" y="934"/>
                    </a:lnTo>
                    <a:lnTo>
                      <a:pt x="842" y="915"/>
                    </a:lnTo>
                    <a:lnTo>
                      <a:pt x="886" y="905"/>
                    </a:lnTo>
                    <a:lnTo>
                      <a:pt x="932" y="894"/>
                    </a:lnTo>
                    <a:lnTo>
                      <a:pt x="981" y="886"/>
                    </a:lnTo>
                    <a:lnTo>
                      <a:pt x="1027" y="883"/>
                    </a:lnTo>
                    <a:lnTo>
                      <a:pt x="1075" y="880"/>
                    </a:lnTo>
                    <a:lnTo>
                      <a:pt x="1152" y="883"/>
                    </a:lnTo>
                    <a:lnTo>
                      <a:pt x="1227" y="891"/>
                    </a:lnTo>
                    <a:lnTo>
                      <a:pt x="1303" y="905"/>
                    </a:lnTo>
                    <a:lnTo>
                      <a:pt x="1376" y="920"/>
                    </a:lnTo>
                    <a:lnTo>
                      <a:pt x="1446" y="940"/>
                    </a:lnTo>
                    <a:lnTo>
                      <a:pt x="1517" y="962"/>
                    </a:lnTo>
                    <a:lnTo>
                      <a:pt x="1582" y="983"/>
                    </a:lnTo>
                    <a:lnTo>
                      <a:pt x="1645" y="1007"/>
                    </a:lnTo>
                    <a:lnTo>
                      <a:pt x="1756" y="1054"/>
                    </a:lnTo>
                    <a:lnTo>
                      <a:pt x="1840" y="1094"/>
                    </a:lnTo>
                    <a:lnTo>
                      <a:pt x="1894" y="1124"/>
                    </a:lnTo>
                    <a:lnTo>
                      <a:pt x="1916" y="1134"/>
                    </a:lnTo>
                    <a:lnTo>
                      <a:pt x="1967" y="1157"/>
                    </a:lnTo>
                    <a:lnTo>
                      <a:pt x="2021" y="1178"/>
                    </a:lnTo>
                    <a:lnTo>
                      <a:pt x="2078" y="1197"/>
                    </a:lnTo>
                    <a:lnTo>
                      <a:pt x="2138" y="1213"/>
                    </a:lnTo>
                    <a:lnTo>
                      <a:pt x="2198" y="1230"/>
                    </a:lnTo>
                    <a:lnTo>
                      <a:pt x="2257" y="1243"/>
                    </a:lnTo>
                    <a:lnTo>
                      <a:pt x="2376" y="1265"/>
                    </a:lnTo>
                    <a:lnTo>
                      <a:pt x="2881" y="1308"/>
                    </a:lnTo>
                    <a:lnTo>
                      <a:pt x="2872" y="1287"/>
                    </a:lnTo>
                    <a:lnTo>
                      <a:pt x="2842" y="1230"/>
                    </a:lnTo>
                    <a:lnTo>
                      <a:pt x="2837" y="1237"/>
                    </a:lnTo>
                    <a:lnTo>
                      <a:pt x="2834" y="1240"/>
                    </a:lnTo>
                    <a:lnTo>
                      <a:pt x="2834" y="1243"/>
                    </a:lnTo>
                    <a:lnTo>
                      <a:pt x="2807" y="1188"/>
                    </a:lnTo>
                    <a:lnTo>
                      <a:pt x="2778" y="1138"/>
                    </a:lnTo>
                    <a:lnTo>
                      <a:pt x="2742" y="1089"/>
                    </a:lnTo>
                    <a:lnTo>
                      <a:pt x="2705" y="1042"/>
                    </a:lnTo>
                    <a:lnTo>
                      <a:pt x="2561" y="899"/>
                    </a:lnTo>
                    <a:lnTo>
                      <a:pt x="2561" y="896"/>
                    </a:lnTo>
                    <a:lnTo>
                      <a:pt x="2528" y="875"/>
                    </a:lnTo>
                    <a:lnTo>
                      <a:pt x="2496" y="853"/>
                    </a:lnTo>
                    <a:lnTo>
                      <a:pt x="2428" y="816"/>
                    </a:lnTo>
                    <a:lnTo>
                      <a:pt x="2357" y="780"/>
                    </a:lnTo>
                    <a:lnTo>
                      <a:pt x="2287" y="739"/>
                    </a:lnTo>
                    <a:lnTo>
                      <a:pt x="2198" y="685"/>
                    </a:lnTo>
                    <a:lnTo>
                      <a:pt x="2111" y="626"/>
                    </a:lnTo>
                    <a:lnTo>
                      <a:pt x="2026" y="566"/>
                    </a:lnTo>
                    <a:lnTo>
                      <a:pt x="1943" y="499"/>
                    </a:lnTo>
                    <a:lnTo>
                      <a:pt x="1864" y="431"/>
                    </a:lnTo>
                    <a:lnTo>
                      <a:pt x="1826" y="393"/>
                    </a:lnTo>
                    <a:lnTo>
                      <a:pt x="1788" y="355"/>
                    </a:lnTo>
                    <a:lnTo>
                      <a:pt x="1753" y="317"/>
                    </a:lnTo>
                    <a:lnTo>
                      <a:pt x="1721" y="277"/>
                    </a:lnTo>
                    <a:lnTo>
                      <a:pt x="1688" y="235"/>
                    </a:lnTo>
                    <a:lnTo>
                      <a:pt x="1655" y="193"/>
                    </a:lnTo>
                    <a:lnTo>
                      <a:pt x="1626" y="150"/>
                    </a:lnTo>
                    <a:lnTo>
                      <a:pt x="1596" y="101"/>
                    </a:lnTo>
                    <a:lnTo>
                      <a:pt x="1568" y="52"/>
                    </a:lnTo>
                    <a:lnTo>
                      <a:pt x="1542" y="0"/>
                    </a:lnTo>
                    <a:close/>
                  </a:path>
                </a:pathLst>
              </a:custGeom>
              <a:solidFill>
                <a:srgbClr val="E8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634"/>
              <p:cNvSpPr>
                <a:spLocks noEditPoints="1"/>
              </p:cNvSpPr>
              <p:nvPr/>
            </p:nvSpPr>
            <p:spPr bwMode="auto">
              <a:xfrm>
                <a:off x="2414" y="2034"/>
                <a:ext cx="35" cy="44"/>
              </a:xfrm>
              <a:custGeom>
                <a:avLst/>
                <a:gdLst>
                  <a:gd name="T0" fmla="*/ 303 w 550"/>
                  <a:gd name="T1" fmla="*/ 697 h 697"/>
                  <a:gd name="T2" fmla="*/ 493 w 550"/>
                  <a:gd name="T3" fmla="*/ 582 h 697"/>
                  <a:gd name="T4" fmla="*/ 458 w 550"/>
                  <a:gd name="T5" fmla="*/ 633 h 697"/>
                  <a:gd name="T6" fmla="*/ 415 w 550"/>
                  <a:gd name="T7" fmla="*/ 668 h 697"/>
                  <a:gd name="T8" fmla="*/ 371 w 550"/>
                  <a:gd name="T9" fmla="*/ 687 h 697"/>
                  <a:gd name="T10" fmla="*/ 328 w 550"/>
                  <a:gd name="T11" fmla="*/ 695 h 697"/>
                  <a:gd name="T12" fmla="*/ 371 w 550"/>
                  <a:gd name="T13" fmla="*/ 687 h 697"/>
                  <a:gd name="T14" fmla="*/ 415 w 550"/>
                  <a:gd name="T15" fmla="*/ 668 h 697"/>
                  <a:gd name="T16" fmla="*/ 458 w 550"/>
                  <a:gd name="T17" fmla="*/ 633 h 697"/>
                  <a:gd name="T18" fmla="*/ 493 w 550"/>
                  <a:gd name="T19" fmla="*/ 582 h 697"/>
                  <a:gd name="T20" fmla="*/ 507 w 550"/>
                  <a:gd name="T21" fmla="*/ 546 h 697"/>
                  <a:gd name="T22" fmla="*/ 5 w 550"/>
                  <a:gd name="T23" fmla="*/ 43 h 697"/>
                  <a:gd name="T24" fmla="*/ 5 w 550"/>
                  <a:gd name="T25" fmla="*/ 43 h 697"/>
                  <a:gd name="T26" fmla="*/ 5 w 550"/>
                  <a:gd name="T27" fmla="*/ 40 h 697"/>
                  <a:gd name="T28" fmla="*/ 120 w 550"/>
                  <a:gd name="T29" fmla="*/ 0 h 697"/>
                  <a:gd name="T30" fmla="*/ 60 w 550"/>
                  <a:gd name="T31" fmla="*/ 8 h 697"/>
                  <a:gd name="T32" fmla="*/ 21 w 550"/>
                  <a:gd name="T33" fmla="*/ 26 h 697"/>
                  <a:gd name="T34" fmla="*/ 21 w 550"/>
                  <a:gd name="T35" fmla="*/ 26 h 697"/>
                  <a:gd name="T36" fmla="*/ 52 w 550"/>
                  <a:gd name="T37" fmla="*/ 10 h 697"/>
                  <a:gd name="T38" fmla="*/ 65 w 550"/>
                  <a:gd name="T39" fmla="*/ 38 h 697"/>
                  <a:gd name="T40" fmla="*/ 49 w 550"/>
                  <a:gd name="T41" fmla="*/ 130 h 697"/>
                  <a:gd name="T42" fmla="*/ 44 w 550"/>
                  <a:gd name="T43" fmla="*/ 189 h 697"/>
                  <a:gd name="T44" fmla="*/ 49 w 550"/>
                  <a:gd name="T45" fmla="*/ 248 h 697"/>
                  <a:gd name="T46" fmla="*/ 73 w 550"/>
                  <a:gd name="T47" fmla="*/ 316 h 697"/>
                  <a:gd name="T48" fmla="*/ 106 w 550"/>
                  <a:gd name="T49" fmla="*/ 379 h 697"/>
                  <a:gd name="T50" fmla="*/ 146 w 550"/>
                  <a:gd name="T51" fmla="*/ 433 h 697"/>
                  <a:gd name="T52" fmla="*/ 204 w 550"/>
                  <a:gd name="T53" fmla="*/ 473 h 697"/>
                  <a:gd name="T54" fmla="*/ 293 w 550"/>
                  <a:gd name="T55" fmla="*/ 509 h 697"/>
                  <a:gd name="T56" fmla="*/ 383 w 550"/>
                  <a:gd name="T57" fmla="*/ 519 h 697"/>
                  <a:gd name="T58" fmla="*/ 458 w 550"/>
                  <a:gd name="T59" fmla="*/ 511 h 697"/>
                  <a:gd name="T60" fmla="*/ 531 w 550"/>
                  <a:gd name="T61" fmla="*/ 487 h 697"/>
                  <a:gd name="T62" fmla="*/ 550 w 550"/>
                  <a:gd name="T63" fmla="*/ 403 h 697"/>
                  <a:gd name="T64" fmla="*/ 550 w 550"/>
                  <a:gd name="T65" fmla="*/ 351 h 697"/>
                  <a:gd name="T66" fmla="*/ 545 w 550"/>
                  <a:gd name="T67" fmla="*/ 295 h 697"/>
                  <a:gd name="T68" fmla="*/ 526 w 550"/>
                  <a:gd name="T69" fmla="*/ 238 h 697"/>
                  <a:gd name="T70" fmla="*/ 493 w 550"/>
                  <a:gd name="T71" fmla="*/ 184 h 697"/>
                  <a:gd name="T72" fmla="*/ 442 w 550"/>
                  <a:gd name="T73" fmla="*/ 135 h 697"/>
                  <a:gd name="T74" fmla="*/ 369 w 550"/>
                  <a:gd name="T75" fmla="*/ 92 h 697"/>
                  <a:gd name="T76" fmla="*/ 320 w 550"/>
                  <a:gd name="T77" fmla="*/ 62 h 697"/>
                  <a:gd name="T78" fmla="*/ 249 w 550"/>
                  <a:gd name="T79" fmla="*/ 26 h 697"/>
                  <a:gd name="T80" fmla="*/ 162 w 550"/>
                  <a:gd name="T81" fmla="*/ 2 h 697"/>
                  <a:gd name="T82" fmla="*/ 120 w 550"/>
                  <a:gd name="T83" fmla="*/ 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0" h="697">
                    <a:moveTo>
                      <a:pt x="298" y="697"/>
                    </a:moveTo>
                    <a:lnTo>
                      <a:pt x="303" y="697"/>
                    </a:lnTo>
                    <a:lnTo>
                      <a:pt x="298" y="697"/>
                    </a:lnTo>
                    <a:close/>
                    <a:moveTo>
                      <a:pt x="493" y="582"/>
                    </a:moveTo>
                    <a:lnTo>
                      <a:pt x="474" y="612"/>
                    </a:lnTo>
                    <a:lnTo>
                      <a:pt x="458" y="633"/>
                    </a:lnTo>
                    <a:lnTo>
                      <a:pt x="437" y="652"/>
                    </a:lnTo>
                    <a:lnTo>
                      <a:pt x="415" y="668"/>
                    </a:lnTo>
                    <a:lnTo>
                      <a:pt x="393" y="679"/>
                    </a:lnTo>
                    <a:lnTo>
                      <a:pt x="371" y="687"/>
                    </a:lnTo>
                    <a:lnTo>
                      <a:pt x="350" y="692"/>
                    </a:lnTo>
                    <a:lnTo>
                      <a:pt x="328" y="695"/>
                    </a:lnTo>
                    <a:lnTo>
                      <a:pt x="350" y="692"/>
                    </a:lnTo>
                    <a:lnTo>
                      <a:pt x="371" y="687"/>
                    </a:lnTo>
                    <a:lnTo>
                      <a:pt x="393" y="679"/>
                    </a:lnTo>
                    <a:lnTo>
                      <a:pt x="415" y="668"/>
                    </a:lnTo>
                    <a:lnTo>
                      <a:pt x="437" y="652"/>
                    </a:lnTo>
                    <a:lnTo>
                      <a:pt x="458" y="633"/>
                    </a:lnTo>
                    <a:lnTo>
                      <a:pt x="474" y="612"/>
                    </a:lnTo>
                    <a:lnTo>
                      <a:pt x="493" y="582"/>
                    </a:lnTo>
                    <a:close/>
                    <a:moveTo>
                      <a:pt x="515" y="530"/>
                    </a:moveTo>
                    <a:lnTo>
                      <a:pt x="507" y="546"/>
                    </a:lnTo>
                    <a:lnTo>
                      <a:pt x="515" y="530"/>
                    </a:lnTo>
                    <a:close/>
                    <a:moveTo>
                      <a:pt x="5" y="43"/>
                    </a:moveTo>
                    <a:lnTo>
                      <a:pt x="0" y="45"/>
                    </a:lnTo>
                    <a:lnTo>
                      <a:pt x="5" y="43"/>
                    </a:lnTo>
                    <a:close/>
                    <a:moveTo>
                      <a:pt x="9" y="38"/>
                    </a:moveTo>
                    <a:lnTo>
                      <a:pt x="5" y="40"/>
                    </a:lnTo>
                    <a:lnTo>
                      <a:pt x="9" y="38"/>
                    </a:lnTo>
                    <a:close/>
                    <a:moveTo>
                      <a:pt x="120" y="0"/>
                    </a:moveTo>
                    <a:lnTo>
                      <a:pt x="89" y="0"/>
                    </a:lnTo>
                    <a:lnTo>
                      <a:pt x="60" y="8"/>
                    </a:lnTo>
                    <a:lnTo>
                      <a:pt x="33" y="19"/>
                    </a:lnTo>
                    <a:lnTo>
                      <a:pt x="21" y="26"/>
                    </a:lnTo>
                    <a:lnTo>
                      <a:pt x="9" y="38"/>
                    </a:lnTo>
                    <a:lnTo>
                      <a:pt x="21" y="26"/>
                    </a:lnTo>
                    <a:lnTo>
                      <a:pt x="38" y="19"/>
                    </a:lnTo>
                    <a:lnTo>
                      <a:pt x="52" y="10"/>
                    </a:lnTo>
                    <a:lnTo>
                      <a:pt x="68" y="5"/>
                    </a:lnTo>
                    <a:lnTo>
                      <a:pt x="65" y="38"/>
                    </a:lnTo>
                    <a:lnTo>
                      <a:pt x="60" y="67"/>
                    </a:lnTo>
                    <a:lnTo>
                      <a:pt x="49" y="130"/>
                    </a:lnTo>
                    <a:lnTo>
                      <a:pt x="44" y="159"/>
                    </a:lnTo>
                    <a:lnTo>
                      <a:pt x="44" y="189"/>
                    </a:lnTo>
                    <a:lnTo>
                      <a:pt x="44" y="219"/>
                    </a:lnTo>
                    <a:lnTo>
                      <a:pt x="49" y="248"/>
                    </a:lnTo>
                    <a:lnTo>
                      <a:pt x="60" y="281"/>
                    </a:lnTo>
                    <a:lnTo>
                      <a:pt x="73" y="316"/>
                    </a:lnTo>
                    <a:lnTo>
                      <a:pt x="87" y="349"/>
                    </a:lnTo>
                    <a:lnTo>
                      <a:pt x="106" y="379"/>
                    </a:lnTo>
                    <a:lnTo>
                      <a:pt x="125" y="408"/>
                    </a:lnTo>
                    <a:lnTo>
                      <a:pt x="146" y="433"/>
                    </a:lnTo>
                    <a:lnTo>
                      <a:pt x="174" y="457"/>
                    </a:lnTo>
                    <a:lnTo>
                      <a:pt x="204" y="473"/>
                    </a:lnTo>
                    <a:lnTo>
                      <a:pt x="247" y="492"/>
                    </a:lnTo>
                    <a:lnTo>
                      <a:pt x="293" y="509"/>
                    </a:lnTo>
                    <a:lnTo>
                      <a:pt x="339" y="516"/>
                    </a:lnTo>
                    <a:lnTo>
                      <a:pt x="383" y="519"/>
                    </a:lnTo>
                    <a:lnTo>
                      <a:pt x="420" y="516"/>
                    </a:lnTo>
                    <a:lnTo>
                      <a:pt x="458" y="511"/>
                    </a:lnTo>
                    <a:lnTo>
                      <a:pt x="493" y="500"/>
                    </a:lnTo>
                    <a:lnTo>
                      <a:pt x="531" y="487"/>
                    </a:lnTo>
                    <a:lnTo>
                      <a:pt x="542" y="449"/>
                    </a:lnTo>
                    <a:lnTo>
                      <a:pt x="550" y="403"/>
                    </a:lnTo>
                    <a:lnTo>
                      <a:pt x="550" y="375"/>
                    </a:lnTo>
                    <a:lnTo>
                      <a:pt x="550" y="351"/>
                    </a:lnTo>
                    <a:lnTo>
                      <a:pt x="550" y="321"/>
                    </a:lnTo>
                    <a:lnTo>
                      <a:pt x="545" y="295"/>
                    </a:lnTo>
                    <a:lnTo>
                      <a:pt x="537" y="267"/>
                    </a:lnTo>
                    <a:lnTo>
                      <a:pt x="526" y="238"/>
                    </a:lnTo>
                    <a:lnTo>
                      <a:pt x="512" y="210"/>
                    </a:lnTo>
                    <a:lnTo>
                      <a:pt x="493" y="184"/>
                    </a:lnTo>
                    <a:lnTo>
                      <a:pt x="469" y="159"/>
                    </a:lnTo>
                    <a:lnTo>
                      <a:pt x="442" y="135"/>
                    </a:lnTo>
                    <a:lnTo>
                      <a:pt x="409" y="113"/>
                    </a:lnTo>
                    <a:lnTo>
                      <a:pt x="369" y="92"/>
                    </a:lnTo>
                    <a:lnTo>
                      <a:pt x="347" y="78"/>
                    </a:lnTo>
                    <a:lnTo>
                      <a:pt x="320" y="62"/>
                    </a:lnTo>
                    <a:lnTo>
                      <a:pt x="287" y="45"/>
                    </a:lnTo>
                    <a:lnTo>
                      <a:pt x="249" y="26"/>
                    </a:lnTo>
                    <a:lnTo>
                      <a:pt x="209" y="13"/>
                    </a:lnTo>
                    <a:lnTo>
                      <a:pt x="162" y="2"/>
                    </a:lnTo>
                    <a:lnTo>
                      <a:pt x="141" y="0"/>
                    </a:lnTo>
                    <a:lnTo>
                      <a:pt x="120" y="0"/>
                    </a:lnTo>
                    <a:close/>
                  </a:path>
                </a:pathLst>
              </a:custGeom>
              <a:solidFill>
                <a:srgbClr val="F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635"/>
              <p:cNvSpPr>
                <a:spLocks noEditPoints="1"/>
              </p:cNvSpPr>
              <p:nvPr/>
            </p:nvSpPr>
            <p:spPr bwMode="auto">
              <a:xfrm>
                <a:off x="2415" y="2037"/>
                <a:ext cx="32" cy="41"/>
              </a:xfrm>
              <a:custGeom>
                <a:avLst/>
                <a:gdLst>
                  <a:gd name="T0" fmla="*/ 323 w 526"/>
                  <a:gd name="T1" fmla="*/ 655 h 657"/>
                  <a:gd name="T2" fmla="*/ 298 w 526"/>
                  <a:gd name="T3" fmla="*/ 657 h 657"/>
                  <a:gd name="T4" fmla="*/ 323 w 526"/>
                  <a:gd name="T5" fmla="*/ 655 h 657"/>
                  <a:gd name="T6" fmla="*/ 212 w 526"/>
                  <a:gd name="T7" fmla="*/ 645 h 657"/>
                  <a:gd name="T8" fmla="*/ 239 w 526"/>
                  <a:gd name="T9" fmla="*/ 650 h 657"/>
                  <a:gd name="T10" fmla="*/ 263 w 526"/>
                  <a:gd name="T11" fmla="*/ 655 h 657"/>
                  <a:gd name="T12" fmla="*/ 293 w 526"/>
                  <a:gd name="T13" fmla="*/ 657 h 657"/>
                  <a:gd name="T14" fmla="*/ 263 w 526"/>
                  <a:gd name="T15" fmla="*/ 655 h 657"/>
                  <a:gd name="T16" fmla="*/ 239 w 526"/>
                  <a:gd name="T17" fmla="*/ 650 h 657"/>
                  <a:gd name="T18" fmla="*/ 212 w 526"/>
                  <a:gd name="T19" fmla="*/ 645 h 657"/>
                  <a:gd name="T20" fmla="*/ 502 w 526"/>
                  <a:gd name="T21" fmla="*/ 506 h 657"/>
                  <a:gd name="T22" fmla="*/ 488 w 526"/>
                  <a:gd name="T23" fmla="*/ 542 h 657"/>
                  <a:gd name="T24" fmla="*/ 502 w 526"/>
                  <a:gd name="T25" fmla="*/ 506 h 657"/>
                  <a:gd name="T26" fmla="*/ 526 w 526"/>
                  <a:gd name="T27" fmla="*/ 447 h 657"/>
                  <a:gd name="T28" fmla="*/ 516 w 526"/>
                  <a:gd name="T29" fmla="*/ 476 h 657"/>
                  <a:gd name="T30" fmla="*/ 510 w 526"/>
                  <a:gd name="T31" fmla="*/ 490 h 657"/>
                  <a:gd name="T32" fmla="*/ 516 w 526"/>
                  <a:gd name="T33" fmla="*/ 476 h 657"/>
                  <a:gd name="T34" fmla="*/ 526 w 526"/>
                  <a:gd name="T35" fmla="*/ 447 h 657"/>
                  <a:gd name="T36" fmla="*/ 0 w 526"/>
                  <a:gd name="T37" fmla="*/ 0 h 657"/>
                  <a:gd name="T38" fmla="*/ 0 w 526"/>
                  <a:gd name="T39" fmla="*/ 3 h 657"/>
                  <a:gd name="T40" fmla="*/ 0 w 526"/>
                  <a:gd name="T41"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6" h="657">
                    <a:moveTo>
                      <a:pt x="323" y="655"/>
                    </a:moveTo>
                    <a:lnTo>
                      <a:pt x="298" y="657"/>
                    </a:lnTo>
                    <a:lnTo>
                      <a:pt x="323" y="655"/>
                    </a:lnTo>
                    <a:close/>
                    <a:moveTo>
                      <a:pt x="212" y="645"/>
                    </a:moveTo>
                    <a:lnTo>
                      <a:pt x="239" y="650"/>
                    </a:lnTo>
                    <a:lnTo>
                      <a:pt x="263" y="655"/>
                    </a:lnTo>
                    <a:lnTo>
                      <a:pt x="293" y="657"/>
                    </a:lnTo>
                    <a:lnTo>
                      <a:pt x="263" y="655"/>
                    </a:lnTo>
                    <a:lnTo>
                      <a:pt x="239" y="650"/>
                    </a:lnTo>
                    <a:lnTo>
                      <a:pt x="212" y="645"/>
                    </a:lnTo>
                    <a:close/>
                    <a:moveTo>
                      <a:pt x="502" y="506"/>
                    </a:moveTo>
                    <a:lnTo>
                      <a:pt x="488" y="542"/>
                    </a:lnTo>
                    <a:lnTo>
                      <a:pt x="502" y="506"/>
                    </a:lnTo>
                    <a:close/>
                    <a:moveTo>
                      <a:pt x="526" y="447"/>
                    </a:moveTo>
                    <a:lnTo>
                      <a:pt x="516" y="476"/>
                    </a:lnTo>
                    <a:lnTo>
                      <a:pt x="510" y="490"/>
                    </a:lnTo>
                    <a:lnTo>
                      <a:pt x="516" y="476"/>
                    </a:lnTo>
                    <a:lnTo>
                      <a:pt x="526" y="447"/>
                    </a:lnTo>
                    <a:close/>
                    <a:moveTo>
                      <a:pt x="0" y="0"/>
                    </a:moveTo>
                    <a:lnTo>
                      <a:pt x="0" y="3"/>
                    </a:lnTo>
                    <a:lnTo>
                      <a:pt x="0" y="0"/>
                    </a:lnTo>
                    <a:close/>
                  </a:path>
                </a:pathLst>
              </a:custGeom>
              <a:solidFill>
                <a:srgbClr val="EFB7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636"/>
              <p:cNvSpPr>
                <a:spLocks/>
              </p:cNvSpPr>
              <p:nvPr/>
            </p:nvSpPr>
            <p:spPr bwMode="auto">
              <a:xfrm>
                <a:off x="2411" y="2035"/>
                <a:ext cx="36" cy="43"/>
              </a:xfrm>
              <a:custGeom>
                <a:avLst/>
                <a:gdLst>
                  <a:gd name="T0" fmla="*/ 95 w 574"/>
                  <a:gd name="T1" fmla="*/ 5 h 692"/>
                  <a:gd name="T2" fmla="*/ 64 w 574"/>
                  <a:gd name="T3" fmla="*/ 21 h 692"/>
                  <a:gd name="T4" fmla="*/ 48 w 574"/>
                  <a:gd name="T5" fmla="*/ 35 h 692"/>
                  <a:gd name="T6" fmla="*/ 43 w 574"/>
                  <a:gd name="T7" fmla="*/ 40 h 692"/>
                  <a:gd name="T8" fmla="*/ 22 w 574"/>
                  <a:gd name="T9" fmla="*/ 116 h 692"/>
                  <a:gd name="T10" fmla="*/ 5 w 574"/>
                  <a:gd name="T11" fmla="*/ 198 h 692"/>
                  <a:gd name="T12" fmla="*/ 0 w 574"/>
                  <a:gd name="T13" fmla="*/ 295 h 692"/>
                  <a:gd name="T14" fmla="*/ 5 w 574"/>
                  <a:gd name="T15" fmla="*/ 379 h 692"/>
                  <a:gd name="T16" fmla="*/ 16 w 574"/>
                  <a:gd name="T17" fmla="*/ 433 h 692"/>
                  <a:gd name="T18" fmla="*/ 35 w 574"/>
                  <a:gd name="T19" fmla="*/ 490 h 692"/>
                  <a:gd name="T20" fmla="*/ 64 w 574"/>
                  <a:gd name="T21" fmla="*/ 541 h 692"/>
                  <a:gd name="T22" fmla="*/ 106 w 574"/>
                  <a:gd name="T23" fmla="*/ 588 h 692"/>
                  <a:gd name="T24" fmla="*/ 154 w 574"/>
                  <a:gd name="T25" fmla="*/ 628 h 692"/>
                  <a:gd name="T26" fmla="*/ 219 w 574"/>
                  <a:gd name="T27" fmla="*/ 663 h 692"/>
                  <a:gd name="T28" fmla="*/ 260 w 574"/>
                  <a:gd name="T29" fmla="*/ 680 h 692"/>
                  <a:gd name="T30" fmla="*/ 311 w 574"/>
                  <a:gd name="T31" fmla="*/ 690 h 692"/>
                  <a:gd name="T32" fmla="*/ 346 w 574"/>
                  <a:gd name="T33" fmla="*/ 692 h 692"/>
                  <a:gd name="T34" fmla="*/ 393 w 574"/>
                  <a:gd name="T35" fmla="*/ 687 h 692"/>
                  <a:gd name="T36" fmla="*/ 436 w 574"/>
                  <a:gd name="T37" fmla="*/ 674 h 692"/>
                  <a:gd name="T38" fmla="*/ 480 w 574"/>
                  <a:gd name="T39" fmla="*/ 647 h 692"/>
                  <a:gd name="T40" fmla="*/ 517 w 574"/>
                  <a:gd name="T41" fmla="*/ 607 h 692"/>
                  <a:gd name="T42" fmla="*/ 550 w 574"/>
                  <a:gd name="T43" fmla="*/ 541 h 692"/>
                  <a:gd name="T44" fmla="*/ 564 w 574"/>
                  <a:gd name="T45" fmla="*/ 511 h 692"/>
                  <a:gd name="T46" fmla="*/ 536 w 574"/>
                  <a:gd name="T47" fmla="*/ 495 h 692"/>
                  <a:gd name="T48" fmla="*/ 463 w 574"/>
                  <a:gd name="T49" fmla="*/ 511 h 692"/>
                  <a:gd name="T50" fmla="*/ 382 w 574"/>
                  <a:gd name="T51" fmla="*/ 511 h 692"/>
                  <a:gd name="T52" fmla="*/ 290 w 574"/>
                  <a:gd name="T53" fmla="*/ 487 h 692"/>
                  <a:gd name="T54" fmla="*/ 217 w 574"/>
                  <a:gd name="T55" fmla="*/ 452 h 692"/>
                  <a:gd name="T56" fmla="*/ 168 w 574"/>
                  <a:gd name="T57" fmla="*/ 403 h 692"/>
                  <a:gd name="T58" fmla="*/ 130 w 574"/>
                  <a:gd name="T59" fmla="*/ 344 h 692"/>
                  <a:gd name="T60" fmla="*/ 103 w 574"/>
                  <a:gd name="T61" fmla="*/ 276 h 692"/>
                  <a:gd name="T62" fmla="*/ 87 w 574"/>
                  <a:gd name="T63" fmla="*/ 214 h 692"/>
                  <a:gd name="T64" fmla="*/ 87 w 574"/>
                  <a:gd name="T65" fmla="*/ 154 h 692"/>
                  <a:gd name="T66" fmla="*/ 103 w 574"/>
                  <a:gd name="T67" fmla="*/ 62 h 692"/>
                  <a:gd name="T68" fmla="*/ 111 w 574"/>
                  <a:gd name="T69" fmla="*/ 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4" h="692">
                    <a:moveTo>
                      <a:pt x="111" y="0"/>
                    </a:moveTo>
                    <a:lnTo>
                      <a:pt x="95" y="5"/>
                    </a:lnTo>
                    <a:lnTo>
                      <a:pt x="81" y="14"/>
                    </a:lnTo>
                    <a:lnTo>
                      <a:pt x="64" y="21"/>
                    </a:lnTo>
                    <a:lnTo>
                      <a:pt x="52" y="33"/>
                    </a:lnTo>
                    <a:lnTo>
                      <a:pt x="48" y="35"/>
                    </a:lnTo>
                    <a:lnTo>
                      <a:pt x="48" y="38"/>
                    </a:lnTo>
                    <a:lnTo>
                      <a:pt x="43" y="40"/>
                    </a:lnTo>
                    <a:lnTo>
                      <a:pt x="38" y="62"/>
                    </a:lnTo>
                    <a:lnTo>
                      <a:pt x="22" y="116"/>
                    </a:lnTo>
                    <a:lnTo>
                      <a:pt x="13" y="154"/>
                    </a:lnTo>
                    <a:lnTo>
                      <a:pt x="5" y="198"/>
                    </a:lnTo>
                    <a:lnTo>
                      <a:pt x="0" y="243"/>
                    </a:lnTo>
                    <a:lnTo>
                      <a:pt x="0" y="295"/>
                    </a:lnTo>
                    <a:lnTo>
                      <a:pt x="0" y="349"/>
                    </a:lnTo>
                    <a:lnTo>
                      <a:pt x="5" y="379"/>
                    </a:lnTo>
                    <a:lnTo>
                      <a:pt x="8" y="406"/>
                    </a:lnTo>
                    <a:lnTo>
                      <a:pt x="16" y="433"/>
                    </a:lnTo>
                    <a:lnTo>
                      <a:pt x="24" y="463"/>
                    </a:lnTo>
                    <a:lnTo>
                      <a:pt x="35" y="490"/>
                    </a:lnTo>
                    <a:lnTo>
                      <a:pt x="48" y="514"/>
                    </a:lnTo>
                    <a:lnTo>
                      <a:pt x="64" y="541"/>
                    </a:lnTo>
                    <a:lnTo>
                      <a:pt x="83" y="563"/>
                    </a:lnTo>
                    <a:lnTo>
                      <a:pt x="106" y="588"/>
                    </a:lnTo>
                    <a:lnTo>
                      <a:pt x="127" y="609"/>
                    </a:lnTo>
                    <a:lnTo>
                      <a:pt x="154" y="628"/>
                    </a:lnTo>
                    <a:lnTo>
                      <a:pt x="187" y="647"/>
                    </a:lnTo>
                    <a:lnTo>
                      <a:pt x="219" y="663"/>
                    </a:lnTo>
                    <a:lnTo>
                      <a:pt x="257" y="677"/>
                    </a:lnTo>
                    <a:lnTo>
                      <a:pt x="260" y="680"/>
                    </a:lnTo>
                    <a:lnTo>
                      <a:pt x="287" y="685"/>
                    </a:lnTo>
                    <a:lnTo>
                      <a:pt x="311" y="690"/>
                    </a:lnTo>
                    <a:lnTo>
                      <a:pt x="341" y="692"/>
                    </a:lnTo>
                    <a:lnTo>
                      <a:pt x="346" y="692"/>
                    </a:lnTo>
                    <a:lnTo>
                      <a:pt x="371" y="690"/>
                    </a:lnTo>
                    <a:lnTo>
                      <a:pt x="393" y="687"/>
                    </a:lnTo>
                    <a:lnTo>
                      <a:pt x="414" y="682"/>
                    </a:lnTo>
                    <a:lnTo>
                      <a:pt x="436" y="674"/>
                    </a:lnTo>
                    <a:lnTo>
                      <a:pt x="458" y="663"/>
                    </a:lnTo>
                    <a:lnTo>
                      <a:pt x="480" y="647"/>
                    </a:lnTo>
                    <a:lnTo>
                      <a:pt x="501" y="628"/>
                    </a:lnTo>
                    <a:lnTo>
                      <a:pt x="517" y="607"/>
                    </a:lnTo>
                    <a:lnTo>
                      <a:pt x="536" y="577"/>
                    </a:lnTo>
                    <a:lnTo>
                      <a:pt x="550" y="541"/>
                    </a:lnTo>
                    <a:lnTo>
                      <a:pt x="558" y="525"/>
                    </a:lnTo>
                    <a:lnTo>
                      <a:pt x="564" y="511"/>
                    </a:lnTo>
                    <a:lnTo>
                      <a:pt x="574" y="482"/>
                    </a:lnTo>
                    <a:lnTo>
                      <a:pt x="536" y="495"/>
                    </a:lnTo>
                    <a:lnTo>
                      <a:pt x="501" y="506"/>
                    </a:lnTo>
                    <a:lnTo>
                      <a:pt x="463" y="511"/>
                    </a:lnTo>
                    <a:lnTo>
                      <a:pt x="426" y="514"/>
                    </a:lnTo>
                    <a:lnTo>
                      <a:pt x="382" y="511"/>
                    </a:lnTo>
                    <a:lnTo>
                      <a:pt x="336" y="504"/>
                    </a:lnTo>
                    <a:lnTo>
                      <a:pt x="290" y="487"/>
                    </a:lnTo>
                    <a:lnTo>
                      <a:pt x="247" y="468"/>
                    </a:lnTo>
                    <a:lnTo>
                      <a:pt x="217" y="452"/>
                    </a:lnTo>
                    <a:lnTo>
                      <a:pt x="189" y="428"/>
                    </a:lnTo>
                    <a:lnTo>
                      <a:pt x="168" y="403"/>
                    </a:lnTo>
                    <a:lnTo>
                      <a:pt x="149" y="374"/>
                    </a:lnTo>
                    <a:lnTo>
                      <a:pt x="130" y="344"/>
                    </a:lnTo>
                    <a:lnTo>
                      <a:pt x="116" y="311"/>
                    </a:lnTo>
                    <a:lnTo>
                      <a:pt x="103" y="276"/>
                    </a:lnTo>
                    <a:lnTo>
                      <a:pt x="92" y="243"/>
                    </a:lnTo>
                    <a:lnTo>
                      <a:pt x="87" y="214"/>
                    </a:lnTo>
                    <a:lnTo>
                      <a:pt x="87" y="184"/>
                    </a:lnTo>
                    <a:lnTo>
                      <a:pt x="87" y="154"/>
                    </a:lnTo>
                    <a:lnTo>
                      <a:pt x="92" y="125"/>
                    </a:lnTo>
                    <a:lnTo>
                      <a:pt x="103" y="62"/>
                    </a:lnTo>
                    <a:lnTo>
                      <a:pt x="108" y="33"/>
                    </a:lnTo>
                    <a:lnTo>
                      <a:pt x="111" y="0"/>
                    </a:lnTo>
                    <a:close/>
                  </a:path>
                </a:pathLst>
              </a:custGeom>
              <a:solidFill>
                <a:srgbClr val="ECA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637"/>
              <p:cNvSpPr>
                <a:spLocks/>
              </p:cNvSpPr>
              <p:nvPr/>
            </p:nvSpPr>
            <p:spPr bwMode="auto">
              <a:xfrm>
                <a:off x="2485" y="2081"/>
                <a:ext cx="41" cy="97"/>
              </a:xfrm>
              <a:custGeom>
                <a:avLst/>
                <a:gdLst>
                  <a:gd name="T0" fmla="*/ 70 w 653"/>
                  <a:gd name="T1" fmla="*/ 55 h 1555"/>
                  <a:gd name="T2" fmla="*/ 201 w 653"/>
                  <a:gd name="T3" fmla="*/ 123 h 1555"/>
                  <a:gd name="T4" fmla="*/ 326 w 653"/>
                  <a:gd name="T5" fmla="*/ 203 h 1555"/>
                  <a:gd name="T6" fmla="*/ 436 w 653"/>
                  <a:gd name="T7" fmla="*/ 301 h 1555"/>
                  <a:gd name="T8" fmla="*/ 518 w 653"/>
                  <a:gd name="T9" fmla="*/ 393 h 1555"/>
                  <a:gd name="T10" fmla="*/ 566 w 653"/>
                  <a:gd name="T11" fmla="*/ 469 h 1555"/>
                  <a:gd name="T12" fmla="*/ 601 w 653"/>
                  <a:gd name="T13" fmla="*/ 548 h 1555"/>
                  <a:gd name="T14" fmla="*/ 626 w 653"/>
                  <a:gd name="T15" fmla="*/ 626 h 1555"/>
                  <a:gd name="T16" fmla="*/ 634 w 653"/>
                  <a:gd name="T17" fmla="*/ 704 h 1555"/>
                  <a:gd name="T18" fmla="*/ 634 w 653"/>
                  <a:gd name="T19" fmla="*/ 783 h 1555"/>
                  <a:gd name="T20" fmla="*/ 624 w 653"/>
                  <a:gd name="T21" fmla="*/ 862 h 1555"/>
                  <a:gd name="T22" fmla="*/ 601 w 653"/>
                  <a:gd name="T23" fmla="*/ 940 h 1555"/>
                  <a:gd name="T24" fmla="*/ 572 w 653"/>
                  <a:gd name="T25" fmla="*/ 1016 h 1555"/>
                  <a:gd name="T26" fmla="*/ 515 w 653"/>
                  <a:gd name="T27" fmla="*/ 1127 h 1555"/>
                  <a:gd name="T28" fmla="*/ 420 w 653"/>
                  <a:gd name="T29" fmla="*/ 1271 h 1555"/>
                  <a:gd name="T30" fmla="*/ 309 w 653"/>
                  <a:gd name="T31" fmla="*/ 1405 h 1555"/>
                  <a:gd name="T32" fmla="*/ 190 w 653"/>
                  <a:gd name="T33" fmla="*/ 1525 h 1555"/>
                  <a:gd name="T34" fmla="*/ 182 w 653"/>
                  <a:gd name="T35" fmla="*/ 1539 h 1555"/>
                  <a:gd name="T36" fmla="*/ 176 w 653"/>
                  <a:gd name="T37" fmla="*/ 1555 h 1555"/>
                  <a:gd name="T38" fmla="*/ 279 w 653"/>
                  <a:gd name="T39" fmla="*/ 1449 h 1555"/>
                  <a:gd name="T40" fmla="*/ 382 w 653"/>
                  <a:gd name="T41" fmla="*/ 1332 h 1555"/>
                  <a:gd name="T42" fmla="*/ 477 w 653"/>
                  <a:gd name="T43" fmla="*/ 1208 h 1555"/>
                  <a:gd name="T44" fmla="*/ 558 w 653"/>
                  <a:gd name="T45" fmla="*/ 1075 h 1555"/>
                  <a:gd name="T46" fmla="*/ 604 w 653"/>
                  <a:gd name="T47" fmla="*/ 970 h 1555"/>
                  <a:gd name="T48" fmla="*/ 629 w 653"/>
                  <a:gd name="T49" fmla="*/ 899 h 1555"/>
                  <a:gd name="T50" fmla="*/ 645 w 653"/>
                  <a:gd name="T51" fmla="*/ 826 h 1555"/>
                  <a:gd name="T52" fmla="*/ 653 w 653"/>
                  <a:gd name="T53" fmla="*/ 753 h 1555"/>
                  <a:gd name="T54" fmla="*/ 653 w 653"/>
                  <a:gd name="T55" fmla="*/ 678 h 1555"/>
                  <a:gd name="T56" fmla="*/ 643 w 653"/>
                  <a:gd name="T57" fmla="*/ 602 h 1555"/>
                  <a:gd name="T58" fmla="*/ 620 w 653"/>
                  <a:gd name="T59" fmla="*/ 525 h 1555"/>
                  <a:gd name="T60" fmla="*/ 585 w 653"/>
                  <a:gd name="T61" fmla="*/ 445 h 1555"/>
                  <a:gd name="T62" fmla="*/ 533 w 653"/>
                  <a:gd name="T63" fmla="*/ 363 h 1555"/>
                  <a:gd name="T64" fmla="*/ 472 w 653"/>
                  <a:gd name="T65" fmla="*/ 288 h 1555"/>
                  <a:gd name="T66" fmla="*/ 401 w 653"/>
                  <a:gd name="T67" fmla="*/ 220 h 1555"/>
                  <a:gd name="T68" fmla="*/ 319 w 653"/>
                  <a:gd name="T69" fmla="*/ 158 h 1555"/>
                  <a:gd name="T70" fmla="*/ 236 w 653"/>
                  <a:gd name="T71" fmla="*/ 104 h 1555"/>
                  <a:gd name="T72" fmla="*/ 149 w 653"/>
                  <a:gd name="T73" fmla="*/ 55 h 1555"/>
                  <a:gd name="T74" fmla="*/ 60 w 653"/>
                  <a:gd name="T75" fmla="*/ 17 h 1555"/>
                  <a:gd name="T76" fmla="*/ 0 w 653"/>
                  <a:gd name="T77" fmla="*/ 28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3" h="1555">
                    <a:moveTo>
                      <a:pt x="0" y="28"/>
                    </a:moveTo>
                    <a:lnTo>
                      <a:pt x="70" y="55"/>
                    </a:lnTo>
                    <a:lnTo>
                      <a:pt x="136" y="87"/>
                    </a:lnTo>
                    <a:lnTo>
                      <a:pt x="201" y="123"/>
                    </a:lnTo>
                    <a:lnTo>
                      <a:pt x="265" y="160"/>
                    </a:lnTo>
                    <a:lnTo>
                      <a:pt x="326" y="203"/>
                    </a:lnTo>
                    <a:lnTo>
                      <a:pt x="382" y="252"/>
                    </a:lnTo>
                    <a:lnTo>
                      <a:pt x="436" y="301"/>
                    </a:lnTo>
                    <a:lnTo>
                      <a:pt x="485" y="355"/>
                    </a:lnTo>
                    <a:lnTo>
                      <a:pt x="518" y="393"/>
                    </a:lnTo>
                    <a:lnTo>
                      <a:pt x="545" y="431"/>
                    </a:lnTo>
                    <a:lnTo>
                      <a:pt x="566" y="469"/>
                    </a:lnTo>
                    <a:lnTo>
                      <a:pt x="585" y="507"/>
                    </a:lnTo>
                    <a:lnTo>
                      <a:pt x="601" y="548"/>
                    </a:lnTo>
                    <a:lnTo>
                      <a:pt x="615" y="586"/>
                    </a:lnTo>
                    <a:lnTo>
                      <a:pt x="626" y="626"/>
                    </a:lnTo>
                    <a:lnTo>
                      <a:pt x="631" y="664"/>
                    </a:lnTo>
                    <a:lnTo>
                      <a:pt x="634" y="704"/>
                    </a:lnTo>
                    <a:lnTo>
                      <a:pt x="637" y="742"/>
                    </a:lnTo>
                    <a:lnTo>
                      <a:pt x="634" y="783"/>
                    </a:lnTo>
                    <a:lnTo>
                      <a:pt x="629" y="821"/>
                    </a:lnTo>
                    <a:lnTo>
                      <a:pt x="624" y="862"/>
                    </a:lnTo>
                    <a:lnTo>
                      <a:pt x="613" y="899"/>
                    </a:lnTo>
                    <a:lnTo>
                      <a:pt x="601" y="940"/>
                    </a:lnTo>
                    <a:lnTo>
                      <a:pt x="589" y="977"/>
                    </a:lnTo>
                    <a:lnTo>
                      <a:pt x="572" y="1016"/>
                    </a:lnTo>
                    <a:lnTo>
                      <a:pt x="556" y="1054"/>
                    </a:lnTo>
                    <a:lnTo>
                      <a:pt x="515" y="1127"/>
                    </a:lnTo>
                    <a:lnTo>
                      <a:pt x="469" y="1200"/>
                    </a:lnTo>
                    <a:lnTo>
                      <a:pt x="420" y="1271"/>
                    </a:lnTo>
                    <a:lnTo>
                      <a:pt x="366" y="1341"/>
                    </a:lnTo>
                    <a:lnTo>
                      <a:pt x="309" y="1405"/>
                    </a:lnTo>
                    <a:lnTo>
                      <a:pt x="249" y="1466"/>
                    </a:lnTo>
                    <a:lnTo>
                      <a:pt x="190" y="1525"/>
                    </a:lnTo>
                    <a:lnTo>
                      <a:pt x="187" y="1530"/>
                    </a:lnTo>
                    <a:lnTo>
                      <a:pt x="182" y="1539"/>
                    </a:lnTo>
                    <a:lnTo>
                      <a:pt x="178" y="1546"/>
                    </a:lnTo>
                    <a:lnTo>
                      <a:pt x="176" y="1555"/>
                    </a:lnTo>
                    <a:lnTo>
                      <a:pt x="228" y="1503"/>
                    </a:lnTo>
                    <a:lnTo>
                      <a:pt x="279" y="1449"/>
                    </a:lnTo>
                    <a:lnTo>
                      <a:pt x="331" y="1393"/>
                    </a:lnTo>
                    <a:lnTo>
                      <a:pt x="382" y="1332"/>
                    </a:lnTo>
                    <a:lnTo>
                      <a:pt x="431" y="1273"/>
                    </a:lnTo>
                    <a:lnTo>
                      <a:pt x="477" y="1208"/>
                    </a:lnTo>
                    <a:lnTo>
                      <a:pt x="521" y="1143"/>
                    </a:lnTo>
                    <a:lnTo>
                      <a:pt x="558" y="1075"/>
                    </a:lnTo>
                    <a:lnTo>
                      <a:pt x="591" y="1005"/>
                    </a:lnTo>
                    <a:lnTo>
                      <a:pt x="604" y="970"/>
                    </a:lnTo>
                    <a:lnTo>
                      <a:pt x="618" y="935"/>
                    </a:lnTo>
                    <a:lnTo>
                      <a:pt x="629" y="899"/>
                    </a:lnTo>
                    <a:lnTo>
                      <a:pt x="637" y="862"/>
                    </a:lnTo>
                    <a:lnTo>
                      <a:pt x="645" y="826"/>
                    </a:lnTo>
                    <a:lnTo>
                      <a:pt x="650" y="789"/>
                    </a:lnTo>
                    <a:lnTo>
                      <a:pt x="653" y="753"/>
                    </a:lnTo>
                    <a:lnTo>
                      <a:pt x="653" y="715"/>
                    </a:lnTo>
                    <a:lnTo>
                      <a:pt x="653" y="678"/>
                    </a:lnTo>
                    <a:lnTo>
                      <a:pt x="648" y="640"/>
                    </a:lnTo>
                    <a:lnTo>
                      <a:pt x="643" y="602"/>
                    </a:lnTo>
                    <a:lnTo>
                      <a:pt x="631" y="563"/>
                    </a:lnTo>
                    <a:lnTo>
                      <a:pt x="620" y="525"/>
                    </a:lnTo>
                    <a:lnTo>
                      <a:pt x="604" y="488"/>
                    </a:lnTo>
                    <a:lnTo>
                      <a:pt x="585" y="445"/>
                    </a:lnTo>
                    <a:lnTo>
                      <a:pt x="561" y="404"/>
                    </a:lnTo>
                    <a:lnTo>
                      <a:pt x="533" y="363"/>
                    </a:lnTo>
                    <a:lnTo>
                      <a:pt x="504" y="325"/>
                    </a:lnTo>
                    <a:lnTo>
                      <a:pt x="472" y="288"/>
                    </a:lnTo>
                    <a:lnTo>
                      <a:pt x="436" y="252"/>
                    </a:lnTo>
                    <a:lnTo>
                      <a:pt x="401" y="220"/>
                    </a:lnTo>
                    <a:lnTo>
                      <a:pt x="361" y="188"/>
                    </a:lnTo>
                    <a:lnTo>
                      <a:pt x="319" y="158"/>
                    </a:lnTo>
                    <a:lnTo>
                      <a:pt x="279" y="130"/>
                    </a:lnTo>
                    <a:lnTo>
                      <a:pt x="236" y="104"/>
                    </a:lnTo>
                    <a:lnTo>
                      <a:pt x="192" y="80"/>
                    </a:lnTo>
                    <a:lnTo>
                      <a:pt x="149" y="55"/>
                    </a:lnTo>
                    <a:lnTo>
                      <a:pt x="105" y="36"/>
                    </a:lnTo>
                    <a:lnTo>
                      <a:pt x="60" y="17"/>
                    </a:lnTo>
                    <a:lnTo>
                      <a:pt x="16" y="0"/>
                    </a:lnTo>
                    <a:lnTo>
                      <a:pt x="0" y="28"/>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638"/>
              <p:cNvSpPr>
                <a:spLocks/>
              </p:cNvSpPr>
              <p:nvPr/>
            </p:nvSpPr>
            <p:spPr bwMode="auto">
              <a:xfrm>
                <a:off x="2588" y="2073"/>
                <a:ext cx="87" cy="104"/>
              </a:xfrm>
              <a:custGeom>
                <a:avLst/>
                <a:gdLst>
                  <a:gd name="T0" fmla="*/ 0 w 1393"/>
                  <a:gd name="T1" fmla="*/ 64 h 1667"/>
                  <a:gd name="T2" fmla="*/ 0 w 1393"/>
                  <a:gd name="T3" fmla="*/ 143 h 1667"/>
                  <a:gd name="T4" fmla="*/ 13 w 1393"/>
                  <a:gd name="T5" fmla="*/ 221 h 1667"/>
                  <a:gd name="T6" fmla="*/ 35 w 1393"/>
                  <a:gd name="T7" fmla="*/ 299 h 1667"/>
                  <a:gd name="T8" fmla="*/ 62 w 1393"/>
                  <a:gd name="T9" fmla="*/ 376 h 1667"/>
                  <a:gd name="T10" fmla="*/ 116 w 1393"/>
                  <a:gd name="T11" fmla="*/ 487 h 1667"/>
                  <a:gd name="T12" fmla="*/ 197 w 1393"/>
                  <a:gd name="T13" fmla="*/ 617 h 1667"/>
                  <a:gd name="T14" fmla="*/ 263 w 1393"/>
                  <a:gd name="T15" fmla="*/ 701 h 1667"/>
                  <a:gd name="T16" fmla="*/ 330 w 1393"/>
                  <a:gd name="T17" fmla="*/ 779 h 1667"/>
                  <a:gd name="T18" fmla="*/ 406 w 1393"/>
                  <a:gd name="T19" fmla="*/ 855 h 1667"/>
                  <a:gd name="T20" fmla="*/ 568 w 1393"/>
                  <a:gd name="T21" fmla="*/ 990 h 1667"/>
                  <a:gd name="T22" fmla="*/ 740 w 1393"/>
                  <a:gd name="T23" fmla="*/ 1109 h 1667"/>
                  <a:gd name="T24" fmla="*/ 869 w 1393"/>
                  <a:gd name="T25" fmla="*/ 1188 h 1667"/>
                  <a:gd name="T26" fmla="*/ 997 w 1393"/>
                  <a:gd name="T27" fmla="*/ 1252 h 1667"/>
                  <a:gd name="T28" fmla="*/ 1076 w 1393"/>
                  <a:gd name="T29" fmla="*/ 1301 h 1667"/>
                  <a:gd name="T30" fmla="*/ 1149 w 1393"/>
                  <a:gd name="T31" fmla="*/ 1361 h 1667"/>
                  <a:gd name="T32" fmla="*/ 1247 w 1393"/>
                  <a:gd name="T33" fmla="*/ 1466 h 1667"/>
                  <a:gd name="T34" fmla="*/ 1306 w 1393"/>
                  <a:gd name="T35" fmla="*/ 1542 h 1667"/>
                  <a:gd name="T36" fmla="*/ 1355 w 1393"/>
                  <a:gd name="T37" fmla="*/ 1626 h 1667"/>
                  <a:gd name="T38" fmla="*/ 1379 w 1393"/>
                  <a:gd name="T39" fmla="*/ 1661 h 1667"/>
                  <a:gd name="T40" fmla="*/ 1390 w 1393"/>
                  <a:gd name="T41" fmla="*/ 1645 h 1667"/>
                  <a:gd name="T42" fmla="*/ 1374 w 1393"/>
                  <a:gd name="T43" fmla="*/ 1600 h 1667"/>
                  <a:gd name="T44" fmla="*/ 1327 w 1393"/>
                  <a:gd name="T45" fmla="*/ 1527 h 1667"/>
                  <a:gd name="T46" fmla="*/ 1247 w 1393"/>
                  <a:gd name="T47" fmla="*/ 1424 h 1667"/>
                  <a:gd name="T48" fmla="*/ 1154 w 1393"/>
                  <a:gd name="T49" fmla="*/ 1325 h 1667"/>
                  <a:gd name="T50" fmla="*/ 1087 w 1393"/>
                  <a:gd name="T51" fmla="*/ 1271 h 1667"/>
                  <a:gd name="T52" fmla="*/ 972 w 1393"/>
                  <a:gd name="T53" fmla="*/ 1207 h 1667"/>
                  <a:gd name="T54" fmla="*/ 799 w 1393"/>
                  <a:gd name="T55" fmla="*/ 1109 h 1667"/>
                  <a:gd name="T56" fmla="*/ 620 w 1393"/>
                  <a:gd name="T57" fmla="*/ 988 h 1667"/>
                  <a:gd name="T58" fmla="*/ 453 w 1393"/>
                  <a:gd name="T59" fmla="*/ 852 h 1667"/>
                  <a:gd name="T60" fmla="*/ 338 w 1393"/>
                  <a:gd name="T61" fmla="*/ 739 h 1667"/>
                  <a:gd name="T62" fmla="*/ 268 w 1393"/>
                  <a:gd name="T63" fmla="*/ 657 h 1667"/>
                  <a:gd name="T64" fmla="*/ 187 w 1393"/>
                  <a:gd name="T65" fmla="*/ 551 h 1667"/>
                  <a:gd name="T66" fmla="*/ 103 w 1393"/>
                  <a:gd name="T67" fmla="*/ 405 h 1667"/>
                  <a:gd name="T68" fmla="*/ 67 w 1393"/>
                  <a:gd name="T69" fmla="*/ 327 h 1667"/>
                  <a:gd name="T70" fmla="*/ 40 w 1393"/>
                  <a:gd name="T71" fmla="*/ 245 h 1667"/>
                  <a:gd name="T72" fmla="*/ 21 w 1393"/>
                  <a:gd name="T73" fmla="*/ 162 h 1667"/>
                  <a:gd name="T74" fmla="*/ 13 w 1393"/>
                  <a:gd name="T75" fmla="*/ 80 h 1667"/>
                  <a:gd name="T76" fmla="*/ 18 w 1393"/>
                  <a:gd name="T77" fmla="*/ 0 h 1667"/>
                  <a:gd name="T78" fmla="*/ 13 w 1393"/>
                  <a:gd name="T79" fmla="*/ 12 h 1667"/>
                  <a:gd name="T80" fmla="*/ 5 w 1393"/>
                  <a:gd name="T81" fmla="*/ 26 h 1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3" h="1667">
                    <a:moveTo>
                      <a:pt x="5" y="26"/>
                    </a:moveTo>
                    <a:lnTo>
                      <a:pt x="0" y="64"/>
                    </a:lnTo>
                    <a:lnTo>
                      <a:pt x="0" y="104"/>
                    </a:lnTo>
                    <a:lnTo>
                      <a:pt x="0" y="143"/>
                    </a:lnTo>
                    <a:lnTo>
                      <a:pt x="5" y="184"/>
                    </a:lnTo>
                    <a:lnTo>
                      <a:pt x="13" y="221"/>
                    </a:lnTo>
                    <a:lnTo>
                      <a:pt x="21" y="262"/>
                    </a:lnTo>
                    <a:lnTo>
                      <a:pt x="35" y="299"/>
                    </a:lnTo>
                    <a:lnTo>
                      <a:pt x="49" y="337"/>
                    </a:lnTo>
                    <a:lnTo>
                      <a:pt x="62" y="376"/>
                    </a:lnTo>
                    <a:lnTo>
                      <a:pt x="79" y="414"/>
                    </a:lnTo>
                    <a:lnTo>
                      <a:pt x="116" y="487"/>
                    </a:lnTo>
                    <a:lnTo>
                      <a:pt x="157" y="554"/>
                    </a:lnTo>
                    <a:lnTo>
                      <a:pt x="197" y="617"/>
                    </a:lnTo>
                    <a:lnTo>
                      <a:pt x="230" y="659"/>
                    </a:lnTo>
                    <a:lnTo>
                      <a:pt x="263" y="701"/>
                    </a:lnTo>
                    <a:lnTo>
                      <a:pt x="295" y="741"/>
                    </a:lnTo>
                    <a:lnTo>
                      <a:pt x="330" y="779"/>
                    </a:lnTo>
                    <a:lnTo>
                      <a:pt x="368" y="817"/>
                    </a:lnTo>
                    <a:lnTo>
                      <a:pt x="406" y="855"/>
                    </a:lnTo>
                    <a:lnTo>
                      <a:pt x="485" y="923"/>
                    </a:lnTo>
                    <a:lnTo>
                      <a:pt x="568" y="990"/>
                    </a:lnTo>
                    <a:lnTo>
                      <a:pt x="653" y="1050"/>
                    </a:lnTo>
                    <a:lnTo>
                      <a:pt x="740" y="1109"/>
                    </a:lnTo>
                    <a:lnTo>
                      <a:pt x="829" y="1163"/>
                    </a:lnTo>
                    <a:lnTo>
                      <a:pt x="869" y="1188"/>
                    </a:lnTo>
                    <a:lnTo>
                      <a:pt x="913" y="1209"/>
                    </a:lnTo>
                    <a:lnTo>
                      <a:pt x="997" y="1252"/>
                    </a:lnTo>
                    <a:lnTo>
                      <a:pt x="1038" y="1277"/>
                    </a:lnTo>
                    <a:lnTo>
                      <a:pt x="1076" y="1301"/>
                    </a:lnTo>
                    <a:lnTo>
                      <a:pt x="1113" y="1332"/>
                    </a:lnTo>
                    <a:lnTo>
                      <a:pt x="1149" y="1361"/>
                    </a:lnTo>
                    <a:lnTo>
                      <a:pt x="1214" y="1431"/>
                    </a:lnTo>
                    <a:lnTo>
                      <a:pt x="1247" y="1466"/>
                    </a:lnTo>
                    <a:lnTo>
                      <a:pt x="1276" y="1504"/>
                    </a:lnTo>
                    <a:lnTo>
                      <a:pt x="1306" y="1542"/>
                    </a:lnTo>
                    <a:lnTo>
                      <a:pt x="1333" y="1583"/>
                    </a:lnTo>
                    <a:lnTo>
                      <a:pt x="1355" y="1626"/>
                    </a:lnTo>
                    <a:lnTo>
                      <a:pt x="1376" y="1667"/>
                    </a:lnTo>
                    <a:lnTo>
                      <a:pt x="1379" y="1661"/>
                    </a:lnTo>
                    <a:lnTo>
                      <a:pt x="1384" y="1654"/>
                    </a:lnTo>
                    <a:lnTo>
                      <a:pt x="1390" y="1645"/>
                    </a:lnTo>
                    <a:lnTo>
                      <a:pt x="1393" y="1640"/>
                    </a:lnTo>
                    <a:lnTo>
                      <a:pt x="1374" y="1600"/>
                    </a:lnTo>
                    <a:lnTo>
                      <a:pt x="1352" y="1562"/>
                    </a:lnTo>
                    <a:lnTo>
                      <a:pt x="1327" y="1527"/>
                    </a:lnTo>
                    <a:lnTo>
                      <a:pt x="1303" y="1491"/>
                    </a:lnTo>
                    <a:lnTo>
                      <a:pt x="1247" y="1424"/>
                    </a:lnTo>
                    <a:lnTo>
                      <a:pt x="1186" y="1358"/>
                    </a:lnTo>
                    <a:lnTo>
                      <a:pt x="1154" y="1325"/>
                    </a:lnTo>
                    <a:lnTo>
                      <a:pt x="1122" y="1296"/>
                    </a:lnTo>
                    <a:lnTo>
                      <a:pt x="1087" y="1271"/>
                    </a:lnTo>
                    <a:lnTo>
                      <a:pt x="1048" y="1250"/>
                    </a:lnTo>
                    <a:lnTo>
                      <a:pt x="972" y="1207"/>
                    </a:lnTo>
                    <a:lnTo>
                      <a:pt x="894" y="1163"/>
                    </a:lnTo>
                    <a:lnTo>
                      <a:pt x="799" y="1109"/>
                    </a:lnTo>
                    <a:lnTo>
                      <a:pt x="709" y="1050"/>
                    </a:lnTo>
                    <a:lnTo>
                      <a:pt x="620" y="988"/>
                    </a:lnTo>
                    <a:lnTo>
                      <a:pt x="533" y="923"/>
                    </a:lnTo>
                    <a:lnTo>
                      <a:pt x="453" y="852"/>
                    </a:lnTo>
                    <a:lnTo>
                      <a:pt x="373" y="776"/>
                    </a:lnTo>
                    <a:lnTo>
                      <a:pt x="338" y="739"/>
                    </a:lnTo>
                    <a:lnTo>
                      <a:pt x="300" y="697"/>
                    </a:lnTo>
                    <a:lnTo>
                      <a:pt x="268" y="657"/>
                    </a:lnTo>
                    <a:lnTo>
                      <a:pt x="232" y="614"/>
                    </a:lnTo>
                    <a:lnTo>
                      <a:pt x="187" y="551"/>
                    </a:lnTo>
                    <a:lnTo>
                      <a:pt x="143" y="481"/>
                    </a:lnTo>
                    <a:lnTo>
                      <a:pt x="103" y="405"/>
                    </a:lnTo>
                    <a:lnTo>
                      <a:pt x="84" y="365"/>
                    </a:lnTo>
                    <a:lnTo>
                      <a:pt x="67" y="327"/>
                    </a:lnTo>
                    <a:lnTo>
                      <a:pt x="54" y="287"/>
                    </a:lnTo>
                    <a:lnTo>
                      <a:pt x="40" y="245"/>
                    </a:lnTo>
                    <a:lnTo>
                      <a:pt x="30" y="202"/>
                    </a:lnTo>
                    <a:lnTo>
                      <a:pt x="21" y="162"/>
                    </a:lnTo>
                    <a:lnTo>
                      <a:pt x="16" y="121"/>
                    </a:lnTo>
                    <a:lnTo>
                      <a:pt x="13" y="80"/>
                    </a:lnTo>
                    <a:lnTo>
                      <a:pt x="16" y="40"/>
                    </a:lnTo>
                    <a:lnTo>
                      <a:pt x="18" y="0"/>
                    </a:lnTo>
                    <a:lnTo>
                      <a:pt x="16" y="5"/>
                    </a:lnTo>
                    <a:lnTo>
                      <a:pt x="13" y="12"/>
                    </a:lnTo>
                    <a:lnTo>
                      <a:pt x="8" y="19"/>
                    </a:lnTo>
                    <a:lnTo>
                      <a:pt x="5" y="26"/>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639"/>
              <p:cNvSpPr>
                <a:spLocks/>
              </p:cNvSpPr>
              <p:nvPr/>
            </p:nvSpPr>
            <p:spPr bwMode="auto">
              <a:xfrm>
                <a:off x="2781" y="2098"/>
                <a:ext cx="214" cy="73"/>
              </a:xfrm>
              <a:custGeom>
                <a:avLst/>
                <a:gdLst>
                  <a:gd name="T0" fmla="*/ 222 w 3423"/>
                  <a:gd name="T1" fmla="*/ 728 h 1167"/>
                  <a:gd name="T2" fmla="*/ 537 w 3423"/>
                  <a:gd name="T3" fmla="*/ 747 h 1167"/>
                  <a:gd name="T4" fmla="*/ 840 w 3423"/>
                  <a:gd name="T5" fmla="*/ 741 h 1167"/>
                  <a:gd name="T6" fmla="*/ 1133 w 3423"/>
                  <a:gd name="T7" fmla="*/ 717 h 1167"/>
                  <a:gd name="T8" fmla="*/ 1415 w 3423"/>
                  <a:gd name="T9" fmla="*/ 674 h 1167"/>
                  <a:gd name="T10" fmla="*/ 1678 w 3423"/>
                  <a:gd name="T11" fmla="*/ 620 h 1167"/>
                  <a:gd name="T12" fmla="*/ 1927 w 3423"/>
                  <a:gd name="T13" fmla="*/ 555 h 1167"/>
                  <a:gd name="T14" fmla="*/ 2158 w 3423"/>
                  <a:gd name="T15" fmla="*/ 482 h 1167"/>
                  <a:gd name="T16" fmla="*/ 2369 w 3423"/>
                  <a:gd name="T17" fmla="*/ 404 h 1167"/>
                  <a:gd name="T18" fmla="*/ 2562 w 3423"/>
                  <a:gd name="T19" fmla="*/ 324 h 1167"/>
                  <a:gd name="T20" fmla="*/ 2802 w 3423"/>
                  <a:gd name="T21" fmla="*/ 211 h 1167"/>
                  <a:gd name="T22" fmla="*/ 3039 w 3423"/>
                  <a:gd name="T23" fmla="*/ 86 h 1167"/>
                  <a:gd name="T24" fmla="*/ 3178 w 3423"/>
                  <a:gd name="T25" fmla="*/ 0 h 1167"/>
                  <a:gd name="T26" fmla="*/ 3258 w 3423"/>
                  <a:gd name="T27" fmla="*/ 68 h 1167"/>
                  <a:gd name="T28" fmla="*/ 3347 w 3423"/>
                  <a:gd name="T29" fmla="*/ 154 h 1167"/>
                  <a:gd name="T30" fmla="*/ 3401 w 3423"/>
                  <a:gd name="T31" fmla="*/ 219 h 1167"/>
                  <a:gd name="T32" fmla="*/ 3420 w 3423"/>
                  <a:gd name="T33" fmla="*/ 256 h 1167"/>
                  <a:gd name="T34" fmla="*/ 3417 w 3423"/>
                  <a:gd name="T35" fmla="*/ 287 h 1167"/>
                  <a:gd name="T36" fmla="*/ 3396 w 3423"/>
                  <a:gd name="T37" fmla="*/ 327 h 1167"/>
                  <a:gd name="T38" fmla="*/ 3344 w 3423"/>
                  <a:gd name="T39" fmla="*/ 390 h 1167"/>
                  <a:gd name="T40" fmla="*/ 3252 w 3423"/>
                  <a:gd name="T41" fmla="*/ 470 h 1167"/>
                  <a:gd name="T42" fmla="*/ 3000 w 3423"/>
                  <a:gd name="T43" fmla="*/ 600 h 1167"/>
                  <a:gd name="T44" fmla="*/ 2778 w 3423"/>
                  <a:gd name="T45" fmla="*/ 706 h 1167"/>
                  <a:gd name="T46" fmla="*/ 2621 w 3423"/>
                  <a:gd name="T47" fmla="*/ 771 h 1167"/>
                  <a:gd name="T48" fmla="*/ 2501 w 3423"/>
                  <a:gd name="T49" fmla="*/ 812 h 1167"/>
                  <a:gd name="T50" fmla="*/ 2168 w 3423"/>
                  <a:gd name="T51" fmla="*/ 910 h 1167"/>
                  <a:gd name="T52" fmla="*/ 1843 w 3423"/>
                  <a:gd name="T53" fmla="*/ 993 h 1167"/>
                  <a:gd name="T54" fmla="*/ 1474 w 3423"/>
                  <a:gd name="T55" fmla="*/ 1075 h 1167"/>
                  <a:gd name="T56" fmla="*/ 1190 w 3423"/>
                  <a:gd name="T57" fmla="*/ 1126 h 1167"/>
                  <a:gd name="T58" fmla="*/ 1002 w 3423"/>
                  <a:gd name="T59" fmla="*/ 1150 h 1167"/>
                  <a:gd name="T60" fmla="*/ 821 w 3423"/>
                  <a:gd name="T61" fmla="*/ 1164 h 1167"/>
                  <a:gd name="T62" fmla="*/ 654 w 3423"/>
                  <a:gd name="T63" fmla="*/ 1167 h 1167"/>
                  <a:gd name="T64" fmla="*/ 499 w 3423"/>
                  <a:gd name="T65" fmla="*/ 1159 h 1167"/>
                  <a:gd name="T66" fmla="*/ 366 w 3423"/>
                  <a:gd name="T67" fmla="*/ 1131 h 1167"/>
                  <a:gd name="T68" fmla="*/ 311 w 3423"/>
                  <a:gd name="T69" fmla="*/ 1112 h 1167"/>
                  <a:gd name="T70" fmla="*/ 330 w 3423"/>
                  <a:gd name="T71" fmla="*/ 1101 h 1167"/>
                  <a:gd name="T72" fmla="*/ 344 w 3423"/>
                  <a:gd name="T73" fmla="*/ 1085 h 1167"/>
                  <a:gd name="T74" fmla="*/ 349 w 3423"/>
                  <a:gd name="T75" fmla="*/ 1061 h 1167"/>
                  <a:gd name="T76" fmla="*/ 344 w 3423"/>
                  <a:gd name="T77" fmla="*/ 1028 h 1167"/>
                  <a:gd name="T78" fmla="*/ 320 w 3423"/>
                  <a:gd name="T79" fmla="*/ 983 h 1167"/>
                  <a:gd name="T80" fmla="*/ 276 w 3423"/>
                  <a:gd name="T81" fmla="*/ 922 h 1167"/>
                  <a:gd name="T82" fmla="*/ 160 w 3423"/>
                  <a:gd name="T83" fmla="*/ 828 h 1167"/>
                  <a:gd name="T84" fmla="*/ 62 w 3423"/>
                  <a:gd name="T85" fmla="*/ 708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23" h="1167">
                    <a:moveTo>
                      <a:pt x="62" y="708"/>
                    </a:moveTo>
                    <a:lnTo>
                      <a:pt x="222" y="728"/>
                    </a:lnTo>
                    <a:lnTo>
                      <a:pt x="382" y="741"/>
                    </a:lnTo>
                    <a:lnTo>
                      <a:pt x="537" y="747"/>
                    </a:lnTo>
                    <a:lnTo>
                      <a:pt x="691" y="747"/>
                    </a:lnTo>
                    <a:lnTo>
                      <a:pt x="840" y="741"/>
                    </a:lnTo>
                    <a:lnTo>
                      <a:pt x="990" y="731"/>
                    </a:lnTo>
                    <a:lnTo>
                      <a:pt x="1133" y="717"/>
                    </a:lnTo>
                    <a:lnTo>
                      <a:pt x="1277" y="698"/>
                    </a:lnTo>
                    <a:lnTo>
                      <a:pt x="1415" y="674"/>
                    </a:lnTo>
                    <a:lnTo>
                      <a:pt x="1547" y="649"/>
                    </a:lnTo>
                    <a:lnTo>
                      <a:pt x="1678" y="620"/>
                    </a:lnTo>
                    <a:lnTo>
                      <a:pt x="1805" y="587"/>
                    </a:lnTo>
                    <a:lnTo>
                      <a:pt x="1927" y="555"/>
                    </a:lnTo>
                    <a:lnTo>
                      <a:pt x="2046" y="517"/>
                    </a:lnTo>
                    <a:lnTo>
                      <a:pt x="2158" y="482"/>
                    </a:lnTo>
                    <a:lnTo>
                      <a:pt x="2266" y="441"/>
                    </a:lnTo>
                    <a:lnTo>
                      <a:pt x="2369" y="404"/>
                    </a:lnTo>
                    <a:lnTo>
                      <a:pt x="2466" y="362"/>
                    </a:lnTo>
                    <a:lnTo>
                      <a:pt x="2562" y="324"/>
                    </a:lnTo>
                    <a:lnTo>
                      <a:pt x="2647" y="287"/>
                    </a:lnTo>
                    <a:lnTo>
                      <a:pt x="2802" y="211"/>
                    </a:lnTo>
                    <a:lnTo>
                      <a:pt x="2935" y="143"/>
                    </a:lnTo>
                    <a:lnTo>
                      <a:pt x="3039" y="86"/>
                    </a:lnTo>
                    <a:lnTo>
                      <a:pt x="3117" y="40"/>
                    </a:lnTo>
                    <a:lnTo>
                      <a:pt x="3178" y="0"/>
                    </a:lnTo>
                    <a:lnTo>
                      <a:pt x="3217" y="32"/>
                    </a:lnTo>
                    <a:lnTo>
                      <a:pt x="3258" y="68"/>
                    </a:lnTo>
                    <a:lnTo>
                      <a:pt x="3300" y="108"/>
                    </a:lnTo>
                    <a:lnTo>
                      <a:pt x="3347" y="154"/>
                    </a:lnTo>
                    <a:lnTo>
                      <a:pt x="3385" y="197"/>
                    </a:lnTo>
                    <a:lnTo>
                      <a:pt x="3401" y="219"/>
                    </a:lnTo>
                    <a:lnTo>
                      <a:pt x="3412" y="238"/>
                    </a:lnTo>
                    <a:lnTo>
                      <a:pt x="3420" y="256"/>
                    </a:lnTo>
                    <a:lnTo>
                      <a:pt x="3423" y="270"/>
                    </a:lnTo>
                    <a:lnTo>
                      <a:pt x="3417" y="287"/>
                    </a:lnTo>
                    <a:lnTo>
                      <a:pt x="3410" y="303"/>
                    </a:lnTo>
                    <a:lnTo>
                      <a:pt x="3396" y="327"/>
                    </a:lnTo>
                    <a:lnTo>
                      <a:pt x="3375" y="357"/>
                    </a:lnTo>
                    <a:lnTo>
                      <a:pt x="3344" y="390"/>
                    </a:lnTo>
                    <a:lnTo>
                      <a:pt x="3304" y="428"/>
                    </a:lnTo>
                    <a:lnTo>
                      <a:pt x="3252" y="470"/>
                    </a:lnTo>
                    <a:lnTo>
                      <a:pt x="3178" y="508"/>
                    </a:lnTo>
                    <a:lnTo>
                      <a:pt x="3000" y="600"/>
                    </a:lnTo>
                    <a:lnTo>
                      <a:pt x="2891" y="654"/>
                    </a:lnTo>
                    <a:lnTo>
                      <a:pt x="2778" y="706"/>
                    </a:lnTo>
                    <a:lnTo>
                      <a:pt x="2672" y="752"/>
                    </a:lnTo>
                    <a:lnTo>
                      <a:pt x="2621" y="771"/>
                    </a:lnTo>
                    <a:lnTo>
                      <a:pt x="2574" y="788"/>
                    </a:lnTo>
                    <a:lnTo>
                      <a:pt x="2501" y="812"/>
                    </a:lnTo>
                    <a:lnTo>
                      <a:pt x="2304" y="872"/>
                    </a:lnTo>
                    <a:lnTo>
                      <a:pt x="2168" y="910"/>
                    </a:lnTo>
                    <a:lnTo>
                      <a:pt x="2014" y="950"/>
                    </a:lnTo>
                    <a:lnTo>
                      <a:pt x="1843" y="993"/>
                    </a:lnTo>
                    <a:lnTo>
                      <a:pt x="1662" y="1034"/>
                    </a:lnTo>
                    <a:lnTo>
                      <a:pt x="1474" y="1075"/>
                    </a:lnTo>
                    <a:lnTo>
                      <a:pt x="1284" y="1110"/>
                    </a:lnTo>
                    <a:lnTo>
                      <a:pt x="1190" y="1126"/>
                    </a:lnTo>
                    <a:lnTo>
                      <a:pt x="1095" y="1136"/>
                    </a:lnTo>
                    <a:lnTo>
                      <a:pt x="1002" y="1150"/>
                    </a:lnTo>
                    <a:lnTo>
                      <a:pt x="910" y="1159"/>
                    </a:lnTo>
                    <a:lnTo>
                      <a:pt x="821" y="1164"/>
                    </a:lnTo>
                    <a:lnTo>
                      <a:pt x="734" y="1167"/>
                    </a:lnTo>
                    <a:lnTo>
                      <a:pt x="654" y="1167"/>
                    </a:lnTo>
                    <a:lnTo>
                      <a:pt x="574" y="1164"/>
                    </a:lnTo>
                    <a:lnTo>
                      <a:pt x="499" y="1159"/>
                    </a:lnTo>
                    <a:lnTo>
                      <a:pt x="431" y="1148"/>
                    </a:lnTo>
                    <a:lnTo>
                      <a:pt x="366" y="1131"/>
                    </a:lnTo>
                    <a:lnTo>
                      <a:pt x="309" y="1112"/>
                    </a:lnTo>
                    <a:lnTo>
                      <a:pt x="311" y="1112"/>
                    </a:lnTo>
                    <a:lnTo>
                      <a:pt x="325" y="1107"/>
                    </a:lnTo>
                    <a:lnTo>
                      <a:pt x="330" y="1101"/>
                    </a:lnTo>
                    <a:lnTo>
                      <a:pt x="339" y="1093"/>
                    </a:lnTo>
                    <a:lnTo>
                      <a:pt x="344" y="1085"/>
                    </a:lnTo>
                    <a:lnTo>
                      <a:pt x="347" y="1075"/>
                    </a:lnTo>
                    <a:lnTo>
                      <a:pt x="349" y="1061"/>
                    </a:lnTo>
                    <a:lnTo>
                      <a:pt x="347" y="1044"/>
                    </a:lnTo>
                    <a:lnTo>
                      <a:pt x="344" y="1028"/>
                    </a:lnTo>
                    <a:lnTo>
                      <a:pt x="333" y="1007"/>
                    </a:lnTo>
                    <a:lnTo>
                      <a:pt x="320" y="983"/>
                    </a:lnTo>
                    <a:lnTo>
                      <a:pt x="301" y="953"/>
                    </a:lnTo>
                    <a:lnTo>
                      <a:pt x="276" y="922"/>
                    </a:lnTo>
                    <a:lnTo>
                      <a:pt x="244" y="887"/>
                    </a:lnTo>
                    <a:lnTo>
                      <a:pt x="160" y="828"/>
                    </a:lnTo>
                    <a:lnTo>
                      <a:pt x="0" y="725"/>
                    </a:lnTo>
                    <a:lnTo>
                      <a:pt x="62" y="7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640"/>
              <p:cNvSpPr>
                <a:spLocks/>
              </p:cNvSpPr>
              <p:nvPr/>
            </p:nvSpPr>
            <p:spPr bwMode="auto">
              <a:xfrm>
                <a:off x="2781" y="2100"/>
                <a:ext cx="199" cy="71"/>
              </a:xfrm>
              <a:custGeom>
                <a:avLst/>
                <a:gdLst>
                  <a:gd name="T0" fmla="*/ 3144 w 3185"/>
                  <a:gd name="T1" fmla="*/ 33 h 1132"/>
                  <a:gd name="T2" fmla="*/ 3060 w 3185"/>
                  <a:gd name="T3" fmla="*/ 87 h 1132"/>
                  <a:gd name="T4" fmla="*/ 3003 w 3185"/>
                  <a:gd name="T5" fmla="*/ 70 h 1132"/>
                  <a:gd name="T6" fmla="*/ 2840 w 3185"/>
                  <a:gd name="T7" fmla="*/ 157 h 1132"/>
                  <a:gd name="T8" fmla="*/ 2632 w 3185"/>
                  <a:gd name="T9" fmla="*/ 257 h 1132"/>
                  <a:gd name="T10" fmla="*/ 2379 w 3185"/>
                  <a:gd name="T11" fmla="*/ 365 h 1132"/>
                  <a:gd name="T12" fmla="*/ 2090 w 3185"/>
                  <a:gd name="T13" fmla="*/ 468 h 1132"/>
                  <a:gd name="T14" fmla="*/ 1761 w 3185"/>
                  <a:gd name="T15" fmla="*/ 563 h 1132"/>
                  <a:gd name="T16" fmla="*/ 1588 w 3185"/>
                  <a:gd name="T17" fmla="*/ 604 h 1132"/>
                  <a:gd name="T18" fmla="*/ 1406 w 3185"/>
                  <a:gd name="T19" fmla="*/ 642 h 1132"/>
                  <a:gd name="T20" fmla="*/ 1216 w 3185"/>
                  <a:gd name="T21" fmla="*/ 671 h 1132"/>
                  <a:gd name="T22" fmla="*/ 1021 w 3185"/>
                  <a:gd name="T23" fmla="*/ 693 h 1132"/>
                  <a:gd name="T24" fmla="*/ 821 w 3185"/>
                  <a:gd name="T25" fmla="*/ 706 h 1132"/>
                  <a:gd name="T26" fmla="*/ 615 w 3185"/>
                  <a:gd name="T27" fmla="*/ 712 h 1132"/>
                  <a:gd name="T28" fmla="*/ 342 w 3185"/>
                  <a:gd name="T29" fmla="*/ 704 h 1132"/>
                  <a:gd name="T30" fmla="*/ 62 w 3185"/>
                  <a:gd name="T31" fmla="*/ 673 h 1132"/>
                  <a:gd name="T32" fmla="*/ 160 w 3185"/>
                  <a:gd name="T33" fmla="*/ 793 h 1132"/>
                  <a:gd name="T34" fmla="*/ 274 w 3185"/>
                  <a:gd name="T35" fmla="*/ 885 h 1132"/>
                  <a:gd name="T36" fmla="*/ 318 w 3185"/>
                  <a:gd name="T37" fmla="*/ 939 h 1132"/>
                  <a:gd name="T38" fmla="*/ 342 w 3185"/>
                  <a:gd name="T39" fmla="*/ 983 h 1132"/>
                  <a:gd name="T40" fmla="*/ 353 w 3185"/>
                  <a:gd name="T41" fmla="*/ 1016 h 1132"/>
                  <a:gd name="T42" fmla="*/ 349 w 3185"/>
                  <a:gd name="T43" fmla="*/ 1040 h 1132"/>
                  <a:gd name="T44" fmla="*/ 342 w 3185"/>
                  <a:gd name="T45" fmla="*/ 1058 h 1132"/>
                  <a:gd name="T46" fmla="*/ 325 w 3185"/>
                  <a:gd name="T47" fmla="*/ 1072 h 1132"/>
                  <a:gd name="T48" fmla="*/ 309 w 3185"/>
                  <a:gd name="T49" fmla="*/ 1077 h 1132"/>
                  <a:gd name="T50" fmla="*/ 388 w 3185"/>
                  <a:gd name="T51" fmla="*/ 1101 h 1132"/>
                  <a:gd name="T52" fmla="*/ 480 w 3185"/>
                  <a:gd name="T53" fmla="*/ 1120 h 1132"/>
                  <a:gd name="T54" fmla="*/ 580 w 3185"/>
                  <a:gd name="T55" fmla="*/ 1129 h 1132"/>
                  <a:gd name="T56" fmla="*/ 689 w 3185"/>
                  <a:gd name="T57" fmla="*/ 1132 h 1132"/>
                  <a:gd name="T58" fmla="*/ 830 w 3185"/>
                  <a:gd name="T59" fmla="*/ 1129 h 1132"/>
                  <a:gd name="T60" fmla="*/ 981 w 3185"/>
                  <a:gd name="T61" fmla="*/ 1115 h 1132"/>
                  <a:gd name="T62" fmla="*/ 1293 w 3185"/>
                  <a:gd name="T63" fmla="*/ 1072 h 1132"/>
                  <a:gd name="T64" fmla="*/ 1608 w 3185"/>
                  <a:gd name="T65" fmla="*/ 1012 h 1132"/>
                  <a:gd name="T66" fmla="*/ 1905 w 3185"/>
                  <a:gd name="T67" fmla="*/ 942 h 1132"/>
                  <a:gd name="T68" fmla="*/ 2170 w 3185"/>
                  <a:gd name="T69" fmla="*/ 872 h 1132"/>
                  <a:gd name="T70" fmla="*/ 2526 w 3185"/>
                  <a:gd name="T71" fmla="*/ 769 h 1132"/>
                  <a:gd name="T72" fmla="*/ 2642 w 3185"/>
                  <a:gd name="T73" fmla="*/ 731 h 1132"/>
                  <a:gd name="T74" fmla="*/ 2794 w 3185"/>
                  <a:gd name="T75" fmla="*/ 666 h 1132"/>
                  <a:gd name="T76" fmla="*/ 2905 w 3185"/>
                  <a:gd name="T77" fmla="*/ 600 h 1132"/>
                  <a:gd name="T78" fmla="*/ 2957 w 3185"/>
                  <a:gd name="T79" fmla="*/ 539 h 1132"/>
                  <a:gd name="T80" fmla="*/ 2997 w 3185"/>
                  <a:gd name="T81" fmla="*/ 477 h 1132"/>
                  <a:gd name="T82" fmla="*/ 3022 w 3185"/>
                  <a:gd name="T83" fmla="*/ 411 h 1132"/>
                  <a:gd name="T84" fmla="*/ 3035 w 3185"/>
                  <a:gd name="T85" fmla="*/ 344 h 1132"/>
                  <a:gd name="T86" fmla="*/ 3041 w 3185"/>
                  <a:gd name="T87" fmla="*/ 276 h 1132"/>
                  <a:gd name="T88" fmla="*/ 3035 w 3185"/>
                  <a:gd name="T89" fmla="*/ 209 h 1132"/>
                  <a:gd name="T90" fmla="*/ 3025 w 3185"/>
                  <a:gd name="T91" fmla="*/ 141 h 1132"/>
                  <a:gd name="T92" fmla="*/ 3060 w 3185"/>
                  <a:gd name="T93" fmla="*/ 87 h 1132"/>
                  <a:gd name="T94" fmla="*/ 3144 w 3185"/>
                  <a:gd name="T95" fmla="*/ 33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85" h="1132">
                    <a:moveTo>
                      <a:pt x="3185" y="0"/>
                    </a:moveTo>
                    <a:lnTo>
                      <a:pt x="3144" y="33"/>
                    </a:lnTo>
                    <a:lnTo>
                      <a:pt x="3103" y="59"/>
                    </a:lnTo>
                    <a:lnTo>
                      <a:pt x="3060" y="87"/>
                    </a:lnTo>
                    <a:lnTo>
                      <a:pt x="3013" y="108"/>
                    </a:lnTo>
                    <a:lnTo>
                      <a:pt x="3003" y="70"/>
                    </a:lnTo>
                    <a:lnTo>
                      <a:pt x="2927" y="111"/>
                    </a:lnTo>
                    <a:lnTo>
                      <a:pt x="2840" y="157"/>
                    </a:lnTo>
                    <a:lnTo>
                      <a:pt x="2743" y="205"/>
                    </a:lnTo>
                    <a:lnTo>
                      <a:pt x="2632" y="257"/>
                    </a:lnTo>
                    <a:lnTo>
                      <a:pt x="2510" y="311"/>
                    </a:lnTo>
                    <a:lnTo>
                      <a:pt x="2379" y="365"/>
                    </a:lnTo>
                    <a:lnTo>
                      <a:pt x="2238" y="417"/>
                    </a:lnTo>
                    <a:lnTo>
                      <a:pt x="2090" y="468"/>
                    </a:lnTo>
                    <a:lnTo>
                      <a:pt x="1930" y="517"/>
                    </a:lnTo>
                    <a:lnTo>
                      <a:pt x="1761" y="563"/>
                    </a:lnTo>
                    <a:lnTo>
                      <a:pt x="1675" y="585"/>
                    </a:lnTo>
                    <a:lnTo>
                      <a:pt x="1588" y="604"/>
                    </a:lnTo>
                    <a:lnTo>
                      <a:pt x="1498" y="623"/>
                    </a:lnTo>
                    <a:lnTo>
                      <a:pt x="1406" y="642"/>
                    </a:lnTo>
                    <a:lnTo>
                      <a:pt x="1312" y="658"/>
                    </a:lnTo>
                    <a:lnTo>
                      <a:pt x="1216" y="671"/>
                    </a:lnTo>
                    <a:lnTo>
                      <a:pt x="1119" y="682"/>
                    </a:lnTo>
                    <a:lnTo>
                      <a:pt x="1021" y="693"/>
                    </a:lnTo>
                    <a:lnTo>
                      <a:pt x="922" y="701"/>
                    </a:lnTo>
                    <a:lnTo>
                      <a:pt x="821" y="706"/>
                    </a:lnTo>
                    <a:lnTo>
                      <a:pt x="718" y="712"/>
                    </a:lnTo>
                    <a:lnTo>
                      <a:pt x="615" y="712"/>
                    </a:lnTo>
                    <a:lnTo>
                      <a:pt x="480" y="710"/>
                    </a:lnTo>
                    <a:lnTo>
                      <a:pt x="342" y="704"/>
                    </a:lnTo>
                    <a:lnTo>
                      <a:pt x="203" y="693"/>
                    </a:lnTo>
                    <a:lnTo>
                      <a:pt x="62" y="673"/>
                    </a:lnTo>
                    <a:lnTo>
                      <a:pt x="0" y="690"/>
                    </a:lnTo>
                    <a:lnTo>
                      <a:pt x="160" y="793"/>
                    </a:lnTo>
                    <a:lnTo>
                      <a:pt x="244" y="852"/>
                    </a:lnTo>
                    <a:lnTo>
                      <a:pt x="274" y="885"/>
                    </a:lnTo>
                    <a:lnTo>
                      <a:pt x="298" y="912"/>
                    </a:lnTo>
                    <a:lnTo>
                      <a:pt x="318" y="939"/>
                    </a:lnTo>
                    <a:lnTo>
                      <a:pt x="330" y="964"/>
                    </a:lnTo>
                    <a:lnTo>
                      <a:pt x="342" y="983"/>
                    </a:lnTo>
                    <a:lnTo>
                      <a:pt x="349" y="999"/>
                    </a:lnTo>
                    <a:lnTo>
                      <a:pt x="353" y="1016"/>
                    </a:lnTo>
                    <a:lnTo>
                      <a:pt x="353" y="1028"/>
                    </a:lnTo>
                    <a:lnTo>
                      <a:pt x="349" y="1040"/>
                    </a:lnTo>
                    <a:lnTo>
                      <a:pt x="347" y="1050"/>
                    </a:lnTo>
                    <a:lnTo>
                      <a:pt x="342" y="1058"/>
                    </a:lnTo>
                    <a:lnTo>
                      <a:pt x="333" y="1064"/>
                    </a:lnTo>
                    <a:lnTo>
                      <a:pt x="325" y="1072"/>
                    </a:lnTo>
                    <a:lnTo>
                      <a:pt x="311" y="1077"/>
                    </a:lnTo>
                    <a:lnTo>
                      <a:pt x="309" y="1077"/>
                    </a:lnTo>
                    <a:lnTo>
                      <a:pt x="347" y="1091"/>
                    </a:lnTo>
                    <a:lnTo>
                      <a:pt x="388" y="1101"/>
                    </a:lnTo>
                    <a:lnTo>
                      <a:pt x="434" y="1113"/>
                    </a:lnTo>
                    <a:lnTo>
                      <a:pt x="480" y="1120"/>
                    </a:lnTo>
                    <a:lnTo>
                      <a:pt x="528" y="1126"/>
                    </a:lnTo>
                    <a:lnTo>
                      <a:pt x="580" y="1129"/>
                    </a:lnTo>
                    <a:lnTo>
                      <a:pt x="634" y="1132"/>
                    </a:lnTo>
                    <a:lnTo>
                      <a:pt x="689" y="1132"/>
                    </a:lnTo>
                    <a:lnTo>
                      <a:pt x="759" y="1132"/>
                    </a:lnTo>
                    <a:lnTo>
                      <a:pt x="830" y="1129"/>
                    </a:lnTo>
                    <a:lnTo>
                      <a:pt x="905" y="1124"/>
                    </a:lnTo>
                    <a:lnTo>
                      <a:pt x="981" y="1115"/>
                    </a:lnTo>
                    <a:lnTo>
                      <a:pt x="1136" y="1096"/>
                    </a:lnTo>
                    <a:lnTo>
                      <a:pt x="1293" y="1072"/>
                    </a:lnTo>
                    <a:lnTo>
                      <a:pt x="1450" y="1045"/>
                    </a:lnTo>
                    <a:lnTo>
                      <a:pt x="1608" y="1012"/>
                    </a:lnTo>
                    <a:lnTo>
                      <a:pt x="1759" y="977"/>
                    </a:lnTo>
                    <a:lnTo>
                      <a:pt x="1905" y="942"/>
                    </a:lnTo>
                    <a:lnTo>
                      <a:pt x="2043" y="906"/>
                    </a:lnTo>
                    <a:lnTo>
                      <a:pt x="2170" y="872"/>
                    </a:lnTo>
                    <a:lnTo>
                      <a:pt x="2385" y="812"/>
                    </a:lnTo>
                    <a:lnTo>
                      <a:pt x="2526" y="769"/>
                    </a:lnTo>
                    <a:lnTo>
                      <a:pt x="2574" y="753"/>
                    </a:lnTo>
                    <a:lnTo>
                      <a:pt x="2642" y="731"/>
                    </a:lnTo>
                    <a:lnTo>
                      <a:pt x="2715" y="701"/>
                    </a:lnTo>
                    <a:lnTo>
                      <a:pt x="2794" y="666"/>
                    </a:lnTo>
                    <a:lnTo>
                      <a:pt x="2873" y="628"/>
                    </a:lnTo>
                    <a:lnTo>
                      <a:pt x="2905" y="600"/>
                    </a:lnTo>
                    <a:lnTo>
                      <a:pt x="2933" y="571"/>
                    </a:lnTo>
                    <a:lnTo>
                      <a:pt x="2957" y="539"/>
                    </a:lnTo>
                    <a:lnTo>
                      <a:pt x="2978" y="509"/>
                    </a:lnTo>
                    <a:lnTo>
                      <a:pt x="2997" y="477"/>
                    </a:lnTo>
                    <a:lnTo>
                      <a:pt x="3011" y="444"/>
                    </a:lnTo>
                    <a:lnTo>
                      <a:pt x="3022" y="411"/>
                    </a:lnTo>
                    <a:lnTo>
                      <a:pt x="3030" y="376"/>
                    </a:lnTo>
                    <a:lnTo>
                      <a:pt x="3035" y="344"/>
                    </a:lnTo>
                    <a:lnTo>
                      <a:pt x="3039" y="308"/>
                    </a:lnTo>
                    <a:lnTo>
                      <a:pt x="3041" y="276"/>
                    </a:lnTo>
                    <a:lnTo>
                      <a:pt x="3039" y="240"/>
                    </a:lnTo>
                    <a:lnTo>
                      <a:pt x="3035" y="209"/>
                    </a:lnTo>
                    <a:lnTo>
                      <a:pt x="3030" y="173"/>
                    </a:lnTo>
                    <a:lnTo>
                      <a:pt x="3025" y="141"/>
                    </a:lnTo>
                    <a:lnTo>
                      <a:pt x="3013" y="108"/>
                    </a:lnTo>
                    <a:lnTo>
                      <a:pt x="3060" y="87"/>
                    </a:lnTo>
                    <a:lnTo>
                      <a:pt x="3103" y="59"/>
                    </a:lnTo>
                    <a:lnTo>
                      <a:pt x="3144" y="33"/>
                    </a:lnTo>
                    <a:lnTo>
                      <a:pt x="3185" y="0"/>
                    </a:lnTo>
                    <a:close/>
                  </a:path>
                </a:pathLst>
              </a:custGeom>
              <a:solidFill>
                <a:srgbClr val="E8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641"/>
              <p:cNvSpPr>
                <a:spLocks/>
              </p:cNvSpPr>
              <p:nvPr/>
            </p:nvSpPr>
            <p:spPr bwMode="auto">
              <a:xfrm>
                <a:off x="2993" y="2111"/>
                <a:ext cx="2" cy="3"/>
              </a:xfrm>
              <a:custGeom>
                <a:avLst/>
                <a:gdLst>
                  <a:gd name="T0" fmla="*/ 0 w 30"/>
                  <a:gd name="T1" fmla="*/ 0 h 50"/>
                  <a:gd name="T2" fmla="*/ 14 w 30"/>
                  <a:gd name="T3" fmla="*/ 19 h 50"/>
                  <a:gd name="T4" fmla="*/ 22 w 30"/>
                  <a:gd name="T5" fmla="*/ 40 h 50"/>
                  <a:gd name="T6" fmla="*/ 30 w 30"/>
                  <a:gd name="T7" fmla="*/ 50 h 50"/>
                  <a:gd name="T8" fmla="*/ 20 w 30"/>
                  <a:gd name="T9" fmla="*/ 26 h 50"/>
                  <a:gd name="T10" fmla="*/ 0 w 30"/>
                  <a:gd name="T11" fmla="*/ 0 h 50"/>
                </a:gdLst>
                <a:ahLst/>
                <a:cxnLst>
                  <a:cxn ang="0">
                    <a:pos x="T0" y="T1"/>
                  </a:cxn>
                  <a:cxn ang="0">
                    <a:pos x="T2" y="T3"/>
                  </a:cxn>
                  <a:cxn ang="0">
                    <a:pos x="T4" y="T5"/>
                  </a:cxn>
                  <a:cxn ang="0">
                    <a:pos x="T6" y="T7"/>
                  </a:cxn>
                  <a:cxn ang="0">
                    <a:pos x="T8" y="T9"/>
                  </a:cxn>
                  <a:cxn ang="0">
                    <a:pos x="T10" y="T11"/>
                  </a:cxn>
                </a:cxnLst>
                <a:rect l="0" t="0" r="r" b="b"/>
                <a:pathLst>
                  <a:path w="30" h="50">
                    <a:moveTo>
                      <a:pt x="0" y="0"/>
                    </a:moveTo>
                    <a:lnTo>
                      <a:pt x="14" y="19"/>
                    </a:lnTo>
                    <a:lnTo>
                      <a:pt x="22" y="40"/>
                    </a:lnTo>
                    <a:lnTo>
                      <a:pt x="30" y="50"/>
                    </a:lnTo>
                    <a:lnTo>
                      <a:pt x="20" y="26"/>
                    </a:lnTo>
                    <a:lnTo>
                      <a:pt x="0" y="0"/>
                    </a:lnTo>
                    <a:close/>
                  </a:path>
                </a:pathLst>
              </a:custGeom>
              <a:solidFill>
                <a:srgbClr val="E8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642"/>
              <p:cNvSpPr>
                <a:spLocks/>
              </p:cNvSpPr>
              <p:nvPr/>
            </p:nvSpPr>
            <p:spPr bwMode="auto">
              <a:xfrm>
                <a:off x="2955" y="2080"/>
                <a:ext cx="99" cy="96"/>
              </a:xfrm>
              <a:custGeom>
                <a:avLst/>
                <a:gdLst>
                  <a:gd name="T0" fmla="*/ 1580 w 1580"/>
                  <a:gd name="T1" fmla="*/ 1506 h 1535"/>
                  <a:gd name="T2" fmla="*/ 1523 w 1580"/>
                  <a:gd name="T3" fmla="*/ 1468 h 1535"/>
                  <a:gd name="T4" fmla="*/ 1464 w 1580"/>
                  <a:gd name="T5" fmla="*/ 1429 h 1535"/>
                  <a:gd name="T6" fmla="*/ 1406 w 1580"/>
                  <a:gd name="T7" fmla="*/ 1386 h 1535"/>
                  <a:gd name="T8" fmla="*/ 1352 w 1580"/>
                  <a:gd name="T9" fmla="*/ 1343 h 1535"/>
                  <a:gd name="T10" fmla="*/ 1295 w 1580"/>
                  <a:gd name="T11" fmla="*/ 1297 h 1535"/>
                  <a:gd name="T12" fmla="*/ 1244 w 1580"/>
                  <a:gd name="T13" fmla="*/ 1251 h 1535"/>
                  <a:gd name="T14" fmla="*/ 1190 w 1580"/>
                  <a:gd name="T15" fmla="*/ 1202 h 1535"/>
                  <a:gd name="T16" fmla="*/ 1138 w 1580"/>
                  <a:gd name="T17" fmla="*/ 1153 h 1535"/>
                  <a:gd name="T18" fmla="*/ 1041 w 1580"/>
                  <a:gd name="T19" fmla="*/ 1050 h 1535"/>
                  <a:gd name="T20" fmla="*/ 945 w 1580"/>
                  <a:gd name="T21" fmla="*/ 944 h 1535"/>
                  <a:gd name="T22" fmla="*/ 853 w 1580"/>
                  <a:gd name="T23" fmla="*/ 836 h 1535"/>
                  <a:gd name="T24" fmla="*/ 767 w 1580"/>
                  <a:gd name="T25" fmla="*/ 725 h 1535"/>
                  <a:gd name="T26" fmla="*/ 715 w 1580"/>
                  <a:gd name="T27" fmla="*/ 652 h 1535"/>
                  <a:gd name="T28" fmla="*/ 663 w 1580"/>
                  <a:gd name="T29" fmla="*/ 577 h 1535"/>
                  <a:gd name="T30" fmla="*/ 612 w 1580"/>
                  <a:gd name="T31" fmla="*/ 504 h 1535"/>
                  <a:gd name="T32" fmla="*/ 585 w 1580"/>
                  <a:gd name="T33" fmla="*/ 466 h 1535"/>
                  <a:gd name="T34" fmla="*/ 558 w 1580"/>
                  <a:gd name="T35" fmla="*/ 431 h 1535"/>
                  <a:gd name="T36" fmla="*/ 501 w 1580"/>
                  <a:gd name="T37" fmla="*/ 365 h 1535"/>
                  <a:gd name="T38" fmla="*/ 442 w 1580"/>
                  <a:gd name="T39" fmla="*/ 301 h 1535"/>
                  <a:gd name="T40" fmla="*/ 376 w 1580"/>
                  <a:gd name="T41" fmla="*/ 241 h 1535"/>
                  <a:gd name="T42" fmla="*/ 311 w 1580"/>
                  <a:gd name="T43" fmla="*/ 186 h 1535"/>
                  <a:gd name="T44" fmla="*/ 241 w 1580"/>
                  <a:gd name="T45" fmla="*/ 132 h 1535"/>
                  <a:gd name="T46" fmla="*/ 168 w 1580"/>
                  <a:gd name="T47" fmla="*/ 84 h 1535"/>
                  <a:gd name="T48" fmla="*/ 92 w 1580"/>
                  <a:gd name="T49" fmla="*/ 40 h 1535"/>
                  <a:gd name="T50" fmla="*/ 16 w 1580"/>
                  <a:gd name="T51" fmla="*/ 0 h 1535"/>
                  <a:gd name="T52" fmla="*/ 0 w 1580"/>
                  <a:gd name="T53" fmla="*/ 27 h 1535"/>
                  <a:gd name="T54" fmla="*/ 62 w 1580"/>
                  <a:gd name="T55" fmla="*/ 59 h 1535"/>
                  <a:gd name="T56" fmla="*/ 122 w 1580"/>
                  <a:gd name="T57" fmla="*/ 95 h 1535"/>
                  <a:gd name="T58" fmla="*/ 176 w 1580"/>
                  <a:gd name="T59" fmla="*/ 130 h 1535"/>
                  <a:gd name="T60" fmla="*/ 230 w 1580"/>
                  <a:gd name="T61" fmla="*/ 170 h 1535"/>
                  <a:gd name="T62" fmla="*/ 282 w 1580"/>
                  <a:gd name="T63" fmla="*/ 211 h 1535"/>
                  <a:gd name="T64" fmla="*/ 331 w 1580"/>
                  <a:gd name="T65" fmla="*/ 252 h 1535"/>
                  <a:gd name="T66" fmla="*/ 376 w 1580"/>
                  <a:gd name="T67" fmla="*/ 297 h 1535"/>
                  <a:gd name="T68" fmla="*/ 423 w 1580"/>
                  <a:gd name="T69" fmla="*/ 344 h 1535"/>
                  <a:gd name="T70" fmla="*/ 466 w 1580"/>
                  <a:gd name="T71" fmla="*/ 390 h 1535"/>
                  <a:gd name="T72" fmla="*/ 510 w 1580"/>
                  <a:gd name="T73" fmla="*/ 438 h 1535"/>
                  <a:gd name="T74" fmla="*/ 590 w 1580"/>
                  <a:gd name="T75" fmla="*/ 541 h 1535"/>
                  <a:gd name="T76" fmla="*/ 672 w 1580"/>
                  <a:gd name="T77" fmla="*/ 645 h 1535"/>
                  <a:gd name="T78" fmla="*/ 750 w 1580"/>
                  <a:gd name="T79" fmla="*/ 755 h 1535"/>
                  <a:gd name="T80" fmla="*/ 837 w 1580"/>
                  <a:gd name="T81" fmla="*/ 864 h 1535"/>
                  <a:gd name="T82" fmla="*/ 926 w 1580"/>
                  <a:gd name="T83" fmla="*/ 974 h 1535"/>
                  <a:gd name="T84" fmla="*/ 1022 w 1580"/>
                  <a:gd name="T85" fmla="*/ 1080 h 1535"/>
                  <a:gd name="T86" fmla="*/ 1122 w 1580"/>
                  <a:gd name="T87" fmla="*/ 1183 h 1535"/>
                  <a:gd name="T88" fmla="*/ 1173 w 1580"/>
                  <a:gd name="T89" fmla="*/ 1231 h 1535"/>
                  <a:gd name="T90" fmla="*/ 1227 w 1580"/>
                  <a:gd name="T91" fmla="*/ 1280 h 1535"/>
                  <a:gd name="T92" fmla="*/ 1281 w 1580"/>
                  <a:gd name="T93" fmla="*/ 1327 h 1535"/>
                  <a:gd name="T94" fmla="*/ 1336 w 1580"/>
                  <a:gd name="T95" fmla="*/ 1372 h 1535"/>
                  <a:gd name="T96" fmla="*/ 1391 w 1580"/>
                  <a:gd name="T97" fmla="*/ 1416 h 1535"/>
                  <a:gd name="T98" fmla="*/ 1450 w 1580"/>
                  <a:gd name="T99" fmla="*/ 1457 h 1535"/>
                  <a:gd name="T100" fmla="*/ 1507 w 1580"/>
                  <a:gd name="T101" fmla="*/ 1497 h 1535"/>
                  <a:gd name="T102" fmla="*/ 1566 w 1580"/>
                  <a:gd name="T103" fmla="*/ 1535 h 1535"/>
                  <a:gd name="T104" fmla="*/ 1580 w 1580"/>
                  <a:gd name="T105" fmla="*/ 1506 h 1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0" h="1535">
                    <a:moveTo>
                      <a:pt x="1580" y="1506"/>
                    </a:moveTo>
                    <a:lnTo>
                      <a:pt x="1523" y="1468"/>
                    </a:lnTo>
                    <a:lnTo>
                      <a:pt x="1464" y="1429"/>
                    </a:lnTo>
                    <a:lnTo>
                      <a:pt x="1406" y="1386"/>
                    </a:lnTo>
                    <a:lnTo>
                      <a:pt x="1352" y="1343"/>
                    </a:lnTo>
                    <a:lnTo>
                      <a:pt x="1295" y="1297"/>
                    </a:lnTo>
                    <a:lnTo>
                      <a:pt x="1244" y="1251"/>
                    </a:lnTo>
                    <a:lnTo>
                      <a:pt x="1190" y="1202"/>
                    </a:lnTo>
                    <a:lnTo>
                      <a:pt x="1138" y="1153"/>
                    </a:lnTo>
                    <a:lnTo>
                      <a:pt x="1041" y="1050"/>
                    </a:lnTo>
                    <a:lnTo>
                      <a:pt x="945" y="944"/>
                    </a:lnTo>
                    <a:lnTo>
                      <a:pt x="853" y="836"/>
                    </a:lnTo>
                    <a:lnTo>
                      <a:pt x="767" y="725"/>
                    </a:lnTo>
                    <a:lnTo>
                      <a:pt x="715" y="652"/>
                    </a:lnTo>
                    <a:lnTo>
                      <a:pt x="663" y="577"/>
                    </a:lnTo>
                    <a:lnTo>
                      <a:pt x="612" y="504"/>
                    </a:lnTo>
                    <a:lnTo>
                      <a:pt x="585" y="466"/>
                    </a:lnTo>
                    <a:lnTo>
                      <a:pt x="558" y="431"/>
                    </a:lnTo>
                    <a:lnTo>
                      <a:pt x="501" y="365"/>
                    </a:lnTo>
                    <a:lnTo>
                      <a:pt x="442" y="301"/>
                    </a:lnTo>
                    <a:lnTo>
                      <a:pt x="376" y="241"/>
                    </a:lnTo>
                    <a:lnTo>
                      <a:pt x="311" y="186"/>
                    </a:lnTo>
                    <a:lnTo>
                      <a:pt x="241" y="132"/>
                    </a:lnTo>
                    <a:lnTo>
                      <a:pt x="168" y="84"/>
                    </a:lnTo>
                    <a:lnTo>
                      <a:pt x="92" y="40"/>
                    </a:lnTo>
                    <a:lnTo>
                      <a:pt x="16" y="0"/>
                    </a:lnTo>
                    <a:lnTo>
                      <a:pt x="0" y="27"/>
                    </a:lnTo>
                    <a:lnTo>
                      <a:pt x="62" y="59"/>
                    </a:lnTo>
                    <a:lnTo>
                      <a:pt x="122" y="95"/>
                    </a:lnTo>
                    <a:lnTo>
                      <a:pt x="176" y="130"/>
                    </a:lnTo>
                    <a:lnTo>
                      <a:pt x="230" y="170"/>
                    </a:lnTo>
                    <a:lnTo>
                      <a:pt x="282" y="211"/>
                    </a:lnTo>
                    <a:lnTo>
                      <a:pt x="331" y="252"/>
                    </a:lnTo>
                    <a:lnTo>
                      <a:pt x="376" y="297"/>
                    </a:lnTo>
                    <a:lnTo>
                      <a:pt x="423" y="344"/>
                    </a:lnTo>
                    <a:lnTo>
                      <a:pt x="466" y="390"/>
                    </a:lnTo>
                    <a:lnTo>
                      <a:pt x="510" y="438"/>
                    </a:lnTo>
                    <a:lnTo>
                      <a:pt x="590" y="541"/>
                    </a:lnTo>
                    <a:lnTo>
                      <a:pt x="672" y="645"/>
                    </a:lnTo>
                    <a:lnTo>
                      <a:pt x="750" y="755"/>
                    </a:lnTo>
                    <a:lnTo>
                      <a:pt x="837" y="864"/>
                    </a:lnTo>
                    <a:lnTo>
                      <a:pt x="926" y="974"/>
                    </a:lnTo>
                    <a:lnTo>
                      <a:pt x="1022" y="1080"/>
                    </a:lnTo>
                    <a:lnTo>
                      <a:pt x="1122" y="1183"/>
                    </a:lnTo>
                    <a:lnTo>
                      <a:pt x="1173" y="1231"/>
                    </a:lnTo>
                    <a:lnTo>
                      <a:pt x="1227" y="1280"/>
                    </a:lnTo>
                    <a:lnTo>
                      <a:pt x="1281" y="1327"/>
                    </a:lnTo>
                    <a:lnTo>
                      <a:pt x="1336" y="1372"/>
                    </a:lnTo>
                    <a:lnTo>
                      <a:pt x="1391" y="1416"/>
                    </a:lnTo>
                    <a:lnTo>
                      <a:pt x="1450" y="1457"/>
                    </a:lnTo>
                    <a:lnTo>
                      <a:pt x="1507" y="1497"/>
                    </a:lnTo>
                    <a:lnTo>
                      <a:pt x="1566" y="1535"/>
                    </a:lnTo>
                    <a:lnTo>
                      <a:pt x="1580" y="1506"/>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643"/>
              <p:cNvSpPr>
                <a:spLocks/>
              </p:cNvSpPr>
              <p:nvPr/>
            </p:nvSpPr>
            <p:spPr bwMode="auto">
              <a:xfrm>
                <a:off x="2951" y="2145"/>
                <a:ext cx="0" cy="1"/>
              </a:xfrm>
              <a:custGeom>
                <a:avLst/>
                <a:gdLst>
                  <a:gd name="T0" fmla="*/ 9 w 9"/>
                  <a:gd name="T1" fmla="*/ 0 h 6"/>
                  <a:gd name="T2" fmla="*/ 0 w 9"/>
                  <a:gd name="T3" fmla="*/ 6 h 6"/>
                  <a:gd name="T4" fmla="*/ 9 w 9"/>
                  <a:gd name="T5" fmla="*/ 0 h 6"/>
                </a:gdLst>
                <a:ahLst/>
                <a:cxnLst>
                  <a:cxn ang="0">
                    <a:pos x="T0" y="T1"/>
                  </a:cxn>
                  <a:cxn ang="0">
                    <a:pos x="T2" y="T3"/>
                  </a:cxn>
                  <a:cxn ang="0">
                    <a:pos x="T4" y="T5"/>
                  </a:cxn>
                </a:cxnLst>
                <a:rect l="0" t="0" r="r" b="b"/>
                <a:pathLst>
                  <a:path w="9" h="6">
                    <a:moveTo>
                      <a:pt x="9" y="0"/>
                    </a:moveTo>
                    <a:lnTo>
                      <a:pt x="0" y="6"/>
                    </a:lnTo>
                    <a:lnTo>
                      <a:pt x="9"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644"/>
              <p:cNvSpPr>
                <a:spLocks/>
              </p:cNvSpPr>
              <p:nvPr/>
            </p:nvSpPr>
            <p:spPr bwMode="auto">
              <a:xfrm>
                <a:off x="2951" y="2145"/>
                <a:ext cx="1" cy="0"/>
              </a:xfrm>
              <a:custGeom>
                <a:avLst/>
                <a:gdLst>
                  <a:gd name="T0" fmla="*/ 10 w 10"/>
                  <a:gd name="T1" fmla="*/ 0 h 5"/>
                  <a:gd name="T2" fmla="*/ 0 w 10"/>
                  <a:gd name="T3" fmla="*/ 5 h 5"/>
                  <a:gd name="T4" fmla="*/ 10 w 10"/>
                  <a:gd name="T5" fmla="*/ 0 h 5"/>
                </a:gdLst>
                <a:ahLst/>
                <a:cxnLst>
                  <a:cxn ang="0">
                    <a:pos x="T0" y="T1"/>
                  </a:cxn>
                  <a:cxn ang="0">
                    <a:pos x="T2" y="T3"/>
                  </a:cxn>
                  <a:cxn ang="0">
                    <a:pos x="T4" y="T5"/>
                  </a:cxn>
                </a:cxnLst>
                <a:rect l="0" t="0" r="r" b="b"/>
                <a:pathLst>
                  <a:path w="10" h="5">
                    <a:moveTo>
                      <a:pt x="10" y="0"/>
                    </a:moveTo>
                    <a:lnTo>
                      <a:pt x="0" y="5"/>
                    </a:lnTo>
                    <a:lnTo>
                      <a:pt x="10"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645"/>
              <p:cNvSpPr>
                <a:spLocks/>
              </p:cNvSpPr>
              <p:nvPr/>
            </p:nvSpPr>
            <p:spPr bwMode="auto">
              <a:xfrm>
                <a:off x="2949" y="2146"/>
                <a:ext cx="0" cy="1"/>
              </a:xfrm>
              <a:custGeom>
                <a:avLst/>
                <a:gdLst>
                  <a:gd name="T0" fmla="*/ 14 w 14"/>
                  <a:gd name="T1" fmla="*/ 0 h 9"/>
                  <a:gd name="T2" fmla="*/ 0 w 14"/>
                  <a:gd name="T3" fmla="*/ 9 h 9"/>
                  <a:gd name="T4" fmla="*/ 14 w 14"/>
                  <a:gd name="T5" fmla="*/ 0 h 9"/>
                </a:gdLst>
                <a:ahLst/>
                <a:cxnLst>
                  <a:cxn ang="0">
                    <a:pos x="T0" y="T1"/>
                  </a:cxn>
                  <a:cxn ang="0">
                    <a:pos x="T2" y="T3"/>
                  </a:cxn>
                  <a:cxn ang="0">
                    <a:pos x="T4" y="T5"/>
                  </a:cxn>
                </a:cxnLst>
                <a:rect l="0" t="0" r="r" b="b"/>
                <a:pathLst>
                  <a:path w="14" h="9">
                    <a:moveTo>
                      <a:pt x="14" y="0"/>
                    </a:moveTo>
                    <a:lnTo>
                      <a:pt x="0" y="9"/>
                    </a:lnTo>
                    <a:lnTo>
                      <a:pt x="14"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646"/>
              <p:cNvSpPr>
                <a:spLocks/>
              </p:cNvSpPr>
              <p:nvPr/>
            </p:nvSpPr>
            <p:spPr bwMode="auto">
              <a:xfrm>
                <a:off x="2949" y="2146"/>
                <a:ext cx="2" cy="0"/>
              </a:xfrm>
              <a:custGeom>
                <a:avLst/>
                <a:gdLst>
                  <a:gd name="T0" fmla="*/ 24 w 24"/>
                  <a:gd name="T1" fmla="*/ 0 h 10"/>
                  <a:gd name="T2" fmla="*/ 0 w 24"/>
                  <a:gd name="T3" fmla="*/ 10 h 10"/>
                  <a:gd name="T4" fmla="*/ 24 w 24"/>
                  <a:gd name="T5" fmla="*/ 0 h 10"/>
                </a:gdLst>
                <a:ahLst/>
                <a:cxnLst>
                  <a:cxn ang="0">
                    <a:pos x="T0" y="T1"/>
                  </a:cxn>
                  <a:cxn ang="0">
                    <a:pos x="T2" y="T3"/>
                  </a:cxn>
                  <a:cxn ang="0">
                    <a:pos x="T4" y="T5"/>
                  </a:cxn>
                </a:cxnLst>
                <a:rect l="0" t="0" r="r" b="b"/>
                <a:pathLst>
                  <a:path w="24" h="10">
                    <a:moveTo>
                      <a:pt x="24" y="0"/>
                    </a:moveTo>
                    <a:lnTo>
                      <a:pt x="0" y="10"/>
                    </a:lnTo>
                    <a:lnTo>
                      <a:pt x="24"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647"/>
              <p:cNvSpPr>
                <a:spLocks noEditPoints="1"/>
              </p:cNvSpPr>
              <p:nvPr/>
            </p:nvSpPr>
            <p:spPr bwMode="auto">
              <a:xfrm>
                <a:off x="2952" y="2144"/>
                <a:ext cx="1" cy="1"/>
              </a:xfrm>
              <a:custGeom>
                <a:avLst/>
                <a:gdLst>
                  <a:gd name="T0" fmla="*/ 11 w 14"/>
                  <a:gd name="T1" fmla="*/ 3 h 8"/>
                  <a:gd name="T2" fmla="*/ 0 w 14"/>
                  <a:gd name="T3" fmla="*/ 8 h 8"/>
                  <a:gd name="T4" fmla="*/ 11 w 14"/>
                  <a:gd name="T5" fmla="*/ 3 h 8"/>
                  <a:gd name="T6" fmla="*/ 14 w 14"/>
                  <a:gd name="T7" fmla="*/ 0 h 8"/>
                  <a:gd name="T8" fmla="*/ 11 w 14"/>
                  <a:gd name="T9" fmla="*/ 3 h 8"/>
                  <a:gd name="T10" fmla="*/ 14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11" y="3"/>
                    </a:moveTo>
                    <a:lnTo>
                      <a:pt x="0" y="8"/>
                    </a:lnTo>
                    <a:lnTo>
                      <a:pt x="11" y="3"/>
                    </a:lnTo>
                    <a:close/>
                    <a:moveTo>
                      <a:pt x="14" y="0"/>
                    </a:moveTo>
                    <a:lnTo>
                      <a:pt x="11" y="3"/>
                    </a:lnTo>
                    <a:lnTo>
                      <a:pt x="14"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Freeform 648"/>
              <p:cNvSpPr>
                <a:spLocks/>
              </p:cNvSpPr>
              <p:nvPr/>
            </p:nvSpPr>
            <p:spPr bwMode="auto">
              <a:xfrm>
                <a:off x="2948" y="2147"/>
                <a:ext cx="1" cy="0"/>
              </a:xfrm>
              <a:custGeom>
                <a:avLst/>
                <a:gdLst>
                  <a:gd name="T0" fmla="*/ 10 w 10"/>
                  <a:gd name="T1" fmla="*/ 0 h 8"/>
                  <a:gd name="T2" fmla="*/ 0 w 10"/>
                  <a:gd name="T3" fmla="*/ 8 h 8"/>
                  <a:gd name="T4" fmla="*/ 10 w 10"/>
                  <a:gd name="T5" fmla="*/ 0 h 8"/>
                </a:gdLst>
                <a:ahLst/>
                <a:cxnLst>
                  <a:cxn ang="0">
                    <a:pos x="T0" y="T1"/>
                  </a:cxn>
                  <a:cxn ang="0">
                    <a:pos x="T2" y="T3"/>
                  </a:cxn>
                  <a:cxn ang="0">
                    <a:pos x="T4" y="T5"/>
                  </a:cxn>
                </a:cxnLst>
                <a:rect l="0" t="0" r="r" b="b"/>
                <a:pathLst>
                  <a:path w="10" h="8">
                    <a:moveTo>
                      <a:pt x="10" y="0"/>
                    </a:moveTo>
                    <a:lnTo>
                      <a:pt x="0" y="8"/>
                    </a:lnTo>
                    <a:lnTo>
                      <a:pt x="10"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Freeform 649"/>
              <p:cNvSpPr>
                <a:spLocks noEditPoints="1"/>
              </p:cNvSpPr>
              <p:nvPr/>
            </p:nvSpPr>
            <p:spPr bwMode="auto">
              <a:xfrm>
                <a:off x="2956" y="2105"/>
                <a:ext cx="37" cy="38"/>
              </a:xfrm>
              <a:custGeom>
                <a:avLst/>
                <a:gdLst>
                  <a:gd name="T0" fmla="*/ 566 w 590"/>
                  <a:gd name="T1" fmla="*/ 246 h 598"/>
                  <a:gd name="T2" fmla="*/ 544 w 590"/>
                  <a:gd name="T3" fmla="*/ 268 h 598"/>
                  <a:gd name="T4" fmla="*/ 519 w 590"/>
                  <a:gd name="T5" fmla="*/ 295 h 598"/>
                  <a:gd name="T6" fmla="*/ 488 w 590"/>
                  <a:gd name="T7" fmla="*/ 322 h 598"/>
                  <a:gd name="T8" fmla="*/ 452 w 590"/>
                  <a:gd name="T9" fmla="*/ 351 h 598"/>
                  <a:gd name="T10" fmla="*/ 336 w 590"/>
                  <a:gd name="T11" fmla="*/ 414 h 598"/>
                  <a:gd name="T12" fmla="*/ 213 w 590"/>
                  <a:gd name="T13" fmla="*/ 476 h 598"/>
                  <a:gd name="T14" fmla="*/ 73 w 590"/>
                  <a:gd name="T15" fmla="*/ 544 h 598"/>
                  <a:gd name="T16" fmla="*/ 37 w 590"/>
                  <a:gd name="T17" fmla="*/ 571 h 598"/>
                  <a:gd name="T18" fmla="*/ 0 w 590"/>
                  <a:gd name="T19" fmla="*/ 598 h 598"/>
                  <a:gd name="T20" fmla="*/ 135 w 590"/>
                  <a:gd name="T21" fmla="*/ 544 h 598"/>
                  <a:gd name="T22" fmla="*/ 206 w 590"/>
                  <a:gd name="T23" fmla="*/ 511 h 598"/>
                  <a:gd name="T24" fmla="*/ 276 w 590"/>
                  <a:gd name="T25" fmla="*/ 479 h 598"/>
                  <a:gd name="T26" fmla="*/ 344 w 590"/>
                  <a:gd name="T27" fmla="*/ 443 h 598"/>
                  <a:gd name="T28" fmla="*/ 409 w 590"/>
                  <a:gd name="T29" fmla="*/ 406 h 598"/>
                  <a:gd name="T30" fmla="*/ 469 w 590"/>
                  <a:gd name="T31" fmla="*/ 368 h 598"/>
                  <a:gd name="T32" fmla="*/ 523 w 590"/>
                  <a:gd name="T33" fmla="*/ 330 h 598"/>
                  <a:gd name="T34" fmla="*/ 566 w 590"/>
                  <a:gd name="T35" fmla="*/ 246 h 598"/>
                  <a:gd name="T36" fmla="*/ 519 w 590"/>
                  <a:gd name="T37" fmla="*/ 0 h 598"/>
                  <a:gd name="T38" fmla="*/ 536 w 590"/>
                  <a:gd name="T39" fmla="*/ 22 h 598"/>
                  <a:gd name="T40" fmla="*/ 547 w 590"/>
                  <a:gd name="T41" fmla="*/ 35 h 598"/>
                  <a:gd name="T42" fmla="*/ 571 w 590"/>
                  <a:gd name="T43" fmla="*/ 62 h 598"/>
                  <a:gd name="T44" fmla="*/ 590 w 590"/>
                  <a:gd name="T45" fmla="*/ 87 h 598"/>
                  <a:gd name="T46" fmla="*/ 558 w 590"/>
                  <a:gd name="T47" fmla="*/ 43 h 598"/>
                  <a:gd name="T48" fmla="*/ 519 w 590"/>
                  <a:gd name="T49"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0" h="598">
                    <a:moveTo>
                      <a:pt x="566" y="246"/>
                    </a:moveTo>
                    <a:lnTo>
                      <a:pt x="544" y="268"/>
                    </a:lnTo>
                    <a:lnTo>
                      <a:pt x="519" y="295"/>
                    </a:lnTo>
                    <a:lnTo>
                      <a:pt x="488" y="322"/>
                    </a:lnTo>
                    <a:lnTo>
                      <a:pt x="452" y="351"/>
                    </a:lnTo>
                    <a:lnTo>
                      <a:pt x="336" y="414"/>
                    </a:lnTo>
                    <a:lnTo>
                      <a:pt x="213" y="476"/>
                    </a:lnTo>
                    <a:lnTo>
                      <a:pt x="73" y="544"/>
                    </a:lnTo>
                    <a:lnTo>
                      <a:pt x="37" y="571"/>
                    </a:lnTo>
                    <a:lnTo>
                      <a:pt x="0" y="598"/>
                    </a:lnTo>
                    <a:lnTo>
                      <a:pt x="135" y="544"/>
                    </a:lnTo>
                    <a:lnTo>
                      <a:pt x="206" y="511"/>
                    </a:lnTo>
                    <a:lnTo>
                      <a:pt x="276" y="479"/>
                    </a:lnTo>
                    <a:lnTo>
                      <a:pt x="344" y="443"/>
                    </a:lnTo>
                    <a:lnTo>
                      <a:pt x="409" y="406"/>
                    </a:lnTo>
                    <a:lnTo>
                      <a:pt x="469" y="368"/>
                    </a:lnTo>
                    <a:lnTo>
                      <a:pt x="523" y="330"/>
                    </a:lnTo>
                    <a:lnTo>
                      <a:pt x="566" y="246"/>
                    </a:lnTo>
                    <a:close/>
                    <a:moveTo>
                      <a:pt x="519" y="0"/>
                    </a:moveTo>
                    <a:lnTo>
                      <a:pt x="536" y="22"/>
                    </a:lnTo>
                    <a:lnTo>
                      <a:pt x="547" y="35"/>
                    </a:lnTo>
                    <a:lnTo>
                      <a:pt x="571" y="62"/>
                    </a:lnTo>
                    <a:lnTo>
                      <a:pt x="590" y="87"/>
                    </a:lnTo>
                    <a:lnTo>
                      <a:pt x="558" y="43"/>
                    </a:lnTo>
                    <a:lnTo>
                      <a:pt x="519" y="0"/>
                    </a:lnTo>
                    <a:close/>
                  </a:path>
                </a:pathLst>
              </a:custGeom>
              <a:solidFill>
                <a:srgbClr val="E4D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Freeform 650"/>
              <p:cNvSpPr>
                <a:spLocks/>
              </p:cNvSpPr>
              <p:nvPr/>
            </p:nvSpPr>
            <p:spPr bwMode="auto">
              <a:xfrm>
                <a:off x="2961" y="2100"/>
                <a:ext cx="33" cy="39"/>
              </a:xfrm>
              <a:custGeom>
                <a:avLst/>
                <a:gdLst>
                  <a:gd name="T0" fmla="*/ 312 w 531"/>
                  <a:gd name="T1" fmla="*/ 0 h 628"/>
                  <a:gd name="T2" fmla="*/ 271 w 531"/>
                  <a:gd name="T3" fmla="*/ 33 h 628"/>
                  <a:gd name="T4" fmla="*/ 230 w 531"/>
                  <a:gd name="T5" fmla="*/ 59 h 628"/>
                  <a:gd name="T6" fmla="*/ 187 w 531"/>
                  <a:gd name="T7" fmla="*/ 87 h 628"/>
                  <a:gd name="T8" fmla="*/ 140 w 531"/>
                  <a:gd name="T9" fmla="*/ 108 h 628"/>
                  <a:gd name="T10" fmla="*/ 152 w 531"/>
                  <a:gd name="T11" fmla="*/ 141 h 628"/>
                  <a:gd name="T12" fmla="*/ 157 w 531"/>
                  <a:gd name="T13" fmla="*/ 173 h 628"/>
                  <a:gd name="T14" fmla="*/ 162 w 531"/>
                  <a:gd name="T15" fmla="*/ 209 h 628"/>
                  <a:gd name="T16" fmla="*/ 166 w 531"/>
                  <a:gd name="T17" fmla="*/ 240 h 628"/>
                  <a:gd name="T18" fmla="*/ 168 w 531"/>
                  <a:gd name="T19" fmla="*/ 276 h 628"/>
                  <a:gd name="T20" fmla="*/ 166 w 531"/>
                  <a:gd name="T21" fmla="*/ 308 h 628"/>
                  <a:gd name="T22" fmla="*/ 162 w 531"/>
                  <a:gd name="T23" fmla="*/ 344 h 628"/>
                  <a:gd name="T24" fmla="*/ 157 w 531"/>
                  <a:gd name="T25" fmla="*/ 376 h 628"/>
                  <a:gd name="T26" fmla="*/ 149 w 531"/>
                  <a:gd name="T27" fmla="*/ 411 h 628"/>
                  <a:gd name="T28" fmla="*/ 138 w 531"/>
                  <a:gd name="T29" fmla="*/ 444 h 628"/>
                  <a:gd name="T30" fmla="*/ 124 w 531"/>
                  <a:gd name="T31" fmla="*/ 477 h 628"/>
                  <a:gd name="T32" fmla="*/ 105 w 531"/>
                  <a:gd name="T33" fmla="*/ 509 h 628"/>
                  <a:gd name="T34" fmla="*/ 84 w 531"/>
                  <a:gd name="T35" fmla="*/ 539 h 628"/>
                  <a:gd name="T36" fmla="*/ 60 w 531"/>
                  <a:gd name="T37" fmla="*/ 571 h 628"/>
                  <a:gd name="T38" fmla="*/ 32 w 531"/>
                  <a:gd name="T39" fmla="*/ 600 h 628"/>
                  <a:gd name="T40" fmla="*/ 0 w 531"/>
                  <a:gd name="T41" fmla="*/ 628 h 628"/>
                  <a:gd name="T42" fmla="*/ 140 w 531"/>
                  <a:gd name="T43" fmla="*/ 560 h 628"/>
                  <a:gd name="T44" fmla="*/ 263 w 531"/>
                  <a:gd name="T45" fmla="*/ 498 h 628"/>
                  <a:gd name="T46" fmla="*/ 379 w 531"/>
                  <a:gd name="T47" fmla="*/ 435 h 628"/>
                  <a:gd name="T48" fmla="*/ 415 w 531"/>
                  <a:gd name="T49" fmla="*/ 406 h 628"/>
                  <a:gd name="T50" fmla="*/ 446 w 531"/>
                  <a:gd name="T51" fmla="*/ 379 h 628"/>
                  <a:gd name="T52" fmla="*/ 471 w 531"/>
                  <a:gd name="T53" fmla="*/ 352 h 628"/>
                  <a:gd name="T54" fmla="*/ 493 w 531"/>
                  <a:gd name="T55" fmla="*/ 330 h 628"/>
                  <a:gd name="T56" fmla="*/ 531 w 531"/>
                  <a:gd name="T57" fmla="*/ 259 h 628"/>
                  <a:gd name="T58" fmla="*/ 477 w 531"/>
                  <a:gd name="T59" fmla="*/ 192 h 628"/>
                  <a:gd name="T60" fmla="*/ 422 w 531"/>
                  <a:gd name="T61" fmla="*/ 127 h 628"/>
                  <a:gd name="T62" fmla="*/ 368 w 531"/>
                  <a:gd name="T63" fmla="*/ 62 h 628"/>
                  <a:gd name="T64" fmla="*/ 312 w 531"/>
                  <a:gd name="T65" fmla="*/ 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1" h="628">
                    <a:moveTo>
                      <a:pt x="312" y="0"/>
                    </a:moveTo>
                    <a:lnTo>
                      <a:pt x="271" y="33"/>
                    </a:lnTo>
                    <a:lnTo>
                      <a:pt x="230" y="59"/>
                    </a:lnTo>
                    <a:lnTo>
                      <a:pt x="187" y="87"/>
                    </a:lnTo>
                    <a:lnTo>
                      <a:pt x="140" y="108"/>
                    </a:lnTo>
                    <a:lnTo>
                      <a:pt x="152" y="141"/>
                    </a:lnTo>
                    <a:lnTo>
                      <a:pt x="157" y="173"/>
                    </a:lnTo>
                    <a:lnTo>
                      <a:pt x="162" y="209"/>
                    </a:lnTo>
                    <a:lnTo>
                      <a:pt x="166" y="240"/>
                    </a:lnTo>
                    <a:lnTo>
                      <a:pt x="168" y="276"/>
                    </a:lnTo>
                    <a:lnTo>
                      <a:pt x="166" y="308"/>
                    </a:lnTo>
                    <a:lnTo>
                      <a:pt x="162" y="344"/>
                    </a:lnTo>
                    <a:lnTo>
                      <a:pt x="157" y="376"/>
                    </a:lnTo>
                    <a:lnTo>
                      <a:pt x="149" y="411"/>
                    </a:lnTo>
                    <a:lnTo>
                      <a:pt x="138" y="444"/>
                    </a:lnTo>
                    <a:lnTo>
                      <a:pt x="124" y="477"/>
                    </a:lnTo>
                    <a:lnTo>
                      <a:pt x="105" y="509"/>
                    </a:lnTo>
                    <a:lnTo>
                      <a:pt x="84" y="539"/>
                    </a:lnTo>
                    <a:lnTo>
                      <a:pt x="60" y="571"/>
                    </a:lnTo>
                    <a:lnTo>
                      <a:pt x="32" y="600"/>
                    </a:lnTo>
                    <a:lnTo>
                      <a:pt x="0" y="628"/>
                    </a:lnTo>
                    <a:lnTo>
                      <a:pt x="140" y="560"/>
                    </a:lnTo>
                    <a:lnTo>
                      <a:pt x="263" y="498"/>
                    </a:lnTo>
                    <a:lnTo>
                      <a:pt x="379" y="435"/>
                    </a:lnTo>
                    <a:lnTo>
                      <a:pt x="415" y="406"/>
                    </a:lnTo>
                    <a:lnTo>
                      <a:pt x="446" y="379"/>
                    </a:lnTo>
                    <a:lnTo>
                      <a:pt x="471" y="352"/>
                    </a:lnTo>
                    <a:lnTo>
                      <a:pt x="493" y="330"/>
                    </a:lnTo>
                    <a:lnTo>
                      <a:pt x="531" y="259"/>
                    </a:lnTo>
                    <a:lnTo>
                      <a:pt x="477" y="192"/>
                    </a:lnTo>
                    <a:lnTo>
                      <a:pt x="422" y="127"/>
                    </a:lnTo>
                    <a:lnTo>
                      <a:pt x="368" y="62"/>
                    </a:lnTo>
                    <a:lnTo>
                      <a:pt x="312" y="0"/>
                    </a:lnTo>
                    <a:close/>
                  </a:path>
                </a:pathLst>
              </a:custGeom>
              <a:solidFill>
                <a:srgbClr val="D0D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Freeform 651"/>
              <p:cNvSpPr>
                <a:spLocks/>
              </p:cNvSpPr>
              <p:nvPr/>
            </p:nvSpPr>
            <p:spPr bwMode="auto">
              <a:xfrm>
                <a:off x="2990" y="2107"/>
                <a:ext cx="4" cy="6"/>
              </a:xfrm>
              <a:custGeom>
                <a:avLst/>
                <a:gdLst>
                  <a:gd name="T0" fmla="*/ 0 w 65"/>
                  <a:gd name="T1" fmla="*/ 0 h 92"/>
                  <a:gd name="T2" fmla="*/ 35 w 65"/>
                  <a:gd name="T3" fmla="*/ 46 h 92"/>
                  <a:gd name="T4" fmla="*/ 65 w 65"/>
                  <a:gd name="T5" fmla="*/ 92 h 92"/>
                  <a:gd name="T6" fmla="*/ 57 w 65"/>
                  <a:gd name="T7" fmla="*/ 71 h 92"/>
                  <a:gd name="T8" fmla="*/ 43 w 65"/>
                  <a:gd name="T9" fmla="*/ 52 h 92"/>
                  <a:gd name="T10" fmla="*/ 24 w 65"/>
                  <a:gd name="T11" fmla="*/ 27 h 92"/>
                  <a:gd name="T12" fmla="*/ 0 w 6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65" h="92">
                    <a:moveTo>
                      <a:pt x="0" y="0"/>
                    </a:moveTo>
                    <a:lnTo>
                      <a:pt x="35" y="46"/>
                    </a:lnTo>
                    <a:lnTo>
                      <a:pt x="65" y="92"/>
                    </a:lnTo>
                    <a:lnTo>
                      <a:pt x="57" y="71"/>
                    </a:lnTo>
                    <a:lnTo>
                      <a:pt x="43" y="52"/>
                    </a:lnTo>
                    <a:lnTo>
                      <a:pt x="24" y="27"/>
                    </a:lnTo>
                    <a:lnTo>
                      <a:pt x="0" y="0"/>
                    </a:lnTo>
                    <a:close/>
                  </a:path>
                </a:pathLst>
              </a:custGeom>
              <a:solidFill>
                <a:srgbClr val="D0D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652"/>
              <p:cNvSpPr>
                <a:spLocks/>
              </p:cNvSpPr>
              <p:nvPr/>
            </p:nvSpPr>
            <p:spPr bwMode="auto">
              <a:xfrm>
                <a:off x="2980" y="2099"/>
                <a:ext cx="15" cy="17"/>
              </a:xfrm>
              <a:custGeom>
                <a:avLst/>
                <a:gdLst>
                  <a:gd name="T0" fmla="*/ 21 w 235"/>
                  <a:gd name="T1" fmla="*/ 0 h 275"/>
                  <a:gd name="T2" fmla="*/ 0 w 235"/>
                  <a:gd name="T3" fmla="*/ 16 h 275"/>
                  <a:gd name="T4" fmla="*/ 56 w 235"/>
                  <a:gd name="T5" fmla="*/ 78 h 275"/>
                  <a:gd name="T6" fmla="*/ 110 w 235"/>
                  <a:gd name="T7" fmla="*/ 143 h 275"/>
                  <a:gd name="T8" fmla="*/ 165 w 235"/>
                  <a:gd name="T9" fmla="*/ 208 h 275"/>
                  <a:gd name="T10" fmla="*/ 219 w 235"/>
                  <a:gd name="T11" fmla="*/ 275 h 275"/>
                  <a:gd name="T12" fmla="*/ 235 w 235"/>
                  <a:gd name="T13" fmla="*/ 244 h 275"/>
                  <a:gd name="T14" fmla="*/ 227 w 235"/>
                  <a:gd name="T15" fmla="*/ 227 h 275"/>
                  <a:gd name="T16" fmla="*/ 197 w 235"/>
                  <a:gd name="T17" fmla="*/ 181 h 275"/>
                  <a:gd name="T18" fmla="*/ 162 w 235"/>
                  <a:gd name="T19" fmla="*/ 135 h 275"/>
                  <a:gd name="T20" fmla="*/ 151 w 235"/>
                  <a:gd name="T21" fmla="*/ 122 h 275"/>
                  <a:gd name="T22" fmla="*/ 134 w 235"/>
                  <a:gd name="T23" fmla="*/ 100 h 275"/>
                  <a:gd name="T24" fmla="*/ 80 w 235"/>
                  <a:gd name="T25" fmla="*/ 51 h 275"/>
                  <a:gd name="T26" fmla="*/ 21 w 235"/>
                  <a:gd name="T2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5" h="275">
                    <a:moveTo>
                      <a:pt x="21" y="0"/>
                    </a:moveTo>
                    <a:lnTo>
                      <a:pt x="0" y="16"/>
                    </a:lnTo>
                    <a:lnTo>
                      <a:pt x="56" y="78"/>
                    </a:lnTo>
                    <a:lnTo>
                      <a:pt x="110" y="143"/>
                    </a:lnTo>
                    <a:lnTo>
                      <a:pt x="165" y="208"/>
                    </a:lnTo>
                    <a:lnTo>
                      <a:pt x="219" y="275"/>
                    </a:lnTo>
                    <a:lnTo>
                      <a:pt x="235" y="244"/>
                    </a:lnTo>
                    <a:lnTo>
                      <a:pt x="227" y="227"/>
                    </a:lnTo>
                    <a:lnTo>
                      <a:pt x="197" y="181"/>
                    </a:lnTo>
                    <a:lnTo>
                      <a:pt x="162" y="135"/>
                    </a:lnTo>
                    <a:lnTo>
                      <a:pt x="151" y="122"/>
                    </a:lnTo>
                    <a:lnTo>
                      <a:pt x="134" y="100"/>
                    </a:lnTo>
                    <a:lnTo>
                      <a:pt x="80" y="51"/>
                    </a:lnTo>
                    <a:lnTo>
                      <a:pt x="21" y="0"/>
                    </a:lnTo>
                    <a:close/>
                  </a:path>
                </a:pathLst>
              </a:custGeom>
              <a:solidFill>
                <a:srgbClr val="6C3B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653"/>
              <p:cNvSpPr>
                <a:spLocks/>
              </p:cNvSpPr>
              <p:nvPr/>
            </p:nvSpPr>
            <p:spPr bwMode="auto">
              <a:xfrm>
                <a:off x="2953" y="2144"/>
                <a:ext cx="1" cy="0"/>
              </a:xfrm>
              <a:custGeom>
                <a:avLst/>
                <a:gdLst>
                  <a:gd name="T0" fmla="*/ 7 w 7"/>
                  <a:gd name="T1" fmla="*/ 0 h 6"/>
                  <a:gd name="T2" fmla="*/ 0 w 7"/>
                  <a:gd name="T3" fmla="*/ 6 h 6"/>
                  <a:gd name="T4" fmla="*/ 7 w 7"/>
                  <a:gd name="T5" fmla="*/ 0 h 6"/>
                </a:gdLst>
                <a:ahLst/>
                <a:cxnLst>
                  <a:cxn ang="0">
                    <a:pos x="T0" y="T1"/>
                  </a:cxn>
                  <a:cxn ang="0">
                    <a:pos x="T2" y="T3"/>
                  </a:cxn>
                  <a:cxn ang="0">
                    <a:pos x="T4" y="T5"/>
                  </a:cxn>
                </a:cxnLst>
                <a:rect l="0" t="0" r="r" b="b"/>
                <a:pathLst>
                  <a:path w="7" h="6">
                    <a:moveTo>
                      <a:pt x="7" y="0"/>
                    </a:moveTo>
                    <a:lnTo>
                      <a:pt x="0" y="6"/>
                    </a:lnTo>
                    <a:lnTo>
                      <a:pt x="7"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654"/>
              <p:cNvSpPr>
                <a:spLocks/>
              </p:cNvSpPr>
              <p:nvPr/>
            </p:nvSpPr>
            <p:spPr bwMode="auto">
              <a:xfrm>
                <a:off x="2953" y="2144"/>
                <a:ext cx="0"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Freeform 655"/>
              <p:cNvSpPr>
                <a:spLocks/>
              </p:cNvSpPr>
              <p:nvPr/>
            </p:nvSpPr>
            <p:spPr bwMode="auto">
              <a:xfrm>
                <a:off x="2957" y="2082"/>
                <a:ext cx="22" cy="22"/>
              </a:xfrm>
              <a:custGeom>
                <a:avLst/>
                <a:gdLst>
                  <a:gd name="T0" fmla="*/ 0 w 349"/>
                  <a:gd name="T1" fmla="*/ 0 h 352"/>
                  <a:gd name="T2" fmla="*/ 40 w 349"/>
                  <a:gd name="T3" fmla="*/ 58 h 352"/>
                  <a:gd name="T4" fmla="*/ 64 w 349"/>
                  <a:gd name="T5" fmla="*/ 95 h 352"/>
                  <a:gd name="T6" fmla="*/ 92 w 349"/>
                  <a:gd name="T7" fmla="*/ 138 h 352"/>
                  <a:gd name="T8" fmla="*/ 118 w 349"/>
                  <a:gd name="T9" fmla="*/ 187 h 352"/>
                  <a:gd name="T10" fmla="*/ 146 w 349"/>
                  <a:gd name="T11" fmla="*/ 239 h 352"/>
                  <a:gd name="T12" fmla="*/ 170 w 349"/>
                  <a:gd name="T13" fmla="*/ 296 h 352"/>
                  <a:gd name="T14" fmla="*/ 192 w 349"/>
                  <a:gd name="T15" fmla="*/ 352 h 352"/>
                  <a:gd name="T16" fmla="*/ 289 w 349"/>
                  <a:gd name="T17" fmla="*/ 296 h 352"/>
                  <a:gd name="T18" fmla="*/ 349 w 349"/>
                  <a:gd name="T19" fmla="*/ 260 h 352"/>
                  <a:gd name="T20" fmla="*/ 311 w 349"/>
                  <a:gd name="T21" fmla="*/ 223 h 352"/>
                  <a:gd name="T22" fmla="*/ 270 w 349"/>
                  <a:gd name="T23" fmla="*/ 187 h 352"/>
                  <a:gd name="T24" fmla="*/ 230 w 349"/>
                  <a:gd name="T25" fmla="*/ 152 h 352"/>
                  <a:gd name="T26" fmla="*/ 189 w 349"/>
                  <a:gd name="T27" fmla="*/ 119 h 352"/>
                  <a:gd name="T28" fmla="*/ 143 w 349"/>
                  <a:gd name="T29" fmla="*/ 87 h 352"/>
                  <a:gd name="T30" fmla="*/ 97 w 349"/>
                  <a:gd name="T31" fmla="*/ 58 h 352"/>
                  <a:gd name="T32" fmla="*/ 48 w 349"/>
                  <a:gd name="T33" fmla="*/ 28 h 352"/>
                  <a:gd name="T34" fmla="*/ 0 w 349"/>
                  <a:gd name="T3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9" h="352">
                    <a:moveTo>
                      <a:pt x="0" y="0"/>
                    </a:moveTo>
                    <a:lnTo>
                      <a:pt x="40" y="58"/>
                    </a:lnTo>
                    <a:lnTo>
                      <a:pt x="64" y="95"/>
                    </a:lnTo>
                    <a:lnTo>
                      <a:pt x="92" y="138"/>
                    </a:lnTo>
                    <a:lnTo>
                      <a:pt x="118" y="187"/>
                    </a:lnTo>
                    <a:lnTo>
                      <a:pt x="146" y="239"/>
                    </a:lnTo>
                    <a:lnTo>
                      <a:pt x="170" y="296"/>
                    </a:lnTo>
                    <a:lnTo>
                      <a:pt x="192" y="352"/>
                    </a:lnTo>
                    <a:lnTo>
                      <a:pt x="289" y="296"/>
                    </a:lnTo>
                    <a:lnTo>
                      <a:pt x="349" y="260"/>
                    </a:lnTo>
                    <a:lnTo>
                      <a:pt x="311" y="223"/>
                    </a:lnTo>
                    <a:lnTo>
                      <a:pt x="270" y="187"/>
                    </a:lnTo>
                    <a:lnTo>
                      <a:pt x="230" y="152"/>
                    </a:lnTo>
                    <a:lnTo>
                      <a:pt x="189" y="119"/>
                    </a:lnTo>
                    <a:lnTo>
                      <a:pt x="143" y="87"/>
                    </a:lnTo>
                    <a:lnTo>
                      <a:pt x="97" y="58"/>
                    </a:lnTo>
                    <a:lnTo>
                      <a:pt x="48" y="28"/>
                    </a:lnTo>
                    <a:lnTo>
                      <a:pt x="0"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Freeform 656"/>
              <p:cNvSpPr>
                <a:spLocks/>
              </p:cNvSpPr>
              <p:nvPr/>
            </p:nvSpPr>
            <p:spPr bwMode="auto">
              <a:xfrm>
                <a:off x="2969" y="2099"/>
                <a:ext cx="11" cy="8"/>
              </a:xfrm>
              <a:custGeom>
                <a:avLst/>
                <a:gdLst>
                  <a:gd name="T0" fmla="*/ 157 w 182"/>
                  <a:gd name="T1" fmla="*/ 0 h 130"/>
                  <a:gd name="T2" fmla="*/ 97 w 182"/>
                  <a:gd name="T3" fmla="*/ 36 h 130"/>
                  <a:gd name="T4" fmla="*/ 0 w 182"/>
                  <a:gd name="T5" fmla="*/ 92 h 130"/>
                  <a:gd name="T6" fmla="*/ 10 w 182"/>
                  <a:gd name="T7" fmla="*/ 130 h 130"/>
                  <a:gd name="T8" fmla="*/ 57 w 182"/>
                  <a:gd name="T9" fmla="*/ 109 h 130"/>
                  <a:gd name="T10" fmla="*/ 100 w 182"/>
                  <a:gd name="T11" fmla="*/ 81 h 130"/>
                  <a:gd name="T12" fmla="*/ 141 w 182"/>
                  <a:gd name="T13" fmla="*/ 55 h 130"/>
                  <a:gd name="T14" fmla="*/ 182 w 182"/>
                  <a:gd name="T15" fmla="*/ 22 h 130"/>
                  <a:gd name="T16" fmla="*/ 157 w 182"/>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30">
                    <a:moveTo>
                      <a:pt x="157" y="0"/>
                    </a:moveTo>
                    <a:lnTo>
                      <a:pt x="97" y="36"/>
                    </a:lnTo>
                    <a:lnTo>
                      <a:pt x="0" y="92"/>
                    </a:lnTo>
                    <a:lnTo>
                      <a:pt x="10" y="130"/>
                    </a:lnTo>
                    <a:lnTo>
                      <a:pt x="57" y="109"/>
                    </a:lnTo>
                    <a:lnTo>
                      <a:pt x="100" y="81"/>
                    </a:lnTo>
                    <a:lnTo>
                      <a:pt x="141" y="55"/>
                    </a:lnTo>
                    <a:lnTo>
                      <a:pt x="182" y="22"/>
                    </a:lnTo>
                    <a:lnTo>
                      <a:pt x="157" y="0"/>
                    </a:lnTo>
                    <a:close/>
                  </a:path>
                </a:pathLst>
              </a:custGeom>
              <a:solidFill>
                <a:srgbClr val="E4D0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Freeform 657"/>
              <p:cNvSpPr>
                <a:spLocks/>
              </p:cNvSpPr>
              <p:nvPr/>
            </p:nvSpPr>
            <p:spPr bwMode="auto">
              <a:xfrm>
                <a:off x="2955" y="2080"/>
                <a:ext cx="27" cy="20"/>
              </a:xfrm>
              <a:custGeom>
                <a:avLst/>
                <a:gdLst>
                  <a:gd name="T0" fmla="*/ 0 w 420"/>
                  <a:gd name="T1" fmla="*/ 0 h 311"/>
                  <a:gd name="T2" fmla="*/ 25 w 420"/>
                  <a:gd name="T3" fmla="*/ 29 h 311"/>
                  <a:gd name="T4" fmla="*/ 73 w 420"/>
                  <a:gd name="T5" fmla="*/ 57 h 311"/>
                  <a:gd name="T6" fmla="*/ 122 w 420"/>
                  <a:gd name="T7" fmla="*/ 87 h 311"/>
                  <a:gd name="T8" fmla="*/ 168 w 420"/>
                  <a:gd name="T9" fmla="*/ 116 h 311"/>
                  <a:gd name="T10" fmla="*/ 214 w 420"/>
                  <a:gd name="T11" fmla="*/ 148 h 311"/>
                  <a:gd name="T12" fmla="*/ 255 w 420"/>
                  <a:gd name="T13" fmla="*/ 181 h 311"/>
                  <a:gd name="T14" fmla="*/ 295 w 420"/>
                  <a:gd name="T15" fmla="*/ 216 h 311"/>
                  <a:gd name="T16" fmla="*/ 336 w 420"/>
                  <a:gd name="T17" fmla="*/ 252 h 311"/>
                  <a:gd name="T18" fmla="*/ 374 w 420"/>
                  <a:gd name="T19" fmla="*/ 289 h 311"/>
                  <a:gd name="T20" fmla="*/ 399 w 420"/>
                  <a:gd name="T21" fmla="*/ 311 h 311"/>
                  <a:gd name="T22" fmla="*/ 420 w 420"/>
                  <a:gd name="T23" fmla="*/ 295 h 311"/>
                  <a:gd name="T24" fmla="*/ 347 w 420"/>
                  <a:gd name="T25" fmla="*/ 238 h 311"/>
                  <a:gd name="T26" fmla="*/ 277 w 420"/>
                  <a:gd name="T27" fmla="*/ 184 h 311"/>
                  <a:gd name="T28" fmla="*/ 206 w 420"/>
                  <a:gd name="T29" fmla="*/ 135 h 311"/>
                  <a:gd name="T30" fmla="*/ 141 w 420"/>
                  <a:gd name="T31" fmla="*/ 89 h 311"/>
                  <a:gd name="T32" fmla="*/ 38 w 420"/>
                  <a:gd name="T33" fmla="*/ 24 h 311"/>
                  <a:gd name="T34" fmla="*/ 0 w 420"/>
                  <a:gd name="T35"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0" h="311">
                    <a:moveTo>
                      <a:pt x="0" y="0"/>
                    </a:moveTo>
                    <a:lnTo>
                      <a:pt x="25" y="29"/>
                    </a:lnTo>
                    <a:lnTo>
                      <a:pt x="73" y="57"/>
                    </a:lnTo>
                    <a:lnTo>
                      <a:pt x="122" y="87"/>
                    </a:lnTo>
                    <a:lnTo>
                      <a:pt x="168" y="116"/>
                    </a:lnTo>
                    <a:lnTo>
                      <a:pt x="214" y="148"/>
                    </a:lnTo>
                    <a:lnTo>
                      <a:pt x="255" y="181"/>
                    </a:lnTo>
                    <a:lnTo>
                      <a:pt x="295" y="216"/>
                    </a:lnTo>
                    <a:lnTo>
                      <a:pt x="336" y="252"/>
                    </a:lnTo>
                    <a:lnTo>
                      <a:pt x="374" y="289"/>
                    </a:lnTo>
                    <a:lnTo>
                      <a:pt x="399" y="311"/>
                    </a:lnTo>
                    <a:lnTo>
                      <a:pt x="420" y="295"/>
                    </a:lnTo>
                    <a:lnTo>
                      <a:pt x="347" y="238"/>
                    </a:lnTo>
                    <a:lnTo>
                      <a:pt x="277" y="184"/>
                    </a:lnTo>
                    <a:lnTo>
                      <a:pt x="206" y="135"/>
                    </a:lnTo>
                    <a:lnTo>
                      <a:pt x="141" y="89"/>
                    </a:lnTo>
                    <a:lnTo>
                      <a:pt x="38" y="24"/>
                    </a:lnTo>
                    <a:lnTo>
                      <a:pt x="0" y="0"/>
                    </a:lnTo>
                    <a:close/>
                  </a:path>
                </a:pathLst>
              </a:custGeom>
              <a:solidFill>
                <a:srgbClr val="743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Freeform 658"/>
              <p:cNvSpPr>
                <a:spLocks/>
              </p:cNvSpPr>
              <p:nvPr/>
            </p:nvSpPr>
            <p:spPr bwMode="auto">
              <a:xfrm>
                <a:off x="2938" y="2152"/>
                <a:ext cx="1" cy="1"/>
              </a:xfrm>
              <a:custGeom>
                <a:avLst/>
                <a:gdLst>
                  <a:gd name="T0" fmla="*/ 8 w 8"/>
                  <a:gd name="T1" fmla="*/ 0 h 5"/>
                  <a:gd name="T2" fmla="*/ 0 w 8"/>
                  <a:gd name="T3" fmla="*/ 5 h 5"/>
                  <a:gd name="T4" fmla="*/ 8 w 8"/>
                  <a:gd name="T5" fmla="*/ 0 h 5"/>
                </a:gdLst>
                <a:ahLst/>
                <a:cxnLst>
                  <a:cxn ang="0">
                    <a:pos x="T0" y="T1"/>
                  </a:cxn>
                  <a:cxn ang="0">
                    <a:pos x="T2" y="T3"/>
                  </a:cxn>
                  <a:cxn ang="0">
                    <a:pos x="T4" y="T5"/>
                  </a:cxn>
                </a:cxnLst>
                <a:rect l="0" t="0" r="r" b="b"/>
                <a:pathLst>
                  <a:path w="8" h="5">
                    <a:moveTo>
                      <a:pt x="8" y="0"/>
                    </a:moveTo>
                    <a:lnTo>
                      <a:pt x="0" y="5"/>
                    </a:lnTo>
                    <a:lnTo>
                      <a:pt x="8"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Freeform 659"/>
              <p:cNvSpPr>
                <a:spLocks noEditPoints="1"/>
              </p:cNvSpPr>
              <p:nvPr/>
            </p:nvSpPr>
            <p:spPr bwMode="auto">
              <a:xfrm>
                <a:off x="2937" y="2153"/>
                <a:ext cx="1" cy="0"/>
              </a:xfrm>
              <a:custGeom>
                <a:avLst/>
                <a:gdLst>
                  <a:gd name="T0" fmla="*/ 5 w 11"/>
                  <a:gd name="T1" fmla="*/ 3 h 5"/>
                  <a:gd name="T2" fmla="*/ 0 w 11"/>
                  <a:gd name="T3" fmla="*/ 5 h 5"/>
                  <a:gd name="T4" fmla="*/ 5 w 11"/>
                  <a:gd name="T5" fmla="*/ 3 h 5"/>
                  <a:gd name="T6" fmla="*/ 11 w 11"/>
                  <a:gd name="T7" fmla="*/ 0 h 5"/>
                  <a:gd name="T8" fmla="*/ 5 w 11"/>
                  <a:gd name="T9" fmla="*/ 3 h 5"/>
                  <a:gd name="T10" fmla="*/ 11 w 11"/>
                  <a:gd name="T11" fmla="*/ 0 h 5"/>
                </a:gdLst>
                <a:ahLst/>
                <a:cxnLst>
                  <a:cxn ang="0">
                    <a:pos x="T0" y="T1"/>
                  </a:cxn>
                  <a:cxn ang="0">
                    <a:pos x="T2" y="T3"/>
                  </a:cxn>
                  <a:cxn ang="0">
                    <a:pos x="T4" y="T5"/>
                  </a:cxn>
                  <a:cxn ang="0">
                    <a:pos x="T6" y="T7"/>
                  </a:cxn>
                  <a:cxn ang="0">
                    <a:pos x="T8" y="T9"/>
                  </a:cxn>
                  <a:cxn ang="0">
                    <a:pos x="T10" y="T11"/>
                  </a:cxn>
                </a:cxnLst>
                <a:rect l="0" t="0" r="r" b="b"/>
                <a:pathLst>
                  <a:path w="11" h="5">
                    <a:moveTo>
                      <a:pt x="5" y="3"/>
                    </a:moveTo>
                    <a:lnTo>
                      <a:pt x="0" y="5"/>
                    </a:lnTo>
                    <a:lnTo>
                      <a:pt x="5" y="3"/>
                    </a:lnTo>
                    <a:close/>
                    <a:moveTo>
                      <a:pt x="11" y="0"/>
                    </a:moveTo>
                    <a:lnTo>
                      <a:pt x="5" y="3"/>
                    </a:lnTo>
                    <a:lnTo>
                      <a:pt x="11"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Freeform 660"/>
              <p:cNvSpPr>
                <a:spLocks/>
              </p:cNvSpPr>
              <p:nvPr/>
            </p:nvSpPr>
            <p:spPr bwMode="auto">
              <a:xfrm>
                <a:off x="2937" y="2153"/>
                <a:ext cx="0" cy="0"/>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lnTo>
                      <a:pt x="0" y="5"/>
                    </a:lnTo>
                    <a:lnTo>
                      <a:pt x="12"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661"/>
              <p:cNvSpPr>
                <a:spLocks/>
              </p:cNvSpPr>
              <p:nvPr/>
            </p:nvSpPr>
            <p:spPr bwMode="auto">
              <a:xfrm>
                <a:off x="2936" y="2153"/>
                <a:ext cx="1" cy="0"/>
              </a:xfrm>
              <a:custGeom>
                <a:avLst/>
                <a:gdLst>
                  <a:gd name="T0" fmla="*/ 5 w 5"/>
                  <a:gd name="T1" fmla="*/ 0 h 4"/>
                  <a:gd name="T2" fmla="*/ 0 w 5"/>
                  <a:gd name="T3" fmla="*/ 4 h 4"/>
                  <a:gd name="T4" fmla="*/ 5 w 5"/>
                  <a:gd name="T5" fmla="*/ 0 h 4"/>
                </a:gdLst>
                <a:ahLst/>
                <a:cxnLst>
                  <a:cxn ang="0">
                    <a:pos x="T0" y="T1"/>
                  </a:cxn>
                  <a:cxn ang="0">
                    <a:pos x="T2" y="T3"/>
                  </a:cxn>
                  <a:cxn ang="0">
                    <a:pos x="T4" y="T5"/>
                  </a:cxn>
                </a:cxnLst>
                <a:rect l="0" t="0" r="r" b="b"/>
                <a:pathLst>
                  <a:path w="5" h="4">
                    <a:moveTo>
                      <a:pt x="5" y="0"/>
                    </a:moveTo>
                    <a:lnTo>
                      <a:pt x="0" y="4"/>
                    </a:lnTo>
                    <a:lnTo>
                      <a:pt x="5"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662"/>
              <p:cNvSpPr>
                <a:spLocks/>
              </p:cNvSpPr>
              <p:nvPr/>
            </p:nvSpPr>
            <p:spPr bwMode="auto">
              <a:xfrm>
                <a:off x="2943" y="2149"/>
                <a:ext cx="2" cy="1"/>
              </a:xfrm>
              <a:custGeom>
                <a:avLst/>
                <a:gdLst>
                  <a:gd name="T0" fmla="*/ 24 w 24"/>
                  <a:gd name="T1" fmla="*/ 0 h 13"/>
                  <a:gd name="T2" fmla="*/ 0 w 24"/>
                  <a:gd name="T3" fmla="*/ 13 h 13"/>
                  <a:gd name="T4" fmla="*/ 24 w 24"/>
                  <a:gd name="T5" fmla="*/ 0 h 13"/>
                </a:gdLst>
                <a:ahLst/>
                <a:cxnLst>
                  <a:cxn ang="0">
                    <a:pos x="T0" y="T1"/>
                  </a:cxn>
                  <a:cxn ang="0">
                    <a:pos x="T2" y="T3"/>
                  </a:cxn>
                  <a:cxn ang="0">
                    <a:pos x="T4" y="T5"/>
                  </a:cxn>
                </a:cxnLst>
                <a:rect l="0" t="0" r="r" b="b"/>
                <a:pathLst>
                  <a:path w="24" h="13">
                    <a:moveTo>
                      <a:pt x="24" y="0"/>
                    </a:moveTo>
                    <a:lnTo>
                      <a:pt x="0" y="13"/>
                    </a:lnTo>
                    <a:lnTo>
                      <a:pt x="24"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Freeform 663"/>
              <p:cNvSpPr>
                <a:spLocks/>
              </p:cNvSpPr>
              <p:nvPr/>
            </p:nvSpPr>
            <p:spPr bwMode="auto">
              <a:xfrm>
                <a:off x="2945" y="2147"/>
                <a:ext cx="3" cy="2"/>
              </a:xfrm>
              <a:custGeom>
                <a:avLst/>
                <a:gdLst>
                  <a:gd name="T0" fmla="*/ 55 w 55"/>
                  <a:gd name="T1" fmla="*/ 0 h 27"/>
                  <a:gd name="T2" fmla="*/ 0 w 55"/>
                  <a:gd name="T3" fmla="*/ 27 h 27"/>
                  <a:gd name="T4" fmla="*/ 55 w 55"/>
                  <a:gd name="T5" fmla="*/ 0 h 27"/>
                </a:gdLst>
                <a:ahLst/>
                <a:cxnLst>
                  <a:cxn ang="0">
                    <a:pos x="T0" y="T1"/>
                  </a:cxn>
                  <a:cxn ang="0">
                    <a:pos x="T2" y="T3"/>
                  </a:cxn>
                  <a:cxn ang="0">
                    <a:pos x="T4" y="T5"/>
                  </a:cxn>
                </a:cxnLst>
                <a:rect l="0" t="0" r="r" b="b"/>
                <a:pathLst>
                  <a:path w="55" h="27">
                    <a:moveTo>
                      <a:pt x="55" y="0"/>
                    </a:moveTo>
                    <a:lnTo>
                      <a:pt x="0" y="27"/>
                    </a:lnTo>
                    <a:lnTo>
                      <a:pt x="55"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664"/>
              <p:cNvSpPr>
                <a:spLocks/>
              </p:cNvSpPr>
              <p:nvPr/>
            </p:nvSpPr>
            <p:spPr bwMode="auto">
              <a:xfrm>
                <a:off x="2939" y="2151"/>
                <a:ext cx="1" cy="1"/>
              </a:xfrm>
              <a:custGeom>
                <a:avLst/>
                <a:gdLst>
                  <a:gd name="T0" fmla="*/ 27 w 27"/>
                  <a:gd name="T1" fmla="*/ 0 h 14"/>
                  <a:gd name="T2" fmla="*/ 0 w 27"/>
                  <a:gd name="T3" fmla="*/ 14 h 14"/>
                  <a:gd name="T4" fmla="*/ 27 w 27"/>
                  <a:gd name="T5" fmla="*/ 0 h 14"/>
                </a:gdLst>
                <a:ahLst/>
                <a:cxnLst>
                  <a:cxn ang="0">
                    <a:pos x="T0" y="T1"/>
                  </a:cxn>
                  <a:cxn ang="0">
                    <a:pos x="T2" y="T3"/>
                  </a:cxn>
                  <a:cxn ang="0">
                    <a:pos x="T4" y="T5"/>
                  </a:cxn>
                </a:cxnLst>
                <a:rect l="0" t="0" r="r" b="b"/>
                <a:pathLst>
                  <a:path w="27" h="14">
                    <a:moveTo>
                      <a:pt x="27" y="0"/>
                    </a:moveTo>
                    <a:lnTo>
                      <a:pt x="0" y="14"/>
                    </a:lnTo>
                    <a:lnTo>
                      <a:pt x="27"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Freeform 665"/>
              <p:cNvSpPr>
                <a:spLocks/>
              </p:cNvSpPr>
              <p:nvPr/>
            </p:nvSpPr>
            <p:spPr bwMode="auto">
              <a:xfrm>
                <a:off x="2942" y="2150"/>
                <a:ext cx="1" cy="1"/>
              </a:xfrm>
              <a:custGeom>
                <a:avLst/>
                <a:gdLst>
                  <a:gd name="T0" fmla="*/ 21 w 21"/>
                  <a:gd name="T1" fmla="*/ 0 h 11"/>
                  <a:gd name="T2" fmla="*/ 0 w 21"/>
                  <a:gd name="T3" fmla="*/ 11 h 11"/>
                  <a:gd name="T4" fmla="*/ 21 w 21"/>
                  <a:gd name="T5" fmla="*/ 0 h 11"/>
                </a:gdLst>
                <a:ahLst/>
                <a:cxnLst>
                  <a:cxn ang="0">
                    <a:pos x="T0" y="T1"/>
                  </a:cxn>
                  <a:cxn ang="0">
                    <a:pos x="T2" y="T3"/>
                  </a:cxn>
                  <a:cxn ang="0">
                    <a:pos x="T4" y="T5"/>
                  </a:cxn>
                </a:cxnLst>
                <a:rect l="0" t="0" r="r" b="b"/>
                <a:pathLst>
                  <a:path w="21" h="11">
                    <a:moveTo>
                      <a:pt x="21" y="0"/>
                    </a:moveTo>
                    <a:lnTo>
                      <a:pt x="0" y="11"/>
                    </a:lnTo>
                    <a:lnTo>
                      <a:pt x="21"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Freeform 666"/>
              <p:cNvSpPr>
                <a:spLocks/>
              </p:cNvSpPr>
              <p:nvPr/>
            </p:nvSpPr>
            <p:spPr bwMode="auto">
              <a:xfrm>
                <a:off x="2941" y="2151"/>
                <a:ext cx="1" cy="0"/>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743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Freeform 667"/>
              <p:cNvSpPr>
                <a:spLocks/>
              </p:cNvSpPr>
              <p:nvPr/>
            </p:nvSpPr>
            <p:spPr bwMode="auto">
              <a:xfrm>
                <a:off x="2941" y="2151"/>
                <a:ext cx="0" cy="0"/>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lnTo>
                      <a:pt x="0" y="4"/>
                    </a:lnTo>
                    <a:lnTo>
                      <a:pt x="2"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668"/>
              <p:cNvSpPr>
                <a:spLocks/>
              </p:cNvSpPr>
              <p:nvPr/>
            </p:nvSpPr>
            <p:spPr bwMode="auto">
              <a:xfrm>
                <a:off x="2941" y="2151"/>
                <a:ext cx="0" cy="0"/>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lnTo>
                      <a:pt x="0" y="2"/>
                    </a:lnTo>
                    <a:lnTo>
                      <a:pt x="9" y="0"/>
                    </a:lnTo>
                    <a:close/>
                  </a:path>
                </a:pathLst>
              </a:custGeom>
              <a:solidFill>
                <a:srgbClr val="743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669"/>
              <p:cNvSpPr>
                <a:spLocks/>
              </p:cNvSpPr>
              <p:nvPr/>
            </p:nvSpPr>
            <p:spPr bwMode="auto">
              <a:xfrm>
                <a:off x="2940" y="2151"/>
                <a:ext cx="1" cy="0"/>
              </a:xfrm>
              <a:custGeom>
                <a:avLst/>
                <a:gdLst>
                  <a:gd name="T0" fmla="*/ 8 w 8"/>
                  <a:gd name="T1" fmla="*/ 0 h 5"/>
                  <a:gd name="T2" fmla="*/ 0 w 8"/>
                  <a:gd name="T3" fmla="*/ 5 h 5"/>
                  <a:gd name="T4" fmla="*/ 8 w 8"/>
                  <a:gd name="T5" fmla="*/ 0 h 5"/>
                </a:gdLst>
                <a:ahLst/>
                <a:cxnLst>
                  <a:cxn ang="0">
                    <a:pos x="T0" y="T1"/>
                  </a:cxn>
                  <a:cxn ang="0">
                    <a:pos x="T2" y="T3"/>
                  </a:cxn>
                  <a:cxn ang="0">
                    <a:pos x="T4" y="T5"/>
                  </a:cxn>
                </a:cxnLst>
                <a:rect l="0" t="0" r="r" b="b"/>
                <a:pathLst>
                  <a:path w="8" h="5">
                    <a:moveTo>
                      <a:pt x="8" y="0"/>
                    </a:moveTo>
                    <a:lnTo>
                      <a:pt x="0" y="5"/>
                    </a:lnTo>
                    <a:lnTo>
                      <a:pt x="8"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670"/>
              <p:cNvSpPr>
                <a:spLocks/>
              </p:cNvSpPr>
              <p:nvPr/>
            </p:nvSpPr>
            <p:spPr bwMode="auto">
              <a:xfrm>
                <a:off x="3244" y="2288"/>
                <a:ext cx="30" cy="35"/>
              </a:xfrm>
              <a:custGeom>
                <a:avLst/>
                <a:gdLst>
                  <a:gd name="T0" fmla="*/ 472 w 472"/>
                  <a:gd name="T1" fmla="*/ 3 h 556"/>
                  <a:gd name="T2" fmla="*/ 428 w 472"/>
                  <a:gd name="T3" fmla="*/ 0 h 556"/>
                  <a:gd name="T4" fmla="*/ 386 w 472"/>
                  <a:gd name="T5" fmla="*/ 3 h 556"/>
                  <a:gd name="T6" fmla="*/ 342 w 472"/>
                  <a:gd name="T7" fmla="*/ 8 h 556"/>
                  <a:gd name="T8" fmla="*/ 299 w 472"/>
                  <a:gd name="T9" fmla="*/ 17 h 556"/>
                  <a:gd name="T10" fmla="*/ 258 w 472"/>
                  <a:gd name="T11" fmla="*/ 30 h 556"/>
                  <a:gd name="T12" fmla="*/ 217 w 472"/>
                  <a:gd name="T13" fmla="*/ 46 h 556"/>
                  <a:gd name="T14" fmla="*/ 179 w 472"/>
                  <a:gd name="T15" fmla="*/ 65 h 556"/>
                  <a:gd name="T16" fmla="*/ 144 w 472"/>
                  <a:gd name="T17" fmla="*/ 90 h 556"/>
                  <a:gd name="T18" fmla="*/ 120 w 472"/>
                  <a:gd name="T19" fmla="*/ 111 h 556"/>
                  <a:gd name="T20" fmla="*/ 95 w 472"/>
                  <a:gd name="T21" fmla="*/ 133 h 556"/>
                  <a:gd name="T22" fmla="*/ 76 w 472"/>
                  <a:gd name="T23" fmla="*/ 157 h 556"/>
                  <a:gd name="T24" fmla="*/ 60 w 472"/>
                  <a:gd name="T25" fmla="*/ 184 h 556"/>
                  <a:gd name="T26" fmla="*/ 47 w 472"/>
                  <a:gd name="T27" fmla="*/ 211 h 556"/>
                  <a:gd name="T28" fmla="*/ 33 w 472"/>
                  <a:gd name="T29" fmla="*/ 241 h 556"/>
                  <a:gd name="T30" fmla="*/ 22 w 472"/>
                  <a:gd name="T31" fmla="*/ 271 h 556"/>
                  <a:gd name="T32" fmla="*/ 17 w 472"/>
                  <a:gd name="T33" fmla="*/ 300 h 556"/>
                  <a:gd name="T34" fmla="*/ 8 w 472"/>
                  <a:gd name="T35" fmla="*/ 333 h 556"/>
                  <a:gd name="T36" fmla="*/ 6 w 472"/>
                  <a:gd name="T37" fmla="*/ 366 h 556"/>
                  <a:gd name="T38" fmla="*/ 0 w 472"/>
                  <a:gd name="T39" fmla="*/ 428 h 556"/>
                  <a:gd name="T40" fmla="*/ 3 w 472"/>
                  <a:gd name="T41" fmla="*/ 493 h 556"/>
                  <a:gd name="T42" fmla="*/ 12 w 472"/>
                  <a:gd name="T43" fmla="*/ 556 h 556"/>
                  <a:gd name="T44" fmla="*/ 14 w 472"/>
                  <a:gd name="T45" fmla="*/ 547 h 556"/>
                  <a:gd name="T46" fmla="*/ 19 w 472"/>
                  <a:gd name="T47" fmla="*/ 539 h 556"/>
                  <a:gd name="T48" fmla="*/ 24 w 472"/>
                  <a:gd name="T49" fmla="*/ 533 h 556"/>
                  <a:gd name="T50" fmla="*/ 28 w 472"/>
                  <a:gd name="T51" fmla="*/ 525 h 556"/>
                  <a:gd name="T52" fmla="*/ 19 w 472"/>
                  <a:gd name="T53" fmla="*/ 455 h 556"/>
                  <a:gd name="T54" fmla="*/ 17 w 472"/>
                  <a:gd name="T55" fmla="*/ 420 h 556"/>
                  <a:gd name="T56" fmla="*/ 17 w 472"/>
                  <a:gd name="T57" fmla="*/ 384 h 556"/>
                  <a:gd name="T58" fmla="*/ 19 w 472"/>
                  <a:gd name="T59" fmla="*/ 352 h 556"/>
                  <a:gd name="T60" fmla="*/ 24 w 472"/>
                  <a:gd name="T61" fmla="*/ 319 h 556"/>
                  <a:gd name="T62" fmla="*/ 31 w 472"/>
                  <a:gd name="T63" fmla="*/ 287 h 556"/>
                  <a:gd name="T64" fmla="*/ 38 w 472"/>
                  <a:gd name="T65" fmla="*/ 257 h 556"/>
                  <a:gd name="T66" fmla="*/ 50 w 472"/>
                  <a:gd name="T67" fmla="*/ 227 h 556"/>
                  <a:gd name="T68" fmla="*/ 66 w 472"/>
                  <a:gd name="T69" fmla="*/ 198 h 556"/>
                  <a:gd name="T70" fmla="*/ 82 w 472"/>
                  <a:gd name="T71" fmla="*/ 170 h 556"/>
                  <a:gd name="T72" fmla="*/ 101 w 472"/>
                  <a:gd name="T73" fmla="*/ 146 h 556"/>
                  <a:gd name="T74" fmla="*/ 125 w 472"/>
                  <a:gd name="T75" fmla="*/ 125 h 556"/>
                  <a:gd name="T76" fmla="*/ 153 w 472"/>
                  <a:gd name="T77" fmla="*/ 103 h 556"/>
                  <a:gd name="T78" fmla="*/ 182 w 472"/>
                  <a:gd name="T79" fmla="*/ 84 h 556"/>
                  <a:gd name="T80" fmla="*/ 217 w 472"/>
                  <a:gd name="T81" fmla="*/ 67 h 556"/>
                  <a:gd name="T82" fmla="*/ 245 w 472"/>
                  <a:gd name="T83" fmla="*/ 57 h 556"/>
                  <a:gd name="T84" fmla="*/ 274 w 472"/>
                  <a:gd name="T85" fmla="*/ 48 h 556"/>
                  <a:gd name="T86" fmla="*/ 304 w 472"/>
                  <a:gd name="T87" fmla="*/ 41 h 556"/>
                  <a:gd name="T88" fmla="*/ 334 w 472"/>
                  <a:gd name="T89" fmla="*/ 36 h 556"/>
                  <a:gd name="T90" fmla="*/ 364 w 472"/>
                  <a:gd name="T91" fmla="*/ 33 h 556"/>
                  <a:gd name="T92" fmla="*/ 396 w 472"/>
                  <a:gd name="T93" fmla="*/ 30 h 556"/>
                  <a:gd name="T94" fmla="*/ 426 w 472"/>
                  <a:gd name="T95" fmla="*/ 30 h 556"/>
                  <a:gd name="T96" fmla="*/ 456 w 472"/>
                  <a:gd name="T97" fmla="*/ 33 h 556"/>
                  <a:gd name="T98" fmla="*/ 459 w 472"/>
                  <a:gd name="T99" fmla="*/ 27 h 556"/>
                  <a:gd name="T100" fmla="*/ 464 w 472"/>
                  <a:gd name="T101" fmla="*/ 19 h 556"/>
                  <a:gd name="T102" fmla="*/ 466 w 472"/>
                  <a:gd name="T103" fmla="*/ 8 h 556"/>
                  <a:gd name="T104" fmla="*/ 472 w 472"/>
                  <a:gd name="T105" fmla="*/ 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2" h="556">
                    <a:moveTo>
                      <a:pt x="472" y="3"/>
                    </a:moveTo>
                    <a:lnTo>
                      <a:pt x="428" y="0"/>
                    </a:lnTo>
                    <a:lnTo>
                      <a:pt x="386" y="3"/>
                    </a:lnTo>
                    <a:lnTo>
                      <a:pt x="342" y="8"/>
                    </a:lnTo>
                    <a:lnTo>
                      <a:pt x="299" y="17"/>
                    </a:lnTo>
                    <a:lnTo>
                      <a:pt x="258" y="30"/>
                    </a:lnTo>
                    <a:lnTo>
                      <a:pt x="217" y="46"/>
                    </a:lnTo>
                    <a:lnTo>
                      <a:pt x="179" y="65"/>
                    </a:lnTo>
                    <a:lnTo>
                      <a:pt x="144" y="90"/>
                    </a:lnTo>
                    <a:lnTo>
                      <a:pt x="120" y="111"/>
                    </a:lnTo>
                    <a:lnTo>
                      <a:pt x="95" y="133"/>
                    </a:lnTo>
                    <a:lnTo>
                      <a:pt x="76" y="157"/>
                    </a:lnTo>
                    <a:lnTo>
                      <a:pt x="60" y="184"/>
                    </a:lnTo>
                    <a:lnTo>
                      <a:pt x="47" y="211"/>
                    </a:lnTo>
                    <a:lnTo>
                      <a:pt x="33" y="241"/>
                    </a:lnTo>
                    <a:lnTo>
                      <a:pt x="22" y="271"/>
                    </a:lnTo>
                    <a:lnTo>
                      <a:pt x="17" y="300"/>
                    </a:lnTo>
                    <a:lnTo>
                      <a:pt x="8" y="333"/>
                    </a:lnTo>
                    <a:lnTo>
                      <a:pt x="6" y="366"/>
                    </a:lnTo>
                    <a:lnTo>
                      <a:pt x="0" y="428"/>
                    </a:lnTo>
                    <a:lnTo>
                      <a:pt x="3" y="493"/>
                    </a:lnTo>
                    <a:lnTo>
                      <a:pt x="12" y="556"/>
                    </a:lnTo>
                    <a:lnTo>
                      <a:pt x="14" y="547"/>
                    </a:lnTo>
                    <a:lnTo>
                      <a:pt x="19" y="539"/>
                    </a:lnTo>
                    <a:lnTo>
                      <a:pt x="24" y="533"/>
                    </a:lnTo>
                    <a:lnTo>
                      <a:pt x="28" y="525"/>
                    </a:lnTo>
                    <a:lnTo>
                      <a:pt x="19" y="455"/>
                    </a:lnTo>
                    <a:lnTo>
                      <a:pt x="17" y="420"/>
                    </a:lnTo>
                    <a:lnTo>
                      <a:pt x="17" y="384"/>
                    </a:lnTo>
                    <a:lnTo>
                      <a:pt x="19" y="352"/>
                    </a:lnTo>
                    <a:lnTo>
                      <a:pt x="24" y="319"/>
                    </a:lnTo>
                    <a:lnTo>
                      <a:pt x="31" y="287"/>
                    </a:lnTo>
                    <a:lnTo>
                      <a:pt x="38" y="257"/>
                    </a:lnTo>
                    <a:lnTo>
                      <a:pt x="50" y="227"/>
                    </a:lnTo>
                    <a:lnTo>
                      <a:pt x="66" y="198"/>
                    </a:lnTo>
                    <a:lnTo>
                      <a:pt x="82" y="170"/>
                    </a:lnTo>
                    <a:lnTo>
                      <a:pt x="101" y="146"/>
                    </a:lnTo>
                    <a:lnTo>
                      <a:pt x="125" y="125"/>
                    </a:lnTo>
                    <a:lnTo>
                      <a:pt x="153" y="103"/>
                    </a:lnTo>
                    <a:lnTo>
                      <a:pt x="182" y="84"/>
                    </a:lnTo>
                    <a:lnTo>
                      <a:pt x="217" y="67"/>
                    </a:lnTo>
                    <a:lnTo>
                      <a:pt x="245" y="57"/>
                    </a:lnTo>
                    <a:lnTo>
                      <a:pt x="274" y="48"/>
                    </a:lnTo>
                    <a:lnTo>
                      <a:pt x="304" y="41"/>
                    </a:lnTo>
                    <a:lnTo>
                      <a:pt x="334" y="36"/>
                    </a:lnTo>
                    <a:lnTo>
                      <a:pt x="364" y="33"/>
                    </a:lnTo>
                    <a:lnTo>
                      <a:pt x="396" y="30"/>
                    </a:lnTo>
                    <a:lnTo>
                      <a:pt x="426" y="30"/>
                    </a:lnTo>
                    <a:lnTo>
                      <a:pt x="456" y="33"/>
                    </a:lnTo>
                    <a:lnTo>
                      <a:pt x="459" y="27"/>
                    </a:lnTo>
                    <a:lnTo>
                      <a:pt x="464" y="19"/>
                    </a:lnTo>
                    <a:lnTo>
                      <a:pt x="466" y="8"/>
                    </a:lnTo>
                    <a:lnTo>
                      <a:pt x="472" y="3"/>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671"/>
              <p:cNvSpPr>
                <a:spLocks/>
              </p:cNvSpPr>
              <p:nvPr/>
            </p:nvSpPr>
            <p:spPr bwMode="auto">
              <a:xfrm>
                <a:off x="3221" y="2285"/>
                <a:ext cx="12" cy="35"/>
              </a:xfrm>
              <a:custGeom>
                <a:avLst/>
                <a:gdLst>
                  <a:gd name="T0" fmla="*/ 191 w 191"/>
                  <a:gd name="T1" fmla="*/ 0 h 568"/>
                  <a:gd name="T2" fmla="*/ 143 w 191"/>
                  <a:gd name="T3" fmla="*/ 60 h 568"/>
                  <a:gd name="T4" fmla="*/ 121 w 191"/>
                  <a:gd name="T5" fmla="*/ 92 h 568"/>
                  <a:gd name="T6" fmla="*/ 97 w 191"/>
                  <a:gd name="T7" fmla="*/ 127 h 568"/>
                  <a:gd name="T8" fmla="*/ 75 w 191"/>
                  <a:gd name="T9" fmla="*/ 163 h 568"/>
                  <a:gd name="T10" fmla="*/ 54 w 191"/>
                  <a:gd name="T11" fmla="*/ 200 h 568"/>
                  <a:gd name="T12" fmla="*/ 35 w 191"/>
                  <a:gd name="T13" fmla="*/ 241 h 568"/>
                  <a:gd name="T14" fmla="*/ 21 w 191"/>
                  <a:gd name="T15" fmla="*/ 279 h 568"/>
                  <a:gd name="T16" fmla="*/ 10 w 191"/>
                  <a:gd name="T17" fmla="*/ 319 h 568"/>
                  <a:gd name="T18" fmla="*/ 2 w 191"/>
                  <a:gd name="T19" fmla="*/ 360 h 568"/>
                  <a:gd name="T20" fmla="*/ 0 w 191"/>
                  <a:gd name="T21" fmla="*/ 398 h 568"/>
                  <a:gd name="T22" fmla="*/ 2 w 191"/>
                  <a:gd name="T23" fmla="*/ 436 h 568"/>
                  <a:gd name="T24" fmla="*/ 5 w 191"/>
                  <a:gd name="T25" fmla="*/ 455 h 568"/>
                  <a:gd name="T26" fmla="*/ 10 w 191"/>
                  <a:gd name="T27" fmla="*/ 471 h 568"/>
                  <a:gd name="T28" fmla="*/ 18 w 191"/>
                  <a:gd name="T29" fmla="*/ 490 h 568"/>
                  <a:gd name="T30" fmla="*/ 26 w 191"/>
                  <a:gd name="T31" fmla="*/ 506 h 568"/>
                  <a:gd name="T32" fmla="*/ 37 w 191"/>
                  <a:gd name="T33" fmla="*/ 523 h 568"/>
                  <a:gd name="T34" fmla="*/ 48 w 191"/>
                  <a:gd name="T35" fmla="*/ 539 h 568"/>
                  <a:gd name="T36" fmla="*/ 64 w 191"/>
                  <a:gd name="T37" fmla="*/ 555 h 568"/>
                  <a:gd name="T38" fmla="*/ 80 w 191"/>
                  <a:gd name="T39" fmla="*/ 568 h 568"/>
                  <a:gd name="T40" fmla="*/ 97 w 191"/>
                  <a:gd name="T41" fmla="*/ 542 h 568"/>
                  <a:gd name="T42" fmla="*/ 66 w 191"/>
                  <a:gd name="T43" fmla="*/ 511 h 568"/>
                  <a:gd name="T44" fmla="*/ 45 w 191"/>
                  <a:gd name="T45" fmla="*/ 482 h 568"/>
                  <a:gd name="T46" fmla="*/ 29 w 191"/>
                  <a:gd name="T47" fmla="*/ 452 h 568"/>
                  <a:gd name="T48" fmla="*/ 18 w 191"/>
                  <a:gd name="T49" fmla="*/ 420 h 568"/>
                  <a:gd name="T50" fmla="*/ 15 w 191"/>
                  <a:gd name="T51" fmla="*/ 384 h 568"/>
                  <a:gd name="T52" fmla="*/ 15 w 191"/>
                  <a:gd name="T53" fmla="*/ 352 h 568"/>
                  <a:gd name="T54" fmla="*/ 18 w 191"/>
                  <a:gd name="T55" fmla="*/ 316 h 568"/>
                  <a:gd name="T56" fmla="*/ 26 w 191"/>
                  <a:gd name="T57" fmla="*/ 281 h 568"/>
                  <a:gd name="T58" fmla="*/ 40 w 191"/>
                  <a:gd name="T59" fmla="*/ 246 h 568"/>
                  <a:gd name="T60" fmla="*/ 54 w 191"/>
                  <a:gd name="T61" fmla="*/ 211 h 568"/>
                  <a:gd name="T62" fmla="*/ 69 w 191"/>
                  <a:gd name="T63" fmla="*/ 179 h 568"/>
                  <a:gd name="T64" fmla="*/ 89 w 191"/>
                  <a:gd name="T65" fmla="*/ 144 h 568"/>
                  <a:gd name="T66" fmla="*/ 110 w 191"/>
                  <a:gd name="T67" fmla="*/ 114 h 568"/>
                  <a:gd name="T68" fmla="*/ 132 w 191"/>
                  <a:gd name="T69" fmla="*/ 84 h 568"/>
                  <a:gd name="T70" fmla="*/ 175 w 191"/>
                  <a:gd name="T71" fmla="*/ 29 h 568"/>
                  <a:gd name="T72" fmla="*/ 181 w 191"/>
                  <a:gd name="T73" fmla="*/ 22 h 568"/>
                  <a:gd name="T74" fmla="*/ 183 w 191"/>
                  <a:gd name="T75" fmla="*/ 13 h 568"/>
                  <a:gd name="T76" fmla="*/ 189 w 191"/>
                  <a:gd name="T77" fmla="*/ 5 h 568"/>
                  <a:gd name="T78" fmla="*/ 191 w 191"/>
                  <a:gd name="T79"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1" h="568">
                    <a:moveTo>
                      <a:pt x="191" y="0"/>
                    </a:moveTo>
                    <a:lnTo>
                      <a:pt x="143" y="60"/>
                    </a:lnTo>
                    <a:lnTo>
                      <a:pt x="121" y="92"/>
                    </a:lnTo>
                    <a:lnTo>
                      <a:pt x="97" y="127"/>
                    </a:lnTo>
                    <a:lnTo>
                      <a:pt x="75" y="163"/>
                    </a:lnTo>
                    <a:lnTo>
                      <a:pt x="54" y="200"/>
                    </a:lnTo>
                    <a:lnTo>
                      <a:pt x="35" y="241"/>
                    </a:lnTo>
                    <a:lnTo>
                      <a:pt x="21" y="279"/>
                    </a:lnTo>
                    <a:lnTo>
                      <a:pt x="10" y="319"/>
                    </a:lnTo>
                    <a:lnTo>
                      <a:pt x="2" y="360"/>
                    </a:lnTo>
                    <a:lnTo>
                      <a:pt x="0" y="398"/>
                    </a:lnTo>
                    <a:lnTo>
                      <a:pt x="2" y="436"/>
                    </a:lnTo>
                    <a:lnTo>
                      <a:pt x="5" y="455"/>
                    </a:lnTo>
                    <a:lnTo>
                      <a:pt x="10" y="471"/>
                    </a:lnTo>
                    <a:lnTo>
                      <a:pt x="18" y="490"/>
                    </a:lnTo>
                    <a:lnTo>
                      <a:pt x="26" y="506"/>
                    </a:lnTo>
                    <a:lnTo>
                      <a:pt x="37" y="523"/>
                    </a:lnTo>
                    <a:lnTo>
                      <a:pt x="48" y="539"/>
                    </a:lnTo>
                    <a:lnTo>
                      <a:pt x="64" y="555"/>
                    </a:lnTo>
                    <a:lnTo>
                      <a:pt x="80" y="568"/>
                    </a:lnTo>
                    <a:lnTo>
                      <a:pt x="97" y="542"/>
                    </a:lnTo>
                    <a:lnTo>
                      <a:pt x="66" y="511"/>
                    </a:lnTo>
                    <a:lnTo>
                      <a:pt x="45" y="482"/>
                    </a:lnTo>
                    <a:lnTo>
                      <a:pt x="29" y="452"/>
                    </a:lnTo>
                    <a:lnTo>
                      <a:pt x="18" y="420"/>
                    </a:lnTo>
                    <a:lnTo>
                      <a:pt x="15" y="384"/>
                    </a:lnTo>
                    <a:lnTo>
                      <a:pt x="15" y="352"/>
                    </a:lnTo>
                    <a:lnTo>
                      <a:pt x="18" y="316"/>
                    </a:lnTo>
                    <a:lnTo>
                      <a:pt x="26" y="281"/>
                    </a:lnTo>
                    <a:lnTo>
                      <a:pt x="40" y="246"/>
                    </a:lnTo>
                    <a:lnTo>
                      <a:pt x="54" y="211"/>
                    </a:lnTo>
                    <a:lnTo>
                      <a:pt x="69" y="179"/>
                    </a:lnTo>
                    <a:lnTo>
                      <a:pt x="89" y="144"/>
                    </a:lnTo>
                    <a:lnTo>
                      <a:pt x="110" y="114"/>
                    </a:lnTo>
                    <a:lnTo>
                      <a:pt x="132" y="84"/>
                    </a:lnTo>
                    <a:lnTo>
                      <a:pt x="175" y="29"/>
                    </a:lnTo>
                    <a:lnTo>
                      <a:pt x="181" y="22"/>
                    </a:lnTo>
                    <a:lnTo>
                      <a:pt x="183" y="13"/>
                    </a:lnTo>
                    <a:lnTo>
                      <a:pt x="189" y="5"/>
                    </a:lnTo>
                    <a:lnTo>
                      <a:pt x="191"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672"/>
              <p:cNvSpPr>
                <a:spLocks/>
              </p:cNvSpPr>
              <p:nvPr/>
            </p:nvSpPr>
            <p:spPr bwMode="auto">
              <a:xfrm>
                <a:off x="2929" y="2298"/>
                <a:ext cx="11" cy="38"/>
              </a:xfrm>
              <a:custGeom>
                <a:avLst/>
                <a:gdLst>
                  <a:gd name="T0" fmla="*/ 182 w 182"/>
                  <a:gd name="T1" fmla="*/ 0 h 609"/>
                  <a:gd name="T2" fmla="*/ 152 w 182"/>
                  <a:gd name="T3" fmla="*/ 30 h 609"/>
                  <a:gd name="T4" fmla="*/ 122 w 182"/>
                  <a:gd name="T5" fmla="*/ 63 h 609"/>
                  <a:gd name="T6" fmla="*/ 98 w 182"/>
                  <a:gd name="T7" fmla="*/ 95 h 609"/>
                  <a:gd name="T8" fmla="*/ 76 w 182"/>
                  <a:gd name="T9" fmla="*/ 130 h 609"/>
                  <a:gd name="T10" fmla="*/ 54 w 182"/>
                  <a:gd name="T11" fmla="*/ 168 h 609"/>
                  <a:gd name="T12" fmla="*/ 39 w 182"/>
                  <a:gd name="T13" fmla="*/ 206 h 609"/>
                  <a:gd name="T14" fmla="*/ 25 w 182"/>
                  <a:gd name="T15" fmla="*/ 244 h 609"/>
                  <a:gd name="T16" fmla="*/ 14 w 182"/>
                  <a:gd name="T17" fmla="*/ 284 h 609"/>
                  <a:gd name="T18" fmla="*/ 6 w 182"/>
                  <a:gd name="T19" fmla="*/ 326 h 609"/>
                  <a:gd name="T20" fmla="*/ 2 w 182"/>
                  <a:gd name="T21" fmla="*/ 366 h 609"/>
                  <a:gd name="T22" fmla="*/ 0 w 182"/>
                  <a:gd name="T23" fmla="*/ 406 h 609"/>
                  <a:gd name="T24" fmla="*/ 2 w 182"/>
                  <a:gd name="T25" fmla="*/ 449 h 609"/>
                  <a:gd name="T26" fmla="*/ 11 w 182"/>
                  <a:gd name="T27" fmla="*/ 490 h 609"/>
                  <a:gd name="T28" fmla="*/ 19 w 182"/>
                  <a:gd name="T29" fmla="*/ 531 h 609"/>
                  <a:gd name="T30" fmla="*/ 33 w 182"/>
                  <a:gd name="T31" fmla="*/ 569 h 609"/>
                  <a:gd name="T32" fmla="*/ 49 w 182"/>
                  <a:gd name="T33" fmla="*/ 609 h 609"/>
                  <a:gd name="T34" fmla="*/ 52 w 182"/>
                  <a:gd name="T35" fmla="*/ 604 h 609"/>
                  <a:gd name="T36" fmla="*/ 58 w 182"/>
                  <a:gd name="T37" fmla="*/ 596 h 609"/>
                  <a:gd name="T38" fmla="*/ 65 w 182"/>
                  <a:gd name="T39" fmla="*/ 588 h 609"/>
                  <a:gd name="T40" fmla="*/ 65 w 182"/>
                  <a:gd name="T41" fmla="*/ 580 h 609"/>
                  <a:gd name="T42" fmla="*/ 49 w 182"/>
                  <a:gd name="T43" fmla="*/ 545 h 609"/>
                  <a:gd name="T44" fmla="*/ 39 w 182"/>
                  <a:gd name="T45" fmla="*/ 509 h 609"/>
                  <a:gd name="T46" fmla="*/ 27 w 182"/>
                  <a:gd name="T47" fmla="*/ 472 h 609"/>
                  <a:gd name="T48" fmla="*/ 19 w 182"/>
                  <a:gd name="T49" fmla="*/ 436 h 609"/>
                  <a:gd name="T50" fmla="*/ 16 w 182"/>
                  <a:gd name="T51" fmla="*/ 399 h 609"/>
                  <a:gd name="T52" fmla="*/ 14 w 182"/>
                  <a:gd name="T53" fmla="*/ 361 h 609"/>
                  <a:gd name="T54" fmla="*/ 16 w 182"/>
                  <a:gd name="T55" fmla="*/ 326 h 609"/>
                  <a:gd name="T56" fmla="*/ 22 w 182"/>
                  <a:gd name="T57" fmla="*/ 287 h 609"/>
                  <a:gd name="T58" fmla="*/ 27 w 182"/>
                  <a:gd name="T59" fmla="*/ 251 h 609"/>
                  <a:gd name="T60" fmla="*/ 39 w 182"/>
                  <a:gd name="T61" fmla="*/ 217 h 609"/>
                  <a:gd name="T62" fmla="*/ 52 w 182"/>
                  <a:gd name="T63" fmla="*/ 185 h 609"/>
                  <a:gd name="T64" fmla="*/ 68 w 182"/>
                  <a:gd name="T65" fmla="*/ 149 h 609"/>
                  <a:gd name="T66" fmla="*/ 89 w 182"/>
                  <a:gd name="T67" fmla="*/ 117 h 609"/>
                  <a:gd name="T68" fmla="*/ 112 w 182"/>
                  <a:gd name="T69" fmla="*/ 86 h 609"/>
                  <a:gd name="T70" fmla="*/ 138 w 182"/>
                  <a:gd name="T71" fmla="*/ 57 h 609"/>
                  <a:gd name="T72" fmla="*/ 166 w 182"/>
                  <a:gd name="T73" fmla="*/ 30 h 609"/>
                  <a:gd name="T74" fmla="*/ 171 w 182"/>
                  <a:gd name="T75" fmla="*/ 25 h 609"/>
                  <a:gd name="T76" fmla="*/ 174 w 182"/>
                  <a:gd name="T77" fmla="*/ 16 h 609"/>
                  <a:gd name="T78" fmla="*/ 176 w 182"/>
                  <a:gd name="T79" fmla="*/ 8 h 609"/>
                  <a:gd name="T80" fmla="*/ 182 w 182"/>
                  <a:gd name="T81"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2" h="609">
                    <a:moveTo>
                      <a:pt x="182" y="0"/>
                    </a:moveTo>
                    <a:lnTo>
                      <a:pt x="152" y="30"/>
                    </a:lnTo>
                    <a:lnTo>
                      <a:pt x="122" y="63"/>
                    </a:lnTo>
                    <a:lnTo>
                      <a:pt x="98" y="95"/>
                    </a:lnTo>
                    <a:lnTo>
                      <a:pt x="76" y="130"/>
                    </a:lnTo>
                    <a:lnTo>
                      <a:pt x="54" y="168"/>
                    </a:lnTo>
                    <a:lnTo>
                      <a:pt x="39" y="206"/>
                    </a:lnTo>
                    <a:lnTo>
                      <a:pt x="25" y="244"/>
                    </a:lnTo>
                    <a:lnTo>
                      <a:pt x="14" y="284"/>
                    </a:lnTo>
                    <a:lnTo>
                      <a:pt x="6" y="326"/>
                    </a:lnTo>
                    <a:lnTo>
                      <a:pt x="2" y="366"/>
                    </a:lnTo>
                    <a:lnTo>
                      <a:pt x="0" y="406"/>
                    </a:lnTo>
                    <a:lnTo>
                      <a:pt x="2" y="449"/>
                    </a:lnTo>
                    <a:lnTo>
                      <a:pt x="11" y="490"/>
                    </a:lnTo>
                    <a:lnTo>
                      <a:pt x="19" y="531"/>
                    </a:lnTo>
                    <a:lnTo>
                      <a:pt x="33" y="569"/>
                    </a:lnTo>
                    <a:lnTo>
                      <a:pt x="49" y="609"/>
                    </a:lnTo>
                    <a:lnTo>
                      <a:pt x="52" y="604"/>
                    </a:lnTo>
                    <a:lnTo>
                      <a:pt x="58" y="596"/>
                    </a:lnTo>
                    <a:lnTo>
                      <a:pt x="65" y="588"/>
                    </a:lnTo>
                    <a:lnTo>
                      <a:pt x="65" y="580"/>
                    </a:lnTo>
                    <a:lnTo>
                      <a:pt x="49" y="545"/>
                    </a:lnTo>
                    <a:lnTo>
                      <a:pt x="39" y="509"/>
                    </a:lnTo>
                    <a:lnTo>
                      <a:pt x="27" y="472"/>
                    </a:lnTo>
                    <a:lnTo>
                      <a:pt x="19" y="436"/>
                    </a:lnTo>
                    <a:lnTo>
                      <a:pt x="16" y="399"/>
                    </a:lnTo>
                    <a:lnTo>
                      <a:pt x="14" y="361"/>
                    </a:lnTo>
                    <a:lnTo>
                      <a:pt x="16" y="326"/>
                    </a:lnTo>
                    <a:lnTo>
                      <a:pt x="22" y="287"/>
                    </a:lnTo>
                    <a:lnTo>
                      <a:pt x="27" y="251"/>
                    </a:lnTo>
                    <a:lnTo>
                      <a:pt x="39" y="217"/>
                    </a:lnTo>
                    <a:lnTo>
                      <a:pt x="52" y="185"/>
                    </a:lnTo>
                    <a:lnTo>
                      <a:pt x="68" y="149"/>
                    </a:lnTo>
                    <a:lnTo>
                      <a:pt x="89" y="117"/>
                    </a:lnTo>
                    <a:lnTo>
                      <a:pt x="112" y="86"/>
                    </a:lnTo>
                    <a:lnTo>
                      <a:pt x="138" y="57"/>
                    </a:lnTo>
                    <a:lnTo>
                      <a:pt x="166" y="30"/>
                    </a:lnTo>
                    <a:lnTo>
                      <a:pt x="171" y="25"/>
                    </a:lnTo>
                    <a:lnTo>
                      <a:pt x="174" y="16"/>
                    </a:lnTo>
                    <a:lnTo>
                      <a:pt x="176" y="8"/>
                    </a:lnTo>
                    <a:lnTo>
                      <a:pt x="182"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673"/>
              <p:cNvSpPr>
                <a:spLocks/>
              </p:cNvSpPr>
              <p:nvPr/>
            </p:nvSpPr>
            <p:spPr bwMode="auto">
              <a:xfrm>
                <a:off x="2910" y="2291"/>
                <a:ext cx="22" cy="44"/>
              </a:xfrm>
              <a:custGeom>
                <a:avLst/>
                <a:gdLst>
                  <a:gd name="T0" fmla="*/ 341 w 341"/>
                  <a:gd name="T1" fmla="*/ 0 h 704"/>
                  <a:gd name="T2" fmla="*/ 287 w 341"/>
                  <a:gd name="T3" fmla="*/ 22 h 704"/>
                  <a:gd name="T4" fmla="*/ 238 w 341"/>
                  <a:gd name="T5" fmla="*/ 49 h 704"/>
                  <a:gd name="T6" fmla="*/ 195 w 341"/>
                  <a:gd name="T7" fmla="*/ 82 h 704"/>
                  <a:gd name="T8" fmla="*/ 154 w 341"/>
                  <a:gd name="T9" fmla="*/ 117 h 704"/>
                  <a:gd name="T10" fmla="*/ 119 w 341"/>
                  <a:gd name="T11" fmla="*/ 155 h 704"/>
                  <a:gd name="T12" fmla="*/ 87 w 341"/>
                  <a:gd name="T13" fmla="*/ 195 h 704"/>
                  <a:gd name="T14" fmla="*/ 59 w 341"/>
                  <a:gd name="T15" fmla="*/ 238 h 704"/>
                  <a:gd name="T16" fmla="*/ 38 w 341"/>
                  <a:gd name="T17" fmla="*/ 285 h 704"/>
                  <a:gd name="T18" fmla="*/ 22 w 341"/>
                  <a:gd name="T19" fmla="*/ 334 h 704"/>
                  <a:gd name="T20" fmla="*/ 10 w 341"/>
                  <a:gd name="T21" fmla="*/ 385 h 704"/>
                  <a:gd name="T22" fmla="*/ 3 w 341"/>
                  <a:gd name="T23" fmla="*/ 436 h 704"/>
                  <a:gd name="T24" fmla="*/ 0 w 341"/>
                  <a:gd name="T25" fmla="*/ 488 h 704"/>
                  <a:gd name="T26" fmla="*/ 0 w 341"/>
                  <a:gd name="T27" fmla="*/ 542 h 704"/>
                  <a:gd name="T28" fmla="*/ 8 w 341"/>
                  <a:gd name="T29" fmla="*/ 596 h 704"/>
                  <a:gd name="T30" fmla="*/ 19 w 341"/>
                  <a:gd name="T31" fmla="*/ 650 h 704"/>
                  <a:gd name="T32" fmla="*/ 35 w 341"/>
                  <a:gd name="T33" fmla="*/ 704 h 704"/>
                  <a:gd name="T34" fmla="*/ 38 w 341"/>
                  <a:gd name="T35" fmla="*/ 699 h 704"/>
                  <a:gd name="T36" fmla="*/ 43 w 341"/>
                  <a:gd name="T37" fmla="*/ 691 h 704"/>
                  <a:gd name="T38" fmla="*/ 48 w 341"/>
                  <a:gd name="T39" fmla="*/ 683 h 704"/>
                  <a:gd name="T40" fmla="*/ 52 w 341"/>
                  <a:gd name="T41" fmla="*/ 675 h 704"/>
                  <a:gd name="T42" fmla="*/ 35 w 341"/>
                  <a:gd name="T43" fmla="*/ 626 h 704"/>
                  <a:gd name="T44" fmla="*/ 24 w 341"/>
                  <a:gd name="T45" fmla="*/ 574 h 704"/>
                  <a:gd name="T46" fmla="*/ 17 w 341"/>
                  <a:gd name="T47" fmla="*/ 523 h 704"/>
                  <a:gd name="T48" fmla="*/ 13 w 341"/>
                  <a:gd name="T49" fmla="*/ 475 h 704"/>
                  <a:gd name="T50" fmla="*/ 17 w 341"/>
                  <a:gd name="T51" fmla="*/ 426 h 704"/>
                  <a:gd name="T52" fmla="*/ 22 w 341"/>
                  <a:gd name="T53" fmla="*/ 379 h 704"/>
                  <a:gd name="T54" fmla="*/ 32 w 341"/>
                  <a:gd name="T55" fmla="*/ 334 h 704"/>
                  <a:gd name="T56" fmla="*/ 48 w 341"/>
                  <a:gd name="T57" fmla="*/ 290 h 704"/>
                  <a:gd name="T58" fmla="*/ 67 w 341"/>
                  <a:gd name="T59" fmla="*/ 247 h 704"/>
                  <a:gd name="T60" fmla="*/ 92 w 341"/>
                  <a:gd name="T61" fmla="*/ 207 h 704"/>
                  <a:gd name="T62" fmla="*/ 119 w 341"/>
                  <a:gd name="T63" fmla="*/ 168 h 704"/>
                  <a:gd name="T64" fmla="*/ 151 w 341"/>
                  <a:gd name="T65" fmla="*/ 136 h 704"/>
                  <a:gd name="T66" fmla="*/ 189 w 341"/>
                  <a:gd name="T67" fmla="*/ 103 h 704"/>
                  <a:gd name="T68" fmla="*/ 231 w 341"/>
                  <a:gd name="T69" fmla="*/ 73 h 704"/>
                  <a:gd name="T70" fmla="*/ 276 w 341"/>
                  <a:gd name="T71" fmla="*/ 49 h 704"/>
                  <a:gd name="T72" fmla="*/ 325 w 341"/>
                  <a:gd name="T73" fmla="*/ 28 h 704"/>
                  <a:gd name="T74" fmla="*/ 330 w 341"/>
                  <a:gd name="T75" fmla="*/ 22 h 704"/>
                  <a:gd name="T76" fmla="*/ 334 w 341"/>
                  <a:gd name="T77" fmla="*/ 14 h 704"/>
                  <a:gd name="T78" fmla="*/ 336 w 341"/>
                  <a:gd name="T79" fmla="*/ 5 h 704"/>
                  <a:gd name="T80" fmla="*/ 341 w 341"/>
                  <a:gd name="T8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1" h="704">
                    <a:moveTo>
                      <a:pt x="341" y="0"/>
                    </a:moveTo>
                    <a:lnTo>
                      <a:pt x="287" y="22"/>
                    </a:lnTo>
                    <a:lnTo>
                      <a:pt x="238" y="49"/>
                    </a:lnTo>
                    <a:lnTo>
                      <a:pt x="195" y="82"/>
                    </a:lnTo>
                    <a:lnTo>
                      <a:pt x="154" y="117"/>
                    </a:lnTo>
                    <a:lnTo>
                      <a:pt x="119" y="155"/>
                    </a:lnTo>
                    <a:lnTo>
                      <a:pt x="87" y="195"/>
                    </a:lnTo>
                    <a:lnTo>
                      <a:pt x="59" y="238"/>
                    </a:lnTo>
                    <a:lnTo>
                      <a:pt x="38" y="285"/>
                    </a:lnTo>
                    <a:lnTo>
                      <a:pt x="22" y="334"/>
                    </a:lnTo>
                    <a:lnTo>
                      <a:pt x="10" y="385"/>
                    </a:lnTo>
                    <a:lnTo>
                      <a:pt x="3" y="436"/>
                    </a:lnTo>
                    <a:lnTo>
                      <a:pt x="0" y="488"/>
                    </a:lnTo>
                    <a:lnTo>
                      <a:pt x="0" y="542"/>
                    </a:lnTo>
                    <a:lnTo>
                      <a:pt x="8" y="596"/>
                    </a:lnTo>
                    <a:lnTo>
                      <a:pt x="19" y="650"/>
                    </a:lnTo>
                    <a:lnTo>
                      <a:pt x="35" y="704"/>
                    </a:lnTo>
                    <a:lnTo>
                      <a:pt x="38" y="699"/>
                    </a:lnTo>
                    <a:lnTo>
                      <a:pt x="43" y="691"/>
                    </a:lnTo>
                    <a:lnTo>
                      <a:pt x="48" y="683"/>
                    </a:lnTo>
                    <a:lnTo>
                      <a:pt x="52" y="675"/>
                    </a:lnTo>
                    <a:lnTo>
                      <a:pt x="35" y="626"/>
                    </a:lnTo>
                    <a:lnTo>
                      <a:pt x="24" y="574"/>
                    </a:lnTo>
                    <a:lnTo>
                      <a:pt x="17" y="523"/>
                    </a:lnTo>
                    <a:lnTo>
                      <a:pt x="13" y="475"/>
                    </a:lnTo>
                    <a:lnTo>
                      <a:pt x="17" y="426"/>
                    </a:lnTo>
                    <a:lnTo>
                      <a:pt x="22" y="379"/>
                    </a:lnTo>
                    <a:lnTo>
                      <a:pt x="32" y="334"/>
                    </a:lnTo>
                    <a:lnTo>
                      <a:pt x="48" y="290"/>
                    </a:lnTo>
                    <a:lnTo>
                      <a:pt x="67" y="247"/>
                    </a:lnTo>
                    <a:lnTo>
                      <a:pt x="92" y="207"/>
                    </a:lnTo>
                    <a:lnTo>
                      <a:pt x="119" y="168"/>
                    </a:lnTo>
                    <a:lnTo>
                      <a:pt x="151" y="136"/>
                    </a:lnTo>
                    <a:lnTo>
                      <a:pt x="189" y="103"/>
                    </a:lnTo>
                    <a:lnTo>
                      <a:pt x="231" y="73"/>
                    </a:lnTo>
                    <a:lnTo>
                      <a:pt x="276" y="49"/>
                    </a:lnTo>
                    <a:lnTo>
                      <a:pt x="325" y="28"/>
                    </a:lnTo>
                    <a:lnTo>
                      <a:pt x="330" y="22"/>
                    </a:lnTo>
                    <a:lnTo>
                      <a:pt x="334" y="14"/>
                    </a:lnTo>
                    <a:lnTo>
                      <a:pt x="336" y="5"/>
                    </a:lnTo>
                    <a:lnTo>
                      <a:pt x="341"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Freeform 674"/>
              <p:cNvSpPr>
                <a:spLocks/>
              </p:cNvSpPr>
              <p:nvPr/>
            </p:nvSpPr>
            <p:spPr bwMode="auto">
              <a:xfrm>
                <a:off x="2696" y="2326"/>
                <a:ext cx="22" cy="38"/>
              </a:xfrm>
              <a:custGeom>
                <a:avLst/>
                <a:gdLst>
                  <a:gd name="T0" fmla="*/ 360 w 360"/>
                  <a:gd name="T1" fmla="*/ 10 h 598"/>
                  <a:gd name="T2" fmla="*/ 325 w 360"/>
                  <a:gd name="T3" fmla="*/ 3 h 598"/>
                  <a:gd name="T4" fmla="*/ 289 w 360"/>
                  <a:gd name="T5" fmla="*/ 0 h 598"/>
                  <a:gd name="T6" fmla="*/ 258 w 360"/>
                  <a:gd name="T7" fmla="*/ 0 h 598"/>
                  <a:gd name="T8" fmla="*/ 222 w 360"/>
                  <a:gd name="T9" fmla="*/ 5 h 598"/>
                  <a:gd name="T10" fmla="*/ 190 w 360"/>
                  <a:gd name="T11" fmla="*/ 17 h 598"/>
                  <a:gd name="T12" fmla="*/ 160 w 360"/>
                  <a:gd name="T13" fmla="*/ 29 h 598"/>
                  <a:gd name="T14" fmla="*/ 129 w 360"/>
                  <a:gd name="T15" fmla="*/ 48 h 598"/>
                  <a:gd name="T16" fmla="*/ 105 w 360"/>
                  <a:gd name="T17" fmla="*/ 73 h 598"/>
                  <a:gd name="T18" fmla="*/ 81 w 360"/>
                  <a:gd name="T19" fmla="*/ 97 h 598"/>
                  <a:gd name="T20" fmla="*/ 63 w 360"/>
                  <a:gd name="T21" fmla="*/ 127 h 598"/>
                  <a:gd name="T22" fmla="*/ 46 w 360"/>
                  <a:gd name="T23" fmla="*/ 158 h 598"/>
                  <a:gd name="T24" fmla="*/ 32 w 360"/>
                  <a:gd name="T25" fmla="*/ 187 h 598"/>
                  <a:gd name="T26" fmla="*/ 21 w 360"/>
                  <a:gd name="T27" fmla="*/ 219 h 598"/>
                  <a:gd name="T28" fmla="*/ 14 w 360"/>
                  <a:gd name="T29" fmla="*/ 255 h 598"/>
                  <a:gd name="T30" fmla="*/ 7 w 360"/>
                  <a:gd name="T31" fmla="*/ 287 h 598"/>
                  <a:gd name="T32" fmla="*/ 2 w 360"/>
                  <a:gd name="T33" fmla="*/ 322 h 598"/>
                  <a:gd name="T34" fmla="*/ 0 w 360"/>
                  <a:gd name="T35" fmla="*/ 358 h 598"/>
                  <a:gd name="T36" fmla="*/ 0 w 360"/>
                  <a:gd name="T37" fmla="*/ 395 h 598"/>
                  <a:gd name="T38" fmla="*/ 2 w 360"/>
                  <a:gd name="T39" fmla="*/ 466 h 598"/>
                  <a:gd name="T40" fmla="*/ 7 w 360"/>
                  <a:gd name="T41" fmla="*/ 533 h 598"/>
                  <a:gd name="T42" fmla="*/ 16 w 360"/>
                  <a:gd name="T43" fmla="*/ 598 h 598"/>
                  <a:gd name="T44" fmla="*/ 16 w 360"/>
                  <a:gd name="T45" fmla="*/ 591 h 598"/>
                  <a:gd name="T46" fmla="*/ 24 w 360"/>
                  <a:gd name="T47" fmla="*/ 584 h 598"/>
                  <a:gd name="T48" fmla="*/ 30 w 360"/>
                  <a:gd name="T49" fmla="*/ 577 h 598"/>
                  <a:gd name="T50" fmla="*/ 30 w 360"/>
                  <a:gd name="T51" fmla="*/ 568 h 598"/>
                  <a:gd name="T52" fmla="*/ 21 w 360"/>
                  <a:gd name="T53" fmla="*/ 504 h 598"/>
                  <a:gd name="T54" fmla="*/ 16 w 360"/>
                  <a:gd name="T55" fmla="*/ 433 h 598"/>
                  <a:gd name="T56" fmla="*/ 14 w 360"/>
                  <a:gd name="T57" fmla="*/ 358 h 598"/>
                  <a:gd name="T58" fmla="*/ 16 w 360"/>
                  <a:gd name="T59" fmla="*/ 320 h 598"/>
                  <a:gd name="T60" fmla="*/ 19 w 360"/>
                  <a:gd name="T61" fmla="*/ 281 h 598"/>
                  <a:gd name="T62" fmla="*/ 24 w 360"/>
                  <a:gd name="T63" fmla="*/ 246 h 598"/>
                  <a:gd name="T64" fmla="*/ 32 w 360"/>
                  <a:gd name="T65" fmla="*/ 212 h 598"/>
                  <a:gd name="T66" fmla="*/ 46 w 360"/>
                  <a:gd name="T67" fmla="*/ 176 h 598"/>
                  <a:gd name="T68" fmla="*/ 59 w 360"/>
                  <a:gd name="T69" fmla="*/ 146 h 598"/>
                  <a:gd name="T70" fmla="*/ 78 w 360"/>
                  <a:gd name="T71" fmla="*/ 116 h 598"/>
                  <a:gd name="T72" fmla="*/ 100 w 360"/>
                  <a:gd name="T73" fmla="*/ 92 h 598"/>
                  <a:gd name="T74" fmla="*/ 127 w 360"/>
                  <a:gd name="T75" fmla="*/ 68 h 598"/>
                  <a:gd name="T76" fmla="*/ 160 w 360"/>
                  <a:gd name="T77" fmla="*/ 48 h 598"/>
                  <a:gd name="T78" fmla="*/ 178 w 360"/>
                  <a:gd name="T79" fmla="*/ 41 h 598"/>
                  <a:gd name="T80" fmla="*/ 202 w 360"/>
                  <a:gd name="T81" fmla="*/ 35 h 598"/>
                  <a:gd name="T82" fmla="*/ 225 w 360"/>
                  <a:gd name="T83" fmla="*/ 29 h 598"/>
                  <a:gd name="T84" fmla="*/ 249 w 360"/>
                  <a:gd name="T85" fmla="*/ 27 h 598"/>
                  <a:gd name="T86" fmla="*/ 273 w 360"/>
                  <a:gd name="T87" fmla="*/ 27 h 598"/>
                  <a:gd name="T88" fmla="*/ 298 w 360"/>
                  <a:gd name="T89" fmla="*/ 29 h 598"/>
                  <a:gd name="T90" fmla="*/ 322 w 360"/>
                  <a:gd name="T91" fmla="*/ 33 h 598"/>
                  <a:gd name="T92" fmla="*/ 343 w 360"/>
                  <a:gd name="T93" fmla="*/ 38 h 598"/>
                  <a:gd name="T94" fmla="*/ 360 w 360"/>
                  <a:gd name="T95" fmla="*/ 1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0" h="598">
                    <a:moveTo>
                      <a:pt x="360" y="10"/>
                    </a:moveTo>
                    <a:lnTo>
                      <a:pt x="325" y="3"/>
                    </a:lnTo>
                    <a:lnTo>
                      <a:pt x="289" y="0"/>
                    </a:lnTo>
                    <a:lnTo>
                      <a:pt x="258" y="0"/>
                    </a:lnTo>
                    <a:lnTo>
                      <a:pt x="222" y="5"/>
                    </a:lnTo>
                    <a:lnTo>
                      <a:pt x="190" y="17"/>
                    </a:lnTo>
                    <a:lnTo>
                      <a:pt x="160" y="29"/>
                    </a:lnTo>
                    <a:lnTo>
                      <a:pt x="129" y="48"/>
                    </a:lnTo>
                    <a:lnTo>
                      <a:pt x="105" y="73"/>
                    </a:lnTo>
                    <a:lnTo>
                      <a:pt x="81" y="97"/>
                    </a:lnTo>
                    <a:lnTo>
                      <a:pt x="63" y="127"/>
                    </a:lnTo>
                    <a:lnTo>
                      <a:pt x="46" y="158"/>
                    </a:lnTo>
                    <a:lnTo>
                      <a:pt x="32" y="187"/>
                    </a:lnTo>
                    <a:lnTo>
                      <a:pt x="21" y="219"/>
                    </a:lnTo>
                    <a:lnTo>
                      <a:pt x="14" y="255"/>
                    </a:lnTo>
                    <a:lnTo>
                      <a:pt x="7" y="287"/>
                    </a:lnTo>
                    <a:lnTo>
                      <a:pt x="2" y="322"/>
                    </a:lnTo>
                    <a:lnTo>
                      <a:pt x="0" y="358"/>
                    </a:lnTo>
                    <a:lnTo>
                      <a:pt x="0" y="395"/>
                    </a:lnTo>
                    <a:lnTo>
                      <a:pt x="2" y="466"/>
                    </a:lnTo>
                    <a:lnTo>
                      <a:pt x="7" y="533"/>
                    </a:lnTo>
                    <a:lnTo>
                      <a:pt x="16" y="598"/>
                    </a:lnTo>
                    <a:lnTo>
                      <a:pt x="16" y="591"/>
                    </a:lnTo>
                    <a:lnTo>
                      <a:pt x="24" y="584"/>
                    </a:lnTo>
                    <a:lnTo>
                      <a:pt x="30" y="577"/>
                    </a:lnTo>
                    <a:lnTo>
                      <a:pt x="30" y="568"/>
                    </a:lnTo>
                    <a:lnTo>
                      <a:pt x="21" y="504"/>
                    </a:lnTo>
                    <a:lnTo>
                      <a:pt x="16" y="433"/>
                    </a:lnTo>
                    <a:lnTo>
                      <a:pt x="14" y="358"/>
                    </a:lnTo>
                    <a:lnTo>
                      <a:pt x="16" y="320"/>
                    </a:lnTo>
                    <a:lnTo>
                      <a:pt x="19" y="281"/>
                    </a:lnTo>
                    <a:lnTo>
                      <a:pt x="24" y="246"/>
                    </a:lnTo>
                    <a:lnTo>
                      <a:pt x="32" y="212"/>
                    </a:lnTo>
                    <a:lnTo>
                      <a:pt x="46" y="176"/>
                    </a:lnTo>
                    <a:lnTo>
                      <a:pt x="59" y="146"/>
                    </a:lnTo>
                    <a:lnTo>
                      <a:pt x="78" y="116"/>
                    </a:lnTo>
                    <a:lnTo>
                      <a:pt x="100" y="92"/>
                    </a:lnTo>
                    <a:lnTo>
                      <a:pt x="127" y="68"/>
                    </a:lnTo>
                    <a:lnTo>
                      <a:pt x="160" y="48"/>
                    </a:lnTo>
                    <a:lnTo>
                      <a:pt x="178" y="41"/>
                    </a:lnTo>
                    <a:lnTo>
                      <a:pt x="202" y="35"/>
                    </a:lnTo>
                    <a:lnTo>
                      <a:pt x="225" y="29"/>
                    </a:lnTo>
                    <a:lnTo>
                      <a:pt x="249" y="27"/>
                    </a:lnTo>
                    <a:lnTo>
                      <a:pt x="273" y="27"/>
                    </a:lnTo>
                    <a:lnTo>
                      <a:pt x="298" y="29"/>
                    </a:lnTo>
                    <a:lnTo>
                      <a:pt x="322" y="33"/>
                    </a:lnTo>
                    <a:lnTo>
                      <a:pt x="343" y="38"/>
                    </a:lnTo>
                    <a:lnTo>
                      <a:pt x="360" y="1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Freeform 675"/>
              <p:cNvSpPr>
                <a:spLocks/>
              </p:cNvSpPr>
              <p:nvPr/>
            </p:nvSpPr>
            <p:spPr bwMode="auto">
              <a:xfrm>
                <a:off x="2671" y="2319"/>
                <a:ext cx="11" cy="44"/>
              </a:xfrm>
              <a:custGeom>
                <a:avLst/>
                <a:gdLst>
                  <a:gd name="T0" fmla="*/ 180 w 180"/>
                  <a:gd name="T1" fmla="*/ 0 h 703"/>
                  <a:gd name="T2" fmla="*/ 131 w 180"/>
                  <a:gd name="T3" fmla="*/ 78 h 703"/>
                  <a:gd name="T4" fmla="*/ 109 w 180"/>
                  <a:gd name="T5" fmla="*/ 118 h 703"/>
                  <a:gd name="T6" fmla="*/ 87 w 180"/>
                  <a:gd name="T7" fmla="*/ 162 h 703"/>
                  <a:gd name="T8" fmla="*/ 65 w 180"/>
                  <a:gd name="T9" fmla="*/ 205 h 703"/>
                  <a:gd name="T10" fmla="*/ 49 w 180"/>
                  <a:gd name="T11" fmla="*/ 249 h 703"/>
                  <a:gd name="T12" fmla="*/ 33 w 180"/>
                  <a:gd name="T13" fmla="*/ 294 h 703"/>
                  <a:gd name="T14" fmla="*/ 19 w 180"/>
                  <a:gd name="T15" fmla="*/ 341 h 703"/>
                  <a:gd name="T16" fmla="*/ 11 w 180"/>
                  <a:gd name="T17" fmla="*/ 386 h 703"/>
                  <a:gd name="T18" fmla="*/ 3 w 180"/>
                  <a:gd name="T19" fmla="*/ 433 h 703"/>
                  <a:gd name="T20" fmla="*/ 0 w 180"/>
                  <a:gd name="T21" fmla="*/ 479 h 703"/>
                  <a:gd name="T22" fmla="*/ 0 w 180"/>
                  <a:gd name="T23" fmla="*/ 525 h 703"/>
                  <a:gd name="T24" fmla="*/ 6 w 180"/>
                  <a:gd name="T25" fmla="*/ 571 h 703"/>
                  <a:gd name="T26" fmla="*/ 14 w 180"/>
                  <a:gd name="T27" fmla="*/ 617 h 703"/>
                  <a:gd name="T28" fmla="*/ 27 w 180"/>
                  <a:gd name="T29" fmla="*/ 660 h 703"/>
                  <a:gd name="T30" fmla="*/ 46 w 180"/>
                  <a:gd name="T31" fmla="*/ 703 h 703"/>
                  <a:gd name="T32" fmla="*/ 49 w 180"/>
                  <a:gd name="T33" fmla="*/ 698 h 703"/>
                  <a:gd name="T34" fmla="*/ 54 w 180"/>
                  <a:gd name="T35" fmla="*/ 690 h 703"/>
                  <a:gd name="T36" fmla="*/ 60 w 180"/>
                  <a:gd name="T37" fmla="*/ 682 h 703"/>
                  <a:gd name="T38" fmla="*/ 63 w 180"/>
                  <a:gd name="T39" fmla="*/ 673 h 703"/>
                  <a:gd name="T40" fmla="*/ 44 w 180"/>
                  <a:gd name="T41" fmla="*/ 635 h 703"/>
                  <a:gd name="T42" fmla="*/ 33 w 180"/>
                  <a:gd name="T43" fmla="*/ 595 h 703"/>
                  <a:gd name="T44" fmla="*/ 22 w 180"/>
                  <a:gd name="T45" fmla="*/ 555 h 703"/>
                  <a:gd name="T46" fmla="*/ 16 w 180"/>
                  <a:gd name="T47" fmla="*/ 513 h 703"/>
                  <a:gd name="T48" fmla="*/ 16 w 180"/>
                  <a:gd name="T49" fmla="*/ 470 h 703"/>
                  <a:gd name="T50" fmla="*/ 16 w 180"/>
                  <a:gd name="T51" fmla="*/ 428 h 703"/>
                  <a:gd name="T52" fmla="*/ 22 w 180"/>
                  <a:gd name="T53" fmla="*/ 384 h 703"/>
                  <a:gd name="T54" fmla="*/ 30 w 180"/>
                  <a:gd name="T55" fmla="*/ 343 h 703"/>
                  <a:gd name="T56" fmla="*/ 39 w 180"/>
                  <a:gd name="T57" fmla="*/ 300 h 703"/>
                  <a:gd name="T58" fmla="*/ 51 w 180"/>
                  <a:gd name="T59" fmla="*/ 257 h 703"/>
                  <a:gd name="T60" fmla="*/ 65 w 180"/>
                  <a:gd name="T61" fmla="*/ 216 h 703"/>
                  <a:gd name="T62" fmla="*/ 82 w 180"/>
                  <a:gd name="T63" fmla="*/ 176 h 703"/>
                  <a:gd name="T64" fmla="*/ 100 w 180"/>
                  <a:gd name="T65" fmla="*/ 138 h 703"/>
                  <a:gd name="T66" fmla="*/ 119 w 180"/>
                  <a:gd name="T67" fmla="*/ 99 h 703"/>
                  <a:gd name="T68" fmla="*/ 141 w 180"/>
                  <a:gd name="T69" fmla="*/ 61 h 703"/>
                  <a:gd name="T70" fmla="*/ 163 w 180"/>
                  <a:gd name="T71" fmla="*/ 26 h 703"/>
                  <a:gd name="T72" fmla="*/ 180 w 180"/>
                  <a:gd name="T73" fmla="*/ 0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0" h="703">
                    <a:moveTo>
                      <a:pt x="180" y="0"/>
                    </a:moveTo>
                    <a:lnTo>
                      <a:pt x="131" y="78"/>
                    </a:lnTo>
                    <a:lnTo>
                      <a:pt x="109" y="118"/>
                    </a:lnTo>
                    <a:lnTo>
                      <a:pt x="87" y="162"/>
                    </a:lnTo>
                    <a:lnTo>
                      <a:pt x="65" y="205"/>
                    </a:lnTo>
                    <a:lnTo>
                      <a:pt x="49" y="249"/>
                    </a:lnTo>
                    <a:lnTo>
                      <a:pt x="33" y="294"/>
                    </a:lnTo>
                    <a:lnTo>
                      <a:pt x="19" y="341"/>
                    </a:lnTo>
                    <a:lnTo>
                      <a:pt x="11" y="386"/>
                    </a:lnTo>
                    <a:lnTo>
                      <a:pt x="3" y="433"/>
                    </a:lnTo>
                    <a:lnTo>
                      <a:pt x="0" y="479"/>
                    </a:lnTo>
                    <a:lnTo>
                      <a:pt x="0" y="525"/>
                    </a:lnTo>
                    <a:lnTo>
                      <a:pt x="6" y="571"/>
                    </a:lnTo>
                    <a:lnTo>
                      <a:pt x="14" y="617"/>
                    </a:lnTo>
                    <a:lnTo>
                      <a:pt x="27" y="660"/>
                    </a:lnTo>
                    <a:lnTo>
                      <a:pt x="46" y="703"/>
                    </a:lnTo>
                    <a:lnTo>
                      <a:pt x="49" y="698"/>
                    </a:lnTo>
                    <a:lnTo>
                      <a:pt x="54" y="690"/>
                    </a:lnTo>
                    <a:lnTo>
                      <a:pt x="60" y="682"/>
                    </a:lnTo>
                    <a:lnTo>
                      <a:pt x="63" y="673"/>
                    </a:lnTo>
                    <a:lnTo>
                      <a:pt x="44" y="635"/>
                    </a:lnTo>
                    <a:lnTo>
                      <a:pt x="33" y="595"/>
                    </a:lnTo>
                    <a:lnTo>
                      <a:pt x="22" y="555"/>
                    </a:lnTo>
                    <a:lnTo>
                      <a:pt x="16" y="513"/>
                    </a:lnTo>
                    <a:lnTo>
                      <a:pt x="16" y="470"/>
                    </a:lnTo>
                    <a:lnTo>
                      <a:pt x="16" y="428"/>
                    </a:lnTo>
                    <a:lnTo>
                      <a:pt x="22" y="384"/>
                    </a:lnTo>
                    <a:lnTo>
                      <a:pt x="30" y="343"/>
                    </a:lnTo>
                    <a:lnTo>
                      <a:pt x="39" y="300"/>
                    </a:lnTo>
                    <a:lnTo>
                      <a:pt x="51" y="257"/>
                    </a:lnTo>
                    <a:lnTo>
                      <a:pt x="65" y="216"/>
                    </a:lnTo>
                    <a:lnTo>
                      <a:pt x="82" y="176"/>
                    </a:lnTo>
                    <a:lnTo>
                      <a:pt x="100" y="138"/>
                    </a:lnTo>
                    <a:lnTo>
                      <a:pt x="119" y="99"/>
                    </a:lnTo>
                    <a:lnTo>
                      <a:pt x="141" y="61"/>
                    </a:lnTo>
                    <a:lnTo>
                      <a:pt x="163" y="26"/>
                    </a:lnTo>
                    <a:lnTo>
                      <a:pt x="180"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Freeform 676"/>
              <p:cNvSpPr>
                <a:spLocks/>
              </p:cNvSpPr>
              <p:nvPr/>
            </p:nvSpPr>
            <p:spPr bwMode="auto">
              <a:xfrm>
                <a:off x="2529" y="2285"/>
                <a:ext cx="16" cy="35"/>
              </a:xfrm>
              <a:custGeom>
                <a:avLst/>
                <a:gdLst>
                  <a:gd name="T0" fmla="*/ 263 w 263"/>
                  <a:gd name="T1" fmla="*/ 542 h 568"/>
                  <a:gd name="T2" fmla="*/ 239 w 263"/>
                  <a:gd name="T3" fmla="*/ 537 h 568"/>
                  <a:gd name="T4" fmla="*/ 216 w 263"/>
                  <a:gd name="T5" fmla="*/ 530 h 568"/>
                  <a:gd name="T6" fmla="*/ 198 w 263"/>
                  <a:gd name="T7" fmla="*/ 525 h 568"/>
                  <a:gd name="T8" fmla="*/ 179 w 263"/>
                  <a:gd name="T9" fmla="*/ 518 h 568"/>
                  <a:gd name="T10" fmla="*/ 160 w 263"/>
                  <a:gd name="T11" fmla="*/ 506 h 568"/>
                  <a:gd name="T12" fmla="*/ 143 w 263"/>
                  <a:gd name="T13" fmla="*/ 495 h 568"/>
                  <a:gd name="T14" fmla="*/ 127 w 263"/>
                  <a:gd name="T15" fmla="*/ 482 h 568"/>
                  <a:gd name="T16" fmla="*/ 113 w 263"/>
                  <a:gd name="T17" fmla="*/ 469 h 568"/>
                  <a:gd name="T18" fmla="*/ 89 w 263"/>
                  <a:gd name="T19" fmla="*/ 438 h 568"/>
                  <a:gd name="T20" fmla="*/ 68 w 263"/>
                  <a:gd name="T21" fmla="*/ 406 h 568"/>
                  <a:gd name="T22" fmla="*/ 52 w 263"/>
                  <a:gd name="T23" fmla="*/ 368 h 568"/>
                  <a:gd name="T24" fmla="*/ 38 w 263"/>
                  <a:gd name="T25" fmla="*/ 330 h 568"/>
                  <a:gd name="T26" fmla="*/ 30 w 263"/>
                  <a:gd name="T27" fmla="*/ 287 h 568"/>
                  <a:gd name="T28" fmla="*/ 21 w 263"/>
                  <a:gd name="T29" fmla="*/ 246 h 568"/>
                  <a:gd name="T30" fmla="*/ 19 w 263"/>
                  <a:gd name="T31" fmla="*/ 203 h 568"/>
                  <a:gd name="T32" fmla="*/ 16 w 263"/>
                  <a:gd name="T33" fmla="*/ 160 h 568"/>
                  <a:gd name="T34" fmla="*/ 16 w 263"/>
                  <a:gd name="T35" fmla="*/ 116 h 568"/>
                  <a:gd name="T36" fmla="*/ 19 w 263"/>
                  <a:gd name="T37" fmla="*/ 76 h 568"/>
                  <a:gd name="T38" fmla="*/ 24 w 263"/>
                  <a:gd name="T39" fmla="*/ 38 h 568"/>
                  <a:gd name="T40" fmla="*/ 30 w 263"/>
                  <a:gd name="T41" fmla="*/ 0 h 568"/>
                  <a:gd name="T42" fmla="*/ 27 w 263"/>
                  <a:gd name="T43" fmla="*/ 8 h 568"/>
                  <a:gd name="T44" fmla="*/ 21 w 263"/>
                  <a:gd name="T45" fmla="*/ 13 h 568"/>
                  <a:gd name="T46" fmla="*/ 16 w 263"/>
                  <a:gd name="T47" fmla="*/ 22 h 568"/>
                  <a:gd name="T48" fmla="*/ 14 w 263"/>
                  <a:gd name="T49" fmla="*/ 29 h 568"/>
                  <a:gd name="T50" fmla="*/ 8 w 263"/>
                  <a:gd name="T51" fmla="*/ 65 h 568"/>
                  <a:gd name="T52" fmla="*/ 5 w 263"/>
                  <a:gd name="T53" fmla="*/ 106 h 568"/>
                  <a:gd name="T54" fmla="*/ 2 w 263"/>
                  <a:gd name="T55" fmla="*/ 146 h 568"/>
                  <a:gd name="T56" fmla="*/ 0 w 263"/>
                  <a:gd name="T57" fmla="*/ 189 h 568"/>
                  <a:gd name="T58" fmla="*/ 2 w 263"/>
                  <a:gd name="T59" fmla="*/ 231 h 568"/>
                  <a:gd name="T60" fmla="*/ 5 w 263"/>
                  <a:gd name="T61" fmla="*/ 274 h 568"/>
                  <a:gd name="T62" fmla="*/ 14 w 263"/>
                  <a:gd name="T63" fmla="*/ 316 h 568"/>
                  <a:gd name="T64" fmla="*/ 21 w 263"/>
                  <a:gd name="T65" fmla="*/ 358 h 568"/>
                  <a:gd name="T66" fmla="*/ 35 w 263"/>
                  <a:gd name="T67" fmla="*/ 398 h 568"/>
                  <a:gd name="T68" fmla="*/ 54 w 263"/>
                  <a:gd name="T69" fmla="*/ 433 h 568"/>
                  <a:gd name="T70" fmla="*/ 73 w 263"/>
                  <a:gd name="T71" fmla="*/ 469 h 568"/>
                  <a:gd name="T72" fmla="*/ 98 w 263"/>
                  <a:gd name="T73" fmla="*/ 498 h 568"/>
                  <a:gd name="T74" fmla="*/ 113 w 263"/>
                  <a:gd name="T75" fmla="*/ 511 h 568"/>
                  <a:gd name="T76" fmla="*/ 127 w 263"/>
                  <a:gd name="T77" fmla="*/ 523 h 568"/>
                  <a:gd name="T78" fmla="*/ 143 w 263"/>
                  <a:gd name="T79" fmla="*/ 533 h 568"/>
                  <a:gd name="T80" fmla="*/ 162 w 263"/>
                  <a:gd name="T81" fmla="*/ 544 h 568"/>
                  <a:gd name="T82" fmla="*/ 181 w 263"/>
                  <a:gd name="T83" fmla="*/ 552 h 568"/>
                  <a:gd name="T84" fmla="*/ 200 w 263"/>
                  <a:gd name="T85" fmla="*/ 561 h 568"/>
                  <a:gd name="T86" fmla="*/ 223 w 263"/>
                  <a:gd name="T87" fmla="*/ 566 h 568"/>
                  <a:gd name="T88" fmla="*/ 247 w 263"/>
                  <a:gd name="T89" fmla="*/ 568 h 568"/>
                  <a:gd name="T90" fmla="*/ 249 w 263"/>
                  <a:gd name="T91" fmla="*/ 566 h 568"/>
                  <a:gd name="T92" fmla="*/ 254 w 263"/>
                  <a:gd name="T93" fmla="*/ 555 h 568"/>
                  <a:gd name="T94" fmla="*/ 258 w 263"/>
                  <a:gd name="T95" fmla="*/ 544 h 568"/>
                  <a:gd name="T96" fmla="*/ 263 w 263"/>
                  <a:gd name="T97" fmla="*/ 54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568">
                    <a:moveTo>
                      <a:pt x="263" y="542"/>
                    </a:moveTo>
                    <a:lnTo>
                      <a:pt x="239" y="537"/>
                    </a:lnTo>
                    <a:lnTo>
                      <a:pt x="216" y="530"/>
                    </a:lnTo>
                    <a:lnTo>
                      <a:pt x="198" y="525"/>
                    </a:lnTo>
                    <a:lnTo>
                      <a:pt x="179" y="518"/>
                    </a:lnTo>
                    <a:lnTo>
                      <a:pt x="160" y="506"/>
                    </a:lnTo>
                    <a:lnTo>
                      <a:pt x="143" y="495"/>
                    </a:lnTo>
                    <a:lnTo>
                      <a:pt x="127" y="482"/>
                    </a:lnTo>
                    <a:lnTo>
                      <a:pt x="113" y="469"/>
                    </a:lnTo>
                    <a:lnTo>
                      <a:pt x="89" y="438"/>
                    </a:lnTo>
                    <a:lnTo>
                      <a:pt x="68" y="406"/>
                    </a:lnTo>
                    <a:lnTo>
                      <a:pt x="52" y="368"/>
                    </a:lnTo>
                    <a:lnTo>
                      <a:pt x="38" y="330"/>
                    </a:lnTo>
                    <a:lnTo>
                      <a:pt x="30" y="287"/>
                    </a:lnTo>
                    <a:lnTo>
                      <a:pt x="21" y="246"/>
                    </a:lnTo>
                    <a:lnTo>
                      <a:pt x="19" y="203"/>
                    </a:lnTo>
                    <a:lnTo>
                      <a:pt x="16" y="160"/>
                    </a:lnTo>
                    <a:lnTo>
                      <a:pt x="16" y="116"/>
                    </a:lnTo>
                    <a:lnTo>
                      <a:pt x="19" y="76"/>
                    </a:lnTo>
                    <a:lnTo>
                      <a:pt x="24" y="38"/>
                    </a:lnTo>
                    <a:lnTo>
                      <a:pt x="30" y="0"/>
                    </a:lnTo>
                    <a:lnTo>
                      <a:pt x="27" y="8"/>
                    </a:lnTo>
                    <a:lnTo>
                      <a:pt x="21" y="13"/>
                    </a:lnTo>
                    <a:lnTo>
                      <a:pt x="16" y="22"/>
                    </a:lnTo>
                    <a:lnTo>
                      <a:pt x="14" y="29"/>
                    </a:lnTo>
                    <a:lnTo>
                      <a:pt x="8" y="65"/>
                    </a:lnTo>
                    <a:lnTo>
                      <a:pt x="5" y="106"/>
                    </a:lnTo>
                    <a:lnTo>
                      <a:pt x="2" y="146"/>
                    </a:lnTo>
                    <a:lnTo>
                      <a:pt x="0" y="189"/>
                    </a:lnTo>
                    <a:lnTo>
                      <a:pt x="2" y="231"/>
                    </a:lnTo>
                    <a:lnTo>
                      <a:pt x="5" y="274"/>
                    </a:lnTo>
                    <a:lnTo>
                      <a:pt x="14" y="316"/>
                    </a:lnTo>
                    <a:lnTo>
                      <a:pt x="21" y="358"/>
                    </a:lnTo>
                    <a:lnTo>
                      <a:pt x="35" y="398"/>
                    </a:lnTo>
                    <a:lnTo>
                      <a:pt x="54" y="433"/>
                    </a:lnTo>
                    <a:lnTo>
                      <a:pt x="73" y="469"/>
                    </a:lnTo>
                    <a:lnTo>
                      <a:pt x="98" y="498"/>
                    </a:lnTo>
                    <a:lnTo>
                      <a:pt x="113" y="511"/>
                    </a:lnTo>
                    <a:lnTo>
                      <a:pt x="127" y="523"/>
                    </a:lnTo>
                    <a:lnTo>
                      <a:pt x="143" y="533"/>
                    </a:lnTo>
                    <a:lnTo>
                      <a:pt x="162" y="544"/>
                    </a:lnTo>
                    <a:lnTo>
                      <a:pt x="181" y="552"/>
                    </a:lnTo>
                    <a:lnTo>
                      <a:pt x="200" y="561"/>
                    </a:lnTo>
                    <a:lnTo>
                      <a:pt x="223" y="566"/>
                    </a:lnTo>
                    <a:lnTo>
                      <a:pt x="247" y="568"/>
                    </a:lnTo>
                    <a:lnTo>
                      <a:pt x="249" y="566"/>
                    </a:lnTo>
                    <a:lnTo>
                      <a:pt x="254" y="555"/>
                    </a:lnTo>
                    <a:lnTo>
                      <a:pt x="258" y="544"/>
                    </a:lnTo>
                    <a:lnTo>
                      <a:pt x="263" y="542"/>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677"/>
              <p:cNvSpPr>
                <a:spLocks/>
              </p:cNvSpPr>
              <p:nvPr/>
            </p:nvSpPr>
            <p:spPr bwMode="auto">
              <a:xfrm>
                <a:off x="2401" y="2171"/>
                <a:ext cx="18" cy="32"/>
              </a:xfrm>
              <a:custGeom>
                <a:avLst/>
                <a:gdLst>
                  <a:gd name="T0" fmla="*/ 289 w 298"/>
                  <a:gd name="T1" fmla="*/ 13 h 512"/>
                  <a:gd name="T2" fmla="*/ 287 w 298"/>
                  <a:gd name="T3" fmla="*/ 44 h 512"/>
                  <a:gd name="T4" fmla="*/ 284 w 298"/>
                  <a:gd name="T5" fmla="*/ 70 h 512"/>
                  <a:gd name="T6" fmla="*/ 276 w 298"/>
                  <a:gd name="T7" fmla="*/ 92 h 512"/>
                  <a:gd name="T8" fmla="*/ 268 w 298"/>
                  <a:gd name="T9" fmla="*/ 114 h 512"/>
                  <a:gd name="T10" fmla="*/ 254 w 298"/>
                  <a:gd name="T11" fmla="*/ 133 h 512"/>
                  <a:gd name="T12" fmla="*/ 241 w 298"/>
                  <a:gd name="T13" fmla="*/ 152 h 512"/>
                  <a:gd name="T14" fmla="*/ 227 w 298"/>
                  <a:gd name="T15" fmla="*/ 168 h 512"/>
                  <a:gd name="T16" fmla="*/ 208 w 298"/>
                  <a:gd name="T17" fmla="*/ 181 h 512"/>
                  <a:gd name="T18" fmla="*/ 173 w 298"/>
                  <a:gd name="T19" fmla="*/ 211 h 512"/>
                  <a:gd name="T20" fmla="*/ 135 w 298"/>
                  <a:gd name="T21" fmla="*/ 239 h 512"/>
                  <a:gd name="T22" fmla="*/ 97 w 298"/>
                  <a:gd name="T23" fmla="*/ 268 h 512"/>
                  <a:gd name="T24" fmla="*/ 78 w 298"/>
                  <a:gd name="T25" fmla="*/ 284 h 512"/>
                  <a:gd name="T26" fmla="*/ 59 w 298"/>
                  <a:gd name="T27" fmla="*/ 300 h 512"/>
                  <a:gd name="T28" fmla="*/ 42 w 298"/>
                  <a:gd name="T29" fmla="*/ 324 h 512"/>
                  <a:gd name="T30" fmla="*/ 30 w 298"/>
                  <a:gd name="T31" fmla="*/ 347 h 512"/>
                  <a:gd name="T32" fmla="*/ 18 w 298"/>
                  <a:gd name="T33" fmla="*/ 373 h 512"/>
                  <a:gd name="T34" fmla="*/ 7 w 298"/>
                  <a:gd name="T35" fmla="*/ 401 h 512"/>
                  <a:gd name="T36" fmla="*/ 2 w 298"/>
                  <a:gd name="T37" fmla="*/ 428 h 512"/>
                  <a:gd name="T38" fmla="*/ 0 w 298"/>
                  <a:gd name="T39" fmla="*/ 455 h 512"/>
                  <a:gd name="T40" fmla="*/ 0 w 298"/>
                  <a:gd name="T41" fmla="*/ 482 h 512"/>
                  <a:gd name="T42" fmla="*/ 2 w 298"/>
                  <a:gd name="T43" fmla="*/ 512 h 512"/>
                  <a:gd name="T44" fmla="*/ 2 w 298"/>
                  <a:gd name="T45" fmla="*/ 506 h 512"/>
                  <a:gd name="T46" fmla="*/ 5 w 298"/>
                  <a:gd name="T47" fmla="*/ 503 h 512"/>
                  <a:gd name="T48" fmla="*/ 7 w 298"/>
                  <a:gd name="T49" fmla="*/ 501 h 512"/>
                  <a:gd name="T50" fmla="*/ 7 w 298"/>
                  <a:gd name="T51" fmla="*/ 496 h 512"/>
                  <a:gd name="T52" fmla="*/ 7 w 298"/>
                  <a:gd name="T53" fmla="*/ 463 h 512"/>
                  <a:gd name="T54" fmla="*/ 7 w 298"/>
                  <a:gd name="T55" fmla="*/ 433 h 512"/>
                  <a:gd name="T56" fmla="*/ 13 w 298"/>
                  <a:gd name="T57" fmla="*/ 409 h 512"/>
                  <a:gd name="T58" fmla="*/ 18 w 298"/>
                  <a:gd name="T59" fmla="*/ 385 h 512"/>
                  <a:gd name="T60" fmla="*/ 30 w 298"/>
                  <a:gd name="T61" fmla="*/ 362 h 512"/>
                  <a:gd name="T62" fmla="*/ 40 w 298"/>
                  <a:gd name="T63" fmla="*/ 343 h 512"/>
                  <a:gd name="T64" fmla="*/ 54 w 298"/>
                  <a:gd name="T65" fmla="*/ 328 h 512"/>
                  <a:gd name="T66" fmla="*/ 67 w 298"/>
                  <a:gd name="T67" fmla="*/ 312 h 512"/>
                  <a:gd name="T68" fmla="*/ 103 w 298"/>
                  <a:gd name="T69" fmla="*/ 282 h 512"/>
                  <a:gd name="T70" fmla="*/ 140 w 298"/>
                  <a:gd name="T71" fmla="*/ 254 h 512"/>
                  <a:gd name="T72" fmla="*/ 181 w 298"/>
                  <a:gd name="T73" fmla="*/ 225 h 512"/>
                  <a:gd name="T74" fmla="*/ 221 w 298"/>
                  <a:gd name="T75" fmla="*/ 190 h 512"/>
                  <a:gd name="T76" fmla="*/ 237 w 298"/>
                  <a:gd name="T77" fmla="*/ 171 h 512"/>
                  <a:gd name="T78" fmla="*/ 254 w 298"/>
                  <a:gd name="T79" fmla="*/ 149 h 512"/>
                  <a:gd name="T80" fmla="*/ 268 w 298"/>
                  <a:gd name="T81" fmla="*/ 124 h 512"/>
                  <a:gd name="T82" fmla="*/ 279 w 298"/>
                  <a:gd name="T83" fmla="*/ 100 h 512"/>
                  <a:gd name="T84" fmla="*/ 287 w 298"/>
                  <a:gd name="T85" fmla="*/ 75 h 512"/>
                  <a:gd name="T86" fmla="*/ 292 w 298"/>
                  <a:gd name="T87" fmla="*/ 51 h 512"/>
                  <a:gd name="T88" fmla="*/ 295 w 298"/>
                  <a:gd name="T89" fmla="*/ 25 h 512"/>
                  <a:gd name="T90" fmla="*/ 298 w 298"/>
                  <a:gd name="T91" fmla="*/ 0 h 512"/>
                  <a:gd name="T92" fmla="*/ 295 w 298"/>
                  <a:gd name="T93" fmla="*/ 2 h 512"/>
                  <a:gd name="T94" fmla="*/ 292 w 298"/>
                  <a:gd name="T95" fmla="*/ 6 h 512"/>
                  <a:gd name="T96" fmla="*/ 289 w 298"/>
                  <a:gd name="T97" fmla="*/ 11 h 512"/>
                  <a:gd name="T98" fmla="*/ 289 w 298"/>
                  <a:gd name="T99" fmla="*/ 1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8" h="512">
                    <a:moveTo>
                      <a:pt x="289" y="13"/>
                    </a:moveTo>
                    <a:lnTo>
                      <a:pt x="287" y="44"/>
                    </a:lnTo>
                    <a:lnTo>
                      <a:pt x="284" y="70"/>
                    </a:lnTo>
                    <a:lnTo>
                      <a:pt x="276" y="92"/>
                    </a:lnTo>
                    <a:lnTo>
                      <a:pt x="268" y="114"/>
                    </a:lnTo>
                    <a:lnTo>
                      <a:pt x="254" y="133"/>
                    </a:lnTo>
                    <a:lnTo>
                      <a:pt x="241" y="152"/>
                    </a:lnTo>
                    <a:lnTo>
                      <a:pt x="227" y="168"/>
                    </a:lnTo>
                    <a:lnTo>
                      <a:pt x="208" y="181"/>
                    </a:lnTo>
                    <a:lnTo>
                      <a:pt x="173" y="211"/>
                    </a:lnTo>
                    <a:lnTo>
                      <a:pt x="135" y="239"/>
                    </a:lnTo>
                    <a:lnTo>
                      <a:pt x="97" y="268"/>
                    </a:lnTo>
                    <a:lnTo>
                      <a:pt x="78" y="284"/>
                    </a:lnTo>
                    <a:lnTo>
                      <a:pt x="59" y="300"/>
                    </a:lnTo>
                    <a:lnTo>
                      <a:pt x="42" y="324"/>
                    </a:lnTo>
                    <a:lnTo>
                      <a:pt x="30" y="347"/>
                    </a:lnTo>
                    <a:lnTo>
                      <a:pt x="18" y="373"/>
                    </a:lnTo>
                    <a:lnTo>
                      <a:pt x="7" y="401"/>
                    </a:lnTo>
                    <a:lnTo>
                      <a:pt x="2" y="428"/>
                    </a:lnTo>
                    <a:lnTo>
                      <a:pt x="0" y="455"/>
                    </a:lnTo>
                    <a:lnTo>
                      <a:pt x="0" y="482"/>
                    </a:lnTo>
                    <a:lnTo>
                      <a:pt x="2" y="512"/>
                    </a:lnTo>
                    <a:lnTo>
                      <a:pt x="2" y="506"/>
                    </a:lnTo>
                    <a:lnTo>
                      <a:pt x="5" y="503"/>
                    </a:lnTo>
                    <a:lnTo>
                      <a:pt x="7" y="501"/>
                    </a:lnTo>
                    <a:lnTo>
                      <a:pt x="7" y="496"/>
                    </a:lnTo>
                    <a:lnTo>
                      <a:pt x="7" y="463"/>
                    </a:lnTo>
                    <a:lnTo>
                      <a:pt x="7" y="433"/>
                    </a:lnTo>
                    <a:lnTo>
                      <a:pt x="13" y="409"/>
                    </a:lnTo>
                    <a:lnTo>
                      <a:pt x="18" y="385"/>
                    </a:lnTo>
                    <a:lnTo>
                      <a:pt x="30" y="362"/>
                    </a:lnTo>
                    <a:lnTo>
                      <a:pt x="40" y="343"/>
                    </a:lnTo>
                    <a:lnTo>
                      <a:pt x="54" y="328"/>
                    </a:lnTo>
                    <a:lnTo>
                      <a:pt x="67" y="312"/>
                    </a:lnTo>
                    <a:lnTo>
                      <a:pt x="103" y="282"/>
                    </a:lnTo>
                    <a:lnTo>
                      <a:pt x="140" y="254"/>
                    </a:lnTo>
                    <a:lnTo>
                      <a:pt x="181" y="225"/>
                    </a:lnTo>
                    <a:lnTo>
                      <a:pt x="221" y="190"/>
                    </a:lnTo>
                    <a:lnTo>
                      <a:pt x="237" y="171"/>
                    </a:lnTo>
                    <a:lnTo>
                      <a:pt x="254" y="149"/>
                    </a:lnTo>
                    <a:lnTo>
                      <a:pt x="268" y="124"/>
                    </a:lnTo>
                    <a:lnTo>
                      <a:pt x="279" y="100"/>
                    </a:lnTo>
                    <a:lnTo>
                      <a:pt x="287" y="75"/>
                    </a:lnTo>
                    <a:lnTo>
                      <a:pt x="292" y="51"/>
                    </a:lnTo>
                    <a:lnTo>
                      <a:pt x="295" y="25"/>
                    </a:lnTo>
                    <a:lnTo>
                      <a:pt x="298" y="0"/>
                    </a:lnTo>
                    <a:lnTo>
                      <a:pt x="295" y="2"/>
                    </a:lnTo>
                    <a:lnTo>
                      <a:pt x="292" y="6"/>
                    </a:lnTo>
                    <a:lnTo>
                      <a:pt x="289" y="11"/>
                    </a:lnTo>
                    <a:lnTo>
                      <a:pt x="289" y="13"/>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Freeform 678"/>
              <p:cNvSpPr>
                <a:spLocks/>
              </p:cNvSpPr>
              <p:nvPr/>
            </p:nvSpPr>
            <p:spPr bwMode="auto">
              <a:xfrm>
                <a:off x="2350" y="2147"/>
                <a:ext cx="22" cy="34"/>
              </a:xfrm>
              <a:custGeom>
                <a:avLst/>
                <a:gdLst>
                  <a:gd name="T0" fmla="*/ 159 w 349"/>
                  <a:gd name="T1" fmla="*/ 25 h 537"/>
                  <a:gd name="T2" fmla="*/ 178 w 349"/>
                  <a:gd name="T3" fmla="*/ 14 h 537"/>
                  <a:gd name="T4" fmla="*/ 195 w 349"/>
                  <a:gd name="T5" fmla="*/ 6 h 537"/>
                  <a:gd name="T6" fmla="*/ 208 w 349"/>
                  <a:gd name="T7" fmla="*/ 4 h 537"/>
                  <a:gd name="T8" fmla="*/ 222 w 349"/>
                  <a:gd name="T9" fmla="*/ 0 h 537"/>
                  <a:gd name="T10" fmla="*/ 230 w 349"/>
                  <a:gd name="T11" fmla="*/ 4 h 537"/>
                  <a:gd name="T12" fmla="*/ 241 w 349"/>
                  <a:gd name="T13" fmla="*/ 9 h 537"/>
                  <a:gd name="T14" fmla="*/ 246 w 349"/>
                  <a:gd name="T15" fmla="*/ 14 h 537"/>
                  <a:gd name="T16" fmla="*/ 251 w 349"/>
                  <a:gd name="T17" fmla="*/ 25 h 537"/>
                  <a:gd name="T18" fmla="*/ 257 w 349"/>
                  <a:gd name="T19" fmla="*/ 36 h 537"/>
                  <a:gd name="T20" fmla="*/ 260 w 349"/>
                  <a:gd name="T21" fmla="*/ 49 h 537"/>
                  <a:gd name="T22" fmla="*/ 265 w 349"/>
                  <a:gd name="T23" fmla="*/ 85 h 537"/>
                  <a:gd name="T24" fmla="*/ 265 w 349"/>
                  <a:gd name="T25" fmla="*/ 122 h 537"/>
                  <a:gd name="T26" fmla="*/ 265 w 349"/>
                  <a:gd name="T27" fmla="*/ 166 h 537"/>
                  <a:gd name="T28" fmla="*/ 265 w 349"/>
                  <a:gd name="T29" fmla="*/ 263 h 537"/>
                  <a:gd name="T30" fmla="*/ 268 w 349"/>
                  <a:gd name="T31" fmla="*/ 315 h 537"/>
                  <a:gd name="T32" fmla="*/ 274 w 349"/>
                  <a:gd name="T33" fmla="*/ 366 h 537"/>
                  <a:gd name="T34" fmla="*/ 284 w 349"/>
                  <a:gd name="T35" fmla="*/ 412 h 537"/>
                  <a:gd name="T36" fmla="*/ 290 w 349"/>
                  <a:gd name="T37" fmla="*/ 437 h 537"/>
                  <a:gd name="T38" fmla="*/ 298 w 349"/>
                  <a:gd name="T39" fmla="*/ 458 h 537"/>
                  <a:gd name="T40" fmla="*/ 309 w 349"/>
                  <a:gd name="T41" fmla="*/ 480 h 537"/>
                  <a:gd name="T42" fmla="*/ 319 w 349"/>
                  <a:gd name="T43" fmla="*/ 499 h 537"/>
                  <a:gd name="T44" fmla="*/ 333 w 349"/>
                  <a:gd name="T45" fmla="*/ 518 h 537"/>
                  <a:gd name="T46" fmla="*/ 349 w 349"/>
                  <a:gd name="T47" fmla="*/ 534 h 537"/>
                  <a:gd name="T48" fmla="*/ 336 w 349"/>
                  <a:gd name="T49" fmla="*/ 534 h 537"/>
                  <a:gd name="T50" fmla="*/ 300 w 349"/>
                  <a:gd name="T51" fmla="*/ 537 h 537"/>
                  <a:gd name="T52" fmla="*/ 276 w 349"/>
                  <a:gd name="T53" fmla="*/ 537 h 537"/>
                  <a:gd name="T54" fmla="*/ 249 w 349"/>
                  <a:gd name="T55" fmla="*/ 534 h 537"/>
                  <a:gd name="T56" fmla="*/ 220 w 349"/>
                  <a:gd name="T57" fmla="*/ 529 h 537"/>
                  <a:gd name="T58" fmla="*/ 190 w 349"/>
                  <a:gd name="T59" fmla="*/ 518 h 537"/>
                  <a:gd name="T60" fmla="*/ 159 w 349"/>
                  <a:gd name="T61" fmla="*/ 507 h 537"/>
                  <a:gd name="T62" fmla="*/ 127 w 349"/>
                  <a:gd name="T63" fmla="*/ 487 h 537"/>
                  <a:gd name="T64" fmla="*/ 100 w 349"/>
                  <a:gd name="T65" fmla="*/ 463 h 537"/>
                  <a:gd name="T66" fmla="*/ 73 w 349"/>
                  <a:gd name="T67" fmla="*/ 437 h 537"/>
                  <a:gd name="T68" fmla="*/ 60 w 349"/>
                  <a:gd name="T69" fmla="*/ 418 h 537"/>
                  <a:gd name="T70" fmla="*/ 49 w 349"/>
                  <a:gd name="T71" fmla="*/ 398 h 537"/>
                  <a:gd name="T72" fmla="*/ 37 w 349"/>
                  <a:gd name="T73" fmla="*/ 379 h 537"/>
                  <a:gd name="T74" fmla="*/ 27 w 349"/>
                  <a:gd name="T75" fmla="*/ 355 h 537"/>
                  <a:gd name="T76" fmla="*/ 18 w 349"/>
                  <a:gd name="T77" fmla="*/ 331 h 537"/>
                  <a:gd name="T78" fmla="*/ 11 w 349"/>
                  <a:gd name="T79" fmla="*/ 304 h 537"/>
                  <a:gd name="T80" fmla="*/ 5 w 349"/>
                  <a:gd name="T81" fmla="*/ 275 h 537"/>
                  <a:gd name="T82" fmla="*/ 0 w 349"/>
                  <a:gd name="T83" fmla="*/ 244 h 537"/>
                  <a:gd name="T84" fmla="*/ 8 w 349"/>
                  <a:gd name="T85" fmla="*/ 226 h 537"/>
                  <a:gd name="T86" fmla="*/ 16 w 349"/>
                  <a:gd name="T87" fmla="*/ 207 h 537"/>
                  <a:gd name="T88" fmla="*/ 30 w 349"/>
                  <a:gd name="T89" fmla="*/ 179 h 537"/>
                  <a:gd name="T90" fmla="*/ 51 w 349"/>
                  <a:gd name="T91" fmla="*/ 146 h 537"/>
                  <a:gd name="T92" fmla="*/ 79 w 349"/>
                  <a:gd name="T93" fmla="*/ 109 h 537"/>
                  <a:gd name="T94" fmla="*/ 114 w 349"/>
                  <a:gd name="T95" fmla="*/ 68 h 537"/>
                  <a:gd name="T96" fmla="*/ 159 w 349"/>
                  <a:gd name="T97" fmla="*/ 25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9" h="537">
                    <a:moveTo>
                      <a:pt x="159" y="25"/>
                    </a:moveTo>
                    <a:lnTo>
                      <a:pt x="178" y="14"/>
                    </a:lnTo>
                    <a:lnTo>
                      <a:pt x="195" y="6"/>
                    </a:lnTo>
                    <a:lnTo>
                      <a:pt x="208" y="4"/>
                    </a:lnTo>
                    <a:lnTo>
                      <a:pt x="222" y="0"/>
                    </a:lnTo>
                    <a:lnTo>
                      <a:pt x="230" y="4"/>
                    </a:lnTo>
                    <a:lnTo>
                      <a:pt x="241" y="9"/>
                    </a:lnTo>
                    <a:lnTo>
                      <a:pt x="246" y="14"/>
                    </a:lnTo>
                    <a:lnTo>
                      <a:pt x="251" y="25"/>
                    </a:lnTo>
                    <a:lnTo>
                      <a:pt x="257" y="36"/>
                    </a:lnTo>
                    <a:lnTo>
                      <a:pt x="260" y="49"/>
                    </a:lnTo>
                    <a:lnTo>
                      <a:pt x="265" y="85"/>
                    </a:lnTo>
                    <a:lnTo>
                      <a:pt x="265" y="122"/>
                    </a:lnTo>
                    <a:lnTo>
                      <a:pt x="265" y="166"/>
                    </a:lnTo>
                    <a:lnTo>
                      <a:pt x="265" y="263"/>
                    </a:lnTo>
                    <a:lnTo>
                      <a:pt x="268" y="315"/>
                    </a:lnTo>
                    <a:lnTo>
                      <a:pt x="274" y="366"/>
                    </a:lnTo>
                    <a:lnTo>
                      <a:pt x="284" y="412"/>
                    </a:lnTo>
                    <a:lnTo>
                      <a:pt x="290" y="437"/>
                    </a:lnTo>
                    <a:lnTo>
                      <a:pt x="298" y="458"/>
                    </a:lnTo>
                    <a:lnTo>
                      <a:pt x="309" y="480"/>
                    </a:lnTo>
                    <a:lnTo>
                      <a:pt x="319" y="499"/>
                    </a:lnTo>
                    <a:lnTo>
                      <a:pt x="333" y="518"/>
                    </a:lnTo>
                    <a:lnTo>
                      <a:pt x="349" y="534"/>
                    </a:lnTo>
                    <a:lnTo>
                      <a:pt x="336" y="534"/>
                    </a:lnTo>
                    <a:lnTo>
                      <a:pt x="300" y="537"/>
                    </a:lnTo>
                    <a:lnTo>
                      <a:pt x="276" y="537"/>
                    </a:lnTo>
                    <a:lnTo>
                      <a:pt x="249" y="534"/>
                    </a:lnTo>
                    <a:lnTo>
                      <a:pt x="220" y="529"/>
                    </a:lnTo>
                    <a:lnTo>
                      <a:pt x="190" y="518"/>
                    </a:lnTo>
                    <a:lnTo>
                      <a:pt x="159" y="507"/>
                    </a:lnTo>
                    <a:lnTo>
                      <a:pt x="127" y="487"/>
                    </a:lnTo>
                    <a:lnTo>
                      <a:pt x="100" y="463"/>
                    </a:lnTo>
                    <a:lnTo>
                      <a:pt x="73" y="437"/>
                    </a:lnTo>
                    <a:lnTo>
                      <a:pt x="60" y="418"/>
                    </a:lnTo>
                    <a:lnTo>
                      <a:pt x="49" y="398"/>
                    </a:lnTo>
                    <a:lnTo>
                      <a:pt x="37" y="379"/>
                    </a:lnTo>
                    <a:lnTo>
                      <a:pt x="27" y="355"/>
                    </a:lnTo>
                    <a:lnTo>
                      <a:pt x="18" y="331"/>
                    </a:lnTo>
                    <a:lnTo>
                      <a:pt x="11" y="304"/>
                    </a:lnTo>
                    <a:lnTo>
                      <a:pt x="5" y="275"/>
                    </a:lnTo>
                    <a:lnTo>
                      <a:pt x="0" y="244"/>
                    </a:lnTo>
                    <a:lnTo>
                      <a:pt x="8" y="226"/>
                    </a:lnTo>
                    <a:lnTo>
                      <a:pt x="16" y="207"/>
                    </a:lnTo>
                    <a:lnTo>
                      <a:pt x="30" y="179"/>
                    </a:lnTo>
                    <a:lnTo>
                      <a:pt x="51" y="146"/>
                    </a:lnTo>
                    <a:lnTo>
                      <a:pt x="79" y="109"/>
                    </a:lnTo>
                    <a:lnTo>
                      <a:pt x="114" y="68"/>
                    </a:lnTo>
                    <a:lnTo>
                      <a:pt x="159" y="25"/>
                    </a:lnTo>
                    <a:close/>
                  </a:path>
                </a:pathLst>
              </a:custGeom>
              <a:solidFill>
                <a:srgbClr val="656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679"/>
              <p:cNvSpPr>
                <a:spLocks/>
              </p:cNvSpPr>
              <p:nvPr/>
            </p:nvSpPr>
            <p:spPr bwMode="auto">
              <a:xfrm>
                <a:off x="2350" y="2147"/>
                <a:ext cx="22" cy="34"/>
              </a:xfrm>
              <a:custGeom>
                <a:avLst/>
                <a:gdLst>
                  <a:gd name="T0" fmla="*/ 165 w 355"/>
                  <a:gd name="T1" fmla="*/ 30 h 545"/>
                  <a:gd name="T2" fmla="*/ 198 w 355"/>
                  <a:gd name="T3" fmla="*/ 13 h 545"/>
                  <a:gd name="T4" fmla="*/ 223 w 355"/>
                  <a:gd name="T5" fmla="*/ 8 h 545"/>
                  <a:gd name="T6" fmla="*/ 244 w 355"/>
                  <a:gd name="T7" fmla="*/ 16 h 545"/>
                  <a:gd name="T8" fmla="*/ 254 w 355"/>
                  <a:gd name="T9" fmla="*/ 35 h 545"/>
                  <a:gd name="T10" fmla="*/ 266 w 355"/>
                  <a:gd name="T11" fmla="*/ 98 h 545"/>
                  <a:gd name="T12" fmla="*/ 266 w 355"/>
                  <a:gd name="T13" fmla="*/ 230 h 545"/>
                  <a:gd name="T14" fmla="*/ 268 w 355"/>
                  <a:gd name="T15" fmla="*/ 317 h 545"/>
                  <a:gd name="T16" fmla="*/ 279 w 355"/>
                  <a:gd name="T17" fmla="*/ 400 h 545"/>
                  <a:gd name="T18" fmla="*/ 303 w 355"/>
                  <a:gd name="T19" fmla="*/ 477 h 545"/>
                  <a:gd name="T20" fmla="*/ 322 w 355"/>
                  <a:gd name="T21" fmla="*/ 509 h 545"/>
                  <a:gd name="T22" fmla="*/ 350 w 355"/>
                  <a:gd name="T23" fmla="*/ 539 h 545"/>
                  <a:gd name="T24" fmla="*/ 352 w 355"/>
                  <a:gd name="T25" fmla="*/ 531 h 545"/>
                  <a:gd name="T26" fmla="*/ 303 w 355"/>
                  <a:gd name="T27" fmla="*/ 536 h 545"/>
                  <a:gd name="T28" fmla="*/ 225 w 355"/>
                  <a:gd name="T29" fmla="*/ 525 h 545"/>
                  <a:gd name="T30" fmla="*/ 179 w 355"/>
                  <a:gd name="T31" fmla="*/ 512 h 545"/>
                  <a:gd name="T32" fmla="*/ 133 w 355"/>
                  <a:gd name="T33" fmla="*/ 487 h 545"/>
                  <a:gd name="T34" fmla="*/ 92 w 355"/>
                  <a:gd name="T35" fmla="*/ 449 h 545"/>
                  <a:gd name="T36" fmla="*/ 54 w 355"/>
                  <a:gd name="T37" fmla="*/ 400 h 545"/>
                  <a:gd name="T38" fmla="*/ 24 w 355"/>
                  <a:gd name="T39" fmla="*/ 333 h 545"/>
                  <a:gd name="T40" fmla="*/ 8 w 355"/>
                  <a:gd name="T41" fmla="*/ 246 h 545"/>
                  <a:gd name="T42" fmla="*/ 8 w 355"/>
                  <a:gd name="T43" fmla="*/ 246 h 545"/>
                  <a:gd name="T44" fmla="*/ 19 w 355"/>
                  <a:gd name="T45" fmla="*/ 214 h 545"/>
                  <a:gd name="T46" fmla="*/ 46 w 355"/>
                  <a:gd name="T47" fmla="*/ 168 h 545"/>
                  <a:gd name="T48" fmla="*/ 92 w 355"/>
                  <a:gd name="T49" fmla="*/ 103 h 545"/>
                  <a:gd name="T50" fmla="*/ 165 w 355"/>
                  <a:gd name="T51" fmla="*/ 30 h 545"/>
                  <a:gd name="T52" fmla="*/ 165 w 355"/>
                  <a:gd name="T53" fmla="*/ 30 h 545"/>
                  <a:gd name="T54" fmla="*/ 160 w 355"/>
                  <a:gd name="T55" fmla="*/ 25 h 545"/>
                  <a:gd name="T56" fmla="*/ 78 w 355"/>
                  <a:gd name="T57" fmla="*/ 108 h 545"/>
                  <a:gd name="T58" fmla="*/ 30 w 355"/>
                  <a:gd name="T59" fmla="*/ 178 h 545"/>
                  <a:gd name="T60" fmla="*/ 5 w 355"/>
                  <a:gd name="T61" fmla="*/ 228 h 545"/>
                  <a:gd name="T62" fmla="*/ 0 w 355"/>
                  <a:gd name="T63" fmla="*/ 246 h 545"/>
                  <a:gd name="T64" fmla="*/ 16 w 355"/>
                  <a:gd name="T65" fmla="*/ 333 h 545"/>
                  <a:gd name="T66" fmla="*/ 46 w 355"/>
                  <a:gd name="T67" fmla="*/ 404 h 545"/>
                  <a:gd name="T68" fmla="*/ 84 w 355"/>
                  <a:gd name="T69" fmla="*/ 454 h 545"/>
                  <a:gd name="T70" fmla="*/ 127 w 355"/>
                  <a:gd name="T71" fmla="*/ 493 h 545"/>
                  <a:gd name="T72" fmla="*/ 176 w 355"/>
                  <a:gd name="T73" fmla="*/ 520 h 545"/>
                  <a:gd name="T74" fmla="*/ 223 w 355"/>
                  <a:gd name="T75" fmla="*/ 533 h 545"/>
                  <a:gd name="T76" fmla="*/ 303 w 355"/>
                  <a:gd name="T77" fmla="*/ 545 h 545"/>
                  <a:gd name="T78" fmla="*/ 352 w 355"/>
                  <a:gd name="T79" fmla="*/ 539 h 545"/>
                  <a:gd name="T80" fmla="*/ 355 w 355"/>
                  <a:gd name="T81" fmla="*/ 533 h 545"/>
                  <a:gd name="T82" fmla="*/ 331 w 355"/>
                  <a:gd name="T83" fmla="*/ 503 h 545"/>
                  <a:gd name="T84" fmla="*/ 312 w 355"/>
                  <a:gd name="T85" fmla="*/ 471 h 545"/>
                  <a:gd name="T86" fmla="*/ 287 w 355"/>
                  <a:gd name="T87" fmla="*/ 398 h 545"/>
                  <a:gd name="T88" fmla="*/ 277 w 355"/>
                  <a:gd name="T89" fmla="*/ 314 h 545"/>
                  <a:gd name="T90" fmla="*/ 273 w 355"/>
                  <a:gd name="T91" fmla="*/ 230 h 545"/>
                  <a:gd name="T92" fmla="*/ 271 w 355"/>
                  <a:gd name="T93" fmla="*/ 84 h 545"/>
                  <a:gd name="T94" fmla="*/ 266 w 355"/>
                  <a:gd name="T95" fmla="*/ 40 h 545"/>
                  <a:gd name="T96" fmla="*/ 249 w 355"/>
                  <a:gd name="T97" fmla="*/ 11 h 545"/>
                  <a:gd name="T98" fmla="*/ 223 w 355"/>
                  <a:gd name="T99" fmla="*/ 0 h 545"/>
                  <a:gd name="T100" fmla="*/ 195 w 355"/>
                  <a:gd name="T101" fmla="*/ 6 h 545"/>
                  <a:gd name="T102" fmla="*/ 160 w 355"/>
                  <a:gd name="T103" fmla="*/ 25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5" h="545">
                    <a:moveTo>
                      <a:pt x="162" y="27"/>
                    </a:moveTo>
                    <a:lnTo>
                      <a:pt x="165" y="30"/>
                    </a:lnTo>
                    <a:lnTo>
                      <a:pt x="181" y="19"/>
                    </a:lnTo>
                    <a:lnTo>
                      <a:pt x="198" y="13"/>
                    </a:lnTo>
                    <a:lnTo>
                      <a:pt x="211" y="8"/>
                    </a:lnTo>
                    <a:lnTo>
                      <a:pt x="223" y="8"/>
                    </a:lnTo>
                    <a:lnTo>
                      <a:pt x="235" y="11"/>
                    </a:lnTo>
                    <a:lnTo>
                      <a:pt x="244" y="16"/>
                    </a:lnTo>
                    <a:lnTo>
                      <a:pt x="249" y="25"/>
                    </a:lnTo>
                    <a:lnTo>
                      <a:pt x="254" y="35"/>
                    </a:lnTo>
                    <a:lnTo>
                      <a:pt x="260" y="63"/>
                    </a:lnTo>
                    <a:lnTo>
                      <a:pt x="266" y="98"/>
                    </a:lnTo>
                    <a:lnTo>
                      <a:pt x="266" y="141"/>
                    </a:lnTo>
                    <a:lnTo>
                      <a:pt x="266" y="230"/>
                    </a:lnTo>
                    <a:lnTo>
                      <a:pt x="266" y="273"/>
                    </a:lnTo>
                    <a:lnTo>
                      <a:pt x="268" y="317"/>
                    </a:lnTo>
                    <a:lnTo>
                      <a:pt x="271" y="357"/>
                    </a:lnTo>
                    <a:lnTo>
                      <a:pt x="279" y="400"/>
                    </a:lnTo>
                    <a:lnTo>
                      <a:pt x="290" y="439"/>
                    </a:lnTo>
                    <a:lnTo>
                      <a:pt x="303" y="477"/>
                    </a:lnTo>
                    <a:lnTo>
                      <a:pt x="312" y="493"/>
                    </a:lnTo>
                    <a:lnTo>
                      <a:pt x="322" y="509"/>
                    </a:lnTo>
                    <a:lnTo>
                      <a:pt x="336" y="525"/>
                    </a:lnTo>
                    <a:lnTo>
                      <a:pt x="350" y="539"/>
                    </a:lnTo>
                    <a:lnTo>
                      <a:pt x="352" y="536"/>
                    </a:lnTo>
                    <a:lnTo>
                      <a:pt x="352" y="531"/>
                    </a:lnTo>
                    <a:lnTo>
                      <a:pt x="339" y="533"/>
                    </a:lnTo>
                    <a:lnTo>
                      <a:pt x="303" y="536"/>
                    </a:lnTo>
                    <a:lnTo>
                      <a:pt x="266" y="533"/>
                    </a:lnTo>
                    <a:lnTo>
                      <a:pt x="225" y="525"/>
                    </a:lnTo>
                    <a:lnTo>
                      <a:pt x="200" y="520"/>
                    </a:lnTo>
                    <a:lnTo>
                      <a:pt x="179" y="512"/>
                    </a:lnTo>
                    <a:lnTo>
                      <a:pt x="155" y="501"/>
                    </a:lnTo>
                    <a:lnTo>
                      <a:pt x="133" y="487"/>
                    </a:lnTo>
                    <a:lnTo>
                      <a:pt x="111" y="471"/>
                    </a:lnTo>
                    <a:lnTo>
                      <a:pt x="92" y="449"/>
                    </a:lnTo>
                    <a:lnTo>
                      <a:pt x="71" y="428"/>
                    </a:lnTo>
                    <a:lnTo>
                      <a:pt x="54" y="400"/>
                    </a:lnTo>
                    <a:lnTo>
                      <a:pt x="38" y="368"/>
                    </a:lnTo>
                    <a:lnTo>
                      <a:pt x="24" y="333"/>
                    </a:lnTo>
                    <a:lnTo>
                      <a:pt x="16" y="292"/>
                    </a:lnTo>
                    <a:lnTo>
                      <a:pt x="8" y="246"/>
                    </a:lnTo>
                    <a:lnTo>
                      <a:pt x="3" y="246"/>
                    </a:lnTo>
                    <a:lnTo>
                      <a:pt x="8" y="246"/>
                    </a:lnTo>
                    <a:lnTo>
                      <a:pt x="8" y="241"/>
                    </a:lnTo>
                    <a:lnTo>
                      <a:pt x="19" y="214"/>
                    </a:lnTo>
                    <a:lnTo>
                      <a:pt x="30" y="192"/>
                    </a:lnTo>
                    <a:lnTo>
                      <a:pt x="46" y="168"/>
                    </a:lnTo>
                    <a:lnTo>
                      <a:pt x="68" y="138"/>
                    </a:lnTo>
                    <a:lnTo>
                      <a:pt x="92" y="103"/>
                    </a:lnTo>
                    <a:lnTo>
                      <a:pt x="125" y="68"/>
                    </a:lnTo>
                    <a:lnTo>
                      <a:pt x="165" y="30"/>
                    </a:lnTo>
                    <a:lnTo>
                      <a:pt x="162" y="27"/>
                    </a:lnTo>
                    <a:lnTo>
                      <a:pt x="165" y="30"/>
                    </a:lnTo>
                    <a:lnTo>
                      <a:pt x="162" y="27"/>
                    </a:lnTo>
                    <a:lnTo>
                      <a:pt x="160" y="25"/>
                    </a:lnTo>
                    <a:lnTo>
                      <a:pt x="113" y="68"/>
                    </a:lnTo>
                    <a:lnTo>
                      <a:pt x="78" y="108"/>
                    </a:lnTo>
                    <a:lnTo>
                      <a:pt x="52" y="146"/>
                    </a:lnTo>
                    <a:lnTo>
                      <a:pt x="30" y="178"/>
                    </a:lnTo>
                    <a:lnTo>
                      <a:pt x="16" y="206"/>
                    </a:lnTo>
                    <a:lnTo>
                      <a:pt x="5" y="228"/>
                    </a:lnTo>
                    <a:lnTo>
                      <a:pt x="0" y="244"/>
                    </a:lnTo>
                    <a:lnTo>
                      <a:pt x="0" y="246"/>
                    </a:lnTo>
                    <a:lnTo>
                      <a:pt x="8" y="292"/>
                    </a:lnTo>
                    <a:lnTo>
                      <a:pt x="16" y="333"/>
                    </a:lnTo>
                    <a:lnTo>
                      <a:pt x="30" y="371"/>
                    </a:lnTo>
                    <a:lnTo>
                      <a:pt x="46" y="404"/>
                    </a:lnTo>
                    <a:lnTo>
                      <a:pt x="65" y="430"/>
                    </a:lnTo>
                    <a:lnTo>
                      <a:pt x="84" y="454"/>
                    </a:lnTo>
                    <a:lnTo>
                      <a:pt x="106" y="477"/>
                    </a:lnTo>
                    <a:lnTo>
                      <a:pt x="127" y="493"/>
                    </a:lnTo>
                    <a:lnTo>
                      <a:pt x="152" y="506"/>
                    </a:lnTo>
                    <a:lnTo>
                      <a:pt x="176" y="520"/>
                    </a:lnTo>
                    <a:lnTo>
                      <a:pt x="198" y="528"/>
                    </a:lnTo>
                    <a:lnTo>
                      <a:pt x="223" y="533"/>
                    </a:lnTo>
                    <a:lnTo>
                      <a:pt x="266" y="541"/>
                    </a:lnTo>
                    <a:lnTo>
                      <a:pt x="303" y="545"/>
                    </a:lnTo>
                    <a:lnTo>
                      <a:pt x="339" y="541"/>
                    </a:lnTo>
                    <a:lnTo>
                      <a:pt x="352" y="539"/>
                    </a:lnTo>
                    <a:lnTo>
                      <a:pt x="355" y="536"/>
                    </a:lnTo>
                    <a:lnTo>
                      <a:pt x="355" y="533"/>
                    </a:lnTo>
                    <a:lnTo>
                      <a:pt x="341" y="520"/>
                    </a:lnTo>
                    <a:lnTo>
                      <a:pt x="331" y="503"/>
                    </a:lnTo>
                    <a:lnTo>
                      <a:pt x="320" y="489"/>
                    </a:lnTo>
                    <a:lnTo>
                      <a:pt x="312" y="471"/>
                    </a:lnTo>
                    <a:lnTo>
                      <a:pt x="296" y="435"/>
                    </a:lnTo>
                    <a:lnTo>
                      <a:pt x="287" y="398"/>
                    </a:lnTo>
                    <a:lnTo>
                      <a:pt x="279" y="357"/>
                    </a:lnTo>
                    <a:lnTo>
                      <a:pt x="277" y="314"/>
                    </a:lnTo>
                    <a:lnTo>
                      <a:pt x="273" y="273"/>
                    </a:lnTo>
                    <a:lnTo>
                      <a:pt x="273" y="230"/>
                    </a:lnTo>
                    <a:lnTo>
                      <a:pt x="273" y="141"/>
                    </a:lnTo>
                    <a:lnTo>
                      <a:pt x="271" y="84"/>
                    </a:lnTo>
                    <a:lnTo>
                      <a:pt x="268" y="63"/>
                    </a:lnTo>
                    <a:lnTo>
                      <a:pt x="266" y="40"/>
                    </a:lnTo>
                    <a:lnTo>
                      <a:pt x="260" y="25"/>
                    </a:lnTo>
                    <a:lnTo>
                      <a:pt x="249" y="11"/>
                    </a:lnTo>
                    <a:lnTo>
                      <a:pt x="239" y="2"/>
                    </a:lnTo>
                    <a:lnTo>
                      <a:pt x="223" y="0"/>
                    </a:lnTo>
                    <a:lnTo>
                      <a:pt x="209" y="0"/>
                    </a:lnTo>
                    <a:lnTo>
                      <a:pt x="195" y="6"/>
                    </a:lnTo>
                    <a:lnTo>
                      <a:pt x="179" y="13"/>
                    </a:lnTo>
                    <a:lnTo>
                      <a:pt x="160" y="25"/>
                    </a:lnTo>
                    <a:lnTo>
                      <a:pt x="162" y="27"/>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Freeform 680"/>
              <p:cNvSpPr>
                <a:spLocks/>
              </p:cNvSpPr>
              <p:nvPr/>
            </p:nvSpPr>
            <p:spPr bwMode="auto">
              <a:xfrm>
                <a:off x="2351" y="2163"/>
                <a:ext cx="21" cy="18"/>
              </a:xfrm>
              <a:custGeom>
                <a:avLst/>
                <a:gdLst>
                  <a:gd name="T0" fmla="*/ 0 w 337"/>
                  <a:gd name="T1" fmla="*/ 0 h 290"/>
                  <a:gd name="T2" fmla="*/ 8 w 337"/>
                  <a:gd name="T3" fmla="*/ 46 h 290"/>
                  <a:gd name="T4" fmla="*/ 20 w 337"/>
                  <a:gd name="T5" fmla="*/ 87 h 290"/>
                  <a:gd name="T6" fmla="*/ 30 w 337"/>
                  <a:gd name="T7" fmla="*/ 122 h 290"/>
                  <a:gd name="T8" fmla="*/ 46 w 337"/>
                  <a:gd name="T9" fmla="*/ 154 h 290"/>
                  <a:gd name="T10" fmla="*/ 65 w 337"/>
                  <a:gd name="T11" fmla="*/ 182 h 290"/>
                  <a:gd name="T12" fmla="*/ 84 w 337"/>
                  <a:gd name="T13" fmla="*/ 203 h 290"/>
                  <a:gd name="T14" fmla="*/ 103 w 337"/>
                  <a:gd name="T15" fmla="*/ 225 h 290"/>
                  <a:gd name="T16" fmla="*/ 125 w 337"/>
                  <a:gd name="T17" fmla="*/ 241 h 290"/>
                  <a:gd name="T18" fmla="*/ 147 w 337"/>
                  <a:gd name="T19" fmla="*/ 255 h 290"/>
                  <a:gd name="T20" fmla="*/ 171 w 337"/>
                  <a:gd name="T21" fmla="*/ 266 h 290"/>
                  <a:gd name="T22" fmla="*/ 192 w 337"/>
                  <a:gd name="T23" fmla="*/ 274 h 290"/>
                  <a:gd name="T24" fmla="*/ 217 w 337"/>
                  <a:gd name="T25" fmla="*/ 279 h 290"/>
                  <a:gd name="T26" fmla="*/ 258 w 337"/>
                  <a:gd name="T27" fmla="*/ 287 h 290"/>
                  <a:gd name="T28" fmla="*/ 295 w 337"/>
                  <a:gd name="T29" fmla="*/ 290 h 290"/>
                  <a:gd name="T30" fmla="*/ 331 w 337"/>
                  <a:gd name="T31" fmla="*/ 287 h 290"/>
                  <a:gd name="T32" fmla="*/ 337 w 337"/>
                  <a:gd name="T33" fmla="*/ 287 h 290"/>
                  <a:gd name="T34" fmla="*/ 317 w 337"/>
                  <a:gd name="T35" fmla="*/ 263 h 290"/>
                  <a:gd name="T36" fmla="*/ 300 w 337"/>
                  <a:gd name="T37" fmla="*/ 238 h 290"/>
                  <a:gd name="T38" fmla="*/ 288 w 337"/>
                  <a:gd name="T39" fmla="*/ 212 h 290"/>
                  <a:gd name="T40" fmla="*/ 277 w 337"/>
                  <a:gd name="T41" fmla="*/ 182 h 290"/>
                  <a:gd name="T42" fmla="*/ 269 w 337"/>
                  <a:gd name="T43" fmla="*/ 152 h 290"/>
                  <a:gd name="T44" fmla="*/ 263 w 337"/>
                  <a:gd name="T45" fmla="*/ 120 h 290"/>
                  <a:gd name="T46" fmla="*/ 258 w 337"/>
                  <a:gd name="T47" fmla="*/ 54 h 290"/>
                  <a:gd name="T48" fmla="*/ 225 w 337"/>
                  <a:gd name="T49" fmla="*/ 60 h 290"/>
                  <a:gd name="T50" fmla="*/ 192 w 337"/>
                  <a:gd name="T51" fmla="*/ 60 h 290"/>
                  <a:gd name="T52" fmla="*/ 166 w 337"/>
                  <a:gd name="T53" fmla="*/ 60 h 290"/>
                  <a:gd name="T54" fmla="*/ 138 w 337"/>
                  <a:gd name="T55" fmla="*/ 57 h 290"/>
                  <a:gd name="T56" fmla="*/ 114 w 337"/>
                  <a:gd name="T57" fmla="*/ 52 h 290"/>
                  <a:gd name="T58" fmla="*/ 90 w 337"/>
                  <a:gd name="T59" fmla="*/ 46 h 290"/>
                  <a:gd name="T60" fmla="*/ 65 w 337"/>
                  <a:gd name="T61" fmla="*/ 38 h 290"/>
                  <a:gd name="T62" fmla="*/ 41 w 337"/>
                  <a:gd name="T63" fmla="*/ 27 h 290"/>
                  <a:gd name="T64" fmla="*/ 20 w 337"/>
                  <a:gd name="T65" fmla="*/ 14 h 290"/>
                  <a:gd name="T66" fmla="*/ 0 w 337"/>
                  <a:gd name="T67"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7" h="290">
                    <a:moveTo>
                      <a:pt x="0" y="0"/>
                    </a:moveTo>
                    <a:lnTo>
                      <a:pt x="8" y="46"/>
                    </a:lnTo>
                    <a:lnTo>
                      <a:pt x="20" y="87"/>
                    </a:lnTo>
                    <a:lnTo>
                      <a:pt x="30" y="122"/>
                    </a:lnTo>
                    <a:lnTo>
                      <a:pt x="46" y="154"/>
                    </a:lnTo>
                    <a:lnTo>
                      <a:pt x="65" y="182"/>
                    </a:lnTo>
                    <a:lnTo>
                      <a:pt x="84" y="203"/>
                    </a:lnTo>
                    <a:lnTo>
                      <a:pt x="103" y="225"/>
                    </a:lnTo>
                    <a:lnTo>
                      <a:pt x="125" y="241"/>
                    </a:lnTo>
                    <a:lnTo>
                      <a:pt x="147" y="255"/>
                    </a:lnTo>
                    <a:lnTo>
                      <a:pt x="171" y="266"/>
                    </a:lnTo>
                    <a:lnTo>
                      <a:pt x="192" y="274"/>
                    </a:lnTo>
                    <a:lnTo>
                      <a:pt x="217" y="279"/>
                    </a:lnTo>
                    <a:lnTo>
                      <a:pt x="258" y="287"/>
                    </a:lnTo>
                    <a:lnTo>
                      <a:pt x="295" y="290"/>
                    </a:lnTo>
                    <a:lnTo>
                      <a:pt x="331" y="287"/>
                    </a:lnTo>
                    <a:lnTo>
                      <a:pt x="337" y="287"/>
                    </a:lnTo>
                    <a:lnTo>
                      <a:pt x="317" y="263"/>
                    </a:lnTo>
                    <a:lnTo>
                      <a:pt x="300" y="238"/>
                    </a:lnTo>
                    <a:lnTo>
                      <a:pt x="288" y="212"/>
                    </a:lnTo>
                    <a:lnTo>
                      <a:pt x="277" y="182"/>
                    </a:lnTo>
                    <a:lnTo>
                      <a:pt x="269" y="152"/>
                    </a:lnTo>
                    <a:lnTo>
                      <a:pt x="263" y="120"/>
                    </a:lnTo>
                    <a:lnTo>
                      <a:pt x="258" y="54"/>
                    </a:lnTo>
                    <a:lnTo>
                      <a:pt x="225" y="60"/>
                    </a:lnTo>
                    <a:lnTo>
                      <a:pt x="192" y="60"/>
                    </a:lnTo>
                    <a:lnTo>
                      <a:pt x="166" y="60"/>
                    </a:lnTo>
                    <a:lnTo>
                      <a:pt x="138" y="57"/>
                    </a:lnTo>
                    <a:lnTo>
                      <a:pt x="114" y="52"/>
                    </a:lnTo>
                    <a:lnTo>
                      <a:pt x="90" y="46"/>
                    </a:lnTo>
                    <a:lnTo>
                      <a:pt x="65" y="38"/>
                    </a:lnTo>
                    <a:lnTo>
                      <a:pt x="41" y="27"/>
                    </a:lnTo>
                    <a:lnTo>
                      <a:pt x="20" y="14"/>
                    </a:lnTo>
                    <a:lnTo>
                      <a:pt x="0" y="0"/>
                    </a:lnTo>
                    <a:close/>
                  </a:path>
                </a:pathLst>
              </a:custGeom>
              <a:solidFill>
                <a:srgbClr val="2E3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Freeform 681"/>
              <p:cNvSpPr>
                <a:spLocks/>
              </p:cNvSpPr>
              <p:nvPr/>
            </p:nvSpPr>
            <p:spPr bwMode="auto">
              <a:xfrm>
                <a:off x="2350" y="2163"/>
                <a:ext cx="22" cy="18"/>
              </a:xfrm>
              <a:custGeom>
                <a:avLst/>
                <a:gdLst>
                  <a:gd name="T0" fmla="*/ 2 w 349"/>
                  <a:gd name="T1" fmla="*/ 0 h 295"/>
                  <a:gd name="T2" fmla="*/ 0 w 349"/>
                  <a:gd name="T3" fmla="*/ 2 h 295"/>
                  <a:gd name="T4" fmla="*/ 8 w 349"/>
                  <a:gd name="T5" fmla="*/ 48 h 295"/>
                  <a:gd name="T6" fmla="*/ 18 w 349"/>
                  <a:gd name="T7" fmla="*/ 89 h 295"/>
                  <a:gd name="T8" fmla="*/ 32 w 349"/>
                  <a:gd name="T9" fmla="*/ 127 h 295"/>
                  <a:gd name="T10" fmla="*/ 49 w 349"/>
                  <a:gd name="T11" fmla="*/ 156 h 295"/>
                  <a:gd name="T12" fmla="*/ 65 w 349"/>
                  <a:gd name="T13" fmla="*/ 186 h 295"/>
                  <a:gd name="T14" fmla="*/ 84 w 349"/>
                  <a:gd name="T15" fmla="*/ 208 h 295"/>
                  <a:gd name="T16" fmla="*/ 105 w 349"/>
                  <a:gd name="T17" fmla="*/ 230 h 295"/>
                  <a:gd name="T18" fmla="*/ 127 w 349"/>
                  <a:gd name="T19" fmla="*/ 245 h 295"/>
                  <a:gd name="T20" fmla="*/ 152 w 349"/>
                  <a:gd name="T21" fmla="*/ 259 h 295"/>
                  <a:gd name="T22" fmla="*/ 173 w 349"/>
                  <a:gd name="T23" fmla="*/ 271 h 295"/>
                  <a:gd name="T24" fmla="*/ 197 w 349"/>
                  <a:gd name="T25" fmla="*/ 278 h 295"/>
                  <a:gd name="T26" fmla="*/ 220 w 349"/>
                  <a:gd name="T27" fmla="*/ 287 h 295"/>
                  <a:gd name="T28" fmla="*/ 263 w 349"/>
                  <a:gd name="T29" fmla="*/ 292 h 295"/>
                  <a:gd name="T30" fmla="*/ 300 w 349"/>
                  <a:gd name="T31" fmla="*/ 295 h 295"/>
                  <a:gd name="T32" fmla="*/ 336 w 349"/>
                  <a:gd name="T33" fmla="*/ 292 h 295"/>
                  <a:gd name="T34" fmla="*/ 349 w 349"/>
                  <a:gd name="T35" fmla="*/ 292 h 295"/>
                  <a:gd name="T36" fmla="*/ 328 w 349"/>
                  <a:gd name="T37" fmla="*/ 268 h 295"/>
                  <a:gd name="T38" fmla="*/ 312 w 349"/>
                  <a:gd name="T39" fmla="*/ 243 h 295"/>
                  <a:gd name="T40" fmla="*/ 298 w 349"/>
                  <a:gd name="T41" fmla="*/ 216 h 295"/>
                  <a:gd name="T42" fmla="*/ 287 w 349"/>
                  <a:gd name="T43" fmla="*/ 186 h 295"/>
                  <a:gd name="T44" fmla="*/ 279 w 349"/>
                  <a:gd name="T45" fmla="*/ 154 h 295"/>
                  <a:gd name="T46" fmla="*/ 274 w 349"/>
                  <a:gd name="T47" fmla="*/ 122 h 295"/>
                  <a:gd name="T48" fmla="*/ 270 w 349"/>
                  <a:gd name="T49" fmla="*/ 89 h 295"/>
                  <a:gd name="T50" fmla="*/ 268 w 349"/>
                  <a:gd name="T51" fmla="*/ 56 h 295"/>
                  <a:gd name="T52" fmla="*/ 263 w 349"/>
                  <a:gd name="T53" fmla="*/ 56 h 295"/>
                  <a:gd name="T54" fmla="*/ 268 w 349"/>
                  <a:gd name="T55" fmla="*/ 122 h 295"/>
                  <a:gd name="T56" fmla="*/ 274 w 349"/>
                  <a:gd name="T57" fmla="*/ 154 h 295"/>
                  <a:gd name="T58" fmla="*/ 282 w 349"/>
                  <a:gd name="T59" fmla="*/ 184 h 295"/>
                  <a:gd name="T60" fmla="*/ 293 w 349"/>
                  <a:gd name="T61" fmla="*/ 214 h 295"/>
                  <a:gd name="T62" fmla="*/ 305 w 349"/>
                  <a:gd name="T63" fmla="*/ 240 h 295"/>
                  <a:gd name="T64" fmla="*/ 322 w 349"/>
                  <a:gd name="T65" fmla="*/ 265 h 295"/>
                  <a:gd name="T66" fmla="*/ 342 w 349"/>
                  <a:gd name="T67" fmla="*/ 289 h 295"/>
                  <a:gd name="T68" fmla="*/ 336 w 349"/>
                  <a:gd name="T69" fmla="*/ 289 h 295"/>
                  <a:gd name="T70" fmla="*/ 300 w 349"/>
                  <a:gd name="T71" fmla="*/ 292 h 295"/>
                  <a:gd name="T72" fmla="*/ 263 w 349"/>
                  <a:gd name="T73" fmla="*/ 289 h 295"/>
                  <a:gd name="T74" fmla="*/ 222 w 349"/>
                  <a:gd name="T75" fmla="*/ 281 h 295"/>
                  <a:gd name="T76" fmla="*/ 197 w 349"/>
                  <a:gd name="T77" fmla="*/ 276 h 295"/>
                  <a:gd name="T78" fmla="*/ 176 w 349"/>
                  <a:gd name="T79" fmla="*/ 268 h 295"/>
                  <a:gd name="T80" fmla="*/ 152 w 349"/>
                  <a:gd name="T81" fmla="*/ 257 h 295"/>
                  <a:gd name="T82" fmla="*/ 130 w 349"/>
                  <a:gd name="T83" fmla="*/ 243 h 295"/>
                  <a:gd name="T84" fmla="*/ 108 w 349"/>
                  <a:gd name="T85" fmla="*/ 227 h 295"/>
                  <a:gd name="T86" fmla="*/ 89 w 349"/>
                  <a:gd name="T87" fmla="*/ 205 h 295"/>
                  <a:gd name="T88" fmla="*/ 70 w 349"/>
                  <a:gd name="T89" fmla="*/ 184 h 295"/>
                  <a:gd name="T90" fmla="*/ 51 w 349"/>
                  <a:gd name="T91" fmla="*/ 156 h 295"/>
                  <a:gd name="T92" fmla="*/ 35 w 349"/>
                  <a:gd name="T93" fmla="*/ 124 h 295"/>
                  <a:gd name="T94" fmla="*/ 25 w 349"/>
                  <a:gd name="T95" fmla="*/ 89 h 295"/>
                  <a:gd name="T96" fmla="*/ 13 w 349"/>
                  <a:gd name="T97" fmla="*/ 48 h 295"/>
                  <a:gd name="T98" fmla="*/ 5 w 349"/>
                  <a:gd name="T99" fmla="*/ 2 h 295"/>
                  <a:gd name="T100" fmla="*/ 2 w 349"/>
                  <a:gd name="T10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9" h="295">
                    <a:moveTo>
                      <a:pt x="2" y="0"/>
                    </a:moveTo>
                    <a:lnTo>
                      <a:pt x="0" y="2"/>
                    </a:lnTo>
                    <a:lnTo>
                      <a:pt x="8" y="48"/>
                    </a:lnTo>
                    <a:lnTo>
                      <a:pt x="18" y="89"/>
                    </a:lnTo>
                    <a:lnTo>
                      <a:pt x="32" y="127"/>
                    </a:lnTo>
                    <a:lnTo>
                      <a:pt x="49" y="156"/>
                    </a:lnTo>
                    <a:lnTo>
                      <a:pt x="65" y="186"/>
                    </a:lnTo>
                    <a:lnTo>
                      <a:pt x="84" y="208"/>
                    </a:lnTo>
                    <a:lnTo>
                      <a:pt x="105" y="230"/>
                    </a:lnTo>
                    <a:lnTo>
                      <a:pt x="127" y="245"/>
                    </a:lnTo>
                    <a:lnTo>
                      <a:pt x="152" y="259"/>
                    </a:lnTo>
                    <a:lnTo>
                      <a:pt x="173" y="271"/>
                    </a:lnTo>
                    <a:lnTo>
                      <a:pt x="197" y="278"/>
                    </a:lnTo>
                    <a:lnTo>
                      <a:pt x="220" y="287"/>
                    </a:lnTo>
                    <a:lnTo>
                      <a:pt x="263" y="292"/>
                    </a:lnTo>
                    <a:lnTo>
                      <a:pt x="300" y="295"/>
                    </a:lnTo>
                    <a:lnTo>
                      <a:pt x="336" y="292"/>
                    </a:lnTo>
                    <a:lnTo>
                      <a:pt x="349" y="292"/>
                    </a:lnTo>
                    <a:lnTo>
                      <a:pt x="328" y="268"/>
                    </a:lnTo>
                    <a:lnTo>
                      <a:pt x="312" y="243"/>
                    </a:lnTo>
                    <a:lnTo>
                      <a:pt x="298" y="216"/>
                    </a:lnTo>
                    <a:lnTo>
                      <a:pt x="287" y="186"/>
                    </a:lnTo>
                    <a:lnTo>
                      <a:pt x="279" y="154"/>
                    </a:lnTo>
                    <a:lnTo>
                      <a:pt x="274" y="122"/>
                    </a:lnTo>
                    <a:lnTo>
                      <a:pt x="270" y="89"/>
                    </a:lnTo>
                    <a:lnTo>
                      <a:pt x="268" y="56"/>
                    </a:lnTo>
                    <a:lnTo>
                      <a:pt x="263" y="56"/>
                    </a:lnTo>
                    <a:lnTo>
                      <a:pt x="268" y="122"/>
                    </a:lnTo>
                    <a:lnTo>
                      <a:pt x="274" y="154"/>
                    </a:lnTo>
                    <a:lnTo>
                      <a:pt x="282" y="184"/>
                    </a:lnTo>
                    <a:lnTo>
                      <a:pt x="293" y="214"/>
                    </a:lnTo>
                    <a:lnTo>
                      <a:pt x="305" y="240"/>
                    </a:lnTo>
                    <a:lnTo>
                      <a:pt x="322" y="265"/>
                    </a:lnTo>
                    <a:lnTo>
                      <a:pt x="342" y="289"/>
                    </a:lnTo>
                    <a:lnTo>
                      <a:pt x="336" y="289"/>
                    </a:lnTo>
                    <a:lnTo>
                      <a:pt x="300" y="292"/>
                    </a:lnTo>
                    <a:lnTo>
                      <a:pt x="263" y="289"/>
                    </a:lnTo>
                    <a:lnTo>
                      <a:pt x="222" y="281"/>
                    </a:lnTo>
                    <a:lnTo>
                      <a:pt x="197" y="276"/>
                    </a:lnTo>
                    <a:lnTo>
                      <a:pt x="176" y="268"/>
                    </a:lnTo>
                    <a:lnTo>
                      <a:pt x="152" y="257"/>
                    </a:lnTo>
                    <a:lnTo>
                      <a:pt x="130" y="243"/>
                    </a:lnTo>
                    <a:lnTo>
                      <a:pt x="108" y="227"/>
                    </a:lnTo>
                    <a:lnTo>
                      <a:pt x="89" y="205"/>
                    </a:lnTo>
                    <a:lnTo>
                      <a:pt x="70" y="184"/>
                    </a:lnTo>
                    <a:lnTo>
                      <a:pt x="51" y="156"/>
                    </a:lnTo>
                    <a:lnTo>
                      <a:pt x="35" y="124"/>
                    </a:lnTo>
                    <a:lnTo>
                      <a:pt x="25" y="89"/>
                    </a:lnTo>
                    <a:lnTo>
                      <a:pt x="13" y="48"/>
                    </a:lnTo>
                    <a:lnTo>
                      <a:pt x="5" y="2"/>
                    </a:lnTo>
                    <a:lnTo>
                      <a:pt x="2" y="0"/>
                    </a:lnTo>
                    <a:close/>
                  </a:path>
                </a:pathLst>
              </a:custGeom>
              <a:solidFill>
                <a:srgbClr val="322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Freeform 682"/>
              <p:cNvSpPr>
                <a:spLocks/>
              </p:cNvSpPr>
              <p:nvPr/>
            </p:nvSpPr>
            <p:spPr bwMode="auto">
              <a:xfrm>
                <a:off x="2735" y="2016"/>
                <a:ext cx="12" cy="70"/>
              </a:xfrm>
              <a:custGeom>
                <a:avLst/>
                <a:gdLst>
                  <a:gd name="T0" fmla="*/ 0 w 195"/>
                  <a:gd name="T1" fmla="*/ 30 h 1131"/>
                  <a:gd name="T2" fmla="*/ 35 w 195"/>
                  <a:gd name="T3" fmla="*/ 92 h 1131"/>
                  <a:gd name="T4" fmla="*/ 65 w 195"/>
                  <a:gd name="T5" fmla="*/ 154 h 1131"/>
                  <a:gd name="T6" fmla="*/ 92 w 195"/>
                  <a:gd name="T7" fmla="*/ 219 h 1131"/>
                  <a:gd name="T8" fmla="*/ 113 w 195"/>
                  <a:gd name="T9" fmla="*/ 287 h 1131"/>
                  <a:gd name="T10" fmla="*/ 136 w 195"/>
                  <a:gd name="T11" fmla="*/ 355 h 1131"/>
                  <a:gd name="T12" fmla="*/ 149 w 195"/>
                  <a:gd name="T13" fmla="*/ 425 h 1131"/>
                  <a:gd name="T14" fmla="*/ 162 w 195"/>
                  <a:gd name="T15" fmla="*/ 496 h 1131"/>
                  <a:gd name="T16" fmla="*/ 171 w 195"/>
                  <a:gd name="T17" fmla="*/ 565 h 1131"/>
                  <a:gd name="T18" fmla="*/ 176 w 195"/>
                  <a:gd name="T19" fmla="*/ 639 h 1131"/>
                  <a:gd name="T20" fmla="*/ 179 w 195"/>
                  <a:gd name="T21" fmla="*/ 709 h 1131"/>
                  <a:gd name="T22" fmla="*/ 179 w 195"/>
                  <a:gd name="T23" fmla="*/ 783 h 1131"/>
                  <a:gd name="T24" fmla="*/ 176 w 195"/>
                  <a:gd name="T25" fmla="*/ 852 h 1131"/>
                  <a:gd name="T26" fmla="*/ 168 w 195"/>
                  <a:gd name="T27" fmla="*/ 922 h 1131"/>
                  <a:gd name="T28" fmla="*/ 160 w 195"/>
                  <a:gd name="T29" fmla="*/ 993 h 1131"/>
                  <a:gd name="T30" fmla="*/ 149 w 195"/>
                  <a:gd name="T31" fmla="*/ 1063 h 1131"/>
                  <a:gd name="T32" fmla="*/ 136 w 195"/>
                  <a:gd name="T33" fmla="*/ 1131 h 1131"/>
                  <a:gd name="T34" fmla="*/ 138 w 195"/>
                  <a:gd name="T35" fmla="*/ 1124 h 1131"/>
                  <a:gd name="T36" fmla="*/ 144 w 195"/>
                  <a:gd name="T37" fmla="*/ 1115 h 1131"/>
                  <a:gd name="T38" fmla="*/ 146 w 195"/>
                  <a:gd name="T39" fmla="*/ 1110 h 1131"/>
                  <a:gd name="T40" fmla="*/ 151 w 195"/>
                  <a:gd name="T41" fmla="*/ 1101 h 1131"/>
                  <a:gd name="T42" fmla="*/ 165 w 195"/>
                  <a:gd name="T43" fmla="*/ 1034 h 1131"/>
                  <a:gd name="T44" fmla="*/ 176 w 195"/>
                  <a:gd name="T45" fmla="*/ 966 h 1131"/>
                  <a:gd name="T46" fmla="*/ 184 w 195"/>
                  <a:gd name="T47" fmla="*/ 896 h 1131"/>
                  <a:gd name="T48" fmla="*/ 190 w 195"/>
                  <a:gd name="T49" fmla="*/ 825 h 1131"/>
                  <a:gd name="T50" fmla="*/ 195 w 195"/>
                  <a:gd name="T51" fmla="*/ 752 h 1131"/>
                  <a:gd name="T52" fmla="*/ 195 w 195"/>
                  <a:gd name="T53" fmla="*/ 682 h 1131"/>
                  <a:gd name="T54" fmla="*/ 193 w 195"/>
                  <a:gd name="T55" fmla="*/ 609 h 1131"/>
                  <a:gd name="T56" fmla="*/ 186 w 195"/>
                  <a:gd name="T57" fmla="*/ 538 h 1131"/>
                  <a:gd name="T58" fmla="*/ 179 w 195"/>
                  <a:gd name="T59" fmla="*/ 465 h 1131"/>
                  <a:gd name="T60" fmla="*/ 165 w 195"/>
                  <a:gd name="T61" fmla="*/ 395 h 1131"/>
                  <a:gd name="T62" fmla="*/ 149 w 195"/>
                  <a:gd name="T63" fmla="*/ 327 h 1131"/>
                  <a:gd name="T64" fmla="*/ 130 w 195"/>
                  <a:gd name="T65" fmla="*/ 257 h 1131"/>
                  <a:gd name="T66" fmla="*/ 108 w 195"/>
                  <a:gd name="T67" fmla="*/ 192 h 1131"/>
                  <a:gd name="T68" fmla="*/ 81 w 195"/>
                  <a:gd name="T69" fmla="*/ 127 h 1131"/>
                  <a:gd name="T70" fmla="*/ 52 w 195"/>
                  <a:gd name="T71" fmla="*/ 61 h 1131"/>
                  <a:gd name="T72" fmla="*/ 16 w 195"/>
                  <a:gd name="T73" fmla="*/ 0 h 1131"/>
                  <a:gd name="T74" fmla="*/ 14 w 195"/>
                  <a:gd name="T75" fmla="*/ 7 h 1131"/>
                  <a:gd name="T76" fmla="*/ 8 w 195"/>
                  <a:gd name="T77" fmla="*/ 16 h 1131"/>
                  <a:gd name="T78" fmla="*/ 0 w 195"/>
                  <a:gd name="T79" fmla="*/ 24 h 1131"/>
                  <a:gd name="T80" fmla="*/ 0 w 195"/>
                  <a:gd name="T81" fmla="*/ 30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5" h="1131">
                    <a:moveTo>
                      <a:pt x="0" y="30"/>
                    </a:moveTo>
                    <a:lnTo>
                      <a:pt x="35" y="92"/>
                    </a:lnTo>
                    <a:lnTo>
                      <a:pt x="65" y="154"/>
                    </a:lnTo>
                    <a:lnTo>
                      <a:pt x="92" y="219"/>
                    </a:lnTo>
                    <a:lnTo>
                      <a:pt x="113" y="287"/>
                    </a:lnTo>
                    <a:lnTo>
                      <a:pt x="136" y="355"/>
                    </a:lnTo>
                    <a:lnTo>
                      <a:pt x="149" y="425"/>
                    </a:lnTo>
                    <a:lnTo>
                      <a:pt x="162" y="496"/>
                    </a:lnTo>
                    <a:lnTo>
                      <a:pt x="171" y="565"/>
                    </a:lnTo>
                    <a:lnTo>
                      <a:pt x="176" y="639"/>
                    </a:lnTo>
                    <a:lnTo>
                      <a:pt x="179" y="709"/>
                    </a:lnTo>
                    <a:lnTo>
                      <a:pt x="179" y="783"/>
                    </a:lnTo>
                    <a:lnTo>
                      <a:pt x="176" y="852"/>
                    </a:lnTo>
                    <a:lnTo>
                      <a:pt x="168" y="922"/>
                    </a:lnTo>
                    <a:lnTo>
                      <a:pt x="160" y="993"/>
                    </a:lnTo>
                    <a:lnTo>
                      <a:pt x="149" y="1063"/>
                    </a:lnTo>
                    <a:lnTo>
                      <a:pt x="136" y="1131"/>
                    </a:lnTo>
                    <a:lnTo>
                      <a:pt x="138" y="1124"/>
                    </a:lnTo>
                    <a:lnTo>
                      <a:pt x="144" y="1115"/>
                    </a:lnTo>
                    <a:lnTo>
                      <a:pt x="146" y="1110"/>
                    </a:lnTo>
                    <a:lnTo>
                      <a:pt x="151" y="1101"/>
                    </a:lnTo>
                    <a:lnTo>
                      <a:pt x="165" y="1034"/>
                    </a:lnTo>
                    <a:lnTo>
                      <a:pt x="176" y="966"/>
                    </a:lnTo>
                    <a:lnTo>
                      <a:pt x="184" y="896"/>
                    </a:lnTo>
                    <a:lnTo>
                      <a:pt x="190" y="825"/>
                    </a:lnTo>
                    <a:lnTo>
                      <a:pt x="195" y="752"/>
                    </a:lnTo>
                    <a:lnTo>
                      <a:pt x="195" y="682"/>
                    </a:lnTo>
                    <a:lnTo>
                      <a:pt x="193" y="609"/>
                    </a:lnTo>
                    <a:lnTo>
                      <a:pt x="186" y="538"/>
                    </a:lnTo>
                    <a:lnTo>
                      <a:pt x="179" y="465"/>
                    </a:lnTo>
                    <a:lnTo>
                      <a:pt x="165" y="395"/>
                    </a:lnTo>
                    <a:lnTo>
                      <a:pt x="149" y="327"/>
                    </a:lnTo>
                    <a:lnTo>
                      <a:pt x="130" y="257"/>
                    </a:lnTo>
                    <a:lnTo>
                      <a:pt x="108" y="192"/>
                    </a:lnTo>
                    <a:lnTo>
                      <a:pt x="81" y="127"/>
                    </a:lnTo>
                    <a:lnTo>
                      <a:pt x="52" y="61"/>
                    </a:lnTo>
                    <a:lnTo>
                      <a:pt x="16" y="0"/>
                    </a:lnTo>
                    <a:lnTo>
                      <a:pt x="14" y="7"/>
                    </a:lnTo>
                    <a:lnTo>
                      <a:pt x="8" y="16"/>
                    </a:lnTo>
                    <a:lnTo>
                      <a:pt x="0" y="24"/>
                    </a:lnTo>
                    <a:lnTo>
                      <a:pt x="0" y="3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683"/>
              <p:cNvSpPr>
                <a:spLocks/>
              </p:cNvSpPr>
              <p:nvPr/>
            </p:nvSpPr>
            <p:spPr bwMode="auto">
              <a:xfrm>
                <a:off x="2740" y="2023"/>
                <a:ext cx="13" cy="79"/>
              </a:xfrm>
              <a:custGeom>
                <a:avLst/>
                <a:gdLst>
                  <a:gd name="T0" fmla="*/ 0 w 201"/>
                  <a:gd name="T1" fmla="*/ 0 h 1262"/>
                  <a:gd name="T2" fmla="*/ 25 w 201"/>
                  <a:gd name="T3" fmla="*/ 57 h 1262"/>
                  <a:gd name="T4" fmla="*/ 44 w 201"/>
                  <a:gd name="T5" fmla="*/ 114 h 1262"/>
                  <a:gd name="T6" fmla="*/ 63 w 201"/>
                  <a:gd name="T7" fmla="*/ 173 h 1262"/>
                  <a:gd name="T8" fmla="*/ 79 w 201"/>
                  <a:gd name="T9" fmla="*/ 236 h 1262"/>
                  <a:gd name="T10" fmla="*/ 90 w 201"/>
                  <a:gd name="T11" fmla="*/ 295 h 1262"/>
                  <a:gd name="T12" fmla="*/ 101 w 201"/>
                  <a:gd name="T13" fmla="*/ 358 h 1262"/>
                  <a:gd name="T14" fmla="*/ 108 w 201"/>
                  <a:gd name="T15" fmla="*/ 419 h 1262"/>
                  <a:gd name="T16" fmla="*/ 115 w 201"/>
                  <a:gd name="T17" fmla="*/ 485 h 1262"/>
                  <a:gd name="T18" fmla="*/ 117 w 201"/>
                  <a:gd name="T19" fmla="*/ 547 h 1262"/>
                  <a:gd name="T20" fmla="*/ 117 w 201"/>
                  <a:gd name="T21" fmla="*/ 608 h 1262"/>
                  <a:gd name="T22" fmla="*/ 115 w 201"/>
                  <a:gd name="T23" fmla="*/ 671 h 1262"/>
                  <a:gd name="T24" fmla="*/ 112 w 201"/>
                  <a:gd name="T25" fmla="*/ 733 h 1262"/>
                  <a:gd name="T26" fmla="*/ 103 w 201"/>
                  <a:gd name="T27" fmla="*/ 796 h 1262"/>
                  <a:gd name="T28" fmla="*/ 96 w 201"/>
                  <a:gd name="T29" fmla="*/ 858 h 1262"/>
                  <a:gd name="T30" fmla="*/ 87 w 201"/>
                  <a:gd name="T31" fmla="*/ 918 h 1262"/>
                  <a:gd name="T32" fmla="*/ 73 w 201"/>
                  <a:gd name="T33" fmla="*/ 977 h 1262"/>
                  <a:gd name="T34" fmla="*/ 73 w 201"/>
                  <a:gd name="T35" fmla="*/ 980 h 1262"/>
                  <a:gd name="T36" fmla="*/ 73 w 201"/>
                  <a:gd name="T37" fmla="*/ 982 h 1262"/>
                  <a:gd name="T38" fmla="*/ 71 w 201"/>
                  <a:gd name="T39" fmla="*/ 988 h 1262"/>
                  <a:gd name="T40" fmla="*/ 66 w 201"/>
                  <a:gd name="T41" fmla="*/ 996 h 1262"/>
                  <a:gd name="T42" fmla="*/ 171 w 201"/>
                  <a:gd name="T43" fmla="*/ 1262 h 1262"/>
                  <a:gd name="T44" fmla="*/ 188 w 201"/>
                  <a:gd name="T45" fmla="*/ 1139 h 1262"/>
                  <a:gd name="T46" fmla="*/ 195 w 201"/>
                  <a:gd name="T47" fmla="*/ 1020 h 1262"/>
                  <a:gd name="T48" fmla="*/ 201 w 201"/>
                  <a:gd name="T49" fmla="*/ 909 h 1262"/>
                  <a:gd name="T50" fmla="*/ 201 w 201"/>
                  <a:gd name="T51" fmla="*/ 806 h 1262"/>
                  <a:gd name="T52" fmla="*/ 195 w 201"/>
                  <a:gd name="T53" fmla="*/ 706 h 1262"/>
                  <a:gd name="T54" fmla="*/ 188 w 201"/>
                  <a:gd name="T55" fmla="*/ 615 h 1262"/>
                  <a:gd name="T56" fmla="*/ 176 w 201"/>
                  <a:gd name="T57" fmla="*/ 525 h 1262"/>
                  <a:gd name="T58" fmla="*/ 160 w 201"/>
                  <a:gd name="T59" fmla="*/ 443 h 1262"/>
                  <a:gd name="T60" fmla="*/ 144 w 201"/>
                  <a:gd name="T61" fmla="*/ 368 h 1262"/>
                  <a:gd name="T62" fmla="*/ 125 w 201"/>
                  <a:gd name="T63" fmla="*/ 300 h 1262"/>
                  <a:gd name="T64" fmla="*/ 106 w 201"/>
                  <a:gd name="T65" fmla="*/ 236 h 1262"/>
                  <a:gd name="T66" fmla="*/ 84 w 201"/>
                  <a:gd name="T67" fmla="*/ 175 h 1262"/>
                  <a:gd name="T68" fmla="*/ 63 w 201"/>
                  <a:gd name="T69" fmla="*/ 125 h 1262"/>
                  <a:gd name="T70" fmla="*/ 41 w 201"/>
                  <a:gd name="T71" fmla="*/ 76 h 1262"/>
                  <a:gd name="T72" fmla="*/ 19 w 201"/>
                  <a:gd name="T73" fmla="*/ 35 h 1262"/>
                  <a:gd name="T74" fmla="*/ 0 w 201"/>
                  <a:gd name="T75" fmla="*/ 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262">
                    <a:moveTo>
                      <a:pt x="0" y="0"/>
                    </a:moveTo>
                    <a:lnTo>
                      <a:pt x="25" y="57"/>
                    </a:lnTo>
                    <a:lnTo>
                      <a:pt x="44" y="114"/>
                    </a:lnTo>
                    <a:lnTo>
                      <a:pt x="63" y="173"/>
                    </a:lnTo>
                    <a:lnTo>
                      <a:pt x="79" y="236"/>
                    </a:lnTo>
                    <a:lnTo>
                      <a:pt x="90" y="295"/>
                    </a:lnTo>
                    <a:lnTo>
                      <a:pt x="101" y="358"/>
                    </a:lnTo>
                    <a:lnTo>
                      <a:pt x="108" y="419"/>
                    </a:lnTo>
                    <a:lnTo>
                      <a:pt x="115" y="485"/>
                    </a:lnTo>
                    <a:lnTo>
                      <a:pt x="117" y="547"/>
                    </a:lnTo>
                    <a:lnTo>
                      <a:pt x="117" y="608"/>
                    </a:lnTo>
                    <a:lnTo>
                      <a:pt x="115" y="671"/>
                    </a:lnTo>
                    <a:lnTo>
                      <a:pt x="112" y="733"/>
                    </a:lnTo>
                    <a:lnTo>
                      <a:pt x="103" y="796"/>
                    </a:lnTo>
                    <a:lnTo>
                      <a:pt x="96" y="858"/>
                    </a:lnTo>
                    <a:lnTo>
                      <a:pt x="87" y="918"/>
                    </a:lnTo>
                    <a:lnTo>
                      <a:pt x="73" y="977"/>
                    </a:lnTo>
                    <a:lnTo>
                      <a:pt x="73" y="980"/>
                    </a:lnTo>
                    <a:lnTo>
                      <a:pt x="73" y="982"/>
                    </a:lnTo>
                    <a:lnTo>
                      <a:pt x="71" y="988"/>
                    </a:lnTo>
                    <a:lnTo>
                      <a:pt x="66" y="996"/>
                    </a:lnTo>
                    <a:lnTo>
                      <a:pt x="171" y="1262"/>
                    </a:lnTo>
                    <a:lnTo>
                      <a:pt x="188" y="1139"/>
                    </a:lnTo>
                    <a:lnTo>
                      <a:pt x="195" y="1020"/>
                    </a:lnTo>
                    <a:lnTo>
                      <a:pt x="201" y="909"/>
                    </a:lnTo>
                    <a:lnTo>
                      <a:pt x="201" y="806"/>
                    </a:lnTo>
                    <a:lnTo>
                      <a:pt x="195" y="706"/>
                    </a:lnTo>
                    <a:lnTo>
                      <a:pt x="188" y="615"/>
                    </a:lnTo>
                    <a:lnTo>
                      <a:pt x="176" y="525"/>
                    </a:lnTo>
                    <a:lnTo>
                      <a:pt x="160" y="443"/>
                    </a:lnTo>
                    <a:lnTo>
                      <a:pt x="144" y="368"/>
                    </a:lnTo>
                    <a:lnTo>
                      <a:pt x="125" y="300"/>
                    </a:lnTo>
                    <a:lnTo>
                      <a:pt x="106" y="236"/>
                    </a:lnTo>
                    <a:lnTo>
                      <a:pt x="84" y="175"/>
                    </a:lnTo>
                    <a:lnTo>
                      <a:pt x="63" y="125"/>
                    </a:lnTo>
                    <a:lnTo>
                      <a:pt x="41" y="76"/>
                    </a:lnTo>
                    <a:lnTo>
                      <a:pt x="19" y="35"/>
                    </a:lnTo>
                    <a:lnTo>
                      <a:pt x="0"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Freeform 684"/>
              <p:cNvSpPr>
                <a:spLocks/>
              </p:cNvSpPr>
              <p:nvPr/>
            </p:nvSpPr>
            <p:spPr bwMode="auto">
              <a:xfrm>
                <a:off x="2736" y="2017"/>
                <a:ext cx="11" cy="67"/>
              </a:xfrm>
              <a:custGeom>
                <a:avLst/>
                <a:gdLst>
                  <a:gd name="T0" fmla="*/ 0 w 187"/>
                  <a:gd name="T1" fmla="*/ 0 h 1080"/>
                  <a:gd name="T2" fmla="*/ 11 w 187"/>
                  <a:gd name="T3" fmla="*/ 19 h 1080"/>
                  <a:gd name="T4" fmla="*/ 41 w 187"/>
                  <a:gd name="T5" fmla="*/ 78 h 1080"/>
                  <a:gd name="T6" fmla="*/ 60 w 187"/>
                  <a:gd name="T7" fmla="*/ 122 h 1080"/>
                  <a:gd name="T8" fmla="*/ 81 w 187"/>
                  <a:gd name="T9" fmla="*/ 174 h 1080"/>
                  <a:gd name="T10" fmla="*/ 103 w 187"/>
                  <a:gd name="T11" fmla="*/ 233 h 1080"/>
                  <a:gd name="T12" fmla="*/ 122 w 187"/>
                  <a:gd name="T13" fmla="*/ 301 h 1080"/>
                  <a:gd name="T14" fmla="*/ 141 w 187"/>
                  <a:gd name="T15" fmla="*/ 376 h 1080"/>
                  <a:gd name="T16" fmla="*/ 157 w 187"/>
                  <a:gd name="T17" fmla="*/ 457 h 1080"/>
                  <a:gd name="T18" fmla="*/ 171 w 187"/>
                  <a:gd name="T19" fmla="*/ 546 h 1080"/>
                  <a:gd name="T20" fmla="*/ 178 w 187"/>
                  <a:gd name="T21" fmla="*/ 642 h 1080"/>
                  <a:gd name="T22" fmla="*/ 178 w 187"/>
                  <a:gd name="T23" fmla="*/ 690 h 1080"/>
                  <a:gd name="T24" fmla="*/ 178 w 187"/>
                  <a:gd name="T25" fmla="*/ 739 h 1080"/>
                  <a:gd name="T26" fmla="*/ 178 w 187"/>
                  <a:gd name="T27" fmla="*/ 793 h 1080"/>
                  <a:gd name="T28" fmla="*/ 176 w 187"/>
                  <a:gd name="T29" fmla="*/ 845 h 1080"/>
                  <a:gd name="T30" fmla="*/ 171 w 187"/>
                  <a:gd name="T31" fmla="*/ 899 h 1080"/>
                  <a:gd name="T32" fmla="*/ 163 w 187"/>
                  <a:gd name="T33" fmla="*/ 955 h 1080"/>
                  <a:gd name="T34" fmla="*/ 154 w 187"/>
                  <a:gd name="T35" fmla="*/ 1012 h 1080"/>
                  <a:gd name="T36" fmla="*/ 141 w 187"/>
                  <a:gd name="T37" fmla="*/ 1069 h 1080"/>
                  <a:gd name="T38" fmla="*/ 143 w 187"/>
                  <a:gd name="T39" fmla="*/ 1080 h 1080"/>
                  <a:gd name="T40" fmla="*/ 157 w 187"/>
                  <a:gd name="T41" fmla="*/ 1021 h 1080"/>
                  <a:gd name="T42" fmla="*/ 166 w 187"/>
                  <a:gd name="T43" fmla="*/ 961 h 1080"/>
                  <a:gd name="T44" fmla="*/ 173 w 187"/>
                  <a:gd name="T45" fmla="*/ 899 h 1080"/>
                  <a:gd name="T46" fmla="*/ 182 w 187"/>
                  <a:gd name="T47" fmla="*/ 836 h 1080"/>
                  <a:gd name="T48" fmla="*/ 185 w 187"/>
                  <a:gd name="T49" fmla="*/ 774 h 1080"/>
                  <a:gd name="T50" fmla="*/ 187 w 187"/>
                  <a:gd name="T51" fmla="*/ 711 h 1080"/>
                  <a:gd name="T52" fmla="*/ 187 w 187"/>
                  <a:gd name="T53" fmla="*/ 650 h 1080"/>
                  <a:gd name="T54" fmla="*/ 185 w 187"/>
                  <a:gd name="T55" fmla="*/ 588 h 1080"/>
                  <a:gd name="T56" fmla="*/ 178 w 187"/>
                  <a:gd name="T57" fmla="*/ 522 h 1080"/>
                  <a:gd name="T58" fmla="*/ 171 w 187"/>
                  <a:gd name="T59" fmla="*/ 461 h 1080"/>
                  <a:gd name="T60" fmla="*/ 160 w 187"/>
                  <a:gd name="T61" fmla="*/ 398 h 1080"/>
                  <a:gd name="T62" fmla="*/ 149 w 187"/>
                  <a:gd name="T63" fmla="*/ 339 h 1080"/>
                  <a:gd name="T64" fmla="*/ 133 w 187"/>
                  <a:gd name="T65" fmla="*/ 276 h 1080"/>
                  <a:gd name="T66" fmla="*/ 114 w 187"/>
                  <a:gd name="T67" fmla="*/ 217 h 1080"/>
                  <a:gd name="T68" fmla="*/ 95 w 187"/>
                  <a:gd name="T69" fmla="*/ 160 h 1080"/>
                  <a:gd name="T70" fmla="*/ 70 w 187"/>
                  <a:gd name="T71" fmla="*/ 103 h 1080"/>
                  <a:gd name="T72" fmla="*/ 41 w 187"/>
                  <a:gd name="T73" fmla="*/ 57 h 1080"/>
                  <a:gd name="T74" fmla="*/ 19 w 187"/>
                  <a:gd name="T75" fmla="*/ 24 h 1080"/>
                  <a:gd name="T76" fmla="*/ 0 w 187"/>
                  <a:gd name="T77" fmla="*/ 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7" h="1080">
                    <a:moveTo>
                      <a:pt x="0" y="0"/>
                    </a:moveTo>
                    <a:lnTo>
                      <a:pt x="11" y="19"/>
                    </a:lnTo>
                    <a:lnTo>
                      <a:pt x="41" y="78"/>
                    </a:lnTo>
                    <a:lnTo>
                      <a:pt x="60" y="122"/>
                    </a:lnTo>
                    <a:lnTo>
                      <a:pt x="81" y="174"/>
                    </a:lnTo>
                    <a:lnTo>
                      <a:pt x="103" y="233"/>
                    </a:lnTo>
                    <a:lnTo>
                      <a:pt x="122" y="301"/>
                    </a:lnTo>
                    <a:lnTo>
                      <a:pt x="141" y="376"/>
                    </a:lnTo>
                    <a:lnTo>
                      <a:pt x="157" y="457"/>
                    </a:lnTo>
                    <a:lnTo>
                      <a:pt x="171" y="546"/>
                    </a:lnTo>
                    <a:lnTo>
                      <a:pt x="178" y="642"/>
                    </a:lnTo>
                    <a:lnTo>
                      <a:pt x="178" y="690"/>
                    </a:lnTo>
                    <a:lnTo>
                      <a:pt x="178" y="739"/>
                    </a:lnTo>
                    <a:lnTo>
                      <a:pt x="178" y="793"/>
                    </a:lnTo>
                    <a:lnTo>
                      <a:pt x="176" y="845"/>
                    </a:lnTo>
                    <a:lnTo>
                      <a:pt x="171" y="899"/>
                    </a:lnTo>
                    <a:lnTo>
                      <a:pt x="163" y="955"/>
                    </a:lnTo>
                    <a:lnTo>
                      <a:pt x="154" y="1012"/>
                    </a:lnTo>
                    <a:lnTo>
                      <a:pt x="141" y="1069"/>
                    </a:lnTo>
                    <a:lnTo>
                      <a:pt x="143" y="1080"/>
                    </a:lnTo>
                    <a:lnTo>
                      <a:pt x="157" y="1021"/>
                    </a:lnTo>
                    <a:lnTo>
                      <a:pt x="166" y="961"/>
                    </a:lnTo>
                    <a:lnTo>
                      <a:pt x="173" y="899"/>
                    </a:lnTo>
                    <a:lnTo>
                      <a:pt x="182" y="836"/>
                    </a:lnTo>
                    <a:lnTo>
                      <a:pt x="185" y="774"/>
                    </a:lnTo>
                    <a:lnTo>
                      <a:pt x="187" y="711"/>
                    </a:lnTo>
                    <a:lnTo>
                      <a:pt x="187" y="650"/>
                    </a:lnTo>
                    <a:lnTo>
                      <a:pt x="185" y="588"/>
                    </a:lnTo>
                    <a:lnTo>
                      <a:pt x="178" y="522"/>
                    </a:lnTo>
                    <a:lnTo>
                      <a:pt x="171" y="461"/>
                    </a:lnTo>
                    <a:lnTo>
                      <a:pt x="160" y="398"/>
                    </a:lnTo>
                    <a:lnTo>
                      <a:pt x="149" y="339"/>
                    </a:lnTo>
                    <a:lnTo>
                      <a:pt x="133" y="276"/>
                    </a:lnTo>
                    <a:lnTo>
                      <a:pt x="114" y="217"/>
                    </a:lnTo>
                    <a:lnTo>
                      <a:pt x="95" y="160"/>
                    </a:lnTo>
                    <a:lnTo>
                      <a:pt x="70" y="103"/>
                    </a:lnTo>
                    <a:lnTo>
                      <a:pt x="41" y="57"/>
                    </a:lnTo>
                    <a:lnTo>
                      <a:pt x="19" y="24"/>
                    </a:lnTo>
                    <a:lnTo>
                      <a:pt x="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685"/>
              <p:cNvSpPr>
                <a:spLocks/>
              </p:cNvSpPr>
              <p:nvPr/>
            </p:nvSpPr>
            <p:spPr bwMode="auto">
              <a:xfrm>
                <a:off x="2392" y="2109"/>
                <a:ext cx="16" cy="26"/>
              </a:xfrm>
              <a:custGeom>
                <a:avLst/>
                <a:gdLst>
                  <a:gd name="T0" fmla="*/ 0 w 256"/>
                  <a:gd name="T1" fmla="*/ 427 h 427"/>
                  <a:gd name="T2" fmla="*/ 0 w 256"/>
                  <a:gd name="T3" fmla="*/ 414 h 427"/>
                  <a:gd name="T4" fmla="*/ 5 w 256"/>
                  <a:gd name="T5" fmla="*/ 377 h 427"/>
                  <a:gd name="T6" fmla="*/ 13 w 256"/>
                  <a:gd name="T7" fmla="*/ 325 h 427"/>
                  <a:gd name="T8" fmla="*/ 21 w 256"/>
                  <a:gd name="T9" fmla="*/ 292 h 427"/>
                  <a:gd name="T10" fmla="*/ 32 w 256"/>
                  <a:gd name="T11" fmla="*/ 260 h 427"/>
                  <a:gd name="T12" fmla="*/ 42 w 256"/>
                  <a:gd name="T13" fmla="*/ 224 h 427"/>
                  <a:gd name="T14" fmla="*/ 59 w 256"/>
                  <a:gd name="T15" fmla="*/ 187 h 427"/>
                  <a:gd name="T16" fmla="*/ 78 w 256"/>
                  <a:gd name="T17" fmla="*/ 151 h 427"/>
                  <a:gd name="T18" fmla="*/ 103 w 256"/>
                  <a:gd name="T19" fmla="*/ 119 h 427"/>
                  <a:gd name="T20" fmla="*/ 129 w 256"/>
                  <a:gd name="T21" fmla="*/ 83 h 427"/>
                  <a:gd name="T22" fmla="*/ 162 w 256"/>
                  <a:gd name="T23" fmla="*/ 54 h 427"/>
                  <a:gd name="T24" fmla="*/ 200 w 256"/>
                  <a:gd name="T25" fmla="*/ 24 h 427"/>
                  <a:gd name="T26" fmla="*/ 244 w 256"/>
                  <a:gd name="T27" fmla="*/ 0 h 427"/>
                  <a:gd name="T28" fmla="*/ 246 w 256"/>
                  <a:gd name="T29" fmla="*/ 13 h 427"/>
                  <a:gd name="T30" fmla="*/ 251 w 256"/>
                  <a:gd name="T31" fmla="*/ 52 h 427"/>
                  <a:gd name="T32" fmla="*/ 254 w 256"/>
                  <a:gd name="T33" fmla="*/ 76 h 427"/>
                  <a:gd name="T34" fmla="*/ 256 w 256"/>
                  <a:gd name="T35" fmla="*/ 102 h 427"/>
                  <a:gd name="T36" fmla="*/ 254 w 256"/>
                  <a:gd name="T37" fmla="*/ 135 h 427"/>
                  <a:gd name="T38" fmla="*/ 249 w 256"/>
                  <a:gd name="T39" fmla="*/ 168 h 427"/>
                  <a:gd name="T40" fmla="*/ 241 w 256"/>
                  <a:gd name="T41" fmla="*/ 203 h 427"/>
                  <a:gd name="T42" fmla="*/ 227 w 256"/>
                  <a:gd name="T43" fmla="*/ 238 h 427"/>
                  <a:gd name="T44" fmla="*/ 208 w 256"/>
                  <a:gd name="T45" fmla="*/ 273 h 427"/>
                  <a:gd name="T46" fmla="*/ 181 w 256"/>
                  <a:gd name="T47" fmla="*/ 309 h 427"/>
                  <a:gd name="T48" fmla="*/ 167 w 256"/>
                  <a:gd name="T49" fmla="*/ 325 h 427"/>
                  <a:gd name="T50" fmla="*/ 148 w 256"/>
                  <a:gd name="T51" fmla="*/ 341 h 427"/>
                  <a:gd name="T52" fmla="*/ 129 w 256"/>
                  <a:gd name="T53" fmla="*/ 358 h 427"/>
                  <a:gd name="T54" fmla="*/ 108 w 256"/>
                  <a:gd name="T55" fmla="*/ 373 h 427"/>
                  <a:gd name="T56" fmla="*/ 84 w 256"/>
                  <a:gd name="T57" fmla="*/ 387 h 427"/>
                  <a:gd name="T58" fmla="*/ 59 w 256"/>
                  <a:gd name="T59" fmla="*/ 403 h 427"/>
                  <a:gd name="T60" fmla="*/ 32 w 256"/>
                  <a:gd name="T61" fmla="*/ 414 h 427"/>
                  <a:gd name="T62" fmla="*/ 0 w 256"/>
                  <a:gd name="T63"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427">
                    <a:moveTo>
                      <a:pt x="0" y="427"/>
                    </a:moveTo>
                    <a:lnTo>
                      <a:pt x="0" y="414"/>
                    </a:lnTo>
                    <a:lnTo>
                      <a:pt x="5" y="377"/>
                    </a:lnTo>
                    <a:lnTo>
                      <a:pt x="13" y="325"/>
                    </a:lnTo>
                    <a:lnTo>
                      <a:pt x="21" y="292"/>
                    </a:lnTo>
                    <a:lnTo>
                      <a:pt x="32" y="260"/>
                    </a:lnTo>
                    <a:lnTo>
                      <a:pt x="42" y="224"/>
                    </a:lnTo>
                    <a:lnTo>
                      <a:pt x="59" y="187"/>
                    </a:lnTo>
                    <a:lnTo>
                      <a:pt x="78" y="151"/>
                    </a:lnTo>
                    <a:lnTo>
                      <a:pt x="103" y="119"/>
                    </a:lnTo>
                    <a:lnTo>
                      <a:pt x="129" y="83"/>
                    </a:lnTo>
                    <a:lnTo>
                      <a:pt x="162" y="54"/>
                    </a:lnTo>
                    <a:lnTo>
                      <a:pt x="200" y="24"/>
                    </a:lnTo>
                    <a:lnTo>
                      <a:pt x="244" y="0"/>
                    </a:lnTo>
                    <a:lnTo>
                      <a:pt x="246" y="13"/>
                    </a:lnTo>
                    <a:lnTo>
                      <a:pt x="251" y="52"/>
                    </a:lnTo>
                    <a:lnTo>
                      <a:pt x="254" y="76"/>
                    </a:lnTo>
                    <a:lnTo>
                      <a:pt x="256" y="102"/>
                    </a:lnTo>
                    <a:lnTo>
                      <a:pt x="254" y="135"/>
                    </a:lnTo>
                    <a:lnTo>
                      <a:pt x="249" y="168"/>
                    </a:lnTo>
                    <a:lnTo>
                      <a:pt x="241" y="203"/>
                    </a:lnTo>
                    <a:lnTo>
                      <a:pt x="227" y="238"/>
                    </a:lnTo>
                    <a:lnTo>
                      <a:pt x="208" y="273"/>
                    </a:lnTo>
                    <a:lnTo>
                      <a:pt x="181" y="309"/>
                    </a:lnTo>
                    <a:lnTo>
                      <a:pt x="167" y="325"/>
                    </a:lnTo>
                    <a:lnTo>
                      <a:pt x="148" y="341"/>
                    </a:lnTo>
                    <a:lnTo>
                      <a:pt x="129" y="358"/>
                    </a:lnTo>
                    <a:lnTo>
                      <a:pt x="108" y="373"/>
                    </a:lnTo>
                    <a:lnTo>
                      <a:pt x="84" y="387"/>
                    </a:lnTo>
                    <a:lnTo>
                      <a:pt x="59" y="403"/>
                    </a:lnTo>
                    <a:lnTo>
                      <a:pt x="32" y="414"/>
                    </a:lnTo>
                    <a:lnTo>
                      <a:pt x="0" y="4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Freeform 686"/>
              <p:cNvSpPr>
                <a:spLocks/>
              </p:cNvSpPr>
              <p:nvPr/>
            </p:nvSpPr>
            <p:spPr bwMode="auto">
              <a:xfrm>
                <a:off x="2392" y="2108"/>
                <a:ext cx="16" cy="27"/>
              </a:xfrm>
              <a:custGeom>
                <a:avLst/>
                <a:gdLst>
                  <a:gd name="T0" fmla="*/ 8 w 263"/>
                  <a:gd name="T1" fmla="*/ 429 h 433"/>
                  <a:gd name="T2" fmla="*/ 10 w 263"/>
                  <a:gd name="T3" fmla="*/ 381 h 433"/>
                  <a:gd name="T4" fmla="*/ 27 w 263"/>
                  <a:gd name="T5" fmla="*/ 294 h 433"/>
                  <a:gd name="T6" fmla="*/ 54 w 263"/>
                  <a:gd name="T7" fmla="*/ 219 h 433"/>
                  <a:gd name="T8" fmla="*/ 81 w 263"/>
                  <a:gd name="T9" fmla="*/ 165 h 433"/>
                  <a:gd name="T10" fmla="*/ 116 w 263"/>
                  <a:gd name="T11" fmla="*/ 113 h 433"/>
                  <a:gd name="T12" fmla="*/ 160 w 263"/>
                  <a:gd name="T13" fmla="*/ 67 h 433"/>
                  <a:gd name="T14" fmla="*/ 217 w 263"/>
                  <a:gd name="T15" fmla="*/ 24 h 433"/>
                  <a:gd name="T16" fmla="*/ 247 w 263"/>
                  <a:gd name="T17" fmla="*/ 2 h 433"/>
                  <a:gd name="T18" fmla="*/ 244 w 263"/>
                  <a:gd name="T19" fmla="*/ 10 h 433"/>
                  <a:gd name="T20" fmla="*/ 254 w 263"/>
                  <a:gd name="T21" fmla="*/ 69 h 433"/>
                  <a:gd name="T22" fmla="*/ 252 w 263"/>
                  <a:gd name="T23" fmla="*/ 140 h 433"/>
                  <a:gd name="T24" fmla="*/ 238 w 263"/>
                  <a:gd name="T25" fmla="*/ 205 h 433"/>
                  <a:gd name="T26" fmla="*/ 222 w 263"/>
                  <a:gd name="T27" fmla="*/ 248 h 433"/>
                  <a:gd name="T28" fmla="*/ 195 w 263"/>
                  <a:gd name="T29" fmla="*/ 292 h 433"/>
                  <a:gd name="T30" fmla="*/ 155 w 263"/>
                  <a:gd name="T31" fmla="*/ 335 h 433"/>
                  <a:gd name="T32" fmla="*/ 106 w 263"/>
                  <a:gd name="T33" fmla="*/ 375 h 433"/>
                  <a:gd name="T34" fmla="*/ 40 w 263"/>
                  <a:gd name="T35" fmla="*/ 410 h 433"/>
                  <a:gd name="T36" fmla="*/ 3 w 263"/>
                  <a:gd name="T37" fmla="*/ 429 h 433"/>
                  <a:gd name="T38" fmla="*/ 3 w 263"/>
                  <a:gd name="T39" fmla="*/ 429 h 433"/>
                  <a:gd name="T40" fmla="*/ 43 w 263"/>
                  <a:gd name="T41" fmla="*/ 416 h 433"/>
                  <a:gd name="T42" fmla="*/ 108 w 263"/>
                  <a:gd name="T43" fmla="*/ 381 h 433"/>
                  <a:gd name="T44" fmla="*/ 160 w 263"/>
                  <a:gd name="T45" fmla="*/ 341 h 433"/>
                  <a:gd name="T46" fmla="*/ 200 w 263"/>
                  <a:gd name="T47" fmla="*/ 297 h 433"/>
                  <a:gd name="T48" fmla="*/ 228 w 263"/>
                  <a:gd name="T49" fmla="*/ 251 h 433"/>
                  <a:gd name="T50" fmla="*/ 247 w 263"/>
                  <a:gd name="T51" fmla="*/ 208 h 433"/>
                  <a:gd name="T52" fmla="*/ 259 w 263"/>
                  <a:gd name="T53" fmla="*/ 140 h 433"/>
                  <a:gd name="T54" fmla="*/ 259 w 263"/>
                  <a:gd name="T55" fmla="*/ 61 h 433"/>
                  <a:gd name="T56" fmla="*/ 249 w 263"/>
                  <a:gd name="T57" fmla="*/ 2 h 433"/>
                  <a:gd name="T58" fmla="*/ 244 w 263"/>
                  <a:gd name="T59" fmla="*/ 0 h 433"/>
                  <a:gd name="T60" fmla="*/ 162 w 263"/>
                  <a:gd name="T61" fmla="*/ 54 h 433"/>
                  <a:gd name="T62" fmla="*/ 103 w 263"/>
                  <a:gd name="T63" fmla="*/ 118 h 433"/>
                  <a:gd name="T64" fmla="*/ 59 w 263"/>
                  <a:gd name="T65" fmla="*/ 189 h 433"/>
                  <a:gd name="T66" fmla="*/ 29 w 263"/>
                  <a:gd name="T67" fmla="*/ 259 h 433"/>
                  <a:gd name="T68" fmla="*/ 14 w 263"/>
                  <a:gd name="T69" fmla="*/ 325 h 433"/>
                  <a:gd name="T70" fmla="*/ 0 w 263"/>
                  <a:gd name="T71" fmla="*/ 416 h 433"/>
                  <a:gd name="T72" fmla="*/ 0 w 263"/>
                  <a:gd name="T73" fmla="*/ 433 h 433"/>
                  <a:gd name="T74" fmla="*/ 3 w 263"/>
                  <a:gd name="T75" fmla="*/ 42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3" h="433">
                    <a:moveTo>
                      <a:pt x="3" y="429"/>
                    </a:moveTo>
                    <a:lnTo>
                      <a:pt x="8" y="429"/>
                    </a:lnTo>
                    <a:lnTo>
                      <a:pt x="8" y="416"/>
                    </a:lnTo>
                    <a:lnTo>
                      <a:pt x="10" y="381"/>
                    </a:lnTo>
                    <a:lnTo>
                      <a:pt x="16" y="341"/>
                    </a:lnTo>
                    <a:lnTo>
                      <a:pt x="27" y="294"/>
                    </a:lnTo>
                    <a:lnTo>
                      <a:pt x="43" y="245"/>
                    </a:lnTo>
                    <a:lnTo>
                      <a:pt x="54" y="219"/>
                    </a:lnTo>
                    <a:lnTo>
                      <a:pt x="68" y="191"/>
                    </a:lnTo>
                    <a:lnTo>
                      <a:pt x="81" y="165"/>
                    </a:lnTo>
                    <a:lnTo>
                      <a:pt x="97" y="140"/>
                    </a:lnTo>
                    <a:lnTo>
                      <a:pt x="116" y="113"/>
                    </a:lnTo>
                    <a:lnTo>
                      <a:pt x="135" y="89"/>
                    </a:lnTo>
                    <a:lnTo>
                      <a:pt x="160" y="67"/>
                    </a:lnTo>
                    <a:lnTo>
                      <a:pt x="186" y="45"/>
                    </a:lnTo>
                    <a:lnTo>
                      <a:pt x="217" y="24"/>
                    </a:lnTo>
                    <a:lnTo>
                      <a:pt x="247" y="7"/>
                    </a:lnTo>
                    <a:lnTo>
                      <a:pt x="247" y="2"/>
                    </a:lnTo>
                    <a:lnTo>
                      <a:pt x="241" y="5"/>
                    </a:lnTo>
                    <a:lnTo>
                      <a:pt x="244" y="10"/>
                    </a:lnTo>
                    <a:lnTo>
                      <a:pt x="252" y="45"/>
                    </a:lnTo>
                    <a:lnTo>
                      <a:pt x="254" y="69"/>
                    </a:lnTo>
                    <a:lnTo>
                      <a:pt x="254" y="99"/>
                    </a:lnTo>
                    <a:lnTo>
                      <a:pt x="252" y="140"/>
                    </a:lnTo>
                    <a:lnTo>
                      <a:pt x="247" y="181"/>
                    </a:lnTo>
                    <a:lnTo>
                      <a:pt x="238" y="205"/>
                    </a:lnTo>
                    <a:lnTo>
                      <a:pt x="230" y="226"/>
                    </a:lnTo>
                    <a:lnTo>
                      <a:pt x="222" y="248"/>
                    </a:lnTo>
                    <a:lnTo>
                      <a:pt x="209" y="270"/>
                    </a:lnTo>
                    <a:lnTo>
                      <a:pt x="195" y="292"/>
                    </a:lnTo>
                    <a:lnTo>
                      <a:pt x="176" y="313"/>
                    </a:lnTo>
                    <a:lnTo>
                      <a:pt x="155" y="335"/>
                    </a:lnTo>
                    <a:lnTo>
                      <a:pt x="132" y="356"/>
                    </a:lnTo>
                    <a:lnTo>
                      <a:pt x="106" y="375"/>
                    </a:lnTo>
                    <a:lnTo>
                      <a:pt x="73" y="391"/>
                    </a:lnTo>
                    <a:lnTo>
                      <a:pt x="40" y="410"/>
                    </a:lnTo>
                    <a:lnTo>
                      <a:pt x="3" y="424"/>
                    </a:lnTo>
                    <a:lnTo>
                      <a:pt x="3" y="429"/>
                    </a:lnTo>
                    <a:lnTo>
                      <a:pt x="8" y="429"/>
                    </a:lnTo>
                    <a:lnTo>
                      <a:pt x="3" y="429"/>
                    </a:lnTo>
                    <a:lnTo>
                      <a:pt x="5" y="433"/>
                    </a:lnTo>
                    <a:lnTo>
                      <a:pt x="43" y="416"/>
                    </a:lnTo>
                    <a:lnTo>
                      <a:pt x="78" y="400"/>
                    </a:lnTo>
                    <a:lnTo>
                      <a:pt x="108" y="381"/>
                    </a:lnTo>
                    <a:lnTo>
                      <a:pt x="138" y="362"/>
                    </a:lnTo>
                    <a:lnTo>
                      <a:pt x="160" y="341"/>
                    </a:lnTo>
                    <a:lnTo>
                      <a:pt x="181" y="318"/>
                    </a:lnTo>
                    <a:lnTo>
                      <a:pt x="200" y="297"/>
                    </a:lnTo>
                    <a:lnTo>
                      <a:pt x="217" y="275"/>
                    </a:lnTo>
                    <a:lnTo>
                      <a:pt x="228" y="251"/>
                    </a:lnTo>
                    <a:lnTo>
                      <a:pt x="238" y="229"/>
                    </a:lnTo>
                    <a:lnTo>
                      <a:pt x="247" y="208"/>
                    </a:lnTo>
                    <a:lnTo>
                      <a:pt x="254" y="184"/>
                    </a:lnTo>
                    <a:lnTo>
                      <a:pt x="259" y="140"/>
                    </a:lnTo>
                    <a:lnTo>
                      <a:pt x="263" y="99"/>
                    </a:lnTo>
                    <a:lnTo>
                      <a:pt x="259" y="61"/>
                    </a:lnTo>
                    <a:lnTo>
                      <a:pt x="257" y="29"/>
                    </a:lnTo>
                    <a:lnTo>
                      <a:pt x="249" y="2"/>
                    </a:lnTo>
                    <a:lnTo>
                      <a:pt x="247" y="0"/>
                    </a:lnTo>
                    <a:lnTo>
                      <a:pt x="244" y="0"/>
                    </a:lnTo>
                    <a:lnTo>
                      <a:pt x="200" y="24"/>
                    </a:lnTo>
                    <a:lnTo>
                      <a:pt x="162" y="54"/>
                    </a:lnTo>
                    <a:lnTo>
                      <a:pt x="130" y="83"/>
                    </a:lnTo>
                    <a:lnTo>
                      <a:pt x="103" y="118"/>
                    </a:lnTo>
                    <a:lnTo>
                      <a:pt x="78" y="153"/>
                    </a:lnTo>
                    <a:lnTo>
                      <a:pt x="59" y="189"/>
                    </a:lnTo>
                    <a:lnTo>
                      <a:pt x="43" y="224"/>
                    </a:lnTo>
                    <a:lnTo>
                      <a:pt x="29" y="259"/>
                    </a:lnTo>
                    <a:lnTo>
                      <a:pt x="19" y="294"/>
                    </a:lnTo>
                    <a:lnTo>
                      <a:pt x="14" y="325"/>
                    </a:lnTo>
                    <a:lnTo>
                      <a:pt x="3" y="379"/>
                    </a:lnTo>
                    <a:lnTo>
                      <a:pt x="0" y="416"/>
                    </a:lnTo>
                    <a:lnTo>
                      <a:pt x="0" y="429"/>
                    </a:lnTo>
                    <a:lnTo>
                      <a:pt x="0" y="433"/>
                    </a:lnTo>
                    <a:lnTo>
                      <a:pt x="5" y="433"/>
                    </a:lnTo>
                    <a:lnTo>
                      <a:pt x="3" y="429"/>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687"/>
              <p:cNvSpPr>
                <a:spLocks/>
              </p:cNvSpPr>
              <p:nvPr/>
            </p:nvSpPr>
            <p:spPr bwMode="auto">
              <a:xfrm>
                <a:off x="2395" y="2118"/>
                <a:ext cx="10" cy="10"/>
              </a:xfrm>
              <a:custGeom>
                <a:avLst/>
                <a:gdLst>
                  <a:gd name="T0" fmla="*/ 0 w 160"/>
                  <a:gd name="T1" fmla="*/ 82 h 160"/>
                  <a:gd name="T2" fmla="*/ 3 w 160"/>
                  <a:gd name="T3" fmla="*/ 95 h 160"/>
                  <a:gd name="T4" fmla="*/ 5 w 160"/>
                  <a:gd name="T5" fmla="*/ 111 h 160"/>
                  <a:gd name="T6" fmla="*/ 14 w 160"/>
                  <a:gd name="T7" fmla="*/ 125 h 160"/>
                  <a:gd name="T8" fmla="*/ 24 w 160"/>
                  <a:gd name="T9" fmla="*/ 136 h 160"/>
                  <a:gd name="T10" fmla="*/ 35 w 160"/>
                  <a:gd name="T11" fmla="*/ 146 h 160"/>
                  <a:gd name="T12" fmla="*/ 49 w 160"/>
                  <a:gd name="T13" fmla="*/ 155 h 160"/>
                  <a:gd name="T14" fmla="*/ 63 w 160"/>
                  <a:gd name="T15" fmla="*/ 158 h 160"/>
                  <a:gd name="T16" fmla="*/ 79 w 160"/>
                  <a:gd name="T17" fmla="*/ 160 h 160"/>
                  <a:gd name="T18" fmla="*/ 96 w 160"/>
                  <a:gd name="T19" fmla="*/ 158 h 160"/>
                  <a:gd name="T20" fmla="*/ 111 w 160"/>
                  <a:gd name="T21" fmla="*/ 155 h 160"/>
                  <a:gd name="T22" fmla="*/ 125 w 160"/>
                  <a:gd name="T23" fmla="*/ 146 h 160"/>
                  <a:gd name="T24" fmla="*/ 136 w 160"/>
                  <a:gd name="T25" fmla="*/ 136 h 160"/>
                  <a:gd name="T26" fmla="*/ 146 w 160"/>
                  <a:gd name="T27" fmla="*/ 125 h 160"/>
                  <a:gd name="T28" fmla="*/ 152 w 160"/>
                  <a:gd name="T29" fmla="*/ 111 h 160"/>
                  <a:gd name="T30" fmla="*/ 158 w 160"/>
                  <a:gd name="T31" fmla="*/ 95 h 160"/>
                  <a:gd name="T32" fmla="*/ 160 w 160"/>
                  <a:gd name="T33" fmla="*/ 82 h 160"/>
                  <a:gd name="T34" fmla="*/ 158 w 160"/>
                  <a:gd name="T35" fmla="*/ 66 h 160"/>
                  <a:gd name="T36" fmla="*/ 152 w 160"/>
                  <a:gd name="T37" fmla="*/ 49 h 160"/>
                  <a:gd name="T38" fmla="*/ 146 w 160"/>
                  <a:gd name="T39" fmla="*/ 36 h 160"/>
                  <a:gd name="T40" fmla="*/ 136 w 160"/>
                  <a:gd name="T41" fmla="*/ 24 h 160"/>
                  <a:gd name="T42" fmla="*/ 125 w 160"/>
                  <a:gd name="T43" fmla="*/ 14 h 160"/>
                  <a:gd name="T44" fmla="*/ 111 w 160"/>
                  <a:gd name="T45" fmla="*/ 6 h 160"/>
                  <a:gd name="T46" fmla="*/ 96 w 160"/>
                  <a:gd name="T47" fmla="*/ 3 h 160"/>
                  <a:gd name="T48" fmla="*/ 79 w 160"/>
                  <a:gd name="T49" fmla="*/ 0 h 160"/>
                  <a:gd name="T50" fmla="*/ 63 w 160"/>
                  <a:gd name="T51" fmla="*/ 3 h 160"/>
                  <a:gd name="T52" fmla="*/ 49 w 160"/>
                  <a:gd name="T53" fmla="*/ 6 h 160"/>
                  <a:gd name="T54" fmla="*/ 35 w 160"/>
                  <a:gd name="T55" fmla="*/ 14 h 160"/>
                  <a:gd name="T56" fmla="*/ 24 w 160"/>
                  <a:gd name="T57" fmla="*/ 24 h 160"/>
                  <a:gd name="T58" fmla="*/ 14 w 160"/>
                  <a:gd name="T59" fmla="*/ 36 h 160"/>
                  <a:gd name="T60" fmla="*/ 5 w 160"/>
                  <a:gd name="T61" fmla="*/ 49 h 160"/>
                  <a:gd name="T62" fmla="*/ 3 w 160"/>
                  <a:gd name="T63" fmla="*/ 66 h 160"/>
                  <a:gd name="T64" fmla="*/ 0 w 160"/>
                  <a:gd name="T65" fmla="*/ 8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60">
                    <a:moveTo>
                      <a:pt x="0" y="82"/>
                    </a:moveTo>
                    <a:lnTo>
                      <a:pt x="3" y="95"/>
                    </a:lnTo>
                    <a:lnTo>
                      <a:pt x="5" y="111"/>
                    </a:lnTo>
                    <a:lnTo>
                      <a:pt x="14" y="125"/>
                    </a:lnTo>
                    <a:lnTo>
                      <a:pt x="24" y="136"/>
                    </a:lnTo>
                    <a:lnTo>
                      <a:pt x="35" y="146"/>
                    </a:lnTo>
                    <a:lnTo>
                      <a:pt x="49" y="155"/>
                    </a:lnTo>
                    <a:lnTo>
                      <a:pt x="63" y="158"/>
                    </a:lnTo>
                    <a:lnTo>
                      <a:pt x="79" y="160"/>
                    </a:lnTo>
                    <a:lnTo>
                      <a:pt x="96" y="158"/>
                    </a:lnTo>
                    <a:lnTo>
                      <a:pt x="111" y="155"/>
                    </a:lnTo>
                    <a:lnTo>
                      <a:pt x="125" y="146"/>
                    </a:lnTo>
                    <a:lnTo>
                      <a:pt x="136" y="136"/>
                    </a:lnTo>
                    <a:lnTo>
                      <a:pt x="146" y="125"/>
                    </a:lnTo>
                    <a:lnTo>
                      <a:pt x="152" y="111"/>
                    </a:lnTo>
                    <a:lnTo>
                      <a:pt x="158" y="95"/>
                    </a:lnTo>
                    <a:lnTo>
                      <a:pt x="160" y="82"/>
                    </a:lnTo>
                    <a:lnTo>
                      <a:pt x="158" y="66"/>
                    </a:lnTo>
                    <a:lnTo>
                      <a:pt x="152" y="49"/>
                    </a:lnTo>
                    <a:lnTo>
                      <a:pt x="146" y="36"/>
                    </a:lnTo>
                    <a:lnTo>
                      <a:pt x="136" y="24"/>
                    </a:lnTo>
                    <a:lnTo>
                      <a:pt x="125" y="14"/>
                    </a:lnTo>
                    <a:lnTo>
                      <a:pt x="111" y="6"/>
                    </a:lnTo>
                    <a:lnTo>
                      <a:pt x="96" y="3"/>
                    </a:lnTo>
                    <a:lnTo>
                      <a:pt x="79" y="0"/>
                    </a:lnTo>
                    <a:lnTo>
                      <a:pt x="63" y="3"/>
                    </a:lnTo>
                    <a:lnTo>
                      <a:pt x="49" y="6"/>
                    </a:lnTo>
                    <a:lnTo>
                      <a:pt x="35" y="14"/>
                    </a:lnTo>
                    <a:lnTo>
                      <a:pt x="24" y="24"/>
                    </a:lnTo>
                    <a:lnTo>
                      <a:pt x="14" y="36"/>
                    </a:lnTo>
                    <a:lnTo>
                      <a:pt x="5" y="49"/>
                    </a:lnTo>
                    <a:lnTo>
                      <a:pt x="3" y="66"/>
                    </a:lnTo>
                    <a:lnTo>
                      <a:pt x="0" y="82"/>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Freeform 688"/>
              <p:cNvSpPr>
                <a:spLocks/>
              </p:cNvSpPr>
              <p:nvPr/>
            </p:nvSpPr>
            <p:spPr bwMode="auto">
              <a:xfrm>
                <a:off x="2428" y="2082"/>
                <a:ext cx="31" cy="52"/>
              </a:xfrm>
              <a:custGeom>
                <a:avLst/>
                <a:gdLst>
                  <a:gd name="T0" fmla="*/ 349 w 502"/>
                  <a:gd name="T1" fmla="*/ 0 h 826"/>
                  <a:gd name="T2" fmla="*/ 361 w 502"/>
                  <a:gd name="T3" fmla="*/ 22 h 826"/>
                  <a:gd name="T4" fmla="*/ 371 w 502"/>
                  <a:gd name="T5" fmla="*/ 44 h 826"/>
                  <a:gd name="T6" fmla="*/ 379 w 502"/>
                  <a:gd name="T7" fmla="*/ 65 h 826"/>
                  <a:gd name="T8" fmla="*/ 387 w 502"/>
                  <a:gd name="T9" fmla="*/ 89 h 826"/>
                  <a:gd name="T10" fmla="*/ 396 w 502"/>
                  <a:gd name="T11" fmla="*/ 133 h 826"/>
                  <a:gd name="T12" fmla="*/ 398 w 502"/>
                  <a:gd name="T13" fmla="*/ 179 h 826"/>
                  <a:gd name="T14" fmla="*/ 398 w 502"/>
                  <a:gd name="T15" fmla="*/ 211 h 826"/>
                  <a:gd name="T16" fmla="*/ 393 w 502"/>
                  <a:gd name="T17" fmla="*/ 242 h 826"/>
                  <a:gd name="T18" fmla="*/ 387 w 502"/>
                  <a:gd name="T19" fmla="*/ 271 h 826"/>
                  <a:gd name="T20" fmla="*/ 379 w 502"/>
                  <a:gd name="T21" fmla="*/ 301 h 826"/>
                  <a:gd name="T22" fmla="*/ 371 w 502"/>
                  <a:gd name="T23" fmla="*/ 333 h 826"/>
                  <a:gd name="T24" fmla="*/ 361 w 502"/>
                  <a:gd name="T25" fmla="*/ 364 h 826"/>
                  <a:gd name="T26" fmla="*/ 333 w 502"/>
                  <a:gd name="T27" fmla="*/ 423 h 826"/>
                  <a:gd name="T28" fmla="*/ 300 w 502"/>
                  <a:gd name="T29" fmla="*/ 479 h 826"/>
                  <a:gd name="T30" fmla="*/ 265 w 502"/>
                  <a:gd name="T31" fmla="*/ 534 h 826"/>
                  <a:gd name="T32" fmla="*/ 227 w 502"/>
                  <a:gd name="T33" fmla="*/ 585 h 826"/>
                  <a:gd name="T34" fmla="*/ 190 w 502"/>
                  <a:gd name="T35" fmla="*/ 634 h 826"/>
                  <a:gd name="T36" fmla="*/ 133 w 502"/>
                  <a:gd name="T37" fmla="*/ 699 h 826"/>
                  <a:gd name="T38" fmla="*/ 79 w 502"/>
                  <a:gd name="T39" fmla="*/ 753 h 826"/>
                  <a:gd name="T40" fmla="*/ 35 w 502"/>
                  <a:gd name="T41" fmla="*/ 797 h 826"/>
                  <a:gd name="T42" fmla="*/ 0 w 502"/>
                  <a:gd name="T43" fmla="*/ 826 h 826"/>
                  <a:gd name="T44" fmla="*/ 70 w 502"/>
                  <a:gd name="T45" fmla="*/ 797 h 826"/>
                  <a:gd name="T46" fmla="*/ 135 w 502"/>
                  <a:gd name="T47" fmla="*/ 764 h 826"/>
                  <a:gd name="T48" fmla="*/ 192 w 502"/>
                  <a:gd name="T49" fmla="*/ 731 h 826"/>
                  <a:gd name="T50" fmla="*/ 244 w 502"/>
                  <a:gd name="T51" fmla="*/ 699 h 826"/>
                  <a:gd name="T52" fmla="*/ 290 w 502"/>
                  <a:gd name="T53" fmla="*/ 666 h 826"/>
                  <a:gd name="T54" fmla="*/ 330 w 502"/>
                  <a:gd name="T55" fmla="*/ 634 h 826"/>
                  <a:gd name="T56" fmla="*/ 366 w 502"/>
                  <a:gd name="T57" fmla="*/ 602 h 826"/>
                  <a:gd name="T58" fmla="*/ 398 w 502"/>
                  <a:gd name="T59" fmla="*/ 569 h 826"/>
                  <a:gd name="T60" fmla="*/ 422 w 502"/>
                  <a:gd name="T61" fmla="*/ 536 h 826"/>
                  <a:gd name="T62" fmla="*/ 445 w 502"/>
                  <a:gd name="T63" fmla="*/ 503 h 826"/>
                  <a:gd name="T64" fmla="*/ 464 w 502"/>
                  <a:gd name="T65" fmla="*/ 472 h 826"/>
                  <a:gd name="T66" fmla="*/ 477 w 502"/>
                  <a:gd name="T67" fmla="*/ 442 h 826"/>
                  <a:gd name="T68" fmla="*/ 488 w 502"/>
                  <a:gd name="T69" fmla="*/ 409 h 826"/>
                  <a:gd name="T70" fmla="*/ 495 w 502"/>
                  <a:gd name="T71" fmla="*/ 379 h 826"/>
                  <a:gd name="T72" fmla="*/ 499 w 502"/>
                  <a:gd name="T73" fmla="*/ 350 h 826"/>
                  <a:gd name="T74" fmla="*/ 502 w 502"/>
                  <a:gd name="T75" fmla="*/ 320 h 826"/>
                  <a:gd name="T76" fmla="*/ 499 w 502"/>
                  <a:gd name="T77" fmla="*/ 293 h 826"/>
                  <a:gd name="T78" fmla="*/ 495 w 502"/>
                  <a:gd name="T79" fmla="*/ 266 h 826"/>
                  <a:gd name="T80" fmla="*/ 490 w 502"/>
                  <a:gd name="T81" fmla="*/ 242 h 826"/>
                  <a:gd name="T82" fmla="*/ 485 w 502"/>
                  <a:gd name="T83" fmla="*/ 217 h 826"/>
                  <a:gd name="T84" fmla="*/ 466 w 502"/>
                  <a:gd name="T85" fmla="*/ 168 h 826"/>
                  <a:gd name="T86" fmla="*/ 445 w 502"/>
                  <a:gd name="T87" fmla="*/ 125 h 826"/>
                  <a:gd name="T88" fmla="*/ 420 w 502"/>
                  <a:gd name="T89" fmla="*/ 87 h 826"/>
                  <a:gd name="T90" fmla="*/ 396 w 502"/>
                  <a:gd name="T91" fmla="*/ 52 h 826"/>
                  <a:gd name="T92" fmla="*/ 371 w 502"/>
                  <a:gd name="T93" fmla="*/ 25 h 826"/>
                  <a:gd name="T94" fmla="*/ 349 w 502"/>
                  <a:gd name="T95" fmla="*/ 4 h 826"/>
                  <a:gd name="T96" fmla="*/ 349 w 502"/>
                  <a:gd name="T97" fmla="*/ 0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2" h="826">
                    <a:moveTo>
                      <a:pt x="349" y="0"/>
                    </a:moveTo>
                    <a:lnTo>
                      <a:pt x="361" y="22"/>
                    </a:lnTo>
                    <a:lnTo>
                      <a:pt x="371" y="44"/>
                    </a:lnTo>
                    <a:lnTo>
                      <a:pt x="379" y="65"/>
                    </a:lnTo>
                    <a:lnTo>
                      <a:pt x="387" y="89"/>
                    </a:lnTo>
                    <a:lnTo>
                      <a:pt x="396" y="133"/>
                    </a:lnTo>
                    <a:lnTo>
                      <a:pt x="398" y="179"/>
                    </a:lnTo>
                    <a:lnTo>
                      <a:pt x="398" y="211"/>
                    </a:lnTo>
                    <a:lnTo>
                      <a:pt x="393" y="242"/>
                    </a:lnTo>
                    <a:lnTo>
                      <a:pt x="387" y="271"/>
                    </a:lnTo>
                    <a:lnTo>
                      <a:pt x="379" y="301"/>
                    </a:lnTo>
                    <a:lnTo>
                      <a:pt x="371" y="333"/>
                    </a:lnTo>
                    <a:lnTo>
                      <a:pt x="361" y="364"/>
                    </a:lnTo>
                    <a:lnTo>
                      <a:pt x="333" y="423"/>
                    </a:lnTo>
                    <a:lnTo>
                      <a:pt x="300" y="479"/>
                    </a:lnTo>
                    <a:lnTo>
                      <a:pt x="265" y="534"/>
                    </a:lnTo>
                    <a:lnTo>
                      <a:pt x="227" y="585"/>
                    </a:lnTo>
                    <a:lnTo>
                      <a:pt x="190" y="634"/>
                    </a:lnTo>
                    <a:lnTo>
                      <a:pt x="133" y="699"/>
                    </a:lnTo>
                    <a:lnTo>
                      <a:pt x="79" y="753"/>
                    </a:lnTo>
                    <a:lnTo>
                      <a:pt x="35" y="797"/>
                    </a:lnTo>
                    <a:lnTo>
                      <a:pt x="0" y="826"/>
                    </a:lnTo>
                    <a:lnTo>
                      <a:pt x="70" y="797"/>
                    </a:lnTo>
                    <a:lnTo>
                      <a:pt x="135" y="764"/>
                    </a:lnTo>
                    <a:lnTo>
                      <a:pt x="192" y="731"/>
                    </a:lnTo>
                    <a:lnTo>
                      <a:pt x="244" y="699"/>
                    </a:lnTo>
                    <a:lnTo>
                      <a:pt x="290" y="666"/>
                    </a:lnTo>
                    <a:lnTo>
                      <a:pt x="330" y="634"/>
                    </a:lnTo>
                    <a:lnTo>
                      <a:pt x="366" y="602"/>
                    </a:lnTo>
                    <a:lnTo>
                      <a:pt x="398" y="569"/>
                    </a:lnTo>
                    <a:lnTo>
                      <a:pt x="422" y="536"/>
                    </a:lnTo>
                    <a:lnTo>
                      <a:pt x="445" y="503"/>
                    </a:lnTo>
                    <a:lnTo>
                      <a:pt x="464" y="472"/>
                    </a:lnTo>
                    <a:lnTo>
                      <a:pt x="477" y="442"/>
                    </a:lnTo>
                    <a:lnTo>
                      <a:pt x="488" y="409"/>
                    </a:lnTo>
                    <a:lnTo>
                      <a:pt x="495" y="379"/>
                    </a:lnTo>
                    <a:lnTo>
                      <a:pt x="499" y="350"/>
                    </a:lnTo>
                    <a:lnTo>
                      <a:pt x="502" y="320"/>
                    </a:lnTo>
                    <a:lnTo>
                      <a:pt x="499" y="293"/>
                    </a:lnTo>
                    <a:lnTo>
                      <a:pt x="495" y="266"/>
                    </a:lnTo>
                    <a:lnTo>
                      <a:pt x="490" y="242"/>
                    </a:lnTo>
                    <a:lnTo>
                      <a:pt x="485" y="217"/>
                    </a:lnTo>
                    <a:lnTo>
                      <a:pt x="466" y="168"/>
                    </a:lnTo>
                    <a:lnTo>
                      <a:pt x="445" y="125"/>
                    </a:lnTo>
                    <a:lnTo>
                      <a:pt x="420" y="87"/>
                    </a:lnTo>
                    <a:lnTo>
                      <a:pt x="396" y="52"/>
                    </a:lnTo>
                    <a:lnTo>
                      <a:pt x="371" y="25"/>
                    </a:lnTo>
                    <a:lnTo>
                      <a:pt x="349" y="4"/>
                    </a:lnTo>
                    <a:lnTo>
                      <a:pt x="34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689"/>
              <p:cNvSpPr>
                <a:spLocks noEditPoints="1"/>
              </p:cNvSpPr>
              <p:nvPr/>
            </p:nvSpPr>
            <p:spPr bwMode="auto">
              <a:xfrm>
                <a:off x="2426" y="2080"/>
                <a:ext cx="34" cy="55"/>
              </a:xfrm>
              <a:custGeom>
                <a:avLst/>
                <a:gdLst>
                  <a:gd name="T0" fmla="*/ 59 w 533"/>
                  <a:gd name="T1" fmla="*/ 826 h 874"/>
                  <a:gd name="T2" fmla="*/ 157 w 533"/>
                  <a:gd name="T3" fmla="*/ 728 h 874"/>
                  <a:gd name="T4" fmla="*/ 251 w 533"/>
                  <a:gd name="T5" fmla="*/ 614 h 874"/>
                  <a:gd name="T6" fmla="*/ 324 w 533"/>
                  <a:gd name="T7" fmla="*/ 508 h 874"/>
                  <a:gd name="T8" fmla="*/ 385 w 533"/>
                  <a:gd name="T9" fmla="*/ 393 h 874"/>
                  <a:gd name="T10" fmla="*/ 403 w 533"/>
                  <a:gd name="T11" fmla="*/ 330 h 874"/>
                  <a:gd name="T12" fmla="*/ 417 w 533"/>
                  <a:gd name="T13" fmla="*/ 271 h 874"/>
                  <a:gd name="T14" fmla="*/ 422 w 533"/>
                  <a:gd name="T15" fmla="*/ 208 h 874"/>
                  <a:gd name="T16" fmla="*/ 411 w 533"/>
                  <a:gd name="T17" fmla="*/ 118 h 874"/>
                  <a:gd name="T18" fmla="*/ 395 w 533"/>
                  <a:gd name="T19" fmla="*/ 73 h 874"/>
                  <a:gd name="T20" fmla="*/ 373 w 533"/>
                  <a:gd name="T21" fmla="*/ 29 h 874"/>
                  <a:gd name="T22" fmla="*/ 395 w 533"/>
                  <a:gd name="T23" fmla="*/ 54 h 874"/>
                  <a:gd name="T24" fmla="*/ 444 w 533"/>
                  <a:gd name="T25" fmla="*/ 116 h 874"/>
                  <a:gd name="T26" fmla="*/ 490 w 533"/>
                  <a:gd name="T27" fmla="*/ 197 h 874"/>
                  <a:gd name="T28" fmla="*/ 514 w 533"/>
                  <a:gd name="T29" fmla="*/ 271 h 874"/>
                  <a:gd name="T30" fmla="*/ 523 w 533"/>
                  <a:gd name="T31" fmla="*/ 322 h 874"/>
                  <a:gd name="T32" fmla="*/ 523 w 533"/>
                  <a:gd name="T33" fmla="*/ 379 h 874"/>
                  <a:gd name="T34" fmla="*/ 512 w 533"/>
                  <a:gd name="T35" fmla="*/ 438 h 874"/>
                  <a:gd name="T36" fmla="*/ 488 w 533"/>
                  <a:gd name="T37" fmla="*/ 501 h 874"/>
                  <a:gd name="T38" fmla="*/ 446 w 533"/>
                  <a:gd name="T39" fmla="*/ 565 h 874"/>
                  <a:gd name="T40" fmla="*/ 390 w 533"/>
                  <a:gd name="T41" fmla="*/ 631 h 874"/>
                  <a:gd name="T42" fmla="*/ 314 w 533"/>
                  <a:gd name="T43" fmla="*/ 695 h 874"/>
                  <a:gd name="T44" fmla="*/ 216 w 533"/>
                  <a:gd name="T45" fmla="*/ 760 h 874"/>
                  <a:gd name="T46" fmla="*/ 94 w 533"/>
                  <a:gd name="T47" fmla="*/ 826 h 874"/>
                  <a:gd name="T48" fmla="*/ 347 w 533"/>
                  <a:gd name="T49" fmla="*/ 5 h 874"/>
                  <a:gd name="T50" fmla="*/ 347 w 533"/>
                  <a:gd name="T51" fmla="*/ 5 h 874"/>
                  <a:gd name="T52" fmla="*/ 347 w 533"/>
                  <a:gd name="T53" fmla="*/ 0 h 874"/>
                  <a:gd name="T54" fmla="*/ 349 w 533"/>
                  <a:gd name="T55" fmla="*/ 2 h 874"/>
                  <a:gd name="T56" fmla="*/ 363 w 533"/>
                  <a:gd name="T57" fmla="*/ 29 h 874"/>
                  <a:gd name="T58" fmla="*/ 390 w 533"/>
                  <a:gd name="T59" fmla="*/ 78 h 874"/>
                  <a:gd name="T60" fmla="*/ 406 w 533"/>
                  <a:gd name="T61" fmla="*/ 130 h 874"/>
                  <a:gd name="T62" fmla="*/ 415 w 533"/>
                  <a:gd name="T63" fmla="*/ 184 h 874"/>
                  <a:gd name="T64" fmla="*/ 415 w 533"/>
                  <a:gd name="T65" fmla="*/ 238 h 874"/>
                  <a:gd name="T66" fmla="*/ 403 w 533"/>
                  <a:gd name="T67" fmla="*/ 300 h 874"/>
                  <a:gd name="T68" fmla="*/ 387 w 533"/>
                  <a:gd name="T69" fmla="*/ 360 h 874"/>
                  <a:gd name="T70" fmla="*/ 349 w 533"/>
                  <a:gd name="T71" fmla="*/ 447 h 874"/>
                  <a:gd name="T72" fmla="*/ 284 w 533"/>
                  <a:gd name="T73" fmla="*/ 558 h 874"/>
                  <a:gd name="T74" fmla="*/ 206 w 533"/>
                  <a:gd name="T75" fmla="*/ 657 h 874"/>
                  <a:gd name="T76" fmla="*/ 129 w 533"/>
                  <a:gd name="T77" fmla="*/ 744 h 874"/>
                  <a:gd name="T78" fmla="*/ 16 w 533"/>
                  <a:gd name="T79" fmla="*/ 852 h 874"/>
                  <a:gd name="T80" fmla="*/ 0 w 533"/>
                  <a:gd name="T81" fmla="*/ 871 h 874"/>
                  <a:gd name="T82" fmla="*/ 79 w 533"/>
                  <a:gd name="T83" fmla="*/ 842 h 874"/>
                  <a:gd name="T84" fmla="*/ 206 w 533"/>
                  <a:gd name="T85" fmla="*/ 777 h 874"/>
                  <a:gd name="T86" fmla="*/ 309 w 533"/>
                  <a:gd name="T87" fmla="*/ 709 h 874"/>
                  <a:gd name="T88" fmla="*/ 390 w 533"/>
                  <a:gd name="T89" fmla="*/ 641 h 874"/>
                  <a:gd name="T90" fmla="*/ 453 w 533"/>
                  <a:gd name="T91" fmla="*/ 574 h 874"/>
                  <a:gd name="T92" fmla="*/ 493 w 533"/>
                  <a:gd name="T93" fmla="*/ 508 h 874"/>
                  <a:gd name="T94" fmla="*/ 519 w 533"/>
                  <a:gd name="T95" fmla="*/ 443 h 874"/>
                  <a:gd name="T96" fmla="*/ 531 w 533"/>
                  <a:gd name="T97" fmla="*/ 379 h 874"/>
                  <a:gd name="T98" fmla="*/ 531 w 533"/>
                  <a:gd name="T99" fmla="*/ 311 h 874"/>
                  <a:gd name="T100" fmla="*/ 517 w 533"/>
                  <a:gd name="T101" fmla="*/ 243 h 874"/>
                  <a:gd name="T102" fmla="*/ 490 w 533"/>
                  <a:gd name="T103" fmla="*/ 179 h 874"/>
                  <a:gd name="T104" fmla="*/ 460 w 533"/>
                  <a:gd name="T105" fmla="*/ 124 h 874"/>
                  <a:gd name="T106" fmla="*/ 409 w 533"/>
                  <a:gd name="T107" fmla="*/ 57 h 874"/>
                  <a:gd name="T108" fmla="*/ 352 w 533"/>
                  <a:gd name="T10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3" h="874">
                    <a:moveTo>
                      <a:pt x="24" y="855"/>
                    </a:moveTo>
                    <a:lnTo>
                      <a:pt x="59" y="826"/>
                    </a:lnTo>
                    <a:lnTo>
                      <a:pt x="103" y="782"/>
                    </a:lnTo>
                    <a:lnTo>
                      <a:pt x="157" y="728"/>
                    </a:lnTo>
                    <a:lnTo>
                      <a:pt x="214" y="663"/>
                    </a:lnTo>
                    <a:lnTo>
                      <a:pt x="251" y="614"/>
                    </a:lnTo>
                    <a:lnTo>
                      <a:pt x="289" y="563"/>
                    </a:lnTo>
                    <a:lnTo>
                      <a:pt x="324" y="508"/>
                    </a:lnTo>
                    <a:lnTo>
                      <a:pt x="357" y="452"/>
                    </a:lnTo>
                    <a:lnTo>
                      <a:pt x="385" y="393"/>
                    </a:lnTo>
                    <a:lnTo>
                      <a:pt x="395" y="362"/>
                    </a:lnTo>
                    <a:lnTo>
                      <a:pt x="403" y="330"/>
                    </a:lnTo>
                    <a:lnTo>
                      <a:pt x="411" y="300"/>
                    </a:lnTo>
                    <a:lnTo>
                      <a:pt x="417" y="271"/>
                    </a:lnTo>
                    <a:lnTo>
                      <a:pt x="422" y="240"/>
                    </a:lnTo>
                    <a:lnTo>
                      <a:pt x="422" y="208"/>
                    </a:lnTo>
                    <a:lnTo>
                      <a:pt x="420" y="162"/>
                    </a:lnTo>
                    <a:lnTo>
                      <a:pt x="411" y="118"/>
                    </a:lnTo>
                    <a:lnTo>
                      <a:pt x="403" y="94"/>
                    </a:lnTo>
                    <a:lnTo>
                      <a:pt x="395" y="73"/>
                    </a:lnTo>
                    <a:lnTo>
                      <a:pt x="385" y="51"/>
                    </a:lnTo>
                    <a:lnTo>
                      <a:pt x="373" y="29"/>
                    </a:lnTo>
                    <a:lnTo>
                      <a:pt x="373" y="33"/>
                    </a:lnTo>
                    <a:lnTo>
                      <a:pt x="395" y="54"/>
                    </a:lnTo>
                    <a:lnTo>
                      <a:pt x="420" y="81"/>
                    </a:lnTo>
                    <a:lnTo>
                      <a:pt x="444" y="116"/>
                    </a:lnTo>
                    <a:lnTo>
                      <a:pt x="469" y="154"/>
                    </a:lnTo>
                    <a:lnTo>
                      <a:pt x="490" y="197"/>
                    </a:lnTo>
                    <a:lnTo>
                      <a:pt x="509" y="246"/>
                    </a:lnTo>
                    <a:lnTo>
                      <a:pt x="514" y="271"/>
                    </a:lnTo>
                    <a:lnTo>
                      <a:pt x="519" y="295"/>
                    </a:lnTo>
                    <a:lnTo>
                      <a:pt x="523" y="322"/>
                    </a:lnTo>
                    <a:lnTo>
                      <a:pt x="526" y="349"/>
                    </a:lnTo>
                    <a:lnTo>
                      <a:pt x="523" y="379"/>
                    </a:lnTo>
                    <a:lnTo>
                      <a:pt x="519" y="408"/>
                    </a:lnTo>
                    <a:lnTo>
                      <a:pt x="512" y="438"/>
                    </a:lnTo>
                    <a:lnTo>
                      <a:pt x="501" y="471"/>
                    </a:lnTo>
                    <a:lnTo>
                      <a:pt x="488" y="501"/>
                    </a:lnTo>
                    <a:lnTo>
                      <a:pt x="469" y="532"/>
                    </a:lnTo>
                    <a:lnTo>
                      <a:pt x="446" y="565"/>
                    </a:lnTo>
                    <a:lnTo>
                      <a:pt x="422" y="598"/>
                    </a:lnTo>
                    <a:lnTo>
                      <a:pt x="390" y="631"/>
                    </a:lnTo>
                    <a:lnTo>
                      <a:pt x="354" y="663"/>
                    </a:lnTo>
                    <a:lnTo>
                      <a:pt x="314" y="695"/>
                    </a:lnTo>
                    <a:lnTo>
                      <a:pt x="268" y="728"/>
                    </a:lnTo>
                    <a:lnTo>
                      <a:pt x="216" y="760"/>
                    </a:lnTo>
                    <a:lnTo>
                      <a:pt x="159" y="793"/>
                    </a:lnTo>
                    <a:lnTo>
                      <a:pt x="94" y="826"/>
                    </a:lnTo>
                    <a:lnTo>
                      <a:pt x="24" y="855"/>
                    </a:lnTo>
                    <a:close/>
                    <a:moveTo>
                      <a:pt x="347" y="5"/>
                    </a:moveTo>
                    <a:lnTo>
                      <a:pt x="349" y="2"/>
                    </a:lnTo>
                    <a:lnTo>
                      <a:pt x="347" y="5"/>
                    </a:lnTo>
                    <a:close/>
                    <a:moveTo>
                      <a:pt x="352" y="0"/>
                    </a:moveTo>
                    <a:lnTo>
                      <a:pt x="347" y="0"/>
                    </a:lnTo>
                    <a:lnTo>
                      <a:pt x="347" y="5"/>
                    </a:lnTo>
                    <a:lnTo>
                      <a:pt x="349" y="2"/>
                    </a:lnTo>
                    <a:lnTo>
                      <a:pt x="347" y="5"/>
                    </a:lnTo>
                    <a:lnTo>
                      <a:pt x="363" y="29"/>
                    </a:lnTo>
                    <a:lnTo>
                      <a:pt x="376" y="54"/>
                    </a:lnTo>
                    <a:lnTo>
                      <a:pt x="390" y="78"/>
                    </a:lnTo>
                    <a:lnTo>
                      <a:pt x="398" y="106"/>
                    </a:lnTo>
                    <a:lnTo>
                      <a:pt x="406" y="130"/>
                    </a:lnTo>
                    <a:lnTo>
                      <a:pt x="411" y="156"/>
                    </a:lnTo>
                    <a:lnTo>
                      <a:pt x="415" y="184"/>
                    </a:lnTo>
                    <a:lnTo>
                      <a:pt x="415" y="208"/>
                    </a:lnTo>
                    <a:lnTo>
                      <a:pt x="415" y="238"/>
                    </a:lnTo>
                    <a:lnTo>
                      <a:pt x="409" y="268"/>
                    </a:lnTo>
                    <a:lnTo>
                      <a:pt x="403" y="300"/>
                    </a:lnTo>
                    <a:lnTo>
                      <a:pt x="395" y="330"/>
                    </a:lnTo>
                    <a:lnTo>
                      <a:pt x="387" y="360"/>
                    </a:lnTo>
                    <a:lnTo>
                      <a:pt x="376" y="389"/>
                    </a:lnTo>
                    <a:lnTo>
                      <a:pt x="349" y="447"/>
                    </a:lnTo>
                    <a:lnTo>
                      <a:pt x="319" y="503"/>
                    </a:lnTo>
                    <a:lnTo>
                      <a:pt x="284" y="558"/>
                    </a:lnTo>
                    <a:lnTo>
                      <a:pt x="246" y="609"/>
                    </a:lnTo>
                    <a:lnTo>
                      <a:pt x="206" y="657"/>
                    </a:lnTo>
                    <a:lnTo>
                      <a:pt x="168" y="704"/>
                    </a:lnTo>
                    <a:lnTo>
                      <a:pt x="129" y="744"/>
                    </a:lnTo>
                    <a:lnTo>
                      <a:pt x="65" y="809"/>
                    </a:lnTo>
                    <a:lnTo>
                      <a:pt x="16" y="852"/>
                    </a:lnTo>
                    <a:lnTo>
                      <a:pt x="0" y="869"/>
                    </a:lnTo>
                    <a:lnTo>
                      <a:pt x="0" y="871"/>
                    </a:lnTo>
                    <a:lnTo>
                      <a:pt x="2" y="874"/>
                    </a:lnTo>
                    <a:lnTo>
                      <a:pt x="79" y="842"/>
                    </a:lnTo>
                    <a:lnTo>
                      <a:pt x="146" y="809"/>
                    </a:lnTo>
                    <a:lnTo>
                      <a:pt x="206" y="777"/>
                    </a:lnTo>
                    <a:lnTo>
                      <a:pt x="260" y="741"/>
                    </a:lnTo>
                    <a:lnTo>
                      <a:pt x="309" y="709"/>
                    </a:lnTo>
                    <a:lnTo>
                      <a:pt x="352" y="676"/>
                    </a:lnTo>
                    <a:lnTo>
                      <a:pt x="390" y="641"/>
                    </a:lnTo>
                    <a:lnTo>
                      <a:pt x="422" y="609"/>
                    </a:lnTo>
                    <a:lnTo>
                      <a:pt x="453" y="574"/>
                    </a:lnTo>
                    <a:lnTo>
                      <a:pt x="474" y="541"/>
                    </a:lnTo>
                    <a:lnTo>
                      <a:pt x="493" y="508"/>
                    </a:lnTo>
                    <a:lnTo>
                      <a:pt x="509" y="476"/>
                    </a:lnTo>
                    <a:lnTo>
                      <a:pt x="519" y="443"/>
                    </a:lnTo>
                    <a:lnTo>
                      <a:pt x="528" y="411"/>
                    </a:lnTo>
                    <a:lnTo>
                      <a:pt x="531" y="379"/>
                    </a:lnTo>
                    <a:lnTo>
                      <a:pt x="533" y="349"/>
                    </a:lnTo>
                    <a:lnTo>
                      <a:pt x="531" y="311"/>
                    </a:lnTo>
                    <a:lnTo>
                      <a:pt x="526" y="276"/>
                    </a:lnTo>
                    <a:lnTo>
                      <a:pt x="517" y="243"/>
                    </a:lnTo>
                    <a:lnTo>
                      <a:pt x="504" y="210"/>
                    </a:lnTo>
                    <a:lnTo>
                      <a:pt x="490" y="179"/>
                    </a:lnTo>
                    <a:lnTo>
                      <a:pt x="476" y="151"/>
                    </a:lnTo>
                    <a:lnTo>
                      <a:pt x="460" y="124"/>
                    </a:lnTo>
                    <a:lnTo>
                      <a:pt x="441" y="99"/>
                    </a:lnTo>
                    <a:lnTo>
                      <a:pt x="409" y="57"/>
                    </a:lnTo>
                    <a:lnTo>
                      <a:pt x="382" y="24"/>
                    </a:lnTo>
                    <a:lnTo>
                      <a:pt x="35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690"/>
              <p:cNvSpPr>
                <a:spLocks/>
              </p:cNvSpPr>
              <p:nvPr/>
            </p:nvSpPr>
            <p:spPr bwMode="auto">
              <a:xfrm>
                <a:off x="2449" y="2080"/>
                <a:ext cx="52" cy="66"/>
              </a:xfrm>
              <a:custGeom>
                <a:avLst/>
                <a:gdLst>
                  <a:gd name="T0" fmla="*/ 453 w 824"/>
                  <a:gd name="T1" fmla="*/ 0 h 1058"/>
                  <a:gd name="T2" fmla="*/ 472 w 824"/>
                  <a:gd name="T3" fmla="*/ 46 h 1058"/>
                  <a:gd name="T4" fmla="*/ 482 w 824"/>
                  <a:gd name="T5" fmla="*/ 78 h 1058"/>
                  <a:gd name="T6" fmla="*/ 496 w 824"/>
                  <a:gd name="T7" fmla="*/ 119 h 1058"/>
                  <a:gd name="T8" fmla="*/ 507 w 824"/>
                  <a:gd name="T9" fmla="*/ 165 h 1058"/>
                  <a:gd name="T10" fmla="*/ 517 w 824"/>
                  <a:gd name="T11" fmla="*/ 216 h 1058"/>
                  <a:gd name="T12" fmla="*/ 523 w 824"/>
                  <a:gd name="T13" fmla="*/ 273 h 1058"/>
                  <a:gd name="T14" fmla="*/ 526 w 824"/>
                  <a:gd name="T15" fmla="*/ 336 h 1058"/>
                  <a:gd name="T16" fmla="*/ 526 w 824"/>
                  <a:gd name="T17" fmla="*/ 376 h 1058"/>
                  <a:gd name="T18" fmla="*/ 521 w 824"/>
                  <a:gd name="T19" fmla="*/ 419 h 1058"/>
                  <a:gd name="T20" fmla="*/ 515 w 824"/>
                  <a:gd name="T21" fmla="*/ 465 h 1058"/>
                  <a:gd name="T22" fmla="*/ 504 w 824"/>
                  <a:gd name="T23" fmla="*/ 512 h 1058"/>
                  <a:gd name="T24" fmla="*/ 491 w 824"/>
                  <a:gd name="T25" fmla="*/ 557 h 1058"/>
                  <a:gd name="T26" fmla="*/ 472 w 824"/>
                  <a:gd name="T27" fmla="*/ 604 h 1058"/>
                  <a:gd name="T28" fmla="*/ 450 w 824"/>
                  <a:gd name="T29" fmla="*/ 652 h 1058"/>
                  <a:gd name="T30" fmla="*/ 423 w 824"/>
                  <a:gd name="T31" fmla="*/ 698 h 1058"/>
                  <a:gd name="T32" fmla="*/ 390 w 824"/>
                  <a:gd name="T33" fmla="*/ 747 h 1058"/>
                  <a:gd name="T34" fmla="*/ 352 w 824"/>
                  <a:gd name="T35" fmla="*/ 793 h 1058"/>
                  <a:gd name="T36" fmla="*/ 312 w 824"/>
                  <a:gd name="T37" fmla="*/ 839 h 1058"/>
                  <a:gd name="T38" fmla="*/ 263 w 824"/>
                  <a:gd name="T39" fmla="*/ 885 h 1058"/>
                  <a:gd name="T40" fmla="*/ 206 w 824"/>
                  <a:gd name="T41" fmla="*/ 931 h 1058"/>
                  <a:gd name="T42" fmla="*/ 146 w 824"/>
                  <a:gd name="T43" fmla="*/ 974 h 1058"/>
                  <a:gd name="T44" fmla="*/ 75 w 824"/>
                  <a:gd name="T45" fmla="*/ 1018 h 1058"/>
                  <a:gd name="T46" fmla="*/ 0 w 824"/>
                  <a:gd name="T47" fmla="*/ 1058 h 1058"/>
                  <a:gd name="T48" fmla="*/ 94 w 824"/>
                  <a:gd name="T49" fmla="*/ 1028 h 1058"/>
                  <a:gd name="T50" fmla="*/ 160 w 824"/>
                  <a:gd name="T51" fmla="*/ 1004 h 1058"/>
                  <a:gd name="T52" fmla="*/ 233 w 824"/>
                  <a:gd name="T53" fmla="*/ 974 h 1058"/>
                  <a:gd name="T54" fmla="*/ 312 w 824"/>
                  <a:gd name="T55" fmla="*/ 939 h 1058"/>
                  <a:gd name="T56" fmla="*/ 393 w 824"/>
                  <a:gd name="T57" fmla="*/ 896 h 1058"/>
                  <a:gd name="T58" fmla="*/ 472 w 824"/>
                  <a:gd name="T59" fmla="*/ 847 h 1058"/>
                  <a:gd name="T60" fmla="*/ 512 w 824"/>
                  <a:gd name="T61" fmla="*/ 823 h 1058"/>
                  <a:gd name="T62" fmla="*/ 550 w 824"/>
                  <a:gd name="T63" fmla="*/ 793 h 1058"/>
                  <a:gd name="T64" fmla="*/ 588 w 824"/>
                  <a:gd name="T65" fmla="*/ 764 h 1058"/>
                  <a:gd name="T66" fmla="*/ 623 w 824"/>
                  <a:gd name="T67" fmla="*/ 733 h 1058"/>
                  <a:gd name="T68" fmla="*/ 658 w 824"/>
                  <a:gd name="T69" fmla="*/ 698 h 1058"/>
                  <a:gd name="T70" fmla="*/ 688 w 824"/>
                  <a:gd name="T71" fmla="*/ 666 h 1058"/>
                  <a:gd name="T72" fmla="*/ 718 w 824"/>
                  <a:gd name="T73" fmla="*/ 628 h 1058"/>
                  <a:gd name="T74" fmla="*/ 745 w 824"/>
                  <a:gd name="T75" fmla="*/ 590 h 1058"/>
                  <a:gd name="T76" fmla="*/ 766 w 824"/>
                  <a:gd name="T77" fmla="*/ 552 h 1058"/>
                  <a:gd name="T78" fmla="*/ 789 w 824"/>
                  <a:gd name="T79" fmla="*/ 508 h 1058"/>
                  <a:gd name="T80" fmla="*/ 802 w 824"/>
                  <a:gd name="T81" fmla="*/ 465 h 1058"/>
                  <a:gd name="T82" fmla="*/ 815 w 824"/>
                  <a:gd name="T83" fmla="*/ 422 h 1058"/>
                  <a:gd name="T84" fmla="*/ 822 w 824"/>
                  <a:gd name="T85" fmla="*/ 376 h 1058"/>
                  <a:gd name="T86" fmla="*/ 824 w 824"/>
                  <a:gd name="T87" fmla="*/ 327 h 1058"/>
                  <a:gd name="T88" fmla="*/ 824 w 824"/>
                  <a:gd name="T89" fmla="*/ 287 h 1058"/>
                  <a:gd name="T90" fmla="*/ 818 w 824"/>
                  <a:gd name="T91" fmla="*/ 244 h 1058"/>
                  <a:gd name="T92" fmla="*/ 808 w 824"/>
                  <a:gd name="T93" fmla="*/ 200 h 1058"/>
                  <a:gd name="T94" fmla="*/ 797 w 824"/>
                  <a:gd name="T95" fmla="*/ 154 h 1058"/>
                  <a:gd name="T96" fmla="*/ 726 w 824"/>
                  <a:gd name="T97" fmla="*/ 113 h 1058"/>
                  <a:gd name="T98" fmla="*/ 653 w 824"/>
                  <a:gd name="T99" fmla="*/ 78 h 1058"/>
                  <a:gd name="T100" fmla="*/ 453 w 824"/>
                  <a:gd name="T101" fmla="*/ 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4" h="1058">
                    <a:moveTo>
                      <a:pt x="453" y="0"/>
                    </a:moveTo>
                    <a:lnTo>
                      <a:pt x="472" y="46"/>
                    </a:lnTo>
                    <a:lnTo>
                      <a:pt x="482" y="78"/>
                    </a:lnTo>
                    <a:lnTo>
                      <a:pt x="496" y="119"/>
                    </a:lnTo>
                    <a:lnTo>
                      <a:pt x="507" y="165"/>
                    </a:lnTo>
                    <a:lnTo>
                      <a:pt x="517" y="216"/>
                    </a:lnTo>
                    <a:lnTo>
                      <a:pt x="523" y="273"/>
                    </a:lnTo>
                    <a:lnTo>
                      <a:pt x="526" y="336"/>
                    </a:lnTo>
                    <a:lnTo>
                      <a:pt x="526" y="376"/>
                    </a:lnTo>
                    <a:lnTo>
                      <a:pt x="521" y="419"/>
                    </a:lnTo>
                    <a:lnTo>
                      <a:pt x="515" y="465"/>
                    </a:lnTo>
                    <a:lnTo>
                      <a:pt x="504" y="512"/>
                    </a:lnTo>
                    <a:lnTo>
                      <a:pt x="491" y="557"/>
                    </a:lnTo>
                    <a:lnTo>
                      <a:pt x="472" y="604"/>
                    </a:lnTo>
                    <a:lnTo>
                      <a:pt x="450" y="652"/>
                    </a:lnTo>
                    <a:lnTo>
                      <a:pt x="423" y="698"/>
                    </a:lnTo>
                    <a:lnTo>
                      <a:pt x="390" y="747"/>
                    </a:lnTo>
                    <a:lnTo>
                      <a:pt x="352" y="793"/>
                    </a:lnTo>
                    <a:lnTo>
                      <a:pt x="312" y="839"/>
                    </a:lnTo>
                    <a:lnTo>
                      <a:pt x="263" y="885"/>
                    </a:lnTo>
                    <a:lnTo>
                      <a:pt x="206" y="931"/>
                    </a:lnTo>
                    <a:lnTo>
                      <a:pt x="146" y="974"/>
                    </a:lnTo>
                    <a:lnTo>
                      <a:pt x="75" y="1018"/>
                    </a:lnTo>
                    <a:lnTo>
                      <a:pt x="0" y="1058"/>
                    </a:lnTo>
                    <a:lnTo>
                      <a:pt x="94" y="1028"/>
                    </a:lnTo>
                    <a:lnTo>
                      <a:pt x="160" y="1004"/>
                    </a:lnTo>
                    <a:lnTo>
                      <a:pt x="233" y="974"/>
                    </a:lnTo>
                    <a:lnTo>
                      <a:pt x="312" y="939"/>
                    </a:lnTo>
                    <a:lnTo>
                      <a:pt x="393" y="896"/>
                    </a:lnTo>
                    <a:lnTo>
                      <a:pt x="472" y="847"/>
                    </a:lnTo>
                    <a:lnTo>
                      <a:pt x="512" y="823"/>
                    </a:lnTo>
                    <a:lnTo>
                      <a:pt x="550" y="793"/>
                    </a:lnTo>
                    <a:lnTo>
                      <a:pt x="588" y="764"/>
                    </a:lnTo>
                    <a:lnTo>
                      <a:pt x="623" y="733"/>
                    </a:lnTo>
                    <a:lnTo>
                      <a:pt x="658" y="698"/>
                    </a:lnTo>
                    <a:lnTo>
                      <a:pt x="688" y="666"/>
                    </a:lnTo>
                    <a:lnTo>
                      <a:pt x="718" y="628"/>
                    </a:lnTo>
                    <a:lnTo>
                      <a:pt x="745" y="590"/>
                    </a:lnTo>
                    <a:lnTo>
                      <a:pt x="766" y="552"/>
                    </a:lnTo>
                    <a:lnTo>
                      <a:pt x="789" y="508"/>
                    </a:lnTo>
                    <a:lnTo>
                      <a:pt x="802" y="465"/>
                    </a:lnTo>
                    <a:lnTo>
                      <a:pt x="815" y="422"/>
                    </a:lnTo>
                    <a:lnTo>
                      <a:pt x="822" y="376"/>
                    </a:lnTo>
                    <a:lnTo>
                      <a:pt x="824" y="327"/>
                    </a:lnTo>
                    <a:lnTo>
                      <a:pt x="824" y="287"/>
                    </a:lnTo>
                    <a:lnTo>
                      <a:pt x="818" y="244"/>
                    </a:lnTo>
                    <a:lnTo>
                      <a:pt x="808" y="200"/>
                    </a:lnTo>
                    <a:lnTo>
                      <a:pt x="797" y="154"/>
                    </a:lnTo>
                    <a:lnTo>
                      <a:pt x="726" y="113"/>
                    </a:lnTo>
                    <a:lnTo>
                      <a:pt x="653" y="78"/>
                    </a:lnTo>
                    <a:lnTo>
                      <a:pt x="45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4" name="Freeform 691"/>
              <p:cNvSpPr>
                <a:spLocks/>
              </p:cNvSpPr>
              <p:nvPr/>
            </p:nvSpPr>
            <p:spPr bwMode="auto">
              <a:xfrm>
                <a:off x="2490" y="2085"/>
                <a:ext cx="9" cy="4"/>
              </a:xfrm>
              <a:custGeom>
                <a:avLst/>
                <a:gdLst>
                  <a:gd name="T0" fmla="*/ 0 w 144"/>
                  <a:gd name="T1" fmla="*/ 0 h 76"/>
                  <a:gd name="T2" fmla="*/ 73 w 144"/>
                  <a:gd name="T3" fmla="*/ 35 h 76"/>
                  <a:gd name="T4" fmla="*/ 144 w 144"/>
                  <a:gd name="T5" fmla="*/ 76 h 76"/>
                  <a:gd name="T6" fmla="*/ 136 w 144"/>
                  <a:gd name="T7" fmla="*/ 54 h 76"/>
                  <a:gd name="T8" fmla="*/ 0 w 144"/>
                  <a:gd name="T9" fmla="*/ 0 h 76"/>
                </a:gdLst>
                <a:ahLst/>
                <a:cxnLst>
                  <a:cxn ang="0">
                    <a:pos x="T0" y="T1"/>
                  </a:cxn>
                  <a:cxn ang="0">
                    <a:pos x="T2" y="T3"/>
                  </a:cxn>
                  <a:cxn ang="0">
                    <a:pos x="T4" y="T5"/>
                  </a:cxn>
                  <a:cxn ang="0">
                    <a:pos x="T6" y="T7"/>
                  </a:cxn>
                  <a:cxn ang="0">
                    <a:pos x="T8" y="T9"/>
                  </a:cxn>
                </a:cxnLst>
                <a:rect l="0" t="0" r="r" b="b"/>
                <a:pathLst>
                  <a:path w="144" h="76">
                    <a:moveTo>
                      <a:pt x="0" y="0"/>
                    </a:moveTo>
                    <a:lnTo>
                      <a:pt x="73" y="35"/>
                    </a:lnTo>
                    <a:lnTo>
                      <a:pt x="144" y="76"/>
                    </a:lnTo>
                    <a:lnTo>
                      <a:pt x="136" y="54"/>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Freeform 692"/>
              <p:cNvSpPr>
                <a:spLocks/>
              </p:cNvSpPr>
              <p:nvPr/>
            </p:nvSpPr>
            <p:spPr bwMode="auto">
              <a:xfrm>
                <a:off x="2447" y="2079"/>
                <a:ext cx="54" cy="68"/>
              </a:xfrm>
              <a:custGeom>
                <a:avLst/>
                <a:gdLst>
                  <a:gd name="T0" fmla="*/ 482 w 875"/>
                  <a:gd name="T1" fmla="*/ 4 h 1092"/>
                  <a:gd name="T2" fmla="*/ 485 w 875"/>
                  <a:gd name="T3" fmla="*/ 7 h 1092"/>
                  <a:gd name="T4" fmla="*/ 485 w 875"/>
                  <a:gd name="T5" fmla="*/ 7 h 1092"/>
                  <a:gd name="T6" fmla="*/ 496 w 875"/>
                  <a:gd name="T7" fmla="*/ 33 h 1092"/>
                  <a:gd name="T8" fmla="*/ 525 w 875"/>
                  <a:gd name="T9" fmla="*/ 115 h 1092"/>
                  <a:gd name="T10" fmla="*/ 544 w 875"/>
                  <a:gd name="T11" fmla="*/ 195 h 1092"/>
                  <a:gd name="T12" fmla="*/ 558 w 875"/>
                  <a:gd name="T13" fmla="*/ 294 h 1092"/>
                  <a:gd name="T14" fmla="*/ 558 w 875"/>
                  <a:gd name="T15" fmla="*/ 391 h 1092"/>
                  <a:gd name="T16" fmla="*/ 547 w 875"/>
                  <a:gd name="T17" fmla="*/ 480 h 1092"/>
                  <a:gd name="T18" fmla="*/ 522 w 875"/>
                  <a:gd name="T19" fmla="*/ 574 h 1092"/>
                  <a:gd name="T20" fmla="*/ 479 w 875"/>
                  <a:gd name="T21" fmla="*/ 670 h 1092"/>
                  <a:gd name="T22" fmla="*/ 417 w 875"/>
                  <a:gd name="T23" fmla="*/ 767 h 1092"/>
                  <a:gd name="T24" fmla="*/ 332 w 875"/>
                  <a:gd name="T25" fmla="*/ 861 h 1092"/>
                  <a:gd name="T26" fmla="*/ 222 w 875"/>
                  <a:gd name="T27" fmla="*/ 953 h 1092"/>
                  <a:gd name="T28" fmla="*/ 81 w 875"/>
                  <a:gd name="T29" fmla="*/ 1040 h 1092"/>
                  <a:gd name="T30" fmla="*/ 0 w 875"/>
                  <a:gd name="T31" fmla="*/ 1089 h 1092"/>
                  <a:gd name="T32" fmla="*/ 40 w 875"/>
                  <a:gd name="T33" fmla="*/ 1081 h 1092"/>
                  <a:gd name="T34" fmla="*/ 205 w 875"/>
                  <a:gd name="T35" fmla="*/ 1024 h 1092"/>
                  <a:gd name="T36" fmla="*/ 357 w 875"/>
                  <a:gd name="T37" fmla="*/ 957 h 1092"/>
                  <a:gd name="T38" fmla="*/ 520 w 875"/>
                  <a:gd name="T39" fmla="*/ 868 h 1092"/>
                  <a:gd name="T40" fmla="*/ 599 w 875"/>
                  <a:gd name="T41" fmla="*/ 813 h 1092"/>
                  <a:gd name="T42" fmla="*/ 672 w 875"/>
                  <a:gd name="T43" fmla="*/ 751 h 1092"/>
                  <a:gd name="T44" fmla="*/ 739 w 875"/>
                  <a:gd name="T45" fmla="*/ 683 h 1092"/>
                  <a:gd name="T46" fmla="*/ 794 w 875"/>
                  <a:gd name="T47" fmla="*/ 607 h 1092"/>
                  <a:gd name="T48" fmla="*/ 837 w 875"/>
                  <a:gd name="T49" fmla="*/ 524 h 1092"/>
                  <a:gd name="T50" fmla="*/ 867 w 875"/>
                  <a:gd name="T51" fmla="*/ 434 h 1092"/>
                  <a:gd name="T52" fmla="*/ 875 w 875"/>
                  <a:gd name="T53" fmla="*/ 339 h 1092"/>
                  <a:gd name="T54" fmla="*/ 870 w 875"/>
                  <a:gd name="T55" fmla="*/ 258 h 1092"/>
                  <a:gd name="T56" fmla="*/ 851 w 875"/>
                  <a:gd name="T57" fmla="*/ 174 h 1092"/>
                  <a:gd name="T58" fmla="*/ 851 w 875"/>
                  <a:gd name="T59" fmla="*/ 212 h 1092"/>
                  <a:gd name="T60" fmla="*/ 867 w 875"/>
                  <a:gd name="T61" fmla="*/ 299 h 1092"/>
                  <a:gd name="T62" fmla="*/ 865 w 875"/>
                  <a:gd name="T63" fmla="*/ 388 h 1092"/>
                  <a:gd name="T64" fmla="*/ 845 w 875"/>
                  <a:gd name="T65" fmla="*/ 477 h 1092"/>
                  <a:gd name="T66" fmla="*/ 809 w 875"/>
                  <a:gd name="T67" fmla="*/ 564 h 1092"/>
                  <a:gd name="T68" fmla="*/ 761 w 875"/>
                  <a:gd name="T69" fmla="*/ 640 h 1092"/>
                  <a:gd name="T70" fmla="*/ 701 w 875"/>
                  <a:gd name="T71" fmla="*/ 710 h 1092"/>
                  <a:gd name="T72" fmla="*/ 631 w 875"/>
                  <a:gd name="T73" fmla="*/ 776 h 1092"/>
                  <a:gd name="T74" fmla="*/ 555 w 875"/>
                  <a:gd name="T75" fmla="*/ 835 h 1092"/>
                  <a:gd name="T76" fmla="*/ 436 w 875"/>
                  <a:gd name="T77" fmla="*/ 908 h 1092"/>
                  <a:gd name="T78" fmla="*/ 276 w 875"/>
                  <a:gd name="T79" fmla="*/ 986 h 1092"/>
                  <a:gd name="T80" fmla="*/ 137 w 875"/>
                  <a:gd name="T81" fmla="*/ 1040 h 1092"/>
                  <a:gd name="T82" fmla="*/ 118 w 875"/>
                  <a:gd name="T83" fmla="*/ 1030 h 1092"/>
                  <a:gd name="T84" fmla="*/ 249 w 875"/>
                  <a:gd name="T85" fmla="*/ 943 h 1092"/>
                  <a:gd name="T86" fmla="*/ 355 w 875"/>
                  <a:gd name="T87" fmla="*/ 851 h 1092"/>
                  <a:gd name="T88" fmla="*/ 433 w 875"/>
                  <a:gd name="T89" fmla="*/ 759 h 1092"/>
                  <a:gd name="T90" fmla="*/ 493 w 875"/>
                  <a:gd name="T91" fmla="*/ 664 h 1092"/>
                  <a:gd name="T92" fmla="*/ 534 w 875"/>
                  <a:gd name="T93" fmla="*/ 569 h 1092"/>
                  <a:gd name="T94" fmla="*/ 558 w 875"/>
                  <a:gd name="T95" fmla="*/ 477 h 1092"/>
                  <a:gd name="T96" fmla="*/ 569 w 875"/>
                  <a:gd name="T97" fmla="*/ 388 h 1092"/>
                  <a:gd name="T98" fmla="*/ 566 w 875"/>
                  <a:gd name="T99" fmla="*/ 285 h 1092"/>
                  <a:gd name="T100" fmla="*/ 550 w 875"/>
                  <a:gd name="T101" fmla="*/ 177 h 1092"/>
                  <a:gd name="T102" fmla="*/ 525 w 875"/>
                  <a:gd name="T103" fmla="*/ 90 h 1092"/>
                  <a:gd name="T104" fmla="*/ 496 w 875"/>
                  <a:gd name="T105" fmla="*/ 12 h 1092"/>
                  <a:gd name="T106" fmla="*/ 656 w 875"/>
                  <a:gd name="T107" fmla="*/ 74 h 1092"/>
                  <a:gd name="T108" fmla="*/ 618 w 875"/>
                  <a:gd name="T109" fmla="*/ 52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5" h="1092">
                    <a:moveTo>
                      <a:pt x="487" y="0"/>
                    </a:moveTo>
                    <a:lnTo>
                      <a:pt x="482" y="4"/>
                    </a:lnTo>
                    <a:lnTo>
                      <a:pt x="482" y="7"/>
                    </a:lnTo>
                    <a:lnTo>
                      <a:pt x="485" y="7"/>
                    </a:lnTo>
                    <a:lnTo>
                      <a:pt x="485" y="9"/>
                    </a:lnTo>
                    <a:lnTo>
                      <a:pt x="485" y="7"/>
                    </a:lnTo>
                    <a:lnTo>
                      <a:pt x="482" y="7"/>
                    </a:lnTo>
                    <a:lnTo>
                      <a:pt x="496" y="33"/>
                    </a:lnTo>
                    <a:lnTo>
                      <a:pt x="515" y="82"/>
                    </a:lnTo>
                    <a:lnTo>
                      <a:pt x="525" y="115"/>
                    </a:lnTo>
                    <a:lnTo>
                      <a:pt x="536" y="153"/>
                    </a:lnTo>
                    <a:lnTo>
                      <a:pt x="544" y="195"/>
                    </a:lnTo>
                    <a:lnTo>
                      <a:pt x="552" y="242"/>
                    </a:lnTo>
                    <a:lnTo>
                      <a:pt x="558" y="294"/>
                    </a:lnTo>
                    <a:lnTo>
                      <a:pt x="560" y="348"/>
                    </a:lnTo>
                    <a:lnTo>
                      <a:pt x="558" y="391"/>
                    </a:lnTo>
                    <a:lnTo>
                      <a:pt x="555" y="434"/>
                    </a:lnTo>
                    <a:lnTo>
                      <a:pt x="547" y="480"/>
                    </a:lnTo>
                    <a:lnTo>
                      <a:pt x="536" y="526"/>
                    </a:lnTo>
                    <a:lnTo>
                      <a:pt x="522" y="574"/>
                    </a:lnTo>
                    <a:lnTo>
                      <a:pt x="503" y="621"/>
                    </a:lnTo>
                    <a:lnTo>
                      <a:pt x="479" y="670"/>
                    </a:lnTo>
                    <a:lnTo>
                      <a:pt x="452" y="718"/>
                    </a:lnTo>
                    <a:lnTo>
                      <a:pt x="417" y="767"/>
                    </a:lnTo>
                    <a:lnTo>
                      <a:pt x="379" y="813"/>
                    </a:lnTo>
                    <a:lnTo>
                      <a:pt x="332" y="861"/>
                    </a:lnTo>
                    <a:lnTo>
                      <a:pt x="282" y="908"/>
                    </a:lnTo>
                    <a:lnTo>
                      <a:pt x="222" y="953"/>
                    </a:lnTo>
                    <a:lnTo>
                      <a:pt x="156" y="997"/>
                    </a:lnTo>
                    <a:lnTo>
                      <a:pt x="81" y="1040"/>
                    </a:lnTo>
                    <a:lnTo>
                      <a:pt x="0" y="1084"/>
                    </a:lnTo>
                    <a:lnTo>
                      <a:pt x="0" y="1089"/>
                    </a:lnTo>
                    <a:lnTo>
                      <a:pt x="2" y="1092"/>
                    </a:lnTo>
                    <a:lnTo>
                      <a:pt x="40" y="1081"/>
                    </a:lnTo>
                    <a:lnTo>
                      <a:pt x="141" y="1049"/>
                    </a:lnTo>
                    <a:lnTo>
                      <a:pt x="205" y="1024"/>
                    </a:lnTo>
                    <a:lnTo>
                      <a:pt x="278" y="995"/>
                    </a:lnTo>
                    <a:lnTo>
                      <a:pt x="357" y="957"/>
                    </a:lnTo>
                    <a:lnTo>
                      <a:pt x="438" y="916"/>
                    </a:lnTo>
                    <a:lnTo>
                      <a:pt x="520" y="868"/>
                    </a:lnTo>
                    <a:lnTo>
                      <a:pt x="560" y="840"/>
                    </a:lnTo>
                    <a:lnTo>
                      <a:pt x="599" y="813"/>
                    </a:lnTo>
                    <a:lnTo>
                      <a:pt x="637" y="781"/>
                    </a:lnTo>
                    <a:lnTo>
                      <a:pt x="672" y="751"/>
                    </a:lnTo>
                    <a:lnTo>
                      <a:pt x="707" y="718"/>
                    </a:lnTo>
                    <a:lnTo>
                      <a:pt x="739" y="683"/>
                    </a:lnTo>
                    <a:lnTo>
                      <a:pt x="769" y="645"/>
                    </a:lnTo>
                    <a:lnTo>
                      <a:pt x="794" y="607"/>
                    </a:lnTo>
                    <a:lnTo>
                      <a:pt x="818" y="567"/>
                    </a:lnTo>
                    <a:lnTo>
                      <a:pt x="837" y="524"/>
                    </a:lnTo>
                    <a:lnTo>
                      <a:pt x="853" y="480"/>
                    </a:lnTo>
                    <a:lnTo>
                      <a:pt x="867" y="434"/>
                    </a:lnTo>
                    <a:lnTo>
                      <a:pt x="872" y="388"/>
                    </a:lnTo>
                    <a:lnTo>
                      <a:pt x="875" y="339"/>
                    </a:lnTo>
                    <a:lnTo>
                      <a:pt x="875" y="299"/>
                    </a:lnTo>
                    <a:lnTo>
                      <a:pt x="870" y="258"/>
                    </a:lnTo>
                    <a:lnTo>
                      <a:pt x="861" y="218"/>
                    </a:lnTo>
                    <a:lnTo>
                      <a:pt x="851" y="174"/>
                    </a:lnTo>
                    <a:lnTo>
                      <a:pt x="840" y="166"/>
                    </a:lnTo>
                    <a:lnTo>
                      <a:pt x="851" y="212"/>
                    </a:lnTo>
                    <a:lnTo>
                      <a:pt x="861" y="256"/>
                    </a:lnTo>
                    <a:lnTo>
                      <a:pt x="867" y="299"/>
                    </a:lnTo>
                    <a:lnTo>
                      <a:pt x="867" y="339"/>
                    </a:lnTo>
                    <a:lnTo>
                      <a:pt x="865" y="388"/>
                    </a:lnTo>
                    <a:lnTo>
                      <a:pt x="858" y="434"/>
                    </a:lnTo>
                    <a:lnTo>
                      <a:pt x="845" y="477"/>
                    </a:lnTo>
                    <a:lnTo>
                      <a:pt x="832" y="520"/>
                    </a:lnTo>
                    <a:lnTo>
                      <a:pt x="809" y="564"/>
                    </a:lnTo>
                    <a:lnTo>
                      <a:pt x="788" y="602"/>
                    </a:lnTo>
                    <a:lnTo>
                      <a:pt x="761" y="640"/>
                    </a:lnTo>
                    <a:lnTo>
                      <a:pt x="731" y="678"/>
                    </a:lnTo>
                    <a:lnTo>
                      <a:pt x="701" y="710"/>
                    </a:lnTo>
                    <a:lnTo>
                      <a:pt x="666" y="745"/>
                    </a:lnTo>
                    <a:lnTo>
                      <a:pt x="631" y="776"/>
                    </a:lnTo>
                    <a:lnTo>
                      <a:pt x="593" y="805"/>
                    </a:lnTo>
                    <a:lnTo>
                      <a:pt x="555" y="835"/>
                    </a:lnTo>
                    <a:lnTo>
                      <a:pt x="515" y="859"/>
                    </a:lnTo>
                    <a:lnTo>
                      <a:pt x="436" y="908"/>
                    </a:lnTo>
                    <a:lnTo>
                      <a:pt x="355" y="951"/>
                    </a:lnTo>
                    <a:lnTo>
                      <a:pt x="276" y="986"/>
                    </a:lnTo>
                    <a:lnTo>
                      <a:pt x="203" y="1016"/>
                    </a:lnTo>
                    <a:lnTo>
                      <a:pt x="137" y="1040"/>
                    </a:lnTo>
                    <a:lnTo>
                      <a:pt x="43" y="1070"/>
                    </a:lnTo>
                    <a:lnTo>
                      <a:pt x="118" y="1030"/>
                    </a:lnTo>
                    <a:lnTo>
                      <a:pt x="189" y="986"/>
                    </a:lnTo>
                    <a:lnTo>
                      <a:pt x="249" y="943"/>
                    </a:lnTo>
                    <a:lnTo>
                      <a:pt x="306" y="897"/>
                    </a:lnTo>
                    <a:lnTo>
                      <a:pt x="355" y="851"/>
                    </a:lnTo>
                    <a:lnTo>
                      <a:pt x="395" y="805"/>
                    </a:lnTo>
                    <a:lnTo>
                      <a:pt x="433" y="759"/>
                    </a:lnTo>
                    <a:lnTo>
                      <a:pt x="466" y="710"/>
                    </a:lnTo>
                    <a:lnTo>
                      <a:pt x="493" y="664"/>
                    </a:lnTo>
                    <a:lnTo>
                      <a:pt x="515" y="616"/>
                    </a:lnTo>
                    <a:lnTo>
                      <a:pt x="534" y="569"/>
                    </a:lnTo>
                    <a:lnTo>
                      <a:pt x="547" y="524"/>
                    </a:lnTo>
                    <a:lnTo>
                      <a:pt x="558" y="477"/>
                    </a:lnTo>
                    <a:lnTo>
                      <a:pt x="564" y="431"/>
                    </a:lnTo>
                    <a:lnTo>
                      <a:pt x="569" y="388"/>
                    </a:lnTo>
                    <a:lnTo>
                      <a:pt x="569" y="348"/>
                    </a:lnTo>
                    <a:lnTo>
                      <a:pt x="566" y="285"/>
                    </a:lnTo>
                    <a:lnTo>
                      <a:pt x="560" y="228"/>
                    </a:lnTo>
                    <a:lnTo>
                      <a:pt x="550" y="177"/>
                    </a:lnTo>
                    <a:lnTo>
                      <a:pt x="539" y="131"/>
                    </a:lnTo>
                    <a:lnTo>
                      <a:pt x="525" y="90"/>
                    </a:lnTo>
                    <a:lnTo>
                      <a:pt x="515" y="58"/>
                    </a:lnTo>
                    <a:lnTo>
                      <a:pt x="496" y="12"/>
                    </a:lnTo>
                    <a:lnTo>
                      <a:pt x="696" y="90"/>
                    </a:lnTo>
                    <a:lnTo>
                      <a:pt x="656" y="74"/>
                    </a:lnTo>
                    <a:lnTo>
                      <a:pt x="612" y="58"/>
                    </a:lnTo>
                    <a:lnTo>
                      <a:pt x="618" y="52"/>
                    </a:lnTo>
                    <a:lnTo>
                      <a:pt x="48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Freeform 693"/>
              <p:cNvSpPr>
                <a:spLocks/>
              </p:cNvSpPr>
              <p:nvPr/>
            </p:nvSpPr>
            <p:spPr bwMode="auto">
              <a:xfrm>
                <a:off x="2485" y="2082"/>
                <a:ext cx="15" cy="8"/>
              </a:xfrm>
              <a:custGeom>
                <a:avLst/>
                <a:gdLst>
                  <a:gd name="T0" fmla="*/ 6 w 239"/>
                  <a:gd name="T1" fmla="*/ 0 h 122"/>
                  <a:gd name="T2" fmla="*/ 0 w 239"/>
                  <a:gd name="T3" fmla="*/ 6 h 122"/>
                  <a:gd name="T4" fmla="*/ 44 w 239"/>
                  <a:gd name="T5" fmla="*/ 22 h 122"/>
                  <a:gd name="T6" fmla="*/ 84 w 239"/>
                  <a:gd name="T7" fmla="*/ 38 h 122"/>
                  <a:gd name="T8" fmla="*/ 220 w 239"/>
                  <a:gd name="T9" fmla="*/ 92 h 122"/>
                  <a:gd name="T10" fmla="*/ 228 w 239"/>
                  <a:gd name="T11" fmla="*/ 114 h 122"/>
                  <a:gd name="T12" fmla="*/ 239 w 239"/>
                  <a:gd name="T13" fmla="*/ 122 h 122"/>
                  <a:gd name="T14" fmla="*/ 225 w 239"/>
                  <a:gd name="T15" fmla="*/ 87 h 122"/>
                  <a:gd name="T16" fmla="*/ 222 w 239"/>
                  <a:gd name="T17" fmla="*/ 84 h 122"/>
                  <a:gd name="T18" fmla="*/ 6 w 239"/>
                  <a:gd name="T1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9" h="122">
                    <a:moveTo>
                      <a:pt x="6" y="0"/>
                    </a:moveTo>
                    <a:lnTo>
                      <a:pt x="0" y="6"/>
                    </a:lnTo>
                    <a:lnTo>
                      <a:pt x="44" y="22"/>
                    </a:lnTo>
                    <a:lnTo>
                      <a:pt x="84" y="38"/>
                    </a:lnTo>
                    <a:lnTo>
                      <a:pt x="220" y="92"/>
                    </a:lnTo>
                    <a:lnTo>
                      <a:pt x="228" y="114"/>
                    </a:lnTo>
                    <a:lnTo>
                      <a:pt x="239" y="122"/>
                    </a:lnTo>
                    <a:lnTo>
                      <a:pt x="225" y="87"/>
                    </a:lnTo>
                    <a:lnTo>
                      <a:pt x="222" y="84"/>
                    </a:lnTo>
                    <a:lnTo>
                      <a:pt x="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Freeform 694"/>
              <p:cNvSpPr>
                <a:spLocks/>
              </p:cNvSpPr>
              <p:nvPr/>
            </p:nvSpPr>
            <p:spPr bwMode="auto">
              <a:xfrm>
                <a:off x="2931" y="1966"/>
                <a:ext cx="37" cy="96"/>
              </a:xfrm>
              <a:custGeom>
                <a:avLst/>
                <a:gdLst>
                  <a:gd name="T0" fmla="*/ 354 w 585"/>
                  <a:gd name="T1" fmla="*/ 0 h 1539"/>
                  <a:gd name="T2" fmla="*/ 268 w 585"/>
                  <a:gd name="T3" fmla="*/ 36 h 1539"/>
                  <a:gd name="T4" fmla="*/ 178 w 585"/>
                  <a:gd name="T5" fmla="*/ 77 h 1539"/>
                  <a:gd name="T6" fmla="*/ 0 w 585"/>
                  <a:gd name="T7" fmla="*/ 160 h 1539"/>
                  <a:gd name="T8" fmla="*/ 37 w 585"/>
                  <a:gd name="T9" fmla="*/ 209 h 1539"/>
                  <a:gd name="T10" fmla="*/ 75 w 585"/>
                  <a:gd name="T11" fmla="*/ 261 h 1539"/>
                  <a:gd name="T12" fmla="*/ 110 w 585"/>
                  <a:gd name="T13" fmla="*/ 310 h 1539"/>
                  <a:gd name="T14" fmla="*/ 143 w 585"/>
                  <a:gd name="T15" fmla="*/ 361 h 1539"/>
                  <a:gd name="T16" fmla="*/ 173 w 585"/>
                  <a:gd name="T17" fmla="*/ 412 h 1539"/>
                  <a:gd name="T18" fmla="*/ 203 w 585"/>
                  <a:gd name="T19" fmla="*/ 466 h 1539"/>
                  <a:gd name="T20" fmla="*/ 230 w 585"/>
                  <a:gd name="T21" fmla="*/ 518 h 1539"/>
                  <a:gd name="T22" fmla="*/ 257 w 585"/>
                  <a:gd name="T23" fmla="*/ 572 h 1539"/>
                  <a:gd name="T24" fmla="*/ 303 w 585"/>
                  <a:gd name="T25" fmla="*/ 678 h 1539"/>
                  <a:gd name="T26" fmla="*/ 342 w 585"/>
                  <a:gd name="T27" fmla="*/ 783 h 1539"/>
                  <a:gd name="T28" fmla="*/ 377 w 585"/>
                  <a:gd name="T29" fmla="*/ 886 h 1539"/>
                  <a:gd name="T30" fmla="*/ 404 w 585"/>
                  <a:gd name="T31" fmla="*/ 986 h 1539"/>
                  <a:gd name="T32" fmla="*/ 428 w 585"/>
                  <a:gd name="T33" fmla="*/ 1082 h 1539"/>
                  <a:gd name="T34" fmla="*/ 446 w 585"/>
                  <a:gd name="T35" fmla="*/ 1173 h 1539"/>
                  <a:gd name="T36" fmla="*/ 460 w 585"/>
                  <a:gd name="T37" fmla="*/ 1257 h 1539"/>
                  <a:gd name="T38" fmla="*/ 471 w 585"/>
                  <a:gd name="T39" fmla="*/ 1333 h 1539"/>
                  <a:gd name="T40" fmla="*/ 479 w 585"/>
                  <a:gd name="T41" fmla="*/ 1400 h 1539"/>
                  <a:gd name="T42" fmla="*/ 488 w 585"/>
                  <a:gd name="T43" fmla="*/ 1458 h 1539"/>
                  <a:gd name="T44" fmla="*/ 493 w 585"/>
                  <a:gd name="T45" fmla="*/ 1539 h 1539"/>
                  <a:gd name="T46" fmla="*/ 514 w 585"/>
                  <a:gd name="T47" fmla="*/ 1442 h 1539"/>
                  <a:gd name="T48" fmla="*/ 533 w 585"/>
                  <a:gd name="T49" fmla="*/ 1346 h 1539"/>
                  <a:gd name="T50" fmla="*/ 550 w 585"/>
                  <a:gd name="T51" fmla="*/ 1254 h 1539"/>
                  <a:gd name="T52" fmla="*/ 563 w 585"/>
                  <a:gd name="T53" fmla="*/ 1167 h 1539"/>
                  <a:gd name="T54" fmla="*/ 572 w 585"/>
                  <a:gd name="T55" fmla="*/ 1084 h 1539"/>
                  <a:gd name="T56" fmla="*/ 580 w 585"/>
                  <a:gd name="T57" fmla="*/ 1000 h 1539"/>
                  <a:gd name="T58" fmla="*/ 582 w 585"/>
                  <a:gd name="T59" fmla="*/ 922 h 1539"/>
                  <a:gd name="T60" fmla="*/ 585 w 585"/>
                  <a:gd name="T61" fmla="*/ 846 h 1539"/>
                  <a:gd name="T62" fmla="*/ 582 w 585"/>
                  <a:gd name="T63" fmla="*/ 772 h 1539"/>
                  <a:gd name="T64" fmla="*/ 580 w 585"/>
                  <a:gd name="T65" fmla="*/ 705 h 1539"/>
                  <a:gd name="T66" fmla="*/ 575 w 585"/>
                  <a:gd name="T67" fmla="*/ 637 h 1539"/>
                  <a:gd name="T68" fmla="*/ 566 w 585"/>
                  <a:gd name="T69" fmla="*/ 572 h 1539"/>
                  <a:gd name="T70" fmla="*/ 556 w 585"/>
                  <a:gd name="T71" fmla="*/ 510 h 1539"/>
                  <a:gd name="T72" fmla="*/ 545 w 585"/>
                  <a:gd name="T73" fmla="*/ 453 h 1539"/>
                  <a:gd name="T74" fmla="*/ 531 w 585"/>
                  <a:gd name="T75" fmla="*/ 397 h 1539"/>
                  <a:gd name="T76" fmla="*/ 514 w 585"/>
                  <a:gd name="T77" fmla="*/ 343 h 1539"/>
                  <a:gd name="T78" fmla="*/ 498 w 585"/>
                  <a:gd name="T79" fmla="*/ 291 h 1539"/>
                  <a:gd name="T80" fmla="*/ 483 w 585"/>
                  <a:gd name="T81" fmla="*/ 242 h 1539"/>
                  <a:gd name="T82" fmla="*/ 463 w 585"/>
                  <a:gd name="T83" fmla="*/ 196 h 1539"/>
                  <a:gd name="T84" fmla="*/ 444 w 585"/>
                  <a:gd name="T85" fmla="*/ 153 h 1539"/>
                  <a:gd name="T86" fmla="*/ 422 w 585"/>
                  <a:gd name="T87" fmla="*/ 112 h 1539"/>
                  <a:gd name="T88" fmla="*/ 401 w 585"/>
                  <a:gd name="T89" fmla="*/ 71 h 1539"/>
                  <a:gd name="T90" fmla="*/ 354 w 585"/>
                  <a:gd name="T91" fmla="*/ 0 h 1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5" h="1539">
                    <a:moveTo>
                      <a:pt x="354" y="0"/>
                    </a:moveTo>
                    <a:lnTo>
                      <a:pt x="268" y="36"/>
                    </a:lnTo>
                    <a:lnTo>
                      <a:pt x="178" y="77"/>
                    </a:lnTo>
                    <a:lnTo>
                      <a:pt x="0" y="160"/>
                    </a:lnTo>
                    <a:lnTo>
                      <a:pt x="37" y="209"/>
                    </a:lnTo>
                    <a:lnTo>
                      <a:pt x="75" y="261"/>
                    </a:lnTo>
                    <a:lnTo>
                      <a:pt x="110" y="310"/>
                    </a:lnTo>
                    <a:lnTo>
                      <a:pt x="143" y="361"/>
                    </a:lnTo>
                    <a:lnTo>
                      <a:pt x="173" y="412"/>
                    </a:lnTo>
                    <a:lnTo>
                      <a:pt x="203" y="466"/>
                    </a:lnTo>
                    <a:lnTo>
                      <a:pt x="230" y="518"/>
                    </a:lnTo>
                    <a:lnTo>
                      <a:pt x="257" y="572"/>
                    </a:lnTo>
                    <a:lnTo>
                      <a:pt x="303" y="678"/>
                    </a:lnTo>
                    <a:lnTo>
                      <a:pt x="342" y="783"/>
                    </a:lnTo>
                    <a:lnTo>
                      <a:pt x="377" y="886"/>
                    </a:lnTo>
                    <a:lnTo>
                      <a:pt x="404" y="986"/>
                    </a:lnTo>
                    <a:lnTo>
                      <a:pt x="428" y="1082"/>
                    </a:lnTo>
                    <a:lnTo>
                      <a:pt x="446" y="1173"/>
                    </a:lnTo>
                    <a:lnTo>
                      <a:pt x="460" y="1257"/>
                    </a:lnTo>
                    <a:lnTo>
                      <a:pt x="471" y="1333"/>
                    </a:lnTo>
                    <a:lnTo>
                      <a:pt x="479" y="1400"/>
                    </a:lnTo>
                    <a:lnTo>
                      <a:pt x="488" y="1458"/>
                    </a:lnTo>
                    <a:lnTo>
                      <a:pt x="493" y="1539"/>
                    </a:lnTo>
                    <a:lnTo>
                      <a:pt x="514" y="1442"/>
                    </a:lnTo>
                    <a:lnTo>
                      <a:pt x="533" y="1346"/>
                    </a:lnTo>
                    <a:lnTo>
                      <a:pt x="550" y="1254"/>
                    </a:lnTo>
                    <a:lnTo>
                      <a:pt x="563" y="1167"/>
                    </a:lnTo>
                    <a:lnTo>
                      <a:pt x="572" y="1084"/>
                    </a:lnTo>
                    <a:lnTo>
                      <a:pt x="580" y="1000"/>
                    </a:lnTo>
                    <a:lnTo>
                      <a:pt x="582" y="922"/>
                    </a:lnTo>
                    <a:lnTo>
                      <a:pt x="585" y="846"/>
                    </a:lnTo>
                    <a:lnTo>
                      <a:pt x="582" y="772"/>
                    </a:lnTo>
                    <a:lnTo>
                      <a:pt x="580" y="705"/>
                    </a:lnTo>
                    <a:lnTo>
                      <a:pt x="575" y="637"/>
                    </a:lnTo>
                    <a:lnTo>
                      <a:pt x="566" y="572"/>
                    </a:lnTo>
                    <a:lnTo>
                      <a:pt x="556" y="510"/>
                    </a:lnTo>
                    <a:lnTo>
                      <a:pt x="545" y="453"/>
                    </a:lnTo>
                    <a:lnTo>
                      <a:pt x="531" y="397"/>
                    </a:lnTo>
                    <a:lnTo>
                      <a:pt x="514" y="343"/>
                    </a:lnTo>
                    <a:lnTo>
                      <a:pt x="498" y="291"/>
                    </a:lnTo>
                    <a:lnTo>
                      <a:pt x="483" y="242"/>
                    </a:lnTo>
                    <a:lnTo>
                      <a:pt x="463" y="196"/>
                    </a:lnTo>
                    <a:lnTo>
                      <a:pt x="444" y="153"/>
                    </a:lnTo>
                    <a:lnTo>
                      <a:pt x="422" y="112"/>
                    </a:lnTo>
                    <a:lnTo>
                      <a:pt x="401" y="71"/>
                    </a:lnTo>
                    <a:lnTo>
                      <a:pt x="35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Freeform 695"/>
              <p:cNvSpPr>
                <a:spLocks/>
              </p:cNvSpPr>
              <p:nvPr/>
            </p:nvSpPr>
            <p:spPr bwMode="auto">
              <a:xfrm>
                <a:off x="2925" y="1953"/>
                <a:ext cx="18" cy="3"/>
              </a:xfrm>
              <a:custGeom>
                <a:avLst/>
                <a:gdLst>
                  <a:gd name="T0" fmla="*/ 282 w 287"/>
                  <a:gd name="T1" fmla="*/ 0 h 52"/>
                  <a:gd name="T2" fmla="*/ 193 w 287"/>
                  <a:gd name="T3" fmla="*/ 14 h 52"/>
                  <a:gd name="T4" fmla="*/ 116 w 287"/>
                  <a:gd name="T5" fmla="*/ 28 h 52"/>
                  <a:gd name="T6" fmla="*/ 0 w 287"/>
                  <a:gd name="T7" fmla="*/ 52 h 52"/>
                  <a:gd name="T8" fmla="*/ 92 w 287"/>
                  <a:gd name="T9" fmla="*/ 35 h 52"/>
                  <a:gd name="T10" fmla="*/ 181 w 287"/>
                  <a:gd name="T11" fmla="*/ 19 h 52"/>
                  <a:gd name="T12" fmla="*/ 287 w 287"/>
                  <a:gd name="T13" fmla="*/ 3 h 52"/>
                  <a:gd name="T14" fmla="*/ 285 w 287"/>
                  <a:gd name="T15" fmla="*/ 0 h 52"/>
                  <a:gd name="T16" fmla="*/ 282 w 287"/>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52">
                    <a:moveTo>
                      <a:pt x="282" y="0"/>
                    </a:moveTo>
                    <a:lnTo>
                      <a:pt x="193" y="14"/>
                    </a:lnTo>
                    <a:lnTo>
                      <a:pt x="116" y="28"/>
                    </a:lnTo>
                    <a:lnTo>
                      <a:pt x="0" y="52"/>
                    </a:lnTo>
                    <a:lnTo>
                      <a:pt x="92" y="35"/>
                    </a:lnTo>
                    <a:lnTo>
                      <a:pt x="181" y="19"/>
                    </a:lnTo>
                    <a:lnTo>
                      <a:pt x="287" y="3"/>
                    </a:lnTo>
                    <a:lnTo>
                      <a:pt x="285" y="0"/>
                    </a:lnTo>
                    <a:lnTo>
                      <a:pt x="282"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9" name="Freeform 696"/>
              <p:cNvSpPr>
                <a:spLocks/>
              </p:cNvSpPr>
              <p:nvPr/>
            </p:nvSpPr>
            <p:spPr bwMode="auto">
              <a:xfrm>
                <a:off x="2930" y="1966"/>
                <a:ext cx="38" cy="98"/>
              </a:xfrm>
              <a:custGeom>
                <a:avLst/>
                <a:gdLst>
                  <a:gd name="T0" fmla="*/ 362 w 602"/>
                  <a:gd name="T1" fmla="*/ 2 h 1573"/>
                  <a:gd name="T2" fmla="*/ 430 w 602"/>
                  <a:gd name="T3" fmla="*/ 114 h 1573"/>
                  <a:gd name="T4" fmla="*/ 471 w 602"/>
                  <a:gd name="T5" fmla="*/ 198 h 1573"/>
                  <a:gd name="T6" fmla="*/ 506 w 602"/>
                  <a:gd name="T7" fmla="*/ 293 h 1573"/>
                  <a:gd name="T8" fmla="*/ 539 w 602"/>
                  <a:gd name="T9" fmla="*/ 399 h 1573"/>
                  <a:gd name="T10" fmla="*/ 564 w 602"/>
                  <a:gd name="T11" fmla="*/ 512 h 1573"/>
                  <a:gd name="T12" fmla="*/ 583 w 602"/>
                  <a:gd name="T13" fmla="*/ 639 h 1573"/>
                  <a:gd name="T14" fmla="*/ 590 w 602"/>
                  <a:gd name="T15" fmla="*/ 774 h 1573"/>
                  <a:gd name="T16" fmla="*/ 590 w 602"/>
                  <a:gd name="T17" fmla="*/ 924 h 1573"/>
                  <a:gd name="T18" fmla="*/ 580 w 602"/>
                  <a:gd name="T19" fmla="*/ 1086 h 1573"/>
                  <a:gd name="T20" fmla="*/ 558 w 602"/>
                  <a:gd name="T21" fmla="*/ 1256 h 1573"/>
                  <a:gd name="T22" fmla="*/ 522 w 602"/>
                  <a:gd name="T23" fmla="*/ 1444 h 1573"/>
                  <a:gd name="T24" fmla="*/ 496 w 602"/>
                  <a:gd name="T25" fmla="*/ 1460 h 1573"/>
                  <a:gd name="T26" fmla="*/ 479 w 602"/>
                  <a:gd name="T27" fmla="*/ 1335 h 1573"/>
                  <a:gd name="T28" fmla="*/ 454 w 602"/>
                  <a:gd name="T29" fmla="*/ 1175 h 1573"/>
                  <a:gd name="T30" fmla="*/ 412 w 602"/>
                  <a:gd name="T31" fmla="*/ 988 h 1573"/>
                  <a:gd name="T32" fmla="*/ 350 w 602"/>
                  <a:gd name="T33" fmla="*/ 785 h 1573"/>
                  <a:gd name="T34" fmla="*/ 265 w 602"/>
                  <a:gd name="T35" fmla="*/ 574 h 1573"/>
                  <a:gd name="T36" fmla="*/ 211 w 602"/>
                  <a:gd name="T37" fmla="*/ 468 h 1573"/>
                  <a:gd name="T38" fmla="*/ 151 w 602"/>
                  <a:gd name="T39" fmla="*/ 363 h 1573"/>
                  <a:gd name="T40" fmla="*/ 83 w 602"/>
                  <a:gd name="T41" fmla="*/ 263 h 1573"/>
                  <a:gd name="T42" fmla="*/ 8 w 602"/>
                  <a:gd name="T43" fmla="*/ 162 h 1573"/>
                  <a:gd name="T44" fmla="*/ 35 w 602"/>
                  <a:gd name="T45" fmla="*/ 211 h 1573"/>
                  <a:gd name="T46" fmla="*/ 103 w 602"/>
                  <a:gd name="T47" fmla="*/ 303 h 1573"/>
                  <a:gd name="T48" fmla="*/ 162 w 602"/>
                  <a:gd name="T49" fmla="*/ 399 h 1573"/>
                  <a:gd name="T50" fmla="*/ 240 w 602"/>
                  <a:gd name="T51" fmla="*/ 545 h 1573"/>
                  <a:gd name="T52" fmla="*/ 325 w 602"/>
                  <a:gd name="T53" fmla="*/ 742 h 1573"/>
                  <a:gd name="T54" fmla="*/ 388 w 602"/>
                  <a:gd name="T55" fmla="*/ 931 h 1573"/>
                  <a:gd name="T56" fmla="*/ 423 w 602"/>
                  <a:gd name="T57" fmla="*/ 1061 h 1573"/>
                  <a:gd name="T58" fmla="*/ 466 w 602"/>
                  <a:gd name="T59" fmla="*/ 1289 h 1573"/>
                  <a:gd name="T60" fmla="*/ 487 w 602"/>
                  <a:gd name="T61" fmla="*/ 1463 h 1573"/>
                  <a:gd name="T62" fmla="*/ 493 w 602"/>
                  <a:gd name="T63" fmla="*/ 1571 h 1573"/>
                  <a:gd name="T64" fmla="*/ 501 w 602"/>
                  <a:gd name="T65" fmla="*/ 1571 h 1573"/>
                  <a:gd name="T66" fmla="*/ 547 w 602"/>
                  <a:gd name="T67" fmla="*/ 1371 h 1573"/>
                  <a:gd name="T68" fmla="*/ 576 w 602"/>
                  <a:gd name="T69" fmla="*/ 1183 h 1573"/>
                  <a:gd name="T70" fmla="*/ 595 w 602"/>
                  <a:gd name="T71" fmla="*/ 1011 h 1573"/>
                  <a:gd name="T72" fmla="*/ 602 w 602"/>
                  <a:gd name="T73" fmla="*/ 848 h 1573"/>
                  <a:gd name="T74" fmla="*/ 595 w 602"/>
                  <a:gd name="T75" fmla="*/ 707 h 1573"/>
                  <a:gd name="T76" fmla="*/ 583 w 602"/>
                  <a:gd name="T77" fmla="*/ 574 h 1573"/>
                  <a:gd name="T78" fmla="*/ 560 w 602"/>
                  <a:gd name="T79" fmla="*/ 453 h 1573"/>
                  <a:gd name="T80" fmla="*/ 531 w 602"/>
                  <a:gd name="T81" fmla="*/ 345 h 1573"/>
                  <a:gd name="T82" fmla="*/ 498 w 602"/>
                  <a:gd name="T83" fmla="*/ 244 h 1573"/>
                  <a:gd name="T84" fmla="*/ 458 w 602"/>
                  <a:gd name="T85" fmla="*/ 152 h 1573"/>
                  <a:gd name="T86" fmla="*/ 417 w 602"/>
                  <a:gd name="T87" fmla="*/ 7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2" h="1573">
                    <a:moveTo>
                      <a:pt x="371" y="0"/>
                    </a:moveTo>
                    <a:lnTo>
                      <a:pt x="362" y="2"/>
                    </a:lnTo>
                    <a:lnTo>
                      <a:pt x="409" y="73"/>
                    </a:lnTo>
                    <a:lnTo>
                      <a:pt x="430" y="114"/>
                    </a:lnTo>
                    <a:lnTo>
                      <a:pt x="452" y="155"/>
                    </a:lnTo>
                    <a:lnTo>
                      <a:pt x="471" y="198"/>
                    </a:lnTo>
                    <a:lnTo>
                      <a:pt x="491" y="244"/>
                    </a:lnTo>
                    <a:lnTo>
                      <a:pt x="506" y="293"/>
                    </a:lnTo>
                    <a:lnTo>
                      <a:pt x="522" y="345"/>
                    </a:lnTo>
                    <a:lnTo>
                      <a:pt x="539" y="399"/>
                    </a:lnTo>
                    <a:lnTo>
                      <a:pt x="553" y="455"/>
                    </a:lnTo>
                    <a:lnTo>
                      <a:pt x="564" y="512"/>
                    </a:lnTo>
                    <a:lnTo>
                      <a:pt x="574" y="574"/>
                    </a:lnTo>
                    <a:lnTo>
                      <a:pt x="583" y="639"/>
                    </a:lnTo>
                    <a:lnTo>
                      <a:pt x="588" y="707"/>
                    </a:lnTo>
                    <a:lnTo>
                      <a:pt x="590" y="774"/>
                    </a:lnTo>
                    <a:lnTo>
                      <a:pt x="593" y="848"/>
                    </a:lnTo>
                    <a:lnTo>
                      <a:pt x="590" y="924"/>
                    </a:lnTo>
                    <a:lnTo>
                      <a:pt x="588" y="1002"/>
                    </a:lnTo>
                    <a:lnTo>
                      <a:pt x="580" y="1086"/>
                    </a:lnTo>
                    <a:lnTo>
                      <a:pt x="571" y="1169"/>
                    </a:lnTo>
                    <a:lnTo>
                      <a:pt x="558" y="1256"/>
                    </a:lnTo>
                    <a:lnTo>
                      <a:pt x="541" y="1348"/>
                    </a:lnTo>
                    <a:lnTo>
                      <a:pt x="522" y="1444"/>
                    </a:lnTo>
                    <a:lnTo>
                      <a:pt x="501" y="1541"/>
                    </a:lnTo>
                    <a:lnTo>
                      <a:pt x="496" y="1460"/>
                    </a:lnTo>
                    <a:lnTo>
                      <a:pt x="487" y="1402"/>
                    </a:lnTo>
                    <a:lnTo>
                      <a:pt x="479" y="1335"/>
                    </a:lnTo>
                    <a:lnTo>
                      <a:pt x="468" y="1259"/>
                    </a:lnTo>
                    <a:lnTo>
                      <a:pt x="454" y="1175"/>
                    </a:lnTo>
                    <a:lnTo>
                      <a:pt x="436" y="1084"/>
                    </a:lnTo>
                    <a:lnTo>
                      <a:pt x="412" y="988"/>
                    </a:lnTo>
                    <a:lnTo>
                      <a:pt x="385" y="888"/>
                    </a:lnTo>
                    <a:lnTo>
                      <a:pt x="350" y="785"/>
                    </a:lnTo>
                    <a:lnTo>
                      <a:pt x="311" y="680"/>
                    </a:lnTo>
                    <a:lnTo>
                      <a:pt x="265" y="574"/>
                    </a:lnTo>
                    <a:lnTo>
                      <a:pt x="238" y="520"/>
                    </a:lnTo>
                    <a:lnTo>
                      <a:pt x="211" y="468"/>
                    </a:lnTo>
                    <a:lnTo>
                      <a:pt x="181" y="414"/>
                    </a:lnTo>
                    <a:lnTo>
                      <a:pt x="151" y="363"/>
                    </a:lnTo>
                    <a:lnTo>
                      <a:pt x="118" y="312"/>
                    </a:lnTo>
                    <a:lnTo>
                      <a:pt x="83" y="263"/>
                    </a:lnTo>
                    <a:lnTo>
                      <a:pt x="45" y="211"/>
                    </a:lnTo>
                    <a:lnTo>
                      <a:pt x="8" y="162"/>
                    </a:lnTo>
                    <a:lnTo>
                      <a:pt x="0" y="168"/>
                    </a:lnTo>
                    <a:lnTo>
                      <a:pt x="35" y="211"/>
                    </a:lnTo>
                    <a:lnTo>
                      <a:pt x="70" y="258"/>
                    </a:lnTo>
                    <a:lnTo>
                      <a:pt x="103" y="303"/>
                    </a:lnTo>
                    <a:lnTo>
                      <a:pt x="135" y="352"/>
                    </a:lnTo>
                    <a:lnTo>
                      <a:pt x="162" y="399"/>
                    </a:lnTo>
                    <a:lnTo>
                      <a:pt x="192" y="447"/>
                    </a:lnTo>
                    <a:lnTo>
                      <a:pt x="240" y="545"/>
                    </a:lnTo>
                    <a:lnTo>
                      <a:pt x="287" y="644"/>
                    </a:lnTo>
                    <a:lnTo>
                      <a:pt x="325" y="742"/>
                    </a:lnTo>
                    <a:lnTo>
                      <a:pt x="360" y="837"/>
                    </a:lnTo>
                    <a:lnTo>
                      <a:pt x="388" y="931"/>
                    </a:lnTo>
                    <a:lnTo>
                      <a:pt x="406" y="997"/>
                    </a:lnTo>
                    <a:lnTo>
                      <a:pt x="423" y="1061"/>
                    </a:lnTo>
                    <a:lnTo>
                      <a:pt x="447" y="1181"/>
                    </a:lnTo>
                    <a:lnTo>
                      <a:pt x="466" y="1289"/>
                    </a:lnTo>
                    <a:lnTo>
                      <a:pt x="479" y="1383"/>
                    </a:lnTo>
                    <a:lnTo>
                      <a:pt x="487" y="1463"/>
                    </a:lnTo>
                    <a:lnTo>
                      <a:pt x="491" y="1519"/>
                    </a:lnTo>
                    <a:lnTo>
                      <a:pt x="493" y="1571"/>
                    </a:lnTo>
                    <a:lnTo>
                      <a:pt x="496" y="1573"/>
                    </a:lnTo>
                    <a:lnTo>
                      <a:pt x="501" y="1571"/>
                    </a:lnTo>
                    <a:lnTo>
                      <a:pt x="525" y="1468"/>
                    </a:lnTo>
                    <a:lnTo>
                      <a:pt x="547" y="1371"/>
                    </a:lnTo>
                    <a:lnTo>
                      <a:pt x="564" y="1275"/>
                    </a:lnTo>
                    <a:lnTo>
                      <a:pt x="576" y="1183"/>
                    </a:lnTo>
                    <a:lnTo>
                      <a:pt x="588" y="1094"/>
                    </a:lnTo>
                    <a:lnTo>
                      <a:pt x="595" y="1011"/>
                    </a:lnTo>
                    <a:lnTo>
                      <a:pt x="599" y="926"/>
                    </a:lnTo>
                    <a:lnTo>
                      <a:pt x="602" y="848"/>
                    </a:lnTo>
                    <a:lnTo>
                      <a:pt x="599" y="774"/>
                    </a:lnTo>
                    <a:lnTo>
                      <a:pt x="595" y="707"/>
                    </a:lnTo>
                    <a:lnTo>
                      <a:pt x="590" y="639"/>
                    </a:lnTo>
                    <a:lnTo>
                      <a:pt x="583" y="574"/>
                    </a:lnTo>
                    <a:lnTo>
                      <a:pt x="571" y="512"/>
                    </a:lnTo>
                    <a:lnTo>
                      <a:pt x="560" y="453"/>
                    </a:lnTo>
                    <a:lnTo>
                      <a:pt x="547" y="399"/>
                    </a:lnTo>
                    <a:lnTo>
                      <a:pt x="531" y="345"/>
                    </a:lnTo>
                    <a:lnTo>
                      <a:pt x="515" y="293"/>
                    </a:lnTo>
                    <a:lnTo>
                      <a:pt x="498" y="244"/>
                    </a:lnTo>
                    <a:lnTo>
                      <a:pt x="479" y="198"/>
                    </a:lnTo>
                    <a:lnTo>
                      <a:pt x="458" y="152"/>
                    </a:lnTo>
                    <a:lnTo>
                      <a:pt x="439" y="112"/>
                    </a:lnTo>
                    <a:lnTo>
                      <a:pt x="417" y="70"/>
                    </a:lnTo>
                    <a:lnTo>
                      <a:pt x="37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Freeform 697"/>
              <p:cNvSpPr>
                <a:spLocks/>
              </p:cNvSpPr>
              <p:nvPr/>
            </p:nvSpPr>
            <p:spPr bwMode="auto">
              <a:xfrm>
                <a:off x="2912" y="1955"/>
                <a:ext cx="19" cy="4"/>
              </a:xfrm>
              <a:custGeom>
                <a:avLst/>
                <a:gdLst>
                  <a:gd name="T0" fmla="*/ 301 w 301"/>
                  <a:gd name="T1" fmla="*/ 0 h 66"/>
                  <a:gd name="T2" fmla="*/ 209 w 301"/>
                  <a:gd name="T3" fmla="*/ 17 h 66"/>
                  <a:gd name="T4" fmla="*/ 155 w 301"/>
                  <a:gd name="T5" fmla="*/ 31 h 66"/>
                  <a:gd name="T6" fmla="*/ 136 w 301"/>
                  <a:gd name="T7" fmla="*/ 36 h 66"/>
                  <a:gd name="T8" fmla="*/ 3 w 301"/>
                  <a:gd name="T9" fmla="*/ 60 h 66"/>
                  <a:gd name="T10" fmla="*/ 0 w 301"/>
                  <a:gd name="T11" fmla="*/ 62 h 66"/>
                  <a:gd name="T12" fmla="*/ 0 w 301"/>
                  <a:gd name="T13" fmla="*/ 66 h 66"/>
                  <a:gd name="T14" fmla="*/ 136 w 301"/>
                  <a:gd name="T15" fmla="*/ 38 h 66"/>
                  <a:gd name="T16" fmla="*/ 179 w 301"/>
                  <a:gd name="T17" fmla="*/ 28 h 66"/>
                  <a:gd name="T18" fmla="*/ 231 w 301"/>
                  <a:gd name="T19" fmla="*/ 14 h 66"/>
                  <a:gd name="T20" fmla="*/ 301 w 301"/>
                  <a:gd name="T2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66">
                    <a:moveTo>
                      <a:pt x="301" y="0"/>
                    </a:moveTo>
                    <a:lnTo>
                      <a:pt x="209" y="17"/>
                    </a:lnTo>
                    <a:lnTo>
                      <a:pt x="155" y="31"/>
                    </a:lnTo>
                    <a:lnTo>
                      <a:pt x="136" y="36"/>
                    </a:lnTo>
                    <a:lnTo>
                      <a:pt x="3" y="60"/>
                    </a:lnTo>
                    <a:lnTo>
                      <a:pt x="0" y="62"/>
                    </a:lnTo>
                    <a:lnTo>
                      <a:pt x="0" y="66"/>
                    </a:lnTo>
                    <a:lnTo>
                      <a:pt x="136" y="38"/>
                    </a:lnTo>
                    <a:lnTo>
                      <a:pt x="179" y="28"/>
                    </a:lnTo>
                    <a:lnTo>
                      <a:pt x="231" y="14"/>
                    </a:lnTo>
                    <a:lnTo>
                      <a:pt x="301"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Freeform 698"/>
              <p:cNvSpPr>
                <a:spLocks/>
              </p:cNvSpPr>
              <p:nvPr/>
            </p:nvSpPr>
            <p:spPr bwMode="auto">
              <a:xfrm>
                <a:off x="2985" y="1958"/>
                <a:ext cx="43" cy="113"/>
              </a:xfrm>
              <a:custGeom>
                <a:avLst/>
                <a:gdLst>
                  <a:gd name="T0" fmla="*/ 139 w 684"/>
                  <a:gd name="T1" fmla="*/ 0 h 1822"/>
                  <a:gd name="T2" fmla="*/ 71 w 684"/>
                  <a:gd name="T3" fmla="*/ 2 h 1822"/>
                  <a:gd name="T4" fmla="*/ 0 w 684"/>
                  <a:gd name="T5" fmla="*/ 6 h 1822"/>
                  <a:gd name="T6" fmla="*/ 35 w 684"/>
                  <a:gd name="T7" fmla="*/ 41 h 1822"/>
                  <a:gd name="T8" fmla="*/ 66 w 684"/>
                  <a:gd name="T9" fmla="*/ 79 h 1822"/>
                  <a:gd name="T10" fmla="*/ 96 w 684"/>
                  <a:gd name="T11" fmla="*/ 117 h 1822"/>
                  <a:gd name="T12" fmla="*/ 125 w 684"/>
                  <a:gd name="T13" fmla="*/ 154 h 1822"/>
                  <a:gd name="T14" fmla="*/ 152 w 684"/>
                  <a:gd name="T15" fmla="*/ 195 h 1822"/>
                  <a:gd name="T16" fmla="*/ 176 w 684"/>
                  <a:gd name="T17" fmla="*/ 235 h 1822"/>
                  <a:gd name="T18" fmla="*/ 223 w 684"/>
                  <a:gd name="T19" fmla="*/ 317 h 1822"/>
                  <a:gd name="T20" fmla="*/ 266 w 684"/>
                  <a:gd name="T21" fmla="*/ 401 h 1822"/>
                  <a:gd name="T22" fmla="*/ 301 w 684"/>
                  <a:gd name="T23" fmla="*/ 484 h 1822"/>
                  <a:gd name="T24" fmla="*/ 331 w 684"/>
                  <a:gd name="T25" fmla="*/ 571 h 1822"/>
                  <a:gd name="T26" fmla="*/ 359 w 684"/>
                  <a:gd name="T27" fmla="*/ 658 h 1822"/>
                  <a:gd name="T28" fmla="*/ 380 w 684"/>
                  <a:gd name="T29" fmla="*/ 747 h 1822"/>
                  <a:gd name="T30" fmla="*/ 399 w 684"/>
                  <a:gd name="T31" fmla="*/ 834 h 1822"/>
                  <a:gd name="T32" fmla="*/ 415 w 684"/>
                  <a:gd name="T33" fmla="*/ 921 h 1822"/>
                  <a:gd name="T34" fmla="*/ 427 w 684"/>
                  <a:gd name="T35" fmla="*/ 1004 h 1822"/>
                  <a:gd name="T36" fmla="*/ 434 w 684"/>
                  <a:gd name="T37" fmla="*/ 1089 h 1822"/>
                  <a:gd name="T38" fmla="*/ 439 w 684"/>
                  <a:gd name="T39" fmla="*/ 1173 h 1822"/>
                  <a:gd name="T40" fmla="*/ 442 w 684"/>
                  <a:gd name="T41" fmla="*/ 1251 h 1822"/>
                  <a:gd name="T42" fmla="*/ 442 w 684"/>
                  <a:gd name="T43" fmla="*/ 1326 h 1822"/>
                  <a:gd name="T44" fmla="*/ 442 w 684"/>
                  <a:gd name="T45" fmla="*/ 1413 h 1822"/>
                  <a:gd name="T46" fmla="*/ 439 w 684"/>
                  <a:gd name="T47" fmla="*/ 1494 h 1822"/>
                  <a:gd name="T48" fmla="*/ 434 w 684"/>
                  <a:gd name="T49" fmla="*/ 1571 h 1822"/>
                  <a:gd name="T50" fmla="*/ 429 w 684"/>
                  <a:gd name="T51" fmla="*/ 1638 h 1822"/>
                  <a:gd name="T52" fmla="*/ 415 w 684"/>
                  <a:gd name="T53" fmla="*/ 1749 h 1822"/>
                  <a:gd name="T54" fmla="*/ 402 w 684"/>
                  <a:gd name="T55" fmla="*/ 1822 h 1822"/>
                  <a:gd name="T56" fmla="*/ 439 w 684"/>
                  <a:gd name="T57" fmla="*/ 1741 h 1822"/>
                  <a:gd name="T58" fmla="*/ 475 w 684"/>
                  <a:gd name="T59" fmla="*/ 1663 h 1822"/>
                  <a:gd name="T60" fmla="*/ 507 w 684"/>
                  <a:gd name="T61" fmla="*/ 1583 h 1822"/>
                  <a:gd name="T62" fmla="*/ 535 w 684"/>
                  <a:gd name="T63" fmla="*/ 1508 h 1822"/>
                  <a:gd name="T64" fmla="*/ 562 w 684"/>
                  <a:gd name="T65" fmla="*/ 1435 h 1822"/>
                  <a:gd name="T66" fmla="*/ 583 w 684"/>
                  <a:gd name="T67" fmla="*/ 1362 h 1822"/>
                  <a:gd name="T68" fmla="*/ 605 w 684"/>
                  <a:gd name="T69" fmla="*/ 1291 h 1822"/>
                  <a:gd name="T70" fmla="*/ 622 w 684"/>
                  <a:gd name="T71" fmla="*/ 1221 h 1822"/>
                  <a:gd name="T72" fmla="*/ 637 w 684"/>
                  <a:gd name="T73" fmla="*/ 1156 h 1822"/>
                  <a:gd name="T74" fmla="*/ 651 w 684"/>
                  <a:gd name="T75" fmla="*/ 1091 h 1822"/>
                  <a:gd name="T76" fmla="*/ 662 w 684"/>
                  <a:gd name="T77" fmla="*/ 1026 h 1822"/>
                  <a:gd name="T78" fmla="*/ 670 w 684"/>
                  <a:gd name="T79" fmla="*/ 964 h 1822"/>
                  <a:gd name="T80" fmla="*/ 676 w 684"/>
                  <a:gd name="T81" fmla="*/ 905 h 1822"/>
                  <a:gd name="T82" fmla="*/ 681 w 684"/>
                  <a:gd name="T83" fmla="*/ 847 h 1822"/>
                  <a:gd name="T84" fmla="*/ 684 w 684"/>
                  <a:gd name="T85" fmla="*/ 790 h 1822"/>
                  <a:gd name="T86" fmla="*/ 684 w 684"/>
                  <a:gd name="T87" fmla="*/ 734 h 1822"/>
                  <a:gd name="T88" fmla="*/ 684 w 684"/>
                  <a:gd name="T89" fmla="*/ 677 h 1822"/>
                  <a:gd name="T90" fmla="*/ 681 w 684"/>
                  <a:gd name="T91" fmla="*/ 620 h 1822"/>
                  <a:gd name="T92" fmla="*/ 676 w 684"/>
                  <a:gd name="T93" fmla="*/ 563 h 1822"/>
                  <a:gd name="T94" fmla="*/ 670 w 684"/>
                  <a:gd name="T95" fmla="*/ 512 h 1822"/>
                  <a:gd name="T96" fmla="*/ 662 w 684"/>
                  <a:gd name="T97" fmla="*/ 460 h 1822"/>
                  <a:gd name="T98" fmla="*/ 651 w 684"/>
                  <a:gd name="T99" fmla="*/ 411 h 1822"/>
                  <a:gd name="T100" fmla="*/ 641 w 684"/>
                  <a:gd name="T101" fmla="*/ 366 h 1822"/>
                  <a:gd name="T102" fmla="*/ 629 w 684"/>
                  <a:gd name="T103" fmla="*/ 319 h 1822"/>
                  <a:gd name="T104" fmla="*/ 602 w 684"/>
                  <a:gd name="T105" fmla="*/ 235 h 1822"/>
                  <a:gd name="T106" fmla="*/ 573 w 684"/>
                  <a:gd name="T107" fmla="*/ 160 h 1822"/>
                  <a:gd name="T108" fmla="*/ 540 w 684"/>
                  <a:gd name="T109" fmla="*/ 92 h 1822"/>
                  <a:gd name="T110" fmla="*/ 507 w 684"/>
                  <a:gd name="T111" fmla="*/ 32 h 1822"/>
                  <a:gd name="T112" fmla="*/ 415 w 684"/>
                  <a:gd name="T113" fmla="*/ 19 h 1822"/>
                  <a:gd name="T114" fmla="*/ 324 w 684"/>
                  <a:gd name="T115" fmla="*/ 8 h 1822"/>
                  <a:gd name="T116" fmla="*/ 231 w 684"/>
                  <a:gd name="T117" fmla="*/ 2 h 1822"/>
                  <a:gd name="T118" fmla="*/ 139 w 684"/>
                  <a:gd name="T119" fmla="*/ 0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4" h="1822">
                    <a:moveTo>
                      <a:pt x="139" y="0"/>
                    </a:moveTo>
                    <a:lnTo>
                      <a:pt x="71" y="2"/>
                    </a:lnTo>
                    <a:lnTo>
                      <a:pt x="0" y="6"/>
                    </a:lnTo>
                    <a:lnTo>
                      <a:pt x="35" y="41"/>
                    </a:lnTo>
                    <a:lnTo>
                      <a:pt x="66" y="79"/>
                    </a:lnTo>
                    <a:lnTo>
                      <a:pt x="96" y="117"/>
                    </a:lnTo>
                    <a:lnTo>
                      <a:pt x="125" y="154"/>
                    </a:lnTo>
                    <a:lnTo>
                      <a:pt x="152" y="195"/>
                    </a:lnTo>
                    <a:lnTo>
                      <a:pt x="176" y="235"/>
                    </a:lnTo>
                    <a:lnTo>
                      <a:pt x="223" y="317"/>
                    </a:lnTo>
                    <a:lnTo>
                      <a:pt x="266" y="401"/>
                    </a:lnTo>
                    <a:lnTo>
                      <a:pt x="301" y="484"/>
                    </a:lnTo>
                    <a:lnTo>
                      <a:pt x="331" y="571"/>
                    </a:lnTo>
                    <a:lnTo>
                      <a:pt x="359" y="658"/>
                    </a:lnTo>
                    <a:lnTo>
                      <a:pt x="380" y="747"/>
                    </a:lnTo>
                    <a:lnTo>
                      <a:pt x="399" y="834"/>
                    </a:lnTo>
                    <a:lnTo>
                      <a:pt x="415" y="921"/>
                    </a:lnTo>
                    <a:lnTo>
                      <a:pt x="427" y="1004"/>
                    </a:lnTo>
                    <a:lnTo>
                      <a:pt x="434" y="1089"/>
                    </a:lnTo>
                    <a:lnTo>
                      <a:pt x="439" y="1173"/>
                    </a:lnTo>
                    <a:lnTo>
                      <a:pt x="442" y="1251"/>
                    </a:lnTo>
                    <a:lnTo>
                      <a:pt x="442" y="1326"/>
                    </a:lnTo>
                    <a:lnTo>
                      <a:pt x="442" y="1413"/>
                    </a:lnTo>
                    <a:lnTo>
                      <a:pt x="439" y="1494"/>
                    </a:lnTo>
                    <a:lnTo>
                      <a:pt x="434" y="1571"/>
                    </a:lnTo>
                    <a:lnTo>
                      <a:pt x="429" y="1638"/>
                    </a:lnTo>
                    <a:lnTo>
                      <a:pt x="415" y="1749"/>
                    </a:lnTo>
                    <a:lnTo>
                      <a:pt x="402" y="1822"/>
                    </a:lnTo>
                    <a:lnTo>
                      <a:pt x="439" y="1741"/>
                    </a:lnTo>
                    <a:lnTo>
                      <a:pt x="475" y="1663"/>
                    </a:lnTo>
                    <a:lnTo>
                      <a:pt x="507" y="1583"/>
                    </a:lnTo>
                    <a:lnTo>
                      <a:pt x="535" y="1508"/>
                    </a:lnTo>
                    <a:lnTo>
                      <a:pt x="562" y="1435"/>
                    </a:lnTo>
                    <a:lnTo>
                      <a:pt x="583" y="1362"/>
                    </a:lnTo>
                    <a:lnTo>
                      <a:pt x="605" y="1291"/>
                    </a:lnTo>
                    <a:lnTo>
                      <a:pt x="622" y="1221"/>
                    </a:lnTo>
                    <a:lnTo>
                      <a:pt x="637" y="1156"/>
                    </a:lnTo>
                    <a:lnTo>
                      <a:pt x="651" y="1091"/>
                    </a:lnTo>
                    <a:lnTo>
                      <a:pt x="662" y="1026"/>
                    </a:lnTo>
                    <a:lnTo>
                      <a:pt x="670" y="964"/>
                    </a:lnTo>
                    <a:lnTo>
                      <a:pt x="676" y="905"/>
                    </a:lnTo>
                    <a:lnTo>
                      <a:pt x="681" y="847"/>
                    </a:lnTo>
                    <a:lnTo>
                      <a:pt x="684" y="790"/>
                    </a:lnTo>
                    <a:lnTo>
                      <a:pt x="684" y="734"/>
                    </a:lnTo>
                    <a:lnTo>
                      <a:pt x="684" y="677"/>
                    </a:lnTo>
                    <a:lnTo>
                      <a:pt x="681" y="620"/>
                    </a:lnTo>
                    <a:lnTo>
                      <a:pt x="676" y="563"/>
                    </a:lnTo>
                    <a:lnTo>
                      <a:pt x="670" y="512"/>
                    </a:lnTo>
                    <a:lnTo>
                      <a:pt x="662" y="460"/>
                    </a:lnTo>
                    <a:lnTo>
                      <a:pt x="651" y="411"/>
                    </a:lnTo>
                    <a:lnTo>
                      <a:pt x="641" y="366"/>
                    </a:lnTo>
                    <a:lnTo>
                      <a:pt x="629" y="319"/>
                    </a:lnTo>
                    <a:lnTo>
                      <a:pt x="602" y="235"/>
                    </a:lnTo>
                    <a:lnTo>
                      <a:pt x="573" y="160"/>
                    </a:lnTo>
                    <a:lnTo>
                      <a:pt x="540" y="92"/>
                    </a:lnTo>
                    <a:lnTo>
                      <a:pt x="507" y="32"/>
                    </a:lnTo>
                    <a:lnTo>
                      <a:pt x="415" y="19"/>
                    </a:lnTo>
                    <a:lnTo>
                      <a:pt x="324" y="8"/>
                    </a:lnTo>
                    <a:lnTo>
                      <a:pt x="231" y="2"/>
                    </a:lnTo>
                    <a:lnTo>
                      <a:pt x="13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Freeform 699"/>
              <p:cNvSpPr>
                <a:spLocks/>
              </p:cNvSpPr>
              <p:nvPr/>
            </p:nvSpPr>
            <p:spPr bwMode="auto">
              <a:xfrm>
                <a:off x="2985" y="1958"/>
                <a:ext cx="44" cy="116"/>
              </a:xfrm>
              <a:custGeom>
                <a:avLst/>
                <a:gdLst>
                  <a:gd name="T0" fmla="*/ 0 w 702"/>
                  <a:gd name="T1" fmla="*/ 0 h 1848"/>
                  <a:gd name="T2" fmla="*/ 64 w 702"/>
                  <a:gd name="T3" fmla="*/ 73 h 1848"/>
                  <a:gd name="T4" fmla="*/ 125 w 702"/>
                  <a:gd name="T5" fmla="*/ 148 h 1848"/>
                  <a:gd name="T6" fmla="*/ 179 w 702"/>
                  <a:gd name="T7" fmla="*/ 229 h 1848"/>
                  <a:gd name="T8" fmla="*/ 266 w 702"/>
                  <a:gd name="T9" fmla="*/ 395 h 1848"/>
                  <a:gd name="T10" fmla="*/ 334 w 702"/>
                  <a:gd name="T11" fmla="*/ 565 h 1848"/>
                  <a:gd name="T12" fmla="*/ 382 w 702"/>
                  <a:gd name="T13" fmla="*/ 739 h 1848"/>
                  <a:gd name="T14" fmla="*/ 414 w 702"/>
                  <a:gd name="T15" fmla="*/ 915 h 1848"/>
                  <a:gd name="T16" fmla="*/ 437 w 702"/>
                  <a:gd name="T17" fmla="*/ 1083 h 1848"/>
                  <a:gd name="T18" fmla="*/ 444 w 702"/>
                  <a:gd name="T19" fmla="*/ 1245 h 1848"/>
                  <a:gd name="T20" fmla="*/ 444 w 702"/>
                  <a:gd name="T21" fmla="*/ 1431 h 1848"/>
                  <a:gd name="T22" fmla="*/ 431 w 702"/>
                  <a:gd name="T23" fmla="*/ 1621 h 1848"/>
                  <a:gd name="T24" fmla="*/ 407 w 702"/>
                  <a:gd name="T25" fmla="*/ 1805 h 1848"/>
                  <a:gd name="T26" fmla="*/ 400 w 702"/>
                  <a:gd name="T27" fmla="*/ 1848 h 1848"/>
                  <a:gd name="T28" fmla="*/ 447 w 702"/>
                  <a:gd name="T29" fmla="*/ 1765 h 1848"/>
                  <a:gd name="T30" fmla="*/ 515 w 702"/>
                  <a:gd name="T31" fmla="*/ 1602 h 1848"/>
                  <a:gd name="T32" fmla="*/ 572 w 702"/>
                  <a:gd name="T33" fmla="*/ 1448 h 1848"/>
                  <a:gd name="T34" fmla="*/ 618 w 702"/>
                  <a:gd name="T35" fmla="*/ 1302 h 1848"/>
                  <a:gd name="T36" fmla="*/ 653 w 702"/>
                  <a:gd name="T37" fmla="*/ 1161 h 1848"/>
                  <a:gd name="T38" fmla="*/ 677 w 702"/>
                  <a:gd name="T39" fmla="*/ 1028 h 1848"/>
                  <a:gd name="T40" fmla="*/ 694 w 702"/>
                  <a:gd name="T41" fmla="*/ 904 h 1848"/>
                  <a:gd name="T42" fmla="*/ 702 w 702"/>
                  <a:gd name="T43" fmla="*/ 784 h 1848"/>
                  <a:gd name="T44" fmla="*/ 702 w 702"/>
                  <a:gd name="T45" fmla="*/ 671 h 1848"/>
                  <a:gd name="T46" fmla="*/ 694 w 702"/>
                  <a:gd name="T47" fmla="*/ 560 h 1848"/>
                  <a:gd name="T48" fmla="*/ 680 w 702"/>
                  <a:gd name="T49" fmla="*/ 457 h 1848"/>
                  <a:gd name="T50" fmla="*/ 647 w 702"/>
                  <a:gd name="T51" fmla="*/ 316 h 1848"/>
                  <a:gd name="T52" fmla="*/ 593 w 702"/>
                  <a:gd name="T53" fmla="*/ 156 h 1848"/>
                  <a:gd name="T54" fmla="*/ 529 w 702"/>
                  <a:gd name="T55" fmla="*/ 26 h 1848"/>
                  <a:gd name="T56" fmla="*/ 550 w 702"/>
                  <a:gd name="T57" fmla="*/ 86 h 1848"/>
                  <a:gd name="T58" fmla="*/ 612 w 702"/>
                  <a:gd name="T59" fmla="*/ 229 h 1848"/>
                  <a:gd name="T60" fmla="*/ 651 w 702"/>
                  <a:gd name="T61" fmla="*/ 360 h 1848"/>
                  <a:gd name="T62" fmla="*/ 672 w 702"/>
                  <a:gd name="T63" fmla="*/ 454 h 1848"/>
                  <a:gd name="T64" fmla="*/ 686 w 702"/>
                  <a:gd name="T65" fmla="*/ 557 h 1848"/>
                  <a:gd name="T66" fmla="*/ 694 w 702"/>
                  <a:gd name="T67" fmla="*/ 671 h 1848"/>
                  <a:gd name="T68" fmla="*/ 694 w 702"/>
                  <a:gd name="T69" fmla="*/ 784 h 1848"/>
                  <a:gd name="T70" fmla="*/ 686 w 702"/>
                  <a:gd name="T71" fmla="*/ 899 h 1848"/>
                  <a:gd name="T72" fmla="*/ 672 w 702"/>
                  <a:gd name="T73" fmla="*/ 1020 h 1848"/>
                  <a:gd name="T74" fmla="*/ 647 w 702"/>
                  <a:gd name="T75" fmla="*/ 1150 h 1848"/>
                  <a:gd name="T76" fmla="*/ 615 w 702"/>
                  <a:gd name="T77" fmla="*/ 1285 h 1848"/>
                  <a:gd name="T78" fmla="*/ 572 w 702"/>
                  <a:gd name="T79" fmla="*/ 1429 h 1848"/>
                  <a:gd name="T80" fmla="*/ 517 w 702"/>
                  <a:gd name="T81" fmla="*/ 1577 h 1848"/>
                  <a:gd name="T82" fmla="*/ 449 w 702"/>
                  <a:gd name="T83" fmla="*/ 1735 h 1848"/>
                  <a:gd name="T84" fmla="*/ 425 w 702"/>
                  <a:gd name="T85" fmla="*/ 1743 h 1848"/>
                  <a:gd name="T86" fmla="*/ 444 w 702"/>
                  <a:gd name="T87" fmla="*/ 1565 h 1848"/>
                  <a:gd name="T88" fmla="*/ 452 w 702"/>
                  <a:gd name="T89" fmla="*/ 1407 h 1848"/>
                  <a:gd name="T90" fmla="*/ 452 w 702"/>
                  <a:gd name="T91" fmla="*/ 1245 h 1848"/>
                  <a:gd name="T92" fmla="*/ 444 w 702"/>
                  <a:gd name="T93" fmla="*/ 1083 h 1848"/>
                  <a:gd name="T94" fmla="*/ 425 w 702"/>
                  <a:gd name="T95" fmla="*/ 915 h 1848"/>
                  <a:gd name="T96" fmla="*/ 390 w 702"/>
                  <a:gd name="T97" fmla="*/ 741 h 1848"/>
                  <a:gd name="T98" fmla="*/ 341 w 702"/>
                  <a:gd name="T99" fmla="*/ 565 h 1848"/>
                  <a:gd name="T100" fmla="*/ 276 w 702"/>
                  <a:gd name="T101" fmla="*/ 395 h 1848"/>
                  <a:gd name="T102" fmla="*/ 186 w 702"/>
                  <a:gd name="T103" fmla="*/ 229 h 1848"/>
                  <a:gd name="T104" fmla="*/ 135 w 702"/>
                  <a:gd name="T105" fmla="*/ 148 h 1848"/>
                  <a:gd name="T106" fmla="*/ 76 w 702"/>
                  <a:gd name="T107" fmla="*/ 73 h 1848"/>
                  <a:gd name="T108" fmla="*/ 10 w 702"/>
                  <a:gd name="T109" fmla="*/ 0 h 1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2" h="1848">
                    <a:moveTo>
                      <a:pt x="10" y="0"/>
                    </a:moveTo>
                    <a:lnTo>
                      <a:pt x="0" y="0"/>
                    </a:lnTo>
                    <a:lnTo>
                      <a:pt x="35" y="38"/>
                    </a:lnTo>
                    <a:lnTo>
                      <a:pt x="64" y="73"/>
                    </a:lnTo>
                    <a:lnTo>
                      <a:pt x="97" y="111"/>
                    </a:lnTo>
                    <a:lnTo>
                      <a:pt x="125" y="148"/>
                    </a:lnTo>
                    <a:lnTo>
                      <a:pt x="151" y="189"/>
                    </a:lnTo>
                    <a:lnTo>
                      <a:pt x="179" y="229"/>
                    </a:lnTo>
                    <a:lnTo>
                      <a:pt x="225" y="311"/>
                    </a:lnTo>
                    <a:lnTo>
                      <a:pt x="266" y="395"/>
                    </a:lnTo>
                    <a:lnTo>
                      <a:pt x="301" y="478"/>
                    </a:lnTo>
                    <a:lnTo>
                      <a:pt x="334" y="565"/>
                    </a:lnTo>
                    <a:lnTo>
                      <a:pt x="360" y="652"/>
                    </a:lnTo>
                    <a:lnTo>
                      <a:pt x="382" y="739"/>
                    </a:lnTo>
                    <a:lnTo>
                      <a:pt x="400" y="828"/>
                    </a:lnTo>
                    <a:lnTo>
                      <a:pt x="414" y="915"/>
                    </a:lnTo>
                    <a:lnTo>
                      <a:pt x="428" y="998"/>
                    </a:lnTo>
                    <a:lnTo>
                      <a:pt x="437" y="1083"/>
                    </a:lnTo>
                    <a:lnTo>
                      <a:pt x="442" y="1163"/>
                    </a:lnTo>
                    <a:lnTo>
                      <a:pt x="444" y="1245"/>
                    </a:lnTo>
                    <a:lnTo>
                      <a:pt x="444" y="1320"/>
                    </a:lnTo>
                    <a:lnTo>
                      <a:pt x="444" y="1431"/>
                    </a:lnTo>
                    <a:lnTo>
                      <a:pt x="439" y="1532"/>
                    </a:lnTo>
                    <a:lnTo>
                      <a:pt x="431" y="1621"/>
                    </a:lnTo>
                    <a:lnTo>
                      <a:pt x="423" y="1697"/>
                    </a:lnTo>
                    <a:lnTo>
                      <a:pt x="407" y="1805"/>
                    </a:lnTo>
                    <a:lnTo>
                      <a:pt x="398" y="1845"/>
                    </a:lnTo>
                    <a:lnTo>
                      <a:pt x="400" y="1848"/>
                    </a:lnTo>
                    <a:lnTo>
                      <a:pt x="407" y="1848"/>
                    </a:lnTo>
                    <a:lnTo>
                      <a:pt x="447" y="1765"/>
                    </a:lnTo>
                    <a:lnTo>
                      <a:pt x="482" y="1681"/>
                    </a:lnTo>
                    <a:lnTo>
                      <a:pt x="515" y="1602"/>
                    </a:lnTo>
                    <a:lnTo>
                      <a:pt x="545" y="1523"/>
                    </a:lnTo>
                    <a:lnTo>
                      <a:pt x="572" y="1448"/>
                    </a:lnTo>
                    <a:lnTo>
                      <a:pt x="597" y="1372"/>
                    </a:lnTo>
                    <a:lnTo>
                      <a:pt x="618" y="1302"/>
                    </a:lnTo>
                    <a:lnTo>
                      <a:pt x="637" y="1229"/>
                    </a:lnTo>
                    <a:lnTo>
                      <a:pt x="653" y="1161"/>
                    </a:lnTo>
                    <a:lnTo>
                      <a:pt x="667" y="1093"/>
                    </a:lnTo>
                    <a:lnTo>
                      <a:pt x="677" y="1028"/>
                    </a:lnTo>
                    <a:lnTo>
                      <a:pt x="688" y="966"/>
                    </a:lnTo>
                    <a:lnTo>
                      <a:pt x="694" y="904"/>
                    </a:lnTo>
                    <a:lnTo>
                      <a:pt x="699" y="845"/>
                    </a:lnTo>
                    <a:lnTo>
                      <a:pt x="702" y="784"/>
                    </a:lnTo>
                    <a:lnTo>
                      <a:pt x="702" y="728"/>
                    </a:lnTo>
                    <a:lnTo>
                      <a:pt x="702" y="671"/>
                    </a:lnTo>
                    <a:lnTo>
                      <a:pt x="699" y="614"/>
                    </a:lnTo>
                    <a:lnTo>
                      <a:pt x="694" y="560"/>
                    </a:lnTo>
                    <a:lnTo>
                      <a:pt x="688" y="506"/>
                    </a:lnTo>
                    <a:lnTo>
                      <a:pt x="680" y="457"/>
                    </a:lnTo>
                    <a:lnTo>
                      <a:pt x="670" y="408"/>
                    </a:lnTo>
                    <a:lnTo>
                      <a:pt x="647" y="316"/>
                    </a:lnTo>
                    <a:lnTo>
                      <a:pt x="623" y="233"/>
                    </a:lnTo>
                    <a:lnTo>
                      <a:pt x="593" y="156"/>
                    </a:lnTo>
                    <a:lnTo>
                      <a:pt x="561" y="89"/>
                    </a:lnTo>
                    <a:lnTo>
                      <a:pt x="529" y="26"/>
                    </a:lnTo>
                    <a:lnTo>
                      <a:pt x="517" y="26"/>
                    </a:lnTo>
                    <a:lnTo>
                      <a:pt x="550" y="86"/>
                    </a:lnTo>
                    <a:lnTo>
                      <a:pt x="583" y="154"/>
                    </a:lnTo>
                    <a:lnTo>
                      <a:pt x="612" y="229"/>
                    </a:lnTo>
                    <a:lnTo>
                      <a:pt x="639" y="313"/>
                    </a:lnTo>
                    <a:lnTo>
                      <a:pt x="651" y="360"/>
                    </a:lnTo>
                    <a:lnTo>
                      <a:pt x="661" y="405"/>
                    </a:lnTo>
                    <a:lnTo>
                      <a:pt x="672" y="454"/>
                    </a:lnTo>
                    <a:lnTo>
                      <a:pt x="680" y="506"/>
                    </a:lnTo>
                    <a:lnTo>
                      <a:pt x="686" y="557"/>
                    </a:lnTo>
                    <a:lnTo>
                      <a:pt x="691" y="614"/>
                    </a:lnTo>
                    <a:lnTo>
                      <a:pt x="694" y="671"/>
                    </a:lnTo>
                    <a:lnTo>
                      <a:pt x="694" y="728"/>
                    </a:lnTo>
                    <a:lnTo>
                      <a:pt x="694" y="784"/>
                    </a:lnTo>
                    <a:lnTo>
                      <a:pt x="691" y="841"/>
                    </a:lnTo>
                    <a:lnTo>
                      <a:pt x="686" y="899"/>
                    </a:lnTo>
                    <a:lnTo>
                      <a:pt x="680" y="958"/>
                    </a:lnTo>
                    <a:lnTo>
                      <a:pt x="672" y="1020"/>
                    </a:lnTo>
                    <a:lnTo>
                      <a:pt x="661" y="1085"/>
                    </a:lnTo>
                    <a:lnTo>
                      <a:pt x="647" y="1150"/>
                    </a:lnTo>
                    <a:lnTo>
                      <a:pt x="632" y="1215"/>
                    </a:lnTo>
                    <a:lnTo>
                      <a:pt x="615" y="1285"/>
                    </a:lnTo>
                    <a:lnTo>
                      <a:pt x="593" y="1356"/>
                    </a:lnTo>
                    <a:lnTo>
                      <a:pt x="572" y="1429"/>
                    </a:lnTo>
                    <a:lnTo>
                      <a:pt x="545" y="1502"/>
                    </a:lnTo>
                    <a:lnTo>
                      <a:pt x="517" y="1577"/>
                    </a:lnTo>
                    <a:lnTo>
                      <a:pt x="485" y="1657"/>
                    </a:lnTo>
                    <a:lnTo>
                      <a:pt x="449" y="1735"/>
                    </a:lnTo>
                    <a:lnTo>
                      <a:pt x="412" y="1816"/>
                    </a:lnTo>
                    <a:lnTo>
                      <a:pt x="425" y="1743"/>
                    </a:lnTo>
                    <a:lnTo>
                      <a:pt x="439" y="1632"/>
                    </a:lnTo>
                    <a:lnTo>
                      <a:pt x="444" y="1565"/>
                    </a:lnTo>
                    <a:lnTo>
                      <a:pt x="449" y="1488"/>
                    </a:lnTo>
                    <a:lnTo>
                      <a:pt x="452" y="1407"/>
                    </a:lnTo>
                    <a:lnTo>
                      <a:pt x="452" y="1320"/>
                    </a:lnTo>
                    <a:lnTo>
                      <a:pt x="452" y="1245"/>
                    </a:lnTo>
                    <a:lnTo>
                      <a:pt x="449" y="1167"/>
                    </a:lnTo>
                    <a:lnTo>
                      <a:pt x="444" y="1083"/>
                    </a:lnTo>
                    <a:lnTo>
                      <a:pt x="437" y="998"/>
                    </a:lnTo>
                    <a:lnTo>
                      <a:pt x="425" y="915"/>
                    </a:lnTo>
                    <a:lnTo>
                      <a:pt x="409" y="828"/>
                    </a:lnTo>
                    <a:lnTo>
                      <a:pt x="390" y="741"/>
                    </a:lnTo>
                    <a:lnTo>
                      <a:pt x="369" y="652"/>
                    </a:lnTo>
                    <a:lnTo>
                      <a:pt x="341" y="565"/>
                    </a:lnTo>
                    <a:lnTo>
                      <a:pt x="311" y="478"/>
                    </a:lnTo>
                    <a:lnTo>
                      <a:pt x="276" y="395"/>
                    </a:lnTo>
                    <a:lnTo>
                      <a:pt x="233" y="311"/>
                    </a:lnTo>
                    <a:lnTo>
                      <a:pt x="186" y="229"/>
                    </a:lnTo>
                    <a:lnTo>
                      <a:pt x="162" y="189"/>
                    </a:lnTo>
                    <a:lnTo>
                      <a:pt x="135" y="148"/>
                    </a:lnTo>
                    <a:lnTo>
                      <a:pt x="106" y="111"/>
                    </a:lnTo>
                    <a:lnTo>
                      <a:pt x="76" y="73"/>
                    </a:lnTo>
                    <a:lnTo>
                      <a:pt x="45" y="35"/>
                    </a:lnTo>
                    <a:lnTo>
                      <a:pt x="1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Freeform 700"/>
              <p:cNvSpPr>
                <a:spLocks/>
              </p:cNvSpPr>
              <p:nvPr/>
            </p:nvSpPr>
            <p:spPr bwMode="auto">
              <a:xfrm>
                <a:off x="2977" y="1951"/>
                <a:ext cx="37" cy="4"/>
              </a:xfrm>
              <a:custGeom>
                <a:avLst/>
                <a:gdLst>
                  <a:gd name="T0" fmla="*/ 6 w 594"/>
                  <a:gd name="T1" fmla="*/ 0 h 58"/>
                  <a:gd name="T2" fmla="*/ 0 w 594"/>
                  <a:gd name="T3" fmla="*/ 4 h 58"/>
                  <a:gd name="T4" fmla="*/ 138 w 594"/>
                  <a:gd name="T5" fmla="*/ 9 h 58"/>
                  <a:gd name="T6" fmla="*/ 285 w 594"/>
                  <a:gd name="T7" fmla="*/ 19 h 58"/>
                  <a:gd name="T8" fmla="*/ 437 w 594"/>
                  <a:gd name="T9" fmla="*/ 35 h 58"/>
                  <a:gd name="T10" fmla="*/ 594 w 594"/>
                  <a:gd name="T11" fmla="*/ 58 h 58"/>
                  <a:gd name="T12" fmla="*/ 591 w 594"/>
                  <a:gd name="T13" fmla="*/ 54 h 58"/>
                  <a:gd name="T14" fmla="*/ 589 w 594"/>
                  <a:gd name="T15" fmla="*/ 52 h 58"/>
                  <a:gd name="T16" fmla="*/ 434 w 594"/>
                  <a:gd name="T17" fmla="*/ 30 h 58"/>
                  <a:gd name="T18" fmla="*/ 285 w 594"/>
                  <a:gd name="T19" fmla="*/ 14 h 58"/>
                  <a:gd name="T20" fmla="*/ 141 w 594"/>
                  <a:gd name="T21" fmla="*/ 4 h 58"/>
                  <a:gd name="T22" fmla="*/ 6 w 594"/>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4" h="58">
                    <a:moveTo>
                      <a:pt x="6" y="0"/>
                    </a:moveTo>
                    <a:lnTo>
                      <a:pt x="0" y="4"/>
                    </a:lnTo>
                    <a:lnTo>
                      <a:pt x="138" y="9"/>
                    </a:lnTo>
                    <a:lnTo>
                      <a:pt x="285" y="19"/>
                    </a:lnTo>
                    <a:lnTo>
                      <a:pt x="437" y="35"/>
                    </a:lnTo>
                    <a:lnTo>
                      <a:pt x="594" y="58"/>
                    </a:lnTo>
                    <a:lnTo>
                      <a:pt x="591" y="54"/>
                    </a:lnTo>
                    <a:lnTo>
                      <a:pt x="589" y="52"/>
                    </a:lnTo>
                    <a:lnTo>
                      <a:pt x="434" y="30"/>
                    </a:lnTo>
                    <a:lnTo>
                      <a:pt x="285" y="14"/>
                    </a:lnTo>
                    <a:lnTo>
                      <a:pt x="141" y="4"/>
                    </a:lnTo>
                    <a:lnTo>
                      <a:pt x="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Freeform 701"/>
              <p:cNvSpPr>
                <a:spLocks/>
              </p:cNvSpPr>
              <p:nvPr/>
            </p:nvSpPr>
            <p:spPr bwMode="auto">
              <a:xfrm>
                <a:off x="3043" y="1967"/>
                <a:ext cx="46" cy="136"/>
              </a:xfrm>
              <a:custGeom>
                <a:avLst/>
                <a:gdLst>
                  <a:gd name="T0" fmla="*/ 108 w 732"/>
                  <a:gd name="T1" fmla="*/ 57 h 2171"/>
                  <a:gd name="T2" fmla="*/ 184 w 732"/>
                  <a:gd name="T3" fmla="*/ 173 h 2171"/>
                  <a:gd name="T4" fmla="*/ 244 w 732"/>
                  <a:gd name="T5" fmla="*/ 290 h 2171"/>
                  <a:gd name="T6" fmla="*/ 293 w 732"/>
                  <a:gd name="T7" fmla="*/ 408 h 2171"/>
                  <a:gd name="T8" fmla="*/ 331 w 732"/>
                  <a:gd name="T9" fmla="*/ 528 h 2171"/>
                  <a:gd name="T10" fmla="*/ 358 w 732"/>
                  <a:gd name="T11" fmla="*/ 644 h 2171"/>
                  <a:gd name="T12" fmla="*/ 374 w 732"/>
                  <a:gd name="T13" fmla="*/ 763 h 2171"/>
                  <a:gd name="T14" fmla="*/ 383 w 732"/>
                  <a:gd name="T15" fmla="*/ 880 h 2171"/>
                  <a:gd name="T16" fmla="*/ 383 w 732"/>
                  <a:gd name="T17" fmla="*/ 994 h 2171"/>
                  <a:gd name="T18" fmla="*/ 377 w 732"/>
                  <a:gd name="T19" fmla="*/ 1107 h 2171"/>
                  <a:gd name="T20" fmla="*/ 353 w 732"/>
                  <a:gd name="T21" fmla="*/ 1269 h 2171"/>
                  <a:gd name="T22" fmla="*/ 306 w 732"/>
                  <a:gd name="T23" fmla="*/ 1476 h 2171"/>
                  <a:gd name="T24" fmla="*/ 247 w 732"/>
                  <a:gd name="T25" fmla="*/ 1662 h 2171"/>
                  <a:gd name="T26" fmla="*/ 182 w 732"/>
                  <a:gd name="T27" fmla="*/ 1827 h 2171"/>
                  <a:gd name="T28" fmla="*/ 117 w 732"/>
                  <a:gd name="T29" fmla="*/ 1965 h 2171"/>
                  <a:gd name="T30" fmla="*/ 33 w 732"/>
                  <a:gd name="T31" fmla="*/ 2117 h 2171"/>
                  <a:gd name="T32" fmla="*/ 52 w 732"/>
                  <a:gd name="T33" fmla="*/ 2136 h 2171"/>
                  <a:gd name="T34" fmla="*/ 149 w 732"/>
                  <a:gd name="T35" fmla="*/ 2066 h 2171"/>
                  <a:gd name="T36" fmla="*/ 236 w 732"/>
                  <a:gd name="T37" fmla="*/ 1992 h 2171"/>
                  <a:gd name="T38" fmla="*/ 317 w 732"/>
                  <a:gd name="T39" fmla="*/ 1919 h 2171"/>
                  <a:gd name="T40" fmla="*/ 388 w 732"/>
                  <a:gd name="T41" fmla="*/ 1843 h 2171"/>
                  <a:gd name="T42" fmla="*/ 453 w 732"/>
                  <a:gd name="T43" fmla="*/ 1768 h 2171"/>
                  <a:gd name="T44" fmla="*/ 534 w 732"/>
                  <a:gd name="T45" fmla="*/ 1651 h 2171"/>
                  <a:gd name="T46" fmla="*/ 618 w 732"/>
                  <a:gd name="T47" fmla="*/ 1495 h 2171"/>
                  <a:gd name="T48" fmla="*/ 677 w 732"/>
                  <a:gd name="T49" fmla="*/ 1337 h 2171"/>
                  <a:gd name="T50" fmla="*/ 713 w 732"/>
                  <a:gd name="T51" fmla="*/ 1180 h 2171"/>
                  <a:gd name="T52" fmla="*/ 729 w 732"/>
                  <a:gd name="T53" fmla="*/ 1026 h 2171"/>
                  <a:gd name="T54" fmla="*/ 732 w 732"/>
                  <a:gd name="T55" fmla="*/ 888 h 2171"/>
                  <a:gd name="T56" fmla="*/ 721 w 732"/>
                  <a:gd name="T57" fmla="*/ 772 h 2171"/>
                  <a:gd name="T58" fmla="*/ 705 w 732"/>
                  <a:gd name="T59" fmla="*/ 658 h 2171"/>
                  <a:gd name="T60" fmla="*/ 670 w 732"/>
                  <a:gd name="T61" fmla="*/ 498 h 2171"/>
                  <a:gd name="T62" fmla="*/ 607 w 732"/>
                  <a:gd name="T63" fmla="*/ 311 h 2171"/>
                  <a:gd name="T64" fmla="*/ 540 w 732"/>
                  <a:gd name="T65" fmla="*/ 154 h 2171"/>
                  <a:gd name="T66" fmla="*/ 188 w 732"/>
                  <a:gd name="T67" fmla="*/ 36 h 2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2" h="2171">
                    <a:moveTo>
                      <a:pt x="68" y="0"/>
                    </a:moveTo>
                    <a:lnTo>
                      <a:pt x="108" y="57"/>
                    </a:lnTo>
                    <a:lnTo>
                      <a:pt x="149" y="114"/>
                    </a:lnTo>
                    <a:lnTo>
                      <a:pt x="184" y="173"/>
                    </a:lnTo>
                    <a:lnTo>
                      <a:pt x="217" y="230"/>
                    </a:lnTo>
                    <a:lnTo>
                      <a:pt x="244" y="290"/>
                    </a:lnTo>
                    <a:lnTo>
                      <a:pt x="271" y="349"/>
                    </a:lnTo>
                    <a:lnTo>
                      <a:pt x="293" y="408"/>
                    </a:lnTo>
                    <a:lnTo>
                      <a:pt x="315" y="469"/>
                    </a:lnTo>
                    <a:lnTo>
                      <a:pt x="331" y="528"/>
                    </a:lnTo>
                    <a:lnTo>
                      <a:pt x="348" y="587"/>
                    </a:lnTo>
                    <a:lnTo>
                      <a:pt x="358" y="644"/>
                    </a:lnTo>
                    <a:lnTo>
                      <a:pt x="369" y="704"/>
                    </a:lnTo>
                    <a:lnTo>
                      <a:pt x="374" y="763"/>
                    </a:lnTo>
                    <a:lnTo>
                      <a:pt x="380" y="820"/>
                    </a:lnTo>
                    <a:lnTo>
                      <a:pt x="383" y="880"/>
                    </a:lnTo>
                    <a:lnTo>
                      <a:pt x="385" y="937"/>
                    </a:lnTo>
                    <a:lnTo>
                      <a:pt x="383" y="994"/>
                    </a:lnTo>
                    <a:lnTo>
                      <a:pt x="380" y="1050"/>
                    </a:lnTo>
                    <a:lnTo>
                      <a:pt x="377" y="1107"/>
                    </a:lnTo>
                    <a:lnTo>
                      <a:pt x="369" y="1161"/>
                    </a:lnTo>
                    <a:lnTo>
                      <a:pt x="353" y="1269"/>
                    </a:lnTo>
                    <a:lnTo>
                      <a:pt x="334" y="1375"/>
                    </a:lnTo>
                    <a:lnTo>
                      <a:pt x="306" y="1476"/>
                    </a:lnTo>
                    <a:lnTo>
                      <a:pt x="280" y="1570"/>
                    </a:lnTo>
                    <a:lnTo>
                      <a:pt x="247" y="1662"/>
                    </a:lnTo>
                    <a:lnTo>
                      <a:pt x="214" y="1749"/>
                    </a:lnTo>
                    <a:lnTo>
                      <a:pt x="182" y="1827"/>
                    </a:lnTo>
                    <a:lnTo>
                      <a:pt x="149" y="1900"/>
                    </a:lnTo>
                    <a:lnTo>
                      <a:pt x="117" y="1965"/>
                    </a:lnTo>
                    <a:lnTo>
                      <a:pt x="87" y="2025"/>
                    </a:lnTo>
                    <a:lnTo>
                      <a:pt x="33" y="2117"/>
                    </a:lnTo>
                    <a:lnTo>
                      <a:pt x="0" y="2171"/>
                    </a:lnTo>
                    <a:lnTo>
                      <a:pt x="52" y="2136"/>
                    </a:lnTo>
                    <a:lnTo>
                      <a:pt x="101" y="2100"/>
                    </a:lnTo>
                    <a:lnTo>
                      <a:pt x="149" y="2066"/>
                    </a:lnTo>
                    <a:lnTo>
                      <a:pt x="195" y="2031"/>
                    </a:lnTo>
                    <a:lnTo>
                      <a:pt x="236" y="1992"/>
                    </a:lnTo>
                    <a:lnTo>
                      <a:pt x="280" y="1958"/>
                    </a:lnTo>
                    <a:lnTo>
                      <a:pt x="317" y="1919"/>
                    </a:lnTo>
                    <a:lnTo>
                      <a:pt x="353" y="1881"/>
                    </a:lnTo>
                    <a:lnTo>
                      <a:pt x="388" y="1843"/>
                    </a:lnTo>
                    <a:lnTo>
                      <a:pt x="421" y="1806"/>
                    </a:lnTo>
                    <a:lnTo>
                      <a:pt x="453" y="1768"/>
                    </a:lnTo>
                    <a:lnTo>
                      <a:pt x="482" y="1730"/>
                    </a:lnTo>
                    <a:lnTo>
                      <a:pt x="534" y="1651"/>
                    </a:lnTo>
                    <a:lnTo>
                      <a:pt x="580" y="1573"/>
                    </a:lnTo>
                    <a:lnTo>
                      <a:pt x="618" y="1495"/>
                    </a:lnTo>
                    <a:lnTo>
                      <a:pt x="651" y="1415"/>
                    </a:lnTo>
                    <a:lnTo>
                      <a:pt x="677" y="1337"/>
                    </a:lnTo>
                    <a:lnTo>
                      <a:pt x="696" y="1259"/>
                    </a:lnTo>
                    <a:lnTo>
                      <a:pt x="713" y="1180"/>
                    </a:lnTo>
                    <a:lnTo>
                      <a:pt x="724" y="1102"/>
                    </a:lnTo>
                    <a:lnTo>
                      <a:pt x="729" y="1026"/>
                    </a:lnTo>
                    <a:lnTo>
                      <a:pt x="732" y="950"/>
                    </a:lnTo>
                    <a:lnTo>
                      <a:pt x="732" y="888"/>
                    </a:lnTo>
                    <a:lnTo>
                      <a:pt x="726" y="831"/>
                    </a:lnTo>
                    <a:lnTo>
                      <a:pt x="721" y="772"/>
                    </a:lnTo>
                    <a:lnTo>
                      <a:pt x="716" y="714"/>
                    </a:lnTo>
                    <a:lnTo>
                      <a:pt x="705" y="658"/>
                    </a:lnTo>
                    <a:lnTo>
                      <a:pt x="694" y="603"/>
                    </a:lnTo>
                    <a:lnTo>
                      <a:pt x="670" y="498"/>
                    </a:lnTo>
                    <a:lnTo>
                      <a:pt x="640" y="401"/>
                    </a:lnTo>
                    <a:lnTo>
                      <a:pt x="607" y="311"/>
                    </a:lnTo>
                    <a:lnTo>
                      <a:pt x="572" y="227"/>
                    </a:lnTo>
                    <a:lnTo>
                      <a:pt x="540" y="154"/>
                    </a:lnTo>
                    <a:lnTo>
                      <a:pt x="304" y="73"/>
                    </a:lnTo>
                    <a:lnTo>
                      <a:pt x="188" y="36"/>
                    </a:lnTo>
                    <a:lnTo>
                      <a:pt x="6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Freeform 702"/>
              <p:cNvSpPr>
                <a:spLocks/>
              </p:cNvSpPr>
              <p:nvPr/>
            </p:nvSpPr>
            <p:spPr bwMode="auto">
              <a:xfrm>
                <a:off x="3042" y="1967"/>
                <a:ext cx="48" cy="137"/>
              </a:xfrm>
              <a:custGeom>
                <a:avLst/>
                <a:gdLst>
                  <a:gd name="T0" fmla="*/ 155 w 759"/>
                  <a:gd name="T1" fmla="*/ 117 h 2193"/>
                  <a:gd name="T2" fmla="*/ 255 w 759"/>
                  <a:gd name="T3" fmla="*/ 293 h 2193"/>
                  <a:gd name="T4" fmla="*/ 323 w 759"/>
                  <a:gd name="T5" fmla="*/ 471 h 2193"/>
                  <a:gd name="T6" fmla="*/ 369 w 759"/>
                  <a:gd name="T7" fmla="*/ 650 h 2193"/>
                  <a:gd name="T8" fmla="*/ 390 w 759"/>
                  <a:gd name="T9" fmla="*/ 826 h 2193"/>
                  <a:gd name="T10" fmla="*/ 393 w 759"/>
                  <a:gd name="T11" fmla="*/ 1005 h 2193"/>
                  <a:gd name="T12" fmla="*/ 377 w 759"/>
                  <a:gd name="T13" fmla="*/ 1189 h 2193"/>
                  <a:gd name="T14" fmla="*/ 334 w 759"/>
                  <a:gd name="T15" fmla="*/ 1421 h 2193"/>
                  <a:gd name="T16" fmla="*/ 233 w 759"/>
                  <a:gd name="T17" fmla="*/ 1731 h 2193"/>
                  <a:gd name="T18" fmla="*/ 125 w 759"/>
                  <a:gd name="T19" fmla="*/ 1971 h 2193"/>
                  <a:gd name="T20" fmla="*/ 17 w 759"/>
                  <a:gd name="T21" fmla="*/ 2164 h 2193"/>
                  <a:gd name="T22" fmla="*/ 5 w 759"/>
                  <a:gd name="T23" fmla="*/ 2193 h 2193"/>
                  <a:gd name="T24" fmla="*/ 160 w 759"/>
                  <a:gd name="T25" fmla="*/ 2087 h 2193"/>
                  <a:gd name="T26" fmla="*/ 293 w 759"/>
                  <a:gd name="T27" fmla="*/ 1977 h 2193"/>
                  <a:gd name="T28" fmla="*/ 407 w 759"/>
                  <a:gd name="T29" fmla="*/ 1863 h 2193"/>
                  <a:gd name="T30" fmla="*/ 501 w 759"/>
                  <a:gd name="T31" fmla="*/ 1746 h 2193"/>
                  <a:gd name="T32" fmla="*/ 602 w 759"/>
                  <a:gd name="T33" fmla="*/ 1590 h 2193"/>
                  <a:gd name="T34" fmla="*/ 703 w 759"/>
                  <a:gd name="T35" fmla="*/ 1348 h 2193"/>
                  <a:gd name="T36" fmla="*/ 751 w 759"/>
                  <a:gd name="T37" fmla="*/ 1110 h 2193"/>
                  <a:gd name="T38" fmla="*/ 759 w 759"/>
                  <a:gd name="T39" fmla="*/ 896 h 2193"/>
                  <a:gd name="T40" fmla="*/ 743 w 759"/>
                  <a:gd name="T41" fmla="*/ 724 h 2193"/>
                  <a:gd name="T42" fmla="*/ 696 w 759"/>
                  <a:gd name="T43" fmla="*/ 510 h 2193"/>
                  <a:gd name="T44" fmla="*/ 602 w 759"/>
                  <a:gd name="T45" fmla="*/ 236 h 2193"/>
                  <a:gd name="T46" fmla="*/ 591 w 759"/>
                  <a:gd name="T47" fmla="*/ 233 h 2193"/>
                  <a:gd name="T48" fmla="*/ 689 w 759"/>
                  <a:gd name="T49" fmla="*/ 504 h 2193"/>
                  <a:gd name="T50" fmla="*/ 735 w 759"/>
                  <a:gd name="T51" fmla="*/ 720 h 2193"/>
                  <a:gd name="T52" fmla="*/ 751 w 759"/>
                  <a:gd name="T53" fmla="*/ 894 h 2193"/>
                  <a:gd name="T54" fmla="*/ 743 w 759"/>
                  <a:gd name="T55" fmla="*/ 1108 h 2193"/>
                  <a:gd name="T56" fmla="*/ 696 w 759"/>
                  <a:gd name="T57" fmla="*/ 1343 h 2193"/>
                  <a:gd name="T58" fmla="*/ 599 w 759"/>
                  <a:gd name="T59" fmla="*/ 1579 h 2193"/>
                  <a:gd name="T60" fmla="*/ 472 w 759"/>
                  <a:gd name="T61" fmla="*/ 1774 h 2193"/>
                  <a:gd name="T62" fmla="*/ 372 w 759"/>
                  <a:gd name="T63" fmla="*/ 1887 h 2193"/>
                  <a:gd name="T64" fmla="*/ 255 w 759"/>
                  <a:gd name="T65" fmla="*/ 1998 h 2193"/>
                  <a:gd name="T66" fmla="*/ 120 w 759"/>
                  <a:gd name="T67" fmla="*/ 2106 h 2193"/>
                  <a:gd name="T68" fmla="*/ 52 w 759"/>
                  <a:gd name="T69" fmla="*/ 2123 h 2193"/>
                  <a:gd name="T70" fmla="*/ 168 w 759"/>
                  <a:gd name="T71" fmla="*/ 1906 h 2193"/>
                  <a:gd name="T72" fmla="*/ 266 w 759"/>
                  <a:gd name="T73" fmla="*/ 1668 h 2193"/>
                  <a:gd name="T74" fmla="*/ 353 w 759"/>
                  <a:gd name="T75" fmla="*/ 1381 h 2193"/>
                  <a:gd name="T76" fmla="*/ 396 w 759"/>
                  <a:gd name="T77" fmla="*/ 1113 h 2193"/>
                  <a:gd name="T78" fmla="*/ 404 w 759"/>
                  <a:gd name="T79" fmla="*/ 943 h 2193"/>
                  <a:gd name="T80" fmla="*/ 393 w 759"/>
                  <a:gd name="T81" fmla="*/ 769 h 2193"/>
                  <a:gd name="T82" fmla="*/ 367 w 759"/>
                  <a:gd name="T83" fmla="*/ 593 h 2193"/>
                  <a:gd name="T84" fmla="*/ 312 w 759"/>
                  <a:gd name="T85" fmla="*/ 414 h 2193"/>
                  <a:gd name="T86" fmla="*/ 236 w 759"/>
                  <a:gd name="T87" fmla="*/ 236 h 2193"/>
                  <a:gd name="T88" fmla="*/ 127 w 759"/>
                  <a:gd name="T89" fmla="*/ 63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9" h="2193">
                    <a:moveTo>
                      <a:pt x="73" y="0"/>
                    </a:moveTo>
                    <a:lnTo>
                      <a:pt x="117" y="57"/>
                    </a:lnTo>
                    <a:lnTo>
                      <a:pt x="155" y="117"/>
                    </a:lnTo>
                    <a:lnTo>
                      <a:pt x="193" y="174"/>
                    </a:lnTo>
                    <a:lnTo>
                      <a:pt x="226" y="233"/>
                    </a:lnTo>
                    <a:lnTo>
                      <a:pt x="255" y="293"/>
                    </a:lnTo>
                    <a:lnTo>
                      <a:pt x="280" y="353"/>
                    </a:lnTo>
                    <a:lnTo>
                      <a:pt x="304" y="412"/>
                    </a:lnTo>
                    <a:lnTo>
                      <a:pt x="323" y="471"/>
                    </a:lnTo>
                    <a:lnTo>
                      <a:pt x="341" y="531"/>
                    </a:lnTo>
                    <a:lnTo>
                      <a:pt x="355" y="591"/>
                    </a:lnTo>
                    <a:lnTo>
                      <a:pt x="369" y="650"/>
                    </a:lnTo>
                    <a:lnTo>
                      <a:pt x="377" y="710"/>
                    </a:lnTo>
                    <a:lnTo>
                      <a:pt x="385" y="769"/>
                    </a:lnTo>
                    <a:lnTo>
                      <a:pt x="390" y="826"/>
                    </a:lnTo>
                    <a:lnTo>
                      <a:pt x="393" y="886"/>
                    </a:lnTo>
                    <a:lnTo>
                      <a:pt x="396" y="943"/>
                    </a:lnTo>
                    <a:lnTo>
                      <a:pt x="393" y="1005"/>
                    </a:lnTo>
                    <a:lnTo>
                      <a:pt x="390" y="1068"/>
                    </a:lnTo>
                    <a:lnTo>
                      <a:pt x="385" y="1129"/>
                    </a:lnTo>
                    <a:lnTo>
                      <a:pt x="377" y="1189"/>
                    </a:lnTo>
                    <a:lnTo>
                      <a:pt x="369" y="1249"/>
                    </a:lnTo>
                    <a:lnTo>
                      <a:pt x="358" y="1308"/>
                    </a:lnTo>
                    <a:lnTo>
                      <a:pt x="334" y="1421"/>
                    </a:lnTo>
                    <a:lnTo>
                      <a:pt x="304" y="1530"/>
                    </a:lnTo>
                    <a:lnTo>
                      <a:pt x="271" y="1633"/>
                    </a:lnTo>
                    <a:lnTo>
                      <a:pt x="233" y="1731"/>
                    </a:lnTo>
                    <a:lnTo>
                      <a:pt x="198" y="1820"/>
                    </a:lnTo>
                    <a:lnTo>
                      <a:pt x="160" y="1901"/>
                    </a:lnTo>
                    <a:lnTo>
                      <a:pt x="125" y="1971"/>
                    </a:lnTo>
                    <a:lnTo>
                      <a:pt x="92" y="2037"/>
                    </a:lnTo>
                    <a:lnTo>
                      <a:pt x="62" y="2087"/>
                    </a:lnTo>
                    <a:lnTo>
                      <a:pt x="17" y="2164"/>
                    </a:lnTo>
                    <a:lnTo>
                      <a:pt x="0" y="2188"/>
                    </a:lnTo>
                    <a:lnTo>
                      <a:pt x="0" y="2193"/>
                    </a:lnTo>
                    <a:lnTo>
                      <a:pt x="5" y="2193"/>
                    </a:lnTo>
                    <a:lnTo>
                      <a:pt x="60" y="2160"/>
                    </a:lnTo>
                    <a:lnTo>
                      <a:pt x="111" y="2123"/>
                    </a:lnTo>
                    <a:lnTo>
                      <a:pt x="160" y="2087"/>
                    </a:lnTo>
                    <a:lnTo>
                      <a:pt x="207" y="2052"/>
                    </a:lnTo>
                    <a:lnTo>
                      <a:pt x="250" y="2014"/>
                    </a:lnTo>
                    <a:lnTo>
                      <a:pt x="293" y="1977"/>
                    </a:lnTo>
                    <a:lnTo>
                      <a:pt x="334" y="1941"/>
                    </a:lnTo>
                    <a:lnTo>
                      <a:pt x="372" y="1901"/>
                    </a:lnTo>
                    <a:lnTo>
                      <a:pt x="407" y="1863"/>
                    </a:lnTo>
                    <a:lnTo>
                      <a:pt x="440" y="1825"/>
                    </a:lnTo>
                    <a:lnTo>
                      <a:pt x="472" y="1788"/>
                    </a:lnTo>
                    <a:lnTo>
                      <a:pt x="501" y="1746"/>
                    </a:lnTo>
                    <a:lnTo>
                      <a:pt x="529" y="1708"/>
                    </a:lnTo>
                    <a:lnTo>
                      <a:pt x="555" y="1668"/>
                    </a:lnTo>
                    <a:lnTo>
                      <a:pt x="602" y="1590"/>
                    </a:lnTo>
                    <a:lnTo>
                      <a:pt x="642" y="1508"/>
                    </a:lnTo>
                    <a:lnTo>
                      <a:pt x="675" y="1430"/>
                    </a:lnTo>
                    <a:lnTo>
                      <a:pt x="703" y="1348"/>
                    </a:lnTo>
                    <a:lnTo>
                      <a:pt x="724" y="1268"/>
                    </a:lnTo>
                    <a:lnTo>
                      <a:pt x="740" y="1189"/>
                    </a:lnTo>
                    <a:lnTo>
                      <a:pt x="751" y="1110"/>
                    </a:lnTo>
                    <a:lnTo>
                      <a:pt x="757" y="1032"/>
                    </a:lnTo>
                    <a:lnTo>
                      <a:pt x="759" y="956"/>
                    </a:lnTo>
                    <a:lnTo>
                      <a:pt x="759" y="896"/>
                    </a:lnTo>
                    <a:lnTo>
                      <a:pt x="754" y="837"/>
                    </a:lnTo>
                    <a:lnTo>
                      <a:pt x="748" y="781"/>
                    </a:lnTo>
                    <a:lnTo>
                      <a:pt x="743" y="724"/>
                    </a:lnTo>
                    <a:lnTo>
                      <a:pt x="732" y="666"/>
                    </a:lnTo>
                    <a:lnTo>
                      <a:pt x="721" y="612"/>
                    </a:lnTo>
                    <a:lnTo>
                      <a:pt x="696" y="510"/>
                    </a:lnTo>
                    <a:lnTo>
                      <a:pt x="667" y="409"/>
                    </a:lnTo>
                    <a:lnTo>
                      <a:pt x="635" y="320"/>
                    </a:lnTo>
                    <a:lnTo>
                      <a:pt x="602" y="236"/>
                    </a:lnTo>
                    <a:lnTo>
                      <a:pt x="569" y="163"/>
                    </a:lnTo>
                    <a:lnTo>
                      <a:pt x="559" y="160"/>
                    </a:lnTo>
                    <a:lnTo>
                      <a:pt x="591" y="233"/>
                    </a:lnTo>
                    <a:lnTo>
                      <a:pt x="626" y="317"/>
                    </a:lnTo>
                    <a:lnTo>
                      <a:pt x="659" y="407"/>
                    </a:lnTo>
                    <a:lnTo>
                      <a:pt x="689" y="504"/>
                    </a:lnTo>
                    <a:lnTo>
                      <a:pt x="713" y="609"/>
                    </a:lnTo>
                    <a:lnTo>
                      <a:pt x="724" y="664"/>
                    </a:lnTo>
                    <a:lnTo>
                      <a:pt x="735" y="720"/>
                    </a:lnTo>
                    <a:lnTo>
                      <a:pt x="740" y="778"/>
                    </a:lnTo>
                    <a:lnTo>
                      <a:pt x="745" y="837"/>
                    </a:lnTo>
                    <a:lnTo>
                      <a:pt x="751" y="894"/>
                    </a:lnTo>
                    <a:lnTo>
                      <a:pt x="751" y="956"/>
                    </a:lnTo>
                    <a:lnTo>
                      <a:pt x="748" y="1032"/>
                    </a:lnTo>
                    <a:lnTo>
                      <a:pt x="743" y="1108"/>
                    </a:lnTo>
                    <a:lnTo>
                      <a:pt x="732" y="1186"/>
                    </a:lnTo>
                    <a:lnTo>
                      <a:pt x="715" y="1265"/>
                    </a:lnTo>
                    <a:lnTo>
                      <a:pt x="696" y="1343"/>
                    </a:lnTo>
                    <a:lnTo>
                      <a:pt x="670" y="1421"/>
                    </a:lnTo>
                    <a:lnTo>
                      <a:pt x="637" y="1501"/>
                    </a:lnTo>
                    <a:lnTo>
                      <a:pt x="599" y="1579"/>
                    </a:lnTo>
                    <a:lnTo>
                      <a:pt x="553" y="1657"/>
                    </a:lnTo>
                    <a:lnTo>
                      <a:pt x="501" y="1736"/>
                    </a:lnTo>
                    <a:lnTo>
                      <a:pt x="472" y="1774"/>
                    </a:lnTo>
                    <a:lnTo>
                      <a:pt x="440" y="1812"/>
                    </a:lnTo>
                    <a:lnTo>
                      <a:pt x="407" y="1849"/>
                    </a:lnTo>
                    <a:lnTo>
                      <a:pt x="372" y="1887"/>
                    </a:lnTo>
                    <a:lnTo>
                      <a:pt x="336" y="1925"/>
                    </a:lnTo>
                    <a:lnTo>
                      <a:pt x="299" y="1964"/>
                    </a:lnTo>
                    <a:lnTo>
                      <a:pt x="255" y="1998"/>
                    </a:lnTo>
                    <a:lnTo>
                      <a:pt x="214" y="2037"/>
                    </a:lnTo>
                    <a:lnTo>
                      <a:pt x="168" y="2072"/>
                    </a:lnTo>
                    <a:lnTo>
                      <a:pt x="120" y="2106"/>
                    </a:lnTo>
                    <a:lnTo>
                      <a:pt x="71" y="2142"/>
                    </a:lnTo>
                    <a:lnTo>
                      <a:pt x="19" y="2177"/>
                    </a:lnTo>
                    <a:lnTo>
                      <a:pt x="52" y="2123"/>
                    </a:lnTo>
                    <a:lnTo>
                      <a:pt x="106" y="2031"/>
                    </a:lnTo>
                    <a:lnTo>
                      <a:pt x="136" y="1971"/>
                    </a:lnTo>
                    <a:lnTo>
                      <a:pt x="168" y="1906"/>
                    </a:lnTo>
                    <a:lnTo>
                      <a:pt x="201" y="1833"/>
                    </a:lnTo>
                    <a:lnTo>
                      <a:pt x="233" y="1755"/>
                    </a:lnTo>
                    <a:lnTo>
                      <a:pt x="266" y="1668"/>
                    </a:lnTo>
                    <a:lnTo>
                      <a:pt x="299" y="1576"/>
                    </a:lnTo>
                    <a:lnTo>
                      <a:pt x="325" y="1482"/>
                    </a:lnTo>
                    <a:lnTo>
                      <a:pt x="353" y="1381"/>
                    </a:lnTo>
                    <a:lnTo>
                      <a:pt x="372" y="1275"/>
                    </a:lnTo>
                    <a:lnTo>
                      <a:pt x="388" y="1167"/>
                    </a:lnTo>
                    <a:lnTo>
                      <a:pt x="396" y="1113"/>
                    </a:lnTo>
                    <a:lnTo>
                      <a:pt x="399" y="1056"/>
                    </a:lnTo>
                    <a:lnTo>
                      <a:pt x="402" y="1000"/>
                    </a:lnTo>
                    <a:lnTo>
                      <a:pt x="404" y="943"/>
                    </a:lnTo>
                    <a:lnTo>
                      <a:pt x="402" y="886"/>
                    </a:lnTo>
                    <a:lnTo>
                      <a:pt x="399" y="826"/>
                    </a:lnTo>
                    <a:lnTo>
                      <a:pt x="393" y="769"/>
                    </a:lnTo>
                    <a:lnTo>
                      <a:pt x="388" y="710"/>
                    </a:lnTo>
                    <a:lnTo>
                      <a:pt x="377" y="650"/>
                    </a:lnTo>
                    <a:lnTo>
                      <a:pt x="367" y="593"/>
                    </a:lnTo>
                    <a:lnTo>
                      <a:pt x="350" y="534"/>
                    </a:lnTo>
                    <a:lnTo>
                      <a:pt x="334" y="475"/>
                    </a:lnTo>
                    <a:lnTo>
                      <a:pt x="312" y="414"/>
                    </a:lnTo>
                    <a:lnTo>
                      <a:pt x="290" y="355"/>
                    </a:lnTo>
                    <a:lnTo>
                      <a:pt x="263" y="296"/>
                    </a:lnTo>
                    <a:lnTo>
                      <a:pt x="236" y="236"/>
                    </a:lnTo>
                    <a:lnTo>
                      <a:pt x="203" y="179"/>
                    </a:lnTo>
                    <a:lnTo>
                      <a:pt x="168" y="120"/>
                    </a:lnTo>
                    <a:lnTo>
                      <a:pt x="127" y="63"/>
                    </a:lnTo>
                    <a:lnTo>
                      <a:pt x="87" y="6"/>
                    </a:lnTo>
                    <a:lnTo>
                      <a:pt x="7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Freeform 703"/>
              <p:cNvSpPr>
                <a:spLocks/>
              </p:cNvSpPr>
              <p:nvPr/>
            </p:nvSpPr>
            <p:spPr bwMode="auto">
              <a:xfrm>
                <a:off x="3042" y="1961"/>
                <a:ext cx="34" cy="12"/>
              </a:xfrm>
              <a:custGeom>
                <a:avLst/>
                <a:gdLst>
                  <a:gd name="T0" fmla="*/ 5 w 541"/>
                  <a:gd name="T1" fmla="*/ 0 h 200"/>
                  <a:gd name="T2" fmla="*/ 0 w 541"/>
                  <a:gd name="T3" fmla="*/ 2 h 200"/>
                  <a:gd name="T4" fmla="*/ 132 w 541"/>
                  <a:gd name="T5" fmla="*/ 43 h 200"/>
                  <a:gd name="T6" fmla="*/ 268 w 541"/>
                  <a:gd name="T7" fmla="*/ 89 h 200"/>
                  <a:gd name="T8" fmla="*/ 404 w 541"/>
                  <a:gd name="T9" fmla="*/ 141 h 200"/>
                  <a:gd name="T10" fmla="*/ 541 w 541"/>
                  <a:gd name="T11" fmla="*/ 200 h 200"/>
                  <a:gd name="T12" fmla="*/ 541 w 541"/>
                  <a:gd name="T13" fmla="*/ 197 h 200"/>
                  <a:gd name="T14" fmla="*/ 539 w 541"/>
                  <a:gd name="T15" fmla="*/ 195 h 200"/>
                  <a:gd name="T16" fmla="*/ 404 w 541"/>
                  <a:gd name="T17" fmla="*/ 138 h 200"/>
                  <a:gd name="T18" fmla="*/ 268 w 541"/>
                  <a:gd name="T19" fmla="*/ 87 h 200"/>
                  <a:gd name="T20" fmla="*/ 136 w 541"/>
                  <a:gd name="T21" fmla="*/ 40 h 200"/>
                  <a:gd name="T22" fmla="*/ 5 w 541"/>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1" h="200">
                    <a:moveTo>
                      <a:pt x="5" y="0"/>
                    </a:moveTo>
                    <a:lnTo>
                      <a:pt x="0" y="2"/>
                    </a:lnTo>
                    <a:lnTo>
                      <a:pt x="132" y="43"/>
                    </a:lnTo>
                    <a:lnTo>
                      <a:pt x="268" y="89"/>
                    </a:lnTo>
                    <a:lnTo>
                      <a:pt x="404" y="141"/>
                    </a:lnTo>
                    <a:lnTo>
                      <a:pt x="541" y="200"/>
                    </a:lnTo>
                    <a:lnTo>
                      <a:pt x="541" y="197"/>
                    </a:lnTo>
                    <a:lnTo>
                      <a:pt x="539" y="195"/>
                    </a:lnTo>
                    <a:lnTo>
                      <a:pt x="404" y="138"/>
                    </a:lnTo>
                    <a:lnTo>
                      <a:pt x="268" y="87"/>
                    </a:lnTo>
                    <a:lnTo>
                      <a:pt x="136" y="40"/>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Freeform 704"/>
              <p:cNvSpPr>
                <a:spLocks/>
              </p:cNvSpPr>
              <p:nvPr/>
            </p:nvSpPr>
            <p:spPr bwMode="auto">
              <a:xfrm>
                <a:off x="3405" y="2296"/>
                <a:ext cx="4" cy="23"/>
              </a:xfrm>
              <a:custGeom>
                <a:avLst/>
                <a:gdLst>
                  <a:gd name="T0" fmla="*/ 38 w 57"/>
                  <a:gd name="T1" fmla="*/ 0 h 373"/>
                  <a:gd name="T2" fmla="*/ 21 w 57"/>
                  <a:gd name="T3" fmla="*/ 16 h 373"/>
                  <a:gd name="T4" fmla="*/ 0 w 57"/>
                  <a:gd name="T5" fmla="*/ 29 h 373"/>
                  <a:gd name="T6" fmla="*/ 14 w 57"/>
                  <a:gd name="T7" fmla="*/ 81 h 373"/>
                  <a:gd name="T8" fmla="*/ 24 w 57"/>
                  <a:gd name="T9" fmla="*/ 130 h 373"/>
                  <a:gd name="T10" fmla="*/ 35 w 57"/>
                  <a:gd name="T11" fmla="*/ 179 h 373"/>
                  <a:gd name="T12" fmla="*/ 40 w 57"/>
                  <a:gd name="T13" fmla="*/ 224 h 373"/>
                  <a:gd name="T14" fmla="*/ 43 w 57"/>
                  <a:gd name="T15" fmla="*/ 265 h 373"/>
                  <a:gd name="T16" fmla="*/ 43 w 57"/>
                  <a:gd name="T17" fmla="*/ 306 h 373"/>
                  <a:gd name="T18" fmla="*/ 40 w 57"/>
                  <a:gd name="T19" fmla="*/ 341 h 373"/>
                  <a:gd name="T20" fmla="*/ 33 w 57"/>
                  <a:gd name="T21" fmla="*/ 373 h 373"/>
                  <a:gd name="T22" fmla="*/ 35 w 57"/>
                  <a:gd name="T23" fmla="*/ 373 h 373"/>
                  <a:gd name="T24" fmla="*/ 43 w 57"/>
                  <a:gd name="T25" fmla="*/ 341 h 373"/>
                  <a:gd name="T26" fmla="*/ 52 w 57"/>
                  <a:gd name="T27" fmla="*/ 287 h 373"/>
                  <a:gd name="T28" fmla="*/ 57 w 57"/>
                  <a:gd name="T29" fmla="*/ 229 h 373"/>
                  <a:gd name="T30" fmla="*/ 57 w 57"/>
                  <a:gd name="T31" fmla="*/ 170 h 373"/>
                  <a:gd name="T32" fmla="*/ 54 w 57"/>
                  <a:gd name="T33" fmla="*/ 113 h 373"/>
                  <a:gd name="T34" fmla="*/ 40 w 57"/>
                  <a:gd name="T35" fmla="*/ 16 h 373"/>
                  <a:gd name="T36" fmla="*/ 38 w 57"/>
                  <a:gd name="T3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373">
                    <a:moveTo>
                      <a:pt x="38" y="0"/>
                    </a:moveTo>
                    <a:lnTo>
                      <a:pt x="21" y="16"/>
                    </a:lnTo>
                    <a:lnTo>
                      <a:pt x="0" y="29"/>
                    </a:lnTo>
                    <a:lnTo>
                      <a:pt x="14" y="81"/>
                    </a:lnTo>
                    <a:lnTo>
                      <a:pt x="24" y="130"/>
                    </a:lnTo>
                    <a:lnTo>
                      <a:pt x="35" y="179"/>
                    </a:lnTo>
                    <a:lnTo>
                      <a:pt x="40" y="224"/>
                    </a:lnTo>
                    <a:lnTo>
                      <a:pt x="43" y="265"/>
                    </a:lnTo>
                    <a:lnTo>
                      <a:pt x="43" y="306"/>
                    </a:lnTo>
                    <a:lnTo>
                      <a:pt x="40" y="341"/>
                    </a:lnTo>
                    <a:lnTo>
                      <a:pt x="33" y="373"/>
                    </a:lnTo>
                    <a:lnTo>
                      <a:pt x="35" y="373"/>
                    </a:lnTo>
                    <a:lnTo>
                      <a:pt x="43" y="341"/>
                    </a:lnTo>
                    <a:lnTo>
                      <a:pt x="52" y="287"/>
                    </a:lnTo>
                    <a:lnTo>
                      <a:pt x="57" y="229"/>
                    </a:lnTo>
                    <a:lnTo>
                      <a:pt x="57" y="170"/>
                    </a:lnTo>
                    <a:lnTo>
                      <a:pt x="54" y="113"/>
                    </a:lnTo>
                    <a:lnTo>
                      <a:pt x="40" y="16"/>
                    </a:lnTo>
                    <a:lnTo>
                      <a:pt x="3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Freeform 705"/>
              <p:cNvSpPr>
                <a:spLocks noEditPoints="1"/>
              </p:cNvSpPr>
              <p:nvPr/>
            </p:nvSpPr>
            <p:spPr bwMode="auto">
              <a:xfrm>
                <a:off x="3407" y="2296"/>
                <a:ext cx="2" cy="23"/>
              </a:xfrm>
              <a:custGeom>
                <a:avLst/>
                <a:gdLst>
                  <a:gd name="T0" fmla="*/ 2 w 26"/>
                  <a:gd name="T1" fmla="*/ 377 h 377"/>
                  <a:gd name="T2" fmla="*/ 0 w 26"/>
                  <a:gd name="T3" fmla="*/ 377 h 377"/>
                  <a:gd name="T4" fmla="*/ 2 w 26"/>
                  <a:gd name="T5" fmla="*/ 377 h 377"/>
                  <a:gd name="T6" fmla="*/ 21 w 26"/>
                  <a:gd name="T7" fmla="*/ 117 h 377"/>
                  <a:gd name="T8" fmla="*/ 24 w 26"/>
                  <a:gd name="T9" fmla="*/ 174 h 377"/>
                  <a:gd name="T10" fmla="*/ 24 w 26"/>
                  <a:gd name="T11" fmla="*/ 233 h 377"/>
                  <a:gd name="T12" fmla="*/ 19 w 26"/>
                  <a:gd name="T13" fmla="*/ 291 h 377"/>
                  <a:gd name="T14" fmla="*/ 10 w 26"/>
                  <a:gd name="T15" fmla="*/ 345 h 377"/>
                  <a:gd name="T16" fmla="*/ 19 w 26"/>
                  <a:gd name="T17" fmla="*/ 318 h 377"/>
                  <a:gd name="T18" fmla="*/ 21 w 26"/>
                  <a:gd name="T19" fmla="*/ 285 h 377"/>
                  <a:gd name="T20" fmla="*/ 24 w 26"/>
                  <a:gd name="T21" fmla="*/ 253 h 377"/>
                  <a:gd name="T22" fmla="*/ 26 w 26"/>
                  <a:gd name="T23" fmla="*/ 214 h 377"/>
                  <a:gd name="T24" fmla="*/ 24 w 26"/>
                  <a:gd name="T25" fmla="*/ 166 h 377"/>
                  <a:gd name="T26" fmla="*/ 21 w 26"/>
                  <a:gd name="T27" fmla="*/ 117 h 377"/>
                  <a:gd name="T28" fmla="*/ 7 w 26"/>
                  <a:gd name="T29" fmla="*/ 0 h 377"/>
                  <a:gd name="T30" fmla="*/ 5 w 26"/>
                  <a:gd name="T31" fmla="*/ 4 h 377"/>
                  <a:gd name="T32" fmla="*/ 7 w 26"/>
                  <a:gd name="T33" fmla="*/ 20 h 377"/>
                  <a:gd name="T34" fmla="*/ 7 w 26"/>
                  <a:gd name="T35"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7">
                    <a:moveTo>
                      <a:pt x="2" y="377"/>
                    </a:moveTo>
                    <a:lnTo>
                      <a:pt x="0" y="377"/>
                    </a:lnTo>
                    <a:lnTo>
                      <a:pt x="2" y="377"/>
                    </a:lnTo>
                    <a:close/>
                    <a:moveTo>
                      <a:pt x="21" y="117"/>
                    </a:moveTo>
                    <a:lnTo>
                      <a:pt x="24" y="174"/>
                    </a:lnTo>
                    <a:lnTo>
                      <a:pt x="24" y="233"/>
                    </a:lnTo>
                    <a:lnTo>
                      <a:pt x="19" y="291"/>
                    </a:lnTo>
                    <a:lnTo>
                      <a:pt x="10" y="345"/>
                    </a:lnTo>
                    <a:lnTo>
                      <a:pt x="19" y="318"/>
                    </a:lnTo>
                    <a:lnTo>
                      <a:pt x="21" y="285"/>
                    </a:lnTo>
                    <a:lnTo>
                      <a:pt x="24" y="253"/>
                    </a:lnTo>
                    <a:lnTo>
                      <a:pt x="26" y="214"/>
                    </a:lnTo>
                    <a:lnTo>
                      <a:pt x="24" y="166"/>
                    </a:lnTo>
                    <a:lnTo>
                      <a:pt x="21" y="117"/>
                    </a:lnTo>
                    <a:close/>
                    <a:moveTo>
                      <a:pt x="7" y="0"/>
                    </a:moveTo>
                    <a:lnTo>
                      <a:pt x="5" y="4"/>
                    </a:lnTo>
                    <a:lnTo>
                      <a:pt x="7" y="20"/>
                    </a:lnTo>
                    <a:lnTo>
                      <a:pt x="7"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Freeform 706"/>
              <p:cNvSpPr>
                <a:spLocks noEditPoints="1"/>
              </p:cNvSpPr>
              <p:nvPr/>
            </p:nvSpPr>
            <p:spPr bwMode="auto">
              <a:xfrm>
                <a:off x="3384" y="2298"/>
                <a:ext cx="24" cy="27"/>
              </a:xfrm>
              <a:custGeom>
                <a:avLst/>
                <a:gdLst>
                  <a:gd name="T0" fmla="*/ 291 w 393"/>
                  <a:gd name="T1" fmla="*/ 412 h 433"/>
                  <a:gd name="T2" fmla="*/ 287 w 393"/>
                  <a:gd name="T3" fmla="*/ 420 h 433"/>
                  <a:gd name="T4" fmla="*/ 291 w 393"/>
                  <a:gd name="T5" fmla="*/ 412 h 433"/>
                  <a:gd name="T6" fmla="*/ 350 w 393"/>
                  <a:gd name="T7" fmla="*/ 0 h 433"/>
                  <a:gd name="T8" fmla="*/ 315 w 393"/>
                  <a:gd name="T9" fmla="*/ 19 h 433"/>
                  <a:gd name="T10" fmla="*/ 296 w 393"/>
                  <a:gd name="T11" fmla="*/ 28 h 433"/>
                  <a:gd name="T12" fmla="*/ 274 w 393"/>
                  <a:gd name="T13" fmla="*/ 33 h 433"/>
                  <a:gd name="T14" fmla="*/ 249 w 393"/>
                  <a:gd name="T15" fmla="*/ 38 h 433"/>
                  <a:gd name="T16" fmla="*/ 225 w 393"/>
                  <a:gd name="T17" fmla="*/ 44 h 433"/>
                  <a:gd name="T18" fmla="*/ 200 w 393"/>
                  <a:gd name="T19" fmla="*/ 47 h 433"/>
                  <a:gd name="T20" fmla="*/ 171 w 393"/>
                  <a:gd name="T21" fmla="*/ 47 h 433"/>
                  <a:gd name="T22" fmla="*/ 133 w 393"/>
                  <a:gd name="T23" fmla="*/ 44 h 433"/>
                  <a:gd name="T24" fmla="*/ 92 w 393"/>
                  <a:gd name="T25" fmla="*/ 41 h 433"/>
                  <a:gd name="T26" fmla="*/ 49 w 393"/>
                  <a:gd name="T27" fmla="*/ 33 h 433"/>
                  <a:gd name="T28" fmla="*/ 0 w 393"/>
                  <a:gd name="T29" fmla="*/ 23 h 433"/>
                  <a:gd name="T30" fmla="*/ 38 w 393"/>
                  <a:gd name="T31" fmla="*/ 122 h 433"/>
                  <a:gd name="T32" fmla="*/ 76 w 393"/>
                  <a:gd name="T33" fmla="*/ 206 h 433"/>
                  <a:gd name="T34" fmla="*/ 98 w 393"/>
                  <a:gd name="T35" fmla="*/ 247 h 433"/>
                  <a:gd name="T36" fmla="*/ 120 w 393"/>
                  <a:gd name="T37" fmla="*/ 287 h 433"/>
                  <a:gd name="T38" fmla="*/ 146 w 393"/>
                  <a:gd name="T39" fmla="*/ 329 h 433"/>
                  <a:gd name="T40" fmla="*/ 174 w 393"/>
                  <a:gd name="T41" fmla="*/ 366 h 433"/>
                  <a:gd name="T42" fmla="*/ 188 w 393"/>
                  <a:gd name="T43" fmla="*/ 385 h 433"/>
                  <a:gd name="T44" fmla="*/ 209 w 393"/>
                  <a:gd name="T45" fmla="*/ 407 h 433"/>
                  <a:gd name="T46" fmla="*/ 219 w 393"/>
                  <a:gd name="T47" fmla="*/ 418 h 433"/>
                  <a:gd name="T48" fmla="*/ 233 w 393"/>
                  <a:gd name="T49" fmla="*/ 426 h 433"/>
                  <a:gd name="T50" fmla="*/ 247 w 393"/>
                  <a:gd name="T51" fmla="*/ 433 h 433"/>
                  <a:gd name="T52" fmla="*/ 258 w 393"/>
                  <a:gd name="T53" fmla="*/ 433 h 433"/>
                  <a:gd name="T54" fmla="*/ 268 w 393"/>
                  <a:gd name="T55" fmla="*/ 433 h 433"/>
                  <a:gd name="T56" fmla="*/ 277 w 393"/>
                  <a:gd name="T57" fmla="*/ 428 h 433"/>
                  <a:gd name="T58" fmla="*/ 279 w 393"/>
                  <a:gd name="T59" fmla="*/ 426 h 433"/>
                  <a:gd name="T60" fmla="*/ 279 w 393"/>
                  <a:gd name="T61" fmla="*/ 423 h 433"/>
                  <a:gd name="T62" fmla="*/ 285 w 393"/>
                  <a:gd name="T63" fmla="*/ 420 h 433"/>
                  <a:gd name="T64" fmla="*/ 287 w 393"/>
                  <a:gd name="T65" fmla="*/ 420 h 433"/>
                  <a:gd name="T66" fmla="*/ 291 w 393"/>
                  <a:gd name="T67" fmla="*/ 414 h 433"/>
                  <a:gd name="T68" fmla="*/ 291 w 393"/>
                  <a:gd name="T69" fmla="*/ 412 h 433"/>
                  <a:gd name="T70" fmla="*/ 293 w 393"/>
                  <a:gd name="T71" fmla="*/ 409 h 433"/>
                  <a:gd name="T72" fmla="*/ 291 w 393"/>
                  <a:gd name="T73" fmla="*/ 412 h 433"/>
                  <a:gd name="T74" fmla="*/ 301 w 393"/>
                  <a:gd name="T75" fmla="*/ 402 h 433"/>
                  <a:gd name="T76" fmla="*/ 312 w 393"/>
                  <a:gd name="T77" fmla="*/ 393 h 433"/>
                  <a:gd name="T78" fmla="*/ 336 w 393"/>
                  <a:gd name="T79" fmla="*/ 383 h 433"/>
                  <a:gd name="T80" fmla="*/ 350 w 393"/>
                  <a:gd name="T81" fmla="*/ 374 h 433"/>
                  <a:gd name="T82" fmla="*/ 364 w 393"/>
                  <a:gd name="T83" fmla="*/ 369 h 433"/>
                  <a:gd name="T84" fmla="*/ 374 w 393"/>
                  <a:gd name="T85" fmla="*/ 358 h 433"/>
                  <a:gd name="T86" fmla="*/ 383 w 393"/>
                  <a:gd name="T87" fmla="*/ 344 h 433"/>
                  <a:gd name="T88" fmla="*/ 390 w 393"/>
                  <a:gd name="T89" fmla="*/ 312 h 433"/>
                  <a:gd name="T90" fmla="*/ 393 w 393"/>
                  <a:gd name="T91" fmla="*/ 277 h 433"/>
                  <a:gd name="T92" fmla="*/ 393 w 393"/>
                  <a:gd name="T93" fmla="*/ 236 h 433"/>
                  <a:gd name="T94" fmla="*/ 390 w 393"/>
                  <a:gd name="T95" fmla="*/ 195 h 433"/>
                  <a:gd name="T96" fmla="*/ 385 w 393"/>
                  <a:gd name="T97" fmla="*/ 150 h 433"/>
                  <a:gd name="T98" fmla="*/ 374 w 393"/>
                  <a:gd name="T99" fmla="*/ 101 h 433"/>
                  <a:gd name="T100" fmla="*/ 364 w 393"/>
                  <a:gd name="T101" fmla="*/ 52 h 433"/>
                  <a:gd name="T102" fmla="*/ 350 w 393"/>
                  <a:gd name="T10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3" h="433">
                    <a:moveTo>
                      <a:pt x="291" y="412"/>
                    </a:moveTo>
                    <a:lnTo>
                      <a:pt x="287" y="420"/>
                    </a:lnTo>
                    <a:lnTo>
                      <a:pt x="291" y="412"/>
                    </a:lnTo>
                    <a:close/>
                    <a:moveTo>
                      <a:pt x="350" y="0"/>
                    </a:moveTo>
                    <a:lnTo>
                      <a:pt x="315" y="19"/>
                    </a:lnTo>
                    <a:lnTo>
                      <a:pt x="296" y="28"/>
                    </a:lnTo>
                    <a:lnTo>
                      <a:pt x="274" y="33"/>
                    </a:lnTo>
                    <a:lnTo>
                      <a:pt x="249" y="38"/>
                    </a:lnTo>
                    <a:lnTo>
                      <a:pt x="225" y="44"/>
                    </a:lnTo>
                    <a:lnTo>
                      <a:pt x="200" y="47"/>
                    </a:lnTo>
                    <a:lnTo>
                      <a:pt x="171" y="47"/>
                    </a:lnTo>
                    <a:lnTo>
                      <a:pt x="133" y="44"/>
                    </a:lnTo>
                    <a:lnTo>
                      <a:pt x="92" y="41"/>
                    </a:lnTo>
                    <a:lnTo>
                      <a:pt x="49" y="33"/>
                    </a:lnTo>
                    <a:lnTo>
                      <a:pt x="0" y="23"/>
                    </a:lnTo>
                    <a:lnTo>
                      <a:pt x="38" y="122"/>
                    </a:lnTo>
                    <a:lnTo>
                      <a:pt x="76" y="206"/>
                    </a:lnTo>
                    <a:lnTo>
                      <a:pt x="98" y="247"/>
                    </a:lnTo>
                    <a:lnTo>
                      <a:pt x="120" y="287"/>
                    </a:lnTo>
                    <a:lnTo>
                      <a:pt x="146" y="329"/>
                    </a:lnTo>
                    <a:lnTo>
                      <a:pt x="174" y="366"/>
                    </a:lnTo>
                    <a:lnTo>
                      <a:pt x="188" y="385"/>
                    </a:lnTo>
                    <a:lnTo>
                      <a:pt x="209" y="407"/>
                    </a:lnTo>
                    <a:lnTo>
                      <a:pt x="219" y="418"/>
                    </a:lnTo>
                    <a:lnTo>
                      <a:pt x="233" y="426"/>
                    </a:lnTo>
                    <a:lnTo>
                      <a:pt x="247" y="433"/>
                    </a:lnTo>
                    <a:lnTo>
                      <a:pt x="258" y="433"/>
                    </a:lnTo>
                    <a:lnTo>
                      <a:pt x="268" y="433"/>
                    </a:lnTo>
                    <a:lnTo>
                      <a:pt x="277" y="428"/>
                    </a:lnTo>
                    <a:lnTo>
                      <a:pt x="279" y="426"/>
                    </a:lnTo>
                    <a:lnTo>
                      <a:pt x="279" y="423"/>
                    </a:lnTo>
                    <a:lnTo>
                      <a:pt x="285" y="420"/>
                    </a:lnTo>
                    <a:lnTo>
                      <a:pt x="287" y="420"/>
                    </a:lnTo>
                    <a:lnTo>
                      <a:pt x="291" y="414"/>
                    </a:lnTo>
                    <a:lnTo>
                      <a:pt x="291" y="412"/>
                    </a:lnTo>
                    <a:lnTo>
                      <a:pt x="293" y="409"/>
                    </a:lnTo>
                    <a:lnTo>
                      <a:pt x="291" y="412"/>
                    </a:lnTo>
                    <a:lnTo>
                      <a:pt x="301" y="402"/>
                    </a:lnTo>
                    <a:lnTo>
                      <a:pt x="312" y="393"/>
                    </a:lnTo>
                    <a:lnTo>
                      <a:pt x="336" y="383"/>
                    </a:lnTo>
                    <a:lnTo>
                      <a:pt x="350" y="374"/>
                    </a:lnTo>
                    <a:lnTo>
                      <a:pt x="364" y="369"/>
                    </a:lnTo>
                    <a:lnTo>
                      <a:pt x="374" y="358"/>
                    </a:lnTo>
                    <a:lnTo>
                      <a:pt x="383" y="344"/>
                    </a:lnTo>
                    <a:lnTo>
                      <a:pt x="390" y="312"/>
                    </a:lnTo>
                    <a:lnTo>
                      <a:pt x="393" y="277"/>
                    </a:lnTo>
                    <a:lnTo>
                      <a:pt x="393" y="236"/>
                    </a:lnTo>
                    <a:lnTo>
                      <a:pt x="390" y="195"/>
                    </a:lnTo>
                    <a:lnTo>
                      <a:pt x="385" y="150"/>
                    </a:lnTo>
                    <a:lnTo>
                      <a:pt x="374" y="101"/>
                    </a:lnTo>
                    <a:lnTo>
                      <a:pt x="364" y="52"/>
                    </a:lnTo>
                    <a:lnTo>
                      <a:pt x="35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Freeform 707"/>
              <p:cNvSpPr>
                <a:spLocks noEditPoints="1"/>
              </p:cNvSpPr>
              <p:nvPr/>
            </p:nvSpPr>
            <p:spPr bwMode="auto">
              <a:xfrm>
                <a:off x="3388" y="2311"/>
                <a:ext cx="19" cy="15"/>
              </a:xfrm>
              <a:custGeom>
                <a:avLst/>
                <a:gdLst>
                  <a:gd name="T0" fmla="*/ 215 w 307"/>
                  <a:gd name="T1" fmla="*/ 206 h 238"/>
                  <a:gd name="T2" fmla="*/ 215 w 307"/>
                  <a:gd name="T3" fmla="*/ 208 h 238"/>
                  <a:gd name="T4" fmla="*/ 211 w 307"/>
                  <a:gd name="T5" fmla="*/ 214 h 238"/>
                  <a:gd name="T6" fmla="*/ 215 w 307"/>
                  <a:gd name="T7" fmla="*/ 206 h 238"/>
                  <a:gd name="T8" fmla="*/ 217 w 307"/>
                  <a:gd name="T9" fmla="*/ 203 h 238"/>
                  <a:gd name="T10" fmla="*/ 215 w 307"/>
                  <a:gd name="T11" fmla="*/ 206 h 238"/>
                  <a:gd name="T12" fmla="*/ 217 w 307"/>
                  <a:gd name="T13" fmla="*/ 203 h 238"/>
                  <a:gd name="T14" fmla="*/ 307 w 307"/>
                  <a:gd name="T15" fmla="*/ 138 h 238"/>
                  <a:gd name="T16" fmla="*/ 298 w 307"/>
                  <a:gd name="T17" fmla="*/ 152 h 238"/>
                  <a:gd name="T18" fmla="*/ 288 w 307"/>
                  <a:gd name="T19" fmla="*/ 163 h 238"/>
                  <a:gd name="T20" fmla="*/ 274 w 307"/>
                  <a:gd name="T21" fmla="*/ 168 h 238"/>
                  <a:gd name="T22" fmla="*/ 260 w 307"/>
                  <a:gd name="T23" fmla="*/ 177 h 238"/>
                  <a:gd name="T24" fmla="*/ 236 w 307"/>
                  <a:gd name="T25" fmla="*/ 187 h 238"/>
                  <a:gd name="T26" fmla="*/ 225 w 307"/>
                  <a:gd name="T27" fmla="*/ 196 h 238"/>
                  <a:gd name="T28" fmla="*/ 215 w 307"/>
                  <a:gd name="T29" fmla="*/ 206 h 238"/>
                  <a:gd name="T30" fmla="*/ 211 w 307"/>
                  <a:gd name="T31" fmla="*/ 214 h 238"/>
                  <a:gd name="T32" fmla="*/ 227 w 307"/>
                  <a:gd name="T33" fmla="*/ 212 h 238"/>
                  <a:gd name="T34" fmla="*/ 241 w 307"/>
                  <a:gd name="T35" fmla="*/ 206 h 238"/>
                  <a:gd name="T36" fmla="*/ 255 w 307"/>
                  <a:gd name="T37" fmla="*/ 201 h 238"/>
                  <a:gd name="T38" fmla="*/ 269 w 307"/>
                  <a:gd name="T39" fmla="*/ 192 h 238"/>
                  <a:gd name="T40" fmla="*/ 279 w 307"/>
                  <a:gd name="T41" fmla="*/ 184 h 238"/>
                  <a:gd name="T42" fmla="*/ 288 w 307"/>
                  <a:gd name="T43" fmla="*/ 173 h 238"/>
                  <a:gd name="T44" fmla="*/ 295 w 307"/>
                  <a:gd name="T45" fmla="*/ 160 h 238"/>
                  <a:gd name="T46" fmla="*/ 304 w 307"/>
                  <a:gd name="T47" fmla="*/ 147 h 238"/>
                  <a:gd name="T48" fmla="*/ 307 w 307"/>
                  <a:gd name="T49" fmla="*/ 138 h 238"/>
                  <a:gd name="T50" fmla="*/ 0 w 307"/>
                  <a:gd name="T51" fmla="*/ 0 h 238"/>
                  <a:gd name="T52" fmla="*/ 22 w 307"/>
                  <a:gd name="T53" fmla="*/ 48 h 238"/>
                  <a:gd name="T54" fmla="*/ 46 w 307"/>
                  <a:gd name="T55" fmla="*/ 92 h 238"/>
                  <a:gd name="T56" fmla="*/ 65 w 307"/>
                  <a:gd name="T57" fmla="*/ 130 h 238"/>
                  <a:gd name="T58" fmla="*/ 84 w 307"/>
                  <a:gd name="T59" fmla="*/ 160 h 238"/>
                  <a:gd name="T60" fmla="*/ 114 w 307"/>
                  <a:gd name="T61" fmla="*/ 198 h 238"/>
                  <a:gd name="T62" fmla="*/ 128 w 307"/>
                  <a:gd name="T63" fmla="*/ 212 h 238"/>
                  <a:gd name="T64" fmla="*/ 138 w 307"/>
                  <a:gd name="T65" fmla="*/ 222 h 238"/>
                  <a:gd name="T66" fmla="*/ 149 w 307"/>
                  <a:gd name="T67" fmla="*/ 231 h 238"/>
                  <a:gd name="T68" fmla="*/ 157 w 307"/>
                  <a:gd name="T69" fmla="*/ 233 h 238"/>
                  <a:gd name="T70" fmla="*/ 166 w 307"/>
                  <a:gd name="T71" fmla="*/ 236 h 238"/>
                  <a:gd name="T72" fmla="*/ 173 w 307"/>
                  <a:gd name="T73" fmla="*/ 238 h 238"/>
                  <a:gd name="T74" fmla="*/ 185 w 307"/>
                  <a:gd name="T75" fmla="*/ 236 h 238"/>
                  <a:gd name="T76" fmla="*/ 190 w 307"/>
                  <a:gd name="T77" fmla="*/ 233 h 238"/>
                  <a:gd name="T78" fmla="*/ 201 w 307"/>
                  <a:gd name="T79" fmla="*/ 222 h 238"/>
                  <a:gd name="T80" fmla="*/ 192 w 307"/>
                  <a:gd name="T81" fmla="*/ 227 h 238"/>
                  <a:gd name="T82" fmla="*/ 182 w 307"/>
                  <a:gd name="T83" fmla="*/ 227 h 238"/>
                  <a:gd name="T84" fmla="*/ 171 w 307"/>
                  <a:gd name="T85" fmla="*/ 227 h 238"/>
                  <a:gd name="T86" fmla="*/ 157 w 307"/>
                  <a:gd name="T87" fmla="*/ 220 h 238"/>
                  <a:gd name="T88" fmla="*/ 143 w 307"/>
                  <a:gd name="T89" fmla="*/ 212 h 238"/>
                  <a:gd name="T90" fmla="*/ 133 w 307"/>
                  <a:gd name="T91" fmla="*/ 201 h 238"/>
                  <a:gd name="T92" fmla="*/ 112 w 307"/>
                  <a:gd name="T93" fmla="*/ 179 h 238"/>
                  <a:gd name="T94" fmla="*/ 98 w 307"/>
                  <a:gd name="T95" fmla="*/ 160 h 238"/>
                  <a:gd name="T96" fmla="*/ 70 w 307"/>
                  <a:gd name="T97" fmla="*/ 123 h 238"/>
                  <a:gd name="T98" fmla="*/ 44 w 307"/>
                  <a:gd name="T99" fmla="*/ 81 h 238"/>
                  <a:gd name="T100" fmla="*/ 22 w 307"/>
                  <a:gd name="T101" fmla="*/ 41 h 238"/>
                  <a:gd name="T102" fmla="*/ 0 w 307"/>
                  <a:gd name="T10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7" h="238">
                    <a:moveTo>
                      <a:pt x="215" y="206"/>
                    </a:moveTo>
                    <a:lnTo>
                      <a:pt x="215" y="208"/>
                    </a:lnTo>
                    <a:lnTo>
                      <a:pt x="211" y="214"/>
                    </a:lnTo>
                    <a:lnTo>
                      <a:pt x="215" y="206"/>
                    </a:lnTo>
                    <a:close/>
                    <a:moveTo>
                      <a:pt x="217" y="203"/>
                    </a:moveTo>
                    <a:lnTo>
                      <a:pt x="215" y="206"/>
                    </a:lnTo>
                    <a:lnTo>
                      <a:pt x="217" y="203"/>
                    </a:lnTo>
                    <a:close/>
                    <a:moveTo>
                      <a:pt x="307" y="138"/>
                    </a:moveTo>
                    <a:lnTo>
                      <a:pt x="298" y="152"/>
                    </a:lnTo>
                    <a:lnTo>
                      <a:pt x="288" y="163"/>
                    </a:lnTo>
                    <a:lnTo>
                      <a:pt x="274" y="168"/>
                    </a:lnTo>
                    <a:lnTo>
                      <a:pt x="260" y="177"/>
                    </a:lnTo>
                    <a:lnTo>
                      <a:pt x="236" y="187"/>
                    </a:lnTo>
                    <a:lnTo>
                      <a:pt x="225" y="196"/>
                    </a:lnTo>
                    <a:lnTo>
                      <a:pt x="215" y="206"/>
                    </a:lnTo>
                    <a:lnTo>
                      <a:pt x="211" y="214"/>
                    </a:lnTo>
                    <a:lnTo>
                      <a:pt x="227" y="212"/>
                    </a:lnTo>
                    <a:lnTo>
                      <a:pt x="241" y="206"/>
                    </a:lnTo>
                    <a:lnTo>
                      <a:pt x="255" y="201"/>
                    </a:lnTo>
                    <a:lnTo>
                      <a:pt x="269" y="192"/>
                    </a:lnTo>
                    <a:lnTo>
                      <a:pt x="279" y="184"/>
                    </a:lnTo>
                    <a:lnTo>
                      <a:pt x="288" y="173"/>
                    </a:lnTo>
                    <a:lnTo>
                      <a:pt x="295" y="160"/>
                    </a:lnTo>
                    <a:lnTo>
                      <a:pt x="304" y="147"/>
                    </a:lnTo>
                    <a:lnTo>
                      <a:pt x="307" y="138"/>
                    </a:lnTo>
                    <a:close/>
                    <a:moveTo>
                      <a:pt x="0" y="0"/>
                    </a:moveTo>
                    <a:lnTo>
                      <a:pt x="22" y="48"/>
                    </a:lnTo>
                    <a:lnTo>
                      <a:pt x="46" y="92"/>
                    </a:lnTo>
                    <a:lnTo>
                      <a:pt x="65" y="130"/>
                    </a:lnTo>
                    <a:lnTo>
                      <a:pt x="84" y="160"/>
                    </a:lnTo>
                    <a:lnTo>
                      <a:pt x="114" y="198"/>
                    </a:lnTo>
                    <a:lnTo>
                      <a:pt x="128" y="212"/>
                    </a:lnTo>
                    <a:lnTo>
                      <a:pt x="138" y="222"/>
                    </a:lnTo>
                    <a:lnTo>
                      <a:pt x="149" y="231"/>
                    </a:lnTo>
                    <a:lnTo>
                      <a:pt x="157" y="233"/>
                    </a:lnTo>
                    <a:lnTo>
                      <a:pt x="166" y="236"/>
                    </a:lnTo>
                    <a:lnTo>
                      <a:pt x="173" y="238"/>
                    </a:lnTo>
                    <a:lnTo>
                      <a:pt x="185" y="236"/>
                    </a:lnTo>
                    <a:lnTo>
                      <a:pt x="190" y="233"/>
                    </a:lnTo>
                    <a:lnTo>
                      <a:pt x="201" y="222"/>
                    </a:lnTo>
                    <a:lnTo>
                      <a:pt x="192" y="227"/>
                    </a:lnTo>
                    <a:lnTo>
                      <a:pt x="182" y="227"/>
                    </a:lnTo>
                    <a:lnTo>
                      <a:pt x="171" y="227"/>
                    </a:lnTo>
                    <a:lnTo>
                      <a:pt x="157" y="220"/>
                    </a:lnTo>
                    <a:lnTo>
                      <a:pt x="143" y="212"/>
                    </a:lnTo>
                    <a:lnTo>
                      <a:pt x="133" y="201"/>
                    </a:lnTo>
                    <a:lnTo>
                      <a:pt x="112" y="179"/>
                    </a:lnTo>
                    <a:lnTo>
                      <a:pt x="98" y="160"/>
                    </a:lnTo>
                    <a:lnTo>
                      <a:pt x="70" y="123"/>
                    </a:lnTo>
                    <a:lnTo>
                      <a:pt x="44" y="81"/>
                    </a:lnTo>
                    <a:lnTo>
                      <a:pt x="22" y="41"/>
                    </a:lnTo>
                    <a:lnTo>
                      <a:pt x="0"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Freeform 708"/>
              <p:cNvSpPr>
                <a:spLocks noEditPoints="1"/>
              </p:cNvSpPr>
              <p:nvPr/>
            </p:nvSpPr>
            <p:spPr bwMode="auto">
              <a:xfrm>
                <a:off x="3400" y="2316"/>
                <a:ext cx="9" cy="10"/>
              </a:xfrm>
              <a:custGeom>
                <a:avLst/>
                <a:gdLst>
                  <a:gd name="T0" fmla="*/ 24 w 146"/>
                  <a:gd name="T1" fmla="*/ 138 h 165"/>
                  <a:gd name="T2" fmla="*/ 22 w 146"/>
                  <a:gd name="T3" fmla="*/ 138 h 165"/>
                  <a:gd name="T4" fmla="*/ 11 w 146"/>
                  <a:gd name="T5" fmla="*/ 154 h 165"/>
                  <a:gd name="T6" fmla="*/ 0 w 146"/>
                  <a:gd name="T7" fmla="*/ 165 h 165"/>
                  <a:gd name="T8" fmla="*/ 8 w 146"/>
                  <a:gd name="T9" fmla="*/ 159 h 165"/>
                  <a:gd name="T10" fmla="*/ 16 w 146"/>
                  <a:gd name="T11" fmla="*/ 154 h 165"/>
                  <a:gd name="T12" fmla="*/ 24 w 146"/>
                  <a:gd name="T13" fmla="*/ 143 h 165"/>
                  <a:gd name="T14" fmla="*/ 28 w 146"/>
                  <a:gd name="T15" fmla="*/ 143 h 165"/>
                  <a:gd name="T16" fmla="*/ 24 w 146"/>
                  <a:gd name="T17" fmla="*/ 138 h 165"/>
                  <a:gd name="T18" fmla="*/ 146 w 146"/>
                  <a:gd name="T19" fmla="*/ 0 h 165"/>
                  <a:gd name="T20" fmla="*/ 139 w 146"/>
                  <a:gd name="T21" fmla="*/ 30 h 165"/>
                  <a:gd name="T22" fmla="*/ 125 w 146"/>
                  <a:gd name="T23" fmla="*/ 56 h 165"/>
                  <a:gd name="T24" fmla="*/ 114 w 146"/>
                  <a:gd name="T25" fmla="*/ 84 h 165"/>
                  <a:gd name="T26" fmla="*/ 111 w 146"/>
                  <a:gd name="T27" fmla="*/ 86 h 165"/>
                  <a:gd name="T28" fmla="*/ 103 w 146"/>
                  <a:gd name="T29" fmla="*/ 98 h 165"/>
                  <a:gd name="T30" fmla="*/ 92 w 146"/>
                  <a:gd name="T31" fmla="*/ 108 h 165"/>
                  <a:gd name="T32" fmla="*/ 82 w 146"/>
                  <a:gd name="T33" fmla="*/ 119 h 165"/>
                  <a:gd name="T34" fmla="*/ 68 w 146"/>
                  <a:gd name="T35" fmla="*/ 127 h 165"/>
                  <a:gd name="T36" fmla="*/ 49 w 146"/>
                  <a:gd name="T37" fmla="*/ 138 h 165"/>
                  <a:gd name="T38" fmla="*/ 73 w 146"/>
                  <a:gd name="T39" fmla="*/ 129 h 165"/>
                  <a:gd name="T40" fmla="*/ 95 w 146"/>
                  <a:gd name="T41" fmla="*/ 113 h 165"/>
                  <a:gd name="T42" fmla="*/ 111 w 146"/>
                  <a:gd name="T43" fmla="*/ 94 h 165"/>
                  <a:gd name="T44" fmla="*/ 125 w 146"/>
                  <a:gd name="T45" fmla="*/ 70 h 165"/>
                  <a:gd name="T46" fmla="*/ 139 w 146"/>
                  <a:gd name="T47" fmla="*/ 37 h 165"/>
                  <a:gd name="T48" fmla="*/ 146 w 146"/>
                  <a:gd name="T4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65">
                    <a:moveTo>
                      <a:pt x="24" y="138"/>
                    </a:moveTo>
                    <a:lnTo>
                      <a:pt x="22" y="138"/>
                    </a:lnTo>
                    <a:lnTo>
                      <a:pt x="11" y="154"/>
                    </a:lnTo>
                    <a:lnTo>
                      <a:pt x="0" y="165"/>
                    </a:lnTo>
                    <a:lnTo>
                      <a:pt x="8" y="159"/>
                    </a:lnTo>
                    <a:lnTo>
                      <a:pt x="16" y="154"/>
                    </a:lnTo>
                    <a:lnTo>
                      <a:pt x="24" y="143"/>
                    </a:lnTo>
                    <a:lnTo>
                      <a:pt x="28" y="143"/>
                    </a:lnTo>
                    <a:lnTo>
                      <a:pt x="24" y="138"/>
                    </a:lnTo>
                    <a:close/>
                    <a:moveTo>
                      <a:pt x="146" y="0"/>
                    </a:moveTo>
                    <a:lnTo>
                      <a:pt x="139" y="30"/>
                    </a:lnTo>
                    <a:lnTo>
                      <a:pt x="125" y="56"/>
                    </a:lnTo>
                    <a:lnTo>
                      <a:pt x="114" y="84"/>
                    </a:lnTo>
                    <a:lnTo>
                      <a:pt x="111" y="86"/>
                    </a:lnTo>
                    <a:lnTo>
                      <a:pt x="103" y="98"/>
                    </a:lnTo>
                    <a:lnTo>
                      <a:pt x="92" y="108"/>
                    </a:lnTo>
                    <a:lnTo>
                      <a:pt x="82" y="119"/>
                    </a:lnTo>
                    <a:lnTo>
                      <a:pt x="68" y="127"/>
                    </a:lnTo>
                    <a:lnTo>
                      <a:pt x="49" y="138"/>
                    </a:lnTo>
                    <a:lnTo>
                      <a:pt x="73" y="129"/>
                    </a:lnTo>
                    <a:lnTo>
                      <a:pt x="95" y="113"/>
                    </a:lnTo>
                    <a:lnTo>
                      <a:pt x="111" y="94"/>
                    </a:lnTo>
                    <a:lnTo>
                      <a:pt x="125" y="70"/>
                    </a:lnTo>
                    <a:lnTo>
                      <a:pt x="139" y="37"/>
                    </a:lnTo>
                    <a:lnTo>
                      <a:pt x="146"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Freeform 709"/>
              <p:cNvSpPr>
                <a:spLocks noEditPoints="1"/>
              </p:cNvSpPr>
              <p:nvPr/>
            </p:nvSpPr>
            <p:spPr bwMode="auto">
              <a:xfrm>
                <a:off x="3405" y="2295"/>
                <a:ext cx="4" cy="27"/>
              </a:xfrm>
              <a:custGeom>
                <a:avLst/>
                <a:gdLst>
                  <a:gd name="T0" fmla="*/ 19 w 57"/>
                  <a:gd name="T1" fmla="*/ 423 h 433"/>
                  <a:gd name="T2" fmla="*/ 13 w 57"/>
                  <a:gd name="T3" fmla="*/ 428 h 433"/>
                  <a:gd name="T4" fmla="*/ 8 w 57"/>
                  <a:gd name="T5" fmla="*/ 433 h 433"/>
                  <a:gd name="T6" fmla="*/ 19 w 57"/>
                  <a:gd name="T7" fmla="*/ 423 h 433"/>
                  <a:gd name="T8" fmla="*/ 41 w 57"/>
                  <a:gd name="T9" fmla="*/ 381 h 433"/>
                  <a:gd name="T10" fmla="*/ 30 w 57"/>
                  <a:gd name="T11" fmla="*/ 409 h 433"/>
                  <a:gd name="T12" fmla="*/ 41 w 57"/>
                  <a:gd name="T13" fmla="*/ 381 h 433"/>
                  <a:gd name="T14" fmla="*/ 46 w 57"/>
                  <a:gd name="T15" fmla="*/ 352 h 433"/>
                  <a:gd name="T16" fmla="*/ 38 w 57"/>
                  <a:gd name="T17" fmla="*/ 384 h 433"/>
                  <a:gd name="T18" fmla="*/ 43 w 57"/>
                  <a:gd name="T19" fmla="*/ 371 h 433"/>
                  <a:gd name="T20" fmla="*/ 46 w 57"/>
                  <a:gd name="T21" fmla="*/ 355 h 433"/>
                  <a:gd name="T22" fmla="*/ 46 w 57"/>
                  <a:gd name="T23" fmla="*/ 352 h 433"/>
                  <a:gd name="T24" fmla="*/ 43 w 57"/>
                  <a:gd name="T25" fmla="*/ 27 h 433"/>
                  <a:gd name="T26" fmla="*/ 57 w 57"/>
                  <a:gd name="T27" fmla="*/ 124 h 433"/>
                  <a:gd name="T28" fmla="*/ 52 w 57"/>
                  <a:gd name="T29" fmla="*/ 75 h 433"/>
                  <a:gd name="T30" fmla="*/ 43 w 57"/>
                  <a:gd name="T31" fmla="*/ 27 h 433"/>
                  <a:gd name="T32" fmla="*/ 41 w 57"/>
                  <a:gd name="T33" fmla="*/ 0 h 433"/>
                  <a:gd name="T34" fmla="*/ 22 w 57"/>
                  <a:gd name="T35" fmla="*/ 16 h 433"/>
                  <a:gd name="T36" fmla="*/ 0 w 57"/>
                  <a:gd name="T37" fmla="*/ 32 h 433"/>
                  <a:gd name="T38" fmla="*/ 3 w 57"/>
                  <a:gd name="T39" fmla="*/ 40 h 433"/>
                  <a:gd name="T40" fmla="*/ 24 w 57"/>
                  <a:gd name="T41" fmla="*/ 27 h 433"/>
                  <a:gd name="T42" fmla="*/ 41 w 57"/>
                  <a:gd name="T43" fmla="*/ 11 h 433"/>
                  <a:gd name="T44" fmla="*/ 41 w 57"/>
                  <a:gd name="T4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433">
                    <a:moveTo>
                      <a:pt x="19" y="423"/>
                    </a:moveTo>
                    <a:lnTo>
                      <a:pt x="13" y="428"/>
                    </a:lnTo>
                    <a:lnTo>
                      <a:pt x="8" y="433"/>
                    </a:lnTo>
                    <a:lnTo>
                      <a:pt x="19" y="423"/>
                    </a:lnTo>
                    <a:close/>
                    <a:moveTo>
                      <a:pt x="41" y="381"/>
                    </a:moveTo>
                    <a:lnTo>
                      <a:pt x="30" y="409"/>
                    </a:lnTo>
                    <a:lnTo>
                      <a:pt x="41" y="381"/>
                    </a:lnTo>
                    <a:close/>
                    <a:moveTo>
                      <a:pt x="46" y="352"/>
                    </a:moveTo>
                    <a:lnTo>
                      <a:pt x="38" y="384"/>
                    </a:lnTo>
                    <a:lnTo>
                      <a:pt x="43" y="371"/>
                    </a:lnTo>
                    <a:lnTo>
                      <a:pt x="46" y="355"/>
                    </a:lnTo>
                    <a:lnTo>
                      <a:pt x="46" y="352"/>
                    </a:lnTo>
                    <a:close/>
                    <a:moveTo>
                      <a:pt x="43" y="27"/>
                    </a:moveTo>
                    <a:lnTo>
                      <a:pt x="57" y="124"/>
                    </a:lnTo>
                    <a:lnTo>
                      <a:pt x="52" y="75"/>
                    </a:lnTo>
                    <a:lnTo>
                      <a:pt x="43" y="27"/>
                    </a:lnTo>
                    <a:close/>
                    <a:moveTo>
                      <a:pt x="41" y="0"/>
                    </a:moveTo>
                    <a:lnTo>
                      <a:pt x="22" y="16"/>
                    </a:lnTo>
                    <a:lnTo>
                      <a:pt x="0" y="32"/>
                    </a:lnTo>
                    <a:lnTo>
                      <a:pt x="3" y="40"/>
                    </a:lnTo>
                    <a:lnTo>
                      <a:pt x="24" y="27"/>
                    </a:lnTo>
                    <a:lnTo>
                      <a:pt x="41" y="11"/>
                    </a:lnTo>
                    <a:lnTo>
                      <a:pt x="4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Freeform 710"/>
              <p:cNvSpPr>
                <a:spLocks noEditPoints="1"/>
              </p:cNvSpPr>
              <p:nvPr/>
            </p:nvSpPr>
            <p:spPr bwMode="auto">
              <a:xfrm>
                <a:off x="3383" y="2295"/>
                <a:ext cx="27" cy="31"/>
              </a:xfrm>
              <a:custGeom>
                <a:avLst/>
                <a:gdLst>
                  <a:gd name="T0" fmla="*/ 323 w 429"/>
                  <a:gd name="T1" fmla="*/ 463 h 495"/>
                  <a:gd name="T2" fmla="*/ 302 w 429"/>
                  <a:gd name="T3" fmla="*/ 471 h 495"/>
                  <a:gd name="T4" fmla="*/ 342 w 429"/>
                  <a:gd name="T5" fmla="*/ 455 h 495"/>
                  <a:gd name="T6" fmla="*/ 0 w 429"/>
                  <a:gd name="T7" fmla="*/ 57 h 495"/>
                  <a:gd name="T8" fmla="*/ 49 w 429"/>
                  <a:gd name="T9" fmla="*/ 184 h 495"/>
                  <a:gd name="T10" fmla="*/ 131 w 429"/>
                  <a:gd name="T11" fmla="*/ 358 h 495"/>
                  <a:gd name="T12" fmla="*/ 196 w 429"/>
                  <a:gd name="T13" fmla="*/ 452 h 495"/>
                  <a:gd name="T14" fmla="*/ 220 w 429"/>
                  <a:gd name="T15" fmla="*/ 476 h 495"/>
                  <a:gd name="T16" fmla="*/ 241 w 429"/>
                  <a:gd name="T17" fmla="*/ 490 h 495"/>
                  <a:gd name="T18" fmla="*/ 260 w 429"/>
                  <a:gd name="T19" fmla="*/ 495 h 495"/>
                  <a:gd name="T20" fmla="*/ 285 w 429"/>
                  <a:gd name="T21" fmla="*/ 482 h 495"/>
                  <a:gd name="T22" fmla="*/ 293 w 429"/>
                  <a:gd name="T23" fmla="*/ 471 h 495"/>
                  <a:gd name="T24" fmla="*/ 277 w 429"/>
                  <a:gd name="T25" fmla="*/ 487 h 495"/>
                  <a:gd name="T26" fmla="*/ 260 w 429"/>
                  <a:gd name="T27" fmla="*/ 490 h 495"/>
                  <a:gd name="T28" fmla="*/ 244 w 429"/>
                  <a:gd name="T29" fmla="*/ 487 h 495"/>
                  <a:gd name="T30" fmla="*/ 223 w 429"/>
                  <a:gd name="T31" fmla="*/ 474 h 495"/>
                  <a:gd name="T32" fmla="*/ 199 w 429"/>
                  <a:gd name="T33" fmla="*/ 450 h 495"/>
                  <a:gd name="T34" fmla="*/ 133 w 429"/>
                  <a:gd name="T35" fmla="*/ 355 h 495"/>
                  <a:gd name="T36" fmla="*/ 51 w 429"/>
                  <a:gd name="T37" fmla="*/ 182 h 495"/>
                  <a:gd name="T38" fmla="*/ 399 w 429"/>
                  <a:gd name="T39" fmla="*/ 5 h 495"/>
                  <a:gd name="T40" fmla="*/ 399 w 429"/>
                  <a:gd name="T41" fmla="*/ 5 h 495"/>
                  <a:gd name="T42" fmla="*/ 399 w 429"/>
                  <a:gd name="T43" fmla="*/ 0 h 495"/>
                  <a:gd name="T44" fmla="*/ 399 w 429"/>
                  <a:gd name="T45" fmla="*/ 14 h 495"/>
                  <a:gd name="T46" fmla="*/ 401 w 429"/>
                  <a:gd name="T47" fmla="*/ 30 h 495"/>
                  <a:gd name="T48" fmla="*/ 415 w 429"/>
                  <a:gd name="T49" fmla="*/ 127 h 495"/>
                  <a:gd name="T50" fmla="*/ 420 w 429"/>
                  <a:gd name="T51" fmla="*/ 224 h 495"/>
                  <a:gd name="T52" fmla="*/ 415 w 429"/>
                  <a:gd name="T53" fmla="*/ 295 h 495"/>
                  <a:gd name="T54" fmla="*/ 404 w 429"/>
                  <a:gd name="T55" fmla="*/ 355 h 495"/>
                  <a:gd name="T56" fmla="*/ 401 w 429"/>
                  <a:gd name="T57" fmla="*/ 374 h 495"/>
                  <a:gd name="T58" fmla="*/ 394 w 429"/>
                  <a:gd name="T59" fmla="*/ 387 h 495"/>
                  <a:gd name="T60" fmla="*/ 371 w 429"/>
                  <a:gd name="T61" fmla="*/ 431 h 495"/>
                  <a:gd name="T62" fmla="*/ 385 w 429"/>
                  <a:gd name="T63" fmla="*/ 414 h 495"/>
                  <a:gd name="T64" fmla="*/ 399 w 429"/>
                  <a:gd name="T65" fmla="*/ 384 h 495"/>
                  <a:gd name="T66" fmla="*/ 420 w 429"/>
                  <a:gd name="T67" fmla="*/ 328 h 495"/>
                  <a:gd name="T68" fmla="*/ 429 w 429"/>
                  <a:gd name="T69" fmla="*/ 224 h 495"/>
                  <a:gd name="T70" fmla="*/ 423 w 429"/>
                  <a:gd name="T71" fmla="*/ 120 h 495"/>
                  <a:gd name="T72" fmla="*/ 406 w 429"/>
                  <a:gd name="T73" fmla="*/ 3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9" h="495">
                    <a:moveTo>
                      <a:pt x="342" y="455"/>
                    </a:moveTo>
                    <a:lnTo>
                      <a:pt x="323" y="463"/>
                    </a:lnTo>
                    <a:lnTo>
                      <a:pt x="298" y="466"/>
                    </a:lnTo>
                    <a:lnTo>
                      <a:pt x="302" y="471"/>
                    </a:lnTo>
                    <a:lnTo>
                      <a:pt x="323" y="466"/>
                    </a:lnTo>
                    <a:lnTo>
                      <a:pt x="342" y="455"/>
                    </a:lnTo>
                    <a:close/>
                    <a:moveTo>
                      <a:pt x="3" y="57"/>
                    </a:moveTo>
                    <a:lnTo>
                      <a:pt x="0" y="57"/>
                    </a:lnTo>
                    <a:lnTo>
                      <a:pt x="0" y="59"/>
                    </a:lnTo>
                    <a:lnTo>
                      <a:pt x="49" y="184"/>
                    </a:lnTo>
                    <a:lnTo>
                      <a:pt x="93" y="282"/>
                    </a:lnTo>
                    <a:lnTo>
                      <a:pt x="131" y="358"/>
                    </a:lnTo>
                    <a:lnTo>
                      <a:pt x="166" y="414"/>
                    </a:lnTo>
                    <a:lnTo>
                      <a:pt x="196" y="452"/>
                    </a:lnTo>
                    <a:lnTo>
                      <a:pt x="209" y="466"/>
                    </a:lnTo>
                    <a:lnTo>
                      <a:pt x="220" y="476"/>
                    </a:lnTo>
                    <a:lnTo>
                      <a:pt x="230" y="485"/>
                    </a:lnTo>
                    <a:lnTo>
                      <a:pt x="241" y="490"/>
                    </a:lnTo>
                    <a:lnTo>
                      <a:pt x="253" y="493"/>
                    </a:lnTo>
                    <a:lnTo>
                      <a:pt x="260" y="495"/>
                    </a:lnTo>
                    <a:lnTo>
                      <a:pt x="274" y="493"/>
                    </a:lnTo>
                    <a:lnTo>
                      <a:pt x="285" y="482"/>
                    </a:lnTo>
                    <a:lnTo>
                      <a:pt x="296" y="466"/>
                    </a:lnTo>
                    <a:lnTo>
                      <a:pt x="293" y="471"/>
                    </a:lnTo>
                    <a:lnTo>
                      <a:pt x="288" y="480"/>
                    </a:lnTo>
                    <a:lnTo>
                      <a:pt x="277" y="487"/>
                    </a:lnTo>
                    <a:lnTo>
                      <a:pt x="269" y="490"/>
                    </a:lnTo>
                    <a:lnTo>
                      <a:pt x="260" y="490"/>
                    </a:lnTo>
                    <a:lnTo>
                      <a:pt x="253" y="490"/>
                    </a:lnTo>
                    <a:lnTo>
                      <a:pt x="244" y="487"/>
                    </a:lnTo>
                    <a:lnTo>
                      <a:pt x="234" y="482"/>
                    </a:lnTo>
                    <a:lnTo>
                      <a:pt x="223" y="474"/>
                    </a:lnTo>
                    <a:lnTo>
                      <a:pt x="211" y="463"/>
                    </a:lnTo>
                    <a:lnTo>
                      <a:pt x="199" y="450"/>
                    </a:lnTo>
                    <a:lnTo>
                      <a:pt x="168" y="412"/>
                    </a:lnTo>
                    <a:lnTo>
                      <a:pt x="133" y="355"/>
                    </a:lnTo>
                    <a:lnTo>
                      <a:pt x="95" y="279"/>
                    </a:lnTo>
                    <a:lnTo>
                      <a:pt x="51" y="182"/>
                    </a:lnTo>
                    <a:lnTo>
                      <a:pt x="3" y="57"/>
                    </a:lnTo>
                    <a:close/>
                    <a:moveTo>
                      <a:pt x="399" y="5"/>
                    </a:moveTo>
                    <a:lnTo>
                      <a:pt x="401" y="3"/>
                    </a:lnTo>
                    <a:lnTo>
                      <a:pt x="399" y="5"/>
                    </a:lnTo>
                    <a:close/>
                    <a:moveTo>
                      <a:pt x="404" y="0"/>
                    </a:moveTo>
                    <a:lnTo>
                      <a:pt x="399" y="0"/>
                    </a:lnTo>
                    <a:lnTo>
                      <a:pt x="399" y="3"/>
                    </a:lnTo>
                    <a:lnTo>
                      <a:pt x="399" y="14"/>
                    </a:lnTo>
                    <a:lnTo>
                      <a:pt x="401" y="10"/>
                    </a:lnTo>
                    <a:lnTo>
                      <a:pt x="401" y="30"/>
                    </a:lnTo>
                    <a:lnTo>
                      <a:pt x="410" y="78"/>
                    </a:lnTo>
                    <a:lnTo>
                      <a:pt x="415" y="127"/>
                    </a:lnTo>
                    <a:lnTo>
                      <a:pt x="418" y="176"/>
                    </a:lnTo>
                    <a:lnTo>
                      <a:pt x="420" y="224"/>
                    </a:lnTo>
                    <a:lnTo>
                      <a:pt x="418" y="263"/>
                    </a:lnTo>
                    <a:lnTo>
                      <a:pt x="415" y="295"/>
                    </a:lnTo>
                    <a:lnTo>
                      <a:pt x="413" y="328"/>
                    </a:lnTo>
                    <a:lnTo>
                      <a:pt x="404" y="355"/>
                    </a:lnTo>
                    <a:lnTo>
                      <a:pt x="404" y="358"/>
                    </a:lnTo>
                    <a:lnTo>
                      <a:pt x="401" y="374"/>
                    </a:lnTo>
                    <a:lnTo>
                      <a:pt x="396" y="387"/>
                    </a:lnTo>
                    <a:lnTo>
                      <a:pt x="394" y="387"/>
                    </a:lnTo>
                    <a:lnTo>
                      <a:pt x="385" y="412"/>
                    </a:lnTo>
                    <a:lnTo>
                      <a:pt x="371" y="431"/>
                    </a:lnTo>
                    <a:lnTo>
                      <a:pt x="377" y="426"/>
                    </a:lnTo>
                    <a:lnTo>
                      <a:pt x="385" y="414"/>
                    </a:lnTo>
                    <a:lnTo>
                      <a:pt x="388" y="412"/>
                    </a:lnTo>
                    <a:lnTo>
                      <a:pt x="399" y="384"/>
                    </a:lnTo>
                    <a:lnTo>
                      <a:pt x="413" y="358"/>
                    </a:lnTo>
                    <a:lnTo>
                      <a:pt x="420" y="328"/>
                    </a:lnTo>
                    <a:lnTo>
                      <a:pt x="426" y="279"/>
                    </a:lnTo>
                    <a:lnTo>
                      <a:pt x="429" y="224"/>
                    </a:lnTo>
                    <a:lnTo>
                      <a:pt x="426" y="174"/>
                    </a:lnTo>
                    <a:lnTo>
                      <a:pt x="423" y="120"/>
                    </a:lnTo>
                    <a:lnTo>
                      <a:pt x="415" y="62"/>
                    </a:lnTo>
                    <a:lnTo>
                      <a:pt x="406" y="3"/>
                    </a:lnTo>
                    <a:lnTo>
                      <a:pt x="404"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Freeform 711"/>
              <p:cNvSpPr>
                <a:spLocks noEditPoints="1"/>
              </p:cNvSpPr>
              <p:nvPr/>
            </p:nvSpPr>
            <p:spPr bwMode="auto">
              <a:xfrm>
                <a:off x="3401" y="2322"/>
                <a:ext cx="5" cy="2"/>
              </a:xfrm>
              <a:custGeom>
                <a:avLst/>
                <a:gdLst>
                  <a:gd name="T0" fmla="*/ 2 w 70"/>
                  <a:gd name="T1" fmla="*/ 30 h 30"/>
                  <a:gd name="T2" fmla="*/ 0 w 70"/>
                  <a:gd name="T3" fmla="*/ 30 h 30"/>
                  <a:gd name="T4" fmla="*/ 2 w 70"/>
                  <a:gd name="T5" fmla="*/ 30 h 30"/>
                  <a:gd name="T6" fmla="*/ 70 w 70"/>
                  <a:gd name="T7" fmla="*/ 0 h 30"/>
                  <a:gd name="T8" fmla="*/ 60 w 70"/>
                  <a:gd name="T9" fmla="*/ 11 h 30"/>
                  <a:gd name="T10" fmla="*/ 49 w 70"/>
                  <a:gd name="T11" fmla="*/ 16 h 30"/>
                  <a:gd name="T12" fmla="*/ 46 w 70"/>
                  <a:gd name="T13" fmla="*/ 19 h 30"/>
                  <a:gd name="T14" fmla="*/ 60 w 70"/>
                  <a:gd name="T15" fmla="*/ 11 h 30"/>
                  <a:gd name="T16" fmla="*/ 70 w 7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30">
                    <a:moveTo>
                      <a:pt x="2" y="30"/>
                    </a:moveTo>
                    <a:lnTo>
                      <a:pt x="0" y="30"/>
                    </a:lnTo>
                    <a:lnTo>
                      <a:pt x="2" y="30"/>
                    </a:lnTo>
                    <a:close/>
                    <a:moveTo>
                      <a:pt x="70" y="0"/>
                    </a:moveTo>
                    <a:lnTo>
                      <a:pt x="60" y="11"/>
                    </a:lnTo>
                    <a:lnTo>
                      <a:pt x="49" y="16"/>
                    </a:lnTo>
                    <a:lnTo>
                      <a:pt x="46" y="19"/>
                    </a:lnTo>
                    <a:lnTo>
                      <a:pt x="60" y="11"/>
                    </a:lnTo>
                    <a:lnTo>
                      <a:pt x="70" y="0"/>
                    </a:lnTo>
                    <a:close/>
                  </a:path>
                </a:pathLst>
              </a:custGeom>
              <a:solidFill>
                <a:srgbClr val="9052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Freeform 712"/>
              <p:cNvSpPr>
                <a:spLocks noEditPoints="1"/>
              </p:cNvSpPr>
              <p:nvPr/>
            </p:nvSpPr>
            <p:spPr bwMode="auto">
              <a:xfrm>
                <a:off x="3383" y="2297"/>
                <a:ext cx="23" cy="28"/>
              </a:xfrm>
              <a:custGeom>
                <a:avLst/>
                <a:gdLst>
                  <a:gd name="T0" fmla="*/ 293 w 368"/>
                  <a:gd name="T1" fmla="*/ 428 h 441"/>
                  <a:gd name="T2" fmla="*/ 287 w 368"/>
                  <a:gd name="T3" fmla="*/ 431 h 441"/>
                  <a:gd name="T4" fmla="*/ 287 w 368"/>
                  <a:gd name="T5" fmla="*/ 434 h 441"/>
                  <a:gd name="T6" fmla="*/ 285 w 368"/>
                  <a:gd name="T7" fmla="*/ 436 h 441"/>
                  <a:gd name="T8" fmla="*/ 293 w 368"/>
                  <a:gd name="T9" fmla="*/ 428 h 441"/>
                  <a:gd name="T10" fmla="*/ 295 w 368"/>
                  <a:gd name="T11" fmla="*/ 428 h 441"/>
                  <a:gd name="T12" fmla="*/ 293 w 368"/>
                  <a:gd name="T13" fmla="*/ 428 h 441"/>
                  <a:gd name="T14" fmla="*/ 285 w 368"/>
                  <a:gd name="T15" fmla="*/ 441 h 441"/>
                  <a:gd name="T16" fmla="*/ 295 w 368"/>
                  <a:gd name="T17" fmla="*/ 428 h 441"/>
                  <a:gd name="T18" fmla="*/ 295 w 368"/>
                  <a:gd name="T19" fmla="*/ 428 h 441"/>
                  <a:gd name="T20" fmla="*/ 293 w 368"/>
                  <a:gd name="T21" fmla="*/ 431 h 441"/>
                  <a:gd name="T22" fmla="*/ 295 w 368"/>
                  <a:gd name="T23" fmla="*/ 431 h 441"/>
                  <a:gd name="T24" fmla="*/ 295 w 368"/>
                  <a:gd name="T25" fmla="*/ 428 h 441"/>
                  <a:gd name="T26" fmla="*/ 368 w 368"/>
                  <a:gd name="T27" fmla="*/ 396 h 441"/>
                  <a:gd name="T28" fmla="*/ 342 w 368"/>
                  <a:gd name="T29" fmla="*/ 417 h 441"/>
                  <a:gd name="T30" fmla="*/ 353 w 368"/>
                  <a:gd name="T31" fmla="*/ 412 h 441"/>
                  <a:gd name="T32" fmla="*/ 363 w 368"/>
                  <a:gd name="T33" fmla="*/ 401 h 441"/>
                  <a:gd name="T34" fmla="*/ 368 w 368"/>
                  <a:gd name="T35" fmla="*/ 396 h 441"/>
                  <a:gd name="T36" fmla="*/ 355 w 368"/>
                  <a:gd name="T37" fmla="*/ 0 h 441"/>
                  <a:gd name="T38" fmla="*/ 320 w 368"/>
                  <a:gd name="T39" fmla="*/ 19 h 441"/>
                  <a:gd name="T40" fmla="*/ 301 w 368"/>
                  <a:gd name="T41" fmla="*/ 27 h 441"/>
                  <a:gd name="T42" fmla="*/ 282 w 368"/>
                  <a:gd name="T43" fmla="*/ 33 h 441"/>
                  <a:gd name="T44" fmla="*/ 257 w 368"/>
                  <a:gd name="T45" fmla="*/ 38 h 441"/>
                  <a:gd name="T46" fmla="*/ 233 w 368"/>
                  <a:gd name="T47" fmla="*/ 43 h 441"/>
                  <a:gd name="T48" fmla="*/ 208 w 368"/>
                  <a:gd name="T49" fmla="*/ 46 h 441"/>
                  <a:gd name="T50" fmla="*/ 179 w 368"/>
                  <a:gd name="T51" fmla="*/ 46 h 441"/>
                  <a:gd name="T52" fmla="*/ 141 w 368"/>
                  <a:gd name="T53" fmla="*/ 43 h 441"/>
                  <a:gd name="T54" fmla="*/ 97 w 368"/>
                  <a:gd name="T55" fmla="*/ 41 h 441"/>
                  <a:gd name="T56" fmla="*/ 52 w 368"/>
                  <a:gd name="T57" fmla="*/ 33 h 441"/>
                  <a:gd name="T58" fmla="*/ 3 w 368"/>
                  <a:gd name="T59" fmla="*/ 19 h 441"/>
                  <a:gd name="T60" fmla="*/ 0 w 368"/>
                  <a:gd name="T61" fmla="*/ 22 h 441"/>
                  <a:gd name="T62" fmla="*/ 38 w 368"/>
                  <a:gd name="T63" fmla="*/ 119 h 441"/>
                  <a:gd name="T64" fmla="*/ 60 w 368"/>
                  <a:gd name="T65" fmla="*/ 165 h 441"/>
                  <a:gd name="T66" fmla="*/ 84 w 368"/>
                  <a:gd name="T67" fmla="*/ 214 h 441"/>
                  <a:gd name="T68" fmla="*/ 46 w 368"/>
                  <a:gd name="T69" fmla="*/ 130 h 441"/>
                  <a:gd name="T70" fmla="*/ 8 w 368"/>
                  <a:gd name="T71" fmla="*/ 31 h 441"/>
                  <a:gd name="T72" fmla="*/ 57 w 368"/>
                  <a:gd name="T73" fmla="*/ 41 h 441"/>
                  <a:gd name="T74" fmla="*/ 100 w 368"/>
                  <a:gd name="T75" fmla="*/ 49 h 441"/>
                  <a:gd name="T76" fmla="*/ 141 w 368"/>
                  <a:gd name="T77" fmla="*/ 52 h 441"/>
                  <a:gd name="T78" fmla="*/ 179 w 368"/>
                  <a:gd name="T79" fmla="*/ 55 h 441"/>
                  <a:gd name="T80" fmla="*/ 208 w 368"/>
                  <a:gd name="T81" fmla="*/ 55 h 441"/>
                  <a:gd name="T82" fmla="*/ 233 w 368"/>
                  <a:gd name="T83" fmla="*/ 52 h 441"/>
                  <a:gd name="T84" fmla="*/ 257 w 368"/>
                  <a:gd name="T85" fmla="*/ 46 h 441"/>
                  <a:gd name="T86" fmla="*/ 282 w 368"/>
                  <a:gd name="T87" fmla="*/ 41 h 441"/>
                  <a:gd name="T88" fmla="*/ 304 w 368"/>
                  <a:gd name="T89" fmla="*/ 36 h 441"/>
                  <a:gd name="T90" fmla="*/ 323 w 368"/>
                  <a:gd name="T91" fmla="*/ 27 h 441"/>
                  <a:gd name="T92" fmla="*/ 358 w 368"/>
                  <a:gd name="T93" fmla="*/ 8 h 441"/>
                  <a:gd name="T94" fmla="*/ 355 w 368"/>
                  <a:gd name="T95"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8" h="441">
                    <a:moveTo>
                      <a:pt x="293" y="428"/>
                    </a:moveTo>
                    <a:lnTo>
                      <a:pt x="287" y="431"/>
                    </a:lnTo>
                    <a:lnTo>
                      <a:pt x="287" y="434"/>
                    </a:lnTo>
                    <a:lnTo>
                      <a:pt x="285" y="436"/>
                    </a:lnTo>
                    <a:lnTo>
                      <a:pt x="293" y="428"/>
                    </a:lnTo>
                    <a:close/>
                    <a:moveTo>
                      <a:pt x="295" y="428"/>
                    </a:moveTo>
                    <a:lnTo>
                      <a:pt x="293" y="428"/>
                    </a:lnTo>
                    <a:lnTo>
                      <a:pt x="285" y="441"/>
                    </a:lnTo>
                    <a:lnTo>
                      <a:pt x="295" y="428"/>
                    </a:lnTo>
                    <a:close/>
                    <a:moveTo>
                      <a:pt x="295" y="428"/>
                    </a:moveTo>
                    <a:lnTo>
                      <a:pt x="293" y="431"/>
                    </a:lnTo>
                    <a:lnTo>
                      <a:pt x="295" y="431"/>
                    </a:lnTo>
                    <a:lnTo>
                      <a:pt x="295" y="428"/>
                    </a:lnTo>
                    <a:close/>
                    <a:moveTo>
                      <a:pt x="368" y="396"/>
                    </a:moveTo>
                    <a:lnTo>
                      <a:pt x="342" y="417"/>
                    </a:lnTo>
                    <a:lnTo>
                      <a:pt x="353" y="412"/>
                    </a:lnTo>
                    <a:lnTo>
                      <a:pt x="363" y="401"/>
                    </a:lnTo>
                    <a:lnTo>
                      <a:pt x="368" y="396"/>
                    </a:lnTo>
                    <a:close/>
                    <a:moveTo>
                      <a:pt x="355" y="0"/>
                    </a:moveTo>
                    <a:lnTo>
                      <a:pt x="320" y="19"/>
                    </a:lnTo>
                    <a:lnTo>
                      <a:pt x="301" y="27"/>
                    </a:lnTo>
                    <a:lnTo>
                      <a:pt x="282" y="33"/>
                    </a:lnTo>
                    <a:lnTo>
                      <a:pt x="257" y="38"/>
                    </a:lnTo>
                    <a:lnTo>
                      <a:pt x="233" y="43"/>
                    </a:lnTo>
                    <a:lnTo>
                      <a:pt x="208" y="46"/>
                    </a:lnTo>
                    <a:lnTo>
                      <a:pt x="179" y="46"/>
                    </a:lnTo>
                    <a:lnTo>
                      <a:pt x="141" y="43"/>
                    </a:lnTo>
                    <a:lnTo>
                      <a:pt x="97" y="41"/>
                    </a:lnTo>
                    <a:lnTo>
                      <a:pt x="52" y="33"/>
                    </a:lnTo>
                    <a:lnTo>
                      <a:pt x="3" y="19"/>
                    </a:lnTo>
                    <a:lnTo>
                      <a:pt x="0" y="22"/>
                    </a:lnTo>
                    <a:lnTo>
                      <a:pt x="38" y="119"/>
                    </a:lnTo>
                    <a:lnTo>
                      <a:pt x="60" y="165"/>
                    </a:lnTo>
                    <a:lnTo>
                      <a:pt x="84" y="214"/>
                    </a:lnTo>
                    <a:lnTo>
                      <a:pt x="46" y="130"/>
                    </a:lnTo>
                    <a:lnTo>
                      <a:pt x="8" y="31"/>
                    </a:lnTo>
                    <a:lnTo>
                      <a:pt x="57" y="41"/>
                    </a:lnTo>
                    <a:lnTo>
                      <a:pt x="100" y="49"/>
                    </a:lnTo>
                    <a:lnTo>
                      <a:pt x="141" y="52"/>
                    </a:lnTo>
                    <a:lnTo>
                      <a:pt x="179" y="55"/>
                    </a:lnTo>
                    <a:lnTo>
                      <a:pt x="208" y="55"/>
                    </a:lnTo>
                    <a:lnTo>
                      <a:pt x="233" y="52"/>
                    </a:lnTo>
                    <a:lnTo>
                      <a:pt x="257" y="46"/>
                    </a:lnTo>
                    <a:lnTo>
                      <a:pt x="282" y="41"/>
                    </a:lnTo>
                    <a:lnTo>
                      <a:pt x="304" y="36"/>
                    </a:lnTo>
                    <a:lnTo>
                      <a:pt x="323" y="27"/>
                    </a:lnTo>
                    <a:lnTo>
                      <a:pt x="358" y="8"/>
                    </a:lnTo>
                    <a:lnTo>
                      <a:pt x="355"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Freeform 713"/>
              <p:cNvSpPr>
                <a:spLocks noEditPoints="1"/>
              </p:cNvSpPr>
              <p:nvPr/>
            </p:nvSpPr>
            <p:spPr bwMode="auto">
              <a:xfrm>
                <a:off x="3383" y="2299"/>
                <a:ext cx="24" cy="27"/>
              </a:xfrm>
              <a:custGeom>
                <a:avLst/>
                <a:gdLst>
                  <a:gd name="T0" fmla="*/ 391 w 391"/>
                  <a:gd name="T1" fmla="*/ 330 h 433"/>
                  <a:gd name="T2" fmla="*/ 388 w 391"/>
                  <a:gd name="T3" fmla="*/ 339 h 433"/>
                  <a:gd name="T4" fmla="*/ 379 w 391"/>
                  <a:gd name="T5" fmla="*/ 352 h 433"/>
                  <a:gd name="T6" fmla="*/ 372 w 391"/>
                  <a:gd name="T7" fmla="*/ 365 h 433"/>
                  <a:gd name="T8" fmla="*/ 363 w 391"/>
                  <a:gd name="T9" fmla="*/ 376 h 433"/>
                  <a:gd name="T10" fmla="*/ 353 w 391"/>
                  <a:gd name="T11" fmla="*/ 384 h 433"/>
                  <a:gd name="T12" fmla="*/ 339 w 391"/>
                  <a:gd name="T13" fmla="*/ 393 h 433"/>
                  <a:gd name="T14" fmla="*/ 325 w 391"/>
                  <a:gd name="T15" fmla="*/ 398 h 433"/>
                  <a:gd name="T16" fmla="*/ 311 w 391"/>
                  <a:gd name="T17" fmla="*/ 404 h 433"/>
                  <a:gd name="T18" fmla="*/ 295 w 391"/>
                  <a:gd name="T19" fmla="*/ 406 h 433"/>
                  <a:gd name="T20" fmla="*/ 295 w 391"/>
                  <a:gd name="T21" fmla="*/ 409 h 433"/>
                  <a:gd name="T22" fmla="*/ 320 w 391"/>
                  <a:gd name="T23" fmla="*/ 406 h 433"/>
                  <a:gd name="T24" fmla="*/ 339 w 391"/>
                  <a:gd name="T25" fmla="*/ 398 h 433"/>
                  <a:gd name="T26" fmla="*/ 342 w 391"/>
                  <a:gd name="T27" fmla="*/ 395 h 433"/>
                  <a:gd name="T28" fmla="*/ 368 w 391"/>
                  <a:gd name="T29" fmla="*/ 374 h 433"/>
                  <a:gd name="T30" fmla="*/ 382 w 391"/>
                  <a:gd name="T31" fmla="*/ 355 h 433"/>
                  <a:gd name="T32" fmla="*/ 391 w 391"/>
                  <a:gd name="T33" fmla="*/ 330 h 433"/>
                  <a:gd name="T34" fmla="*/ 0 w 391"/>
                  <a:gd name="T35" fmla="*/ 0 h 433"/>
                  <a:gd name="T36" fmla="*/ 48 w 391"/>
                  <a:gd name="T37" fmla="*/ 125 h 433"/>
                  <a:gd name="T38" fmla="*/ 92 w 391"/>
                  <a:gd name="T39" fmla="*/ 222 h 433"/>
                  <a:gd name="T40" fmla="*/ 130 w 391"/>
                  <a:gd name="T41" fmla="*/ 298 h 433"/>
                  <a:gd name="T42" fmla="*/ 165 w 391"/>
                  <a:gd name="T43" fmla="*/ 355 h 433"/>
                  <a:gd name="T44" fmla="*/ 196 w 391"/>
                  <a:gd name="T45" fmla="*/ 393 h 433"/>
                  <a:gd name="T46" fmla="*/ 208 w 391"/>
                  <a:gd name="T47" fmla="*/ 406 h 433"/>
                  <a:gd name="T48" fmla="*/ 220 w 391"/>
                  <a:gd name="T49" fmla="*/ 417 h 433"/>
                  <a:gd name="T50" fmla="*/ 231 w 391"/>
                  <a:gd name="T51" fmla="*/ 425 h 433"/>
                  <a:gd name="T52" fmla="*/ 241 w 391"/>
                  <a:gd name="T53" fmla="*/ 430 h 433"/>
                  <a:gd name="T54" fmla="*/ 250 w 391"/>
                  <a:gd name="T55" fmla="*/ 433 h 433"/>
                  <a:gd name="T56" fmla="*/ 257 w 391"/>
                  <a:gd name="T57" fmla="*/ 433 h 433"/>
                  <a:gd name="T58" fmla="*/ 266 w 391"/>
                  <a:gd name="T59" fmla="*/ 433 h 433"/>
                  <a:gd name="T60" fmla="*/ 274 w 391"/>
                  <a:gd name="T61" fmla="*/ 430 h 433"/>
                  <a:gd name="T62" fmla="*/ 285 w 391"/>
                  <a:gd name="T63" fmla="*/ 423 h 433"/>
                  <a:gd name="T64" fmla="*/ 290 w 391"/>
                  <a:gd name="T65" fmla="*/ 414 h 433"/>
                  <a:gd name="T66" fmla="*/ 293 w 391"/>
                  <a:gd name="T67" fmla="*/ 409 h 433"/>
                  <a:gd name="T68" fmla="*/ 295 w 391"/>
                  <a:gd name="T69" fmla="*/ 406 h 433"/>
                  <a:gd name="T70" fmla="*/ 285 w 391"/>
                  <a:gd name="T71" fmla="*/ 419 h 433"/>
                  <a:gd name="T72" fmla="*/ 293 w 391"/>
                  <a:gd name="T73" fmla="*/ 406 h 433"/>
                  <a:gd name="T74" fmla="*/ 285 w 391"/>
                  <a:gd name="T75" fmla="*/ 414 h 433"/>
                  <a:gd name="T76" fmla="*/ 274 w 391"/>
                  <a:gd name="T77" fmla="*/ 425 h 433"/>
                  <a:gd name="T78" fmla="*/ 269 w 391"/>
                  <a:gd name="T79" fmla="*/ 428 h 433"/>
                  <a:gd name="T80" fmla="*/ 257 w 391"/>
                  <a:gd name="T81" fmla="*/ 430 h 433"/>
                  <a:gd name="T82" fmla="*/ 250 w 391"/>
                  <a:gd name="T83" fmla="*/ 428 h 433"/>
                  <a:gd name="T84" fmla="*/ 241 w 391"/>
                  <a:gd name="T85" fmla="*/ 425 h 433"/>
                  <a:gd name="T86" fmla="*/ 233 w 391"/>
                  <a:gd name="T87" fmla="*/ 423 h 433"/>
                  <a:gd name="T88" fmla="*/ 222 w 391"/>
                  <a:gd name="T89" fmla="*/ 414 h 433"/>
                  <a:gd name="T90" fmla="*/ 212 w 391"/>
                  <a:gd name="T91" fmla="*/ 404 h 433"/>
                  <a:gd name="T92" fmla="*/ 198 w 391"/>
                  <a:gd name="T93" fmla="*/ 390 h 433"/>
                  <a:gd name="T94" fmla="*/ 168 w 391"/>
                  <a:gd name="T95" fmla="*/ 352 h 433"/>
                  <a:gd name="T96" fmla="*/ 149 w 391"/>
                  <a:gd name="T97" fmla="*/ 322 h 433"/>
                  <a:gd name="T98" fmla="*/ 130 w 391"/>
                  <a:gd name="T99" fmla="*/ 284 h 433"/>
                  <a:gd name="T100" fmla="*/ 106 w 391"/>
                  <a:gd name="T101" fmla="*/ 240 h 433"/>
                  <a:gd name="T102" fmla="*/ 84 w 391"/>
                  <a:gd name="T103" fmla="*/ 192 h 433"/>
                  <a:gd name="T104" fmla="*/ 60 w 391"/>
                  <a:gd name="T105" fmla="*/ 143 h 433"/>
                  <a:gd name="T106" fmla="*/ 38 w 391"/>
                  <a:gd name="T107" fmla="*/ 97 h 433"/>
                  <a:gd name="T108" fmla="*/ 0 w 391"/>
                  <a:gd name="T10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1" h="433">
                    <a:moveTo>
                      <a:pt x="391" y="330"/>
                    </a:moveTo>
                    <a:lnTo>
                      <a:pt x="388" y="339"/>
                    </a:lnTo>
                    <a:lnTo>
                      <a:pt x="379" y="352"/>
                    </a:lnTo>
                    <a:lnTo>
                      <a:pt x="372" y="365"/>
                    </a:lnTo>
                    <a:lnTo>
                      <a:pt x="363" y="376"/>
                    </a:lnTo>
                    <a:lnTo>
                      <a:pt x="353" y="384"/>
                    </a:lnTo>
                    <a:lnTo>
                      <a:pt x="339" y="393"/>
                    </a:lnTo>
                    <a:lnTo>
                      <a:pt x="325" y="398"/>
                    </a:lnTo>
                    <a:lnTo>
                      <a:pt x="311" y="404"/>
                    </a:lnTo>
                    <a:lnTo>
                      <a:pt x="295" y="406"/>
                    </a:lnTo>
                    <a:lnTo>
                      <a:pt x="295" y="409"/>
                    </a:lnTo>
                    <a:lnTo>
                      <a:pt x="320" y="406"/>
                    </a:lnTo>
                    <a:lnTo>
                      <a:pt x="339" y="398"/>
                    </a:lnTo>
                    <a:lnTo>
                      <a:pt x="342" y="395"/>
                    </a:lnTo>
                    <a:lnTo>
                      <a:pt x="368" y="374"/>
                    </a:lnTo>
                    <a:lnTo>
                      <a:pt x="382" y="355"/>
                    </a:lnTo>
                    <a:lnTo>
                      <a:pt x="391" y="330"/>
                    </a:lnTo>
                    <a:close/>
                    <a:moveTo>
                      <a:pt x="0" y="0"/>
                    </a:moveTo>
                    <a:lnTo>
                      <a:pt x="48" y="125"/>
                    </a:lnTo>
                    <a:lnTo>
                      <a:pt x="92" y="222"/>
                    </a:lnTo>
                    <a:lnTo>
                      <a:pt x="130" y="298"/>
                    </a:lnTo>
                    <a:lnTo>
                      <a:pt x="165" y="355"/>
                    </a:lnTo>
                    <a:lnTo>
                      <a:pt x="196" y="393"/>
                    </a:lnTo>
                    <a:lnTo>
                      <a:pt x="208" y="406"/>
                    </a:lnTo>
                    <a:lnTo>
                      <a:pt x="220" y="417"/>
                    </a:lnTo>
                    <a:lnTo>
                      <a:pt x="231" y="425"/>
                    </a:lnTo>
                    <a:lnTo>
                      <a:pt x="241" y="430"/>
                    </a:lnTo>
                    <a:lnTo>
                      <a:pt x="250" y="433"/>
                    </a:lnTo>
                    <a:lnTo>
                      <a:pt x="257" y="433"/>
                    </a:lnTo>
                    <a:lnTo>
                      <a:pt x="266" y="433"/>
                    </a:lnTo>
                    <a:lnTo>
                      <a:pt x="274" y="430"/>
                    </a:lnTo>
                    <a:lnTo>
                      <a:pt x="285" y="423"/>
                    </a:lnTo>
                    <a:lnTo>
                      <a:pt x="290" y="414"/>
                    </a:lnTo>
                    <a:lnTo>
                      <a:pt x="293" y="409"/>
                    </a:lnTo>
                    <a:lnTo>
                      <a:pt x="295" y="406"/>
                    </a:lnTo>
                    <a:lnTo>
                      <a:pt x="285" y="419"/>
                    </a:lnTo>
                    <a:lnTo>
                      <a:pt x="293" y="406"/>
                    </a:lnTo>
                    <a:lnTo>
                      <a:pt x="285" y="414"/>
                    </a:lnTo>
                    <a:lnTo>
                      <a:pt x="274" y="425"/>
                    </a:lnTo>
                    <a:lnTo>
                      <a:pt x="269" y="428"/>
                    </a:lnTo>
                    <a:lnTo>
                      <a:pt x="257" y="430"/>
                    </a:lnTo>
                    <a:lnTo>
                      <a:pt x="250" y="428"/>
                    </a:lnTo>
                    <a:lnTo>
                      <a:pt x="241" y="425"/>
                    </a:lnTo>
                    <a:lnTo>
                      <a:pt x="233" y="423"/>
                    </a:lnTo>
                    <a:lnTo>
                      <a:pt x="222" y="414"/>
                    </a:lnTo>
                    <a:lnTo>
                      <a:pt x="212" y="404"/>
                    </a:lnTo>
                    <a:lnTo>
                      <a:pt x="198" y="390"/>
                    </a:lnTo>
                    <a:lnTo>
                      <a:pt x="168" y="352"/>
                    </a:lnTo>
                    <a:lnTo>
                      <a:pt x="149" y="322"/>
                    </a:lnTo>
                    <a:lnTo>
                      <a:pt x="130" y="284"/>
                    </a:lnTo>
                    <a:lnTo>
                      <a:pt x="106" y="240"/>
                    </a:lnTo>
                    <a:lnTo>
                      <a:pt x="84" y="192"/>
                    </a:lnTo>
                    <a:lnTo>
                      <a:pt x="60" y="143"/>
                    </a:lnTo>
                    <a:lnTo>
                      <a:pt x="38" y="97"/>
                    </a:lnTo>
                    <a:lnTo>
                      <a:pt x="0"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Freeform 714"/>
              <p:cNvSpPr>
                <a:spLocks/>
              </p:cNvSpPr>
              <p:nvPr/>
            </p:nvSpPr>
            <p:spPr bwMode="auto">
              <a:xfrm>
                <a:off x="3108" y="1991"/>
                <a:ext cx="47" cy="45"/>
              </a:xfrm>
              <a:custGeom>
                <a:avLst/>
                <a:gdLst>
                  <a:gd name="T0" fmla="*/ 0 w 756"/>
                  <a:gd name="T1" fmla="*/ 0 h 726"/>
                  <a:gd name="T2" fmla="*/ 54 w 756"/>
                  <a:gd name="T3" fmla="*/ 71 h 726"/>
                  <a:gd name="T4" fmla="*/ 103 w 756"/>
                  <a:gd name="T5" fmla="*/ 141 h 726"/>
                  <a:gd name="T6" fmla="*/ 143 w 756"/>
                  <a:gd name="T7" fmla="*/ 212 h 726"/>
                  <a:gd name="T8" fmla="*/ 178 w 756"/>
                  <a:gd name="T9" fmla="*/ 282 h 726"/>
                  <a:gd name="T10" fmla="*/ 309 w 756"/>
                  <a:gd name="T11" fmla="*/ 374 h 726"/>
                  <a:gd name="T12" fmla="*/ 447 w 756"/>
                  <a:gd name="T13" fmla="*/ 480 h 726"/>
                  <a:gd name="T14" fmla="*/ 590 w 756"/>
                  <a:gd name="T15" fmla="*/ 596 h 726"/>
                  <a:gd name="T16" fmla="*/ 742 w 756"/>
                  <a:gd name="T17" fmla="*/ 726 h 726"/>
                  <a:gd name="T18" fmla="*/ 751 w 756"/>
                  <a:gd name="T19" fmla="*/ 642 h 726"/>
                  <a:gd name="T20" fmla="*/ 756 w 756"/>
                  <a:gd name="T21" fmla="*/ 558 h 726"/>
                  <a:gd name="T22" fmla="*/ 637 w 756"/>
                  <a:gd name="T23" fmla="*/ 461 h 726"/>
                  <a:gd name="T24" fmla="*/ 482 w 756"/>
                  <a:gd name="T25" fmla="*/ 339 h 726"/>
                  <a:gd name="T26" fmla="*/ 324 w 756"/>
                  <a:gd name="T27" fmla="*/ 222 h 726"/>
                  <a:gd name="T28" fmla="*/ 244 w 756"/>
                  <a:gd name="T29" fmla="*/ 163 h 726"/>
                  <a:gd name="T30" fmla="*/ 165 w 756"/>
                  <a:gd name="T31" fmla="*/ 109 h 726"/>
                  <a:gd name="T32" fmla="*/ 81 w 756"/>
                  <a:gd name="T33" fmla="*/ 54 h 726"/>
                  <a:gd name="T34" fmla="*/ 0 w 756"/>
                  <a:gd name="T35"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6" h="726">
                    <a:moveTo>
                      <a:pt x="0" y="0"/>
                    </a:moveTo>
                    <a:lnTo>
                      <a:pt x="54" y="71"/>
                    </a:lnTo>
                    <a:lnTo>
                      <a:pt x="103" y="141"/>
                    </a:lnTo>
                    <a:lnTo>
                      <a:pt x="143" y="212"/>
                    </a:lnTo>
                    <a:lnTo>
                      <a:pt x="178" y="282"/>
                    </a:lnTo>
                    <a:lnTo>
                      <a:pt x="309" y="374"/>
                    </a:lnTo>
                    <a:lnTo>
                      <a:pt x="447" y="480"/>
                    </a:lnTo>
                    <a:lnTo>
                      <a:pt x="590" y="596"/>
                    </a:lnTo>
                    <a:lnTo>
                      <a:pt x="742" y="726"/>
                    </a:lnTo>
                    <a:lnTo>
                      <a:pt x="751" y="642"/>
                    </a:lnTo>
                    <a:lnTo>
                      <a:pt x="756" y="558"/>
                    </a:lnTo>
                    <a:lnTo>
                      <a:pt x="637" y="461"/>
                    </a:lnTo>
                    <a:lnTo>
                      <a:pt x="482" y="339"/>
                    </a:lnTo>
                    <a:lnTo>
                      <a:pt x="324" y="222"/>
                    </a:lnTo>
                    <a:lnTo>
                      <a:pt x="244" y="163"/>
                    </a:lnTo>
                    <a:lnTo>
                      <a:pt x="165" y="109"/>
                    </a:lnTo>
                    <a:lnTo>
                      <a:pt x="81" y="54"/>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Freeform 715"/>
              <p:cNvSpPr>
                <a:spLocks/>
              </p:cNvSpPr>
              <p:nvPr/>
            </p:nvSpPr>
            <p:spPr bwMode="auto">
              <a:xfrm>
                <a:off x="3106" y="1989"/>
                <a:ext cx="49" cy="37"/>
              </a:xfrm>
              <a:custGeom>
                <a:avLst/>
                <a:gdLst>
                  <a:gd name="T0" fmla="*/ 0 w 786"/>
                  <a:gd name="T1" fmla="*/ 0 h 590"/>
                  <a:gd name="T2" fmla="*/ 30 w 786"/>
                  <a:gd name="T3" fmla="*/ 32 h 590"/>
                  <a:gd name="T4" fmla="*/ 111 w 786"/>
                  <a:gd name="T5" fmla="*/ 86 h 590"/>
                  <a:gd name="T6" fmla="*/ 195 w 786"/>
                  <a:gd name="T7" fmla="*/ 141 h 590"/>
                  <a:gd name="T8" fmla="*/ 274 w 786"/>
                  <a:gd name="T9" fmla="*/ 195 h 590"/>
                  <a:gd name="T10" fmla="*/ 354 w 786"/>
                  <a:gd name="T11" fmla="*/ 254 h 590"/>
                  <a:gd name="T12" fmla="*/ 512 w 786"/>
                  <a:gd name="T13" fmla="*/ 371 h 590"/>
                  <a:gd name="T14" fmla="*/ 667 w 786"/>
                  <a:gd name="T15" fmla="*/ 493 h 590"/>
                  <a:gd name="T16" fmla="*/ 786 w 786"/>
                  <a:gd name="T17" fmla="*/ 590 h 590"/>
                  <a:gd name="T18" fmla="*/ 786 w 786"/>
                  <a:gd name="T19" fmla="*/ 576 h 590"/>
                  <a:gd name="T20" fmla="*/ 667 w 786"/>
                  <a:gd name="T21" fmla="*/ 477 h 590"/>
                  <a:gd name="T22" fmla="*/ 551 w 786"/>
                  <a:gd name="T23" fmla="*/ 385 h 590"/>
                  <a:gd name="T24" fmla="*/ 441 w 786"/>
                  <a:gd name="T25" fmla="*/ 301 h 590"/>
                  <a:gd name="T26" fmla="*/ 336 w 786"/>
                  <a:gd name="T27" fmla="*/ 225 h 590"/>
                  <a:gd name="T28" fmla="*/ 239 w 786"/>
                  <a:gd name="T29" fmla="*/ 157 h 590"/>
                  <a:gd name="T30" fmla="*/ 149 w 786"/>
                  <a:gd name="T31" fmla="*/ 98 h 590"/>
                  <a:gd name="T32" fmla="*/ 0 w 786"/>
                  <a:gd name="T33"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6" h="590">
                    <a:moveTo>
                      <a:pt x="0" y="0"/>
                    </a:moveTo>
                    <a:lnTo>
                      <a:pt x="30" y="32"/>
                    </a:lnTo>
                    <a:lnTo>
                      <a:pt x="111" y="86"/>
                    </a:lnTo>
                    <a:lnTo>
                      <a:pt x="195" y="141"/>
                    </a:lnTo>
                    <a:lnTo>
                      <a:pt x="274" y="195"/>
                    </a:lnTo>
                    <a:lnTo>
                      <a:pt x="354" y="254"/>
                    </a:lnTo>
                    <a:lnTo>
                      <a:pt x="512" y="371"/>
                    </a:lnTo>
                    <a:lnTo>
                      <a:pt x="667" y="493"/>
                    </a:lnTo>
                    <a:lnTo>
                      <a:pt x="786" y="590"/>
                    </a:lnTo>
                    <a:lnTo>
                      <a:pt x="786" y="576"/>
                    </a:lnTo>
                    <a:lnTo>
                      <a:pt x="667" y="477"/>
                    </a:lnTo>
                    <a:lnTo>
                      <a:pt x="551" y="385"/>
                    </a:lnTo>
                    <a:lnTo>
                      <a:pt x="441" y="301"/>
                    </a:lnTo>
                    <a:lnTo>
                      <a:pt x="336" y="225"/>
                    </a:lnTo>
                    <a:lnTo>
                      <a:pt x="239" y="157"/>
                    </a:lnTo>
                    <a:lnTo>
                      <a:pt x="149" y="98"/>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Freeform 716"/>
              <p:cNvSpPr>
                <a:spLocks/>
              </p:cNvSpPr>
              <p:nvPr/>
            </p:nvSpPr>
            <p:spPr bwMode="auto">
              <a:xfrm>
                <a:off x="3079" y="2017"/>
                <a:ext cx="69" cy="106"/>
              </a:xfrm>
              <a:custGeom>
                <a:avLst/>
                <a:gdLst>
                  <a:gd name="T0" fmla="*/ 691 w 1100"/>
                  <a:gd name="T1" fmla="*/ 0 h 1698"/>
                  <a:gd name="T2" fmla="*/ 712 w 1100"/>
                  <a:gd name="T3" fmla="*/ 82 h 1698"/>
                  <a:gd name="T4" fmla="*/ 726 w 1100"/>
                  <a:gd name="T5" fmla="*/ 160 h 1698"/>
                  <a:gd name="T6" fmla="*/ 734 w 1100"/>
                  <a:gd name="T7" fmla="*/ 236 h 1698"/>
                  <a:gd name="T8" fmla="*/ 737 w 1100"/>
                  <a:gd name="T9" fmla="*/ 315 h 1698"/>
                  <a:gd name="T10" fmla="*/ 737 w 1100"/>
                  <a:gd name="T11" fmla="*/ 379 h 1698"/>
                  <a:gd name="T12" fmla="*/ 732 w 1100"/>
                  <a:gd name="T13" fmla="*/ 442 h 1698"/>
                  <a:gd name="T14" fmla="*/ 723 w 1100"/>
                  <a:gd name="T15" fmla="*/ 504 h 1698"/>
                  <a:gd name="T16" fmla="*/ 709 w 1100"/>
                  <a:gd name="T17" fmla="*/ 566 h 1698"/>
                  <a:gd name="T18" fmla="*/ 697 w 1100"/>
                  <a:gd name="T19" fmla="*/ 626 h 1698"/>
                  <a:gd name="T20" fmla="*/ 680 w 1100"/>
                  <a:gd name="T21" fmla="*/ 685 h 1698"/>
                  <a:gd name="T22" fmla="*/ 661 w 1100"/>
                  <a:gd name="T23" fmla="*/ 745 h 1698"/>
                  <a:gd name="T24" fmla="*/ 639 w 1100"/>
                  <a:gd name="T25" fmla="*/ 802 h 1698"/>
                  <a:gd name="T26" fmla="*/ 615 w 1100"/>
                  <a:gd name="T27" fmla="*/ 861 h 1698"/>
                  <a:gd name="T28" fmla="*/ 591 w 1100"/>
                  <a:gd name="T29" fmla="*/ 915 h 1698"/>
                  <a:gd name="T30" fmla="*/ 563 w 1100"/>
                  <a:gd name="T31" fmla="*/ 969 h 1698"/>
                  <a:gd name="T32" fmla="*/ 533 w 1100"/>
                  <a:gd name="T33" fmla="*/ 1023 h 1698"/>
                  <a:gd name="T34" fmla="*/ 474 w 1100"/>
                  <a:gd name="T35" fmla="*/ 1127 h 1698"/>
                  <a:gd name="T36" fmla="*/ 411 w 1100"/>
                  <a:gd name="T37" fmla="*/ 1221 h 1698"/>
                  <a:gd name="T38" fmla="*/ 349 w 1100"/>
                  <a:gd name="T39" fmla="*/ 1311 h 1698"/>
                  <a:gd name="T40" fmla="*/ 284 w 1100"/>
                  <a:gd name="T41" fmla="*/ 1395 h 1698"/>
                  <a:gd name="T42" fmla="*/ 222 w 1100"/>
                  <a:gd name="T43" fmla="*/ 1468 h 1698"/>
                  <a:gd name="T44" fmla="*/ 165 w 1100"/>
                  <a:gd name="T45" fmla="*/ 1532 h 1698"/>
                  <a:gd name="T46" fmla="*/ 110 w 1100"/>
                  <a:gd name="T47" fmla="*/ 1590 h 1698"/>
                  <a:gd name="T48" fmla="*/ 65 w 1100"/>
                  <a:gd name="T49" fmla="*/ 1638 h 1698"/>
                  <a:gd name="T50" fmla="*/ 0 w 1100"/>
                  <a:gd name="T51" fmla="*/ 1698 h 1698"/>
                  <a:gd name="T52" fmla="*/ 117 w 1100"/>
                  <a:gd name="T53" fmla="*/ 1647 h 1698"/>
                  <a:gd name="T54" fmla="*/ 225 w 1100"/>
                  <a:gd name="T55" fmla="*/ 1590 h 1698"/>
                  <a:gd name="T56" fmla="*/ 328 w 1100"/>
                  <a:gd name="T57" fmla="*/ 1532 h 1698"/>
                  <a:gd name="T58" fmla="*/ 422 w 1100"/>
                  <a:gd name="T59" fmla="*/ 1473 h 1698"/>
                  <a:gd name="T60" fmla="*/ 509 w 1100"/>
                  <a:gd name="T61" fmla="*/ 1411 h 1698"/>
                  <a:gd name="T62" fmla="*/ 591 w 1100"/>
                  <a:gd name="T63" fmla="*/ 1348 h 1698"/>
                  <a:gd name="T64" fmla="*/ 667 w 1100"/>
                  <a:gd name="T65" fmla="*/ 1284 h 1698"/>
                  <a:gd name="T66" fmla="*/ 734 w 1100"/>
                  <a:gd name="T67" fmla="*/ 1219 h 1698"/>
                  <a:gd name="T68" fmla="*/ 799 w 1100"/>
                  <a:gd name="T69" fmla="*/ 1153 h 1698"/>
                  <a:gd name="T70" fmla="*/ 857 w 1100"/>
                  <a:gd name="T71" fmla="*/ 1089 h 1698"/>
                  <a:gd name="T72" fmla="*/ 911 w 1100"/>
                  <a:gd name="T73" fmla="*/ 1021 h 1698"/>
                  <a:gd name="T74" fmla="*/ 956 w 1100"/>
                  <a:gd name="T75" fmla="*/ 953 h 1698"/>
                  <a:gd name="T76" fmla="*/ 1000 w 1100"/>
                  <a:gd name="T77" fmla="*/ 885 h 1698"/>
                  <a:gd name="T78" fmla="*/ 1038 w 1100"/>
                  <a:gd name="T79" fmla="*/ 818 h 1698"/>
                  <a:gd name="T80" fmla="*/ 1070 w 1100"/>
                  <a:gd name="T81" fmla="*/ 750 h 1698"/>
                  <a:gd name="T82" fmla="*/ 1100 w 1100"/>
                  <a:gd name="T83" fmla="*/ 685 h 1698"/>
                  <a:gd name="T84" fmla="*/ 1073 w 1100"/>
                  <a:gd name="T85" fmla="*/ 623 h 1698"/>
                  <a:gd name="T86" fmla="*/ 1040 w 1100"/>
                  <a:gd name="T87" fmla="*/ 553 h 1698"/>
                  <a:gd name="T88" fmla="*/ 1003 w 1100"/>
                  <a:gd name="T89" fmla="*/ 475 h 1698"/>
                  <a:gd name="T90" fmla="*/ 954 w 1100"/>
                  <a:gd name="T91" fmla="*/ 388 h 1698"/>
                  <a:gd name="T92" fmla="*/ 899 w 1100"/>
                  <a:gd name="T93" fmla="*/ 292 h 1698"/>
                  <a:gd name="T94" fmla="*/ 838 w 1100"/>
                  <a:gd name="T95" fmla="*/ 198 h 1698"/>
                  <a:gd name="T96" fmla="*/ 770 w 1100"/>
                  <a:gd name="T97" fmla="*/ 101 h 1698"/>
                  <a:gd name="T98" fmla="*/ 732 w 1100"/>
                  <a:gd name="T99" fmla="*/ 52 h 1698"/>
                  <a:gd name="T100" fmla="*/ 691 w 1100"/>
                  <a:gd name="T101" fmla="*/ 0 h 1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00" h="1698">
                    <a:moveTo>
                      <a:pt x="691" y="0"/>
                    </a:moveTo>
                    <a:lnTo>
                      <a:pt x="712" y="82"/>
                    </a:lnTo>
                    <a:lnTo>
                      <a:pt x="726" y="160"/>
                    </a:lnTo>
                    <a:lnTo>
                      <a:pt x="734" y="236"/>
                    </a:lnTo>
                    <a:lnTo>
                      <a:pt x="737" y="315"/>
                    </a:lnTo>
                    <a:lnTo>
                      <a:pt x="737" y="379"/>
                    </a:lnTo>
                    <a:lnTo>
                      <a:pt x="732" y="442"/>
                    </a:lnTo>
                    <a:lnTo>
                      <a:pt x="723" y="504"/>
                    </a:lnTo>
                    <a:lnTo>
                      <a:pt x="709" y="566"/>
                    </a:lnTo>
                    <a:lnTo>
                      <a:pt x="697" y="626"/>
                    </a:lnTo>
                    <a:lnTo>
                      <a:pt x="680" y="685"/>
                    </a:lnTo>
                    <a:lnTo>
                      <a:pt x="661" y="745"/>
                    </a:lnTo>
                    <a:lnTo>
                      <a:pt x="639" y="802"/>
                    </a:lnTo>
                    <a:lnTo>
                      <a:pt x="615" y="861"/>
                    </a:lnTo>
                    <a:lnTo>
                      <a:pt x="591" y="915"/>
                    </a:lnTo>
                    <a:lnTo>
                      <a:pt x="563" y="969"/>
                    </a:lnTo>
                    <a:lnTo>
                      <a:pt x="533" y="1023"/>
                    </a:lnTo>
                    <a:lnTo>
                      <a:pt x="474" y="1127"/>
                    </a:lnTo>
                    <a:lnTo>
                      <a:pt x="411" y="1221"/>
                    </a:lnTo>
                    <a:lnTo>
                      <a:pt x="349" y="1311"/>
                    </a:lnTo>
                    <a:lnTo>
                      <a:pt x="284" y="1395"/>
                    </a:lnTo>
                    <a:lnTo>
                      <a:pt x="222" y="1468"/>
                    </a:lnTo>
                    <a:lnTo>
                      <a:pt x="165" y="1532"/>
                    </a:lnTo>
                    <a:lnTo>
                      <a:pt x="110" y="1590"/>
                    </a:lnTo>
                    <a:lnTo>
                      <a:pt x="65" y="1638"/>
                    </a:lnTo>
                    <a:lnTo>
                      <a:pt x="0" y="1698"/>
                    </a:lnTo>
                    <a:lnTo>
                      <a:pt x="117" y="1647"/>
                    </a:lnTo>
                    <a:lnTo>
                      <a:pt x="225" y="1590"/>
                    </a:lnTo>
                    <a:lnTo>
                      <a:pt x="328" y="1532"/>
                    </a:lnTo>
                    <a:lnTo>
                      <a:pt x="422" y="1473"/>
                    </a:lnTo>
                    <a:lnTo>
                      <a:pt x="509" y="1411"/>
                    </a:lnTo>
                    <a:lnTo>
                      <a:pt x="591" y="1348"/>
                    </a:lnTo>
                    <a:lnTo>
                      <a:pt x="667" y="1284"/>
                    </a:lnTo>
                    <a:lnTo>
                      <a:pt x="734" y="1219"/>
                    </a:lnTo>
                    <a:lnTo>
                      <a:pt x="799" y="1153"/>
                    </a:lnTo>
                    <a:lnTo>
                      <a:pt x="857" y="1089"/>
                    </a:lnTo>
                    <a:lnTo>
                      <a:pt x="911" y="1021"/>
                    </a:lnTo>
                    <a:lnTo>
                      <a:pt x="956" y="953"/>
                    </a:lnTo>
                    <a:lnTo>
                      <a:pt x="1000" y="885"/>
                    </a:lnTo>
                    <a:lnTo>
                      <a:pt x="1038" y="818"/>
                    </a:lnTo>
                    <a:lnTo>
                      <a:pt x="1070" y="750"/>
                    </a:lnTo>
                    <a:lnTo>
                      <a:pt x="1100" y="685"/>
                    </a:lnTo>
                    <a:lnTo>
                      <a:pt x="1073" y="623"/>
                    </a:lnTo>
                    <a:lnTo>
                      <a:pt x="1040" y="553"/>
                    </a:lnTo>
                    <a:lnTo>
                      <a:pt x="1003" y="475"/>
                    </a:lnTo>
                    <a:lnTo>
                      <a:pt x="954" y="388"/>
                    </a:lnTo>
                    <a:lnTo>
                      <a:pt x="899" y="292"/>
                    </a:lnTo>
                    <a:lnTo>
                      <a:pt x="838" y="198"/>
                    </a:lnTo>
                    <a:lnTo>
                      <a:pt x="770" y="101"/>
                    </a:lnTo>
                    <a:lnTo>
                      <a:pt x="732" y="52"/>
                    </a:lnTo>
                    <a:lnTo>
                      <a:pt x="69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Freeform 717"/>
              <p:cNvSpPr>
                <a:spLocks/>
              </p:cNvSpPr>
              <p:nvPr/>
            </p:nvSpPr>
            <p:spPr bwMode="auto">
              <a:xfrm>
                <a:off x="3119" y="2009"/>
                <a:ext cx="35" cy="51"/>
              </a:xfrm>
              <a:custGeom>
                <a:avLst/>
                <a:gdLst>
                  <a:gd name="T0" fmla="*/ 0 w 564"/>
                  <a:gd name="T1" fmla="*/ 0 h 820"/>
                  <a:gd name="T2" fmla="*/ 31 w 564"/>
                  <a:gd name="T3" fmla="*/ 67 h 820"/>
                  <a:gd name="T4" fmla="*/ 55 w 564"/>
                  <a:gd name="T5" fmla="*/ 135 h 820"/>
                  <a:gd name="T6" fmla="*/ 96 w 564"/>
                  <a:gd name="T7" fmla="*/ 187 h 820"/>
                  <a:gd name="T8" fmla="*/ 134 w 564"/>
                  <a:gd name="T9" fmla="*/ 236 h 820"/>
                  <a:gd name="T10" fmla="*/ 202 w 564"/>
                  <a:gd name="T11" fmla="*/ 333 h 820"/>
                  <a:gd name="T12" fmla="*/ 263 w 564"/>
                  <a:gd name="T13" fmla="*/ 427 h 820"/>
                  <a:gd name="T14" fmla="*/ 318 w 564"/>
                  <a:gd name="T15" fmla="*/ 523 h 820"/>
                  <a:gd name="T16" fmla="*/ 367 w 564"/>
                  <a:gd name="T17" fmla="*/ 610 h 820"/>
                  <a:gd name="T18" fmla="*/ 404 w 564"/>
                  <a:gd name="T19" fmla="*/ 688 h 820"/>
                  <a:gd name="T20" fmla="*/ 437 w 564"/>
                  <a:gd name="T21" fmla="*/ 758 h 820"/>
                  <a:gd name="T22" fmla="*/ 464 w 564"/>
                  <a:gd name="T23" fmla="*/ 820 h 820"/>
                  <a:gd name="T24" fmla="*/ 483 w 564"/>
                  <a:gd name="T25" fmla="*/ 772 h 820"/>
                  <a:gd name="T26" fmla="*/ 499 w 564"/>
                  <a:gd name="T27" fmla="*/ 723 h 820"/>
                  <a:gd name="T28" fmla="*/ 515 w 564"/>
                  <a:gd name="T29" fmla="*/ 674 h 820"/>
                  <a:gd name="T30" fmla="*/ 526 w 564"/>
                  <a:gd name="T31" fmla="*/ 628 h 820"/>
                  <a:gd name="T32" fmla="*/ 548 w 564"/>
                  <a:gd name="T33" fmla="*/ 533 h 820"/>
                  <a:gd name="T34" fmla="*/ 564 w 564"/>
                  <a:gd name="T35" fmla="*/ 444 h 820"/>
                  <a:gd name="T36" fmla="*/ 412 w 564"/>
                  <a:gd name="T37" fmla="*/ 314 h 820"/>
                  <a:gd name="T38" fmla="*/ 269 w 564"/>
                  <a:gd name="T39" fmla="*/ 198 h 820"/>
                  <a:gd name="T40" fmla="*/ 131 w 564"/>
                  <a:gd name="T41" fmla="*/ 92 h 820"/>
                  <a:gd name="T42" fmla="*/ 0 w 564"/>
                  <a:gd name="T43"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4" h="820">
                    <a:moveTo>
                      <a:pt x="0" y="0"/>
                    </a:moveTo>
                    <a:lnTo>
                      <a:pt x="31" y="67"/>
                    </a:lnTo>
                    <a:lnTo>
                      <a:pt x="55" y="135"/>
                    </a:lnTo>
                    <a:lnTo>
                      <a:pt x="96" y="187"/>
                    </a:lnTo>
                    <a:lnTo>
                      <a:pt x="134" y="236"/>
                    </a:lnTo>
                    <a:lnTo>
                      <a:pt x="202" y="333"/>
                    </a:lnTo>
                    <a:lnTo>
                      <a:pt x="263" y="427"/>
                    </a:lnTo>
                    <a:lnTo>
                      <a:pt x="318" y="523"/>
                    </a:lnTo>
                    <a:lnTo>
                      <a:pt x="367" y="610"/>
                    </a:lnTo>
                    <a:lnTo>
                      <a:pt x="404" y="688"/>
                    </a:lnTo>
                    <a:lnTo>
                      <a:pt x="437" y="758"/>
                    </a:lnTo>
                    <a:lnTo>
                      <a:pt x="464" y="820"/>
                    </a:lnTo>
                    <a:lnTo>
                      <a:pt x="483" y="772"/>
                    </a:lnTo>
                    <a:lnTo>
                      <a:pt x="499" y="723"/>
                    </a:lnTo>
                    <a:lnTo>
                      <a:pt x="515" y="674"/>
                    </a:lnTo>
                    <a:lnTo>
                      <a:pt x="526" y="628"/>
                    </a:lnTo>
                    <a:lnTo>
                      <a:pt x="548" y="533"/>
                    </a:lnTo>
                    <a:lnTo>
                      <a:pt x="564" y="444"/>
                    </a:lnTo>
                    <a:lnTo>
                      <a:pt x="412" y="314"/>
                    </a:lnTo>
                    <a:lnTo>
                      <a:pt x="269" y="198"/>
                    </a:lnTo>
                    <a:lnTo>
                      <a:pt x="131" y="92"/>
                    </a:lnTo>
                    <a:lnTo>
                      <a:pt x="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Freeform 718"/>
              <p:cNvSpPr>
                <a:spLocks noEditPoints="1"/>
              </p:cNvSpPr>
              <p:nvPr/>
            </p:nvSpPr>
            <p:spPr bwMode="auto">
              <a:xfrm>
                <a:off x="3106" y="1990"/>
                <a:ext cx="49" cy="47"/>
              </a:xfrm>
              <a:custGeom>
                <a:avLst/>
                <a:gdLst>
                  <a:gd name="T0" fmla="*/ 780 w 785"/>
                  <a:gd name="T1" fmla="*/ 571 h 747"/>
                  <a:gd name="T2" fmla="*/ 775 w 785"/>
                  <a:gd name="T3" fmla="*/ 655 h 747"/>
                  <a:gd name="T4" fmla="*/ 766 w 785"/>
                  <a:gd name="T5" fmla="*/ 739 h 747"/>
                  <a:gd name="T6" fmla="*/ 771 w 785"/>
                  <a:gd name="T7" fmla="*/ 747 h 747"/>
                  <a:gd name="T8" fmla="*/ 783 w 785"/>
                  <a:gd name="T9" fmla="*/ 660 h 747"/>
                  <a:gd name="T10" fmla="*/ 785 w 785"/>
                  <a:gd name="T11" fmla="*/ 579 h 747"/>
                  <a:gd name="T12" fmla="*/ 780 w 785"/>
                  <a:gd name="T13" fmla="*/ 571 h 747"/>
                  <a:gd name="T14" fmla="*/ 0 w 785"/>
                  <a:gd name="T15" fmla="*/ 0 h 747"/>
                  <a:gd name="T16" fmla="*/ 59 w 785"/>
                  <a:gd name="T17" fmla="*/ 70 h 747"/>
                  <a:gd name="T18" fmla="*/ 108 w 785"/>
                  <a:gd name="T19" fmla="*/ 141 h 747"/>
                  <a:gd name="T20" fmla="*/ 153 w 785"/>
                  <a:gd name="T21" fmla="*/ 214 h 747"/>
                  <a:gd name="T22" fmla="*/ 189 w 785"/>
                  <a:gd name="T23" fmla="*/ 284 h 747"/>
                  <a:gd name="T24" fmla="*/ 202 w 785"/>
                  <a:gd name="T25" fmla="*/ 295 h 747"/>
                  <a:gd name="T26" fmla="*/ 167 w 785"/>
                  <a:gd name="T27" fmla="*/ 225 h 747"/>
                  <a:gd name="T28" fmla="*/ 127 w 785"/>
                  <a:gd name="T29" fmla="*/ 154 h 747"/>
                  <a:gd name="T30" fmla="*/ 78 w 785"/>
                  <a:gd name="T31" fmla="*/ 84 h 747"/>
                  <a:gd name="T32" fmla="*/ 24 w 785"/>
                  <a:gd name="T33" fmla="*/ 13 h 747"/>
                  <a:gd name="T34" fmla="*/ 0 w 785"/>
                  <a:gd name="T35" fmla="*/ 0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5" h="747">
                    <a:moveTo>
                      <a:pt x="780" y="571"/>
                    </a:moveTo>
                    <a:lnTo>
                      <a:pt x="775" y="655"/>
                    </a:lnTo>
                    <a:lnTo>
                      <a:pt x="766" y="739"/>
                    </a:lnTo>
                    <a:lnTo>
                      <a:pt x="771" y="747"/>
                    </a:lnTo>
                    <a:lnTo>
                      <a:pt x="783" y="660"/>
                    </a:lnTo>
                    <a:lnTo>
                      <a:pt x="785" y="579"/>
                    </a:lnTo>
                    <a:lnTo>
                      <a:pt x="780" y="571"/>
                    </a:lnTo>
                    <a:close/>
                    <a:moveTo>
                      <a:pt x="0" y="0"/>
                    </a:moveTo>
                    <a:lnTo>
                      <a:pt x="59" y="70"/>
                    </a:lnTo>
                    <a:lnTo>
                      <a:pt x="108" y="141"/>
                    </a:lnTo>
                    <a:lnTo>
                      <a:pt x="153" y="214"/>
                    </a:lnTo>
                    <a:lnTo>
                      <a:pt x="189" y="284"/>
                    </a:lnTo>
                    <a:lnTo>
                      <a:pt x="202" y="295"/>
                    </a:lnTo>
                    <a:lnTo>
                      <a:pt x="167" y="225"/>
                    </a:lnTo>
                    <a:lnTo>
                      <a:pt x="127" y="154"/>
                    </a:lnTo>
                    <a:lnTo>
                      <a:pt x="78" y="84"/>
                    </a:lnTo>
                    <a:lnTo>
                      <a:pt x="24" y="13"/>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Freeform 719"/>
              <p:cNvSpPr>
                <a:spLocks/>
              </p:cNvSpPr>
              <p:nvPr/>
            </p:nvSpPr>
            <p:spPr bwMode="auto">
              <a:xfrm>
                <a:off x="3104" y="1988"/>
                <a:ext cx="51" cy="38"/>
              </a:xfrm>
              <a:custGeom>
                <a:avLst/>
                <a:gdLst>
                  <a:gd name="T0" fmla="*/ 5 w 818"/>
                  <a:gd name="T1" fmla="*/ 0 h 620"/>
                  <a:gd name="T2" fmla="*/ 0 w 818"/>
                  <a:gd name="T3" fmla="*/ 3 h 620"/>
                  <a:gd name="T4" fmla="*/ 0 w 818"/>
                  <a:gd name="T5" fmla="*/ 8 h 620"/>
                  <a:gd name="T6" fmla="*/ 30 w 818"/>
                  <a:gd name="T7" fmla="*/ 41 h 620"/>
                  <a:gd name="T8" fmla="*/ 54 w 818"/>
                  <a:gd name="T9" fmla="*/ 54 h 620"/>
                  <a:gd name="T10" fmla="*/ 24 w 818"/>
                  <a:gd name="T11" fmla="*/ 22 h 620"/>
                  <a:gd name="T12" fmla="*/ 173 w 818"/>
                  <a:gd name="T13" fmla="*/ 120 h 620"/>
                  <a:gd name="T14" fmla="*/ 263 w 818"/>
                  <a:gd name="T15" fmla="*/ 179 h 620"/>
                  <a:gd name="T16" fmla="*/ 360 w 818"/>
                  <a:gd name="T17" fmla="*/ 247 h 620"/>
                  <a:gd name="T18" fmla="*/ 465 w 818"/>
                  <a:gd name="T19" fmla="*/ 323 h 620"/>
                  <a:gd name="T20" fmla="*/ 575 w 818"/>
                  <a:gd name="T21" fmla="*/ 407 h 620"/>
                  <a:gd name="T22" fmla="*/ 691 w 818"/>
                  <a:gd name="T23" fmla="*/ 499 h 620"/>
                  <a:gd name="T24" fmla="*/ 810 w 818"/>
                  <a:gd name="T25" fmla="*/ 598 h 620"/>
                  <a:gd name="T26" fmla="*/ 810 w 818"/>
                  <a:gd name="T27" fmla="*/ 612 h 620"/>
                  <a:gd name="T28" fmla="*/ 815 w 818"/>
                  <a:gd name="T29" fmla="*/ 620 h 620"/>
                  <a:gd name="T30" fmla="*/ 818 w 818"/>
                  <a:gd name="T31" fmla="*/ 596 h 620"/>
                  <a:gd name="T32" fmla="*/ 815 w 818"/>
                  <a:gd name="T33" fmla="*/ 593 h 620"/>
                  <a:gd name="T34" fmla="*/ 691 w 818"/>
                  <a:gd name="T35" fmla="*/ 490 h 620"/>
                  <a:gd name="T36" fmla="*/ 568 w 818"/>
                  <a:gd name="T37" fmla="*/ 393 h 620"/>
                  <a:gd name="T38" fmla="*/ 455 w 818"/>
                  <a:gd name="T39" fmla="*/ 306 h 620"/>
                  <a:gd name="T40" fmla="*/ 347 w 818"/>
                  <a:gd name="T41" fmla="*/ 228 h 620"/>
                  <a:gd name="T42" fmla="*/ 246 w 818"/>
                  <a:gd name="T43" fmla="*/ 158 h 620"/>
                  <a:gd name="T44" fmla="*/ 154 w 818"/>
                  <a:gd name="T45" fmla="*/ 95 h 620"/>
                  <a:gd name="T46" fmla="*/ 73 w 818"/>
                  <a:gd name="T47" fmla="*/ 43 h 620"/>
                  <a:gd name="T48" fmla="*/ 5 w 818"/>
                  <a:gd name="T49"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8" h="620">
                    <a:moveTo>
                      <a:pt x="5" y="0"/>
                    </a:moveTo>
                    <a:lnTo>
                      <a:pt x="0" y="3"/>
                    </a:lnTo>
                    <a:lnTo>
                      <a:pt x="0" y="8"/>
                    </a:lnTo>
                    <a:lnTo>
                      <a:pt x="30" y="41"/>
                    </a:lnTo>
                    <a:lnTo>
                      <a:pt x="54" y="54"/>
                    </a:lnTo>
                    <a:lnTo>
                      <a:pt x="24" y="22"/>
                    </a:lnTo>
                    <a:lnTo>
                      <a:pt x="173" y="120"/>
                    </a:lnTo>
                    <a:lnTo>
                      <a:pt x="263" y="179"/>
                    </a:lnTo>
                    <a:lnTo>
                      <a:pt x="360" y="247"/>
                    </a:lnTo>
                    <a:lnTo>
                      <a:pt x="465" y="323"/>
                    </a:lnTo>
                    <a:lnTo>
                      <a:pt x="575" y="407"/>
                    </a:lnTo>
                    <a:lnTo>
                      <a:pt x="691" y="499"/>
                    </a:lnTo>
                    <a:lnTo>
                      <a:pt x="810" y="598"/>
                    </a:lnTo>
                    <a:lnTo>
                      <a:pt x="810" y="612"/>
                    </a:lnTo>
                    <a:lnTo>
                      <a:pt x="815" y="620"/>
                    </a:lnTo>
                    <a:lnTo>
                      <a:pt x="818" y="596"/>
                    </a:lnTo>
                    <a:lnTo>
                      <a:pt x="815" y="593"/>
                    </a:lnTo>
                    <a:lnTo>
                      <a:pt x="691" y="490"/>
                    </a:lnTo>
                    <a:lnTo>
                      <a:pt x="568" y="393"/>
                    </a:lnTo>
                    <a:lnTo>
                      <a:pt x="455" y="306"/>
                    </a:lnTo>
                    <a:lnTo>
                      <a:pt x="347" y="228"/>
                    </a:lnTo>
                    <a:lnTo>
                      <a:pt x="246" y="158"/>
                    </a:lnTo>
                    <a:lnTo>
                      <a:pt x="154" y="95"/>
                    </a:lnTo>
                    <a:lnTo>
                      <a:pt x="73" y="43"/>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Freeform 720"/>
              <p:cNvSpPr>
                <a:spLocks/>
              </p:cNvSpPr>
              <p:nvPr/>
            </p:nvSpPr>
            <p:spPr bwMode="auto">
              <a:xfrm>
                <a:off x="3077" y="2016"/>
                <a:ext cx="71" cy="108"/>
              </a:xfrm>
              <a:custGeom>
                <a:avLst/>
                <a:gdLst>
                  <a:gd name="T0" fmla="*/ 715 w 1127"/>
                  <a:gd name="T1" fmla="*/ 44 h 1733"/>
                  <a:gd name="T2" fmla="*/ 733 w 1127"/>
                  <a:gd name="T3" fmla="*/ 124 h 1733"/>
                  <a:gd name="T4" fmla="*/ 747 w 1127"/>
                  <a:gd name="T5" fmla="*/ 209 h 1733"/>
                  <a:gd name="T6" fmla="*/ 752 w 1127"/>
                  <a:gd name="T7" fmla="*/ 331 h 1733"/>
                  <a:gd name="T8" fmla="*/ 745 w 1127"/>
                  <a:gd name="T9" fmla="*/ 468 h 1733"/>
                  <a:gd name="T10" fmla="*/ 721 w 1127"/>
                  <a:gd name="T11" fmla="*/ 604 h 1733"/>
                  <a:gd name="T12" fmla="*/ 685 w 1127"/>
                  <a:gd name="T13" fmla="*/ 736 h 1733"/>
                  <a:gd name="T14" fmla="*/ 636 w 1127"/>
                  <a:gd name="T15" fmla="*/ 863 h 1733"/>
                  <a:gd name="T16" fmla="*/ 580 w 1127"/>
                  <a:gd name="T17" fmla="*/ 985 h 1733"/>
                  <a:gd name="T18" fmla="*/ 514 w 1127"/>
                  <a:gd name="T19" fmla="*/ 1099 h 1733"/>
                  <a:gd name="T20" fmla="*/ 446 w 1127"/>
                  <a:gd name="T21" fmla="*/ 1207 h 1733"/>
                  <a:gd name="T22" fmla="*/ 305 w 1127"/>
                  <a:gd name="T23" fmla="*/ 1400 h 1733"/>
                  <a:gd name="T24" fmla="*/ 176 w 1127"/>
                  <a:gd name="T25" fmla="*/ 1552 h 1733"/>
                  <a:gd name="T26" fmla="*/ 32 w 1127"/>
                  <a:gd name="T27" fmla="*/ 1698 h 1733"/>
                  <a:gd name="T28" fmla="*/ 0 w 1127"/>
                  <a:gd name="T29" fmla="*/ 1730 h 1733"/>
                  <a:gd name="T30" fmla="*/ 124 w 1127"/>
                  <a:gd name="T31" fmla="*/ 1679 h 1733"/>
                  <a:gd name="T32" fmla="*/ 338 w 1127"/>
                  <a:gd name="T33" fmla="*/ 1564 h 1733"/>
                  <a:gd name="T34" fmla="*/ 526 w 1127"/>
                  <a:gd name="T35" fmla="*/ 1443 h 1733"/>
                  <a:gd name="T36" fmla="*/ 685 w 1127"/>
                  <a:gd name="T37" fmla="*/ 1315 h 1733"/>
                  <a:gd name="T38" fmla="*/ 820 w 1127"/>
                  <a:gd name="T39" fmla="*/ 1186 h 1733"/>
                  <a:gd name="T40" fmla="*/ 931 w 1127"/>
                  <a:gd name="T41" fmla="*/ 1051 h 1733"/>
                  <a:gd name="T42" fmla="*/ 1024 w 1127"/>
                  <a:gd name="T43" fmla="*/ 915 h 1733"/>
                  <a:gd name="T44" fmla="*/ 1097 w 1127"/>
                  <a:gd name="T45" fmla="*/ 780 h 1733"/>
                  <a:gd name="T46" fmla="*/ 1124 w 1127"/>
                  <a:gd name="T47" fmla="*/ 701 h 1733"/>
                  <a:gd name="T48" fmla="*/ 1062 w 1127"/>
                  <a:gd name="T49" fmla="*/ 834 h 1733"/>
                  <a:gd name="T50" fmla="*/ 980 w 1127"/>
                  <a:gd name="T51" fmla="*/ 969 h 1733"/>
                  <a:gd name="T52" fmla="*/ 881 w 1127"/>
                  <a:gd name="T53" fmla="*/ 1105 h 1733"/>
                  <a:gd name="T54" fmla="*/ 758 w 1127"/>
                  <a:gd name="T55" fmla="*/ 1235 h 1733"/>
                  <a:gd name="T56" fmla="*/ 615 w 1127"/>
                  <a:gd name="T57" fmla="*/ 1364 h 1733"/>
                  <a:gd name="T58" fmla="*/ 446 w 1127"/>
                  <a:gd name="T59" fmla="*/ 1489 h 1733"/>
                  <a:gd name="T60" fmla="*/ 249 w 1127"/>
                  <a:gd name="T61" fmla="*/ 1606 h 1733"/>
                  <a:gd name="T62" fmla="*/ 24 w 1127"/>
                  <a:gd name="T63" fmla="*/ 1714 h 1733"/>
                  <a:gd name="T64" fmla="*/ 134 w 1127"/>
                  <a:gd name="T65" fmla="*/ 1606 h 1733"/>
                  <a:gd name="T66" fmla="*/ 246 w 1127"/>
                  <a:gd name="T67" fmla="*/ 1484 h 1733"/>
                  <a:gd name="T68" fmla="*/ 373 w 1127"/>
                  <a:gd name="T69" fmla="*/ 1327 h 1733"/>
                  <a:gd name="T70" fmla="*/ 498 w 1127"/>
                  <a:gd name="T71" fmla="*/ 1143 h 1733"/>
                  <a:gd name="T72" fmla="*/ 587 w 1127"/>
                  <a:gd name="T73" fmla="*/ 985 h 1733"/>
                  <a:gd name="T74" fmla="*/ 639 w 1127"/>
                  <a:gd name="T75" fmla="*/ 877 h 1733"/>
                  <a:gd name="T76" fmla="*/ 685 w 1127"/>
                  <a:gd name="T77" fmla="*/ 761 h 1733"/>
                  <a:gd name="T78" fmla="*/ 721 w 1127"/>
                  <a:gd name="T79" fmla="*/ 642 h 1733"/>
                  <a:gd name="T80" fmla="*/ 747 w 1127"/>
                  <a:gd name="T81" fmla="*/ 520 h 1733"/>
                  <a:gd name="T82" fmla="*/ 761 w 1127"/>
                  <a:gd name="T83" fmla="*/ 395 h 1733"/>
                  <a:gd name="T84" fmla="*/ 758 w 1127"/>
                  <a:gd name="T85" fmla="*/ 252 h 1733"/>
                  <a:gd name="T86" fmla="*/ 736 w 1127"/>
                  <a:gd name="T87" fmla="*/ 98 h 1733"/>
                  <a:gd name="T88" fmla="*/ 701 w 1127"/>
                  <a:gd name="T89" fmla="*/ 0 h 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7" h="1733">
                    <a:moveTo>
                      <a:pt x="701" y="0"/>
                    </a:moveTo>
                    <a:lnTo>
                      <a:pt x="715" y="44"/>
                    </a:lnTo>
                    <a:lnTo>
                      <a:pt x="726" y="84"/>
                    </a:lnTo>
                    <a:lnTo>
                      <a:pt x="733" y="124"/>
                    </a:lnTo>
                    <a:lnTo>
                      <a:pt x="742" y="168"/>
                    </a:lnTo>
                    <a:lnTo>
                      <a:pt x="747" y="209"/>
                    </a:lnTo>
                    <a:lnTo>
                      <a:pt x="750" y="249"/>
                    </a:lnTo>
                    <a:lnTo>
                      <a:pt x="752" y="331"/>
                    </a:lnTo>
                    <a:lnTo>
                      <a:pt x="750" y="401"/>
                    </a:lnTo>
                    <a:lnTo>
                      <a:pt x="745" y="468"/>
                    </a:lnTo>
                    <a:lnTo>
                      <a:pt x="733" y="536"/>
                    </a:lnTo>
                    <a:lnTo>
                      <a:pt x="721" y="604"/>
                    </a:lnTo>
                    <a:lnTo>
                      <a:pt x="704" y="672"/>
                    </a:lnTo>
                    <a:lnTo>
                      <a:pt x="685" y="736"/>
                    </a:lnTo>
                    <a:lnTo>
                      <a:pt x="660" y="802"/>
                    </a:lnTo>
                    <a:lnTo>
                      <a:pt x="636" y="863"/>
                    </a:lnTo>
                    <a:lnTo>
                      <a:pt x="609" y="924"/>
                    </a:lnTo>
                    <a:lnTo>
                      <a:pt x="580" y="985"/>
                    </a:lnTo>
                    <a:lnTo>
                      <a:pt x="547" y="1042"/>
                    </a:lnTo>
                    <a:lnTo>
                      <a:pt x="514" y="1099"/>
                    </a:lnTo>
                    <a:lnTo>
                      <a:pt x="482" y="1153"/>
                    </a:lnTo>
                    <a:lnTo>
                      <a:pt x="446" y="1207"/>
                    </a:lnTo>
                    <a:lnTo>
                      <a:pt x="376" y="1308"/>
                    </a:lnTo>
                    <a:lnTo>
                      <a:pt x="305" y="1400"/>
                    </a:lnTo>
                    <a:lnTo>
                      <a:pt x="238" y="1481"/>
                    </a:lnTo>
                    <a:lnTo>
                      <a:pt x="176" y="1552"/>
                    </a:lnTo>
                    <a:lnTo>
                      <a:pt x="118" y="1614"/>
                    </a:lnTo>
                    <a:lnTo>
                      <a:pt x="32" y="1698"/>
                    </a:lnTo>
                    <a:lnTo>
                      <a:pt x="0" y="1724"/>
                    </a:lnTo>
                    <a:lnTo>
                      <a:pt x="0" y="1730"/>
                    </a:lnTo>
                    <a:lnTo>
                      <a:pt x="5" y="1733"/>
                    </a:lnTo>
                    <a:lnTo>
                      <a:pt x="124" y="1679"/>
                    </a:lnTo>
                    <a:lnTo>
                      <a:pt x="235" y="1622"/>
                    </a:lnTo>
                    <a:lnTo>
                      <a:pt x="338" y="1564"/>
                    </a:lnTo>
                    <a:lnTo>
                      <a:pt x="435" y="1505"/>
                    </a:lnTo>
                    <a:lnTo>
                      <a:pt x="526" y="1443"/>
                    </a:lnTo>
                    <a:lnTo>
                      <a:pt x="606" y="1381"/>
                    </a:lnTo>
                    <a:lnTo>
                      <a:pt x="685" y="1315"/>
                    </a:lnTo>
                    <a:lnTo>
                      <a:pt x="756" y="1251"/>
                    </a:lnTo>
                    <a:lnTo>
                      <a:pt x="820" y="1186"/>
                    </a:lnTo>
                    <a:lnTo>
                      <a:pt x="881" y="1119"/>
                    </a:lnTo>
                    <a:lnTo>
                      <a:pt x="931" y="1051"/>
                    </a:lnTo>
                    <a:lnTo>
                      <a:pt x="980" y="983"/>
                    </a:lnTo>
                    <a:lnTo>
                      <a:pt x="1024" y="915"/>
                    </a:lnTo>
                    <a:lnTo>
                      <a:pt x="1064" y="847"/>
                    </a:lnTo>
                    <a:lnTo>
                      <a:pt x="1097" y="780"/>
                    </a:lnTo>
                    <a:lnTo>
                      <a:pt x="1127" y="712"/>
                    </a:lnTo>
                    <a:lnTo>
                      <a:pt x="1124" y="701"/>
                    </a:lnTo>
                    <a:lnTo>
                      <a:pt x="1094" y="766"/>
                    </a:lnTo>
                    <a:lnTo>
                      <a:pt x="1062" y="834"/>
                    </a:lnTo>
                    <a:lnTo>
                      <a:pt x="1024" y="901"/>
                    </a:lnTo>
                    <a:lnTo>
                      <a:pt x="980" y="969"/>
                    </a:lnTo>
                    <a:lnTo>
                      <a:pt x="935" y="1037"/>
                    </a:lnTo>
                    <a:lnTo>
                      <a:pt x="881" y="1105"/>
                    </a:lnTo>
                    <a:lnTo>
                      <a:pt x="823" y="1169"/>
                    </a:lnTo>
                    <a:lnTo>
                      <a:pt x="758" y="1235"/>
                    </a:lnTo>
                    <a:lnTo>
                      <a:pt x="691" y="1300"/>
                    </a:lnTo>
                    <a:lnTo>
                      <a:pt x="615" y="1364"/>
                    </a:lnTo>
                    <a:lnTo>
                      <a:pt x="533" y="1427"/>
                    </a:lnTo>
                    <a:lnTo>
                      <a:pt x="446" y="1489"/>
                    </a:lnTo>
                    <a:lnTo>
                      <a:pt x="352" y="1548"/>
                    </a:lnTo>
                    <a:lnTo>
                      <a:pt x="249" y="1606"/>
                    </a:lnTo>
                    <a:lnTo>
                      <a:pt x="141" y="1663"/>
                    </a:lnTo>
                    <a:lnTo>
                      <a:pt x="24" y="1714"/>
                    </a:lnTo>
                    <a:lnTo>
                      <a:pt x="89" y="1654"/>
                    </a:lnTo>
                    <a:lnTo>
                      <a:pt x="134" y="1606"/>
                    </a:lnTo>
                    <a:lnTo>
                      <a:pt x="189" y="1548"/>
                    </a:lnTo>
                    <a:lnTo>
                      <a:pt x="246" y="1484"/>
                    </a:lnTo>
                    <a:lnTo>
                      <a:pt x="308" y="1411"/>
                    </a:lnTo>
                    <a:lnTo>
                      <a:pt x="373" y="1327"/>
                    </a:lnTo>
                    <a:lnTo>
                      <a:pt x="435" y="1237"/>
                    </a:lnTo>
                    <a:lnTo>
                      <a:pt x="498" y="1143"/>
                    </a:lnTo>
                    <a:lnTo>
                      <a:pt x="557" y="1039"/>
                    </a:lnTo>
                    <a:lnTo>
                      <a:pt x="587" y="985"/>
                    </a:lnTo>
                    <a:lnTo>
                      <a:pt x="615" y="931"/>
                    </a:lnTo>
                    <a:lnTo>
                      <a:pt x="639" y="877"/>
                    </a:lnTo>
                    <a:lnTo>
                      <a:pt x="663" y="818"/>
                    </a:lnTo>
                    <a:lnTo>
                      <a:pt x="685" y="761"/>
                    </a:lnTo>
                    <a:lnTo>
                      <a:pt x="704" y="701"/>
                    </a:lnTo>
                    <a:lnTo>
                      <a:pt x="721" y="642"/>
                    </a:lnTo>
                    <a:lnTo>
                      <a:pt x="733" y="582"/>
                    </a:lnTo>
                    <a:lnTo>
                      <a:pt x="747" y="520"/>
                    </a:lnTo>
                    <a:lnTo>
                      <a:pt x="756" y="458"/>
                    </a:lnTo>
                    <a:lnTo>
                      <a:pt x="761" y="395"/>
                    </a:lnTo>
                    <a:lnTo>
                      <a:pt x="761" y="331"/>
                    </a:lnTo>
                    <a:lnTo>
                      <a:pt x="758" y="252"/>
                    </a:lnTo>
                    <a:lnTo>
                      <a:pt x="750" y="176"/>
                    </a:lnTo>
                    <a:lnTo>
                      <a:pt x="736" y="98"/>
                    </a:lnTo>
                    <a:lnTo>
                      <a:pt x="715" y="16"/>
                    </a:lnTo>
                    <a:lnTo>
                      <a:pt x="70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Freeform 721"/>
              <p:cNvSpPr>
                <a:spLocks noEditPoints="1"/>
              </p:cNvSpPr>
              <p:nvPr/>
            </p:nvSpPr>
            <p:spPr bwMode="auto">
              <a:xfrm>
                <a:off x="3118" y="2008"/>
                <a:ext cx="36" cy="52"/>
              </a:xfrm>
              <a:custGeom>
                <a:avLst/>
                <a:gdLst>
                  <a:gd name="T0" fmla="*/ 577 w 582"/>
                  <a:gd name="T1" fmla="*/ 455 h 842"/>
                  <a:gd name="T2" fmla="*/ 561 w 582"/>
                  <a:gd name="T3" fmla="*/ 544 h 842"/>
                  <a:gd name="T4" fmla="*/ 539 w 582"/>
                  <a:gd name="T5" fmla="*/ 639 h 842"/>
                  <a:gd name="T6" fmla="*/ 528 w 582"/>
                  <a:gd name="T7" fmla="*/ 685 h 842"/>
                  <a:gd name="T8" fmla="*/ 512 w 582"/>
                  <a:gd name="T9" fmla="*/ 734 h 842"/>
                  <a:gd name="T10" fmla="*/ 496 w 582"/>
                  <a:gd name="T11" fmla="*/ 783 h 842"/>
                  <a:gd name="T12" fmla="*/ 477 w 582"/>
                  <a:gd name="T13" fmla="*/ 831 h 842"/>
                  <a:gd name="T14" fmla="*/ 480 w 582"/>
                  <a:gd name="T15" fmla="*/ 842 h 842"/>
                  <a:gd name="T16" fmla="*/ 502 w 582"/>
                  <a:gd name="T17" fmla="*/ 791 h 842"/>
                  <a:gd name="T18" fmla="*/ 518 w 582"/>
                  <a:gd name="T19" fmla="*/ 742 h 842"/>
                  <a:gd name="T20" fmla="*/ 534 w 582"/>
                  <a:gd name="T21" fmla="*/ 696 h 842"/>
                  <a:gd name="T22" fmla="*/ 547 w 582"/>
                  <a:gd name="T23" fmla="*/ 647 h 842"/>
                  <a:gd name="T24" fmla="*/ 570 w 582"/>
                  <a:gd name="T25" fmla="*/ 553 h 842"/>
                  <a:gd name="T26" fmla="*/ 582 w 582"/>
                  <a:gd name="T27" fmla="*/ 463 h 842"/>
                  <a:gd name="T28" fmla="*/ 577 w 582"/>
                  <a:gd name="T29" fmla="*/ 455 h 842"/>
                  <a:gd name="T30" fmla="*/ 0 w 582"/>
                  <a:gd name="T31" fmla="*/ 0 h 842"/>
                  <a:gd name="T32" fmla="*/ 30 w 582"/>
                  <a:gd name="T33" fmla="*/ 65 h 842"/>
                  <a:gd name="T34" fmla="*/ 54 w 582"/>
                  <a:gd name="T35" fmla="*/ 130 h 842"/>
                  <a:gd name="T36" fmla="*/ 68 w 582"/>
                  <a:gd name="T37" fmla="*/ 146 h 842"/>
                  <a:gd name="T38" fmla="*/ 44 w 582"/>
                  <a:gd name="T39" fmla="*/ 78 h 842"/>
                  <a:gd name="T40" fmla="*/ 13 w 582"/>
                  <a:gd name="T41" fmla="*/ 11 h 842"/>
                  <a:gd name="T42" fmla="*/ 0 w 582"/>
                  <a:gd name="T43" fmla="*/ 0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2" h="842">
                    <a:moveTo>
                      <a:pt x="577" y="455"/>
                    </a:moveTo>
                    <a:lnTo>
                      <a:pt x="561" y="544"/>
                    </a:lnTo>
                    <a:lnTo>
                      <a:pt x="539" y="639"/>
                    </a:lnTo>
                    <a:lnTo>
                      <a:pt x="528" y="685"/>
                    </a:lnTo>
                    <a:lnTo>
                      <a:pt x="512" y="734"/>
                    </a:lnTo>
                    <a:lnTo>
                      <a:pt x="496" y="783"/>
                    </a:lnTo>
                    <a:lnTo>
                      <a:pt x="477" y="831"/>
                    </a:lnTo>
                    <a:lnTo>
                      <a:pt x="480" y="842"/>
                    </a:lnTo>
                    <a:lnTo>
                      <a:pt x="502" y="791"/>
                    </a:lnTo>
                    <a:lnTo>
                      <a:pt x="518" y="742"/>
                    </a:lnTo>
                    <a:lnTo>
                      <a:pt x="534" y="696"/>
                    </a:lnTo>
                    <a:lnTo>
                      <a:pt x="547" y="647"/>
                    </a:lnTo>
                    <a:lnTo>
                      <a:pt x="570" y="553"/>
                    </a:lnTo>
                    <a:lnTo>
                      <a:pt x="582" y="463"/>
                    </a:lnTo>
                    <a:lnTo>
                      <a:pt x="577" y="455"/>
                    </a:lnTo>
                    <a:close/>
                    <a:moveTo>
                      <a:pt x="0" y="0"/>
                    </a:moveTo>
                    <a:lnTo>
                      <a:pt x="30" y="65"/>
                    </a:lnTo>
                    <a:lnTo>
                      <a:pt x="54" y="130"/>
                    </a:lnTo>
                    <a:lnTo>
                      <a:pt x="68" y="146"/>
                    </a:lnTo>
                    <a:lnTo>
                      <a:pt x="44" y="78"/>
                    </a:lnTo>
                    <a:lnTo>
                      <a:pt x="13" y="11"/>
                    </a:lnTo>
                    <a:lnTo>
                      <a:pt x="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722"/>
              <p:cNvSpPr>
                <a:spLocks/>
              </p:cNvSpPr>
              <p:nvPr/>
            </p:nvSpPr>
            <p:spPr bwMode="auto">
              <a:xfrm>
                <a:off x="2879" y="1990"/>
                <a:ext cx="39" cy="111"/>
              </a:xfrm>
              <a:custGeom>
                <a:avLst/>
                <a:gdLst>
                  <a:gd name="T0" fmla="*/ 336 w 610"/>
                  <a:gd name="T1" fmla="*/ 0 h 1769"/>
                  <a:gd name="T2" fmla="*/ 168 w 610"/>
                  <a:gd name="T3" fmla="*/ 73 h 1769"/>
                  <a:gd name="T4" fmla="*/ 84 w 610"/>
                  <a:gd name="T5" fmla="*/ 106 h 1769"/>
                  <a:gd name="T6" fmla="*/ 0 w 610"/>
                  <a:gd name="T7" fmla="*/ 139 h 1769"/>
                  <a:gd name="T8" fmla="*/ 65 w 610"/>
                  <a:gd name="T9" fmla="*/ 239 h 1769"/>
                  <a:gd name="T10" fmla="*/ 121 w 610"/>
                  <a:gd name="T11" fmla="*/ 336 h 1769"/>
                  <a:gd name="T12" fmla="*/ 173 w 610"/>
                  <a:gd name="T13" fmla="*/ 437 h 1769"/>
                  <a:gd name="T14" fmla="*/ 219 w 610"/>
                  <a:gd name="T15" fmla="*/ 534 h 1769"/>
                  <a:gd name="T16" fmla="*/ 260 w 610"/>
                  <a:gd name="T17" fmla="*/ 631 h 1769"/>
                  <a:gd name="T18" fmla="*/ 295 w 610"/>
                  <a:gd name="T19" fmla="*/ 726 h 1769"/>
                  <a:gd name="T20" fmla="*/ 325 w 610"/>
                  <a:gd name="T21" fmla="*/ 821 h 1769"/>
                  <a:gd name="T22" fmla="*/ 349 w 610"/>
                  <a:gd name="T23" fmla="*/ 913 h 1769"/>
                  <a:gd name="T24" fmla="*/ 372 w 610"/>
                  <a:gd name="T25" fmla="*/ 1002 h 1769"/>
                  <a:gd name="T26" fmla="*/ 387 w 610"/>
                  <a:gd name="T27" fmla="*/ 1089 h 1769"/>
                  <a:gd name="T28" fmla="*/ 401 w 610"/>
                  <a:gd name="T29" fmla="*/ 1173 h 1769"/>
                  <a:gd name="T30" fmla="*/ 412 w 610"/>
                  <a:gd name="T31" fmla="*/ 1251 h 1769"/>
                  <a:gd name="T32" fmla="*/ 417 w 610"/>
                  <a:gd name="T33" fmla="*/ 1327 h 1769"/>
                  <a:gd name="T34" fmla="*/ 422 w 610"/>
                  <a:gd name="T35" fmla="*/ 1397 h 1769"/>
                  <a:gd name="T36" fmla="*/ 426 w 610"/>
                  <a:gd name="T37" fmla="*/ 1465 h 1769"/>
                  <a:gd name="T38" fmla="*/ 426 w 610"/>
                  <a:gd name="T39" fmla="*/ 1527 h 1769"/>
                  <a:gd name="T40" fmla="*/ 426 w 610"/>
                  <a:gd name="T41" fmla="*/ 1609 h 1769"/>
                  <a:gd name="T42" fmla="*/ 420 w 610"/>
                  <a:gd name="T43" fmla="*/ 1677 h 1769"/>
                  <a:gd name="T44" fmla="*/ 417 w 610"/>
                  <a:gd name="T45" fmla="*/ 1731 h 1769"/>
                  <a:gd name="T46" fmla="*/ 412 w 610"/>
                  <a:gd name="T47" fmla="*/ 1769 h 1769"/>
                  <a:gd name="T48" fmla="*/ 439 w 610"/>
                  <a:gd name="T49" fmla="*/ 1715 h 1769"/>
                  <a:gd name="T50" fmla="*/ 461 w 610"/>
                  <a:gd name="T51" fmla="*/ 1663 h 1769"/>
                  <a:gd name="T52" fmla="*/ 482 w 610"/>
                  <a:gd name="T53" fmla="*/ 1609 h 1769"/>
                  <a:gd name="T54" fmla="*/ 504 w 610"/>
                  <a:gd name="T55" fmla="*/ 1555 h 1769"/>
                  <a:gd name="T56" fmla="*/ 537 w 610"/>
                  <a:gd name="T57" fmla="*/ 1451 h 1769"/>
                  <a:gd name="T58" fmla="*/ 563 w 610"/>
                  <a:gd name="T59" fmla="*/ 1348 h 1769"/>
                  <a:gd name="T60" fmla="*/ 586 w 610"/>
                  <a:gd name="T61" fmla="*/ 1249 h 1769"/>
                  <a:gd name="T62" fmla="*/ 598 w 610"/>
                  <a:gd name="T63" fmla="*/ 1151 h 1769"/>
                  <a:gd name="T64" fmla="*/ 607 w 610"/>
                  <a:gd name="T65" fmla="*/ 1054 h 1769"/>
                  <a:gd name="T66" fmla="*/ 610 w 610"/>
                  <a:gd name="T67" fmla="*/ 959 h 1769"/>
                  <a:gd name="T68" fmla="*/ 610 w 610"/>
                  <a:gd name="T69" fmla="*/ 889 h 1769"/>
                  <a:gd name="T70" fmla="*/ 604 w 610"/>
                  <a:gd name="T71" fmla="*/ 818 h 1769"/>
                  <a:gd name="T72" fmla="*/ 596 w 610"/>
                  <a:gd name="T73" fmla="*/ 750 h 1769"/>
                  <a:gd name="T74" fmla="*/ 588 w 610"/>
                  <a:gd name="T75" fmla="*/ 685 h 1769"/>
                  <a:gd name="T76" fmla="*/ 577 w 610"/>
                  <a:gd name="T77" fmla="*/ 618 h 1769"/>
                  <a:gd name="T78" fmla="*/ 561 w 610"/>
                  <a:gd name="T79" fmla="*/ 555 h 1769"/>
                  <a:gd name="T80" fmla="*/ 544 w 610"/>
                  <a:gd name="T81" fmla="*/ 493 h 1769"/>
                  <a:gd name="T82" fmla="*/ 528 w 610"/>
                  <a:gd name="T83" fmla="*/ 431 h 1769"/>
                  <a:gd name="T84" fmla="*/ 506 w 610"/>
                  <a:gd name="T85" fmla="*/ 371 h 1769"/>
                  <a:gd name="T86" fmla="*/ 488 w 610"/>
                  <a:gd name="T87" fmla="*/ 315 h 1769"/>
                  <a:gd name="T88" fmla="*/ 464 w 610"/>
                  <a:gd name="T89" fmla="*/ 258 h 1769"/>
                  <a:gd name="T90" fmla="*/ 439 w 610"/>
                  <a:gd name="T91" fmla="*/ 204 h 1769"/>
                  <a:gd name="T92" fmla="*/ 391 w 610"/>
                  <a:gd name="T93" fmla="*/ 98 h 1769"/>
                  <a:gd name="T94" fmla="*/ 336 w 610"/>
                  <a:gd name="T95" fmla="*/ 0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0" h="1769">
                    <a:moveTo>
                      <a:pt x="336" y="0"/>
                    </a:moveTo>
                    <a:lnTo>
                      <a:pt x="168" y="73"/>
                    </a:lnTo>
                    <a:lnTo>
                      <a:pt x="84" y="106"/>
                    </a:lnTo>
                    <a:lnTo>
                      <a:pt x="0" y="139"/>
                    </a:lnTo>
                    <a:lnTo>
                      <a:pt x="65" y="239"/>
                    </a:lnTo>
                    <a:lnTo>
                      <a:pt x="121" y="336"/>
                    </a:lnTo>
                    <a:lnTo>
                      <a:pt x="173" y="437"/>
                    </a:lnTo>
                    <a:lnTo>
                      <a:pt x="219" y="534"/>
                    </a:lnTo>
                    <a:lnTo>
                      <a:pt x="260" y="631"/>
                    </a:lnTo>
                    <a:lnTo>
                      <a:pt x="295" y="726"/>
                    </a:lnTo>
                    <a:lnTo>
                      <a:pt x="325" y="821"/>
                    </a:lnTo>
                    <a:lnTo>
                      <a:pt x="349" y="913"/>
                    </a:lnTo>
                    <a:lnTo>
                      <a:pt x="372" y="1002"/>
                    </a:lnTo>
                    <a:lnTo>
                      <a:pt x="387" y="1089"/>
                    </a:lnTo>
                    <a:lnTo>
                      <a:pt x="401" y="1173"/>
                    </a:lnTo>
                    <a:lnTo>
                      <a:pt x="412" y="1251"/>
                    </a:lnTo>
                    <a:lnTo>
                      <a:pt x="417" y="1327"/>
                    </a:lnTo>
                    <a:lnTo>
                      <a:pt x="422" y="1397"/>
                    </a:lnTo>
                    <a:lnTo>
                      <a:pt x="426" y="1465"/>
                    </a:lnTo>
                    <a:lnTo>
                      <a:pt x="426" y="1527"/>
                    </a:lnTo>
                    <a:lnTo>
                      <a:pt x="426" y="1609"/>
                    </a:lnTo>
                    <a:lnTo>
                      <a:pt x="420" y="1677"/>
                    </a:lnTo>
                    <a:lnTo>
                      <a:pt x="417" y="1731"/>
                    </a:lnTo>
                    <a:lnTo>
                      <a:pt x="412" y="1769"/>
                    </a:lnTo>
                    <a:lnTo>
                      <a:pt x="439" y="1715"/>
                    </a:lnTo>
                    <a:lnTo>
                      <a:pt x="461" y="1663"/>
                    </a:lnTo>
                    <a:lnTo>
                      <a:pt x="482" y="1609"/>
                    </a:lnTo>
                    <a:lnTo>
                      <a:pt x="504" y="1555"/>
                    </a:lnTo>
                    <a:lnTo>
                      <a:pt x="537" y="1451"/>
                    </a:lnTo>
                    <a:lnTo>
                      <a:pt x="563" y="1348"/>
                    </a:lnTo>
                    <a:lnTo>
                      <a:pt x="586" y="1249"/>
                    </a:lnTo>
                    <a:lnTo>
                      <a:pt x="598" y="1151"/>
                    </a:lnTo>
                    <a:lnTo>
                      <a:pt x="607" y="1054"/>
                    </a:lnTo>
                    <a:lnTo>
                      <a:pt x="610" y="959"/>
                    </a:lnTo>
                    <a:lnTo>
                      <a:pt x="610" y="889"/>
                    </a:lnTo>
                    <a:lnTo>
                      <a:pt x="604" y="818"/>
                    </a:lnTo>
                    <a:lnTo>
                      <a:pt x="596" y="750"/>
                    </a:lnTo>
                    <a:lnTo>
                      <a:pt x="588" y="685"/>
                    </a:lnTo>
                    <a:lnTo>
                      <a:pt x="577" y="618"/>
                    </a:lnTo>
                    <a:lnTo>
                      <a:pt x="561" y="555"/>
                    </a:lnTo>
                    <a:lnTo>
                      <a:pt x="544" y="493"/>
                    </a:lnTo>
                    <a:lnTo>
                      <a:pt x="528" y="431"/>
                    </a:lnTo>
                    <a:lnTo>
                      <a:pt x="506" y="371"/>
                    </a:lnTo>
                    <a:lnTo>
                      <a:pt x="488" y="315"/>
                    </a:lnTo>
                    <a:lnTo>
                      <a:pt x="464" y="258"/>
                    </a:lnTo>
                    <a:lnTo>
                      <a:pt x="439" y="204"/>
                    </a:lnTo>
                    <a:lnTo>
                      <a:pt x="391" y="98"/>
                    </a:lnTo>
                    <a:lnTo>
                      <a:pt x="336"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6" name="Freeform 723"/>
              <p:cNvSpPr>
                <a:spLocks/>
              </p:cNvSpPr>
              <p:nvPr/>
            </p:nvSpPr>
            <p:spPr bwMode="auto">
              <a:xfrm>
                <a:off x="2879" y="1990"/>
                <a:ext cx="39" cy="113"/>
              </a:xfrm>
              <a:custGeom>
                <a:avLst/>
                <a:gdLst>
                  <a:gd name="T0" fmla="*/ 344 w 626"/>
                  <a:gd name="T1" fmla="*/ 2 h 1800"/>
                  <a:gd name="T2" fmla="*/ 447 w 626"/>
                  <a:gd name="T3" fmla="*/ 206 h 1800"/>
                  <a:gd name="T4" fmla="*/ 496 w 626"/>
                  <a:gd name="T5" fmla="*/ 317 h 1800"/>
                  <a:gd name="T6" fmla="*/ 536 w 626"/>
                  <a:gd name="T7" fmla="*/ 433 h 1800"/>
                  <a:gd name="T8" fmla="*/ 569 w 626"/>
                  <a:gd name="T9" fmla="*/ 557 h 1800"/>
                  <a:gd name="T10" fmla="*/ 596 w 626"/>
                  <a:gd name="T11" fmla="*/ 687 h 1800"/>
                  <a:gd name="T12" fmla="*/ 612 w 626"/>
                  <a:gd name="T13" fmla="*/ 820 h 1800"/>
                  <a:gd name="T14" fmla="*/ 618 w 626"/>
                  <a:gd name="T15" fmla="*/ 961 h 1800"/>
                  <a:gd name="T16" fmla="*/ 606 w 626"/>
                  <a:gd name="T17" fmla="*/ 1153 h 1800"/>
                  <a:gd name="T18" fmla="*/ 571 w 626"/>
                  <a:gd name="T19" fmla="*/ 1350 h 1800"/>
                  <a:gd name="T20" fmla="*/ 512 w 626"/>
                  <a:gd name="T21" fmla="*/ 1557 h 1800"/>
                  <a:gd name="T22" fmla="*/ 469 w 626"/>
                  <a:gd name="T23" fmla="*/ 1665 h 1800"/>
                  <a:gd name="T24" fmla="*/ 420 w 626"/>
                  <a:gd name="T25" fmla="*/ 1771 h 1800"/>
                  <a:gd name="T26" fmla="*/ 428 w 626"/>
                  <a:gd name="T27" fmla="*/ 1679 h 1800"/>
                  <a:gd name="T28" fmla="*/ 434 w 626"/>
                  <a:gd name="T29" fmla="*/ 1529 h 1800"/>
                  <a:gd name="T30" fmla="*/ 430 w 626"/>
                  <a:gd name="T31" fmla="*/ 1399 h 1800"/>
                  <a:gd name="T32" fmla="*/ 420 w 626"/>
                  <a:gd name="T33" fmla="*/ 1253 h 1800"/>
                  <a:gd name="T34" fmla="*/ 395 w 626"/>
                  <a:gd name="T35" fmla="*/ 1091 h 1800"/>
                  <a:gd name="T36" fmla="*/ 357 w 626"/>
                  <a:gd name="T37" fmla="*/ 915 h 1800"/>
                  <a:gd name="T38" fmla="*/ 303 w 626"/>
                  <a:gd name="T39" fmla="*/ 728 h 1800"/>
                  <a:gd name="T40" fmla="*/ 227 w 626"/>
                  <a:gd name="T41" fmla="*/ 536 h 1800"/>
                  <a:gd name="T42" fmla="*/ 129 w 626"/>
                  <a:gd name="T43" fmla="*/ 338 h 1800"/>
                  <a:gd name="T44" fmla="*/ 8 w 626"/>
                  <a:gd name="T45" fmla="*/ 141 h 1800"/>
                  <a:gd name="T46" fmla="*/ 65 w 626"/>
                  <a:gd name="T47" fmla="*/ 244 h 1800"/>
                  <a:gd name="T48" fmla="*/ 173 w 626"/>
                  <a:gd name="T49" fmla="*/ 441 h 1800"/>
                  <a:gd name="T50" fmla="*/ 260 w 626"/>
                  <a:gd name="T51" fmla="*/ 636 h 1800"/>
                  <a:gd name="T52" fmla="*/ 324 w 626"/>
                  <a:gd name="T53" fmla="*/ 825 h 1800"/>
                  <a:gd name="T54" fmla="*/ 371 w 626"/>
                  <a:gd name="T55" fmla="*/ 1004 h 1800"/>
                  <a:gd name="T56" fmla="*/ 401 w 626"/>
                  <a:gd name="T57" fmla="*/ 1175 h 1800"/>
                  <a:gd name="T58" fmla="*/ 417 w 626"/>
                  <a:gd name="T59" fmla="*/ 1329 h 1800"/>
                  <a:gd name="T60" fmla="*/ 425 w 626"/>
                  <a:gd name="T61" fmla="*/ 1467 h 1800"/>
                  <a:gd name="T62" fmla="*/ 422 w 626"/>
                  <a:gd name="T63" fmla="*/ 1641 h 1800"/>
                  <a:gd name="T64" fmla="*/ 411 w 626"/>
                  <a:gd name="T65" fmla="*/ 1776 h 1800"/>
                  <a:gd name="T66" fmla="*/ 411 w 626"/>
                  <a:gd name="T67" fmla="*/ 1800 h 1800"/>
                  <a:gd name="T68" fmla="*/ 444 w 626"/>
                  <a:gd name="T69" fmla="*/ 1741 h 1800"/>
                  <a:gd name="T70" fmla="*/ 493 w 626"/>
                  <a:gd name="T71" fmla="*/ 1632 h 1800"/>
                  <a:gd name="T72" fmla="*/ 531 w 626"/>
                  <a:gd name="T73" fmla="*/ 1524 h 1800"/>
                  <a:gd name="T74" fmla="*/ 563 w 626"/>
                  <a:gd name="T75" fmla="*/ 1416 h 1800"/>
                  <a:gd name="T76" fmla="*/ 599 w 626"/>
                  <a:gd name="T77" fmla="*/ 1258 h 1800"/>
                  <a:gd name="T78" fmla="*/ 623 w 626"/>
                  <a:gd name="T79" fmla="*/ 1058 h 1800"/>
                  <a:gd name="T80" fmla="*/ 626 w 626"/>
                  <a:gd name="T81" fmla="*/ 891 h 1800"/>
                  <a:gd name="T82" fmla="*/ 612 w 626"/>
                  <a:gd name="T83" fmla="*/ 752 h 1800"/>
                  <a:gd name="T84" fmla="*/ 591 w 626"/>
                  <a:gd name="T85" fmla="*/ 620 h 1800"/>
                  <a:gd name="T86" fmla="*/ 561 w 626"/>
                  <a:gd name="T87" fmla="*/ 493 h 1800"/>
                  <a:gd name="T88" fmla="*/ 523 w 626"/>
                  <a:gd name="T89" fmla="*/ 373 h 1800"/>
                  <a:gd name="T90" fmla="*/ 479 w 626"/>
                  <a:gd name="T91" fmla="*/ 256 h 1800"/>
                  <a:gd name="T92" fmla="*/ 404 w 626"/>
                  <a:gd name="T93" fmla="*/ 98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6" h="1800">
                    <a:moveTo>
                      <a:pt x="349" y="0"/>
                    </a:moveTo>
                    <a:lnTo>
                      <a:pt x="344" y="2"/>
                    </a:lnTo>
                    <a:lnTo>
                      <a:pt x="399" y="100"/>
                    </a:lnTo>
                    <a:lnTo>
                      <a:pt x="447" y="206"/>
                    </a:lnTo>
                    <a:lnTo>
                      <a:pt x="472" y="260"/>
                    </a:lnTo>
                    <a:lnTo>
                      <a:pt x="496" y="317"/>
                    </a:lnTo>
                    <a:lnTo>
                      <a:pt x="514" y="373"/>
                    </a:lnTo>
                    <a:lnTo>
                      <a:pt x="536" y="433"/>
                    </a:lnTo>
                    <a:lnTo>
                      <a:pt x="552" y="495"/>
                    </a:lnTo>
                    <a:lnTo>
                      <a:pt x="569" y="557"/>
                    </a:lnTo>
                    <a:lnTo>
                      <a:pt x="585" y="620"/>
                    </a:lnTo>
                    <a:lnTo>
                      <a:pt x="596" y="687"/>
                    </a:lnTo>
                    <a:lnTo>
                      <a:pt x="604" y="752"/>
                    </a:lnTo>
                    <a:lnTo>
                      <a:pt x="612" y="820"/>
                    </a:lnTo>
                    <a:lnTo>
                      <a:pt x="618" y="891"/>
                    </a:lnTo>
                    <a:lnTo>
                      <a:pt x="618" y="961"/>
                    </a:lnTo>
                    <a:lnTo>
                      <a:pt x="615" y="1056"/>
                    </a:lnTo>
                    <a:lnTo>
                      <a:pt x="606" y="1153"/>
                    </a:lnTo>
                    <a:lnTo>
                      <a:pt x="594" y="1251"/>
                    </a:lnTo>
                    <a:lnTo>
                      <a:pt x="571" y="1350"/>
                    </a:lnTo>
                    <a:lnTo>
                      <a:pt x="545" y="1453"/>
                    </a:lnTo>
                    <a:lnTo>
                      <a:pt x="512" y="1557"/>
                    </a:lnTo>
                    <a:lnTo>
                      <a:pt x="490" y="1611"/>
                    </a:lnTo>
                    <a:lnTo>
                      <a:pt x="469" y="1665"/>
                    </a:lnTo>
                    <a:lnTo>
                      <a:pt x="447" y="1717"/>
                    </a:lnTo>
                    <a:lnTo>
                      <a:pt x="420" y="1771"/>
                    </a:lnTo>
                    <a:lnTo>
                      <a:pt x="425" y="1733"/>
                    </a:lnTo>
                    <a:lnTo>
                      <a:pt x="428" y="1679"/>
                    </a:lnTo>
                    <a:lnTo>
                      <a:pt x="434" y="1611"/>
                    </a:lnTo>
                    <a:lnTo>
                      <a:pt x="434" y="1529"/>
                    </a:lnTo>
                    <a:lnTo>
                      <a:pt x="434" y="1467"/>
                    </a:lnTo>
                    <a:lnTo>
                      <a:pt x="430" y="1399"/>
                    </a:lnTo>
                    <a:lnTo>
                      <a:pt x="425" y="1329"/>
                    </a:lnTo>
                    <a:lnTo>
                      <a:pt x="420" y="1253"/>
                    </a:lnTo>
                    <a:lnTo>
                      <a:pt x="409" y="1175"/>
                    </a:lnTo>
                    <a:lnTo>
                      <a:pt x="395" y="1091"/>
                    </a:lnTo>
                    <a:lnTo>
                      <a:pt x="380" y="1004"/>
                    </a:lnTo>
                    <a:lnTo>
                      <a:pt x="357" y="915"/>
                    </a:lnTo>
                    <a:lnTo>
                      <a:pt x="333" y="823"/>
                    </a:lnTo>
                    <a:lnTo>
                      <a:pt x="303" y="728"/>
                    </a:lnTo>
                    <a:lnTo>
                      <a:pt x="268" y="633"/>
                    </a:lnTo>
                    <a:lnTo>
                      <a:pt x="227" y="536"/>
                    </a:lnTo>
                    <a:lnTo>
                      <a:pt x="181" y="439"/>
                    </a:lnTo>
                    <a:lnTo>
                      <a:pt x="129" y="338"/>
                    </a:lnTo>
                    <a:lnTo>
                      <a:pt x="73" y="241"/>
                    </a:lnTo>
                    <a:lnTo>
                      <a:pt x="8" y="141"/>
                    </a:lnTo>
                    <a:lnTo>
                      <a:pt x="0" y="143"/>
                    </a:lnTo>
                    <a:lnTo>
                      <a:pt x="65" y="244"/>
                    </a:lnTo>
                    <a:lnTo>
                      <a:pt x="122" y="341"/>
                    </a:lnTo>
                    <a:lnTo>
                      <a:pt x="173" y="441"/>
                    </a:lnTo>
                    <a:lnTo>
                      <a:pt x="220" y="538"/>
                    </a:lnTo>
                    <a:lnTo>
                      <a:pt x="260" y="636"/>
                    </a:lnTo>
                    <a:lnTo>
                      <a:pt x="295" y="731"/>
                    </a:lnTo>
                    <a:lnTo>
                      <a:pt x="324" y="825"/>
                    </a:lnTo>
                    <a:lnTo>
                      <a:pt x="349" y="915"/>
                    </a:lnTo>
                    <a:lnTo>
                      <a:pt x="371" y="1004"/>
                    </a:lnTo>
                    <a:lnTo>
                      <a:pt x="387" y="1091"/>
                    </a:lnTo>
                    <a:lnTo>
                      <a:pt x="401" y="1175"/>
                    </a:lnTo>
                    <a:lnTo>
                      <a:pt x="411" y="1253"/>
                    </a:lnTo>
                    <a:lnTo>
                      <a:pt x="417" y="1329"/>
                    </a:lnTo>
                    <a:lnTo>
                      <a:pt x="422" y="1399"/>
                    </a:lnTo>
                    <a:lnTo>
                      <a:pt x="425" y="1467"/>
                    </a:lnTo>
                    <a:lnTo>
                      <a:pt x="425" y="1529"/>
                    </a:lnTo>
                    <a:lnTo>
                      <a:pt x="422" y="1641"/>
                    </a:lnTo>
                    <a:lnTo>
                      <a:pt x="417" y="1724"/>
                    </a:lnTo>
                    <a:lnTo>
                      <a:pt x="411" y="1776"/>
                    </a:lnTo>
                    <a:lnTo>
                      <a:pt x="409" y="1795"/>
                    </a:lnTo>
                    <a:lnTo>
                      <a:pt x="411" y="1800"/>
                    </a:lnTo>
                    <a:lnTo>
                      <a:pt x="417" y="1797"/>
                    </a:lnTo>
                    <a:lnTo>
                      <a:pt x="444" y="1741"/>
                    </a:lnTo>
                    <a:lnTo>
                      <a:pt x="469" y="1686"/>
                    </a:lnTo>
                    <a:lnTo>
                      <a:pt x="493" y="1632"/>
                    </a:lnTo>
                    <a:lnTo>
                      <a:pt x="512" y="1578"/>
                    </a:lnTo>
                    <a:lnTo>
                      <a:pt x="531" y="1524"/>
                    </a:lnTo>
                    <a:lnTo>
                      <a:pt x="550" y="1470"/>
                    </a:lnTo>
                    <a:lnTo>
                      <a:pt x="563" y="1416"/>
                    </a:lnTo>
                    <a:lnTo>
                      <a:pt x="577" y="1364"/>
                    </a:lnTo>
                    <a:lnTo>
                      <a:pt x="599" y="1258"/>
                    </a:lnTo>
                    <a:lnTo>
                      <a:pt x="615" y="1159"/>
                    </a:lnTo>
                    <a:lnTo>
                      <a:pt x="623" y="1058"/>
                    </a:lnTo>
                    <a:lnTo>
                      <a:pt x="626" y="961"/>
                    </a:lnTo>
                    <a:lnTo>
                      <a:pt x="626" y="891"/>
                    </a:lnTo>
                    <a:lnTo>
                      <a:pt x="620" y="820"/>
                    </a:lnTo>
                    <a:lnTo>
                      <a:pt x="612" y="752"/>
                    </a:lnTo>
                    <a:lnTo>
                      <a:pt x="604" y="684"/>
                    </a:lnTo>
                    <a:lnTo>
                      <a:pt x="591" y="620"/>
                    </a:lnTo>
                    <a:lnTo>
                      <a:pt x="577" y="555"/>
                    </a:lnTo>
                    <a:lnTo>
                      <a:pt x="561" y="493"/>
                    </a:lnTo>
                    <a:lnTo>
                      <a:pt x="545" y="433"/>
                    </a:lnTo>
                    <a:lnTo>
                      <a:pt x="523" y="373"/>
                    </a:lnTo>
                    <a:lnTo>
                      <a:pt x="501" y="314"/>
                    </a:lnTo>
                    <a:lnTo>
                      <a:pt x="479" y="256"/>
                    </a:lnTo>
                    <a:lnTo>
                      <a:pt x="455" y="202"/>
                    </a:lnTo>
                    <a:lnTo>
                      <a:pt x="404" y="98"/>
                    </a:lnTo>
                    <a:lnTo>
                      <a:pt x="34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Freeform 724"/>
              <p:cNvSpPr>
                <a:spLocks/>
              </p:cNvSpPr>
              <p:nvPr/>
            </p:nvSpPr>
            <p:spPr bwMode="auto">
              <a:xfrm>
                <a:off x="2846" y="1963"/>
                <a:ext cx="35" cy="1"/>
              </a:xfrm>
              <a:custGeom>
                <a:avLst/>
                <a:gdLst>
                  <a:gd name="T0" fmla="*/ 552 w 558"/>
                  <a:gd name="T1" fmla="*/ 0 h 22"/>
                  <a:gd name="T2" fmla="*/ 434 w 558"/>
                  <a:gd name="T3" fmla="*/ 8 h 22"/>
                  <a:gd name="T4" fmla="*/ 317 w 558"/>
                  <a:gd name="T5" fmla="*/ 14 h 22"/>
                  <a:gd name="T6" fmla="*/ 200 w 558"/>
                  <a:gd name="T7" fmla="*/ 17 h 22"/>
                  <a:gd name="T8" fmla="*/ 86 w 558"/>
                  <a:gd name="T9" fmla="*/ 19 h 22"/>
                  <a:gd name="T10" fmla="*/ 2 w 558"/>
                  <a:gd name="T11" fmla="*/ 19 h 22"/>
                  <a:gd name="T12" fmla="*/ 0 w 558"/>
                  <a:gd name="T13" fmla="*/ 19 h 22"/>
                  <a:gd name="T14" fmla="*/ 0 w 558"/>
                  <a:gd name="T15" fmla="*/ 22 h 22"/>
                  <a:gd name="T16" fmla="*/ 81 w 558"/>
                  <a:gd name="T17" fmla="*/ 22 h 22"/>
                  <a:gd name="T18" fmla="*/ 200 w 558"/>
                  <a:gd name="T19" fmla="*/ 22 h 22"/>
                  <a:gd name="T20" fmla="*/ 317 w 558"/>
                  <a:gd name="T21" fmla="*/ 19 h 22"/>
                  <a:gd name="T22" fmla="*/ 436 w 558"/>
                  <a:gd name="T23" fmla="*/ 14 h 22"/>
                  <a:gd name="T24" fmla="*/ 558 w 558"/>
                  <a:gd name="T25" fmla="*/ 6 h 22"/>
                  <a:gd name="T26" fmla="*/ 555 w 558"/>
                  <a:gd name="T27" fmla="*/ 3 h 22"/>
                  <a:gd name="T28" fmla="*/ 552 w 558"/>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8" h="22">
                    <a:moveTo>
                      <a:pt x="552" y="0"/>
                    </a:moveTo>
                    <a:lnTo>
                      <a:pt x="434" y="8"/>
                    </a:lnTo>
                    <a:lnTo>
                      <a:pt x="317" y="14"/>
                    </a:lnTo>
                    <a:lnTo>
                      <a:pt x="200" y="17"/>
                    </a:lnTo>
                    <a:lnTo>
                      <a:pt x="86" y="19"/>
                    </a:lnTo>
                    <a:lnTo>
                      <a:pt x="2" y="19"/>
                    </a:lnTo>
                    <a:lnTo>
                      <a:pt x="0" y="19"/>
                    </a:lnTo>
                    <a:lnTo>
                      <a:pt x="0" y="22"/>
                    </a:lnTo>
                    <a:lnTo>
                      <a:pt x="81" y="22"/>
                    </a:lnTo>
                    <a:lnTo>
                      <a:pt x="200" y="22"/>
                    </a:lnTo>
                    <a:lnTo>
                      <a:pt x="317" y="19"/>
                    </a:lnTo>
                    <a:lnTo>
                      <a:pt x="436" y="14"/>
                    </a:lnTo>
                    <a:lnTo>
                      <a:pt x="558" y="6"/>
                    </a:lnTo>
                    <a:lnTo>
                      <a:pt x="555" y="3"/>
                    </a:lnTo>
                    <a:lnTo>
                      <a:pt x="55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Freeform 725"/>
              <p:cNvSpPr>
                <a:spLocks/>
              </p:cNvSpPr>
              <p:nvPr/>
            </p:nvSpPr>
            <p:spPr bwMode="auto">
              <a:xfrm>
                <a:off x="2583" y="1945"/>
                <a:ext cx="44" cy="79"/>
              </a:xfrm>
              <a:custGeom>
                <a:avLst/>
                <a:gdLst>
                  <a:gd name="T0" fmla="*/ 279 w 708"/>
                  <a:gd name="T1" fmla="*/ 0 h 1261"/>
                  <a:gd name="T2" fmla="*/ 241 w 708"/>
                  <a:gd name="T3" fmla="*/ 25 h 1261"/>
                  <a:gd name="T4" fmla="*/ 206 w 708"/>
                  <a:gd name="T5" fmla="*/ 49 h 1261"/>
                  <a:gd name="T6" fmla="*/ 170 w 708"/>
                  <a:gd name="T7" fmla="*/ 75 h 1261"/>
                  <a:gd name="T8" fmla="*/ 135 w 708"/>
                  <a:gd name="T9" fmla="*/ 103 h 1261"/>
                  <a:gd name="T10" fmla="*/ 100 w 708"/>
                  <a:gd name="T11" fmla="*/ 135 h 1261"/>
                  <a:gd name="T12" fmla="*/ 67 w 708"/>
                  <a:gd name="T13" fmla="*/ 167 h 1261"/>
                  <a:gd name="T14" fmla="*/ 32 w 708"/>
                  <a:gd name="T15" fmla="*/ 206 h 1261"/>
                  <a:gd name="T16" fmla="*/ 0 w 708"/>
                  <a:gd name="T17" fmla="*/ 244 h 1261"/>
                  <a:gd name="T18" fmla="*/ 38 w 708"/>
                  <a:gd name="T19" fmla="*/ 268 h 1261"/>
                  <a:gd name="T20" fmla="*/ 73 w 708"/>
                  <a:gd name="T21" fmla="*/ 295 h 1261"/>
                  <a:gd name="T22" fmla="*/ 109 w 708"/>
                  <a:gd name="T23" fmla="*/ 324 h 1261"/>
                  <a:gd name="T24" fmla="*/ 141 w 708"/>
                  <a:gd name="T25" fmla="*/ 354 h 1261"/>
                  <a:gd name="T26" fmla="*/ 206 w 708"/>
                  <a:gd name="T27" fmla="*/ 419 h 1261"/>
                  <a:gd name="T28" fmla="*/ 266 w 708"/>
                  <a:gd name="T29" fmla="*/ 489 h 1261"/>
                  <a:gd name="T30" fmla="*/ 323 w 708"/>
                  <a:gd name="T31" fmla="*/ 560 h 1261"/>
                  <a:gd name="T32" fmla="*/ 377 w 708"/>
                  <a:gd name="T33" fmla="*/ 636 h 1261"/>
                  <a:gd name="T34" fmla="*/ 426 w 708"/>
                  <a:gd name="T35" fmla="*/ 712 h 1261"/>
                  <a:gd name="T36" fmla="*/ 469 w 708"/>
                  <a:gd name="T37" fmla="*/ 785 h 1261"/>
                  <a:gd name="T38" fmla="*/ 515 w 708"/>
                  <a:gd name="T39" fmla="*/ 866 h 1261"/>
                  <a:gd name="T40" fmla="*/ 553 w 708"/>
                  <a:gd name="T41" fmla="*/ 945 h 1261"/>
                  <a:gd name="T42" fmla="*/ 588 w 708"/>
                  <a:gd name="T43" fmla="*/ 1018 h 1261"/>
                  <a:gd name="T44" fmla="*/ 618 w 708"/>
                  <a:gd name="T45" fmla="*/ 1086 h 1261"/>
                  <a:gd name="T46" fmla="*/ 664 w 708"/>
                  <a:gd name="T47" fmla="*/ 1194 h 1261"/>
                  <a:gd name="T48" fmla="*/ 689 w 708"/>
                  <a:gd name="T49" fmla="*/ 1261 h 1261"/>
                  <a:gd name="T50" fmla="*/ 696 w 708"/>
                  <a:gd name="T51" fmla="*/ 1190 h 1261"/>
                  <a:gd name="T52" fmla="*/ 705 w 708"/>
                  <a:gd name="T53" fmla="*/ 1124 h 1261"/>
                  <a:gd name="T54" fmla="*/ 708 w 708"/>
                  <a:gd name="T55" fmla="*/ 1058 h 1261"/>
                  <a:gd name="T56" fmla="*/ 708 w 708"/>
                  <a:gd name="T57" fmla="*/ 993 h 1261"/>
                  <a:gd name="T58" fmla="*/ 705 w 708"/>
                  <a:gd name="T59" fmla="*/ 901 h 1261"/>
                  <a:gd name="T60" fmla="*/ 699 w 708"/>
                  <a:gd name="T61" fmla="*/ 814 h 1261"/>
                  <a:gd name="T62" fmla="*/ 685 w 708"/>
                  <a:gd name="T63" fmla="*/ 731 h 1261"/>
                  <a:gd name="T64" fmla="*/ 670 w 708"/>
                  <a:gd name="T65" fmla="*/ 649 h 1261"/>
                  <a:gd name="T66" fmla="*/ 650 w 708"/>
                  <a:gd name="T67" fmla="*/ 576 h 1261"/>
                  <a:gd name="T68" fmla="*/ 626 w 708"/>
                  <a:gd name="T69" fmla="*/ 503 h 1261"/>
                  <a:gd name="T70" fmla="*/ 599 w 708"/>
                  <a:gd name="T71" fmla="*/ 439 h 1261"/>
                  <a:gd name="T72" fmla="*/ 569 w 708"/>
                  <a:gd name="T73" fmla="*/ 373 h 1261"/>
                  <a:gd name="T74" fmla="*/ 539 w 708"/>
                  <a:gd name="T75" fmla="*/ 314 h 1261"/>
                  <a:gd name="T76" fmla="*/ 504 w 708"/>
                  <a:gd name="T77" fmla="*/ 260 h 1261"/>
                  <a:gd name="T78" fmla="*/ 469 w 708"/>
                  <a:gd name="T79" fmla="*/ 208 h 1261"/>
                  <a:gd name="T80" fmla="*/ 433 w 708"/>
                  <a:gd name="T81" fmla="*/ 159 h 1261"/>
                  <a:gd name="T82" fmla="*/ 396 w 708"/>
                  <a:gd name="T83" fmla="*/ 113 h 1261"/>
                  <a:gd name="T84" fmla="*/ 355 w 708"/>
                  <a:gd name="T85" fmla="*/ 73 h 1261"/>
                  <a:gd name="T86" fmla="*/ 318 w 708"/>
                  <a:gd name="T87" fmla="*/ 35 h 1261"/>
                  <a:gd name="T88" fmla="*/ 279 w 708"/>
                  <a:gd name="T89" fmla="*/ 0 h 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261">
                    <a:moveTo>
                      <a:pt x="279" y="0"/>
                    </a:moveTo>
                    <a:lnTo>
                      <a:pt x="241" y="25"/>
                    </a:lnTo>
                    <a:lnTo>
                      <a:pt x="206" y="49"/>
                    </a:lnTo>
                    <a:lnTo>
                      <a:pt x="170" y="75"/>
                    </a:lnTo>
                    <a:lnTo>
                      <a:pt x="135" y="103"/>
                    </a:lnTo>
                    <a:lnTo>
                      <a:pt x="100" y="135"/>
                    </a:lnTo>
                    <a:lnTo>
                      <a:pt x="67" y="167"/>
                    </a:lnTo>
                    <a:lnTo>
                      <a:pt x="32" y="206"/>
                    </a:lnTo>
                    <a:lnTo>
                      <a:pt x="0" y="244"/>
                    </a:lnTo>
                    <a:lnTo>
                      <a:pt x="38" y="268"/>
                    </a:lnTo>
                    <a:lnTo>
                      <a:pt x="73" y="295"/>
                    </a:lnTo>
                    <a:lnTo>
                      <a:pt x="109" y="324"/>
                    </a:lnTo>
                    <a:lnTo>
                      <a:pt x="141" y="354"/>
                    </a:lnTo>
                    <a:lnTo>
                      <a:pt x="206" y="419"/>
                    </a:lnTo>
                    <a:lnTo>
                      <a:pt x="266" y="489"/>
                    </a:lnTo>
                    <a:lnTo>
                      <a:pt x="323" y="560"/>
                    </a:lnTo>
                    <a:lnTo>
                      <a:pt x="377" y="636"/>
                    </a:lnTo>
                    <a:lnTo>
                      <a:pt x="426" y="712"/>
                    </a:lnTo>
                    <a:lnTo>
                      <a:pt x="469" y="785"/>
                    </a:lnTo>
                    <a:lnTo>
                      <a:pt x="515" y="866"/>
                    </a:lnTo>
                    <a:lnTo>
                      <a:pt x="553" y="945"/>
                    </a:lnTo>
                    <a:lnTo>
                      <a:pt x="588" y="1018"/>
                    </a:lnTo>
                    <a:lnTo>
                      <a:pt x="618" y="1086"/>
                    </a:lnTo>
                    <a:lnTo>
                      <a:pt x="664" y="1194"/>
                    </a:lnTo>
                    <a:lnTo>
                      <a:pt x="689" y="1261"/>
                    </a:lnTo>
                    <a:lnTo>
                      <a:pt x="696" y="1190"/>
                    </a:lnTo>
                    <a:lnTo>
                      <a:pt x="705" y="1124"/>
                    </a:lnTo>
                    <a:lnTo>
                      <a:pt x="708" y="1058"/>
                    </a:lnTo>
                    <a:lnTo>
                      <a:pt x="708" y="993"/>
                    </a:lnTo>
                    <a:lnTo>
                      <a:pt x="705" y="901"/>
                    </a:lnTo>
                    <a:lnTo>
                      <a:pt x="699" y="814"/>
                    </a:lnTo>
                    <a:lnTo>
                      <a:pt x="685" y="731"/>
                    </a:lnTo>
                    <a:lnTo>
                      <a:pt x="670" y="649"/>
                    </a:lnTo>
                    <a:lnTo>
                      <a:pt x="650" y="576"/>
                    </a:lnTo>
                    <a:lnTo>
                      <a:pt x="626" y="503"/>
                    </a:lnTo>
                    <a:lnTo>
                      <a:pt x="599" y="439"/>
                    </a:lnTo>
                    <a:lnTo>
                      <a:pt x="569" y="373"/>
                    </a:lnTo>
                    <a:lnTo>
                      <a:pt x="539" y="314"/>
                    </a:lnTo>
                    <a:lnTo>
                      <a:pt x="504" y="260"/>
                    </a:lnTo>
                    <a:lnTo>
                      <a:pt x="469" y="208"/>
                    </a:lnTo>
                    <a:lnTo>
                      <a:pt x="433" y="159"/>
                    </a:lnTo>
                    <a:lnTo>
                      <a:pt x="396" y="113"/>
                    </a:lnTo>
                    <a:lnTo>
                      <a:pt x="355" y="73"/>
                    </a:lnTo>
                    <a:lnTo>
                      <a:pt x="318" y="35"/>
                    </a:lnTo>
                    <a:lnTo>
                      <a:pt x="27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Freeform 726"/>
              <p:cNvSpPr>
                <a:spLocks noEditPoints="1"/>
              </p:cNvSpPr>
              <p:nvPr/>
            </p:nvSpPr>
            <p:spPr bwMode="auto">
              <a:xfrm>
                <a:off x="2571" y="1941"/>
                <a:ext cx="14" cy="14"/>
              </a:xfrm>
              <a:custGeom>
                <a:avLst/>
                <a:gdLst>
                  <a:gd name="T0" fmla="*/ 160 w 233"/>
                  <a:gd name="T1" fmla="*/ 79 h 225"/>
                  <a:gd name="T2" fmla="*/ 22 w 233"/>
                  <a:gd name="T3" fmla="*/ 203 h 225"/>
                  <a:gd name="T4" fmla="*/ 3 w 233"/>
                  <a:gd name="T5" fmla="*/ 220 h 225"/>
                  <a:gd name="T6" fmla="*/ 0 w 233"/>
                  <a:gd name="T7" fmla="*/ 222 h 225"/>
                  <a:gd name="T8" fmla="*/ 3 w 233"/>
                  <a:gd name="T9" fmla="*/ 225 h 225"/>
                  <a:gd name="T10" fmla="*/ 81 w 233"/>
                  <a:gd name="T11" fmla="*/ 152 h 225"/>
                  <a:gd name="T12" fmla="*/ 160 w 233"/>
                  <a:gd name="T13" fmla="*/ 79 h 225"/>
                  <a:gd name="T14" fmla="*/ 233 w 233"/>
                  <a:gd name="T15" fmla="*/ 0 h 225"/>
                  <a:gd name="T16" fmla="*/ 220 w 233"/>
                  <a:gd name="T17" fmla="*/ 11 h 225"/>
                  <a:gd name="T18" fmla="*/ 209 w 233"/>
                  <a:gd name="T19" fmla="*/ 22 h 225"/>
                  <a:gd name="T20" fmla="*/ 233 w 233"/>
                  <a:gd name="T2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25">
                    <a:moveTo>
                      <a:pt x="160" y="79"/>
                    </a:moveTo>
                    <a:lnTo>
                      <a:pt x="22" y="203"/>
                    </a:lnTo>
                    <a:lnTo>
                      <a:pt x="3" y="220"/>
                    </a:lnTo>
                    <a:lnTo>
                      <a:pt x="0" y="222"/>
                    </a:lnTo>
                    <a:lnTo>
                      <a:pt x="3" y="225"/>
                    </a:lnTo>
                    <a:lnTo>
                      <a:pt x="81" y="152"/>
                    </a:lnTo>
                    <a:lnTo>
                      <a:pt x="160" y="79"/>
                    </a:lnTo>
                    <a:close/>
                    <a:moveTo>
                      <a:pt x="233" y="0"/>
                    </a:moveTo>
                    <a:lnTo>
                      <a:pt x="220" y="11"/>
                    </a:lnTo>
                    <a:lnTo>
                      <a:pt x="209" y="22"/>
                    </a:lnTo>
                    <a:lnTo>
                      <a:pt x="233"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Freeform 727"/>
              <p:cNvSpPr>
                <a:spLocks/>
              </p:cNvSpPr>
              <p:nvPr/>
            </p:nvSpPr>
            <p:spPr bwMode="auto">
              <a:xfrm>
                <a:off x="2582" y="1945"/>
                <a:ext cx="45" cy="80"/>
              </a:xfrm>
              <a:custGeom>
                <a:avLst/>
                <a:gdLst>
                  <a:gd name="T0" fmla="*/ 282 w 718"/>
                  <a:gd name="T1" fmla="*/ 3 h 1286"/>
                  <a:gd name="T2" fmla="*/ 358 w 718"/>
                  <a:gd name="T3" fmla="*/ 76 h 1286"/>
                  <a:gd name="T4" fmla="*/ 436 w 718"/>
                  <a:gd name="T5" fmla="*/ 162 h 1286"/>
                  <a:gd name="T6" fmla="*/ 507 w 718"/>
                  <a:gd name="T7" fmla="*/ 263 h 1286"/>
                  <a:gd name="T8" fmla="*/ 572 w 718"/>
                  <a:gd name="T9" fmla="*/ 376 h 1286"/>
                  <a:gd name="T10" fmla="*/ 629 w 718"/>
                  <a:gd name="T11" fmla="*/ 506 h 1286"/>
                  <a:gd name="T12" fmla="*/ 673 w 718"/>
                  <a:gd name="T13" fmla="*/ 652 h 1286"/>
                  <a:gd name="T14" fmla="*/ 702 w 718"/>
                  <a:gd name="T15" fmla="*/ 817 h 1286"/>
                  <a:gd name="T16" fmla="*/ 711 w 718"/>
                  <a:gd name="T17" fmla="*/ 996 h 1286"/>
                  <a:gd name="T18" fmla="*/ 708 w 718"/>
                  <a:gd name="T19" fmla="*/ 1127 h 1286"/>
                  <a:gd name="T20" fmla="*/ 692 w 718"/>
                  <a:gd name="T21" fmla="*/ 1264 h 1286"/>
                  <a:gd name="T22" fmla="*/ 621 w 718"/>
                  <a:gd name="T23" fmla="*/ 1089 h 1286"/>
                  <a:gd name="T24" fmla="*/ 556 w 718"/>
                  <a:gd name="T25" fmla="*/ 948 h 1286"/>
                  <a:gd name="T26" fmla="*/ 472 w 718"/>
                  <a:gd name="T27" fmla="*/ 788 h 1286"/>
                  <a:gd name="T28" fmla="*/ 380 w 718"/>
                  <a:gd name="T29" fmla="*/ 639 h 1286"/>
                  <a:gd name="T30" fmla="*/ 269 w 718"/>
                  <a:gd name="T31" fmla="*/ 492 h 1286"/>
                  <a:gd name="T32" fmla="*/ 144 w 718"/>
                  <a:gd name="T33" fmla="*/ 357 h 1286"/>
                  <a:gd name="T34" fmla="*/ 76 w 718"/>
                  <a:gd name="T35" fmla="*/ 298 h 1286"/>
                  <a:gd name="T36" fmla="*/ 3 w 718"/>
                  <a:gd name="T37" fmla="*/ 247 h 1286"/>
                  <a:gd name="T38" fmla="*/ 35 w 718"/>
                  <a:gd name="T39" fmla="*/ 276 h 1286"/>
                  <a:gd name="T40" fmla="*/ 106 w 718"/>
                  <a:gd name="T41" fmla="*/ 332 h 1286"/>
                  <a:gd name="T42" fmla="*/ 204 w 718"/>
                  <a:gd name="T43" fmla="*/ 428 h 1286"/>
                  <a:gd name="T44" fmla="*/ 321 w 718"/>
                  <a:gd name="T45" fmla="*/ 569 h 1286"/>
                  <a:gd name="T46" fmla="*/ 420 w 718"/>
                  <a:gd name="T47" fmla="*/ 717 h 1286"/>
                  <a:gd name="T48" fmla="*/ 518 w 718"/>
                  <a:gd name="T49" fmla="*/ 888 h 1286"/>
                  <a:gd name="T50" fmla="*/ 602 w 718"/>
                  <a:gd name="T51" fmla="*/ 1061 h 1286"/>
                  <a:gd name="T52" fmla="*/ 675 w 718"/>
                  <a:gd name="T53" fmla="*/ 1242 h 1286"/>
                  <a:gd name="T54" fmla="*/ 694 w 718"/>
                  <a:gd name="T55" fmla="*/ 1286 h 1286"/>
                  <a:gd name="T56" fmla="*/ 708 w 718"/>
                  <a:gd name="T57" fmla="*/ 1207 h 1286"/>
                  <a:gd name="T58" fmla="*/ 718 w 718"/>
                  <a:gd name="T59" fmla="*/ 1064 h 1286"/>
                  <a:gd name="T60" fmla="*/ 716 w 718"/>
                  <a:gd name="T61" fmla="*/ 904 h 1286"/>
                  <a:gd name="T62" fmla="*/ 697 w 718"/>
                  <a:gd name="T63" fmla="*/ 734 h 1286"/>
                  <a:gd name="T64" fmla="*/ 662 w 718"/>
                  <a:gd name="T65" fmla="*/ 577 h 1286"/>
                  <a:gd name="T66" fmla="*/ 610 w 718"/>
                  <a:gd name="T67" fmla="*/ 438 h 1286"/>
                  <a:gd name="T68" fmla="*/ 551 w 718"/>
                  <a:gd name="T69" fmla="*/ 317 h 1286"/>
                  <a:gd name="T70" fmla="*/ 480 w 718"/>
                  <a:gd name="T71" fmla="*/ 209 h 1286"/>
                  <a:gd name="T72" fmla="*/ 404 w 718"/>
                  <a:gd name="T73" fmla="*/ 113 h 1286"/>
                  <a:gd name="T74" fmla="*/ 328 w 718"/>
                  <a:gd name="T75" fmla="*/ 35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8" h="1286">
                    <a:moveTo>
                      <a:pt x="290" y="0"/>
                    </a:moveTo>
                    <a:lnTo>
                      <a:pt x="282" y="3"/>
                    </a:lnTo>
                    <a:lnTo>
                      <a:pt x="321" y="38"/>
                    </a:lnTo>
                    <a:lnTo>
                      <a:pt x="358" y="76"/>
                    </a:lnTo>
                    <a:lnTo>
                      <a:pt x="399" y="116"/>
                    </a:lnTo>
                    <a:lnTo>
                      <a:pt x="436" y="162"/>
                    </a:lnTo>
                    <a:lnTo>
                      <a:pt x="472" y="211"/>
                    </a:lnTo>
                    <a:lnTo>
                      <a:pt x="507" y="263"/>
                    </a:lnTo>
                    <a:lnTo>
                      <a:pt x="542" y="317"/>
                    </a:lnTo>
                    <a:lnTo>
                      <a:pt x="572" y="376"/>
                    </a:lnTo>
                    <a:lnTo>
                      <a:pt x="602" y="442"/>
                    </a:lnTo>
                    <a:lnTo>
                      <a:pt x="629" y="506"/>
                    </a:lnTo>
                    <a:lnTo>
                      <a:pt x="653" y="579"/>
                    </a:lnTo>
                    <a:lnTo>
                      <a:pt x="673" y="652"/>
                    </a:lnTo>
                    <a:lnTo>
                      <a:pt x="688" y="734"/>
                    </a:lnTo>
                    <a:lnTo>
                      <a:pt x="702" y="817"/>
                    </a:lnTo>
                    <a:lnTo>
                      <a:pt x="708" y="904"/>
                    </a:lnTo>
                    <a:lnTo>
                      <a:pt x="711" y="996"/>
                    </a:lnTo>
                    <a:lnTo>
                      <a:pt x="711" y="1061"/>
                    </a:lnTo>
                    <a:lnTo>
                      <a:pt x="708" y="1127"/>
                    </a:lnTo>
                    <a:lnTo>
                      <a:pt x="699" y="1193"/>
                    </a:lnTo>
                    <a:lnTo>
                      <a:pt x="692" y="1264"/>
                    </a:lnTo>
                    <a:lnTo>
                      <a:pt x="667" y="1197"/>
                    </a:lnTo>
                    <a:lnTo>
                      <a:pt x="621" y="1089"/>
                    </a:lnTo>
                    <a:lnTo>
                      <a:pt x="591" y="1021"/>
                    </a:lnTo>
                    <a:lnTo>
                      <a:pt x="556" y="948"/>
                    </a:lnTo>
                    <a:lnTo>
                      <a:pt x="518" y="869"/>
                    </a:lnTo>
                    <a:lnTo>
                      <a:pt x="472" y="788"/>
                    </a:lnTo>
                    <a:lnTo>
                      <a:pt x="429" y="715"/>
                    </a:lnTo>
                    <a:lnTo>
                      <a:pt x="380" y="639"/>
                    </a:lnTo>
                    <a:lnTo>
                      <a:pt x="326" y="563"/>
                    </a:lnTo>
                    <a:lnTo>
                      <a:pt x="269" y="492"/>
                    </a:lnTo>
                    <a:lnTo>
                      <a:pt x="209" y="422"/>
                    </a:lnTo>
                    <a:lnTo>
                      <a:pt x="144" y="357"/>
                    </a:lnTo>
                    <a:lnTo>
                      <a:pt x="112" y="327"/>
                    </a:lnTo>
                    <a:lnTo>
                      <a:pt x="76" y="298"/>
                    </a:lnTo>
                    <a:lnTo>
                      <a:pt x="41" y="271"/>
                    </a:lnTo>
                    <a:lnTo>
                      <a:pt x="3" y="247"/>
                    </a:lnTo>
                    <a:lnTo>
                      <a:pt x="0" y="252"/>
                    </a:lnTo>
                    <a:lnTo>
                      <a:pt x="35" y="276"/>
                    </a:lnTo>
                    <a:lnTo>
                      <a:pt x="70" y="303"/>
                    </a:lnTo>
                    <a:lnTo>
                      <a:pt x="106" y="332"/>
                    </a:lnTo>
                    <a:lnTo>
                      <a:pt x="138" y="363"/>
                    </a:lnTo>
                    <a:lnTo>
                      <a:pt x="204" y="428"/>
                    </a:lnTo>
                    <a:lnTo>
                      <a:pt x="263" y="498"/>
                    </a:lnTo>
                    <a:lnTo>
                      <a:pt x="321" y="569"/>
                    </a:lnTo>
                    <a:lnTo>
                      <a:pt x="371" y="644"/>
                    </a:lnTo>
                    <a:lnTo>
                      <a:pt x="420" y="717"/>
                    </a:lnTo>
                    <a:lnTo>
                      <a:pt x="467" y="793"/>
                    </a:lnTo>
                    <a:lnTo>
                      <a:pt x="518" y="888"/>
                    </a:lnTo>
                    <a:lnTo>
                      <a:pt x="561" y="977"/>
                    </a:lnTo>
                    <a:lnTo>
                      <a:pt x="602" y="1061"/>
                    </a:lnTo>
                    <a:lnTo>
                      <a:pt x="632" y="1134"/>
                    </a:lnTo>
                    <a:lnTo>
                      <a:pt x="675" y="1242"/>
                    </a:lnTo>
                    <a:lnTo>
                      <a:pt x="688" y="1283"/>
                    </a:lnTo>
                    <a:lnTo>
                      <a:pt x="694" y="1286"/>
                    </a:lnTo>
                    <a:lnTo>
                      <a:pt x="697" y="1283"/>
                    </a:lnTo>
                    <a:lnTo>
                      <a:pt x="708" y="1207"/>
                    </a:lnTo>
                    <a:lnTo>
                      <a:pt x="713" y="1134"/>
                    </a:lnTo>
                    <a:lnTo>
                      <a:pt x="718" y="1064"/>
                    </a:lnTo>
                    <a:lnTo>
                      <a:pt x="718" y="996"/>
                    </a:lnTo>
                    <a:lnTo>
                      <a:pt x="716" y="904"/>
                    </a:lnTo>
                    <a:lnTo>
                      <a:pt x="711" y="815"/>
                    </a:lnTo>
                    <a:lnTo>
                      <a:pt x="697" y="734"/>
                    </a:lnTo>
                    <a:lnTo>
                      <a:pt x="681" y="652"/>
                    </a:lnTo>
                    <a:lnTo>
                      <a:pt x="662" y="577"/>
                    </a:lnTo>
                    <a:lnTo>
                      <a:pt x="638" y="506"/>
                    </a:lnTo>
                    <a:lnTo>
                      <a:pt x="610" y="438"/>
                    </a:lnTo>
                    <a:lnTo>
                      <a:pt x="580" y="376"/>
                    </a:lnTo>
                    <a:lnTo>
                      <a:pt x="551" y="317"/>
                    </a:lnTo>
                    <a:lnTo>
                      <a:pt x="516" y="259"/>
                    </a:lnTo>
                    <a:lnTo>
                      <a:pt x="480" y="209"/>
                    </a:lnTo>
                    <a:lnTo>
                      <a:pt x="443" y="160"/>
                    </a:lnTo>
                    <a:lnTo>
                      <a:pt x="404" y="113"/>
                    </a:lnTo>
                    <a:lnTo>
                      <a:pt x="366" y="73"/>
                    </a:lnTo>
                    <a:lnTo>
                      <a:pt x="328" y="35"/>
                    </a:lnTo>
                    <a:lnTo>
                      <a:pt x="29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Freeform 728"/>
              <p:cNvSpPr>
                <a:spLocks/>
              </p:cNvSpPr>
              <p:nvPr/>
            </p:nvSpPr>
            <p:spPr bwMode="auto">
              <a:xfrm>
                <a:off x="2572" y="1937"/>
                <a:ext cx="19" cy="17"/>
              </a:xfrm>
              <a:custGeom>
                <a:avLst/>
                <a:gdLst>
                  <a:gd name="T0" fmla="*/ 298 w 301"/>
                  <a:gd name="T1" fmla="*/ 0 h 258"/>
                  <a:gd name="T2" fmla="*/ 296 w 301"/>
                  <a:gd name="T3" fmla="*/ 0 h 258"/>
                  <a:gd name="T4" fmla="*/ 244 w 301"/>
                  <a:gd name="T5" fmla="*/ 33 h 258"/>
                  <a:gd name="T6" fmla="*/ 211 w 301"/>
                  <a:gd name="T7" fmla="*/ 55 h 258"/>
                  <a:gd name="T8" fmla="*/ 187 w 301"/>
                  <a:gd name="T9" fmla="*/ 77 h 258"/>
                  <a:gd name="T10" fmla="*/ 94 w 301"/>
                  <a:gd name="T11" fmla="*/ 169 h 258"/>
                  <a:gd name="T12" fmla="*/ 0 w 301"/>
                  <a:gd name="T13" fmla="*/ 258 h 258"/>
                  <a:gd name="T14" fmla="*/ 138 w 301"/>
                  <a:gd name="T15" fmla="*/ 134 h 258"/>
                  <a:gd name="T16" fmla="*/ 200 w 301"/>
                  <a:gd name="T17" fmla="*/ 68 h 258"/>
                  <a:gd name="T18" fmla="*/ 225 w 301"/>
                  <a:gd name="T19" fmla="*/ 50 h 258"/>
                  <a:gd name="T20" fmla="*/ 258 w 301"/>
                  <a:gd name="T21" fmla="*/ 28 h 258"/>
                  <a:gd name="T22" fmla="*/ 301 w 301"/>
                  <a:gd name="T23" fmla="*/ 3 h 258"/>
                  <a:gd name="T24" fmla="*/ 298 w 301"/>
                  <a:gd name="T2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58">
                    <a:moveTo>
                      <a:pt x="298" y="0"/>
                    </a:moveTo>
                    <a:lnTo>
                      <a:pt x="296" y="0"/>
                    </a:lnTo>
                    <a:lnTo>
                      <a:pt x="244" y="33"/>
                    </a:lnTo>
                    <a:lnTo>
                      <a:pt x="211" y="55"/>
                    </a:lnTo>
                    <a:lnTo>
                      <a:pt x="187" y="77"/>
                    </a:lnTo>
                    <a:lnTo>
                      <a:pt x="94" y="169"/>
                    </a:lnTo>
                    <a:lnTo>
                      <a:pt x="0" y="258"/>
                    </a:lnTo>
                    <a:lnTo>
                      <a:pt x="138" y="134"/>
                    </a:lnTo>
                    <a:lnTo>
                      <a:pt x="200" y="68"/>
                    </a:lnTo>
                    <a:lnTo>
                      <a:pt x="225" y="50"/>
                    </a:lnTo>
                    <a:lnTo>
                      <a:pt x="258" y="28"/>
                    </a:lnTo>
                    <a:lnTo>
                      <a:pt x="301" y="3"/>
                    </a:lnTo>
                    <a:lnTo>
                      <a:pt x="29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729"/>
              <p:cNvSpPr>
                <a:spLocks/>
              </p:cNvSpPr>
              <p:nvPr/>
            </p:nvSpPr>
            <p:spPr bwMode="auto">
              <a:xfrm>
                <a:off x="2543" y="1986"/>
                <a:ext cx="30" cy="87"/>
              </a:xfrm>
              <a:custGeom>
                <a:avLst/>
                <a:gdLst>
                  <a:gd name="T0" fmla="*/ 225 w 486"/>
                  <a:gd name="T1" fmla="*/ 0 h 1386"/>
                  <a:gd name="T2" fmla="*/ 114 w 486"/>
                  <a:gd name="T3" fmla="*/ 90 h 1386"/>
                  <a:gd name="T4" fmla="*/ 0 w 486"/>
                  <a:gd name="T5" fmla="*/ 177 h 1386"/>
                  <a:gd name="T6" fmla="*/ 30 w 486"/>
                  <a:gd name="T7" fmla="*/ 212 h 1386"/>
                  <a:gd name="T8" fmla="*/ 60 w 486"/>
                  <a:gd name="T9" fmla="*/ 247 h 1386"/>
                  <a:gd name="T10" fmla="*/ 87 w 486"/>
                  <a:gd name="T11" fmla="*/ 285 h 1386"/>
                  <a:gd name="T12" fmla="*/ 114 w 486"/>
                  <a:gd name="T13" fmla="*/ 323 h 1386"/>
                  <a:gd name="T14" fmla="*/ 163 w 486"/>
                  <a:gd name="T15" fmla="*/ 403 h 1386"/>
                  <a:gd name="T16" fmla="*/ 206 w 486"/>
                  <a:gd name="T17" fmla="*/ 485 h 1386"/>
                  <a:gd name="T18" fmla="*/ 247 w 486"/>
                  <a:gd name="T19" fmla="*/ 572 h 1386"/>
                  <a:gd name="T20" fmla="*/ 285 w 486"/>
                  <a:gd name="T21" fmla="*/ 655 h 1386"/>
                  <a:gd name="T22" fmla="*/ 317 w 486"/>
                  <a:gd name="T23" fmla="*/ 742 h 1386"/>
                  <a:gd name="T24" fmla="*/ 347 w 486"/>
                  <a:gd name="T25" fmla="*/ 829 h 1386"/>
                  <a:gd name="T26" fmla="*/ 375 w 486"/>
                  <a:gd name="T27" fmla="*/ 918 h 1386"/>
                  <a:gd name="T28" fmla="*/ 399 w 486"/>
                  <a:gd name="T29" fmla="*/ 1005 h 1386"/>
                  <a:gd name="T30" fmla="*/ 420 w 486"/>
                  <a:gd name="T31" fmla="*/ 1088 h 1386"/>
                  <a:gd name="T32" fmla="*/ 437 w 486"/>
                  <a:gd name="T33" fmla="*/ 1165 h 1386"/>
                  <a:gd name="T34" fmla="*/ 464 w 486"/>
                  <a:gd name="T35" fmla="*/ 1294 h 1386"/>
                  <a:gd name="T36" fmla="*/ 477 w 486"/>
                  <a:gd name="T37" fmla="*/ 1386 h 1386"/>
                  <a:gd name="T38" fmla="*/ 483 w 486"/>
                  <a:gd name="T39" fmla="*/ 1257 h 1386"/>
                  <a:gd name="T40" fmla="*/ 486 w 486"/>
                  <a:gd name="T41" fmla="*/ 1135 h 1386"/>
                  <a:gd name="T42" fmla="*/ 483 w 486"/>
                  <a:gd name="T43" fmla="*/ 1024 h 1386"/>
                  <a:gd name="T44" fmla="*/ 481 w 486"/>
                  <a:gd name="T45" fmla="*/ 921 h 1386"/>
                  <a:gd name="T46" fmla="*/ 472 w 486"/>
                  <a:gd name="T47" fmla="*/ 821 h 1386"/>
                  <a:gd name="T48" fmla="*/ 464 w 486"/>
                  <a:gd name="T49" fmla="*/ 728 h 1386"/>
                  <a:gd name="T50" fmla="*/ 453 w 486"/>
                  <a:gd name="T51" fmla="*/ 642 h 1386"/>
                  <a:gd name="T52" fmla="*/ 439 w 486"/>
                  <a:gd name="T53" fmla="*/ 561 h 1386"/>
                  <a:gd name="T54" fmla="*/ 423 w 486"/>
                  <a:gd name="T55" fmla="*/ 485 h 1386"/>
                  <a:gd name="T56" fmla="*/ 407 w 486"/>
                  <a:gd name="T57" fmla="*/ 412 h 1386"/>
                  <a:gd name="T58" fmla="*/ 388 w 486"/>
                  <a:gd name="T59" fmla="*/ 347 h 1386"/>
                  <a:gd name="T60" fmla="*/ 366 w 486"/>
                  <a:gd name="T61" fmla="*/ 285 h 1386"/>
                  <a:gd name="T62" fmla="*/ 345 w 486"/>
                  <a:gd name="T63" fmla="*/ 228 h 1386"/>
                  <a:gd name="T64" fmla="*/ 323 w 486"/>
                  <a:gd name="T65" fmla="*/ 174 h 1386"/>
                  <a:gd name="T66" fmla="*/ 298 w 486"/>
                  <a:gd name="T67" fmla="*/ 125 h 1386"/>
                  <a:gd name="T68" fmla="*/ 274 w 486"/>
                  <a:gd name="T69" fmla="*/ 78 h 1386"/>
                  <a:gd name="T70" fmla="*/ 250 w 486"/>
                  <a:gd name="T71" fmla="*/ 38 h 1386"/>
                  <a:gd name="T72" fmla="*/ 225 w 486"/>
                  <a:gd name="T73"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6" h="1386">
                    <a:moveTo>
                      <a:pt x="225" y="0"/>
                    </a:moveTo>
                    <a:lnTo>
                      <a:pt x="114" y="90"/>
                    </a:lnTo>
                    <a:lnTo>
                      <a:pt x="0" y="177"/>
                    </a:lnTo>
                    <a:lnTo>
                      <a:pt x="30" y="212"/>
                    </a:lnTo>
                    <a:lnTo>
                      <a:pt x="60" y="247"/>
                    </a:lnTo>
                    <a:lnTo>
                      <a:pt x="87" y="285"/>
                    </a:lnTo>
                    <a:lnTo>
                      <a:pt x="114" y="323"/>
                    </a:lnTo>
                    <a:lnTo>
                      <a:pt x="163" y="403"/>
                    </a:lnTo>
                    <a:lnTo>
                      <a:pt x="206" y="485"/>
                    </a:lnTo>
                    <a:lnTo>
                      <a:pt x="247" y="572"/>
                    </a:lnTo>
                    <a:lnTo>
                      <a:pt x="285" y="655"/>
                    </a:lnTo>
                    <a:lnTo>
                      <a:pt x="317" y="742"/>
                    </a:lnTo>
                    <a:lnTo>
                      <a:pt x="347" y="829"/>
                    </a:lnTo>
                    <a:lnTo>
                      <a:pt x="375" y="918"/>
                    </a:lnTo>
                    <a:lnTo>
                      <a:pt x="399" y="1005"/>
                    </a:lnTo>
                    <a:lnTo>
                      <a:pt x="420" y="1088"/>
                    </a:lnTo>
                    <a:lnTo>
                      <a:pt x="437" y="1165"/>
                    </a:lnTo>
                    <a:lnTo>
                      <a:pt x="464" y="1294"/>
                    </a:lnTo>
                    <a:lnTo>
                      <a:pt x="477" y="1386"/>
                    </a:lnTo>
                    <a:lnTo>
                      <a:pt x="483" y="1257"/>
                    </a:lnTo>
                    <a:lnTo>
                      <a:pt x="486" y="1135"/>
                    </a:lnTo>
                    <a:lnTo>
                      <a:pt x="483" y="1024"/>
                    </a:lnTo>
                    <a:lnTo>
                      <a:pt x="481" y="921"/>
                    </a:lnTo>
                    <a:lnTo>
                      <a:pt x="472" y="821"/>
                    </a:lnTo>
                    <a:lnTo>
                      <a:pt x="464" y="728"/>
                    </a:lnTo>
                    <a:lnTo>
                      <a:pt x="453" y="642"/>
                    </a:lnTo>
                    <a:lnTo>
                      <a:pt x="439" y="561"/>
                    </a:lnTo>
                    <a:lnTo>
                      <a:pt x="423" y="485"/>
                    </a:lnTo>
                    <a:lnTo>
                      <a:pt x="407" y="412"/>
                    </a:lnTo>
                    <a:lnTo>
                      <a:pt x="388" y="347"/>
                    </a:lnTo>
                    <a:lnTo>
                      <a:pt x="366" y="285"/>
                    </a:lnTo>
                    <a:lnTo>
                      <a:pt x="345" y="228"/>
                    </a:lnTo>
                    <a:lnTo>
                      <a:pt x="323" y="174"/>
                    </a:lnTo>
                    <a:lnTo>
                      <a:pt x="298" y="125"/>
                    </a:lnTo>
                    <a:lnTo>
                      <a:pt x="274" y="78"/>
                    </a:lnTo>
                    <a:lnTo>
                      <a:pt x="250" y="38"/>
                    </a:lnTo>
                    <a:lnTo>
                      <a:pt x="22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Freeform 730"/>
              <p:cNvSpPr>
                <a:spLocks/>
              </p:cNvSpPr>
              <p:nvPr/>
            </p:nvSpPr>
            <p:spPr bwMode="auto">
              <a:xfrm>
                <a:off x="2542" y="1986"/>
                <a:ext cx="31" cy="90"/>
              </a:xfrm>
              <a:custGeom>
                <a:avLst/>
                <a:gdLst>
                  <a:gd name="T0" fmla="*/ 230 w 498"/>
                  <a:gd name="T1" fmla="*/ 5 h 1440"/>
                  <a:gd name="T2" fmla="*/ 279 w 498"/>
                  <a:gd name="T3" fmla="*/ 83 h 1440"/>
                  <a:gd name="T4" fmla="*/ 328 w 498"/>
                  <a:gd name="T5" fmla="*/ 179 h 1440"/>
                  <a:gd name="T6" fmla="*/ 371 w 498"/>
                  <a:gd name="T7" fmla="*/ 290 h 1440"/>
                  <a:gd name="T8" fmla="*/ 412 w 498"/>
                  <a:gd name="T9" fmla="*/ 417 h 1440"/>
                  <a:gd name="T10" fmla="*/ 444 w 498"/>
                  <a:gd name="T11" fmla="*/ 566 h 1440"/>
                  <a:gd name="T12" fmla="*/ 469 w 498"/>
                  <a:gd name="T13" fmla="*/ 733 h 1440"/>
                  <a:gd name="T14" fmla="*/ 486 w 498"/>
                  <a:gd name="T15" fmla="*/ 926 h 1440"/>
                  <a:gd name="T16" fmla="*/ 491 w 498"/>
                  <a:gd name="T17" fmla="*/ 1140 h 1440"/>
                  <a:gd name="T18" fmla="*/ 482 w 498"/>
                  <a:gd name="T19" fmla="*/ 1391 h 1440"/>
                  <a:gd name="T20" fmla="*/ 442 w 498"/>
                  <a:gd name="T21" fmla="*/ 1170 h 1440"/>
                  <a:gd name="T22" fmla="*/ 404 w 498"/>
                  <a:gd name="T23" fmla="*/ 1010 h 1440"/>
                  <a:gd name="T24" fmla="*/ 352 w 498"/>
                  <a:gd name="T25" fmla="*/ 834 h 1440"/>
                  <a:gd name="T26" fmla="*/ 290 w 498"/>
                  <a:gd name="T27" fmla="*/ 660 h 1440"/>
                  <a:gd name="T28" fmla="*/ 211 w 498"/>
                  <a:gd name="T29" fmla="*/ 490 h 1440"/>
                  <a:gd name="T30" fmla="*/ 119 w 498"/>
                  <a:gd name="T31" fmla="*/ 328 h 1440"/>
                  <a:gd name="T32" fmla="*/ 65 w 498"/>
                  <a:gd name="T33" fmla="*/ 252 h 1440"/>
                  <a:gd name="T34" fmla="*/ 5 w 498"/>
                  <a:gd name="T35" fmla="*/ 182 h 1440"/>
                  <a:gd name="T36" fmla="*/ 30 w 498"/>
                  <a:gd name="T37" fmla="*/ 222 h 1440"/>
                  <a:gd name="T38" fmla="*/ 111 w 498"/>
                  <a:gd name="T39" fmla="*/ 333 h 1440"/>
                  <a:gd name="T40" fmla="*/ 206 w 498"/>
                  <a:gd name="T41" fmla="*/ 495 h 1440"/>
                  <a:gd name="T42" fmla="*/ 282 w 498"/>
                  <a:gd name="T43" fmla="*/ 664 h 1440"/>
                  <a:gd name="T44" fmla="*/ 345 w 498"/>
                  <a:gd name="T45" fmla="*/ 836 h 1440"/>
                  <a:gd name="T46" fmla="*/ 409 w 498"/>
                  <a:gd name="T47" fmla="*/ 1064 h 1440"/>
                  <a:gd name="T48" fmla="*/ 453 w 498"/>
                  <a:gd name="T49" fmla="*/ 1257 h 1440"/>
                  <a:gd name="T50" fmla="*/ 474 w 498"/>
                  <a:gd name="T51" fmla="*/ 1386 h 1440"/>
                  <a:gd name="T52" fmla="*/ 486 w 498"/>
                  <a:gd name="T53" fmla="*/ 1440 h 1440"/>
                  <a:gd name="T54" fmla="*/ 496 w 498"/>
                  <a:gd name="T55" fmla="*/ 1283 h 1440"/>
                  <a:gd name="T56" fmla="*/ 496 w 498"/>
                  <a:gd name="T57" fmla="*/ 1029 h 1440"/>
                  <a:gd name="T58" fmla="*/ 486 w 498"/>
                  <a:gd name="T59" fmla="*/ 826 h 1440"/>
                  <a:gd name="T60" fmla="*/ 467 w 498"/>
                  <a:gd name="T61" fmla="*/ 647 h 1440"/>
                  <a:gd name="T62" fmla="*/ 437 w 498"/>
                  <a:gd name="T63" fmla="*/ 487 h 1440"/>
                  <a:gd name="T64" fmla="*/ 399 w 498"/>
                  <a:gd name="T65" fmla="*/ 349 h 1440"/>
                  <a:gd name="T66" fmla="*/ 357 w 498"/>
                  <a:gd name="T67" fmla="*/ 227 h 1440"/>
                  <a:gd name="T68" fmla="*/ 312 w 498"/>
                  <a:gd name="T69" fmla="*/ 125 h 1440"/>
                  <a:gd name="T70" fmla="*/ 263 w 498"/>
                  <a:gd name="T71" fmla="*/ 38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8" h="1440">
                    <a:moveTo>
                      <a:pt x="235" y="0"/>
                    </a:moveTo>
                    <a:lnTo>
                      <a:pt x="230" y="5"/>
                    </a:lnTo>
                    <a:lnTo>
                      <a:pt x="255" y="43"/>
                    </a:lnTo>
                    <a:lnTo>
                      <a:pt x="279" y="83"/>
                    </a:lnTo>
                    <a:lnTo>
                      <a:pt x="303" y="130"/>
                    </a:lnTo>
                    <a:lnTo>
                      <a:pt x="328" y="179"/>
                    </a:lnTo>
                    <a:lnTo>
                      <a:pt x="350" y="233"/>
                    </a:lnTo>
                    <a:lnTo>
                      <a:pt x="371" y="290"/>
                    </a:lnTo>
                    <a:lnTo>
                      <a:pt x="393" y="352"/>
                    </a:lnTo>
                    <a:lnTo>
                      <a:pt x="412" y="417"/>
                    </a:lnTo>
                    <a:lnTo>
                      <a:pt x="428" y="490"/>
                    </a:lnTo>
                    <a:lnTo>
                      <a:pt x="444" y="566"/>
                    </a:lnTo>
                    <a:lnTo>
                      <a:pt x="458" y="647"/>
                    </a:lnTo>
                    <a:lnTo>
                      <a:pt x="469" y="733"/>
                    </a:lnTo>
                    <a:lnTo>
                      <a:pt x="477" y="826"/>
                    </a:lnTo>
                    <a:lnTo>
                      <a:pt x="486" y="926"/>
                    </a:lnTo>
                    <a:lnTo>
                      <a:pt x="488" y="1029"/>
                    </a:lnTo>
                    <a:lnTo>
                      <a:pt x="491" y="1140"/>
                    </a:lnTo>
                    <a:lnTo>
                      <a:pt x="488" y="1262"/>
                    </a:lnTo>
                    <a:lnTo>
                      <a:pt x="482" y="1391"/>
                    </a:lnTo>
                    <a:lnTo>
                      <a:pt x="469" y="1299"/>
                    </a:lnTo>
                    <a:lnTo>
                      <a:pt x="442" y="1170"/>
                    </a:lnTo>
                    <a:lnTo>
                      <a:pt x="425" y="1093"/>
                    </a:lnTo>
                    <a:lnTo>
                      <a:pt x="404" y="1010"/>
                    </a:lnTo>
                    <a:lnTo>
                      <a:pt x="380" y="923"/>
                    </a:lnTo>
                    <a:lnTo>
                      <a:pt x="352" y="834"/>
                    </a:lnTo>
                    <a:lnTo>
                      <a:pt x="322" y="747"/>
                    </a:lnTo>
                    <a:lnTo>
                      <a:pt x="290" y="660"/>
                    </a:lnTo>
                    <a:lnTo>
                      <a:pt x="252" y="577"/>
                    </a:lnTo>
                    <a:lnTo>
                      <a:pt x="211" y="490"/>
                    </a:lnTo>
                    <a:lnTo>
                      <a:pt x="168" y="408"/>
                    </a:lnTo>
                    <a:lnTo>
                      <a:pt x="119" y="328"/>
                    </a:lnTo>
                    <a:lnTo>
                      <a:pt x="92" y="290"/>
                    </a:lnTo>
                    <a:lnTo>
                      <a:pt x="65" y="252"/>
                    </a:lnTo>
                    <a:lnTo>
                      <a:pt x="35" y="217"/>
                    </a:lnTo>
                    <a:lnTo>
                      <a:pt x="5" y="182"/>
                    </a:lnTo>
                    <a:lnTo>
                      <a:pt x="0" y="187"/>
                    </a:lnTo>
                    <a:lnTo>
                      <a:pt x="30" y="222"/>
                    </a:lnTo>
                    <a:lnTo>
                      <a:pt x="57" y="257"/>
                    </a:lnTo>
                    <a:lnTo>
                      <a:pt x="111" y="333"/>
                    </a:lnTo>
                    <a:lnTo>
                      <a:pt x="160" y="412"/>
                    </a:lnTo>
                    <a:lnTo>
                      <a:pt x="206" y="495"/>
                    </a:lnTo>
                    <a:lnTo>
                      <a:pt x="247" y="579"/>
                    </a:lnTo>
                    <a:lnTo>
                      <a:pt x="282" y="664"/>
                    </a:lnTo>
                    <a:lnTo>
                      <a:pt x="314" y="749"/>
                    </a:lnTo>
                    <a:lnTo>
                      <a:pt x="345" y="836"/>
                    </a:lnTo>
                    <a:lnTo>
                      <a:pt x="380" y="953"/>
                    </a:lnTo>
                    <a:lnTo>
                      <a:pt x="409" y="1064"/>
                    </a:lnTo>
                    <a:lnTo>
                      <a:pt x="434" y="1167"/>
                    </a:lnTo>
                    <a:lnTo>
                      <a:pt x="453" y="1257"/>
                    </a:lnTo>
                    <a:lnTo>
                      <a:pt x="467" y="1330"/>
                    </a:lnTo>
                    <a:lnTo>
                      <a:pt x="474" y="1386"/>
                    </a:lnTo>
                    <a:lnTo>
                      <a:pt x="479" y="1434"/>
                    </a:lnTo>
                    <a:lnTo>
                      <a:pt x="486" y="1440"/>
                    </a:lnTo>
                    <a:lnTo>
                      <a:pt x="488" y="1434"/>
                    </a:lnTo>
                    <a:lnTo>
                      <a:pt x="496" y="1283"/>
                    </a:lnTo>
                    <a:lnTo>
                      <a:pt x="498" y="1140"/>
                    </a:lnTo>
                    <a:lnTo>
                      <a:pt x="496" y="1029"/>
                    </a:lnTo>
                    <a:lnTo>
                      <a:pt x="493" y="923"/>
                    </a:lnTo>
                    <a:lnTo>
                      <a:pt x="486" y="826"/>
                    </a:lnTo>
                    <a:lnTo>
                      <a:pt x="477" y="733"/>
                    </a:lnTo>
                    <a:lnTo>
                      <a:pt x="467" y="647"/>
                    </a:lnTo>
                    <a:lnTo>
                      <a:pt x="450" y="563"/>
                    </a:lnTo>
                    <a:lnTo>
                      <a:pt x="437" y="487"/>
                    </a:lnTo>
                    <a:lnTo>
                      <a:pt x="418" y="417"/>
                    </a:lnTo>
                    <a:lnTo>
                      <a:pt x="399" y="349"/>
                    </a:lnTo>
                    <a:lnTo>
                      <a:pt x="380" y="287"/>
                    </a:lnTo>
                    <a:lnTo>
                      <a:pt x="357" y="227"/>
                    </a:lnTo>
                    <a:lnTo>
                      <a:pt x="336" y="175"/>
                    </a:lnTo>
                    <a:lnTo>
                      <a:pt x="312" y="125"/>
                    </a:lnTo>
                    <a:lnTo>
                      <a:pt x="287" y="81"/>
                    </a:lnTo>
                    <a:lnTo>
                      <a:pt x="263" y="38"/>
                    </a:lnTo>
                    <a:lnTo>
                      <a:pt x="23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731"/>
              <p:cNvSpPr>
                <a:spLocks/>
              </p:cNvSpPr>
              <p:nvPr/>
            </p:nvSpPr>
            <p:spPr bwMode="auto">
              <a:xfrm>
                <a:off x="2528" y="1975"/>
                <a:ext cx="17" cy="11"/>
              </a:xfrm>
              <a:custGeom>
                <a:avLst/>
                <a:gdLst>
                  <a:gd name="T0" fmla="*/ 282 w 284"/>
                  <a:gd name="T1" fmla="*/ 0 h 188"/>
                  <a:gd name="T2" fmla="*/ 277 w 284"/>
                  <a:gd name="T3" fmla="*/ 0 h 188"/>
                  <a:gd name="T4" fmla="*/ 190 w 284"/>
                  <a:gd name="T5" fmla="*/ 61 h 188"/>
                  <a:gd name="T6" fmla="*/ 113 w 284"/>
                  <a:gd name="T7" fmla="*/ 112 h 188"/>
                  <a:gd name="T8" fmla="*/ 3 w 284"/>
                  <a:gd name="T9" fmla="*/ 182 h 188"/>
                  <a:gd name="T10" fmla="*/ 0 w 284"/>
                  <a:gd name="T11" fmla="*/ 185 h 188"/>
                  <a:gd name="T12" fmla="*/ 3 w 284"/>
                  <a:gd name="T13" fmla="*/ 188 h 188"/>
                  <a:gd name="T14" fmla="*/ 117 w 284"/>
                  <a:gd name="T15" fmla="*/ 117 h 188"/>
                  <a:gd name="T16" fmla="*/ 195 w 284"/>
                  <a:gd name="T17" fmla="*/ 63 h 188"/>
                  <a:gd name="T18" fmla="*/ 284 w 284"/>
                  <a:gd name="T19" fmla="*/ 3 h 188"/>
                  <a:gd name="T20" fmla="*/ 282 w 284"/>
                  <a:gd name="T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88">
                    <a:moveTo>
                      <a:pt x="282" y="0"/>
                    </a:moveTo>
                    <a:lnTo>
                      <a:pt x="277" y="0"/>
                    </a:lnTo>
                    <a:lnTo>
                      <a:pt x="190" y="61"/>
                    </a:lnTo>
                    <a:lnTo>
                      <a:pt x="113" y="112"/>
                    </a:lnTo>
                    <a:lnTo>
                      <a:pt x="3" y="182"/>
                    </a:lnTo>
                    <a:lnTo>
                      <a:pt x="0" y="185"/>
                    </a:lnTo>
                    <a:lnTo>
                      <a:pt x="3" y="188"/>
                    </a:lnTo>
                    <a:lnTo>
                      <a:pt x="117" y="117"/>
                    </a:lnTo>
                    <a:lnTo>
                      <a:pt x="195" y="63"/>
                    </a:lnTo>
                    <a:lnTo>
                      <a:pt x="284" y="3"/>
                    </a:lnTo>
                    <a:lnTo>
                      <a:pt x="28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732"/>
              <p:cNvSpPr>
                <a:spLocks/>
              </p:cNvSpPr>
              <p:nvPr/>
            </p:nvSpPr>
            <p:spPr bwMode="auto">
              <a:xfrm>
                <a:off x="2831" y="2007"/>
                <a:ext cx="27" cy="108"/>
              </a:xfrm>
              <a:custGeom>
                <a:avLst/>
                <a:gdLst>
                  <a:gd name="T0" fmla="*/ 268 w 433"/>
                  <a:gd name="T1" fmla="*/ 0 h 1725"/>
                  <a:gd name="T2" fmla="*/ 210 w 433"/>
                  <a:gd name="T3" fmla="*/ 8 h 1725"/>
                  <a:gd name="T4" fmla="*/ 156 w 433"/>
                  <a:gd name="T5" fmla="*/ 11 h 1725"/>
                  <a:gd name="T6" fmla="*/ 99 w 433"/>
                  <a:gd name="T7" fmla="*/ 13 h 1725"/>
                  <a:gd name="T8" fmla="*/ 45 w 433"/>
                  <a:gd name="T9" fmla="*/ 16 h 1725"/>
                  <a:gd name="T10" fmla="*/ 0 w 433"/>
                  <a:gd name="T11" fmla="*/ 16 h 1725"/>
                  <a:gd name="T12" fmla="*/ 40 w 433"/>
                  <a:gd name="T13" fmla="*/ 111 h 1725"/>
                  <a:gd name="T14" fmla="*/ 78 w 433"/>
                  <a:gd name="T15" fmla="*/ 208 h 1725"/>
                  <a:gd name="T16" fmla="*/ 110 w 433"/>
                  <a:gd name="T17" fmla="*/ 303 h 1725"/>
                  <a:gd name="T18" fmla="*/ 139 w 433"/>
                  <a:gd name="T19" fmla="*/ 401 h 1725"/>
                  <a:gd name="T20" fmla="*/ 164 w 433"/>
                  <a:gd name="T21" fmla="*/ 495 h 1725"/>
                  <a:gd name="T22" fmla="*/ 189 w 433"/>
                  <a:gd name="T23" fmla="*/ 590 h 1725"/>
                  <a:gd name="T24" fmla="*/ 207 w 433"/>
                  <a:gd name="T25" fmla="*/ 683 h 1725"/>
                  <a:gd name="T26" fmla="*/ 224 w 433"/>
                  <a:gd name="T27" fmla="*/ 775 h 1725"/>
                  <a:gd name="T28" fmla="*/ 238 w 433"/>
                  <a:gd name="T29" fmla="*/ 864 h 1725"/>
                  <a:gd name="T30" fmla="*/ 249 w 433"/>
                  <a:gd name="T31" fmla="*/ 950 h 1725"/>
                  <a:gd name="T32" fmla="*/ 256 w 433"/>
                  <a:gd name="T33" fmla="*/ 1034 h 1725"/>
                  <a:gd name="T34" fmla="*/ 265 w 433"/>
                  <a:gd name="T35" fmla="*/ 1116 h 1725"/>
                  <a:gd name="T36" fmla="*/ 273 w 433"/>
                  <a:gd name="T37" fmla="*/ 1267 h 1725"/>
                  <a:gd name="T38" fmla="*/ 275 w 433"/>
                  <a:gd name="T39" fmla="*/ 1405 h 1725"/>
                  <a:gd name="T40" fmla="*/ 273 w 433"/>
                  <a:gd name="T41" fmla="*/ 1514 h 1725"/>
                  <a:gd name="T42" fmla="*/ 270 w 433"/>
                  <a:gd name="T43" fmla="*/ 1603 h 1725"/>
                  <a:gd name="T44" fmla="*/ 265 w 433"/>
                  <a:gd name="T45" fmla="*/ 1673 h 1725"/>
                  <a:gd name="T46" fmla="*/ 262 w 433"/>
                  <a:gd name="T47" fmla="*/ 1725 h 1725"/>
                  <a:gd name="T48" fmla="*/ 303 w 433"/>
                  <a:gd name="T49" fmla="*/ 1611 h 1725"/>
                  <a:gd name="T50" fmla="*/ 341 w 433"/>
                  <a:gd name="T51" fmla="*/ 1497 h 1725"/>
                  <a:gd name="T52" fmla="*/ 371 w 433"/>
                  <a:gd name="T53" fmla="*/ 1386 h 1725"/>
                  <a:gd name="T54" fmla="*/ 392 w 433"/>
                  <a:gd name="T55" fmla="*/ 1278 h 1725"/>
                  <a:gd name="T56" fmla="*/ 411 w 433"/>
                  <a:gd name="T57" fmla="*/ 1172 h 1725"/>
                  <a:gd name="T58" fmla="*/ 425 w 433"/>
                  <a:gd name="T59" fmla="*/ 1067 h 1725"/>
                  <a:gd name="T60" fmla="*/ 430 w 433"/>
                  <a:gd name="T61" fmla="*/ 964 h 1725"/>
                  <a:gd name="T62" fmla="*/ 433 w 433"/>
                  <a:gd name="T63" fmla="*/ 860 h 1725"/>
                  <a:gd name="T64" fmla="*/ 433 w 433"/>
                  <a:gd name="T65" fmla="*/ 801 h 1725"/>
                  <a:gd name="T66" fmla="*/ 430 w 433"/>
                  <a:gd name="T67" fmla="*/ 742 h 1725"/>
                  <a:gd name="T68" fmla="*/ 419 w 433"/>
                  <a:gd name="T69" fmla="*/ 625 h 1725"/>
                  <a:gd name="T70" fmla="*/ 406 w 433"/>
                  <a:gd name="T71" fmla="*/ 512 h 1725"/>
                  <a:gd name="T72" fmla="*/ 386 w 433"/>
                  <a:gd name="T73" fmla="*/ 401 h 1725"/>
                  <a:gd name="T74" fmla="*/ 362 w 433"/>
                  <a:gd name="T75" fmla="*/ 295 h 1725"/>
                  <a:gd name="T76" fmla="*/ 332 w 433"/>
                  <a:gd name="T77" fmla="*/ 192 h 1725"/>
                  <a:gd name="T78" fmla="*/ 300 w 433"/>
                  <a:gd name="T79" fmla="*/ 95 h 1725"/>
                  <a:gd name="T80" fmla="*/ 268 w 433"/>
                  <a:gd name="T8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3" h="1725">
                    <a:moveTo>
                      <a:pt x="268" y="0"/>
                    </a:moveTo>
                    <a:lnTo>
                      <a:pt x="210" y="8"/>
                    </a:lnTo>
                    <a:lnTo>
                      <a:pt x="156" y="11"/>
                    </a:lnTo>
                    <a:lnTo>
                      <a:pt x="99" y="13"/>
                    </a:lnTo>
                    <a:lnTo>
                      <a:pt x="45" y="16"/>
                    </a:lnTo>
                    <a:lnTo>
                      <a:pt x="0" y="16"/>
                    </a:lnTo>
                    <a:lnTo>
                      <a:pt x="40" y="111"/>
                    </a:lnTo>
                    <a:lnTo>
                      <a:pt x="78" y="208"/>
                    </a:lnTo>
                    <a:lnTo>
                      <a:pt x="110" y="303"/>
                    </a:lnTo>
                    <a:lnTo>
                      <a:pt x="139" y="401"/>
                    </a:lnTo>
                    <a:lnTo>
                      <a:pt x="164" y="495"/>
                    </a:lnTo>
                    <a:lnTo>
                      <a:pt x="189" y="590"/>
                    </a:lnTo>
                    <a:lnTo>
                      <a:pt x="207" y="683"/>
                    </a:lnTo>
                    <a:lnTo>
                      <a:pt x="224" y="775"/>
                    </a:lnTo>
                    <a:lnTo>
                      <a:pt x="238" y="864"/>
                    </a:lnTo>
                    <a:lnTo>
                      <a:pt x="249" y="950"/>
                    </a:lnTo>
                    <a:lnTo>
                      <a:pt x="256" y="1034"/>
                    </a:lnTo>
                    <a:lnTo>
                      <a:pt x="265" y="1116"/>
                    </a:lnTo>
                    <a:lnTo>
                      <a:pt x="273" y="1267"/>
                    </a:lnTo>
                    <a:lnTo>
                      <a:pt x="275" y="1405"/>
                    </a:lnTo>
                    <a:lnTo>
                      <a:pt x="273" y="1514"/>
                    </a:lnTo>
                    <a:lnTo>
                      <a:pt x="270" y="1603"/>
                    </a:lnTo>
                    <a:lnTo>
                      <a:pt x="265" y="1673"/>
                    </a:lnTo>
                    <a:lnTo>
                      <a:pt x="262" y="1725"/>
                    </a:lnTo>
                    <a:lnTo>
                      <a:pt x="303" y="1611"/>
                    </a:lnTo>
                    <a:lnTo>
                      <a:pt x="341" y="1497"/>
                    </a:lnTo>
                    <a:lnTo>
                      <a:pt x="371" y="1386"/>
                    </a:lnTo>
                    <a:lnTo>
                      <a:pt x="392" y="1278"/>
                    </a:lnTo>
                    <a:lnTo>
                      <a:pt x="411" y="1172"/>
                    </a:lnTo>
                    <a:lnTo>
                      <a:pt x="425" y="1067"/>
                    </a:lnTo>
                    <a:lnTo>
                      <a:pt x="430" y="964"/>
                    </a:lnTo>
                    <a:lnTo>
                      <a:pt x="433" y="860"/>
                    </a:lnTo>
                    <a:lnTo>
                      <a:pt x="433" y="801"/>
                    </a:lnTo>
                    <a:lnTo>
                      <a:pt x="430" y="742"/>
                    </a:lnTo>
                    <a:lnTo>
                      <a:pt x="419" y="625"/>
                    </a:lnTo>
                    <a:lnTo>
                      <a:pt x="406" y="512"/>
                    </a:lnTo>
                    <a:lnTo>
                      <a:pt x="386" y="401"/>
                    </a:lnTo>
                    <a:lnTo>
                      <a:pt x="362" y="295"/>
                    </a:lnTo>
                    <a:lnTo>
                      <a:pt x="332" y="192"/>
                    </a:lnTo>
                    <a:lnTo>
                      <a:pt x="300" y="95"/>
                    </a:lnTo>
                    <a:lnTo>
                      <a:pt x="26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Freeform 733"/>
              <p:cNvSpPr>
                <a:spLocks/>
              </p:cNvSpPr>
              <p:nvPr/>
            </p:nvSpPr>
            <p:spPr bwMode="auto">
              <a:xfrm>
                <a:off x="2830" y="2007"/>
                <a:ext cx="28" cy="110"/>
              </a:xfrm>
              <a:custGeom>
                <a:avLst/>
                <a:gdLst>
                  <a:gd name="T0" fmla="*/ 280 w 453"/>
                  <a:gd name="T1" fmla="*/ 0 h 1754"/>
                  <a:gd name="T2" fmla="*/ 344 w 453"/>
                  <a:gd name="T3" fmla="*/ 192 h 1754"/>
                  <a:gd name="T4" fmla="*/ 398 w 453"/>
                  <a:gd name="T5" fmla="*/ 401 h 1754"/>
                  <a:gd name="T6" fmla="*/ 431 w 453"/>
                  <a:gd name="T7" fmla="*/ 625 h 1754"/>
                  <a:gd name="T8" fmla="*/ 445 w 453"/>
                  <a:gd name="T9" fmla="*/ 801 h 1754"/>
                  <a:gd name="T10" fmla="*/ 442 w 453"/>
                  <a:gd name="T11" fmla="*/ 964 h 1754"/>
                  <a:gd name="T12" fmla="*/ 423 w 453"/>
                  <a:gd name="T13" fmla="*/ 1172 h 1754"/>
                  <a:gd name="T14" fmla="*/ 383 w 453"/>
                  <a:gd name="T15" fmla="*/ 1386 h 1754"/>
                  <a:gd name="T16" fmla="*/ 315 w 453"/>
                  <a:gd name="T17" fmla="*/ 1611 h 1754"/>
                  <a:gd name="T18" fmla="*/ 277 w 453"/>
                  <a:gd name="T19" fmla="*/ 1673 h 1754"/>
                  <a:gd name="T20" fmla="*/ 285 w 453"/>
                  <a:gd name="T21" fmla="*/ 1514 h 1754"/>
                  <a:gd name="T22" fmla="*/ 285 w 453"/>
                  <a:gd name="T23" fmla="*/ 1267 h 1754"/>
                  <a:gd name="T24" fmla="*/ 268 w 453"/>
                  <a:gd name="T25" fmla="*/ 1034 h 1754"/>
                  <a:gd name="T26" fmla="*/ 250 w 453"/>
                  <a:gd name="T27" fmla="*/ 864 h 1754"/>
                  <a:gd name="T28" fmla="*/ 219 w 453"/>
                  <a:gd name="T29" fmla="*/ 683 h 1754"/>
                  <a:gd name="T30" fmla="*/ 176 w 453"/>
                  <a:gd name="T31" fmla="*/ 495 h 1754"/>
                  <a:gd name="T32" fmla="*/ 122 w 453"/>
                  <a:gd name="T33" fmla="*/ 303 h 1754"/>
                  <a:gd name="T34" fmla="*/ 52 w 453"/>
                  <a:gd name="T35" fmla="*/ 111 h 1754"/>
                  <a:gd name="T36" fmla="*/ 0 w 453"/>
                  <a:gd name="T37" fmla="*/ 13 h 1754"/>
                  <a:gd name="T38" fmla="*/ 78 w 453"/>
                  <a:gd name="T39" fmla="*/ 206 h 1754"/>
                  <a:gd name="T40" fmla="*/ 144 w 453"/>
                  <a:gd name="T41" fmla="*/ 398 h 1754"/>
                  <a:gd name="T42" fmla="*/ 193 w 453"/>
                  <a:gd name="T43" fmla="*/ 587 h 1754"/>
                  <a:gd name="T44" fmla="*/ 228 w 453"/>
                  <a:gd name="T45" fmla="*/ 775 h 1754"/>
                  <a:gd name="T46" fmla="*/ 252 w 453"/>
                  <a:gd name="T47" fmla="*/ 950 h 1754"/>
                  <a:gd name="T48" fmla="*/ 268 w 453"/>
                  <a:gd name="T49" fmla="*/ 1116 h 1754"/>
                  <a:gd name="T50" fmla="*/ 280 w 453"/>
                  <a:gd name="T51" fmla="*/ 1405 h 1754"/>
                  <a:gd name="T52" fmla="*/ 271 w 453"/>
                  <a:gd name="T53" fmla="*/ 1657 h 1754"/>
                  <a:gd name="T54" fmla="*/ 263 w 453"/>
                  <a:gd name="T55" fmla="*/ 1749 h 1754"/>
                  <a:gd name="T56" fmla="*/ 268 w 453"/>
                  <a:gd name="T57" fmla="*/ 1752 h 1754"/>
                  <a:gd name="T58" fmla="*/ 353 w 453"/>
                  <a:gd name="T59" fmla="*/ 1519 h 1754"/>
                  <a:gd name="T60" fmla="*/ 409 w 453"/>
                  <a:gd name="T61" fmla="*/ 1291 h 1754"/>
                  <a:gd name="T62" fmla="*/ 442 w 453"/>
                  <a:gd name="T63" fmla="*/ 1072 h 1754"/>
                  <a:gd name="T64" fmla="*/ 453 w 453"/>
                  <a:gd name="T65" fmla="*/ 860 h 1754"/>
                  <a:gd name="T66" fmla="*/ 450 w 453"/>
                  <a:gd name="T67" fmla="*/ 742 h 1754"/>
                  <a:gd name="T68" fmla="*/ 426 w 453"/>
                  <a:gd name="T69" fmla="*/ 512 h 1754"/>
                  <a:gd name="T70" fmla="*/ 379 w 453"/>
                  <a:gd name="T71" fmla="*/ 295 h 1754"/>
                  <a:gd name="T72" fmla="*/ 320 w 453"/>
                  <a:gd name="T73" fmla="*/ 92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3" h="1754">
                    <a:moveTo>
                      <a:pt x="287" y="0"/>
                    </a:moveTo>
                    <a:lnTo>
                      <a:pt x="280" y="0"/>
                    </a:lnTo>
                    <a:lnTo>
                      <a:pt x="312" y="95"/>
                    </a:lnTo>
                    <a:lnTo>
                      <a:pt x="344" y="192"/>
                    </a:lnTo>
                    <a:lnTo>
                      <a:pt x="374" y="295"/>
                    </a:lnTo>
                    <a:lnTo>
                      <a:pt x="398" y="401"/>
                    </a:lnTo>
                    <a:lnTo>
                      <a:pt x="418" y="512"/>
                    </a:lnTo>
                    <a:lnTo>
                      <a:pt x="431" y="625"/>
                    </a:lnTo>
                    <a:lnTo>
                      <a:pt x="442" y="742"/>
                    </a:lnTo>
                    <a:lnTo>
                      <a:pt x="445" y="801"/>
                    </a:lnTo>
                    <a:lnTo>
                      <a:pt x="445" y="860"/>
                    </a:lnTo>
                    <a:lnTo>
                      <a:pt x="442" y="964"/>
                    </a:lnTo>
                    <a:lnTo>
                      <a:pt x="437" y="1067"/>
                    </a:lnTo>
                    <a:lnTo>
                      <a:pt x="423" y="1172"/>
                    </a:lnTo>
                    <a:lnTo>
                      <a:pt x="404" y="1278"/>
                    </a:lnTo>
                    <a:lnTo>
                      <a:pt x="383" y="1386"/>
                    </a:lnTo>
                    <a:lnTo>
                      <a:pt x="353" y="1497"/>
                    </a:lnTo>
                    <a:lnTo>
                      <a:pt x="315" y="1611"/>
                    </a:lnTo>
                    <a:lnTo>
                      <a:pt x="274" y="1725"/>
                    </a:lnTo>
                    <a:lnTo>
                      <a:pt x="277" y="1673"/>
                    </a:lnTo>
                    <a:lnTo>
                      <a:pt x="282" y="1603"/>
                    </a:lnTo>
                    <a:lnTo>
                      <a:pt x="285" y="1514"/>
                    </a:lnTo>
                    <a:lnTo>
                      <a:pt x="287" y="1405"/>
                    </a:lnTo>
                    <a:lnTo>
                      <a:pt x="285" y="1267"/>
                    </a:lnTo>
                    <a:lnTo>
                      <a:pt x="277" y="1116"/>
                    </a:lnTo>
                    <a:lnTo>
                      <a:pt x="268" y="1034"/>
                    </a:lnTo>
                    <a:lnTo>
                      <a:pt x="261" y="950"/>
                    </a:lnTo>
                    <a:lnTo>
                      <a:pt x="250" y="864"/>
                    </a:lnTo>
                    <a:lnTo>
                      <a:pt x="236" y="775"/>
                    </a:lnTo>
                    <a:lnTo>
                      <a:pt x="219" y="683"/>
                    </a:lnTo>
                    <a:lnTo>
                      <a:pt x="201" y="590"/>
                    </a:lnTo>
                    <a:lnTo>
                      <a:pt x="176" y="495"/>
                    </a:lnTo>
                    <a:lnTo>
                      <a:pt x="151" y="401"/>
                    </a:lnTo>
                    <a:lnTo>
                      <a:pt x="122" y="303"/>
                    </a:lnTo>
                    <a:lnTo>
                      <a:pt x="90" y="208"/>
                    </a:lnTo>
                    <a:lnTo>
                      <a:pt x="52" y="111"/>
                    </a:lnTo>
                    <a:lnTo>
                      <a:pt x="12" y="16"/>
                    </a:lnTo>
                    <a:lnTo>
                      <a:pt x="0" y="13"/>
                    </a:lnTo>
                    <a:lnTo>
                      <a:pt x="43" y="111"/>
                    </a:lnTo>
                    <a:lnTo>
                      <a:pt x="78" y="206"/>
                    </a:lnTo>
                    <a:lnTo>
                      <a:pt x="114" y="303"/>
                    </a:lnTo>
                    <a:lnTo>
                      <a:pt x="144" y="398"/>
                    </a:lnTo>
                    <a:lnTo>
                      <a:pt x="168" y="495"/>
                    </a:lnTo>
                    <a:lnTo>
                      <a:pt x="193" y="587"/>
                    </a:lnTo>
                    <a:lnTo>
                      <a:pt x="212" y="683"/>
                    </a:lnTo>
                    <a:lnTo>
                      <a:pt x="228" y="775"/>
                    </a:lnTo>
                    <a:lnTo>
                      <a:pt x="242" y="864"/>
                    </a:lnTo>
                    <a:lnTo>
                      <a:pt x="252" y="950"/>
                    </a:lnTo>
                    <a:lnTo>
                      <a:pt x="261" y="1034"/>
                    </a:lnTo>
                    <a:lnTo>
                      <a:pt x="268" y="1116"/>
                    </a:lnTo>
                    <a:lnTo>
                      <a:pt x="277" y="1267"/>
                    </a:lnTo>
                    <a:lnTo>
                      <a:pt x="280" y="1405"/>
                    </a:lnTo>
                    <a:lnTo>
                      <a:pt x="277" y="1549"/>
                    </a:lnTo>
                    <a:lnTo>
                      <a:pt x="271" y="1657"/>
                    </a:lnTo>
                    <a:lnTo>
                      <a:pt x="266" y="1728"/>
                    </a:lnTo>
                    <a:lnTo>
                      <a:pt x="263" y="1749"/>
                    </a:lnTo>
                    <a:lnTo>
                      <a:pt x="266" y="1754"/>
                    </a:lnTo>
                    <a:lnTo>
                      <a:pt x="268" y="1752"/>
                    </a:lnTo>
                    <a:lnTo>
                      <a:pt x="315" y="1636"/>
                    </a:lnTo>
                    <a:lnTo>
                      <a:pt x="353" y="1519"/>
                    </a:lnTo>
                    <a:lnTo>
                      <a:pt x="385" y="1405"/>
                    </a:lnTo>
                    <a:lnTo>
                      <a:pt x="409" y="1291"/>
                    </a:lnTo>
                    <a:lnTo>
                      <a:pt x="428" y="1183"/>
                    </a:lnTo>
                    <a:lnTo>
                      <a:pt x="442" y="1072"/>
                    </a:lnTo>
                    <a:lnTo>
                      <a:pt x="450" y="966"/>
                    </a:lnTo>
                    <a:lnTo>
                      <a:pt x="453" y="860"/>
                    </a:lnTo>
                    <a:lnTo>
                      <a:pt x="453" y="801"/>
                    </a:lnTo>
                    <a:lnTo>
                      <a:pt x="450" y="742"/>
                    </a:lnTo>
                    <a:lnTo>
                      <a:pt x="440" y="625"/>
                    </a:lnTo>
                    <a:lnTo>
                      <a:pt x="426" y="512"/>
                    </a:lnTo>
                    <a:lnTo>
                      <a:pt x="404" y="401"/>
                    </a:lnTo>
                    <a:lnTo>
                      <a:pt x="379" y="295"/>
                    </a:lnTo>
                    <a:lnTo>
                      <a:pt x="353" y="192"/>
                    </a:lnTo>
                    <a:lnTo>
                      <a:pt x="320" y="92"/>
                    </a:lnTo>
                    <a:lnTo>
                      <a:pt x="28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Freeform 734"/>
              <p:cNvSpPr>
                <a:spLocks/>
              </p:cNvSpPr>
              <p:nvPr/>
            </p:nvSpPr>
            <p:spPr bwMode="auto">
              <a:xfrm>
                <a:off x="2795" y="1960"/>
                <a:ext cx="28" cy="3"/>
              </a:xfrm>
              <a:custGeom>
                <a:avLst/>
                <a:gdLst>
                  <a:gd name="T0" fmla="*/ 2 w 441"/>
                  <a:gd name="T1" fmla="*/ 0 h 43"/>
                  <a:gd name="T2" fmla="*/ 0 w 441"/>
                  <a:gd name="T3" fmla="*/ 3 h 43"/>
                  <a:gd name="T4" fmla="*/ 217 w 441"/>
                  <a:gd name="T5" fmla="*/ 27 h 43"/>
                  <a:gd name="T6" fmla="*/ 331 w 441"/>
                  <a:gd name="T7" fmla="*/ 35 h 43"/>
                  <a:gd name="T8" fmla="*/ 441 w 441"/>
                  <a:gd name="T9" fmla="*/ 43 h 43"/>
                  <a:gd name="T10" fmla="*/ 441 w 441"/>
                  <a:gd name="T11" fmla="*/ 41 h 43"/>
                  <a:gd name="T12" fmla="*/ 436 w 441"/>
                  <a:gd name="T13" fmla="*/ 41 h 43"/>
                  <a:gd name="T14" fmla="*/ 217 w 441"/>
                  <a:gd name="T15" fmla="*/ 22 h 43"/>
                  <a:gd name="T16" fmla="*/ 2 w 441"/>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1" h="43">
                    <a:moveTo>
                      <a:pt x="2" y="0"/>
                    </a:moveTo>
                    <a:lnTo>
                      <a:pt x="0" y="3"/>
                    </a:lnTo>
                    <a:lnTo>
                      <a:pt x="217" y="27"/>
                    </a:lnTo>
                    <a:lnTo>
                      <a:pt x="331" y="35"/>
                    </a:lnTo>
                    <a:lnTo>
                      <a:pt x="441" y="43"/>
                    </a:lnTo>
                    <a:lnTo>
                      <a:pt x="441" y="41"/>
                    </a:lnTo>
                    <a:lnTo>
                      <a:pt x="436" y="41"/>
                    </a:lnTo>
                    <a:lnTo>
                      <a:pt x="217" y="22"/>
                    </a:lnTo>
                    <a:lnTo>
                      <a:pt x="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Freeform 735"/>
              <p:cNvSpPr>
                <a:spLocks/>
              </p:cNvSpPr>
              <p:nvPr/>
            </p:nvSpPr>
            <p:spPr bwMode="auto">
              <a:xfrm>
                <a:off x="2513" y="2016"/>
                <a:ext cx="14" cy="30"/>
              </a:xfrm>
              <a:custGeom>
                <a:avLst/>
                <a:gdLst>
                  <a:gd name="T0" fmla="*/ 109 w 236"/>
                  <a:gd name="T1" fmla="*/ 0 h 480"/>
                  <a:gd name="T2" fmla="*/ 0 w 236"/>
                  <a:gd name="T3" fmla="*/ 93 h 480"/>
                  <a:gd name="T4" fmla="*/ 49 w 236"/>
                  <a:gd name="T5" fmla="*/ 153 h 480"/>
                  <a:gd name="T6" fmla="*/ 93 w 236"/>
                  <a:gd name="T7" fmla="*/ 209 h 480"/>
                  <a:gd name="T8" fmla="*/ 131 w 236"/>
                  <a:gd name="T9" fmla="*/ 266 h 480"/>
                  <a:gd name="T10" fmla="*/ 163 w 236"/>
                  <a:gd name="T11" fmla="*/ 320 h 480"/>
                  <a:gd name="T12" fmla="*/ 187 w 236"/>
                  <a:gd name="T13" fmla="*/ 372 h 480"/>
                  <a:gd name="T14" fmla="*/ 209 w 236"/>
                  <a:gd name="T15" fmla="*/ 415 h 480"/>
                  <a:gd name="T16" fmla="*/ 236 w 236"/>
                  <a:gd name="T17" fmla="*/ 480 h 480"/>
                  <a:gd name="T18" fmla="*/ 230 w 236"/>
                  <a:gd name="T19" fmla="*/ 409 h 480"/>
                  <a:gd name="T20" fmla="*/ 220 w 236"/>
                  <a:gd name="T21" fmla="*/ 345 h 480"/>
                  <a:gd name="T22" fmla="*/ 206 w 236"/>
                  <a:gd name="T23" fmla="*/ 280 h 480"/>
                  <a:gd name="T24" fmla="*/ 193 w 236"/>
                  <a:gd name="T25" fmla="*/ 217 h 480"/>
                  <a:gd name="T26" fmla="*/ 174 w 236"/>
                  <a:gd name="T27" fmla="*/ 158 h 480"/>
                  <a:gd name="T28" fmla="*/ 152 w 236"/>
                  <a:gd name="T29" fmla="*/ 103 h 480"/>
                  <a:gd name="T30" fmla="*/ 131 w 236"/>
                  <a:gd name="T31" fmla="*/ 49 h 480"/>
                  <a:gd name="T32" fmla="*/ 109 w 236"/>
                  <a:gd name="T3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480">
                    <a:moveTo>
                      <a:pt x="109" y="0"/>
                    </a:moveTo>
                    <a:lnTo>
                      <a:pt x="0" y="93"/>
                    </a:lnTo>
                    <a:lnTo>
                      <a:pt x="49" y="153"/>
                    </a:lnTo>
                    <a:lnTo>
                      <a:pt x="93" y="209"/>
                    </a:lnTo>
                    <a:lnTo>
                      <a:pt x="131" y="266"/>
                    </a:lnTo>
                    <a:lnTo>
                      <a:pt x="163" y="320"/>
                    </a:lnTo>
                    <a:lnTo>
                      <a:pt x="187" y="372"/>
                    </a:lnTo>
                    <a:lnTo>
                      <a:pt x="209" y="415"/>
                    </a:lnTo>
                    <a:lnTo>
                      <a:pt x="236" y="480"/>
                    </a:lnTo>
                    <a:lnTo>
                      <a:pt x="230" y="409"/>
                    </a:lnTo>
                    <a:lnTo>
                      <a:pt x="220" y="345"/>
                    </a:lnTo>
                    <a:lnTo>
                      <a:pt x="206" y="280"/>
                    </a:lnTo>
                    <a:lnTo>
                      <a:pt x="193" y="217"/>
                    </a:lnTo>
                    <a:lnTo>
                      <a:pt x="174" y="158"/>
                    </a:lnTo>
                    <a:lnTo>
                      <a:pt x="152" y="103"/>
                    </a:lnTo>
                    <a:lnTo>
                      <a:pt x="131" y="49"/>
                    </a:lnTo>
                    <a:lnTo>
                      <a:pt x="10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Freeform 736"/>
              <p:cNvSpPr>
                <a:spLocks/>
              </p:cNvSpPr>
              <p:nvPr/>
            </p:nvSpPr>
            <p:spPr bwMode="auto">
              <a:xfrm>
                <a:off x="2493" y="1998"/>
                <a:ext cx="15" cy="10"/>
              </a:xfrm>
              <a:custGeom>
                <a:avLst/>
                <a:gdLst>
                  <a:gd name="T0" fmla="*/ 222 w 228"/>
                  <a:gd name="T1" fmla="*/ 0 h 163"/>
                  <a:gd name="T2" fmla="*/ 111 w 228"/>
                  <a:gd name="T3" fmla="*/ 78 h 163"/>
                  <a:gd name="T4" fmla="*/ 3 w 228"/>
                  <a:gd name="T5" fmla="*/ 158 h 163"/>
                  <a:gd name="T6" fmla="*/ 0 w 228"/>
                  <a:gd name="T7" fmla="*/ 163 h 163"/>
                  <a:gd name="T8" fmla="*/ 49 w 228"/>
                  <a:gd name="T9" fmla="*/ 127 h 163"/>
                  <a:gd name="T10" fmla="*/ 135 w 228"/>
                  <a:gd name="T11" fmla="*/ 63 h 163"/>
                  <a:gd name="T12" fmla="*/ 228 w 228"/>
                  <a:gd name="T13" fmla="*/ 3 h 163"/>
                  <a:gd name="T14" fmla="*/ 222 w 228"/>
                  <a:gd name="T15" fmla="*/ 0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163">
                    <a:moveTo>
                      <a:pt x="222" y="0"/>
                    </a:moveTo>
                    <a:lnTo>
                      <a:pt x="111" y="78"/>
                    </a:lnTo>
                    <a:lnTo>
                      <a:pt x="3" y="158"/>
                    </a:lnTo>
                    <a:lnTo>
                      <a:pt x="0" y="163"/>
                    </a:lnTo>
                    <a:lnTo>
                      <a:pt x="49" y="127"/>
                    </a:lnTo>
                    <a:lnTo>
                      <a:pt x="135" y="63"/>
                    </a:lnTo>
                    <a:lnTo>
                      <a:pt x="228" y="3"/>
                    </a:lnTo>
                    <a:lnTo>
                      <a:pt x="222"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Freeform 737"/>
              <p:cNvSpPr>
                <a:spLocks/>
              </p:cNvSpPr>
              <p:nvPr/>
            </p:nvSpPr>
            <p:spPr bwMode="auto">
              <a:xfrm>
                <a:off x="2512" y="2016"/>
                <a:ext cx="16" cy="32"/>
              </a:xfrm>
              <a:custGeom>
                <a:avLst/>
                <a:gdLst>
                  <a:gd name="T0" fmla="*/ 122 w 252"/>
                  <a:gd name="T1" fmla="*/ 0 h 520"/>
                  <a:gd name="T2" fmla="*/ 117 w 252"/>
                  <a:gd name="T3" fmla="*/ 5 h 520"/>
                  <a:gd name="T4" fmla="*/ 139 w 252"/>
                  <a:gd name="T5" fmla="*/ 54 h 520"/>
                  <a:gd name="T6" fmla="*/ 160 w 252"/>
                  <a:gd name="T7" fmla="*/ 108 h 520"/>
                  <a:gd name="T8" fmla="*/ 182 w 252"/>
                  <a:gd name="T9" fmla="*/ 163 h 520"/>
                  <a:gd name="T10" fmla="*/ 201 w 252"/>
                  <a:gd name="T11" fmla="*/ 222 h 520"/>
                  <a:gd name="T12" fmla="*/ 214 w 252"/>
                  <a:gd name="T13" fmla="*/ 285 h 520"/>
                  <a:gd name="T14" fmla="*/ 228 w 252"/>
                  <a:gd name="T15" fmla="*/ 350 h 520"/>
                  <a:gd name="T16" fmla="*/ 238 w 252"/>
                  <a:gd name="T17" fmla="*/ 414 h 520"/>
                  <a:gd name="T18" fmla="*/ 244 w 252"/>
                  <a:gd name="T19" fmla="*/ 485 h 520"/>
                  <a:gd name="T20" fmla="*/ 217 w 252"/>
                  <a:gd name="T21" fmla="*/ 420 h 520"/>
                  <a:gd name="T22" fmla="*/ 195 w 252"/>
                  <a:gd name="T23" fmla="*/ 377 h 520"/>
                  <a:gd name="T24" fmla="*/ 171 w 252"/>
                  <a:gd name="T25" fmla="*/ 325 h 520"/>
                  <a:gd name="T26" fmla="*/ 139 w 252"/>
                  <a:gd name="T27" fmla="*/ 271 h 520"/>
                  <a:gd name="T28" fmla="*/ 101 w 252"/>
                  <a:gd name="T29" fmla="*/ 214 h 520"/>
                  <a:gd name="T30" fmla="*/ 57 w 252"/>
                  <a:gd name="T31" fmla="*/ 158 h 520"/>
                  <a:gd name="T32" fmla="*/ 8 w 252"/>
                  <a:gd name="T33" fmla="*/ 98 h 520"/>
                  <a:gd name="T34" fmla="*/ 0 w 252"/>
                  <a:gd name="T35" fmla="*/ 103 h 520"/>
                  <a:gd name="T36" fmla="*/ 38 w 252"/>
                  <a:gd name="T37" fmla="*/ 146 h 520"/>
                  <a:gd name="T38" fmla="*/ 71 w 252"/>
                  <a:gd name="T39" fmla="*/ 188 h 520"/>
                  <a:gd name="T40" fmla="*/ 104 w 252"/>
                  <a:gd name="T41" fmla="*/ 231 h 520"/>
                  <a:gd name="T42" fmla="*/ 128 w 252"/>
                  <a:gd name="T43" fmla="*/ 271 h 520"/>
                  <a:gd name="T44" fmla="*/ 158 w 252"/>
                  <a:gd name="T45" fmla="*/ 320 h 520"/>
                  <a:gd name="T46" fmla="*/ 182 w 252"/>
                  <a:gd name="T47" fmla="*/ 365 h 520"/>
                  <a:gd name="T48" fmla="*/ 203 w 252"/>
                  <a:gd name="T49" fmla="*/ 409 h 520"/>
                  <a:gd name="T50" fmla="*/ 219 w 252"/>
                  <a:gd name="T51" fmla="*/ 445 h 520"/>
                  <a:gd name="T52" fmla="*/ 238 w 252"/>
                  <a:gd name="T53" fmla="*/ 496 h 520"/>
                  <a:gd name="T54" fmla="*/ 247 w 252"/>
                  <a:gd name="T55" fmla="*/ 518 h 520"/>
                  <a:gd name="T56" fmla="*/ 250 w 252"/>
                  <a:gd name="T57" fmla="*/ 520 h 520"/>
                  <a:gd name="T58" fmla="*/ 252 w 252"/>
                  <a:gd name="T59" fmla="*/ 515 h 520"/>
                  <a:gd name="T60" fmla="*/ 250 w 252"/>
                  <a:gd name="T61" fmla="*/ 438 h 520"/>
                  <a:gd name="T62" fmla="*/ 238 w 252"/>
                  <a:gd name="T63" fmla="*/ 365 h 520"/>
                  <a:gd name="T64" fmla="*/ 228 w 252"/>
                  <a:gd name="T65" fmla="*/ 298 h 520"/>
                  <a:gd name="T66" fmla="*/ 212 w 252"/>
                  <a:gd name="T67" fmla="*/ 231 h 520"/>
                  <a:gd name="T68" fmla="*/ 193 w 252"/>
                  <a:gd name="T69" fmla="*/ 168 h 520"/>
                  <a:gd name="T70" fmla="*/ 171 w 252"/>
                  <a:gd name="T71" fmla="*/ 108 h 520"/>
                  <a:gd name="T72" fmla="*/ 146 w 252"/>
                  <a:gd name="T73" fmla="*/ 54 h 520"/>
                  <a:gd name="T74" fmla="*/ 122 w 252"/>
                  <a:gd name="T75"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2" h="520">
                    <a:moveTo>
                      <a:pt x="122" y="0"/>
                    </a:moveTo>
                    <a:lnTo>
                      <a:pt x="117" y="5"/>
                    </a:lnTo>
                    <a:lnTo>
                      <a:pt x="139" y="54"/>
                    </a:lnTo>
                    <a:lnTo>
                      <a:pt x="160" y="108"/>
                    </a:lnTo>
                    <a:lnTo>
                      <a:pt x="182" y="163"/>
                    </a:lnTo>
                    <a:lnTo>
                      <a:pt x="201" y="222"/>
                    </a:lnTo>
                    <a:lnTo>
                      <a:pt x="214" y="285"/>
                    </a:lnTo>
                    <a:lnTo>
                      <a:pt x="228" y="350"/>
                    </a:lnTo>
                    <a:lnTo>
                      <a:pt x="238" y="414"/>
                    </a:lnTo>
                    <a:lnTo>
                      <a:pt x="244" y="485"/>
                    </a:lnTo>
                    <a:lnTo>
                      <a:pt x="217" y="420"/>
                    </a:lnTo>
                    <a:lnTo>
                      <a:pt x="195" y="377"/>
                    </a:lnTo>
                    <a:lnTo>
                      <a:pt x="171" y="325"/>
                    </a:lnTo>
                    <a:lnTo>
                      <a:pt x="139" y="271"/>
                    </a:lnTo>
                    <a:lnTo>
                      <a:pt x="101" y="214"/>
                    </a:lnTo>
                    <a:lnTo>
                      <a:pt x="57" y="158"/>
                    </a:lnTo>
                    <a:lnTo>
                      <a:pt x="8" y="98"/>
                    </a:lnTo>
                    <a:lnTo>
                      <a:pt x="0" y="103"/>
                    </a:lnTo>
                    <a:lnTo>
                      <a:pt x="38" y="146"/>
                    </a:lnTo>
                    <a:lnTo>
                      <a:pt x="71" y="188"/>
                    </a:lnTo>
                    <a:lnTo>
                      <a:pt x="104" y="231"/>
                    </a:lnTo>
                    <a:lnTo>
                      <a:pt x="128" y="271"/>
                    </a:lnTo>
                    <a:lnTo>
                      <a:pt x="158" y="320"/>
                    </a:lnTo>
                    <a:lnTo>
                      <a:pt x="182" y="365"/>
                    </a:lnTo>
                    <a:lnTo>
                      <a:pt x="203" y="409"/>
                    </a:lnTo>
                    <a:lnTo>
                      <a:pt x="219" y="445"/>
                    </a:lnTo>
                    <a:lnTo>
                      <a:pt x="238" y="496"/>
                    </a:lnTo>
                    <a:lnTo>
                      <a:pt x="247" y="518"/>
                    </a:lnTo>
                    <a:lnTo>
                      <a:pt x="250" y="520"/>
                    </a:lnTo>
                    <a:lnTo>
                      <a:pt x="252" y="515"/>
                    </a:lnTo>
                    <a:lnTo>
                      <a:pt x="250" y="438"/>
                    </a:lnTo>
                    <a:lnTo>
                      <a:pt x="238" y="365"/>
                    </a:lnTo>
                    <a:lnTo>
                      <a:pt x="228" y="298"/>
                    </a:lnTo>
                    <a:lnTo>
                      <a:pt x="212" y="231"/>
                    </a:lnTo>
                    <a:lnTo>
                      <a:pt x="193" y="168"/>
                    </a:lnTo>
                    <a:lnTo>
                      <a:pt x="171" y="108"/>
                    </a:lnTo>
                    <a:lnTo>
                      <a:pt x="146" y="54"/>
                    </a:lnTo>
                    <a:lnTo>
                      <a:pt x="12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Freeform 738"/>
              <p:cNvSpPr>
                <a:spLocks/>
              </p:cNvSpPr>
              <p:nvPr/>
            </p:nvSpPr>
            <p:spPr bwMode="auto">
              <a:xfrm>
                <a:off x="2493" y="2006"/>
                <a:ext cx="3" cy="2"/>
              </a:xfrm>
              <a:custGeom>
                <a:avLst/>
                <a:gdLst>
                  <a:gd name="T0" fmla="*/ 49 w 49"/>
                  <a:gd name="T1" fmla="*/ 0 h 36"/>
                  <a:gd name="T2" fmla="*/ 0 w 49"/>
                  <a:gd name="T3" fmla="*/ 36 h 36"/>
                  <a:gd name="T4" fmla="*/ 3 w 49"/>
                  <a:gd name="T5" fmla="*/ 36 h 36"/>
                  <a:gd name="T6" fmla="*/ 49 w 49"/>
                  <a:gd name="T7" fmla="*/ 0 h 36"/>
                </a:gdLst>
                <a:ahLst/>
                <a:cxnLst>
                  <a:cxn ang="0">
                    <a:pos x="T0" y="T1"/>
                  </a:cxn>
                  <a:cxn ang="0">
                    <a:pos x="T2" y="T3"/>
                  </a:cxn>
                  <a:cxn ang="0">
                    <a:pos x="T4" y="T5"/>
                  </a:cxn>
                  <a:cxn ang="0">
                    <a:pos x="T6" y="T7"/>
                  </a:cxn>
                </a:cxnLst>
                <a:rect l="0" t="0" r="r" b="b"/>
                <a:pathLst>
                  <a:path w="49" h="36">
                    <a:moveTo>
                      <a:pt x="49" y="0"/>
                    </a:moveTo>
                    <a:lnTo>
                      <a:pt x="0" y="36"/>
                    </a:lnTo>
                    <a:lnTo>
                      <a:pt x="3" y="36"/>
                    </a:lnTo>
                    <a:lnTo>
                      <a:pt x="4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Freeform 739"/>
              <p:cNvSpPr>
                <a:spLocks/>
              </p:cNvSpPr>
              <p:nvPr/>
            </p:nvSpPr>
            <p:spPr bwMode="auto">
              <a:xfrm>
                <a:off x="2648" y="1938"/>
                <a:ext cx="57" cy="73"/>
              </a:xfrm>
              <a:custGeom>
                <a:avLst/>
                <a:gdLst>
                  <a:gd name="T0" fmla="*/ 0 w 919"/>
                  <a:gd name="T1" fmla="*/ 0 h 1156"/>
                  <a:gd name="T2" fmla="*/ 57 w 919"/>
                  <a:gd name="T3" fmla="*/ 41 h 1156"/>
                  <a:gd name="T4" fmla="*/ 111 w 919"/>
                  <a:gd name="T5" fmla="*/ 85 h 1156"/>
                  <a:gd name="T6" fmla="*/ 163 w 919"/>
                  <a:gd name="T7" fmla="*/ 127 h 1156"/>
                  <a:gd name="T8" fmla="*/ 212 w 919"/>
                  <a:gd name="T9" fmla="*/ 174 h 1156"/>
                  <a:gd name="T10" fmla="*/ 306 w 919"/>
                  <a:gd name="T11" fmla="*/ 263 h 1156"/>
                  <a:gd name="T12" fmla="*/ 393 w 919"/>
                  <a:gd name="T13" fmla="*/ 353 h 1156"/>
                  <a:gd name="T14" fmla="*/ 472 w 919"/>
                  <a:gd name="T15" fmla="*/ 442 h 1156"/>
                  <a:gd name="T16" fmla="*/ 543 w 919"/>
                  <a:gd name="T17" fmla="*/ 531 h 1156"/>
                  <a:gd name="T18" fmla="*/ 610 w 919"/>
                  <a:gd name="T19" fmla="*/ 617 h 1156"/>
                  <a:gd name="T20" fmla="*/ 667 w 919"/>
                  <a:gd name="T21" fmla="*/ 704 h 1156"/>
                  <a:gd name="T22" fmla="*/ 719 w 919"/>
                  <a:gd name="T23" fmla="*/ 783 h 1156"/>
                  <a:gd name="T24" fmla="*/ 764 w 919"/>
                  <a:gd name="T25" fmla="*/ 859 h 1156"/>
                  <a:gd name="T26" fmla="*/ 805 w 919"/>
                  <a:gd name="T27" fmla="*/ 929 h 1156"/>
                  <a:gd name="T28" fmla="*/ 837 w 919"/>
                  <a:gd name="T29" fmla="*/ 991 h 1156"/>
                  <a:gd name="T30" fmla="*/ 889 w 919"/>
                  <a:gd name="T31" fmla="*/ 1092 h 1156"/>
                  <a:gd name="T32" fmla="*/ 916 w 919"/>
                  <a:gd name="T33" fmla="*/ 1156 h 1156"/>
                  <a:gd name="T34" fmla="*/ 919 w 919"/>
                  <a:gd name="T35" fmla="*/ 1085 h 1156"/>
                  <a:gd name="T36" fmla="*/ 916 w 919"/>
                  <a:gd name="T37" fmla="*/ 1016 h 1156"/>
                  <a:gd name="T38" fmla="*/ 914 w 919"/>
                  <a:gd name="T39" fmla="*/ 948 h 1156"/>
                  <a:gd name="T40" fmla="*/ 910 w 919"/>
                  <a:gd name="T41" fmla="*/ 883 h 1156"/>
                  <a:gd name="T42" fmla="*/ 903 w 919"/>
                  <a:gd name="T43" fmla="*/ 821 h 1156"/>
                  <a:gd name="T44" fmla="*/ 894 w 919"/>
                  <a:gd name="T45" fmla="*/ 761 h 1156"/>
                  <a:gd name="T46" fmla="*/ 886 w 919"/>
                  <a:gd name="T47" fmla="*/ 701 h 1156"/>
                  <a:gd name="T48" fmla="*/ 875 w 919"/>
                  <a:gd name="T49" fmla="*/ 647 h 1156"/>
                  <a:gd name="T50" fmla="*/ 865 w 919"/>
                  <a:gd name="T51" fmla="*/ 593 h 1156"/>
                  <a:gd name="T52" fmla="*/ 851 w 919"/>
                  <a:gd name="T53" fmla="*/ 544 h 1156"/>
                  <a:gd name="T54" fmla="*/ 837 w 919"/>
                  <a:gd name="T55" fmla="*/ 496 h 1156"/>
                  <a:gd name="T56" fmla="*/ 821 w 919"/>
                  <a:gd name="T57" fmla="*/ 447 h 1156"/>
                  <a:gd name="T58" fmla="*/ 805 w 919"/>
                  <a:gd name="T59" fmla="*/ 404 h 1156"/>
                  <a:gd name="T60" fmla="*/ 769 w 919"/>
                  <a:gd name="T61" fmla="*/ 320 h 1156"/>
                  <a:gd name="T62" fmla="*/ 729 w 919"/>
                  <a:gd name="T63" fmla="*/ 247 h 1156"/>
                  <a:gd name="T64" fmla="*/ 642 w 919"/>
                  <a:gd name="T65" fmla="*/ 207 h 1156"/>
                  <a:gd name="T66" fmla="*/ 555 w 919"/>
                  <a:gd name="T67" fmla="*/ 168 h 1156"/>
                  <a:gd name="T68" fmla="*/ 463 w 919"/>
                  <a:gd name="T69" fmla="*/ 130 h 1156"/>
                  <a:gd name="T70" fmla="*/ 374 w 919"/>
                  <a:gd name="T71" fmla="*/ 98 h 1156"/>
                  <a:gd name="T72" fmla="*/ 282 w 919"/>
                  <a:gd name="T73" fmla="*/ 68 h 1156"/>
                  <a:gd name="T74" fmla="*/ 187 w 919"/>
                  <a:gd name="T75" fmla="*/ 41 h 1156"/>
                  <a:gd name="T76" fmla="*/ 95 w 919"/>
                  <a:gd name="T77" fmla="*/ 17 h 1156"/>
                  <a:gd name="T78" fmla="*/ 0 w 919"/>
                  <a:gd name="T79" fmla="*/ 0 h 1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19" h="1156">
                    <a:moveTo>
                      <a:pt x="0" y="0"/>
                    </a:moveTo>
                    <a:lnTo>
                      <a:pt x="57" y="41"/>
                    </a:lnTo>
                    <a:lnTo>
                      <a:pt x="111" y="85"/>
                    </a:lnTo>
                    <a:lnTo>
                      <a:pt x="163" y="127"/>
                    </a:lnTo>
                    <a:lnTo>
                      <a:pt x="212" y="174"/>
                    </a:lnTo>
                    <a:lnTo>
                      <a:pt x="306" y="263"/>
                    </a:lnTo>
                    <a:lnTo>
                      <a:pt x="393" y="353"/>
                    </a:lnTo>
                    <a:lnTo>
                      <a:pt x="472" y="442"/>
                    </a:lnTo>
                    <a:lnTo>
                      <a:pt x="543" y="531"/>
                    </a:lnTo>
                    <a:lnTo>
                      <a:pt x="610" y="617"/>
                    </a:lnTo>
                    <a:lnTo>
                      <a:pt x="667" y="704"/>
                    </a:lnTo>
                    <a:lnTo>
                      <a:pt x="719" y="783"/>
                    </a:lnTo>
                    <a:lnTo>
                      <a:pt x="764" y="859"/>
                    </a:lnTo>
                    <a:lnTo>
                      <a:pt x="805" y="929"/>
                    </a:lnTo>
                    <a:lnTo>
                      <a:pt x="837" y="991"/>
                    </a:lnTo>
                    <a:lnTo>
                      <a:pt x="889" y="1092"/>
                    </a:lnTo>
                    <a:lnTo>
                      <a:pt x="916" y="1156"/>
                    </a:lnTo>
                    <a:lnTo>
                      <a:pt x="919" y="1085"/>
                    </a:lnTo>
                    <a:lnTo>
                      <a:pt x="916" y="1016"/>
                    </a:lnTo>
                    <a:lnTo>
                      <a:pt x="914" y="948"/>
                    </a:lnTo>
                    <a:lnTo>
                      <a:pt x="910" y="883"/>
                    </a:lnTo>
                    <a:lnTo>
                      <a:pt x="903" y="821"/>
                    </a:lnTo>
                    <a:lnTo>
                      <a:pt x="894" y="761"/>
                    </a:lnTo>
                    <a:lnTo>
                      <a:pt x="886" y="701"/>
                    </a:lnTo>
                    <a:lnTo>
                      <a:pt x="875" y="647"/>
                    </a:lnTo>
                    <a:lnTo>
                      <a:pt x="865" y="593"/>
                    </a:lnTo>
                    <a:lnTo>
                      <a:pt x="851" y="544"/>
                    </a:lnTo>
                    <a:lnTo>
                      <a:pt x="837" y="496"/>
                    </a:lnTo>
                    <a:lnTo>
                      <a:pt x="821" y="447"/>
                    </a:lnTo>
                    <a:lnTo>
                      <a:pt x="805" y="404"/>
                    </a:lnTo>
                    <a:lnTo>
                      <a:pt x="769" y="320"/>
                    </a:lnTo>
                    <a:lnTo>
                      <a:pt x="729" y="247"/>
                    </a:lnTo>
                    <a:lnTo>
                      <a:pt x="642" y="207"/>
                    </a:lnTo>
                    <a:lnTo>
                      <a:pt x="555" y="168"/>
                    </a:lnTo>
                    <a:lnTo>
                      <a:pt x="463" y="130"/>
                    </a:lnTo>
                    <a:lnTo>
                      <a:pt x="374" y="98"/>
                    </a:lnTo>
                    <a:lnTo>
                      <a:pt x="282" y="68"/>
                    </a:lnTo>
                    <a:lnTo>
                      <a:pt x="187" y="41"/>
                    </a:lnTo>
                    <a:lnTo>
                      <a:pt x="95" y="17"/>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Freeform 740"/>
              <p:cNvSpPr>
                <a:spLocks/>
              </p:cNvSpPr>
              <p:nvPr/>
            </p:nvSpPr>
            <p:spPr bwMode="auto">
              <a:xfrm>
                <a:off x="2647" y="1938"/>
                <a:ext cx="59" cy="74"/>
              </a:xfrm>
              <a:custGeom>
                <a:avLst/>
                <a:gdLst>
                  <a:gd name="T0" fmla="*/ 54 w 943"/>
                  <a:gd name="T1" fmla="*/ 43 h 1186"/>
                  <a:gd name="T2" fmla="*/ 160 w 943"/>
                  <a:gd name="T3" fmla="*/ 127 h 1186"/>
                  <a:gd name="T4" fmla="*/ 303 w 943"/>
                  <a:gd name="T5" fmla="*/ 260 h 1186"/>
                  <a:gd name="T6" fmla="*/ 468 w 943"/>
                  <a:gd name="T7" fmla="*/ 438 h 1186"/>
                  <a:gd name="T8" fmla="*/ 607 w 943"/>
                  <a:gd name="T9" fmla="*/ 612 h 1186"/>
                  <a:gd name="T10" fmla="*/ 731 w 943"/>
                  <a:gd name="T11" fmla="*/ 796 h 1186"/>
                  <a:gd name="T12" fmla="*/ 832 w 943"/>
                  <a:gd name="T13" fmla="*/ 969 h 1186"/>
                  <a:gd name="T14" fmla="*/ 897 w 943"/>
                  <a:gd name="T15" fmla="*/ 1102 h 1186"/>
                  <a:gd name="T16" fmla="*/ 932 w 943"/>
                  <a:gd name="T17" fmla="*/ 1183 h 1186"/>
                  <a:gd name="T18" fmla="*/ 940 w 943"/>
                  <a:gd name="T19" fmla="*/ 1181 h 1186"/>
                  <a:gd name="T20" fmla="*/ 940 w 943"/>
                  <a:gd name="T21" fmla="*/ 1021 h 1186"/>
                  <a:gd name="T22" fmla="*/ 935 w 943"/>
                  <a:gd name="T23" fmla="*/ 890 h 1186"/>
                  <a:gd name="T24" fmla="*/ 921 w 943"/>
                  <a:gd name="T25" fmla="*/ 769 h 1186"/>
                  <a:gd name="T26" fmla="*/ 902 w 943"/>
                  <a:gd name="T27" fmla="*/ 657 h 1186"/>
                  <a:gd name="T28" fmla="*/ 875 w 943"/>
                  <a:gd name="T29" fmla="*/ 555 h 1186"/>
                  <a:gd name="T30" fmla="*/ 832 w 943"/>
                  <a:gd name="T31" fmla="*/ 414 h 1186"/>
                  <a:gd name="T32" fmla="*/ 759 w 943"/>
                  <a:gd name="T33" fmla="*/ 257 h 1186"/>
                  <a:gd name="T34" fmla="*/ 785 w 943"/>
                  <a:gd name="T35" fmla="*/ 325 h 1186"/>
                  <a:gd name="T36" fmla="*/ 837 w 943"/>
                  <a:gd name="T37" fmla="*/ 452 h 1186"/>
                  <a:gd name="T38" fmla="*/ 867 w 943"/>
                  <a:gd name="T39" fmla="*/ 549 h 1186"/>
                  <a:gd name="T40" fmla="*/ 891 w 943"/>
                  <a:gd name="T41" fmla="*/ 652 h 1186"/>
                  <a:gd name="T42" fmla="*/ 910 w 943"/>
                  <a:gd name="T43" fmla="*/ 766 h 1186"/>
                  <a:gd name="T44" fmla="*/ 926 w 943"/>
                  <a:gd name="T45" fmla="*/ 888 h 1186"/>
                  <a:gd name="T46" fmla="*/ 932 w 943"/>
                  <a:gd name="T47" fmla="*/ 1021 h 1186"/>
                  <a:gd name="T48" fmla="*/ 932 w 943"/>
                  <a:gd name="T49" fmla="*/ 1161 h 1186"/>
                  <a:gd name="T50" fmla="*/ 853 w 943"/>
                  <a:gd name="T51" fmla="*/ 996 h 1186"/>
                  <a:gd name="T52" fmla="*/ 780 w 943"/>
                  <a:gd name="T53" fmla="*/ 864 h 1186"/>
                  <a:gd name="T54" fmla="*/ 683 w 943"/>
                  <a:gd name="T55" fmla="*/ 709 h 1186"/>
                  <a:gd name="T56" fmla="*/ 559 w 943"/>
                  <a:gd name="T57" fmla="*/ 536 h 1186"/>
                  <a:gd name="T58" fmla="*/ 409 w 943"/>
                  <a:gd name="T59" fmla="*/ 358 h 1186"/>
                  <a:gd name="T60" fmla="*/ 228 w 943"/>
                  <a:gd name="T61" fmla="*/ 179 h 1186"/>
                  <a:gd name="T62" fmla="*/ 127 w 943"/>
                  <a:gd name="T63" fmla="*/ 90 h 1186"/>
                  <a:gd name="T64" fmla="*/ 16 w 943"/>
                  <a:gd name="T65" fmla="*/ 5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3" h="1186">
                    <a:moveTo>
                      <a:pt x="0" y="0"/>
                    </a:moveTo>
                    <a:lnTo>
                      <a:pt x="54" y="43"/>
                    </a:lnTo>
                    <a:lnTo>
                      <a:pt x="108" y="83"/>
                    </a:lnTo>
                    <a:lnTo>
                      <a:pt x="160" y="127"/>
                    </a:lnTo>
                    <a:lnTo>
                      <a:pt x="209" y="170"/>
                    </a:lnTo>
                    <a:lnTo>
                      <a:pt x="303" y="260"/>
                    </a:lnTo>
                    <a:lnTo>
                      <a:pt x="390" y="349"/>
                    </a:lnTo>
                    <a:lnTo>
                      <a:pt x="468" y="438"/>
                    </a:lnTo>
                    <a:lnTo>
                      <a:pt x="542" y="525"/>
                    </a:lnTo>
                    <a:lnTo>
                      <a:pt x="607" y="612"/>
                    </a:lnTo>
                    <a:lnTo>
                      <a:pt x="667" y="696"/>
                    </a:lnTo>
                    <a:lnTo>
                      <a:pt x="731" y="796"/>
                    </a:lnTo>
                    <a:lnTo>
                      <a:pt x="785" y="888"/>
                    </a:lnTo>
                    <a:lnTo>
                      <a:pt x="832" y="969"/>
                    </a:lnTo>
                    <a:lnTo>
                      <a:pt x="870" y="1042"/>
                    </a:lnTo>
                    <a:lnTo>
                      <a:pt x="897" y="1102"/>
                    </a:lnTo>
                    <a:lnTo>
                      <a:pt x="916" y="1146"/>
                    </a:lnTo>
                    <a:lnTo>
                      <a:pt x="932" y="1183"/>
                    </a:lnTo>
                    <a:lnTo>
                      <a:pt x="938" y="1186"/>
                    </a:lnTo>
                    <a:lnTo>
                      <a:pt x="940" y="1181"/>
                    </a:lnTo>
                    <a:lnTo>
                      <a:pt x="943" y="1090"/>
                    </a:lnTo>
                    <a:lnTo>
                      <a:pt x="940" y="1021"/>
                    </a:lnTo>
                    <a:lnTo>
                      <a:pt x="938" y="956"/>
                    </a:lnTo>
                    <a:lnTo>
                      <a:pt x="935" y="890"/>
                    </a:lnTo>
                    <a:lnTo>
                      <a:pt x="926" y="828"/>
                    </a:lnTo>
                    <a:lnTo>
                      <a:pt x="921" y="769"/>
                    </a:lnTo>
                    <a:lnTo>
                      <a:pt x="910" y="712"/>
                    </a:lnTo>
                    <a:lnTo>
                      <a:pt x="902" y="657"/>
                    </a:lnTo>
                    <a:lnTo>
                      <a:pt x="889" y="603"/>
                    </a:lnTo>
                    <a:lnTo>
                      <a:pt x="875" y="555"/>
                    </a:lnTo>
                    <a:lnTo>
                      <a:pt x="862" y="506"/>
                    </a:lnTo>
                    <a:lnTo>
                      <a:pt x="832" y="414"/>
                    </a:lnTo>
                    <a:lnTo>
                      <a:pt x="797" y="333"/>
                    </a:lnTo>
                    <a:lnTo>
                      <a:pt x="759" y="257"/>
                    </a:lnTo>
                    <a:lnTo>
                      <a:pt x="745" y="252"/>
                    </a:lnTo>
                    <a:lnTo>
                      <a:pt x="785" y="325"/>
                    </a:lnTo>
                    <a:lnTo>
                      <a:pt x="821" y="409"/>
                    </a:lnTo>
                    <a:lnTo>
                      <a:pt x="837" y="452"/>
                    </a:lnTo>
                    <a:lnTo>
                      <a:pt x="853" y="501"/>
                    </a:lnTo>
                    <a:lnTo>
                      <a:pt x="867" y="549"/>
                    </a:lnTo>
                    <a:lnTo>
                      <a:pt x="881" y="598"/>
                    </a:lnTo>
                    <a:lnTo>
                      <a:pt x="891" y="652"/>
                    </a:lnTo>
                    <a:lnTo>
                      <a:pt x="902" y="706"/>
                    </a:lnTo>
                    <a:lnTo>
                      <a:pt x="910" y="766"/>
                    </a:lnTo>
                    <a:lnTo>
                      <a:pt x="919" y="826"/>
                    </a:lnTo>
                    <a:lnTo>
                      <a:pt x="926" y="888"/>
                    </a:lnTo>
                    <a:lnTo>
                      <a:pt x="930" y="953"/>
                    </a:lnTo>
                    <a:lnTo>
                      <a:pt x="932" y="1021"/>
                    </a:lnTo>
                    <a:lnTo>
                      <a:pt x="935" y="1090"/>
                    </a:lnTo>
                    <a:lnTo>
                      <a:pt x="932" y="1161"/>
                    </a:lnTo>
                    <a:lnTo>
                      <a:pt x="905" y="1097"/>
                    </a:lnTo>
                    <a:lnTo>
                      <a:pt x="853" y="996"/>
                    </a:lnTo>
                    <a:lnTo>
                      <a:pt x="821" y="934"/>
                    </a:lnTo>
                    <a:lnTo>
                      <a:pt x="780" y="864"/>
                    </a:lnTo>
                    <a:lnTo>
                      <a:pt x="735" y="788"/>
                    </a:lnTo>
                    <a:lnTo>
                      <a:pt x="683" y="709"/>
                    </a:lnTo>
                    <a:lnTo>
                      <a:pt x="626" y="622"/>
                    </a:lnTo>
                    <a:lnTo>
                      <a:pt x="559" y="536"/>
                    </a:lnTo>
                    <a:lnTo>
                      <a:pt x="488" y="447"/>
                    </a:lnTo>
                    <a:lnTo>
                      <a:pt x="409" y="358"/>
                    </a:lnTo>
                    <a:lnTo>
                      <a:pt x="322" y="268"/>
                    </a:lnTo>
                    <a:lnTo>
                      <a:pt x="228" y="179"/>
                    </a:lnTo>
                    <a:lnTo>
                      <a:pt x="179" y="132"/>
                    </a:lnTo>
                    <a:lnTo>
                      <a:pt x="127" y="90"/>
                    </a:lnTo>
                    <a:lnTo>
                      <a:pt x="73" y="46"/>
                    </a:lnTo>
                    <a:lnTo>
                      <a:pt x="16" y="5"/>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Freeform 741"/>
              <p:cNvSpPr>
                <a:spLocks/>
              </p:cNvSpPr>
              <p:nvPr/>
            </p:nvSpPr>
            <p:spPr bwMode="auto">
              <a:xfrm>
                <a:off x="2632" y="1928"/>
                <a:ext cx="46" cy="6"/>
              </a:xfrm>
              <a:custGeom>
                <a:avLst/>
                <a:gdLst>
                  <a:gd name="T0" fmla="*/ 40 w 745"/>
                  <a:gd name="T1" fmla="*/ 0 h 102"/>
                  <a:gd name="T2" fmla="*/ 5 w 745"/>
                  <a:gd name="T3" fmla="*/ 0 h 102"/>
                  <a:gd name="T4" fmla="*/ 0 w 745"/>
                  <a:gd name="T5" fmla="*/ 2 h 102"/>
                  <a:gd name="T6" fmla="*/ 40 w 745"/>
                  <a:gd name="T7" fmla="*/ 2 h 102"/>
                  <a:gd name="T8" fmla="*/ 114 w 745"/>
                  <a:gd name="T9" fmla="*/ 5 h 102"/>
                  <a:gd name="T10" fmla="*/ 192 w 745"/>
                  <a:gd name="T11" fmla="*/ 7 h 102"/>
                  <a:gd name="T12" fmla="*/ 277 w 745"/>
                  <a:gd name="T13" fmla="*/ 16 h 102"/>
                  <a:gd name="T14" fmla="*/ 361 w 745"/>
                  <a:gd name="T15" fmla="*/ 26 h 102"/>
                  <a:gd name="T16" fmla="*/ 453 w 745"/>
                  <a:gd name="T17" fmla="*/ 40 h 102"/>
                  <a:gd name="T18" fmla="*/ 545 w 745"/>
                  <a:gd name="T19" fmla="*/ 56 h 102"/>
                  <a:gd name="T20" fmla="*/ 642 w 745"/>
                  <a:gd name="T21" fmla="*/ 78 h 102"/>
                  <a:gd name="T22" fmla="*/ 745 w 745"/>
                  <a:gd name="T23" fmla="*/ 102 h 102"/>
                  <a:gd name="T24" fmla="*/ 737 w 745"/>
                  <a:gd name="T25" fmla="*/ 97 h 102"/>
                  <a:gd name="T26" fmla="*/ 637 w 745"/>
                  <a:gd name="T27" fmla="*/ 73 h 102"/>
                  <a:gd name="T28" fmla="*/ 540 w 745"/>
                  <a:gd name="T29" fmla="*/ 51 h 102"/>
                  <a:gd name="T30" fmla="*/ 447 w 745"/>
                  <a:gd name="T31" fmla="*/ 35 h 102"/>
                  <a:gd name="T32" fmla="*/ 357 w 745"/>
                  <a:gd name="T33" fmla="*/ 21 h 102"/>
                  <a:gd name="T34" fmla="*/ 274 w 745"/>
                  <a:gd name="T35" fmla="*/ 10 h 102"/>
                  <a:gd name="T36" fmla="*/ 192 w 745"/>
                  <a:gd name="T37" fmla="*/ 5 h 102"/>
                  <a:gd name="T38" fmla="*/ 114 w 745"/>
                  <a:gd name="T39" fmla="*/ 0 h 102"/>
                  <a:gd name="T40" fmla="*/ 40 w 745"/>
                  <a:gd name="T4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5" h="102">
                    <a:moveTo>
                      <a:pt x="40" y="0"/>
                    </a:moveTo>
                    <a:lnTo>
                      <a:pt x="5" y="0"/>
                    </a:lnTo>
                    <a:lnTo>
                      <a:pt x="0" y="2"/>
                    </a:lnTo>
                    <a:lnTo>
                      <a:pt x="40" y="2"/>
                    </a:lnTo>
                    <a:lnTo>
                      <a:pt x="114" y="5"/>
                    </a:lnTo>
                    <a:lnTo>
                      <a:pt x="192" y="7"/>
                    </a:lnTo>
                    <a:lnTo>
                      <a:pt x="277" y="16"/>
                    </a:lnTo>
                    <a:lnTo>
                      <a:pt x="361" y="26"/>
                    </a:lnTo>
                    <a:lnTo>
                      <a:pt x="453" y="40"/>
                    </a:lnTo>
                    <a:lnTo>
                      <a:pt x="545" y="56"/>
                    </a:lnTo>
                    <a:lnTo>
                      <a:pt x="642" y="78"/>
                    </a:lnTo>
                    <a:lnTo>
                      <a:pt x="745" y="102"/>
                    </a:lnTo>
                    <a:lnTo>
                      <a:pt x="737" y="97"/>
                    </a:lnTo>
                    <a:lnTo>
                      <a:pt x="637" y="73"/>
                    </a:lnTo>
                    <a:lnTo>
                      <a:pt x="540" y="51"/>
                    </a:lnTo>
                    <a:lnTo>
                      <a:pt x="447" y="35"/>
                    </a:lnTo>
                    <a:lnTo>
                      <a:pt x="357" y="21"/>
                    </a:lnTo>
                    <a:lnTo>
                      <a:pt x="274" y="10"/>
                    </a:lnTo>
                    <a:lnTo>
                      <a:pt x="192" y="5"/>
                    </a:lnTo>
                    <a:lnTo>
                      <a:pt x="114" y="0"/>
                    </a:lnTo>
                    <a:lnTo>
                      <a:pt x="4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Freeform 742"/>
              <p:cNvSpPr>
                <a:spLocks/>
              </p:cNvSpPr>
              <p:nvPr/>
            </p:nvSpPr>
            <p:spPr bwMode="auto">
              <a:xfrm>
                <a:off x="2760" y="1987"/>
                <a:ext cx="40" cy="107"/>
              </a:xfrm>
              <a:custGeom>
                <a:avLst/>
                <a:gdLst>
                  <a:gd name="T0" fmla="*/ 0 w 642"/>
                  <a:gd name="T1" fmla="*/ 0 h 1711"/>
                  <a:gd name="T2" fmla="*/ 47 w 642"/>
                  <a:gd name="T3" fmla="*/ 66 h 1711"/>
                  <a:gd name="T4" fmla="*/ 90 w 642"/>
                  <a:gd name="T5" fmla="*/ 130 h 1711"/>
                  <a:gd name="T6" fmla="*/ 130 w 642"/>
                  <a:gd name="T7" fmla="*/ 196 h 1711"/>
                  <a:gd name="T8" fmla="*/ 171 w 642"/>
                  <a:gd name="T9" fmla="*/ 263 h 1711"/>
                  <a:gd name="T10" fmla="*/ 209 w 642"/>
                  <a:gd name="T11" fmla="*/ 328 h 1711"/>
                  <a:gd name="T12" fmla="*/ 244 w 642"/>
                  <a:gd name="T13" fmla="*/ 396 h 1711"/>
                  <a:gd name="T14" fmla="*/ 277 w 642"/>
                  <a:gd name="T15" fmla="*/ 464 h 1711"/>
                  <a:gd name="T16" fmla="*/ 306 w 642"/>
                  <a:gd name="T17" fmla="*/ 529 h 1711"/>
                  <a:gd name="T18" fmla="*/ 364 w 642"/>
                  <a:gd name="T19" fmla="*/ 661 h 1711"/>
                  <a:gd name="T20" fmla="*/ 414 w 642"/>
                  <a:gd name="T21" fmla="*/ 791 h 1711"/>
                  <a:gd name="T22" fmla="*/ 456 w 642"/>
                  <a:gd name="T23" fmla="*/ 918 h 1711"/>
                  <a:gd name="T24" fmla="*/ 494 w 642"/>
                  <a:gd name="T25" fmla="*/ 1040 h 1711"/>
                  <a:gd name="T26" fmla="*/ 526 w 642"/>
                  <a:gd name="T27" fmla="*/ 1157 h 1711"/>
                  <a:gd name="T28" fmla="*/ 550 w 642"/>
                  <a:gd name="T29" fmla="*/ 1265 h 1711"/>
                  <a:gd name="T30" fmla="*/ 572 w 642"/>
                  <a:gd name="T31" fmla="*/ 1365 h 1711"/>
                  <a:gd name="T32" fmla="*/ 588 w 642"/>
                  <a:gd name="T33" fmla="*/ 1457 h 1711"/>
                  <a:gd name="T34" fmla="*/ 602 w 642"/>
                  <a:gd name="T35" fmla="*/ 1539 h 1711"/>
                  <a:gd name="T36" fmla="*/ 613 w 642"/>
                  <a:gd name="T37" fmla="*/ 1609 h 1711"/>
                  <a:gd name="T38" fmla="*/ 623 w 642"/>
                  <a:gd name="T39" fmla="*/ 1711 h 1711"/>
                  <a:gd name="T40" fmla="*/ 632 w 642"/>
                  <a:gd name="T41" fmla="*/ 1619 h 1711"/>
                  <a:gd name="T42" fmla="*/ 637 w 642"/>
                  <a:gd name="T43" fmla="*/ 1534 h 1711"/>
                  <a:gd name="T44" fmla="*/ 642 w 642"/>
                  <a:gd name="T45" fmla="*/ 1447 h 1711"/>
                  <a:gd name="T46" fmla="*/ 642 w 642"/>
                  <a:gd name="T47" fmla="*/ 1360 h 1711"/>
                  <a:gd name="T48" fmla="*/ 642 w 642"/>
                  <a:gd name="T49" fmla="*/ 1271 h 1711"/>
                  <a:gd name="T50" fmla="*/ 637 w 642"/>
                  <a:gd name="T51" fmla="*/ 1184 h 1711"/>
                  <a:gd name="T52" fmla="*/ 632 w 642"/>
                  <a:gd name="T53" fmla="*/ 1097 h 1711"/>
                  <a:gd name="T54" fmla="*/ 623 w 642"/>
                  <a:gd name="T55" fmla="*/ 1014 h 1711"/>
                  <a:gd name="T56" fmla="*/ 613 w 642"/>
                  <a:gd name="T57" fmla="*/ 932 h 1711"/>
                  <a:gd name="T58" fmla="*/ 599 w 642"/>
                  <a:gd name="T59" fmla="*/ 854 h 1711"/>
                  <a:gd name="T60" fmla="*/ 585 w 642"/>
                  <a:gd name="T61" fmla="*/ 775 h 1711"/>
                  <a:gd name="T62" fmla="*/ 569 w 642"/>
                  <a:gd name="T63" fmla="*/ 699 h 1711"/>
                  <a:gd name="T64" fmla="*/ 550 w 642"/>
                  <a:gd name="T65" fmla="*/ 626 h 1711"/>
                  <a:gd name="T66" fmla="*/ 531 w 642"/>
                  <a:gd name="T67" fmla="*/ 553 h 1711"/>
                  <a:gd name="T68" fmla="*/ 512 w 642"/>
                  <a:gd name="T69" fmla="*/ 483 h 1711"/>
                  <a:gd name="T70" fmla="*/ 488 w 642"/>
                  <a:gd name="T71" fmla="*/ 415 h 1711"/>
                  <a:gd name="T72" fmla="*/ 466 w 642"/>
                  <a:gd name="T73" fmla="*/ 347 h 1711"/>
                  <a:gd name="T74" fmla="*/ 442 w 642"/>
                  <a:gd name="T75" fmla="*/ 282 h 1711"/>
                  <a:gd name="T76" fmla="*/ 390 w 642"/>
                  <a:gd name="T77" fmla="*/ 160 h 1711"/>
                  <a:gd name="T78" fmla="*/ 290 w 642"/>
                  <a:gd name="T79" fmla="*/ 122 h 1711"/>
                  <a:gd name="T80" fmla="*/ 193 w 642"/>
                  <a:gd name="T81" fmla="*/ 85 h 1711"/>
                  <a:gd name="T82" fmla="*/ 95 w 642"/>
                  <a:gd name="T83" fmla="*/ 44 h 1711"/>
                  <a:gd name="T84" fmla="*/ 0 w 642"/>
                  <a:gd name="T85" fmla="*/ 0 h 1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2" h="1711">
                    <a:moveTo>
                      <a:pt x="0" y="0"/>
                    </a:moveTo>
                    <a:lnTo>
                      <a:pt x="47" y="66"/>
                    </a:lnTo>
                    <a:lnTo>
                      <a:pt x="90" y="130"/>
                    </a:lnTo>
                    <a:lnTo>
                      <a:pt x="130" y="196"/>
                    </a:lnTo>
                    <a:lnTo>
                      <a:pt x="171" y="263"/>
                    </a:lnTo>
                    <a:lnTo>
                      <a:pt x="209" y="328"/>
                    </a:lnTo>
                    <a:lnTo>
                      <a:pt x="244" y="396"/>
                    </a:lnTo>
                    <a:lnTo>
                      <a:pt x="277" y="464"/>
                    </a:lnTo>
                    <a:lnTo>
                      <a:pt x="306" y="529"/>
                    </a:lnTo>
                    <a:lnTo>
                      <a:pt x="364" y="661"/>
                    </a:lnTo>
                    <a:lnTo>
                      <a:pt x="414" y="791"/>
                    </a:lnTo>
                    <a:lnTo>
                      <a:pt x="456" y="918"/>
                    </a:lnTo>
                    <a:lnTo>
                      <a:pt x="494" y="1040"/>
                    </a:lnTo>
                    <a:lnTo>
                      <a:pt x="526" y="1157"/>
                    </a:lnTo>
                    <a:lnTo>
                      <a:pt x="550" y="1265"/>
                    </a:lnTo>
                    <a:lnTo>
                      <a:pt x="572" y="1365"/>
                    </a:lnTo>
                    <a:lnTo>
                      <a:pt x="588" y="1457"/>
                    </a:lnTo>
                    <a:lnTo>
                      <a:pt x="602" y="1539"/>
                    </a:lnTo>
                    <a:lnTo>
                      <a:pt x="613" y="1609"/>
                    </a:lnTo>
                    <a:lnTo>
                      <a:pt x="623" y="1711"/>
                    </a:lnTo>
                    <a:lnTo>
                      <a:pt x="632" y="1619"/>
                    </a:lnTo>
                    <a:lnTo>
                      <a:pt x="637" y="1534"/>
                    </a:lnTo>
                    <a:lnTo>
                      <a:pt x="642" y="1447"/>
                    </a:lnTo>
                    <a:lnTo>
                      <a:pt x="642" y="1360"/>
                    </a:lnTo>
                    <a:lnTo>
                      <a:pt x="642" y="1271"/>
                    </a:lnTo>
                    <a:lnTo>
                      <a:pt x="637" y="1184"/>
                    </a:lnTo>
                    <a:lnTo>
                      <a:pt x="632" y="1097"/>
                    </a:lnTo>
                    <a:lnTo>
                      <a:pt x="623" y="1014"/>
                    </a:lnTo>
                    <a:lnTo>
                      <a:pt x="613" y="932"/>
                    </a:lnTo>
                    <a:lnTo>
                      <a:pt x="599" y="854"/>
                    </a:lnTo>
                    <a:lnTo>
                      <a:pt x="585" y="775"/>
                    </a:lnTo>
                    <a:lnTo>
                      <a:pt x="569" y="699"/>
                    </a:lnTo>
                    <a:lnTo>
                      <a:pt x="550" y="626"/>
                    </a:lnTo>
                    <a:lnTo>
                      <a:pt x="531" y="553"/>
                    </a:lnTo>
                    <a:lnTo>
                      <a:pt x="512" y="483"/>
                    </a:lnTo>
                    <a:lnTo>
                      <a:pt x="488" y="415"/>
                    </a:lnTo>
                    <a:lnTo>
                      <a:pt x="466" y="347"/>
                    </a:lnTo>
                    <a:lnTo>
                      <a:pt x="442" y="282"/>
                    </a:lnTo>
                    <a:lnTo>
                      <a:pt x="390" y="160"/>
                    </a:lnTo>
                    <a:lnTo>
                      <a:pt x="290" y="122"/>
                    </a:lnTo>
                    <a:lnTo>
                      <a:pt x="193" y="85"/>
                    </a:lnTo>
                    <a:lnTo>
                      <a:pt x="95" y="44"/>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Freeform 743"/>
              <p:cNvSpPr>
                <a:spLocks/>
              </p:cNvSpPr>
              <p:nvPr/>
            </p:nvSpPr>
            <p:spPr bwMode="auto">
              <a:xfrm>
                <a:off x="2759" y="1986"/>
                <a:ext cx="41" cy="111"/>
              </a:xfrm>
              <a:custGeom>
                <a:avLst/>
                <a:gdLst>
                  <a:gd name="T0" fmla="*/ 70 w 667"/>
                  <a:gd name="T1" fmla="*/ 97 h 1763"/>
                  <a:gd name="T2" fmla="*/ 195 w 667"/>
                  <a:gd name="T3" fmla="*/ 298 h 1763"/>
                  <a:gd name="T4" fmla="*/ 298 w 667"/>
                  <a:gd name="T5" fmla="*/ 499 h 1763"/>
                  <a:gd name="T6" fmla="*/ 385 w 667"/>
                  <a:gd name="T7" fmla="*/ 699 h 1763"/>
                  <a:gd name="T8" fmla="*/ 455 w 667"/>
                  <a:gd name="T9" fmla="*/ 897 h 1763"/>
                  <a:gd name="T10" fmla="*/ 512 w 667"/>
                  <a:gd name="T11" fmla="*/ 1081 h 1763"/>
                  <a:gd name="T12" fmla="*/ 555 w 667"/>
                  <a:gd name="T13" fmla="*/ 1254 h 1763"/>
                  <a:gd name="T14" fmla="*/ 599 w 667"/>
                  <a:gd name="T15" fmla="*/ 1476 h 1763"/>
                  <a:gd name="T16" fmla="*/ 629 w 667"/>
                  <a:gd name="T17" fmla="*/ 1681 h 1763"/>
                  <a:gd name="T18" fmla="*/ 639 w 667"/>
                  <a:gd name="T19" fmla="*/ 1763 h 1763"/>
                  <a:gd name="T20" fmla="*/ 653 w 667"/>
                  <a:gd name="T21" fmla="*/ 1657 h 1763"/>
                  <a:gd name="T22" fmla="*/ 667 w 667"/>
                  <a:gd name="T23" fmla="*/ 1459 h 1763"/>
                  <a:gd name="T24" fmla="*/ 667 w 667"/>
                  <a:gd name="T25" fmla="*/ 1276 h 1763"/>
                  <a:gd name="T26" fmla="*/ 656 w 667"/>
                  <a:gd name="T27" fmla="*/ 1104 h 1763"/>
                  <a:gd name="T28" fmla="*/ 637 w 667"/>
                  <a:gd name="T29" fmla="*/ 940 h 1763"/>
                  <a:gd name="T30" fmla="*/ 610 w 667"/>
                  <a:gd name="T31" fmla="*/ 782 h 1763"/>
                  <a:gd name="T32" fmla="*/ 577 w 667"/>
                  <a:gd name="T33" fmla="*/ 634 h 1763"/>
                  <a:gd name="T34" fmla="*/ 536 w 667"/>
                  <a:gd name="T35" fmla="*/ 490 h 1763"/>
                  <a:gd name="T36" fmla="*/ 491 w 667"/>
                  <a:gd name="T37" fmla="*/ 358 h 1763"/>
                  <a:gd name="T38" fmla="*/ 418 w 667"/>
                  <a:gd name="T39" fmla="*/ 170 h 1763"/>
                  <a:gd name="T40" fmla="*/ 458 w 667"/>
                  <a:gd name="T41" fmla="*/ 287 h 1763"/>
                  <a:gd name="T42" fmla="*/ 504 w 667"/>
                  <a:gd name="T43" fmla="*/ 420 h 1763"/>
                  <a:gd name="T44" fmla="*/ 547 w 667"/>
                  <a:gd name="T45" fmla="*/ 558 h 1763"/>
                  <a:gd name="T46" fmla="*/ 585 w 667"/>
                  <a:gd name="T47" fmla="*/ 704 h 1763"/>
                  <a:gd name="T48" fmla="*/ 615 w 667"/>
                  <a:gd name="T49" fmla="*/ 859 h 1763"/>
                  <a:gd name="T50" fmla="*/ 639 w 667"/>
                  <a:gd name="T51" fmla="*/ 1019 h 1763"/>
                  <a:gd name="T52" fmla="*/ 653 w 667"/>
                  <a:gd name="T53" fmla="*/ 1189 h 1763"/>
                  <a:gd name="T54" fmla="*/ 658 w 667"/>
                  <a:gd name="T55" fmla="*/ 1365 h 1763"/>
                  <a:gd name="T56" fmla="*/ 653 w 667"/>
                  <a:gd name="T57" fmla="*/ 1539 h 1763"/>
                  <a:gd name="T58" fmla="*/ 639 w 667"/>
                  <a:gd name="T59" fmla="*/ 1716 h 1763"/>
                  <a:gd name="T60" fmla="*/ 618 w 667"/>
                  <a:gd name="T61" fmla="*/ 1544 h 1763"/>
                  <a:gd name="T62" fmla="*/ 588 w 667"/>
                  <a:gd name="T63" fmla="*/ 1370 h 1763"/>
                  <a:gd name="T64" fmla="*/ 542 w 667"/>
                  <a:gd name="T65" fmla="*/ 1162 h 1763"/>
                  <a:gd name="T66" fmla="*/ 472 w 667"/>
                  <a:gd name="T67" fmla="*/ 923 h 1763"/>
                  <a:gd name="T68" fmla="*/ 380 w 667"/>
                  <a:gd name="T69" fmla="*/ 666 h 1763"/>
                  <a:gd name="T70" fmla="*/ 293 w 667"/>
                  <a:gd name="T71" fmla="*/ 469 h 1763"/>
                  <a:gd name="T72" fmla="*/ 225 w 667"/>
                  <a:gd name="T73" fmla="*/ 333 h 1763"/>
                  <a:gd name="T74" fmla="*/ 146 w 667"/>
                  <a:gd name="T75" fmla="*/ 201 h 1763"/>
                  <a:gd name="T76" fmla="*/ 63 w 667"/>
                  <a:gd name="T77" fmla="*/ 71 h 1763"/>
                  <a:gd name="T78" fmla="*/ 0 w 667"/>
                  <a:gd name="T79" fmla="*/ 0 h 1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7" h="1763">
                    <a:moveTo>
                      <a:pt x="0" y="0"/>
                    </a:moveTo>
                    <a:lnTo>
                      <a:pt x="70" y="97"/>
                    </a:lnTo>
                    <a:lnTo>
                      <a:pt x="136" y="198"/>
                    </a:lnTo>
                    <a:lnTo>
                      <a:pt x="195" y="298"/>
                    </a:lnTo>
                    <a:lnTo>
                      <a:pt x="249" y="398"/>
                    </a:lnTo>
                    <a:lnTo>
                      <a:pt x="298" y="499"/>
                    </a:lnTo>
                    <a:lnTo>
                      <a:pt x="345" y="601"/>
                    </a:lnTo>
                    <a:lnTo>
                      <a:pt x="385" y="699"/>
                    </a:lnTo>
                    <a:lnTo>
                      <a:pt x="423" y="799"/>
                    </a:lnTo>
                    <a:lnTo>
                      <a:pt x="455" y="897"/>
                    </a:lnTo>
                    <a:lnTo>
                      <a:pt x="484" y="989"/>
                    </a:lnTo>
                    <a:lnTo>
                      <a:pt x="512" y="1081"/>
                    </a:lnTo>
                    <a:lnTo>
                      <a:pt x="533" y="1170"/>
                    </a:lnTo>
                    <a:lnTo>
                      <a:pt x="555" y="1254"/>
                    </a:lnTo>
                    <a:lnTo>
                      <a:pt x="571" y="1332"/>
                    </a:lnTo>
                    <a:lnTo>
                      <a:pt x="599" y="1476"/>
                    </a:lnTo>
                    <a:lnTo>
                      <a:pt x="618" y="1593"/>
                    </a:lnTo>
                    <a:lnTo>
                      <a:pt x="629" y="1681"/>
                    </a:lnTo>
                    <a:lnTo>
                      <a:pt x="634" y="1760"/>
                    </a:lnTo>
                    <a:lnTo>
                      <a:pt x="639" y="1763"/>
                    </a:lnTo>
                    <a:lnTo>
                      <a:pt x="642" y="1760"/>
                    </a:lnTo>
                    <a:lnTo>
                      <a:pt x="653" y="1657"/>
                    </a:lnTo>
                    <a:lnTo>
                      <a:pt x="661" y="1557"/>
                    </a:lnTo>
                    <a:lnTo>
                      <a:pt x="667" y="1459"/>
                    </a:lnTo>
                    <a:lnTo>
                      <a:pt x="667" y="1365"/>
                    </a:lnTo>
                    <a:lnTo>
                      <a:pt x="667" y="1276"/>
                    </a:lnTo>
                    <a:lnTo>
                      <a:pt x="661" y="1189"/>
                    </a:lnTo>
                    <a:lnTo>
                      <a:pt x="656" y="1104"/>
                    </a:lnTo>
                    <a:lnTo>
                      <a:pt x="648" y="1021"/>
                    </a:lnTo>
                    <a:lnTo>
                      <a:pt x="637" y="940"/>
                    </a:lnTo>
                    <a:lnTo>
                      <a:pt x="625" y="861"/>
                    </a:lnTo>
                    <a:lnTo>
                      <a:pt x="610" y="782"/>
                    </a:lnTo>
                    <a:lnTo>
                      <a:pt x="594" y="707"/>
                    </a:lnTo>
                    <a:lnTo>
                      <a:pt x="577" y="634"/>
                    </a:lnTo>
                    <a:lnTo>
                      <a:pt x="559" y="561"/>
                    </a:lnTo>
                    <a:lnTo>
                      <a:pt x="536" y="490"/>
                    </a:lnTo>
                    <a:lnTo>
                      <a:pt x="515" y="422"/>
                    </a:lnTo>
                    <a:lnTo>
                      <a:pt x="491" y="358"/>
                    </a:lnTo>
                    <a:lnTo>
                      <a:pt x="466" y="292"/>
                    </a:lnTo>
                    <a:lnTo>
                      <a:pt x="418" y="170"/>
                    </a:lnTo>
                    <a:lnTo>
                      <a:pt x="406" y="165"/>
                    </a:lnTo>
                    <a:lnTo>
                      <a:pt x="458" y="287"/>
                    </a:lnTo>
                    <a:lnTo>
                      <a:pt x="482" y="352"/>
                    </a:lnTo>
                    <a:lnTo>
                      <a:pt x="504" y="420"/>
                    </a:lnTo>
                    <a:lnTo>
                      <a:pt x="528" y="488"/>
                    </a:lnTo>
                    <a:lnTo>
                      <a:pt x="547" y="558"/>
                    </a:lnTo>
                    <a:lnTo>
                      <a:pt x="566" y="631"/>
                    </a:lnTo>
                    <a:lnTo>
                      <a:pt x="585" y="704"/>
                    </a:lnTo>
                    <a:lnTo>
                      <a:pt x="601" y="780"/>
                    </a:lnTo>
                    <a:lnTo>
                      <a:pt x="615" y="859"/>
                    </a:lnTo>
                    <a:lnTo>
                      <a:pt x="629" y="937"/>
                    </a:lnTo>
                    <a:lnTo>
                      <a:pt x="639" y="1019"/>
                    </a:lnTo>
                    <a:lnTo>
                      <a:pt x="648" y="1102"/>
                    </a:lnTo>
                    <a:lnTo>
                      <a:pt x="653" y="1189"/>
                    </a:lnTo>
                    <a:lnTo>
                      <a:pt x="658" y="1276"/>
                    </a:lnTo>
                    <a:lnTo>
                      <a:pt x="658" y="1365"/>
                    </a:lnTo>
                    <a:lnTo>
                      <a:pt x="658" y="1452"/>
                    </a:lnTo>
                    <a:lnTo>
                      <a:pt x="653" y="1539"/>
                    </a:lnTo>
                    <a:lnTo>
                      <a:pt x="648" y="1624"/>
                    </a:lnTo>
                    <a:lnTo>
                      <a:pt x="639" y="1716"/>
                    </a:lnTo>
                    <a:lnTo>
                      <a:pt x="629" y="1614"/>
                    </a:lnTo>
                    <a:lnTo>
                      <a:pt x="618" y="1544"/>
                    </a:lnTo>
                    <a:lnTo>
                      <a:pt x="604" y="1462"/>
                    </a:lnTo>
                    <a:lnTo>
                      <a:pt x="588" y="1370"/>
                    </a:lnTo>
                    <a:lnTo>
                      <a:pt x="566" y="1270"/>
                    </a:lnTo>
                    <a:lnTo>
                      <a:pt x="542" y="1162"/>
                    </a:lnTo>
                    <a:lnTo>
                      <a:pt x="510" y="1045"/>
                    </a:lnTo>
                    <a:lnTo>
                      <a:pt x="472" y="923"/>
                    </a:lnTo>
                    <a:lnTo>
                      <a:pt x="430" y="796"/>
                    </a:lnTo>
                    <a:lnTo>
                      <a:pt x="380" y="666"/>
                    </a:lnTo>
                    <a:lnTo>
                      <a:pt x="322" y="534"/>
                    </a:lnTo>
                    <a:lnTo>
                      <a:pt x="293" y="469"/>
                    </a:lnTo>
                    <a:lnTo>
                      <a:pt x="260" y="401"/>
                    </a:lnTo>
                    <a:lnTo>
                      <a:pt x="225" y="333"/>
                    </a:lnTo>
                    <a:lnTo>
                      <a:pt x="187" y="268"/>
                    </a:lnTo>
                    <a:lnTo>
                      <a:pt x="146" y="201"/>
                    </a:lnTo>
                    <a:lnTo>
                      <a:pt x="106" y="135"/>
                    </a:lnTo>
                    <a:lnTo>
                      <a:pt x="63" y="71"/>
                    </a:lnTo>
                    <a:lnTo>
                      <a:pt x="16" y="5"/>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Freeform 744"/>
              <p:cNvSpPr>
                <a:spLocks/>
              </p:cNvSpPr>
              <p:nvPr/>
            </p:nvSpPr>
            <p:spPr bwMode="auto">
              <a:xfrm>
                <a:off x="2710" y="1944"/>
                <a:ext cx="49" cy="11"/>
              </a:xfrm>
              <a:custGeom>
                <a:avLst/>
                <a:gdLst>
                  <a:gd name="T0" fmla="*/ 5 w 783"/>
                  <a:gd name="T1" fmla="*/ 0 h 184"/>
                  <a:gd name="T2" fmla="*/ 0 w 783"/>
                  <a:gd name="T3" fmla="*/ 3 h 184"/>
                  <a:gd name="T4" fmla="*/ 146 w 783"/>
                  <a:gd name="T5" fmla="*/ 43 h 184"/>
                  <a:gd name="T6" fmla="*/ 327 w 783"/>
                  <a:gd name="T7" fmla="*/ 87 h 184"/>
                  <a:gd name="T8" fmla="*/ 539 w 783"/>
                  <a:gd name="T9" fmla="*/ 135 h 184"/>
                  <a:gd name="T10" fmla="*/ 658 w 783"/>
                  <a:gd name="T11" fmla="*/ 160 h 184"/>
                  <a:gd name="T12" fmla="*/ 783 w 783"/>
                  <a:gd name="T13" fmla="*/ 184 h 184"/>
                  <a:gd name="T14" fmla="*/ 780 w 783"/>
                  <a:gd name="T15" fmla="*/ 179 h 184"/>
                  <a:gd name="T16" fmla="*/ 778 w 783"/>
                  <a:gd name="T17" fmla="*/ 179 h 184"/>
                  <a:gd name="T18" fmla="*/ 656 w 783"/>
                  <a:gd name="T19" fmla="*/ 155 h 184"/>
                  <a:gd name="T20" fmla="*/ 539 w 783"/>
                  <a:gd name="T21" fmla="*/ 130 h 184"/>
                  <a:gd name="T22" fmla="*/ 327 w 783"/>
                  <a:gd name="T23" fmla="*/ 84 h 184"/>
                  <a:gd name="T24" fmla="*/ 149 w 783"/>
                  <a:gd name="T25" fmla="*/ 40 h 184"/>
                  <a:gd name="T26" fmla="*/ 5 w 783"/>
                  <a:gd name="T2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3" h="184">
                    <a:moveTo>
                      <a:pt x="5" y="0"/>
                    </a:moveTo>
                    <a:lnTo>
                      <a:pt x="0" y="3"/>
                    </a:lnTo>
                    <a:lnTo>
                      <a:pt x="146" y="43"/>
                    </a:lnTo>
                    <a:lnTo>
                      <a:pt x="327" y="87"/>
                    </a:lnTo>
                    <a:lnTo>
                      <a:pt x="539" y="135"/>
                    </a:lnTo>
                    <a:lnTo>
                      <a:pt x="658" y="160"/>
                    </a:lnTo>
                    <a:lnTo>
                      <a:pt x="783" y="184"/>
                    </a:lnTo>
                    <a:lnTo>
                      <a:pt x="780" y="179"/>
                    </a:lnTo>
                    <a:lnTo>
                      <a:pt x="778" y="179"/>
                    </a:lnTo>
                    <a:lnTo>
                      <a:pt x="656" y="155"/>
                    </a:lnTo>
                    <a:lnTo>
                      <a:pt x="539" y="130"/>
                    </a:lnTo>
                    <a:lnTo>
                      <a:pt x="327" y="84"/>
                    </a:lnTo>
                    <a:lnTo>
                      <a:pt x="149" y="40"/>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Freeform 745"/>
              <p:cNvSpPr>
                <a:spLocks/>
              </p:cNvSpPr>
              <p:nvPr/>
            </p:nvSpPr>
            <p:spPr bwMode="auto">
              <a:xfrm>
                <a:off x="3128" y="2161"/>
                <a:ext cx="65" cy="31"/>
              </a:xfrm>
              <a:custGeom>
                <a:avLst/>
                <a:gdLst>
                  <a:gd name="T0" fmla="*/ 750 w 1046"/>
                  <a:gd name="T1" fmla="*/ 0 h 501"/>
                  <a:gd name="T2" fmla="*/ 701 w 1046"/>
                  <a:gd name="T3" fmla="*/ 47 h 501"/>
                  <a:gd name="T4" fmla="*/ 650 w 1046"/>
                  <a:gd name="T5" fmla="*/ 92 h 501"/>
                  <a:gd name="T6" fmla="*/ 596 w 1046"/>
                  <a:gd name="T7" fmla="*/ 136 h 501"/>
                  <a:gd name="T8" fmla="*/ 539 w 1046"/>
                  <a:gd name="T9" fmla="*/ 176 h 501"/>
                  <a:gd name="T10" fmla="*/ 482 w 1046"/>
                  <a:gd name="T11" fmla="*/ 217 h 501"/>
                  <a:gd name="T12" fmla="*/ 425 w 1046"/>
                  <a:gd name="T13" fmla="*/ 252 h 501"/>
                  <a:gd name="T14" fmla="*/ 368 w 1046"/>
                  <a:gd name="T15" fmla="*/ 287 h 501"/>
                  <a:gd name="T16" fmla="*/ 311 w 1046"/>
                  <a:gd name="T17" fmla="*/ 320 h 501"/>
                  <a:gd name="T18" fmla="*/ 205 w 1046"/>
                  <a:gd name="T19" fmla="*/ 377 h 501"/>
                  <a:gd name="T20" fmla="*/ 116 w 1046"/>
                  <a:gd name="T21" fmla="*/ 421 h 501"/>
                  <a:gd name="T22" fmla="*/ 43 w 1046"/>
                  <a:gd name="T23" fmla="*/ 452 h 501"/>
                  <a:gd name="T24" fmla="*/ 0 w 1046"/>
                  <a:gd name="T25" fmla="*/ 471 h 501"/>
                  <a:gd name="T26" fmla="*/ 76 w 1046"/>
                  <a:gd name="T27" fmla="*/ 485 h 501"/>
                  <a:gd name="T28" fmla="*/ 146 w 1046"/>
                  <a:gd name="T29" fmla="*/ 494 h 501"/>
                  <a:gd name="T30" fmla="*/ 217 w 1046"/>
                  <a:gd name="T31" fmla="*/ 499 h 501"/>
                  <a:gd name="T32" fmla="*/ 284 w 1046"/>
                  <a:gd name="T33" fmla="*/ 501 h 501"/>
                  <a:gd name="T34" fmla="*/ 352 w 1046"/>
                  <a:gd name="T35" fmla="*/ 499 h 501"/>
                  <a:gd name="T36" fmla="*/ 417 w 1046"/>
                  <a:gd name="T37" fmla="*/ 494 h 501"/>
                  <a:gd name="T38" fmla="*/ 480 w 1046"/>
                  <a:gd name="T39" fmla="*/ 485 h 501"/>
                  <a:gd name="T40" fmla="*/ 539 w 1046"/>
                  <a:gd name="T41" fmla="*/ 475 h 501"/>
                  <a:gd name="T42" fmla="*/ 596 w 1046"/>
                  <a:gd name="T43" fmla="*/ 458 h 501"/>
                  <a:gd name="T44" fmla="*/ 650 w 1046"/>
                  <a:gd name="T45" fmla="*/ 442 h 501"/>
                  <a:gd name="T46" fmla="*/ 701 w 1046"/>
                  <a:gd name="T47" fmla="*/ 423 h 501"/>
                  <a:gd name="T48" fmla="*/ 750 w 1046"/>
                  <a:gd name="T49" fmla="*/ 402 h 501"/>
                  <a:gd name="T50" fmla="*/ 797 w 1046"/>
                  <a:gd name="T51" fmla="*/ 377 h 501"/>
                  <a:gd name="T52" fmla="*/ 840 w 1046"/>
                  <a:gd name="T53" fmla="*/ 353 h 501"/>
                  <a:gd name="T54" fmla="*/ 880 w 1046"/>
                  <a:gd name="T55" fmla="*/ 325 h 501"/>
                  <a:gd name="T56" fmla="*/ 919 w 1046"/>
                  <a:gd name="T57" fmla="*/ 299 h 501"/>
                  <a:gd name="T58" fmla="*/ 954 w 1046"/>
                  <a:gd name="T59" fmla="*/ 271 h 501"/>
                  <a:gd name="T60" fmla="*/ 986 w 1046"/>
                  <a:gd name="T61" fmla="*/ 242 h 501"/>
                  <a:gd name="T62" fmla="*/ 1018 w 1046"/>
                  <a:gd name="T63" fmla="*/ 212 h 501"/>
                  <a:gd name="T64" fmla="*/ 1046 w 1046"/>
                  <a:gd name="T65" fmla="*/ 182 h 501"/>
                  <a:gd name="T66" fmla="*/ 1008 w 1046"/>
                  <a:gd name="T67" fmla="*/ 160 h 501"/>
                  <a:gd name="T68" fmla="*/ 935 w 1046"/>
                  <a:gd name="T69" fmla="*/ 111 h 501"/>
                  <a:gd name="T70" fmla="*/ 867 w 1046"/>
                  <a:gd name="T71" fmla="*/ 71 h 501"/>
                  <a:gd name="T72" fmla="*/ 804 w 1046"/>
                  <a:gd name="T73" fmla="*/ 35 h 501"/>
                  <a:gd name="T74" fmla="*/ 750 w 1046"/>
                  <a:gd name="T75"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6" h="501">
                    <a:moveTo>
                      <a:pt x="750" y="0"/>
                    </a:moveTo>
                    <a:lnTo>
                      <a:pt x="701" y="47"/>
                    </a:lnTo>
                    <a:lnTo>
                      <a:pt x="650" y="92"/>
                    </a:lnTo>
                    <a:lnTo>
                      <a:pt x="596" y="136"/>
                    </a:lnTo>
                    <a:lnTo>
                      <a:pt x="539" y="176"/>
                    </a:lnTo>
                    <a:lnTo>
                      <a:pt x="482" y="217"/>
                    </a:lnTo>
                    <a:lnTo>
                      <a:pt x="425" y="252"/>
                    </a:lnTo>
                    <a:lnTo>
                      <a:pt x="368" y="287"/>
                    </a:lnTo>
                    <a:lnTo>
                      <a:pt x="311" y="320"/>
                    </a:lnTo>
                    <a:lnTo>
                      <a:pt x="205" y="377"/>
                    </a:lnTo>
                    <a:lnTo>
                      <a:pt x="116" y="421"/>
                    </a:lnTo>
                    <a:lnTo>
                      <a:pt x="43" y="452"/>
                    </a:lnTo>
                    <a:lnTo>
                      <a:pt x="0" y="471"/>
                    </a:lnTo>
                    <a:lnTo>
                      <a:pt x="76" y="485"/>
                    </a:lnTo>
                    <a:lnTo>
                      <a:pt x="146" y="494"/>
                    </a:lnTo>
                    <a:lnTo>
                      <a:pt x="217" y="499"/>
                    </a:lnTo>
                    <a:lnTo>
                      <a:pt x="284" y="501"/>
                    </a:lnTo>
                    <a:lnTo>
                      <a:pt x="352" y="499"/>
                    </a:lnTo>
                    <a:lnTo>
                      <a:pt x="417" y="494"/>
                    </a:lnTo>
                    <a:lnTo>
                      <a:pt x="480" y="485"/>
                    </a:lnTo>
                    <a:lnTo>
                      <a:pt x="539" y="475"/>
                    </a:lnTo>
                    <a:lnTo>
                      <a:pt x="596" y="458"/>
                    </a:lnTo>
                    <a:lnTo>
                      <a:pt x="650" y="442"/>
                    </a:lnTo>
                    <a:lnTo>
                      <a:pt x="701" y="423"/>
                    </a:lnTo>
                    <a:lnTo>
                      <a:pt x="750" y="402"/>
                    </a:lnTo>
                    <a:lnTo>
                      <a:pt x="797" y="377"/>
                    </a:lnTo>
                    <a:lnTo>
                      <a:pt x="840" y="353"/>
                    </a:lnTo>
                    <a:lnTo>
                      <a:pt x="880" y="325"/>
                    </a:lnTo>
                    <a:lnTo>
                      <a:pt x="919" y="299"/>
                    </a:lnTo>
                    <a:lnTo>
                      <a:pt x="954" y="271"/>
                    </a:lnTo>
                    <a:lnTo>
                      <a:pt x="986" y="242"/>
                    </a:lnTo>
                    <a:lnTo>
                      <a:pt x="1018" y="212"/>
                    </a:lnTo>
                    <a:lnTo>
                      <a:pt x="1046" y="182"/>
                    </a:lnTo>
                    <a:lnTo>
                      <a:pt x="1008" y="160"/>
                    </a:lnTo>
                    <a:lnTo>
                      <a:pt x="935" y="111"/>
                    </a:lnTo>
                    <a:lnTo>
                      <a:pt x="867" y="71"/>
                    </a:lnTo>
                    <a:lnTo>
                      <a:pt x="804" y="35"/>
                    </a:lnTo>
                    <a:lnTo>
                      <a:pt x="75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Freeform 746"/>
              <p:cNvSpPr>
                <a:spLocks/>
              </p:cNvSpPr>
              <p:nvPr/>
            </p:nvSpPr>
            <p:spPr bwMode="auto">
              <a:xfrm>
                <a:off x="3127" y="2160"/>
                <a:ext cx="67" cy="33"/>
              </a:xfrm>
              <a:custGeom>
                <a:avLst/>
                <a:gdLst>
                  <a:gd name="T0" fmla="*/ 718 w 1073"/>
                  <a:gd name="T1" fmla="*/ 43 h 515"/>
                  <a:gd name="T2" fmla="*/ 626 w 1073"/>
                  <a:gd name="T3" fmla="*/ 122 h 515"/>
                  <a:gd name="T4" fmla="*/ 525 w 1073"/>
                  <a:gd name="T5" fmla="*/ 195 h 515"/>
                  <a:gd name="T6" fmla="*/ 374 w 1073"/>
                  <a:gd name="T7" fmla="*/ 292 h 515"/>
                  <a:gd name="T8" fmla="*/ 233 w 1073"/>
                  <a:gd name="T9" fmla="*/ 368 h 515"/>
                  <a:gd name="T10" fmla="*/ 32 w 1073"/>
                  <a:gd name="T11" fmla="*/ 463 h 515"/>
                  <a:gd name="T12" fmla="*/ 0 w 1073"/>
                  <a:gd name="T13" fmla="*/ 480 h 515"/>
                  <a:gd name="T14" fmla="*/ 5 w 1073"/>
                  <a:gd name="T15" fmla="*/ 480 h 515"/>
                  <a:gd name="T16" fmla="*/ 83 w 1073"/>
                  <a:gd name="T17" fmla="*/ 496 h 515"/>
                  <a:gd name="T18" fmla="*/ 233 w 1073"/>
                  <a:gd name="T19" fmla="*/ 511 h 515"/>
                  <a:gd name="T20" fmla="*/ 371 w 1073"/>
                  <a:gd name="T21" fmla="*/ 511 h 515"/>
                  <a:gd name="T22" fmla="*/ 501 w 1073"/>
                  <a:gd name="T23" fmla="*/ 499 h 515"/>
                  <a:gd name="T24" fmla="*/ 617 w 1073"/>
                  <a:gd name="T25" fmla="*/ 471 h 515"/>
                  <a:gd name="T26" fmla="*/ 723 w 1073"/>
                  <a:gd name="T27" fmla="*/ 433 h 515"/>
                  <a:gd name="T28" fmla="*/ 821 w 1073"/>
                  <a:gd name="T29" fmla="*/ 390 h 515"/>
                  <a:gd name="T30" fmla="*/ 905 w 1073"/>
                  <a:gd name="T31" fmla="*/ 339 h 515"/>
                  <a:gd name="T32" fmla="*/ 978 w 1073"/>
                  <a:gd name="T33" fmla="*/ 282 h 515"/>
                  <a:gd name="T34" fmla="*/ 1043 w 1073"/>
                  <a:gd name="T35" fmla="*/ 222 h 515"/>
                  <a:gd name="T36" fmla="*/ 1065 w 1073"/>
                  <a:gd name="T37" fmla="*/ 187 h 515"/>
                  <a:gd name="T38" fmla="*/ 1005 w 1073"/>
                  <a:gd name="T39" fmla="*/ 247 h 515"/>
                  <a:gd name="T40" fmla="*/ 938 w 1073"/>
                  <a:gd name="T41" fmla="*/ 304 h 515"/>
                  <a:gd name="T42" fmla="*/ 859 w 1073"/>
                  <a:gd name="T43" fmla="*/ 358 h 515"/>
                  <a:gd name="T44" fmla="*/ 769 w 1073"/>
                  <a:gd name="T45" fmla="*/ 407 h 515"/>
                  <a:gd name="T46" fmla="*/ 669 w 1073"/>
                  <a:gd name="T47" fmla="*/ 447 h 515"/>
                  <a:gd name="T48" fmla="*/ 558 w 1073"/>
                  <a:gd name="T49" fmla="*/ 480 h 515"/>
                  <a:gd name="T50" fmla="*/ 436 w 1073"/>
                  <a:gd name="T51" fmla="*/ 499 h 515"/>
                  <a:gd name="T52" fmla="*/ 303 w 1073"/>
                  <a:gd name="T53" fmla="*/ 506 h 515"/>
                  <a:gd name="T54" fmla="*/ 165 w 1073"/>
                  <a:gd name="T55" fmla="*/ 499 h 515"/>
                  <a:gd name="T56" fmla="*/ 19 w 1073"/>
                  <a:gd name="T57" fmla="*/ 476 h 515"/>
                  <a:gd name="T58" fmla="*/ 135 w 1073"/>
                  <a:gd name="T59" fmla="*/ 426 h 515"/>
                  <a:gd name="T60" fmla="*/ 330 w 1073"/>
                  <a:gd name="T61" fmla="*/ 325 h 515"/>
                  <a:gd name="T62" fmla="*/ 444 w 1073"/>
                  <a:gd name="T63" fmla="*/ 257 h 515"/>
                  <a:gd name="T64" fmla="*/ 558 w 1073"/>
                  <a:gd name="T65" fmla="*/ 181 h 515"/>
                  <a:gd name="T66" fmla="*/ 669 w 1073"/>
                  <a:gd name="T67" fmla="*/ 97 h 515"/>
                  <a:gd name="T68" fmla="*/ 769 w 1073"/>
                  <a:gd name="T69" fmla="*/ 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3" h="515">
                    <a:moveTo>
                      <a:pt x="762" y="0"/>
                    </a:moveTo>
                    <a:lnTo>
                      <a:pt x="718" y="43"/>
                    </a:lnTo>
                    <a:lnTo>
                      <a:pt x="675" y="84"/>
                    </a:lnTo>
                    <a:lnTo>
                      <a:pt x="626" y="122"/>
                    </a:lnTo>
                    <a:lnTo>
                      <a:pt x="577" y="160"/>
                    </a:lnTo>
                    <a:lnTo>
                      <a:pt x="525" y="195"/>
                    </a:lnTo>
                    <a:lnTo>
                      <a:pt x="474" y="230"/>
                    </a:lnTo>
                    <a:lnTo>
                      <a:pt x="374" y="292"/>
                    </a:lnTo>
                    <a:lnTo>
                      <a:pt x="301" y="334"/>
                    </a:lnTo>
                    <a:lnTo>
                      <a:pt x="233" y="368"/>
                    </a:lnTo>
                    <a:lnTo>
                      <a:pt x="114" y="426"/>
                    </a:lnTo>
                    <a:lnTo>
                      <a:pt x="32" y="463"/>
                    </a:lnTo>
                    <a:lnTo>
                      <a:pt x="3" y="474"/>
                    </a:lnTo>
                    <a:lnTo>
                      <a:pt x="0" y="480"/>
                    </a:lnTo>
                    <a:lnTo>
                      <a:pt x="3" y="482"/>
                    </a:lnTo>
                    <a:lnTo>
                      <a:pt x="5" y="480"/>
                    </a:lnTo>
                    <a:lnTo>
                      <a:pt x="3" y="482"/>
                    </a:lnTo>
                    <a:lnTo>
                      <a:pt x="83" y="496"/>
                    </a:lnTo>
                    <a:lnTo>
                      <a:pt x="160" y="506"/>
                    </a:lnTo>
                    <a:lnTo>
                      <a:pt x="233" y="511"/>
                    </a:lnTo>
                    <a:lnTo>
                      <a:pt x="303" y="515"/>
                    </a:lnTo>
                    <a:lnTo>
                      <a:pt x="371" y="511"/>
                    </a:lnTo>
                    <a:lnTo>
                      <a:pt x="438" y="506"/>
                    </a:lnTo>
                    <a:lnTo>
                      <a:pt x="501" y="499"/>
                    </a:lnTo>
                    <a:lnTo>
                      <a:pt x="560" y="485"/>
                    </a:lnTo>
                    <a:lnTo>
                      <a:pt x="617" y="471"/>
                    </a:lnTo>
                    <a:lnTo>
                      <a:pt x="672" y="455"/>
                    </a:lnTo>
                    <a:lnTo>
                      <a:pt x="723" y="433"/>
                    </a:lnTo>
                    <a:lnTo>
                      <a:pt x="772" y="412"/>
                    </a:lnTo>
                    <a:lnTo>
                      <a:pt x="821" y="390"/>
                    </a:lnTo>
                    <a:lnTo>
                      <a:pt x="864" y="363"/>
                    </a:lnTo>
                    <a:lnTo>
                      <a:pt x="905" y="339"/>
                    </a:lnTo>
                    <a:lnTo>
                      <a:pt x="943" y="309"/>
                    </a:lnTo>
                    <a:lnTo>
                      <a:pt x="978" y="282"/>
                    </a:lnTo>
                    <a:lnTo>
                      <a:pt x="1013" y="252"/>
                    </a:lnTo>
                    <a:lnTo>
                      <a:pt x="1043" y="222"/>
                    </a:lnTo>
                    <a:lnTo>
                      <a:pt x="1073" y="193"/>
                    </a:lnTo>
                    <a:lnTo>
                      <a:pt x="1065" y="187"/>
                    </a:lnTo>
                    <a:lnTo>
                      <a:pt x="1037" y="217"/>
                    </a:lnTo>
                    <a:lnTo>
                      <a:pt x="1005" y="247"/>
                    </a:lnTo>
                    <a:lnTo>
                      <a:pt x="973" y="276"/>
                    </a:lnTo>
                    <a:lnTo>
                      <a:pt x="938" y="304"/>
                    </a:lnTo>
                    <a:lnTo>
                      <a:pt x="899" y="330"/>
                    </a:lnTo>
                    <a:lnTo>
                      <a:pt x="859" y="358"/>
                    </a:lnTo>
                    <a:lnTo>
                      <a:pt x="816" y="382"/>
                    </a:lnTo>
                    <a:lnTo>
                      <a:pt x="769" y="407"/>
                    </a:lnTo>
                    <a:lnTo>
                      <a:pt x="720" y="428"/>
                    </a:lnTo>
                    <a:lnTo>
                      <a:pt x="669" y="447"/>
                    </a:lnTo>
                    <a:lnTo>
                      <a:pt x="615" y="463"/>
                    </a:lnTo>
                    <a:lnTo>
                      <a:pt x="558" y="480"/>
                    </a:lnTo>
                    <a:lnTo>
                      <a:pt x="499" y="490"/>
                    </a:lnTo>
                    <a:lnTo>
                      <a:pt x="436" y="499"/>
                    </a:lnTo>
                    <a:lnTo>
                      <a:pt x="371" y="504"/>
                    </a:lnTo>
                    <a:lnTo>
                      <a:pt x="303" y="506"/>
                    </a:lnTo>
                    <a:lnTo>
                      <a:pt x="236" y="504"/>
                    </a:lnTo>
                    <a:lnTo>
                      <a:pt x="165" y="499"/>
                    </a:lnTo>
                    <a:lnTo>
                      <a:pt x="95" y="490"/>
                    </a:lnTo>
                    <a:lnTo>
                      <a:pt x="19" y="476"/>
                    </a:lnTo>
                    <a:lnTo>
                      <a:pt x="62" y="457"/>
                    </a:lnTo>
                    <a:lnTo>
                      <a:pt x="135" y="426"/>
                    </a:lnTo>
                    <a:lnTo>
                      <a:pt x="224" y="382"/>
                    </a:lnTo>
                    <a:lnTo>
                      <a:pt x="330" y="325"/>
                    </a:lnTo>
                    <a:lnTo>
                      <a:pt x="387" y="292"/>
                    </a:lnTo>
                    <a:lnTo>
                      <a:pt x="444" y="257"/>
                    </a:lnTo>
                    <a:lnTo>
                      <a:pt x="501" y="222"/>
                    </a:lnTo>
                    <a:lnTo>
                      <a:pt x="558" y="181"/>
                    </a:lnTo>
                    <a:lnTo>
                      <a:pt x="615" y="141"/>
                    </a:lnTo>
                    <a:lnTo>
                      <a:pt x="669" y="97"/>
                    </a:lnTo>
                    <a:lnTo>
                      <a:pt x="720" y="52"/>
                    </a:lnTo>
                    <a:lnTo>
                      <a:pt x="769" y="5"/>
                    </a:lnTo>
                    <a:lnTo>
                      <a:pt x="76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 name="Freeform 747"/>
              <p:cNvSpPr>
                <a:spLocks/>
              </p:cNvSpPr>
              <p:nvPr/>
            </p:nvSpPr>
            <p:spPr bwMode="auto">
              <a:xfrm>
                <a:off x="3182" y="2150"/>
                <a:ext cx="19" cy="13"/>
              </a:xfrm>
              <a:custGeom>
                <a:avLst/>
                <a:gdLst>
                  <a:gd name="T0" fmla="*/ 2 w 308"/>
                  <a:gd name="T1" fmla="*/ 0 h 203"/>
                  <a:gd name="T2" fmla="*/ 0 w 308"/>
                  <a:gd name="T3" fmla="*/ 3 h 203"/>
                  <a:gd name="T4" fmla="*/ 26 w 308"/>
                  <a:gd name="T5" fmla="*/ 35 h 203"/>
                  <a:gd name="T6" fmla="*/ 56 w 308"/>
                  <a:gd name="T7" fmla="*/ 65 h 203"/>
                  <a:gd name="T8" fmla="*/ 89 w 308"/>
                  <a:gd name="T9" fmla="*/ 95 h 203"/>
                  <a:gd name="T10" fmla="*/ 127 w 308"/>
                  <a:gd name="T11" fmla="*/ 122 h 203"/>
                  <a:gd name="T12" fmla="*/ 165 w 308"/>
                  <a:gd name="T13" fmla="*/ 146 h 203"/>
                  <a:gd name="T14" fmla="*/ 210 w 308"/>
                  <a:gd name="T15" fmla="*/ 168 h 203"/>
                  <a:gd name="T16" fmla="*/ 257 w 308"/>
                  <a:gd name="T17" fmla="*/ 187 h 203"/>
                  <a:gd name="T18" fmla="*/ 308 w 308"/>
                  <a:gd name="T19" fmla="*/ 203 h 203"/>
                  <a:gd name="T20" fmla="*/ 308 w 308"/>
                  <a:gd name="T21" fmla="*/ 198 h 203"/>
                  <a:gd name="T22" fmla="*/ 306 w 308"/>
                  <a:gd name="T23" fmla="*/ 195 h 203"/>
                  <a:gd name="T24" fmla="*/ 257 w 308"/>
                  <a:gd name="T25" fmla="*/ 182 h 203"/>
                  <a:gd name="T26" fmla="*/ 210 w 308"/>
                  <a:gd name="T27" fmla="*/ 163 h 203"/>
                  <a:gd name="T28" fmla="*/ 167 w 308"/>
                  <a:gd name="T29" fmla="*/ 141 h 203"/>
                  <a:gd name="T30" fmla="*/ 129 w 308"/>
                  <a:gd name="T31" fmla="*/ 116 h 203"/>
                  <a:gd name="T32" fmla="*/ 94 w 308"/>
                  <a:gd name="T33" fmla="*/ 90 h 203"/>
                  <a:gd name="T34" fmla="*/ 61 w 308"/>
                  <a:gd name="T35" fmla="*/ 62 h 203"/>
                  <a:gd name="T36" fmla="*/ 31 w 308"/>
                  <a:gd name="T37" fmla="*/ 33 h 203"/>
                  <a:gd name="T38" fmla="*/ 7 w 308"/>
                  <a:gd name="T39" fmla="*/ 3 h 203"/>
                  <a:gd name="T40" fmla="*/ 2 w 308"/>
                  <a:gd name="T4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03">
                    <a:moveTo>
                      <a:pt x="2" y="0"/>
                    </a:moveTo>
                    <a:lnTo>
                      <a:pt x="0" y="3"/>
                    </a:lnTo>
                    <a:lnTo>
                      <a:pt x="26" y="35"/>
                    </a:lnTo>
                    <a:lnTo>
                      <a:pt x="56" y="65"/>
                    </a:lnTo>
                    <a:lnTo>
                      <a:pt x="89" y="95"/>
                    </a:lnTo>
                    <a:lnTo>
                      <a:pt x="127" y="122"/>
                    </a:lnTo>
                    <a:lnTo>
                      <a:pt x="165" y="146"/>
                    </a:lnTo>
                    <a:lnTo>
                      <a:pt x="210" y="168"/>
                    </a:lnTo>
                    <a:lnTo>
                      <a:pt x="257" y="187"/>
                    </a:lnTo>
                    <a:lnTo>
                      <a:pt x="308" y="203"/>
                    </a:lnTo>
                    <a:lnTo>
                      <a:pt x="308" y="198"/>
                    </a:lnTo>
                    <a:lnTo>
                      <a:pt x="306" y="195"/>
                    </a:lnTo>
                    <a:lnTo>
                      <a:pt x="257" y="182"/>
                    </a:lnTo>
                    <a:lnTo>
                      <a:pt x="210" y="163"/>
                    </a:lnTo>
                    <a:lnTo>
                      <a:pt x="167" y="141"/>
                    </a:lnTo>
                    <a:lnTo>
                      <a:pt x="129" y="116"/>
                    </a:lnTo>
                    <a:lnTo>
                      <a:pt x="94" y="90"/>
                    </a:lnTo>
                    <a:lnTo>
                      <a:pt x="61" y="62"/>
                    </a:lnTo>
                    <a:lnTo>
                      <a:pt x="31" y="33"/>
                    </a:lnTo>
                    <a:lnTo>
                      <a:pt x="7" y="3"/>
                    </a:lnTo>
                    <a:lnTo>
                      <a:pt x="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Freeform 748"/>
              <p:cNvSpPr>
                <a:spLocks/>
              </p:cNvSpPr>
              <p:nvPr/>
            </p:nvSpPr>
            <p:spPr bwMode="auto">
              <a:xfrm>
                <a:off x="3180" y="2053"/>
                <a:ext cx="25" cy="34"/>
              </a:xfrm>
              <a:custGeom>
                <a:avLst/>
                <a:gdLst>
                  <a:gd name="T0" fmla="*/ 48 w 395"/>
                  <a:gd name="T1" fmla="*/ 0 h 543"/>
                  <a:gd name="T2" fmla="*/ 40 w 395"/>
                  <a:gd name="T3" fmla="*/ 35 h 543"/>
                  <a:gd name="T4" fmla="*/ 33 w 395"/>
                  <a:gd name="T5" fmla="*/ 70 h 543"/>
                  <a:gd name="T6" fmla="*/ 19 w 395"/>
                  <a:gd name="T7" fmla="*/ 108 h 543"/>
                  <a:gd name="T8" fmla="*/ 0 w 395"/>
                  <a:gd name="T9" fmla="*/ 146 h 543"/>
                  <a:gd name="T10" fmla="*/ 87 w 395"/>
                  <a:gd name="T11" fmla="*/ 240 h 543"/>
                  <a:gd name="T12" fmla="*/ 170 w 395"/>
                  <a:gd name="T13" fmla="*/ 338 h 543"/>
                  <a:gd name="T14" fmla="*/ 254 w 395"/>
                  <a:gd name="T15" fmla="*/ 438 h 543"/>
                  <a:gd name="T16" fmla="*/ 336 w 395"/>
                  <a:gd name="T17" fmla="*/ 543 h 543"/>
                  <a:gd name="T18" fmla="*/ 355 w 395"/>
                  <a:gd name="T19" fmla="*/ 508 h 543"/>
                  <a:gd name="T20" fmla="*/ 374 w 395"/>
                  <a:gd name="T21" fmla="*/ 473 h 543"/>
                  <a:gd name="T22" fmla="*/ 384 w 395"/>
                  <a:gd name="T23" fmla="*/ 435 h 543"/>
                  <a:gd name="T24" fmla="*/ 395 w 395"/>
                  <a:gd name="T25" fmla="*/ 397 h 543"/>
                  <a:gd name="T26" fmla="*/ 363 w 395"/>
                  <a:gd name="T27" fmla="*/ 360 h 543"/>
                  <a:gd name="T28" fmla="*/ 287 w 395"/>
                  <a:gd name="T29" fmla="*/ 268 h 543"/>
                  <a:gd name="T30" fmla="*/ 209 w 395"/>
                  <a:gd name="T31" fmla="*/ 176 h 543"/>
                  <a:gd name="T32" fmla="*/ 130 w 395"/>
                  <a:gd name="T33" fmla="*/ 86 h 543"/>
                  <a:gd name="T34" fmla="*/ 48 w 395"/>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5" h="543">
                    <a:moveTo>
                      <a:pt x="48" y="0"/>
                    </a:moveTo>
                    <a:lnTo>
                      <a:pt x="40" y="35"/>
                    </a:lnTo>
                    <a:lnTo>
                      <a:pt x="33" y="70"/>
                    </a:lnTo>
                    <a:lnTo>
                      <a:pt x="19" y="108"/>
                    </a:lnTo>
                    <a:lnTo>
                      <a:pt x="0" y="146"/>
                    </a:lnTo>
                    <a:lnTo>
                      <a:pt x="87" y="240"/>
                    </a:lnTo>
                    <a:lnTo>
                      <a:pt x="170" y="338"/>
                    </a:lnTo>
                    <a:lnTo>
                      <a:pt x="254" y="438"/>
                    </a:lnTo>
                    <a:lnTo>
                      <a:pt x="336" y="543"/>
                    </a:lnTo>
                    <a:lnTo>
                      <a:pt x="355" y="508"/>
                    </a:lnTo>
                    <a:lnTo>
                      <a:pt x="374" y="473"/>
                    </a:lnTo>
                    <a:lnTo>
                      <a:pt x="384" y="435"/>
                    </a:lnTo>
                    <a:lnTo>
                      <a:pt x="395" y="397"/>
                    </a:lnTo>
                    <a:lnTo>
                      <a:pt x="363" y="360"/>
                    </a:lnTo>
                    <a:lnTo>
                      <a:pt x="287" y="268"/>
                    </a:lnTo>
                    <a:lnTo>
                      <a:pt x="209" y="176"/>
                    </a:lnTo>
                    <a:lnTo>
                      <a:pt x="130" y="86"/>
                    </a:lnTo>
                    <a:lnTo>
                      <a:pt x="4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Freeform 749"/>
              <p:cNvSpPr>
                <a:spLocks/>
              </p:cNvSpPr>
              <p:nvPr/>
            </p:nvSpPr>
            <p:spPr bwMode="auto">
              <a:xfrm>
                <a:off x="3183" y="2052"/>
                <a:ext cx="22" cy="26"/>
              </a:xfrm>
              <a:custGeom>
                <a:avLst/>
                <a:gdLst>
                  <a:gd name="T0" fmla="*/ 0 w 350"/>
                  <a:gd name="T1" fmla="*/ 0 h 414"/>
                  <a:gd name="T2" fmla="*/ 0 w 350"/>
                  <a:gd name="T3" fmla="*/ 17 h 414"/>
                  <a:gd name="T4" fmla="*/ 82 w 350"/>
                  <a:gd name="T5" fmla="*/ 103 h 414"/>
                  <a:gd name="T6" fmla="*/ 161 w 350"/>
                  <a:gd name="T7" fmla="*/ 193 h 414"/>
                  <a:gd name="T8" fmla="*/ 239 w 350"/>
                  <a:gd name="T9" fmla="*/ 285 h 414"/>
                  <a:gd name="T10" fmla="*/ 315 w 350"/>
                  <a:gd name="T11" fmla="*/ 377 h 414"/>
                  <a:gd name="T12" fmla="*/ 347 w 350"/>
                  <a:gd name="T13" fmla="*/ 414 h 414"/>
                  <a:gd name="T14" fmla="*/ 350 w 350"/>
                  <a:gd name="T15" fmla="*/ 401 h 414"/>
                  <a:gd name="T16" fmla="*/ 263 w 350"/>
                  <a:gd name="T17" fmla="*/ 295 h 414"/>
                  <a:gd name="T18" fmla="*/ 176 w 350"/>
                  <a:gd name="T19" fmla="*/ 195 h 414"/>
                  <a:gd name="T20" fmla="*/ 89 w 350"/>
                  <a:gd name="T21" fmla="*/ 95 h 414"/>
                  <a:gd name="T22" fmla="*/ 0 w 350"/>
                  <a:gd name="T23"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0" h="414">
                    <a:moveTo>
                      <a:pt x="0" y="0"/>
                    </a:moveTo>
                    <a:lnTo>
                      <a:pt x="0" y="17"/>
                    </a:lnTo>
                    <a:lnTo>
                      <a:pt x="82" y="103"/>
                    </a:lnTo>
                    <a:lnTo>
                      <a:pt x="161" y="193"/>
                    </a:lnTo>
                    <a:lnTo>
                      <a:pt x="239" y="285"/>
                    </a:lnTo>
                    <a:lnTo>
                      <a:pt x="315" y="377"/>
                    </a:lnTo>
                    <a:lnTo>
                      <a:pt x="347" y="414"/>
                    </a:lnTo>
                    <a:lnTo>
                      <a:pt x="350" y="401"/>
                    </a:lnTo>
                    <a:lnTo>
                      <a:pt x="263" y="295"/>
                    </a:lnTo>
                    <a:lnTo>
                      <a:pt x="176" y="195"/>
                    </a:lnTo>
                    <a:lnTo>
                      <a:pt x="89" y="95"/>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Freeform 750"/>
              <p:cNvSpPr>
                <a:spLocks/>
              </p:cNvSpPr>
              <p:nvPr/>
            </p:nvSpPr>
            <p:spPr bwMode="auto">
              <a:xfrm>
                <a:off x="3165" y="2062"/>
                <a:ext cx="36" cy="35"/>
              </a:xfrm>
              <a:custGeom>
                <a:avLst/>
                <a:gdLst>
                  <a:gd name="T0" fmla="*/ 234 w 570"/>
                  <a:gd name="T1" fmla="*/ 0 h 560"/>
                  <a:gd name="T2" fmla="*/ 218 w 570"/>
                  <a:gd name="T3" fmla="*/ 30 h 560"/>
                  <a:gd name="T4" fmla="*/ 196 w 570"/>
                  <a:gd name="T5" fmla="*/ 59 h 560"/>
                  <a:gd name="T6" fmla="*/ 174 w 570"/>
                  <a:gd name="T7" fmla="*/ 89 h 560"/>
                  <a:gd name="T8" fmla="*/ 147 w 570"/>
                  <a:gd name="T9" fmla="*/ 119 h 560"/>
                  <a:gd name="T10" fmla="*/ 117 w 570"/>
                  <a:gd name="T11" fmla="*/ 152 h 560"/>
                  <a:gd name="T12" fmla="*/ 82 w 570"/>
                  <a:gd name="T13" fmla="*/ 181 h 560"/>
                  <a:gd name="T14" fmla="*/ 44 w 570"/>
                  <a:gd name="T15" fmla="*/ 211 h 560"/>
                  <a:gd name="T16" fmla="*/ 0 w 570"/>
                  <a:gd name="T17" fmla="*/ 244 h 560"/>
                  <a:gd name="T18" fmla="*/ 68 w 570"/>
                  <a:gd name="T19" fmla="*/ 319 h 560"/>
                  <a:gd name="T20" fmla="*/ 131 w 570"/>
                  <a:gd name="T21" fmla="*/ 395 h 560"/>
                  <a:gd name="T22" fmla="*/ 190 w 570"/>
                  <a:gd name="T23" fmla="*/ 470 h 560"/>
                  <a:gd name="T24" fmla="*/ 244 w 570"/>
                  <a:gd name="T25" fmla="*/ 541 h 560"/>
                  <a:gd name="T26" fmla="*/ 261 w 570"/>
                  <a:gd name="T27" fmla="*/ 560 h 560"/>
                  <a:gd name="T28" fmla="*/ 317 w 570"/>
                  <a:gd name="T29" fmla="*/ 550 h 560"/>
                  <a:gd name="T30" fmla="*/ 369 w 570"/>
                  <a:gd name="T31" fmla="*/ 536 h 560"/>
                  <a:gd name="T32" fmla="*/ 413 w 570"/>
                  <a:gd name="T33" fmla="*/ 519 h 560"/>
                  <a:gd name="T34" fmla="*/ 453 w 570"/>
                  <a:gd name="T35" fmla="*/ 501 h 560"/>
                  <a:gd name="T36" fmla="*/ 488 w 570"/>
                  <a:gd name="T37" fmla="*/ 477 h 560"/>
                  <a:gd name="T38" fmla="*/ 521 w 570"/>
                  <a:gd name="T39" fmla="*/ 452 h 560"/>
                  <a:gd name="T40" fmla="*/ 545 w 570"/>
                  <a:gd name="T41" fmla="*/ 425 h 560"/>
                  <a:gd name="T42" fmla="*/ 570 w 570"/>
                  <a:gd name="T43" fmla="*/ 397 h 560"/>
                  <a:gd name="T44" fmla="*/ 488 w 570"/>
                  <a:gd name="T45" fmla="*/ 292 h 560"/>
                  <a:gd name="T46" fmla="*/ 404 w 570"/>
                  <a:gd name="T47" fmla="*/ 192 h 560"/>
                  <a:gd name="T48" fmla="*/ 321 w 570"/>
                  <a:gd name="T49" fmla="*/ 94 h 560"/>
                  <a:gd name="T50" fmla="*/ 234 w 570"/>
                  <a:gd name="T51"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0" h="560">
                    <a:moveTo>
                      <a:pt x="234" y="0"/>
                    </a:moveTo>
                    <a:lnTo>
                      <a:pt x="218" y="30"/>
                    </a:lnTo>
                    <a:lnTo>
                      <a:pt x="196" y="59"/>
                    </a:lnTo>
                    <a:lnTo>
                      <a:pt x="174" y="89"/>
                    </a:lnTo>
                    <a:lnTo>
                      <a:pt x="147" y="119"/>
                    </a:lnTo>
                    <a:lnTo>
                      <a:pt x="117" y="152"/>
                    </a:lnTo>
                    <a:lnTo>
                      <a:pt x="82" y="181"/>
                    </a:lnTo>
                    <a:lnTo>
                      <a:pt x="44" y="211"/>
                    </a:lnTo>
                    <a:lnTo>
                      <a:pt x="0" y="244"/>
                    </a:lnTo>
                    <a:lnTo>
                      <a:pt x="68" y="319"/>
                    </a:lnTo>
                    <a:lnTo>
                      <a:pt x="131" y="395"/>
                    </a:lnTo>
                    <a:lnTo>
                      <a:pt x="190" y="470"/>
                    </a:lnTo>
                    <a:lnTo>
                      <a:pt x="244" y="541"/>
                    </a:lnTo>
                    <a:lnTo>
                      <a:pt x="261" y="560"/>
                    </a:lnTo>
                    <a:lnTo>
                      <a:pt x="317" y="550"/>
                    </a:lnTo>
                    <a:lnTo>
                      <a:pt x="369" y="536"/>
                    </a:lnTo>
                    <a:lnTo>
                      <a:pt x="413" y="519"/>
                    </a:lnTo>
                    <a:lnTo>
                      <a:pt x="453" y="501"/>
                    </a:lnTo>
                    <a:lnTo>
                      <a:pt x="488" y="477"/>
                    </a:lnTo>
                    <a:lnTo>
                      <a:pt x="521" y="452"/>
                    </a:lnTo>
                    <a:lnTo>
                      <a:pt x="545" y="425"/>
                    </a:lnTo>
                    <a:lnTo>
                      <a:pt x="570" y="397"/>
                    </a:lnTo>
                    <a:lnTo>
                      <a:pt x="488" y="292"/>
                    </a:lnTo>
                    <a:lnTo>
                      <a:pt x="404" y="192"/>
                    </a:lnTo>
                    <a:lnTo>
                      <a:pt x="321" y="94"/>
                    </a:lnTo>
                    <a:lnTo>
                      <a:pt x="234"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Freeform 751"/>
              <p:cNvSpPr>
                <a:spLocks/>
              </p:cNvSpPr>
              <p:nvPr/>
            </p:nvSpPr>
            <p:spPr bwMode="auto">
              <a:xfrm>
                <a:off x="3164" y="2077"/>
                <a:ext cx="18" cy="20"/>
              </a:xfrm>
              <a:custGeom>
                <a:avLst/>
                <a:gdLst>
                  <a:gd name="T0" fmla="*/ 21 w 282"/>
                  <a:gd name="T1" fmla="*/ 0 h 316"/>
                  <a:gd name="T2" fmla="*/ 0 w 282"/>
                  <a:gd name="T3" fmla="*/ 12 h 316"/>
                  <a:gd name="T4" fmla="*/ 68 w 282"/>
                  <a:gd name="T5" fmla="*/ 87 h 316"/>
                  <a:gd name="T6" fmla="*/ 135 w 282"/>
                  <a:gd name="T7" fmla="*/ 162 h 316"/>
                  <a:gd name="T8" fmla="*/ 268 w 282"/>
                  <a:gd name="T9" fmla="*/ 316 h 316"/>
                  <a:gd name="T10" fmla="*/ 282 w 282"/>
                  <a:gd name="T11" fmla="*/ 316 h 316"/>
                  <a:gd name="T12" fmla="*/ 265 w 282"/>
                  <a:gd name="T13" fmla="*/ 297 h 316"/>
                  <a:gd name="T14" fmla="*/ 211 w 282"/>
                  <a:gd name="T15" fmla="*/ 226 h 316"/>
                  <a:gd name="T16" fmla="*/ 152 w 282"/>
                  <a:gd name="T17" fmla="*/ 151 h 316"/>
                  <a:gd name="T18" fmla="*/ 89 w 282"/>
                  <a:gd name="T19" fmla="*/ 75 h 316"/>
                  <a:gd name="T20" fmla="*/ 21 w 282"/>
                  <a:gd name="T21"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2" h="316">
                    <a:moveTo>
                      <a:pt x="21" y="0"/>
                    </a:moveTo>
                    <a:lnTo>
                      <a:pt x="0" y="12"/>
                    </a:lnTo>
                    <a:lnTo>
                      <a:pt x="68" y="87"/>
                    </a:lnTo>
                    <a:lnTo>
                      <a:pt x="135" y="162"/>
                    </a:lnTo>
                    <a:lnTo>
                      <a:pt x="268" y="316"/>
                    </a:lnTo>
                    <a:lnTo>
                      <a:pt x="282" y="316"/>
                    </a:lnTo>
                    <a:lnTo>
                      <a:pt x="265" y="297"/>
                    </a:lnTo>
                    <a:lnTo>
                      <a:pt x="211" y="226"/>
                    </a:lnTo>
                    <a:lnTo>
                      <a:pt x="152" y="151"/>
                    </a:lnTo>
                    <a:lnTo>
                      <a:pt x="89" y="75"/>
                    </a:lnTo>
                    <a:lnTo>
                      <a:pt x="21"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Freeform 752"/>
              <p:cNvSpPr>
                <a:spLocks noEditPoints="1"/>
              </p:cNvSpPr>
              <p:nvPr/>
            </p:nvSpPr>
            <p:spPr bwMode="auto">
              <a:xfrm>
                <a:off x="3180" y="2052"/>
                <a:ext cx="25" cy="35"/>
              </a:xfrm>
              <a:custGeom>
                <a:avLst/>
                <a:gdLst>
                  <a:gd name="T0" fmla="*/ 401 w 406"/>
                  <a:gd name="T1" fmla="*/ 405 h 558"/>
                  <a:gd name="T2" fmla="*/ 390 w 406"/>
                  <a:gd name="T3" fmla="*/ 443 h 558"/>
                  <a:gd name="T4" fmla="*/ 380 w 406"/>
                  <a:gd name="T5" fmla="*/ 481 h 558"/>
                  <a:gd name="T6" fmla="*/ 361 w 406"/>
                  <a:gd name="T7" fmla="*/ 516 h 558"/>
                  <a:gd name="T8" fmla="*/ 342 w 406"/>
                  <a:gd name="T9" fmla="*/ 551 h 558"/>
                  <a:gd name="T10" fmla="*/ 347 w 406"/>
                  <a:gd name="T11" fmla="*/ 558 h 558"/>
                  <a:gd name="T12" fmla="*/ 366 w 406"/>
                  <a:gd name="T13" fmla="*/ 525 h 558"/>
                  <a:gd name="T14" fmla="*/ 385 w 406"/>
                  <a:gd name="T15" fmla="*/ 490 h 558"/>
                  <a:gd name="T16" fmla="*/ 399 w 406"/>
                  <a:gd name="T17" fmla="*/ 452 h 558"/>
                  <a:gd name="T18" fmla="*/ 406 w 406"/>
                  <a:gd name="T19" fmla="*/ 414 h 558"/>
                  <a:gd name="T20" fmla="*/ 401 w 406"/>
                  <a:gd name="T21" fmla="*/ 405 h 558"/>
                  <a:gd name="T22" fmla="*/ 46 w 406"/>
                  <a:gd name="T23" fmla="*/ 0 h 558"/>
                  <a:gd name="T24" fmla="*/ 41 w 406"/>
                  <a:gd name="T25" fmla="*/ 34 h 558"/>
                  <a:gd name="T26" fmla="*/ 33 w 406"/>
                  <a:gd name="T27" fmla="*/ 73 h 558"/>
                  <a:gd name="T28" fmla="*/ 19 w 406"/>
                  <a:gd name="T29" fmla="*/ 108 h 558"/>
                  <a:gd name="T30" fmla="*/ 0 w 406"/>
                  <a:gd name="T31" fmla="*/ 149 h 558"/>
                  <a:gd name="T32" fmla="*/ 6 w 406"/>
                  <a:gd name="T33" fmla="*/ 154 h 558"/>
                  <a:gd name="T34" fmla="*/ 25 w 406"/>
                  <a:gd name="T35" fmla="*/ 116 h 558"/>
                  <a:gd name="T36" fmla="*/ 39 w 406"/>
                  <a:gd name="T37" fmla="*/ 78 h 558"/>
                  <a:gd name="T38" fmla="*/ 46 w 406"/>
                  <a:gd name="T39" fmla="*/ 43 h 558"/>
                  <a:gd name="T40" fmla="*/ 54 w 406"/>
                  <a:gd name="T41" fmla="*/ 8 h 558"/>
                  <a:gd name="T42" fmla="*/ 46 w 406"/>
                  <a:gd name="T43"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6" h="558">
                    <a:moveTo>
                      <a:pt x="401" y="405"/>
                    </a:moveTo>
                    <a:lnTo>
                      <a:pt x="390" y="443"/>
                    </a:lnTo>
                    <a:lnTo>
                      <a:pt x="380" y="481"/>
                    </a:lnTo>
                    <a:lnTo>
                      <a:pt x="361" y="516"/>
                    </a:lnTo>
                    <a:lnTo>
                      <a:pt x="342" y="551"/>
                    </a:lnTo>
                    <a:lnTo>
                      <a:pt x="347" y="558"/>
                    </a:lnTo>
                    <a:lnTo>
                      <a:pt x="366" y="525"/>
                    </a:lnTo>
                    <a:lnTo>
                      <a:pt x="385" y="490"/>
                    </a:lnTo>
                    <a:lnTo>
                      <a:pt x="399" y="452"/>
                    </a:lnTo>
                    <a:lnTo>
                      <a:pt x="406" y="414"/>
                    </a:lnTo>
                    <a:lnTo>
                      <a:pt x="401" y="405"/>
                    </a:lnTo>
                    <a:close/>
                    <a:moveTo>
                      <a:pt x="46" y="0"/>
                    </a:moveTo>
                    <a:lnTo>
                      <a:pt x="41" y="34"/>
                    </a:lnTo>
                    <a:lnTo>
                      <a:pt x="33" y="73"/>
                    </a:lnTo>
                    <a:lnTo>
                      <a:pt x="19" y="108"/>
                    </a:lnTo>
                    <a:lnTo>
                      <a:pt x="0" y="149"/>
                    </a:lnTo>
                    <a:lnTo>
                      <a:pt x="6" y="154"/>
                    </a:lnTo>
                    <a:lnTo>
                      <a:pt x="25" y="116"/>
                    </a:lnTo>
                    <a:lnTo>
                      <a:pt x="39" y="78"/>
                    </a:lnTo>
                    <a:lnTo>
                      <a:pt x="46" y="43"/>
                    </a:lnTo>
                    <a:lnTo>
                      <a:pt x="54" y="8"/>
                    </a:lnTo>
                    <a:lnTo>
                      <a:pt x="46"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Freeform 753"/>
              <p:cNvSpPr>
                <a:spLocks noEditPoints="1"/>
              </p:cNvSpPr>
              <p:nvPr/>
            </p:nvSpPr>
            <p:spPr bwMode="auto">
              <a:xfrm>
                <a:off x="3164" y="2051"/>
                <a:ext cx="41" cy="46"/>
              </a:xfrm>
              <a:custGeom>
                <a:avLst/>
                <a:gdLst>
                  <a:gd name="T0" fmla="*/ 0 w 669"/>
                  <a:gd name="T1" fmla="*/ 431 h 746"/>
                  <a:gd name="T2" fmla="*/ 0 w 669"/>
                  <a:gd name="T3" fmla="*/ 433 h 746"/>
                  <a:gd name="T4" fmla="*/ 0 w 669"/>
                  <a:gd name="T5" fmla="*/ 437 h 746"/>
                  <a:gd name="T6" fmla="*/ 68 w 669"/>
                  <a:gd name="T7" fmla="*/ 510 h 746"/>
                  <a:gd name="T8" fmla="*/ 138 w 669"/>
                  <a:gd name="T9" fmla="*/ 588 h 746"/>
                  <a:gd name="T10" fmla="*/ 271 w 669"/>
                  <a:gd name="T11" fmla="*/ 746 h 746"/>
                  <a:gd name="T12" fmla="*/ 276 w 669"/>
                  <a:gd name="T13" fmla="*/ 746 h 746"/>
                  <a:gd name="T14" fmla="*/ 279 w 669"/>
                  <a:gd name="T15" fmla="*/ 746 h 746"/>
                  <a:gd name="T16" fmla="*/ 141 w 669"/>
                  <a:gd name="T17" fmla="*/ 586 h 746"/>
                  <a:gd name="T18" fmla="*/ 70 w 669"/>
                  <a:gd name="T19" fmla="*/ 504 h 746"/>
                  <a:gd name="T20" fmla="*/ 0 w 669"/>
                  <a:gd name="T21" fmla="*/ 431 h 746"/>
                  <a:gd name="T22" fmla="*/ 306 w 669"/>
                  <a:gd name="T23" fmla="*/ 9 h 746"/>
                  <a:gd name="T24" fmla="*/ 308 w 669"/>
                  <a:gd name="T25" fmla="*/ 7 h 746"/>
                  <a:gd name="T26" fmla="*/ 306 w 669"/>
                  <a:gd name="T27" fmla="*/ 9 h 746"/>
                  <a:gd name="T28" fmla="*/ 306 w 669"/>
                  <a:gd name="T29" fmla="*/ 0 h 746"/>
                  <a:gd name="T30" fmla="*/ 303 w 669"/>
                  <a:gd name="T31" fmla="*/ 7 h 746"/>
                  <a:gd name="T32" fmla="*/ 308 w 669"/>
                  <a:gd name="T33" fmla="*/ 7 h 746"/>
                  <a:gd name="T34" fmla="*/ 303 w 669"/>
                  <a:gd name="T35" fmla="*/ 7 h 746"/>
                  <a:gd name="T36" fmla="*/ 303 w 669"/>
                  <a:gd name="T37" fmla="*/ 23 h 746"/>
                  <a:gd name="T38" fmla="*/ 311 w 669"/>
                  <a:gd name="T39" fmla="*/ 31 h 746"/>
                  <a:gd name="T40" fmla="*/ 311 w 669"/>
                  <a:gd name="T41" fmla="*/ 14 h 746"/>
                  <a:gd name="T42" fmla="*/ 400 w 669"/>
                  <a:gd name="T43" fmla="*/ 109 h 746"/>
                  <a:gd name="T44" fmla="*/ 487 w 669"/>
                  <a:gd name="T45" fmla="*/ 209 h 746"/>
                  <a:gd name="T46" fmla="*/ 574 w 669"/>
                  <a:gd name="T47" fmla="*/ 309 h 746"/>
                  <a:gd name="T48" fmla="*/ 661 w 669"/>
                  <a:gd name="T49" fmla="*/ 415 h 746"/>
                  <a:gd name="T50" fmla="*/ 658 w 669"/>
                  <a:gd name="T51" fmla="*/ 428 h 746"/>
                  <a:gd name="T52" fmla="*/ 663 w 669"/>
                  <a:gd name="T53" fmla="*/ 437 h 746"/>
                  <a:gd name="T54" fmla="*/ 669 w 669"/>
                  <a:gd name="T55" fmla="*/ 415 h 746"/>
                  <a:gd name="T56" fmla="*/ 667 w 669"/>
                  <a:gd name="T57" fmla="*/ 412 h 746"/>
                  <a:gd name="T58" fmla="*/ 580 w 669"/>
                  <a:gd name="T59" fmla="*/ 304 h 746"/>
                  <a:gd name="T60" fmla="*/ 493 w 669"/>
                  <a:gd name="T61" fmla="*/ 201 h 746"/>
                  <a:gd name="T62" fmla="*/ 400 w 669"/>
                  <a:gd name="T63" fmla="*/ 99 h 746"/>
                  <a:gd name="T64" fmla="*/ 311 w 669"/>
                  <a:gd name="T65" fmla="*/ 3 h 746"/>
                  <a:gd name="T66" fmla="*/ 306 w 669"/>
                  <a:gd name="T67"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9" h="746">
                    <a:moveTo>
                      <a:pt x="0" y="431"/>
                    </a:moveTo>
                    <a:lnTo>
                      <a:pt x="0" y="433"/>
                    </a:lnTo>
                    <a:lnTo>
                      <a:pt x="0" y="437"/>
                    </a:lnTo>
                    <a:lnTo>
                      <a:pt x="68" y="510"/>
                    </a:lnTo>
                    <a:lnTo>
                      <a:pt x="138" y="588"/>
                    </a:lnTo>
                    <a:lnTo>
                      <a:pt x="271" y="746"/>
                    </a:lnTo>
                    <a:lnTo>
                      <a:pt x="276" y="746"/>
                    </a:lnTo>
                    <a:lnTo>
                      <a:pt x="279" y="746"/>
                    </a:lnTo>
                    <a:lnTo>
                      <a:pt x="141" y="586"/>
                    </a:lnTo>
                    <a:lnTo>
                      <a:pt x="70" y="504"/>
                    </a:lnTo>
                    <a:lnTo>
                      <a:pt x="0" y="431"/>
                    </a:lnTo>
                    <a:close/>
                    <a:moveTo>
                      <a:pt x="306" y="9"/>
                    </a:moveTo>
                    <a:lnTo>
                      <a:pt x="308" y="7"/>
                    </a:lnTo>
                    <a:lnTo>
                      <a:pt x="306" y="9"/>
                    </a:lnTo>
                    <a:close/>
                    <a:moveTo>
                      <a:pt x="306" y="0"/>
                    </a:moveTo>
                    <a:lnTo>
                      <a:pt x="303" y="7"/>
                    </a:lnTo>
                    <a:lnTo>
                      <a:pt x="308" y="7"/>
                    </a:lnTo>
                    <a:lnTo>
                      <a:pt x="303" y="7"/>
                    </a:lnTo>
                    <a:lnTo>
                      <a:pt x="303" y="23"/>
                    </a:lnTo>
                    <a:lnTo>
                      <a:pt x="311" y="31"/>
                    </a:lnTo>
                    <a:lnTo>
                      <a:pt x="311" y="14"/>
                    </a:lnTo>
                    <a:lnTo>
                      <a:pt x="400" y="109"/>
                    </a:lnTo>
                    <a:lnTo>
                      <a:pt x="487" y="209"/>
                    </a:lnTo>
                    <a:lnTo>
                      <a:pt x="574" y="309"/>
                    </a:lnTo>
                    <a:lnTo>
                      <a:pt x="661" y="415"/>
                    </a:lnTo>
                    <a:lnTo>
                      <a:pt x="658" y="428"/>
                    </a:lnTo>
                    <a:lnTo>
                      <a:pt x="663" y="437"/>
                    </a:lnTo>
                    <a:lnTo>
                      <a:pt x="669" y="415"/>
                    </a:lnTo>
                    <a:lnTo>
                      <a:pt x="667" y="412"/>
                    </a:lnTo>
                    <a:lnTo>
                      <a:pt x="580" y="304"/>
                    </a:lnTo>
                    <a:lnTo>
                      <a:pt x="493" y="201"/>
                    </a:lnTo>
                    <a:lnTo>
                      <a:pt x="400" y="99"/>
                    </a:lnTo>
                    <a:lnTo>
                      <a:pt x="311" y="3"/>
                    </a:lnTo>
                    <a:lnTo>
                      <a:pt x="30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7" name="Freeform 754"/>
              <p:cNvSpPr>
                <a:spLocks noEditPoints="1"/>
              </p:cNvSpPr>
              <p:nvPr/>
            </p:nvSpPr>
            <p:spPr bwMode="auto">
              <a:xfrm>
                <a:off x="3165" y="2062"/>
                <a:ext cx="36" cy="35"/>
              </a:xfrm>
              <a:custGeom>
                <a:avLst/>
                <a:gdLst>
                  <a:gd name="T0" fmla="*/ 575 w 580"/>
                  <a:gd name="T1" fmla="*/ 402 h 571"/>
                  <a:gd name="T2" fmla="*/ 550 w 580"/>
                  <a:gd name="T3" fmla="*/ 430 h 571"/>
                  <a:gd name="T4" fmla="*/ 526 w 580"/>
                  <a:gd name="T5" fmla="*/ 457 h 571"/>
                  <a:gd name="T6" fmla="*/ 493 w 580"/>
                  <a:gd name="T7" fmla="*/ 482 h 571"/>
                  <a:gd name="T8" fmla="*/ 458 w 580"/>
                  <a:gd name="T9" fmla="*/ 506 h 571"/>
                  <a:gd name="T10" fmla="*/ 418 w 580"/>
                  <a:gd name="T11" fmla="*/ 524 h 571"/>
                  <a:gd name="T12" fmla="*/ 374 w 580"/>
                  <a:gd name="T13" fmla="*/ 541 h 571"/>
                  <a:gd name="T14" fmla="*/ 322 w 580"/>
                  <a:gd name="T15" fmla="*/ 555 h 571"/>
                  <a:gd name="T16" fmla="*/ 266 w 580"/>
                  <a:gd name="T17" fmla="*/ 565 h 571"/>
                  <a:gd name="T18" fmla="*/ 272 w 580"/>
                  <a:gd name="T19" fmla="*/ 571 h 571"/>
                  <a:gd name="T20" fmla="*/ 328 w 580"/>
                  <a:gd name="T21" fmla="*/ 562 h 571"/>
                  <a:gd name="T22" fmla="*/ 376 w 580"/>
                  <a:gd name="T23" fmla="*/ 549 h 571"/>
                  <a:gd name="T24" fmla="*/ 423 w 580"/>
                  <a:gd name="T25" fmla="*/ 532 h 571"/>
                  <a:gd name="T26" fmla="*/ 463 w 580"/>
                  <a:gd name="T27" fmla="*/ 511 h 571"/>
                  <a:gd name="T28" fmla="*/ 498 w 580"/>
                  <a:gd name="T29" fmla="*/ 489 h 571"/>
                  <a:gd name="T30" fmla="*/ 529 w 580"/>
                  <a:gd name="T31" fmla="*/ 465 h 571"/>
                  <a:gd name="T32" fmla="*/ 556 w 580"/>
                  <a:gd name="T33" fmla="*/ 438 h 571"/>
                  <a:gd name="T34" fmla="*/ 580 w 580"/>
                  <a:gd name="T35" fmla="*/ 409 h 571"/>
                  <a:gd name="T36" fmla="*/ 575 w 580"/>
                  <a:gd name="T37" fmla="*/ 402 h 571"/>
                  <a:gd name="T38" fmla="*/ 233 w 580"/>
                  <a:gd name="T39" fmla="*/ 0 h 571"/>
                  <a:gd name="T40" fmla="*/ 217 w 580"/>
                  <a:gd name="T41" fmla="*/ 29 h 571"/>
                  <a:gd name="T42" fmla="*/ 195 w 580"/>
                  <a:gd name="T43" fmla="*/ 59 h 571"/>
                  <a:gd name="T44" fmla="*/ 174 w 580"/>
                  <a:gd name="T45" fmla="*/ 89 h 571"/>
                  <a:gd name="T46" fmla="*/ 146 w 580"/>
                  <a:gd name="T47" fmla="*/ 118 h 571"/>
                  <a:gd name="T48" fmla="*/ 117 w 580"/>
                  <a:gd name="T49" fmla="*/ 148 h 571"/>
                  <a:gd name="T50" fmla="*/ 82 w 580"/>
                  <a:gd name="T51" fmla="*/ 181 h 571"/>
                  <a:gd name="T52" fmla="*/ 44 w 580"/>
                  <a:gd name="T53" fmla="*/ 211 h 571"/>
                  <a:gd name="T54" fmla="*/ 0 w 580"/>
                  <a:gd name="T55" fmla="*/ 243 h 571"/>
                  <a:gd name="T56" fmla="*/ 5 w 580"/>
                  <a:gd name="T57" fmla="*/ 249 h 571"/>
                  <a:gd name="T58" fmla="*/ 49 w 580"/>
                  <a:gd name="T59" fmla="*/ 216 h 571"/>
                  <a:gd name="T60" fmla="*/ 87 w 580"/>
                  <a:gd name="T61" fmla="*/ 186 h 571"/>
                  <a:gd name="T62" fmla="*/ 122 w 580"/>
                  <a:gd name="T63" fmla="*/ 157 h 571"/>
                  <a:gd name="T64" fmla="*/ 152 w 580"/>
                  <a:gd name="T65" fmla="*/ 124 h 571"/>
                  <a:gd name="T66" fmla="*/ 179 w 580"/>
                  <a:gd name="T67" fmla="*/ 94 h 571"/>
                  <a:gd name="T68" fmla="*/ 201 w 580"/>
                  <a:gd name="T69" fmla="*/ 64 h 571"/>
                  <a:gd name="T70" fmla="*/ 223 w 580"/>
                  <a:gd name="T71" fmla="*/ 35 h 571"/>
                  <a:gd name="T72" fmla="*/ 239 w 580"/>
                  <a:gd name="T73" fmla="*/ 5 h 571"/>
                  <a:gd name="T74" fmla="*/ 233 w 580"/>
                  <a:gd name="T75"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0" h="571">
                    <a:moveTo>
                      <a:pt x="575" y="402"/>
                    </a:moveTo>
                    <a:lnTo>
                      <a:pt x="550" y="430"/>
                    </a:lnTo>
                    <a:lnTo>
                      <a:pt x="526" y="457"/>
                    </a:lnTo>
                    <a:lnTo>
                      <a:pt x="493" y="482"/>
                    </a:lnTo>
                    <a:lnTo>
                      <a:pt x="458" y="506"/>
                    </a:lnTo>
                    <a:lnTo>
                      <a:pt x="418" y="524"/>
                    </a:lnTo>
                    <a:lnTo>
                      <a:pt x="374" y="541"/>
                    </a:lnTo>
                    <a:lnTo>
                      <a:pt x="322" y="555"/>
                    </a:lnTo>
                    <a:lnTo>
                      <a:pt x="266" y="565"/>
                    </a:lnTo>
                    <a:lnTo>
                      <a:pt x="272" y="571"/>
                    </a:lnTo>
                    <a:lnTo>
                      <a:pt x="328" y="562"/>
                    </a:lnTo>
                    <a:lnTo>
                      <a:pt x="376" y="549"/>
                    </a:lnTo>
                    <a:lnTo>
                      <a:pt x="423" y="532"/>
                    </a:lnTo>
                    <a:lnTo>
                      <a:pt x="463" y="511"/>
                    </a:lnTo>
                    <a:lnTo>
                      <a:pt x="498" y="489"/>
                    </a:lnTo>
                    <a:lnTo>
                      <a:pt x="529" y="465"/>
                    </a:lnTo>
                    <a:lnTo>
                      <a:pt x="556" y="438"/>
                    </a:lnTo>
                    <a:lnTo>
                      <a:pt x="580" y="409"/>
                    </a:lnTo>
                    <a:lnTo>
                      <a:pt x="575" y="402"/>
                    </a:lnTo>
                    <a:close/>
                    <a:moveTo>
                      <a:pt x="233" y="0"/>
                    </a:moveTo>
                    <a:lnTo>
                      <a:pt x="217" y="29"/>
                    </a:lnTo>
                    <a:lnTo>
                      <a:pt x="195" y="59"/>
                    </a:lnTo>
                    <a:lnTo>
                      <a:pt x="174" y="89"/>
                    </a:lnTo>
                    <a:lnTo>
                      <a:pt x="146" y="118"/>
                    </a:lnTo>
                    <a:lnTo>
                      <a:pt x="117" y="148"/>
                    </a:lnTo>
                    <a:lnTo>
                      <a:pt x="82" y="181"/>
                    </a:lnTo>
                    <a:lnTo>
                      <a:pt x="44" y="211"/>
                    </a:lnTo>
                    <a:lnTo>
                      <a:pt x="0" y="243"/>
                    </a:lnTo>
                    <a:lnTo>
                      <a:pt x="5" y="249"/>
                    </a:lnTo>
                    <a:lnTo>
                      <a:pt x="49" y="216"/>
                    </a:lnTo>
                    <a:lnTo>
                      <a:pt x="87" y="186"/>
                    </a:lnTo>
                    <a:lnTo>
                      <a:pt x="122" y="157"/>
                    </a:lnTo>
                    <a:lnTo>
                      <a:pt x="152" y="124"/>
                    </a:lnTo>
                    <a:lnTo>
                      <a:pt x="179" y="94"/>
                    </a:lnTo>
                    <a:lnTo>
                      <a:pt x="201" y="64"/>
                    </a:lnTo>
                    <a:lnTo>
                      <a:pt x="223" y="35"/>
                    </a:lnTo>
                    <a:lnTo>
                      <a:pt x="239" y="5"/>
                    </a:lnTo>
                    <a:lnTo>
                      <a:pt x="23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8" name="Freeform 755"/>
              <p:cNvSpPr>
                <a:spLocks/>
              </p:cNvSpPr>
              <p:nvPr/>
            </p:nvSpPr>
            <p:spPr bwMode="auto">
              <a:xfrm>
                <a:off x="3164" y="2077"/>
                <a:ext cx="18" cy="20"/>
              </a:xfrm>
              <a:custGeom>
                <a:avLst/>
                <a:gdLst>
                  <a:gd name="T0" fmla="*/ 24 w 296"/>
                  <a:gd name="T1" fmla="*/ 0 h 331"/>
                  <a:gd name="T2" fmla="*/ 0 w 296"/>
                  <a:gd name="T3" fmla="*/ 16 h 331"/>
                  <a:gd name="T4" fmla="*/ 70 w 296"/>
                  <a:gd name="T5" fmla="*/ 89 h 331"/>
                  <a:gd name="T6" fmla="*/ 141 w 296"/>
                  <a:gd name="T7" fmla="*/ 171 h 331"/>
                  <a:gd name="T8" fmla="*/ 279 w 296"/>
                  <a:gd name="T9" fmla="*/ 331 h 331"/>
                  <a:gd name="T10" fmla="*/ 296 w 296"/>
                  <a:gd name="T11" fmla="*/ 328 h 331"/>
                  <a:gd name="T12" fmla="*/ 290 w 296"/>
                  <a:gd name="T13" fmla="*/ 322 h 331"/>
                  <a:gd name="T14" fmla="*/ 276 w 296"/>
                  <a:gd name="T15" fmla="*/ 322 h 331"/>
                  <a:gd name="T16" fmla="*/ 143 w 296"/>
                  <a:gd name="T17" fmla="*/ 168 h 331"/>
                  <a:gd name="T18" fmla="*/ 76 w 296"/>
                  <a:gd name="T19" fmla="*/ 93 h 331"/>
                  <a:gd name="T20" fmla="*/ 8 w 296"/>
                  <a:gd name="T21" fmla="*/ 18 h 331"/>
                  <a:gd name="T22" fmla="*/ 29 w 296"/>
                  <a:gd name="T23" fmla="*/ 6 h 331"/>
                  <a:gd name="T24" fmla="*/ 24 w 296"/>
                  <a:gd name="T25"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331">
                    <a:moveTo>
                      <a:pt x="24" y="0"/>
                    </a:moveTo>
                    <a:lnTo>
                      <a:pt x="0" y="16"/>
                    </a:lnTo>
                    <a:lnTo>
                      <a:pt x="70" y="89"/>
                    </a:lnTo>
                    <a:lnTo>
                      <a:pt x="141" y="171"/>
                    </a:lnTo>
                    <a:lnTo>
                      <a:pt x="279" y="331"/>
                    </a:lnTo>
                    <a:lnTo>
                      <a:pt x="296" y="328"/>
                    </a:lnTo>
                    <a:lnTo>
                      <a:pt x="290" y="322"/>
                    </a:lnTo>
                    <a:lnTo>
                      <a:pt x="276" y="322"/>
                    </a:lnTo>
                    <a:lnTo>
                      <a:pt x="143" y="168"/>
                    </a:lnTo>
                    <a:lnTo>
                      <a:pt x="76" y="93"/>
                    </a:lnTo>
                    <a:lnTo>
                      <a:pt x="8" y="18"/>
                    </a:lnTo>
                    <a:lnTo>
                      <a:pt x="29" y="6"/>
                    </a:lnTo>
                    <a:lnTo>
                      <a:pt x="24"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Freeform 756"/>
              <p:cNvSpPr>
                <a:spLocks/>
              </p:cNvSpPr>
              <p:nvPr/>
            </p:nvSpPr>
            <p:spPr bwMode="auto">
              <a:xfrm>
                <a:off x="3078" y="2098"/>
                <a:ext cx="83" cy="70"/>
              </a:xfrm>
              <a:custGeom>
                <a:avLst/>
                <a:gdLst>
                  <a:gd name="T0" fmla="*/ 1253 w 1318"/>
                  <a:gd name="T1" fmla="*/ 0 h 1107"/>
                  <a:gd name="T2" fmla="*/ 1221 w 1318"/>
                  <a:gd name="T3" fmla="*/ 43 h 1107"/>
                  <a:gd name="T4" fmla="*/ 1188 w 1318"/>
                  <a:gd name="T5" fmla="*/ 86 h 1107"/>
                  <a:gd name="T6" fmla="*/ 1153 w 1318"/>
                  <a:gd name="T7" fmla="*/ 127 h 1107"/>
                  <a:gd name="T8" fmla="*/ 1115 w 1318"/>
                  <a:gd name="T9" fmla="*/ 170 h 1107"/>
                  <a:gd name="T10" fmla="*/ 1036 w 1318"/>
                  <a:gd name="T11" fmla="*/ 254 h 1107"/>
                  <a:gd name="T12" fmla="*/ 949 w 1318"/>
                  <a:gd name="T13" fmla="*/ 337 h 1107"/>
                  <a:gd name="T14" fmla="*/ 857 w 1318"/>
                  <a:gd name="T15" fmla="*/ 422 h 1107"/>
                  <a:gd name="T16" fmla="*/ 765 w 1318"/>
                  <a:gd name="T17" fmla="*/ 501 h 1107"/>
                  <a:gd name="T18" fmla="*/ 670 w 1318"/>
                  <a:gd name="T19" fmla="*/ 579 h 1107"/>
                  <a:gd name="T20" fmla="*/ 575 w 1318"/>
                  <a:gd name="T21" fmla="*/ 652 h 1107"/>
                  <a:gd name="T22" fmla="*/ 472 w 1318"/>
                  <a:gd name="T23" fmla="*/ 728 h 1107"/>
                  <a:gd name="T24" fmla="*/ 373 w 1318"/>
                  <a:gd name="T25" fmla="*/ 798 h 1107"/>
                  <a:gd name="T26" fmla="*/ 199 w 1318"/>
                  <a:gd name="T27" fmla="*/ 918 h 1107"/>
                  <a:gd name="T28" fmla="*/ 68 w 1318"/>
                  <a:gd name="T29" fmla="*/ 1004 h 1107"/>
                  <a:gd name="T30" fmla="*/ 0 w 1318"/>
                  <a:gd name="T31" fmla="*/ 1047 h 1107"/>
                  <a:gd name="T32" fmla="*/ 33 w 1318"/>
                  <a:gd name="T33" fmla="*/ 1061 h 1107"/>
                  <a:gd name="T34" fmla="*/ 68 w 1318"/>
                  <a:gd name="T35" fmla="*/ 1074 h 1107"/>
                  <a:gd name="T36" fmla="*/ 104 w 1318"/>
                  <a:gd name="T37" fmla="*/ 1082 h 1107"/>
                  <a:gd name="T38" fmla="*/ 139 w 1318"/>
                  <a:gd name="T39" fmla="*/ 1090 h 1107"/>
                  <a:gd name="T40" fmla="*/ 174 w 1318"/>
                  <a:gd name="T41" fmla="*/ 1099 h 1107"/>
                  <a:gd name="T42" fmla="*/ 209 w 1318"/>
                  <a:gd name="T43" fmla="*/ 1101 h 1107"/>
                  <a:gd name="T44" fmla="*/ 244 w 1318"/>
                  <a:gd name="T45" fmla="*/ 1104 h 1107"/>
                  <a:gd name="T46" fmla="*/ 280 w 1318"/>
                  <a:gd name="T47" fmla="*/ 1107 h 1107"/>
                  <a:gd name="T48" fmla="*/ 317 w 1318"/>
                  <a:gd name="T49" fmla="*/ 1104 h 1107"/>
                  <a:gd name="T50" fmla="*/ 353 w 1318"/>
                  <a:gd name="T51" fmla="*/ 1101 h 1107"/>
                  <a:gd name="T52" fmla="*/ 391 w 1318"/>
                  <a:gd name="T53" fmla="*/ 1099 h 1107"/>
                  <a:gd name="T54" fmla="*/ 427 w 1318"/>
                  <a:gd name="T55" fmla="*/ 1090 h 1107"/>
                  <a:gd name="T56" fmla="*/ 500 w 1318"/>
                  <a:gd name="T57" fmla="*/ 1074 h 1107"/>
                  <a:gd name="T58" fmla="*/ 573 w 1318"/>
                  <a:gd name="T59" fmla="*/ 1052 h 1107"/>
                  <a:gd name="T60" fmla="*/ 646 w 1318"/>
                  <a:gd name="T61" fmla="*/ 1023 h 1107"/>
                  <a:gd name="T62" fmla="*/ 716 w 1318"/>
                  <a:gd name="T63" fmla="*/ 991 h 1107"/>
                  <a:gd name="T64" fmla="*/ 784 w 1318"/>
                  <a:gd name="T65" fmla="*/ 953 h 1107"/>
                  <a:gd name="T66" fmla="*/ 852 w 1318"/>
                  <a:gd name="T67" fmla="*/ 911 h 1107"/>
                  <a:gd name="T68" fmla="*/ 917 w 1318"/>
                  <a:gd name="T69" fmla="*/ 869 h 1107"/>
                  <a:gd name="T70" fmla="*/ 982 w 1318"/>
                  <a:gd name="T71" fmla="*/ 822 h 1107"/>
                  <a:gd name="T72" fmla="*/ 1045 w 1318"/>
                  <a:gd name="T73" fmla="*/ 774 h 1107"/>
                  <a:gd name="T74" fmla="*/ 1104 w 1318"/>
                  <a:gd name="T75" fmla="*/ 722 h 1107"/>
                  <a:gd name="T76" fmla="*/ 1161 w 1318"/>
                  <a:gd name="T77" fmla="*/ 673 h 1107"/>
                  <a:gd name="T78" fmla="*/ 1215 w 1318"/>
                  <a:gd name="T79" fmla="*/ 622 h 1107"/>
                  <a:gd name="T80" fmla="*/ 1266 w 1318"/>
                  <a:gd name="T81" fmla="*/ 570 h 1107"/>
                  <a:gd name="T82" fmla="*/ 1315 w 1318"/>
                  <a:gd name="T83" fmla="*/ 522 h 1107"/>
                  <a:gd name="T84" fmla="*/ 1315 w 1318"/>
                  <a:gd name="T85" fmla="*/ 452 h 1107"/>
                  <a:gd name="T86" fmla="*/ 1318 w 1318"/>
                  <a:gd name="T87" fmla="*/ 376 h 1107"/>
                  <a:gd name="T88" fmla="*/ 1318 w 1318"/>
                  <a:gd name="T89" fmla="*/ 325 h 1107"/>
                  <a:gd name="T90" fmla="*/ 1315 w 1318"/>
                  <a:gd name="T91" fmla="*/ 276 h 1107"/>
                  <a:gd name="T92" fmla="*/ 1310 w 1318"/>
                  <a:gd name="T93" fmla="*/ 227 h 1107"/>
                  <a:gd name="T94" fmla="*/ 1302 w 1318"/>
                  <a:gd name="T95" fmla="*/ 181 h 1107"/>
                  <a:gd name="T96" fmla="*/ 1290 w 1318"/>
                  <a:gd name="T97" fmla="*/ 135 h 1107"/>
                  <a:gd name="T98" fmla="*/ 1280 w 1318"/>
                  <a:gd name="T99" fmla="*/ 89 h 1107"/>
                  <a:gd name="T100" fmla="*/ 1253 w 1318"/>
                  <a:gd name="T101" fmla="*/ 0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18" h="1107">
                    <a:moveTo>
                      <a:pt x="1253" y="0"/>
                    </a:moveTo>
                    <a:lnTo>
                      <a:pt x="1221" y="43"/>
                    </a:lnTo>
                    <a:lnTo>
                      <a:pt x="1188" y="86"/>
                    </a:lnTo>
                    <a:lnTo>
                      <a:pt x="1153" y="127"/>
                    </a:lnTo>
                    <a:lnTo>
                      <a:pt x="1115" y="170"/>
                    </a:lnTo>
                    <a:lnTo>
                      <a:pt x="1036" y="254"/>
                    </a:lnTo>
                    <a:lnTo>
                      <a:pt x="949" y="337"/>
                    </a:lnTo>
                    <a:lnTo>
                      <a:pt x="857" y="422"/>
                    </a:lnTo>
                    <a:lnTo>
                      <a:pt x="765" y="501"/>
                    </a:lnTo>
                    <a:lnTo>
                      <a:pt x="670" y="579"/>
                    </a:lnTo>
                    <a:lnTo>
                      <a:pt x="575" y="652"/>
                    </a:lnTo>
                    <a:lnTo>
                      <a:pt x="472" y="728"/>
                    </a:lnTo>
                    <a:lnTo>
                      <a:pt x="373" y="798"/>
                    </a:lnTo>
                    <a:lnTo>
                      <a:pt x="199" y="918"/>
                    </a:lnTo>
                    <a:lnTo>
                      <a:pt x="68" y="1004"/>
                    </a:lnTo>
                    <a:lnTo>
                      <a:pt x="0" y="1047"/>
                    </a:lnTo>
                    <a:lnTo>
                      <a:pt x="33" y="1061"/>
                    </a:lnTo>
                    <a:lnTo>
                      <a:pt x="68" y="1074"/>
                    </a:lnTo>
                    <a:lnTo>
                      <a:pt x="104" y="1082"/>
                    </a:lnTo>
                    <a:lnTo>
                      <a:pt x="139" y="1090"/>
                    </a:lnTo>
                    <a:lnTo>
                      <a:pt x="174" y="1099"/>
                    </a:lnTo>
                    <a:lnTo>
                      <a:pt x="209" y="1101"/>
                    </a:lnTo>
                    <a:lnTo>
                      <a:pt x="244" y="1104"/>
                    </a:lnTo>
                    <a:lnTo>
                      <a:pt x="280" y="1107"/>
                    </a:lnTo>
                    <a:lnTo>
                      <a:pt x="317" y="1104"/>
                    </a:lnTo>
                    <a:lnTo>
                      <a:pt x="353" y="1101"/>
                    </a:lnTo>
                    <a:lnTo>
                      <a:pt x="391" y="1099"/>
                    </a:lnTo>
                    <a:lnTo>
                      <a:pt x="427" y="1090"/>
                    </a:lnTo>
                    <a:lnTo>
                      <a:pt x="500" y="1074"/>
                    </a:lnTo>
                    <a:lnTo>
                      <a:pt x="573" y="1052"/>
                    </a:lnTo>
                    <a:lnTo>
                      <a:pt x="646" y="1023"/>
                    </a:lnTo>
                    <a:lnTo>
                      <a:pt x="716" y="991"/>
                    </a:lnTo>
                    <a:lnTo>
                      <a:pt x="784" y="953"/>
                    </a:lnTo>
                    <a:lnTo>
                      <a:pt x="852" y="911"/>
                    </a:lnTo>
                    <a:lnTo>
                      <a:pt x="917" y="869"/>
                    </a:lnTo>
                    <a:lnTo>
                      <a:pt x="982" y="822"/>
                    </a:lnTo>
                    <a:lnTo>
                      <a:pt x="1045" y="774"/>
                    </a:lnTo>
                    <a:lnTo>
                      <a:pt x="1104" y="722"/>
                    </a:lnTo>
                    <a:lnTo>
                      <a:pt x="1161" y="673"/>
                    </a:lnTo>
                    <a:lnTo>
                      <a:pt x="1215" y="622"/>
                    </a:lnTo>
                    <a:lnTo>
                      <a:pt x="1266" y="570"/>
                    </a:lnTo>
                    <a:lnTo>
                      <a:pt x="1315" y="522"/>
                    </a:lnTo>
                    <a:lnTo>
                      <a:pt x="1315" y="452"/>
                    </a:lnTo>
                    <a:lnTo>
                      <a:pt x="1318" y="376"/>
                    </a:lnTo>
                    <a:lnTo>
                      <a:pt x="1318" y="325"/>
                    </a:lnTo>
                    <a:lnTo>
                      <a:pt x="1315" y="276"/>
                    </a:lnTo>
                    <a:lnTo>
                      <a:pt x="1310" y="227"/>
                    </a:lnTo>
                    <a:lnTo>
                      <a:pt x="1302" y="181"/>
                    </a:lnTo>
                    <a:lnTo>
                      <a:pt x="1290" y="135"/>
                    </a:lnTo>
                    <a:lnTo>
                      <a:pt x="1280" y="89"/>
                    </a:lnTo>
                    <a:lnTo>
                      <a:pt x="125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Freeform 757"/>
              <p:cNvSpPr>
                <a:spLocks/>
              </p:cNvSpPr>
              <p:nvPr/>
            </p:nvSpPr>
            <p:spPr bwMode="auto">
              <a:xfrm>
                <a:off x="3077" y="2098"/>
                <a:ext cx="83" cy="70"/>
              </a:xfrm>
              <a:custGeom>
                <a:avLst/>
                <a:gdLst>
                  <a:gd name="T0" fmla="*/ 1229 w 1327"/>
                  <a:gd name="T1" fmla="*/ 41 h 1124"/>
                  <a:gd name="T2" fmla="*/ 1162 w 1327"/>
                  <a:gd name="T3" fmla="*/ 127 h 1124"/>
                  <a:gd name="T4" fmla="*/ 1045 w 1327"/>
                  <a:gd name="T5" fmla="*/ 254 h 1124"/>
                  <a:gd name="T6" fmla="*/ 867 w 1327"/>
                  <a:gd name="T7" fmla="*/ 423 h 1124"/>
                  <a:gd name="T8" fmla="*/ 677 w 1327"/>
                  <a:gd name="T9" fmla="*/ 579 h 1124"/>
                  <a:gd name="T10" fmla="*/ 468 w 1327"/>
                  <a:gd name="T11" fmla="*/ 737 h 1124"/>
                  <a:gd name="T12" fmla="*/ 265 w 1327"/>
                  <a:gd name="T13" fmla="*/ 883 h 1124"/>
                  <a:gd name="T14" fmla="*/ 49 w 1327"/>
                  <a:gd name="T15" fmla="*/ 1024 h 1124"/>
                  <a:gd name="T16" fmla="*/ 0 w 1327"/>
                  <a:gd name="T17" fmla="*/ 1056 h 1124"/>
                  <a:gd name="T18" fmla="*/ 2 w 1327"/>
                  <a:gd name="T19" fmla="*/ 1056 h 1124"/>
                  <a:gd name="T20" fmla="*/ 37 w 1327"/>
                  <a:gd name="T21" fmla="*/ 1075 h 1124"/>
                  <a:gd name="T22" fmla="*/ 110 w 1327"/>
                  <a:gd name="T23" fmla="*/ 1099 h 1124"/>
                  <a:gd name="T24" fmla="*/ 183 w 1327"/>
                  <a:gd name="T25" fmla="*/ 1116 h 1124"/>
                  <a:gd name="T26" fmla="*/ 256 w 1327"/>
                  <a:gd name="T27" fmla="*/ 1122 h 1124"/>
                  <a:gd name="T28" fmla="*/ 329 w 1327"/>
                  <a:gd name="T29" fmla="*/ 1122 h 1124"/>
                  <a:gd name="T30" fmla="*/ 403 w 1327"/>
                  <a:gd name="T31" fmla="*/ 1116 h 1124"/>
                  <a:gd name="T32" fmla="*/ 514 w 1327"/>
                  <a:gd name="T33" fmla="*/ 1091 h 1124"/>
                  <a:gd name="T34" fmla="*/ 658 w 1327"/>
                  <a:gd name="T35" fmla="*/ 1040 h 1124"/>
                  <a:gd name="T36" fmla="*/ 796 w 1327"/>
                  <a:gd name="T37" fmla="*/ 972 h 1124"/>
                  <a:gd name="T38" fmla="*/ 929 w 1327"/>
                  <a:gd name="T39" fmla="*/ 885 h 1124"/>
                  <a:gd name="T40" fmla="*/ 1057 w 1327"/>
                  <a:gd name="T41" fmla="*/ 793 h 1124"/>
                  <a:gd name="T42" fmla="*/ 1173 w 1327"/>
                  <a:gd name="T43" fmla="*/ 694 h 1124"/>
                  <a:gd name="T44" fmla="*/ 1278 w 1327"/>
                  <a:gd name="T45" fmla="*/ 591 h 1124"/>
                  <a:gd name="T46" fmla="*/ 1327 w 1327"/>
                  <a:gd name="T47" fmla="*/ 531 h 1124"/>
                  <a:gd name="T48" fmla="*/ 1227 w 1327"/>
                  <a:gd name="T49" fmla="*/ 631 h 1124"/>
                  <a:gd name="T50" fmla="*/ 1116 w 1327"/>
                  <a:gd name="T51" fmla="*/ 731 h 1124"/>
                  <a:gd name="T52" fmla="*/ 994 w 1327"/>
                  <a:gd name="T53" fmla="*/ 831 h 1124"/>
                  <a:gd name="T54" fmla="*/ 864 w 1327"/>
                  <a:gd name="T55" fmla="*/ 920 h 1124"/>
                  <a:gd name="T56" fmla="*/ 728 w 1327"/>
                  <a:gd name="T57" fmla="*/ 1000 h 1124"/>
                  <a:gd name="T58" fmla="*/ 585 w 1327"/>
                  <a:gd name="T59" fmla="*/ 1061 h 1124"/>
                  <a:gd name="T60" fmla="*/ 439 w 1327"/>
                  <a:gd name="T61" fmla="*/ 1099 h 1124"/>
                  <a:gd name="T62" fmla="*/ 365 w 1327"/>
                  <a:gd name="T63" fmla="*/ 1110 h 1124"/>
                  <a:gd name="T64" fmla="*/ 292 w 1327"/>
                  <a:gd name="T65" fmla="*/ 1116 h 1124"/>
                  <a:gd name="T66" fmla="*/ 221 w 1327"/>
                  <a:gd name="T67" fmla="*/ 1110 h 1124"/>
                  <a:gd name="T68" fmla="*/ 151 w 1327"/>
                  <a:gd name="T69" fmla="*/ 1099 h 1124"/>
                  <a:gd name="T70" fmla="*/ 80 w 1327"/>
                  <a:gd name="T71" fmla="*/ 1083 h 1124"/>
                  <a:gd name="T72" fmla="*/ 12 w 1327"/>
                  <a:gd name="T73" fmla="*/ 1056 h 1124"/>
                  <a:gd name="T74" fmla="*/ 211 w 1327"/>
                  <a:gd name="T75" fmla="*/ 927 h 1124"/>
                  <a:gd name="T76" fmla="*/ 484 w 1327"/>
                  <a:gd name="T77" fmla="*/ 737 h 1124"/>
                  <a:gd name="T78" fmla="*/ 682 w 1327"/>
                  <a:gd name="T79" fmla="*/ 588 h 1124"/>
                  <a:gd name="T80" fmla="*/ 869 w 1327"/>
                  <a:gd name="T81" fmla="*/ 431 h 1124"/>
                  <a:gd name="T82" fmla="*/ 1048 w 1327"/>
                  <a:gd name="T83" fmla="*/ 263 h 1124"/>
                  <a:gd name="T84" fmla="*/ 1165 w 1327"/>
                  <a:gd name="T85" fmla="*/ 136 h 1124"/>
                  <a:gd name="T86" fmla="*/ 1233 w 1327"/>
                  <a:gd name="T87" fmla="*/ 52 h 1124"/>
                  <a:gd name="T88" fmla="*/ 1259 w 1327"/>
                  <a:gd name="T89" fmla="*/ 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27" h="1124">
                    <a:moveTo>
                      <a:pt x="1259" y="0"/>
                    </a:moveTo>
                    <a:lnTo>
                      <a:pt x="1229" y="41"/>
                    </a:lnTo>
                    <a:lnTo>
                      <a:pt x="1198" y="84"/>
                    </a:lnTo>
                    <a:lnTo>
                      <a:pt x="1162" y="127"/>
                    </a:lnTo>
                    <a:lnTo>
                      <a:pt x="1124" y="171"/>
                    </a:lnTo>
                    <a:lnTo>
                      <a:pt x="1045" y="254"/>
                    </a:lnTo>
                    <a:lnTo>
                      <a:pt x="959" y="339"/>
                    </a:lnTo>
                    <a:lnTo>
                      <a:pt x="867" y="423"/>
                    </a:lnTo>
                    <a:lnTo>
                      <a:pt x="771" y="501"/>
                    </a:lnTo>
                    <a:lnTo>
                      <a:pt x="677" y="579"/>
                    </a:lnTo>
                    <a:lnTo>
                      <a:pt x="582" y="652"/>
                    </a:lnTo>
                    <a:lnTo>
                      <a:pt x="468" y="737"/>
                    </a:lnTo>
                    <a:lnTo>
                      <a:pt x="362" y="816"/>
                    </a:lnTo>
                    <a:lnTo>
                      <a:pt x="265" y="883"/>
                    </a:lnTo>
                    <a:lnTo>
                      <a:pt x="176" y="939"/>
                    </a:lnTo>
                    <a:lnTo>
                      <a:pt x="49" y="1024"/>
                    </a:lnTo>
                    <a:lnTo>
                      <a:pt x="0" y="1054"/>
                    </a:lnTo>
                    <a:lnTo>
                      <a:pt x="0" y="1056"/>
                    </a:lnTo>
                    <a:lnTo>
                      <a:pt x="2" y="1059"/>
                    </a:lnTo>
                    <a:lnTo>
                      <a:pt x="2" y="1056"/>
                    </a:lnTo>
                    <a:lnTo>
                      <a:pt x="2" y="1059"/>
                    </a:lnTo>
                    <a:lnTo>
                      <a:pt x="37" y="1075"/>
                    </a:lnTo>
                    <a:lnTo>
                      <a:pt x="73" y="1089"/>
                    </a:lnTo>
                    <a:lnTo>
                      <a:pt x="110" y="1099"/>
                    </a:lnTo>
                    <a:lnTo>
                      <a:pt x="146" y="1108"/>
                    </a:lnTo>
                    <a:lnTo>
                      <a:pt x="183" y="1116"/>
                    </a:lnTo>
                    <a:lnTo>
                      <a:pt x="219" y="1118"/>
                    </a:lnTo>
                    <a:lnTo>
                      <a:pt x="256" y="1122"/>
                    </a:lnTo>
                    <a:lnTo>
                      <a:pt x="292" y="1124"/>
                    </a:lnTo>
                    <a:lnTo>
                      <a:pt x="329" y="1122"/>
                    </a:lnTo>
                    <a:lnTo>
                      <a:pt x="365" y="1118"/>
                    </a:lnTo>
                    <a:lnTo>
                      <a:pt x="403" y="1116"/>
                    </a:lnTo>
                    <a:lnTo>
                      <a:pt x="441" y="1108"/>
                    </a:lnTo>
                    <a:lnTo>
                      <a:pt x="514" y="1091"/>
                    </a:lnTo>
                    <a:lnTo>
                      <a:pt x="585" y="1070"/>
                    </a:lnTo>
                    <a:lnTo>
                      <a:pt x="658" y="1040"/>
                    </a:lnTo>
                    <a:lnTo>
                      <a:pt x="728" y="1007"/>
                    </a:lnTo>
                    <a:lnTo>
                      <a:pt x="796" y="972"/>
                    </a:lnTo>
                    <a:lnTo>
                      <a:pt x="864" y="932"/>
                    </a:lnTo>
                    <a:lnTo>
                      <a:pt x="929" y="885"/>
                    </a:lnTo>
                    <a:lnTo>
                      <a:pt x="994" y="840"/>
                    </a:lnTo>
                    <a:lnTo>
                      <a:pt x="1057" y="793"/>
                    </a:lnTo>
                    <a:lnTo>
                      <a:pt x="1116" y="743"/>
                    </a:lnTo>
                    <a:lnTo>
                      <a:pt x="1173" y="694"/>
                    </a:lnTo>
                    <a:lnTo>
                      <a:pt x="1227" y="642"/>
                    </a:lnTo>
                    <a:lnTo>
                      <a:pt x="1278" y="591"/>
                    </a:lnTo>
                    <a:lnTo>
                      <a:pt x="1327" y="542"/>
                    </a:lnTo>
                    <a:lnTo>
                      <a:pt x="1327" y="531"/>
                    </a:lnTo>
                    <a:lnTo>
                      <a:pt x="1278" y="579"/>
                    </a:lnTo>
                    <a:lnTo>
                      <a:pt x="1227" y="631"/>
                    </a:lnTo>
                    <a:lnTo>
                      <a:pt x="1173" y="682"/>
                    </a:lnTo>
                    <a:lnTo>
                      <a:pt x="1116" y="731"/>
                    </a:lnTo>
                    <a:lnTo>
                      <a:pt x="1057" y="783"/>
                    </a:lnTo>
                    <a:lnTo>
                      <a:pt x="994" y="831"/>
                    </a:lnTo>
                    <a:lnTo>
                      <a:pt x="929" y="878"/>
                    </a:lnTo>
                    <a:lnTo>
                      <a:pt x="864" y="920"/>
                    </a:lnTo>
                    <a:lnTo>
                      <a:pt x="796" y="962"/>
                    </a:lnTo>
                    <a:lnTo>
                      <a:pt x="728" y="1000"/>
                    </a:lnTo>
                    <a:lnTo>
                      <a:pt x="658" y="1032"/>
                    </a:lnTo>
                    <a:lnTo>
                      <a:pt x="585" y="1061"/>
                    </a:lnTo>
                    <a:lnTo>
                      <a:pt x="512" y="1083"/>
                    </a:lnTo>
                    <a:lnTo>
                      <a:pt x="439" y="1099"/>
                    </a:lnTo>
                    <a:lnTo>
                      <a:pt x="403" y="1108"/>
                    </a:lnTo>
                    <a:lnTo>
                      <a:pt x="365" y="1110"/>
                    </a:lnTo>
                    <a:lnTo>
                      <a:pt x="329" y="1113"/>
                    </a:lnTo>
                    <a:lnTo>
                      <a:pt x="292" y="1116"/>
                    </a:lnTo>
                    <a:lnTo>
                      <a:pt x="256" y="1113"/>
                    </a:lnTo>
                    <a:lnTo>
                      <a:pt x="221" y="1110"/>
                    </a:lnTo>
                    <a:lnTo>
                      <a:pt x="186" y="1108"/>
                    </a:lnTo>
                    <a:lnTo>
                      <a:pt x="151" y="1099"/>
                    </a:lnTo>
                    <a:lnTo>
                      <a:pt x="116" y="1091"/>
                    </a:lnTo>
                    <a:lnTo>
                      <a:pt x="80" y="1083"/>
                    </a:lnTo>
                    <a:lnTo>
                      <a:pt x="45" y="1070"/>
                    </a:lnTo>
                    <a:lnTo>
                      <a:pt x="12" y="1056"/>
                    </a:lnTo>
                    <a:lnTo>
                      <a:pt x="80" y="1013"/>
                    </a:lnTo>
                    <a:lnTo>
                      <a:pt x="211" y="927"/>
                    </a:lnTo>
                    <a:lnTo>
                      <a:pt x="385" y="807"/>
                    </a:lnTo>
                    <a:lnTo>
                      <a:pt x="484" y="737"/>
                    </a:lnTo>
                    <a:lnTo>
                      <a:pt x="587" y="661"/>
                    </a:lnTo>
                    <a:lnTo>
                      <a:pt x="682" y="588"/>
                    </a:lnTo>
                    <a:lnTo>
                      <a:pt x="777" y="510"/>
                    </a:lnTo>
                    <a:lnTo>
                      <a:pt x="869" y="431"/>
                    </a:lnTo>
                    <a:lnTo>
                      <a:pt x="961" y="346"/>
                    </a:lnTo>
                    <a:lnTo>
                      <a:pt x="1048" y="263"/>
                    </a:lnTo>
                    <a:lnTo>
                      <a:pt x="1127" y="179"/>
                    </a:lnTo>
                    <a:lnTo>
                      <a:pt x="1165" y="136"/>
                    </a:lnTo>
                    <a:lnTo>
                      <a:pt x="1200" y="95"/>
                    </a:lnTo>
                    <a:lnTo>
                      <a:pt x="1233" y="52"/>
                    </a:lnTo>
                    <a:lnTo>
                      <a:pt x="1265" y="9"/>
                    </a:lnTo>
                    <a:lnTo>
                      <a:pt x="125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Freeform 758"/>
              <p:cNvSpPr>
                <a:spLocks/>
              </p:cNvSpPr>
              <p:nvPr/>
            </p:nvSpPr>
            <p:spPr bwMode="auto">
              <a:xfrm>
                <a:off x="3161" y="2089"/>
                <a:ext cx="10" cy="31"/>
              </a:xfrm>
              <a:custGeom>
                <a:avLst/>
                <a:gdLst>
                  <a:gd name="T0" fmla="*/ 2 w 151"/>
                  <a:gd name="T1" fmla="*/ 0 h 501"/>
                  <a:gd name="T2" fmla="*/ 0 w 151"/>
                  <a:gd name="T3" fmla="*/ 0 h 501"/>
                  <a:gd name="T4" fmla="*/ 35 w 151"/>
                  <a:gd name="T5" fmla="*/ 100 h 501"/>
                  <a:gd name="T6" fmla="*/ 70 w 151"/>
                  <a:gd name="T7" fmla="*/ 216 h 501"/>
                  <a:gd name="T8" fmla="*/ 111 w 151"/>
                  <a:gd name="T9" fmla="*/ 349 h 501"/>
                  <a:gd name="T10" fmla="*/ 148 w 151"/>
                  <a:gd name="T11" fmla="*/ 501 h 501"/>
                  <a:gd name="T12" fmla="*/ 151 w 151"/>
                  <a:gd name="T13" fmla="*/ 498 h 501"/>
                  <a:gd name="T14" fmla="*/ 151 w 151"/>
                  <a:gd name="T15" fmla="*/ 496 h 501"/>
                  <a:gd name="T16" fmla="*/ 113 w 151"/>
                  <a:gd name="T17" fmla="*/ 347 h 501"/>
                  <a:gd name="T18" fmla="*/ 75 w 151"/>
                  <a:gd name="T19" fmla="*/ 216 h 501"/>
                  <a:gd name="T20" fmla="*/ 40 w 151"/>
                  <a:gd name="T21" fmla="*/ 100 h 501"/>
                  <a:gd name="T22" fmla="*/ 5 w 151"/>
                  <a:gd name="T23" fmla="*/ 2 h 501"/>
                  <a:gd name="T24" fmla="*/ 2 w 151"/>
                  <a:gd name="T25"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501">
                    <a:moveTo>
                      <a:pt x="2" y="0"/>
                    </a:moveTo>
                    <a:lnTo>
                      <a:pt x="0" y="0"/>
                    </a:lnTo>
                    <a:lnTo>
                      <a:pt x="35" y="100"/>
                    </a:lnTo>
                    <a:lnTo>
                      <a:pt x="70" y="216"/>
                    </a:lnTo>
                    <a:lnTo>
                      <a:pt x="111" y="349"/>
                    </a:lnTo>
                    <a:lnTo>
                      <a:pt x="148" y="501"/>
                    </a:lnTo>
                    <a:lnTo>
                      <a:pt x="151" y="498"/>
                    </a:lnTo>
                    <a:lnTo>
                      <a:pt x="151" y="496"/>
                    </a:lnTo>
                    <a:lnTo>
                      <a:pt x="113" y="347"/>
                    </a:lnTo>
                    <a:lnTo>
                      <a:pt x="75" y="216"/>
                    </a:lnTo>
                    <a:lnTo>
                      <a:pt x="40" y="100"/>
                    </a:lnTo>
                    <a:lnTo>
                      <a:pt x="5" y="2"/>
                    </a:lnTo>
                    <a:lnTo>
                      <a:pt x="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Freeform 759"/>
              <p:cNvSpPr>
                <a:spLocks/>
              </p:cNvSpPr>
              <p:nvPr/>
            </p:nvSpPr>
            <p:spPr bwMode="auto">
              <a:xfrm>
                <a:off x="3207" y="2196"/>
                <a:ext cx="30" cy="17"/>
              </a:xfrm>
              <a:custGeom>
                <a:avLst/>
                <a:gdLst>
                  <a:gd name="T0" fmla="*/ 303 w 471"/>
                  <a:gd name="T1" fmla="*/ 0 h 263"/>
                  <a:gd name="T2" fmla="*/ 257 w 471"/>
                  <a:gd name="T3" fmla="*/ 46 h 263"/>
                  <a:gd name="T4" fmla="*/ 208 w 471"/>
                  <a:gd name="T5" fmla="*/ 92 h 263"/>
                  <a:gd name="T6" fmla="*/ 163 w 471"/>
                  <a:gd name="T7" fmla="*/ 130 h 263"/>
                  <a:gd name="T8" fmla="*/ 119 w 471"/>
                  <a:gd name="T9" fmla="*/ 165 h 263"/>
                  <a:gd name="T10" fmla="*/ 46 w 471"/>
                  <a:gd name="T11" fmla="*/ 219 h 263"/>
                  <a:gd name="T12" fmla="*/ 0 w 471"/>
                  <a:gd name="T13" fmla="*/ 249 h 263"/>
                  <a:gd name="T14" fmla="*/ 73 w 471"/>
                  <a:gd name="T15" fmla="*/ 260 h 263"/>
                  <a:gd name="T16" fmla="*/ 138 w 471"/>
                  <a:gd name="T17" fmla="*/ 263 h 263"/>
                  <a:gd name="T18" fmla="*/ 189 w 471"/>
                  <a:gd name="T19" fmla="*/ 260 h 263"/>
                  <a:gd name="T20" fmla="*/ 241 w 471"/>
                  <a:gd name="T21" fmla="*/ 254 h 263"/>
                  <a:gd name="T22" fmla="*/ 287 w 471"/>
                  <a:gd name="T23" fmla="*/ 243 h 263"/>
                  <a:gd name="T24" fmla="*/ 330 w 471"/>
                  <a:gd name="T25" fmla="*/ 233 h 263"/>
                  <a:gd name="T26" fmla="*/ 368 w 471"/>
                  <a:gd name="T27" fmla="*/ 217 h 263"/>
                  <a:gd name="T28" fmla="*/ 407 w 471"/>
                  <a:gd name="T29" fmla="*/ 198 h 263"/>
                  <a:gd name="T30" fmla="*/ 442 w 471"/>
                  <a:gd name="T31" fmla="*/ 176 h 263"/>
                  <a:gd name="T32" fmla="*/ 471 w 471"/>
                  <a:gd name="T33" fmla="*/ 151 h 263"/>
                  <a:gd name="T34" fmla="*/ 390 w 471"/>
                  <a:gd name="T35" fmla="*/ 76 h 263"/>
                  <a:gd name="T36" fmla="*/ 303 w 471"/>
                  <a:gd name="T3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1" h="263">
                    <a:moveTo>
                      <a:pt x="303" y="0"/>
                    </a:moveTo>
                    <a:lnTo>
                      <a:pt x="257" y="46"/>
                    </a:lnTo>
                    <a:lnTo>
                      <a:pt x="208" y="92"/>
                    </a:lnTo>
                    <a:lnTo>
                      <a:pt x="163" y="130"/>
                    </a:lnTo>
                    <a:lnTo>
                      <a:pt x="119" y="165"/>
                    </a:lnTo>
                    <a:lnTo>
                      <a:pt x="46" y="219"/>
                    </a:lnTo>
                    <a:lnTo>
                      <a:pt x="0" y="249"/>
                    </a:lnTo>
                    <a:lnTo>
                      <a:pt x="73" y="260"/>
                    </a:lnTo>
                    <a:lnTo>
                      <a:pt x="138" y="263"/>
                    </a:lnTo>
                    <a:lnTo>
                      <a:pt x="189" y="260"/>
                    </a:lnTo>
                    <a:lnTo>
                      <a:pt x="241" y="254"/>
                    </a:lnTo>
                    <a:lnTo>
                      <a:pt x="287" y="243"/>
                    </a:lnTo>
                    <a:lnTo>
                      <a:pt x="330" y="233"/>
                    </a:lnTo>
                    <a:lnTo>
                      <a:pt x="368" y="217"/>
                    </a:lnTo>
                    <a:lnTo>
                      <a:pt x="407" y="198"/>
                    </a:lnTo>
                    <a:lnTo>
                      <a:pt x="442" y="176"/>
                    </a:lnTo>
                    <a:lnTo>
                      <a:pt x="471" y="151"/>
                    </a:lnTo>
                    <a:lnTo>
                      <a:pt x="390" y="76"/>
                    </a:lnTo>
                    <a:lnTo>
                      <a:pt x="30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Freeform 760"/>
              <p:cNvSpPr>
                <a:spLocks/>
              </p:cNvSpPr>
              <p:nvPr/>
            </p:nvSpPr>
            <p:spPr bwMode="auto">
              <a:xfrm>
                <a:off x="3207" y="2196"/>
                <a:ext cx="30" cy="17"/>
              </a:xfrm>
              <a:custGeom>
                <a:avLst/>
                <a:gdLst>
                  <a:gd name="T0" fmla="*/ 311 w 491"/>
                  <a:gd name="T1" fmla="*/ 0 h 276"/>
                  <a:gd name="T2" fmla="*/ 257 w 491"/>
                  <a:gd name="T3" fmla="*/ 54 h 276"/>
                  <a:gd name="T4" fmla="*/ 203 w 491"/>
                  <a:gd name="T5" fmla="*/ 102 h 276"/>
                  <a:gd name="T6" fmla="*/ 128 w 491"/>
                  <a:gd name="T7" fmla="*/ 165 h 276"/>
                  <a:gd name="T8" fmla="*/ 62 w 491"/>
                  <a:gd name="T9" fmla="*/ 213 h 276"/>
                  <a:gd name="T10" fmla="*/ 3 w 491"/>
                  <a:gd name="T11" fmla="*/ 254 h 276"/>
                  <a:gd name="T12" fmla="*/ 0 w 491"/>
                  <a:gd name="T13" fmla="*/ 257 h 276"/>
                  <a:gd name="T14" fmla="*/ 3 w 491"/>
                  <a:gd name="T15" fmla="*/ 262 h 276"/>
                  <a:gd name="T16" fmla="*/ 3 w 491"/>
                  <a:gd name="T17" fmla="*/ 257 h 276"/>
                  <a:gd name="T18" fmla="*/ 3 w 491"/>
                  <a:gd name="T19" fmla="*/ 262 h 276"/>
                  <a:gd name="T20" fmla="*/ 43 w 491"/>
                  <a:gd name="T21" fmla="*/ 268 h 276"/>
                  <a:gd name="T22" fmla="*/ 81 w 491"/>
                  <a:gd name="T23" fmla="*/ 273 h 276"/>
                  <a:gd name="T24" fmla="*/ 116 w 491"/>
                  <a:gd name="T25" fmla="*/ 276 h 276"/>
                  <a:gd name="T26" fmla="*/ 152 w 491"/>
                  <a:gd name="T27" fmla="*/ 276 h 276"/>
                  <a:gd name="T28" fmla="*/ 206 w 491"/>
                  <a:gd name="T29" fmla="*/ 273 h 276"/>
                  <a:gd name="T30" fmla="*/ 255 w 491"/>
                  <a:gd name="T31" fmla="*/ 268 h 276"/>
                  <a:gd name="T32" fmla="*/ 304 w 491"/>
                  <a:gd name="T33" fmla="*/ 257 h 276"/>
                  <a:gd name="T34" fmla="*/ 347 w 491"/>
                  <a:gd name="T35" fmla="*/ 243 h 276"/>
                  <a:gd name="T36" fmla="*/ 388 w 491"/>
                  <a:gd name="T37" fmla="*/ 227 h 276"/>
                  <a:gd name="T38" fmla="*/ 426 w 491"/>
                  <a:gd name="T39" fmla="*/ 208 h 276"/>
                  <a:gd name="T40" fmla="*/ 461 w 491"/>
                  <a:gd name="T41" fmla="*/ 186 h 276"/>
                  <a:gd name="T42" fmla="*/ 491 w 491"/>
                  <a:gd name="T43" fmla="*/ 162 h 276"/>
                  <a:gd name="T44" fmla="*/ 485 w 491"/>
                  <a:gd name="T45" fmla="*/ 156 h 276"/>
                  <a:gd name="T46" fmla="*/ 456 w 491"/>
                  <a:gd name="T47" fmla="*/ 181 h 276"/>
                  <a:gd name="T48" fmla="*/ 421 w 491"/>
                  <a:gd name="T49" fmla="*/ 203 h 276"/>
                  <a:gd name="T50" fmla="*/ 382 w 491"/>
                  <a:gd name="T51" fmla="*/ 222 h 276"/>
                  <a:gd name="T52" fmla="*/ 344 w 491"/>
                  <a:gd name="T53" fmla="*/ 238 h 276"/>
                  <a:gd name="T54" fmla="*/ 301 w 491"/>
                  <a:gd name="T55" fmla="*/ 248 h 276"/>
                  <a:gd name="T56" fmla="*/ 255 w 491"/>
                  <a:gd name="T57" fmla="*/ 259 h 276"/>
                  <a:gd name="T58" fmla="*/ 203 w 491"/>
                  <a:gd name="T59" fmla="*/ 265 h 276"/>
                  <a:gd name="T60" fmla="*/ 152 w 491"/>
                  <a:gd name="T61" fmla="*/ 268 h 276"/>
                  <a:gd name="T62" fmla="*/ 87 w 491"/>
                  <a:gd name="T63" fmla="*/ 265 h 276"/>
                  <a:gd name="T64" fmla="*/ 14 w 491"/>
                  <a:gd name="T65" fmla="*/ 254 h 276"/>
                  <a:gd name="T66" fmla="*/ 60 w 491"/>
                  <a:gd name="T67" fmla="*/ 224 h 276"/>
                  <a:gd name="T68" fmla="*/ 133 w 491"/>
                  <a:gd name="T69" fmla="*/ 170 h 276"/>
                  <a:gd name="T70" fmla="*/ 177 w 491"/>
                  <a:gd name="T71" fmla="*/ 135 h 276"/>
                  <a:gd name="T72" fmla="*/ 222 w 491"/>
                  <a:gd name="T73" fmla="*/ 97 h 276"/>
                  <a:gd name="T74" fmla="*/ 271 w 491"/>
                  <a:gd name="T75" fmla="*/ 51 h 276"/>
                  <a:gd name="T76" fmla="*/ 317 w 491"/>
                  <a:gd name="T77" fmla="*/ 5 h 276"/>
                  <a:gd name="T78" fmla="*/ 311 w 491"/>
                  <a:gd name="T7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1" h="276">
                    <a:moveTo>
                      <a:pt x="311" y="0"/>
                    </a:moveTo>
                    <a:lnTo>
                      <a:pt x="257" y="54"/>
                    </a:lnTo>
                    <a:lnTo>
                      <a:pt x="203" y="102"/>
                    </a:lnTo>
                    <a:lnTo>
                      <a:pt x="128" y="165"/>
                    </a:lnTo>
                    <a:lnTo>
                      <a:pt x="62" y="213"/>
                    </a:lnTo>
                    <a:lnTo>
                      <a:pt x="3" y="254"/>
                    </a:lnTo>
                    <a:lnTo>
                      <a:pt x="0" y="257"/>
                    </a:lnTo>
                    <a:lnTo>
                      <a:pt x="3" y="262"/>
                    </a:lnTo>
                    <a:lnTo>
                      <a:pt x="3" y="257"/>
                    </a:lnTo>
                    <a:lnTo>
                      <a:pt x="3" y="262"/>
                    </a:lnTo>
                    <a:lnTo>
                      <a:pt x="43" y="268"/>
                    </a:lnTo>
                    <a:lnTo>
                      <a:pt x="81" y="273"/>
                    </a:lnTo>
                    <a:lnTo>
                      <a:pt x="116" y="276"/>
                    </a:lnTo>
                    <a:lnTo>
                      <a:pt x="152" y="276"/>
                    </a:lnTo>
                    <a:lnTo>
                      <a:pt x="206" y="273"/>
                    </a:lnTo>
                    <a:lnTo>
                      <a:pt x="255" y="268"/>
                    </a:lnTo>
                    <a:lnTo>
                      <a:pt x="304" y="257"/>
                    </a:lnTo>
                    <a:lnTo>
                      <a:pt x="347" y="243"/>
                    </a:lnTo>
                    <a:lnTo>
                      <a:pt x="388" y="227"/>
                    </a:lnTo>
                    <a:lnTo>
                      <a:pt x="426" y="208"/>
                    </a:lnTo>
                    <a:lnTo>
                      <a:pt x="461" y="186"/>
                    </a:lnTo>
                    <a:lnTo>
                      <a:pt x="491" y="162"/>
                    </a:lnTo>
                    <a:lnTo>
                      <a:pt x="485" y="156"/>
                    </a:lnTo>
                    <a:lnTo>
                      <a:pt x="456" y="181"/>
                    </a:lnTo>
                    <a:lnTo>
                      <a:pt x="421" y="203"/>
                    </a:lnTo>
                    <a:lnTo>
                      <a:pt x="382" y="222"/>
                    </a:lnTo>
                    <a:lnTo>
                      <a:pt x="344" y="238"/>
                    </a:lnTo>
                    <a:lnTo>
                      <a:pt x="301" y="248"/>
                    </a:lnTo>
                    <a:lnTo>
                      <a:pt x="255" y="259"/>
                    </a:lnTo>
                    <a:lnTo>
                      <a:pt x="203" y="265"/>
                    </a:lnTo>
                    <a:lnTo>
                      <a:pt x="152" y="268"/>
                    </a:lnTo>
                    <a:lnTo>
                      <a:pt x="87" y="265"/>
                    </a:lnTo>
                    <a:lnTo>
                      <a:pt x="14" y="254"/>
                    </a:lnTo>
                    <a:lnTo>
                      <a:pt x="60" y="224"/>
                    </a:lnTo>
                    <a:lnTo>
                      <a:pt x="133" y="170"/>
                    </a:lnTo>
                    <a:lnTo>
                      <a:pt x="177" y="135"/>
                    </a:lnTo>
                    <a:lnTo>
                      <a:pt x="222" y="97"/>
                    </a:lnTo>
                    <a:lnTo>
                      <a:pt x="271" y="51"/>
                    </a:lnTo>
                    <a:lnTo>
                      <a:pt x="317" y="5"/>
                    </a:lnTo>
                    <a:lnTo>
                      <a:pt x="31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Freeform 761"/>
              <p:cNvSpPr>
                <a:spLocks/>
              </p:cNvSpPr>
              <p:nvPr/>
            </p:nvSpPr>
            <p:spPr bwMode="auto">
              <a:xfrm>
                <a:off x="3237" y="2180"/>
                <a:ext cx="8" cy="17"/>
              </a:xfrm>
              <a:custGeom>
                <a:avLst/>
                <a:gdLst>
                  <a:gd name="T0" fmla="*/ 0 w 139"/>
                  <a:gd name="T1" fmla="*/ 0 h 277"/>
                  <a:gd name="T2" fmla="*/ 22 w 139"/>
                  <a:gd name="T3" fmla="*/ 52 h 277"/>
                  <a:gd name="T4" fmla="*/ 44 w 139"/>
                  <a:gd name="T5" fmla="*/ 108 h 277"/>
                  <a:gd name="T6" fmla="*/ 68 w 139"/>
                  <a:gd name="T7" fmla="*/ 155 h 277"/>
                  <a:gd name="T8" fmla="*/ 136 w 139"/>
                  <a:gd name="T9" fmla="*/ 277 h 277"/>
                  <a:gd name="T10" fmla="*/ 139 w 139"/>
                  <a:gd name="T11" fmla="*/ 277 h 277"/>
                  <a:gd name="T12" fmla="*/ 139 w 139"/>
                  <a:gd name="T13" fmla="*/ 271 h 277"/>
                  <a:gd name="T14" fmla="*/ 71 w 139"/>
                  <a:gd name="T15" fmla="*/ 152 h 277"/>
                  <a:gd name="T16" fmla="*/ 47 w 139"/>
                  <a:gd name="T17" fmla="*/ 108 h 277"/>
                  <a:gd name="T18" fmla="*/ 24 w 139"/>
                  <a:gd name="T19" fmla="*/ 52 h 277"/>
                  <a:gd name="T20" fmla="*/ 6 w 139"/>
                  <a:gd name="T21" fmla="*/ 0 h 277"/>
                  <a:gd name="T22" fmla="*/ 0 w 139"/>
                  <a:gd name="T23"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277">
                    <a:moveTo>
                      <a:pt x="0" y="0"/>
                    </a:moveTo>
                    <a:lnTo>
                      <a:pt x="22" y="52"/>
                    </a:lnTo>
                    <a:lnTo>
                      <a:pt x="44" y="108"/>
                    </a:lnTo>
                    <a:lnTo>
                      <a:pt x="68" y="155"/>
                    </a:lnTo>
                    <a:lnTo>
                      <a:pt x="136" y="277"/>
                    </a:lnTo>
                    <a:lnTo>
                      <a:pt x="139" y="277"/>
                    </a:lnTo>
                    <a:lnTo>
                      <a:pt x="139" y="271"/>
                    </a:lnTo>
                    <a:lnTo>
                      <a:pt x="71" y="152"/>
                    </a:lnTo>
                    <a:lnTo>
                      <a:pt x="47" y="108"/>
                    </a:lnTo>
                    <a:lnTo>
                      <a:pt x="24" y="52"/>
                    </a:lnTo>
                    <a:lnTo>
                      <a:pt x="6" y="0"/>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Freeform 762"/>
              <p:cNvSpPr>
                <a:spLocks/>
              </p:cNvSpPr>
              <p:nvPr/>
            </p:nvSpPr>
            <p:spPr bwMode="auto">
              <a:xfrm>
                <a:off x="3267" y="2137"/>
                <a:ext cx="35" cy="22"/>
              </a:xfrm>
              <a:custGeom>
                <a:avLst/>
                <a:gdLst>
                  <a:gd name="T0" fmla="*/ 54 w 555"/>
                  <a:gd name="T1" fmla="*/ 0 h 357"/>
                  <a:gd name="T2" fmla="*/ 29 w 555"/>
                  <a:gd name="T3" fmla="*/ 59 h 357"/>
                  <a:gd name="T4" fmla="*/ 0 w 555"/>
                  <a:gd name="T5" fmla="*/ 116 h 357"/>
                  <a:gd name="T6" fmla="*/ 64 w 555"/>
                  <a:gd name="T7" fmla="*/ 146 h 357"/>
                  <a:gd name="T8" fmla="*/ 129 w 555"/>
                  <a:gd name="T9" fmla="*/ 170 h 357"/>
                  <a:gd name="T10" fmla="*/ 195 w 555"/>
                  <a:gd name="T11" fmla="*/ 195 h 357"/>
                  <a:gd name="T12" fmla="*/ 259 w 555"/>
                  <a:gd name="T13" fmla="*/ 214 h 357"/>
                  <a:gd name="T14" fmla="*/ 327 w 555"/>
                  <a:gd name="T15" fmla="*/ 249 h 357"/>
                  <a:gd name="T16" fmla="*/ 406 w 555"/>
                  <a:gd name="T17" fmla="*/ 294 h 357"/>
                  <a:gd name="T18" fmla="*/ 506 w 555"/>
                  <a:gd name="T19" fmla="*/ 357 h 357"/>
                  <a:gd name="T20" fmla="*/ 522 w 555"/>
                  <a:gd name="T21" fmla="*/ 324 h 357"/>
                  <a:gd name="T22" fmla="*/ 536 w 555"/>
                  <a:gd name="T23" fmla="*/ 294 h 357"/>
                  <a:gd name="T24" fmla="*/ 547 w 555"/>
                  <a:gd name="T25" fmla="*/ 262 h 357"/>
                  <a:gd name="T26" fmla="*/ 555 w 555"/>
                  <a:gd name="T27" fmla="*/ 230 h 357"/>
                  <a:gd name="T28" fmla="*/ 498 w 555"/>
                  <a:gd name="T29" fmla="*/ 195 h 357"/>
                  <a:gd name="T30" fmla="*/ 439 w 555"/>
                  <a:gd name="T31" fmla="*/ 162 h 357"/>
                  <a:gd name="T32" fmla="*/ 379 w 555"/>
                  <a:gd name="T33" fmla="*/ 132 h 357"/>
                  <a:gd name="T34" fmla="*/ 348 w 555"/>
                  <a:gd name="T35" fmla="*/ 122 h 357"/>
                  <a:gd name="T36" fmla="*/ 317 w 555"/>
                  <a:gd name="T37" fmla="*/ 108 h 357"/>
                  <a:gd name="T38" fmla="*/ 249 w 555"/>
                  <a:gd name="T39" fmla="*/ 85 h 357"/>
                  <a:gd name="T40" fmla="*/ 184 w 555"/>
                  <a:gd name="T41" fmla="*/ 59 h 357"/>
                  <a:gd name="T42" fmla="*/ 118 w 555"/>
                  <a:gd name="T43" fmla="*/ 31 h 357"/>
                  <a:gd name="T44" fmla="*/ 54 w 555"/>
                  <a:gd name="T4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5" h="357">
                    <a:moveTo>
                      <a:pt x="54" y="0"/>
                    </a:moveTo>
                    <a:lnTo>
                      <a:pt x="29" y="59"/>
                    </a:lnTo>
                    <a:lnTo>
                      <a:pt x="0" y="116"/>
                    </a:lnTo>
                    <a:lnTo>
                      <a:pt x="64" y="146"/>
                    </a:lnTo>
                    <a:lnTo>
                      <a:pt x="129" y="170"/>
                    </a:lnTo>
                    <a:lnTo>
                      <a:pt x="195" y="195"/>
                    </a:lnTo>
                    <a:lnTo>
                      <a:pt x="259" y="214"/>
                    </a:lnTo>
                    <a:lnTo>
                      <a:pt x="327" y="249"/>
                    </a:lnTo>
                    <a:lnTo>
                      <a:pt x="406" y="294"/>
                    </a:lnTo>
                    <a:lnTo>
                      <a:pt x="506" y="357"/>
                    </a:lnTo>
                    <a:lnTo>
                      <a:pt x="522" y="324"/>
                    </a:lnTo>
                    <a:lnTo>
                      <a:pt x="536" y="294"/>
                    </a:lnTo>
                    <a:lnTo>
                      <a:pt x="547" y="262"/>
                    </a:lnTo>
                    <a:lnTo>
                      <a:pt x="555" y="230"/>
                    </a:lnTo>
                    <a:lnTo>
                      <a:pt x="498" y="195"/>
                    </a:lnTo>
                    <a:lnTo>
                      <a:pt x="439" y="162"/>
                    </a:lnTo>
                    <a:lnTo>
                      <a:pt x="379" y="132"/>
                    </a:lnTo>
                    <a:lnTo>
                      <a:pt x="348" y="122"/>
                    </a:lnTo>
                    <a:lnTo>
                      <a:pt x="317" y="108"/>
                    </a:lnTo>
                    <a:lnTo>
                      <a:pt x="249" y="85"/>
                    </a:lnTo>
                    <a:lnTo>
                      <a:pt x="184" y="59"/>
                    </a:lnTo>
                    <a:lnTo>
                      <a:pt x="118" y="31"/>
                    </a:lnTo>
                    <a:lnTo>
                      <a:pt x="5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Freeform 763"/>
              <p:cNvSpPr>
                <a:spLocks/>
              </p:cNvSpPr>
              <p:nvPr/>
            </p:nvSpPr>
            <p:spPr bwMode="auto">
              <a:xfrm>
                <a:off x="3271" y="2136"/>
                <a:ext cx="31" cy="15"/>
              </a:xfrm>
              <a:custGeom>
                <a:avLst/>
                <a:gdLst>
                  <a:gd name="T0" fmla="*/ 5 w 503"/>
                  <a:gd name="T1" fmla="*/ 0 h 242"/>
                  <a:gd name="T2" fmla="*/ 0 w 503"/>
                  <a:gd name="T3" fmla="*/ 12 h 242"/>
                  <a:gd name="T4" fmla="*/ 64 w 503"/>
                  <a:gd name="T5" fmla="*/ 43 h 242"/>
                  <a:gd name="T6" fmla="*/ 130 w 503"/>
                  <a:gd name="T7" fmla="*/ 71 h 242"/>
                  <a:gd name="T8" fmla="*/ 195 w 503"/>
                  <a:gd name="T9" fmla="*/ 97 h 242"/>
                  <a:gd name="T10" fmla="*/ 263 w 503"/>
                  <a:gd name="T11" fmla="*/ 120 h 242"/>
                  <a:gd name="T12" fmla="*/ 294 w 503"/>
                  <a:gd name="T13" fmla="*/ 134 h 242"/>
                  <a:gd name="T14" fmla="*/ 325 w 503"/>
                  <a:gd name="T15" fmla="*/ 144 h 242"/>
                  <a:gd name="T16" fmla="*/ 385 w 503"/>
                  <a:gd name="T17" fmla="*/ 174 h 242"/>
                  <a:gd name="T18" fmla="*/ 444 w 503"/>
                  <a:gd name="T19" fmla="*/ 207 h 242"/>
                  <a:gd name="T20" fmla="*/ 501 w 503"/>
                  <a:gd name="T21" fmla="*/ 242 h 242"/>
                  <a:gd name="T22" fmla="*/ 503 w 503"/>
                  <a:gd name="T23" fmla="*/ 231 h 242"/>
                  <a:gd name="T24" fmla="*/ 425 w 503"/>
                  <a:gd name="T25" fmla="*/ 184 h 242"/>
                  <a:gd name="T26" fmla="*/ 362 w 503"/>
                  <a:gd name="T27" fmla="*/ 149 h 242"/>
                  <a:gd name="T28" fmla="*/ 311 w 503"/>
                  <a:gd name="T29" fmla="*/ 122 h 242"/>
                  <a:gd name="T30" fmla="*/ 233 w 503"/>
                  <a:gd name="T31" fmla="*/ 97 h 242"/>
                  <a:gd name="T32" fmla="*/ 157 w 503"/>
                  <a:gd name="T33" fmla="*/ 71 h 242"/>
                  <a:gd name="T34" fmla="*/ 81 w 503"/>
                  <a:gd name="T35" fmla="*/ 38 h 242"/>
                  <a:gd name="T36" fmla="*/ 5 w 503"/>
                  <a:gd name="T3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3" h="242">
                    <a:moveTo>
                      <a:pt x="5" y="0"/>
                    </a:moveTo>
                    <a:lnTo>
                      <a:pt x="0" y="12"/>
                    </a:lnTo>
                    <a:lnTo>
                      <a:pt x="64" y="43"/>
                    </a:lnTo>
                    <a:lnTo>
                      <a:pt x="130" y="71"/>
                    </a:lnTo>
                    <a:lnTo>
                      <a:pt x="195" y="97"/>
                    </a:lnTo>
                    <a:lnTo>
                      <a:pt x="263" y="120"/>
                    </a:lnTo>
                    <a:lnTo>
                      <a:pt x="294" y="134"/>
                    </a:lnTo>
                    <a:lnTo>
                      <a:pt x="325" y="144"/>
                    </a:lnTo>
                    <a:lnTo>
                      <a:pt x="385" y="174"/>
                    </a:lnTo>
                    <a:lnTo>
                      <a:pt x="444" y="207"/>
                    </a:lnTo>
                    <a:lnTo>
                      <a:pt x="501" y="242"/>
                    </a:lnTo>
                    <a:lnTo>
                      <a:pt x="503" y="231"/>
                    </a:lnTo>
                    <a:lnTo>
                      <a:pt x="425" y="184"/>
                    </a:lnTo>
                    <a:lnTo>
                      <a:pt x="362" y="149"/>
                    </a:lnTo>
                    <a:lnTo>
                      <a:pt x="311" y="122"/>
                    </a:lnTo>
                    <a:lnTo>
                      <a:pt x="233" y="97"/>
                    </a:lnTo>
                    <a:lnTo>
                      <a:pt x="157" y="71"/>
                    </a:lnTo>
                    <a:lnTo>
                      <a:pt x="81" y="38"/>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Freeform 764"/>
              <p:cNvSpPr>
                <a:spLocks/>
              </p:cNvSpPr>
              <p:nvPr/>
            </p:nvSpPr>
            <p:spPr bwMode="auto">
              <a:xfrm>
                <a:off x="3255" y="2144"/>
                <a:ext cx="44" cy="28"/>
              </a:xfrm>
              <a:custGeom>
                <a:avLst/>
                <a:gdLst>
                  <a:gd name="T0" fmla="*/ 204 w 710"/>
                  <a:gd name="T1" fmla="*/ 0 h 454"/>
                  <a:gd name="T2" fmla="*/ 185 w 710"/>
                  <a:gd name="T3" fmla="*/ 30 h 454"/>
                  <a:gd name="T4" fmla="*/ 166 w 710"/>
                  <a:gd name="T5" fmla="*/ 62 h 454"/>
                  <a:gd name="T6" fmla="*/ 141 w 710"/>
                  <a:gd name="T7" fmla="*/ 89 h 454"/>
                  <a:gd name="T8" fmla="*/ 119 w 710"/>
                  <a:gd name="T9" fmla="*/ 119 h 454"/>
                  <a:gd name="T10" fmla="*/ 92 w 710"/>
                  <a:gd name="T11" fmla="*/ 143 h 454"/>
                  <a:gd name="T12" fmla="*/ 63 w 710"/>
                  <a:gd name="T13" fmla="*/ 168 h 454"/>
                  <a:gd name="T14" fmla="*/ 33 w 710"/>
                  <a:gd name="T15" fmla="*/ 192 h 454"/>
                  <a:gd name="T16" fmla="*/ 0 w 710"/>
                  <a:gd name="T17" fmla="*/ 211 h 454"/>
                  <a:gd name="T18" fmla="*/ 228 w 710"/>
                  <a:gd name="T19" fmla="*/ 346 h 454"/>
                  <a:gd name="T20" fmla="*/ 331 w 710"/>
                  <a:gd name="T21" fmla="*/ 404 h 454"/>
                  <a:gd name="T22" fmla="*/ 434 w 710"/>
                  <a:gd name="T23" fmla="*/ 454 h 454"/>
                  <a:gd name="T24" fmla="*/ 486 w 710"/>
                  <a:gd name="T25" fmla="*/ 439 h 454"/>
                  <a:gd name="T26" fmla="*/ 531 w 710"/>
                  <a:gd name="T27" fmla="*/ 416 h 454"/>
                  <a:gd name="T28" fmla="*/ 572 w 710"/>
                  <a:gd name="T29" fmla="*/ 392 h 454"/>
                  <a:gd name="T30" fmla="*/ 608 w 710"/>
                  <a:gd name="T31" fmla="*/ 366 h 454"/>
                  <a:gd name="T32" fmla="*/ 639 w 710"/>
                  <a:gd name="T33" fmla="*/ 336 h 454"/>
                  <a:gd name="T34" fmla="*/ 667 w 710"/>
                  <a:gd name="T35" fmla="*/ 305 h 454"/>
                  <a:gd name="T36" fmla="*/ 691 w 710"/>
                  <a:gd name="T37" fmla="*/ 273 h 454"/>
                  <a:gd name="T38" fmla="*/ 710 w 710"/>
                  <a:gd name="T39" fmla="*/ 241 h 454"/>
                  <a:gd name="T40" fmla="*/ 610 w 710"/>
                  <a:gd name="T41" fmla="*/ 178 h 454"/>
                  <a:gd name="T42" fmla="*/ 531 w 710"/>
                  <a:gd name="T43" fmla="*/ 133 h 454"/>
                  <a:gd name="T44" fmla="*/ 463 w 710"/>
                  <a:gd name="T45" fmla="*/ 98 h 454"/>
                  <a:gd name="T46" fmla="*/ 399 w 710"/>
                  <a:gd name="T47" fmla="*/ 79 h 454"/>
                  <a:gd name="T48" fmla="*/ 333 w 710"/>
                  <a:gd name="T49" fmla="*/ 54 h 454"/>
                  <a:gd name="T50" fmla="*/ 268 w 710"/>
                  <a:gd name="T51" fmla="*/ 30 h 454"/>
                  <a:gd name="T52" fmla="*/ 204 w 710"/>
                  <a:gd name="T53"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0" h="454">
                    <a:moveTo>
                      <a:pt x="204" y="0"/>
                    </a:moveTo>
                    <a:lnTo>
                      <a:pt x="185" y="30"/>
                    </a:lnTo>
                    <a:lnTo>
                      <a:pt x="166" y="62"/>
                    </a:lnTo>
                    <a:lnTo>
                      <a:pt x="141" y="89"/>
                    </a:lnTo>
                    <a:lnTo>
                      <a:pt x="119" y="119"/>
                    </a:lnTo>
                    <a:lnTo>
                      <a:pt x="92" y="143"/>
                    </a:lnTo>
                    <a:lnTo>
                      <a:pt x="63" y="168"/>
                    </a:lnTo>
                    <a:lnTo>
                      <a:pt x="33" y="192"/>
                    </a:lnTo>
                    <a:lnTo>
                      <a:pt x="0" y="211"/>
                    </a:lnTo>
                    <a:lnTo>
                      <a:pt x="228" y="346"/>
                    </a:lnTo>
                    <a:lnTo>
                      <a:pt x="331" y="404"/>
                    </a:lnTo>
                    <a:lnTo>
                      <a:pt x="434" y="454"/>
                    </a:lnTo>
                    <a:lnTo>
                      <a:pt x="486" y="439"/>
                    </a:lnTo>
                    <a:lnTo>
                      <a:pt x="531" y="416"/>
                    </a:lnTo>
                    <a:lnTo>
                      <a:pt x="572" y="392"/>
                    </a:lnTo>
                    <a:lnTo>
                      <a:pt x="608" y="366"/>
                    </a:lnTo>
                    <a:lnTo>
                      <a:pt x="639" y="336"/>
                    </a:lnTo>
                    <a:lnTo>
                      <a:pt x="667" y="305"/>
                    </a:lnTo>
                    <a:lnTo>
                      <a:pt x="691" y="273"/>
                    </a:lnTo>
                    <a:lnTo>
                      <a:pt x="710" y="241"/>
                    </a:lnTo>
                    <a:lnTo>
                      <a:pt x="610" y="178"/>
                    </a:lnTo>
                    <a:lnTo>
                      <a:pt x="531" y="133"/>
                    </a:lnTo>
                    <a:lnTo>
                      <a:pt x="463" y="98"/>
                    </a:lnTo>
                    <a:lnTo>
                      <a:pt x="399" y="79"/>
                    </a:lnTo>
                    <a:lnTo>
                      <a:pt x="333" y="54"/>
                    </a:lnTo>
                    <a:lnTo>
                      <a:pt x="268" y="30"/>
                    </a:lnTo>
                    <a:lnTo>
                      <a:pt x="204"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Freeform 765"/>
              <p:cNvSpPr>
                <a:spLocks/>
              </p:cNvSpPr>
              <p:nvPr/>
            </p:nvSpPr>
            <p:spPr bwMode="auto">
              <a:xfrm>
                <a:off x="3269" y="2166"/>
                <a:ext cx="13" cy="7"/>
              </a:xfrm>
              <a:custGeom>
                <a:avLst/>
                <a:gdLst>
                  <a:gd name="T0" fmla="*/ 0 w 206"/>
                  <a:gd name="T1" fmla="*/ 0 h 112"/>
                  <a:gd name="T2" fmla="*/ 195 w 206"/>
                  <a:gd name="T3" fmla="*/ 112 h 112"/>
                  <a:gd name="T4" fmla="*/ 206 w 206"/>
                  <a:gd name="T5" fmla="*/ 108 h 112"/>
                  <a:gd name="T6" fmla="*/ 103 w 206"/>
                  <a:gd name="T7" fmla="*/ 58 h 112"/>
                  <a:gd name="T8" fmla="*/ 0 w 206"/>
                  <a:gd name="T9" fmla="*/ 0 h 112"/>
                </a:gdLst>
                <a:ahLst/>
                <a:cxnLst>
                  <a:cxn ang="0">
                    <a:pos x="T0" y="T1"/>
                  </a:cxn>
                  <a:cxn ang="0">
                    <a:pos x="T2" y="T3"/>
                  </a:cxn>
                  <a:cxn ang="0">
                    <a:pos x="T4" y="T5"/>
                  </a:cxn>
                  <a:cxn ang="0">
                    <a:pos x="T6" y="T7"/>
                  </a:cxn>
                  <a:cxn ang="0">
                    <a:pos x="T8" y="T9"/>
                  </a:cxn>
                </a:cxnLst>
                <a:rect l="0" t="0" r="r" b="b"/>
                <a:pathLst>
                  <a:path w="206" h="112">
                    <a:moveTo>
                      <a:pt x="0" y="0"/>
                    </a:moveTo>
                    <a:lnTo>
                      <a:pt x="195" y="112"/>
                    </a:lnTo>
                    <a:lnTo>
                      <a:pt x="206" y="108"/>
                    </a:lnTo>
                    <a:lnTo>
                      <a:pt x="103" y="58"/>
                    </a:lnTo>
                    <a:lnTo>
                      <a:pt x="0"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Freeform 766"/>
              <p:cNvSpPr>
                <a:spLocks noEditPoints="1"/>
              </p:cNvSpPr>
              <p:nvPr/>
            </p:nvSpPr>
            <p:spPr bwMode="auto">
              <a:xfrm>
                <a:off x="3267" y="2136"/>
                <a:ext cx="35" cy="23"/>
              </a:xfrm>
              <a:custGeom>
                <a:avLst/>
                <a:gdLst>
                  <a:gd name="T0" fmla="*/ 564 w 572"/>
                  <a:gd name="T1" fmla="*/ 233 h 363"/>
                  <a:gd name="T2" fmla="*/ 556 w 572"/>
                  <a:gd name="T3" fmla="*/ 265 h 363"/>
                  <a:gd name="T4" fmla="*/ 545 w 572"/>
                  <a:gd name="T5" fmla="*/ 297 h 363"/>
                  <a:gd name="T6" fmla="*/ 531 w 572"/>
                  <a:gd name="T7" fmla="*/ 327 h 363"/>
                  <a:gd name="T8" fmla="*/ 515 w 572"/>
                  <a:gd name="T9" fmla="*/ 360 h 363"/>
                  <a:gd name="T10" fmla="*/ 523 w 572"/>
                  <a:gd name="T11" fmla="*/ 363 h 363"/>
                  <a:gd name="T12" fmla="*/ 540 w 572"/>
                  <a:gd name="T13" fmla="*/ 333 h 363"/>
                  <a:gd name="T14" fmla="*/ 554 w 572"/>
                  <a:gd name="T15" fmla="*/ 300 h 363"/>
                  <a:gd name="T16" fmla="*/ 564 w 572"/>
                  <a:gd name="T17" fmla="*/ 271 h 363"/>
                  <a:gd name="T18" fmla="*/ 572 w 572"/>
                  <a:gd name="T19" fmla="*/ 238 h 363"/>
                  <a:gd name="T20" fmla="*/ 564 w 572"/>
                  <a:gd name="T21" fmla="*/ 233 h 363"/>
                  <a:gd name="T22" fmla="*/ 54 w 572"/>
                  <a:gd name="T23" fmla="*/ 0 h 363"/>
                  <a:gd name="T24" fmla="*/ 30 w 572"/>
                  <a:gd name="T25" fmla="*/ 57 h 363"/>
                  <a:gd name="T26" fmla="*/ 0 w 572"/>
                  <a:gd name="T27" fmla="*/ 113 h 363"/>
                  <a:gd name="T28" fmla="*/ 9 w 572"/>
                  <a:gd name="T29" fmla="*/ 119 h 363"/>
                  <a:gd name="T30" fmla="*/ 38 w 572"/>
                  <a:gd name="T31" fmla="*/ 62 h 363"/>
                  <a:gd name="T32" fmla="*/ 63 w 572"/>
                  <a:gd name="T33" fmla="*/ 3 h 363"/>
                  <a:gd name="T34" fmla="*/ 54 w 572"/>
                  <a:gd name="T35"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2" h="363">
                    <a:moveTo>
                      <a:pt x="564" y="233"/>
                    </a:moveTo>
                    <a:lnTo>
                      <a:pt x="556" y="265"/>
                    </a:lnTo>
                    <a:lnTo>
                      <a:pt x="545" y="297"/>
                    </a:lnTo>
                    <a:lnTo>
                      <a:pt x="531" y="327"/>
                    </a:lnTo>
                    <a:lnTo>
                      <a:pt x="515" y="360"/>
                    </a:lnTo>
                    <a:lnTo>
                      <a:pt x="523" y="363"/>
                    </a:lnTo>
                    <a:lnTo>
                      <a:pt x="540" y="333"/>
                    </a:lnTo>
                    <a:lnTo>
                      <a:pt x="554" y="300"/>
                    </a:lnTo>
                    <a:lnTo>
                      <a:pt x="564" y="271"/>
                    </a:lnTo>
                    <a:lnTo>
                      <a:pt x="572" y="238"/>
                    </a:lnTo>
                    <a:lnTo>
                      <a:pt x="564" y="233"/>
                    </a:lnTo>
                    <a:close/>
                    <a:moveTo>
                      <a:pt x="54" y="0"/>
                    </a:moveTo>
                    <a:lnTo>
                      <a:pt x="30" y="57"/>
                    </a:lnTo>
                    <a:lnTo>
                      <a:pt x="0" y="113"/>
                    </a:lnTo>
                    <a:lnTo>
                      <a:pt x="9" y="119"/>
                    </a:lnTo>
                    <a:lnTo>
                      <a:pt x="38" y="62"/>
                    </a:lnTo>
                    <a:lnTo>
                      <a:pt x="63" y="3"/>
                    </a:lnTo>
                    <a:lnTo>
                      <a:pt x="5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Freeform 767"/>
              <p:cNvSpPr>
                <a:spLocks noEditPoints="1"/>
              </p:cNvSpPr>
              <p:nvPr/>
            </p:nvSpPr>
            <p:spPr bwMode="auto">
              <a:xfrm>
                <a:off x="3254" y="2135"/>
                <a:ext cx="49" cy="38"/>
              </a:xfrm>
              <a:custGeom>
                <a:avLst/>
                <a:gdLst>
                  <a:gd name="T0" fmla="*/ 0 w 780"/>
                  <a:gd name="T1" fmla="*/ 343 h 600"/>
                  <a:gd name="T2" fmla="*/ 0 w 780"/>
                  <a:gd name="T3" fmla="*/ 346 h 600"/>
                  <a:gd name="T4" fmla="*/ 2 w 780"/>
                  <a:gd name="T5" fmla="*/ 349 h 600"/>
                  <a:gd name="T6" fmla="*/ 132 w 780"/>
                  <a:gd name="T7" fmla="*/ 427 h 600"/>
                  <a:gd name="T8" fmla="*/ 249 w 780"/>
                  <a:gd name="T9" fmla="*/ 497 h 600"/>
                  <a:gd name="T10" fmla="*/ 433 w 780"/>
                  <a:gd name="T11" fmla="*/ 600 h 600"/>
                  <a:gd name="T12" fmla="*/ 435 w 780"/>
                  <a:gd name="T13" fmla="*/ 600 h 600"/>
                  <a:gd name="T14" fmla="*/ 438 w 780"/>
                  <a:gd name="T15" fmla="*/ 600 h 600"/>
                  <a:gd name="T16" fmla="*/ 254 w 780"/>
                  <a:gd name="T17" fmla="*/ 495 h 600"/>
                  <a:gd name="T18" fmla="*/ 135 w 780"/>
                  <a:gd name="T19" fmla="*/ 424 h 600"/>
                  <a:gd name="T20" fmla="*/ 0 w 780"/>
                  <a:gd name="T21" fmla="*/ 343 h 600"/>
                  <a:gd name="T22" fmla="*/ 268 w 780"/>
                  <a:gd name="T23" fmla="*/ 5 h 600"/>
                  <a:gd name="T24" fmla="*/ 270 w 780"/>
                  <a:gd name="T25" fmla="*/ 2 h 600"/>
                  <a:gd name="T26" fmla="*/ 268 w 780"/>
                  <a:gd name="T27" fmla="*/ 5 h 600"/>
                  <a:gd name="T28" fmla="*/ 268 w 780"/>
                  <a:gd name="T29" fmla="*/ 0 h 600"/>
                  <a:gd name="T30" fmla="*/ 259 w 780"/>
                  <a:gd name="T31" fmla="*/ 16 h 600"/>
                  <a:gd name="T32" fmla="*/ 268 w 780"/>
                  <a:gd name="T33" fmla="*/ 19 h 600"/>
                  <a:gd name="T34" fmla="*/ 273 w 780"/>
                  <a:gd name="T35" fmla="*/ 7 h 600"/>
                  <a:gd name="T36" fmla="*/ 349 w 780"/>
                  <a:gd name="T37" fmla="*/ 45 h 600"/>
                  <a:gd name="T38" fmla="*/ 425 w 780"/>
                  <a:gd name="T39" fmla="*/ 78 h 600"/>
                  <a:gd name="T40" fmla="*/ 501 w 780"/>
                  <a:gd name="T41" fmla="*/ 104 h 600"/>
                  <a:gd name="T42" fmla="*/ 579 w 780"/>
                  <a:gd name="T43" fmla="*/ 129 h 600"/>
                  <a:gd name="T44" fmla="*/ 630 w 780"/>
                  <a:gd name="T45" fmla="*/ 156 h 600"/>
                  <a:gd name="T46" fmla="*/ 693 w 780"/>
                  <a:gd name="T47" fmla="*/ 191 h 600"/>
                  <a:gd name="T48" fmla="*/ 771 w 780"/>
                  <a:gd name="T49" fmla="*/ 238 h 600"/>
                  <a:gd name="T50" fmla="*/ 769 w 780"/>
                  <a:gd name="T51" fmla="*/ 249 h 600"/>
                  <a:gd name="T52" fmla="*/ 777 w 780"/>
                  <a:gd name="T53" fmla="*/ 254 h 600"/>
                  <a:gd name="T54" fmla="*/ 780 w 780"/>
                  <a:gd name="T55" fmla="*/ 238 h 600"/>
                  <a:gd name="T56" fmla="*/ 777 w 780"/>
                  <a:gd name="T57" fmla="*/ 233 h 600"/>
                  <a:gd name="T58" fmla="*/ 698 w 780"/>
                  <a:gd name="T59" fmla="*/ 186 h 600"/>
                  <a:gd name="T60" fmla="*/ 637 w 780"/>
                  <a:gd name="T61" fmla="*/ 151 h 600"/>
                  <a:gd name="T62" fmla="*/ 582 w 780"/>
                  <a:gd name="T63" fmla="*/ 121 h 600"/>
                  <a:gd name="T64" fmla="*/ 503 w 780"/>
                  <a:gd name="T65" fmla="*/ 97 h 600"/>
                  <a:gd name="T66" fmla="*/ 425 w 780"/>
                  <a:gd name="T67" fmla="*/ 70 h 600"/>
                  <a:gd name="T68" fmla="*/ 349 w 780"/>
                  <a:gd name="T69" fmla="*/ 35 h 600"/>
                  <a:gd name="T70" fmla="*/ 273 w 780"/>
                  <a:gd name="T71" fmla="*/ 0 h 600"/>
                  <a:gd name="T72" fmla="*/ 268 w 780"/>
                  <a:gd name="T73"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0" h="600">
                    <a:moveTo>
                      <a:pt x="0" y="343"/>
                    </a:moveTo>
                    <a:lnTo>
                      <a:pt x="0" y="346"/>
                    </a:lnTo>
                    <a:lnTo>
                      <a:pt x="2" y="349"/>
                    </a:lnTo>
                    <a:lnTo>
                      <a:pt x="132" y="427"/>
                    </a:lnTo>
                    <a:lnTo>
                      <a:pt x="249" y="497"/>
                    </a:lnTo>
                    <a:lnTo>
                      <a:pt x="433" y="600"/>
                    </a:lnTo>
                    <a:lnTo>
                      <a:pt x="435" y="600"/>
                    </a:lnTo>
                    <a:lnTo>
                      <a:pt x="438" y="600"/>
                    </a:lnTo>
                    <a:lnTo>
                      <a:pt x="254" y="495"/>
                    </a:lnTo>
                    <a:lnTo>
                      <a:pt x="135" y="424"/>
                    </a:lnTo>
                    <a:lnTo>
                      <a:pt x="0" y="343"/>
                    </a:lnTo>
                    <a:close/>
                    <a:moveTo>
                      <a:pt x="268" y="5"/>
                    </a:moveTo>
                    <a:lnTo>
                      <a:pt x="270" y="2"/>
                    </a:lnTo>
                    <a:lnTo>
                      <a:pt x="268" y="5"/>
                    </a:lnTo>
                    <a:close/>
                    <a:moveTo>
                      <a:pt x="268" y="0"/>
                    </a:moveTo>
                    <a:lnTo>
                      <a:pt x="259" y="16"/>
                    </a:lnTo>
                    <a:lnTo>
                      <a:pt x="268" y="19"/>
                    </a:lnTo>
                    <a:lnTo>
                      <a:pt x="273" y="7"/>
                    </a:lnTo>
                    <a:lnTo>
                      <a:pt x="349" y="45"/>
                    </a:lnTo>
                    <a:lnTo>
                      <a:pt x="425" y="78"/>
                    </a:lnTo>
                    <a:lnTo>
                      <a:pt x="501" y="104"/>
                    </a:lnTo>
                    <a:lnTo>
                      <a:pt x="579" y="129"/>
                    </a:lnTo>
                    <a:lnTo>
                      <a:pt x="630" y="156"/>
                    </a:lnTo>
                    <a:lnTo>
                      <a:pt x="693" y="191"/>
                    </a:lnTo>
                    <a:lnTo>
                      <a:pt x="771" y="238"/>
                    </a:lnTo>
                    <a:lnTo>
                      <a:pt x="769" y="249"/>
                    </a:lnTo>
                    <a:lnTo>
                      <a:pt x="777" y="254"/>
                    </a:lnTo>
                    <a:lnTo>
                      <a:pt x="780" y="238"/>
                    </a:lnTo>
                    <a:lnTo>
                      <a:pt x="777" y="233"/>
                    </a:lnTo>
                    <a:lnTo>
                      <a:pt x="698" y="186"/>
                    </a:lnTo>
                    <a:lnTo>
                      <a:pt x="637" y="151"/>
                    </a:lnTo>
                    <a:lnTo>
                      <a:pt x="582" y="121"/>
                    </a:lnTo>
                    <a:lnTo>
                      <a:pt x="503" y="97"/>
                    </a:lnTo>
                    <a:lnTo>
                      <a:pt x="425" y="70"/>
                    </a:lnTo>
                    <a:lnTo>
                      <a:pt x="349" y="35"/>
                    </a:lnTo>
                    <a:lnTo>
                      <a:pt x="273" y="0"/>
                    </a:lnTo>
                    <a:lnTo>
                      <a:pt x="26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Freeform 768"/>
              <p:cNvSpPr>
                <a:spLocks noEditPoints="1"/>
              </p:cNvSpPr>
              <p:nvPr/>
            </p:nvSpPr>
            <p:spPr bwMode="auto">
              <a:xfrm>
                <a:off x="3254" y="2144"/>
                <a:ext cx="45" cy="29"/>
              </a:xfrm>
              <a:custGeom>
                <a:avLst/>
                <a:gdLst>
                  <a:gd name="T0" fmla="*/ 718 w 726"/>
                  <a:gd name="T1" fmla="*/ 247 h 466"/>
                  <a:gd name="T2" fmla="*/ 699 w 726"/>
                  <a:gd name="T3" fmla="*/ 279 h 466"/>
                  <a:gd name="T4" fmla="*/ 675 w 726"/>
                  <a:gd name="T5" fmla="*/ 311 h 466"/>
                  <a:gd name="T6" fmla="*/ 647 w 726"/>
                  <a:gd name="T7" fmla="*/ 342 h 466"/>
                  <a:gd name="T8" fmla="*/ 616 w 726"/>
                  <a:gd name="T9" fmla="*/ 372 h 466"/>
                  <a:gd name="T10" fmla="*/ 580 w 726"/>
                  <a:gd name="T11" fmla="*/ 398 h 466"/>
                  <a:gd name="T12" fmla="*/ 539 w 726"/>
                  <a:gd name="T13" fmla="*/ 422 h 466"/>
                  <a:gd name="T14" fmla="*/ 494 w 726"/>
                  <a:gd name="T15" fmla="*/ 445 h 466"/>
                  <a:gd name="T16" fmla="*/ 442 w 726"/>
                  <a:gd name="T17" fmla="*/ 460 h 466"/>
                  <a:gd name="T18" fmla="*/ 452 w 726"/>
                  <a:gd name="T19" fmla="*/ 466 h 466"/>
                  <a:gd name="T20" fmla="*/ 501 w 726"/>
                  <a:gd name="T21" fmla="*/ 447 h 466"/>
                  <a:gd name="T22" fmla="*/ 548 w 726"/>
                  <a:gd name="T23" fmla="*/ 426 h 466"/>
                  <a:gd name="T24" fmla="*/ 588 w 726"/>
                  <a:gd name="T25" fmla="*/ 401 h 466"/>
                  <a:gd name="T26" fmla="*/ 623 w 726"/>
                  <a:gd name="T27" fmla="*/ 374 h 466"/>
                  <a:gd name="T28" fmla="*/ 653 w 726"/>
                  <a:gd name="T29" fmla="*/ 347 h 466"/>
                  <a:gd name="T30" fmla="*/ 683 w 726"/>
                  <a:gd name="T31" fmla="*/ 314 h 466"/>
                  <a:gd name="T32" fmla="*/ 705 w 726"/>
                  <a:gd name="T33" fmla="*/ 285 h 466"/>
                  <a:gd name="T34" fmla="*/ 726 w 726"/>
                  <a:gd name="T35" fmla="*/ 250 h 466"/>
                  <a:gd name="T36" fmla="*/ 718 w 726"/>
                  <a:gd name="T37" fmla="*/ 247 h 466"/>
                  <a:gd name="T38" fmla="*/ 203 w 726"/>
                  <a:gd name="T39" fmla="*/ 0 h 466"/>
                  <a:gd name="T40" fmla="*/ 184 w 726"/>
                  <a:gd name="T41" fmla="*/ 33 h 466"/>
                  <a:gd name="T42" fmla="*/ 165 w 726"/>
                  <a:gd name="T43" fmla="*/ 62 h 466"/>
                  <a:gd name="T44" fmla="*/ 141 w 726"/>
                  <a:gd name="T45" fmla="*/ 92 h 466"/>
                  <a:gd name="T46" fmla="*/ 116 w 726"/>
                  <a:gd name="T47" fmla="*/ 123 h 466"/>
                  <a:gd name="T48" fmla="*/ 92 w 726"/>
                  <a:gd name="T49" fmla="*/ 147 h 466"/>
                  <a:gd name="T50" fmla="*/ 62 w 726"/>
                  <a:gd name="T51" fmla="*/ 171 h 466"/>
                  <a:gd name="T52" fmla="*/ 33 w 726"/>
                  <a:gd name="T53" fmla="*/ 196 h 466"/>
                  <a:gd name="T54" fmla="*/ 0 w 726"/>
                  <a:gd name="T55" fmla="*/ 214 h 466"/>
                  <a:gd name="T56" fmla="*/ 116 w 726"/>
                  <a:gd name="T57" fmla="*/ 285 h 466"/>
                  <a:gd name="T58" fmla="*/ 236 w 726"/>
                  <a:gd name="T59" fmla="*/ 352 h 466"/>
                  <a:gd name="T60" fmla="*/ 8 w 726"/>
                  <a:gd name="T61" fmla="*/ 217 h 466"/>
                  <a:gd name="T62" fmla="*/ 41 w 726"/>
                  <a:gd name="T63" fmla="*/ 198 h 466"/>
                  <a:gd name="T64" fmla="*/ 71 w 726"/>
                  <a:gd name="T65" fmla="*/ 174 h 466"/>
                  <a:gd name="T66" fmla="*/ 100 w 726"/>
                  <a:gd name="T67" fmla="*/ 149 h 466"/>
                  <a:gd name="T68" fmla="*/ 127 w 726"/>
                  <a:gd name="T69" fmla="*/ 125 h 466"/>
                  <a:gd name="T70" fmla="*/ 149 w 726"/>
                  <a:gd name="T71" fmla="*/ 95 h 466"/>
                  <a:gd name="T72" fmla="*/ 174 w 726"/>
                  <a:gd name="T73" fmla="*/ 68 h 466"/>
                  <a:gd name="T74" fmla="*/ 193 w 726"/>
                  <a:gd name="T75" fmla="*/ 36 h 466"/>
                  <a:gd name="T76" fmla="*/ 212 w 726"/>
                  <a:gd name="T77" fmla="*/ 6 h 466"/>
                  <a:gd name="T78" fmla="*/ 203 w 726"/>
                  <a:gd name="T79"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6" h="466">
                    <a:moveTo>
                      <a:pt x="718" y="247"/>
                    </a:moveTo>
                    <a:lnTo>
                      <a:pt x="699" y="279"/>
                    </a:lnTo>
                    <a:lnTo>
                      <a:pt x="675" y="311"/>
                    </a:lnTo>
                    <a:lnTo>
                      <a:pt x="647" y="342"/>
                    </a:lnTo>
                    <a:lnTo>
                      <a:pt x="616" y="372"/>
                    </a:lnTo>
                    <a:lnTo>
                      <a:pt x="580" y="398"/>
                    </a:lnTo>
                    <a:lnTo>
                      <a:pt x="539" y="422"/>
                    </a:lnTo>
                    <a:lnTo>
                      <a:pt x="494" y="445"/>
                    </a:lnTo>
                    <a:lnTo>
                      <a:pt x="442" y="460"/>
                    </a:lnTo>
                    <a:lnTo>
                      <a:pt x="452" y="466"/>
                    </a:lnTo>
                    <a:lnTo>
                      <a:pt x="501" y="447"/>
                    </a:lnTo>
                    <a:lnTo>
                      <a:pt x="548" y="426"/>
                    </a:lnTo>
                    <a:lnTo>
                      <a:pt x="588" y="401"/>
                    </a:lnTo>
                    <a:lnTo>
                      <a:pt x="623" y="374"/>
                    </a:lnTo>
                    <a:lnTo>
                      <a:pt x="653" y="347"/>
                    </a:lnTo>
                    <a:lnTo>
                      <a:pt x="683" y="314"/>
                    </a:lnTo>
                    <a:lnTo>
                      <a:pt x="705" y="285"/>
                    </a:lnTo>
                    <a:lnTo>
                      <a:pt x="726" y="250"/>
                    </a:lnTo>
                    <a:lnTo>
                      <a:pt x="718" y="247"/>
                    </a:lnTo>
                    <a:close/>
                    <a:moveTo>
                      <a:pt x="203" y="0"/>
                    </a:moveTo>
                    <a:lnTo>
                      <a:pt x="184" y="33"/>
                    </a:lnTo>
                    <a:lnTo>
                      <a:pt x="165" y="62"/>
                    </a:lnTo>
                    <a:lnTo>
                      <a:pt x="141" y="92"/>
                    </a:lnTo>
                    <a:lnTo>
                      <a:pt x="116" y="123"/>
                    </a:lnTo>
                    <a:lnTo>
                      <a:pt x="92" y="147"/>
                    </a:lnTo>
                    <a:lnTo>
                      <a:pt x="62" y="171"/>
                    </a:lnTo>
                    <a:lnTo>
                      <a:pt x="33" y="196"/>
                    </a:lnTo>
                    <a:lnTo>
                      <a:pt x="0" y="214"/>
                    </a:lnTo>
                    <a:lnTo>
                      <a:pt x="116" y="285"/>
                    </a:lnTo>
                    <a:lnTo>
                      <a:pt x="236" y="352"/>
                    </a:lnTo>
                    <a:lnTo>
                      <a:pt x="8" y="217"/>
                    </a:lnTo>
                    <a:lnTo>
                      <a:pt x="41" y="198"/>
                    </a:lnTo>
                    <a:lnTo>
                      <a:pt x="71" y="174"/>
                    </a:lnTo>
                    <a:lnTo>
                      <a:pt x="100" y="149"/>
                    </a:lnTo>
                    <a:lnTo>
                      <a:pt x="127" y="125"/>
                    </a:lnTo>
                    <a:lnTo>
                      <a:pt x="149" y="95"/>
                    </a:lnTo>
                    <a:lnTo>
                      <a:pt x="174" y="68"/>
                    </a:lnTo>
                    <a:lnTo>
                      <a:pt x="193" y="36"/>
                    </a:lnTo>
                    <a:lnTo>
                      <a:pt x="212" y="6"/>
                    </a:lnTo>
                    <a:lnTo>
                      <a:pt x="20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Freeform 769"/>
              <p:cNvSpPr>
                <a:spLocks/>
              </p:cNvSpPr>
              <p:nvPr/>
            </p:nvSpPr>
            <p:spPr bwMode="auto">
              <a:xfrm>
                <a:off x="3254" y="2157"/>
                <a:ext cx="28" cy="16"/>
              </a:xfrm>
              <a:custGeom>
                <a:avLst/>
                <a:gdLst>
                  <a:gd name="T0" fmla="*/ 2 w 454"/>
                  <a:gd name="T1" fmla="*/ 0 h 257"/>
                  <a:gd name="T2" fmla="*/ 0 w 454"/>
                  <a:gd name="T3" fmla="*/ 0 h 257"/>
                  <a:gd name="T4" fmla="*/ 135 w 454"/>
                  <a:gd name="T5" fmla="*/ 81 h 257"/>
                  <a:gd name="T6" fmla="*/ 254 w 454"/>
                  <a:gd name="T7" fmla="*/ 152 h 257"/>
                  <a:gd name="T8" fmla="*/ 438 w 454"/>
                  <a:gd name="T9" fmla="*/ 257 h 257"/>
                  <a:gd name="T10" fmla="*/ 454 w 454"/>
                  <a:gd name="T11" fmla="*/ 252 h 257"/>
                  <a:gd name="T12" fmla="*/ 444 w 454"/>
                  <a:gd name="T13" fmla="*/ 246 h 257"/>
                  <a:gd name="T14" fmla="*/ 433 w 454"/>
                  <a:gd name="T15" fmla="*/ 250 h 257"/>
                  <a:gd name="T16" fmla="*/ 238 w 454"/>
                  <a:gd name="T17" fmla="*/ 138 h 257"/>
                  <a:gd name="T18" fmla="*/ 118 w 454"/>
                  <a:gd name="T19" fmla="*/ 71 h 257"/>
                  <a:gd name="T20" fmla="*/ 2 w 454"/>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4" h="257">
                    <a:moveTo>
                      <a:pt x="2" y="0"/>
                    </a:moveTo>
                    <a:lnTo>
                      <a:pt x="0" y="0"/>
                    </a:lnTo>
                    <a:lnTo>
                      <a:pt x="135" y="81"/>
                    </a:lnTo>
                    <a:lnTo>
                      <a:pt x="254" y="152"/>
                    </a:lnTo>
                    <a:lnTo>
                      <a:pt x="438" y="257"/>
                    </a:lnTo>
                    <a:lnTo>
                      <a:pt x="454" y="252"/>
                    </a:lnTo>
                    <a:lnTo>
                      <a:pt x="444" y="246"/>
                    </a:lnTo>
                    <a:lnTo>
                      <a:pt x="433" y="250"/>
                    </a:lnTo>
                    <a:lnTo>
                      <a:pt x="238" y="138"/>
                    </a:lnTo>
                    <a:lnTo>
                      <a:pt x="118" y="71"/>
                    </a:lnTo>
                    <a:lnTo>
                      <a:pt x="2"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Freeform 770"/>
              <p:cNvSpPr>
                <a:spLocks/>
              </p:cNvSpPr>
              <p:nvPr/>
            </p:nvSpPr>
            <p:spPr bwMode="auto">
              <a:xfrm>
                <a:off x="3325" y="2168"/>
                <a:ext cx="29" cy="33"/>
              </a:xfrm>
              <a:custGeom>
                <a:avLst/>
                <a:gdLst>
                  <a:gd name="T0" fmla="*/ 36 w 459"/>
                  <a:gd name="T1" fmla="*/ 0 h 528"/>
                  <a:gd name="T2" fmla="*/ 33 w 459"/>
                  <a:gd name="T3" fmla="*/ 35 h 528"/>
                  <a:gd name="T4" fmla="*/ 25 w 459"/>
                  <a:gd name="T5" fmla="*/ 73 h 528"/>
                  <a:gd name="T6" fmla="*/ 14 w 459"/>
                  <a:gd name="T7" fmla="*/ 108 h 528"/>
                  <a:gd name="T8" fmla="*/ 0 w 459"/>
                  <a:gd name="T9" fmla="*/ 144 h 528"/>
                  <a:gd name="T10" fmla="*/ 109 w 459"/>
                  <a:gd name="T11" fmla="*/ 231 h 528"/>
                  <a:gd name="T12" fmla="*/ 220 w 459"/>
                  <a:gd name="T13" fmla="*/ 322 h 528"/>
                  <a:gd name="T14" fmla="*/ 329 w 459"/>
                  <a:gd name="T15" fmla="*/ 422 h 528"/>
                  <a:gd name="T16" fmla="*/ 437 w 459"/>
                  <a:gd name="T17" fmla="*/ 528 h 528"/>
                  <a:gd name="T18" fmla="*/ 447 w 459"/>
                  <a:gd name="T19" fmla="*/ 487 h 528"/>
                  <a:gd name="T20" fmla="*/ 453 w 459"/>
                  <a:gd name="T21" fmla="*/ 443 h 528"/>
                  <a:gd name="T22" fmla="*/ 459 w 459"/>
                  <a:gd name="T23" fmla="*/ 401 h 528"/>
                  <a:gd name="T24" fmla="*/ 459 w 459"/>
                  <a:gd name="T25" fmla="*/ 358 h 528"/>
                  <a:gd name="T26" fmla="*/ 358 w 459"/>
                  <a:gd name="T27" fmla="*/ 262 h 528"/>
                  <a:gd name="T28" fmla="*/ 252 w 459"/>
                  <a:gd name="T29" fmla="*/ 170 h 528"/>
                  <a:gd name="T30" fmla="*/ 147 w 459"/>
                  <a:gd name="T31" fmla="*/ 83 h 528"/>
                  <a:gd name="T32" fmla="*/ 36 w 459"/>
                  <a:gd name="T33"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9" h="528">
                    <a:moveTo>
                      <a:pt x="36" y="0"/>
                    </a:moveTo>
                    <a:lnTo>
                      <a:pt x="33" y="35"/>
                    </a:lnTo>
                    <a:lnTo>
                      <a:pt x="25" y="73"/>
                    </a:lnTo>
                    <a:lnTo>
                      <a:pt x="14" y="108"/>
                    </a:lnTo>
                    <a:lnTo>
                      <a:pt x="0" y="144"/>
                    </a:lnTo>
                    <a:lnTo>
                      <a:pt x="109" y="231"/>
                    </a:lnTo>
                    <a:lnTo>
                      <a:pt x="220" y="322"/>
                    </a:lnTo>
                    <a:lnTo>
                      <a:pt x="329" y="422"/>
                    </a:lnTo>
                    <a:lnTo>
                      <a:pt x="437" y="528"/>
                    </a:lnTo>
                    <a:lnTo>
                      <a:pt x="447" y="487"/>
                    </a:lnTo>
                    <a:lnTo>
                      <a:pt x="453" y="443"/>
                    </a:lnTo>
                    <a:lnTo>
                      <a:pt x="459" y="401"/>
                    </a:lnTo>
                    <a:lnTo>
                      <a:pt x="459" y="358"/>
                    </a:lnTo>
                    <a:lnTo>
                      <a:pt x="358" y="262"/>
                    </a:lnTo>
                    <a:lnTo>
                      <a:pt x="252" y="170"/>
                    </a:lnTo>
                    <a:lnTo>
                      <a:pt x="147" y="83"/>
                    </a:lnTo>
                    <a:lnTo>
                      <a:pt x="36"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Freeform 771"/>
              <p:cNvSpPr>
                <a:spLocks/>
              </p:cNvSpPr>
              <p:nvPr/>
            </p:nvSpPr>
            <p:spPr bwMode="auto">
              <a:xfrm>
                <a:off x="3327" y="2167"/>
                <a:ext cx="27" cy="23"/>
              </a:xfrm>
              <a:custGeom>
                <a:avLst/>
                <a:gdLst>
                  <a:gd name="T0" fmla="*/ 0 w 423"/>
                  <a:gd name="T1" fmla="*/ 0 h 372"/>
                  <a:gd name="T2" fmla="*/ 0 w 423"/>
                  <a:gd name="T3" fmla="*/ 14 h 372"/>
                  <a:gd name="T4" fmla="*/ 111 w 423"/>
                  <a:gd name="T5" fmla="*/ 97 h 372"/>
                  <a:gd name="T6" fmla="*/ 216 w 423"/>
                  <a:gd name="T7" fmla="*/ 184 h 372"/>
                  <a:gd name="T8" fmla="*/ 322 w 423"/>
                  <a:gd name="T9" fmla="*/ 276 h 372"/>
                  <a:gd name="T10" fmla="*/ 423 w 423"/>
                  <a:gd name="T11" fmla="*/ 372 h 372"/>
                  <a:gd name="T12" fmla="*/ 423 w 423"/>
                  <a:gd name="T13" fmla="*/ 366 h 372"/>
                  <a:gd name="T14" fmla="*/ 423 w 423"/>
                  <a:gd name="T15" fmla="*/ 358 h 372"/>
                  <a:gd name="T16" fmla="*/ 317 w 423"/>
                  <a:gd name="T17" fmla="*/ 260 h 372"/>
                  <a:gd name="T18" fmla="*/ 211 w 423"/>
                  <a:gd name="T19" fmla="*/ 165 h 372"/>
                  <a:gd name="T20" fmla="*/ 105 w 423"/>
                  <a:gd name="T21" fmla="*/ 81 h 372"/>
                  <a:gd name="T22" fmla="*/ 0 w 423"/>
                  <a:gd name="T23"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3" h="372">
                    <a:moveTo>
                      <a:pt x="0" y="0"/>
                    </a:moveTo>
                    <a:lnTo>
                      <a:pt x="0" y="14"/>
                    </a:lnTo>
                    <a:lnTo>
                      <a:pt x="111" y="97"/>
                    </a:lnTo>
                    <a:lnTo>
                      <a:pt x="216" y="184"/>
                    </a:lnTo>
                    <a:lnTo>
                      <a:pt x="322" y="276"/>
                    </a:lnTo>
                    <a:lnTo>
                      <a:pt x="423" y="372"/>
                    </a:lnTo>
                    <a:lnTo>
                      <a:pt x="423" y="366"/>
                    </a:lnTo>
                    <a:lnTo>
                      <a:pt x="423" y="358"/>
                    </a:lnTo>
                    <a:lnTo>
                      <a:pt x="317" y="260"/>
                    </a:lnTo>
                    <a:lnTo>
                      <a:pt x="211" y="165"/>
                    </a:lnTo>
                    <a:lnTo>
                      <a:pt x="105" y="81"/>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Freeform 772"/>
              <p:cNvSpPr>
                <a:spLocks/>
              </p:cNvSpPr>
              <p:nvPr/>
            </p:nvSpPr>
            <p:spPr bwMode="auto">
              <a:xfrm>
                <a:off x="3311" y="2177"/>
                <a:ext cx="41" cy="37"/>
              </a:xfrm>
              <a:custGeom>
                <a:avLst/>
                <a:gdLst>
                  <a:gd name="T0" fmla="*/ 219 w 656"/>
                  <a:gd name="T1" fmla="*/ 0 h 586"/>
                  <a:gd name="T2" fmla="*/ 206 w 656"/>
                  <a:gd name="T3" fmla="*/ 29 h 586"/>
                  <a:gd name="T4" fmla="*/ 187 w 656"/>
                  <a:gd name="T5" fmla="*/ 56 h 586"/>
                  <a:gd name="T6" fmla="*/ 165 w 656"/>
                  <a:gd name="T7" fmla="*/ 83 h 586"/>
                  <a:gd name="T8" fmla="*/ 141 w 656"/>
                  <a:gd name="T9" fmla="*/ 108 h 586"/>
                  <a:gd name="T10" fmla="*/ 111 w 656"/>
                  <a:gd name="T11" fmla="*/ 129 h 586"/>
                  <a:gd name="T12" fmla="*/ 79 w 656"/>
                  <a:gd name="T13" fmla="*/ 151 h 586"/>
                  <a:gd name="T14" fmla="*/ 41 w 656"/>
                  <a:gd name="T15" fmla="*/ 167 h 586"/>
                  <a:gd name="T16" fmla="*/ 0 w 656"/>
                  <a:gd name="T17" fmla="*/ 184 h 586"/>
                  <a:gd name="T18" fmla="*/ 67 w 656"/>
                  <a:gd name="T19" fmla="*/ 226 h 586"/>
                  <a:gd name="T20" fmla="*/ 133 w 656"/>
                  <a:gd name="T21" fmla="*/ 273 h 586"/>
                  <a:gd name="T22" fmla="*/ 195 w 656"/>
                  <a:gd name="T23" fmla="*/ 322 h 586"/>
                  <a:gd name="T24" fmla="*/ 260 w 656"/>
                  <a:gd name="T25" fmla="*/ 370 h 586"/>
                  <a:gd name="T26" fmla="*/ 320 w 656"/>
                  <a:gd name="T27" fmla="*/ 422 h 586"/>
                  <a:gd name="T28" fmla="*/ 379 w 656"/>
                  <a:gd name="T29" fmla="*/ 473 h 586"/>
                  <a:gd name="T30" fmla="*/ 439 w 656"/>
                  <a:gd name="T31" fmla="*/ 530 h 586"/>
                  <a:gd name="T32" fmla="*/ 494 w 656"/>
                  <a:gd name="T33" fmla="*/ 586 h 586"/>
                  <a:gd name="T34" fmla="*/ 520 w 656"/>
                  <a:gd name="T35" fmla="*/ 574 h 586"/>
                  <a:gd name="T36" fmla="*/ 544 w 656"/>
                  <a:gd name="T37" fmla="*/ 557 h 586"/>
                  <a:gd name="T38" fmla="*/ 563 w 656"/>
                  <a:gd name="T39" fmla="*/ 541 h 586"/>
                  <a:gd name="T40" fmla="*/ 583 w 656"/>
                  <a:gd name="T41" fmla="*/ 522 h 586"/>
                  <a:gd name="T42" fmla="*/ 602 w 656"/>
                  <a:gd name="T43" fmla="*/ 503 h 586"/>
                  <a:gd name="T44" fmla="*/ 615 w 656"/>
                  <a:gd name="T45" fmla="*/ 482 h 586"/>
                  <a:gd name="T46" fmla="*/ 629 w 656"/>
                  <a:gd name="T47" fmla="*/ 457 h 586"/>
                  <a:gd name="T48" fmla="*/ 640 w 656"/>
                  <a:gd name="T49" fmla="*/ 433 h 586"/>
                  <a:gd name="T50" fmla="*/ 656 w 656"/>
                  <a:gd name="T51" fmla="*/ 384 h 586"/>
                  <a:gd name="T52" fmla="*/ 548 w 656"/>
                  <a:gd name="T53" fmla="*/ 278 h 586"/>
                  <a:gd name="T54" fmla="*/ 439 w 656"/>
                  <a:gd name="T55" fmla="*/ 178 h 586"/>
                  <a:gd name="T56" fmla="*/ 328 w 656"/>
                  <a:gd name="T57" fmla="*/ 87 h 586"/>
                  <a:gd name="T58" fmla="*/ 219 w 656"/>
                  <a:gd name="T59" fmla="*/ 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6" h="586">
                    <a:moveTo>
                      <a:pt x="219" y="0"/>
                    </a:moveTo>
                    <a:lnTo>
                      <a:pt x="206" y="29"/>
                    </a:lnTo>
                    <a:lnTo>
                      <a:pt x="187" y="56"/>
                    </a:lnTo>
                    <a:lnTo>
                      <a:pt x="165" y="83"/>
                    </a:lnTo>
                    <a:lnTo>
                      <a:pt x="141" y="108"/>
                    </a:lnTo>
                    <a:lnTo>
                      <a:pt x="111" y="129"/>
                    </a:lnTo>
                    <a:lnTo>
                      <a:pt x="79" y="151"/>
                    </a:lnTo>
                    <a:lnTo>
                      <a:pt x="41" y="167"/>
                    </a:lnTo>
                    <a:lnTo>
                      <a:pt x="0" y="184"/>
                    </a:lnTo>
                    <a:lnTo>
                      <a:pt x="67" y="226"/>
                    </a:lnTo>
                    <a:lnTo>
                      <a:pt x="133" y="273"/>
                    </a:lnTo>
                    <a:lnTo>
                      <a:pt x="195" y="322"/>
                    </a:lnTo>
                    <a:lnTo>
                      <a:pt x="260" y="370"/>
                    </a:lnTo>
                    <a:lnTo>
                      <a:pt x="320" y="422"/>
                    </a:lnTo>
                    <a:lnTo>
                      <a:pt x="379" y="473"/>
                    </a:lnTo>
                    <a:lnTo>
                      <a:pt x="439" y="530"/>
                    </a:lnTo>
                    <a:lnTo>
                      <a:pt x="494" y="586"/>
                    </a:lnTo>
                    <a:lnTo>
                      <a:pt x="520" y="574"/>
                    </a:lnTo>
                    <a:lnTo>
                      <a:pt x="544" y="557"/>
                    </a:lnTo>
                    <a:lnTo>
                      <a:pt x="563" y="541"/>
                    </a:lnTo>
                    <a:lnTo>
                      <a:pt x="583" y="522"/>
                    </a:lnTo>
                    <a:lnTo>
                      <a:pt x="602" y="503"/>
                    </a:lnTo>
                    <a:lnTo>
                      <a:pt x="615" y="482"/>
                    </a:lnTo>
                    <a:lnTo>
                      <a:pt x="629" y="457"/>
                    </a:lnTo>
                    <a:lnTo>
                      <a:pt x="640" y="433"/>
                    </a:lnTo>
                    <a:lnTo>
                      <a:pt x="656" y="384"/>
                    </a:lnTo>
                    <a:lnTo>
                      <a:pt x="548" y="278"/>
                    </a:lnTo>
                    <a:lnTo>
                      <a:pt x="439" y="178"/>
                    </a:lnTo>
                    <a:lnTo>
                      <a:pt x="328" y="87"/>
                    </a:lnTo>
                    <a:lnTo>
                      <a:pt x="219"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Freeform 773"/>
              <p:cNvSpPr>
                <a:spLocks/>
              </p:cNvSpPr>
              <p:nvPr/>
            </p:nvSpPr>
            <p:spPr bwMode="auto">
              <a:xfrm>
                <a:off x="3310" y="2189"/>
                <a:ext cx="32" cy="25"/>
              </a:xfrm>
              <a:custGeom>
                <a:avLst/>
                <a:gdLst>
                  <a:gd name="T0" fmla="*/ 13 w 507"/>
                  <a:gd name="T1" fmla="*/ 0 h 406"/>
                  <a:gd name="T2" fmla="*/ 0 w 507"/>
                  <a:gd name="T3" fmla="*/ 2 h 406"/>
                  <a:gd name="T4" fmla="*/ 73 w 507"/>
                  <a:gd name="T5" fmla="*/ 51 h 406"/>
                  <a:gd name="T6" fmla="*/ 143 w 507"/>
                  <a:gd name="T7" fmla="*/ 103 h 406"/>
                  <a:gd name="T8" fmla="*/ 211 w 507"/>
                  <a:gd name="T9" fmla="*/ 151 h 406"/>
                  <a:gd name="T10" fmla="*/ 273 w 507"/>
                  <a:gd name="T11" fmla="*/ 202 h 406"/>
                  <a:gd name="T12" fmla="*/ 336 w 507"/>
                  <a:gd name="T13" fmla="*/ 254 h 406"/>
                  <a:gd name="T14" fmla="*/ 390 w 507"/>
                  <a:gd name="T15" fmla="*/ 305 h 406"/>
                  <a:gd name="T16" fmla="*/ 444 w 507"/>
                  <a:gd name="T17" fmla="*/ 357 h 406"/>
                  <a:gd name="T18" fmla="*/ 495 w 507"/>
                  <a:gd name="T19" fmla="*/ 406 h 406"/>
                  <a:gd name="T20" fmla="*/ 507 w 507"/>
                  <a:gd name="T21" fmla="*/ 402 h 406"/>
                  <a:gd name="T22" fmla="*/ 452 w 507"/>
                  <a:gd name="T23" fmla="*/ 346 h 406"/>
                  <a:gd name="T24" fmla="*/ 392 w 507"/>
                  <a:gd name="T25" fmla="*/ 289 h 406"/>
                  <a:gd name="T26" fmla="*/ 333 w 507"/>
                  <a:gd name="T27" fmla="*/ 238 h 406"/>
                  <a:gd name="T28" fmla="*/ 273 w 507"/>
                  <a:gd name="T29" fmla="*/ 186 h 406"/>
                  <a:gd name="T30" fmla="*/ 208 w 507"/>
                  <a:gd name="T31" fmla="*/ 138 h 406"/>
                  <a:gd name="T32" fmla="*/ 146 w 507"/>
                  <a:gd name="T33" fmla="*/ 89 h 406"/>
                  <a:gd name="T34" fmla="*/ 80 w 507"/>
                  <a:gd name="T35" fmla="*/ 42 h 406"/>
                  <a:gd name="T36" fmla="*/ 13 w 507"/>
                  <a:gd name="T37"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7" h="406">
                    <a:moveTo>
                      <a:pt x="13" y="0"/>
                    </a:moveTo>
                    <a:lnTo>
                      <a:pt x="0" y="2"/>
                    </a:lnTo>
                    <a:lnTo>
                      <a:pt x="73" y="51"/>
                    </a:lnTo>
                    <a:lnTo>
                      <a:pt x="143" y="103"/>
                    </a:lnTo>
                    <a:lnTo>
                      <a:pt x="211" y="151"/>
                    </a:lnTo>
                    <a:lnTo>
                      <a:pt x="273" y="202"/>
                    </a:lnTo>
                    <a:lnTo>
                      <a:pt x="336" y="254"/>
                    </a:lnTo>
                    <a:lnTo>
                      <a:pt x="390" y="305"/>
                    </a:lnTo>
                    <a:lnTo>
                      <a:pt x="444" y="357"/>
                    </a:lnTo>
                    <a:lnTo>
                      <a:pt x="495" y="406"/>
                    </a:lnTo>
                    <a:lnTo>
                      <a:pt x="507" y="402"/>
                    </a:lnTo>
                    <a:lnTo>
                      <a:pt x="452" y="346"/>
                    </a:lnTo>
                    <a:lnTo>
                      <a:pt x="392" y="289"/>
                    </a:lnTo>
                    <a:lnTo>
                      <a:pt x="333" y="238"/>
                    </a:lnTo>
                    <a:lnTo>
                      <a:pt x="273" y="186"/>
                    </a:lnTo>
                    <a:lnTo>
                      <a:pt x="208" y="138"/>
                    </a:lnTo>
                    <a:lnTo>
                      <a:pt x="146" y="89"/>
                    </a:lnTo>
                    <a:lnTo>
                      <a:pt x="80" y="42"/>
                    </a:lnTo>
                    <a:lnTo>
                      <a:pt x="13"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Freeform 774"/>
              <p:cNvSpPr>
                <a:spLocks noEditPoints="1"/>
              </p:cNvSpPr>
              <p:nvPr/>
            </p:nvSpPr>
            <p:spPr bwMode="auto">
              <a:xfrm>
                <a:off x="3325" y="2168"/>
                <a:ext cx="29" cy="34"/>
              </a:xfrm>
              <a:custGeom>
                <a:avLst/>
                <a:gdLst>
                  <a:gd name="T0" fmla="*/ 464 w 471"/>
                  <a:gd name="T1" fmla="*/ 364 h 542"/>
                  <a:gd name="T2" fmla="*/ 464 w 471"/>
                  <a:gd name="T3" fmla="*/ 407 h 542"/>
                  <a:gd name="T4" fmla="*/ 458 w 471"/>
                  <a:gd name="T5" fmla="*/ 449 h 542"/>
                  <a:gd name="T6" fmla="*/ 452 w 471"/>
                  <a:gd name="T7" fmla="*/ 493 h 542"/>
                  <a:gd name="T8" fmla="*/ 442 w 471"/>
                  <a:gd name="T9" fmla="*/ 534 h 542"/>
                  <a:gd name="T10" fmla="*/ 450 w 471"/>
                  <a:gd name="T11" fmla="*/ 542 h 542"/>
                  <a:gd name="T12" fmla="*/ 461 w 471"/>
                  <a:gd name="T13" fmla="*/ 498 h 542"/>
                  <a:gd name="T14" fmla="*/ 466 w 471"/>
                  <a:gd name="T15" fmla="*/ 456 h 542"/>
                  <a:gd name="T16" fmla="*/ 471 w 471"/>
                  <a:gd name="T17" fmla="*/ 412 h 542"/>
                  <a:gd name="T18" fmla="*/ 471 w 471"/>
                  <a:gd name="T19" fmla="*/ 371 h 542"/>
                  <a:gd name="T20" fmla="*/ 464 w 471"/>
                  <a:gd name="T21" fmla="*/ 364 h 542"/>
                  <a:gd name="T22" fmla="*/ 33 w 471"/>
                  <a:gd name="T23" fmla="*/ 0 h 542"/>
                  <a:gd name="T24" fmla="*/ 30 w 471"/>
                  <a:gd name="T25" fmla="*/ 35 h 542"/>
                  <a:gd name="T26" fmla="*/ 22 w 471"/>
                  <a:gd name="T27" fmla="*/ 73 h 542"/>
                  <a:gd name="T28" fmla="*/ 13 w 471"/>
                  <a:gd name="T29" fmla="*/ 108 h 542"/>
                  <a:gd name="T30" fmla="*/ 0 w 471"/>
                  <a:gd name="T31" fmla="*/ 144 h 542"/>
                  <a:gd name="T32" fmla="*/ 5 w 471"/>
                  <a:gd name="T33" fmla="*/ 150 h 542"/>
                  <a:gd name="T34" fmla="*/ 19 w 471"/>
                  <a:gd name="T35" fmla="*/ 114 h 542"/>
                  <a:gd name="T36" fmla="*/ 30 w 471"/>
                  <a:gd name="T37" fmla="*/ 79 h 542"/>
                  <a:gd name="T38" fmla="*/ 38 w 471"/>
                  <a:gd name="T39" fmla="*/ 41 h 542"/>
                  <a:gd name="T40" fmla="*/ 41 w 471"/>
                  <a:gd name="T41" fmla="*/ 6 h 542"/>
                  <a:gd name="T42" fmla="*/ 33 w 471"/>
                  <a:gd name="T43"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1" h="542">
                    <a:moveTo>
                      <a:pt x="464" y="364"/>
                    </a:moveTo>
                    <a:lnTo>
                      <a:pt x="464" y="407"/>
                    </a:lnTo>
                    <a:lnTo>
                      <a:pt x="458" y="449"/>
                    </a:lnTo>
                    <a:lnTo>
                      <a:pt x="452" y="493"/>
                    </a:lnTo>
                    <a:lnTo>
                      <a:pt x="442" y="534"/>
                    </a:lnTo>
                    <a:lnTo>
                      <a:pt x="450" y="542"/>
                    </a:lnTo>
                    <a:lnTo>
                      <a:pt x="461" y="498"/>
                    </a:lnTo>
                    <a:lnTo>
                      <a:pt x="466" y="456"/>
                    </a:lnTo>
                    <a:lnTo>
                      <a:pt x="471" y="412"/>
                    </a:lnTo>
                    <a:lnTo>
                      <a:pt x="471" y="371"/>
                    </a:lnTo>
                    <a:lnTo>
                      <a:pt x="464" y="364"/>
                    </a:lnTo>
                    <a:close/>
                    <a:moveTo>
                      <a:pt x="33" y="0"/>
                    </a:moveTo>
                    <a:lnTo>
                      <a:pt x="30" y="35"/>
                    </a:lnTo>
                    <a:lnTo>
                      <a:pt x="22" y="73"/>
                    </a:lnTo>
                    <a:lnTo>
                      <a:pt x="13" y="108"/>
                    </a:lnTo>
                    <a:lnTo>
                      <a:pt x="0" y="144"/>
                    </a:lnTo>
                    <a:lnTo>
                      <a:pt x="5" y="150"/>
                    </a:lnTo>
                    <a:lnTo>
                      <a:pt x="19" y="114"/>
                    </a:lnTo>
                    <a:lnTo>
                      <a:pt x="30" y="79"/>
                    </a:lnTo>
                    <a:lnTo>
                      <a:pt x="38" y="41"/>
                    </a:lnTo>
                    <a:lnTo>
                      <a:pt x="41" y="6"/>
                    </a:lnTo>
                    <a:lnTo>
                      <a:pt x="3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Freeform 775"/>
              <p:cNvSpPr>
                <a:spLocks noEditPoints="1"/>
              </p:cNvSpPr>
              <p:nvPr/>
            </p:nvSpPr>
            <p:spPr bwMode="auto">
              <a:xfrm>
                <a:off x="3310" y="2167"/>
                <a:ext cx="44" cy="48"/>
              </a:xfrm>
              <a:custGeom>
                <a:avLst/>
                <a:gdLst>
                  <a:gd name="T0" fmla="*/ 0 w 712"/>
                  <a:gd name="T1" fmla="*/ 353 h 769"/>
                  <a:gd name="T2" fmla="*/ 2 w 712"/>
                  <a:gd name="T3" fmla="*/ 358 h 769"/>
                  <a:gd name="T4" fmla="*/ 78 w 712"/>
                  <a:gd name="T5" fmla="*/ 407 h 769"/>
                  <a:gd name="T6" fmla="*/ 148 w 712"/>
                  <a:gd name="T7" fmla="*/ 458 h 769"/>
                  <a:gd name="T8" fmla="*/ 216 w 712"/>
                  <a:gd name="T9" fmla="*/ 510 h 769"/>
                  <a:gd name="T10" fmla="*/ 282 w 712"/>
                  <a:gd name="T11" fmla="*/ 561 h 769"/>
                  <a:gd name="T12" fmla="*/ 341 w 712"/>
                  <a:gd name="T13" fmla="*/ 612 h 769"/>
                  <a:gd name="T14" fmla="*/ 399 w 712"/>
                  <a:gd name="T15" fmla="*/ 664 h 769"/>
                  <a:gd name="T16" fmla="*/ 453 w 712"/>
                  <a:gd name="T17" fmla="*/ 715 h 769"/>
                  <a:gd name="T18" fmla="*/ 504 w 712"/>
                  <a:gd name="T19" fmla="*/ 767 h 769"/>
                  <a:gd name="T20" fmla="*/ 509 w 712"/>
                  <a:gd name="T21" fmla="*/ 769 h 769"/>
                  <a:gd name="T22" fmla="*/ 509 w 712"/>
                  <a:gd name="T23" fmla="*/ 767 h 769"/>
                  <a:gd name="T24" fmla="*/ 458 w 712"/>
                  <a:gd name="T25" fmla="*/ 715 h 769"/>
                  <a:gd name="T26" fmla="*/ 404 w 712"/>
                  <a:gd name="T27" fmla="*/ 664 h 769"/>
                  <a:gd name="T28" fmla="*/ 347 w 712"/>
                  <a:gd name="T29" fmla="*/ 609 h 769"/>
                  <a:gd name="T30" fmla="*/ 284 w 712"/>
                  <a:gd name="T31" fmla="*/ 558 h 769"/>
                  <a:gd name="T32" fmla="*/ 219 w 712"/>
                  <a:gd name="T33" fmla="*/ 504 h 769"/>
                  <a:gd name="T34" fmla="*/ 152 w 712"/>
                  <a:gd name="T35" fmla="*/ 453 h 769"/>
                  <a:gd name="T36" fmla="*/ 78 w 712"/>
                  <a:gd name="T37" fmla="*/ 402 h 769"/>
                  <a:gd name="T38" fmla="*/ 0 w 712"/>
                  <a:gd name="T39" fmla="*/ 353 h 769"/>
                  <a:gd name="T40" fmla="*/ 277 w 712"/>
                  <a:gd name="T41" fmla="*/ 9 h 769"/>
                  <a:gd name="T42" fmla="*/ 279 w 712"/>
                  <a:gd name="T43" fmla="*/ 6 h 769"/>
                  <a:gd name="T44" fmla="*/ 277 w 712"/>
                  <a:gd name="T45" fmla="*/ 9 h 769"/>
                  <a:gd name="T46" fmla="*/ 279 w 712"/>
                  <a:gd name="T47" fmla="*/ 0 h 769"/>
                  <a:gd name="T48" fmla="*/ 277 w 712"/>
                  <a:gd name="T49" fmla="*/ 6 h 769"/>
                  <a:gd name="T50" fmla="*/ 279 w 712"/>
                  <a:gd name="T51" fmla="*/ 6 h 769"/>
                  <a:gd name="T52" fmla="*/ 277 w 712"/>
                  <a:gd name="T53" fmla="*/ 6 h 769"/>
                  <a:gd name="T54" fmla="*/ 274 w 712"/>
                  <a:gd name="T55" fmla="*/ 19 h 769"/>
                  <a:gd name="T56" fmla="*/ 282 w 712"/>
                  <a:gd name="T57" fmla="*/ 25 h 769"/>
                  <a:gd name="T58" fmla="*/ 282 w 712"/>
                  <a:gd name="T59" fmla="*/ 11 h 769"/>
                  <a:gd name="T60" fmla="*/ 387 w 712"/>
                  <a:gd name="T61" fmla="*/ 92 h 769"/>
                  <a:gd name="T62" fmla="*/ 493 w 712"/>
                  <a:gd name="T63" fmla="*/ 176 h 769"/>
                  <a:gd name="T64" fmla="*/ 599 w 712"/>
                  <a:gd name="T65" fmla="*/ 271 h 769"/>
                  <a:gd name="T66" fmla="*/ 705 w 712"/>
                  <a:gd name="T67" fmla="*/ 369 h 769"/>
                  <a:gd name="T68" fmla="*/ 705 w 712"/>
                  <a:gd name="T69" fmla="*/ 377 h 769"/>
                  <a:gd name="T70" fmla="*/ 705 w 712"/>
                  <a:gd name="T71" fmla="*/ 383 h 769"/>
                  <a:gd name="T72" fmla="*/ 712 w 712"/>
                  <a:gd name="T73" fmla="*/ 390 h 769"/>
                  <a:gd name="T74" fmla="*/ 712 w 712"/>
                  <a:gd name="T75" fmla="*/ 377 h 769"/>
                  <a:gd name="T76" fmla="*/ 712 w 712"/>
                  <a:gd name="T77" fmla="*/ 369 h 769"/>
                  <a:gd name="T78" fmla="*/ 712 w 712"/>
                  <a:gd name="T79" fmla="*/ 366 h 769"/>
                  <a:gd name="T80" fmla="*/ 604 w 712"/>
                  <a:gd name="T81" fmla="*/ 263 h 769"/>
                  <a:gd name="T82" fmla="*/ 496 w 712"/>
                  <a:gd name="T83" fmla="*/ 169 h 769"/>
                  <a:gd name="T84" fmla="*/ 387 w 712"/>
                  <a:gd name="T85" fmla="*/ 82 h 769"/>
                  <a:gd name="T86" fmla="*/ 282 w 712"/>
                  <a:gd name="T87" fmla="*/ 0 h 769"/>
                  <a:gd name="T88" fmla="*/ 279 w 712"/>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769">
                    <a:moveTo>
                      <a:pt x="0" y="353"/>
                    </a:moveTo>
                    <a:lnTo>
                      <a:pt x="2" y="358"/>
                    </a:lnTo>
                    <a:lnTo>
                      <a:pt x="78" y="407"/>
                    </a:lnTo>
                    <a:lnTo>
                      <a:pt x="148" y="458"/>
                    </a:lnTo>
                    <a:lnTo>
                      <a:pt x="216" y="510"/>
                    </a:lnTo>
                    <a:lnTo>
                      <a:pt x="282" y="561"/>
                    </a:lnTo>
                    <a:lnTo>
                      <a:pt x="341" y="612"/>
                    </a:lnTo>
                    <a:lnTo>
                      <a:pt x="399" y="664"/>
                    </a:lnTo>
                    <a:lnTo>
                      <a:pt x="453" y="715"/>
                    </a:lnTo>
                    <a:lnTo>
                      <a:pt x="504" y="767"/>
                    </a:lnTo>
                    <a:lnTo>
                      <a:pt x="509" y="769"/>
                    </a:lnTo>
                    <a:lnTo>
                      <a:pt x="509" y="767"/>
                    </a:lnTo>
                    <a:lnTo>
                      <a:pt x="458" y="715"/>
                    </a:lnTo>
                    <a:lnTo>
                      <a:pt x="404" y="664"/>
                    </a:lnTo>
                    <a:lnTo>
                      <a:pt x="347" y="609"/>
                    </a:lnTo>
                    <a:lnTo>
                      <a:pt x="284" y="558"/>
                    </a:lnTo>
                    <a:lnTo>
                      <a:pt x="219" y="504"/>
                    </a:lnTo>
                    <a:lnTo>
                      <a:pt x="152" y="453"/>
                    </a:lnTo>
                    <a:lnTo>
                      <a:pt x="78" y="402"/>
                    </a:lnTo>
                    <a:lnTo>
                      <a:pt x="0" y="353"/>
                    </a:lnTo>
                    <a:close/>
                    <a:moveTo>
                      <a:pt x="277" y="9"/>
                    </a:moveTo>
                    <a:lnTo>
                      <a:pt x="279" y="6"/>
                    </a:lnTo>
                    <a:lnTo>
                      <a:pt x="277" y="9"/>
                    </a:lnTo>
                    <a:close/>
                    <a:moveTo>
                      <a:pt x="279" y="0"/>
                    </a:moveTo>
                    <a:lnTo>
                      <a:pt x="277" y="6"/>
                    </a:lnTo>
                    <a:lnTo>
                      <a:pt x="279" y="6"/>
                    </a:lnTo>
                    <a:lnTo>
                      <a:pt x="277" y="6"/>
                    </a:lnTo>
                    <a:lnTo>
                      <a:pt x="274" y="19"/>
                    </a:lnTo>
                    <a:lnTo>
                      <a:pt x="282" y="25"/>
                    </a:lnTo>
                    <a:lnTo>
                      <a:pt x="282" y="11"/>
                    </a:lnTo>
                    <a:lnTo>
                      <a:pt x="387" y="92"/>
                    </a:lnTo>
                    <a:lnTo>
                      <a:pt x="493" y="176"/>
                    </a:lnTo>
                    <a:lnTo>
                      <a:pt x="599" y="271"/>
                    </a:lnTo>
                    <a:lnTo>
                      <a:pt x="705" y="369"/>
                    </a:lnTo>
                    <a:lnTo>
                      <a:pt x="705" y="377"/>
                    </a:lnTo>
                    <a:lnTo>
                      <a:pt x="705" y="383"/>
                    </a:lnTo>
                    <a:lnTo>
                      <a:pt x="712" y="390"/>
                    </a:lnTo>
                    <a:lnTo>
                      <a:pt x="712" y="377"/>
                    </a:lnTo>
                    <a:lnTo>
                      <a:pt x="712" y="369"/>
                    </a:lnTo>
                    <a:lnTo>
                      <a:pt x="712" y="366"/>
                    </a:lnTo>
                    <a:lnTo>
                      <a:pt x="604" y="263"/>
                    </a:lnTo>
                    <a:lnTo>
                      <a:pt x="496" y="169"/>
                    </a:lnTo>
                    <a:lnTo>
                      <a:pt x="387" y="82"/>
                    </a:lnTo>
                    <a:lnTo>
                      <a:pt x="282" y="0"/>
                    </a:lnTo>
                    <a:lnTo>
                      <a:pt x="27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Freeform 776"/>
              <p:cNvSpPr>
                <a:spLocks noEditPoints="1"/>
              </p:cNvSpPr>
              <p:nvPr/>
            </p:nvSpPr>
            <p:spPr bwMode="auto">
              <a:xfrm>
                <a:off x="3311" y="2177"/>
                <a:ext cx="42" cy="37"/>
              </a:xfrm>
              <a:custGeom>
                <a:avLst/>
                <a:gdLst>
                  <a:gd name="T0" fmla="*/ 664 w 672"/>
                  <a:gd name="T1" fmla="*/ 390 h 599"/>
                  <a:gd name="T2" fmla="*/ 648 w 672"/>
                  <a:gd name="T3" fmla="*/ 439 h 599"/>
                  <a:gd name="T4" fmla="*/ 637 w 672"/>
                  <a:gd name="T5" fmla="*/ 463 h 599"/>
                  <a:gd name="T6" fmla="*/ 623 w 672"/>
                  <a:gd name="T7" fmla="*/ 488 h 599"/>
                  <a:gd name="T8" fmla="*/ 610 w 672"/>
                  <a:gd name="T9" fmla="*/ 509 h 599"/>
                  <a:gd name="T10" fmla="*/ 591 w 672"/>
                  <a:gd name="T11" fmla="*/ 528 h 599"/>
                  <a:gd name="T12" fmla="*/ 571 w 672"/>
                  <a:gd name="T13" fmla="*/ 547 h 599"/>
                  <a:gd name="T14" fmla="*/ 552 w 672"/>
                  <a:gd name="T15" fmla="*/ 563 h 599"/>
                  <a:gd name="T16" fmla="*/ 528 w 672"/>
                  <a:gd name="T17" fmla="*/ 580 h 599"/>
                  <a:gd name="T18" fmla="*/ 502 w 672"/>
                  <a:gd name="T19" fmla="*/ 592 h 599"/>
                  <a:gd name="T20" fmla="*/ 509 w 672"/>
                  <a:gd name="T21" fmla="*/ 599 h 599"/>
                  <a:gd name="T22" fmla="*/ 533 w 672"/>
                  <a:gd name="T23" fmla="*/ 585 h 599"/>
                  <a:gd name="T24" fmla="*/ 558 w 672"/>
                  <a:gd name="T25" fmla="*/ 568 h 599"/>
                  <a:gd name="T26" fmla="*/ 580 w 672"/>
                  <a:gd name="T27" fmla="*/ 552 h 599"/>
                  <a:gd name="T28" fmla="*/ 599 w 672"/>
                  <a:gd name="T29" fmla="*/ 533 h 599"/>
                  <a:gd name="T30" fmla="*/ 615 w 672"/>
                  <a:gd name="T31" fmla="*/ 512 h 599"/>
                  <a:gd name="T32" fmla="*/ 631 w 672"/>
                  <a:gd name="T33" fmla="*/ 490 h 599"/>
                  <a:gd name="T34" fmla="*/ 645 w 672"/>
                  <a:gd name="T35" fmla="*/ 465 h 599"/>
                  <a:gd name="T36" fmla="*/ 655 w 672"/>
                  <a:gd name="T37" fmla="*/ 441 h 599"/>
                  <a:gd name="T38" fmla="*/ 672 w 672"/>
                  <a:gd name="T39" fmla="*/ 398 h 599"/>
                  <a:gd name="T40" fmla="*/ 664 w 672"/>
                  <a:gd name="T41" fmla="*/ 390 h 599"/>
                  <a:gd name="T42" fmla="*/ 222 w 672"/>
                  <a:gd name="T43" fmla="*/ 0 h 599"/>
                  <a:gd name="T44" fmla="*/ 206 w 672"/>
                  <a:gd name="T45" fmla="*/ 30 h 599"/>
                  <a:gd name="T46" fmla="*/ 190 w 672"/>
                  <a:gd name="T47" fmla="*/ 57 h 599"/>
                  <a:gd name="T48" fmla="*/ 168 w 672"/>
                  <a:gd name="T49" fmla="*/ 84 h 599"/>
                  <a:gd name="T50" fmla="*/ 141 w 672"/>
                  <a:gd name="T51" fmla="*/ 108 h 599"/>
                  <a:gd name="T52" fmla="*/ 114 w 672"/>
                  <a:gd name="T53" fmla="*/ 130 h 599"/>
                  <a:gd name="T54" fmla="*/ 79 w 672"/>
                  <a:gd name="T55" fmla="*/ 152 h 599"/>
                  <a:gd name="T56" fmla="*/ 40 w 672"/>
                  <a:gd name="T57" fmla="*/ 168 h 599"/>
                  <a:gd name="T58" fmla="*/ 0 w 672"/>
                  <a:gd name="T59" fmla="*/ 182 h 599"/>
                  <a:gd name="T60" fmla="*/ 8 w 672"/>
                  <a:gd name="T61" fmla="*/ 190 h 599"/>
                  <a:gd name="T62" fmla="*/ 49 w 672"/>
                  <a:gd name="T63" fmla="*/ 173 h 599"/>
                  <a:gd name="T64" fmla="*/ 87 w 672"/>
                  <a:gd name="T65" fmla="*/ 157 h 599"/>
                  <a:gd name="T66" fmla="*/ 119 w 672"/>
                  <a:gd name="T67" fmla="*/ 135 h 599"/>
                  <a:gd name="T68" fmla="*/ 149 w 672"/>
                  <a:gd name="T69" fmla="*/ 114 h 599"/>
                  <a:gd name="T70" fmla="*/ 173 w 672"/>
                  <a:gd name="T71" fmla="*/ 89 h 599"/>
                  <a:gd name="T72" fmla="*/ 195 w 672"/>
                  <a:gd name="T73" fmla="*/ 62 h 599"/>
                  <a:gd name="T74" fmla="*/ 214 w 672"/>
                  <a:gd name="T75" fmla="*/ 35 h 599"/>
                  <a:gd name="T76" fmla="*/ 227 w 672"/>
                  <a:gd name="T77" fmla="*/ 6 h 599"/>
                  <a:gd name="T78" fmla="*/ 222 w 672"/>
                  <a:gd name="T79" fmla="*/ 0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2" h="599">
                    <a:moveTo>
                      <a:pt x="664" y="390"/>
                    </a:moveTo>
                    <a:lnTo>
                      <a:pt x="648" y="439"/>
                    </a:lnTo>
                    <a:lnTo>
                      <a:pt x="637" y="463"/>
                    </a:lnTo>
                    <a:lnTo>
                      <a:pt x="623" y="488"/>
                    </a:lnTo>
                    <a:lnTo>
                      <a:pt x="610" y="509"/>
                    </a:lnTo>
                    <a:lnTo>
                      <a:pt x="591" y="528"/>
                    </a:lnTo>
                    <a:lnTo>
                      <a:pt x="571" y="547"/>
                    </a:lnTo>
                    <a:lnTo>
                      <a:pt x="552" y="563"/>
                    </a:lnTo>
                    <a:lnTo>
                      <a:pt x="528" y="580"/>
                    </a:lnTo>
                    <a:lnTo>
                      <a:pt x="502" y="592"/>
                    </a:lnTo>
                    <a:lnTo>
                      <a:pt x="509" y="599"/>
                    </a:lnTo>
                    <a:lnTo>
                      <a:pt x="533" y="585"/>
                    </a:lnTo>
                    <a:lnTo>
                      <a:pt x="558" y="568"/>
                    </a:lnTo>
                    <a:lnTo>
                      <a:pt x="580" y="552"/>
                    </a:lnTo>
                    <a:lnTo>
                      <a:pt x="599" y="533"/>
                    </a:lnTo>
                    <a:lnTo>
                      <a:pt x="615" y="512"/>
                    </a:lnTo>
                    <a:lnTo>
                      <a:pt x="631" y="490"/>
                    </a:lnTo>
                    <a:lnTo>
                      <a:pt x="645" y="465"/>
                    </a:lnTo>
                    <a:lnTo>
                      <a:pt x="655" y="441"/>
                    </a:lnTo>
                    <a:lnTo>
                      <a:pt x="672" y="398"/>
                    </a:lnTo>
                    <a:lnTo>
                      <a:pt x="664" y="390"/>
                    </a:lnTo>
                    <a:close/>
                    <a:moveTo>
                      <a:pt x="222" y="0"/>
                    </a:moveTo>
                    <a:lnTo>
                      <a:pt x="206" y="30"/>
                    </a:lnTo>
                    <a:lnTo>
                      <a:pt x="190" y="57"/>
                    </a:lnTo>
                    <a:lnTo>
                      <a:pt x="168" y="84"/>
                    </a:lnTo>
                    <a:lnTo>
                      <a:pt x="141" y="108"/>
                    </a:lnTo>
                    <a:lnTo>
                      <a:pt x="114" y="130"/>
                    </a:lnTo>
                    <a:lnTo>
                      <a:pt x="79" y="152"/>
                    </a:lnTo>
                    <a:lnTo>
                      <a:pt x="40" y="168"/>
                    </a:lnTo>
                    <a:lnTo>
                      <a:pt x="0" y="182"/>
                    </a:lnTo>
                    <a:lnTo>
                      <a:pt x="8" y="190"/>
                    </a:lnTo>
                    <a:lnTo>
                      <a:pt x="49" y="173"/>
                    </a:lnTo>
                    <a:lnTo>
                      <a:pt x="87" y="157"/>
                    </a:lnTo>
                    <a:lnTo>
                      <a:pt x="119" y="135"/>
                    </a:lnTo>
                    <a:lnTo>
                      <a:pt x="149" y="114"/>
                    </a:lnTo>
                    <a:lnTo>
                      <a:pt x="173" y="89"/>
                    </a:lnTo>
                    <a:lnTo>
                      <a:pt x="195" y="62"/>
                    </a:lnTo>
                    <a:lnTo>
                      <a:pt x="214" y="35"/>
                    </a:lnTo>
                    <a:lnTo>
                      <a:pt x="227" y="6"/>
                    </a:lnTo>
                    <a:lnTo>
                      <a:pt x="222"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Freeform 777"/>
              <p:cNvSpPr>
                <a:spLocks/>
              </p:cNvSpPr>
              <p:nvPr/>
            </p:nvSpPr>
            <p:spPr bwMode="auto">
              <a:xfrm>
                <a:off x="3310" y="2188"/>
                <a:ext cx="33" cy="27"/>
              </a:xfrm>
              <a:custGeom>
                <a:avLst/>
                <a:gdLst>
                  <a:gd name="T0" fmla="*/ 19 w 528"/>
                  <a:gd name="T1" fmla="*/ 0 h 422"/>
                  <a:gd name="T2" fmla="*/ 2 w 528"/>
                  <a:gd name="T3" fmla="*/ 5 h 422"/>
                  <a:gd name="T4" fmla="*/ 0 w 528"/>
                  <a:gd name="T5" fmla="*/ 8 h 422"/>
                  <a:gd name="T6" fmla="*/ 78 w 528"/>
                  <a:gd name="T7" fmla="*/ 57 h 422"/>
                  <a:gd name="T8" fmla="*/ 152 w 528"/>
                  <a:gd name="T9" fmla="*/ 108 h 422"/>
                  <a:gd name="T10" fmla="*/ 219 w 528"/>
                  <a:gd name="T11" fmla="*/ 159 h 422"/>
                  <a:gd name="T12" fmla="*/ 284 w 528"/>
                  <a:gd name="T13" fmla="*/ 213 h 422"/>
                  <a:gd name="T14" fmla="*/ 347 w 528"/>
                  <a:gd name="T15" fmla="*/ 264 h 422"/>
                  <a:gd name="T16" fmla="*/ 404 w 528"/>
                  <a:gd name="T17" fmla="*/ 319 h 422"/>
                  <a:gd name="T18" fmla="*/ 458 w 528"/>
                  <a:gd name="T19" fmla="*/ 370 h 422"/>
                  <a:gd name="T20" fmla="*/ 509 w 528"/>
                  <a:gd name="T21" fmla="*/ 422 h 422"/>
                  <a:gd name="T22" fmla="*/ 528 w 528"/>
                  <a:gd name="T23" fmla="*/ 417 h 422"/>
                  <a:gd name="T24" fmla="*/ 521 w 528"/>
                  <a:gd name="T25" fmla="*/ 410 h 422"/>
                  <a:gd name="T26" fmla="*/ 509 w 528"/>
                  <a:gd name="T27" fmla="*/ 414 h 422"/>
                  <a:gd name="T28" fmla="*/ 458 w 528"/>
                  <a:gd name="T29" fmla="*/ 365 h 422"/>
                  <a:gd name="T30" fmla="*/ 404 w 528"/>
                  <a:gd name="T31" fmla="*/ 313 h 422"/>
                  <a:gd name="T32" fmla="*/ 350 w 528"/>
                  <a:gd name="T33" fmla="*/ 262 h 422"/>
                  <a:gd name="T34" fmla="*/ 287 w 528"/>
                  <a:gd name="T35" fmla="*/ 210 h 422"/>
                  <a:gd name="T36" fmla="*/ 225 w 528"/>
                  <a:gd name="T37" fmla="*/ 159 h 422"/>
                  <a:gd name="T38" fmla="*/ 157 w 528"/>
                  <a:gd name="T39" fmla="*/ 111 h 422"/>
                  <a:gd name="T40" fmla="*/ 87 w 528"/>
                  <a:gd name="T41" fmla="*/ 59 h 422"/>
                  <a:gd name="T42" fmla="*/ 14 w 528"/>
                  <a:gd name="T43" fmla="*/ 10 h 422"/>
                  <a:gd name="T44" fmla="*/ 27 w 528"/>
                  <a:gd name="T45" fmla="*/ 8 h 422"/>
                  <a:gd name="T46" fmla="*/ 19 w 528"/>
                  <a:gd name="T47"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422">
                    <a:moveTo>
                      <a:pt x="19" y="0"/>
                    </a:moveTo>
                    <a:lnTo>
                      <a:pt x="2" y="5"/>
                    </a:lnTo>
                    <a:lnTo>
                      <a:pt x="0" y="8"/>
                    </a:lnTo>
                    <a:lnTo>
                      <a:pt x="78" y="57"/>
                    </a:lnTo>
                    <a:lnTo>
                      <a:pt x="152" y="108"/>
                    </a:lnTo>
                    <a:lnTo>
                      <a:pt x="219" y="159"/>
                    </a:lnTo>
                    <a:lnTo>
                      <a:pt x="284" y="213"/>
                    </a:lnTo>
                    <a:lnTo>
                      <a:pt x="347" y="264"/>
                    </a:lnTo>
                    <a:lnTo>
                      <a:pt x="404" y="319"/>
                    </a:lnTo>
                    <a:lnTo>
                      <a:pt x="458" y="370"/>
                    </a:lnTo>
                    <a:lnTo>
                      <a:pt x="509" y="422"/>
                    </a:lnTo>
                    <a:lnTo>
                      <a:pt x="528" y="417"/>
                    </a:lnTo>
                    <a:lnTo>
                      <a:pt x="521" y="410"/>
                    </a:lnTo>
                    <a:lnTo>
                      <a:pt x="509" y="414"/>
                    </a:lnTo>
                    <a:lnTo>
                      <a:pt x="458" y="365"/>
                    </a:lnTo>
                    <a:lnTo>
                      <a:pt x="404" y="313"/>
                    </a:lnTo>
                    <a:lnTo>
                      <a:pt x="350" y="262"/>
                    </a:lnTo>
                    <a:lnTo>
                      <a:pt x="287" y="210"/>
                    </a:lnTo>
                    <a:lnTo>
                      <a:pt x="225" y="159"/>
                    </a:lnTo>
                    <a:lnTo>
                      <a:pt x="157" y="111"/>
                    </a:lnTo>
                    <a:lnTo>
                      <a:pt x="87" y="59"/>
                    </a:lnTo>
                    <a:lnTo>
                      <a:pt x="14" y="10"/>
                    </a:lnTo>
                    <a:lnTo>
                      <a:pt x="27" y="8"/>
                    </a:lnTo>
                    <a:lnTo>
                      <a:pt x="19"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Freeform 778"/>
              <p:cNvSpPr>
                <a:spLocks/>
              </p:cNvSpPr>
              <p:nvPr/>
            </p:nvSpPr>
            <p:spPr bwMode="auto">
              <a:xfrm>
                <a:off x="3219" y="2101"/>
                <a:ext cx="26" cy="26"/>
              </a:xfrm>
              <a:custGeom>
                <a:avLst/>
                <a:gdLst>
                  <a:gd name="T0" fmla="*/ 84 w 420"/>
                  <a:gd name="T1" fmla="*/ 0 h 424"/>
                  <a:gd name="T2" fmla="*/ 67 w 420"/>
                  <a:gd name="T3" fmla="*/ 29 h 424"/>
                  <a:gd name="T4" fmla="*/ 49 w 420"/>
                  <a:gd name="T5" fmla="*/ 56 h 424"/>
                  <a:gd name="T6" fmla="*/ 25 w 420"/>
                  <a:gd name="T7" fmla="*/ 83 h 424"/>
                  <a:gd name="T8" fmla="*/ 0 w 420"/>
                  <a:gd name="T9" fmla="*/ 110 h 424"/>
                  <a:gd name="T10" fmla="*/ 75 w 420"/>
                  <a:gd name="T11" fmla="*/ 183 h 424"/>
                  <a:gd name="T12" fmla="*/ 159 w 420"/>
                  <a:gd name="T13" fmla="*/ 265 h 424"/>
                  <a:gd name="T14" fmla="*/ 255 w 420"/>
                  <a:gd name="T15" fmla="*/ 343 h 424"/>
                  <a:gd name="T16" fmla="*/ 354 w 420"/>
                  <a:gd name="T17" fmla="*/ 424 h 424"/>
                  <a:gd name="T18" fmla="*/ 373 w 420"/>
                  <a:gd name="T19" fmla="*/ 397 h 424"/>
                  <a:gd name="T20" fmla="*/ 390 w 420"/>
                  <a:gd name="T21" fmla="*/ 367 h 424"/>
                  <a:gd name="T22" fmla="*/ 406 w 420"/>
                  <a:gd name="T23" fmla="*/ 338 h 424"/>
                  <a:gd name="T24" fmla="*/ 420 w 420"/>
                  <a:gd name="T25" fmla="*/ 311 h 424"/>
                  <a:gd name="T26" fmla="*/ 361 w 420"/>
                  <a:gd name="T27" fmla="*/ 259 h 424"/>
                  <a:gd name="T28" fmla="*/ 298 w 420"/>
                  <a:gd name="T29" fmla="*/ 207 h 424"/>
                  <a:gd name="T30" fmla="*/ 241 w 420"/>
                  <a:gd name="T31" fmla="*/ 153 h 424"/>
                  <a:gd name="T32" fmla="*/ 184 w 420"/>
                  <a:gd name="T33" fmla="*/ 99 h 424"/>
                  <a:gd name="T34" fmla="*/ 133 w 420"/>
                  <a:gd name="T35" fmla="*/ 51 h 424"/>
                  <a:gd name="T36" fmla="*/ 84 w 420"/>
                  <a:gd name="T3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424">
                    <a:moveTo>
                      <a:pt x="84" y="0"/>
                    </a:moveTo>
                    <a:lnTo>
                      <a:pt x="67" y="29"/>
                    </a:lnTo>
                    <a:lnTo>
                      <a:pt x="49" y="56"/>
                    </a:lnTo>
                    <a:lnTo>
                      <a:pt x="25" y="83"/>
                    </a:lnTo>
                    <a:lnTo>
                      <a:pt x="0" y="110"/>
                    </a:lnTo>
                    <a:lnTo>
                      <a:pt x="75" y="183"/>
                    </a:lnTo>
                    <a:lnTo>
                      <a:pt x="159" y="265"/>
                    </a:lnTo>
                    <a:lnTo>
                      <a:pt x="255" y="343"/>
                    </a:lnTo>
                    <a:lnTo>
                      <a:pt x="354" y="424"/>
                    </a:lnTo>
                    <a:lnTo>
                      <a:pt x="373" y="397"/>
                    </a:lnTo>
                    <a:lnTo>
                      <a:pt x="390" y="367"/>
                    </a:lnTo>
                    <a:lnTo>
                      <a:pt x="406" y="338"/>
                    </a:lnTo>
                    <a:lnTo>
                      <a:pt x="420" y="311"/>
                    </a:lnTo>
                    <a:lnTo>
                      <a:pt x="361" y="259"/>
                    </a:lnTo>
                    <a:lnTo>
                      <a:pt x="298" y="207"/>
                    </a:lnTo>
                    <a:lnTo>
                      <a:pt x="241" y="153"/>
                    </a:lnTo>
                    <a:lnTo>
                      <a:pt x="184" y="99"/>
                    </a:lnTo>
                    <a:lnTo>
                      <a:pt x="133" y="51"/>
                    </a:lnTo>
                    <a:lnTo>
                      <a:pt x="8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Freeform 779"/>
              <p:cNvSpPr>
                <a:spLocks/>
              </p:cNvSpPr>
              <p:nvPr/>
            </p:nvSpPr>
            <p:spPr bwMode="auto">
              <a:xfrm>
                <a:off x="3224" y="2100"/>
                <a:ext cx="22" cy="20"/>
              </a:xfrm>
              <a:custGeom>
                <a:avLst/>
                <a:gdLst>
                  <a:gd name="T0" fmla="*/ 5 w 341"/>
                  <a:gd name="T1" fmla="*/ 0 h 320"/>
                  <a:gd name="T2" fmla="*/ 0 w 341"/>
                  <a:gd name="T3" fmla="*/ 9 h 320"/>
                  <a:gd name="T4" fmla="*/ 49 w 341"/>
                  <a:gd name="T5" fmla="*/ 60 h 320"/>
                  <a:gd name="T6" fmla="*/ 100 w 341"/>
                  <a:gd name="T7" fmla="*/ 108 h 320"/>
                  <a:gd name="T8" fmla="*/ 157 w 341"/>
                  <a:gd name="T9" fmla="*/ 162 h 320"/>
                  <a:gd name="T10" fmla="*/ 214 w 341"/>
                  <a:gd name="T11" fmla="*/ 216 h 320"/>
                  <a:gd name="T12" fmla="*/ 277 w 341"/>
                  <a:gd name="T13" fmla="*/ 268 h 320"/>
                  <a:gd name="T14" fmla="*/ 336 w 341"/>
                  <a:gd name="T15" fmla="*/ 320 h 320"/>
                  <a:gd name="T16" fmla="*/ 341 w 341"/>
                  <a:gd name="T17" fmla="*/ 306 h 320"/>
                  <a:gd name="T18" fmla="*/ 246 w 341"/>
                  <a:gd name="T19" fmla="*/ 228 h 320"/>
                  <a:gd name="T20" fmla="*/ 157 w 341"/>
                  <a:gd name="T21" fmla="*/ 150 h 320"/>
                  <a:gd name="T22" fmla="*/ 78 w 341"/>
                  <a:gd name="T23" fmla="*/ 70 h 320"/>
                  <a:gd name="T24" fmla="*/ 5 w 341"/>
                  <a:gd name="T25"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1" h="320">
                    <a:moveTo>
                      <a:pt x="5" y="0"/>
                    </a:moveTo>
                    <a:lnTo>
                      <a:pt x="0" y="9"/>
                    </a:lnTo>
                    <a:lnTo>
                      <a:pt x="49" y="60"/>
                    </a:lnTo>
                    <a:lnTo>
                      <a:pt x="100" y="108"/>
                    </a:lnTo>
                    <a:lnTo>
                      <a:pt x="157" y="162"/>
                    </a:lnTo>
                    <a:lnTo>
                      <a:pt x="214" y="216"/>
                    </a:lnTo>
                    <a:lnTo>
                      <a:pt x="277" y="268"/>
                    </a:lnTo>
                    <a:lnTo>
                      <a:pt x="336" y="320"/>
                    </a:lnTo>
                    <a:lnTo>
                      <a:pt x="341" y="306"/>
                    </a:lnTo>
                    <a:lnTo>
                      <a:pt x="246" y="228"/>
                    </a:lnTo>
                    <a:lnTo>
                      <a:pt x="157" y="150"/>
                    </a:lnTo>
                    <a:lnTo>
                      <a:pt x="78" y="70"/>
                    </a:lnTo>
                    <a:lnTo>
                      <a:pt x="5"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Freeform 780"/>
              <p:cNvSpPr>
                <a:spLocks/>
              </p:cNvSpPr>
              <p:nvPr/>
            </p:nvSpPr>
            <p:spPr bwMode="auto">
              <a:xfrm>
                <a:off x="3200" y="2108"/>
                <a:ext cx="41" cy="31"/>
              </a:xfrm>
              <a:custGeom>
                <a:avLst/>
                <a:gdLst>
                  <a:gd name="T0" fmla="*/ 306 w 660"/>
                  <a:gd name="T1" fmla="*/ 0 h 493"/>
                  <a:gd name="T2" fmla="*/ 279 w 660"/>
                  <a:gd name="T3" fmla="*/ 24 h 493"/>
                  <a:gd name="T4" fmla="*/ 249 w 660"/>
                  <a:gd name="T5" fmla="*/ 47 h 493"/>
                  <a:gd name="T6" fmla="*/ 216 w 660"/>
                  <a:gd name="T7" fmla="*/ 68 h 493"/>
                  <a:gd name="T8" fmla="*/ 181 w 660"/>
                  <a:gd name="T9" fmla="*/ 90 h 493"/>
                  <a:gd name="T10" fmla="*/ 141 w 660"/>
                  <a:gd name="T11" fmla="*/ 109 h 493"/>
                  <a:gd name="T12" fmla="*/ 97 w 660"/>
                  <a:gd name="T13" fmla="*/ 128 h 493"/>
                  <a:gd name="T14" fmla="*/ 51 w 660"/>
                  <a:gd name="T15" fmla="*/ 144 h 493"/>
                  <a:gd name="T16" fmla="*/ 0 w 660"/>
                  <a:gd name="T17" fmla="*/ 158 h 493"/>
                  <a:gd name="T18" fmla="*/ 49 w 660"/>
                  <a:gd name="T19" fmla="*/ 203 h 493"/>
                  <a:gd name="T20" fmla="*/ 99 w 660"/>
                  <a:gd name="T21" fmla="*/ 247 h 493"/>
                  <a:gd name="T22" fmla="*/ 260 w 660"/>
                  <a:gd name="T23" fmla="*/ 372 h 493"/>
                  <a:gd name="T24" fmla="*/ 422 w 660"/>
                  <a:gd name="T25" fmla="*/ 493 h 493"/>
                  <a:gd name="T26" fmla="*/ 460 w 660"/>
                  <a:gd name="T27" fmla="*/ 476 h 493"/>
                  <a:gd name="T28" fmla="*/ 498 w 660"/>
                  <a:gd name="T29" fmla="*/ 458 h 493"/>
                  <a:gd name="T30" fmla="*/ 531 w 660"/>
                  <a:gd name="T31" fmla="*/ 436 h 493"/>
                  <a:gd name="T32" fmla="*/ 561 w 660"/>
                  <a:gd name="T33" fmla="*/ 415 h 493"/>
                  <a:gd name="T34" fmla="*/ 587 w 660"/>
                  <a:gd name="T35" fmla="*/ 393 h 493"/>
                  <a:gd name="T36" fmla="*/ 615 w 660"/>
                  <a:gd name="T37" fmla="*/ 368 h 493"/>
                  <a:gd name="T38" fmla="*/ 639 w 660"/>
                  <a:gd name="T39" fmla="*/ 342 h 493"/>
                  <a:gd name="T40" fmla="*/ 660 w 660"/>
                  <a:gd name="T41" fmla="*/ 314 h 493"/>
                  <a:gd name="T42" fmla="*/ 561 w 660"/>
                  <a:gd name="T43" fmla="*/ 233 h 493"/>
                  <a:gd name="T44" fmla="*/ 465 w 660"/>
                  <a:gd name="T45" fmla="*/ 155 h 493"/>
                  <a:gd name="T46" fmla="*/ 381 w 660"/>
                  <a:gd name="T47" fmla="*/ 73 h 493"/>
                  <a:gd name="T48" fmla="*/ 306 w 660"/>
                  <a:gd name="T49"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0" h="493">
                    <a:moveTo>
                      <a:pt x="306" y="0"/>
                    </a:moveTo>
                    <a:lnTo>
                      <a:pt x="279" y="24"/>
                    </a:lnTo>
                    <a:lnTo>
                      <a:pt x="249" y="47"/>
                    </a:lnTo>
                    <a:lnTo>
                      <a:pt x="216" y="68"/>
                    </a:lnTo>
                    <a:lnTo>
                      <a:pt x="181" y="90"/>
                    </a:lnTo>
                    <a:lnTo>
                      <a:pt x="141" y="109"/>
                    </a:lnTo>
                    <a:lnTo>
                      <a:pt x="97" y="128"/>
                    </a:lnTo>
                    <a:lnTo>
                      <a:pt x="51" y="144"/>
                    </a:lnTo>
                    <a:lnTo>
                      <a:pt x="0" y="158"/>
                    </a:lnTo>
                    <a:lnTo>
                      <a:pt x="49" y="203"/>
                    </a:lnTo>
                    <a:lnTo>
                      <a:pt x="99" y="247"/>
                    </a:lnTo>
                    <a:lnTo>
                      <a:pt x="260" y="372"/>
                    </a:lnTo>
                    <a:lnTo>
                      <a:pt x="422" y="493"/>
                    </a:lnTo>
                    <a:lnTo>
                      <a:pt x="460" y="476"/>
                    </a:lnTo>
                    <a:lnTo>
                      <a:pt x="498" y="458"/>
                    </a:lnTo>
                    <a:lnTo>
                      <a:pt x="531" y="436"/>
                    </a:lnTo>
                    <a:lnTo>
                      <a:pt x="561" y="415"/>
                    </a:lnTo>
                    <a:lnTo>
                      <a:pt x="587" y="393"/>
                    </a:lnTo>
                    <a:lnTo>
                      <a:pt x="615" y="368"/>
                    </a:lnTo>
                    <a:lnTo>
                      <a:pt x="639" y="342"/>
                    </a:lnTo>
                    <a:lnTo>
                      <a:pt x="660" y="314"/>
                    </a:lnTo>
                    <a:lnTo>
                      <a:pt x="561" y="233"/>
                    </a:lnTo>
                    <a:lnTo>
                      <a:pt x="465" y="155"/>
                    </a:lnTo>
                    <a:lnTo>
                      <a:pt x="381" y="73"/>
                    </a:lnTo>
                    <a:lnTo>
                      <a:pt x="30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Freeform 781"/>
              <p:cNvSpPr>
                <a:spLocks/>
              </p:cNvSpPr>
              <p:nvPr/>
            </p:nvSpPr>
            <p:spPr bwMode="auto">
              <a:xfrm>
                <a:off x="3199" y="2118"/>
                <a:ext cx="27" cy="21"/>
              </a:xfrm>
              <a:custGeom>
                <a:avLst/>
                <a:gdLst>
                  <a:gd name="T0" fmla="*/ 19 w 441"/>
                  <a:gd name="T1" fmla="*/ 0 h 337"/>
                  <a:gd name="T2" fmla="*/ 0 w 441"/>
                  <a:gd name="T3" fmla="*/ 5 h 337"/>
                  <a:gd name="T4" fmla="*/ 97 w 441"/>
                  <a:gd name="T5" fmla="*/ 87 h 337"/>
                  <a:gd name="T6" fmla="*/ 205 w 441"/>
                  <a:gd name="T7" fmla="*/ 170 h 337"/>
                  <a:gd name="T8" fmla="*/ 317 w 441"/>
                  <a:gd name="T9" fmla="*/ 254 h 337"/>
                  <a:gd name="T10" fmla="*/ 433 w 441"/>
                  <a:gd name="T11" fmla="*/ 337 h 337"/>
                  <a:gd name="T12" fmla="*/ 441 w 441"/>
                  <a:gd name="T13" fmla="*/ 335 h 337"/>
                  <a:gd name="T14" fmla="*/ 279 w 441"/>
                  <a:gd name="T15" fmla="*/ 214 h 337"/>
                  <a:gd name="T16" fmla="*/ 118 w 441"/>
                  <a:gd name="T17" fmla="*/ 89 h 337"/>
                  <a:gd name="T18" fmla="*/ 68 w 441"/>
                  <a:gd name="T19" fmla="*/ 45 h 337"/>
                  <a:gd name="T20" fmla="*/ 19 w 441"/>
                  <a:gd name="T2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1" h="337">
                    <a:moveTo>
                      <a:pt x="19" y="0"/>
                    </a:moveTo>
                    <a:lnTo>
                      <a:pt x="0" y="5"/>
                    </a:lnTo>
                    <a:lnTo>
                      <a:pt x="97" y="87"/>
                    </a:lnTo>
                    <a:lnTo>
                      <a:pt x="205" y="170"/>
                    </a:lnTo>
                    <a:lnTo>
                      <a:pt x="317" y="254"/>
                    </a:lnTo>
                    <a:lnTo>
                      <a:pt x="433" y="337"/>
                    </a:lnTo>
                    <a:lnTo>
                      <a:pt x="441" y="335"/>
                    </a:lnTo>
                    <a:lnTo>
                      <a:pt x="279" y="214"/>
                    </a:lnTo>
                    <a:lnTo>
                      <a:pt x="118" y="89"/>
                    </a:lnTo>
                    <a:lnTo>
                      <a:pt x="68" y="45"/>
                    </a:lnTo>
                    <a:lnTo>
                      <a:pt x="19"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Freeform 782"/>
              <p:cNvSpPr>
                <a:spLocks noEditPoints="1"/>
              </p:cNvSpPr>
              <p:nvPr/>
            </p:nvSpPr>
            <p:spPr bwMode="auto">
              <a:xfrm>
                <a:off x="3219" y="2100"/>
                <a:ext cx="27" cy="28"/>
              </a:xfrm>
              <a:custGeom>
                <a:avLst/>
                <a:gdLst>
                  <a:gd name="T0" fmla="*/ 426 w 433"/>
                  <a:gd name="T1" fmla="*/ 317 h 436"/>
                  <a:gd name="T2" fmla="*/ 412 w 433"/>
                  <a:gd name="T3" fmla="*/ 344 h 436"/>
                  <a:gd name="T4" fmla="*/ 396 w 433"/>
                  <a:gd name="T5" fmla="*/ 373 h 436"/>
                  <a:gd name="T6" fmla="*/ 379 w 433"/>
                  <a:gd name="T7" fmla="*/ 403 h 436"/>
                  <a:gd name="T8" fmla="*/ 360 w 433"/>
                  <a:gd name="T9" fmla="*/ 430 h 436"/>
                  <a:gd name="T10" fmla="*/ 367 w 433"/>
                  <a:gd name="T11" fmla="*/ 436 h 436"/>
                  <a:gd name="T12" fmla="*/ 385 w 433"/>
                  <a:gd name="T13" fmla="*/ 409 h 436"/>
                  <a:gd name="T14" fmla="*/ 404 w 433"/>
                  <a:gd name="T15" fmla="*/ 379 h 436"/>
                  <a:gd name="T16" fmla="*/ 421 w 433"/>
                  <a:gd name="T17" fmla="*/ 349 h 436"/>
                  <a:gd name="T18" fmla="*/ 433 w 433"/>
                  <a:gd name="T19" fmla="*/ 322 h 436"/>
                  <a:gd name="T20" fmla="*/ 426 w 433"/>
                  <a:gd name="T21" fmla="*/ 317 h 436"/>
                  <a:gd name="T22" fmla="*/ 85 w 433"/>
                  <a:gd name="T23" fmla="*/ 0 h 436"/>
                  <a:gd name="T24" fmla="*/ 68 w 433"/>
                  <a:gd name="T25" fmla="*/ 27 h 436"/>
                  <a:gd name="T26" fmla="*/ 49 w 433"/>
                  <a:gd name="T27" fmla="*/ 57 h 436"/>
                  <a:gd name="T28" fmla="*/ 24 w 433"/>
                  <a:gd name="T29" fmla="*/ 84 h 436"/>
                  <a:gd name="T30" fmla="*/ 0 w 433"/>
                  <a:gd name="T31" fmla="*/ 111 h 436"/>
                  <a:gd name="T32" fmla="*/ 6 w 433"/>
                  <a:gd name="T33" fmla="*/ 116 h 436"/>
                  <a:gd name="T34" fmla="*/ 31 w 433"/>
                  <a:gd name="T35" fmla="*/ 89 h 436"/>
                  <a:gd name="T36" fmla="*/ 55 w 433"/>
                  <a:gd name="T37" fmla="*/ 62 h 436"/>
                  <a:gd name="T38" fmla="*/ 73 w 433"/>
                  <a:gd name="T39" fmla="*/ 35 h 436"/>
                  <a:gd name="T40" fmla="*/ 90 w 433"/>
                  <a:gd name="T41" fmla="*/ 6 h 436"/>
                  <a:gd name="T42" fmla="*/ 85 w 433"/>
                  <a:gd name="T43"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3" h="436">
                    <a:moveTo>
                      <a:pt x="426" y="317"/>
                    </a:moveTo>
                    <a:lnTo>
                      <a:pt x="412" y="344"/>
                    </a:lnTo>
                    <a:lnTo>
                      <a:pt x="396" y="373"/>
                    </a:lnTo>
                    <a:lnTo>
                      <a:pt x="379" y="403"/>
                    </a:lnTo>
                    <a:lnTo>
                      <a:pt x="360" y="430"/>
                    </a:lnTo>
                    <a:lnTo>
                      <a:pt x="367" y="436"/>
                    </a:lnTo>
                    <a:lnTo>
                      <a:pt x="385" y="409"/>
                    </a:lnTo>
                    <a:lnTo>
                      <a:pt x="404" y="379"/>
                    </a:lnTo>
                    <a:lnTo>
                      <a:pt x="421" y="349"/>
                    </a:lnTo>
                    <a:lnTo>
                      <a:pt x="433" y="322"/>
                    </a:lnTo>
                    <a:lnTo>
                      <a:pt x="426" y="317"/>
                    </a:lnTo>
                    <a:close/>
                    <a:moveTo>
                      <a:pt x="85" y="0"/>
                    </a:moveTo>
                    <a:lnTo>
                      <a:pt x="68" y="27"/>
                    </a:lnTo>
                    <a:lnTo>
                      <a:pt x="49" y="57"/>
                    </a:lnTo>
                    <a:lnTo>
                      <a:pt x="24" y="84"/>
                    </a:lnTo>
                    <a:lnTo>
                      <a:pt x="0" y="111"/>
                    </a:lnTo>
                    <a:lnTo>
                      <a:pt x="6" y="116"/>
                    </a:lnTo>
                    <a:lnTo>
                      <a:pt x="31" y="89"/>
                    </a:lnTo>
                    <a:lnTo>
                      <a:pt x="55" y="62"/>
                    </a:lnTo>
                    <a:lnTo>
                      <a:pt x="73" y="35"/>
                    </a:lnTo>
                    <a:lnTo>
                      <a:pt x="90" y="6"/>
                    </a:lnTo>
                    <a:lnTo>
                      <a:pt x="8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Freeform 783"/>
              <p:cNvSpPr>
                <a:spLocks noEditPoints="1"/>
              </p:cNvSpPr>
              <p:nvPr/>
            </p:nvSpPr>
            <p:spPr bwMode="auto">
              <a:xfrm>
                <a:off x="3198" y="2100"/>
                <a:ext cx="48" cy="39"/>
              </a:xfrm>
              <a:custGeom>
                <a:avLst/>
                <a:gdLst>
                  <a:gd name="T0" fmla="*/ 0 w 772"/>
                  <a:gd name="T1" fmla="*/ 287 h 633"/>
                  <a:gd name="T2" fmla="*/ 0 w 772"/>
                  <a:gd name="T3" fmla="*/ 289 h 633"/>
                  <a:gd name="T4" fmla="*/ 0 w 772"/>
                  <a:gd name="T5" fmla="*/ 292 h 633"/>
                  <a:gd name="T6" fmla="*/ 100 w 772"/>
                  <a:gd name="T7" fmla="*/ 376 h 633"/>
                  <a:gd name="T8" fmla="*/ 208 w 772"/>
                  <a:gd name="T9" fmla="*/ 462 h 633"/>
                  <a:gd name="T10" fmla="*/ 322 w 772"/>
                  <a:gd name="T11" fmla="*/ 549 h 633"/>
                  <a:gd name="T12" fmla="*/ 441 w 772"/>
                  <a:gd name="T13" fmla="*/ 633 h 633"/>
                  <a:gd name="T14" fmla="*/ 446 w 772"/>
                  <a:gd name="T15" fmla="*/ 633 h 633"/>
                  <a:gd name="T16" fmla="*/ 450 w 772"/>
                  <a:gd name="T17" fmla="*/ 630 h 633"/>
                  <a:gd name="T18" fmla="*/ 328 w 772"/>
                  <a:gd name="T19" fmla="*/ 546 h 633"/>
                  <a:gd name="T20" fmla="*/ 211 w 772"/>
                  <a:gd name="T21" fmla="*/ 459 h 633"/>
                  <a:gd name="T22" fmla="*/ 100 w 772"/>
                  <a:gd name="T23" fmla="*/ 374 h 633"/>
                  <a:gd name="T24" fmla="*/ 0 w 772"/>
                  <a:gd name="T25" fmla="*/ 287 h 633"/>
                  <a:gd name="T26" fmla="*/ 420 w 772"/>
                  <a:gd name="T27" fmla="*/ 5 h 633"/>
                  <a:gd name="T28" fmla="*/ 425 w 772"/>
                  <a:gd name="T29" fmla="*/ 2 h 633"/>
                  <a:gd name="T30" fmla="*/ 420 w 772"/>
                  <a:gd name="T31" fmla="*/ 5 h 633"/>
                  <a:gd name="T32" fmla="*/ 422 w 772"/>
                  <a:gd name="T33" fmla="*/ 0 h 633"/>
                  <a:gd name="T34" fmla="*/ 420 w 772"/>
                  <a:gd name="T35" fmla="*/ 2 h 633"/>
                  <a:gd name="T36" fmla="*/ 415 w 772"/>
                  <a:gd name="T37" fmla="*/ 13 h 633"/>
                  <a:gd name="T38" fmla="*/ 420 w 772"/>
                  <a:gd name="T39" fmla="*/ 19 h 633"/>
                  <a:gd name="T40" fmla="*/ 425 w 772"/>
                  <a:gd name="T41" fmla="*/ 10 h 633"/>
                  <a:gd name="T42" fmla="*/ 498 w 772"/>
                  <a:gd name="T43" fmla="*/ 80 h 633"/>
                  <a:gd name="T44" fmla="*/ 577 w 772"/>
                  <a:gd name="T45" fmla="*/ 160 h 633"/>
                  <a:gd name="T46" fmla="*/ 666 w 772"/>
                  <a:gd name="T47" fmla="*/ 238 h 633"/>
                  <a:gd name="T48" fmla="*/ 761 w 772"/>
                  <a:gd name="T49" fmla="*/ 316 h 633"/>
                  <a:gd name="T50" fmla="*/ 756 w 772"/>
                  <a:gd name="T51" fmla="*/ 330 h 633"/>
                  <a:gd name="T52" fmla="*/ 763 w 772"/>
                  <a:gd name="T53" fmla="*/ 335 h 633"/>
                  <a:gd name="T54" fmla="*/ 772 w 772"/>
                  <a:gd name="T55" fmla="*/ 316 h 633"/>
                  <a:gd name="T56" fmla="*/ 770 w 772"/>
                  <a:gd name="T57" fmla="*/ 311 h 633"/>
                  <a:gd name="T58" fmla="*/ 672 w 772"/>
                  <a:gd name="T59" fmla="*/ 230 h 633"/>
                  <a:gd name="T60" fmla="*/ 582 w 772"/>
                  <a:gd name="T61" fmla="*/ 151 h 633"/>
                  <a:gd name="T62" fmla="*/ 502 w 772"/>
                  <a:gd name="T63" fmla="*/ 73 h 633"/>
                  <a:gd name="T64" fmla="*/ 427 w 772"/>
                  <a:gd name="T65" fmla="*/ 0 h 633"/>
                  <a:gd name="T66" fmla="*/ 422 w 772"/>
                  <a:gd name="T67"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2" h="633">
                    <a:moveTo>
                      <a:pt x="0" y="287"/>
                    </a:moveTo>
                    <a:lnTo>
                      <a:pt x="0" y="289"/>
                    </a:lnTo>
                    <a:lnTo>
                      <a:pt x="0" y="292"/>
                    </a:lnTo>
                    <a:lnTo>
                      <a:pt x="100" y="376"/>
                    </a:lnTo>
                    <a:lnTo>
                      <a:pt x="208" y="462"/>
                    </a:lnTo>
                    <a:lnTo>
                      <a:pt x="322" y="549"/>
                    </a:lnTo>
                    <a:lnTo>
                      <a:pt x="441" y="633"/>
                    </a:lnTo>
                    <a:lnTo>
                      <a:pt x="446" y="633"/>
                    </a:lnTo>
                    <a:lnTo>
                      <a:pt x="450" y="630"/>
                    </a:lnTo>
                    <a:lnTo>
                      <a:pt x="328" y="546"/>
                    </a:lnTo>
                    <a:lnTo>
                      <a:pt x="211" y="459"/>
                    </a:lnTo>
                    <a:lnTo>
                      <a:pt x="100" y="374"/>
                    </a:lnTo>
                    <a:lnTo>
                      <a:pt x="0" y="287"/>
                    </a:lnTo>
                    <a:close/>
                    <a:moveTo>
                      <a:pt x="420" y="5"/>
                    </a:moveTo>
                    <a:lnTo>
                      <a:pt x="425" y="2"/>
                    </a:lnTo>
                    <a:lnTo>
                      <a:pt x="420" y="5"/>
                    </a:lnTo>
                    <a:close/>
                    <a:moveTo>
                      <a:pt x="422" y="0"/>
                    </a:moveTo>
                    <a:lnTo>
                      <a:pt x="420" y="2"/>
                    </a:lnTo>
                    <a:lnTo>
                      <a:pt x="415" y="13"/>
                    </a:lnTo>
                    <a:lnTo>
                      <a:pt x="420" y="19"/>
                    </a:lnTo>
                    <a:lnTo>
                      <a:pt x="425" y="10"/>
                    </a:lnTo>
                    <a:lnTo>
                      <a:pt x="498" y="80"/>
                    </a:lnTo>
                    <a:lnTo>
                      <a:pt x="577" y="160"/>
                    </a:lnTo>
                    <a:lnTo>
                      <a:pt x="666" y="238"/>
                    </a:lnTo>
                    <a:lnTo>
                      <a:pt x="761" y="316"/>
                    </a:lnTo>
                    <a:lnTo>
                      <a:pt x="756" y="330"/>
                    </a:lnTo>
                    <a:lnTo>
                      <a:pt x="763" y="335"/>
                    </a:lnTo>
                    <a:lnTo>
                      <a:pt x="772" y="316"/>
                    </a:lnTo>
                    <a:lnTo>
                      <a:pt x="770" y="311"/>
                    </a:lnTo>
                    <a:lnTo>
                      <a:pt x="672" y="230"/>
                    </a:lnTo>
                    <a:lnTo>
                      <a:pt x="582" y="151"/>
                    </a:lnTo>
                    <a:lnTo>
                      <a:pt x="502" y="73"/>
                    </a:lnTo>
                    <a:lnTo>
                      <a:pt x="427" y="0"/>
                    </a:lnTo>
                    <a:lnTo>
                      <a:pt x="42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Freeform 784"/>
              <p:cNvSpPr>
                <a:spLocks noEditPoints="1"/>
              </p:cNvSpPr>
              <p:nvPr/>
            </p:nvSpPr>
            <p:spPr bwMode="auto">
              <a:xfrm>
                <a:off x="3199" y="2107"/>
                <a:ext cx="43" cy="32"/>
              </a:xfrm>
              <a:custGeom>
                <a:avLst/>
                <a:gdLst>
                  <a:gd name="T0" fmla="*/ 669 w 676"/>
                  <a:gd name="T1" fmla="*/ 319 h 504"/>
                  <a:gd name="T2" fmla="*/ 648 w 676"/>
                  <a:gd name="T3" fmla="*/ 347 h 504"/>
                  <a:gd name="T4" fmla="*/ 624 w 676"/>
                  <a:gd name="T5" fmla="*/ 373 h 504"/>
                  <a:gd name="T6" fmla="*/ 596 w 676"/>
                  <a:gd name="T7" fmla="*/ 398 h 504"/>
                  <a:gd name="T8" fmla="*/ 570 w 676"/>
                  <a:gd name="T9" fmla="*/ 420 h 504"/>
                  <a:gd name="T10" fmla="*/ 540 w 676"/>
                  <a:gd name="T11" fmla="*/ 441 h 504"/>
                  <a:gd name="T12" fmla="*/ 507 w 676"/>
                  <a:gd name="T13" fmla="*/ 463 h 504"/>
                  <a:gd name="T14" fmla="*/ 469 w 676"/>
                  <a:gd name="T15" fmla="*/ 481 h 504"/>
                  <a:gd name="T16" fmla="*/ 431 w 676"/>
                  <a:gd name="T17" fmla="*/ 498 h 504"/>
                  <a:gd name="T18" fmla="*/ 439 w 676"/>
                  <a:gd name="T19" fmla="*/ 504 h 504"/>
                  <a:gd name="T20" fmla="*/ 477 w 676"/>
                  <a:gd name="T21" fmla="*/ 488 h 504"/>
                  <a:gd name="T22" fmla="*/ 512 w 676"/>
                  <a:gd name="T23" fmla="*/ 469 h 504"/>
                  <a:gd name="T24" fmla="*/ 545 w 676"/>
                  <a:gd name="T25" fmla="*/ 446 h 504"/>
                  <a:gd name="T26" fmla="*/ 578 w 676"/>
                  <a:gd name="T27" fmla="*/ 425 h 504"/>
                  <a:gd name="T28" fmla="*/ 605 w 676"/>
                  <a:gd name="T29" fmla="*/ 403 h 504"/>
                  <a:gd name="T30" fmla="*/ 629 w 676"/>
                  <a:gd name="T31" fmla="*/ 379 h 504"/>
                  <a:gd name="T32" fmla="*/ 653 w 676"/>
                  <a:gd name="T33" fmla="*/ 352 h 504"/>
                  <a:gd name="T34" fmla="*/ 676 w 676"/>
                  <a:gd name="T35" fmla="*/ 325 h 504"/>
                  <a:gd name="T36" fmla="*/ 669 w 676"/>
                  <a:gd name="T37" fmla="*/ 319 h 504"/>
                  <a:gd name="T38" fmla="*/ 309 w 676"/>
                  <a:gd name="T39" fmla="*/ 0 h 504"/>
                  <a:gd name="T40" fmla="*/ 282 w 676"/>
                  <a:gd name="T41" fmla="*/ 22 h 504"/>
                  <a:gd name="T42" fmla="*/ 253 w 676"/>
                  <a:gd name="T43" fmla="*/ 46 h 504"/>
                  <a:gd name="T44" fmla="*/ 220 w 676"/>
                  <a:gd name="T45" fmla="*/ 67 h 504"/>
                  <a:gd name="T46" fmla="*/ 185 w 676"/>
                  <a:gd name="T47" fmla="*/ 86 h 504"/>
                  <a:gd name="T48" fmla="*/ 143 w 676"/>
                  <a:gd name="T49" fmla="*/ 109 h 504"/>
                  <a:gd name="T50" fmla="*/ 101 w 676"/>
                  <a:gd name="T51" fmla="*/ 125 h 504"/>
                  <a:gd name="T52" fmla="*/ 52 w 676"/>
                  <a:gd name="T53" fmla="*/ 140 h 504"/>
                  <a:gd name="T54" fmla="*/ 0 w 676"/>
                  <a:gd name="T55" fmla="*/ 157 h 504"/>
                  <a:gd name="T56" fmla="*/ 9 w 676"/>
                  <a:gd name="T57" fmla="*/ 163 h 504"/>
                  <a:gd name="T58" fmla="*/ 60 w 676"/>
                  <a:gd name="T59" fmla="*/ 149 h 504"/>
                  <a:gd name="T60" fmla="*/ 106 w 676"/>
                  <a:gd name="T61" fmla="*/ 133 h 504"/>
                  <a:gd name="T62" fmla="*/ 150 w 676"/>
                  <a:gd name="T63" fmla="*/ 114 h 504"/>
                  <a:gd name="T64" fmla="*/ 190 w 676"/>
                  <a:gd name="T65" fmla="*/ 95 h 504"/>
                  <a:gd name="T66" fmla="*/ 225 w 676"/>
                  <a:gd name="T67" fmla="*/ 73 h 504"/>
                  <a:gd name="T68" fmla="*/ 258 w 676"/>
                  <a:gd name="T69" fmla="*/ 52 h 504"/>
                  <a:gd name="T70" fmla="*/ 288 w 676"/>
                  <a:gd name="T71" fmla="*/ 29 h 504"/>
                  <a:gd name="T72" fmla="*/ 315 w 676"/>
                  <a:gd name="T73" fmla="*/ 5 h 504"/>
                  <a:gd name="T74" fmla="*/ 309 w 676"/>
                  <a:gd name="T75"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6" h="504">
                    <a:moveTo>
                      <a:pt x="669" y="319"/>
                    </a:moveTo>
                    <a:lnTo>
                      <a:pt x="648" y="347"/>
                    </a:lnTo>
                    <a:lnTo>
                      <a:pt x="624" y="373"/>
                    </a:lnTo>
                    <a:lnTo>
                      <a:pt x="596" y="398"/>
                    </a:lnTo>
                    <a:lnTo>
                      <a:pt x="570" y="420"/>
                    </a:lnTo>
                    <a:lnTo>
                      <a:pt x="540" y="441"/>
                    </a:lnTo>
                    <a:lnTo>
                      <a:pt x="507" y="463"/>
                    </a:lnTo>
                    <a:lnTo>
                      <a:pt x="469" y="481"/>
                    </a:lnTo>
                    <a:lnTo>
                      <a:pt x="431" y="498"/>
                    </a:lnTo>
                    <a:lnTo>
                      <a:pt x="439" y="504"/>
                    </a:lnTo>
                    <a:lnTo>
                      <a:pt x="477" y="488"/>
                    </a:lnTo>
                    <a:lnTo>
                      <a:pt x="512" y="469"/>
                    </a:lnTo>
                    <a:lnTo>
                      <a:pt x="545" y="446"/>
                    </a:lnTo>
                    <a:lnTo>
                      <a:pt x="578" y="425"/>
                    </a:lnTo>
                    <a:lnTo>
                      <a:pt x="605" y="403"/>
                    </a:lnTo>
                    <a:lnTo>
                      <a:pt x="629" y="379"/>
                    </a:lnTo>
                    <a:lnTo>
                      <a:pt x="653" y="352"/>
                    </a:lnTo>
                    <a:lnTo>
                      <a:pt x="676" y="325"/>
                    </a:lnTo>
                    <a:lnTo>
                      <a:pt x="669" y="319"/>
                    </a:lnTo>
                    <a:close/>
                    <a:moveTo>
                      <a:pt x="309" y="0"/>
                    </a:moveTo>
                    <a:lnTo>
                      <a:pt x="282" y="22"/>
                    </a:lnTo>
                    <a:lnTo>
                      <a:pt x="253" y="46"/>
                    </a:lnTo>
                    <a:lnTo>
                      <a:pt x="220" y="67"/>
                    </a:lnTo>
                    <a:lnTo>
                      <a:pt x="185" y="86"/>
                    </a:lnTo>
                    <a:lnTo>
                      <a:pt x="143" y="109"/>
                    </a:lnTo>
                    <a:lnTo>
                      <a:pt x="101" y="125"/>
                    </a:lnTo>
                    <a:lnTo>
                      <a:pt x="52" y="140"/>
                    </a:lnTo>
                    <a:lnTo>
                      <a:pt x="0" y="157"/>
                    </a:lnTo>
                    <a:lnTo>
                      <a:pt x="9" y="163"/>
                    </a:lnTo>
                    <a:lnTo>
                      <a:pt x="60" y="149"/>
                    </a:lnTo>
                    <a:lnTo>
                      <a:pt x="106" y="133"/>
                    </a:lnTo>
                    <a:lnTo>
                      <a:pt x="150" y="114"/>
                    </a:lnTo>
                    <a:lnTo>
                      <a:pt x="190" y="95"/>
                    </a:lnTo>
                    <a:lnTo>
                      <a:pt x="225" y="73"/>
                    </a:lnTo>
                    <a:lnTo>
                      <a:pt x="258" y="52"/>
                    </a:lnTo>
                    <a:lnTo>
                      <a:pt x="288" y="29"/>
                    </a:lnTo>
                    <a:lnTo>
                      <a:pt x="315" y="5"/>
                    </a:lnTo>
                    <a:lnTo>
                      <a:pt x="309"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Freeform 785"/>
              <p:cNvSpPr>
                <a:spLocks/>
              </p:cNvSpPr>
              <p:nvPr/>
            </p:nvSpPr>
            <p:spPr bwMode="auto">
              <a:xfrm>
                <a:off x="3198" y="2117"/>
                <a:ext cx="29" cy="22"/>
              </a:xfrm>
              <a:custGeom>
                <a:avLst/>
                <a:gdLst>
                  <a:gd name="T0" fmla="*/ 21 w 460"/>
                  <a:gd name="T1" fmla="*/ 0 h 349"/>
                  <a:gd name="T2" fmla="*/ 2 w 460"/>
                  <a:gd name="T3" fmla="*/ 3 h 349"/>
                  <a:gd name="T4" fmla="*/ 0 w 460"/>
                  <a:gd name="T5" fmla="*/ 6 h 349"/>
                  <a:gd name="T6" fmla="*/ 100 w 460"/>
                  <a:gd name="T7" fmla="*/ 93 h 349"/>
                  <a:gd name="T8" fmla="*/ 211 w 460"/>
                  <a:gd name="T9" fmla="*/ 178 h 349"/>
                  <a:gd name="T10" fmla="*/ 328 w 460"/>
                  <a:gd name="T11" fmla="*/ 265 h 349"/>
                  <a:gd name="T12" fmla="*/ 450 w 460"/>
                  <a:gd name="T13" fmla="*/ 349 h 349"/>
                  <a:gd name="T14" fmla="*/ 460 w 460"/>
                  <a:gd name="T15" fmla="*/ 347 h 349"/>
                  <a:gd name="T16" fmla="*/ 452 w 460"/>
                  <a:gd name="T17" fmla="*/ 341 h 349"/>
                  <a:gd name="T18" fmla="*/ 444 w 460"/>
                  <a:gd name="T19" fmla="*/ 343 h 349"/>
                  <a:gd name="T20" fmla="*/ 328 w 460"/>
                  <a:gd name="T21" fmla="*/ 260 h 349"/>
                  <a:gd name="T22" fmla="*/ 216 w 460"/>
                  <a:gd name="T23" fmla="*/ 176 h 349"/>
                  <a:gd name="T24" fmla="*/ 108 w 460"/>
                  <a:gd name="T25" fmla="*/ 93 h 349"/>
                  <a:gd name="T26" fmla="*/ 11 w 460"/>
                  <a:gd name="T27" fmla="*/ 11 h 349"/>
                  <a:gd name="T28" fmla="*/ 30 w 460"/>
                  <a:gd name="T29" fmla="*/ 6 h 349"/>
                  <a:gd name="T30" fmla="*/ 21 w 460"/>
                  <a:gd name="T31"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0" h="349">
                    <a:moveTo>
                      <a:pt x="21" y="0"/>
                    </a:moveTo>
                    <a:lnTo>
                      <a:pt x="2" y="3"/>
                    </a:lnTo>
                    <a:lnTo>
                      <a:pt x="0" y="6"/>
                    </a:lnTo>
                    <a:lnTo>
                      <a:pt x="100" y="93"/>
                    </a:lnTo>
                    <a:lnTo>
                      <a:pt x="211" y="178"/>
                    </a:lnTo>
                    <a:lnTo>
                      <a:pt x="328" y="265"/>
                    </a:lnTo>
                    <a:lnTo>
                      <a:pt x="450" y="349"/>
                    </a:lnTo>
                    <a:lnTo>
                      <a:pt x="460" y="347"/>
                    </a:lnTo>
                    <a:lnTo>
                      <a:pt x="452" y="341"/>
                    </a:lnTo>
                    <a:lnTo>
                      <a:pt x="444" y="343"/>
                    </a:lnTo>
                    <a:lnTo>
                      <a:pt x="328" y="260"/>
                    </a:lnTo>
                    <a:lnTo>
                      <a:pt x="216" y="176"/>
                    </a:lnTo>
                    <a:lnTo>
                      <a:pt x="108" y="93"/>
                    </a:lnTo>
                    <a:lnTo>
                      <a:pt x="11" y="11"/>
                    </a:lnTo>
                    <a:lnTo>
                      <a:pt x="30" y="6"/>
                    </a:lnTo>
                    <a:lnTo>
                      <a:pt x="21"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Freeform 786"/>
              <p:cNvSpPr>
                <a:spLocks/>
              </p:cNvSpPr>
              <p:nvPr/>
            </p:nvSpPr>
            <p:spPr bwMode="auto">
              <a:xfrm>
                <a:off x="3377" y="2223"/>
                <a:ext cx="20" cy="38"/>
              </a:xfrm>
              <a:custGeom>
                <a:avLst/>
                <a:gdLst>
                  <a:gd name="T0" fmla="*/ 60 w 309"/>
                  <a:gd name="T1" fmla="*/ 0 h 603"/>
                  <a:gd name="T2" fmla="*/ 51 w 309"/>
                  <a:gd name="T3" fmla="*/ 40 h 603"/>
                  <a:gd name="T4" fmla="*/ 38 w 309"/>
                  <a:gd name="T5" fmla="*/ 78 h 603"/>
                  <a:gd name="T6" fmla="*/ 22 w 309"/>
                  <a:gd name="T7" fmla="*/ 116 h 603"/>
                  <a:gd name="T8" fmla="*/ 0 w 309"/>
                  <a:gd name="T9" fmla="*/ 154 h 603"/>
                  <a:gd name="T10" fmla="*/ 60 w 309"/>
                  <a:gd name="T11" fmla="*/ 254 h 603"/>
                  <a:gd name="T12" fmla="*/ 111 w 309"/>
                  <a:gd name="T13" fmla="*/ 354 h 603"/>
                  <a:gd name="T14" fmla="*/ 135 w 309"/>
                  <a:gd name="T15" fmla="*/ 408 h 603"/>
                  <a:gd name="T16" fmla="*/ 159 w 309"/>
                  <a:gd name="T17" fmla="*/ 460 h 603"/>
                  <a:gd name="T18" fmla="*/ 182 w 309"/>
                  <a:gd name="T19" fmla="*/ 514 h 603"/>
                  <a:gd name="T20" fmla="*/ 201 w 309"/>
                  <a:gd name="T21" fmla="*/ 568 h 603"/>
                  <a:gd name="T22" fmla="*/ 217 w 309"/>
                  <a:gd name="T23" fmla="*/ 603 h 603"/>
                  <a:gd name="T24" fmla="*/ 246 w 309"/>
                  <a:gd name="T25" fmla="*/ 577 h 603"/>
                  <a:gd name="T26" fmla="*/ 271 w 309"/>
                  <a:gd name="T27" fmla="*/ 552 h 603"/>
                  <a:gd name="T28" fmla="*/ 293 w 309"/>
                  <a:gd name="T29" fmla="*/ 525 h 603"/>
                  <a:gd name="T30" fmla="*/ 309 w 309"/>
                  <a:gd name="T31" fmla="*/ 498 h 603"/>
                  <a:gd name="T32" fmla="*/ 265 w 309"/>
                  <a:gd name="T33" fmla="*/ 387 h 603"/>
                  <a:gd name="T34" fmla="*/ 244 w 309"/>
                  <a:gd name="T35" fmla="*/ 333 h 603"/>
                  <a:gd name="T36" fmla="*/ 220 w 309"/>
                  <a:gd name="T37" fmla="*/ 278 h 603"/>
                  <a:gd name="T38" fmla="*/ 182 w 309"/>
                  <a:gd name="T39" fmla="*/ 208 h 603"/>
                  <a:gd name="T40" fmla="*/ 144 w 309"/>
                  <a:gd name="T41" fmla="*/ 137 h 603"/>
                  <a:gd name="T42" fmla="*/ 103 w 309"/>
                  <a:gd name="T43" fmla="*/ 67 h 603"/>
                  <a:gd name="T44" fmla="*/ 60 w 309"/>
                  <a:gd name="T45"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9" h="603">
                    <a:moveTo>
                      <a:pt x="60" y="0"/>
                    </a:moveTo>
                    <a:lnTo>
                      <a:pt x="51" y="40"/>
                    </a:lnTo>
                    <a:lnTo>
                      <a:pt x="38" y="78"/>
                    </a:lnTo>
                    <a:lnTo>
                      <a:pt x="22" y="116"/>
                    </a:lnTo>
                    <a:lnTo>
                      <a:pt x="0" y="154"/>
                    </a:lnTo>
                    <a:lnTo>
                      <a:pt x="60" y="254"/>
                    </a:lnTo>
                    <a:lnTo>
                      <a:pt x="111" y="354"/>
                    </a:lnTo>
                    <a:lnTo>
                      <a:pt x="135" y="408"/>
                    </a:lnTo>
                    <a:lnTo>
                      <a:pt x="159" y="460"/>
                    </a:lnTo>
                    <a:lnTo>
                      <a:pt x="182" y="514"/>
                    </a:lnTo>
                    <a:lnTo>
                      <a:pt x="201" y="568"/>
                    </a:lnTo>
                    <a:lnTo>
                      <a:pt x="217" y="603"/>
                    </a:lnTo>
                    <a:lnTo>
                      <a:pt x="246" y="577"/>
                    </a:lnTo>
                    <a:lnTo>
                      <a:pt x="271" y="552"/>
                    </a:lnTo>
                    <a:lnTo>
                      <a:pt x="293" y="525"/>
                    </a:lnTo>
                    <a:lnTo>
                      <a:pt x="309" y="498"/>
                    </a:lnTo>
                    <a:lnTo>
                      <a:pt x="265" y="387"/>
                    </a:lnTo>
                    <a:lnTo>
                      <a:pt x="244" y="333"/>
                    </a:lnTo>
                    <a:lnTo>
                      <a:pt x="220" y="278"/>
                    </a:lnTo>
                    <a:lnTo>
                      <a:pt x="182" y="208"/>
                    </a:lnTo>
                    <a:lnTo>
                      <a:pt x="144" y="137"/>
                    </a:lnTo>
                    <a:lnTo>
                      <a:pt x="103" y="67"/>
                    </a:lnTo>
                    <a:lnTo>
                      <a:pt x="6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Freeform 787"/>
              <p:cNvSpPr>
                <a:spLocks/>
              </p:cNvSpPr>
              <p:nvPr/>
            </p:nvSpPr>
            <p:spPr bwMode="auto">
              <a:xfrm>
                <a:off x="3381" y="2222"/>
                <a:ext cx="16" cy="32"/>
              </a:xfrm>
              <a:custGeom>
                <a:avLst/>
                <a:gdLst>
                  <a:gd name="T0" fmla="*/ 2 w 252"/>
                  <a:gd name="T1" fmla="*/ 0 h 512"/>
                  <a:gd name="T2" fmla="*/ 0 w 252"/>
                  <a:gd name="T3" fmla="*/ 14 h 512"/>
                  <a:gd name="T4" fmla="*/ 43 w 252"/>
                  <a:gd name="T5" fmla="*/ 81 h 512"/>
                  <a:gd name="T6" fmla="*/ 84 w 252"/>
                  <a:gd name="T7" fmla="*/ 151 h 512"/>
                  <a:gd name="T8" fmla="*/ 122 w 252"/>
                  <a:gd name="T9" fmla="*/ 222 h 512"/>
                  <a:gd name="T10" fmla="*/ 160 w 252"/>
                  <a:gd name="T11" fmla="*/ 292 h 512"/>
                  <a:gd name="T12" fmla="*/ 184 w 252"/>
                  <a:gd name="T13" fmla="*/ 347 h 512"/>
                  <a:gd name="T14" fmla="*/ 205 w 252"/>
                  <a:gd name="T15" fmla="*/ 401 h 512"/>
                  <a:gd name="T16" fmla="*/ 249 w 252"/>
                  <a:gd name="T17" fmla="*/ 512 h 512"/>
                  <a:gd name="T18" fmla="*/ 252 w 252"/>
                  <a:gd name="T19" fmla="*/ 504 h 512"/>
                  <a:gd name="T20" fmla="*/ 244 w 252"/>
                  <a:gd name="T21" fmla="*/ 476 h 512"/>
                  <a:gd name="T22" fmla="*/ 219 w 252"/>
                  <a:gd name="T23" fmla="*/ 414 h 512"/>
                  <a:gd name="T24" fmla="*/ 195 w 252"/>
                  <a:gd name="T25" fmla="*/ 353 h 512"/>
                  <a:gd name="T26" fmla="*/ 167 w 252"/>
                  <a:gd name="T27" fmla="*/ 290 h 512"/>
                  <a:gd name="T28" fmla="*/ 138 w 252"/>
                  <a:gd name="T29" fmla="*/ 231 h 512"/>
                  <a:gd name="T30" fmla="*/ 108 w 252"/>
                  <a:gd name="T31" fmla="*/ 170 h 512"/>
                  <a:gd name="T32" fmla="*/ 73 w 252"/>
                  <a:gd name="T33" fmla="*/ 114 h 512"/>
                  <a:gd name="T34" fmla="*/ 40 w 252"/>
                  <a:gd name="T35" fmla="*/ 57 h 512"/>
                  <a:gd name="T36" fmla="*/ 2 w 252"/>
                  <a:gd name="T37"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2" h="512">
                    <a:moveTo>
                      <a:pt x="2" y="0"/>
                    </a:moveTo>
                    <a:lnTo>
                      <a:pt x="0" y="14"/>
                    </a:lnTo>
                    <a:lnTo>
                      <a:pt x="43" y="81"/>
                    </a:lnTo>
                    <a:lnTo>
                      <a:pt x="84" y="151"/>
                    </a:lnTo>
                    <a:lnTo>
                      <a:pt x="122" y="222"/>
                    </a:lnTo>
                    <a:lnTo>
                      <a:pt x="160" y="292"/>
                    </a:lnTo>
                    <a:lnTo>
                      <a:pt x="184" y="347"/>
                    </a:lnTo>
                    <a:lnTo>
                      <a:pt x="205" y="401"/>
                    </a:lnTo>
                    <a:lnTo>
                      <a:pt x="249" y="512"/>
                    </a:lnTo>
                    <a:lnTo>
                      <a:pt x="252" y="504"/>
                    </a:lnTo>
                    <a:lnTo>
                      <a:pt x="244" y="476"/>
                    </a:lnTo>
                    <a:lnTo>
                      <a:pt x="219" y="414"/>
                    </a:lnTo>
                    <a:lnTo>
                      <a:pt x="195" y="353"/>
                    </a:lnTo>
                    <a:lnTo>
                      <a:pt x="167" y="290"/>
                    </a:lnTo>
                    <a:lnTo>
                      <a:pt x="138" y="231"/>
                    </a:lnTo>
                    <a:lnTo>
                      <a:pt x="108" y="170"/>
                    </a:lnTo>
                    <a:lnTo>
                      <a:pt x="73" y="114"/>
                    </a:lnTo>
                    <a:lnTo>
                      <a:pt x="40" y="57"/>
                    </a:lnTo>
                    <a:lnTo>
                      <a:pt x="2"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Freeform 788"/>
              <p:cNvSpPr>
                <a:spLocks/>
              </p:cNvSpPr>
              <p:nvPr/>
            </p:nvSpPr>
            <p:spPr bwMode="auto">
              <a:xfrm>
                <a:off x="3364" y="2233"/>
                <a:ext cx="27" cy="35"/>
              </a:xfrm>
              <a:custGeom>
                <a:avLst/>
                <a:gdLst>
                  <a:gd name="T0" fmla="*/ 217 w 434"/>
                  <a:gd name="T1" fmla="*/ 0 h 569"/>
                  <a:gd name="T2" fmla="*/ 200 w 434"/>
                  <a:gd name="T3" fmla="*/ 27 h 569"/>
                  <a:gd name="T4" fmla="*/ 181 w 434"/>
                  <a:gd name="T5" fmla="*/ 51 h 569"/>
                  <a:gd name="T6" fmla="*/ 157 w 434"/>
                  <a:gd name="T7" fmla="*/ 73 h 569"/>
                  <a:gd name="T8" fmla="*/ 133 w 434"/>
                  <a:gd name="T9" fmla="*/ 95 h 569"/>
                  <a:gd name="T10" fmla="*/ 103 w 434"/>
                  <a:gd name="T11" fmla="*/ 114 h 569"/>
                  <a:gd name="T12" fmla="*/ 73 w 434"/>
                  <a:gd name="T13" fmla="*/ 133 h 569"/>
                  <a:gd name="T14" fmla="*/ 38 w 434"/>
                  <a:gd name="T15" fmla="*/ 146 h 569"/>
                  <a:gd name="T16" fmla="*/ 0 w 434"/>
                  <a:gd name="T17" fmla="*/ 160 h 569"/>
                  <a:gd name="T18" fmla="*/ 30 w 434"/>
                  <a:gd name="T19" fmla="*/ 216 h 569"/>
                  <a:gd name="T20" fmla="*/ 59 w 434"/>
                  <a:gd name="T21" fmla="*/ 277 h 569"/>
                  <a:gd name="T22" fmla="*/ 89 w 434"/>
                  <a:gd name="T23" fmla="*/ 347 h 569"/>
                  <a:gd name="T24" fmla="*/ 117 w 434"/>
                  <a:gd name="T25" fmla="*/ 420 h 569"/>
                  <a:gd name="T26" fmla="*/ 141 w 434"/>
                  <a:gd name="T27" fmla="*/ 493 h 569"/>
                  <a:gd name="T28" fmla="*/ 165 w 434"/>
                  <a:gd name="T29" fmla="*/ 569 h 569"/>
                  <a:gd name="T30" fmla="*/ 209 w 434"/>
                  <a:gd name="T31" fmla="*/ 557 h 569"/>
                  <a:gd name="T32" fmla="*/ 249 w 434"/>
                  <a:gd name="T33" fmla="*/ 547 h 569"/>
                  <a:gd name="T34" fmla="*/ 287 w 434"/>
                  <a:gd name="T35" fmla="*/ 533 h 569"/>
                  <a:gd name="T36" fmla="*/ 322 w 434"/>
                  <a:gd name="T37" fmla="*/ 517 h 569"/>
                  <a:gd name="T38" fmla="*/ 355 w 434"/>
                  <a:gd name="T39" fmla="*/ 501 h 569"/>
                  <a:gd name="T40" fmla="*/ 385 w 434"/>
                  <a:gd name="T41" fmla="*/ 484 h 569"/>
                  <a:gd name="T42" fmla="*/ 409 w 434"/>
                  <a:gd name="T43" fmla="*/ 468 h 569"/>
                  <a:gd name="T44" fmla="*/ 434 w 434"/>
                  <a:gd name="T45" fmla="*/ 449 h 569"/>
                  <a:gd name="T46" fmla="*/ 418 w 434"/>
                  <a:gd name="T47" fmla="*/ 414 h 569"/>
                  <a:gd name="T48" fmla="*/ 399 w 434"/>
                  <a:gd name="T49" fmla="*/ 360 h 569"/>
                  <a:gd name="T50" fmla="*/ 376 w 434"/>
                  <a:gd name="T51" fmla="*/ 306 h 569"/>
                  <a:gd name="T52" fmla="*/ 352 w 434"/>
                  <a:gd name="T53" fmla="*/ 254 h 569"/>
                  <a:gd name="T54" fmla="*/ 328 w 434"/>
                  <a:gd name="T55" fmla="*/ 200 h 569"/>
                  <a:gd name="T56" fmla="*/ 277 w 434"/>
                  <a:gd name="T57" fmla="*/ 100 h 569"/>
                  <a:gd name="T58" fmla="*/ 217 w 434"/>
                  <a:gd name="T59"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4" h="569">
                    <a:moveTo>
                      <a:pt x="217" y="0"/>
                    </a:moveTo>
                    <a:lnTo>
                      <a:pt x="200" y="27"/>
                    </a:lnTo>
                    <a:lnTo>
                      <a:pt x="181" y="51"/>
                    </a:lnTo>
                    <a:lnTo>
                      <a:pt x="157" y="73"/>
                    </a:lnTo>
                    <a:lnTo>
                      <a:pt x="133" y="95"/>
                    </a:lnTo>
                    <a:lnTo>
                      <a:pt x="103" y="114"/>
                    </a:lnTo>
                    <a:lnTo>
                      <a:pt x="73" y="133"/>
                    </a:lnTo>
                    <a:lnTo>
                      <a:pt x="38" y="146"/>
                    </a:lnTo>
                    <a:lnTo>
                      <a:pt x="0" y="160"/>
                    </a:lnTo>
                    <a:lnTo>
                      <a:pt x="30" y="216"/>
                    </a:lnTo>
                    <a:lnTo>
                      <a:pt x="59" y="277"/>
                    </a:lnTo>
                    <a:lnTo>
                      <a:pt x="89" y="347"/>
                    </a:lnTo>
                    <a:lnTo>
                      <a:pt x="117" y="420"/>
                    </a:lnTo>
                    <a:lnTo>
                      <a:pt x="141" y="493"/>
                    </a:lnTo>
                    <a:lnTo>
                      <a:pt x="165" y="569"/>
                    </a:lnTo>
                    <a:lnTo>
                      <a:pt x="209" y="557"/>
                    </a:lnTo>
                    <a:lnTo>
                      <a:pt x="249" y="547"/>
                    </a:lnTo>
                    <a:lnTo>
                      <a:pt x="287" y="533"/>
                    </a:lnTo>
                    <a:lnTo>
                      <a:pt x="322" y="517"/>
                    </a:lnTo>
                    <a:lnTo>
                      <a:pt x="355" y="501"/>
                    </a:lnTo>
                    <a:lnTo>
                      <a:pt x="385" y="484"/>
                    </a:lnTo>
                    <a:lnTo>
                      <a:pt x="409" y="468"/>
                    </a:lnTo>
                    <a:lnTo>
                      <a:pt x="434" y="449"/>
                    </a:lnTo>
                    <a:lnTo>
                      <a:pt x="418" y="414"/>
                    </a:lnTo>
                    <a:lnTo>
                      <a:pt x="399" y="360"/>
                    </a:lnTo>
                    <a:lnTo>
                      <a:pt x="376" y="306"/>
                    </a:lnTo>
                    <a:lnTo>
                      <a:pt x="352" y="254"/>
                    </a:lnTo>
                    <a:lnTo>
                      <a:pt x="328" y="200"/>
                    </a:lnTo>
                    <a:lnTo>
                      <a:pt x="277" y="100"/>
                    </a:lnTo>
                    <a:lnTo>
                      <a:pt x="217"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789"/>
              <p:cNvSpPr>
                <a:spLocks/>
              </p:cNvSpPr>
              <p:nvPr/>
            </p:nvSpPr>
            <p:spPr bwMode="auto">
              <a:xfrm>
                <a:off x="3363" y="2243"/>
                <a:ext cx="11" cy="25"/>
              </a:xfrm>
              <a:custGeom>
                <a:avLst/>
                <a:gdLst>
                  <a:gd name="T0" fmla="*/ 10 w 175"/>
                  <a:gd name="T1" fmla="*/ 0 h 411"/>
                  <a:gd name="T2" fmla="*/ 0 w 175"/>
                  <a:gd name="T3" fmla="*/ 2 h 411"/>
                  <a:gd name="T4" fmla="*/ 31 w 175"/>
                  <a:gd name="T5" fmla="*/ 68 h 411"/>
                  <a:gd name="T6" fmla="*/ 62 w 175"/>
                  <a:gd name="T7" fmla="*/ 124 h 411"/>
                  <a:gd name="T8" fmla="*/ 86 w 175"/>
                  <a:gd name="T9" fmla="*/ 176 h 411"/>
                  <a:gd name="T10" fmla="*/ 102 w 175"/>
                  <a:gd name="T11" fmla="*/ 219 h 411"/>
                  <a:gd name="T12" fmla="*/ 124 w 175"/>
                  <a:gd name="T13" fmla="*/ 279 h 411"/>
                  <a:gd name="T14" fmla="*/ 132 w 175"/>
                  <a:gd name="T15" fmla="*/ 300 h 411"/>
                  <a:gd name="T16" fmla="*/ 129 w 175"/>
                  <a:gd name="T17" fmla="*/ 303 h 411"/>
                  <a:gd name="T18" fmla="*/ 132 w 175"/>
                  <a:gd name="T19" fmla="*/ 300 h 411"/>
                  <a:gd name="T20" fmla="*/ 165 w 175"/>
                  <a:gd name="T21" fmla="*/ 411 h 411"/>
                  <a:gd name="T22" fmla="*/ 175 w 175"/>
                  <a:gd name="T23" fmla="*/ 409 h 411"/>
                  <a:gd name="T24" fmla="*/ 151 w 175"/>
                  <a:gd name="T25" fmla="*/ 333 h 411"/>
                  <a:gd name="T26" fmla="*/ 127 w 175"/>
                  <a:gd name="T27" fmla="*/ 260 h 411"/>
                  <a:gd name="T28" fmla="*/ 99 w 175"/>
                  <a:gd name="T29" fmla="*/ 187 h 411"/>
                  <a:gd name="T30" fmla="*/ 69 w 175"/>
                  <a:gd name="T31" fmla="*/ 117 h 411"/>
                  <a:gd name="T32" fmla="*/ 40 w 175"/>
                  <a:gd name="T33" fmla="*/ 56 h 411"/>
                  <a:gd name="T34" fmla="*/ 10 w 175"/>
                  <a:gd name="T35" fmla="*/ 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11">
                    <a:moveTo>
                      <a:pt x="10" y="0"/>
                    </a:moveTo>
                    <a:lnTo>
                      <a:pt x="0" y="2"/>
                    </a:lnTo>
                    <a:lnTo>
                      <a:pt x="31" y="68"/>
                    </a:lnTo>
                    <a:lnTo>
                      <a:pt x="62" y="124"/>
                    </a:lnTo>
                    <a:lnTo>
                      <a:pt x="86" y="176"/>
                    </a:lnTo>
                    <a:lnTo>
                      <a:pt x="102" y="219"/>
                    </a:lnTo>
                    <a:lnTo>
                      <a:pt x="124" y="279"/>
                    </a:lnTo>
                    <a:lnTo>
                      <a:pt x="132" y="300"/>
                    </a:lnTo>
                    <a:lnTo>
                      <a:pt x="129" y="303"/>
                    </a:lnTo>
                    <a:lnTo>
                      <a:pt x="132" y="300"/>
                    </a:lnTo>
                    <a:lnTo>
                      <a:pt x="165" y="411"/>
                    </a:lnTo>
                    <a:lnTo>
                      <a:pt x="175" y="409"/>
                    </a:lnTo>
                    <a:lnTo>
                      <a:pt x="151" y="333"/>
                    </a:lnTo>
                    <a:lnTo>
                      <a:pt x="127" y="260"/>
                    </a:lnTo>
                    <a:lnTo>
                      <a:pt x="99" y="187"/>
                    </a:lnTo>
                    <a:lnTo>
                      <a:pt x="69" y="117"/>
                    </a:lnTo>
                    <a:lnTo>
                      <a:pt x="40" y="56"/>
                    </a:lnTo>
                    <a:lnTo>
                      <a:pt x="10"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Freeform 790"/>
              <p:cNvSpPr>
                <a:spLocks/>
              </p:cNvSpPr>
              <p:nvPr/>
            </p:nvSpPr>
            <p:spPr bwMode="auto">
              <a:xfrm>
                <a:off x="3381" y="2221"/>
                <a:ext cx="14" cy="27"/>
              </a:xfrm>
              <a:custGeom>
                <a:avLst/>
                <a:gdLst>
                  <a:gd name="T0" fmla="*/ 0 w 223"/>
                  <a:gd name="T1" fmla="*/ 0 h 422"/>
                  <a:gd name="T2" fmla="*/ 63 w 223"/>
                  <a:gd name="T3" fmla="*/ 100 h 422"/>
                  <a:gd name="T4" fmla="*/ 119 w 223"/>
                  <a:gd name="T5" fmla="*/ 206 h 422"/>
                  <a:gd name="T6" fmla="*/ 173 w 223"/>
                  <a:gd name="T7" fmla="*/ 312 h 422"/>
                  <a:gd name="T8" fmla="*/ 223 w 223"/>
                  <a:gd name="T9" fmla="*/ 422 h 422"/>
                  <a:gd name="T10" fmla="*/ 198 w 223"/>
                  <a:gd name="T11" fmla="*/ 366 h 422"/>
                  <a:gd name="T12" fmla="*/ 176 w 223"/>
                  <a:gd name="T13" fmla="*/ 312 h 422"/>
                  <a:gd name="T14" fmla="*/ 150 w 223"/>
                  <a:gd name="T15" fmla="*/ 256 h 422"/>
                  <a:gd name="T16" fmla="*/ 122 w 223"/>
                  <a:gd name="T17" fmla="*/ 206 h 422"/>
                  <a:gd name="T18" fmla="*/ 63 w 223"/>
                  <a:gd name="T19" fmla="*/ 100 h 422"/>
                  <a:gd name="T20" fmla="*/ 0 w 223"/>
                  <a:gd name="T21"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22">
                    <a:moveTo>
                      <a:pt x="0" y="0"/>
                    </a:moveTo>
                    <a:lnTo>
                      <a:pt x="63" y="100"/>
                    </a:lnTo>
                    <a:lnTo>
                      <a:pt x="119" y="206"/>
                    </a:lnTo>
                    <a:lnTo>
                      <a:pt x="173" y="312"/>
                    </a:lnTo>
                    <a:lnTo>
                      <a:pt x="223" y="422"/>
                    </a:lnTo>
                    <a:lnTo>
                      <a:pt x="198" y="366"/>
                    </a:lnTo>
                    <a:lnTo>
                      <a:pt x="176" y="312"/>
                    </a:lnTo>
                    <a:lnTo>
                      <a:pt x="150" y="256"/>
                    </a:lnTo>
                    <a:lnTo>
                      <a:pt x="122" y="206"/>
                    </a:lnTo>
                    <a:lnTo>
                      <a:pt x="63" y="100"/>
                    </a:lnTo>
                    <a:lnTo>
                      <a:pt x="0"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Freeform 791"/>
              <p:cNvSpPr>
                <a:spLocks noEditPoints="1"/>
              </p:cNvSpPr>
              <p:nvPr/>
            </p:nvSpPr>
            <p:spPr bwMode="auto">
              <a:xfrm>
                <a:off x="3377" y="2223"/>
                <a:ext cx="20" cy="38"/>
              </a:xfrm>
              <a:custGeom>
                <a:avLst/>
                <a:gdLst>
                  <a:gd name="T0" fmla="*/ 312 w 315"/>
                  <a:gd name="T1" fmla="*/ 507 h 621"/>
                  <a:gd name="T2" fmla="*/ 296 w 315"/>
                  <a:gd name="T3" fmla="*/ 534 h 621"/>
                  <a:gd name="T4" fmla="*/ 274 w 315"/>
                  <a:gd name="T5" fmla="*/ 561 h 621"/>
                  <a:gd name="T6" fmla="*/ 249 w 315"/>
                  <a:gd name="T7" fmla="*/ 586 h 621"/>
                  <a:gd name="T8" fmla="*/ 220 w 315"/>
                  <a:gd name="T9" fmla="*/ 612 h 621"/>
                  <a:gd name="T10" fmla="*/ 225 w 315"/>
                  <a:gd name="T11" fmla="*/ 621 h 621"/>
                  <a:gd name="T12" fmla="*/ 253 w 315"/>
                  <a:gd name="T13" fmla="*/ 596 h 621"/>
                  <a:gd name="T14" fmla="*/ 277 w 315"/>
                  <a:gd name="T15" fmla="*/ 569 h 621"/>
                  <a:gd name="T16" fmla="*/ 298 w 315"/>
                  <a:gd name="T17" fmla="*/ 542 h 621"/>
                  <a:gd name="T18" fmla="*/ 315 w 315"/>
                  <a:gd name="T19" fmla="*/ 518 h 621"/>
                  <a:gd name="T20" fmla="*/ 312 w 315"/>
                  <a:gd name="T21" fmla="*/ 507 h 621"/>
                  <a:gd name="T22" fmla="*/ 57 w 315"/>
                  <a:gd name="T23" fmla="*/ 0 h 621"/>
                  <a:gd name="T24" fmla="*/ 49 w 315"/>
                  <a:gd name="T25" fmla="*/ 38 h 621"/>
                  <a:gd name="T26" fmla="*/ 35 w 315"/>
                  <a:gd name="T27" fmla="*/ 80 h 621"/>
                  <a:gd name="T28" fmla="*/ 19 w 315"/>
                  <a:gd name="T29" fmla="*/ 117 h 621"/>
                  <a:gd name="T30" fmla="*/ 0 w 315"/>
                  <a:gd name="T31" fmla="*/ 155 h 621"/>
                  <a:gd name="T32" fmla="*/ 3 w 315"/>
                  <a:gd name="T33" fmla="*/ 163 h 621"/>
                  <a:gd name="T34" fmla="*/ 25 w 315"/>
                  <a:gd name="T35" fmla="*/ 125 h 621"/>
                  <a:gd name="T36" fmla="*/ 41 w 315"/>
                  <a:gd name="T37" fmla="*/ 87 h 621"/>
                  <a:gd name="T38" fmla="*/ 54 w 315"/>
                  <a:gd name="T39" fmla="*/ 49 h 621"/>
                  <a:gd name="T40" fmla="*/ 63 w 315"/>
                  <a:gd name="T41" fmla="*/ 9 h 621"/>
                  <a:gd name="T42" fmla="*/ 57 w 315"/>
                  <a:gd name="T43"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5" h="621">
                    <a:moveTo>
                      <a:pt x="312" y="507"/>
                    </a:moveTo>
                    <a:lnTo>
                      <a:pt x="296" y="534"/>
                    </a:lnTo>
                    <a:lnTo>
                      <a:pt x="274" y="561"/>
                    </a:lnTo>
                    <a:lnTo>
                      <a:pt x="249" y="586"/>
                    </a:lnTo>
                    <a:lnTo>
                      <a:pt x="220" y="612"/>
                    </a:lnTo>
                    <a:lnTo>
                      <a:pt x="225" y="621"/>
                    </a:lnTo>
                    <a:lnTo>
                      <a:pt x="253" y="596"/>
                    </a:lnTo>
                    <a:lnTo>
                      <a:pt x="277" y="569"/>
                    </a:lnTo>
                    <a:lnTo>
                      <a:pt x="298" y="542"/>
                    </a:lnTo>
                    <a:lnTo>
                      <a:pt x="315" y="518"/>
                    </a:lnTo>
                    <a:lnTo>
                      <a:pt x="312" y="507"/>
                    </a:lnTo>
                    <a:close/>
                    <a:moveTo>
                      <a:pt x="57" y="0"/>
                    </a:moveTo>
                    <a:lnTo>
                      <a:pt x="49" y="38"/>
                    </a:lnTo>
                    <a:lnTo>
                      <a:pt x="35" y="80"/>
                    </a:lnTo>
                    <a:lnTo>
                      <a:pt x="19" y="117"/>
                    </a:lnTo>
                    <a:lnTo>
                      <a:pt x="0" y="155"/>
                    </a:lnTo>
                    <a:lnTo>
                      <a:pt x="3" y="163"/>
                    </a:lnTo>
                    <a:lnTo>
                      <a:pt x="25" y="125"/>
                    </a:lnTo>
                    <a:lnTo>
                      <a:pt x="41" y="87"/>
                    </a:lnTo>
                    <a:lnTo>
                      <a:pt x="54" y="49"/>
                    </a:lnTo>
                    <a:lnTo>
                      <a:pt x="63" y="9"/>
                    </a:lnTo>
                    <a:lnTo>
                      <a:pt x="5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Freeform 792"/>
              <p:cNvSpPr>
                <a:spLocks noEditPoints="1"/>
              </p:cNvSpPr>
              <p:nvPr/>
            </p:nvSpPr>
            <p:spPr bwMode="auto">
              <a:xfrm>
                <a:off x="3362" y="2221"/>
                <a:ext cx="35" cy="48"/>
              </a:xfrm>
              <a:custGeom>
                <a:avLst/>
                <a:gdLst>
                  <a:gd name="T0" fmla="*/ 2 w 561"/>
                  <a:gd name="T1" fmla="*/ 341 h 764"/>
                  <a:gd name="T2" fmla="*/ 0 w 561"/>
                  <a:gd name="T3" fmla="*/ 341 h 764"/>
                  <a:gd name="T4" fmla="*/ 0 w 561"/>
                  <a:gd name="T5" fmla="*/ 346 h 764"/>
                  <a:gd name="T6" fmla="*/ 35 w 561"/>
                  <a:gd name="T7" fmla="*/ 412 h 764"/>
                  <a:gd name="T8" fmla="*/ 65 w 561"/>
                  <a:gd name="T9" fmla="*/ 468 h 764"/>
                  <a:gd name="T10" fmla="*/ 86 w 561"/>
                  <a:gd name="T11" fmla="*/ 520 h 764"/>
                  <a:gd name="T12" fmla="*/ 105 w 561"/>
                  <a:gd name="T13" fmla="*/ 563 h 764"/>
                  <a:gd name="T14" fmla="*/ 129 w 561"/>
                  <a:gd name="T15" fmla="*/ 626 h 764"/>
                  <a:gd name="T16" fmla="*/ 135 w 561"/>
                  <a:gd name="T17" fmla="*/ 647 h 764"/>
                  <a:gd name="T18" fmla="*/ 167 w 561"/>
                  <a:gd name="T19" fmla="*/ 760 h 764"/>
                  <a:gd name="T20" fmla="*/ 173 w 561"/>
                  <a:gd name="T21" fmla="*/ 764 h 764"/>
                  <a:gd name="T22" fmla="*/ 140 w 561"/>
                  <a:gd name="T23" fmla="*/ 647 h 764"/>
                  <a:gd name="T24" fmla="*/ 132 w 561"/>
                  <a:gd name="T25" fmla="*/ 623 h 764"/>
                  <a:gd name="T26" fmla="*/ 108 w 561"/>
                  <a:gd name="T27" fmla="*/ 560 h 764"/>
                  <a:gd name="T28" fmla="*/ 91 w 561"/>
                  <a:gd name="T29" fmla="*/ 517 h 764"/>
                  <a:gd name="T30" fmla="*/ 67 w 561"/>
                  <a:gd name="T31" fmla="*/ 466 h 764"/>
                  <a:gd name="T32" fmla="*/ 37 w 561"/>
                  <a:gd name="T33" fmla="*/ 407 h 764"/>
                  <a:gd name="T34" fmla="*/ 2 w 561"/>
                  <a:gd name="T35" fmla="*/ 341 h 764"/>
                  <a:gd name="T36" fmla="*/ 295 w 561"/>
                  <a:gd name="T37" fmla="*/ 9 h 764"/>
                  <a:gd name="T38" fmla="*/ 298 w 561"/>
                  <a:gd name="T39" fmla="*/ 5 h 764"/>
                  <a:gd name="T40" fmla="*/ 295 w 561"/>
                  <a:gd name="T41" fmla="*/ 9 h 764"/>
                  <a:gd name="T42" fmla="*/ 298 w 561"/>
                  <a:gd name="T43" fmla="*/ 0 h 764"/>
                  <a:gd name="T44" fmla="*/ 295 w 561"/>
                  <a:gd name="T45" fmla="*/ 5 h 764"/>
                  <a:gd name="T46" fmla="*/ 292 w 561"/>
                  <a:gd name="T47" fmla="*/ 21 h 764"/>
                  <a:gd name="T48" fmla="*/ 298 w 561"/>
                  <a:gd name="T49" fmla="*/ 30 h 764"/>
                  <a:gd name="T50" fmla="*/ 300 w 561"/>
                  <a:gd name="T51" fmla="*/ 16 h 764"/>
                  <a:gd name="T52" fmla="*/ 338 w 561"/>
                  <a:gd name="T53" fmla="*/ 73 h 764"/>
                  <a:gd name="T54" fmla="*/ 371 w 561"/>
                  <a:gd name="T55" fmla="*/ 130 h 764"/>
                  <a:gd name="T56" fmla="*/ 406 w 561"/>
                  <a:gd name="T57" fmla="*/ 186 h 764"/>
                  <a:gd name="T58" fmla="*/ 436 w 561"/>
                  <a:gd name="T59" fmla="*/ 247 h 764"/>
                  <a:gd name="T60" fmla="*/ 465 w 561"/>
                  <a:gd name="T61" fmla="*/ 306 h 764"/>
                  <a:gd name="T62" fmla="*/ 493 w 561"/>
                  <a:gd name="T63" fmla="*/ 369 h 764"/>
                  <a:gd name="T64" fmla="*/ 517 w 561"/>
                  <a:gd name="T65" fmla="*/ 430 h 764"/>
                  <a:gd name="T66" fmla="*/ 542 w 561"/>
                  <a:gd name="T67" fmla="*/ 492 h 764"/>
                  <a:gd name="T68" fmla="*/ 550 w 561"/>
                  <a:gd name="T69" fmla="*/ 520 h 764"/>
                  <a:gd name="T70" fmla="*/ 547 w 561"/>
                  <a:gd name="T71" fmla="*/ 528 h 764"/>
                  <a:gd name="T72" fmla="*/ 550 w 561"/>
                  <a:gd name="T73" fmla="*/ 539 h 764"/>
                  <a:gd name="T74" fmla="*/ 557 w 561"/>
                  <a:gd name="T75" fmla="*/ 522 h 764"/>
                  <a:gd name="T76" fmla="*/ 561 w 561"/>
                  <a:gd name="T77" fmla="*/ 520 h 764"/>
                  <a:gd name="T78" fmla="*/ 550 w 561"/>
                  <a:gd name="T79" fmla="*/ 490 h 764"/>
                  <a:gd name="T80" fmla="*/ 526 w 561"/>
                  <a:gd name="T81" fmla="*/ 425 h 764"/>
                  <a:gd name="T82" fmla="*/ 476 w 561"/>
                  <a:gd name="T83" fmla="*/ 315 h 764"/>
                  <a:gd name="T84" fmla="*/ 422 w 561"/>
                  <a:gd name="T85" fmla="*/ 209 h 764"/>
                  <a:gd name="T86" fmla="*/ 366 w 561"/>
                  <a:gd name="T87" fmla="*/ 103 h 764"/>
                  <a:gd name="T88" fmla="*/ 303 w 561"/>
                  <a:gd name="T89" fmla="*/ 3 h 764"/>
                  <a:gd name="T90" fmla="*/ 298 w 561"/>
                  <a:gd name="T91" fmla="*/ 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1" h="764">
                    <a:moveTo>
                      <a:pt x="2" y="341"/>
                    </a:moveTo>
                    <a:lnTo>
                      <a:pt x="0" y="341"/>
                    </a:lnTo>
                    <a:lnTo>
                      <a:pt x="0" y="346"/>
                    </a:lnTo>
                    <a:lnTo>
                      <a:pt x="35" y="412"/>
                    </a:lnTo>
                    <a:lnTo>
                      <a:pt x="65" y="468"/>
                    </a:lnTo>
                    <a:lnTo>
                      <a:pt x="86" y="520"/>
                    </a:lnTo>
                    <a:lnTo>
                      <a:pt x="105" y="563"/>
                    </a:lnTo>
                    <a:lnTo>
                      <a:pt x="129" y="626"/>
                    </a:lnTo>
                    <a:lnTo>
                      <a:pt x="135" y="647"/>
                    </a:lnTo>
                    <a:lnTo>
                      <a:pt x="167" y="760"/>
                    </a:lnTo>
                    <a:lnTo>
                      <a:pt x="173" y="764"/>
                    </a:lnTo>
                    <a:lnTo>
                      <a:pt x="140" y="647"/>
                    </a:lnTo>
                    <a:lnTo>
                      <a:pt x="132" y="623"/>
                    </a:lnTo>
                    <a:lnTo>
                      <a:pt x="108" y="560"/>
                    </a:lnTo>
                    <a:lnTo>
                      <a:pt x="91" y="517"/>
                    </a:lnTo>
                    <a:lnTo>
                      <a:pt x="67" y="466"/>
                    </a:lnTo>
                    <a:lnTo>
                      <a:pt x="37" y="407"/>
                    </a:lnTo>
                    <a:lnTo>
                      <a:pt x="2" y="341"/>
                    </a:lnTo>
                    <a:close/>
                    <a:moveTo>
                      <a:pt x="295" y="9"/>
                    </a:moveTo>
                    <a:lnTo>
                      <a:pt x="298" y="5"/>
                    </a:lnTo>
                    <a:lnTo>
                      <a:pt x="295" y="9"/>
                    </a:lnTo>
                    <a:close/>
                    <a:moveTo>
                      <a:pt x="298" y="0"/>
                    </a:moveTo>
                    <a:lnTo>
                      <a:pt x="295" y="5"/>
                    </a:lnTo>
                    <a:lnTo>
                      <a:pt x="292" y="21"/>
                    </a:lnTo>
                    <a:lnTo>
                      <a:pt x="298" y="30"/>
                    </a:lnTo>
                    <a:lnTo>
                      <a:pt x="300" y="16"/>
                    </a:lnTo>
                    <a:lnTo>
                      <a:pt x="338" y="73"/>
                    </a:lnTo>
                    <a:lnTo>
                      <a:pt x="371" y="130"/>
                    </a:lnTo>
                    <a:lnTo>
                      <a:pt x="406" y="186"/>
                    </a:lnTo>
                    <a:lnTo>
                      <a:pt x="436" y="247"/>
                    </a:lnTo>
                    <a:lnTo>
                      <a:pt x="465" y="306"/>
                    </a:lnTo>
                    <a:lnTo>
                      <a:pt x="493" y="369"/>
                    </a:lnTo>
                    <a:lnTo>
                      <a:pt x="517" y="430"/>
                    </a:lnTo>
                    <a:lnTo>
                      <a:pt x="542" y="492"/>
                    </a:lnTo>
                    <a:lnTo>
                      <a:pt x="550" y="520"/>
                    </a:lnTo>
                    <a:lnTo>
                      <a:pt x="547" y="528"/>
                    </a:lnTo>
                    <a:lnTo>
                      <a:pt x="550" y="539"/>
                    </a:lnTo>
                    <a:lnTo>
                      <a:pt x="557" y="522"/>
                    </a:lnTo>
                    <a:lnTo>
                      <a:pt x="561" y="520"/>
                    </a:lnTo>
                    <a:lnTo>
                      <a:pt x="550" y="490"/>
                    </a:lnTo>
                    <a:lnTo>
                      <a:pt x="526" y="425"/>
                    </a:lnTo>
                    <a:lnTo>
                      <a:pt x="476" y="315"/>
                    </a:lnTo>
                    <a:lnTo>
                      <a:pt x="422" y="209"/>
                    </a:lnTo>
                    <a:lnTo>
                      <a:pt x="366" y="103"/>
                    </a:lnTo>
                    <a:lnTo>
                      <a:pt x="303" y="3"/>
                    </a:lnTo>
                    <a:lnTo>
                      <a:pt x="29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Freeform 793"/>
              <p:cNvSpPr>
                <a:spLocks noEditPoints="1"/>
              </p:cNvSpPr>
              <p:nvPr/>
            </p:nvSpPr>
            <p:spPr bwMode="auto">
              <a:xfrm>
                <a:off x="3363" y="2232"/>
                <a:ext cx="28" cy="37"/>
              </a:xfrm>
              <a:custGeom>
                <a:avLst/>
                <a:gdLst>
                  <a:gd name="T0" fmla="*/ 439 w 444"/>
                  <a:gd name="T1" fmla="*/ 457 h 584"/>
                  <a:gd name="T2" fmla="*/ 414 w 444"/>
                  <a:gd name="T3" fmla="*/ 476 h 584"/>
                  <a:gd name="T4" fmla="*/ 390 w 444"/>
                  <a:gd name="T5" fmla="*/ 492 h 584"/>
                  <a:gd name="T6" fmla="*/ 360 w 444"/>
                  <a:gd name="T7" fmla="*/ 509 h 584"/>
                  <a:gd name="T8" fmla="*/ 327 w 444"/>
                  <a:gd name="T9" fmla="*/ 525 h 584"/>
                  <a:gd name="T10" fmla="*/ 292 w 444"/>
                  <a:gd name="T11" fmla="*/ 541 h 584"/>
                  <a:gd name="T12" fmla="*/ 254 w 444"/>
                  <a:gd name="T13" fmla="*/ 555 h 584"/>
                  <a:gd name="T14" fmla="*/ 214 w 444"/>
                  <a:gd name="T15" fmla="*/ 565 h 584"/>
                  <a:gd name="T16" fmla="*/ 170 w 444"/>
                  <a:gd name="T17" fmla="*/ 577 h 584"/>
                  <a:gd name="T18" fmla="*/ 173 w 444"/>
                  <a:gd name="T19" fmla="*/ 584 h 584"/>
                  <a:gd name="T20" fmla="*/ 216 w 444"/>
                  <a:gd name="T21" fmla="*/ 574 h 584"/>
                  <a:gd name="T22" fmla="*/ 257 w 444"/>
                  <a:gd name="T23" fmla="*/ 563 h 584"/>
                  <a:gd name="T24" fmla="*/ 296 w 444"/>
                  <a:gd name="T25" fmla="*/ 549 h 584"/>
                  <a:gd name="T26" fmla="*/ 331 w 444"/>
                  <a:gd name="T27" fmla="*/ 534 h 584"/>
                  <a:gd name="T28" fmla="*/ 362 w 444"/>
                  <a:gd name="T29" fmla="*/ 517 h 584"/>
                  <a:gd name="T30" fmla="*/ 393 w 444"/>
                  <a:gd name="T31" fmla="*/ 501 h 584"/>
                  <a:gd name="T32" fmla="*/ 420 w 444"/>
                  <a:gd name="T33" fmla="*/ 485 h 584"/>
                  <a:gd name="T34" fmla="*/ 444 w 444"/>
                  <a:gd name="T35" fmla="*/ 466 h 584"/>
                  <a:gd name="T36" fmla="*/ 439 w 444"/>
                  <a:gd name="T37" fmla="*/ 457 h 584"/>
                  <a:gd name="T38" fmla="*/ 219 w 444"/>
                  <a:gd name="T39" fmla="*/ 0 h 584"/>
                  <a:gd name="T40" fmla="*/ 200 w 444"/>
                  <a:gd name="T41" fmla="*/ 27 h 584"/>
                  <a:gd name="T42" fmla="*/ 181 w 444"/>
                  <a:gd name="T43" fmla="*/ 52 h 584"/>
                  <a:gd name="T44" fmla="*/ 160 w 444"/>
                  <a:gd name="T45" fmla="*/ 73 h 584"/>
                  <a:gd name="T46" fmla="*/ 132 w 444"/>
                  <a:gd name="T47" fmla="*/ 95 h 584"/>
                  <a:gd name="T48" fmla="*/ 106 w 444"/>
                  <a:gd name="T49" fmla="*/ 114 h 584"/>
                  <a:gd name="T50" fmla="*/ 73 w 444"/>
                  <a:gd name="T51" fmla="*/ 132 h 584"/>
                  <a:gd name="T52" fmla="*/ 38 w 444"/>
                  <a:gd name="T53" fmla="*/ 149 h 584"/>
                  <a:gd name="T54" fmla="*/ 0 w 444"/>
                  <a:gd name="T55" fmla="*/ 160 h 584"/>
                  <a:gd name="T56" fmla="*/ 5 w 444"/>
                  <a:gd name="T57" fmla="*/ 168 h 584"/>
                  <a:gd name="T58" fmla="*/ 43 w 444"/>
                  <a:gd name="T59" fmla="*/ 154 h 584"/>
                  <a:gd name="T60" fmla="*/ 78 w 444"/>
                  <a:gd name="T61" fmla="*/ 141 h 584"/>
                  <a:gd name="T62" fmla="*/ 108 w 444"/>
                  <a:gd name="T63" fmla="*/ 122 h 584"/>
                  <a:gd name="T64" fmla="*/ 138 w 444"/>
                  <a:gd name="T65" fmla="*/ 103 h 584"/>
                  <a:gd name="T66" fmla="*/ 162 w 444"/>
                  <a:gd name="T67" fmla="*/ 81 h 584"/>
                  <a:gd name="T68" fmla="*/ 186 w 444"/>
                  <a:gd name="T69" fmla="*/ 59 h 584"/>
                  <a:gd name="T70" fmla="*/ 205 w 444"/>
                  <a:gd name="T71" fmla="*/ 35 h 584"/>
                  <a:gd name="T72" fmla="*/ 222 w 444"/>
                  <a:gd name="T73" fmla="*/ 8 h 584"/>
                  <a:gd name="T74" fmla="*/ 219 w 444"/>
                  <a:gd name="T75"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584">
                    <a:moveTo>
                      <a:pt x="439" y="457"/>
                    </a:moveTo>
                    <a:lnTo>
                      <a:pt x="414" y="476"/>
                    </a:lnTo>
                    <a:lnTo>
                      <a:pt x="390" y="492"/>
                    </a:lnTo>
                    <a:lnTo>
                      <a:pt x="360" y="509"/>
                    </a:lnTo>
                    <a:lnTo>
                      <a:pt x="327" y="525"/>
                    </a:lnTo>
                    <a:lnTo>
                      <a:pt x="292" y="541"/>
                    </a:lnTo>
                    <a:lnTo>
                      <a:pt x="254" y="555"/>
                    </a:lnTo>
                    <a:lnTo>
                      <a:pt x="214" y="565"/>
                    </a:lnTo>
                    <a:lnTo>
                      <a:pt x="170" y="577"/>
                    </a:lnTo>
                    <a:lnTo>
                      <a:pt x="173" y="584"/>
                    </a:lnTo>
                    <a:lnTo>
                      <a:pt x="216" y="574"/>
                    </a:lnTo>
                    <a:lnTo>
                      <a:pt x="257" y="563"/>
                    </a:lnTo>
                    <a:lnTo>
                      <a:pt x="296" y="549"/>
                    </a:lnTo>
                    <a:lnTo>
                      <a:pt x="331" y="534"/>
                    </a:lnTo>
                    <a:lnTo>
                      <a:pt x="362" y="517"/>
                    </a:lnTo>
                    <a:lnTo>
                      <a:pt x="393" y="501"/>
                    </a:lnTo>
                    <a:lnTo>
                      <a:pt x="420" y="485"/>
                    </a:lnTo>
                    <a:lnTo>
                      <a:pt x="444" y="466"/>
                    </a:lnTo>
                    <a:lnTo>
                      <a:pt x="439" y="457"/>
                    </a:lnTo>
                    <a:close/>
                    <a:moveTo>
                      <a:pt x="219" y="0"/>
                    </a:moveTo>
                    <a:lnTo>
                      <a:pt x="200" y="27"/>
                    </a:lnTo>
                    <a:lnTo>
                      <a:pt x="181" y="52"/>
                    </a:lnTo>
                    <a:lnTo>
                      <a:pt x="160" y="73"/>
                    </a:lnTo>
                    <a:lnTo>
                      <a:pt x="132" y="95"/>
                    </a:lnTo>
                    <a:lnTo>
                      <a:pt x="106" y="114"/>
                    </a:lnTo>
                    <a:lnTo>
                      <a:pt x="73" y="132"/>
                    </a:lnTo>
                    <a:lnTo>
                      <a:pt x="38" y="149"/>
                    </a:lnTo>
                    <a:lnTo>
                      <a:pt x="0" y="160"/>
                    </a:lnTo>
                    <a:lnTo>
                      <a:pt x="5" y="168"/>
                    </a:lnTo>
                    <a:lnTo>
                      <a:pt x="43" y="154"/>
                    </a:lnTo>
                    <a:lnTo>
                      <a:pt x="78" y="141"/>
                    </a:lnTo>
                    <a:lnTo>
                      <a:pt x="108" y="122"/>
                    </a:lnTo>
                    <a:lnTo>
                      <a:pt x="138" y="103"/>
                    </a:lnTo>
                    <a:lnTo>
                      <a:pt x="162" y="81"/>
                    </a:lnTo>
                    <a:lnTo>
                      <a:pt x="186" y="59"/>
                    </a:lnTo>
                    <a:lnTo>
                      <a:pt x="205" y="35"/>
                    </a:lnTo>
                    <a:lnTo>
                      <a:pt x="222" y="8"/>
                    </a:lnTo>
                    <a:lnTo>
                      <a:pt x="219"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Freeform 794"/>
              <p:cNvSpPr>
                <a:spLocks/>
              </p:cNvSpPr>
              <p:nvPr/>
            </p:nvSpPr>
            <p:spPr bwMode="auto">
              <a:xfrm>
                <a:off x="3363" y="2242"/>
                <a:ext cx="11" cy="27"/>
              </a:xfrm>
              <a:custGeom>
                <a:avLst/>
                <a:gdLst>
                  <a:gd name="T0" fmla="*/ 14 w 187"/>
                  <a:gd name="T1" fmla="*/ 0 h 428"/>
                  <a:gd name="T2" fmla="*/ 0 w 187"/>
                  <a:gd name="T3" fmla="*/ 5 h 428"/>
                  <a:gd name="T4" fmla="*/ 35 w 187"/>
                  <a:gd name="T5" fmla="*/ 71 h 428"/>
                  <a:gd name="T6" fmla="*/ 65 w 187"/>
                  <a:gd name="T7" fmla="*/ 130 h 428"/>
                  <a:gd name="T8" fmla="*/ 89 w 187"/>
                  <a:gd name="T9" fmla="*/ 181 h 428"/>
                  <a:gd name="T10" fmla="*/ 106 w 187"/>
                  <a:gd name="T11" fmla="*/ 224 h 428"/>
                  <a:gd name="T12" fmla="*/ 130 w 187"/>
                  <a:gd name="T13" fmla="*/ 287 h 428"/>
                  <a:gd name="T14" fmla="*/ 138 w 187"/>
                  <a:gd name="T15" fmla="*/ 311 h 428"/>
                  <a:gd name="T16" fmla="*/ 171 w 187"/>
                  <a:gd name="T17" fmla="*/ 428 h 428"/>
                  <a:gd name="T18" fmla="*/ 187 w 187"/>
                  <a:gd name="T19" fmla="*/ 424 h 428"/>
                  <a:gd name="T20" fmla="*/ 184 w 187"/>
                  <a:gd name="T21" fmla="*/ 417 h 428"/>
                  <a:gd name="T22" fmla="*/ 174 w 187"/>
                  <a:gd name="T23" fmla="*/ 419 h 428"/>
                  <a:gd name="T24" fmla="*/ 141 w 187"/>
                  <a:gd name="T25" fmla="*/ 308 h 428"/>
                  <a:gd name="T26" fmla="*/ 138 w 187"/>
                  <a:gd name="T27" fmla="*/ 311 h 428"/>
                  <a:gd name="T28" fmla="*/ 141 w 187"/>
                  <a:gd name="T29" fmla="*/ 308 h 428"/>
                  <a:gd name="T30" fmla="*/ 133 w 187"/>
                  <a:gd name="T31" fmla="*/ 287 h 428"/>
                  <a:gd name="T32" fmla="*/ 111 w 187"/>
                  <a:gd name="T33" fmla="*/ 227 h 428"/>
                  <a:gd name="T34" fmla="*/ 95 w 187"/>
                  <a:gd name="T35" fmla="*/ 184 h 428"/>
                  <a:gd name="T36" fmla="*/ 71 w 187"/>
                  <a:gd name="T37" fmla="*/ 132 h 428"/>
                  <a:gd name="T38" fmla="*/ 40 w 187"/>
                  <a:gd name="T39" fmla="*/ 76 h 428"/>
                  <a:gd name="T40" fmla="*/ 9 w 187"/>
                  <a:gd name="T41" fmla="*/ 10 h 428"/>
                  <a:gd name="T42" fmla="*/ 19 w 187"/>
                  <a:gd name="T43" fmla="*/ 8 h 428"/>
                  <a:gd name="T44" fmla="*/ 14 w 187"/>
                  <a:gd name="T4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7" h="428">
                    <a:moveTo>
                      <a:pt x="14" y="0"/>
                    </a:moveTo>
                    <a:lnTo>
                      <a:pt x="0" y="5"/>
                    </a:lnTo>
                    <a:lnTo>
                      <a:pt x="35" y="71"/>
                    </a:lnTo>
                    <a:lnTo>
                      <a:pt x="65" y="130"/>
                    </a:lnTo>
                    <a:lnTo>
                      <a:pt x="89" y="181"/>
                    </a:lnTo>
                    <a:lnTo>
                      <a:pt x="106" y="224"/>
                    </a:lnTo>
                    <a:lnTo>
                      <a:pt x="130" y="287"/>
                    </a:lnTo>
                    <a:lnTo>
                      <a:pt x="138" y="311"/>
                    </a:lnTo>
                    <a:lnTo>
                      <a:pt x="171" y="428"/>
                    </a:lnTo>
                    <a:lnTo>
                      <a:pt x="187" y="424"/>
                    </a:lnTo>
                    <a:lnTo>
                      <a:pt x="184" y="417"/>
                    </a:lnTo>
                    <a:lnTo>
                      <a:pt x="174" y="419"/>
                    </a:lnTo>
                    <a:lnTo>
                      <a:pt x="141" y="308"/>
                    </a:lnTo>
                    <a:lnTo>
                      <a:pt x="138" y="311"/>
                    </a:lnTo>
                    <a:lnTo>
                      <a:pt x="141" y="308"/>
                    </a:lnTo>
                    <a:lnTo>
                      <a:pt x="133" y="287"/>
                    </a:lnTo>
                    <a:lnTo>
                      <a:pt x="111" y="227"/>
                    </a:lnTo>
                    <a:lnTo>
                      <a:pt x="95" y="184"/>
                    </a:lnTo>
                    <a:lnTo>
                      <a:pt x="71" y="132"/>
                    </a:lnTo>
                    <a:lnTo>
                      <a:pt x="40" y="76"/>
                    </a:lnTo>
                    <a:lnTo>
                      <a:pt x="9" y="10"/>
                    </a:lnTo>
                    <a:lnTo>
                      <a:pt x="19" y="8"/>
                    </a:lnTo>
                    <a:lnTo>
                      <a:pt x="14"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Freeform 795"/>
              <p:cNvSpPr>
                <a:spLocks/>
              </p:cNvSpPr>
              <p:nvPr/>
            </p:nvSpPr>
            <p:spPr bwMode="auto">
              <a:xfrm>
                <a:off x="2603" y="2078"/>
                <a:ext cx="118" cy="49"/>
              </a:xfrm>
              <a:custGeom>
                <a:avLst/>
                <a:gdLst>
                  <a:gd name="T0" fmla="*/ 1051 w 1889"/>
                  <a:gd name="T1" fmla="*/ 0 h 786"/>
                  <a:gd name="T2" fmla="*/ 981 w 1889"/>
                  <a:gd name="T3" fmla="*/ 0 h 786"/>
                  <a:gd name="T4" fmla="*/ 913 w 1889"/>
                  <a:gd name="T5" fmla="*/ 7 h 786"/>
                  <a:gd name="T6" fmla="*/ 842 w 1889"/>
                  <a:gd name="T7" fmla="*/ 14 h 786"/>
                  <a:gd name="T8" fmla="*/ 772 w 1889"/>
                  <a:gd name="T9" fmla="*/ 26 h 786"/>
                  <a:gd name="T10" fmla="*/ 705 w 1889"/>
                  <a:gd name="T11" fmla="*/ 39 h 786"/>
                  <a:gd name="T12" fmla="*/ 634 w 1889"/>
                  <a:gd name="T13" fmla="*/ 58 h 786"/>
                  <a:gd name="T14" fmla="*/ 564 w 1889"/>
                  <a:gd name="T15" fmla="*/ 80 h 786"/>
                  <a:gd name="T16" fmla="*/ 496 w 1889"/>
                  <a:gd name="T17" fmla="*/ 106 h 786"/>
                  <a:gd name="T18" fmla="*/ 428 w 1889"/>
                  <a:gd name="T19" fmla="*/ 139 h 786"/>
                  <a:gd name="T20" fmla="*/ 363 w 1889"/>
                  <a:gd name="T21" fmla="*/ 174 h 786"/>
                  <a:gd name="T22" fmla="*/ 298 w 1889"/>
                  <a:gd name="T23" fmla="*/ 217 h 786"/>
                  <a:gd name="T24" fmla="*/ 233 w 1889"/>
                  <a:gd name="T25" fmla="*/ 263 h 786"/>
                  <a:gd name="T26" fmla="*/ 170 w 1889"/>
                  <a:gd name="T27" fmla="*/ 318 h 786"/>
                  <a:gd name="T28" fmla="*/ 111 w 1889"/>
                  <a:gd name="T29" fmla="*/ 377 h 786"/>
                  <a:gd name="T30" fmla="*/ 54 w 1889"/>
                  <a:gd name="T31" fmla="*/ 442 h 786"/>
                  <a:gd name="T32" fmla="*/ 0 w 1889"/>
                  <a:gd name="T33" fmla="*/ 513 h 786"/>
                  <a:gd name="T34" fmla="*/ 68 w 1889"/>
                  <a:gd name="T35" fmla="*/ 588 h 786"/>
                  <a:gd name="T36" fmla="*/ 138 w 1889"/>
                  <a:gd name="T37" fmla="*/ 659 h 786"/>
                  <a:gd name="T38" fmla="*/ 203 w 1889"/>
                  <a:gd name="T39" fmla="*/ 727 h 786"/>
                  <a:gd name="T40" fmla="*/ 268 w 1889"/>
                  <a:gd name="T41" fmla="*/ 786 h 786"/>
                  <a:gd name="T42" fmla="*/ 285 w 1889"/>
                  <a:gd name="T43" fmla="*/ 756 h 786"/>
                  <a:gd name="T44" fmla="*/ 309 w 1889"/>
                  <a:gd name="T45" fmla="*/ 722 h 786"/>
                  <a:gd name="T46" fmla="*/ 336 w 1889"/>
                  <a:gd name="T47" fmla="*/ 678 h 786"/>
                  <a:gd name="T48" fmla="*/ 374 w 1889"/>
                  <a:gd name="T49" fmla="*/ 629 h 786"/>
                  <a:gd name="T50" fmla="*/ 417 w 1889"/>
                  <a:gd name="T51" fmla="*/ 578 h 786"/>
                  <a:gd name="T52" fmla="*/ 468 w 1889"/>
                  <a:gd name="T53" fmla="*/ 520 h 786"/>
                  <a:gd name="T54" fmla="*/ 525 w 1889"/>
                  <a:gd name="T55" fmla="*/ 466 h 786"/>
                  <a:gd name="T56" fmla="*/ 593 w 1889"/>
                  <a:gd name="T57" fmla="*/ 410 h 786"/>
                  <a:gd name="T58" fmla="*/ 631 w 1889"/>
                  <a:gd name="T59" fmla="*/ 383 h 786"/>
                  <a:gd name="T60" fmla="*/ 670 w 1889"/>
                  <a:gd name="T61" fmla="*/ 358 h 786"/>
                  <a:gd name="T62" fmla="*/ 713 w 1889"/>
                  <a:gd name="T63" fmla="*/ 331 h 786"/>
                  <a:gd name="T64" fmla="*/ 756 w 1889"/>
                  <a:gd name="T65" fmla="*/ 306 h 786"/>
                  <a:gd name="T66" fmla="*/ 802 w 1889"/>
                  <a:gd name="T67" fmla="*/ 282 h 786"/>
                  <a:gd name="T68" fmla="*/ 851 w 1889"/>
                  <a:gd name="T69" fmla="*/ 261 h 786"/>
                  <a:gd name="T70" fmla="*/ 902 w 1889"/>
                  <a:gd name="T71" fmla="*/ 239 h 786"/>
                  <a:gd name="T72" fmla="*/ 954 w 1889"/>
                  <a:gd name="T73" fmla="*/ 217 h 786"/>
                  <a:gd name="T74" fmla="*/ 1011 w 1889"/>
                  <a:gd name="T75" fmla="*/ 202 h 786"/>
                  <a:gd name="T76" fmla="*/ 1070 w 1889"/>
                  <a:gd name="T77" fmla="*/ 185 h 786"/>
                  <a:gd name="T78" fmla="*/ 1130 w 1889"/>
                  <a:gd name="T79" fmla="*/ 172 h 786"/>
                  <a:gd name="T80" fmla="*/ 1195 w 1889"/>
                  <a:gd name="T81" fmla="*/ 158 h 786"/>
                  <a:gd name="T82" fmla="*/ 1260 w 1889"/>
                  <a:gd name="T83" fmla="*/ 150 h 786"/>
                  <a:gd name="T84" fmla="*/ 1330 w 1889"/>
                  <a:gd name="T85" fmla="*/ 141 h 786"/>
                  <a:gd name="T86" fmla="*/ 1401 w 1889"/>
                  <a:gd name="T87" fmla="*/ 136 h 786"/>
                  <a:gd name="T88" fmla="*/ 1476 w 1889"/>
                  <a:gd name="T89" fmla="*/ 136 h 786"/>
                  <a:gd name="T90" fmla="*/ 1575 w 1889"/>
                  <a:gd name="T91" fmla="*/ 139 h 786"/>
                  <a:gd name="T92" fmla="*/ 1675 w 1889"/>
                  <a:gd name="T93" fmla="*/ 144 h 786"/>
                  <a:gd name="T94" fmla="*/ 1781 w 1889"/>
                  <a:gd name="T95" fmla="*/ 158 h 786"/>
                  <a:gd name="T96" fmla="*/ 1889 w 1889"/>
                  <a:gd name="T97" fmla="*/ 177 h 786"/>
                  <a:gd name="T98" fmla="*/ 1850 w 1889"/>
                  <a:gd name="T99" fmla="*/ 160 h 786"/>
                  <a:gd name="T100" fmla="*/ 1770 w 1889"/>
                  <a:gd name="T101" fmla="*/ 131 h 786"/>
                  <a:gd name="T102" fmla="*/ 1661 w 1889"/>
                  <a:gd name="T103" fmla="*/ 96 h 786"/>
                  <a:gd name="T104" fmla="*/ 1599 w 1889"/>
                  <a:gd name="T105" fmla="*/ 77 h 786"/>
                  <a:gd name="T106" fmla="*/ 1531 w 1889"/>
                  <a:gd name="T107" fmla="*/ 61 h 786"/>
                  <a:gd name="T108" fmla="*/ 1460 w 1889"/>
                  <a:gd name="T109" fmla="*/ 44 h 786"/>
                  <a:gd name="T110" fmla="*/ 1385 w 1889"/>
                  <a:gd name="T111" fmla="*/ 31 h 786"/>
                  <a:gd name="T112" fmla="*/ 1306 w 1889"/>
                  <a:gd name="T113" fmla="*/ 17 h 786"/>
                  <a:gd name="T114" fmla="*/ 1222 w 1889"/>
                  <a:gd name="T115" fmla="*/ 9 h 786"/>
                  <a:gd name="T116" fmla="*/ 1138 w 1889"/>
                  <a:gd name="T117" fmla="*/ 4 h 786"/>
                  <a:gd name="T118" fmla="*/ 1051 w 1889"/>
                  <a:gd name="T119"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89" h="786">
                    <a:moveTo>
                      <a:pt x="1051" y="0"/>
                    </a:moveTo>
                    <a:lnTo>
                      <a:pt x="981" y="0"/>
                    </a:lnTo>
                    <a:lnTo>
                      <a:pt x="913" y="7"/>
                    </a:lnTo>
                    <a:lnTo>
                      <a:pt x="842" y="14"/>
                    </a:lnTo>
                    <a:lnTo>
                      <a:pt x="772" y="26"/>
                    </a:lnTo>
                    <a:lnTo>
                      <a:pt x="705" y="39"/>
                    </a:lnTo>
                    <a:lnTo>
                      <a:pt x="634" y="58"/>
                    </a:lnTo>
                    <a:lnTo>
                      <a:pt x="564" y="80"/>
                    </a:lnTo>
                    <a:lnTo>
                      <a:pt x="496" y="106"/>
                    </a:lnTo>
                    <a:lnTo>
                      <a:pt x="428" y="139"/>
                    </a:lnTo>
                    <a:lnTo>
                      <a:pt x="363" y="174"/>
                    </a:lnTo>
                    <a:lnTo>
                      <a:pt x="298" y="217"/>
                    </a:lnTo>
                    <a:lnTo>
                      <a:pt x="233" y="263"/>
                    </a:lnTo>
                    <a:lnTo>
                      <a:pt x="170" y="318"/>
                    </a:lnTo>
                    <a:lnTo>
                      <a:pt x="111" y="377"/>
                    </a:lnTo>
                    <a:lnTo>
                      <a:pt x="54" y="442"/>
                    </a:lnTo>
                    <a:lnTo>
                      <a:pt x="0" y="513"/>
                    </a:lnTo>
                    <a:lnTo>
                      <a:pt x="68" y="588"/>
                    </a:lnTo>
                    <a:lnTo>
                      <a:pt x="138" y="659"/>
                    </a:lnTo>
                    <a:lnTo>
                      <a:pt x="203" y="727"/>
                    </a:lnTo>
                    <a:lnTo>
                      <a:pt x="268" y="786"/>
                    </a:lnTo>
                    <a:lnTo>
                      <a:pt x="285" y="756"/>
                    </a:lnTo>
                    <a:lnTo>
                      <a:pt x="309" y="722"/>
                    </a:lnTo>
                    <a:lnTo>
                      <a:pt x="336" y="678"/>
                    </a:lnTo>
                    <a:lnTo>
                      <a:pt x="374" y="629"/>
                    </a:lnTo>
                    <a:lnTo>
                      <a:pt x="417" y="578"/>
                    </a:lnTo>
                    <a:lnTo>
                      <a:pt x="468" y="520"/>
                    </a:lnTo>
                    <a:lnTo>
                      <a:pt x="525" y="466"/>
                    </a:lnTo>
                    <a:lnTo>
                      <a:pt x="593" y="410"/>
                    </a:lnTo>
                    <a:lnTo>
                      <a:pt x="631" y="383"/>
                    </a:lnTo>
                    <a:lnTo>
                      <a:pt x="670" y="358"/>
                    </a:lnTo>
                    <a:lnTo>
                      <a:pt x="713" y="331"/>
                    </a:lnTo>
                    <a:lnTo>
                      <a:pt x="756" y="306"/>
                    </a:lnTo>
                    <a:lnTo>
                      <a:pt x="802" y="282"/>
                    </a:lnTo>
                    <a:lnTo>
                      <a:pt x="851" y="261"/>
                    </a:lnTo>
                    <a:lnTo>
                      <a:pt x="902" y="239"/>
                    </a:lnTo>
                    <a:lnTo>
                      <a:pt x="954" y="217"/>
                    </a:lnTo>
                    <a:lnTo>
                      <a:pt x="1011" y="202"/>
                    </a:lnTo>
                    <a:lnTo>
                      <a:pt x="1070" y="185"/>
                    </a:lnTo>
                    <a:lnTo>
                      <a:pt x="1130" y="172"/>
                    </a:lnTo>
                    <a:lnTo>
                      <a:pt x="1195" y="158"/>
                    </a:lnTo>
                    <a:lnTo>
                      <a:pt x="1260" y="150"/>
                    </a:lnTo>
                    <a:lnTo>
                      <a:pt x="1330" y="141"/>
                    </a:lnTo>
                    <a:lnTo>
                      <a:pt x="1401" y="136"/>
                    </a:lnTo>
                    <a:lnTo>
                      <a:pt x="1476" y="136"/>
                    </a:lnTo>
                    <a:lnTo>
                      <a:pt x="1575" y="139"/>
                    </a:lnTo>
                    <a:lnTo>
                      <a:pt x="1675" y="144"/>
                    </a:lnTo>
                    <a:lnTo>
                      <a:pt x="1781" y="158"/>
                    </a:lnTo>
                    <a:lnTo>
                      <a:pt x="1889" y="177"/>
                    </a:lnTo>
                    <a:lnTo>
                      <a:pt x="1850" y="160"/>
                    </a:lnTo>
                    <a:lnTo>
                      <a:pt x="1770" y="131"/>
                    </a:lnTo>
                    <a:lnTo>
                      <a:pt x="1661" y="96"/>
                    </a:lnTo>
                    <a:lnTo>
                      <a:pt x="1599" y="77"/>
                    </a:lnTo>
                    <a:lnTo>
                      <a:pt x="1531" y="61"/>
                    </a:lnTo>
                    <a:lnTo>
                      <a:pt x="1460" y="44"/>
                    </a:lnTo>
                    <a:lnTo>
                      <a:pt x="1385" y="31"/>
                    </a:lnTo>
                    <a:lnTo>
                      <a:pt x="1306" y="17"/>
                    </a:lnTo>
                    <a:lnTo>
                      <a:pt x="1222" y="9"/>
                    </a:lnTo>
                    <a:lnTo>
                      <a:pt x="1138" y="4"/>
                    </a:lnTo>
                    <a:lnTo>
                      <a:pt x="105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Freeform 796"/>
              <p:cNvSpPr>
                <a:spLocks/>
              </p:cNvSpPr>
              <p:nvPr/>
            </p:nvSpPr>
            <p:spPr bwMode="auto">
              <a:xfrm>
                <a:off x="2602" y="2110"/>
                <a:ext cx="17" cy="18"/>
              </a:xfrm>
              <a:custGeom>
                <a:avLst/>
                <a:gdLst>
                  <a:gd name="T0" fmla="*/ 11 w 279"/>
                  <a:gd name="T1" fmla="*/ 0 h 294"/>
                  <a:gd name="T2" fmla="*/ 0 w 279"/>
                  <a:gd name="T3" fmla="*/ 13 h 294"/>
                  <a:gd name="T4" fmla="*/ 2 w 279"/>
                  <a:gd name="T5" fmla="*/ 16 h 294"/>
                  <a:gd name="T6" fmla="*/ 49 w 279"/>
                  <a:gd name="T7" fmla="*/ 73 h 294"/>
                  <a:gd name="T8" fmla="*/ 94 w 279"/>
                  <a:gd name="T9" fmla="*/ 127 h 294"/>
                  <a:gd name="T10" fmla="*/ 220 w 279"/>
                  <a:gd name="T11" fmla="*/ 251 h 294"/>
                  <a:gd name="T12" fmla="*/ 268 w 279"/>
                  <a:gd name="T13" fmla="*/ 294 h 294"/>
                  <a:gd name="T14" fmla="*/ 279 w 279"/>
                  <a:gd name="T15" fmla="*/ 273 h 294"/>
                  <a:gd name="T16" fmla="*/ 214 w 279"/>
                  <a:gd name="T17" fmla="*/ 214 h 294"/>
                  <a:gd name="T18" fmla="*/ 149 w 279"/>
                  <a:gd name="T19" fmla="*/ 146 h 294"/>
                  <a:gd name="T20" fmla="*/ 79 w 279"/>
                  <a:gd name="T21" fmla="*/ 75 h 294"/>
                  <a:gd name="T22" fmla="*/ 11 w 279"/>
                  <a:gd name="T23"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294">
                    <a:moveTo>
                      <a:pt x="11" y="0"/>
                    </a:moveTo>
                    <a:lnTo>
                      <a:pt x="0" y="13"/>
                    </a:lnTo>
                    <a:lnTo>
                      <a:pt x="2" y="16"/>
                    </a:lnTo>
                    <a:lnTo>
                      <a:pt x="49" y="73"/>
                    </a:lnTo>
                    <a:lnTo>
                      <a:pt x="94" y="127"/>
                    </a:lnTo>
                    <a:lnTo>
                      <a:pt x="220" y="251"/>
                    </a:lnTo>
                    <a:lnTo>
                      <a:pt x="268" y="294"/>
                    </a:lnTo>
                    <a:lnTo>
                      <a:pt x="279" y="273"/>
                    </a:lnTo>
                    <a:lnTo>
                      <a:pt x="214" y="214"/>
                    </a:lnTo>
                    <a:lnTo>
                      <a:pt x="149" y="146"/>
                    </a:lnTo>
                    <a:lnTo>
                      <a:pt x="79" y="75"/>
                    </a:lnTo>
                    <a:lnTo>
                      <a:pt x="11" y="0"/>
                    </a:lnTo>
                    <a:close/>
                  </a:path>
                </a:pathLst>
              </a:custGeom>
              <a:solidFill>
                <a:srgbClr val="835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Freeform 797"/>
              <p:cNvSpPr>
                <a:spLocks noEditPoints="1"/>
              </p:cNvSpPr>
              <p:nvPr/>
            </p:nvSpPr>
            <p:spPr bwMode="auto">
              <a:xfrm>
                <a:off x="2601" y="2111"/>
                <a:ext cx="18" cy="18"/>
              </a:xfrm>
              <a:custGeom>
                <a:avLst/>
                <a:gdLst>
                  <a:gd name="T0" fmla="*/ 228 w 276"/>
                  <a:gd name="T1" fmla="*/ 238 h 288"/>
                  <a:gd name="T2" fmla="*/ 276 w 276"/>
                  <a:gd name="T3" fmla="*/ 288 h 288"/>
                  <a:gd name="T4" fmla="*/ 276 w 276"/>
                  <a:gd name="T5" fmla="*/ 281 h 288"/>
                  <a:gd name="T6" fmla="*/ 228 w 276"/>
                  <a:gd name="T7" fmla="*/ 238 h 288"/>
                  <a:gd name="T8" fmla="*/ 8 w 276"/>
                  <a:gd name="T9" fmla="*/ 0 h 288"/>
                  <a:gd name="T10" fmla="*/ 0 w 276"/>
                  <a:gd name="T11" fmla="*/ 11 h 288"/>
                  <a:gd name="T12" fmla="*/ 102 w 276"/>
                  <a:gd name="T13" fmla="*/ 114 h 288"/>
                  <a:gd name="T14" fmla="*/ 57 w 276"/>
                  <a:gd name="T15" fmla="*/ 60 h 288"/>
                  <a:gd name="T16" fmla="*/ 10 w 276"/>
                  <a:gd name="T17" fmla="*/ 3 h 288"/>
                  <a:gd name="T18" fmla="*/ 8 w 276"/>
                  <a:gd name="T1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288">
                    <a:moveTo>
                      <a:pt x="228" y="238"/>
                    </a:moveTo>
                    <a:lnTo>
                      <a:pt x="276" y="288"/>
                    </a:lnTo>
                    <a:lnTo>
                      <a:pt x="276" y="281"/>
                    </a:lnTo>
                    <a:lnTo>
                      <a:pt x="228" y="238"/>
                    </a:lnTo>
                    <a:close/>
                    <a:moveTo>
                      <a:pt x="8" y="0"/>
                    </a:moveTo>
                    <a:lnTo>
                      <a:pt x="0" y="11"/>
                    </a:lnTo>
                    <a:lnTo>
                      <a:pt x="102" y="114"/>
                    </a:lnTo>
                    <a:lnTo>
                      <a:pt x="57" y="60"/>
                    </a:lnTo>
                    <a:lnTo>
                      <a:pt x="10" y="3"/>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Freeform 798"/>
              <p:cNvSpPr>
                <a:spLocks noEditPoints="1"/>
              </p:cNvSpPr>
              <p:nvPr/>
            </p:nvSpPr>
            <p:spPr bwMode="auto">
              <a:xfrm>
                <a:off x="2602" y="2077"/>
                <a:ext cx="121" cy="50"/>
              </a:xfrm>
              <a:custGeom>
                <a:avLst/>
                <a:gdLst>
                  <a:gd name="T0" fmla="*/ 1930 w 1933"/>
                  <a:gd name="T1" fmla="*/ 190 h 798"/>
                  <a:gd name="T2" fmla="*/ 1057 w 1933"/>
                  <a:gd name="T3" fmla="*/ 0 h 798"/>
                  <a:gd name="T4" fmla="*/ 919 w 1933"/>
                  <a:gd name="T5" fmla="*/ 5 h 798"/>
                  <a:gd name="T6" fmla="*/ 778 w 1933"/>
                  <a:gd name="T7" fmla="*/ 24 h 798"/>
                  <a:gd name="T8" fmla="*/ 637 w 1933"/>
                  <a:gd name="T9" fmla="*/ 56 h 798"/>
                  <a:gd name="T10" fmla="*/ 499 w 1933"/>
                  <a:gd name="T11" fmla="*/ 106 h 798"/>
                  <a:gd name="T12" fmla="*/ 364 w 1933"/>
                  <a:gd name="T13" fmla="*/ 176 h 798"/>
                  <a:gd name="T14" fmla="*/ 236 w 1933"/>
                  <a:gd name="T15" fmla="*/ 265 h 798"/>
                  <a:gd name="T16" fmla="*/ 112 w 1933"/>
                  <a:gd name="T17" fmla="*/ 376 h 798"/>
                  <a:gd name="T18" fmla="*/ 0 w 1933"/>
                  <a:gd name="T19" fmla="*/ 515 h 798"/>
                  <a:gd name="T20" fmla="*/ 60 w 1933"/>
                  <a:gd name="T21" fmla="*/ 449 h 798"/>
                  <a:gd name="T22" fmla="*/ 176 w 1933"/>
                  <a:gd name="T23" fmla="*/ 325 h 798"/>
                  <a:gd name="T24" fmla="*/ 304 w 1933"/>
                  <a:gd name="T25" fmla="*/ 224 h 798"/>
                  <a:gd name="T26" fmla="*/ 434 w 1933"/>
                  <a:gd name="T27" fmla="*/ 146 h 798"/>
                  <a:gd name="T28" fmla="*/ 570 w 1933"/>
                  <a:gd name="T29" fmla="*/ 87 h 798"/>
                  <a:gd name="T30" fmla="*/ 711 w 1933"/>
                  <a:gd name="T31" fmla="*/ 46 h 798"/>
                  <a:gd name="T32" fmla="*/ 848 w 1933"/>
                  <a:gd name="T33" fmla="*/ 21 h 798"/>
                  <a:gd name="T34" fmla="*/ 987 w 1933"/>
                  <a:gd name="T35" fmla="*/ 7 h 798"/>
                  <a:gd name="T36" fmla="*/ 1144 w 1933"/>
                  <a:gd name="T37" fmla="*/ 11 h 798"/>
                  <a:gd name="T38" fmla="*/ 1312 w 1933"/>
                  <a:gd name="T39" fmla="*/ 24 h 798"/>
                  <a:gd name="T40" fmla="*/ 1466 w 1933"/>
                  <a:gd name="T41" fmla="*/ 51 h 798"/>
                  <a:gd name="T42" fmla="*/ 1605 w 1933"/>
                  <a:gd name="T43" fmla="*/ 84 h 798"/>
                  <a:gd name="T44" fmla="*/ 1776 w 1933"/>
                  <a:gd name="T45" fmla="*/ 138 h 798"/>
                  <a:gd name="T46" fmla="*/ 1895 w 1933"/>
                  <a:gd name="T47" fmla="*/ 184 h 798"/>
                  <a:gd name="T48" fmla="*/ 1681 w 1933"/>
                  <a:gd name="T49" fmla="*/ 151 h 798"/>
                  <a:gd name="T50" fmla="*/ 1482 w 1933"/>
                  <a:gd name="T51" fmla="*/ 143 h 798"/>
                  <a:gd name="T52" fmla="*/ 1336 w 1933"/>
                  <a:gd name="T53" fmla="*/ 148 h 798"/>
                  <a:gd name="T54" fmla="*/ 1201 w 1933"/>
                  <a:gd name="T55" fmla="*/ 165 h 798"/>
                  <a:gd name="T56" fmla="*/ 1076 w 1933"/>
                  <a:gd name="T57" fmla="*/ 192 h 798"/>
                  <a:gd name="T58" fmla="*/ 960 w 1933"/>
                  <a:gd name="T59" fmla="*/ 224 h 798"/>
                  <a:gd name="T60" fmla="*/ 857 w 1933"/>
                  <a:gd name="T61" fmla="*/ 268 h 798"/>
                  <a:gd name="T62" fmla="*/ 762 w 1933"/>
                  <a:gd name="T63" fmla="*/ 313 h 798"/>
                  <a:gd name="T64" fmla="*/ 676 w 1933"/>
                  <a:gd name="T65" fmla="*/ 365 h 798"/>
                  <a:gd name="T66" fmla="*/ 599 w 1933"/>
                  <a:gd name="T67" fmla="*/ 417 h 798"/>
                  <a:gd name="T68" fmla="*/ 474 w 1933"/>
                  <a:gd name="T69" fmla="*/ 527 h 798"/>
                  <a:gd name="T70" fmla="*/ 380 w 1933"/>
                  <a:gd name="T71" fmla="*/ 636 h 798"/>
                  <a:gd name="T72" fmla="*/ 315 w 1933"/>
                  <a:gd name="T73" fmla="*/ 729 h 798"/>
                  <a:gd name="T74" fmla="*/ 274 w 1933"/>
                  <a:gd name="T75" fmla="*/ 793 h 798"/>
                  <a:gd name="T76" fmla="*/ 298 w 1933"/>
                  <a:gd name="T77" fmla="*/ 771 h 798"/>
                  <a:gd name="T78" fmla="*/ 347 w 1933"/>
                  <a:gd name="T79" fmla="*/ 690 h 798"/>
                  <a:gd name="T80" fmla="*/ 425 w 1933"/>
                  <a:gd name="T81" fmla="*/ 593 h 798"/>
                  <a:gd name="T82" fmla="*/ 535 w 1933"/>
                  <a:gd name="T83" fmla="*/ 482 h 798"/>
                  <a:gd name="T84" fmla="*/ 640 w 1933"/>
                  <a:gd name="T85" fmla="*/ 400 h 798"/>
                  <a:gd name="T86" fmla="*/ 719 w 1933"/>
                  <a:gd name="T87" fmla="*/ 346 h 798"/>
                  <a:gd name="T88" fmla="*/ 808 w 1933"/>
                  <a:gd name="T89" fmla="*/ 298 h 798"/>
                  <a:gd name="T90" fmla="*/ 908 w 1933"/>
                  <a:gd name="T91" fmla="*/ 254 h 798"/>
                  <a:gd name="T92" fmla="*/ 1017 w 1933"/>
                  <a:gd name="T93" fmla="*/ 216 h 798"/>
                  <a:gd name="T94" fmla="*/ 1136 w 1933"/>
                  <a:gd name="T95" fmla="*/ 186 h 798"/>
                  <a:gd name="T96" fmla="*/ 1266 w 1933"/>
                  <a:gd name="T97" fmla="*/ 165 h 798"/>
                  <a:gd name="T98" fmla="*/ 1407 w 1933"/>
                  <a:gd name="T99" fmla="*/ 151 h 798"/>
                  <a:gd name="T100" fmla="*/ 1586 w 1933"/>
                  <a:gd name="T101" fmla="*/ 155 h 798"/>
                  <a:gd name="T102" fmla="*/ 1811 w 1933"/>
                  <a:gd name="T103" fmla="*/ 176 h 798"/>
                  <a:gd name="T104" fmla="*/ 1933 w 1933"/>
                  <a:gd name="T105" fmla="*/ 195 h 798"/>
                  <a:gd name="T106" fmla="*/ 1914 w 1933"/>
                  <a:gd name="T107" fmla="*/ 181 h 798"/>
                  <a:gd name="T108" fmla="*/ 1778 w 1933"/>
                  <a:gd name="T109" fmla="*/ 130 h 798"/>
                  <a:gd name="T110" fmla="*/ 1607 w 1933"/>
                  <a:gd name="T111" fmla="*/ 75 h 798"/>
                  <a:gd name="T112" fmla="*/ 1470 w 1933"/>
                  <a:gd name="T113" fmla="*/ 43 h 798"/>
                  <a:gd name="T114" fmla="*/ 1312 w 1933"/>
                  <a:gd name="T115" fmla="*/ 16 h 798"/>
                  <a:gd name="T116" fmla="*/ 1144 w 1933"/>
                  <a:gd name="T117" fmla="*/ 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3" h="798">
                    <a:moveTo>
                      <a:pt x="1930" y="195"/>
                    </a:moveTo>
                    <a:lnTo>
                      <a:pt x="1930" y="190"/>
                    </a:lnTo>
                    <a:lnTo>
                      <a:pt x="1930" y="195"/>
                    </a:lnTo>
                    <a:close/>
                    <a:moveTo>
                      <a:pt x="1057" y="0"/>
                    </a:moveTo>
                    <a:lnTo>
                      <a:pt x="987" y="0"/>
                    </a:lnTo>
                    <a:lnTo>
                      <a:pt x="919" y="5"/>
                    </a:lnTo>
                    <a:lnTo>
                      <a:pt x="848" y="14"/>
                    </a:lnTo>
                    <a:lnTo>
                      <a:pt x="778" y="24"/>
                    </a:lnTo>
                    <a:lnTo>
                      <a:pt x="707" y="38"/>
                    </a:lnTo>
                    <a:lnTo>
                      <a:pt x="637" y="56"/>
                    </a:lnTo>
                    <a:lnTo>
                      <a:pt x="570" y="78"/>
                    </a:lnTo>
                    <a:lnTo>
                      <a:pt x="499" y="106"/>
                    </a:lnTo>
                    <a:lnTo>
                      <a:pt x="432" y="138"/>
                    </a:lnTo>
                    <a:lnTo>
                      <a:pt x="364" y="176"/>
                    </a:lnTo>
                    <a:lnTo>
                      <a:pt x="298" y="216"/>
                    </a:lnTo>
                    <a:lnTo>
                      <a:pt x="236" y="265"/>
                    </a:lnTo>
                    <a:lnTo>
                      <a:pt x="174" y="317"/>
                    </a:lnTo>
                    <a:lnTo>
                      <a:pt x="112" y="376"/>
                    </a:lnTo>
                    <a:lnTo>
                      <a:pt x="54" y="444"/>
                    </a:lnTo>
                    <a:lnTo>
                      <a:pt x="0" y="515"/>
                    </a:lnTo>
                    <a:lnTo>
                      <a:pt x="6" y="520"/>
                    </a:lnTo>
                    <a:lnTo>
                      <a:pt x="60" y="449"/>
                    </a:lnTo>
                    <a:lnTo>
                      <a:pt x="117" y="384"/>
                    </a:lnTo>
                    <a:lnTo>
                      <a:pt x="176" y="325"/>
                    </a:lnTo>
                    <a:lnTo>
                      <a:pt x="239" y="270"/>
                    </a:lnTo>
                    <a:lnTo>
                      <a:pt x="304" y="224"/>
                    </a:lnTo>
                    <a:lnTo>
                      <a:pt x="369" y="181"/>
                    </a:lnTo>
                    <a:lnTo>
                      <a:pt x="434" y="146"/>
                    </a:lnTo>
                    <a:lnTo>
                      <a:pt x="502" y="113"/>
                    </a:lnTo>
                    <a:lnTo>
                      <a:pt x="570" y="87"/>
                    </a:lnTo>
                    <a:lnTo>
                      <a:pt x="640" y="65"/>
                    </a:lnTo>
                    <a:lnTo>
                      <a:pt x="711" y="46"/>
                    </a:lnTo>
                    <a:lnTo>
                      <a:pt x="778" y="33"/>
                    </a:lnTo>
                    <a:lnTo>
                      <a:pt x="848" y="21"/>
                    </a:lnTo>
                    <a:lnTo>
                      <a:pt x="919" y="14"/>
                    </a:lnTo>
                    <a:lnTo>
                      <a:pt x="987" y="7"/>
                    </a:lnTo>
                    <a:lnTo>
                      <a:pt x="1057" y="7"/>
                    </a:lnTo>
                    <a:lnTo>
                      <a:pt x="1144" y="11"/>
                    </a:lnTo>
                    <a:lnTo>
                      <a:pt x="1228" y="16"/>
                    </a:lnTo>
                    <a:lnTo>
                      <a:pt x="1312" y="24"/>
                    </a:lnTo>
                    <a:lnTo>
                      <a:pt x="1391" y="38"/>
                    </a:lnTo>
                    <a:lnTo>
                      <a:pt x="1466" y="51"/>
                    </a:lnTo>
                    <a:lnTo>
                      <a:pt x="1537" y="68"/>
                    </a:lnTo>
                    <a:lnTo>
                      <a:pt x="1605" y="84"/>
                    </a:lnTo>
                    <a:lnTo>
                      <a:pt x="1667" y="103"/>
                    </a:lnTo>
                    <a:lnTo>
                      <a:pt x="1776" y="138"/>
                    </a:lnTo>
                    <a:lnTo>
                      <a:pt x="1856" y="167"/>
                    </a:lnTo>
                    <a:lnTo>
                      <a:pt x="1895" y="184"/>
                    </a:lnTo>
                    <a:lnTo>
                      <a:pt x="1787" y="165"/>
                    </a:lnTo>
                    <a:lnTo>
                      <a:pt x="1681" y="151"/>
                    </a:lnTo>
                    <a:lnTo>
                      <a:pt x="1581" y="146"/>
                    </a:lnTo>
                    <a:lnTo>
                      <a:pt x="1482" y="143"/>
                    </a:lnTo>
                    <a:lnTo>
                      <a:pt x="1407" y="143"/>
                    </a:lnTo>
                    <a:lnTo>
                      <a:pt x="1336" y="148"/>
                    </a:lnTo>
                    <a:lnTo>
                      <a:pt x="1266" y="157"/>
                    </a:lnTo>
                    <a:lnTo>
                      <a:pt x="1201" y="165"/>
                    </a:lnTo>
                    <a:lnTo>
                      <a:pt x="1136" y="179"/>
                    </a:lnTo>
                    <a:lnTo>
                      <a:pt x="1076" y="192"/>
                    </a:lnTo>
                    <a:lnTo>
                      <a:pt x="1017" y="209"/>
                    </a:lnTo>
                    <a:lnTo>
                      <a:pt x="960" y="224"/>
                    </a:lnTo>
                    <a:lnTo>
                      <a:pt x="908" y="246"/>
                    </a:lnTo>
                    <a:lnTo>
                      <a:pt x="857" y="268"/>
                    </a:lnTo>
                    <a:lnTo>
                      <a:pt x="808" y="289"/>
                    </a:lnTo>
                    <a:lnTo>
                      <a:pt x="762" y="313"/>
                    </a:lnTo>
                    <a:lnTo>
                      <a:pt x="719" y="338"/>
                    </a:lnTo>
                    <a:lnTo>
                      <a:pt x="676" y="365"/>
                    </a:lnTo>
                    <a:lnTo>
                      <a:pt x="637" y="390"/>
                    </a:lnTo>
                    <a:lnTo>
                      <a:pt x="599" y="417"/>
                    </a:lnTo>
                    <a:lnTo>
                      <a:pt x="531" y="473"/>
                    </a:lnTo>
                    <a:lnTo>
                      <a:pt x="474" y="527"/>
                    </a:lnTo>
                    <a:lnTo>
                      <a:pt x="423" y="585"/>
                    </a:lnTo>
                    <a:lnTo>
                      <a:pt x="380" y="636"/>
                    </a:lnTo>
                    <a:lnTo>
                      <a:pt x="342" y="685"/>
                    </a:lnTo>
                    <a:lnTo>
                      <a:pt x="315" y="729"/>
                    </a:lnTo>
                    <a:lnTo>
                      <a:pt x="291" y="763"/>
                    </a:lnTo>
                    <a:lnTo>
                      <a:pt x="274" y="793"/>
                    </a:lnTo>
                    <a:lnTo>
                      <a:pt x="282" y="798"/>
                    </a:lnTo>
                    <a:lnTo>
                      <a:pt x="298" y="771"/>
                    </a:lnTo>
                    <a:lnTo>
                      <a:pt x="321" y="734"/>
                    </a:lnTo>
                    <a:lnTo>
                      <a:pt x="347" y="690"/>
                    </a:lnTo>
                    <a:lnTo>
                      <a:pt x="382" y="644"/>
                    </a:lnTo>
                    <a:lnTo>
                      <a:pt x="425" y="593"/>
                    </a:lnTo>
                    <a:lnTo>
                      <a:pt x="477" y="536"/>
                    </a:lnTo>
                    <a:lnTo>
                      <a:pt x="535" y="482"/>
                    </a:lnTo>
                    <a:lnTo>
                      <a:pt x="603" y="428"/>
                    </a:lnTo>
                    <a:lnTo>
                      <a:pt x="640" y="400"/>
                    </a:lnTo>
                    <a:lnTo>
                      <a:pt x="678" y="374"/>
                    </a:lnTo>
                    <a:lnTo>
                      <a:pt x="719" y="346"/>
                    </a:lnTo>
                    <a:lnTo>
                      <a:pt x="762" y="322"/>
                    </a:lnTo>
                    <a:lnTo>
                      <a:pt x="808" y="298"/>
                    </a:lnTo>
                    <a:lnTo>
                      <a:pt x="857" y="276"/>
                    </a:lnTo>
                    <a:lnTo>
                      <a:pt x="908" y="254"/>
                    </a:lnTo>
                    <a:lnTo>
                      <a:pt x="963" y="233"/>
                    </a:lnTo>
                    <a:lnTo>
                      <a:pt x="1017" y="216"/>
                    </a:lnTo>
                    <a:lnTo>
                      <a:pt x="1076" y="200"/>
                    </a:lnTo>
                    <a:lnTo>
                      <a:pt x="1136" y="186"/>
                    </a:lnTo>
                    <a:lnTo>
                      <a:pt x="1201" y="173"/>
                    </a:lnTo>
                    <a:lnTo>
                      <a:pt x="1266" y="165"/>
                    </a:lnTo>
                    <a:lnTo>
                      <a:pt x="1336" y="157"/>
                    </a:lnTo>
                    <a:lnTo>
                      <a:pt x="1407" y="151"/>
                    </a:lnTo>
                    <a:lnTo>
                      <a:pt x="1482" y="151"/>
                    </a:lnTo>
                    <a:lnTo>
                      <a:pt x="1586" y="155"/>
                    </a:lnTo>
                    <a:lnTo>
                      <a:pt x="1694" y="162"/>
                    </a:lnTo>
                    <a:lnTo>
                      <a:pt x="1811" y="176"/>
                    </a:lnTo>
                    <a:lnTo>
                      <a:pt x="1930" y="197"/>
                    </a:lnTo>
                    <a:lnTo>
                      <a:pt x="1933" y="195"/>
                    </a:lnTo>
                    <a:lnTo>
                      <a:pt x="1933" y="190"/>
                    </a:lnTo>
                    <a:lnTo>
                      <a:pt x="1914" y="181"/>
                    </a:lnTo>
                    <a:lnTo>
                      <a:pt x="1862" y="160"/>
                    </a:lnTo>
                    <a:lnTo>
                      <a:pt x="1778" y="130"/>
                    </a:lnTo>
                    <a:lnTo>
                      <a:pt x="1670" y="94"/>
                    </a:lnTo>
                    <a:lnTo>
                      <a:pt x="1607" y="75"/>
                    </a:lnTo>
                    <a:lnTo>
                      <a:pt x="1540" y="59"/>
                    </a:lnTo>
                    <a:lnTo>
                      <a:pt x="1470" y="43"/>
                    </a:lnTo>
                    <a:lnTo>
                      <a:pt x="1391" y="30"/>
                    </a:lnTo>
                    <a:lnTo>
                      <a:pt x="1312" y="16"/>
                    </a:lnTo>
                    <a:lnTo>
                      <a:pt x="1228" y="7"/>
                    </a:lnTo>
                    <a:lnTo>
                      <a:pt x="1144" y="2"/>
                    </a:lnTo>
                    <a:lnTo>
                      <a:pt x="105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Freeform 799"/>
              <p:cNvSpPr>
                <a:spLocks noEditPoints="1"/>
              </p:cNvSpPr>
              <p:nvPr/>
            </p:nvSpPr>
            <p:spPr bwMode="auto">
              <a:xfrm>
                <a:off x="2602" y="2110"/>
                <a:ext cx="18" cy="19"/>
              </a:xfrm>
              <a:custGeom>
                <a:avLst/>
                <a:gdLst>
                  <a:gd name="T0" fmla="*/ 284 w 292"/>
                  <a:gd name="T1" fmla="*/ 278 h 306"/>
                  <a:gd name="T2" fmla="*/ 273 w 292"/>
                  <a:gd name="T3" fmla="*/ 299 h 306"/>
                  <a:gd name="T4" fmla="*/ 282 w 292"/>
                  <a:gd name="T5" fmla="*/ 306 h 306"/>
                  <a:gd name="T6" fmla="*/ 292 w 292"/>
                  <a:gd name="T7" fmla="*/ 283 h 306"/>
                  <a:gd name="T8" fmla="*/ 284 w 292"/>
                  <a:gd name="T9" fmla="*/ 278 h 306"/>
                  <a:gd name="T10" fmla="*/ 99 w 292"/>
                  <a:gd name="T11" fmla="*/ 132 h 306"/>
                  <a:gd name="T12" fmla="*/ 160 w 292"/>
                  <a:gd name="T13" fmla="*/ 197 h 306"/>
                  <a:gd name="T14" fmla="*/ 225 w 292"/>
                  <a:gd name="T15" fmla="*/ 256 h 306"/>
                  <a:gd name="T16" fmla="*/ 99 w 292"/>
                  <a:gd name="T17" fmla="*/ 132 h 306"/>
                  <a:gd name="T18" fmla="*/ 10 w 292"/>
                  <a:gd name="T19" fmla="*/ 0 h 306"/>
                  <a:gd name="T20" fmla="*/ 0 w 292"/>
                  <a:gd name="T21" fmla="*/ 12 h 306"/>
                  <a:gd name="T22" fmla="*/ 5 w 292"/>
                  <a:gd name="T23" fmla="*/ 18 h 306"/>
                  <a:gd name="T24" fmla="*/ 16 w 292"/>
                  <a:gd name="T25" fmla="*/ 5 h 306"/>
                  <a:gd name="T26" fmla="*/ 10 w 292"/>
                  <a:gd name="T27"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2" h="306">
                    <a:moveTo>
                      <a:pt x="284" y="278"/>
                    </a:moveTo>
                    <a:lnTo>
                      <a:pt x="273" y="299"/>
                    </a:lnTo>
                    <a:lnTo>
                      <a:pt x="282" y="306"/>
                    </a:lnTo>
                    <a:lnTo>
                      <a:pt x="292" y="283"/>
                    </a:lnTo>
                    <a:lnTo>
                      <a:pt x="284" y="278"/>
                    </a:lnTo>
                    <a:close/>
                    <a:moveTo>
                      <a:pt x="99" y="132"/>
                    </a:moveTo>
                    <a:lnTo>
                      <a:pt x="160" y="197"/>
                    </a:lnTo>
                    <a:lnTo>
                      <a:pt x="225" y="256"/>
                    </a:lnTo>
                    <a:lnTo>
                      <a:pt x="99" y="132"/>
                    </a:lnTo>
                    <a:close/>
                    <a:moveTo>
                      <a:pt x="10" y="0"/>
                    </a:moveTo>
                    <a:lnTo>
                      <a:pt x="0" y="12"/>
                    </a:lnTo>
                    <a:lnTo>
                      <a:pt x="5" y="18"/>
                    </a:lnTo>
                    <a:lnTo>
                      <a:pt x="16" y="5"/>
                    </a:lnTo>
                    <a:lnTo>
                      <a:pt x="10" y="0"/>
                    </a:lnTo>
                    <a:close/>
                  </a:path>
                </a:pathLst>
              </a:custGeom>
              <a:solidFill>
                <a:srgbClr val="835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Freeform 800"/>
              <p:cNvSpPr>
                <a:spLocks/>
              </p:cNvSpPr>
              <p:nvPr/>
            </p:nvSpPr>
            <p:spPr bwMode="auto">
              <a:xfrm>
                <a:off x="2601" y="2110"/>
                <a:ext cx="18" cy="19"/>
              </a:xfrm>
              <a:custGeom>
                <a:avLst/>
                <a:gdLst>
                  <a:gd name="T0" fmla="*/ 11 w 293"/>
                  <a:gd name="T1" fmla="*/ 0 h 304"/>
                  <a:gd name="T2" fmla="*/ 0 w 293"/>
                  <a:gd name="T3" fmla="*/ 17 h 304"/>
                  <a:gd name="T4" fmla="*/ 0 w 293"/>
                  <a:gd name="T5" fmla="*/ 23 h 304"/>
                  <a:gd name="T6" fmla="*/ 281 w 293"/>
                  <a:gd name="T7" fmla="*/ 301 h 304"/>
                  <a:gd name="T8" fmla="*/ 287 w 293"/>
                  <a:gd name="T9" fmla="*/ 304 h 304"/>
                  <a:gd name="T10" fmla="*/ 290 w 293"/>
                  <a:gd name="T11" fmla="*/ 301 h 304"/>
                  <a:gd name="T12" fmla="*/ 293 w 293"/>
                  <a:gd name="T13" fmla="*/ 294 h 304"/>
                  <a:gd name="T14" fmla="*/ 284 w 293"/>
                  <a:gd name="T15" fmla="*/ 287 h 304"/>
                  <a:gd name="T16" fmla="*/ 284 w 293"/>
                  <a:gd name="T17" fmla="*/ 294 h 304"/>
                  <a:gd name="T18" fmla="*/ 236 w 293"/>
                  <a:gd name="T19" fmla="*/ 244 h 304"/>
                  <a:gd name="T20" fmla="*/ 171 w 293"/>
                  <a:gd name="T21" fmla="*/ 185 h 304"/>
                  <a:gd name="T22" fmla="*/ 110 w 293"/>
                  <a:gd name="T23" fmla="*/ 120 h 304"/>
                  <a:gd name="T24" fmla="*/ 8 w 293"/>
                  <a:gd name="T25" fmla="*/ 17 h 304"/>
                  <a:gd name="T26" fmla="*/ 16 w 293"/>
                  <a:gd name="T27" fmla="*/ 6 h 304"/>
                  <a:gd name="T28" fmla="*/ 11 w 293"/>
                  <a:gd name="T2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304">
                    <a:moveTo>
                      <a:pt x="11" y="0"/>
                    </a:moveTo>
                    <a:lnTo>
                      <a:pt x="0" y="17"/>
                    </a:lnTo>
                    <a:lnTo>
                      <a:pt x="0" y="23"/>
                    </a:lnTo>
                    <a:lnTo>
                      <a:pt x="281" y="301"/>
                    </a:lnTo>
                    <a:lnTo>
                      <a:pt x="287" y="304"/>
                    </a:lnTo>
                    <a:lnTo>
                      <a:pt x="290" y="301"/>
                    </a:lnTo>
                    <a:lnTo>
                      <a:pt x="293" y="294"/>
                    </a:lnTo>
                    <a:lnTo>
                      <a:pt x="284" y="287"/>
                    </a:lnTo>
                    <a:lnTo>
                      <a:pt x="284" y="294"/>
                    </a:lnTo>
                    <a:lnTo>
                      <a:pt x="236" y="244"/>
                    </a:lnTo>
                    <a:lnTo>
                      <a:pt x="171" y="185"/>
                    </a:lnTo>
                    <a:lnTo>
                      <a:pt x="110" y="120"/>
                    </a:lnTo>
                    <a:lnTo>
                      <a:pt x="8" y="17"/>
                    </a:lnTo>
                    <a:lnTo>
                      <a:pt x="16" y="6"/>
                    </a:lnTo>
                    <a:lnTo>
                      <a:pt x="11"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Freeform 801"/>
              <p:cNvSpPr>
                <a:spLocks/>
              </p:cNvSpPr>
              <p:nvPr/>
            </p:nvSpPr>
            <p:spPr bwMode="auto">
              <a:xfrm>
                <a:off x="2657" y="2128"/>
                <a:ext cx="86" cy="36"/>
              </a:xfrm>
              <a:custGeom>
                <a:avLst/>
                <a:gdLst>
                  <a:gd name="T0" fmla="*/ 1143 w 1366"/>
                  <a:gd name="T1" fmla="*/ 0 h 584"/>
                  <a:gd name="T2" fmla="*/ 1059 w 1366"/>
                  <a:gd name="T3" fmla="*/ 0 h 584"/>
                  <a:gd name="T4" fmla="*/ 976 w 1366"/>
                  <a:gd name="T5" fmla="*/ 3 h 584"/>
                  <a:gd name="T6" fmla="*/ 889 w 1366"/>
                  <a:gd name="T7" fmla="*/ 8 h 584"/>
                  <a:gd name="T8" fmla="*/ 800 w 1366"/>
                  <a:gd name="T9" fmla="*/ 17 h 584"/>
                  <a:gd name="T10" fmla="*/ 710 w 1366"/>
                  <a:gd name="T11" fmla="*/ 27 h 584"/>
                  <a:gd name="T12" fmla="*/ 624 w 1366"/>
                  <a:gd name="T13" fmla="*/ 41 h 584"/>
                  <a:gd name="T14" fmla="*/ 537 w 1366"/>
                  <a:gd name="T15" fmla="*/ 57 h 584"/>
                  <a:gd name="T16" fmla="*/ 452 w 1366"/>
                  <a:gd name="T17" fmla="*/ 78 h 584"/>
                  <a:gd name="T18" fmla="*/ 374 w 1366"/>
                  <a:gd name="T19" fmla="*/ 106 h 584"/>
                  <a:gd name="T20" fmla="*/ 300 w 1366"/>
                  <a:gd name="T21" fmla="*/ 132 h 584"/>
                  <a:gd name="T22" fmla="*/ 269 w 1366"/>
                  <a:gd name="T23" fmla="*/ 149 h 584"/>
                  <a:gd name="T24" fmla="*/ 233 w 1366"/>
                  <a:gd name="T25" fmla="*/ 168 h 584"/>
                  <a:gd name="T26" fmla="*/ 203 w 1366"/>
                  <a:gd name="T27" fmla="*/ 187 h 584"/>
                  <a:gd name="T28" fmla="*/ 173 w 1366"/>
                  <a:gd name="T29" fmla="*/ 205 h 584"/>
                  <a:gd name="T30" fmla="*/ 144 w 1366"/>
                  <a:gd name="T31" fmla="*/ 227 h 584"/>
                  <a:gd name="T32" fmla="*/ 116 w 1366"/>
                  <a:gd name="T33" fmla="*/ 249 h 584"/>
                  <a:gd name="T34" fmla="*/ 92 w 1366"/>
                  <a:gd name="T35" fmla="*/ 273 h 584"/>
                  <a:gd name="T36" fmla="*/ 70 w 1366"/>
                  <a:gd name="T37" fmla="*/ 297 h 584"/>
                  <a:gd name="T38" fmla="*/ 49 w 1366"/>
                  <a:gd name="T39" fmla="*/ 325 h 584"/>
                  <a:gd name="T40" fmla="*/ 30 w 1366"/>
                  <a:gd name="T41" fmla="*/ 352 h 584"/>
                  <a:gd name="T42" fmla="*/ 13 w 1366"/>
                  <a:gd name="T43" fmla="*/ 382 h 584"/>
                  <a:gd name="T44" fmla="*/ 0 w 1366"/>
                  <a:gd name="T45" fmla="*/ 414 h 584"/>
                  <a:gd name="T46" fmla="*/ 35 w 1366"/>
                  <a:gd name="T47" fmla="*/ 441 h 584"/>
                  <a:gd name="T48" fmla="*/ 67 w 1366"/>
                  <a:gd name="T49" fmla="*/ 476 h 584"/>
                  <a:gd name="T50" fmla="*/ 119 w 1366"/>
                  <a:gd name="T51" fmla="*/ 530 h 584"/>
                  <a:gd name="T52" fmla="*/ 165 w 1366"/>
                  <a:gd name="T53" fmla="*/ 584 h 584"/>
                  <a:gd name="T54" fmla="*/ 225 w 1366"/>
                  <a:gd name="T55" fmla="*/ 539 h 584"/>
                  <a:gd name="T56" fmla="*/ 323 w 1366"/>
                  <a:gd name="T57" fmla="*/ 466 h 584"/>
                  <a:gd name="T58" fmla="*/ 382 w 1366"/>
                  <a:gd name="T59" fmla="*/ 425 h 584"/>
                  <a:gd name="T60" fmla="*/ 450 w 1366"/>
                  <a:gd name="T61" fmla="*/ 379 h 584"/>
                  <a:gd name="T62" fmla="*/ 525 w 1366"/>
                  <a:gd name="T63" fmla="*/ 333 h 584"/>
                  <a:gd name="T64" fmla="*/ 605 w 1366"/>
                  <a:gd name="T65" fmla="*/ 285 h 584"/>
                  <a:gd name="T66" fmla="*/ 691 w 1366"/>
                  <a:gd name="T67" fmla="*/ 238 h 584"/>
                  <a:gd name="T68" fmla="*/ 781 w 1366"/>
                  <a:gd name="T69" fmla="*/ 192 h 584"/>
                  <a:gd name="T70" fmla="*/ 873 w 1366"/>
                  <a:gd name="T71" fmla="*/ 149 h 584"/>
                  <a:gd name="T72" fmla="*/ 967 w 1366"/>
                  <a:gd name="T73" fmla="*/ 111 h 584"/>
                  <a:gd name="T74" fmla="*/ 1065 w 1366"/>
                  <a:gd name="T75" fmla="*/ 76 h 584"/>
                  <a:gd name="T76" fmla="*/ 1117 w 1366"/>
                  <a:gd name="T77" fmla="*/ 59 h 584"/>
                  <a:gd name="T78" fmla="*/ 1165 w 1366"/>
                  <a:gd name="T79" fmla="*/ 46 h 584"/>
                  <a:gd name="T80" fmla="*/ 1214 w 1366"/>
                  <a:gd name="T81" fmla="*/ 35 h 584"/>
                  <a:gd name="T82" fmla="*/ 1265 w 1366"/>
                  <a:gd name="T83" fmla="*/ 24 h 584"/>
                  <a:gd name="T84" fmla="*/ 1314 w 1366"/>
                  <a:gd name="T85" fmla="*/ 17 h 584"/>
                  <a:gd name="T86" fmla="*/ 1366 w 1366"/>
                  <a:gd name="T87" fmla="*/ 10 h 584"/>
                  <a:gd name="T88" fmla="*/ 1360 w 1366"/>
                  <a:gd name="T89" fmla="*/ 5 h 584"/>
                  <a:gd name="T90" fmla="*/ 1260 w 1366"/>
                  <a:gd name="T91" fmla="*/ 0 h 584"/>
                  <a:gd name="T92" fmla="*/ 1143 w 1366"/>
                  <a:gd name="T93"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6" h="584">
                    <a:moveTo>
                      <a:pt x="1143" y="0"/>
                    </a:moveTo>
                    <a:lnTo>
                      <a:pt x="1059" y="0"/>
                    </a:lnTo>
                    <a:lnTo>
                      <a:pt x="976" y="3"/>
                    </a:lnTo>
                    <a:lnTo>
                      <a:pt x="889" y="8"/>
                    </a:lnTo>
                    <a:lnTo>
                      <a:pt x="800" y="17"/>
                    </a:lnTo>
                    <a:lnTo>
                      <a:pt x="710" y="27"/>
                    </a:lnTo>
                    <a:lnTo>
                      <a:pt x="624" y="41"/>
                    </a:lnTo>
                    <a:lnTo>
                      <a:pt x="537" y="57"/>
                    </a:lnTo>
                    <a:lnTo>
                      <a:pt x="452" y="78"/>
                    </a:lnTo>
                    <a:lnTo>
                      <a:pt x="374" y="106"/>
                    </a:lnTo>
                    <a:lnTo>
                      <a:pt x="300" y="132"/>
                    </a:lnTo>
                    <a:lnTo>
                      <a:pt x="269" y="149"/>
                    </a:lnTo>
                    <a:lnTo>
                      <a:pt x="233" y="168"/>
                    </a:lnTo>
                    <a:lnTo>
                      <a:pt x="203" y="187"/>
                    </a:lnTo>
                    <a:lnTo>
                      <a:pt x="173" y="205"/>
                    </a:lnTo>
                    <a:lnTo>
                      <a:pt x="144" y="227"/>
                    </a:lnTo>
                    <a:lnTo>
                      <a:pt x="116" y="249"/>
                    </a:lnTo>
                    <a:lnTo>
                      <a:pt x="92" y="273"/>
                    </a:lnTo>
                    <a:lnTo>
                      <a:pt x="70" y="297"/>
                    </a:lnTo>
                    <a:lnTo>
                      <a:pt x="49" y="325"/>
                    </a:lnTo>
                    <a:lnTo>
                      <a:pt x="30" y="352"/>
                    </a:lnTo>
                    <a:lnTo>
                      <a:pt x="13" y="382"/>
                    </a:lnTo>
                    <a:lnTo>
                      <a:pt x="0" y="414"/>
                    </a:lnTo>
                    <a:lnTo>
                      <a:pt x="35" y="441"/>
                    </a:lnTo>
                    <a:lnTo>
                      <a:pt x="67" y="476"/>
                    </a:lnTo>
                    <a:lnTo>
                      <a:pt x="119" y="530"/>
                    </a:lnTo>
                    <a:lnTo>
                      <a:pt x="165" y="584"/>
                    </a:lnTo>
                    <a:lnTo>
                      <a:pt x="225" y="539"/>
                    </a:lnTo>
                    <a:lnTo>
                      <a:pt x="323" y="466"/>
                    </a:lnTo>
                    <a:lnTo>
                      <a:pt x="382" y="425"/>
                    </a:lnTo>
                    <a:lnTo>
                      <a:pt x="450" y="379"/>
                    </a:lnTo>
                    <a:lnTo>
                      <a:pt x="525" y="333"/>
                    </a:lnTo>
                    <a:lnTo>
                      <a:pt x="605" y="285"/>
                    </a:lnTo>
                    <a:lnTo>
                      <a:pt x="691" y="238"/>
                    </a:lnTo>
                    <a:lnTo>
                      <a:pt x="781" y="192"/>
                    </a:lnTo>
                    <a:lnTo>
                      <a:pt x="873" y="149"/>
                    </a:lnTo>
                    <a:lnTo>
                      <a:pt x="967" y="111"/>
                    </a:lnTo>
                    <a:lnTo>
                      <a:pt x="1065" y="76"/>
                    </a:lnTo>
                    <a:lnTo>
                      <a:pt x="1117" y="59"/>
                    </a:lnTo>
                    <a:lnTo>
                      <a:pt x="1165" y="46"/>
                    </a:lnTo>
                    <a:lnTo>
                      <a:pt x="1214" y="35"/>
                    </a:lnTo>
                    <a:lnTo>
                      <a:pt x="1265" y="24"/>
                    </a:lnTo>
                    <a:lnTo>
                      <a:pt x="1314" y="17"/>
                    </a:lnTo>
                    <a:lnTo>
                      <a:pt x="1366" y="10"/>
                    </a:lnTo>
                    <a:lnTo>
                      <a:pt x="1360" y="5"/>
                    </a:lnTo>
                    <a:lnTo>
                      <a:pt x="1260" y="0"/>
                    </a:lnTo>
                    <a:lnTo>
                      <a:pt x="114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Freeform 802"/>
              <p:cNvSpPr>
                <a:spLocks/>
              </p:cNvSpPr>
              <p:nvPr/>
            </p:nvSpPr>
            <p:spPr bwMode="auto">
              <a:xfrm>
                <a:off x="2657" y="2154"/>
                <a:ext cx="11" cy="11"/>
              </a:xfrm>
              <a:custGeom>
                <a:avLst/>
                <a:gdLst>
                  <a:gd name="T0" fmla="*/ 8 w 173"/>
                  <a:gd name="T1" fmla="*/ 0 h 182"/>
                  <a:gd name="T2" fmla="*/ 0 w 173"/>
                  <a:gd name="T3" fmla="*/ 22 h 182"/>
                  <a:gd name="T4" fmla="*/ 160 w 173"/>
                  <a:gd name="T5" fmla="*/ 182 h 182"/>
                  <a:gd name="T6" fmla="*/ 173 w 173"/>
                  <a:gd name="T7" fmla="*/ 170 h 182"/>
                  <a:gd name="T8" fmla="*/ 127 w 173"/>
                  <a:gd name="T9" fmla="*/ 116 h 182"/>
                  <a:gd name="T10" fmla="*/ 75 w 173"/>
                  <a:gd name="T11" fmla="*/ 62 h 182"/>
                  <a:gd name="T12" fmla="*/ 43 w 173"/>
                  <a:gd name="T13" fmla="*/ 27 h 182"/>
                  <a:gd name="T14" fmla="*/ 8 w 173"/>
                  <a:gd name="T15" fmla="*/ 0 h 1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82">
                    <a:moveTo>
                      <a:pt x="8" y="0"/>
                    </a:moveTo>
                    <a:lnTo>
                      <a:pt x="0" y="22"/>
                    </a:lnTo>
                    <a:lnTo>
                      <a:pt x="160" y="182"/>
                    </a:lnTo>
                    <a:lnTo>
                      <a:pt x="173" y="170"/>
                    </a:lnTo>
                    <a:lnTo>
                      <a:pt x="127" y="116"/>
                    </a:lnTo>
                    <a:lnTo>
                      <a:pt x="75" y="62"/>
                    </a:lnTo>
                    <a:lnTo>
                      <a:pt x="43" y="27"/>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Freeform 803"/>
              <p:cNvSpPr>
                <a:spLocks noEditPoints="1"/>
              </p:cNvSpPr>
              <p:nvPr/>
            </p:nvSpPr>
            <p:spPr bwMode="auto">
              <a:xfrm>
                <a:off x="2657" y="2127"/>
                <a:ext cx="86" cy="38"/>
              </a:xfrm>
              <a:custGeom>
                <a:avLst/>
                <a:gdLst>
                  <a:gd name="T0" fmla="*/ 1322 w 1379"/>
                  <a:gd name="T1" fmla="*/ 26 h 600"/>
                  <a:gd name="T2" fmla="*/ 1222 w 1379"/>
                  <a:gd name="T3" fmla="*/ 44 h 600"/>
                  <a:gd name="T4" fmla="*/ 1125 w 1379"/>
                  <a:gd name="T5" fmla="*/ 68 h 600"/>
                  <a:gd name="T6" fmla="*/ 975 w 1379"/>
                  <a:gd name="T7" fmla="*/ 120 h 600"/>
                  <a:gd name="T8" fmla="*/ 789 w 1379"/>
                  <a:gd name="T9" fmla="*/ 201 h 600"/>
                  <a:gd name="T10" fmla="*/ 613 w 1379"/>
                  <a:gd name="T11" fmla="*/ 294 h 600"/>
                  <a:gd name="T12" fmla="*/ 458 w 1379"/>
                  <a:gd name="T13" fmla="*/ 388 h 600"/>
                  <a:gd name="T14" fmla="*/ 331 w 1379"/>
                  <a:gd name="T15" fmla="*/ 475 h 600"/>
                  <a:gd name="T16" fmla="*/ 173 w 1379"/>
                  <a:gd name="T17" fmla="*/ 593 h 600"/>
                  <a:gd name="T18" fmla="*/ 192 w 1379"/>
                  <a:gd name="T19" fmla="*/ 588 h 600"/>
                  <a:gd name="T20" fmla="*/ 363 w 1379"/>
                  <a:gd name="T21" fmla="*/ 464 h 600"/>
                  <a:gd name="T22" fmla="*/ 493 w 1379"/>
                  <a:gd name="T23" fmla="*/ 377 h 600"/>
                  <a:gd name="T24" fmla="*/ 644 w 1379"/>
                  <a:gd name="T25" fmla="*/ 285 h 600"/>
                  <a:gd name="T26" fmla="*/ 815 w 1379"/>
                  <a:gd name="T27" fmla="*/ 198 h 600"/>
                  <a:gd name="T28" fmla="*/ 997 w 1379"/>
                  <a:gd name="T29" fmla="*/ 120 h 600"/>
                  <a:gd name="T30" fmla="*/ 1187 w 1379"/>
                  <a:gd name="T31" fmla="*/ 61 h 600"/>
                  <a:gd name="T32" fmla="*/ 1282 w 1379"/>
                  <a:gd name="T33" fmla="*/ 42 h 600"/>
                  <a:gd name="T34" fmla="*/ 1379 w 1379"/>
                  <a:gd name="T35" fmla="*/ 28 h 600"/>
                  <a:gd name="T36" fmla="*/ 1151 w 1379"/>
                  <a:gd name="T37" fmla="*/ 0 h 600"/>
                  <a:gd name="T38" fmla="*/ 984 w 1379"/>
                  <a:gd name="T39" fmla="*/ 3 h 600"/>
                  <a:gd name="T40" fmla="*/ 808 w 1379"/>
                  <a:gd name="T41" fmla="*/ 17 h 600"/>
                  <a:gd name="T42" fmla="*/ 629 w 1379"/>
                  <a:gd name="T43" fmla="*/ 42 h 600"/>
                  <a:gd name="T44" fmla="*/ 458 w 1379"/>
                  <a:gd name="T45" fmla="*/ 82 h 600"/>
                  <a:gd name="T46" fmla="*/ 306 w 1379"/>
                  <a:gd name="T47" fmla="*/ 136 h 600"/>
                  <a:gd name="T48" fmla="*/ 238 w 1379"/>
                  <a:gd name="T49" fmla="*/ 169 h 600"/>
                  <a:gd name="T50" fmla="*/ 176 w 1379"/>
                  <a:gd name="T51" fmla="*/ 207 h 600"/>
                  <a:gd name="T52" fmla="*/ 119 w 1379"/>
                  <a:gd name="T53" fmla="*/ 250 h 600"/>
                  <a:gd name="T54" fmla="*/ 73 w 1379"/>
                  <a:gd name="T55" fmla="*/ 301 h 600"/>
                  <a:gd name="T56" fmla="*/ 32 w 1379"/>
                  <a:gd name="T57" fmla="*/ 355 h 600"/>
                  <a:gd name="T58" fmla="*/ 0 w 1379"/>
                  <a:gd name="T59" fmla="*/ 417 h 600"/>
                  <a:gd name="T60" fmla="*/ 21 w 1379"/>
                  <a:gd name="T61" fmla="*/ 391 h 600"/>
                  <a:gd name="T62" fmla="*/ 57 w 1379"/>
                  <a:gd name="T63" fmla="*/ 334 h 600"/>
                  <a:gd name="T64" fmla="*/ 100 w 1379"/>
                  <a:gd name="T65" fmla="*/ 282 h 600"/>
                  <a:gd name="T66" fmla="*/ 152 w 1379"/>
                  <a:gd name="T67" fmla="*/ 236 h 600"/>
                  <a:gd name="T68" fmla="*/ 211 w 1379"/>
                  <a:gd name="T69" fmla="*/ 196 h 600"/>
                  <a:gd name="T70" fmla="*/ 277 w 1379"/>
                  <a:gd name="T71" fmla="*/ 158 h 600"/>
                  <a:gd name="T72" fmla="*/ 382 w 1379"/>
                  <a:gd name="T73" fmla="*/ 115 h 600"/>
                  <a:gd name="T74" fmla="*/ 545 w 1379"/>
                  <a:gd name="T75" fmla="*/ 66 h 600"/>
                  <a:gd name="T76" fmla="*/ 718 w 1379"/>
                  <a:gd name="T77" fmla="*/ 36 h 600"/>
                  <a:gd name="T78" fmla="*/ 897 w 1379"/>
                  <a:gd name="T79" fmla="*/ 17 h 600"/>
                  <a:gd name="T80" fmla="*/ 1067 w 1379"/>
                  <a:gd name="T81" fmla="*/ 9 h 600"/>
                  <a:gd name="T82" fmla="*/ 1268 w 1379"/>
                  <a:gd name="T83" fmla="*/ 9 h 600"/>
                  <a:gd name="T84" fmla="*/ 1365 w 1379"/>
                  <a:gd name="T85" fmla="*/ 7 h 600"/>
                  <a:gd name="T86" fmla="*/ 1151 w 1379"/>
                  <a:gd name="T8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79" h="600">
                    <a:moveTo>
                      <a:pt x="1374" y="19"/>
                    </a:moveTo>
                    <a:lnTo>
                      <a:pt x="1322" y="26"/>
                    </a:lnTo>
                    <a:lnTo>
                      <a:pt x="1273" y="33"/>
                    </a:lnTo>
                    <a:lnTo>
                      <a:pt x="1222" y="44"/>
                    </a:lnTo>
                    <a:lnTo>
                      <a:pt x="1173" y="55"/>
                    </a:lnTo>
                    <a:lnTo>
                      <a:pt x="1125" y="68"/>
                    </a:lnTo>
                    <a:lnTo>
                      <a:pt x="1073" y="85"/>
                    </a:lnTo>
                    <a:lnTo>
                      <a:pt x="975" y="120"/>
                    </a:lnTo>
                    <a:lnTo>
                      <a:pt x="881" y="158"/>
                    </a:lnTo>
                    <a:lnTo>
                      <a:pt x="789" y="201"/>
                    </a:lnTo>
                    <a:lnTo>
                      <a:pt x="699" y="247"/>
                    </a:lnTo>
                    <a:lnTo>
                      <a:pt x="613" y="294"/>
                    </a:lnTo>
                    <a:lnTo>
                      <a:pt x="533" y="342"/>
                    </a:lnTo>
                    <a:lnTo>
                      <a:pt x="458" y="388"/>
                    </a:lnTo>
                    <a:lnTo>
                      <a:pt x="390" y="434"/>
                    </a:lnTo>
                    <a:lnTo>
                      <a:pt x="331" y="475"/>
                    </a:lnTo>
                    <a:lnTo>
                      <a:pt x="233" y="548"/>
                    </a:lnTo>
                    <a:lnTo>
                      <a:pt x="173" y="593"/>
                    </a:lnTo>
                    <a:lnTo>
                      <a:pt x="179" y="600"/>
                    </a:lnTo>
                    <a:lnTo>
                      <a:pt x="192" y="588"/>
                    </a:lnTo>
                    <a:lnTo>
                      <a:pt x="260" y="537"/>
                    </a:lnTo>
                    <a:lnTo>
                      <a:pt x="363" y="464"/>
                    </a:lnTo>
                    <a:lnTo>
                      <a:pt x="423" y="421"/>
                    </a:lnTo>
                    <a:lnTo>
                      <a:pt x="493" y="377"/>
                    </a:lnTo>
                    <a:lnTo>
                      <a:pt x="566" y="331"/>
                    </a:lnTo>
                    <a:lnTo>
                      <a:pt x="644" y="285"/>
                    </a:lnTo>
                    <a:lnTo>
                      <a:pt x="726" y="242"/>
                    </a:lnTo>
                    <a:lnTo>
                      <a:pt x="815" y="198"/>
                    </a:lnTo>
                    <a:lnTo>
                      <a:pt x="905" y="158"/>
                    </a:lnTo>
                    <a:lnTo>
                      <a:pt x="997" y="120"/>
                    </a:lnTo>
                    <a:lnTo>
                      <a:pt x="1092" y="87"/>
                    </a:lnTo>
                    <a:lnTo>
                      <a:pt x="1187" y="61"/>
                    </a:lnTo>
                    <a:lnTo>
                      <a:pt x="1236" y="50"/>
                    </a:lnTo>
                    <a:lnTo>
                      <a:pt x="1282" y="42"/>
                    </a:lnTo>
                    <a:lnTo>
                      <a:pt x="1330" y="33"/>
                    </a:lnTo>
                    <a:lnTo>
                      <a:pt x="1379" y="28"/>
                    </a:lnTo>
                    <a:lnTo>
                      <a:pt x="1374" y="19"/>
                    </a:lnTo>
                    <a:close/>
                    <a:moveTo>
                      <a:pt x="1151" y="0"/>
                    </a:moveTo>
                    <a:lnTo>
                      <a:pt x="1067" y="0"/>
                    </a:lnTo>
                    <a:lnTo>
                      <a:pt x="984" y="3"/>
                    </a:lnTo>
                    <a:lnTo>
                      <a:pt x="897" y="9"/>
                    </a:lnTo>
                    <a:lnTo>
                      <a:pt x="808" y="17"/>
                    </a:lnTo>
                    <a:lnTo>
                      <a:pt x="718" y="28"/>
                    </a:lnTo>
                    <a:lnTo>
                      <a:pt x="629" y="42"/>
                    </a:lnTo>
                    <a:lnTo>
                      <a:pt x="542" y="61"/>
                    </a:lnTo>
                    <a:lnTo>
                      <a:pt x="458" y="82"/>
                    </a:lnTo>
                    <a:lnTo>
                      <a:pt x="379" y="106"/>
                    </a:lnTo>
                    <a:lnTo>
                      <a:pt x="306" y="136"/>
                    </a:lnTo>
                    <a:lnTo>
                      <a:pt x="273" y="153"/>
                    </a:lnTo>
                    <a:lnTo>
                      <a:pt x="238" y="169"/>
                    </a:lnTo>
                    <a:lnTo>
                      <a:pt x="206" y="188"/>
                    </a:lnTo>
                    <a:lnTo>
                      <a:pt x="176" y="207"/>
                    </a:lnTo>
                    <a:lnTo>
                      <a:pt x="146" y="228"/>
                    </a:lnTo>
                    <a:lnTo>
                      <a:pt x="119" y="250"/>
                    </a:lnTo>
                    <a:lnTo>
                      <a:pt x="94" y="275"/>
                    </a:lnTo>
                    <a:lnTo>
                      <a:pt x="73" y="301"/>
                    </a:lnTo>
                    <a:lnTo>
                      <a:pt x="51" y="329"/>
                    </a:lnTo>
                    <a:lnTo>
                      <a:pt x="32" y="355"/>
                    </a:lnTo>
                    <a:lnTo>
                      <a:pt x="16" y="386"/>
                    </a:lnTo>
                    <a:lnTo>
                      <a:pt x="0" y="417"/>
                    </a:lnTo>
                    <a:lnTo>
                      <a:pt x="8" y="423"/>
                    </a:lnTo>
                    <a:lnTo>
                      <a:pt x="21" y="391"/>
                    </a:lnTo>
                    <a:lnTo>
                      <a:pt x="38" y="361"/>
                    </a:lnTo>
                    <a:lnTo>
                      <a:pt x="57" y="334"/>
                    </a:lnTo>
                    <a:lnTo>
                      <a:pt x="78" y="306"/>
                    </a:lnTo>
                    <a:lnTo>
                      <a:pt x="100" y="282"/>
                    </a:lnTo>
                    <a:lnTo>
                      <a:pt x="124" y="258"/>
                    </a:lnTo>
                    <a:lnTo>
                      <a:pt x="152" y="236"/>
                    </a:lnTo>
                    <a:lnTo>
                      <a:pt x="181" y="214"/>
                    </a:lnTo>
                    <a:lnTo>
                      <a:pt x="211" y="196"/>
                    </a:lnTo>
                    <a:lnTo>
                      <a:pt x="241" y="177"/>
                    </a:lnTo>
                    <a:lnTo>
                      <a:pt x="277" y="158"/>
                    </a:lnTo>
                    <a:lnTo>
                      <a:pt x="308" y="141"/>
                    </a:lnTo>
                    <a:lnTo>
                      <a:pt x="382" y="115"/>
                    </a:lnTo>
                    <a:lnTo>
                      <a:pt x="460" y="87"/>
                    </a:lnTo>
                    <a:lnTo>
                      <a:pt x="545" y="66"/>
                    </a:lnTo>
                    <a:lnTo>
                      <a:pt x="632" y="50"/>
                    </a:lnTo>
                    <a:lnTo>
                      <a:pt x="718" y="36"/>
                    </a:lnTo>
                    <a:lnTo>
                      <a:pt x="808" y="26"/>
                    </a:lnTo>
                    <a:lnTo>
                      <a:pt x="897" y="17"/>
                    </a:lnTo>
                    <a:lnTo>
                      <a:pt x="984" y="12"/>
                    </a:lnTo>
                    <a:lnTo>
                      <a:pt x="1067" y="9"/>
                    </a:lnTo>
                    <a:lnTo>
                      <a:pt x="1151" y="9"/>
                    </a:lnTo>
                    <a:lnTo>
                      <a:pt x="1268" y="9"/>
                    </a:lnTo>
                    <a:lnTo>
                      <a:pt x="1368" y="14"/>
                    </a:lnTo>
                    <a:lnTo>
                      <a:pt x="1365" y="7"/>
                    </a:lnTo>
                    <a:lnTo>
                      <a:pt x="1266" y="0"/>
                    </a:lnTo>
                    <a:lnTo>
                      <a:pt x="115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Freeform 804"/>
              <p:cNvSpPr>
                <a:spLocks/>
              </p:cNvSpPr>
              <p:nvPr/>
            </p:nvSpPr>
            <p:spPr bwMode="auto">
              <a:xfrm>
                <a:off x="2656" y="2155"/>
                <a:ext cx="9" cy="9"/>
              </a:xfrm>
              <a:custGeom>
                <a:avLst/>
                <a:gdLst>
                  <a:gd name="T0" fmla="*/ 0 w 144"/>
                  <a:gd name="T1" fmla="*/ 0 h 146"/>
                  <a:gd name="T2" fmla="*/ 0 w 144"/>
                  <a:gd name="T3" fmla="*/ 3 h 146"/>
                  <a:gd name="T4" fmla="*/ 144 w 144"/>
                  <a:gd name="T5" fmla="*/ 146 h 146"/>
                  <a:gd name="T6" fmla="*/ 95 w 144"/>
                  <a:gd name="T7" fmla="*/ 92 h 146"/>
                  <a:gd name="T8" fmla="*/ 46 w 144"/>
                  <a:gd name="T9" fmla="*/ 41 h 146"/>
                  <a:gd name="T10" fmla="*/ 24 w 144"/>
                  <a:gd name="T11" fmla="*/ 19 h 146"/>
                  <a:gd name="T12" fmla="*/ 0 w 144"/>
                  <a:gd name="T13" fmla="*/ 0 h 146"/>
                </a:gdLst>
                <a:ahLst/>
                <a:cxnLst>
                  <a:cxn ang="0">
                    <a:pos x="T0" y="T1"/>
                  </a:cxn>
                  <a:cxn ang="0">
                    <a:pos x="T2" y="T3"/>
                  </a:cxn>
                  <a:cxn ang="0">
                    <a:pos x="T4" y="T5"/>
                  </a:cxn>
                  <a:cxn ang="0">
                    <a:pos x="T6" y="T7"/>
                  </a:cxn>
                  <a:cxn ang="0">
                    <a:pos x="T8" y="T9"/>
                  </a:cxn>
                  <a:cxn ang="0">
                    <a:pos x="T10" y="T11"/>
                  </a:cxn>
                  <a:cxn ang="0">
                    <a:pos x="T12" y="T13"/>
                  </a:cxn>
                </a:cxnLst>
                <a:rect l="0" t="0" r="r" b="b"/>
                <a:pathLst>
                  <a:path w="144" h="146">
                    <a:moveTo>
                      <a:pt x="0" y="0"/>
                    </a:moveTo>
                    <a:lnTo>
                      <a:pt x="0" y="3"/>
                    </a:lnTo>
                    <a:lnTo>
                      <a:pt x="144" y="146"/>
                    </a:lnTo>
                    <a:lnTo>
                      <a:pt x="95" y="92"/>
                    </a:lnTo>
                    <a:lnTo>
                      <a:pt x="46" y="41"/>
                    </a:lnTo>
                    <a:lnTo>
                      <a:pt x="24" y="19"/>
                    </a:lnTo>
                    <a:lnTo>
                      <a:pt x="0" y="0"/>
                    </a:lnTo>
                    <a:close/>
                  </a:path>
                </a:pathLst>
              </a:custGeom>
              <a:solidFill>
                <a:srgbClr val="835B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Freeform 805"/>
              <p:cNvSpPr>
                <a:spLocks/>
              </p:cNvSpPr>
              <p:nvPr/>
            </p:nvSpPr>
            <p:spPr bwMode="auto">
              <a:xfrm>
                <a:off x="2656" y="2153"/>
                <a:ext cx="12" cy="13"/>
              </a:xfrm>
              <a:custGeom>
                <a:avLst/>
                <a:gdLst>
                  <a:gd name="T0" fmla="*/ 8 w 187"/>
                  <a:gd name="T1" fmla="*/ 0 h 198"/>
                  <a:gd name="T2" fmla="*/ 0 w 187"/>
                  <a:gd name="T3" fmla="*/ 28 h 198"/>
                  <a:gd name="T4" fmla="*/ 0 w 187"/>
                  <a:gd name="T5" fmla="*/ 30 h 198"/>
                  <a:gd name="T6" fmla="*/ 24 w 187"/>
                  <a:gd name="T7" fmla="*/ 49 h 198"/>
                  <a:gd name="T8" fmla="*/ 46 w 187"/>
                  <a:gd name="T9" fmla="*/ 71 h 198"/>
                  <a:gd name="T10" fmla="*/ 95 w 187"/>
                  <a:gd name="T11" fmla="*/ 122 h 198"/>
                  <a:gd name="T12" fmla="*/ 144 w 187"/>
                  <a:gd name="T13" fmla="*/ 176 h 198"/>
                  <a:gd name="T14" fmla="*/ 163 w 187"/>
                  <a:gd name="T15" fmla="*/ 198 h 198"/>
                  <a:gd name="T16" fmla="*/ 168 w 187"/>
                  <a:gd name="T17" fmla="*/ 198 h 198"/>
                  <a:gd name="T18" fmla="*/ 187 w 187"/>
                  <a:gd name="T19" fmla="*/ 183 h 198"/>
                  <a:gd name="T20" fmla="*/ 181 w 187"/>
                  <a:gd name="T21" fmla="*/ 176 h 198"/>
                  <a:gd name="T22" fmla="*/ 168 w 187"/>
                  <a:gd name="T23" fmla="*/ 188 h 198"/>
                  <a:gd name="T24" fmla="*/ 8 w 187"/>
                  <a:gd name="T25" fmla="*/ 28 h 198"/>
                  <a:gd name="T26" fmla="*/ 16 w 187"/>
                  <a:gd name="T27" fmla="*/ 6 h 198"/>
                  <a:gd name="T28" fmla="*/ 8 w 187"/>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98">
                    <a:moveTo>
                      <a:pt x="8" y="0"/>
                    </a:moveTo>
                    <a:lnTo>
                      <a:pt x="0" y="28"/>
                    </a:lnTo>
                    <a:lnTo>
                      <a:pt x="0" y="30"/>
                    </a:lnTo>
                    <a:lnTo>
                      <a:pt x="24" y="49"/>
                    </a:lnTo>
                    <a:lnTo>
                      <a:pt x="46" y="71"/>
                    </a:lnTo>
                    <a:lnTo>
                      <a:pt x="95" y="122"/>
                    </a:lnTo>
                    <a:lnTo>
                      <a:pt x="144" y="176"/>
                    </a:lnTo>
                    <a:lnTo>
                      <a:pt x="163" y="198"/>
                    </a:lnTo>
                    <a:lnTo>
                      <a:pt x="168" y="198"/>
                    </a:lnTo>
                    <a:lnTo>
                      <a:pt x="187" y="183"/>
                    </a:lnTo>
                    <a:lnTo>
                      <a:pt x="181" y="176"/>
                    </a:lnTo>
                    <a:lnTo>
                      <a:pt x="168" y="188"/>
                    </a:lnTo>
                    <a:lnTo>
                      <a:pt x="8" y="28"/>
                    </a:lnTo>
                    <a:lnTo>
                      <a:pt x="16" y="6"/>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Freeform 806"/>
              <p:cNvSpPr>
                <a:spLocks/>
              </p:cNvSpPr>
              <p:nvPr/>
            </p:nvSpPr>
            <p:spPr bwMode="auto">
              <a:xfrm>
                <a:off x="2595" y="2047"/>
                <a:ext cx="70" cy="29"/>
              </a:xfrm>
              <a:custGeom>
                <a:avLst/>
                <a:gdLst>
                  <a:gd name="T0" fmla="*/ 789 w 1111"/>
                  <a:gd name="T1" fmla="*/ 0 h 450"/>
                  <a:gd name="T2" fmla="*/ 734 w 1111"/>
                  <a:gd name="T3" fmla="*/ 0 h 450"/>
                  <a:gd name="T4" fmla="*/ 674 w 1111"/>
                  <a:gd name="T5" fmla="*/ 3 h 450"/>
                  <a:gd name="T6" fmla="*/ 618 w 1111"/>
                  <a:gd name="T7" fmla="*/ 9 h 450"/>
                  <a:gd name="T8" fmla="*/ 558 w 1111"/>
                  <a:gd name="T9" fmla="*/ 19 h 450"/>
                  <a:gd name="T10" fmla="*/ 498 w 1111"/>
                  <a:gd name="T11" fmla="*/ 30 h 450"/>
                  <a:gd name="T12" fmla="*/ 441 w 1111"/>
                  <a:gd name="T13" fmla="*/ 47 h 450"/>
                  <a:gd name="T14" fmla="*/ 385 w 1111"/>
                  <a:gd name="T15" fmla="*/ 66 h 450"/>
                  <a:gd name="T16" fmla="*/ 328 w 1111"/>
                  <a:gd name="T17" fmla="*/ 87 h 450"/>
                  <a:gd name="T18" fmla="*/ 276 w 1111"/>
                  <a:gd name="T19" fmla="*/ 115 h 450"/>
                  <a:gd name="T20" fmla="*/ 225 w 1111"/>
                  <a:gd name="T21" fmla="*/ 146 h 450"/>
                  <a:gd name="T22" fmla="*/ 178 w 1111"/>
                  <a:gd name="T23" fmla="*/ 182 h 450"/>
                  <a:gd name="T24" fmla="*/ 135 w 1111"/>
                  <a:gd name="T25" fmla="*/ 226 h 450"/>
                  <a:gd name="T26" fmla="*/ 113 w 1111"/>
                  <a:gd name="T27" fmla="*/ 247 h 450"/>
                  <a:gd name="T28" fmla="*/ 94 w 1111"/>
                  <a:gd name="T29" fmla="*/ 271 h 450"/>
                  <a:gd name="T30" fmla="*/ 75 w 1111"/>
                  <a:gd name="T31" fmla="*/ 299 h 450"/>
                  <a:gd name="T32" fmla="*/ 56 w 1111"/>
                  <a:gd name="T33" fmla="*/ 325 h 450"/>
                  <a:gd name="T34" fmla="*/ 40 w 1111"/>
                  <a:gd name="T35" fmla="*/ 355 h 450"/>
                  <a:gd name="T36" fmla="*/ 27 w 1111"/>
                  <a:gd name="T37" fmla="*/ 385 h 450"/>
                  <a:gd name="T38" fmla="*/ 13 w 1111"/>
                  <a:gd name="T39" fmla="*/ 417 h 450"/>
                  <a:gd name="T40" fmla="*/ 0 w 1111"/>
                  <a:gd name="T41" fmla="*/ 450 h 450"/>
                  <a:gd name="T42" fmla="*/ 152 w 1111"/>
                  <a:gd name="T43" fmla="*/ 374 h 450"/>
                  <a:gd name="T44" fmla="*/ 279 w 1111"/>
                  <a:gd name="T45" fmla="*/ 312 h 450"/>
                  <a:gd name="T46" fmla="*/ 428 w 1111"/>
                  <a:gd name="T47" fmla="*/ 242 h 450"/>
                  <a:gd name="T48" fmla="*/ 517 w 1111"/>
                  <a:gd name="T49" fmla="*/ 204 h 450"/>
                  <a:gd name="T50" fmla="*/ 610 w 1111"/>
                  <a:gd name="T51" fmla="*/ 165 h 450"/>
                  <a:gd name="T52" fmla="*/ 702 w 1111"/>
                  <a:gd name="T53" fmla="*/ 131 h 450"/>
                  <a:gd name="T54" fmla="*/ 794 w 1111"/>
                  <a:gd name="T55" fmla="*/ 98 h 450"/>
                  <a:gd name="T56" fmla="*/ 881 w 1111"/>
                  <a:gd name="T57" fmla="*/ 71 h 450"/>
                  <a:gd name="T58" fmla="*/ 965 w 1111"/>
                  <a:gd name="T59" fmla="*/ 49 h 450"/>
                  <a:gd name="T60" fmla="*/ 1040 w 1111"/>
                  <a:gd name="T61" fmla="*/ 36 h 450"/>
                  <a:gd name="T62" fmla="*/ 1076 w 1111"/>
                  <a:gd name="T63" fmla="*/ 30 h 450"/>
                  <a:gd name="T64" fmla="*/ 1111 w 1111"/>
                  <a:gd name="T65" fmla="*/ 30 h 450"/>
                  <a:gd name="T66" fmla="*/ 1057 w 1111"/>
                  <a:gd name="T67" fmla="*/ 19 h 450"/>
                  <a:gd name="T68" fmla="*/ 1000 w 1111"/>
                  <a:gd name="T69" fmla="*/ 14 h 450"/>
                  <a:gd name="T70" fmla="*/ 937 w 1111"/>
                  <a:gd name="T71" fmla="*/ 6 h 450"/>
                  <a:gd name="T72" fmla="*/ 864 w 1111"/>
                  <a:gd name="T73" fmla="*/ 0 h 450"/>
                  <a:gd name="T74" fmla="*/ 789 w 1111"/>
                  <a:gd name="T75"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1" h="450">
                    <a:moveTo>
                      <a:pt x="789" y="0"/>
                    </a:moveTo>
                    <a:lnTo>
                      <a:pt x="734" y="0"/>
                    </a:lnTo>
                    <a:lnTo>
                      <a:pt x="674" y="3"/>
                    </a:lnTo>
                    <a:lnTo>
                      <a:pt x="618" y="9"/>
                    </a:lnTo>
                    <a:lnTo>
                      <a:pt x="558" y="19"/>
                    </a:lnTo>
                    <a:lnTo>
                      <a:pt x="498" y="30"/>
                    </a:lnTo>
                    <a:lnTo>
                      <a:pt x="441" y="47"/>
                    </a:lnTo>
                    <a:lnTo>
                      <a:pt x="385" y="66"/>
                    </a:lnTo>
                    <a:lnTo>
                      <a:pt x="328" y="87"/>
                    </a:lnTo>
                    <a:lnTo>
                      <a:pt x="276" y="115"/>
                    </a:lnTo>
                    <a:lnTo>
                      <a:pt x="225" y="146"/>
                    </a:lnTo>
                    <a:lnTo>
                      <a:pt x="178" y="182"/>
                    </a:lnTo>
                    <a:lnTo>
                      <a:pt x="135" y="226"/>
                    </a:lnTo>
                    <a:lnTo>
                      <a:pt x="113" y="247"/>
                    </a:lnTo>
                    <a:lnTo>
                      <a:pt x="94" y="271"/>
                    </a:lnTo>
                    <a:lnTo>
                      <a:pt x="75" y="299"/>
                    </a:lnTo>
                    <a:lnTo>
                      <a:pt x="56" y="325"/>
                    </a:lnTo>
                    <a:lnTo>
                      <a:pt x="40" y="355"/>
                    </a:lnTo>
                    <a:lnTo>
                      <a:pt x="27" y="385"/>
                    </a:lnTo>
                    <a:lnTo>
                      <a:pt x="13" y="417"/>
                    </a:lnTo>
                    <a:lnTo>
                      <a:pt x="0" y="450"/>
                    </a:lnTo>
                    <a:lnTo>
                      <a:pt x="152" y="374"/>
                    </a:lnTo>
                    <a:lnTo>
                      <a:pt x="279" y="312"/>
                    </a:lnTo>
                    <a:lnTo>
                      <a:pt x="428" y="242"/>
                    </a:lnTo>
                    <a:lnTo>
                      <a:pt x="517" y="204"/>
                    </a:lnTo>
                    <a:lnTo>
                      <a:pt x="610" y="165"/>
                    </a:lnTo>
                    <a:lnTo>
                      <a:pt x="702" y="131"/>
                    </a:lnTo>
                    <a:lnTo>
                      <a:pt x="794" y="98"/>
                    </a:lnTo>
                    <a:lnTo>
                      <a:pt x="881" y="71"/>
                    </a:lnTo>
                    <a:lnTo>
                      <a:pt x="965" y="49"/>
                    </a:lnTo>
                    <a:lnTo>
                      <a:pt x="1040" y="36"/>
                    </a:lnTo>
                    <a:lnTo>
                      <a:pt x="1076" y="30"/>
                    </a:lnTo>
                    <a:lnTo>
                      <a:pt x="1111" y="30"/>
                    </a:lnTo>
                    <a:lnTo>
                      <a:pt x="1057" y="19"/>
                    </a:lnTo>
                    <a:lnTo>
                      <a:pt x="1000" y="14"/>
                    </a:lnTo>
                    <a:lnTo>
                      <a:pt x="937" y="6"/>
                    </a:lnTo>
                    <a:lnTo>
                      <a:pt x="864" y="0"/>
                    </a:lnTo>
                    <a:lnTo>
                      <a:pt x="78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Freeform 807"/>
              <p:cNvSpPr>
                <a:spLocks noEditPoints="1"/>
              </p:cNvSpPr>
              <p:nvPr/>
            </p:nvSpPr>
            <p:spPr bwMode="auto">
              <a:xfrm>
                <a:off x="2594" y="2047"/>
                <a:ext cx="74" cy="29"/>
              </a:xfrm>
              <a:custGeom>
                <a:avLst/>
                <a:gdLst>
                  <a:gd name="T0" fmla="*/ 1180 w 1182"/>
                  <a:gd name="T1" fmla="*/ 40 h 470"/>
                  <a:gd name="T2" fmla="*/ 12 w 1182"/>
                  <a:gd name="T3" fmla="*/ 457 h 470"/>
                  <a:gd name="T4" fmla="*/ 39 w 1182"/>
                  <a:gd name="T5" fmla="*/ 392 h 470"/>
                  <a:gd name="T6" fmla="*/ 68 w 1182"/>
                  <a:gd name="T7" fmla="*/ 332 h 470"/>
                  <a:gd name="T8" fmla="*/ 106 w 1182"/>
                  <a:gd name="T9" fmla="*/ 278 h 470"/>
                  <a:gd name="T10" fmla="*/ 147 w 1182"/>
                  <a:gd name="T11" fmla="*/ 233 h 470"/>
                  <a:gd name="T12" fmla="*/ 237 w 1182"/>
                  <a:gd name="T13" fmla="*/ 153 h 470"/>
                  <a:gd name="T14" fmla="*/ 340 w 1182"/>
                  <a:gd name="T15" fmla="*/ 94 h 470"/>
                  <a:gd name="T16" fmla="*/ 453 w 1182"/>
                  <a:gd name="T17" fmla="*/ 54 h 470"/>
                  <a:gd name="T18" fmla="*/ 570 w 1182"/>
                  <a:gd name="T19" fmla="*/ 26 h 470"/>
                  <a:gd name="T20" fmla="*/ 686 w 1182"/>
                  <a:gd name="T21" fmla="*/ 10 h 470"/>
                  <a:gd name="T22" fmla="*/ 801 w 1182"/>
                  <a:gd name="T23" fmla="*/ 7 h 470"/>
                  <a:gd name="T24" fmla="*/ 949 w 1182"/>
                  <a:gd name="T25" fmla="*/ 13 h 470"/>
                  <a:gd name="T26" fmla="*/ 1069 w 1182"/>
                  <a:gd name="T27" fmla="*/ 26 h 470"/>
                  <a:gd name="T28" fmla="*/ 1088 w 1182"/>
                  <a:gd name="T29" fmla="*/ 37 h 470"/>
                  <a:gd name="T30" fmla="*/ 977 w 1182"/>
                  <a:gd name="T31" fmla="*/ 56 h 470"/>
                  <a:gd name="T32" fmla="*/ 806 w 1182"/>
                  <a:gd name="T33" fmla="*/ 105 h 470"/>
                  <a:gd name="T34" fmla="*/ 622 w 1182"/>
                  <a:gd name="T35" fmla="*/ 172 h 470"/>
                  <a:gd name="T36" fmla="*/ 440 w 1182"/>
                  <a:gd name="T37" fmla="*/ 249 h 470"/>
                  <a:gd name="T38" fmla="*/ 164 w 1182"/>
                  <a:gd name="T39" fmla="*/ 381 h 470"/>
                  <a:gd name="T40" fmla="*/ 801 w 1182"/>
                  <a:gd name="T41" fmla="*/ 0 h 470"/>
                  <a:gd name="T42" fmla="*/ 686 w 1182"/>
                  <a:gd name="T43" fmla="*/ 2 h 470"/>
                  <a:gd name="T44" fmla="*/ 570 w 1182"/>
                  <a:gd name="T45" fmla="*/ 19 h 470"/>
                  <a:gd name="T46" fmla="*/ 451 w 1182"/>
                  <a:gd name="T47" fmla="*/ 45 h 470"/>
                  <a:gd name="T48" fmla="*/ 336 w 1182"/>
                  <a:gd name="T49" fmla="*/ 86 h 470"/>
                  <a:gd name="T50" fmla="*/ 231 w 1182"/>
                  <a:gd name="T51" fmla="*/ 148 h 470"/>
                  <a:gd name="T52" fmla="*/ 158 w 1182"/>
                  <a:gd name="T53" fmla="*/ 208 h 470"/>
                  <a:gd name="T54" fmla="*/ 115 w 1182"/>
                  <a:gd name="T55" fmla="*/ 254 h 470"/>
                  <a:gd name="T56" fmla="*/ 77 w 1182"/>
                  <a:gd name="T57" fmla="*/ 306 h 470"/>
                  <a:gd name="T58" fmla="*/ 42 w 1182"/>
                  <a:gd name="T59" fmla="*/ 365 h 470"/>
                  <a:gd name="T60" fmla="*/ 14 w 1182"/>
                  <a:gd name="T61" fmla="*/ 430 h 470"/>
                  <a:gd name="T62" fmla="*/ 4 w 1182"/>
                  <a:gd name="T63" fmla="*/ 468 h 470"/>
                  <a:gd name="T64" fmla="*/ 42 w 1182"/>
                  <a:gd name="T65" fmla="*/ 452 h 470"/>
                  <a:gd name="T66" fmla="*/ 237 w 1182"/>
                  <a:gd name="T67" fmla="*/ 355 h 470"/>
                  <a:gd name="T68" fmla="*/ 535 w 1182"/>
                  <a:gd name="T69" fmla="*/ 216 h 470"/>
                  <a:gd name="T70" fmla="*/ 697 w 1182"/>
                  <a:gd name="T71" fmla="*/ 151 h 470"/>
                  <a:gd name="T72" fmla="*/ 857 w 1182"/>
                  <a:gd name="T73" fmla="*/ 97 h 470"/>
                  <a:gd name="T74" fmla="*/ 1006 w 1182"/>
                  <a:gd name="T75" fmla="*/ 59 h 470"/>
                  <a:gd name="T76" fmla="*/ 1101 w 1182"/>
                  <a:gd name="T77" fmla="*/ 45 h 470"/>
                  <a:gd name="T78" fmla="*/ 1156 w 1182"/>
                  <a:gd name="T79" fmla="*/ 45 h 470"/>
                  <a:gd name="T80" fmla="*/ 1182 w 1182"/>
                  <a:gd name="T81" fmla="*/ 45 h 470"/>
                  <a:gd name="T82" fmla="*/ 1149 w 1182"/>
                  <a:gd name="T83" fmla="*/ 35 h 470"/>
                  <a:gd name="T84" fmla="*/ 1015 w 1182"/>
                  <a:gd name="T85" fmla="*/ 13 h 470"/>
                  <a:gd name="T86" fmla="*/ 879 w 1182"/>
                  <a:gd name="T87" fmla="*/ 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2" h="470">
                    <a:moveTo>
                      <a:pt x="1177" y="43"/>
                    </a:moveTo>
                    <a:lnTo>
                      <a:pt x="1180" y="40"/>
                    </a:lnTo>
                    <a:lnTo>
                      <a:pt x="1177" y="43"/>
                    </a:lnTo>
                    <a:close/>
                    <a:moveTo>
                      <a:pt x="12" y="457"/>
                    </a:moveTo>
                    <a:lnTo>
                      <a:pt x="25" y="424"/>
                    </a:lnTo>
                    <a:lnTo>
                      <a:pt x="39" y="392"/>
                    </a:lnTo>
                    <a:lnTo>
                      <a:pt x="52" y="362"/>
                    </a:lnTo>
                    <a:lnTo>
                      <a:pt x="68" y="332"/>
                    </a:lnTo>
                    <a:lnTo>
                      <a:pt x="87" y="306"/>
                    </a:lnTo>
                    <a:lnTo>
                      <a:pt x="106" y="278"/>
                    </a:lnTo>
                    <a:lnTo>
                      <a:pt x="125" y="254"/>
                    </a:lnTo>
                    <a:lnTo>
                      <a:pt x="147" y="233"/>
                    </a:lnTo>
                    <a:lnTo>
                      <a:pt x="190" y="189"/>
                    </a:lnTo>
                    <a:lnTo>
                      <a:pt x="237" y="153"/>
                    </a:lnTo>
                    <a:lnTo>
                      <a:pt x="288" y="122"/>
                    </a:lnTo>
                    <a:lnTo>
                      <a:pt x="340" y="94"/>
                    </a:lnTo>
                    <a:lnTo>
                      <a:pt x="397" y="73"/>
                    </a:lnTo>
                    <a:lnTo>
                      <a:pt x="453" y="54"/>
                    </a:lnTo>
                    <a:lnTo>
                      <a:pt x="510" y="37"/>
                    </a:lnTo>
                    <a:lnTo>
                      <a:pt x="570" y="26"/>
                    </a:lnTo>
                    <a:lnTo>
                      <a:pt x="630" y="16"/>
                    </a:lnTo>
                    <a:lnTo>
                      <a:pt x="686" y="10"/>
                    </a:lnTo>
                    <a:lnTo>
                      <a:pt x="746" y="7"/>
                    </a:lnTo>
                    <a:lnTo>
                      <a:pt x="801" y="7"/>
                    </a:lnTo>
                    <a:lnTo>
                      <a:pt x="876" y="7"/>
                    </a:lnTo>
                    <a:lnTo>
                      <a:pt x="949" y="13"/>
                    </a:lnTo>
                    <a:lnTo>
                      <a:pt x="1012" y="21"/>
                    </a:lnTo>
                    <a:lnTo>
                      <a:pt x="1069" y="26"/>
                    </a:lnTo>
                    <a:lnTo>
                      <a:pt x="1123" y="37"/>
                    </a:lnTo>
                    <a:lnTo>
                      <a:pt x="1088" y="37"/>
                    </a:lnTo>
                    <a:lnTo>
                      <a:pt x="1052" y="43"/>
                    </a:lnTo>
                    <a:lnTo>
                      <a:pt x="977" y="56"/>
                    </a:lnTo>
                    <a:lnTo>
                      <a:pt x="893" y="78"/>
                    </a:lnTo>
                    <a:lnTo>
                      <a:pt x="806" y="105"/>
                    </a:lnTo>
                    <a:lnTo>
                      <a:pt x="714" y="138"/>
                    </a:lnTo>
                    <a:lnTo>
                      <a:pt x="622" y="172"/>
                    </a:lnTo>
                    <a:lnTo>
                      <a:pt x="529" y="211"/>
                    </a:lnTo>
                    <a:lnTo>
                      <a:pt x="440" y="249"/>
                    </a:lnTo>
                    <a:lnTo>
                      <a:pt x="291" y="319"/>
                    </a:lnTo>
                    <a:lnTo>
                      <a:pt x="164" y="381"/>
                    </a:lnTo>
                    <a:lnTo>
                      <a:pt x="12" y="457"/>
                    </a:lnTo>
                    <a:close/>
                    <a:moveTo>
                      <a:pt x="801" y="0"/>
                    </a:moveTo>
                    <a:lnTo>
                      <a:pt x="743" y="0"/>
                    </a:lnTo>
                    <a:lnTo>
                      <a:pt x="686" y="2"/>
                    </a:lnTo>
                    <a:lnTo>
                      <a:pt x="630" y="10"/>
                    </a:lnTo>
                    <a:lnTo>
                      <a:pt x="570" y="19"/>
                    </a:lnTo>
                    <a:lnTo>
                      <a:pt x="510" y="30"/>
                    </a:lnTo>
                    <a:lnTo>
                      <a:pt x="451" y="45"/>
                    </a:lnTo>
                    <a:lnTo>
                      <a:pt x="394" y="64"/>
                    </a:lnTo>
                    <a:lnTo>
                      <a:pt x="336" y="86"/>
                    </a:lnTo>
                    <a:lnTo>
                      <a:pt x="282" y="116"/>
                    </a:lnTo>
                    <a:lnTo>
                      <a:pt x="231" y="148"/>
                    </a:lnTo>
                    <a:lnTo>
                      <a:pt x="183" y="186"/>
                    </a:lnTo>
                    <a:lnTo>
                      <a:pt x="158" y="208"/>
                    </a:lnTo>
                    <a:lnTo>
                      <a:pt x="136" y="230"/>
                    </a:lnTo>
                    <a:lnTo>
                      <a:pt x="115" y="254"/>
                    </a:lnTo>
                    <a:lnTo>
                      <a:pt x="96" y="278"/>
                    </a:lnTo>
                    <a:lnTo>
                      <a:pt x="77" y="306"/>
                    </a:lnTo>
                    <a:lnTo>
                      <a:pt x="58" y="336"/>
                    </a:lnTo>
                    <a:lnTo>
                      <a:pt x="42" y="365"/>
                    </a:lnTo>
                    <a:lnTo>
                      <a:pt x="28" y="395"/>
                    </a:lnTo>
                    <a:lnTo>
                      <a:pt x="14" y="430"/>
                    </a:lnTo>
                    <a:lnTo>
                      <a:pt x="0" y="465"/>
                    </a:lnTo>
                    <a:lnTo>
                      <a:pt x="4" y="468"/>
                    </a:lnTo>
                    <a:lnTo>
                      <a:pt x="6" y="470"/>
                    </a:lnTo>
                    <a:lnTo>
                      <a:pt x="42" y="452"/>
                    </a:lnTo>
                    <a:lnTo>
                      <a:pt x="120" y="411"/>
                    </a:lnTo>
                    <a:lnTo>
                      <a:pt x="237" y="355"/>
                    </a:lnTo>
                    <a:lnTo>
                      <a:pt x="378" y="287"/>
                    </a:lnTo>
                    <a:lnTo>
                      <a:pt x="535" y="216"/>
                    </a:lnTo>
                    <a:lnTo>
                      <a:pt x="616" y="183"/>
                    </a:lnTo>
                    <a:lnTo>
                      <a:pt x="697" y="151"/>
                    </a:lnTo>
                    <a:lnTo>
                      <a:pt x="778" y="122"/>
                    </a:lnTo>
                    <a:lnTo>
                      <a:pt x="857" y="97"/>
                    </a:lnTo>
                    <a:lnTo>
                      <a:pt x="933" y="75"/>
                    </a:lnTo>
                    <a:lnTo>
                      <a:pt x="1006" y="59"/>
                    </a:lnTo>
                    <a:lnTo>
                      <a:pt x="1071" y="49"/>
                    </a:lnTo>
                    <a:lnTo>
                      <a:pt x="1101" y="45"/>
                    </a:lnTo>
                    <a:lnTo>
                      <a:pt x="1131" y="45"/>
                    </a:lnTo>
                    <a:lnTo>
                      <a:pt x="1156" y="45"/>
                    </a:lnTo>
                    <a:lnTo>
                      <a:pt x="1177" y="49"/>
                    </a:lnTo>
                    <a:lnTo>
                      <a:pt x="1182" y="45"/>
                    </a:lnTo>
                    <a:lnTo>
                      <a:pt x="1180" y="40"/>
                    </a:lnTo>
                    <a:lnTo>
                      <a:pt x="1149" y="35"/>
                    </a:lnTo>
                    <a:lnTo>
                      <a:pt x="1069" y="19"/>
                    </a:lnTo>
                    <a:lnTo>
                      <a:pt x="1015" y="13"/>
                    </a:lnTo>
                    <a:lnTo>
                      <a:pt x="949" y="5"/>
                    </a:lnTo>
                    <a:lnTo>
                      <a:pt x="879" y="2"/>
                    </a:lnTo>
                    <a:lnTo>
                      <a:pt x="80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Freeform 808"/>
              <p:cNvSpPr>
                <a:spLocks/>
              </p:cNvSpPr>
              <p:nvPr/>
            </p:nvSpPr>
            <p:spPr bwMode="auto">
              <a:xfrm>
                <a:off x="2686" y="2178"/>
                <a:ext cx="83" cy="36"/>
              </a:xfrm>
              <a:custGeom>
                <a:avLst/>
                <a:gdLst>
                  <a:gd name="T0" fmla="*/ 1035 w 1328"/>
                  <a:gd name="T1" fmla="*/ 0 h 568"/>
                  <a:gd name="T2" fmla="*/ 911 w 1328"/>
                  <a:gd name="T3" fmla="*/ 3 h 568"/>
                  <a:gd name="T4" fmla="*/ 775 w 1328"/>
                  <a:gd name="T5" fmla="*/ 10 h 568"/>
                  <a:gd name="T6" fmla="*/ 704 w 1328"/>
                  <a:gd name="T7" fmla="*/ 16 h 568"/>
                  <a:gd name="T8" fmla="*/ 634 w 1328"/>
                  <a:gd name="T9" fmla="*/ 24 h 568"/>
                  <a:gd name="T10" fmla="*/ 563 w 1328"/>
                  <a:gd name="T11" fmla="*/ 32 h 568"/>
                  <a:gd name="T12" fmla="*/ 490 w 1328"/>
                  <a:gd name="T13" fmla="*/ 46 h 568"/>
                  <a:gd name="T14" fmla="*/ 420 w 1328"/>
                  <a:gd name="T15" fmla="*/ 59 h 568"/>
                  <a:gd name="T16" fmla="*/ 352 w 1328"/>
                  <a:gd name="T17" fmla="*/ 78 h 568"/>
                  <a:gd name="T18" fmla="*/ 284 w 1328"/>
                  <a:gd name="T19" fmla="*/ 97 h 568"/>
                  <a:gd name="T20" fmla="*/ 222 w 1328"/>
                  <a:gd name="T21" fmla="*/ 121 h 568"/>
                  <a:gd name="T22" fmla="*/ 159 w 1328"/>
                  <a:gd name="T23" fmla="*/ 149 h 568"/>
                  <a:gd name="T24" fmla="*/ 103 w 1328"/>
                  <a:gd name="T25" fmla="*/ 179 h 568"/>
                  <a:gd name="T26" fmla="*/ 49 w 1328"/>
                  <a:gd name="T27" fmla="*/ 210 h 568"/>
                  <a:gd name="T28" fmla="*/ 0 w 1328"/>
                  <a:gd name="T29" fmla="*/ 248 h 568"/>
                  <a:gd name="T30" fmla="*/ 62 w 1328"/>
                  <a:gd name="T31" fmla="*/ 338 h 568"/>
                  <a:gd name="T32" fmla="*/ 122 w 1328"/>
                  <a:gd name="T33" fmla="*/ 433 h 568"/>
                  <a:gd name="T34" fmla="*/ 176 w 1328"/>
                  <a:gd name="T35" fmla="*/ 525 h 568"/>
                  <a:gd name="T36" fmla="*/ 190 w 1328"/>
                  <a:gd name="T37" fmla="*/ 546 h 568"/>
                  <a:gd name="T38" fmla="*/ 206 w 1328"/>
                  <a:gd name="T39" fmla="*/ 568 h 568"/>
                  <a:gd name="T40" fmla="*/ 276 w 1328"/>
                  <a:gd name="T41" fmla="*/ 509 h 568"/>
                  <a:gd name="T42" fmla="*/ 368 w 1328"/>
                  <a:gd name="T43" fmla="*/ 441 h 568"/>
                  <a:gd name="T44" fmla="*/ 422 w 1328"/>
                  <a:gd name="T45" fmla="*/ 403 h 568"/>
                  <a:gd name="T46" fmla="*/ 480 w 1328"/>
                  <a:gd name="T47" fmla="*/ 365 h 568"/>
                  <a:gd name="T48" fmla="*/ 542 w 1328"/>
                  <a:gd name="T49" fmla="*/ 327 h 568"/>
                  <a:gd name="T50" fmla="*/ 610 w 1328"/>
                  <a:gd name="T51" fmla="*/ 287 h 568"/>
                  <a:gd name="T52" fmla="*/ 683 w 1328"/>
                  <a:gd name="T53" fmla="*/ 248 h 568"/>
                  <a:gd name="T54" fmla="*/ 761 w 1328"/>
                  <a:gd name="T55" fmla="*/ 210 h 568"/>
                  <a:gd name="T56" fmla="*/ 843 w 1328"/>
                  <a:gd name="T57" fmla="*/ 173 h 568"/>
                  <a:gd name="T58" fmla="*/ 930 w 1328"/>
                  <a:gd name="T59" fmla="*/ 135 h 568"/>
                  <a:gd name="T60" fmla="*/ 1021 w 1328"/>
                  <a:gd name="T61" fmla="*/ 100 h 568"/>
                  <a:gd name="T62" fmla="*/ 1119 w 1328"/>
                  <a:gd name="T63" fmla="*/ 67 h 568"/>
                  <a:gd name="T64" fmla="*/ 1219 w 1328"/>
                  <a:gd name="T65" fmla="*/ 38 h 568"/>
                  <a:gd name="T66" fmla="*/ 1328 w 1328"/>
                  <a:gd name="T67" fmla="*/ 10 h 568"/>
                  <a:gd name="T68" fmla="*/ 1266 w 1328"/>
                  <a:gd name="T69" fmla="*/ 5 h 568"/>
                  <a:gd name="T70" fmla="*/ 1165 w 1328"/>
                  <a:gd name="T71" fmla="*/ 3 h 568"/>
                  <a:gd name="T72" fmla="*/ 1040 w 1328"/>
                  <a:gd name="T73" fmla="*/ 0 h 568"/>
                  <a:gd name="T74" fmla="*/ 1035 w 1328"/>
                  <a:gd name="T75" fmla="*/ 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8" h="568">
                    <a:moveTo>
                      <a:pt x="1035" y="0"/>
                    </a:moveTo>
                    <a:lnTo>
                      <a:pt x="911" y="3"/>
                    </a:lnTo>
                    <a:lnTo>
                      <a:pt x="775" y="10"/>
                    </a:lnTo>
                    <a:lnTo>
                      <a:pt x="704" y="16"/>
                    </a:lnTo>
                    <a:lnTo>
                      <a:pt x="634" y="24"/>
                    </a:lnTo>
                    <a:lnTo>
                      <a:pt x="563" y="32"/>
                    </a:lnTo>
                    <a:lnTo>
                      <a:pt x="490" y="46"/>
                    </a:lnTo>
                    <a:lnTo>
                      <a:pt x="420" y="59"/>
                    </a:lnTo>
                    <a:lnTo>
                      <a:pt x="352" y="78"/>
                    </a:lnTo>
                    <a:lnTo>
                      <a:pt x="284" y="97"/>
                    </a:lnTo>
                    <a:lnTo>
                      <a:pt x="222" y="121"/>
                    </a:lnTo>
                    <a:lnTo>
                      <a:pt x="159" y="149"/>
                    </a:lnTo>
                    <a:lnTo>
                      <a:pt x="103" y="179"/>
                    </a:lnTo>
                    <a:lnTo>
                      <a:pt x="49" y="210"/>
                    </a:lnTo>
                    <a:lnTo>
                      <a:pt x="0" y="248"/>
                    </a:lnTo>
                    <a:lnTo>
                      <a:pt x="62" y="338"/>
                    </a:lnTo>
                    <a:lnTo>
                      <a:pt x="122" y="433"/>
                    </a:lnTo>
                    <a:lnTo>
                      <a:pt x="176" y="525"/>
                    </a:lnTo>
                    <a:lnTo>
                      <a:pt x="190" y="546"/>
                    </a:lnTo>
                    <a:lnTo>
                      <a:pt x="206" y="568"/>
                    </a:lnTo>
                    <a:lnTo>
                      <a:pt x="276" y="509"/>
                    </a:lnTo>
                    <a:lnTo>
                      <a:pt x="368" y="441"/>
                    </a:lnTo>
                    <a:lnTo>
                      <a:pt x="422" y="403"/>
                    </a:lnTo>
                    <a:lnTo>
                      <a:pt x="480" y="365"/>
                    </a:lnTo>
                    <a:lnTo>
                      <a:pt x="542" y="327"/>
                    </a:lnTo>
                    <a:lnTo>
                      <a:pt x="610" y="287"/>
                    </a:lnTo>
                    <a:lnTo>
                      <a:pt x="683" y="248"/>
                    </a:lnTo>
                    <a:lnTo>
                      <a:pt x="761" y="210"/>
                    </a:lnTo>
                    <a:lnTo>
                      <a:pt x="843" y="173"/>
                    </a:lnTo>
                    <a:lnTo>
                      <a:pt x="930" y="135"/>
                    </a:lnTo>
                    <a:lnTo>
                      <a:pt x="1021" y="100"/>
                    </a:lnTo>
                    <a:lnTo>
                      <a:pt x="1119" y="67"/>
                    </a:lnTo>
                    <a:lnTo>
                      <a:pt x="1219" y="38"/>
                    </a:lnTo>
                    <a:lnTo>
                      <a:pt x="1328" y="10"/>
                    </a:lnTo>
                    <a:lnTo>
                      <a:pt x="1266" y="5"/>
                    </a:lnTo>
                    <a:lnTo>
                      <a:pt x="1165" y="3"/>
                    </a:lnTo>
                    <a:lnTo>
                      <a:pt x="1040" y="0"/>
                    </a:lnTo>
                    <a:lnTo>
                      <a:pt x="103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Freeform 809"/>
              <p:cNvSpPr>
                <a:spLocks/>
              </p:cNvSpPr>
              <p:nvPr/>
            </p:nvSpPr>
            <p:spPr bwMode="auto">
              <a:xfrm>
                <a:off x="2686" y="2194"/>
                <a:ext cx="11" cy="17"/>
              </a:xfrm>
              <a:custGeom>
                <a:avLst/>
                <a:gdLst>
                  <a:gd name="T0" fmla="*/ 8 w 184"/>
                  <a:gd name="T1" fmla="*/ 0 h 277"/>
                  <a:gd name="T2" fmla="*/ 0 w 184"/>
                  <a:gd name="T3" fmla="*/ 6 h 277"/>
                  <a:gd name="T4" fmla="*/ 165 w 184"/>
                  <a:gd name="T5" fmla="*/ 256 h 277"/>
                  <a:gd name="T6" fmla="*/ 184 w 184"/>
                  <a:gd name="T7" fmla="*/ 277 h 277"/>
                  <a:gd name="T8" fmla="*/ 130 w 184"/>
                  <a:gd name="T9" fmla="*/ 185 h 277"/>
                  <a:gd name="T10" fmla="*/ 70 w 184"/>
                  <a:gd name="T11" fmla="*/ 90 h 277"/>
                  <a:gd name="T12" fmla="*/ 8 w 184"/>
                  <a:gd name="T13" fmla="*/ 0 h 277"/>
                </a:gdLst>
                <a:ahLst/>
                <a:cxnLst>
                  <a:cxn ang="0">
                    <a:pos x="T0" y="T1"/>
                  </a:cxn>
                  <a:cxn ang="0">
                    <a:pos x="T2" y="T3"/>
                  </a:cxn>
                  <a:cxn ang="0">
                    <a:pos x="T4" y="T5"/>
                  </a:cxn>
                  <a:cxn ang="0">
                    <a:pos x="T6" y="T7"/>
                  </a:cxn>
                  <a:cxn ang="0">
                    <a:pos x="T8" y="T9"/>
                  </a:cxn>
                  <a:cxn ang="0">
                    <a:pos x="T10" y="T11"/>
                  </a:cxn>
                  <a:cxn ang="0">
                    <a:pos x="T12" y="T13"/>
                  </a:cxn>
                </a:cxnLst>
                <a:rect l="0" t="0" r="r" b="b"/>
                <a:pathLst>
                  <a:path w="184" h="277">
                    <a:moveTo>
                      <a:pt x="8" y="0"/>
                    </a:moveTo>
                    <a:lnTo>
                      <a:pt x="0" y="6"/>
                    </a:lnTo>
                    <a:lnTo>
                      <a:pt x="165" y="256"/>
                    </a:lnTo>
                    <a:lnTo>
                      <a:pt x="184" y="277"/>
                    </a:lnTo>
                    <a:lnTo>
                      <a:pt x="130" y="185"/>
                    </a:lnTo>
                    <a:lnTo>
                      <a:pt x="70" y="90"/>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Freeform 810"/>
              <p:cNvSpPr>
                <a:spLocks noEditPoints="1"/>
              </p:cNvSpPr>
              <p:nvPr/>
            </p:nvSpPr>
            <p:spPr bwMode="auto">
              <a:xfrm>
                <a:off x="2686" y="2178"/>
                <a:ext cx="85" cy="36"/>
              </a:xfrm>
              <a:custGeom>
                <a:avLst/>
                <a:gdLst>
                  <a:gd name="T0" fmla="*/ 1358 w 1360"/>
                  <a:gd name="T1" fmla="*/ 14 h 588"/>
                  <a:gd name="T2" fmla="*/ 1355 w 1360"/>
                  <a:gd name="T3" fmla="*/ 14 h 588"/>
                  <a:gd name="T4" fmla="*/ 1043 w 1360"/>
                  <a:gd name="T5" fmla="*/ 0 h 588"/>
                  <a:gd name="T6" fmla="*/ 780 w 1360"/>
                  <a:gd name="T7" fmla="*/ 9 h 588"/>
                  <a:gd name="T8" fmla="*/ 639 w 1360"/>
                  <a:gd name="T9" fmla="*/ 25 h 588"/>
                  <a:gd name="T10" fmla="*/ 496 w 1360"/>
                  <a:gd name="T11" fmla="*/ 47 h 588"/>
                  <a:gd name="T12" fmla="*/ 355 w 1360"/>
                  <a:gd name="T13" fmla="*/ 80 h 588"/>
                  <a:gd name="T14" fmla="*/ 223 w 1360"/>
                  <a:gd name="T15" fmla="*/ 122 h 588"/>
                  <a:gd name="T16" fmla="*/ 103 w 1360"/>
                  <a:gd name="T17" fmla="*/ 179 h 588"/>
                  <a:gd name="T18" fmla="*/ 0 w 1360"/>
                  <a:gd name="T19" fmla="*/ 250 h 588"/>
                  <a:gd name="T20" fmla="*/ 52 w 1360"/>
                  <a:gd name="T21" fmla="*/ 219 h 588"/>
                  <a:gd name="T22" fmla="*/ 162 w 1360"/>
                  <a:gd name="T23" fmla="*/ 158 h 588"/>
                  <a:gd name="T24" fmla="*/ 287 w 1360"/>
                  <a:gd name="T25" fmla="*/ 106 h 588"/>
                  <a:gd name="T26" fmla="*/ 423 w 1360"/>
                  <a:gd name="T27" fmla="*/ 68 h 588"/>
                  <a:gd name="T28" fmla="*/ 566 w 1360"/>
                  <a:gd name="T29" fmla="*/ 41 h 588"/>
                  <a:gd name="T30" fmla="*/ 707 w 1360"/>
                  <a:gd name="T31" fmla="*/ 25 h 588"/>
                  <a:gd name="T32" fmla="*/ 914 w 1360"/>
                  <a:gd name="T33" fmla="*/ 12 h 588"/>
                  <a:gd name="T34" fmla="*/ 1043 w 1360"/>
                  <a:gd name="T35" fmla="*/ 9 h 588"/>
                  <a:gd name="T36" fmla="*/ 1269 w 1360"/>
                  <a:gd name="T37" fmla="*/ 14 h 588"/>
                  <a:gd name="T38" fmla="*/ 1222 w 1360"/>
                  <a:gd name="T39" fmla="*/ 47 h 588"/>
                  <a:gd name="T40" fmla="*/ 1024 w 1360"/>
                  <a:gd name="T41" fmla="*/ 109 h 588"/>
                  <a:gd name="T42" fmla="*/ 846 w 1360"/>
                  <a:gd name="T43" fmla="*/ 182 h 588"/>
                  <a:gd name="T44" fmla="*/ 686 w 1360"/>
                  <a:gd name="T45" fmla="*/ 257 h 588"/>
                  <a:gd name="T46" fmla="*/ 545 w 1360"/>
                  <a:gd name="T47" fmla="*/ 336 h 588"/>
                  <a:gd name="T48" fmla="*/ 425 w 1360"/>
                  <a:gd name="T49" fmla="*/ 412 h 588"/>
                  <a:gd name="T50" fmla="*/ 279 w 1360"/>
                  <a:gd name="T51" fmla="*/ 518 h 588"/>
                  <a:gd name="T52" fmla="*/ 193 w 1360"/>
                  <a:gd name="T53" fmla="*/ 555 h 588"/>
                  <a:gd name="T54" fmla="*/ 209 w 1360"/>
                  <a:gd name="T55" fmla="*/ 588 h 588"/>
                  <a:gd name="T56" fmla="*/ 374 w 1360"/>
                  <a:gd name="T57" fmla="*/ 458 h 588"/>
                  <a:gd name="T58" fmla="*/ 488 w 1360"/>
                  <a:gd name="T59" fmla="*/ 379 h 588"/>
                  <a:gd name="T60" fmla="*/ 620 w 1360"/>
                  <a:gd name="T61" fmla="*/ 301 h 588"/>
                  <a:gd name="T62" fmla="*/ 775 w 1360"/>
                  <a:gd name="T63" fmla="*/ 223 h 588"/>
                  <a:gd name="T64" fmla="*/ 949 w 1360"/>
                  <a:gd name="T65" fmla="*/ 146 h 588"/>
                  <a:gd name="T66" fmla="*/ 1144 w 1360"/>
                  <a:gd name="T67" fmla="*/ 80 h 588"/>
                  <a:gd name="T68" fmla="*/ 1358 w 1360"/>
                  <a:gd name="T69" fmla="*/ 22 h 588"/>
                  <a:gd name="T70" fmla="*/ 1358 w 1360"/>
                  <a:gd name="T71" fmla="*/ 14 h 588"/>
                  <a:gd name="T72" fmla="*/ 1168 w 1360"/>
                  <a:gd name="T73" fmla="*/ 3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0" h="588">
                    <a:moveTo>
                      <a:pt x="1355" y="17"/>
                    </a:moveTo>
                    <a:lnTo>
                      <a:pt x="1358" y="14"/>
                    </a:lnTo>
                    <a:lnTo>
                      <a:pt x="1355" y="17"/>
                    </a:lnTo>
                    <a:lnTo>
                      <a:pt x="1355" y="14"/>
                    </a:lnTo>
                    <a:lnTo>
                      <a:pt x="1355" y="17"/>
                    </a:lnTo>
                    <a:close/>
                    <a:moveTo>
                      <a:pt x="1043" y="0"/>
                    </a:moveTo>
                    <a:lnTo>
                      <a:pt x="916" y="3"/>
                    </a:lnTo>
                    <a:lnTo>
                      <a:pt x="780" y="9"/>
                    </a:lnTo>
                    <a:lnTo>
                      <a:pt x="710" y="17"/>
                    </a:lnTo>
                    <a:lnTo>
                      <a:pt x="639" y="25"/>
                    </a:lnTo>
                    <a:lnTo>
                      <a:pt x="566" y="33"/>
                    </a:lnTo>
                    <a:lnTo>
                      <a:pt x="496" y="47"/>
                    </a:lnTo>
                    <a:lnTo>
                      <a:pt x="425" y="61"/>
                    </a:lnTo>
                    <a:lnTo>
                      <a:pt x="355" y="80"/>
                    </a:lnTo>
                    <a:lnTo>
                      <a:pt x="287" y="98"/>
                    </a:lnTo>
                    <a:lnTo>
                      <a:pt x="223" y="122"/>
                    </a:lnTo>
                    <a:lnTo>
                      <a:pt x="160" y="149"/>
                    </a:lnTo>
                    <a:lnTo>
                      <a:pt x="103" y="179"/>
                    </a:lnTo>
                    <a:lnTo>
                      <a:pt x="49" y="212"/>
                    </a:lnTo>
                    <a:lnTo>
                      <a:pt x="0" y="250"/>
                    </a:lnTo>
                    <a:lnTo>
                      <a:pt x="3" y="257"/>
                    </a:lnTo>
                    <a:lnTo>
                      <a:pt x="52" y="219"/>
                    </a:lnTo>
                    <a:lnTo>
                      <a:pt x="106" y="188"/>
                    </a:lnTo>
                    <a:lnTo>
                      <a:pt x="162" y="158"/>
                    </a:lnTo>
                    <a:lnTo>
                      <a:pt x="225" y="130"/>
                    </a:lnTo>
                    <a:lnTo>
                      <a:pt x="287" y="106"/>
                    </a:lnTo>
                    <a:lnTo>
                      <a:pt x="355" y="87"/>
                    </a:lnTo>
                    <a:lnTo>
                      <a:pt x="423" y="68"/>
                    </a:lnTo>
                    <a:lnTo>
                      <a:pt x="493" y="55"/>
                    </a:lnTo>
                    <a:lnTo>
                      <a:pt x="566" y="41"/>
                    </a:lnTo>
                    <a:lnTo>
                      <a:pt x="637" y="33"/>
                    </a:lnTo>
                    <a:lnTo>
                      <a:pt x="707" y="25"/>
                    </a:lnTo>
                    <a:lnTo>
                      <a:pt x="778" y="19"/>
                    </a:lnTo>
                    <a:lnTo>
                      <a:pt x="914" y="12"/>
                    </a:lnTo>
                    <a:lnTo>
                      <a:pt x="1038" y="9"/>
                    </a:lnTo>
                    <a:lnTo>
                      <a:pt x="1043" y="9"/>
                    </a:lnTo>
                    <a:lnTo>
                      <a:pt x="1168" y="12"/>
                    </a:lnTo>
                    <a:lnTo>
                      <a:pt x="1269" y="14"/>
                    </a:lnTo>
                    <a:lnTo>
                      <a:pt x="1331" y="19"/>
                    </a:lnTo>
                    <a:lnTo>
                      <a:pt x="1222" y="47"/>
                    </a:lnTo>
                    <a:lnTo>
                      <a:pt x="1122" y="76"/>
                    </a:lnTo>
                    <a:lnTo>
                      <a:pt x="1024" y="109"/>
                    </a:lnTo>
                    <a:lnTo>
                      <a:pt x="933" y="144"/>
                    </a:lnTo>
                    <a:lnTo>
                      <a:pt x="846" y="182"/>
                    </a:lnTo>
                    <a:lnTo>
                      <a:pt x="764" y="219"/>
                    </a:lnTo>
                    <a:lnTo>
                      <a:pt x="686" y="257"/>
                    </a:lnTo>
                    <a:lnTo>
                      <a:pt x="613" y="296"/>
                    </a:lnTo>
                    <a:lnTo>
                      <a:pt x="545" y="336"/>
                    </a:lnTo>
                    <a:lnTo>
                      <a:pt x="483" y="374"/>
                    </a:lnTo>
                    <a:lnTo>
                      <a:pt x="425" y="412"/>
                    </a:lnTo>
                    <a:lnTo>
                      <a:pt x="371" y="450"/>
                    </a:lnTo>
                    <a:lnTo>
                      <a:pt x="279" y="518"/>
                    </a:lnTo>
                    <a:lnTo>
                      <a:pt x="209" y="577"/>
                    </a:lnTo>
                    <a:lnTo>
                      <a:pt x="193" y="555"/>
                    </a:lnTo>
                    <a:lnTo>
                      <a:pt x="179" y="534"/>
                    </a:lnTo>
                    <a:lnTo>
                      <a:pt x="209" y="588"/>
                    </a:lnTo>
                    <a:lnTo>
                      <a:pt x="282" y="529"/>
                    </a:lnTo>
                    <a:lnTo>
                      <a:pt x="374" y="458"/>
                    </a:lnTo>
                    <a:lnTo>
                      <a:pt x="428" y="421"/>
                    </a:lnTo>
                    <a:lnTo>
                      <a:pt x="488" y="379"/>
                    </a:lnTo>
                    <a:lnTo>
                      <a:pt x="554" y="341"/>
                    </a:lnTo>
                    <a:lnTo>
                      <a:pt x="620" y="301"/>
                    </a:lnTo>
                    <a:lnTo>
                      <a:pt x="697" y="261"/>
                    </a:lnTo>
                    <a:lnTo>
                      <a:pt x="775" y="223"/>
                    </a:lnTo>
                    <a:lnTo>
                      <a:pt x="859" y="184"/>
                    </a:lnTo>
                    <a:lnTo>
                      <a:pt x="949" y="146"/>
                    </a:lnTo>
                    <a:lnTo>
                      <a:pt x="1043" y="111"/>
                    </a:lnTo>
                    <a:lnTo>
                      <a:pt x="1144" y="80"/>
                    </a:lnTo>
                    <a:lnTo>
                      <a:pt x="1247" y="49"/>
                    </a:lnTo>
                    <a:lnTo>
                      <a:pt x="1358" y="22"/>
                    </a:lnTo>
                    <a:lnTo>
                      <a:pt x="1360" y="17"/>
                    </a:lnTo>
                    <a:lnTo>
                      <a:pt x="1358" y="14"/>
                    </a:lnTo>
                    <a:lnTo>
                      <a:pt x="1269" y="5"/>
                    </a:lnTo>
                    <a:lnTo>
                      <a:pt x="1168" y="3"/>
                    </a:lnTo>
                    <a:lnTo>
                      <a:pt x="104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Freeform 811"/>
              <p:cNvSpPr>
                <a:spLocks/>
              </p:cNvSpPr>
              <p:nvPr/>
            </p:nvSpPr>
            <p:spPr bwMode="auto">
              <a:xfrm>
                <a:off x="2685" y="2193"/>
                <a:ext cx="14" cy="21"/>
              </a:xfrm>
              <a:custGeom>
                <a:avLst/>
                <a:gdLst>
                  <a:gd name="T0" fmla="*/ 8 w 217"/>
                  <a:gd name="T1" fmla="*/ 0 h 338"/>
                  <a:gd name="T2" fmla="*/ 0 w 217"/>
                  <a:gd name="T3" fmla="*/ 7 h 338"/>
                  <a:gd name="T4" fmla="*/ 165 w 217"/>
                  <a:gd name="T5" fmla="*/ 265 h 338"/>
                  <a:gd name="T6" fmla="*/ 165 w 217"/>
                  <a:gd name="T7" fmla="*/ 268 h 338"/>
                  <a:gd name="T8" fmla="*/ 187 w 217"/>
                  <a:gd name="T9" fmla="*/ 298 h 338"/>
                  <a:gd name="T10" fmla="*/ 212 w 217"/>
                  <a:gd name="T11" fmla="*/ 336 h 338"/>
                  <a:gd name="T12" fmla="*/ 214 w 217"/>
                  <a:gd name="T13" fmla="*/ 338 h 338"/>
                  <a:gd name="T14" fmla="*/ 217 w 217"/>
                  <a:gd name="T15" fmla="*/ 338 h 338"/>
                  <a:gd name="T16" fmla="*/ 187 w 217"/>
                  <a:gd name="T17" fmla="*/ 284 h 338"/>
                  <a:gd name="T18" fmla="*/ 168 w 217"/>
                  <a:gd name="T19" fmla="*/ 263 h 338"/>
                  <a:gd name="T20" fmla="*/ 3 w 217"/>
                  <a:gd name="T21" fmla="*/ 13 h 338"/>
                  <a:gd name="T22" fmla="*/ 11 w 217"/>
                  <a:gd name="T23" fmla="*/ 7 h 338"/>
                  <a:gd name="T24" fmla="*/ 8 w 217"/>
                  <a:gd name="T25"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7" h="338">
                    <a:moveTo>
                      <a:pt x="8" y="0"/>
                    </a:moveTo>
                    <a:lnTo>
                      <a:pt x="0" y="7"/>
                    </a:lnTo>
                    <a:lnTo>
                      <a:pt x="165" y="265"/>
                    </a:lnTo>
                    <a:lnTo>
                      <a:pt x="165" y="268"/>
                    </a:lnTo>
                    <a:lnTo>
                      <a:pt x="187" y="298"/>
                    </a:lnTo>
                    <a:lnTo>
                      <a:pt x="212" y="336"/>
                    </a:lnTo>
                    <a:lnTo>
                      <a:pt x="214" y="338"/>
                    </a:lnTo>
                    <a:lnTo>
                      <a:pt x="217" y="338"/>
                    </a:lnTo>
                    <a:lnTo>
                      <a:pt x="187" y="284"/>
                    </a:lnTo>
                    <a:lnTo>
                      <a:pt x="168" y="263"/>
                    </a:lnTo>
                    <a:lnTo>
                      <a:pt x="3" y="13"/>
                    </a:lnTo>
                    <a:lnTo>
                      <a:pt x="11" y="7"/>
                    </a:lnTo>
                    <a:lnTo>
                      <a:pt x="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Freeform 812"/>
              <p:cNvSpPr>
                <a:spLocks/>
              </p:cNvSpPr>
              <p:nvPr/>
            </p:nvSpPr>
            <p:spPr bwMode="auto">
              <a:xfrm>
                <a:off x="2706" y="2225"/>
                <a:ext cx="63" cy="33"/>
              </a:xfrm>
              <a:custGeom>
                <a:avLst/>
                <a:gdLst>
                  <a:gd name="T0" fmla="*/ 1005 w 1005"/>
                  <a:gd name="T1" fmla="*/ 0 h 534"/>
                  <a:gd name="T2" fmla="*/ 948 w 1005"/>
                  <a:gd name="T3" fmla="*/ 25 h 534"/>
                  <a:gd name="T4" fmla="*/ 880 w 1005"/>
                  <a:gd name="T5" fmla="*/ 49 h 534"/>
                  <a:gd name="T6" fmla="*/ 802 w 1005"/>
                  <a:gd name="T7" fmla="*/ 77 h 534"/>
                  <a:gd name="T8" fmla="*/ 715 w 1005"/>
                  <a:gd name="T9" fmla="*/ 103 h 534"/>
                  <a:gd name="T10" fmla="*/ 620 w 1005"/>
                  <a:gd name="T11" fmla="*/ 127 h 534"/>
                  <a:gd name="T12" fmla="*/ 517 w 1005"/>
                  <a:gd name="T13" fmla="*/ 146 h 534"/>
                  <a:gd name="T14" fmla="*/ 466 w 1005"/>
                  <a:gd name="T15" fmla="*/ 152 h 534"/>
                  <a:gd name="T16" fmla="*/ 414 w 1005"/>
                  <a:gd name="T17" fmla="*/ 158 h 534"/>
                  <a:gd name="T18" fmla="*/ 360 w 1005"/>
                  <a:gd name="T19" fmla="*/ 163 h 534"/>
                  <a:gd name="T20" fmla="*/ 306 w 1005"/>
                  <a:gd name="T21" fmla="*/ 163 h 534"/>
                  <a:gd name="T22" fmla="*/ 230 w 1005"/>
                  <a:gd name="T23" fmla="*/ 160 h 534"/>
                  <a:gd name="T24" fmla="*/ 151 w 1005"/>
                  <a:gd name="T25" fmla="*/ 152 h 534"/>
                  <a:gd name="T26" fmla="*/ 113 w 1005"/>
                  <a:gd name="T27" fmla="*/ 144 h 534"/>
                  <a:gd name="T28" fmla="*/ 75 w 1005"/>
                  <a:gd name="T29" fmla="*/ 136 h 534"/>
                  <a:gd name="T30" fmla="*/ 38 w 1005"/>
                  <a:gd name="T31" fmla="*/ 125 h 534"/>
                  <a:gd name="T32" fmla="*/ 0 w 1005"/>
                  <a:gd name="T33" fmla="*/ 115 h 534"/>
                  <a:gd name="T34" fmla="*/ 21 w 1005"/>
                  <a:gd name="T35" fmla="*/ 188 h 534"/>
                  <a:gd name="T36" fmla="*/ 40 w 1005"/>
                  <a:gd name="T37" fmla="*/ 274 h 534"/>
                  <a:gd name="T38" fmla="*/ 59 w 1005"/>
                  <a:gd name="T39" fmla="*/ 360 h 534"/>
                  <a:gd name="T40" fmla="*/ 92 w 1005"/>
                  <a:gd name="T41" fmla="*/ 534 h 534"/>
                  <a:gd name="T42" fmla="*/ 184 w 1005"/>
                  <a:gd name="T43" fmla="*/ 512 h 534"/>
                  <a:gd name="T44" fmla="*/ 311 w 1005"/>
                  <a:gd name="T45" fmla="*/ 477 h 534"/>
                  <a:gd name="T46" fmla="*/ 384 w 1005"/>
                  <a:gd name="T47" fmla="*/ 456 h 534"/>
                  <a:gd name="T48" fmla="*/ 460 w 1005"/>
                  <a:gd name="T49" fmla="*/ 428 h 534"/>
                  <a:gd name="T50" fmla="*/ 539 w 1005"/>
                  <a:gd name="T51" fmla="*/ 399 h 534"/>
                  <a:gd name="T52" fmla="*/ 618 w 1005"/>
                  <a:gd name="T53" fmla="*/ 366 h 534"/>
                  <a:gd name="T54" fmla="*/ 672 w 1005"/>
                  <a:gd name="T55" fmla="*/ 341 h 534"/>
                  <a:gd name="T56" fmla="*/ 723 w 1005"/>
                  <a:gd name="T57" fmla="*/ 317 h 534"/>
                  <a:gd name="T58" fmla="*/ 771 w 1005"/>
                  <a:gd name="T59" fmla="*/ 290 h 534"/>
                  <a:gd name="T60" fmla="*/ 821 w 1005"/>
                  <a:gd name="T61" fmla="*/ 261 h 534"/>
                  <a:gd name="T62" fmla="*/ 867 w 1005"/>
                  <a:gd name="T63" fmla="*/ 231 h 534"/>
                  <a:gd name="T64" fmla="*/ 910 w 1005"/>
                  <a:gd name="T65" fmla="*/ 200 h 534"/>
                  <a:gd name="T66" fmla="*/ 948 w 1005"/>
                  <a:gd name="T67" fmla="*/ 166 h 534"/>
                  <a:gd name="T68" fmla="*/ 983 w 1005"/>
                  <a:gd name="T69" fmla="*/ 131 h 534"/>
                  <a:gd name="T70" fmla="*/ 1005 w 1005"/>
                  <a:gd name="T7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5" h="534">
                    <a:moveTo>
                      <a:pt x="1005" y="0"/>
                    </a:moveTo>
                    <a:lnTo>
                      <a:pt x="948" y="25"/>
                    </a:lnTo>
                    <a:lnTo>
                      <a:pt x="880" y="49"/>
                    </a:lnTo>
                    <a:lnTo>
                      <a:pt x="802" y="77"/>
                    </a:lnTo>
                    <a:lnTo>
                      <a:pt x="715" y="103"/>
                    </a:lnTo>
                    <a:lnTo>
                      <a:pt x="620" y="127"/>
                    </a:lnTo>
                    <a:lnTo>
                      <a:pt x="517" y="146"/>
                    </a:lnTo>
                    <a:lnTo>
                      <a:pt x="466" y="152"/>
                    </a:lnTo>
                    <a:lnTo>
                      <a:pt x="414" y="158"/>
                    </a:lnTo>
                    <a:lnTo>
                      <a:pt x="360" y="163"/>
                    </a:lnTo>
                    <a:lnTo>
                      <a:pt x="306" y="163"/>
                    </a:lnTo>
                    <a:lnTo>
                      <a:pt x="230" y="160"/>
                    </a:lnTo>
                    <a:lnTo>
                      <a:pt x="151" y="152"/>
                    </a:lnTo>
                    <a:lnTo>
                      <a:pt x="113" y="144"/>
                    </a:lnTo>
                    <a:lnTo>
                      <a:pt x="75" y="136"/>
                    </a:lnTo>
                    <a:lnTo>
                      <a:pt x="38" y="125"/>
                    </a:lnTo>
                    <a:lnTo>
                      <a:pt x="0" y="115"/>
                    </a:lnTo>
                    <a:lnTo>
                      <a:pt x="21" y="188"/>
                    </a:lnTo>
                    <a:lnTo>
                      <a:pt x="40" y="274"/>
                    </a:lnTo>
                    <a:lnTo>
                      <a:pt x="59" y="360"/>
                    </a:lnTo>
                    <a:lnTo>
                      <a:pt x="92" y="534"/>
                    </a:lnTo>
                    <a:lnTo>
                      <a:pt x="184" y="512"/>
                    </a:lnTo>
                    <a:lnTo>
                      <a:pt x="311" y="477"/>
                    </a:lnTo>
                    <a:lnTo>
                      <a:pt x="384" y="456"/>
                    </a:lnTo>
                    <a:lnTo>
                      <a:pt x="460" y="428"/>
                    </a:lnTo>
                    <a:lnTo>
                      <a:pt x="539" y="399"/>
                    </a:lnTo>
                    <a:lnTo>
                      <a:pt x="618" y="366"/>
                    </a:lnTo>
                    <a:lnTo>
                      <a:pt x="672" y="341"/>
                    </a:lnTo>
                    <a:lnTo>
                      <a:pt x="723" y="317"/>
                    </a:lnTo>
                    <a:lnTo>
                      <a:pt x="771" y="290"/>
                    </a:lnTo>
                    <a:lnTo>
                      <a:pt x="821" y="261"/>
                    </a:lnTo>
                    <a:lnTo>
                      <a:pt x="867" y="231"/>
                    </a:lnTo>
                    <a:lnTo>
                      <a:pt x="910" y="200"/>
                    </a:lnTo>
                    <a:lnTo>
                      <a:pt x="948" y="166"/>
                    </a:lnTo>
                    <a:lnTo>
                      <a:pt x="983" y="131"/>
                    </a:lnTo>
                    <a:lnTo>
                      <a:pt x="100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Freeform 813"/>
              <p:cNvSpPr>
                <a:spLocks/>
              </p:cNvSpPr>
              <p:nvPr/>
            </p:nvSpPr>
            <p:spPr bwMode="auto">
              <a:xfrm>
                <a:off x="2706" y="2232"/>
                <a:ext cx="6" cy="26"/>
              </a:xfrm>
              <a:custGeom>
                <a:avLst/>
                <a:gdLst>
                  <a:gd name="T0" fmla="*/ 0 w 101"/>
                  <a:gd name="T1" fmla="*/ 0 h 424"/>
                  <a:gd name="T2" fmla="*/ 25 w 101"/>
                  <a:gd name="T3" fmla="*/ 83 h 424"/>
                  <a:gd name="T4" fmla="*/ 44 w 101"/>
                  <a:gd name="T5" fmla="*/ 156 h 424"/>
                  <a:gd name="T6" fmla="*/ 57 w 101"/>
                  <a:gd name="T7" fmla="*/ 224 h 424"/>
                  <a:gd name="T8" fmla="*/ 76 w 101"/>
                  <a:gd name="T9" fmla="*/ 330 h 424"/>
                  <a:gd name="T10" fmla="*/ 92 w 101"/>
                  <a:gd name="T11" fmla="*/ 424 h 424"/>
                  <a:gd name="T12" fmla="*/ 101 w 101"/>
                  <a:gd name="T13" fmla="*/ 422 h 424"/>
                  <a:gd name="T14" fmla="*/ 68 w 101"/>
                  <a:gd name="T15" fmla="*/ 248 h 424"/>
                  <a:gd name="T16" fmla="*/ 49 w 101"/>
                  <a:gd name="T17" fmla="*/ 162 h 424"/>
                  <a:gd name="T18" fmla="*/ 30 w 101"/>
                  <a:gd name="T19" fmla="*/ 76 h 424"/>
                  <a:gd name="T20" fmla="*/ 9 w 101"/>
                  <a:gd name="T21" fmla="*/ 3 h 424"/>
                  <a:gd name="T22" fmla="*/ 0 w 101"/>
                  <a:gd name="T23"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424">
                    <a:moveTo>
                      <a:pt x="0" y="0"/>
                    </a:moveTo>
                    <a:lnTo>
                      <a:pt x="25" y="83"/>
                    </a:lnTo>
                    <a:lnTo>
                      <a:pt x="44" y="156"/>
                    </a:lnTo>
                    <a:lnTo>
                      <a:pt x="57" y="224"/>
                    </a:lnTo>
                    <a:lnTo>
                      <a:pt x="76" y="330"/>
                    </a:lnTo>
                    <a:lnTo>
                      <a:pt x="92" y="424"/>
                    </a:lnTo>
                    <a:lnTo>
                      <a:pt x="101" y="422"/>
                    </a:lnTo>
                    <a:lnTo>
                      <a:pt x="68" y="248"/>
                    </a:lnTo>
                    <a:lnTo>
                      <a:pt x="49" y="162"/>
                    </a:lnTo>
                    <a:lnTo>
                      <a:pt x="30" y="76"/>
                    </a:lnTo>
                    <a:lnTo>
                      <a:pt x="9" y="3"/>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38" name="Freeform 815"/>
            <p:cNvSpPr>
              <a:spLocks noEditPoints="1"/>
            </p:cNvSpPr>
            <p:nvPr/>
          </p:nvSpPr>
          <p:spPr bwMode="auto">
            <a:xfrm>
              <a:off x="4295775" y="3530601"/>
              <a:ext cx="100013" cy="55563"/>
            </a:xfrm>
            <a:custGeom>
              <a:avLst/>
              <a:gdLst>
                <a:gd name="T0" fmla="*/ 952 w 1012"/>
                <a:gd name="T1" fmla="*/ 173 h 550"/>
                <a:gd name="T2" fmla="*/ 871 w 1012"/>
                <a:gd name="T3" fmla="*/ 238 h 550"/>
                <a:gd name="T4" fmla="*/ 775 w 1012"/>
                <a:gd name="T5" fmla="*/ 297 h 550"/>
                <a:gd name="T6" fmla="*/ 676 w 1012"/>
                <a:gd name="T7" fmla="*/ 348 h 550"/>
                <a:gd name="T8" fmla="*/ 543 w 1012"/>
                <a:gd name="T9" fmla="*/ 406 h 550"/>
                <a:gd name="T10" fmla="*/ 388 w 1012"/>
                <a:gd name="T11" fmla="*/ 463 h 550"/>
                <a:gd name="T12" fmla="*/ 188 w 1012"/>
                <a:gd name="T13" fmla="*/ 519 h 550"/>
                <a:gd name="T14" fmla="*/ 96 w 1012"/>
                <a:gd name="T15" fmla="*/ 550 h 550"/>
                <a:gd name="T16" fmla="*/ 317 w 1012"/>
                <a:gd name="T17" fmla="*/ 492 h 550"/>
                <a:gd name="T18" fmla="*/ 467 w 1012"/>
                <a:gd name="T19" fmla="*/ 444 h 550"/>
                <a:gd name="T20" fmla="*/ 627 w 1012"/>
                <a:gd name="T21" fmla="*/ 381 h 550"/>
                <a:gd name="T22" fmla="*/ 727 w 1012"/>
                <a:gd name="T23" fmla="*/ 332 h 550"/>
                <a:gd name="T24" fmla="*/ 825 w 1012"/>
                <a:gd name="T25" fmla="*/ 278 h 550"/>
                <a:gd name="T26" fmla="*/ 911 w 1012"/>
                <a:gd name="T27" fmla="*/ 219 h 550"/>
                <a:gd name="T28" fmla="*/ 984 w 1012"/>
                <a:gd name="T29" fmla="*/ 153 h 550"/>
                <a:gd name="T30" fmla="*/ 1012 w 1012"/>
                <a:gd name="T31" fmla="*/ 0 h 550"/>
                <a:gd name="T32" fmla="*/ 887 w 1012"/>
                <a:gd name="T33" fmla="*/ 49 h 550"/>
                <a:gd name="T34" fmla="*/ 721 w 1012"/>
                <a:gd name="T35" fmla="*/ 103 h 550"/>
                <a:gd name="T36" fmla="*/ 575 w 1012"/>
                <a:gd name="T37" fmla="*/ 134 h 550"/>
                <a:gd name="T38" fmla="*/ 472 w 1012"/>
                <a:gd name="T39" fmla="*/ 151 h 550"/>
                <a:gd name="T40" fmla="*/ 364 w 1012"/>
                <a:gd name="T41" fmla="*/ 162 h 550"/>
                <a:gd name="T42" fmla="*/ 232 w 1012"/>
                <a:gd name="T43" fmla="*/ 159 h 550"/>
                <a:gd name="T44" fmla="*/ 152 w 1012"/>
                <a:gd name="T45" fmla="*/ 151 h 550"/>
                <a:gd name="T46" fmla="*/ 77 w 1012"/>
                <a:gd name="T47" fmla="*/ 134 h 550"/>
                <a:gd name="T48" fmla="*/ 0 w 1012"/>
                <a:gd name="T49" fmla="*/ 110 h 550"/>
                <a:gd name="T50" fmla="*/ 42 w 1012"/>
                <a:gd name="T51" fmla="*/ 132 h 550"/>
                <a:gd name="T52" fmla="*/ 117 w 1012"/>
                <a:gd name="T53" fmla="*/ 151 h 550"/>
                <a:gd name="T54" fmla="*/ 234 w 1012"/>
                <a:gd name="T55" fmla="*/ 167 h 550"/>
                <a:gd name="T56" fmla="*/ 364 w 1012"/>
                <a:gd name="T57" fmla="*/ 170 h 550"/>
                <a:gd name="T58" fmla="*/ 470 w 1012"/>
                <a:gd name="T59" fmla="*/ 159 h 550"/>
                <a:gd name="T60" fmla="*/ 624 w 1012"/>
                <a:gd name="T61" fmla="*/ 134 h 550"/>
                <a:gd name="T62" fmla="*/ 806 w 1012"/>
                <a:gd name="T63" fmla="*/ 84 h 550"/>
                <a:gd name="T64" fmla="*/ 952 w 1012"/>
                <a:gd name="T65" fmla="*/ 32 h 550"/>
                <a:gd name="T66" fmla="*/ 1012 w 1012"/>
                <a:gd name="T67" fmla="*/ 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2" h="550">
                  <a:moveTo>
                    <a:pt x="987" y="138"/>
                  </a:moveTo>
                  <a:lnTo>
                    <a:pt x="952" y="173"/>
                  </a:lnTo>
                  <a:lnTo>
                    <a:pt x="914" y="207"/>
                  </a:lnTo>
                  <a:lnTo>
                    <a:pt x="871" y="238"/>
                  </a:lnTo>
                  <a:lnTo>
                    <a:pt x="825" y="268"/>
                  </a:lnTo>
                  <a:lnTo>
                    <a:pt x="775" y="297"/>
                  </a:lnTo>
                  <a:lnTo>
                    <a:pt x="727" y="324"/>
                  </a:lnTo>
                  <a:lnTo>
                    <a:pt x="676" y="348"/>
                  </a:lnTo>
                  <a:lnTo>
                    <a:pt x="622" y="373"/>
                  </a:lnTo>
                  <a:lnTo>
                    <a:pt x="543" y="406"/>
                  </a:lnTo>
                  <a:lnTo>
                    <a:pt x="464" y="435"/>
                  </a:lnTo>
                  <a:lnTo>
                    <a:pt x="388" y="463"/>
                  </a:lnTo>
                  <a:lnTo>
                    <a:pt x="315" y="484"/>
                  </a:lnTo>
                  <a:lnTo>
                    <a:pt x="188" y="519"/>
                  </a:lnTo>
                  <a:lnTo>
                    <a:pt x="96" y="541"/>
                  </a:lnTo>
                  <a:lnTo>
                    <a:pt x="96" y="550"/>
                  </a:lnTo>
                  <a:lnTo>
                    <a:pt x="190" y="527"/>
                  </a:lnTo>
                  <a:lnTo>
                    <a:pt x="317" y="492"/>
                  </a:lnTo>
                  <a:lnTo>
                    <a:pt x="391" y="468"/>
                  </a:lnTo>
                  <a:lnTo>
                    <a:pt x="467" y="444"/>
                  </a:lnTo>
                  <a:lnTo>
                    <a:pt x="545" y="414"/>
                  </a:lnTo>
                  <a:lnTo>
                    <a:pt x="627" y="381"/>
                  </a:lnTo>
                  <a:lnTo>
                    <a:pt x="678" y="357"/>
                  </a:lnTo>
                  <a:lnTo>
                    <a:pt x="727" y="332"/>
                  </a:lnTo>
                  <a:lnTo>
                    <a:pt x="775" y="305"/>
                  </a:lnTo>
                  <a:lnTo>
                    <a:pt x="825" y="278"/>
                  </a:lnTo>
                  <a:lnTo>
                    <a:pt x="868" y="249"/>
                  </a:lnTo>
                  <a:lnTo>
                    <a:pt x="911" y="219"/>
                  </a:lnTo>
                  <a:lnTo>
                    <a:pt x="949" y="186"/>
                  </a:lnTo>
                  <a:lnTo>
                    <a:pt x="984" y="153"/>
                  </a:lnTo>
                  <a:lnTo>
                    <a:pt x="987" y="138"/>
                  </a:lnTo>
                  <a:close/>
                  <a:moveTo>
                    <a:pt x="1012" y="0"/>
                  </a:moveTo>
                  <a:lnTo>
                    <a:pt x="954" y="21"/>
                  </a:lnTo>
                  <a:lnTo>
                    <a:pt x="887" y="49"/>
                  </a:lnTo>
                  <a:lnTo>
                    <a:pt x="808" y="75"/>
                  </a:lnTo>
                  <a:lnTo>
                    <a:pt x="721" y="103"/>
                  </a:lnTo>
                  <a:lnTo>
                    <a:pt x="624" y="124"/>
                  </a:lnTo>
                  <a:lnTo>
                    <a:pt x="575" y="134"/>
                  </a:lnTo>
                  <a:lnTo>
                    <a:pt x="524" y="146"/>
                  </a:lnTo>
                  <a:lnTo>
                    <a:pt x="472" y="151"/>
                  </a:lnTo>
                  <a:lnTo>
                    <a:pt x="418" y="157"/>
                  </a:lnTo>
                  <a:lnTo>
                    <a:pt x="364" y="162"/>
                  </a:lnTo>
                  <a:lnTo>
                    <a:pt x="310" y="162"/>
                  </a:lnTo>
                  <a:lnTo>
                    <a:pt x="232" y="159"/>
                  </a:lnTo>
                  <a:lnTo>
                    <a:pt x="193" y="157"/>
                  </a:lnTo>
                  <a:lnTo>
                    <a:pt x="152" y="151"/>
                  </a:lnTo>
                  <a:lnTo>
                    <a:pt x="115" y="143"/>
                  </a:lnTo>
                  <a:lnTo>
                    <a:pt x="77" y="134"/>
                  </a:lnTo>
                  <a:lnTo>
                    <a:pt x="39" y="124"/>
                  </a:lnTo>
                  <a:lnTo>
                    <a:pt x="0" y="110"/>
                  </a:lnTo>
                  <a:lnTo>
                    <a:pt x="4" y="122"/>
                  </a:lnTo>
                  <a:lnTo>
                    <a:pt x="42" y="132"/>
                  </a:lnTo>
                  <a:lnTo>
                    <a:pt x="79" y="143"/>
                  </a:lnTo>
                  <a:lnTo>
                    <a:pt x="117" y="151"/>
                  </a:lnTo>
                  <a:lnTo>
                    <a:pt x="155" y="159"/>
                  </a:lnTo>
                  <a:lnTo>
                    <a:pt x="234" y="167"/>
                  </a:lnTo>
                  <a:lnTo>
                    <a:pt x="310" y="170"/>
                  </a:lnTo>
                  <a:lnTo>
                    <a:pt x="364" y="170"/>
                  </a:lnTo>
                  <a:lnTo>
                    <a:pt x="418" y="165"/>
                  </a:lnTo>
                  <a:lnTo>
                    <a:pt x="470" y="159"/>
                  </a:lnTo>
                  <a:lnTo>
                    <a:pt x="521" y="153"/>
                  </a:lnTo>
                  <a:lnTo>
                    <a:pt x="624" y="134"/>
                  </a:lnTo>
                  <a:lnTo>
                    <a:pt x="719" y="110"/>
                  </a:lnTo>
                  <a:lnTo>
                    <a:pt x="806" y="84"/>
                  </a:lnTo>
                  <a:lnTo>
                    <a:pt x="884" y="56"/>
                  </a:lnTo>
                  <a:lnTo>
                    <a:pt x="952" y="32"/>
                  </a:lnTo>
                  <a:lnTo>
                    <a:pt x="1009" y="7"/>
                  </a:lnTo>
                  <a:lnTo>
                    <a:pt x="101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816"/>
            <p:cNvSpPr>
              <a:spLocks/>
            </p:cNvSpPr>
            <p:nvPr/>
          </p:nvSpPr>
          <p:spPr bwMode="auto">
            <a:xfrm>
              <a:off x="4294188" y="3541713"/>
              <a:ext cx="11113" cy="44450"/>
            </a:xfrm>
            <a:custGeom>
              <a:avLst/>
              <a:gdLst>
                <a:gd name="T0" fmla="*/ 6 w 109"/>
                <a:gd name="T1" fmla="*/ 0 h 444"/>
                <a:gd name="T2" fmla="*/ 0 w 109"/>
                <a:gd name="T3" fmla="*/ 0 h 444"/>
                <a:gd name="T4" fmla="*/ 0 w 109"/>
                <a:gd name="T5" fmla="*/ 5 h 444"/>
                <a:gd name="T6" fmla="*/ 24 w 109"/>
                <a:gd name="T7" fmla="*/ 92 h 444"/>
                <a:gd name="T8" fmla="*/ 43 w 109"/>
                <a:gd name="T9" fmla="*/ 167 h 444"/>
                <a:gd name="T10" fmla="*/ 57 w 109"/>
                <a:gd name="T11" fmla="*/ 235 h 444"/>
                <a:gd name="T12" fmla="*/ 76 w 109"/>
                <a:gd name="T13" fmla="*/ 344 h 444"/>
                <a:gd name="T14" fmla="*/ 92 w 109"/>
                <a:gd name="T15" fmla="*/ 442 h 444"/>
                <a:gd name="T16" fmla="*/ 95 w 109"/>
                <a:gd name="T17" fmla="*/ 444 h 444"/>
                <a:gd name="T18" fmla="*/ 98 w 109"/>
                <a:gd name="T19" fmla="*/ 444 h 444"/>
                <a:gd name="T20" fmla="*/ 109 w 109"/>
                <a:gd name="T21" fmla="*/ 442 h 444"/>
                <a:gd name="T22" fmla="*/ 109 w 109"/>
                <a:gd name="T23" fmla="*/ 433 h 444"/>
                <a:gd name="T24" fmla="*/ 100 w 109"/>
                <a:gd name="T25" fmla="*/ 435 h 444"/>
                <a:gd name="T26" fmla="*/ 84 w 109"/>
                <a:gd name="T27" fmla="*/ 341 h 444"/>
                <a:gd name="T28" fmla="*/ 65 w 109"/>
                <a:gd name="T29" fmla="*/ 235 h 444"/>
                <a:gd name="T30" fmla="*/ 52 w 109"/>
                <a:gd name="T31" fmla="*/ 167 h 444"/>
                <a:gd name="T32" fmla="*/ 33 w 109"/>
                <a:gd name="T33" fmla="*/ 94 h 444"/>
                <a:gd name="T34" fmla="*/ 8 w 109"/>
                <a:gd name="T35" fmla="*/ 11 h 444"/>
                <a:gd name="T36" fmla="*/ 17 w 109"/>
                <a:gd name="T37" fmla="*/ 14 h 444"/>
                <a:gd name="T38" fmla="*/ 13 w 109"/>
                <a:gd name="T39" fmla="*/ 2 h 444"/>
                <a:gd name="T40" fmla="*/ 6 w 109"/>
                <a:gd name="T4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444">
                  <a:moveTo>
                    <a:pt x="6" y="0"/>
                  </a:moveTo>
                  <a:lnTo>
                    <a:pt x="0" y="0"/>
                  </a:lnTo>
                  <a:lnTo>
                    <a:pt x="0" y="5"/>
                  </a:lnTo>
                  <a:lnTo>
                    <a:pt x="24" y="92"/>
                  </a:lnTo>
                  <a:lnTo>
                    <a:pt x="43" y="167"/>
                  </a:lnTo>
                  <a:lnTo>
                    <a:pt x="57" y="235"/>
                  </a:lnTo>
                  <a:lnTo>
                    <a:pt x="76" y="344"/>
                  </a:lnTo>
                  <a:lnTo>
                    <a:pt x="92" y="442"/>
                  </a:lnTo>
                  <a:lnTo>
                    <a:pt x="95" y="444"/>
                  </a:lnTo>
                  <a:lnTo>
                    <a:pt x="98" y="444"/>
                  </a:lnTo>
                  <a:lnTo>
                    <a:pt x="109" y="442"/>
                  </a:lnTo>
                  <a:lnTo>
                    <a:pt x="109" y="433"/>
                  </a:lnTo>
                  <a:lnTo>
                    <a:pt x="100" y="435"/>
                  </a:lnTo>
                  <a:lnTo>
                    <a:pt x="84" y="341"/>
                  </a:lnTo>
                  <a:lnTo>
                    <a:pt x="65" y="235"/>
                  </a:lnTo>
                  <a:lnTo>
                    <a:pt x="52" y="167"/>
                  </a:lnTo>
                  <a:lnTo>
                    <a:pt x="33" y="94"/>
                  </a:lnTo>
                  <a:lnTo>
                    <a:pt x="8" y="11"/>
                  </a:lnTo>
                  <a:lnTo>
                    <a:pt x="17" y="14"/>
                  </a:lnTo>
                  <a:lnTo>
                    <a:pt x="13" y="2"/>
                  </a:lnTo>
                  <a:lnTo>
                    <a:pt x="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817"/>
            <p:cNvSpPr>
              <a:spLocks/>
            </p:cNvSpPr>
            <p:nvPr/>
          </p:nvSpPr>
          <p:spPr bwMode="auto">
            <a:xfrm>
              <a:off x="4659313" y="3441701"/>
              <a:ext cx="98425" cy="41275"/>
            </a:xfrm>
            <a:custGeom>
              <a:avLst/>
              <a:gdLst>
                <a:gd name="T0" fmla="*/ 43 w 992"/>
                <a:gd name="T1" fmla="*/ 0 h 416"/>
                <a:gd name="T2" fmla="*/ 22 w 992"/>
                <a:gd name="T3" fmla="*/ 103 h 416"/>
                <a:gd name="T4" fmla="*/ 13 w 992"/>
                <a:gd name="T5" fmla="*/ 151 h 416"/>
                <a:gd name="T6" fmla="*/ 8 w 992"/>
                <a:gd name="T7" fmla="*/ 203 h 416"/>
                <a:gd name="T8" fmla="*/ 3 w 992"/>
                <a:gd name="T9" fmla="*/ 252 h 416"/>
                <a:gd name="T10" fmla="*/ 0 w 992"/>
                <a:gd name="T11" fmla="*/ 301 h 416"/>
                <a:gd name="T12" fmla="*/ 0 w 992"/>
                <a:gd name="T13" fmla="*/ 351 h 416"/>
                <a:gd name="T14" fmla="*/ 5 w 992"/>
                <a:gd name="T15" fmla="*/ 400 h 416"/>
                <a:gd name="T16" fmla="*/ 52 w 992"/>
                <a:gd name="T17" fmla="*/ 409 h 416"/>
                <a:gd name="T18" fmla="*/ 104 w 992"/>
                <a:gd name="T19" fmla="*/ 411 h 416"/>
                <a:gd name="T20" fmla="*/ 163 w 992"/>
                <a:gd name="T21" fmla="*/ 416 h 416"/>
                <a:gd name="T22" fmla="*/ 222 w 992"/>
                <a:gd name="T23" fmla="*/ 416 h 416"/>
                <a:gd name="T24" fmla="*/ 306 w 992"/>
                <a:gd name="T25" fmla="*/ 414 h 416"/>
                <a:gd name="T26" fmla="*/ 393 w 992"/>
                <a:gd name="T27" fmla="*/ 409 h 416"/>
                <a:gd name="T28" fmla="*/ 485 w 992"/>
                <a:gd name="T29" fmla="*/ 395 h 416"/>
                <a:gd name="T30" fmla="*/ 534 w 992"/>
                <a:gd name="T31" fmla="*/ 386 h 416"/>
                <a:gd name="T32" fmla="*/ 583 w 992"/>
                <a:gd name="T33" fmla="*/ 376 h 416"/>
                <a:gd name="T34" fmla="*/ 631 w 992"/>
                <a:gd name="T35" fmla="*/ 362 h 416"/>
                <a:gd name="T36" fmla="*/ 683 w 992"/>
                <a:gd name="T37" fmla="*/ 346 h 416"/>
                <a:gd name="T38" fmla="*/ 732 w 992"/>
                <a:gd name="T39" fmla="*/ 330 h 416"/>
                <a:gd name="T40" fmla="*/ 783 w 992"/>
                <a:gd name="T41" fmla="*/ 311 h 416"/>
                <a:gd name="T42" fmla="*/ 835 w 992"/>
                <a:gd name="T43" fmla="*/ 289 h 416"/>
                <a:gd name="T44" fmla="*/ 886 w 992"/>
                <a:gd name="T45" fmla="*/ 265 h 416"/>
                <a:gd name="T46" fmla="*/ 941 w 992"/>
                <a:gd name="T47" fmla="*/ 238 h 416"/>
                <a:gd name="T48" fmla="*/ 992 w 992"/>
                <a:gd name="T49" fmla="*/ 209 h 416"/>
                <a:gd name="T50" fmla="*/ 967 w 992"/>
                <a:gd name="T51" fmla="*/ 141 h 416"/>
                <a:gd name="T52" fmla="*/ 941 w 992"/>
                <a:gd name="T53" fmla="*/ 70 h 416"/>
                <a:gd name="T54" fmla="*/ 842 w 992"/>
                <a:gd name="T55" fmla="*/ 87 h 416"/>
                <a:gd name="T56" fmla="*/ 740 w 992"/>
                <a:gd name="T57" fmla="*/ 97 h 416"/>
                <a:gd name="T58" fmla="*/ 631 w 992"/>
                <a:gd name="T59" fmla="*/ 105 h 416"/>
                <a:gd name="T60" fmla="*/ 523 w 992"/>
                <a:gd name="T61" fmla="*/ 108 h 416"/>
                <a:gd name="T62" fmla="*/ 455 w 992"/>
                <a:gd name="T63" fmla="*/ 105 h 416"/>
                <a:gd name="T64" fmla="*/ 388 w 992"/>
                <a:gd name="T65" fmla="*/ 103 h 416"/>
                <a:gd name="T66" fmla="*/ 323 w 992"/>
                <a:gd name="T67" fmla="*/ 94 h 416"/>
                <a:gd name="T68" fmla="*/ 260 w 992"/>
                <a:gd name="T69" fmla="*/ 84 h 416"/>
                <a:gd name="T70" fmla="*/ 198 w 992"/>
                <a:gd name="T71" fmla="*/ 70 h 416"/>
                <a:gd name="T72" fmla="*/ 144 w 992"/>
                <a:gd name="T73" fmla="*/ 51 h 416"/>
                <a:gd name="T74" fmla="*/ 90 w 992"/>
                <a:gd name="T75" fmla="*/ 30 h 416"/>
                <a:gd name="T76" fmla="*/ 68 w 992"/>
                <a:gd name="T77" fmla="*/ 16 h 416"/>
                <a:gd name="T78" fmla="*/ 43 w 992"/>
                <a:gd name="T79" fmla="*/ 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416">
                  <a:moveTo>
                    <a:pt x="43" y="0"/>
                  </a:moveTo>
                  <a:lnTo>
                    <a:pt x="22" y="103"/>
                  </a:lnTo>
                  <a:lnTo>
                    <a:pt x="13" y="151"/>
                  </a:lnTo>
                  <a:lnTo>
                    <a:pt x="8" y="203"/>
                  </a:lnTo>
                  <a:lnTo>
                    <a:pt x="3" y="252"/>
                  </a:lnTo>
                  <a:lnTo>
                    <a:pt x="0" y="301"/>
                  </a:lnTo>
                  <a:lnTo>
                    <a:pt x="0" y="351"/>
                  </a:lnTo>
                  <a:lnTo>
                    <a:pt x="5" y="400"/>
                  </a:lnTo>
                  <a:lnTo>
                    <a:pt x="52" y="409"/>
                  </a:lnTo>
                  <a:lnTo>
                    <a:pt x="104" y="411"/>
                  </a:lnTo>
                  <a:lnTo>
                    <a:pt x="163" y="416"/>
                  </a:lnTo>
                  <a:lnTo>
                    <a:pt x="222" y="416"/>
                  </a:lnTo>
                  <a:lnTo>
                    <a:pt x="306" y="414"/>
                  </a:lnTo>
                  <a:lnTo>
                    <a:pt x="393" y="409"/>
                  </a:lnTo>
                  <a:lnTo>
                    <a:pt x="485" y="395"/>
                  </a:lnTo>
                  <a:lnTo>
                    <a:pt x="534" y="386"/>
                  </a:lnTo>
                  <a:lnTo>
                    <a:pt x="583" y="376"/>
                  </a:lnTo>
                  <a:lnTo>
                    <a:pt x="631" y="362"/>
                  </a:lnTo>
                  <a:lnTo>
                    <a:pt x="683" y="346"/>
                  </a:lnTo>
                  <a:lnTo>
                    <a:pt x="732" y="330"/>
                  </a:lnTo>
                  <a:lnTo>
                    <a:pt x="783" y="311"/>
                  </a:lnTo>
                  <a:lnTo>
                    <a:pt x="835" y="289"/>
                  </a:lnTo>
                  <a:lnTo>
                    <a:pt x="886" y="265"/>
                  </a:lnTo>
                  <a:lnTo>
                    <a:pt x="941" y="238"/>
                  </a:lnTo>
                  <a:lnTo>
                    <a:pt x="992" y="209"/>
                  </a:lnTo>
                  <a:lnTo>
                    <a:pt x="967" y="141"/>
                  </a:lnTo>
                  <a:lnTo>
                    <a:pt x="941" y="70"/>
                  </a:lnTo>
                  <a:lnTo>
                    <a:pt x="842" y="87"/>
                  </a:lnTo>
                  <a:lnTo>
                    <a:pt x="740" y="97"/>
                  </a:lnTo>
                  <a:lnTo>
                    <a:pt x="631" y="105"/>
                  </a:lnTo>
                  <a:lnTo>
                    <a:pt x="523" y="108"/>
                  </a:lnTo>
                  <a:lnTo>
                    <a:pt x="455" y="105"/>
                  </a:lnTo>
                  <a:lnTo>
                    <a:pt x="388" y="103"/>
                  </a:lnTo>
                  <a:lnTo>
                    <a:pt x="323" y="94"/>
                  </a:lnTo>
                  <a:lnTo>
                    <a:pt x="260" y="84"/>
                  </a:lnTo>
                  <a:lnTo>
                    <a:pt x="198" y="70"/>
                  </a:lnTo>
                  <a:lnTo>
                    <a:pt x="144" y="51"/>
                  </a:lnTo>
                  <a:lnTo>
                    <a:pt x="90" y="30"/>
                  </a:lnTo>
                  <a:lnTo>
                    <a:pt x="68" y="16"/>
                  </a:lnTo>
                  <a:lnTo>
                    <a:pt x="4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818"/>
            <p:cNvSpPr>
              <a:spLocks/>
            </p:cNvSpPr>
            <p:nvPr/>
          </p:nvSpPr>
          <p:spPr bwMode="auto">
            <a:xfrm>
              <a:off x="4659313" y="3441701"/>
              <a:ext cx="4763" cy="39688"/>
            </a:xfrm>
            <a:custGeom>
              <a:avLst/>
              <a:gdLst>
                <a:gd name="T0" fmla="*/ 49 w 49"/>
                <a:gd name="T1" fmla="*/ 0 h 400"/>
                <a:gd name="T2" fmla="*/ 11 w 49"/>
                <a:gd name="T3" fmla="*/ 162 h 400"/>
                <a:gd name="T4" fmla="*/ 4 w 49"/>
                <a:gd name="T5" fmla="*/ 235 h 400"/>
                <a:gd name="T6" fmla="*/ 0 w 49"/>
                <a:gd name="T7" fmla="*/ 303 h 400"/>
                <a:gd name="T8" fmla="*/ 0 w 49"/>
                <a:gd name="T9" fmla="*/ 355 h 400"/>
                <a:gd name="T10" fmla="*/ 6 w 49"/>
                <a:gd name="T11" fmla="*/ 400 h 400"/>
                <a:gd name="T12" fmla="*/ 11 w 49"/>
                <a:gd name="T13" fmla="*/ 400 h 400"/>
                <a:gd name="T14" fmla="*/ 6 w 49"/>
                <a:gd name="T15" fmla="*/ 351 h 400"/>
                <a:gd name="T16" fmla="*/ 6 w 49"/>
                <a:gd name="T17" fmla="*/ 301 h 400"/>
                <a:gd name="T18" fmla="*/ 9 w 49"/>
                <a:gd name="T19" fmla="*/ 252 h 400"/>
                <a:gd name="T20" fmla="*/ 14 w 49"/>
                <a:gd name="T21" fmla="*/ 203 h 400"/>
                <a:gd name="T22" fmla="*/ 19 w 49"/>
                <a:gd name="T23" fmla="*/ 151 h 400"/>
                <a:gd name="T24" fmla="*/ 28 w 49"/>
                <a:gd name="T25" fmla="*/ 103 h 400"/>
                <a:gd name="T26" fmla="*/ 49 w 49"/>
                <a:gd name="T27"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400">
                  <a:moveTo>
                    <a:pt x="49" y="0"/>
                  </a:moveTo>
                  <a:lnTo>
                    <a:pt x="11" y="162"/>
                  </a:lnTo>
                  <a:lnTo>
                    <a:pt x="4" y="235"/>
                  </a:lnTo>
                  <a:lnTo>
                    <a:pt x="0" y="303"/>
                  </a:lnTo>
                  <a:lnTo>
                    <a:pt x="0" y="355"/>
                  </a:lnTo>
                  <a:lnTo>
                    <a:pt x="6" y="400"/>
                  </a:lnTo>
                  <a:lnTo>
                    <a:pt x="11" y="400"/>
                  </a:lnTo>
                  <a:lnTo>
                    <a:pt x="6" y="351"/>
                  </a:lnTo>
                  <a:lnTo>
                    <a:pt x="6" y="301"/>
                  </a:lnTo>
                  <a:lnTo>
                    <a:pt x="9" y="252"/>
                  </a:lnTo>
                  <a:lnTo>
                    <a:pt x="14" y="203"/>
                  </a:lnTo>
                  <a:lnTo>
                    <a:pt x="19" y="151"/>
                  </a:lnTo>
                  <a:lnTo>
                    <a:pt x="28" y="103"/>
                  </a:lnTo>
                  <a:lnTo>
                    <a:pt x="4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819"/>
            <p:cNvSpPr>
              <a:spLocks/>
            </p:cNvSpPr>
            <p:nvPr/>
          </p:nvSpPr>
          <p:spPr bwMode="auto">
            <a:xfrm>
              <a:off x="4657725" y="3446463"/>
              <a:ext cx="3175" cy="36513"/>
            </a:xfrm>
            <a:custGeom>
              <a:avLst/>
              <a:gdLst>
                <a:gd name="T0" fmla="*/ 37 w 37"/>
                <a:gd name="T1" fmla="*/ 0 h 356"/>
                <a:gd name="T2" fmla="*/ 11 w 37"/>
                <a:gd name="T3" fmla="*/ 111 h 356"/>
                <a:gd name="T4" fmla="*/ 2 w 37"/>
                <a:gd name="T5" fmla="*/ 184 h 356"/>
                <a:gd name="T6" fmla="*/ 0 w 37"/>
                <a:gd name="T7" fmla="*/ 254 h 356"/>
                <a:gd name="T8" fmla="*/ 2 w 37"/>
                <a:gd name="T9" fmla="*/ 306 h 356"/>
                <a:gd name="T10" fmla="*/ 5 w 37"/>
                <a:gd name="T11" fmla="*/ 356 h 356"/>
                <a:gd name="T12" fmla="*/ 2 w 37"/>
                <a:gd name="T13" fmla="*/ 287 h 356"/>
                <a:gd name="T14" fmla="*/ 2 w 37"/>
                <a:gd name="T15" fmla="*/ 243 h 356"/>
                <a:gd name="T16" fmla="*/ 5 w 37"/>
                <a:gd name="T17" fmla="*/ 203 h 356"/>
                <a:gd name="T18" fmla="*/ 7 w 37"/>
                <a:gd name="T19" fmla="*/ 156 h 356"/>
                <a:gd name="T20" fmla="*/ 16 w 37"/>
                <a:gd name="T21" fmla="*/ 111 h 356"/>
                <a:gd name="T22" fmla="*/ 18 w 37"/>
                <a:gd name="T23" fmla="*/ 94 h 356"/>
                <a:gd name="T24" fmla="*/ 37 w 37"/>
                <a:gd name="T25"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56">
                  <a:moveTo>
                    <a:pt x="37" y="0"/>
                  </a:moveTo>
                  <a:lnTo>
                    <a:pt x="11" y="111"/>
                  </a:lnTo>
                  <a:lnTo>
                    <a:pt x="2" y="184"/>
                  </a:lnTo>
                  <a:lnTo>
                    <a:pt x="0" y="254"/>
                  </a:lnTo>
                  <a:lnTo>
                    <a:pt x="2" y="306"/>
                  </a:lnTo>
                  <a:lnTo>
                    <a:pt x="5" y="356"/>
                  </a:lnTo>
                  <a:lnTo>
                    <a:pt x="2" y="287"/>
                  </a:lnTo>
                  <a:lnTo>
                    <a:pt x="2" y="243"/>
                  </a:lnTo>
                  <a:lnTo>
                    <a:pt x="5" y="203"/>
                  </a:lnTo>
                  <a:lnTo>
                    <a:pt x="7" y="156"/>
                  </a:lnTo>
                  <a:lnTo>
                    <a:pt x="16" y="111"/>
                  </a:lnTo>
                  <a:lnTo>
                    <a:pt x="18" y="94"/>
                  </a:lnTo>
                  <a:lnTo>
                    <a:pt x="37"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820"/>
            <p:cNvSpPr>
              <a:spLocks noEditPoints="1"/>
            </p:cNvSpPr>
            <p:nvPr/>
          </p:nvSpPr>
          <p:spPr bwMode="auto">
            <a:xfrm>
              <a:off x="4657725" y="3441701"/>
              <a:ext cx="100013" cy="42863"/>
            </a:xfrm>
            <a:custGeom>
              <a:avLst/>
              <a:gdLst>
                <a:gd name="T0" fmla="*/ 952 w 1006"/>
                <a:gd name="T1" fmla="*/ 247 h 434"/>
                <a:gd name="T2" fmla="*/ 846 w 1006"/>
                <a:gd name="T3" fmla="*/ 298 h 434"/>
                <a:gd name="T4" fmla="*/ 743 w 1006"/>
                <a:gd name="T5" fmla="*/ 339 h 434"/>
                <a:gd name="T6" fmla="*/ 642 w 1006"/>
                <a:gd name="T7" fmla="*/ 371 h 434"/>
                <a:gd name="T8" fmla="*/ 545 w 1006"/>
                <a:gd name="T9" fmla="*/ 395 h 434"/>
                <a:gd name="T10" fmla="*/ 404 w 1006"/>
                <a:gd name="T11" fmla="*/ 418 h 434"/>
                <a:gd name="T12" fmla="*/ 233 w 1006"/>
                <a:gd name="T13" fmla="*/ 425 h 434"/>
                <a:gd name="T14" fmla="*/ 115 w 1006"/>
                <a:gd name="T15" fmla="*/ 420 h 434"/>
                <a:gd name="T16" fmla="*/ 16 w 1006"/>
                <a:gd name="T17" fmla="*/ 409 h 434"/>
                <a:gd name="T18" fmla="*/ 63 w 1006"/>
                <a:gd name="T19" fmla="*/ 425 h 434"/>
                <a:gd name="T20" fmla="*/ 174 w 1006"/>
                <a:gd name="T21" fmla="*/ 434 h 434"/>
                <a:gd name="T22" fmla="*/ 317 w 1006"/>
                <a:gd name="T23" fmla="*/ 431 h 434"/>
                <a:gd name="T24" fmla="*/ 499 w 1006"/>
                <a:gd name="T25" fmla="*/ 412 h 434"/>
                <a:gd name="T26" fmla="*/ 594 w 1006"/>
                <a:gd name="T27" fmla="*/ 393 h 434"/>
                <a:gd name="T28" fmla="*/ 694 w 1006"/>
                <a:gd name="T29" fmla="*/ 364 h 434"/>
                <a:gd name="T30" fmla="*/ 797 w 1006"/>
                <a:gd name="T31" fmla="*/ 328 h 434"/>
                <a:gd name="T32" fmla="*/ 900 w 1006"/>
                <a:gd name="T33" fmla="*/ 282 h 434"/>
                <a:gd name="T34" fmla="*/ 1006 w 1006"/>
                <a:gd name="T35" fmla="*/ 225 h 434"/>
                <a:gd name="T36" fmla="*/ 16 w 1006"/>
                <a:gd name="T37" fmla="*/ 152 h 434"/>
                <a:gd name="T38" fmla="*/ 5 w 1006"/>
                <a:gd name="T39" fmla="*/ 214 h 434"/>
                <a:gd name="T40" fmla="*/ 0 w 1006"/>
                <a:gd name="T41" fmla="*/ 301 h 434"/>
                <a:gd name="T42" fmla="*/ 3 w 1006"/>
                <a:gd name="T43" fmla="*/ 296 h 434"/>
                <a:gd name="T44" fmla="*/ 11 w 1006"/>
                <a:gd name="T45" fmla="*/ 201 h 434"/>
                <a:gd name="T46" fmla="*/ 57 w 1006"/>
                <a:gd name="T47" fmla="*/ 0 h 434"/>
                <a:gd name="T48" fmla="*/ 79 w 1006"/>
                <a:gd name="T49" fmla="*/ 25 h 434"/>
                <a:gd name="T50" fmla="*/ 155 w 1006"/>
                <a:gd name="T51" fmla="*/ 60 h 434"/>
                <a:gd name="T52" fmla="*/ 271 w 1006"/>
                <a:gd name="T53" fmla="*/ 93 h 434"/>
                <a:gd name="T54" fmla="*/ 399 w 1006"/>
                <a:gd name="T55" fmla="*/ 112 h 434"/>
                <a:gd name="T56" fmla="*/ 534 w 1006"/>
                <a:gd name="T57" fmla="*/ 117 h 434"/>
                <a:gd name="T58" fmla="*/ 751 w 1006"/>
                <a:gd name="T59" fmla="*/ 106 h 434"/>
                <a:gd name="T60" fmla="*/ 952 w 1006"/>
                <a:gd name="T61" fmla="*/ 79 h 434"/>
                <a:gd name="T62" fmla="*/ 851 w 1006"/>
                <a:gd name="T63" fmla="*/ 87 h 434"/>
                <a:gd name="T64" fmla="*/ 642 w 1006"/>
                <a:gd name="T65" fmla="*/ 106 h 434"/>
                <a:gd name="T66" fmla="*/ 531 w 1006"/>
                <a:gd name="T67" fmla="*/ 108 h 434"/>
                <a:gd name="T68" fmla="*/ 395 w 1006"/>
                <a:gd name="T69" fmla="*/ 103 h 434"/>
                <a:gd name="T70" fmla="*/ 268 w 1006"/>
                <a:gd name="T71" fmla="*/ 84 h 434"/>
                <a:gd name="T72" fmla="*/ 155 w 1006"/>
                <a:gd name="T73" fmla="*/ 52 h 434"/>
                <a:gd name="T74" fmla="*/ 79 w 1006"/>
                <a:gd name="T75" fmla="*/ 1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6" h="434">
                  <a:moveTo>
                    <a:pt x="1003" y="218"/>
                  </a:moveTo>
                  <a:lnTo>
                    <a:pt x="952" y="247"/>
                  </a:lnTo>
                  <a:lnTo>
                    <a:pt x="897" y="274"/>
                  </a:lnTo>
                  <a:lnTo>
                    <a:pt x="846" y="298"/>
                  </a:lnTo>
                  <a:lnTo>
                    <a:pt x="794" y="320"/>
                  </a:lnTo>
                  <a:lnTo>
                    <a:pt x="743" y="339"/>
                  </a:lnTo>
                  <a:lnTo>
                    <a:pt x="694" y="355"/>
                  </a:lnTo>
                  <a:lnTo>
                    <a:pt x="642" y="371"/>
                  </a:lnTo>
                  <a:lnTo>
                    <a:pt x="594" y="385"/>
                  </a:lnTo>
                  <a:lnTo>
                    <a:pt x="545" y="395"/>
                  </a:lnTo>
                  <a:lnTo>
                    <a:pt x="496" y="404"/>
                  </a:lnTo>
                  <a:lnTo>
                    <a:pt x="404" y="418"/>
                  </a:lnTo>
                  <a:lnTo>
                    <a:pt x="317" y="423"/>
                  </a:lnTo>
                  <a:lnTo>
                    <a:pt x="233" y="425"/>
                  </a:lnTo>
                  <a:lnTo>
                    <a:pt x="174" y="425"/>
                  </a:lnTo>
                  <a:lnTo>
                    <a:pt x="115" y="420"/>
                  </a:lnTo>
                  <a:lnTo>
                    <a:pt x="63" y="418"/>
                  </a:lnTo>
                  <a:lnTo>
                    <a:pt x="16" y="409"/>
                  </a:lnTo>
                  <a:lnTo>
                    <a:pt x="16" y="418"/>
                  </a:lnTo>
                  <a:lnTo>
                    <a:pt x="63" y="425"/>
                  </a:lnTo>
                  <a:lnTo>
                    <a:pt x="117" y="428"/>
                  </a:lnTo>
                  <a:lnTo>
                    <a:pt x="174" y="434"/>
                  </a:lnTo>
                  <a:lnTo>
                    <a:pt x="233" y="434"/>
                  </a:lnTo>
                  <a:lnTo>
                    <a:pt x="317" y="431"/>
                  </a:lnTo>
                  <a:lnTo>
                    <a:pt x="404" y="425"/>
                  </a:lnTo>
                  <a:lnTo>
                    <a:pt x="499" y="412"/>
                  </a:lnTo>
                  <a:lnTo>
                    <a:pt x="545" y="404"/>
                  </a:lnTo>
                  <a:lnTo>
                    <a:pt x="594" y="393"/>
                  </a:lnTo>
                  <a:lnTo>
                    <a:pt x="646" y="380"/>
                  </a:lnTo>
                  <a:lnTo>
                    <a:pt x="694" y="364"/>
                  </a:lnTo>
                  <a:lnTo>
                    <a:pt x="745" y="347"/>
                  </a:lnTo>
                  <a:lnTo>
                    <a:pt x="797" y="328"/>
                  </a:lnTo>
                  <a:lnTo>
                    <a:pt x="848" y="306"/>
                  </a:lnTo>
                  <a:lnTo>
                    <a:pt x="900" y="282"/>
                  </a:lnTo>
                  <a:lnTo>
                    <a:pt x="952" y="255"/>
                  </a:lnTo>
                  <a:lnTo>
                    <a:pt x="1006" y="225"/>
                  </a:lnTo>
                  <a:lnTo>
                    <a:pt x="1003" y="218"/>
                  </a:lnTo>
                  <a:close/>
                  <a:moveTo>
                    <a:pt x="16" y="152"/>
                  </a:moveTo>
                  <a:lnTo>
                    <a:pt x="14" y="169"/>
                  </a:lnTo>
                  <a:lnTo>
                    <a:pt x="5" y="214"/>
                  </a:lnTo>
                  <a:lnTo>
                    <a:pt x="3" y="261"/>
                  </a:lnTo>
                  <a:lnTo>
                    <a:pt x="0" y="301"/>
                  </a:lnTo>
                  <a:lnTo>
                    <a:pt x="0" y="345"/>
                  </a:lnTo>
                  <a:lnTo>
                    <a:pt x="3" y="296"/>
                  </a:lnTo>
                  <a:lnTo>
                    <a:pt x="5" y="247"/>
                  </a:lnTo>
                  <a:lnTo>
                    <a:pt x="11" y="201"/>
                  </a:lnTo>
                  <a:lnTo>
                    <a:pt x="16" y="152"/>
                  </a:lnTo>
                  <a:close/>
                  <a:moveTo>
                    <a:pt x="57" y="0"/>
                  </a:moveTo>
                  <a:lnTo>
                    <a:pt x="54" y="9"/>
                  </a:lnTo>
                  <a:lnTo>
                    <a:pt x="79" y="25"/>
                  </a:lnTo>
                  <a:lnTo>
                    <a:pt x="101" y="39"/>
                  </a:lnTo>
                  <a:lnTo>
                    <a:pt x="155" y="60"/>
                  </a:lnTo>
                  <a:lnTo>
                    <a:pt x="209" y="79"/>
                  </a:lnTo>
                  <a:lnTo>
                    <a:pt x="271" y="93"/>
                  </a:lnTo>
                  <a:lnTo>
                    <a:pt x="334" y="103"/>
                  </a:lnTo>
                  <a:lnTo>
                    <a:pt x="399" y="112"/>
                  </a:lnTo>
                  <a:lnTo>
                    <a:pt x="466" y="114"/>
                  </a:lnTo>
                  <a:lnTo>
                    <a:pt x="534" y="117"/>
                  </a:lnTo>
                  <a:lnTo>
                    <a:pt x="642" y="114"/>
                  </a:lnTo>
                  <a:lnTo>
                    <a:pt x="751" y="106"/>
                  </a:lnTo>
                  <a:lnTo>
                    <a:pt x="853" y="96"/>
                  </a:lnTo>
                  <a:lnTo>
                    <a:pt x="952" y="79"/>
                  </a:lnTo>
                  <a:lnTo>
                    <a:pt x="949" y="73"/>
                  </a:lnTo>
                  <a:lnTo>
                    <a:pt x="851" y="87"/>
                  </a:lnTo>
                  <a:lnTo>
                    <a:pt x="748" y="98"/>
                  </a:lnTo>
                  <a:lnTo>
                    <a:pt x="642" y="106"/>
                  </a:lnTo>
                  <a:lnTo>
                    <a:pt x="534" y="108"/>
                  </a:lnTo>
                  <a:lnTo>
                    <a:pt x="531" y="108"/>
                  </a:lnTo>
                  <a:lnTo>
                    <a:pt x="463" y="106"/>
                  </a:lnTo>
                  <a:lnTo>
                    <a:pt x="395" y="103"/>
                  </a:lnTo>
                  <a:lnTo>
                    <a:pt x="331" y="96"/>
                  </a:lnTo>
                  <a:lnTo>
                    <a:pt x="268" y="84"/>
                  </a:lnTo>
                  <a:lnTo>
                    <a:pt x="209" y="71"/>
                  </a:lnTo>
                  <a:lnTo>
                    <a:pt x="155" y="52"/>
                  </a:lnTo>
                  <a:lnTo>
                    <a:pt x="103" y="28"/>
                  </a:lnTo>
                  <a:lnTo>
                    <a:pt x="79" y="16"/>
                  </a:lnTo>
                  <a:lnTo>
                    <a:pt x="57"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821"/>
            <p:cNvSpPr>
              <a:spLocks/>
            </p:cNvSpPr>
            <p:nvPr/>
          </p:nvSpPr>
          <p:spPr bwMode="auto">
            <a:xfrm>
              <a:off x="4657725" y="3441701"/>
              <a:ext cx="6350" cy="41275"/>
            </a:xfrm>
            <a:custGeom>
              <a:avLst/>
              <a:gdLst>
                <a:gd name="T0" fmla="*/ 49 w 57"/>
                <a:gd name="T1" fmla="*/ 0 h 420"/>
                <a:gd name="T2" fmla="*/ 47 w 57"/>
                <a:gd name="T3" fmla="*/ 6 h 420"/>
                <a:gd name="T4" fmla="*/ 35 w 57"/>
                <a:gd name="T5" fmla="*/ 60 h 420"/>
                <a:gd name="T6" fmla="*/ 16 w 57"/>
                <a:gd name="T7" fmla="*/ 154 h 420"/>
                <a:gd name="T8" fmla="*/ 11 w 57"/>
                <a:gd name="T9" fmla="*/ 203 h 420"/>
                <a:gd name="T10" fmla="*/ 5 w 57"/>
                <a:gd name="T11" fmla="*/ 249 h 420"/>
                <a:gd name="T12" fmla="*/ 3 w 57"/>
                <a:gd name="T13" fmla="*/ 298 h 420"/>
                <a:gd name="T14" fmla="*/ 0 w 57"/>
                <a:gd name="T15" fmla="*/ 347 h 420"/>
                <a:gd name="T16" fmla="*/ 3 w 57"/>
                <a:gd name="T17" fmla="*/ 416 h 420"/>
                <a:gd name="T18" fmla="*/ 5 w 57"/>
                <a:gd name="T19" fmla="*/ 420 h 420"/>
                <a:gd name="T20" fmla="*/ 16 w 57"/>
                <a:gd name="T21" fmla="*/ 420 h 420"/>
                <a:gd name="T22" fmla="*/ 16 w 57"/>
                <a:gd name="T23" fmla="*/ 411 h 420"/>
                <a:gd name="T24" fmla="*/ 11 w 57"/>
                <a:gd name="T25" fmla="*/ 411 h 420"/>
                <a:gd name="T26" fmla="*/ 5 w 57"/>
                <a:gd name="T27" fmla="*/ 366 h 420"/>
                <a:gd name="T28" fmla="*/ 5 w 57"/>
                <a:gd name="T29" fmla="*/ 314 h 420"/>
                <a:gd name="T30" fmla="*/ 9 w 57"/>
                <a:gd name="T31" fmla="*/ 246 h 420"/>
                <a:gd name="T32" fmla="*/ 16 w 57"/>
                <a:gd name="T33" fmla="*/ 173 h 420"/>
                <a:gd name="T34" fmla="*/ 54 w 57"/>
                <a:gd name="T35" fmla="*/ 11 h 420"/>
                <a:gd name="T36" fmla="*/ 57 w 57"/>
                <a:gd name="T37" fmla="*/ 2 h 420"/>
                <a:gd name="T38" fmla="*/ 54 w 57"/>
                <a:gd name="T39" fmla="*/ 2 h 420"/>
                <a:gd name="T40" fmla="*/ 49 w 57"/>
                <a:gd name="T41"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20">
                  <a:moveTo>
                    <a:pt x="49" y="0"/>
                  </a:moveTo>
                  <a:lnTo>
                    <a:pt x="47" y="6"/>
                  </a:lnTo>
                  <a:lnTo>
                    <a:pt x="35" y="60"/>
                  </a:lnTo>
                  <a:lnTo>
                    <a:pt x="16" y="154"/>
                  </a:lnTo>
                  <a:lnTo>
                    <a:pt x="11" y="203"/>
                  </a:lnTo>
                  <a:lnTo>
                    <a:pt x="5" y="249"/>
                  </a:lnTo>
                  <a:lnTo>
                    <a:pt x="3" y="298"/>
                  </a:lnTo>
                  <a:lnTo>
                    <a:pt x="0" y="347"/>
                  </a:lnTo>
                  <a:lnTo>
                    <a:pt x="3" y="416"/>
                  </a:lnTo>
                  <a:lnTo>
                    <a:pt x="5" y="420"/>
                  </a:lnTo>
                  <a:lnTo>
                    <a:pt x="16" y="420"/>
                  </a:lnTo>
                  <a:lnTo>
                    <a:pt x="16" y="411"/>
                  </a:lnTo>
                  <a:lnTo>
                    <a:pt x="11" y="411"/>
                  </a:lnTo>
                  <a:lnTo>
                    <a:pt x="5" y="366"/>
                  </a:lnTo>
                  <a:lnTo>
                    <a:pt x="5" y="314"/>
                  </a:lnTo>
                  <a:lnTo>
                    <a:pt x="9" y="246"/>
                  </a:lnTo>
                  <a:lnTo>
                    <a:pt x="16" y="173"/>
                  </a:lnTo>
                  <a:lnTo>
                    <a:pt x="54" y="11"/>
                  </a:lnTo>
                  <a:lnTo>
                    <a:pt x="57" y="2"/>
                  </a:lnTo>
                  <a:lnTo>
                    <a:pt x="54" y="2"/>
                  </a:lnTo>
                  <a:lnTo>
                    <a:pt x="4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822"/>
            <p:cNvSpPr>
              <a:spLocks/>
            </p:cNvSpPr>
            <p:nvPr/>
          </p:nvSpPr>
          <p:spPr bwMode="auto">
            <a:xfrm>
              <a:off x="4672013" y="3516313"/>
              <a:ext cx="93663" cy="38100"/>
            </a:xfrm>
            <a:custGeom>
              <a:avLst/>
              <a:gdLst>
                <a:gd name="T0" fmla="*/ 0 w 933"/>
                <a:gd name="T1" fmla="*/ 0 h 378"/>
                <a:gd name="T2" fmla="*/ 28 w 933"/>
                <a:gd name="T3" fmla="*/ 37 h 378"/>
                <a:gd name="T4" fmla="*/ 58 w 933"/>
                <a:gd name="T5" fmla="*/ 75 h 378"/>
                <a:gd name="T6" fmla="*/ 87 w 933"/>
                <a:gd name="T7" fmla="*/ 110 h 378"/>
                <a:gd name="T8" fmla="*/ 120 w 933"/>
                <a:gd name="T9" fmla="*/ 146 h 378"/>
                <a:gd name="T10" fmla="*/ 152 w 933"/>
                <a:gd name="T11" fmla="*/ 176 h 378"/>
                <a:gd name="T12" fmla="*/ 188 w 933"/>
                <a:gd name="T13" fmla="*/ 207 h 378"/>
                <a:gd name="T14" fmla="*/ 225 w 933"/>
                <a:gd name="T15" fmla="*/ 235 h 378"/>
                <a:gd name="T16" fmla="*/ 266 w 933"/>
                <a:gd name="T17" fmla="*/ 261 h 378"/>
                <a:gd name="T18" fmla="*/ 305 w 933"/>
                <a:gd name="T19" fmla="*/ 289 h 378"/>
                <a:gd name="T20" fmla="*/ 340 w 933"/>
                <a:gd name="T21" fmla="*/ 316 h 378"/>
                <a:gd name="T22" fmla="*/ 369 w 933"/>
                <a:gd name="T23" fmla="*/ 348 h 378"/>
                <a:gd name="T24" fmla="*/ 394 w 933"/>
                <a:gd name="T25" fmla="*/ 378 h 378"/>
                <a:gd name="T26" fmla="*/ 448 w 933"/>
                <a:gd name="T27" fmla="*/ 370 h 378"/>
                <a:gd name="T28" fmla="*/ 505 w 933"/>
                <a:gd name="T29" fmla="*/ 360 h 378"/>
                <a:gd name="T30" fmla="*/ 570 w 933"/>
                <a:gd name="T31" fmla="*/ 343 h 378"/>
                <a:gd name="T32" fmla="*/ 641 w 933"/>
                <a:gd name="T33" fmla="*/ 324 h 378"/>
                <a:gd name="T34" fmla="*/ 714 w 933"/>
                <a:gd name="T35" fmla="*/ 303 h 378"/>
                <a:gd name="T36" fmla="*/ 787 w 933"/>
                <a:gd name="T37" fmla="*/ 275 h 378"/>
                <a:gd name="T38" fmla="*/ 860 w 933"/>
                <a:gd name="T39" fmla="*/ 243 h 378"/>
                <a:gd name="T40" fmla="*/ 933 w 933"/>
                <a:gd name="T41" fmla="*/ 205 h 378"/>
                <a:gd name="T42" fmla="*/ 919 w 933"/>
                <a:gd name="T43" fmla="*/ 153 h 378"/>
                <a:gd name="T44" fmla="*/ 911 w 933"/>
                <a:gd name="T45" fmla="*/ 110 h 378"/>
                <a:gd name="T46" fmla="*/ 909 w 933"/>
                <a:gd name="T47" fmla="*/ 70 h 378"/>
                <a:gd name="T48" fmla="*/ 909 w 933"/>
                <a:gd name="T49" fmla="*/ 32 h 378"/>
                <a:gd name="T50" fmla="*/ 797 w 933"/>
                <a:gd name="T51" fmla="*/ 45 h 378"/>
                <a:gd name="T52" fmla="*/ 676 w 933"/>
                <a:gd name="T53" fmla="*/ 59 h 378"/>
                <a:gd name="T54" fmla="*/ 551 w 933"/>
                <a:gd name="T55" fmla="*/ 67 h 378"/>
                <a:gd name="T56" fmla="*/ 423 w 933"/>
                <a:gd name="T57" fmla="*/ 70 h 378"/>
                <a:gd name="T58" fmla="*/ 364 w 933"/>
                <a:gd name="T59" fmla="*/ 70 h 378"/>
                <a:gd name="T60" fmla="*/ 305 w 933"/>
                <a:gd name="T61" fmla="*/ 67 h 378"/>
                <a:gd name="T62" fmla="*/ 247 w 933"/>
                <a:gd name="T63" fmla="*/ 61 h 378"/>
                <a:gd name="T64" fmla="*/ 190 w 933"/>
                <a:gd name="T65" fmla="*/ 56 h 378"/>
                <a:gd name="T66" fmla="*/ 139 w 933"/>
                <a:gd name="T67" fmla="*/ 45 h 378"/>
                <a:gd name="T68" fmla="*/ 90 w 933"/>
                <a:gd name="T69" fmla="*/ 35 h 378"/>
                <a:gd name="T70" fmla="*/ 44 w 933"/>
                <a:gd name="T71" fmla="*/ 18 h 378"/>
                <a:gd name="T72" fmla="*/ 0 w 933"/>
                <a:gd name="T7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3" h="378">
                  <a:moveTo>
                    <a:pt x="0" y="0"/>
                  </a:moveTo>
                  <a:lnTo>
                    <a:pt x="28" y="37"/>
                  </a:lnTo>
                  <a:lnTo>
                    <a:pt x="58" y="75"/>
                  </a:lnTo>
                  <a:lnTo>
                    <a:pt x="87" y="110"/>
                  </a:lnTo>
                  <a:lnTo>
                    <a:pt x="120" y="146"/>
                  </a:lnTo>
                  <a:lnTo>
                    <a:pt x="152" y="176"/>
                  </a:lnTo>
                  <a:lnTo>
                    <a:pt x="188" y="207"/>
                  </a:lnTo>
                  <a:lnTo>
                    <a:pt x="225" y="235"/>
                  </a:lnTo>
                  <a:lnTo>
                    <a:pt x="266" y="261"/>
                  </a:lnTo>
                  <a:lnTo>
                    <a:pt x="305" y="289"/>
                  </a:lnTo>
                  <a:lnTo>
                    <a:pt x="340" y="316"/>
                  </a:lnTo>
                  <a:lnTo>
                    <a:pt x="369" y="348"/>
                  </a:lnTo>
                  <a:lnTo>
                    <a:pt x="394" y="378"/>
                  </a:lnTo>
                  <a:lnTo>
                    <a:pt x="448" y="370"/>
                  </a:lnTo>
                  <a:lnTo>
                    <a:pt x="505" y="360"/>
                  </a:lnTo>
                  <a:lnTo>
                    <a:pt x="570" y="343"/>
                  </a:lnTo>
                  <a:lnTo>
                    <a:pt x="641" y="324"/>
                  </a:lnTo>
                  <a:lnTo>
                    <a:pt x="714" y="303"/>
                  </a:lnTo>
                  <a:lnTo>
                    <a:pt x="787" y="275"/>
                  </a:lnTo>
                  <a:lnTo>
                    <a:pt x="860" y="243"/>
                  </a:lnTo>
                  <a:lnTo>
                    <a:pt x="933" y="205"/>
                  </a:lnTo>
                  <a:lnTo>
                    <a:pt x="919" y="153"/>
                  </a:lnTo>
                  <a:lnTo>
                    <a:pt x="911" y="110"/>
                  </a:lnTo>
                  <a:lnTo>
                    <a:pt x="909" y="70"/>
                  </a:lnTo>
                  <a:lnTo>
                    <a:pt x="909" y="32"/>
                  </a:lnTo>
                  <a:lnTo>
                    <a:pt x="797" y="45"/>
                  </a:lnTo>
                  <a:lnTo>
                    <a:pt x="676" y="59"/>
                  </a:lnTo>
                  <a:lnTo>
                    <a:pt x="551" y="67"/>
                  </a:lnTo>
                  <a:lnTo>
                    <a:pt x="423" y="70"/>
                  </a:lnTo>
                  <a:lnTo>
                    <a:pt x="364" y="70"/>
                  </a:lnTo>
                  <a:lnTo>
                    <a:pt x="305" y="67"/>
                  </a:lnTo>
                  <a:lnTo>
                    <a:pt x="247" y="61"/>
                  </a:lnTo>
                  <a:lnTo>
                    <a:pt x="190" y="56"/>
                  </a:lnTo>
                  <a:lnTo>
                    <a:pt x="139" y="45"/>
                  </a:lnTo>
                  <a:lnTo>
                    <a:pt x="90" y="35"/>
                  </a:lnTo>
                  <a:lnTo>
                    <a:pt x="44" y="18"/>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823"/>
            <p:cNvSpPr>
              <a:spLocks/>
            </p:cNvSpPr>
            <p:nvPr/>
          </p:nvSpPr>
          <p:spPr bwMode="auto">
            <a:xfrm>
              <a:off x="4670425" y="3516313"/>
              <a:ext cx="41275" cy="38100"/>
            </a:xfrm>
            <a:custGeom>
              <a:avLst/>
              <a:gdLst>
                <a:gd name="T0" fmla="*/ 0 w 413"/>
                <a:gd name="T1" fmla="*/ 0 h 393"/>
                <a:gd name="T2" fmla="*/ 38 w 413"/>
                <a:gd name="T3" fmla="*/ 57 h 393"/>
                <a:gd name="T4" fmla="*/ 77 w 413"/>
                <a:gd name="T5" fmla="*/ 106 h 393"/>
                <a:gd name="T6" fmla="*/ 117 w 413"/>
                <a:gd name="T7" fmla="*/ 149 h 393"/>
                <a:gd name="T8" fmla="*/ 155 w 413"/>
                <a:gd name="T9" fmla="*/ 188 h 393"/>
                <a:gd name="T10" fmla="*/ 193 w 413"/>
                <a:gd name="T11" fmla="*/ 219 h 393"/>
                <a:gd name="T12" fmla="*/ 226 w 413"/>
                <a:gd name="T13" fmla="*/ 247 h 393"/>
                <a:gd name="T14" fmla="*/ 280 w 413"/>
                <a:gd name="T15" fmla="*/ 285 h 393"/>
                <a:gd name="T16" fmla="*/ 312 w 413"/>
                <a:gd name="T17" fmla="*/ 304 h 393"/>
                <a:gd name="T18" fmla="*/ 342 w 413"/>
                <a:gd name="T19" fmla="*/ 325 h 393"/>
                <a:gd name="T20" fmla="*/ 367 w 413"/>
                <a:gd name="T21" fmla="*/ 347 h 393"/>
                <a:gd name="T22" fmla="*/ 388 w 413"/>
                <a:gd name="T23" fmla="*/ 369 h 393"/>
                <a:gd name="T24" fmla="*/ 407 w 413"/>
                <a:gd name="T25" fmla="*/ 393 h 393"/>
                <a:gd name="T26" fmla="*/ 413 w 413"/>
                <a:gd name="T27" fmla="*/ 390 h 393"/>
                <a:gd name="T28" fmla="*/ 388 w 413"/>
                <a:gd name="T29" fmla="*/ 360 h 393"/>
                <a:gd name="T30" fmla="*/ 359 w 413"/>
                <a:gd name="T31" fmla="*/ 328 h 393"/>
                <a:gd name="T32" fmla="*/ 324 w 413"/>
                <a:gd name="T33" fmla="*/ 301 h 393"/>
                <a:gd name="T34" fmla="*/ 285 w 413"/>
                <a:gd name="T35" fmla="*/ 273 h 393"/>
                <a:gd name="T36" fmla="*/ 244 w 413"/>
                <a:gd name="T37" fmla="*/ 247 h 393"/>
                <a:gd name="T38" fmla="*/ 207 w 413"/>
                <a:gd name="T39" fmla="*/ 219 h 393"/>
                <a:gd name="T40" fmla="*/ 171 w 413"/>
                <a:gd name="T41" fmla="*/ 188 h 393"/>
                <a:gd name="T42" fmla="*/ 139 w 413"/>
                <a:gd name="T43" fmla="*/ 158 h 393"/>
                <a:gd name="T44" fmla="*/ 106 w 413"/>
                <a:gd name="T45" fmla="*/ 122 h 393"/>
                <a:gd name="T46" fmla="*/ 77 w 413"/>
                <a:gd name="T47" fmla="*/ 87 h 393"/>
                <a:gd name="T48" fmla="*/ 47 w 413"/>
                <a:gd name="T49" fmla="*/ 49 h 393"/>
                <a:gd name="T50" fmla="*/ 19 w 413"/>
                <a:gd name="T51" fmla="*/ 12 h 393"/>
                <a:gd name="T52" fmla="*/ 0 w 413"/>
                <a:gd name="T53"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3" h="393">
                  <a:moveTo>
                    <a:pt x="0" y="0"/>
                  </a:moveTo>
                  <a:lnTo>
                    <a:pt x="38" y="57"/>
                  </a:lnTo>
                  <a:lnTo>
                    <a:pt x="77" y="106"/>
                  </a:lnTo>
                  <a:lnTo>
                    <a:pt x="117" y="149"/>
                  </a:lnTo>
                  <a:lnTo>
                    <a:pt x="155" y="188"/>
                  </a:lnTo>
                  <a:lnTo>
                    <a:pt x="193" y="219"/>
                  </a:lnTo>
                  <a:lnTo>
                    <a:pt x="226" y="247"/>
                  </a:lnTo>
                  <a:lnTo>
                    <a:pt x="280" y="285"/>
                  </a:lnTo>
                  <a:lnTo>
                    <a:pt x="312" y="304"/>
                  </a:lnTo>
                  <a:lnTo>
                    <a:pt x="342" y="325"/>
                  </a:lnTo>
                  <a:lnTo>
                    <a:pt x="367" y="347"/>
                  </a:lnTo>
                  <a:lnTo>
                    <a:pt x="388" y="369"/>
                  </a:lnTo>
                  <a:lnTo>
                    <a:pt x="407" y="393"/>
                  </a:lnTo>
                  <a:lnTo>
                    <a:pt x="413" y="390"/>
                  </a:lnTo>
                  <a:lnTo>
                    <a:pt x="388" y="360"/>
                  </a:lnTo>
                  <a:lnTo>
                    <a:pt x="359" y="328"/>
                  </a:lnTo>
                  <a:lnTo>
                    <a:pt x="324" y="301"/>
                  </a:lnTo>
                  <a:lnTo>
                    <a:pt x="285" y="273"/>
                  </a:lnTo>
                  <a:lnTo>
                    <a:pt x="244" y="247"/>
                  </a:lnTo>
                  <a:lnTo>
                    <a:pt x="207" y="219"/>
                  </a:lnTo>
                  <a:lnTo>
                    <a:pt x="171" y="188"/>
                  </a:lnTo>
                  <a:lnTo>
                    <a:pt x="139" y="158"/>
                  </a:lnTo>
                  <a:lnTo>
                    <a:pt x="106" y="122"/>
                  </a:lnTo>
                  <a:lnTo>
                    <a:pt x="77" y="87"/>
                  </a:lnTo>
                  <a:lnTo>
                    <a:pt x="47" y="49"/>
                  </a:lnTo>
                  <a:lnTo>
                    <a:pt x="19" y="12"/>
                  </a:lnTo>
                  <a:lnTo>
                    <a:pt x="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824"/>
            <p:cNvSpPr>
              <a:spLocks noEditPoints="1"/>
            </p:cNvSpPr>
            <p:nvPr/>
          </p:nvSpPr>
          <p:spPr bwMode="auto">
            <a:xfrm>
              <a:off x="4672013" y="3516313"/>
              <a:ext cx="93663" cy="39688"/>
            </a:xfrm>
            <a:custGeom>
              <a:avLst/>
              <a:gdLst>
                <a:gd name="T0" fmla="*/ 940 w 942"/>
                <a:gd name="T1" fmla="*/ 219 h 400"/>
                <a:gd name="T2" fmla="*/ 867 w 942"/>
                <a:gd name="T3" fmla="*/ 257 h 400"/>
                <a:gd name="T4" fmla="*/ 794 w 942"/>
                <a:gd name="T5" fmla="*/ 289 h 400"/>
                <a:gd name="T6" fmla="*/ 721 w 942"/>
                <a:gd name="T7" fmla="*/ 317 h 400"/>
                <a:gd name="T8" fmla="*/ 648 w 942"/>
                <a:gd name="T9" fmla="*/ 338 h 400"/>
                <a:gd name="T10" fmla="*/ 577 w 942"/>
                <a:gd name="T11" fmla="*/ 357 h 400"/>
                <a:gd name="T12" fmla="*/ 512 w 942"/>
                <a:gd name="T13" fmla="*/ 374 h 400"/>
                <a:gd name="T14" fmla="*/ 455 w 942"/>
                <a:gd name="T15" fmla="*/ 384 h 400"/>
                <a:gd name="T16" fmla="*/ 401 w 942"/>
                <a:gd name="T17" fmla="*/ 392 h 400"/>
                <a:gd name="T18" fmla="*/ 406 w 942"/>
                <a:gd name="T19" fmla="*/ 400 h 400"/>
                <a:gd name="T20" fmla="*/ 460 w 942"/>
                <a:gd name="T21" fmla="*/ 392 h 400"/>
                <a:gd name="T22" fmla="*/ 517 w 942"/>
                <a:gd name="T23" fmla="*/ 379 h 400"/>
                <a:gd name="T24" fmla="*/ 582 w 942"/>
                <a:gd name="T25" fmla="*/ 365 h 400"/>
                <a:gd name="T26" fmla="*/ 650 w 942"/>
                <a:gd name="T27" fmla="*/ 346 h 400"/>
                <a:gd name="T28" fmla="*/ 723 w 942"/>
                <a:gd name="T29" fmla="*/ 325 h 400"/>
                <a:gd name="T30" fmla="*/ 796 w 942"/>
                <a:gd name="T31" fmla="*/ 294 h 400"/>
                <a:gd name="T32" fmla="*/ 869 w 942"/>
                <a:gd name="T33" fmla="*/ 265 h 400"/>
                <a:gd name="T34" fmla="*/ 942 w 942"/>
                <a:gd name="T35" fmla="*/ 227 h 400"/>
                <a:gd name="T36" fmla="*/ 940 w 942"/>
                <a:gd name="T37" fmla="*/ 219 h 400"/>
                <a:gd name="T38" fmla="*/ 0 w 942"/>
                <a:gd name="T39" fmla="*/ 0 h 400"/>
                <a:gd name="T40" fmla="*/ 7 w 942"/>
                <a:gd name="T41" fmla="*/ 14 h 400"/>
                <a:gd name="T42" fmla="*/ 51 w 942"/>
                <a:gd name="T43" fmla="*/ 32 h 400"/>
                <a:gd name="T44" fmla="*/ 97 w 942"/>
                <a:gd name="T45" fmla="*/ 49 h 400"/>
                <a:gd name="T46" fmla="*/ 146 w 942"/>
                <a:gd name="T47" fmla="*/ 59 h 400"/>
                <a:gd name="T48" fmla="*/ 197 w 942"/>
                <a:gd name="T49" fmla="*/ 70 h 400"/>
                <a:gd name="T50" fmla="*/ 254 w 942"/>
                <a:gd name="T51" fmla="*/ 75 h 400"/>
                <a:gd name="T52" fmla="*/ 312 w 942"/>
                <a:gd name="T53" fmla="*/ 81 h 400"/>
                <a:gd name="T54" fmla="*/ 371 w 942"/>
                <a:gd name="T55" fmla="*/ 84 h 400"/>
                <a:gd name="T56" fmla="*/ 430 w 942"/>
                <a:gd name="T57" fmla="*/ 84 h 400"/>
                <a:gd name="T58" fmla="*/ 558 w 942"/>
                <a:gd name="T59" fmla="*/ 81 h 400"/>
                <a:gd name="T60" fmla="*/ 683 w 942"/>
                <a:gd name="T61" fmla="*/ 73 h 400"/>
                <a:gd name="T62" fmla="*/ 804 w 942"/>
                <a:gd name="T63" fmla="*/ 59 h 400"/>
                <a:gd name="T64" fmla="*/ 916 w 942"/>
                <a:gd name="T65" fmla="*/ 46 h 400"/>
                <a:gd name="T66" fmla="*/ 916 w 942"/>
                <a:gd name="T67" fmla="*/ 37 h 400"/>
                <a:gd name="T68" fmla="*/ 804 w 942"/>
                <a:gd name="T69" fmla="*/ 51 h 400"/>
                <a:gd name="T70" fmla="*/ 683 w 942"/>
                <a:gd name="T71" fmla="*/ 65 h 400"/>
                <a:gd name="T72" fmla="*/ 558 w 942"/>
                <a:gd name="T73" fmla="*/ 73 h 400"/>
                <a:gd name="T74" fmla="*/ 493 w 942"/>
                <a:gd name="T75" fmla="*/ 75 h 400"/>
                <a:gd name="T76" fmla="*/ 430 w 942"/>
                <a:gd name="T77" fmla="*/ 75 h 400"/>
                <a:gd name="T78" fmla="*/ 368 w 942"/>
                <a:gd name="T79" fmla="*/ 75 h 400"/>
                <a:gd name="T80" fmla="*/ 305 w 942"/>
                <a:gd name="T81" fmla="*/ 73 h 400"/>
                <a:gd name="T82" fmla="*/ 249 w 942"/>
                <a:gd name="T83" fmla="*/ 68 h 400"/>
                <a:gd name="T84" fmla="*/ 192 w 942"/>
                <a:gd name="T85" fmla="*/ 59 h 400"/>
                <a:gd name="T86" fmla="*/ 138 w 942"/>
                <a:gd name="T87" fmla="*/ 49 h 400"/>
                <a:gd name="T88" fmla="*/ 86 w 942"/>
                <a:gd name="T89" fmla="*/ 35 h 400"/>
                <a:gd name="T90" fmla="*/ 40 w 942"/>
                <a:gd name="T91" fmla="*/ 19 h 400"/>
                <a:gd name="T92" fmla="*/ 0 w 942"/>
                <a:gd name="T93"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2" h="400">
                  <a:moveTo>
                    <a:pt x="940" y="219"/>
                  </a:moveTo>
                  <a:lnTo>
                    <a:pt x="867" y="257"/>
                  </a:lnTo>
                  <a:lnTo>
                    <a:pt x="794" y="289"/>
                  </a:lnTo>
                  <a:lnTo>
                    <a:pt x="721" y="317"/>
                  </a:lnTo>
                  <a:lnTo>
                    <a:pt x="648" y="338"/>
                  </a:lnTo>
                  <a:lnTo>
                    <a:pt x="577" y="357"/>
                  </a:lnTo>
                  <a:lnTo>
                    <a:pt x="512" y="374"/>
                  </a:lnTo>
                  <a:lnTo>
                    <a:pt x="455" y="384"/>
                  </a:lnTo>
                  <a:lnTo>
                    <a:pt x="401" y="392"/>
                  </a:lnTo>
                  <a:lnTo>
                    <a:pt x="406" y="400"/>
                  </a:lnTo>
                  <a:lnTo>
                    <a:pt x="460" y="392"/>
                  </a:lnTo>
                  <a:lnTo>
                    <a:pt x="517" y="379"/>
                  </a:lnTo>
                  <a:lnTo>
                    <a:pt x="582" y="365"/>
                  </a:lnTo>
                  <a:lnTo>
                    <a:pt x="650" y="346"/>
                  </a:lnTo>
                  <a:lnTo>
                    <a:pt x="723" y="325"/>
                  </a:lnTo>
                  <a:lnTo>
                    <a:pt x="796" y="294"/>
                  </a:lnTo>
                  <a:lnTo>
                    <a:pt x="869" y="265"/>
                  </a:lnTo>
                  <a:lnTo>
                    <a:pt x="942" y="227"/>
                  </a:lnTo>
                  <a:lnTo>
                    <a:pt x="940" y="219"/>
                  </a:lnTo>
                  <a:close/>
                  <a:moveTo>
                    <a:pt x="0" y="0"/>
                  </a:moveTo>
                  <a:lnTo>
                    <a:pt x="7" y="14"/>
                  </a:lnTo>
                  <a:lnTo>
                    <a:pt x="51" y="32"/>
                  </a:lnTo>
                  <a:lnTo>
                    <a:pt x="97" y="49"/>
                  </a:lnTo>
                  <a:lnTo>
                    <a:pt x="146" y="59"/>
                  </a:lnTo>
                  <a:lnTo>
                    <a:pt x="197" y="70"/>
                  </a:lnTo>
                  <a:lnTo>
                    <a:pt x="254" y="75"/>
                  </a:lnTo>
                  <a:lnTo>
                    <a:pt x="312" y="81"/>
                  </a:lnTo>
                  <a:lnTo>
                    <a:pt x="371" y="84"/>
                  </a:lnTo>
                  <a:lnTo>
                    <a:pt x="430" y="84"/>
                  </a:lnTo>
                  <a:lnTo>
                    <a:pt x="558" y="81"/>
                  </a:lnTo>
                  <a:lnTo>
                    <a:pt x="683" y="73"/>
                  </a:lnTo>
                  <a:lnTo>
                    <a:pt x="804" y="59"/>
                  </a:lnTo>
                  <a:lnTo>
                    <a:pt x="916" y="46"/>
                  </a:lnTo>
                  <a:lnTo>
                    <a:pt x="916" y="37"/>
                  </a:lnTo>
                  <a:lnTo>
                    <a:pt x="804" y="51"/>
                  </a:lnTo>
                  <a:lnTo>
                    <a:pt x="683" y="65"/>
                  </a:lnTo>
                  <a:lnTo>
                    <a:pt x="558" y="73"/>
                  </a:lnTo>
                  <a:lnTo>
                    <a:pt x="493" y="75"/>
                  </a:lnTo>
                  <a:lnTo>
                    <a:pt x="430" y="75"/>
                  </a:lnTo>
                  <a:lnTo>
                    <a:pt x="368" y="75"/>
                  </a:lnTo>
                  <a:lnTo>
                    <a:pt x="305" y="73"/>
                  </a:lnTo>
                  <a:lnTo>
                    <a:pt x="249" y="68"/>
                  </a:lnTo>
                  <a:lnTo>
                    <a:pt x="192" y="59"/>
                  </a:lnTo>
                  <a:lnTo>
                    <a:pt x="138" y="49"/>
                  </a:lnTo>
                  <a:lnTo>
                    <a:pt x="86" y="35"/>
                  </a:lnTo>
                  <a:lnTo>
                    <a:pt x="40" y="19"/>
                  </a:lnTo>
                  <a:lnTo>
                    <a:pt x="0"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825"/>
            <p:cNvSpPr>
              <a:spLocks/>
            </p:cNvSpPr>
            <p:nvPr/>
          </p:nvSpPr>
          <p:spPr bwMode="auto">
            <a:xfrm>
              <a:off x="4668838" y="3514726"/>
              <a:ext cx="42863" cy="41275"/>
            </a:xfrm>
            <a:custGeom>
              <a:avLst/>
              <a:gdLst>
                <a:gd name="T0" fmla="*/ 6 w 434"/>
                <a:gd name="T1" fmla="*/ 0 h 415"/>
                <a:gd name="T2" fmla="*/ 4 w 434"/>
                <a:gd name="T3" fmla="*/ 0 h 415"/>
                <a:gd name="T4" fmla="*/ 0 w 434"/>
                <a:gd name="T5" fmla="*/ 7 h 415"/>
                <a:gd name="T6" fmla="*/ 25 w 434"/>
                <a:gd name="T7" fmla="*/ 44 h 415"/>
                <a:gd name="T8" fmla="*/ 52 w 434"/>
                <a:gd name="T9" fmla="*/ 80 h 415"/>
                <a:gd name="T10" fmla="*/ 79 w 434"/>
                <a:gd name="T11" fmla="*/ 115 h 415"/>
                <a:gd name="T12" fmla="*/ 103 w 434"/>
                <a:gd name="T13" fmla="*/ 144 h 415"/>
                <a:gd name="T14" fmla="*/ 157 w 434"/>
                <a:gd name="T15" fmla="*/ 202 h 415"/>
                <a:gd name="T16" fmla="*/ 209 w 434"/>
                <a:gd name="T17" fmla="*/ 245 h 415"/>
                <a:gd name="T18" fmla="*/ 253 w 434"/>
                <a:gd name="T19" fmla="*/ 280 h 415"/>
                <a:gd name="T20" fmla="*/ 291 w 434"/>
                <a:gd name="T21" fmla="*/ 304 h 415"/>
                <a:gd name="T22" fmla="*/ 326 w 434"/>
                <a:gd name="T23" fmla="*/ 325 h 415"/>
                <a:gd name="T24" fmla="*/ 352 w 434"/>
                <a:gd name="T25" fmla="*/ 345 h 415"/>
                <a:gd name="T26" fmla="*/ 377 w 434"/>
                <a:gd name="T27" fmla="*/ 367 h 415"/>
                <a:gd name="T28" fmla="*/ 399 w 434"/>
                <a:gd name="T29" fmla="*/ 391 h 415"/>
                <a:gd name="T30" fmla="*/ 420 w 434"/>
                <a:gd name="T31" fmla="*/ 412 h 415"/>
                <a:gd name="T32" fmla="*/ 423 w 434"/>
                <a:gd name="T33" fmla="*/ 415 h 415"/>
                <a:gd name="T34" fmla="*/ 434 w 434"/>
                <a:gd name="T35" fmla="*/ 412 h 415"/>
                <a:gd name="T36" fmla="*/ 429 w 434"/>
                <a:gd name="T37" fmla="*/ 404 h 415"/>
                <a:gd name="T38" fmla="*/ 423 w 434"/>
                <a:gd name="T39" fmla="*/ 407 h 415"/>
                <a:gd name="T40" fmla="*/ 404 w 434"/>
                <a:gd name="T41" fmla="*/ 383 h 415"/>
                <a:gd name="T42" fmla="*/ 383 w 434"/>
                <a:gd name="T43" fmla="*/ 361 h 415"/>
                <a:gd name="T44" fmla="*/ 358 w 434"/>
                <a:gd name="T45" fmla="*/ 339 h 415"/>
                <a:gd name="T46" fmla="*/ 328 w 434"/>
                <a:gd name="T47" fmla="*/ 318 h 415"/>
                <a:gd name="T48" fmla="*/ 296 w 434"/>
                <a:gd name="T49" fmla="*/ 299 h 415"/>
                <a:gd name="T50" fmla="*/ 242 w 434"/>
                <a:gd name="T51" fmla="*/ 261 h 415"/>
                <a:gd name="T52" fmla="*/ 209 w 434"/>
                <a:gd name="T53" fmla="*/ 233 h 415"/>
                <a:gd name="T54" fmla="*/ 171 w 434"/>
                <a:gd name="T55" fmla="*/ 202 h 415"/>
                <a:gd name="T56" fmla="*/ 133 w 434"/>
                <a:gd name="T57" fmla="*/ 163 h 415"/>
                <a:gd name="T58" fmla="*/ 93 w 434"/>
                <a:gd name="T59" fmla="*/ 120 h 415"/>
                <a:gd name="T60" fmla="*/ 54 w 434"/>
                <a:gd name="T61" fmla="*/ 71 h 415"/>
                <a:gd name="T62" fmla="*/ 16 w 434"/>
                <a:gd name="T63" fmla="*/ 14 h 415"/>
                <a:gd name="T64" fmla="*/ 35 w 434"/>
                <a:gd name="T65" fmla="*/ 26 h 415"/>
                <a:gd name="T66" fmla="*/ 28 w 434"/>
                <a:gd name="T67" fmla="*/ 12 h 415"/>
                <a:gd name="T68" fmla="*/ 6 w 434"/>
                <a:gd name="T69"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4" h="415">
                  <a:moveTo>
                    <a:pt x="6" y="0"/>
                  </a:moveTo>
                  <a:lnTo>
                    <a:pt x="4" y="0"/>
                  </a:lnTo>
                  <a:lnTo>
                    <a:pt x="0" y="7"/>
                  </a:lnTo>
                  <a:lnTo>
                    <a:pt x="25" y="44"/>
                  </a:lnTo>
                  <a:lnTo>
                    <a:pt x="52" y="80"/>
                  </a:lnTo>
                  <a:lnTo>
                    <a:pt x="79" y="115"/>
                  </a:lnTo>
                  <a:lnTo>
                    <a:pt x="103" y="144"/>
                  </a:lnTo>
                  <a:lnTo>
                    <a:pt x="157" y="202"/>
                  </a:lnTo>
                  <a:lnTo>
                    <a:pt x="209" y="245"/>
                  </a:lnTo>
                  <a:lnTo>
                    <a:pt x="253" y="280"/>
                  </a:lnTo>
                  <a:lnTo>
                    <a:pt x="291" y="304"/>
                  </a:lnTo>
                  <a:lnTo>
                    <a:pt x="326" y="325"/>
                  </a:lnTo>
                  <a:lnTo>
                    <a:pt x="352" y="345"/>
                  </a:lnTo>
                  <a:lnTo>
                    <a:pt x="377" y="367"/>
                  </a:lnTo>
                  <a:lnTo>
                    <a:pt x="399" y="391"/>
                  </a:lnTo>
                  <a:lnTo>
                    <a:pt x="420" y="412"/>
                  </a:lnTo>
                  <a:lnTo>
                    <a:pt x="423" y="415"/>
                  </a:lnTo>
                  <a:lnTo>
                    <a:pt x="434" y="412"/>
                  </a:lnTo>
                  <a:lnTo>
                    <a:pt x="429" y="404"/>
                  </a:lnTo>
                  <a:lnTo>
                    <a:pt x="423" y="407"/>
                  </a:lnTo>
                  <a:lnTo>
                    <a:pt x="404" y="383"/>
                  </a:lnTo>
                  <a:lnTo>
                    <a:pt x="383" y="361"/>
                  </a:lnTo>
                  <a:lnTo>
                    <a:pt x="358" y="339"/>
                  </a:lnTo>
                  <a:lnTo>
                    <a:pt x="328" y="318"/>
                  </a:lnTo>
                  <a:lnTo>
                    <a:pt x="296" y="299"/>
                  </a:lnTo>
                  <a:lnTo>
                    <a:pt x="242" y="261"/>
                  </a:lnTo>
                  <a:lnTo>
                    <a:pt x="209" y="233"/>
                  </a:lnTo>
                  <a:lnTo>
                    <a:pt x="171" y="202"/>
                  </a:lnTo>
                  <a:lnTo>
                    <a:pt x="133" y="163"/>
                  </a:lnTo>
                  <a:lnTo>
                    <a:pt x="93" y="120"/>
                  </a:lnTo>
                  <a:lnTo>
                    <a:pt x="54" y="71"/>
                  </a:lnTo>
                  <a:lnTo>
                    <a:pt x="16" y="14"/>
                  </a:lnTo>
                  <a:lnTo>
                    <a:pt x="35" y="26"/>
                  </a:lnTo>
                  <a:lnTo>
                    <a:pt x="28" y="12"/>
                  </a:lnTo>
                  <a:lnTo>
                    <a:pt x="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826"/>
            <p:cNvSpPr>
              <a:spLocks/>
            </p:cNvSpPr>
            <p:nvPr/>
          </p:nvSpPr>
          <p:spPr bwMode="auto">
            <a:xfrm>
              <a:off x="4716463" y="3575051"/>
              <a:ext cx="55563" cy="26988"/>
            </a:xfrm>
            <a:custGeom>
              <a:avLst/>
              <a:gdLst>
                <a:gd name="T0" fmla="*/ 562 w 562"/>
                <a:gd name="T1" fmla="*/ 0 h 271"/>
                <a:gd name="T2" fmla="*/ 489 w 562"/>
                <a:gd name="T3" fmla="*/ 17 h 271"/>
                <a:gd name="T4" fmla="*/ 397 w 562"/>
                <a:gd name="T5" fmla="*/ 35 h 271"/>
                <a:gd name="T6" fmla="*/ 345 w 562"/>
                <a:gd name="T7" fmla="*/ 44 h 271"/>
                <a:gd name="T8" fmla="*/ 291 w 562"/>
                <a:gd name="T9" fmla="*/ 49 h 271"/>
                <a:gd name="T10" fmla="*/ 237 w 562"/>
                <a:gd name="T11" fmla="*/ 52 h 271"/>
                <a:gd name="T12" fmla="*/ 179 w 562"/>
                <a:gd name="T13" fmla="*/ 54 h 271"/>
                <a:gd name="T14" fmla="*/ 106 w 562"/>
                <a:gd name="T15" fmla="*/ 52 h 271"/>
                <a:gd name="T16" fmla="*/ 68 w 562"/>
                <a:gd name="T17" fmla="*/ 47 h 271"/>
                <a:gd name="T18" fmla="*/ 33 w 562"/>
                <a:gd name="T19" fmla="*/ 41 h 271"/>
                <a:gd name="T20" fmla="*/ 33 w 562"/>
                <a:gd name="T21" fmla="*/ 57 h 271"/>
                <a:gd name="T22" fmla="*/ 31 w 562"/>
                <a:gd name="T23" fmla="*/ 117 h 271"/>
                <a:gd name="T24" fmla="*/ 25 w 562"/>
                <a:gd name="T25" fmla="*/ 171 h 271"/>
                <a:gd name="T26" fmla="*/ 14 w 562"/>
                <a:gd name="T27" fmla="*/ 223 h 271"/>
                <a:gd name="T28" fmla="*/ 0 w 562"/>
                <a:gd name="T29" fmla="*/ 271 h 271"/>
                <a:gd name="T30" fmla="*/ 71 w 562"/>
                <a:gd name="T31" fmla="*/ 261 h 271"/>
                <a:gd name="T32" fmla="*/ 158 w 562"/>
                <a:gd name="T33" fmla="*/ 244 h 271"/>
                <a:gd name="T34" fmla="*/ 252 w 562"/>
                <a:gd name="T35" fmla="*/ 223 h 271"/>
                <a:gd name="T36" fmla="*/ 301 w 562"/>
                <a:gd name="T37" fmla="*/ 209 h 271"/>
                <a:gd name="T38" fmla="*/ 350 w 562"/>
                <a:gd name="T39" fmla="*/ 193 h 271"/>
                <a:gd name="T40" fmla="*/ 404 w 562"/>
                <a:gd name="T41" fmla="*/ 171 h 271"/>
                <a:gd name="T42" fmla="*/ 456 w 562"/>
                <a:gd name="T43" fmla="*/ 146 h 271"/>
                <a:gd name="T44" fmla="*/ 502 w 562"/>
                <a:gd name="T45" fmla="*/ 120 h 271"/>
                <a:gd name="T46" fmla="*/ 524 w 562"/>
                <a:gd name="T47" fmla="*/ 106 h 271"/>
                <a:gd name="T48" fmla="*/ 543 w 562"/>
                <a:gd name="T49" fmla="*/ 90 h 271"/>
                <a:gd name="T50" fmla="*/ 557 w 562"/>
                <a:gd name="T51" fmla="*/ 44 h 271"/>
                <a:gd name="T52" fmla="*/ 562 w 562"/>
                <a:gd name="T53"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2" h="271">
                  <a:moveTo>
                    <a:pt x="562" y="0"/>
                  </a:moveTo>
                  <a:lnTo>
                    <a:pt x="489" y="17"/>
                  </a:lnTo>
                  <a:lnTo>
                    <a:pt x="397" y="35"/>
                  </a:lnTo>
                  <a:lnTo>
                    <a:pt x="345" y="44"/>
                  </a:lnTo>
                  <a:lnTo>
                    <a:pt x="291" y="49"/>
                  </a:lnTo>
                  <a:lnTo>
                    <a:pt x="237" y="52"/>
                  </a:lnTo>
                  <a:lnTo>
                    <a:pt x="179" y="54"/>
                  </a:lnTo>
                  <a:lnTo>
                    <a:pt x="106" y="52"/>
                  </a:lnTo>
                  <a:lnTo>
                    <a:pt x="68" y="47"/>
                  </a:lnTo>
                  <a:lnTo>
                    <a:pt x="33" y="41"/>
                  </a:lnTo>
                  <a:lnTo>
                    <a:pt x="33" y="57"/>
                  </a:lnTo>
                  <a:lnTo>
                    <a:pt x="31" y="117"/>
                  </a:lnTo>
                  <a:lnTo>
                    <a:pt x="25" y="171"/>
                  </a:lnTo>
                  <a:lnTo>
                    <a:pt x="14" y="223"/>
                  </a:lnTo>
                  <a:lnTo>
                    <a:pt x="0" y="271"/>
                  </a:lnTo>
                  <a:lnTo>
                    <a:pt x="71" y="261"/>
                  </a:lnTo>
                  <a:lnTo>
                    <a:pt x="158" y="244"/>
                  </a:lnTo>
                  <a:lnTo>
                    <a:pt x="252" y="223"/>
                  </a:lnTo>
                  <a:lnTo>
                    <a:pt x="301" y="209"/>
                  </a:lnTo>
                  <a:lnTo>
                    <a:pt x="350" y="193"/>
                  </a:lnTo>
                  <a:lnTo>
                    <a:pt x="404" y="171"/>
                  </a:lnTo>
                  <a:lnTo>
                    <a:pt x="456" y="146"/>
                  </a:lnTo>
                  <a:lnTo>
                    <a:pt x="502" y="120"/>
                  </a:lnTo>
                  <a:lnTo>
                    <a:pt x="524" y="106"/>
                  </a:lnTo>
                  <a:lnTo>
                    <a:pt x="543" y="90"/>
                  </a:lnTo>
                  <a:lnTo>
                    <a:pt x="557" y="44"/>
                  </a:lnTo>
                  <a:lnTo>
                    <a:pt x="562"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827"/>
            <p:cNvSpPr>
              <a:spLocks/>
            </p:cNvSpPr>
            <p:nvPr/>
          </p:nvSpPr>
          <p:spPr bwMode="auto">
            <a:xfrm>
              <a:off x="4714875" y="3590926"/>
              <a:ext cx="3175" cy="11113"/>
            </a:xfrm>
            <a:custGeom>
              <a:avLst/>
              <a:gdLst>
                <a:gd name="T0" fmla="*/ 27 w 27"/>
                <a:gd name="T1" fmla="*/ 0 h 114"/>
                <a:gd name="T2" fmla="*/ 17 w 27"/>
                <a:gd name="T3" fmla="*/ 60 h 114"/>
                <a:gd name="T4" fmla="*/ 0 w 27"/>
                <a:gd name="T5" fmla="*/ 114 h 114"/>
                <a:gd name="T6" fmla="*/ 17 w 27"/>
                <a:gd name="T7" fmla="*/ 56 h 114"/>
                <a:gd name="T8" fmla="*/ 27 w 27"/>
                <a:gd name="T9" fmla="*/ 0 h 114"/>
              </a:gdLst>
              <a:ahLst/>
              <a:cxnLst>
                <a:cxn ang="0">
                  <a:pos x="T0" y="T1"/>
                </a:cxn>
                <a:cxn ang="0">
                  <a:pos x="T2" y="T3"/>
                </a:cxn>
                <a:cxn ang="0">
                  <a:pos x="T4" y="T5"/>
                </a:cxn>
                <a:cxn ang="0">
                  <a:pos x="T6" y="T7"/>
                </a:cxn>
                <a:cxn ang="0">
                  <a:pos x="T8" y="T9"/>
                </a:cxn>
              </a:cxnLst>
              <a:rect l="0" t="0" r="r" b="b"/>
              <a:pathLst>
                <a:path w="27" h="114">
                  <a:moveTo>
                    <a:pt x="27" y="0"/>
                  </a:moveTo>
                  <a:lnTo>
                    <a:pt x="17" y="60"/>
                  </a:lnTo>
                  <a:lnTo>
                    <a:pt x="0" y="114"/>
                  </a:lnTo>
                  <a:lnTo>
                    <a:pt x="17" y="56"/>
                  </a:lnTo>
                  <a:lnTo>
                    <a:pt x="27"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828"/>
            <p:cNvSpPr>
              <a:spLocks/>
            </p:cNvSpPr>
            <p:nvPr/>
          </p:nvSpPr>
          <p:spPr bwMode="auto">
            <a:xfrm>
              <a:off x="4714875" y="3573463"/>
              <a:ext cx="57150" cy="28575"/>
            </a:xfrm>
            <a:custGeom>
              <a:avLst/>
              <a:gdLst>
                <a:gd name="T0" fmla="*/ 571 w 571"/>
                <a:gd name="T1" fmla="*/ 0 h 289"/>
                <a:gd name="T2" fmla="*/ 498 w 571"/>
                <a:gd name="T3" fmla="*/ 16 h 289"/>
                <a:gd name="T4" fmla="*/ 406 w 571"/>
                <a:gd name="T5" fmla="*/ 35 h 289"/>
                <a:gd name="T6" fmla="*/ 355 w 571"/>
                <a:gd name="T7" fmla="*/ 42 h 289"/>
                <a:gd name="T8" fmla="*/ 301 w 571"/>
                <a:gd name="T9" fmla="*/ 48 h 289"/>
                <a:gd name="T10" fmla="*/ 244 w 571"/>
                <a:gd name="T11" fmla="*/ 51 h 289"/>
                <a:gd name="T12" fmla="*/ 186 w 571"/>
                <a:gd name="T13" fmla="*/ 54 h 289"/>
                <a:gd name="T14" fmla="*/ 111 w 571"/>
                <a:gd name="T15" fmla="*/ 51 h 289"/>
                <a:gd name="T16" fmla="*/ 75 w 571"/>
                <a:gd name="T17" fmla="*/ 45 h 289"/>
                <a:gd name="T18" fmla="*/ 40 w 571"/>
                <a:gd name="T19" fmla="*/ 40 h 289"/>
                <a:gd name="T20" fmla="*/ 40 w 571"/>
                <a:gd name="T21" fmla="*/ 70 h 289"/>
                <a:gd name="T22" fmla="*/ 38 w 571"/>
                <a:gd name="T23" fmla="*/ 102 h 289"/>
                <a:gd name="T24" fmla="*/ 32 w 571"/>
                <a:gd name="T25" fmla="*/ 164 h 289"/>
                <a:gd name="T26" fmla="*/ 19 w 571"/>
                <a:gd name="T27" fmla="*/ 224 h 289"/>
                <a:gd name="T28" fmla="*/ 0 w 571"/>
                <a:gd name="T29" fmla="*/ 287 h 289"/>
                <a:gd name="T30" fmla="*/ 2 w 571"/>
                <a:gd name="T31" fmla="*/ 289 h 289"/>
                <a:gd name="T32" fmla="*/ 75 w 571"/>
                <a:gd name="T33" fmla="*/ 278 h 289"/>
                <a:gd name="T34" fmla="*/ 162 w 571"/>
                <a:gd name="T35" fmla="*/ 261 h 289"/>
                <a:gd name="T36" fmla="*/ 259 w 571"/>
                <a:gd name="T37" fmla="*/ 237 h 289"/>
                <a:gd name="T38" fmla="*/ 311 w 571"/>
                <a:gd name="T39" fmla="*/ 224 h 289"/>
                <a:gd name="T40" fmla="*/ 360 w 571"/>
                <a:gd name="T41" fmla="*/ 207 h 289"/>
                <a:gd name="T42" fmla="*/ 411 w 571"/>
                <a:gd name="T43" fmla="*/ 188 h 289"/>
                <a:gd name="T44" fmla="*/ 460 w 571"/>
                <a:gd name="T45" fmla="*/ 164 h 289"/>
                <a:gd name="T46" fmla="*/ 503 w 571"/>
                <a:gd name="T47" fmla="*/ 140 h 289"/>
                <a:gd name="T48" fmla="*/ 545 w 571"/>
                <a:gd name="T49" fmla="*/ 110 h 289"/>
                <a:gd name="T50" fmla="*/ 550 w 571"/>
                <a:gd name="T51" fmla="*/ 97 h 289"/>
                <a:gd name="T52" fmla="*/ 531 w 571"/>
                <a:gd name="T53" fmla="*/ 113 h 289"/>
                <a:gd name="T54" fmla="*/ 509 w 571"/>
                <a:gd name="T55" fmla="*/ 127 h 289"/>
                <a:gd name="T56" fmla="*/ 463 w 571"/>
                <a:gd name="T57" fmla="*/ 153 h 289"/>
                <a:gd name="T58" fmla="*/ 411 w 571"/>
                <a:gd name="T59" fmla="*/ 178 h 289"/>
                <a:gd name="T60" fmla="*/ 357 w 571"/>
                <a:gd name="T61" fmla="*/ 200 h 289"/>
                <a:gd name="T62" fmla="*/ 308 w 571"/>
                <a:gd name="T63" fmla="*/ 216 h 289"/>
                <a:gd name="T64" fmla="*/ 259 w 571"/>
                <a:gd name="T65" fmla="*/ 230 h 289"/>
                <a:gd name="T66" fmla="*/ 165 w 571"/>
                <a:gd name="T67" fmla="*/ 251 h 289"/>
                <a:gd name="T68" fmla="*/ 78 w 571"/>
                <a:gd name="T69" fmla="*/ 268 h 289"/>
                <a:gd name="T70" fmla="*/ 7 w 571"/>
                <a:gd name="T71" fmla="*/ 278 h 289"/>
                <a:gd name="T72" fmla="*/ 21 w 571"/>
                <a:gd name="T73" fmla="*/ 230 h 289"/>
                <a:gd name="T74" fmla="*/ 32 w 571"/>
                <a:gd name="T75" fmla="*/ 178 h 289"/>
                <a:gd name="T76" fmla="*/ 38 w 571"/>
                <a:gd name="T77" fmla="*/ 124 h 289"/>
                <a:gd name="T78" fmla="*/ 40 w 571"/>
                <a:gd name="T79" fmla="*/ 64 h 289"/>
                <a:gd name="T80" fmla="*/ 40 w 571"/>
                <a:gd name="T81" fmla="*/ 48 h 289"/>
                <a:gd name="T82" fmla="*/ 75 w 571"/>
                <a:gd name="T83" fmla="*/ 54 h 289"/>
                <a:gd name="T84" fmla="*/ 113 w 571"/>
                <a:gd name="T85" fmla="*/ 59 h 289"/>
                <a:gd name="T86" fmla="*/ 186 w 571"/>
                <a:gd name="T87" fmla="*/ 61 h 289"/>
                <a:gd name="T88" fmla="*/ 244 w 571"/>
                <a:gd name="T89" fmla="*/ 59 h 289"/>
                <a:gd name="T90" fmla="*/ 298 w 571"/>
                <a:gd name="T91" fmla="*/ 56 h 289"/>
                <a:gd name="T92" fmla="*/ 352 w 571"/>
                <a:gd name="T93" fmla="*/ 51 h 289"/>
                <a:gd name="T94" fmla="*/ 404 w 571"/>
                <a:gd name="T95" fmla="*/ 42 h 289"/>
                <a:gd name="T96" fmla="*/ 496 w 571"/>
                <a:gd name="T97" fmla="*/ 24 h 289"/>
                <a:gd name="T98" fmla="*/ 569 w 571"/>
                <a:gd name="T99" fmla="*/ 7 h 289"/>
                <a:gd name="T100" fmla="*/ 571 w 571"/>
                <a:gd name="T10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1" h="289">
                  <a:moveTo>
                    <a:pt x="571" y="0"/>
                  </a:moveTo>
                  <a:lnTo>
                    <a:pt x="498" y="16"/>
                  </a:lnTo>
                  <a:lnTo>
                    <a:pt x="406" y="35"/>
                  </a:lnTo>
                  <a:lnTo>
                    <a:pt x="355" y="42"/>
                  </a:lnTo>
                  <a:lnTo>
                    <a:pt x="301" y="48"/>
                  </a:lnTo>
                  <a:lnTo>
                    <a:pt x="244" y="51"/>
                  </a:lnTo>
                  <a:lnTo>
                    <a:pt x="186" y="54"/>
                  </a:lnTo>
                  <a:lnTo>
                    <a:pt x="111" y="51"/>
                  </a:lnTo>
                  <a:lnTo>
                    <a:pt x="75" y="45"/>
                  </a:lnTo>
                  <a:lnTo>
                    <a:pt x="40" y="40"/>
                  </a:lnTo>
                  <a:lnTo>
                    <a:pt x="40" y="70"/>
                  </a:lnTo>
                  <a:lnTo>
                    <a:pt x="38" y="102"/>
                  </a:lnTo>
                  <a:lnTo>
                    <a:pt x="32" y="164"/>
                  </a:lnTo>
                  <a:lnTo>
                    <a:pt x="19" y="224"/>
                  </a:lnTo>
                  <a:lnTo>
                    <a:pt x="0" y="287"/>
                  </a:lnTo>
                  <a:lnTo>
                    <a:pt x="2" y="289"/>
                  </a:lnTo>
                  <a:lnTo>
                    <a:pt x="75" y="278"/>
                  </a:lnTo>
                  <a:lnTo>
                    <a:pt x="162" y="261"/>
                  </a:lnTo>
                  <a:lnTo>
                    <a:pt x="259" y="237"/>
                  </a:lnTo>
                  <a:lnTo>
                    <a:pt x="311" y="224"/>
                  </a:lnTo>
                  <a:lnTo>
                    <a:pt x="360" y="207"/>
                  </a:lnTo>
                  <a:lnTo>
                    <a:pt x="411" y="188"/>
                  </a:lnTo>
                  <a:lnTo>
                    <a:pt x="460" y="164"/>
                  </a:lnTo>
                  <a:lnTo>
                    <a:pt x="503" y="140"/>
                  </a:lnTo>
                  <a:lnTo>
                    <a:pt x="545" y="110"/>
                  </a:lnTo>
                  <a:lnTo>
                    <a:pt x="550" y="97"/>
                  </a:lnTo>
                  <a:lnTo>
                    <a:pt x="531" y="113"/>
                  </a:lnTo>
                  <a:lnTo>
                    <a:pt x="509" y="127"/>
                  </a:lnTo>
                  <a:lnTo>
                    <a:pt x="463" y="153"/>
                  </a:lnTo>
                  <a:lnTo>
                    <a:pt x="411" y="178"/>
                  </a:lnTo>
                  <a:lnTo>
                    <a:pt x="357" y="200"/>
                  </a:lnTo>
                  <a:lnTo>
                    <a:pt x="308" y="216"/>
                  </a:lnTo>
                  <a:lnTo>
                    <a:pt x="259" y="230"/>
                  </a:lnTo>
                  <a:lnTo>
                    <a:pt x="165" y="251"/>
                  </a:lnTo>
                  <a:lnTo>
                    <a:pt x="78" y="268"/>
                  </a:lnTo>
                  <a:lnTo>
                    <a:pt x="7" y="278"/>
                  </a:lnTo>
                  <a:lnTo>
                    <a:pt x="21" y="230"/>
                  </a:lnTo>
                  <a:lnTo>
                    <a:pt x="32" y="178"/>
                  </a:lnTo>
                  <a:lnTo>
                    <a:pt x="38" y="124"/>
                  </a:lnTo>
                  <a:lnTo>
                    <a:pt x="40" y="64"/>
                  </a:lnTo>
                  <a:lnTo>
                    <a:pt x="40" y="48"/>
                  </a:lnTo>
                  <a:lnTo>
                    <a:pt x="75" y="54"/>
                  </a:lnTo>
                  <a:lnTo>
                    <a:pt x="113" y="59"/>
                  </a:lnTo>
                  <a:lnTo>
                    <a:pt x="186" y="61"/>
                  </a:lnTo>
                  <a:lnTo>
                    <a:pt x="244" y="59"/>
                  </a:lnTo>
                  <a:lnTo>
                    <a:pt x="298" y="56"/>
                  </a:lnTo>
                  <a:lnTo>
                    <a:pt x="352" y="51"/>
                  </a:lnTo>
                  <a:lnTo>
                    <a:pt x="404" y="42"/>
                  </a:lnTo>
                  <a:lnTo>
                    <a:pt x="496" y="24"/>
                  </a:lnTo>
                  <a:lnTo>
                    <a:pt x="569" y="7"/>
                  </a:lnTo>
                  <a:lnTo>
                    <a:pt x="571"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829"/>
            <p:cNvSpPr>
              <a:spLocks/>
            </p:cNvSpPr>
            <p:nvPr/>
          </p:nvSpPr>
          <p:spPr bwMode="auto">
            <a:xfrm>
              <a:off x="4714875" y="3578226"/>
              <a:ext cx="4763" cy="23813"/>
            </a:xfrm>
            <a:custGeom>
              <a:avLst/>
              <a:gdLst>
                <a:gd name="T0" fmla="*/ 41 w 43"/>
                <a:gd name="T1" fmla="*/ 0 h 247"/>
                <a:gd name="T2" fmla="*/ 38 w 43"/>
                <a:gd name="T3" fmla="*/ 0 h 247"/>
                <a:gd name="T4" fmla="*/ 35 w 43"/>
                <a:gd name="T5" fmla="*/ 5 h 247"/>
                <a:gd name="T6" fmla="*/ 35 w 43"/>
                <a:gd name="T7" fmla="*/ 24 h 247"/>
                <a:gd name="T8" fmla="*/ 35 w 43"/>
                <a:gd name="T9" fmla="*/ 78 h 247"/>
                <a:gd name="T10" fmla="*/ 27 w 43"/>
                <a:gd name="T11" fmla="*/ 130 h 247"/>
                <a:gd name="T12" fmla="*/ 17 w 43"/>
                <a:gd name="T13" fmla="*/ 186 h 247"/>
                <a:gd name="T14" fmla="*/ 0 w 43"/>
                <a:gd name="T15" fmla="*/ 244 h 247"/>
                <a:gd name="T16" fmla="*/ 0 w 43"/>
                <a:gd name="T17" fmla="*/ 247 h 247"/>
                <a:gd name="T18" fmla="*/ 3 w 43"/>
                <a:gd name="T19" fmla="*/ 247 h 247"/>
                <a:gd name="T20" fmla="*/ 22 w 43"/>
                <a:gd name="T21" fmla="*/ 184 h 247"/>
                <a:gd name="T22" fmla="*/ 35 w 43"/>
                <a:gd name="T23" fmla="*/ 124 h 247"/>
                <a:gd name="T24" fmla="*/ 41 w 43"/>
                <a:gd name="T25" fmla="*/ 62 h 247"/>
                <a:gd name="T26" fmla="*/ 43 w 43"/>
                <a:gd name="T27" fmla="*/ 30 h 247"/>
                <a:gd name="T28" fmla="*/ 43 w 43"/>
                <a:gd name="T29" fmla="*/ 0 h 247"/>
                <a:gd name="T30" fmla="*/ 41 w 4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47">
                  <a:moveTo>
                    <a:pt x="41" y="0"/>
                  </a:moveTo>
                  <a:lnTo>
                    <a:pt x="38" y="0"/>
                  </a:lnTo>
                  <a:lnTo>
                    <a:pt x="35" y="5"/>
                  </a:lnTo>
                  <a:lnTo>
                    <a:pt x="35" y="24"/>
                  </a:lnTo>
                  <a:lnTo>
                    <a:pt x="35" y="78"/>
                  </a:lnTo>
                  <a:lnTo>
                    <a:pt x="27" y="130"/>
                  </a:lnTo>
                  <a:lnTo>
                    <a:pt x="17" y="186"/>
                  </a:lnTo>
                  <a:lnTo>
                    <a:pt x="0" y="244"/>
                  </a:lnTo>
                  <a:lnTo>
                    <a:pt x="0" y="247"/>
                  </a:lnTo>
                  <a:lnTo>
                    <a:pt x="3" y="247"/>
                  </a:lnTo>
                  <a:lnTo>
                    <a:pt x="22" y="184"/>
                  </a:lnTo>
                  <a:lnTo>
                    <a:pt x="35" y="124"/>
                  </a:lnTo>
                  <a:lnTo>
                    <a:pt x="41" y="62"/>
                  </a:lnTo>
                  <a:lnTo>
                    <a:pt x="43" y="30"/>
                  </a:lnTo>
                  <a:lnTo>
                    <a:pt x="43" y="0"/>
                  </a:lnTo>
                  <a:lnTo>
                    <a:pt x="41"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830"/>
            <p:cNvSpPr>
              <a:spLocks/>
            </p:cNvSpPr>
            <p:nvPr/>
          </p:nvSpPr>
          <p:spPr bwMode="auto">
            <a:xfrm>
              <a:off x="4011613" y="3506788"/>
              <a:ext cx="73025" cy="31750"/>
            </a:xfrm>
            <a:custGeom>
              <a:avLst/>
              <a:gdLst>
                <a:gd name="T0" fmla="*/ 258 w 737"/>
                <a:gd name="T1" fmla="*/ 0 h 312"/>
                <a:gd name="T2" fmla="*/ 230 w 737"/>
                <a:gd name="T3" fmla="*/ 23 h 312"/>
                <a:gd name="T4" fmla="*/ 184 w 737"/>
                <a:gd name="T5" fmla="*/ 61 h 312"/>
                <a:gd name="T6" fmla="*/ 143 w 737"/>
                <a:gd name="T7" fmla="*/ 101 h 312"/>
                <a:gd name="T8" fmla="*/ 103 w 737"/>
                <a:gd name="T9" fmla="*/ 144 h 312"/>
                <a:gd name="T10" fmla="*/ 65 w 737"/>
                <a:gd name="T11" fmla="*/ 188 h 312"/>
                <a:gd name="T12" fmla="*/ 32 w 737"/>
                <a:gd name="T13" fmla="*/ 233 h 312"/>
                <a:gd name="T14" fmla="*/ 0 w 737"/>
                <a:gd name="T15" fmla="*/ 280 h 312"/>
                <a:gd name="T16" fmla="*/ 49 w 737"/>
                <a:gd name="T17" fmla="*/ 263 h 312"/>
                <a:gd name="T18" fmla="*/ 92 w 737"/>
                <a:gd name="T19" fmla="*/ 250 h 312"/>
                <a:gd name="T20" fmla="*/ 138 w 737"/>
                <a:gd name="T21" fmla="*/ 239 h 312"/>
                <a:gd name="T22" fmla="*/ 181 w 737"/>
                <a:gd name="T23" fmla="*/ 231 h 312"/>
                <a:gd name="T24" fmla="*/ 222 w 737"/>
                <a:gd name="T25" fmla="*/ 223 h 312"/>
                <a:gd name="T26" fmla="*/ 263 w 737"/>
                <a:gd name="T27" fmla="*/ 221 h 312"/>
                <a:gd name="T28" fmla="*/ 303 w 737"/>
                <a:gd name="T29" fmla="*/ 217 h 312"/>
                <a:gd name="T30" fmla="*/ 341 w 737"/>
                <a:gd name="T31" fmla="*/ 214 h 312"/>
                <a:gd name="T32" fmla="*/ 414 w 737"/>
                <a:gd name="T33" fmla="*/ 221 h 312"/>
                <a:gd name="T34" fmla="*/ 479 w 737"/>
                <a:gd name="T35" fmla="*/ 226 h 312"/>
                <a:gd name="T36" fmla="*/ 539 w 737"/>
                <a:gd name="T37" fmla="*/ 239 h 312"/>
                <a:gd name="T38" fmla="*/ 594 w 737"/>
                <a:gd name="T39" fmla="*/ 252 h 312"/>
                <a:gd name="T40" fmla="*/ 639 w 737"/>
                <a:gd name="T41" fmla="*/ 269 h 312"/>
                <a:gd name="T42" fmla="*/ 679 w 737"/>
                <a:gd name="T43" fmla="*/ 285 h 312"/>
                <a:gd name="T44" fmla="*/ 712 w 737"/>
                <a:gd name="T45" fmla="*/ 299 h 312"/>
                <a:gd name="T46" fmla="*/ 737 w 737"/>
                <a:gd name="T47" fmla="*/ 312 h 312"/>
                <a:gd name="T48" fmla="*/ 667 w 737"/>
                <a:gd name="T49" fmla="*/ 242 h 312"/>
                <a:gd name="T50" fmla="*/ 599 w 737"/>
                <a:gd name="T51" fmla="*/ 182 h 312"/>
                <a:gd name="T52" fmla="*/ 533 w 737"/>
                <a:gd name="T53" fmla="*/ 131 h 312"/>
                <a:gd name="T54" fmla="*/ 472 w 737"/>
                <a:gd name="T55" fmla="*/ 90 h 312"/>
                <a:gd name="T56" fmla="*/ 411 w 737"/>
                <a:gd name="T57" fmla="*/ 58 h 312"/>
                <a:gd name="T58" fmla="*/ 357 w 737"/>
                <a:gd name="T59" fmla="*/ 31 h 312"/>
                <a:gd name="T60" fmla="*/ 306 w 737"/>
                <a:gd name="T61" fmla="*/ 12 h 312"/>
                <a:gd name="T62" fmla="*/ 258 w 737"/>
                <a:gd name="T6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7" h="312">
                  <a:moveTo>
                    <a:pt x="258" y="0"/>
                  </a:moveTo>
                  <a:lnTo>
                    <a:pt x="230" y="23"/>
                  </a:lnTo>
                  <a:lnTo>
                    <a:pt x="184" y="61"/>
                  </a:lnTo>
                  <a:lnTo>
                    <a:pt x="143" y="101"/>
                  </a:lnTo>
                  <a:lnTo>
                    <a:pt x="103" y="144"/>
                  </a:lnTo>
                  <a:lnTo>
                    <a:pt x="65" y="188"/>
                  </a:lnTo>
                  <a:lnTo>
                    <a:pt x="32" y="233"/>
                  </a:lnTo>
                  <a:lnTo>
                    <a:pt x="0" y="280"/>
                  </a:lnTo>
                  <a:lnTo>
                    <a:pt x="49" y="263"/>
                  </a:lnTo>
                  <a:lnTo>
                    <a:pt x="92" y="250"/>
                  </a:lnTo>
                  <a:lnTo>
                    <a:pt x="138" y="239"/>
                  </a:lnTo>
                  <a:lnTo>
                    <a:pt x="181" y="231"/>
                  </a:lnTo>
                  <a:lnTo>
                    <a:pt x="222" y="223"/>
                  </a:lnTo>
                  <a:lnTo>
                    <a:pt x="263" y="221"/>
                  </a:lnTo>
                  <a:lnTo>
                    <a:pt x="303" y="217"/>
                  </a:lnTo>
                  <a:lnTo>
                    <a:pt x="341" y="214"/>
                  </a:lnTo>
                  <a:lnTo>
                    <a:pt x="414" y="221"/>
                  </a:lnTo>
                  <a:lnTo>
                    <a:pt x="479" y="226"/>
                  </a:lnTo>
                  <a:lnTo>
                    <a:pt x="539" y="239"/>
                  </a:lnTo>
                  <a:lnTo>
                    <a:pt x="594" y="252"/>
                  </a:lnTo>
                  <a:lnTo>
                    <a:pt x="639" y="269"/>
                  </a:lnTo>
                  <a:lnTo>
                    <a:pt x="679" y="285"/>
                  </a:lnTo>
                  <a:lnTo>
                    <a:pt x="712" y="299"/>
                  </a:lnTo>
                  <a:lnTo>
                    <a:pt x="737" y="312"/>
                  </a:lnTo>
                  <a:lnTo>
                    <a:pt x="667" y="242"/>
                  </a:lnTo>
                  <a:lnTo>
                    <a:pt x="599" y="182"/>
                  </a:lnTo>
                  <a:lnTo>
                    <a:pt x="533" y="131"/>
                  </a:lnTo>
                  <a:lnTo>
                    <a:pt x="472" y="90"/>
                  </a:lnTo>
                  <a:lnTo>
                    <a:pt x="411" y="58"/>
                  </a:lnTo>
                  <a:lnTo>
                    <a:pt x="357" y="31"/>
                  </a:lnTo>
                  <a:lnTo>
                    <a:pt x="306" y="12"/>
                  </a:lnTo>
                  <a:lnTo>
                    <a:pt x="258"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831"/>
            <p:cNvSpPr>
              <a:spLocks/>
            </p:cNvSpPr>
            <p:nvPr/>
          </p:nvSpPr>
          <p:spPr bwMode="auto">
            <a:xfrm>
              <a:off x="4017963" y="3506788"/>
              <a:ext cx="19050" cy="19050"/>
            </a:xfrm>
            <a:custGeom>
              <a:avLst/>
              <a:gdLst>
                <a:gd name="T0" fmla="*/ 189 w 193"/>
                <a:gd name="T1" fmla="*/ 0 h 190"/>
                <a:gd name="T2" fmla="*/ 135 w 193"/>
                <a:gd name="T3" fmla="*/ 46 h 190"/>
                <a:gd name="T4" fmla="*/ 87 w 193"/>
                <a:gd name="T5" fmla="*/ 92 h 190"/>
                <a:gd name="T6" fmla="*/ 40 w 193"/>
                <a:gd name="T7" fmla="*/ 141 h 190"/>
                <a:gd name="T8" fmla="*/ 0 w 193"/>
                <a:gd name="T9" fmla="*/ 190 h 190"/>
                <a:gd name="T10" fmla="*/ 38 w 193"/>
                <a:gd name="T11" fmla="*/ 146 h 190"/>
                <a:gd name="T12" fmla="*/ 78 w 193"/>
                <a:gd name="T13" fmla="*/ 103 h 190"/>
                <a:gd name="T14" fmla="*/ 119 w 193"/>
                <a:gd name="T15" fmla="*/ 63 h 190"/>
                <a:gd name="T16" fmla="*/ 165 w 193"/>
                <a:gd name="T17" fmla="*/ 25 h 190"/>
                <a:gd name="T18" fmla="*/ 193 w 193"/>
                <a:gd name="T19" fmla="*/ 2 h 190"/>
                <a:gd name="T20" fmla="*/ 189 w 193"/>
                <a:gd name="T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90">
                  <a:moveTo>
                    <a:pt x="189" y="0"/>
                  </a:moveTo>
                  <a:lnTo>
                    <a:pt x="135" y="46"/>
                  </a:lnTo>
                  <a:lnTo>
                    <a:pt x="87" y="92"/>
                  </a:lnTo>
                  <a:lnTo>
                    <a:pt x="40" y="141"/>
                  </a:lnTo>
                  <a:lnTo>
                    <a:pt x="0" y="190"/>
                  </a:lnTo>
                  <a:lnTo>
                    <a:pt x="38" y="146"/>
                  </a:lnTo>
                  <a:lnTo>
                    <a:pt x="78" y="103"/>
                  </a:lnTo>
                  <a:lnTo>
                    <a:pt x="119" y="63"/>
                  </a:lnTo>
                  <a:lnTo>
                    <a:pt x="165" y="25"/>
                  </a:lnTo>
                  <a:lnTo>
                    <a:pt x="193" y="2"/>
                  </a:lnTo>
                  <a:lnTo>
                    <a:pt x="189"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832"/>
            <p:cNvSpPr>
              <a:spLocks/>
            </p:cNvSpPr>
            <p:nvPr/>
          </p:nvSpPr>
          <p:spPr bwMode="auto">
            <a:xfrm>
              <a:off x="4010025" y="3517901"/>
              <a:ext cx="12700" cy="17463"/>
            </a:xfrm>
            <a:custGeom>
              <a:avLst/>
              <a:gdLst>
                <a:gd name="T0" fmla="*/ 133 w 133"/>
                <a:gd name="T1" fmla="*/ 0 h 175"/>
                <a:gd name="T2" fmla="*/ 95 w 133"/>
                <a:gd name="T3" fmla="*/ 43 h 175"/>
                <a:gd name="T4" fmla="*/ 63 w 133"/>
                <a:gd name="T5" fmla="*/ 86 h 175"/>
                <a:gd name="T6" fmla="*/ 30 w 133"/>
                <a:gd name="T7" fmla="*/ 130 h 175"/>
                <a:gd name="T8" fmla="*/ 0 w 133"/>
                <a:gd name="T9" fmla="*/ 173 h 175"/>
                <a:gd name="T10" fmla="*/ 2 w 133"/>
                <a:gd name="T11" fmla="*/ 175 h 175"/>
                <a:gd name="T12" fmla="*/ 9 w 133"/>
                <a:gd name="T13" fmla="*/ 168 h 175"/>
                <a:gd name="T14" fmla="*/ 38 w 133"/>
                <a:gd name="T15" fmla="*/ 124 h 175"/>
                <a:gd name="T16" fmla="*/ 68 w 133"/>
                <a:gd name="T17" fmla="*/ 81 h 175"/>
                <a:gd name="T18" fmla="*/ 101 w 133"/>
                <a:gd name="T19" fmla="*/ 41 h 175"/>
                <a:gd name="T20" fmla="*/ 133 w 133"/>
                <a:gd name="T2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75">
                  <a:moveTo>
                    <a:pt x="133" y="0"/>
                  </a:moveTo>
                  <a:lnTo>
                    <a:pt x="95" y="43"/>
                  </a:lnTo>
                  <a:lnTo>
                    <a:pt x="63" y="86"/>
                  </a:lnTo>
                  <a:lnTo>
                    <a:pt x="30" y="130"/>
                  </a:lnTo>
                  <a:lnTo>
                    <a:pt x="0" y="173"/>
                  </a:lnTo>
                  <a:lnTo>
                    <a:pt x="2" y="175"/>
                  </a:lnTo>
                  <a:lnTo>
                    <a:pt x="9" y="168"/>
                  </a:lnTo>
                  <a:lnTo>
                    <a:pt x="38" y="124"/>
                  </a:lnTo>
                  <a:lnTo>
                    <a:pt x="68" y="81"/>
                  </a:lnTo>
                  <a:lnTo>
                    <a:pt x="101" y="41"/>
                  </a:lnTo>
                  <a:lnTo>
                    <a:pt x="133"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833"/>
            <p:cNvSpPr>
              <a:spLocks noEditPoints="1"/>
            </p:cNvSpPr>
            <p:nvPr/>
          </p:nvSpPr>
          <p:spPr bwMode="auto">
            <a:xfrm>
              <a:off x="4010025" y="3506788"/>
              <a:ext cx="76200" cy="33338"/>
            </a:xfrm>
            <a:custGeom>
              <a:avLst/>
              <a:gdLst>
                <a:gd name="T0" fmla="*/ 767 w 769"/>
                <a:gd name="T1" fmla="*/ 338 h 343"/>
                <a:gd name="T2" fmla="*/ 769 w 769"/>
                <a:gd name="T3" fmla="*/ 336 h 343"/>
                <a:gd name="T4" fmla="*/ 767 w 769"/>
                <a:gd name="T5" fmla="*/ 338 h 343"/>
                <a:gd name="T6" fmla="*/ 273 w 769"/>
                <a:gd name="T7" fmla="*/ 0 h 343"/>
                <a:gd name="T8" fmla="*/ 266 w 769"/>
                <a:gd name="T9" fmla="*/ 7 h 343"/>
                <a:gd name="T10" fmla="*/ 314 w 769"/>
                <a:gd name="T11" fmla="*/ 19 h 343"/>
                <a:gd name="T12" fmla="*/ 365 w 769"/>
                <a:gd name="T13" fmla="*/ 38 h 343"/>
                <a:gd name="T14" fmla="*/ 419 w 769"/>
                <a:gd name="T15" fmla="*/ 65 h 343"/>
                <a:gd name="T16" fmla="*/ 480 w 769"/>
                <a:gd name="T17" fmla="*/ 97 h 343"/>
                <a:gd name="T18" fmla="*/ 541 w 769"/>
                <a:gd name="T19" fmla="*/ 138 h 343"/>
                <a:gd name="T20" fmla="*/ 607 w 769"/>
                <a:gd name="T21" fmla="*/ 189 h 343"/>
                <a:gd name="T22" fmla="*/ 675 w 769"/>
                <a:gd name="T23" fmla="*/ 249 h 343"/>
                <a:gd name="T24" fmla="*/ 745 w 769"/>
                <a:gd name="T25" fmla="*/ 319 h 343"/>
                <a:gd name="T26" fmla="*/ 720 w 769"/>
                <a:gd name="T27" fmla="*/ 306 h 343"/>
                <a:gd name="T28" fmla="*/ 687 w 769"/>
                <a:gd name="T29" fmla="*/ 292 h 343"/>
                <a:gd name="T30" fmla="*/ 647 w 769"/>
                <a:gd name="T31" fmla="*/ 276 h 343"/>
                <a:gd name="T32" fmla="*/ 602 w 769"/>
                <a:gd name="T33" fmla="*/ 259 h 343"/>
                <a:gd name="T34" fmla="*/ 547 w 769"/>
                <a:gd name="T35" fmla="*/ 246 h 343"/>
                <a:gd name="T36" fmla="*/ 487 w 769"/>
                <a:gd name="T37" fmla="*/ 233 h 343"/>
                <a:gd name="T38" fmla="*/ 422 w 769"/>
                <a:gd name="T39" fmla="*/ 228 h 343"/>
                <a:gd name="T40" fmla="*/ 349 w 769"/>
                <a:gd name="T41" fmla="*/ 221 h 343"/>
                <a:gd name="T42" fmla="*/ 311 w 769"/>
                <a:gd name="T43" fmla="*/ 224 h 343"/>
                <a:gd name="T44" fmla="*/ 271 w 769"/>
                <a:gd name="T45" fmla="*/ 228 h 343"/>
                <a:gd name="T46" fmla="*/ 230 w 769"/>
                <a:gd name="T47" fmla="*/ 230 h 343"/>
                <a:gd name="T48" fmla="*/ 189 w 769"/>
                <a:gd name="T49" fmla="*/ 238 h 343"/>
                <a:gd name="T50" fmla="*/ 146 w 769"/>
                <a:gd name="T51" fmla="*/ 246 h 343"/>
                <a:gd name="T52" fmla="*/ 100 w 769"/>
                <a:gd name="T53" fmla="*/ 257 h 343"/>
                <a:gd name="T54" fmla="*/ 57 w 769"/>
                <a:gd name="T55" fmla="*/ 270 h 343"/>
                <a:gd name="T56" fmla="*/ 8 w 769"/>
                <a:gd name="T57" fmla="*/ 287 h 343"/>
                <a:gd name="T58" fmla="*/ 40 w 769"/>
                <a:gd name="T59" fmla="*/ 240 h 343"/>
                <a:gd name="T60" fmla="*/ 73 w 769"/>
                <a:gd name="T61" fmla="*/ 195 h 343"/>
                <a:gd name="T62" fmla="*/ 35 w 769"/>
                <a:gd name="T63" fmla="*/ 246 h 343"/>
                <a:gd name="T64" fmla="*/ 0 w 769"/>
                <a:gd name="T65" fmla="*/ 297 h 343"/>
                <a:gd name="T66" fmla="*/ 48 w 769"/>
                <a:gd name="T67" fmla="*/ 282 h 343"/>
                <a:gd name="T68" fmla="*/ 95 w 769"/>
                <a:gd name="T69" fmla="*/ 268 h 343"/>
                <a:gd name="T70" fmla="*/ 141 w 769"/>
                <a:gd name="T71" fmla="*/ 254 h 343"/>
                <a:gd name="T72" fmla="*/ 184 w 769"/>
                <a:gd name="T73" fmla="*/ 246 h 343"/>
                <a:gd name="T74" fmla="*/ 227 w 769"/>
                <a:gd name="T75" fmla="*/ 238 h 343"/>
                <a:gd name="T76" fmla="*/ 271 w 769"/>
                <a:gd name="T77" fmla="*/ 235 h 343"/>
                <a:gd name="T78" fmla="*/ 311 w 769"/>
                <a:gd name="T79" fmla="*/ 233 h 343"/>
                <a:gd name="T80" fmla="*/ 349 w 769"/>
                <a:gd name="T81" fmla="*/ 230 h 343"/>
                <a:gd name="T82" fmla="*/ 398 w 769"/>
                <a:gd name="T83" fmla="*/ 233 h 343"/>
                <a:gd name="T84" fmla="*/ 442 w 769"/>
                <a:gd name="T85" fmla="*/ 235 h 343"/>
                <a:gd name="T86" fmla="*/ 485 w 769"/>
                <a:gd name="T87" fmla="*/ 240 h 343"/>
                <a:gd name="T88" fmla="*/ 522 w 769"/>
                <a:gd name="T89" fmla="*/ 249 h 343"/>
                <a:gd name="T90" fmla="*/ 560 w 769"/>
                <a:gd name="T91" fmla="*/ 257 h 343"/>
                <a:gd name="T92" fmla="*/ 593 w 769"/>
                <a:gd name="T93" fmla="*/ 265 h 343"/>
                <a:gd name="T94" fmla="*/ 653 w 769"/>
                <a:gd name="T95" fmla="*/ 287 h 343"/>
                <a:gd name="T96" fmla="*/ 701 w 769"/>
                <a:gd name="T97" fmla="*/ 308 h 343"/>
                <a:gd name="T98" fmla="*/ 736 w 769"/>
                <a:gd name="T99" fmla="*/ 325 h 343"/>
                <a:gd name="T100" fmla="*/ 759 w 769"/>
                <a:gd name="T101" fmla="*/ 338 h 343"/>
                <a:gd name="T102" fmla="*/ 767 w 769"/>
                <a:gd name="T103" fmla="*/ 343 h 343"/>
                <a:gd name="T104" fmla="*/ 769 w 769"/>
                <a:gd name="T105" fmla="*/ 341 h 343"/>
                <a:gd name="T106" fmla="*/ 769 w 769"/>
                <a:gd name="T107" fmla="*/ 336 h 343"/>
                <a:gd name="T108" fmla="*/ 699 w 769"/>
                <a:gd name="T109" fmla="*/ 259 h 343"/>
                <a:gd name="T110" fmla="*/ 628 w 769"/>
                <a:gd name="T111" fmla="*/ 195 h 343"/>
                <a:gd name="T112" fmla="*/ 560 w 769"/>
                <a:gd name="T113" fmla="*/ 143 h 343"/>
                <a:gd name="T114" fmla="*/ 496 w 769"/>
                <a:gd name="T115" fmla="*/ 97 h 343"/>
                <a:gd name="T116" fmla="*/ 436 w 769"/>
                <a:gd name="T117" fmla="*/ 62 h 343"/>
                <a:gd name="T118" fmla="*/ 379 w 769"/>
                <a:gd name="T119" fmla="*/ 35 h 343"/>
                <a:gd name="T120" fmla="*/ 325 w 769"/>
                <a:gd name="T121" fmla="*/ 14 h 343"/>
                <a:gd name="T122" fmla="*/ 273 w 769"/>
                <a:gd name="T12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9" h="343">
                  <a:moveTo>
                    <a:pt x="767" y="338"/>
                  </a:moveTo>
                  <a:lnTo>
                    <a:pt x="769" y="336"/>
                  </a:lnTo>
                  <a:lnTo>
                    <a:pt x="767" y="338"/>
                  </a:lnTo>
                  <a:close/>
                  <a:moveTo>
                    <a:pt x="273" y="0"/>
                  </a:moveTo>
                  <a:lnTo>
                    <a:pt x="266" y="7"/>
                  </a:lnTo>
                  <a:lnTo>
                    <a:pt x="314" y="19"/>
                  </a:lnTo>
                  <a:lnTo>
                    <a:pt x="365" y="38"/>
                  </a:lnTo>
                  <a:lnTo>
                    <a:pt x="419" y="65"/>
                  </a:lnTo>
                  <a:lnTo>
                    <a:pt x="480" y="97"/>
                  </a:lnTo>
                  <a:lnTo>
                    <a:pt x="541" y="138"/>
                  </a:lnTo>
                  <a:lnTo>
                    <a:pt x="607" y="189"/>
                  </a:lnTo>
                  <a:lnTo>
                    <a:pt x="675" y="249"/>
                  </a:lnTo>
                  <a:lnTo>
                    <a:pt x="745" y="319"/>
                  </a:lnTo>
                  <a:lnTo>
                    <a:pt x="720" y="306"/>
                  </a:lnTo>
                  <a:lnTo>
                    <a:pt x="687" y="292"/>
                  </a:lnTo>
                  <a:lnTo>
                    <a:pt x="647" y="276"/>
                  </a:lnTo>
                  <a:lnTo>
                    <a:pt x="602" y="259"/>
                  </a:lnTo>
                  <a:lnTo>
                    <a:pt x="547" y="246"/>
                  </a:lnTo>
                  <a:lnTo>
                    <a:pt x="487" y="233"/>
                  </a:lnTo>
                  <a:lnTo>
                    <a:pt x="422" y="228"/>
                  </a:lnTo>
                  <a:lnTo>
                    <a:pt x="349" y="221"/>
                  </a:lnTo>
                  <a:lnTo>
                    <a:pt x="311" y="224"/>
                  </a:lnTo>
                  <a:lnTo>
                    <a:pt x="271" y="228"/>
                  </a:lnTo>
                  <a:lnTo>
                    <a:pt x="230" y="230"/>
                  </a:lnTo>
                  <a:lnTo>
                    <a:pt x="189" y="238"/>
                  </a:lnTo>
                  <a:lnTo>
                    <a:pt x="146" y="246"/>
                  </a:lnTo>
                  <a:lnTo>
                    <a:pt x="100" y="257"/>
                  </a:lnTo>
                  <a:lnTo>
                    <a:pt x="57" y="270"/>
                  </a:lnTo>
                  <a:lnTo>
                    <a:pt x="8" y="287"/>
                  </a:lnTo>
                  <a:lnTo>
                    <a:pt x="40" y="240"/>
                  </a:lnTo>
                  <a:lnTo>
                    <a:pt x="73" y="195"/>
                  </a:lnTo>
                  <a:lnTo>
                    <a:pt x="35" y="246"/>
                  </a:lnTo>
                  <a:lnTo>
                    <a:pt x="0" y="297"/>
                  </a:lnTo>
                  <a:lnTo>
                    <a:pt x="48" y="282"/>
                  </a:lnTo>
                  <a:lnTo>
                    <a:pt x="95" y="268"/>
                  </a:lnTo>
                  <a:lnTo>
                    <a:pt x="141" y="254"/>
                  </a:lnTo>
                  <a:lnTo>
                    <a:pt x="184" y="246"/>
                  </a:lnTo>
                  <a:lnTo>
                    <a:pt x="227" y="238"/>
                  </a:lnTo>
                  <a:lnTo>
                    <a:pt x="271" y="235"/>
                  </a:lnTo>
                  <a:lnTo>
                    <a:pt x="311" y="233"/>
                  </a:lnTo>
                  <a:lnTo>
                    <a:pt x="349" y="230"/>
                  </a:lnTo>
                  <a:lnTo>
                    <a:pt x="398" y="233"/>
                  </a:lnTo>
                  <a:lnTo>
                    <a:pt x="442" y="235"/>
                  </a:lnTo>
                  <a:lnTo>
                    <a:pt x="485" y="240"/>
                  </a:lnTo>
                  <a:lnTo>
                    <a:pt x="522" y="249"/>
                  </a:lnTo>
                  <a:lnTo>
                    <a:pt x="560" y="257"/>
                  </a:lnTo>
                  <a:lnTo>
                    <a:pt x="593" y="265"/>
                  </a:lnTo>
                  <a:lnTo>
                    <a:pt x="653" y="287"/>
                  </a:lnTo>
                  <a:lnTo>
                    <a:pt x="701" y="308"/>
                  </a:lnTo>
                  <a:lnTo>
                    <a:pt x="736" y="325"/>
                  </a:lnTo>
                  <a:lnTo>
                    <a:pt x="759" y="338"/>
                  </a:lnTo>
                  <a:lnTo>
                    <a:pt x="767" y="343"/>
                  </a:lnTo>
                  <a:lnTo>
                    <a:pt x="769" y="341"/>
                  </a:lnTo>
                  <a:lnTo>
                    <a:pt x="769" y="336"/>
                  </a:lnTo>
                  <a:lnTo>
                    <a:pt x="699" y="259"/>
                  </a:lnTo>
                  <a:lnTo>
                    <a:pt x="628" y="195"/>
                  </a:lnTo>
                  <a:lnTo>
                    <a:pt x="560" y="143"/>
                  </a:lnTo>
                  <a:lnTo>
                    <a:pt x="496" y="97"/>
                  </a:lnTo>
                  <a:lnTo>
                    <a:pt x="436" y="62"/>
                  </a:lnTo>
                  <a:lnTo>
                    <a:pt x="379" y="35"/>
                  </a:lnTo>
                  <a:lnTo>
                    <a:pt x="325" y="14"/>
                  </a:lnTo>
                  <a:lnTo>
                    <a:pt x="273"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834"/>
            <p:cNvSpPr>
              <a:spLocks/>
            </p:cNvSpPr>
            <p:nvPr/>
          </p:nvSpPr>
          <p:spPr bwMode="auto">
            <a:xfrm>
              <a:off x="4010025" y="3506788"/>
              <a:ext cx="26988" cy="28575"/>
            </a:xfrm>
            <a:custGeom>
              <a:avLst/>
              <a:gdLst>
                <a:gd name="T0" fmla="*/ 266 w 277"/>
                <a:gd name="T1" fmla="*/ 0 h 300"/>
                <a:gd name="T2" fmla="*/ 261 w 277"/>
                <a:gd name="T3" fmla="*/ 3 h 300"/>
                <a:gd name="T4" fmla="*/ 226 w 277"/>
                <a:gd name="T5" fmla="*/ 29 h 300"/>
                <a:gd name="T6" fmla="*/ 193 w 277"/>
                <a:gd name="T7" fmla="*/ 59 h 300"/>
                <a:gd name="T8" fmla="*/ 160 w 277"/>
                <a:gd name="T9" fmla="*/ 92 h 300"/>
                <a:gd name="T10" fmla="*/ 131 w 277"/>
                <a:gd name="T11" fmla="*/ 122 h 300"/>
                <a:gd name="T12" fmla="*/ 99 w 277"/>
                <a:gd name="T13" fmla="*/ 163 h 300"/>
                <a:gd name="T14" fmla="*/ 66 w 277"/>
                <a:gd name="T15" fmla="*/ 203 h 300"/>
                <a:gd name="T16" fmla="*/ 36 w 277"/>
                <a:gd name="T17" fmla="*/ 246 h 300"/>
                <a:gd name="T18" fmla="*/ 7 w 277"/>
                <a:gd name="T19" fmla="*/ 290 h 300"/>
                <a:gd name="T20" fmla="*/ 0 w 277"/>
                <a:gd name="T21" fmla="*/ 297 h 300"/>
                <a:gd name="T22" fmla="*/ 4 w 277"/>
                <a:gd name="T23" fmla="*/ 300 h 300"/>
                <a:gd name="T24" fmla="*/ 39 w 277"/>
                <a:gd name="T25" fmla="*/ 249 h 300"/>
                <a:gd name="T26" fmla="*/ 77 w 277"/>
                <a:gd name="T27" fmla="*/ 198 h 300"/>
                <a:gd name="T28" fmla="*/ 117 w 277"/>
                <a:gd name="T29" fmla="*/ 149 h 300"/>
                <a:gd name="T30" fmla="*/ 164 w 277"/>
                <a:gd name="T31" fmla="*/ 100 h 300"/>
                <a:gd name="T32" fmla="*/ 212 w 277"/>
                <a:gd name="T33" fmla="*/ 54 h 300"/>
                <a:gd name="T34" fmla="*/ 266 w 277"/>
                <a:gd name="T35" fmla="*/ 8 h 300"/>
                <a:gd name="T36" fmla="*/ 270 w 277"/>
                <a:gd name="T37" fmla="*/ 10 h 300"/>
                <a:gd name="T38" fmla="*/ 277 w 277"/>
                <a:gd name="T39" fmla="*/ 3 h 300"/>
                <a:gd name="T40" fmla="*/ 266 w 277"/>
                <a:gd name="T4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7" h="300">
                  <a:moveTo>
                    <a:pt x="266" y="0"/>
                  </a:moveTo>
                  <a:lnTo>
                    <a:pt x="261" y="3"/>
                  </a:lnTo>
                  <a:lnTo>
                    <a:pt x="226" y="29"/>
                  </a:lnTo>
                  <a:lnTo>
                    <a:pt x="193" y="59"/>
                  </a:lnTo>
                  <a:lnTo>
                    <a:pt x="160" y="92"/>
                  </a:lnTo>
                  <a:lnTo>
                    <a:pt x="131" y="122"/>
                  </a:lnTo>
                  <a:lnTo>
                    <a:pt x="99" y="163"/>
                  </a:lnTo>
                  <a:lnTo>
                    <a:pt x="66" y="203"/>
                  </a:lnTo>
                  <a:lnTo>
                    <a:pt x="36" y="246"/>
                  </a:lnTo>
                  <a:lnTo>
                    <a:pt x="7" y="290"/>
                  </a:lnTo>
                  <a:lnTo>
                    <a:pt x="0" y="297"/>
                  </a:lnTo>
                  <a:lnTo>
                    <a:pt x="4" y="300"/>
                  </a:lnTo>
                  <a:lnTo>
                    <a:pt x="39" y="249"/>
                  </a:lnTo>
                  <a:lnTo>
                    <a:pt x="77" y="198"/>
                  </a:lnTo>
                  <a:lnTo>
                    <a:pt x="117" y="149"/>
                  </a:lnTo>
                  <a:lnTo>
                    <a:pt x="164" y="100"/>
                  </a:lnTo>
                  <a:lnTo>
                    <a:pt x="212" y="54"/>
                  </a:lnTo>
                  <a:lnTo>
                    <a:pt x="266" y="8"/>
                  </a:lnTo>
                  <a:lnTo>
                    <a:pt x="270" y="10"/>
                  </a:lnTo>
                  <a:lnTo>
                    <a:pt x="277" y="3"/>
                  </a:lnTo>
                  <a:lnTo>
                    <a:pt x="266"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835"/>
            <p:cNvSpPr>
              <a:spLocks noEditPoints="1"/>
            </p:cNvSpPr>
            <p:nvPr/>
          </p:nvSpPr>
          <p:spPr bwMode="auto">
            <a:xfrm>
              <a:off x="4081463" y="3460751"/>
              <a:ext cx="61913" cy="46038"/>
            </a:xfrm>
            <a:custGeom>
              <a:avLst/>
              <a:gdLst>
                <a:gd name="T0" fmla="*/ 252 w 629"/>
                <a:gd name="T1" fmla="*/ 5 h 466"/>
                <a:gd name="T2" fmla="*/ 219 w 629"/>
                <a:gd name="T3" fmla="*/ 38 h 466"/>
                <a:gd name="T4" fmla="*/ 184 w 629"/>
                <a:gd name="T5" fmla="*/ 71 h 466"/>
                <a:gd name="T6" fmla="*/ 117 w 629"/>
                <a:gd name="T7" fmla="*/ 130 h 466"/>
                <a:gd name="T8" fmla="*/ 54 w 629"/>
                <a:gd name="T9" fmla="*/ 181 h 466"/>
                <a:gd name="T10" fmla="*/ 0 w 629"/>
                <a:gd name="T11" fmla="*/ 224 h 466"/>
                <a:gd name="T12" fmla="*/ 63 w 629"/>
                <a:gd name="T13" fmla="*/ 235 h 466"/>
                <a:gd name="T14" fmla="*/ 119 w 629"/>
                <a:gd name="T15" fmla="*/ 247 h 466"/>
                <a:gd name="T16" fmla="*/ 176 w 629"/>
                <a:gd name="T17" fmla="*/ 263 h 466"/>
                <a:gd name="T18" fmla="*/ 228 w 629"/>
                <a:gd name="T19" fmla="*/ 276 h 466"/>
                <a:gd name="T20" fmla="*/ 279 w 629"/>
                <a:gd name="T21" fmla="*/ 295 h 466"/>
                <a:gd name="T22" fmla="*/ 328 w 629"/>
                <a:gd name="T23" fmla="*/ 311 h 466"/>
                <a:gd name="T24" fmla="*/ 415 w 629"/>
                <a:gd name="T25" fmla="*/ 349 h 466"/>
                <a:gd name="T26" fmla="*/ 491 w 629"/>
                <a:gd name="T27" fmla="*/ 384 h 466"/>
                <a:gd name="T28" fmla="*/ 553 w 629"/>
                <a:gd name="T29" fmla="*/ 417 h 466"/>
                <a:gd name="T30" fmla="*/ 599 w 629"/>
                <a:gd name="T31" fmla="*/ 444 h 466"/>
                <a:gd name="T32" fmla="*/ 629 w 629"/>
                <a:gd name="T33" fmla="*/ 466 h 466"/>
                <a:gd name="T34" fmla="*/ 583 w 629"/>
                <a:gd name="T35" fmla="*/ 376 h 466"/>
                <a:gd name="T36" fmla="*/ 534 w 629"/>
                <a:gd name="T37" fmla="*/ 295 h 466"/>
                <a:gd name="T38" fmla="*/ 486 w 629"/>
                <a:gd name="T39" fmla="*/ 228 h 466"/>
                <a:gd name="T40" fmla="*/ 439 w 629"/>
                <a:gd name="T41" fmla="*/ 168 h 466"/>
                <a:gd name="T42" fmla="*/ 390 w 629"/>
                <a:gd name="T43" fmla="*/ 113 h 466"/>
                <a:gd name="T44" fmla="*/ 345 w 629"/>
                <a:gd name="T45" fmla="*/ 71 h 466"/>
                <a:gd name="T46" fmla="*/ 298 w 629"/>
                <a:gd name="T47" fmla="*/ 35 h 466"/>
                <a:gd name="T48" fmla="*/ 252 w 629"/>
                <a:gd name="T49" fmla="*/ 5 h 466"/>
                <a:gd name="T50" fmla="*/ 244 w 629"/>
                <a:gd name="T51" fmla="*/ 0 h 466"/>
                <a:gd name="T52" fmla="*/ 209 w 629"/>
                <a:gd name="T53" fmla="*/ 38 h 466"/>
                <a:gd name="T54" fmla="*/ 174 w 629"/>
                <a:gd name="T55" fmla="*/ 73 h 466"/>
                <a:gd name="T56" fmla="*/ 211 w 629"/>
                <a:gd name="T57" fmla="*/ 38 h 466"/>
                <a:gd name="T58" fmla="*/ 247 w 629"/>
                <a:gd name="T59" fmla="*/ 3 h 466"/>
                <a:gd name="T60" fmla="*/ 244 w 629"/>
                <a:gd name="T61"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29" h="466">
                  <a:moveTo>
                    <a:pt x="252" y="5"/>
                  </a:moveTo>
                  <a:lnTo>
                    <a:pt x="219" y="38"/>
                  </a:lnTo>
                  <a:lnTo>
                    <a:pt x="184" y="71"/>
                  </a:lnTo>
                  <a:lnTo>
                    <a:pt x="117" y="130"/>
                  </a:lnTo>
                  <a:lnTo>
                    <a:pt x="54" y="181"/>
                  </a:lnTo>
                  <a:lnTo>
                    <a:pt x="0" y="224"/>
                  </a:lnTo>
                  <a:lnTo>
                    <a:pt x="63" y="235"/>
                  </a:lnTo>
                  <a:lnTo>
                    <a:pt x="119" y="247"/>
                  </a:lnTo>
                  <a:lnTo>
                    <a:pt x="176" y="263"/>
                  </a:lnTo>
                  <a:lnTo>
                    <a:pt x="228" y="276"/>
                  </a:lnTo>
                  <a:lnTo>
                    <a:pt x="279" y="295"/>
                  </a:lnTo>
                  <a:lnTo>
                    <a:pt x="328" y="311"/>
                  </a:lnTo>
                  <a:lnTo>
                    <a:pt x="415" y="349"/>
                  </a:lnTo>
                  <a:lnTo>
                    <a:pt x="491" y="384"/>
                  </a:lnTo>
                  <a:lnTo>
                    <a:pt x="553" y="417"/>
                  </a:lnTo>
                  <a:lnTo>
                    <a:pt x="599" y="444"/>
                  </a:lnTo>
                  <a:lnTo>
                    <a:pt x="629" y="466"/>
                  </a:lnTo>
                  <a:lnTo>
                    <a:pt x="583" y="376"/>
                  </a:lnTo>
                  <a:lnTo>
                    <a:pt x="534" y="295"/>
                  </a:lnTo>
                  <a:lnTo>
                    <a:pt x="486" y="228"/>
                  </a:lnTo>
                  <a:lnTo>
                    <a:pt x="439" y="168"/>
                  </a:lnTo>
                  <a:lnTo>
                    <a:pt x="390" y="113"/>
                  </a:lnTo>
                  <a:lnTo>
                    <a:pt x="345" y="71"/>
                  </a:lnTo>
                  <a:lnTo>
                    <a:pt x="298" y="35"/>
                  </a:lnTo>
                  <a:lnTo>
                    <a:pt x="252" y="5"/>
                  </a:lnTo>
                  <a:close/>
                  <a:moveTo>
                    <a:pt x="244" y="0"/>
                  </a:moveTo>
                  <a:lnTo>
                    <a:pt x="209" y="38"/>
                  </a:lnTo>
                  <a:lnTo>
                    <a:pt x="174" y="73"/>
                  </a:lnTo>
                  <a:lnTo>
                    <a:pt x="211" y="38"/>
                  </a:lnTo>
                  <a:lnTo>
                    <a:pt x="247" y="3"/>
                  </a:lnTo>
                  <a:lnTo>
                    <a:pt x="244"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836"/>
            <p:cNvSpPr>
              <a:spLocks/>
            </p:cNvSpPr>
            <p:nvPr/>
          </p:nvSpPr>
          <p:spPr bwMode="auto">
            <a:xfrm>
              <a:off x="4081463" y="3460751"/>
              <a:ext cx="25400" cy="22225"/>
            </a:xfrm>
            <a:custGeom>
              <a:avLst/>
              <a:gdLst>
                <a:gd name="T0" fmla="*/ 250 w 255"/>
                <a:gd name="T1" fmla="*/ 0 h 221"/>
                <a:gd name="T2" fmla="*/ 214 w 255"/>
                <a:gd name="T3" fmla="*/ 35 h 221"/>
                <a:gd name="T4" fmla="*/ 177 w 255"/>
                <a:gd name="T5" fmla="*/ 70 h 221"/>
                <a:gd name="T6" fmla="*/ 128 w 255"/>
                <a:gd name="T7" fmla="*/ 113 h 221"/>
                <a:gd name="T8" fmla="*/ 81 w 255"/>
                <a:gd name="T9" fmla="*/ 154 h 221"/>
                <a:gd name="T10" fmla="*/ 0 w 255"/>
                <a:gd name="T11" fmla="*/ 219 h 221"/>
                <a:gd name="T12" fmla="*/ 3 w 255"/>
                <a:gd name="T13" fmla="*/ 221 h 221"/>
                <a:gd name="T14" fmla="*/ 57 w 255"/>
                <a:gd name="T15" fmla="*/ 178 h 221"/>
                <a:gd name="T16" fmla="*/ 120 w 255"/>
                <a:gd name="T17" fmla="*/ 127 h 221"/>
                <a:gd name="T18" fmla="*/ 187 w 255"/>
                <a:gd name="T19" fmla="*/ 68 h 221"/>
                <a:gd name="T20" fmla="*/ 222 w 255"/>
                <a:gd name="T21" fmla="*/ 35 h 221"/>
                <a:gd name="T22" fmla="*/ 255 w 255"/>
                <a:gd name="T23" fmla="*/ 2 h 221"/>
                <a:gd name="T24" fmla="*/ 250 w 255"/>
                <a:gd name="T25"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221">
                  <a:moveTo>
                    <a:pt x="250" y="0"/>
                  </a:moveTo>
                  <a:lnTo>
                    <a:pt x="214" y="35"/>
                  </a:lnTo>
                  <a:lnTo>
                    <a:pt x="177" y="70"/>
                  </a:lnTo>
                  <a:lnTo>
                    <a:pt x="128" y="113"/>
                  </a:lnTo>
                  <a:lnTo>
                    <a:pt x="81" y="154"/>
                  </a:lnTo>
                  <a:lnTo>
                    <a:pt x="0" y="219"/>
                  </a:lnTo>
                  <a:lnTo>
                    <a:pt x="3" y="221"/>
                  </a:lnTo>
                  <a:lnTo>
                    <a:pt x="57" y="178"/>
                  </a:lnTo>
                  <a:lnTo>
                    <a:pt x="120" y="127"/>
                  </a:lnTo>
                  <a:lnTo>
                    <a:pt x="187" y="68"/>
                  </a:lnTo>
                  <a:lnTo>
                    <a:pt x="222" y="35"/>
                  </a:lnTo>
                  <a:lnTo>
                    <a:pt x="255" y="2"/>
                  </a:lnTo>
                  <a:lnTo>
                    <a:pt x="250"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837"/>
            <p:cNvSpPr>
              <a:spLocks/>
            </p:cNvSpPr>
            <p:nvPr/>
          </p:nvSpPr>
          <p:spPr bwMode="auto">
            <a:xfrm>
              <a:off x="4083050" y="3459163"/>
              <a:ext cx="22225" cy="20638"/>
            </a:xfrm>
            <a:custGeom>
              <a:avLst/>
              <a:gdLst>
                <a:gd name="T0" fmla="*/ 223 w 223"/>
                <a:gd name="T1" fmla="*/ 0 h 201"/>
                <a:gd name="T2" fmla="*/ 218 w 223"/>
                <a:gd name="T3" fmla="*/ 0 h 201"/>
                <a:gd name="T4" fmla="*/ 160 w 223"/>
                <a:gd name="T5" fmla="*/ 57 h 201"/>
                <a:gd name="T6" fmla="*/ 106 w 223"/>
                <a:gd name="T7" fmla="*/ 111 h 201"/>
                <a:gd name="T8" fmla="*/ 49 w 223"/>
                <a:gd name="T9" fmla="*/ 159 h 201"/>
                <a:gd name="T10" fmla="*/ 0 w 223"/>
                <a:gd name="T11" fmla="*/ 201 h 201"/>
                <a:gd name="T12" fmla="*/ 79 w 223"/>
                <a:gd name="T13" fmla="*/ 140 h 201"/>
                <a:gd name="T14" fmla="*/ 152 w 223"/>
                <a:gd name="T15" fmla="*/ 73 h 201"/>
                <a:gd name="T16" fmla="*/ 187 w 223"/>
                <a:gd name="T17" fmla="*/ 38 h 201"/>
                <a:gd name="T18" fmla="*/ 223 w 223"/>
                <a:gd name="T19"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201">
                  <a:moveTo>
                    <a:pt x="223" y="0"/>
                  </a:moveTo>
                  <a:lnTo>
                    <a:pt x="218" y="0"/>
                  </a:lnTo>
                  <a:lnTo>
                    <a:pt x="160" y="57"/>
                  </a:lnTo>
                  <a:lnTo>
                    <a:pt x="106" y="111"/>
                  </a:lnTo>
                  <a:lnTo>
                    <a:pt x="49" y="159"/>
                  </a:lnTo>
                  <a:lnTo>
                    <a:pt x="0" y="201"/>
                  </a:lnTo>
                  <a:lnTo>
                    <a:pt x="79" y="140"/>
                  </a:lnTo>
                  <a:lnTo>
                    <a:pt x="152" y="73"/>
                  </a:lnTo>
                  <a:lnTo>
                    <a:pt x="187" y="38"/>
                  </a:lnTo>
                  <a:lnTo>
                    <a:pt x="223" y="0"/>
                  </a:lnTo>
                  <a:close/>
                </a:path>
              </a:pathLst>
            </a:custGeom>
            <a:solidFill>
              <a:srgbClr val="9163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838"/>
            <p:cNvSpPr>
              <a:spLocks noEditPoints="1"/>
            </p:cNvSpPr>
            <p:nvPr/>
          </p:nvSpPr>
          <p:spPr bwMode="auto">
            <a:xfrm>
              <a:off x="4079875" y="3459163"/>
              <a:ext cx="65088" cy="49213"/>
            </a:xfrm>
            <a:custGeom>
              <a:avLst/>
              <a:gdLst>
                <a:gd name="T0" fmla="*/ 266 w 650"/>
                <a:gd name="T1" fmla="*/ 8 h 488"/>
                <a:gd name="T2" fmla="*/ 260 w 650"/>
                <a:gd name="T3" fmla="*/ 13 h 488"/>
                <a:gd name="T4" fmla="*/ 306 w 650"/>
                <a:gd name="T5" fmla="*/ 43 h 488"/>
                <a:gd name="T6" fmla="*/ 353 w 650"/>
                <a:gd name="T7" fmla="*/ 79 h 488"/>
                <a:gd name="T8" fmla="*/ 398 w 650"/>
                <a:gd name="T9" fmla="*/ 121 h 488"/>
                <a:gd name="T10" fmla="*/ 447 w 650"/>
                <a:gd name="T11" fmla="*/ 176 h 488"/>
                <a:gd name="T12" fmla="*/ 494 w 650"/>
                <a:gd name="T13" fmla="*/ 236 h 488"/>
                <a:gd name="T14" fmla="*/ 542 w 650"/>
                <a:gd name="T15" fmla="*/ 303 h 488"/>
                <a:gd name="T16" fmla="*/ 591 w 650"/>
                <a:gd name="T17" fmla="*/ 384 h 488"/>
                <a:gd name="T18" fmla="*/ 637 w 650"/>
                <a:gd name="T19" fmla="*/ 474 h 488"/>
                <a:gd name="T20" fmla="*/ 607 w 650"/>
                <a:gd name="T21" fmla="*/ 452 h 488"/>
                <a:gd name="T22" fmla="*/ 561 w 650"/>
                <a:gd name="T23" fmla="*/ 425 h 488"/>
                <a:gd name="T24" fmla="*/ 499 w 650"/>
                <a:gd name="T25" fmla="*/ 392 h 488"/>
                <a:gd name="T26" fmla="*/ 423 w 650"/>
                <a:gd name="T27" fmla="*/ 357 h 488"/>
                <a:gd name="T28" fmla="*/ 336 w 650"/>
                <a:gd name="T29" fmla="*/ 319 h 488"/>
                <a:gd name="T30" fmla="*/ 287 w 650"/>
                <a:gd name="T31" fmla="*/ 303 h 488"/>
                <a:gd name="T32" fmla="*/ 236 w 650"/>
                <a:gd name="T33" fmla="*/ 284 h 488"/>
                <a:gd name="T34" fmla="*/ 184 w 650"/>
                <a:gd name="T35" fmla="*/ 271 h 488"/>
                <a:gd name="T36" fmla="*/ 127 w 650"/>
                <a:gd name="T37" fmla="*/ 255 h 488"/>
                <a:gd name="T38" fmla="*/ 71 w 650"/>
                <a:gd name="T39" fmla="*/ 243 h 488"/>
                <a:gd name="T40" fmla="*/ 8 w 650"/>
                <a:gd name="T41" fmla="*/ 232 h 488"/>
                <a:gd name="T42" fmla="*/ 0 w 650"/>
                <a:gd name="T43" fmla="*/ 238 h 488"/>
                <a:gd name="T44" fmla="*/ 67 w 650"/>
                <a:gd name="T45" fmla="*/ 252 h 488"/>
                <a:gd name="T46" fmla="*/ 135 w 650"/>
                <a:gd name="T47" fmla="*/ 265 h 488"/>
                <a:gd name="T48" fmla="*/ 198 w 650"/>
                <a:gd name="T49" fmla="*/ 281 h 488"/>
                <a:gd name="T50" fmla="*/ 260 w 650"/>
                <a:gd name="T51" fmla="*/ 300 h 488"/>
                <a:gd name="T52" fmla="*/ 314 w 650"/>
                <a:gd name="T53" fmla="*/ 322 h 488"/>
                <a:gd name="T54" fmla="*/ 368 w 650"/>
                <a:gd name="T55" fmla="*/ 340 h 488"/>
                <a:gd name="T56" fmla="*/ 417 w 650"/>
                <a:gd name="T57" fmla="*/ 363 h 488"/>
                <a:gd name="T58" fmla="*/ 464 w 650"/>
                <a:gd name="T59" fmla="*/ 384 h 488"/>
                <a:gd name="T60" fmla="*/ 539 w 650"/>
                <a:gd name="T61" fmla="*/ 422 h 488"/>
                <a:gd name="T62" fmla="*/ 596 w 650"/>
                <a:gd name="T63" fmla="*/ 457 h 488"/>
                <a:gd name="T64" fmla="*/ 645 w 650"/>
                <a:gd name="T65" fmla="*/ 488 h 488"/>
                <a:gd name="T66" fmla="*/ 650 w 650"/>
                <a:gd name="T67" fmla="*/ 488 h 488"/>
                <a:gd name="T68" fmla="*/ 650 w 650"/>
                <a:gd name="T69" fmla="*/ 481 h 488"/>
                <a:gd name="T70" fmla="*/ 647 w 650"/>
                <a:gd name="T71" fmla="*/ 484 h 488"/>
                <a:gd name="T72" fmla="*/ 650 w 650"/>
                <a:gd name="T73" fmla="*/ 481 h 488"/>
                <a:gd name="T74" fmla="*/ 602 w 650"/>
                <a:gd name="T75" fmla="*/ 390 h 488"/>
                <a:gd name="T76" fmla="*/ 555 w 650"/>
                <a:gd name="T77" fmla="*/ 309 h 488"/>
                <a:gd name="T78" fmla="*/ 504 w 650"/>
                <a:gd name="T79" fmla="*/ 236 h 488"/>
                <a:gd name="T80" fmla="*/ 455 w 650"/>
                <a:gd name="T81" fmla="*/ 173 h 488"/>
                <a:gd name="T82" fmla="*/ 407 w 650"/>
                <a:gd name="T83" fmla="*/ 121 h 488"/>
                <a:gd name="T84" fmla="*/ 360 w 650"/>
                <a:gd name="T85" fmla="*/ 76 h 488"/>
                <a:gd name="T86" fmla="*/ 311 w 650"/>
                <a:gd name="T87" fmla="*/ 38 h 488"/>
                <a:gd name="T88" fmla="*/ 266 w 650"/>
                <a:gd name="T89" fmla="*/ 8 h 488"/>
                <a:gd name="T90" fmla="*/ 255 w 650"/>
                <a:gd name="T91" fmla="*/ 0 h 488"/>
                <a:gd name="T92" fmla="*/ 219 w 650"/>
                <a:gd name="T93" fmla="*/ 38 h 488"/>
                <a:gd name="T94" fmla="*/ 184 w 650"/>
                <a:gd name="T95" fmla="*/ 73 h 488"/>
                <a:gd name="T96" fmla="*/ 111 w 650"/>
                <a:gd name="T97" fmla="*/ 140 h 488"/>
                <a:gd name="T98" fmla="*/ 182 w 650"/>
                <a:gd name="T99" fmla="*/ 81 h 488"/>
                <a:gd name="T100" fmla="*/ 217 w 650"/>
                <a:gd name="T101" fmla="*/ 46 h 488"/>
                <a:gd name="T102" fmla="*/ 252 w 650"/>
                <a:gd name="T103" fmla="*/ 8 h 488"/>
                <a:gd name="T104" fmla="*/ 255 w 650"/>
                <a:gd name="T105" fmla="*/ 11 h 488"/>
                <a:gd name="T106" fmla="*/ 260 w 650"/>
                <a:gd name="T107" fmla="*/ 3 h 488"/>
                <a:gd name="T108" fmla="*/ 255 w 650"/>
                <a:gd name="T109"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0" h="488">
                  <a:moveTo>
                    <a:pt x="266" y="8"/>
                  </a:moveTo>
                  <a:lnTo>
                    <a:pt x="260" y="13"/>
                  </a:lnTo>
                  <a:lnTo>
                    <a:pt x="306" y="43"/>
                  </a:lnTo>
                  <a:lnTo>
                    <a:pt x="353" y="79"/>
                  </a:lnTo>
                  <a:lnTo>
                    <a:pt x="398" y="121"/>
                  </a:lnTo>
                  <a:lnTo>
                    <a:pt x="447" y="176"/>
                  </a:lnTo>
                  <a:lnTo>
                    <a:pt x="494" y="236"/>
                  </a:lnTo>
                  <a:lnTo>
                    <a:pt x="542" y="303"/>
                  </a:lnTo>
                  <a:lnTo>
                    <a:pt x="591" y="384"/>
                  </a:lnTo>
                  <a:lnTo>
                    <a:pt x="637" y="474"/>
                  </a:lnTo>
                  <a:lnTo>
                    <a:pt x="607" y="452"/>
                  </a:lnTo>
                  <a:lnTo>
                    <a:pt x="561" y="425"/>
                  </a:lnTo>
                  <a:lnTo>
                    <a:pt x="499" y="392"/>
                  </a:lnTo>
                  <a:lnTo>
                    <a:pt x="423" y="357"/>
                  </a:lnTo>
                  <a:lnTo>
                    <a:pt x="336" y="319"/>
                  </a:lnTo>
                  <a:lnTo>
                    <a:pt x="287" y="303"/>
                  </a:lnTo>
                  <a:lnTo>
                    <a:pt x="236" y="284"/>
                  </a:lnTo>
                  <a:lnTo>
                    <a:pt x="184" y="271"/>
                  </a:lnTo>
                  <a:lnTo>
                    <a:pt x="127" y="255"/>
                  </a:lnTo>
                  <a:lnTo>
                    <a:pt x="71" y="243"/>
                  </a:lnTo>
                  <a:lnTo>
                    <a:pt x="8" y="232"/>
                  </a:lnTo>
                  <a:lnTo>
                    <a:pt x="0" y="238"/>
                  </a:lnTo>
                  <a:lnTo>
                    <a:pt x="67" y="252"/>
                  </a:lnTo>
                  <a:lnTo>
                    <a:pt x="135" y="265"/>
                  </a:lnTo>
                  <a:lnTo>
                    <a:pt x="198" y="281"/>
                  </a:lnTo>
                  <a:lnTo>
                    <a:pt x="260" y="300"/>
                  </a:lnTo>
                  <a:lnTo>
                    <a:pt x="314" y="322"/>
                  </a:lnTo>
                  <a:lnTo>
                    <a:pt x="368" y="340"/>
                  </a:lnTo>
                  <a:lnTo>
                    <a:pt x="417" y="363"/>
                  </a:lnTo>
                  <a:lnTo>
                    <a:pt x="464" y="384"/>
                  </a:lnTo>
                  <a:lnTo>
                    <a:pt x="539" y="422"/>
                  </a:lnTo>
                  <a:lnTo>
                    <a:pt x="596" y="457"/>
                  </a:lnTo>
                  <a:lnTo>
                    <a:pt x="645" y="488"/>
                  </a:lnTo>
                  <a:lnTo>
                    <a:pt x="650" y="488"/>
                  </a:lnTo>
                  <a:lnTo>
                    <a:pt x="650" y="481"/>
                  </a:lnTo>
                  <a:lnTo>
                    <a:pt x="647" y="484"/>
                  </a:lnTo>
                  <a:lnTo>
                    <a:pt x="650" y="481"/>
                  </a:lnTo>
                  <a:lnTo>
                    <a:pt x="602" y="390"/>
                  </a:lnTo>
                  <a:lnTo>
                    <a:pt x="555" y="309"/>
                  </a:lnTo>
                  <a:lnTo>
                    <a:pt x="504" y="236"/>
                  </a:lnTo>
                  <a:lnTo>
                    <a:pt x="455" y="173"/>
                  </a:lnTo>
                  <a:lnTo>
                    <a:pt x="407" y="121"/>
                  </a:lnTo>
                  <a:lnTo>
                    <a:pt x="360" y="76"/>
                  </a:lnTo>
                  <a:lnTo>
                    <a:pt x="311" y="38"/>
                  </a:lnTo>
                  <a:lnTo>
                    <a:pt x="266" y="8"/>
                  </a:lnTo>
                  <a:close/>
                  <a:moveTo>
                    <a:pt x="255" y="0"/>
                  </a:moveTo>
                  <a:lnTo>
                    <a:pt x="219" y="38"/>
                  </a:lnTo>
                  <a:lnTo>
                    <a:pt x="184" y="73"/>
                  </a:lnTo>
                  <a:lnTo>
                    <a:pt x="111" y="140"/>
                  </a:lnTo>
                  <a:lnTo>
                    <a:pt x="182" y="81"/>
                  </a:lnTo>
                  <a:lnTo>
                    <a:pt x="217" y="46"/>
                  </a:lnTo>
                  <a:lnTo>
                    <a:pt x="252" y="8"/>
                  </a:lnTo>
                  <a:lnTo>
                    <a:pt x="255" y="11"/>
                  </a:lnTo>
                  <a:lnTo>
                    <a:pt x="260" y="3"/>
                  </a:lnTo>
                  <a:lnTo>
                    <a:pt x="25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Freeform 839"/>
            <p:cNvSpPr>
              <a:spLocks noEditPoints="1"/>
            </p:cNvSpPr>
            <p:nvPr/>
          </p:nvSpPr>
          <p:spPr bwMode="auto">
            <a:xfrm>
              <a:off x="4079875" y="3459163"/>
              <a:ext cx="26988" cy="23813"/>
            </a:xfrm>
            <a:custGeom>
              <a:avLst/>
              <a:gdLst>
                <a:gd name="T0" fmla="*/ 190 w 274"/>
                <a:gd name="T1" fmla="*/ 78 h 235"/>
                <a:gd name="T2" fmla="*/ 119 w 274"/>
                <a:gd name="T3" fmla="*/ 137 h 235"/>
                <a:gd name="T4" fmla="*/ 40 w 274"/>
                <a:gd name="T5" fmla="*/ 198 h 235"/>
                <a:gd name="T6" fmla="*/ 2 w 274"/>
                <a:gd name="T7" fmla="*/ 227 h 235"/>
                <a:gd name="T8" fmla="*/ 0 w 274"/>
                <a:gd name="T9" fmla="*/ 233 h 235"/>
                <a:gd name="T10" fmla="*/ 2 w 274"/>
                <a:gd name="T11" fmla="*/ 235 h 235"/>
                <a:gd name="T12" fmla="*/ 8 w 274"/>
                <a:gd name="T13" fmla="*/ 235 h 235"/>
                <a:gd name="T14" fmla="*/ 16 w 274"/>
                <a:gd name="T15" fmla="*/ 229 h 235"/>
                <a:gd name="T16" fmla="*/ 13 w 274"/>
                <a:gd name="T17" fmla="*/ 227 h 235"/>
                <a:gd name="T18" fmla="*/ 94 w 274"/>
                <a:gd name="T19" fmla="*/ 162 h 235"/>
                <a:gd name="T20" fmla="*/ 141 w 274"/>
                <a:gd name="T21" fmla="*/ 121 h 235"/>
                <a:gd name="T22" fmla="*/ 190 w 274"/>
                <a:gd name="T23" fmla="*/ 78 h 235"/>
                <a:gd name="T24" fmla="*/ 268 w 274"/>
                <a:gd name="T25" fmla="*/ 0 h 235"/>
                <a:gd name="T26" fmla="*/ 263 w 274"/>
                <a:gd name="T27" fmla="*/ 8 h 235"/>
                <a:gd name="T28" fmla="*/ 268 w 274"/>
                <a:gd name="T29" fmla="*/ 10 h 235"/>
                <a:gd name="T30" fmla="*/ 274 w 274"/>
                <a:gd name="T31" fmla="*/ 5 h 235"/>
                <a:gd name="T32" fmla="*/ 268 w 274"/>
                <a:gd name="T33"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4" h="235">
                  <a:moveTo>
                    <a:pt x="190" y="78"/>
                  </a:moveTo>
                  <a:lnTo>
                    <a:pt x="119" y="137"/>
                  </a:lnTo>
                  <a:lnTo>
                    <a:pt x="40" y="198"/>
                  </a:lnTo>
                  <a:lnTo>
                    <a:pt x="2" y="227"/>
                  </a:lnTo>
                  <a:lnTo>
                    <a:pt x="0" y="233"/>
                  </a:lnTo>
                  <a:lnTo>
                    <a:pt x="2" y="235"/>
                  </a:lnTo>
                  <a:lnTo>
                    <a:pt x="8" y="235"/>
                  </a:lnTo>
                  <a:lnTo>
                    <a:pt x="16" y="229"/>
                  </a:lnTo>
                  <a:lnTo>
                    <a:pt x="13" y="227"/>
                  </a:lnTo>
                  <a:lnTo>
                    <a:pt x="94" y="162"/>
                  </a:lnTo>
                  <a:lnTo>
                    <a:pt x="141" y="121"/>
                  </a:lnTo>
                  <a:lnTo>
                    <a:pt x="190" y="78"/>
                  </a:lnTo>
                  <a:close/>
                  <a:moveTo>
                    <a:pt x="268" y="0"/>
                  </a:moveTo>
                  <a:lnTo>
                    <a:pt x="263" y="8"/>
                  </a:lnTo>
                  <a:lnTo>
                    <a:pt x="268" y="10"/>
                  </a:lnTo>
                  <a:lnTo>
                    <a:pt x="274" y="5"/>
                  </a:lnTo>
                  <a:lnTo>
                    <a:pt x="268" y="0"/>
                  </a:lnTo>
                  <a:close/>
                </a:path>
              </a:pathLst>
            </a:custGeom>
            <a:solidFill>
              <a:srgbClr val="412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840"/>
            <p:cNvSpPr>
              <a:spLocks/>
            </p:cNvSpPr>
            <p:nvPr/>
          </p:nvSpPr>
          <p:spPr bwMode="auto">
            <a:xfrm>
              <a:off x="3827463" y="3232151"/>
              <a:ext cx="26988" cy="66675"/>
            </a:xfrm>
            <a:custGeom>
              <a:avLst/>
              <a:gdLst>
                <a:gd name="T0" fmla="*/ 47 w 275"/>
                <a:gd name="T1" fmla="*/ 27 h 665"/>
                <a:gd name="T2" fmla="*/ 31 w 275"/>
                <a:gd name="T3" fmla="*/ 73 h 665"/>
                <a:gd name="T4" fmla="*/ 17 w 275"/>
                <a:gd name="T5" fmla="*/ 122 h 665"/>
                <a:gd name="T6" fmla="*/ 9 w 275"/>
                <a:gd name="T7" fmla="*/ 168 h 665"/>
                <a:gd name="T8" fmla="*/ 3 w 275"/>
                <a:gd name="T9" fmla="*/ 216 h 665"/>
                <a:gd name="T10" fmla="*/ 0 w 275"/>
                <a:gd name="T11" fmla="*/ 263 h 665"/>
                <a:gd name="T12" fmla="*/ 0 w 275"/>
                <a:gd name="T13" fmla="*/ 309 h 665"/>
                <a:gd name="T14" fmla="*/ 7 w 275"/>
                <a:gd name="T15" fmla="*/ 354 h 665"/>
                <a:gd name="T16" fmla="*/ 17 w 275"/>
                <a:gd name="T17" fmla="*/ 401 h 665"/>
                <a:gd name="T18" fmla="*/ 31 w 275"/>
                <a:gd name="T19" fmla="*/ 441 h 665"/>
                <a:gd name="T20" fmla="*/ 47 w 275"/>
                <a:gd name="T21" fmla="*/ 484 h 665"/>
                <a:gd name="T22" fmla="*/ 71 w 275"/>
                <a:gd name="T23" fmla="*/ 522 h 665"/>
                <a:gd name="T24" fmla="*/ 98 w 275"/>
                <a:gd name="T25" fmla="*/ 557 h 665"/>
                <a:gd name="T26" fmla="*/ 131 w 275"/>
                <a:gd name="T27" fmla="*/ 590 h 665"/>
                <a:gd name="T28" fmla="*/ 169 w 275"/>
                <a:gd name="T29" fmla="*/ 620 h 665"/>
                <a:gd name="T30" fmla="*/ 209 w 275"/>
                <a:gd name="T31" fmla="*/ 644 h 665"/>
                <a:gd name="T32" fmla="*/ 258 w 275"/>
                <a:gd name="T33" fmla="*/ 665 h 665"/>
                <a:gd name="T34" fmla="*/ 275 w 275"/>
                <a:gd name="T35" fmla="*/ 636 h 665"/>
                <a:gd name="T36" fmla="*/ 226 w 275"/>
                <a:gd name="T37" fmla="*/ 615 h 665"/>
                <a:gd name="T38" fmla="*/ 183 w 275"/>
                <a:gd name="T39" fmla="*/ 590 h 665"/>
                <a:gd name="T40" fmla="*/ 146 w 275"/>
                <a:gd name="T41" fmla="*/ 561 h 665"/>
                <a:gd name="T42" fmla="*/ 115 w 275"/>
                <a:gd name="T43" fmla="*/ 528 h 665"/>
                <a:gd name="T44" fmla="*/ 87 w 275"/>
                <a:gd name="T45" fmla="*/ 493 h 665"/>
                <a:gd name="T46" fmla="*/ 63 w 275"/>
                <a:gd name="T47" fmla="*/ 455 h 665"/>
                <a:gd name="T48" fmla="*/ 47 w 275"/>
                <a:gd name="T49" fmla="*/ 414 h 665"/>
                <a:gd name="T50" fmla="*/ 33 w 275"/>
                <a:gd name="T51" fmla="*/ 371 h 665"/>
                <a:gd name="T52" fmla="*/ 22 w 275"/>
                <a:gd name="T53" fmla="*/ 328 h 665"/>
                <a:gd name="T54" fmla="*/ 17 w 275"/>
                <a:gd name="T55" fmla="*/ 282 h 665"/>
                <a:gd name="T56" fmla="*/ 14 w 275"/>
                <a:gd name="T57" fmla="*/ 235 h 665"/>
                <a:gd name="T58" fmla="*/ 17 w 275"/>
                <a:gd name="T59" fmla="*/ 187 h 665"/>
                <a:gd name="T60" fmla="*/ 25 w 275"/>
                <a:gd name="T61" fmla="*/ 141 h 665"/>
                <a:gd name="T62" fmla="*/ 33 w 275"/>
                <a:gd name="T63" fmla="*/ 92 h 665"/>
                <a:gd name="T64" fmla="*/ 47 w 275"/>
                <a:gd name="T65" fmla="*/ 46 h 665"/>
                <a:gd name="T66" fmla="*/ 61 w 275"/>
                <a:gd name="T67" fmla="*/ 0 h 665"/>
                <a:gd name="T68" fmla="*/ 52 w 275"/>
                <a:gd name="T69" fmla="*/ 13 h 665"/>
                <a:gd name="T70" fmla="*/ 47 w 275"/>
                <a:gd name="T71" fmla="*/ 27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5" h="665">
                  <a:moveTo>
                    <a:pt x="47" y="27"/>
                  </a:moveTo>
                  <a:lnTo>
                    <a:pt x="31" y="73"/>
                  </a:lnTo>
                  <a:lnTo>
                    <a:pt x="17" y="122"/>
                  </a:lnTo>
                  <a:lnTo>
                    <a:pt x="9" y="168"/>
                  </a:lnTo>
                  <a:lnTo>
                    <a:pt x="3" y="216"/>
                  </a:lnTo>
                  <a:lnTo>
                    <a:pt x="0" y="263"/>
                  </a:lnTo>
                  <a:lnTo>
                    <a:pt x="0" y="309"/>
                  </a:lnTo>
                  <a:lnTo>
                    <a:pt x="7" y="354"/>
                  </a:lnTo>
                  <a:lnTo>
                    <a:pt x="17" y="401"/>
                  </a:lnTo>
                  <a:lnTo>
                    <a:pt x="31" y="441"/>
                  </a:lnTo>
                  <a:lnTo>
                    <a:pt x="47" y="484"/>
                  </a:lnTo>
                  <a:lnTo>
                    <a:pt x="71" y="522"/>
                  </a:lnTo>
                  <a:lnTo>
                    <a:pt x="98" y="557"/>
                  </a:lnTo>
                  <a:lnTo>
                    <a:pt x="131" y="590"/>
                  </a:lnTo>
                  <a:lnTo>
                    <a:pt x="169" y="620"/>
                  </a:lnTo>
                  <a:lnTo>
                    <a:pt x="209" y="644"/>
                  </a:lnTo>
                  <a:lnTo>
                    <a:pt x="258" y="665"/>
                  </a:lnTo>
                  <a:lnTo>
                    <a:pt x="275" y="636"/>
                  </a:lnTo>
                  <a:lnTo>
                    <a:pt x="226" y="615"/>
                  </a:lnTo>
                  <a:lnTo>
                    <a:pt x="183" y="590"/>
                  </a:lnTo>
                  <a:lnTo>
                    <a:pt x="146" y="561"/>
                  </a:lnTo>
                  <a:lnTo>
                    <a:pt x="115" y="528"/>
                  </a:lnTo>
                  <a:lnTo>
                    <a:pt x="87" y="493"/>
                  </a:lnTo>
                  <a:lnTo>
                    <a:pt x="63" y="455"/>
                  </a:lnTo>
                  <a:lnTo>
                    <a:pt x="47" y="414"/>
                  </a:lnTo>
                  <a:lnTo>
                    <a:pt x="33" y="371"/>
                  </a:lnTo>
                  <a:lnTo>
                    <a:pt x="22" y="328"/>
                  </a:lnTo>
                  <a:lnTo>
                    <a:pt x="17" y="282"/>
                  </a:lnTo>
                  <a:lnTo>
                    <a:pt x="14" y="235"/>
                  </a:lnTo>
                  <a:lnTo>
                    <a:pt x="17" y="187"/>
                  </a:lnTo>
                  <a:lnTo>
                    <a:pt x="25" y="141"/>
                  </a:lnTo>
                  <a:lnTo>
                    <a:pt x="33" y="92"/>
                  </a:lnTo>
                  <a:lnTo>
                    <a:pt x="47" y="46"/>
                  </a:lnTo>
                  <a:lnTo>
                    <a:pt x="61" y="0"/>
                  </a:lnTo>
                  <a:lnTo>
                    <a:pt x="52" y="13"/>
                  </a:lnTo>
                  <a:lnTo>
                    <a:pt x="47" y="27"/>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841"/>
            <p:cNvSpPr>
              <a:spLocks/>
            </p:cNvSpPr>
            <p:nvPr/>
          </p:nvSpPr>
          <p:spPr bwMode="auto">
            <a:xfrm>
              <a:off x="3962400" y="3465513"/>
              <a:ext cx="0"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842"/>
            <p:cNvSpPr>
              <a:spLocks noEditPoints="1"/>
            </p:cNvSpPr>
            <p:nvPr/>
          </p:nvSpPr>
          <p:spPr bwMode="auto">
            <a:xfrm>
              <a:off x="3821113" y="3308351"/>
              <a:ext cx="190500" cy="212725"/>
            </a:xfrm>
            <a:custGeom>
              <a:avLst/>
              <a:gdLst>
                <a:gd name="T0" fmla="*/ 1588 w 1932"/>
                <a:gd name="T1" fmla="*/ 227 h 2141"/>
                <a:gd name="T2" fmla="*/ 1613 w 1932"/>
                <a:gd name="T3" fmla="*/ 362 h 2141"/>
                <a:gd name="T4" fmla="*/ 1610 w 1932"/>
                <a:gd name="T5" fmla="*/ 496 h 2141"/>
                <a:gd name="T6" fmla="*/ 1580 w 1932"/>
                <a:gd name="T7" fmla="*/ 625 h 2141"/>
                <a:gd name="T8" fmla="*/ 1529 w 1932"/>
                <a:gd name="T9" fmla="*/ 750 h 2141"/>
                <a:gd name="T10" fmla="*/ 1458 w 1932"/>
                <a:gd name="T11" fmla="*/ 868 h 2141"/>
                <a:gd name="T12" fmla="*/ 1308 w 1932"/>
                <a:gd name="T13" fmla="*/ 1058 h 2141"/>
                <a:gd name="T14" fmla="*/ 1094 w 1932"/>
                <a:gd name="T15" fmla="*/ 1258 h 2141"/>
                <a:gd name="T16" fmla="*/ 908 w 1932"/>
                <a:gd name="T17" fmla="*/ 1402 h 2141"/>
                <a:gd name="T18" fmla="*/ 624 w 1932"/>
                <a:gd name="T19" fmla="*/ 1581 h 2141"/>
                <a:gd name="T20" fmla="*/ 342 w 1932"/>
                <a:gd name="T21" fmla="*/ 1768 h 2141"/>
                <a:gd name="T22" fmla="*/ 147 w 1932"/>
                <a:gd name="T23" fmla="*/ 1922 h 2141"/>
                <a:gd name="T24" fmla="*/ 0 w 1932"/>
                <a:gd name="T25" fmla="*/ 2082 h 2141"/>
                <a:gd name="T26" fmla="*/ 41 w 1932"/>
                <a:gd name="T27" fmla="*/ 2117 h 2141"/>
                <a:gd name="T28" fmla="*/ 86 w 1932"/>
                <a:gd name="T29" fmla="*/ 2136 h 2141"/>
                <a:gd name="T30" fmla="*/ 140 w 1932"/>
                <a:gd name="T31" fmla="*/ 2138 h 2141"/>
                <a:gd name="T32" fmla="*/ 203 w 1932"/>
                <a:gd name="T33" fmla="*/ 2122 h 2141"/>
                <a:gd name="T34" fmla="*/ 295 w 1932"/>
                <a:gd name="T35" fmla="*/ 2070 h 2141"/>
                <a:gd name="T36" fmla="*/ 612 w 1932"/>
                <a:gd name="T37" fmla="*/ 1854 h 2141"/>
                <a:gd name="T38" fmla="*/ 851 w 1932"/>
                <a:gd name="T39" fmla="*/ 1717 h 2141"/>
                <a:gd name="T40" fmla="*/ 1043 w 1932"/>
                <a:gd name="T41" fmla="*/ 1635 h 2141"/>
                <a:gd name="T42" fmla="*/ 1239 w 1932"/>
                <a:gd name="T43" fmla="*/ 1573 h 2141"/>
                <a:gd name="T44" fmla="*/ 1366 w 1932"/>
                <a:gd name="T45" fmla="*/ 1557 h 2141"/>
                <a:gd name="T46" fmla="*/ 1444 w 1932"/>
                <a:gd name="T47" fmla="*/ 1567 h 2141"/>
                <a:gd name="T48" fmla="*/ 1555 w 1932"/>
                <a:gd name="T49" fmla="*/ 1435 h 2141"/>
                <a:gd name="T50" fmla="*/ 1759 w 1932"/>
                <a:gd name="T51" fmla="*/ 1153 h 2141"/>
                <a:gd name="T52" fmla="*/ 1851 w 1932"/>
                <a:gd name="T53" fmla="*/ 993 h 2141"/>
                <a:gd name="T54" fmla="*/ 1919 w 1932"/>
                <a:gd name="T55" fmla="*/ 837 h 2141"/>
                <a:gd name="T56" fmla="*/ 1930 w 1932"/>
                <a:gd name="T57" fmla="*/ 663 h 2141"/>
                <a:gd name="T58" fmla="*/ 1897 w 1932"/>
                <a:gd name="T59" fmla="*/ 571 h 2141"/>
                <a:gd name="T60" fmla="*/ 1905 w 1932"/>
                <a:gd name="T61" fmla="*/ 672 h 2141"/>
                <a:gd name="T62" fmla="*/ 1897 w 1932"/>
                <a:gd name="T63" fmla="*/ 769 h 2141"/>
                <a:gd name="T64" fmla="*/ 1841 w 1932"/>
                <a:gd name="T65" fmla="*/ 961 h 2141"/>
                <a:gd name="T66" fmla="*/ 1740 w 1932"/>
                <a:gd name="T67" fmla="*/ 1140 h 2141"/>
                <a:gd name="T68" fmla="*/ 1613 w 1932"/>
                <a:gd name="T69" fmla="*/ 1307 h 2141"/>
                <a:gd name="T70" fmla="*/ 1428 w 1932"/>
                <a:gd name="T71" fmla="*/ 1500 h 2141"/>
                <a:gd name="T72" fmla="*/ 1439 w 1932"/>
                <a:gd name="T73" fmla="*/ 1475 h 2141"/>
                <a:gd name="T74" fmla="*/ 1561 w 1932"/>
                <a:gd name="T75" fmla="*/ 1350 h 2141"/>
                <a:gd name="T76" fmla="*/ 1721 w 1932"/>
                <a:gd name="T77" fmla="*/ 1145 h 2141"/>
                <a:gd name="T78" fmla="*/ 1824 w 1932"/>
                <a:gd name="T79" fmla="*/ 961 h 2141"/>
                <a:gd name="T80" fmla="*/ 1865 w 1932"/>
                <a:gd name="T81" fmla="*/ 844 h 2141"/>
                <a:gd name="T82" fmla="*/ 1886 w 1932"/>
                <a:gd name="T83" fmla="*/ 728 h 2141"/>
                <a:gd name="T84" fmla="*/ 1883 w 1932"/>
                <a:gd name="T85" fmla="*/ 609 h 2141"/>
                <a:gd name="T86" fmla="*/ 1853 w 1932"/>
                <a:gd name="T87" fmla="*/ 493 h 2141"/>
                <a:gd name="T88" fmla="*/ 1797 w 1932"/>
                <a:gd name="T89" fmla="*/ 376 h 2141"/>
                <a:gd name="T90" fmla="*/ 1696 w 1932"/>
                <a:gd name="T91" fmla="*/ 254 h 2141"/>
                <a:gd name="T92" fmla="*/ 1555 w 1932"/>
                <a:gd name="T93" fmla="*/ 135 h 2141"/>
                <a:gd name="T94" fmla="*/ 1523 w 1932"/>
                <a:gd name="T95" fmla="*/ 70 h 2141"/>
                <a:gd name="T96" fmla="*/ 1675 w 1932"/>
                <a:gd name="T97" fmla="*/ 187 h 2141"/>
                <a:gd name="T98" fmla="*/ 1799 w 1932"/>
                <a:gd name="T99" fmla="*/ 327 h 2141"/>
                <a:gd name="T100" fmla="*/ 1876 w 1932"/>
                <a:gd name="T101" fmla="*/ 479 h 2141"/>
                <a:gd name="T102" fmla="*/ 1848 w 1932"/>
                <a:gd name="T103" fmla="*/ 376 h 2141"/>
                <a:gd name="T104" fmla="*/ 1759 w 1932"/>
                <a:gd name="T105" fmla="*/ 244 h 2141"/>
                <a:gd name="T106" fmla="*/ 1664 w 1932"/>
                <a:gd name="T107" fmla="*/ 138 h 2141"/>
                <a:gd name="T108" fmla="*/ 1526 w 1932"/>
                <a:gd name="T109" fmla="*/ 27 h 2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2" h="2141">
                  <a:moveTo>
                    <a:pt x="1555" y="135"/>
                  </a:moveTo>
                  <a:lnTo>
                    <a:pt x="1575" y="181"/>
                  </a:lnTo>
                  <a:lnTo>
                    <a:pt x="1588" y="227"/>
                  </a:lnTo>
                  <a:lnTo>
                    <a:pt x="1602" y="273"/>
                  </a:lnTo>
                  <a:lnTo>
                    <a:pt x="1610" y="319"/>
                  </a:lnTo>
                  <a:lnTo>
                    <a:pt x="1613" y="362"/>
                  </a:lnTo>
                  <a:lnTo>
                    <a:pt x="1615" y="409"/>
                  </a:lnTo>
                  <a:lnTo>
                    <a:pt x="1613" y="452"/>
                  </a:lnTo>
                  <a:lnTo>
                    <a:pt x="1610" y="496"/>
                  </a:lnTo>
                  <a:lnTo>
                    <a:pt x="1602" y="541"/>
                  </a:lnTo>
                  <a:lnTo>
                    <a:pt x="1590" y="582"/>
                  </a:lnTo>
                  <a:lnTo>
                    <a:pt x="1580" y="625"/>
                  </a:lnTo>
                  <a:lnTo>
                    <a:pt x="1564" y="668"/>
                  </a:lnTo>
                  <a:lnTo>
                    <a:pt x="1547" y="710"/>
                  </a:lnTo>
                  <a:lnTo>
                    <a:pt x="1529" y="750"/>
                  </a:lnTo>
                  <a:lnTo>
                    <a:pt x="1507" y="790"/>
                  </a:lnTo>
                  <a:lnTo>
                    <a:pt x="1482" y="831"/>
                  </a:lnTo>
                  <a:lnTo>
                    <a:pt x="1458" y="868"/>
                  </a:lnTo>
                  <a:lnTo>
                    <a:pt x="1430" y="910"/>
                  </a:lnTo>
                  <a:lnTo>
                    <a:pt x="1374" y="985"/>
                  </a:lnTo>
                  <a:lnTo>
                    <a:pt x="1308" y="1058"/>
                  </a:lnTo>
                  <a:lnTo>
                    <a:pt x="1241" y="1126"/>
                  </a:lnTo>
                  <a:lnTo>
                    <a:pt x="1167" y="1194"/>
                  </a:lnTo>
                  <a:lnTo>
                    <a:pt x="1094" y="1258"/>
                  </a:lnTo>
                  <a:lnTo>
                    <a:pt x="1019" y="1321"/>
                  </a:lnTo>
                  <a:lnTo>
                    <a:pt x="943" y="1378"/>
                  </a:lnTo>
                  <a:lnTo>
                    <a:pt x="908" y="1402"/>
                  </a:lnTo>
                  <a:lnTo>
                    <a:pt x="862" y="1432"/>
                  </a:lnTo>
                  <a:lnTo>
                    <a:pt x="753" y="1503"/>
                  </a:lnTo>
                  <a:lnTo>
                    <a:pt x="624" y="1581"/>
                  </a:lnTo>
                  <a:lnTo>
                    <a:pt x="483" y="1673"/>
                  </a:lnTo>
                  <a:lnTo>
                    <a:pt x="412" y="1719"/>
                  </a:lnTo>
                  <a:lnTo>
                    <a:pt x="342" y="1768"/>
                  </a:lnTo>
                  <a:lnTo>
                    <a:pt x="274" y="1819"/>
                  </a:lnTo>
                  <a:lnTo>
                    <a:pt x="208" y="1870"/>
                  </a:lnTo>
                  <a:lnTo>
                    <a:pt x="147" y="1922"/>
                  </a:lnTo>
                  <a:lnTo>
                    <a:pt x="89" y="1976"/>
                  </a:lnTo>
                  <a:lnTo>
                    <a:pt x="41" y="2028"/>
                  </a:lnTo>
                  <a:lnTo>
                    <a:pt x="0" y="2082"/>
                  </a:lnTo>
                  <a:lnTo>
                    <a:pt x="11" y="2096"/>
                  </a:lnTo>
                  <a:lnTo>
                    <a:pt x="27" y="2109"/>
                  </a:lnTo>
                  <a:lnTo>
                    <a:pt x="41" y="2117"/>
                  </a:lnTo>
                  <a:lnTo>
                    <a:pt x="54" y="2125"/>
                  </a:lnTo>
                  <a:lnTo>
                    <a:pt x="70" y="2133"/>
                  </a:lnTo>
                  <a:lnTo>
                    <a:pt x="86" y="2136"/>
                  </a:lnTo>
                  <a:lnTo>
                    <a:pt x="103" y="2138"/>
                  </a:lnTo>
                  <a:lnTo>
                    <a:pt x="119" y="2141"/>
                  </a:lnTo>
                  <a:lnTo>
                    <a:pt x="140" y="2138"/>
                  </a:lnTo>
                  <a:lnTo>
                    <a:pt x="159" y="2136"/>
                  </a:lnTo>
                  <a:lnTo>
                    <a:pt x="182" y="2131"/>
                  </a:lnTo>
                  <a:lnTo>
                    <a:pt x="203" y="2122"/>
                  </a:lnTo>
                  <a:lnTo>
                    <a:pt x="227" y="2112"/>
                  </a:lnTo>
                  <a:lnTo>
                    <a:pt x="250" y="2101"/>
                  </a:lnTo>
                  <a:lnTo>
                    <a:pt x="295" y="2070"/>
                  </a:lnTo>
                  <a:lnTo>
                    <a:pt x="398" y="1997"/>
                  </a:lnTo>
                  <a:lnTo>
                    <a:pt x="504" y="1924"/>
                  </a:lnTo>
                  <a:lnTo>
                    <a:pt x="612" y="1854"/>
                  </a:lnTo>
                  <a:lnTo>
                    <a:pt x="721" y="1790"/>
                  </a:lnTo>
                  <a:lnTo>
                    <a:pt x="788" y="1752"/>
                  </a:lnTo>
                  <a:lnTo>
                    <a:pt x="851" y="1717"/>
                  </a:lnTo>
                  <a:lnTo>
                    <a:pt x="913" y="1689"/>
                  </a:lnTo>
                  <a:lnTo>
                    <a:pt x="972" y="1665"/>
                  </a:lnTo>
                  <a:lnTo>
                    <a:pt x="1043" y="1635"/>
                  </a:lnTo>
                  <a:lnTo>
                    <a:pt x="1119" y="1608"/>
                  </a:lnTo>
                  <a:lnTo>
                    <a:pt x="1176" y="1592"/>
                  </a:lnTo>
                  <a:lnTo>
                    <a:pt x="1239" y="1573"/>
                  </a:lnTo>
                  <a:lnTo>
                    <a:pt x="1301" y="1562"/>
                  </a:lnTo>
                  <a:lnTo>
                    <a:pt x="1333" y="1559"/>
                  </a:lnTo>
                  <a:lnTo>
                    <a:pt x="1366" y="1557"/>
                  </a:lnTo>
                  <a:lnTo>
                    <a:pt x="1399" y="1559"/>
                  </a:lnTo>
                  <a:lnTo>
                    <a:pt x="1430" y="1562"/>
                  </a:lnTo>
                  <a:lnTo>
                    <a:pt x="1444" y="1567"/>
                  </a:lnTo>
                  <a:lnTo>
                    <a:pt x="1461" y="1554"/>
                  </a:lnTo>
                  <a:lnTo>
                    <a:pt x="1501" y="1503"/>
                  </a:lnTo>
                  <a:lnTo>
                    <a:pt x="1555" y="1435"/>
                  </a:lnTo>
                  <a:lnTo>
                    <a:pt x="1620" y="1350"/>
                  </a:lnTo>
                  <a:lnTo>
                    <a:pt x="1688" y="1256"/>
                  </a:lnTo>
                  <a:lnTo>
                    <a:pt x="1759" y="1153"/>
                  </a:lnTo>
                  <a:lnTo>
                    <a:pt x="1792" y="1099"/>
                  </a:lnTo>
                  <a:lnTo>
                    <a:pt x="1824" y="1047"/>
                  </a:lnTo>
                  <a:lnTo>
                    <a:pt x="1851" y="993"/>
                  </a:lnTo>
                  <a:lnTo>
                    <a:pt x="1878" y="939"/>
                  </a:lnTo>
                  <a:lnTo>
                    <a:pt x="1900" y="888"/>
                  </a:lnTo>
                  <a:lnTo>
                    <a:pt x="1919" y="837"/>
                  </a:lnTo>
                  <a:lnTo>
                    <a:pt x="1926" y="776"/>
                  </a:lnTo>
                  <a:lnTo>
                    <a:pt x="1932" y="717"/>
                  </a:lnTo>
                  <a:lnTo>
                    <a:pt x="1930" y="663"/>
                  </a:lnTo>
                  <a:lnTo>
                    <a:pt x="1924" y="609"/>
                  </a:lnTo>
                  <a:lnTo>
                    <a:pt x="1914" y="590"/>
                  </a:lnTo>
                  <a:lnTo>
                    <a:pt x="1897" y="571"/>
                  </a:lnTo>
                  <a:lnTo>
                    <a:pt x="1902" y="604"/>
                  </a:lnTo>
                  <a:lnTo>
                    <a:pt x="1905" y="639"/>
                  </a:lnTo>
                  <a:lnTo>
                    <a:pt x="1905" y="672"/>
                  </a:lnTo>
                  <a:lnTo>
                    <a:pt x="1905" y="703"/>
                  </a:lnTo>
                  <a:lnTo>
                    <a:pt x="1902" y="736"/>
                  </a:lnTo>
                  <a:lnTo>
                    <a:pt x="1897" y="769"/>
                  </a:lnTo>
                  <a:lnTo>
                    <a:pt x="1883" y="834"/>
                  </a:lnTo>
                  <a:lnTo>
                    <a:pt x="1865" y="898"/>
                  </a:lnTo>
                  <a:lnTo>
                    <a:pt x="1841" y="961"/>
                  </a:lnTo>
                  <a:lnTo>
                    <a:pt x="1810" y="1020"/>
                  </a:lnTo>
                  <a:lnTo>
                    <a:pt x="1775" y="1082"/>
                  </a:lnTo>
                  <a:lnTo>
                    <a:pt x="1740" y="1140"/>
                  </a:lnTo>
                  <a:lnTo>
                    <a:pt x="1700" y="1197"/>
                  </a:lnTo>
                  <a:lnTo>
                    <a:pt x="1656" y="1253"/>
                  </a:lnTo>
                  <a:lnTo>
                    <a:pt x="1613" y="1307"/>
                  </a:lnTo>
                  <a:lnTo>
                    <a:pt x="1566" y="1359"/>
                  </a:lnTo>
                  <a:lnTo>
                    <a:pt x="1520" y="1407"/>
                  </a:lnTo>
                  <a:lnTo>
                    <a:pt x="1428" y="1500"/>
                  </a:lnTo>
                  <a:lnTo>
                    <a:pt x="1430" y="1491"/>
                  </a:lnTo>
                  <a:lnTo>
                    <a:pt x="1434" y="1484"/>
                  </a:lnTo>
                  <a:lnTo>
                    <a:pt x="1439" y="1475"/>
                  </a:lnTo>
                  <a:lnTo>
                    <a:pt x="1442" y="1470"/>
                  </a:lnTo>
                  <a:lnTo>
                    <a:pt x="1501" y="1411"/>
                  </a:lnTo>
                  <a:lnTo>
                    <a:pt x="1561" y="1350"/>
                  </a:lnTo>
                  <a:lnTo>
                    <a:pt x="1618" y="1286"/>
                  </a:lnTo>
                  <a:lnTo>
                    <a:pt x="1672" y="1216"/>
                  </a:lnTo>
                  <a:lnTo>
                    <a:pt x="1721" y="1145"/>
                  </a:lnTo>
                  <a:lnTo>
                    <a:pt x="1767" y="1072"/>
                  </a:lnTo>
                  <a:lnTo>
                    <a:pt x="1808" y="999"/>
                  </a:lnTo>
                  <a:lnTo>
                    <a:pt x="1824" y="961"/>
                  </a:lnTo>
                  <a:lnTo>
                    <a:pt x="1841" y="922"/>
                  </a:lnTo>
                  <a:lnTo>
                    <a:pt x="1853" y="885"/>
                  </a:lnTo>
                  <a:lnTo>
                    <a:pt x="1865" y="844"/>
                  </a:lnTo>
                  <a:lnTo>
                    <a:pt x="1876" y="807"/>
                  </a:lnTo>
                  <a:lnTo>
                    <a:pt x="1881" y="766"/>
                  </a:lnTo>
                  <a:lnTo>
                    <a:pt x="1886" y="728"/>
                  </a:lnTo>
                  <a:lnTo>
                    <a:pt x="1889" y="687"/>
                  </a:lnTo>
                  <a:lnTo>
                    <a:pt x="1886" y="649"/>
                  </a:lnTo>
                  <a:lnTo>
                    <a:pt x="1883" y="609"/>
                  </a:lnTo>
                  <a:lnTo>
                    <a:pt x="1878" y="571"/>
                  </a:lnTo>
                  <a:lnTo>
                    <a:pt x="1867" y="531"/>
                  </a:lnTo>
                  <a:lnTo>
                    <a:pt x="1853" y="493"/>
                  </a:lnTo>
                  <a:lnTo>
                    <a:pt x="1837" y="452"/>
                  </a:lnTo>
                  <a:lnTo>
                    <a:pt x="1818" y="414"/>
                  </a:lnTo>
                  <a:lnTo>
                    <a:pt x="1797" y="376"/>
                  </a:lnTo>
                  <a:lnTo>
                    <a:pt x="1770" y="338"/>
                  </a:lnTo>
                  <a:lnTo>
                    <a:pt x="1737" y="300"/>
                  </a:lnTo>
                  <a:lnTo>
                    <a:pt x="1696" y="254"/>
                  </a:lnTo>
                  <a:lnTo>
                    <a:pt x="1653" y="214"/>
                  </a:lnTo>
                  <a:lnTo>
                    <a:pt x="1604" y="173"/>
                  </a:lnTo>
                  <a:lnTo>
                    <a:pt x="1555" y="135"/>
                  </a:lnTo>
                  <a:close/>
                  <a:moveTo>
                    <a:pt x="1482" y="0"/>
                  </a:moveTo>
                  <a:lnTo>
                    <a:pt x="1505" y="35"/>
                  </a:lnTo>
                  <a:lnTo>
                    <a:pt x="1523" y="70"/>
                  </a:lnTo>
                  <a:lnTo>
                    <a:pt x="1578" y="105"/>
                  </a:lnTo>
                  <a:lnTo>
                    <a:pt x="1629" y="146"/>
                  </a:lnTo>
                  <a:lnTo>
                    <a:pt x="1675" y="187"/>
                  </a:lnTo>
                  <a:lnTo>
                    <a:pt x="1721" y="230"/>
                  </a:lnTo>
                  <a:lnTo>
                    <a:pt x="1761" y="279"/>
                  </a:lnTo>
                  <a:lnTo>
                    <a:pt x="1799" y="327"/>
                  </a:lnTo>
                  <a:lnTo>
                    <a:pt x="1832" y="379"/>
                  </a:lnTo>
                  <a:lnTo>
                    <a:pt x="1856" y="433"/>
                  </a:lnTo>
                  <a:lnTo>
                    <a:pt x="1876" y="479"/>
                  </a:lnTo>
                  <a:lnTo>
                    <a:pt x="1889" y="522"/>
                  </a:lnTo>
                  <a:lnTo>
                    <a:pt x="1872" y="425"/>
                  </a:lnTo>
                  <a:lnTo>
                    <a:pt x="1848" y="376"/>
                  </a:lnTo>
                  <a:lnTo>
                    <a:pt x="1822" y="327"/>
                  </a:lnTo>
                  <a:lnTo>
                    <a:pt x="1792" y="284"/>
                  </a:lnTo>
                  <a:lnTo>
                    <a:pt x="1759" y="244"/>
                  </a:lnTo>
                  <a:lnTo>
                    <a:pt x="1726" y="206"/>
                  </a:lnTo>
                  <a:lnTo>
                    <a:pt x="1693" y="171"/>
                  </a:lnTo>
                  <a:lnTo>
                    <a:pt x="1664" y="138"/>
                  </a:lnTo>
                  <a:lnTo>
                    <a:pt x="1632" y="108"/>
                  </a:lnTo>
                  <a:lnTo>
                    <a:pt x="1575" y="62"/>
                  </a:lnTo>
                  <a:lnTo>
                    <a:pt x="1526" y="27"/>
                  </a:lnTo>
                  <a:lnTo>
                    <a:pt x="1482"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843"/>
            <p:cNvSpPr>
              <a:spLocks noEditPoints="1"/>
            </p:cNvSpPr>
            <p:nvPr/>
          </p:nvSpPr>
          <p:spPr bwMode="auto">
            <a:xfrm>
              <a:off x="3821113" y="3463926"/>
              <a:ext cx="142875" cy="60325"/>
            </a:xfrm>
            <a:custGeom>
              <a:avLst/>
              <a:gdLst>
                <a:gd name="T0" fmla="*/ 724 w 1447"/>
                <a:gd name="T1" fmla="*/ 233 h 606"/>
                <a:gd name="T2" fmla="*/ 615 w 1447"/>
                <a:gd name="T3" fmla="*/ 297 h 606"/>
                <a:gd name="T4" fmla="*/ 507 w 1447"/>
                <a:gd name="T5" fmla="*/ 367 h 606"/>
                <a:gd name="T6" fmla="*/ 401 w 1447"/>
                <a:gd name="T7" fmla="*/ 440 h 606"/>
                <a:gd name="T8" fmla="*/ 298 w 1447"/>
                <a:gd name="T9" fmla="*/ 513 h 606"/>
                <a:gd name="T10" fmla="*/ 253 w 1447"/>
                <a:gd name="T11" fmla="*/ 544 h 606"/>
                <a:gd name="T12" fmla="*/ 230 w 1447"/>
                <a:gd name="T13" fmla="*/ 555 h 606"/>
                <a:gd name="T14" fmla="*/ 206 w 1447"/>
                <a:gd name="T15" fmla="*/ 565 h 606"/>
                <a:gd name="T16" fmla="*/ 185 w 1447"/>
                <a:gd name="T17" fmla="*/ 574 h 606"/>
                <a:gd name="T18" fmla="*/ 162 w 1447"/>
                <a:gd name="T19" fmla="*/ 579 h 606"/>
                <a:gd name="T20" fmla="*/ 143 w 1447"/>
                <a:gd name="T21" fmla="*/ 581 h 606"/>
                <a:gd name="T22" fmla="*/ 122 w 1447"/>
                <a:gd name="T23" fmla="*/ 584 h 606"/>
                <a:gd name="T24" fmla="*/ 106 w 1447"/>
                <a:gd name="T25" fmla="*/ 581 h 606"/>
                <a:gd name="T26" fmla="*/ 89 w 1447"/>
                <a:gd name="T27" fmla="*/ 579 h 606"/>
                <a:gd name="T28" fmla="*/ 73 w 1447"/>
                <a:gd name="T29" fmla="*/ 576 h 606"/>
                <a:gd name="T30" fmla="*/ 57 w 1447"/>
                <a:gd name="T31" fmla="*/ 568 h 606"/>
                <a:gd name="T32" fmla="*/ 44 w 1447"/>
                <a:gd name="T33" fmla="*/ 560 h 606"/>
                <a:gd name="T34" fmla="*/ 30 w 1447"/>
                <a:gd name="T35" fmla="*/ 552 h 606"/>
                <a:gd name="T36" fmla="*/ 14 w 1447"/>
                <a:gd name="T37" fmla="*/ 539 h 606"/>
                <a:gd name="T38" fmla="*/ 3 w 1447"/>
                <a:gd name="T39" fmla="*/ 525 h 606"/>
                <a:gd name="T40" fmla="*/ 0 w 1447"/>
                <a:gd name="T41" fmla="*/ 527 h 606"/>
                <a:gd name="T42" fmla="*/ 3 w 1447"/>
                <a:gd name="T43" fmla="*/ 541 h 606"/>
                <a:gd name="T44" fmla="*/ 11 w 1447"/>
                <a:gd name="T45" fmla="*/ 552 h 606"/>
                <a:gd name="T46" fmla="*/ 21 w 1447"/>
                <a:gd name="T47" fmla="*/ 568 h 606"/>
                <a:gd name="T48" fmla="*/ 35 w 1447"/>
                <a:gd name="T49" fmla="*/ 581 h 606"/>
                <a:gd name="T50" fmla="*/ 54 w 1447"/>
                <a:gd name="T51" fmla="*/ 595 h 606"/>
                <a:gd name="T52" fmla="*/ 65 w 1447"/>
                <a:gd name="T53" fmla="*/ 598 h 606"/>
                <a:gd name="T54" fmla="*/ 79 w 1447"/>
                <a:gd name="T55" fmla="*/ 603 h 606"/>
                <a:gd name="T56" fmla="*/ 92 w 1447"/>
                <a:gd name="T57" fmla="*/ 606 h 606"/>
                <a:gd name="T58" fmla="*/ 108 w 1447"/>
                <a:gd name="T59" fmla="*/ 606 h 606"/>
                <a:gd name="T60" fmla="*/ 136 w 1447"/>
                <a:gd name="T61" fmla="*/ 603 h 606"/>
                <a:gd name="T62" fmla="*/ 166 w 1447"/>
                <a:gd name="T63" fmla="*/ 598 h 606"/>
                <a:gd name="T64" fmla="*/ 201 w 1447"/>
                <a:gd name="T65" fmla="*/ 584 h 606"/>
                <a:gd name="T66" fmla="*/ 239 w 1447"/>
                <a:gd name="T67" fmla="*/ 565 h 606"/>
                <a:gd name="T68" fmla="*/ 277 w 1447"/>
                <a:gd name="T69" fmla="*/ 541 h 606"/>
                <a:gd name="T70" fmla="*/ 328 w 1447"/>
                <a:gd name="T71" fmla="*/ 508 h 606"/>
                <a:gd name="T72" fmla="*/ 450 w 1447"/>
                <a:gd name="T73" fmla="*/ 422 h 606"/>
                <a:gd name="T74" fmla="*/ 604 w 1447"/>
                <a:gd name="T75" fmla="*/ 313 h 606"/>
                <a:gd name="T76" fmla="*/ 664 w 1447"/>
                <a:gd name="T77" fmla="*/ 270 h 606"/>
                <a:gd name="T78" fmla="*/ 724 w 1447"/>
                <a:gd name="T79" fmla="*/ 233 h 606"/>
                <a:gd name="T80" fmla="*/ 1369 w 1447"/>
                <a:gd name="T81" fmla="*/ 0 h 606"/>
                <a:gd name="T82" fmla="*/ 1336 w 1447"/>
                <a:gd name="T83" fmla="*/ 2 h 606"/>
                <a:gd name="T84" fmla="*/ 1304 w 1447"/>
                <a:gd name="T85" fmla="*/ 5 h 606"/>
                <a:gd name="T86" fmla="*/ 1242 w 1447"/>
                <a:gd name="T87" fmla="*/ 16 h 606"/>
                <a:gd name="T88" fmla="*/ 1179 w 1447"/>
                <a:gd name="T89" fmla="*/ 35 h 606"/>
                <a:gd name="T90" fmla="*/ 1122 w 1447"/>
                <a:gd name="T91" fmla="*/ 51 h 606"/>
                <a:gd name="T92" fmla="*/ 1046 w 1447"/>
                <a:gd name="T93" fmla="*/ 78 h 606"/>
                <a:gd name="T94" fmla="*/ 975 w 1447"/>
                <a:gd name="T95" fmla="*/ 108 h 606"/>
                <a:gd name="T96" fmla="*/ 1041 w 1447"/>
                <a:gd name="T97" fmla="*/ 83 h 606"/>
                <a:gd name="T98" fmla="*/ 1104 w 1447"/>
                <a:gd name="T99" fmla="*/ 64 h 606"/>
                <a:gd name="T100" fmla="*/ 1160 w 1447"/>
                <a:gd name="T101" fmla="*/ 49 h 606"/>
                <a:gd name="T102" fmla="*/ 1212 w 1447"/>
                <a:gd name="T103" fmla="*/ 40 h 606"/>
                <a:gd name="T104" fmla="*/ 1261 w 1447"/>
                <a:gd name="T105" fmla="*/ 32 h 606"/>
                <a:gd name="T106" fmla="*/ 1304 w 1447"/>
                <a:gd name="T107" fmla="*/ 26 h 606"/>
                <a:gd name="T108" fmla="*/ 1372 w 1447"/>
                <a:gd name="T109" fmla="*/ 24 h 606"/>
                <a:gd name="T110" fmla="*/ 1407 w 1447"/>
                <a:gd name="T111" fmla="*/ 26 h 606"/>
                <a:gd name="T112" fmla="*/ 1426 w 1447"/>
                <a:gd name="T113" fmla="*/ 26 h 606"/>
                <a:gd name="T114" fmla="*/ 1428 w 1447"/>
                <a:gd name="T115" fmla="*/ 26 h 606"/>
                <a:gd name="T116" fmla="*/ 1447 w 1447"/>
                <a:gd name="T117" fmla="*/ 10 h 606"/>
                <a:gd name="T118" fmla="*/ 1433 w 1447"/>
                <a:gd name="T119" fmla="*/ 5 h 606"/>
                <a:gd name="T120" fmla="*/ 1402 w 1447"/>
                <a:gd name="T121" fmla="*/ 2 h 606"/>
                <a:gd name="T122" fmla="*/ 1369 w 1447"/>
                <a:gd name="T123" fmla="*/ 0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7" h="606">
                  <a:moveTo>
                    <a:pt x="724" y="233"/>
                  </a:moveTo>
                  <a:lnTo>
                    <a:pt x="615" y="297"/>
                  </a:lnTo>
                  <a:lnTo>
                    <a:pt x="507" y="367"/>
                  </a:lnTo>
                  <a:lnTo>
                    <a:pt x="401" y="440"/>
                  </a:lnTo>
                  <a:lnTo>
                    <a:pt x="298" y="513"/>
                  </a:lnTo>
                  <a:lnTo>
                    <a:pt x="253" y="544"/>
                  </a:lnTo>
                  <a:lnTo>
                    <a:pt x="230" y="555"/>
                  </a:lnTo>
                  <a:lnTo>
                    <a:pt x="206" y="565"/>
                  </a:lnTo>
                  <a:lnTo>
                    <a:pt x="185" y="574"/>
                  </a:lnTo>
                  <a:lnTo>
                    <a:pt x="162" y="579"/>
                  </a:lnTo>
                  <a:lnTo>
                    <a:pt x="143" y="581"/>
                  </a:lnTo>
                  <a:lnTo>
                    <a:pt x="122" y="584"/>
                  </a:lnTo>
                  <a:lnTo>
                    <a:pt x="106" y="581"/>
                  </a:lnTo>
                  <a:lnTo>
                    <a:pt x="89" y="579"/>
                  </a:lnTo>
                  <a:lnTo>
                    <a:pt x="73" y="576"/>
                  </a:lnTo>
                  <a:lnTo>
                    <a:pt x="57" y="568"/>
                  </a:lnTo>
                  <a:lnTo>
                    <a:pt x="44" y="560"/>
                  </a:lnTo>
                  <a:lnTo>
                    <a:pt x="30" y="552"/>
                  </a:lnTo>
                  <a:lnTo>
                    <a:pt x="14" y="539"/>
                  </a:lnTo>
                  <a:lnTo>
                    <a:pt x="3" y="525"/>
                  </a:lnTo>
                  <a:lnTo>
                    <a:pt x="0" y="527"/>
                  </a:lnTo>
                  <a:lnTo>
                    <a:pt x="3" y="541"/>
                  </a:lnTo>
                  <a:lnTo>
                    <a:pt x="11" y="552"/>
                  </a:lnTo>
                  <a:lnTo>
                    <a:pt x="21" y="568"/>
                  </a:lnTo>
                  <a:lnTo>
                    <a:pt x="35" y="581"/>
                  </a:lnTo>
                  <a:lnTo>
                    <a:pt x="54" y="595"/>
                  </a:lnTo>
                  <a:lnTo>
                    <a:pt x="65" y="598"/>
                  </a:lnTo>
                  <a:lnTo>
                    <a:pt x="79" y="603"/>
                  </a:lnTo>
                  <a:lnTo>
                    <a:pt x="92" y="606"/>
                  </a:lnTo>
                  <a:lnTo>
                    <a:pt x="108" y="606"/>
                  </a:lnTo>
                  <a:lnTo>
                    <a:pt x="136" y="603"/>
                  </a:lnTo>
                  <a:lnTo>
                    <a:pt x="166" y="598"/>
                  </a:lnTo>
                  <a:lnTo>
                    <a:pt x="201" y="584"/>
                  </a:lnTo>
                  <a:lnTo>
                    <a:pt x="239" y="565"/>
                  </a:lnTo>
                  <a:lnTo>
                    <a:pt x="277" y="541"/>
                  </a:lnTo>
                  <a:lnTo>
                    <a:pt x="328" y="508"/>
                  </a:lnTo>
                  <a:lnTo>
                    <a:pt x="450" y="422"/>
                  </a:lnTo>
                  <a:lnTo>
                    <a:pt x="604" y="313"/>
                  </a:lnTo>
                  <a:lnTo>
                    <a:pt x="664" y="270"/>
                  </a:lnTo>
                  <a:lnTo>
                    <a:pt x="724" y="233"/>
                  </a:lnTo>
                  <a:close/>
                  <a:moveTo>
                    <a:pt x="1369" y="0"/>
                  </a:moveTo>
                  <a:lnTo>
                    <a:pt x="1336" y="2"/>
                  </a:lnTo>
                  <a:lnTo>
                    <a:pt x="1304" y="5"/>
                  </a:lnTo>
                  <a:lnTo>
                    <a:pt x="1242" y="16"/>
                  </a:lnTo>
                  <a:lnTo>
                    <a:pt x="1179" y="35"/>
                  </a:lnTo>
                  <a:lnTo>
                    <a:pt x="1122" y="51"/>
                  </a:lnTo>
                  <a:lnTo>
                    <a:pt x="1046" y="78"/>
                  </a:lnTo>
                  <a:lnTo>
                    <a:pt x="975" y="108"/>
                  </a:lnTo>
                  <a:lnTo>
                    <a:pt x="1041" y="83"/>
                  </a:lnTo>
                  <a:lnTo>
                    <a:pt x="1104" y="64"/>
                  </a:lnTo>
                  <a:lnTo>
                    <a:pt x="1160" y="49"/>
                  </a:lnTo>
                  <a:lnTo>
                    <a:pt x="1212" y="40"/>
                  </a:lnTo>
                  <a:lnTo>
                    <a:pt x="1261" y="32"/>
                  </a:lnTo>
                  <a:lnTo>
                    <a:pt x="1304" y="26"/>
                  </a:lnTo>
                  <a:lnTo>
                    <a:pt x="1372" y="24"/>
                  </a:lnTo>
                  <a:lnTo>
                    <a:pt x="1407" y="26"/>
                  </a:lnTo>
                  <a:lnTo>
                    <a:pt x="1426" y="26"/>
                  </a:lnTo>
                  <a:lnTo>
                    <a:pt x="1428" y="26"/>
                  </a:lnTo>
                  <a:lnTo>
                    <a:pt x="1447" y="10"/>
                  </a:lnTo>
                  <a:lnTo>
                    <a:pt x="1433" y="5"/>
                  </a:lnTo>
                  <a:lnTo>
                    <a:pt x="1402" y="2"/>
                  </a:lnTo>
                  <a:lnTo>
                    <a:pt x="1369"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844"/>
            <p:cNvSpPr>
              <a:spLocks noEditPoints="1"/>
            </p:cNvSpPr>
            <p:nvPr/>
          </p:nvSpPr>
          <p:spPr bwMode="auto">
            <a:xfrm>
              <a:off x="3965575" y="3351213"/>
              <a:ext cx="46038" cy="111125"/>
            </a:xfrm>
            <a:custGeom>
              <a:avLst/>
              <a:gdLst>
                <a:gd name="T0" fmla="*/ 458 w 463"/>
                <a:gd name="T1" fmla="*/ 412 h 1129"/>
                <a:gd name="T2" fmla="*/ 439 w 463"/>
                <a:gd name="T3" fmla="*/ 463 h 1129"/>
                <a:gd name="T4" fmla="*/ 417 w 463"/>
                <a:gd name="T5" fmla="*/ 514 h 1129"/>
                <a:gd name="T6" fmla="*/ 390 w 463"/>
                <a:gd name="T7" fmla="*/ 568 h 1129"/>
                <a:gd name="T8" fmla="*/ 363 w 463"/>
                <a:gd name="T9" fmla="*/ 622 h 1129"/>
                <a:gd name="T10" fmla="*/ 331 w 463"/>
                <a:gd name="T11" fmla="*/ 674 h 1129"/>
                <a:gd name="T12" fmla="*/ 298 w 463"/>
                <a:gd name="T13" fmla="*/ 728 h 1129"/>
                <a:gd name="T14" fmla="*/ 227 w 463"/>
                <a:gd name="T15" fmla="*/ 831 h 1129"/>
                <a:gd name="T16" fmla="*/ 159 w 463"/>
                <a:gd name="T17" fmla="*/ 925 h 1129"/>
                <a:gd name="T18" fmla="*/ 94 w 463"/>
                <a:gd name="T19" fmla="*/ 1010 h 1129"/>
                <a:gd name="T20" fmla="*/ 40 w 463"/>
                <a:gd name="T21" fmla="*/ 1078 h 1129"/>
                <a:gd name="T22" fmla="*/ 0 w 463"/>
                <a:gd name="T23" fmla="*/ 1129 h 1129"/>
                <a:gd name="T24" fmla="*/ 51 w 463"/>
                <a:gd name="T25" fmla="*/ 1078 h 1129"/>
                <a:gd name="T26" fmla="*/ 100 w 463"/>
                <a:gd name="T27" fmla="*/ 1026 h 1129"/>
                <a:gd name="T28" fmla="*/ 146 w 463"/>
                <a:gd name="T29" fmla="*/ 977 h 1129"/>
                <a:gd name="T30" fmla="*/ 187 w 463"/>
                <a:gd name="T31" fmla="*/ 928 h 1129"/>
                <a:gd name="T32" fmla="*/ 225 w 463"/>
                <a:gd name="T33" fmla="*/ 882 h 1129"/>
                <a:gd name="T34" fmla="*/ 260 w 463"/>
                <a:gd name="T35" fmla="*/ 836 h 1129"/>
                <a:gd name="T36" fmla="*/ 293 w 463"/>
                <a:gd name="T37" fmla="*/ 791 h 1129"/>
                <a:gd name="T38" fmla="*/ 322 w 463"/>
                <a:gd name="T39" fmla="*/ 744 h 1129"/>
                <a:gd name="T40" fmla="*/ 349 w 463"/>
                <a:gd name="T41" fmla="*/ 699 h 1129"/>
                <a:gd name="T42" fmla="*/ 371 w 463"/>
                <a:gd name="T43" fmla="*/ 655 h 1129"/>
                <a:gd name="T44" fmla="*/ 392 w 463"/>
                <a:gd name="T45" fmla="*/ 612 h 1129"/>
                <a:gd name="T46" fmla="*/ 411 w 463"/>
                <a:gd name="T47" fmla="*/ 571 h 1129"/>
                <a:gd name="T48" fmla="*/ 425 w 463"/>
                <a:gd name="T49" fmla="*/ 530 h 1129"/>
                <a:gd name="T50" fmla="*/ 439 w 463"/>
                <a:gd name="T51" fmla="*/ 490 h 1129"/>
                <a:gd name="T52" fmla="*/ 450 w 463"/>
                <a:gd name="T53" fmla="*/ 449 h 1129"/>
                <a:gd name="T54" fmla="*/ 458 w 463"/>
                <a:gd name="T55" fmla="*/ 412 h 1129"/>
                <a:gd name="T56" fmla="*/ 411 w 463"/>
                <a:gd name="T57" fmla="*/ 0 h 1129"/>
                <a:gd name="T58" fmla="*/ 428 w 463"/>
                <a:gd name="T59" fmla="*/ 97 h 1129"/>
                <a:gd name="T60" fmla="*/ 436 w 463"/>
                <a:gd name="T61" fmla="*/ 146 h 1129"/>
                <a:gd name="T62" fmla="*/ 453 w 463"/>
                <a:gd name="T63" fmla="*/ 165 h 1129"/>
                <a:gd name="T64" fmla="*/ 463 w 463"/>
                <a:gd name="T65" fmla="*/ 184 h 1129"/>
                <a:gd name="T66" fmla="*/ 455 w 463"/>
                <a:gd name="T67" fmla="*/ 135 h 1129"/>
                <a:gd name="T68" fmla="*/ 444 w 463"/>
                <a:gd name="T69" fmla="*/ 89 h 1129"/>
                <a:gd name="T70" fmla="*/ 428 w 463"/>
                <a:gd name="T71" fmla="*/ 43 h 1129"/>
                <a:gd name="T72" fmla="*/ 411 w 463"/>
                <a:gd name="T73" fmla="*/ 0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3" h="1129">
                  <a:moveTo>
                    <a:pt x="458" y="412"/>
                  </a:moveTo>
                  <a:lnTo>
                    <a:pt x="439" y="463"/>
                  </a:lnTo>
                  <a:lnTo>
                    <a:pt x="417" y="514"/>
                  </a:lnTo>
                  <a:lnTo>
                    <a:pt x="390" y="568"/>
                  </a:lnTo>
                  <a:lnTo>
                    <a:pt x="363" y="622"/>
                  </a:lnTo>
                  <a:lnTo>
                    <a:pt x="331" y="674"/>
                  </a:lnTo>
                  <a:lnTo>
                    <a:pt x="298" y="728"/>
                  </a:lnTo>
                  <a:lnTo>
                    <a:pt x="227" y="831"/>
                  </a:lnTo>
                  <a:lnTo>
                    <a:pt x="159" y="925"/>
                  </a:lnTo>
                  <a:lnTo>
                    <a:pt x="94" y="1010"/>
                  </a:lnTo>
                  <a:lnTo>
                    <a:pt x="40" y="1078"/>
                  </a:lnTo>
                  <a:lnTo>
                    <a:pt x="0" y="1129"/>
                  </a:lnTo>
                  <a:lnTo>
                    <a:pt x="51" y="1078"/>
                  </a:lnTo>
                  <a:lnTo>
                    <a:pt x="100" y="1026"/>
                  </a:lnTo>
                  <a:lnTo>
                    <a:pt x="146" y="977"/>
                  </a:lnTo>
                  <a:lnTo>
                    <a:pt x="187" y="928"/>
                  </a:lnTo>
                  <a:lnTo>
                    <a:pt x="225" y="882"/>
                  </a:lnTo>
                  <a:lnTo>
                    <a:pt x="260" y="836"/>
                  </a:lnTo>
                  <a:lnTo>
                    <a:pt x="293" y="791"/>
                  </a:lnTo>
                  <a:lnTo>
                    <a:pt x="322" y="744"/>
                  </a:lnTo>
                  <a:lnTo>
                    <a:pt x="349" y="699"/>
                  </a:lnTo>
                  <a:lnTo>
                    <a:pt x="371" y="655"/>
                  </a:lnTo>
                  <a:lnTo>
                    <a:pt x="392" y="612"/>
                  </a:lnTo>
                  <a:lnTo>
                    <a:pt x="411" y="571"/>
                  </a:lnTo>
                  <a:lnTo>
                    <a:pt x="425" y="530"/>
                  </a:lnTo>
                  <a:lnTo>
                    <a:pt x="439" y="490"/>
                  </a:lnTo>
                  <a:lnTo>
                    <a:pt x="450" y="449"/>
                  </a:lnTo>
                  <a:lnTo>
                    <a:pt x="458" y="412"/>
                  </a:lnTo>
                  <a:close/>
                  <a:moveTo>
                    <a:pt x="411" y="0"/>
                  </a:moveTo>
                  <a:lnTo>
                    <a:pt x="428" y="97"/>
                  </a:lnTo>
                  <a:lnTo>
                    <a:pt x="436" y="146"/>
                  </a:lnTo>
                  <a:lnTo>
                    <a:pt x="453" y="165"/>
                  </a:lnTo>
                  <a:lnTo>
                    <a:pt x="463" y="184"/>
                  </a:lnTo>
                  <a:lnTo>
                    <a:pt x="455" y="135"/>
                  </a:lnTo>
                  <a:lnTo>
                    <a:pt x="444" y="89"/>
                  </a:lnTo>
                  <a:lnTo>
                    <a:pt x="428" y="43"/>
                  </a:lnTo>
                  <a:lnTo>
                    <a:pt x="411" y="0"/>
                  </a:lnTo>
                  <a:close/>
                </a:path>
              </a:pathLst>
            </a:custGeom>
            <a:solidFill>
              <a:srgbClr val="E3B9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845"/>
            <p:cNvSpPr>
              <a:spLocks/>
            </p:cNvSpPr>
            <p:nvPr/>
          </p:nvSpPr>
          <p:spPr bwMode="auto">
            <a:xfrm>
              <a:off x="3962400" y="3316288"/>
              <a:ext cx="47625" cy="141288"/>
            </a:xfrm>
            <a:custGeom>
              <a:avLst/>
              <a:gdLst>
                <a:gd name="T0" fmla="*/ 127 w 477"/>
                <a:gd name="T1" fmla="*/ 65 h 1430"/>
                <a:gd name="T2" fmla="*/ 225 w 477"/>
                <a:gd name="T3" fmla="*/ 144 h 1430"/>
                <a:gd name="T4" fmla="*/ 309 w 477"/>
                <a:gd name="T5" fmla="*/ 230 h 1430"/>
                <a:gd name="T6" fmla="*/ 369 w 477"/>
                <a:gd name="T7" fmla="*/ 306 h 1430"/>
                <a:gd name="T8" fmla="*/ 409 w 477"/>
                <a:gd name="T9" fmla="*/ 382 h 1430"/>
                <a:gd name="T10" fmla="*/ 439 w 477"/>
                <a:gd name="T11" fmla="*/ 461 h 1430"/>
                <a:gd name="T12" fmla="*/ 455 w 477"/>
                <a:gd name="T13" fmla="*/ 539 h 1430"/>
                <a:gd name="T14" fmla="*/ 461 w 477"/>
                <a:gd name="T15" fmla="*/ 617 h 1430"/>
                <a:gd name="T16" fmla="*/ 453 w 477"/>
                <a:gd name="T17" fmla="*/ 696 h 1430"/>
                <a:gd name="T18" fmla="*/ 437 w 477"/>
                <a:gd name="T19" fmla="*/ 774 h 1430"/>
                <a:gd name="T20" fmla="*/ 413 w 477"/>
                <a:gd name="T21" fmla="*/ 852 h 1430"/>
                <a:gd name="T22" fmla="*/ 380 w 477"/>
                <a:gd name="T23" fmla="*/ 929 h 1430"/>
                <a:gd name="T24" fmla="*/ 293 w 477"/>
                <a:gd name="T25" fmla="*/ 1075 h 1430"/>
                <a:gd name="T26" fmla="*/ 190 w 477"/>
                <a:gd name="T27" fmla="*/ 1216 h 1430"/>
                <a:gd name="T28" fmla="*/ 73 w 477"/>
                <a:gd name="T29" fmla="*/ 1341 h 1430"/>
                <a:gd name="T30" fmla="*/ 11 w 477"/>
                <a:gd name="T31" fmla="*/ 1405 h 1430"/>
                <a:gd name="T32" fmla="*/ 2 w 477"/>
                <a:gd name="T33" fmla="*/ 1421 h 1430"/>
                <a:gd name="T34" fmla="*/ 92 w 477"/>
                <a:gd name="T35" fmla="*/ 1337 h 1430"/>
                <a:gd name="T36" fmla="*/ 185 w 477"/>
                <a:gd name="T37" fmla="*/ 1237 h 1430"/>
                <a:gd name="T38" fmla="*/ 272 w 477"/>
                <a:gd name="T39" fmla="*/ 1127 h 1430"/>
                <a:gd name="T40" fmla="*/ 347 w 477"/>
                <a:gd name="T41" fmla="*/ 1012 h 1430"/>
                <a:gd name="T42" fmla="*/ 413 w 477"/>
                <a:gd name="T43" fmla="*/ 891 h 1430"/>
                <a:gd name="T44" fmla="*/ 455 w 477"/>
                <a:gd name="T45" fmla="*/ 764 h 1430"/>
                <a:gd name="T46" fmla="*/ 474 w 477"/>
                <a:gd name="T47" fmla="*/ 666 h 1430"/>
                <a:gd name="T48" fmla="*/ 477 w 477"/>
                <a:gd name="T49" fmla="*/ 602 h 1430"/>
                <a:gd name="T50" fmla="*/ 474 w 477"/>
                <a:gd name="T51" fmla="*/ 534 h 1430"/>
                <a:gd name="T52" fmla="*/ 461 w 477"/>
                <a:gd name="T53" fmla="*/ 452 h 1430"/>
                <a:gd name="T54" fmla="*/ 428 w 477"/>
                <a:gd name="T55" fmla="*/ 363 h 1430"/>
                <a:gd name="T56" fmla="*/ 371 w 477"/>
                <a:gd name="T57" fmla="*/ 257 h 1430"/>
                <a:gd name="T58" fmla="*/ 293 w 477"/>
                <a:gd name="T59" fmla="*/ 160 h 1430"/>
                <a:gd name="T60" fmla="*/ 201 w 477"/>
                <a:gd name="T61" fmla="*/ 76 h 1430"/>
                <a:gd name="T62" fmla="*/ 95 w 477"/>
                <a:gd name="T63"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7" h="1430">
                  <a:moveTo>
                    <a:pt x="95" y="0"/>
                  </a:moveTo>
                  <a:lnTo>
                    <a:pt x="127" y="65"/>
                  </a:lnTo>
                  <a:lnTo>
                    <a:pt x="176" y="103"/>
                  </a:lnTo>
                  <a:lnTo>
                    <a:pt x="225" y="144"/>
                  </a:lnTo>
                  <a:lnTo>
                    <a:pt x="268" y="184"/>
                  </a:lnTo>
                  <a:lnTo>
                    <a:pt x="309" y="230"/>
                  </a:lnTo>
                  <a:lnTo>
                    <a:pt x="342" y="268"/>
                  </a:lnTo>
                  <a:lnTo>
                    <a:pt x="369" y="306"/>
                  </a:lnTo>
                  <a:lnTo>
                    <a:pt x="390" y="344"/>
                  </a:lnTo>
                  <a:lnTo>
                    <a:pt x="409" y="382"/>
                  </a:lnTo>
                  <a:lnTo>
                    <a:pt x="425" y="423"/>
                  </a:lnTo>
                  <a:lnTo>
                    <a:pt x="439" y="461"/>
                  </a:lnTo>
                  <a:lnTo>
                    <a:pt x="450" y="501"/>
                  </a:lnTo>
                  <a:lnTo>
                    <a:pt x="455" y="539"/>
                  </a:lnTo>
                  <a:lnTo>
                    <a:pt x="458" y="579"/>
                  </a:lnTo>
                  <a:lnTo>
                    <a:pt x="461" y="617"/>
                  </a:lnTo>
                  <a:lnTo>
                    <a:pt x="458" y="658"/>
                  </a:lnTo>
                  <a:lnTo>
                    <a:pt x="453" y="696"/>
                  </a:lnTo>
                  <a:lnTo>
                    <a:pt x="448" y="737"/>
                  </a:lnTo>
                  <a:lnTo>
                    <a:pt x="437" y="774"/>
                  </a:lnTo>
                  <a:lnTo>
                    <a:pt x="425" y="815"/>
                  </a:lnTo>
                  <a:lnTo>
                    <a:pt x="413" y="852"/>
                  </a:lnTo>
                  <a:lnTo>
                    <a:pt x="396" y="891"/>
                  </a:lnTo>
                  <a:lnTo>
                    <a:pt x="380" y="929"/>
                  </a:lnTo>
                  <a:lnTo>
                    <a:pt x="339" y="1002"/>
                  </a:lnTo>
                  <a:lnTo>
                    <a:pt x="293" y="1075"/>
                  </a:lnTo>
                  <a:lnTo>
                    <a:pt x="244" y="1146"/>
                  </a:lnTo>
                  <a:lnTo>
                    <a:pt x="190" y="1216"/>
                  </a:lnTo>
                  <a:lnTo>
                    <a:pt x="133" y="1280"/>
                  </a:lnTo>
                  <a:lnTo>
                    <a:pt x="73" y="1341"/>
                  </a:lnTo>
                  <a:lnTo>
                    <a:pt x="14" y="1400"/>
                  </a:lnTo>
                  <a:lnTo>
                    <a:pt x="11" y="1405"/>
                  </a:lnTo>
                  <a:lnTo>
                    <a:pt x="6" y="1414"/>
                  </a:lnTo>
                  <a:lnTo>
                    <a:pt x="2" y="1421"/>
                  </a:lnTo>
                  <a:lnTo>
                    <a:pt x="0" y="1430"/>
                  </a:lnTo>
                  <a:lnTo>
                    <a:pt x="92" y="1337"/>
                  </a:lnTo>
                  <a:lnTo>
                    <a:pt x="138" y="1289"/>
                  </a:lnTo>
                  <a:lnTo>
                    <a:pt x="185" y="1237"/>
                  </a:lnTo>
                  <a:lnTo>
                    <a:pt x="228" y="1183"/>
                  </a:lnTo>
                  <a:lnTo>
                    <a:pt x="272" y="1127"/>
                  </a:lnTo>
                  <a:lnTo>
                    <a:pt x="312" y="1070"/>
                  </a:lnTo>
                  <a:lnTo>
                    <a:pt x="347" y="1012"/>
                  </a:lnTo>
                  <a:lnTo>
                    <a:pt x="382" y="950"/>
                  </a:lnTo>
                  <a:lnTo>
                    <a:pt x="413" y="891"/>
                  </a:lnTo>
                  <a:lnTo>
                    <a:pt x="437" y="828"/>
                  </a:lnTo>
                  <a:lnTo>
                    <a:pt x="455" y="764"/>
                  </a:lnTo>
                  <a:lnTo>
                    <a:pt x="469" y="699"/>
                  </a:lnTo>
                  <a:lnTo>
                    <a:pt x="474" y="666"/>
                  </a:lnTo>
                  <a:lnTo>
                    <a:pt x="477" y="633"/>
                  </a:lnTo>
                  <a:lnTo>
                    <a:pt x="477" y="602"/>
                  </a:lnTo>
                  <a:lnTo>
                    <a:pt x="477" y="569"/>
                  </a:lnTo>
                  <a:lnTo>
                    <a:pt x="474" y="534"/>
                  </a:lnTo>
                  <a:lnTo>
                    <a:pt x="469" y="501"/>
                  </a:lnTo>
                  <a:lnTo>
                    <a:pt x="461" y="452"/>
                  </a:lnTo>
                  <a:lnTo>
                    <a:pt x="448" y="409"/>
                  </a:lnTo>
                  <a:lnTo>
                    <a:pt x="428" y="363"/>
                  </a:lnTo>
                  <a:lnTo>
                    <a:pt x="404" y="309"/>
                  </a:lnTo>
                  <a:lnTo>
                    <a:pt x="371" y="257"/>
                  </a:lnTo>
                  <a:lnTo>
                    <a:pt x="333" y="209"/>
                  </a:lnTo>
                  <a:lnTo>
                    <a:pt x="293" y="160"/>
                  </a:lnTo>
                  <a:lnTo>
                    <a:pt x="247" y="117"/>
                  </a:lnTo>
                  <a:lnTo>
                    <a:pt x="201" y="76"/>
                  </a:lnTo>
                  <a:lnTo>
                    <a:pt x="150" y="35"/>
                  </a:lnTo>
                  <a:lnTo>
                    <a:pt x="95"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846"/>
            <p:cNvSpPr>
              <a:spLocks/>
            </p:cNvSpPr>
            <p:nvPr/>
          </p:nvSpPr>
          <p:spPr bwMode="auto">
            <a:xfrm>
              <a:off x="5235575" y="3660776"/>
              <a:ext cx="3175" cy="4763"/>
            </a:xfrm>
            <a:custGeom>
              <a:avLst/>
              <a:gdLst>
                <a:gd name="T0" fmla="*/ 30 w 30"/>
                <a:gd name="T1" fmla="*/ 0 h 54"/>
                <a:gd name="T2" fmla="*/ 0 w 30"/>
                <a:gd name="T3" fmla="*/ 54 h 54"/>
                <a:gd name="T4" fmla="*/ 30 w 30"/>
                <a:gd name="T5" fmla="*/ 0 h 54"/>
              </a:gdLst>
              <a:ahLst/>
              <a:cxnLst>
                <a:cxn ang="0">
                  <a:pos x="T0" y="T1"/>
                </a:cxn>
                <a:cxn ang="0">
                  <a:pos x="T2" y="T3"/>
                </a:cxn>
                <a:cxn ang="0">
                  <a:pos x="T4" y="T5"/>
                </a:cxn>
              </a:cxnLst>
              <a:rect l="0" t="0" r="r" b="b"/>
              <a:pathLst>
                <a:path w="30" h="54">
                  <a:moveTo>
                    <a:pt x="30" y="0"/>
                  </a:moveTo>
                  <a:lnTo>
                    <a:pt x="0" y="54"/>
                  </a:lnTo>
                  <a:lnTo>
                    <a:pt x="30"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847"/>
            <p:cNvSpPr>
              <a:spLocks noEditPoints="1"/>
            </p:cNvSpPr>
            <p:nvPr/>
          </p:nvSpPr>
          <p:spPr bwMode="auto">
            <a:xfrm>
              <a:off x="4999038" y="3279776"/>
              <a:ext cx="249238" cy="414338"/>
            </a:xfrm>
            <a:custGeom>
              <a:avLst/>
              <a:gdLst>
                <a:gd name="T0" fmla="*/ 2490 w 2507"/>
                <a:gd name="T1" fmla="*/ 3635 h 4176"/>
                <a:gd name="T2" fmla="*/ 2479 w 2507"/>
                <a:gd name="T3" fmla="*/ 3679 h 4176"/>
                <a:gd name="T4" fmla="*/ 2507 w 2507"/>
                <a:gd name="T5" fmla="*/ 3543 h 4176"/>
                <a:gd name="T6" fmla="*/ 1476 w 2507"/>
                <a:gd name="T7" fmla="*/ 2179 h 4176"/>
                <a:gd name="T8" fmla="*/ 1466 w 2507"/>
                <a:gd name="T9" fmla="*/ 2298 h 4176"/>
                <a:gd name="T10" fmla="*/ 1623 w 2507"/>
                <a:gd name="T11" fmla="*/ 2479 h 4176"/>
                <a:gd name="T12" fmla="*/ 1758 w 2507"/>
                <a:gd name="T13" fmla="*/ 2675 h 4176"/>
                <a:gd name="T14" fmla="*/ 1864 w 2507"/>
                <a:gd name="T15" fmla="*/ 2886 h 4176"/>
                <a:gd name="T16" fmla="*/ 1940 w 2507"/>
                <a:gd name="T17" fmla="*/ 3115 h 4176"/>
                <a:gd name="T18" fmla="*/ 1978 w 2507"/>
                <a:gd name="T19" fmla="*/ 3364 h 4176"/>
                <a:gd name="T20" fmla="*/ 1994 w 2507"/>
                <a:gd name="T21" fmla="*/ 3557 h 4176"/>
                <a:gd name="T22" fmla="*/ 1978 w 2507"/>
                <a:gd name="T23" fmla="*/ 3587 h 4176"/>
                <a:gd name="T24" fmla="*/ 1943 w 2507"/>
                <a:gd name="T25" fmla="*/ 3816 h 4176"/>
                <a:gd name="T26" fmla="*/ 1870 w 2507"/>
                <a:gd name="T27" fmla="*/ 4033 h 4176"/>
                <a:gd name="T28" fmla="*/ 1853 w 2507"/>
                <a:gd name="T29" fmla="*/ 4174 h 4176"/>
                <a:gd name="T30" fmla="*/ 1994 w 2507"/>
                <a:gd name="T31" fmla="*/ 4169 h 4176"/>
                <a:gd name="T32" fmla="*/ 2124 w 2507"/>
                <a:gd name="T33" fmla="*/ 4128 h 4176"/>
                <a:gd name="T34" fmla="*/ 2244 w 2507"/>
                <a:gd name="T35" fmla="*/ 4047 h 4176"/>
                <a:gd name="T36" fmla="*/ 2347 w 2507"/>
                <a:gd name="T37" fmla="*/ 3933 h 4176"/>
                <a:gd name="T38" fmla="*/ 2425 w 2507"/>
                <a:gd name="T39" fmla="*/ 3797 h 4176"/>
                <a:gd name="T40" fmla="*/ 2465 w 2507"/>
                <a:gd name="T41" fmla="*/ 3714 h 4176"/>
                <a:gd name="T42" fmla="*/ 2493 w 2507"/>
                <a:gd name="T43" fmla="*/ 3562 h 4176"/>
                <a:gd name="T44" fmla="*/ 2482 w 2507"/>
                <a:gd name="T45" fmla="*/ 3413 h 4176"/>
                <a:gd name="T46" fmla="*/ 2439 w 2507"/>
                <a:gd name="T47" fmla="*/ 3270 h 4176"/>
                <a:gd name="T48" fmla="*/ 2366 w 2507"/>
                <a:gd name="T49" fmla="*/ 3134 h 4176"/>
                <a:gd name="T50" fmla="*/ 2270 w 2507"/>
                <a:gd name="T51" fmla="*/ 3013 h 4176"/>
                <a:gd name="T52" fmla="*/ 2159 w 2507"/>
                <a:gd name="T53" fmla="*/ 2905 h 4176"/>
                <a:gd name="T54" fmla="*/ 2002 w 2507"/>
                <a:gd name="T55" fmla="*/ 2772 h 4176"/>
                <a:gd name="T56" fmla="*/ 1853 w 2507"/>
                <a:gd name="T57" fmla="*/ 2601 h 4176"/>
                <a:gd name="T58" fmla="*/ 1647 w 2507"/>
                <a:gd name="T59" fmla="*/ 2306 h 4176"/>
                <a:gd name="T60" fmla="*/ 1179 w 2507"/>
                <a:gd name="T61" fmla="*/ 1557 h 4176"/>
                <a:gd name="T62" fmla="*/ 1070 w 2507"/>
                <a:gd name="T63" fmla="*/ 1572 h 4176"/>
                <a:gd name="T64" fmla="*/ 932 w 2507"/>
                <a:gd name="T65" fmla="*/ 1578 h 4176"/>
                <a:gd name="T66" fmla="*/ 826 w 2507"/>
                <a:gd name="T67" fmla="*/ 1562 h 4176"/>
                <a:gd name="T68" fmla="*/ 747 w 2507"/>
                <a:gd name="T69" fmla="*/ 1667 h 4176"/>
                <a:gd name="T70" fmla="*/ 978 w 2507"/>
                <a:gd name="T71" fmla="*/ 1884 h 4176"/>
                <a:gd name="T72" fmla="*/ 1229 w 2507"/>
                <a:gd name="T73" fmla="*/ 2079 h 4176"/>
                <a:gd name="T74" fmla="*/ 1344 w 2507"/>
                <a:gd name="T75" fmla="*/ 1932 h 4176"/>
                <a:gd name="T76" fmla="*/ 1393 w 2507"/>
                <a:gd name="T77" fmla="*/ 1838 h 4176"/>
                <a:gd name="T78" fmla="*/ 1314 w 2507"/>
                <a:gd name="T79" fmla="*/ 1684 h 4176"/>
                <a:gd name="T80" fmla="*/ 1259 w 2507"/>
                <a:gd name="T81" fmla="*/ 1605 h 4176"/>
                <a:gd name="T82" fmla="*/ 1200 w 2507"/>
                <a:gd name="T83" fmla="*/ 1562 h 4176"/>
                <a:gd name="T84" fmla="*/ 331 w 2507"/>
                <a:gd name="T85" fmla="*/ 885 h 4176"/>
                <a:gd name="T86" fmla="*/ 181 w 2507"/>
                <a:gd name="T87" fmla="*/ 1099 h 4176"/>
                <a:gd name="T88" fmla="*/ 197 w 2507"/>
                <a:gd name="T89" fmla="*/ 1223 h 4176"/>
                <a:gd name="T90" fmla="*/ 227 w 2507"/>
                <a:gd name="T91" fmla="*/ 1320 h 4176"/>
                <a:gd name="T92" fmla="*/ 270 w 2507"/>
                <a:gd name="T93" fmla="*/ 1393 h 4176"/>
                <a:gd name="T94" fmla="*/ 331 w 2507"/>
                <a:gd name="T95" fmla="*/ 1456 h 4176"/>
                <a:gd name="T96" fmla="*/ 435 w 2507"/>
                <a:gd name="T97" fmla="*/ 1475 h 4176"/>
                <a:gd name="T98" fmla="*/ 520 w 2507"/>
                <a:gd name="T99" fmla="*/ 1362 h 4176"/>
                <a:gd name="T100" fmla="*/ 422 w 2507"/>
                <a:gd name="T101" fmla="*/ 1199 h 4176"/>
                <a:gd name="T102" fmla="*/ 331 w 2507"/>
                <a:gd name="T103" fmla="*/ 885 h 4176"/>
                <a:gd name="T104" fmla="*/ 0 w 2507"/>
                <a:gd name="T105" fmla="*/ 75 h 4176"/>
                <a:gd name="T106" fmla="*/ 32 w 2507"/>
                <a:gd name="T107" fmla="*/ 268 h 4176"/>
                <a:gd name="T108" fmla="*/ 110 w 2507"/>
                <a:gd name="T109" fmla="*/ 508 h 4176"/>
                <a:gd name="T110" fmla="*/ 165 w 2507"/>
                <a:gd name="T111" fmla="*/ 322 h 4176"/>
                <a:gd name="T112" fmla="*/ 86 w 2507"/>
                <a:gd name="T113" fmla="*/ 132 h 4176"/>
                <a:gd name="T114" fmla="*/ 29 w 2507"/>
                <a:gd name="T115" fmla="*/ 40 h 4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7" h="4176">
                  <a:moveTo>
                    <a:pt x="2507" y="3543"/>
                  </a:moveTo>
                  <a:lnTo>
                    <a:pt x="2498" y="3590"/>
                  </a:lnTo>
                  <a:lnTo>
                    <a:pt x="2490" y="3635"/>
                  </a:lnTo>
                  <a:lnTo>
                    <a:pt x="2477" y="3682"/>
                  </a:lnTo>
                  <a:lnTo>
                    <a:pt x="2463" y="3724"/>
                  </a:lnTo>
                  <a:lnTo>
                    <a:pt x="2479" y="3679"/>
                  </a:lnTo>
                  <a:lnTo>
                    <a:pt x="2493" y="3635"/>
                  </a:lnTo>
                  <a:lnTo>
                    <a:pt x="2500" y="3590"/>
                  </a:lnTo>
                  <a:lnTo>
                    <a:pt x="2507" y="3543"/>
                  </a:lnTo>
                  <a:close/>
                  <a:moveTo>
                    <a:pt x="1528" y="2111"/>
                  </a:moveTo>
                  <a:lnTo>
                    <a:pt x="1504" y="2146"/>
                  </a:lnTo>
                  <a:lnTo>
                    <a:pt x="1476" y="2179"/>
                  </a:lnTo>
                  <a:lnTo>
                    <a:pt x="1444" y="2211"/>
                  </a:lnTo>
                  <a:lnTo>
                    <a:pt x="1409" y="2241"/>
                  </a:lnTo>
                  <a:lnTo>
                    <a:pt x="1466" y="2298"/>
                  </a:lnTo>
                  <a:lnTo>
                    <a:pt x="1520" y="2357"/>
                  </a:lnTo>
                  <a:lnTo>
                    <a:pt x="1574" y="2417"/>
                  </a:lnTo>
                  <a:lnTo>
                    <a:pt x="1623" y="2479"/>
                  </a:lnTo>
                  <a:lnTo>
                    <a:pt x="1671" y="2541"/>
                  </a:lnTo>
                  <a:lnTo>
                    <a:pt x="1715" y="2607"/>
                  </a:lnTo>
                  <a:lnTo>
                    <a:pt x="1758" y="2675"/>
                  </a:lnTo>
                  <a:lnTo>
                    <a:pt x="1796" y="2741"/>
                  </a:lnTo>
                  <a:lnTo>
                    <a:pt x="1831" y="2812"/>
                  </a:lnTo>
                  <a:lnTo>
                    <a:pt x="1864" y="2886"/>
                  </a:lnTo>
                  <a:lnTo>
                    <a:pt x="1894" y="2962"/>
                  </a:lnTo>
                  <a:lnTo>
                    <a:pt x="1918" y="3037"/>
                  </a:lnTo>
                  <a:lnTo>
                    <a:pt x="1940" y="3115"/>
                  </a:lnTo>
                  <a:lnTo>
                    <a:pt x="1957" y="3197"/>
                  </a:lnTo>
                  <a:lnTo>
                    <a:pt x="1969" y="3278"/>
                  </a:lnTo>
                  <a:lnTo>
                    <a:pt x="1978" y="3364"/>
                  </a:lnTo>
                  <a:lnTo>
                    <a:pt x="1983" y="3462"/>
                  </a:lnTo>
                  <a:lnTo>
                    <a:pt x="1981" y="3557"/>
                  </a:lnTo>
                  <a:lnTo>
                    <a:pt x="1994" y="3557"/>
                  </a:lnTo>
                  <a:lnTo>
                    <a:pt x="1988" y="3562"/>
                  </a:lnTo>
                  <a:lnTo>
                    <a:pt x="1986" y="3573"/>
                  </a:lnTo>
                  <a:lnTo>
                    <a:pt x="1978" y="3587"/>
                  </a:lnTo>
                  <a:lnTo>
                    <a:pt x="1969" y="3665"/>
                  </a:lnTo>
                  <a:lnTo>
                    <a:pt x="1959" y="3741"/>
                  </a:lnTo>
                  <a:lnTo>
                    <a:pt x="1943" y="3816"/>
                  </a:lnTo>
                  <a:lnTo>
                    <a:pt x="1921" y="3889"/>
                  </a:lnTo>
                  <a:lnTo>
                    <a:pt x="1896" y="3962"/>
                  </a:lnTo>
                  <a:lnTo>
                    <a:pt x="1870" y="4033"/>
                  </a:lnTo>
                  <a:lnTo>
                    <a:pt x="1837" y="4101"/>
                  </a:lnTo>
                  <a:lnTo>
                    <a:pt x="1802" y="4169"/>
                  </a:lnTo>
                  <a:lnTo>
                    <a:pt x="1853" y="4174"/>
                  </a:lnTo>
                  <a:lnTo>
                    <a:pt x="1905" y="4176"/>
                  </a:lnTo>
                  <a:lnTo>
                    <a:pt x="1950" y="4174"/>
                  </a:lnTo>
                  <a:lnTo>
                    <a:pt x="1994" y="4169"/>
                  </a:lnTo>
                  <a:lnTo>
                    <a:pt x="2037" y="4160"/>
                  </a:lnTo>
                  <a:lnTo>
                    <a:pt x="2081" y="4147"/>
                  </a:lnTo>
                  <a:lnTo>
                    <a:pt x="2124" y="4128"/>
                  </a:lnTo>
                  <a:lnTo>
                    <a:pt x="2164" y="4106"/>
                  </a:lnTo>
                  <a:lnTo>
                    <a:pt x="2202" y="4079"/>
                  </a:lnTo>
                  <a:lnTo>
                    <a:pt x="2244" y="4047"/>
                  </a:lnTo>
                  <a:lnTo>
                    <a:pt x="2279" y="4011"/>
                  </a:lnTo>
                  <a:lnTo>
                    <a:pt x="2312" y="3974"/>
                  </a:lnTo>
                  <a:lnTo>
                    <a:pt x="2347" y="3933"/>
                  </a:lnTo>
                  <a:lnTo>
                    <a:pt x="2376" y="3889"/>
                  </a:lnTo>
                  <a:lnTo>
                    <a:pt x="2406" y="3835"/>
                  </a:lnTo>
                  <a:lnTo>
                    <a:pt x="2425" y="3797"/>
                  </a:lnTo>
                  <a:lnTo>
                    <a:pt x="2430" y="3785"/>
                  </a:lnTo>
                  <a:lnTo>
                    <a:pt x="2458" y="3736"/>
                  </a:lnTo>
                  <a:lnTo>
                    <a:pt x="2465" y="3714"/>
                  </a:lnTo>
                  <a:lnTo>
                    <a:pt x="2479" y="3665"/>
                  </a:lnTo>
                  <a:lnTo>
                    <a:pt x="2490" y="3614"/>
                  </a:lnTo>
                  <a:lnTo>
                    <a:pt x="2493" y="3562"/>
                  </a:lnTo>
                  <a:lnTo>
                    <a:pt x="2495" y="3513"/>
                  </a:lnTo>
                  <a:lnTo>
                    <a:pt x="2490" y="3462"/>
                  </a:lnTo>
                  <a:lnTo>
                    <a:pt x="2482" y="3413"/>
                  </a:lnTo>
                  <a:lnTo>
                    <a:pt x="2471" y="3364"/>
                  </a:lnTo>
                  <a:lnTo>
                    <a:pt x="2455" y="3315"/>
                  </a:lnTo>
                  <a:lnTo>
                    <a:pt x="2439" y="3270"/>
                  </a:lnTo>
                  <a:lnTo>
                    <a:pt x="2417" y="3221"/>
                  </a:lnTo>
                  <a:lnTo>
                    <a:pt x="2392" y="3178"/>
                  </a:lnTo>
                  <a:lnTo>
                    <a:pt x="2366" y="3134"/>
                  </a:lnTo>
                  <a:lnTo>
                    <a:pt x="2336" y="3091"/>
                  </a:lnTo>
                  <a:lnTo>
                    <a:pt x="2303" y="3051"/>
                  </a:lnTo>
                  <a:lnTo>
                    <a:pt x="2270" y="3013"/>
                  </a:lnTo>
                  <a:lnTo>
                    <a:pt x="2235" y="2974"/>
                  </a:lnTo>
                  <a:lnTo>
                    <a:pt x="2197" y="2940"/>
                  </a:lnTo>
                  <a:lnTo>
                    <a:pt x="2159" y="2905"/>
                  </a:lnTo>
                  <a:lnTo>
                    <a:pt x="2078" y="2839"/>
                  </a:lnTo>
                  <a:lnTo>
                    <a:pt x="2040" y="2807"/>
                  </a:lnTo>
                  <a:lnTo>
                    <a:pt x="2002" y="2772"/>
                  </a:lnTo>
                  <a:lnTo>
                    <a:pt x="1964" y="2734"/>
                  </a:lnTo>
                  <a:lnTo>
                    <a:pt x="1929" y="2696"/>
                  </a:lnTo>
                  <a:lnTo>
                    <a:pt x="1853" y="2601"/>
                  </a:lnTo>
                  <a:lnTo>
                    <a:pt x="1780" y="2506"/>
                  </a:lnTo>
                  <a:lnTo>
                    <a:pt x="1712" y="2406"/>
                  </a:lnTo>
                  <a:lnTo>
                    <a:pt x="1647" y="2306"/>
                  </a:lnTo>
                  <a:lnTo>
                    <a:pt x="1584" y="2209"/>
                  </a:lnTo>
                  <a:lnTo>
                    <a:pt x="1528" y="2111"/>
                  </a:lnTo>
                  <a:close/>
                  <a:moveTo>
                    <a:pt x="1179" y="1557"/>
                  </a:moveTo>
                  <a:lnTo>
                    <a:pt x="1168" y="1559"/>
                  </a:lnTo>
                  <a:lnTo>
                    <a:pt x="1119" y="1567"/>
                  </a:lnTo>
                  <a:lnTo>
                    <a:pt x="1070" y="1572"/>
                  </a:lnTo>
                  <a:lnTo>
                    <a:pt x="1018" y="1578"/>
                  </a:lnTo>
                  <a:lnTo>
                    <a:pt x="970" y="1578"/>
                  </a:lnTo>
                  <a:lnTo>
                    <a:pt x="932" y="1578"/>
                  </a:lnTo>
                  <a:lnTo>
                    <a:pt x="897" y="1576"/>
                  </a:lnTo>
                  <a:lnTo>
                    <a:pt x="862" y="1569"/>
                  </a:lnTo>
                  <a:lnTo>
                    <a:pt x="826" y="1562"/>
                  </a:lnTo>
                  <a:lnTo>
                    <a:pt x="801" y="1594"/>
                  </a:lnTo>
                  <a:lnTo>
                    <a:pt x="777" y="1630"/>
                  </a:lnTo>
                  <a:lnTo>
                    <a:pt x="747" y="1667"/>
                  </a:lnTo>
                  <a:lnTo>
                    <a:pt x="715" y="1703"/>
                  </a:lnTo>
                  <a:lnTo>
                    <a:pt x="845" y="1792"/>
                  </a:lnTo>
                  <a:lnTo>
                    <a:pt x="978" y="1884"/>
                  </a:lnTo>
                  <a:lnTo>
                    <a:pt x="1105" y="1978"/>
                  </a:lnTo>
                  <a:lnTo>
                    <a:pt x="1168" y="2027"/>
                  </a:lnTo>
                  <a:lnTo>
                    <a:pt x="1229" y="2079"/>
                  </a:lnTo>
                  <a:lnTo>
                    <a:pt x="1278" y="2021"/>
                  </a:lnTo>
                  <a:lnTo>
                    <a:pt x="1325" y="1965"/>
                  </a:lnTo>
                  <a:lnTo>
                    <a:pt x="1344" y="1932"/>
                  </a:lnTo>
                  <a:lnTo>
                    <a:pt x="1363" y="1903"/>
                  </a:lnTo>
                  <a:lnTo>
                    <a:pt x="1379" y="1870"/>
                  </a:lnTo>
                  <a:lnTo>
                    <a:pt x="1393" y="1838"/>
                  </a:lnTo>
                  <a:lnTo>
                    <a:pt x="1358" y="1759"/>
                  </a:lnTo>
                  <a:lnTo>
                    <a:pt x="1339" y="1722"/>
                  </a:lnTo>
                  <a:lnTo>
                    <a:pt x="1314" y="1684"/>
                  </a:lnTo>
                  <a:lnTo>
                    <a:pt x="1292" y="1649"/>
                  </a:lnTo>
                  <a:lnTo>
                    <a:pt x="1276" y="1626"/>
                  </a:lnTo>
                  <a:lnTo>
                    <a:pt x="1259" y="1605"/>
                  </a:lnTo>
                  <a:lnTo>
                    <a:pt x="1241" y="1586"/>
                  </a:lnTo>
                  <a:lnTo>
                    <a:pt x="1222" y="1572"/>
                  </a:lnTo>
                  <a:lnTo>
                    <a:pt x="1200" y="1562"/>
                  </a:lnTo>
                  <a:lnTo>
                    <a:pt x="1189" y="1559"/>
                  </a:lnTo>
                  <a:lnTo>
                    <a:pt x="1179" y="1557"/>
                  </a:lnTo>
                  <a:close/>
                  <a:moveTo>
                    <a:pt x="331" y="885"/>
                  </a:moveTo>
                  <a:lnTo>
                    <a:pt x="259" y="964"/>
                  </a:lnTo>
                  <a:lnTo>
                    <a:pt x="178" y="1050"/>
                  </a:lnTo>
                  <a:lnTo>
                    <a:pt x="181" y="1099"/>
                  </a:lnTo>
                  <a:lnTo>
                    <a:pt x="183" y="1145"/>
                  </a:lnTo>
                  <a:lnTo>
                    <a:pt x="190" y="1185"/>
                  </a:lnTo>
                  <a:lnTo>
                    <a:pt x="197" y="1223"/>
                  </a:lnTo>
                  <a:lnTo>
                    <a:pt x="205" y="1258"/>
                  </a:lnTo>
                  <a:lnTo>
                    <a:pt x="214" y="1291"/>
                  </a:lnTo>
                  <a:lnTo>
                    <a:pt x="227" y="1320"/>
                  </a:lnTo>
                  <a:lnTo>
                    <a:pt x="238" y="1348"/>
                  </a:lnTo>
                  <a:lnTo>
                    <a:pt x="254" y="1372"/>
                  </a:lnTo>
                  <a:lnTo>
                    <a:pt x="270" y="1393"/>
                  </a:lnTo>
                  <a:lnTo>
                    <a:pt x="289" y="1416"/>
                  </a:lnTo>
                  <a:lnTo>
                    <a:pt x="308" y="1437"/>
                  </a:lnTo>
                  <a:lnTo>
                    <a:pt x="331" y="1456"/>
                  </a:lnTo>
                  <a:lnTo>
                    <a:pt x="352" y="1475"/>
                  </a:lnTo>
                  <a:lnTo>
                    <a:pt x="404" y="1510"/>
                  </a:lnTo>
                  <a:lnTo>
                    <a:pt x="435" y="1475"/>
                  </a:lnTo>
                  <a:lnTo>
                    <a:pt x="468" y="1437"/>
                  </a:lnTo>
                  <a:lnTo>
                    <a:pt x="495" y="1399"/>
                  </a:lnTo>
                  <a:lnTo>
                    <a:pt x="520" y="1362"/>
                  </a:lnTo>
                  <a:lnTo>
                    <a:pt x="482" y="1310"/>
                  </a:lnTo>
                  <a:lnTo>
                    <a:pt x="449" y="1256"/>
                  </a:lnTo>
                  <a:lnTo>
                    <a:pt x="422" y="1199"/>
                  </a:lnTo>
                  <a:lnTo>
                    <a:pt x="400" y="1139"/>
                  </a:lnTo>
                  <a:lnTo>
                    <a:pt x="362" y="1012"/>
                  </a:lnTo>
                  <a:lnTo>
                    <a:pt x="331" y="885"/>
                  </a:lnTo>
                  <a:close/>
                  <a:moveTo>
                    <a:pt x="13" y="0"/>
                  </a:moveTo>
                  <a:lnTo>
                    <a:pt x="0" y="7"/>
                  </a:lnTo>
                  <a:lnTo>
                    <a:pt x="0" y="75"/>
                  </a:lnTo>
                  <a:lnTo>
                    <a:pt x="7" y="140"/>
                  </a:lnTo>
                  <a:lnTo>
                    <a:pt x="19" y="205"/>
                  </a:lnTo>
                  <a:lnTo>
                    <a:pt x="32" y="268"/>
                  </a:lnTo>
                  <a:lnTo>
                    <a:pt x="51" y="327"/>
                  </a:lnTo>
                  <a:lnTo>
                    <a:pt x="70" y="390"/>
                  </a:lnTo>
                  <a:lnTo>
                    <a:pt x="110" y="508"/>
                  </a:lnTo>
                  <a:lnTo>
                    <a:pt x="153" y="444"/>
                  </a:lnTo>
                  <a:lnTo>
                    <a:pt x="186" y="378"/>
                  </a:lnTo>
                  <a:lnTo>
                    <a:pt x="165" y="322"/>
                  </a:lnTo>
                  <a:lnTo>
                    <a:pt x="143" y="268"/>
                  </a:lnTo>
                  <a:lnTo>
                    <a:pt x="116" y="202"/>
                  </a:lnTo>
                  <a:lnTo>
                    <a:pt x="86" y="132"/>
                  </a:lnTo>
                  <a:lnTo>
                    <a:pt x="70" y="99"/>
                  </a:lnTo>
                  <a:lnTo>
                    <a:pt x="51" y="67"/>
                  </a:lnTo>
                  <a:lnTo>
                    <a:pt x="29" y="40"/>
                  </a:lnTo>
                  <a:lnTo>
                    <a:pt x="5" y="13"/>
                  </a:lnTo>
                  <a:lnTo>
                    <a:pt x="13"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848"/>
            <p:cNvSpPr>
              <a:spLocks noEditPoints="1"/>
            </p:cNvSpPr>
            <p:nvPr/>
          </p:nvSpPr>
          <p:spPr bwMode="auto">
            <a:xfrm>
              <a:off x="5000625" y="3279776"/>
              <a:ext cx="247650" cy="415925"/>
            </a:xfrm>
            <a:custGeom>
              <a:avLst/>
              <a:gdLst>
                <a:gd name="T0" fmla="*/ 2307 w 2502"/>
                <a:gd name="T1" fmla="*/ 3974 h 4195"/>
                <a:gd name="T2" fmla="*/ 2197 w 2502"/>
                <a:gd name="T3" fmla="*/ 4079 h 4195"/>
                <a:gd name="T4" fmla="*/ 2076 w 2502"/>
                <a:gd name="T5" fmla="*/ 4147 h 4195"/>
                <a:gd name="T6" fmla="*/ 1945 w 2502"/>
                <a:gd name="T7" fmla="*/ 4174 h 4195"/>
                <a:gd name="T8" fmla="*/ 1797 w 2502"/>
                <a:gd name="T9" fmla="*/ 4169 h 4195"/>
                <a:gd name="T10" fmla="*/ 1886 w 2502"/>
                <a:gd name="T11" fmla="*/ 4195 h 4195"/>
                <a:gd name="T12" fmla="*/ 2019 w 2502"/>
                <a:gd name="T13" fmla="*/ 4176 h 4195"/>
                <a:gd name="T14" fmla="*/ 2133 w 2502"/>
                <a:gd name="T15" fmla="*/ 4131 h 4195"/>
                <a:gd name="T16" fmla="*/ 2225 w 2502"/>
                <a:gd name="T17" fmla="*/ 4063 h 4195"/>
                <a:gd name="T18" fmla="*/ 2300 w 2502"/>
                <a:gd name="T19" fmla="*/ 3987 h 4195"/>
                <a:gd name="T20" fmla="*/ 1531 w 2502"/>
                <a:gd name="T21" fmla="*/ 2098 h 4195"/>
                <a:gd name="T22" fmla="*/ 1642 w 2502"/>
                <a:gd name="T23" fmla="*/ 2306 h 4195"/>
                <a:gd name="T24" fmla="*/ 1848 w 2502"/>
                <a:gd name="T25" fmla="*/ 2601 h 4195"/>
                <a:gd name="T26" fmla="*/ 1997 w 2502"/>
                <a:gd name="T27" fmla="*/ 2772 h 4195"/>
                <a:gd name="T28" fmla="*/ 2154 w 2502"/>
                <a:gd name="T29" fmla="*/ 2905 h 4195"/>
                <a:gd name="T30" fmla="*/ 2265 w 2502"/>
                <a:gd name="T31" fmla="*/ 3013 h 4195"/>
                <a:gd name="T32" fmla="*/ 2361 w 2502"/>
                <a:gd name="T33" fmla="*/ 3134 h 4195"/>
                <a:gd name="T34" fmla="*/ 2434 w 2502"/>
                <a:gd name="T35" fmla="*/ 3270 h 4195"/>
                <a:gd name="T36" fmla="*/ 2477 w 2502"/>
                <a:gd name="T37" fmla="*/ 3413 h 4195"/>
                <a:gd name="T38" fmla="*/ 2488 w 2502"/>
                <a:gd name="T39" fmla="*/ 3562 h 4195"/>
                <a:gd name="T40" fmla="*/ 2460 w 2502"/>
                <a:gd name="T41" fmla="*/ 3714 h 4195"/>
                <a:gd name="T42" fmla="*/ 2472 w 2502"/>
                <a:gd name="T43" fmla="*/ 3682 h 4195"/>
                <a:gd name="T44" fmla="*/ 2502 w 2502"/>
                <a:gd name="T45" fmla="*/ 3543 h 4195"/>
                <a:gd name="T46" fmla="*/ 2493 w 2502"/>
                <a:gd name="T47" fmla="*/ 3427 h 4195"/>
                <a:gd name="T48" fmla="*/ 2444 w 2502"/>
                <a:gd name="T49" fmla="*/ 3267 h 4195"/>
                <a:gd name="T50" fmla="*/ 2371 w 2502"/>
                <a:gd name="T51" fmla="*/ 3129 h 4195"/>
                <a:gd name="T52" fmla="*/ 2276 w 2502"/>
                <a:gd name="T53" fmla="*/ 3002 h 4195"/>
                <a:gd name="T54" fmla="*/ 2178 w 2502"/>
                <a:gd name="T55" fmla="*/ 2920 h 4195"/>
                <a:gd name="T56" fmla="*/ 2027 w 2502"/>
                <a:gd name="T57" fmla="*/ 2785 h 4195"/>
                <a:gd name="T58" fmla="*/ 1878 w 2502"/>
                <a:gd name="T59" fmla="*/ 2618 h 4195"/>
                <a:gd name="T60" fmla="*/ 1743 w 2502"/>
                <a:gd name="T61" fmla="*/ 2433 h 4195"/>
                <a:gd name="T62" fmla="*/ 1531 w 2502"/>
                <a:gd name="T63" fmla="*/ 2098 h 4195"/>
                <a:gd name="T64" fmla="*/ 1119 w 2502"/>
                <a:gd name="T65" fmla="*/ 1553 h 4195"/>
                <a:gd name="T66" fmla="*/ 984 w 2502"/>
                <a:gd name="T67" fmla="*/ 1564 h 4195"/>
                <a:gd name="T68" fmla="*/ 864 w 2502"/>
                <a:gd name="T69" fmla="*/ 1557 h 4195"/>
                <a:gd name="T70" fmla="*/ 857 w 2502"/>
                <a:gd name="T71" fmla="*/ 1569 h 4195"/>
                <a:gd name="T72" fmla="*/ 965 w 2502"/>
                <a:gd name="T73" fmla="*/ 1578 h 4195"/>
                <a:gd name="T74" fmla="*/ 1114 w 2502"/>
                <a:gd name="T75" fmla="*/ 1567 h 4195"/>
                <a:gd name="T76" fmla="*/ 1184 w 2502"/>
                <a:gd name="T77" fmla="*/ 1559 h 4195"/>
                <a:gd name="T78" fmla="*/ 1236 w 2502"/>
                <a:gd name="T79" fmla="*/ 1586 h 4195"/>
                <a:gd name="T80" fmla="*/ 1287 w 2502"/>
                <a:gd name="T81" fmla="*/ 1649 h 4195"/>
                <a:gd name="T82" fmla="*/ 1353 w 2502"/>
                <a:gd name="T83" fmla="*/ 1759 h 4195"/>
                <a:gd name="T84" fmla="*/ 1395 w 2502"/>
                <a:gd name="T85" fmla="*/ 1821 h 4195"/>
                <a:gd name="T86" fmla="*/ 1336 w 2502"/>
                <a:gd name="T87" fmla="*/ 1699 h 4195"/>
                <a:gd name="T88" fmla="*/ 1254 w 2502"/>
                <a:gd name="T89" fmla="*/ 1586 h 4195"/>
                <a:gd name="T90" fmla="*/ 1189 w 2502"/>
                <a:gd name="T91" fmla="*/ 1545 h 4195"/>
                <a:gd name="T92" fmla="*/ 326 w 2502"/>
                <a:gd name="T93" fmla="*/ 885 h 4195"/>
                <a:gd name="T94" fmla="*/ 417 w 2502"/>
                <a:gd name="T95" fmla="*/ 1199 h 4195"/>
                <a:gd name="T96" fmla="*/ 515 w 2502"/>
                <a:gd name="T97" fmla="*/ 1362 h 4195"/>
                <a:gd name="T98" fmla="*/ 460 w 2502"/>
                <a:gd name="T99" fmla="*/ 1258 h 4195"/>
                <a:gd name="T100" fmla="*/ 409 w 2502"/>
                <a:gd name="T101" fmla="*/ 1148 h 4195"/>
                <a:gd name="T102" fmla="*/ 366 w 2502"/>
                <a:gd name="T103" fmla="*/ 979 h 4195"/>
                <a:gd name="T104" fmla="*/ 0 w 2502"/>
                <a:gd name="T105" fmla="*/ 13 h 4195"/>
                <a:gd name="T106" fmla="*/ 65 w 2502"/>
                <a:gd name="T107" fmla="*/ 99 h 4195"/>
                <a:gd name="T108" fmla="*/ 138 w 2502"/>
                <a:gd name="T109" fmla="*/ 268 h 4195"/>
                <a:gd name="T110" fmla="*/ 187 w 2502"/>
                <a:gd name="T111" fmla="*/ 367 h 4195"/>
                <a:gd name="T112" fmla="*/ 117 w 2502"/>
                <a:gd name="T113" fmla="*/ 183 h 4195"/>
                <a:gd name="T114" fmla="*/ 38 w 2502"/>
                <a:gd name="T115" fmla="*/ 37 h 4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2" h="4195">
                  <a:moveTo>
                    <a:pt x="2371" y="3889"/>
                  </a:moveTo>
                  <a:lnTo>
                    <a:pt x="2342" y="3933"/>
                  </a:lnTo>
                  <a:lnTo>
                    <a:pt x="2307" y="3974"/>
                  </a:lnTo>
                  <a:lnTo>
                    <a:pt x="2274" y="4011"/>
                  </a:lnTo>
                  <a:lnTo>
                    <a:pt x="2239" y="4047"/>
                  </a:lnTo>
                  <a:lnTo>
                    <a:pt x="2197" y="4079"/>
                  </a:lnTo>
                  <a:lnTo>
                    <a:pt x="2159" y="4106"/>
                  </a:lnTo>
                  <a:lnTo>
                    <a:pt x="2119" y="4128"/>
                  </a:lnTo>
                  <a:lnTo>
                    <a:pt x="2076" y="4147"/>
                  </a:lnTo>
                  <a:lnTo>
                    <a:pt x="2032" y="4160"/>
                  </a:lnTo>
                  <a:lnTo>
                    <a:pt x="1989" y="4169"/>
                  </a:lnTo>
                  <a:lnTo>
                    <a:pt x="1945" y="4174"/>
                  </a:lnTo>
                  <a:lnTo>
                    <a:pt x="1900" y="4176"/>
                  </a:lnTo>
                  <a:lnTo>
                    <a:pt x="1848" y="4174"/>
                  </a:lnTo>
                  <a:lnTo>
                    <a:pt x="1797" y="4169"/>
                  </a:lnTo>
                  <a:lnTo>
                    <a:pt x="1802" y="4188"/>
                  </a:lnTo>
                  <a:lnTo>
                    <a:pt x="1846" y="4193"/>
                  </a:lnTo>
                  <a:lnTo>
                    <a:pt x="1886" y="4195"/>
                  </a:lnTo>
                  <a:lnTo>
                    <a:pt x="1932" y="4193"/>
                  </a:lnTo>
                  <a:lnTo>
                    <a:pt x="1978" y="4188"/>
                  </a:lnTo>
                  <a:lnTo>
                    <a:pt x="2019" y="4176"/>
                  </a:lnTo>
                  <a:lnTo>
                    <a:pt x="2060" y="4164"/>
                  </a:lnTo>
                  <a:lnTo>
                    <a:pt x="2098" y="4150"/>
                  </a:lnTo>
                  <a:lnTo>
                    <a:pt x="2133" y="4131"/>
                  </a:lnTo>
                  <a:lnTo>
                    <a:pt x="2166" y="4110"/>
                  </a:lnTo>
                  <a:lnTo>
                    <a:pt x="2197" y="4087"/>
                  </a:lnTo>
                  <a:lnTo>
                    <a:pt x="2225" y="4063"/>
                  </a:lnTo>
                  <a:lnTo>
                    <a:pt x="2252" y="4039"/>
                  </a:lnTo>
                  <a:lnTo>
                    <a:pt x="2276" y="4014"/>
                  </a:lnTo>
                  <a:lnTo>
                    <a:pt x="2300" y="3987"/>
                  </a:lnTo>
                  <a:lnTo>
                    <a:pt x="2338" y="3938"/>
                  </a:lnTo>
                  <a:lnTo>
                    <a:pt x="2371" y="3889"/>
                  </a:lnTo>
                  <a:close/>
                  <a:moveTo>
                    <a:pt x="1531" y="2098"/>
                  </a:moveTo>
                  <a:lnTo>
                    <a:pt x="1523" y="2111"/>
                  </a:lnTo>
                  <a:lnTo>
                    <a:pt x="1579" y="2209"/>
                  </a:lnTo>
                  <a:lnTo>
                    <a:pt x="1642" y="2306"/>
                  </a:lnTo>
                  <a:lnTo>
                    <a:pt x="1707" y="2406"/>
                  </a:lnTo>
                  <a:lnTo>
                    <a:pt x="1775" y="2506"/>
                  </a:lnTo>
                  <a:lnTo>
                    <a:pt x="1848" y="2601"/>
                  </a:lnTo>
                  <a:lnTo>
                    <a:pt x="1924" y="2696"/>
                  </a:lnTo>
                  <a:lnTo>
                    <a:pt x="1959" y="2734"/>
                  </a:lnTo>
                  <a:lnTo>
                    <a:pt x="1997" y="2772"/>
                  </a:lnTo>
                  <a:lnTo>
                    <a:pt x="2035" y="2807"/>
                  </a:lnTo>
                  <a:lnTo>
                    <a:pt x="2073" y="2839"/>
                  </a:lnTo>
                  <a:lnTo>
                    <a:pt x="2154" y="2905"/>
                  </a:lnTo>
                  <a:lnTo>
                    <a:pt x="2192" y="2940"/>
                  </a:lnTo>
                  <a:lnTo>
                    <a:pt x="2230" y="2974"/>
                  </a:lnTo>
                  <a:lnTo>
                    <a:pt x="2265" y="3013"/>
                  </a:lnTo>
                  <a:lnTo>
                    <a:pt x="2298" y="3051"/>
                  </a:lnTo>
                  <a:lnTo>
                    <a:pt x="2331" y="3091"/>
                  </a:lnTo>
                  <a:lnTo>
                    <a:pt x="2361" y="3134"/>
                  </a:lnTo>
                  <a:lnTo>
                    <a:pt x="2387" y="3178"/>
                  </a:lnTo>
                  <a:lnTo>
                    <a:pt x="2412" y="3221"/>
                  </a:lnTo>
                  <a:lnTo>
                    <a:pt x="2434" y="3270"/>
                  </a:lnTo>
                  <a:lnTo>
                    <a:pt x="2450" y="3315"/>
                  </a:lnTo>
                  <a:lnTo>
                    <a:pt x="2466" y="3364"/>
                  </a:lnTo>
                  <a:lnTo>
                    <a:pt x="2477" y="3413"/>
                  </a:lnTo>
                  <a:lnTo>
                    <a:pt x="2485" y="3462"/>
                  </a:lnTo>
                  <a:lnTo>
                    <a:pt x="2490" y="3513"/>
                  </a:lnTo>
                  <a:lnTo>
                    <a:pt x="2488" y="3562"/>
                  </a:lnTo>
                  <a:lnTo>
                    <a:pt x="2485" y="3614"/>
                  </a:lnTo>
                  <a:lnTo>
                    <a:pt x="2474" y="3665"/>
                  </a:lnTo>
                  <a:lnTo>
                    <a:pt x="2460" y="3714"/>
                  </a:lnTo>
                  <a:lnTo>
                    <a:pt x="2453" y="3736"/>
                  </a:lnTo>
                  <a:lnTo>
                    <a:pt x="2458" y="3724"/>
                  </a:lnTo>
                  <a:lnTo>
                    <a:pt x="2472" y="3682"/>
                  </a:lnTo>
                  <a:lnTo>
                    <a:pt x="2485" y="3635"/>
                  </a:lnTo>
                  <a:lnTo>
                    <a:pt x="2493" y="3590"/>
                  </a:lnTo>
                  <a:lnTo>
                    <a:pt x="2502" y="3543"/>
                  </a:lnTo>
                  <a:lnTo>
                    <a:pt x="2502" y="3513"/>
                  </a:lnTo>
                  <a:lnTo>
                    <a:pt x="2502" y="3484"/>
                  </a:lnTo>
                  <a:lnTo>
                    <a:pt x="2493" y="3427"/>
                  </a:lnTo>
                  <a:lnTo>
                    <a:pt x="2483" y="3373"/>
                  </a:lnTo>
                  <a:lnTo>
                    <a:pt x="2466" y="3319"/>
                  </a:lnTo>
                  <a:lnTo>
                    <a:pt x="2444" y="3267"/>
                  </a:lnTo>
                  <a:lnTo>
                    <a:pt x="2422" y="3218"/>
                  </a:lnTo>
                  <a:lnTo>
                    <a:pt x="2398" y="3172"/>
                  </a:lnTo>
                  <a:lnTo>
                    <a:pt x="2371" y="3129"/>
                  </a:lnTo>
                  <a:lnTo>
                    <a:pt x="2347" y="3091"/>
                  </a:lnTo>
                  <a:lnTo>
                    <a:pt x="2319" y="3056"/>
                  </a:lnTo>
                  <a:lnTo>
                    <a:pt x="2276" y="3002"/>
                  </a:lnTo>
                  <a:lnTo>
                    <a:pt x="2244" y="2967"/>
                  </a:lnTo>
                  <a:lnTo>
                    <a:pt x="2230" y="2953"/>
                  </a:lnTo>
                  <a:lnTo>
                    <a:pt x="2178" y="2920"/>
                  </a:lnTo>
                  <a:lnTo>
                    <a:pt x="2128" y="2880"/>
                  </a:lnTo>
                  <a:lnTo>
                    <a:pt x="2079" y="2834"/>
                  </a:lnTo>
                  <a:lnTo>
                    <a:pt x="2027" y="2785"/>
                  </a:lnTo>
                  <a:lnTo>
                    <a:pt x="1976" y="2731"/>
                  </a:lnTo>
                  <a:lnTo>
                    <a:pt x="1927" y="2677"/>
                  </a:lnTo>
                  <a:lnTo>
                    <a:pt x="1878" y="2618"/>
                  </a:lnTo>
                  <a:lnTo>
                    <a:pt x="1832" y="2558"/>
                  </a:lnTo>
                  <a:lnTo>
                    <a:pt x="1786" y="2496"/>
                  </a:lnTo>
                  <a:lnTo>
                    <a:pt x="1743" y="2433"/>
                  </a:lnTo>
                  <a:lnTo>
                    <a:pt x="1661" y="2312"/>
                  </a:lnTo>
                  <a:lnTo>
                    <a:pt x="1590" y="2198"/>
                  </a:lnTo>
                  <a:lnTo>
                    <a:pt x="1531" y="2098"/>
                  </a:lnTo>
                  <a:close/>
                  <a:moveTo>
                    <a:pt x="1176" y="1543"/>
                  </a:moveTo>
                  <a:lnTo>
                    <a:pt x="1168" y="1545"/>
                  </a:lnTo>
                  <a:lnTo>
                    <a:pt x="1119" y="1553"/>
                  </a:lnTo>
                  <a:lnTo>
                    <a:pt x="1073" y="1562"/>
                  </a:lnTo>
                  <a:lnTo>
                    <a:pt x="1027" y="1564"/>
                  </a:lnTo>
                  <a:lnTo>
                    <a:pt x="984" y="1564"/>
                  </a:lnTo>
                  <a:lnTo>
                    <a:pt x="942" y="1564"/>
                  </a:lnTo>
                  <a:lnTo>
                    <a:pt x="902" y="1562"/>
                  </a:lnTo>
                  <a:lnTo>
                    <a:pt x="864" y="1557"/>
                  </a:lnTo>
                  <a:lnTo>
                    <a:pt x="829" y="1548"/>
                  </a:lnTo>
                  <a:lnTo>
                    <a:pt x="821" y="1562"/>
                  </a:lnTo>
                  <a:lnTo>
                    <a:pt x="857" y="1569"/>
                  </a:lnTo>
                  <a:lnTo>
                    <a:pt x="892" y="1576"/>
                  </a:lnTo>
                  <a:lnTo>
                    <a:pt x="927" y="1578"/>
                  </a:lnTo>
                  <a:lnTo>
                    <a:pt x="965" y="1578"/>
                  </a:lnTo>
                  <a:lnTo>
                    <a:pt x="1013" y="1578"/>
                  </a:lnTo>
                  <a:lnTo>
                    <a:pt x="1065" y="1572"/>
                  </a:lnTo>
                  <a:lnTo>
                    <a:pt x="1114" y="1567"/>
                  </a:lnTo>
                  <a:lnTo>
                    <a:pt x="1163" y="1559"/>
                  </a:lnTo>
                  <a:lnTo>
                    <a:pt x="1174" y="1557"/>
                  </a:lnTo>
                  <a:lnTo>
                    <a:pt x="1184" y="1559"/>
                  </a:lnTo>
                  <a:lnTo>
                    <a:pt x="1195" y="1562"/>
                  </a:lnTo>
                  <a:lnTo>
                    <a:pt x="1217" y="1572"/>
                  </a:lnTo>
                  <a:lnTo>
                    <a:pt x="1236" y="1586"/>
                  </a:lnTo>
                  <a:lnTo>
                    <a:pt x="1254" y="1605"/>
                  </a:lnTo>
                  <a:lnTo>
                    <a:pt x="1271" y="1626"/>
                  </a:lnTo>
                  <a:lnTo>
                    <a:pt x="1287" y="1649"/>
                  </a:lnTo>
                  <a:lnTo>
                    <a:pt x="1309" y="1684"/>
                  </a:lnTo>
                  <a:lnTo>
                    <a:pt x="1334" y="1722"/>
                  </a:lnTo>
                  <a:lnTo>
                    <a:pt x="1353" y="1759"/>
                  </a:lnTo>
                  <a:lnTo>
                    <a:pt x="1388" y="1838"/>
                  </a:lnTo>
                  <a:lnTo>
                    <a:pt x="1393" y="1821"/>
                  </a:lnTo>
                  <a:lnTo>
                    <a:pt x="1395" y="1821"/>
                  </a:lnTo>
                  <a:lnTo>
                    <a:pt x="1377" y="1776"/>
                  </a:lnTo>
                  <a:lnTo>
                    <a:pt x="1355" y="1734"/>
                  </a:lnTo>
                  <a:lnTo>
                    <a:pt x="1336" y="1699"/>
                  </a:lnTo>
                  <a:lnTo>
                    <a:pt x="1320" y="1670"/>
                  </a:lnTo>
                  <a:lnTo>
                    <a:pt x="1285" y="1621"/>
                  </a:lnTo>
                  <a:lnTo>
                    <a:pt x="1254" y="1586"/>
                  </a:lnTo>
                  <a:lnTo>
                    <a:pt x="1228" y="1564"/>
                  </a:lnTo>
                  <a:lnTo>
                    <a:pt x="1205" y="1550"/>
                  </a:lnTo>
                  <a:lnTo>
                    <a:pt x="1189" y="1545"/>
                  </a:lnTo>
                  <a:lnTo>
                    <a:pt x="1176" y="1543"/>
                  </a:lnTo>
                  <a:close/>
                  <a:moveTo>
                    <a:pt x="338" y="866"/>
                  </a:moveTo>
                  <a:lnTo>
                    <a:pt x="326" y="885"/>
                  </a:lnTo>
                  <a:lnTo>
                    <a:pt x="357" y="1012"/>
                  </a:lnTo>
                  <a:lnTo>
                    <a:pt x="395" y="1139"/>
                  </a:lnTo>
                  <a:lnTo>
                    <a:pt x="417" y="1199"/>
                  </a:lnTo>
                  <a:lnTo>
                    <a:pt x="444" y="1256"/>
                  </a:lnTo>
                  <a:lnTo>
                    <a:pt x="477" y="1310"/>
                  </a:lnTo>
                  <a:lnTo>
                    <a:pt x="515" y="1362"/>
                  </a:lnTo>
                  <a:lnTo>
                    <a:pt x="521" y="1348"/>
                  </a:lnTo>
                  <a:lnTo>
                    <a:pt x="488" y="1301"/>
                  </a:lnTo>
                  <a:lnTo>
                    <a:pt x="460" y="1258"/>
                  </a:lnTo>
                  <a:lnTo>
                    <a:pt x="439" y="1218"/>
                  </a:lnTo>
                  <a:lnTo>
                    <a:pt x="423" y="1180"/>
                  </a:lnTo>
                  <a:lnTo>
                    <a:pt x="409" y="1148"/>
                  </a:lnTo>
                  <a:lnTo>
                    <a:pt x="401" y="1123"/>
                  </a:lnTo>
                  <a:lnTo>
                    <a:pt x="395" y="1101"/>
                  </a:lnTo>
                  <a:lnTo>
                    <a:pt x="366" y="979"/>
                  </a:lnTo>
                  <a:lnTo>
                    <a:pt x="338" y="866"/>
                  </a:lnTo>
                  <a:close/>
                  <a:moveTo>
                    <a:pt x="8" y="0"/>
                  </a:moveTo>
                  <a:lnTo>
                    <a:pt x="0" y="13"/>
                  </a:lnTo>
                  <a:lnTo>
                    <a:pt x="24" y="40"/>
                  </a:lnTo>
                  <a:lnTo>
                    <a:pt x="46" y="67"/>
                  </a:lnTo>
                  <a:lnTo>
                    <a:pt x="65" y="99"/>
                  </a:lnTo>
                  <a:lnTo>
                    <a:pt x="81" y="132"/>
                  </a:lnTo>
                  <a:lnTo>
                    <a:pt x="111" y="202"/>
                  </a:lnTo>
                  <a:lnTo>
                    <a:pt x="138" y="268"/>
                  </a:lnTo>
                  <a:lnTo>
                    <a:pt x="160" y="322"/>
                  </a:lnTo>
                  <a:lnTo>
                    <a:pt x="181" y="378"/>
                  </a:lnTo>
                  <a:lnTo>
                    <a:pt x="187" y="367"/>
                  </a:lnTo>
                  <a:lnTo>
                    <a:pt x="190" y="365"/>
                  </a:lnTo>
                  <a:lnTo>
                    <a:pt x="152" y="265"/>
                  </a:lnTo>
                  <a:lnTo>
                    <a:pt x="117" y="183"/>
                  </a:lnTo>
                  <a:lnTo>
                    <a:pt x="87" y="118"/>
                  </a:lnTo>
                  <a:lnTo>
                    <a:pt x="59" y="73"/>
                  </a:lnTo>
                  <a:lnTo>
                    <a:pt x="38" y="37"/>
                  </a:lnTo>
                  <a:lnTo>
                    <a:pt x="21" y="16"/>
                  </a:lnTo>
                  <a:lnTo>
                    <a:pt x="8"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849"/>
            <p:cNvSpPr>
              <a:spLocks/>
            </p:cNvSpPr>
            <p:nvPr/>
          </p:nvSpPr>
          <p:spPr bwMode="auto">
            <a:xfrm>
              <a:off x="5195888" y="3632201"/>
              <a:ext cx="1588" cy="3175"/>
            </a:xfrm>
            <a:custGeom>
              <a:avLst/>
              <a:gdLst>
                <a:gd name="T0" fmla="*/ 3 w 16"/>
                <a:gd name="T1" fmla="*/ 0 h 30"/>
                <a:gd name="T2" fmla="*/ 0 w 16"/>
                <a:gd name="T3" fmla="*/ 30 h 30"/>
                <a:gd name="T4" fmla="*/ 8 w 16"/>
                <a:gd name="T5" fmla="*/ 16 h 30"/>
                <a:gd name="T6" fmla="*/ 10 w 16"/>
                <a:gd name="T7" fmla="*/ 5 h 30"/>
                <a:gd name="T8" fmla="*/ 16 w 16"/>
                <a:gd name="T9" fmla="*/ 0 h 30"/>
                <a:gd name="T10" fmla="*/ 3 w 16"/>
                <a:gd name="T11" fmla="*/ 0 h 30"/>
              </a:gdLst>
              <a:ahLst/>
              <a:cxnLst>
                <a:cxn ang="0">
                  <a:pos x="T0" y="T1"/>
                </a:cxn>
                <a:cxn ang="0">
                  <a:pos x="T2" y="T3"/>
                </a:cxn>
                <a:cxn ang="0">
                  <a:pos x="T4" y="T5"/>
                </a:cxn>
                <a:cxn ang="0">
                  <a:pos x="T6" y="T7"/>
                </a:cxn>
                <a:cxn ang="0">
                  <a:pos x="T8" y="T9"/>
                </a:cxn>
                <a:cxn ang="0">
                  <a:pos x="T10" y="T11"/>
                </a:cxn>
              </a:cxnLst>
              <a:rect l="0" t="0" r="r" b="b"/>
              <a:pathLst>
                <a:path w="16" h="30">
                  <a:moveTo>
                    <a:pt x="3" y="0"/>
                  </a:moveTo>
                  <a:lnTo>
                    <a:pt x="0" y="30"/>
                  </a:lnTo>
                  <a:lnTo>
                    <a:pt x="8" y="16"/>
                  </a:lnTo>
                  <a:lnTo>
                    <a:pt x="10" y="5"/>
                  </a:lnTo>
                  <a:lnTo>
                    <a:pt x="16" y="0"/>
                  </a:lnTo>
                  <a:lnTo>
                    <a:pt x="3"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850"/>
            <p:cNvSpPr>
              <a:spLocks/>
            </p:cNvSpPr>
            <p:nvPr/>
          </p:nvSpPr>
          <p:spPr bwMode="auto">
            <a:xfrm>
              <a:off x="5040313" y="3416301"/>
              <a:ext cx="39688" cy="31750"/>
            </a:xfrm>
            <a:custGeom>
              <a:avLst/>
              <a:gdLst>
                <a:gd name="T0" fmla="*/ 115 w 407"/>
                <a:gd name="T1" fmla="*/ 0 h 330"/>
                <a:gd name="T2" fmla="*/ 90 w 407"/>
                <a:gd name="T3" fmla="*/ 40 h 330"/>
                <a:gd name="T4" fmla="*/ 63 w 407"/>
                <a:gd name="T5" fmla="*/ 75 h 330"/>
                <a:gd name="T6" fmla="*/ 33 w 407"/>
                <a:gd name="T7" fmla="*/ 113 h 330"/>
                <a:gd name="T8" fmla="*/ 0 w 407"/>
                <a:gd name="T9" fmla="*/ 148 h 330"/>
                <a:gd name="T10" fmla="*/ 54 w 407"/>
                <a:gd name="T11" fmla="*/ 183 h 330"/>
                <a:gd name="T12" fmla="*/ 117 w 407"/>
                <a:gd name="T13" fmla="*/ 219 h 330"/>
                <a:gd name="T14" fmla="*/ 185 w 407"/>
                <a:gd name="T15" fmla="*/ 259 h 330"/>
                <a:gd name="T16" fmla="*/ 258 w 407"/>
                <a:gd name="T17" fmla="*/ 308 h 330"/>
                <a:gd name="T18" fmla="*/ 296 w 407"/>
                <a:gd name="T19" fmla="*/ 330 h 330"/>
                <a:gd name="T20" fmla="*/ 329 w 407"/>
                <a:gd name="T21" fmla="*/ 294 h 330"/>
                <a:gd name="T22" fmla="*/ 358 w 407"/>
                <a:gd name="T23" fmla="*/ 259 h 330"/>
                <a:gd name="T24" fmla="*/ 383 w 407"/>
                <a:gd name="T25" fmla="*/ 224 h 330"/>
                <a:gd name="T26" fmla="*/ 407 w 407"/>
                <a:gd name="T27" fmla="*/ 192 h 330"/>
                <a:gd name="T28" fmla="*/ 364 w 407"/>
                <a:gd name="T29" fmla="*/ 178 h 330"/>
                <a:gd name="T30" fmla="*/ 329 w 407"/>
                <a:gd name="T31" fmla="*/ 165 h 330"/>
                <a:gd name="T32" fmla="*/ 293 w 407"/>
                <a:gd name="T33" fmla="*/ 146 h 330"/>
                <a:gd name="T34" fmla="*/ 258 w 407"/>
                <a:gd name="T35" fmla="*/ 127 h 330"/>
                <a:gd name="T36" fmla="*/ 225 w 407"/>
                <a:gd name="T37" fmla="*/ 105 h 330"/>
                <a:gd name="T38" fmla="*/ 195 w 407"/>
                <a:gd name="T39" fmla="*/ 80 h 330"/>
                <a:gd name="T40" fmla="*/ 165 w 407"/>
                <a:gd name="T41" fmla="*/ 56 h 330"/>
                <a:gd name="T42" fmla="*/ 139 w 407"/>
                <a:gd name="T43" fmla="*/ 30 h 330"/>
                <a:gd name="T44" fmla="*/ 115 w 407"/>
                <a:gd name="T45"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7" h="330">
                  <a:moveTo>
                    <a:pt x="115" y="0"/>
                  </a:moveTo>
                  <a:lnTo>
                    <a:pt x="90" y="40"/>
                  </a:lnTo>
                  <a:lnTo>
                    <a:pt x="63" y="75"/>
                  </a:lnTo>
                  <a:lnTo>
                    <a:pt x="33" y="113"/>
                  </a:lnTo>
                  <a:lnTo>
                    <a:pt x="0" y="148"/>
                  </a:lnTo>
                  <a:lnTo>
                    <a:pt x="54" y="183"/>
                  </a:lnTo>
                  <a:lnTo>
                    <a:pt x="117" y="219"/>
                  </a:lnTo>
                  <a:lnTo>
                    <a:pt x="185" y="259"/>
                  </a:lnTo>
                  <a:lnTo>
                    <a:pt x="258" y="308"/>
                  </a:lnTo>
                  <a:lnTo>
                    <a:pt x="296" y="330"/>
                  </a:lnTo>
                  <a:lnTo>
                    <a:pt x="329" y="294"/>
                  </a:lnTo>
                  <a:lnTo>
                    <a:pt x="358" y="259"/>
                  </a:lnTo>
                  <a:lnTo>
                    <a:pt x="383" y="224"/>
                  </a:lnTo>
                  <a:lnTo>
                    <a:pt x="407" y="192"/>
                  </a:lnTo>
                  <a:lnTo>
                    <a:pt x="364" y="178"/>
                  </a:lnTo>
                  <a:lnTo>
                    <a:pt x="329" y="165"/>
                  </a:lnTo>
                  <a:lnTo>
                    <a:pt x="293" y="146"/>
                  </a:lnTo>
                  <a:lnTo>
                    <a:pt x="258" y="127"/>
                  </a:lnTo>
                  <a:lnTo>
                    <a:pt x="225" y="105"/>
                  </a:lnTo>
                  <a:lnTo>
                    <a:pt x="195" y="80"/>
                  </a:lnTo>
                  <a:lnTo>
                    <a:pt x="165" y="56"/>
                  </a:lnTo>
                  <a:lnTo>
                    <a:pt x="139" y="30"/>
                  </a:lnTo>
                  <a:lnTo>
                    <a:pt x="115"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851"/>
            <p:cNvSpPr>
              <a:spLocks/>
            </p:cNvSpPr>
            <p:nvPr/>
          </p:nvSpPr>
          <p:spPr bwMode="auto">
            <a:xfrm>
              <a:off x="5051425" y="3414713"/>
              <a:ext cx="30163" cy="20638"/>
            </a:xfrm>
            <a:custGeom>
              <a:avLst/>
              <a:gdLst>
                <a:gd name="T0" fmla="*/ 5 w 300"/>
                <a:gd name="T1" fmla="*/ 0 h 200"/>
                <a:gd name="T2" fmla="*/ 0 w 300"/>
                <a:gd name="T3" fmla="*/ 8 h 200"/>
                <a:gd name="T4" fmla="*/ 24 w 300"/>
                <a:gd name="T5" fmla="*/ 38 h 200"/>
                <a:gd name="T6" fmla="*/ 50 w 300"/>
                <a:gd name="T7" fmla="*/ 64 h 200"/>
                <a:gd name="T8" fmla="*/ 80 w 300"/>
                <a:gd name="T9" fmla="*/ 88 h 200"/>
                <a:gd name="T10" fmla="*/ 110 w 300"/>
                <a:gd name="T11" fmla="*/ 113 h 200"/>
                <a:gd name="T12" fmla="*/ 143 w 300"/>
                <a:gd name="T13" fmla="*/ 135 h 200"/>
                <a:gd name="T14" fmla="*/ 178 w 300"/>
                <a:gd name="T15" fmla="*/ 154 h 200"/>
                <a:gd name="T16" fmla="*/ 214 w 300"/>
                <a:gd name="T17" fmla="*/ 173 h 200"/>
                <a:gd name="T18" fmla="*/ 249 w 300"/>
                <a:gd name="T19" fmla="*/ 186 h 200"/>
                <a:gd name="T20" fmla="*/ 292 w 300"/>
                <a:gd name="T21" fmla="*/ 200 h 200"/>
                <a:gd name="T22" fmla="*/ 300 w 300"/>
                <a:gd name="T23" fmla="*/ 189 h 200"/>
                <a:gd name="T24" fmla="*/ 251 w 300"/>
                <a:gd name="T25" fmla="*/ 173 h 200"/>
                <a:gd name="T26" fmla="*/ 205 w 300"/>
                <a:gd name="T27" fmla="*/ 154 h 200"/>
                <a:gd name="T28" fmla="*/ 165 w 300"/>
                <a:gd name="T29" fmla="*/ 135 h 200"/>
                <a:gd name="T30" fmla="*/ 127 w 300"/>
                <a:gd name="T31" fmla="*/ 111 h 200"/>
                <a:gd name="T32" fmla="*/ 92 w 300"/>
                <a:gd name="T33" fmla="*/ 83 h 200"/>
                <a:gd name="T34" fmla="*/ 59 w 300"/>
                <a:gd name="T35" fmla="*/ 57 h 200"/>
                <a:gd name="T36" fmla="*/ 29 w 300"/>
                <a:gd name="T37" fmla="*/ 27 h 200"/>
                <a:gd name="T38" fmla="*/ 5 w 300"/>
                <a:gd name="T3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0" h="200">
                  <a:moveTo>
                    <a:pt x="5" y="0"/>
                  </a:moveTo>
                  <a:lnTo>
                    <a:pt x="0" y="8"/>
                  </a:lnTo>
                  <a:lnTo>
                    <a:pt x="24" y="38"/>
                  </a:lnTo>
                  <a:lnTo>
                    <a:pt x="50" y="64"/>
                  </a:lnTo>
                  <a:lnTo>
                    <a:pt x="80" y="88"/>
                  </a:lnTo>
                  <a:lnTo>
                    <a:pt x="110" y="113"/>
                  </a:lnTo>
                  <a:lnTo>
                    <a:pt x="143" y="135"/>
                  </a:lnTo>
                  <a:lnTo>
                    <a:pt x="178" y="154"/>
                  </a:lnTo>
                  <a:lnTo>
                    <a:pt x="214" y="173"/>
                  </a:lnTo>
                  <a:lnTo>
                    <a:pt x="249" y="186"/>
                  </a:lnTo>
                  <a:lnTo>
                    <a:pt x="292" y="200"/>
                  </a:lnTo>
                  <a:lnTo>
                    <a:pt x="300" y="189"/>
                  </a:lnTo>
                  <a:lnTo>
                    <a:pt x="251" y="173"/>
                  </a:lnTo>
                  <a:lnTo>
                    <a:pt x="205" y="154"/>
                  </a:lnTo>
                  <a:lnTo>
                    <a:pt x="165" y="135"/>
                  </a:lnTo>
                  <a:lnTo>
                    <a:pt x="127" y="111"/>
                  </a:lnTo>
                  <a:lnTo>
                    <a:pt x="92" y="83"/>
                  </a:lnTo>
                  <a:lnTo>
                    <a:pt x="59" y="57"/>
                  </a:lnTo>
                  <a:lnTo>
                    <a:pt x="29" y="27"/>
                  </a:lnTo>
                  <a:lnTo>
                    <a:pt x="5"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852"/>
            <p:cNvSpPr>
              <a:spLocks noEditPoints="1"/>
            </p:cNvSpPr>
            <p:nvPr/>
          </p:nvSpPr>
          <p:spPr bwMode="auto">
            <a:xfrm>
              <a:off x="5038725" y="3414713"/>
              <a:ext cx="42863" cy="34925"/>
            </a:xfrm>
            <a:custGeom>
              <a:avLst/>
              <a:gdLst>
                <a:gd name="T0" fmla="*/ 414 w 422"/>
                <a:gd name="T1" fmla="*/ 197 h 341"/>
                <a:gd name="T2" fmla="*/ 390 w 422"/>
                <a:gd name="T3" fmla="*/ 229 h 341"/>
                <a:gd name="T4" fmla="*/ 365 w 422"/>
                <a:gd name="T5" fmla="*/ 264 h 341"/>
                <a:gd name="T6" fmla="*/ 336 w 422"/>
                <a:gd name="T7" fmla="*/ 299 h 341"/>
                <a:gd name="T8" fmla="*/ 303 w 422"/>
                <a:gd name="T9" fmla="*/ 335 h 341"/>
                <a:gd name="T10" fmla="*/ 311 w 422"/>
                <a:gd name="T11" fmla="*/ 341 h 341"/>
                <a:gd name="T12" fmla="*/ 343 w 422"/>
                <a:gd name="T13" fmla="*/ 305 h 341"/>
                <a:gd name="T14" fmla="*/ 373 w 422"/>
                <a:gd name="T15" fmla="*/ 268 h 341"/>
                <a:gd name="T16" fmla="*/ 397 w 422"/>
                <a:gd name="T17" fmla="*/ 232 h 341"/>
                <a:gd name="T18" fmla="*/ 422 w 422"/>
                <a:gd name="T19" fmla="*/ 200 h 341"/>
                <a:gd name="T20" fmla="*/ 414 w 422"/>
                <a:gd name="T21" fmla="*/ 197 h 341"/>
                <a:gd name="T22" fmla="*/ 116 w 422"/>
                <a:gd name="T23" fmla="*/ 0 h 341"/>
                <a:gd name="T24" fmla="*/ 91 w 422"/>
                <a:gd name="T25" fmla="*/ 37 h 341"/>
                <a:gd name="T26" fmla="*/ 64 w 422"/>
                <a:gd name="T27" fmla="*/ 75 h 341"/>
                <a:gd name="T28" fmla="*/ 31 w 422"/>
                <a:gd name="T29" fmla="*/ 113 h 341"/>
                <a:gd name="T30" fmla="*/ 0 w 422"/>
                <a:gd name="T31" fmla="*/ 148 h 341"/>
                <a:gd name="T32" fmla="*/ 7 w 422"/>
                <a:gd name="T33" fmla="*/ 153 h 341"/>
                <a:gd name="T34" fmla="*/ 40 w 422"/>
                <a:gd name="T35" fmla="*/ 118 h 341"/>
                <a:gd name="T36" fmla="*/ 70 w 422"/>
                <a:gd name="T37" fmla="*/ 80 h 341"/>
                <a:gd name="T38" fmla="*/ 97 w 422"/>
                <a:gd name="T39" fmla="*/ 45 h 341"/>
                <a:gd name="T40" fmla="*/ 122 w 422"/>
                <a:gd name="T41" fmla="*/ 5 h 341"/>
                <a:gd name="T42" fmla="*/ 116 w 422"/>
                <a:gd name="T43"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2" h="341">
                  <a:moveTo>
                    <a:pt x="414" y="197"/>
                  </a:moveTo>
                  <a:lnTo>
                    <a:pt x="390" y="229"/>
                  </a:lnTo>
                  <a:lnTo>
                    <a:pt x="365" y="264"/>
                  </a:lnTo>
                  <a:lnTo>
                    <a:pt x="336" y="299"/>
                  </a:lnTo>
                  <a:lnTo>
                    <a:pt x="303" y="335"/>
                  </a:lnTo>
                  <a:lnTo>
                    <a:pt x="311" y="341"/>
                  </a:lnTo>
                  <a:lnTo>
                    <a:pt x="343" y="305"/>
                  </a:lnTo>
                  <a:lnTo>
                    <a:pt x="373" y="268"/>
                  </a:lnTo>
                  <a:lnTo>
                    <a:pt x="397" y="232"/>
                  </a:lnTo>
                  <a:lnTo>
                    <a:pt x="422" y="200"/>
                  </a:lnTo>
                  <a:lnTo>
                    <a:pt x="414" y="197"/>
                  </a:lnTo>
                  <a:close/>
                  <a:moveTo>
                    <a:pt x="116" y="0"/>
                  </a:moveTo>
                  <a:lnTo>
                    <a:pt x="91" y="37"/>
                  </a:lnTo>
                  <a:lnTo>
                    <a:pt x="64" y="75"/>
                  </a:lnTo>
                  <a:lnTo>
                    <a:pt x="31" y="113"/>
                  </a:lnTo>
                  <a:lnTo>
                    <a:pt x="0" y="148"/>
                  </a:lnTo>
                  <a:lnTo>
                    <a:pt x="7" y="153"/>
                  </a:lnTo>
                  <a:lnTo>
                    <a:pt x="40" y="118"/>
                  </a:lnTo>
                  <a:lnTo>
                    <a:pt x="70" y="80"/>
                  </a:lnTo>
                  <a:lnTo>
                    <a:pt x="97" y="45"/>
                  </a:lnTo>
                  <a:lnTo>
                    <a:pt x="122" y="5"/>
                  </a:lnTo>
                  <a:lnTo>
                    <a:pt x="11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853"/>
            <p:cNvSpPr>
              <a:spLocks/>
            </p:cNvSpPr>
            <p:nvPr/>
          </p:nvSpPr>
          <p:spPr bwMode="auto">
            <a:xfrm>
              <a:off x="5051425" y="3413126"/>
              <a:ext cx="30163" cy="22225"/>
            </a:xfrm>
            <a:custGeom>
              <a:avLst/>
              <a:gdLst>
                <a:gd name="T0" fmla="*/ 6 w 314"/>
                <a:gd name="T1" fmla="*/ 0 h 214"/>
                <a:gd name="T2" fmla="*/ 0 w 314"/>
                <a:gd name="T3" fmla="*/ 14 h 214"/>
                <a:gd name="T4" fmla="*/ 6 w 314"/>
                <a:gd name="T5" fmla="*/ 19 h 214"/>
                <a:gd name="T6" fmla="*/ 11 w 314"/>
                <a:gd name="T7" fmla="*/ 11 h 214"/>
                <a:gd name="T8" fmla="*/ 35 w 314"/>
                <a:gd name="T9" fmla="*/ 38 h 214"/>
                <a:gd name="T10" fmla="*/ 65 w 314"/>
                <a:gd name="T11" fmla="*/ 68 h 214"/>
                <a:gd name="T12" fmla="*/ 98 w 314"/>
                <a:gd name="T13" fmla="*/ 94 h 214"/>
                <a:gd name="T14" fmla="*/ 133 w 314"/>
                <a:gd name="T15" fmla="*/ 122 h 214"/>
                <a:gd name="T16" fmla="*/ 171 w 314"/>
                <a:gd name="T17" fmla="*/ 146 h 214"/>
                <a:gd name="T18" fmla="*/ 211 w 314"/>
                <a:gd name="T19" fmla="*/ 165 h 214"/>
                <a:gd name="T20" fmla="*/ 257 w 314"/>
                <a:gd name="T21" fmla="*/ 184 h 214"/>
                <a:gd name="T22" fmla="*/ 306 w 314"/>
                <a:gd name="T23" fmla="*/ 200 h 214"/>
                <a:gd name="T24" fmla="*/ 298 w 314"/>
                <a:gd name="T25" fmla="*/ 211 h 214"/>
                <a:gd name="T26" fmla="*/ 306 w 314"/>
                <a:gd name="T27" fmla="*/ 214 h 214"/>
                <a:gd name="T28" fmla="*/ 314 w 314"/>
                <a:gd name="T29" fmla="*/ 200 h 214"/>
                <a:gd name="T30" fmla="*/ 263 w 314"/>
                <a:gd name="T31" fmla="*/ 184 h 214"/>
                <a:gd name="T32" fmla="*/ 216 w 314"/>
                <a:gd name="T33" fmla="*/ 165 h 214"/>
                <a:gd name="T34" fmla="*/ 171 w 314"/>
                <a:gd name="T35" fmla="*/ 143 h 214"/>
                <a:gd name="T36" fmla="*/ 133 w 314"/>
                <a:gd name="T37" fmla="*/ 119 h 214"/>
                <a:gd name="T38" fmla="*/ 95 w 314"/>
                <a:gd name="T39" fmla="*/ 92 h 214"/>
                <a:gd name="T40" fmla="*/ 62 w 314"/>
                <a:gd name="T41" fmla="*/ 62 h 214"/>
                <a:gd name="T42" fmla="*/ 32 w 314"/>
                <a:gd name="T43" fmla="*/ 32 h 214"/>
                <a:gd name="T44" fmla="*/ 6 w 314"/>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4" h="214">
                  <a:moveTo>
                    <a:pt x="6" y="0"/>
                  </a:moveTo>
                  <a:lnTo>
                    <a:pt x="0" y="14"/>
                  </a:lnTo>
                  <a:lnTo>
                    <a:pt x="6" y="19"/>
                  </a:lnTo>
                  <a:lnTo>
                    <a:pt x="11" y="11"/>
                  </a:lnTo>
                  <a:lnTo>
                    <a:pt x="35" y="38"/>
                  </a:lnTo>
                  <a:lnTo>
                    <a:pt x="65" y="68"/>
                  </a:lnTo>
                  <a:lnTo>
                    <a:pt x="98" y="94"/>
                  </a:lnTo>
                  <a:lnTo>
                    <a:pt x="133" y="122"/>
                  </a:lnTo>
                  <a:lnTo>
                    <a:pt x="171" y="146"/>
                  </a:lnTo>
                  <a:lnTo>
                    <a:pt x="211" y="165"/>
                  </a:lnTo>
                  <a:lnTo>
                    <a:pt x="257" y="184"/>
                  </a:lnTo>
                  <a:lnTo>
                    <a:pt x="306" y="200"/>
                  </a:lnTo>
                  <a:lnTo>
                    <a:pt x="298" y="211"/>
                  </a:lnTo>
                  <a:lnTo>
                    <a:pt x="306" y="214"/>
                  </a:lnTo>
                  <a:lnTo>
                    <a:pt x="314" y="200"/>
                  </a:lnTo>
                  <a:lnTo>
                    <a:pt x="263" y="184"/>
                  </a:lnTo>
                  <a:lnTo>
                    <a:pt x="216" y="165"/>
                  </a:lnTo>
                  <a:lnTo>
                    <a:pt x="171" y="143"/>
                  </a:lnTo>
                  <a:lnTo>
                    <a:pt x="133" y="119"/>
                  </a:lnTo>
                  <a:lnTo>
                    <a:pt x="95" y="92"/>
                  </a:lnTo>
                  <a:lnTo>
                    <a:pt x="62" y="62"/>
                  </a:lnTo>
                  <a:lnTo>
                    <a:pt x="32" y="32"/>
                  </a:lnTo>
                  <a:lnTo>
                    <a:pt x="6"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854"/>
            <p:cNvSpPr>
              <a:spLocks/>
            </p:cNvSpPr>
            <p:nvPr/>
          </p:nvSpPr>
          <p:spPr bwMode="auto">
            <a:xfrm>
              <a:off x="5010150" y="3317876"/>
              <a:ext cx="22225" cy="65088"/>
            </a:xfrm>
            <a:custGeom>
              <a:avLst/>
              <a:gdLst>
                <a:gd name="T0" fmla="*/ 76 w 211"/>
                <a:gd name="T1" fmla="*/ 0 h 649"/>
                <a:gd name="T2" fmla="*/ 41 w 211"/>
                <a:gd name="T3" fmla="*/ 64 h 649"/>
                <a:gd name="T4" fmla="*/ 0 w 211"/>
                <a:gd name="T5" fmla="*/ 127 h 649"/>
                <a:gd name="T6" fmla="*/ 27 w 211"/>
                <a:gd name="T7" fmla="*/ 216 h 649"/>
                <a:gd name="T8" fmla="*/ 37 w 211"/>
                <a:gd name="T9" fmla="*/ 262 h 649"/>
                <a:gd name="T10" fmla="*/ 49 w 211"/>
                <a:gd name="T11" fmla="*/ 308 h 649"/>
                <a:gd name="T12" fmla="*/ 57 w 211"/>
                <a:gd name="T13" fmla="*/ 354 h 649"/>
                <a:gd name="T14" fmla="*/ 62 w 211"/>
                <a:gd name="T15" fmla="*/ 403 h 649"/>
                <a:gd name="T16" fmla="*/ 65 w 211"/>
                <a:gd name="T17" fmla="*/ 452 h 649"/>
                <a:gd name="T18" fmla="*/ 65 w 211"/>
                <a:gd name="T19" fmla="*/ 503 h 649"/>
                <a:gd name="T20" fmla="*/ 62 w 211"/>
                <a:gd name="T21" fmla="*/ 579 h 649"/>
                <a:gd name="T22" fmla="*/ 62 w 211"/>
                <a:gd name="T23" fmla="*/ 649 h 649"/>
                <a:gd name="T24" fmla="*/ 143 w 211"/>
                <a:gd name="T25" fmla="*/ 562 h 649"/>
                <a:gd name="T26" fmla="*/ 211 w 211"/>
                <a:gd name="T27" fmla="*/ 484 h 649"/>
                <a:gd name="T28" fmla="*/ 149 w 211"/>
                <a:gd name="T29" fmla="*/ 240 h 649"/>
                <a:gd name="T30" fmla="*/ 114 w 211"/>
                <a:gd name="T31" fmla="*/ 118 h 649"/>
                <a:gd name="T32" fmla="*/ 76 w 211"/>
                <a:gd name="T33"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649">
                  <a:moveTo>
                    <a:pt x="76" y="0"/>
                  </a:moveTo>
                  <a:lnTo>
                    <a:pt x="41" y="64"/>
                  </a:lnTo>
                  <a:lnTo>
                    <a:pt x="0" y="127"/>
                  </a:lnTo>
                  <a:lnTo>
                    <a:pt x="27" y="216"/>
                  </a:lnTo>
                  <a:lnTo>
                    <a:pt x="37" y="262"/>
                  </a:lnTo>
                  <a:lnTo>
                    <a:pt x="49" y="308"/>
                  </a:lnTo>
                  <a:lnTo>
                    <a:pt x="57" y="354"/>
                  </a:lnTo>
                  <a:lnTo>
                    <a:pt x="62" y="403"/>
                  </a:lnTo>
                  <a:lnTo>
                    <a:pt x="65" y="452"/>
                  </a:lnTo>
                  <a:lnTo>
                    <a:pt x="65" y="503"/>
                  </a:lnTo>
                  <a:lnTo>
                    <a:pt x="62" y="579"/>
                  </a:lnTo>
                  <a:lnTo>
                    <a:pt x="62" y="649"/>
                  </a:lnTo>
                  <a:lnTo>
                    <a:pt x="143" y="562"/>
                  </a:lnTo>
                  <a:lnTo>
                    <a:pt x="211" y="484"/>
                  </a:lnTo>
                  <a:lnTo>
                    <a:pt x="149" y="240"/>
                  </a:lnTo>
                  <a:lnTo>
                    <a:pt x="114" y="118"/>
                  </a:lnTo>
                  <a:lnTo>
                    <a:pt x="7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855"/>
            <p:cNvSpPr>
              <a:spLocks/>
            </p:cNvSpPr>
            <p:nvPr/>
          </p:nvSpPr>
          <p:spPr bwMode="auto">
            <a:xfrm>
              <a:off x="5018088" y="3317876"/>
              <a:ext cx="14288" cy="49213"/>
            </a:xfrm>
            <a:custGeom>
              <a:avLst/>
              <a:gdLst>
                <a:gd name="T0" fmla="*/ 3 w 146"/>
                <a:gd name="T1" fmla="*/ 0 h 496"/>
                <a:gd name="T2" fmla="*/ 0 w 146"/>
                <a:gd name="T3" fmla="*/ 12 h 496"/>
                <a:gd name="T4" fmla="*/ 38 w 146"/>
                <a:gd name="T5" fmla="*/ 130 h 496"/>
                <a:gd name="T6" fmla="*/ 73 w 146"/>
                <a:gd name="T7" fmla="*/ 252 h 496"/>
                <a:gd name="T8" fmla="*/ 135 w 146"/>
                <a:gd name="T9" fmla="*/ 496 h 496"/>
                <a:gd name="T10" fmla="*/ 146 w 146"/>
                <a:gd name="T11" fmla="*/ 483 h 496"/>
                <a:gd name="T12" fmla="*/ 108 w 146"/>
                <a:gd name="T13" fmla="*/ 339 h 496"/>
                <a:gd name="T14" fmla="*/ 73 w 146"/>
                <a:gd name="T15" fmla="*/ 212 h 496"/>
                <a:gd name="T16" fmla="*/ 38 w 146"/>
                <a:gd name="T17" fmla="*/ 98 h 496"/>
                <a:gd name="T18" fmla="*/ 3 w 146"/>
                <a:gd name="T19"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496">
                  <a:moveTo>
                    <a:pt x="3" y="0"/>
                  </a:moveTo>
                  <a:lnTo>
                    <a:pt x="0" y="12"/>
                  </a:lnTo>
                  <a:lnTo>
                    <a:pt x="38" y="130"/>
                  </a:lnTo>
                  <a:lnTo>
                    <a:pt x="73" y="252"/>
                  </a:lnTo>
                  <a:lnTo>
                    <a:pt x="135" y="496"/>
                  </a:lnTo>
                  <a:lnTo>
                    <a:pt x="146" y="483"/>
                  </a:lnTo>
                  <a:lnTo>
                    <a:pt x="108" y="339"/>
                  </a:lnTo>
                  <a:lnTo>
                    <a:pt x="73" y="212"/>
                  </a:lnTo>
                  <a:lnTo>
                    <a:pt x="38" y="98"/>
                  </a:lnTo>
                  <a:lnTo>
                    <a:pt x="3"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856"/>
            <p:cNvSpPr>
              <a:spLocks noEditPoints="1"/>
            </p:cNvSpPr>
            <p:nvPr/>
          </p:nvSpPr>
          <p:spPr bwMode="auto">
            <a:xfrm>
              <a:off x="5010150" y="3317876"/>
              <a:ext cx="22225" cy="66675"/>
            </a:xfrm>
            <a:custGeom>
              <a:avLst/>
              <a:gdLst>
                <a:gd name="T0" fmla="*/ 217 w 221"/>
                <a:gd name="T1" fmla="*/ 496 h 672"/>
                <a:gd name="T2" fmla="*/ 149 w 221"/>
                <a:gd name="T3" fmla="*/ 574 h 672"/>
                <a:gd name="T4" fmla="*/ 68 w 221"/>
                <a:gd name="T5" fmla="*/ 661 h 672"/>
                <a:gd name="T6" fmla="*/ 68 w 221"/>
                <a:gd name="T7" fmla="*/ 672 h 672"/>
                <a:gd name="T8" fmla="*/ 149 w 221"/>
                <a:gd name="T9" fmla="*/ 586 h 672"/>
                <a:gd name="T10" fmla="*/ 221 w 221"/>
                <a:gd name="T11" fmla="*/ 507 h 672"/>
                <a:gd name="T12" fmla="*/ 217 w 221"/>
                <a:gd name="T13" fmla="*/ 496 h 672"/>
                <a:gd name="T14" fmla="*/ 76 w 221"/>
                <a:gd name="T15" fmla="*/ 0 h 672"/>
                <a:gd name="T16" fmla="*/ 43 w 221"/>
                <a:gd name="T17" fmla="*/ 66 h 672"/>
                <a:gd name="T18" fmla="*/ 0 w 221"/>
                <a:gd name="T19" fmla="*/ 130 h 672"/>
                <a:gd name="T20" fmla="*/ 6 w 221"/>
                <a:gd name="T21" fmla="*/ 139 h 672"/>
                <a:gd name="T22" fmla="*/ 47 w 221"/>
                <a:gd name="T23" fmla="*/ 76 h 672"/>
                <a:gd name="T24" fmla="*/ 82 w 221"/>
                <a:gd name="T25" fmla="*/ 12 h 672"/>
                <a:gd name="T26" fmla="*/ 76 w 221"/>
                <a:gd name="T27"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672">
                  <a:moveTo>
                    <a:pt x="217" y="496"/>
                  </a:moveTo>
                  <a:lnTo>
                    <a:pt x="149" y="574"/>
                  </a:lnTo>
                  <a:lnTo>
                    <a:pt x="68" y="661"/>
                  </a:lnTo>
                  <a:lnTo>
                    <a:pt x="68" y="672"/>
                  </a:lnTo>
                  <a:lnTo>
                    <a:pt x="149" y="586"/>
                  </a:lnTo>
                  <a:lnTo>
                    <a:pt x="221" y="507"/>
                  </a:lnTo>
                  <a:lnTo>
                    <a:pt x="217" y="496"/>
                  </a:lnTo>
                  <a:close/>
                  <a:moveTo>
                    <a:pt x="76" y="0"/>
                  </a:moveTo>
                  <a:lnTo>
                    <a:pt x="43" y="66"/>
                  </a:lnTo>
                  <a:lnTo>
                    <a:pt x="0" y="130"/>
                  </a:lnTo>
                  <a:lnTo>
                    <a:pt x="6" y="139"/>
                  </a:lnTo>
                  <a:lnTo>
                    <a:pt x="47" y="76"/>
                  </a:lnTo>
                  <a:lnTo>
                    <a:pt x="82" y="12"/>
                  </a:lnTo>
                  <a:lnTo>
                    <a:pt x="7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857"/>
            <p:cNvSpPr>
              <a:spLocks/>
            </p:cNvSpPr>
            <p:nvPr/>
          </p:nvSpPr>
          <p:spPr bwMode="auto">
            <a:xfrm>
              <a:off x="5018088" y="3316288"/>
              <a:ext cx="15875" cy="50800"/>
            </a:xfrm>
            <a:custGeom>
              <a:avLst/>
              <a:gdLst>
                <a:gd name="T0" fmla="*/ 9 w 157"/>
                <a:gd name="T1" fmla="*/ 0 h 520"/>
                <a:gd name="T2" fmla="*/ 6 w 157"/>
                <a:gd name="T3" fmla="*/ 2 h 520"/>
                <a:gd name="T4" fmla="*/ 0 w 157"/>
                <a:gd name="T5" fmla="*/ 13 h 520"/>
                <a:gd name="T6" fmla="*/ 6 w 157"/>
                <a:gd name="T7" fmla="*/ 25 h 520"/>
                <a:gd name="T8" fmla="*/ 9 w 157"/>
                <a:gd name="T9" fmla="*/ 13 h 520"/>
                <a:gd name="T10" fmla="*/ 44 w 157"/>
                <a:gd name="T11" fmla="*/ 111 h 520"/>
                <a:gd name="T12" fmla="*/ 79 w 157"/>
                <a:gd name="T13" fmla="*/ 225 h 520"/>
                <a:gd name="T14" fmla="*/ 114 w 157"/>
                <a:gd name="T15" fmla="*/ 352 h 520"/>
                <a:gd name="T16" fmla="*/ 152 w 157"/>
                <a:gd name="T17" fmla="*/ 496 h 520"/>
                <a:gd name="T18" fmla="*/ 141 w 157"/>
                <a:gd name="T19" fmla="*/ 509 h 520"/>
                <a:gd name="T20" fmla="*/ 145 w 157"/>
                <a:gd name="T21" fmla="*/ 520 h 520"/>
                <a:gd name="T22" fmla="*/ 157 w 157"/>
                <a:gd name="T23" fmla="*/ 501 h 520"/>
                <a:gd name="T24" fmla="*/ 120 w 157"/>
                <a:gd name="T25" fmla="*/ 349 h 520"/>
                <a:gd name="T26" fmla="*/ 79 w 157"/>
                <a:gd name="T27" fmla="*/ 216 h 520"/>
                <a:gd name="T28" fmla="*/ 44 w 157"/>
                <a:gd name="T29" fmla="*/ 100 h 520"/>
                <a:gd name="T30" fmla="*/ 9 w 157"/>
                <a:gd name="T31"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520">
                  <a:moveTo>
                    <a:pt x="9" y="0"/>
                  </a:moveTo>
                  <a:lnTo>
                    <a:pt x="6" y="2"/>
                  </a:lnTo>
                  <a:lnTo>
                    <a:pt x="0" y="13"/>
                  </a:lnTo>
                  <a:lnTo>
                    <a:pt x="6" y="25"/>
                  </a:lnTo>
                  <a:lnTo>
                    <a:pt x="9" y="13"/>
                  </a:lnTo>
                  <a:lnTo>
                    <a:pt x="44" y="111"/>
                  </a:lnTo>
                  <a:lnTo>
                    <a:pt x="79" y="225"/>
                  </a:lnTo>
                  <a:lnTo>
                    <a:pt x="114" y="352"/>
                  </a:lnTo>
                  <a:lnTo>
                    <a:pt x="152" y="496"/>
                  </a:lnTo>
                  <a:lnTo>
                    <a:pt x="141" y="509"/>
                  </a:lnTo>
                  <a:lnTo>
                    <a:pt x="145" y="520"/>
                  </a:lnTo>
                  <a:lnTo>
                    <a:pt x="157" y="501"/>
                  </a:lnTo>
                  <a:lnTo>
                    <a:pt x="120" y="349"/>
                  </a:lnTo>
                  <a:lnTo>
                    <a:pt x="79" y="216"/>
                  </a:lnTo>
                  <a:lnTo>
                    <a:pt x="44" y="100"/>
                  </a:lnTo>
                  <a:lnTo>
                    <a:pt x="9"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858"/>
            <p:cNvSpPr>
              <a:spLocks/>
            </p:cNvSpPr>
            <p:nvPr/>
          </p:nvSpPr>
          <p:spPr bwMode="auto">
            <a:xfrm>
              <a:off x="5121275" y="3463926"/>
              <a:ext cx="28575" cy="38100"/>
            </a:xfrm>
            <a:custGeom>
              <a:avLst/>
              <a:gdLst>
                <a:gd name="T0" fmla="*/ 163 w 287"/>
                <a:gd name="T1" fmla="*/ 0 h 386"/>
                <a:gd name="T2" fmla="*/ 147 w 287"/>
                <a:gd name="T3" fmla="*/ 32 h 386"/>
                <a:gd name="T4" fmla="*/ 130 w 287"/>
                <a:gd name="T5" fmla="*/ 62 h 386"/>
                <a:gd name="T6" fmla="*/ 114 w 287"/>
                <a:gd name="T7" fmla="*/ 94 h 386"/>
                <a:gd name="T8" fmla="*/ 92 w 287"/>
                <a:gd name="T9" fmla="*/ 124 h 386"/>
                <a:gd name="T10" fmla="*/ 50 w 287"/>
                <a:gd name="T11" fmla="*/ 181 h 386"/>
                <a:gd name="T12" fmla="*/ 0 w 287"/>
                <a:gd name="T13" fmla="*/ 235 h 386"/>
                <a:gd name="T14" fmla="*/ 87 w 287"/>
                <a:gd name="T15" fmla="*/ 311 h 386"/>
                <a:gd name="T16" fmla="*/ 168 w 287"/>
                <a:gd name="T17" fmla="*/ 386 h 386"/>
                <a:gd name="T18" fmla="*/ 203 w 287"/>
                <a:gd name="T19" fmla="*/ 357 h 386"/>
                <a:gd name="T20" fmla="*/ 236 w 287"/>
                <a:gd name="T21" fmla="*/ 325 h 386"/>
                <a:gd name="T22" fmla="*/ 263 w 287"/>
                <a:gd name="T23" fmla="*/ 289 h 386"/>
                <a:gd name="T24" fmla="*/ 287 w 287"/>
                <a:gd name="T25" fmla="*/ 254 h 386"/>
                <a:gd name="T26" fmla="*/ 225 w 287"/>
                <a:gd name="T27" fmla="*/ 141 h 386"/>
                <a:gd name="T28" fmla="*/ 206 w 287"/>
                <a:gd name="T29" fmla="*/ 105 h 386"/>
                <a:gd name="T30" fmla="*/ 193 w 287"/>
                <a:gd name="T31" fmla="*/ 70 h 386"/>
                <a:gd name="T32" fmla="*/ 163 w 287"/>
                <a:gd name="T33"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7" h="386">
                  <a:moveTo>
                    <a:pt x="163" y="0"/>
                  </a:moveTo>
                  <a:lnTo>
                    <a:pt x="147" y="32"/>
                  </a:lnTo>
                  <a:lnTo>
                    <a:pt x="130" y="62"/>
                  </a:lnTo>
                  <a:lnTo>
                    <a:pt x="114" y="94"/>
                  </a:lnTo>
                  <a:lnTo>
                    <a:pt x="92" y="124"/>
                  </a:lnTo>
                  <a:lnTo>
                    <a:pt x="50" y="181"/>
                  </a:lnTo>
                  <a:lnTo>
                    <a:pt x="0" y="235"/>
                  </a:lnTo>
                  <a:lnTo>
                    <a:pt x="87" y="311"/>
                  </a:lnTo>
                  <a:lnTo>
                    <a:pt x="168" y="386"/>
                  </a:lnTo>
                  <a:lnTo>
                    <a:pt x="203" y="357"/>
                  </a:lnTo>
                  <a:lnTo>
                    <a:pt x="236" y="325"/>
                  </a:lnTo>
                  <a:lnTo>
                    <a:pt x="263" y="289"/>
                  </a:lnTo>
                  <a:lnTo>
                    <a:pt x="287" y="254"/>
                  </a:lnTo>
                  <a:lnTo>
                    <a:pt x="225" y="141"/>
                  </a:lnTo>
                  <a:lnTo>
                    <a:pt x="206" y="105"/>
                  </a:lnTo>
                  <a:lnTo>
                    <a:pt x="193" y="70"/>
                  </a:lnTo>
                  <a:lnTo>
                    <a:pt x="16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859"/>
            <p:cNvSpPr>
              <a:spLocks/>
            </p:cNvSpPr>
            <p:nvPr/>
          </p:nvSpPr>
          <p:spPr bwMode="auto">
            <a:xfrm>
              <a:off x="5138738" y="3462338"/>
              <a:ext cx="12700" cy="26988"/>
            </a:xfrm>
            <a:custGeom>
              <a:avLst/>
              <a:gdLst>
                <a:gd name="T0" fmla="*/ 5 w 132"/>
                <a:gd name="T1" fmla="*/ 0 h 268"/>
                <a:gd name="T2" fmla="*/ 0 w 132"/>
                <a:gd name="T3" fmla="*/ 14 h 268"/>
                <a:gd name="T4" fmla="*/ 30 w 132"/>
                <a:gd name="T5" fmla="*/ 84 h 268"/>
                <a:gd name="T6" fmla="*/ 43 w 132"/>
                <a:gd name="T7" fmla="*/ 119 h 268"/>
                <a:gd name="T8" fmla="*/ 62 w 132"/>
                <a:gd name="T9" fmla="*/ 155 h 268"/>
                <a:gd name="T10" fmla="*/ 124 w 132"/>
                <a:gd name="T11" fmla="*/ 268 h 268"/>
                <a:gd name="T12" fmla="*/ 132 w 132"/>
                <a:gd name="T13" fmla="*/ 259 h 268"/>
                <a:gd name="T14" fmla="*/ 65 w 132"/>
                <a:gd name="T15" fmla="*/ 141 h 268"/>
                <a:gd name="T16" fmla="*/ 43 w 132"/>
                <a:gd name="T17" fmla="*/ 97 h 268"/>
                <a:gd name="T18" fmla="*/ 5 w 132"/>
                <a:gd name="T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268">
                  <a:moveTo>
                    <a:pt x="5" y="0"/>
                  </a:moveTo>
                  <a:lnTo>
                    <a:pt x="0" y="14"/>
                  </a:lnTo>
                  <a:lnTo>
                    <a:pt x="30" y="84"/>
                  </a:lnTo>
                  <a:lnTo>
                    <a:pt x="43" y="119"/>
                  </a:lnTo>
                  <a:lnTo>
                    <a:pt x="62" y="155"/>
                  </a:lnTo>
                  <a:lnTo>
                    <a:pt x="124" y="268"/>
                  </a:lnTo>
                  <a:lnTo>
                    <a:pt x="132" y="259"/>
                  </a:lnTo>
                  <a:lnTo>
                    <a:pt x="65" y="141"/>
                  </a:lnTo>
                  <a:lnTo>
                    <a:pt x="43" y="97"/>
                  </a:lnTo>
                  <a:lnTo>
                    <a:pt x="5"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860"/>
            <p:cNvSpPr>
              <a:spLocks noEditPoints="1"/>
            </p:cNvSpPr>
            <p:nvPr/>
          </p:nvSpPr>
          <p:spPr bwMode="auto">
            <a:xfrm>
              <a:off x="5121275" y="3462338"/>
              <a:ext cx="30163" cy="39688"/>
            </a:xfrm>
            <a:custGeom>
              <a:avLst/>
              <a:gdLst>
                <a:gd name="T0" fmla="*/ 293 w 299"/>
                <a:gd name="T1" fmla="*/ 265 h 403"/>
                <a:gd name="T2" fmla="*/ 269 w 299"/>
                <a:gd name="T3" fmla="*/ 300 h 403"/>
                <a:gd name="T4" fmla="*/ 242 w 299"/>
                <a:gd name="T5" fmla="*/ 336 h 403"/>
                <a:gd name="T6" fmla="*/ 209 w 299"/>
                <a:gd name="T7" fmla="*/ 368 h 403"/>
                <a:gd name="T8" fmla="*/ 174 w 299"/>
                <a:gd name="T9" fmla="*/ 397 h 403"/>
                <a:gd name="T10" fmla="*/ 180 w 299"/>
                <a:gd name="T11" fmla="*/ 403 h 403"/>
                <a:gd name="T12" fmla="*/ 215 w 299"/>
                <a:gd name="T13" fmla="*/ 373 h 403"/>
                <a:gd name="T14" fmla="*/ 247 w 299"/>
                <a:gd name="T15" fmla="*/ 341 h 403"/>
                <a:gd name="T16" fmla="*/ 275 w 299"/>
                <a:gd name="T17" fmla="*/ 308 h 403"/>
                <a:gd name="T18" fmla="*/ 299 w 299"/>
                <a:gd name="T19" fmla="*/ 273 h 403"/>
                <a:gd name="T20" fmla="*/ 293 w 299"/>
                <a:gd name="T21" fmla="*/ 265 h 403"/>
                <a:gd name="T22" fmla="*/ 164 w 299"/>
                <a:gd name="T23" fmla="*/ 0 h 403"/>
                <a:gd name="T24" fmla="*/ 150 w 299"/>
                <a:gd name="T25" fmla="*/ 32 h 403"/>
                <a:gd name="T26" fmla="*/ 134 w 299"/>
                <a:gd name="T27" fmla="*/ 65 h 403"/>
                <a:gd name="T28" fmla="*/ 115 w 299"/>
                <a:gd name="T29" fmla="*/ 94 h 403"/>
                <a:gd name="T30" fmla="*/ 96 w 299"/>
                <a:gd name="T31" fmla="*/ 127 h 403"/>
                <a:gd name="T32" fmla="*/ 49 w 299"/>
                <a:gd name="T33" fmla="*/ 183 h 403"/>
                <a:gd name="T34" fmla="*/ 0 w 299"/>
                <a:gd name="T35" fmla="*/ 241 h 403"/>
                <a:gd name="T36" fmla="*/ 6 w 299"/>
                <a:gd name="T37" fmla="*/ 246 h 403"/>
                <a:gd name="T38" fmla="*/ 56 w 299"/>
                <a:gd name="T39" fmla="*/ 192 h 403"/>
                <a:gd name="T40" fmla="*/ 98 w 299"/>
                <a:gd name="T41" fmla="*/ 135 h 403"/>
                <a:gd name="T42" fmla="*/ 120 w 299"/>
                <a:gd name="T43" fmla="*/ 105 h 403"/>
                <a:gd name="T44" fmla="*/ 136 w 299"/>
                <a:gd name="T45" fmla="*/ 73 h 403"/>
                <a:gd name="T46" fmla="*/ 153 w 299"/>
                <a:gd name="T47" fmla="*/ 43 h 403"/>
                <a:gd name="T48" fmla="*/ 169 w 299"/>
                <a:gd name="T49" fmla="*/ 11 h 403"/>
                <a:gd name="T50" fmla="*/ 164 w 299"/>
                <a:gd name="T51"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9" h="403">
                  <a:moveTo>
                    <a:pt x="293" y="265"/>
                  </a:moveTo>
                  <a:lnTo>
                    <a:pt x="269" y="300"/>
                  </a:lnTo>
                  <a:lnTo>
                    <a:pt x="242" y="336"/>
                  </a:lnTo>
                  <a:lnTo>
                    <a:pt x="209" y="368"/>
                  </a:lnTo>
                  <a:lnTo>
                    <a:pt x="174" y="397"/>
                  </a:lnTo>
                  <a:lnTo>
                    <a:pt x="180" y="403"/>
                  </a:lnTo>
                  <a:lnTo>
                    <a:pt x="215" y="373"/>
                  </a:lnTo>
                  <a:lnTo>
                    <a:pt x="247" y="341"/>
                  </a:lnTo>
                  <a:lnTo>
                    <a:pt x="275" y="308"/>
                  </a:lnTo>
                  <a:lnTo>
                    <a:pt x="299" y="273"/>
                  </a:lnTo>
                  <a:lnTo>
                    <a:pt x="293" y="265"/>
                  </a:lnTo>
                  <a:close/>
                  <a:moveTo>
                    <a:pt x="164" y="0"/>
                  </a:moveTo>
                  <a:lnTo>
                    <a:pt x="150" y="32"/>
                  </a:lnTo>
                  <a:lnTo>
                    <a:pt x="134" y="65"/>
                  </a:lnTo>
                  <a:lnTo>
                    <a:pt x="115" y="94"/>
                  </a:lnTo>
                  <a:lnTo>
                    <a:pt x="96" y="127"/>
                  </a:lnTo>
                  <a:lnTo>
                    <a:pt x="49" y="183"/>
                  </a:lnTo>
                  <a:lnTo>
                    <a:pt x="0" y="241"/>
                  </a:lnTo>
                  <a:lnTo>
                    <a:pt x="6" y="246"/>
                  </a:lnTo>
                  <a:lnTo>
                    <a:pt x="56" y="192"/>
                  </a:lnTo>
                  <a:lnTo>
                    <a:pt x="98" y="135"/>
                  </a:lnTo>
                  <a:lnTo>
                    <a:pt x="120" y="105"/>
                  </a:lnTo>
                  <a:lnTo>
                    <a:pt x="136" y="73"/>
                  </a:lnTo>
                  <a:lnTo>
                    <a:pt x="153" y="43"/>
                  </a:lnTo>
                  <a:lnTo>
                    <a:pt x="169" y="11"/>
                  </a:lnTo>
                  <a:lnTo>
                    <a:pt x="164"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861"/>
            <p:cNvSpPr>
              <a:spLocks/>
            </p:cNvSpPr>
            <p:nvPr/>
          </p:nvSpPr>
          <p:spPr bwMode="auto">
            <a:xfrm>
              <a:off x="5137150" y="3460751"/>
              <a:ext cx="14288" cy="28575"/>
            </a:xfrm>
            <a:custGeom>
              <a:avLst/>
              <a:gdLst>
                <a:gd name="T0" fmla="*/ 7 w 143"/>
                <a:gd name="T1" fmla="*/ 0 h 290"/>
                <a:gd name="T2" fmla="*/ 5 w 143"/>
                <a:gd name="T3" fmla="*/ 0 h 290"/>
                <a:gd name="T4" fmla="*/ 0 w 143"/>
                <a:gd name="T5" fmla="*/ 17 h 290"/>
                <a:gd name="T6" fmla="*/ 5 w 143"/>
                <a:gd name="T7" fmla="*/ 28 h 290"/>
                <a:gd name="T8" fmla="*/ 10 w 143"/>
                <a:gd name="T9" fmla="*/ 14 h 290"/>
                <a:gd name="T10" fmla="*/ 48 w 143"/>
                <a:gd name="T11" fmla="*/ 111 h 290"/>
                <a:gd name="T12" fmla="*/ 70 w 143"/>
                <a:gd name="T13" fmla="*/ 155 h 290"/>
                <a:gd name="T14" fmla="*/ 137 w 143"/>
                <a:gd name="T15" fmla="*/ 273 h 290"/>
                <a:gd name="T16" fmla="*/ 129 w 143"/>
                <a:gd name="T17" fmla="*/ 282 h 290"/>
                <a:gd name="T18" fmla="*/ 135 w 143"/>
                <a:gd name="T19" fmla="*/ 290 h 290"/>
                <a:gd name="T20" fmla="*/ 143 w 143"/>
                <a:gd name="T21" fmla="*/ 277 h 290"/>
                <a:gd name="T22" fmla="*/ 75 w 143"/>
                <a:gd name="T23" fmla="*/ 155 h 290"/>
                <a:gd name="T24" fmla="*/ 51 w 143"/>
                <a:gd name="T25" fmla="*/ 108 h 290"/>
                <a:gd name="T26" fmla="*/ 29 w 143"/>
                <a:gd name="T27" fmla="*/ 52 h 290"/>
                <a:gd name="T28" fmla="*/ 7 w 143"/>
                <a:gd name="T2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290">
                  <a:moveTo>
                    <a:pt x="7" y="0"/>
                  </a:moveTo>
                  <a:lnTo>
                    <a:pt x="5" y="0"/>
                  </a:lnTo>
                  <a:lnTo>
                    <a:pt x="0" y="17"/>
                  </a:lnTo>
                  <a:lnTo>
                    <a:pt x="5" y="28"/>
                  </a:lnTo>
                  <a:lnTo>
                    <a:pt x="10" y="14"/>
                  </a:lnTo>
                  <a:lnTo>
                    <a:pt x="48" y="111"/>
                  </a:lnTo>
                  <a:lnTo>
                    <a:pt x="70" y="155"/>
                  </a:lnTo>
                  <a:lnTo>
                    <a:pt x="137" y="273"/>
                  </a:lnTo>
                  <a:lnTo>
                    <a:pt x="129" y="282"/>
                  </a:lnTo>
                  <a:lnTo>
                    <a:pt x="135" y="290"/>
                  </a:lnTo>
                  <a:lnTo>
                    <a:pt x="143" y="277"/>
                  </a:lnTo>
                  <a:lnTo>
                    <a:pt x="75" y="155"/>
                  </a:lnTo>
                  <a:lnTo>
                    <a:pt x="51" y="108"/>
                  </a:lnTo>
                  <a:lnTo>
                    <a:pt x="29" y="52"/>
                  </a:lnTo>
                  <a:lnTo>
                    <a:pt x="7"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862"/>
            <p:cNvSpPr>
              <a:spLocks noEditPoints="1"/>
            </p:cNvSpPr>
            <p:nvPr/>
          </p:nvSpPr>
          <p:spPr bwMode="auto">
            <a:xfrm>
              <a:off x="4783138" y="3538538"/>
              <a:ext cx="58738" cy="79375"/>
            </a:xfrm>
            <a:custGeom>
              <a:avLst/>
              <a:gdLst>
                <a:gd name="T0" fmla="*/ 111 w 594"/>
                <a:gd name="T1" fmla="*/ 679 h 814"/>
                <a:gd name="T2" fmla="*/ 57 w 594"/>
                <a:gd name="T3" fmla="*/ 747 h 814"/>
                <a:gd name="T4" fmla="*/ 0 w 594"/>
                <a:gd name="T5" fmla="*/ 814 h 814"/>
                <a:gd name="T6" fmla="*/ 9 w 594"/>
                <a:gd name="T7" fmla="*/ 814 h 814"/>
                <a:gd name="T8" fmla="*/ 59 w 594"/>
                <a:gd name="T9" fmla="*/ 747 h 814"/>
                <a:gd name="T10" fmla="*/ 111 w 594"/>
                <a:gd name="T11" fmla="*/ 679 h 814"/>
                <a:gd name="T12" fmla="*/ 583 w 594"/>
                <a:gd name="T13" fmla="*/ 92 h 814"/>
                <a:gd name="T14" fmla="*/ 577 w 594"/>
                <a:gd name="T15" fmla="*/ 121 h 814"/>
                <a:gd name="T16" fmla="*/ 566 w 594"/>
                <a:gd name="T17" fmla="*/ 154 h 814"/>
                <a:gd name="T18" fmla="*/ 550 w 594"/>
                <a:gd name="T19" fmla="*/ 189 h 814"/>
                <a:gd name="T20" fmla="*/ 528 w 594"/>
                <a:gd name="T21" fmla="*/ 227 h 814"/>
                <a:gd name="T22" fmla="*/ 536 w 594"/>
                <a:gd name="T23" fmla="*/ 219 h 814"/>
                <a:gd name="T24" fmla="*/ 550 w 594"/>
                <a:gd name="T25" fmla="*/ 198 h 814"/>
                <a:gd name="T26" fmla="*/ 561 w 594"/>
                <a:gd name="T27" fmla="*/ 173 h 814"/>
                <a:gd name="T28" fmla="*/ 569 w 594"/>
                <a:gd name="T29" fmla="*/ 151 h 814"/>
                <a:gd name="T30" fmla="*/ 577 w 594"/>
                <a:gd name="T31" fmla="*/ 127 h 814"/>
                <a:gd name="T32" fmla="*/ 583 w 594"/>
                <a:gd name="T33" fmla="*/ 105 h 814"/>
                <a:gd name="T34" fmla="*/ 583 w 594"/>
                <a:gd name="T35" fmla="*/ 92 h 814"/>
                <a:gd name="T36" fmla="*/ 575 w 594"/>
                <a:gd name="T37" fmla="*/ 0 h 814"/>
                <a:gd name="T38" fmla="*/ 583 w 594"/>
                <a:gd name="T39" fmla="*/ 24 h 814"/>
                <a:gd name="T40" fmla="*/ 585 w 594"/>
                <a:gd name="T41" fmla="*/ 50 h 814"/>
                <a:gd name="T42" fmla="*/ 585 w 594"/>
                <a:gd name="T43" fmla="*/ 78 h 814"/>
                <a:gd name="T44" fmla="*/ 583 w 594"/>
                <a:gd name="T45" fmla="*/ 105 h 814"/>
                <a:gd name="T46" fmla="*/ 577 w 594"/>
                <a:gd name="T47" fmla="*/ 130 h 814"/>
                <a:gd name="T48" fmla="*/ 571 w 594"/>
                <a:gd name="T49" fmla="*/ 151 h 814"/>
                <a:gd name="T50" fmla="*/ 561 w 594"/>
                <a:gd name="T51" fmla="*/ 175 h 814"/>
                <a:gd name="T52" fmla="*/ 550 w 594"/>
                <a:gd name="T53" fmla="*/ 198 h 814"/>
                <a:gd name="T54" fmla="*/ 542 w 594"/>
                <a:gd name="T55" fmla="*/ 213 h 814"/>
                <a:gd name="T56" fmla="*/ 561 w 594"/>
                <a:gd name="T57" fmla="*/ 184 h 814"/>
                <a:gd name="T58" fmla="*/ 577 w 594"/>
                <a:gd name="T59" fmla="*/ 156 h 814"/>
                <a:gd name="T60" fmla="*/ 588 w 594"/>
                <a:gd name="T61" fmla="*/ 127 h 814"/>
                <a:gd name="T62" fmla="*/ 594 w 594"/>
                <a:gd name="T63" fmla="*/ 100 h 814"/>
                <a:gd name="T64" fmla="*/ 594 w 594"/>
                <a:gd name="T65" fmla="*/ 73 h 814"/>
                <a:gd name="T66" fmla="*/ 591 w 594"/>
                <a:gd name="T67" fmla="*/ 48 h 814"/>
                <a:gd name="T68" fmla="*/ 583 w 594"/>
                <a:gd name="T69" fmla="*/ 21 h 814"/>
                <a:gd name="T70" fmla="*/ 575 w 594"/>
                <a:gd name="T71"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4" h="814">
                  <a:moveTo>
                    <a:pt x="111" y="679"/>
                  </a:moveTo>
                  <a:lnTo>
                    <a:pt x="57" y="747"/>
                  </a:lnTo>
                  <a:lnTo>
                    <a:pt x="0" y="814"/>
                  </a:lnTo>
                  <a:lnTo>
                    <a:pt x="9" y="814"/>
                  </a:lnTo>
                  <a:lnTo>
                    <a:pt x="59" y="747"/>
                  </a:lnTo>
                  <a:lnTo>
                    <a:pt x="111" y="679"/>
                  </a:lnTo>
                  <a:close/>
                  <a:moveTo>
                    <a:pt x="583" y="92"/>
                  </a:moveTo>
                  <a:lnTo>
                    <a:pt x="577" y="121"/>
                  </a:lnTo>
                  <a:lnTo>
                    <a:pt x="566" y="154"/>
                  </a:lnTo>
                  <a:lnTo>
                    <a:pt x="550" y="189"/>
                  </a:lnTo>
                  <a:lnTo>
                    <a:pt x="528" y="227"/>
                  </a:lnTo>
                  <a:lnTo>
                    <a:pt x="536" y="219"/>
                  </a:lnTo>
                  <a:lnTo>
                    <a:pt x="550" y="198"/>
                  </a:lnTo>
                  <a:lnTo>
                    <a:pt x="561" y="173"/>
                  </a:lnTo>
                  <a:lnTo>
                    <a:pt x="569" y="151"/>
                  </a:lnTo>
                  <a:lnTo>
                    <a:pt x="577" y="127"/>
                  </a:lnTo>
                  <a:lnTo>
                    <a:pt x="583" y="105"/>
                  </a:lnTo>
                  <a:lnTo>
                    <a:pt x="583" y="92"/>
                  </a:lnTo>
                  <a:close/>
                  <a:moveTo>
                    <a:pt x="575" y="0"/>
                  </a:moveTo>
                  <a:lnTo>
                    <a:pt x="583" y="24"/>
                  </a:lnTo>
                  <a:lnTo>
                    <a:pt x="585" y="50"/>
                  </a:lnTo>
                  <a:lnTo>
                    <a:pt x="585" y="78"/>
                  </a:lnTo>
                  <a:lnTo>
                    <a:pt x="583" y="105"/>
                  </a:lnTo>
                  <a:lnTo>
                    <a:pt x="577" y="130"/>
                  </a:lnTo>
                  <a:lnTo>
                    <a:pt x="571" y="151"/>
                  </a:lnTo>
                  <a:lnTo>
                    <a:pt x="561" y="175"/>
                  </a:lnTo>
                  <a:lnTo>
                    <a:pt x="550" y="198"/>
                  </a:lnTo>
                  <a:lnTo>
                    <a:pt x="542" y="213"/>
                  </a:lnTo>
                  <a:lnTo>
                    <a:pt x="561" y="184"/>
                  </a:lnTo>
                  <a:lnTo>
                    <a:pt x="577" y="156"/>
                  </a:lnTo>
                  <a:lnTo>
                    <a:pt x="588" y="127"/>
                  </a:lnTo>
                  <a:lnTo>
                    <a:pt x="594" y="100"/>
                  </a:lnTo>
                  <a:lnTo>
                    <a:pt x="594" y="73"/>
                  </a:lnTo>
                  <a:lnTo>
                    <a:pt x="591" y="48"/>
                  </a:lnTo>
                  <a:lnTo>
                    <a:pt x="583" y="21"/>
                  </a:lnTo>
                  <a:lnTo>
                    <a:pt x="575"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863"/>
            <p:cNvSpPr>
              <a:spLocks/>
            </p:cNvSpPr>
            <p:nvPr/>
          </p:nvSpPr>
          <p:spPr bwMode="auto">
            <a:xfrm>
              <a:off x="4762500" y="3617913"/>
              <a:ext cx="20638" cy="38100"/>
            </a:xfrm>
            <a:custGeom>
              <a:avLst/>
              <a:gdLst>
                <a:gd name="T0" fmla="*/ 209 w 218"/>
                <a:gd name="T1" fmla="*/ 0 h 372"/>
                <a:gd name="T2" fmla="*/ 193 w 218"/>
                <a:gd name="T3" fmla="*/ 22 h 372"/>
                <a:gd name="T4" fmla="*/ 147 w 218"/>
                <a:gd name="T5" fmla="*/ 90 h 372"/>
                <a:gd name="T6" fmla="*/ 103 w 218"/>
                <a:gd name="T7" fmla="*/ 160 h 372"/>
                <a:gd name="T8" fmla="*/ 63 w 218"/>
                <a:gd name="T9" fmla="*/ 233 h 372"/>
                <a:gd name="T10" fmla="*/ 28 w 218"/>
                <a:gd name="T11" fmla="*/ 304 h 372"/>
                <a:gd name="T12" fmla="*/ 0 w 218"/>
                <a:gd name="T13" fmla="*/ 372 h 372"/>
                <a:gd name="T14" fmla="*/ 19 w 218"/>
                <a:gd name="T15" fmla="*/ 328 h 372"/>
                <a:gd name="T16" fmla="*/ 44 w 218"/>
                <a:gd name="T17" fmla="*/ 279 h 372"/>
                <a:gd name="T18" fmla="*/ 68 w 218"/>
                <a:gd name="T19" fmla="*/ 233 h 372"/>
                <a:gd name="T20" fmla="*/ 93 w 218"/>
                <a:gd name="T21" fmla="*/ 187 h 372"/>
                <a:gd name="T22" fmla="*/ 152 w 218"/>
                <a:gd name="T23" fmla="*/ 92 h 372"/>
                <a:gd name="T24" fmla="*/ 218 w 218"/>
                <a:gd name="T25" fmla="*/ 0 h 372"/>
                <a:gd name="T26" fmla="*/ 209 w 218"/>
                <a:gd name="T2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 h="372">
                  <a:moveTo>
                    <a:pt x="209" y="0"/>
                  </a:moveTo>
                  <a:lnTo>
                    <a:pt x="193" y="22"/>
                  </a:lnTo>
                  <a:lnTo>
                    <a:pt x="147" y="90"/>
                  </a:lnTo>
                  <a:lnTo>
                    <a:pt x="103" y="160"/>
                  </a:lnTo>
                  <a:lnTo>
                    <a:pt x="63" y="233"/>
                  </a:lnTo>
                  <a:lnTo>
                    <a:pt x="28" y="304"/>
                  </a:lnTo>
                  <a:lnTo>
                    <a:pt x="0" y="372"/>
                  </a:lnTo>
                  <a:lnTo>
                    <a:pt x="19" y="328"/>
                  </a:lnTo>
                  <a:lnTo>
                    <a:pt x="44" y="279"/>
                  </a:lnTo>
                  <a:lnTo>
                    <a:pt x="68" y="233"/>
                  </a:lnTo>
                  <a:lnTo>
                    <a:pt x="93" y="187"/>
                  </a:lnTo>
                  <a:lnTo>
                    <a:pt x="152" y="92"/>
                  </a:lnTo>
                  <a:lnTo>
                    <a:pt x="218" y="0"/>
                  </a:lnTo>
                  <a:lnTo>
                    <a:pt x="209" y="0"/>
                  </a:lnTo>
                  <a:close/>
                </a:path>
              </a:pathLst>
            </a:custGeom>
            <a:solidFill>
              <a:srgbClr val="CBA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864"/>
            <p:cNvSpPr>
              <a:spLocks noEditPoints="1"/>
            </p:cNvSpPr>
            <p:nvPr/>
          </p:nvSpPr>
          <p:spPr bwMode="auto">
            <a:xfrm>
              <a:off x="4665663" y="3362326"/>
              <a:ext cx="180975" cy="350838"/>
            </a:xfrm>
            <a:custGeom>
              <a:avLst/>
              <a:gdLst>
                <a:gd name="T0" fmla="*/ 1033 w 1835"/>
                <a:gd name="T1" fmla="*/ 2819 h 3544"/>
                <a:gd name="T2" fmla="*/ 1076 w 1835"/>
                <a:gd name="T3" fmla="*/ 2748 h 3544"/>
                <a:gd name="T4" fmla="*/ 1833 w 1835"/>
                <a:gd name="T5" fmla="*/ 894 h 3544"/>
                <a:gd name="T6" fmla="*/ 897 w 1835"/>
                <a:gd name="T7" fmla="*/ 17 h 3544"/>
                <a:gd name="T8" fmla="*/ 838 w 1835"/>
                <a:gd name="T9" fmla="*/ 97 h 3544"/>
                <a:gd name="T10" fmla="*/ 726 w 1835"/>
                <a:gd name="T11" fmla="*/ 347 h 3544"/>
                <a:gd name="T12" fmla="*/ 768 w 1835"/>
                <a:gd name="T13" fmla="*/ 574 h 3544"/>
                <a:gd name="T14" fmla="*/ 954 w 1835"/>
                <a:gd name="T15" fmla="*/ 861 h 3544"/>
                <a:gd name="T16" fmla="*/ 1209 w 1835"/>
                <a:gd name="T17" fmla="*/ 810 h 3544"/>
                <a:gd name="T18" fmla="*/ 1001 w 1835"/>
                <a:gd name="T19" fmla="*/ 983 h 3544"/>
                <a:gd name="T20" fmla="*/ 973 w 1835"/>
                <a:gd name="T21" fmla="*/ 1175 h 3544"/>
                <a:gd name="T22" fmla="*/ 996 w 1835"/>
                <a:gd name="T23" fmla="*/ 1381 h 3544"/>
                <a:gd name="T24" fmla="*/ 1109 w 1835"/>
                <a:gd name="T25" fmla="*/ 1565 h 3544"/>
                <a:gd name="T26" fmla="*/ 1280 w 1835"/>
                <a:gd name="T27" fmla="*/ 1541 h 3544"/>
                <a:gd name="T28" fmla="*/ 1158 w 1835"/>
                <a:gd name="T29" fmla="*/ 1673 h 3544"/>
                <a:gd name="T30" fmla="*/ 1008 w 1835"/>
                <a:gd name="T31" fmla="*/ 1776 h 3544"/>
                <a:gd name="T32" fmla="*/ 1069 w 1835"/>
                <a:gd name="T33" fmla="*/ 1998 h 3544"/>
                <a:gd name="T34" fmla="*/ 1076 w 1835"/>
                <a:gd name="T35" fmla="*/ 2137 h 3544"/>
                <a:gd name="T36" fmla="*/ 1139 w 1835"/>
                <a:gd name="T37" fmla="*/ 2125 h 3544"/>
                <a:gd name="T38" fmla="*/ 1106 w 1835"/>
                <a:gd name="T39" fmla="*/ 2193 h 3544"/>
                <a:gd name="T40" fmla="*/ 1006 w 1835"/>
                <a:gd name="T41" fmla="*/ 2356 h 3544"/>
                <a:gd name="T42" fmla="*/ 857 w 1835"/>
                <a:gd name="T43" fmla="*/ 2605 h 3544"/>
                <a:gd name="T44" fmla="*/ 756 w 1835"/>
                <a:gd name="T45" fmla="*/ 2800 h 3544"/>
                <a:gd name="T46" fmla="*/ 695 w 1835"/>
                <a:gd name="T47" fmla="*/ 3029 h 3544"/>
                <a:gd name="T48" fmla="*/ 599 w 1835"/>
                <a:gd name="T49" fmla="*/ 3205 h 3544"/>
                <a:gd name="T50" fmla="*/ 456 w 1835"/>
                <a:gd name="T51" fmla="*/ 3341 h 3544"/>
                <a:gd name="T52" fmla="*/ 285 w 1835"/>
                <a:gd name="T53" fmla="*/ 3433 h 3544"/>
                <a:gd name="T54" fmla="*/ 0 w 1835"/>
                <a:gd name="T55" fmla="*/ 3525 h 3544"/>
                <a:gd name="T56" fmla="*/ 84 w 1835"/>
                <a:gd name="T57" fmla="*/ 3523 h 3544"/>
                <a:gd name="T58" fmla="*/ 214 w 1835"/>
                <a:gd name="T59" fmla="*/ 3474 h 3544"/>
                <a:gd name="T60" fmla="*/ 369 w 1835"/>
                <a:gd name="T61" fmla="*/ 3450 h 3544"/>
                <a:gd name="T62" fmla="*/ 561 w 1835"/>
                <a:gd name="T63" fmla="*/ 3452 h 3544"/>
                <a:gd name="T64" fmla="*/ 778 w 1835"/>
                <a:gd name="T65" fmla="*/ 3433 h 3544"/>
                <a:gd name="T66" fmla="*/ 900 w 1835"/>
                <a:gd name="T67" fmla="*/ 3393 h 3544"/>
                <a:gd name="T68" fmla="*/ 949 w 1835"/>
                <a:gd name="T69" fmla="*/ 3335 h 3544"/>
                <a:gd name="T70" fmla="*/ 952 w 1835"/>
                <a:gd name="T71" fmla="*/ 3281 h 3544"/>
                <a:gd name="T72" fmla="*/ 921 w 1835"/>
                <a:gd name="T73" fmla="*/ 3162 h 3544"/>
                <a:gd name="T74" fmla="*/ 933 w 1835"/>
                <a:gd name="T75" fmla="*/ 3029 h 3544"/>
                <a:gd name="T76" fmla="*/ 998 w 1835"/>
                <a:gd name="T77" fmla="*/ 2859 h 3544"/>
                <a:gd name="T78" fmla="*/ 1172 w 1835"/>
                <a:gd name="T79" fmla="*/ 2588 h 3544"/>
                <a:gd name="T80" fmla="*/ 1448 w 1835"/>
                <a:gd name="T81" fmla="*/ 2271 h 3544"/>
                <a:gd name="T82" fmla="*/ 1710 w 1835"/>
                <a:gd name="T83" fmla="*/ 2001 h 3544"/>
                <a:gd name="T84" fmla="*/ 1765 w 1835"/>
                <a:gd name="T85" fmla="*/ 1866 h 3544"/>
                <a:gd name="T86" fmla="*/ 1732 w 1835"/>
                <a:gd name="T87" fmla="*/ 1763 h 3544"/>
                <a:gd name="T88" fmla="*/ 1619 w 1835"/>
                <a:gd name="T89" fmla="*/ 1598 h 3544"/>
                <a:gd name="T90" fmla="*/ 1588 w 1835"/>
                <a:gd name="T91" fmla="*/ 1478 h 3544"/>
                <a:gd name="T92" fmla="*/ 1616 w 1835"/>
                <a:gd name="T93" fmla="*/ 1286 h 3544"/>
                <a:gd name="T94" fmla="*/ 1694 w 1835"/>
                <a:gd name="T95" fmla="*/ 1104 h 3544"/>
                <a:gd name="T96" fmla="*/ 1790 w 1835"/>
                <a:gd name="T97" fmla="*/ 937 h 3544"/>
                <a:gd name="T98" fmla="*/ 1637 w 1835"/>
                <a:gd name="T99" fmla="*/ 796 h 3544"/>
                <a:gd name="T100" fmla="*/ 1423 w 1835"/>
                <a:gd name="T101" fmla="*/ 615 h 3544"/>
                <a:gd name="T102" fmla="*/ 1093 w 1835"/>
                <a:gd name="T103" fmla="*/ 255 h 3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35" h="3544">
                  <a:moveTo>
                    <a:pt x="1166" y="2610"/>
                  </a:moveTo>
                  <a:lnTo>
                    <a:pt x="1120" y="2678"/>
                  </a:lnTo>
                  <a:lnTo>
                    <a:pt x="1074" y="2748"/>
                  </a:lnTo>
                  <a:lnTo>
                    <a:pt x="1033" y="2819"/>
                  </a:lnTo>
                  <a:lnTo>
                    <a:pt x="1017" y="2857"/>
                  </a:lnTo>
                  <a:lnTo>
                    <a:pt x="1001" y="2892"/>
                  </a:lnTo>
                  <a:lnTo>
                    <a:pt x="1036" y="2821"/>
                  </a:lnTo>
                  <a:lnTo>
                    <a:pt x="1076" y="2748"/>
                  </a:lnTo>
                  <a:lnTo>
                    <a:pt x="1120" y="2678"/>
                  </a:lnTo>
                  <a:lnTo>
                    <a:pt x="1166" y="2610"/>
                  </a:lnTo>
                  <a:close/>
                  <a:moveTo>
                    <a:pt x="1830" y="890"/>
                  </a:moveTo>
                  <a:lnTo>
                    <a:pt x="1833" y="894"/>
                  </a:lnTo>
                  <a:lnTo>
                    <a:pt x="1835" y="894"/>
                  </a:lnTo>
                  <a:lnTo>
                    <a:pt x="1830" y="890"/>
                  </a:lnTo>
                  <a:close/>
                  <a:moveTo>
                    <a:pt x="903" y="0"/>
                  </a:moveTo>
                  <a:lnTo>
                    <a:pt x="897" y="17"/>
                  </a:lnTo>
                  <a:lnTo>
                    <a:pt x="890" y="33"/>
                  </a:lnTo>
                  <a:lnTo>
                    <a:pt x="879" y="49"/>
                  </a:lnTo>
                  <a:lnTo>
                    <a:pt x="867" y="65"/>
                  </a:lnTo>
                  <a:lnTo>
                    <a:pt x="838" y="97"/>
                  </a:lnTo>
                  <a:lnTo>
                    <a:pt x="803" y="130"/>
                  </a:lnTo>
                  <a:lnTo>
                    <a:pt x="730" y="268"/>
                  </a:lnTo>
                  <a:lnTo>
                    <a:pt x="726" y="306"/>
                  </a:lnTo>
                  <a:lnTo>
                    <a:pt x="726" y="347"/>
                  </a:lnTo>
                  <a:lnTo>
                    <a:pt x="730" y="384"/>
                  </a:lnTo>
                  <a:lnTo>
                    <a:pt x="735" y="422"/>
                  </a:lnTo>
                  <a:lnTo>
                    <a:pt x="749" y="499"/>
                  </a:lnTo>
                  <a:lnTo>
                    <a:pt x="768" y="574"/>
                  </a:lnTo>
                  <a:lnTo>
                    <a:pt x="792" y="650"/>
                  </a:lnTo>
                  <a:lnTo>
                    <a:pt x="819" y="723"/>
                  </a:lnTo>
                  <a:lnTo>
                    <a:pt x="876" y="874"/>
                  </a:lnTo>
                  <a:lnTo>
                    <a:pt x="954" y="861"/>
                  </a:lnTo>
                  <a:lnTo>
                    <a:pt x="1027" y="848"/>
                  </a:lnTo>
                  <a:lnTo>
                    <a:pt x="1139" y="824"/>
                  </a:lnTo>
                  <a:lnTo>
                    <a:pt x="1203" y="807"/>
                  </a:lnTo>
                  <a:lnTo>
                    <a:pt x="1209" y="810"/>
                  </a:lnTo>
                  <a:lnTo>
                    <a:pt x="1209" y="815"/>
                  </a:lnTo>
                  <a:lnTo>
                    <a:pt x="1142" y="878"/>
                  </a:lnTo>
                  <a:lnTo>
                    <a:pt x="1071" y="932"/>
                  </a:lnTo>
                  <a:lnTo>
                    <a:pt x="1001" y="983"/>
                  </a:lnTo>
                  <a:lnTo>
                    <a:pt x="933" y="1026"/>
                  </a:lnTo>
                  <a:lnTo>
                    <a:pt x="946" y="1075"/>
                  </a:lnTo>
                  <a:lnTo>
                    <a:pt x="963" y="1127"/>
                  </a:lnTo>
                  <a:lnTo>
                    <a:pt x="973" y="1175"/>
                  </a:lnTo>
                  <a:lnTo>
                    <a:pt x="984" y="1226"/>
                  </a:lnTo>
                  <a:lnTo>
                    <a:pt x="989" y="1275"/>
                  </a:lnTo>
                  <a:lnTo>
                    <a:pt x="996" y="1327"/>
                  </a:lnTo>
                  <a:lnTo>
                    <a:pt x="996" y="1381"/>
                  </a:lnTo>
                  <a:lnTo>
                    <a:pt x="996" y="1433"/>
                  </a:lnTo>
                  <a:lnTo>
                    <a:pt x="987" y="1519"/>
                  </a:lnTo>
                  <a:lnTo>
                    <a:pt x="982" y="1586"/>
                  </a:lnTo>
                  <a:lnTo>
                    <a:pt x="1109" y="1565"/>
                  </a:lnTo>
                  <a:lnTo>
                    <a:pt x="1203" y="1549"/>
                  </a:lnTo>
                  <a:lnTo>
                    <a:pt x="1274" y="1535"/>
                  </a:lnTo>
                  <a:lnTo>
                    <a:pt x="1280" y="1535"/>
                  </a:lnTo>
                  <a:lnTo>
                    <a:pt x="1280" y="1541"/>
                  </a:lnTo>
                  <a:lnTo>
                    <a:pt x="1252" y="1576"/>
                  </a:lnTo>
                  <a:lnTo>
                    <a:pt x="1222" y="1612"/>
                  </a:lnTo>
                  <a:lnTo>
                    <a:pt x="1191" y="1643"/>
                  </a:lnTo>
                  <a:lnTo>
                    <a:pt x="1158" y="1673"/>
                  </a:lnTo>
                  <a:lnTo>
                    <a:pt x="1123" y="1703"/>
                  </a:lnTo>
                  <a:lnTo>
                    <a:pt x="1085" y="1727"/>
                  </a:lnTo>
                  <a:lnTo>
                    <a:pt x="1046" y="1754"/>
                  </a:lnTo>
                  <a:lnTo>
                    <a:pt x="1008" y="1776"/>
                  </a:lnTo>
                  <a:lnTo>
                    <a:pt x="1025" y="1838"/>
                  </a:lnTo>
                  <a:lnTo>
                    <a:pt x="1052" y="1923"/>
                  </a:lnTo>
                  <a:lnTo>
                    <a:pt x="1060" y="1960"/>
                  </a:lnTo>
                  <a:lnTo>
                    <a:pt x="1069" y="1998"/>
                  </a:lnTo>
                  <a:lnTo>
                    <a:pt x="1074" y="2033"/>
                  </a:lnTo>
                  <a:lnTo>
                    <a:pt x="1076" y="2069"/>
                  </a:lnTo>
                  <a:lnTo>
                    <a:pt x="1079" y="2101"/>
                  </a:lnTo>
                  <a:lnTo>
                    <a:pt x="1076" y="2137"/>
                  </a:lnTo>
                  <a:lnTo>
                    <a:pt x="1095" y="2130"/>
                  </a:lnTo>
                  <a:lnTo>
                    <a:pt x="1133" y="2120"/>
                  </a:lnTo>
                  <a:lnTo>
                    <a:pt x="1139" y="2120"/>
                  </a:lnTo>
                  <a:lnTo>
                    <a:pt x="1139" y="2125"/>
                  </a:lnTo>
                  <a:lnTo>
                    <a:pt x="1133" y="2142"/>
                  </a:lnTo>
                  <a:lnTo>
                    <a:pt x="1125" y="2161"/>
                  </a:lnTo>
                  <a:lnTo>
                    <a:pt x="1117" y="2177"/>
                  </a:lnTo>
                  <a:lnTo>
                    <a:pt x="1106" y="2193"/>
                  </a:lnTo>
                  <a:lnTo>
                    <a:pt x="1079" y="2220"/>
                  </a:lnTo>
                  <a:lnTo>
                    <a:pt x="1050" y="2247"/>
                  </a:lnTo>
                  <a:lnTo>
                    <a:pt x="1031" y="2299"/>
                  </a:lnTo>
                  <a:lnTo>
                    <a:pt x="1006" y="2356"/>
                  </a:lnTo>
                  <a:lnTo>
                    <a:pt x="979" y="2410"/>
                  </a:lnTo>
                  <a:lnTo>
                    <a:pt x="949" y="2459"/>
                  </a:lnTo>
                  <a:lnTo>
                    <a:pt x="886" y="2556"/>
                  </a:lnTo>
                  <a:lnTo>
                    <a:pt x="857" y="2605"/>
                  </a:lnTo>
                  <a:lnTo>
                    <a:pt x="827" y="2650"/>
                  </a:lnTo>
                  <a:lnTo>
                    <a:pt x="797" y="2702"/>
                  </a:lnTo>
                  <a:lnTo>
                    <a:pt x="773" y="2753"/>
                  </a:lnTo>
                  <a:lnTo>
                    <a:pt x="756" y="2800"/>
                  </a:lnTo>
                  <a:lnTo>
                    <a:pt x="743" y="2845"/>
                  </a:lnTo>
                  <a:lnTo>
                    <a:pt x="719" y="2940"/>
                  </a:lnTo>
                  <a:lnTo>
                    <a:pt x="707" y="2986"/>
                  </a:lnTo>
                  <a:lnTo>
                    <a:pt x="695" y="3029"/>
                  </a:lnTo>
                  <a:lnTo>
                    <a:pt x="678" y="3073"/>
                  </a:lnTo>
                  <a:lnTo>
                    <a:pt x="658" y="3116"/>
                  </a:lnTo>
                  <a:lnTo>
                    <a:pt x="629" y="3162"/>
                  </a:lnTo>
                  <a:lnTo>
                    <a:pt x="599" y="3205"/>
                  </a:lnTo>
                  <a:lnTo>
                    <a:pt x="567" y="3243"/>
                  </a:lnTo>
                  <a:lnTo>
                    <a:pt x="531" y="3278"/>
                  </a:lnTo>
                  <a:lnTo>
                    <a:pt x="493" y="3311"/>
                  </a:lnTo>
                  <a:lnTo>
                    <a:pt x="456" y="3341"/>
                  </a:lnTo>
                  <a:lnTo>
                    <a:pt x="415" y="3368"/>
                  </a:lnTo>
                  <a:lnTo>
                    <a:pt x="374" y="3393"/>
                  </a:lnTo>
                  <a:lnTo>
                    <a:pt x="331" y="3414"/>
                  </a:lnTo>
                  <a:lnTo>
                    <a:pt x="285" y="3433"/>
                  </a:lnTo>
                  <a:lnTo>
                    <a:pt x="239" y="3452"/>
                  </a:lnTo>
                  <a:lnTo>
                    <a:pt x="193" y="3468"/>
                  </a:lnTo>
                  <a:lnTo>
                    <a:pt x="98" y="3499"/>
                  </a:lnTo>
                  <a:lnTo>
                    <a:pt x="0" y="3525"/>
                  </a:lnTo>
                  <a:lnTo>
                    <a:pt x="28" y="3539"/>
                  </a:lnTo>
                  <a:lnTo>
                    <a:pt x="44" y="3544"/>
                  </a:lnTo>
                  <a:lnTo>
                    <a:pt x="66" y="3533"/>
                  </a:lnTo>
                  <a:lnTo>
                    <a:pt x="84" y="3523"/>
                  </a:lnTo>
                  <a:lnTo>
                    <a:pt x="106" y="3514"/>
                  </a:lnTo>
                  <a:lnTo>
                    <a:pt x="141" y="3499"/>
                  </a:lnTo>
                  <a:lnTo>
                    <a:pt x="179" y="3485"/>
                  </a:lnTo>
                  <a:lnTo>
                    <a:pt x="214" y="3474"/>
                  </a:lnTo>
                  <a:lnTo>
                    <a:pt x="253" y="3466"/>
                  </a:lnTo>
                  <a:lnTo>
                    <a:pt x="291" y="3457"/>
                  </a:lnTo>
                  <a:lnTo>
                    <a:pt x="329" y="3452"/>
                  </a:lnTo>
                  <a:lnTo>
                    <a:pt x="369" y="3450"/>
                  </a:lnTo>
                  <a:lnTo>
                    <a:pt x="407" y="3447"/>
                  </a:lnTo>
                  <a:lnTo>
                    <a:pt x="432" y="3447"/>
                  </a:lnTo>
                  <a:lnTo>
                    <a:pt x="483" y="3450"/>
                  </a:lnTo>
                  <a:lnTo>
                    <a:pt x="561" y="3452"/>
                  </a:lnTo>
                  <a:lnTo>
                    <a:pt x="632" y="3450"/>
                  </a:lnTo>
                  <a:lnTo>
                    <a:pt x="705" y="3443"/>
                  </a:lnTo>
                  <a:lnTo>
                    <a:pt x="743" y="3441"/>
                  </a:lnTo>
                  <a:lnTo>
                    <a:pt x="778" y="3433"/>
                  </a:lnTo>
                  <a:lnTo>
                    <a:pt x="813" y="3424"/>
                  </a:lnTo>
                  <a:lnTo>
                    <a:pt x="846" y="3417"/>
                  </a:lnTo>
                  <a:lnTo>
                    <a:pt x="873" y="3406"/>
                  </a:lnTo>
                  <a:lnTo>
                    <a:pt x="900" y="3393"/>
                  </a:lnTo>
                  <a:lnTo>
                    <a:pt x="921" y="3376"/>
                  </a:lnTo>
                  <a:lnTo>
                    <a:pt x="938" y="3358"/>
                  </a:lnTo>
                  <a:lnTo>
                    <a:pt x="944" y="3346"/>
                  </a:lnTo>
                  <a:lnTo>
                    <a:pt x="949" y="3335"/>
                  </a:lnTo>
                  <a:lnTo>
                    <a:pt x="952" y="3322"/>
                  </a:lnTo>
                  <a:lnTo>
                    <a:pt x="952" y="3309"/>
                  </a:lnTo>
                  <a:lnTo>
                    <a:pt x="952" y="3297"/>
                  </a:lnTo>
                  <a:lnTo>
                    <a:pt x="952" y="3281"/>
                  </a:lnTo>
                  <a:lnTo>
                    <a:pt x="940" y="3252"/>
                  </a:lnTo>
                  <a:lnTo>
                    <a:pt x="933" y="3222"/>
                  </a:lnTo>
                  <a:lnTo>
                    <a:pt x="925" y="3193"/>
                  </a:lnTo>
                  <a:lnTo>
                    <a:pt x="921" y="3162"/>
                  </a:lnTo>
                  <a:lnTo>
                    <a:pt x="919" y="3130"/>
                  </a:lnTo>
                  <a:lnTo>
                    <a:pt x="921" y="3097"/>
                  </a:lnTo>
                  <a:lnTo>
                    <a:pt x="928" y="3064"/>
                  </a:lnTo>
                  <a:lnTo>
                    <a:pt x="933" y="3029"/>
                  </a:lnTo>
                  <a:lnTo>
                    <a:pt x="944" y="2998"/>
                  </a:lnTo>
                  <a:lnTo>
                    <a:pt x="954" y="2962"/>
                  </a:lnTo>
                  <a:lnTo>
                    <a:pt x="965" y="2930"/>
                  </a:lnTo>
                  <a:lnTo>
                    <a:pt x="998" y="2859"/>
                  </a:lnTo>
                  <a:lnTo>
                    <a:pt x="1036" y="2789"/>
                  </a:lnTo>
                  <a:lnTo>
                    <a:pt x="1079" y="2721"/>
                  </a:lnTo>
                  <a:lnTo>
                    <a:pt x="1123" y="2654"/>
                  </a:lnTo>
                  <a:lnTo>
                    <a:pt x="1172" y="2588"/>
                  </a:lnTo>
                  <a:lnTo>
                    <a:pt x="1222" y="2523"/>
                  </a:lnTo>
                  <a:lnTo>
                    <a:pt x="1271" y="2464"/>
                  </a:lnTo>
                  <a:lnTo>
                    <a:pt x="1367" y="2358"/>
                  </a:lnTo>
                  <a:lnTo>
                    <a:pt x="1448" y="2271"/>
                  </a:lnTo>
                  <a:lnTo>
                    <a:pt x="1551" y="2163"/>
                  </a:lnTo>
                  <a:lnTo>
                    <a:pt x="1632" y="2076"/>
                  </a:lnTo>
                  <a:lnTo>
                    <a:pt x="1710" y="2003"/>
                  </a:lnTo>
                  <a:lnTo>
                    <a:pt x="1710" y="2001"/>
                  </a:lnTo>
                  <a:lnTo>
                    <a:pt x="1732" y="1963"/>
                  </a:lnTo>
                  <a:lnTo>
                    <a:pt x="1748" y="1928"/>
                  </a:lnTo>
                  <a:lnTo>
                    <a:pt x="1759" y="1895"/>
                  </a:lnTo>
                  <a:lnTo>
                    <a:pt x="1765" y="1866"/>
                  </a:lnTo>
                  <a:lnTo>
                    <a:pt x="1765" y="1841"/>
                  </a:lnTo>
                  <a:lnTo>
                    <a:pt x="1759" y="1814"/>
                  </a:lnTo>
                  <a:lnTo>
                    <a:pt x="1748" y="1789"/>
                  </a:lnTo>
                  <a:lnTo>
                    <a:pt x="1732" y="1763"/>
                  </a:lnTo>
                  <a:lnTo>
                    <a:pt x="1684" y="1697"/>
                  </a:lnTo>
                  <a:lnTo>
                    <a:pt x="1659" y="1666"/>
                  </a:lnTo>
                  <a:lnTo>
                    <a:pt x="1637" y="1633"/>
                  </a:lnTo>
                  <a:lnTo>
                    <a:pt x="1619" y="1598"/>
                  </a:lnTo>
                  <a:lnTo>
                    <a:pt x="1602" y="1563"/>
                  </a:lnTo>
                  <a:lnTo>
                    <a:pt x="1594" y="1522"/>
                  </a:lnTo>
                  <a:lnTo>
                    <a:pt x="1591" y="1500"/>
                  </a:lnTo>
                  <a:lnTo>
                    <a:pt x="1588" y="1478"/>
                  </a:lnTo>
                  <a:lnTo>
                    <a:pt x="1591" y="1433"/>
                  </a:lnTo>
                  <a:lnTo>
                    <a:pt x="1594" y="1384"/>
                  </a:lnTo>
                  <a:lnTo>
                    <a:pt x="1602" y="1335"/>
                  </a:lnTo>
                  <a:lnTo>
                    <a:pt x="1616" y="1286"/>
                  </a:lnTo>
                  <a:lnTo>
                    <a:pt x="1632" y="1240"/>
                  </a:lnTo>
                  <a:lnTo>
                    <a:pt x="1651" y="1191"/>
                  </a:lnTo>
                  <a:lnTo>
                    <a:pt x="1670" y="1148"/>
                  </a:lnTo>
                  <a:lnTo>
                    <a:pt x="1694" y="1104"/>
                  </a:lnTo>
                  <a:lnTo>
                    <a:pt x="1716" y="1064"/>
                  </a:lnTo>
                  <a:lnTo>
                    <a:pt x="1748" y="1010"/>
                  </a:lnTo>
                  <a:lnTo>
                    <a:pt x="1776" y="963"/>
                  </a:lnTo>
                  <a:lnTo>
                    <a:pt x="1790" y="937"/>
                  </a:lnTo>
                  <a:lnTo>
                    <a:pt x="1805" y="915"/>
                  </a:lnTo>
                  <a:lnTo>
                    <a:pt x="1748" y="878"/>
                  </a:lnTo>
                  <a:lnTo>
                    <a:pt x="1692" y="836"/>
                  </a:lnTo>
                  <a:lnTo>
                    <a:pt x="1637" y="796"/>
                  </a:lnTo>
                  <a:lnTo>
                    <a:pt x="1581" y="753"/>
                  </a:lnTo>
                  <a:lnTo>
                    <a:pt x="1529" y="709"/>
                  </a:lnTo>
                  <a:lnTo>
                    <a:pt x="1475" y="664"/>
                  </a:lnTo>
                  <a:lnTo>
                    <a:pt x="1423" y="615"/>
                  </a:lnTo>
                  <a:lnTo>
                    <a:pt x="1372" y="566"/>
                  </a:lnTo>
                  <a:lnTo>
                    <a:pt x="1274" y="466"/>
                  </a:lnTo>
                  <a:lnTo>
                    <a:pt x="1182" y="360"/>
                  </a:lnTo>
                  <a:lnTo>
                    <a:pt x="1093" y="255"/>
                  </a:lnTo>
                  <a:lnTo>
                    <a:pt x="1008" y="146"/>
                  </a:lnTo>
                  <a:lnTo>
                    <a:pt x="903"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865"/>
            <p:cNvSpPr>
              <a:spLocks noEditPoints="1"/>
            </p:cNvSpPr>
            <p:nvPr/>
          </p:nvSpPr>
          <p:spPr bwMode="auto">
            <a:xfrm>
              <a:off x="4664075" y="3451226"/>
              <a:ext cx="182563" cy="263525"/>
            </a:xfrm>
            <a:custGeom>
              <a:avLst/>
              <a:gdLst>
                <a:gd name="T0" fmla="*/ 51 w 1851"/>
                <a:gd name="T1" fmla="*/ 2664 h 2664"/>
                <a:gd name="T2" fmla="*/ 60 w 1851"/>
                <a:gd name="T3" fmla="*/ 2650 h 2664"/>
                <a:gd name="T4" fmla="*/ 1464 w 1851"/>
                <a:gd name="T5" fmla="*/ 1377 h 2664"/>
                <a:gd name="T6" fmla="*/ 1238 w 1851"/>
                <a:gd name="T7" fmla="*/ 1629 h 2664"/>
                <a:gd name="T8" fmla="*/ 1095 w 1851"/>
                <a:gd name="T9" fmla="*/ 1827 h 2664"/>
                <a:gd name="T10" fmla="*/ 981 w 1851"/>
                <a:gd name="T11" fmla="*/ 2036 h 2664"/>
                <a:gd name="T12" fmla="*/ 949 w 1851"/>
                <a:gd name="T13" fmla="*/ 2135 h 2664"/>
                <a:gd name="T14" fmla="*/ 935 w 1851"/>
                <a:gd name="T15" fmla="*/ 2236 h 2664"/>
                <a:gd name="T16" fmla="*/ 949 w 1851"/>
                <a:gd name="T17" fmla="*/ 2328 h 2664"/>
                <a:gd name="T18" fmla="*/ 968 w 1851"/>
                <a:gd name="T19" fmla="*/ 2403 h 2664"/>
                <a:gd name="T20" fmla="*/ 965 w 1851"/>
                <a:gd name="T21" fmla="*/ 2441 h 2664"/>
                <a:gd name="T22" fmla="*/ 937 w 1851"/>
                <a:gd name="T23" fmla="*/ 2482 h 2664"/>
                <a:gd name="T24" fmla="*/ 862 w 1851"/>
                <a:gd name="T25" fmla="*/ 2523 h 2664"/>
                <a:gd name="T26" fmla="*/ 759 w 1851"/>
                <a:gd name="T27" fmla="*/ 2547 h 2664"/>
                <a:gd name="T28" fmla="*/ 577 w 1851"/>
                <a:gd name="T29" fmla="*/ 2558 h 2664"/>
                <a:gd name="T30" fmla="*/ 423 w 1851"/>
                <a:gd name="T31" fmla="*/ 2553 h 2664"/>
                <a:gd name="T32" fmla="*/ 307 w 1851"/>
                <a:gd name="T33" fmla="*/ 2563 h 2664"/>
                <a:gd name="T34" fmla="*/ 195 w 1851"/>
                <a:gd name="T35" fmla="*/ 2591 h 2664"/>
                <a:gd name="T36" fmla="*/ 173 w 1851"/>
                <a:gd name="T37" fmla="*/ 2605 h 2664"/>
                <a:gd name="T38" fmla="*/ 361 w 1851"/>
                <a:gd name="T39" fmla="*/ 2577 h 2664"/>
                <a:gd name="T40" fmla="*/ 601 w 1851"/>
                <a:gd name="T41" fmla="*/ 2566 h 2664"/>
                <a:gd name="T42" fmla="*/ 794 w 1851"/>
                <a:gd name="T43" fmla="*/ 2556 h 2664"/>
                <a:gd name="T44" fmla="*/ 867 w 1851"/>
                <a:gd name="T45" fmla="*/ 2534 h 2664"/>
                <a:gd name="T46" fmla="*/ 919 w 1851"/>
                <a:gd name="T47" fmla="*/ 2506 h 2664"/>
                <a:gd name="T48" fmla="*/ 951 w 1851"/>
                <a:gd name="T49" fmla="*/ 2471 h 2664"/>
                <a:gd name="T50" fmla="*/ 973 w 1851"/>
                <a:gd name="T51" fmla="*/ 2401 h 2664"/>
                <a:gd name="T52" fmla="*/ 960 w 1851"/>
                <a:gd name="T53" fmla="*/ 2336 h 2664"/>
                <a:gd name="T54" fmla="*/ 941 w 1851"/>
                <a:gd name="T55" fmla="*/ 2271 h 2664"/>
                <a:gd name="T56" fmla="*/ 954 w 1851"/>
                <a:gd name="T57" fmla="*/ 2187 h 2664"/>
                <a:gd name="T58" fmla="*/ 1017 w 1851"/>
                <a:gd name="T59" fmla="*/ 1998 h 2664"/>
                <a:gd name="T60" fmla="*/ 1090 w 1851"/>
                <a:gd name="T61" fmla="*/ 1854 h 2664"/>
                <a:gd name="T62" fmla="*/ 1198 w 1851"/>
                <a:gd name="T63" fmla="*/ 1694 h 2664"/>
                <a:gd name="T64" fmla="*/ 1388 w 1851"/>
                <a:gd name="T65" fmla="*/ 1467 h 2664"/>
                <a:gd name="T66" fmla="*/ 1734 w 1851"/>
                <a:gd name="T67" fmla="*/ 1099 h 2664"/>
                <a:gd name="T68" fmla="*/ 1781 w 1851"/>
                <a:gd name="T69" fmla="*/ 985 h 2664"/>
                <a:gd name="T70" fmla="*/ 1759 w 1851"/>
                <a:gd name="T71" fmla="*/ 1053 h 2664"/>
                <a:gd name="T72" fmla="*/ 1769 w 1851"/>
                <a:gd name="T73" fmla="*/ 1031 h 2664"/>
                <a:gd name="T74" fmla="*/ 1607 w 1851"/>
                <a:gd name="T75" fmla="*/ 539 h 2664"/>
                <a:gd name="T76" fmla="*/ 1610 w 1851"/>
                <a:gd name="T77" fmla="*/ 628 h 2664"/>
                <a:gd name="T78" fmla="*/ 1653 w 1851"/>
                <a:gd name="T79" fmla="*/ 739 h 2664"/>
                <a:gd name="T80" fmla="*/ 1748 w 1851"/>
                <a:gd name="T81" fmla="*/ 869 h 2664"/>
                <a:gd name="T82" fmla="*/ 1781 w 1851"/>
                <a:gd name="T83" fmla="*/ 947 h 2664"/>
                <a:gd name="T84" fmla="*/ 1783 w 1851"/>
                <a:gd name="T85" fmla="*/ 958 h 2664"/>
                <a:gd name="T86" fmla="*/ 1773 w 1851"/>
                <a:gd name="T87" fmla="*/ 880 h 2664"/>
                <a:gd name="T88" fmla="*/ 1729 w 1851"/>
                <a:gd name="T89" fmla="*/ 806 h 2664"/>
                <a:gd name="T90" fmla="*/ 1677 w 1851"/>
                <a:gd name="T91" fmla="*/ 755 h 2664"/>
                <a:gd name="T92" fmla="*/ 1632 w 1851"/>
                <a:gd name="T93" fmla="*/ 679 h 2664"/>
                <a:gd name="T94" fmla="*/ 1610 w 1851"/>
                <a:gd name="T95" fmla="*/ 595 h 2664"/>
                <a:gd name="T96" fmla="*/ 1821 w 1851"/>
                <a:gd name="T97" fmla="*/ 21 h 2664"/>
                <a:gd name="T98" fmla="*/ 1764 w 1851"/>
                <a:gd name="T99" fmla="*/ 116 h 2664"/>
                <a:gd name="T100" fmla="*/ 1786 w 1851"/>
                <a:gd name="T101" fmla="*/ 83 h 2664"/>
                <a:gd name="T102" fmla="*/ 1851 w 1851"/>
                <a:gd name="T103" fmla="*/ 0 h 2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1" h="2664">
                  <a:moveTo>
                    <a:pt x="16" y="2631"/>
                  </a:moveTo>
                  <a:lnTo>
                    <a:pt x="0" y="2636"/>
                  </a:lnTo>
                  <a:lnTo>
                    <a:pt x="51" y="2664"/>
                  </a:lnTo>
                  <a:lnTo>
                    <a:pt x="65" y="2650"/>
                  </a:lnTo>
                  <a:lnTo>
                    <a:pt x="82" y="2639"/>
                  </a:lnTo>
                  <a:lnTo>
                    <a:pt x="60" y="2650"/>
                  </a:lnTo>
                  <a:lnTo>
                    <a:pt x="44" y="2645"/>
                  </a:lnTo>
                  <a:lnTo>
                    <a:pt x="16" y="2631"/>
                  </a:lnTo>
                  <a:close/>
                  <a:moveTo>
                    <a:pt x="1464" y="1377"/>
                  </a:moveTo>
                  <a:lnTo>
                    <a:pt x="1383" y="1464"/>
                  </a:lnTo>
                  <a:lnTo>
                    <a:pt x="1287" y="1570"/>
                  </a:lnTo>
                  <a:lnTo>
                    <a:pt x="1238" y="1629"/>
                  </a:lnTo>
                  <a:lnTo>
                    <a:pt x="1188" y="1694"/>
                  </a:lnTo>
                  <a:lnTo>
                    <a:pt x="1139" y="1760"/>
                  </a:lnTo>
                  <a:lnTo>
                    <a:pt x="1095" y="1827"/>
                  </a:lnTo>
                  <a:lnTo>
                    <a:pt x="1052" y="1895"/>
                  </a:lnTo>
                  <a:lnTo>
                    <a:pt x="1014" y="1965"/>
                  </a:lnTo>
                  <a:lnTo>
                    <a:pt x="981" y="2036"/>
                  </a:lnTo>
                  <a:lnTo>
                    <a:pt x="970" y="2068"/>
                  </a:lnTo>
                  <a:lnTo>
                    <a:pt x="960" y="2104"/>
                  </a:lnTo>
                  <a:lnTo>
                    <a:pt x="949" y="2135"/>
                  </a:lnTo>
                  <a:lnTo>
                    <a:pt x="944" y="2170"/>
                  </a:lnTo>
                  <a:lnTo>
                    <a:pt x="937" y="2203"/>
                  </a:lnTo>
                  <a:lnTo>
                    <a:pt x="935" y="2236"/>
                  </a:lnTo>
                  <a:lnTo>
                    <a:pt x="937" y="2268"/>
                  </a:lnTo>
                  <a:lnTo>
                    <a:pt x="941" y="2299"/>
                  </a:lnTo>
                  <a:lnTo>
                    <a:pt x="949" y="2328"/>
                  </a:lnTo>
                  <a:lnTo>
                    <a:pt x="956" y="2358"/>
                  </a:lnTo>
                  <a:lnTo>
                    <a:pt x="968" y="2387"/>
                  </a:lnTo>
                  <a:lnTo>
                    <a:pt x="968" y="2403"/>
                  </a:lnTo>
                  <a:lnTo>
                    <a:pt x="968" y="2415"/>
                  </a:lnTo>
                  <a:lnTo>
                    <a:pt x="968" y="2428"/>
                  </a:lnTo>
                  <a:lnTo>
                    <a:pt x="965" y="2441"/>
                  </a:lnTo>
                  <a:lnTo>
                    <a:pt x="960" y="2452"/>
                  </a:lnTo>
                  <a:lnTo>
                    <a:pt x="954" y="2464"/>
                  </a:lnTo>
                  <a:lnTo>
                    <a:pt x="937" y="2482"/>
                  </a:lnTo>
                  <a:lnTo>
                    <a:pt x="916" y="2499"/>
                  </a:lnTo>
                  <a:lnTo>
                    <a:pt x="889" y="2512"/>
                  </a:lnTo>
                  <a:lnTo>
                    <a:pt x="862" y="2523"/>
                  </a:lnTo>
                  <a:lnTo>
                    <a:pt x="829" y="2530"/>
                  </a:lnTo>
                  <a:lnTo>
                    <a:pt x="794" y="2539"/>
                  </a:lnTo>
                  <a:lnTo>
                    <a:pt x="759" y="2547"/>
                  </a:lnTo>
                  <a:lnTo>
                    <a:pt x="721" y="2549"/>
                  </a:lnTo>
                  <a:lnTo>
                    <a:pt x="648" y="2556"/>
                  </a:lnTo>
                  <a:lnTo>
                    <a:pt x="577" y="2558"/>
                  </a:lnTo>
                  <a:lnTo>
                    <a:pt x="499" y="2556"/>
                  </a:lnTo>
                  <a:lnTo>
                    <a:pt x="448" y="2553"/>
                  </a:lnTo>
                  <a:lnTo>
                    <a:pt x="423" y="2553"/>
                  </a:lnTo>
                  <a:lnTo>
                    <a:pt x="385" y="2556"/>
                  </a:lnTo>
                  <a:lnTo>
                    <a:pt x="345" y="2558"/>
                  </a:lnTo>
                  <a:lnTo>
                    <a:pt x="307" y="2563"/>
                  </a:lnTo>
                  <a:lnTo>
                    <a:pt x="269" y="2572"/>
                  </a:lnTo>
                  <a:lnTo>
                    <a:pt x="230" y="2580"/>
                  </a:lnTo>
                  <a:lnTo>
                    <a:pt x="195" y="2591"/>
                  </a:lnTo>
                  <a:lnTo>
                    <a:pt x="157" y="2605"/>
                  </a:lnTo>
                  <a:lnTo>
                    <a:pt x="122" y="2620"/>
                  </a:lnTo>
                  <a:lnTo>
                    <a:pt x="173" y="2605"/>
                  </a:lnTo>
                  <a:lnTo>
                    <a:pt x="230" y="2591"/>
                  </a:lnTo>
                  <a:lnTo>
                    <a:pt x="293" y="2582"/>
                  </a:lnTo>
                  <a:lnTo>
                    <a:pt x="361" y="2577"/>
                  </a:lnTo>
                  <a:lnTo>
                    <a:pt x="425" y="2572"/>
                  </a:lnTo>
                  <a:lnTo>
                    <a:pt x="491" y="2569"/>
                  </a:lnTo>
                  <a:lnTo>
                    <a:pt x="601" y="2566"/>
                  </a:lnTo>
                  <a:lnTo>
                    <a:pt x="697" y="2569"/>
                  </a:lnTo>
                  <a:lnTo>
                    <a:pt x="765" y="2561"/>
                  </a:lnTo>
                  <a:lnTo>
                    <a:pt x="794" y="2556"/>
                  </a:lnTo>
                  <a:lnTo>
                    <a:pt x="822" y="2549"/>
                  </a:lnTo>
                  <a:lnTo>
                    <a:pt x="846" y="2542"/>
                  </a:lnTo>
                  <a:lnTo>
                    <a:pt x="867" y="2534"/>
                  </a:lnTo>
                  <a:lnTo>
                    <a:pt x="886" y="2525"/>
                  </a:lnTo>
                  <a:lnTo>
                    <a:pt x="906" y="2515"/>
                  </a:lnTo>
                  <a:lnTo>
                    <a:pt x="919" y="2506"/>
                  </a:lnTo>
                  <a:lnTo>
                    <a:pt x="932" y="2495"/>
                  </a:lnTo>
                  <a:lnTo>
                    <a:pt x="944" y="2482"/>
                  </a:lnTo>
                  <a:lnTo>
                    <a:pt x="951" y="2471"/>
                  </a:lnTo>
                  <a:lnTo>
                    <a:pt x="962" y="2447"/>
                  </a:lnTo>
                  <a:lnTo>
                    <a:pt x="970" y="2422"/>
                  </a:lnTo>
                  <a:lnTo>
                    <a:pt x="973" y="2401"/>
                  </a:lnTo>
                  <a:lnTo>
                    <a:pt x="970" y="2377"/>
                  </a:lnTo>
                  <a:lnTo>
                    <a:pt x="965" y="2355"/>
                  </a:lnTo>
                  <a:lnTo>
                    <a:pt x="960" y="2336"/>
                  </a:lnTo>
                  <a:lnTo>
                    <a:pt x="949" y="2309"/>
                  </a:lnTo>
                  <a:lnTo>
                    <a:pt x="941" y="2299"/>
                  </a:lnTo>
                  <a:lnTo>
                    <a:pt x="941" y="2271"/>
                  </a:lnTo>
                  <a:lnTo>
                    <a:pt x="944" y="2243"/>
                  </a:lnTo>
                  <a:lnTo>
                    <a:pt x="949" y="2214"/>
                  </a:lnTo>
                  <a:lnTo>
                    <a:pt x="954" y="2187"/>
                  </a:lnTo>
                  <a:lnTo>
                    <a:pt x="968" y="2128"/>
                  </a:lnTo>
                  <a:lnTo>
                    <a:pt x="989" y="2066"/>
                  </a:lnTo>
                  <a:lnTo>
                    <a:pt x="1017" y="1998"/>
                  </a:lnTo>
                  <a:lnTo>
                    <a:pt x="1033" y="1963"/>
                  </a:lnTo>
                  <a:lnTo>
                    <a:pt x="1049" y="1925"/>
                  </a:lnTo>
                  <a:lnTo>
                    <a:pt x="1090" y="1854"/>
                  </a:lnTo>
                  <a:lnTo>
                    <a:pt x="1136" y="1784"/>
                  </a:lnTo>
                  <a:lnTo>
                    <a:pt x="1182" y="1716"/>
                  </a:lnTo>
                  <a:lnTo>
                    <a:pt x="1198" y="1694"/>
                  </a:lnTo>
                  <a:lnTo>
                    <a:pt x="1255" y="1627"/>
                  </a:lnTo>
                  <a:lnTo>
                    <a:pt x="1309" y="1559"/>
                  </a:lnTo>
                  <a:lnTo>
                    <a:pt x="1388" y="1467"/>
                  </a:lnTo>
                  <a:lnTo>
                    <a:pt x="1464" y="1377"/>
                  </a:lnTo>
                  <a:close/>
                  <a:moveTo>
                    <a:pt x="1748" y="1078"/>
                  </a:moveTo>
                  <a:lnTo>
                    <a:pt x="1734" y="1099"/>
                  </a:lnTo>
                  <a:lnTo>
                    <a:pt x="1740" y="1093"/>
                  </a:lnTo>
                  <a:lnTo>
                    <a:pt x="1748" y="1078"/>
                  </a:lnTo>
                  <a:close/>
                  <a:moveTo>
                    <a:pt x="1781" y="985"/>
                  </a:moveTo>
                  <a:lnTo>
                    <a:pt x="1775" y="1007"/>
                  </a:lnTo>
                  <a:lnTo>
                    <a:pt x="1767" y="1031"/>
                  </a:lnTo>
                  <a:lnTo>
                    <a:pt x="1759" y="1053"/>
                  </a:lnTo>
                  <a:lnTo>
                    <a:pt x="1748" y="1078"/>
                  </a:lnTo>
                  <a:lnTo>
                    <a:pt x="1759" y="1055"/>
                  </a:lnTo>
                  <a:lnTo>
                    <a:pt x="1769" y="1031"/>
                  </a:lnTo>
                  <a:lnTo>
                    <a:pt x="1775" y="1010"/>
                  </a:lnTo>
                  <a:lnTo>
                    <a:pt x="1781" y="985"/>
                  </a:lnTo>
                  <a:close/>
                  <a:moveTo>
                    <a:pt x="1607" y="539"/>
                  </a:moveTo>
                  <a:lnTo>
                    <a:pt x="1604" y="584"/>
                  </a:lnTo>
                  <a:lnTo>
                    <a:pt x="1607" y="606"/>
                  </a:lnTo>
                  <a:lnTo>
                    <a:pt x="1610" y="628"/>
                  </a:lnTo>
                  <a:lnTo>
                    <a:pt x="1618" y="669"/>
                  </a:lnTo>
                  <a:lnTo>
                    <a:pt x="1635" y="704"/>
                  </a:lnTo>
                  <a:lnTo>
                    <a:pt x="1653" y="739"/>
                  </a:lnTo>
                  <a:lnTo>
                    <a:pt x="1675" y="772"/>
                  </a:lnTo>
                  <a:lnTo>
                    <a:pt x="1700" y="803"/>
                  </a:lnTo>
                  <a:lnTo>
                    <a:pt x="1748" y="869"/>
                  </a:lnTo>
                  <a:lnTo>
                    <a:pt x="1764" y="895"/>
                  </a:lnTo>
                  <a:lnTo>
                    <a:pt x="1775" y="920"/>
                  </a:lnTo>
                  <a:lnTo>
                    <a:pt x="1781" y="947"/>
                  </a:lnTo>
                  <a:lnTo>
                    <a:pt x="1781" y="972"/>
                  </a:lnTo>
                  <a:lnTo>
                    <a:pt x="1781" y="985"/>
                  </a:lnTo>
                  <a:lnTo>
                    <a:pt x="1783" y="958"/>
                  </a:lnTo>
                  <a:lnTo>
                    <a:pt x="1783" y="930"/>
                  </a:lnTo>
                  <a:lnTo>
                    <a:pt x="1781" y="904"/>
                  </a:lnTo>
                  <a:lnTo>
                    <a:pt x="1773" y="880"/>
                  </a:lnTo>
                  <a:lnTo>
                    <a:pt x="1759" y="852"/>
                  </a:lnTo>
                  <a:lnTo>
                    <a:pt x="1745" y="828"/>
                  </a:lnTo>
                  <a:lnTo>
                    <a:pt x="1729" y="806"/>
                  </a:lnTo>
                  <a:lnTo>
                    <a:pt x="1713" y="787"/>
                  </a:lnTo>
                  <a:lnTo>
                    <a:pt x="1689" y="763"/>
                  </a:lnTo>
                  <a:lnTo>
                    <a:pt x="1677" y="755"/>
                  </a:lnTo>
                  <a:lnTo>
                    <a:pt x="1659" y="730"/>
                  </a:lnTo>
                  <a:lnTo>
                    <a:pt x="1645" y="704"/>
                  </a:lnTo>
                  <a:lnTo>
                    <a:pt x="1632" y="679"/>
                  </a:lnTo>
                  <a:lnTo>
                    <a:pt x="1623" y="652"/>
                  </a:lnTo>
                  <a:lnTo>
                    <a:pt x="1616" y="625"/>
                  </a:lnTo>
                  <a:lnTo>
                    <a:pt x="1610" y="595"/>
                  </a:lnTo>
                  <a:lnTo>
                    <a:pt x="1607" y="568"/>
                  </a:lnTo>
                  <a:lnTo>
                    <a:pt x="1607" y="539"/>
                  </a:lnTo>
                  <a:close/>
                  <a:moveTo>
                    <a:pt x="1821" y="21"/>
                  </a:moveTo>
                  <a:lnTo>
                    <a:pt x="1806" y="43"/>
                  </a:lnTo>
                  <a:lnTo>
                    <a:pt x="1792" y="69"/>
                  </a:lnTo>
                  <a:lnTo>
                    <a:pt x="1764" y="116"/>
                  </a:lnTo>
                  <a:lnTo>
                    <a:pt x="1732" y="170"/>
                  </a:lnTo>
                  <a:lnTo>
                    <a:pt x="1759" y="125"/>
                  </a:lnTo>
                  <a:lnTo>
                    <a:pt x="1786" y="83"/>
                  </a:lnTo>
                  <a:lnTo>
                    <a:pt x="1830" y="27"/>
                  </a:lnTo>
                  <a:lnTo>
                    <a:pt x="1821" y="21"/>
                  </a:lnTo>
                  <a:close/>
                  <a:moveTo>
                    <a:pt x="1851" y="0"/>
                  </a:moveTo>
                  <a:lnTo>
                    <a:pt x="1849" y="0"/>
                  </a:lnTo>
                  <a:lnTo>
                    <a:pt x="1851"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866"/>
            <p:cNvSpPr>
              <a:spLocks/>
            </p:cNvSpPr>
            <p:nvPr/>
          </p:nvSpPr>
          <p:spPr bwMode="auto">
            <a:xfrm>
              <a:off x="4754563" y="3355976"/>
              <a:ext cx="92075" cy="96838"/>
            </a:xfrm>
            <a:custGeom>
              <a:avLst/>
              <a:gdLst>
                <a:gd name="T0" fmla="*/ 0 w 935"/>
                <a:gd name="T1" fmla="*/ 0 h 977"/>
                <a:gd name="T2" fmla="*/ 3 w 935"/>
                <a:gd name="T3" fmla="*/ 12 h 977"/>
                <a:gd name="T4" fmla="*/ 5 w 935"/>
                <a:gd name="T5" fmla="*/ 29 h 977"/>
                <a:gd name="T6" fmla="*/ 3 w 935"/>
                <a:gd name="T7" fmla="*/ 43 h 977"/>
                <a:gd name="T8" fmla="*/ 3 w 935"/>
                <a:gd name="T9" fmla="*/ 56 h 977"/>
                <a:gd name="T10" fmla="*/ 108 w 935"/>
                <a:gd name="T11" fmla="*/ 202 h 977"/>
                <a:gd name="T12" fmla="*/ 193 w 935"/>
                <a:gd name="T13" fmla="*/ 311 h 977"/>
                <a:gd name="T14" fmla="*/ 282 w 935"/>
                <a:gd name="T15" fmla="*/ 416 h 977"/>
                <a:gd name="T16" fmla="*/ 374 w 935"/>
                <a:gd name="T17" fmla="*/ 522 h 977"/>
                <a:gd name="T18" fmla="*/ 472 w 935"/>
                <a:gd name="T19" fmla="*/ 622 h 977"/>
                <a:gd name="T20" fmla="*/ 523 w 935"/>
                <a:gd name="T21" fmla="*/ 671 h 977"/>
                <a:gd name="T22" fmla="*/ 575 w 935"/>
                <a:gd name="T23" fmla="*/ 720 h 977"/>
                <a:gd name="T24" fmla="*/ 629 w 935"/>
                <a:gd name="T25" fmla="*/ 765 h 977"/>
                <a:gd name="T26" fmla="*/ 681 w 935"/>
                <a:gd name="T27" fmla="*/ 809 h 977"/>
                <a:gd name="T28" fmla="*/ 737 w 935"/>
                <a:gd name="T29" fmla="*/ 852 h 977"/>
                <a:gd name="T30" fmla="*/ 792 w 935"/>
                <a:gd name="T31" fmla="*/ 892 h 977"/>
                <a:gd name="T32" fmla="*/ 848 w 935"/>
                <a:gd name="T33" fmla="*/ 934 h 977"/>
                <a:gd name="T34" fmla="*/ 905 w 935"/>
                <a:gd name="T35" fmla="*/ 971 h 977"/>
                <a:gd name="T36" fmla="*/ 914 w 935"/>
                <a:gd name="T37" fmla="*/ 977 h 977"/>
                <a:gd name="T38" fmla="*/ 935 w 935"/>
                <a:gd name="T39" fmla="*/ 950 h 977"/>
                <a:gd name="T40" fmla="*/ 933 w 935"/>
                <a:gd name="T41" fmla="*/ 950 h 977"/>
                <a:gd name="T42" fmla="*/ 930 w 935"/>
                <a:gd name="T43" fmla="*/ 946 h 977"/>
                <a:gd name="T44" fmla="*/ 883 w 935"/>
                <a:gd name="T45" fmla="*/ 922 h 977"/>
                <a:gd name="T46" fmla="*/ 841 w 935"/>
                <a:gd name="T47" fmla="*/ 896 h 977"/>
                <a:gd name="T48" fmla="*/ 797 w 935"/>
                <a:gd name="T49" fmla="*/ 868 h 977"/>
                <a:gd name="T50" fmla="*/ 751 w 935"/>
                <a:gd name="T51" fmla="*/ 836 h 977"/>
                <a:gd name="T52" fmla="*/ 707 w 935"/>
                <a:gd name="T53" fmla="*/ 803 h 977"/>
                <a:gd name="T54" fmla="*/ 667 w 935"/>
                <a:gd name="T55" fmla="*/ 768 h 977"/>
                <a:gd name="T56" fmla="*/ 583 w 935"/>
                <a:gd name="T57" fmla="*/ 695 h 977"/>
                <a:gd name="T58" fmla="*/ 502 w 935"/>
                <a:gd name="T59" fmla="*/ 619 h 977"/>
                <a:gd name="T60" fmla="*/ 425 w 935"/>
                <a:gd name="T61" fmla="*/ 541 h 977"/>
                <a:gd name="T62" fmla="*/ 352 w 935"/>
                <a:gd name="T63" fmla="*/ 459 h 977"/>
                <a:gd name="T64" fmla="*/ 284 w 935"/>
                <a:gd name="T65" fmla="*/ 381 h 977"/>
                <a:gd name="T66" fmla="*/ 225 w 935"/>
                <a:gd name="T67" fmla="*/ 308 h 977"/>
                <a:gd name="T68" fmla="*/ 169 w 935"/>
                <a:gd name="T69" fmla="*/ 235 h 977"/>
                <a:gd name="T70" fmla="*/ 79 w 935"/>
                <a:gd name="T71" fmla="*/ 113 h 977"/>
                <a:gd name="T72" fmla="*/ 21 w 935"/>
                <a:gd name="T73" fmla="*/ 31 h 977"/>
                <a:gd name="T74" fmla="*/ 0 w 935"/>
                <a:gd name="T75" fmla="*/ 0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5" h="977">
                  <a:moveTo>
                    <a:pt x="0" y="0"/>
                  </a:moveTo>
                  <a:lnTo>
                    <a:pt x="3" y="12"/>
                  </a:lnTo>
                  <a:lnTo>
                    <a:pt x="5" y="29"/>
                  </a:lnTo>
                  <a:lnTo>
                    <a:pt x="3" y="43"/>
                  </a:lnTo>
                  <a:lnTo>
                    <a:pt x="3" y="56"/>
                  </a:lnTo>
                  <a:lnTo>
                    <a:pt x="108" y="202"/>
                  </a:lnTo>
                  <a:lnTo>
                    <a:pt x="193" y="311"/>
                  </a:lnTo>
                  <a:lnTo>
                    <a:pt x="282" y="416"/>
                  </a:lnTo>
                  <a:lnTo>
                    <a:pt x="374" y="522"/>
                  </a:lnTo>
                  <a:lnTo>
                    <a:pt x="472" y="622"/>
                  </a:lnTo>
                  <a:lnTo>
                    <a:pt x="523" y="671"/>
                  </a:lnTo>
                  <a:lnTo>
                    <a:pt x="575" y="720"/>
                  </a:lnTo>
                  <a:lnTo>
                    <a:pt x="629" y="765"/>
                  </a:lnTo>
                  <a:lnTo>
                    <a:pt x="681" y="809"/>
                  </a:lnTo>
                  <a:lnTo>
                    <a:pt x="737" y="852"/>
                  </a:lnTo>
                  <a:lnTo>
                    <a:pt x="792" y="892"/>
                  </a:lnTo>
                  <a:lnTo>
                    <a:pt x="848" y="934"/>
                  </a:lnTo>
                  <a:lnTo>
                    <a:pt x="905" y="971"/>
                  </a:lnTo>
                  <a:lnTo>
                    <a:pt x="914" y="977"/>
                  </a:lnTo>
                  <a:lnTo>
                    <a:pt x="935" y="950"/>
                  </a:lnTo>
                  <a:lnTo>
                    <a:pt x="933" y="950"/>
                  </a:lnTo>
                  <a:lnTo>
                    <a:pt x="930" y="946"/>
                  </a:lnTo>
                  <a:lnTo>
                    <a:pt x="883" y="922"/>
                  </a:lnTo>
                  <a:lnTo>
                    <a:pt x="841" y="896"/>
                  </a:lnTo>
                  <a:lnTo>
                    <a:pt x="797" y="868"/>
                  </a:lnTo>
                  <a:lnTo>
                    <a:pt x="751" y="836"/>
                  </a:lnTo>
                  <a:lnTo>
                    <a:pt x="707" y="803"/>
                  </a:lnTo>
                  <a:lnTo>
                    <a:pt x="667" y="768"/>
                  </a:lnTo>
                  <a:lnTo>
                    <a:pt x="583" y="695"/>
                  </a:lnTo>
                  <a:lnTo>
                    <a:pt x="502" y="619"/>
                  </a:lnTo>
                  <a:lnTo>
                    <a:pt x="425" y="541"/>
                  </a:lnTo>
                  <a:lnTo>
                    <a:pt x="352" y="459"/>
                  </a:lnTo>
                  <a:lnTo>
                    <a:pt x="284" y="381"/>
                  </a:lnTo>
                  <a:lnTo>
                    <a:pt x="225" y="308"/>
                  </a:lnTo>
                  <a:lnTo>
                    <a:pt x="169" y="235"/>
                  </a:lnTo>
                  <a:lnTo>
                    <a:pt x="79" y="113"/>
                  </a:lnTo>
                  <a:lnTo>
                    <a:pt x="21" y="31"/>
                  </a:lnTo>
                  <a:lnTo>
                    <a:pt x="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867"/>
            <p:cNvSpPr>
              <a:spLocks/>
            </p:cNvSpPr>
            <p:nvPr/>
          </p:nvSpPr>
          <p:spPr bwMode="auto">
            <a:xfrm>
              <a:off x="4745038" y="3360738"/>
              <a:ext cx="9525" cy="14288"/>
            </a:xfrm>
            <a:custGeom>
              <a:avLst/>
              <a:gdLst>
                <a:gd name="T0" fmla="*/ 87 w 100"/>
                <a:gd name="T1" fmla="*/ 0 h 146"/>
                <a:gd name="T2" fmla="*/ 70 w 100"/>
                <a:gd name="T3" fmla="*/ 27 h 146"/>
                <a:gd name="T4" fmla="*/ 43 w 100"/>
                <a:gd name="T5" fmla="*/ 62 h 146"/>
                <a:gd name="T6" fmla="*/ 0 w 100"/>
                <a:gd name="T7" fmla="*/ 146 h 146"/>
                <a:gd name="T8" fmla="*/ 35 w 100"/>
                <a:gd name="T9" fmla="*/ 113 h 146"/>
                <a:gd name="T10" fmla="*/ 64 w 100"/>
                <a:gd name="T11" fmla="*/ 81 h 146"/>
                <a:gd name="T12" fmla="*/ 76 w 100"/>
                <a:gd name="T13" fmla="*/ 65 h 146"/>
                <a:gd name="T14" fmla="*/ 87 w 100"/>
                <a:gd name="T15" fmla="*/ 49 h 146"/>
                <a:gd name="T16" fmla="*/ 94 w 100"/>
                <a:gd name="T17" fmla="*/ 33 h 146"/>
                <a:gd name="T18" fmla="*/ 100 w 100"/>
                <a:gd name="T19" fmla="*/ 16 h 146"/>
                <a:gd name="T20" fmla="*/ 87 w 10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46">
                  <a:moveTo>
                    <a:pt x="87" y="0"/>
                  </a:moveTo>
                  <a:lnTo>
                    <a:pt x="70" y="27"/>
                  </a:lnTo>
                  <a:lnTo>
                    <a:pt x="43" y="62"/>
                  </a:lnTo>
                  <a:lnTo>
                    <a:pt x="0" y="146"/>
                  </a:lnTo>
                  <a:lnTo>
                    <a:pt x="35" y="113"/>
                  </a:lnTo>
                  <a:lnTo>
                    <a:pt x="64" y="81"/>
                  </a:lnTo>
                  <a:lnTo>
                    <a:pt x="76" y="65"/>
                  </a:lnTo>
                  <a:lnTo>
                    <a:pt x="87" y="49"/>
                  </a:lnTo>
                  <a:lnTo>
                    <a:pt x="94" y="33"/>
                  </a:lnTo>
                  <a:lnTo>
                    <a:pt x="100" y="16"/>
                  </a:lnTo>
                  <a:lnTo>
                    <a:pt x="87" y="0"/>
                  </a:lnTo>
                  <a:close/>
                </a:path>
              </a:pathLst>
            </a:custGeom>
            <a:solidFill>
              <a:srgbClr val="E0A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868"/>
            <p:cNvSpPr>
              <a:spLocks/>
            </p:cNvSpPr>
            <p:nvPr/>
          </p:nvSpPr>
          <p:spPr bwMode="auto">
            <a:xfrm>
              <a:off x="4749800" y="3359151"/>
              <a:ext cx="3175" cy="7938"/>
            </a:xfrm>
            <a:custGeom>
              <a:avLst/>
              <a:gdLst>
                <a:gd name="T0" fmla="*/ 38 w 44"/>
                <a:gd name="T1" fmla="*/ 0 h 71"/>
                <a:gd name="T2" fmla="*/ 0 w 44"/>
                <a:gd name="T3" fmla="*/ 71 h 71"/>
                <a:gd name="T4" fmla="*/ 27 w 44"/>
                <a:gd name="T5" fmla="*/ 36 h 71"/>
                <a:gd name="T6" fmla="*/ 44 w 44"/>
                <a:gd name="T7" fmla="*/ 9 h 71"/>
                <a:gd name="T8" fmla="*/ 38 w 44"/>
                <a:gd name="T9" fmla="*/ 0 h 71"/>
              </a:gdLst>
              <a:ahLst/>
              <a:cxnLst>
                <a:cxn ang="0">
                  <a:pos x="T0" y="T1"/>
                </a:cxn>
                <a:cxn ang="0">
                  <a:pos x="T2" y="T3"/>
                </a:cxn>
                <a:cxn ang="0">
                  <a:pos x="T4" y="T5"/>
                </a:cxn>
                <a:cxn ang="0">
                  <a:pos x="T6" y="T7"/>
                </a:cxn>
                <a:cxn ang="0">
                  <a:pos x="T8" y="T9"/>
                </a:cxn>
              </a:cxnLst>
              <a:rect l="0" t="0" r="r" b="b"/>
              <a:pathLst>
                <a:path w="44" h="71">
                  <a:moveTo>
                    <a:pt x="38" y="0"/>
                  </a:moveTo>
                  <a:lnTo>
                    <a:pt x="0" y="71"/>
                  </a:lnTo>
                  <a:lnTo>
                    <a:pt x="27" y="36"/>
                  </a:lnTo>
                  <a:lnTo>
                    <a:pt x="44" y="9"/>
                  </a:lnTo>
                  <a:lnTo>
                    <a:pt x="38" y="0"/>
                  </a:lnTo>
                  <a:close/>
                </a:path>
              </a:pathLst>
            </a:custGeom>
            <a:solidFill>
              <a:srgbClr val="CEA7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869"/>
            <p:cNvSpPr>
              <a:spLocks/>
            </p:cNvSpPr>
            <p:nvPr/>
          </p:nvSpPr>
          <p:spPr bwMode="auto">
            <a:xfrm>
              <a:off x="4752975" y="3355976"/>
              <a:ext cx="1588" cy="6350"/>
            </a:xfrm>
            <a:custGeom>
              <a:avLst/>
              <a:gdLst>
                <a:gd name="T0" fmla="*/ 16 w 21"/>
                <a:gd name="T1" fmla="*/ 0 h 56"/>
                <a:gd name="T2" fmla="*/ 0 w 21"/>
                <a:gd name="T3" fmla="*/ 31 h 56"/>
                <a:gd name="T4" fmla="*/ 6 w 21"/>
                <a:gd name="T5" fmla="*/ 40 h 56"/>
                <a:gd name="T6" fmla="*/ 19 w 21"/>
                <a:gd name="T7" fmla="*/ 56 h 56"/>
                <a:gd name="T8" fmla="*/ 19 w 21"/>
                <a:gd name="T9" fmla="*/ 43 h 56"/>
                <a:gd name="T10" fmla="*/ 21 w 21"/>
                <a:gd name="T11" fmla="*/ 29 h 56"/>
                <a:gd name="T12" fmla="*/ 19 w 21"/>
                <a:gd name="T13" fmla="*/ 12 h 56"/>
                <a:gd name="T14" fmla="*/ 16 w 21"/>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6">
                  <a:moveTo>
                    <a:pt x="16" y="0"/>
                  </a:moveTo>
                  <a:lnTo>
                    <a:pt x="0" y="31"/>
                  </a:lnTo>
                  <a:lnTo>
                    <a:pt x="6" y="40"/>
                  </a:lnTo>
                  <a:lnTo>
                    <a:pt x="19" y="56"/>
                  </a:lnTo>
                  <a:lnTo>
                    <a:pt x="19" y="43"/>
                  </a:lnTo>
                  <a:lnTo>
                    <a:pt x="21" y="29"/>
                  </a:lnTo>
                  <a:lnTo>
                    <a:pt x="19" y="12"/>
                  </a:lnTo>
                  <a:lnTo>
                    <a:pt x="16" y="0"/>
                  </a:lnTo>
                  <a:close/>
                </a:path>
              </a:pathLst>
            </a:custGeom>
            <a:solidFill>
              <a:srgbClr val="6A3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870"/>
            <p:cNvSpPr>
              <a:spLocks/>
            </p:cNvSpPr>
            <p:nvPr/>
          </p:nvSpPr>
          <p:spPr bwMode="auto">
            <a:xfrm>
              <a:off x="4752975" y="3443288"/>
              <a:ext cx="30163" cy="19050"/>
            </a:xfrm>
            <a:custGeom>
              <a:avLst/>
              <a:gdLst>
                <a:gd name="T0" fmla="*/ 312 w 312"/>
                <a:gd name="T1" fmla="*/ 0 h 199"/>
                <a:gd name="T2" fmla="*/ 197 w 312"/>
                <a:gd name="T3" fmla="*/ 25 h 199"/>
                <a:gd name="T4" fmla="*/ 108 w 312"/>
                <a:gd name="T5" fmla="*/ 44 h 199"/>
                <a:gd name="T6" fmla="*/ 0 w 312"/>
                <a:gd name="T7" fmla="*/ 60 h 199"/>
                <a:gd name="T8" fmla="*/ 26 w 312"/>
                <a:gd name="T9" fmla="*/ 131 h 199"/>
                <a:gd name="T10" fmla="*/ 51 w 312"/>
                <a:gd name="T11" fmla="*/ 199 h 199"/>
                <a:gd name="T12" fmla="*/ 117 w 312"/>
                <a:gd name="T13" fmla="*/ 157 h 199"/>
                <a:gd name="T14" fmla="*/ 181 w 312"/>
                <a:gd name="T15" fmla="*/ 108 h 199"/>
                <a:gd name="T16" fmla="*/ 249 w 312"/>
                <a:gd name="T17" fmla="*/ 58 h 199"/>
                <a:gd name="T18" fmla="*/ 312 w 312"/>
                <a:gd name="T1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2" h="199">
                  <a:moveTo>
                    <a:pt x="312" y="0"/>
                  </a:moveTo>
                  <a:lnTo>
                    <a:pt x="197" y="25"/>
                  </a:lnTo>
                  <a:lnTo>
                    <a:pt x="108" y="44"/>
                  </a:lnTo>
                  <a:lnTo>
                    <a:pt x="0" y="60"/>
                  </a:lnTo>
                  <a:lnTo>
                    <a:pt x="26" y="131"/>
                  </a:lnTo>
                  <a:lnTo>
                    <a:pt x="51" y="199"/>
                  </a:lnTo>
                  <a:lnTo>
                    <a:pt x="117" y="157"/>
                  </a:lnTo>
                  <a:lnTo>
                    <a:pt x="181" y="108"/>
                  </a:lnTo>
                  <a:lnTo>
                    <a:pt x="249" y="58"/>
                  </a:lnTo>
                  <a:lnTo>
                    <a:pt x="312"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871"/>
            <p:cNvSpPr>
              <a:spLocks noEditPoints="1"/>
            </p:cNvSpPr>
            <p:nvPr/>
          </p:nvSpPr>
          <p:spPr bwMode="auto">
            <a:xfrm>
              <a:off x="4751388" y="3441701"/>
              <a:ext cx="33338" cy="22225"/>
            </a:xfrm>
            <a:custGeom>
              <a:avLst/>
              <a:gdLst>
                <a:gd name="T0" fmla="*/ 331 w 333"/>
                <a:gd name="T1" fmla="*/ 5 h 219"/>
                <a:gd name="T2" fmla="*/ 327 w 333"/>
                <a:gd name="T3" fmla="*/ 3 h 219"/>
                <a:gd name="T4" fmla="*/ 331 w 333"/>
                <a:gd name="T5" fmla="*/ 5 h 219"/>
                <a:gd name="T6" fmla="*/ 327 w 333"/>
                <a:gd name="T7" fmla="*/ 0 h 219"/>
                <a:gd name="T8" fmla="*/ 263 w 333"/>
                <a:gd name="T9" fmla="*/ 17 h 219"/>
                <a:gd name="T10" fmla="*/ 151 w 333"/>
                <a:gd name="T11" fmla="*/ 41 h 219"/>
                <a:gd name="T12" fmla="*/ 78 w 333"/>
                <a:gd name="T13" fmla="*/ 54 h 219"/>
                <a:gd name="T14" fmla="*/ 0 w 333"/>
                <a:gd name="T15" fmla="*/ 67 h 219"/>
                <a:gd name="T16" fmla="*/ 3 w 333"/>
                <a:gd name="T17" fmla="*/ 73 h 219"/>
                <a:gd name="T18" fmla="*/ 111 w 333"/>
                <a:gd name="T19" fmla="*/ 57 h 219"/>
                <a:gd name="T20" fmla="*/ 200 w 333"/>
                <a:gd name="T21" fmla="*/ 38 h 219"/>
                <a:gd name="T22" fmla="*/ 315 w 333"/>
                <a:gd name="T23" fmla="*/ 13 h 219"/>
                <a:gd name="T24" fmla="*/ 252 w 333"/>
                <a:gd name="T25" fmla="*/ 71 h 219"/>
                <a:gd name="T26" fmla="*/ 184 w 333"/>
                <a:gd name="T27" fmla="*/ 121 h 219"/>
                <a:gd name="T28" fmla="*/ 120 w 333"/>
                <a:gd name="T29" fmla="*/ 170 h 219"/>
                <a:gd name="T30" fmla="*/ 54 w 333"/>
                <a:gd name="T31" fmla="*/ 212 h 219"/>
                <a:gd name="T32" fmla="*/ 57 w 333"/>
                <a:gd name="T33" fmla="*/ 219 h 219"/>
                <a:gd name="T34" fmla="*/ 125 w 333"/>
                <a:gd name="T35" fmla="*/ 176 h 219"/>
                <a:gd name="T36" fmla="*/ 195 w 333"/>
                <a:gd name="T37" fmla="*/ 125 h 219"/>
                <a:gd name="T38" fmla="*/ 266 w 333"/>
                <a:gd name="T39" fmla="*/ 71 h 219"/>
                <a:gd name="T40" fmla="*/ 333 w 333"/>
                <a:gd name="T41" fmla="*/ 8 h 219"/>
                <a:gd name="T42" fmla="*/ 333 w 333"/>
                <a:gd name="T43" fmla="*/ 3 h 219"/>
                <a:gd name="T44" fmla="*/ 327 w 333"/>
                <a:gd name="T45"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219">
                  <a:moveTo>
                    <a:pt x="331" y="5"/>
                  </a:moveTo>
                  <a:lnTo>
                    <a:pt x="327" y="3"/>
                  </a:lnTo>
                  <a:lnTo>
                    <a:pt x="331" y="5"/>
                  </a:lnTo>
                  <a:close/>
                  <a:moveTo>
                    <a:pt x="327" y="0"/>
                  </a:moveTo>
                  <a:lnTo>
                    <a:pt x="263" y="17"/>
                  </a:lnTo>
                  <a:lnTo>
                    <a:pt x="151" y="41"/>
                  </a:lnTo>
                  <a:lnTo>
                    <a:pt x="78" y="54"/>
                  </a:lnTo>
                  <a:lnTo>
                    <a:pt x="0" y="67"/>
                  </a:lnTo>
                  <a:lnTo>
                    <a:pt x="3" y="73"/>
                  </a:lnTo>
                  <a:lnTo>
                    <a:pt x="111" y="57"/>
                  </a:lnTo>
                  <a:lnTo>
                    <a:pt x="200" y="38"/>
                  </a:lnTo>
                  <a:lnTo>
                    <a:pt x="315" y="13"/>
                  </a:lnTo>
                  <a:lnTo>
                    <a:pt x="252" y="71"/>
                  </a:lnTo>
                  <a:lnTo>
                    <a:pt x="184" y="121"/>
                  </a:lnTo>
                  <a:lnTo>
                    <a:pt x="120" y="170"/>
                  </a:lnTo>
                  <a:lnTo>
                    <a:pt x="54" y="212"/>
                  </a:lnTo>
                  <a:lnTo>
                    <a:pt x="57" y="219"/>
                  </a:lnTo>
                  <a:lnTo>
                    <a:pt x="125" y="176"/>
                  </a:lnTo>
                  <a:lnTo>
                    <a:pt x="195" y="125"/>
                  </a:lnTo>
                  <a:lnTo>
                    <a:pt x="266" y="71"/>
                  </a:lnTo>
                  <a:lnTo>
                    <a:pt x="333" y="8"/>
                  </a:lnTo>
                  <a:lnTo>
                    <a:pt x="333" y="3"/>
                  </a:lnTo>
                  <a:lnTo>
                    <a:pt x="327"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872"/>
            <p:cNvSpPr>
              <a:spLocks/>
            </p:cNvSpPr>
            <p:nvPr/>
          </p:nvSpPr>
          <p:spPr bwMode="auto">
            <a:xfrm>
              <a:off x="4762500" y="3514726"/>
              <a:ext cx="28575" cy="22225"/>
            </a:xfrm>
            <a:custGeom>
              <a:avLst/>
              <a:gdLst>
                <a:gd name="T0" fmla="*/ 284 w 284"/>
                <a:gd name="T1" fmla="*/ 0 h 224"/>
                <a:gd name="T2" fmla="*/ 184 w 284"/>
                <a:gd name="T3" fmla="*/ 21 h 224"/>
                <a:gd name="T4" fmla="*/ 99 w 284"/>
                <a:gd name="T5" fmla="*/ 35 h 224"/>
                <a:gd name="T6" fmla="*/ 0 w 284"/>
                <a:gd name="T7" fmla="*/ 51 h 224"/>
                <a:gd name="T8" fmla="*/ 0 w 284"/>
                <a:gd name="T9" fmla="*/ 89 h 224"/>
                <a:gd name="T10" fmla="*/ 2 w 284"/>
                <a:gd name="T11" fmla="*/ 129 h 224"/>
                <a:gd name="T12" fmla="*/ 10 w 284"/>
                <a:gd name="T13" fmla="*/ 172 h 224"/>
                <a:gd name="T14" fmla="*/ 24 w 284"/>
                <a:gd name="T15" fmla="*/ 224 h 224"/>
                <a:gd name="T16" fmla="*/ 62 w 284"/>
                <a:gd name="T17" fmla="*/ 202 h 224"/>
                <a:gd name="T18" fmla="*/ 97 w 284"/>
                <a:gd name="T19" fmla="*/ 178 h 224"/>
                <a:gd name="T20" fmla="*/ 132 w 284"/>
                <a:gd name="T21" fmla="*/ 153 h 224"/>
                <a:gd name="T22" fmla="*/ 167 w 284"/>
                <a:gd name="T23" fmla="*/ 127 h 224"/>
                <a:gd name="T24" fmla="*/ 200 w 284"/>
                <a:gd name="T25" fmla="*/ 97 h 224"/>
                <a:gd name="T26" fmla="*/ 230 w 284"/>
                <a:gd name="T27" fmla="*/ 68 h 224"/>
                <a:gd name="T28" fmla="*/ 257 w 284"/>
                <a:gd name="T29" fmla="*/ 35 h 224"/>
                <a:gd name="T30" fmla="*/ 284 w 284"/>
                <a:gd name="T3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224">
                  <a:moveTo>
                    <a:pt x="284" y="0"/>
                  </a:moveTo>
                  <a:lnTo>
                    <a:pt x="184" y="21"/>
                  </a:lnTo>
                  <a:lnTo>
                    <a:pt x="99" y="35"/>
                  </a:lnTo>
                  <a:lnTo>
                    <a:pt x="0" y="51"/>
                  </a:lnTo>
                  <a:lnTo>
                    <a:pt x="0" y="89"/>
                  </a:lnTo>
                  <a:lnTo>
                    <a:pt x="2" y="129"/>
                  </a:lnTo>
                  <a:lnTo>
                    <a:pt x="10" y="172"/>
                  </a:lnTo>
                  <a:lnTo>
                    <a:pt x="24" y="224"/>
                  </a:lnTo>
                  <a:lnTo>
                    <a:pt x="62" y="202"/>
                  </a:lnTo>
                  <a:lnTo>
                    <a:pt x="97" y="178"/>
                  </a:lnTo>
                  <a:lnTo>
                    <a:pt x="132" y="153"/>
                  </a:lnTo>
                  <a:lnTo>
                    <a:pt x="167" y="127"/>
                  </a:lnTo>
                  <a:lnTo>
                    <a:pt x="200" y="97"/>
                  </a:lnTo>
                  <a:lnTo>
                    <a:pt x="230" y="68"/>
                  </a:lnTo>
                  <a:lnTo>
                    <a:pt x="257" y="35"/>
                  </a:lnTo>
                  <a:lnTo>
                    <a:pt x="284"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873"/>
            <p:cNvSpPr>
              <a:spLocks noEditPoints="1"/>
            </p:cNvSpPr>
            <p:nvPr/>
          </p:nvSpPr>
          <p:spPr bwMode="auto">
            <a:xfrm>
              <a:off x="4762500" y="3514726"/>
              <a:ext cx="30163" cy="23813"/>
            </a:xfrm>
            <a:custGeom>
              <a:avLst/>
              <a:gdLst>
                <a:gd name="T0" fmla="*/ 294 w 298"/>
                <a:gd name="T1" fmla="*/ 2 h 241"/>
                <a:gd name="T2" fmla="*/ 289 w 298"/>
                <a:gd name="T3" fmla="*/ 0 h 241"/>
                <a:gd name="T4" fmla="*/ 294 w 298"/>
                <a:gd name="T5" fmla="*/ 2 h 241"/>
                <a:gd name="T6" fmla="*/ 292 w 298"/>
                <a:gd name="T7" fmla="*/ 0 h 241"/>
                <a:gd name="T8" fmla="*/ 221 w 298"/>
                <a:gd name="T9" fmla="*/ 14 h 241"/>
                <a:gd name="T10" fmla="*/ 127 w 298"/>
                <a:gd name="T11" fmla="*/ 30 h 241"/>
                <a:gd name="T12" fmla="*/ 0 w 298"/>
                <a:gd name="T13" fmla="*/ 51 h 241"/>
                <a:gd name="T14" fmla="*/ 0 w 298"/>
                <a:gd name="T15" fmla="*/ 60 h 241"/>
                <a:gd name="T16" fmla="*/ 99 w 298"/>
                <a:gd name="T17" fmla="*/ 44 h 241"/>
                <a:gd name="T18" fmla="*/ 184 w 298"/>
                <a:gd name="T19" fmla="*/ 30 h 241"/>
                <a:gd name="T20" fmla="*/ 284 w 298"/>
                <a:gd name="T21" fmla="*/ 9 h 241"/>
                <a:gd name="T22" fmla="*/ 257 w 298"/>
                <a:gd name="T23" fmla="*/ 44 h 241"/>
                <a:gd name="T24" fmla="*/ 230 w 298"/>
                <a:gd name="T25" fmla="*/ 77 h 241"/>
                <a:gd name="T26" fmla="*/ 200 w 298"/>
                <a:gd name="T27" fmla="*/ 106 h 241"/>
                <a:gd name="T28" fmla="*/ 167 w 298"/>
                <a:gd name="T29" fmla="*/ 136 h 241"/>
                <a:gd name="T30" fmla="*/ 132 w 298"/>
                <a:gd name="T31" fmla="*/ 162 h 241"/>
                <a:gd name="T32" fmla="*/ 97 w 298"/>
                <a:gd name="T33" fmla="*/ 187 h 241"/>
                <a:gd name="T34" fmla="*/ 62 w 298"/>
                <a:gd name="T35" fmla="*/ 211 h 241"/>
                <a:gd name="T36" fmla="*/ 24 w 298"/>
                <a:gd name="T37" fmla="*/ 233 h 241"/>
                <a:gd name="T38" fmla="*/ 26 w 298"/>
                <a:gd name="T39" fmla="*/ 241 h 241"/>
                <a:gd name="T40" fmla="*/ 64 w 298"/>
                <a:gd name="T41" fmla="*/ 219 h 241"/>
                <a:gd name="T42" fmla="*/ 103 w 298"/>
                <a:gd name="T43" fmla="*/ 192 h 241"/>
                <a:gd name="T44" fmla="*/ 141 w 298"/>
                <a:gd name="T45" fmla="*/ 168 h 241"/>
                <a:gd name="T46" fmla="*/ 176 w 298"/>
                <a:gd name="T47" fmla="*/ 138 h 241"/>
                <a:gd name="T48" fmla="*/ 209 w 298"/>
                <a:gd name="T49" fmla="*/ 108 h 241"/>
                <a:gd name="T50" fmla="*/ 240 w 298"/>
                <a:gd name="T51" fmla="*/ 77 h 241"/>
                <a:gd name="T52" fmla="*/ 270 w 298"/>
                <a:gd name="T53" fmla="*/ 41 h 241"/>
                <a:gd name="T54" fmla="*/ 298 w 298"/>
                <a:gd name="T55" fmla="*/ 6 h 241"/>
                <a:gd name="T56" fmla="*/ 298 w 298"/>
                <a:gd name="T57" fmla="*/ 0 h 241"/>
                <a:gd name="T58" fmla="*/ 292 w 298"/>
                <a:gd name="T5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8" h="241">
                  <a:moveTo>
                    <a:pt x="294" y="2"/>
                  </a:moveTo>
                  <a:lnTo>
                    <a:pt x="289" y="0"/>
                  </a:lnTo>
                  <a:lnTo>
                    <a:pt x="294" y="2"/>
                  </a:lnTo>
                  <a:close/>
                  <a:moveTo>
                    <a:pt x="292" y="0"/>
                  </a:moveTo>
                  <a:lnTo>
                    <a:pt x="221" y="14"/>
                  </a:lnTo>
                  <a:lnTo>
                    <a:pt x="127" y="30"/>
                  </a:lnTo>
                  <a:lnTo>
                    <a:pt x="0" y="51"/>
                  </a:lnTo>
                  <a:lnTo>
                    <a:pt x="0" y="60"/>
                  </a:lnTo>
                  <a:lnTo>
                    <a:pt x="99" y="44"/>
                  </a:lnTo>
                  <a:lnTo>
                    <a:pt x="184" y="30"/>
                  </a:lnTo>
                  <a:lnTo>
                    <a:pt x="284" y="9"/>
                  </a:lnTo>
                  <a:lnTo>
                    <a:pt x="257" y="44"/>
                  </a:lnTo>
                  <a:lnTo>
                    <a:pt x="230" y="77"/>
                  </a:lnTo>
                  <a:lnTo>
                    <a:pt x="200" y="106"/>
                  </a:lnTo>
                  <a:lnTo>
                    <a:pt x="167" y="136"/>
                  </a:lnTo>
                  <a:lnTo>
                    <a:pt x="132" y="162"/>
                  </a:lnTo>
                  <a:lnTo>
                    <a:pt x="97" y="187"/>
                  </a:lnTo>
                  <a:lnTo>
                    <a:pt x="62" y="211"/>
                  </a:lnTo>
                  <a:lnTo>
                    <a:pt x="24" y="233"/>
                  </a:lnTo>
                  <a:lnTo>
                    <a:pt x="26" y="241"/>
                  </a:lnTo>
                  <a:lnTo>
                    <a:pt x="64" y="219"/>
                  </a:lnTo>
                  <a:lnTo>
                    <a:pt x="103" y="192"/>
                  </a:lnTo>
                  <a:lnTo>
                    <a:pt x="141" y="168"/>
                  </a:lnTo>
                  <a:lnTo>
                    <a:pt x="176" y="138"/>
                  </a:lnTo>
                  <a:lnTo>
                    <a:pt x="209" y="108"/>
                  </a:lnTo>
                  <a:lnTo>
                    <a:pt x="240" y="77"/>
                  </a:lnTo>
                  <a:lnTo>
                    <a:pt x="270" y="41"/>
                  </a:lnTo>
                  <a:lnTo>
                    <a:pt x="298" y="6"/>
                  </a:lnTo>
                  <a:lnTo>
                    <a:pt x="298" y="0"/>
                  </a:lnTo>
                  <a:lnTo>
                    <a:pt x="292"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874"/>
            <p:cNvSpPr>
              <a:spLocks/>
            </p:cNvSpPr>
            <p:nvPr/>
          </p:nvSpPr>
          <p:spPr bwMode="auto">
            <a:xfrm>
              <a:off x="4770438" y="3573463"/>
              <a:ext cx="6350" cy="9525"/>
            </a:xfrm>
            <a:custGeom>
              <a:avLst/>
              <a:gdLst>
                <a:gd name="T0" fmla="*/ 73 w 73"/>
                <a:gd name="T1" fmla="*/ 0 h 104"/>
                <a:gd name="T2" fmla="*/ 19 w 73"/>
                <a:gd name="T3" fmla="*/ 14 h 104"/>
                <a:gd name="T4" fmla="*/ 14 w 73"/>
                <a:gd name="T5" fmla="*/ 58 h 104"/>
                <a:gd name="T6" fmla="*/ 0 w 73"/>
                <a:gd name="T7" fmla="*/ 104 h 104"/>
                <a:gd name="T8" fmla="*/ 24 w 73"/>
                <a:gd name="T9" fmla="*/ 82 h 104"/>
                <a:gd name="T10" fmla="*/ 46 w 73"/>
                <a:gd name="T11" fmla="*/ 55 h 104"/>
                <a:gd name="T12" fmla="*/ 62 w 73"/>
                <a:gd name="T13" fmla="*/ 28 h 104"/>
                <a:gd name="T14" fmla="*/ 73 w 73"/>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104">
                  <a:moveTo>
                    <a:pt x="73" y="0"/>
                  </a:moveTo>
                  <a:lnTo>
                    <a:pt x="19" y="14"/>
                  </a:lnTo>
                  <a:lnTo>
                    <a:pt x="14" y="58"/>
                  </a:lnTo>
                  <a:lnTo>
                    <a:pt x="0" y="104"/>
                  </a:lnTo>
                  <a:lnTo>
                    <a:pt x="24" y="82"/>
                  </a:lnTo>
                  <a:lnTo>
                    <a:pt x="46" y="55"/>
                  </a:lnTo>
                  <a:lnTo>
                    <a:pt x="62" y="28"/>
                  </a:lnTo>
                  <a:lnTo>
                    <a:pt x="7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875"/>
            <p:cNvSpPr>
              <a:spLocks noEditPoints="1"/>
            </p:cNvSpPr>
            <p:nvPr/>
          </p:nvSpPr>
          <p:spPr bwMode="auto">
            <a:xfrm>
              <a:off x="4768850" y="3571876"/>
              <a:ext cx="9525" cy="12700"/>
            </a:xfrm>
            <a:custGeom>
              <a:avLst/>
              <a:gdLst>
                <a:gd name="T0" fmla="*/ 85 w 89"/>
                <a:gd name="T1" fmla="*/ 3 h 127"/>
                <a:gd name="T2" fmla="*/ 80 w 89"/>
                <a:gd name="T3" fmla="*/ 3 h 127"/>
                <a:gd name="T4" fmla="*/ 85 w 89"/>
                <a:gd name="T5" fmla="*/ 3 h 127"/>
                <a:gd name="T6" fmla="*/ 83 w 89"/>
                <a:gd name="T7" fmla="*/ 0 h 127"/>
                <a:gd name="T8" fmla="*/ 45 w 89"/>
                <a:gd name="T9" fmla="*/ 10 h 127"/>
                <a:gd name="T10" fmla="*/ 26 w 89"/>
                <a:gd name="T11" fmla="*/ 17 h 127"/>
                <a:gd name="T12" fmla="*/ 24 w 89"/>
                <a:gd name="T13" fmla="*/ 24 h 127"/>
                <a:gd name="T14" fmla="*/ 78 w 89"/>
                <a:gd name="T15" fmla="*/ 10 h 127"/>
                <a:gd name="T16" fmla="*/ 67 w 89"/>
                <a:gd name="T17" fmla="*/ 38 h 127"/>
                <a:gd name="T18" fmla="*/ 51 w 89"/>
                <a:gd name="T19" fmla="*/ 65 h 127"/>
                <a:gd name="T20" fmla="*/ 29 w 89"/>
                <a:gd name="T21" fmla="*/ 92 h 127"/>
                <a:gd name="T22" fmla="*/ 5 w 89"/>
                <a:gd name="T23" fmla="*/ 114 h 127"/>
                <a:gd name="T24" fmla="*/ 0 w 89"/>
                <a:gd name="T25" fmla="*/ 127 h 127"/>
                <a:gd name="T26" fmla="*/ 29 w 89"/>
                <a:gd name="T27" fmla="*/ 100 h 127"/>
                <a:gd name="T28" fmla="*/ 56 w 89"/>
                <a:gd name="T29" fmla="*/ 73 h 127"/>
                <a:gd name="T30" fmla="*/ 67 w 89"/>
                <a:gd name="T31" fmla="*/ 57 h 127"/>
                <a:gd name="T32" fmla="*/ 75 w 89"/>
                <a:gd name="T33" fmla="*/ 41 h 127"/>
                <a:gd name="T34" fmla="*/ 83 w 89"/>
                <a:gd name="T35" fmla="*/ 22 h 127"/>
                <a:gd name="T36" fmla="*/ 89 w 89"/>
                <a:gd name="T37" fmla="*/ 5 h 127"/>
                <a:gd name="T38" fmla="*/ 89 w 89"/>
                <a:gd name="T39" fmla="*/ 0 h 127"/>
                <a:gd name="T40" fmla="*/ 83 w 89"/>
                <a:gd name="T4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 h="127">
                  <a:moveTo>
                    <a:pt x="85" y="3"/>
                  </a:moveTo>
                  <a:lnTo>
                    <a:pt x="80" y="3"/>
                  </a:lnTo>
                  <a:lnTo>
                    <a:pt x="85" y="3"/>
                  </a:lnTo>
                  <a:close/>
                  <a:moveTo>
                    <a:pt x="83" y="0"/>
                  </a:moveTo>
                  <a:lnTo>
                    <a:pt x="45" y="10"/>
                  </a:lnTo>
                  <a:lnTo>
                    <a:pt x="26" y="17"/>
                  </a:lnTo>
                  <a:lnTo>
                    <a:pt x="24" y="24"/>
                  </a:lnTo>
                  <a:lnTo>
                    <a:pt x="78" y="10"/>
                  </a:lnTo>
                  <a:lnTo>
                    <a:pt x="67" y="38"/>
                  </a:lnTo>
                  <a:lnTo>
                    <a:pt x="51" y="65"/>
                  </a:lnTo>
                  <a:lnTo>
                    <a:pt x="29" y="92"/>
                  </a:lnTo>
                  <a:lnTo>
                    <a:pt x="5" y="114"/>
                  </a:lnTo>
                  <a:lnTo>
                    <a:pt x="0" y="127"/>
                  </a:lnTo>
                  <a:lnTo>
                    <a:pt x="29" y="100"/>
                  </a:lnTo>
                  <a:lnTo>
                    <a:pt x="56" y="73"/>
                  </a:lnTo>
                  <a:lnTo>
                    <a:pt x="67" y="57"/>
                  </a:lnTo>
                  <a:lnTo>
                    <a:pt x="75" y="41"/>
                  </a:lnTo>
                  <a:lnTo>
                    <a:pt x="83" y="22"/>
                  </a:lnTo>
                  <a:lnTo>
                    <a:pt x="89" y="5"/>
                  </a:lnTo>
                  <a:lnTo>
                    <a:pt x="89" y="0"/>
                  </a:lnTo>
                  <a:lnTo>
                    <a:pt x="83"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876"/>
            <p:cNvSpPr>
              <a:spLocks/>
            </p:cNvSpPr>
            <p:nvPr/>
          </p:nvSpPr>
          <p:spPr bwMode="auto">
            <a:xfrm>
              <a:off x="4440238" y="3444876"/>
              <a:ext cx="4763" cy="19050"/>
            </a:xfrm>
            <a:custGeom>
              <a:avLst/>
              <a:gdLst>
                <a:gd name="T0" fmla="*/ 49 w 49"/>
                <a:gd name="T1" fmla="*/ 0 h 195"/>
                <a:gd name="T2" fmla="*/ 27 w 49"/>
                <a:gd name="T3" fmla="*/ 98 h 195"/>
                <a:gd name="T4" fmla="*/ 0 w 49"/>
                <a:gd name="T5" fmla="*/ 195 h 195"/>
                <a:gd name="T6" fmla="*/ 16 w 49"/>
                <a:gd name="T7" fmla="*/ 141 h 195"/>
                <a:gd name="T8" fmla="*/ 30 w 49"/>
                <a:gd name="T9" fmla="*/ 89 h 195"/>
                <a:gd name="T10" fmla="*/ 41 w 49"/>
                <a:gd name="T11" fmla="*/ 44 h 195"/>
                <a:gd name="T12" fmla="*/ 49 w 49"/>
                <a:gd name="T13" fmla="*/ 0 h 195"/>
              </a:gdLst>
              <a:ahLst/>
              <a:cxnLst>
                <a:cxn ang="0">
                  <a:pos x="T0" y="T1"/>
                </a:cxn>
                <a:cxn ang="0">
                  <a:pos x="T2" y="T3"/>
                </a:cxn>
                <a:cxn ang="0">
                  <a:pos x="T4" y="T5"/>
                </a:cxn>
                <a:cxn ang="0">
                  <a:pos x="T6" y="T7"/>
                </a:cxn>
                <a:cxn ang="0">
                  <a:pos x="T8" y="T9"/>
                </a:cxn>
                <a:cxn ang="0">
                  <a:pos x="T10" y="T11"/>
                </a:cxn>
                <a:cxn ang="0">
                  <a:pos x="T12" y="T13"/>
                </a:cxn>
              </a:cxnLst>
              <a:rect l="0" t="0" r="r" b="b"/>
              <a:pathLst>
                <a:path w="49" h="195">
                  <a:moveTo>
                    <a:pt x="49" y="0"/>
                  </a:moveTo>
                  <a:lnTo>
                    <a:pt x="27" y="98"/>
                  </a:lnTo>
                  <a:lnTo>
                    <a:pt x="0" y="195"/>
                  </a:lnTo>
                  <a:lnTo>
                    <a:pt x="16" y="141"/>
                  </a:lnTo>
                  <a:lnTo>
                    <a:pt x="30" y="89"/>
                  </a:lnTo>
                  <a:lnTo>
                    <a:pt x="41" y="44"/>
                  </a:lnTo>
                  <a:lnTo>
                    <a:pt x="49"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877"/>
            <p:cNvSpPr>
              <a:spLocks/>
            </p:cNvSpPr>
            <p:nvPr/>
          </p:nvSpPr>
          <p:spPr bwMode="auto">
            <a:xfrm>
              <a:off x="4422775" y="3735388"/>
              <a:ext cx="4763" cy="6350"/>
            </a:xfrm>
            <a:custGeom>
              <a:avLst/>
              <a:gdLst>
                <a:gd name="T0" fmla="*/ 54 w 54"/>
                <a:gd name="T1" fmla="*/ 0 h 56"/>
                <a:gd name="T2" fmla="*/ 43 w 54"/>
                <a:gd name="T3" fmla="*/ 19 h 56"/>
                <a:gd name="T4" fmla="*/ 33 w 54"/>
                <a:gd name="T5" fmla="*/ 32 h 56"/>
                <a:gd name="T6" fmla="*/ 16 w 54"/>
                <a:gd name="T7" fmla="*/ 45 h 56"/>
                <a:gd name="T8" fmla="*/ 3 w 54"/>
                <a:gd name="T9" fmla="*/ 56 h 56"/>
                <a:gd name="T10" fmla="*/ 0 w 54"/>
                <a:gd name="T11" fmla="*/ 56 h 56"/>
                <a:gd name="T12" fmla="*/ 16 w 54"/>
                <a:gd name="T13" fmla="*/ 45 h 56"/>
                <a:gd name="T14" fmla="*/ 33 w 54"/>
                <a:gd name="T15" fmla="*/ 32 h 56"/>
                <a:gd name="T16" fmla="*/ 43 w 54"/>
                <a:gd name="T17" fmla="*/ 16 h 56"/>
                <a:gd name="T18" fmla="*/ 54 w 54"/>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6">
                  <a:moveTo>
                    <a:pt x="54" y="0"/>
                  </a:moveTo>
                  <a:lnTo>
                    <a:pt x="43" y="19"/>
                  </a:lnTo>
                  <a:lnTo>
                    <a:pt x="33" y="32"/>
                  </a:lnTo>
                  <a:lnTo>
                    <a:pt x="16" y="45"/>
                  </a:lnTo>
                  <a:lnTo>
                    <a:pt x="3" y="56"/>
                  </a:lnTo>
                  <a:lnTo>
                    <a:pt x="0" y="56"/>
                  </a:lnTo>
                  <a:lnTo>
                    <a:pt x="16" y="45"/>
                  </a:lnTo>
                  <a:lnTo>
                    <a:pt x="33" y="32"/>
                  </a:lnTo>
                  <a:lnTo>
                    <a:pt x="43" y="16"/>
                  </a:lnTo>
                  <a:lnTo>
                    <a:pt x="54" y="0"/>
                  </a:lnTo>
                  <a:close/>
                </a:path>
              </a:pathLst>
            </a:custGeom>
            <a:solidFill>
              <a:srgbClr val="CBA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878"/>
            <p:cNvSpPr>
              <a:spLocks noEditPoints="1"/>
            </p:cNvSpPr>
            <p:nvPr/>
          </p:nvSpPr>
          <p:spPr bwMode="auto">
            <a:xfrm>
              <a:off x="4300538" y="3278188"/>
              <a:ext cx="149225" cy="490538"/>
            </a:xfrm>
            <a:custGeom>
              <a:avLst/>
              <a:gdLst>
                <a:gd name="T0" fmla="*/ 1252 w 1509"/>
                <a:gd name="T1" fmla="*/ 4659 h 4949"/>
                <a:gd name="T2" fmla="*/ 1279 w 1509"/>
                <a:gd name="T3" fmla="*/ 4633 h 4949"/>
                <a:gd name="T4" fmla="*/ 1464 w 1509"/>
                <a:gd name="T5" fmla="*/ 1638 h 4949"/>
                <a:gd name="T6" fmla="*/ 453 w 1509"/>
                <a:gd name="T7" fmla="*/ 200 h 4949"/>
                <a:gd name="T8" fmla="*/ 463 w 1509"/>
                <a:gd name="T9" fmla="*/ 729 h 4949"/>
                <a:gd name="T10" fmla="*/ 517 w 1509"/>
                <a:gd name="T11" fmla="*/ 961 h 4949"/>
                <a:gd name="T12" fmla="*/ 738 w 1509"/>
                <a:gd name="T13" fmla="*/ 1012 h 4949"/>
                <a:gd name="T14" fmla="*/ 738 w 1509"/>
                <a:gd name="T15" fmla="*/ 1024 h 4949"/>
                <a:gd name="T16" fmla="*/ 550 w 1509"/>
                <a:gd name="T17" fmla="*/ 1021 h 4949"/>
                <a:gd name="T18" fmla="*/ 658 w 1509"/>
                <a:gd name="T19" fmla="*/ 1186 h 4949"/>
                <a:gd name="T20" fmla="*/ 884 w 1509"/>
                <a:gd name="T21" fmla="*/ 1532 h 4949"/>
                <a:gd name="T22" fmla="*/ 970 w 1509"/>
                <a:gd name="T23" fmla="*/ 1714 h 4949"/>
                <a:gd name="T24" fmla="*/ 1022 w 1509"/>
                <a:gd name="T25" fmla="*/ 1911 h 4949"/>
                <a:gd name="T26" fmla="*/ 1016 w 1509"/>
                <a:gd name="T27" fmla="*/ 2231 h 4949"/>
                <a:gd name="T28" fmla="*/ 970 w 1509"/>
                <a:gd name="T29" fmla="*/ 2548 h 4949"/>
                <a:gd name="T30" fmla="*/ 1036 w 1509"/>
                <a:gd name="T31" fmla="*/ 2545 h 4949"/>
                <a:gd name="T32" fmla="*/ 992 w 1509"/>
                <a:gd name="T33" fmla="*/ 2640 h 4949"/>
                <a:gd name="T34" fmla="*/ 919 w 1509"/>
                <a:gd name="T35" fmla="*/ 2880 h 4949"/>
                <a:gd name="T36" fmla="*/ 921 w 1509"/>
                <a:gd name="T37" fmla="*/ 3119 h 4949"/>
                <a:gd name="T38" fmla="*/ 943 w 1509"/>
                <a:gd name="T39" fmla="*/ 3463 h 4949"/>
                <a:gd name="T40" fmla="*/ 962 w 1509"/>
                <a:gd name="T41" fmla="*/ 3712 h 4949"/>
                <a:gd name="T42" fmla="*/ 1006 w 1509"/>
                <a:gd name="T43" fmla="*/ 3831 h 4949"/>
                <a:gd name="T44" fmla="*/ 1074 w 1509"/>
                <a:gd name="T45" fmla="*/ 3953 h 4949"/>
                <a:gd name="T46" fmla="*/ 1114 w 1509"/>
                <a:gd name="T47" fmla="*/ 4186 h 4949"/>
                <a:gd name="T48" fmla="*/ 1100 w 1509"/>
                <a:gd name="T49" fmla="*/ 4297 h 4949"/>
                <a:gd name="T50" fmla="*/ 1060 w 1509"/>
                <a:gd name="T51" fmla="*/ 4391 h 4949"/>
                <a:gd name="T52" fmla="*/ 997 w 1509"/>
                <a:gd name="T53" fmla="*/ 4470 h 4949"/>
                <a:gd name="T54" fmla="*/ 840 w 1509"/>
                <a:gd name="T55" fmla="*/ 4567 h 4949"/>
                <a:gd name="T56" fmla="*/ 594 w 1509"/>
                <a:gd name="T57" fmla="*/ 4624 h 4949"/>
                <a:gd name="T58" fmla="*/ 385 w 1509"/>
                <a:gd name="T59" fmla="*/ 4678 h 4949"/>
                <a:gd name="T60" fmla="*/ 223 w 1509"/>
                <a:gd name="T61" fmla="*/ 4751 h 4949"/>
                <a:gd name="T62" fmla="*/ 90 w 1509"/>
                <a:gd name="T63" fmla="*/ 4852 h 4949"/>
                <a:gd name="T64" fmla="*/ 62 w 1509"/>
                <a:gd name="T65" fmla="*/ 4949 h 4949"/>
                <a:gd name="T66" fmla="*/ 160 w 1509"/>
                <a:gd name="T67" fmla="*/ 4932 h 4949"/>
                <a:gd name="T68" fmla="*/ 273 w 1509"/>
                <a:gd name="T69" fmla="*/ 4873 h 4949"/>
                <a:gd name="T70" fmla="*/ 524 w 1509"/>
                <a:gd name="T71" fmla="*/ 4786 h 4949"/>
                <a:gd name="T72" fmla="*/ 881 w 1509"/>
                <a:gd name="T73" fmla="*/ 4713 h 4949"/>
                <a:gd name="T74" fmla="*/ 1192 w 1509"/>
                <a:gd name="T75" fmla="*/ 4668 h 4949"/>
                <a:gd name="T76" fmla="*/ 1257 w 1509"/>
                <a:gd name="T77" fmla="*/ 4633 h 4949"/>
                <a:gd name="T78" fmla="*/ 1312 w 1509"/>
                <a:gd name="T79" fmla="*/ 4546 h 4949"/>
                <a:gd name="T80" fmla="*/ 1325 w 1509"/>
                <a:gd name="T81" fmla="*/ 4389 h 4949"/>
                <a:gd name="T82" fmla="*/ 1290 w 1509"/>
                <a:gd name="T83" fmla="*/ 4153 h 4949"/>
                <a:gd name="T84" fmla="*/ 1149 w 1509"/>
                <a:gd name="T85" fmla="*/ 3626 h 4949"/>
                <a:gd name="T86" fmla="*/ 1098 w 1509"/>
                <a:gd name="T87" fmla="*/ 3357 h 4949"/>
                <a:gd name="T88" fmla="*/ 1086 w 1509"/>
                <a:gd name="T89" fmla="*/ 2954 h 4949"/>
                <a:gd name="T90" fmla="*/ 1133 w 1509"/>
                <a:gd name="T91" fmla="*/ 2607 h 4949"/>
                <a:gd name="T92" fmla="*/ 1196 w 1509"/>
                <a:gd name="T93" fmla="*/ 2386 h 4949"/>
                <a:gd name="T94" fmla="*/ 1368 w 1509"/>
                <a:gd name="T95" fmla="*/ 1934 h 4949"/>
                <a:gd name="T96" fmla="*/ 1447 w 1509"/>
                <a:gd name="T97" fmla="*/ 1652 h 4949"/>
                <a:gd name="T98" fmla="*/ 1493 w 1509"/>
                <a:gd name="T99" fmla="*/ 1622 h 4949"/>
                <a:gd name="T100" fmla="*/ 1509 w 1509"/>
                <a:gd name="T101" fmla="*/ 1584 h 4949"/>
                <a:gd name="T102" fmla="*/ 1490 w 1509"/>
                <a:gd name="T103" fmla="*/ 1522 h 4949"/>
                <a:gd name="T104" fmla="*/ 1385 w 1509"/>
                <a:gd name="T105" fmla="*/ 1410 h 4949"/>
                <a:gd name="T106" fmla="*/ 1166 w 1509"/>
                <a:gd name="T107" fmla="*/ 1254 h 4949"/>
                <a:gd name="T108" fmla="*/ 1022 w 1509"/>
                <a:gd name="T109" fmla="*/ 1137 h 4949"/>
                <a:gd name="T110" fmla="*/ 832 w 1509"/>
                <a:gd name="T111" fmla="*/ 915 h 4949"/>
                <a:gd name="T112" fmla="*/ 665 w 1509"/>
                <a:gd name="T113" fmla="*/ 612 h 4949"/>
                <a:gd name="T114" fmla="*/ 583 w 1509"/>
                <a:gd name="T115" fmla="*/ 388 h 4949"/>
                <a:gd name="T116" fmla="*/ 559 w 1509"/>
                <a:gd name="T117" fmla="*/ 334 h 4949"/>
                <a:gd name="T118" fmla="*/ 453 w 1509"/>
                <a:gd name="T119" fmla="*/ 0 h 4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9" h="4949">
                  <a:moveTo>
                    <a:pt x="1290" y="4614"/>
                  </a:moveTo>
                  <a:lnTo>
                    <a:pt x="1279" y="4630"/>
                  </a:lnTo>
                  <a:lnTo>
                    <a:pt x="1266" y="4646"/>
                  </a:lnTo>
                  <a:lnTo>
                    <a:pt x="1252" y="4659"/>
                  </a:lnTo>
                  <a:lnTo>
                    <a:pt x="1239" y="4670"/>
                  </a:lnTo>
                  <a:lnTo>
                    <a:pt x="1252" y="4659"/>
                  </a:lnTo>
                  <a:lnTo>
                    <a:pt x="1269" y="4646"/>
                  </a:lnTo>
                  <a:lnTo>
                    <a:pt x="1279" y="4633"/>
                  </a:lnTo>
                  <a:lnTo>
                    <a:pt x="1290" y="4614"/>
                  </a:lnTo>
                  <a:close/>
                  <a:moveTo>
                    <a:pt x="1464" y="1628"/>
                  </a:moveTo>
                  <a:lnTo>
                    <a:pt x="1461" y="1638"/>
                  </a:lnTo>
                  <a:lnTo>
                    <a:pt x="1464" y="1638"/>
                  </a:lnTo>
                  <a:lnTo>
                    <a:pt x="1464" y="1628"/>
                  </a:lnTo>
                  <a:close/>
                  <a:moveTo>
                    <a:pt x="453" y="0"/>
                  </a:moveTo>
                  <a:lnTo>
                    <a:pt x="453" y="97"/>
                  </a:lnTo>
                  <a:lnTo>
                    <a:pt x="453" y="200"/>
                  </a:lnTo>
                  <a:lnTo>
                    <a:pt x="450" y="414"/>
                  </a:lnTo>
                  <a:lnTo>
                    <a:pt x="453" y="520"/>
                  </a:lnTo>
                  <a:lnTo>
                    <a:pt x="456" y="626"/>
                  </a:lnTo>
                  <a:lnTo>
                    <a:pt x="463" y="729"/>
                  </a:lnTo>
                  <a:lnTo>
                    <a:pt x="477" y="826"/>
                  </a:lnTo>
                  <a:lnTo>
                    <a:pt x="488" y="878"/>
                  </a:lnTo>
                  <a:lnTo>
                    <a:pt x="501" y="923"/>
                  </a:lnTo>
                  <a:lnTo>
                    <a:pt x="517" y="961"/>
                  </a:lnTo>
                  <a:lnTo>
                    <a:pt x="536" y="1000"/>
                  </a:lnTo>
                  <a:lnTo>
                    <a:pt x="618" y="1005"/>
                  </a:lnTo>
                  <a:lnTo>
                    <a:pt x="683" y="1007"/>
                  </a:lnTo>
                  <a:lnTo>
                    <a:pt x="738" y="1012"/>
                  </a:lnTo>
                  <a:lnTo>
                    <a:pt x="740" y="1015"/>
                  </a:lnTo>
                  <a:lnTo>
                    <a:pt x="740" y="1019"/>
                  </a:lnTo>
                  <a:lnTo>
                    <a:pt x="740" y="1021"/>
                  </a:lnTo>
                  <a:lnTo>
                    <a:pt x="738" y="1024"/>
                  </a:lnTo>
                  <a:lnTo>
                    <a:pt x="689" y="1019"/>
                  </a:lnTo>
                  <a:lnTo>
                    <a:pt x="640" y="1019"/>
                  </a:lnTo>
                  <a:lnTo>
                    <a:pt x="594" y="1019"/>
                  </a:lnTo>
                  <a:lnTo>
                    <a:pt x="550" y="1021"/>
                  </a:lnTo>
                  <a:lnTo>
                    <a:pt x="572" y="1059"/>
                  </a:lnTo>
                  <a:lnTo>
                    <a:pt x="599" y="1097"/>
                  </a:lnTo>
                  <a:lnTo>
                    <a:pt x="628" y="1140"/>
                  </a:lnTo>
                  <a:lnTo>
                    <a:pt x="658" y="1186"/>
                  </a:lnTo>
                  <a:lnTo>
                    <a:pt x="715" y="1273"/>
                  </a:lnTo>
                  <a:lnTo>
                    <a:pt x="773" y="1360"/>
                  </a:lnTo>
                  <a:lnTo>
                    <a:pt x="830" y="1445"/>
                  </a:lnTo>
                  <a:lnTo>
                    <a:pt x="884" y="1532"/>
                  </a:lnTo>
                  <a:lnTo>
                    <a:pt x="908" y="1576"/>
                  </a:lnTo>
                  <a:lnTo>
                    <a:pt x="930" y="1622"/>
                  </a:lnTo>
                  <a:lnTo>
                    <a:pt x="952" y="1668"/>
                  </a:lnTo>
                  <a:lnTo>
                    <a:pt x="970" y="1714"/>
                  </a:lnTo>
                  <a:lnTo>
                    <a:pt x="989" y="1760"/>
                  </a:lnTo>
                  <a:lnTo>
                    <a:pt x="1003" y="1809"/>
                  </a:lnTo>
                  <a:lnTo>
                    <a:pt x="1013" y="1861"/>
                  </a:lnTo>
                  <a:lnTo>
                    <a:pt x="1022" y="1911"/>
                  </a:lnTo>
                  <a:lnTo>
                    <a:pt x="1027" y="1993"/>
                  </a:lnTo>
                  <a:lnTo>
                    <a:pt x="1027" y="2071"/>
                  </a:lnTo>
                  <a:lnTo>
                    <a:pt x="1025" y="2153"/>
                  </a:lnTo>
                  <a:lnTo>
                    <a:pt x="1016" y="2231"/>
                  </a:lnTo>
                  <a:lnTo>
                    <a:pt x="1006" y="2313"/>
                  </a:lnTo>
                  <a:lnTo>
                    <a:pt x="994" y="2391"/>
                  </a:lnTo>
                  <a:lnTo>
                    <a:pt x="968" y="2551"/>
                  </a:lnTo>
                  <a:lnTo>
                    <a:pt x="970" y="2548"/>
                  </a:lnTo>
                  <a:lnTo>
                    <a:pt x="1036" y="2518"/>
                  </a:lnTo>
                  <a:lnTo>
                    <a:pt x="1041" y="2518"/>
                  </a:lnTo>
                  <a:lnTo>
                    <a:pt x="1041" y="2520"/>
                  </a:lnTo>
                  <a:lnTo>
                    <a:pt x="1036" y="2545"/>
                  </a:lnTo>
                  <a:lnTo>
                    <a:pt x="1027" y="2569"/>
                  </a:lnTo>
                  <a:lnTo>
                    <a:pt x="1020" y="2593"/>
                  </a:lnTo>
                  <a:lnTo>
                    <a:pt x="1006" y="2618"/>
                  </a:lnTo>
                  <a:lnTo>
                    <a:pt x="992" y="2640"/>
                  </a:lnTo>
                  <a:lnTo>
                    <a:pt x="976" y="2661"/>
                  </a:lnTo>
                  <a:lnTo>
                    <a:pt x="940" y="2704"/>
                  </a:lnTo>
                  <a:lnTo>
                    <a:pt x="924" y="2821"/>
                  </a:lnTo>
                  <a:lnTo>
                    <a:pt x="919" y="2880"/>
                  </a:lnTo>
                  <a:lnTo>
                    <a:pt x="916" y="2941"/>
                  </a:lnTo>
                  <a:lnTo>
                    <a:pt x="916" y="3000"/>
                  </a:lnTo>
                  <a:lnTo>
                    <a:pt x="916" y="3059"/>
                  </a:lnTo>
                  <a:lnTo>
                    <a:pt x="921" y="3119"/>
                  </a:lnTo>
                  <a:lnTo>
                    <a:pt x="930" y="3179"/>
                  </a:lnTo>
                  <a:lnTo>
                    <a:pt x="938" y="3249"/>
                  </a:lnTo>
                  <a:lnTo>
                    <a:pt x="940" y="3320"/>
                  </a:lnTo>
                  <a:lnTo>
                    <a:pt x="943" y="3463"/>
                  </a:lnTo>
                  <a:lnTo>
                    <a:pt x="945" y="3536"/>
                  </a:lnTo>
                  <a:lnTo>
                    <a:pt x="949" y="3607"/>
                  </a:lnTo>
                  <a:lnTo>
                    <a:pt x="957" y="3677"/>
                  </a:lnTo>
                  <a:lnTo>
                    <a:pt x="962" y="3712"/>
                  </a:lnTo>
                  <a:lnTo>
                    <a:pt x="968" y="3744"/>
                  </a:lnTo>
                  <a:lnTo>
                    <a:pt x="978" y="3777"/>
                  </a:lnTo>
                  <a:lnTo>
                    <a:pt x="992" y="3804"/>
                  </a:lnTo>
                  <a:lnTo>
                    <a:pt x="1006" y="3831"/>
                  </a:lnTo>
                  <a:lnTo>
                    <a:pt x="1022" y="3856"/>
                  </a:lnTo>
                  <a:lnTo>
                    <a:pt x="1051" y="3901"/>
                  </a:lnTo>
                  <a:lnTo>
                    <a:pt x="1062" y="3925"/>
                  </a:lnTo>
                  <a:lnTo>
                    <a:pt x="1074" y="3953"/>
                  </a:lnTo>
                  <a:lnTo>
                    <a:pt x="1093" y="4023"/>
                  </a:lnTo>
                  <a:lnTo>
                    <a:pt x="1105" y="4094"/>
                  </a:lnTo>
                  <a:lnTo>
                    <a:pt x="1111" y="4156"/>
                  </a:lnTo>
                  <a:lnTo>
                    <a:pt x="1114" y="4186"/>
                  </a:lnTo>
                  <a:lnTo>
                    <a:pt x="1111" y="4216"/>
                  </a:lnTo>
                  <a:lnTo>
                    <a:pt x="1109" y="4242"/>
                  </a:lnTo>
                  <a:lnTo>
                    <a:pt x="1105" y="4270"/>
                  </a:lnTo>
                  <a:lnTo>
                    <a:pt x="1100" y="4297"/>
                  </a:lnTo>
                  <a:lnTo>
                    <a:pt x="1093" y="4321"/>
                  </a:lnTo>
                  <a:lnTo>
                    <a:pt x="1081" y="4346"/>
                  </a:lnTo>
                  <a:lnTo>
                    <a:pt x="1074" y="4370"/>
                  </a:lnTo>
                  <a:lnTo>
                    <a:pt x="1060" y="4391"/>
                  </a:lnTo>
                  <a:lnTo>
                    <a:pt x="1046" y="4414"/>
                  </a:lnTo>
                  <a:lnTo>
                    <a:pt x="1032" y="4432"/>
                  </a:lnTo>
                  <a:lnTo>
                    <a:pt x="1016" y="4451"/>
                  </a:lnTo>
                  <a:lnTo>
                    <a:pt x="997" y="4470"/>
                  </a:lnTo>
                  <a:lnTo>
                    <a:pt x="978" y="4487"/>
                  </a:lnTo>
                  <a:lnTo>
                    <a:pt x="938" y="4516"/>
                  </a:lnTo>
                  <a:lnTo>
                    <a:pt x="891" y="4543"/>
                  </a:lnTo>
                  <a:lnTo>
                    <a:pt x="840" y="4567"/>
                  </a:lnTo>
                  <a:lnTo>
                    <a:pt x="783" y="4586"/>
                  </a:lnTo>
                  <a:lnTo>
                    <a:pt x="721" y="4602"/>
                  </a:lnTo>
                  <a:lnTo>
                    <a:pt x="656" y="4614"/>
                  </a:lnTo>
                  <a:lnTo>
                    <a:pt x="594" y="4624"/>
                  </a:lnTo>
                  <a:lnTo>
                    <a:pt x="536" y="4635"/>
                  </a:lnTo>
                  <a:lnTo>
                    <a:pt x="482" y="4649"/>
                  </a:lnTo>
                  <a:lnTo>
                    <a:pt x="431" y="4662"/>
                  </a:lnTo>
                  <a:lnTo>
                    <a:pt x="385" y="4678"/>
                  </a:lnTo>
                  <a:lnTo>
                    <a:pt x="339" y="4694"/>
                  </a:lnTo>
                  <a:lnTo>
                    <a:pt x="298" y="4713"/>
                  </a:lnTo>
                  <a:lnTo>
                    <a:pt x="257" y="4732"/>
                  </a:lnTo>
                  <a:lnTo>
                    <a:pt x="223" y="4751"/>
                  </a:lnTo>
                  <a:lnTo>
                    <a:pt x="188" y="4776"/>
                  </a:lnTo>
                  <a:lnTo>
                    <a:pt x="151" y="4798"/>
                  </a:lnTo>
                  <a:lnTo>
                    <a:pt x="120" y="4824"/>
                  </a:lnTo>
                  <a:lnTo>
                    <a:pt x="90" y="4852"/>
                  </a:lnTo>
                  <a:lnTo>
                    <a:pt x="59" y="4878"/>
                  </a:lnTo>
                  <a:lnTo>
                    <a:pt x="0" y="4941"/>
                  </a:lnTo>
                  <a:lnTo>
                    <a:pt x="17" y="4946"/>
                  </a:lnTo>
                  <a:lnTo>
                    <a:pt x="62" y="4949"/>
                  </a:lnTo>
                  <a:lnTo>
                    <a:pt x="87" y="4949"/>
                  </a:lnTo>
                  <a:lnTo>
                    <a:pt x="111" y="4944"/>
                  </a:lnTo>
                  <a:lnTo>
                    <a:pt x="136" y="4941"/>
                  </a:lnTo>
                  <a:lnTo>
                    <a:pt x="160" y="4932"/>
                  </a:lnTo>
                  <a:lnTo>
                    <a:pt x="168" y="4927"/>
                  </a:lnTo>
                  <a:lnTo>
                    <a:pt x="200" y="4908"/>
                  </a:lnTo>
                  <a:lnTo>
                    <a:pt x="236" y="4889"/>
                  </a:lnTo>
                  <a:lnTo>
                    <a:pt x="273" y="4873"/>
                  </a:lnTo>
                  <a:lnTo>
                    <a:pt x="317" y="4854"/>
                  </a:lnTo>
                  <a:lnTo>
                    <a:pt x="374" y="4830"/>
                  </a:lnTo>
                  <a:lnTo>
                    <a:pt x="433" y="4811"/>
                  </a:lnTo>
                  <a:lnTo>
                    <a:pt x="524" y="4786"/>
                  </a:lnTo>
                  <a:lnTo>
                    <a:pt x="609" y="4765"/>
                  </a:lnTo>
                  <a:lnTo>
                    <a:pt x="700" y="4746"/>
                  </a:lnTo>
                  <a:lnTo>
                    <a:pt x="789" y="4727"/>
                  </a:lnTo>
                  <a:lnTo>
                    <a:pt x="881" y="4713"/>
                  </a:lnTo>
                  <a:lnTo>
                    <a:pt x="970" y="4701"/>
                  </a:lnTo>
                  <a:lnTo>
                    <a:pt x="1152" y="4676"/>
                  </a:lnTo>
                  <a:lnTo>
                    <a:pt x="1173" y="4673"/>
                  </a:lnTo>
                  <a:lnTo>
                    <a:pt x="1192" y="4668"/>
                  </a:lnTo>
                  <a:lnTo>
                    <a:pt x="1211" y="4662"/>
                  </a:lnTo>
                  <a:lnTo>
                    <a:pt x="1227" y="4654"/>
                  </a:lnTo>
                  <a:lnTo>
                    <a:pt x="1244" y="4643"/>
                  </a:lnTo>
                  <a:lnTo>
                    <a:pt x="1257" y="4633"/>
                  </a:lnTo>
                  <a:lnTo>
                    <a:pt x="1269" y="4621"/>
                  </a:lnTo>
                  <a:lnTo>
                    <a:pt x="1279" y="4608"/>
                  </a:lnTo>
                  <a:lnTo>
                    <a:pt x="1298" y="4578"/>
                  </a:lnTo>
                  <a:lnTo>
                    <a:pt x="1312" y="4546"/>
                  </a:lnTo>
                  <a:lnTo>
                    <a:pt x="1320" y="4508"/>
                  </a:lnTo>
                  <a:lnTo>
                    <a:pt x="1325" y="4470"/>
                  </a:lnTo>
                  <a:lnTo>
                    <a:pt x="1328" y="4429"/>
                  </a:lnTo>
                  <a:lnTo>
                    <a:pt x="1325" y="4389"/>
                  </a:lnTo>
                  <a:lnTo>
                    <a:pt x="1323" y="4346"/>
                  </a:lnTo>
                  <a:lnTo>
                    <a:pt x="1317" y="4305"/>
                  </a:lnTo>
                  <a:lnTo>
                    <a:pt x="1304" y="4226"/>
                  </a:lnTo>
                  <a:lnTo>
                    <a:pt x="1290" y="4153"/>
                  </a:lnTo>
                  <a:lnTo>
                    <a:pt x="1266" y="4047"/>
                  </a:lnTo>
                  <a:lnTo>
                    <a:pt x="1236" y="3942"/>
                  </a:lnTo>
                  <a:lnTo>
                    <a:pt x="1177" y="3731"/>
                  </a:lnTo>
                  <a:lnTo>
                    <a:pt x="1149" y="3626"/>
                  </a:lnTo>
                  <a:lnTo>
                    <a:pt x="1122" y="3520"/>
                  </a:lnTo>
                  <a:lnTo>
                    <a:pt x="1114" y="3466"/>
                  </a:lnTo>
                  <a:lnTo>
                    <a:pt x="1103" y="3412"/>
                  </a:lnTo>
                  <a:lnTo>
                    <a:pt x="1098" y="3357"/>
                  </a:lnTo>
                  <a:lnTo>
                    <a:pt x="1093" y="3301"/>
                  </a:lnTo>
                  <a:lnTo>
                    <a:pt x="1084" y="3186"/>
                  </a:lnTo>
                  <a:lnTo>
                    <a:pt x="1084" y="3070"/>
                  </a:lnTo>
                  <a:lnTo>
                    <a:pt x="1086" y="2954"/>
                  </a:lnTo>
                  <a:lnTo>
                    <a:pt x="1098" y="2838"/>
                  </a:lnTo>
                  <a:lnTo>
                    <a:pt x="1111" y="2724"/>
                  </a:lnTo>
                  <a:lnTo>
                    <a:pt x="1122" y="2664"/>
                  </a:lnTo>
                  <a:lnTo>
                    <a:pt x="1133" y="2607"/>
                  </a:lnTo>
                  <a:lnTo>
                    <a:pt x="1147" y="2551"/>
                  </a:lnTo>
                  <a:lnTo>
                    <a:pt x="1160" y="2496"/>
                  </a:lnTo>
                  <a:lnTo>
                    <a:pt x="1177" y="2440"/>
                  </a:lnTo>
                  <a:lnTo>
                    <a:pt x="1196" y="2386"/>
                  </a:lnTo>
                  <a:lnTo>
                    <a:pt x="1227" y="2294"/>
                  </a:lnTo>
                  <a:lnTo>
                    <a:pt x="1263" y="2204"/>
                  </a:lnTo>
                  <a:lnTo>
                    <a:pt x="1337" y="2026"/>
                  </a:lnTo>
                  <a:lnTo>
                    <a:pt x="1368" y="1934"/>
                  </a:lnTo>
                  <a:lnTo>
                    <a:pt x="1401" y="1844"/>
                  </a:lnTo>
                  <a:lnTo>
                    <a:pt x="1426" y="1749"/>
                  </a:lnTo>
                  <a:lnTo>
                    <a:pt x="1436" y="1701"/>
                  </a:lnTo>
                  <a:lnTo>
                    <a:pt x="1447" y="1652"/>
                  </a:lnTo>
                  <a:lnTo>
                    <a:pt x="1455" y="1638"/>
                  </a:lnTo>
                  <a:lnTo>
                    <a:pt x="1464" y="1624"/>
                  </a:lnTo>
                  <a:lnTo>
                    <a:pt x="1483" y="1630"/>
                  </a:lnTo>
                  <a:lnTo>
                    <a:pt x="1493" y="1622"/>
                  </a:lnTo>
                  <a:lnTo>
                    <a:pt x="1499" y="1616"/>
                  </a:lnTo>
                  <a:lnTo>
                    <a:pt x="1504" y="1605"/>
                  </a:lnTo>
                  <a:lnTo>
                    <a:pt x="1507" y="1595"/>
                  </a:lnTo>
                  <a:lnTo>
                    <a:pt x="1509" y="1584"/>
                  </a:lnTo>
                  <a:lnTo>
                    <a:pt x="1507" y="1570"/>
                  </a:lnTo>
                  <a:lnTo>
                    <a:pt x="1504" y="1557"/>
                  </a:lnTo>
                  <a:lnTo>
                    <a:pt x="1499" y="1538"/>
                  </a:lnTo>
                  <a:lnTo>
                    <a:pt x="1490" y="1522"/>
                  </a:lnTo>
                  <a:lnTo>
                    <a:pt x="1474" y="1497"/>
                  </a:lnTo>
                  <a:lnTo>
                    <a:pt x="1450" y="1473"/>
                  </a:lnTo>
                  <a:lnTo>
                    <a:pt x="1422" y="1443"/>
                  </a:lnTo>
                  <a:lnTo>
                    <a:pt x="1385" y="1410"/>
                  </a:lnTo>
                  <a:lnTo>
                    <a:pt x="1344" y="1379"/>
                  </a:lnTo>
                  <a:lnTo>
                    <a:pt x="1293" y="1341"/>
                  </a:lnTo>
                  <a:lnTo>
                    <a:pt x="1233" y="1297"/>
                  </a:lnTo>
                  <a:lnTo>
                    <a:pt x="1166" y="1254"/>
                  </a:lnTo>
                  <a:lnTo>
                    <a:pt x="1147" y="1240"/>
                  </a:lnTo>
                  <a:lnTo>
                    <a:pt x="1095" y="1202"/>
                  </a:lnTo>
                  <a:lnTo>
                    <a:pt x="1060" y="1172"/>
                  </a:lnTo>
                  <a:lnTo>
                    <a:pt x="1022" y="1137"/>
                  </a:lnTo>
                  <a:lnTo>
                    <a:pt x="978" y="1094"/>
                  </a:lnTo>
                  <a:lnTo>
                    <a:pt x="930" y="1043"/>
                  </a:lnTo>
                  <a:lnTo>
                    <a:pt x="881" y="983"/>
                  </a:lnTo>
                  <a:lnTo>
                    <a:pt x="832" y="915"/>
                  </a:lnTo>
                  <a:lnTo>
                    <a:pt x="781" y="840"/>
                  </a:lnTo>
                  <a:lnTo>
                    <a:pt x="731" y="755"/>
                  </a:lnTo>
                  <a:lnTo>
                    <a:pt x="686" y="664"/>
                  </a:lnTo>
                  <a:lnTo>
                    <a:pt x="665" y="612"/>
                  </a:lnTo>
                  <a:lnTo>
                    <a:pt x="642" y="560"/>
                  </a:lnTo>
                  <a:lnTo>
                    <a:pt x="621" y="504"/>
                  </a:lnTo>
                  <a:lnTo>
                    <a:pt x="602" y="447"/>
                  </a:lnTo>
                  <a:lnTo>
                    <a:pt x="583" y="388"/>
                  </a:lnTo>
                  <a:lnTo>
                    <a:pt x="567" y="325"/>
                  </a:lnTo>
                  <a:lnTo>
                    <a:pt x="561" y="334"/>
                  </a:lnTo>
                  <a:lnTo>
                    <a:pt x="559" y="341"/>
                  </a:lnTo>
                  <a:lnTo>
                    <a:pt x="559" y="334"/>
                  </a:lnTo>
                  <a:lnTo>
                    <a:pt x="555" y="339"/>
                  </a:lnTo>
                  <a:lnTo>
                    <a:pt x="555" y="344"/>
                  </a:lnTo>
                  <a:lnTo>
                    <a:pt x="526" y="209"/>
                  </a:lnTo>
                  <a:lnTo>
                    <a:pt x="453"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879"/>
            <p:cNvSpPr>
              <a:spLocks noEditPoints="1"/>
            </p:cNvSpPr>
            <p:nvPr/>
          </p:nvSpPr>
          <p:spPr bwMode="auto">
            <a:xfrm>
              <a:off x="4298950" y="3440113"/>
              <a:ext cx="147638" cy="331788"/>
            </a:xfrm>
            <a:custGeom>
              <a:avLst/>
              <a:gdLst>
                <a:gd name="T0" fmla="*/ 127 w 1499"/>
                <a:gd name="T1" fmla="*/ 3320 h 3344"/>
                <a:gd name="T2" fmla="*/ 33 w 1499"/>
                <a:gd name="T3" fmla="*/ 3322 h 3344"/>
                <a:gd name="T4" fmla="*/ 14 w 1499"/>
                <a:gd name="T5" fmla="*/ 3339 h 3344"/>
                <a:gd name="T6" fmla="*/ 82 w 1499"/>
                <a:gd name="T7" fmla="*/ 3341 h 3344"/>
                <a:gd name="T8" fmla="*/ 176 w 1499"/>
                <a:gd name="T9" fmla="*/ 3308 h 3344"/>
                <a:gd name="T10" fmla="*/ 1463 w 1499"/>
                <a:gd name="T11" fmla="*/ 28 h 3344"/>
                <a:gd name="T12" fmla="*/ 1417 w 1499"/>
                <a:gd name="T13" fmla="*/ 220 h 3344"/>
                <a:gd name="T14" fmla="*/ 1279 w 1499"/>
                <a:gd name="T15" fmla="*/ 580 h 3344"/>
                <a:gd name="T16" fmla="*/ 1193 w 1499"/>
                <a:gd name="T17" fmla="*/ 816 h 3344"/>
                <a:gd name="T18" fmla="*/ 1149 w 1499"/>
                <a:gd name="T19" fmla="*/ 983 h 3344"/>
                <a:gd name="T20" fmla="*/ 1114 w 1499"/>
                <a:gd name="T21" fmla="*/ 1214 h 3344"/>
                <a:gd name="T22" fmla="*/ 1100 w 1499"/>
                <a:gd name="T23" fmla="*/ 1562 h 3344"/>
                <a:gd name="T24" fmla="*/ 1119 w 1499"/>
                <a:gd name="T25" fmla="*/ 1788 h 3344"/>
                <a:gd name="T26" fmla="*/ 1165 w 1499"/>
                <a:gd name="T27" fmla="*/ 2002 h 3344"/>
                <a:gd name="T28" fmla="*/ 1282 w 1499"/>
                <a:gd name="T29" fmla="*/ 2423 h 3344"/>
                <a:gd name="T30" fmla="*/ 1333 w 1499"/>
                <a:gd name="T31" fmla="*/ 2681 h 3344"/>
                <a:gd name="T32" fmla="*/ 1344 w 1499"/>
                <a:gd name="T33" fmla="*/ 2805 h 3344"/>
                <a:gd name="T34" fmla="*/ 1328 w 1499"/>
                <a:gd name="T35" fmla="*/ 2922 h 3344"/>
                <a:gd name="T36" fmla="*/ 1285 w 1499"/>
                <a:gd name="T37" fmla="*/ 2997 h 3344"/>
                <a:gd name="T38" fmla="*/ 1243 w 1499"/>
                <a:gd name="T39" fmla="*/ 3030 h 3344"/>
                <a:gd name="T40" fmla="*/ 1189 w 1499"/>
                <a:gd name="T41" fmla="*/ 3049 h 3344"/>
                <a:gd name="T42" fmla="*/ 897 w 1499"/>
                <a:gd name="T43" fmla="*/ 3089 h 3344"/>
                <a:gd name="T44" fmla="*/ 625 w 1499"/>
                <a:gd name="T45" fmla="*/ 3141 h 3344"/>
                <a:gd name="T46" fmla="*/ 390 w 1499"/>
                <a:gd name="T47" fmla="*/ 3206 h 3344"/>
                <a:gd name="T48" fmla="*/ 458 w 1499"/>
                <a:gd name="T49" fmla="*/ 3192 h 3344"/>
                <a:gd name="T50" fmla="*/ 731 w 1499"/>
                <a:gd name="T51" fmla="*/ 3127 h 3344"/>
                <a:gd name="T52" fmla="*/ 1076 w 1499"/>
                <a:gd name="T53" fmla="*/ 3077 h 3344"/>
                <a:gd name="T54" fmla="*/ 1198 w 1499"/>
                <a:gd name="T55" fmla="*/ 3065 h 3344"/>
                <a:gd name="T56" fmla="*/ 1252 w 1499"/>
                <a:gd name="T57" fmla="*/ 3046 h 3344"/>
                <a:gd name="T58" fmla="*/ 1282 w 1499"/>
                <a:gd name="T59" fmla="*/ 3022 h 3344"/>
                <a:gd name="T60" fmla="*/ 1317 w 1499"/>
                <a:gd name="T61" fmla="*/ 2971 h 3344"/>
                <a:gd name="T62" fmla="*/ 1336 w 1499"/>
                <a:gd name="T63" fmla="*/ 2903 h 3344"/>
                <a:gd name="T64" fmla="*/ 1344 w 1499"/>
                <a:gd name="T65" fmla="*/ 2741 h 3344"/>
                <a:gd name="T66" fmla="*/ 1325 w 1499"/>
                <a:gd name="T67" fmla="*/ 2567 h 3344"/>
                <a:gd name="T68" fmla="*/ 1257 w 1499"/>
                <a:gd name="T69" fmla="*/ 2294 h 3344"/>
                <a:gd name="T70" fmla="*/ 1182 w 1499"/>
                <a:gd name="T71" fmla="*/ 2053 h 3344"/>
                <a:gd name="T72" fmla="*/ 1135 w 1499"/>
                <a:gd name="T73" fmla="*/ 1823 h 3344"/>
                <a:gd name="T74" fmla="*/ 1111 w 1499"/>
                <a:gd name="T75" fmla="*/ 1606 h 3344"/>
                <a:gd name="T76" fmla="*/ 1109 w 1499"/>
                <a:gd name="T77" fmla="*/ 1406 h 3344"/>
                <a:gd name="T78" fmla="*/ 1125 w 1499"/>
                <a:gd name="T79" fmla="*/ 1167 h 3344"/>
                <a:gd name="T80" fmla="*/ 1176 w 1499"/>
                <a:gd name="T81" fmla="*/ 889 h 3344"/>
                <a:gd name="T82" fmla="*/ 1227 w 1499"/>
                <a:gd name="T83" fmla="*/ 724 h 3344"/>
                <a:gd name="T84" fmla="*/ 1304 w 1499"/>
                <a:gd name="T85" fmla="*/ 545 h 3344"/>
                <a:gd name="T86" fmla="*/ 1420 w 1499"/>
                <a:gd name="T87" fmla="*/ 247 h 3344"/>
                <a:gd name="T88" fmla="*/ 1471 w 1499"/>
                <a:gd name="T89" fmla="*/ 14 h 3344"/>
                <a:gd name="T90" fmla="*/ 1480 w 1499"/>
                <a:gd name="T91" fmla="*/ 14 h 3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9" h="3344">
                  <a:moveTo>
                    <a:pt x="176" y="3308"/>
                  </a:moveTo>
                  <a:lnTo>
                    <a:pt x="152" y="3317"/>
                  </a:lnTo>
                  <a:lnTo>
                    <a:pt x="127" y="3320"/>
                  </a:lnTo>
                  <a:lnTo>
                    <a:pt x="103" y="3325"/>
                  </a:lnTo>
                  <a:lnTo>
                    <a:pt x="78" y="3325"/>
                  </a:lnTo>
                  <a:lnTo>
                    <a:pt x="33" y="3322"/>
                  </a:lnTo>
                  <a:lnTo>
                    <a:pt x="16" y="3317"/>
                  </a:lnTo>
                  <a:lnTo>
                    <a:pt x="0" y="3336"/>
                  </a:lnTo>
                  <a:lnTo>
                    <a:pt x="14" y="3339"/>
                  </a:lnTo>
                  <a:lnTo>
                    <a:pt x="33" y="3341"/>
                  </a:lnTo>
                  <a:lnTo>
                    <a:pt x="54" y="3344"/>
                  </a:lnTo>
                  <a:lnTo>
                    <a:pt x="82" y="3341"/>
                  </a:lnTo>
                  <a:lnTo>
                    <a:pt x="111" y="3336"/>
                  </a:lnTo>
                  <a:lnTo>
                    <a:pt x="143" y="3325"/>
                  </a:lnTo>
                  <a:lnTo>
                    <a:pt x="176" y="3308"/>
                  </a:lnTo>
                  <a:close/>
                  <a:moveTo>
                    <a:pt x="1480" y="0"/>
                  </a:moveTo>
                  <a:lnTo>
                    <a:pt x="1471" y="14"/>
                  </a:lnTo>
                  <a:lnTo>
                    <a:pt x="1463" y="28"/>
                  </a:lnTo>
                  <a:lnTo>
                    <a:pt x="1452" y="77"/>
                  </a:lnTo>
                  <a:lnTo>
                    <a:pt x="1442" y="125"/>
                  </a:lnTo>
                  <a:lnTo>
                    <a:pt x="1417" y="220"/>
                  </a:lnTo>
                  <a:lnTo>
                    <a:pt x="1384" y="310"/>
                  </a:lnTo>
                  <a:lnTo>
                    <a:pt x="1353" y="402"/>
                  </a:lnTo>
                  <a:lnTo>
                    <a:pt x="1279" y="580"/>
                  </a:lnTo>
                  <a:lnTo>
                    <a:pt x="1243" y="670"/>
                  </a:lnTo>
                  <a:lnTo>
                    <a:pt x="1212" y="762"/>
                  </a:lnTo>
                  <a:lnTo>
                    <a:pt x="1193" y="816"/>
                  </a:lnTo>
                  <a:lnTo>
                    <a:pt x="1176" y="872"/>
                  </a:lnTo>
                  <a:lnTo>
                    <a:pt x="1163" y="927"/>
                  </a:lnTo>
                  <a:lnTo>
                    <a:pt x="1149" y="983"/>
                  </a:lnTo>
                  <a:lnTo>
                    <a:pt x="1138" y="1040"/>
                  </a:lnTo>
                  <a:lnTo>
                    <a:pt x="1127" y="1100"/>
                  </a:lnTo>
                  <a:lnTo>
                    <a:pt x="1114" y="1214"/>
                  </a:lnTo>
                  <a:lnTo>
                    <a:pt x="1102" y="1330"/>
                  </a:lnTo>
                  <a:lnTo>
                    <a:pt x="1100" y="1446"/>
                  </a:lnTo>
                  <a:lnTo>
                    <a:pt x="1100" y="1562"/>
                  </a:lnTo>
                  <a:lnTo>
                    <a:pt x="1109" y="1677"/>
                  </a:lnTo>
                  <a:lnTo>
                    <a:pt x="1114" y="1733"/>
                  </a:lnTo>
                  <a:lnTo>
                    <a:pt x="1119" y="1788"/>
                  </a:lnTo>
                  <a:lnTo>
                    <a:pt x="1130" y="1842"/>
                  </a:lnTo>
                  <a:lnTo>
                    <a:pt x="1138" y="1896"/>
                  </a:lnTo>
                  <a:lnTo>
                    <a:pt x="1165" y="2002"/>
                  </a:lnTo>
                  <a:lnTo>
                    <a:pt x="1193" y="2107"/>
                  </a:lnTo>
                  <a:lnTo>
                    <a:pt x="1252" y="2318"/>
                  </a:lnTo>
                  <a:lnTo>
                    <a:pt x="1282" y="2423"/>
                  </a:lnTo>
                  <a:lnTo>
                    <a:pt x="1306" y="2529"/>
                  </a:lnTo>
                  <a:lnTo>
                    <a:pt x="1320" y="2602"/>
                  </a:lnTo>
                  <a:lnTo>
                    <a:pt x="1333" y="2681"/>
                  </a:lnTo>
                  <a:lnTo>
                    <a:pt x="1339" y="2722"/>
                  </a:lnTo>
                  <a:lnTo>
                    <a:pt x="1341" y="2765"/>
                  </a:lnTo>
                  <a:lnTo>
                    <a:pt x="1344" y="2805"/>
                  </a:lnTo>
                  <a:lnTo>
                    <a:pt x="1341" y="2846"/>
                  </a:lnTo>
                  <a:lnTo>
                    <a:pt x="1336" y="2884"/>
                  </a:lnTo>
                  <a:lnTo>
                    <a:pt x="1328" y="2922"/>
                  </a:lnTo>
                  <a:lnTo>
                    <a:pt x="1314" y="2954"/>
                  </a:lnTo>
                  <a:lnTo>
                    <a:pt x="1295" y="2984"/>
                  </a:lnTo>
                  <a:lnTo>
                    <a:pt x="1285" y="2997"/>
                  </a:lnTo>
                  <a:lnTo>
                    <a:pt x="1273" y="3009"/>
                  </a:lnTo>
                  <a:lnTo>
                    <a:pt x="1260" y="3019"/>
                  </a:lnTo>
                  <a:lnTo>
                    <a:pt x="1243" y="3030"/>
                  </a:lnTo>
                  <a:lnTo>
                    <a:pt x="1227" y="3038"/>
                  </a:lnTo>
                  <a:lnTo>
                    <a:pt x="1208" y="3044"/>
                  </a:lnTo>
                  <a:lnTo>
                    <a:pt x="1189" y="3049"/>
                  </a:lnTo>
                  <a:lnTo>
                    <a:pt x="1168" y="3052"/>
                  </a:lnTo>
                  <a:lnTo>
                    <a:pt x="986" y="3077"/>
                  </a:lnTo>
                  <a:lnTo>
                    <a:pt x="897" y="3089"/>
                  </a:lnTo>
                  <a:lnTo>
                    <a:pt x="805" y="3103"/>
                  </a:lnTo>
                  <a:lnTo>
                    <a:pt x="716" y="3122"/>
                  </a:lnTo>
                  <a:lnTo>
                    <a:pt x="625" y="3141"/>
                  </a:lnTo>
                  <a:lnTo>
                    <a:pt x="540" y="3162"/>
                  </a:lnTo>
                  <a:lnTo>
                    <a:pt x="449" y="3187"/>
                  </a:lnTo>
                  <a:lnTo>
                    <a:pt x="390" y="3206"/>
                  </a:lnTo>
                  <a:lnTo>
                    <a:pt x="333" y="3230"/>
                  </a:lnTo>
                  <a:lnTo>
                    <a:pt x="393" y="3211"/>
                  </a:lnTo>
                  <a:lnTo>
                    <a:pt x="458" y="3192"/>
                  </a:lnTo>
                  <a:lnTo>
                    <a:pt x="526" y="3174"/>
                  </a:lnTo>
                  <a:lnTo>
                    <a:pt x="594" y="3157"/>
                  </a:lnTo>
                  <a:lnTo>
                    <a:pt x="731" y="3127"/>
                  </a:lnTo>
                  <a:lnTo>
                    <a:pt x="864" y="3106"/>
                  </a:lnTo>
                  <a:lnTo>
                    <a:pt x="981" y="3087"/>
                  </a:lnTo>
                  <a:lnTo>
                    <a:pt x="1076" y="3077"/>
                  </a:lnTo>
                  <a:lnTo>
                    <a:pt x="1163" y="3065"/>
                  </a:lnTo>
                  <a:lnTo>
                    <a:pt x="1173" y="3065"/>
                  </a:lnTo>
                  <a:lnTo>
                    <a:pt x="1198" y="3065"/>
                  </a:lnTo>
                  <a:lnTo>
                    <a:pt x="1217" y="3063"/>
                  </a:lnTo>
                  <a:lnTo>
                    <a:pt x="1236" y="3054"/>
                  </a:lnTo>
                  <a:lnTo>
                    <a:pt x="1252" y="3046"/>
                  </a:lnTo>
                  <a:lnTo>
                    <a:pt x="1255" y="3046"/>
                  </a:lnTo>
                  <a:lnTo>
                    <a:pt x="1268" y="3035"/>
                  </a:lnTo>
                  <a:lnTo>
                    <a:pt x="1282" y="3022"/>
                  </a:lnTo>
                  <a:lnTo>
                    <a:pt x="1295" y="3006"/>
                  </a:lnTo>
                  <a:lnTo>
                    <a:pt x="1306" y="2990"/>
                  </a:lnTo>
                  <a:lnTo>
                    <a:pt x="1317" y="2971"/>
                  </a:lnTo>
                  <a:lnTo>
                    <a:pt x="1325" y="2948"/>
                  </a:lnTo>
                  <a:lnTo>
                    <a:pt x="1330" y="2927"/>
                  </a:lnTo>
                  <a:lnTo>
                    <a:pt x="1336" y="2903"/>
                  </a:lnTo>
                  <a:lnTo>
                    <a:pt x="1344" y="2851"/>
                  </a:lnTo>
                  <a:lnTo>
                    <a:pt x="1346" y="2797"/>
                  </a:lnTo>
                  <a:lnTo>
                    <a:pt x="1344" y="2741"/>
                  </a:lnTo>
                  <a:lnTo>
                    <a:pt x="1339" y="2684"/>
                  </a:lnTo>
                  <a:lnTo>
                    <a:pt x="1333" y="2624"/>
                  </a:lnTo>
                  <a:lnTo>
                    <a:pt x="1325" y="2567"/>
                  </a:lnTo>
                  <a:lnTo>
                    <a:pt x="1304" y="2461"/>
                  </a:lnTo>
                  <a:lnTo>
                    <a:pt x="1282" y="2375"/>
                  </a:lnTo>
                  <a:lnTo>
                    <a:pt x="1257" y="2294"/>
                  </a:lnTo>
                  <a:lnTo>
                    <a:pt x="1231" y="2212"/>
                  </a:lnTo>
                  <a:lnTo>
                    <a:pt x="1203" y="2131"/>
                  </a:lnTo>
                  <a:lnTo>
                    <a:pt x="1182" y="2053"/>
                  </a:lnTo>
                  <a:lnTo>
                    <a:pt x="1163" y="1974"/>
                  </a:lnTo>
                  <a:lnTo>
                    <a:pt x="1146" y="1898"/>
                  </a:lnTo>
                  <a:lnTo>
                    <a:pt x="1135" y="1823"/>
                  </a:lnTo>
                  <a:lnTo>
                    <a:pt x="1125" y="1750"/>
                  </a:lnTo>
                  <a:lnTo>
                    <a:pt x="1116" y="1677"/>
                  </a:lnTo>
                  <a:lnTo>
                    <a:pt x="1111" y="1606"/>
                  </a:lnTo>
                  <a:lnTo>
                    <a:pt x="1109" y="1536"/>
                  </a:lnTo>
                  <a:lnTo>
                    <a:pt x="1106" y="1470"/>
                  </a:lnTo>
                  <a:lnTo>
                    <a:pt x="1109" y="1406"/>
                  </a:lnTo>
                  <a:lnTo>
                    <a:pt x="1111" y="1341"/>
                  </a:lnTo>
                  <a:lnTo>
                    <a:pt x="1114" y="1282"/>
                  </a:lnTo>
                  <a:lnTo>
                    <a:pt x="1125" y="1167"/>
                  </a:lnTo>
                  <a:lnTo>
                    <a:pt x="1141" y="1061"/>
                  </a:lnTo>
                  <a:lnTo>
                    <a:pt x="1158" y="969"/>
                  </a:lnTo>
                  <a:lnTo>
                    <a:pt x="1176" y="889"/>
                  </a:lnTo>
                  <a:lnTo>
                    <a:pt x="1195" y="818"/>
                  </a:lnTo>
                  <a:lnTo>
                    <a:pt x="1212" y="764"/>
                  </a:lnTo>
                  <a:lnTo>
                    <a:pt x="1227" y="724"/>
                  </a:lnTo>
                  <a:lnTo>
                    <a:pt x="1238" y="691"/>
                  </a:lnTo>
                  <a:lnTo>
                    <a:pt x="1257" y="651"/>
                  </a:lnTo>
                  <a:lnTo>
                    <a:pt x="1304" y="545"/>
                  </a:lnTo>
                  <a:lnTo>
                    <a:pt x="1363" y="404"/>
                  </a:lnTo>
                  <a:lnTo>
                    <a:pt x="1393" y="325"/>
                  </a:lnTo>
                  <a:lnTo>
                    <a:pt x="1420" y="247"/>
                  </a:lnTo>
                  <a:lnTo>
                    <a:pt x="1447" y="150"/>
                  </a:lnTo>
                  <a:lnTo>
                    <a:pt x="1469" y="52"/>
                  </a:lnTo>
                  <a:lnTo>
                    <a:pt x="1471" y="14"/>
                  </a:lnTo>
                  <a:lnTo>
                    <a:pt x="1477" y="14"/>
                  </a:lnTo>
                  <a:lnTo>
                    <a:pt x="1480" y="4"/>
                  </a:lnTo>
                  <a:lnTo>
                    <a:pt x="1480" y="14"/>
                  </a:lnTo>
                  <a:lnTo>
                    <a:pt x="1499" y="6"/>
                  </a:lnTo>
                  <a:lnTo>
                    <a:pt x="148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880"/>
            <p:cNvSpPr>
              <a:spLocks/>
            </p:cNvSpPr>
            <p:nvPr/>
          </p:nvSpPr>
          <p:spPr bwMode="auto">
            <a:xfrm>
              <a:off x="4448175" y="3429001"/>
              <a:ext cx="1588" cy="9525"/>
            </a:xfrm>
            <a:custGeom>
              <a:avLst/>
              <a:gdLst>
                <a:gd name="T0" fmla="*/ 0 w 23"/>
                <a:gd name="T1" fmla="*/ 0 h 100"/>
                <a:gd name="T2" fmla="*/ 9 w 23"/>
                <a:gd name="T3" fmla="*/ 16 h 100"/>
                <a:gd name="T4" fmla="*/ 14 w 23"/>
                <a:gd name="T5" fmla="*/ 35 h 100"/>
                <a:gd name="T6" fmla="*/ 17 w 23"/>
                <a:gd name="T7" fmla="*/ 48 h 100"/>
                <a:gd name="T8" fmla="*/ 19 w 23"/>
                <a:gd name="T9" fmla="*/ 62 h 100"/>
                <a:gd name="T10" fmla="*/ 17 w 23"/>
                <a:gd name="T11" fmla="*/ 73 h 100"/>
                <a:gd name="T12" fmla="*/ 14 w 23"/>
                <a:gd name="T13" fmla="*/ 83 h 100"/>
                <a:gd name="T14" fmla="*/ 9 w 23"/>
                <a:gd name="T15" fmla="*/ 94 h 100"/>
                <a:gd name="T16" fmla="*/ 3 w 23"/>
                <a:gd name="T17" fmla="*/ 100 h 100"/>
                <a:gd name="T18" fmla="*/ 12 w 23"/>
                <a:gd name="T19" fmla="*/ 94 h 100"/>
                <a:gd name="T20" fmla="*/ 17 w 23"/>
                <a:gd name="T21" fmla="*/ 86 h 100"/>
                <a:gd name="T22" fmla="*/ 19 w 23"/>
                <a:gd name="T23" fmla="*/ 76 h 100"/>
                <a:gd name="T24" fmla="*/ 23 w 23"/>
                <a:gd name="T25" fmla="*/ 64 h 100"/>
                <a:gd name="T26" fmla="*/ 23 w 23"/>
                <a:gd name="T27" fmla="*/ 52 h 100"/>
                <a:gd name="T28" fmla="*/ 19 w 23"/>
                <a:gd name="T29" fmla="*/ 35 h 100"/>
                <a:gd name="T30" fmla="*/ 12 w 23"/>
                <a:gd name="T31" fmla="*/ 19 h 100"/>
                <a:gd name="T32" fmla="*/ 0 w 23"/>
                <a:gd name="T3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00">
                  <a:moveTo>
                    <a:pt x="0" y="0"/>
                  </a:moveTo>
                  <a:lnTo>
                    <a:pt x="9" y="16"/>
                  </a:lnTo>
                  <a:lnTo>
                    <a:pt x="14" y="35"/>
                  </a:lnTo>
                  <a:lnTo>
                    <a:pt x="17" y="48"/>
                  </a:lnTo>
                  <a:lnTo>
                    <a:pt x="19" y="62"/>
                  </a:lnTo>
                  <a:lnTo>
                    <a:pt x="17" y="73"/>
                  </a:lnTo>
                  <a:lnTo>
                    <a:pt x="14" y="83"/>
                  </a:lnTo>
                  <a:lnTo>
                    <a:pt x="9" y="94"/>
                  </a:lnTo>
                  <a:lnTo>
                    <a:pt x="3" y="100"/>
                  </a:lnTo>
                  <a:lnTo>
                    <a:pt x="12" y="94"/>
                  </a:lnTo>
                  <a:lnTo>
                    <a:pt x="17" y="86"/>
                  </a:lnTo>
                  <a:lnTo>
                    <a:pt x="19" y="76"/>
                  </a:lnTo>
                  <a:lnTo>
                    <a:pt x="23" y="64"/>
                  </a:lnTo>
                  <a:lnTo>
                    <a:pt x="23" y="52"/>
                  </a:lnTo>
                  <a:lnTo>
                    <a:pt x="19" y="35"/>
                  </a:lnTo>
                  <a:lnTo>
                    <a:pt x="12" y="19"/>
                  </a:lnTo>
                  <a:lnTo>
                    <a:pt x="0" y="0"/>
                  </a:lnTo>
                  <a:close/>
                </a:path>
              </a:pathLst>
            </a:custGeom>
            <a:solidFill>
              <a:srgbClr val="E3B9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881"/>
            <p:cNvSpPr>
              <a:spLocks/>
            </p:cNvSpPr>
            <p:nvPr/>
          </p:nvSpPr>
          <p:spPr bwMode="auto">
            <a:xfrm>
              <a:off x="4356100" y="3309938"/>
              <a:ext cx="0" cy="1588"/>
            </a:xfrm>
            <a:custGeom>
              <a:avLst/>
              <a:gdLst>
                <a:gd name="T0" fmla="*/ 8 w 8"/>
                <a:gd name="T1" fmla="*/ 0 h 16"/>
                <a:gd name="T2" fmla="*/ 0 w 8"/>
                <a:gd name="T3" fmla="*/ 9 h 16"/>
                <a:gd name="T4" fmla="*/ 0 w 8"/>
                <a:gd name="T5" fmla="*/ 16 h 16"/>
                <a:gd name="T6" fmla="*/ 2 w 8"/>
                <a:gd name="T7" fmla="*/ 9 h 16"/>
                <a:gd name="T8" fmla="*/ 8 w 8"/>
                <a:gd name="T9" fmla="*/ 0 h 16"/>
              </a:gdLst>
              <a:ahLst/>
              <a:cxnLst>
                <a:cxn ang="0">
                  <a:pos x="T0" y="T1"/>
                </a:cxn>
                <a:cxn ang="0">
                  <a:pos x="T2" y="T3"/>
                </a:cxn>
                <a:cxn ang="0">
                  <a:pos x="T4" y="T5"/>
                </a:cxn>
                <a:cxn ang="0">
                  <a:pos x="T6" y="T7"/>
                </a:cxn>
                <a:cxn ang="0">
                  <a:pos x="T8" y="T9"/>
                </a:cxn>
              </a:cxnLst>
              <a:rect l="0" t="0" r="r" b="b"/>
              <a:pathLst>
                <a:path w="8" h="16">
                  <a:moveTo>
                    <a:pt x="8" y="0"/>
                  </a:moveTo>
                  <a:lnTo>
                    <a:pt x="0" y="9"/>
                  </a:lnTo>
                  <a:lnTo>
                    <a:pt x="0" y="16"/>
                  </a:lnTo>
                  <a:lnTo>
                    <a:pt x="2" y="9"/>
                  </a:lnTo>
                  <a:lnTo>
                    <a:pt x="8"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882"/>
            <p:cNvSpPr>
              <a:spLocks/>
            </p:cNvSpPr>
            <p:nvPr/>
          </p:nvSpPr>
          <p:spPr bwMode="auto">
            <a:xfrm>
              <a:off x="4352925" y="3378201"/>
              <a:ext cx="6350" cy="0"/>
            </a:xfrm>
            <a:custGeom>
              <a:avLst/>
              <a:gdLst>
                <a:gd name="T0" fmla="*/ 0 w 52"/>
                <a:gd name="T1" fmla="*/ 0 h 5"/>
                <a:gd name="T2" fmla="*/ 6 w 52"/>
                <a:gd name="T3" fmla="*/ 5 h 5"/>
                <a:gd name="T4" fmla="*/ 52 w 52"/>
                <a:gd name="T5" fmla="*/ 3 h 5"/>
                <a:gd name="T6" fmla="*/ 0 w 52"/>
                <a:gd name="T7" fmla="*/ 0 h 5"/>
              </a:gdLst>
              <a:ahLst/>
              <a:cxnLst>
                <a:cxn ang="0">
                  <a:pos x="T0" y="T1"/>
                </a:cxn>
                <a:cxn ang="0">
                  <a:pos x="T2" y="T3"/>
                </a:cxn>
                <a:cxn ang="0">
                  <a:pos x="T4" y="T5"/>
                </a:cxn>
                <a:cxn ang="0">
                  <a:pos x="T6" y="T7"/>
                </a:cxn>
              </a:cxnLst>
              <a:rect l="0" t="0" r="r" b="b"/>
              <a:pathLst>
                <a:path w="52" h="5">
                  <a:moveTo>
                    <a:pt x="0" y="0"/>
                  </a:moveTo>
                  <a:lnTo>
                    <a:pt x="6" y="5"/>
                  </a:lnTo>
                  <a:lnTo>
                    <a:pt x="52" y="3"/>
                  </a:lnTo>
                  <a:lnTo>
                    <a:pt x="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883"/>
            <p:cNvSpPr>
              <a:spLocks/>
            </p:cNvSpPr>
            <p:nvPr/>
          </p:nvSpPr>
          <p:spPr bwMode="auto">
            <a:xfrm>
              <a:off x="4352925" y="3378201"/>
              <a:ext cx="20638" cy="1588"/>
            </a:xfrm>
            <a:custGeom>
              <a:avLst/>
              <a:gdLst>
                <a:gd name="T0" fmla="*/ 0 w 204"/>
                <a:gd name="T1" fmla="*/ 0 h 24"/>
                <a:gd name="T2" fmla="*/ 3 w 204"/>
                <a:gd name="T3" fmla="*/ 7 h 24"/>
                <a:gd name="T4" fmla="*/ 55 w 204"/>
                <a:gd name="T5" fmla="*/ 10 h 24"/>
                <a:gd name="T6" fmla="*/ 9 w 204"/>
                <a:gd name="T7" fmla="*/ 12 h 24"/>
                <a:gd name="T8" fmla="*/ 14 w 204"/>
                <a:gd name="T9" fmla="*/ 21 h 24"/>
                <a:gd name="T10" fmla="*/ 58 w 204"/>
                <a:gd name="T11" fmla="*/ 19 h 24"/>
                <a:gd name="T12" fmla="*/ 104 w 204"/>
                <a:gd name="T13" fmla="*/ 19 h 24"/>
                <a:gd name="T14" fmla="*/ 153 w 204"/>
                <a:gd name="T15" fmla="*/ 19 h 24"/>
                <a:gd name="T16" fmla="*/ 202 w 204"/>
                <a:gd name="T17" fmla="*/ 24 h 24"/>
                <a:gd name="T18" fmla="*/ 204 w 204"/>
                <a:gd name="T19" fmla="*/ 21 h 24"/>
                <a:gd name="T20" fmla="*/ 204 w 204"/>
                <a:gd name="T21" fmla="*/ 19 h 24"/>
                <a:gd name="T22" fmla="*/ 204 w 204"/>
                <a:gd name="T23" fmla="*/ 15 h 24"/>
                <a:gd name="T24" fmla="*/ 202 w 204"/>
                <a:gd name="T25" fmla="*/ 12 h 24"/>
                <a:gd name="T26" fmla="*/ 147 w 204"/>
                <a:gd name="T27" fmla="*/ 7 h 24"/>
                <a:gd name="T28" fmla="*/ 82 w 204"/>
                <a:gd name="T29" fmla="*/ 5 h 24"/>
                <a:gd name="T30" fmla="*/ 0 w 204"/>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4" h="24">
                  <a:moveTo>
                    <a:pt x="0" y="0"/>
                  </a:moveTo>
                  <a:lnTo>
                    <a:pt x="3" y="7"/>
                  </a:lnTo>
                  <a:lnTo>
                    <a:pt x="55" y="10"/>
                  </a:lnTo>
                  <a:lnTo>
                    <a:pt x="9" y="12"/>
                  </a:lnTo>
                  <a:lnTo>
                    <a:pt x="14" y="21"/>
                  </a:lnTo>
                  <a:lnTo>
                    <a:pt x="58" y="19"/>
                  </a:lnTo>
                  <a:lnTo>
                    <a:pt x="104" y="19"/>
                  </a:lnTo>
                  <a:lnTo>
                    <a:pt x="153" y="19"/>
                  </a:lnTo>
                  <a:lnTo>
                    <a:pt x="202" y="24"/>
                  </a:lnTo>
                  <a:lnTo>
                    <a:pt x="204" y="21"/>
                  </a:lnTo>
                  <a:lnTo>
                    <a:pt x="204" y="19"/>
                  </a:lnTo>
                  <a:lnTo>
                    <a:pt x="204" y="15"/>
                  </a:lnTo>
                  <a:lnTo>
                    <a:pt x="202" y="12"/>
                  </a:lnTo>
                  <a:lnTo>
                    <a:pt x="147" y="7"/>
                  </a:lnTo>
                  <a:lnTo>
                    <a:pt x="82" y="5"/>
                  </a:lnTo>
                  <a:lnTo>
                    <a:pt x="0"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884"/>
            <p:cNvSpPr>
              <a:spLocks/>
            </p:cNvSpPr>
            <p:nvPr/>
          </p:nvSpPr>
          <p:spPr bwMode="auto">
            <a:xfrm>
              <a:off x="4394200" y="3529013"/>
              <a:ext cx="7938" cy="15875"/>
            </a:xfrm>
            <a:custGeom>
              <a:avLst/>
              <a:gdLst>
                <a:gd name="T0" fmla="*/ 89 w 89"/>
                <a:gd name="T1" fmla="*/ 0 h 160"/>
                <a:gd name="T2" fmla="*/ 22 w 89"/>
                <a:gd name="T3" fmla="*/ 29 h 160"/>
                <a:gd name="T4" fmla="*/ 0 w 89"/>
                <a:gd name="T5" fmla="*/ 160 h 160"/>
                <a:gd name="T6" fmla="*/ 30 w 89"/>
                <a:gd name="T7" fmla="*/ 121 h 160"/>
                <a:gd name="T8" fmla="*/ 58 w 89"/>
                <a:gd name="T9" fmla="*/ 83 h 160"/>
                <a:gd name="T10" fmla="*/ 68 w 89"/>
                <a:gd name="T11" fmla="*/ 62 h 160"/>
                <a:gd name="T12" fmla="*/ 77 w 89"/>
                <a:gd name="T13" fmla="*/ 43 h 160"/>
                <a:gd name="T14" fmla="*/ 84 w 89"/>
                <a:gd name="T15" fmla="*/ 22 h 160"/>
                <a:gd name="T16" fmla="*/ 89 w 89"/>
                <a:gd name="T1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60">
                  <a:moveTo>
                    <a:pt x="89" y="0"/>
                  </a:moveTo>
                  <a:lnTo>
                    <a:pt x="22" y="29"/>
                  </a:lnTo>
                  <a:lnTo>
                    <a:pt x="0" y="160"/>
                  </a:lnTo>
                  <a:lnTo>
                    <a:pt x="30" y="121"/>
                  </a:lnTo>
                  <a:lnTo>
                    <a:pt x="58" y="83"/>
                  </a:lnTo>
                  <a:lnTo>
                    <a:pt x="68" y="62"/>
                  </a:lnTo>
                  <a:lnTo>
                    <a:pt x="77" y="43"/>
                  </a:lnTo>
                  <a:lnTo>
                    <a:pt x="84" y="22"/>
                  </a:lnTo>
                  <a:lnTo>
                    <a:pt x="89"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885"/>
            <p:cNvSpPr>
              <a:spLocks noEditPoints="1"/>
            </p:cNvSpPr>
            <p:nvPr/>
          </p:nvSpPr>
          <p:spPr bwMode="auto">
            <a:xfrm>
              <a:off x="4394200" y="3527426"/>
              <a:ext cx="9525" cy="19050"/>
            </a:xfrm>
            <a:custGeom>
              <a:avLst/>
              <a:gdLst>
                <a:gd name="T0" fmla="*/ 98 w 101"/>
                <a:gd name="T1" fmla="*/ 2 h 186"/>
                <a:gd name="T2" fmla="*/ 92 w 101"/>
                <a:gd name="T3" fmla="*/ 2 h 186"/>
                <a:gd name="T4" fmla="*/ 98 w 101"/>
                <a:gd name="T5" fmla="*/ 2 h 186"/>
                <a:gd name="T6" fmla="*/ 96 w 101"/>
                <a:gd name="T7" fmla="*/ 0 h 186"/>
                <a:gd name="T8" fmla="*/ 30 w 101"/>
                <a:gd name="T9" fmla="*/ 30 h 186"/>
                <a:gd name="T10" fmla="*/ 28 w 101"/>
                <a:gd name="T11" fmla="*/ 33 h 186"/>
                <a:gd name="T12" fmla="*/ 25 w 101"/>
                <a:gd name="T13" fmla="*/ 40 h 186"/>
                <a:gd name="T14" fmla="*/ 92 w 101"/>
                <a:gd name="T15" fmla="*/ 11 h 186"/>
                <a:gd name="T16" fmla="*/ 87 w 101"/>
                <a:gd name="T17" fmla="*/ 33 h 186"/>
                <a:gd name="T18" fmla="*/ 80 w 101"/>
                <a:gd name="T19" fmla="*/ 54 h 186"/>
                <a:gd name="T20" fmla="*/ 71 w 101"/>
                <a:gd name="T21" fmla="*/ 73 h 186"/>
                <a:gd name="T22" fmla="*/ 61 w 101"/>
                <a:gd name="T23" fmla="*/ 94 h 186"/>
                <a:gd name="T24" fmla="*/ 33 w 101"/>
                <a:gd name="T25" fmla="*/ 132 h 186"/>
                <a:gd name="T26" fmla="*/ 3 w 101"/>
                <a:gd name="T27" fmla="*/ 171 h 186"/>
                <a:gd name="T28" fmla="*/ 0 w 101"/>
                <a:gd name="T29" fmla="*/ 186 h 186"/>
                <a:gd name="T30" fmla="*/ 36 w 101"/>
                <a:gd name="T31" fmla="*/ 143 h 186"/>
                <a:gd name="T32" fmla="*/ 52 w 101"/>
                <a:gd name="T33" fmla="*/ 122 h 186"/>
                <a:gd name="T34" fmla="*/ 66 w 101"/>
                <a:gd name="T35" fmla="*/ 100 h 186"/>
                <a:gd name="T36" fmla="*/ 80 w 101"/>
                <a:gd name="T37" fmla="*/ 75 h 186"/>
                <a:gd name="T38" fmla="*/ 87 w 101"/>
                <a:gd name="T39" fmla="*/ 51 h 186"/>
                <a:gd name="T40" fmla="*/ 96 w 101"/>
                <a:gd name="T41" fmla="*/ 27 h 186"/>
                <a:gd name="T42" fmla="*/ 101 w 101"/>
                <a:gd name="T43" fmla="*/ 2 h 186"/>
                <a:gd name="T44" fmla="*/ 101 w 101"/>
                <a:gd name="T45" fmla="*/ 0 h 186"/>
                <a:gd name="T46" fmla="*/ 96 w 101"/>
                <a:gd name="T4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 h="186">
                  <a:moveTo>
                    <a:pt x="98" y="2"/>
                  </a:moveTo>
                  <a:lnTo>
                    <a:pt x="92" y="2"/>
                  </a:lnTo>
                  <a:lnTo>
                    <a:pt x="98" y="2"/>
                  </a:lnTo>
                  <a:close/>
                  <a:moveTo>
                    <a:pt x="96" y="0"/>
                  </a:moveTo>
                  <a:lnTo>
                    <a:pt x="30" y="30"/>
                  </a:lnTo>
                  <a:lnTo>
                    <a:pt x="28" y="33"/>
                  </a:lnTo>
                  <a:lnTo>
                    <a:pt x="25" y="40"/>
                  </a:lnTo>
                  <a:lnTo>
                    <a:pt x="92" y="11"/>
                  </a:lnTo>
                  <a:lnTo>
                    <a:pt x="87" y="33"/>
                  </a:lnTo>
                  <a:lnTo>
                    <a:pt x="80" y="54"/>
                  </a:lnTo>
                  <a:lnTo>
                    <a:pt x="71" y="73"/>
                  </a:lnTo>
                  <a:lnTo>
                    <a:pt x="61" y="94"/>
                  </a:lnTo>
                  <a:lnTo>
                    <a:pt x="33" y="132"/>
                  </a:lnTo>
                  <a:lnTo>
                    <a:pt x="3" y="171"/>
                  </a:lnTo>
                  <a:lnTo>
                    <a:pt x="0" y="186"/>
                  </a:lnTo>
                  <a:lnTo>
                    <a:pt x="36" y="143"/>
                  </a:lnTo>
                  <a:lnTo>
                    <a:pt x="52" y="122"/>
                  </a:lnTo>
                  <a:lnTo>
                    <a:pt x="66" y="100"/>
                  </a:lnTo>
                  <a:lnTo>
                    <a:pt x="80" y="75"/>
                  </a:lnTo>
                  <a:lnTo>
                    <a:pt x="87" y="51"/>
                  </a:lnTo>
                  <a:lnTo>
                    <a:pt x="96" y="27"/>
                  </a:lnTo>
                  <a:lnTo>
                    <a:pt x="101" y="2"/>
                  </a:lnTo>
                  <a:lnTo>
                    <a:pt x="101" y="0"/>
                  </a:lnTo>
                  <a:lnTo>
                    <a:pt x="96" y="0"/>
                  </a:lnTo>
                  <a:close/>
                </a:path>
              </a:pathLst>
            </a:custGeom>
            <a:solidFill>
              <a:srgbClr val="8D4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886"/>
            <p:cNvSpPr>
              <a:spLocks/>
            </p:cNvSpPr>
            <p:nvPr/>
          </p:nvSpPr>
          <p:spPr bwMode="auto">
            <a:xfrm>
              <a:off x="4324350" y="3233738"/>
              <a:ext cx="33338" cy="79375"/>
            </a:xfrm>
            <a:custGeom>
              <a:avLst/>
              <a:gdLst>
                <a:gd name="T0" fmla="*/ 327 w 327"/>
                <a:gd name="T1" fmla="*/ 753 h 788"/>
                <a:gd name="T2" fmla="*/ 306 w 327"/>
                <a:gd name="T3" fmla="*/ 658 h 788"/>
                <a:gd name="T4" fmla="*/ 282 w 327"/>
                <a:gd name="T5" fmla="*/ 558 h 788"/>
                <a:gd name="T6" fmla="*/ 254 w 327"/>
                <a:gd name="T7" fmla="*/ 455 h 788"/>
                <a:gd name="T8" fmla="*/ 221 w 327"/>
                <a:gd name="T9" fmla="*/ 352 h 788"/>
                <a:gd name="T10" fmla="*/ 203 w 327"/>
                <a:gd name="T11" fmla="*/ 301 h 788"/>
                <a:gd name="T12" fmla="*/ 184 w 327"/>
                <a:gd name="T13" fmla="*/ 252 h 788"/>
                <a:gd name="T14" fmla="*/ 162 w 327"/>
                <a:gd name="T15" fmla="*/ 204 h 788"/>
                <a:gd name="T16" fmla="*/ 138 w 327"/>
                <a:gd name="T17" fmla="*/ 157 h 788"/>
                <a:gd name="T18" fmla="*/ 111 w 327"/>
                <a:gd name="T19" fmla="*/ 114 h 788"/>
                <a:gd name="T20" fmla="*/ 84 w 327"/>
                <a:gd name="T21" fmla="*/ 73 h 788"/>
                <a:gd name="T22" fmla="*/ 54 w 327"/>
                <a:gd name="T23" fmla="*/ 35 h 788"/>
                <a:gd name="T24" fmla="*/ 19 w 327"/>
                <a:gd name="T25" fmla="*/ 0 h 788"/>
                <a:gd name="T26" fmla="*/ 0 w 327"/>
                <a:gd name="T27" fmla="*/ 35 h 788"/>
                <a:gd name="T28" fmla="*/ 33 w 327"/>
                <a:gd name="T29" fmla="*/ 70 h 788"/>
                <a:gd name="T30" fmla="*/ 65 w 327"/>
                <a:gd name="T31" fmla="*/ 108 h 788"/>
                <a:gd name="T32" fmla="*/ 92 w 327"/>
                <a:gd name="T33" fmla="*/ 150 h 788"/>
                <a:gd name="T34" fmla="*/ 119 w 327"/>
                <a:gd name="T35" fmla="*/ 195 h 788"/>
                <a:gd name="T36" fmla="*/ 143 w 327"/>
                <a:gd name="T37" fmla="*/ 241 h 788"/>
                <a:gd name="T38" fmla="*/ 165 w 327"/>
                <a:gd name="T39" fmla="*/ 287 h 788"/>
                <a:gd name="T40" fmla="*/ 184 w 327"/>
                <a:gd name="T41" fmla="*/ 336 h 788"/>
                <a:gd name="T42" fmla="*/ 203 w 327"/>
                <a:gd name="T43" fmla="*/ 388 h 788"/>
                <a:gd name="T44" fmla="*/ 235 w 327"/>
                <a:gd name="T45" fmla="*/ 491 h 788"/>
                <a:gd name="T46" fmla="*/ 263 w 327"/>
                <a:gd name="T47" fmla="*/ 593 h 788"/>
                <a:gd name="T48" fmla="*/ 287 w 327"/>
                <a:gd name="T49" fmla="*/ 693 h 788"/>
                <a:gd name="T50" fmla="*/ 308 w 327"/>
                <a:gd name="T51" fmla="*/ 788 h 788"/>
                <a:gd name="T52" fmla="*/ 308 w 327"/>
                <a:gd name="T53" fmla="*/ 783 h 788"/>
                <a:gd name="T54" fmla="*/ 312 w 327"/>
                <a:gd name="T55" fmla="*/ 780 h 788"/>
                <a:gd name="T56" fmla="*/ 320 w 327"/>
                <a:gd name="T57" fmla="*/ 769 h 788"/>
                <a:gd name="T58" fmla="*/ 325 w 327"/>
                <a:gd name="T59" fmla="*/ 761 h 788"/>
                <a:gd name="T60" fmla="*/ 327 w 327"/>
                <a:gd name="T61" fmla="*/ 755 h 788"/>
                <a:gd name="T62" fmla="*/ 327 w 327"/>
                <a:gd name="T63" fmla="*/ 753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788">
                  <a:moveTo>
                    <a:pt x="327" y="753"/>
                  </a:moveTo>
                  <a:lnTo>
                    <a:pt x="306" y="658"/>
                  </a:lnTo>
                  <a:lnTo>
                    <a:pt x="282" y="558"/>
                  </a:lnTo>
                  <a:lnTo>
                    <a:pt x="254" y="455"/>
                  </a:lnTo>
                  <a:lnTo>
                    <a:pt x="221" y="352"/>
                  </a:lnTo>
                  <a:lnTo>
                    <a:pt x="203" y="301"/>
                  </a:lnTo>
                  <a:lnTo>
                    <a:pt x="184" y="252"/>
                  </a:lnTo>
                  <a:lnTo>
                    <a:pt x="162" y="204"/>
                  </a:lnTo>
                  <a:lnTo>
                    <a:pt x="138" y="157"/>
                  </a:lnTo>
                  <a:lnTo>
                    <a:pt x="111" y="114"/>
                  </a:lnTo>
                  <a:lnTo>
                    <a:pt x="84" y="73"/>
                  </a:lnTo>
                  <a:lnTo>
                    <a:pt x="54" y="35"/>
                  </a:lnTo>
                  <a:lnTo>
                    <a:pt x="19" y="0"/>
                  </a:lnTo>
                  <a:lnTo>
                    <a:pt x="0" y="35"/>
                  </a:lnTo>
                  <a:lnTo>
                    <a:pt x="33" y="70"/>
                  </a:lnTo>
                  <a:lnTo>
                    <a:pt x="65" y="108"/>
                  </a:lnTo>
                  <a:lnTo>
                    <a:pt x="92" y="150"/>
                  </a:lnTo>
                  <a:lnTo>
                    <a:pt x="119" y="195"/>
                  </a:lnTo>
                  <a:lnTo>
                    <a:pt x="143" y="241"/>
                  </a:lnTo>
                  <a:lnTo>
                    <a:pt x="165" y="287"/>
                  </a:lnTo>
                  <a:lnTo>
                    <a:pt x="184" y="336"/>
                  </a:lnTo>
                  <a:lnTo>
                    <a:pt x="203" y="388"/>
                  </a:lnTo>
                  <a:lnTo>
                    <a:pt x="235" y="491"/>
                  </a:lnTo>
                  <a:lnTo>
                    <a:pt x="263" y="593"/>
                  </a:lnTo>
                  <a:lnTo>
                    <a:pt x="287" y="693"/>
                  </a:lnTo>
                  <a:lnTo>
                    <a:pt x="308" y="788"/>
                  </a:lnTo>
                  <a:lnTo>
                    <a:pt x="308" y="783"/>
                  </a:lnTo>
                  <a:lnTo>
                    <a:pt x="312" y="780"/>
                  </a:lnTo>
                  <a:lnTo>
                    <a:pt x="320" y="769"/>
                  </a:lnTo>
                  <a:lnTo>
                    <a:pt x="325" y="761"/>
                  </a:lnTo>
                  <a:lnTo>
                    <a:pt x="327" y="755"/>
                  </a:lnTo>
                  <a:lnTo>
                    <a:pt x="327" y="753"/>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887"/>
            <p:cNvSpPr>
              <a:spLocks/>
            </p:cNvSpPr>
            <p:nvPr/>
          </p:nvSpPr>
          <p:spPr bwMode="auto">
            <a:xfrm>
              <a:off x="4330700" y="3238501"/>
              <a:ext cx="26988" cy="68263"/>
            </a:xfrm>
            <a:custGeom>
              <a:avLst/>
              <a:gdLst>
                <a:gd name="T0" fmla="*/ 0 w 271"/>
                <a:gd name="T1" fmla="*/ 0 h 689"/>
                <a:gd name="T2" fmla="*/ 28 w 271"/>
                <a:gd name="T3" fmla="*/ 35 h 689"/>
                <a:gd name="T4" fmla="*/ 54 w 271"/>
                <a:gd name="T5" fmla="*/ 71 h 689"/>
                <a:gd name="T6" fmla="*/ 76 w 271"/>
                <a:gd name="T7" fmla="*/ 111 h 689"/>
                <a:gd name="T8" fmla="*/ 101 w 271"/>
                <a:gd name="T9" fmla="*/ 152 h 689"/>
                <a:gd name="T10" fmla="*/ 119 w 271"/>
                <a:gd name="T11" fmla="*/ 193 h 689"/>
                <a:gd name="T12" fmla="*/ 138 w 271"/>
                <a:gd name="T13" fmla="*/ 236 h 689"/>
                <a:gd name="T14" fmla="*/ 174 w 271"/>
                <a:gd name="T15" fmla="*/ 328 h 689"/>
                <a:gd name="T16" fmla="*/ 200 w 271"/>
                <a:gd name="T17" fmla="*/ 420 h 689"/>
                <a:gd name="T18" fmla="*/ 225 w 271"/>
                <a:gd name="T19" fmla="*/ 512 h 689"/>
                <a:gd name="T20" fmla="*/ 249 w 271"/>
                <a:gd name="T21" fmla="*/ 602 h 689"/>
                <a:gd name="T22" fmla="*/ 268 w 271"/>
                <a:gd name="T23" fmla="*/ 689 h 689"/>
                <a:gd name="T24" fmla="*/ 271 w 271"/>
                <a:gd name="T25" fmla="*/ 604 h 689"/>
                <a:gd name="T26" fmla="*/ 268 w 271"/>
                <a:gd name="T27" fmla="*/ 525 h 689"/>
                <a:gd name="T28" fmla="*/ 260 w 271"/>
                <a:gd name="T29" fmla="*/ 452 h 689"/>
                <a:gd name="T30" fmla="*/ 252 w 271"/>
                <a:gd name="T31" fmla="*/ 388 h 689"/>
                <a:gd name="T32" fmla="*/ 235 w 271"/>
                <a:gd name="T33" fmla="*/ 328 h 689"/>
                <a:gd name="T34" fmla="*/ 219 w 271"/>
                <a:gd name="T35" fmla="*/ 273 h 689"/>
                <a:gd name="T36" fmla="*/ 200 w 271"/>
                <a:gd name="T37" fmla="*/ 228 h 689"/>
                <a:gd name="T38" fmla="*/ 179 w 271"/>
                <a:gd name="T39" fmla="*/ 184 h 689"/>
                <a:gd name="T40" fmla="*/ 157 w 271"/>
                <a:gd name="T41" fmla="*/ 146 h 689"/>
                <a:gd name="T42" fmla="*/ 132 w 271"/>
                <a:gd name="T43" fmla="*/ 115 h 689"/>
                <a:gd name="T44" fmla="*/ 108 w 271"/>
                <a:gd name="T45" fmla="*/ 87 h 689"/>
                <a:gd name="T46" fmla="*/ 84 w 271"/>
                <a:gd name="T47" fmla="*/ 63 h 689"/>
                <a:gd name="T48" fmla="*/ 62 w 271"/>
                <a:gd name="T49" fmla="*/ 41 h 689"/>
                <a:gd name="T50" fmla="*/ 38 w 271"/>
                <a:gd name="T51" fmla="*/ 25 h 689"/>
                <a:gd name="T52" fmla="*/ 0 w 271"/>
                <a:gd name="T53"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1" h="689">
                  <a:moveTo>
                    <a:pt x="0" y="0"/>
                  </a:moveTo>
                  <a:lnTo>
                    <a:pt x="28" y="35"/>
                  </a:lnTo>
                  <a:lnTo>
                    <a:pt x="54" y="71"/>
                  </a:lnTo>
                  <a:lnTo>
                    <a:pt x="76" y="111"/>
                  </a:lnTo>
                  <a:lnTo>
                    <a:pt x="101" y="152"/>
                  </a:lnTo>
                  <a:lnTo>
                    <a:pt x="119" y="193"/>
                  </a:lnTo>
                  <a:lnTo>
                    <a:pt x="138" y="236"/>
                  </a:lnTo>
                  <a:lnTo>
                    <a:pt x="174" y="328"/>
                  </a:lnTo>
                  <a:lnTo>
                    <a:pt x="200" y="420"/>
                  </a:lnTo>
                  <a:lnTo>
                    <a:pt x="225" y="512"/>
                  </a:lnTo>
                  <a:lnTo>
                    <a:pt x="249" y="602"/>
                  </a:lnTo>
                  <a:lnTo>
                    <a:pt x="268" y="689"/>
                  </a:lnTo>
                  <a:lnTo>
                    <a:pt x="271" y="604"/>
                  </a:lnTo>
                  <a:lnTo>
                    <a:pt x="268" y="525"/>
                  </a:lnTo>
                  <a:lnTo>
                    <a:pt x="260" y="452"/>
                  </a:lnTo>
                  <a:lnTo>
                    <a:pt x="252" y="388"/>
                  </a:lnTo>
                  <a:lnTo>
                    <a:pt x="235" y="328"/>
                  </a:lnTo>
                  <a:lnTo>
                    <a:pt x="219" y="273"/>
                  </a:lnTo>
                  <a:lnTo>
                    <a:pt x="200" y="228"/>
                  </a:lnTo>
                  <a:lnTo>
                    <a:pt x="179" y="184"/>
                  </a:lnTo>
                  <a:lnTo>
                    <a:pt x="157" y="146"/>
                  </a:lnTo>
                  <a:lnTo>
                    <a:pt x="132" y="115"/>
                  </a:lnTo>
                  <a:lnTo>
                    <a:pt x="108" y="87"/>
                  </a:lnTo>
                  <a:lnTo>
                    <a:pt x="84" y="63"/>
                  </a:lnTo>
                  <a:lnTo>
                    <a:pt x="62" y="41"/>
                  </a:lnTo>
                  <a:lnTo>
                    <a:pt x="38" y="25"/>
                  </a:lnTo>
                  <a:lnTo>
                    <a:pt x="0"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888"/>
            <p:cNvSpPr>
              <a:spLocks/>
            </p:cNvSpPr>
            <p:nvPr/>
          </p:nvSpPr>
          <p:spPr bwMode="auto">
            <a:xfrm>
              <a:off x="4325938" y="3235326"/>
              <a:ext cx="30163" cy="74613"/>
            </a:xfrm>
            <a:custGeom>
              <a:avLst/>
              <a:gdLst>
                <a:gd name="T0" fmla="*/ 0 w 312"/>
                <a:gd name="T1" fmla="*/ 0 h 753"/>
                <a:gd name="T2" fmla="*/ 16 w 312"/>
                <a:gd name="T3" fmla="*/ 17 h 753"/>
                <a:gd name="T4" fmla="*/ 30 w 312"/>
                <a:gd name="T5" fmla="*/ 35 h 753"/>
                <a:gd name="T6" fmla="*/ 63 w 312"/>
                <a:gd name="T7" fmla="*/ 76 h 753"/>
                <a:gd name="T8" fmla="*/ 93 w 312"/>
                <a:gd name="T9" fmla="*/ 127 h 753"/>
                <a:gd name="T10" fmla="*/ 120 w 312"/>
                <a:gd name="T11" fmla="*/ 182 h 753"/>
                <a:gd name="T12" fmla="*/ 147 w 312"/>
                <a:gd name="T13" fmla="*/ 244 h 753"/>
                <a:gd name="T14" fmla="*/ 174 w 312"/>
                <a:gd name="T15" fmla="*/ 306 h 753"/>
                <a:gd name="T16" fmla="*/ 196 w 312"/>
                <a:gd name="T17" fmla="*/ 369 h 753"/>
                <a:gd name="T18" fmla="*/ 218 w 312"/>
                <a:gd name="T19" fmla="*/ 433 h 753"/>
                <a:gd name="T20" fmla="*/ 255 w 312"/>
                <a:gd name="T21" fmla="*/ 555 h 753"/>
                <a:gd name="T22" fmla="*/ 285 w 312"/>
                <a:gd name="T23" fmla="*/ 656 h 753"/>
                <a:gd name="T24" fmla="*/ 310 w 312"/>
                <a:gd name="T25" fmla="*/ 753 h 753"/>
                <a:gd name="T26" fmla="*/ 312 w 312"/>
                <a:gd name="T27" fmla="*/ 708 h 753"/>
                <a:gd name="T28" fmla="*/ 293 w 312"/>
                <a:gd name="T29" fmla="*/ 621 h 753"/>
                <a:gd name="T30" fmla="*/ 269 w 312"/>
                <a:gd name="T31" fmla="*/ 531 h 753"/>
                <a:gd name="T32" fmla="*/ 244 w 312"/>
                <a:gd name="T33" fmla="*/ 439 h 753"/>
                <a:gd name="T34" fmla="*/ 218 w 312"/>
                <a:gd name="T35" fmla="*/ 347 h 753"/>
                <a:gd name="T36" fmla="*/ 182 w 312"/>
                <a:gd name="T37" fmla="*/ 255 h 753"/>
                <a:gd name="T38" fmla="*/ 163 w 312"/>
                <a:gd name="T39" fmla="*/ 212 h 753"/>
                <a:gd name="T40" fmla="*/ 145 w 312"/>
                <a:gd name="T41" fmla="*/ 171 h 753"/>
                <a:gd name="T42" fmla="*/ 120 w 312"/>
                <a:gd name="T43" fmla="*/ 130 h 753"/>
                <a:gd name="T44" fmla="*/ 98 w 312"/>
                <a:gd name="T45" fmla="*/ 90 h 753"/>
                <a:gd name="T46" fmla="*/ 72 w 312"/>
                <a:gd name="T47" fmla="*/ 54 h 753"/>
                <a:gd name="T48" fmla="*/ 44 w 312"/>
                <a:gd name="T49" fmla="*/ 19 h 753"/>
                <a:gd name="T50" fmla="*/ 11 w 312"/>
                <a:gd name="T51" fmla="*/ 5 h 753"/>
                <a:gd name="T52" fmla="*/ 0 w 312"/>
                <a:gd name="T53" fmla="*/ 0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2" h="753">
                  <a:moveTo>
                    <a:pt x="0" y="0"/>
                  </a:moveTo>
                  <a:lnTo>
                    <a:pt x="16" y="17"/>
                  </a:lnTo>
                  <a:lnTo>
                    <a:pt x="30" y="35"/>
                  </a:lnTo>
                  <a:lnTo>
                    <a:pt x="63" y="76"/>
                  </a:lnTo>
                  <a:lnTo>
                    <a:pt x="93" y="127"/>
                  </a:lnTo>
                  <a:lnTo>
                    <a:pt x="120" y="182"/>
                  </a:lnTo>
                  <a:lnTo>
                    <a:pt x="147" y="244"/>
                  </a:lnTo>
                  <a:lnTo>
                    <a:pt x="174" y="306"/>
                  </a:lnTo>
                  <a:lnTo>
                    <a:pt x="196" y="369"/>
                  </a:lnTo>
                  <a:lnTo>
                    <a:pt x="218" y="433"/>
                  </a:lnTo>
                  <a:lnTo>
                    <a:pt x="255" y="555"/>
                  </a:lnTo>
                  <a:lnTo>
                    <a:pt x="285" y="656"/>
                  </a:lnTo>
                  <a:lnTo>
                    <a:pt x="310" y="753"/>
                  </a:lnTo>
                  <a:lnTo>
                    <a:pt x="312" y="708"/>
                  </a:lnTo>
                  <a:lnTo>
                    <a:pt x="293" y="621"/>
                  </a:lnTo>
                  <a:lnTo>
                    <a:pt x="269" y="531"/>
                  </a:lnTo>
                  <a:lnTo>
                    <a:pt x="244" y="439"/>
                  </a:lnTo>
                  <a:lnTo>
                    <a:pt x="218" y="347"/>
                  </a:lnTo>
                  <a:lnTo>
                    <a:pt x="182" y="255"/>
                  </a:lnTo>
                  <a:lnTo>
                    <a:pt x="163" y="212"/>
                  </a:lnTo>
                  <a:lnTo>
                    <a:pt x="145" y="171"/>
                  </a:lnTo>
                  <a:lnTo>
                    <a:pt x="120" y="130"/>
                  </a:lnTo>
                  <a:lnTo>
                    <a:pt x="98" y="90"/>
                  </a:lnTo>
                  <a:lnTo>
                    <a:pt x="72" y="54"/>
                  </a:lnTo>
                  <a:lnTo>
                    <a:pt x="44" y="19"/>
                  </a:lnTo>
                  <a:lnTo>
                    <a:pt x="11" y="5"/>
                  </a:lnTo>
                  <a:lnTo>
                    <a:pt x="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889"/>
            <p:cNvSpPr>
              <a:spLocks/>
            </p:cNvSpPr>
            <p:nvPr/>
          </p:nvSpPr>
          <p:spPr bwMode="auto">
            <a:xfrm>
              <a:off x="4343400" y="3271838"/>
              <a:ext cx="107950" cy="171450"/>
            </a:xfrm>
            <a:custGeom>
              <a:avLst/>
              <a:gdLst>
                <a:gd name="T0" fmla="*/ 1027 w 1081"/>
                <a:gd name="T1" fmla="*/ 1711 h 1716"/>
                <a:gd name="T2" fmla="*/ 1060 w 1081"/>
                <a:gd name="T3" fmla="*/ 1694 h 1716"/>
                <a:gd name="T4" fmla="*/ 1078 w 1081"/>
                <a:gd name="T5" fmla="*/ 1673 h 1716"/>
                <a:gd name="T6" fmla="*/ 1081 w 1081"/>
                <a:gd name="T7" fmla="*/ 1645 h 1716"/>
                <a:gd name="T8" fmla="*/ 1073 w 1081"/>
                <a:gd name="T9" fmla="*/ 1616 h 1716"/>
                <a:gd name="T10" fmla="*/ 1043 w 1081"/>
                <a:gd name="T11" fmla="*/ 1565 h 1716"/>
                <a:gd name="T12" fmla="*/ 980 w 1081"/>
                <a:gd name="T13" fmla="*/ 1494 h 1716"/>
                <a:gd name="T14" fmla="*/ 900 w 1081"/>
                <a:gd name="T15" fmla="*/ 1421 h 1716"/>
                <a:gd name="T16" fmla="*/ 761 w 1081"/>
                <a:gd name="T17" fmla="*/ 1313 h 1716"/>
                <a:gd name="T18" fmla="*/ 688 w 1081"/>
                <a:gd name="T19" fmla="*/ 1264 h 1716"/>
                <a:gd name="T20" fmla="*/ 609 w 1081"/>
                <a:gd name="T21" fmla="*/ 1207 h 1716"/>
                <a:gd name="T22" fmla="*/ 542 w 1081"/>
                <a:gd name="T23" fmla="*/ 1142 h 1716"/>
                <a:gd name="T24" fmla="*/ 479 w 1081"/>
                <a:gd name="T25" fmla="*/ 1071 h 1716"/>
                <a:gd name="T26" fmla="*/ 423 w 1081"/>
                <a:gd name="T27" fmla="*/ 998 h 1716"/>
                <a:gd name="T28" fmla="*/ 350 w 1081"/>
                <a:gd name="T29" fmla="*/ 882 h 1716"/>
                <a:gd name="T30" fmla="*/ 265 w 1081"/>
                <a:gd name="T31" fmla="*/ 714 h 1716"/>
                <a:gd name="T32" fmla="*/ 198 w 1081"/>
                <a:gd name="T33" fmla="*/ 539 h 1716"/>
                <a:gd name="T34" fmla="*/ 138 w 1081"/>
                <a:gd name="T35" fmla="*/ 357 h 1716"/>
                <a:gd name="T36" fmla="*/ 26 w 1081"/>
                <a:gd name="T37" fmla="*/ 0 h 1716"/>
                <a:gd name="T38" fmla="*/ 19 w 1081"/>
                <a:gd name="T39" fmla="*/ 16 h 1716"/>
                <a:gd name="T40" fmla="*/ 8 w 1081"/>
                <a:gd name="T41" fmla="*/ 35 h 1716"/>
                <a:gd name="T42" fmla="*/ 2 w 1081"/>
                <a:gd name="T43" fmla="*/ 67 h 1716"/>
                <a:gd name="T44" fmla="*/ 16 w 1081"/>
                <a:gd name="T45" fmla="*/ 52 h 1716"/>
                <a:gd name="T46" fmla="*/ 26 w 1081"/>
                <a:gd name="T47" fmla="*/ 0 h 1716"/>
                <a:gd name="T48" fmla="*/ 38 w 1081"/>
                <a:gd name="T49" fmla="*/ 130 h 1716"/>
                <a:gd name="T50" fmla="*/ 119 w 1081"/>
                <a:gd name="T51" fmla="*/ 414 h 1716"/>
                <a:gd name="T52" fmla="*/ 179 w 1081"/>
                <a:gd name="T53" fmla="*/ 601 h 1716"/>
                <a:gd name="T54" fmla="*/ 254 w 1081"/>
                <a:gd name="T55" fmla="*/ 782 h 1716"/>
                <a:gd name="T56" fmla="*/ 331 w 1081"/>
                <a:gd name="T57" fmla="*/ 920 h 1716"/>
                <a:gd name="T58" fmla="*/ 418 w 1081"/>
                <a:gd name="T59" fmla="*/ 1047 h 1716"/>
                <a:gd name="T60" fmla="*/ 520 w 1081"/>
                <a:gd name="T61" fmla="*/ 1163 h 1716"/>
                <a:gd name="T62" fmla="*/ 634 w 1081"/>
                <a:gd name="T63" fmla="*/ 1272 h 1716"/>
                <a:gd name="T64" fmla="*/ 729 w 1081"/>
                <a:gd name="T65" fmla="*/ 1342 h 1716"/>
                <a:gd name="T66" fmla="*/ 878 w 1081"/>
                <a:gd name="T67" fmla="*/ 1448 h 1716"/>
                <a:gd name="T68" fmla="*/ 970 w 1081"/>
                <a:gd name="T69" fmla="*/ 1523 h 1716"/>
                <a:gd name="T70" fmla="*/ 1038 w 1081"/>
                <a:gd name="T71" fmla="*/ 1597 h 1716"/>
                <a:gd name="T72" fmla="*/ 1057 w 1081"/>
                <a:gd name="T73" fmla="*/ 1638 h 1716"/>
                <a:gd name="T74" fmla="*/ 1060 w 1081"/>
                <a:gd name="T75" fmla="*/ 1659 h 1716"/>
                <a:gd name="T76" fmla="*/ 1067 w 1081"/>
                <a:gd name="T77" fmla="*/ 1657 h 1716"/>
                <a:gd name="T78" fmla="*/ 1046 w 1081"/>
                <a:gd name="T79" fmla="*/ 1673 h 1716"/>
                <a:gd name="T80" fmla="*/ 1022 w 1081"/>
                <a:gd name="T81" fmla="*/ 1681 h 1716"/>
                <a:gd name="T82" fmla="*/ 1016 w 1081"/>
                <a:gd name="T83" fmla="*/ 1687 h 1716"/>
                <a:gd name="T84" fmla="*/ 1008 w 1081"/>
                <a:gd name="T85" fmla="*/ 1711 h 1716"/>
                <a:gd name="T86" fmla="*/ 1003 w 1081"/>
                <a:gd name="T87" fmla="*/ 1716 h 1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1" h="1716">
                  <a:moveTo>
                    <a:pt x="1003" y="1716"/>
                  </a:moveTo>
                  <a:lnTo>
                    <a:pt x="1027" y="1711"/>
                  </a:lnTo>
                  <a:lnTo>
                    <a:pt x="1046" y="1702"/>
                  </a:lnTo>
                  <a:lnTo>
                    <a:pt x="1060" y="1694"/>
                  </a:lnTo>
                  <a:lnTo>
                    <a:pt x="1071" y="1683"/>
                  </a:lnTo>
                  <a:lnTo>
                    <a:pt x="1078" y="1673"/>
                  </a:lnTo>
                  <a:lnTo>
                    <a:pt x="1081" y="1659"/>
                  </a:lnTo>
                  <a:lnTo>
                    <a:pt x="1081" y="1645"/>
                  </a:lnTo>
                  <a:lnTo>
                    <a:pt x="1078" y="1633"/>
                  </a:lnTo>
                  <a:lnTo>
                    <a:pt x="1073" y="1616"/>
                  </a:lnTo>
                  <a:lnTo>
                    <a:pt x="1067" y="1600"/>
                  </a:lnTo>
                  <a:lnTo>
                    <a:pt x="1043" y="1565"/>
                  </a:lnTo>
                  <a:lnTo>
                    <a:pt x="1013" y="1529"/>
                  </a:lnTo>
                  <a:lnTo>
                    <a:pt x="980" y="1494"/>
                  </a:lnTo>
                  <a:lnTo>
                    <a:pt x="940" y="1456"/>
                  </a:lnTo>
                  <a:lnTo>
                    <a:pt x="900" y="1421"/>
                  </a:lnTo>
                  <a:lnTo>
                    <a:pt x="824" y="1358"/>
                  </a:lnTo>
                  <a:lnTo>
                    <a:pt x="761" y="1313"/>
                  </a:lnTo>
                  <a:lnTo>
                    <a:pt x="729" y="1290"/>
                  </a:lnTo>
                  <a:lnTo>
                    <a:pt x="688" y="1264"/>
                  </a:lnTo>
                  <a:lnTo>
                    <a:pt x="648" y="1236"/>
                  </a:lnTo>
                  <a:lnTo>
                    <a:pt x="609" y="1207"/>
                  </a:lnTo>
                  <a:lnTo>
                    <a:pt x="574" y="1175"/>
                  </a:lnTo>
                  <a:lnTo>
                    <a:pt x="542" y="1142"/>
                  </a:lnTo>
                  <a:lnTo>
                    <a:pt x="510" y="1107"/>
                  </a:lnTo>
                  <a:lnTo>
                    <a:pt x="479" y="1071"/>
                  </a:lnTo>
                  <a:lnTo>
                    <a:pt x="449" y="1036"/>
                  </a:lnTo>
                  <a:lnTo>
                    <a:pt x="423" y="998"/>
                  </a:lnTo>
                  <a:lnTo>
                    <a:pt x="395" y="961"/>
                  </a:lnTo>
                  <a:lnTo>
                    <a:pt x="350" y="882"/>
                  </a:lnTo>
                  <a:lnTo>
                    <a:pt x="306" y="798"/>
                  </a:lnTo>
                  <a:lnTo>
                    <a:pt x="265" y="714"/>
                  </a:lnTo>
                  <a:lnTo>
                    <a:pt x="230" y="625"/>
                  </a:lnTo>
                  <a:lnTo>
                    <a:pt x="198" y="539"/>
                  </a:lnTo>
                  <a:lnTo>
                    <a:pt x="167" y="447"/>
                  </a:lnTo>
                  <a:lnTo>
                    <a:pt x="138" y="357"/>
                  </a:lnTo>
                  <a:lnTo>
                    <a:pt x="84" y="175"/>
                  </a:lnTo>
                  <a:lnTo>
                    <a:pt x="26" y="0"/>
                  </a:lnTo>
                  <a:lnTo>
                    <a:pt x="24" y="5"/>
                  </a:lnTo>
                  <a:lnTo>
                    <a:pt x="19" y="16"/>
                  </a:lnTo>
                  <a:lnTo>
                    <a:pt x="11" y="27"/>
                  </a:lnTo>
                  <a:lnTo>
                    <a:pt x="8" y="35"/>
                  </a:lnTo>
                  <a:lnTo>
                    <a:pt x="0" y="76"/>
                  </a:lnTo>
                  <a:lnTo>
                    <a:pt x="2" y="67"/>
                  </a:lnTo>
                  <a:lnTo>
                    <a:pt x="11" y="59"/>
                  </a:lnTo>
                  <a:lnTo>
                    <a:pt x="16" y="52"/>
                  </a:lnTo>
                  <a:lnTo>
                    <a:pt x="19" y="40"/>
                  </a:lnTo>
                  <a:lnTo>
                    <a:pt x="26" y="0"/>
                  </a:lnTo>
                  <a:lnTo>
                    <a:pt x="8" y="35"/>
                  </a:lnTo>
                  <a:lnTo>
                    <a:pt x="38" y="130"/>
                  </a:lnTo>
                  <a:lnTo>
                    <a:pt x="65" y="224"/>
                  </a:lnTo>
                  <a:lnTo>
                    <a:pt x="119" y="414"/>
                  </a:lnTo>
                  <a:lnTo>
                    <a:pt x="149" y="506"/>
                  </a:lnTo>
                  <a:lnTo>
                    <a:pt x="179" y="601"/>
                  </a:lnTo>
                  <a:lnTo>
                    <a:pt x="214" y="692"/>
                  </a:lnTo>
                  <a:lnTo>
                    <a:pt x="254" y="782"/>
                  </a:lnTo>
                  <a:lnTo>
                    <a:pt x="289" y="852"/>
                  </a:lnTo>
                  <a:lnTo>
                    <a:pt x="331" y="920"/>
                  </a:lnTo>
                  <a:lnTo>
                    <a:pt x="374" y="986"/>
                  </a:lnTo>
                  <a:lnTo>
                    <a:pt x="418" y="1047"/>
                  </a:lnTo>
                  <a:lnTo>
                    <a:pt x="468" y="1107"/>
                  </a:lnTo>
                  <a:lnTo>
                    <a:pt x="520" y="1163"/>
                  </a:lnTo>
                  <a:lnTo>
                    <a:pt x="574" y="1221"/>
                  </a:lnTo>
                  <a:lnTo>
                    <a:pt x="634" y="1272"/>
                  </a:lnTo>
                  <a:lnTo>
                    <a:pt x="680" y="1307"/>
                  </a:lnTo>
                  <a:lnTo>
                    <a:pt x="729" y="1342"/>
                  </a:lnTo>
                  <a:lnTo>
                    <a:pt x="829" y="1413"/>
                  </a:lnTo>
                  <a:lnTo>
                    <a:pt x="878" y="1448"/>
                  </a:lnTo>
                  <a:lnTo>
                    <a:pt x="926" y="1483"/>
                  </a:lnTo>
                  <a:lnTo>
                    <a:pt x="970" y="1523"/>
                  </a:lnTo>
                  <a:lnTo>
                    <a:pt x="1013" y="1567"/>
                  </a:lnTo>
                  <a:lnTo>
                    <a:pt x="1038" y="1597"/>
                  </a:lnTo>
                  <a:lnTo>
                    <a:pt x="1054" y="1629"/>
                  </a:lnTo>
                  <a:lnTo>
                    <a:pt x="1057" y="1638"/>
                  </a:lnTo>
                  <a:lnTo>
                    <a:pt x="1060" y="1645"/>
                  </a:lnTo>
                  <a:lnTo>
                    <a:pt x="1060" y="1659"/>
                  </a:lnTo>
                  <a:lnTo>
                    <a:pt x="1060" y="1664"/>
                  </a:lnTo>
                  <a:lnTo>
                    <a:pt x="1067" y="1657"/>
                  </a:lnTo>
                  <a:lnTo>
                    <a:pt x="1060" y="1664"/>
                  </a:lnTo>
                  <a:lnTo>
                    <a:pt x="1046" y="1673"/>
                  </a:lnTo>
                  <a:lnTo>
                    <a:pt x="1036" y="1678"/>
                  </a:lnTo>
                  <a:lnTo>
                    <a:pt x="1022" y="1681"/>
                  </a:lnTo>
                  <a:lnTo>
                    <a:pt x="1019" y="1681"/>
                  </a:lnTo>
                  <a:lnTo>
                    <a:pt x="1016" y="1687"/>
                  </a:lnTo>
                  <a:lnTo>
                    <a:pt x="1013" y="1697"/>
                  </a:lnTo>
                  <a:lnTo>
                    <a:pt x="1008" y="1711"/>
                  </a:lnTo>
                  <a:lnTo>
                    <a:pt x="1005" y="1713"/>
                  </a:lnTo>
                  <a:lnTo>
                    <a:pt x="1003" y="1716"/>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890"/>
            <p:cNvSpPr>
              <a:spLocks noEditPoints="1"/>
            </p:cNvSpPr>
            <p:nvPr/>
          </p:nvSpPr>
          <p:spPr bwMode="auto">
            <a:xfrm>
              <a:off x="3981450" y="3100388"/>
              <a:ext cx="690563" cy="71438"/>
            </a:xfrm>
            <a:custGeom>
              <a:avLst/>
              <a:gdLst>
                <a:gd name="T0" fmla="*/ 87 w 6972"/>
                <a:gd name="T1" fmla="*/ 663 h 720"/>
                <a:gd name="T2" fmla="*/ 0 w 6972"/>
                <a:gd name="T3" fmla="*/ 720 h 720"/>
                <a:gd name="T4" fmla="*/ 87 w 6972"/>
                <a:gd name="T5" fmla="*/ 663 h 720"/>
                <a:gd name="T6" fmla="*/ 6972 w 6972"/>
                <a:gd name="T7" fmla="*/ 0 h 720"/>
                <a:gd name="T8" fmla="*/ 6967 w 6972"/>
                <a:gd name="T9" fmla="*/ 0 h 720"/>
                <a:gd name="T10" fmla="*/ 6970 w 6972"/>
                <a:gd name="T11" fmla="*/ 0 h 720"/>
                <a:gd name="T12" fmla="*/ 6972 w 6972"/>
                <a:gd name="T13" fmla="*/ 0 h 720"/>
              </a:gdLst>
              <a:ahLst/>
              <a:cxnLst>
                <a:cxn ang="0">
                  <a:pos x="T0" y="T1"/>
                </a:cxn>
                <a:cxn ang="0">
                  <a:pos x="T2" y="T3"/>
                </a:cxn>
                <a:cxn ang="0">
                  <a:pos x="T4" y="T5"/>
                </a:cxn>
                <a:cxn ang="0">
                  <a:pos x="T6" y="T7"/>
                </a:cxn>
                <a:cxn ang="0">
                  <a:pos x="T8" y="T9"/>
                </a:cxn>
                <a:cxn ang="0">
                  <a:pos x="T10" y="T11"/>
                </a:cxn>
                <a:cxn ang="0">
                  <a:pos x="T12" y="T13"/>
                </a:cxn>
              </a:cxnLst>
              <a:rect l="0" t="0" r="r" b="b"/>
              <a:pathLst>
                <a:path w="6972" h="720">
                  <a:moveTo>
                    <a:pt x="87" y="663"/>
                  </a:moveTo>
                  <a:lnTo>
                    <a:pt x="0" y="720"/>
                  </a:lnTo>
                  <a:lnTo>
                    <a:pt x="87" y="663"/>
                  </a:lnTo>
                  <a:close/>
                  <a:moveTo>
                    <a:pt x="6972" y="0"/>
                  </a:moveTo>
                  <a:lnTo>
                    <a:pt x="6967" y="0"/>
                  </a:lnTo>
                  <a:lnTo>
                    <a:pt x="6970" y="0"/>
                  </a:lnTo>
                  <a:lnTo>
                    <a:pt x="6972" y="0"/>
                  </a:lnTo>
                  <a:close/>
                </a:path>
              </a:pathLst>
            </a:custGeom>
            <a:solidFill>
              <a:srgbClr val="F3DF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891"/>
            <p:cNvSpPr>
              <a:spLocks noEditPoints="1"/>
            </p:cNvSpPr>
            <p:nvPr/>
          </p:nvSpPr>
          <p:spPr bwMode="auto">
            <a:xfrm>
              <a:off x="3898900" y="3062288"/>
              <a:ext cx="1006475" cy="182563"/>
            </a:xfrm>
            <a:custGeom>
              <a:avLst/>
              <a:gdLst>
                <a:gd name="T0" fmla="*/ 208 w 10144"/>
                <a:gd name="T1" fmla="*/ 1618 h 1845"/>
                <a:gd name="T2" fmla="*/ 97 w 10144"/>
                <a:gd name="T3" fmla="*/ 1845 h 1845"/>
                <a:gd name="T4" fmla="*/ 292 w 10144"/>
                <a:gd name="T5" fmla="*/ 1826 h 1845"/>
                <a:gd name="T6" fmla="*/ 552 w 10144"/>
                <a:gd name="T7" fmla="*/ 1734 h 1845"/>
                <a:gd name="T8" fmla="*/ 813 w 10144"/>
                <a:gd name="T9" fmla="*/ 1572 h 1845"/>
                <a:gd name="T10" fmla="*/ 778 w 10144"/>
                <a:gd name="T11" fmla="*/ 1377 h 1845"/>
                <a:gd name="T12" fmla="*/ 919 w 10144"/>
                <a:gd name="T13" fmla="*/ 1052 h 1845"/>
                <a:gd name="T14" fmla="*/ 842 w 10144"/>
                <a:gd name="T15" fmla="*/ 1123 h 1845"/>
                <a:gd name="T16" fmla="*/ 1029 w 10144"/>
                <a:gd name="T17" fmla="*/ 1393 h 1845"/>
                <a:gd name="T18" fmla="*/ 1281 w 10144"/>
                <a:gd name="T19" fmla="*/ 1003 h 1845"/>
                <a:gd name="T20" fmla="*/ 9956 w 10144"/>
                <a:gd name="T21" fmla="*/ 768 h 1845"/>
                <a:gd name="T22" fmla="*/ 5932 w 10144"/>
                <a:gd name="T23" fmla="*/ 622 h 1845"/>
                <a:gd name="T24" fmla="*/ 6182 w 10144"/>
                <a:gd name="T25" fmla="*/ 1033 h 1845"/>
                <a:gd name="T26" fmla="*/ 6466 w 10144"/>
                <a:gd name="T27" fmla="*/ 1220 h 1845"/>
                <a:gd name="T28" fmla="*/ 6672 w 10144"/>
                <a:gd name="T29" fmla="*/ 984 h 1845"/>
                <a:gd name="T30" fmla="*/ 6338 w 10144"/>
                <a:gd name="T31" fmla="*/ 647 h 1845"/>
                <a:gd name="T32" fmla="*/ 7235 w 10144"/>
                <a:gd name="T33" fmla="*/ 511 h 1845"/>
                <a:gd name="T34" fmla="*/ 6921 w 10144"/>
                <a:gd name="T35" fmla="*/ 687 h 1845"/>
                <a:gd name="T36" fmla="*/ 7124 w 10144"/>
                <a:gd name="T37" fmla="*/ 982 h 1845"/>
                <a:gd name="T38" fmla="*/ 7466 w 10144"/>
                <a:gd name="T39" fmla="*/ 619 h 1845"/>
                <a:gd name="T40" fmla="*/ 4864 w 10144"/>
                <a:gd name="T41" fmla="*/ 443 h 1845"/>
                <a:gd name="T42" fmla="*/ 5113 w 10144"/>
                <a:gd name="T43" fmla="*/ 800 h 1845"/>
                <a:gd name="T44" fmla="*/ 5501 w 10144"/>
                <a:gd name="T45" fmla="*/ 1172 h 1845"/>
                <a:gd name="T46" fmla="*/ 5932 w 10144"/>
                <a:gd name="T47" fmla="*/ 1269 h 1845"/>
                <a:gd name="T48" fmla="*/ 5769 w 10144"/>
                <a:gd name="T49" fmla="*/ 882 h 1845"/>
                <a:gd name="T50" fmla="*/ 5541 w 10144"/>
                <a:gd name="T51" fmla="*/ 611 h 1845"/>
                <a:gd name="T52" fmla="*/ 5010 w 10144"/>
                <a:gd name="T53" fmla="*/ 470 h 1845"/>
                <a:gd name="T54" fmla="*/ 9228 w 10144"/>
                <a:gd name="T55" fmla="*/ 543 h 1845"/>
                <a:gd name="T56" fmla="*/ 9181 w 10144"/>
                <a:gd name="T57" fmla="*/ 478 h 1845"/>
                <a:gd name="T58" fmla="*/ 1615 w 10144"/>
                <a:gd name="T59" fmla="*/ 605 h 1845"/>
                <a:gd name="T60" fmla="*/ 1552 w 10144"/>
                <a:gd name="T61" fmla="*/ 833 h 1845"/>
                <a:gd name="T62" fmla="*/ 1780 w 10144"/>
                <a:gd name="T63" fmla="*/ 781 h 1845"/>
                <a:gd name="T64" fmla="*/ 2021 w 10144"/>
                <a:gd name="T65" fmla="*/ 522 h 1845"/>
                <a:gd name="T66" fmla="*/ 1845 w 10144"/>
                <a:gd name="T67" fmla="*/ 419 h 1845"/>
                <a:gd name="T68" fmla="*/ 8154 w 10144"/>
                <a:gd name="T69" fmla="*/ 372 h 1845"/>
                <a:gd name="T70" fmla="*/ 7891 w 10144"/>
                <a:gd name="T71" fmla="*/ 483 h 1845"/>
                <a:gd name="T72" fmla="*/ 8111 w 10144"/>
                <a:gd name="T73" fmla="*/ 537 h 1845"/>
                <a:gd name="T74" fmla="*/ 8409 w 10144"/>
                <a:gd name="T75" fmla="*/ 475 h 1845"/>
                <a:gd name="T76" fmla="*/ 3607 w 10144"/>
                <a:gd name="T77" fmla="*/ 127 h 1845"/>
                <a:gd name="T78" fmla="*/ 3769 w 10144"/>
                <a:gd name="T79" fmla="*/ 318 h 1845"/>
                <a:gd name="T80" fmla="*/ 4257 w 10144"/>
                <a:gd name="T81" fmla="*/ 630 h 1845"/>
                <a:gd name="T82" fmla="*/ 4699 w 10144"/>
                <a:gd name="T83" fmla="*/ 739 h 1845"/>
                <a:gd name="T84" fmla="*/ 4436 w 10144"/>
                <a:gd name="T85" fmla="*/ 489 h 1845"/>
                <a:gd name="T86" fmla="*/ 4173 w 10144"/>
                <a:gd name="T87" fmla="*/ 308 h 1845"/>
                <a:gd name="T88" fmla="*/ 2829 w 10144"/>
                <a:gd name="T89" fmla="*/ 0 h 1845"/>
                <a:gd name="T90" fmla="*/ 2517 w 10144"/>
                <a:gd name="T91" fmla="*/ 29 h 1845"/>
                <a:gd name="T92" fmla="*/ 2211 w 10144"/>
                <a:gd name="T93" fmla="*/ 127 h 1845"/>
                <a:gd name="T94" fmla="*/ 2379 w 10144"/>
                <a:gd name="T95" fmla="*/ 226 h 1845"/>
                <a:gd name="T96" fmla="*/ 2696 w 10144"/>
                <a:gd name="T97" fmla="*/ 137 h 1845"/>
                <a:gd name="T98" fmla="*/ 3003 w 10144"/>
                <a:gd name="T99" fmla="*/ 139 h 1845"/>
                <a:gd name="T100" fmla="*/ 2834 w 10144"/>
                <a:gd name="T101" fmla="*/ 0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44" h="1845">
                  <a:moveTo>
                    <a:pt x="614" y="1274"/>
                  </a:moveTo>
                  <a:lnTo>
                    <a:pt x="520" y="1344"/>
                  </a:lnTo>
                  <a:lnTo>
                    <a:pt x="428" y="1421"/>
                  </a:lnTo>
                  <a:lnTo>
                    <a:pt x="320" y="1518"/>
                  </a:lnTo>
                  <a:lnTo>
                    <a:pt x="208" y="1618"/>
                  </a:lnTo>
                  <a:lnTo>
                    <a:pt x="102" y="1721"/>
                  </a:lnTo>
                  <a:lnTo>
                    <a:pt x="0" y="1826"/>
                  </a:lnTo>
                  <a:lnTo>
                    <a:pt x="32" y="1835"/>
                  </a:lnTo>
                  <a:lnTo>
                    <a:pt x="62" y="1840"/>
                  </a:lnTo>
                  <a:lnTo>
                    <a:pt x="97" y="1845"/>
                  </a:lnTo>
                  <a:lnTo>
                    <a:pt x="132" y="1845"/>
                  </a:lnTo>
                  <a:lnTo>
                    <a:pt x="165" y="1845"/>
                  </a:lnTo>
                  <a:lnTo>
                    <a:pt x="208" y="1840"/>
                  </a:lnTo>
                  <a:lnTo>
                    <a:pt x="252" y="1835"/>
                  </a:lnTo>
                  <a:lnTo>
                    <a:pt x="292" y="1826"/>
                  </a:lnTo>
                  <a:lnTo>
                    <a:pt x="332" y="1819"/>
                  </a:lnTo>
                  <a:lnTo>
                    <a:pt x="374" y="1805"/>
                  </a:lnTo>
                  <a:lnTo>
                    <a:pt x="411" y="1791"/>
                  </a:lnTo>
                  <a:lnTo>
                    <a:pt x="492" y="1762"/>
                  </a:lnTo>
                  <a:lnTo>
                    <a:pt x="552" y="1734"/>
                  </a:lnTo>
                  <a:lnTo>
                    <a:pt x="609" y="1704"/>
                  </a:lnTo>
                  <a:lnTo>
                    <a:pt x="663" y="1675"/>
                  </a:lnTo>
                  <a:lnTo>
                    <a:pt x="715" y="1642"/>
                  </a:lnTo>
                  <a:lnTo>
                    <a:pt x="764" y="1607"/>
                  </a:lnTo>
                  <a:lnTo>
                    <a:pt x="813" y="1572"/>
                  </a:lnTo>
                  <a:lnTo>
                    <a:pt x="907" y="1496"/>
                  </a:lnTo>
                  <a:lnTo>
                    <a:pt x="880" y="1464"/>
                  </a:lnTo>
                  <a:lnTo>
                    <a:pt x="848" y="1434"/>
                  </a:lnTo>
                  <a:lnTo>
                    <a:pt x="815" y="1404"/>
                  </a:lnTo>
                  <a:lnTo>
                    <a:pt x="778" y="1377"/>
                  </a:lnTo>
                  <a:lnTo>
                    <a:pt x="742" y="1350"/>
                  </a:lnTo>
                  <a:lnTo>
                    <a:pt x="701" y="1323"/>
                  </a:lnTo>
                  <a:lnTo>
                    <a:pt x="658" y="1299"/>
                  </a:lnTo>
                  <a:lnTo>
                    <a:pt x="614" y="1274"/>
                  </a:lnTo>
                  <a:close/>
                  <a:moveTo>
                    <a:pt x="919" y="1052"/>
                  </a:moveTo>
                  <a:lnTo>
                    <a:pt x="832" y="1109"/>
                  </a:lnTo>
                  <a:lnTo>
                    <a:pt x="919" y="1052"/>
                  </a:lnTo>
                  <a:close/>
                  <a:moveTo>
                    <a:pt x="1162" y="925"/>
                  </a:moveTo>
                  <a:lnTo>
                    <a:pt x="1002" y="1022"/>
                  </a:lnTo>
                  <a:lnTo>
                    <a:pt x="842" y="1123"/>
                  </a:lnTo>
                  <a:lnTo>
                    <a:pt x="889" y="1174"/>
                  </a:lnTo>
                  <a:lnTo>
                    <a:pt x="935" y="1236"/>
                  </a:lnTo>
                  <a:lnTo>
                    <a:pt x="983" y="1309"/>
                  </a:lnTo>
                  <a:lnTo>
                    <a:pt x="1008" y="1350"/>
                  </a:lnTo>
                  <a:lnTo>
                    <a:pt x="1029" y="1393"/>
                  </a:lnTo>
                  <a:lnTo>
                    <a:pt x="1114" y="1323"/>
                  </a:lnTo>
                  <a:lnTo>
                    <a:pt x="1249" y="1212"/>
                  </a:lnTo>
                  <a:lnTo>
                    <a:pt x="1387" y="1104"/>
                  </a:lnTo>
                  <a:lnTo>
                    <a:pt x="1335" y="1052"/>
                  </a:lnTo>
                  <a:lnTo>
                    <a:pt x="1281" y="1003"/>
                  </a:lnTo>
                  <a:lnTo>
                    <a:pt x="1225" y="960"/>
                  </a:lnTo>
                  <a:lnTo>
                    <a:pt x="1194" y="941"/>
                  </a:lnTo>
                  <a:lnTo>
                    <a:pt x="1162" y="925"/>
                  </a:lnTo>
                  <a:close/>
                  <a:moveTo>
                    <a:pt x="9940" y="732"/>
                  </a:moveTo>
                  <a:lnTo>
                    <a:pt x="9956" y="768"/>
                  </a:lnTo>
                  <a:lnTo>
                    <a:pt x="10144" y="833"/>
                  </a:lnTo>
                  <a:lnTo>
                    <a:pt x="10043" y="781"/>
                  </a:lnTo>
                  <a:lnTo>
                    <a:pt x="9940" y="732"/>
                  </a:lnTo>
                  <a:close/>
                  <a:moveTo>
                    <a:pt x="5891" y="567"/>
                  </a:moveTo>
                  <a:lnTo>
                    <a:pt x="5932" y="622"/>
                  </a:lnTo>
                  <a:lnTo>
                    <a:pt x="5978" y="684"/>
                  </a:lnTo>
                  <a:lnTo>
                    <a:pt x="6027" y="760"/>
                  </a:lnTo>
                  <a:lnTo>
                    <a:pt x="6079" y="841"/>
                  </a:lnTo>
                  <a:lnTo>
                    <a:pt x="6130" y="934"/>
                  </a:lnTo>
                  <a:lnTo>
                    <a:pt x="6182" y="1033"/>
                  </a:lnTo>
                  <a:lnTo>
                    <a:pt x="6232" y="1141"/>
                  </a:lnTo>
                  <a:lnTo>
                    <a:pt x="6281" y="1258"/>
                  </a:lnTo>
                  <a:lnTo>
                    <a:pt x="6342" y="1247"/>
                  </a:lnTo>
                  <a:lnTo>
                    <a:pt x="6403" y="1233"/>
                  </a:lnTo>
                  <a:lnTo>
                    <a:pt x="6466" y="1220"/>
                  </a:lnTo>
                  <a:lnTo>
                    <a:pt x="6528" y="1204"/>
                  </a:lnTo>
                  <a:lnTo>
                    <a:pt x="6653" y="1169"/>
                  </a:lnTo>
                  <a:lnTo>
                    <a:pt x="6775" y="1125"/>
                  </a:lnTo>
                  <a:lnTo>
                    <a:pt x="6726" y="1055"/>
                  </a:lnTo>
                  <a:lnTo>
                    <a:pt x="6672" y="984"/>
                  </a:lnTo>
                  <a:lnTo>
                    <a:pt x="6612" y="917"/>
                  </a:lnTo>
                  <a:lnTo>
                    <a:pt x="6549" y="847"/>
                  </a:lnTo>
                  <a:lnTo>
                    <a:pt x="6485" y="779"/>
                  </a:lnTo>
                  <a:lnTo>
                    <a:pt x="6415" y="711"/>
                  </a:lnTo>
                  <a:lnTo>
                    <a:pt x="6338" y="647"/>
                  </a:lnTo>
                  <a:lnTo>
                    <a:pt x="6260" y="581"/>
                  </a:lnTo>
                  <a:lnTo>
                    <a:pt x="6076" y="576"/>
                  </a:lnTo>
                  <a:lnTo>
                    <a:pt x="5891" y="567"/>
                  </a:lnTo>
                  <a:close/>
                  <a:moveTo>
                    <a:pt x="7314" y="494"/>
                  </a:moveTo>
                  <a:lnTo>
                    <a:pt x="7235" y="511"/>
                  </a:lnTo>
                  <a:lnTo>
                    <a:pt x="7157" y="522"/>
                  </a:lnTo>
                  <a:lnTo>
                    <a:pt x="6984" y="543"/>
                  </a:lnTo>
                  <a:lnTo>
                    <a:pt x="6812" y="560"/>
                  </a:lnTo>
                  <a:lnTo>
                    <a:pt x="6883" y="640"/>
                  </a:lnTo>
                  <a:lnTo>
                    <a:pt x="6921" y="687"/>
                  </a:lnTo>
                  <a:lnTo>
                    <a:pt x="6962" y="735"/>
                  </a:lnTo>
                  <a:lnTo>
                    <a:pt x="7002" y="793"/>
                  </a:lnTo>
                  <a:lnTo>
                    <a:pt x="7043" y="852"/>
                  </a:lnTo>
                  <a:lnTo>
                    <a:pt x="7084" y="914"/>
                  </a:lnTo>
                  <a:lnTo>
                    <a:pt x="7124" y="982"/>
                  </a:lnTo>
                  <a:lnTo>
                    <a:pt x="7247" y="925"/>
                  </a:lnTo>
                  <a:lnTo>
                    <a:pt x="7366" y="871"/>
                  </a:lnTo>
                  <a:lnTo>
                    <a:pt x="7599" y="757"/>
                  </a:lnTo>
                  <a:lnTo>
                    <a:pt x="7536" y="687"/>
                  </a:lnTo>
                  <a:lnTo>
                    <a:pt x="7466" y="619"/>
                  </a:lnTo>
                  <a:lnTo>
                    <a:pt x="7430" y="586"/>
                  </a:lnTo>
                  <a:lnTo>
                    <a:pt x="7393" y="554"/>
                  </a:lnTo>
                  <a:lnTo>
                    <a:pt x="7355" y="525"/>
                  </a:lnTo>
                  <a:lnTo>
                    <a:pt x="7314" y="494"/>
                  </a:lnTo>
                  <a:close/>
                  <a:moveTo>
                    <a:pt x="4864" y="443"/>
                  </a:moveTo>
                  <a:lnTo>
                    <a:pt x="4911" y="503"/>
                  </a:lnTo>
                  <a:lnTo>
                    <a:pt x="4959" y="567"/>
                  </a:lnTo>
                  <a:lnTo>
                    <a:pt x="5010" y="638"/>
                  </a:lnTo>
                  <a:lnTo>
                    <a:pt x="5062" y="716"/>
                  </a:lnTo>
                  <a:lnTo>
                    <a:pt x="5113" y="800"/>
                  </a:lnTo>
                  <a:lnTo>
                    <a:pt x="5165" y="890"/>
                  </a:lnTo>
                  <a:lnTo>
                    <a:pt x="5217" y="988"/>
                  </a:lnTo>
                  <a:lnTo>
                    <a:pt x="5266" y="1092"/>
                  </a:lnTo>
                  <a:lnTo>
                    <a:pt x="5381" y="1134"/>
                  </a:lnTo>
                  <a:lnTo>
                    <a:pt x="5501" y="1172"/>
                  </a:lnTo>
                  <a:lnTo>
                    <a:pt x="5621" y="1207"/>
                  </a:lnTo>
                  <a:lnTo>
                    <a:pt x="5743" y="1238"/>
                  </a:lnTo>
                  <a:lnTo>
                    <a:pt x="5804" y="1252"/>
                  </a:lnTo>
                  <a:lnTo>
                    <a:pt x="5870" y="1261"/>
                  </a:lnTo>
                  <a:lnTo>
                    <a:pt x="5932" y="1269"/>
                  </a:lnTo>
                  <a:lnTo>
                    <a:pt x="5994" y="1271"/>
                  </a:lnTo>
                  <a:lnTo>
                    <a:pt x="5948" y="1174"/>
                  </a:lnTo>
                  <a:lnTo>
                    <a:pt x="5894" y="1074"/>
                  </a:lnTo>
                  <a:lnTo>
                    <a:pt x="5834" y="976"/>
                  </a:lnTo>
                  <a:lnTo>
                    <a:pt x="5769" y="882"/>
                  </a:lnTo>
                  <a:lnTo>
                    <a:pt x="5701" y="790"/>
                  </a:lnTo>
                  <a:lnTo>
                    <a:pt x="5663" y="744"/>
                  </a:lnTo>
                  <a:lnTo>
                    <a:pt x="5623" y="701"/>
                  </a:lnTo>
                  <a:lnTo>
                    <a:pt x="5583" y="654"/>
                  </a:lnTo>
                  <a:lnTo>
                    <a:pt x="5541" y="611"/>
                  </a:lnTo>
                  <a:lnTo>
                    <a:pt x="5498" y="570"/>
                  </a:lnTo>
                  <a:lnTo>
                    <a:pt x="5452" y="530"/>
                  </a:lnTo>
                  <a:lnTo>
                    <a:pt x="5306" y="511"/>
                  </a:lnTo>
                  <a:lnTo>
                    <a:pt x="5156" y="492"/>
                  </a:lnTo>
                  <a:lnTo>
                    <a:pt x="5010" y="470"/>
                  </a:lnTo>
                  <a:lnTo>
                    <a:pt x="4864" y="443"/>
                  </a:lnTo>
                  <a:close/>
                  <a:moveTo>
                    <a:pt x="8957" y="433"/>
                  </a:moveTo>
                  <a:lnTo>
                    <a:pt x="8995" y="494"/>
                  </a:lnTo>
                  <a:lnTo>
                    <a:pt x="9111" y="516"/>
                  </a:lnTo>
                  <a:lnTo>
                    <a:pt x="9228" y="543"/>
                  </a:lnTo>
                  <a:lnTo>
                    <a:pt x="9343" y="573"/>
                  </a:lnTo>
                  <a:lnTo>
                    <a:pt x="9460" y="605"/>
                  </a:lnTo>
                  <a:lnTo>
                    <a:pt x="9404" y="537"/>
                  </a:lnTo>
                  <a:lnTo>
                    <a:pt x="9293" y="506"/>
                  </a:lnTo>
                  <a:lnTo>
                    <a:pt x="9181" y="478"/>
                  </a:lnTo>
                  <a:lnTo>
                    <a:pt x="9068" y="454"/>
                  </a:lnTo>
                  <a:lnTo>
                    <a:pt x="8957" y="433"/>
                  </a:lnTo>
                  <a:close/>
                  <a:moveTo>
                    <a:pt x="1845" y="419"/>
                  </a:moveTo>
                  <a:lnTo>
                    <a:pt x="1728" y="516"/>
                  </a:lnTo>
                  <a:lnTo>
                    <a:pt x="1615" y="605"/>
                  </a:lnTo>
                  <a:lnTo>
                    <a:pt x="1528" y="673"/>
                  </a:lnTo>
                  <a:lnTo>
                    <a:pt x="1441" y="739"/>
                  </a:lnTo>
                  <a:lnTo>
                    <a:pt x="1485" y="768"/>
                  </a:lnTo>
                  <a:lnTo>
                    <a:pt x="1530" y="809"/>
                  </a:lnTo>
                  <a:lnTo>
                    <a:pt x="1552" y="833"/>
                  </a:lnTo>
                  <a:lnTo>
                    <a:pt x="1577" y="857"/>
                  </a:lnTo>
                  <a:lnTo>
                    <a:pt x="1601" y="887"/>
                  </a:lnTo>
                  <a:lnTo>
                    <a:pt x="1622" y="917"/>
                  </a:lnTo>
                  <a:lnTo>
                    <a:pt x="1728" y="828"/>
                  </a:lnTo>
                  <a:lnTo>
                    <a:pt x="1780" y="781"/>
                  </a:lnTo>
                  <a:lnTo>
                    <a:pt x="1829" y="732"/>
                  </a:lnTo>
                  <a:lnTo>
                    <a:pt x="1880" y="684"/>
                  </a:lnTo>
                  <a:lnTo>
                    <a:pt x="1927" y="633"/>
                  </a:lnTo>
                  <a:lnTo>
                    <a:pt x="1975" y="579"/>
                  </a:lnTo>
                  <a:lnTo>
                    <a:pt x="2021" y="522"/>
                  </a:lnTo>
                  <a:lnTo>
                    <a:pt x="2029" y="511"/>
                  </a:lnTo>
                  <a:lnTo>
                    <a:pt x="1983" y="483"/>
                  </a:lnTo>
                  <a:lnTo>
                    <a:pt x="1939" y="459"/>
                  </a:lnTo>
                  <a:lnTo>
                    <a:pt x="1894" y="438"/>
                  </a:lnTo>
                  <a:lnTo>
                    <a:pt x="1845" y="419"/>
                  </a:lnTo>
                  <a:close/>
                  <a:moveTo>
                    <a:pt x="7802" y="389"/>
                  </a:moveTo>
                  <a:lnTo>
                    <a:pt x="7799" y="389"/>
                  </a:lnTo>
                  <a:lnTo>
                    <a:pt x="7802" y="389"/>
                  </a:lnTo>
                  <a:close/>
                  <a:moveTo>
                    <a:pt x="8271" y="370"/>
                  </a:moveTo>
                  <a:lnTo>
                    <a:pt x="8154" y="372"/>
                  </a:lnTo>
                  <a:lnTo>
                    <a:pt x="8041" y="378"/>
                  </a:lnTo>
                  <a:lnTo>
                    <a:pt x="7924" y="386"/>
                  </a:lnTo>
                  <a:lnTo>
                    <a:pt x="7810" y="400"/>
                  </a:lnTo>
                  <a:lnTo>
                    <a:pt x="7851" y="438"/>
                  </a:lnTo>
                  <a:lnTo>
                    <a:pt x="7891" y="483"/>
                  </a:lnTo>
                  <a:lnTo>
                    <a:pt x="7929" y="532"/>
                  </a:lnTo>
                  <a:lnTo>
                    <a:pt x="7970" y="589"/>
                  </a:lnTo>
                  <a:lnTo>
                    <a:pt x="7994" y="579"/>
                  </a:lnTo>
                  <a:lnTo>
                    <a:pt x="8053" y="557"/>
                  </a:lnTo>
                  <a:lnTo>
                    <a:pt x="8111" y="537"/>
                  </a:lnTo>
                  <a:lnTo>
                    <a:pt x="8170" y="518"/>
                  </a:lnTo>
                  <a:lnTo>
                    <a:pt x="8230" y="506"/>
                  </a:lnTo>
                  <a:lnTo>
                    <a:pt x="8290" y="492"/>
                  </a:lnTo>
                  <a:lnTo>
                    <a:pt x="8349" y="481"/>
                  </a:lnTo>
                  <a:lnTo>
                    <a:pt x="8409" y="475"/>
                  </a:lnTo>
                  <a:lnTo>
                    <a:pt x="8466" y="468"/>
                  </a:lnTo>
                  <a:lnTo>
                    <a:pt x="8417" y="419"/>
                  </a:lnTo>
                  <a:lnTo>
                    <a:pt x="8363" y="372"/>
                  </a:lnTo>
                  <a:lnTo>
                    <a:pt x="8271" y="370"/>
                  </a:lnTo>
                  <a:close/>
                  <a:moveTo>
                    <a:pt x="3607" y="127"/>
                  </a:moveTo>
                  <a:lnTo>
                    <a:pt x="3661" y="181"/>
                  </a:lnTo>
                  <a:lnTo>
                    <a:pt x="3688" y="213"/>
                  </a:lnTo>
                  <a:lnTo>
                    <a:pt x="3715" y="245"/>
                  </a:lnTo>
                  <a:lnTo>
                    <a:pt x="3742" y="280"/>
                  </a:lnTo>
                  <a:lnTo>
                    <a:pt x="3769" y="318"/>
                  </a:lnTo>
                  <a:lnTo>
                    <a:pt x="3797" y="360"/>
                  </a:lnTo>
                  <a:lnTo>
                    <a:pt x="3821" y="405"/>
                  </a:lnTo>
                  <a:lnTo>
                    <a:pt x="3945" y="464"/>
                  </a:lnTo>
                  <a:lnTo>
                    <a:pt x="4062" y="527"/>
                  </a:lnTo>
                  <a:lnTo>
                    <a:pt x="4257" y="630"/>
                  </a:lnTo>
                  <a:lnTo>
                    <a:pt x="4453" y="730"/>
                  </a:lnTo>
                  <a:lnTo>
                    <a:pt x="4650" y="828"/>
                  </a:lnTo>
                  <a:lnTo>
                    <a:pt x="4848" y="922"/>
                  </a:lnTo>
                  <a:lnTo>
                    <a:pt x="4777" y="830"/>
                  </a:lnTo>
                  <a:lnTo>
                    <a:pt x="4699" y="739"/>
                  </a:lnTo>
                  <a:lnTo>
                    <a:pt x="4618" y="652"/>
                  </a:lnTo>
                  <a:lnTo>
                    <a:pt x="4575" y="611"/>
                  </a:lnTo>
                  <a:lnTo>
                    <a:pt x="4528" y="567"/>
                  </a:lnTo>
                  <a:lnTo>
                    <a:pt x="4482" y="527"/>
                  </a:lnTo>
                  <a:lnTo>
                    <a:pt x="4436" y="489"/>
                  </a:lnTo>
                  <a:lnTo>
                    <a:pt x="4385" y="449"/>
                  </a:lnTo>
                  <a:lnTo>
                    <a:pt x="4336" y="414"/>
                  </a:lnTo>
                  <a:lnTo>
                    <a:pt x="4281" y="375"/>
                  </a:lnTo>
                  <a:lnTo>
                    <a:pt x="4230" y="341"/>
                  </a:lnTo>
                  <a:lnTo>
                    <a:pt x="4173" y="308"/>
                  </a:lnTo>
                  <a:lnTo>
                    <a:pt x="4117" y="275"/>
                  </a:lnTo>
                  <a:lnTo>
                    <a:pt x="3964" y="231"/>
                  </a:lnTo>
                  <a:lnTo>
                    <a:pt x="3788" y="177"/>
                  </a:lnTo>
                  <a:lnTo>
                    <a:pt x="3607" y="127"/>
                  </a:lnTo>
                  <a:close/>
                  <a:moveTo>
                    <a:pt x="2829" y="0"/>
                  </a:moveTo>
                  <a:lnTo>
                    <a:pt x="2766" y="2"/>
                  </a:lnTo>
                  <a:lnTo>
                    <a:pt x="2704" y="5"/>
                  </a:lnTo>
                  <a:lnTo>
                    <a:pt x="2642" y="10"/>
                  </a:lnTo>
                  <a:lnTo>
                    <a:pt x="2580" y="18"/>
                  </a:lnTo>
                  <a:lnTo>
                    <a:pt x="2517" y="29"/>
                  </a:lnTo>
                  <a:lnTo>
                    <a:pt x="2455" y="42"/>
                  </a:lnTo>
                  <a:lnTo>
                    <a:pt x="2395" y="61"/>
                  </a:lnTo>
                  <a:lnTo>
                    <a:pt x="2333" y="80"/>
                  </a:lnTo>
                  <a:lnTo>
                    <a:pt x="2252" y="110"/>
                  </a:lnTo>
                  <a:lnTo>
                    <a:pt x="2211" y="127"/>
                  </a:lnTo>
                  <a:lnTo>
                    <a:pt x="2170" y="146"/>
                  </a:lnTo>
                  <a:lnTo>
                    <a:pt x="2244" y="196"/>
                  </a:lnTo>
                  <a:lnTo>
                    <a:pt x="2282" y="226"/>
                  </a:lnTo>
                  <a:lnTo>
                    <a:pt x="2319" y="259"/>
                  </a:lnTo>
                  <a:lnTo>
                    <a:pt x="2379" y="226"/>
                  </a:lnTo>
                  <a:lnTo>
                    <a:pt x="2441" y="200"/>
                  </a:lnTo>
                  <a:lnTo>
                    <a:pt x="2503" y="177"/>
                  </a:lnTo>
                  <a:lnTo>
                    <a:pt x="2566" y="158"/>
                  </a:lnTo>
                  <a:lnTo>
                    <a:pt x="2631" y="148"/>
                  </a:lnTo>
                  <a:lnTo>
                    <a:pt x="2696" y="137"/>
                  </a:lnTo>
                  <a:lnTo>
                    <a:pt x="2764" y="132"/>
                  </a:lnTo>
                  <a:lnTo>
                    <a:pt x="2829" y="129"/>
                  </a:lnTo>
                  <a:lnTo>
                    <a:pt x="2886" y="132"/>
                  </a:lnTo>
                  <a:lnTo>
                    <a:pt x="2945" y="134"/>
                  </a:lnTo>
                  <a:lnTo>
                    <a:pt x="3003" y="139"/>
                  </a:lnTo>
                  <a:lnTo>
                    <a:pt x="3062" y="148"/>
                  </a:lnTo>
                  <a:lnTo>
                    <a:pt x="3008" y="110"/>
                  </a:lnTo>
                  <a:lnTo>
                    <a:pt x="2951" y="73"/>
                  </a:lnTo>
                  <a:lnTo>
                    <a:pt x="2893" y="37"/>
                  </a:lnTo>
                  <a:lnTo>
                    <a:pt x="2834" y="0"/>
                  </a:lnTo>
                  <a:lnTo>
                    <a:pt x="2829" y="0"/>
                  </a:lnTo>
                  <a:close/>
                </a:path>
              </a:pathLst>
            </a:custGeom>
            <a:solidFill>
              <a:srgbClr val="F3CB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892"/>
            <p:cNvSpPr>
              <a:spLocks noEditPoints="1"/>
            </p:cNvSpPr>
            <p:nvPr/>
          </p:nvSpPr>
          <p:spPr bwMode="auto">
            <a:xfrm>
              <a:off x="3897313" y="3060701"/>
              <a:ext cx="1017588" cy="182563"/>
            </a:xfrm>
            <a:custGeom>
              <a:avLst/>
              <a:gdLst>
                <a:gd name="T0" fmla="*/ 611 w 10245"/>
                <a:gd name="T1" fmla="*/ 1281 h 1838"/>
                <a:gd name="T2" fmla="*/ 321 w 10245"/>
                <a:gd name="T3" fmla="*/ 1525 h 1838"/>
                <a:gd name="T4" fmla="*/ 101 w 10245"/>
                <a:gd name="T5" fmla="*/ 1735 h 1838"/>
                <a:gd name="T6" fmla="*/ 106 w 10245"/>
                <a:gd name="T7" fmla="*/ 1733 h 1838"/>
                <a:gd name="T8" fmla="*/ 432 w 10245"/>
                <a:gd name="T9" fmla="*/ 1433 h 1838"/>
                <a:gd name="T10" fmla="*/ 611 w 10245"/>
                <a:gd name="T11" fmla="*/ 1283 h 1838"/>
                <a:gd name="T12" fmla="*/ 1123 w 10245"/>
                <a:gd name="T13" fmla="*/ 956 h 1838"/>
                <a:gd name="T14" fmla="*/ 836 w 10245"/>
                <a:gd name="T15" fmla="*/ 1121 h 1838"/>
                <a:gd name="T16" fmla="*/ 1166 w 10245"/>
                <a:gd name="T17" fmla="*/ 937 h 1838"/>
                <a:gd name="T18" fmla="*/ 9930 w 10245"/>
                <a:gd name="T19" fmla="*/ 723 h 1838"/>
                <a:gd name="T20" fmla="*/ 10148 w 10245"/>
                <a:gd name="T21" fmla="*/ 845 h 1838"/>
                <a:gd name="T22" fmla="*/ 10087 w 10245"/>
                <a:gd name="T23" fmla="*/ 796 h 1838"/>
                <a:gd name="T24" fmla="*/ 1619 w 10245"/>
                <a:gd name="T25" fmla="*/ 617 h 1838"/>
                <a:gd name="T26" fmla="*/ 1445 w 10245"/>
                <a:gd name="T27" fmla="*/ 751 h 1838"/>
                <a:gd name="T28" fmla="*/ 5881 w 10245"/>
                <a:gd name="T29" fmla="*/ 563 h 1838"/>
                <a:gd name="T30" fmla="*/ 6264 w 10245"/>
                <a:gd name="T31" fmla="*/ 593 h 1838"/>
                <a:gd name="T32" fmla="*/ 6064 w 10245"/>
                <a:gd name="T33" fmla="*/ 572 h 1838"/>
                <a:gd name="T34" fmla="*/ 7183 w 10245"/>
                <a:gd name="T35" fmla="*/ 518 h 1838"/>
                <a:gd name="T36" fmla="*/ 6806 w 10245"/>
                <a:gd name="T37" fmla="*/ 561 h 1838"/>
                <a:gd name="T38" fmla="*/ 7161 w 10245"/>
                <a:gd name="T39" fmla="*/ 534 h 1838"/>
                <a:gd name="T40" fmla="*/ 7307 w 10245"/>
                <a:gd name="T41" fmla="*/ 501 h 1838"/>
                <a:gd name="T42" fmla="*/ 4868 w 10245"/>
                <a:gd name="T43" fmla="*/ 455 h 1838"/>
                <a:gd name="T44" fmla="*/ 5310 w 10245"/>
                <a:gd name="T45" fmla="*/ 523 h 1838"/>
                <a:gd name="T46" fmla="*/ 5440 w 10245"/>
                <a:gd name="T47" fmla="*/ 523 h 1838"/>
                <a:gd name="T48" fmla="*/ 4990 w 10245"/>
                <a:gd name="T49" fmla="*/ 461 h 1838"/>
                <a:gd name="T50" fmla="*/ 8961 w 10245"/>
                <a:gd name="T51" fmla="*/ 445 h 1838"/>
                <a:gd name="T52" fmla="*/ 9297 w 10245"/>
                <a:gd name="T53" fmla="*/ 518 h 1838"/>
                <a:gd name="T54" fmla="*/ 9389 w 10245"/>
                <a:gd name="T55" fmla="*/ 525 h 1838"/>
                <a:gd name="T56" fmla="*/ 9055 w 10245"/>
                <a:gd name="T57" fmla="*/ 445 h 1838"/>
                <a:gd name="T58" fmla="*/ 8153 w 10245"/>
                <a:gd name="T59" fmla="*/ 374 h 1838"/>
                <a:gd name="T60" fmla="*/ 7808 w 10245"/>
                <a:gd name="T61" fmla="*/ 401 h 1838"/>
                <a:gd name="T62" fmla="*/ 7814 w 10245"/>
                <a:gd name="T63" fmla="*/ 412 h 1838"/>
                <a:gd name="T64" fmla="*/ 8158 w 10245"/>
                <a:gd name="T65" fmla="*/ 384 h 1838"/>
                <a:gd name="T66" fmla="*/ 8356 w 10245"/>
                <a:gd name="T67" fmla="*/ 374 h 1838"/>
                <a:gd name="T68" fmla="*/ 3567 w 10245"/>
                <a:gd name="T69" fmla="*/ 100 h 1838"/>
                <a:gd name="T70" fmla="*/ 3968 w 10245"/>
                <a:gd name="T71" fmla="*/ 243 h 1838"/>
                <a:gd name="T72" fmla="*/ 4069 w 10245"/>
                <a:gd name="T73" fmla="*/ 255 h 1838"/>
                <a:gd name="T74" fmla="*/ 3803 w 10245"/>
                <a:gd name="T75" fmla="*/ 174 h 1838"/>
                <a:gd name="T76" fmla="*/ 3567 w 10245"/>
                <a:gd name="T77" fmla="*/ 100 h 1838"/>
                <a:gd name="T78" fmla="*/ 2706 w 10245"/>
                <a:gd name="T79" fmla="*/ 5 h 1838"/>
                <a:gd name="T80" fmla="*/ 2502 w 10245"/>
                <a:gd name="T81" fmla="*/ 36 h 1838"/>
                <a:gd name="T82" fmla="*/ 2272 w 10245"/>
                <a:gd name="T83" fmla="*/ 106 h 1838"/>
                <a:gd name="T84" fmla="*/ 2174 w 10245"/>
                <a:gd name="T85" fmla="*/ 158 h 1838"/>
                <a:gd name="T86" fmla="*/ 2337 w 10245"/>
                <a:gd name="T87" fmla="*/ 92 h 1838"/>
                <a:gd name="T88" fmla="*/ 2521 w 10245"/>
                <a:gd name="T89" fmla="*/ 41 h 1838"/>
                <a:gd name="T90" fmla="*/ 2708 w 10245"/>
                <a:gd name="T91" fmla="*/ 17 h 1838"/>
                <a:gd name="T92" fmla="*/ 2838 w 10245"/>
                <a:gd name="T93" fmla="*/ 12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45" h="1838">
                  <a:moveTo>
                    <a:pt x="613" y="1281"/>
                  </a:moveTo>
                  <a:lnTo>
                    <a:pt x="611" y="1283"/>
                  </a:lnTo>
                  <a:lnTo>
                    <a:pt x="611" y="1281"/>
                  </a:lnTo>
                  <a:lnTo>
                    <a:pt x="507" y="1362"/>
                  </a:lnTo>
                  <a:lnTo>
                    <a:pt x="413" y="1443"/>
                  </a:lnTo>
                  <a:lnTo>
                    <a:pt x="321" y="1525"/>
                  </a:lnTo>
                  <a:lnTo>
                    <a:pt x="239" y="1600"/>
                  </a:lnTo>
                  <a:lnTo>
                    <a:pt x="166" y="1671"/>
                  </a:lnTo>
                  <a:lnTo>
                    <a:pt x="101" y="1735"/>
                  </a:lnTo>
                  <a:lnTo>
                    <a:pt x="0" y="1838"/>
                  </a:lnTo>
                  <a:lnTo>
                    <a:pt x="4" y="1838"/>
                  </a:lnTo>
                  <a:lnTo>
                    <a:pt x="106" y="1733"/>
                  </a:lnTo>
                  <a:lnTo>
                    <a:pt x="212" y="1630"/>
                  </a:lnTo>
                  <a:lnTo>
                    <a:pt x="324" y="1530"/>
                  </a:lnTo>
                  <a:lnTo>
                    <a:pt x="432" y="1433"/>
                  </a:lnTo>
                  <a:lnTo>
                    <a:pt x="524" y="1356"/>
                  </a:lnTo>
                  <a:lnTo>
                    <a:pt x="618" y="1286"/>
                  </a:lnTo>
                  <a:lnTo>
                    <a:pt x="611" y="1283"/>
                  </a:lnTo>
                  <a:lnTo>
                    <a:pt x="613" y="1281"/>
                  </a:lnTo>
                  <a:close/>
                  <a:moveTo>
                    <a:pt x="1161" y="932"/>
                  </a:moveTo>
                  <a:lnTo>
                    <a:pt x="1123" y="956"/>
                  </a:lnTo>
                  <a:lnTo>
                    <a:pt x="1022" y="1007"/>
                  </a:lnTo>
                  <a:lnTo>
                    <a:pt x="923" y="1064"/>
                  </a:lnTo>
                  <a:lnTo>
                    <a:pt x="836" y="1121"/>
                  </a:lnTo>
                  <a:lnTo>
                    <a:pt x="846" y="1135"/>
                  </a:lnTo>
                  <a:lnTo>
                    <a:pt x="1006" y="1034"/>
                  </a:lnTo>
                  <a:lnTo>
                    <a:pt x="1166" y="937"/>
                  </a:lnTo>
                  <a:lnTo>
                    <a:pt x="1161" y="934"/>
                  </a:lnTo>
                  <a:lnTo>
                    <a:pt x="1161" y="932"/>
                  </a:lnTo>
                  <a:close/>
                  <a:moveTo>
                    <a:pt x="9930" y="723"/>
                  </a:moveTo>
                  <a:lnTo>
                    <a:pt x="9944" y="744"/>
                  </a:lnTo>
                  <a:lnTo>
                    <a:pt x="10047" y="793"/>
                  </a:lnTo>
                  <a:lnTo>
                    <a:pt x="10148" y="845"/>
                  </a:lnTo>
                  <a:lnTo>
                    <a:pt x="10245" y="878"/>
                  </a:lnTo>
                  <a:lnTo>
                    <a:pt x="10167" y="834"/>
                  </a:lnTo>
                  <a:lnTo>
                    <a:pt x="10087" y="796"/>
                  </a:lnTo>
                  <a:lnTo>
                    <a:pt x="10009" y="758"/>
                  </a:lnTo>
                  <a:lnTo>
                    <a:pt x="9930" y="723"/>
                  </a:lnTo>
                  <a:close/>
                  <a:moveTo>
                    <a:pt x="1619" y="617"/>
                  </a:moveTo>
                  <a:lnTo>
                    <a:pt x="1527" y="685"/>
                  </a:lnTo>
                  <a:lnTo>
                    <a:pt x="1442" y="747"/>
                  </a:lnTo>
                  <a:lnTo>
                    <a:pt x="1445" y="751"/>
                  </a:lnTo>
                  <a:lnTo>
                    <a:pt x="1532" y="685"/>
                  </a:lnTo>
                  <a:lnTo>
                    <a:pt x="1619" y="617"/>
                  </a:lnTo>
                  <a:close/>
                  <a:moveTo>
                    <a:pt x="5881" y="563"/>
                  </a:moveTo>
                  <a:lnTo>
                    <a:pt x="5895" y="579"/>
                  </a:lnTo>
                  <a:lnTo>
                    <a:pt x="6080" y="588"/>
                  </a:lnTo>
                  <a:lnTo>
                    <a:pt x="6264" y="593"/>
                  </a:lnTo>
                  <a:lnTo>
                    <a:pt x="6248" y="579"/>
                  </a:lnTo>
                  <a:lnTo>
                    <a:pt x="6248" y="577"/>
                  </a:lnTo>
                  <a:lnTo>
                    <a:pt x="6064" y="572"/>
                  </a:lnTo>
                  <a:lnTo>
                    <a:pt x="5881" y="563"/>
                  </a:lnTo>
                  <a:close/>
                  <a:moveTo>
                    <a:pt x="7307" y="499"/>
                  </a:moveTo>
                  <a:lnTo>
                    <a:pt x="7183" y="518"/>
                  </a:lnTo>
                  <a:lnTo>
                    <a:pt x="7055" y="537"/>
                  </a:lnTo>
                  <a:lnTo>
                    <a:pt x="6931" y="549"/>
                  </a:lnTo>
                  <a:lnTo>
                    <a:pt x="6806" y="561"/>
                  </a:lnTo>
                  <a:lnTo>
                    <a:pt x="6816" y="572"/>
                  </a:lnTo>
                  <a:lnTo>
                    <a:pt x="6988" y="555"/>
                  </a:lnTo>
                  <a:lnTo>
                    <a:pt x="7161" y="534"/>
                  </a:lnTo>
                  <a:lnTo>
                    <a:pt x="7239" y="523"/>
                  </a:lnTo>
                  <a:lnTo>
                    <a:pt x="7318" y="506"/>
                  </a:lnTo>
                  <a:lnTo>
                    <a:pt x="7307" y="501"/>
                  </a:lnTo>
                  <a:lnTo>
                    <a:pt x="7307" y="499"/>
                  </a:lnTo>
                  <a:close/>
                  <a:moveTo>
                    <a:pt x="4852" y="436"/>
                  </a:moveTo>
                  <a:lnTo>
                    <a:pt x="4868" y="455"/>
                  </a:lnTo>
                  <a:lnTo>
                    <a:pt x="5014" y="482"/>
                  </a:lnTo>
                  <a:lnTo>
                    <a:pt x="5160" y="504"/>
                  </a:lnTo>
                  <a:lnTo>
                    <a:pt x="5310" y="523"/>
                  </a:lnTo>
                  <a:lnTo>
                    <a:pt x="5456" y="542"/>
                  </a:lnTo>
                  <a:lnTo>
                    <a:pt x="5440" y="528"/>
                  </a:lnTo>
                  <a:lnTo>
                    <a:pt x="5440" y="523"/>
                  </a:lnTo>
                  <a:lnTo>
                    <a:pt x="5286" y="504"/>
                  </a:lnTo>
                  <a:lnTo>
                    <a:pt x="5134" y="482"/>
                  </a:lnTo>
                  <a:lnTo>
                    <a:pt x="4990" y="461"/>
                  </a:lnTo>
                  <a:lnTo>
                    <a:pt x="4852" y="436"/>
                  </a:lnTo>
                  <a:close/>
                  <a:moveTo>
                    <a:pt x="8947" y="426"/>
                  </a:moveTo>
                  <a:lnTo>
                    <a:pt x="8961" y="445"/>
                  </a:lnTo>
                  <a:lnTo>
                    <a:pt x="9072" y="466"/>
                  </a:lnTo>
                  <a:lnTo>
                    <a:pt x="9185" y="490"/>
                  </a:lnTo>
                  <a:lnTo>
                    <a:pt x="9297" y="518"/>
                  </a:lnTo>
                  <a:lnTo>
                    <a:pt x="9408" y="549"/>
                  </a:lnTo>
                  <a:lnTo>
                    <a:pt x="9389" y="530"/>
                  </a:lnTo>
                  <a:lnTo>
                    <a:pt x="9389" y="525"/>
                  </a:lnTo>
                  <a:lnTo>
                    <a:pt x="9274" y="495"/>
                  </a:lnTo>
                  <a:lnTo>
                    <a:pt x="9164" y="469"/>
                  </a:lnTo>
                  <a:lnTo>
                    <a:pt x="9055" y="445"/>
                  </a:lnTo>
                  <a:lnTo>
                    <a:pt x="8947" y="426"/>
                  </a:lnTo>
                  <a:close/>
                  <a:moveTo>
                    <a:pt x="8285" y="372"/>
                  </a:moveTo>
                  <a:lnTo>
                    <a:pt x="8153" y="374"/>
                  </a:lnTo>
                  <a:lnTo>
                    <a:pt x="8026" y="379"/>
                  </a:lnTo>
                  <a:lnTo>
                    <a:pt x="7911" y="387"/>
                  </a:lnTo>
                  <a:lnTo>
                    <a:pt x="7808" y="401"/>
                  </a:lnTo>
                  <a:lnTo>
                    <a:pt x="7806" y="401"/>
                  </a:lnTo>
                  <a:lnTo>
                    <a:pt x="7803" y="401"/>
                  </a:lnTo>
                  <a:lnTo>
                    <a:pt x="7814" y="412"/>
                  </a:lnTo>
                  <a:lnTo>
                    <a:pt x="7928" y="398"/>
                  </a:lnTo>
                  <a:lnTo>
                    <a:pt x="8045" y="390"/>
                  </a:lnTo>
                  <a:lnTo>
                    <a:pt x="8158" y="384"/>
                  </a:lnTo>
                  <a:lnTo>
                    <a:pt x="8275" y="382"/>
                  </a:lnTo>
                  <a:lnTo>
                    <a:pt x="8367" y="384"/>
                  </a:lnTo>
                  <a:lnTo>
                    <a:pt x="8356" y="374"/>
                  </a:lnTo>
                  <a:lnTo>
                    <a:pt x="8353" y="372"/>
                  </a:lnTo>
                  <a:lnTo>
                    <a:pt x="8285" y="372"/>
                  </a:lnTo>
                  <a:close/>
                  <a:moveTo>
                    <a:pt x="3567" y="100"/>
                  </a:moveTo>
                  <a:lnTo>
                    <a:pt x="3611" y="139"/>
                  </a:lnTo>
                  <a:lnTo>
                    <a:pt x="3792" y="189"/>
                  </a:lnTo>
                  <a:lnTo>
                    <a:pt x="3968" y="243"/>
                  </a:lnTo>
                  <a:lnTo>
                    <a:pt x="4121" y="287"/>
                  </a:lnTo>
                  <a:lnTo>
                    <a:pt x="4072" y="260"/>
                  </a:lnTo>
                  <a:lnTo>
                    <a:pt x="4069" y="255"/>
                  </a:lnTo>
                  <a:lnTo>
                    <a:pt x="3933" y="217"/>
                  </a:lnTo>
                  <a:lnTo>
                    <a:pt x="3887" y="201"/>
                  </a:lnTo>
                  <a:lnTo>
                    <a:pt x="3803" y="174"/>
                  </a:lnTo>
                  <a:lnTo>
                    <a:pt x="3722" y="146"/>
                  </a:lnTo>
                  <a:lnTo>
                    <a:pt x="3644" y="122"/>
                  </a:lnTo>
                  <a:lnTo>
                    <a:pt x="3567" y="100"/>
                  </a:lnTo>
                  <a:close/>
                  <a:moveTo>
                    <a:pt x="2822" y="0"/>
                  </a:moveTo>
                  <a:lnTo>
                    <a:pt x="2763" y="3"/>
                  </a:lnTo>
                  <a:lnTo>
                    <a:pt x="2706" y="5"/>
                  </a:lnTo>
                  <a:lnTo>
                    <a:pt x="2651" y="12"/>
                  </a:lnTo>
                  <a:lnTo>
                    <a:pt x="2597" y="19"/>
                  </a:lnTo>
                  <a:lnTo>
                    <a:pt x="2502" y="36"/>
                  </a:lnTo>
                  <a:lnTo>
                    <a:pt x="2415" y="57"/>
                  </a:lnTo>
                  <a:lnTo>
                    <a:pt x="2340" y="78"/>
                  </a:lnTo>
                  <a:lnTo>
                    <a:pt x="2272" y="106"/>
                  </a:lnTo>
                  <a:lnTo>
                    <a:pt x="2215" y="130"/>
                  </a:lnTo>
                  <a:lnTo>
                    <a:pt x="2169" y="154"/>
                  </a:lnTo>
                  <a:lnTo>
                    <a:pt x="2174" y="158"/>
                  </a:lnTo>
                  <a:lnTo>
                    <a:pt x="2215" y="139"/>
                  </a:lnTo>
                  <a:lnTo>
                    <a:pt x="2256" y="122"/>
                  </a:lnTo>
                  <a:lnTo>
                    <a:pt x="2337" y="92"/>
                  </a:lnTo>
                  <a:lnTo>
                    <a:pt x="2399" y="73"/>
                  </a:lnTo>
                  <a:lnTo>
                    <a:pt x="2459" y="54"/>
                  </a:lnTo>
                  <a:lnTo>
                    <a:pt x="2521" y="41"/>
                  </a:lnTo>
                  <a:lnTo>
                    <a:pt x="2584" y="30"/>
                  </a:lnTo>
                  <a:lnTo>
                    <a:pt x="2646" y="22"/>
                  </a:lnTo>
                  <a:lnTo>
                    <a:pt x="2708" y="17"/>
                  </a:lnTo>
                  <a:lnTo>
                    <a:pt x="2770" y="14"/>
                  </a:lnTo>
                  <a:lnTo>
                    <a:pt x="2833" y="12"/>
                  </a:lnTo>
                  <a:lnTo>
                    <a:pt x="2838" y="12"/>
                  </a:lnTo>
                  <a:lnTo>
                    <a:pt x="2824" y="5"/>
                  </a:lnTo>
                  <a:lnTo>
                    <a:pt x="2822" y="0"/>
                  </a:lnTo>
                  <a:close/>
                </a:path>
              </a:pathLst>
            </a:custGeom>
            <a:solidFill>
              <a:srgbClr val="743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893"/>
            <p:cNvSpPr>
              <a:spLocks/>
            </p:cNvSpPr>
            <p:nvPr/>
          </p:nvSpPr>
          <p:spPr bwMode="auto">
            <a:xfrm>
              <a:off x="4624388" y="3101976"/>
              <a:ext cx="63500" cy="34925"/>
            </a:xfrm>
            <a:custGeom>
              <a:avLst/>
              <a:gdLst>
                <a:gd name="T0" fmla="*/ 474 w 636"/>
                <a:gd name="T1" fmla="*/ 0 h 348"/>
                <a:gd name="T2" fmla="*/ 342 w 636"/>
                <a:gd name="T3" fmla="*/ 18 h 348"/>
                <a:gd name="T4" fmla="*/ 255 w 636"/>
                <a:gd name="T5" fmla="*/ 35 h 348"/>
                <a:gd name="T6" fmla="*/ 171 w 636"/>
                <a:gd name="T7" fmla="*/ 54 h 348"/>
                <a:gd name="T8" fmla="*/ 0 w 636"/>
                <a:gd name="T9" fmla="*/ 89 h 348"/>
                <a:gd name="T10" fmla="*/ 41 w 636"/>
                <a:gd name="T11" fmla="*/ 119 h 348"/>
                <a:gd name="T12" fmla="*/ 79 w 636"/>
                <a:gd name="T13" fmla="*/ 148 h 348"/>
                <a:gd name="T14" fmla="*/ 152 w 636"/>
                <a:gd name="T15" fmla="*/ 213 h 348"/>
                <a:gd name="T16" fmla="*/ 220 w 636"/>
                <a:gd name="T17" fmla="*/ 278 h 348"/>
                <a:gd name="T18" fmla="*/ 282 w 636"/>
                <a:gd name="T19" fmla="*/ 348 h 348"/>
                <a:gd name="T20" fmla="*/ 460 w 636"/>
                <a:gd name="T21" fmla="*/ 265 h 348"/>
                <a:gd name="T22" fmla="*/ 550 w 636"/>
                <a:gd name="T23" fmla="*/ 224 h 348"/>
                <a:gd name="T24" fmla="*/ 636 w 636"/>
                <a:gd name="T25" fmla="*/ 188 h 348"/>
                <a:gd name="T26" fmla="*/ 596 w 636"/>
                <a:gd name="T27" fmla="*/ 132 h 348"/>
                <a:gd name="T28" fmla="*/ 556 w 636"/>
                <a:gd name="T29" fmla="*/ 80 h 348"/>
                <a:gd name="T30" fmla="*/ 514 w 636"/>
                <a:gd name="T31" fmla="*/ 37 h 348"/>
                <a:gd name="T32" fmla="*/ 474 w 636"/>
                <a:gd name="T3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6" h="348">
                  <a:moveTo>
                    <a:pt x="474" y="0"/>
                  </a:moveTo>
                  <a:lnTo>
                    <a:pt x="342" y="18"/>
                  </a:lnTo>
                  <a:lnTo>
                    <a:pt x="255" y="35"/>
                  </a:lnTo>
                  <a:lnTo>
                    <a:pt x="171" y="54"/>
                  </a:lnTo>
                  <a:lnTo>
                    <a:pt x="0" y="89"/>
                  </a:lnTo>
                  <a:lnTo>
                    <a:pt x="41" y="119"/>
                  </a:lnTo>
                  <a:lnTo>
                    <a:pt x="79" y="148"/>
                  </a:lnTo>
                  <a:lnTo>
                    <a:pt x="152" y="213"/>
                  </a:lnTo>
                  <a:lnTo>
                    <a:pt x="220" y="278"/>
                  </a:lnTo>
                  <a:lnTo>
                    <a:pt x="282" y="348"/>
                  </a:lnTo>
                  <a:lnTo>
                    <a:pt x="460" y="265"/>
                  </a:lnTo>
                  <a:lnTo>
                    <a:pt x="550" y="224"/>
                  </a:lnTo>
                  <a:lnTo>
                    <a:pt x="636" y="188"/>
                  </a:lnTo>
                  <a:lnTo>
                    <a:pt x="596" y="132"/>
                  </a:lnTo>
                  <a:lnTo>
                    <a:pt x="556" y="80"/>
                  </a:lnTo>
                  <a:lnTo>
                    <a:pt x="514" y="37"/>
                  </a:lnTo>
                  <a:lnTo>
                    <a:pt x="474"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894"/>
            <p:cNvSpPr>
              <a:spLocks/>
            </p:cNvSpPr>
            <p:nvPr/>
          </p:nvSpPr>
          <p:spPr bwMode="auto">
            <a:xfrm>
              <a:off x="4624388" y="3100388"/>
              <a:ext cx="47625" cy="9525"/>
            </a:xfrm>
            <a:custGeom>
              <a:avLst/>
              <a:gdLst>
                <a:gd name="T0" fmla="*/ 474 w 482"/>
                <a:gd name="T1" fmla="*/ 0 h 97"/>
                <a:gd name="T2" fmla="*/ 360 w 482"/>
                <a:gd name="T3" fmla="*/ 15 h 97"/>
                <a:gd name="T4" fmla="*/ 266 w 482"/>
                <a:gd name="T5" fmla="*/ 34 h 97"/>
                <a:gd name="T6" fmla="*/ 195 w 482"/>
                <a:gd name="T7" fmla="*/ 50 h 97"/>
                <a:gd name="T8" fmla="*/ 146 w 482"/>
                <a:gd name="T9" fmla="*/ 62 h 97"/>
                <a:gd name="T10" fmla="*/ 122 w 482"/>
                <a:gd name="T11" fmla="*/ 69 h 97"/>
                <a:gd name="T12" fmla="*/ 0 w 482"/>
                <a:gd name="T13" fmla="*/ 92 h 97"/>
                <a:gd name="T14" fmla="*/ 8 w 482"/>
                <a:gd name="T15" fmla="*/ 97 h 97"/>
                <a:gd name="T16" fmla="*/ 179 w 482"/>
                <a:gd name="T17" fmla="*/ 62 h 97"/>
                <a:gd name="T18" fmla="*/ 263 w 482"/>
                <a:gd name="T19" fmla="*/ 43 h 97"/>
                <a:gd name="T20" fmla="*/ 350 w 482"/>
                <a:gd name="T21" fmla="*/ 26 h 97"/>
                <a:gd name="T22" fmla="*/ 482 w 482"/>
                <a:gd name="T23" fmla="*/ 8 h 97"/>
                <a:gd name="T24" fmla="*/ 474 w 482"/>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2" h="97">
                  <a:moveTo>
                    <a:pt x="474" y="0"/>
                  </a:moveTo>
                  <a:lnTo>
                    <a:pt x="360" y="15"/>
                  </a:lnTo>
                  <a:lnTo>
                    <a:pt x="266" y="34"/>
                  </a:lnTo>
                  <a:lnTo>
                    <a:pt x="195" y="50"/>
                  </a:lnTo>
                  <a:lnTo>
                    <a:pt x="146" y="62"/>
                  </a:lnTo>
                  <a:lnTo>
                    <a:pt x="122" y="69"/>
                  </a:lnTo>
                  <a:lnTo>
                    <a:pt x="0" y="92"/>
                  </a:lnTo>
                  <a:lnTo>
                    <a:pt x="8" y="97"/>
                  </a:lnTo>
                  <a:lnTo>
                    <a:pt x="179" y="62"/>
                  </a:lnTo>
                  <a:lnTo>
                    <a:pt x="263" y="43"/>
                  </a:lnTo>
                  <a:lnTo>
                    <a:pt x="350" y="26"/>
                  </a:lnTo>
                  <a:lnTo>
                    <a:pt x="482" y="8"/>
                  </a:lnTo>
                  <a:lnTo>
                    <a:pt x="474"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895"/>
            <p:cNvSpPr>
              <a:spLocks/>
            </p:cNvSpPr>
            <p:nvPr/>
          </p:nvSpPr>
          <p:spPr bwMode="auto">
            <a:xfrm>
              <a:off x="4652963" y="3100388"/>
              <a:ext cx="19050" cy="3175"/>
            </a:xfrm>
            <a:custGeom>
              <a:avLst/>
              <a:gdLst>
                <a:gd name="T0" fmla="*/ 195 w 195"/>
                <a:gd name="T1" fmla="*/ 0 h 32"/>
                <a:gd name="T2" fmla="*/ 89 w 195"/>
                <a:gd name="T3" fmla="*/ 16 h 32"/>
                <a:gd name="T4" fmla="*/ 0 w 195"/>
                <a:gd name="T5" fmla="*/ 32 h 32"/>
                <a:gd name="T6" fmla="*/ 3 w 195"/>
                <a:gd name="T7" fmla="*/ 32 h 32"/>
                <a:gd name="T8" fmla="*/ 89 w 195"/>
                <a:gd name="T9" fmla="*/ 16 h 32"/>
                <a:gd name="T10" fmla="*/ 195 w 195"/>
                <a:gd name="T11" fmla="*/ 0 h 32"/>
              </a:gdLst>
              <a:ahLst/>
              <a:cxnLst>
                <a:cxn ang="0">
                  <a:pos x="T0" y="T1"/>
                </a:cxn>
                <a:cxn ang="0">
                  <a:pos x="T2" y="T3"/>
                </a:cxn>
                <a:cxn ang="0">
                  <a:pos x="T4" y="T5"/>
                </a:cxn>
                <a:cxn ang="0">
                  <a:pos x="T6" y="T7"/>
                </a:cxn>
                <a:cxn ang="0">
                  <a:pos x="T8" y="T9"/>
                </a:cxn>
                <a:cxn ang="0">
                  <a:pos x="T10" y="T11"/>
                </a:cxn>
              </a:cxnLst>
              <a:rect l="0" t="0" r="r" b="b"/>
              <a:pathLst>
                <a:path w="195" h="32">
                  <a:moveTo>
                    <a:pt x="195" y="0"/>
                  </a:moveTo>
                  <a:lnTo>
                    <a:pt x="89" y="16"/>
                  </a:lnTo>
                  <a:lnTo>
                    <a:pt x="0" y="32"/>
                  </a:lnTo>
                  <a:lnTo>
                    <a:pt x="3" y="32"/>
                  </a:lnTo>
                  <a:lnTo>
                    <a:pt x="89" y="16"/>
                  </a:lnTo>
                  <a:lnTo>
                    <a:pt x="195"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896"/>
            <p:cNvSpPr>
              <a:spLocks noEditPoints="1"/>
            </p:cNvSpPr>
            <p:nvPr/>
          </p:nvSpPr>
          <p:spPr bwMode="auto">
            <a:xfrm>
              <a:off x="4624388" y="3100388"/>
              <a:ext cx="65088" cy="36513"/>
            </a:xfrm>
            <a:custGeom>
              <a:avLst/>
              <a:gdLst>
                <a:gd name="T0" fmla="*/ 11 w 656"/>
                <a:gd name="T1" fmla="*/ 103 h 368"/>
                <a:gd name="T2" fmla="*/ 0 w 656"/>
                <a:gd name="T3" fmla="*/ 105 h 368"/>
                <a:gd name="T4" fmla="*/ 41 w 656"/>
                <a:gd name="T5" fmla="*/ 136 h 368"/>
                <a:gd name="T6" fmla="*/ 79 w 656"/>
                <a:gd name="T7" fmla="*/ 165 h 368"/>
                <a:gd name="T8" fmla="*/ 116 w 656"/>
                <a:gd name="T9" fmla="*/ 197 h 368"/>
                <a:gd name="T10" fmla="*/ 152 w 656"/>
                <a:gd name="T11" fmla="*/ 230 h 368"/>
                <a:gd name="T12" fmla="*/ 222 w 656"/>
                <a:gd name="T13" fmla="*/ 298 h 368"/>
                <a:gd name="T14" fmla="*/ 285 w 656"/>
                <a:gd name="T15" fmla="*/ 368 h 368"/>
                <a:gd name="T16" fmla="*/ 293 w 656"/>
                <a:gd name="T17" fmla="*/ 362 h 368"/>
                <a:gd name="T18" fmla="*/ 231 w 656"/>
                <a:gd name="T19" fmla="*/ 292 h 368"/>
                <a:gd name="T20" fmla="*/ 163 w 656"/>
                <a:gd name="T21" fmla="*/ 227 h 368"/>
                <a:gd name="T22" fmla="*/ 90 w 656"/>
                <a:gd name="T23" fmla="*/ 162 h 368"/>
                <a:gd name="T24" fmla="*/ 52 w 656"/>
                <a:gd name="T25" fmla="*/ 133 h 368"/>
                <a:gd name="T26" fmla="*/ 11 w 656"/>
                <a:gd name="T27" fmla="*/ 103 h 368"/>
                <a:gd name="T28" fmla="*/ 496 w 656"/>
                <a:gd name="T29" fmla="*/ 11 h 368"/>
                <a:gd name="T30" fmla="*/ 485 w 656"/>
                <a:gd name="T31" fmla="*/ 14 h 368"/>
                <a:gd name="T32" fmla="*/ 525 w 656"/>
                <a:gd name="T33" fmla="*/ 51 h 368"/>
                <a:gd name="T34" fmla="*/ 567 w 656"/>
                <a:gd name="T35" fmla="*/ 94 h 368"/>
                <a:gd name="T36" fmla="*/ 607 w 656"/>
                <a:gd name="T37" fmla="*/ 146 h 368"/>
                <a:gd name="T38" fmla="*/ 647 w 656"/>
                <a:gd name="T39" fmla="*/ 202 h 368"/>
                <a:gd name="T40" fmla="*/ 656 w 656"/>
                <a:gd name="T41" fmla="*/ 200 h 368"/>
                <a:gd name="T42" fmla="*/ 615 w 656"/>
                <a:gd name="T43" fmla="*/ 143 h 368"/>
                <a:gd name="T44" fmla="*/ 577 w 656"/>
                <a:gd name="T45" fmla="*/ 94 h 368"/>
                <a:gd name="T46" fmla="*/ 537 w 656"/>
                <a:gd name="T47" fmla="*/ 49 h 368"/>
                <a:gd name="T48" fmla="*/ 496 w 656"/>
                <a:gd name="T49" fmla="*/ 11 h 368"/>
                <a:gd name="T50" fmla="*/ 485 w 656"/>
                <a:gd name="T51" fmla="*/ 0 h 368"/>
                <a:gd name="T52" fmla="*/ 379 w 656"/>
                <a:gd name="T53" fmla="*/ 16 h 368"/>
                <a:gd name="T54" fmla="*/ 293 w 656"/>
                <a:gd name="T55" fmla="*/ 32 h 368"/>
                <a:gd name="T56" fmla="*/ 485 w 656"/>
                <a:gd name="T57"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6" h="368">
                  <a:moveTo>
                    <a:pt x="11" y="103"/>
                  </a:moveTo>
                  <a:lnTo>
                    <a:pt x="0" y="105"/>
                  </a:lnTo>
                  <a:lnTo>
                    <a:pt x="41" y="136"/>
                  </a:lnTo>
                  <a:lnTo>
                    <a:pt x="79" y="165"/>
                  </a:lnTo>
                  <a:lnTo>
                    <a:pt x="116" y="197"/>
                  </a:lnTo>
                  <a:lnTo>
                    <a:pt x="152" y="230"/>
                  </a:lnTo>
                  <a:lnTo>
                    <a:pt x="222" y="298"/>
                  </a:lnTo>
                  <a:lnTo>
                    <a:pt x="285" y="368"/>
                  </a:lnTo>
                  <a:lnTo>
                    <a:pt x="293" y="362"/>
                  </a:lnTo>
                  <a:lnTo>
                    <a:pt x="231" y="292"/>
                  </a:lnTo>
                  <a:lnTo>
                    <a:pt x="163" y="227"/>
                  </a:lnTo>
                  <a:lnTo>
                    <a:pt x="90" y="162"/>
                  </a:lnTo>
                  <a:lnTo>
                    <a:pt x="52" y="133"/>
                  </a:lnTo>
                  <a:lnTo>
                    <a:pt x="11" y="103"/>
                  </a:lnTo>
                  <a:close/>
                  <a:moveTo>
                    <a:pt x="496" y="11"/>
                  </a:moveTo>
                  <a:lnTo>
                    <a:pt x="485" y="14"/>
                  </a:lnTo>
                  <a:lnTo>
                    <a:pt x="525" y="51"/>
                  </a:lnTo>
                  <a:lnTo>
                    <a:pt x="567" y="94"/>
                  </a:lnTo>
                  <a:lnTo>
                    <a:pt x="607" y="146"/>
                  </a:lnTo>
                  <a:lnTo>
                    <a:pt x="647" y="202"/>
                  </a:lnTo>
                  <a:lnTo>
                    <a:pt x="656" y="200"/>
                  </a:lnTo>
                  <a:lnTo>
                    <a:pt x="615" y="143"/>
                  </a:lnTo>
                  <a:lnTo>
                    <a:pt x="577" y="94"/>
                  </a:lnTo>
                  <a:lnTo>
                    <a:pt x="537" y="49"/>
                  </a:lnTo>
                  <a:lnTo>
                    <a:pt x="496" y="11"/>
                  </a:lnTo>
                  <a:close/>
                  <a:moveTo>
                    <a:pt x="485" y="0"/>
                  </a:moveTo>
                  <a:lnTo>
                    <a:pt x="379" y="16"/>
                  </a:lnTo>
                  <a:lnTo>
                    <a:pt x="293" y="32"/>
                  </a:lnTo>
                  <a:lnTo>
                    <a:pt x="485"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897"/>
            <p:cNvSpPr>
              <a:spLocks/>
            </p:cNvSpPr>
            <p:nvPr/>
          </p:nvSpPr>
          <p:spPr bwMode="auto">
            <a:xfrm>
              <a:off x="4622800" y="3100388"/>
              <a:ext cx="50800" cy="11113"/>
            </a:xfrm>
            <a:custGeom>
              <a:avLst/>
              <a:gdLst>
                <a:gd name="T0" fmla="*/ 496 w 507"/>
                <a:gd name="T1" fmla="*/ 0 h 105"/>
                <a:gd name="T2" fmla="*/ 304 w 507"/>
                <a:gd name="T3" fmla="*/ 32 h 105"/>
                <a:gd name="T4" fmla="*/ 301 w 507"/>
                <a:gd name="T5" fmla="*/ 32 h 105"/>
                <a:gd name="T6" fmla="*/ 231 w 507"/>
                <a:gd name="T7" fmla="*/ 46 h 105"/>
                <a:gd name="T8" fmla="*/ 179 w 507"/>
                <a:gd name="T9" fmla="*/ 60 h 105"/>
                <a:gd name="T10" fmla="*/ 136 w 507"/>
                <a:gd name="T11" fmla="*/ 70 h 105"/>
                <a:gd name="T12" fmla="*/ 0 w 507"/>
                <a:gd name="T13" fmla="*/ 98 h 105"/>
                <a:gd name="T14" fmla="*/ 0 w 507"/>
                <a:gd name="T15" fmla="*/ 100 h 105"/>
                <a:gd name="T16" fmla="*/ 11 w 507"/>
                <a:gd name="T17" fmla="*/ 105 h 105"/>
                <a:gd name="T18" fmla="*/ 22 w 507"/>
                <a:gd name="T19" fmla="*/ 103 h 105"/>
                <a:gd name="T20" fmla="*/ 14 w 507"/>
                <a:gd name="T21" fmla="*/ 98 h 105"/>
                <a:gd name="T22" fmla="*/ 136 w 507"/>
                <a:gd name="T23" fmla="*/ 75 h 105"/>
                <a:gd name="T24" fmla="*/ 160 w 507"/>
                <a:gd name="T25" fmla="*/ 68 h 105"/>
                <a:gd name="T26" fmla="*/ 209 w 507"/>
                <a:gd name="T27" fmla="*/ 56 h 105"/>
                <a:gd name="T28" fmla="*/ 280 w 507"/>
                <a:gd name="T29" fmla="*/ 40 h 105"/>
                <a:gd name="T30" fmla="*/ 374 w 507"/>
                <a:gd name="T31" fmla="*/ 21 h 105"/>
                <a:gd name="T32" fmla="*/ 488 w 507"/>
                <a:gd name="T33" fmla="*/ 6 h 105"/>
                <a:gd name="T34" fmla="*/ 496 w 507"/>
                <a:gd name="T35" fmla="*/ 14 h 105"/>
                <a:gd name="T36" fmla="*/ 507 w 507"/>
                <a:gd name="T37" fmla="*/ 11 h 105"/>
                <a:gd name="T38" fmla="*/ 496 w 507"/>
                <a:gd name="T3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7" h="105">
                  <a:moveTo>
                    <a:pt x="496" y="0"/>
                  </a:moveTo>
                  <a:lnTo>
                    <a:pt x="304" y="32"/>
                  </a:lnTo>
                  <a:lnTo>
                    <a:pt x="301" y="32"/>
                  </a:lnTo>
                  <a:lnTo>
                    <a:pt x="231" y="46"/>
                  </a:lnTo>
                  <a:lnTo>
                    <a:pt x="179" y="60"/>
                  </a:lnTo>
                  <a:lnTo>
                    <a:pt x="136" y="70"/>
                  </a:lnTo>
                  <a:lnTo>
                    <a:pt x="0" y="98"/>
                  </a:lnTo>
                  <a:lnTo>
                    <a:pt x="0" y="100"/>
                  </a:lnTo>
                  <a:lnTo>
                    <a:pt x="11" y="105"/>
                  </a:lnTo>
                  <a:lnTo>
                    <a:pt x="22" y="103"/>
                  </a:lnTo>
                  <a:lnTo>
                    <a:pt x="14" y="98"/>
                  </a:lnTo>
                  <a:lnTo>
                    <a:pt x="136" y="75"/>
                  </a:lnTo>
                  <a:lnTo>
                    <a:pt x="160" y="68"/>
                  </a:lnTo>
                  <a:lnTo>
                    <a:pt x="209" y="56"/>
                  </a:lnTo>
                  <a:lnTo>
                    <a:pt x="280" y="40"/>
                  </a:lnTo>
                  <a:lnTo>
                    <a:pt x="374" y="21"/>
                  </a:lnTo>
                  <a:lnTo>
                    <a:pt x="488" y="6"/>
                  </a:lnTo>
                  <a:lnTo>
                    <a:pt x="496" y="14"/>
                  </a:lnTo>
                  <a:lnTo>
                    <a:pt x="507" y="11"/>
                  </a:lnTo>
                  <a:lnTo>
                    <a:pt x="496"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898"/>
            <p:cNvSpPr>
              <a:spLocks/>
            </p:cNvSpPr>
            <p:nvPr/>
          </p:nvSpPr>
          <p:spPr bwMode="auto">
            <a:xfrm>
              <a:off x="4729163" y="3098801"/>
              <a:ext cx="60325" cy="12700"/>
            </a:xfrm>
            <a:custGeom>
              <a:avLst/>
              <a:gdLst>
                <a:gd name="T0" fmla="*/ 0 w 606"/>
                <a:gd name="T1" fmla="*/ 0 h 122"/>
                <a:gd name="T2" fmla="*/ 51 w 606"/>
                <a:gd name="T3" fmla="*/ 47 h 122"/>
                <a:gd name="T4" fmla="*/ 99 w 606"/>
                <a:gd name="T5" fmla="*/ 96 h 122"/>
                <a:gd name="T6" fmla="*/ 170 w 606"/>
                <a:gd name="T7" fmla="*/ 92 h 122"/>
                <a:gd name="T8" fmla="*/ 238 w 606"/>
                <a:gd name="T9" fmla="*/ 90 h 122"/>
                <a:gd name="T10" fmla="*/ 330 w 606"/>
                <a:gd name="T11" fmla="*/ 92 h 122"/>
                <a:gd name="T12" fmla="*/ 423 w 606"/>
                <a:gd name="T13" fmla="*/ 98 h 122"/>
                <a:gd name="T14" fmla="*/ 514 w 606"/>
                <a:gd name="T15" fmla="*/ 109 h 122"/>
                <a:gd name="T16" fmla="*/ 606 w 606"/>
                <a:gd name="T17" fmla="*/ 122 h 122"/>
                <a:gd name="T18" fmla="*/ 569 w 606"/>
                <a:gd name="T19" fmla="*/ 57 h 122"/>
                <a:gd name="T20" fmla="*/ 425 w 606"/>
                <a:gd name="T21" fmla="*/ 36 h 122"/>
                <a:gd name="T22" fmla="*/ 284 w 606"/>
                <a:gd name="T23" fmla="*/ 19 h 122"/>
                <a:gd name="T24" fmla="*/ 141 w 606"/>
                <a:gd name="T25" fmla="*/ 6 h 122"/>
                <a:gd name="T26" fmla="*/ 0 w 606"/>
                <a:gd name="T2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6" h="122">
                  <a:moveTo>
                    <a:pt x="0" y="0"/>
                  </a:moveTo>
                  <a:lnTo>
                    <a:pt x="51" y="47"/>
                  </a:lnTo>
                  <a:lnTo>
                    <a:pt x="99" y="96"/>
                  </a:lnTo>
                  <a:lnTo>
                    <a:pt x="170" y="92"/>
                  </a:lnTo>
                  <a:lnTo>
                    <a:pt x="238" y="90"/>
                  </a:lnTo>
                  <a:lnTo>
                    <a:pt x="330" y="92"/>
                  </a:lnTo>
                  <a:lnTo>
                    <a:pt x="423" y="98"/>
                  </a:lnTo>
                  <a:lnTo>
                    <a:pt x="514" y="109"/>
                  </a:lnTo>
                  <a:lnTo>
                    <a:pt x="606" y="122"/>
                  </a:lnTo>
                  <a:lnTo>
                    <a:pt x="569" y="57"/>
                  </a:lnTo>
                  <a:lnTo>
                    <a:pt x="425" y="36"/>
                  </a:lnTo>
                  <a:lnTo>
                    <a:pt x="284" y="19"/>
                  </a:lnTo>
                  <a:lnTo>
                    <a:pt x="141" y="6"/>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899"/>
            <p:cNvSpPr>
              <a:spLocks/>
            </p:cNvSpPr>
            <p:nvPr/>
          </p:nvSpPr>
          <p:spPr bwMode="auto">
            <a:xfrm>
              <a:off x="4727575" y="3098801"/>
              <a:ext cx="58738" cy="6350"/>
            </a:xfrm>
            <a:custGeom>
              <a:avLst/>
              <a:gdLst>
                <a:gd name="T0" fmla="*/ 0 w 581"/>
                <a:gd name="T1" fmla="*/ 0 h 64"/>
                <a:gd name="T2" fmla="*/ 12 w 581"/>
                <a:gd name="T3" fmla="*/ 7 h 64"/>
                <a:gd name="T4" fmla="*/ 153 w 581"/>
                <a:gd name="T5" fmla="*/ 13 h 64"/>
                <a:gd name="T6" fmla="*/ 296 w 581"/>
                <a:gd name="T7" fmla="*/ 26 h 64"/>
                <a:gd name="T8" fmla="*/ 437 w 581"/>
                <a:gd name="T9" fmla="*/ 43 h 64"/>
                <a:gd name="T10" fmla="*/ 581 w 581"/>
                <a:gd name="T11" fmla="*/ 64 h 64"/>
                <a:gd name="T12" fmla="*/ 569 w 581"/>
                <a:gd name="T13" fmla="*/ 51 h 64"/>
                <a:gd name="T14" fmla="*/ 418 w 581"/>
                <a:gd name="T15" fmla="*/ 30 h 64"/>
                <a:gd name="T16" fmla="*/ 275 w 581"/>
                <a:gd name="T17" fmla="*/ 13 h 64"/>
                <a:gd name="T18" fmla="*/ 134 w 581"/>
                <a:gd name="T19" fmla="*/ 5 h 64"/>
                <a:gd name="T20" fmla="*/ 0 w 581"/>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 h="64">
                  <a:moveTo>
                    <a:pt x="0" y="0"/>
                  </a:moveTo>
                  <a:lnTo>
                    <a:pt x="12" y="7"/>
                  </a:lnTo>
                  <a:lnTo>
                    <a:pt x="153" y="13"/>
                  </a:lnTo>
                  <a:lnTo>
                    <a:pt x="296" y="26"/>
                  </a:lnTo>
                  <a:lnTo>
                    <a:pt x="437" y="43"/>
                  </a:lnTo>
                  <a:lnTo>
                    <a:pt x="581" y="64"/>
                  </a:lnTo>
                  <a:lnTo>
                    <a:pt x="569" y="51"/>
                  </a:lnTo>
                  <a:lnTo>
                    <a:pt x="418" y="30"/>
                  </a:lnTo>
                  <a:lnTo>
                    <a:pt x="275" y="13"/>
                  </a:lnTo>
                  <a:lnTo>
                    <a:pt x="134" y="5"/>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900"/>
            <p:cNvSpPr>
              <a:spLocks noEditPoints="1"/>
            </p:cNvSpPr>
            <p:nvPr/>
          </p:nvSpPr>
          <p:spPr bwMode="auto">
            <a:xfrm>
              <a:off x="4727575" y="3098801"/>
              <a:ext cx="63500" cy="12700"/>
            </a:xfrm>
            <a:custGeom>
              <a:avLst/>
              <a:gdLst>
                <a:gd name="T0" fmla="*/ 583 w 632"/>
                <a:gd name="T1" fmla="*/ 57 h 122"/>
                <a:gd name="T2" fmla="*/ 620 w 632"/>
                <a:gd name="T3" fmla="*/ 122 h 122"/>
                <a:gd name="T4" fmla="*/ 632 w 632"/>
                <a:gd name="T5" fmla="*/ 122 h 122"/>
                <a:gd name="T6" fmla="*/ 594 w 632"/>
                <a:gd name="T7" fmla="*/ 61 h 122"/>
                <a:gd name="T8" fmla="*/ 583 w 632"/>
                <a:gd name="T9" fmla="*/ 57 h 122"/>
                <a:gd name="T10" fmla="*/ 0 w 632"/>
                <a:gd name="T11" fmla="*/ 0 h 122"/>
                <a:gd name="T12" fmla="*/ 54 w 632"/>
                <a:gd name="T13" fmla="*/ 47 h 122"/>
                <a:gd name="T14" fmla="*/ 103 w 632"/>
                <a:gd name="T15" fmla="*/ 96 h 122"/>
                <a:gd name="T16" fmla="*/ 113 w 632"/>
                <a:gd name="T17" fmla="*/ 96 h 122"/>
                <a:gd name="T18" fmla="*/ 65 w 632"/>
                <a:gd name="T19" fmla="*/ 47 h 122"/>
                <a:gd name="T20" fmla="*/ 14 w 632"/>
                <a:gd name="T21" fmla="*/ 0 h 122"/>
                <a:gd name="T22" fmla="*/ 0 w 632"/>
                <a:gd name="T2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2" h="122">
                  <a:moveTo>
                    <a:pt x="583" y="57"/>
                  </a:moveTo>
                  <a:lnTo>
                    <a:pt x="620" y="122"/>
                  </a:lnTo>
                  <a:lnTo>
                    <a:pt x="632" y="122"/>
                  </a:lnTo>
                  <a:lnTo>
                    <a:pt x="594" y="61"/>
                  </a:lnTo>
                  <a:lnTo>
                    <a:pt x="583" y="57"/>
                  </a:lnTo>
                  <a:close/>
                  <a:moveTo>
                    <a:pt x="0" y="0"/>
                  </a:moveTo>
                  <a:lnTo>
                    <a:pt x="54" y="47"/>
                  </a:lnTo>
                  <a:lnTo>
                    <a:pt x="103" y="96"/>
                  </a:lnTo>
                  <a:lnTo>
                    <a:pt x="113" y="96"/>
                  </a:lnTo>
                  <a:lnTo>
                    <a:pt x="65" y="47"/>
                  </a:lnTo>
                  <a:lnTo>
                    <a:pt x="14" y="0"/>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901"/>
            <p:cNvSpPr>
              <a:spLocks/>
            </p:cNvSpPr>
            <p:nvPr/>
          </p:nvSpPr>
          <p:spPr bwMode="auto">
            <a:xfrm>
              <a:off x="4725988" y="3097213"/>
              <a:ext cx="60325" cy="7938"/>
            </a:xfrm>
            <a:custGeom>
              <a:avLst/>
              <a:gdLst>
                <a:gd name="T0" fmla="*/ 0 w 608"/>
                <a:gd name="T1" fmla="*/ 0 h 73"/>
                <a:gd name="T2" fmla="*/ 3 w 608"/>
                <a:gd name="T3" fmla="*/ 2 h 73"/>
                <a:gd name="T4" fmla="*/ 14 w 608"/>
                <a:gd name="T5" fmla="*/ 12 h 73"/>
                <a:gd name="T6" fmla="*/ 28 w 608"/>
                <a:gd name="T7" fmla="*/ 12 h 73"/>
                <a:gd name="T8" fmla="*/ 16 w 608"/>
                <a:gd name="T9" fmla="*/ 5 h 73"/>
                <a:gd name="T10" fmla="*/ 150 w 608"/>
                <a:gd name="T11" fmla="*/ 10 h 73"/>
                <a:gd name="T12" fmla="*/ 291 w 608"/>
                <a:gd name="T13" fmla="*/ 18 h 73"/>
                <a:gd name="T14" fmla="*/ 434 w 608"/>
                <a:gd name="T15" fmla="*/ 35 h 73"/>
                <a:gd name="T16" fmla="*/ 585 w 608"/>
                <a:gd name="T17" fmla="*/ 56 h 73"/>
                <a:gd name="T18" fmla="*/ 597 w 608"/>
                <a:gd name="T19" fmla="*/ 69 h 73"/>
                <a:gd name="T20" fmla="*/ 608 w 608"/>
                <a:gd name="T21" fmla="*/ 73 h 73"/>
                <a:gd name="T22" fmla="*/ 594 w 608"/>
                <a:gd name="T23" fmla="*/ 54 h 73"/>
                <a:gd name="T24" fmla="*/ 437 w 608"/>
                <a:gd name="T25" fmla="*/ 31 h 73"/>
                <a:gd name="T26" fmla="*/ 285 w 608"/>
                <a:gd name="T27" fmla="*/ 15 h 73"/>
                <a:gd name="T28" fmla="*/ 138 w 608"/>
                <a:gd name="T29" fmla="*/ 5 h 73"/>
                <a:gd name="T30" fmla="*/ 0 w 608"/>
                <a:gd name="T3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8" h="73">
                  <a:moveTo>
                    <a:pt x="0" y="0"/>
                  </a:moveTo>
                  <a:lnTo>
                    <a:pt x="3" y="2"/>
                  </a:lnTo>
                  <a:lnTo>
                    <a:pt x="14" y="12"/>
                  </a:lnTo>
                  <a:lnTo>
                    <a:pt x="28" y="12"/>
                  </a:lnTo>
                  <a:lnTo>
                    <a:pt x="16" y="5"/>
                  </a:lnTo>
                  <a:lnTo>
                    <a:pt x="150" y="10"/>
                  </a:lnTo>
                  <a:lnTo>
                    <a:pt x="291" y="18"/>
                  </a:lnTo>
                  <a:lnTo>
                    <a:pt x="434" y="35"/>
                  </a:lnTo>
                  <a:lnTo>
                    <a:pt x="585" y="56"/>
                  </a:lnTo>
                  <a:lnTo>
                    <a:pt x="597" y="69"/>
                  </a:lnTo>
                  <a:lnTo>
                    <a:pt x="608" y="73"/>
                  </a:lnTo>
                  <a:lnTo>
                    <a:pt x="594" y="54"/>
                  </a:lnTo>
                  <a:lnTo>
                    <a:pt x="437" y="31"/>
                  </a:lnTo>
                  <a:lnTo>
                    <a:pt x="285" y="15"/>
                  </a:lnTo>
                  <a:lnTo>
                    <a:pt x="138" y="5"/>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902"/>
            <p:cNvSpPr>
              <a:spLocks/>
            </p:cNvSpPr>
            <p:nvPr/>
          </p:nvSpPr>
          <p:spPr bwMode="auto">
            <a:xfrm>
              <a:off x="4832350" y="3116263"/>
              <a:ext cx="52388" cy="22225"/>
            </a:xfrm>
            <a:custGeom>
              <a:avLst/>
              <a:gdLst>
                <a:gd name="T0" fmla="*/ 0 w 529"/>
                <a:gd name="T1" fmla="*/ 0 h 224"/>
                <a:gd name="T2" fmla="*/ 57 w 529"/>
                <a:gd name="T3" fmla="*/ 70 h 224"/>
                <a:gd name="T4" fmla="*/ 177 w 529"/>
                <a:gd name="T5" fmla="*/ 106 h 224"/>
                <a:gd name="T6" fmla="*/ 293 w 529"/>
                <a:gd name="T7" fmla="*/ 143 h 224"/>
                <a:gd name="T8" fmla="*/ 529 w 529"/>
                <a:gd name="T9" fmla="*/ 224 h 224"/>
                <a:gd name="T10" fmla="*/ 509 w 529"/>
                <a:gd name="T11" fmla="*/ 186 h 224"/>
                <a:gd name="T12" fmla="*/ 415 w 529"/>
                <a:gd name="T13" fmla="*/ 146 h 224"/>
                <a:gd name="T14" fmla="*/ 318 w 529"/>
                <a:gd name="T15" fmla="*/ 106 h 224"/>
                <a:gd name="T16" fmla="*/ 160 w 529"/>
                <a:gd name="T17" fmla="*/ 50 h 224"/>
                <a:gd name="T18" fmla="*/ 0 w 529"/>
                <a:gd name="T19"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9" h="224">
                  <a:moveTo>
                    <a:pt x="0" y="0"/>
                  </a:moveTo>
                  <a:lnTo>
                    <a:pt x="57" y="70"/>
                  </a:lnTo>
                  <a:lnTo>
                    <a:pt x="177" y="106"/>
                  </a:lnTo>
                  <a:lnTo>
                    <a:pt x="293" y="143"/>
                  </a:lnTo>
                  <a:lnTo>
                    <a:pt x="529" y="224"/>
                  </a:lnTo>
                  <a:lnTo>
                    <a:pt x="509" y="186"/>
                  </a:lnTo>
                  <a:lnTo>
                    <a:pt x="415" y="146"/>
                  </a:lnTo>
                  <a:lnTo>
                    <a:pt x="318" y="106"/>
                  </a:lnTo>
                  <a:lnTo>
                    <a:pt x="160" y="50"/>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903"/>
            <p:cNvSpPr>
              <a:spLocks/>
            </p:cNvSpPr>
            <p:nvPr/>
          </p:nvSpPr>
          <p:spPr bwMode="auto">
            <a:xfrm>
              <a:off x="4830763" y="3114676"/>
              <a:ext cx="52388" cy="19050"/>
            </a:xfrm>
            <a:custGeom>
              <a:avLst/>
              <a:gdLst>
                <a:gd name="T0" fmla="*/ 0 w 525"/>
                <a:gd name="T1" fmla="*/ 0 h 202"/>
                <a:gd name="T2" fmla="*/ 16 w 525"/>
                <a:gd name="T3" fmla="*/ 16 h 202"/>
                <a:gd name="T4" fmla="*/ 176 w 525"/>
                <a:gd name="T5" fmla="*/ 66 h 202"/>
                <a:gd name="T6" fmla="*/ 334 w 525"/>
                <a:gd name="T7" fmla="*/ 122 h 202"/>
                <a:gd name="T8" fmla="*/ 431 w 525"/>
                <a:gd name="T9" fmla="*/ 162 h 202"/>
                <a:gd name="T10" fmla="*/ 525 w 525"/>
                <a:gd name="T11" fmla="*/ 202 h 202"/>
                <a:gd name="T12" fmla="*/ 520 w 525"/>
                <a:gd name="T13" fmla="*/ 186 h 202"/>
                <a:gd name="T14" fmla="*/ 388 w 525"/>
                <a:gd name="T15" fmla="*/ 132 h 202"/>
                <a:gd name="T16" fmla="*/ 257 w 525"/>
                <a:gd name="T17" fmla="*/ 80 h 202"/>
                <a:gd name="T18" fmla="*/ 127 w 525"/>
                <a:gd name="T19" fmla="*/ 37 h 202"/>
                <a:gd name="T20" fmla="*/ 0 w 525"/>
                <a:gd name="T2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5" h="202">
                  <a:moveTo>
                    <a:pt x="0" y="0"/>
                  </a:moveTo>
                  <a:lnTo>
                    <a:pt x="16" y="16"/>
                  </a:lnTo>
                  <a:lnTo>
                    <a:pt x="176" y="66"/>
                  </a:lnTo>
                  <a:lnTo>
                    <a:pt x="334" y="122"/>
                  </a:lnTo>
                  <a:lnTo>
                    <a:pt x="431" y="162"/>
                  </a:lnTo>
                  <a:lnTo>
                    <a:pt x="525" y="202"/>
                  </a:lnTo>
                  <a:lnTo>
                    <a:pt x="520" y="186"/>
                  </a:lnTo>
                  <a:lnTo>
                    <a:pt x="388" y="132"/>
                  </a:lnTo>
                  <a:lnTo>
                    <a:pt x="257" y="80"/>
                  </a:lnTo>
                  <a:lnTo>
                    <a:pt x="127" y="37"/>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904"/>
            <p:cNvSpPr>
              <a:spLocks noEditPoints="1"/>
            </p:cNvSpPr>
            <p:nvPr/>
          </p:nvSpPr>
          <p:spPr bwMode="auto">
            <a:xfrm>
              <a:off x="4830763" y="3114676"/>
              <a:ext cx="55563" cy="23813"/>
            </a:xfrm>
            <a:custGeom>
              <a:avLst/>
              <a:gdLst>
                <a:gd name="T0" fmla="*/ 522 w 552"/>
                <a:gd name="T1" fmla="*/ 190 h 231"/>
                <a:gd name="T2" fmla="*/ 542 w 552"/>
                <a:gd name="T3" fmla="*/ 228 h 231"/>
                <a:gd name="T4" fmla="*/ 552 w 552"/>
                <a:gd name="T5" fmla="*/ 231 h 231"/>
                <a:gd name="T6" fmla="*/ 536 w 552"/>
                <a:gd name="T7" fmla="*/ 195 h 231"/>
                <a:gd name="T8" fmla="*/ 522 w 552"/>
                <a:gd name="T9" fmla="*/ 190 h 231"/>
                <a:gd name="T10" fmla="*/ 0 w 552"/>
                <a:gd name="T11" fmla="*/ 0 h 231"/>
                <a:gd name="T12" fmla="*/ 56 w 552"/>
                <a:gd name="T13" fmla="*/ 68 h 231"/>
                <a:gd name="T14" fmla="*/ 70 w 552"/>
                <a:gd name="T15" fmla="*/ 74 h 231"/>
                <a:gd name="T16" fmla="*/ 13 w 552"/>
                <a:gd name="T17" fmla="*/ 4 h 231"/>
                <a:gd name="T18" fmla="*/ 0 w 552"/>
                <a:gd name="T1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2" h="231">
                  <a:moveTo>
                    <a:pt x="522" y="190"/>
                  </a:moveTo>
                  <a:lnTo>
                    <a:pt x="542" y="228"/>
                  </a:lnTo>
                  <a:lnTo>
                    <a:pt x="552" y="231"/>
                  </a:lnTo>
                  <a:lnTo>
                    <a:pt x="536" y="195"/>
                  </a:lnTo>
                  <a:lnTo>
                    <a:pt x="522" y="190"/>
                  </a:lnTo>
                  <a:close/>
                  <a:moveTo>
                    <a:pt x="0" y="0"/>
                  </a:moveTo>
                  <a:lnTo>
                    <a:pt x="56" y="68"/>
                  </a:lnTo>
                  <a:lnTo>
                    <a:pt x="70" y="74"/>
                  </a:lnTo>
                  <a:lnTo>
                    <a:pt x="13" y="4"/>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905"/>
            <p:cNvSpPr>
              <a:spLocks/>
            </p:cNvSpPr>
            <p:nvPr/>
          </p:nvSpPr>
          <p:spPr bwMode="auto">
            <a:xfrm>
              <a:off x="4829175" y="3113088"/>
              <a:ext cx="55563" cy="22225"/>
            </a:xfrm>
            <a:custGeom>
              <a:avLst/>
              <a:gdLst>
                <a:gd name="T0" fmla="*/ 0 w 555"/>
                <a:gd name="T1" fmla="*/ 0 h 219"/>
                <a:gd name="T2" fmla="*/ 0 w 555"/>
                <a:gd name="T3" fmla="*/ 5 h 219"/>
                <a:gd name="T4" fmla="*/ 19 w 555"/>
                <a:gd name="T5" fmla="*/ 24 h 219"/>
                <a:gd name="T6" fmla="*/ 32 w 555"/>
                <a:gd name="T7" fmla="*/ 28 h 219"/>
                <a:gd name="T8" fmla="*/ 16 w 555"/>
                <a:gd name="T9" fmla="*/ 12 h 219"/>
                <a:gd name="T10" fmla="*/ 143 w 555"/>
                <a:gd name="T11" fmla="*/ 49 h 219"/>
                <a:gd name="T12" fmla="*/ 273 w 555"/>
                <a:gd name="T13" fmla="*/ 92 h 219"/>
                <a:gd name="T14" fmla="*/ 404 w 555"/>
                <a:gd name="T15" fmla="*/ 144 h 219"/>
                <a:gd name="T16" fmla="*/ 536 w 555"/>
                <a:gd name="T17" fmla="*/ 198 h 219"/>
                <a:gd name="T18" fmla="*/ 541 w 555"/>
                <a:gd name="T19" fmla="*/ 214 h 219"/>
                <a:gd name="T20" fmla="*/ 555 w 555"/>
                <a:gd name="T21" fmla="*/ 219 h 219"/>
                <a:gd name="T22" fmla="*/ 541 w 555"/>
                <a:gd name="T23" fmla="*/ 198 h 219"/>
                <a:gd name="T24" fmla="*/ 404 w 555"/>
                <a:gd name="T25" fmla="*/ 139 h 219"/>
                <a:gd name="T26" fmla="*/ 268 w 555"/>
                <a:gd name="T27" fmla="*/ 87 h 219"/>
                <a:gd name="T28" fmla="*/ 132 w 555"/>
                <a:gd name="T29" fmla="*/ 41 h 219"/>
                <a:gd name="T30" fmla="*/ 0 w 555"/>
                <a:gd name="T3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5" h="219">
                  <a:moveTo>
                    <a:pt x="0" y="0"/>
                  </a:moveTo>
                  <a:lnTo>
                    <a:pt x="0" y="5"/>
                  </a:lnTo>
                  <a:lnTo>
                    <a:pt x="19" y="24"/>
                  </a:lnTo>
                  <a:lnTo>
                    <a:pt x="32" y="28"/>
                  </a:lnTo>
                  <a:lnTo>
                    <a:pt x="16" y="12"/>
                  </a:lnTo>
                  <a:lnTo>
                    <a:pt x="143" y="49"/>
                  </a:lnTo>
                  <a:lnTo>
                    <a:pt x="273" y="92"/>
                  </a:lnTo>
                  <a:lnTo>
                    <a:pt x="404" y="144"/>
                  </a:lnTo>
                  <a:lnTo>
                    <a:pt x="536" y="198"/>
                  </a:lnTo>
                  <a:lnTo>
                    <a:pt x="541" y="214"/>
                  </a:lnTo>
                  <a:lnTo>
                    <a:pt x="555" y="219"/>
                  </a:lnTo>
                  <a:lnTo>
                    <a:pt x="541" y="198"/>
                  </a:lnTo>
                  <a:lnTo>
                    <a:pt x="404" y="139"/>
                  </a:lnTo>
                  <a:lnTo>
                    <a:pt x="268" y="87"/>
                  </a:lnTo>
                  <a:lnTo>
                    <a:pt x="132" y="41"/>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Freeform 906"/>
            <p:cNvSpPr>
              <a:spLocks/>
            </p:cNvSpPr>
            <p:nvPr/>
          </p:nvSpPr>
          <p:spPr bwMode="auto">
            <a:xfrm>
              <a:off x="4521200" y="3117851"/>
              <a:ext cx="82550" cy="55563"/>
            </a:xfrm>
            <a:custGeom>
              <a:avLst/>
              <a:gdLst>
                <a:gd name="T0" fmla="*/ 528 w 845"/>
                <a:gd name="T1" fmla="*/ 0 h 561"/>
                <a:gd name="T2" fmla="*/ 404 w 845"/>
                <a:gd name="T3" fmla="*/ 8 h 561"/>
                <a:gd name="T4" fmla="*/ 282 w 845"/>
                <a:gd name="T5" fmla="*/ 14 h 561"/>
                <a:gd name="T6" fmla="*/ 157 w 845"/>
                <a:gd name="T7" fmla="*/ 17 h 561"/>
                <a:gd name="T8" fmla="*/ 32 w 845"/>
                <a:gd name="T9" fmla="*/ 19 h 561"/>
                <a:gd name="T10" fmla="*/ 0 w 845"/>
                <a:gd name="T11" fmla="*/ 19 h 561"/>
                <a:gd name="T12" fmla="*/ 78 w 845"/>
                <a:gd name="T13" fmla="*/ 85 h 561"/>
                <a:gd name="T14" fmla="*/ 151 w 845"/>
                <a:gd name="T15" fmla="*/ 149 h 561"/>
                <a:gd name="T16" fmla="*/ 221 w 845"/>
                <a:gd name="T17" fmla="*/ 217 h 561"/>
                <a:gd name="T18" fmla="*/ 287 w 845"/>
                <a:gd name="T19" fmla="*/ 285 h 561"/>
                <a:gd name="T20" fmla="*/ 348 w 845"/>
                <a:gd name="T21" fmla="*/ 352 h 561"/>
                <a:gd name="T22" fmla="*/ 406 w 845"/>
                <a:gd name="T23" fmla="*/ 422 h 561"/>
                <a:gd name="T24" fmla="*/ 460 w 845"/>
                <a:gd name="T25" fmla="*/ 490 h 561"/>
                <a:gd name="T26" fmla="*/ 509 w 845"/>
                <a:gd name="T27" fmla="*/ 561 h 561"/>
                <a:gd name="T28" fmla="*/ 593 w 845"/>
                <a:gd name="T29" fmla="*/ 528 h 561"/>
                <a:gd name="T30" fmla="*/ 677 w 845"/>
                <a:gd name="T31" fmla="*/ 495 h 561"/>
                <a:gd name="T32" fmla="*/ 845 w 845"/>
                <a:gd name="T33" fmla="*/ 422 h 561"/>
                <a:gd name="T34" fmla="*/ 801 w 845"/>
                <a:gd name="T35" fmla="*/ 355 h 561"/>
                <a:gd name="T36" fmla="*/ 761 w 845"/>
                <a:gd name="T37" fmla="*/ 290 h 561"/>
                <a:gd name="T38" fmla="*/ 717 w 845"/>
                <a:gd name="T39" fmla="*/ 231 h 561"/>
                <a:gd name="T40" fmla="*/ 677 w 845"/>
                <a:gd name="T41" fmla="*/ 177 h 561"/>
                <a:gd name="T42" fmla="*/ 636 w 845"/>
                <a:gd name="T43" fmla="*/ 125 h 561"/>
                <a:gd name="T44" fmla="*/ 599 w 845"/>
                <a:gd name="T45" fmla="*/ 78 h 561"/>
                <a:gd name="T46" fmla="*/ 528 w 845"/>
                <a:gd name="T4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5" h="561">
                  <a:moveTo>
                    <a:pt x="528" y="0"/>
                  </a:moveTo>
                  <a:lnTo>
                    <a:pt x="404" y="8"/>
                  </a:lnTo>
                  <a:lnTo>
                    <a:pt x="282" y="14"/>
                  </a:lnTo>
                  <a:lnTo>
                    <a:pt x="157" y="17"/>
                  </a:lnTo>
                  <a:lnTo>
                    <a:pt x="32" y="19"/>
                  </a:lnTo>
                  <a:lnTo>
                    <a:pt x="0" y="19"/>
                  </a:lnTo>
                  <a:lnTo>
                    <a:pt x="78" y="85"/>
                  </a:lnTo>
                  <a:lnTo>
                    <a:pt x="151" y="149"/>
                  </a:lnTo>
                  <a:lnTo>
                    <a:pt x="221" y="217"/>
                  </a:lnTo>
                  <a:lnTo>
                    <a:pt x="287" y="285"/>
                  </a:lnTo>
                  <a:lnTo>
                    <a:pt x="348" y="352"/>
                  </a:lnTo>
                  <a:lnTo>
                    <a:pt x="406" y="422"/>
                  </a:lnTo>
                  <a:lnTo>
                    <a:pt x="460" y="490"/>
                  </a:lnTo>
                  <a:lnTo>
                    <a:pt x="509" y="561"/>
                  </a:lnTo>
                  <a:lnTo>
                    <a:pt x="593" y="528"/>
                  </a:lnTo>
                  <a:lnTo>
                    <a:pt x="677" y="495"/>
                  </a:lnTo>
                  <a:lnTo>
                    <a:pt x="845" y="422"/>
                  </a:lnTo>
                  <a:lnTo>
                    <a:pt x="801" y="355"/>
                  </a:lnTo>
                  <a:lnTo>
                    <a:pt x="761" y="290"/>
                  </a:lnTo>
                  <a:lnTo>
                    <a:pt x="717" y="231"/>
                  </a:lnTo>
                  <a:lnTo>
                    <a:pt x="677" y="177"/>
                  </a:lnTo>
                  <a:lnTo>
                    <a:pt x="636" y="125"/>
                  </a:lnTo>
                  <a:lnTo>
                    <a:pt x="599" y="78"/>
                  </a:lnTo>
                  <a:lnTo>
                    <a:pt x="528"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0" name="Freeform 907"/>
            <p:cNvSpPr>
              <a:spLocks/>
            </p:cNvSpPr>
            <p:nvPr/>
          </p:nvSpPr>
          <p:spPr bwMode="auto">
            <a:xfrm>
              <a:off x="4519613" y="3116263"/>
              <a:ext cx="53975" cy="3175"/>
            </a:xfrm>
            <a:custGeom>
              <a:avLst/>
              <a:gdLst>
                <a:gd name="T0" fmla="*/ 534 w 542"/>
                <a:gd name="T1" fmla="*/ 0 h 30"/>
                <a:gd name="T2" fmla="*/ 418 w 542"/>
                <a:gd name="T3" fmla="*/ 9 h 30"/>
                <a:gd name="T4" fmla="*/ 301 w 542"/>
                <a:gd name="T5" fmla="*/ 14 h 30"/>
                <a:gd name="T6" fmla="*/ 184 w 542"/>
                <a:gd name="T7" fmla="*/ 16 h 30"/>
                <a:gd name="T8" fmla="*/ 70 w 542"/>
                <a:gd name="T9" fmla="*/ 19 h 30"/>
                <a:gd name="T10" fmla="*/ 0 w 542"/>
                <a:gd name="T11" fmla="*/ 19 h 30"/>
                <a:gd name="T12" fmla="*/ 14 w 542"/>
                <a:gd name="T13" fmla="*/ 30 h 30"/>
                <a:gd name="T14" fmla="*/ 46 w 542"/>
                <a:gd name="T15" fmla="*/ 30 h 30"/>
                <a:gd name="T16" fmla="*/ 171 w 542"/>
                <a:gd name="T17" fmla="*/ 28 h 30"/>
                <a:gd name="T18" fmla="*/ 296 w 542"/>
                <a:gd name="T19" fmla="*/ 25 h 30"/>
                <a:gd name="T20" fmla="*/ 418 w 542"/>
                <a:gd name="T21" fmla="*/ 19 h 30"/>
                <a:gd name="T22" fmla="*/ 542 w 542"/>
                <a:gd name="T23" fmla="*/ 11 h 30"/>
                <a:gd name="T24" fmla="*/ 534 w 542"/>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2" h="30">
                  <a:moveTo>
                    <a:pt x="534" y="0"/>
                  </a:moveTo>
                  <a:lnTo>
                    <a:pt x="418" y="9"/>
                  </a:lnTo>
                  <a:lnTo>
                    <a:pt x="301" y="14"/>
                  </a:lnTo>
                  <a:lnTo>
                    <a:pt x="184" y="16"/>
                  </a:lnTo>
                  <a:lnTo>
                    <a:pt x="70" y="19"/>
                  </a:lnTo>
                  <a:lnTo>
                    <a:pt x="0" y="19"/>
                  </a:lnTo>
                  <a:lnTo>
                    <a:pt x="14" y="30"/>
                  </a:lnTo>
                  <a:lnTo>
                    <a:pt x="46" y="30"/>
                  </a:lnTo>
                  <a:lnTo>
                    <a:pt x="171" y="28"/>
                  </a:lnTo>
                  <a:lnTo>
                    <a:pt x="296" y="25"/>
                  </a:lnTo>
                  <a:lnTo>
                    <a:pt x="418" y="19"/>
                  </a:lnTo>
                  <a:lnTo>
                    <a:pt x="542" y="11"/>
                  </a:lnTo>
                  <a:lnTo>
                    <a:pt x="534"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Freeform 908"/>
            <p:cNvSpPr>
              <a:spLocks noEditPoints="1"/>
            </p:cNvSpPr>
            <p:nvPr/>
          </p:nvSpPr>
          <p:spPr bwMode="auto">
            <a:xfrm>
              <a:off x="4519613" y="3117851"/>
              <a:ext cx="85725" cy="55563"/>
            </a:xfrm>
            <a:custGeom>
              <a:avLst/>
              <a:gdLst>
                <a:gd name="T0" fmla="*/ 0 w 864"/>
                <a:gd name="T1" fmla="*/ 21 h 565"/>
                <a:gd name="T2" fmla="*/ 78 w 864"/>
                <a:gd name="T3" fmla="*/ 87 h 565"/>
                <a:gd name="T4" fmla="*/ 155 w 864"/>
                <a:gd name="T5" fmla="*/ 151 h 565"/>
                <a:gd name="T6" fmla="*/ 225 w 864"/>
                <a:gd name="T7" fmla="*/ 219 h 565"/>
                <a:gd name="T8" fmla="*/ 289 w 864"/>
                <a:gd name="T9" fmla="*/ 287 h 565"/>
                <a:gd name="T10" fmla="*/ 352 w 864"/>
                <a:gd name="T11" fmla="*/ 357 h 565"/>
                <a:gd name="T12" fmla="*/ 412 w 864"/>
                <a:gd name="T13" fmla="*/ 424 h 565"/>
                <a:gd name="T14" fmla="*/ 466 w 864"/>
                <a:gd name="T15" fmla="*/ 495 h 565"/>
                <a:gd name="T16" fmla="*/ 515 w 864"/>
                <a:gd name="T17" fmla="*/ 565 h 565"/>
                <a:gd name="T18" fmla="*/ 523 w 864"/>
                <a:gd name="T19" fmla="*/ 563 h 565"/>
                <a:gd name="T20" fmla="*/ 474 w 864"/>
                <a:gd name="T21" fmla="*/ 492 h 565"/>
                <a:gd name="T22" fmla="*/ 420 w 864"/>
                <a:gd name="T23" fmla="*/ 424 h 565"/>
                <a:gd name="T24" fmla="*/ 362 w 864"/>
                <a:gd name="T25" fmla="*/ 354 h 565"/>
                <a:gd name="T26" fmla="*/ 301 w 864"/>
                <a:gd name="T27" fmla="*/ 287 h 565"/>
                <a:gd name="T28" fmla="*/ 235 w 864"/>
                <a:gd name="T29" fmla="*/ 219 h 565"/>
                <a:gd name="T30" fmla="*/ 165 w 864"/>
                <a:gd name="T31" fmla="*/ 151 h 565"/>
                <a:gd name="T32" fmla="*/ 92 w 864"/>
                <a:gd name="T33" fmla="*/ 87 h 565"/>
                <a:gd name="T34" fmla="*/ 14 w 864"/>
                <a:gd name="T35" fmla="*/ 21 h 565"/>
                <a:gd name="T36" fmla="*/ 0 w 864"/>
                <a:gd name="T37" fmla="*/ 21 h 565"/>
                <a:gd name="T38" fmla="*/ 552 w 864"/>
                <a:gd name="T39" fmla="*/ 0 h 565"/>
                <a:gd name="T40" fmla="*/ 542 w 864"/>
                <a:gd name="T41" fmla="*/ 2 h 565"/>
                <a:gd name="T42" fmla="*/ 613 w 864"/>
                <a:gd name="T43" fmla="*/ 80 h 565"/>
                <a:gd name="T44" fmla="*/ 650 w 864"/>
                <a:gd name="T45" fmla="*/ 127 h 565"/>
                <a:gd name="T46" fmla="*/ 691 w 864"/>
                <a:gd name="T47" fmla="*/ 179 h 565"/>
                <a:gd name="T48" fmla="*/ 731 w 864"/>
                <a:gd name="T49" fmla="*/ 233 h 565"/>
                <a:gd name="T50" fmla="*/ 775 w 864"/>
                <a:gd name="T51" fmla="*/ 292 h 565"/>
                <a:gd name="T52" fmla="*/ 815 w 864"/>
                <a:gd name="T53" fmla="*/ 357 h 565"/>
                <a:gd name="T54" fmla="*/ 859 w 864"/>
                <a:gd name="T55" fmla="*/ 424 h 565"/>
                <a:gd name="T56" fmla="*/ 864 w 864"/>
                <a:gd name="T57" fmla="*/ 422 h 565"/>
                <a:gd name="T58" fmla="*/ 824 w 864"/>
                <a:gd name="T59" fmla="*/ 354 h 565"/>
                <a:gd name="T60" fmla="*/ 783 w 864"/>
                <a:gd name="T61" fmla="*/ 292 h 565"/>
                <a:gd name="T62" fmla="*/ 742 w 864"/>
                <a:gd name="T63" fmla="*/ 233 h 565"/>
                <a:gd name="T64" fmla="*/ 702 w 864"/>
                <a:gd name="T65" fmla="*/ 175 h 565"/>
                <a:gd name="T66" fmla="*/ 661 w 864"/>
                <a:gd name="T67" fmla="*/ 127 h 565"/>
                <a:gd name="T68" fmla="*/ 623 w 864"/>
                <a:gd name="T69" fmla="*/ 80 h 565"/>
                <a:gd name="T70" fmla="*/ 552 w 864"/>
                <a:gd name="T71"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4" h="565">
                  <a:moveTo>
                    <a:pt x="0" y="21"/>
                  </a:moveTo>
                  <a:lnTo>
                    <a:pt x="78" y="87"/>
                  </a:lnTo>
                  <a:lnTo>
                    <a:pt x="155" y="151"/>
                  </a:lnTo>
                  <a:lnTo>
                    <a:pt x="225" y="219"/>
                  </a:lnTo>
                  <a:lnTo>
                    <a:pt x="289" y="287"/>
                  </a:lnTo>
                  <a:lnTo>
                    <a:pt x="352" y="357"/>
                  </a:lnTo>
                  <a:lnTo>
                    <a:pt x="412" y="424"/>
                  </a:lnTo>
                  <a:lnTo>
                    <a:pt x="466" y="495"/>
                  </a:lnTo>
                  <a:lnTo>
                    <a:pt x="515" y="565"/>
                  </a:lnTo>
                  <a:lnTo>
                    <a:pt x="523" y="563"/>
                  </a:lnTo>
                  <a:lnTo>
                    <a:pt x="474" y="492"/>
                  </a:lnTo>
                  <a:lnTo>
                    <a:pt x="420" y="424"/>
                  </a:lnTo>
                  <a:lnTo>
                    <a:pt x="362" y="354"/>
                  </a:lnTo>
                  <a:lnTo>
                    <a:pt x="301" y="287"/>
                  </a:lnTo>
                  <a:lnTo>
                    <a:pt x="235" y="219"/>
                  </a:lnTo>
                  <a:lnTo>
                    <a:pt x="165" y="151"/>
                  </a:lnTo>
                  <a:lnTo>
                    <a:pt x="92" y="87"/>
                  </a:lnTo>
                  <a:lnTo>
                    <a:pt x="14" y="21"/>
                  </a:lnTo>
                  <a:lnTo>
                    <a:pt x="0" y="21"/>
                  </a:lnTo>
                  <a:close/>
                  <a:moveTo>
                    <a:pt x="552" y="0"/>
                  </a:moveTo>
                  <a:lnTo>
                    <a:pt x="542" y="2"/>
                  </a:lnTo>
                  <a:lnTo>
                    <a:pt x="613" y="80"/>
                  </a:lnTo>
                  <a:lnTo>
                    <a:pt x="650" y="127"/>
                  </a:lnTo>
                  <a:lnTo>
                    <a:pt x="691" y="179"/>
                  </a:lnTo>
                  <a:lnTo>
                    <a:pt x="731" y="233"/>
                  </a:lnTo>
                  <a:lnTo>
                    <a:pt x="775" y="292"/>
                  </a:lnTo>
                  <a:lnTo>
                    <a:pt x="815" y="357"/>
                  </a:lnTo>
                  <a:lnTo>
                    <a:pt x="859" y="424"/>
                  </a:lnTo>
                  <a:lnTo>
                    <a:pt x="864" y="422"/>
                  </a:lnTo>
                  <a:lnTo>
                    <a:pt x="824" y="354"/>
                  </a:lnTo>
                  <a:lnTo>
                    <a:pt x="783" y="292"/>
                  </a:lnTo>
                  <a:lnTo>
                    <a:pt x="742" y="233"/>
                  </a:lnTo>
                  <a:lnTo>
                    <a:pt x="702" y="175"/>
                  </a:lnTo>
                  <a:lnTo>
                    <a:pt x="661" y="127"/>
                  </a:lnTo>
                  <a:lnTo>
                    <a:pt x="623" y="80"/>
                  </a:lnTo>
                  <a:lnTo>
                    <a:pt x="552"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909"/>
            <p:cNvSpPr>
              <a:spLocks/>
            </p:cNvSpPr>
            <p:nvPr/>
          </p:nvSpPr>
          <p:spPr bwMode="auto">
            <a:xfrm>
              <a:off x="4518025" y="3116263"/>
              <a:ext cx="55563" cy="3175"/>
            </a:xfrm>
            <a:custGeom>
              <a:avLst/>
              <a:gdLst>
                <a:gd name="T0" fmla="*/ 558 w 568"/>
                <a:gd name="T1" fmla="*/ 0 h 32"/>
                <a:gd name="T2" fmla="*/ 436 w 568"/>
                <a:gd name="T3" fmla="*/ 8 h 32"/>
                <a:gd name="T4" fmla="*/ 317 w 568"/>
                <a:gd name="T5" fmla="*/ 13 h 32"/>
                <a:gd name="T6" fmla="*/ 200 w 568"/>
                <a:gd name="T7" fmla="*/ 16 h 32"/>
                <a:gd name="T8" fmla="*/ 81 w 568"/>
                <a:gd name="T9" fmla="*/ 16 h 32"/>
                <a:gd name="T10" fmla="*/ 0 w 568"/>
                <a:gd name="T11" fmla="*/ 16 h 32"/>
                <a:gd name="T12" fmla="*/ 0 w 568"/>
                <a:gd name="T13" fmla="*/ 18 h 32"/>
                <a:gd name="T14" fmla="*/ 16 w 568"/>
                <a:gd name="T15" fmla="*/ 32 h 32"/>
                <a:gd name="T16" fmla="*/ 30 w 568"/>
                <a:gd name="T17" fmla="*/ 32 h 32"/>
                <a:gd name="T18" fmla="*/ 16 w 568"/>
                <a:gd name="T19" fmla="*/ 21 h 32"/>
                <a:gd name="T20" fmla="*/ 86 w 568"/>
                <a:gd name="T21" fmla="*/ 21 h 32"/>
                <a:gd name="T22" fmla="*/ 200 w 568"/>
                <a:gd name="T23" fmla="*/ 18 h 32"/>
                <a:gd name="T24" fmla="*/ 317 w 568"/>
                <a:gd name="T25" fmla="*/ 16 h 32"/>
                <a:gd name="T26" fmla="*/ 434 w 568"/>
                <a:gd name="T27" fmla="*/ 11 h 32"/>
                <a:gd name="T28" fmla="*/ 550 w 568"/>
                <a:gd name="T29" fmla="*/ 2 h 32"/>
                <a:gd name="T30" fmla="*/ 558 w 568"/>
                <a:gd name="T31" fmla="*/ 13 h 32"/>
                <a:gd name="T32" fmla="*/ 568 w 568"/>
                <a:gd name="T33" fmla="*/ 11 h 32"/>
                <a:gd name="T34" fmla="*/ 558 w 568"/>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8" h="32">
                  <a:moveTo>
                    <a:pt x="558" y="0"/>
                  </a:moveTo>
                  <a:lnTo>
                    <a:pt x="436" y="8"/>
                  </a:lnTo>
                  <a:lnTo>
                    <a:pt x="317" y="13"/>
                  </a:lnTo>
                  <a:lnTo>
                    <a:pt x="200" y="16"/>
                  </a:lnTo>
                  <a:lnTo>
                    <a:pt x="81" y="16"/>
                  </a:lnTo>
                  <a:lnTo>
                    <a:pt x="0" y="16"/>
                  </a:lnTo>
                  <a:lnTo>
                    <a:pt x="0" y="18"/>
                  </a:lnTo>
                  <a:lnTo>
                    <a:pt x="16" y="32"/>
                  </a:lnTo>
                  <a:lnTo>
                    <a:pt x="30" y="32"/>
                  </a:lnTo>
                  <a:lnTo>
                    <a:pt x="16" y="21"/>
                  </a:lnTo>
                  <a:lnTo>
                    <a:pt x="86" y="21"/>
                  </a:lnTo>
                  <a:lnTo>
                    <a:pt x="200" y="18"/>
                  </a:lnTo>
                  <a:lnTo>
                    <a:pt x="317" y="16"/>
                  </a:lnTo>
                  <a:lnTo>
                    <a:pt x="434" y="11"/>
                  </a:lnTo>
                  <a:lnTo>
                    <a:pt x="550" y="2"/>
                  </a:lnTo>
                  <a:lnTo>
                    <a:pt x="558" y="13"/>
                  </a:lnTo>
                  <a:lnTo>
                    <a:pt x="568" y="11"/>
                  </a:lnTo>
                  <a:lnTo>
                    <a:pt x="558"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910"/>
            <p:cNvSpPr>
              <a:spLocks/>
            </p:cNvSpPr>
            <p:nvPr/>
          </p:nvSpPr>
          <p:spPr bwMode="auto">
            <a:xfrm>
              <a:off x="4083050" y="3076576"/>
              <a:ext cx="44450" cy="34925"/>
            </a:xfrm>
            <a:custGeom>
              <a:avLst/>
              <a:gdLst>
                <a:gd name="T0" fmla="*/ 306 w 455"/>
                <a:gd name="T1" fmla="*/ 0 h 355"/>
                <a:gd name="T2" fmla="*/ 279 w 455"/>
                <a:gd name="T3" fmla="*/ 16 h 355"/>
                <a:gd name="T4" fmla="*/ 252 w 455"/>
                <a:gd name="T5" fmla="*/ 32 h 355"/>
                <a:gd name="T6" fmla="*/ 224 w 455"/>
                <a:gd name="T7" fmla="*/ 51 h 355"/>
                <a:gd name="T8" fmla="*/ 200 w 455"/>
                <a:gd name="T9" fmla="*/ 73 h 355"/>
                <a:gd name="T10" fmla="*/ 151 w 455"/>
                <a:gd name="T11" fmla="*/ 122 h 355"/>
                <a:gd name="T12" fmla="*/ 102 w 455"/>
                <a:gd name="T13" fmla="*/ 170 h 355"/>
                <a:gd name="T14" fmla="*/ 0 w 455"/>
                <a:gd name="T15" fmla="*/ 263 h 355"/>
                <a:gd name="T16" fmla="*/ 46 w 455"/>
                <a:gd name="T17" fmla="*/ 282 h 355"/>
                <a:gd name="T18" fmla="*/ 90 w 455"/>
                <a:gd name="T19" fmla="*/ 303 h 355"/>
                <a:gd name="T20" fmla="*/ 135 w 455"/>
                <a:gd name="T21" fmla="*/ 327 h 355"/>
                <a:gd name="T22" fmla="*/ 176 w 455"/>
                <a:gd name="T23" fmla="*/ 355 h 355"/>
                <a:gd name="T24" fmla="*/ 208 w 455"/>
                <a:gd name="T25" fmla="*/ 317 h 355"/>
                <a:gd name="T26" fmla="*/ 243 w 455"/>
                <a:gd name="T27" fmla="*/ 278 h 355"/>
                <a:gd name="T28" fmla="*/ 276 w 455"/>
                <a:gd name="T29" fmla="*/ 246 h 355"/>
                <a:gd name="T30" fmla="*/ 311 w 455"/>
                <a:gd name="T31" fmla="*/ 214 h 355"/>
                <a:gd name="T32" fmla="*/ 346 w 455"/>
                <a:gd name="T33" fmla="*/ 186 h 355"/>
                <a:gd name="T34" fmla="*/ 382 w 455"/>
                <a:gd name="T35" fmla="*/ 160 h 355"/>
                <a:gd name="T36" fmla="*/ 417 w 455"/>
                <a:gd name="T37" fmla="*/ 136 h 355"/>
                <a:gd name="T38" fmla="*/ 455 w 455"/>
                <a:gd name="T39" fmla="*/ 111 h 355"/>
                <a:gd name="T40" fmla="*/ 417 w 455"/>
                <a:gd name="T41" fmla="*/ 78 h 355"/>
                <a:gd name="T42" fmla="*/ 379 w 455"/>
                <a:gd name="T43" fmla="*/ 49 h 355"/>
                <a:gd name="T44" fmla="*/ 306 w 455"/>
                <a:gd name="T45"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5" h="355">
                  <a:moveTo>
                    <a:pt x="306" y="0"/>
                  </a:moveTo>
                  <a:lnTo>
                    <a:pt x="279" y="16"/>
                  </a:lnTo>
                  <a:lnTo>
                    <a:pt x="252" y="32"/>
                  </a:lnTo>
                  <a:lnTo>
                    <a:pt x="224" y="51"/>
                  </a:lnTo>
                  <a:lnTo>
                    <a:pt x="200" y="73"/>
                  </a:lnTo>
                  <a:lnTo>
                    <a:pt x="151" y="122"/>
                  </a:lnTo>
                  <a:lnTo>
                    <a:pt x="102" y="170"/>
                  </a:lnTo>
                  <a:lnTo>
                    <a:pt x="0" y="263"/>
                  </a:lnTo>
                  <a:lnTo>
                    <a:pt x="46" y="282"/>
                  </a:lnTo>
                  <a:lnTo>
                    <a:pt x="90" y="303"/>
                  </a:lnTo>
                  <a:lnTo>
                    <a:pt x="135" y="327"/>
                  </a:lnTo>
                  <a:lnTo>
                    <a:pt x="176" y="355"/>
                  </a:lnTo>
                  <a:lnTo>
                    <a:pt x="208" y="317"/>
                  </a:lnTo>
                  <a:lnTo>
                    <a:pt x="243" y="278"/>
                  </a:lnTo>
                  <a:lnTo>
                    <a:pt x="276" y="246"/>
                  </a:lnTo>
                  <a:lnTo>
                    <a:pt x="311" y="214"/>
                  </a:lnTo>
                  <a:lnTo>
                    <a:pt x="346" y="186"/>
                  </a:lnTo>
                  <a:lnTo>
                    <a:pt x="382" y="160"/>
                  </a:lnTo>
                  <a:lnTo>
                    <a:pt x="417" y="136"/>
                  </a:lnTo>
                  <a:lnTo>
                    <a:pt x="455" y="111"/>
                  </a:lnTo>
                  <a:lnTo>
                    <a:pt x="417" y="78"/>
                  </a:lnTo>
                  <a:lnTo>
                    <a:pt x="379" y="49"/>
                  </a:lnTo>
                  <a:lnTo>
                    <a:pt x="306"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911"/>
            <p:cNvSpPr>
              <a:spLocks/>
            </p:cNvSpPr>
            <p:nvPr/>
          </p:nvSpPr>
          <p:spPr bwMode="auto">
            <a:xfrm>
              <a:off x="4102100" y="3076576"/>
              <a:ext cx="11113" cy="7938"/>
            </a:xfrm>
            <a:custGeom>
              <a:avLst/>
              <a:gdLst>
                <a:gd name="T0" fmla="*/ 104 w 106"/>
                <a:gd name="T1" fmla="*/ 0 h 76"/>
                <a:gd name="T2" fmla="*/ 73 w 106"/>
                <a:gd name="T3" fmla="*/ 19 h 76"/>
                <a:gd name="T4" fmla="*/ 47 w 106"/>
                <a:gd name="T5" fmla="*/ 35 h 76"/>
                <a:gd name="T6" fmla="*/ 17 w 106"/>
                <a:gd name="T7" fmla="*/ 59 h 76"/>
                <a:gd name="T8" fmla="*/ 12 w 106"/>
                <a:gd name="T9" fmla="*/ 65 h 76"/>
                <a:gd name="T10" fmla="*/ 0 w 106"/>
                <a:gd name="T11" fmla="*/ 76 h 76"/>
                <a:gd name="T12" fmla="*/ 24 w 106"/>
                <a:gd name="T13" fmla="*/ 54 h 76"/>
                <a:gd name="T14" fmla="*/ 52 w 106"/>
                <a:gd name="T15" fmla="*/ 35 h 76"/>
                <a:gd name="T16" fmla="*/ 79 w 106"/>
                <a:gd name="T17" fmla="*/ 19 h 76"/>
                <a:gd name="T18" fmla="*/ 106 w 106"/>
                <a:gd name="T19" fmla="*/ 3 h 76"/>
                <a:gd name="T20" fmla="*/ 104 w 106"/>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76">
                  <a:moveTo>
                    <a:pt x="104" y="0"/>
                  </a:moveTo>
                  <a:lnTo>
                    <a:pt x="73" y="19"/>
                  </a:lnTo>
                  <a:lnTo>
                    <a:pt x="47" y="35"/>
                  </a:lnTo>
                  <a:lnTo>
                    <a:pt x="17" y="59"/>
                  </a:lnTo>
                  <a:lnTo>
                    <a:pt x="12" y="65"/>
                  </a:lnTo>
                  <a:lnTo>
                    <a:pt x="0" y="76"/>
                  </a:lnTo>
                  <a:lnTo>
                    <a:pt x="24" y="54"/>
                  </a:lnTo>
                  <a:lnTo>
                    <a:pt x="52" y="35"/>
                  </a:lnTo>
                  <a:lnTo>
                    <a:pt x="79" y="19"/>
                  </a:lnTo>
                  <a:lnTo>
                    <a:pt x="106" y="3"/>
                  </a:lnTo>
                  <a:lnTo>
                    <a:pt x="104"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912"/>
            <p:cNvSpPr>
              <a:spLocks noEditPoints="1"/>
            </p:cNvSpPr>
            <p:nvPr/>
          </p:nvSpPr>
          <p:spPr bwMode="auto">
            <a:xfrm>
              <a:off x="4081463" y="3076576"/>
              <a:ext cx="46038" cy="36513"/>
            </a:xfrm>
            <a:custGeom>
              <a:avLst/>
              <a:gdLst>
                <a:gd name="T0" fmla="*/ 211 w 474"/>
                <a:gd name="T1" fmla="*/ 78 h 365"/>
                <a:gd name="T2" fmla="*/ 157 w 474"/>
                <a:gd name="T3" fmla="*/ 127 h 365"/>
                <a:gd name="T4" fmla="*/ 78 w 474"/>
                <a:gd name="T5" fmla="*/ 200 h 365"/>
                <a:gd name="T6" fmla="*/ 0 w 474"/>
                <a:gd name="T7" fmla="*/ 273 h 365"/>
                <a:gd name="T8" fmla="*/ 49 w 474"/>
                <a:gd name="T9" fmla="*/ 292 h 365"/>
                <a:gd name="T10" fmla="*/ 94 w 474"/>
                <a:gd name="T11" fmla="*/ 313 h 365"/>
                <a:gd name="T12" fmla="*/ 138 w 474"/>
                <a:gd name="T13" fmla="*/ 337 h 365"/>
                <a:gd name="T14" fmla="*/ 184 w 474"/>
                <a:gd name="T15" fmla="*/ 365 h 365"/>
                <a:gd name="T16" fmla="*/ 187 w 474"/>
                <a:gd name="T17" fmla="*/ 360 h 365"/>
                <a:gd name="T18" fmla="*/ 146 w 474"/>
                <a:gd name="T19" fmla="*/ 332 h 365"/>
                <a:gd name="T20" fmla="*/ 101 w 474"/>
                <a:gd name="T21" fmla="*/ 308 h 365"/>
                <a:gd name="T22" fmla="*/ 57 w 474"/>
                <a:gd name="T23" fmla="*/ 287 h 365"/>
                <a:gd name="T24" fmla="*/ 11 w 474"/>
                <a:gd name="T25" fmla="*/ 268 h 365"/>
                <a:gd name="T26" fmla="*/ 113 w 474"/>
                <a:gd name="T27" fmla="*/ 175 h 365"/>
                <a:gd name="T28" fmla="*/ 162 w 474"/>
                <a:gd name="T29" fmla="*/ 127 h 365"/>
                <a:gd name="T30" fmla="*/ 211 w 474"/>
                <a:gd name="T31" fmla="*/ 78 h 365"/>
                <a:gd name="T32" fmla="*/ 325 w 474"/>
                <a:gd name="T33" fmla="*/ 0 h 365"/>
                <a:gd name="T34" fmla="*/ 317 w 474"/>
                <a:gd name="T35" fmla="*/ 5 h 365"/>
                <a:gd name="T36" fmla="*/ 390 w 474"/>
                <a:gd name="T37" fmla="*/ 54 h 365"/>
                <a:gd name="T38" fmla="*/ 428 w 474"/>
                <a:gd name="T39" fmla="*/ 83 h 365"/>
                <a:gd name="T40" fmla="*/ 466 w 474"/>
                <a:gd name="T41" fmla="*/ 116 h 365"/>
                <a:gd name="T42" fmla="*/ 474 w 474"/>
                <a:gd name="T43" fmla="*/ 113 h 365"/>
                <a:gd name="T44" fmla="*/ 437 w 474"/>
                <a:gd name="T45" fmla="*/ 80 h 365"/>
                <a:gd name="T46" fmla="*/ 399 w 474"/>
                <a:gd name="T47" fmla="*/ 50 h 365"/>
                <a:gd name="T48" fmla="*/ 325 w 474"/>
                <a:gd name="T4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4" h="365">
                  <a:moveTo>
                    <a:pt x="211" y="78"/>
                  </a:moveTo>
                  <a:lnTo>
                    <a:pt x="157" y="127"/>
                  </a:lnTo>
                  <a:lnTo>
                    <a:pt x="78" y="200"/>
                  </a:lnTo>
                  <a:lnTo>
                    <a:pt x="0" y="273"/>
                  </a:lnTo>
                  <a:lnTo>
                    <a:pt x="49" y="292"/>
                  </a:lnTo>
                  <a:lnTo>
                    <a:pt x="94" y="313"/>
                  </a:lnTo>
                  <a:lnTo>
                    <a:pt x="138" y="337"/>
                  </a:lnTo>
                  <a:lnTo>
                    <a:pt x="184" y="365"/>
                  </a:lnTo>
                  <a:lnTo>
                    <a:pt x="187" y="360"/>
                  </a:lnTo>
                  <a:lnTo>
                    <a:pt x="146" y="332"/>
                  </a:lnTo>
                  <a:lnTo>
                    <a:pt x="101" y="308"/>
                  </a:lnTo>
                  <a:lnTo>
                    <a:pt x="57" y="287"/>
                  </a:lnTo>
                  <a:lnTo>
                    <a:pt x="11" y="268"/>
                  </a:lnTo>
                  <a:lnTo>
                    <a:pt x="113" y="175"/>
                  </a:lnTo>
                  <a:lnTo>
                    <a:pt x="162" y="127"/>
                  </a:lnTo>
                  <a:lnTo>
                    <a:pt x="211" y="78"/>
                  </a:lnTo>
                  <a:close/>
                  <a:moveTo>
                    <a:pt x="325" y="0"/>
                  </a:moveTo>
                  <a:lnTo>
                    <a:pt x="317" y="5"/>
                  </a:lnTo>
                  <a:lnTo>
                    <a:pt x="390" y="54"/>
                  </a:lnTo>
                  <a:lnTo>
                    <a:pt x="428" y="83"/>
                  </a:lnTo>
                  <a:lnTo>
                    <a:pt x="466" y="116"/>
                  </a:lnTo>
                  <a:lnTo>
                    <a:pt x="474" y="113"/>
                  </a:lnTo>
                  <a:lnTo>
                    <a:pt x="437" y="80"/>
                  </a:lnTo>
                  <a:lnTo>
                    <a:pt x="399" y="50"/>
                  </a:lnTo>
                  <a:lnTo>
                    <a:pt x="325"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Freeform 913"/>
            <p:cNvSpPr>
              <a:spLocks/>
            </p:cNvSpPr>
            <p:nvPr/>
          </p:nvSpPr>
          <p:spPr bwMode="auto">
            <a:xfrm>
              <a:off x="4097338" y="3076576"/>
              <a:ext cx="15875" cy="12700"/>
            </a:xfrm>
            <a:custGeom>
              <a:avLst/>
              <a:gdLst>
                <a:gd name="T0" fmla="*/ 163 w 168"/>
                <a:gd name="T1" fmla="*/ 0 h 131"/>
                <a:gd name="T2" fmla="*/ 120 w 168"/>
                <a:gd name="T3" fmla="*/ 25 h 131"/>
                <a:gd name="T4" fmla="*/ 87 w 168"/>
                <a:gd name="T5" fmla="*/ 47 h 131"/>
                <a:gd name="T6" fmla="*/ 62 w 168"/>
                <a:gd name="T7" fmla="*/ 65 h 131"/>
                <a:gd name="T8" fmla="*/ 0 w 168"/>
                <a:gd name="T9" fmla="*/ 131 h 131"/>
                <a:gd name="T10" fmla="*/ 54 w 168"/>
                <a:gd name="T11" fmla="*/ 82 h 131"/>
                <a:gd name="T12" fmla="*/ 66 w 168"/>
                <a:gd name="T13" fmla="*/ 71 h 131"/>
                <a:gd name="T14" fmla="*/ 71 w 168"/>
                <a:gd name="T15" fmla="*/ 65 h 131"/>
                <a:gd name="T16" fmla="*/ 101 w 168"/>
                <a:gd name="T17" fmla="*/ 41 h 131"/>
                <a:gd name="T18" fmla="*/ 127 w 168"/>
                <a:gd name="T19" fmla="*/ 25 h 131"/>
                <a:gd name="T20" fmla="*/ 158 w 168"/>
                <a:gd name="T21" fmla="*/ 6 h 131"/>
                <a:gd name="T22" fmla="*/ 160 w 168"/>
                <a:gd name="T23" fmla="*/ 9 h 131"/>
                <a:gd name="T24" fmla="*/ 168 w 168"/>
                <a:gd name="T25" fmla="*/ 4 h 131"/>
                <a:gd name="T26" fmla="*/ 163 w 168"/>
                <a:gd name="T2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131">
                  <a:moveTo>
                    <a:pt x="163" y="0"/>
                  </a:moveTo>
                  <a:lnTo>
                    <a:pt x="120" y="25"/>
                  </a:lnTo>
                  <a:lnTo>
                    <a:pt x="87" y="47"/>
                  </a:lnTo>
                  <a:lnTo>
                    <a:pt x="62" y="65"/>
                  </a:lnTo>
                  <a:lnTo>
                    <a:pt x="0" y="131"/>
                  </a:lnTo>
                  <a:lnTo>
                    <a:pt x="54" y="82"/>
                  </a:lnTo>
                  <a:lnTo>
                    <a:pt x="66" y="71"/>
                  </a:lnTo>
                  <a:lnTo>
                    <a:pt x="71" y="65"/>
                  </a:lnTo>
                  <a:lnTo>
                    <a:pt x="101" y="41"/>
                  </a:lnTo>
                  <a:lnTo>
                    <a:pt x="127" y="25"/>
                  </a:lnTo>
                  <a:lnTo>
                    <a:pt x="158" y="6"/>
                  </a:lnTo>
                  <a:lnTo>
                    <a:pt x="160" y="9"/>
                  </a:lnTo>
                  <a:lnTo>
                    <a:pt x="168" y="4"/>
                  </a:lnTo>
                  <a:lnTo>
                    <a:pt x="163"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Freeform 914"/>
            <p:cNvSpPr>
              <a:spLocks/>
            </p:cNvSpPr>
            <p:nvPr/>
          </p:nvSpPr>
          <p:spPr bwMode="auto">
            <a:xfrm>
              <a:off x="4014788" y="3135313"/>
              <a:ext cx="44450" cy="34925"/>
            </a:xfrm>
            <a:custGeom>
              <a:avLst/>
              <a:gdLst>
                <a:gd name="T0" fmla="*/ 266 w 447"/>
                <a:gd name="T1" fmla="*/ 0 h 355"/>
                <a:gd name="T2" fmla="*/ 152 w 447"/>
                <a:gd name="T3" fmla="*/ 78 h 355"/>
                <a:gd name="T4" fmla="*/ 33 w 447"/>
                <a:gd name="T5" fmla="*/ 154 h 355"/>
                <a:gd name="T6" fmla="*/ 0 w 447"/>
                <a:gd name="T7" fmla="*/ 176 h 355"/>
                <a:gd name="T8" fmla="*/ 33 w 447"/>
                <a:gd name="T9" fmla="*/ 195 h 355"/>
                <a:gd name="T10" fmla="*/ 62 w 447"/>
                <a:gd name="T11" fmla="*/ 214 h 355"/>
                <a:gd name="T12" fmla="*/ 120 w 447"/>
                <a:gd name="T13" fmla="*/ 256 h 355"/>
                <a:gd name="T14" fmla="*/ 174 w 447"/>
                <a:gd name="T15" fmla="*/ 303 h 355"/>
                <a:gd name="T16" fmla="*/ 222 w 447"/>
                <a:gd name="T17" fmla="*/ 355 h 355"/>
                <a:gd name="T18" fmla="*/ 336 w 447"/>
                <a:gd name="T19" fmla="*/ 268 h 355"/>
                <a:gd name="T20" fmla="*/ 447 w 447"/>
                <a:gd name="T21" fmla="*/ 178 h 355"/>
                <a:gd name="T22" fmla="*/ 423 w 447"/>
                <a:gd name="T23" fmla="*/ 148 h 355"/>
                <a:gd name="T24" fmla="*/ 402 w 447"/>
                <a:gd name="T25" fmla="*/ 119 h 355"/>
                <a:gd name="T26" fmla="*/ 377 w 447"/>
                <a:gd name="T27" fmla="*/ 92 h 355"/>
                <a:gd name="T28" fmla="*/ 353 w 447"/>
                <a:gd name="T29" fmla="*/ 70 h 355"/>
                <a:gd name="T30" fmla="*/ 309 w 447"/>
                <a:gd name="T31" fmla="*/ 30 h 355"/>
                <a:gd name="T32" fmla="*/ 266 w 447"/>
                <a:gd name="T33"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7" h="355">
                  <a:moveTo>
                    <a:pt x="266" y="0"/>
                  </a:moveTo>
                  <a:lnTo>
                    <a:pt x="152" y="78"/>
                  </a:lnTo>
                  <a:lnTo>
                    <a:pt x="33" y="154"/>
                  </a:lnTo>
                  <a:lnTo>
                    <a:pt x="0" y="176"/>
                  </a:lnTo>
                  <a:lnTo>
                    <a:pt x="33" y="195"/>
                  </a:lnTo>
                  <a:lnTo>
                    <a:pt x="62" y="214"/>
                  </a:lnTo>
                  <a:lnTo>
                    <a:pt x="120" y="256"/>
                  </a:lnTo>
                  <a:lnTo>
                    <a:pt x="174" y="303"/>
                  </a:lnTo>
                  <a:lnTo>
                    <a:pt x="222" y="355"/>
                  </a:lnTo>
                  <a:lnTo>
                    <a:pt x="336" y="268"/>
                  </a:lnTo>
                  <a:lnTo>
                    <a:pt x="447" y="178"/>
                  </a:lnTo>
                  <a:lnTo>
                    <a:pt x="423" y="148"/>
                  </a:lnTo>
                  <a:lnTo>
                    <a:pt x="402" y="119"/>
                  </a:lnTo>
                  <a:lnTo>
                    <a:pt x="377" y="92"/>
                  </a:lnTo>
                  <a:lnTo>
                    <a:pt x="353" y="70"/>
                  </a:lnTo>
                  <a:lnTo>
                    <a:pt x="309" y="30"/>
                  </a:lnTo>
                  <a:lnTo>
                    <a:pt x="266"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915"/>
            <p:cNvSpPr>
              <a:spLocks/>
            </p:cNvSpPr>
            <p:nvPr/>
          </p:nvSpPr>
          <p:spPr bwMode="auto">
            <a:xfrm>
              <a:off x="4014788" y="3135313"/>
              <a:ext cx="25400" cy="17463"/>
            </a:xfrm>
            <a:custGeom>
              <a:avLst/>
              <a:gdLst>
                <a:gd name="T0" fmla="*/ 265 w 268"/>
                <a:gd name="T1" fmla="*/ 0 h 179"/>
                <a:gd name="T2" fmla="*/ 181 w 268"/>
                <a:gd name="T3" fmla="*/ 57 h 179"/>
                <a:gd name="T4" fmla="*/ 108 w 268"/>
                <a:gd name="T5" fmla="*/ 106 h 179"/>
                <a:gd name="T6" fmla="*/ 0 w 268"/>
                <a:gd name="T7" fmla="*/ 176 h 179"/>
                <a:gd name="T8" fmla="*/ 2 w 268"/>
                <a:gd name="T9" fmla="*/ 179 h 179"/>
                <a:gd name="T10" fmla="*/ 35 w 268"/>
                <a:gd name="T11" fmla="*/ 157 h 179"/>
                <a:gd name="T12" fmla="*/ 154 w 268"/>
                <a:gd name="T13" fmla="*/ 81 h 179"/>
                <a:gd name="T14" fmla="*/ 268 w 268"/>
                <a:gd name="T15" fmla="*/ 3 h 179"/>
                <a:gd name="T16" fmla="*/ 265 w 268"/>
                <a:gd name="T1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79">
                  <a:moveTo>
                    <a:pt x="265" y="0"/>
                  </a:moveTo>
                  <a:lnTo>
                    <a:pt x="181" y="57"/>
                  </a:lnTo>
                  <a:lnTo>
                    <a:pt x="108" y="106"/>
                  </a:lnTo>
                  <a:lnTo>
                    <a:pt x="0" y="176"/>
                  </a:lnTo>
                  <a:lnTo>
                    <a:pt x="2" y="179"/>
                  </a:lnTo>
                  <a:lnTo>
                    <a:pt x="35" y="157"/>
                  </a:lnTo>
                  <a:lnTo>
                    <a:pt x="154" y="81"/>
                  </a:lnTo>
                  <a:lnTo>
                    <a:pt x="268" y="3"/>
                  </a:lnTo>
                  <a:lnTo>
                    <a:pt x="265"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Freeform 916"/>
            <p:cNvSpPr>
              <a:spLocks noEditPoints="1"/>
            </p:cNvSpPr>
            <p:nvPr/>
          </p:nvSpPr>
          <p:spPr bwMode="auto">
            <a:xfrm>
              <a:off x="4013200" y="3135313"/>
              <a:ext cx="46038" cy="36513"/>
            </a:xfrm>
            <a:custGeom>
              <a:avLst/>
              <a:gdLst>
                <a:gd name="T0" fmla="*/ 8 w 460"/>
                <a:gd name="T1" fmla="*/ 181 h 365"/>
                <a:gd name="T2" fmla="*/ 0 w 460"/>
                <a:gd name="T3" fmla="*/ 186 h 365"/>
                <a:gd name="T4" fmla="*/ 32 w 460"/>
                <a:gd name="T5" fmla="*/ 202 h 365"/>
                <a:gd name="T6" fmla="*/ 63 w 460"/>
                <a:gd name="T7" fmla="*/ 221 h 365"/>
                <a:gd name="T8" fmla="*/ 119 w 460"/>
                <a:gd name="T9" fmla="*/ 264 h 365"/>
                <a:gd name="T10" fmla="*/ 173 w 460"/>
                <a:gd name="T11" fmla="*/ 313 h 365"/>
                <a:gd name="T12" fmla="*/ 225 w 460"/>
                <a:gd name="T13" fmla="*/ 365 h 365"/>
                <a:gd name="T14" fmla="*/ 230 w 460"/>
                <a:gd name="T15" fmla="*/ 360 h 365"/>
                <a:gd name="T16" fmla="*/ 182 w 460"/>
                <a:gd name="T17" fmla="*/ 308 h 365"/>
                <a:gd name="T18" fmla="*/ 128 w 460"/>
                <a:gd name="T19" fmla="*/ 261 h 365"/>
                <a:gd name="T20" fmla="*/ 70 w 460"/>
                <a:gd name="T21" fmla="*/ 219 h 365"/>
                <a:gd name="T22" fmla="*/ 41 w 460"/>
                <a:gd name="T23" fmla="*/ 200 h 365"/>
                <a:gd name="T24" fmla="*/ 8 w 460"/>
                <a:gd name="T25" fmla="*/ 181 h 365"/>
                <a:gd name="T26" fmla="*/ 279 w 460"/>
                <a:gd name="T27" fmla="*/ 0 h 365"/>
                <a:gd name="T28" fmla="*/ 274 w 460"/>
                <a:gd name="T29" fmla="*/ 5 h 365"/>
                <a:gd name="T30" fmla="*/ 317 w 460"/>
                <a:gd name="T31" fmla="*/ 35 h 365"/>
                <a:gd name="T32" fmla="*/ 361 w 460"/>
                <a:gd name="T33" fmla="*/ 75 h 365"/>
                <a:gd name="T34" fmla="*/ 385 w 460"/>
                <a:gd name="T35" fmla="*/ 97 h 365"/>
                <a:gd name="T36" fmla="*/ 410 w 460"/>
                <a:gd name="T37" fmla="*/ 124 h 365"/>
                <a:gd name="T38" fmla="*/ 431 w 460"/>
                <a:gd name="T39" fmla="*/ 153 h 365"/>
                <a:gd name="T40" fmla="*/ 455 w 460"/>
                <a:gd name="T41" fmla="*/ 183 h 365"/>
                <a:gd name="T42" fmla="*/ 460 w 460"/>
                <a:gd name="T43" fmla="*/ 178 h 365"/>
                <a:gd name="T44" fmla="*/ 439 w 460"/>
                <a:gd name="T45" fmla="*/ 148 h 365"/>
                <a:gd name="T46" fmla="*/ 415 w 460"/>
                <a:gd name="T47" fmla="*/ 118 h 365"/>
                <a:gd name="T48" fmla="*/ 390 w 460"/>
                <a:gd name="T49" fmla="*/ 94 h 365"/>
                <a:gd name="T50" fmla="*/ 368 w 460"/>
                <a:gd name="T51" fmla="*/ 70 h 365"/>
                <a:gd name="T52" fmla="*/ 323 w 460"/>
                <a:gd name="T53" fmla="*/ 29 h 365"/>
                <a:gd name="T54" fmla="*/ 279 w 460"/>
                <a:gd name="T5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0" h="365">
                  <a:moveTo>
                    <a:pt x="8" y="181"/>
                  </a:moveTo>
                  <a:lnTo>
                    <a:pt x="0" y="186"/>
                  </a:lnTo>
                  <a:lnTo>
                    <a:pt x="32" y="202"/>
                  </a:lnTo>
                  <a:lnTo>
                    <a:pt x="63" y="221"/>
                  </a:lnTo>
                  <a:lnTo>
                    <a:pt x="119" y="264"/>
                  </a:lnTo>
                  <a:lnTo>
                    <a:pt x="173" y="313"/>
                  </a:lnTo>
                  <a:lnTo>
                    <a:pt x="225" y="365"/>
                  </a:lnTo>
                  <a:lnTo>
                    <a:pt x="230" y="360"/>
                  </a:lnTo>
                  <a:lnTo>
                    <a:pt x="182" y="308"/>
                  </a:lnTo>
                  <a:lnTo>
                    <a:pt x="128" y="261"/>
                  </a:lnTo>
                  <a:lnTo>
                    <a:pt x="70" y="219"/>
                  </a:lnTo>
                  <a:lnTo>
                    <a:pt x="41" y="200"/>
                  </a:lnTo>
                  <a:lnTo>
                    <a:pt x="8" y="181"/>
                  </a:lnTo>
                  <a:close/>
                  <a:moveTo>
                    <a:pt x="279" y="0"/>
                  </a:moveTo>
                  <a:lnTo>
                    <a:pt x="274" y="5"/>
                  </a:lnTo>
                  <a:lnTo>
                    <a:pt x="317" y="35"/>
                  </a:lnTo>
                  <a:lnTo>
                    <a:pt x="361" y="75"/>
                  </a:lnTo>
                  <a:lnTo>
                    <a:pt x="385" y="97"/>
                  </a:lnTo>
                  <a:lnTo>
                    <a:pt x="410" y="124"/>
                  </a:lnTo>
                  <a:lnTo>
                    <a:pt x="431" y="153"/>
                  </a:lnTo>
                  <a:lnTo>
                    <a:pt x="455" y="183"/>
                  </a:lnTo>
                  <a:lnTo>
                    <a:pt x="460" y="178"/>
                  </a:lnTo>
                  <a:lnTo>
                    <a:pt x="439" y="148"/>
                  </a:lnTo>
                  <a:lnTo>
                    <a:pt x="415" y="118"/>
                  </a:lnTo>
                  <a:lnTo>
                    <a:pt x="390" y="94"/>
                  </a:lnTo>
                  <a:lnTo>
                    <a:pt x="368" y="70"/>
                  </a:lnTo>
                  <a:lnTo>
                    <a:pt x="323" y="29"/>
                  </a:lnTo>
                  <a:lnTo>
                    <a:pt x="279"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Freeform 917"/>
            <p:cNvSpPr>
              <a:spLocks/>
            </p:cNvSpPr>
            <p:nvPr/>
          </p:nvSpPr>
          <p:spPr bwMode="auto">
            <a:xfrm>
              <a:off x="4013200" y="3135313"/>
              <a:ext cx="28575" cy="19050"/>
            </a:xfrm>
            <a:custGeom>
              <a:avLst/>
              <a:gdLst>
                <a:gd name="T0" fmla="*/ 281 w 284"/>
                <a:gd name="T1" fmla="*/ 0 h 190"/>
                <a:gd name="T2" fmla="*/ 192 w 284"/>
                <a:gd name="T3" fmla="*/ 60 h 190"/>
                <a:gd name="T4" fmla="*/ 114 w 284"/>
                <a:gd name="T5" fmla="*/ 114 h 190"/>
                <a:gd name="T6" fmla="*/ 0 w 284"/>
                <a:gd name="T7" fmla="*/ 185 h 190"/>
                <a:gd name="T8" fmla="*/ 0 w 284"/>
                <a:gd name="T9" fmla="*/ 187 h 190"/>
                <a:gd name="T10" fmla="*/ 5 w 284"/>
                <a:gd name="T11" fmla="*/ 190 h 190"/>
                <a:gd name="T12" fmla="*/ 13 w 284"/>
                <a:gd name="T13" fmla="*/ 185 h 190"/>
                <a:gd name="T14" fmla="*/ 11 w 284"/>
                <a:gd name="T15" fmla="*/ 182 h 190"/>
                <a:gd name="T16" fmla="*/ 119 w 284"/>
                <a:gd name="T17" fmla="*/ 112 h 190"/>
                <a:gd name="T18" fmla="*/ 192 w 284"/>
                <a:gd name="T19" fmla="*/ 63 h 190"/>
                <a:gd name="T20" fmla="*/ 276 w 284"/>
                <a:gd name="T21" fmla="*/ 6 h 190"/>
                <a:gd name="T22" fmla="*/ 279 w 284"/>
                <a:gd name="T23" fmla="*/ 9 h 190"/>
                <a:gd name="T24" fmla="*/ 284 w 284"/>
                <a:gd name="T25" fmla="*/ 4 h 190"/>
                <a:gd name="T26" fmla="*/ 281 w 284"/>
                <a:gd name="T2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4" h="190">
                  <a:moveTo>
                    <a:pt x="281" y="0"/>
                  </a:moveTo>
                  <a:lnTo>
                    <a:pt x="192" y="60"/>
                  </a:lnTo>
                  <a:lnTo>
                    <a:pt x="114" y="114"/>
                  </a:lnTo>
                  <a:lnTo>
                    <a:pt x="0" y="185"/>
                  </a:lnTo>
                  <a:lnTo>
                    <a:pt x="0" y="187"/>
                  </a:lnTo>
                  <a:lnTo>
                    <a:pt x="5" y="190"/>
                  </a:lnTo>
                  <a:lnTo>
                    <a:pt x="13" y="185"/>
                  </a:lnTo>
                  <a:lnTo>
                    <a:pt x="11" y="182"/>
                  </a:lnTo>
                  <a:lnTo>
                    <a:pt x="119" y="112"/>
                  </a:lnTo>
                  <a:lnTo>
                    <a:pt x="192" y="63"/>
                  </a:lnTo>
                  <a:lnTo>
                    <a:pt x="276" y="6"/>
                  </a:lnTo>
                  <a:lnTo>
                    <a:pt x="279" y="9"/>
                  </a:lnTo>
                  <a:lnTo>
                    <a:pt x="284" y="4"/>
                  </a:lnTo>
                  <a:lnTo>
                    <a:pt x="281"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918"/>
            <p:cNvSpPr>
              <a:spLocks/>
            </p:cNvSpPr>
            <p:nvPr/>
          </p:nvSpPr>
          <p:spPr bwMode="auto">
            <a:xfrm>
              <a:off x="4440238" y="3114676"/>
              <a:ext cx="80963" cy="73025"/>
            </a:xfrm>
            <a:custGeom>
              <a:avLst/>
              <a:gdLst>
                <a:gd name="T0" fmla="*/ 0 w 808"/>
                <a:gd name="T1" fmla="*/ 0 h 744"/>
                <a:gd name="T2" fmla="*/ 46 w 808"/>
                <a:gd name="T3" fmla="*/ 43 h 744"/>
                <a:gd name="T4" fmla="*/ 89 w 808"/>
                <a:gd name="T5" fmla="*/ 84 h 744"/>
                <a:gd name="T6" fmla="*/ 129 w 808"/>
                <a:gd name="T7" fmla="*/ 127 h 744"/>
                <a:gd name="T8" fmla="*/ 171 w 808"/>
                <a:gd name="T9" fmla="*/ 171 h 744"/>
                <a:gd name="T10" fmla="*/ 209 w 808"/>
                <a:gd name="T11" fmla="*/ 216 h 744"/>
                <a:gd name="T12" fmla="*/ 246 w 808"/>
                <a:gd name="T13" fmla="*/ 260 h 744"/>
                <a:gd name="T14" fmla="*/ 314 w 808"/>
                <a:gd name="T15" fmla="*/ 355 h 744"/>
                <a:gd name="T16" fmla="*/ 379 w 808"/>
                <a:gd name="T17" fmla="*/ 449 h 744"/>
                <a:gd name="T18" fmla="*/ 439 w 808"/>
                <a:gd name="T19" fmla="*/ 544 h 744"/>
                <a:gd name="T20" fmla="*/ 490 w 808"/>
                <a:gd name="T21" fmla="*/ 644 h 744"/>
                <a:gd name="T22" fmla="*/ 540 w 808"/>
                <a:gd name="T23" fmla="*/ 744 h 744"/>
                <a:gd name="T24" fmla="*/ 585 w 808"/>
                <a:gd name="T25" fmla="*/ 744 h 744"/>
                <a:gd name="T26" fmla="*/ 639 w 808"/>
                <a:gd name="T27" fmla="*/ 741 h 744"/>
                <a:gd name="T28" fmla="*/ 696 w 808"/>
                <a:gd name="T29" fmla="*/ 739 h 744"/>
                <a:gd name="T30" fmla="*/ 750 w 808"/>
                <a:gd name="T31" fmla="*/ 736 h 744"/>
                <a:gd name="T32" fmla="*/ 808 w 808"/>
                <a:gd name="T33" fmla="*/ 728 h 744"/>
                <a:gd name="T34" fmla="*/ 759 w 808"/>
                <a:gd name="T35" fmla="*/ 611 h 744"/>
                <a:gd name="T36" fmla="*/ 707 w 808"/>
                <a:gd name="T37" fmla="*/ 503 h 744"/>
                <a:gd name="T38" fmla="*/ 653 w 808"/>
                <a:gd name="T39" fmla="*/ 400 h 744"/>
                <a:gd name="T40" fmla="*/ 601 w 808"/>
                <a:gd name="T41" fmla="*/ 308 h 744"/>
                <a:gd name="T42" fmla="*/ 550 w 808"/>
                <a:gd name="T43" fmla="*/ 227 h 744"/>
                <a:gd name="T44" fmla="*/ 501 w 808"/>
                <a:gd name="T45" fmla="*/ 154 h 744"/>
                <a:gd name="T46" fmla="*/ 455 w 808"/>
                <a:gd name="T47" fmla="*/ 89 h 744"/>
                <a:gd name="T48" fmla="*/ 414 w 808"/>
                <a:gd name="T49" fmla="*/ 37 h 744"/>
                <a:gd name="T50" fmla="*/ 331 w 808"/>
                <a:gd name="T51" fmla="*/ 32 h 744"/>
                <a:gd name="T52" fmla="*/ 165 w 808"/>
                <a:gd name="T53" fmla="*/ 16 h 744"/>
                <a:gd name="T54" fmla="*/ 0 w 808"/>
                <a:gd name="T5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08" h="744">
                  <a:moveTo>
                    <a:pt x="0" y="0"/>
                  </a:moveTo>
                  <a:lnTo>
                    <a:pt x="46" y="43"/>
                  </a:lnTo>
                  <a:lnTo>
                    <a:pt x="89" y="84"/>
                  </a:lnTo>
                  <a:lnTo>
                    <a:pt x="129" y="127"/>
                  </a:lnTo>
                  <a:lnTo>
                    <a:pt x="171" y="171"/>
                  </a:lnTo>
                  <a:lnTo>
                    <a:pt x="209" y="216"/>
                  </a:lnTo>
                  <a:lnTo>
                    <a:pt x="246" y="260"/>
                  </a:lnTo>
                  <a:lnTo>
                    <a:pt x="314" y="355"/>
                  </a:lnTo>
                  <a:lnTo>
                    <a:pt x="379" y="449"/>
                  </a:lnTo>
                  <a:lnTo>
                    <a:pt x="439" y="544"/>
                  </a:lnTo>
                  <a:lnTo>
                    <a:pt x="490" y="644"/>
                  </a:lnTo>
                  <a:lnTo>
                    <a:pt x="540" y="744"/>
                  </a:lnTo>
                  <a:lnTo>
                    <a:pt x="585" y="744"/>
                  </a:lnTo>
                  <a:lnTo>
                    <a:pt x="639" y="741"/>
                  </a:lnTo>
                  <a:lnTo>
                    <a:pt x="696" y="739"/>
                  </a:lnTo>
                  <a:lnTo>
                    <a:pt x="750" y="736"/>
                  </a:lnTo>
                  <a:lnTo>
                    <a:pt x="808" y="728"/>
                  </a:lnTo>
                  <a:lnTo>
                    <a:pt x="759" y="611"/>
                  </a:lnTo>
                  <a:lnTo>
                    <a:pt x="707" y="503"/>
                  </a:lnTo>
                  <a:lnTo>
                    <a:pt x="653" y="400"/>
                  </a:lnTo>
                  <a:lnTo>
                    <a:pt x="601" y="308"/>
                  </a:lnTo>
                  <a:lnTo>
                    <a:pt x="550" y="227"/>
                  </a:lnTo>
                  <a:lnTo>
                    <a:pt x="501" y="154"/>
                  </a:lnTo>
                  <a:lnTo>
                    <a:pt x="455" y="89"/>
                  </a:lnTo>
                  <a:lnTo>
                    <a:pt x="414" y="37"/>
                  </a:lnTo>
                  <a:lnTo>
                    <a:pt x="331" y="32"/>
                  </a:lnTo>
                  <a:lnTo>
                    <a:pt x="165" y="16"/>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919"/>
            <p:cNvSpPr>
              <a:spLocks/>
            </p:cNvSpPr>
            <p:nvPr/>
          </p:nvSpPr>
          <p:spPr bwMode="auto">
            <a:xfrm>
              <a:off x="4438650" y="3113088"/>
              <a:ext cx="42863" cy="4763"/>
            </a:xfrm>
            <a:custGeom>
              <a:avLst/>
              <a:gdLst>
                <a:gd name="T0" fmla="*/ 0 w 428"/>
                <a:gd name="T1" fmla="*/ 0 h 49"/>
                <a:gd name="T2" fmla="*/ 14 w 428"/>
                <a:gd name="T3" fmla="*/ 12 h 49"/>
                <a:gd name="T4" fmla="*/ 179 w 428"/>
                <a:gd name="T5" fmla="*/ 28 h 49"/>
                <a:gd name="T6" fmla="*/ 345 w 428"/>
                <a:gd name="T7" fmla="*/ 44 h 49"/>
                <a:gd name="T8" fmla="*/ 428 w 428"/>
                <a:gd name="T9" fmla="*/ 49 h 49"/>
                <a:gd name="T10" fmla="*/ 420 w 428"/>
                <a:gd name="T11" fmla="*/ 36 h 49"/>
                <a:gd name="T12" fmla="*/ 206 w 428"/>
                <a:gd name="T13" fmla="*/ 19 h 49"/>
                <a:gd name="T14" fmla="*/ 0 w 428"/>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
                  <a:moveTo>
                    <a:pt x="0" y="0"/>
                  </a:moveTo>
                  <a:lnTo>
                    <a:pt x="14" y="12"/>
                  </a:lnTo>
                  <a:lnTo>
                    <a:pt x="179" y="28"/>
                  </a:lnTo>
                  <a:lnTo>
                    <a:pt x="345" y="44"/>
                  </a:lnTo>
                  <a:lnTo>
                    <a:pt x="428" y="49"/>
                  </a:lnTo>
                  <a:lnTo>
                    <a:pt x="420" y="36"/>
                  </a:lnTo>
                  <a:lnTo>
                    <a:pt x="206" y="19"/>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920"/>
            <p:cNvSpPr>
              <a:spLocks noEditPoints="1"/>
            </p:cNvSpPr>
            <p:nvPr/>
          </p:nvSpPr>
          <p:spPr bwMode="auto">
            <a:xfrm>
              <a:off x="4438650" y="3114676"/>
              <a:ext cx="82550" cy="73025"/>
            </a:xfrm>
            <a:custGeom>
              <a:avLst/>
              <a:gdLst>
                <a:gd name="T0" fmla="*/ 428 w 829"/>
                <a:gd name="T1" fmla="*/ 37 h 744"/>
                <a:gd name="T2" fmla="*/ 469 w 829"/>
                <a:gd name="T3" fmla="*/ 89 h 744"/>
                <a:gd name="T4" fmla="*/ 515 w 829"/>
                <a:gd name="T5" fmla="*/ 154 h 744"/>
                <a:gd name="T6" fmla="*/ 564 w 829"/>
                <a:gd name="T7" fmla="*/ 227 h 744"/>
                <a:gd name="T8" fmla="*/ 615 w 829"/>
                <a:gd name="T9" fmla="*/ 308 h 744"/>
                <a:gd name="T10" fmla="*/ 667 w 829"/>
                <a:gd name="T11" fmla="*/ 400 h 744"/>
                <a:gd name="T12" fmla="*/ 721 w 829"/>
                <a:gd name="T13" fmla="*/ 503 h 744"/>
                <a:gd name="T14" fmla="*/ 773 w 829"/>
                <a:gd name="T15" fmla="*/ 611 h 744"/>
                <a:gd name="T16" fmla="*/ 822 w 829"/>
                <a:gd name="T17" fmla="*/ 728 h 744"/>
                <a:gd name="T18" fmla="*/ 829 w 829"/>
                <a:gd name="T19" fmla="*/ 728 h 744"/>
                <a:gd name="T20" fmla="*/ 780 w 829"/>
                <a:gd name="T21" fmla="*/ 611 h 744"/>
                <a:gd name="T22" fmla="*/ 730 w 829"/>
                <a:gd name="T23" fmla="*/ 503 h 744"/>
                <a:gd name="T24" fmla="*/ 678 w 829"/>
                <a:gd name="T25" fmla="*/ 404 h 744"/>
                <a:gd name="T26" fmla="*/ 627 w 829"/>
                <a:gd name="T27" fmla="*/ 311 h 744"/>
                <a:gd name="T28" fmla="*/ 575 w 829"/>
                <a:gd name="T29" fmla="*/ 230 h 744"/>
                <a:gd name="T30" fmla="*/ 526 w 829"/>
                <a:gd name="T31" fmla="*/ 154 h 744"/>
                <a:gd name="T32" fmla="*/ 480 w 829"/>
                <a:gd name="T33" fmla="*/ 92 h 744"/>
                <a:gd name="T34" fmla="*/ 439 w 829"/>
                <a:gd name="T35" fmla="*/ 37 h 744"/>
                <a:gd name="T36" fmla="*/ 428 w 829"/>
                <a:gd name="T37" fmla="*/ 37 h 744"/>
                <a:gd name="T38" fmla="*/ 0 w 829"/>
                <a:gd name="T39" fmla="*/ 0 h 744"/>
                <a:gd name="T40" fmla="*/ 46 w 829"/>
                <a:gd name="T41" fmla="*/ 40 h 744"/>
                <a:gd name="T42" fmla="*/ 89 w 829"/>
                <a:gd name="T43" fmla="*/ 81 h 744"/>
                <a:gd name="T44" fmla="*/ 131 w 829"/>
                <a:gd name="T45" fmla="*/ 124 h 744"/>
                <a:gd name="T46" fmla="*/ 171 w 829"/>
                <a:gd name="T47" fmla="*/ 171 h 744"/>
                <a:gd name="T48" fmla="*/ 211 w 829"/>
                <a:gd name="T49" fmla="*/ 214 h 744"/>
                <a:gd name="T50" fmla="*/ 249 w 829"/>
                <a:gd name="T51" fmla="*/ 260 h 744"/>
                <a:gd name="T52" fmla="*/ 317 w 829"/>
                <a:gd name="T53" fmla="*/ 352 h 744"/>
                <a:gd name="T54" fmla="*/ 382 w 829"/>
                <a:gd name="T55" fmla="*/ 446 h 744"/>
                <a:gd name="T56" fmla="*/ 442 w 829"/>
                <a:gd name="T57" fmla="*/ 544 h 744"/>
                <a:gd name="T58" fmla="*/ 496 w 829"/>
                <a:gd name="T59" fmla="*/ 644 h 744"/>
                <a:gd name="T60" fmla="*/ 542 w 829"/>
                <a:gd name="T61" fmla="*/ 741 h 744"/>
                <a:gd name="T62" fmla="*/ 554 w 829"/>
                <a:gd name="T63" fmla="*/ 744 h 744"/>
                <a:gd name="T64" fmla="*/ 504 w 829"/>
                <a:gd name="T65" fmla="*/ 644 h 744"/>
                <a:gd name="T66" fmla="*/ 453 w 829"/>
                <a:gd name="T67" fmla="*/ 544 h 744"/>
                <a:gd name="T68" fmla="*/ 393 w 829"/>
                <a:gd name="T69" fmla="*/ 449 h 744"/>
                <a:gd name="T70" fmla="*/ 328 w 829"/>
                <a:gd name="T71" fmla="*/ 355 h 744"/>
                <a:gd name="T72" fmla="*/ 260 w 829"/>
                <a:gd name="T73" fmla="*/ 260 h 744"/>
                <a:gd name="T74" fmla="*/ 223 w 829"/>
                <a:gd name="T75" fmla="*/ 216 h 744"/>
                <a:gd name="T76" fmla="*/ 185 w 829"/>
                <a:gd name="T77" fmla="*/ 171 h 744"/>
                <a:gd name="T78" fmla="*/ 143 w 829"/>
                <a:gd name="T79" fmla="*/ 127 h 744"/>
                <a:gd name="T80" fmla="*/ 103 w 829"/>
                <a:gd name="T81" fmla="*/ 84 h 744"/>
                <a:gd name="T82" fmla="*/ 60 w 829"/>
                <a:gd name="T83" fmla="*/ 43 h 744"/>
                <a:gd name="T84" fmla="*/ 14 w 829"/>
                <a:gd name="T85" fmla="*/ 0 h 744"/>
                <a:gd name="T86" fmla="*/ 0 w 829"/>
                <a:gd name="T8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44">
                  <a:moveTo>
                    <a:pt x="428" y="37"/>
                  </a:moveTo>
                  <a:lnTo>
                    <a:pt x="469" y="89"/>
                  </a:lnTo>
                  <a:lnTo>
                    <a:pt x="515" y="154"/>
                  </a:lnTo>
                  <a:lnTo>
                    <a:pt x="564" y="227"/>
                  </a:lnTo>
                  <a:lnTo>
                    <a:pt x="615" y="308"/>
                  </a:lnTo>
                  <a:lnTo>
                    <a:pt x="667" y="400"/>
                  </a:lnTo>
                  <a:lnTo>
                    <a:pt x="721" y="503"/>
                  </a:lnTo>
                  <a:lnTo>
                    <a:pt x="773" y="611"/>
                  </a:lnTo>
                  <a:lnTo>
                    <a:pt x="822" y="728"/>
                  </a:lnTo>
                  <a:lnTo>
                    <a:pt x="829" y="728"/>
                  </a:lnTo>
                  <a:lnTo>
                    <a:pt x="780" y="611"/>
                  </a:lnTo>
                  <a:lnTo>
                    <a:pt x="730" y="503"/>
                  </a:lnTo>
                  <a:lnTo>
                    <a:pt x="678" y="404"/>
                  </a:lnTo>
                  <a:lnTo>
                    <a:pt x="627" y="311"/>
                  </a:lnTo>
                  <a:lnTo>
                    <a:pt x="575" y="230"/>
                  </a:lnTo>
                  <a:lnTo>
                    <a:pt x="526" y="154"/>
                  </a:lnTo>
                  <a:lnTo>
                    <a:pt x="480" y="92"/>
                  </a:lnTo>
                  <a:lnTo>
                    <a:pt x="439" y="37"/>
                  </a:lnTo>
                  <a:lnTo>
                    <a:pt x="428" y="37"/>
                  </a:lnTo>
                  <a:close/>
                  <a:moveTo>
                    <a:pt x="0" y="0"/>
                  </a:moveTo>
                  <a:lnTo>
                    <a:pt x="46" y="40"/>
                  </a:lnTo>
                  <a:lnTo>
                    <a:pt x="89" y="81"/>
                  </a:lnTo>
                  <a:lnTo>
                    <a:pt x="131" y="124"/>
                  </a:lnTo>
                  <a:lnTo>
                    <a:pt x="171" y="171"/>
                  </a:lnTo>
                  <a:lnTo>
                    <a:pt x="211" y="214"/>
                  </a:lnTo>
                  <a:lnTo>
                    <a:pt x="249" y="260"/>
                  </a:lnTo>
                  <a:lnTo>
                    <a:pt x="317" y="352"/>
                  </a:lnTo>
                  <a:lnTo>
                    <a:pt x="382" y="446"/>
                  </a:lnTo>
                  <a:lnTo>
                    <a:pt x="442" y="544"/>
                  </a:lnTo>
                  <a:lnTo>
                    <a:pt x="496" y="644"/>
                  </a:lnTo>
                  <a:lnTo>
                    <a:pt x="542" y="741"/>
                  </a:lnTo>
                  <a:lnTo>
                    <a:pt x="554" y="744"/>
                  </a:lnTo>
                  <a:lnTo>
                    <a:pt x="504" y="644"/>
                  </a:lnTo>
                  <a:lnTo>
                    <a:pt x="453" y="544"/>
                  </a:lnTo>
                  <a:lnTo>
                    <a:pt x="393" y="449"/>
                  </a:lnTo>
                  <a:lnTo>
                    <a:pt x="328" y="355"/>
                  </a:lnTo>
                  <a:lnTo>
                    <a:pt x="260" y="260"/>
                  </a:lnTo>
                  <a:lnTo>
                    <a:pt x="223" y="216"/>
                  </a:lnTo>
                  <a:lnTo>
                    <a:pt x="185" y="171"/>
                  </a:lnTo>
                  <a:lnTo>
                    <a:pt x="143" y="127"/>
                  </a:lnTo>
                  <a:lnTo>
                    <a:pt x="103" y="84"/>
                  </a:lnTo>
                  <a:lnTo>
                    <a:pt x="60" y="43"/>
                  </a:lnTo>
                  <a:lnTo>
                    <a:pt x="14" y="0"/>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921"/>
            <p:cNvSpPr>
              <a:spLocks/>
            </p:cNvSpPr>
            <p:nvPr/>
          </p:nvSpPr>
          <p:spPr bwMode="auto">
            <a:xfrm>
              <a:off x="4437063" y="3113088"/>
              <a:ext cx="46038" cy="4763"/>
            </a:xfrm>
            <a:custGeom>
              <a:avLst/>
              <a:gdLst>
                <a:gd name="T0" fmla="*/ 0 w 455"/>
                <a:gd name="T1" fmla="*/ 0 h 56"/>
                <a:gd name="T2" fmla="*/ 0 w 455"/>
                <a:gd name="T3" fmla="*/ 5 h 56"/>
                <a:gd name="T4" fmla="*/ 16 w 455"/>
                <a:gd name="T5" fmla="*/ 19 h 56"/>
                <a:gd name="T6" fmla="*/ 30 w 455"/>
                <a:gd name="T7" fmla="*/ 19 h 56"/>
                <a:gd name="T8" fmla="*/ 16 w 455"/>
                <a:gd name="T9" fmla="*/ 7 h 56"/>
                <a:gd name="T10" fmla="*/ 222 w 455"/>
                <a:gd name="T11" fmla="*/ 26 h 56"/>
                <a:gd name="T12" fmla="*/ 436 w 455"/>
                <a:gd name="T13" fmla="*/ 43 h 56"/>
                <a:gd name="T14" fmla="*/ 444 w 455"/>
                <a:gd name="T15" fmla="*/ 56 h 56"/>
                <a:gd name="T16" fmla="*/ 455 w 455"/>
                <a:gd name="T17" fmla="*/ 56 h 56"/>
                <a:gd name="T18" fmla="*/ 441 w 455"/>
                <a:gd name="T19" fmla="*/ 40 h 56"/>
                <a:gd name="T20" fmla="*/ 331 w 455"/>
                <a:gd name="T21" fmla="*/ 32 h 56"/>
                <a:gd name="T22" fmla="*/ 217 w 455"/>
                <a:gd name="T23" fmla="*/ 24 h 56"/>
                <a:gd name="T24" fmla="*/ 0 w 455"/>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5" h="56">
                  <a:moveTo>
                    <a:pt x="0" y="0"/>
                  </a:moveTo>
                  <a:lnTo>
                    <a:pt x="0" y="5"/>
                  </a:lnTo>
                  <a:lnTo>
                    <a:pt x="16" y="19"/>
                  </a:lnTo>
                  <a:lnTo>
                    <a:pt x="30" y="19"/>
                  </a:lnTo>
                  <a:lnTo>
                    <a:pt x="16" y="7"/>
                  </a:lnTo>
                  <a:lnTo>
                    <a:pt x="222" y="26"/>
                  </a:lnTo>
                  <a:lnTo>
                    <a:pt x="436" y="43"/>
                  </a:lnTo>
                  <a:lnTo>
                    <a:pt x="444" y="56"/>
                  </a:lnTo>
                  <a:lnTo>
                    <a:pt x="455" y="56"/>
                  </a:lnTo>
                  <a:lnTo>
                    <a:pt x="441" y="40"/>
                  </a:lnTo>
                  <a:lnTo>
                    <a:pt x="331" y="32"/>
                  </a:lnTo>
                  <a:lnTo>
                    <a:pt x="217" y="24"/>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Freeform 922"/>
            <p:cNvSpPr>
              <a:spLocks/>
            </p:cNvSpPr>
            <p:nvPr/>
          </p:nvSpPr>
          <p:spPr bwMode="auto">
            <a:xfrm>
              <a:off x="3959225" y="3173413"/>
              <a:ext cx="41275" cy="36513"/>
            </a:xfrm>
            <a:custGeom>
              <a:avLst/>
              <a:gdLst>
                <a:gd name="T0" fmla="*/ 214 w 401"/>
                <a:gd name="T1" fmla="*/ 0 h 366"/>
                <a:gd name="T2" fmla="*/ 106 w 401"/>
                <a:gd name="T3" fmla="*/ 71 h 366"/>
                <a:gd name="T4" fmla="*/ 0 w 401"/>
                <a:gd name="T5" fmla="*/ 144 h 366"/>
                <a:gd name="T6" fmla="*/ 43 w 401"/>
                <a:gd name="T7" fmla="*/ 169 h 366"/>
                <a:gd name="T8" fmla="*/ 87 w 401"/>
                <a:gd name="T9" fmla="*/ 193 h 366"/>
                <a:gd name="T10" fmla="*/ 125 w 401"/>
                <a:gd name="T11" fmla="*/ 219 h 366"/>
                <a:gd name="T12" fmla="*/ 162 w 401"/>
                <a:gd name="T13" fmla="*/ 247 h 366"/>
                <a:gd name="T14" fmla="*/ 198 w 401"/>
                <a:gd name="T15" fmla="*/ 273 h 366"/>
                <a:gd name="T16" fmla="*/ 230 w 401"/>
                <a:gd name="T17" fmla="*/ 303 h 366"/>
                <a:gd name="T18" fmla="*/ 263 w 401"/>
                <a:gd name="T19" fmla="*/ 336 h 366"/>
                <a:gd name="T20" fmla="*/ 292 w 401"/>
                <a:gd name="T21" fmla="*/ 366 h 366"/>
                <a:gd name="T22" fmla="*/ 401 w 401"/>
                <a:gd name="T23" fmla="*/ 273 h 366"/>
                <a:gd name="T24" fmla="*/ 376 w 401"/>
                <a:gd name="T25" fmla="*/ 230 h 366"/>
                <a:gd name="T26" fmla="*/ 352 w 401"/>
                <a:gd name="T27" fmla="*/ 190 h 366"/>
                <a:gd name="T28" fmla="*/ 306 w 401"/>
                <a:gd name="T29" fmla="*/ 117 h 366"/>
                <a:gd name="T30" fmla="*/ 257 w 401"/>
                <a:gd name="T31" fmla="*/ 54 h 366"/>
                <a:gd name="T32" fmla="*/ 214 w 401"/>
                <a:gd name="T33"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1" h="366">
                  <a:moveTo>
                    <a:pt x="214" y="0"/>
                  </a:moveTo>
                  <a:lnTo>
                    <a:pt x="106" y="71"/>
                  </a:lnTo>
                  <a:lnTo>
                    <a:pt x="0" y="144"/>
                  </a:lnTo>
                  <a:lnTo>
                    <a:pt x="43" y="169"/>
                  </a:lnTo>
                  <a:lnTo>
                    <a:pt x="87" y="193"/>
                  </a:lnTo>
                  <a:lnTo>
                    <a:pt x="125" y="219"/>
                  </a:lnTo>
                  <a:lnTo>
                    <a:pt x="162" y="247"/>
                  </a:lnTo>
                  <a:lnTo>
                    <a:pt x="198" y="273"/>
                  </a:lnTo>
                  <a:lnTo>
                    <a:pt x="230" y="303"/>
                  </a:lnTo>
                  <a:lnTo>
                    <a:pt x="263" y="336"/>
                  </a:lnTo>
                  <a:lnTo>
                    <a:pt x="292" y="366"/>
                  </a:lnTo>
                  <a:lnTo>
                    <a:pt x="401" y="273"/>
                  </a:lnTo>
                  <a:lnTo>
                    <a:pt x="376" y="230"/>
                  </a:lnTo>
                  <a:lnTo>
                    <a:pt x="352" y="190"/>
                  </a:lnTo>
                  <a:lnTo>
                    <a:pt x="306" y="117"/>
                  </a:lnTo>
                  <a:lnTo>
                    <a:pt x="257" y="54"/>
                  </a:lnTo>
                  <a:lnTo>
                    <a:pt x="214"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923"/>
            <p:cNvSpPr>
              <a:spLocks/>
            </p:cNvSpPr>
            <p:nvPr/>
          </p:nvSpPr>
          <p:spPr bwMode="auto">
            <a:xfrm>
              <a:off x="3959225" y="3173413"/>
              <a:ext cx="22225" cy="14288"/>
            </a:xfrm>
            <a:custGeom>
              <a:avLst/>
              <a:gdLst>
                <a:gd name="T0" fmla="*/ 208 w 219"/>
                <a:gd name="T1" fmla="*/ 0 h 152"/>
                <a:gd name="T2" fmla="*/ 102 w 219"/>
                <a:gd name="T3" fmla="*/ 73 h 152"/>
                <a:gd name="T4" fmla="*/ 0 w 219"/>
                <a:gd name="T5" fmla="*/ 149 h 152"/>
                <a:gd name="T6" fmla="*/ 5 w 219"/>
                <a:gd name="T7" fmla="*/ 152 h 152"/>
                <a:gd name="T8" fmla="*/ 111 w 219"/>
                <a:gd name="T9" fmla="*/ 79 h 152"/>
                <a:gd name="T10" fmla="*/ 219 w 219"/>
                <a:gd name="T11" fmla="*/ 8 h 152"/>
                <a:gd name="T12" fmla="*/ 208 w 219"/>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19" h="152">
                  <a:moveTo>
                    <a:pt x="208" y="0"/>
                  </a:moveTo>
                  <a:lnTo>
                    <a:pt x="102" y="73"/>
                  </a:lnTo>
                  <a:lnTo>
                    <a:pt x="0" y="149"/>
                  </a:lnTo>
                  <a:lnTo>
                    <a:pt x="5" y="152"/>
                  </a:lnTo>
                  <a:lnTo>
                    <a:pt x="111" y="79"/>
                  </a:lnTo>
                  <a:lnTo>
                    <a:pt x="219" y="8"/>
                  </a:lnTo>
                  <a:lnTo>
                    <a:pt x="208"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924"/>
            <p:cNvSpPr>
              <a:spLocks/>
            </p:cNvSpPr>
            <p:nvPr/>
          </p:nvSpPr>
          <p:spPr bwMode="auto">
            <a:xfrm>
              <a:off x="3962400" y="3171826"/>
              <a:ext cx="19050" cy="12700"/>
            </a:xfrm>
            <a:custGeom>
              <a:avLst/>
              <a:gdLst>
                <a:gd name="T0" fmla="*/ 179 w 179"/>
                <a:gd name="T1" fmla="*/ 0 h 124"/>
                <a:gd name="T2" fmla="*/ 86 w 179"/>
                <a:gd name="T3" fmla="*/ 60 h 124"/>
                <a:gd name="T4" fmla="*/ 0 w 179"/>
                <a:gd name="T5" fmla="*/ 124 h 124"/>
                <a:gd name="T6" fmla="*/ 3 w 179"/>
                <a:gd name="T7" fmla="*/ 122 h 124"/>
                <a:gd name="T8" fmla="*/ 89 w 179"/>
                <a:gd name="T9" fmla="*/ 60 h 124"/>
                <a:gd name="T10" fmla="*/ 179 w 179"/>
                <a:gd name="T11" fmla="*/ 0 h 124"/>
              </a:gdLst>
              <a:ahLst/>
              <a:cxnLst>
                <a:cxn ang="0">
                  <a:pos x="T0" y="T1"/>
                </a:cxn>
                <a:cxn ang="0">
                  <a:pos x="T2" y="T3"/>
                </a:cxn>
                <a:cxn ang="0">
                  <a:pos x="T4" y="T5"/>
                </a:cxn>
                <a:cxn ang="0">
                  <a:pos x="T6" y="T7"/>
                </a:cxn>
                <a:cxn ang="0">
                  <a:pos x="T8" y="T9"/>
                </a:cxn>
                <a:cxn ang="0">
                  <a:pos x="T10" y="T11"/>
                </a:cxn>
              </a:cxnLst>
              <a:rect l="0" t="0" r="r" b="b"/>
              <a:pathLst>
                <a:path w="179" h="124">
                  <a:moveTo>
                    <a:pt x="179" y="0"/>
                  </a:moveTo>
                  <a:lnTo>
                    <a:pt x="86" y="60"/>
                  </a:lnTo>
                  <a:lnTo>
                    <a:pt x="0" y="124"/>
                  </a:lnTo>
                  <a:lnTo>
                    <a:pt x="3" y="122"/>
                  </a:lnTo>
                  <a:lnTo>
                    <a:pt x="89" y="60"/>
                  </a:lnTo>
                  <a:lnTo>
                    <a:pt x="179" y="0"/>
                  </a:lnTo>
                  <a:close/>
                </a:path>
              </a:pathLst>
            </a:custGeom>
            <a:solidFill>
              <a:srgbClr val="8F5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925"/>
            <p:cNvSpPr>
              <a:spLocks noEditPoints="1"/>
            </p:cNvSpPr>
            <p:nvPr/>
          </p:nvSpPr>
          <p:spPr bwMode="auto">
            <a:xfrm>
              <a:off x="3959225" y="3171826"/>
              <a:ext cx="41275" cy="38100"/>
            </a:xfrm>
            <a:custGeom>
              <a:avLst/>
              <a:gdLst>
                <a:gd name="T0" fmla="*/ 9 w 415"/>
                <a:gd name="T1" fmla="*/ 160 h 387"/>
                <a:gd name="T2" fmla="*/ 0 w 415"/>
                <a:gd name="T3" fmla="*/ 165 h 387"/>
                <a:gd name="T4" fmla="*/ 44 w 415"/>
                <a:gd name="T5" fmla="*/ 190 h 387"/>
                <a:gd name="T6" fmla="*/ 87 w 415"/>
                <a:gd name="T7" fmla="*/ 214 h 387"/>
                <a:gd name="T8" fmla="*/ 128 w 415"/>
                <a:gd name="T9" fmla="*/ 241 h 387"/>
                <a:gd name="T10" fmla="*/ 164 w 415"/>
                <a:gd name="T11" fmla="*/ 268 h 387"/>
                <a:gd name="T12" fmla="*/ 201 w 415"/>
                <a:gd name="T13" fmla="*/ 295 h 387"/>
                <a:gd name="T14" fmla="*/ 234 w 415"/>
                <a:gd name="T15" fmla="*/ 325 h 387"/>
                <a:gd name="T16" fmla="*/ 266 w 415"/>
                <a:gd name="T17" fmla="*/ 355 h 387"/>
                <a:gd name="T18" fmla="*/ 293 w 415"/>
                <a:gd name="T19" fmla="*/ 387 h 387"/>
                <a:gd name="T20" fmla="*/ 301 w 415"/>
                <a:gd name="T21" fmla="*/ 382 h 387"/>
                <a:gd name="T22" fmla="*/ 272 w 415"/>
                <a:gd name="T23" fmla="*/ 352 h 387"/>
                <a:gd name="T24" fmla="*/ 239 w 415"/>
                <a:gd name="T25" fmla="*/ 319 h 387"/>
                <a:gd name="T26" fmla="*/ 207 w 415"/>
                <a:gd name="T27" fmla="*/ 289 h 387"/>
                <a:gd name="T28" fmla="*/ 171 w 415"/>
                <a:gd name="T29" fmla="*/ 263 h 387"/>
                <a:gd name="T30" fmla="*/ 134 w 415"/>
                <a:gd name="T31" fmla="*/ 235 h 387"/>
                <a:gd name="T32" fmla="*/ 96 w 415"/>
                <a:gd name="T33" fmla="*/ 209 h 387"/>
                <a:gd name="T34" fmla="*/ 52 w 415"/>
                <a:gd name="T35" fmla="*/ 185 h 387"/>
                <a:gd name="T36" fmla="*/ 9 w 415"/>
                <a:gd name="T37" fmla="*/ 160 h 387"/>
                <a:gd name="T38" fmla="*/ 228 w 415"/>
                <a:gd name="T39" fmla="*/ 14 h 387"/>
                <a:gd name="T40" fmla="*/ 223 w 415"/>
                <a:gd name="T41" fmla="*/ 16 h 387"/>
                <a:gd name="T42" fmla="*/ 266 w 415"/>
                <a:gd name="T43" fmla="*/ 70 h 387"/>
                <a:gd name="T44" fmla="*/ 315 w 415"/>
                <a:gd name="T45" fmla="*/ 133 h 387"/>
                <a:gd name="T46" fmla="*/ 361 w 415"/>
                <a:gd name="T47" fmla="*/ 206 h 387"/>
                <a:gd name="T48" fmla="*/ 385 w 415"/>
                <a:gd name="T49" fmla="*/ 246 h 387"/>
                <a:gd name="T50" fmla="*/ 410 w 415"/>
                <a:gd name="T51" fmla="*/ 289 h 387"/>
                <a:gd name="T52" fmla="*/ 415 w 415"/>
                <a:gd name="T53" fmla="*/ 284 h 387"/>
                <a:gd name="T54" fmla="*/ 394 w 415"/>
                <a:gd name="T55" fmla="*/ 241 h 387"/>
                <a:gd name="T56" fmla="*/ 369 w 415"/>
                <a:gd name="T57" fmla="*/ 200 h 387"/>
                <a:gd name="T58" fmla="*/ 321 w 415"/>
                <a:gd name="T59" fmla="*/ 127 h 387"/>
                <a:gd name="T60" fmla="*/ 275 w 415"/>
                <a:gd name="T61" fmla="*/ 65 h 387"/>
                <a:gd name="T62" fmla="*/ 228 w 415"/>
                <a:gd name="T63" fmla="*/ 14 h 387"/>
                <a:gd name="T64" fmla="*/ 218 w 415"/>
                <a:gd name="T65" fmla="*/ 0 h 387"/>
                <a:gd name="T66" fmla="*/ 128 w 415"/>
                <a:gd name="T67" fmla="*/ 60 h 387"/>
                <a:gd name="T68" fmla="*/ 42 w 415"/>
                <a:gd name="T69" fmla="*/ 122 h 387"/>
                <a:gd name="T70" fmla="*/ 128 w 415"/>
                <a:gd name="T71" fmla="*/ 60 h 387"/>
                <a:gd name="T72" fmla="*/ 218 w 415"/>
                <a:gd name="T7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387">
                  <a:moveTo>
                    <a:pt x="9" y="160"/>
                  </a:moveTo>
                  <a:lnTo>
                    <a:pt x="0" y="165"/>
                  </a:lnTo>
                  <a:lnTo>
                    <a:pt x="44" y="190"/>
                  </a:lnTo>
                  <a:lnTo>
                    <a:pt x="87" y="214"/>
                  </a:lnTo>
                  <a:lnTo>
                    <a:pt x="128" y="241"/>
                  </a:lnTo>
                  <a:lnTo>
                    <a:pt x="164" y="268"/>
                  </a:lnTo>
                  <a:lnTo>
                    <a:pt x="201" y="295"/>
                  </a:lnTo>
                  <a:lnTo>
                    <a:pt x="234" y="325"/>
                  </a:lnTo>
                  <a:lnTo>
                    <a:pt x="266" y="355"/>
                  </a:lnTo>
                  <a:lnTo>
                    <a:pt x="293" y="387"/>
                  </a:lnTo>
                  <a:lnTo>
                    <a:pt x="301" y="382"/>
                  </a:lnTo>
                  <a:lnTo>
                    <a:pt x="272" y="352"/>
                  </a:lnTo>
                  <a:lnTo>
                    <a:pt x="239" y="319"/>
                  </a:lnTo>
                  <a:lnTo>
                    <a:pt x="207" y="289"/>
                  </a:lnTo>
                  <a:lnTo>
                    <a:pt x="171" y="263"/>
                  </a:lnTo>
                  <a:lnTo>
                    <a:pt x="134" y="235"/>
                  </a:lnTo>
                  <a:lnTo>
                    <a:pt x="96" y="209"/>
                  </a:lnTo>
                  <a:lnTo>
                    <a:pt x="52" y="185"/>
                  </a:lnTo>
                  <a:lnTo>
                    <a:pt x="9" y="160"/>
                  </a:lnTo>
                  <a:close/>
                  <a:moveTo>
                    <a:pt x="228" y="14"/>
                  </a:moveTo>
                  <a:lnTo>
                    <a:pt x="223" y="16"/>
                  </a:lnTo>
                  <a:lnTo>
                    <a:pt x="266" y="70"/>
                  </a:lnTo>
                  <a:lnTo>
                    <a:pt x="315" y="133"/>
                  </a:lnTo>
                  <a:lnTo>
                    <a:pt x="361" y="206"/>
                  </a:lnTo>
                  <a:lnTo>
                    <a:pt x="385" y="246"/>
                  </a:lnTo>
                  <a:lnTo>
                    <a:pt x="410" y="289"/>
                  </a:lnTo>
                  <a:lnTo>
                    <a:pt x="415" y="284"/>
                  </a:lnTo>
                  <a:lnTo>
                    <a:pt x="394" y="241"/>
                  </a:lnTo>
                  <a:lnTo>
                    <a:pt x="369" y="200"/>
                  </a:lnTo>
                  <a:lnTo>
                    <a:pt x="321" y="127"/>
                  </a:lnTo>
                  <a:lnTo>
                    <a:pt x="275" y="65"/>
                  </a:lnTo>
                  <a:lnTo>
                    <a:pt x="228" y="14"/>
                  </a:lnTo>
                  <a:close/>
                  <a:moveTo>
                    <a:pt x="218" y="0"/>
                  </a:moveTo>
                  <a:lnTo>
                    <a:pt x="128" y="60"/>
                  </a:lnTo>
                  <a:lnTo>
                    <a:pt x="42" y="122"/>
                  </a:lnTo>
                  <a:lnTo>
                    <a:pt x="128" y="60"/>
                  </a:lnTo>
                  <a:lnTo>
                    <a:pt x="218"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926"/>
            <p:cNvSpPr>
              <a:spLocks/>
            </p:cNvSpPr>
            <p:nvPr/>
          </p:nvSpPr>
          <p:spPr bwMode="auto">
            <a:xfrm>
              <a:off x="3957638" y="3171826"/>
              <a:ext cx="23813" cy="15875"/>
            </a:xfrm>
            <a:custGeom>
              <a:avLst/>
              <a:gdLst>
                <a:gd name="T0" fmla="*/ 225 w 235"/>
                <a:gd name="T1" fmla="*/ 0 h 165"/>
                <a:gd name="T2" fmla="*/ 135 w 235"/>
                <a:gd name="T3" fmla="*/ 60 h 165"/>
                <a:gd name="T4" fmla="*/ 49 w 235"/>
                <a:gd name="T5" fmla="*/ 122 h 165"/>
                <a:gd name="T6" fmla="*/ 46 w 235"/>
                <a:gd name="T7" fmla="*/ 124 h 165"/>
                <a:gd name="T8" fmla="*/ 0 w 235"/>
                <a:gd name="T9" fmla="*/ 160 h 165"/>
                <a:gd name="T10" fmla="*/ 0 w 235"/>
                <a:gd name="T11" fmla="*/ 162 h 165"/>
                <a:gd name="T12" fmla="*/ 2 w 235"/>
                <a:gd name="T13" fmla="*/ 160 h 165"/>
                <a:gd name="T14" fmla="*/ 0 w 235"/>
                <a:gd name="T15" fmla="*/ 162 h 165"/>
                <a:gd name="T16" fmla="*/ 7 w 235"/>
                <a:gd name="T17" fmla="*/ 165 h 165"/>
                <a:gd name="T18" fmla="*/ 16 w 235"/>
                <a:gd name="T19" fmla="*/ 160 h 165"/>
                <a:gd name="T20" fmla="*/ 11 w 235"/>
                <a:gd name="T21" fmla="*/ 157 h 165"/>
                <a:gd name="T22" fmla="*/ 113 w 235"/>
                <a:gd name="T23" fmla="*/ 81 h 165"/>
                <a:gd name="T24" fmla="*/ 219 w 235"/>
                <a:gd name="T25" fmla="*/ 8 h 165"/>
                <a:gd name="T26" fmla="*/ 230 w 235"/>
                <a:gd name="T27" fmla="*/ 16 h 165"/>
                <a:gd name="T28" fmla="*/ 235 w 235"/>
                <a:gd name="T29" fmla="*/ 14 h 165"/>
                <a:gd name="T30" fmla="*/ 225 w 235"/>
                <a:gd name="T31"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165">
                  <a:moveTo>
                    <a:pt x="225" y="0"/>
                  </a:moveTo>
                  <a:lnTo>
                    <a:pt x="135" y="60"/>
                  </a:lnTo>
                  <a:lnTo>
                    <a:pt x="49" y="122"/>
                  </a:lnTo>
                  <a:lnTo>
                    <a:pt x="46" y="124"/>
                  </a:lnTo>
                  <a:lnTo>
                    <a:pt x="0" y="160"/>
                  </a:lnTo>
                  <a:lnTo>
                    <a:pt x="0" y="162"/>
                  </a:lnTo>
                  <a:lnTo>
                    <a:pt x="2" y="160"/>
                  </a:lnTo>
                  <a:lnTo>
                    <a:pt x="0" y="162"/>
                  </a:lnTo>
                  <a:lnTo>
                    <a:pt x="7" y="165"/>
                  </a:lnTo>
                  <a:lnTo>
                    <a:pt x="16" y="160"/>
                  </a:lnTo>
                  <a:lnTo>
                    <a:pt x="11" y="157"/>
                  </a:lnTo>
                  <a:lnTo>
                    <a:pt x="113" y="81"/>
                  </a:lnTo>
                  <a:lnTo>
                    <a:pt x="219" y="8"/>
                  </a:lnTo>
                  <a:lnTo>
                    <a:pt x="230" y="16"/>
                  </a:lnTo>
                  <a:lnTo>
                    <a:pt x="235" y="14"/>
                  </a:lnTo>
                  <a:lnTo>
                    <a:pt x="225"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927"/>
            <p:cNvSpPr>
              <a:spLocks/>
            </p:cNvSpPr>
            <p:nvPr/>
          </p:nvSpPr>
          <p:spPr bwMode="auto">
            <a:xfrm>
              <a:off x="4181475" y="3062288"/>
              <a:ext cx="95250" cy="39688"/>
            </a:xfrm>
            <a:custGeom>
              <a:avLst/>
              <a:gdLst>
                <a:gd name="T0" fmla="*/ 0 w 956"/>
                <a:gd name="T1" fmla="*/ 0 h 400"/>
                <a:gd name="T2" fmla="*/ 59 w 956"/>
                <a:gd name="T3" fmla="*/ 37 h 400"/>
                <a:gd name="T4" fmla="*/ 116 w 956"/>
                <a:gd name="T5" fmla="*/ 75 h 400"/>
                <a:gd name="T6" fmla="*/ 173 w 956"/>
                <a:gd name="T7" fmla="*/ 113 h 400"/>
                <a:gd name="T8" fmla="*/ 227 w 956"/>
                <a:gd name="T9" fmla="*/ 153 h 400"/>
                <a:gd name="T10" fmla="*/ 322 w 956"/>
                <a:gd name="T11" fmla="*/ 170 h 400"/>
                <a:gd name="T12" fmla="*/ 414 w 956"/>
                <a:gd name="T13" fmla="*/ 194 h 400"/>
                <a:gd name="T14" fmla="*/ 509 w 956"/>
                <a:gd name="T15" fmla="*/ 221 h 400"/>
                <a:gd name="T16" fmla="*/ 601 w 956"/>
                <a:gd name="T17" fmla="*/ 251 h 400"/>
                <a:gd name="T18" fmla="*/ 690 w 956"/>
                <a:gd name="T19" fmla="*/ 283 h 400"/>
                <a:gd name="T20" fmla="*/ 782 w 956"/>
                <a:gd name="T21" fmla="*/ 321 h 400"/>
                <a:gd name="T22" fmla="*/ 869 w 956"/>
                <a:gd name="T23" fmla="*/ 360 h 400"/>
                <a:gd name="T24" fmla="*/ 956 w 956"/>
                <a:gd name="T25" fmla="*/ 400 h 400"/>
                <a:gd name="T26" fmla="*/ 932 w 956"/>
                <a:gd name="T27" fmla="*/ 353 h 400"/>
                <a:gd name="T28" fmla="*/ 904 w 956"/>
                <a:gd name="T29" fmla="*/ 313 h 400"/>
                <a:gd name="T30" fmla="*/ 878 w 956"/>
                <a:gd name="T31" fmla="*/ 275 h 400"/>
                <a:gd name="T32" fmla="*/ 850 w 956"/>
                <a:gd name="T33" fmla="*/ 240 h 400"/>
                <a:gd name="T34" fmla="*/ 820 w 956"/>
                <a:gd name="T35" fmla="*/ 205 h 400"/>
                <a:gd name="T36" fmla="*/ 794 w 956"/>
                <a:gd name="T37" fmla="*/ 175 h 400"/>
                <a:gd name="T38" fmla="*/ 737 w 956"/>
                <a:gd name="T39" fmla="*/ 121 h 400"/>
                <a:gd name="T40" fmla="*/ 648 w 956"/>
                <a:gd name="T41" fmla="*/ 99 h 400"/>
                <a:gd name="T42" fmla="*/ 555 w 956"/>
                <a:gd name="T43" fmla="*/ 75 h 400"/>
                <a:gd name="T44" fmla="*/ 463 w 956"/>
                <a:gd name="T45" fmla="*/ 56 h 400"/>
                <a:gd name="T46" fmla="*/ 371 w 956"/>
                <a:gd name="T47" fmla="*/ 37 h 400"/>
                <a:gd name="T48" fmla="*/ 279 w 956"/>
                <a:gd name="T49" fmla="*/ 24 h 400"/>
                <a:gd name="T50" fmla="*/ 183 w 956"/>
                <a:gd name="T51" fmla="*/ 10 h 400"/>
                <a:gd name="T52" fmla="*/ 91 w 956"/>
                <a:gd name="T53" fmla="*/ 5 h 400"/>
                <a:gd name="T54" fmla="*/ 0 w 956"/>
                <a:gd name="T5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6" h="400">
                  <a:moveTo>
                    <a:pt x="0" y="0"/>
                  </a:moveTo>
                  <a:lnTo>
                    <a:pt x="59" y="37"/>
                  </a:lnTo>
                  <a:lnTo>
                    <a:pt x="116" y="75"/>
                  </a:lnTo>
                  <a:lnTo>
                    <a:pt x="173" y="113"/>
                  </a:lnTo>
                  <a:lnTo>
                    <a:pt x="227" y="153"/>
                  </a:lnTo>
                  <a:lnTo>
                    <a:pt x="322" y="170"/>
                  </a:lnTo>
                  <a:lnTo>
                    <a:pt x="414" y="194"/>
                  </a:lnTo>
                  <a:lnTo>
                    <a:pt x="509" y="221"/>
                  </a:lnTo>
                  <a:lnTo>
                    <a:pt x="601" y="251"/>
                  </a:lnTo>
                  <a:lnTo>
                    <a:pt x="690" y="283"/>
                  </a:lnTo>
                  <a:lnTo>
                    <a:pt x="782" y="321"/>
                  </a:lnTo>
                  <a:lnTo>
                    <a:pt x="869" y="360"/>
                  </a:lnTo>
                  <a:lnTo>
                    <a:pt x="956" y="400"/>
                  </a:lnTo>
                  <a:lnTo>
                    <a:pt x="932" y="353"/>
                  </a:lnTo>
                  <a:lnTo>
                    <a:pt x="904" y="313"/>
                  </a:lnTo>
                  <a:lnTo>
                    <a:pt x="878" y="275"/>
                  </a:lnTo>
                  <a:lnTo>
                    <a:pt x="850" y="240"/>
                  </a:lnTo>
                  <a:lnTo>
                    <a:pt x="820" y="205"/>
                  </a:lnTo>
                  <a:lnTo>
                    <a:pt x="794" y="175"/>
                  </a:lnTo>
                  <a:lnTo>
                    <a:pt x="737" y="121"/>
                  </a:lnTo>
                  <a:lnTo>
                    <a:pt x="648" y="99"/>
                  </a:lnTo>
                  <a:lnTo>
                    <a:pt x="555" y="75"/>
                  </a:lnTo>
                  <a:lnTo>
                    <a:pt x="463" y="56"/>
                  </a:lnTo>
                  <a:lnTo>
                    <a:pt x="371" y="37"/>
                  </a:lnTo>
                  <a:lnTo>
                    <a:pt x="279" y="24"/>
                  </a:lnTo>
                  <a:lnTo>
                    <a:pt x="183" y="10"/>
                  </a:lnTo>
                  <a:lnTo>
                    <a:pt x="91" y="5"/>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928"/>
            <p:cNvSpPr>
              <a:spLocks/>
            </p:cNvSpPr>
            <p:nvPr/>
          </p:nvSpPr>
          <p:spPr bwMode="auto">
            <a:xfrm>
              <a:off x="4179888" y="3060701"/>
              <a:ext cx="74613" cy="12700"/>
            </a:xfrm>
            <a:custGeom>
              <a:avLst/>
              <a:gdLst>
                <a:gd name="T0" fmla="*/ 21 w 751"/>
                <a:gd name="T1" fmla="*/ 0 h 128"/>
                <a:gd name="T2" fmla="*/ 0 w 751"/>
                <a:gd name="T3" fmla="*/ 0 h 128"/>
                <a:gd name="T4" fmla="*/ 14 w 751"/>
                <a:gd name="T5" fmla="*/ 7 h 128"/>
                <a:gd name="T6" fmla="*/ 105 w 751"/>
                <a:gd name="T7" fmla="*/ 12 h 128"/>
                <a:gd name="T8" fmla="*/ 197 w 751"/>
                <a:gd name="T9" fmla="*/ 17 h 128"/>
                <a:gd name="T10" fmla="*/ 293 w 751"/>
                <a:gd name="T11" fmla="*/ 31 h 128"/>
                <a:gd name="T12" fmla="*/ 385 w 751"/>
                <a:gd name="T13" fmla="*/ 44 h 128"/>
                <a:gd name="T14" fmla="*/ 477 w 751"/>
                <a:gd name="T15" fmla="*/ 63 h 128"/>
                <a:gd name="T16" fmla="*/ 569 w 751"/>
                <a:gd name="T17" fmla="*/ 82 h 128"/>
                <a:gd name="T18" fmla="*/ 662 w 751"/>
                <a:gd name="T19" fmla="*/ 106 h 128"/>
                <a:gd name="T20" fmla="*/ 751 w 751"/>
                <a:gd name="T21" fmla="*/ 128 h 128"/>
                <a:gd name="T22" fmla="*/ 716 w 751"/>
                <a:gd name="T23" fmla="*/ 98 h 128"/>
                <a:gd name="T24" fmla="*/ 615 w 751"/>
                <a:gd name="T25" fmla="*/ 73 h 128"/>
                <a:gd name="T26" fmla="*/ 517 w 751"/>
                <a:gd name="T27" fmla="*/ 52 h 128"/>
                <a:gd name="T28" fmla="*/ 425 w 751"/>
                <a:gd name="T29" fmla="*/ 36 h 128"/>
                <a:gd name="T30" fmla="*/ 338 w 751"/>
                <a:gd name="T31" fmla="*/ 22 h 128"/>
                <a:gd name="T32" fmla="*/ 252 w 751"/>
                <a:gd name="T33" fmla="*/ 12 h 128"/>
                <a:gd name="T34" fmla="*/ 171 w 751"/>
                <a:gd name="T35" fmla="*/ 7 h 128"/>
                <a:gd name="T36" fmla="*/ 95 w 751"/>
                <a:gd name="T37" fmla="*/ 0 h 128"/>
                <a:gd name="T38" fmla="*/ 21 w 751"/>
                <a:gd name="T3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1" h="128">
                  <a:moveTo>
                    <a:pt x="21" y="0"/>
                  </a:moveTo>
                  <a:lnTo>
                    <a:pt x="0" y="0"/>
                  </a:lnTo>
                  <a:lnTo>
                    <a:pt x="14" y="7"/>
                  </a:lnTo>
                  <a:lnTo>
                    <a:pt x="105" y="12"/>
                  </a:lnTo>
                  <a:lnTo>
                    <a:pt x="197" y="17"/>
                  </a:lnTo>
                  <a:lnTo>
                    <a:pt x="293" y="31"/>
                  </a:lnTo>
                  <a:lnTo>
                    <a:pt x="385" y="44"/>
                  </a:lnTo>
                  <a:lnTo>
                    <a:pt x="477" y="63"/>
                  </a:lnTo>
                  <a:lnTo>
                    <a:pt x="569" y="82"/>
                  </a:lnTo>
                  <a:lnTo>
                    <a:pt x="662" y="106"/>
                  </a:lnTo>
                  <a:lnTo>
                    <a:pt x="751" y="128"/>
                  </a:lnTo>
                  <a:lnTo>
                    <a:pt x="716" y="98"/>
                  </a:lnTo>
                  <a:lnTo>
                    <a:pt x="615" y="73"/>
                  </a:lnTo>
                  <a:lnTo>
                    <a:pt x="517" y="52"/>
                  </a:lnTo>
                  <a:lnTo>
                    <a:pt x="425" y="36"/>
                  </a:lnTo>
                  <a:lnTo>
                    <a:pt x="338" y="22"/>
                  </a:lnTo>
                  <a:lnTo>
                    <a:pt x="252" y="12"/>
                  </a:lnTo>
                  <a:lnTo>
                    <a:pt x="171" y="7"/>
                  </a:lnTo>
                  <a:lnTo>
                    <a:pt x="95" y="0"/>
                  </a:lnTo>
                  <a:lnTo>
                    <a:pt x="21"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929"/>
            <p:cNvSpPr>
              <a:spLocks noEditPoints="1"/>
            </p:cNvSpPr>
            <p:nvPr/>
          </p:nvSpPr>
          <p:spPr bwMode="auto">
            <a:xfrm>
              <a:off x="4179888" y="3062288"/>
              <a:ext cx="96838" cy="39688"/>
            </a:xfrm>
            <a:custGeom>
              <a:avLst/>
              <a:gdLst>
                <a:gd name="T0" fmla="*/ 754 w 987"/>
                <a:gd name="T1" fmla="*/ 121 h 405"/>
                <a:gd name="T2" fmla="*/ 811 w 987"/>
                <a:gd name="T3" fmla="*/ 175 h 405"/>
                <a:gd name="T4" fmla="*/ 837 w 987"/>
                <a:gd name="T5" fmla="*/ 205 h 405"/>
                <a:gd name="T6" fmla="*/ 867 w 987"/>
                <a:gd name="T7" fmla="*/ 240 h 405"/>
                <a:gd name="T8" fmla="*/ 895 w 987"/>
                <a:gd name="T9" fmla="*/ 275 h 405"/>
                <a:gd name="T10" fmla="*/ 921 w 987"/>
                <a:gd name="T11" fmla="*/ 313 h 405"/>
                <a:gd name="T12" fmla="*/ 949 w 987"/>
                <a:gd name="T13" fmla="*/ 353 h 405"/>
                <a:gd name="T14" fmla="*/ 973 w 987"/>
                <a:gd name="T15" fmla="*/ 400 h 405"/>
                <a:gd name="T16" fmla="*/ 987 w 987"/>
                <a:gd name="T17" fmla="*/ 405 h 405"/>
                <a:gd name="T18" fmla="*/ 963 w 987"/>
                <a:gd name="T19" fmla="*/ 360 h 405"/>
                <a:gd name="T20" fmla="*/ 935 w 987"/>
                <a:gd name="T21" fmla="*/ 318 h 405"/>
                <a:gd name="T22" fmla="*/ 908 w 987"/>
                <a:gd name="T23" fmla="*/ 280 h 405"/>
                <a:gd name="T24" fmla="*/ 881 w 987"/>
                <a:gd name="T25" fmla="*/ 245 h 405"/>
                <a:gd name="T26" fmla="*/ 854 w 987"/>
                <a:gd name="T27" fmla="*/ 213 h 405"/>
                <a:gd name="T28" fmla="*/ 827 w 987"/>
                <a:gd name="T29" fmla="*/ 181 h 405"/>
                <a:gd name="T30" fmla="*/ 773 w 987"/>
                <a:gd name="T31" fmla="*/ 127 h 405"/>
                <a:gd name="T32" fmla="*/ 754 w 987"/>
                <a:gd name="T33" fmla="*/ 121 h 405"/>
                <a:gd name="T34" fmla="*/ 0 w 987"/>
                <a:gd name="T35" fmla="*/ 0 h 405"/>
                <a:gd name="T36" fmla="*/ 59 w 987"/>
                <a:gd name="T37" fmla="*/ 37 h 405"/>
                <a:gd name="T38" fmla="*/ 117 w 987"/>
                <a:gd name="T39" fmla="*/ 73 h 405"/>
                <a:gd name="T40" fmla="*/ 174 w 987"/>
                <a:gd name="T41" fmla="*/ 110 h 405"/>
                <a:gd name="T42" fmla="*/ 228 w 987"/>
                <a:gd name="T43" fmla="*/ 148 h 405"/>
                <a:gd name="T44" fmla="*/ 244 w 987"/>
                <a:gd name="T45" fmla="*/ 153 h 405"/>
                <a:gd name="T46" fmla="*/ 190 w 987"/>
                <a:gd name="T47" fmla="*/ 113 h 405"/>
                <a:gd name="T48" fmla="*/ 133 w 987"/>
                <a:gd name="T49" fmla="*/ 75 h 405"/>
                <a:gd name="T50" fmla="*/ 76 w 987"/>
                <a:gd name="T51" fmla="*/ 37 h 405"/>
                <a:gd name="T52" fmla="*/ 17 w 987"/>
                <a:gd name="T53" fmla="*/ 0 h 405"/>
                <a:gd name="T54" fmla="*/ 0 w 987"/>
                <a:gd name="T55"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7" h="405">
                  <a:moveTo>
                    <a:pt x="754" y="121"/>
                  </a:moveTo>
                  <a:lnTo>
                    <a:pt x="811" y="175"/>
                  </a:lnTo>
                  <a:lnTo>
                    <a:pt x="837" y="205"/>
                  </a:lnTo>
                  <a:lnTo>
                    <a:pt x="867" y="240"/>
                  </a:lnTo>
                  <a:lnTo>
                    <a:pt x="895" y="275"/>
                  </a:lnTo>
                  <a:lnTo>
                    <a:pt x="921" y="313"/>
                  </a:lnTo>
                  <a:lnTo>
                    <a:pt x="949" y="353"/>
                  </a:lnTo>
                  <a:lnTo>
                    <a:pt x="973" y="400"/>
                  </a:lnTo>
                  <a:lnTo>
                    <a:pt x="987" y="405"/>
                  </a:lnTo>
                  <a:lnTo>
                    <a:pt x="963" y="360"/>
                  </a:lnTo>
                  <a:lnTo>
                    <a:pt x="935" y="318"/>
                  </a:lnTo>
                  <a:lnTo>
                    <a:pt x="908" y="280"/>
                  </a:lnTo>
                  <a:lnTo>
                    <a:pt x="881" y="245"/>
                  </a:lnTo>
                  <a:lnTo>
                    <a:pt x="854" y="213"/>
                  </a:lnTo>
                  <a:lnTo>
                    <a:pt x="827" y="181"/>
                  </a:lnTo>
                  <a:lnTo>
                    <a:pt x="773" y="127"/>
                  </a:lnTo>
                  <a:lnTo>
                    <a:pt x="754" y="121"/>
                  </a:lnTo>
                  <a:close/>
                  <a:moveTo>
                    <a:pt x="0" y="0"/>
                  </a:moveTo>
                  <a:lnTo>
                    <a:pt x="59" y="37"/>
                  </a:lnTo>
                  <a:lnTo>
                    <a:pt x="117" y="73"/>
                  </a:lnTo>
                  <a:lnTo>
                    <a:pt x="174" y="110"/>
                  </a:lnTo>
                  <a:lnTo>
                    <a:pt x="228" y="148"/>
                  </a:lnTo>
                  <a:lnTo>
                    <a:pt x="244" y="153"/>
                  </a:lnTo>
                  <a:lnTo>
                    <a:pt x="190" y="113"/>
                  </a:lnTo>
                  <a:lnTo>
                    <a:pt x="133" y="75"/>
                  </a:lnTo>
                  <a:lnTo>
                    <a:pt x="76" y="37"/>
                  </a:lnTo>
                  <a:lnTo>
                    <a:pt x="17" y="0"/>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930"/>
            <p:cNvSpPr>
              <a:spLocks/>
            </p:cNvSpPr>
            <p:nvPr/>
          </p:nvSpPr>
          <p:spPr bwMode="auto">
            <a:xfrm>
              <a:off x="4178300" y="3060701"/>
              <a:ext cx="77788" cy="14288"/>
            </a:xfrm>
            <a:custGeom>
              <a:avLst/>
              <a:gdLst>
                <a:gd name="T0" fmla="*/ 40 w 789"/>
                <a:gd name="T1" fmla="*/ 0 h 139"/>
                <a:gd name="T2" fmla="*/ 0 w 789"/>
                <a:gd name="T3" fmla="*/ 0 h 139"/>
                <a:gd name="T4" fmla="*/ 2 w 789"/>
                <a:gd name="T5" fmla="*/ 5 h 139"/>
                <a:gd name="T6" fmla="*/ 16 w 789"/>
                <a:gd name="T7" fmla="*/ 12 h 139"/>
                <a:gd name="T8" fmla="*/ 33 w 789"/>
                <a:gd name="T9" fmla="*/ 12 h 139"/>
                <a:gd name="T10" fmla="*/ 19 w 789"/>
                <a:gd name="T11" fmla="*/ 5 h 139"/>
                <a:gd name="T12" fmla="*/ 40 w 789"/>
                <a:gd name="T13" fmla="*/ 5 h 139"/>
                <a:gd name="T14" fmla="*/ 114 w 789"/>
                <a:gd name="T15" fmla="*/ 5 h 139"/>
                <a:gd name="T16" fmla="*/ 190 w 789"/>
                <a:gd name="T17" fmla="*/ 12 h 139"/>
                <a:gd name="T18" fmla="*/ 271 w 789"/>
                <a:gd name="T19" fmla="*/ 17 h 139"/>
                <a:gd name="T20" fmla="*/ 357 w 789"/>
                <a:gd name="T21" fmla="*/ 27 h 139"/>
                <a:gd name="T22" fmla="*/ 444 w 789"/>
                <a:gd name="T23" fmla="*/ 41 h 139"/>
                <a:gd name="T24" fmla="*/ 536 w 789"/>
                <a:gd name="T25" fmla="*/ 57 h 139"/>
                <a:gd name="T26" fmla="*/ 634 w 789"/>
                <a:gd name="T27" fmla="*/ 78 h 139"/>
                <a:gd name="T28" fmla="*/ 735 w 789"/>
                <a:gd name="T29" fmla="*/ 103 h 139"/>
                <a:gd name="T30" fmla="*/ 770 w 789"/>
                <a:gd name="T31" fmla="*/ 133 h 139"/>
                <a:gd name="T32" fmla="*/ 789 w 789"/>
                <a:gd name="T33" fmla="*/ 139 h 139"/>
                <a:gd name="T34" fmla="*/ 745 w 789"/>
                <a:gd name="T35" fmla="*/ 100 h 139"/>
                <a:gd name="T36" fmla="*/ 642 w 789"/>
                <a:gd name="T37" fmla="*/ 76 h 139"/>
                <a:gd name="T38" fmla="*/ 545 w 789"/>
                <a:gd name="T39" fmla="*/ 54 h 139"/>
                <a:gd name="T40" fmla="*/ 453 w 789"/>
                <a:gd name="T41" fmla="*/ 38 h 139"/>
                <a:gd name="T42" fmla="*/ 361 w 789"/>
                <a:gd name="T43" fmla="*/ 24 h 139"/>
                <a:gd name="T44" fmla="*/ 277 w 789"/>
                <a:gd name="T45" fmla="*/ 14 h 139"/>
                <a:gd name="T46" fmla="*/ 192 w 789"/>
                <a:gd name="T47" fmla="*/ 5 h 139"/>
                <a:gd name="T48" fmla="*/ 114 w 789"/>
                <a:gd name="T49" fmla="*/ 3 h 139"/>
                <a:gd name="T50" fmla="*/ 40 w 789"/>
                <a:gd name="T5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9" h="139">
                  <a:moveTo>
                    <a:pt x="40" y="0"/>
                  </a:moveTo>
                  <a:lnTo>
                    <a:pt x="0" y="0"/>
                  </a:lnTo>
                  <a:lnTo>
                    <a:pt x="2" y="5"/>
                  </a:lnTo>
                  <a:lnTo>
                    <a:pt x="16" y="12"/>
                  </a:lnTo>
                  <a:lnTo>
                    <a:pt x="33" y="12"/>
                  </a:lnTo>
                  <a:lnTo>
                    <a:pt x="19" y="5"/>
                  </a:lnTo>
                  <a:lnTo>
                    <a:pt x="40" y="5"/>
                  </a:lnTo>
                  <a:lnTo>
                    <a:pt x="114" y="5"/>
                  </a:lnTo>
                  <a:lnTo>
                    <a:pt x="190" y="12"/>
                  </a:lnTo>
                  <a:lnTo>
                    <a:pt x="271" y="17"/>
                  </a:lnTo>
                  <a:lnTo>
                    <a:pt x="357" y="27"/>
                  </a:lnTo>
                  <a:lnTo>
                    <a:pt x="444" y="41"/>
                  </a:lnTo>
                  <a:lnTo>
                    <a:pt x="536" y="57"/>
                  </a:lnTo>
                  <a:lnTo>
                    <a:pt x="634" y="78"/>
                  </a:lnTo>
                  <a:lnTo>
                    <a:pt x="735" y="103"/>
                  </a:lnTo>
                  <a:lnTo>
                    <a:pt x="770" y="133"/>
                  </a:lnTo>
                  <a:lnTo>
                    <a:pt x="789" y="139"/>
                  </a:lnTo>
                  <a:lnTo>
                    <a:pt x="745" y="100"/>
                  </a:lnTo>
                  <a:lnTo>
                    <a:pt x="642" y="76"/>
                  </a:lnTo>
                  <a:lnTo>
                    <a:pt x="545" y="54"/>
                  </a:lnTo>
                  <a:lnTo>
                    <a:pt x="453" y="38"/>
                  </a:lnTo>
                  <a:lnTo>
                    <a:pt x="361" y="24"/>
                  </a:lnTo>
                  <a:lnTo>
                    <a:pt x="277" y="14"/>
                  </a:lnTo>
                  <a:lnTo>
                    <a:pt x="192" y="5"/>
                  </a:lnTo>
                  <a:lnTo>
                    <a:pt x="114" y="3"/>
                  </a:lnTo>
                  <a:lnTo>
                    <a:pt x="4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931"/>
            <p:cNvSpPr>
              <a:spLocks/>
            </p:cNvSpPr>
            <p:nvPr/>
          </p:nvSpPr>
          <p:spPr bwMode="auto">
            <a:xfrm>
              <a:off x="4310063" y="3089276"/>
              <a:ext cx="109538" cy="80963"/>
            </a:xfrm>
            <a:custGeom>
              <a:avLst/>
              <a:gdLst>
                <a:gd name="T0" fmla="*/ 0 w 1106"/>
                <a:gd name="T1" fmla="*/ 0 h 804"/>
                <a:gd name="T2" fmla="*/ 58 w 1106"/>
                <a:gd name="T3" fmla="*/ 33 h 804"/>
                <a:gd name="T4" fmla="*/ 112 w 1106"/>
                <a:gd name="T5" fmla="*/ 68 h 804"/>
                <a:gd name="T6" fmla="*/ 164 w 1106"/>
                <a:gd name="T7" fmla="*/ 103 h 804"/>
                <a:gd name="T8" fmla="*/ 215 w 1106"/>
                <a:gd name="T9" fmla="*/ 138 h 804"/>
                <a:gd name="T10" fmla="*/ 263 w 1106"/>
                <a:gd name="T11" fmla="*/ 176 h 804"/>
                <a:gd name="T12" fmla="*/ 312 w 1106"/>
                <a:gd name="T13" fmla="*/ 214 h 804"/>
                <a:gd name="T14" fmla="*/ 359 w 1106"/>
                <a:gd name="T15" fmla="*/ 254 h 804"/>
                <a:gd name="T16" fmla="*/ 404 w 1106"/>
                <a:gd name="T17" fmla="*/ 296 h 804"/>
                <a:gd name="T18" fmla="*/ 488 w 1106"/>
                <a:gd name="T19" fmla="*/ 379 h 804"/>
                <a:gd name="T20" fmla="*/ 570 w 1106"/>
                <a:gd name="T21" fmla="*/ 466 h 804"/>
                <a:gd name="T22" fmla="*/ 646 w 1106"/>
                <a:gd name="T23" fmla="*/ 553 h 804"/>
                <a:gd name="T24" fmla="*/ 716 w 1106"/>
                <a:gd name="T25" fmla="*/ 644 h 804"/>
                <a:gd name="T26" fmla="*/ 811 w 1106"/>
                <a:gd name="T27" fmla="*/ 688 h 804"/>
                <a:gd name="T28" fmla="*/ 909 w 1106"/>
                <a:gd name="T29" fmla="*/ 729 h 804"/>
                <a:gd name="T30" fmla="*/ 1006 w 1106"/>
                <a:gd name="T31" fmla="*/ 766 h 804"/>
                <a:gd name="T32" fmla="*/ 1106 w 1106"/>
                <a:gd name="T33" fmla="*/ 804 h 804"/>
                <a:gd name="T34" fmla="*/ 1055 w 1106"/>
                <a:gd name="T35" fmla="*/ 701 h 804"/>
                <a:gd name="T36" fmla="*/ 1006 w 1106"/>
                <a:gd name="T37" fmla="*/ 604 h 804"/>
                <a:gd name="T38" fmla="*/ 954 w 1106"/>
                <a:gd name="T39" fmla="*/ 512 h 804"/>
                <a:gd name="T40" fmla="*/ 900 w 1106"/>
                <a:gd name="T41" fmla="*/ 428 h 804"/>
                <a:gd name="T42" fmla="*/ 848 w 1106"/>
                <a:gd name="T43" fmla="*/ 352 h 804"/>
                <a:gd name="T44" fmla="*/ 800 w 1106"/>
                <a:gd name="T45" fmla="*/ 279 h 804"/>
                <a:gd name="T46" fmla="*/ 751 w 1106"/>
                <a:gd name="T47" fmla="*/ 217 h 804"/>
                <a:gd name="T48" fmla="*/ 702 w 1106"/>
                <a:gd name="T49" fmla="*/ 157 h 804"/>
                <a:gd name="T50" fmla="*/ 526 w 1106"/>
                <a:gd name="T51" fmla="*/ 125 h 804"/>
                <a:gd name="T52" fmla="*/ 350 w 1106"/>
                <a:gd name="T53" fmla="*/ 87 h 804"/>
                <a:gd name="T54" fmla="*/ 174 w 1106"/>
                <a:gd name="T55" fmla="*/ 46 h 804"/>
                <a:gd name="T56" fmla="*/ 0 w 1106"/>
                <a:gd name="T57"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6" h="804">
                  <a:moveTo>
                    <a:pt x="0" y="0"/>
                  </a:moveTo>
                  <a:lnTo>
                    <a:pt x="58" y="33"/>
                  </a:lnTo>
                  <a:lnTo>
                    <a:pt x="112" y="68"/>
                  </a:lnTo>
                  <a:lnTo>
                    <a:pt x="164" y="103"/>
                  </a:lnTo>
                  <a:lnTo>
                    <a:pt x="215" y="138"/>
                  </a:lnTo>
                  <a:lnTo>
                    <a:pt x="263" y="176"/>
                  </a:lnTo>
                  <a:lnTo>
                    <a:pt x="312" y="214"/>
                  </a:lnTo>
                  <a:lnTo>
                    <a:pt x="359" y="254"/>
                  </a:lnTo>
                  <a:lnTo>
                    <a:pt x="404" y="296"/>
                  </a:lnTo>
                  <a:lnTo>
                    <a:pt x="488" y="379"/>
                  </a:lnTo>
                  <a:lnTo>
                    <a:pt x="570" y="466"/>
                  </a:lnTo>
                  <a:lnTo>
                    <a:pt x="646" y="553"/>
                  </a:lnTo>
                  <a:lnTo>
                    <a:pt x="716" y="644"/>
                  </a:lnTo>
                  <a:lnTo>
                    <a:pt x="811" y="688"/>
                  </a:lnTo>
                  <a:lnTo>
                    <a:pt x="909" y="729"/>
                  </a:lnTo>
                  <a:lnTo>
                    <a:pt x="1006" y="766"/>
                  </a:lnTo>
                  <a:lnTo>
                    <a:pt x="1106" y="804"/>
                  </a:lnTo>
                  <a:lnTo>
                    <a:pt x="1055" y="701"/>
                  </a:lnTo>
                  <a:lnTo>
                    <a:pt x="1006" y="604"/>
                  </a:lnTo>
                  <a:lnTo>
                    <a:pt x="954" y="512"/>
                  </a:lnTo>
                  <a:lnTo>
                    <a:pt x="900" y="428"/>
                  </a:lnTo>
                  <a:lnTo>
                    <a:pt x="848" y="352"/>
                  </a:lnTo>
                  <a:lnTo>
                    <a:pt x="800" y="279"/>
                  </a:lnTo>
                  <a:lnTo>
                    <a:pt x="751" y="217"/>
                  </a:lnTo>
                  <a:lnTo>
                    <a:pt x="702" y="157"/>
                  </a:lnTo>
                  <a:lnTo>
                    <a:pt x="526" y="125"/>
                  </a:lnTo>
                  <a:lnTo>
                    <a:pt x="350" y="87"/>
                  </a:lnTo>
                  <a:lnTo>
                    <a:pt x="174" y="46"/>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932"/>
            <p:cNvSpPr>
              <a:spLocks/>
            </p:cNvSpPr>
            <p:nvPr/>
          </p:nvSpPr>
          <p:spPr bwMode="auto">
            <a:xfrm>
              <a:off x="4305300" y="3087688"/>
              <a:ext cx="74613" cy="17463"/>
            </a:xfrm>
            <a:custGeom>
              <a:avLst/>
              <a:gdLst>
                <a:gd name="T0" fmla="*/ 0 w 745"/>
                <a:gd name="T1" fmla="*/ 0 h 181"/>
                <a:gd name="T2" fmla="*/ 43 w 745"/>
                <a:gd name="T3" fmla="*/ 24 h 181"/>
                <a:gd name="T4" fmla="*/ 217 w 745"/>
                <a:gd name="T5" fmla="*/ 70 h 181"/>
                <a:gd name="T6" fmla="*/ 393 w 745"/>
                <a:gd name="T7" fmla="*/ 111 h 181"/>
                <a:gd name="T8" fmla="*/ 569 w 745"/>
                <a:gd name="T9" fmla="*/ 149 h 181"/>
                <a:gd name="T10" fmla="*/ 745 w 745"/>
                <a:gd name="T11" fmla="*/ 181 h 181"/>
                <a:gd name="T12" fmla="*/ 735 w 745"/>
                <a:gd name="T13" fmla="*/ 167 h 181"/>
                <a:gd name="T14" fmla="*/ 513 w 745"/>
                <a:gd name="T15" fmla="*/ 122 h 181"/>
                <a:gd name="T16" fmla="*/ 312 w 745"/>
                <a:gd name="T17" fmla="*/ 78 h 181"/>
                <a:gd name="T18" fmla="*/ 141 w 745"/>
                <a:gd name="T19" fmla="*/ 38 h 181"/>
                <a:gd name="T20" fmla="*/ 0 w 745"/>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5" h="181">
                  <a:moveTo>
                    <a:pt x="0" y="0"/>
                  </a:moveTo>
                  <a:lnTo>
                    <a:pt x="43" y="24"/>
                  </a:lnTo>
                  <a:lnTo>
                    <a:pt x="217" y="70"/>
                  </a:lnTo>
                  <a:lnTo>
                    <a:pt x="393" y="111"/>
                  </a:lnTo>
                  <a:lnTo>
                    <a:pt x="569" y="149"/>
                  </a:lnTo>
                  <a:lnTo>
                    <a:pt x="745" y="181"/>
                  </a:lnTo>
                  <a:lnTo>
                    <a:pt x="735" y="167"/>
                  </a:lnTo>
                  <a:lnTo>
                    <a:pt x="513" y="122"/>
                  </a:lnTo>
                  <a:lnTo>
                    <a:pt x="312" y="78"/>
                  </a:lnTo>
                  <a:lnTo>
                    <a:pt x="141" y="38"/>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933"/>
            <p:cNvSpPr>
              <a:spLocks noEditPoints="1"/>
            </p:cNvSpPr>
            <p:nvPr/>
          </p:nvSpPr>
          <p:spPr bwMode="auto">
            <a:xfrm>
              <a:off x="4306888" y="3089276"/>
              <a:ext cx="114300" cy="80963"/>
            </a:xfrm>
            <a:custGeom>
              <a:avLst/>
              <a:gdLst>
                <a:gd name="T0" fmla="*/ 733 w 1149"/>
                <a:gd name="T1" fmla="*/ 165 h 817"/>
                <a:gd name="T2" fmla="*/ 782 w 1149"/>
                <a:gd name="T3" fmla="*/ 225 h 817"/>
                <a:gd name="T4" fmla="*/ 831 w 1149"/>
                <a:gd name="T5" fmla="*/ 287 h 817"/>
                <a:gd name="T6" fmla="*/ 879 w 1149"/>
                <a:gd name="T7" fmla="*/ 360 h 817"/>
                <a:gd name="T8" fmla="*/ 931 w 1149"/>
                <a:gd name="T9" fmla="*/ 436 h 817"/>
                <a:gd name="T10" fmla="*/ 985 w 1149"/>
                <a:gd name="T11" fmla="*/ 520 h 817"/>
                <a:gd name="T12" fmla="*/ 1037 w 1149"/>
                <a:gd name="T13" fmla="*/ 612 h 817"/>
                <a:gd name="T14" fmla="*/ 1086 w 1149"/>
                <a:gd name="T15" fmla="*/ 709 h 817"/>
                <a:gd name="T16" fmla="*/ 1137 w 1149"/>
                <a:gd name="T17" fmla="*/ 812 h 817"/>
                <a:gd name="T18" fmla="*/ 1149 w 1149"/>
                <a:gd name="T19" fmla="*/ 817 h 817"/>
                <a:gd name="T20" fmla="*/ 1100 w 1149"/>
                <a:gd name="T21" fmla="*/ 713 h 817"/>
                <a:gd name="T22" fmla="*/ 1048 w 1149"/>
                <a:gd name="T23" fmla="*/ 615 h 817"/>
                <a:gd name="T24" fmla="*/ 996 w 1149"/>
                <a:gd name="T25" fmla="*/ 525 h 817"/>
                <a:gd name="T26" fmla="*/ 945 w 1149"/>
                <a:gd name="T27" fmla="*/ 441 h 817"/>
                <a:gd name="T28" fmla="*/ 893 w 1149"/>
                <a:gd name="T29" fmla="*/ 363 h 817"/>
                <a:gd name="T30" fmla="*/ 842 w 1149"/>
                <a:gd name="T31" fmla="*/ 292 h 817"/>
                <a:gd name="T32" fmla="*/ 794 w 1149"/>
                <a:gd name="T33" fmla="*/ 228 h 817"/>
                <a:gd name="T34" fmla="*/ 747 w 1149"/>
                <a:gd name="T35" fmla="*/ 168 h 817"/>
                <a:gd name="T36" fmla="*/ 733 w 1149"/>
                <a:gd name="T37" fmla="*/ 165 h 817"/>
                <a:gd name="T38" fmla="*/ 0 w 1149"/>
                <a:gd name="T39" fmla="*/ 0 h 817"/>
                <a:gd name="T40" fmla="*/ 56 w 1149"/>
                <a:gd name="T41" fmla="*/ 33 h 817"/>
                <a:gd name="T42" fmla="*/ 113 w 1149"/>
                <a:gd name="T43" fmla="*/ 66 h 817"/>
                <a:gd name="T44" fmla="*/ 164 w 1149"/>
                <a:gd name="T45" fmla="*/ 100 h 817"/>
                <a:gd name="T46" fmla="*/ 219 w 1149"/>
                <a:gd name="T47" fmla="*/ 139 h 817"/>
                <a:gd name="T48" fmla="*/ 268 w 1149"/>
                <a:gd name="T49" fmla="*/ 174 h 817"/>
                <a:gd name="T50" fmla="*/ 319 w 1149"/>
                <a:gd name="T51" fmla="*/ 214 h 817"/>
                <a:gd name="T52" fmla="*/ 365 w 1149"/>
                <a:gd name="T53" fmla="*/ 252 h 817"/>
                <a:gd name="T54" fmla="*/ 411 w 1149"/>
                <a:gd name="T55" fmla="*/ 292 h 817"/>
                <a:gd name="T56" fmla="*/ 458 w 1149"/>
                <a:gd name="T57" fmla="*/ 336 h 817"/>
                <a:gd name="T58" fmla="*/ 501 w 1149"/>
                <a:gd name="T59" fmla="*/ 377 h 817"/>
                <a:gd name="T60" fmla="*/ 582 w 1149"/>
                <a:gd name="T61" fmla="*/ 464 h 817"/>
                <a:gd name="T62" fmla="*/ 660 w 1149"/>
                <a:gd name="T63" fmla="*/ 555 h 817"/>
                <a:gd name="T64" fmla="*/ 731 w 1149"/>
                <a:gd name="T65" fmla="*/ 647 h 817"/>
                <a:gd name="T66" fmla="*/ 747 w 1149"/>
                <a:gd name="T67" fmla="*/ 652 h 817"/>
                <a:gd name="T68" fmla="*/ 677 w 1149"/>
                <a:gd name="T69" fmla="*/ 561 h 817"/>
                <a:gd name="T70" fmla="*/ 601 w 1149"/>
                <a:gd name="T71" fmla="*/ 474 h 817"/>
                <a:gd name="T72" fmla="*/ 519 w 1149"/>
                <a:gd name="T73" fmla="*/ 387 h 817"/>
                <a:gd name="T74" fmla="*/ 435 w 1149"/>
                <a:gd name="T75" fmla="*/ 304 h 817"/>
                <a:gd name="T76" fmla="*/ 390 w 1149"/>
                <a:gd name="T77" fmla="*/ 262 h 817"/>
                <a:gd name="T78" fmla="*/ 343 w 1149"/>
                <a:gd name="T79" fmla="*/ 222 h 817"/>
                <a:gd name="T80" fmla="*/ 294 w 1149"/>
                <a:gd name="T81" fmla="*/ 184 h 817"/>
                <a:gd name="T82" fmla="*/ 246 w 1149"/>
                <a:gd name="T83" fmla="*/ 146 h 817"/>
                <a:gd name="T84" fmla="*/ 195 w 1149"/>
                <a:gd name="T85" fmla="*/ 111 h 817"/>
                <a:gd name="T86" fmla="*/ 143 w 1149"/>
                <a:gd name="T87" fmla="*/ 76 h 817"/>
                <a:gd name="T88" fmla="*/ 89 w 1149"/>
                <a:gd name="T89" fmla="*/ 41 h 817"/>
                <a:gd name="T90" fmla="*/ 31 w 1149"/>
                <a:gd name="T91" fmla="*/ 8 h 817"/>
                <a:gd name="T92" fmla="*/ 0 w 1149"/>
                <a:gd name="T93"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9" h="817">
                  <a:moveTo>
                    <a:pt x="733" y="165"/>
                  </a:moveTo>
                  <a:lnTo>
                    <a:pt x="782" y="225"/>
                  </a:lnTo>
                  <a:lnTo>
                    <a:pt x="831" y="287"/>
                  </a:lnTo>
                  <a:lnTo>
                    <a:pt x="879" y="360"/>
                  </a:lnTo>
                  <a:lnTo>
                    <a:pt x="931" y="436"/>
                  </a:lnTo>
                  <a:lnTo>
                    <a:pt x="985" y="520"/>
                  </a:lnTo>
                  <a:lnTo>
                    <a:pt x="1037" y="612"/>
                  </a:lnTo>
                  <a:lnTo>
                    <a:pt x="1086" y="709"/>
                  </a:lnTo>
                  <a:lnTo>
                    <a:pt x="1137" y="812"/>
                  </a:lnTo>
                  <a:lnTo>
                    <a:pt x="1149" y="817"/>
                  </a:lnTo>
                  <a:lnTo>
                    <a:pt x="1100" y="713"/>
                  </a:lnTo>
                  <a:lnTo>
                    <a:pt x="1048" y="615"/>
                  </a:lnTo>
                  <a:lnTo>
                    <a:pt x="996" y="525"/>
                  </a:lnTo>
                  <a:lnTo>
                    <a:pt x="945" y="441"/>
                  </a:lnTo>
                  <a:lnTo>
                    <a:pt x="893" y="363"/>
                  </a:lnTo>
                  <a:lnTo>
                    <a:pt x="842" y="292"/>
                  </a:lnTo>
                  <a:lnTo>
                    <a:pt x="794" y="228"/>
                  </a:lnTo>
                  <a:lnTo>
                    <a:pt x="747" y="168"/>
                  </a:lnTo>
                  <a:lnTo>
                    <a:pt x="733" y="165"/>
                  </a:lnTo>
                  <a:close/>
                  <a:moveTo>
                    <a:pt x="0" y="0"/>
                  </a:moveTo>
                  <a:lnTo>
                    <a:pt x="56" y="33"/>
                  </a:lnTo>
                  <a:lnTo>
                    <a:pt x="113" y="66"/>
                  </a:lnTo>
                  <a:lnTo>
                    <a:pt x="164" y="100"/>
                  </a:lnTo>
                  <a:lnTo>
                    <a:pt x="219" y="139"/>
                  </a:lnTo>
                  <a:lnTo>
                    <a:pt x="268" y="174"/>
                  </a:lnTo>
                  <a:lnTo>
                    <a:pt x="319" y="214"/>
                  </a:lnTo>
                  <a:lnTo>
                    <a:pt x="365" y="252"/>
                  </a:lnTo>
                  <a:lnTo>
                    <a:pt x="411" y="292"/>
                  </a:lnTo>
                  <a:lnTo>
                    <a:pt x="458" y="336"/>
                  </a:lnTo>
                  <a:lnTo>
                    <a:pt x="501" y="377"/>
                  </a:lnTo>
                  <a:lnTo>
                    <a:pt x="582" y="464"/>
                  </a:lnTo>
                  <a:lnTo>
                    <a:pt x="660" y="555"/>
                  </a:lnTo>
                  <a:lnTo>
                    <a:pt x="731" y="647"/>
                  </a:lnTo>
                  <a:lnTo>
                    <a:pt x="747" y="652"/>
                  </a:lnTo>
                  <a:lnTo>
                    <a:pt x="677" y="561"/>
                  </a:lnTo>
                  <a:lnTo>
                    <a:pt x="601" y="474"/>
                  </a:lnTo>
                  <a:lnTo>
                    <a:pt x="519" y="387"/>
                  </a:lnTo>
                  <a:lnTo>
                    <a:pt x="435" y="304"/>
                  </a:lnTo>
                  <a:lnTo>
                    <a:pt x="390" y="262"/>
                  </a:lnTo>
                  <a:lnTo>
                    <a:pt x="343" y="222"/>
                  </a:lnTo>
                  <a:lnTo>
                    <a:pt x="294" y="184"/>
                  </a:lnTo>
                  <a:lnTo>
                    <a:pt x="246" y="146"/>
                  </a:lnTo>
                  <a:lnTo>
                    <a:pt x="195" y="111"/>
                  </a:lnTo>
                  <a:lnTo>
                    <a:pt x="143" y="76"/>
                  </a:lnTo>
                  <a:lnTo>
                    <a:pt x="89" y="41"/>
                  </a:lnTo>
                  <a:lnTo>
                    <a:pt x="31" y="8"/>
                  </a:lnTo>
                  <a:lnTo>
                    <a:pt x="0" y="0"/>
                  </a:lnTo>
                  <a:close/>
                </a:path>
              </a:pathLst>
            </a:custGeom>
            <a:solidFill>
              <a:srgbClr val="8C5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934"/>
            <p:cNvSpPr>
              <a:spLocks/>
            </p:cNvSpPr>
            <p:nvPr/>
          </p:nvSpPr>
          <p:spPr bwMode="auto">
            <a:xfrm>
              <a:off x="4302125" y="3086101"/>
              <a:ext cx="79375" cy="19050"/>
            </a:xfrm>
            <a:custGeom>
              <a:avLst/>
              <a:gdLst>
                <a:gd name="T0" fmla="*/ 0 w 799"/>
                <a:gd name="T1" fmla="*/ 0 h 200"/>
                <a:gd name="T2" fmla="*/ 3 w 799"/>
                <a:gd name="T3" fmla="*/ 5 h 200"/>
                <a:gd name="T4" fmla="*/ 52 w 799"/>
                <a:gd name="T5" fmla="*/ 32 h 200"/>
                <a:gd name="T6" fmla="*/ 83 w 799"/>
                <a:gd name="T7" fmla="*/ 40 h 200"/>
                <a:gd name="T8" fmla="*/ 40 w 799"/>
                <a:gd name="T9" fmla="*/ 16 h 200"/>
                <a:gd name="T10" fmla="*/ 181 w 799"/>
                <a:gd name="T11" fmla="*/ 54 h 200"/>
                <a:gd name="T12" fmla="*/ 352 w 799"/>
                <a:gd name="T13" fmla="*/ 94 h 200"/>
                <a:gd name="T14" fmla="*/ 553 w 799"/>
                <a:gd name="T15" fmla="*/ 138 h 200"/>
                <a:gd name="T16" fmla="*/ 775 w 799"/>
                <a:gd name="T17" fmla="*/ 183 h 200"/>
                <a:gd name="T18" fmla="*/ 785 w 799"/>
                <a:gd name="T19" fmla="*/ 197 h 200"/>
                <a:gd name="T20" fmla="*/ 799 w 799"/>
                <a:gd name="T21" fmla="*/ 200 h 200"/>
                <a:gd name="T22" fmla="*/ 783 w 799"/>
                <a:gd name="T23" fmla="*/ 181 h 200"/>
                <a:gd name="T24" fmla="*/ 658 w 799"/>
                <a:gd name="T25" fmla="*/ 157 h 200"/>
                <a:gd name="T26" fmla="*/ 539 w 799"/>
                <a:gd name="T27" fmla="*/ 132 h 200"/>
                <a:gd name="T28" fmla="*/ 327 w 799"/>
                <a:gd name="T29" fmla="*/ 84 h 200"/>
                <a:gd name="T30" fmla="*/ 146 w 799"/>
                <a:gd name="T31" fmla="*/ 40 h 200"/>
                <a:gd name="T32" fmla="*/ 0 w 799"/>
                <a:gd name="T3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200">
                  <a:moveTo>
                    <a:pt x="0" y="0"/>
                  </a:moveTo>
                  <a:lnTo>
                    <a:pt x="3" y="5"/>
                  </a:lnTo>
                  <a:lnTo>
                    <a:pt x="52" y="32"/>
                  </a:lnTo>
                  <a:lnTo>
                    <a:pt x="83" y="40"/>
                  </a:lnTo>
                  <a:lnTo>
                    <a:pt x="40" y="16"/>
                  </a:lnTo>
                  <a:lnTo>
                    <a:pt x="181" y="54"/>
                  </a:lnTo>
                  <a:lnTo>
                    <a:pt x="352" y="94"/>
                  </a:lnTo>
                  <a:lnTo>
                    <a:pt x="553" y="138"/>
                  </a:lnTo>
                  <a:lnTo>
                    <a:pt x="775" y="183"/>
                  </a:lnTo>
                  <a:lnTo>
                    <a:pt x="785" y="197"/>
                  </a:lnTo>
                  <a:lnTo>
                    <a:pt x="799" y="200"/>
                  </a:lnTo>
                  <a:lnTo>
                    <a:pt x="783" y="181"/>
                  </a:lnTo>
                  <a:lnTo>
                    <a:pt x="658" y="157"/>
                  </a:lnTo>
                  <a:lnTo>
                    <a:pt x="539" y="132"/>
                  </a:lnTo>
                  <a:lnTo>
                    <a:pt x="327" y="84"/>
                  </a:lnTo>
                  <a:lnTo>
                    <a:pt x="146" y="40"/>
                  </a:lnTo>
                  <a:lnTo>
                    <a:pt x="0" y="0"/>
                  </a:lnTo>
                  <a:close/>
                </a:path>
              </a:pathLst>
            </a:custGeom>
            <a:solidFill>
              <a:srgbClr val="3F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935"/>
            <p:cNvSpPr>
              <a:spLocks noEditPoints="1"/>
            </p:cNvSpPr>
            <p:nvPr/>
          </p:nvSpPr>
          <p:spPr bwMode="auto">
            <a:xfrm>
              <a:off x="4076700" y="3573463"/>
              <a:ext cx="20638" cy="73025"/>
            </a:xfrm>
            <a:custGeom>
              <a:avLst/>
              <a:gdLst>
                <a:gd name="T0" fmla="*/ 157 w 200"/>
                <a:gd name="T1" fmla="*/ 712 h 745"/>
                <a:gd name="T2" fmla="*/ 149 w 200"/>
                <a:gd name="T3" fmla="*/ 745 h 745"/>
                <a:gd name="T4" fmla="*/ 151 w 200"/>
                <a:gd name="T5" fmla="*/ 745 h 745"/>
                <a:gd name="T6" fmla="*/ 157 w 200"/>
                <a:gd name="T7" fmla="*/ 712 h 745"/>
                <a:gd name="T8" fmla="*/ 171 w 200"/>
                <a:gd name="T9" fmla="*/ 60 h 745"/>
                <a:gd name="T10" fmla="*/ 157 w 200"/>
                <a:gd name="T11" fmla="*/ 82 h 745"/>
                <a:gd name="T12" fmla="*/ 111 w 200"/>
                <a:gd name="T13" fmla="*/ 171 h 745"/>
                <a:gd name="T14" fmla="*/ 59 w 200"/>
                <a:gd name="T15" fmla="*/ 273 h 745"/>
                <a:gd name="T16" fmla="*/ 41 w 200"/>
                <a:gd name="T17" fmla="*/ 322 h 745"/>
                <a:gd name="T18" fmla="*/ 22 w 200"/>
                <a:gd name="T19" fmla="*/ 369 h 745"/>
                <a:gd name="T20" fmla="*/ 8 w 200"/>
                <a:gd name="T21" fmla="*/ 401 h 745"/>
                <a:gd name="T22" fmla="*/ 0 w 200"/>
                <a:gd name="T23" fmla="*/ 428 h 745"/>
                <a:gd name="T24" fmla="*/ 35 w 200"/>
                <a:gd name="T25" fmla="*/ 350 h 745"/>
                <a:gd name="T26" fmla="*/ 82 w 200"/>
                <a:gd name="T27" fmla="*/ 249 h 745"/>
                <a:gd name="T28" fmla="*/ 171 w 200"/>
                <a:gd name="T29" fmla="*/ 60 h 745"/>
                <a:gd name="T30" fmla="*/ 200 w 200"/>
                <a:gd name="T31" fmla="*/ 0 h 745"/>
                <a:gd name="T32" fmla="*/ 165 w 200"/>
                <a:gd name="T33" fmla="*/ 63 h 745"/>
                <a:gd name="T34" fmla="*/ 184 w 200"/>
                <a:gd name="T35" fmla="*/ 35 h 745"/>
                <a:gd name="T36" fmla="*/ 200 w 200"/>
                <a:gd name="T37"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745">
                  <a:moveTo>
                    <a:pt x="157" y="712"/>
                  </a:moveTo>
                  <a:lnTo>
                    <a:pt x="149" y="745"/>
                  </a:lnTo>
                  <a:lnTo>
                    <a:pt x="151" y="745"/>
                  </a:lnTo>
                  <a:lnTo>
                    <a:pt x="157" y="712"/>
                  </a:lnTo>
                  <a:close/>
                  <a:moveTo>
                    <a:pt x="171" y="60"/>
                  </a:moveTo>
                  <a:lnTo>
                    <a:pt x="157" y="82"/>
                  </a:lnTo>
                  <a:lnTo>
                    <a:pt x="111" y="171"/>
                  </a:lnTo>
                  <a:lnTo>
                    <a:pt x="59" y="273"/>
                  </a:lnTo>
                  <a:lnTo>
                    <a:pt x="41" y="322"/>
                  </a:lnTo>
                  <a:lnTo>
                    <a:pt x="22" y="369"/>
                  </a:lnTo>
                  <a:lnTo>
                    <a:pt x="8" y="401"/>
                  </a:lnTo>
                  <a:lnTo>
                    <a:pt x="0" y="428"/>
                  </a:lnTo>
                  <a:lnTo>
                    <a:pt x="35" y="350"/>
                  </a:lnTo>
                  <a:lnTo>
                    <a:pt x="82" y="249"/>
                  </a:lnTo>
                  <a:lnTo>
                    <a:pt x="171" y="60"/>
                  </a:lnTo>
                  <a:close/>
                  <a:moveTo>
                    <a:pt x="200" y="0"/>
                  </a:moveTo>
                  <a:lnTo>
                    <a:pt x="165" y="63"/>
                  </a:lnTo>
                  <a:lnTo>
                    <a:pt x="184" y="35"/>
                  </a:lnTo>
                  <a:lnTo>
                    <a:pt x="200" y="0"/>
                  </a:lnTo>
                  <a:close/>
                </a:path>
              </a:pathLst>
            </a:custGeom>
            <a:solidFill>
              <a:srgbClr val="F3C8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936"/>
            <p:cNvSpPr>
              <a:spLocks noEditPoints="1"/>
            </p:cNvSpPr>
            <p:nvPr/>
          </p:nvSpPr>
          <p:spPr bwMode="auto">
            <a:xfrm>
              <a:off x="4086225" y="3646488"/>
              <a:ext cx="6350" cy="12700"/>
            </a:xfrm>
            <a:custGeom>
              <a:avLst/>
              <a:gdLst>
                <a:gd name="T0" fmla="*/ 44 w 56"/>
                <a:gd name="T1" fmla="*/ 33 h 127"/>
                <a:gd name="T2" fmla="*/ 30 w 56"/>
                <a:gd name="T3" fmla="*/ 67 h 127"/>
                <a:gd name="T4" fmla="*/ 8 w 56"/>
                <a:gd name="T5" fmla="*/ 106 h 127"/>
                <a:gd name="T6" fmla="*/ 0 w 56"/>
                <a:gd name="T7" fmla="*/ 127 h 127"/>
                <a:gd name="T8" fmla="*/ 13 w 56"/>
                <a:gd name="T9" fmla="*/ 106 h 127"/>
                <a:gd name="T10" fmla="*/ 35 w 56"/>
                <a:gd name="T11" fmla="*/ 57 h 127"/>
                <a:gd name="T12" fmla="*/ 44 w 56"/>
                <a:gd name="T13" fmla="*/ 33 h 127"/>
                <a:gd name="T14" fmla="*/ 56 w 56"/>
                <a:gd name="T15" fmla="*/ 0 h 127"/>
                <a:gd name="T16" fmla="*/ 54 w 56"/>
                <a:gd name="T17" fmla="*/ 0 h 127"/>
                <a:gd name="T18" fmla="*/ 46 w 56"/>
                <a:gd name="T19" fmla="*/ 26 h 127"/>
                <a:gd name="T20" fmla="*/ 35 w 56"/>
                <a:gd name="T21" fmla="*/ 57 h 127"/>
                <a:gd name="T22" fmla="*/ 21 w 56"/>
                <a:gd name="T23" fmla="*/ 87 h 127"/>
                <a:gd name="T24" fmla="*/ 44 w 56"/>
                <a:gd name="T25" fmla="*/ 40 h 127"/>
                <a:gd name="T26" fmla="*/ 56 w 56"/>
                <a:gd name="T2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127">
                  <a:moveTo>
                    <a:pt x="44" y="33"/>
                  </a:moveTo>
                  <a:lnTo>
                    <a:pt x="30" y="67"/>
                  </a:lnTo>
                  <a:lnTo>
                    <a:pt x="8" y="106"/>
                  </a:lnTo>
                  <a:lnTo>
                    <a:pt x="0" y="127"/>
                  </a:lnTo>
                  <a:lnTo>
                    <a:pt x="13" y="106"/>
                  </a:lnTo>
                  <a:lnTo>
                    <a:pt x="35" y="57"/>
                  </a:lnTo>
                  <a:lnTo>
                    <a:pt x="44" y="33"/>
                  </a:lnTo>
                  <a:close/>
                  <a:moveTo>
                    <a:pt x="56" y="0"/>
                  </a:moveTo>
                  <a:lnTo>
                    <a:pt x="54" y="0"/>
                  </a:lnTo>
                  <a:lnTo>
                    <a:pt x="46" y="26"/>
                  </a:lnTo>
                  <a:lnTo>
                    <a:pt x="35" y="57"/>
                  </a:lnTo>
                  <a:lnTo>
                    <a:pt x="21" y="87"/>
                  </a:lnTo>
                  <a:lnTo>
                    <a:pt x="44" y="40"/>
                  </a:lnTo>
                  <a:lnTo>
                    <a:pt x="56" y="0"/>
                  </a:lnTo>
                  <a:close/>
                </a:path>
              </a:pathLst>
            </a:custGeom>
            <a:solidFill>
              <a:srgbClr val="CBA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937"/>
            <p:cNvSpPr>
              <a:spLocks noEditPoints="1"/>
            </p:cNvSpPr>
            <p:nvPr/>
          </p:nvSpPr>
          <p:spPr bwMode="auto">
            <a:xfrm>
              <a:off x="4068763" y="3459163"/>
              <a:ext cx="209550" cy="200025"/>
            </a:xfrm>
            <a:custGeom>
              <a:avLst/>
              <a:gdLst>
                <a:gd name="T0" fmla="*/ 206 w 2116"/>
                <a:gd name="T1" fmla="*/ 1301 h 2014"/>
                <a:gd name="T2" fmla="*/ 203 w 2116"/>
                <a:gd name="T3" fmla="*/ 1310 h 2014"/>
                <a:gd name="T4" fmla="*/ 1399 w 2116"/>
                <a:gd name="T5" fmla="*/ 16 h 2014"/>
                <a:gd name="T6" fmla="*/ 1469 w 2116"/>
                <a:gd name="T7" fmla="*/ 61 h 2014"/>
                <a:gd name="T8" fmla="*/ 1512 w 2116"/>
                <a:gd name="T9" fmla="*/ 108 h 2014"/>
                <a:gd name="T10" fmla="*/ 1533 w 2116"/>
                <a:gd name="T11" fmla="*/ 157 h 2014"/>
                <a:gd name="T12" fmla="*/ 1531 w 2116"/>
                <a:gd name="T13" fmla="*/ 205 h 2014"/>
                <a:gd name="T14" fmla="*/ 1509 w 2116"/>
                <a:gd name="T15" fmla="*/ 254 h 2014"/>
                <a:gd name="T16" fmla="*/ 1415 w 2116"/>
                <a:gd name="T17" fmla="*/ 354 h 2014"/>
                <a:gd name="T18" fmla="*/ 1268 w 2116"/>
                <a:gd name="T19" fmla="*/ 451 h 2014"/>
                <a:gd name="T20" fmla="*/ 1022 w 2116"/>
                <a:gd name="T21" fmla="*/ 579 h 2014"/>
                <a:gd name="T22" fmla="*/ 518 w 2116"/>
                <a:gd name="T23" fmla="*/ 800 h 2014"/>
                <a:gd name="T24" fmla="*/ 347 w 2116"/>
                <a:gd name="T25" fmla="*/ 890 h 2014"/>
                <a:gd name="T26" fmla="*/ 271 w 2116"/>
                <a:gd name="T27" fmla="*/ 955 h 2014"/>
                <a:gd name="T28" fmla="*/ 189 w 2116"/>
                <a:gd name="T29" fmla="*/ 1066 h 2014"/>
                <a:gd name="T30" fmla="*/ 114 w 2116"/>
                <a:gd name="T31" fmla="*/ 1202 h 2014"/>
                <a:gd name="T32" fmla="*/ 48 w 2116"/>
                <a:gd name="T33" fmla="*/ 1345 h 2014"/>
                <a:gd name="T34" fmla="*/ 8 w 2116"/>
                <a:gd name="T35" fmla="*/ 1489 h 2014"/>
                <a:gd name="T36" fmla="*/ 0 w 2116"/>
                <a:gd name="T37" fmla="*/ 1611 h 2014"/>
                <a:gd name="T38" fmla="*/ 22 w 2116"/>
                <a:gd name="T39" fmla="*/ 1689 h 2014"/>
                <a:gd name="T40" fmla="*/ 57 w 2116"/>
                <a:gd name="T41" fmla="*/ 1748 h 2014"/>
                <a:gd name="T42" fmla="*/ 141 w 2116"/>
                <a:gd name="T43" fmla="*/ 1849 h 2014"/>
                <a:gd name="T44" fmla="*/ 170 w 2116"/>
                <a:gd name="T45" fmla="*/ 1913 h 2014"/>
                <a:gd name="T46" fmla="*/ 187 w 2116"/>
                <a:gd name="T47" fmla="*/ 2011 h 2014"/>
                <a:gd name="T48" fmla="*/ 231 w 2116"/>
                <a:gd name="T49" fmla="*/ 1917 h 2014"/>
                <a:gd name="T50" fmla="*/ 243 w 2116"/>
                <a:gd name="T51" fmla="*/ 1843 h 2014"/>
                <a:gd name="T52" fmla="*/ 238 w 2116"/>
                <a:gd name="T53" fmla="*/ 1776 h 2014"/>
                <a:gd name="T54" fmla="*/ 208 w 2116"/>
                <a:gd name="T55" fmla="*/ 1719 h 2014"/>
                <a:gd name="T56" fmla="*/ 125 w 2116"/>
                <a:gd name="T57" fmla="*/ 1651 h 2014"/>
                <a:gd name="T58" fmla="*/ 78 w 2116"/>
                <a:gd name="T59" fmla="*/ 1605 h 2014"/>
                <a:gd name="T60" fmla="*/ 78 w 2116"/>
                <a:gd name="T61" fmla="*/ 1588 h 2014"/>
                <a:gd name="T62" fmla="*/ 165 w 2116"/>
                <a:gd name="T63" fmla="*/ 1380 h 2014"/>
                <a:gd name="T64" fmla="*/ 247 w 2116"/>
                <a:gd name="T65" fmla="*/ 1223 h 2014"/>
                <a:gd name="T66" fmla="*/ 292 w 2116"/>
                <a:gd name="T67" fmla="*/ 1139 h 2014"/>
                <a:gd name="T68" fmla="*/ 330 w 2116"/>
                <a:gd name="T69" fmla="*/ 1104 h 2014"/>
                <a:gd name="T70" fmla="*/ 420 w 2116"/>
                <a:gd name="T71" fmla="*/ 1044 h 2014"/>
                <a:gd name="T72" fmla="*/ 602 w 2116"/>
                <a:gd name="T73" fmla="*/ 969 h 2014"/>
                <a:gd name="T74" fmla="*/ 889 w 2116"/>
                <a:gd name="T75" fmla="*/ 877 h 2014"/>
                <a:gd name="T76" fmla="*/ 1279 w 2116"/>
                <a:gd name="T77" fmla="*/ 779 h 2014"/>
                <a:gd name="T78" fmla="*/ 1558 w 2116"/>
                <a:gd name="T79" fmla="*/ 725 h 2014"/>
                <a:gd name="T80" fmla="*/ 1791 w 2116"/>
                <a:gd name="T81" fmla="*/ 673 h 2014"/>
                <a:gd name="T82" fmla="*/ 1925 w 2116"/>
                <a:gd name="T83" fmla="*/ 628 h 2014"/>
                <a:gd name="T84" fmla="*/ 2052 w 2116"/>
                <a:gd name="T85" fmla="*/ 557 h 2014"/>
                <a:gd name="T86" fmla="*/ 2106 w 2116"/>
                <a:gd name="T87" fmla="*/ 508 h 2014"/>
                <a:gd name="T88" fmla="*/ 2059 w 2116"/>
                <a:gd name="T89" fmla="*/ 395 h 2014"/>
                <a:gd name="T90" fmla="*/ 1881 w 2116"/>
                <a:gd name="T91" fmla="*/ 140 h 2014"/>
                <a:gd name="T92" fmla="*/ 1832 w 2116"/>
                <a:gd name="T93" fmla="*/ 64 h 2014"/>
                <a:gd name="T94" fmla="*/ 1786 w 2116"/>
                <a:gd name="T95" fmla="*/ 37 h 2014"/>
                <a:gd name="T96" fmla="*/ 1564 w 2116"/>
                <a:gd name="T97" fmla="*/ 24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16" h="2014">
                  <a:moveTo>
                    <a:pt x="249" y="1221"/>
                  </a:moveTo>
                  <a:lnTo>
                    <a:pt x="247" y="1223"/>
                  </a:lnTo>
                  <a:lnTo>
                    <a:pt x="206" y="1301"/>
                  </a:lnTo>
                  <a:lnTo>
                    <a:pt x="165" y="1380"/>
                  </a:lnTo>
                  <a:lnTo>
                    <a:pt x="151" y="1412"/>
                  </a:lnTo>
                  <a:lnTo>
                    <a:pt x="203" y="1310"/>
                  </a:lnTo>
                  <a:lnTo>
                    <a:pt x="249" y="1221"/>
                  </a:lnTo>
                  <a:close/>
                  <a:moveTo>
                    <a:pt x="1368" y="0"/>
                  </a:moveTo>
                  <a:lnTo>
                    <a:pt x="1399" y="16"/>
                  </a:lnTo>
                  <a:lnTo>
                    <a:pt x="1425" y="32"/>
                  </a:lnTo>
                  <a:lnTo>
                    <a:pt x="1448" y="45"/>
                  </a:lnTo>
                  <a:lnTo>
                    <a:pt x="1469" y="61"/>
                  </a:lnTo>
                  <a:lnTo>
                    <a:pt x="1488" y="78"/>
                  </a:lnTo>
                  <a:lnTo>
                    <a:pt x="1502" y="91"/>
                  </a:lnTo>
                  <a:lnTo>
                    <a:pt x="1512" y="108"/>
                  </a:lnTo>
                  <a:lnTo>
                    <a:pt x="1523" y="124"/>
                  </a:lnTo>
                  <a:lnTo>
                    <a:pt x="1528" y="140"/>
                  </a:lnTo>
                  <a:lnTo>
                    <a:pt x="1533" y="157"/>
                  </a:lnTo>
                  <a:lnTo>
                    <a:pt x="1533" y="172"/>
                  </a:lnTo>
                  <a:lnTo>
                    <a:pt x="1533" y="188"/>
                  </a:lnTo>
                  <a:lnTo>
                    <a:pt x="1531" y="205"/>
                  </a:lnTo>
                  <a:lnTo>
                    <a:pt x="1526" y="221"/>
                  </a:lnTo>
                  <a:lnTo>
                    <a:pt x="1518" y="237"/>
                  </a:lnTo>
                  <a:lnTo>
                    <a:pt x="1509" y="254"/>
                  </a:lnTo>
                  <a:lnTo>
                    <a:pt x="1485" y="286"/>
                  </a:lnTo>
                  <a:lnTo>
                    <a:pt x="1453" y="322"/>
                  </a:lnTo>
                  <a:lnTo>
                    <a:pt x="1415" y="354"/>
                  </a:lnTo>
                  <a:lnTo>
                    <a:pt x="1371" y="386"/>
                  </a:lnTo>
                  <a:lnTo>
                    <a:pt x="1323" y="419"/>
                  </a:lnTo>
                  <a:lnTo>
                    <a:pt x="1268" y="451"/>
                  </a:lnTo>
                  <a:lnTo>
                    <a:pt x="1211" y="484"/>
                  </a:lnTo>
                  <a:lnTo>
                    <a:pt x="1152" y="517"/>
                  </a:lnTo>
                  <a:lnTo>
                    <a:pt x="1022" y="579"/>
                  </a:lnTo>
                  <a:lnTo>
                    <a:pt x="891" y="638"/>
                  </a:lnTo>
                  <a:lnTo>
                    <a:pt x="635" y="752"/>
                  </a:lnTo>
                  <a:lnTo>
                    <a:pt x="518" y="800"/>
                  </a:lnTo>
                  <a:lnTo>
                    <a:pt x="420" y="849"/>
                  </a:lnTo>
                  <a:lnTo>
                    <a:pt x="379" y="868"/>
                  </a:lnTo>
                  <a:lnTo>
                    <a:pt x="347" y="890"/>
                  </a:lnTo>
                  <a:lnTo>
                    <a:pt x="317" y="909"/>
                  </a:lnTo>
                  <a:lnTo>
                    <a:pt x="298" y="925"/>
                  </a:lnTo>
                  <a:lnTo>
                    <a:pt x="271" y="955"/>
                  </a:lnTo>
                  <a:lnTo>
                    <a:pt x="243" y="988"/>
                  </a:lnTo>
                  <a:lnTo>
                    <a:pt x="217" y="1025"/>
                  </a:lnTo>
                  <a:lnTo>
                    <a:pt x="189" y="1066"/>
                  </a:lnTo>
                  <a:lnTo>
                    <a:pt x="163" y="1110"/>
                  </a:lnTo>
                  <a:lnTo>
                    <a:pt x="139" y="1153"/>
                  </a:lnTo>
                  <a:lnTo>
                    <a:pt x="114" y="1202"/>
                  </a:lnTo>
                  <a:lnTo>
                    <a:pt x="90" y="1247"/>
                  </a:lnTo>
                  <a:lnTo>
                    <a:pt x="68" y="1296"/>
                  </a:lnTo>
                  <a:lnTo>
                    <a:pt x="48" y="1345"/>
                  </a:lnTo>
                  <a:lnTo>
                    <a:pt x="33" y="1393"/>
                  </a:lnTo>
                  <a:lnTo>
                    <a:pt x="19" y="1442"/>
                  </a:lnTo>
                  <a:lnTo>
                    <a:pt x="8" y="1489"/>
                  </a:lnTo>
                  <a:lnTo>
                    <a:pt x="3" y="1532"/>
                  </a:lnTo>
                  <a:lnTo>
                    <a:pt x="0" y="1572"/>
                  </a:lnTo>
                  <a:lnTo>
                    <a:pt x="0" y="1611"/>
                  </a:lnTo>
                  <a:lnTo>
                    <a:pt x="5" y="1640"/>
                  </a:lnTo>
                  <a:lnTo>
                    <a:pt x="10" y="1665"/>
                  </a:lnTo>
                  <a:lnTo>
                    <a:pt x="22" y="1689"/>
                  </a:lnTo>
                  <a:lnTo>
                    <a:pt x="33" y="1710"/>
                  </a:lnTo>
                  <a:lnTo>
                    <a:pt x="43" y="1729"/>
                  </a:lnTo>
                  <a:lnTo>
                    <a:pt x="57" y="1748"/>
                  </a:lnTo>
                  <a:lnTo>
                    <a:pt x="87" y="1781"/>
                  </a:lnTo>
                  <a:lnTo>
                    <a:pt x="114" y="1813"/>
                  </a:lnTo>
                  <a:lnTo>
                    <a:pt x="141" y="1849"/>
                  </a:lnTo>
                  <a:lnTo>
                    <a:pt x="151" y="1868"/>
                  </a:lnTo>
                  <a:lnTo>
                    <a:pt x="163" y="1889"/>
                  </a:lnTo>
                  <a:lnTo>
                    <a:pt x="170" y="1913"/>
                  </a:lnTo>
                  <a:lnTo>
                    <a:pt x="176" y="1941"/>
                  </a:lnTo>
                  <a:lnTo>
                    <a:pt x="184" y="2014"/>
                  </a:lnTo>
                  <a:lnTo>
                    <a:pt x="187" y="2011"/>
                  </a:lnTo>
                  <a:lnTo>
                    <a:pt x="195" y="1990"/>
                  </a:lnTo>
                  <a:lnTo>
                    <a:pt x="217" y="1951"/>
                  </a:lnTo>
                  <a:lnTo>
                    <a:pt x="231" y="1917"/>
                  </a:lnTo>
                  <a:lnTo>
                    <a:pt x="238" y="1892"/>
                  </a:lnTo>
                  <a:lnTo>
                    <a:pt x="241" y="1868"/>
                  </a:lnTo>
                  <a:lnTo>
                    <a:pt x="243" y="1843"/>
                  </a:lnTo>
                  <a:lnTo>
                    <a:pt x="243" y="1821"/>
                  </a:lnTo>
                  <a:lnTo>
                    <a:pt x="243" y="1797"/>
                  </a:lnTo>
                  <a:lnTo>
                    <a:pt x="238" y="1776"/>
                  </a:lnTo>
                  <a:lnTo>
                    <a:pt x="233" y="1753"/>
                  </a:lnTo>
                  <a:lnTo>
                    <a:pt x="222" y="1734"/>
                  </a:lnTo>
                  <a:lnTo>
                    <a:pt x="208" y="1719"/>
                  </a:lnTo>
                  <a:lnTo>
                    <a:pt x="189" y="1703"/>
                  </a:lnTo>
                  <a:lnTo>
                    <a:pt x="146" y="1667"/>
                  </a:lnTo>
                  <a:lnTo>
                    <a:pt x="125" y="1651"/>
                  </a:lnTo>
                  <a:lnTo>
                    <a:pt x="102" y="1635"/>
                  </a:lnTo>
                  <a:lnTo>
                    <a:pt x="90" y="1618"/>
                  </a:lnTo>
                  <a:lnTo>
                    <a:pt x="78" y="1605"/>
                  </a:lnTo>
                  <a:lnTo>
                    <a:pt x="78" y="1602"/>
                  </a:lnTo>
                  <a:lnTo>
                    <a:pt x="78" y="1597"/>
                  </a:lnTo>
                  <a:lnTo>
                    <a:pt x="78" y="1588"/>
                  </a:lnTo>
                  <a:lnTo>
                    <a:pt x="97" y="1537"/>
                  </a:lnTo>
                  <a:lnTo>
                    <a:pt x="119" y="1483"/>
                  </a:lnTo>
                  <a:lnTo>
                    <a:pt x="165" y="1380"/>
                  </a:lnTo>
                  <a:lnTo>
                    <a:pt x="203" y="1299"/>
                  </a:lnTo>
                  <a:lnTo>
                    <a:pt x="224" y="1261"/>
                  </a:lnTo>
                  <a:lnTo>
                    <a:pt x="247" y="1223"/>
                  </a:lnTo>
                  <a:lnTo>
                    <a:pt x="247" y="1221"/>
                  </a:lnTo>
                  <a:lnTo>
                    <a:pt x="257" y="1202"/>
                  </a:lnTo>
                  <a:lnTo>
                    <a:pt x="292" y="1139"/>
                  </a:lnTo>
                  <a:lnTo>
                    <a:pt x="301" y="1129"/>
                  </a:lnTo>
                  <a:lnTo>
                    <a:pt x="314" y="1115"/>
                  </a:lnTo>
                  <a:lnTo>
                    <a:pt x="330" y="1104"/>
                  </a:lnTo>
                  <a:lnTo>
                    <a:pt x="349" y="1091"/>
                  </a:lnTo>
                  <a:lnTo>
                    <a:pt x="384" y="1066"/>
                  </a:lnTo>
                  <a:lnTo>
                    <a:pt x="420" y="1044"/>
                  </a:lnTo>
                  <a:lnTo>
                    <a:pt x="463" y="1025"/>
                  </a:lnTo>
                  <a:lnTo>
                    <a:pt x="510" y="1004"/>
                  </a:lnTo>
                  <a:lnTo>
                    <a:pt x="602" y="969"/>
                  </a:lnTo>
                  <a:lnTo>
                    <a:pt x="696" y="936"/>
                  </a:lnTo>
                  <a:lnTo>
                    <a:pt x="794" y="903"/>
                  </a:lnTo>
                  <a:lnTo>
                    <a:pt x="889" y="877"/>
                  </a:lnTo>
                  <a:lnTo>
                    <a:pt x="987" y="849"/>
                  </a:lnTo>
                  <a:lnTo>
                    <a:pt x="1084" y="825"/>
                  </a:lnTo>
                  <a:lnTo>
                    <a:pt x="1279" y="779"/>
                  </a:lnTo>
                  <a:lnTo>
                    <a:pt x="1371" y="757"/>
                  </a:lnTo>
                  <a:lnTo>
                    <a:pt x="1466" y="741"/>
                  </a:lnTo>
                  <a:lnTo>
                    <a:pt x="1558" y="725"/>
                  </a:lnTo>
                  <a:lnTo>
                    <a:pt x="1653" y="708"/>
                  </a:lnTo>
                  <a:lnTo>
                    <a:pt x="1745" y="687"/>
                  </a:lnTo>
                  <a:lnTo>
                    <a:pt x="1791" y="673"/>
                  </a:lnTo>
                  <a:lnTo>
                    <a:pt x="1835" y="660"/>
                  </a:lnTo>
                  <a:lnTo>
                    <a:pt x="1881" y="644"/>
                  </a:lnTo>
                  <a:lnTo>
                    <a:pt x="1925" y="628"/>
                  </a:lnTo>
                  <a:lnTo>
                    <a:pt x="1967" y="606"/>
                  </a:lnTo>
                  <a:lnTo>
                    <a:pt x="2008" y="584"/>
                  </a:lnTo>
                  <a:lnTo>
                    <a:pt x="2052" y="557"/>
                  </a:lnTo>
                  <a:lnTo>
                    <a:pt x="2084" y="533"/>
                  </a:lnTo>
                  <a:lnTo>
                    <a:pt x="2095" y="519"/>
                  </a:lnTo>
                  <a:lnTo>
                    <a:pt x="2106" y="508"/>
                  </a:lnTo>
                  <a:lnTo>
                    <a:pt x="2111" y="494"/>
                  </a:lnTo>
                  <a:lnTo>
                    <a:pt x="2116" y="482"/>
                  </a:lnTo>
                  <a:lnTo>
                    <a:pt x="2059" y="395"/>
                  </a:lnTo>
                  <a:lnTo>
                    <a:pt x="2000" y="308"/>
                  </a:lnTo>
                  <a:lnTo>
                    <a:pt x="1941" y="224"/>
                  </a:lnTo>
                  <a:lnTo>
                    <a:pt x="1881" y="140"/>
                  </a:lnTo>
                  <a:lnTo>
                    <a:pt x="1857" y="97"/>
                  </a:lnTo>
                  <a:lnTo>
                    <a:pt x="1845" y="78"/>
                  </a:lnTo>
                  <a:lnTo>
                    <a:pt x="1832" y="64"/>
                  </a:lnTo>
                  <a:lnTo>
                    <a:pt x="1821" y="51"/>
                  </a:lnTo>
                  <a:lnTo>
                    <a:pt x="1805" y="42"/>
                  </a:lnTo>
                  <a:lnTo>
                    <a:pt x="1786" y="37"/>
                  </a:lnTo>
                  <a:lnTo>
                    <a:pt x="1761" y="35"/>
                  </a:lnTo>
                  <a:lnTo>
                    <a:pt x="1664" y="30"/>
                  </a:lnTo>
                  <a:lnTo>
                    <a:pt x="1564" y="24"/>
                  </a:lnTo>
                  <a:lnTo>
                    <a:pt x="1466" y="13"/>
                  </a:lnTo>
                  <a:lnTo>
                    <a:pt x="1368" y="0"/>
                  </a:lnTo>
                  <a:close/>
                </a:path>
              </a:pathLst>
            </a:custGeom>
            <a:solidFill>
              <a:srgbClr val="EFB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938"/>
            <p:cNvSpPr>
              <a:spLocks noEditPoints="1"/>
            </p:cNvSpPr>
            <p:nvPr/>
          </p:nvSpPr>
          <p:spPr bwMode="auto">
            <a:xfrm>
              <a:off x="4076700" y="3508376"/>
              <a:ext cx="203200" cy="149225"/>
            </a:xfrm>
            <a:custGeom>
              <a:avLst/>
              <a:gdLst>
                <a:gd name="T0" fmla="*/ 122 w 2047"/>
                <a:gd name="T1" fmla="*/ 1508 h 1508"/>
                <a:gd name="T2" fmla="*/ 144 w 2047"/>
                <a:gd name="T3" fmla="*/ 1459 h 1508"/>
                <a:gd name="T4" fmla="*/ 12 w 2047"/>
                <a:gd name="T5" fmla="*/ 1136 h 1508"/>
                <a:gd name="T6" fmla="*/ 47 w 2047"/>
                <a:gd name="T7" fmla="*/ 1169 h 1508"/>
                <a:gd name="T8" fmla="*/ 111 w 2047"/>
                <a:gd name="T9" fmla="*/ 1221 h 1508"/>
                <a:gd name="T10" fmla="*/ 144 w 2047"/>
                <a:gd name="T11" fmla="*/ 1252 h 1508"/>
                <a:gd name="T12" fmla="*/ 160 w 2047"/>
                <a:gd name="T13" fmla="*/ 1294 h 1508"/>
                <a:gd name="T14" fmla="*/ 165 w 2047"/>
                <a:gd name="T15" fmla="*/ 1339 h 1508"/>
                <a:gd name="T16" fmla="*/ 163 w 2047"/>
                <a:gd name="T17" fmla="*/ 1386 h 1508"/>
                <a:gd name="T18" fmla="*/ 153 w 2047"/>
                <a:gd name="T19" fmla="*/ 1435 h 1508"/>
                <a:gd name="T20" fmla="*/ 155 w 2047"/>
                <a:gd name="T21" fmla="*/ 1428 h 1508"/>
                <a:gd name="T22" fmla="*/ 171 w 2047"/>
                <a:gd name="T23" fmla="*/ 1369 h 1508"/>
                <a:gd name="T24" fmla="*/ 174 w 2047"/>
                <a:gd name="T25" fmla="*/ 1304 h 1508"/>
                <a:gd name="T26" fmla="*/ 158 w 2047"/>
                <a:gd name="T27" fmla="*/ 1250 h 1508"/>
                <a:gd name="T28" fmla="*/ 134 w 2047"/>
                <a:gd name="T29" fmla="*/ 1207 h 1508"/>
                <a:gd name="T30" fmla="*/ 101 w 2047"/>
                <a:gd name="T31" fmla="*/ 1174 h 1508"/>
                <a:gd name="T32" fmla="*/ 68 w 2047"/>
                <a:gd name="T33" fmla="*/ 1153 h 1508"/>
                <a:gd name="T34" fmla="*/ 14 w 2047"/>
                <a:gd name="T35" fmla="*/ 1125 h 1508"/>
                <a:gd name="T36" fmla="*/ 87 w 2047"/>
                <a:gd name="T37" fmla="*/ 898 h 1508"/>
                <a:gd name="T38" fmla="*/ 19 w 2047"/>
                <a:gd name="T39" fmla="*/ 1055 h 1508"/>
                <a:gd name="T40" fmla="*/ 0 w 2047"/>
                <a:gd name="T41" fmla="*/ 1115 h 1508"/>
                <a:gd name="T42" fmla="*/ 14 w 2047"/>
                <a:gd name="T43" fmla="*/ 1085 h 1508"/>
                <a:gd name="T44" fmla="*/ 36 w 2047"/>
                <a:gd name="T45" fmla="*/ 1026 h 1508"/>
                <a:gd name="T46" fmla="*/ 73 w 2047"/>
                <a:gd name="T47" fmla="*/ 930 h 1508"/>
                <a:gd name="T48" fmla="*/ 169 w 2047"/>
                <a:gd name="T49" fmla="*/ 741 h 1508"/>
                <a:gd name="T50" fmla="*/ 125 w 2047"/>
                <a:gd name="T51" fmla="*/ 817 h 1508"/>
                <a:gd name="T52" fmla="*/ 128 w 2047"/>
                <a:gd name="T53" fmla="*/ 819 h 1508"/>
                <a:gd name="T54" fmla="*/ 198 w 2047"/>
                <a:gd name="T55" fmla="*/ 692 h 1508"/>
                <a:gd name="T56" fmla="*/ 169 w 2047"/>
                <a:gd name="T57" fmla="*/ 739 h 1508"/>
                <a:gd name="T58" fmla="*/ 171 w 2047"/>
                <a:gd name="T59" fmla="*/ 739 h 1508"/>
                <a:gd name="T60" fmla="*/ 198 w 2047"/>
                <a:gd name="T61" fmla="*/ 692 h 1508"/>
                <a:gd name="T62" fmla="*/ 2033 w 2047"/>
                <a:gd name="T63" fmla="*/ 12 h 1508"/>
                <a:gd name="T64" fmla="*/ 2017 w 2047"/>
                <a:gd name="T65" fmla="*/ 37 h 1508"/>
                <a:gd name="T66" fmla="*/ 1974 w 2047"/>
                <a:gd name="T67" fmla="*/ 75 h 1508"/>
                <a:gd name="T68" fmla="*/ 1889 w 2047"/>
                <a:gd name="T69" fmla="*/ 124 h 1508"/>
                <a:gd name="T70" fmla="*/ 1803 w 2047"/>
                <a:gd name="T71" fmla="*/ 162 h 1508"/>
                <a:gd name="T72" fmla="*/ 1713 w 2047"/>
                <a:gd name="T73" fmla="*/ 191 h 1508"/>
                <a:gd name="T74" fmla="*/ 1575 w 2047"/>
                <a:gd name="T75" fmla="*/ 226 h 1508"/>
                <a:gd name="T76" fmla="*/ 1388 w 2047"/>
                <a:gd name="T77" fmla="*/ 259 h 1508"/>
                <a:gd name="T78" fmla="*/ 1201 w 2047"/>
                <a:gd name="T79" fmla="*/ 297 h 1508"/>
                <a:gd name="T80" fmla="*/ 909 w 2047"/>
                <a:gd name="T81" fmla="*/ 367 h 1508"/>
                <a:gd name="T82" fmla="*/ 716 w 2047"/>
                <a:gd name="T83" fmla="*/ 421 h 1508"/>
                <a:gd name="T84" fmla="*/ 524 w 2047"/>
                <a:gd name="T85" fmla="*/ 487 h 1508"/>
                <a:gd name="T86" fmla="*/ 385 w 2047"/>
                <a:gd name="T87" fmla="*/ 543 h 1508"/>
                <a:gd name="T88" fmla="*/ 306 w 2047"/>
                <a:gd name="T89" fmla="*/ 584 h 1508"/>
                <a:gd name="T90" fmla="*/ 323 w 2047"/>
                <a:gd name="T91" fmla="*/ 581 h 1508"/>
                <a:gd name="T92" fmla="*/ 451 w 2047"/>
                <a:gd name="T93" fmla="*/ 527 h 1508"/>
                <a:gd name="T94" fmla="*/ 607 w 2047"/>
                <a:gd name="T95" fmla="*/ 473 h 1508"/>
                <a:gd name="T96" fmla="*/ 862 w 2047"/>
                <a:gd name="T97" fmla="*/ 397 h 1508"/>
                <a:gd name="T98" fmla="*/ 1152 w 2047"/>
                <a:gd name="T99" fmla="*/ 322 h 1508"/>
                <a:gd name="T100" fmla="*/ 1386 w 2047"/>
                <a:gd name="T101" fmla="*/ 278 h 1508"/>
                <a:gd name="T102" fmla="*/ 1572 w 2047"/>
                <a:gd name="T103" fmla="*/ 243 h 1508"/>
                <a:gd name="T104" fmla="*/ 1722 w 2047"/>
                <a:gd name="T105" fmla="*/ 205 h 1508"/>
                <a:gd name="T106" fmla="*/ 1835 w 2047"/>
                <a:gd name="T107" fmla="*/ 162 h 1508"/>
                <a:gd name="T108" fmla="*/ 1920 w 2047"/>
                <a:gd name="T109" fmla="*/ 118 h 1508"/>
                <a:gd name="T110" fmla="*/ 1979 w 2047"/>
                <a:gd name="T111" fmla="*/ 80 h 1508"/>
                <a:gd name="T112" fmla="*/ 2017 w 2047"/>
                <a:gd name="T113" fmla="*/ 45 h 1508"/>
                <a:gd name="T114" fmla="*/ 2047 w 2047"/>
                <a:gd name="T115" fmla="*/ 1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47" h="1508">
                  <a:moveTo>
                    <a:pt x="144" y="1459"/>
                  </a:moveTo>
                  <a:lnTo>
                    <a:pt x="122" y="1508"/>
                  </a:lnTo>
                  <a:lnTo>
                    <a:pt x="130" y="1489"/>
                  </a:lnTo>
                  <a:lnTo>
                    <a:pt x="144" y="1459"/>
                  </a:lnTo>
                  <a:close/>
                  <a:moveTo>
                    <a:pt x="0" y="1123"/>
                  </a:moveTo>
                  <a:lnTo>
                    <a:pt x="12" y="1136"/>
                  </a:lnTo>
                  <a:lnTo>
                    <a:pt x="24" y="1153"/>
                  </a:lnTo>
                  <a:lnTo>
                    <a:pt x="47" y="1169"/>
                  </a:lnTo>
                  <a:lnTo>
                    <a:pt x="68" y="1185"/>
                  </a:lnTo>
                  <a:lnTo>
                    <a:pt x="111" y="1221"/>
                  </a:lnTo>
                  <a:lnTo>
                    <a:pt x="130" y="1237"/>
                  </a:lnTo>
                  <a:lnTo>
                    <a:pt x="144" y="1252"/>
                  </a:lnTo>
                  <a:lnTo>
                    <a:pt x="155" y="1271"/>
                  </a:lnTo>
                  <a:lnTo>
                    <a:pt x="160" y="1294"/>
                  </a:lnTo>
                  <a:lnTo>
                    <a:pt x="165" y="1315"/>
                  </a:lnTo>
                  <a:lnTo>
                    <a:pt x="165" y="1339"/>
                  </a:lnTo>
                  <a:lnTo>
                    <a:pt x="165" y="1361"/>
                  </a:lnTo>
                  <a:lnTo>
                    <a:pt x="163" y="1386"/>
                  </a:lnTo>
                  <a:lnTo>
                    <a:pt x="160" y="1410"/>
                  </a:lnTo>
                  <a:lnTo>
                    <a:pt x="153" y="1435"/>
                  </a:lnTo>
                  <a:lnTo>
                    <a:pt x="144" y="1459"/>
                  </a:lnTo>
                  <a:lnTo>
                    <a:pt x="155" y="1428"/>
                  </a:lnTo>
                  <a:lnTo>
                    <a:pt x="163" y="1402"/>
                  </a:lnTo>
                  <a:lnTo>
                    <a:pt x="171" y="1369"/>
                  </a:lnTo>
                  <a:lnTo>
                    <a:pt x="174" y="1337"/>
                  </a:lnTo>
                  <a:lnTo>
                    <a:pt x="174" y="1304"/>
                  </a:lnTo>
                  <a:lnTo>
                    <a:pt x="169" y="1277"/>
                  </a:lnTo>
                  <a:lnTo>
                    <a:pt x="158" y="1250"/>
                  </a:lnTo>
                  <a:lnTo>
                    <a:pt x="146" y="1228"/>
                  </a:lnTo>
                  <a:lnTo>
                    <a:pt x="134" y="1207"/>
                  </a:lnTo>
                  <a:lnTo>
                    <a:pt x="117" y="1191"/>
                  </a:lnTo>
                  <a:lnTo>
                    <a:pt x="101" y="1174"/>
                  </a:lnTo>
                  <a:lnTo>
                    <a:pt x="85" y="1163"/>
                  </a:lnTo>
                  <a:lnTo>
                    <a:pt x="68" y="1153"/>
                  </a:lnTo>
                  <a:lnTo>
                    <a:pt x="38" y="1136"/>
                  </a:lnTo>
                  <a:lnTo>
                    <a:pt x="14" y="1125"/>
                  </a:lnTo>
                  <a:lnTo>
                    <a:pt x="0" y="1123"/>
                  </a:lnTo>
                  <a:close/>
                  <a:moveTo>
                    <a:pt x="87" y="898"/>
                  </a:moveTo>
                  <a:lnTo>
                    <a:pt x="41" y="1001"/>
                  </a:lnTo>
                  <a:lnTo>
                    <a:pt x="19" y="1055"/>
                  </a:lnTo>
                  <a:lnTo>
                    <a:pt x="0" y="1106"/>
                  </a:lnTo>
                  <a:lnTo>
                    <a:pt x="0" y="1115"/>
                  </a:lnTo>
                  <a:lnTo>
                    <a:pt x="0" y="1120"/>
                  </a:lnTo>
                  <a:lnTo>
                    <a:pt x="14" y="1085"/>
                  </a:lnTo>
                  <a:lnTo>
                    <a:pt x="22" y="1058"/>
                  </a:lnTo>
                  <a:lnTo>
                    <a:pt x="36" y="1026"/>
                  </a:lnTo>
                  <a:lnTo>
                    <a:pt x="55" y="979"/>
                  </a:lnTo>
                  <a:lnTo>
                    <a:pt x="73" y="930"/>
                  </a:lnTo>
                  <a:lnTo>
                    <a:pt x="87" y="898"/>
                  </a:lnTo>
                  <a:close/>
                  <a:moveTo>
                    <a:pt x="169" y="741"/>
                  </a:moveTo>
                  <a:lnTo>
                    <a:pt x="146" y="779"/>
                  </a:lnTo>
                  <a:lnTo>
                    <a:pt x="125" y="817"/>
                  </a:lnTo>
                  <a:lnTo>
                    <a:pt x="87" y="898"/>
                  </a:lnTo>
                  <a:lnTo>
                    <a:pt x="128" y="819"/>
                  </a:lnTo>
                  <a:lnTo>
                    <a:pt x="169" y="741"/>
                  </a:lnTo>
                  <a:close/>
                  <a:moveTo>
                    <a:pt x="198" y="692"/>
                  </a:moveTo>
                  <a:lnTo>
                    <a:pt x="179" y="720"/>
                  </a:lnTo>
                  <a:lnTo>
                    <a:pt x="169" y="739"/>
                  </a:lnTo>
                  <a:lnTo>
                    <a:pt x="169" y="741"/>
                  </a:lnTo>
                  <a:lnTo>
                    <a:pt x="171" y="739"/>
                  </a:lnTo>
                  <a:lnTo>
                    <a:pt x="185" y="717"/>
                  </a:lnTo>
                  <a:lnTo>
                    <a:pt x="198" y="692"/>
                  </a:lnTo>
                  <a:close/>
                  <a:moveTo>
                    <a:pt x="2038" y="0"/>
                  </a:moveTo>
                  <a:lnTo>
                    <a:pt x="2033" y="12"/>
                  </a:lnTo>
                  <a:lnTo>
                    <a:pt x="2028" y="26"/>
                  </a:lnTo>
                  <a:lnTo>
                    <a:pt x="2017" y="37"/>
                  </a:lnTo>
                  <a:lnTo>
                    <a:pt x="2006" y="51"/>
                  </a:lnTo>
                  <a:lnTo>
                    <a:pt x="1974" y="75"/>
                  </a:lnTo>
                  <a:lnTo>
                    <a:pt x="1930" y="102"/>
                  </a:lnTo>
                  <a:lnTo>
                    <a:pt x="1889" y="124"/>
                  </a:lnTo>
                  <a:lnTo>
                    <a:pt x="1847" y="146"/>
                  </a:lnTo>
                  <a:lnTo>
                    <a:pt x="1803" y="162"/>
                  </a:lnTo>
                  <a:lnTo>
                    <a:pt x="1757" y="178"/>
                  </a:lnTo>
                  <a:lnTo>
                    <a:pt x="1713" y="191"/>
                  </a:lnTo>
                  <a:lnTo>
                    <a:pt x="1667" y="205"/>
                  </a:lnTo>
                  <a:lnTo>
                    <a:pt x="1575" y="226"/>
                  </a:lnTo>
                  <a:lnTo>
                    <a:pt x="1480" y="243"/>
                  </a:lnTo>
                  <a:lnTo>
                    <a:pt x="1388" y="259"/>
                  </a:lnTo>
                  <a:lnTo>
                    <a:pt x="1293" y="275"/>
                  </a:lnTo>
                  <a:lnTo>
                    <a:pt x="1201" y="297"/>
                  </a:lnTo>
                  <a:lnTo>
                    <a:pt x="1006" y="343"/>
                  </a:lnTo>
                  <a:lnTo>
                    <a:pt x="909" y="367"/>
                  </a:lnTo>
                  <a:lnTo>
                    <a:pt x="811" y="395"/>
                  </a:lnTo>
                  <a:lnTo>
                    <a:pt x="716" y="421"/>
                  </a:lnTo>
                  <a:lnTo>
                    <a:pt x="618" y="454"/>
                  </a:lnTo>
                  <a:lnTo>
                    <a:pt x="524" y="487"/>
                  </a:lnTo>
                  <a:lnTo>
                    <a:pt x="432" y="522"/>
                  </a:lnTo>
                  <a:lnTo>
                    <a:pt x="385" y="543"/>
                  </a:lnTo>
                  <a:lnTo>
                    <a:pt x="342" y="562"/>
                  </a:lnTo>
                  <a:lnTo>
                    <a:pt x="306" y="584"/>
                  </a:lnTo>
                  <a:lnTo>
                    <a:pt x="271" y="609"/>
                  </a:lnTo>
                  <a:lnTo>
                    <a:pt x="323" y="581"/>
                  </a:lnTo>
                  <a:lnTo>
                    <a:pt x="383" y="555"/>
                  </a:lnTo>
                  <a:lnTo>
                    <a:pt x="451" y="527"/>
                  </a:lnTo>
                  <a:lnTo>
                    <a:pt x="526" y="501"/>
                  </a:lnTo>
                  <a:lnTo>
                    <a:pt x="607" y="473"/>
                  </a:lnTo>
                  <a:lnTo>
                    <a:pt x="691" y="449"/>
                  </a:lnTo>
                  <a:lnTo>
                    <a:pt x="862" y="397"/>
                  </a:lnTo>
                  <a:lnTo>
                    <a:pt x="1020" y="357"/>
                  </a:lnTo>
                  <a:lnTo>
                    <a:pt x="1152" y="322"/>
                  </a:lnTo>
                  <a:lnTo>
                    <a:pt x="1277" y="292"/>
                  </a:lnTo>
                  <a:lnTo>
                    <a:pt x="1386" y="278"/>
                  </a:lnTo>
                  <a:lnTo>
                    <a:pt x="1483" y="262"/>
                  </a:lnTo>
                  <a:lnTo>
                    <a:pt x="1572" y="243"/>
                  </a:lnTo>
                  <a:lnTo>
                    <a:pt x="1651" y="224"/>
                  </a:lnTo>
                  <a:lnTo>
                    <a:pt x="1722" y="205"/>
                  </a:lnTo>
                  <a:lnTo>
                    <a:pt x="1781" y="183"/>
                  </a:lnTo>
                  <a:lnTo>
                    <a:pt x="1835" y="162"/>
                  </a:lnTo>
                  <a:lnTo>
                    <a:pt x="1882" y="141"/>
                  </a:lnTo>
                  <a:lnTo>
                    <a:pt x="1920" y="118"/>
                  </a:lnTo>
                  <a:lnTo>
                    <a:pt x="1952" y="99"/>
                  </a:lnTo>
                  <a:lnTo>
                    <a:pt x="1979" y="80"/>
                  </a:lnTo>
                  <a:lnTo>
                    <a:pt x="2000" y="61"/>
                  </a:lnTo>
                  <a:lnTo>
                    <a:pt x="2017" y="45"/>
                  </a:lnTo>
                  <a:lnTo>
                    <a:pt x="2030" y="31"/>
                  </a:lnTo>
                  <a:lnTo>
                    <a:pt x="2047" y="10"/>
                  </a:lnTo>
                  <a:lnTo>
                    <a:pt x="2038"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939"/>
            <p:cNvSpPr>
              <a:spLocks/>
            </p:cNvSpPr>
            <p:nvPr/>
          </p:nvSpPr>
          <p:spPr bwMode="auto">
            <a:xfrm>
              <a:off x="4198938" y="3457576"/>
              <a:ext cx="80963" cy="50800"/>
            </a:xfrm>
            <a:custGeom>
              <a:avLst/>
              <a:gdLst>
                <a:gd name="T0" fmla="*/ 0 w 813"/>
                <a:gd name="T1" fmla="*/ 0 h 514"/>
                <a:gd name="T2" fmla="*/ 54 w 813"/>
                <a:gd name="T3" fmla="*/ 22 h 514"/>
                <a:gd name="T4" fmla="*/ 152 w 813"/>
                <a:gd name="T5" fmla="*/ 35 h 514"/>
                <a:gd name="T6" fmla="*/ 250 w 813"/>
                <a:gd name="T7" fmla="*/ 46 h 514"/>
                <a:gd name="T8" fmla="*/ 350 w 813"/>
                <a:gd name="T9" fmla="*/ 52 h 514"/>
                <a:gd name="T10" fmla="*/ 447 w 813"/>
                <a:gd name="T11" fmla="*/ 57 h 514"/>
                <a:gd name="T12" fmla="*/ 472 w 813"/>
                <a:gd name="T13" fmla="*/ 59 h 514"/>
                <a:gd name="T14" fmla="*/ 491 w 813"/>
                <a:gd name="T15" fmla="*/ 64 h 514"/>
                <a:gd name="T16" fmla="*/ 507 w 813"/>
                <a:gd name="T17" fmla="*/ 73 h 514"/>
                <a:gd name="T18" fmla="*/ 518 w 813"/>
                <a:gd name="T19" fmla="*/ 86 h 514"/>
                <a:gd name="T20" fmla="*/ 531 w 813"/>
                <a:gd name="T21" fmla="*/ 100 h 514"/>
                <a:gd name="T22" fmla="*/ 543 w 813"/>
                <a:gd name="T23" fmla="*/ 119 h 514"/>
                <a:gd name="T24" fmla="*/ 567 w 813"/>
                <a:gd name="T25" fmla="*/ 162 h 514"/>
                <a:gd name="T26" fmla="*/ 627 w 813"/>
                <a:gd name="T27" fmla="*/ 246 h 514"/>
                <a:gd name="T28" fmla="*/ 686 w 813"/>
                <a:gd name="T29" fmla="*/ 330 h 514"/>
                <a:gd name="T30" fmla="*/ 745 w 813"/>
                <a:gd name="T31" fmla="*/ 417 h 514"/>
                <a:gd name="T32" fmla="*/ 802 w 813"/>
                <a:gd name="T33" fmla="*/ 504 h 514"/>
                <a:gd name="T34" fmla="*/ 811 w 813"/>
                <a:gd name="T35" fmla="*/ 514 h 514"/>
                <a:gd name="T36" fmla="*/ 813 w 813"/>
                <a:gd name="T37" fmla="*/ 509 h 514"/>
                <a:gd name="T38" fmla="*/ 811 w 813"/>
                <a:gd name="T39" fmla="*/ 509 h 514"/>
                <a:gd name="T40" fmla="*/ 642 w 813"/>
                <a:gd name="T41" fmla="*/ 257 h 514"/>
                <a:gd name="T42" fmla="*/ 646 w 813"/>
                <a:gd name="T43" fmla="*/ 252 h 514"/>
                <a:gd name="T44" fmla="*/ 648 w 813"/>
                <a:gd name="T45" fmla="*/ 248 h 514"/>
                <a:gd name="T46" fmla="*/ 562 w 813"/>
                <a:gd name="T47" fmla="*/ 121 h 514"/>
                <a:gd name="T48" fmla="*/ 505 w 813"/>
                <a:gd name="T49" fmla="*/ 43 h 514"/>
                <a:gd name="T50" fmla="*/ 463 w 813"/>
                <a:gd name="T51" fmla="*/ 40 h 514"/>
                <a:gd name="T52" fmla="*/ 353 w 813"/>
                <a:gd name="T53" fmla="*/ 38 h 514"/>
                <a:gd name="T54" fmla="*/ 277 w 813"/>
                <a:gd name="T55" fmla="*/ 32 h 514"/>
                <a:gd name="T56" fmla="*/ 193 w 813"/>
                <a:gd name="T57" fmla="*/ 24 h 514"/>
                <a:gd name="T58" fmla="*/ 101 w 813"/>
                <a:gd name="T59" fmla="*/ 13 h 514"/>
                <a:gd name="T60" fmla="*/ 0 w 813"/>
                <a:gd name="T61"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3" h="514">
                  <a:moveTo>
                    <a:pt x="0" y="0"/>
                  </a:moveTo>
                  <a:lnTo>
                    <a:pt x="54" y="22"/>
                  </a:lnTo>
                  <a:lnTo>
                    <a:pt x="152" y="35"/>
                  </a:lnTo>
                  <a:lnTo>
                    <a:pt x="250" y="46"/>
                  </a:lnTo>
                  <a:lnTo>
                    <a:pt x="350" y="52"/>
                  </a:lnTo>
                  <a:lnTo>
                    <a:pt x="447" y="57"/>
                  </a:lnTo>
                  <a:lnTo>
                    <a:pt x="472" y="59"/>
                  </a:lnTo>
                  <a:lnTo>
                    <a:pt x="491" y="64"/>
                  </a:lnTo>
                  <a:lnTo>
                    <a:pt x="507" y="73"/>
                  </a:lnTo>
                  <a:lnTo>
                    <a:pt x="518" y="86"/>
                  </a:lnTo>
                  <a:lnTo>
                    <a:pt x="531" y="100"/>
                  </a:lnTo>
                  <a:lnTo>
                    <a:pt x="543" y="119"/>
                  </a:lnTo>
                  <a:lnTo>
                    <a:pt x="567" y="162"/>
                  </a:lnTo>
                  <a:lnTo>
                    <a:pt x="627" y="246"/>
                  </a:lnTo>
                  <a:lnTo>
                    <a:pt x="686" y="330"/>
                  </a:lnTo>
                  <a:lnTo>
                    <a:pt x="745" y="417"/>
                  </a:lnTo>
                  <a:lnTo>
                    <a:pt x="802" y="504"/>
                  </a:lnTo>
                  <a:lnTo>
                    <a:pt x="811" y="514"/>
                  </a:lnTo>
                  <a:lnTo>
                    <a:pt x="813" y="509"/>
                  </a:lnTo>
                  <a:lnTo>
                    <a:pt x="811" y="509"/>
                  </a:lnTo>
                  <a:lnTo>
                    <a:pt x="642" y="257"/>
                  </a:lnTo>
                  <a:lnTo>
                    <a:pt x="646" y="252"/>
                  </a:lnTo>
                  <a:lnTo>
                    <a:pt x="648" y="248"/>
                  </a:lnTo>
                  <a:lnTo>
                    <a:pt x="562" y="121"/>
                  </a:lnTo>
                  <a:lnTo>
                    <a:pt x="505" y="43"/>
                  </a:lnTo>
                  <a:lnTo>
                    <a:pt x="463" y="40"/>
                  </a:lnTo>
                  <a:lnTo>
                    <a:pt x="353" y="38"/>
                  </a:lnTo>
                  <a:lnTo>
                    <a:pt x="277" y="32"/>
                  </a:lnTo>
                  <a:lnTo>
                    <a:pt x="193" y="24"/>
                  </a:lnTo>
                  <a:lnTo>
                    <a:pt x="101" y="13"/>
                  </a:lnTo>
                  <a:lnTo>
                    <a:pt x="0" y="0"/>
                  </a:lnTo>
                  <a:close/>
                </a:path>
              </a:pathLst>
            </a:custGeom>
            <a:solidFill>
              <a:srgbClr val="75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940"/>
            <p:cNvSpPr>
              <a:spLocks/>
            </p:cNvSpPr>
            <p:nvPr/>
          </p:nvSpPr>
          <p:spPr bwMode="auto">
            <a:xfrm>
              <a:off x="4198938" y="3457576"/>
              <a:ext cx="49213" cy="4763"/>
            </a:xfrm>
            <a:custGeom>
              <a:avLst/>
              <a:gdLst>
                <a:gd name="T0" fmla="*/ 0 w 505"/>
                <a:gd name="T1" fmla="*/ 0 h 43"/>
                <a:gd name="T2" fmla="*/ 101 w 505"/>
                <a:gd name="T3" fmla="*/ 13 h 43"/>
                <a:gd name="T4" fmla="*/ 193 w 505"/>
                <a:gd name="T5" fmla="*/ 24 h 43"/>
                <a:gd name="T6" fmla="*/ 277 w 505"/>
                <a:gd name="T7" fmla="*/ 32 h 43"/>
                <a:gd name="T8" fmla="*/ 353 w 505"/>
                <a:gd name="T9" fmla="*/ 38 h 43"/>
                <a:gd name="T10" fmla="*/ 463 w 505"/>
                <a:gd name="T11" fmla="*/ 40 h 43"/>
                <a:gd name="T12" fmla="*/ 505 w 505"/>
                <a:gd name="T13" fmla="*/ 43 h 43"/>
                <a:gd name="T14" fmla="*/ 0 w 505"/>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5" h="43">
                  <a:moveTo>
                    <a:pt x="0" y="0"/>
                  </a:moveTo>
                  <a:lnTo>
                    <a:pt x="101" y="13"/>
                  </a:lnTo>
                  <a:lnTo>
                    <a:pt x="193" y="24"/>
                  </a:lnTo>
                  <a:lnTo>
                    <a:pt x="277" y="32"/>
                  </a:lnTo>
                  <a:lnTo>
                    <a:pt x="353" y="38"/>
                  </a:lnTo>
                  <a:lnTo>
                    <a:pt x="463" y="40"/>
                  </a:lnTo>
                  <a:lnTo>
                    <a:pt x="505" y="43"/>
                  </a:lnTo>
                  <a:lnTo>
                    <a:pt x="0" y="0"/>
                  </a:lnTo>
                  <a:close/>
                </a:path>
              </a:pathLst>
            </a:custGeom>
            <a:solidFill>
              <a:srgbClr val="E3B9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941"/>
            <p:cNvSpPr>
              <a:spLocks/>
            </p:cNvSpPr>
            <p:nvPr/>
          </p:nvSpPr>
          <p:spPr bwMode="auto">
            <a:xfrm>
              <a:off x="4262438" y="3482976"/>
              <a:ext cx="17463" cy="25400"/>
            </a:xfrm>
            <a:custGeom>
              <a:avLst/>
              <a:gdLst>
                <a:gd name="T0" fmla="*/ 6 w 171"/>
                <a:gd name="T1" fmla="*/ 0 h 261"/>
                <a:gd name="T2" fmla="*/ 4 w 171"/>
                <a:gd name="T3" fmla="*/ 4 h 261"/>
                <a:gd name="T4" fmla="*/ 0 w 171"/>
                <a:gd name="T5" fmla="*/ 9 h 261"/>
                <a:gd name="T6" fmla="*/ 169 w 171"/>
                <a:gd name="T7" fmla="*/ 261 h 261"/>
                <a:gd name="T8" fmla="*/ 171 w 171"/>
                <a:gd name="T9" fmla="*/ 261 h 261"/>
                <a:gd name="T10" fmla="*/ 171 w 171"/>
                <a:gd name="T11" fmla="*/ 258 h 261"/>
                <a:gd name="T12" fmla="*/ 6 w 171"/>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171" h="261">
                  <a:moveTo>
                    <a:pt x="6" y="0"/>
                  </a:moveTo>
                  <a:lnTo>
                    <a:pt x="4" y="4"/>
                  </a:lnTo>
                  <a:lnTo>
                    <a:pt x="0" y="9"/>
                  </a:lnTo>
                  <a:lnTo>
                    <a:pt x="169" y="261"/>
                  </a:lnTo>
                  <a:lnTo>
                    <a:pt x="171" y="261"/>
                  </a:lnTo>
                  <a:lnTo>
                    <a:pt x="171" y="258"/>
                  </a:lnTo>
                  <a:lnTo>
                    <a:pt x="6" y="0"/>
                  </a:lnTo>
                  <a:close/>
                </a:path>
              </a:pathLst>
            </a:custGeom>
            <a:solidFill>
              <a:srgbClr val="3D2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942"/>
            <p:cNvSpPr>
              <a:spLocks/>
            </p:cNvSpPr>
            <p:nvPr/>
          </p:nvSpPr>
          <p:spPr bwMode="auto">
            <a:xfrm>
              <a:off x="4670425" y="3359151"/>
              <a:ext cx="84138" cy="50800"/>
            </a:xfrm>
            <a:custGeom>
              <a:avLst/>
              <a:gdLst>
                <a:gd name="T0" fmla="*/ 851 w 851"/>
                <a:gd name="T1" fmla="*/ 0 h 519"/>
                <a:gd name="T2" fmla="*/ 813 w 851"/>
                <a:gd name="T3" fmla="*/ 49 h 519"/>
                <a:gd name="T4" fmla="*/ 770 w 851"/>
                <a:gd name="T5" fmla="*/ 94 h 519"/>
                <a:gd name="T6" fmla="*/ 726 w 851"/>
                <a:gd name="T7" fmla="*/ 138 h 519"/>
                <a:gd name="T8" fmla="*/ 678 w 851"/>
                <a:gd name="T9" fmla="*/ 178 h 519"/>
                <a:gd name="T10" fmla="*/ 629 w 851"/>
                <a:gd name="T11" fmla="*/ 219 h 519"/>
                <a:gd name="T12" fmla="*/ 580 w 851"/>
                <a:gd name="T13" fmla="*/ 257 h 519"/>
                <a:gd name="T14" fmla="*/ 526 w 851"/>
                <a:gd name="T15" fmla="*/ 292 h 519"/>
                <a:gd name="T16" fmla="*/ 472 w 851"/>
                <a:gd name="T17" fmla="*/ 324 h 519"/>
                <a:gd name="T18" fmla="*/ 418 w 851"/>
                <a:gd name="T19" fmla="*/ 355 h 519"/>
                <a:gd name="T20" fmla="*/ 361 w 851"/>
                <a:gd name="T21" fmla="*/ 384 h 519"/>
                <a:gd name="T22" fmla="*/ 305 w 851"/>
                <a:gd name="T23" fmla="*/ 411 h 519"/>
                <a:gd name="T24" fmla="*/ 244 w 851"/>
                <a:gd name="T25" fmla="*/ 433 h 519"/>
                <a:gd name="T26" fmla="*/ 188 w 851"/>
                <a:gd name="T27" fmla="*/ 454 h 519"/>
                <a:gd name="T28" fmla="*/ 127 w 851"/>
                <a:gd name="T29" fmla="*/ 473 h 519"/>
                <a:gd name="T30" fmla="*/ 68 w 851"/>
                <a:gd name="T31" fmla="*/ 489 h 519"/>
                <a:gd name="T32" fmla="*/ 9 w 851"/>
                <a:gd name="T33" fmla="*/ 503 h 519"/>
                <a:gd name="T34" fmla="*/ 6 w 851"/>
                <a:gd name="T35" fmla="*/ 506 h 519"/>
                <a:gd name="T36" fmla="*/ 3 w 851"/>
                <a:gd name="T37" fmla="*/ 512 h 519"/>
                <a:gd name="T38" fmla="*/ 0 w 851"/>
                <a:gd name="T39" fmla="*/ 517 h 519"/>
                <a:gd name="T40" fmla="*/ 0 w 851"/>
                <a:gd name="T41" fmla="*/ 519 h 519"/>
                <a:gd name="T42" fmla="*/ 61 w 851"/>
                <a:gd name="T43" fmla="*/ 503 h 519"/>
                <a:gd name="T44" fmla="*/ 120 w 851"/>
                <a:gd name="T45" fmla="*/ 487 h 519"/>
                <a:gd name="T46" fmla="*/ 179 w 851"/>
                <a:gd name="T47" fmla="*/ 468 h 519"/>
                <a:gd name="T48" fmla="*/ 239 w 851"/>
                <a:gd name="T49" fmla="*/ 449 h 519"/>
                <a:gd name="T50" fmla="*/ 296 w 851"/>
                <a:gd name="T51" fmla="*/ 425 h 519"/>
                <a:gd name="T52" fmla="*/ 353 w 851"/>
                <a:gd name="T53" fmla="*/ 397 h 519"/>
                <a:gd name="T54" fmla="*/ 409 w 851"/>
                <a:gd name="T55" fmla="*/ 371 h 519"/>
                <a:gd name="T56" fmla="*/ 467 w 851"/>
                <a:gd name="T57" fmla="*/ 338 h 519"/>
                <a:gd name="T58" fmla="*/ 519 w 851"/>
                <a:gd name="T59" fmla="*/ 306 h 519"/>
                <a:gd name="T60" fmla="*/ 573 w 851"/>
                <a:gd name="T61" fmla="*/ 270 h 519"/>
                <a:gd name="T62" fmla="*/ 621 w 851"/>
                <a:gd name="T63" fmla="*/ 233 h 519"/>
                <a:gd name="T64" fmla="*/ 670 w 851"/>
                <a:gd name="T65" fmla="*/ 195 h 519"/>
                <a:gd name="T66" fmla="*/ 719 w 851"/>
                <a:gd name="T67" fmla="*/ 151 h 519"/>
                <a:gd name="T68" fmla="*/ 762 w 851"/>
                <a:gd name="T69" fmla="*/ 108 h 519"/>
                <a:gd name="T70" fmla="*/ 806 w 851"/>
                <a:gd name="T71" fmla="*/ 61 h 519"/>
                <a:gd name="T72" fmla="*/ 843 w 851"/>
                <a:gd name="T73" fmla="*/ 13 h 519"/>
                <a:gd name="T74" fmla="*/ 851 w 851"/>
                <a:gd name="T75"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51" h="519">
                  <a:moveTo>
                    <a:pt x="851" y="0"/>
                  </a:moveTo>
                  <a:lnTo>
                    <a:pt x="813" y="49"/>
                  </a:lnTo>
                  <a:lnTo>
                    <a:pt x="770" y="94"/>
                  </a:lnTo>
                  <a:lnTo>
                    <a:pt x="726" y="138"/>
                  </a:lnTo>
                  <a:lnTo>
                    <a:pt x="678" y="178"/>
                  </a:lnTo>
                  <a:lnTo>
                    <a:pt x="629" y="219"/>
                  </a:lnTo>
                  <a:lnTo>
                    <a:pt x="580" y="257"/>
                  </a:lnTo>
                  <a:lnTo>
                    <a:pt x="526" y="292"/>
                  </a:lnTo>
                  <a:lnTo>
                    <a:pt x="472" y="324"/>
                  </a:lnTo>
                  <a:lnTo>
                    <a:pt x="418" y="355"/>
                  </a:lnTo>
                  <a:lnTo>
                    <a:pt x="361" y="384"/>
                  </a:lnTo>
                  <a:lnTo>
                    <a:pt x="305" y="411"/>
                  </a:lnTo>
                  <a:lnTo>
                    <a:pt x="244" y="433"/>
                  </a:lnTo>
                  <a:lnTo>
                    <a:pt x="188" y="454"/>
                  </a:lnTo>
                  <a:lnTo>
                    <a:pt x="127" y="473"/>
                  </a:lnTo>
                  <a:lnTo>
                    <a:pt x="68" y="489"/>
                  </a:lnTo>
                  <a:lnTo>
                    <a:pt x="9" y="503"/>
                  </a:lnTo>
                  <a:lnTo>
                    <a:pt x="6" y="506"/>
                  </a:lnTo>
                  <a:lnTo>
                    <a:pt x="3" y="512"/>
                  </a:lnTo>
                  <a:lnTo>
                    <a:pt x="0" y="517"/>
                  </a:lnTo>
                  <a:lnTo>
                    <a:pt x="0" y="519"/>
                  </a:lnTo>
                  <a:lnTo>
                    <a:pt x="61" y="503"/>
                  </a:lnTo>
                  <a:lnTo>
                    <a:pt x="120" y="487"/>
                  </a:lnTo>
                  <a:lnTo>
                    <a:pt x="179" y="468"/>
                  </a:lnTo>
                  <a:lnTo>
                    <a:pt x="239" y="449"/>
                  </a:lnTo>
                  <a:lnTo>
                    <a:pt x="296" y="425"/>
                  </a:lnTo>
                  <a:lnTo>
                    <a:pt x="353" y="397"/>
                  </a:lnTo>
                  <a:lnTo>
                    <a:pt x="409" y="371"/>
                  </a:lnTo>
                  <a:lnTo>
                    <a:pt x="467" y="338"/>
                  </a:lnTo>
                  <a:lnTo>
                    <a:pt x="519" y="306"/>
                  </a:lnTo>
                  <a:lnTo>
                    <a:pt x="573" y="270"/>
                  </a:lnTo>
                  <a:lnTo>
                    <a:pt x="621" y="233"/>
                  </a:lnTo>
                  <a:lnTo>
                    <a:pt x="670" y="195"/>
                  </a:lnTo>
                  <a:lnTo>
                    <a:pt x="719" y="151"/>
                  </a:lnTo>
                  <a:lnTo>
                    <a:pt x="762" y="108"/>
                  </a:lnTo>
                  <a:lnTo>
                    <a:pt x="806" y="61"/>
                  </a:lnTo>
                  <a:lnTo>
                    <a:pt x="843" y="13"/>
                  </a:lnTo>
                  <a:lnTo>
                    <a:pt x="851" y="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943"/>
            <p:cNvSpPr>
              <a:spLocks/>
            </p:cNvSpPr>
            <p:nvPr/>
          </p:nvSpPr>
          <p:spPr bwMode="auto">
            <a:xfrm>
              <a:off x="3730625" y="3059113"/>
              <a:ext cx="1682750" cy="712788"/>
            </a:xfrm>
            <a:custGeom>
              <a:avLst/>
              <a:gdLst>
                <a:gd name="T0" fmla="*/ 4377 w 16957"/>
                <a:gd name="T1" fmla="*/ 33 h 7190"/>
                <a:gd name="T2" fmla="*/ 9222 w 16957"/>
                <a:gd name="T3" fmla="*/ 477 h 7190"/>
                <a:gd name="T4" fmla="*/ 13108 w 16957"/>
                <a:gd name="T5" fmla="*/ 1795 h 7190"/>
                <a:gd name="T6" fmla="*/ 15726 w 16957"/>
                <a:gd name="T7" fmla="*/ 3931 h 7190"/>
                <a:gd name="T8" fmla="*/ 16849 w 16957"/>
                <a:gd name="T9" fmla="*/ 6324 h 7190"/>
                <a:gd name="T10" fmla="*/ 15897 w 16957"/>
                <a:gd name="T11" fmla="*/ 4616 h 7190"/>
                <a:gd name="T12" fmla="*/ 12911 w 16957"/>
                <a:gd name="T13" fmla="*/ 2275 h 7190"/>
                <a:gd name="T14" fmla="*/ 13607 w 16957"/>
                <a:gd name="T15" fmla="*/ 3788 h 7190"/>
                <a:gd name="T16" fmla="*/ 14943 w 16957"/>
                <a:gd name="T17" fmla="*/ 5131 h 7190"/>
                <a:gd name="T18" fmla="*/ 14713 w 16957"/>
                <a:gd name="T19" fmla="*/ 6402 h 7190"/>
                <a:gd name="T20" fmla="*/ 13822 w 16957"/>
                <a:gd name="T21" fmla="*/ 6386 h 7190"/>
                <a:gd name="T22" fmla="*/ 14025 w 16957"/>
                <a:gd name="T23" fmla="*/ 5487 h 7190"/>
                <a:gd name="T24" fmla="*/ 12173 w 16957"/>
                <a:gd name="T25" fmla="*/ 4524 h 7190"/>
                <a:gd name="T26" fmla="*/ 11008 w 16957"/>
                <a:gd name="T27" fmla="*/ 4480 h 7190"/>
                <a:gd name="T28" fmla="*/ 10418 w 16957"/>
                <a:gd name="T29" fmla="*/ 5905 h 7190"/>
                <a:gd name="T30" fmla="*/ 9598 w 16957"/>
                <a:gd name="T31" fmla="*/ 6536 h 7190"/>
                <a:gd name="T32" fmla="*/ 8895 w 16957"/>
                <a:gd name="T33" fmla="*/ 6519 h 7190"/>
                <a:gd name="T34" fmla="*/ 9252 w 16957"/>
                <a:gd name="T35" fmla="*/ 5851 h 7190"/>
                <a:gd name="T36" fmla="*/ 9892 w 16957"/>
                <a:gd name="T37" fmla="*/ 5003 h 7190"/>
                <a:gd name="T38" fmla="*/ 9293 w 16957"/>
                <a:gd name="T39" fmla="*/ 3565 h 7190"/>
                <a:gd name="T40" fmla="*/ 6823 w 16957"/>
                <a:gd name="T41" fmla="*/ 5163 h 7190"/>
                <a:gd name="T42" fmla="*/ 6437 w 16957"/>
                <a:gd name="T43" fmla="*/ 6955 h 7190"/>
                <a:gd name="T44" fmla="*/ 5225 w 16957"/>
                <a:gd name="T45" fmla="*/ 6979 h 7190"/>
                <a:gd name="T46" fmla="*/ 5290 w 16957"/>
                <a:gd name="T47" fmla="*/ 6294 h 7190"/>
                <a:gd name="T48" fmla="*/ 6038 w 16957"/>
                <a:gd name="T49" fmla="*/ 6032 h 7190"/>
                <a:gd name="T50" fmla="*/ 4591 w 16957"/>
                <a:gd name="T51" fmla="*/ 3983 h 7190"/>
                <a:gd name="T52" fmla="*/ 2661 w 16957"/>
                <a:gd name="T53" fmla="*/ 4026 h 7190"/>
                <a:gd name="T54" fmla="*/ 970 w 16957"/>
                <a:gd name="T55" fmla="*/ 4649 h 7190"/>
                <a:gd name="T56" fmla="*/ 300 w 16957"/>
                <a:gd name="T57" fmla="*/ 4050 h 7190"/>
                <a:gd name="T58" fmla="*/ 477 w 16957"/>
                <a:gd name="T59" fmla="*/ 3181 h 7190"/>
                <a:gd name="T60" fmla="*/ 1038 w 16957"/>
                <a:gd name="T61" fmla="*/ 1673 h 7190"/>
                <a:gd name="T62" fmla="*/ 1000 w 16957"/>
                <a:gd name="T63" fmla="*/ 1663 h 7190"/>
                <a:gd name="T64" fmla="*/ 458 w 16957"/>
                <a:gd name="T65" fmla="*/ 3287 h 7190"/>
                <a:gd name="T66" fmla="*/ 143 w 16957"/>
                <a:gd name="T67" fmla="*/ 4040 h 7190"/>
                <a:gd name="T68" fmla="*/ 913 w 16957"/>
                <a:gd name="T69" fmla="*/ 4665 h 7190"/>
                <a:gd name="T70" fmla="*/ 2615 w 16957"/>
                <a:gd name="T71" fmla="*/ 4061 h 7190"/>
                <a:gd name="T72" fmla="*/ 4762 w 16957"/>
                <a:gd name="T73" fmla="*/ 4040 h 7190"/>
                <a:gd name="T74" fmla="*/ 6029 w 16957"/>
                <a:gd name="T75" fmla="*/ 6108 h 7190"/>
                <a:gd name="T76" fmla="*/ 5098 w 16957"/>
                <a:gd name="T77" fmla="*/ 6329 h 7190"/>
                <a:gd name="T78" fmla="*/ 5333 w 16957"/>
                <a:gd name="T79" fmla="*/ 7085 h 7190"/>
                <a:gd name="T80" fmla="*/ 6702 w 16957"/>
                <a:gd name="T81" fmla="*/ 6934 h 7190"/>
                <a:gd name="T82" fmla="*/ 6840 w 16957"/>
                <a:gd name="T83" fmla="*/ 5230 h 7190"/>
                <a:gd name="T84" fmla="*/ 8428 w 16957"/>
                <a:gd name="T85" fmla="*/ 3817 h 7190"/>
                <a:gd name="T86" fmla="*/ 9661 w 16957"/>
                <a:gd name="T87" fmla="*/ 4833 h 7190"/>
                <a:gd name="T88" fmla="*/ 9349 w 16957"/>
                <a:gd name="T89" fmla="*/ 5851 h 7190"/>
                <a:gd name="T90" fmla="*/ 8832 w 16957"/>
                <a:gd name="T91" fmla="*/ 6530 h 7190"/>
                <a:gd name="T92" fmla="*/ 9434 w 16957"/>
                <a:gd name="T93" fmla="*/ 6614 h 7190"/>
                <a:gd name="T94" fmla="*/ 10355 w 16957"/>
                <a:gd name="T95" fmla="*/ 6224 h 7190"/>
                <a:gd name="T96" fmla="*/ 11165 w 16957"/>
                <a:gd name="T97" fmla="*/ 4802 h 7190"/>
                <a:gd name="T98" fmla="*/ 11558 w 16957"/>
                <a:gd name="T99" fmla="*/ 4264 h 7190"/>
                <a:gd name="T100" fmla="*/ 13854 w 16957"/>
                <a:gd name="T101" fmla="*/ 5098 h 7190"/>
                <a:gd name="T102" fmla="*/ 13634 w 16957"/>
                <a:gd name="T103" fmla="*/ 6205 h 7190"/>
                <a:gd name="T104" fmla="*/ 14328 w 16957"/>
                <a:gd name="T105" fmla="*/ 6346 h 7190"/>
                <a:gd name="T106" fmla="*/ 15253 w 16957"/>
                <a:gd name="T107" fmla="*/ 5493 h 7190"/>
                <a:gd name="T108" fmla="*/ 14001 w 16957"/>
                <a:gd name="T109" fmla="*/ 3760 h 7190"/>
                <a:gd name="T110" fmla="*/ 12852 w 16957"/>
                <a:gd name="T111" fmla="*/ 2271 h 7190"/>
                <a:gd name="T112" fmla="*/ 15198 w 16957"/>
                <a:gd name="T113" fmla="*/ 4118 h 7190"/>
                <a:gd name="T114" fmla="*/ 16792 w 16957"/>
                <a:gd name="T115" fmla="*/ 6386 h 7190"/>
                <a:gd name="T116" fmla="*/ 16558 w 16957"/>
                <a:gd name="T117" fmla="*/ 4809 h 7190"/>
                <a:gd name="T118" fmla="*/ 14098 w 16957"/>
                <a:gd name="T119" fmla="*/ 2849 h 7190"/>
                <a:gd name="T120" fmla="*/ 10498 w 16957"/>
                <a:gd name="T121" fmla="*/ 409 h 7190"/>
                <a:gd name="T122" fmla="*/ 5721 w 16957"/>
                <a:gd name="T123" fmla="*/ 235 h 7190"/>
                <a:gd name="T124" fmla="*/ 2905 w 16957"/>
                <a:gd name="T125" fmla="*/ 888 h 7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57" h="7190">
                  <a:moveTo>
                    <a:pt x="1618" y="1930"/>
                  </a:moveTo>
                  <a:lnTo>
                    <a:pt x="1675" y="1868"/>
                  </a:lnTo>
                  <a:lnTo>
                    <a:pt x="1734" y="1803"/>
                  </a:lnTo>
                  <a:lnTo>
                    <a:pt x="1797" y="1743"/>
                  </a:lnTo>
                  <a:lnTo>
                    <a:pt x="1858" y="1682"/>
                  </a:lnTo>
                  <a:lnTo>
                    <a:pt x="1983" y="1562"/>
                  </a:lnTo>
                  <a:lnTo>
                    <a:pt x="2114" y="1449"/>
                  </a:lnTo>
                  <a:lnTo>
                    <a:pt x="2206" y="1372"/>
                  </a:lnTo>
                  <a:lnTo>
                    <a:pt x="2300" y="1305"/>
                  </a:lnTo>
                  <a:lnTo>
                    <a:pt x="2396" y="1237"/>
                  </a:lnTo>
                  <a:lnTo>
                    <a:pt x="2493" y="1172"/>
                  </a:lnTo>
                  <a:lnTo>
                    <a:pt x="2690" y="1050"/>
                  </a:lnTo>
                  <a:lnTo>
                    <a:pt x="2889" y="926"/>
                  </a:lnTo>
                  <a:lnTo>
                    <a:pt x="3005" y="852"/>
                  </a:lnTo>
                  <a:lnTo>
                    <a:pt x="3117" y="774"/>
                  </a:lnTo>
                  <a:lnTo>
                    <a:pt x="3225" y="693"/>
                  </a:lnTo>
                  <a:lnTo>
                    <a:pt x="3331" y="609"/>
                  </a:lnTo>
                  <a:lnTo>
                    <a:pt x="3436" y="522"/>
                  </a:lnTo>
                  <a:lnTo>
                    <a:pt x="3540" y="433"/>
                  </a:lnTo>
                  <a:lnTo>
                    <a:pt x="3742" y="252"/>
                  </a:lnTo>
                  <a:lnTo>
                    <a:pt x="3773" y="228"/>
                  </a:lnTo>
                  <a:lnTo>
                    <a:pt x="3805" y="203"/>
                  </a:lnTo>
                  <a:lnTo>
                    <a:pt x="3840" y="184"/>
                  </a:lnTo>
                  <a:lnTo>
                    <a:pt x="3872" y="165"/>
                  </a:lnTo>
                  <a:lnTo>
                    <a:pt x="3911" y="149"/>
                  </a:lnTo>
                  <a:lnTo>
                    <a:pt x="3946" y="136"/>
                  </a:lnTo>
                  <a:lnTo>
                    <a:pt x="4019" y="108"/>
                  </a:lnTo>
                  <a:lnTo>
                    <a:pt x="4071" y="92"/>
                  </a:lnTo>
                  <a:lnTo>
                    <a:pt x="4121" y="76"/>
                  </a:lnTo>
                  <a:lnTo>
                    <a:pt x="4170" y="65"/>
                  </a:lnTo>
                  <a:lnTo>
                    <a:pt x="4222" y="54"/>
                  </a:lnTo>
                  <a:lnTo>
                    <a:pt x="4274" y="46"/>
                  </a:lnTo>
                  <a:lnTo>
                    <a:pt x="4325" y="38"/>
                  </a:lnTo>
                  <a:lnTo>
                    <a:pt x="4377" y="33"/>
                  </a:lnTo>
                  <a:lnTo>
                    <a:pt x="4428" y="30"/>
                  </a:lnTo>
                  <a:lnTo>
                    <a:pt x="4534" y="28"/>
                  </a:lnTo>
                  <a:lnTo>
                    <a:pt x="4637" y="33"/>
                  </a:lnTo>
                  <a:lnTo>
                    <a:pt x="4739" y="40"/>
                  </a:lnTo>
                  <a:lnTo>
                    <a:pt x="4842" y="54"/>
                  </a:lnTo>
                  <a:lnTo>
                    <a:pt x="4946" y="73"/>
                  </a:lnTo>
                  <a:lnTo>
                    <a:pt x="5049" y="94"/>
                  </a:lnTo>
                  <a:lnTo>
                    <a:pt x="5149" y="116"/>
                  </a:lnTo>
                  <a:lnTo>
                    <a:pt x="5251" y="144"/>
                  </a:lnTo>
                  <a:lnTo>
                    <a:pt x="5453" y="200"/>
                  </a:lnTo>
                  <a:lnTo>
                    <a:pt x="5650" y="259"/>
                  </a:lnTo>
                  <a:lnTo>
                    <a:pt x="5764" y="292"/>
                  </a:lnTo>
                  <a:lnTo>
                    <a:pt x="5876" y="322"/>
                  </a:lnTo>
                  <a:lnTo>
                    <a:pt x="5989" y="352"/>
                  </a:lnTo>
                  <a:lnTo>
                    <a:pt x="6100" y="379"/>
                  </a:lnTo>
                  <a:lnTo>
                    <a:pt x="6214" y="406"/>
                  </a:lnTo>
                  <a:lnTo>
                    <a:pt x="6328" y="431"/>
                  </a:lnTo>
                  <a:lnTo>
                    <a:pt x="6558" y="473"/>
                  </a:lnTo>
                  <a:lnTo>
                    <a:pt x="6788" y="511"/>
                  </a:lnTo>
                  <a:lnTo>
                    <a:pt x="7018" y="544"/>
                  </a:lnTo>
                  <a:lnTo>
                    <a:pt x="7250" y="569"/>
                  </a:lnTo>
                  <a:lnTo>
                    <a:pt x="7483" y="590"/>
                  </a:lnTo>
                  <a:lnTo>
                    <a:pt x="7653" y="598"/>
                  </a:lnTo>
                  <a:lnTo>
                    <a:pt x="7821" y="607"/>
                  </a:lnTo>
                  <a:lnTo>
                    <a:pt x="7992" y="609"/>
                  </a:lnTo>
                  <a:lnTo>
                    <a:pt x="8162" y="607"/>
                  </a:lnTo>
                  <a:lnTo>
                    <a:pt x="8333" y="598"/>
                  </a:lnTo>
                  <a:lnTo>
                    <a:pt x="8505" y="588"/>
                  </a:lnTo>
                  <a:lnTo>
                    <a:pt x="8672" y="571"/>
                  </a:lnTo>
                  <a:lnTo>
                    <a:pt x="8841" y="550"/>
                  </a:lnTo>
                  <a:lnTo>
                    <a:pt x="8905" y="541"/>
                  </a:lnTo>
                  <a:lnTo>
                    <a:pt x="8970" y="528"/>
                  </a:lnTo>
                  <a:lnTo>
                    <a:pt x="9098" y="503"/>
                  </a:lnTo>
                  <a:lnTo>
                    <a:pt x="9222" y="477"/>
                  </a:lnTo>
                  <a:lnTo>
                    <a:pt x="9353" y="449"/>
                  </a:lnTo>
                  <a:lnTo>
                    <a:pt x="9483" y="431"/>
                  </a:lnTo>
                  <a:lnTo>
                    <a:pt x="9612" y="414"/>
                  </a:lnTo>
                  <a:lnTo>
                    <a:pt x="9743" y="406"/>
                  </a:lnTo>
                  <a:lnTo>
                    <a:pt x="9875" y="400"/>
                  </a:lnTo>
                  <a:lnTo>
                    <a:pt x="10006" y="398"/>
                  </a:lnTo>
                  <a:lnTo>
                    <a:pt x="10138" y="403"/>
                  </a:lnTo>
                  <a:lnTo>
                    <a:pt x="10268" y="412"/>
                  </a:lnTo>
                  <a:lnTo>
                    <a:pt x="10401" y="425"/>
                  </a:lnTo>
                  <a:lnTo>
                    <a:pt x="10531" y="442"/>
                  </a:lnTo>
                  <a:lnTo>
                    <a:pt x="10662" y="463"/>
                  </a:lnTo>
                  <a:lnTo>
                    <a:pt x="10789" y="490"/>
                  </a:lnTo>
                  <a:lnTo>
                    <a:pt x="10919" y="520"/>
                  </a:lnTo>
                  <a:lnTo>
                    <a:pt x="11046" y="553"/>
                  </a:lnTo>
                  <a:lnTo>
                    <a:pt x="11170" y="590"/>
                  </a:lnTo>
                  <a:lnTo>
                    <a:pt x="11296" y="631"/>
                  </a:lnTo>
                  <a:lnTo>
                    <a:pt x="11421" y="675"/>
                  </a:lnTo>
                  <a:lnTo>
                    <a:pt x="11513" y="712"/>
                  </a:lnTo>
                  <a:lnTo>
                    <a:pt x="11602" y="750"/>
                  </a:lnTo>
                  <a:lnTo>
                    <a:pt x="11691" y="791"/>
                  </a:lnTo>
                  <a:lnTo>
                    <a:pt x="11778" y="833"/>
                  </a:lnTo>
                  <a:lnTo>
                    <a:pt x="11865" y="880"/>
                  </a:lnTo>
                  <a:lnTo>
                    <a:pt x="11952" y="926"/>
                  </a:lnTo>
                  <a:lnTo>
                    <a:pt x="12035" y="974"/>
                  </a:lnTo>
                  <a:lnTo>
                    <a:pt x="12119" y="1026"/>
                  </a:lnTo>
                  <a:lnTo>
                    <a:pt x="12201" y="1077"/>
                  </a:lnTo>
                  <a:lnTo>
                    <a:pt x="12282" y="1132"/>
                  </a:lnTo>
                  <a:lnTo>
                    <a:pt x="12363" y="1188"/>
                  </a:lnTo>
                  <a:lnTo>
                    <a:pt x="12445" y="1245"/>
                  </a:lnTo>
                  <a:lnTo>
                    <a:pt x="12601" y="1362"/>
                  </a:lnTo>
                  <a:lnTo>
                    <a:pt x="12754" y="1484"/>
                  </a:lnTo>
                  <a:lnTo>
                    <a:pt x="12876" y="1584"/>
                  </a:lnTo>
                  <a:lnTo>
                    <a:pt x="12992" y="1689"/>
                  </a:lnTo>
                  <a:lnTo>
                    <a:pt x="13108" y="1795"/>
                  </a:lnTo>
                  <a:lnTo>
                    <a:pt x="13219" y="1906"/>
                  </a:lnTo>
                  <a:lnTo>
                    <a:pt x="13331" y="2017"/>
                  </a:lnTo>
                  <a:lnTo>
                    <a:pt x="13437" y="2134"/>
                  </a:lnTo>
                  <a:lnTo>
                    <a:pt x="13540" y="2250"/>
                  </a:lnTo>
                  <a:lnTo>
                    <a:pt x="13640" y="2372"/>
                  </a:lnTo>
                  <a:lnTo>
                    <a:pt x="13748" y="2504"/>
                  </a:lnTo>
                  <a:lnTo>
                    <a:pt x="13854" y="2635"/>
                  </a:lnTo>
                  <a:lnTo>
                    <a:pt x="13911" y="2696"/>
                  </a:lnTo>
                  <a:lnTo>
                    <a:pt x="13968" y="2759"/>
                  </a:lnTo>
                  <a:lnTo>
                    <a:pt x="14025" y="2821"/>
                  </a:lnTo>
                  <a:lnTo>
                    <a:pt x="14087" y="2880"/>
                  </a:lnTo>
                  <a:lnTo>
                    <a:pt x="14184" y="2972"/>
                  </a:lnTo>
                  <a:lnTo>
                    <a:pt x="14288" y="3062"/>
                  </a:lnTo>
                  <a:lnTo>
                    <a:pt x="14396" y="3146"/>
                  </a:lnTo>
                  <a:lnTo>
                    <a:pt x="14450" y="3186"/>
                  </a:lnTo>
                  <a:lnTo>
                    <a:pt x="14507" y="3224"/>
                  </a:lnTo>
                  <a:lnTo>
                    <a:pt x="14564" y="3263"/>
                  </a:lnTo>
                  <a:lnTo>
                    <a:pt x="14621" y="3298"/>
                  </a:lnTo>
                  <a:lnTo>
                    <a:pt x="14680" y="3330"/>
                  </a:lnTo>
                  <a:lnTo>
                    <a:pt x="14741" y="3362"/>
                  </a:lnTo>
                  <a:lnTo>
                    <a:pt x="14800" y="3390"/>
                  </a:lnTo>
                  <a:lnTo>
                    <a:pt x="14862" y="3416"/>
                  </a:lnTo>
                  <a:lnTo>
                    <a:pt x="14927" y="3440"/>
                  </a:lnTo>
                  <a:lnTo>
                    <a:pt x="14990" y="3463"/>
                  </a:lnTo>
                  <a:lnTo>
                    <a:pt x="15035" y="3482"/>
                  </a:lnTo>
                  <a:lnTo>
                    <a:pt x="15082" y="3501"/>
                  </a:lnTo>
                  <a:lnTo>
                    <a:pt x="15125" y="3522"/>
                  </a:lnTo>
                  <a:lnTo>
                    <a:pt x="15169" y="3550"/>
                  </a:lnTo>
                  <a:lnTo>
                    <a:pt x="15255" y="3600"/>
                  </a:lnTo>
                  <a:lnTo>
                    <a:pt x="15336" y="3654"/>
                  </a:lnTo>
                  <a:lnTo>
                    <a:pt x="15437" y="3720"/>
                  </a:lnTo>
                  <a:lnTo>
                    <a:pt x="15534" y="3788"/>
                  </a:lnTo>
                  <a:lnTo>
                    <a:pt x="15632" y="3858"/>
                  </a:lnTo>
                  <a:lnTo>
                    <a:pt x="15726" y="3931"/>
                  </a:lnTo>
                  <a:lnTo>
                    <a:pt x="15822" y="4004"/>
                  </a:lnTo>
                  <a:lnTo>
                    <a:pt x="15914" y="4082"/>
                  </a:lnTo>
                  <a:lnTo>
                    <a:pt x="16003" y="4164"/>
                  </a:lnTo>
                  <a:lnTo>
                    <a:pt x="16090" y="4247"/>
                  </a:lnTo>
                  <a:lnTo>
                    <a:pt x="16174" y="4334"/>
                  </a:lnTo>
                  <a:lnTo>
                    <a:pt x="16252" y="4424"/>
                  </a:lnTo>
                  <a:lnTo>
                    <a:pt x="16331" y="4515"/>
                  </a:lnTo>
                  <a:lnTo>
                    <a:pt x="16404" y="4611"/>
                  </a:lnTo>
                  <a:lnTo>
                    <a:pt x="16472" y="4708"/>
                  </a:lnTo>
                  <a:lnTo>
                    <a:pt x="16537" y="4809"/>
                  </a:lnTo>
                  <a:lnTo>
                    <a:pt x="16597" y="4911"/>
                  </a:lnTo>
                  <a:lnTo>
                    <a:pt x="16654" y="5016"/>
                  </a:lnTo>
                  <a:lnTo>
                    <a:pt x="16680" y="5079"/>
                  </a:lnTo>
                  <a:lnTo>
                    <a:pt x="16708" y="5144"/>
                  </a:lnTo>
                  <a:lnTo>
                    <a:pt x="16732" y="5212"/>
                  </a:lnTo>
                  <a:lnTo>
                    <a:pt x="16757" y="5277"/>
                  </a:lnTo>
                  <a:lnTo>
                    <a:pt x="16797" y="5412"/>
                  </a:lnTo>
                  <a:lnTo>
                    <a:pt x="16837" y="5548"/>
                  </a:lnTo>
                  <a:lnTo>
                    <a:pt x="16884" y="5715"/>
                  </a:lnTo>
                  <a:lnTo>
                    <a:pt x="16903" y="5804"/>
                  </a:lnTo>
                  <a:lnTo>
                    <a:pt x="16922" y="5894"/>
                  </a:lnTo>
                  <a:lnTo>
                    <a:pt x="16936" y="5983"/>
                  </a:lnTo>
                  <a:lnTo>
                    <a:pt x="16938" y="6030"/>
                  </a:lnTo>
                  <a:lnTo>
                    <a:pt x="16941" y="6073"/>
                  </a:lnTo>
                  <a:lnTo>
                    <a:pt x="16941" y="6119"/>
                  </a:lnTo>
                  <a:lnTo>
                    <a:pt x="16938" y="6162"/>
                  </a:lnTo>
                  <a:lnTo>
                    <a:pt x="16936" y="6205"/>
                  </a:lnTo>
                  <a:lnTo>
                    <a:pt x="16927" y="6249"/>
                  </a:lnTo>
                  <a:lnTo>
                    <a:pt x="16924" y="6263"/>
                  </a:lnTo>
                  <a:lnTo>
                    <a:pt x="16919" y="6273"/>
                  </a:lnTo>
                  <a:lnTo>
                    <a:pt x="16908" y="6292"/>
                  </a:lnTo>
                  <a:lnTo>
                    <a:pt x="16894" y="6303"/>
                  </a:lnTo>
                  <a:lnTo>
                    <a:pt x="16879" y="6311"/>
                  </a:lnTo>
                  <a:lnTo>
                    <a:pt x="16849" y="6324"/>
                  </a:lnTo>
                  <a:lnTo>
                    <a:pt x="16835" y="6336"/>
                  </a:lnTo>
                  <a:lnTo>
                    <a:pt x="16825" y="6348"/>
                  </a:lnTo>
                  <a:lnTo>
                    <a:pt x="16811" y="6367"/>
                  </a:lnTo>
                  <a:lnTo>
                    <a:pt x="16819" y="6354"/>
                  </a:lnTo>
                  <a:lnTo>
                    <a:pt x="16813" y="6362"/>
                  </a:lnTo>
                  <a:lnTo>
                    <a:pt x="16805" y="6365"/>
                  </a:lnTo>
                  <a:lnTo>
                    <a:pt x="16797" y="6367"/>
                  </a:lnTo>
                  <a:lnTo>
                    <a:pt x="16788" y="6367"/>
                  </a:lnTo>
                  <a:lnTo>
                    <a:pt x="16773" y="6365"/>
                  </a:lnTo>
                  <a:lnTo>
                    <a:pt x="16757" y="6354"/>
                  </a:lnTo>
                  <a:lnTo>
                    <a:pt x="16743" y="6341"/>
                  </a:lnTo>
                  <a:lnTo>
                    <a:pt x="16727" y="6327"/>
                  </a:lnTo>
                  <a:lnTo>
                    <a:pt x="16708" y="6300"/>
                  </a:lnTo>
                  <a:lnTo>
                    <a:pt x="16664" y="6237"/>
                  </a:lnTo>
                  <a:lnTo>
                    <a:pt x="16626" y="6173"/>
                  </a:lnTo>
                  <a:lnTo>
                    <a:pt x="16591" y="6105"/>
                  </a:lnTo>
                  <a:lnTo>
                    <a:pt x="16562" y="6037"/>
                  </a:lnTo>
                  <a:lnTo>
                    <a:pt x="16534" y="5967"/>
                  </a:lnTo>
                  <a:lnTo>
                    <a:pt x="16510" y="5894"/>
                  </a:lnTo>
                  <a:lnTo>
                    <a:pt x="16485" y="5821"/>
                  </a:lnTo>
                  <a:lnTo>
                    <a:pt x="16464" y="5748"/>
                  </a:lnTo>
                  <a:lnTo>
                    <a:pt x="16423" y="5599"/>
                  </a:lnTo>
                  <a:lnTo>
                    <a:pt x="16379" y="5452"/>
                  </a:lnTo>
                  <a:lnTo>
                    <a:pt x="16358" y="5379"/>
                  </a:lnTo>
                  <a:lnTo>
                    <a:pt x="16334" y="5310"/>
                  </a:lnTo>
                  <a:lnTo>
                    <a:pt x="16306" y="5239"/>
                  </a:lnTo>
                  <a:lnTo>
                    <a:pt x="16276" y="5169"/>
                  </a:lnTo>
                  <a:lnTo>
                    <a:pt x="16252" y="5120"/>
                  </a:lnTo>
                  <a:lnTo>
                    <a:pt x="16226" y="5068"/>
                  </a:lnTo>
                  <a:lnTo>
                    <a:pt x="16168" y="4971"/>
                  </a:lnTo>
                  <a:lnTo>
                    <a:pt x="16109" y="4879"/>
                  </a:lnTo>
                  <a:lnTo>
                    <a:pt x="16043" y="4786"/>
                  </a:lnTo>
                  <a:lnTo>
                    <a:pt x="15973" y="4700"/>
                  </a:lnTo>
                  <a:lnTo>
                    <a:pt x="15897" y="4616"/>
                  </a:lnTo>
                  <a:lnTo>
                    <a:pt x="15819" y="4534"/>
                  </a:lnTo>
                  <a:lnTo>
                    <a:pt x="15737" y="4459"/>
                  </a:lnTo>
                  <a:lnTo>
                    <a:pt x="15653" y="4386"/>
                  </a:lnTo>
                  <a:lnTo>
                    <a:pt x="15564" y="4315"/>
                  </a:lnTo>
                  <a:lnTo>
                    <a:pt x="15474" y="4251"/>
                  </a:lnTo>
                  <a:lnTo>
                    <a:pt x="15380" y="4186"/>
                  </a:lnTo>
                  <a:lnTo>
                    <a:pt x="15284" y="4126"/>
                  </a:lnTo>
                  <a:lnTo>
                    <a:pt x="15187" y="4072"/>
                  </a:lnTo>
                  <a:lnTo>
                    <a:pt x="15089" y="4018"/>
                  </a:lnTo>
                  <a:lnTo>
                    <a:pt x="14990" y="3969"/>
                  </a:lnTo>
                  <a:lnTo>
                    <a:pt x="14906" y="3929"/>
                  </a:lnTo>
                  <a:lnTo>
                    <a:pt x="14819" y="3885"/>
                  </a:lnTo>
                  <a:lnTo>
                    <a:pt x="14734" y="3839"/>
                  </a:lnTo>
                  <a:lnTo>
                    <a:pt x="14650" y="3793"/>
                  </a:lnTo>
                  <a:lnTo>
                    <a:pt x="14485" y="3693"/>
                  </a:lnTo>
                  <a:lnTo>
                    <a:pt x="14320" y="3590"/>
                  </a:lnTo>
                  <a:lnTo>
                    <a:pt x="14158" y="3482"/>
                  </a:lnTo>
                  <a:lnTo>
                    <a:pt x="14001" y="3367"/>
                  </a:lnTo>
                  <a:lnTo>
                    <a:pt x="13846" y="3254"/>
                  </a:lnTo>
                  <a:lnTo>
                    <a:pt x="13696" y="3138"/>
                  </a:lnTo>
                  <a:lnTo>
                    <a:pt x="13637" y="3089"/>
                  </a:lnTo>
                  <a:lnTo>
                    <a:pt x="13583" y="3038"/>
                  </a:lnTo>
                  <a:lnTo>
                    <a:pt x="13531" y="2983"/>
                  </a:lnTo>
                  <a:lnTo>
                    <a:pt x="13480" y="2929"/>
                  </a:lnTo>
                  <a:lnTo>
                    <a:pt x="13385" y="2816"/>
                  </a:lnTo>
                  <a:lnTo>
                    <a:pt x="13287" y="2699"/>
                  </a:lnTo>
                  <a:lnTo>
                    <a:pt x="13239" y="2637"/>
                  </a:lnTo>
                  <a:lnTo>
                    <a:pt x="13184" y="2569"/>
                  </a:lnTo>
                  <a:lnTo>
                    <a:pt x="13127" y="2499"/>
                  </a:lnTo>
                  <a:lnTo>
                    <a:pt x="13071" y="2428"/>
                  </a:lnTo>
                  <a:lnTo>
                    <a:pt x="13009" y="2360"/>
                  </a:lnTo>
                  <a:lnTo>
                    <a:pt x="12976" y="2331"/>
                  </a:lnTo>
                  <a:lnTo>
                    <a:pt x="12943" y="2301"/>
                  </a:lnTo>
                  <a:lnTo>
                    <a:pt x="12911" y="2275"/>
                  </a:lnTo>
                  <a:lnTo>
                    <a:pt x="12876" y="2250"/>
                  </a:lnTo>
                  <a:lnTo>
                    <a:pt x="12840" y="2228"/>
                  </a:lnTo>
                  <a:lnTo>
                    <a:pt x="12805" y="2212"/>
                  </a:lnTo>
                  <a:lnTo>
                    <a:pt x="12789" y="2239"/>
                  </a:lnTo>
                  <a:lnTo>
                    <a:pt x="12813" y="2266"/>
                  </a:lnTo>
                  <a:lnTo>
                    <a:pt x="12835" y="2293"/>
                  </a:lnTo>
                  <a:lnTo>
                    <a:pt x="12854" y="2325"/>
                  </a:lnTo>
                  <a:lnTo>
                    <a:pt x="12870" y="2358"/>
                  </a:lnTo>
                  <a:lnTo>
                    <a:pt x="12900" y="2428"/>
                  </a:lnTo>
                  <a:lnTo>
                    <a:pt x="12927" y="2494"/>
                  </a:lnTo>
                  <a:lnTo>
                    <a:pt x="12967" y="2599"/>
                  </a:lnTo>
                  <a:lnTo>
                    <a:pt x="13005" y="2708"/>
                  </a:lnTo>
                  <a:lnTo>
                    <a:pt x="13038" y="2816"/>
                  </a:lnTo>
                  <a:lnTo>
                    <a:pt x="13066" y="2927"/>
                  </a:lnTo>
                  <a:lnTo>
                    <a:pt x="13122" y="3146"/>
                  </a:lnTo>
                  <a:lnTo>
                    <a:pt x="13152" y="3257"/>
                  </a:lnTo>
                  <a:lnTo>
                    <a:pt x="13184" y="3365"/>
                  </a:lnTo>
                  <a:lnTo>
                    <a:pt x="13195" y="3400"/>
                  </a:lnTo>
                  <a:lnTo>
                    <a:pt x="13209" y="3433"/>
                  </a:lnTo>
                  <a:lnTo>
                    <a:pt x="13223" y="3465"/>
                  </a:lnTo>
                  <a:lnTo>
                    <a:pt x="13242" y="3498"/>
                  </a:lnTo>
                  <a:lnTo>
                    <a:pt x="13261" y="3527"/>
                  </a:lnTo>
                  <a:lnTo>
                    <a:pt x="13279" y="3557"/>
                  </a:lnTo>
                  <a:lnTo>
                    <a:pt x="13301" y="3585"/>
                  </a:lnTo>
                  <a:lnTo>
                    <a:pt x="13325" y="3612"/>
                  </a:lnTo>
                  <a:lnTo>
                    <a:pt x="13350" y="3639"/>
                  </a:lnTo>
                  <a:lnTo>
                    <a:pt x="13374" y="3663"/>
                  </a:lnTo>
                  <a:lnTo>
                    <a:pt x="13404" y="3685"/>
                  </a:lnTo>
                  <a:lnTo>
                    <a:pt x="13431" y="3706"/>
                  </a:lnTo>
                  <a:lnTo>
                    <a:pt x="13461" y="3725"/>
                  </a:lnTo>
                  <a:lnTo>
                    <a:pt x="13494" y="3741"/>
                  </a:lnTo>
                  <a:lnTo>
                    <a:pt x="13526" y="3758"/>
                  </a:lnTo>
                  <a:lnTo>
                    <a:pt x="13559" y="3771"/>
                  </a:lnTo>
                  <a:lnTo>
                    <a:pt x="13607" y="3788"/>
                  </a:lnTo>
                  <a:lnTo>
                    <a:pt x="13656" y="3798"/>
                  </a:lnTo>
                  <a:lnTo>
                    <a:pt x="13705" y="3804"/>
                  </a:lnTo>
                  <a:lnTo>
                    <a:pt x="13754" y="3804"/>
                  </a:lnTo>
                  <a:lnTo>
                    <a:pt x="13805" y="3804"/>
                  </a:lnTo>
                  <a:lnTo>
                    <a:pt x="13854" y="3798"/>
                  </a:lnTo>
                  <a:lnTo>
                    <a:pt x="13903" y="3793"/>
                  </a:lnTo>
                  <a:lnTo>
                    <a:pt x="13952" y="3785"/>
                  </a:lnTo>
                  <a:lnTo>
                    <a:pt x="13965" y="3783"/>
                  </a:lnTo>
                  <a:lnTo>
                    <a:pt x="13976" y="3785"/>
                  </a:lnTo>
                  <a:lnTo>
                    <a:pt x="13987" y="3788"/>
                  </a:lnTo>
                  <a:lnTo>
                    <a:pt x="13997" y="3793"/>
                  </a:lnTo>
                  <a:lnTo>
                    <a:pt x="14019" y="3809"/>
                  </a:lnTo>
                  <a:lnTo>
                    <a:pt x="14038" y="3828"/>
                  </a:lnTo>
                  <a:lnTo>
                    <a:pt x="14057" y="3850"/>
                  </a:lnTo>
                  <a:lnTo>
                    <a:pt x="14074" y="3871"/>
                  </a:lnTo>
                  <a:lnTo>
                    <a:pt x="14098" y="3910"/>
                  </a:lnTo>
                  <a:lnTo>
                    <a:pt x="14123" y="3945"/>
                  </a:lnTo>
                  <a:lnTo>
                    <a:pt x="14142" y="3983"/>
                  </a:lnTo>
                  <a:lnTo>
                    <a:pt x="14173" y="4061"/>
                  </a:lnTo>
                  <a:lnTo>
                    <a:pt x="14206" y="4139"/>
                  </a:lnTo>
                  <a:lnTo>
                    <a:pt x="14225" y="4178"/>
                  </a:lnTo>
                  <a:lnTo>
                    <a:pt x="14244" y="4216"/>
                  </a:lnTo>
                  <a:lnTo>
                    <a:pt x="14288" y="4296"/>
                  </a:lnTo>
                  <a:lnTo>
                    <a:pt x="14334" y="4374"/>
                  </a:lnTo>
                  <a:lnTo>
                    <a:pt x="14431" y="4532"/>
                  </a:lnTo>
                  <a:lnTo>
                    <a:pt x="14496" y="4632"/>
                  </a:lnTo>
                  <a:lnTo>
                    <a:pt x="14564" y="4732"/>
                  </a:lnTo>
                  <a:lnTo>
                    <a:pt x="14637" y="4827"/>
                  </a:lnTo>
                  <a:lnTo>
                    <a:pt x="14713" y="4922"/>
                  </a:lnTo>
                  <a:lnTo>
                    <a:pt x="14748" y="4960"/>
                  </a:lnTo>
                  <a:lnTo>
                    <a:pt x="14786" y="4998"/>
                  </a:lnTo>
                  <a:lnTo>
                    <a:pt x="14824" y="5033"/>
                  </a:lnTo>
                  <a:lnTo>
                    <a:pt x="14862" y="5065"/>
                  </a:lnTo>
                  <a:lnTo>
                    <a:pt x="14943" y="5131"/>
                  </a:lnTo>
                  <a:lnTo>
                    <a:pt x="14981" y="5166"/>
                  </a:lnTo>
                  <a:lnTo>
                    <a:pt x="15019" y="5200"/>
                  </a:lnTo>
                  <a:lnTo>
                    <a:pt x="15054" y="5236"/>
                  </a:lnTo>
                  <a:lnTo>
                    <a:pt x="15087" y="5277"/>
                  </a:lnTo>
                  <a:lnTo>
                    <a:pt x="15120" y="5317"/>
                  </a:lnTo>
                  <a:lnTo>
                    <a:pt x="15150" y="5358"/>
                  </a:lnTo>
                  <a:lnTo>
                    <a:pt x="15176" y="5404"/>
                  </a:lnTo>
                  <a:lnTo>
                    <a:pt x="15201" y="5447"/>
                  </a:lnTo>
                  <a:lnTo>
                    <a:pt x="15223" y="5493"/>
                  </a:lnTo>
                  <a:lnTo>
                    <a:pt x="15239" y="5541"/>
                  </a:lnTo>
                  <a:lnTo>
                    <a:pt x="15255" y="5590"/>
                  </a:lnTo>
                  <a:lnTo>
                    <a:pt x="15266" y="5639"/>
                  </a:lnTo>
                  <a:lnTo>
                    <a:pt x="15274" y="5688"/>
                  </a:lnTo>
                  <a:lnTo>
                    <a:pt x="15279" y="5739"/>
                  </a:lnTo>
                  <a:lnTo>
                    <a:pt x="15277" y="5788"/>
                  </a:lnTo>
                  <a:lnTo>
                    <a:pt x="15274" y="5840"/>
                  </a:lnTo>
                  <a:lnTo>
                    <a:pt x="15263" y="5891"/>
                  </a:lnTo>
                  <a:lnTo>
                    <a:pt x="15249" y="5940"/>
                  </a:lnTo>
                  <a:lnTo>
                    <a:pt x="15230" y="5986"/>
                  </a:lnTo>
                  <a:lnTo>
                    <a:pt x="15209" y="6032"/>
                  </a:lnTo>
                  <a:lnTo>
                    <a:pt x="15185" y="6078"/>
                  </a:lnTo>
                  <a:lnTo>
                    <a:pt x="15157" y="6122"/>
                  </a:lnTo>
                  <a:lnTo>
                    <a:pt x="15125" y="6162"/>
                  </a:lnTo>
                  <a:lnTo>
                    <a:pt x="15096" y="6202"/>
                  </a:lnTo>
                  <a:lnTo>
                    <a:pt x="15060" y="6237"/>
                  </a:lnTo>
                  <a:lnTo>
                    <a:pt x="15028" y="6273"/>
                  </a:lnTo>
                  <a:lnTo>
                    <a:pt x="14990" y="6303"/>
                  </a:lnTo>
                  <a:lnTo>
                    <a:pt x="14955" y="6329"/>
                  </a:lnTo>
                  <a:lnTo>
                    <a:pt x="14917" y="6348"/>
                  </a:lnTo>
                  <a:lnTo>
                    <a:pt x="14875" y="6367"/>
                  </a:lnTo>
                  <a:lnTo>
                    <a:pt x="14838" y="6381"/>
                  </a:lnTo>
                  <a:lnTo>
                    <a:pt x="14797" y="6392"/>
                  </a:lnTo>
                  <a:lnTo>
                    <a:pt x="14753" y="6397"/>
                  </a:lnTo>
                  <a:lnTo>
                    <a:pt x="14713" y="6402"/>
                  </a:lnTo>
                  <a:lnTo>
                    <a:pt x="14670" y="6402"/>
                  </a:lnTo>
                  <a:lnTo>
                    <a:pt x="14629" y="6400"/>
                  </a:lnTo>
                  <a:lnTo>
                    <a:pt x="14586" y="6395"/>
                  </a:lnTo>
                  <a:lnTo>
                    <a:pt x="14542" y="6386"/>
                  </a:lnTo>
                  <a:lnTo>
                    <a:pt x="14502" y="6376"/>
                  </a:lnTo>
                  <a:lnTo>
                    <a:pt x="14459" y="6362"/>
                  </a:lnTo>
                  <a:lnTo>
                    <a:pt x="14417" y="6346"/>
                  </a:lnTo>
                  <a:lnTo>
                    <a:pt x="14377" y="6327"/>
                  </a:lnTo>
                  <a:lnTo>
                    <a:pt x="14361" y="6322"/>
                  </a:lnTo>
                  <a:lnTo>
                    <a:pt x="14347" y="6322"/>
                  </a:lnTo>
                  <a:lnTo>
                    <a:pt x="14334" y="6322"/>
                  </a:lnTo>
                  <a:lnTo>
                    <a:pt x="14318" y="6324"/>
                  </a:lnTo>
                  <a:lnTo>
                    <a:pt x="14290" y="6332"/>
                  </a:lnTo>
                  <a:lnTo>
                    <a:pt x="14260" y="6346"/>
                  </a:lnTo>
                  <a:lnTo>
                    <a:pt x="14228" y="6362"/>
                  </a:lnTo>
                  <a:lnTo>
                    <a:pt x="14196" y="6373"/>
                  </a:lnTo>
                  <a:lnTo>
                    <a:pt x="14179" y="6378"/>
                  </a:lnTo>
                  <a:lnTo>
                    <a:pt x="14163" y="6381"/>
                  </a:lnTo>
                  <a:lnTo>
                    <a:pt x="14144" y="6384"/>
                  </a:lnTo>
                  <a:lnTo>
                    <a:pt x="14125" y="6384"/>
                  </a:lnTo>
                  <a:lnTo>
                    <a:pt x="14109" y="6378"/>
                  </a:lnTo>
                  <a:lnTo>
                    <a:pt x="14095" y="6373"/>
                  </a:lnTo>
                  <a:lnTo>
                    <a:pt x="14074" y="6360"/>
                  </a:lnTo>
                  <a:lnTo>
                    <a:pt x="14062" y="6352"/>
                  </a:lnTo>
                  <a:lnTo>
                    <a:pt x="14052" y="6348"/>
                  </a:lnTo>
                  <a:lnTo>
                    <a:pt x="14038" y="6348"/>
                  </a:lnTo>
                  <a:lnTo>
                    <a:pt x="14025" y="6354"/>
                  </a:lnTo>
                  <a:lnTo>
                    <a:pt x="13997" y="6367"/>
                  </a:lnTo>
                  <a:lnTo>
                    <a:pt x="13970" y="6378"/>
                  </a:lnTo>
                  <a:lnTo>
                    <a:pt x="13940" y="6386"/>
                  </a:lnTo>
                  <a:lnTo>
                    <a:pt x="13914" y="6392"/>
                  </a:lnTo>
                  <a:lnTo>
                    <a:pt x="13881" y="6395"/>
                  </a:lnTo>
                  <a:lnTo>
                    <a:pt x="13848" y="6392"/>
                  </a:lnTo>
                  <a:lnTo>
                    <a:pt x="13822" y="6386"/>
                  </a:lnTo>
                  <a:lnTo>
                    <a:pt x="13794" y="6376"/>
                  </a:lnTo>
                  <a:lnTo>
                    <a:pt x="13770" y="6362"/>
                  </a:lnTo>
                  <a:lnTo>
                    <a:pt x="13748" y="6346"/>
                  </a:lnTo>
                  <a:lnTo>
                    <a:pt x="13729" y="6324"/>
                  </a:lnTo>
                  <a:lnTo>
                    <a:pt x="13710" y="6303"/>
                  </a:lnTo>
                  <a:lnTo>
                    <a:pt x="13696" y="6278"/>
                  </a:lnTo>
                  <a:lnTo>
                    <a:pt x="13681" y="6254"/>
                  </a:lnTo>
                  <a:lnTo>
                    <a:pt x="13670" y="6227"/>
                  </a:lnTo>
                  <a:lnTo>
                    <a:pt x="13658" y="6197"/>
                  </a:lnTo>
                  <a:lnTo>
                    <a:pt x="13651" y="6170"/>
                  </a:lnTo>
                  <a:lnTo>
                    <a:pt x="13646" y="6140"/>
                  </a:lnTo>
                  <a:lnTo>
                    <a:pt x="13640" y="6113"/>
                  </a:lnTo>
                  <a:lnTo>
                    <a:pt x="13637" y="6084"/>
                  </a:lnTo>
                  <a:lnTo>
                    <a:pt x="13634" y="6040"/>
                  </a:lnTo>
                  <a:lnTo>
                    <a:pt x="13637" y="5997"/>
                  </a:lnTo>
                  <a:lnTo>
                    <a:pt x="13642" y="5957"/>
                  </a:lnTo>
                  <a:lnTo>
                    <a:pt x="13651" y="5918"/>
                  </a:lnTo>
                  <a:lnTo>
                    <a:pt x="13665" y="5883"/>
                  </a:lnTo>
                  <a:lnTo>
                    <a:pt x="13681" y="5851"/>
                  </a:lnTo>
                  <a:lnTo>
                    <a:pt x="13700" y="5823"/>
                  </a:lnTo>
                  <a:lnTo>
                    <a:pt x="13721" y="5797"/>
                  </a:lnTo>
                  <a:lnTo>
                    <a:pt x="13745" y="5772"/>
                  </a:lnTo>
                  <a:lnTo>
                    <a:pt x="13775" y="5753"/>
                  </a:lnTo>
                  <a:lnTo>
                    <a:pt x="13808" y="5734"/>
                  </a:lnTo>
                  <a:lnTo>
                    <a:pt x="13843" y="5720"/>
                  </a:lnTo>
                  <a:lnTo>
                    <a:pt x="13879" y="5710"/>
                  </a:lnTo>
                  <a:lnTo>
                    <a:pt x="13919" y="5701"/>
                  </a:lnTo>
                  <a:lnTo>
                    <a:pt x="13963" y="5699"/>
                  </a:lnTo>
                  <a:lnTo>
                    <a:pt x="14008" y="5696"/>
                  </a:lnTo>
                  <a:lnTo>
                    <a:pt x="14017" y="5682"/>
                  </a:lnTo>
                  <a:lnTo>
                    <a:pt x="14022" y="5670"/>
                  </a:lnTo>
                  <a:lnTo>
                    <a:pt x="14030" y="5609"/>
                  </a:lnTo>
                  <a:lnTo>
                    <a:pt x="14030" y="5548"/>
                  </a:lnTo>
                  <a:lnTo>
                    <a:pt x="14025" y="5487"/>
                  </a:lnTo>
                  <a:lnTo>
                    <a:pt x="14017" y="5428"/>
                  </a:lnTo>
                  <a:lnTo>
                    <a:pt x="14003" y="5369"/>
                  </a:lnTo>
                  <a:lnTo>
                    <a:pt x="13987" y="5310"/>
                  </a:lnTo>
                  <a:lnTo>
                    <a:pt x="13965" y="5252"/>
                  </a:lnTo>
                  <a:lnTo>
                    <a:pt x="13943" y="5198"/>
                  </a:lnTo>
                  <a:lnTo>
                    <a:pt x="13928" y="5163"/>
                  </a:lnTo>
                  <a:lnTo>
                    <a:pt x="13905" y="5125"/>
                  </a:lnTo>
                  <a:lnTo>
                    <a:pt x="13884" y="5089"/>
                  </a:lnTo>
                  <a:lnTo>
                    <a:pt x="13860" y="5052"/>
                  </a:lnTo>
                  <a:lnTo>
                    <a:pt x="13830" y="5014"/>
                  </a:lnTo>
                  <a:lnTo>
                    <a:pt x="13799" y="4976"/>
                  </a:lnTo>
                  <a:lnTo>
                    <a:pt x="13770" y="4938"/>
                  </a:lnTo>
                  <a:lnTo>
                    <a:pt x="13735" y="4903"/>
                  </a:lnTo>
                  <a:lnTo>
                    <a:pt x="13700" y="4870"/>
                  </a:lnTo>
                  <a:lnTo>
                    <a:pt x="13665" y="4840"/>
                  </a:lnTo>
                  <a:lnTo>
                    <a:pt x="13626" y="4814"/>
                  </a:lnTo>
                  <a:lnTo>
                    <a:pt x="13588" y="4790"/>
                  </a:lnTo>
                  <a:lnTo>
                    <a:pt x="13548" y="4771"/>
                  </a:lnTo>
                  <a:lnTo>
                    <a:pt x="13510" y="4754"/>
                  </a:lnTo>
                  <a:lnTo>
                    <a:pt x="13469" y="4743"/>
                  </a:lnTo>
                  <a:lnTo>
                    <a:pt x="13428" y="4741"/>
                  </a:lnTo>
                  <a:lnTo>
                    <a:pt x="13247" y="4729"/>
                  </a:lnTo>
                  <a:lnTo>
                    <a:pt x="13157" y="4722"/>
                  </a:lnTo>
                  <a:lnTo>
                    <a:pt x="13066" y="4713"/>
                  </a:lnTo>
                  <a:lnTo>
                    <a:pt x="12976" y="4703"/>
                  </a:lnTo>
                  <a:lnTo>
                    <a:pt x="12883" y="4689"/>
                  </a:lnTo>
                  <a:lnTo>
                    <a:pt x="12794" y="4675"/>
                  </a:lnTo>
                  <a:lnTo>
                    <a:pt x="12704" y="4659"/>
                  </a:lnTo>
                  <a:lnTo>
                    <a:pt x="12615" y="4643"/>
                  </a:lnTo>
                  <a:lnTo>
                    <a:pt x="12526" y="4621"/>
                  </a:lnTo>
                  <a:lnTo>
                    <a:pt x="12436" y="4600"/>
                  </a:lnTo>
                  <a:lnTo>
                    <a:pt x="12350" y="4578"/>
                  </a:lnTo>
                  <a:lnTo>
                    <a:pt x="12260" y="4551"/>
                  </a:lnTo>
                  <a:lnTo>
                    <a:pt x="12173" y="4524"/>
                  </a:lnTo>
                  <a:lnTo>
                    <a:pt x="12089" y="4494"/>
                  </a:lnTo>
                  <a:lnTo>
                    <a:pt x="12003" y="4461"/>
                  </a:lnTo>
                  <a:lnTo>
                    <a:pt x="11900" y="4418"/>
                  </a:lnTo>
                  <a:lnTo>
                    <a:pt x="11800" y="4369"/>
                  </a:lnTo>
                  <a:lnTo>
                    <a:pt x="11703" y="4315"/>
                  </a:lnTo>
                  <a:lnTo>
                    <a:pt x="11653" y="4289"/>
                  </a:lnTo>
                  <a:lnTo>
                    <a:pt x="11607" y="4259"/>
                  </a:lnTo>
                  <a:lnTo>
                    <a:pt x="11562" y="4226"/>
                  </a:lnTo>
                  <a:lnTo>
                    <a:pt x="11518" y="4193"/>
                  </a:lnTo>
                  <a:lnTo>
                    <a:pt x="11475" y="4158"/>
                  </a:lnTo>
                  <a:lnTo>
                    <a:pt x="11431" y="4120"/>
                  </a:lnTo>
                  <a:lnTo>
                    <a:pt x="11390" y="4082"/>
                  </a:lnTo>
                  <a:lnTo>
                    <a:pt x="11353" y="4042"/>
                  </a:lnTo>
                  <a:lnTo>
                    <a:pt x="11315" y="4002"/>
                  </a:lnTo>
                  <a:lnTo>
                    <a:pt x="11280" y="3958"/>
                  </a:lnTo>
                  <a:lnTo>
                    <a:pt x="11271" y="3950"/>
                  </a:lnTo>
                  <a:lnTo>
                    <a:pt x="11263" y="3945"/>
                  </a:lnTo>
                  <a:lnTo>
                    <a:pt x="11255" y="3945"/>
                  </a:lnTo>
                  <a:lnTo>
                    <a:pt x="11247" y="3945"/>
                  </a:lnTo>
                  <a:lnTo>
                    <a:pt x="11241" y="3950"/>
                  </a:lnTo>
                  <a:lnTo>
                    <a:pt x="11233" y="3955"/>
                  </a:lnTo>
                  <a:lnTo>
                    <a:pt x="11217" y="3972"/>
                  </a:lnTo>
                  <a:lnTo>
                    <a:pt x="11203" y="3996"/>
                  </a:lnTo>
                  <a:lnTo>
                    <a:pt x="11190" y="4018"/>
                  </a:lnTo>
                  <a:lnTo>
                    <a:pt x="11165" y="4061"/>
                  </a:lnTo>
                  <a:lnTo>
                    <a:pt x="11133" y="4113"/>
                  </a:lnTo>
                  <a:lnTo>
                    <a:pt x="11106" y="4167"/>
                  </a:lnTo>
                  <a:lnTo>
                    <a:pt x="11085" y="4210"/>
                  </a:lnTo>
                  <a:lnTo>
                    <a:pt x="11066" y="4253"/>
                  </a:lnTo>
                  <a:lnTo>
                    <a:pt x="11049" y="4296"/>
                  </a:lnTo>
                  <a:lnTo>
                    <a:pt x="11033" y="4343"/>
                  </a:lnTo>
                  <a:lnTo>
                    <a:pt x="11022" y="4388"/>
                  </a:lnTo>
                  <a:lnTo>
                    <a:pt x="11014" y="4435"/>
                  </a:lnTo>
                  <a:lnTo>
                    <a:pt x="11008" y="4480"/>
                  </a:lnTo>
                  <a:lnTo>
                    <a:pt x="11005" y="4529"/>
                  </a:lnTo>
                  <a:lnTo>
                    <a:pt x="11008" y="4551"/>
                  </a:lnTo>
                  <a:lnTo>
                    <a:pt x="11011" y="4573"/>
                  </a:lnTo>
                  <a:lnTo>
                    <a:pt x="11019" y="4614"/>
                  </a:lnTo>
                  <a:lnTo>
                    <a:pt x="11036" y="4651"/>
                  </a:lnTo>
                  <a:lnTo>
                    <a:pt x="11054" y="4684"/>
                  </a:lnTo>
                  <a:lnTo>
                    <a:pt x="11076" y="4717"/>
                  </a:lnTo>
                  <a:lnTo>
                    <a:pt x="11101" y="4748"/>
                  </a:lnTo>
                  <a:lnTo>
                    <a:pt x="11149" y="4814"/>
                  </a:lnTo>
                  <a:lnTo>
                    <a:pt x="11160" y="4833"/>
                  </a:lnTo>
                  <a:lnTo>
                    <a:pt x="11168" y="4849"/>
                  </a:lnTo>
                  <a:lnTo>
                    <a:pt x="11176" y="4865"/>
                  </a:lnTo>
                  <a:lnTo>
                    <a:pt x="11179" y="4884"/>
                  </a:lnTo>
                  <a:lnTo>
                    <a:pt x="11182" y="4901"/>
                  </a:lnTo>
                  <a:lnTo>
                    <a:pt x="11182" y="4917"/>
                  </a:lnTo>
                  <a:lnTo>
                    <a:pt x="11182" y="4936"/>
                  </a:lnTo>
                  <a:lnTo>
                    <a:pt x="11176" y="4952"/>
                  </a:lnTo>
                  <a:lnTo>
                    <a:pt x="11165" y="4987"/>
                  </a:lnTo>
                  <a:lnTo>
                    <a:pt x="11149" y="5023"/>
                  </a:lnTo>
                  <a:lnTo>
                    <a:pt x="11127" y="5054"/>
                  </a:lnTo>
                  <a:lnTo>
                    <a:pt x="11103" y="5089"/>
                  </a:lnTo>
                  <a:lnTo>
                    <a:pt x="11073" y="5122"/>
                  </a:lnTo>
                  <a:lnTo>
                    <a:pt x="11043" y="5155"/>
                  </a:lnTo>
                  <a:lnTo>
                    <a:pt x="10981" y="5214"/>
                  </a:lnTo>
                  <a:lnTo>
                    <a:pt x="10921" y="5268"/>
                  </a:lnTo>
                  <a:lnTo>
                    <a:pt x="10873" y="5317"/>
                  </a:lnTo>
                  <a:lnTo>
                    <a:pt x="10791" y="5401"/>
                  </a:lnTo>
                  <a:lnTo>
                    <a:pt x="10697" y="5506"/>
                  </a:lnTo>
                  <a:lnTo>
                    <a:pt x="10645" y="5566"/>
                  </a:lnTo>
                  <a:lnTo>
                    <a:pt x="10596" y="5631"/>
                  </a:lnTo>
                  <a:lnTo>
                    <a:pt x="10545" y="5696"/>
                  </a:lnTo>
                  <a:lnTo>
                    <a:pt x="10498" y="5764"/>
                  </a:lnTo>
                  <a:lnTo>
                    <a:pt x="10455" y="5835"/>
                  </a:lnTo>
                  <a:lnTo>
                    <a:pt x="10418" y="5905"/>
                  </a:lnTo>
                  <a:lnTo>
                    <a:pt x="10385" y="5975"/>
                  </a:lnTo>
                  <a:lnTo>
                    <a:pt x="10371" y="6011"/>
                  </a:lnTo>
                  <a:lnTo>
                    <a:pt x="10361" y="6045"/>
                  </a:lnTo>
                  <a:lnTo>
                    <a:pt x="10352" y="6078"/>
                  </a:lnTo>
                  <a:lnTo>
                    <a:pt x="10345" y="6113"/>
                  </a:lnTo>
                  <a:lnTo>
                    <a:pt x="10338" y="6146"/>
                  </a:lnTo>
                  <a:lnTo>
                    <a:pt x="10336" y="6178"/>
                  </a:lnTo>
                  <a:lnTo>
                    <a:pt x="10338" y="6211"/>
                  </a:lnTo>
                  <a:lnTo>
                    <a:pt x="10342" y="6244"/>
                  </a:lnTo>
                  <a:lnTo>
                    <a:pt x="10350" y="6273"/>
                  </a:lnTo>
                  <a:lnTo>
                    <a:pt x="10357" y="6303"/>
                  </a:lnTo>
                  <a:lnTo>
                    <a:pt x="10366" y="6322"/>
                  </a:lnTo>
                  <a:lnTo>
                    <a:pt x="10369" y="6343"/>
                  </a:lnTo>
                  <a:lnTo>
                    <a:pt x="10369" y="6360"/>
                  </a:lnTo>
                  <a:lnTo>
                    <a:pt x="10369" y="6376"/>
                  </a:lnTo>
                  <a:lnTo>
                    <a:pt x="10363" y="6392"/>
                  </a:lnTo>
                  <a:lnTo>
                    <a:pt x="10355" y="6406"/>
                  </a:lnTo>
                  <a:lnTo>
                    <a:pt x="10345" y="6419"/>
                  </a:lnTo>
                  <a:lnTo>
                    <a:pt x="10333" y="6430"/>
                  </a:lnTo>
                  <a:lnTo>
                    <a:pt x="10317" y="6440"/>
                  </a:lnTo>
                  <a:lnTo>
                    <a:pt x="10301" y="6451"/>
                  </a:lnTo>
                  <a:lnTo>
                    <a:pt x="10265" y="6468"/>
                  </a:lnTo>
                  <a:lnTo>
                    <a:pt x="10223" y="6479"/>
                  </a:lnTo>
                  <a:lnTo>
                    <a:pt x="10176" y="6489"/>
                  </a:lnTo>
                  <a:lnTo>
                    <a:pt x="10127" y="6494"/>
                  </a:lnTo>
                  <a:lnTo>
                    <a:pt x="10079" y="6501"/>
                  </a:lnTo>
                  <a:lnTo>
                    <a:pt x="9984" y="6503"/>
                  </a:lnTo>
                  <a:lnTo>
                    <a:pt x="9903" y="6501"/>
                  </a:lnTo>
                  <a:lnTo>
                    <a:pt x="9849" y="6498"/>
                  </a:lnTo>
                  <a:lnTo>
                    <a:pt x="9797" y="6498"/>
                  </a:lnTo>
                  <a:lnTo>
                    <a:pt x="9748" y="6503"/>
                  </a:lnTo>
                  <a:lnTo>
                    <a:pt x="9697" y="6511"/>
                  </a:lnTo>
                  <a:lnTo>
                    <a:pt x="9647" y="6522"/>
                  </a:lnTo>
                  <a:lnTo>
                    <a:pt x="9598" y="6536"/>
                  </a:lnTo>
                  <a:lnTo>
                    <a:pt x="9550" y="6552"/>
                  </a:lnTo>
                  <a:lnTo>
                    <a:pt x="9504" y="6574"/>
                  </a:lnTo>
                  <a:lnTo>
                    <a:pt x="9461" y="6595"/>
                  </a:lnTo>
                  <a:lnTo>
                    <a:pt x="9452" y="6595"/>
                  </a:lnTo>
                  <a:lnTo>
                    <a:pt x="9442" y="6590"/>
                  </a:lnTo>
                  <a:lnTo>
                    <a:pt x="9403" y="6568"/>
                  </a:lnTo>
                  <a:lnTo>
                    <a:pt x="9347" y="6530"/>
                  </a:lnTo>
                  <a:lnTo>
                    <a:pt x="9336" y="6525"/>
                  </a:lnTo>
                  <a:lnTo>
                    <a:pt x="9325" y="6525"/>
                  </a:lnTo>
                  <a:lnTo>
                    <a:pt x="9314" y="6530"/>
                  </a:lnTo>
                  <a:lnTo>
                    <a:pt x="9306" y="6536"/>
                  </a:lnTo>
                  <a:lnTo>
                    <a:pt x="9287" y="6555"/>
                  </a:lnTo>
                  <a:lnTo>
                    <a:pt x="9266" y="6574"/>
                  </a:lnTo>
                  <a:lnTo>
                    <a:pt x="9244" y="6590"/>
                  </a:lnTo>
                  <a:lnTo>
                    <a:pt x="9222" y="6598"/>
                  </a:lnTo>
                  <a:lnTo>
                    <a:pt x="9201" y="6604"/>
                  </a:lnTo>
                  <a:lnTo>
                    <a:pt x="9177" y="6606"/>
                  </a:lnTo>
                  <a:lnTo>
                    <a:pt x="9154" y="6604"/>
                  </a:lnTo>
                  <a:lnTo>
                    <a:pt x="9133" y="6598"/>
                  </a:lnTo>
                  <a:lnTo>
                    <a:pt x="9109" y="6587"/>
                  </a:lnTo>
                  <a:lnTo>
                    <a:pt x="9087" y="6576"/>
                  </a:lnTo>
                  <a:lnTo>
                    <a:pt x="9073" y="6565"/>
                  </a:lnTo>
                  <a:lnTo>
                    <a:pt x="9060" y="6552"/>
                  </a:lnTo>
                  <a:lnTo>
                    <a:pt x="9043" y="6525"/>
                  </a:lnTo>
                  <a:lnTo>
                    <a:pt x="9032" y="6514"/>
                  </a:lnTo>
                  <a:lnTo>
                    <a:pt x="9022" y="6508"/>
                  </a:lnTo>
                  <a:lnTo>
                    <a:pt x="9011" y="6506"/>
                  </a:lnTo>
                  <a:lnTo>
                    <a:pt x="8992" y="6508"/>
                  </a:lnTo>
                  <a:lnTo>
                    <a:pt x="8975" y="6517"/>
                  </a:lnTo>
                  <a:lnTo>
                    <a:pt x="8957" y="6522"/>
                  </a:lnTo>
                  <a:lnTo>
                    <a:pt x="8940" y="6522"/>
                  </a:lnTo>
                  <a:lnTo>
                    <a:pt x="8924" y="6525"/>
                  </a:lnTo>
                  <a:lnTo>
                    <a:pt x="8911" y="6522"/>
                  </a:lnTo>
                  <a:lnTo>
                    <a:pt x="8895" y="6519"/>
                  </a:lnTo>
                  <a:lnTo>
                    <a:pt x="8881" y="6517"/>
                  </a:lnTo>
                  <a:lnTo>
                    <a:pt x="8867" y="6508"/>
                  </a:lnTo>
                  <a:lnTo>
                    <a:pt x="8843" y="6492"/>
                  </a:lnTo>
                  <a:lnTo>
                    <a:pt x="8822" y="6470"/>
                  </a:lnTo>
                  <a:lnTo>
                    <a:pt x="8802" y="6444"/>
                  </a:lnTo>
                  <a:lnTo>
                    <a:pt x="8785" y="6411"/>
                  </a:lnTo>
                  <a:lnTo>
                    <a:pt x="8778" y="6384"/>
                  </a:lnTo>
                  <a:lnTo>
                    <a:pt x="8770" y="6354"/>
                  </a:lnTo>
                  <a:lnTo>
                    <a:pt x="8764" y="6324"/>
                  </a:lnTo>
                  <a:lnTo>
                    <a:pt x="8761" y="6292"/>
                  </a:lnTo>
                  <a:lnTo>
                    <a:pt x="8759" y="6259"/>
                  </a:lnTo>
                  <a:lnTo>
                    <a:pt x="8761" y="6227"/>
                  </a:lnTo>
                  <a:lnTo>
                    <a:pt x="8761" y="6192"/>
                  </a:lnTo>
                  <a:lnTo>
                    <a:pt x="8767" y="6159"/>
                  </a:lnTo>
                  <a:lnTo>
                    <a:pt x="8773" y="6124"/>
                  </a:lnTo>
                  <a:lnTo>
                    <a:pt x="8780" y="6091"/>
                  </a:lnTo>
                  <a:lnTo>
                    <a:pt x="8789" y="6059"/>
                  </a:lnTo>
                  <a:lnTo>
                    <a:pt x="8799" y="6030"/>
                  </a:lnTo>
                  <a:lnTo>
                    <a:pt x="8810" y="6000"/>
                  </a:lnTo>
                  <a:lnTo>
                    <a:pt x="8824" y="5972"/>
                  </a:lnTo>
                  <a:lnTo>
                    <a:pt x="8841" y="5948"/>
                  </a:lnTo>
                  <a:lnTo>
                    <a:pt x="8856" y="5924"/>
                  </a:lnTo>
                  <a:lnTo>
                    <a:pt x="8883" y="5894"/>
                  </a:lnTo>
                  <a:lnTo>
                    <a:pt x="8911" y="5867"/>
                  </a:lnTo>
                  <a:lnTo>
                    <a:pt x="8940" y="5847"/>
                  </a:lnTo>
                  <a:lnTo>
                    <a:pt x="8973" y="5835"/>
                  </a:lnTo>
                  <a:lnTo>
                    <a:pt x="9006" y="5823"/>
                  </a:lnTo>
                  <a:lnTo>
                    <a:pt x="9041" y="5818"/>
                  </a:lnTo>
                  <a:lnTo>
                    <a:pt x="9076" y="5818"/>
                  </a:lnTo>
                  <a:lnTo>
                    <a:pt x="9109" y="5818"/>
                  </a:lnTo>
                  <a:lnTo>
                    <a:pt x="9147" y="5823"/>
                  </a:lnTo>
                  <a:lnTo>
                    <a:pt x="9182" y="5828"/>
                  </a:lnTo>
                  <a:lnTo>
                    <a:pt x="9217" y="5840"/>
                  </a:lnTo>
                  <a:lnTo>
                    <a:pt x="9252" y="5851"/>
                  </a:lnTo>
                  <a:lnTo>
                    <a:pt x="9320" y="5875"/>
                  </a:lnTo>
                  <a:lnTo>
                    <a:pt x="9388" y="5901"/>
                  </a:lnTo>
                  <a:lnTo>
                    <a:pt x="9420" y="5913"/>
                  </a:lnTo>
                  <a:lnTo>
                    <a:pt x="9455" y="5921"/>
                  </a:lnTo>
                  <a:lnTo>
                    <a:pt x="9488" y="5924"/>
                  </a:lnTo>
                  <a:lnTo>
                    <a:pt x="9520" y="5926"/>
                  </a:lnTo>
                  <a:lnTo>
                    <a:pt x="9550" y="5924"/>
                  </a:lnTo>
                  <a:lnTo>
                    <a:pt x="9583" y="5915"/>
                  </a:lnTo>
                  <a:lnTo>
                    <a:pt x="9610" y="5908"/>
                  </a:lnTo>
                  <a:lnTo>
                    <a:pt x="9640" y="5894"/>
                  </a:lnTo>
                  <a:lnTo>
                    <a:pt x="9666" y="5880"/>
                  </a:lnTo>
                  <a:lnTo>
                    <a:pt x="9691" y="5861"/>
                  </a:lnTo>
                  <a:lnTo>
                    <a:pt x="9718" y="5842"/>
                  </a:lnTo>
                  <a:lnTo>
                    <a:pt x="9739" y="5818"/>
                  </a:lnTo>
                  <a:lnTo>
                    <a:pt x="9762" y="5793"/>
                  </a:lnTo>
                  <a:lnTo>
                    <a:pt x="9783" y="5767"/>
                  </a:lnTo>
                  <a:lnTo>
                    <a:pt x="9802" y="5739"/>
                  </a:lnTo>
                  <a:lnTo>
                    <a:pt x="9819" y="5710"/>
                  </a:lnTo>
                  <a:lnTo>
                    <a:pt x="9845" y="5658"/>
                  </a:lnTo>
                  <a:lnTo>
                    <a:pt x="9873" y="5604"/>
                  </a:lnTo>
                  <a:lnTo>
                    <a:pt x="9897" y="5548"/>
                  </a:lnTo>
                  <a:lnTo>
                    <a:pt x="9916" y="5491"/>
                  </a:lnTo>
                  <a:lnTo>
                    <a:pt x="9936" y="5433"/>
                  </a:lnTo>
                  <a:lnTo>
                    <a:pt x="9948" y="5376"/>
                  </a:lnTo>
                  <a:lnTo>
                    <a:pt x="9957" y="5320"/>
                  </a:lnTo>
                  <a:lnTo>
                    <a:pt x="9962" y="5263"/>
                  </a:lnTo>
                  <a:lnTo>
                    <a:pt x="9960" y="5209"/>
                  </a:lnTo>
                  <a:lnTo>
                    <a:pt x="9954" y="5155"/>
                  </a:lnTo>
                  <a:lnTo>
                    <a:pt x="9948" y="5127"/>
                  </a:lnTo>
                  <a:lnTo>
                    <a:pt x="9941" y="5101"/>
                  </a:lnTo>
                  <a:lnTo>
                    <a:pt x="9929" y="5077"/>
                  </a:lnTo>
                  <a:lnTo>
                    <a:pt x="9919" y="5052"/>
                  </a:lnTo>
                  <a:lnTo>
                    <a:pt x="9905" y="5025"/>
                  </a:lnTo>
                  <a:lnTo>
                    <a:pt x="9892" y="5003"/>
                  </a:lnTo>
                  <a:lnTo>
                    <a:pt x="9873" y="4979"/>
                  </a:lnTo>
                  <a:lnTo>
                    <a:pt x="9854" y="4957"/>
                  </a:lnTo>
                  <a:lnTo>
                    <a:pt x="9832" y="4936"/>
                  </a:lnTo>
                  <a:lnTo>
                    <a:pt x="9810" y="4913"/>
                  </a:lnTo>
                  <a:lnTo>
                    <a:pt x="9783" y="4894"/>
                  </a:lnTo>
                  <a:lnTo>
                    <a:pt x="9756" y="4875"/>
                  </a:lnTo>
                  <a:lnTo>
                    <a:pt x="9699" y="4835"/>
                  </a:lnTo>
                  <a:lnTo>
                    <a:pt x="9645" y="4792"/>
                  </a:lnTo>
                  <a:lnTo>
                    <a:pt x="9596" y="4746"/>
                  </a:lnTo>
                  <a:lnTo>
                    <a:pt x="9550" y="4694"/>
                  </a:lnTo>
                  <a:lnTo>
                    <a:pt x="9507" y="4637"/>
                  </a:lnTo>
                  <a:lnTo>
                    <a:pt x="9471" y="4581"/>
                  </a:lnTo>
                  <a:lnTo>
                    <a:pt x="9436" y="4522"/>
                  </a:lnTo>
                  <a:lnTo>
                    <a:pt x="9409" y="4459"/>
                  </a:lnTo>
                  <a:lnTo>
                    <a:pt x="9393" y="4416"/>
                  </a:lnTo>
                  <a:lnTo>
                    <a:pt x="9379" y="4374"/>
                  </a:lnTo>
                  <a:lnTo>
                    <a:pt x="9368" y="4332"/>
                  </a:lnTo>
                  <a:lnTo>
                    <a:pt x="9363" y="4291"/>
                  </a:lnTo>
                  <a:lnTo>
                    <a:pt x="9358" y="4247"/>
                  </a:lnTo>
                  <a:lnTo>
                    <a:pt x="9355" y="4207"/>
                  </a:lnTo>
                  <a:lnTo>
                    <a:pt x="9355" y="4164"/>
                  </a:lnTo>
                  <a:lnTo>
                    <a:pt x="9358" y="4124"/>
                  </a:lnTo>
                  <a:lnTo>
                    <a:pt x="9366" y="4040"/>
                  </a:lnTo>
                  <a:lnTo>
                    <a:pt x="9379" y="3955"/>
                  </a:lnTo>
                  <a:lnTo>
                    <a:pt x="9396" y="3871"/>
                  </a:lnTo>
                  <a:lnTo>
                    <a:pt x="9415" y="3788"/>
                  </a:lnTo>
                  <a:lnTo>
                    <a:pt x="9474" y="3527"/>
                  </a:lnTo>
                  <a:lnTo>
                    <a:pt x="9477" y="3517"/>
                  </a:lnTo>
                  <a:lnTo>
                    <a:pt x="9477" y="3508"/>
                  </a:lnTo>
                  <a:lnTo>
                    <a:pt x="9471" y="3506"/>
                  </a:lnTo>
                  <a:lnTo>
                    <a:pt x="9466" y="3506"/>
                  </a:lnTo>
                  <a:lnTo>
                    <a:pt x="9450" y="3514"/>
                  </a:lnTo>
                  <a:lnTo>
                    <a:pt x="9431" y="3522"/>
                  </a:lnTo>
                  <a:lnTo>
                    <a:pt x="9293" y="3565"/>
                  </a:lnTo>
                  <a:lnTo>
                    <a:pt x="9154" y="3609"/>
                  </a:lnTo>
                  <a:lnTo>
                    <a:pt x="9017" y="3647"/>
                  </a:lnTo>
                  <a:lnTo>
                    <a:pt x="8878" y="3685"/>
                  </a:lnTo>
                  <a:lnTo>
                    <a:pt x="8677" y="3734"/>
                  </a:lnTo>
                  <a:lnTo>
                    <a:pt x="8469" y="3783"/>
                  </a:lnTo>
                  <a:lnTo>
                    <a:pt x="8364" y="3804"/>
                  </a:lnTo>
                  <a:lnTo>
                    <a:pt x="8258" y="3825"/>
                  </a:lnTo>
                  <a:lnTo>
                    <a:pt x="8152" y="3842"/>
                  </a:lnTo>
                  <a:lnTo>
                    <a:pt x="8043" y="3858"/>
                  </a:lnTo>
                  <a:lnTo>
                    <a:pt x="7937" y="3868"/>
                  </a:lnTo>
                  <a:lnTo>
                    <a:pt x="7829" y="3877"/>
                  </a:lnTo>
                  <a:lnTo>
                    <a:pt x="7723" y="3882"/>
                  </a:lnTo>
                  <a:lnTo>
                    <a:pt x="7618" y="3882"/>
                  </a:lnTo>
                  <a:lnTo>
                    <a:pt x="7512" y="3877"/>
                  </a:lnTo>
                  <a:lnTo>
                    <a:pt x="7406" y="3868"/>
                  </a:lnTo>
                  <a:lnTo>
                    <a:pt x="7304" y="3856"/>
                  </a:lnTo>
                  <a:lnTo>
                    <a:pt x="7201" y="3833"/>
                  </a:lnTo>
                  <a:lnTo>
                    <a:pt x="7192" y="3847"/>
                  </a:lnTo>
                  <a:lnTo>
                    <a:pt x="7184" y="3863"/>
                  </a:lnTo>
                  <a:lnTo>
                    <a:pt x="7173" y="3910"/>
                  </a:lnTo>
                  <a:lnTo>
                    <a:pt x="7163" y="3958"/>
                  </a:lnTo>
                  <a:lnTo>
                    <a:pt x="7138" y="4053"/>
                  </a:lnTo>
                  <a:lnTo>
                    <a:pt x="7105" y="4143"/>
                  </a:lnTo>
                  <a:lnTo>
                    <a:pt x="7074" y="4235"/>
                  </a:lnTo>
                  <a:lnTo>
                    <a:pt x="7000" y="4413"/>
                  </a:lnTo>
                  <a:lnTo>
                    <a:pt x="6964" y="4503"/>
                  </a:lnTo>
                  <a:lnTo>
                    <a:pt x="6933" y="4595"/>
                  </a:lnTo>
                  <a:lnTo>
                    <a:pt x="6914" y="4649"/>
                  </a:lnTo>
                  <a:lnTo>
                    <a:pt x="6897" y="4705"/>
                  </a:lnTo>
                  <a:lnTo>
                    <a:pt x="6884" y="4760"/>
                  </a:lnTo>
                  <a:lnTo>
                    <a:pt x="6870" y="4816"/>
                  </a:lnTo>
                  <a:lnTo>
                    <a:pt x="6848" y="4930"/>
                  </a:lnTo>
                  <a:lnTo>
                    <a:pt x="6835" y="5047"/>
                  </a:lnTo>
                  <a:lnTo>
                    <a:pt x="6823" y="5163"/>
                  </a:lnTo>
                  <a:lnTo>
                    <a:pt x="6821" y="5279"/>
                  </a:lnTo>
                  <a:lnTo>
                    <a:pt x="6821" y="5395"/>
                  </a:lnTo>
                  <a:lnTo>
                    <a:pt x="6830" y="5510"/>
                  </a:lnTo>
                  <a:lnTo>
                    <a:pt x="6835" y="5566"/>
                  </a:lnTo>
                  <a:lnTo>
                    <a:pt x="6840" y="5621"/>
                  </a:lnTo>
                  <a:lnTo>
                    <a:pt x="6851" y="5675"/>
                  </a:lnTo>
                  <a:lnTo>
                    <a:pt x="6859" y="5729"/>
                  </a:lnTo>
                  <a:lnTo>
                    <a:pt x="6886" y="5835"/>
                  </a:lnTo>
                  <a:lnTo>
                    <a:pt x="6914" y="5940"/>
                  </a:lnTo>
                  <a:lnTo>
                    <a:pt x="6973" y="6151"/>
                  </a:lnTo>
                  <a:lnTo>
                    <a:pt x="7003" y="6256"/>
                  </a:lnTo>
                  <a:lnTo>
                    <a:pt x="7027" y="6362"/>
                  </a:lnTo>
                  <a:lnTo>
                    <a:pt x="7041" y="6435"/>
                  </a:lnTo>
                  <a:lnTo>
                    <a:pt x="7054" y="6514"/>
                  </a:lnTo>
                  <a:lnTo>
                    <a:pt x="7060" y="6555"/>
                  </a:lnTo>
                  <a:lnTo>
                    <a:pt x="7062" y="6598"/>
                  </a:lnTo>
                  <a:lnTo>
                    <a:pt x="7065" y="6638"/>
                  </a:lnTo>
                  <a:lnTo>
                    <a:pt x="7062" y="6679"/>
                  </a:lnTo>
                  <a:lnTo>
                    <a:pt x="7057" y="6717"/>
                  </a:lnTo>
                  <a:lnTo>
                    <a:pt x="7049" y="6755"/>
                  </a:lnTo>
                  <a:lnTo>
                    <a:pt x="7035" y="6787"/>
                  </a:lnTo>
                  <a:lnTo>
                    <a:pt x="7016" y="6817"/>
                  </a:lnTo>
                  <a:lnTo>
                    <a:pt x="7006" y="6830"/>
                  </a:lnTo>
                  <a:lnTo>
                    <a:pt x="6994" y="6842"/>
                  </a:lnTo>
                  <a:lnTo>
                    <a:pt x="6981" y="6852"/>
                  </a:lnTo>
                  <a:lnTo>
                    <a:pt x="6964" y="6863"/>
                  </a:lnTo>
                  <a:lnTo>
                    <a:pt x="6948" y="6868"/>
                  </a:lnTo>
                  <a:lnTo>
                    <a:pt x="6929" y="6877"/>
                  </a:lnTo>
                  <a:lnTo>
                    <a:pt x="6910" y="6882"/>
                  </a:lnTo>
                  <a:lnTo>
                    <a:pt x="6889" y="6885"/>
                  </a:lnTo>
                  <a:lnTo>
                    <a:pt x="6707" y="6910"/>
                  </a:lnTo>
                  <a:lnTo>
                    <a:pt x="6618" y="6922"/>
                  </a:lnTo>
                  <a:lnTo>
                    <a:pt x="6526" y="6936"/>
                  </a:lnTo>
                  <a:lnTo>
                    <a:pt x="6437" y="6955"/>
                  </a:lnTo>
                  <a:lnTo>
                    <a:pt x="6346" y="6974"/>
                  </a:lnTo>
                  <a:lnTo>
                    <a:pt x="6261" y="6995"/>
                  </a:lnTo>
                  <a:lnTo>
                    <a:pt x="6170" y="7020"/>
                  </a:lnTo>
                  <a:lnTo>
                    <a:pt x="6139" y="7031"/>
                  </a:lnTo>
                  <a:lnTo>
                    <a:pt x="6106" y="7042"/>
                  </a:lnTo>
                  <a:lnTo>
                    <a:pt x="6043" y="7068"/>
                  </a:lnTo>
                  <a:lnTo>
                    <a:pt x="5925" y="7131"/>
                  </a:lnTo>
                  <a:lnTo>
                    <a:pt x="5902" y="7139"/>
                  </a:lnTo>
                  <a:lnTo>
                    <a:pt x="5883" y="7148"/>
                  </a:lnTo>
                  <a:lnTo>
                    <a:pt x="5862" y="7153"/>
                  </a:lnTo>
                  <a:lnTo>
                    <a:pt x="5840" y="7155"/>
                  </a:lnTo>
                  <a:lnTo>
                    <a:pt x="5796" y="7158"/>
                  </a:lnTo>
                  <a:lnTo>
                    <a:pt x="5754" y="7155"/>
                  </a:lnTo>
                  <a:lnTo>
                    <a:pt x="5742" y="7153"/>
                  </a:lnTo>
                  <a:lnTo>
                    <a:pt x="5732" y="7148"/>
                  </a:lnTo>
                  <a:lnTo>
                    <a:pt x="5707" y="7134"/>
                  </a:lnTo>
                  <a:lnTo>
                    <a:pt x="5683" y="7115"/>
                  </a:lnTo>
                  <a:lnTo>
                    <a:pt x="5655" y="7096"/>
                  </a:lnTo>
                  <a:lnTo>
                    <a:pt x="5610" y="7058"/>
                  </a:lnTo>
                  <a:lnTo>
                    <a:pt x="5594" y="7047"/>
                  </a:lnTo>
                  <a:lnTo>
                    <a:pt x="5589" y="7044"/>
                  </a:lnTo>
                  <a:lnTo>
                    <a:pt x="5582" y="7044"/>
                  </a:lnTo>
                  <a:lnTo>
                    <a:pt x="5561" y="7053"/>
                  </a:lnTo>
                  <a:lnTo>
                    <a:pt x="5537" y="7061"/>
                  </a:lnTo>
                  <a:lnTo>
                    <a:pt x="5512" y="7066"/>
                  </a:lnTo>
                  <a:lnTo>
                    <a:pt x="5488" y="7068"/>
                  </a:lnTo>
                  <a:lnTo>
                    <a:pt x="5466" y="7072"/>
                  </a:lnTo>
                  <a:lnTo>
                    <a:pt x="5441" y="7068"/>
                  </a:lnTo>
                  <a:lnTo>
                    <a:pt x="5417" y="7068"/>
                  </a:lnTo>
                  <a:lnTo>
                    <a:pt x="5396" y="7063"/>
                  </a:lnTo>
                  <a:lnTo>
                    <a:pt x="5350" y="7053"/>
                  </a:lnTo>
                  <a:lnTo>
                    <a:pt x="5307" y="7033"/>
                  </a:lnTo>
                  <a:lnTo>
                    <a:pt x="5265" y="7009"/>
                  </a:lnTo>
                  <a:lnTo>
                    <a:pt x="5225" y="6979"/>
                  </a:lnTo>
                  <a:lnTo>
                    <a:pt x="5201" y="6964"/>
                  </a:lnTo>
                  <a:lnTo>
                    <a:pt x="5176" y="6950"/>
                  </a:lnTo>
                  <a:lnTo>
                    <a:pt x="5124" y="6931"/>
                  </a:lnTo>
                  <a:lnTo>
                    <a:pt x="5098" y="6920"/>
                  </a:lnTo>
                  <a:lnTo>
                    <a:pt x="5070" y="6906"/>
                  </a:lnTo>
                  <a:lnTo>
                    <a:pt x="5044" y="6893"/>
                  </a:lnTo>
                  <a:lnTo>
                    <a:pt x="5019" y="6874"/>
                  </a:lnTo>
                  <a:lnTo>
                    <a:pt x="5000" y="6855"/>
                  </a:lnTo>
                  <a:lnTo>
                    <a:pt x="4983" y="6837"/>
                  </a:lnTo>
                  <a:lnTo>
                    <a:pt x="4967" y="6814"/>
                  </a:lnTo>
                  <a:lnTo>
                    <a:pt x="4957" y="6793"/>
                  </a:lnTo>
                  <a:lnTo>
                    <a:pt x="4946" y="6771"/>
                  </a:lnTo>
                  <a:lnTo>
                    <a:pt x="4938" y="6750"/>
                  </a:lnTo>
                  <a:lnTo>
                    <a:pt x="4932" y="6727"/>
                  </a:lnTo>
                  <a:lnTo>
                    <a:pt x="4929" y="6703"/>
                  </a:lnTo>
                  <a:lnTo>
                    <a:pt x="4927" y="6679"/>
                  </a:lnTo>
                  <a:lnTo>
                    <a:pt x="4927" y="6658"/>
                  </a:lnTo>
                  <a:lnTo>
                    <a:pt x="4927" y="6633"/>
                  </a:lnTo>
                  <a:lnTo>
                    <a:pt x="4929" y="6609"/>
                  </a:lnTo>
                  <a:lnTo>
                    <a:pt x="4943" y="6562"/>
                  </a:lnTo>
                  <a:lnTo>
                    <a:pt x="4959" y="6517"/>
                  </a:lnTo>
                  <a:lnTo>
                    <a:pt x="4981" y="6473"/>
                  </a:lnTo>
                  <a:lnTo>
                    <a:pt x="5011" y="6433"/>
                  </a:lnTo>
                  <a:lnTo>
                    <a:pt x="5044" y="6395"/>
                  </a:lnTo>
                  <a:lnTo>
                    <a:pt x="5079" y="6362"/>
                  </a:lnTo>
                  <a:lnTo>
                    <a:pt x="5098" y="6348"/>
                  </a:lnTo>
                  <a:lnTo>
                    <a:pt x="5119" y="6336"/>
                  </a:lnTo>
                  <a:lnTo>
                    <a:pt x="5141" y="6324"/>
                  </a:lnTo>
                  <a:lnTo>
                    <a:pt x="5162" y="6313"/>
                  </a:lnTo>
                  <a:lnTo>
                    <a:pt x="5185" y="6305"/>
                  </a:lnTo>
                  <a:lnTo>
                    <a:pt x="5209" y="6300"/>
                  </a:lnTo>
                  <a:lnTo>
                    <a:pt x="5230" y="6294"/>
                  </a:lnTo>
                  <a:lnTo>
                    <a:pt x="5255" y="6292"/>
                  </a:lnTo>
                  <a:lnTo>
                    <a:pt x="5290" y="6294"/>
                  </a:lnTo>
                  <a:lnTo>
                    <a:pt x="5298" y="6281"/>
                  </a:lnTo>
                  <a:lnTo>
                    <a:pt x="5307" y="6268"/>
                  </a:lnTo>
                  <a:lnTo>
                    <a:pt x="5307" y="6270"/>
                  </a:lnTo>
                  <a:lnTo>
                    <a:pt x="5309" y="6270"/>
                  </a:lnTo>
                  <a:lnTo>
                    <a:pt x="5319" y="6263"/>
                  </a:lnTo>
                  <a:lnTo>
                    <a:pt x="5338" y="6249"/>
                  </a:lnTo>
                  <a:lnTo>
                    <a:pt x="5363" y="6237"/>
                  </a:lnTo>
                  <a:lnTo>
                    <a:pt x="5385" y="6232"/>
                  </a:lnTo>
                  <a:lnTo>
                    <a:pt x="5404" y="6227"/>
                  </a:lnTo>
                  <a:lnTo>
                    <a:pt x="5448" y="6221"/>
                  </a:lnTo>
                  <a:lnTo>
                    <a:pt x="5491" y="6221"/>
                  </a:lnTo>
                  <a:lnTo>
                    <a:pt x="5533" y="6224"/>
                  </a:lnTo>
                  <a:lnTo>
                    <a:pt x="5577" y="6232"/>
                  </a:lnTo>
                  <a:lnTo>
                    <a:pt x="5620" y="6240"/>
                  </a:lnTo>
                  <a:lnTo>
                    <a:pt x="5702" y="6259"/>
                  </a:lnTo>
                  <a:lnTo>
                    <a:pt x="5735" y="6268"/>
                  </a:lnTo>
                  <a:lnTo>
                    <a:pt x="5775" y="6284"/>
                  </a:lnTo>
                  <a:lnTo>
                    <a:pt x="5873" y="6322"/>
                  </a:lnTo>
                  <a:lnTo>
                    <a:pt x="5921" y="6338"/>
                  </a:lnTo>
                  <a:lnTo>
                    <a:pt x="5946" y="6343"/>
                  </a:lnTo>
                  <a:lnTo>
                    <a:pt x="5967" y="6346"/>
                  </a:lnTo>
                  <a:lnTo>
                    <a:pt x="5984" y="6346"/>
                  </a:lnTo>
                  <a:lnTo>
                    <a:pt x="6000" y="6346"/>
                  </a:lnTo>
                  <a:lnTo>
                    <a:pt x="6014" y="6341"/>
                  </a:lnTo>
                  <a:lnTo>
                    <a:pt x="6024" y="6332"/>
                  </a:lnTo>
                  <a:lnTo>
                    <a:pt x="6038" y="6311"/>
                  </a:lnTo>
                  <a:lnTo>
                    <a:pt x="6049" y="6287"/>
                  </a:lnTo>
                  <a:lnTo>
                    <a:pt x="6062" y="6251"/>
                  </a:lnTo>
                  <a:lnTo>
                    <a:pt x="6071" y="6216"/>
                  </a:lnTo>
                  <a:lnTo>
                    <a:pt x="6073" y="6181"/>
                  </a:lnTo>
                  <a:lnTo>
                    <a:pt x="6071" y="6143"/>
                  </a:lnTo>
                  <a:lnTo>
                    <a:pt x="6062" y="6105"/>
                  </a:lnTo>
                  <a:lnTo>
                    <a:pt x="6052" y="6067"/>
                  </a:lnTo>
                  <a:lnTo>
                    <a:pt x="6038" y="6032"/>
                  </a:lnTo>
                  <a:lnTo>
                    <a:pt x="6022" y="5994"/>
                  </a:lnTo>
                  <a:lnTo>
                    <a:pt x="5986" y="5921"/>
                  </a:lnTo>
                  <a:lnTo>
                    <a:pt x="5949" y="5847"/>
                  </a:lnTo>
                  <a:lnTo>
                    <a:pt x="5913" y="5780"/>
                  </a:lnTo>
                  <a:lnTo>
                    <a:pt x="5900" y="5748"/>
                  </a:lnTo>
                  <a:lnTo>
                    <a:pt x="5886" y="5715"/>
                  </a:lnTo>
                  <a:lnTo>
                    <a:pt x="5859" y="5623"/>
                  </a:lnTo>
                  <a:lnTo>
                    <a:pt x="5834" y="5529"/>
                  </a:lnTo>
                  <a:lnTo>
                    <a:pt x="5813" y="5433"/>
                  </a:lnTo>
                  <a:lnTo>
                    <a:pt x="5794" y="5336"/>
                  </a:lnTo>
                  <a:lnTo>
                    <a:pt x="5759" y="5146"/>
                  </a:lnTo>
                  <a:lnTo>
                    <a:pt x="5740" y="5049"/>
                  </a:lnTo>
                  <a:lnTo>
                    <a:pt x="5718" y="4955"/>
                  </a:lnTo>
                  <a:lnTo>
                    <a:pt x="5693" y="4870"/>
                  </a:lnTo>
                  <a:lnTo>
                    <a:pt x="5667" y="4792"/>
                  </a:lnTo>
                  <a:lnTo>
                    <a:pt x="5637" y="4717"/>
                  </a:lnTo>
                  <a:lnTo>
                    <a:pt x="5604" y="4643"/>
                  </a:lnTo>
                  <a:lnTo>
                    <a:pt x="5566" y="4570"/>
                  </a:lnTo>
                  <a:lnTo>
                    <a:pt x="5526" y="4499"/>
                  </a:lnTo>
                  <a:lnTo>
                    <a:pt x="5483" y="4430"/>
                  </a:lnTo>
                  <a:lnTo>
                    <a:pt x="5436" y="4356"/>
                  </a:lnTo>
                  <a:lnTo>
                    <a:pt x="5246" y="4075"/>
                  </a:lnTo>
                  <a:lnTo>
                    <a:pt x="5241" y="4066"/>
                  </a:lnTo>
                  <a:lnTo>
                    <a:pt x="5233" y="4058"/>
                  </a:lnTo>
                  <a:lnTo>
                    <a:pt x="5214" y="4047"/>
                  </a:lnTo>
                  <a:lnTo>
                    <a:pt x="5195" y="4042"/>
                  </a:lnTo>
                  <a:lnTo>
                    <a:pt x="5173" y="4040"/>
                  </a:lnTo>
                  <a:lnTo>
                    <a:pt x="5127" y="4040"/>
                  </a:lnTo>
                  <a:lnTo>
                    <a:pt x="5079" y="4042"/>
                  </a:lnTo>
                  <a:lnTo>
                    <a:pt x="4973" y="4034"/>
                  </a:lnTo>
                  <a:lnTo>
                    <a:pt x="4865" y="4026"/>
                  </a:lnTo>
                  <a:lnTo>
                    <a:pt x="4753" y="4012"/>
                  </a:lnTo>
                  <a:lnTo>
                    <a:pt x="4645" y="3993"/>
                  </a:lnTo>
                  <a:lnTo>
                    <a:pt x="4591" y="3983"/>
                  </a:lnTo>
                  <a:lnTo>
                    <a:pt x="4537" y="3969"/>
                  </a:lnTo>
                  <a:lnTo>
                    <a:pt x="4482" y="3955"/>
                  </a:lnTo>
                  <a:lnTo>
                    <a:pt x="4431" y="3939"/>
                  </a:lnTo>
                  <a:lnTo>
                    <a:pt x="4379" y="3920"/>
                  </a:lnTo>
                  <a:lnTo>
                    <a:pt x="4328" y="3901"/>
                  </a:lnTo>
                  <a:lnTo>
                    <a:pt x="4279" y="3880"/>
                  </a:lnTo>
                  <a:lnTo>
                    <a:pt x="4231" y="3856"/>
                  </a:lnTo>
                  <a:lnTo>
                    <a:pt x="4144" y="3812"/>
                  </a:lnTo>
                  <a:lnTo>
                    <a:pt x="4054" y="3771"/>
                  </a:lnTo>
                  <a:lnTo>
                    <a:pt x="3962" y="3734"/>
                  </a:lnTo>
                  <a:lnTo>
                    <a:pt x="3870" y="3701"/>
                  </a:lnTo>
                  <a:lnTo>
                    <a:pt x="3775" y="3673"/>
                  </a:lnTo>
                  <a:lnTo>
                    <a:pt x="3681" y="3649"/>
                  </a:lnTo>
                  <a:lnTo>
                    <a:pt x="3583" y="3633"/>
                  </a:lnTo>
                  <a:lnTo>
                    <a:pt x="3488" y="3623"/>
                  </a:lnTo>
                  <a:lnTo>
                    <a:pt x="3436" y="3619"/>
                  </a:lnTo>
                  <a:lnTo>
                    <a:pt x="3385" y="3619"/>
                  </a:lnTo>
                  <a:lnTo>
                    <a:pt x="3333" y="3625"/>
                  </a:lnTo>
                  <a:lnTo>
                    <a:pt x="3284" y="3630"/>
                  </a:lnTo>
                  <a:lnTo>
                    <a:pt x="3235" y="3644"/>
                  </a:lnTo>
                  <a:lnTo>
                    <a:pt x="3187" y="3658"/>
                  </a:lnTo>
                  <a:lnTo>
                    <a:pt x="3141" y="3677"/>
                  </a:lnTo>
                  <a:lnTo>
                    <a:pt x="3094" y="3698"/>
                  </a:lnTo>
                  <a:lnTo>
                    <a:pt x="3073" y="3712"/>
                  </a:lnTo>
                  <a:lnTo>
                    <a:pt x="3054" y="3727"/>
                  </a:lnTo>
                  <a:lnTo>
                    <a:pt x="3016" y="3763"/>
                  </a:lnTo>
                  <a:lnTo>
                    <a:pt x="2978" y="3804"/>
                  </a:lnTo>
                  <a:lnTo>
                    <a:pt x="2943" y="3839"/>
                  </a:lnTo>
                  <a:lnTo>
                    <a:pt x="2883" y="3887"/>
                  </a:lnTo>
                  <a:lnTo>
                    <a:pt x="2816" y="3936"/>
                  </a:lnTo>
                  <a:lnTo>
                    <a:pt x="2777" y="3960"/>
                  </a:lnTo>
                  <a:lnTo>
                    <a:pt x="2739" y="3985"/>
                  </a:lnTo>
                  <a:lnTo>
                    <a:pt x="2702" y="4004"/>
                  </a:lnTo>
                  <a:lnTo>
                    <a:pt x="2661" y="4026"/>
                  </a:lnTo>
                  <a:lnTo>
                    <a:pt x="2621" y="4042"/>
                  </a:lnTo>
                  <a:lnTo>
                    <a:pt x="2580" y="4058"/>
                  </a:lnTo>
                  <a:lnTo>
                    <a:pt x="2537" y="4070"/>
                  </a:lnTo>
                  <a:lnTo>
                    <a:pt x="2495" y="4080"/>
                  </a:lnTo>
                  <a:lnTo>
                    <a:pt x="2455" y="4085"/>
                  </a:lnTo>
                  <a:lnTo>
                    <a:pt x="2415" y="4089"/>
                  </a:lnTo>
                  <a:lnTo>
                    <a:pt x="2374" y="4089"/>
                  </a:lnTo>
                  <a:lnTo>
                    <a:pt x="2333" y="4082"/>
                  </a:lnTo>
                  <a:lnTo>
                    <a:pt x="2295" y="4077"/>
                  </a:lnTo>
                  <a:lnTo>
                    <a:pt x="2257" y="4075"/>
                  </a:lnTo>
                  <a:lnTo>
                    <a:pt x="2217" y="4077"/>
                  </a:lnTo>
                  <a:lnTo>
                    <a:pt x="2176" y="4085"/>
                  </a:lnTo>
                  <a:lnTo>
                    <a:pt x="2138" y="4094"/>
                  </a:lnTo>
                  <a:lnTo>
                    <a:pt x="2097" y="4104"/>
                  </a:lnTo>
                  <a:lnTo>
                    <a:pt x="2024" y="4126"/>
                  </a:lnTo>
                  <a:lnTo>
                    <a:pt x="1968" y="4145"/>
                  </a:lnTo>
                  <a:lnTo>
                    <a:pt x="1913" y="4167"/>
                  </a:lnTo>
                  <a:lnTo>
                    <a:pt x="1858" y="4191"/>
                  </a:lnTo>
                  <a:lnTo>
                    <a:pt x="1804" y="4216"/>
                  </a:lnTo>
                  <a:lnTo>
                    <a:pt x="1699" y="4266"/>
                  </a:lnTo>
                  <a:lnTo>
                    <a:pt x="1595" y="4326"/>
                  </a:lnTo>
                  <a:lnTo>
                    <a:pt x="1493" y="4388"/>
                  </a:lnTo>
                  <a:lnTo>
                    <a:pt x="1393" y="4454"/>
                  </a:lnTo>
                  <a:lnTo>
                    <a:pt x="1298" y="4522"/>
                  </a:lnTo>
                  <a:lnTo>
                    <a:pt x="1200" y="4588"/>
                  </a:lnTo>
                  <a:lnTo>
                    <a:pt x="1174" y="4607"/>
                  </a:lnTo>
                  <a:lnTo>
                    <a:pt x="1146" y="4624"/>
                  </a:lnTo>
                  <a:lnTo>
                    <a:pt x="1118" y="4637"/>
                  </a:lnTo>
                  <a:lnTo>
                    <a:pt x="1092" y="4646"/>
                  </a:lnTo>
                  <a:lnTo>
                    <a:pt x="1064" y="4654"/>
                  </a:lnTo>
                  <a:lnTo>
                    <a:pt x="1040" y="4656"/>
                  </a:lnTo>
                  <a:lnTo>
                    <a:pt x="1016" y="4659"/>
                  </a:lnTo>
                  <a:lnTo>
                    <a:pt x="994" y="4656"/>
                  </a:lnTo>
                  <a:lnTo>
                    <a:pt x="970" y="4649"/>
                  </a:lnTo>
                  <a:lnTo>
                    <a:pt x="948" y="4637"/>
                  </a:lnTo>
                  <a:lnTo>
                    <a:pt x="930" y="4624"/>
                  </a:lnTo>
                  <a:lnTo>
                    <a:pt x="911" y="4605"/>
                  </a:lnTo>
                  <a:lnTo>
                    <a:pt x="892" y="4583"/>
                  </a:lnTo>
                  <a:lnTo>
                    <a:pt x="875" y="4557"/>
                  </a:lnTo>
                  <a:lnTo>
                    <a:pt x="859" y="4527"/>
                  </a:lnTo>
                  <a:lnTo>
                    <a:pt x="845" y="4491"/>
                  </a:lnTo>
                  <a:lnTo>
                    <a:pt x="832" y="4454"/>
                  </a:lnTo>
                  <a:lnTo>
                    <a:pt x="826" y="4430"/>
                  </a:lnTo>
                  <a:lnTo>
                    <a:pt x="821" y="4413"/>
                  </a:lnTo>
                  <a:lnTo>
                    <a:pt x="815" y="4405"/>
                  </a:lnTo>
                  <a:lnTo>
                    <a:pt x="810" y="4402"/>
                  </a:lnTo>
                  <a:lnTo>
                    <a:pt x="796" y="4405"/>
                  </a:lnTo>
                  <a:lnTo>
                    <a:pt x="777" y="4405"/>
                  </a:lnTo>
                  <a:lnTo>
                    <a:pt x="745" y="4407"/>
                  </a:lnTo>
                  <a:lnTo>
                    <a:pt x="728" y="4405"/>
                  </a:lnTo>
                  <a:lnTo>
                    <a:pt x="709" y="4402"/>
                  </a:lnTo>
                  <a:lnTo>
                    <a:pt x="674" y="4391"/>
                  </a:lnTo>
                  <a:lnTo>
                    <a:pt x="643" y="4378"/>
                  </a:lnTo>
                  <a:lnTo>
                    <a:pt x="610" y="4359"/>
                  </a:lnTo>
                  <a:lnTo>
                    <a:pt x="580" y="4334"/>
                  </a:lnTo>
                  <a:lnTo>
                    <a:pt x="552" y="4310"/>
                  </a:lnTo>
                  <a:lnTo>
                    <a:pt x="502" y="4261"/>
                  </a:lnTo>
                  <a:lnTo>
                    <a:pt x="477" y="4228"/>
                  </a:lnTo>
                  <a:lnTo>
                    <a:pt x="455" y="4193"/>
                  </a:lnTo>
                  <a:lnTo>
                    <a:pt x="434" y="4158"/>
                  </a:lnTo>
                  <a:lnTo>
                    <a:pt x="415" y="4126"/>
                  </a:lnTo>
                  <a:lnTo>
                    <a:pt x="392" y="4096"/>
                  </a:lnTo>
                  <a:lnTo>
                    <a:pt x="382" y="4082"/>
                  </a:lnTo>
                  <a:lnTo>
                    <a:pt x="368" y="4072"/>
                  </a:lnTo>
                  <a:lnTo>
                    <a:pt x="352" y="4061"/>
                  </a:lnTo>
                  <a:lnTo>
                    <a:pt x="338" y="4056"/>
                  </a:lnTo>
                  <a:lnTo>
                    <a:pt x="319" y="4050"/>
                  </a:lnTo>
                  <a:lnTo>
                    <a:pt x="300" y="4050"/>
                  </a:lnTo>
                  <a:lnTo>
                    <a:pt x="265" y="4047"/>
                  </a:lnTo>
                  <a:lnTo>
                    <a:pt x="232" y="4042"/>
                  </a:lnTo>
                  <a:lnTo>
                    <a:pt x="201" y="4031"/>
                  </a:lnTo>
                  <a:lnTo>
                    <a:pt x="171" y="4021"/>
                  </a:lnTo>
                  <a:lnTo>
                    <a:pt x="143" y="4004"/>
                  </a:lnTo>
                  <a:lnTo>
                    <a:pt x="117" y="3985"/>
                  </a:lnTo>
                  <a:lnTo>
                    <a:pt x="92" y="3960"/>
                  </a:lnTo>
                  <a:lnTo>
                    <a:pt x="70" y="3936"/>
                  </a:lnTo>
                  <a:lnTo>
                    <a:pt x="54" y="3912"/>
                  </a:lnTo>
                  <a:lnTo>
                    <a:pt x="37" y="3887"/>
                  </a:lnTo>
                  <a:lnTo>
                    <a:pt x="27" y="3863"/>
                  </a:lnTo>
                  <a:lnTo>
                    <a:pt x="21" y="3842"/>
                  </a:lnTo>
                  <a:lnTo>
                    <a:pt x="16" y="3817"/>
                  </a:lnTo>
                  <a:lnTo>
                    <a:pt x="13" y="3795"/>
                  </a:lnTo>
                  <a:lnTo>
                    <a:pt x="13" y="3774"/>
                  </a:lnTo>
                  <a:lnTo>
                    <a:pt x="18" y="3753"/>
                  </a:lnTo>
                  <a:lnTo>
                    <a:pt x="25" y="3731"/>
                  </a:lnTo>
                  <a:lnTo>
                    <a:pt x="32" y="3709"/>
                  </a:lnTo>
                  <a:lnTo>
                    <a:pt x="40" y="3690"/>
                  </a:lnTo>
                  <a:lnTo>
                    <a:pt x="54" y="3668"/>
                  </a:lnTo>
                  <a:lnTo>
                    <a:pt x="81" y="3630"/>
                  </a:lnTo>
                  <a:lnTo>
                    <a:pt x="117" y="3593"/>
                  </a:lnTo>
                  <a:lnTo>
                    <a:pt x="154" y="3557"/>
                  </a:lnTo>
                  <a:lnTo>
                    <a:pt x="197" y="3525"/>
                  </a:lnTo>
                  <a:lnTo>
                    <a:pt x="241" y="3496"/>
                  </a:lnTo>
                  <a:lnTo>
                    <a:pt x="287" y="3465"/>
                  </a:lnTo>
                  <a:lnTo>
                    <a:pt x="333" y="3440"/>
                  </a:lnTo>
                  <a:lnTo>
                    <a:pt x="376" y="3416"/>
                  </a:lnTo>
                  <a:lnTo>
                    <a:pt x="458" y="3379"/>
                  </a:lnTo>
                  <a:lnTo>
                    <a:pt x="466" y="3365"/>
                  </a:lnTo>
                  <a:lnTo>
                    <a:pt x="474" y="3352"/>
                  </a:lnTo>
                  <a:lnTo>
                    <a:pt x="471" y="3294"/>
                  </a:lnTo>
                  <a:lnTo>
                    <a:pt x="471" y="3238"/>
                  </a:lnTo>
                  <a:lnTo>
                    <a:pt x="477" y="3181"/>
                  </a:lnTo>
                  <a:lnTo>
                    <a:pt x="482" y="3124"/>
                  </a:lnTo>
                  <a:lnTo>
                    <a:pt x="493" y="3070"/>
                  </a:lnTo>
                  <a:lnTo>
                    <a:pt x="507" y="3014"/>
                  </a:lnTo>
                  <a:lnTo>
                    <a:pt x="520" y="2959"/>
                  </a:lnTo>
                  <a:lnTo>
                    <a:pt x="542" y="2905"/>
                  </a:lnTo>
                  <a:lnTo>
                    <a:pt x="563" y="2854"/>
                  </a:lnTo>
                  <a:lnTo>
                    <a:pt x="591" y="2805"/>
                  </a:lnTo>
                  <a:lnTo>
                    <a:pt x="620" y="2759"/>
                  </a:lnTo>
                  <a:lnTo>
                    <a:pt x="653" y="2713"/>
                  </a:lnTo>
                  <a:lnTo>
                    <a:pt x="691" y="2672"/>
                  </a:lnTo>
                  <a:lnTo>
                    <a:pt x="732" y="2635"/>
                  </a:lnTo>
                  <a:lnTo>
                    <a:pt x="775" y="2599"/>
                  </a:lnTo>
                  <a:lnTo>
                    <a:pt x="824" y="2569"/>
                  </a:lnTo>
                  <a:lnTo>
                    <a:pt x="834" y="2555"/>
                  </a:lnTo>
                  <a:lnTo>
                    <a:pt x="840" y="2539"/>
                  </a:lnTo>
                  <a:lnTo>
                    <a:pt x="826" y="2456"/>
                  </a:lnTo>
                  <a:lnTo>
                    <a:pt x="815" y="2369"/>
                  </a:lnTo>
                  <a:lnTo>
                    <a:pt x="810" y="2282"/>
                  </a:lnTo>
                  <a:lnTo>
                    <a:pt x="808" y="2195"/>
                  </a:lnTo>
                  <a:lnTo>
                    <a:pt x="813" y="2109"/>
                  </a:lnTo>
                  <a:lnTo>
                    <a:pt x="824" y="2023"/>
                  </a:lnTo>
                  <a:lnTo>
                    <a:pt x="832" y="1979"/>
                  </a:lnTo>
                  <a:lnTo>
                    <a:pt x="840" y="1939"/>
                  </a:lnTo>
                  <a:lnTo>
                    <a:pt x="850" y="1898"/>
                  </a:lnTo>
                  <a:lnTo>
                    <a:pt x="864" y="1857"/>
                  </a:lnTo>
                  <a:lnTo>
                    <a:pt x="878" y="1825"/>
                  </a:lnTo>
                  <a:lnTo>
                    <a:pt x="892" y="1795"/>
                  </a:lnTo>
                  <a:lnTo>
                    <a:pt x="908" y="1767"/>
                  </a:lnTo>
                  <a:lnTo>
                    <a:pt x="927" y="1746"/>
                  </a:lnTo>
                  <a:lnTo>
                    <a:pt x="946" y="1725"/>
                  </a:lnTo>
                  <a:lnTo>
                    <a:pt x="967" y="1708"/>
                  </a:lnTo>
                  <a:lnTo>
                    <a:pt x="991" y="1694"/>
                  </a:lnTo>
                  <a:lnTo>
                    <a:pt x="1014" y="1682"/>
                  </a:lnTo>
                  <a:lnTo>
                    <a:pt x="1038" y="1673"/>
                  </a:lnTo>
                  <a:lnTo>
                    <a:pt x="1064" y="1668"/>
                  </a:lnTo>
                  <a:lnTo>
                    <a:pt x="1089" y="1663"/>
                  </a:lnTo>
                  <a:lnTo>
                    <a:pt x="1116" y="1663"/>
                  </a:lnTo>
                  <a:lnTo>
                    <a:pt x="1146" y="1663"/>
                  </a:lnTo>
                  <a:lnTo>
                    <a:pt x="1174" y="1665"/>
                  </a:lnTo>
                  <a:lnTo>
                    <a:pt x="1200" y="1668"/>
                  </a:lnTo>
                  <a:lnTo>
                    <a:pt x="1230" y="1676"/>
                  </a:lnTo>
                  <a:lnTo>
                    <a:pt x="1287" y="1692"/>
                  </a:lnTo>
                  <a:lnTo>
                    <a:pt x="1344" y="1717"/>
                  </a:lnTo>
                  <a:lnTo>
                    <a:pt x="1398" y="1743"/>
                  </a:lnTo>
                  <a:lnTo>
                    <a:pt x="1452" y="1776"/>
                  </a:lnTo>
                  <a:lnTo>
                    <a:pt x="1501" y="1814"/>
                  </a:lnTo>
                  <a:lnTo>
                    <a:pt x="1545" y="1852"/>
                  </a:lnTo>
                  <a:lnTo>
                    <a:pt x="1585" y="1890"/>
                  </a:lnTo>
                  <a:lnTo>
                    <a:pt x="1618" y="1930"/>
                  </a:lnTo>
                  <a:lnTo>
                    <a:pt x="1618" y="1925"/>
                  </a:lnTo>
                  <a:lnTo>
                    <a:pt x="1626" y="1917"/>
                  </a:lnTo>
                  <a:lnTo>
                    <a:pt x="1632" y="1908"/>
                  </a:lnTo>
                  <a:lnTo>
                    <a:pt x="1632" y="1903"/>
                  </a:lnTo>
                  <a:lnTo>
                    <a:pt x="1593" y="1852"/>
                  </a:lnTo>
                  <a:lnTo>
                    <a:pt x="1553" y="1809"/>
                  </a:lnTo>
                  <a:lnTo>
                    <a:pt x="1506" y="1767"/>
                  </a:lnTo>
                  <a:lnTo>
                    <a:pt x="1461" y="1736"/>
                  </a:lnTo>
                  <a:lnTo>
                    <a:pt x="1409" y="1706"/>
                  </a:lnTo>
                  <a:lnTo>
                    <a:pt x="1355" y="1682"/>
                  </a:lnTo>
                  <a:lnTo>
                    <a:pt x="1298" y="1659"/>
                  </a:lnTo>
                  <a:lnTo>
                    <a:pt x="1235" y="1646"/>
                  </a:lnTo>
                  <a:lnTo>
                    <a:pt x="1176" y="1638"/>
                  </a:lnTo>
                  <a:lnTo>
                    <a:pt x="1144" y="1635"/>
                  </a:lnTo>
                  <a:lnTo>
                    <a:pt x="1108" y="1635"/>
                  </a:lnTo>
                  <a:lnTo>
                    <a:pt x="1076" y="1638"/>
                  </a:lnTo>
                  <a:lnTo>
                    <a:pt x="1043" y="1646"/>
                  </a:lnTo>
                  <a:lnTo>
                    <a:pt x="1014" y="1657"/>
                  </a:lnTo>
                  <a:lnTo>
                    <a:pt x="1000" y="1663"/>
                  </a:lnTo>
                  <a:lnTo>
                    <a:pt x="989" y="1670"/>
                  </a:lnTo>
                  <a:lnTo>
                    <a:pt x="967" y="1689"/>
                  </a:lnTo>
                  <a:lnTo>
                    <a:pt x="948" y="1708"/>
                  </a:lnTo>
                  <a:lnTo>
                    <a:pt x="930" y="1730"/>
                  </a:lnTo>
                  <a:lnTo>
                    <a:pt x="911" y="1755"/>
                  </a:lnTo>
                  <a:lnTo>
                    <a:pt x="897" y="1779"/>
                  </a:lnTo>
                  <a:lnTo>
                    <a:pt x="883" y="1805"/>
                  </a:lnTo>
                  <a:lnTo>
                    <a:pt x="859" y="1859"/>
                  </a:lnTo>
                  <a:lnTo>
                    <a:pt x="838" y="1917"/>
                  </a:lnTo>
                  <a:lnTo>
                    <a:pt x="824" y="1974"/>
                  </a:lnTo>
                  <a:lnTo>
                    <a:pt x="813" y="2031"/>
                  </a:lnTo>
                  <a:lnTo>
                    <a:pt x="805" y="2085"/>
                  </a:lnTo>
                  <a:lnTo>
                    <a:pt x="799" y="2131"/>
                  </a:lnTo>
                  <a:lnTo>
                    <a:pt x="796" y="2177"/>
                  </a:lnTo>
                  <a:lnTo>
                    <a:pt x="794" y="2268"/>
                  </a:lnTo>
                  <a:lnTo>
                    <a:pt x="799" y="2360"/>
                  </a:lnTo>
                  <a:lnTo>
                    <a:pt x="808" y="2453"/>
                  </a:lnTo>
                  <a:lnTo>
                    <a:pt x="813" y="2504"/>
                  </a:lnTo>
                  <a:lnTo>
                    <a:pt x="821" y="2553"/>
                  </a:lnTo>
                  <a:lnTo>
                    <a:pt x="764" y="2597"/>
                  </a:lnTo>
                  <a:lnTo>
                    <a:pt x="718" y="2628"/>
                  </a:lnTo>
                  <a:lnTo>
                    <a:pt x="688" y="2656"/>
                  </a:lnTo>
                  <a:lnTo>
                    <a:pt x="669" y="2677"/>
                  </a:lnTo>
                  <a:lnTo>
                    <a:pt x="650" y="2699"/>
                  </a:lnTo>
                  <a:lnTo>
                    <a:pt x="615" y="2748"/>
                  </a:lnTo>
                  <a:lnTo>
                    <a:pt x="582" y="2802"/>
                  </a:lnTo>
                  <a:lnTo>
                    <a:pt x="556" y="2856"/>
                  </a:lnTo>
                  <a:lnTo>
                    <a:pt x="531" y="2913"/>
                  </a:lnTo>
                  <a:lnTo>
                    <a:pt x="512" y="2970"/>
                  </a:lnTo>
                  <a:lnTo>
                    <a:pt x="495" y="3026"/>
                  </a:lnTo>
                  <a:lnTo>
                    <a:pt x="482" y="3084"/>
                  </a:lnTo>
                  <a:lnTo>
                    <a:pt x="469" y="3151"/>
                  </a:lnTo>
                  <a:lnTo>
                    <a:pt x="460" y="3219"/>
                  </a:lnTo>
                  <a:lnTo>
                    <a:pt x="458" y="3287"/>
                  </a:lnTo>
                  <a:lnTo>
                    <a:pt x="455" y="3357"/>
                  </a:lnTo>
                  <a:lnTo>
                    <a:pt x="455" y="3362"/>
                  </a:lnTo>
                  <a:lnTo>
                    <a:pt x="453" y="3367"/>
                  </a:lnTo>
                  <a:lnTo>
                    <a:pt x="441" y="3376"/>
                  </a:lnTo>
                  <a:lnTo>
                    <a:pt x="425" y="3386"/>
                  </a:lnTo>
                  <a:lnTo>
                    <a:pt x="406" y="3395"/>
                  </a:lnTo>
                  <a:lnTo>
                    <a:pt x="363" y="3409"/>
                  </a:lnTo>
                  <a:lnTo>
                    <a:pt x="342" y="3416"/>
                  </a:lnTo>
                  <a:lnTo>
                    <a:pt x="325" y="3425"/>
                  </a:lnTo>
                  <a:lnTo>
                    <a:pt x="265" y="3460"/>
                  </a:lnTo>
                  <a:lnTo>
                    <a:pt x="211" y="3503"/>
                  </a:lnTo>
                  <a:lnTo>
                    <a:pt x="157" y="3546"/>
                  </a:lnTo>
                  <a:lnTo>
                    <a:pt x="108" y="3595"/>
                  </a:lnTo>
                  <a:lnTo>
                    <a:pt x="86" y="3619"/>
                  </a:lnTo>
                  <a:lnTo>
                    <a:pt x="65" y="3647"/>
                  </a:lnTo>
                  <a:lnTo>
                    <a:pt x="46" y="3673"/>
                  </a:lnTo>
                  <a:lnTo>
                    <a:pt x="27" y="3703"/>
                  </a:lnTo>
                  <a:lnTo>
                    <a:pt x="13" y="3734"/>
                  </a:lnTo>
                  <a:lnTo>
                    <a:pt x="2" y="3766"/>
                  </a:lnTo>
                  <a:lnTo>
                    <a:pt x="0" y="3798"/>
                  </a:lnTo>
                  <a:lnTo>
                    <a:pt x="0" y="3814"/>
                  </a:lnTo>
                  <a:lnTo>
                    <a:pt x="0" y="3831"/>
                  </a:lnTo>
                  <a:lnTo>
                    <a:pt x="5" y="3852"/>
                  </a:lnTo>
                  <a:lnTo>
                    <a:pt x="11" y="3875"/>
                  </a:lnTo>
                  <a:lnTo>
                    <a:pt x="18" y="3896"/>
                  </a:lnTo>
                  <a:lnTo>
                    <a:pt x="27" y="3915"/>
                  </a:lnTo>
                  <a:lnTo>
                    <a:pt x="37" y="3936"/>
                  </a:lnTo>
                  <a:lnTo>
                    <a:pt x="49" y="3953"/>
                  </a:lnTo>
                  <a:lnTo>
                    <a:pt x="60" y="3972"/>
                  </a:lnTo>
                  <a:lnTo>
                    <a:pt x="75" y="3988"/>
                  </a:lnTo>
                  <a:lnTo>
                    <a:pt x="89" y="4002"/>
                  </a:lnTo>
                  <a:lnTo>
                    <a:pt x="105" y="4014"/>
                  </a:lnTo>
                  <a:lnTo>
                    <a:pt x="124" y="4028"/>
                  </a:lnTo>
                  <a:lnTo>
                    <a:pt x="143" y="4040"/>
                  </a:lnTo>
                  <a:lnTo>
                    <a:pt x="181" y="4058"/>
                  </a:lnTo>
                  <a:lnTo>
                    <a:pt x="225" y="4072"/>
                  </a:lnTo>
                  <a:lnTo>
                    <a:pt x="249" y="4077"/>
                  </a:lnTo>
                  <a:lnTo>
                    <a:pt x="276" y="4077"/>
                  </a:lnTo>
                  <a:lnTo>
                    <a:pt x="325" y="4077"/>
                  </a:lnTo>
                  <a:lnTo>
                    <a:pt x="333" y="4077"/>
                  </a:lnTo>
                  <a:lnTo>
                    <a:pt x="342" y="4082"/>
                  </a:lnTo>
                  <a:lnTo>
                    <a:pt x="357" y="4099"/>
                  </a:lnTo>
                  <a:lnTo>
                    <a:pt x="376" y="4124"/>
                  </a:lnTo>
                  <a:lnTo>
                    <a:pt x="396" y="4150"/>
                  </a:lnTo>
                  <a:lnTo>
                    <a:pt x="431" y="4212"/>
                  </a:lnTo>
                  <a:lnTo>
                    <a:pt x="458" y="4256"/>
                  </a:lnTo>
                  <a:lnTo>
                    <a:pt x="485" y="4289"/>
                  </a:lnTo>
                  <a:lnTo>
                    <a:pt x="512" y="4318"/>
                  </a:lnTo>
                  <a:lnTo>
                    <a:pt x="544" y="4348"/>
                  </a:lnTo>
                  <a:lnTo>
                    <a:pt x="577" y="4374"/>
                  </a:lnTo>
                  <a:lnTo>
                    <a:pt x="612" y="4397"/>
                  </a:lnTo>
                  <a:lnTo>
                    <a:pt x="650" y="4416"/>
                  </a:lnTo>
                  <a:lnTo>
                    <a:pt x="688" y="4426"/>
                  </a:lnTo>
                  <a:lnTo>
                    <a:pt x="709" y="4432"/>
                  </a:lnTo>
                  <a:lnTo>
                    <a:pt x="732" y="4435"/>
                  </a:lnTo>
                  <a:lnTo>
                    <a:pt x="747" y="4435"/>
                  </a:lnTo>
                  <a:lnTo>
                    <a:pt x="764" y="4435"/>
                  </a:lnTo>
                  <a:lnTo>
                    <a:pt x="796" y="4426"/>
                  </a:lnTo>
                  <a:lnTo>
                    <a:pt x="799" y="4426"/>
                  </a:lnTo>
                  <a:lnTo>
                    <a:pt x="802" y="4432"/>
                  </a:lnTo>
                  <a:lnTo>
                    <a:pt x="808" y="4445"/>
                  </a:lnTo>
                  <a:lnTo>
                    <a:pt x="826" y="4497"/>
                  </a:lnTo>
                  <a:lnTo>
                    <a:pt x="845" y="4553"/>
                  </a:lnTo>
                  <a:lnTo>
                    <a:pt x="859" y="4592"/>
                  </a:lnTo>
                  <a:lnTo>
                    <a:pt x="873" y="4616"/>
                  </a:lnTo>
                  <a:lnTo>
                    <a:pt x="883" y="4635"/>
                  </a:lnTo>
                  <a:lnTo>
                    <a:pt x="899" y="4651"/>
                  </a:lnTo>
                  <a:lnTo>
                    <a:pt x="913" y="4665"/>
                  </a:lnTo>
                  <a:lnTo>
                    <a:pt x="930" y="4675"/>
                  </a:lnTo>
                  <a:lnTo>
                    <a:pt x="948" y="4684"/>
                  </a:lnTo>
                  <a:lnTo>
                    <a:pt x="965" y="4689"/>
                  </a:lnTo>
                  <a:lnTo>
                    <a:pt x="984" y="4694"/>
                  </a:lnTo>
                  <a:lnTo>
                    <a:pt x="1003" y="4694"/>
                  </a:lnTo>
                  <a:lnTo>
                    <a:pt x="1021" y="4694"/>
                  </a:lnTo>
                  <a:lnTo>
                    <a:pt x="1040" y="4692"/>
                  </a:lnTo>
                  <a:lnTo>
                    <a:pt x="1059" y="4687"/>
                  </a:lnTo>
                  <a:lnTo>
                    <a:pt x="1100" y="4673"/>
                  </a:lnTo>
                  <a:lnTo>
                    <a:pt x="1144" y="4651"/>
                  </a:lnTo>
                  <a:lnTo>
                    <a:pt x="1184" y="4630"/>
                  </a:lnTo>
                  <a:lnTo>
                    <a:pt x="1224" y="4602"/>
                  </a:lnTo>
                  <a:lnTo>
                    <a:pt x="1301" y="4546"/>
                  </a:lnTo>
                  <a:lnTo>
                    <a:pt x="1369" y="4491"/>
                  </a:lnTo>
                  <a:lnTo>
                    <a:pt x="1423" y="4454"/>
                  </a:lnTo>
                  <a:lnTo>
                    <a:pt x="1510" y="4397"/>
                  </a:lnTo>
                  <a:lnTo>
                    <a:pt x="1599" y="4345"/>
                  </a:lnTo>
                  <a:lnTo>
                    <a:pt x="1688" y="4294"/>
                  </a:lnTo>
                  <a:lnTo>
                    <a:pt x="1783" y="4245"/>
                  </a:lnTo>
                  <a:lnTo>
                    <a:pt x="1877" y="4202"/>
                  </a:lnTo>
                  <a:lnTo>
                    <a:pt x="1926" y="4183"/>
                  </a:lnTo>
                  <a:lnTo>
                    <a:pt x="1973" y="4164"/>
                  </a:lnTo>
                  <a:lnTo>
                    <a:pt x="2024" y="4150"/>
                  </a:lnTo>
                  <a:lnTo>
                    <a:pt x="2072" y="4134"/>
                  </a:lnTo>
                  <a:lnTo>
                    <a:pt x="2122" y="4124"/>
                  </a:lnTo>
                  <a:lnTo>
                    <a:pt x="2173" y="4113"/>
                  </a:lnTo>
                  <a:lnTo>
                    <a:pt x="2222" y="4107"/>
                  </a:lnTo>
                  <a:lnTo>
                    <a:pt x="2271" y="4104"/>
                  </a:lnTo>
                  <a:lnTo>
                    <a:pt x="2366" y="4101"/>
                  </a:lnTo>
                  <a:lnTo>
                    <a:pt x="2412" y="4099"/>
                  </a:lnTo>
                  <a:lnTo>
                    <a:pt x="2460" y="4096"/>
                  </a:lnTo>
                  <a:lnTo>
                    <a:pt x="2509" y="4089"/>
                  </a:lnTo>
                  <a:lnTo>
                    <a:pt x="2561" y="4077"/>
                  </a:lnTo>
                  <a:lnTo>
                    <a:pt x="2615" y="4061"/>
                  </a:lnTo>
                  <a:lnTo>
                    <a:pt x="2666" y="4040"/>
                  </a:lnTo>
                  <a:lnTo>
                    <a:pt x="2718" y="4012"/>
                  </a:lnTo>
                  <a:lnTo>
                    <a:pt x="2767" y="3985"/>
                  </a:lnTo>
                  <a:lnTo>
                    <a:pt x="2816" y="3953"/>
                  </a:lnTo>
                  <a:lnTo>
                    <a:pt x="2861" y="3920"/>
                  </a:lnTo>
                  <a:lnTo>
                    <a:pt x="2908" y="3885"/>
                  </a:lnTo>
                  <a:lnTo>
                    <a:pt x="2948" y="3847"/>
                  </a:lnTo>
                  <a:lnTo>
                    <a:pt x="3005" y="3798"/>
                  </a:lnTo>
                  <a:lnTo>
                    <a:pt x="3054" y="3753"/>
                  </a:lnTo>
                  <a:lnTo>
                    <a:pt x="3078" y="3734"/>
                  </a:lnTo>
                  <a:lnTo>
                    <a:pt x="3108" y="3715"/>
                  </a:lnTo>
                  <a:lnTo>
                    <a:pt x="3141" y="3698"/>
                  </a:lnTo>
                  <a:lnTo>
                    <a:pt x="3176" y="3682"/>
                  </a:lnTo>
                  <a:lnTo>
                    <a:pt x="3230" y="3666"/>
                  </a:lnTo>
                  <a:lnTo>
                    <a:pt x="3284" y="3654"/>
                  </a:lnTo>
                  <a:lnTo>
                    <a:pt x="3341" y="3647"/>
                  </a:lnTo>
                  <a:lnTo>
                    <a:pt x="3395" y="3644"/>
                  </a:lnTo>
                  <a:lnTo>
                    <a:pt x="3453" y="3644"/>
                  </a:lnTo>
                  <a:lnTo>
                    <a:pt x="3510" y="3647"/>
                  </a:lnTo>
                  <a:lnTo>
                    <a:pt x="3566" y="3654"/>
                  </a:lnTo>
                  <a:lnTo>
                    <a:pt x="3625" y="3666"/>
                  </a:lnTo>
                  <a:lnTo>
                    <a:pt x="3683" y="3677"/>
                  </a:lnTo>
                  <a:lnTo>
                    <a:pt x="3740" y="3693"/>
                  </a:lnTo>
                  <a:lnTo>
                    <a:pt x="3794" y="3709"/>
                  </a:lnTo>
                  <a:lnTo>
                    <a:pt x="3851" y="3727"/>
                  </a:lnTo>
                  <a:lnTo>
                    <a:pt x="3956" y="3766"/>
                  </a:lnTo>
                  <a:lnTo>
                    <a:pt x="4057" y="3809"/>
                  </a:lnTo>
                  <a:lnTo>
                    <a:pt x="4231" y="3882"/>
                  </a:lnTo>
                  <a:lnTo>
                    <a:pt x="4314" y="3915"/>
                  </a:lnTo>
                  <a:lnTo>
                    <a:pt x="4401" y="3948"/>
                  </a:lnTo>
                  <a:lnTo>
                    <a:pt x="4488" y="3977"/>
                  </a:lnTo>
                  <a:lnTo>
                    <a:pt x="4574" y="4002"/>
                  </a:lnTo>
                  <a:lnTo>
                    <a:pt x="4666" y="4023"/>
                  </a:lnTo>
                  <a:lnTo>
                    <a:pt x="4762" y="4040"/>
                  </a:lnTo>
                  <a:lnTo>
                    <a:pt x="4861" y="4053"/>
                  </a:lnTo>
                  <a:lnTo>
                    <a:pt x="4962" y="4064"/>
                  </a:lnTo>
                  <a:lnTo>
                    <a:pt x="5063" y="4070"/>
                  </a:lnTo>
                  <a:lnTo>
                    <a:pt x="5162" y="4075"/>
                  </a:lnTo>
                  <a:lnTo>
                    <a:pt x="5187" y="4077"/>
                  </a:lnTo>
                  <a:lnTo>
                    <a:pt x="5206" y="4082"/>
                  </a:lnTo>
                  <a:lnTo>
                    <a:pt x="5222" y="4091"/>
                  </a:lnTo>
                  <a:lnTo>
                    <a:pt x="5233" y="4104"/>
                  </a:lnTo>
                  <a:lnTo>
                    <a:pt x="5246" y="4118"/>
                  </a:lnTo>
                  <a:lnTo>
                    <a:pt x="5258" y="4137"/>
                  </a:lnTo>
                  <a:lnTo>
                    <a:pt x="5282" y="4180"/>
                  </a:lnTo>
                  <a:lnTo>
                    <a:pt x="5371" y="4308"/>
                  </a:lnTo>
                  <a:lnTo>
                    <a:pt x="5466" y="4440"/>
                  </a:lnTo>
                  <a:lnTo>
                    <a:pt x="5509" y="4508"/>
                  </a:lnTo>
                  <a:lnTo>
                    <a:pt x="5550" y="4576"/>
                  </a:lnTo>
                  <a:lnTo>
                    <a:pt x="5589" y="4646"/>
                  </a:lnTo>
                  <a:lnTo>
                    <a:pt x="5620" y="4717"/>
                  </a:lnTo>
                  <a:lnTo>
                    <a:pt x="5639" y="4767"/>
                  </a:lnTo>
                  <a:lnTo>
                    <a:pt x="5655" y="4819"/>
                  </a:lnTo>
                  <a:lnTo>
                    <a:pt x="5686" y="4922"/>
                  </a:lnTo>
                  <a:lnTo>
                    <a:pt x="5713" y="5025"/>
                  </a:lnTo>
                  <a:lnTo>
                    <a:pt x="5735" y="5131"/>
                  </a:lnTo>
                  <a:lnTo>
                    <a:pt x="5775" y="5341"/>
                  </a:lnTo>
                  <a:lnTo>
                    <a:pt x="5794" y="5447"/>
                  </a:lnTo>
                  <a:lnTo>
                    <a:pt x="5819" y="5553"/>
                  </a:lnTo>
                  <a:lnTo>
                    <a:pt x="5829" y="5593"/>
                  </a:lnTo>
                  <a:lnTo>
                    <a:pt x="5840" y="5634"/>
                  </a:lnTo>
                  <a:lnTo>
                    <a:pt x="5869" y="5715"/>
                  </a:lnTo>
                  <a:lnTo>
                    <a:pt x="5905" y="5793"/>
                  </a:lnTo>
                  <a:lnTo>
                    <a:pt x="5940" y="5870"/>
                  </a:lnTo>
                  <a:lnTo>
                    <a:pt x="5973" y="5948"/>
                  </a:lnTo>
                  <a:lnTo>
                    <a:pt x="6005" y="6026"/>
                  </a:lnTo>
                  <a:lnTo>
                    <a:pt x="6019" y="6067"/>
                  </a:lnTo>
                  <a:lnTo>
                    <a:pt x="6029" y="6108"/>
                  </a:lnTo>
                  <a:lnTo>
                    <a:pt x="6040" y="6148"/>
                  </a:lnTo>
                  <a:lnTo>
                    <a:pt x="6046" y="6192"/>
                  </a:lnTo>
                  <a:lnTo>
                    <a:pt x="6049" y="6224"/>
                  </a:lnTo>
                  <a:lnTo>
                    <a:pt x="6049" y="6263"/>
                  </a:lnTo>
                  <a:lnTo>
                    <a:pt x="6046" y="6281"/>
                  </a:lnTo>
                  <a:lnTo>
                    <a:pt x="6040" y="6298"/>
                  </a:lnTo>
                  <a:lnTo>
                    <a:pt x="6033" y="6313"/>
                  </a:lnTo>
                  <a:lnTo>
                    <a:pt x="6022" y="6324"/>
                  </a:lnTo>
                  <a:lnTo>
                    <a:pt x="6014" y="6327"/>
                  </a:lnTo>
                  <a:lnTo>
                    <a:pt x="6003" y="6324"/>
                  </a:lnTo>
                  <a:lnTo>
                    <a:pt x="5970" y="6319"/>
                  </a:lnTo>
                  <a:lnTo>
                    <a:pt x="5927" y="6305"/>
                  </a:lnTo>
                  <a:lnTo>
                    <a:pt x="5878" y="6287"/>
                  </a:lnTo>
                  <a:lnTo>
                    <a:pt x="5780" y="6251"/>
                  </a:lnTo>
                  <a:lnTo>
                    <a:pt x="5718" y="6230"/>
                  </a:lnTo>
                  <a:lnTo>
                    <a:pt x="5662" y="6216"/>
                  </a:lnTo>
                  <a:lnTo>
                    <a:pt x="5604" y="6208"/>
                  </a:lnTo>
                  <a:lnTo>
                    <a:pt x="5547" y="6200"/>
                  </a:lnTo>
                  <a:lnTo>
                    <a:pt x="5491" y="6197"/>
                  </a:lnTo>
                  <a:lnTo>
                    <a:pt x="5460" y="6195"/>
                  </a:lnTo>
                  <a:lnTo>
                    <a:pt x="5431" y="6197"/>
                  </a:lnTo>
                  <a:lnTo>
                    <a:pt x="5404" y="6202"/>
                  </a:lnTo>
                  <a:lnTo>
                    <a:pt x="5380" y="6211"/>
                  </a:lnTo>
                  <a:lnTo>
                    <a:pt x="5355" y="6221"/>
                  </a:lnTo>
                  <a:lnTo>
                    <a:pt x="5331" y="6235"/>
                  </a:lnTo>
                  <a:lnTo>
                    <a:pt x="5312" y="6256"/>
                  </a:lnTo>
                  <a:lnTo>
                    <a:pt x="5295" y="6281"/>
                  </a:lnTo>
                  <a:lnTo>
                    <a:pt x="5241" y="6281"/>
                  </a:lnTo>
                  <a:lnTo>
                    <a:pt x="5216" y="6281"/>
                  </a:lnTo>
                  <a:lnTo>
                    <a:pt x="5192" y="6284"/>
                  </a:lnTo>
                  <a:lnTo>
                    <a:pt x="5171" y="6289"/>
                  </a:lnTo>
                  <a:lnTo>
                    <a:pt x="5149" y="6294"/>
                  </a:lnTo>
                  <a:lnTo>
                    <a:pt x="5122" y="6311"/>
                  </a:lnTo>
                  <a:lnTo>
                    <a:pt x="5098" y="6329"/>
                  </a:lnTo>
                  <a:lnTo>
                    <a:pt x="5073" y="6352"/>
                  </a:lnTo>
                  <a:lnTo>
                    <a:pt x="5051" y="6376"/>
                  </a:lnTo>
                  <a:lnTo>
                    <a:pt x="5032" y="6402"/>
                  </a:lnTo>
                  <a:lnTo>
                    <a:pt x="5014" y="6430"/>
                  </a:lnTo>
                  <a:lnTo>
                    <a:pt x="4981" y="6484"/>
                  </a:lnTo>
                  <a:lnTo>
                    <a:pt x="4954" y="6541"/>
                  </a:lnTo>
                  <a:lnTo>
                    <a:pt x="4940" y="6571"/>
                  </a:lnTo>
                  <a:lnTo>
                    <a:pt x="4932" y="6598"/>
                  </a:lnTo>
                  <a:lnTo>
                    <a:pt x="4924" y="6625"/>
                  </a:lnTo>
                  <a:lnTo>
                    <a:pt x="4919" y="6654"/>
                  </a:lnTo>
                  <a:lnTo>
                    <a:pt x="4913" y="6682"/>
                  </a:lnTo>
                  <a:lnTo>
                    <a:pt x="4913" y="6708"/>
                  </a:lnTo>
                  <a:lnTo>
                    <a:pt x="4916" y="6736"/>
                  </a:lnTo>
                  <a:lnTo>
                    <a:pt x="4922" y="6762"/>
                  </a:lnTo>
                  <a:lnTo>
                    <a:pt x="4929" y="6790"/>
                  </a:lnTo>
                  <a:lnTo>
                    <a:pt x="4940" y="6817"/>
                  </a:lnTo>
                  <a:lnTo>
                    <a:pt x="4957" y="6842"/>
                  </a:lnTo>
                  <a:lnTo>
                    <a:pt x="4976" y="6868"/>
                  </a:lnTo>
                  <a:lnTo>
                    <a:pt x="4997" y="6893"/>
                  </a:lnTo>
                  <a:lnTo>
                    <a:pt x="5021" y="6920"/>
                  </a:lnTo>
                  <a:lnTo>
                    <a:pt x="5046" y="6936"/>
                  </a:lnTo>
                  <a:lnTo>
                    <a:pt x="5070" y="6947"/>
                  </a:lnTo>
                  <a:lnTo>
                    <a:pt x="5095" y="6955"/>
                  </a:lnTo>
                  <a:lnTo>
                    <a:pt x="5119" y="6964"/>
                  </a:lnTo>
                  <a:lnTo>
                    <a:pt x="5143" y="6971"/>
                  </a:lnTo>
                  <a:lnTo>
                    <a:pt x="5166" y="6979"/>
                  </a:lnTo>
                  <a:lnTo>
                    <a:pt x="5190" y="6990"/>
                  </a:lnTo>
                  <a:lnTo>
                    <a:pt x="5209" y="7009"/>
                  </a:lnTo>
                  <a:lnTo>
                    <a:pt x="5227" y="7025"/>
                  </a:lnTo>
                  <a:lnTo>
                    <a:pt x="5246" y="7042"/>
                  </a:lnTo>
                  <a:lnTo>
                    <a:pt x="5268" y="7056"/>
                  </a:lnTo>
                  <a:lnTo>
                    <a:pt x="5290" y="7068"/>
                  </a:lnTo>
                  <a:lnTo>
                    <a:pt x="5312" y="7077"/>
                  </a:lnTo>
                  <a:lnTo>
                    <a:pt x="5333" y="7085"/>
                  </a:lnTo>
                  <a:lnTo>
                    <a:pt x="5357" y="7091"/>
                  </a:lnTo>
                  <a:lnTo>
                    <a:pt x="5382" y="7096"/>
                  </a:lnTo>
                  <a:lnTo>
                    <a:pt x="5406" y="7098"/>
                  </a:lnTo>
                  <a:lnTo>
                    <a:pt x="5434" y="7098"/>
                  </a:lnTo>
                  <a:lnTo>
                    <a:pt x="5458" y="7098"/>
                  </a:lnTo>
                  <a:lnTo>
                    <a:pt x="5483" y="7096"/>
                  </a:lnTo>
                  <a:lnTo>
                    <a:pt x="5507" y="7091"/>
                  </a:lnTo>
                  <a:lnTo>
                    <a:pt x="5531" y="7085"/>
                  </a:lnTo>
                  <a:lnTo>
                    <a:pt x="5552" y="7077"/>
                  </a:lnTo>
                  <a:lnTo>
                    <a:pt x="5577" y="7068"/>
                  </a:lnTo>
                  <a:lnTo>
                    <a:pt x="5575" y="7072"/>
                  </a:lnTo>
                  <a:lnTo>
                    <a:pt x="5577" y="7075"/>
                  </a:lnTo>
                  <a:lnTo>
                    <a:pt x="5594" y="7087"/>
                  </a:lnTo>
                  <a:lnTo>
                    <a:pt x="5643" y="7126"/>
                  </a:lnTo>
                  <a:lnTo>
                    <a:pt x="5702" y="7164"/>
                  </a:lnTo>
                  <a:lnTo>
                    <a:pt x="5723" y="7177"/>
                  </a:lnTo>
                  <a:lnTo>
                    <a:pt x="5737" y="7183"/>
                  </a:lnTo>
                  <a:lnTo>
                    <a:pt x="5759" y="7188"/>
                  </a:lnTo>
                  <a:lnTo>
                    <a:pt x="5780" y="7190"/>
                  </a:lnTo>
                  <a:lnTo>
                    <a:pt x="5803" y="7188"/>
                  </a:lnTo>
                  <a:lnTo>
                    <a:pt x="5824" y="7185"/>
                  </a:lnTo>
                  <a:lnTo>
                    <a:pt x="5867" y="7174"/>
                  </a:lnTo>
                  <a:lnTo>
                    <a:pt x="5908" y="7158"/>
                  </a:lnTo>
                  <a:lnTo>
                    <a:pt x="5979" y="7129"/>
                  </a:lnTo>
                  <a:lnTo>
                    <a:pt x="6046" y="7093"/>
                  </a:lnTo>
                  <a:lnTo>
                    <a:pt x="6116" y="7063"/>
                  </a:lnTo>
                  <a:lnTo>
                    <a:pt x="6151" y="7049"/>
                  </a:lnTo>
                  <a:lnTo>
                    <a:pt x="6190" y="7037"/>
                  </a:lnTo>
                  <a:lnTo>
                    <a:pt x="6273" y="7014"/>
                  </a:lnTo>
                  <a:lnTo>
                    <a:pt x="6358" y="6995"/>
                  </a:lnTo>
                  <a:lnTo>
                    <a:pt x="6442" y="6976"/>
                  </a:lnTo>
                  <a:lnTo>
                    <a:pt x="6529" y="6960"/>
                  </a:lnTo>
                  <a:lnTo>
                    <a:pt x="6616" y="6947"/>
                  </a:lnTo>
                  <a:lnTo>
                    <a:pt x="6702" y="6934"/>
                  </a:lnTo>
                  <a:lnTo>
                    <a:pt x="6875" y="6912"/>
                  </a:lnTo>
                  <a:lnTo>
                    <a:pt x="6897" y="6910"/>
                  </a:lnTo>
                  <a:lnTo>
                    <a:pt x="6919" y="6903"/>
                  </a:lnTo>
                  <a:lnTo>
                    <a:pt x="6938" y="6898"/>
                  </a:lnTo>
                  <a:lnTo>
                    <a:pt x="6954" y="6891"/>
                  </a:lnTo>
                  <a:lnTo>
                    <a:pt x="6970" y="6882"/>
                  </a:lnTo>
                  <a:lnTo>
                    <a:pt x="6987" y="6871"/>
                  </a:lnTo>
                  <a:lnTo>
                    <a:pt x="7000" y="6861"/>
                  </a:lnTo>
                  <a:lnTo>
                    <a:pt x="7011" y="6847"/>
                  </a:lnTo>
                  <a:lnTo>
                    <a:pt x="7022" y="6833"/>
                  </a:lnTo>
                  <a:lnTo>
                    <a:pt x="7032" y="6817"/>
                  </a:lnTo>
                  <a:lnTo>
                    <a:pt x="7049" y="6781"/>
                  </a:lnTo>
                  <a:lnTo>
                    <a:pt x="7060" y="6744"/>
                  </a:lnTo>
                  <a:lnTo>
                    <a:pt x="7067" y="6701"/>
                  </a:lnTo>
                  <a:lnTo>
                    <a:pt x="7074" y="6665"/>
                  </a:lnTo>
                  <a:lnTo>
                    <a:pt x="7076" y="6630"/>
                  </a:lnTo>
                  <a:lnTo>
                    <a:pt x="7079" y="6592"/>
                  </a:lnTo>
                  <a:lnTo>
                    <a:pt x="7079" y="6557"/>
                  </a:lnTo>
                  <a:lnTo>
                    <a:pt x="7074" y="6482"/>
                  </a:lnTo>
                  <a:lnTo>
                    <a:pt x="7062" y="6406"/>
                  </a:lnTo>
                  <a:lnTo>
                    <a:pt x="7046" y="6332"/>
                  </a:lnTo>
                  <a:lnTo>
                    <a:pt x="7030" y="6259"/>
                  </a:lnTo>
                  <a:lnTo>
                    <a:pt x="7008" y="6186"/>
                  </a:lnTo>
                  <a:lnTo>
                    <a:pt x="6989" y="6119"/>
                  </a:lnTo>
                  <a:lnTo>
                    <a:pt x="6945" y="5969"/>
                  </a:lnTo>
                  <a:lnTo>
                    <a:pt x="6910" y="5821"/>
                  </a:lnTo>
                  <a:lnTo>
                    <a:pt x="6894" y="5748"/>
                  </a:lnTo>
                  <a:lnTo>
                    <a:pt x="6881" y="5675"/>
                  </a:lnTo>
                  <a:lnTo>
                    <a:pt x="6867" y="5602"/>
                  </a:lnTo>
                  <a:lnTo>
                    <a:pt x="6859" y="5529"/>
                  </a:lnTo>
                  <a:lnTo>
                    <a:pt x="6851" y="5456"/>
                  </a:lnTo>
                  <a:lnTo>
                    <a:pt x="6846" y="5383"/>
                  </a:lnTo>
                  <a:lnTo>
                    <a:pt x="6840" y="5306"/>
                  </a:lnTo>
                  <a:lnTo>
                    <a:pt x="6840" y="5230"/>
                  </a:lnTo>
                  <a:lnTo>
                    <a:pt x="6842" y="5157"/>
                  </a:lnTo>
                  <a:lnTo>
                    <a:pt x="6846" y="5079"/>
                  </a:lnTo>
                  <a:lnTo>
                    <a:pt x="6854" y="5003"/>
                  </a:lnTo>
                  <a:lnTo>
                    <a:pt x="6862" y="4925"/>
                  </a:lnTo>
                  <a:lnTo>
                    <a:pt x="6879" y="4833"/>
                  </a:lnTo>
                  <a:lnTo>
                    <a:pt x="6900" y="4743"/>
                  </a:lnTo>
                  <a:lnTo>
                    <a:pt x="6927" y="4659"/>
                  </a:lnTo>
                  <a:lnTo>
                    <a:pt x="6954" y="4576"/>
                  </a:lnTo>
                  <a:lnTo>
                    <a:pt x="6987" y="4494"/>
                  </a:lnTo>
                  <a:lnTo>
                    <a:pt x="7018" y="4410"/>
                  </a:lnTo>
                  <a:lnTo>
                    <a:pt x="7086" y="4240"/>
                  </a:lnTo>
                  <a:lnTo>
                    <a:pt x="7122" y="4143"/>
                  </a:lnTo>
                  <a:lnTo>
                    <a:pt x="7152" y="4040"/>
                  </a:lnTo>
                  <a:lnTo>
                    <a:pt x="7179" y="3939"/>
                  </a:lnTo>
                  <a:lnTo>
                    <a:pt x="7198" y="3837"/>
                  </a:lnTo>
                  <a:lnTo>
                    <a:pt x="7198" y="3844"/>
                  </a:lnTo>
                  <a:lnTo>
                    <a:pt x="7201" y="3850"/>
                  </a:lnTo>
                  <a:lnTo>
                    <a:pt x="7206" y="3856"/>
                  </a:lnTo>
                  <a:lnTo>
                    <a:pt x="7215" y="3861"/>
                  </a:lnTo>
                  <a:lnTo>
                    <a:pt x="7233" y="3871"/>
                  </a:lnTo>
                  <a:lnTo>
                    <a:pt x="7257" y="3880"/>
                  </a:lnTo>
                  <a:lnTo>
                    <a:pt x="7290" y="3885"/>
                  </a:lnTo>
                  <a:lnTo>
                    <a:pt x="7325" y="3891"/>
                  </a:lnTo>
                  <a:lnTo>
                    <a:pt x="7406" y="3899"/>
                  </a:lnTo>
                  <a:lnTo>
                    <a:pt x="7488" y="3904"/>
                  </a:lnTo>
                  <a:lnTo>
                    <a:pt x="7566" y="3904"/>
                  </a:lnTo>
                  <a:lnTo>
                    <a:pt x="7661" y="3904"/>
                  </a:lnTo>
                  <a:lnTo>
                    <a:pt x="7770" y="3901"/>
                  </a:lnTo>
                  <a:lnTo>
                    <a:pt x="7881" y="3893"/>
                  </a:lnTo>
                  <a:lnTo>
                    <a:pt x="7989" y="3885"/>
                  </a:lnTo>
                  <a:lnTo>
                    <a:pt x="8101" y="3871"/>
                  </a:lnTo>
                  <a:lnTo>
                    <a:pt x="8209" y="3856"/>
                  </a:lnTo>
                  <a:lnTo>
                    <a:pt x="8317" y="3839"/>
                  </a:lnTo>
                  <a:lnTo>
                    <a:pt x="8428" y="3817"/>
                  </a:lnTo>
                  <a:lnTo>
                    <a:pt x="8536" y="3795"/>
                  </a:lnTo>
                  <a:lnTo>
                    <a:pt x="8646" y="3771"/>
                  </a:lnTo>
                  <a:lnTo>
                    <a:pt x="8750" y="3744"/>
                  </a:lnTo>
                  <a:lnTo>
                    <a:pt x="8968" y="3687"/>
                  </a:lnTo>
                  <a:lnTo>
                    <a:pt x="9179" y="3625"/>
                  </a:lnTo>
                  <a:lnTo>
                    <a:pt x="9388" y="3560"/>
                  </a:lnTo>
                  <a:lnTo>
                    <a:pt x="9431" y="3541"/>
                  </a:lnTo>
                  <a:lnTo>
                    <a:pt x="9445" y="3538"/>
                  </a:lnTo>
                  <a:lnTo>
                    <a:pt x="9455" y="3536"/>
                  </a:lnTo>
                  <a:lnTo>
                    <a:pt x="9461" y="3538"/>
                  </a:lnTo>
                  <a:lnTo>
                    <a:pt x="9464" y="3541"/>
                  </a:lnTo>
                  <a:lnTo>
                    <a:pt x="9464" y="3544"/>
                  </a:lnTo>
                  <a:lnTo>
                    <a:pt x="9384" y="3877"/>
                  </a:lnTo>
                  <a:lnTo>
                    <a:pt x="9366" y="3977"/>
                  </a:lnTo>
                  <a:lnTo>
                    <a:pt x="9358" y="4026"/>
                  </a:lnTo>
                  <a:lnTo>
                    <a:pt x="9353" y="4075"/>
                  </a:lnTo>
                  <a:lnTo>
                    <a:pt x="9347" y="4124"/>
                  </a:lnTo>
                  <a:lnTo>
                    <a:pt x="9344" y="4172"/>
                  </a:lnTo>
                  <a:lnTo>
                    <a:pt x="9344" y="4218"/>
                  </a:lnTo>
                  <a:lnTo>
                    <a:pt x="9347" y="4266"/>
                  </a:lnTo>
                  <a:lnTo>
                    <a:pt x="9353" y="4313"/>
                  </a:lnTo>
                  <a:lnTo>
                    <a:pt x="9360" y="4362"/>
                  </a:lnTo>
                  <a:lnTo>
                    <a:pt x="9372" y="4407"/>
                  </a:lnTo>
                  <a:lnTo>
                    <a:pt x="9384" y="4454"/>
                  </a:lnTo>
                  <a:lnTo>
                    <a:pt x="9401" y="4499"/>
                  </a:lnTo>
                  <a:lnTo>
                    <a:pt x="9420" y="4546"/>
                  </a:lnTo>
                  <a:lnTo>
                    <a:pt x="9445" y="4592"/>
                  </a:lnTo>
                  <a:lnTo>
                    <a:pt x="9471" y="4637"/>
                  </a:lnTo>
                  <a:lnTo>
                    <a:pt x="9490" y="4668"/>
                  </a:lnTo>
                  <a:lnTo>
                    <a:pt x="9513" y="4694"/>
                  </a:lnTo>
                  <a:lnTo>
                    <a:pt x="9534" y="4722"/>
                  </a:lnTo>
                  <a:lnTo>
                    <a:pt x="9558" y="4746"/>
                  </a:lnTo>
                  <a:lnTo>
                    <a:pt x="9610" y="4790"/>
                  </a:lnTo>
                  <a:lnTo>
                    <a:pt x="9661" y="4833"/>
                  </a:lnTo>
                  <a:lnTo>
                    <a:pt x="9767" y="4913"/>
                  </a:lnTo>
                  <a:lnTo>
                    <a:pt x="9819" y="4957"/>
                  </a:lnTo>
                  <a:lnTo>
                    <a:pt x="9843" y="4981"/>
                  </a:lnTo>
                  <a:lnTo>
                    <a:pt x="9865" y="5006"/>
                  </a:lnTo>
                  <a:lnTo>
                    <a:pt x="9892" y="5038"/>
                  </a:lnTo>
                  <a:lnTo>
                    <a:pt x="9913" y="5077"/>
                  </a:lnTo>
                  <a:lnTo>
                    <a:pt x="9929" y="5112"/>
                  </a:lnTo>
                  <a:lnTo>
                    <a:pt x="9943" y="5152"/>
                  </a:lnTo>
                  <a:lnTo>
                    <a:pt x="9948" y="5193"/>
                  </a:lnTo>
                  <a:lnTo>
                    <a:pt x="9954" y="5233"/>
                  </a:lnTo>
                  <a:lnTo>
                    <a:pt x="9954" y="5277"/>
                  </a:lnTo>
                  <a:lnTo>
                    <a:pt x="9951" y="5317"/>
                  </a:lnTo>
                  <a:lnTo>
                    <a:pt x="9946" y="5360"/>
                  </a:lnTo>
                  <a:lnTo>
                    <a:pt x="9938" y="5404"/>
                  </a:lnTo>
                  <a:lnTo>
                    <a:pt x="9927" y="5444"/>
                  </a:lnTo>
                  <a:lnTo>
                    <a:pt x="9913" y="5487"/>
                  </a:lnTo>
                  <a:lnTo>
                    <a:pt x="9900" y="5529"/>
                  </a:lnTo>
                  <a:lnTo>
                    <a:pt x="9887" y="5566"/>
                  </a:lnTo>
                  <a:lnTo>
                    <a:pt x="9851" y="5639"/>
                  </a:lnTo>
                  <a:lnTo>
                    <a:pt x="9830" y="5680"/>
                  </a:lnTo>
                  <a:lnTo>
                    <a:pt x="9805" y="5718"/>
                  </a:lnTo>
                  <a:lnTo>
                    <a:pt x="9778" y="5753"/>
                  </a:lnTo>
                  <a:lnTo>
                    <a:pt x="9751" y="5786"/>
                  </a:lnTo>
                  <a:lnTo>
                    <a:pt x="9721" y="5813"/>
                  </a:lnTo>
                  <a:lnTo>
                    <a:pt x="9689" y="5837"/>
                  </a:lnTo>
                  <a:lnTo>
                    <a:pt x="9656" y="5859"/>
                  </a:lnTo>
                  <a:lnTo>
                    <a:pt x="9621" y="5875"/>
                  </a:lnTo>
                  <a:lnTo>
                    <a:pt x="9586" y="5886"/>
                  </a:lnTo>
                  <a:lnTo>
                    <a:pt x="9550" y="5894"/>
                  </a:lnTo>
                  <a:lnTo>
                    <a:pt x="9513" y="5896"/>
                  </a:lnTo>
                  <a:lnTo>
                    <a:pt x="9471" y="5891"/>
                  </a:lnTo>
                  <a:lnTo>
                    <a:pt x="9434" y="5883"/>
                  </a:lnTo>
                  <a:lnTo>
                    <a:pt x="9393" y="5870"/>
                  </a:lnTo>
                  <a:lnTo>
                    <a:pt x="9349" y="5851"/>
                  </a:lnTo>
                  <a:lnTo>
                    <a:pt x="9309" y="5823"/>
                  </a:lnTo>
                  <a:lnTo>
                    <a:pt x="9276" y="5804"/>
                  </a:lnTo>
                  <a:lnTo>
                    <a:pt x="9244" y="5791"/>
                  </a:lnTo>
                  <a:lnTo>
                    <a:pt x="9212" y="5783"/>
                  </a:lnTo>
                  <a:lnTo>
                    <a:pt x="9177" y="5778"/>
                  </a:lnTo>
                  <a:lnTo>
                    <a:pt x="9141" y="5774"/>
                  </a:lnTo>
                  <a:lnTo>
                    <a:pt x="9109" y="5778"/>
                  </a:lnTo>
                  <a:lnTo>
                    <a:pt x="9073" y="5786"/>
                  </a:lnTo>
                  <a:lnTo>
                    <a:pt x="9038" y="5793"/>
                  </a:lnTo>
                  <a:lnTo>
                    <a:pt x="9006" y="5807"/>
                  </a:lnTo>
                  <a:lnTo>
                    <a:pt x="8975" y="5821"/>
                  </a:lnTo>
                  <a:lnTo>
                    <a:pt x="8943" y="5840"/>
                  </a:lnTo>
                  <a:lnTo>
                    <a:pt x="8916" y="5861"/>
                  </a:lnTo>
                  <a:lnTo>
                    <a:pt x="8889" y="5883"/>
                  </a:lnTo>
                  <a:lnTo>
                    <a:pt x="8867" y="5908"/>
                  </a:lnTo>
                  <a:lnTo>
                    <a:pt x="8846" y="5934"/>
                  </a:lnTo>
                  <a:lnTo>
                    <a:pt x="8827" y="5962"/>
                  </a:lnTo>
                  <a:lnTo>
                    <a:pt x="8808" y="6002"/>
                  </a:lnTo>
                  <a:lnTo>
                    <a:pt x="8792" y="6040"/>
                  </a:lnTo>
                  <a:lnTo>
                    <a:pt x="8778" y="6084"/>
                  </a:lnTo>
                  <a:lnTo>
                    <a:pt x="8767" y="6124"/>
                  </a:lnTo>
                  <a:lnTo>
                    <a:pt x="8759" y="6167"/>
                  </a:lnTo>
                  <a:lnTo>
                    <a:pt x="8754" y="6211"/>
                  </a:lnTo>
                  <a:lnTo>
                    <a:pt x="8750" y="6254"/>
                  </a:lnTo>
                  <a:lnTo>
                    <a:pt x="8748" y="6298"/>
                  </a:lnTo>
                  <a:lnTo>
                    <a:pt x="8750" y="6329"/>
                  </a:lnTo>
                  <a:lnTo>
                    <a:pt x="8754" y="6365"/>
                  </a:lnTo>
                  <a:lnTo>
                    <a:pt x="8759" y="6400"/>
                  </a:lnTo>
                  <a:lnTo>
                    <a:pt x="8767" y="6433"/>
                  </a:lnTo>
                  <a:lnTo>
                    <a:pt x="8780" y="6465"/>
                  </a:lnTo>
                  <a:lnTo>
                    <a:pt x="8797" y="6492"/>
                  </a:lnTo>
                  <a:lnTo>
                    <a:pt x="8808" y="6506"/>
                  </a:lnTo>
                  <a:lnTo>
                    <a:pt x="8818" y="6519"/>
                  </a:lnTo>
                  <a:lnTo>
                    <a:pt x="8832" y="6530"/>
                  </a:lnTo>
                  <a:lnTo>
                    <a:pt x="8846" y="6538"/>
                  </a:lnTo>
                  <a:lnTo>
                    <a:pt x="8862" y="6550"/>
                  </a:lnTo>
                  <a:lnTo>
                    <a:pt x="8878" y="6552"/>
                  </a:lnTo>
                  <a:lnTo>
                    <a:pt x="8891" y="6555"/>
                  </a:lnTo>
                  <a:lnTo>
                    <a:pt x="8902" y="6557"/>
                  </a:lnTo>
                  <a:lnTo>
                    <a:pt x="8926" y="6552"/>
                  </a:lnTo>
                  <a:lnTo>
                    <a:pt x="8951" y="6546"/>
                  </a:lnTo>
                  <a:lnTo>
                    <a:pt x="8970" y="6541"/>
                  </a:lnTo>
                  <a:lnTo>
                    <a:pt x="8982" y="6538"/>
                  </a:lnTo>
                  <a:lnTo>
                    <a:pt x="8992" y="6541"/>
                  </a:lnTo>
                  <a:lnTo>
                    <a:pt x="9003" y="6543"/>
                  </a:lnTo>
                  <a:lnTo>
                    <a:pt x="9013" y="6550"/>
                  </a:lnTo>
                  <a:lnTo>
                    <a:pt x="9024" y="6560"/>
                  </a:lnTo>
                  <a:lnTo>
                    <a:pt x="9036" y="6574"/>
                  </a:lnTo>
                  <a:lnTo>
                    <a:pt x="9052" y="6590"/>
                  </a:lnTo>
                  <a:lnTo>
                    <a:pt x="9067" y="6604"/>
                  </a:lnTo>
                  <a:lnTo>
                    <a:pt x="9084" y="6616"/>
                  </a:lnTo>
                  <a:lnTo>
                    <a:pt x="9103" y="6625"/>
                  </a:lnTo>
                  <a:lnTo>
                    <a:pt x="9123" y="6630"/>
                  </a:lnTo>
                  <a:lnTo>
                    <a:pt x="9141" y="6633"/>
                  </a:lnTo>
                  <a:lnTo>
                    <a:pt x="9160" y="6633"/>
                  </a:lnTo>
                  <a:lnTo>
                    <a:pt x="9179" y="6630"/>
                  </a:lnTo>
                  <a:lnTo>
                    <a:pt x="9196" y="6628"/>
                  </a:lnTo>
                  <a:lnTo>
                    <a:pt x="9214" y="6619"/>
                  </a:lnTo>
                  <a:lnTo>
                    <a:pt x="9233" y="6611"/>
                  </a:lnTo>
                  <a:lnTo>
                    <a:pt x="9250" y="6600"/>
                  </a:lnTo>
                  <a:lnTo>
                    <a:pt x="9266" y="6590"/>
                  </a:lnTo>
                  <a:lnTo>
                    <a:pt x="9282" y="6576"/>
                  </a:lnTo>
                  <a:lnTo>
                    <a:pt x="9299" y="6562"/>
                  </a:lnTo>
                  <a:lnTo>
                    <a:pt x="9309" y="6546"/>
                  </a:lnTo>
                  <a:lnTo>
                    <a:pt x="9328" y="6555"/>
                  </a:lnTo>
                  <a:lnTo>
                    <a:pt x="9363" y="6576"/>
                  </a:lnTo>
                  <a:lnTo>
                    <a:pt x="9426" y="6611"/>
                  </a:lnTo>
                  <a:lnTo>
                    <a:pt x="9434" y="6614"/>
                  </a:lnTo>
                  <a:lnTo>
                    <a:pt x="9445" y="6616"/>
                  </a:lnTo>
                  <a:lnTo>
                    <a:pt x="9471" y="6614"/>
                  </a:lnTo>
                  <a:lnTo>
                    <a:pt x="9501" y="6604"/>
                  </a:lnTo>
                  <a:lnTo>
                    <a:pt x="9537" y="6592"/>
                  </a:lnTo>
                  <a:lnTo>
                    <a:pt x="9602" y="6565"/>
                  </a:lnTo>
                  <a:lnTo>
                    <a:pt x="9631" y="6555"/>
                  </a:lnTo>
                  <a:lnTo>
                    <a:pt x="9656" y="6546"/>
                  </a:lnTo>
                  <a:lnTo>
                    <a:pt x="9694" y="6541"/>
                  </a:lnTo>
                  <a:lnTo>
                    <a:pt x="9734" y="6536"/>
                  </a:lnTo>
                  <a:lnTo>
                    <a:pt x="9778" y="6536"/>
                  </a:lnTo>
                  <a:lnTo>
                    <a:pt x="9826" y="6536"/>
                  </a:lnTo>
                  <a:lnTo>
                    <a:pt x="9927" y="6538"/>
                  </a:lnTo>
                  <a:lnTo>
                    <a:pt x="10027" y="6541"/>
                  </a:lnTo>
                  <a:lnTo>
                    <a:pt x="10079" y="6538"/>
                  </a:lnTo>
                  <a:lnTo>
                    <a:pt x="10127" y="6536"/>
                  </a:lnTo>
                  <a:lnTo>
                    <a:pt x="10173" y="6527"/>
                  </a:lnTo>
                  <a:lnTo>
                    <a:pt x="10216" y="6517"/>
                  </a:lnTo>
                  <a:lnTo>
                    <a:pt x="10258" y="6501"/>
                  </a:lnTo>
                  <a:lnTo>
                    <a:pt x="10277" y="6492"/>
                  </a:lnTo>
                  <a:lnTo>
                    <a:pt x="10293" y="6482"/>
                  </a:lnTo>
                  <a:lnTo>
                    <a:pt x="10309" y="6468"/>
                  </a:lnTo>
                  <a:lnTo>
                    <a:pt x="10326" y="6454"/>
                  </a:lnTo>
                  <a:lnTo>
                    <a:pt x="10336" y="6440"/>
                  </a:lnTo>
                  <a:lnTo>
                    <a:pt x="10350" y="6425"/>
                  </a:lnTo>
                  <a:lnTo>
                    <a:pt x="10361" y="6402"/>
                  </a:lnTo>
                  <a:lnTo>
                    <a:pt x="10371" y="6381"/>
                  </a:lnTo>
                  <a:lnTo>
                    <a:pt x="10377" y="6360"/>
                  </a:lnTo>
                  <a:lnTo>
                    <a:pt x="10382" y="6338"/>
                  </a:lnTo>
                  <a:lnTo>
                    <a:pt x="10382" y="6317"/>
                  </a:lnTo>
                  <a:lnTo>
                    <a:pt x="10380" y="6294"/>
                  </a:lnTo>
                  <a:lnTo>
                    <a:pt x="10374" y="6273"/>
                  </a:lnTo>
                  <a:lnTo>
                    <a:pt x="10363" y="6249"/>
                  </a:lnTo>
                  <a:lnTo>
                    <a:pt x="10357" y="6237"/>
                  </a:lnTo>
                  <a:lnTo>
                    <a:pt x="10355" y="6224"/>
                  </a:lnTo>
                  <a:lnTo>
                    <a:pt x="10350" y="6195"/>
                  </a:lnTo>
                  <a:lnTo>
                    <a:pt x="10350" y="6164"/>
                  </a:lnTo>
                  <a:lnTo>
                    <a:pt x="10355" y="6134"/>
                  </a:lnTo>
                  <a:lnTo>
                    <a:pt x="10363" y="6105"/>
                  </a:lnTo>
                  <a:lnTo>
                    <a:pt x="10371" y="6075"/>
                  </a:lnTo>
                  <a:lnTo>
                    <a:pt x="10387" y="6018"/>
                  </a:lnTo>
                  <a:lnTo>
                    <a:pt x="10401" y="5981"/>
                  </a:lnTo>
                  <a:lnTo>
                    <a:pt x="10418" y="5943"/>
                  </a:lnTo>
                  <a:lnTo>
                    <a:pt x="10434" y="5905"/>
                  </a:lnTo>
                  <a:lnTo>
                    <a:pt x="10453" y="5867"/>
                  </a:lnTo>
                  <a:lnTo>
                    <a:pt x="10493" y="5793"/>
                  </a:lnTo>
                  <a:lnTo>
                    <a:pt x="10540" y="5724"/>
                  </a:lnTo>
                  <a:lnTo>
                    <a:pt x="10589" y="5656"/>
                  </a:lnTo>
                  <a:lnTo>
                    <a:pt x="10639" y="5590"/>
                  </a:lnTo>
                  <a:lnTo>
                    <a:pt x="10693" y="5526"/>
                  </a:lnTo>
                  <a:lnTo>
                    <a:pt x="10745" y="5463"/>
                  </a:lnTo>
                  <a:lnTo>
                    <a:pt x="10778" y="5428"/>
                  </a:lnTo>
                  <a:lnTo>
                    <a:pt x="10815" y="5393"/>
                  </a:lnTo>
                  <a:lnTo>
                    <a:pt x="10902" y="5312"/>
                  </a:lnTo>
                  <a:lnTo>
                    <a:pt x="10949" y="5268"/>
                  </a:lnTo>
                  <a:lnTo>
                    <a:pt x="10995" y="5223"/>
                  </a:lnTo>
                  <a:lnTo>
                    <a:pt x="11038" y="5176"/>
                  </a:lnTo>
                  <a:lnTo>
                    <a:pt x="11078" y="5127"/>
                  </a:lnTo>
                  <a:lnTo>
                    <a:pt x="11114" y="5079"/>
                  </a:lnTo>
                  <a:lnTo>
                    <a:pt x="11146" y="5028"/>
                  </a:lnTo>
                  <a:lnTo>
                    <a:pt x="11158" y="5003"/>
                  </a:lnTo>
                  <a:lnTo>
                    <a:pt x="11168" y="4979"/>
                  </a:lnTo>
                  <a:lnTo>
                    <a:pt x="11176" y="4955"/>
                  </a:lnTo>
                  <a:lnTo>
                    <a:pt x="11182" y="4927"/>
                  </a:lnTo>
                  <a:lnTo>
                    <a:pt x="11184" y="4903"/>
                  </a:lnTo>
                  <a:lnTo>
                    <a:pt x="11184" y="4879"/>
                  </a:lnTo>
                  <a:lnTo>
                    <a:pt x="11182" y="4854"/>
                  </a:lnTo>
                  <a:lnTo>
                    <a:pt x="11176" y="4827"/>
                  </a:lnTo>
                  <a:lnTo>
                    <a:pt x="11165" y="4802"/>
                  </a:lnTo>
                  <a:lnTo>
                    <a:pt x="11151" y="4778"/>
                  </a:lnTo>
                  <a:lnTo>
                    <a:pt x="11135" y="4754"/>
                  </a:lnTo>
                  <a:lnTo>
                    <a:pt x="11114" y="4729"/>
                  </a:lnTo>
                  <a:lnTo>
                    <a:pt x="11095" y="4711"/>
                  </a:lnTo>
                  <a:lnTo>
                    <a:pt x="11078" y="4689"/>
                  </a:lnTo>
                  <a:lnTo>
                    <a:pt x="11066" y="4665"/>
                  </a:lnTo>
                  <a:lnTo>
                    <a:pt x="11052" y="4643"/>
                  </a:lnTo>
                  <a:lnTo>
                    <a:pt x="11043" y="4619"/>
                  </a:lnTo>
                  <a:lnTo>
                    <a:pt x="11036" y="4595"/>
                  </a:lnTo>
                  <a:lnTo>
                    <a:pt x="11027" y="4570"/>
                  </a:lnTo>
                  <a:lnTo>
                    <a:pt x="11024" y="4546"/>
                  </a:lnTo>
                  <a:lnTo>
                    <a:pt x="11019" y="4518"/>
                  </a:lnTo>
                  <a:lnTo>
                    <a:pt x="11019" y="4494"/>
                  </a:lnTo>
                  <a:lnTo>
                    <a:pt x="11022" y="4440"/>
                  </a:lnTo>
                  <a:lnTo>
                    <a:pt x="11027" y="4388"/>
                  </a:lnTo>
                  <a:lnTo>
                    <a:pt x="11041" y="4334"/>
                  </a:lnTo>
                  <a:lnTo>
                    <a:pt x="11057" y="4280"/>
                  </a:lnTo>
                  <a:lnTo>
                    <a:pt x="11076" y="4228"/>
                  </a:lnTo>
                  <a:lnTo>
                    <a:pt x="11101" y="4178"/>
                  </a:lnTo>
                  <a:lnTo>
                    <a:pt x="11127" y="4129"/>
                  </a:lnTo>
                  <a:lnTo>
                    <a:pt x="11155" y="4082"/>
                  </a:lnTo>
                  <a:lnTo>
                    <a:pt x="11184" y="4040"/>
                  </a:lnTo>
                  <a:lnTo>
                    <a:pt x="11212" y="3999"/>
                  </a:lnTo>
                  <a:lnTo>
                    <a:pt x="11241" y="3960"/>
                  </a:lnTo>
                  <a:lnTo>
                    <a:pt x="11241" y="3964"/>
                  </a:lnTo>
                  <a:lnTo>
                    <a:pt x="11241" y="3966"/>
                  </a:lnTo>
                  <a:lnTo>
                    <a:pt x="11247" y="3977"/>
                  </a:lnTo>
                  <a:lnTo>
                    <a:pt x="11257" y="3993"/>
                  </a:lnTo>
                  <a:lnTo>
                    <a:pt x="11271" y="4009"/>
                  </a:lnTo>
                  <a:lnTo>
                    <a:pt x="11309" y="4050"/>
                  </a:lnTo>
                  <a:lnTo>
                    <a:pt x="11358" y="4096"/>
                  </a:lnTo>
                  <a:lnTo>
                    <a:pt x="11452" y="4180"/>
                  </a:lnTo>
                  <a:lnTo>
                    <a:pt x="11510" y="4228"/>
                  </a:lnTo>
                  <a:lnTo>
                    <a:pt x="11558" y="4264"/>
                  </a:lnTo>
                  <a:lnTo>
                    <a:pt x="11607" y="4296"/>
                  </a:lnTo>
                  <a:lnTo>
                    <a:pt x="11656" y="4329"/>
                  </a:lnTo>
                  <a:lnTo>
                    <a:pt x="11708" y="4359"/>
                  </a:lnTo>
                  <a:lnTo>
                    <a:pt x="11759" y="4386"/>
                  </a:lnTo>
                  <a:lnTo>
                    <a:pt x="11813" y="4413"/>
                  </a:lnTo>
                  <a:lnTo>
                    <a:pt x="11919" y="4461"/>
                  </a:lnTo>
                  <a:lnTo>
                    <a:pt x="12006" y="4497"/>
                  </a:lnTo>
                  <a:lnTo>
                    <a:pt x="12093" y="4532"/>
                  </a:lnTo>
                  <a:lnTo>
                    <a:pt x="12182" y="4562"/>
                  </a:lnTo>
                  <a:lnTo>
                    <a:pt x="12271" y="4592"/>
                  </a:lnTo>
                  <a:lnTo>
                    <a:pt x="12363" y="4616"/>
                  </a:lnTo>
                  <a:lnTo>
                    <a:pt x="12453" y="4640"/>
                  </a:lnTo>
                  <a:lnTo>
                    <a:pt x="12547" y="4663"/>
                  </a:lnTo>
                  <a:lnTo>
                    <a:pt x="12640" y="4681"/>
                  </a:lnTo>
                  <a:lnTo>
                    <a:pt x="12732" y="4697"/>
                  </a:lnTo>
                  <a:lnTo>
                    <a:pt x="12827" y="4713"/>
                  </a:lnTo>
                  <a:lnTo>
                    <a:pt x="12918" y="4727"/>
                  </a:lnTo>
                  <a:lnTo>
                    <a:pt x="13014" y="4738"/>
                  </a:lnTo>
                  <a:lnTo>
                    <a:pt x="13108" y="4746"/>
                  </a:lnTo>
                  <a:lnTo>
                    <a:pt x="13200" y="4754"/>
                  </a:lnTo>
                  <a:lnTo>
                    <a:pt x="13388" y="4767"/>
                  </a:lnTo>
                  <a:lnTo>
                    <a:pt x="13428" y="4771"/>
                  </a:lnTo>
                  <a:lnTo>
                    <a:pt x="13469" y="4781"/>
                  </a:lnTo>
                  <a:lnTo>
                    <a:pt x="13507" y="4792"/>
                  </a:lnTo>
                  <a:lnTo>
                    <a:pt x="13545" y="4809"/>
                  </a:lnTo>
                  <a:lnTo>
                    <a:pt x="13580" y="4830"/>
                  </a:lnTo>
                  <a:lnTo>
                    <a:pt x="13618" y="4851"/>
                  </a:lnTo>
                  <a:lnTo>
                    <a:pt x="13651" y="4875"/>
                  </a:lnTo>
                  <a:lnTo>
                    <a:pt x="13683" y="4906"/>
                  </a:lnTo>
                  <a:lnTo>
                    <a:pt x="13716" y="4933"/>
                  </a:lnTo>
                  <a:lnTo>
                    <a:pt x="13745" y="4965"/>
                  </a:lnTo>
                  <a:lnTo>
                    <a:pt x="13775" y="4998"/>
                  </a:lnTo>
                  <a:lnTo>
                    <a:pt x="13802" y="5030"/>
                  </a:lnTo>
                  <a:lnTo>
                    <a:pt x="13854" y="5098"/>
                  </a:lnTo>
                  <a:lnTo>
                    <a:pt x="13895" y="5166"/>
                  </a:lnTo>
                  <a:lnTo>
                    <a:pt x="13928" y="5225"/>
                  </a:lnTo>
                  <a:lnTo>
                    <a:pt x="13954" y="5287"/>
                  </a:lnTo>
                  <a:lnTo>
                    <a:pt x="13976" y="5352"/>
                  </a:lnTo>
                  <a:lnTo>
                    <a:pt x="13994" y="5420"/>
                  </a:lnTo>
                  <a:lnTo>
                    <a:pt x="14006" y="5487"/>
                  </a:lnTo>
                  <a:lnTo>
                    <a:pt x="14013" y="5558"/>
                  </a:lnTo>
                  <a:lnTo>
                    <a:pt x="14013" y="5626"/>
                  </a:lnTo>
                  <a:lnTo>
                    <a:pt x="14008" y="5694"/>
                  </a:lnTo>
                  <a:lnTo>
                    <a:pt x="14008" y="5685"/>
                  </a:lnTo>
                  <a:lnTo>
                    <a:pt x="14006" y="5680"/>
                  </a:lnTo>
                  <a:lnTo>
                    <a:pt x="14003" y="5675"/>
                  </a:lnTo>
                  <a:lnTo>
                    <a:pt x="14001" y="5670"/>
                  </a:lnTo>
                  <a:lnTo>
                    <a:pt x="13987" y="5666"/>
                  </a:lnTo>
                  <a:lnTo>
                    <a:pt x="13970" y="5663"/>
                  </a:lnTo>
                  <a:lnTo>
                    <a:pt x="13949" y="5666"/>
                  </a:lnTo>
                  <a:lnTo>
                    <a:pt x="13928" y="5672"/>
                  </a:lnTo>
                  <a:lnTo>
                    <a:pt x="13876" y="5691"/>
                  </a:lnTo>
                  <a:lnTo>
                    <a:pt x="13822" y="5715"/>
                  </a:lnTo>
                  <a:lnTo>
                    <a:pt x="13773" y="5739"/>
                  </a:lnTo>
                  <a:lnTo>
                    <a:pt x="13731" y="5764"/>
                  </a:lnTo>
                  <a:lnTo>
                    <a:pt x="13710" y="5780"/>
                  </a:lnTo>
                  <a:lnTo>
                    <a:pt x="13700" y="5797"/>
                  </a:lnTo>
                  <a:lnTo>
                    <a:pt x="13686" y="5813"/>
                  </a:lnTo>
                  <a:lnTo>
                    <a:pt x="13667" y="5847"/>
                  </a:lnTo>
                  <a:lnTo>
                    <a:pt x="13656" y="5872"/>
                  </a:lnTo>
                  <a:lnTo>
                    <a:pt x="13646" y="5899"/>
                  </a:lnTo>
                  <a:lnTo>
                    <a:pt x="13637" y="5924"/>
                  </a:lnTo>
                  <a:lnTo>
                    <a:pt x="13629" y="5950"/>
                  </a:lnTo>
                  <a:lnTo>
                    <a:pt x="13621" y="6007"/>
                  </a:lnTo>
                  <a:lnTo>
                    <a:pt x="13616" y="6065"/>
                  </a:lnTo>
                  <a:lnTo>
                    <a:pt x="13618" y="6122"/>
                  </a:lnTo>
                  <a:lnTo>
                    <a:pt x="13626" y="6178"/>
                  </a:lnTo>
                  <a:lnTo>
                    <a:pt x="13634" y="6205"/>
                  </a:lnTo>
                  <a:lnTo>
                    <a:pt x="13642" y="6232"/>
                  </a:lnTo>
                  <a:lnTo>
                    <a:pt x="13651" y="6256"/>
                  </a:lnTo>
                  <a:lnTo>
                    <a:pt x="13661" y="6281"/>
                  </a:lnTo>
                  <a:lnTo>
                    <a:pt x="13675" y="6303"/>
                  </a:lnTo>
                  <a:lnTo>
                    <a:pt x="13689" y="6324"/>
                  </a:lnTo>
                  <a:lnTo>
                    <a:pt x="13702" y="6341"/>
                  </a:lnTo>
                  <a:lnTo>
                    <a:pt x="13719" y="6357"/>
                  </a:lnTo>
                  <a:lnTo>
                    <a:pt x="13735" y="6371"/>
                  </a:lnTo>
                  <a:lnTo>
                    <a:pt x="13751" y="6384"/>
                  </a:lnTo>
                  <a:lnTo>
                    <a:pt x="13770" y="6395"/>
                  </a:lnTo>
                  <a:lnTo>
                    <a:pt x="13789" y="6402"/>
                  </a:lnTo>
                  <a:lnTo>
                    <a:pt x="13811" y="6409"/>
                  </a:lnTo>
                  <a:lnTo>
                    <a:pt x="13830" y="6414"/>
                  </a:lnTo>
                  <a:lnTo>
                    <a:pt x="13851" y="6416"/>
                  </a:lnTo>
                  <a:lnTo>
                    <a:pt x="13872" y="6419"/>
                  </a:lnTo>
                  <a:lnTo>
                    <a:pt x="13895" y="6416"/>
                  </a:lnTo>
                  <a:lnTo>
                    <a:pt x="13919" y="6414"/>
                  </a:lnTo>
                  <a:lnTo>
                    <a:pt x="13940" y="6411"/>
                  </a:lnTo>
                  <a:lnTo>
                    <a:pt x="13963" y="6402"/>
                  </a:lnTo>
                  <a:lnTo>
                    <a:pt x="13994" y="6390"/>
                  </a:lnTo>
                  <a:lnTo>
                    <a:pt x="14027" y="6373"/>
                  </a:lnTo>
                  <a:lnTo>
                    <a:pt x="14030" y="6376"/>
                  </a:lnTo>
                  <a:lnTo>
                    <a:pt x="14041" y="6381"/>
                  </a:lnTo>
                  <a:lnTo>
                    <a:pt x="14079" y="6395"/>
                  </a:lnTo>
                  <a:lnTo>
                    <a:pt x="14147" y="6416"/>
                  </a:lnTo>
                  <a:lnTo>
                    <a:pt x="14163" y="6416"/>
                  </a:lnTo>
                  <a:lnTo>
                    <a:pt x="14179" y="6414"/>
                  </a:lnTo>
                  <a:lnTo>
                    <a:pt x="14196" y="6411"/>
                  </a:lnTo>
                  <a:lnTo>
                    <a:pt x="14212" y="6406"/>
                  </a:lnTo>
                  <a:lnTo>
                    <a:pt x="14241" y="6390"/>
                  </a:lnTo>
                  <a:lnTo>
                    <a:pt x="14269" y="6376"/>
                  </a:lnTo>
                  <a:lnTo>
                    <a:pt x="14306" y="6352"/>
                  </a:lnTo>
                  <a:lnTo>
                    <a:pt x="14318" y="6346"/>
                  </a:lnTo>
                  <a:lnTo>
                    <a:pt x="14328" y="6346"/>
                  </a:lnTo>
                  <a:lnTo>
                    <a:pt x="14339" y="6346"/>
                  </a:lnTo>
                  <a:lnTo>
                    <a:pt x="14356" y="6354"/>
                  </a:lnTo>
                  <a:lnTo>
                    <a:pt x="14405" y="6376"/>
                  </a:lnTo>
                  <a:lnTo>
                    <a:pt x="14459" y="6397"/>
                  </a:lnTo>
                  <a:lnTo>
                    <a:pt x="14515" y="6414"/>
                  </a:lnTo>
                  <a:lnTo>
                    <a:pt x="14575" y="6427"/>
                  </a:lnTo>
                  <a:lnTo>
                    <a:pt x="14635" y="6435"/>
                  </a:lnTo>
                  <a:lnTo>
                    <a:pt x="14683" y="6435"/>
                  </a:lnTo>
                  <a:lnTo>
                    <a:pt x="14729" y="6433"/>
                  </a:lnTo>
                  <a:lnTo>
                    <a:pt x="14778" y="6425"/>
                  </a:lnTo>
                  <a:lnTo>
                    <a:pt x="14824" y="6411"/>
                  </a:lnTo>
                  <a:lnTo>
                    <a:pt x="14868" y="6392"/>
                  </a:lnTo>
                  <a:lnTo>
                    <a:pt x="14911" y="6371"/>
                  </a:lnTo>
                  <a:lnTo>
                    <a:pt x="14951" y="6346"/>
                  </a:lnTo>
                  <a:lnTo>
                    <a:pt x="14990" y="6319"/>
                  </a:lnTo>
                  <a:lnTo>
                    <a:pt x="15025" y="6289"/>
                  </a:lnTo>
                  <a:lnTo>
                    <a:pt x="15060" y="6256"/>
                  </a:lnTo>
                  <a:lnTo>
                    <a:pt x="15092" y="6219"/>
                  </a:lnTo>
                  <a:lnTo>
                    <a:pt x="15122" y="6181"/>
                  </a:lnTo>
                  <a:lnTo>
                    <a:pt x="15152" y="6140"/>
                  </a:lnTo>
                  <a:lnTo>
                    <a:pt x="15176" y="6097"/>
                  </a:lnTo>
                  <a:lnTo>
                    <a:pt x="15201" y="6051"/>
                  </a:lnTo>
                  <a:lnTo>
                    <a:pt x="15225" y="6005"/>
                  </a:lnTo>
                  <a:lnTo>
                    <a:pt x="15244" y="5957"/>
                  </a:lnTo>
                  <a:lnTo>
                    <a:pt x="15261" y="5908"/>
                  </a:lnTo>
                  <a:lnTo>
                    <a:pt x="15274" y="5861"/>
                  </a:lnTo>
                  <a:lnTo>
                    <a:pt x="15284" y="5813"/>
                  </a:lnTo>
                  <a:lnTo>
                    <a:pt x="15291" y="5764"/>
                  </a:lnTo>
                  <a:lnTo>
                    <a:pt x="15293" y="5718"/>
                  </a:lnTo>
                  <a:lnTo>
                    <a:pt x="15293" y="5672"/>
                  </a:lnTo>
                  <a:lnTo>
                    <a:pt x="15288" y="5626"/>
                  </a:lnTo>
                  <a:lnTo>
                    <a:pt x="15279" y="5580"/>
                  </a:lnTo>
                  <a:lnTo>
                    <a:pt x="15268" y="5534"/>
                  </a:lnTo>
                  <a:lnTo>
                    <a:pt x="15253" y="5493"/>
                  </a:lnTo>
                  <a:lnTo>
                    <a:pt x="15236" y="5452"/>
                  </a:lnTo>
                  <a:lnTo>
                    <a:pt x="15214" y="5412"/>
                  </a:lnTo>
                  <a:lnTo>
                    <a:pt x="15193" y="5376"/>
                  </a:lnTo>
                  <a:lnTo>
                    <a:pt x="15169" y="5341"/>
                  </a:lnTo>
                  <a:lnTo>
                    <a:pt x="15141" y="5306"/>
                  </a:lnTo>
                  <a:lnTo>
                    <a:pt x="15114" y="5274"/>
                  </a:lnTo>
                  <a:lnTo>
                    <a:pt x="15084" y="5242"/>
                  </a:lnTo>
                  <a:lnTo>
                    <a:pt x="15021" y="5179"/>
                  </a:lnTo>
                  <a:lnTo>
                    <a:pt x="14957" y="5120"/>
                  </a:lnTo>
                  <a:lnTo>
                    <a:pt x="14889" y="5063"/>
                  </a:lnTo>
                  <a:lnTo>
                    <a:pt x="14845" y="5023"/>
                  </a:lnTo>
                  <a:lnTo>
                    <a:pt x="14805" y="4981"/>
                  </a:lnTo>
                  <a:lnTo>
                    <a:pt x="14765" y="4938"/>
                  </a:lnTo>
                  <a:lnTo>
                    <a:pt x="14724" y="4894"/>
                  </a:lnTo>
                  <a:lnTo>
                    <a:pt x="14685" y="4849"/>
                  </a:lnTo>
                  <a:lnTo>
                    <a:pt x="14648" y="4802"/>
                  </a:lnTo>
                  <a:lnTo>
                    <a:pt x="14577" y="4708"/>
                  </a:lnTo>
                  <a:lnTo>
                    <a:pt x="14509" y="4607"/>
                  </a:lnTo>
                  <a:lnTo>
                    <a:pt x="14445" y="4508"/>
                  </a:lnTo>
                  <a:lnTo>
                    <a:pt x="14385" y="4405"/>
                  </a:lnTo>
                  <a:lnTo>
                    <a:pt x="14325" y="4305"/>
                  </a:lnTo>
                  <a:lnTo>
                    <a:pt x="14306" y="4272"/>
                  </a:lnTo>
                  <a:lnTo>
                    <a:pt x="14290" y="4237"/>
                  </a:lnTo>
                  <a:lnTo>
                    <a:pt x="14257" y="4164"/>
                  </a:lnTo>
                  <a:lnTo>
                    <a:pt x="14228" y="4089"/>
                  </a:lnTo>
                  <a:lnTo>
                    <a:pt x="14196" y="4012"/>
                  </a:lnTo>
                  <a:lnTo>
                    <a:pt x="14160" y="3939"/>
                  </a:lnTo>
                  <a:lnTo>
                    <a:pt x="14138" y="3904"/>
                  </a:lnTo>
                  <a:lnTo>
                    <a:pt x="14117" y="3871"/>
                  </a:lnTo>
                  <a:lnTo>
                    <a:pt x="14095" y="3842"/>
                  </a:lnTo>
                  <a:lnTo>
                    <a:pt x="14069" y="3814"/>
                  </a:lnTo>
                  <a:lnTo>
                    <a:pt x="14041" y="3790"/>
                  </a:lnTo>
                  <a:lnTo>
                    <a:pt x="14011" y="3769"/>
                  </a:lnTo>
                  <a:lnTo>
                    <a:pt x="14001" y="3760"/>
                  </a:lnTo>
                  <a:lnTo>
                    <a:pt x="13987" y="3758"/>
                  </a:lnTo>
                  <a:lnTo>
                    <a:pt x="13959" y="3753"/>
                  </a:lnTo>
                  <a:lnTo>
                    <a:pt x="13933" y="3753"/>
                  </a:lnTo>
                  <a:lnTo>
                    <a:pt x="13903" y="3758"/>
                  </a:lnTo>
                  <a:lnTo>
                    <a:pt x="13841" y="3769"/>
                  </a:lnTo>
                  <a:lnTo>
                    <a:pt x="13813" y="3774"/>
                  </a:lnTo>
                  <a:lnTo>
                    <a:pt x="13789" y="3776"/>
                  </a:lnTo>
                  <a:lnTo>
                    <a:pt x="13735" y="3776"/>
                  </a:lnTo>
                  <a:lnTo>
                    <a:pt x="13683" y="3771"/>
                  </a:lnTo>
                  <a:lnTo>
                    <a:pt x="13629" y="3760"/>
                  </a:lnTo>
                  <a:lnTo>
                    <a:pt x="13580" y="3744"/>
                  </a:lnTo>
                  <a:lnTo>
                    <a:pt x="13531" y="3725"/>
                  </a:lnTo>
                  <a:lnTo>
                    <a:pt x="13482" y="3701"/>
                  </a:lnTo>
                  <a:lnTo>
                    <a:pt x="13439" y="3673"/>
                  </a:lnTo>
                  <a:lnTo>
                    <a:pt x="13395" y="3642"/>
                  </a:lnTo>
                  <a:lnTo>
                    <a:pt x="13371" y="3619"/>
                  </a:lnTo>
                  <a:lnTo>
                    <a:pt x="13347" y="3595"/>
                  </a:lnTo>
                  <a:lnTo>
                    <a:pt x="13325" y="3571"/>
                  </a:lnTo>
                  <a:lnTo>
                    <a:pt x="13306" y="3546"/>
                  </a:lnTo>
                  <a:lnTo>
                    <a:pt x="13287" y="3520"/>
                  </a:lnTo>
                  <a:lnTo>
                    <a:pt x="13271" y="3492"/>
                  </a:lnTo>
                  <a:lnTo>
                    <a:pt x="13242" y="3435"/>
                  </a:lnTo>
                  <a:lnTo>
                    <a:pt x="13217" y="3376"/>
                  </a:lnTo>
                  <a:lnTo>
                    <a:pt x="13198" y="3317"/>
                  </a:lnTo>
                  <a:lnTo>
                    <a:pt x="13179" y="3254"/>
                  </a:lnTo>
                  <a:lnTo>
                    <a:pt x="13163" y="3192"/>
                  </a:lnTo>
                  <a:lnTo>
                    <a:pt x="13111" y="2970"/>
                  </a:lnTo>
                  <a:lnTo>
                    <a:pt x="13082" y="2859"/>
                  </a:lnTo>
                  <a:lnTo>
                    <a:pt x="13049" y="2751"/>
                  </a:lnTo>
                  <a:lnTo>
                    <a:pt x="13014" y="2642"/>
                  </a:lnTo>
                  <a:lnTo>
                    <a:pt x="12974" y="2534"/>
                  </a:lnTo>
                  <a:lnTo>
                    <a:pt x="12930" y="2428"/>
                  </a:lnTo>
                  <a:lnTo>
                    <a:pt x="12881" y="2325"/>
                  </a:lnTo>
                  <a:lnTo>
                    <a:pt x="12852" y="2271"/>
                  </a:lnTo>
                  <a:lnTo>
                    <a:pt x="12833" y="2247"/>
                  </a:lnTo>
                  <a:lnTo>
                    <a:pt x="12813" y="2220"/>
                  </a:lnTo>
                  <a:lnTo>
                    <a:pt x="12808" y="2214"/>
                  </a:lnTo>
                  <a:lnTo>
                    <a:pt x="12805" y="2214"/>
                  </a:lnTo>
                  <a:lnTo>
                    <a:pt x="12808" y="2228"/>
                  </a:lnTo>
                  <a:lnTo>
                    <a:pt x="12810" y="2236"/>
                  </a:lnTo>
                  <a:lnTo>
                    <a:pt x="12810" y="2242"/>
                  </a:lnTo>
                  <a:lnTo>
                    <a:pt x="12808" y="2247"/>
                  </a:lnTo>
                  <a:lnTo>
                    <a:pt x="12803" y="2244"/>
                  </a:lnTo>
                  <a:lnTo>
                    <a:pt x="12816" y="2252"/>
                  </a:lnTo>
                  <a:lnTo>
                    <a:pt x="12833" y="2263"/>
                  </a:lnTo>
                  <a:lnTo>
                    <a:pt x="12862" y="2285"/>
                  </a:lnTo>
                  <a:lnTo>
                    <a:pt x="12916" y="2336"/>
                  </a:lnTo>
                  <a:lnTo>
                    <a:pt x="12986" y="2404"/>
                  </a:lnTo>
                  <a:lnTo>
                    <a:pt x="13054" y="2475"/>
                  </a:lnTo>
                  <a:lnTo>
                    <a:pt x="13122" y="2548"/>
                  </a:lnTo>
                  <a:lnTo>
                    <a:pt x="13188" y="2621"/>
                  </a:lnTo>
                  <a:lnTo>
                    <a:pt x="13315" y="2775"/>
                  </a:lnTo>
                  <a:lnTo>
                    <a:pt x="13437" y="2927"/>
                  </a:lnTo>
                  <a:lnTo>
                    <a:pt x="13469" y="2964"/>
                  </a:lnTo>
                  <a:lnTo>
                    <a:pt x="13501" y="3000"/>
                  </a:lnTo>
                  <a:lnTo>
                    <a:pt x="13569" y="3070"/>
                  </a:lnTo>
                  <a:lnTo>
                    <a:pt x="13640" y="3136"/>
                  </a:lnTo>
                  <a:lnTo>
                    <a:pt x="13716" y="3197"/>
                  </a:lnTo>
                  <a:lnTo>
                    <a:pt x="13792" y="3254"/>
                  </a:lnTo>
                  <a:lnTo>
                    <a:pt x="13870" y="3313"/>
                  </a:lnTo>
                  <a:lnTo>
                    <a:pt x="14030" y="3425"/>
                  </a:lnTo>
                  <a:lnTo>
                    <a:pt x="14128" y="3489"/>
                  </a:lnTo>
                  <a:lnTo>
                    <a:pt x="14228" y="3555"/>
                  </a:lnTo>
                  <a:lnTo>
                    <a:pt x="14429" y="3682"/>
                  </a:lnTo>
                  <a:lnTo>
                    <a:pt x="14631" y="3804"/>
                  </a:lnTo>
                  <a:lnTo>
                    <a:pt x="14838" y="3920"/>
                  </a:lnTo>
                  <a:lnTo>
                    <a:pt x="15019" y="4021"/>
                  </a:lnTo>
                  <a:lnTo>
                    <a:pt x="15198" y="4118"/>
                  </a:lnTo>
                  <a:lnTo>
                    <a:pt x="15288" y="4169"/>
                  </a:lnTo>
                  <a:lnTo>
                    <a:pt x="15374" y="4223"/>
                  </a:lnTo>
                  <a:lnTo>
                    <a:pt x="15461" y="4280"/>
                  </a:lnTo>
                  <a:lnTo>
                    <a:pt x="15545" y="4340"/>
                  </a:lnTo>
                  <a:lnTo>
                    <a:pt x="15634" y="4410"/>
                  </a:lnTo>
                  <a:lnTo>
                    <a:pt x="15721" y="4486"/>
                  </a:lnTo>
                  <a:lnTo>
                    <a:pt x="15805" y="4564"/>
                  </a:lnTo>
                  <a:lnTo>
                    <a:pt x="15884" y="4649"/>
                  </a:lnTo>
                  <a:lnTo>
                    <a:pt x="15960" y="4736"/>
                  </a:lnTo>
                  <a:lnTo>
                    <a:pt x="16031" y="4825"/>
                  </a:lnTo>
                  <a:lnTo>
                    <a:pt x="16097" y="4917"/>
                  </a:lnTo>
                  <a:lnTo>
                    <a:pt x="16160" y="5014"/>
                  </a:lnTo>
                  <a:lnTo>
                    <a:pt x="16201" y="5084"/>
                  </a:lnTo>
                  <a:lnTo>
                    <a:pt x="16238" y="5157"/>
                  </a:lnTo>
                  <a:lnTo>
                    <a:pt x="16274" y="5233"/>
                  </a:lnTo>
                  <a:lnTo>
                    <a:pt x="16304" y="5310"/>
                  </a:lnTo>
                  <a:lnTo>
                    <a:pt x="16334" y="5385"/>
                  </a:lnTo>
                  <a:lnTo>
                    <a:pt x="16361" y="5463"/>
                  </a:lnTo>
                  <a:lnTo>
                    <a:pt x="16410" y="5621"/>
                  </a:lnTo>
                  <a:lnTo>
                    <a:pt x="16461" y="5780"/>
                  </a:lnTo>
                  <a:lnTo>
                    <a:pt x="16513" y="5937"/>
                  </a:lnTo>
                  <a:lnTo>
                    <a:pt x="16539" y="6016"/>
                  </a:lnTo>
                  <a:lnTo>
                    <a:pt x="16569" y="6091"/>
                  </a:lnTo>
                  <a:lnTo>
                    <a:pt x="16602" y="6167"/>
                  </a:lnTo>
                  <a:lnTo>
                    <a:pt x="16640" y="6240"/>
                  </a:lnTo>
                  <a:lnTo>
                    <a:pt x="16654" y="6270"/>
                  </a:lnTo>
                  <a:lnTo>
                    <a:pt x="16675" y="6303"/>
                  </a:lnTo>
                  <a:lnTo>
                    <a:pt x="16697" y="6336"/>
                  </a:lnTo>
                  <a:lnTo>
                    <a:pt x="16724" y="6365"/>
                  </a:lnTo>
                  <a:lnTo>
                    <a:pt x="16738" y="6376"/>
                  </a:lnTo>
                  <a:lnTo>
                    <a:pt x="16751" y="6384"/>
                  </a:lnTo>
                  <a:lnTo>
                    <a:pt x="16764" y="6390"/>
                  </a:lnTo>
                  <a:lnTo>
                    <a:pt x="16778" y="6392"/>
                  </a:lnTo>
                  <a:lnTo>
                    <a:pt x="16792" y="6386"/>
                  </a:lnTo>
                  <a:lnTo>
                    <a:pt x="16802" y="6378"/>
                  </a:lnTo>
                  <a:lnTo>
                    <a:pt x="16816" y="6365"/>
                  </a:lnTo>
                  <a:lnTo>
                    <a:pt x="16827" y="6343"/>
                  </a:lnTo>
                  <a:lnTo>
                    <a:pt x="16825" y="6352"/>
                  </a:lnTo>
                  <a:lnTo>
                    <a:pt x="16821" y="6360"/>
                  </a:lnTo>
                  <a:lnTo>
                    <a:pt x="16825" y="6362"/>
                  </a:lnTo>
                  <a:lnTo>
                    <a:pt x="16827" y="6362"/>
                  </a:lnTo>
                  <a:lnTo>
                    <a:pt x="16837" y="6362"/>
                  </a:lnTo>
                  <a:lnTo>
                    <a:pt x="16854" y="6354"/>
                  </a:lnTo>
                  <a:lnTo>
                    <a:pt x="16870" y="6343"/>
                  </a:lnTo>
                  <a:lnTo>
                    <a:pt x="16886" y="6329"/>
                  </a:lnTo>
                  <a:lnTo>
                    <a:pt x="16900" y="6319"/>
                  </a:lnTo>
                  <a:lnTo>
                    <a:pt x="16908" y="6305"/>
                  </a:lnTo>
                  <a:lnTo>
                    <a:pt x="16922" y="6275"/>
                  </a:lnTo>
                  <a:lnTo>
                    <a:pt x="16936" y="6246"/>
                  </a:lnTo>
                  <a:lnTo>
                    <a:pt x="16943" y="6213"/>
                  </a:lnTo>
                  <a:lnTo>
                    <a:pt x="16952" y="6178"/>
                  </a:lnTo>
                  <a:lnTo>
                    <a:pt x="16954" y="6134"/>
                  </a:lnTo>
                  <a:lnTo>
                    <a:pt x="16957" y="6089"/>
                  </a:lnTo>
                  <a:lnTo>
                    <a:pt x="16957" y="6045"/>
                  </a:lnTo>
                  <a:lnTo>
                    <a:pt x="16954" y="6000"/>
                  </a:lnTo>
                  <a:lnTo>
                    <a:pt x="16952" y="5953"/>
                  </a:lnTo>
                  <a:lnTo>
                    <a:pt x="16946" y="5908"/>
                  </a:lnTo>
                  <a:lnTo>
                    <a:pt x="16929" y="5816"/>
                  </a:lnTo>
                  <a:lnTo>
                    <a:pt x="16908" y="5726"/>
                  </a:lnTo>
                  <a:lnTo>
                    <a:pt x="16886" y="5637"/>
                  </a:lnTo>
                  <a:lnTo>
                    <a:pt x="16837" y="5463"/>
                  </a:lnTo>
                  <a:lnTo>
                    <a:pt x="16805" y="5364"/>
                  </a:lnTo>
                  <a:lnTo>
                    <a:pt x="16773" y="5266"/>
                  </a:lnTo>
                  <a:lnTo>
                    <a:pt x="16738" y="5171"/>
                  </a:lnTo>
                  <a:lnTo>
                    <a:pt x="16697" y="5077"/>
                  </a:lnTo>
                  <a:lnTo>
                    <a:pt x="16654" y="4987"/>
                  </a:lnTo>
                  <a:lnTo>
                    <a:pt x="16607" y="4898"/>
                  </a:lnTo>
                  <a:lnTo>
                    <a:pt x="16558" y="4809"/>
                  </a:lnTo>
                  <a:lnTo>
                    <a:pt x="16508" y="4724"/>
                  </a:lnTo>
                  <a:lnTo>
                    <a:pt x="16450" y="4640"/>
                  </a:lnTo>
                  <a:lnTo>
                    <a:pt x="16393" y="4559"/>
                  </a:lnTo>
                  <a:lnTo>
                    <a:pt x="16331" y="4478"/>
                  </a:lnTo>
                  <a:lnTo>
                    <a:pt x="16266" y="4402"/>
                  </a:lnTo>
                  <a:lnTo>
                    <a:pt x="16198" y="4324"/>
                  </a:lnTo>
                  <a:lnTo>
                    <a:pt x="16130" y="4251"/>
                  </a:lnTo>
                  <a:lnTo>
                    <a:pt x="16057" y="4174"/>
                  </a:lnTo>
                  <a:lnTo>
                    <a:pt x="15979" y="4104"/>
                  </a:lnTo>
                  <a:lnTo>
                    <a:pt x="15862" y="3999"/>
                  </a:lnTo>
                  <a:lnTo>
                    <a:pt x="15740" y="3896"/>
                  </a:lnTo>
                  <a:lnTo>
                    <a:pt x="15615" y="3798"/>
                  </a:lnTo>
                  <a:lnTo>
                    <a:pt x="15550" y="3750"/>
                  </a:lnTo>
                  <a:lnTo>
                    <a:pt x="15486" y="3703"/>
                  </a:lnTo>
                  <a:lnTo>
                    <a:pt x="15418" y="3658"/>
                  </a:lnTo>
                  <a:lnTo>
                    <a:pt x="15350" y="3617"/>
                  </a:lnTo>
                  <a:lnTo>
                    <a:pt x="15279" y="3574"/>
                  </a:lnTo>
                  <a:lnTo>
                    <a:pt x="15211" y="3536"/>
                  </a:lnTo>
                  <a:lnTo>
                    <a:pt x="15141" y="3501"/>
                  </a:lnTo>
                  <a:lnTo>
                    <a:pt x="15068" y="3465"/>
                  </a:lnTo>
                  <a:lnTo>
                    <a:pt x="14995" y="3435"/>
                  </a:lnTo>
                  <a:lnTo>
                    <a:pt x="14922" y="3409"/>
                  </a:lnTo>
                  <a:lnTo>
                    <a:pt x="14870" y="3386"/>
                  </a:lnTo>
                  <a:lnTo>
                    <a:pt x="14816" y="3365"/>
                  </a:lnTo>
                  <a:lnTo>
                    <a:pt x="14765" y="3343"/>
                  </a:lnTo>
                  <a:lnTo>
                    <a:pt x="14716" y="3317"/>
                  </a:lnTo>
                  <a:lnTo>
                    <a:pt x="14667" y="3292"/>
                  </a:lnTo>
                  <a:lnTo>
                    <a:pt x="14619" y="3265"/>
                  </a:lnTo>
                  <a:lnTo>
                    <a:pt x="14523" y="3205"/>
                  </a:lnTo>
                  <a:lnTo>
                    <a:pt x="14434" y="3141"/>
                  </a:lnTo>
                  <a:lnTo>
                    <a:pt x="14344" y="3073"/>
                  </a:lnTo>
                  <a:lnTo>
                    <a:pt x="14260" y="3000"/>
                  </a:lnTo>
                  <a:lnTo>
                    <a:pt x="14179" y="2927"/>
                  </a:lnTo>
                  <a:lnTo>
                    <a:pt x="14098" y="2849"/>
                  </a:lnTo>
                  <a:lnTo>
                    <a:pt x="14022" y="2767"/>
                  </a:lnTo>
                  <a:lnTo>
                    <a:pt x="13946" y="2683"/>
                  </a:lnTo>
                  <a:lnTo>
                    <a:pt x="13872" y="2599"/>
                  </a:lnTo>
                  <a:lnTo>
                    <a:pt x="13726" y="2428"/>
                  </a:lnTo>
                  <a:lnTo>
                    <a:pt x="13585" y="2258"/>
                  </a:lnTo>
                  <a:lnTo>
                    <a:pt x="13505" y="2163"/>
                  </a:lnTo>
                  <a:lnTo>
                    <a:pt x="13420" y="2068"/>
                  </a:lnTo>
                  <a:lnTo>
                    <a:pt x="13336" y="1974"/>
                  </a:lnTo>
                  <a:lnTo>
                    <a:pt x="13247" y="1884"/>
                  </a:lnTo>
                  <a:lnTo>
                    <a:pt x="13157" y="1795"/>
                  </a:lnTo>
                  <a:lnTo>
                    <a:pt x="13066" y="1708"/>
                  </a:lnTo>
                  <a:lnTo>
                    <a:pt x="12970" y="1621"/>
                  </a:lnTo>
                  <a:lnTo>
                    <a:pt x="12876" y="1541"/>
                  </a:lnTo>
                  <a:lnTo>
                    <a:pt x="12778" y="1459"/>
                  </a:lnTo>
                  <a:lnTo>
                    <a:pt x="12678" y="1378"/>
                  </a:lnTo>
                  <a:lnTo>
                    <a:pt x="12577" y="1302"/>
                  </a:lnTo>
                  <a:lnTo>
                    <a:pt x="12474" y="1226"/>
                  </a:lnTo>
                  <a:lnTo>
                    <a:pt x="12371" y="1153"/>
                  </a:lnTo>
                  <a:lnTo>
                    <a:pt x="12269" y="1083"/>
                  </a:lnTo>
                  <a:lnTo>
                    <a:pt x="12161" y="1016"/>
                  </a:lnTo>
                  <a:lnTo>
                    <a:pt x="12055" y="948"/>
                  </a:lnTo>
                  <a:lnTo>
                    <a:pt x="11943" y="882"/>
                  </a:lnTo>
                  <a:lnTo>
                    <a:pt x="11832" y="823"/>
                  </a:lnTo>
                  <a:lnTo>
                    <a:pt x="11718" y="767"/>
                  </a:lnTo>
                  <a:lnTo>
                    <a:pt x="11602" y="712"/>
                  </a:lnTo>
                  <a:lnTo>
                    <a:pt x="11485" y="663"/>
                  </a:lnTo>
                  <a:lnTo>
                    <a:pt x="11363" y="619"/>
                  </a:lnTo>
                  <a:lnTo>
                    <a:pt x="11244" y="577"/>
                  </a:lnTo>
                  <a:lnTo>
                    <a:pt x="11122" y="539"/>
                  </a:lnTo>
                  <a:lnTo>
                    <a:pt x="11000" y="506"/>
                  </a:lnTo>
                  <a:lnTo>
                    <a:pt x="10876" y="477"/>
                  </a:lnTo>
                  <a:lnTo>
                    <a:pt x="10751" y="449"/>
                  </a:lnTo>
                  <a:lnTo>
                    <a:pt x="10624" y="428"/>
                  </a:lnTo>
                  <a:lnTo>
                    <a:pt x="10498" y="409"/>
                  </a:lnTo>
                  <a:lnTo>
                    <a:pt x="10371" y="393"/>
                  </a:lnTo>
                  <a:lnTo>
                    <a:pt x="10244" y="381"/>
                  </a:lnTo>
                  <a:lnTo>
                    <a:pt x="10117" y="374"/>
                  </a:lnTo>
                  <a:lnTo>
                    <a:pt x="10027" y="374"/>
                  </a:lnTo>
                  <a:lnTo>
                    <a:pt x="9941" y="374"/>
                  </a:lnTo>
                  <a:lnTo>
                    <a:pt x="9854" y="376"/>
                  </a:lnTo>
                  <a:lnTo>
                    <a:pt x="9767" y="384"/>
                  </a:lnTo>
                  <a:lnTo>
                    <a:pt x="9683" y="393"/>
                  </a:lnTo>
                  <a:lnTo>
                    <a:pt x="9596" y="400"/>
                  </a:lnTo>
                  <a:lnTo>
                    <a:pt x="9428" y="425"/>
                  </a:lnTo>
                  <a:lnTo>
                    <a:pt x="9257" y="454"/>
                  </a:lnTo>
                  <a:lnTo>
                    <a:pt x="9090" y="485"/>
                  </a:lnTo>
                  <a:lnTo>
                    <a:pt x="8919" y="511"/>
                  </a:lnTo>
                  <a:lnTo>
                    <a:pt x="8745" y="536"/>
                  </a:lnTo>
                  <a:lnTo>
                    <a:pt x="8594" y="555"/>
                  </a:lnTo>
                  <a:lnTo>
                    <a:pt x="8439" y="569"/>
                  </a:lnTo>
                  <a:lnTo>
                    <a:pt x="8282" y="577"/>
                  </a:lnTo>
                  <a:lnTo>
                    <a:pt x="8127" y="582"/>
                  </a:lnTo>
                  <a:lnTo>
                    <a:pt x="7972" y="582"/>
                  </a:lnTo>
                  <a:lnTo>
                    <a:pt x="7816" y="579"/>
                  </a:lnTo>
                  <a:lnTo>
                    <a:pt x="7661" y="574"/>
                  </a:lnTo>
                  <a:lnTo>
                    <a:pt x="7507" y="563"/>
                  </a:lnTo>
                  <a:lnTo>
                    <a:pt x="7349" y="553"/>
                  </a:lnTo>
                  <a:lnTo>
                    <a:pt x="7195" y="536"/>
                  </a:lnTo>
                  <a:lnTo>
                    <a:pt x="7041" y="517"/>
                  </a:lnTo>
                  <a:lnTo>
                    <a:pt x="6886" y="496"/>
                  </a:lnTo>
                  <a:lnTo>
                    <a:pt x="6731" y="471"/>
                  </a:lnTo>
                  <a:lnTo>
                    <a:pt x="6580" y="444"/>
                  </a:lnTo>
                  <a:lnTo>
                    <a:pt x="6428" y="414"/>
                  </a:lnTo>
                  <a:lnTo>
                    <a:pt x="6276" y="384"/>
                  </a:lnTo>
                  <a:lnTo>
                    <a:pt x="6184" y="363"/>
                  </a:lnTo>
                  <a:lnTo>
                    <a:pt x="6089" y="341"/>
                  </a:lnTo>
                  <a:lnTo>
                    <a:pt x="5905" y="290"/>
                  </a:lnTo>
                  <a:lnTo>
                    <a:pt x="5721" y="235"/>
                  </a:lnTo>
                  <a:lnTo>
                    <a:pt x="5537" y="181"/>
                  </a:lnTo>
                  <a:lnTo>
                    <a:pt x="5350" y="130"/>
                  </a:lnTo>
                  <a:lnTo>
                    <a:pt x="5258" y="106"/>
                  </a:lnTo>
                  <a:lnTo>
                    <a:pt x="5166" y="82"/>
                  </a:lnTo>
                  <a:lnTo>
                    <a:pt x="5070" y="62"/>
                  </a:lnTo>
                  <a:lnTo>
                    <a:pt x="4978" y="43"/>
                  </a:lnTo>
                  <a:lnTo>
                    <a:pt x="4884" y="28"/>
                  </a:lnTo>
                  <a:lnTo>
                    <a:pt x="4788" y="16"/>
                  </a:lnTo>
                  <a:lnTo>
                    <a:pt x="4724" y="8"/>
                  </a:lnTo>
                  <a:lnTo>
                    <a:pt x="4656" y="3"/>
                  </a:lnTo>
                  <a:lnTo>
                    <a:pt x="4588" y="0"/>
                  </a:lnTo>
                  <a:lnTo>
                    <a:pt x="4515" y="0"/>
                  </a:lnTo>
                  <a:lnTo>
                    <a:pt x="4445" y="3"/>
                  </a:lnTo>
                  <a:lnTo>
                    <a:pt x="4372" y="5"/>
                  </a:lnTo>
                  <a:lnTo>
                    <a:pt x="4298" y="14"/>
                  </a:lnTo>
                  <a:lnTo>
                    <a:pt x="4225" y="24"/>
                  </a:lnTo>
                  <a:lnTo>
                    <a:pt x="4154" y="38"/>
                  </a:lnTo>
                  <a:lnTo>
                    <a:pt x="4084" y="57"/>
                  </a:lnTo>
                  <a:lnTo>
                    <a:pt x="4017" y="78"/>
                  </a:lnTo>
                  <a:lnTo>
                    <a:pt x="3951" y="106"/>
                  </a:lnTo>
                  <a:lnTo>
                    <a:pt x="3886" y="136"/>
                  </a:lnTo>
                  <a:lnTo>
                    <a:pt x="3829" y="174"/>
                  </a:lnTo>
                  <a:lnTo>
                    <a:pt x="3799" y="193"/>
                  </a:lnTo>
                  <a:lnTo>
                    <a:pt x="3773" y="214"/>
                  </a:lnTo>
                  <a:lnTo>
                    <a:pt x="3748" y="235"/>
                  </a:lnTo>
                  <a:lnTo>
                    <a:pt x="3724" y="259"/>
                  </a:lnTo>
                  <a:lnTo>
                    <a:pt x="3629" y="352"/>
                  </a:lnTo>
                  <a:lnTo>
                    <a:pt x="3531" y="438"/>
                  </a:lnTo>
                  <a:lnTo>
                    <a:pt x="3434" y="520"/>
                  </a:lnTo>
                  <a:lnTo>
                    <a:pt x="3331" y="598"/>
                  </a:lnTo>
                  <a:lnTo>
                    <a:pt x="3225" y="675"/>
                  </a:lnTo>
                  <a:lnTo>
                    <a:pt x="3119" y="748"/>
                  </a:lnTo>
                  <a:lnTo>
                    <a:pt x="3014" y="818"/>
                  </a:lnTo>
                  <a:lnTo>
                    <a:pt x="2905" y="888"/>
                  </a:lnTo>
                  <a:lnTo>
                    <a:pt x="2688" y="1026"/>
                  </a:lnTo>
                  <a:lnTo>
                    <a:pt x="2580" y="1096"/>
                  </a:lnTo>
                  <a:lnTo>
                    <a:pt x="2474" y="1167"/>
                  </a:lnTo>
                  <a:lnTo>
                    <a:pt x="2368" y="1240"/>
                  </a:lnTo>
                  <a:lnTo>
                    <a:pt x="2262" y="1318"/>
                  </a:lnTo>
                  <a:lnTo>
                    <a:pt x="2163" y="1397"/>
                  </a:lnTo>
                  <a:lnTo>
                    <a:pt x="2062" y="1480"/>
                  </a:lnTo>
                  <a:lnTo>
                    <a:pt x="1951" y="1581"/>
                  </a:lnTo>
                  <a:lnTo>
                    <a:pt x="1840" y="1684"/>
                  </a:lnTo>
                  <a:lnTo>
                    <a:pt x="1734" y="1792"/>
                  </a:lnTo>
                  <a:lnTo>
                    <a:pt x="1632" y="1903"/>
                  </a:lnTo>
                  <a:lnTo>
                    <a:pt x="1628" y="1908"/>
                  </a:lnTo>
                  <a:lnTo>
                    <a:pt x="1626" y="1917"/>
                  </a:lnTo>
                  <a:lnTo>
                    <a:pt x="1620" y="1925"/>
                  </a:lnTo>
                  <a:lnTo>
                    <a:pt x="1618" y="1930"/>
                  </a:lnTo>
                  <a:close/>
                </a:path>
              </a:pathLst>
            </a:custGeom>
            <a:solidFill>
              <a:srgbClr val="773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3" name="Group 622"/>
          <p:cNvGrpSpPr/>
          <p:nvPr/>
        </p:nvGrpSpPr>
        <p:grpSpPr>
          <a:xfrm>
            <a:off x="5002603" y="1104312"/>
            <a:ext cx="4103688" cy="5746751"/>
            <a:chOff x="7991116" y="1047750"/>
            <a:chExt cx="4103688" cy="5746751"/>
          </a:xfrm>
        </p:grpSpPr>
        <p:grpSp>
          <p:nvGrpSpPr>
            <p:cNvPr id="622" name="Group 621"/>
            <p:cNvGrpSpPr/>
            <p:nvPr/>
          </p:nvGrpSpPr>
          <p:grpSpPr>
            <a:xfrm>
              <a:off x="7991116" y="1047750"/>
              <a:ext cx="4103688" cy="5746751"/>
              <a:chOff x="7991116" y="1047750"/>
              <a:chExt cx="4103688" cy="5746751"/>
            </a:xfrm>
          </p:grpSpPr>
          <p:grpSp>
            <p:nvGrpSpPr>
              <p:cNvPr id="620" name="Group 619"/>
              <p:cNvGrpSpPr/>
              <p:nvPr/>
            </p:nvGrpSpPr>
            <p:grpSpPr>
              <a:xfrm>
                <a:off x="7991116" y="1047750"/>
                <a:ext cx="4103688" cy="5746751"/>
                <a:chOff x="3956050" y="1047750"/>
                <a:chExt cx="4103688" cy="5746751"/>
              </a:xfrm>
            </p:grpSpPr>
            <p:sp>
              <p:nvSpPr>
                <p:cNvPr id="571" name="Freeform 564"/>
                <p:cNvSpPr>
                  <a:spLocks/>
                </p:cNvSpPr>
                <p:nvPr/>
              </p:nvSpPr>
              <p:spPr bwMode="auto">
                <a:xfrm>
                  <a:off x="5703888" y="1050925"/>
                  <a:ext cx="1120775" cy="1316038"/>
                </a:xfrm>
                <a:custGeom>
                  <a:avLst/>
                  <a:gdLst>
                    <a:gd name="T0" fmla="*/ 91 w 706"/>
                    <a:gd name="T1" fmla="*/ 673 h 829"/>
                    <a:gd name="T2" fmla="*/ 275 w 706"/>
                    <a:gd name="T3" fmla="*/ 626 h 829"/>
                    <a:gd name="T4" fmla="*/ 388 w 706"/>
                    <a:gd name="T5" fmla="*/ 253 h 829"/>
                    <a:gd name="T6" fmla="*/ 292 w 706"/>
                    <a:gd name="T7" fmla="*/ 119 h 829"/>
                    <a:gd name="T8" fmla="*/ 204 w 706"/>
                    <a:gd name="T9" fmla="*/ 98 h 829"/>
                    <a:gd name="T10" fmla="*/ 115 w 706"/>
                    <a:gd name="T11" fmla="*/ 160 h 829"/>
                    <a:gd name="T12" fmla="*/ 305 w 706"/>
                    <a:gd name="T13" fmla="*/ 31 h 829"/>
                    <a:gd name="T14" fmla="*/ 333 w 706"/>
                    <a:gd name="T15" fmla="*/ 33 h 829"/>
                    <a:gd name="T16" fmla="*/ 383 w 706"/>
                    <a:gd name="T17" fmla="*/ 41 h 829"/>
                    <a:gd name="T18" fmla="*/ 422 w 706"/>
                    <a:gd name="T19" fmla="*/ 57 h 829"/>
                    <a:gd name="T20" fmla="*/ 463 w 706"/>
                    <a:gd name="T21" fmla="*/ 76 h 829"/>
                    <a:gd name="T22" fmla="*/ 504 w 706"/>
                    <a:gd name="T23" fmla="*/ 102 h 829"/>
                    <a:gd name="T24" fmla="*/ 556 w 706"/>
                    <a:gd name="T25" fmla="*/ 152 h 829"/>
                    <a:gd name="T26" fmla="*/ 597 w 706"/>
                    <a:gd name="T27" fmla="*/ 208 h 829"/>
                    <a:gd name="T28" fmla="*/ 608 w 706"/>
                    <a:gd name="T29" fmla="*/ 236 h 829"/>
                    <a:gd name="T30" fmla="*/ 643 w 706"/>
                    <a:gd name="T31" fmla="*/ 256 h 829"/>
                    <a:gd name="T32" fmla="*/ 697 w 706"/>
                    <a:gd name="T33" fmla="*/ 314 h 829"/>
                    <a:gd name="T34" fmla="*/ 703 w 706"/>
                    <a:gd name="T35" fmla="*/ 368 h 829"/>
                    <a:gd name="T36" fmla="*/ 699 w 706"/>
                    <a:gd name="T37" fmla="*/ 411 h 829"/>
                    <a:gd name="T38" fmla="*/ 701 w 706"/>
                    <a:gd name="T39" fmla="*/ 437 h 829"/>
                    <a:gd name="T40" fmla="*/ 697 w 706"/>
                    <a:gd name="T41" fmla="*/ 489 h 829"/>
                    <a:gd name="T42" fmla="*/ 669 w 706"/>
                    <a:gd name="T43" fmla="*/ 543 h 829"/>
                    <a:gd name="T44" fmla="*/ 645 w 706"/>
                    <a:gd name="T45" fmla="*/ 582 h 829"/>
                    <a:gd name="T46" fmla="*/ 615 w 706"/>
                    <a:gd name="T47" fmla="*/ 621 h 829"/>
                    <a:gd name="T48" fmla="*/ 567 w 706"/>
                    <a:gd name="T49" fmla="*/ 665 h 829"/>
                    <a:gd name="T50" fmla="*/ 519 w 706"/>
                    <a:gd name="T51" fmla="*/ 693 h 829"/>
                    <a:gd name="T52" fmla="*/ 530 w 706"/>
                    <a:gd name="T53" fmla="*/ 639 h 829"/>
                    <a:gd name="T54" fmla="*/ 478 w 706"/>
                    <a:gd name="T55" fmla="*/ 630 h 829"/>
                    <a:gd name="T56" fmla="*/ 461 w 706"/>
                    <a:gd name="T57" fmla="*/ 589 h 829"/>
                    <a:gd name="T58" fmla="*/ 472 w 706"/>
                    <a:gd name="T59" fmla="*/ 565 h 829"/>
                    <a:gd name="T60" fmla="*/ 524 w 706"/>
                    <a:gd name="T61" fmla="*/ 517 h 829"/>
                    <a:gd name="T62" fmla="*/ 554 w 706"/>
                    <a:gd name="T63" fmla="*/ 468 h 829"/>
                    <a:gd name="T64" fmla="*/ 530 w 706"/>
                    <a:gd name="T65" fmla="*/ 437 h 829"/>
                    <a:gd name="T66" fmla="*/ 487 w 706"/>
                    <a:gd name="T67" fmla="*/ 427 h 829"/>
                    <a:gd name="T68" fmla="*/ 446 w 706"/>
                    <a:gd name="T69" fmla="*/ 433 h 829"/>
                    <a:gd name="T70" fmla="*/ 433 w 706"/>
                    <a:gd name="T71" fmla="*/ 465 h 829"/>
                    <a:gd name="T72" fmla="*/ 416 w 706"/>
                    <a:gd name="T73" fmla="*/ 517 h 829"/>
                    <a:gd name="T74" fmla="*/ 398 w 706"/>
                    <a:gd name="T75" fmla="*/ 567 h 829"/>
                    <a:gd name="T76" fmla="*/ 383 w 706"/>
                    <a:gd name="T77" fmla="*/ 610 h 829"/>
                    <a:gd name="T78" fmla="*/ 372 w 706"/>
                    <a:gd name="T79" fmla="*/ 630 h 829"/>
                    <a:gd name="T80" fmla="*/ 346 w 706"/>
                    <a:gd name="T81" fmla="*/ 667 h 829"/>
                    <a:gd name="T82" fmla="*/ 320 w 706"/>
                    <a:gd name="T83" fmla="*/ 719 h 829"/>
                    <a:gd name="T84" fmla="*/ 312 w 706"/>
                    <a:gd name="T85" fmla="*/ 745 h 829"/>
                    <a:gd name="T86" fmla="*/ 279 w 706"/>
                    <a:gd name="T87" fmla="*/ 760 h 829"/>
                    <a:gd name="T88" fmla="*/ 212 w 706"/>
                    <a:gd name="T89" fmla="*/ 792 h 829"/>
                    <a:gd name="T90" fmla="*/ 152 w 706"/>
                    <a:gd name="T91" fmla="*/ 820 h 829"/>
                    <a:gd name="T92" fmla="*/ 102 w 706"/>
                    <a:gd name="T93" fmla="*/ 829 h 829"/>
                    <a:gd name="T94" fmla="*/ 67 w 706"/>
                    <a:gd name="T95" fmla="*/ 794 h 829"/>
                    <a:gd name="T96" fmla="*/ 35 w 706"/>
                    <a:gd name="T97" fmla="*/ 775 h 829"/>
                    <a:gd name="T98" fmla="*/ 2 w 706"/>
                    <a:gd name="T99" fmla="*/ 745 h 829"/>
                    <a:gd name="T100" fmla="*/ 2 w 706"/>
                    <a:gd name="T101" fmla="*/ 706 h 829"/>
                    <a:gd name="T102" fmla="*/ 20 w 706"/>
                    <a:gd name="T103" fmla="*/ 63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6" h="829">
                      <a:moveTo>
                        <a:pt x="20" y="634"/>
                      </a:moveTo>
                      <a:lnTo>
                        <a:pt x="44" y="684"/>
                      </a:lnTo>
                      <a:lnTo>
                        <a:pt x="72" y="673"/>
                      </a:lnTo>
                      <a:lnTo>
                        <a:pt x="91" y="673"/>
                      </a:lnTo>
                      <a:lnTo>
                        <a:pt x="119" y="719"/>
                      </a:lnTo>
                      <a:lnTo>
                        <a:pt x="154" y="710"/>
                      </a:lnTo>
                      <a:lnTo>
                        <a:pt x="206" y="652"/>
                      </a:lnTo>
                      <a:lnTo>
                        <a:pt x="275" y="626"/>
                      </a:lnTo>
                      <a:lnTo>
                        <a:pt x="377" y="491"/>
                      </a:lnTo>
                      <a:lnTo>
                        <a:pt x="372" y="422"/>
                      </a:lnTo>
                      <a:lnTo>
                        <a:pt x="413" y="329"/>
                      </a:lnTo>
                      <a:lnTo>
                        <a:pt x="388" y="253"/>
                      </a:lnTo>
                      <a:lnTo>
                        <a:pt x="359" y="284"/>
                      </a:lnTo>
                      <a:lnTo>
                        <a:pt x="340" y="202"/>
                      </a:lnTo>
                      <a:lnTo>
                        <a:pt x="305" y="150"/>
                      </a:lnTo>
                      <a:lnTo>
                        <a:pt x="292" y="119"/>
                      </a:lnTo>
                      <a:lnTo>
                        <a:pt x="279" y="167"/>
                      </a:lnTo>
                      <a:lnTo>
                        <a:pt x="227" y="206"/>
                      </a:lnTo>
                      <a:lnTo>
                        <a:pt x="243" y="128"/>
                      </a:lnTo>
                      <a:lnTo>
                        <a:pt x="204" y="98"/>
                      </a:lnTo>
                      <a:lnTo>
                        <a:pt x="165" y="119"/>
                      </a:lnTo>
                      <a:lnTo>
                        <a:pt x="141" y="160"/>
                      </a:lnTo>
                      <a:lnTo>
                        <a:pt x="137" y="124"/>
                      </a:lnTo>
                      <a:lnTo>
                        <a:pt x="115" y="160"/>
                      </a:lnTo>
                      <a:lnTo>
                        <a:pt x="113" y="98"/>
                      </a:lnTo>
                      <a:lnTo>
                        <a:pt x="175" y="15"/>
                      </a:lnTo>
                      <a:lnTo>
                        <a:pt x="234" y="0"/>
                      </a:lnTo>
                      <a:lnTo>
                        <a:pt x="305" y="31"/>
                      </a:lnTo>
                      <a:lnTo>
                        <a:pt x="305" y="28"/>
                      </a:lnTo>
                      <a:lnTo>
                        <a:pt x="312" y="28"/>
                      </a:lnTo>
                      <a:lnTo>
                        <a:pt x="320" y="28"/>
                      </a:lnTo>
                      <a:lnTo>
                        <a:pt x="333" y="33"/>
                      </a:lnTo>
                      <a:lnTo>
                        <a:pt x="346" y="33"/>
                      </a:lnTo>
                      <a:lnTo>
                        <a:pt x="364" y="37"/>
                      </a:lnTo>
                      <a:lnTo>
                        <a:pt x="372" y="37"/>
                      </a:lnTo>
                      <a:lnTo>
                        <a:pt x="383" y="41"/>
                      </a:lnTo>
                      <a:lnTo>
                        <a:pt x="394" y="44"/>
                      </a:lnTo>
                      <a:lnTo>
                        <a:pt x="405" y="50"/>
                      </a:lnTo>
                      <a:lnTo>
                        <a:pt x="413" y="50"/>
                      </a:lnTo>
                      <a:lnTo>
                        <a:pt x="422" y="57"/>
                      </a:lnTo>
                      <a:lnTo>
                        <a:pt x="433" y="61"/>
                      </a:lnTo>
                      <a:lnTo>
                        <a:pt x="444" y="67"/>
                      </a:lnTo>
                      <a:lnTo>
                        <a:pt x="455" y="72"/>
                      </a:lnTo>
                      <a:lnTo>
                        <a:pt x="463" y="76"/>
                      </a:lnTo>
                      <a:lnTo>
                        <a:pt x="474" y="85"/>
                      </a:lnTo>
                      <a:lnTo>
                        <a:pt x="485" y="91"/>
                      </a:lnTo>
                      <a:lnTo>
                        <a:pt x="494" y="96"/>
                      </a:lnTo>
                      <a:lnTo>
                        <a:pt x="504" y="102"/>
                      </a:lnTo>
                      <a:lnTo>
                        <a:pt x="513" y="109"/>
                      </a:lnTo>
                      <a:lnTo>
                        <a:pt x="524" y="117"/>
                      </a:lnTo>
                      <a:lnTo>
                        <a:pt x="541" y="134"/>
                      </a:lnTo>
                      <a:lnTo>
                        <a:pt x="556" y="152"/>
                      </a:lnTo>
                      <a:lnTo>
                        <a:pt x="569" y="165"/>
                      </a:lnTo>
                      <a:lnTo>
                        <a:pt x="580" y="180"/>
                      </a:lnTo>
                      <a:lnTo>
                        <a:pt x="589" y="195"/>
                      </a:lnTo>
                      <a:lnTo>
                        <a:pt x="597" y="208"/>
                      </a:lnTo>
                      <a:lnTo>
                        <a:pt x="600" y="217"/>
                      </a:lnTo>
                      <a:lnTo>
                        <a:pt x="606" y="227"/>
                      </a:lnTo>
                      <a:lnTo>
                        <a:pt x="606" y="232"/>
                      </a:lnTo>
                      <a:lnTo>
                        <a:pt x="608" y="236"/>
                      </a:lnTo>
                      <a:lnTo>
                        <a:pt x="610" y="236"/>
                      </a:lnTo>
                      <a:lnTo>
                        <a:pt x="617" y="240"/>
                      </a:lnTo>
                      <a:lnTo>
                        <a:pt x="628" y="245"/>
                      </a:lnTo>
                      <a:lnTo>
                        <a:pt x="643" y="256"/>
                      </a:lnTo>
                      <a:lnTo>
                        <a:pt x="658" y="266"/>
                      </a:lnTo>
                      <a:lnTo>
                        <a:pt x="673" y="282"/>
                      </a:lnTo>
                      <a:lnTo>
                        <a:pt x="684" y="297"/>
                      </a:lnTo>
                      <a:lnTo>
                        <a:pt x="697" y="314"/>
                      </a:lnTo>
                      <a:lnTo>
                        <a:pt x="701" y="329"/>
                      </a:lnTo>
                      <a:lnTo>
                        <a:pt x="706" y="349"/>
                      </a:lnTo>
                      <a:lnTo>
                        <a:pt x="703" y="357"/>
                      </a:lnTo>
                      <a:lnTo>
                        <a:pt x="703" y="368"/>
                      </a:lnTo>
                      <a:lnTo>
                        <a:pt x="703" y="377"/>
                      </a:lnTo>
                      <a:lnTo>
                        <a:pt x="703" y="385"/>
                      </a:lnTo>
                      <a:lnTo>
                        <a:pt x="699" y="398"/>
                      </a:lnTo>
                      <a:lnTo>
                        <a:pt x="699" y="411"/>
                      </a:lnTo>
                      <a:lnTo>
                        <a:pt x="697" y="418"/>
                      </a:lnTo>
                      <a:lnTo>
                        <a:pt x="697" y="422"/>
                      </a:lnTo>
                      <a:lnTo>
                        <a:pt x="699" y="424"/>
                      </a:lnTo>
                      <a:lnTo>
                        <a:pt x="701" y="437"/>
                      </a:lnTo>
                      <a:lnTo>
                        <a:pt x="701" y="446"/>
                      </a:lnTo>
                      <a:lnTo>
                        <a:pt x="701" y="457"/>
                      </a:lnTo>
                      <a:lnTo>
                        <a:pt x="699" y="472"/>
                      </a:lnTo>
                      <a:lnTo>
                        <a:pt x="697" y="489"/>
                      </a:lnTo>
                      <a:lnTo>
                        <a:pt x="690" y="504"/>
                      </a:lnTo>
                      <a:lnTo>
                        <a:pt x="682" y="524"/>
                      </a:lnTo>
                      <a:lnTo>
                        <a:pt x="673" y="533"/>
                      </a:lnTo>
                      <a:lnTo>
                        <a:pt x="669" y="543"/>
                      </a:lnTo>
                      <a:lnTo>
                        <a:pt x="664" y="554"/>
                      </a:lnTo>
                      <a:lnTo>
                        <a:pt x="658" y="565"/>
                      </a:lnTo>
                      <a:lnTo>
                        <a:pt x="649" y="574"/>
                      </a:lnTo>
                      <a:lnTo>
                        <a:pt x="645" y="582"/>
                      </a:lnTo>
                      <a:lnTo>
                        <a:pt x="636" y="591"/>
                      </a:lnTo>
                      <a:lnTo>
                        <a:pt x="632" y="602"/>
                      </a:lnTo>
                      <a:lnTo>
                        <a:pt x="623" y="610"/>
                      </a:lnTo>
                      <a:lnTo>
                        <a:pt x="615" y="621"/>
                      </a:lnTo>
                      <a:lnTo>
                        <a:pt x="608" y="630"/>
                      </a:lnTo>
                      <a:lnTo>
                        <a:pt x="602" y="639"/>
                      </a:lnTo>
                      <a:lnTo>
                        <a:pt x="584" y="652"/>
                      </a:lnTo>
                      <a:lnTo>
                        <a:pt x="567" y="665"/>
                      </a:lnTo>
                      <a:lnTo>
                        <a:pt x="552" y="675"/>
                      </a:lnTo>
                      <a:lnTo>
                        <a:pt x="541" y="684"/>
                      </a:lnTo>
                      <a:lnTo>
                        <a:pt x="528" y="688"/>
                      </a:lnTo>
                      <a:lnTo>
                        <a:pt x="519" y="693"/>
                      </a:lnTo>
                      <a:lnTo>
                        <a:pt x="513" y="697"/>
                      </a:lnTo>
                      <a:lnTo>
                        <a:pt x="513" y="699"/>
                      </a:lnTo>
                      <a:lnTo>
                        <a:pt x="537" y="636"/>
                      </a:lnTo>
                      <a:lnTo>
                        <a:pt x="530" y="639"/>
                      </a:lnTo>
                      <a:lnTo>
                        <a:pt x="517" y="643"/>
                      </a:lnTo>
                      <a:lnTo>
                        <a:pt x="500" y="643"/>
                      </a:lnTo>
                      <a:lnTo>
                        <a:pt x="487" y="639"/>
                      </a:lnTo>
                      <a:lnTo>
                        <a:pt x="478" y="630"/>
                      </a:lnTo>
                      <a:lnTo>
                        <a:pt x="472" y="621"/>
                      </a:lnTo>
                      <a:lnTo>
                        <a:pt x="468" y="608"/>
                      </a:lnTo>
                      <a:lnTo>
                        <a:pt x="465" y="600"/>
                      </a:lnTo>
                      <a:lnTo>
                        <a:pt x="461" y="589"/>
                      </a:lnTo>
                      <a:lnTo>
                        <a:pt x="461" y="580"/>
                      </a:lnTo>
                      <a:lnTo>
                        <a:pt x="461" y="574"/>
                      </a:lnTo>
                      <a:lnTo>
                        <a:pt x="463" y="569"/>
                      </a:lnTo>
                      <a:lnTo>
                        <a:pt x="472" y="565"/>
                      </a:lnTo>
                      <a:lnTo>
                        <a:pt x="481" y="554"/>
                      </a:lnTo>
                      <a:lnTo>
                        <a:pt x="498" y="546"/>
                      </a:lnTo>
                      <a:lnTo>
                        <a:pt x="511" y="533"/>
                      </a:lnTo>
                      <a:lnTo>
                        <a:pt x="524" y="517"/>
                      </a:lnTo>
                      <a:lnTo>
                        <a:pt x="539" y="504"/>
                      </a:lnTo>
                      <a:lnTo>
                        <a:pt x="548" y="491"/>
                      </a:lnTo>
                      <a:lnTo>
                        <a:pt x="552" y="478"/>
                      </a:lnTo>
                      <a:lnTo>
                        <a:pt x="554" y="468"/>
                      </a:lnTo>
                      <a:lnTo>
                        <a:pt x="550" y="457"/>
                      </a:lnTo>
                      <a:lnTo>
                        <a:pt x="548" y="450"/>
                      </a:lnTo>
                      <a:lnTo>
                        <a:pt x="539" y="442"/>
                      </a:lnTo>
                      <a:lnTo>
                        <a:pt x="530" y="437"/>
                      </a:lnTo>
                      <a:lnTo>
                        <a:pt x="519" y="431"/>
                      </a:lnTo>
                      <a:lnTo>
                        <a:pt x="511" y="431"/>
                      </a:lnTo>
                      <a:lnTo>
                        <a:pt x="498" y="427"/>
                      </a:lnTo>
                      <a:lnTo>
                        <a:pt x="487" y="427"/>
                      </a:lnTo>
                      <a:lnTo>
                        <a:pt x="474" y="427"/>
                      </a:lnTo>
                      <a:lnTo>
                        <a:pt x="465" y="429"/>
                      </a:lnTo>
                      <a:lnTo>
                        <a:pt x="450" y="431"/>
                      </a:lnTo>
                      <a:lnTo>
                        <a:pt x="446" y="433"/>
                      </a:lnTo>
                      <a:lnTo>
                        <a:pt x="444" y="435"/>
                      </a:lnTo>
                      <a:lnTo>
                        <a:pt x="442" y="442"/>
                      </a:lnTo>
                      <a:lnTo>
                        <a:pt x="437" y="450"/>
                      </a:lnTo>
                      <a:lnTo>
                        <a:pt x="433" y="465"/>
                      </a:lnTo>
                      <a:lnTo>
                        <a:pt x="426" y="483"/>
                      </a:lnTo>
                      <a:lnTo>
                        <a:pt x="422" y="498"/>
                      </a:lnTo>
                      <a:lnTo>
                        <a:pt x="418" y="507"/>
                      </a:lnTo>
                      <a:lnTo>
                        <a:pt x="416" y="517"/>
                      </a:lnTo>
                      <a:lnTo>
                        <a:pt x="413" y="526"/>
                      </a:lnTo>
                      <a:lnTo>
                        <a:pt x="411" y="537"/>
                      </a:lnTo>
                      <a:lnTo>
                        <a:pt x="405" y="552"/>
                      </a:lnTo>
                      <a:lnTo>
                        <a:pt x="398" y="567"/>
                      </a:lnTo>
                      <a:lnTo>
                        <a:pt x="394" y="582"/>
                      </a:lnTo>
                      <a:lnTo>
                        <a:pt x="390" y="593"/>
                      </a:lnTo>
                      <a:lnTo>
                        <a:pt x="385" y="602"/>
                      </a:lnTo>
                      <a:lnTo>
                        <a:pt x="383" y="610"/>
                      </a:lnTo>
                      <a:lnTo>
                        <a:pt x="383" y="615"/>
                      </a:lnTo>
                      <a:lnTo>
                        <a:pt x="383" y="617"/>
                      </a:lnTo>
                      <a:lnTo>
                        <a:pt x="381" y="619"/>
                      </a:lnTo>
                      <a:lnTo>
                        <a:pt x="372" y="630"/>
                      </a:lnTo>
                      <a:lnTo>
                        <a:pt x="364" y="634"/>
                      </a:lnTo>
                      <a:lnTo>
                        <a:pt x="357" y="645"/>
                      </a:lnTo>
                      <a:lnTo>
                        <a:pt x="351" y="656"/>
                      </a:lnTo>
                      <a:lnTo>
                        <a:pt x="346" y="667"/>
                      </a:lnTo>
                      <a:lnTo>
                        <a:pt x="338" y="680"/>
                      </a:lnTo>
                      <a:lnTo>
                        <a:pt x="329" y="693"/>
                      </a:lnTo>
                      <a:lnTo>
                        <a:pt x="325" y="706"/>
                      </a:lnTo>
                      <a:lnTo>
                        <a:pt x="320" y="719"/>
                      </a:lnTo>
                      <a:lnTo>
                        <a:pt x="314" y="727"/>
                      </a:lnTo>
                      <a:lnTo>
                        <a:pt x="312" y="736"/>
                      </a:lnTo>
                      <a:lnTo>
                        <a:pt x="312" y="742"/>
                      </a:lnTo>
                      <a:lnTo>
                        <a:pt x="312" y="745"/>
                      </a:lnTo>
                      <a:lnTo>
                        <a:pt x="307" y="745"/>
                      </a:lnTo>
                      <a:lnTo>
                        <a:pt x="301" y="749"/>
                      </a:lnTo>
                      <a:lnTo>
                        <a:pt x="290" y="753"/>
                      </a:lnTo>
                      <a:lnTo>
                        <a:pt x="279" y="760"/>
                      </a:lnTo>
                      <a:lnTo>
                        <a:pt x="262" y="764"/>
                      </a:lnTo>
                      <a:lnTo>
                        <a:pt x="245" y="773"/>
                      </a:lnTo>
                      <a:lnTo>
                        <a:pt x="227" y="781"/>
                      </a:lnTo>
                      <a:lnTo>
                        <a:pt x="212" y="792"/>
                      </a:lnTo>
                      <a:lnTo>
                        <a:pt x="195" y="799"/>
                      </a:lnTo>
                      <a:lnTo>
                        <a:pt x="180" y="807"/>
                      </a:lnTo>
                      <a:lnTo>
                        <a:pt x="165" y="814"/>
                      </a:lnTo>
                      <a:lnTo>
                        <a:pt x="152" y="820"/>
                      </a:lnTo>
                      <a:lnTo>
                        <a:pt x="137" y="825"/>
                      </a:lnTo>
                      <a:lnTo>
                        <a:pt x="124" y="829"/>
                      </a:lnTo>
                      <a:lnTo>
                        <a:pt x="113" y="829"/>
                      </a:lnTo>
                      <a:lnTo>
                        <a:pt x="102" y="829"/>
                      </a:lnTo>
                      <a:lnTo>
                        <a:pt x="91" y="820"/>
                      </a:lnTo>
                      <a:lnTo>
                        <a:pt x="82" y="814"/>
                      </a:lnTo>
                      <a:lnTo>
                        <a:pt x="72" y="803"/>
                      </a:lnTo>
                      <a:lnTo>
                        <a:pt x="67" y="794"/>
                      </a:lnTo>
                      <a:lnTo>
                        <a:pt x="57" y="777"/>
                      </a:lnTo>
                      <a:lnTo>
                        <a:pt x="52" y="773"/>
                      </a:lnTo>
                      <a:lnTo>
                        <a:pt x="46" y="773"/>
                      </a:lnTo>
                      <a:lnTo>
                        <a:pt x="35" y="775"/>
                      </a:lnTo>
                      <a:lnTo>
                        <a:pt x="20" y="773"/>
                      </a:lnTo>
                      <a:lnTo>
                        <a:pt x="9" y="766"/>
                      </a:lnTo>
                      <a:lnTo>
                        <a:pt x="2" y="755"/>
                      </a:lnTo>
                      <a:lnTo>
                        <a:pt x="2" y="745"/>
                      </a:lnTo>
                      <a:lnTo>
                        <a:pt x="0" y="736"/>
                      </a:lnTo>
                      <a:lnTo>
                        <a:pt x="0" y="725"/>
                      </a:lnTo>
                      <a:lnTo>
                        <a:pt x="0" y="712"/>
                      </a:lnTo>
                      <a:lnTo>
                        <a:pt x="2" y="706"/>
                      </a:lnTo>
                      <a:lnTo>
                        <a:pt x="2" y="699"/>
                      </a:lnTo>
                      <a:lnTo>
                        <a:pt x="2" y="699"/>
                      </a:lnTo>
                      <a:lnTo>
                        <a:pt x="20" y="634"/>
                      </a:lnTo>
                      <a:lnTo>
                        <a:pt x="20" y="634"/>
                      </a:lnTo>
                      <a:close/>
                    </a:path>
                  </a:pathLst>
                </a:custGeom>
                <a:solidFill>
                  <a:srgbClr val="5C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19" name="Group 618"/>
                <p:cNvGrpSpPr/>
                <p:nvPr/>
              </p:nvGrpSpPr>
              <p:grpSpPr>
                <a:xfrm>
                  <a:off x="3956050" y="1047750"/>
                  <a:ext cx="4103688" cy="5746751"/>
                  <a:chOff x="3956050" y="1047750"/>
                  <a:chExt cx="4103688" cy="5746751"/>
                </a:xfrm>
              </p:grpSpPr>
              <p:sp>
                <p:nvSpPr>
                  <p:cNvPr id="558" name="Freeform 551"/>
                  <p:cNvSpPr>
                    <a:spLocks/>
                  </p:cNvSpPr>
                  <p:nvPr/>
                </p:nvSpPr>
                <p:spPr bwMode="auto">
                  <a:xfrm>
                    <a:off x="3956050" y="4410075"/>
                    <a:ext cx="868363" cy="1954213"/>
                  </a:xfrm>
                  <a:custGeom>
                    <a:avLst/>
                    <a:gdLst>
                      <a:gd name="T0" fmla="*/ 288 w 547"/>
                      <a:gd name="T1" fmla="*/ 0 h 1231"/>
                      <a:gd name="T2" fmla="*/ 178 w 547"/>
                      <a:gd name="T3" fmla="*/ 411 h 1231"/>
                      <a:gd name="T4" fmla="*/ 117 w 547"/>
                      <a:gd name="T5" fmla="*/ 673 h 1231"/>
                      <a:gd name="T6" fmla="*/ 0 w 547"/>
                      <a:gd name="T7" fmla="*/ 818 h 1231"/>
                      <a:gd name="T8" fmla="*/ 11 w 547"/>
                      <a:gd name="T9" fmla="*/ 995 h 1231"/>
                      <a:gd name="T10" fmla="*/ 76 w 547"/>
                      <a:gd name="T11" fmla="*/ 1231 h 1231"/>
                      <a:gd name="T12" fmla="*/ 134 w 547"/>
                      <a:gd name="T13" fmla="*/ 1212 h 1231"/>
                      <a:gd name="T14" fmla="*/ 123 w 547"/>
                      <a:gd name="T15" fmla="*/ 1112 h 1231"/>
                      <a:gd name="T16" fmla="*/ 193 w 547"/>
                      <a:gd name="T17" fmla="*/ 1095 h 1231"/>
                      <a:gd name="T18" fmla="*/ 245 w 547"/>
                      <a:gd name="T19" fmla="*/ 978 h 1231"/>
                      <a:gd name="T20" fmla="*/ 277 w 547"/>
                      <a:gd name="T21" fmla="*/ 809 h 1231"/>
                      <a:gd name="T22" fmla="*/ 271 w 547"/>
                      <a:gd name="T23" fmla="*/ 673 h 1231"/>
                      <a:gd name="T24" fmla="*/ 547 w 547"/>
                      <a:gd name="T25" fmla="*/ 407 h 1231"/>
                      <a:gd name="T26" fmla="*/ 288 w 547"/>
                      <a:gd name="T27" fmla="*/ 0 h 1231"/>
                      <a:gd name="T28" fmla="*/ 288 w 547"/>
                      <a:gd name="T29" fmla="*/ 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7" h="1231">
                        <a:moveTo>
                          <a:pt x="288" y="0"/>
                        </a:moveTo>
                        <a:lnTo>
                          <a:pt x="178" y="411"/>
                        </a:lnTo>
                        <a:lnTo>
                          <a:pt x="117" y="673"/>
                        </a:lnTo>
                        <a:lnTo>
                          <a:pt x="0" y="818"/>
                        </a:lnTo>
                        <a:lnTo>
                          <a:pt x="11" y="995"/>
                        </a:lnTo>
                        <a:lnTo>
                          <a:pt x="76" y="1231"/>
                        </a:lnTo>
                        <a:lnTo>
                          <a:pt x="134" y="1212"/>
                        </a:lnTo>
                        <a:lnTo>
                          <a:pt x="123" y="1112"/>
                        </a:lnTo>
                        <a:lnTo>
                          <a:pt x="193" y="1095"/>
                        </a:lnTo>
                        <a:lnTo>
                          <a:pt x="245" y="978"/>
                        </a:lnTo>
                        <a:lnTo>
                          <a:pt x="277" y="809"/>
                        </a:lnTo>
                        <a:lnTo>
                          <a:pt x="271" y="673"/>
                        </a:lnTo>
                        <a:lnTo>
                          <a:pt x="547" y="407"/>
                        </a:lnTo>
                        <a:lnTo>
                          <a:pt x="288" y="0"/>
                        </a:lnTo>
                        <a:lnTo>
                          <a:pt x="288" y="0"/>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552"/>
                  <p:cNvSpPr>
                    <a:spLocks/>
                  </p:cNvSpPr>
                  <p:nvPr/>
                </p:nvSpPr>
                <p:spPr bwMode="auto">
                  <a:xfrm>
                    <a:off x="4475163" y="2590800"/>
                    <a:ext cx="3341688" cy="4203700"/>
                  </a:xfrm>
                  <a:custGeom>
                    <a:avLst/>
                    <a:gdLst>
                      <a:gd name="T0" fmla="*/ 690 w 2105"/>
                      <a:gd name="T1" fmla="*/ 0 h 2648"/>
                      <a:gd name="T2" fmla="*/ 582 w 2105"/>
                      <a:gd name="T3" fmla="*/ 58 h 2648"/>
                      <a:gd name="T4" fmla="*/ 478 w 2105"/>
                      <a:gd name="T5" fmla="*/ 86 h 2648"/>
                      <a:gd name="T6" fmla="*/ 413 w 2105"/>
                      <a:gd name="T7" fmla="*/ 129 h 2648"/>
                      <a:gd name="T8" fmla="*/ 396 w 2105"/>
                      <a:gd name="T9" fmla="*/ 274 h 2648"/>
                      <a:gd name="T10" fmla="*/ 205 w 2105"/>
                      <a:gd name="T11" fmla="*/ 547 h 2648"/>
                      <a:gd name="T12" fmla="*/ 203 w 2105"/>
                      <a:gd name="T13" fmla="*/ 595 h 2648"/>
                      <a:gd name="T14" fmla="*/ 0 w 2105"/>
                      <a:gd name="T15" fmla="*/ 934 h 2648"/>
                      <a:gd name="T16" fmla="*/ 0 w 2105"/>
                      <a:gd name="T17" fmla="*/ 1224 h 2648"/>
                      <a:gd name="T18" fmla="*/ 197 w 2105"/>
                      <a:gd name="T19" fmla="*/ 1453 h 2648"/>
                      <a:gd name="T20" fmla="*/ 441 w 2105"/>
                      <a:gd name="T21" fmla="*/ 928 h 2648"/>
                      <a:gd name="T22" fmla="*/ 549 w 2105"/>
                      <a:gd name="T23" fmla="*/ 1278 h 2648"/>
                      <a:gd name="T24" fmla="*/ 582 w 2105"/>
                      <a:gd name="T25" fmla="*/ 1417 h 2648"/>
                      <a:gd name="T26" fmla="*/ 495 w 2105"/>
                      <a:gd name="T27" fmla="*/ 1577 h 2648"/>
                      <a:gd name="T28" fmla="*/ 396 w 2105"/>
                      <a:gd name="T29" fmla="*/ 1994 h 2648"/>
                      <a:gd name="T30" fmla="*/ 303 w 2105"/>
                      <a:gd name="T31" fmla="*/ 2648 h 2648"/>
                      <a:gd name="T32" fmla="*/ 1752 w 2105"/>
                      <a:gd name="T33" fmla="*/ 2648 h 2648"/>
                      <a:gd name="T34" fmla="*/ 1653 w 2105"/>
                      <a:gd name="T35" fmla="*/ 1659 h 2648"/>
                      <a:gd name="T36" fmla="*/ 1560 w 2105"/>
                      <a:gd name="T37" fmla="*/ 1395 h 2648"/>
                      <a:gd name="T38" fmla="*/ 1653 w 2105"/>
                      <a:gd name="T39" fmla="*/ 1101 h 2648"/>
                      <a:gd name="T40" fmla="*/ 1748 w 2105"/>
                      <a:gd name="T41" fmla="*/ 1549 h 2648"/>
                      <a:gd name="T42" fmla="*/ 2105 w 2105"/>
                      <a:gd name="T43" fmla="*/ 1200 h 2648"/>
                      <a:gd name="T44" fmla="*/ 1912 w 2105"/>
                      <a:gd name="T45" fmla="*/ 322 h 2648"/>
                      <a:gd name="T46" fmla="*/ 690 w 2105"/>
                      <a:gd name="T47" fmla="*/ 0 h 2648"/>
                      <a:gd name="T48" fmla="*/ 690 w 2105"/>
                      <a:gd name="T49" fmla="*/ 0 h 2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05" h="2648">
                        <a:moveTo>
                          <a:pt x="690" y="0"/>
                        </a:moveTo>
                        <a:lnTo>
                          <a:pt x="582" y="58"/>
                        </a:lnTo>
                        <a:lnTo>
                          <a:pt x="478" y="86"/>
                        </a:lnTo>
                        <a:lnTo>
                          <a:pt x="413" y="129"/>
                        </a:lnTo>
                        <a:lnTo>
                          <a:pt x="396" y="274"/>
                        </a:lnTo>
                        <a:lnTo>
                          <a:pt x="205" y="547"/>
                        </a:lnTo>
                        <a:lnTo>
                          <a:pt x="203" y="595"/>
                        </a:lnTo>
                        <a:lnTo>
                          <a:pt x="0" y="934"/>
                        </a:lnTo>
                        <a:lnTo>
                          <a:pt x="0" y="1224"/>
                        </a:lnTo>
                        <a:lnTo>
                          <a:pt x="197" y="1453"/>
                        </a:lnTo>
                        <a:lnTo>
                          <a:pt x="441" y="928"/>
                        </a:lnTo>
                        <a:lnTo>
                          <a:pt x="549" y="1278"/>
                        </a:lnTo>
                        <a:lnTo>
                          <a:pt x="582" y="1417"/>
                        </a:lnTo>
                        <a:lnTo>
                          <a:pt x="495" y="1577"/>
                        </a:lnTo>
                        <a:lnTo>
                          <a:pt x="396" y="1994"/>
                        </a:lnTo>
                        <a:lnTo>
                          <a:pt x="303" y="2648"/>
                        </a:lnTo>
                        <a:lnTo>
                          <a:pt x="1752" y="2648"/>
                        </a:lnTo>
                        <a:lnTo>
                          <a:pt x="1653" y="1659"/>
                        </a:lnTo>
                        <a:lnTo>
                          <a:pt x="1560" y="1395"/>
                        </a:lnTo>
                        <a:lnTo>
                          <a:pt x="1653" y="1101"/>
                        </a:lnTo>
                        <a:lnTo>
                          <a:pt x="1748" y="1549"/>
                        </a:lnTo>
                        <a:lnTo>
                          <a:pt x="2105" y="1200"/>
                        </a:lnTo>
                        <a:lnTo>
                          <a:pt x="1912" y="322"/>
                        </a:lnTo>
                        <a:lnTo>
                          <a:pt x="690" y="0"/>
                        </a:lnTo>
                        <a:lnTo>
                          <a:pt x="690" y="0"/>
                        </a:lnTo>
                        <a:close/>
                      </a:path>
                    </a:pathLst>
                  </a:custGeom>
                  <a:solidFill>
                    <a:srgbClr val="757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553"/>
                  <p:cNvSpPr>
                    <a:spLocks/>
                  </p:cNvSpPr>
                  <p:nvPr/>
                </p:nvSpPr>
                <p:spPr bwMode="auto">
                  <a:xfrm>
                    <a:off x="4554538" y="2936875"/>
                    <a:ext cx="1060450" cy="2201863"/>
                  </a:xfrm>
                  <a:custGeom>
                    <a:avLst/>
                    <a:gdLst>
                      <a:gd name="T0" fmla="*/ 335 w 668"/>
                      <a:gd name="T1" fmla="*/ 260 h 1387"/>
                      <a:gd name="T2" fmla="*/ 322 w 668"/>
                      <a:gd name="T3" fmla="*/ 284 h 1387"/>
                      <a:gd name="T4" fmla="*/ 309 w 668"/>
                      <a:gd name="T5" fmla="*/ 309 h 1387"/>
                      <a:gd name="T6" fmla="*/ 298 w 668"/>
                      <a:gd name="T7" fmla="*/ 342 h 1387"/>
                      <a:gd name="T8" fmla="*/ 287 w 668"/>
                      <a:gd name="T9" fmla="*/ 372 h 1387"/>
                      <a:gd name="T10" fmla="*/ 281 w 668"/>
                      <a:gd name="T11" fmla="*/ 394 h 1387"/>
                      <a:gd name="T12" fmla="*/ 276 w 668"/>
                      <a:gd name="T13" fmla="*/ 413 h 1387"/>
                      <a:gd name="T14" fmla="*/ 272 w 668"/>
                      <a:gd name="T15" fmla="*/ 435 h 1387"/>
                      <a:gd name="T16" fmla="*/ 270 w 668"/>
                      <a:gd name="T17" fmla="*/ 457 h 1387"/>
                      <a:gd name="T18" fmla="*/ 270 w 668"/>
                      <a:gd name="T19" fmla="*/ 480 h 1387"/>
                      <a:gd name="T20" fmla="*/ 270 w 668"/>
                      <a:gd name="T21" fmla="*/ 502 h 1387"/>
                      <a:gd name="T22" fmla="*/ 270 w 668"/>
                      <a:gd name="T23" fmla="*/ 526 h 1387"/>
                      <a:gd name="T24" fmla="*/ 272 w 668"/>
                      <a:gd name="T25" fmla="*/ 547 h 1387"/>
                      <a:gd name="T26" fmla="*/ 276 w 668"/>
                      <a:gd name="T27" fmla="*/ 571 h 1387"/>
                      <a:gd name="T28" fmla="*/ 281 w 668"/>
                      <a:gd name="T29" fmla="*/ 595 h 1387"/>
                      <a:gd name="T30" fmla="*/ 287 w 668"/>
                      <a:gd name="T31" fmla="*/ 615 h 1387"/>
                      <a:gd name="T32" fmla="*/ 292 w 668"/>
                      <a:gd name="T33" fmla="*/ 638 h 1387"/>
                      <a:gd name="T34" fmla="*/ 298 w 668"/>
                      <a:gd name="T35" fmla="*/ 658 h 1387"/>
                      <a:gd name="T36" fmla="*/ 309 w 668"/>
                      <a:gd name="T37" fmla="*/ 684 h 1387"/>
                      <a:gd name="T38" fmla="*/ 322 w 668"/>
                      <a:gd name="T39" fmla="*/ 714 h 1387"/>
                      <a:gd name="T40" fmla="*/ 331 w 668"/>
                      <a:gd name="T41" fmla="*/ 738 h 1387"/>
                      <a:gd name="T42" fmla="*/ 337 w 668"/>
                      <a:gd name="T43" fmla="*/ 749 h 1387"/>
                      <a:gd name="T44" fmla="*/ 134 w 668"/>
                      <a:gd name="T45" fmla="*/ 1205 h 1387"/>
                      <a:gd name="T46" fmla="*/ 164 w 668"/>
                      <a:gd name="T47" fmla="*/ 798 h 1387"/>
                      <a:gd name="T48" fmla="*/ 0 w 668"/>
                      <a:gd name="T49" fmla="*/ 1006 h 1387"/>
                      <a:gd name="T50" fmla="*/ 281 w 668"/>
                      <a:gd name="T51" fmla="*/ 1153 h 1387"/>
                      <a:gd name="T52" fmla="*/ 432 w 668"/>
                      <a:gd name="T53" fmla="*/ 807 h 1387"/>
                      <a:gd name="T54" fmla="*/ 627 w 668"/>
                      <a:gd name="T55" fmla="*/ 1153 h 1387"/>
                      <a:gd name="T56" fmla="*/ 668 w 668"/>
                      <a:gd name="T57" fmla="*/ 606 h 1387"/>
                      <a:gd name="T58" fmla="*/ 523 w 668"/>
                      <a:gd name="T59" fmla="*/ 506 h 1387"/>
                      <a:gd name="T60" fmla="*/ 432 w 668"/>
                      <a:gd name="T61" fmla="*/ 0 h 1387"/>
                      <a:gd name="T62" fmla="*/ 339 w 668"/>
                      <a:gd name="T63" fmla="*/ 258 h 1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8" h="1387">
                        <a:moveTo>
                          <a:pt x="339" y="258"/>
                        </a:moveTo>
                        <a:lnTo>
                          <a:pt x="335" y="260"/>
                        </a:lnTo>
                        <a:lnTo>
                          <a:pt x="326" y="275"/>
                        </a:lnTo>
                        <a:lnTo>
                          <a:pt x="322" y="284"/>
                        </a:lnTo>
                        <a:lnTo>
                          <a:pt x="315" y="297"/>
                        </a:lnTo>
                        <a:lnTo>
                          <a:pt x="309" y="309"/>
                        </a:lnTo>
                        <a:lnTo>
                          <a:pt x="305" y="327"/>
                        </a:lnTo>
                        <a:lnTo>
                          <a:pt x="298" y="342"/>
                        </a:lnTo>
                        <a:lnTo>
                          <a:pt x="289" y="361"/>
                        </a:lnTo>
                        <a:lnTo>
                          <a:pt x="287" y="372"/>
                        </a:lnTo>
                        <a:lnTo>
                          <a:pt x="285" y="383"/>
                        </a:lnTo>
                        <a:lnTo>
                          <a:pt x="281" y="394"/>
                        </a:lnTo>
                        <a:lnTo>
                          <a:pt x="281" y="403"/>
                        </a:lnTo>
                        <a:lnTo>
                          <a:pt x="276" y="413"/>
                        </a:lnTo>
                        <a:lnTo>
                          <a:pt x="274" y="424"/>
                        </a:lnTo>
                        <a:lnTo>
                          <a:pt x="272" y="435"/>
                        </a:lnTo>
                        <a:lnTo>
                          <a:pt x="272" y="446"/>
                        </a:lnTo>
                        <a:lnTo>
                          <a:pt x="270" y="457"/>
                        </a:lnTo>
                        <a:lnTo>
                          <a:pt x="270" y="467"/>
                        </a:lnTo>
                        <a:lnTo>
                          <a:pt x="270" y="480"/>
                        </a:lnTo>
                        <a:lnTo>
                          <a:pt x="270" y="493"/>
                        </a:lnTo>
                        <a:lnTo>
                          <a:pt x="270" y="502"/>
                        </a:lnTo>
                        <a:lnTo>
                          <a:pt x="270" y="515"/>
                        </a:lnTo>
                        <a:lnTo>
                          <a:pt x="270" y="526"/>
                        </a:lnTo>
                        <a:lnTo>
                          <a:pt x="272" y="537"/>
                        </a:lnTo>
                        <a:lnTo>
                          <a:pt x="272" y="547"/>
                        </a:lnTo>
                        <a:lnTo>
                          <a:pt x="274" y="560"/>
                        </a:lnTo>
                        <a:lnTo>
                          <a:pt x="276" y="571"/>
                        </a:lnTo>
                        <a:lnTo>
                          <a:pt x="281" y="584"/>
                        </a:lnTo>
                        <a:lnTo>
                          <a:pt x="281" y="595"/>
                        </a:lnTo>
                        <a:lnTo>
                          <a:pt x="285" y="604"/>
                        </a:lnTo>
                        <a:lnTo>
                          <a:pt x="287" y="615"/>
                        </a:lnTo>
                        <a:lnTo>
                          <a:pt x="289" y="628"/>
                        </a:lnTo>
                        <a:lnTo>
                          <a:pt x="292" y="638"/>
                        </a:lnTo>
                        <a:lnTo>
                          <a:pt x="298" y="647"/>
                        </a:lnTo>
                        <a:lnTo>
                          <a:pt x="298" y="658"/>
                        </a:lnTo>
                        <a:lnTo>
                          <a:pt x="305" y="669"/>
                        </a:lnTo>
                        <a:lnTo>
                          <a:pt x="309" y="684"/>
                        </a:lnTo>
                        <a:lnTo>
                          <a:pt x="315" y="701"/>
                        </a:lnTo>
                        <a:lnTo>
                          <a:pt x="322" y="714"/>
                        </a:lnTo>
                        <a:lnTo>
                          <a:pt x="326" y="729"/>
                        </a:lnTo>
                        <a:lnTo>
                          <a:pt x="331" y="738"/>
                        </a:lnTo>
                        <a:lnTo>
                          <a:pt x="335" y="747"/>
                        </a:lnTo>
                        <a:lnTo>
                          <a:pt x="337" y="749"/>
                        </a:lnTo>
                        <a:lnTo>
                          <a:pt x="339" y="753"/>
                        </a:lnTo>
                        <a:lnTo>
                          <a:pt x="134" y="1205"/>
                        </a:lnTo>
                        <a:lnTo>
                          <a:pt x="121" y="1013"/>
                        </a:lnTo>
                        <a:lnTo>
                          <a:pt x="164" y="798"/>
                        </a:lnTo>
                        <a:lnTo>
                          <a:pt x="155" y="664"/>
                        </a:lnTo>
                        <a:lnTo>
                          <a:pt x="0" y="1006"/>
                        </a:lnTo>
                        <a:lnTo>
                          <a:pt x="155" y="1387"/>
                        </a:lnTo>
                        <a:lnTo>
                          <a:pt x="281" y="1153"/>
                        </a:lnTo>
                        <a:lnTo>
                          <a:pt x="391" y="935"/>
                        </a:lnTo>
                        <a:lnTo>
                          <a:pt x="432" y="807"/>
                        </a:lnTo>
                        <a:lnTo>
                          <a:pt x="523" y="1006"/>
                        </a:lnTo>
                        <a:lnTo>
                          <a:pt x="627" y="1153"/>
                        </a:lnTo>
                        <a:lnTo>
                          <a:pt x="575" y="887"/>
                        </a:lnTo>
                        <a:lnTo>
                          <a:pt x="668" y="606"/>
                        </a:lnTo>
                        <a:lnTo>
                          <a:pt x="616" y="506"/>
                        </a:lnTo>
                        <a:lnTo>
                          <a:pt x="523" y="506"/>
                        </a:lnTo>
                        <a:lnTo>
                          <a:pt x="499" y="307"/>
                        </a:lnTo>
                        <a:lnTo>
                          <a:pt x="432" y="0"/>
                        </a:lnTo>
                        <a:lnTo>
                          <a:pt x="328" y="175"/>
                        </a:lnTo>
                        <a:lnTo>
                          <a:pt x="339" y="258"/>
                        </a:lnTo>
                        <a:lnTo>
                          <a:pt x="339" y="258"/>
                        </a:lnTo>
                        <a:close/>
                      </a:path>
                    </a:pathLst>
                  </a:custGeom>
                  <a:solidFill>
                    <a:srgbClr val="594A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554"/>
                  <p:cNvSpPr>
                    <a:spLocks/>
                  </p:cNvSpPr>
                  <p:nvPr/>
                </p:nvSpPr>
                <p:spPr bwMode="auto">
                  <a:xfrm>
                    <a:off x="5576888" y="2709863"/>
                    <a:ext cx="2293938" cy="4084638"/>
                  </a:xfrm>
                  <a:custGeom>
                    <a:avLst/>
                    <a:gdLst>
                      <a:gd name="T0" fmla="*/ 894 w 1445"/>
                      <a:gd name="T1" fmla="*/ 561 h 2573"/>
                      <a:gd name="T2" fmla="*/ 301 w 1445"/>
                      <a:gd name="T3" fmla="*/ 920 h 2573"/>
                      <a:gd name="T4" fmla="*/ 630 w 1445"/>
                      <a:gd name="T5" fmla="*/ 1259 h 2573"/>
                      <a:gd name="T6" fmla="*/ 314 w 1445"/>
                      <a:gd name="T7" fmla="*/ 1612 h 2573"/>
                      <a:gd name="T8" fmla="*/ 260 w 1445"/>
                      <a:gd name="T9" fmla="*/ 2536 h 2573"/>
                      <a:gd name="T10" fmla="*/ 567 w 1445"/>
                      <a:gd name="T11" fmla="*/ 2179 h 2573"/>
                      <a:gd name="T12" fmla="*/ 563 w 1445"/>
                      <a:gd name="T13" fmla="*/ 2159 h 2573"/>
                      <a:gd name="T14" fmla="*/ 561 w 1445"/>
                      <a:gd name="T15" fmla="*/ 2134 h 2573"/>
                      <a:gd name="T16" fmla="*/ 558 w 1445"/>
                      <a:gd name="T17" fmla="*/ 2097 h 2573"/>
                      <a:gd name="T18" fmla="*/ 556 w 1445"/>
                      <a:gd name="T19" fmla="*/ 2056 h 2573"/>
                      <a:gd name="T20" fmla="*/ 554 w 1445"/>
                      <a:gd name="T21" fmla="*/ 2008 h 2573"/>
                      <a:gd name="T22" fmla="*/ 552 w 1445"/>
                      <a:gd name="T23" fmla="*/ 1958 h 2573"/>
                      <a:gd name="T24" fmla="*/ 552 w 1445"/>
                      <a:gd name="T25" fmla="*/ 1909 h 2573"/>
                      <a:gd name="T26" fmla="*/ 552 w 1445"/>
                      <a:gd name="T27" fmla="*/ 1861 h 2573"/>
                      <a:gd name="T28" fmla="*/ 552 w 1445"/>
                      <a:gd name="T29" fmla="*/ 1815 h 2573"/>
                      <a:gd name="T30" fmla="*/ 561 w 1445"/>
                      <a:gd name="T31" fmla="*/ 1779 h 2573"/>
                      <a:gd name="T32" fmla="*/ 563 w 1445"/>
                      <a:gd name="T33" fmla="*/ 1744 h 2573"/>
                      <a:gd name="T34" fmla="*/ 576 w 1445"/>
                      <a:gd name="T35" fmla="*/ 1705 h 2573"/>
                      <a:gd name="T36" fmla="*/ 593 w 1445"/>
                      <a:gd name="T37" fmla="*/ 1677 h 2573"/>
                      <a:gd name="T38" fmla="*/ 621 w 1445"/>
                      <a:gd name="T39" fmla="*/ 1664 h 2573"/>
                      <a:gd name="T40" fmla="*/ 632 w 1445"/>
                      <a:gd name="T41" fmla="*/ 1668 h 2573"/>
                      <a:gd name="T42" fmla="*/ 651 w 1445"/>
                      <a:gd name="T43" fmla="*/ 1692 h 2573"/>
                      <a:gd name="T44" fmla="*/ 671 w 1445"/>
                      <a:gd name="T45" fmla="*/ 1722 h 2573"/>
                      <a:gd name="T46" fmla="*/ 682 w 1445"/>
                      <a:gd name="T47" fmla="*/ 1753 h 2573"/>
                      <a:gd name="T48" fmla="*/ 697 w 1445"/>
                      <a:gd name="T49" fmla="*/ 1787 h 2573"/>
                      <a:gd name="T50" fmla="*/ 712 w 1445"/>
                      <a:gd name="T51" fmla="*/ 1828 h 2573"/>
                      <a:gd name="T52" fmla="*/ 721 w 1445"/>
                      <a:gd name="T53" fmla="*/ 1872 h 2573"/>
                      <a:gd name="T54" fmla="*/ 729 w 1445"/>
                      <a:gd name="T55" fmla="*/ 1900 h 2573"/>
                      <a:gd name="T56" fmla="*/ 738 w 1445"/>
                      <a:gd name="T57" fmla="*/ 1930 h 2573"/>
                      <a:gd name="T58" fmla="*/ 744 w 1445"/>
                      <a:gd name="T59" fmla="*/ 1965 h 2573"/>
                      <a:gd name="T60" fmla="*/ 749 w 1445"/>
                      <a:gd name="T61" fmla="*/ 1997 h 2573"/>
                      <a:gd name="T62" fmla="*/ 755 w 1445"/>
                      <a:gd name="T63" fmla="*/ 2034 h 2573"/>
                      <a:gd name="T64" fmla="*/ 760 w 1445"/>
                      <a:gd name="T65" fmla="*/ 2071 h 2573"/>
                      <a:gd name="T66" fmla="*/ 764 w 1445"/>
                      <a:gd name="T67" fmla="*/ 2110 h 2573"/>
                      <a:gd name="T68" fmla="*/ 770 w 1445"/>
                      <a:gd name="T69" fmla="*/ 2149 h 2573"/>
                      <a:gd name="T70" fmla="*/ 775 w 1445"/>
                      <a:gd name="T71" fmla="*/ 2188 h 2573"/>
                      <a:gd name="T72" fmla="*/ 779 w 1445"/>
                      <a:gd name="T73" fmla="*/ 2227 h 2573"/>
                      <a:gd name="T74" fmla="*/ 781 w 1445"/>
                      <a:gd name="T75" fmla="*/ 2266 h 2573"/>
                      <a:gd name="T76" fmla="*/ 783 w 1445"/>
                      <a:gd name="T77" fmla="*/ 2302 h 2573"/>
                      <a:gd name="T78" fmla="*/ 788 w 1445"/>
                      <a:gd name="T79" fmla="*/ 2343 h 2573"/>
                      <a:gd name="T80" fmla="*/ 788 w 1445"/>
                      <a:gd name="T81" fmla="*/ 2376 h 2573"/>
                      <a:gd name="T82" fmla="*/ 790 w 1445"/>
                      <a:gd name="T83" fmla="*/ 2408 h 2573"/>
                      <a:gd name="T84" fmla="*/ 792 w 1445"/>
                      <a:gd name="T85" fmla="*/ 2439 h 2573"/>
                      <a:gd name="T86" fmla="*/ 794 w 1445"/>
                      <a:gd name="T87" fmla="*/ 2471 h 2573"/>
                      <a:gd name="T88" fmla="*/ 796 w 1445"/>
                      <a:gd name="T89" fmla="*/ 2519 h 2573"/>
                      <a:gd name="T90" fmla="*/ 798 w 1445"/>
                      <a:gd name="T91" fmla="*/ 2553 h 2573"/>
                      <a:gd name="T92" fmla="*/ 900 w 1445"/>
                      <a:gd name="T93" fmla="*/ 2573 h 2573"/>
                      <a:gd name="T94" fmla="*/ 894 w 1445"/>
                      <a:gd name="T95" fmla="*/ 1712 h 2573"/>
                      <a:gd name="T96" fmla="*/ 747 w 1445"/>
                      <a:gd name="T97" fmla="*/ 1441 h 2573"/>
                      <a:gd name="T98" fmla="*/ 982 w 1445"/>
                      <a:gd name="T99" fmla="*/ 896 h 2573"/>
                      <a:gd name="T100" fmla="*/ 1199 w 1445"/>
                      <a:gd name="T101" fmla="*/ 1309 h 2573"/>
                      <a:gd name="T102" fmla="*/ 1075 w 1445"/>
                      <a:gd name="T103" fmla="*/ 714 h 2573"/>
                      <a:gd name="T104" fmla="*/ 1036 w 1445"/>
                      <a:gd name="T105" fmla="*/ 377 h 2573"/>
                      <a:gd name="T106" fmla="*/ 1335 w 1445"/>
                      <a:gd name="T107" fmla="*/ 1067 h 2573"/>
                      <a:gd name="T108" fmla="*/ 1372 w 1445"/>
                      <a:gd name="T109" fmla="*/ 543 h 2573"/>
                      <a:gd name="T110" fmla="*/ 876 w 1445"/>
                      <a:gd name="T111" fmla="*/ 0 h 2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45" h="2573">
                        <a:moveTo>
                          <a:pt x="820" y="165"/>
                        </a:moveTo>
                        <a:lnTo>
                          <a:pt x="1000" y="336"/>
                        </a:lnTo>
                        <a:lnTo>
                          <a:pt x="894" y="561"/>
                        </a:lnTo>
                        <a:lnTo>
                          <a:pt x="814" y="831"/>
                        </a:lnTo>
                        <a:lnTo>
                          <a:pt x="623" y="950"/>
                        </a:lnTo>
                        <a:lnTo>
                          <a:pt x="301" y="920"/>
                        </a:lnTo>
                        <a:lnTo>
                          <a:pt x="548" y="1056"/>
                        </a:lnTo>
                        <a:lnTo>
                          <a:pt x="794" y="1143"/>
                        </a:lnTo>
                        <a:lnTo>
                          <a:pt x="630" y="1259"/>
                        </a:lnTo>
                        <a:lnTo>
                          <a:pt x="452" y="1337"/>
                        </a:lnTo>
                        <a:lnTo>
                          <a:pt x="0" y="1348"/>
                        </a:lnTo>
                        <a:lnTo>
                          <a:pt x="314" y="1612"/>
                        </a:lnTo>
                        <a:lnTo>
                          <a:pt x="236" y="1963"/>
                        </a:lnTo>
                        <a:lnTo>
                          <a:pt x="137" y="1919"/>
                        </a:lnTo>
                        <a:lnTo>
                          <a:pt x="260" y="2536"/>
                        </a:lnTo>
                        <a:lnTo>
                          <a:pt x="314" y="2235"/>
                        </a:lnTo>
                        <a:lnTo>
                          <a:pt x="431" y="1909"/>
                        </a:lnTo>
                        <a:lnTo>
                          <a:pt x="567" y="2179"/>
                        </a:lnTo>
                        <a:lnTo>
                          <a:pt x="565" y="2175"/>
                        </a:lnTo>
                        <a:lnTo>
                          <a:pt x="565" y="2166"/>
                        </a:lnTo>
                        <a:lnTo>
                          <a:pt x="563" y="2159"/>
                        </a:lnTo>
                        <a:lnTo>
                          <a:pt x="563" y="2151"/>
                        </a:lnTo>
                        <a:lnTo>
                          <a:pt x="561" y="2142"/>
                        </a:lnTo>
                        <a:lnTo>
                          <a:pt x="561" y="2134"/>
                        </a:lnTo>
                        <a:lnTo>
                          <a:pt x="561" y="2121"/>
                        </a:lnTo>
                        <a:lnTo>
                          <a:pt x="561" y="2108"/>
                        </a:lnTo>
                        <a:lnTo>
                          <a:pt x="558" y="2097"/>
                        </a:lnTo>
                        <a:lnTo>
                          <a:pt x="558" y="2084"/>
                        </a:lnTo>
                        <a:lnTo>
                          <a:pt x="556" y="2069"/>
                        </a:lnTo>
                        <a:lnTo>
                          <a:pt x="556" y="2056"/>
                        </a:lnTo>
                        <a:lnTo>
                          <a:pt x="556" y="2041"/>
                        </a:lnTo>
                        <a:lnTo>
                          <a:pt x="556" y="2025"/>
                        </a:lnTo>
                        <a:lnTo>
                          <a:pt x="554" y="2008"/>
                        </a:lnTo>
                        <a:lnTo>
                          <a:pt x="554" y="1991"/>
                        </a:lnTo>
                        <a:lnTo>
                          <a:pt x="552" y="1973"/>
                        </a:lnTo>
                        <a:lnTo>
                          <a:pt x="552" y="1958"/>
                        </a:lnTo>
                        <a:lnTo>
                          <a:pt x="552" y="1941"/>
                        </a:lnTo>
                        <a:lnTo>
                          <a:pt x="552" y="1924"/>
                        </a:lnTo>
                        <a:lnTo>
                          <a:pt x="552" y="1909"/>
                        </a:lnTo>
                        <a:lnTo>
                          <a:pt x="552" y="1893"/>
                        </a:lnTo>
                        <a:lnTo>
                          <a:pt x="552" y="1876"/>
                        </a:lnTo>
                        <a:lnTo>
                          <a:pt x="552" y="1861"/>
                        </a:lnTo>
                        <a:lnTo>
                          <a:pt x="552" y="1846"/>
                        </a:lnTo>
                        <a:lnTo>
                          <a:pt x="552" y="1831"/>
                        </a:lnTo>
                        <a:lnTo>
                          <a:pt x="552" y="1815"/>
                        </a:lnTo>
                        <a:lnTo>
                          <a:pt x="554" y="1805"/>
                        </a:lnTo>
                        <a:lnTo>
                          <a:pt x="556" y="1790"/>
                        </a:lnTo>
                        <a:lnTo>
                          <a:pt x="561" y="1779"/>
                        </a:lnTo>
                        <a:lnTo>
                          <a:pt x="561" y="1766"/>
                        </a:lnTo>
                        <a:lnTo>
                          <a:pt x="561" y="1755"/>
                        </a:lnTo>
                        <a:lnTo>
                          <a:pt x="563" y="1744"/>
                        </a:lnTo>
                        <a:lnTo>
                          <a:pt x="565" y="1735"/>
                        </a:lnTo>
                        <a:lnTo>
                          <a:pt x="569" y="1718"/>
                        </a:lnTo>
                        <a:lnTo>
                          <a:pt x="576" y="1705"/>
                        </a:lnTo>
                        <a:lnTo>
                          <a:pt x="580" y="1694"/>
                        </a:lnTo>
                        <a:lnTo>
                          <a:pt x="586" y="1686"/>
                        </a:lnTo>
                        <a:lnTo>
                          <a:pt x="593" y="1677"/>
                        </a:lnTo>
                        <a:lnTo>
                          <a:pt x="599" y="1673"/>
                        </a:lnTo>
                        <a:lnTo>
                          <a:pt x="610" y="1666"/>
                        </a:lnTo>
                        <a:lnTo>
                          <a:pt x="621" y="1664"/>
                        </a:lnTo>
                        <a:lnTo>
                          <a:pt x="628" y="1664"/>
                        </a:lnTo>
                        <a:lnTo>
                          <a:pt x="630" y="1666"/>
                        </a:lnTo>
                        <a:lnTo>
                          <a:pt x="632" y="1668"/>
                        </a:lnTo>
                        <a:lnTo>
                          <a:pt x="641" y="1677"/>
                        </a:lnTo>
                        <a:lnTo>
                          <a:pt x="645" y="1681"/>
                        </a:lnTo>
                        <a:lnTo>
                          <a:pt x="651" y="1692"/>
                        </a:lnTo>
                        <a:lnTo>
                          <a:pt x="658" y="1703"/>
                        </a:lnTo>
                        <a:lnTo>
                          <a:pt x="667" y="1718"/>
                        </a:lnTo>
                        <a:lnTo>
                          <a:pt x="671" y="1722"/>
                        </a:lnTo>
                        <a:lnTo>
                          <a:pt x="673" y="1731"/>
                        </a:lnTo>
                        <a:lnTo>
                          <a:pt x="677" y="1742"/>
                        </a:lnTo>
                        <a:lnTo>
                          <a:pt x="682" y="1753"/>
                        </a:lnTo>
                        <a:lnTo>
                          <a:pt x="686" y="1761"/>
                        </a:lnTo>
                        <a:lnTo>
                          <a:pt x="692" y="1774"/>
                        </a:lnTo>
                        <a:lnTo>
                          <a:pt x="697" y="1787"/>
                        </a:lnTo>
                        <a:lnTo>
                          <a:pt x="703" y="1803"/>
                        </a:lnTo>
                        <a:lnTo>
                          <a:pt x="705" y="1813"/>
                        </a:lnTo>
                        <a:lnTo>
                          <a:pt x="712" y="1828"/>
                        </a:lnTo>
                        <a:lnTo>
                          <a:pt x="716" y="1846"/>
                        </a:lnTo>
                        <a:lnTo>
                          <a:pt x="721" y="1863"/>
                        </a:lnTo>
                        <a:lnTo>
                          <a:pt x="721" y="1872"/>
                        </a:lnTo>
                        <a:lnTo>
                          <a:pt x="725" y="1880"/>
                        </a:lnTo>
                        <a:lnTo>
                          <a:pt x="727" y="1889"/>
                        </a:lnTo>
                        <a:lnTo>
                          <a:pt x="729" y="1900"/>
                        </a:lnTo>
                        <a:lnTo>
                          <a:pt x="731" y="1911"/>
                        </a:lnTo>
                        <a:lnTo>
                          <a:pt x="736" y="1922"/>
                        </a:lnTo>
                        <a:lnTo>
                          <a:pt x="738" y="1930"/>
                        </a:lnTo>
                        <a:lnTo>
                          <a:pt x="740" y="1943"/>
                        </a:lnTo>
                        <a:lnTo>
                          <a:pt x="740" y="1954"/>
                        </a:lnTo>
                        <a:lnTo>
                          <a:pt x="744" y="1965"/>
                        </a:lnTo>
                        <a:lnTo>
                          <a:pt x="744" y="1973"/>
                        </a:lnTo>
                        <a:lnTo>
                          <a:pt x="747" y="1986"/>
                        </a:lnTo>
                        <a:lnTo>
                          <a:pt x="749" y="1997"/>
                        </a:lnTo>
                        <a:lnTo>
                          <a:pt x="751" y="2008"/>
                        </a:lnTo>
                        <a:lnTo>
                          <a:pt x="753" y="2021"/>
                        </a:lnTo>
                        <a:lnTo>
                          <a:pt x="755" y="2034"/>
                        </a:lnTo>
                        <a:lnTo>
                          <a:pt x="755" y="2045"/>
                        </a:lnTo>
                        <a:lnTo>
                          <a:pt x="757" y="2058"/>
                        </a:lnTo>
                        <a:lnTo>
                          <a:pt x="760" y="2071"/>
                        </a:lnTo>
                        <a:lnTo>
                          <a:pt x="762" y="2084"/>
                        </a:lnTo>
                        <a:lnTo>
                          <a:pt x="762" y="2097"/>
                        </a:lnTo>
                        <a:lnTo>
                          <a:pt x="764" y="2110"/>
                        </a:lnTo>
                        <a:lnTo>
                          <a:pt x="766" y="2123"/>
                        </a:lnTo>
                        <a:lnTo>
                          <a:pt x="770" y="2136"/>
                        </a:lnTo>
                        <a:lnTo>
                          <a:pt x="770" y="2149"/>
                        </a:lnTo>
                        <a:lnTo>
                          <a:pt x="770" y="2162"/>
                        </a:lnTo>
                        <a:lnTo>
                          <a:pt x="773" y="2175"/>
                        </a:lnTo>
                        <a:lnTo>
                          <a:pt x="775" y="2188"/>
                        </a:lnTo>
                        <a:lnTo>
                          <a:pt x="775" y="2201"/>
                        </a:lnTo>
                        <a:lnTo>
                          <a:pt x="777" y="2214"/>
                        </a:lnTo>
                        <a:lnTo>
                          <a:pt x="779" y="2227"/>
                        </a:lnTo>
                        <a:lnTo>
                          <a:pt x="779" y="2242"/>
                        </a:lnTo>
                        <a:lnTo>
                          <a:pt x="779" y="2253"/>
                        </a:lnTo>
                        <a:lnTo>
                          <a:pt x="781" y="2266"/>
                        </a:lnTo>
                        <a:lnTo>
                          <a:pt x="781" y="2276"/>
                        </a:lnTo>
                        <a:lnTo>
                          <a:pt x="783" y="2291"/>
                        </a:lnTo>
                        <a:lnTo>
                          <a:pt x="783" y="2302"/>
                        </a:lnTo>
                        <a:lnTo>
                          <a:pt x="786" y="2317"/>
                        </a:lnTo>
                        <a:lnTo>
                          <a:pt x="788" y="2328"/>
                        </a:lnTo>
                        <a:lnTo>
                          <a:pt x="788" y="2343"/>
                        </a:lnTo>
                        <a:lnTo>
                          <a:pt x="788" y="2354"/>
                        </a:lnTo>
                        <a:lnTo>
                          <a:pt x="788" y="2365"/>
                        </a:lnTo>
                        <a:lnTo>
                          <a:pt x="788" y="2376"/>
                        </a:lnTo>
                        <a:lnTo>
                          <a:pt x="790" y="2387"/>
                        </a:lnTo>
                        <a:lnTo>
                          <a:pt x="790" y="2397"/>
                        </a:lnTo>
                        <a:lnTo>
                          <a:pt x="790" y="2408"/>
                        </a:lnTo>
                        <a:lnTo>
                          <a:pt x="790" y="2419"/>
                        </a:lnTo>
                        <a:lnTo>
                          <a:pt x="792" y="2430"/>
                        </a:lnTo>
                        <a:lnTo>
                          <a:pt x="792" y="2439"/>
                        </a:lnTo>
                        <a:lnTo>
                          <a:pt x="792" y="2449"/>
                        </a:lnTo>
                        <a:lnTo>
                          <a:pt x="792" y="2460"/>
                        </a:lnTo>
                        <a:lnTo>
                          <a:pt x="794" y="2471"/>
                        </a:lnTo>
                        <a:lnTo>
                          <a:pt x="796" y="2488"/>
                        </a:lnTo>
                        <a:lnTo>
                          <a:pt x="796" y="2506"/>
                        </a:lnTo>
                        <a:lnTo>
                          <a:pt x="796" y="2519"/>
                        </a:lnTo>
                        <a:lnTo>
                          <a:pt x="796" y="2532"/>
                        </a:lnTo>
                        <a:lnTo>
                          <a:pt x="796" y="2540"/>
                        </a:lnTo>
                        <a:lnTo>
                          <a:pt x="798" y="2553"/>
                        </a:lnTo>
                        <a:lnTo>
                          <a:pt x="798" y="2566"/>
                        </a:lnTo>
                        <a:lnTo>
                          <a:pt x="801" y="2573"/>
                        </a:lnTo>
                        <a:lnTo>
                          <a:pt x="900" y="2573"/>
                        </a:lnTo>
                        <a:lnTo>
                          <a:pt x="883" y="1880"/>
                        </a:lnTo>
                        <a:lnTo>
                          <a:pt x="814" y="1601"/>
                        </a:lnTo>
                        <a:lnTo>
                          <a:pt x="894" y="1712"/>
                        </a:lnTo>
                        <a:lnTo>
                          <a:pt x="913" y="1567"/>
                        </a:lnTo>
                        <a:lnTo>
                          <a:pt x="840" y="1383"/>
                        </a:lnTo>
                        <a:lnTo>
                          <a:pt x="747" y="1441"/>
                        </a:lnTo>
                        <a:lnTo>
                          <a:pt x="740" y="1357"/>
                        </a:lnTo>
                        <a:lnTo>
                          <a:pt x="846" y="1272"/>
                        </a:lnTo>
                        <a:lnTo>
                          <a:pt x="982" y="896"/>
                        </a:lnTo>
                        <a:lnTo>
                          <a:pt x="1075" y="1130"/>
                        </a:lnTo>
                        <a:lnTo>
                          <a:pt x="1173" y="1383"/>
                        </a:lnTo>
                        <a:lnTo>
                          <a:pt x="1199" y="1309"/>
                        </a:lnTo>
                        <a:lnTo>
                          <a:pt x="1140" y="1089"/>
                        </a:lnTo>
                        <a:lnTo>
                          <a:pt x="1129" y="825"/>
                        </a:lnTo>
                        <a:lnTo>
                          <a:pt x="1075" y="714"/>
                        </a:lnTo>
                        <a:lnTo>
                          <a:pt x="1099" y="513"/>
                        </a:lnTo>
                        <a:lnTo>
                          <a:pt x="1000" y="550"/>
                        </a:lnTo>
                        <a:lnTo>
                          <a:pt x="1036" y="377"/>
                        </a:lnTo>
                        <a:lnTo>
                          <a:pt x="1112" y="314"/>
                        </a:lnTo>
                        <a:lnTo>
                          <a:pt x="1218" y="550"/>
                        </a:lnTo>
                        <a:lnTo>
                          <a:pt x="1335" y="1067"/>
                        </a:lnTo>
                        <a:lnTo>
                          <a:pt x="1445" y="1060"/>
                        </a:lnTo>
                        <a:lnTo>
                          <a:pt x="1417" y="896"/>
                        </a:lnTo>
                        <a:lnTo>
                          <a:pt x="1372" y="543"/>
                        </a:lnTo>
                        <a:lnTo>
                          <a:pt x="1199" y="178"/>
                        </a:lnTo>
                        <a:lnTo>
                          <a:pt x="1123" y="130"/>
                        </a:lnTo>
                        <a:lnTo>
                          <a:pt x="876" y="0"/>
                        </a:lnTo>
                        <a:lnTo>
                          <a:pt x="820" y="165"/>
                        </a:lnTo>
                        <a:lnTo>
                          <a:pt x="820" y="165"/>
                        </a:lnTo>
                        <a:close/>
                      </a:path>
                    </a:pathLst>
                  </a:custGeom>
                  <a:solidFill>
                    <a:srgbClr val="594A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556"/>
                  <p:cNvSpPr>
                    <a:spLocks/>
                  </p:cNvSpPr>
                  <p:nvPr/>
                </p:nvSpPr>
                <p:spPr bwMode="auto">
                  <a:xfrm>
                    <a:off x="7194550" y="4318000"/>
                    <a:ext cx="773113" cy="1216025"/>
                  </a:xfrm>
                  <a:custGeom>
                    <a:avLst/>
                    <a:gdLst>
                      <a:gd name="T0" fmla="*/ 147 w 487"/>
                      <a:gd name="T1" fmla="*/ 89 h 766"/>
                      <a:gd name="T2" fmla="*/ 325 w 487"/>
                      <a:gd name="T3" fmla="*/ 0 h 766"/>
                      <a:gd name="T4" fmla="*/ 446 w 487"/>
                      <a:gd name="T5" fmla="*/ 6 h 766"/>
                      <a:gd name="T6" fmla="*/ 487 w 487"/>
                      <a:gd name="T7" fmla="*/ 190 h 766"/>
                      <a:gd name="T8" fmla="*/ 299 w 487"/>
                      <a:gd name="T9" fmla="*/ 545 h 766"/>
                      <a:gd name="T10" fmla="*/ 63 w 487"/>
                      <a:gd name="T11" fmla="*/ 766 h 766"/>
                      <a:gd name="T12" fmla="*/ 4 w 487"/>
                      <a:gd name="T13" fmla="*/ 565 h 766"/>
                      <a:gd name="T14" fmla="*/ 0 w 487"/>
                      <a:gd name="T15" fmla="*/ 359 h 766"/>
                      <a:gd name="T16" fmla="*/ 154 w 487"/>
                      <a:gd name="T17" fmla="*/ 229 h 766"/>
                      <a:gd name="T18" fmla="*/ 147 w 487"/>
                      <a:gd name="T19" fmla="*/ 89 h 766"/>
                      <a:gd name="T20" fmla="*/ 147 w 487"/>
                      <a:gd name="T21" fmla="*/ 89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7" h="766">
                        <a:moveTo>
                          <a:pt x="147" y="89"/>
                        </a:moveTo>
                        <a:lnTo>
                          <a:pt x="325" y="0"/>
                        </a:lnTo>
                        <a:lnTo>
                          <a:pt x="446" y="6"/>
                        </a:lnTo>
                        <a:lnTo>
                          <a:pt x="487" y="190"/>
                        </a:lnTo>
                        <a:lnTo>
                          <a:pt x="299" y="545"/>
                        </a:lnTo>
                        <a:lnTo>
                          <a:pt x="63" y="766"/>
                        </a:lnTo>
                        <a:lnTo>
                          <a:pt x="4" y="565"/>
                        </a:lnTo>
                        <a:lnTo>
                          <a:pt x="0" y="359"/>
                        </a:lnTo>
                        <a:lnTo>
                          <a:pt x="154" y="229"/>
                        </a:lnTo>
                        <a:lnTo>
                          <a:pt x="147" y="89"/>
                        </a:lnTo>
                        <a:lnTo>
                          <a:pt x="147" y="89"/>
                        </a:lnTo>
                        <a:close/>
                      </a:path>
                    </a:pathLst>
                  </a:custGeom>
                  <a:solidFill>
                    <a:srgbClr val="999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559"/>
                  <p:cNvSpPr>
                    <a:spLocks/>
                  </p:cNvSpPr>
                  <p:nvPr/>
                </p:nvSpPr>
                <p:spPr bwMode="auto">
                  <a:xfrm>
                    <a:off x="5514975" y="2544763"/>
                    <a:ext cx="138113" cy="654050"/>
                  </a:xfrm>
                  <a:custGeom>
                    <a:avLst/>
                    <a:gdLst>
                      <a:gd name="T0" fmla="*/ 87 w 87"/>
                      <a:gd name="T1" fmla="*/ 0 h 412"/>
                      <a:gd name="T2" fmla="*/ 0 w 87"/>
                      <a:gd name="T3" fmla="*/ 57 h 412"/>
                      <a:gd name="T4" fmla="*/ 11 w 87"/>
                      <a:gd name="T5" fmla="*/ 225 h 412"/>
                      <a:gd name="T6" fmla="*/ 18 w 87"/>
                      <a:gd name="T7" fmla="*/ 340 h 412"/>
                      <a:gd name="T8" fmla="*/ 85 w 87"/>
                      <a:gd name="T9" fmla="*/ 412 h 412"/>
                      <a:gd name="T10" fmla="*/ 72 w 87"/>
                      <a:gd name="T11" fmla="*/ 230 h 412"/>
                      <a:gd name="T12" fmla="*/ 80 w 87"/>
                      <a:gd name="T13" fmla="*/ 50 h 412"/>
                      <a:gd name="T14" fmla="*/ 87 w 87"/>
                      <a:gd name="T15" fmla="*/ 0 h 412"/>
                      <a:gd name="T16" fmla="*/ 87 w 87"/>
                      <a:gd name="T1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412">
                        <a:moveTo>
                          <a:pt x="87" y="0"/>
                        </a:moveTo>
                        <a:lnTo>
                          <a:pt x="0" y="57"/>
                        </a:lnTo>
                        <a:lnTo>
                          <a:pt x="11" y="225"/>
                        </a:lnTo>
                        <a:lnTo>
                          <a:pt x="18" y="340"/>
                        </a:lnTo>
                        <a:lnTo>
                          <a:pt x="85" y="412"/>
                        </a:lnTo>
                        <a:lnTo>
                          <a:pt x="72" y="230"/>
                        </a:lnTo>
                        <a:lnTo>
                          <a:pt x="80" y="50"/>
                        </a:lnTo>
                        <a:lnTo>
                          <a:pt x="87" y="0"/>
                        </a:lnTo>
                        <a:lnTo>
                          <a:pt x="87"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562"/>
                  <p:cNvSpPr>
                    <a:spLocks/>
                  </p:cNvSpPr>
                  <p:nvPr/>
                </p:nvSpPr>
                <p:spPr bwMode="auto">
                  <a:xfrm>
                    <a:off x="5683250" y="1171575"/>
                    <a:ext cx="1219200" cy="2133600"/>
                  </a:xfrm>
                  <a:custGeom>
                    <a:avLst/>
                    <a:gdLst>
                      <a:gd name="T0" fmla="*/ 217 w 768"/>
                      <a:gd name="T1" fmla="*/ 20 h 1344"/>
                      <a:gd name="T2" fmla="*/ 176 w 768"/>
                      <a:gd name="T3" fmla="*/ 22 h 1344"/>
                      <a:gd name="T4" fmla="*/ 82 w 768"/>
                      <a:gd name="T5" fmla="*/ 206 h 1344"/>
                      <a:gd name="T6" fmla="*/ 95 w 768"/>
                      <a:gd name="T7" fmla="*/ 266 h 1344"/>
                      <a:gd name="T8" fmla="*/ 65 w 768"/>
                      <a:gd name="T9" fmla="*/ 342 h 1344"/>
                      <a:gd name="T10" fmla="*/ 15 w 768"/>
                      <a:gd name="T11" fmla="*/ 413 h 1344"/>
                      <a:gd name="T12" fmla="*/ 57 w 768"/>
                      <a:gd name="T13" fmla="*/ 463 h 1344"/>
                      <a:gd name="T14" fmla="*/ 28 w 768"/>
                      <a:gd name="T15" fmla="*/ 554 h 1344"/>
                      <a:gd name="T16" fmla="*/ 28 w 768"/>
                      <a:gd name="T17" fmla="*/ 617 h 1344"/>
                      <a:gd name="T18" fmla="*/ 65 w 768"/>
                      <a:gd name="T19" fmla="*/ 714 h 1344"/>
                      <a:gd name="T20" fmla="*/ 178 w 768"/>
                      <a:gd name="T21" fmla="*/ 768 h 1344"/>
                      <a:gd name="T22" fmla="*/ 195 w 768"/>
                      <a:gd name="T23" fmla="*/ 820 h 1344"/>
                      <a:gd name="T24" fmla="*/ 238 w 768"/>
                      <a:gd name="T25" fmla="*/ 904 h 1344"/>
                      <a:gd name="T26" fmla="*/ 85 w 768"/>
                      <a:gd name="T27" fmla="*/ 943 h 1344"/>
                      <a:gd name="T28" fmla="*/ 0 w 768"/>
                      <a:gd name="T29" fmla="*/ 971 h 1344"/>
                      <a:gd name="T30" fmla="*/ 13 w 768"/>
                      <a:gd name="T31" fmla="*/ 1166 h 1344"/>
                      <a:gd name="T32" fmla="*/ 48 w 768"/>
                      <a:gd name="T33" fmla="*/ 1305 h 1344"/>
                      <a:gd name="T34" fmla="*/ 225 w 768"/>
                      <a:gd name="T35" fmla="*/ 1315 h 1344"/>
                      <a:gd name="T36" fmla="*/ 470 w 768"/>
                      <a:gd name="T37" fmla="*/ 1344 h 1344"/>
                      <a:gd name="T38" fmla="*/ 584 w 768"/>
                      <a:gd name="T39" fmla="*/ 1337 h 1344"/>
                      <a:gd name="T40" fmla="*/ 768 w 768"/>
                      <a:gd name="T41" fmla="*/ 954 h 1344"/>
                      <a:gd name="T42" fmla="*/ 645 w 768"/>
                      <a:gd name="T43" fmla="*/ 894 h 1344"/>
                      <a:gd name="T44" fmla="*/ 539 w 768"/>
                      <a:gd name="T45" fmla="*/ 820 h 1344"/>
                      <a:gd name="T46" fmla="*/ 535 w 768"/>
                      <a:gd name="T47" fmla="*/ 647 h 1344"/>
                      <a:gd name="T48" fmla="*/ 561 w 768"/>
                      <a:gd name="T49" fmla="*/ 524 h 1344"/>
                      <a:gd name="T50" fmla="*/ 617 w 768"/>
                      <a:gd name="T51" fmla="*/ 389 h 1344"/>
                      <a:gd name="T52" fmla="*/ 511 w 768"/>
                      <a:gd name="T53" fmla="*/ 177 h 1344"/>
                      <a:gd name="T54" fmla="*/ 277 w 768"/>
                      <a:gd name="T55" fmla="*/ 0 h 1344"/>
                      <a:gd name="T56" fmla="*/ 217 w 768"/>
                      <a:gd name="T57" fmla="*/ 20 h 1344"/>
                      <a:gd name="T58" fmla="*/ 217 w 768"/>
                      <a:gd name="T59" fmla="*/ 20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8" h="1344">
                        <a:moveTo>
                          <a:pt x="217" y="20"/>
                        </a:moveTo>
                        <a:lnTo>
                          <a:pt x="176" y="22"/>
                        </a:lnTo>
                        <a:lnTo>
                          <a:pt x="82" y="206"/>
                        </a:lnTo>
                        <a:lnTo>
                          <a:pt x="95" y="266"/>
                        </a:lnTo>
                        <a:lnTo>
                          <a:pt x="65" y="342"/>
                        </a:lnTo>
                        <a:lnTo>
                          <a:pt x="15" y="413"/>
                        </a:lnTo>
                        <a:lnTo>
                          <a:pt x="57" y="463"/>
                        </a:lnTo>
                        <a:lnTo>
                          <a:pt x="28" y="554"/>
                        </a:lnTo>
                        <a:lnTo>
                          <a:pt x="28" y="617"/>
                        </a:lnTo>
                        <a:lnTo>
                          <a:pt x="65" y="714"/>
                        </a:lnTo>
                        <a:lnTo>
                          <a:pt x="178" y="768"/>
                        </a:lnTo>
                        <a:lnTo>
                          <a:pt x="195" y="820"/>
                        </a:lnTo>
                        <a:lnTo>
                          <a:pt x="238" y="904"/>
                        </a:lnTo>
                        <a:lnTo>
                          <a:pt x="85" y="943"/>
                        </a:lnTo>
                        <a:lnTo>
                          <a:pt x="0" y="971"/>
                        </a:lnTo>
                        <a:lnTo>
                          <a:pt x="13" y="1166"/>
                        </a:lnTo>
                        <a:lnTo>
                          <a:pt x="48" y="1305"/>
                        </a:lnTo>
                        <a:lnTo>
                          <a:pt x="225" y="1315"/>
                        </a:lnTo>
                        <a:lnTo>
                          <a:pt x="470" y="1344"/>
                        </a:lnTo>
                        <a:lnTo>
                          <a:pt x="584" y="1337"/>
                        </a:lnTo>
                        <a:lnTo>
                          <a:pt x="768" y="954"/>
                        </a:lnTo>
                        <a:lnTo>
                          <a:pt x="645" y="894"/>
                        </a:lnTo>
                        <a:lnTo>
                          <a:pt x="539" y="820"/>
                        </a:lnTo>
                        <a:lnTo>
                          <a:pt x="535" y="647"/>
                        </a:lnTo>
                        <a:lnTo>
                          <a:pt x="561" y="524"/>
                        </a:lnTo>
                        <a:lnTo>
                          <a:pt x="617" y="389"/>
                        </a:lnTo>
                        <a:lnTo>
                          <a:pt x="511" y="177"/>
                        </a:lnTo>
                        <a:lnTo>
                          <a:pt x="277" y="0"/>
                        </a:lnTo>
                        <a:lnTo>
                          <a:pt x="217" y="20"/>
                        </a:lnTo>
                        <a:lnTo>
                          <a:pt x="217" y="20"/>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563"/>
                  <p:cNvSpPr>
                    <a:spLocks/>
                  </p:cNvSpPr>
                  <p:nvPr/>
                </p:nvSpPr>
                <p:spPr bwMode="auto">
                  <a:xfrm>
                    <a:off x="5686425" y="1885950"/>
                    <a:ext cx="382588" cy="288925"/>
                  </a:xfrm>
                  <a:custGeom>
                    <a:avLst/>
                    <a:gdLst>
                      <a:gd name="T0" fmla="*/ 70 w 241"/>
                      <a:gd name="T1" fmla="*/ 0 h 182"/>
                      <a:gd name="T2" fmla="*/ 85 w 241"/>
                      <a:gd name="T3" fmla="*/ 9 h 182"/>
                      <a:gd name="T4" fmla="*/ 124 w 241"/>
                      <a:gd name="T5" fmla="*/ 9 h 182"/>
                      <a:gd name="T6" fmla="*/ 184 w 241"/>
                      <a:gd name="T7" fmla="*/ 54 h 182"/>
                      <a:gd name="T8" fmla="*/ 204 w 241"/>
                      <a:gd name="T9" fmla="*/ 117 h 182"/>
                      <a:gd name="T10" fmla="*/ 241 w 241"/>
                      <a:gd name="T11" fmla="*/ 173 h 182"/>
                      <a:gd name="T12" fmla="*/ 199 w 241"/>
                      <a:gd name="T13" fmla="*/ 182 h 182"/>
                      <a:gd name="T14" fmla="*/ 130 w 241"/>
                      <a:gd name="T15" fmla="*/ 84 h 182"/>
                      <a:gd name="T16" fmla="*/ 78 w 241"/>
                      <a:gd name="T17" fmla="*/ 56 h 182"/>
                      <a:gd name="T18" fmla="*/ 68 w 241"/>
                      <a:gd name="T19" fmla="*/ 78 h 182"/>
                      <a:gd name="T20" fmla="*/ 24 w 241"/>
                      <a:gd name="T21" fmla="*/ 126 h 182"/>
                      <a:gd name="T22" fmla="*/ 0 w 241"/>
                      <a:gd name="T23" fmla="*/ 78 h 182"/>
                      <a:gd name="T24" fmla="*/ 31 w 241"/>
                      <a:gd name="T25" fmla="*/ 20 h 182"/>
                      <a:gd name="T26" fmla="*/ 70 w 241"/>
                      <a:gd name="T27" fmla="*/ 0 h 182"/>
                      <a:gd name="T28" fmla="*/ 70 w 241"/>
                      <a:gd name="T2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1" h="182">
                        <a:moveTo>
                          <a:pt x="70" y="0"/>
                        </a:moveTo>
                        <a:lnTo>
                          <a:pt x="85" y="9"/>
                        </a:lnTo>
                        <a:lnTo>
                          <a:pt x="124" y="9"/>
                        </a:lnTo>
                        <a:lnTo>
                          <a:pt x="184" y="54"/>
                        </a:lnTo>
                        <a:lnTo>
                          <a:pt x="204" y="117"/>
                        </a:lnTo>
                        <a:lnTo>
                          <a:pt x="241" y="173"/>
                        </a:lnTo>
                        <a:lnTo>
                          <a:pt x="199" y="182"/>
                        </a:lnTo>
                        <a:lnTo>
                          <a:pt x="130" y="84"/>
                        </a:lnTo>
                        <a:lnTo>
                          <a:pt x="78" y="56"/>
                        </a:lnTo>
                        <a:lnTo>
                          <a:pt x="68" y="78"/>
                        </a:lnTo>
                        <a:lnTo>
                          <a:pt x="24" y="126"/>
                        </a:lnTo>
                        <a:lnTo>
                          <a:pt x="0" y="78"/>
                        </a:lnTo>
                        <a:lnTo>
                          <a:pt x="31" y="20"/>
                        </a:lnTo>
                        <a:lnTo>
                          <a:pt x="70" y="0"/>
                        </a:lnTo>
                        <a:lnTo>
                          <a:pt x="70" y="0"/>
                        </a:lnTo>
                        <a:close/>
                      </a:path>
                    </a:pathLst>
                  </a:custGeom>
                  <a:solidFill>
                    <a:srgbClr val="5C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565"/>
                  <p:cNvSpPr>
                    <a:spLocks/>
                  </p:cNvSpPr>
                  <p:nvPr/>
                </p:nvSpPr>
                <p:spPr bwMode="auto">
                  <a:xfrm>
                    <a:off x="5718175" y="1219200"/>
                    <a:ext cx="493713" cy="646113"/>
                  </a:xfrm>
                  <a:custGeom>
                    <a:avLst/>
                    <a:gdLst>
                      <a:gd name="T0" fmla="*/ 169 w 311"/>
                      <a:gd name="T1" fmla="*/ 0 h 407"/>
                      <a:gd name="T2" fmla="*/ 71 w 311"/>
                      <a:gd name="T3" fmla="*/ 165 h 407"/>
                      <a:gd name="T4" fmla="*/ 102 w 311"/>
                      <a:gd name="T5" fmla="*/ 221 h 407"/>
                      <a:gd name="T6" fmla="*/ 0 w 311"/>
                      <a:gd name="T7" fmla="*/ 377 h 407"/>
                      <a:gd name="T8" fmla="*/ 37 w 311"/>
                      <a:gd name="T9" fmla="*/ 407 h 407"/>
                      <a:gd name="T10" fmla="*/ 82 w 311"/>
                      <a:gd name="T11" fmla="*/ 385 h 407"/>
                      <a:gd name="T12" fmla="*/ 82 w 311"/>
                      <a:gd name="T13" fmla="*/ 347 h 407"/>
                      <a:gd name="T14" fmla="*/ 143 w 311"/>
                      <a:gd name="T15" fmla="*/ 193 h 407"/>
                      <a:gd name="T16" fmla="*/ 179 w 311"/>
                      <a:gd name="T17" fmla="*/ 197 h 407"/>
                      <a:gd name="T18" fmla="*/ 303 w 311"/>
                      <a:gd name="T19" fmla="*/ 243 h 407"/>
                      <a:gd name="T20" fmla="*/ 311 w 311"/>
                      <a:gd name="T21" fmla="*/ 154 h 407"/>
                      <a:gd name="T22" fmla="*/ 294 w 311"/>
                      <a:gd name="T23" fmla="*/ 72 h 407"/>
                      <a:gd name="T24" fmla="*/ 236 w 311"/>
                      <a:gd name="T25" fmla="*/ 143 h 407"/>
                      <a:gd name="T26" fmla="*/ 236 w 311"/>
                      <a:gd name="T27" fmla="*/ 46 h 407"/>
                      <a:gd name="T28" fmla="*/ 169 w 311"/>
                      <a:gd name="T29" fmla="*/ 0 h 407"/>
                      <a:gd name="T30" fmla="*/ 169 w 311"/>
                      <a:gd name="T31" fmla="*/ 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1" h="407">
                        <a:moveTo>
                          <a:pt x="169" y="0"/>
                        </a:moveTo>
                        <a:lnTo>
                          <a:pt x="71" y="165"/>
                        </a:lnTo>
                        <a:lnTo>
                          <a:pt x="102" y="221"/>
                        </a:lnTo>
                        <a:lnTo>
                          <a:pt x="0" y="377"/>
                        </a:lnTo>
                        <a:lnTo>
                          <a:pt x="37" y="407"/>
                        </a:lnTo>
                        <a:lnTo>
                          <a:pt x="82" y="385"/>
                        </a:lnTo>
                        <a:lnTo>
                          <a:pt x="82" y="347"/>
                        </a:lnTo>
                        <a:lnTo>
                          <a:pt x="143" y="193"/>
                        </a:lnTo>
                        <a:lnTo>
                          <a:pt x="179" y="197"/>
                        </a:lnTo>
                        <a:lnTo>
                          <a:pt x="303" y="243"/>
                        </a:lnTo>
                        <a:lnTo>
                          <a:pt x="311" y="154"/>
                        </a:lnTo>
                        <a:lnTo>
                          <a:pt x="294" y="72"/>
                        </a:lnTo>
                        <a:lnTo>
                          <a:pt x="236" y="143"/>
                        </a:lnTo>
                        <a:lnTo>
                          <a:pt x="236" y="46"/>
                        </a:lnTo>
                        <a:lnTo>
                          <a:pt x="169" y="0"/>
                        </a:lnTo>
                        <a:lnTo>
                          <a:pt x="169" y="0"/>
                        </a:lnTo>
                        <a:close/>
                      </a:path>
                    </a:pathLst>
                  </a:custGeom>
                  <a:solidFill>
                    <a:srgbClr val="FFA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566"/>
                  <p:cNvSpPr>
                    <a:spLocks/>
                  </p:cNvSpPr>
                  <p:nvPr/>
                </p:nvSpPr>
                <p:spPr bwMode="auto">
                  <a:xfrm>
                    <a:off x="5776913" y="2019300"/>
                    <a:ext cx="150813" cy="103188"/>
                  </a:xfrm>
                  <a:custGeom>
                    <a:avLst/>
                    <a:gdLst>
                      <a:gd name="T0" fmla="*/ 0 w 95"/>
                      <a:gd name="T1" fmla="*/ 0 h 65"/>
                      <a:gd name="T2" fmla="*/ 67 w 95"/>
                      <a:gd name="T3" fmla="*/ 18 h 65"/>
                      <a:gd name="T4" fmla="*/ 95 w 95"/>
                      <a:gd name="T5" fmla="*/ 44 h 65"/>
                      <a:gd name="T6" fmla="*/ 34 w 95"/>
                      <a:gd name="T7" fmla="*/ 65 h 65"/>
                      <a:gd name="T8" fmla="*/ 0 w 95"/>
                      <a:gd name="T9" fmla="*/ 44 h 65"/>
                      <a:gd name="T10" fmla="*/ 0 w 95"/>
                      <a:gd name="T11" fmla="*/ 0 h 65"/>
                      <a:gd name="T12" fmla="*/ 0 w 95"/>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95" h="65">
                        <a:moveTo>
                          <a:pt x="0" y="0"/>
                        </a:moveTo>
                        <a:lnTo>
                          <a:pt x="67" y="18"/>
                        </a:lnTo>
                        <a:lnTo>
                          <a:pt x="95" y="44"/>
                        </a:lnTo>
                        <a:lnTo>
                          <a:pt x="34" y="65"/>
                        </a:lnTo>
                        <a:lnTo>
                          <a:pt x="0" y="44"/>
                        </a:lnTo>
                        <a:lnTo>
                          <a:pt x="0" y="0"/>
                        </a:lnTo>
                        <a:lnTo>
                          <a:pt x="0" y="0"/>
                        </a:lnTo>
                        <a:close/>
                      </a:path>
                    </a:pathLst>
                  </a:custGeom>
                  <a:solidFill>
                    <a:srgbClr val="FFA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567"/>
                  <p:cNvSpPr>
                    <a:spLocks/>
                  </p:cNvSpPr>
                  <p:nvPr/>
                </p:nvSpPr>
                <p:spPr bwMode="auto">
                  <a:xfrm>
                    <a:off x="5989638" y="1703388"/>
                    <a:ext cx="212725" cy="271463"/>
                  </a:xfrm>
                  <a:custGeom>
                    <a:avLst/>
                    <a:gdLst>
                      <a:gd name="T0" fmla="*/ 4 w 134"/>
                      <a:gd name="T1" fmla="*/ 128 h 171"/>
                      <a:gd name="T2" fmla="*/ 2 w 134"/>
                      <a:gd name="T3" fmla="*/ 122 h 171"/>
                      <a:gd name="T4" fmla="*/ 2 w 134"/>
                      <a:gd name="T5" fmla="*/ 113 h 171"/>
                      <a:gd name="T6" fmla="*/ 0 w 134"/>
                      <a:gd name="T7" fmla="*/ 98 h 171"/>
                      <a:gd name="T8" fmla="*/ 0 w 134"/>
                      <a:gd name="T9" fmla="*/ 83 h 171"/>
                      <a:gd name="T10" fmla="*/ 0 w 134"/>
                      <a:gd name="T11" fmla="*/ 63 h 171"/>
                      <a:gd name="T12" fmla="*/ 2 w 134"/>
                      <a:gd name="T13" fmla="*/ 46 h 171"/>
                      <a:gd name="T14" fmla="*/ 6 w 134"/>
                      <a:gd name="T15" fmla="*/ 31 h 171"/>
                      <a:gd name="T16" fmla="*/ 15 w 134"/>
                      <a:gd name="T17" fmla="*/ 20 h 171"/>
                      <a:gd name="T18" fmla="*/ 24 w 134"/>
                      <a:gd name="T19" fmla="*/ 9 h 171"/>
                      <a:gd name="T20" fmla="*/ 34 w 134"/>
                      <a:gd name="T21" fmla="*/ 3 h 171"/>
                      <a:gd name="T22" fmla="*/ 47 w 134"/>
                      <a:gd name="T23" fmla="*/ 0 h 171"/>
                      <a:gd name="T24" fmla="*/ 60 w 134"/>
                      <a:gd name="T25" fmla="*/ 3 h 171"/>
                      <a:gd name="T26" fmla="*/ 71 w 134"/>
                      <a:gd name="T27" fmla="*/ 3 h 171"/>
                      <a:gd name="T28" fmla="*/ 82 w 134"/>
                      <a:gd name="T29" fmla="*/ 5 h 171"/>
                      <a:gd name="T30" fmla="*/ 89 w 134"/>
                      <a:gd name="T31" fmla="*/ 7 h 171"/>
                      <a:gd name="T32" fmla="*/ 91 w 134"/>
                      <a:gd name="T33" fmla="*/ 9 h 171"/>
                      <a:gd name="T34" fmla="*/ 134 w 134"/>
                      <a:gd name="T35" fmla="*/ 42 h 171"/>
                      <a:gd name="T36" fmla="*/ 97 w 134"/>
                      <a:gd name="T37" fmla="*/ 113 h 171"/>
                      <a:gd name="T38" fmla="*/ 26 w 134"/>
                      <a:gd name="T39" fmla="*/ 171 h 171"/>
                      <a:gd name="T40" fmla="*/ 4 w 134"/>
                      <a:gd name="T41" fmla="*/ 128 h 171"/>
                      <a:gd name="T42" fmla="*/ 4 w 134"/>
                      <a:gd name="T43" fmla="*/ 12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71">
                        <a:moveTo>
                          <a:pt x="4" y="128"/>
                        </a:moveTo>
                        <a:lnTo>
                          <a:pt x="2" y="122"/>
                        </a:lnTo>
                        <a:lnTo>
                          <a:pt x="2" y="113"/>
                        </a:lnTo>
                        <a:lnTo>
                          <a:pt x="0" y="98"/>
                        </a:lnTo>
                        <a:lnTo>
                          <a:pt x="0" y="83"/>
                        </a:lnTo>
                        <a:lnTo>
                          <a:pt x="0" y="63"/>
                        </a:lnTo>
                        <a:lnTo>
                          <a:pt x="2" y="46"/>
                        </a:lnTo>
                        <a:lnTo>
                          <a:pt x="6" y="31"/>
                        </a:lnTo>
                        <a:lnTo>
                          <a:pt x="15" y="20"/>
                        </a:lnTo>
                        <a:lnTo>
                          <a:pt x="24" y="9"/>
                        </a:lnTo>
                        <a:lnTo>
                          <a:pt x="34" y="3"/>
                        </a:lnTo>
                        <a:lnTo>
                          <a:pt x="47" y="0"/>
                        </a:lnTo>
                        <a:lnTo>
                          <a:pt x="60" y="3"/>
                        </a:lnTo>
                        <a:lnTo>
                          <a:pt x="71" y="3"/>
                        </a:lnTo>
                        <a:lnTo>
                          <a:pt x="82" y="5"/>
                        </a:lnTo>
                        <a:lnTo>
                          <a:pt x="89" y="7"/>
                        </a:lnTo>
                        <a:lnTo>
                          <a:pt x="91" y="9"/>
                        </a:lnTo>
                        <a:lnTo>
                          <a:pt x="134" y="42"/>
                        </a:lnTo>
                        <a:lnTo>
                          <a:pt x="97" y="113"/>
                        </a:lnTo>
                        <a:lnTo>
                          <a:pt x="26" y="171"/>
                        </a:lnTo>
                        <a:lnTo>
                          <a:pt x="4" y="128"/>
                        </a:lnTo>
                        <a:lnTo>
                          <a:pt x="4" y="128"/>
                        </a:lnTo>
                        <a:close/>
                      </a:path>
                    </a:pathLst>
                  </a:custGeom>
                  <a:solidFill>
                    <a:srgbClr val="FFA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568"/>
                  <p:cNvSpPr>
                    <a:spLocks/>
                  </p:cNvSpPr>
                  <p:nvPr/>
                </p:nvSpPr>
                <p:spPr bwMode="auto">
                  <a:xfrm>
                    <a:off x="5992813" y="1587500"/>
                    <a:ext cx="112713" cy="92075"/>
                  </a:xfrm>
                  <a:custGeom>
                    <a:avLst/>
                    <a:gdLst>
                      <a:gd name="T0" fmla="*/ 0 w 71"/>
                      <a:gd name="T1" fmla="*/ 24 h 58"/>
                      <a:gd name="T2" fmla="*/ 11 w 71"/>
                      <a:gd name="T3" fmla="*/ 0 h 58"/>
                      <a:gd name="T4" fmla="*/ 39 w 71"/>
                      <a:gd name="T5" fmla="*/ 13 h 58"/>
                      <a:gd name="T6" fmla="*/ 71 w 71"/>
                      <a:gd name="T7" fmla="*/ 50 h 58"/>
                      <a:gd name="T8" fmla="*/ 39 w 71"/>
                      <a:gd name="T9" fmla="*/ 37 h 58"/>
                      <a:gd name="T10" fmla="*/ 22 w 71"/>
                      <a:gd name="T11" fmla="*/ 58 h 58"/>
                      <a:gd name="T12" fmla="*/ 4 w 71"/>
                      <a:gd name="T13" fmla="*/ 47 h 58"/>
                      <a:gd name="T14" fmla="*/ 0 w 71"/>
                      <a:gd name="T15" fmla="*/ 24 h 58"/>
                      <a:gd name="T16" fmla="*/ 0 w 71"/>
                      <a:gd name="T17" fmla="*/ 2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58">
                        <a:moveTo>
                          <a:pt x="0" y="24"/>
                        </a:moveTo>
                        <a:lnTo>
                          <a:pt x="11" y="0"/>
                        </a:lnTo>
                        <a:lnTo>
                          <a:pt x="39" y="13"/>
                        </a:lnTo>
                        <a:lnTo>
                          <a:pt x="71" y="50"/>
                        </a:lnTo>
                        <a:lnTo>
                          <a:pt x="39" y="37"/>
                        </a:lnTo>
                        <a:lnTo>
                          <a:pt x="22" y="58"/>
                        </a:lnTo>
                        <a:lnTo>
                          <a:pt x="4" y="47"/>
                        </a:lnTo>
                        <a:lnTo>
                          <a:pt x="0" y="24"/>
                        </a:lnTo>
                        <a:lnTo>
                          <a:pt x="0"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569"/>
                  <p:cNvSpPr>
                    <a:spLocks/>
                  </p:cNvSpPr>
                  <p:nvPr/>
                </p:nvSpPr>
                <p:spPr bwMode="auto">
                  <a:xfrm>
                    <a:off x="5691188" y="1889125"/>
                    <a:ext cx="95250" cy="161925"/>
                  </a:xfrm>
                  <a:custGeom>
                    <a:avLst/>
                    <a:gdLst>
                      <a:gd name="T0" fmla="*/ 54 w 60"/>
                      <a:gd name="T1" fmla="*/ 0 h 102"/>
                      <a:gd name="T2" fmla="*/ 49 w 60"/>
                      <a:gd name="T3" fmla="*/ 2 h 102"/>
                      <a:gd name="T4" fmla="*/ 39 w 60"/>
                      <a:gd name="T5" fmla="*/ 9 h 102"/>
                      <a:gd name="T6" fmla="*/ 26 w 60"/>
                      <a:gd name="T7" fmla="*/ 18 h 102"/>
                      <a:gd name="T8" fmla="*/ 15 w 60"/>
                      <a:gd name="T9" fmla="*/ 31 h 102"/>
                      <a:gd name="T10" fmla="*/ 4 w 60"/>
                      <a:gd name="T11" fmla="*/ 46 h 102"/>
                      <a:gd name="T12" fmla="*/ 2 w 60"/>
                      <a:gd name="T13" fmla="*/ 59 h 102"/>
                      <a:gd name="T14" fmla="*/ 0 w 60"/>
                      <a:gd name="T15" fmla="*/ 72 h 102"/>
                      <a:gd name="T16" fmla="*/ 0 w 60"/>
                      <a:gd name="T17" fmla="*/ 76 h 102"/>
                      <a:gd name="T18" fmla="*/ 15 w 60"/>
                      <a:gd name="T19" fmla="*/ 72 h 102"/>
                      <a:gd name="T20" fmla="*/ 19 w 60"/>
                      <a:gd name="T21" fmla="*/ 102 h 102"/>
                      <a:gd name="T22" fmla="*/ 45 w 60"/>
                      <a:gd name="T23" fmla="*/ 63 h 102"/>
                      <a:gd name="T24" fmla="*/ 60 w 60"/>
                      <a:gd name="T25" fmla="*/ 39 h 102"/>
                      <a:gd name="T26" fmla="*/ 54 w 60"/>
                      <a:gd name="T27" fmla="*/ 22 h 102"/>
                      <a:gd name="T28" fmla="*/ 54 w 60"/>
                      <a:gd name="T29" fmla="*/ 0 h 102"/>
                      <a:gd name="T30" fmla="*/ 54 w 60"/>
                      <a:gd name="T3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102">
                        <a:moveTo>
                          <a:pt x="54" y="0"/>
                        </a:moveTo>
                        <a:lnTo>
                          <a:pt x="49" y="2"/>
                        </a:lnTo>
                        <a:lnTo>
                          <a:pt x="39" y="9"/>
                        </a:lnTo>
                        <a:lnTo>
                          <a:pt x="26" y="18"/>
                        </a:lnTo>
                        <a:lnTo>
                          <a:pt x="15" y="31"/>
                        </a:lnTo>
                        <a:lnTo>
                          <a:pt x="4" y="46"/>
                        </a:lnTo>
                        <a:lnTo>
                          <a:pt x="2" y="59"/>
                        </a:lnTo>
                        <a:lnTo>
                          <a:pt x="0" y="72"/>
                        </a:lnTo>
                        <a:lnTo>
                          <a:pt x="0" y="76"/>
                        </a:lnTo>
                        <a:lnTo>
                          <a:pt x="15" y="72"/>
                        </a:lnTo>
                        <a:lnTo>
                          <a:pt x="19" y="102"/>
                        </a:lnTo>
                        <a:lnTo>
                          <a:pt x="45" y="63"/>
                        </a:lnTo>
                        <a:lnTo>
                          <a:pt x="60" y="39"/>
                        </a:lnTo>
                        <a:lnTo>
                          <a:pt x="54" y="22"/>
                        </a:lnTo>
                        <a:lnTo>
                          <a:pt x="54" y="0"/>
                        </a:lnTo>
                        <a:lnTo>
                          <a:pt x="54"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570"/>
                  <p:cNvSpPr>
                    <a:spLocks/>
                  </p:cNvSpPr>
                  <p:nvPr/>
                </p:nvSpPr>
                <p:spPr bwMode="auto">
                  <a:xfrm>
                    <a:off x="5821363" y="1917700"/>
                    <a:ext cx="144463" cy="204788"/>
                  </a:xfrm>
                  <a:custGeom>
                    <a:avLst/>
                    <a:gdLst>
                      <a:gd name="T0" fmla="*/ 15 w 91"/>
                      <a:gd name="T1" fmla="*/ 0 h 129"/>
                      <a:gd name="T2" fmla="*/ 76 w 91"/>
                      <a:gd name="T3" fmla="*/ 36 h 129"/>
                      <a:gd name="T4" fmla="*/ 91 w 91"/>
                      <a:gd name="T5" fmla="*/ 73 h 129"/>
                      <a:gd name="T6" fmla="*/ 78 w 91"/>
                      <a:gd name="T7" fmla="*/ 71 h 129"/>
                      <a:gd name="T8" fmla="*/ 89 w 91"/>
                      <a:gd name="T9" fmla="*/ 129 h 129"/>
                      <a:gd name="T10" fmla="*/ 45 w 91"/>
                      <a:gd name="T11" fmla="*/ 90 h 129"/>
                      <a:gd name="T12" fmla="*/ 26 w 91"/>
                      <a:gd name="T13" fmla="*/ 54 h 129"/>
                      <a:gd name="T14" fmla="*/ 8 w 91"/>
                      <a:gd name="T15" fmla="*/ 54 h 129"/>
                      <a:gd name="T16" fmla="*/ 0 w 91"/>
                      <a:gd name="T17" fmla="*/ 28 h 129"/>
                      <a:gd name="T18" fmla="*/ 15 w 91"/>
                      <a:gd name="T19" fmla="*/ 0 h 129"/>
                      <a:gd name="T20" fmla="*/ 15 w 91"/>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29">
                        <a:moveTo>
                          <a:pt x="15" y="0"/>
                        </a:moveTo>
                        <a:lnTo>
                          <a:pt x="76" y="36"/>
                        </a:lnTo>
                        <a:lnTo>
                          <a:pt x="91" y="73"/>
                        </a:lnTo>
                        <a:lnTo>
                          <a:pt x="78" y="71"/>
                        </a:lnTo>
                        <a:lnTo>
                          <a:pt x="89" y="129"/>
                        </a:lnTo>
                        <a:lnTo>
                          <a:pt x="45" y="90"/>
                        </a:lnTo>
                        <a:lnTo>
                          <a:pt x="26" y="54"/>
                        </a:lnTo>
                        <a:lnTo>
                          <a:pt x="8" y="54"/>
                        </a:lnTo>
                        <a:lnTo>
                          <a:pt x="0" y="28"/>
                        </a:lnTo>
                        <a:lnTo>
                          <a:pt x="15" y="0"/>
                        </a:lnTo>
                        <a:lnTo>
                          <a:pt x="15"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571"/>
                  <p:cNvSpPr>
                    <a:spLocks/>
                  </p:cNvSpPr>
                  <p:nvPr/>
                </p:nvSpPr>
                <p:spPr bwMode="auto">
                  <a:xfrm>
                    <a:off x="5680075" y="2085975"/>
                    <a:ext cx="339725" cy="242888"/>
                  </a:xfrm>
                  <a:custGeom>
                    <a:avLst/>
                    <a:gdLst>
                      <a:gd name="T0" fmla="*/ 30 w 214"/>
                      <a:gd name="T1" fmla="*/ 0 h 153"/>
                      <a:gd name="T2" fmla="*/ 26 w 214"/>
                      <a:gd name="T3" fmla="*/ 2 h 153"/>
                      <a:gd name="T4" fmla="*/ 20 w 214"/>
                      <a:gd name="T5" fmla="*/ 15 h 153"/>
                      <a:gd name="T6" fmla="*/ 15 w 214"/>
                      <a:gd name="T7" fmla="*/ 21 h 153"/>
                      <a:gd name="T8" fmla="*/ 9 w 214"/>
                      <a:gd name="T9" fmla="*/ 30 h 153"/>
                      <a:gd name="T10" fmla="*/ 7 w 214"/>
                      <a:gd name="T11" fmla="*/ 41 h 153"/>
                      <a:gd name="T12" fmla="*/ 4 w 214"/>
                      <a:gd name="T13" fmla="*/ 49 h 153"/>
                      <a:gd name="T14" fmla="*/ 0 w 214"/>
                      <a:gd name="T15" fmla="*/ 67 h 153"/>
                      <a:gd name="T16" fmla="*/ 4 w 214"/>
                      <a:gd name="T17" fmla="*/ 84 h 153"/>
                      <a:gd name="T18" fmla="*/ 9 w 214"/>
                      <a:gd name="T19" fmla="*/ 93 h 153"/>
                      <a:gd name="T20" fmla="*/ 11 w 214"/>
                      <a:gd name="T21" fmla="*/ 99 h 153"/>
                      <a:gd name="T22" fmla="*/ 35 w 214"/>
                      <a:gd name="T23" fmla="*/ 99 h 153"/>
                      <a:gd name="T24" fmla="*/ 35 w 214"/>
                      <a:gd name="T25" fmla="*/ 101 h 153"/>
                      <a:gd name="T26" fmla="*/ 35 w 214"/>
                      <a:gd name="T27" fmla="*/ 108 h 153"/>
                      <a:gd name="T28" fmla="*/ 37 w 214"/>
                      <a:gd name="T29" fmla="*/ 116 h 153"/>
                      <a:gd name="T30" fmla="*/ 46 w 214"/>
                      <a:gd name="T31" fmla="*/ 127 h 153"/>
                      <a:gd name="T32" fmla="*/ 50 w 214"/>
                      <a:gd name="T33" fmla="*/ 132 h 153"/>
                      <a:gd name="T34" fmla="*/ 59 w 214"/>
                      <a:gd name="T35" fmla="*/ 136 h 153"/>
                      <a:gd name="T36" fmla="*/ 67 w 214"/>
                      <a:gd name="T37" fmla="*/ 140 h 153"/>
                      <a:gd name="T38" fmla="*/ 76 w 214"/>
                      <a:gd name="T39" fmla="*/ 145 h 153"/>
                      <a:gd name="T40" fmla="*/ 91 w 214"/>
                      <a:gd name="T41" fmla="*/ 151 h 153"/>
                      <a:gd name="T42" fmla="*/ 97 w 214"/>
                      <a:gd name="T43" fmla="*/ 153 h 153"/>
                      <a:gd name="T44" fmla="*/ 97 w 214"/>
                      <a:gd name="T45" fmla="*/ 151 h 153"/>
                      <a:gd name="T46" fmla="*/ 104 w 214"/>
                      <a:gd name="T47" fmla="*/ 151 h 153"/>
                      <a:gd name="T48" fmla="*/ 110 w 214"/>
                      <a:gd name="T49" fmla="*/ 151 h 153"/>
                      <a:gd name="T50" fmla="*/ 121 w 214"/>
                      <a:gd name="T51" fmla="*/ 149 h 153"/>
                      <a:gd name="T52" fmla="*/ 132 w 214"/>
                      <a:gd name="T53" fmla="*/ 145 h 153"/>
                      <a:gd name="T54" fmla="*/ 143 w 214"/>
                      <a:gd name="T55" fmla="*/ 142 h 153"/>
                      <a:gd name="T56" fmla="*/ 156 w 214"/>
                      <a:gd name="T57" fmla="*/ 138 h 153"/>
                      <a:gd name="T58" fmla="*/ 169 w 214"/>
                      <a:gd name="T59" fmla="*/ 134 h 153"/>
                      <a:gd name="T60" fmla="*/ 178 w 214"/>
                      <a:gd name="T61" fmla="*/ 127 h 153"/>
                      <a:gd name="T62" fmla="*/ 186 w 214"/>
                      <a:gd name="T63" fmla="*/ 123 h 153"/>
                      <a:gd name="T64" fmla="*/ 193 w 214"/>
                      <a:gd name="T65" fmla="*/ 116 h 153"/>
                      <a:gd name="T66" fmla="*/ 201 w 214"/>
                      <a:gd name="T67" fmla="*/ 110 h 153"/>
                      <a:gd name="T68" fmla="*/ 210 w 214"/>
                      <a:gd name="T69" fmla="*/ 101 h 153"/>
                      <a:gd name="T70" fmla="*/ 214 w 214"/>
                      <a:gd name="T71" fmla="*/ 97 h 153"/>
                      <a:gd name="T72" fmla="*/ 190 w 214"/>
                      <a:gd name="T73" fmla="*/ 58 h 153"/>
                      <a:gd name="T74" fmla="*/ 165 w 214"/>
                      <a:gd name="T75" fmla="*/ 99 h 153"/>
                      <a:gd name="T76" fmla="*/ 117 w 214"/>
                      <a:gd name="T77" fmla="*/ 82 h 153"/>
                      <a:gd name="T78" fmla="*/ 97 w 214"/>
                      <a:gd name="T79" fmla="*/ 101 h 153"/>
                      <a:gd name="T80" fmla="*/ 84 w 214"/>
                      <a:gd name="T81" fmla="*/ 86 h 153"/>
                      <a:gd name="T82" fmla="*/ 76 w 214"/>
                      <a:gd name="T83" fmla="*/ 45 h 153"/>
                      <a:gd name="T84" fmla="*/ 59 w 214"/>
                      <a:gd name="T85" fmla="*/ 67 h 153"/>
                      <a:gd name="T86" fmla="*/ 41 w 214"/>
                      <a:gd name="T87" fmla="*/ 38 h 153"/>
                      <a:gd name="T88" fmla="*/ 30 w 214"/>
                      <a:gd name="T89" fmla="*/ 0 h 153"/>
                      <a:gd name="T90" fmla="*/ 30 w 214"/>
                      <a:gd name="T9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153">
                        <a:moveTo>
                          <a:pt x="30" y="0"/>
                        </a:moveTo>
                        <a:lnTo>
                          <a:pt x="26" y="2"/>
                        </a:lnTo>
                        <a:lnTo>
                          <a:pt x="20" y="15"/>
                        </a:lnTo>
                        <a:lnTo>
                          <a:pt x="15" y="21"/>
                        </a:lnTo>
                        <a:lnTo>
                          <a:pt x="9" y="30"/>
                        </a:lnTo>
                        <a:lnTo>
                          <a:pt x="7" y="41"/>
                        </a:lnTo>
                        <a:lnTo>
                          <a:pt x="4" y="49"/>
                        </a:lnTo>
                        <a:lnTo>
                          <a:pt x="0" y="67"/>
                        </a:lnTo>
                        <a:lnTo>
                          <a:pt x="4" y="84"/>
                        </a:lnTo>
                        <a:lnTo>
                          <a:pt x="9" y="93"/>
                        </a:lnTo>
                        <a:lnTo>
                          <a:pt x="11" y="99"/>
                        </a:lnTo>
                        <a:lnTo>
                          <a:pt x="35" y="99"/>
                        </a:lnTo>
                        <a:lnTo>
                          <a:pt x="35" y="101"/>
                        </a:lnTo>
                        <a:lnTo>
                          <a:pt x="35" y="108"/>
                        </a:lnTo>
                        <a:lnTo>
                          <a:pt x="37" y="116"/>
                        </a:lnTo>
                        <a:lnTo>
                          <a:pt x="46" y="127"/>
                        </a:lnTo>
                        <a:lnTo>
                          <a:pt x="50" y="132"/>
                        </a:lnTo>
                        <a:lnTo>
                          <a:pt x="59" y="136"/>
                        </a:lnTo>
                        <a:lnTo>
                          <a:pt x="67" y="140"/>
                        </a:lnTo>
                        <a:lnTo>
                          <a:pt x="76" y="145"/>
                        </a:lnTo>
                        <a:lnTo>
                          <a:pt x="91" y="151"/>
                        </a:lnTo>
                        <a:lnTo>
                          <a:pt x="97" y="153"/>
                        </a:lnTo>
                        <a:lnTo>
                          <a:pt x="97" y="151"/>
                        </a:lnTo>
                        <a:lnTo>
                          <a:pt x="104" y="151"/>
                        </a:lnTo>
                        <a:lnTo>
                          <a:pt x="110" y="151"/>
                        </a:lnTo>
                        <a:lnTo>
                          <a:pt x="121" y="149"/>
                        </a:lnTo>
                        <a:lnTo>
                          <a:pt x="132" y="145"/>
                        </a:lnTo>
                        <a:lnTo>
                          <a:pt x="143" y="142"/>
                        </a:lnTo>
                        <a:lnTo>
                          <a:pt x="156" y="138"/>
                        </a:lnTo>
                        <a:lnTo>
                          <a:pt x="169" y="134"/>
                        </a:lnTo>
                        <a:lnTo>
                          <a:pt x="178" y="127"/>
                        </a:lnTo>
                        <a:lnTo>
                          <a:pt x="186" y="123"/>
                        </a:lnTo>
                        <a:lnTo>
                          <a:pt x="193" y="116"/>
                        </a:lnTo>
                        <a:lnTo>
                          <a:pt x="201" y="110"/>
                        </a:lnTo>
                        <a:lnTo>
                          <a:pt x="210" y="101"/>
                        </a:lnTo>
                        <a:lnTo>
                          <a:pt x="214" y="97"/>
                        </a:lnTo>
                        <a:lnTo>
                          <a:pt x="190" y="58"/>
                        </a:lnTo>
                        <a:lnTo>
                          <a:pt x="165" y="99"/>
                        </a:lnTo>
                        <a:lnTo>
                          <a:pt x="117" y="82"/>
                        </a:lnTo>
                        <a:lnTo>
                          <a:pt x="97" y="101"/>
                        </a:lnTo>
                        <a:lnTo>
                          <a:pt x="84" y="86"/>
                        </a:lnTo>
                        <a:lnTo>
                          <a:pt x="76" y="45"/>
                        </a:lnTo>
                        <a:lnTo>
                          <a:pt x="59" y="67"/>
                        </a:lnTo>
                        <a:lnTo>
                          <a:pt x="41" y="38"/>
                        </a:lnTo>
                        <a:lnTo>
                          <a:pt x="30" y="0"/>
                        </a:lnTo>
                        <a:lnTo>
                          <a:pt x="30" y="0"/>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572"/>
                  <p:cNvSpPr>
                    <a:spLocks/>
                  </p:cNvSpPr>
                  <p:nvPr/>
                </p:nvSpPr>
                <p:spPr bwMode="auto">
                  <a:xfrm>
                    <a:off x="5859463" y="1047750"/>
                    <a:ext cx="569913" cy="306388"/>
                  </a:xfrm>
                  <a:custGeom>
                    <a:avLst/>
                    <a:gdLst>
                      <a:gd name="T0" fmla="*/ 73 w 359"/>
                      <a:gd name="T1" fmla="*/ 15 h 193"/>
                      <a:gd name="T2" fmla="*/ 56 w 359"/>
                      <a:gd name="T3" fmla="*/ 26 h 193"/>
                      <a:gd name="T4" fmla="*/ 32 w 359"/>
                      <a:gd name="T5" fmla="*/ 43 h 193"/>
                      <a:gd name="T6" fmla="*/ 13 w 359"/>
                      <a:gd name="T7" fmla="*/ 69 h 193"/>
                      <a:gd name="T8" fmla="*/ 0 w 359"/>
                      <a:gd name="T9" fmla="*/ 100 h 193"/>
                      <a:gd name="T10" fmla="*/ 2 w 359"/>
                      <a:gd name="T11" fmla="*/ 128 h 193"/>
                      <a:gd name="T12" fmla="*/ 8 w 359"/>
                      <a:gd name="T13" fmla="*/ 149 h 193"/>
                      <a:gd name="T14" fmla="*/ 15 w 359"/>
                      <a:gd name="T15" fmla="*/ 165 h 193"/>
                      <a:gd name="T16" fmla="*/ 17 w 359"/>
                      <a:gd name="T17" fmla="*/ 165 h 193"/>
                      <a:gd name="T18" fmla="*/ 19 w 359"/>
                      <a:gd name="T19" fmla="*/ 145 h 193"/>
                      <a:gd name="T20" fmla="*/ 30 w 359"/>
                      <a:gd name="T21" fmla="*/ 119 h 193"/>
                      <a:gd name="T22" fmla="*/ 39 w 359"/>
                      <a:gd name="T23" fmla="*/ 89 h 193"/>
                      <a:gd name="T24" fmla="*/ 54 w 359"/>
                      <a:gd name="T25" fmla="*/ 67 h 193"/>
                      <a:gd name="T26" fmla="*/ 71 w 359"/>
                      <a:gd name="T27" fmla="*/ 54 h 193"/>
                      <a:gd name="T28" fmla="*/ 90 w 359"/>
                      <a:gd name="T29" fmla="*/ 50 h 193"/>
                      <a:gd name="T30" fmla="*/ 101 w 359"/>
                      <a:gd name="T31" fmla="*/ 54 h 193"/>
                      <a:gd name="T32" fmla="*/ 116 w 359"/>
                      <a:gd name="T33" fmla="*/ 72 h 193"/>
                      <a:gd name="T34" fmla="*/ 127 w 359"/>
                      <a:gd name="T35" fmla="*/ 93 h 193"/>
                      <a:gd name="T36" fmla="*/ 132 w 359"/>
                      <a:gd name="T37" fmla="*/ 119 h 193"/>
                      <a:gd name="T38" fmla="*/ 132 w 359"/>
                      <a:gd name="T39" fmla="*/ 149 h 193"/>
                      <a:gd name="T40" fmla="*/ 129 w 359"/>
                      <a:gd name="T41" fmla="*/ 173 h 193"/>
                      <a:gd name="T42" fmla="*/ 127 w 359"/>
                      <a:gd name="T43" fmla="*/ 188 h 193"/>
                      <a:gd name="T44" fmla="*/ 132 w 359"/>
                      <a:gd name="T45" fmla="*/ 188 h 193"/>
                      <a:gd name="T46" fmla="*/ 151 w 359"/>
                      <a:gd name="T47" fmla="*/ 165 h 193"/>
                      <a:gd name="T48" fmla="*/ 164 w 359"/>
                      <a:gd name="T49" fmla="*/ 145 h 193"/>
                      <a:gd name="T50" fmla="*/ 171 w 359"/>
                      <a:gd name="T51" fmla="*/ 123 h 193"/>
                      <a:gd name="T52" fmla="*/ 171 w 359"/>
                      <a:gd name="T53" fmla="*/ 102 h 193"/>
                      <a:gd name="T54" fmla="*/ 164 w 359"/>
                      <a:gd name="T55" fmla="*/ 76 h 193"/>
                      <a:gd name="T56" fmla="*/ 164 w 359"/>
                      <a:gd name="T57" fmla="*/ 65 h 193"/>
                      <a:gd name="T58" fmla="*/ 186 w 359"/>
                      <a:gd name="T59" fmla="*/ 54 h 193"/>
                      <a:gd name="T60" fmla="*/ 205 w 359"/>
                      <a:gd name="T61" fmla="*/ 56 h 193"/>
                      <a:gd name="T62" fmla="*/ 227 w 359"/>
                      <a:gd name="T63" fmla="*/ 72 h 193"/>
                      <a:gd name="T64" fmla="*/ 248 w 359"/>
                      <a:gd name="T65" fmla="*/ 100 h 193"/>
                      <a:gd name="T66" fmla="*/ 268 w 359"/>
                      <a:gd name="T67" fmla="*/ 128 h 193"/>
                      <a:gd name="T68" fmla="*/ 281 w 359"/>
                      <a:gd name="T69" fmla="*/ 149 h 193"/>
                      <a:gd name="T70" fmla="*/ 285 w 359"/>
                      <a:gd name="T71" fmla="*/ 91 h 193"/>
                      <a:gd name="T72" fmla="*/ 354 w 359"/>
                      <a:gd name="T73" fmla="*/ 128 h 193"/>
                      <a:gd name="T74" fmla="*/ 341 w 359"/>
                      <a:gd name="T75" fmla="*/ 115 h 193"/>
                      <a:gd name="T76" fmla="*/ 322 w 359"/>
                      <a:gd name="T77" fmla="*/ 98 h 193"/>
                      <a:gd name="T78" fmla="*/ 298 w 359"/>
                      <a:gd name="T79" fmla="*/ 78 h 193"/>
                      <a:gd name="T80" fmla="*/ 272 w 359"/>
                      <a:gd name="T81" fmla="*/ 56 h 193"/>
                      <a:gd name="T82" fmla="*/ 248 w 359"/>
                      <a:gd name="T83" fmla="*/ 39 h 193"/>
                      <a:gd name="T84" fmla="*/ 227 w 359"/>
                      <a:gd name="T85" fmla="*/ 28 h 193"/>
                      <a:gd name="T86" fmla="*/ 205 w 359"/>
                      <a:gd name="T87" fmla="*/ 22 h 193"/>
                      <a:gd name="T88" fmla="*/ 181 w 359"/>
                      <a:gd name="T89" fmla="*/ 22 h 193"/>
                      <a:gd name="T90" fmla="*/ 155 w 359"/>
                      <a:gd name="T91" fmla="*/ 26 h 193"/>
                      <a:gd name="T92" fmla="*/ 134 w 359"/>
                      <a:gd name="T93" fmla="*/ 33 h 193"/>
                      <a:gd name="T94" fmla="*/ 123 w 359"/>
                      <a:gd name="T95" fmla="*/ 37 h 193"/>
                      <a:gd name="T96" fmla="*/ 136 w 359"/>
                      <a:gd name="T97" fmla="*/ 2 h 193"/>
                      <a:gd name="T98" fmla="*/ 77 w 359"/>
                      <a:gd name="T99"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9" h="193">
                        <a:moveTo>
                          <a:pt x="77" y="15"/>
                        </a:moveTo>
                        <a:lnTo>
                          <a:pt x="73" y="15"/>
                        </a:lnTo>
                        <a:lnTo>
                          <a:pt x="67" y="20"/>
                        </a:lnTo>
                        <a:lnTo>
                          <a:pt x="56" y="26"/>
                        </a:lnTo>
                        <a:lnTo>
                          <a:pt x="47" y="35"/>
                        </a:lnTo>
                        <a:lnTo>
                          <a:pt x="32" y="43"/>
                        </a:lnTo>
                        <a:lnTo>
                          <a:pt x="21" y="59"/>
                        </a:lnTo>
                        <a:lnTo>
                          <a:pt x="13" y="69"/>
                        </a:lnTo>
                        <a:lnTo>
                          <a:pt x="6" y="87"/>
                        </a:lnTo>
                        <a:lnTo>
                          <a:pt x="0" y="100"/>
                        </a:lnTo>
                        <a:lnTo>
                          <a:pt x="0" y="113"/>
                        </a:lnTo>
                        <a:lnTo>
                          <a:pt x="2" y="128"/>
                        </a:lnTo>
                        <a:lnTo>
                          <a:pt x="4" y="141"/>
                        </a:lnTo>
                        <a:lnTo>
                          <a:pt x="8" y="149"/>
                        </a:lnTo>
                        <a:lnTo>
                          <a:pt x="13" y="160"/>
                        </a:lnTo>
                        <a:lnTo>
                          <a:pt x="15" y="165"/>
                        </a:lnTo>
                        <a:lnTo>
                          <a:pt x="17" y="169"/>
                        </a:lnTo>
                        <a:lnTo>
                          <a:pt x="17" y="165"/>
                        </a:lnTo>
                        <a:lnTo>
                          <a:pt x="17" y="158"/>
                        </a:lnTo>
                        <a:lnTo>
                          <a:pt x="19" y="145"/>
                        </a:lnTo>
                        <a:lnTo>
                          <a:pt x="23" y="134"/>
                        </a:lnTo>
                        <a:lnTo>
                          <a:pt x="30" y="119"/>
                        </a:lnTo>
                        <a:lnTo>
                          <a:pt x="34" y="104"/>
                        </a:lnTo>
                        <a:lnTo>
                          <a:pt x="39" y="89"/>
                        </a:lnTo>
                        <a:lnTo>
                          <a:pt x="47" y="78"/>
                        </a:lnTo>
                        <a:lnTo>
                          <a:pt x="54" y="67"/>
                        </a:lnTo>
                        <a:lnTo>
                          <a:pt x="62" y="61"/>
                        </a:lnTo>
                        <a:lnTo>
                          <a:pt x="71" y="54"/>
                        </a:lnTo>
                        <a:lnTo>
                          <a:pt x="80" y="52"/>
                        </a:lnTo>
                        <a:lnTo>
                          <a:pt x="90" y="50"/>
                        </a:lnTo>
                        <a:lnTo>
                          <a:pt x="97" y="52"/>
                        </a:lnTo>
                        <a:lnTo>
                          <a:pt x="101" y="54"/>
                        </a:lnTo>
                        <a:lnTo>
                          <a:pt x="112" y="65"/>
                        </a:lnTo>
                        <a:lnTo>
                          <a:pt x="116" y="72"/>
                        </a:lnTo>
                        <a:lnTo>
                          <a:pt x="123" y="82"/>
                        </a:lnTo>
                        <a:lnTo>
                          <a:pt x="127" y="93"/>
                        </a:lnTo>
                        <a:lnTo>
                          <a:pt x="132" y="108"/>
                        </a:lnTo>
                        <a:lnTo>
                          <a:pt x="132" y="119"/>
                        </a:lnTo>
                        <a:lnTo>
                          <a:pt x="134" y="136"/>
                        </a:lnTo>
                        <a:lnTo>
                          <a:pt x="132" y="149"/>
                        </a:lnTo>
                        <a:lnTo>
                          <a:pt x="132" y="162"/>
                        </a:lnTo>
                        <a:lnTo>
                          <a:pt x="129" y="173"/>
                        </a:lnTo>
                        <a:lnTo>
                          <a:pt x="127" y="184"/>
                        </a:lnTo>
                        <a:lnTo>
                          <a:pt x="127" y="188"/>
                        </a:lnTo>
                        <a:lnTo>
                          <a:pt x="127" y="193"/>
                        </a:lnTo>
                        <a:lnTo>
                          <a:pt x="132" y="188"/>
                        </a:lnTo>
                        <a:lnTo>
                          <a:pt x="145" y="175"/>
                        </a:lnTo>
                        <a:lnTo>
                          <a:pt x="151" y="165"/>
                        </a:lnTo>
                        <a:lnTo>
                          <a:pt x="158" y="156"/>
                        </a:lnTo>
                        <a:lnTo>
                          <a:pt x="164" y="145"/>
                        </a:lnTo>
                        <a:lnTo>
                          <a:pt x="171" y="136"/>
                        </a:lnTo>
                        <a:lnTo>
                          <a:pt x="171" y="123"/>
                        </a:lnTo>
                        <a:lnTo>
                          <a:pt x="173" y="113"/>
                        </a:lnTo>
                        <a:lnTo>
                          <a:pt x="171" y="102"/>
                        </a:lnTo>
                        <a:lnTo>
                          <a:pt x="168" y="91"/>
                        </a:lnTo>
                        <a:lnTo>
                          <a:pt x="164" y="76"/>
                        </a:lnTo>
                        <a:lnTo>
                          <a:pt x="162" y="69"/>
                        </a:lnTo>
                        <a:lnTo>
                          <a:pt x="164" y="65"/>
                        </a:lnTo>
                        <a:lnTo>
                          <a:pt x="179" y="59"/>
                        </a:lnTo>
                        <a:lnTo>
                          <a:pt x="186" y="54"/>
                        </a:lnTo>
                        <a:lnTo>
                          <a:pt x="196" y="54"/>
                        </a:lnTo>
                        <a:lnTo>
                          <a:pt x="205" y="56"/>
                        </a:lnTo>
                        <a:lnTo>
                          <a:pt x="216" y="63"/>
                        </a:lnTo>
                        <a:lnTo>
                          <a:pt x="227" y="72"/>
                        </a:lnTo>
                        <a:lnTo>
                          <a:pt x="240" y="87"/>
                        </a:lnTo>
                        <a:lnTo>
                          <a:pt x="248" y="100"/>
                        </a:lnTo>
                        <a:lnTo>
                          <a:pt x="261" y="115"/>
                        </a:lnTo>
                        <a:lnTo>
                          <a:pt x="268" y="128"/>
                        </a:lnTo>
                        <a:lnTo>
                          <a:pt x="277" y="141"/>
                        </a:lnTo>
                        <a:lnTo>
                          <a:pt x="281" y="149"/>
                        </a:lnTo>
                        <a:lnTo>
                          <a:pt x="283" y="154"/>
                        </a:lnTo>
                        <a:lnTo>
                          <a:pt x="285" y="91"/>
                        </a:lnTo>
                        <a:lnTo>
                          <a:pt x="359" y="130"/>
                        </a:lnTo>
                        <a:lnTo>
                          <a:pt x="354" y="128"/>
                        </a:lnTo>
                        <a:lnTo>
                          <a:pt x="350" y="123"/>
                        </a:lnTo>
                        <a:lnTo>
                          <a:pt x="341" y="115"/>
                        </a:lnTo>
                        <a:lnTo>
                          <a:pt x="333" y="108"/>
                        </a:lnTo>
                        <a:lnTo>
                          <a:pt x="322" y="98"/>
                        </a:lnTo>
                        <a:lnTo>
                          <a:pt x="309" y="87"/>
                        </a:lnTo>
                        <a:lnTo>
                          <a:pt x="298" y="78"/>
                        </a:lnTo>
                        <a:lnTo>
                          <a:pt x="285" y="69"/>
                        </a:lnTo>
                        <a:lnTo>
                          <a:pt x="272" y="56"/>
                        </a:lnTo>
                        <a:lnTo>
                          <a:pt x="261" y="48"/>
                        </a:lnTo>
                        <a:lnTo>
                          <a:pt x="248" y="39"/>
                        </a:lnTo>
                        <a:lnTo>
                          <a:pt x="240" y="35"/>
                        </a:lnTo>
                        <a:lnTo>
                          <a:pt x="227" y="28"/>
                        </a:lnTo>
                        <a:lnTo>
                          <a:pt x="216" y="24"/>
                        </a:lnTo>
                        <a:lnTo>
                          <a:pt x="205" y="22"/>
                        </a:lnTo>
                        <a:lnTo>
                          <a:pt x="194" y="22"/>
                        </a:lnTo>
                        <a:lnTo>
                          <a:pt x="181" y="22"/>
                        </a:lnTo>
                        <a:lnTo>
                          <a:pt x="168" y="24"/>
                        </a:lnTo>
                        <a:lnTo>
                          <a:pt x="155" y="26"/>
                        </a:lnTo>
                        <a:lnTo>
                          <a:pt x="145" y="30"/>
                        </a:lnTo>
                        <a:lnTo>
                          <a:pt x="134" y="33"/>
                        </a:lnTo>
                        <a:lnTo>
                          <a:pt x="127" y="35"/>
                        </a:lnTo>
                        <a:lnTo>
                          <a:pt x="123" y="37"/>
                        </a:lnTo>
                        <a:lnTo>
                          <a:pt x="123" y="39"/>
                        </a:lnTo>
                        <a:lnTo>
                          <a:pt x="136" y="2"/>
                        </a:lnTo>
                        <a:lnTo>
                          <a:pt x="95" y="0"/>
                        </a:lnTo>
                        <a:lnTo>
                          <a:pt x="77" y="15"/>
                        </a:lnTo>
                        <a:lnTo>
                          <a:pt x="77" y="15"/>
                        </a:lnTo>
                        <a:close/>
                      </a:path>
                    </a:pathLst>
                  </a:custGeom>
                  <a:solidFill>
                    <a:srgbClr val="D1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573"/>
                  <p:cNvSpPr>
                    <a:spLocks/>
                  </p:cNvSpPr>
                  <p:nvPr/>
                </p:nvSpPr>
                <p:spPr bwMode="auto">
                  <a:xfrm>
                    <a:off x="5951538" y="1487488"/>
                    <a:ext cx="274638" cy="158750"/>
                  </a:xfrm>
                  <a:custGeom>
                    <a:avLst/>
                    <a:gdLst>
                      <a:gd name="T0" fmla="*/ 0 w 173"/>
                      <a:gd name="T1" fmla="*/ 17 h 100"/>
                      <a:gd name="T2" fmla="*/ 54 w 173"/>
                      <a:gd name="T3" fmla="*/ 0 h 100"/>
                      <a:gd name="T4" fmla="*/ 110 w 173"/>
                      <a:gd name="T5" fmla="*/ 2 h 100"/>
                      <a:gd name="T6" fmla="*/ 93 w 173"/>
                      <a:gd name="T7" fmla="*/ 13 h 100"/>
                      <a:gd name="T8" fmla="*/ 147 w 173"/>
                      <a:gd name="T9" fmla="*/ 39 h 100"/>
                      <a:gd name="T10" fmla="*/ 173 w 173"/>
                      <a:gd name="T11" fmla="*/ 100 h 100"/>
                      <a:gd name="T12" fmla="*/ 115 w 173"/>
                      <a:gd name="T13" fmla="*/ 67 h 100"/>
                      <a:gd name="T14" fmla="*/ 63 w 173"/>
                      <a:gd name="T15" fmla="*/ 39 h 100"/>
                      <a:gd name="T16" fmla="*/ 15 w 173"/>
                      <a:gd name="T17" fmla="*/ 39 h 100"/>
                      <a:gd name="T18" fmla="*/ 0 w 173"/>
                      <a:gd name="T19" fmla="*/ 17 h 100"/>
                      <a:gd name="T20" fmla="*/ 0 w 173"/>
                      <a:gd name="T21" fmla="*/ 1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00">
                        <a:moveTo>
                          <a:pt x="0" y="17"/>
                        </a:moveTo>
                        <a:lnTo>
                          <a:pt x="54" y="0"/>
                        </a:lnTo>
                        <a:lnTo>
                          <a:pt x="110" y="2"/>
                        </a:lnTo>
                        <a:lnTo>
                          <a:pt x="93" y="13"/>
                        </a:lnTo>
                        <a:lnTo>
                          <a:pt x="147" y="39"/>
                        </a:lnTo>
                        <a:lnTo>
                          <a:pt x="173" y="100"/>
                        </a:lnTo>
                        <a:lnTo>
                          <a:pt x="115" y="67"/>
                        </a:lnTo>
                        <a:lnTo>
                          <a:pt x="63" y="39"/>
                        </a:lnTo>
                        <a:lnTo>
                          <a:pt x="15" y="39"/>
                        </a:lnTo>
                        <a:lnTo>
                          <a:pt x="0" y="17"/>
                        </a:lnTo>
                        <a:lnTo>
                          <a:pt x="0" y="17"/>
                        </a:lnTo>
                        <a:close/>
                      </a:path>
                    </a:pathLst>
                  </a:custGeom>
                  <a:solidFill>
                    <a:srgbClr val="5C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574"/>
                  <p:cNvSpPr>
                    <a:spLocks/>
                  </p:cNvSpPr>
                  <p:nvPr/>
                </p:nvSpPr>
                <p:spPr bwMode="auto">
                  <a:xfrm>
                    <a:off x="5794375" y="1439863"/>
                    <a:ext cx="92075" cy="88900"/>
                  </a:xfrm>
                  <a:custGeom>
                    <a:avLst/>
                    <a:gdLst>
                      <a:gd name="T0" fmla="*/ 34 w 58"/>
                      <a:gd name="T1" fmla="*/ 45 h 56"/>
                      <a:gd name="T2" fmla="*/ 58 w 58"/>
                      <a:gd name="T3" fmla="*/ 56 h 56"/>
                      <a:gd name="T4" fmla="*/ 54 w 58"/>
                      <a:gd name="T5" fmla="*/ 15 h 56"/>
                      <a:gd name="T6" fmla="*/ 36 w 58"/>
                      <a:gd name="T7" fmla="*/ 0 h 56"/>
                      <a:gd name="T8" fmla="*/ 4 w 58"/>
                      <a:gd name="T9" fmla="*/ 4 h 56"/>
                      <a:gd name="T10" fmla="*/ 0 w 58"/>
                      <a:gd name="T11" fmla="*/ 39 h 56"/>
                      <a:gd name="T12" fmla="*/ 34 w 58"/>
                      <a:gd name="T13" fmla="*/ 45 h 56"/>
                      <a:gd name="T14" fmla="*/ 34 w 58"/>
                      <a:gd name="T15" fmla="*/ 45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56">
                        <a:moveTo>
                          <a:pt x="34" y="45"/>
                        </a:moveTo>
                        <a:lnTo>
                          <a:pt x="58" y="56"/>
                        </a:lnTo>
                        <a:lnTo>
                          <a:pt x="54" y="15"/>
                        </a:lnTo>
                        <a:lnTo>
                          <a:pt x="36" y="0"/>
                        </a:lnTo>
                        <a:lnTo>
                          <a:pt x="4" y="4"/>
                        </a:lnTo>
                        <a:lnTo>
                          <a:pt x="0" y="39"/>
                        </a:lnTo>
                        <a:lnTo>
                          <a:pt x="34" y="45"/>
                        </a:lnTo>
                        <a:lnTo>
                          <a:pt x="34" y="45"/>
                        </a:lnTo>
                        <a:close/>
                      </a:path>
                    </a:pathLst>
                  </a:custGeom>
                  <a:solidFill>
                    <a:srgbClr val="5C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575"/>
                  <p:cNvSpPr>
                    <a:spLocks/>
                  </p:cNvSpPr>
                  <p:nvPr/>
                </p:nvSpPr>
                <p:spPr bwMode="auto">
                  <a:xfrm>
                    <a:off x="5759450" y="2397125"/>
                    <a:ext cx="962025" cy="879475"/>
                  </a:xfrm>
                  <a:custGeom>
                    <a:avLst/>
                    <a:gdLst>
                      <a:gd name="T0" fmla="*/ 132 w 606"/>
                      <a:gd name="T1" fmla="*/ 0 h 554"/>
                      <a:gd name="T2" fmla="*/ 253 w 606"/>
                      <a:gd name="T3" fmla="*/ 87 h 554"/>
                      <a:gd name="T4" fmla="*/ 342 w 606"/>
                      <a:gd name="T5" fmla="*/ 199 h 554"/>
                      <a:gd name="T6" fmla="*/ 396 w 606"/>
                      <a:gd name="T7" fmla="*/ 293 h 554"/>
                      <a:gd name="T8" fmla="*/ 396 w 606"/>
                      <a:gd name="T9" fmla="*/ 293 h 554"/>
                      <a:gd name="T10" fmla="*/ 409 w 606"/>
                      <a:gd name="T11" fmla="*/ 290 h 554"/>
                      <a:gd name="T12" fmla="*/ 417 w 606"/>
                      <a:gd name="T13" fmla="*/ 290 h 554"/>
                      <a:gd name="T14" fmla="*/ 428 w 606"/>
                      <a:gd name="T15" fmla="*/ 293 h 554"/>
                      <a:gd name="T16" fmla="*/ 435 w 606"/>
                      <a:gd name="T17" fmla="*/ 293 h 554"/>
                      <a:gd name="T18" fmla="*/ 443 w 606"/>
                      <a:gd name="T19" fmla="*/ 293 h 554"/>
                      <a:gd name="T20" fmla="*/ 452 w 606"/>
                      <a:gd name="T21" fmla="*/ 295 h 554"/>
                      <a:gd name="T22" fmla="*/ 463 w 606"/>
                      <a:gd name="T23" fmla="*/ 301 h 554"/>
                      <a:gd name="T24" fmla="*/ 471 w 606"/>
                      <a:gd name="T25" fmla="*/ 301 h 554"/>
                      <a:gd name="T26" fmla="*/ 480 w 606"/>
                      <a:gd name="T27" fmla="*/ 305 h 554"/>
                      <a:gd name="T28" fmla="*/ 493 w 606"/>
                      <a:gd name="T29" fmla="*/ 310 h 554"/>
                      <a:gd name="T30" fmla="*/ 506 w 606"/>
                      <a:gd name="T31" fmla="*/ 316 h 554"/>
                      <a:gd name="T32" fmla="*/ 517 w 606"/>
                      <a:gd name="T33" fmla="*/ 318 h 554"/>
                      <a:gd name="T34" fmla="*/ 530 w 606"/>
                      <a:gd name="T35" fmla="*/ 325 h 554"/>
                      <a:gd name="T36" fmla="*/ 541 w 606"/>
                      <a:gd name="T37" fmla="*/ 329 h 554"/>
                      <a:gd name="T38" fmla="*/ 554 w 606"/>
                      <a:gd name="T39" fmla="*/ 336 h 554"/>
                      <a:gd name="T40" fmla="*/ 562 w 606"/>
                      <a:gd name="T41" fmla="*/ 338 h 554"/>
                      <a:gd name="T42" fmla="*/ 571 w 606"/>
                      <a:gd name="T43" fmla="*/ 342 h 554"/>
                      <a:gd name="T44" fmla="*/ 580 w 606"/>
                      <a:gd name="T45" fmla="*/ 344 h 554"/>
                      <a:gd name="T46" fmla="*/ 588 w 606"/>
                      <a:gd name="T47" fmla="*/ 351 h 554"/>
                      <a:gd name="T48" fmla="*/ 599 w 606"/>
                      <a:gd name="T49" fmla="*/ 353 h 554"/>
                      <a:gd name="T50" fmla="*/ 606 w 606"/>
                      <a:gd name="T51" fmla="*/ 357 h 554"/>
                      <a:gd name="T52" fmla="*/ 454 w 606"/>
                      <a:gd name="T53" fmla="*/ 344 h 554"/>
                      <a:gd name="T54" fmla="*/ 387 w 606"/>
                      <a:gd name="T55" fmla="*/ 379 h 554"/>
                      <a:gd name="T56" fmla="*/ 515 w 606"/>
                      <a:gd name="T57" fmla="*/ 479 h 554"/>
                      <a:gd name="T58" fmla="*/ 513 w 606"/>
                      <a:gd name="T59" fmla="*/ 554 h 554"/>
                      <a:gd name="T60" fmla="*/ 156 w 606"/>
                      <a:gd name="T61" fmla="*/ 518 h 554"/>
                      <a:gd name="T62" fmla="*/ 58 w 606"/>
                      <a:gd name="T63" fmla="*/ 327 h 554"/>
                      <a:gd name="T64" fmla="*/ 102 w 606"/>
                      <a:gd name="T65" fmla="*/ 310 h 554"/>
                      <a:gd name="T66" fmla="*/ 95 w 606"/>
                      <a:gd name="T67" fmla="*/ 303 h 554"/>
                      <a:gd name="T68" fmla="*/ 84 w 606"/>
                      <a:gd name="T69" fmla="*/ 293 h 554"/>
                      <a:gd name="T70" fmla="*/ 69 w 606"/>
                      <a:gd name="T71" fmla="*/ 275 h 554"/>
                      <a:gd name="T72" fmla="*/ 54 w 606"/>
                      <a:gd name="T73" fmla="*/ 262 h 554"/>
                      <a:gd name="T74" fmla="*/ 43 w 606"/>
                      <a:gd name="T75" fmla="*/ 254 h 554"/>
                      <a:gd name="T76" fmla="*/ 34 w 606"/>
                      <a:gd name="T77" fmla="*/ 249 h 554"/>
                      <a:gd name="T78" fmla="*/ 24 w 606"/>
                      <a:gd name="T79" fmla="*/ 243 h 554"/>
                      <a:gd name="T80" fmla="*/ 17 w 606"/>
                      <a:gd name="T81" fmla="*/ 241 h 554"/>
                      <a:gd name="T82" fmla="*/ 2 w 606"/>
                      <a:gd name="T83" fmla="*/ 234 h 554"/>
                      <a:gd name="T84" fmla="*/ 0 w 606"/>
                      <a:gd name="T85" fmla="*/ 234 h 554"/>
                      <a:gd name="T86" fmla="*/ 47 w 606"/>
                      <a:gd name="T87" fmla="*/ 223 h 554"/>
                      <a:gd name="T88" fmla="*/ 184 w 606"/>
                      <a:gd name="T89" fmla="*/ 228 h 554"/>
                      <a:gd name="T90" fmla="*/ 39 w 606"/>
                      <a:gd name="T91" fmla="*/ 167 h 554"/>
                      <a:gd name="T92" fmla="*/ 119 w 606"/>
                      <a:gd name="T93" fmla="*/ 126 h 554"/>
                      <a:gd name="T94" fmla="*/ 132 w 606"/>
                      <a:gd name="T95" fmla="*/ 0 h 554"/>
                      <a:gd name="T96" fmla="*/ 132 w 606"/>
                      <a:gd name="T9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6" h="554">
                        <a:moveTo>
                          <a:pt x="132" y="0"/>
                        </a:moveTo>
                        <a:lnTo>
                          <a:pt x="253" y="87"/>
                        </a:lnTo>
                        <a:lnTo>
                          <a:pt x="342" y="199"/>
                        </a:lnTo>
                        <a:lnTo>
                          <a:pt x="396" y="293"/>
                        </a:lnTo>
                        <a:lnTo>
                          <a:pt x="396" y="293"/>
                        </a:lnTo>
                        <a:lnTo>
                          <a:pt x="409" y="290"/>
                        </a:lnTo>
                        <a:lnTo>
                          <a:pt x="417" y="290"/>
                        </a:lnTo>
                        <a:lnTo>
                          <a:pt x="428" y="293"/>
                        </a:lnTo>
                        <a:lnTo>
                          <a:pt x="435" y="293"/>
                        </a:lnTo>
                        <a:lnTo>
                          <a:pt x="443" y="293"/>
                        </a:lnTo>
                        <a:lnTo>
                          <a:pt x="452" y="295"/>
                        </a:lnTo>
                        <a:lnTo>
                          <a:pt x="463" y="301"/>
                        </a:lnTo>
                        <a:lnTo>
                          <a:pt x="471" y="301"/>
                        </a:lnTo>
                        <a:lnTo>
                          <a:pt x="480" y="305"/>
                        </a:lnTo>
                        <a:lnTo>
                          <a:pt x="493" y="310"/>
                        </a:lnTo>
                        <a:lnTo>
                          <a:pt x="506" y="316"/>
                        </a:lnTo>
                        <a:lnTo>
                          <a:pt x="517" y="318"/>
                        </a:lnTo>
                        <a:lnTo>
                          <a:pt x="530" y="325"/>
                        </a:lnTo>
                        <a:lnTo>
                          <a:pt x="541" y="329"/>
                        </a:lnTo>
                        <a:lnTo>
                          <a:pt x="554" y="336"/>
                        </a:lnTo>
                        <a:lnTo>
                          <a:pt x="562" y="338"/>
                        </a:lnTo>
                        <a:lnTo>
                          <a:pt x="571" y="342"/>
                        </a:lnTo>
                        <a:lnTo>
                          <a:pt x="580" y="344"/>
                        </a:lnTo>
                        <a:lnTo>
                          <a:pt x="588" y="351"/>
                        </a:lnTo>
                        <a:lnTo>
                          <a:pt x="599" y="353"/>
                        </a:lnTo>
                        <a:lnTo>
                          <a:pt x="606" y="357"/>
                        </a:lnTo>
                        <a:lnTo>
                          <a:pt x="454" y="344"/>
                        </a:lnTo>
                        <a:lnTo>
                          <a:pt x="387" y="379"/>
                        </a:lnTo>
                        <a:lnTo>
                          <a:pt x="515" y="479"/>
                        </a:lnTo>
                        <a:lnTo>
                          <a:pt x="513" y="554"/>
                        </a:lnTo>
                        <a:lnTo>
                          <a:pt x="156" y="518"/>
                        </a:lnTo>
                        <a:lnTo>
                          <a:pt x="58" y="327"/>
                        </a:lnTo>
                        <a:lnTo>
                          <a:pt x="102" y="310"/>
                        </a:lnTo>
                        <a:lnTo>
                          <a:pt x="95" y="303"/>
                        </a:lnTo>
                        <a:lnTo>
                          <a:pt x="84" y="293"/>
                        </a:lnTo>
                        <a:lnTo>
                          <a:pt x="69" y="275"/>
                        </a:lnTo>
                        <a:lnTo>
                          <a:pt x="54" y="262"/>
                        </a:lnTo>
                        <a:lnTo>
                          <a:pt x="43" y="254"/>
                        </a:lnTo>
                        <a:lnTo>
                          <a:pt x="34" y="249"/>
                        </a:lnTo>
                        <a:lnTo>
                          <a:pt x="24" y="243"/>
                        </a:lnTo>
                        <a:lnTo>
                          <a:pt x="17" y="241"/>
                        </a:lnTo>
                        <a:lnTo>
                          <a:pt x="2" y="234"/>
                        </a:lnTo>
                        <a:lnTo>
                          <a:pt x="0" y="234"/>
                        </a:lnTo>
                        <a:lnTo>
                          <a:pt x="47" y="223"/>
                        </a:lnTo>
                        <a:lnTo>
                          <a:pt x="184" y="228"/>
                        </a:lnTo>
                        <a:lnTo>
                          <a:pt x="39" y="167"/>
                        </a:lnTo>
                        <a:lnTo>
                          <a:pt x="119" y="126"/>
                        </a:lnTo>
                        <a:lnTo>
                          <a:pt x="132" y="0"/>
                        </a:lnTo>
                        <a:lnTo>
                          <a:pt x="132" y="0"/>
                        </a:lnTo>
                        <a:close/>
                      </a:path>
                    </a:pathLst>
                  </a:custGeom>
                  <a:solidFill>
                    <a:srgbClr val="FFA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576"/>
                  <p:cNvSpPr>
                    <a:spLocks/>
                  </p:cNvSpPr>
                  <p:nvPr/>
                </p:nvSpPr>
                <p:spPr bwMode="auto">
                  <a:xfrm>
                    <a:off x="7427913" y="4306888"/>
                    <a:ext cx="258763" cy="481013"/>
                  </a:xfrm>
                  <a:custGeom>
                    <a:avLst/>
                    <a:gdLst>
                      <a:gd name="T0" fmla="*/ 163 w 163"/>
                      <a:gd name="T1" fmla="*/ 0 h 303"/>
                      <a:gd name="T2" fmla="*/ 0 w 163"/>
                      <a:gd name="T3" fmla="*/ 119 h 303"/>
                      <a:gd name="T4" fmla="*/ 33 w 163"/>
                      <a:gd name="T5" fmla="*/ 303 h 303"/>
                      <a:gd name="T6" fmla="*/ 145 w 163"/>
                      <a:gd name="T7" fmla="*/ 215 h 303"/>
                      <a:gd name="T8" fmla="*/ 163 w 163"/>
                      <a:gd name="T9" fmla="*/ 0 h 303"/>
                      <a:gd name="T10" fmla="*/ 163 w 163"/>
                      <a:gd name="T11" fmla="*/ 0 h 303"/>
                    </a:gdLst>
                    <a:ahLst/>
                    <a:cxnLst>
                      <a:cxn ang="0">
                        <a:pos x="T0" y="T1"/>
                      </a:cxn>
                      <a:cxn ang="0">
                        <a:pos x="T2" y="T3"/>
                      </a:cxn>
                      <a:cxn ang="0">
                        <a:pos x="T4" y="T5"/>
                      </a:cxn>
                      <a:cxn ang="0">
                        <a:pos x="T6" y="T7"/>
                      </a:cxn>
                      <a:cxn ang="0">
                        <a:pos x="T8" y="T9"/>
                      </a:cxn>
                      <a:cxn ang="0">
                        <a:pos x="T10" y="T11"/>
                      </a:cxn>
                    </a:cxnLst>
                    <a:rect l="0" t="0" r="r" b="b"/>
                    <a:pathLst>
                      <a:path w="163" h="303">
                        <a:moveTo>
                          <a:pt x="163" y="0"/>
                        </a:moveTo>
                        <a:lnTo>
                          <a:pt x="0" y="119"/>
                        </a:lnTo>
                        <a:lnTo>
                          <a:pt x="33" y="303"/>
                        </a:lnTo>
                        <a:lnTo>
                          <a:pt x="145" y="215"/>
                        </a:lnTo>
                        <a:lnTo>
                          <a:pt x="163" y="0"/>
                        </a:lnTo>
                        <a:lnTo>
                          <a:pt x="163"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577"/>
                  <p:cNvSpPr>
                    <a:spLocks/>
                  </p:cNvSpPr>
                  <p:nvPr/>
                </p:nvSpPr>
                <p:spPr bwMode="auto">
                  <a:xfrm>
                    <a:off x="7185025" y="4740275"/>
                    <a:ext cx="195263" cy="466725"/>
                  </a:xfrm>
                  <a:custGeom>
                    <a:avLst/>
                    <a:gdLst>
                      <a:gd name="T0" fmla="*/ 116 w 123"/>
                      <a:gd name="T1" fmla="*/ 0 h 294"/>
                      <a:gd name="T2" fmla="*/ 0 w 123"/>
                      <a:gd name="T3" fmla="*/ 110 h 294"/>
                      <a:gd name="T4" fmla="*/ 28 w 123"/>
                      <a:gd name="T5" fmla="*/ 294 h 294"/>
                      <a:gd name="T6" fmla="*/ 123 w 123"/>
                      <a:gd name="T7" fmla="*/ 151 h 294"/>
                      <a:gd name="T8" fmla="*/ 116 w 123"/>
                      <a:gd name="T9" fmla="*/ 86 h 294"/>
                      <a:gd name="T10" fmla="*/ 116 w 123"/>
                      <a:gd name="T11" fmla="*/ 0 h 294"/>
                      <a:gd name="T12" fmla="*/ 116 w 123"/>
                      <a:gd name="T13" fmla="*/ 0 h 294"/>
                    </a:gdLst>
                    <a:ahLst/>
                    <a:cxnLst>
                      <a:cxn ang="0">
                        <a:pos x="T0" y="T1"/>
                      </a:cxn>
                      <a:cxn ang="0">
                        <a:pos x="T2" y="T3"/>
                      </a:cxn>
                      <a:cxn ang="0">
                        <a:pos x="T4" y="T5"/>
                      </a:cxn>
                      <a:cxn ang="0">
                        <a:pos x="T6" y="T7"/>
                      </a:cxn>
                      <a:cxn ang="0">
                        <a:pos x="T8" y="T9"/>
                      </a:cxn>
                      <a:cxn ang="0">
                        <a:pos x="T10" y="T11"/>
                      </a:cxn>
                      <a:cxn ang="0">
                        <a:pos x="T12" y="T13"/>
                      </a:cxn>
                    </a:cxnLst>
                    <a:rect l="0" t="0" r="r" b="b"/>
                    <a:pathLst>
                      <a:path w="123" h="294">
                        <a:moveTo>
                          <a:pt x="116" y="0"/>
                        </a:moveTo>
                        <a:lnTo>
                          <a:pt x="0" y="110"/>
                        </a:lnTo>
                        <a:lnTo>
                          <a:pt x="28" y="294"/>
                        </a:lnTo>
                        <a:lnTo>
                          <a:pt x="123" y="151"/>
                        </a:lnTo>
                        <a:lnTo>
                          <a:pt x="116" y="86"/>
                        </a:lnTo>
                        <a:lnTo>
                          <a:pt x="116" y="0"/>
                        </a:lnTo>
                        <a:lnTo>
                          <a:pt x="116"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578"/>
                  <p:cNvSpPr>
                    <a:spLocks/>
                  </p:cNvSpPr>
                  <p:nvPr/>
                </p:nvSpPr>
                <p:spPr bwMode="auto">
                  <a:xfrm>
                    <a:off x="7427913" y="4606925"/>
                    <a:ext cx="631825" cy="2066925"/>
                  </a:xfrm>
                  <a:custGeom>
                    <a:avLst/>
                    <a:gdLst>
                      <a:gd name="T0" fmla="*/ 286 w 398"/>
                      <a:gd name="T1" fmla="*/ 0 h 1302"/>
                      <a:gd name="T2" fmla="*/ 281 w 398"/>
                      <a:gd name="T3" fmla="*/ 2 h 1302"/>
                      <a:gd name="T4" fmla="*/ 269 w 398"/>
                      <a:gd name="T5" fmla="*/ 10 h 1302"/>
                      <a:gd name="T6" fmla="*/ 260 w 398"/>
                      <a:gd name="T7" fmla="*/ 17 h 1302"/>
                      <a:gd name="T8" fmla="*/ 251 w 398"/>
                      <a:gd name="T9" fmla="*/ 21 h 1302"/>
                      <a:gd name="T10" fmla="*/ 238 w 398"/>
                      <a:gd name="T11" fmla="*/ 28 h 1302"/>
                      <a:gd name="T12" fmla="*/ 227 w 398"/>
                      <a:gd name="T13" fmla="*/ 39 h 1302"/>
                      <a:gd name="T14" fmla="*/ 214 w 398"/>
                      <a:gd name="T15" fmla="*/ 47 h 1302"/>
                      <a:gd name="T16" fmla="*/ 201 w 398"/>
                      <a:gd name="T17" fmla="*/ 56 h 1302"/>
                      <a:gd name="T18" fmla="*/ 186 w 398"/>
                      <a:gd name="T19" fmla="*/ 67 h 1302"/>
                      <a:gd name="T20" fmla="*/ 173 w 398"/>
                      <a:gd name="T21" fmla="*/ 75 h 1302"/>
                      <a:gd name="T22" fmla="*/ 160 w 398"/>
                      <a:gd name="T23" fmla="*/ 84 h 1302"/>
                      <a:gd name="T24" fmla="*/ 147 w 398"/>
                      <a:gd name="T25" fmla="*/ 95 h 1302"/>
                      <a:gd name="T26" fmla="*/ 134 w 398"/>
                      <a:gd name="T27" fmla="*/ 103 h 1302"/>
                      <a:gd name="T28" fmla="*/ 124 w 398"/>
                      <a:gd name="T29" fmla="*/ 114 h 1302"/>
                      <a:gd name="T30" fmla="*/ 108 w 398"/>
                      <a:gd name="T31" fmla="*/ 121 h 1302"/>
                      <a:gd name="T32" fmla="*/ 100 w 398"/>
                      <a:gd name="T33" fmla="*/ 127 h 1302"/>
                      <a:gd name="T34" fmla="*/ 89 w 398"/>
                      <a:gd name="T35" fmla="*/ 136 h 1302"/>
                      <a:gd name="T36" fmla="*/ 80 w 398"/>
                      <a:gd name="T37" fmla="*/ 142 h 1302"/>
                      <a:gd name="T38" fmla="*/ 65 w 398"/>
                      <a:gd name="T39" fmla="*/ 153 h 1302"/>
                      <a:gd name="T40" fmla="*/ 52 w 398"/>
                      <a:gd name="T41" fmla="*/ 164 h 1302"/>
                      <a:gd name="T42" fmla="*/ 41 w 398"/>
                      <a:gd name="T43" fmla="*/ 170 h 1302"/>
                      <a:gd name="T44" fmla="*/ 37 w 398"/>
                      <a:gd name="T45" fmla="*/ 177 h 1302"/>
                      <a:gd name="T46" fmla="*/ 33 w 398"/>
                      <a:gd name="T47" fmla="*/ 181 h 1302"/>
                      <a:gd name="T48" fmla="*/ 33 w 398"/>
                      <a:gd name="T49" fmla="*/ 183 h 1302"/>
                      <a:gd name="T50" fmla="*/ 41 w 398"/>
                      <a:gd name="T51" fmla="*/ 242 h 1302"/>
                      <a:gd name="T52" fmla="*/ 24 w 398"/>
                      <a:gd name="T53" fmla="*/ 287 h 1302"/>
                      <a:gd name="T54" fmla="*/ 0 w 398"/>
                      <a:gd name="T55" fmla="*/ 324 h 1302"/>
                      <a:gd name="T56" fmla="*/ 24 w 398"/>
                      <a:gd name="T57" fmla="*/ 508 h 1302"/>
                      <a:gd name="T58" fmla="*/ 87 w 398"/>
                      <a:gd name="T59" fmla="*/ 748 h 1302"/>
                      <a:gd name="T60" fmla="*/ 33 w 398"/>
                      <a:gd name="T61" fmla="*/ 1038 h 1302"/>
                      <a:gd name="T62" fmla="*/ 152 w 398"/>
                      <a:gd name="T63" fmla="*/ 1148 h 1302"/>
                      <a:gd name="T64" fmla="*/ 169 w 398"/>
                      <a:gd name="T65" fmla="*/ 1302 h 1302"/>
                      <a:gd name="T66" fmla="*/ 210 w 398"/>
                      <a:gd name="T67" fmla="*/ 1272 h 1302"/>
                      <a:gd name="T68" fmla="*/ 245 w 398"/>
                      <a:gd name="T69" fmla="*/ 1194 h 1302"/>
                      <a:gd name="T70" fmla="*/ 333 w 398"/>
                      <a:gd name="T71" fmla="*/ 1114 h 1302"/>
                      <a:gd name="T72" fmla="*/ 398 w 398"/>
                      <a:gd name="T73" fmla="*/ 977 h 1302"/>
                      <a:gd name="T74" fmla="*/ 286 w 398"/>
                      <a:gd name="T75" fmla="*/ 731 h 1302"/>
                      <a:gd name="T76" fmla="*/ 305 w 398"/>
                      <a:gd name="T77" fmla="*/ 631 h 1302"/>
                      <a:gd name="T78" fmla="*/ 340 w 398"/>
                      <a:gd name="T79" fmla="*/ 307 h 1302"/>
                      <a:gd name="T80" fmla="*/ 286 w 398"/>
                      <a:gd name="T81" fmla="*/ 0 h 1302"/>
                      <a:gd name="T82" fmla="*/ 286 w 398"/>
                      <a:gd name="T83" fmla="*/ 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1302">
                        <a:moveTo>
                          <a:pt x="286" y="0"/>
                        </a:moveTo>
                        <a:lnTo>
                          <a:pt x="281" y="2"/>
                        </a:lnTo>
                        <a:lnTo>
                          <a:pt x="269" y="10"/>
                        </a:lnTo>
                        <a:lnTo>
                          <a:pt x="260" y="17"/>
                        </a:lnTo>
                        <a:lnTo>
                          <a:pt x="251" y="21"/>
                        </a:lnTo>
                        <a:lnTo>
                          <a:pt x="238" y="28"/>
                        </a:lnTo>
                        <a:lnTo>
                          <a:pt x="227" y="39"/>
                        </a:lnTo>
                        <a:lnTo>
                          <a:pt x="214" y="47"/>
                        </a:lnTo>
                        <a:lnTo>
                          <a:pt x="201" y="56"/>
                        </a:lnTo>
                        <a:lnTo>
                          <a:pt x="186" y="67"/>
                        </a:lnTo>
                        <a:lnTo>
                          <a:pt x="173" y="75"/>
                        </a:lnTo>
                        <a:lnTo>
                          <a:pt x="160" y="84"/>
                        </a:lnTo>
                        <a:lnTo>
                          <a:pt x="147" y="95"/>
                        </a:lnTo>
                        <a:lnTo>
                          <a:pt x="134" y="103"/>
                        </a:lnTo>
                        <a:lnTo>
                          <a:pt x="124" y="114"/>
                        </a:lnTo>
                        <a:lnTo>
                          <a:pt x="108" y="121"/>
                        </a:lnTo>
                        <a:lnTo>
                          <a:pt x="100" y="127"/>
                        </a:lnTo>
                        <a:lnTo>
                          <a:pt x="89" y="136"/>
                        </a:lnTo>
                        <a:lnTo>
                          <a:pt x="80" y="142"/>
                        </a:lnTo>
                        <a:lnTo>
                          <a:pt x="65" y="153"/>
                        </a:lnTo>
                        <a:lnTo>
                          <a:pt x="52" y="164"/>
                        </a:lnTo>
                        <a:lnTo>
                          <a:pt x="41" y="170"/>
                        </a:lnTo>
                        <a:lnTo>
                          <a:pt x="37" y="177"/>
                        </a:lnTo>
                        <a:lnTo>
                          <a:pt x="33" y="181"/>
                        </a:lnTo>
                        <a:lnTo>
                          <a:pt x="33" y="183"/>
                        </a:lnTo>
                        <a:lnTo>
                          <a:pt x="41" y="242"/>
                        </a:lnTo>
                        <a:lnTo>
                          <a:pt x="24" y="287"/>
                        </a:lnTo>
                        <a:lnTo>
                          <a:pt x="0" y="324"/>
                        </a:lnTo>
                        <a:lnTo>
                          <a:pt x="24" y="508"/>
                        </a:lnTo>
                        <a:lnTo>
                          <a:pt x="87" y="748"/>
                        </a:lnTo>
                        <a:lnTo>
                          <a:pt x="33" y="1038"/>
                        </a:lnTo>
                        <a:lnTo>
                          <a:pt x="152" y="1148"/>
                        </a:lnTo>
                        <a:lnTo>
                          <a:pt x="169" y="1302"/>
                        </a:lnTo>
                        <a:lnTo>
                          <a:pt x="210" y="1272"/>
                        </a:lnTo>
                        <a:lnTo>
                          <a:pt x="245" y="1194"/>
                        </a:lnTo>
                        <a:lnTo>
                          <a:pt x="333" y="1114"/>
                        </a:lnTo>
                        <a:lnTo>
                          <a:pt x="398" y="977"/>
                        </a:lnTo>
                        <a:lnTo>
                          <a:pt x="286" y="731"/>
                        </a:lnTo>
                        <a:lnTo>
                          <a:pt x="305" y="631"/>
                        </a:lnTo>
                        <a:lnTo>
                          <a:pt x="340" y="307"/>
                        </a:lnTo>
                        <a:lnTo>
                          <a:pt x="286" y="0"/>
                        </a:lnTo>
                        <a:lnTo>
                          <a:pt x="286" y="0"/>
                        </a:lnTo>
                        <a:close/>
                      </a:path>
                    </a:pathLst>
                  </a:custGeom>
                  <a:solidFill>
                    <a:srgbClr val="D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579"/>
                  <p:cNvSpPr>
                    <a:spLocks/>
                  </p:cNvSpPr>
                  <p:nvPr/>
                </p:nvSpPr>
                <p:spPr bwMode="auto">
                  <a:xfrm>
                    <a:off x="3973513" y="4376738"/>
                    <a:ext cx="573088" cy="1662113"/>
                  </a:xfrm>
                  <a:custGeom>
                    <a:avLst/>
                    <a:gdLst>
                      <a:gd name="T0" fmla="*/ 335 w 361"/>
                      <a:gd name="T1" fmla="*/ 45 h 1047"/>
                      <a:gd name="T2" fmla="*/ 346 w 361"/>
                      <a:gd name="T3" fmla="*/ 86 h 1047"/>
                      <a:gd name="T4" fmla="*/ 353 w 361"/>
                      <a:gd name="T5" fmla="*/ 112 h 1047"/>
                      <a:gd name="T6" fmla="*/ 357 w 361"/>
                      <a:gd name="T7" fmla="*/ 145 h 1047"/>
                      <a:gd name="T8" fmla="*/ 359 w 361"/>
                      <a:gd name="T9" fmla="*/ 177 h 1047"/>
                      <a:gd name="T10" fmla="*/ 361 w 361"/>
                      <a:gd name="T11" fmla="*/ 218 h 1047"/>
                      <a:gd name="T12" fmla="*/ 357 w 361"/>
                      <a:gd name="T13" fmla="*/ 255 h 1047"/>
                      <a:gd name="T14" fmla="*/ 353 w 361"/>
                      <a:gd name="T15" fmla="*/ 298 h 1047"/>
                      <a:gd name="T16" fmla="*/ 342 w 361"/>
                      <a:gd name="T17" fmla="*/ 341 h 1047"/>
                      <a:gd name="T18" fmla="*/ 327 w 361"/>
                      <a:gd name="T19" fmla="*/ 383 h 1047"/>
                      <a:gd name="T20" fmla="*/ 305 w 361"/>
                      <a:gd name="T21" fmla="*/ 424 h 1047"/>
                      <a:gd name="T22" fmla="*/ 286 w 361"/>
                      <a:gd name="T23" fmla="*/ 467 h 1047"/>
                      <a:gd name="T24" fmla="*/ 262 w 361"/>
                      <a:gd name="T25" fmla="*/ 504 h 1047"/>
                      <a:gd name="T26" fmla="*/ 242 w 361"/>
                      <a:gd name="T27" fmla="*/ 540 h 1047"/>
                      <a:gd name="T28" fmla="*/ 218 w 361"/>
                      <a:gd name="T29" fmla="*/ 569 h 1047"/>
                      <a:gd name="T30" fmla="*/ 190 w 361"/>
                      <a:gd name="T31" fmla="*/ 610 h 1047"/>
                      <a:gd name="T32" fmla="*/ 169 w 361"/>
                      <a:gd name="T33" fmla="*/ 636 h 1047"/>
                      <a:gd name="T34" fmla="*/ 214 w 361"/>
                      <a:gd name="T35" fmla="*/ 785 h 1047"/>
                      <a:gd name="T36" fmla="*/ 212 w 361"/>
                      <a:gd name="T37" fmla="*/ 813 h 1047"/>
                      <a:gd name="T38" fmla="*/ 210 w 361"/>
                      <a:gd name="T39" fmla="*/ 846 h 1047"/>
                      <a:gd name="T40" fmla="*/ 205 w 361"/>
                      <a:gd name="T41" fmla="*/ 887 h 1047"/>
                      <a:gd name="T42" fmla="*/ 197 w 361"/>
                      <a:gd name="T43" fmla="*/ 926 h 1047"/>
                      <a:gd name="T44" fmla="*/ 186 w 361"/>
                      <a:gd name="T45" fmla="*/ 962 h 1047"/>
                      <a:gd name="T46" fmla="*/ 173 w 361"/>
                      <a:gd name="T47" fmla="*/ 991 h 1047"/>
                      <a:gd name="T48" fmla="*/ 160 w 361"/>
                      <a:gd name="T49" fmla="*/ 1016 h 1047"/>
                      <a:gd name="T50" fmla="*/ 143 w 361"/>
                      <a:gd name="T51" fmla="*/ 1042 h 1047"/>
                      <a:gd name="T52" fmla="*/ 143 w 361"/>
                      <a:gd name="T53" fmla="*/ 804 h 1047"/>
                      <a:gd name="T54" fmla="*/ 99 w 361"/>
                      <a:gd name="T55" fmla="*/ 681 h 1047"/>
                      <a:gd name="T56" fmla="*/ 104 w 361"/>
                      <a:gd name="T57" fmla="*/ 653 h 1047"/>
                      <a:gd name="T58" fmla="*/ 115 w 361"/>
                      <a:gd name="T59" fmla="*/ 616 h 1047"/>
                      <a:gd name="T60" fmla="*/ 125 w 361"/>
                      <a:gd name="T61" fmla="*/ 577 h 1047"/>
                      <a:gd name="T62" fmla="*/ 138 w 361"/>
                      <a:gd name="T63" fmla="*/ 534 h 1047"/>
                      <a:gd name="T64" fmla="*/ 151 w 361"/>
                      <a:gd name="T65" fmla="*/ 482 h 1047"/>
                      <a:gd name="T66" fmla="*/ 164 w 361"/>
                      <a:gd name="T67" fmla="*/ 430 h 1047"/>
                      <a:gd name="T68" fmla="*/ 177 w 361"/>
                      <a:gd name="T69" fmla="*/ 376 h 1047"/>
                      <a:gd name="T70" fmla="*/ 192 w 361"/>
                      <a:gd name="T71" fmla="*/ 324 h 1047"/>
                      <a:gd name="T72" fmla="*/ 208 w 361"/>
                      <a:gd name="T73" fmla="*/ 274 h 1047"/>
                      <a:gd name="T74" fmla="*/ 218 w 361"/>
                      <a:gd name="T75" fmla="*/ 227 h 1047"/>
                      <a:gd name="T76" fmla="*/ 229 w 361"/>
                      <a:gd name="T77" fmla="*/ 181 h 1047"/>
                      <a:gd name="T78" fmla="*/ 240 w 361"/>
                      <a:gd name="T79" fmla="*/ 145 h 1047"/>
                      <a:gd name="T80" fmla="*/ 247 w 361"/>
                      <a:gd name="T81" fmla="*/ 110 h 1047"/>
                      <a:gd name="T82" fmla="*/ 260 w 361"/>
                      <a:gd name="T83" fmla="*/ 65 h 1047"/>
                      <a:gd name="T84" fmla="*/ 268 w 361"/>
                      <a:gd name="T85" fmla="*/ 23 h 1047"/>
                      <a:gd name="T86" fmla="*/ 277 w 361"/>
                      <a:gd name="T87" fmla="*/ 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1" h="1047">
                        <a:moveTo>
                          <a:pt x="335" y="34"/>
                        </a:moveTo>
                        <a:lnTo>
                          <a:pt x="335" y="39"/>
                        </a:lnTo>
                        <a:lnTo>
                          <a:pt x="335" y="45"/>
                        </a:lnTo>
                        <a:lnTo>
                          <a:pt x="342" y="58"/>
                        </a:lnTo>
                        <a:lnTo>
                          <a:pt x="344" y="69"/>
                        </a:lnTo>
                        <a:lnTo>
                          <a:pt x="346" y="86"/>
                        </a:lnTo>
                        <a:lnTo>
                          <a:pt x="348" y="93"/>
                        </a:lnTo>
                        <a:lnTo>
                          <a:pt x="350" y="103"/>
                        </a:lnTo>
                        <a:lnTo>
                          <a:pt x="353" y="112"/>
                        </a:lnTo>
                        <a:lnTo>
                          <a:pt x="355" y="123"/>
                        </a:lnTo>
                        <a:lnTo>
                          <a:pt x="355" y="134"/>
                        </a:lnTo>
                        <a:lnTo>
                          <a:pt x="357" y="145"/>
                        </a:lnTo>
                        <a:lnTo>
                          <a:pt x="357" y="153"/>
                        </a:lnTo>
                        <a:lnTo>
                          <a:pt x="359" y="166"/>
                        </a:lnTo>
                        <a:lnTo>
                          <a:pt x="359" y="177"/>
                        </a:lnTo>
                        <a:lnTo>
                          <a:pt x="361" y="190"/>
                        </a:lnTo>
                        <a:lnTo>
                          <a:pt x="361" y="203"/>
                        </a:lnTo>
                        <a:lnTo>
                          <a:pt x="361" y="218"/>
                        </a:lnTo>
                        <a:lnTo>
                          <a:pt x="361" y="229"/>
                        </a:lnTo>
                        <a:lnTo>
                          <a:pt x="359" y="244"/>
                        </a:lnTo>
                        <a:lnTo>
                          <a:pt x="357" y="255"/>
                        </a:lnTo>
                        <a:lnTo>
                          <a:pt x="357" y="272"/>
                        </a:lnTo>
                        <a:lnTo>
                          <a:pt x="353" y="285"/>
                        </a:lnTo>
                        <a:lnTo>
                          <a:pt x="353" y="298"/>
                        </a:lnTo>
                        <a:lnTo>
                          <a:pt x="350" y="313"/>
                        </a:lnTo>
                        <a:lnTo>
                          <a:pt x="348" y="328"/>
                        </a:lnTo>
                        <a:lnTo>
                          <a:pt x="342" y="341"/>
                        </a:lnTo>
                        <a:lnTo>
                          <a:pt x="335" y="357"/>
                        </a:lnTo>
                        <a:lnTo>
                          <a:pt x="331" y="370"/>
                        </a:lnTo>
                        <a:lnTo>
                          <a:pt x="327" y="383"/>
                        </a:lnTo>
                        <a:lnTo>
                          <a:pt x="318" y="398"/>
                        </a:lnTo>
                        <a:lnTo>
                          <a:pt x="311" y="411"/>
                        </a:lnTo>
                        <a:lnTo>
                          <a:pt x="305" y="424"/>
                        </a:lnTo>
                        <a:lnTo>
                          <a:pt x="301" y="441"/>
                        </a:lnTo>
                        <a:lnTo>
                          <a:pt x="292" y="452"/>
                        </a:lnTo>
                        <a:lnTo>
                          <a:pt x="286" y="467"/>
                        </a:lnTo>
                        <a:lnTo>
                          <a:pt x="277" y="478"/>
                        </a:lnTo>
                        <a:lnTo>
                          <a:pt x="270" y="493"/>
                        </a:lnTo>
                        <a:lnTo>
                          <a:pt x="262" y="504"/>
                        </a:lnTo>
                        <a:lnTo>
                          <a:pt x="255" y="517"/>
                        </a:lnTo>
                        <a:lnTo>
                          <a:pt x="247" y="528"/>
                        </a:lnTo>
                        <a:lnTo>
                          <a:pt x="242" y="540"/>
                        </a:lnTo>
                        <a:lnTo>
                          <a:pt x="234" y="549"/>
                        </a:lnTo>
                        <a:lnTo>
                          <a:pt x="225" y="560"/>
                        </a:lnTo>
                        <a:lnTo>
                          <a:pt x="218" y="569"/>
                        </a:lnTo>
                        <a:lnTo>
                          <a:pt x="212" y="579"/>
                        </a:lnTo>
                        <a:lnTo>
                          <a:pt x="201" y="595"/>
                        </a:lnTo>
                        <a:lnTo>
                          <a:pt x="190" y="610"/>
                        </a:lnTo>
                        <a:lnTo>
                          <a:pt x="180" y="621"/>
                        </a:lnTo>
                        <a:lnTo>
                          <a:pt x="175" y="631"/>
                        </a:lnTo>
                        <a:lnTo>
                          <a:pt x="169" y="636"/>
                        </a:lnTo>
                        <a:lnTo>
                          <a:pt x="169" y="640"/>
                        </a:lnTo>
                        <a:lnTo>
                          <a:pt x="216" y="781"/>
                        </a:lnTo>
                        <a:lnTo>
                          <a:pt x="214" y="785"/>
                        </a:lnTo>
                        <a:lnTo>
                          <a:pt x="214" y="796"/>
                        </a:lnTo>
                        <a:lnTo>
                          <a:pt x="212" y="802"/>
                        </a:lnTo>
                        <a:lnTo>
                          <a:pt x="212" y="813"/>
                        </a:lnTo>
                        <a:lnTo>
                          <a:pt x="210" y="822"/>
                        </a:lnTo>
                        <a:lnTo>
                          <a:pt x="210" y="835"/>
                        </a:lnTo>
                        <a:lnTo>
                          <a:pt x="210" y="846"/>
                        </a:lnTo>
                        <a:lnTo>
                          <a:pt x="208" y="859"/>
                        </a:lnTo>
                        <a:lnTo>
                          <a:pt x="205" y="872"/>
                        </a:lnTo>
                        <a:lnTo>
                          <a:pt x="205" y="887"/>
                        </a:lnTo>
                        <a:lnTo>
                          <a:pt x="201" y="897"/>
                        </a:lnTo>
                        <a:lnTo>
                          <a:pt x="201" y="913"/>
                        </a:lnTo>
                        <a:lnTo>
                          <a:pt x="197" y="926"/>
                        </a:lnTo>
                        <a:lnTo>
                          <a:pt x="195" y="939"/>
                        </a:lnTo>
                        <a:lnTo>
                          <a:pt x="190" y="949"/>
                        </a:lnTo>
                        <a:lnTo>
                          <a:pt x="186" y="962"/>
                        </a:lnTo>
                        <a:lnTo>
                          <a:pt x="182" y="973"/>
                        </a:lnTo>
                        <a:lnTo>
                          <a:pt x="177" y="982"/>
                        </a:lnTo>
                        <a:lnTo>
                          <a:pt x="173" y="991"/>
                        </a:lnTo>
                        <a:lnTo>
                          <a:pt x="167" y="1001"/>
                        </a:lnTo>
                        <a:lnTo>
                          <a:pt x="164" y="1008"/>
                        </a:lnTo>
                        <a:lnTo>
                          <a:pt x="160" y="1016"/>
                        </a:lnTo>
                        <a:lnTo>
                          <a:pt x="151" y="1027"/>
                        </a:lnTo>
                        <a:lnTo>
                          <a:pt x="145" y="1038"/>
                        </a:lnTo>
                        <a:lnTo>
                          <a:pt x="143" y="1042"/>
                        </a:lnTo>
                        <a:lnTo>
                          <a:pt x="143" y="1047"/>
                        </a:lnTo>
                        <a:lnTo>
                          <a:pt x="123" y="1006"/>
                        </a:lnTo>
                        <a:lnTo>
                          <a:pt x="143" y="804"/>
                        </a:lnTo>
                        <a:lnTo>
                          <a:pt x="30" y="952"/>
                        </a:lnTo>
                        <a:lnTo>
                          <a:pt x="0" y="839"/>
                        </a:lnTo>
                        <a:lnTo>
                          <a:pt x="99" y="681"/>
                        </a:lnTo>
                        <a:lnTo>
                          <a:pt x="99" y="677"/>
                        </a:lnTo>
                        <a:lnTo>
                          <a:pt x="102" y="668"/>
                        </a:lnTo>
                        <a:lnTo>
                          <a:pt x="104" y="653"/>
                        </a:lnTo>
                        <a:lnTo>
                          <a:pt x="108" y="638"/>
                        </a:lnTo>
                        <a:lnTo>
                          <a:pt x="110" y="627"/>
                        </a:lnTo>
                        <a:lnTo>
                          <a:pt x="115" y="616"/>
                        </a:lnTo>
                        <a:lnTo>
                          <a:pt x="117" y="601"/>
                        </a:lnTo>
                        <a:lnTo>
                          <a:pt x="121" y="590"/>
                        </a:lnTo>
                        <a:lnTo>
                          <a:pt x="125" y="577"/>
                        </a:lnTo>
                        <a:lnTo>
                          <a:pt x="128" y="562"/>
                        </a:lnTo>
                        <a:lnTo>
                          <a:pt x="134" y="547"/>
                        </a:lnTo>
                        <a:lnTo>
                          <a:pt x="138" y="534"/>
                        </a:lnTo>
                        <a:lnTo>
                          <a:pt x="143" y="517"/>
                        </a:lnTo>
                        <a:lnTo>
                          <a:pt x="145" y="499"/>
                        </a:lnTo>
                        <a:lnTo>
                          <a:pt x="151" y="482"/>
                        </a:lnTo>
                        <a:lnTo>
                          <a:pt x="156" y="467"/>
                        </a:lnTo>
                        <a:lnTo>
                          <a:pt x="160" y="447"/>
                        </a:lnTo>
                        <a:lnTo>
                          <a:pt x="164" y="430"/>
                        </a:lnTo>
                        <a:lnTo>
                          <a:pt x="169" y="413"/>
                        </a:lnTo>
                        <a:lnTo>
                          <a:pt x="175" y="396"/>
                        </a:lnTo>
                        <a:lnTo>
                          <a:pt x="177" y="376"/>
                        </a:lnTo>
                        <a:lnTo>
                          <a:pt x="184" y="359"/>
                        </a:lnTo>
                        <a:lnTo>
                          <a:pt x="188" y="339"/>
                        </a:lnTo>
                        <a:lnTo>
                          <a:pt x="192" y="324"/>
                        </a:lnTo>
                        <a:lnTo>
                          <a:pt x="197" y="307"/>
                        </a:lnTo>
                        <a:lnTo>
                          <a:pt x="201" y="290"/>
                        </a:lnTo>
                        <a:lnTo>
                          <a:pt x="208" y="274"/>
                        </a:lnTo>
                        <a:lnTo>
                          <a:pt x="212" y="259"/>
                        </a:lnTo>
                        <a:lnTo>
                          <a:pt x="216" y="242"/>
                        </a:lnTo>
                        <a:lnTo>
                          <a:pt x="218" y="227"/>
                        </a:lnTo>
                        <a:lnTo>
                          <a:pt x="223" y="212"/>
                        </a:lnTo>
                        <a:lnTo>
                          <a:pt x="225" y="196"/>
                        </a:lnTo>
                        <a:lnTo>
                          <a:pt x="229" y="181"/>
                        </a:lnTo>
                        <a:lnTo>
                          <a:pt x="234" y="171"/>
                        </a:lnTo>
                        <a:lnTo>
                          <a:pt x="236" y="155"/>
                        </a:lnTo>
                        <a:lnTo>
                          <a:pt x="240" y="145"/>
                        </a:lnTo>
                        <a:lnTo>
                          <a:pt x="242" y="132"/>
                        </a:lnTo>
                        <a:lnTo>
                          <a:pt x="244" y="119"/>
                        </a:lnTo>
                        <a:lnTo>
                          <a:pt x="247" y="110"/>
                        </a:lnTo>
                        <a:lnTo>
                          <a:pt x="251" y="99"/>
                        </a:lnTo>
                        <a:lnTo>
                          <a:pt x="255" y="80"/>
                        </a:lnTo>
                        <a:lnTo>
                          <a:pt x="260" y="65"/>
                        </a:lnTo>
                        <a:lnTo>
                          <a:pt x="262" y="47"/>
                        </a:lnTo>
                        <a:lnTo>
                          <a:pt x="266" y="34"/>
                        </a:lnTo>
                        <a:lnTo>
                          <a:pt x="268" y="23"/>
                        </a:lnTo>
                        <a:lnTo>
                          <a:pt x="270" y="15"/>
                        </a:lnTo>
                        <a:lnTo>
                          <a:pt x="275" y="2"/>
                        </a:lnTo>
                        <a:lnTo>
                          <a:pt x="277" y="0"/>
                        </a:lnTo>
                        <a:lnTo>
                          <a:pt x="335" y="34"/>
                        </a:lnTo>
                        <a:lnTo>
                          <a:pt x="335" y="34"/>
                        </a:lnTo>
                        <a:close/>
                      </a:path>
                    </a:pathLst>
                  </a:custGeom>
                  <a:solidFill>
                    <a:srgbClr val="FFA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582"/>
                  <p:cNvSpPr>
                    <a:spLocks/>
                  </p:cNvSpPr>
                  <p:nvPr/>
                </p:nvSpPr>
                <p:spPr bwMode="auto">
                  <a:xfrm>
                    <a:off x="4386263" y="3963988"/>
                    <a:ext cx="201613" cy="782638"/>
                  </a:xfrm>
                  <a:custGeom>
                    <a:avLst/>
                    <a:gdLst>
                      <a:gd name="T0" fmla="*/ 75 w 127"/>
                      <a:gd name="T1" fmla="*/ 0 h 493"/>
                      <a:gd name="T2" fmla="*/ 0 w 127"/>
                      <a:gd name="T3" fmla="*/ 151 h 493"/>
                      <a:gd name="T4" fmla="*/ 17 w 127"/>
                      <a:gd name="T5" fmla="*/ 281 h 493"/>
                      <a:gd name="T6" fmla="*/ 45 w 127"/>
                      <a:gd name="T7" fmla="*/ 493 h 493"/>
                      <a:gd name="T8" fmla="*/ 127 w 127"/>
                      <a:gd name="T9" fmla="*/ 299 h 493"/>
                      <a:gd name="T10" fmla="*/ 88 w 127"/>
                      <a:gd name="T11" fmla="*/ 147 h 493"/>
                      <a:gd name="T12" fmla="*/ 75 w 127"/>
                      <a:gd name="T13" fmla="*/ 0 h 493"/>
                      <a:gd name="T14" fmla="*/ 75 w 127"/>
                      <a:gd name="T15" fmla="*/ 0 h 4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493">
                        <a:moveTo>
                          <a:pt x="75" y="0"/>
                        </a:moveTo>
                        <a:lnTo>
                          <a:pt x="0" y="151"/>
                        </a:lnTo>
                        <a:lnTo>
                          <a:pt x="17" y="281"/>
                        </a:lnTo>
                        <a:lnTo>
                          <a:pt x="45" y="493"/>
                        </a:lnTo>
                        <a:lnTo>
                          <a:pt x="127" y="299"/>
                        </a:lnTo>
                        <a:lnTo>
                          <a:pt x="88" y="147"/>
                        </a:lnTo>
                        <a:lnTo>
                          <a:pt x="75" y="0"/>
                        </a:lnTo>
                        <a:lnTo>
                          <a:pt x="75"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584"/>
                  <p:cNvSpPr>
                    <a:spLocks/>
                  </p:cNvSpPr>
                  <p:nvPr/>
                </p:nvSpPr>
                <p:spPr bwMode="auto">
                  <a:xfrm>
                    <a:off x="4903788" y="4897438"/>
                    <a:ext cx="796925" cy="1897063"/>
                  </a:xfrm>
                  <a:custGeom>
                    <a:avLst/>
                    <a:gdLst>
                      <a:gd name="T0" fmla="*/ 448 w 502"/>
                      <a:gd name="T1" fmla="*/ 81 h 1195"/>
                      <a:gd name="T2" fmla="*/ 489 w 502"/>
                      <a:gd name="T3" fmla="*/ 331 h 1195"/>
                      <a:gd name="T4" fmla="*/ 385 w 502"/>
                      <a:gd name="T5" fmla="*/ 520 h 1195"/>
                      <a:gd name="T6" fmla="*/ 372 w 502"/>
                      <a:gd name="T7" fmla="*/ 182 h 1195"/>
                      <a:gd name="T8" fmla="*/ 357 w 502"/>
                      <a:gd name="T9" fmla="*/ 200 h 1195"/>
                      <a:gd name="T10" fmla="*/ 342 w 502"/>
                      <a:gd name="T11" fmla="*/ 223 h 1195"/>
                      <a:gd name="T12" fmla="*/ 327 w 502"/>
                      <a:gd name="T13" fmla="*/ 249 h 1195"/>
                      <a:gd name="T14" fmla="*/ 316 w 502"/>
                      <a:gd name="T15" fmla="*/ 271 h 1195"/>
                      <a:gd name="T16" fmla="*/ 305 w 502"/>
                      <a:gd name="T17" fmla="*/ 293 h 1195"/>
                      <a:gd name="T18" fmla="*/ 297 w 502"/>
                      <a:gd name="T19" fmla="*/ 323 h 1195"/>
                      <a:gd name="T20" fmla="*/ 284 w 502"/>
                      <a:gd name="T21" fmla="*/ 353 h 1195"/>
                      <a:gd name="T22" fmla="*/ 275 w 502"/>
                      <a:gd name="T23" fmla="*/ 377 h 1195"/>
                      <a:gd name="T24" fmla="*/ 271 w 502"/>
                      <a:gd name="T25" fmla="*/ 396 h 1195"/>
                      <a:gd name="T26" fmla="*/ 264 w 502"/>
                      <a:gd name="T27" fmla="*/ 416 h 1195"/>
                      <a:gd name="T28" fmla="*/ 260 w 502"/>
                      <a:gd name="T29" fmla="*/ 435 h 1195"/>
                      <a:gd name="T30" fmla="*/ 253 w 502"/>
                      <a:gd name="T31" fmla="*/ 459 h 1195"/>
                      <a:gd name="T32" fmla="*/ 249 w 502"/>
                      <a:gd name="T33" fmla="*/ 481 h 1195"/>
                      <a:gd name="T34" fmla="*/ 245 w 502"/>
                      <a:gd name="T35" fmla="*/ 505 h 1195"/>
                      <a:gd name="T36" fmla="*/ 240 w 502"/>
                      <a:gd name="T37" fmla="*/ 528 h 1195"/>
                      <a:gd name="T38" fmla="*/ 236 w 502"/>
                      <a:gd name="T39" fmla="*/ 554 h 1195"/>
                      <a:gd name="T40" fmla="*/ 230 w 502"/>
                      <a:gd name="T41" fmla="*/ 580 h 1195"/>
                      <a:gd name="T42" fmla="*/ 225 w 502"/>
                      <a:gd name="T43" fmla="*/ 608 h 1195"/>
                      <a:gd name="T44" fmla="*/ 221 w 502"/>
                      <a:gd name="T45" fmla="*/ 637 h 1195"/>
                      <a:gd name="T46" fmla="*/ 214 w 502"/>
                      <a:gd name="T47" fmla="*/ 665 h 1195"/>
                      <a:gd name="T48" fmla="*/ 212 w 502"/>
                      <a:gd name="T49" fmla="*/ 695 h 1195"/>
                      <a:gd name="T50" fmla="*/ 208 w 502"/>
                      <a:gd name="T51" fmla="*/ 723 h 1195"/>
                      <a:gd name="T52" fmla="*/ 204 w 502"/>
                      <a:gd name="T53" fmla="*/ 751 h 1195"/>
                      <a:gd name="T54" fmla="*/ 199 w 502"/>
                      <a:gd name="T55" fmla="*/ 781 h 1195"/>
                      <a:gd name="T56" fmla="*/ 195 w 502"/>
                      <a:gd name="T57" fmla="*/ 810 h 1195"/>
                      <a:gd name="T58" fmla="*/ 193 w 502"/>
                      <a:gd name="T59" fmla="*/ 840 h 1195"/>
                      <a:gd name="T60" fmla="*/ 188 w 502"/>
                      <a:gd name="T61" fmla="*/ 866 h 1195"/>
                      <a:gd name="T62" fmla="*/ 186 w 502"/>
                      <a:gd name="T63" fmla="*/ 896 h 1195"/>
                      <a:gd name="T64" fmla="*/ 184 w 502"/>
                      <a:gd name="T65" fmla="*/ 924 h 1195"/>
                      <a:gd name="T66" fmla="*/ 180 w 502"/>
                      <a:gd name="T67" fmla="*/ 950 h 1195"/>
                      <a:gd name="T68" fmla="*/ 178 w 502"/>
                      <a:gd name="T69" fmla="*/ 976 h 1195"/>
                      <a:gd name="T70" fmla="*/ 175 w 502"/>
                      <a:gd name="T71" fmla="*/ 1000 h 1195"/>
                      <a:gd name="T72" fmla="*/ 171 w 502"/>
                      <a:gd name="T73" fmla="*/ 1026 h 1195"/>
                      <a:gd name="T74" fmla="*/ 169 w 502"/>
                      <a:gd name="T75" fmla="*/ 1048 h 1195"/>
                      <a:gd name="T76" fmla="*/ 169 w 502"/>
                      <a:gd name="T77" fmla="*/ 1067 h 1195"/>
                      <a:gd name="T78" fmla="*/ 167 w 502"/>
                      <a:gd name="T79" fmla="*/ 1089 h 1195"/>
                      <a:gd name="T80" fmla="*/ 167 w 502"/>
                      <a:gd name="T81" fmla="*/ 1110 h 1195"/>
                      <a:gd name="T82" fmla="*/ 165 w 502"/>
                      <a:gd name="T83" fmla="*/ 1134 h 1195"/>
                      <a:gd name="T84" fmla="*/ 162 w 502"/>
                      <a:gd name="T85" fmla="*/ 1162 h 1195"/>
                      <a:gd name="T86" fmla="*/ 162 w 502"/>
                      <a:gd name="T87" fmla="*/ 1186 h 1195"/>
                      <a:gd name="T88" fmla="*/ 0 w 502"/>
                      <a:gd name="T89" fmla="*/ 1195 h 1195"/>
                      <a:gd name="T90" fmla="*/ 219 w 502"/>
                      <a:gd name="T91" fmla="*/ 135 h 1195"/>
                      <a:gd name="T92" fmla="*/ 336 w 502"/>
                      <a:gd name="T93" fmla="*/ 0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2" h="1195">
                        <a:moveTo>
                          <a:pt x="336" y="0"/>
                        </a:moveTo>
                        <a:lnTo>
                          <a:pt x="448" y="81"/>
                        </a:lnTo>
                        <a:lnTo>
                          <a:pt x="502" y="141"/>
                        </a:lnTo>
                        <a:lnTo>
                          <a:pt x="489" y="331"/>
                        </a:lnTo>
                        <a:lnTo>
                          <a:pt x="478" y="658"/>
                        </a:lnTo>
                        <a:lnTo>
                          <a:pt x="385" y="520"/>
                        </a:lnTo>
                        <a:lnTo>
                          <a:pt x="379" y="180"/>
                        </a:lnTo>
                        <a:lnTo>
                          <a:pt x="372" y="182"/>
                        </a:lnTo>
                        <a:lnTo>
                          <a:pt x="364" y="193"/>
                        </a:lnTo>
                        <a:lnTo>
                          <a:pt x="357" y="200"/>
                        </a:lnTo>
                        <a:lnTo>
                          <a:pt x="351" y="210"/>
                        </a:lnTo>
                        <a:lnTo>
                          <a:pt x="342" y="223"/>
                        </a:lnTo>
                        <a:lnTo>
                          <a:pt x="333" y="241"/>
                        </a:lnTo>
                        <a:lnTo>
                          <a:pt x="327" y="249"/>
                        </a:lnTo>
                        <a:lnTo>
                          <a:pt x="320" y="260"/>
                        </a:lnTo>
                        <a:lnTo>
                          <a:pt x="316" y="271"/>
                        </a:lnTo>
                        <a:lnTo>
                          <a:pt x="312" y="282"/>
                        </a:lnTo>
                        <a:lnTo>
                          <a:pt x="305" y="293"/>
                        </a:lnTo>
                        <a:lnTo>
                          <a:pt x="301" y="308"/>
                        </a:lnTo>
                        <a:lnTo>
                          <a:pt x="297" y="323"/>
                        </a:lnTo>
                        <a:lnTo>
                          <a:pt x="290" y="338"/>
                        </a:lnTo>
                        <a:lnTo>
                          <a:pt x="284" y="353"/>
                        </a:lnTo>
                        <a:lnTo>
                          <a:pt x="279" y="368"/>
                        </a:lnTo>
                        <a:lnTo>
                          <a:pt x="275" y="377"/>
                        </a:lnTo>
                        <a:lnTo>
                          <a:pt x="273" y="386"/>
                        </a:lnTo>
                        <a:lnTo>
                          <a:pt x="271" y="396"/>
                        </a:lnTo>
                        <a:lnTo>
                          <a:pt x="268" y="407"/>
                        </a:lnTo>
                        <a:lnTo>
                          <a:pt x="264" y="416"/>
                        </a:lnTo>
                        <a:lnTo>
                          <a:pt x="262" y="427"/>
                        </a:lnTo>
                        <a:lnTo>
                          <a:pt x="260" y="435"/>
                        </a:lnTo>
                        <a:lnTo>
                          <a:pt x="258" y="448"/>
                        </a:lnTo>
                        <a:lnTo>
                          <a:pt x="253" y="459"/>
                        </a:lnTo>
                        <a:lnTo>
                          <a:pt x="253" y="468"/>
                        </a:lnTo>
                        <a:lnTo>
                          <a:pt x="249" y="481"/>
                        </a:lnTo>
                        <a:lnTo>
                          <a:pt x="249" y="494"/>
                        </a:lnTo>
                        <a:lnTo>
                          <a:pt x="245" y="505"/>
                        </a:lnTo>
                        <a:lnTo>
                          <a:pt x="245" y="518"/>
                        </a:lnTo>
                        <a:lnTo>
                          <a:pt x="240" y="528"/>
                        </a:lnTo>
                        <a:lnTo>
                          <a:pt x="238" y="544"/>
                        </a:lnTo>
                        <a:lnTo>
                          <a:pt x="236" y="554"/>
                        </a:lnTo>
                        <a:lnTo>
                          <a:pt x="234" y="569"/>
                        </a:lnTo>
                        <a:lnTo>
                          <a:pt x="230" y="580"/>
                        </a:lnTo>
                        <a:lnTo>
                          <a:pt x="230" y="595"/>
                        </a:lnTo>
                        <a:lnTo>
                          <a:pt x="225" y="608"/>
                        </a:lnTo>
                        <a:lnTo>
                          <a:pt x="223" y="621"/>
                        </a:lnTo>
                        <a:lnTo>
                          <a:pt x="221" y="637"/>
                        </a:lnTo>
                        <a:lnTo>
                          <a:pt x="219" y="652"/>
                        </a:lnTo>
                        <a:lnTo>
                          <a:pt x="214" y="665"/>
                        </a:lnTo>
                        <a:lnTo>
                          <a:pt x="214" y="680"/>
                        </a:lnTo>
                        <a:lnTo>
                          <a:pt x="212" y="695"/>
                        </a:lnTo>
                        <a:lnTo>
                          <a:pt x="212" y="710"/>
                        </a:lnTo>
                        <a:lnTo>
                          <a:pt x="208" y="723"/>
                        </a:lnTo>
                        <a:lnTo>
                          <a:pt x="206" y="738"/>
                        </a:lnTo>
                        <a:lnTo>
                          <a:pt x="204" y="751"/>
                        </a:lnTo>
                        <a:lnTo>
                          <a:pt x="204" y="766"/>
                        </a:lnTo>
                        <a:lnTo>
                          <a:pt x="199" y="781"/>
                        </a:lnTo>
                        <a:lnTo>
                          <a:pt x="199" y="797"/>
                        </a:lnTo>
                        <a:lnTo>
                          <a:pt x="195" y="810"/>
                        </a:lnTo>
                        <a:lnTo>
                          <a:pt x="195" y="825"/>
                        </a:lnTo>
                        <a:lnTo>
                          <a:pt x="193" y="840"/>
                        </a:lnTo>
                        <a:lnTo>
                          <a:pt x="191" y="853"/>
                        </a:lnTo>
                        <a:lnTo>
                          <a:pt x="188" y="866"/>
                        </a:lnTo>
                        <a:lnTo>
                          <a:pt x="188" y="883"/>
                        </a:lnTo>
                        <a:lnTo>
                          <a:pt x="186" y="896"/>
                        </a:lnTo>
                        <a:lnTo>
                          <a:pt x="186" y="909"/>
                        </a:lnTo>
                        <a:lnTo>
                          <a:pt x="184" y="924"/>
                        </a:lnTo>
                        <a:lnTo>
                          <a:pt x="184" y="939"/>
                        </a:lnTo>
                        <a:lnTo>
                          <a:pt x="180" y="950"/>
                        </a:lnTo>
                        <a:lnTo>
                          <a:pt x="178" y="963"/>
                        </a:lnTo>
                        <a:lnTo>
                          <a:pt x="178" y="976"/>
                        </a:lnTo>
                        <a:lnTo>
                          <a:pt x="178" y="989"/>
                        </a:lnTo>
                        <a:lnTo>
                          <a:pt x="175" y="1000"/>
                        </a:lnTo>
                        <a:lnTo>
                          <a:pt x="173" y="1013"/>
                        </a:lnTo>
                        <a:lnTo>
                          <a:pt x="171" y="1026"/>
                        </a:lnTo>
                        <a:lnTo>
                          <a:pt x="171" y="1037"/>
                        </a:lnTo>
                        <a:lnTo>
                          <a:pt x="169" y="1048"/>
                        </a:lnTo>
                        <a:lnTo>
                          <a:pt x="169" y="1058"/>
                        </a:lnTo>
                        <a:lnTo>
                          <a:pt x="169" y="1067"/>
                        </a:lnTo>
                        <a:lnTo>
                          <a:pt x="169" y="1080"/>
                        </a:lnTo>
                        <a:lnTo>
                          <a:pt x="167" y="1089"/>
                        </a:lnTo>
                        <a:lnTo>
                          <a:pt x="167" y="1100"/>
                        </a:lnTo>
                        <a:lnTo>
                          <a:pt x="167" y="1110"/>
                        </a:lnTo>
                        <a:lnTo>
                          <a:pt x="167" y="1119"/>
                        </a:lnTo>
                        <a:lnTo>
                          <a:pt x="165" y="1134"/>
                        </a:lnTo>
                        <a:lnTo>
                          <a:pt x="162" y="1149"/>
                        </a:lnTo>
                        <a:lnTo>
                          <a:pt x="162" y="1162"/>
                        </a:lnTo>
                        <a:lnTo>
                          <a:pt x="162" y="1173"/>
                        </a:lnTo>
                        <a:lnTo>
                          <a:pt x="162" y="1186"/>
                        </a:lnTo>
                        <a:lnTo>
                          <a:pt x="162" y="1195"/>
                        </a:lnTo>
                        <a:lnTo>
                          <a:pt x="0" y="1195"/>
                        </a:lnTo>
                        <a:lnTo>
                          <a:pt x="119" y="487"/>
                        </a:lnTo>
                        <a:lnTo>
                          <a:pt x="219" y="135"/>
                        </a:lnTo>
                        <a:lnTo>
                          <a:pt x="336" y="0"/>
                        </a:lnTo>
                        <a:lnTo>
                          <a:pt x="336" y="0"/>
                        </a:lnTo>
                        <a:close/>
                      </a:path>
                    </a:pathLst>
                  </a:custGeom>
                  <a:solidFill>
                    <a:srgbClr val="B3B0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585"/>
                  <p:cNvSpPr>
                    <a:spLocks/>
                  </p:cNvSpPr>
                  <p:nvPr/>
                </p:nvSpPr>
                <p:spPr bwMode="auto">
                  <a:xfrm>
                    <a:off x="4495800" y="3149600"/>
                    <a:ext cx="514350" cy="1195388"/>
                  </a:xfrm>
                  <a:custGeom>
                    <a:avLst/>
                    <a:gdLst>
                      <a:gd name="T0" fmla="*/ 37 w 324"/>
                      <a:gd name="T1" fmla="*/ 753 h 753"/>
                      <a:gd name="T2" fmla="*/ 158 w 324"/>
                      <a:gd name="T3" fmla="*/ 448 h 753"/>
                      <a:gd name="T4" fmla="*/ 201 w 324"/>
                      <a:gd name="T5" fmla="*/ 294 h 753"/>
                      <a:gd name="T6" fmla="*/ 223 w 324"/>
                      <a:gd name="T7" fmla="*/ 459 h 753"/>
                      <a:gd name="T8" fmla="*/ 275 w 324"/>
                      <a:gd name="T9" fmla="*/ 260 h 753"/>
                      <a:gd name="T10" fmla="*/ 324 w 324"/>
                      <a:gd name="T11" fmla="*/ 0 h 753"/>
                      <a:gd name="T12" fmla="*/ 184 w 324"/>
                      <a:gd name="T13" fmla="*/ 195 h 753"/>
                      <a:gd name="T14" fmla="*/ 171 w 324"/>
                      <a:gd name="T15" fmla="*/ 277 h 753"/>
                      <a:gd name="T16" fmla="*/ 0 w 324"/>
                      <a:gd name="T17" fmla="*/ 548 h 753"/>
                      <a:gd name="T18" fmla="*/ 37 w 324"/>
                      <a:gd name="T19" fmla="*/ 753 h 753"/>
                      <a:gd name="T20" fmla="*/ 37 w 324"/>
                      <a:gd name="T21" fmla="*/ 753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753">
                        <a:moveTo>
                          <a:pt x="37" y="753"/>
                        </a:moveTo>
                        <a:lnTo>
                          <a:pt x="158" y="448"/>
                        </a:lnTo>
                        <a:lnTo>
                          <a:pt x="201" y="294"/>
                        </a:lnTo>
                        <a:lnTo>
                          <a:pt x="223" y="459"/>
                        </a:lnTo>
                        <a:lnTo>
                          <a:pt x="275" y="260"/>
                        </a:lnTo>
                        <a:lnTo>
                          <a:pt x="324" y="0"/>
                        </a:lnTo>
                        <a:lnTo>
                          <a:pt x="184" y="195"/>
                        </a:lnTo>
                        <a:lnTo>
                          <a:pt x="171" y="277"/>
                        </a:lnTo>
                        <a:lnTo>
                          <a:pt x="0" y="548"/>
                        </a:lnTo>
                        <a:lnTo>
                          <a:pt x="37" y="753"/>
                        </a:lnTo>
                        <a:lnTo>
                          <a:pt x="37" y="753"/>
                        </a:lnTo>
                        <a:close/>
                      </a:path>
                    </a:pathLst>
                  </a:custGeom>
                  <a:solidFill>
                    <a:srgbClr val="B3B0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586"/>
                  <p:cNvSpPr>
                    <a:spLocks/>
                  </p:cNvSpPr>
                  <p:nvPr/>
                </p:nvSpPr>
                <p:spPr bwMode="auto">
                  <a:xfrm>
                    <a:off x="5213350" y="2709863"/>
                    <a:ext cx="177800" cy="374650"/>
                  </a:xfrm>
                  <a:custGeom>
                    <a:avLst/>
                    <a:gdLst>
                      <a:gd name="T0" fmla="*/ 0 w 112"/>
                      <a:gd name="T1" fmla="*/ 26 h 236"/>
                      <a:gd name="T2" fmla="*/ 112 w 112"/>
                      <a:gd name="T3" fmla="*/ 0 h 236"/>
                      <a:gd name="T4" fmla="*/ 102 w 112"/>
                      <a:gd name="T5" fmla="*/ 236 h 236"/>
                      <a:gd name="T6" fmla="*/ 17 w 112"/>
                      <a:gd name="T7" fmla="*/ 96 h 236"/>
                      <a:gd name="T8" fmla="*/ 0 w 112"/>
                      <a:gd name="T9" fmla="*/ 26 h 236"/>
                      <a:gd name="T10" fmla="*/ 0 w 112"/>
                      <a:gd name="T11" fmla="*/ 26 h 236"/>
                    </a:gdLst>
                    <a:ahLst/>
                    <a:cxnLst>
                      <a:cxn ang="0">
                        <a:pos x="T0" y="T1"/>
                      </a:cxn>
                      <a:cxn ang="0">
                        <a:pos x="T2" y="T3"/>
                      </a:cxn>
                      <a:cxn ang="0">
                        <a:pos x="T4" y="T5"/>
                      </a:cxn>
                      <a:cxn ang="0">
                        <a:pos x="T6" y="T7"/>
                      </a:cxn>
                      <a:cxn ang="0">
                        <a:pos x="T8" y="T9"/>
                      </a:cxn>
                      <a:cxn ang="0">
                        <a:pos x="T10" y="T11"/>
                      </a:cxn>
                    </a:cxnLst>
                    <a:rect l="0" t="0" r="r" b="b"/>
                    <a:pathLst>
                      <a:path w="112" h="236">
                        <a:moveTo>
                          <a:pt x="0" y="26"/>
                        </a:moveTo>
                        <a:lnTo>
                          <a:pt x="112" y="0"/>
                        </a:lnTo>
                        <a:lnTo>
                          <a:pt x="102" y="236"/>
                        </a:lnTo>
                        <a:lnTo>
                          <a:pt x="17" y="96"/>
                        </a:lnTo>
                        <a:lnTo>
                          <a:pt x="0" y="26"/>
                        </a:lnTo>
                        <a:lnTo>
                          <a:pt x="0" y="26"/>
                        </a:lnTo>
                        <a:close/>
                      </a:path>
                    </a:pathLst>
                  </a:custGeom>
                  <a:solidFill>
                    <a:srgbClr val="B3B0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587"/>
                  <p:cNvSpPr>
                    <a:spLocks/>
                  </p:cNvSpPr>
                  <p:nvPr/>
                </p:nvSpPr>
                <p:spPr bwMode="auto">
                  <a:xfrm>
                    <a:off x="6037263" y="3589338"/>
                    <a:ext cx="831850" cy="569913"/>
                  </a:xfrm>
                  <a:custGeom>
                    <a:avLst/>
                    <a:gdLst>
                      <a:gd name="T0" fmla="*/ 0 w 524"/>
                      <a:gd name="T1" fmla="*/ 182 h 359"/>
                      <a:gd name="T2" fmla="*/ 279 w 524"/>
                      <a:gd name="T3" fmla="*/ 229 h 359"/>
                      <a:gd name="T4" fmla="*/ 387 w 524"/>
                      <a:gd name="T5" fmla="*/ 152 h 359"/>
                      <a:gd name="T6" fmla="*/ 288 w 524"/>
                      <a:gd name="T7" fmla="*/ 95 h 359"/>
                      <a:gd name="T8" fmla="*/ 524 w 524"/>
                      <a:gd name="T9" fmla="*/ 0 h 359"/>
                      <a:gd name="T10" fmla="*/ 457 w 524"/>
                      <a:gd name="T11" fmla="*/ 266 h 359"/>
                      <a:gd name="T12" fmla="*/ 322 w 524"/>
                      <a:gd name="T13" fmla="*/ 359 h 359"/>
                      <a:gd name="T14" fmla="*/ 0 w 524"/>
                      <a:gd name="T15" fmla="*/ 182 h 359"/>
                      <a:gd name="T16" fmla="*/ 0 w 524"/>
                      <a:gd name="T17" fmla="*/ 18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59">
                        <a:moveTo>
                          <a:pt x="0" y="182"/>
                        </a:moveTo>
                        <a:lnTo>
                          <a:pt x="279" y="229"/>
                        </a:lnTo>
                        <a:lnTo>
                          <a:pt x="387" y="152"/>
                        </a:lnTo>
                        <a:lnTo>
                          <a:pt x="288" y="95"/>
                        </a:lnTo>
                        <a:lnTo>
                          <a:pt x="524" y="0"/>
                        </a:lnTo>
                        <a:lnTo>
                          <a:pt x="457" y="266"/>
                        </a:lnTo>
                        <a:lnTo>
                          <a:pt x="322" y="359"/>
                        </a:lnTo>
                        <a:lnTo>
                          <a:pt x="0" y="182"/>
                        </a:lnTo>
                        <a:lnTo>
                          <a:pt x="0" y="182"/>
                        </a:lnTo>
                        <a:close/>
                      </a:path>
                    </a:pathLst>
                  </a:custGeom>
                  <a:solidFill>
                    <a:srgbClr val="B3B0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21" name="Group 620"/>
              <p:cNvGrpSpPr/>
              <p:nvPr/>
            </p:nvGrpSpPr>
            <p:grpSpPr>
              <a:xfrm>
                <a:off x="9464316" y="2520950"/>
                <a:ext cx="1565275" cy="1295400"/>
                <a:chOff x="5437188" y="2520950"/>
                <a:chExt cx="1565275" cy="1295400"/>
              </a:xfrm>
            </p:grpSpPr>
            <p:sp>
              <p:nvSpPr>
                <p:cNvPr id="562" name="Freeform 555"/>
                <p:cNvSpPr>
                  <a:spLocks/>
                </p:cNvSpPr>
                <p:nvPr/>
              </p:nvSpPr>
              <p:spPr bwMode="auto">
                <a:xfrm>
                  <a:off x="5437188" y="2943225"/>
                  <a:ext cx="1095375" cy="873125"/>
                </a:xfrm>
                <a:custGeom>
                  <a:avLst/>
                  <a:gdLst>
                    <a:gd name="T0" fmla="*/ 106 w 690"/>
                    <a:gd name="T1" fmla="*/ 171 h 550"/>
                    <a:gd name="T2" fmla="*/ 0 w 690"/>
                    <a:gd name="T3" fmla="*/ 0 h 550"/>
                    <a:gd name="T4" fmla="*/ 25 w 690"/>
                    <a:gd name="T5" fmla="*/ 249 h 550"/>
                    <a:gd name="T6" fmla="*/ 142 w 690"/>
                    <a:gd name="T7" fmla="*/ 483 h 550"/>
                    <a:gd name="T8" fmla="*/ 305 w 690"/>
                    <a:gd name="T9" fmla="*/ 550 h 550"/>
                    <a:gd name="T10" fmla="*/ 447 w 690"/>
                    <a:gd name="T11" fmla="*/ 530 h 550"/>
                    <a:gd name="T12" fmla="*/ 313 w 690"/>
                    <a:gd name="T13" fmla="*/ 403 h 550"/>
                    <a:gd name="T14" fmla="*/ 556 w 690"/>
                    <a:gd name="T15" fmla="*/ 383 h 550"/>
                    <a:gd name="T16" fmla="*/ 690 w 690"/>
                    <a:gd name="T17" fmla="*/ 312 h 550"/>
                    <a:gd name="T18" fmla="*/ 378 w 690"/>
                    <a:gd name="T19" fmla="*/ 267 h 550"/>
                    <a:gd name="T20" fmla="*/ 106 w 690"/>
                    <a:gd name="T21" fmla="*/ 171 h 550"/>
                    <a:gd name="T22" fmla="*/ 106 w 690"/>
                    <a:gd name="T23" fmla="*/ 17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550">
                      <a:moveTo>
                        <a:pt x="106" y="171"/>
                      </a:moveTo>
                      <a:lnTo>
                        <a:pt x="0" y="0"/>
                      </a:lnTo>
                      <a:lnTo>
                        <a:pt x="25" y="249"/>
                      </a:lnTo>
                      <a:lnTo>
                        <a:pt x="142" y="483"/>
                      </a:lnTo>
                      <a:lnTo>
                        <a:pt x="305" y="550"/>
                      </a:lnTo>
                      <a:lnTo>
                        <a:pt x="447" y="530"/>
                      </a:lnTo>
                      <a:lnTo>
                        <a:pt x="313" y="403"/>
                      </a:lnTo>
                      <a:lnTo>
                        <a:pt x="556" y="383"/>
                      </a:lnTo>
                      <a:lnTo>
                        <a:pt x="690" y="312"/>
                      </a:lnTo>
                      <a:lnTo>
                        <a:pt x="378" y="267"/>
                      </a:lnTo>
                      <a:lnTo>
                        <a:pt x="106" y="171"/>
                      </a:lnTo>
                      <a:lnTo>
                        <a:pt x="106" y="171"/>
                      </a:lnTo>
                      <a:close/>
                    </a:path>
                  </a:pathLst>
                </a:custGeom>
                <a:solidFill>
                  <a:srgbClr val="594A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557"/>
                <p:cNvSpPr>
                  <a:spLocks/>
                </p:cNvSpPr>
                <p:nvPr/>
              </p:nvSpPr>
              <p:spPr bwMode="auto">
                <a:xfrm>
                  <a:off x="5518150" y="2520950"/>
                  <a:ext cx="1484313" cy="903288"/>
                </a:xfrm>
                <a:custGeom>
                  <a:avLst/>
                  <a:gdLst>
                    <a:gd name="T0" fmla="*/ 280 w 935"/>
                    <a:gd name="T1" fmla="*/ 54 h 569"/>
                    <a:gd name="T2" fmla="*/ 119 w 935"/>
                    <a:gd name="T3" fmla="*/ 0 h 569"/>
                    <a:gd name="T4" fmla="*/ 0 w 935"/>
                    <a:gd name="T5" fmla="*/ 70 h 569"/>
                    <a:gd name="T6" fmla="*/ 9 w 935"/>
                    <a:gd name="T7" fmla="*/ 388 h 569"/>
                    <a:gd name="T8" fmla="*/ 37 w 935"/>
                    <a:gd name="T9" fmla="*/ 520 h 569"/>
                    <a:gd name="T10" fmla="*/ 370 w 935"/>
                    <a:gd name="T11" fmla="*/ 569 h 569"/>
                    <a:gd name="T12" fmla="*/ 766 w 935"/>
                    <a:gd name="T13" fmla="*/ 565 h 569"/>
                    <a:gd name="T14" fmla="*/ 861 w 935"/>
                    <a:gd name="T15" fmla="*/ 295 h 569"/>
                    <a:gd name="T16" fmla="*/ 935 w 935"/>
                    <a:gd name="T17" fmla="*/ 119 h 569"/>
                    <a:gd name="T18" fmla="*/ 820 w 935"/>
                    <a:gd name="T19" fmla="*/ 11 h 569"/>
                    <a:gd name="T20" fmla="*/ 673 w 935"/>
                    <a:gd name="T21" fmla="*/ 20 h 569"/>
                    <a:gd name="T22" fmla="*/ 280 w 935"/>
                    <a:gd name="T23" fmla="*/ 54 h 569"/>
                    <a:gd name="T24" fmla="*/ 280 w 935"/>
                    <a:gd name="T25" fmla="*/ 5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5" h="569">
                      <a:moveTo>
                        <a:pt x="280" y="54"/>
                      </a:moveTo>
                      <a:lnTo>
                        <a:pt x="119" y="0"/>
                      </a:lnTo>
                      <a:lnTo>
                        <a:pt x="0" y="70"/>
                      </a:lnTo>
                      <a:lnTo>
                        <a:pt x="9" y="388"/>
                      </a:lnTo>
                      <a:lnTo>
                        <a:pt x="37" y="520"/>
                      </a:lnTo>
                      <a:lnTo>
                        <a:pt x="370" y="569"/>
                      </a:lnTo>
                      <a:lnTo>
                        <a:pt x="766" y="565"/>
                      </a:lnTo>
                      <a:lnTo>
                        <a:pt x="861" y="295"/>
                      </a:lnTo>
                      <a:lnTo>
                        <a:pt x="935" y="119"/>
                      </a:lnTo>
                      <a:lnTo>
                        <a:pt x="820" y="11"/>
                      </a:lnTo>
                      <a:lnTo>
                        <a:pt x="673" y="20"/>
                      </a:lnTo>
                      <a:lnTo>
                        <a:pt x="280" y="54"/>
                      </a:lnTo>
                      <a:lnTo>
                        <a:pt x="280" y="54"/>
                      </a:lnTo>
                      <a:close/>
                    </a:path>
                  </a:pathLst>
                </a:custGeom>
                <a:solidFill>
                  <a:srgbClr val="999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558"/>
                <p:cNvSpPr>
                  <a:spLocks/>
                </p:cNvSpPr>
                <p:nvPr/>
              </p:nvSpPr>
              <p:spPr bwMode="auto">
                <a:xfrm>
                  <a:off x="5759450" y="2874963"/>
                  <a:ext cx="1125538" cy="563563"/>
                </a:xfrm>
                <a:custGeom>
                  <a:avLst/>
                  <a:gdLst>
                    <a:gd name="T0" fmla="*/ 653 w 709"/>
                    <a:gd name="T1" fmla="*/ 0 h 355"/>
                    <a:gd name="T2" fmla="*/ 709 w 709"/>
                    <a:gd name="T3" fmla="*/ 72 h 355"/>
                    <a:gd name="T4" fmla="*/ 606 w 709"/>
                    <a:gd name="T5" fmla="*/ 355 h 355"/>
                    <a:gd name="T6" fmla="*/ 257 w 709"/>
                    <a:gd name="T7" fmla="*/ 331 h 355"/>
                    <a:gd name="T8" fmla="*/ 0 w 709"/>
                    <a:gd name="T9" fmla="*/ 236 h 355"/>
                    <a:gd name="T10" fmla="*/ 653 w 709"/>
                    <a:gd name="T11" fmla="*/ 0 h 355"/>
                    <a:gd name="T12" fmla="*/ 653 w 709"/>
                    <a:gd name="T13" fmla="*/ 0 h 355"/>
                  </a:gdLst>
                  <a:ahLst/>
                  <a:cxnLst>
                    <a:cxn ang="0">
                      <a:pos x="T0" y="T1"/>
                    </a:cxn>
                    <a:cxn ang="0">
                      <a:pos x="T2" y="T3"/>
                    </a:cxn>
                    <a:cxn ang="0">
                      <a:pos x="T4" y="T5"/>
                    </a:cxn>
                    <a:cxn ang="0">
                      <a:pos x="T6" y="T7"/>
                    </a:cxn>
                    <a:cxn ang="0">
                      <a:pos x="T8" y="T9"/>
                    </a:cxn>
                    <a:cxn ang="0">
                      <a:pos x="T10" y="T11"/>
                    </a:cxn>
                    <a:cxn ang="0">
                      <a:pos x="T12" y="T13"/>
                    </a:cxn>
                  </a:cxnLst>
                  <a:rect l="0" t="0" r="r" b="b"/>
                  <a:pathLst>
                    <a:path w="709" h="355">
                      <a:moveTo>
                        <a:pt x="653" y="0"/>
                      </a:moveTo>
                      <a:lnTo>
                        <a:pt x="709" y="72"/>
                      </a:lnTo>
                      <a:lnTo>
                        <a:pt x="606" y="355"/>
                      </a:lnTo>
                      <a:lnTo>
                        <a:pt x="257" y="331"/>
                      </a:lnTo>
                      <a:lnTo>
                        <a:pt x="0" y="236"/>
                      </a:lnTo>
                      <a:lnTo>
                        <a:pt x="653" y="0"/>
                      </a:lnTo>
                      <a:lnTo>
                        <a:pt x="653"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560"/>
                <p:cNvSpPr>
                  <a:spLocks/>
                </p:cNvSpPr>
                <p:nvPr/>
              </p:nvSpPr>
              <p:spPr bwMode="auto">
                <a:xfrm>
                  <a:off x="5653088" y="2582863"/>
                  <a:ext cx="384175" cy="660400"/>
                </a:xfrm>
                <a:custGeom>
                  <a:avLst/>
                  <a:gdLst>
                    <a:gd name="T0" fmla="*/ 242 w 242"/>
                    <a:gd name="T1" fmla="*/ 37 h 416"/>
                    <a:gd name="T2" fmla="*/ 82 w 242"/>
                    <a:gd name="T3" fmla="*/ 0 h 416"/>
                    <a:gd name="T4" fmla="*/ 0 w 242"/>
                    <a:gd name="T5" fmla="*/ 37 h 416"/>
                    <a:gd name="T6" fmla="*/ 8 w 242"/>
                    <a:gd name="T7" fmla="*/ 249 h 416"/>
                    <a:gd name="T8" fmla="*/ 67 w 242"/>
                    <a:gd name="T9" fmla="*/ 416 h 416"/>
                    <a:gd name="T10" fmla="*/ 242 w 242"/>
                    <a:gd name="T11" fmla="*/ 37 h 416"/>
                    <a:gd name="T12" fmla="*/ 242 w 242"/>
                    <a:gd name="T13" fmla="*/ 37 h 416"/>
                  </a:gdLst>
                  <a:ahLst/>
                  <a:cxnLst>
                    <a:cxn ang="0">
                      <a:pos x="T0" y="T1"/>
                    </a:cxn>
                    <a:cxn ang="0">
                      <a:pos x="T2" y="T3"/>
                    </a:cxn>
                    <a:cxn ang="0">
                      <a:pos x="T4" y="T5"/>
                    </a:cxn>
                    <a:cxn ang="0">
                      <a:pos x="T6" y="T7"/>
                    </a:cxn>
                    <a:cxn ang="0">
                      <a:pos x="T8" y="T9"/>
                    </a:cxn>
                    <a:cxn ang="0">
                      <a:pos x="T10" y="T11"/>
                    </a:cxn>
                    <a:cxn ang="0">
                      <a:pos x="T12" y="T13"/>
                    </a:cxn>
                  </a:cxnLst>
                  <a:rect l="0" t="0" r="r" b="b"/>
                  <a:pathLst>
                    <a:path w="242" h="416">
                      <a:moveTo>
                        <a:pt x="242" y="37"/>
                      </a:moveTo>
                      <a:lnTo>
                        <a:pt x="82" y="0"/>
                      </a:lnTo>
                      <a:lnTo>
                        <a:pt x="0" y="37"/>
                      </a:lnTo>
                      <a:lnTo>
                        <a:pt x="8" y="249"/>
                      </a:lnTo>
                      <a:lnTo>
                        <a:pt x="67" y="416"/>
                      </a:lnTo>
                      <a:lnTo>
                        <a:pt x="242" y="37"/>
                      </a:lnTo>
                      <a:lnTo>
                        <a:pt x="242" y="37"/>
                      </a:lnTo>
                      <a:close/>
                    </a:path>
                  </a:pathLst>
                </a:custGeom>
                <a:solidFill>
                  <a:srgbClr val="594A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561"/>
                <p:cNvSpPr>
                  <a:spLocks/>
                </p:cNvSpPr>
                <p:nvPr/>
              </p:nvSpPr>
              <p:spPr bwMode="auto">
                <a:xfrm>
                  <a:off x="6565900" y="2555875"/>
                  <a:ext cx="339725" cy="354013"/>
                </a:xfrm>
                <a:custGeom>
                  <a:avLst/>
                  <a:gdLst>
                    <a:gd name="T0" fmla="*/ 0 w 214"/>
                    <a:gd name="T1" fmla="*/ 0 h 223"/>
                    <a:gd name="T2" fmla="*/ 139 w 214"/>
                    <a:gd name="T3" fmla="*/ 6 h 223"/>
                    <a:gd name="T4" fmla="*/ 214 w 214"/>
                    <a:gd name="T5" fmla="*/ 67 h 223"/>
                    <a:gd name="T6" fmla="*/ 130 w 214"/>
                    <a:gd name="T7" fmla="*/ 223 h 223"/>
                    <a:gd name="T8" fmla="*/ 0 w 214"/>
                    <a:gd name="T9" fmla="*/ 0 h 223"/>
                    <a:gd name="T10" fmla="*/ 0 w 214"/>
                    <a:gd name="T11" fmla="*/ 0 h 223"/>
                  </a:gdLst>
                  <a:ahLst/>
                  <a:cxnLst>
                    <a:cxn ang="0">
                      <a:pos x="T0" y="T1"/>
                    </a:cxn>
                    <a:cxn ang="0">
                      <a:pos x="T2" y="T3"/>
                    </a:cxn>
                    <a:cxn ang="0">
                      <a:pos x="T4" y="T5"/>
                    </a:cxn>
                    <a:cxn ang="0">
                      <a:pos x="T6" y="T7"/>
                    </a:cxn>
                    <a:cxn ang="0">
                      <a:pos x="T8" y="T9"/>
                    </a:cxn>
                    <a:cxn ang="0">
                      <a:pos x="T10" y="T11"/>
                    </a:cxn>
                  </a:cxnLst>
                  <a:rect l="0" t="0" r="r" b="b"/>
                  <a:pathLst>
                    <a:path w="214" h="223">
                      <a:moveTo>
                        <a:pt x="0" y="0"/>
                      </a:moveTo>
                      <a:lnTo>
                        <a:pt x="139" y="6"/>
                      </a:lnTo>
                      <a:lnTo>
                        <a:pt x="214" y="67"/>
                      </a:lnTo>
                      <a:lnTo>
                        <a:pt x="130" y="223"/>
                      </a:lnTo>
                      <a:lnTo>
                        <a:pt x="0" y="0"/>
                      </a:lnTo>
                      <a:lnTo>
                        <a:pt x="0" y="0"/>
                      </a:lnTo>
                      <a:close/>
                    </a:path>
                  </a:pathLst>
                </a:custGeom>
                <a:solidFill>
                  <a:srgbClr val="594A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7" name="Freeform 580"/>
              <p:cNvSpPr>
                <a:spLocks/>
              </p:cNvSpPr>
              <p:nvPr/>
            </p:nvSpPr>
            <p:spPr bwMode="auto">
              <a:xfrm>
                <a:off x="11555555" y="5383213"/>
                <a:ext cx="350838" cy="1160463"/>
              </a:xfrm>
              <a:custGeom>
                <a:avLst/>
                <a:gdLst>
                  <a:gd name="T0" fmla="*/ 0 w 221"/>
                  <a:gd name="T1" fmla="*/ 0 h 731"/>
                  <a:gd name="T2" fmla="*/ 122 w 221"/>
                  <a:gd name="T3" fmla="*/ 95 h 731"/>
                  <a:gd name="T4" fmla="*/ 122 w 221"/>
                  <a:gd name="T5" fmla="*/ 272 h 731"/>
                  <a:gd name="T6" fmla="*/ 221 w 221"/>
                  <a:gd name="T7" fmla="*/ 517 h 731"/>
                  <a:gd name="T8" fmla="*/ 182 w 221"/>
                  <a:gd name="T9" fmla="*/ 705 h 731"/>
                  <a:gd name="T10" fmla="*/ 122 w 221"/>
                  <a:gd name="T11" fmla="*/ 731 h 731"/>
                  <a:gd name="T12" fmla="*/ 145 w 221"/>
                  <a:gd name="T13" fmla="*/ 512 h 731"/>
                  <a:gd name="T14" fmla="*/ 104 w 221"/>
                  <a:gd name="T15" fmla="*/ 471 h 731"/>
                  <a:gd name="T16" fmla="*/ 85 w 221"/>
                  <a:gd name="T17" fmla="*/ 551 h 731"/>
                  <a:gd name="T18" fmla="*/ 46 w 221"/>
                  <a:gd name="T19" fmla="*/ 566 h 731"/>
                  <a:gd name="T20" fmla="*/ 0 w 221"/>
                  <a:gd name="T21" fmla="*/ 549 h 731"/>
                  <a:gd name="T22" fmla="*/ 65 w 221"/>
                  <a:gd name="T23" fmla="*/ 296 h 731"/>
                  <a:gd name="T24" fmla="*/ 0 w 221"/>
                  <a:gd name="T25" fmla="*/ 0 h 731"/>
                  <a:gd name="T26" fmla="*/ 0 w 221"/>
                  <a:gd name="T27"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731">
                    <a:moveTo>
                      <a:pt x="0" y="0"/>
                    </a:moveTo>
                    <a:lnTo>
                      <a:pt x="122" y="95"/>
                    </a:lnTo>
                    <a:lnTo>
                      <a:pt x="122" y="272"/>
                    </a:lnTo>
                    <a:lnTo>
                      <a:pt x="221" y="517"/>
                    </a:lnTo>
                    <a:lnTo>
                      <a:pt x="182" y="705"/>
                    </a:lnTo>
                    <a:lnTo>
                      <a:pt x="122" y="731"/>
                    </a:lnTo>
                    <a:lnTo>
                      <a:pt x="145" y="512"/>
                    </a:lnTo>
                    <a:lnTo>
                      <a:pt x="104" y="471"/>
                    </a:lnTo>
                    <a:lnTo>
                      <a:pt x="85" y="551"/>
                    </a:lnTo>
                    <a:lnTo>
                      <a:pt x="46" y="566"/>
                    </a:lnTo>
                    <a:lnTo>
                      <a:pt x="0" y="549"/>
                    </a:lnTo>
                    <a:lnTo>
                      <a:pt x="65" y="296"/>
                    </a:lnTo>
                    <a:lnTo>
                      <a:pt x="0" y="0"/>
                    </a:lnTo>
                    <a:lnTo>
                      <a:pt x="0" y="0"/>
                    </a:lnTo>
                    <a:close/>
                  </a:path>
                </a:pathLst>
              </a:custGeom>
              <a:solidFill>
                <a:srgbClr val="FFA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8" name="Freeform 581"/>
            <p:cNvSpPr>
              <a:spLocks/>
            </p:cNvSpPr>
            <p:nvPr/>
          </p:nvSpPr>
          <p:spPr bwMode="auto">
            <a:xfrm>
              <a:off x="8423275" y="4046538"/>
              <a:ext cx="450850" cy="1249363"/>
            </a:xfrm>
            <a:custGeom>
              <a:avLst/>
              <a:gdLst>
                <a:gd name="T0" fmla="*/ 67 w 284"/>
                <a:gd name="T1" fmla="*/ 0 h 787"/>
                <a:gd name="T2" fmla="*/ 126 w 284"/>
                <a:gd name="T3" fmla="*/ 270 h 787"/>
                <a:gd name="T4" fmla="*/ 201 w 284"/>
                <a:gd name="T5" fmla="*/ 277 h 787"/>
                <a:gd name="T6" fmla="*/ 284 w 284"/>
                <a:gd name="T7" fmla="*/ 515 h 787"/>
                <a:gd name="T8" fmla="*/ 273 w 284"/>
                <a:gd name="T9" fmla="*/ 677 h 787"/>
                <a:gd name="T10" fmla="*/ 184 w 284"/>
                <a:gd name="T11" fmla="*/ 787 h 787"/>
                <a:gd name="T12" fmla="*/ 152 w 284"/>
                <a:gd name="T13" fmla="*/ 478 h 787"/>
                <a:gd name="T14" fmla="*/ 37 w 284"/>
                <a:gd name="T15" fmla="*/ 441 h 787"/>
                <a:gd name="T16" fmla="*/ 0 w 284"/>
                <a:gd name="T17" fmla="*/ 177 h 787"/>
                <a:gd name="T18" fmla="*/ 67 w 284"/>
                <a:gd name="T19" fmla="*/ 0 h 787"/>
                <a:gd name="T20" fmla="*/ 67 w 284"/>
                <a:gd name="T21"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787">
                  <a:moveTo>
                    <a:pt x="67" y="0"/>
                  </a:moveTo>
                  <a:lnTo>
                    <a:pt x="126" y="270"/>
                  </a:lnTo>
                  <a:lnTo>
                    <a:pt x="201" y="277"/>
                  </a:lnTo>
                  <a:lnTo>
                    <a:pt x="284" y="515"/>
                  </a:lnTo>
                  <a:lnTo>
                    <a:pt x="273" y="677"/>
                  </a:lnTo>
                  <a:lnTo>
                    <a:pt x="184" y="787"/>
                  </a:lnTo>
                  <a:lnTo>
                    <a:pt x="152" y="478"/>
                  </a:lnTo>
                  <a:lnTo>
                    <a:pt x="37" y="441"/>
                  </a:lnTo>
                  <a:lnTo>
                    <a:pt x="0" y="177"/>
                  </a:lnTo>
                  <a:lnTo>
                    <a:pt x="67" y="0"/>
                  </a:lnTo>
                  <a:lnTo>
                    <a:pt x="67" y="0"/>
                  </a:lnTo>
                  <a:close/>
                </a:path>
              </a:pathLst>
            </a:custGeom>
            <a:solidFill>
              <a:srgbClr val="999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583"/>
            <p:cNvSpPr>
              <a:spLocks/>
            </p:cNvSpPr>
            <p:nvPr/>
          </p:nvSpPr>
          <p:spPr bwMode="auto">
            <a:xfrm>
              <a:off x="9643456" y="4551363"/>
              <a:ext cx="147638" cy="401638"/>
            </a:xfrm>
            <a:custGeom>
              <a:avLst/>
              <a:gdLst>
                <a:gd name="T0" fmla="*/ 34 w 93"/>
                <a:gd name="T1" fmla="*/ 0 h 253"/>
                <a:gd name="T2" fmla="*/ 0 w 93"/>
                <a:gd name="T3" fmla="*/ 154 h 253"/>
                <a:gd name="T4" fmla="*/ 47 w 93"/>
                <a:gd name="T5" fmla="*/ 253 h 253"/>
                <a:gd name="T6" fmla="*/ 93 w 93"/>
                <a:gd name="T7" fmla="*/ 136 h 253"/>
                <a:gd name="T8" fmla="*/ 34 w 93"/>
                <a:gd name="T9" fmla="*/ 0 h 253"/>
                <a:gd name="T10" fmla="*/ 34 w 93"/>
                <a:gd name="T11" fmla="*/ 0 h 253"/>
              </a:gdLst>
              <a:ahLst/>
              <a:cxnLst>
                <a:cxn ang="0">
                  <a:pos x="T0" y="T1"/>
                </a:cxn>
                <a:cxn ang="0">
                  <a:pos x="T2" y="T3"/>
                </a:cxn>
                <a:cxn ang="0">
                  <a:pos x="T4" y="T5"/>
                </a:cxn>
                <a:cxn ang="0">
                  <a:pos x="T6" y="T7"/>
                </a:cxn>
                <a:cxn ang="0">
                  <a:pos x="T8" y="T9"/>
                </a:cxn>
                <a:cxn ang="0">
                  <a:pos x="T10" y="T11"/>
                </a:cxn>
              </a:cxnLst>
              <a:rect l="0" t="0" r="r" b="b"/>
              <a:pathLst>
                <a:path w="93" h="253">
                  <a:moveTo>
                    <a:pt x="34" y="0"/>
                  </a:moveTo>
                  <a:lnTo>
                    <a:pt x="0" y="154"/>
                  </a:lnTo>
                  <a:lnTo>
                    <a:pt x="47" y="253"/>
                  </a:lnTo>
                  <a:lnTo>
                    <a:pt x="93" y="136"/>
                  </a:lnTo>
                  <a:lnTo>
                    <a:pt x="34" y="0"/>
                  </a:lnTo>
                  <a:lnTo>
                    <a:pt x="34"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5553324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Carnivores Ate Plants?</a:t>
            </a:r>
            <a:endParaRPr lang="en-US" dirty="0"/>
          </a:p>
        </p:txBody>
      </p:sp>
      <p:sp>
        <p:nvSpPr>
          <p:cNvPr id="3" name="Content Placeholder 2"/>
          <p:cNvSpPr>
            <a:spLocks noGrp="1"/>
          </p:cNvSpPr>
          <p:nvPr>
            <p:ph idx="1"/>
          </p:nvPr>
        </p:nvSpPr>
        <p:spPr/>
        <p:txBody>
          <a:bodyPr>
            <a:normAutofit fontScale="85000" lnSpcReduction="20000"/>
          </a:bodyPr>
          <a:lstStyle/>
          <a:p>
            <a:r>
              <a:rPr lang="en-US" dirty="0"/>
              <a:t>Genesis </a:t>
            </a:r>
            <a:r>
              <a:rPr lang="en-US" dirty="0" smtClean="0"/>
              <a:t>1:29-30: Then </a:t>
            </a:r>
            <a:r>
              <a:rPr lang="en-US" dirty="0"/>
              <a:t>God said, </a:t>
            </a:r>
            <a:r>
              <a:rPr lang="en-US" dirty="0" smtClean="0"/>
              <a:t>“Behold</a:t>
            </a:r>
            <a:r>
              <a:rPr lang="en-US" dirty="0"/>
              <a:t>, I have given you every plant yielding seed that is on the surface of all the earth, and every tree which has fruit yielding seed; it shall be food for you;  (30)  and to every beast of the earth and to every bird of the sky and to every thing that moves on the earth which has life, </a:t>
            </a:r>
            <a:r>
              <a:rPr lang="en-US" i="1" dirty="0"/>
              <a:t>I have given</a:t>
            </a:r>
            <a:r>
              <a:rPr lang="en-US" dirty="0"/>
              <a:t> every green plant for </a:t>
            </a:r>
            <a:r>
              <a:rPr lang="en-US" dirty="0" smtClean="0"/>
              <a:t>food”; </a:t>
            </a:r>
            <a:r>
              <a:rPr lang="en-US" dirty="0"/>
              <a:t>and it was so</a:t>
            </a:r>
            <a:r>
              <a:rPr lang="en-US" dirty="0" smtClean="0"/>
              <a:t>.</a:t>
            </a:r>
          </a:p>
          <a:p>
            <a:r>
              <a:rPr lang="en-US" dirty="0" smtClean="0"/>
              <a:t>Genesis 1</a:t>
            </a:r>
            <a:r>
              <a:rPr lang="en-US" dirty="0"/>
              <a:t>: </a:t>
            </a:r>
            <a:r>
              <a:rPr lang="en-US" dirty="0" smtClean="0"/>
              <a:t>29-30</a:t>
            </a:r>
            <a:r>
              <a:rPr lang="en-US" dirty="0"/>
              <a:t> </a:t>
            </a:r>
            <a:r>
              <a:rPr lang="en-US" dirty="0" smtClean="0"/>
              <a:t>command given to Adam and Eve</a:t>
            </a:r>
          </a:p>
          <a:p>
            <a:r>
              <a:rPr lang="en-US" dirty="0" smtClean="0"/>
              <a:t>Genesis 9:3 command to allow meat eating given to humans, not animals</a:t>
            </a:r>
            <a:endParaRPr lang="en-US" dirty="0"/>
          </a:p>
        </p:txBody>
      </p:sp>
    </p:spTree>
    <p:extLst>
      <p:ext uri="{BB962C8B-B14F-4D97-AF65-F5344CB8AC3E}">
        <p14:creationId xmlns:p14="http://schemas.microsoft.com/office/powerpoint/2010/main" val="428800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 calcmode="lin" valueType="num">
                                      <p:cBhvr>
                                        <p:cTn id="14"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 calcmode="lin" valueType="num">
                                      <p:cBhvr>
                                        <p:cTn id="21"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 name="Picture 10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21471" y="20190"/>
            <a:ext cx="1676250" cy="1641853"/>
          </a:xfrm>
          <a:prstGeom prst="rect">
            <a:avLst/>
          </a:prstGeom>
        </p:spPr>
      </p:pic>
      <p:pic>
        <p:nvPicPr>
          <p:cNvPr id="108" name="Picture 10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46796" y="5222374"/>
            <a:ext cx="1497203" cy="1645348"/>
          </a:xfrm>
          <a:prstGeom prst="rect">
            <a:avLst/>
          </a:prstGeom>
        </p:spPr>
      </p:pic>
      <p:sp>
        <p:nvSpPr>
          <p:cNvPr id="2" name="Title 1"/>
          <p:cNvSpPr>
            <a:spLocks noGrp="1"/>
          </p:cNvSpPr>
          <p:nvPr>
            <p:ph type="title"/>
          </p:nvPr>
        </p:nvSpPr>
        <p:spPr/>
        <p:txBody>
          <a:bodyPr anchor="ctr"/>
          <a:lstStyle/>
          <a:p>
            <a:r>
              <a:rPr lang="en-US" dirty="0" smtClean="0"/>
              <a:t>Creation of Carnivores</a:t>
            </a:r>
            <a:endParaRPr lang="en-US" dirty="0"/>
          </a:p>
        </p:txBody>
      </p:sp>
      <p:sp>
        <p:nvSpPr>
          <p:cNvPr id="3" name="Text Placeholder 2"/>
          <p:cNvSpPr>
            <a:spLocks noGrp="1"/>
          </p:cNvSpPr>
          <p:nvPr>
            <p:ph type="body" idx="1"/>
          </p:nvPr>
        </p:nvSpPr>
        <p:spPr>
          <a:xfrm>
            <a:off x="389467" y="2464810"/>
            <a:ext cx="8365066" cy="3276600"/>
          </a:xfrm>
        </p:spPr>
        <p:txBody>
          <a:bodyPr>
            <a:normAutofit fontScale="92500" lnSpcReduction="10000"/>
          </a:bodyPr>
          <a:lstStyle/>
          <a:p>
            <a:r>
              <a:rPr lang="en-US" dirty="0"/>
              <a:t>Genesis 1:24-25  Then God said, </a:t>
            </a:r>
            <a:r>
              <a:rPr lang="en-US" dirty="0" smtClean="0"/>
              <a:t>“Let </a:t>
            </a:r>
            <a:r>
              <a:rPr lang="en-US" dirty="0"/>
              <a:t>the earth bring forth living creatures after their kind: cattle and creeping things and </a:t>
            </a:r>
            <a:r>
              <a:rPr lang="en-US" dirty="0">
                <a:solidFill>
                  <a:srgbClr val="FFFF00"/>
                </a:solidFill>
              </a:rPr>
              <a:t>beasts of the earth </a:t>
            </a:r>
            <a:r>
              <a:rPr lang="en-US" dirty="0"/>
              <a:t>after their </a:t>
            </a:r>
            <a:r>
              <a:rPr lang="en-US" dirty="0" smtClean="0"/>
              <a:t>kind”; </a:t>
            </a:r>
            <a:r>
              <a:rPr lang="en-US" dirty="0"/>
              <a:t>and it was so.  (25)  God made the </a:t>
            </a:r>
            <a:r>
              <a:rPr lang="en-US" dirty="0">
                <a:solidFill>
                  <a:srgbClr val="FFFF00"/>
                </a:solidFill>
              </a:rPr>
              <a:t>beasts of the earth</a:t>
            </a:r>
            <a:r>
              <a:rPr lang="en-US" dirty="0"/>
              <a:t> after their kind, and the cattle after their kind, and everything that creeps on the ground after its kind; and God saw that it was good</a:t>
            </a:r>
            <a:r>
              <a:rPr lang="en-US" dirty="0" smtClean="0"/>
              <a:t>.</a:t>
            </a:r>
            <a:endParaRPr lang="en-US" dirty="0"/>
          </a:p>
        </p:txBody>
      </p:sp>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822587" y="5797296"/>
            <a:ext cx="2286000" cy="1060704"/>
          </a:xfrm>
          <a:prstGeom prst="rect">
            <a:avLst/>
          </a:prstGeom>
        </p:spPr>
      </p:pic>
      <p:pic>
        <p:nvPicPr>
          <p:cNvPr id="6" name="Picture 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5696445" y="5710569"/>
            <a:ext cx="2049677" cy="1147432"/>
          </a:xfrm>
          <a:prstGeom prst="rect">
            <a:avLst/>
          </a:prstGeom>
        </p:spPr>
      </p:pic>
      <p:grpSp>
        <p:nvGrpSpPr>
          <p:cNvPr id="105" name="Group 104"/>
          <p:cNvGrpSpPr/>
          <p:nvPr/>
        </p:nvGrpSpPr>
        <p:grpSpPr>
          <a:xfrm>
            <a:off x="-145384" y="5064941"/>
            <a:ext cx="1253079" cy="1826133"/>
            <a:chOff x="6183313" y="400051"/>
            <a:chExt cx="1041400" cy="1517650"/>
          </a:xfrm>
        </p:grpSpPr>
        <p:sp>
          <p:nvSpPr>
            <p:cNvPr id="13" name="Freeform 9"/>
            <p:cNvSpPr>
              <a:spLocks/>
            </p:cNvSpPr>
            <p:nvPr/>
          </p:nvSpPr>
          <p:spPr bwMode="auto">
            <a:xfrm>
              <a:off x="6183313" y="404813"/>
              <a:ext cx="1019175" cy="1512888"/>
            </a:xfrm>
            <a:custGeom>
              <a:avLst/>
              <a:gdLst>
                <a:gd name="T0" fmla="*/ 584 w 1285"/>
                <a:gd name="T1" fmla="*/ 138 h 1907"/>
                <a:gd name="T2" fmla="*/ 523 w 1285"/>
                <a:gd name="T3" fmla="*/ 204 h 1907"/>
                <a:gd name="T4" fmla="*/ 551 w 1285"/>
                <a:gd name="T5" fmla="*/ 218 h 1907"/>
                <a:gd name="T6" fmla="*/ 506 w 1285"/>
                <a:gd name="T7" fmla="*/ 239 h 1907"/>
                <a:gd name="T8" fmla="*/ 485 w 1285"/>
                <a:gd name="T9" fmla="*/ 300 h 1907"/>
                <a:gd name="T10" fmla="*/ 496 w 1285"/>
                <a:gd name="T11" fmla="*/ 323 h 1907"/>
                <a:gd name="T12" fmla="*/ 415 w 1285"/>
                <a:gd name="T13" fmla="*/ 484 h 1907"/>
                <a:gd name="T14" fmla="*/ 397 w 1285"/>
                <a:gd name="T15" fmla="*/ 693 h 1907"/>
                <a:gd name="T16" fmla="*/ 276 w 1285"/>
                <a:gd name="T17" fmla="*/ 870 h 1907"/>
                <a:gd name="T18" fmla="*/ 235 w 1285"/>
                <a:gd name="T19" fmla="*/ 952 h 1907"/>
                <a:gd name="T20" fmla="*/ 193 w 1285"/>
                <a:gd name="T21" fmla="*/ 1078 h 1907"/>
                <a:gd name="T22" fmla="*/ 184 w 1285"/>
                <a:gd name="T23" fmla="*/ 1190 h 1907"/>
                <a:gd name="T24" fmla="*/ 239 w 1285"/>
                <a:gd name="T25" fmla="*/ 1375 h 1907"/>
                <a:gd name="T26" fmla="*/ 246 w 1285"/>
                <a:gd name="T27" fmla="*/ 1523 h 1907"/>
                <a:gd name="T28" fmla="*/ 80 w 1285"/>
                <a:gd name="T29" fmla="*/ 1504 h 1907"/>
                <a:gd name="T30" fmla="*/ 42 w 1285"/>
                <a:gd name="T31" fmla="*/ 1353 h 1907"/>
                <a:gd name="T32" fmla="*/ 28 w 1285"/>
                <a:gd name="T33" fmla="*/ 1508 h 1907"/>
                <a:gd name="T34" fmla="*/ 226 w 1285"/>
                <a:gd name="T35" fmla="*/ 1580 h 1907"/>
                <a:gd name="T36" fmla="*/ 246 w 1285"/>
                <a:gd name="T37" fmla="*/ 1675 h 1907"/>
                <a:gd name="T38" fmla="*/ 363 w 1285"/>
                <a:gd name="T39" fmla="*/ 1613 h 1907"/>
                <a:gd name="T40" fmla="*/ 422 w 1285"/>
                <a:gd name="T41" fmla="*/ 1489 h 1907"/>
                <a:gd name="T42" fmla="*/ 458 w 1285"/>
                <a:gd name="T43" fmla="*/ 1385 h 1907"/>
                <a:gd name="T44" fmla="*/ 571 w 1285"/>
                <a:gd name="T45" fmla="*/ 1429 h 1907"/>
                <a:gd name="T46" fmla="*/ 588 w 1285"/>
                <a:gd name="T47" fmla="*/ 1520 h 1907"/>
                <a:gd name="T48" fmla="*/ 613 w 1285"/>
                <a:gd name="T49" fmla="*/ 1607 h 1907"/>
                <a:gd name="T50" fmla="*/ 632 w 1285"/>
                <a:gd name="T51" fmla="*/ 1756 h 1907"/>
                <a:gd name="T52" fmla="*/ 746 w 1285"/>
                <a:gd name="T53" fmla="*/ 1879 h 1907"/>
                <a:gd name="T54" fmla="*/ 816 w 1285"/>
                <a:gd name="T55" fmla="*/ 1622 h 1907"/>
                <a:gd name="T56" fmla="*/ 807 w 1285"/>
                <a:gd name="T57" fmla="*/ 1456 h 1907"/>
                <a:gd name="T58" fmla="*/ 834 w 1285"/>
                <a:gd name="T59" fmla="*/ 1519 h 1907"/>
                <a:gd name="T60" fmla="*/ 863 w 1285"/>
                <a:gd name="T61" fmla="*/ 1504 h 1907"/>
                <a:gd name="T62" fmla="*/ 906 w 1285"/>
                <a:gd name="T63" fmla="*/ 1452 h 1907"/>
                <a:gd name="T64" fmla="*/ 892 w 1285"/>
                <a:gd name="T65" fmla="*/ 1656 h 1907"/>
                <a:gd name="T66" fmla="*/ 929 w 1285"/>
                <a:gd name="T67" fmla="*/ 1884 h 1907"/>
                <a:gd name="T68" fmla="*/ 1061 w 1285"/>
                <a:gd name="T69" fmla="*/ 1613 h 1907"/>
                <a:gd name="T70" fmla="*/ 1144 w 1285"/>
                <a:gd name="T71" fmla="*/ 1418 h 1907"/>
                <a:gd name="T72" fmla="*/ 1194 w 1285"/>
                <a:gd name="T73" fmla="*/ 1264 h 1907"/>
                <a:gd name="T74" fmla="*/ 1233 w 1285"/>
                <a:gd name="T75" fmla="*/ 1118 h 1907"/>
                <a:gd name="T76" fmla="*/ 1229 w 1285"/>
                <a:gd name="T77" fmla="*/ 986 h 1907"/>
                <a:gd name="T78" fmla="*/ 1246 w 1285"/>
                <a:gd name="T79" fmla="*/ 797 h 1907"/>
                <a:gd name="T80" fmla="*/ 1273 w 1285"/>
                <a:gd name="T81" fmla="*/ 670 h 1907"/>
                <a:gd name="T82" fmla="*/ 1285 w 1285"/>
                <a:gd name="T83" fmla="*/ 565 h 1907"/>
                <a:gd name="T84" fmla="*/ 1263 w 1285"/>
                <a:gd name="T85" fmla="*/ 475 h 1907"/>
                <a:gd name="T86" fmla="*/ 1285 w 1285"/>
                <a:gd name="T87" fmla="*/ 476 h 1907"/>
                <a:gd name="T88" fmla="*/ 1270 w 1285"/>
                <a:gd name="T89" fmla="*/ 414 h 1907"/>
                <a:gd name="T90" fmla="*/ 1246 w 1285"/>
                <a:gd name="T91" fmla="*/ 314 h 1907"/>
                <a:gd name="T92" fmla="*/ 1251 w 1285"/>
                <a:gd name="T93" fmla="*/ 265 h 1907"/>
                <a:gd name="T94" fmla="*/ 1174 w 1285"/>
                <a:gd name="T95" fmla="*/ 166 h 1907"/>
                <a:gd name="T96" fmla="*/ 1165 w 1285"/>
                <a:gd name="T97" fmla="*/ 53 h 1907"/>
                <a:gd name="T98" fmla="*/ 1028 w 1285"/>
                <a:gd name="T99" fmla="*/ 15 h 1907"/>
                <a:gd name="T100" fmla="*/ 996 w 1285"/>
                <a:gd name="T101" fmla="*/ 15 h 1907"/>
                <a:gd name="T102" fmla="*/ 976 w 1285"/>
                <a:gd name="T103" fmla="*/ 53 h 1907"/>
                <a:gd name="T104" fmla="*/ 849 w 1285"/>
                <a:gd name="T105" fmla="*/ 0 h 1907"/>
                <a:gd name="T106" fmla="*/ 819 w 1285"/>
                <a:gd name="T107" fmla="*/ 21 h 1907"/>
                <a:gd name="T108" fmla="*/ 780 w 1285"/>
                <a:gd name="T109" fmla="*/ 24 h 1907"/>
                <a:gd name="T110" fmla="*/ 679 w 1285"/>
                <a:gd name="T111" fmla="*/ 62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85" h="1907">
                  <a:moveTo>
                    <a:pt x="694" y="91"/>
                  </a:moveTo>
                  <a:lnTo>
                    <a:pt x="651" y="100"/>
                  </a:lnTo>
                  <a:lnTo>
                    <a:pt x="613" y="110"/>
                  </a:lnTo>
                  <a:lnTo>
                    <a:pt x="584" y="138"/>
                  </a:lnTo>
                  <a:lnTo>
                    <a:pt x="622" y="134"/>
                  </a:lnTo>
                  <a:lnTo>
                    <a:pt x="609" y="162"/>
                  </a:lnTo>
                  <a:lnTo>
                    <a:pt x="561" y="162"/>
                  </a:lnTo>
                  <a:lnTo>
                    <a:pt x="523" y="204"/>
                  </a:lnTo>
                  <a:lnTo>
                    <a:pt x="566" y="181"/>
                  </a:lnTo>
                  <a:lnTo>
                    <a:pt x="589" y="195"/>
                  </a:lnTo>
                  <a:lnTo>
                    <a:pt x="561" y="215"/>
                  </a:lnTo>
                  <a:lnTo>
                    <a:pt x="551" y="218"/>
                  </a:lnTo>
                  <a:lnTo>
                    <a:pt x="540" y="224"/>
                  </a:lnTo>
                  <a:lnTo>
                    <a:pt x="528" y="228"/>
                  </a:lnTo>
                  <a:lnTo>
                    <a:pt x="516" y="234"/>
                  </a:lnTo>
                  <a:lnTo>
                    <a:pt x="506" y="239"/>
                  </a:lnTo>
                  <a:lnTo>
                    <a:pt x="498" y="243"/>
                  </a:lnTo>
                  <a:lnTo>
                    <a:pt x="492" y="246"/>
                  </a:lnTo>
                  <a:lnTo>
                    <a:pt x="490" y="247"/>
                  </a:lnTo>
                  <a:lnTo>
                    <a:pt x="485" y="300"/>
                  </a:lnTo>
                  <a:lnTo>
                    <a:pt x="510" y="262"/>
                  </a:lnTo>
                  <a:lnTo>
                    <a:pt x="537" y="253"/>
                  </a:lnTo>
                  <a:lnTo>
                    <a:pt x="543" y="291"/>
                  </a:lnTo>
                  <a:lnTo>
                    <a:pt x="496" y="323"/>
                  </a:lnTo>
                  <a:lnTo>
                    <a:pt x="462" y="333"/>
                  </a:lnTo>
                  <a:lnTo>
                    <a:pt x="449" y="376"/>
                  </a:lnTo>
                  <a:lnTo>
                    <a:pt x="449" y="441"/>
                  </a:lnTo>
                  <a:lnTo>
                    <a:pt x="415" y="484"/>
                  </a:lnTo>
                  <a:lnTo>
                    <a:pt x="415" y="537"/>
                  </a:lnTo>
                  <a:lnTo>
                    <a:pt x="453" y="606"/>
                  </a:lnTo>
                  <a:lnTo>
                    <a:pt x="424" y="655"/>
                  </a:lnTo>
                  <a:lnTo>
                    <a:pt x="397" y="693"/>
                  </a:lnTo>
                  <a:lnTo>
                    <a:pt x="382" y="764"/>
                  </a:lnTo>
                  <a:lnTo>
                    <a:pt x="325" y="831"/>
                  </a:lnTo>
                  <a:lnTo>
                    <a:pt x="298" y="852"/>
                  </a:lnTo>
                  <a:lnTo>
                    <a:pt x="276" y="870"/>
                  </a:lnTo>
                  <a:lnTo>
                    <a:pt x="260" y="888"/>
                  </a:lnTo>
                  <a:lnTo>
                    <a:pt x="248" y="907"/>
                  </a:lnTo>
                  <a:lnTo>
                    <a:pt x="241" y="928"/>
                  </a:lnTo>
                  <a:lnTo>
                    <a:pt x="235" y="952"/>
                  </a:lnTo>
                  <a:lnTo>
                    <a:pt x="231" y="981"/>
                  </a:lnTo>
                  <a:lnTo>
                    <a:pt x="226" y="1015"/>
                  </a:lnTo>
                  <a:lnTo>
                    <a:pt x="207" y="1049"/>
                  </a:lnTo>
                  <a:lnTo>
                    <a:pt x="193" y="1078"/>
                  </a:lnTo>
                  <a:lnTo>
                    <a:pt x="185" y="1106"/>
                  </a:lnTo>
                  <a:lnTo>
                    <a:pt x="181" y="1133"/>
                  </a:lnTo>
                  <a:lnTo>
                    <a:pt x="181" y="1160"/>
                  </a:lnTo>
                  <a:lnTo>
                    <a:pt x="184" y="1190"/>
                  </a:lnTo>
                  <a:lnTo>
                    <a:pt x="188" y="1224"/>
                  </a:lnTo>
                  <a:lnTo>
                    <a:pt x="194" y="1262"/>
                  </a:lnTo>
                  <a:lnTo>
                    <a:pt x="212" y="1323"/>
                  </a:lnTo>
                  <a:lnTo>
                    <a:pt x="239" y="1375"/>
                  </a:lnTo>
                  <a:lnTo>
                    <a:pt x="229" y="1413"/>
                  </a:lnTo>
                  <a:lnTo>
                    <a:pt x="227" y="1446"/>
                  </a:lnTo>
                  <a:lnTo>
                    <a:pt x="234" y="1481"/>
                  </a:lnTo>
                  <a:lnTo>
                    <a:pt x="246" y="1523"/>
                  </a:lnTo>
                  <a:lnTo>
                    <a:pt x="226" y="1546"/>
                  </a:lnTo>
                  <a:lnTo>
                    <a:pt x="174" y="1557"/>
                  </a:lnTo>
                  <a:lnTo>
                    <a:pt x="118" y="1546"/>
                  </a:lnTo>
                  <a:lnTo>
                    <a:pt x="80" y="1504"/>
                  </a:lnTo>
                  <a:lnTo>
                    <a:pt x="109" y="1485"/>
                  </a:lnTo>
                  <a:lnTo>
                    <a:pt x="104" y="1447"/>
                  </a:lnTo>
                  <a:lnTo>
                    <a:pt x="80" y="1366"/>
                  </a:lnTo>
                  <a:lnTo>
                    <a:pt x="42" y="1353"/>
                  </a:lnTo>
                  <a:lnTo>
                    <a:pt x="23" y="1380"/>
                  </a:lnTo>
                  <a:lnTo>
                    <a:pt x="0" y="1395"/>
                  </a:lnTo>
                  <a:lnTo>
                    <a:pt x="0" y="1423"/>
                  </a:lnTo>
                  <a:lnTo>
                    <a:pt x="28" y="1508"/>
                  </a:lnTo>
                  <a:lnTo>
                    <a:pt x="71" y="1528"/>
                  </a:lnTo>
                  <a:lnTo>
                    <a:pt x="104" y="1561"/>
                  </a:lnTo>
                  <a:lnTo>
                    <a:pt x="165" y="1589"/>
                  </a:lnTo>
                  <a:lnTo>
                    <a:pt x="226" y="1580"/>
                  </a:lnTo>
                  <a:lnTo>
                    <a:pt x="250" y="1565"/>
                  </a:lnTo>
                  <a:lnTo>
                    <a:pt x="264" y="1618"/>
                  </a:lnTo>
                  <a:lnTo>
                    <a:pt x="246" y="1642"/>
                  </a:lnTo>
                  <a:lnTo>
                    <a:pt x="246" y="1675"/>
                  </a:lnTo>
                  <a:lnTo>
                    <a:pt x="264" y="1765"/>
                  </a:lnTo>
                  <a:lnTo>
                    <a:pt x="273" y="1831"/>
                  </a:lnTo>
                  <a:lnTo>
                    <a:pt x="368" y="1826"/>
                  </a:lnTo>
                  <a:lnTo>
                    <a:pt x="363" y="1613"/>
                  </a:lnTo>
                  <a:lnTo>
                    <a:pt x="386" y="1565"/>
                  </a:lnTo>
                  <a:lnTo>
                    <a:pt x="400" y="1539"/>
                  </a:lnTo>
                  <a:lnTo>
                    <a:pt x="412" y="1514"/>
                  </a:lnTo>
                  <a:lnTo>
                    <a:pt x="422" y="1489"/>
                  </a:lnTo>
                  <a:lnTo>
                    <a:pt x="432" y="1463"/>
                  </a:lnTo>
                  <a:lnTo>
                    <a:pt x="440" y="1438"/>
                  </a:lnTo>
                  <a:lnTo>
                    <a:pt x="450" y="1411"/>
                  </a:lnTo>
                  <a:lnTo>
                    <a:pt x="458" y="1385"/>
                  </a:lnTo>
                  <a:lnTo>
                    <a:pt x="467" y="1357"/>
                  </a:lnTo>
                  <a:lnTo>
                    <a:pt x="490" y="1380"/>
                  </a:lnTo>
                  <a:lnTo>
                    <a:pt x="519" y="1400"/>
                  </a:lnTo>
                  <a:lnTo>
                    <a:pt x="571" y="1429"/>
                  </a:lnTo>
                  <a:lnTo>
                    <a:pt x="574" y="1452"/>
                  </a:lnTo>
                  <a:lnTo>
                    <a:pt x="578" y="1475"/>
                  </a:lnTo>
                  <a:lnTo>
                    <a:pt x="582" y="1498"/>
                  </a:lnTo>
                  <a:lnTo>
                    <a:pt x="588" y="1520"/>
                  </a:lnTo>
                  <a:lnTo>
                    <a:pt x="594" y="1542"/>
                  </a:lnTo>
                  <a:lnTo>
                    <a:pt x="599" y="1563"/>
                  </a:lnTo>
                  <a:lnTo>
                    <a:pt x="606" y="1585"/>
                  </a:lnTo>
                  <a:lnTo>
                    <a:pt x="613" y="1607"/>
                  </a:lnTo>
                  <a:lnTo>
                    <a:pt x="632" y="1646"/>
                  </a:lnTo>
                  <a:lnTo>
                    <a:pt x="618" y="1694"/>
                  </a:lnTo>
                  <a:lnTo>
                    <a:pt x="618" y="1732"/>
                  </a:lnTo>
                  <a:lnTo>
                    <a:pt x="632" y="1756"/>
                  </a:lnTo>
                  <a:lnTo>
                    <a:pt x="627" y="1788"/>
                  </a:lnTo>
                  <a:lnTo>
                    <a:pt x="609" y="1846"/>
                  </a:lnTo>
                  <a:lnTo>
                    <a:pt x="647" y="1907"/>
                  </a:lnTo>
                  <a:lnTo>
                    <a:pt x="746" y="1879"/>
                  </a:lnTo>
                  <a:lnTo>
                    <a:pt x="773" y="1798"/>
                  </a:lnTo>
                  <a:lnTo>
                    <a:pt x="807" y="1732"/>
                  </a:lnTo>
                  <a:lnTo>
                    <a:pt x="816" y="1675"/>
                  </a:lnTo>
                  <a:lnTo>
                    <a:pt x="816" y="1622"/>
                  </a:lnTo>
                  <a:lnTo>
                    <a:pt x="783" y="1570"/>
                  </a:lnTo>
                  <a:lnTo>
                    <a:pt x="783" y="1542"/>
                  </a:lnTo>
                  <a:lnTo>
                    <a:pt x="783" y="1470"/>
                  </a:lnTo>
                  <a:lnTo>
                    <a:pt x="807" y="1456"/>
                  </a:lnTo>
                  <a:lnTo>
                    <a:pt x="807" y="1485"/>
                  </a:lnTo>
                  <a:lnTo>
                    <a:pt x="798" y="1537"/>
                  </a:lnTo>
                  <a:lnTo>
                    <a:pt x="830" y="1466"/>
                  </a:lnTo>
                  <a:lnTo>
                    <a:pt x="834" y="1519"/>
                  </a:lnTo>
                  <a:lnTo>
                    <a:pt x="834" y="1565"/>
                  </a:lnTo>
                  <a:lnTo>
                    <a:pt x="849" y="1595"/>
                  </a:lnTo>
                  <a:lnTo>
                    <a:pt x="854" y="1557"/>
                  </a:lnTo>
                  <a:lnTo>
                    <a:pt x="863" y="1504"/>
                  </a:lnTo>
                  <a:lnTo>
                    <a:pt x="877" y="1552"/>
                  </a:lnTo>
                  <a:lnTo>
                    <a:pt x="882" y="1508"/>
                  </a:lnTo>
                  <a:lnTo>
                    <a:pt x="882" y="1481"/>
                  </a:lnTo>
                  <a:lnTo>
                    <a:pt x="906" y="1452"/>
                  </a:lnTo>
                  <a:lnTo>
                    <a:pt x="929" y="1485"/>
                  </a:lnTo>
                  <a:lnTo>
                    <a:pt x="929" y="1519"/>
                  </a:lnTo>
                  <a:lnTo>
                    <a:pt x="910" y="1613"/>
                  </a:lnTo>
                  <a:lnTo>
                    <a:pt x="892" y="1656"/>
                  </a:lnTo>
                  <a:lnTo>
                    <a:pt x="886" y="1689"/>
                  </a:lnTo>
                  <a:lnTo>
                    <a:pt x="886" y="1741"/>
                  </a:lnTo>
                  <a:lnTo>
                    <a:pt x="845" y="1884"/>
                  </a:lnTo>
                  <a:lnTo>
                    <a:pt x="929" y="1884"/>
                  </a:lnTo>
                  <a:lnTo>
                    <a:pt x="985" y="1884"/>
                  </a:lnTo>
                  <a:lnTo>
                    <a:pt x="1032" y="1774"/>
                  </a:lnTo>
                  <a:lnTo>
                    <a:pt x="1057" y="1698"/>
                  </a:lnTo>
                  <a:lnTo>
                    <a:pt x="1061" y="1613"/>
                  </a:lnTo>
                  <a:lnTo>
                    <a:pt x="1084" y="1528"/>
                  </a:lnTo>
                  <a:lnTo>
                    <a:pt x="1107" y="1491"/>
                  </a:lnTo>
                  <a:lnTo>
                    <a:pt x="1127" y="1455"/>
                  </a:lnTo>
                  <a:lnTo>
                    <a:pt x="1144" y="1418"/>
                  </a:lnTo>
                  <a:lnTo>
                    <a:pt x="1159" y="1383"/>
                  </a:lnTo>
                  <a:lnTo>
                    <a:pt x="1172" y="1345"/>
                  </a:lnTo>
                  <a:lnTo>
                    <a:pt x="1183" y="1305"/>
                  </a:lnTo>
                  <a:lnTo>
                    <a:pt x="1194" y="1264"/>
                  </a:lnTo>
                  <a:lnTo>
                    <a:pt x="1203" y="1219"/>
                  </a:lnTo>
                  <a:lnTo>
                    <a:pt x="1217" y="1183"/>
                  </a:lnTo>
                  <a:lnTo>
                    <a:pt x="1227" y="1150"/>
                  </a:lnTo>
                  <a:lnTo>
                    <a:pt x="1233" y="1118"/>
                  </a:lnTo>
                  <a:lnTo>
                    <a:pt x="1236" y="1087"/>
                  </a:lnTo>
                  <a:lnTo>
                    <a:pt x="1238" y="1054"/>
                  </a:lnTo>
                  <a:lnTo>
                    <a:pt x="1234" y="1022"/>
                  </a:lnTo>
                  <a:lnTo>
                    <a:pt x="1229" y="986"/>
                  </a:lnTo>
                  <a:lnTo>
                    <a:pt x="1221" y="949"/>
                  </a:lnTo>
                  <a:lnTo>
                    <a:pt x="1241" y="921"/>
                  </a:lnTo>
                  <a:lnTo>
                    <a:pt x="1246" y="860"/>
                  </a:lnTo>
                  <a:lnTo>
                    <a:pt x="1246" y="797"/>
                  </a:lnTo>
                  <a:lnTo>
                    <a:pt x="1226" y="655"/>
                  </a:lnTo>
                  <a:lnTo>
                    <a:pt x="1255" y="580"/>
                  </a:lnTo>
                  <a:lnTo>
                    <a:pt x="1273" y="627"/>
                  </a:lnTo>
                  <a:lnTo>
                    <a:pt x="1273" y="670"/>
                  </a:lnTo>
                  <a:lnTo>
                    <a:pt x="1282" y="602"/>
                  </a:lnTo>
                  <a:lnTo>
                    <a:pt x="1284" y="596"/>
                  </a:lnTo>
                  <a:lnTo>
                    <a:pt x="1285" y="582"/>
                  </a:lnTo>
                  <a:lnTo>
                    <a:pt x="1285" y="565"/>
                  </a:lnTo>
                  <a:lnTo>
                    <a:pt x="1282" y="546"/>
                  </a:lnTo>
                  <a:lnTo>
                    <a:pt x="1277" y="523"/>
                  </a:lnTo>
                  <a:lnTo>
                    <a:pt x="1270" y="497"/>
                  </a:lnTo>
                  <a:lnTo>
                    <a:pt x="1263" y="475"/>
                  </a:lnTo>
                  <a:lnTo>
                    <a:pt x="1259" y="466"/>
                  </a:lnTo>
                  <a:lnTo>
                    <a:pt x="1282" y="479"/>
                  </a:lnTo>
                  <a:lnTo>
                    <a:pt x="1284" y="479"/>
                  </a:lnTo>
                  <a:lnTo>
                    <a:pt x="1285" y="476"/>
                  </a:lnTo>
                  <a:lnTo>
                    <a:pt x="1285" y="467"/>
                  </a:lnTo>
                  <a:lnTo>
                    <a:pt x="1282" y="451"/>
                  </a:lnTo>
                  <a:lnTo>
                    <a:pt x="1277" y="431"/>
                  </a:lnTo>
                  <a:lnTo>
                    <a:pt x="1270" y="414"/>
                  </a:lnTo>
                  <a:lnTo>
                    <a:pt x="1263" y="403"/>
                  </a:lnTo>
                  <a:lnTo>
                    <a:pt x="1259" y="399"/>
                  </a:lnTo>
                  <a:lnTo>
                    <a:pt x="1221" y="314"/>
                  </a:lnTo>
                  <a:lnTo>
                    <a:pt x="1246" y="314"/>
                  </a:lnTo>
                  <a:lnTo>
                    <a:pt x="1269" y="352"/>
                  </a:lnTo>
                  <a:lnTo>
                    <a:pt x="1269" y="309"/>
                  </a:lnTo>
                  <a:lnTo>
                    <a:pt x="1226" y="247"/>
                  </a:lnTo>
                  <a:lnTo>
                    <a:pt x="1251" y="265"/>
                  </a:lnTo>
                  <a:lnTo>
                    <a:pt x="1250" y="241"/>
                  </a:lnTo>
                  <a:lnTo>
                    <a:pt x="1235" y="215"/>
                  </a:lnTo>
                  <a:lnTo>
                    <a:pt x="1203" y="195"/>
                  </a:lnTo>
                  <a:lnTo>
                    <a:pt x="1174" y="166"/>
                  </a:lnTo>
                  <a:lnTo>
                    <a:pt x="1208" y="157"/>
                  </a:lnTo>
                  <a:lnTo>
                    <a:pt x="1208" y="134"/>
                  </a:lnTo>
                  <a:lnTo>
                    <a:pt x="1183" y="105"/>
                  </a:lnTo>
                  <a:lnTo>
                    <a:pt x="1165" y="53"/>
                  </a:lnTo>
                  <a:lnTo>
                    <a:pt x="1113" y="53"/>
                  </a:lnTo>
                  <a:lnTo>
                    <a:pt x="1075" y="53"/>
                  </a:lnTo>
                  <a:lnTo>
                    <a:pt x="1052" y="6"/>
                  </a:lnTo>
                  <a:lnTo>
                    <a:pt x="1028" y="15"/>
                  </a:lnTo>
                  <a:lnTo>
                    <a:pt x="1052" y="38"/>
                  </a:lnTo>
                  <a:lnTo>
                    <a:pt x="1028" y="53"/>
                  </a:lnTo>
                  <a:lnTo>
                    <a:pt x="1005" y="49"/>
                  </a:lnTo>
                  <a:lnTo>
                    <a:pt x="996" y="15"/>
                  </a:lnTo>
                  <a:lnTo>
                    <a:pt x="962" y="6"/>
                  </a:lnTo>
                  <a:lnTo>
                    <a:pt x="920" y="6"/>
                  </a:lnTo>
                  <a:lnTo>
                    <a:pt x="967" y="24"/>
                  </a:lnTo>
                  <a:lnTo>
                    <a:pt x="976" y="53"/>
                  </a:lnTo>
                  <a:lnTo>
                    <a:pt x="944" y="62"/>
                  </a:lnTo>
                  <a:lnTo>
                    <a:pt x="915" y="34"/>
                  </a:lnTo>
                  <a:lnTo>
                    <a:pt x="886" y="0"/>
                  </a:lnTo>
                  <a:lnTo>
                    <a:pt x="849" y="0"/>
                  </a:lnTo>
                  <a:lnTo>
                    <a:pt x="802" y="0"/>
                  </a:lnTo>
                  <a:lnTo>
                    <a:pt x="839" y="11"/>
                  </a:lnTo>
                  <a:lnTo>
                    <a:pt x="830" y="16"/>
                  </a:lnTo>
                  <a:lnTo>
                    <a:pt x="819" y="21"/>
                  </a:lnTo>
                  <a:lnTo>
                    <a:pt x="808" y="23"/>
                  </a:lnTo>
                  <a:lnTo>
                    <a:pt x="798" y="24"/>
                  </a:lnTo>
                  <a:lnTo>
                    <a:pt x="788" y="24"/>
                  </a:lnTo>
                  <a:lnTo>
                    <a:pt x="780" y="24"/>
                  </a:lnTo>
                  <a:lnTo>
                    <a:pt x="776" y="24"/>
                  </a:lnTo>
                  <a:lnTo>
                    <a:pt x="773" y="24"/>
                  </a:lnTo>
                  <a:lnTo>
                    <a:pt x="722" y="24"/>
                  </a:lnTo>
                  <a:lnTo>
                    <a:pt x="679" y="62"/>
                  </a:lnTo>
                  <a:lnTo>
                    <a:pt x="694" y="91"/>
                  </a:lnTo>
                  <a:close/>
                </a:path>
              </a:pathLst>
            </a:custGeom>
            <a:solidFill>
              <a:srgbClr val="511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6783388" y="517526"/>
              <a:ext cx="314325" cy="260350"/>
            </a:xfrm>
            <a:custGeom>
              <a:avLst/>
              <a:gdLst>
                <a:gd name="T0" fmla="*/ 106 w 395"/>
                <a:gd name="T1" fmla="*/ 31 h 327"/>
                <a:gd name="T2" fmla="*/ 139 w 395"/>
                <a:gd name="T3" fmla="*/ 0 h 327"/>
                <a:gd name="T4" fmla="*/ 227 w 395"/>
                <a:gd name="T5" fmla="*/ 11 h 327"/>
                <a:gd name="T6" fmla="*/ 280 w 395"/>
                <a:gd name="T7" fmla="*/ 9 h 327"/>
                <a:gd name="T8" fmla="*/ 336 w 395"/>
                <a:gd name="T9" fmla="*/ 70 h 327"/>
                <a:gd name="T10" fmla="*/ 370 w 395"/>
                <a:gd name="T11" fmla="*/ 121 h 327"/>
                <a:gd name="T12" fmla="*/ 346 w 395"/>
                <a:gd name="T13" fmla="*/ 124 h 327"/>
                <a:gd name="T14" fmla="*/ 316 w 395"/>
                <a:gd name="T15" fmla="*/ 136 h 327"/>
                <a:gd name="T16" fmla="*/ 324 w 395"/>
                <a:gd name="T17" fmla="*/ 119 h 327"/>
                <a:gd name="T18" fmla="*/ 320 w 395"/>
                <a:gd name="T19" fmla="*/ 106 h 327"/>
                <a:gd name="T20" fmla="*/ 295 w 395"/>
                <a:gd name="T21" fmla="*/ 97 h 327"/>
                <a:gd name="T22" fmla="*/ 293 w 395"/>
                <a:gd name="T23" fmla="*/ 55 h 327"/>
                <a:gd name="T24" fmla="*/ 271 w 395"/>
                <a:gd name="T25" fmla="*/ 44 h 327"/>
                <a:gd name="T26" fmla="*/ 267 w 395"/>
                <a:gd name="T27" fmla="*/ 102 h 327"/>
                <a:gd name="T28" fmla="*/ 245 w 395"/>
                <a:gd name="T29" fmla="*/ 62 h 327"/>
                <a:gd name="T30" fmla="*/ 230 w 395"/>
                <a:gd name="T31" fmla="*/ 32 h 327"/>
                <a:gd name="T32" fmla="*/ 224 w 395"/>
                <a:gd name="T33" fmla="*/ 49 h 327"/>
                <a:gd name="T34" fmla="*/ 230 w 395"/>
                <a:gd name="T35" fmla="*/ 84 h 327"/>
                <a:gd name="T36" fmla="*/ 273 w 395"/>
                <a:gd name="T37" fmla="*/ 115 h 327"/>
                <a:gd name="T38" fmla="*/ 289 w 395"/>
                <a:gd name="T39" fmla="*/ 112 h 327"/>
                <a:gd name="T40" fmla="*/ 264 w 395"/>
                <a:gd name="T41" fmla="*/ 143 h 327"/>
                <a:gd name="T42" fmla="*/ 286 w 395"/>
                <a:gd name="T43" fmla="*/ 143 h 327"/>
                <a:gd name="T44" fmla="*/ 339 w 395"/>
                <a:gd name="T45" fmla="*/ 175 h 327"/>
                <a:gd name="T46" fmla="*/ 395 w 395"/>
                <a:gd name="T47" fmla="*/ 228 h 327"/>
                <a:gd name="T48" fmla="*/ 377 w 395"/>
                <a:gd name="T49" fmla="*/ 243 h 327"/>
                <a:gd name="T50" fmla="*/ 329 w 395"/>
                <a:gd name="T51" fmla="*/ 250 h 327"/>
                <a:gd name="T52" fmla="*/ 295 w 395"/>
                <a:gd name="T53" fmla="*/ 265 h 327"/>
                <a:gd name="T54" fmla="*/ 273 w 395"/>
                <a:gd name="T55" fmla="*/ 208 h 327"/>
                <a:gd name="T56" fmla="*/ 252 w 395"/>
                <a:gd name="T57" fmla="*/ 225 h 327"/>
                <a:gd name="T58" fmla="*/ 255 w 395"/>
                <a:gd name="T59" fmla="*/ 271 h 327"/>
                <a:gd name="T60" fmla="*/ 218 w 395"/>
                <a:gd name="T61" fmla="*/ 305 h 327"/>
                <a:gd name="T62" fmla="*/ 165 w 395"/>
                <a:gd name="T63" fmla="*/ 294 h 327"/>
                <a:gd name="T64" fmla="*/ 156 w 395"/>
                <a:gd name="T65" fmla="*/ 327 h 327"/>
                <a:gd name="T66" fmla="*/ 143 w 395"/>
                <a:gd name="T67" fmla="*/ 261 h 327"/>
                <a:gd name="T68" fmla="*/ 90 w 395"/>
                <a:gd name="T69" fmla="*/ 274 h 327"/>
                <a:gd name="T70" fmla="*/ 71 w 395"/>
                <a:gd name="T71" fmla="*/ 246 h 327"/>
                <a:gd name="T72" fmla="*/ 68 w 395"/>
                <a:gd name="T73" fmla="*/ 215 h 327"/>
                <a:gd name="T74" fmla="*/ 28 w 395"/>
                <a:gd name="T75" fmla="*/ 197 h 327"/>
                <a:gd name="T76" fmla="*/ 81 w 395"/>
                <a:gd name="T77" fmla="*/ 172 h 327"/>
                <a:gd name="T78" fmla="*/ 4 w 395"/>
                <a:gd name="T79" fmla="*/ 175 h 327"/>
                <a:gd name="T80" fmla="*/ 31 w 395"/>
                <a:gd name="T81" fmla="*/ 109 h 327"/>
                <a:gd name="T82" fmla="*/ 44 w 395"/>
                <a:gd name="T83" fmla="*/ 6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327">
                  <a:moveTo>
                    <a:pt x="77" y="62"/>
                  </a:moveTo>
                  <a:lnTo>
                    <a:pt x="106" y="31"/>
                  </a:lnTo>
                  <a:lnTo>
                    <a:pt x="137" y="24"/>
                  </a:lnTo>
                  <a:lnTo>
                    <a:pt x="139" y="0"/>
                  </a:lnTo>
                  <a:lnTo>
                    <a:pt x="177" y="0"/>
                  </a:lnTo>
                  <a:lnTo>
                    <a:pt x="227" y="11"/>
                  </a:lnTo>
                  <a:lnTo>
                    <a:pt x="245" y="11"/>
                  </a:lnTo>
                  <a:lnTo>
                    <a:pt x="280" y="9"/>
                  </a:lnTo>
                  <a:lnTo>
                    <a:pt x="308" y="44"/>
                  </a:lnTo>
                  <a:lnTo>
                    <a:pt x="336" y="70"/>
                  </a:lnTo>
                  <a:lnTo>
                    <a:pt x="361" y="93"/>
                  </a:lnTo>
                  <a:lnTo>
                    <a:pt x="370" y="121"/>
                  </a:lnTo>
                  <a:lnTo>
                    <a:pt x="366" y="137"/>
                  </a:lnTo>
                  <a:lnTo>
                    <a:pt x="346" y="124"/>
                  </a:lnTo>
                  <a:lnTo>
                    <a:pt x="326" y="124"/>
                  </a:lnTo>
                  <a:lnTo>
                    <a:pt x="316" y="136"/>
                  </a:lnTo>
                  <a:lnTo>
                    <a:pt x="308" y="127"/>
                  </a:lnTo>
                  <a:lnTo>
                    <a:pt x="324" y="119"/>
                  </a:lnTo>
                  <a:lnTo>
                    <a:pt x="333" y="87"/>
                  </a:lnTo>
                  <a:lnTo>
                    <a:pt x="320" y="106"/>
                  </a:lnTo>
                  <a:lnTo>
                    <a:pt x="302" y="112"/>
                  </a:lnTo>
                  <a:lnTo>
                    <a:pt x="295" y="97"/>
                  </a:lnTo>
                  <a:lnTo>
                    <a:pt x="280" y="84"/>
                  </a:lnTo>
                  <a:lnTo>
                    <a:pt x="293" y="55"/>
                  </a:lnTo>
                  <a:lnTo>
                    <a:pt x="276" y="68"/>
                  </a:lnTo>
                  <a:lnTo>
                    <a:pt x="271" y="44"/>
                  </a:lnTo>
                  <a:lnTo>
                    <a:pt x="258" y="77"/>
                  </a:lnTo>
                  <a:lnTo>
                    <a:pt x="267" y="102"/>
                  </a:lnTo>
                  <a:lnTo>
                    <a:pt x="242" y="87"/>
                  </a:lnTo>
                  <a:lnTo>
                    <a:pt x="245" y="62"/>
                  </a:lnTo>
                  <a:lnTo>
                    <a:pt x="245" y="44"/>
                  </a:lnTo>
                  <a:lnTo>
                    <a:pt x="230" y="32"/>
                  </a:lnTo>
                  <a:lnTo>
                    <a:pt x="205" y="28"/>
                  </a:lnTo>
                  <a:lnTo>
                    <a:pt x="224" y="49"/>
                  </a:lnTo>
                  <a:lnTo>
                    <a:pt x="240" y="66"/>
                  </a:lnTo>
                  <a:lnTo>
                    <a:pt x="230" y="84"/>
                  </a:lnTo>
                  <a:lnTo>
                    <a:pt x="242" y="99"/>
                  </a:lnTo>
                  <a:lnTo>
                    <a:pt x="273" y="115"/>
                  </a:lnTo>
                  <a:lnTo>
                    <a:pt x="273" y="93"/>
                  </a:lnTo>
                  <a:lnTo>
                    <a:pt x="289" y="112"/>
                  </a:lnTo>
                  <a:lnTo>
                    <a:pt x="283" y="134"/>
                  </a:lnTo>
                  <a:lnTo>
                    <a:pt x="264" y="143"/>
                  </a:lnTo>
                  <a:lnTo>
                    <a:pt x="264" y="162"/>
                  </a:lnTo>
                  <a:lnTo>
                    <a:pt x="286" y="143"/>
                  </a:lnTo>
                  <a:lnTo>
                    <a:pt x="304" y="159"/>
                  </a:lnTo>
                  <a:lnTo>
                    <a:pt x="339" y="175"/>
                  </a:lnTo>
                  <a:lnTo>
                    <a:pt x="377" y="206"/>
                  </a:lnTo>
                  <a:lnTo>
                    <a:pt x="395" y="228"/>
                  </a:lnTo>
                  <a:lnTo>
                    <a:pt x="395" y="243"/>
                  </a:lnTo>
                  <a:lnTo>
                    <a:pt x="377" y="243"/>
                  </a:lnTo>
                  <a:lnTo>
                    <a:pt x="348" y="250"/>
                  </a:lnTo>
                  <a:lnTo>
                    <a:pt x="329" y="250"/>
                  </a:lnTo>
                  <a:lnTo>
                    <a:pt x="324" y="265"/>
                  </a:lnTo>
                  <a:lnTo>
                    <a:pt x="295" y="265"/>
                  </a:lnTo>
                  <a:lnTo>
                    <a:pt x="271" y="234"/>
                  </a:lnTo>
                  <a:lnTo>
                    <a:pt x="273" y="208"/>
                  </a:lnTo>
                  <a:lnTo>
                    <a:pt x="271" y="193"/>
                  </a:lnTo>
                  <a:lnTo>
                    <a:pt x="252" y="225"/>
                  </a:lnTo>
                  <a:lnTo>
                    <a:pt x="264" y="252"/>
                  </a:lnTo>
                  <a:lnTo>
                    <a:pt x="255" y="271"/>
                  </a:lnTo>
                  <a:lnTo>
                    <a:pt x="221" y="278"/>
                  </a:lnTo>
                  <a:lnTo>
                    <a:pt x="218" y="305"/>
                  </a:lnTo>
                  <a:lnTo>
                    <a:pt x="190" y="294"/>
                  </a:lnTo>
                  <a:lnTo>
                    <a:pt x="165" y="294"/>
                  </a:lnTo>
                  <a:lnTo>
                    <a:pt x="156" y="312"/>
                  </a:lnTo>
                  <a:lnTo>
                    <a:pt x="156" y="327"/>
                  </a:lnTo>
                  <a:lnTo>
                    <a:pt x="134" y="296"/>
                  </a:lnTo>
                  <a:lnTo>
                    <a:pt x="143" y="261"/>
                  </a:lnTo>
                  <a:lnTo>
                    <a:pt x="128" y="267"/>
                  </a:lnTo>
                  <a:lnTo>
                    <a:pt x="90" y="274"/>
                  </a:lnTo>
                  <a:lnTo>
                    <a:pt x="66" y="274"/>
                  </a:lnTo>
                  <a:lnTo>
                    <a:pt x="71" y="246"/>
                  </a:lnTo>
                  <a:lnTo>
                    <a:pt x="99" y="212"/>
                  </a:lnTo>
                  <a:lnTo>
                    <a:pt x="68" y="215"/>
                  </a:lnTo>
                  <a:lnTo>
                    <a:pt x="28" y="225"/>
                  </a:lnTo>
                  <a:lnTo>
                    <a:pt x="28" y="197"/>
                  </a:lnTo>
                  <a:lnTo>
                    <a:pt x="66" y="181"/>
                  </a:lnTo>
                  <a:lnTo>
                    <a:pt x="81" y="172"/>
                  </a:lnTo>
                  <a:lnTo>
                    <a:pt x="40" y="168"/>
                  </a:lnTo>
                  <a:lnTo>
                    <a:pt x="4" y="175"/>
                  </a:lnTo>
                  <a:lnTo>
                    <a:pt x="0" y="146"/>
                  </a:lnTo>
                  <a:lnTo>
                    <a:pt x="31" y="109"/>
                  </a:lnTo>
                  <a:lnTo>
                    <a:pt x="59" y="90"/>
                  </a:lnTo>
                  <a:lnTo>
                    <a:pt x="44" y="68"/>
                  </a:lnTo>
                  <a:lnTo>
                    <a:pt x="77" y="62"/>
                  </a:lnTo>
                  <a:close/>
                </a:path>
              </a:pathLst>
            </a:custGeom>
            <a:solidFill>
              <a:srgbClr val="FF8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6842125" y="549276"/>
              <a:ext cx="149225" cy="63500"/>
            </a:xfrm>
            <a:custGeom>
              <a:avLst/>
              <a:gdLst>
                <a:gd name="T0" fmla="*/ 108 w 187"/>
                <a:gd name="T1" fmla="*/ 4 h 81"/>
                <a:gd name="T2" fmla="*/ 134 w 187"/>
                <a:gd name="T3" fmla="*/ 19 h 81"/>
                <a:gd name="T4" fmla="*/ 149 w 187"/>
                <a:gd name="T5" fmla="*/ 15 h 81"/>
                <a:gd name="T6" fmla="*/ 152 w 187"/>
                <a:gd name="T7" fmla="*/ 31 h 81"/>
                <a:gd name="T8" fmla="*/ 165 w 187"/>
                <a:gd name="T9" fmla="*/ 47 h 81"/>
                <a:gd name="T10" fmla="*/ 183 w 187"/>
                <a:gd name="T11" fmla="*/ 50 h 81"/>
                <a:gd name="T12" fmla="*/ 187 w 187"/>
                <a:gd name="T13" fmla="*/ 79 h 81"/>
                <a:gd name="T14" fmla="*/ 165 w 187"/>
                <a:gd name="T15" fmla="*/ 57 h 81"/>
                <a:gd name="T16" fmla="*/ 130 w 187"/>
                <a:gd name="T17" fmla="*/ 37 h 81"/>
                <a:gd name="T18" fmla="*/ 112 w 187"/>
                <a:gd name="T19" fmla="*/ 44 h 81"/>
                <a:gd name="T20" fmla="*/ 96 w 187"/>
                <a:gd name="T21" fmla="*/ 31 h 81"/>
                <a:gd name="T22" fmla="*/ 64 w 187"/>
                <a:gd name="T23" fmla="*/ 31 h 81"/>
                <a:gd name="T24" fmla="*/ 71 w 187"/>
                <a:gd name="T25" fmla="*/ 47 h 81"/>
                <a:gd name="T26" fmla="*/ 53 w 187"/>
                <a:gd name="T27" fmla="*/ 50 h 81"/>
                <a:gd name="T28" fmla="*/ 31 w 187"/>
                <a:gd name="T29" fmla="*/ 57 h 81"/>
                <a:gd name="T30" fmla="*/ 24 w 187"/>
                <a:gd name="T31" fmla="*/ 79 h 81"/>
                <a:gd name="T32" fmla="*/ 0 w 187"/>
                <a:gd name="T33" fmla="*/ 81 h 81"/>
                <a:gd name="T34" fmla="*/ 2 w 187"/>
                <a:gd name="T35" fmla="*/ 50 h 81"/>
                <a:gd name="T36" fmla="*/ 24 w 187"/>
                <a:gd name="T37" fmla="*/ 26 h 81"/>
                <a:gd name="T38" fmla="*/ 49 w 187"/>
                <a:gd name="T39" fmla="*/ 26 h 81"/>
                <a:gd name="T40" fmla="*/ 64 w 187"/>
                <a:gd name="T41" fmla="*/ 26 h 81"/>
                <a:gd name="T42" fmla="*/ 64 w 187"/>
                <a:gd name="T43" fmla="*/ 0 h 81"/>
                <a:gd name="T44" fmla="*/ 90 w 187"/>
                <a:gd name="T45" fmla="*/ 9 h 81"/>
                <a:gd name="T46" fmla="*/ 108 w 187"/>
                <a:gd name="T4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7" h="81">
                  <a:moveTo>
                    <a:pt x="108" y="4"/>
                  </a:moveTo>
                  <a:lnTo>
                    <a:pt x="134" y="19"/>
                  </a:lnTo>
                  <a:lnTo>
                    <a:pt x="149" y="15"/>
                  </a:lnTo>
                  <a:lnTo>
                    <a:pt x="152" y="31"/>
                  </a:lnTo>
                  <a:lnTo>
                    <a:pt x="165" y="47"/>
                  </a:lnTo>
                  <a:lnTo>
                    <a:pt x="183" y="50"/>
                  </a:lnTo>
                  <a:lnTo>
                    <a:pt x="187" y="79"/>
                  </a:lnTo>
                  <a:lnTo>
                    <a:pt x="165" y="57"/>
                  </a:lnTo>
                  <a:lnTo>
                    <a:pt x="130" y="37"/>
                  </a:lnTo>
                  <a:lnTo>
                    <a:pt x="112" y="44"/>
                  </a:lnTo>
                  <a:lnTo>
                    <a:pt x="96" y="31"/>
                  </a:lnTo>
                  <a:lnTo>
                    <a:pt x="64" y="31"/>
                  </a:lnTo>
                  <a:lnTo>
                    <a:pt x="71" y="47"/>
                  </a:lnTo>
                  <a:lnTo>
                    <a:pt x="53" y="50"/>
                  </a:lnTo>
                  <a:lnTo>
                    <a:pt x="31" y="57"/>
                  </a:lnTo>
                  <a:lnTo>
                    <a:pt x="24" y="79"/>
                  </a:lnTo>
                  <a:lnTo>
                    <a:pt x="0" y="81"/>
                  </a:lnTo>
                  <a:lnTo>
                    <a:pt x="2" y="50"/>
                  </a:lnTo>
                  <a:lnTo>
                    <a:pt x="24" y="26"/>
                  </a:lnTo>
                  <a:lnTo>
                    <a:pt x="49" y="26"/>
                  </a:lnTo>
                  <a:lnTo>
                    <a:pt x="64" y="26"/>
                  </a:lnTo>
                  <a:lnTo>
                    <a:pt x="64" y="0"/>
                  </a:lnTo>
                  <a:lnTo>
                    <a:pt x="90" y="9"/>
                  </a:lnTo>
                  <a:lnTo>
                    <a:pt x="108" y="4"/>
                  </a:lnTo>
                  <a:close/>
                </a:path>
              </a:pathLst>
            </a:custGeom>
            <a:solidFill>
              <a:srgbClr val="AD5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6884988" y="622301"/>
              <a:ext cx="93662" cy="101600"/>
            </a:xfrm>
            <a:custGeom>
              <a:avLst/>
              <a:gdLst>
                <a:gd name="T0" fmla="*/ 75 w 117"/>
                <a:gd name="T1" fmla="*/ 0 h 127"/>
                <a:gd name="T2" fmla="*/ 40 w 117"/>
                <a:gd name="T3" fmla="*/ 11 h 127"/>
                <a:gd name="T4" fmla="*/ 6 w 117"/>
                <a:gd name="T5" fmla="*/ 23 h 127"/>
                <a:gd name="T6" fmla="*/ 24 w 117"/>
                <a:gd name="T7" fmla="*/ 30 h 127"/>
                <a:gd name="T8" fmla="*/ 43 w 117"/>
                <a:gd name="T9" fmla="*/ 49 h 127"/>
                <a:gd name="T10" fmla="*/ 64 w 117"/>
                <a:gd name="T11" fmla="*/ 44 h 127"/>
                <a:gd name="T12" fmla="*/ 64 w 117"/>
                <a:gd name="T13" fmla="*/ 71 h 127"/>
                <a:gd name="T14" fmla="*/ 49 w 117"/>
                <a:gd name="T15" fmla="*/ 76 h 127"/>
                <a:gd name="T16" fmla="*/ 33 w 117"/>
                <a:gd name="T17" fmla="*/ 76 h 127"/>
                <a:gd name="T18" fmla="*/ 18 w 117"/>
                <a:gd name="T19" fmla="*/ 52 h 127"/>
                <a:gd name="T20" fmla="*/ 0 w 117"/>
                <a:gd name="T21" fmla="*/ 52 h 127"/>
                <a:gd name="T22" fmla="*/ 15 w 117"/>
                <a:gd name="T23" fmla="*/ 74 h 127"/>
                <a:gd name="T24" fmla="*/ 24 w 117"/>
                <a:gd name="T25" fmla="*/ 89 h 127"/>
                <a:gd name="T26" fmla="*/ 9 w 117"/>
                <a:gd name="T27" fmla="*/ 127 h 127"/>
                <a:gd name="T28" fmla="*/ 28 w 117"/>
                <a:gd name="T29" fmla="*/ 105 h 127"/>
                <a:gd name="T30" fmla="*/ 49 w 117"/>
                <a:gd name="T31" fmla="*/ 87 h 127"/>
                <a:gd name="T32" fmla="*/ 64 w 117"/>
                <a:gd name="T33" fmla="*/ 83 h 127"/>
                <a:gd name="T34" fmla="*/ 74 w 117"/>
                <a:gd name="T35" fmla="*/ 105 h 127"/>
                <a:gd name="T36" fmla="*/ 90 w 117"/>
                <a:gd name="T37" fmla="*/ 87 h 127"/>
                <a:gd name="T38" fmla="*/ 89 w 117"/>
                <a:gd name="T39" fmla="*/ 70 h 127"/>
                <a:gd name="T40" fmla="*/ 117 w 117"/>
                <a:gd name="T41" fmla="*/ 76 h 127"/>
                <a:gd name="T42" fmla="*/ 117 w 117"/>
                <a:gd name="T43" fmla="*/ 58 h 127"/>
                <a:gd name="T44" fmla="*/ 74 w 117"/>
                <a:gd name="T45" fmla="*/ 44 h 127"/>
                <a:gd name="T46" fmla="*/ 79 w 117"/>
                <a:gd name="T47" fmla="*/ 26 h 127"/>
                <a:gd name="T48" fmla="*/ 79 w 117"/>
                <a:gd name="T49" fmla="*/ 22 h 127"/>
                <a:gd name="T50" fmla="*/ 78 w 117"/>
                <a:gd name="T51" fmla="*/ 14 h 127"/>
                <a:gd name="T52" fmla="*/ 77 w 117"/>
                <a:gd name="T53" fmla="*/ 6 h 127"/>
                <a:gd name="T54" fmla="*/ 75 w 117"/>
                <a:gd name="T5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 h="127">
                  <a:moveTo>
                    <a:pt x="75" y="0"/>
                  </a:moveTo>
                  <a:lnTo>
                    <a:pt x="40" y="11"/>
                  </a:lnTo>
                  <a:lnTo>
                    <a:pt x="6" y="23"/>
                  </a:lnTo>
                  <a:lnTo>
                    <a:pt x="24" y="30"/>
                  </a:lnTo>
                  <a:lnTo>
                    <a:pt x="43" y="49"/>
                  </a:lnTo>
                  <a:lnTo>
                    <a:pt x="64" y="44"/>
                  </a:lnTo>
                  <a:lnTo>
                    <a:pt x="64" y="71"/>
                  </a:lnTo>
                  <a:lnTo>
                    <a:pt x="49" y="76"/>
                  </a:lnTo>
                  <a:lnTo>
                    <a:pt x="33" y="76"/>
                  </a:lnTo>
                  <a:lnTo>
                    <a:pt x="18" y="52"/>
                  </a:lnTo>
                  <a:lnTo>
                    <a:pt x="0" y="52"/>
                  </a:lnTo>
                  <a:lnTo>
                    <a:pt x="15" y="74"/>
                  </a:lnTo>
                  <a:lnTo>
                    <a:pt x="24" y="89"/>
                  </a:lnTo>
                  <a:lnTo>
                    <a:pt x="9" y="127"/>
                  </a:lnTo>
                  <a:lnTo>
                    <a:pt x="28" y="105"/>
                  </a:lnTo>
                  <a:lnTo>
                    <a:pt x="49" y="87"/>
                  </a:lnTo>
                  <a:lnTo>
                    <a:pt x="64" y="83"/>
                  </a:lnTo>
                  <a:lnTo>
                    <a:pt x="74" y="105"/>
                  </a:lnTo>
                  <a:lnTo>
                    <a:pt x="90" y="87"/>
                  </a:lnTo>
                  <a:lnTo>
                    <a:pt x="89" y="70"/>
                  </a:lnTo>
                  <a:lnTo>
                    <a:pt x="117" y="76"/>
                  </a:lnTo>
                  <a:lnTo>
                    <a:pt x="117" y="58"/>
                  </a:lnTo>
                  <a:lnTo>
                    <a:pt x="74" y="44"/>
                  </a:lnTo>
                  <a:lnTo>
                    <a:pt x="79" y="26"/>
                  </a:lnTo>
                  <a:lnTo>
                    <a:pt x="79" y="22"/>
                  </a:lnTo>
                  <a:lnTo>
                    <a:pt x="78" y="14"/>
                  </a:lnTo>
                  <a:lnTo>
                    <a:pt x="77" y="6"/>
                  </a:lnTo>
                  <a:lnTo>
                    <a:pt x="75" y="0"/>
                  </a:lnTo>
                  <a:close/>
                </a:path>
              </a:pathLst>
            </a:custGeom>
            <a:solidFill>
              <a:srgbClr val="350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6907213" y="596901"/>
              <a:ext cx="53975" cy="39688"/>
            </a:xfrm>
            <a:custGeom>
              <a:avLst/>
              <a:gdLst>
                <a:gd name="T0" fmla="*/ 40 w 68"/>
                <a:gd name="T1" fmla="*/ 0 h 51"/>
                <a:gd name="T2" fmla="*/ 36 w 68"/>
                <a:gd name="T3" fmla="*/ 20 h 51"/>
                <a:gd name="T4" fmla="*/ 16 w 68"/>
                <a:gd name="T5" fmla="*/ 36 h 51"/>
                <a:gd name="T6" fmla="*/ 0 w 68"/>
                <a:gd name="T7" fmla="*/ 51 h 51"/>
                <a:gd name="T8" fmla="*/ 44 w 68"/>
                <a:gd name="T9" fmla="*/ 35 h 51"/>
                <a:gd name="T10" fmla="*/ 68 w 68"/>
                <a:gd name="T11" fmla="*/ 35 h 51"/>
                <a:gd name="T12" fmla="*/ 68 w 68"/>
                <a:gd name="T13" fmla="*/ 13 h 51"/>
                <a:gd name="T14" fmla="*/ 49 w 68"/>
                <a:gd name="T15" fmla="*/ 22 h 51"/>
                <a:gd name="T16" fmla="*/ 47 w 68"/>
                <a:gd name="T17" fmla="*/ 17 h 51"/>
                <a:gd name="T18" fmla="*/ 43 w 68"/>
                <a:gd name="T19" fmla="*/ 9 h 51"/>
                <a:gd name="T20" fmla="*/ 40 w 68"/>
                <a:gd name="T21" fmla="*/ 1 h 51"/>
                <a:gd name="T22" fmla="*/ 40 w 68"/>
                <a:gd name="T2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51">
                  <a:moveTo>
                    <a:pt x="40" y="0"/>
                  </a:moveTo>
                  <a:lnTo>
                    <a:pt x="36" y="20"/>
                  </a:lnTo>
                  <a:lnTo>
                    <a:pt x="16" y="36"/>
                  </a:lnTo>
                  <a:lnTo>
                    <a:pt x="0" y="51"/>
                  </a:lnTo>
                  <a:lnTo>
                    <a:pt x="44" y="35"/>
                  </a:lnTo>
                  <a:lnTo>
                    <a:pt x="68" y="35"/>
                  </a:lnTo>
                  <a:lnTo>
                    <a:pt x="68" y="13"/>
                  </a:lnTo>
                  <a:lnTo>
                    <a:pt x="49" y="22"/>
                  </a:lnTo>
                  <a:lnTo>
                    <a:pt x="47" y="17"/>
                  </a:lnTo>
                  <a:lnTo>
                    <a:pt x="43" y="9"/>
                  </a:lnTo>
                  <a:lnTo>
                    <a:pt x="40" y="1"/>
                  </a:lnTo>
                  <a:lnTo>
                    <a:pt x="40" y="0"/>
                  </a:lnTo>
                  <a:close/>
                </a:path>
              </a:pathLst>
            </a:custGeom>
            <a:solidFill>
              <a:srgbClr val="A54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7013575" y="708026"/>
              <a:ext cx="90487" cy="39688"/>
            </a:xfrm>
            <a:custGeom>
              <a:avLst/>
              <a:gdLst>
                <a:gd name="T0" fmla="*/ 9 w 115"/>
                <a:gd name="T1" fmla="*/ 9 h 49"/>
                <a:gd name="T2" fmla="*/ 22 w 115"/>
                <a:gd name="T3" fmla="*/ 24 h 49"/>
                <a:gd name="T4" fmla="*/ 53 w 115"/>
                <a:gd name="T5" fmla="*/ 9 h 49"/>
                <a:gd name="T6" fmla="*/ 82 w 115"/>
                <a:gd name="T7" fmla="*/ 3 h 49"/>
                <a:gd name="T8" fmla="*/ 115 w 115"/>
                <a:gd name="T9" fmla="*/ 0 h 49"/>
                <a:gd name="T10" fmla="*/ 115 w 115"/>
                <a:gd name="T11" fmla="*/ 25 h 49"/>
                <a:gd name="T12" fmla="*/ 97 w 115"/>
                <a:gd name="T13" fmla="*/ 30 h 49"/>
                <a:gd name="T14" fmla="*/ 97 w 115"/>
                <a:gd name="T15" fmla="*/ 46 h 49"/>
                <a:gd name="T16" fmla="*/ 62 w 115"/>
                <a:gd name="T17" fmla="*/ 48 h 49"/>
                <a:gd name="T18" fmla="*/ 61 w 115"/>
                <a:gd name="T19" fmla="*/ 34 h 49"/>
                <a:gd name="T20" fmla="*/ 38 w 115"/>
                <a:gd name="T21" fmla="*/ 33 h 49"/>
                <a:gd name="T22" fmla="*/ 35 w 115"/>
                <a:gd name="T23" fmla="*/ 47 h 49"/>
                <a:gd name="T24" fmla="*/ 31 w 115"/>
                <a:gd name="T25" fmla="*/ 49 h 49"/>
                <a:gd name="T26" fmla="*/ 0 w 115"/>
                <a:gd name="T27" fmla="*/ 37 h 49"/>
                <a:gd name="T28" fmla="*/ 2 w 115"/>
                <a:gd name="T29" fmla="*/ 33 h 49"/>
                <a:gd name="T30" fmla="*/ 8 w 115"/>
                <a:gd name="T31" fmla="*/ 24 h 49"/>
                <a:gd name="T32" fmla="*/ 12 w 115"/>
                <a:gd name="T33" fmla="*/ 15 h 49"/>
                <a:gd name="T34" fmla="*/ 9 w 115"/>
                <a:gd name="T35"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49">
                  <a:moveTo>
                    <a:pt x="9" y="9"/>
                  </a:moveTo>
                  <a:lnTo>
                    <a:pt x="22" y="24"/>
                  </a:lnTo>
                  <a:lnTo>
                    <a:pt x="53" y="9"/>
                  </a:lnTo>
                  <a:lnTo>
                    <a:pt x="82" y="3"/>
                  </a:lnTo>
                  <a:lnTo>
                    <a:pt x="115" y="0"/>
                  </a:lnTo>
                  <a:lnTo>
                    <a:pt x="115" y="25"/>
                  </a:lnTo>
                  <a:lnTo>
                    <a:pt x="97" y="30"/>
                  </a:lnTo>
                  <a:lnTo>
                    <a:pt x="97" y="46"/>
                  </a:lnTo>
                  <a:lnTo>
                    <a:pt x="62" y="48"/>
                  </a:lnTo>
                  <a:lnTo>
                    <a:pt x="61" y="34"/>
                  </a:lnTo>
                  <a:lnTo>
                    <a:pt x="38" y="33"/>
                  </a:lnTo>
                  <a:lnTo>
                    <a:pt x="35" y="47"/>
                  </a:lnTo>
                  <a:lnTo>
                    <a:pt x="31" y="49"/>
                  </a:lnTo>
                  <a:lnTo>
                    <a:pt x="0" y="37"/>
                  </a:lnTo>
                  <a:lnTo>
                    <a:pt x="2" y="33"/>
                  </a:lnTo>
                  <a:lnTo>
                    <a:pt x="8" y="24"/>
                  </a:lnTo>
                  <a:lnTo>
                    <a:pt x="12" y="15"/>
                  </a:lnTo>
                  <a:lnTo>
                    <a:pt x="9" y="9"/>
                  </a:lnTo>
                  <a:close/>
                </a:path>
              </a:pathLst>
            </a:custGeom>
            <a:solidFill>
              <a:srgbClr val="FF7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6924675" y="723901"/>
              <a:ext cx="174625" cy="134938"/>
            </a:xfrm>
            <a:custGeom>
              <a:avLst/>
              <a:gdLst>
                <a:gd name="T0" fmla="*/ 96 w 220"/>
                <a:gd name="T1" fmla="*/ 0 h 172"/>
                <a:gd name="T2" fmla="*/ 118 w 220"/>
                <a:gd name="T3" fmla="*/ 28 h 172"/>
                <a:gd name="T4" fmla="*/ 143 w 220"/>
                <a:gd name="T5" fmla="*/ 35 h 172"/>
                <a:gd name="T6" fmla="*/ 180 w 220"/>
                <a:gd name="T7" fmla="*/ 35 h 172"/>
                <a:gd name="T8" fmla="*/ 180 w 220"/>
                <a:gd name="T9" fmla="*/ 61 h 172"/>
                <a:gd name="T10" fmla="*/ 165 w 220"/>
                <a:gd name="T11" fmla="*/ 81 h 172"/>
                <a:gd name="T12" fmla="*/ 151 w 220"/>
                <a:gd name="T13" fmla="*/ 100 h 172"/>
                <a:gd name="T14" fmla="*/ 138 w 220"/>
                <a:gd name="T15" fmla="*/ 113 h 172"/>
                <a:gd name="T16" fmla="*/ 123 w 220"/>
                <a:gd name="T17" fmla="*/ 120 h 172"/>
                <a:gd name="T18" fmla="*/ 109 w 220"/>
                <a:gd name="T19" fmla="*/ 122 h 172"/>
                <a:gd name="T20" fmla="*/ 94 w 220"/>
                <a:gd name="T21" fmla="*/ 119 h 172"/>
                <a:gd name="T22" fmla="*/ 79 w 220"/>
                <a:gd name="T23" fmla="*/ 112 h 172"/>
                <a:gd name="T24" fmla="*/ 65 w 220"/>
                <a:gd name="T25" fmla="*/ 99 h 172"/>
                <a:gd name="T26" fmla="*/ 50 w 220"/>
                <a:gd name="T27" fmla="*/ 84 h 172"/>
                <a:gd name="T28" fmla="*/ 41 w 220"/>
                <a:gd name="T29" fmla="*/ 85 h 172"/>
                <a:gd name="T30" fmla="*/ 35 w 220"/>
                <a:gd name="T31" fmla="*/ 90 h 172"/>
                <a:gd name="T32" fmla="*/ 33 w 220"/>
                <a:gd name="T33" fmla="*/ 96 h 172"/>
                <a:gd name="T34" fmla="*/ 33 w 220"/>
                <a:gd name="T35" fmla="*/ 99 h 172"/>
                <a:gd name="T36" fmla="*/ 47 w 220"/>
                <a:gd name="T37" fmla="*/ 110 h 172"/>
                <a:gd name="T38" fmla="*/ 70 w 220"/>
                <a:gd name="T39" fmla="*/ 123 h 172"/>
                <a:gd name="T40" fmla="*/ 88 w 220"/>
                <a:gd name="T41" fmla="*/ 131 h 172"/>
                <a:gd name="T42" fmla="*/ 104 w 220"/>
                <a:gd name="T43" fmla="*/ 135 h 172"/>
                <a:gd name="T44" fmla="*/ 119 w 220"/>
                <a:gd name="T45" fmla="*/ 135 h 172"/>
                <a:gd name="T46" fmla="*/ 133 w 220"/>
                <a:gd name="T47" fmla="*/ 129 h 172"/>
                <a:gd name="T48" fmla="*/ 148 w 220"/>
                <a:gd name="T49" fmla="*/ 120 h 172"/>
                <a:gd name="T50" fmla="*/ 164 w 220"/>
                <a:gd name="T51" fmla="*/ 107 h 172"/>
                <a:gd name="T52" fmla="*/ 184 w 220"/>
                <a:gd name="T53" fmla="*/ 90 h 172"/>
                <a:gd name="T54" fmla="*/ 205 w 220"/>
                <a:gd name="T55" fmla="*/ 97 h 172"/>
                <a:gd name="T56" fmla="*/ 220 w 220"/>
                <a:gd name="T57" fmla="*/ 110 h 172"/>
                <a:gd name="T58" fmla="*/ 220 w 220"/>
                <a:gd name="T59" fmla="*/ 144 h 172"/>
                <a:gd name="T60" fmla="*/ 211 w 220"/>
                <a:gd name="T61" fmla="*/ 163 h 172"/>
                <a:gd name="T62" fmla="*/ 189 w 220"/>
                <a:gd name="T63" fmla="*/ 168 h 172"/>
                <a:gd name="T64" fmla="*/ 162 w 220"/>
                <a:gd name="T65" fmla="*/ 168 h 172"/>
                <a:gd name="T66" fmla="*/ 127 w 220"/>
                <a:gd name="T67" fmla="*/ 163 h 172"/>
                <a:gd name="T68" fmla="*/ 112 w 220"/>
                <a:gd name="T69" fmla="*/ 172 h 172"/>
                <a:gd name="T70" fmla="*/ 87 w 220"/>
                <a:gd name="T71" fmla="*/ 168 h 172"/>
                <a:gd name="T72" fmla="*/ 63 w 220"/>
                <a:gd name="T73" fmla="*/ 159 h 172"/>
                <a:gd name="T74" fmla="*/ 32 w 220"/>
                <a:gd name="T75" fmla="*/ 141 h 172"/>
                <a:gd name="T76" fmla="*/ 10 w 220"/>
                <a:gd name="T77" fmla="*/ 112 h 172"/>
                <a:gd name="T78" fmla="*/ 0 w 220"/>
                <a:gd name="T79" fmla="*/ 78 h 172"/>
                <a:gd name="T80" fmla="*/ 0 w 220"/>
                <a:gd name="T81" fmla="*/ 53 h 172"/>
                <a:gd name="T82" fmla="*/ 32 w 220"/>
                <a:gd name="T83" fmla="*/ 53 h 172"/>
                <a:gd name="T84" fmla="*/ 34 w 220"/>
                <a:gd name="T85" fmla="*/ 31 h 172"/>
                <a:gd name="T86" fmla="*/ 50 w 220"/>
                <a:gd name="T87" fmla="*/ 8 h 172"/>
                <a:gd name="T88" fmla="*/ 63 w 220"/>
                <a:gd name="T89" fmla="*/ 37 h 172"/>
                <a:gd name="T90" fmla="*/ 78 w 220"/>
                <a:gd name="T91" fmla="*/ 31 h 172"/>
                <a:gd name="T92" fmla="*/ 78 w 220"/>
                <a:gd name="T93" fmla="*/ 6 h 172"/>
                <a:gd name="T94" fmla="*/ 96 w 220"/>
                <a:gd name="T9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 h="172">
                  <a:moveTo>
                    <a:pt x="96" y="0"/>
                  </a:moveTo>
                  <a:lnTo>
                    <a:pt x="118" y="28"/>
                  </a:lnTo>
                  <a:lnTo>
                    <a:pt x="143" y="35"/>
                  </a:lnTo>
                  <a:lnTo>
                    <a:pt x="180" y="35"/>
                  </a:lnTo>
                  <a:lnTo>
                    <a:pt x="180" y="61"/>
                  </a:lnTo>
                  <a:lnTo>
                    <a:pt x="165" y="81"/>
                  </a:lnTo>
                  <a:lnTo>
                    <a:pt x="151" y="100"/>
                  </a:lnTo>
                  <a:lnTo>
                    <a:pt x="138" y="113"/>
                  </a:lnTo>
                  <a:lnTo>
                    <a:pt x="123" y="120"/>
                  </a:lnTo>
                  <a:lnTo>
                    <a:pt x="109" y="122"/>
                  </a:lnTo>
                  <a:lnTo>
                    <a:pt x="94" y="119"/>
                  </a:lnTo>
                  <a:lnTo>
                    <a:pt x="79" y="112"/>
                  </a:lnTo>
                  <a:lnTo>
                    <a:pt x="65" y="99"/>
                  </a:lnTo>
                  <a:lnTo>
                    <a:pt x="50" y="84"/>
                  </a:lnTo>
                  <a:lnTo>
                    <a:pt x="41" y="85"/>
                  </a:lnTo>
                  <a:lnTo>
                    <a:pt x="35" y="90"/>
                  </a:lnTo>
                  <a:lnTo>
                    <a:pt x="33" y="96"/>
                  </a:lnTo>
                  <a:lnTo>
                    <a:pt x="33" y="99"/>
                  </a:lnTo>
                  <a:lnTo>
                    <a:pt x="47" y="110"/>
                  </a:lnTo>
                  <a:lnTo>
                    <a:pt x="70" y="123"/>
                  </a:lnTo>
                  <a:lnTo>
                    <a:pt x="88" y="131"/>
                  </a:lnTo>
                  <a:lnTo>
                    <a:pt x="104" y="135"/>
                  </a:lnTo>
                  <a:lnTo>
                    <a:pt x="119" y="135"/>
                  </a:lnTo>
                  <a:lnTo>
                    <a:pt x="133" y="129"/>
                  </a:lnTo>
                  <a:lnTo>
                    <a:pt x="148" y="120"/>
                  </a:lnTo>
                  <a:lnTo>
                    <a:pt x="164" y="107"/>
                  </a:lnTo>
                  <a:lnTo>
                    <a:pt x="184" y="90"/>
                  </a:lnTo>
                  <a:lnTo>
                    <a:pt x="205" y="97"/>
                  </a:lnTo>
                  <a:lnTo>
                    <a:pt x="220" y="110"/>
                  </a:lnTo>
                  <a:lnTo>
                    <a:pt x="220" y="144"/>
                  </a:lnTo>
                  <a:lnTo>
                    <a:pt x="211" y="163"/>
                  </a:lnTo>
                  <a:lnTo>
                    <a:pt x="189" y="168"/>
                  </a:lnTo>
                  <a:lnTo>
                    <a:pt x="162" y="168"/>
                  </a:lnTo>
                  <a:lnTo>
                    <a:pt x="127" y="163"/>
                  </a:lnTo>
                  <a:lnTo>
                    <a:pt x="112" y="172"/>
                  </a:lnTo>
                  <a:lnTo>
                    <a:pt x="87" y="168"/>
                  </a:lnTo>
                  <a:lnTo>
                    <a:pt x="63" y="159"/>
                  </a:lnTo>
                  <a:lnTo>
                    <a:pt x="32" y="141"/>
                  </a:lnTo>
                  <a:lnTo>
                    <a:pt x="10" y="112"/>
                  </a:lnTo>
                  <a:lnTo>
                    <a:pt x="0" y="78"/>
                  </a:lnTo>
                  <a:lnTo>
                    <a:pt x="0" y="53"/>
                  </a:lnTo>
                  <a:lnTo>
                    <a:pt x="32" y="53"/>
                  </a:lnTo>
                  <a:lnTo>
                    <a:pt x="34" y="31"/>
                  </a:lnTo>
                  <a:lnTo>
                    <a:pt x="50" y="8"/>
                  </a:lnTo>
                  <a:lnTo>
                    <a:pt x="63" y="37"/>
                  </a:lnTo>
                  <a:lnTo>
                    <a:pt x="78" y="31"/>
                  </a:lnTo>
                  <a:lnTo>
                    <a:pt x="78" y="6"/>
                  </a:lnTo>
                  <a:lnTo>
                    <a:pt x="96" y="0"/>
                  </a:lnTo>
                  <a:close/>
                </a:path>
              </a:pathLst>
            </a:custGeom>
            <a:solidFill>
              <a:srgbClr val="FF7C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7081838" y="735013"/>
              <a:ext cx="28575" cy="57150"/>
            </a:xfrm>
            <a:custGeom>
              <a:avLst/>
              <a:gdLst>
                <a:gd name="T0" fmla="*/ 0 w 35"/>
                <a:gd name="T1" fmla="*/ 25 h 73"/>
                <a:gd name="T2" fmla="*/ 0 w 35"/>
                <a:gd name="T3" fmla="*/ 51 h 73"/>
                <a:gd name="T4" fmla="*/ 27 w 35"/>
                <a:gd name="T5" fmla="*/ 73 h 73"/>
                <a:gd name="T6" fmla="*/ 34 w 35"/>
                <a:gd name="T7" fmla="*/ 52 h 73"/>
                <a:gd name="T8" fmla="*/ 35 w 35"/>
                <a:gd name="T9" fmla="*/ 37 h 73"/>
                <a:gd name="T10" fmla="*/ 32 w 35"/>
                <a:gd name="T11" fmla="*/ 21 h 73"/>
                <a:gd name="T12" fmla="*/ 27 w 35"/>
                <a:gd name="T13" fmla="*/ 0 h 73"/>
                <a:gd name="T14" fmla="*/ 11 w 35"/>
                <a:gd name="T15" fmla="*/ 13 h 73"/>
                <a:gd name="T16" fmla="*/ 0 w 35"/>
                <a:gd name="T17"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73">
                  <a:moveTo>
                    <a:pt x="0" y="25"/>
                  </a:moveTo>
                  <a:lnTo>
                    <a:pt x="0" y="51"/>
                  </a:lnTo>
                  <a:lnTo>
                    <a:pt x="27" y="73"/>
                  </a:lnTo>
                  <a:lnTo>
                    <a:pt x="34" y="52"/>
                  </a:lnTo>
                  <a:lnTo>
                    <a:pt x="35" y="37"/>
                  </a:lnTo>
                  <a:lnTo>
                    <a:pt x="32" y="21"/>
                  </a:lnTo>
                  <a:lnTo>
                    <a:pt x="27" y="0"/>
                  </a:lnTo>
                  <a:lnTo>
                    <a:pt x="11" y="13"/>
                  </a:lnTo>
                  <a:lnTo>
                    <a:pt x="0" y="25"/>
                  </a:lnTo>
                  <a:close/>
                </a:path>
              </a:pathLst>
            </a:custGeom>
            <a:solidFill>
              <a:srgbClr val="D87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6973888" y="744538"/>
              <a:ext cx="96837" cy="69850"/>
            </a:xfrm>
            <a:custGeom>
              <a:avLst/>
              <a:gdLst>
                <a:gd name="T0" fmla="*/ 55 w 122"/>
                <a:gd name="T1" fmla="*/ 0 h 87"/>
                <a:gd name="T2" fmla="*/ 84 w 122"/>
                <a:gd name="T3" fmla="*/ 9 h 87"/>
                <a:gd name="T4" fmla="*/ 121 w 122"/>
                <a:gd name="T5" fmla="*/ 9 h 87"/>
                <a:gd name="T6" fmla="*/ 122 w 122"/>
                <a:gd name="T7" fmla="*/ 21 h 87"/>
                <a:gd name="T8" fmla="*/ 122 w 122"/>
                <a:gd name="T9" fmla="*/ 30 h 87"/>
                <a:gd name="T10" fmla="*/ 118 w 122"/>
                <a:gd name="T11" fmla="*/ 38 h 87"/>
                <a:gd name="T12" fmla="*/ 114 w 122"/>
                <a:gd name="T13" fmla="*/ 46 h 87"/>
                <a:gd name="T14" fmla="*/ 107 w 122"/>
                <a:gd name="T15" fmla="*/ 53 h 87"/>
                <a:gd name="T16" fmla="*/ 99 w 122"/>
                <a:gd name="T17" fmla="*/ 61 h 87"/>
                <a:gd name="T18" fmla="*/ 88 w 122"/>
                <a:gd name="T19" fmla="*/ 70 h 87"/>
                <a:gd name="T20" fmla="*/ 77 w 122"/>
                <a:gd name="T21" fmla="*/ 82 h 87"/>
                <a:gd name="T22" fmla="*/ 53 w 122"/>
                <a:gd name="T23" fmla="*/ 87 h 87"/>
                <a:gd name="T24" fmla="*/ 33 w 122"/>
                <a:gd name="T25" fmla="*/ 77 h 87"/>
                <a:gd name="T26" fmla="*/ 12 w 122"/>
                <a:gd name="T27" fmla="*/ 65 h 87"/>
                <a:gd name="T28" fmla="*/ 0 w 122"/>
                <a:gd name="T29" fmla="*/ 44 h 87"/>
                <a:gd name="T30" fmla="*/ 27 w 122"/>
                <a:gd name="T31" fmla="*/ 53 h 87"/>
                <a:gd name="T32" fmla="*/ 64 w 122"/>
                <a:gd name="T33" fmla="*/ 60 h 87"/>
                <a:gd name="T34" fmla="*/ 33 w 122"/>
                <a:gd name="T35" fmla="*/ 44 h 87"/>
                <a:gd name="T36" fmla="*/ 18 w 122"/>
                <a:gd name="T37" fmla="*/ 18 h 87"/>
                <a:gd name="T38" fmla="*/ 43 w 122"/>
                <a:gd name="T39" fmla="*/ 22 h 87"/>
                <a:gd name="T40" fmla="*/ 64 w 122"/>
                <a:gd name="T41" fmla="*/ 40 h 87"/>
                <a:gd name="T42" fmla="*/ 80 w 122"/>
                <a:gd name="T43" fmla="*/ 40 h 87"/>
                <a:gd name="T44" fmla="*/ 62 w 122"/>
                <a:gd name="T45" fmla="*/ 22 h 87"/>
                <a:gd name="T46" fmla="*/ 55 w 122"/>
                <a:gd name="T4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2" h="87">
                  <a:moveTo>
                    <a:pt x="55" y="0"/>
                  </a:moveTo>
                  <a:lnTo>
                    <a:pt x="84" y="9"/>
                  </a:lnTo>
                  <a:lnTo>
                    <a:pt x="121" y="9"/>
                  </a:lnTo>
                  <a:lnTo>
                    <a:pt x="122" y="21"/>
                  </a:lnTo>
                  <a:lnTo>
                    <a:pt x="122" y="30"/>
                  </a:lnTo>
                  <a:lnTo>
                    <a:pt x="118" y="38"/>
                  </a:lnTo>
                  <a:lnTo>
                    <a:pt x="114" y="46"/>
                  </a:lnTo>
                  <a:lnTo>
                    <a:pt x="107" y="53"/>
                  </a:lnTo>
                  <a:lnTo>
                    <a:pt x="99" y="61"/>
                  </a:lnTo>
                  <a:lnTo>
                    <a:pt x="88" y="70"/>
                  </a:lnTo>
                  <a:lnTo>
                    <a:pt x="77" y="82"/>
                  </a:lnTo>
                  <a:lnTo>
                    <a:pt x="53" y="87"/>
                  </a:lnTo>
                  <a:lnTo>
                    <a:pt x="33" y="77"/>
                  </a:lnTo>
                  <a:lnTo>
                    <a:pt x="12" y="65"/>
                  </a:lnTo>
                  <a:lnTo>
                    <a:pt x="0" y="44"/>
                  </a:lnTo>
                  <a:lnTo>
                    <a:pt x="27" y="53"/>
                  </a:lnTo>
                  <a:lnTo>
                    <a:pt x="64" y="60"/>
                  </a:lnTo>
                  <a:lnTo>
                    <a:pt x="33" y="44"/>
                  </a:lnTo>
                  <a:lnTo>
                    <a:pt x="18" y="18"/>
                  </a:lnTo>
                  <a:lnTo>
                    <a:pt x="43" y="22"/>
                  </a:lnTo>
                  <a:lnTo>
                    <a:pt x="64" y="40"/>
                  </a:lnTo>
                  <a:lnTo>
                    <a:pt x="80" y="40"/>
                  </a:lnTo>
                  <a:lnTo>
                    <a:pt x="62" y="22"/>
                  </a:lnTo>
                  <a:lnTo>
                    <a:pt x="55" y="0"/>
                  </a:lnTo>
                  <a:close/>
                </a:path>
              </a:pathLst>
            </a:custGeom>
            <a:solidFill>
              <a:srgbClr val="FFB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7077075" y="742951"/>
              <a:ext cx="22225" cy="44450"/>
            </a:xfrm>
            <a:custGeom>
              <a:avLst/>
              <a:gdLst>
                <a:gd name="T0" fmla="*/ 0 w 27"/>
                <a:gd name="T1" fmla="*/ 16 h 57"/>
                <a:gd name="T2" fmla="*/ 7 w 27"/>
                <a:gd name="T3" fmla="*/ 42 h 57"/>
                <a:gd name="T4" fmla="*/ 27 w 27"/>
                <a:gd name="T5" fmla="*/ 57 h 57"/>
                <a:gd name="T6" fmla="*/ 27 w 27"/>
                <a:gd name="T7" fmla="*/ 34 h 57"/>
                <a:gd name="T8" fmla="*/ 22 w 27"/>
                <a:gd name="T9" fmla="*/ 0 h 57"/>
                <a:gd name="T10" fmla="*/ 17 w 27"/>
                <a:gd name="T11" fmla="*/ 3 h 57"/>
                <a:gd name="T12" fmla="*/ 9 w 27"/>
                <a:gd name="T13" fmla="*/ 8 h 57"/>
                <a:gd name="T14" fmla="*/ 1 w 27"/>
                <a:gd name="T15" fmla="*/ 14 h 57"/>
                <a:gd name="T16" fmla="*/ 0 w 27"/>
                <a:gd name="T17"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7">
                  <a:moveTo>
                    <a:pt x="0" y="16"/>
                  </a:moveTo>
                  <a:lnTo>
                    <a:pt x="7" y="42"/>
                  </a:lnTo>
                  <a:lnTo>
                    <a:pt x="27" y="57"/>
                  </a:lnTo>
                  <a:lnTo>
                    <a:pt x="27" y="34"/>
                  </a:lnTo>
                  <a:lnTo>
                    <a:pt x="22" y="0"/>
                  </a:lnTo>
                  <a:lnTo>
                    <a:pt x="17" y="3"/>
                  </a:lnTo>
                  <a:lnTo>
                    <a:pt x="9" y="8"/>
                  </a:lnTo>
                  <a:lnTo>
                    <a:pt x="1" y="14"/>
                  </a:lnTo>
                  <a:lnTo>
                    <a:pt x="0" y="16"/>
                  </a:lnTo>
                  <a:close/>
                </a:path>
              </a:pathLst>
            </a:custGeom>
            <a:solidFill>
              <a:srgbClr val="FFB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6980238" y="809626"/>
              <a:ext cx="120650" cy="36513"/>
            </a:xfrm>
            <a:custGeom>
              <a:avLst/>
              <a:gdLst>
                <a:gd name="T0" fmla="*/ 130 w 151"/>
                <a:gd name="T1" fmla="*/ 0 h 44"/>
                <a:gd name="T2" fmla="*/ 115 w 151"/>
                <a:gd name="T3" fmla="*/ 12 h 44"/>
                <a:gd name="T4" fmla="*/ 97 w 151"/>
                <a:gd name="T5" fmla="*/ 21 h 44"/>
                <a:gd name="T6" fmla="*/ 62 w 151"/>
                <a:gd name="T7" fmla="*/ 27 h 44"/>
                <a:gd name="T8" fmla="*/ 34 w 151"/>
                <a:gd name="T9" fmla="*/ 31 h 44"/>
                <a:gd name="T10" fmla="*/ 0 w 151"/>
                <a:gd name="T11" fmla="*/ 27 h 44"/>
                <a:gd name="T12" fmla="*/ 24 w 151"/>
                <a:gd name="T13" fmla="*/ 44 h 44"/>
                <a:gd name="T14" fmla="*/ 55 w 151"/>
                <a:gd name="T15" fmla="*/ 44 h 44"/>
                <a:gd name="T16" fmla="*/ 102 w 151"/>
                <a:gd name="T17" fmla="*/ 42 h 44"/>
                <a:gd name="T18" fmla="*/ 137 w 151"/>
                <a:gd name="T19" fmla="*/ 42 h 44"/>
                <a:gd name="T20" fmla="*/ 147 w 151"/>
                <a:gd name="T21" fmla="*/ 30 h 44"/>
                <a:gd name="T22" fmla="*/ 151 w 151"/>
                <a:gd name="T23" fmla="*/ 18 h 44"/>
                <a:gd name="T24" fmla="*/ 145 w 151"/>
                <a:gd name="T25" fmla="*/ 8 h 44"/>
                <a:gd name="T26" fmla="*/ 130 w 151"/>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 h="44">
                  <a:moveTo>
                    <a:pt x="130" y="0"/>
                  </a:moveTo>
                  <a:lnTo>
                    <a:pt x="115" y="12"/>
                  </a:lnTo>
                  <a:lnTo>
                    <a:pt x="97" y="21"/>
                  </a:lnTo>
                  <a:lnTo>
                    <a:pt x="62" y="27"/>
                  </a:lnTo>
                  <a:lnTo>
                    <a:pt x="34" y="31"/>
                  </a:lnTo>
                  <a:lnTo>
                    <a:pt x="0" y="27"/>
                  </a:lnTo>
                  <a:lnTo>
                    <a:pt x="24" y="44"/>
                  </a:lnTo>
                  <a:lnTo>
                    <a:pt x="55" y="44"/>
                  </a:lnTo>
                  <a:lnTo>
                    <a:pt x="102" y="42"/>
                  </a:lnTo>
                  <a:lnTo>
                    <a:pt x="137" y="42"/>
                  </a:lnTo>
                  <a:lnTo>
                    <a:pt x="147" y="30"/>
                  </a:lnTo>
                  <a:lnTo>
                    <a:pt x="151" y="18"/>
                  </a:lnTo>
                  <a:lnTo>
                    <a:pt x="145" y="8"/>
                  </a:lnTo>
                  <a:lnTo>
                    <a:pt x="130" y="0"/>
                  </a:lnTo>
                  <a:close/>
                </a:path>
              </a:pathLst>
            </a:custGeom>
            <a:solidFill>
              <a:srgbClr val="FFB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6570663" y="401638"/>
              <a:ext cx="614362" cy="898525"/>
            </a:xfrm>
            <a:custGeom>
              <a:avLst/>
              <a:gdLst>
                <a:gd name="T0" fmla="*/ 656 w 774"/>
                <a:gd name="T1" fmla="*/ 30 h 1132"/>
                <a:gd name="T2" fmla="*/ 693 w 774"/>
                <a:gd name="T3" fmla="*/ 55 h 1132"/>
                <a:gd name="T4" fmla="*/ 691 w 774"/>
                <a:gd name="T5" fmla="*/ 148 h 1132"/>
                <a:gd name="T6" fmla="*/ 715 w 774"/>
                <a:gd name="T7" fmla="*/ 225 h 1132"/>
                <a:gd name="T8" fmla="*/ 721 w 774"/>
                <a:gd name="T9" fmla="*/ 326 h 1132"/>
                <a:gd name="T10" fmla="*/ 751 w 774"/>
                <a:gd name="T11" fmla="*/ 367 h 1132"/>
                <a:gd name="T12" fmla="*/ 768 w 774"/>
                <a:gd name="T13" fmla="*/ 386 h 1132"/>
                <a:gd name="T14" fmla="*/ 750 w 774"/>
                <a:gd name="T15" fmla="*/ 516 h 1132"/>
                <a:gd name="T16" fmla="*/ 715 w 774"/>
                <a:gd name="T17" fmla="*/ 753 h 1132"/>
                <a:gd name="T18" fmla="*/ 585 w 774"/>
                <a:gd name="T19" fmla="*/ 983 h 1132"/>
                <a:gd name="T20" fmla="*/ 644 w 774"/>
                <a:gd name="T21" fmla="*/ 729 h 1132"/>
                <a:gd name="T22" fmla="*/ 632 w 774"/>
                <a:gd name="T23" fmla="*/ 776 h 1132"/>
                <a:gd name="T24" fmla="*/ 613 w 774"/>
                <a:gd name="T25" fmla="*/ 850 h 1132"/>
                <a:gd name="T26" fmla="*/ 596 w 774"/>
                <a:gd name="T27" fmla="*/ 900 h 1132"/>
                <a:gd name="T28" fmla="*/ 462 w 774"/>
                <a:gd name="T29" fmla="*/ 1068 h 1132"/>
                <a:gd name="T30" fmla="*/ 526 w 774"/>
                <a:gd name="T31" fmla="*/ 866 h 1132"/>
                <a:gd name="T32" fmla="*/ 456 w 774"/>
                <a:gd name="T33" fmla="*/ 883 h 1132"/>
                <a:gd name="T34" fmla="*/ 385 w 774"/>
                <a:gd name="T35" fmla="*/ 1068 h 1132"/>
                <a:gd name="T36" fmla="*/ 385 w 774"/>
                <a:gd name="T37" fmla="*/ 883 h 1132"/>
                <a:gd name="T38" fmla="*/ 332 w 774"/>
                <a:gd name="T39" fmla="*/ 759 h 1132"/>
                <a:gd name="T40" fmla="*/ 284 w 774"/>
                <a:gd name="T41" fmla="*/ 877 h 1132"/>
                <a:gd name="T42" fmla="*/ 220 w 774"/>
                <a:gd name="T43" fmla="*/ 806 h 1132"/>
                <a:gd name="T44" fmla="*/ 124 w 774"/>
                <a:gd name="T45" fmla="*/ 725 h 1132"/>
                <a:gd name="T46" fmla="*/ 171 w 774"/>
                <a:gd name="T47" fmla="*/ 586 h 1132"/>
                <a:gd name="T48" fmla="*/ 159 w 774"/>
                <a:gd name="T49" fmla="*/ 498 h 1132"/>
                <a:gd name="T50" fmla="*/ 101 w 774"/>
                <a:gd name="T51" fmla="*/ 617 h 1132"/>
                <a:gd name="T52" fmla="*/ 167 w 774"/>
                <a:gd name="T53" fmla="*/ 433 h 1132"/>
                <a:gd name="T54" fmla="*/ 173 w 774"/>
                <a:gd name="T55" fmla="*/ 314 h 1132"/>
                <a:gd name="T56" fmla="*/ 231 w 774"/>
                <a:gd name="T57" fmla="*/ 290 h 1132"/>
                <a:gd name="T58" fmla="*/ 273 w 774"/>
                <a:gd name="T59" fmla="*/ 319 h 1132"/>
                <a:gd name="T60" fmla="*/ 320 w 774"/>
                <a:gd name="T61" fmla="*/ 439 h 1132"/>
                <a:gd name="T62" fmla="*/ 320 w 774"/>
                <a:gd name="T63" fmla="*/ 510 h 1132"/>
                <a:gd name="T64" fmla="*/ 373 w 774"/>
                <a:gd name="T65" fmla="*/ 574 h 1132"/>
                <a:gd name="T66" fmla="*/ 409 w 774"/>
                <a:gd name="T67" fmla="*/ 599 h 1132"/>
                <a:gd name="T68" fmla="*/ 467 w 774"/>
                <a:gd name="T69" fmla="*/ 646 h 1132"/>
                <a:gd name="T70" fmla="*/ 503 w 774"/>
                <a:gd name="T71" fmla="*/ 646 h 1132"/>
                <a:gd name="T72" fmla="*/ 538 w 774"/>
                <a:gd name="T73" fmla="*/ 693 h 1132"/>
                <a:gd name="T74" fmla="*/ 596 w 774"/>
                <a:gd name="T75" fmla="*/ 599 h 1132"/>
                <a:gd name="T76" fmla="*/ 709 w 774"/>
                <a:gd name="T77" fmla="*/ 569 h 1132"/>
                <a:gd name="T78" fmla="*/ 679 w 774"/>
                <a:gd name="T79" fmla="*/ 391 h 1132"/>
                <a:gd name="T80" fmla="*/ 679 w 774"/>
                <a:gd name="T81" fmla="*/ 326 h 1132"/>
                <a:gd name="T82" fmla="*/ 596 w 774"/>
                <a:gd name="T83" fmla="*/ 190 h 1132"/>
                <a:gd name="T84" fmla="*/ 549 w 774"/>
                <a:gd name="T85" fmla="*/ 154 h 1132"/>
                <a:gd name="T86" fmla="*/ 530 w 774"/>
                <a:gd name="T87" fmla="*/ 129 h 1132"/>
                <a:gd name="T88" fmla="*/ 569 w 774"/>
                <a:gd name="T89" fmla="*/ 110 h 1132"/>
                <a:gd name="T90" fmla="*/ 449 w 774"/>
                <a:gd name="T91" fmla="*/ 142 h 1132"/>
                <a:gd name="T92" fmla="*/ 332 w 774"/>
                <a:gd name="T93" fmla="*/ 113 h 1132"/>
                <a:gd name="T94" fmla="*/ 249 w 774"/>
                <a:gd name="T95" fmla="*/ 214 h 1132"/>
                <a:gd name="T96" fmla="*/ 125 w 774"/>
                <a:gd name="T97" fmla="*/ 255 h 1132"/>
                <a:gd name="T98" fmla="*/ 60 w 774"/>
                <a:gd name="T99" fmla="*/ 220 h 1132"/>
                <a:gd name="T100" fmla="*/ 70 w 774"/>
                <a:gd name="T101" fmla="*/ 166 h 1132"/>
                <a:gd name="T102" fmla="*/ 197 w 774"/>
                <a:gd name="T103" fmla="*/ 101 h 1132"/>
                <a:gd name="T104" fmla="*/ 274 w 774"/>
                <a:gd name="T105" fmla="*/ 73 h 1132"/>
                <a:gd name="T106" fmla="*/ 396 w 774"/>
                <a:gd name="T107" fmla="*/ 101 h 1132"/>
                <a:gd name="T108" fmla="*/ 479 w 774"/>
                <a:gd name="T109" fmla="*/ 63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4" h="1132">
                  <a:moveTo>
                    <a:pt x="448" y="5"/>
                  </a:moveTo>
                  <a:lnTo>
                    <a:pt x="529" y="25"/>
                  </a:lnTo>
                  <a:lnTo>
                    <a:pt x="626" y="0"/>
                  </a:lnTo>
                  <a:lnTo>
                    <a:pt x="656" y="30"/>
                  </a:lnTo>
                  <a:lnTo>
                    <a:pt x="609" y="30"/>
                  </a:lnTo>
                  <a:lnTo>
                    <a:pt x="579" y="47"/>
                  </a:lnTo>
                  <a:lnTo>
                    <a:pt x="632" y="65"/>
                  </a:lnTo>
                  <a:lnTo>
                    <a:pt x="693" y="55"/>
                  </a:lnTo>
                  <a:lnTo>
                    <a:pt x="735" y="113"/>
                  </a:lnTo>
                  <a:lnTo>
                    <a:pt x="673" y="99"/>
                  </a:lnTo>
                  <a:lnTo>
                    <a:pt x="626" y="124"/>
                  </a:lnTo>
                  <a:lnTo>
                    <a:pt x="691" y="148"/>
                  </a:lnTo>
                  <a:lnTo>
                    <a:pt x="727" y="177"/>
                  </a:lnTo>
                  <a:lnTo>
                    <a:pt x="750" y="214"/>
                  </a:lnTo>
                  <a:lnTo>
                    <a:pt x="757" y="261"/>
                  </a:lnTo>
                  <a:lnTo>
                    <a:pt x="715" y="225"/>
                  </a:lnTo>
                  <a:lnTo>
                    <a:pt x="715" y="255"/>
                  </a:lnTo>
                  <a:lnTo>
                    <a:pt x="732" y="284"/>
                  </a:lnTo>
                  <a:lnTo>
                    <a:pt x="750" y="326"/>
                  </a:lnTo>
                  <a:lnTo>
                    <a:pt x="721" y="326"/>
                  </a:lnTo>
                  <a:lnTo>
                    <a:pt x="728" y="337"/>
                  </a:lnTo>
                  <a:lnTo>
                    <a:pt x="736" y="348"/>
                  </a:lnTo>
                  <a:lnTo>
                    <a:pt x="744" y="358"/>
                  </a:lnTo>
                  <a:lnTo>
                    <a:pt x="751" y="367"/>
                  </a:lnTo>
                  <a:lnTo>
                    <a:pt x="758" y="374"/>
                  </a:lnTo>
                  <a:lnTo>
                    <a:pt x="763" y="381"/>
                  </a:lnTo>
                  <a:lnTo>
                    <a:pt x="767" y="384"/>
                  </a:lnTo>
                  <a:lnTo>
                    <a:pt x="768" y="386"/>
                  </a:lnTo>
                  <a:lnTo>
                    <a:pt x="774" y="444"/>
                  </a:lnTo>
                  <a:lnTo>
                    <a:pt x="774" y="516"/>
                  </a:lnTo>
                  <a:lnTo>
                    <a:pt x="750" y="604"/>
                  </a:lnTo>
                  <a:lnTo>
                    <a:pt x="750" y="516"/>
                  </a:lnTo>
                  <a:lnTo>
                    <a:pt x="732" y="413"/>
                  </a:lnTo>
                  <a:lnTo>
                    <a:pt x="732" y="498"/>
                  </a:lnTo>
                  <a:lnTo>
                    <a:pt x="732" y="652"/>
                  </a:lnTo>
                  <a:lnTo>
                    <a:pt x="715" y="753"/>
                  </a:lnTo>
                  <a:lnTo>
                    <a:pt x="679" y="842"/>
                  </a:lnTo>
                  <a:lnTo>
                    <a:pt x="656" y="907"/>
                  </a:lnTo>
                  <a:lnTo>
                    <a:pt x="615" y="955"/>
                  </a:lnTo>
                  <a:lnTo>
                    <a:pt x="585" y="983"/>
                  </a:lnTo>
                  <a:lnTo>
                    <a:pt x="562" y="1042"/>
                  </a:lnTo>
                  <a:lnTo>
                    <a:pt x="579" y="955"/>
                  </a:lnTo>
                  <a:lnTo>
                    <a:pt x="626" y="872"/>
                  </a:lnTo>
                  <a:lnTo>
                    <a:pt x="644" y="729"/>
                  </a:lnTo>
                  <a:lnTo>
                    <a:pt x="643" y="732"/>
                  </a:lnTo>
                  <a:lnTo>
                    <a:pt x="640" y="742"/>
                  </a:lnTo>
                  <a:lnTo>
                    <a:pt x="637" y="756"/>
                  </a:lnTo>
                  <a:lnTo>
                    <a:pt x="632" y="776"/>
                  </a:lnTo>
                  <a:lnTo>
                    <a:pt x="629" y="790"/>
                  </a:lnTo>
                  <a:lnTo>
                    <a:pt x="624" y="808"/>
                  </a:lnTo>
                  <a:lnTo>
                    <a:pt x="618" y="829"/>
                  </a:lnTo>
                  <a:lnTo>
                    <a:pt x="613" y="850"/>
                  </a:lnTo>
                  <a:lnTo>
                    <a:pt x="606" y="869"/>
                  </a:lnTo>
                  <a:lnTo>
                    <a:pt x="601" y="886"/>
                  </a:lnTo>
                  <a:lnTo>
                    <a:pt x="598" y="896"/>
                  </a:lnTo>
                  <a:lnTo>
                    <a:pt x="596" y="900"/>
                  </a:lnTo>
                  <a:lnTo>
                    <a:pt x="520" y="1038"/>
                  </a:lnTo>
                  <a:lnTo>
                    <a:pt x="496" y="1109"/>
                  </a:lnTo>
                  <a:lnTo>
                    <a:pt x="462" y="1132"/>
                  </a:lnTo>
                  <a:lnTo>
                    <a:pt x="462" y="1068"/>
                  </a:lnTo>
                  <a:lnTo>
                    <a:pt x="503" y="955"/>
                  </a:lnTo>
                  <a:lnTo>
                    <a:pt x="538" y="842"/>
                  </a:lnTo>
                  <a:lnTo>
                    <a:pt x="538" y="759"/>
                  </a:lnTo>
                  <a:lnTo>
                    <a:pt x="526" y="866"/>
                  </a:lnTo>
                  <a:lnTo>
                    <a:pt x="473" y="966"/>
                  </a:lnTo>
                  <a:lnTo>
                    <a:pt x="485" y="877"/>
                  </a:lnTo>
                  <a:lnTo>
                    <a:pt x="485" y="794"/>
                  </a:lnTo>
                  <a:lnTo>
                    <a:pt x="456" y="883"/>
                  </a:lnTo>
                  <a:lnTo>
                    <a:pt x="443" y="1002"/>
                  </a:lnTo>
                  <a:lnTo>
                    <a:pt x="432" y="1079"/>
                  </a:lnTo>
                  <a:lnTo>
                    <a:pt x="396" y="1132"/>
                  </a:lnTo>
                  <a:lnTo>
                    <a:pt x="385" y="1068"/>
                  </a:lnTo>
                  <a:lnTo>
                    <a:pt x="396" y="978"/>
                  </a:lnTo>
                  <a:lnTo>
                    <a:pt x="409" y="889"/>
                  </a:lnTo>
                  <a:lnTo>
                    <a:pt x="414" y="776"/>
                  </a:lnTo>
                  <a:lnTo>
                    <a:pt x="385" y="883"/>
                  </a:lnTo>
                  <a:lnTo>
                    <a:pt x="367" y="1019"/>
                  </a:lnTo>
                  <a:lnTo>
                    <a:pt x="332" y="942"/>
                  </a:lnTo>
                  <a:lnTo>
                    <a:pt x="332" y="866"/>
                  </a:lnTo>
                  <a:lnTo>
                    <a:pt x="332" y="759"/>
                  </a:lnTo>
                  <a:lnTo>
                    <a:pt x="337" y="670"/>
                  </a:lnTo>
                  <a:lnTo>
                    <a:pt x="309" y="770"/>
                  </a:lnTo>
                  <a:lnTo>
                    <a:pt x="309" y="907"/>
                  </a:lnTo>
                  <a:lnTo>
                    <a:pt x="284" y="877"/>
                  </a:lnTo>
                  <a:lnTo>
                    <a:pt x="284" y="794"/>
                  </a:lnTo>
                  <a:lnTo>
                    <a:pt x="284" y="717"/>
                  </a:lnTo>
                  <a:lnTo>
                    <a:pt x="256" y="812"/>
                  </a:lnTo>
                  <a:lnTo>
                    <a:pt x="220" y="806"/>
                  </a:lnTo>
                  <a:lnTo>
                    <a:pt x="226" y="742"/>
                  </a:lnTo>
                  <a:lnTo>
                    <a:pt x="206" y="695"/>
                  </a:lnTo>
                  <a:lnTo>
                    <a:pt x="181" y="753"/>
                  </a:lnTo>
                  <a:lnTo>
                    <a:pt x="124" y="725"/>
                  </a:lnTo>
                  <a:lnTo>
                    <a:pt x="131" y="653"/>
                  </a:lnTo>
                  <a:lnTo>
                    <a:pt x="167" y="587"/>
                  </a:lnTo>
                  <a:lnTo>
                    <a:pt x="158" y="654"/>
                  </a:lnTo>
                  <a:lnTo>
                    <a:pt x="171" y="586"/>
                  </a:lnTo>
                  <a:lnTo>
                    <a:pt x="186" y="612"/>
                  </a:lnTo>
                  <a:lnTo>
                    <a:pt x="153" y="603"/>
                  </a:lnTo>
                  <a:lnTo>
                    <a:pt x="128" y="587"/>
                  </a:lnTo>
                  <a:lnTo>
                    <a:pt x="159" y="498"/>
                  </a:lnTo>
                  <a:lnTo>
                    <a:pt x="136" y="551"/>
                  </a:lnTo>
                  <a:lnTo>
                    <a:pt x="143" y="523"/>
                  </a:lnTo>
                  <a:lnTo>
                    <a:pt x="101" y="546"/>
                  </a:lnTo>
                  <a:lnTo>
                    <a:pt x="101" y="617"/>
                  </a:lnTo>
                  <a:lnTo>
                    <a:pt x="72" y="551"/>
                  </a:lnTo>
                  <a:lnTo>
                    <a:pt x="90" y="510"/>
                  </a:lnTo>
                  <a:lnTo>
                    <a:pt x="137" y="474"/>
                  </a:lnTo>
                  <a:lnTo>
                    <a:pt x="167" y="433"/>
                  </a:lnTo>
                  <a:lnTo>
                    <a:pt x="125" y="445"/>
                  </a:lnTo>
                  <a:lnTo>
                    <a:pt x="78" y="481"/>
                  </a:lnTo>
                  <a:lnTo>
                    <a:pt x="84" y="439"/>
                  </a:lnTo>
                  <a:lnTo>
                    <a:pt x="173" y="314"/>
                  </a:lnTo>
                  <a:lnTo>
                    <a:pt x="48" y="433"/>
                  </a:lnTo>
                  <a:lnTo>
                    <a:pt x="125" y="308"/>
                  </a:lnTo>
                  <a:lnTo>
                    <a:pt x="178" y="261"/>
                  </a:lnTo>
                  <a:lnTo>
                    <a:pt x="231" y="290"/>
                  </a:lnTo>
                  <a:lnTo>
                    <a:pt x="256" y="243"/>
                  </a:lnTo>
                  <a:lnTo>
                    <a:pt x="314" y="220"/>
                  </a:lnTo>
                  <a:lnTo>
                    <a:pt x="279" y="278"/>
                  </a:lnTo>
                  <a:lnTo>
                    <a:pt x="273" y="319"/>
                  </a:lnTo>
                  <a:lnTo>
                    <a:pt x="261" y="373"/>
                  </a:lnTo>
                  <a:lnTo>
                    <a:pt x="279" y="413"/>
                  </a:lnTo>
                  <a:lnTo>
                    <a:pt x="314" y="409"/>
                  </a:lnTo>
                  <a:lnTo>
                    <a:pt x="320" y="439"/>
                  </a:lnTo>
                  <a:lnTo>
                    <a:pt x="290" y="474"/>
                  </a:lnTo>
                  <a:lnTo>
                    <a:pt x="279" y="504"/>
                  </a:lnTo>
                  <a:lnTo>
                    <a:pt x="284" y="540"/>
                  </a:lnTo>
                  <a:lnTo>
                    <a:pt x="320" y="510"/>
                  </a:lnTo>
                  <a:lnTo>
                    <a:pt x="309" y="557"/>
                  </a:lnTo>
                  <a:lnTo>
                    <a:pt x="332" y="593"/>
                  </a:lnTo>
                  <a:lnTo>
                    <a:pt x="343" y="557"/>
                  </a:lnTo>
                  <a:lnTo>
                    <a:pt x="373" y="574"/>
                  </a:lnTo>
                  <a:lnTo>
                    <a:pt x="390" y="527"/>
                  </a:lnTo>
                  <a:lnTo>
                    <a:pt x="390" y="581"/>
                  </a:lnTo>
                  <a:lnTo>
                    <a:pt x="426" y="551"/>
                  </a:lnTo>
                  <a:lnTo>
                    <a:pt x="409" y="599"/>
                  </a:lnTo>
                  <a:lnTo>
                    <a:pt x="409" y="629"/>
                  </a:lnTo>
                  <a:lnTo>
                    <a:pt x="438" y="629"/>
                  </a:lnTo>
                  <a:lnTo>
                    <a:pt x="449" y="581"/>
                  </a:lnTo>
                  <a:lnTo>
                    <a:pt x="467" y="646"/>
                  </a:lnTo>
                  <a:lnTo>
                    <a:pt x="467" y="687"/>
                  </a:lnTo>
                  <a:lnTo>
                    <a:pt x="449" y="770"/>
                  </a:lnTo>
                  <a:lnTo>
                    <a:pt x="491" y="712"/>
                  </a:lnTo>
                  <a:lnTo>
                    <a:pt x="503" y="646"/>
                  </a:lnTo>
                  <a:lnTo>
                    <a:pt x="509" y="581"/>
                  </a:lnTo>
                  <a:lnTo>
                    <a:pt x="538" y="599"/>
                  </a:lnTo>
                  <a:lnTo>
                    <a:pt x="538" y="634"/>
                  </a:lnTo>
                  <a:lnTo>
                    <a:pt x="538" y="693"/>
                  </a:lnTo>
                  <a:lnTo>
                    <a:pt x="556" y="664"/>
                  </a:lnTo>
                  <a:lnTo>
                    <a:pt x="562" y="593"/>
                  </a:lnTo>
                  <a:lnTo>
                    <a:pt x="579" y="640"/>
                  </a:lnTo>
                  <a:lnTo>
                    <a:pt x="596" y="599"/>
                  </a:lnTo>
                  <a:lnTo>
                    <a:pt x="656" y="587"/>
                  </a:lnTo>
                  <a:lnTo>
                    <a:pt x="674" y="551"/>
                  </a:lnTo>
                  <a:lnTo>
                    <a:pt x="674" y="521"/>
                  </a:lnTo>
                  <a:lnTo>
                    <a:pt x="709" y="569"/>
                  </a:lnTo>
                  <a:lnTo>
                    <a:pt x="704" y="521"/>
                  </a:lnTo>
                  <a:lnTo>
                    <a:pt x="709" y="474"/>
                  </a:lnTo>
                  <a:lnTo>
                    <a:pt x="679" y="427"/>
                  </a:lnTo>
                  <a:lnTo>
                    <a:pt x="679" y="391"/>
                  </a:lnTo>
                  <a:lnTo>
                    <a:pt x="656" y="350"/>
                  </a:lnTo>
                  <a:lnTo>
                    <a:pt x="638" y="319"/>
                  </a:lnTo>
                  <a:lnTo>
                    <a:pt x="649" y="290"/>
                  </a:lnTo>
                  <a:lnTo>
                    <a:pt x="679" y="326"/>
                  </a:lnTo>
                  <a:lnTo>
                    <a:pt x="685" y="284"/>
                  </a:lnTo>
                  <a:lnTo>
                    <a:pt x="644" y="243"/>
                  </a:lnTo>
                  <a:lnTo>
                    <a:pt x="629" y="219"/>
                  </a:lnTo>
                  <a:lnTo>
                    <a:pt x="596" y="190"/>
                  </a:lnTo>
                  <a:lnTo>
                    <a:pt x="644" y="190"/>
                  </a:lnTo>
                  <a:lnTo>
                    <a:pt x="638" y="148"/>
                  </a:lnTo>
                  <a:lnTo>
                    <a:pt x="596" y="148"/>
                  </a:lnTo>
                  <a:lnTo>
                    <a:pt x="549" y="154"/>
                  </a:lnTo>
                  <a:lnTo>
                    <a:pt x="503" y="154"/>
                  </a:lnTo>
                  <a:lnTo>
                    <a:pt x="509" y="145"/>
                  </a:lnTo>
                  <a:lnTo>
                    <a:pt x="518" y="136"/>
                  </a:lnTo>
                  <a:lnTo>
                    <a:pt x="530" y="129"/>
                  </a:lnTo>
                  <a:lnTo>
                    <a:pt x="541" y="122"/>
                  </a:lnTo>
                  <a:lnTo>
                    <a:pt x="553" y="116"/>
                  </a:lnTo>
                  <a:lnTo>
                    <a:pt x="562" y="113"/>
                  </a:lnTo>
                  <a:lnTo>
                    <a:pt x="569" y="110"/>
                  </a:lnTo>
                  <a:lnTo>
                    <a:pt x="571" y="109"/>
                  </a:lnTo>
                  <a:lnTo>
                    <a:pt x="532" y="88"/>
                  </a:lnTo>
                  <a:lnTo>
                    <a:pt x="479" y="129"/>
                  </a:lnTo>
                  <a:lnTo>
                    <a:pt x="449" y="142"/>
                  </a:lnTo>
                  <a:lnTo>
                    <a:pt x="409" y="142"/>
                  </a:lnTo>
                  <a:lnTo>
                    <a:pt x="373" y="160"/>
                  </a:lnTo>
                  <a:lnTo>
                    <a:pt x="373" y="118"/>
                  </a:lnTo>
                  <a:lnTo>
                    <a:pt x="332" y="113"/>
                  </a:lnTo>
                  <a:lnTo>
                    <a:pt x="349" y="154"/>
                  </a:lnTo>
                  <a:lnTo>
                    <a:pt x="349" y="190"/>
                  </a:lnTo>
                  <a:lnTo>
                    <a:pt x="290" y="195"/>
                  </a:lnTo>
                  <a:lnTo>
                    <a:pt x="249" y="214"/>
                  </a:lnTo>
                  <a:lnTo>
                    <a:pt x="220" y="243"/>
                  </a:lnTo>
                  <a:lnTo>
                    <a:pt x="226" y="190"/>
                  </a:lnTo>
                  <a:lnTo>
                    <a:pt x="167" y="207"/>
                  </a:lnTo>
                  <a:lnTo>
                    <a:pt x="125" y="255"/>
                  </a:lnTo>
                  <a:lnTo>
                    <a:pt x="75" y="270"/>
                  </a:lnTo>
                  <a:lnTo>
                    <a:pt x="0" y="278"/>
                  </a:lnTo>
                  <a:lnTo>
                    <a:pt x="53" y="237"/>
                  </a:lnTo>
                  <a:lnTo>
                    <a:pt x="60" y="220"/>
                  </a:lnTo>
                  <a:lnTo>
                    <a:pt x="80" y="205"/>
                  </a:lnTo>
                  <a:lnTo>
                    <a:pt x="78" y="195"/>
                  </a:lnTo>
                  <a:lnTo>
                    <a:pt x="33" y="212"/>
                  </a:lnTo>
                  <a:lnTo>
                    <a:pt x="70" y="166"/>
                  </a:lnTo>
                  <a:lnTo>
                    <a:pt x="127" y="147"/>
                  </a:lnTo>
                  <a:lnTo>
                    <a:pt x="86" y="121"/>
                  </a:lnTo>
                  <a:lnTo>
                    <a:pt x="156" y="102"/>
                  </a:lnTo>
                  <a:lnTo>
                    <a:pt x="197" y="101"/>
                  </a:lnTo>
                  <a:lnTo>
                    <a:pt x="226" y="107"/>
                  </a:lnTo>
                  <a:lnTo>
                    <a:pt x="145" y="83"/>
                  </a:lnTo>
                  <a:lnTo>
                    <a:pt x="212" y="57"/>
                  </a:lnTo>
                  <a:lnTo>
                    <a:pt x="274" y="73"/>
                  </a:lnTo>
                  <a:lnTo>
                    <a:pt x="292" y="76"/>
                  </a:lnTo>
                  <a:lnTo>
                    <a:pt x="216" y="26"/>
                  </a:lnTo>
                  <a:lnTo>
                    <a:pt x="344" y="37"/>
                  </a:lnTo>
                  <a:lnTo>
                    <a:pt x="396" y="101"/>
                  </a:lnTo>
                  <a:lnTo>
                    <a:pt x="432" y="101"/>
                  </a:lnTo>
                  <a:lnTo>
                    <a:pt x="432" y="65"/>
                  </a:lnTo>
                  <a:lnTo>
                    <a:pt x="420" y="30"/>
                  </a:lnTo>
                  <a:lnTo>
                    <a:pt x="479" y="63"/>
                  </a:lnTo>
                  <a:lnTo>
                    <a:pt x="448" y="5"/>
                  </a:lnTo>
                  <a:close/>
                </a:path>
              </a:pathLst>
            </a:custGeom>
            <a:solidFill>
              <a:srgbClr val="D16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6550025" y="1060451"/>
              <a:ext cx="261937" cy="711200"/>
            </a:xfrm>
            <a:custGeom>
              <a:avLst/>
              <a:gdLst>
                <a:gd name="T0" fmla="*/ 42 w 331"/>
                <a:gd name="T1" fmla="*/ 0 h 895"/>
                <a:gd name="T2" fmla="*/ 42 w 331"/>
                <a:gd name="T3" fmla="*/ 64 h 895"/>
                <a:gd name="T4" fmla="*/ 53 w 331"/>
                <a:gd name="T5" fmla="*/ 172 h 895"/>
                <a:gd name="T6" fmla="*/ 106 w 331"/>
                <a:gd name="T7" fmla="*/ 231 h 895"/>
                <a:gd name="T8" fmla="*/ 112 w 331"/>
                <a:gd name="T9" fmla="*/ 153 h 895"/>
                <a:gd name="T10" fmla="*/ 123 w 331"/>
                <a:gd name="T11" fmla="*/ 89 h 895"/>
                <a:gd name="T12" fmla="*/ 142 w 331"/>
                <a:gd name="T13" fmla="*/ 159 h 895"/>
                <a:gd name="T14" fmla="*/ 159 w 331"/>
                <a:gd name="T15" fmla="*/ 238 h 895"/>
                <a:gd name="T16" fmla="*/ 218 w 331"/>
                <a:gd name="T17" fmla="*/ 272 h 895"/>
                <a:gd name="T18" fmla="*/ 271 w 331"/>
                <a:gd name="T19" fmla="*/ 291 h 895"/>
                <a:gd name="T20" fmla="*/ 277 w 331"/>
                <a:gd name="T21" fmla="*/ 343 h 895"/>
                <a:gd name="T22" fmla="*/ 277 w 331"/>
                <a:gd name="T23" fmla="*/ 438 h 895"/>
                <a:gd name="T24" fmla="*/ 277 w 331"/>
                <a:gd name="T25" fmla="*/ 509 h 895"/>
                <a:gd name="T26" fmla="*/ 229 w 331"/>
                <a:gd name="T27" fmla="*/ 492 h 895"/>
                <a:gd name="T28" fmla="*/ 259 w 331"/>
                <a:gd name="T29" fmla="*/ 534 h 895"/>
                <a:gd name="T30" fmla="*/ 265 w 331"/>
                <a:gd name="T31" fmla="*/ 622 h 895"/>
                <a:gd name="T32" fmla="*/ 289 w 331"/>
                <a:gd name="T33" fmla="*/ 747 h 895"/>
                <a:gd name="T34" fmla="*/ 331 w 331"/>
                <a:gd name="T35" fmla="*/ 824 h 895"/>
                <a:gd name="T36" fmla="*/ 324 w 331"/>
                <a:gd name="T37" fmla="*/ 890 h 895"/>
                <a:gd name="T38" fmla="*/ 271 w 331"/>
                <a:gd name="T39" fmla="*/ 895 h 895"/>
                <a:gd name="T40" fmla="*/ 224 w 331"/>
                <a:gd name="T41" fmla="*/ 854 h 895"/>
                <a:gd name="T42" fmla="*/ 206 w 331"/>
                <a:gd name="T43" fmla="*/ 794 h 895"/>
                <a:gd name="T44" fmla="*/ 201 w 331"/>
                <a:gd name="T45" fmla="*/ 705 h 895"/>
                <a:gd name="T46" fmla="*/ 165 w 331"/>
                <a:gd name="T47" fmla="*/ 628 h 895"/>
                <a:gd name="T48" fmla="*/ 171 w 331"/>
                <a:gd name="T49" fmla="*/ 675 h 895"/>
                <a:gd name="T50" fmla="*/ 183 w 331"/>
                <a:gd name="T51" fmla="*/ 764 h 895"/>
                <a:gd name="T52" fmla="*/ 189 w 331"/>
                <a:gd name="T53" fmla="*/ 854 h 895"/>
                <a:gd name="T54" fmla="*/ 148 w 331"/>
                <a:gd name="T55" fmla="*/ 722 h 895"/>
                <a:gd name="T56" fmla="*/ 123 w 331"/>
                <a:gd name="T57" fmla="*/ 581 h 895"/>
                <a:gd name="T58" fmla="*/ 118 w 331"/>
                <a:gd name="T59" fmla="*/ 522 h 895"/>
                <a:gd name="T60" fmla="*/ 142 w 331"/>
                <a:gd name="T61" fmla="*/ 449 h 895"/>
                <a:gd name="T62" fmla="*/ 136 w 331"/>
                <a:gd name="T63" fmla="*/ 409 h 895"/>
                <a:gd name="T64" fmla="*/ 106 w 331"/>
                <a:gd name="T65" fmla="*/ 456 h 895"/>
                <a:gd name="T66" fmla="*/ 76 w 331"/>
                <a:gd name="T67" fmla="*/ 415 h 895"/>
                <a:gd name="T68" fmla="*/ 42 w 331"/>
                <a:gd name="T69" fmla="*/ 320 h 895"/>
                <a:gd name="T70" fmla="*/ 0 w 331"/>
                <a:gd name="T71" fmla="*/ 208 h 895"/>
                <a:gd name="T72" fmla="*/ 0 w 331"/>
                <a:gd name="T73" fmla="*/ 89 h 895"/>
                <a:gd name="T74" fmla="*/ 0 w 331"/>
                <a:gd name="T75" fmla="*/ 29 h 895"/>
                <a:gd name="T76" fmla="*/ 1 w 331"/>
                <a:gd name="T77" fmla="*/ 28 h 895"/>
                <a:gd name="T78" fmla="*/ 5 w 331"/>
                <a:gd name="T79" fmla="*/ 24 h 895"/>
                <a:gd name="T80" fmla="*/ 9 w 331"/>
                <a:gd name="T81" fmla="*/ 20 h 895"/>
                <a:gd name="T82" fmla="*/ 16 w 331"/>
                <a:gd name="T83" fmla="*/ 14 h 895"/>
                <a:gd name="T84" fmla="*/ 23 w 331"/>
                <a:gd name="T85" fmla="*/ 9 h 895"/>
                <a:gd name="T86" fmla="*/ 30 w 331"/>
                <a:gd name="T87" fmla="*/ 5 h 895"/>
                <a:gd name="T88" fmla="*/ 36 w 331"/>
                <a:gd name="T89" fmla="*/ 1 h 895"/>
                <a:gd name="T90" fmla="*/ 42 w 331"/>
                <a:gd name="T91" fmla="*/ 0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1" h="895">
                  <a:moveTo>
                    <a:pt x="42" y="0"/>
                  </a:moveTo>
                  <a:lnTo>
                    <a:pt x="42" y="64"/>
                  </a:lnTo>
                  <a:lnTo>
                    <a:pt x="53" y="172"/>
                  </a:lnTo>
                  <a:lnTo>
                    <a:pt x="106" y="231"/>
                  </a:lnTo>
                  <a:lnTo>
                    <a:pt x="112" y="153"/>
                  </a:lnTo>
                  <a:lnTo>
                    <a:pt x="123" y="89"/>
                  </a:lnTo>
                  <a:lnTo>
                    <a:pt x="142" y="159"/>
                  </a:lnTo>
                  <a:lnTo>
                    <a:pt x="159" y="238"/>
                  </a:lnTo>
                  <a:lnTo>
                    <a:pt x="218" y="272"/>
                  </a:lnTo>
                  <a:lnTo>
                    <a:pt x="271" y="291"/>
                  </a:lnTo>
                  <a:lnTo>
                    <a:pt x="277" y="343"/>
                  </a:lnTo>
                  <a:lnTo>
                    <a:pt x="277" y="438"/>
                  </a:lnTo>
                  <a:lnTo>
                    <a:pt x="277" y="509"/>
                  </a:lnTo>
                  <a:lnTo>
                    <a:pt x="229" y="492"/>
                  </a:lnTo>
                  <a:lnTo>
                    <a:pt x="259" y="534"/>
                  </a:lnTo>
                  <a:lnTo>
                    <a:pt x="265" y="622"/>
                  </a:lnTo>
                  <a:lnTo>
                    <a:pt x="289" y="747"/>
                  </a:lnTo>
                  <a:lnTo>
                    <a:pt x="331" y="824"/>
                  </a:lnTo>
                  <a:lnTo>
                    <a:pt x="324" y="890"/>
                  </a:lnTo>
                  <a:lnTo>
                    <a:pt x="271" y="895"/>
                  </a:lnTo>
                  <a:lnTo>
                    <a:pt x="224" y="854"/>
                  </a:lnTo>
                  <a:lnTo>
                    <a:pt x="206" y="794"/>
                  </a:lnTo>
                  <a:lnTo>
                    <a:pt x="201" y="705"/>
                  </a:lnTo>
                  <a:lnTo>
                    <a:pt x="165" y="628"/>
                  </a:lnTo>
                  <a:lnTo>
                    <a:pt x="171" y="675"/>
                  </a:lnTo>
                  <a:lnTo>
                    <a:pt x="183" y="764"/>
                  </a:lnTo>
                  <a:lnTo>
                    <a:pt x="189" y="854"/>
                  </a:lnTo>
                  <a:lnTo>
                    <a:pt x="148" y="722"/>
                  </a:lnTo>
                  <a:lnTo>
                    <a:pt x="123" y="581"/>
                  </a:lnTo>
                  <a:lnTo>
                    <a:pt x="118" y="522"/>
                  </a:lnTo>
                  <a:lnTo>
                    <a:pt x="142" y="449"/>
                  </a:lnTo>
                  <a:lnTo>
                    <a:pt x="136" y="409"/>
                  </a:lnTo>
                  <a:lnTo>
                    <a:pt x="106" y="456"/>
                  </a:lnTo>
                  <a:lnTo>
                    <a:pt x="76" y="415"/>
                  </a:lnTo>
                  <a:lnTo>
                    <a:pt x="42" y="320"/>
                  </a:lnTo>
                  <a:lnTo>
                    <a:pt x="0" y="208"/>
                  </a:lnTo>
                  <a:lnTo>
                    <a:pt x="0" y="89"/>
                  </a:lnTo>
                  <a:lnTo>
                    <a:pt x="0" y="29"/>
                  </a:lnTo>
                  <a:lnTo>
                    <a:pt x="1" y="28"/>
                  </a:lnTo>
                  <a:lnTo>
                    <a:pt x="5" y="24"/>
                  </a:lnTo>
                  <a:lnTo>
                    <a:pt x="9" y="20"/>
                  </a:lnTo>
                  <a:lnTo>
                    <a:pt x="16" y="14"/>
                  </a:lnTo>
                  <a:lnTo>
                    <a:pt x="23" y="9"/>
                  </a:lnTo>
                  <a:lnTo>
                    <a:pt x="30" y="5"/>
                  </a:lnTo>
                  <a:lnTo>
                    <a:pt x="36" y="1"/>
                  </a:lnTo>
                  <a:lnTo>
                    <a:pt x="42" y="0"/>
                  </a:lnTo>
                  <a:close/>
                </a:path>
              </a:pathLst>
            </a:custGeom>
            <a:solidFill>
              <a:srgbClr val="A84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6783388" y="1323976"/>
              <a:ext cx="46037" cy="184150"/>
            </a:xfrm>
            <a:custGeom>
              <a:avLst/>
              <a:gdLst>
                <a:gd name="T0" fmla="*/ 6 w 59"/>
                <a:gd name="T1" fmla="*/ 0 h 232"/>
                <a:gd name="T2" fmla="*/ 17 w 59"/>
                <a:gd name="T3" fmla="*/ 64 h 232"/>
                <a:gd name="T4" fmla="*/ 0 w 59"/>
                <a:gd name="T5" fmla="*/ 232 h 232"/>
                <a:gd name="T6" fmla="*/ 42 w 59"/>
                <a:gd name="T7" fmla="*/ 165 h 232"/>
                <a:gd name="T8" fmla="*/ 59 w 59"/>
                <a:gd name="T9" fmla="*/ 83 h 232"/>
                <a:gd name="T10" fmla="*/ 59 w 59"/>
                <a:gd name="T11" fmla="*/ 36 h 232"/>
                <a:gd name="T12" fmla="*/ 56 w 59"/>
                <a:gd name="T13" fmla="*/ 33 h 232"/>
                <a:gd name="T14" fmla="*/ 51 w 59"/>
                <a:gd name="T15" fmla="*/ 29 h 232"/>
                <a:gd name="T16" fmla="*/ 42 w 59"/>
                <a:gd name="T17" fmla="*/ 23 h 232"/>
                <a:gd name="T18" fmla="*/ 32 w 59"/>
                <a:gd name="T19" fmla="*/ 16 h 232"/>
                <a:gd name="T20" fmla="*/ 23 w 59"/>
                <a:gd name="T21" fmla="*/ 9 h 232"/>
                <a:gd name="T22" fmla="*/ 14 w 59"/>
                <a:gd name="T23" fmla="*/ 3 h 232"/>
                <a:gd name="T24" fmla="*/ 8 w 59"/>
                <a:gd name="T25" fmla="*/ 0 h 232"/>
                <a:gd name="T26" fmla="*/ 6 w 59"/>
                <a:gd name="T2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232">
                  <a:moveTo>
                    <a:pt x="6" y="0"/>
                  </a:moveTo>
                  <a:lnTo>
                    <a:pt x="17" y="64"/>
                  </a:lnTo>
                  <a:lnTo>
                    <a:pt x="0" y="232"/>
                  </a:lnTo>
                  <a:lnTo>
                    <a:pt x="42" y="165"/>
                  </a:lnTo>
                  <a:lnTo>
                    <a:pt x="59" y="83"/>
                  </a:lnTo>
                  <a:lnTo>
                    <a:pt x="59" y="36"/>
                  </a:lnTo>
                  <a:lnTo>
                    <a:pt x="56" y="33"/>
                  </a:lnTo>
                  <a:lnTo>
                    <a:pt x="51" y="29"/>
                  </a:lnTo>
                  <a:lnTo>
                    <a:pt x="42" y="23"/>
                  </a:lnTo>
                  <a:lnTo>
                    <a:pt x="32" y="16"/>
                  </a:lnTo>
                  <a:lnTo>
                    <a:pt x="23" y="9"/>
                  </a:lnTo>
                  <a:lnTo>
                    <a:pt x="14" y="3"/>
                  </a:lnTo>
                  <a:lnTo>
                    <a:pt x="8" y="0"/>
                  </a:lnTo>
                  <a:lnTo>
                    <a:pt x="6" y="0"/>
                  </a:lnTo>
                  <a:close/>
                </a:path>
              </a:pathLst>
            </a:custGeom>
            <a:solidFill>
              <a:srgbClr val="A84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6877050" y="1195388"/>
              <a:ext cx="242887" cy="674688"/>
            </a:xfrm>
            <a:custGeom>
              <a:avLst/>
              <a:gdLst>
                <a:gd name="T0" fmla="*/ 306 w 306"/>
                <a:gd name="T1" fmla="*/ 83 h 849"/>
                <a:gd name="T2" fmla="*/ 300 w 306"/>
                <a:gd name="T3" fmla="*/ 197 h 849"/>
                <a:gd name="T4" fmla="*/ 230 w 306"/>
                <a:gd name="T5" fmla="*/ 404 h 849"/>
                <a:gd name="T6" fmla="*/ 188 w 306"/>
                <a:gd name="T7" fmla="*/ 481 h 849"/>
                <a:gd name="T8" fmla="*/ 141 w 306"/>
                <a:gd name="T9" fmla="*/ 540 h 849"/>
                <a:gd name="T10" fmla="*/ 111 w 306"/>
                <a:gd name="T11" fmla="*/ 581 h 849"/>
                <a:gd name="T12" fmla="*/ 106 w 306"/>
                <a:gd name="T13" fmla="*/ 664 h 849"/>
                <a:gd name="T14" fmla="*/ 106 w 306"/>
                <a:gd name="T15" fmla="*/ 719 h 849"/>
                <a:gd name="T16" fmla="*/ 124 w 306"/>
                <a:gd name="T17" fmla="*/ 766 h 849"/>
                <a:gd name="T18" fmla="*/ 94 w 306"/>
                <a:gd name="T19" fmla="*/ 849 h 849"/>
                <a:gd name="T20" fmla="*/ 0 w 306"/>
                <a:gd name="T21" fmla="*/ 849 h 849"/>
                <a:gd name="T22" fmla="*/ 24 w 306"/>
                <a:gd name="T23" fmla="*/ 712 h 849"/>
                <a:gd name="T24" fmla="*/ 41 w 306"/>
                <a:gd name="T25" fmla="*/ 564 h 849"/>
                <a:gd name="T26" fmla="*/ 71 w 306"/>
                <a:gd name="T27" fmla="*/ 517 h 849"/>
                <a:gd name="T28" fmla="*/ 77 w 306"/>
                <a:gd name="T29" fmla="*/ 558 h 849"/>
                <a:gd name="T30" fmla="*/ 106 w 306"/>
                <a:gd name="T31" fmla="*/ 517 h 849"/>
                <a:gd name="T32" fmla="*/ 82 w 306"/>
                <a:gd name="T33" fmla="*/ 463 h 849"/>
                <a:gd name="T34" fmla="*/ 94 w 306"/>
                <a:gd name="T35" fmla="*/ 374 h 849"/>
                <a:gd name="T36" fmla="*/ 124 w 306"/>
                <a:gd name="T37" fmla="*/ 440 h 849"/>
                <a:gd name="T38" fmla="*/ 141 w 306"/>
                <a:gd name="T39" fmla="*/ 374 h 849"/>
                <a:gd name="T40" fmla="*/ 141 w 306"/>
                <a:gd name="T41" fmla="*/ 274 h 849"/>
                <a:gd name="T42" fmla="*/ 177 w 306"/>
                <a:gd name="T43" fmla="*/ 161 h 849"/>
                <a:gd name="T44" fmla="*/ 194 w 306"/>
                <a:gd name="T45" fmla="*/ 101 h 849"/>
                <a:gd name="T46" fmla="*/ 200 w 306"/>
                <a:gd name="T47" fmla="*/ 172 h 849"/>
                <a:gd name="T48" fmla="*/ 247 w 306"/>
                <a:gd name="T49" fmla="*/ 131 h 849"/>
                <a:gd name="T50" fmla="*/ 247 w 306"/>
                <a:gd name="T51" fmla="*/ 78 h 849"/>
                <a:gd name="T52" fmla="*/ 288 w 306"/>
                <a:gd name="T53" fmla="*/ 0 h 849"/>
                <a:gd name="T54" fmla="*/ 306 w 306"/>
                <a:gd name="T55" fmla="*/ 83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6" h="849">
                  <a:moveTo>
                    <a:pt x="306" y="83"/>
                  </a:moveTo>
                  <a:lnTo>
                    <a:pt x="300" y="197"/>
                  </a:lnTo>
                  <a:lnTo>
                    <a:pt x="230" y="404"/>
                  </a:lnTo>
                  <a:lnTo>
                    <a:pt x="188" y="481"/>
                  </a:lnTo>
                  <a:lnTo>
                    <a:pt x="141" y="540"/>
                  </a:lnTo>
                  <a:lnTo>
                    <a:pt x="111" y="581"/>
                  </a:lnTo>
                  <a:lnTo>
                    <a:pt x="106" y="664"/>
                  </a:lnTo>
                  <a:lnTo>
                    <a:pt x="106" y="719"/>
                  </a:lnTo>
                  <a:lnTo>
                    <a:pt x="124" y="766"/>
                  </a:lnTo>
                  <a:lnTo>
                    <a:pt x="94" y="849"/>
                  </a:lnTo>
                  <a:lnTo>
                    <a:pt x="0" y="849"/>
                  </a:lnTo>
                  <a:lnTo>
                    <a:pt x="24" y="712"/>
                  </a:lnTo>
                  <a:lnTo>
                    <a:pt x="41" y="564"/>
                  </a:lnTo>
                  <a:lnTo>
                    <a:pt x="71" y="517"/>
                  </a:lnTo>
                  <a:lnTo>
                    <a:pt x="77" y="558"/>
                  </a:lnTo>
                  <a:lnTo>
                    <a:pt x="106" y="517"/>
                  </a:lnTo>
                  <a:lnTo>
                    <a:pt x="82" y="463"/>
                  </a:lnTo>
                  <a:lnTo>
                    <a:pt x="94" y="374"/>
                  </a:lnTo>
                  <a:lnTo>
                    <a:pt x="124" y="440"/>
                  </a:lnTo>
                  <a:lnTo>
                    <a:pt x="141" y="374"/>
                  </a:lnTo>
                  <a:lnTo>
                    <a:pt x="141" y="274"/>
                  </a:lnTo>
                  <a:lnTo>
                    <a:pt x="177" y="161"/>
                  </a:lnTo>
                  <a:lnTo>
                    <a:pt x="194" y="101"/>
                  </a:lnTo>
                  <a:lnTo>
                    <a:pt x="200" y="172"/>
                  </a:lnTo>
                  <a:lnTo>
                    <a:pt x="247" y="131"/>
                  </a:lnTo>
                  <a:lnTo>
                    <a:pt x="247" y="78"/>
                  </a:lnTo>
                  <a:lnTo>
                    <a:pt x="288" y="0"/>
                  </a:lnTo>
                  <a:lnTo>
                    <a:pt x="306" y="83"/>
                  </a:lnTo>
                  <a:close/>
                </a:path>
              </a:pathLst>
            </a:custGeom>
            <a:solidFill>
              <a:srgbClr val="A84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6359525" y="995363"/>
              <a:ext cx="250825" cy="808038"/>
            </a:xfrm>
            <a:custGeom>
              <a:avLst/>
              <a:gdLst>
                <a:gd name="T0" fmla="*/ 180 w 315"/>
                <a:gd name="T1" fmla="*/ 0 h 1020"/>
                <a:gd name="T2" fmla="*/ 180 w 315"/>
                <a:gd name="T3" fmla="*/ 83 h 1020"/>
                <a:gd name="T4" fmla="*/ 186 w 315"/>
                <a:gd name="T5" fmla="*/ 178 h 1020"/>
                <a:gd name="T6" fmla="*/ 215 w 315"/>
                <a:gd name="T7" fmla="*/ 266 h 1020"/>
                <a:gd name="T8" fmla="*/ 233 w 315"/>
                <a:gd name="T9" fmla="*/ 362 h 1020"/>
                <a:gd name="T10" fmla="*/ 251 w 315"/>
                <a:gd name="T11" fmla="*/ 445 h 1020"/>
                <a:gd name="T12" fmla="*/ 286 w 315"/>
                <a:gd name="T13" fmla="*/ 528 h 1020"/>
                <a:gd name="T14" fmla="*/ 309 w 315"/>
                <a:gd name="T15" fmla="*/ 587 h 1020"/>
                <a:gd name="T16" fmla="*/ 315 w 315"/>
                <a:gd name="T17" fmla="*/ 622 h 1020"/>
                <a:gd name="T18" fmla="*/ 280 w 315"/>
                <a:gd name="T19" fmla="*/ 606 h 1020"/>
                <a:gd name="T20" fmla="*/ 252 w 315"/>
                <a:gd name="T21" fmla="*/ 590 h 1020"/>
                <a:gd name="T22" fmla="*/ 232 w 315"/>
                <a:gd name="T23" fmla="*/ 575 h 1020"/>
                <a:gd name="T24" fmla="*/ 217 w 315"/>
                <a:gd name="T25" fmla="*/ 558 h 1020"/>
                <a:gd name="T26" fmla="*/ 207 w 315"/>
                <a:gd name="T27" fmla="*/ 539 h 1020"/>
                <a:gd name="T28" fmla="*/ 198 w 315"/>
                <a:gd name="T29" fmla="*/ 519 h 1020"/>
                <a:gd name="T30" fmla="*/ 190 w 315"/>
                <a:gd name="T31" fmla="*/ 492 h 1020"/>
                <a:gd name="T32" fmla="*/ 180 w 315"/>
                <a:gd name="T33" fmla="*/ 462 h 1020"/>
                <a:gd name="T34" fmla="*/ 180 w 315"/>
                <a:gd name="T35" fmla="*/ 379 h 1020"/>
                <a:gd name="T36" fmla="*/ 150 w 315"/>
                <a:gd name="T37" fmla="*/ 438 h 1020"/>
                <a:gd name="T38" fmla="*/ 109 w 315"/>
                <a:gd name="T39" fmla="*/ 390 h 1020"/>
                <a:gd name="T40" fmla="*/ 109 w 315"/>
                <a:gd name="T41" fmla="*/ 308 h 1020"/>
                <a:gd name="T42" fmla="*/ 139 w 315"/>
                <a:gd name="T43" fmla="*/ 208 h 1020"/>
                <a:gd name="T44" fmla="*/ 92 w 315"/>
                <a:gd name="T45" fmla="*/ 266 h 1020"/>
                <a:gd name="T46" fmla="*/ 92 w 315"/>
                <a:gd name="T47" fmla="*/ 231 h 1020"/>
                <a:gd name="T48" fmla="*/ 115 w 315"/>
                <a:gd name="T49" fmla="*/ 160 h 1020"/>
                <a:gd name="T50" fmla="*/ 68 w 315"/>
                <a:gd name="T51" fmla="*/ 225 h 1020"/>
                <a:gd name="T52" fmla="*/ 62 w 315"/>
                <a:gd name="T53" fmla="*/ 295 h 1020"/>
                <a:gd name="T54" fmla="*/ 74 w 315"/>
                <a:gd name="T55" fmla="*/ 355 h 1020"/>
                <a:gd name="T56" fmla="*/ 74 w 315"/>
                <a:gd name="T57" fmla="*/ 426 h 1020"/>
                <a:gd name="T58" fmla="*/ 122 w 315"/>
                <a:gd name="T59" fmla="*/ 521 h 1020"/>
                <a:gd name="T60" fmla="*/ 171 w 315"/>
                <a:gd name="T61" fmla="*/ 570 h 1020"/>
                <a:gd name="T62" fmla="*/ 197 w 315"/>
                <a:gd name="T63" fmla="*/ 610 h 1020"/>
                <a:gd name="T64" fmla="*/ 203 w 315"/>
                <a:gd name="T65" fmla="*/ 643 h 1020"/>
                <a:gd name="T66" fmla="*/ 195 w 315"/>
                <a:gd name="T67" fmla="*/ 673 h 1020"/>
                <a:gd name="T68" fmla="*/ 177 w 315"/>
                <a:gd name="T69" fmla="*/ 704 h 1020"/>
                <a:gd name="T70" fmla="*/ 155 w 315"/>
                <a:gd name="T71" fmla="*/ 739 h 1020"/>
                <a:gd name="T72" fmla="*/ 132 w 315"/>
                <a:gd name="T73" fmla="*/ 781 h 1020"/>
                <a:gd name="T74" fmla="*/ 115 w 315"/>
                <a:gd name="T75" fmla="*/ 835 h 1020"/>
                <a:gd name="T76" fmla="*/ 122 w 315"/>
                <a:gd name="T77" fmla="*/ 1020 h 1020"/>
                <a:gd name="T78" fmla="*/ 62 w 315"/>
                <a:gd name="T79" fmla="*/ 996 h 1020"/>
                <a:gd name="T80" fmla="*/ 50 w 315"/>
                <a:gd name="T81" fmla="*/ 890 h 1020"/>
                <a:gd name="T82" fmla="*/ 80 w 315"/>
                <a:gd name="T83" fmla="*/ 805 h 1020"/>
                <a:gd name="T84" fmla="*/ 80 w 315"/>
                <a:gd name="T85" fmla="*/ 700 h 1020"/>
                <a:gd name="T86" fmla="*/ 33 w 315"/>
                <a:gd name="T87" fmla="*/ 611 h 1020"/>
                <a:gd name="T88" fmla="*/ 15 w 315"/>
                <a:gd name="T89" fmla="*/ 539 h 1020"/>
                <a:gd name="T90" fmla="*/ 9 w 315"/>
                <a:gd name="T91" fmla="*/ 483 h 1020"/>
                <a:gd name="T92" fmla="*/ 3 w 315"/>
                <a:gd name="T93" fmla="*/ 436 h 1020"/>
                <a:gd name="T94" fmla="*/ 0 w 315"/>
                <a:gd name="T95" fmla="*/ 388 h 1020"/>
                <a:gd name="T96" fmla="*/ 3 w 315"/>
                <a:gd name="T97" fmla="*/ 332 h 1020"/>
                <a:gd name="T98" fmla="*/ 32 w 315"/>
                <a:gd name="T99" fmla="*/ 268 h 1020"/>
                <a:gd name="T100" fmla="*/ 31 w 315"/>
                <a:gd name="T101" fmla="*/ 211 h 1020"/>
                <a:gd name="T102" fmla="*/ 33 w 315"/>
                <a:gd name="T103" fmla="*/ 167 h 1020"/>
                <a:gd name="T104" fmla="*/ 40 w 315"/>
                <a:gd name="T105" fmla="*/ 133 h 1020"/>
                <a:gd name="T106" fmla="*/ 53 w 315"/>
                <a:gd name="T107" fmla="*/ 106 h 1020"/>
                <a:gd name="T108" fmla="*/ 72 w 315"/>
                <a:gd name="T109" fmla="*/ 82 h 1020"/>
                <a:gd name="T110" fmla="*/ 100 w 315"/>
                <a:gd name="T111" fmla="*/ 58 h 1020"/>
                <a:gd name="T112" fmla="*/ 136 w 315"/>
                <a:gd name="T113" fmla="*/ 33 h 1020"/>
                <a:gd name="T114" fmla="*/ 180 w 315"/>
                <a:gd name="T115" fmla="*/ 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5" h="1020">
                  <a:moveTo>
                    <a:pt x="180" y="0"/>
                  </a:moveTo>
                  <a:lnTo>
                    <a:pt x="180" y="83"/>
                  </a:lnTo>
                  <a:lnTo>
                    <a:pt x="186" y="178"/>
                  </a:lnTo>
                  <a:lnTo>
                    <a:pt x="215" y="266"/>
                  </a:lnTo>
                  <a:lnTo>
                    <a:pt x="233" y="362"/>
                  </a:lnTo>
                  <a:lnTo>
                    <a:pt x="251" y="445"/>
                  </a:lnTo>
                  <a:lnTo>
                    <a:pt x="286" y="528"/>
                  </a:lnTo>
                  <a:lnTo>
                    <a:pt x="309" y="587"/>
                  </a:lnTo>
                  <a:lnTo>
                    <a:pt x="315" y="622"/>
                  </a:lnTo>
                  <a:lnTo>
                    <a:pt x="280" y="606"/>
                  </a:lnTo>
                  <a:lnTo>
                    <a:pt x="252" y="590"/>
                  </a:lnTo>
                  <a:lnTo>
                    <a:pt x="232" y="575"/>
                  </a:lnTo>
                  <a:lnTo>
                    <a:pt x="217" y="558"/>
                  </a:lnTo>
                  <a:lnTo>
                    <a:pt x="207" y="539"/>
                  </a:lnTo>
                  <a:lnTo>
                    <a:pt x="198" y="519"/>
                  </a:lnTo>
                  <a:lnTo>
                    <a:pt x="190" y="492"/>
                  </a:lnTo>
                  <a:lnTo>
                    <a:pt x="180" y="462"/>
                  </a:lnTo>
                  <a:lnTo>
                    <a:pt x="180" y="379"/>
                  </a:lnTo>
                  <a:lnTo>
                    <a:pt x="150" y="438"/>
                  </a:lnTo>
                  <a:lnTo>
                    <a:pt x="109" y="390"/>
                  </a:lnTo>
                  <a:lnTo>
                    <a:pt x="109" y="308"/>
                  </a:lnTo>
                  <a:lnTo>
                    <a:pt x="139" y="208"/>
                  </a:lnTo>
                  <a:lnTo>
                    <a:pt x="92" y="266"/>
                  </a:lnTo>
                  <a:lnTo>
                    <a:pt x="92" y="231"/>
                  </a:lnTo>
                  <a:lnTo>
                    <a:pt x="115" y="160"/>
                  </a:lnTo>
                  <a:lnTo>
                    <a:pt x="68" y="225"/>
                  </a:lnTo>
                  <a:lnTo>
                    <a:pt x="62" y="295"/>
                  </a:lnTo>
                  <a:lnTo>
                    <a:pt x="74" y="355"/>
                  </a:lnTo>
                  <a:lnTo>
                    <a:pt x="74" y="426"/>
                  </a:lnTo>
                  <a:lnTo>
                    <a:pt x="122" y="521"/>
                  </a:lnTo>
                  <a:lnTo>
                    <a:pt x="171" y="570"/>
                  </a:lnTo>
                  <a:lnTo>
                    <a:pt x="197" y="610"/>
                  </a:lnTo>
                  <a:lnTo>
                    <a:pt x="203" y="643"/>
                  </a:lnTo>
                  <a:lnTo>
                    <a:pt x="195" y="673"/>
                  </a:lnTo>
                  <a:lnTo>
                    <a:pt x="177" y="704"/>
                  </a:lnTo>
                  <a:lnTo>
                    <a:pt x="155" y="739"/>
                  </a:lnTo>
                  <a:lnTo>
                    <a:pt x="132" y="781"/>
                  </a:lnTo>
                  <a:lnTo>
                    <a:pt x="115" y="835"/>
                  </a:lnTo>
                  <a:lnTo>
                    <a:pt x="122" y="1020"/>
                  </a:lnTo>
                  <a:lnTo>
                    <a:pt x="62" y="996"/>
                  </a:lnTo>
                  <a:lnTo>
                    <a:pt x="50" y="890"/>
                  </a:lnTo>
                  <a:lnTo>
                    <a:pt x="80" y="805"/>
                  </a:lnTo>
                  <a:lnTo>
                    <a:pt x="80" y="700"/>
                  </a:lnTo>
                  <a:lnTo>
                    <a:pt x="33" y="611"/>
                  </a:lnTo>
                  <a:lnTo>
                    <a:pt x="15" y="539"/>
                  </a:lnTo>
                  <a:lnTo>
                    <a:pt x="9" y="483"/>
                  </a:lnTo>
                  <a:lnTo>
                    <a:pt x="3" y="436"/>
                  </a:lnTo>
                  <a:lnTo>
                    <a:pt x="0" y="388"/>
                  </a:lnTo>
                  <a:lnTo>
                    <a:pt x="3" y="332"/>
                  </a:lnTo>
                  <a:lnTo>
                    <a:pt x="32" y="268"/>
                  </a:lnTo>
                  <a:lnTo>
                    <a:pt x="31" y="211"/>
                  </a:lnTo>
                  <a:lnTo>
                    <a:pt x="33" y="167"/>
                  </a:lnTo>
                  <a:lnTo>
                    <a:pt x="40" y="133"/>
                  </a:lnTo>
                  <a:lnTo>
                    <a:pt x="53" y="106"/>
                  </a:lnTo>
                  <a:lnTo>
                    <a:pt x="72" y="82"/>
                  </a:lnTo>
                  <a:lnTo>
                    <a:pt x="100" y="58"/>
                  </a:lnTo>
                  <a:lnTo>
                    <a:pt x="136" y="33"/>
                  </a:lnTo>
                  <a:lnTo>
                    <a:pt x="180" y="0"/>
                  </a:lnTo>
                  <a:close/>
                </a:path>
              </a:pathLst>
            </a:custGeom>
            <a:solidFill>
              <a:srgbClr val="A84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6951663" y="538163"/>
              <a:ext cx="49212" cy="58738"/>
            </a:xfrm>
            <a:custGeom>
              <a:avLst/>
              <a:gdLst>
                <a:gd name="T0" fmla="*/ 0 w 62"/>
                <a:gd name="T1" fmla="*/ 0 h 75"/>
                <a:gd name="T2" fmla="*/ 17 w 62"/>
                <a:gd name="T3" fmla="*/ 16 h 75"/>
                <a:gd name="T4" fmla="*/ 32 w 62"/>
                <a:gd name="T5" fmla="*/ 30 h 75"/>
                <a:gd name="T6" fmla="*/ 32 w 62"/>
                <a:gd name="T7" fmla="*/ 57 h 75"/>
                <a:gd name="T8" fmla="*/ 40 w 62"/>
                <a:gd name="T9" fmla="*/ 69 h 75"/>
                <a:gd name="T10" fmla="*/ 58 w 62"/>
                <a:gd name="T11" fmla="*/ 75 h 75"/>
                <a:gd name="T12" fmla="*/ 54 w 62"/>
                <a:gd name="T13" fmla="*/ 51 h 75"/>
                <a:gd name="T14" fmla="*/ 62 w 62"/>
                <a:gd name="T15" fmla="*/ 35 h 75"/>
                <a:gd name="T16" fmla="*/ 62 w 62"/>
                <a:gd name="T17" fmla="*/ 19 h 75"/>
                <a:gd name="T18" fmla="*/ 48 w 62"/>
                <a:gd name="T19" fmla="*/ 33 h 75"/>
                <a:gd name="T20" fmla="*/ 41 w 62"/>
                <a:gd name="T21" fmla="*/ 51 h 75"/>
                <a:gd name="T22" fmla="*/ 40 w 62"/>
                <a:gd name="T23" fmla="*/ 30 h 75"/>
                <a:gd name="T24" fmla="*/ 33 w 62"/>
                <a:gd name="T25" fmla="*/ 7 h 75"/>
                <a:gd name="T26" fmla="*/ 17 w 62"/>
                <a:gd name="T27" fmla="*/ 0 h 75"/>
                <a:gd name="T28" fmla="*/ 0 w 62"/>
                <a:gd name="T2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75">
                  <a:moveTo>
                    <a:pt x="0" y="0"/>
                  </a:moveTo>
                  <a:lnTo>
                    <a:pt x="17" y="16"/>
                  </a:lnTo>
                  <a:lnTo>
                    <a:pt x="32" y="30"/>
                  </a:lnTo>
                  <a:lnTo>
                    <a:pt x="32" y="57"/>
                  </a:lnTo>
                  <a:lnTo>
                    <a:pt x="40" y="69"/>
                  </a:lnTo>
                  <a:lnTo>
                    <a:pt x="58" y="75"/>
                  </a:lnTo>
                  <a:lnTo>
                    <a:pt x="54" y="51"/>
                  </a:lnTo>
                  <a:lnTo>
                    <a:pt x="62" y="35"/>
                  </a:lnTo>
                  <a:lnTo>
                    <a:pt x="62" y="19"/>
                  </a:lnTo>
                  <a:lnTo>
                    <a:pt x="48" y="33"/>
                  </a:lnTo>
                  <a:lnTo>
                    <a:pt x="41" y="51"/>
                  </a:lnTo>
                  <a:lnTo>
                    <a:pt x="40" y="30"/>
                  </a:lnTo>
                  <a:lnTo>
                    <a:pt x="33" y="7"/>
                  </a:lnTo>
                  <a:lnTo>
                    <a:pt x="17" y="0"/>
                  </a:lnTo>
                  <a:lnTo>
                    <a:pt x="0" y="0"/>
                  </a:lnTo>
                  <a:close/>
                </a:path>
              </a:pathLst>
            </a:custGeom>
            <a:solidFill>
              <a:srgbClr val="BF6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6"/>
            <p:cNvSpPr>
              <a:spLocks/>
            </p:cNvSpPr>
            <p:nvPr/>
          </p:nvSpPr>
          <p:spPr bwMode="auto">
            <a:xfrm>
              <a:off x="6932613" y="654051"/>
              <a:ext cx="166687" cy="96838"/>
            </a:xfrm>
            <a:custGeom>
              <a:avLst/>
              <a:gdLst>
                <a:gd name="T0" fmla="*/ 16 w 211"/>
                <a:gd name="T1" fmla="*/ 0 h 123"/>
                <a:gd name="T2" fmla="*/ 21 w 211"/>
                <a:gd name="T3" fmla="*/ 1 h 123"/>
                <a:gd name="T4" fmla="*/ 26 w 211"/>
                <a:gd name="T5" fmla="*/ 2 h 123"/>
                <a:gd name="T6" fmla="*/ 33 w 211"/>
                <a:gd name="T7" fmla="*/ 4 h 123"/>
                <a:gd name="T8" fmla="*/ 40 w 211"/>
                <a:gd name="T9" fmla="*/ 6 h 123"/>
                <a:gd name="T10" fmla="*/ 47 w 211"/>
                <a:gd name="T11" fmla="*/ 10 h 123"/>
                <a:gd name="T12" fmla="*/ 53 w 211"/>
                <a:gd name="T13" fmla="*/ 12 h 123"/>
                <a:gd name="T14" fmla="*/ 56 w 211"/>
                <a:gd name="T15" fmla="*/ 13 h 123"/>
                <a:gd name="T16" fmla="*/ 57 w 211"/>
                <a:gd name="T17" fmla="*/ 15 h 123"/>
                <a:gd name="T18" fmla="*/ 76 w 211"/>
                <a:gd name="T19" fmla="*/ 13 h 123"/>
                <a:gd name="T20" fmla="*/ 94 w 211"/>
                <a:gd name="T21" fmla="*/ 9 h 123"/>
                <a:gd name="T22" fmla="*/ 94 w 211"/>
                <a:gd name="T23" fmla="*/ 27 h 123"/>
                <a:gd name="T24" fmla="*/ 105 w 211"/>
                <a:gd name="T25" fmla="*/ 54 h 123"/>
                <a:gd name="T26" fmla="*/ 129 w 211"/>
                <a:gd name="T27" fmla="*/ 65 h 123"/>
                <a:gd name="T28" fmla="*/ 146 w 211"/>
                <a:gd name="T29" fmla="*/ 59 h 123"/>
                <a:gd name="T30" fmla="*/ 137 w 211"/>
                <a:gd name="T31" fmla="*/ 41 h 123"/>
                <a:gd name="T32" fmla="*/ 135 w 211"/>
                <a:gd name="T33" fmla="*/ 21 h 123"/>
                <a:gd name="T34" fmla="*/ 156 w 211"/>
                <a:gd name="T35" fmla="*/ 21 h 123"/>
                <a:gd name="T36" fmla="*/ 169 w 211"/>
                <a:gd name="T37" fmla="*/ 31 h 123"/>
                <a:gd name="T38" fmla="*/ 189 w 211"/>
                <a:gd name="T39" fmla="*/ 35 h 123"/>
                <a:gd name="T40" fmla="*/ 208 w 211"/>
                <a:gd name="T41" fmla="*/ 57 h 123"/>
                <a:gd name="T42" fmla="*/ 211 w 211"/>
                <a:gd name="T43" fmla="*/ 72 h 123"/>
                <a:gd name="T44" fmla="*/ 191 w 211"/>
                <a:gd name="T45" fmla="*/ 73 h 123"/>
                <a:gd name="T46" fmla="*/ 173 w 211"/>
                <a:gd name="T47" fmla="*/ 72 h 123"/>
                <a:gd name="T48" fmla="*/ 145 w 211"/>
                <a:gd name="T49" fmla="*/ 81 h 123"/>
                <a:gd name="T50" fmla="*/ 124 w 211"/>
                <a:gd name="T51" fmla="*/ 95 h 123"/>
                <a:gd name="T52" fmla="*/ 108 w 211"/>
                <a:gd name="T53" fmla="*/ 102 h 123"/>
                <a:gd name="T54" fmla="*/ 90 w 211"/>
                <a:gd name="T55" fmla="*/ 81 h 123"/>
                <a:gd name="T56" fmla="*/ 76 w 211"/>
                <a:gd name="T57" fmla="*/ 56 h 123"/>
                <a:gd name="T58" fmla="*/ 82 w 211"/>
                <a:gd name="T59" fmla="*/ 41 h 123"/>
                <a:gd name="T60" fmla="*/ 82 w 211"/>
                <a:gd name="T61" fmla="*/ 54 h 123"/>
                <a:gd name="T62" fmla="*/ 74 w 211"/>
                <a:gd name="T63" fmla="*/ 54 h 123"/>
                <a:gd name="T64" fmla="*/ 82 w 211"/>
                <a:gd name="T65" fmla="*/ 80 h 123"/>
                <a:gd name="T66" fmla="*/ 78 w 211"/>
                <a:gd name="T67" fmla="*/ 95 h 123"/>
                <a:gd name="T68" fmla="*/ 70 w 211"/>
                <a:gd name="T69" fmla="*/ 110 h 123"/>
                <a:gd name="T70" fmla="*/ 68 w 211"/>
                <a:gd name="T71" fmla="*/ 121 h 123"/>
                <a:gd name="T72" fmla="*/ 52 w 211"/>
                <a:gd name="T73" fmla="*/ 123 h 123"/>
                <a:gd name="T74" fmla="*/ 41 w 211"/>
                <a:gd name="T75" fmla="*/ 101 h 123"/>
                <a:gd name="T76" fmla="*/ 41 w 211"/>
                <a:gd name="T77" fmla="*/ 73 h 123"/>
                <a:gd name="T78" fmla="*/ 19 w 211"/>
                <a:gd name="T79" fmla="*/ 78 h 123"/>
                <a:gd name="T80" fmla="*/ 0 w 211"/>
                <a:gd name="T81" fmla="*/ 86 h 123"/>
                <a:gd name="T82" fmla="*/ 3 w 211"/>
                <a:gd name="T83" fmla="*/ 62 h 123"/>
                <a:gd name="T84" fmla="*/ 19 w 211"/>
                <a:gd name="T85" fmla="*/ 46 h 123"/>
                <a:gd name="T86" fmla="*/ 19 w 211"/>
                <a:gd name="T87" fmla="*/ 23 h 123"/>
                <a:gd name="T88" fmla="*/ 49 w 211"/>
                <a:gd name="T89" fmla="*/ 32 h 123"/>
                <a:gd name="T90" fmla="*/ 49 w 211"/>
                <a:gd name="T91" fmla="*/ 18 h 123"/>
                <a:gd name="T92" fmla="*/ 16 w 211"/>
                <a:gd name="T93" fmla="*/ 4 h 123"/>
                <a:gd name="T94" fmla="*/ 16 w 211"/>
                <a:gd name="T9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1" h="123">
                  <a:moveTo>
                    <a:pt x="16" y="0"/>
                  </a:moveTo>
                  <a:lnTo>
                    <a:pt x="21" y="1"/>
                  </a:lnTo>
                  <a:lnTo>
                    <a:pt x="26" y="2"/>
                  </a:lnTo>
                  <a:lnTo>
                    <a:pt x="33" y="4"/>
                  </a:lnTo>
                  <a:lnTo>
                    <a:pt x="40" y="6"/>
                  </a:lnTo>
                  <a:lnTo>
                    <a:pt x="47" y="10"/>
                  </a:lnTo>
                  <a:lnTo>
                    <a:pt x="53" y="12"/>
                  </a:lnTo>
                  <a:lnTo>
                    <a:pt x="56" y="13"/>
                  </a:lnTo>
                  <a:lnTo>
                    <a:pt x="57" y="15"/>
                  </a:lnTo>
                  <a:lnTo>
                    <a:pt x="76" y="13"/>
                  </a:lnTo>
                  <a:lnTo>
                    <a:pt x="94" y="9"/>
                  </a:lnTo>
                  <a:lnTo>
                    <a:pt x="94" y="27"/>
                  </a:lnTo>
                  <a:lnTo>
                    <a:pt x="105" y="54"/>
                  </a:lnTo>
                  <a:lnTo>
                    <a:pt x="129" y="65"/>
                  </a:lnTo>
                  <a:lnTo>
                    <a:pt x="146" y="59"/>
                  </a:lnTo>
                  <a:lnTo>
                    <a:pt x="137" y="41"/>
                  </a:lnTo>
                  <a:lnTo>
                    <a:pt x="135" y="21"/>
                  </a:lnTo>
                  <a:lnTo>
                    <a:pt x="156" y="21"/>
                  </a:lnTo>
                  <a:lnTo>
                    <a:pt x="169" y="31"/>
                  </a:lnTo>
                  <a:lnTo>
                    <a:pt x="189" y="35"/>
                  </a:lnTo>
                  <a:lnTo>
                    <a:pt x="208" y="57"/>
                  </a:lnTo>
                  <a:lnTo>
                    <a:pt x="211" y="72"/>
                  </a:lnTo>
                  <a:lnTo>
                    <a:pt x="191" y="73"/>
                  </a:lnTo>
                  <a:lnTo>
                    <a:pt x="173" y="72"/>
                  </a:lnTo>
                  <a:lnTo>
                    <a:pt x="145" y="81"/>
                  </a:lnTo>
                  <a:lnTo>
                    <a:pt x="124" y="95"/>
                  </a:lnTo>
                  <a:lnTo>
                    <a:pt x="108" y="102"/>
                  </a:lnTo>
                  <a:lnTo>
                    <a:pt x="90" y="81"/>
                  </a:lnTo>
                  <a:lnTo>
                    <a:pt x="76" y="56"/>
                  </a:lnTo>
                  <a:lnTo>
                    <a:pt x="82" y="41"/>
                  </a:lnTo>
                  <a:lnTo>
                    <a:pt x="82" y="54"/>
                  </a:lnTo>
                  <a:lnTo>
                    <a:pt x="74" y="54"/>
                  </a:lnTo>
                  <a:lnTo>
                    <a:pt x="82" y="80"/>
                  </a:lnTo>
                  <a:lnTo>
                    <a:pt x="78" y="95"/>
                  </a:lnTo>
                  <a:lnTo>
                    <a:pt x="70" y="110"/>
                  </a:lnTo>
                  <a:lnTo>
                    <a:pt x="68" y="121"/>
                  </a:lnTo>
                  <a:lnTo>
                    <a:pt x="52" y="123"/>
                  </a:lnTo>
                  <a:lnTo>
                    <a:pt x="41" y="101"/>
                  </a:lnTo>
                  <a:lnTo>
                    <a:pt x="41" y="73"/>
                  </a:lnTo>
                  <a:lnTo>
                    <a:pt x="19" y="78"/>
                  </a:lnTo>
                  <a:lnTo>
                    <a:pt x="0" y="86"/>
                  </a:lnTo>
                  <a:lnTo>
                    <a:pt x="3" y="62"/>
                  </a:lnTo>
                  <a:lnTo>
                    <a:pt x="19" y="46"/>
                  </a:lnTo>
                  <a:lnTo>
                    <a:pt x="19" y="23"/>
                  </a:lnTo>
                  <a:lnTo>
                    <a:pt x="49" y="32"/>
                  </a:lnTo>
                  <a:lnTo>
                    <a:pt x="49" y="18"/>
                  </a:lnTo>
                  <a:lnTo>
                    <a:pt x="16" y="4"/>
                  </a:lnTo>
                  <a:lnTo>
                    <a:pt x="16" y="0"/>
                  </a:lnTo>
                  <a:close/>
                </a:path>
              </a:pathLst>
            </a:custGeom>
            <a:solidFill>
              <a:srgbClr val="D16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7"/>
            <p:cNvSpPr>
              <a:spLocks/>
            </p:cNvSpPr>
            <p:nvPr/>
          </p:nvSpPr>
          <p:spPr bwMode="auto">
            <a:xfrm>
              <a:off x="6878638" y="619126"/>
              <a:ext cx="61912" cy="103188"/>
            </a:xfrm>
            <a:custGeom>
              <a:avLst/>
              <a:gdLst>
                <a:gd name="T0" fmla="*/ 61 w 77"/>
                <a:gd name="T1" fmla="*/ 0 h 129"/>
                <a:gd name="T2" fmla="*/ 32 w 77"/>
                <a:gd name="T3" fmla="*/ 14 h 129"/>
                <a:gd name="T4" fmla="*/ 0 w 77"/>
                <a:gd name="T5" fmla="*/ 24 h 129"/>
                <a:gd name="T6" fmla="*/ 15 w 77"/>
                <a:gd name="T7" fmla="*/ 31 h 129"/>
                <a:gd name="T8" fmla="*/ 38 w 77"/>
                <a:gd name="T9" fmla="*/ 52 h 129"/>
                <a:gd name="T10" fmla="*/ 65 w 77"/>
                <a:gd name="T11" fmla="*/ 58 h 129"/>
                <a:gd name="T12" fmla="*/ 62 w 77"/>
                <a:gd name="T13" fmla="*/ 73 h 129"/>
                <a:gd name="T14" fmla="*/ 46 w 77"/>
                <a:gd name="T15" fmla="*/ 73 h 129"/>
                <a:gd name="T16" fmla="*/ 35 w 77"/>
                <a:gd name="T17" fmla="*/ 66 h 129"/>
                <a:gd name="T18" fmla="*/ 22 w 77"/>
                <a:gd name="T19" fmla="*/ 43 h 129"/>
                <a:gd name="T20" fmla="*/ 0 w 77"/>
                <a:gd name="T21" fmla="*/ 43 h 129"/>
                <a:gd name="T22" fmla="*/ 6 w 77"/>
                <a:gd name="T23" fmla="*/ 58 h 129"/>
                <a:gd name="T24" fmla="*/ 29 w 77"/>
                <a:gd name="T25" fmla="*/ 84 h 129"/>
                <a:gd name="T26" fmla="*/ 26 w 77"/>
                <a:gd name="T27" fmla="*/ 99 h 129"/>
                <a:gd name="T28" fmla="*/ 6 w 77"/>
                <a:gd name="T29" fmla="*/ 129 h 129"/>
                <a:gd name="T30" fmla="*/ 21 w 77"/>
                <a:gd name="T31" fmla="*/ 124 h 129"/>
                <a:gd name="T32" fmla="*/ 35 w 77"/>
                <a:gd name="T33" fmla="*/ 99 h 129"/>
                <a:gd name="T34" fmla="*/ 54 w 77"/>
                <a:gd name="T35" fmla="*/ 94 h 129"/>
                <a:gd name="T36" fmla="*/ 73 w 77"/>
                <a:gd name="T37" fmla="*/ 91 h 129"/>
                <a:gd name="T38" fmla="*/ 77 w 77"/>
                <a:gd name="T39" fmla="*/ 70 h 129"/>
                <a:gd name="T40" fmla="*/ 73 w 77"/>
                <a:gd name="T41" fmla="*/ 46 h 129"/>
                <a:gd name="T42" fmla="*/ 46 w 77"/>
                <a:gd name="T43" fmla="*/ 46 h 129"/>
                <a:gd name="T44" fmla="*/ 29 w 77"/>
                <a:gd name="T45" fmla="*/ 26 h 129"/>
                <a:gd name="T46" fmla="*/ 53 w 77"/>
                <a:gd name="T47" fmla="*/ 9 h 129"/>
                <a:gd name="T48" fmla="*/ 77 w 77"/>
                <a:gd name="T49" fmla="*/ 0 h 129"/>
                <a:gd name="T50" fmla="*/ 61 w 77"/>
                <a:gd name="T5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7" h="129">
                  <a:moveTo>
                    <a:pt x="61" y="0"/>
                  </a:moveTo>
                  <a:lnTo>
                    <a:pt x="32" y="14"/>
                  </a:lnTo>
                  <a:lnTo>
                    <a:pt x="0" y="24"/>
                  </a:lnTo>
                  <a:lnTo>
                    <a:pt x="15" y="31"/>
                  </a:lnTo>
                  <a:lnTo>
                    <a:pt x="38" y="52"/>
                  </a:lnTo>
                  <a:lnTo>
                    <a:pt x="65" y="58"/>
                  </a:lnTo>
                  <a:lnTo>
                    <a:pt x="62" y="73"/>
                  </a:lnTo>
                  <a:lnTo>
                    <a:pt x="46" y="73"/>
                  </a:lnTo>
                  <a:lnTo>
                    <a:pt x="35" y="66"/>
                  </a:lnTo>
                  <a:lnTo>
                    <a:pt x="22" y="43"/>
                  </a:lnTo>
                  <a:lnTo>
                    <a:pt x="0" y="43"/>
                  </a:lnTo>
                  <a:lnTo>
                    <a:pt x="6" y="58"/>
                  </a:lnTo>
                  <a:lnTo>
                    <a:pt x="29" y="84"/>
                  </a:lnTo>
                  <a:lnTo>
                    <a:pt x="26" y="99"/>
                  </a:lnTo>
                  <a:lnTo>
                    <a:pt x="6" y="129"/>
                  </a:lnTo>
                  <a:lnTo>
                    <a:pt x="21" y="124"/>
                  </a:lnTo>
                  <a:lnTo>
                    <a:pt x="35" y="99"/>
                  </a:lnTo>
                  <a:lnTo>
                    <a:pt x="54" y="94"/>
                  </a:lnTo>
                  <a:lnTo>
                    <a:pt x="73" y="91"/>
                  </a:lnTo>
                  <a:lnTo>
                    <a:pt x="77" y="70"/>
                  </a:lnTo>
                  <a:lnTo>
                    <a:pt x="73" y="46"/>
                  </a:lnTo>
                  <a:lnTo>
                    <a:pt x="46" y="46"/>
                  </a:lnTo>
                  <a:lnTo>
                    <a:pt x="29" y="26"/>
                  </a:lnTo>
                  <a:lnTo>
                    <a:pt x="53" y="9"/>
                  </a:lnTo>
                  <a:lnTo>
                    <a:pt x="77" y="0"/>
                  </a:lnTo>
                  <a:lnTo>
                    <a:pt x="61" y="0"/>
                  </a:lnTo>
                  <a:close/>
                </a:path>
              </a:pathLst>
            </a:custGeom>
            <a:solidFill>
              <a:srgbClr val="A54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6997700" y="688976"/>
              <a:ext cx="106362" cy="58738"/>
            </a:xfrm>
            <a:custGeom>
              <a:avLst/>
              <a:gdLst>
                <a:gd name="T0" fmla="*/ 6 w 134"/>
                <a:gd name="T1" fmla="*/ 25 h 73"/>
                <a:gd name="T2" fmla="*/ 0 w 134"/>
                <a:gd name="T3" fmla="*/ 40 h 73"/>
                <a:gd name="T4" fmla="*/ 9 w 134"/>
                <a:gd name="T5" fmla="*/ 56 h 73"/>
                <a:gd name="T6" fmla="*/ 20 w 134"/>
                <a:gd name="T7" fmla="*/ 73 h 73"/>
                <a:gd name="T8" fmla="*/ 33 w 134"/>
                <a:gd name="T9" fmla="*/ 66 h 73"/>
                <a:gd name="T10" fmla="*/ 35 w 134"/>
                <a:gd name="T11" fmla="*/ 48 h 73"/>
                <a:gd name="T12" fmla="*/ 43 w 134"/>
                <a:gd name="T13" fmla="*/ 46 h 73"/>
                <a:gd name="T14" fmla="*/ 51 w 134"/>
                <a:gd name="T15" fmla="*/ 43 h 73"/>
                <a:gd name="T16" fmla="*/ 58 w 134"/>
                <a:gd name="T17" fmla="*/ 41 h 73"/>
                <a:gd name="T18" fmla="*/ 66 w 134"/>
                <a:gd name="T19" fmla="*/ 39 h 73"/>
                <a:gd name="T20" fmla="*/ 74 w 134"/>
                <a:gd name="T21" fmla="*/ 36 h 73"/>
                <a:gd name="T22" fmla="*/ 83 w 134"/>
                <a:gd name="T23" fmla="*/ 34 h 73"/>
                <a:gd name="T24" fmla="*/ 89 w 134"/>
                <a:gd name="T25" fmla="*/ 32 h 73"/>
                <a:gd name="T26" fmla="*/ 97 w 134"/>
                <a:gd name="T27" fmla="*/ 29 h 73"/>
                <a:gd name="T28" fmla="*/ 133 w 134"/>
                <a:gd name="T29" fmla="*/ 33 h 73"/>
                <a:gd name="T30" fmla="*/ 134 w 134"/>
                <a:gd name="T31" fmla="*/ 20 h 73"/>
                <a:gd name="T32" fmla="*/ 134 w 134"/>
                <a:gd name="T33" fmla="*/ 13 h 73"/>
                <a:gd name="T34" fmla="*/ 130 w 134"/>
                <a:gd name="T35" fmla="*/ 8 h 73"/>
                <a:gd name="T36" fmla="*/ 121 w 134"/>
                <a:gd name="T37" fmla="*/ 0 h 73"/>
                <a:gd name="T38" fmla="*/ 102 w 134"/>
                <a:gd name="T39" fmla="*/ 0 h 73"/>
                <a:gd name="T40" fmla="*/ 95 w 134"/>
                <a:gd name="T41" fmla="*/ 12 h 73"/>
                <a:gd name="T42" fmla="*/ 88 w 134"/>
                <a:gd name="T43" fmla="*/ 16 h 73"/>
                <a:gd name="T44" fmla="*/ 81 w 134"/>
                <a:gd name="T45" fmla="*/ 18 h 73"/>
                <a:gd name="T46" fmla="*/ 74 w 134"/>
                <a:gd name="T47" fmla="*/ 21 h 73"/>
                <a:gd name="T48" fmla="*/ 68 w 134"/>
                <a:gd name="T49" fmla="*/ 24 h 73"/>
                <a:gd name="T50" fmla="*/ 61 w 134"/>
                <a:gd name="T51" fmla="*/ 26 h 73"/>
                <a:gd name="T52" fmla="*/ 53 w 134"/>
                <a:gd name="T53" fmla="*/ 28 h 73"/>
                <a:gd name="T54" fmla="*/ 46 w 134"/>
                <a:gd name="T55" fmla="*/ 31 h 73"/>
                <a:gd name="T56" fmla="*/ 38 w 134"/>
                <a:gd name="T57" fmla="*/ 33 h 73"/>
                <a:gd name="T58" fmla="*/ 15 w 134"/>
                <a:gd name="T59" fmla="*/ 17 h 73"/>
                <a:gd name="T60" fmla="*/ 6 w 134"/>
                <a:gd name="T61"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73">
                  <a:moveTo>
                    <a:pt x="6" y="25"/>
                  </a:moveTo>
                  <a:lnTo>
                    <a:pt x="0" y="40"/>
                  </a:lnTo>
                  <a:lnTo>
                    <a:pt x="9" y="56"/>
                  </a:lnTo>
                  <a:lnTo>
                    <a:pt x="20" y="73"/>
                  </a:lnTo>
                  <a:lnTo>
                    <a:pt x="33" y="66"/>
                  </a:lnTo>
                  <a:lnTo>
                    <a:pt x="35" y="48"/>
                  </a:lnTo>
                  <a:lnTo>
                    <a:pt x="43" y="46"/>
                  </a:lnTo>
                  <a:lnTo>
                    <a:pt x="51" y="43"/>
                  </a:lnTo>
                  <a:lnTo>
                    <a:pt x="58" y="41"/>
                  </a:lnTo>
                  <a:lnTo>
                    <a:pt x="66" y="39"/>
                  </a:lnTo>
                  <a:lnTo>
                    <a:pt x="74" y="36"/>
                  </a:lnTo>
                  <a:lnTo>
                    <a:pt x="83" y="34"/>
                  </a:lnTo>
                  <a:lnTo>
                    <a:pt x="89" y="32"/>
                  </a:lnTo>
                  <a:lnTo>
                    <a:pt x="97" y="29"/>
                  </a:lnTo>
                  <a:lnTo>
                    <a:pt x="133" y="33"/>
                  </a:lnTo>
                  <a:lnTo>
                    <a:pt x="134" y="20"/>
                  </a:lnTo>
                  <a:lnTo>
                    <a:pt x="134" y="13"/>
                  </a:lnTo>
                  <a:lnTo>
                    <a:pt x="130" y="8"/>
                  </a:lnTo>
                  <a:lnTo>
                    <a:pt x="121" y="0"/>
                  </a:lnTo>
                  <a:lnTo>
                    <a:pt x="102" y="0"/>
                  </a:lnTo>
                  <a:lnTo>
                    <a:pt x="95" y="12"/>
                  </a:lnTo>
                  <a:lnTo>
                    <a:pt x="88" y="16"/>
                  </a:lnTo>
                  <a:lnTo>
                    <a:pt x="81" y="18"/>
                  </a:lnTo>
                  <a:lnTo>
                    <a:pt x="74" y="21"/>
                  </a:lnTo>
                  <a:lnTo>
                    <a:pt x="68" y="24"/>
                  </a:lnTo>
                  <a:lnTo>
                    <a:pt x="61" y="26"/>
                  </a:lnTo>
                  <a:lnTo>
                    <a:pt x="53" y="28"/>
                  </a:lnTo>
                  <a:lnTo>
                    <a:pt x="46" y="31"/>
                  </a:lnTo>
                  <a:lnTo>
                    <a:pt x="38" y="33"/>
                  </a:lnTo>
                  <a:lnTo>
                    <a:pt x="15" y="17"/>
                  </a:lnTo>
                  <a:lnTo>
                    <a:pt x="6" y="25"/>
                  </a:lnTo>
                  <a:close/>
                </a:path>
              </a:pathLst>
            </a:custGeom>
            <a:solidFill>
              <a:srgbClr val="BF3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6965950" y="579438"/>
              <a:ext cx="71437" cy="74613"/>
            </a:xfrm>
            <a:custGeom>
              <a:avLst/>
              <a:gdLst>
                <a:gd name="T0" fmla="*/ 44 w 89"/>
                <a:gd name="T1" fmla="*/ 27 h 95"/>
                <a:gd name="T2" fmla="*/ 52 w 89"/>
                <a:gd name="T3" fmla="*/ 46 h 95"/>
                <a:gd name="T4" fmla="*/ 40 w 89"/>
                <a:gd name="T5" fmla="*/ 59 h 95"/>
                <a:gd name="T6" fmla="*/ 11 w 89"/>
                <a:gd name="T7" fmla="*/ 59 h 95"/>
                <a:gd name="T8" fmla="*/ 0 w 89"/>
                <a:gd name="T9" fmla="*/ 66 h 95"/>
                <a:gd name="T10" fmla="*/ 11 w 89"/>
                <a:gd name="T11" fmla="*/ 81 h 95"/>
                <a:gd name="T12" fmla="*/ 33 w 89"/>
                <a:gd name="T13" fmla="*/ 87 h 95"/>
                <a:gd name="T14" fmla="*/ 55 w 89"/>
                <a:gd name="T15" fmla="*/ 75 h 95"/>
                <a:gd name="T16" fmla="*/ 89 w 89"/>
                <a:gd name="T17" fmla="*/ 95 h 95"/>
                <a:gd name="T18" fmla="*/ 63 w 89"/>
                <a:gd name="T19" fmla="*/ 70 h 95"/>
                <a:gd name="T20" fmla="*/ 63 w 89"/>
                <a:gd name="T21" fmla="*/ 53 h 95"/>
                <a:gd name="T22" fmla="*/ 63 w 89"/>
                <a:gd name="T23" fmla="*/ 36 h 95"/>
                <a:gd name="T24" fmla="*/ 37 w 89"/>
                <a:gd name="T25" fmla="*/ 0 h 95"/>
                <a:gd name="T26" fmla="*/ 18 w 89"/>
                <a:gd name="T27" fmla="*/ 20 h 95"/>
                <a:gd name="T28" fmla="*/ 44 w 89"/>
                <a:gd name="T29" fmla="*/ 2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5">
                  <a:moveTo>
                    <a:pt x="44" y="27"/>
                  </a:moveTo>
                  <a:lnTo>
                    <a:pt x="52" y="46"/>
                  </a:lnTo>
                  <a:lnTo>
                    <a:pt x="40" y="59"/>
                  </a:lnTo>
                  <a:lnTo>
                    <a:pt x="11" y="59"/>
                  </a:lnTo>
                  <a:lnTo>
                    <a:pt x="0" y="66"/>
                  </a:lnTo>
                  <a:lnTo>
                    <a:pt x="11" y="81"/>
                  </a:lnTo>
                  <a:lnTo>
                    <a:pt x="33" y="87"/>
                  </a:lnTo>
                  <a:lnTo>
                    <a:pt x="55" y="75"/>
                  </a:lnTo>
                  <a:lnTo>
                    <a:pt x="89" y="95"/>
                  </a:lnTo>
                  <a:lnTo>
                    <a:pt x="63" y="70"/>
                  </a:lnTo>
                  <a:lnTo>
                    <a:pt x="63" y="53"/>
                  </a:lnTo>
                  <a:lnTo>
                    <a:pt x="63" y="36"/>
                  </a:lnTo>
                  <a:lnTo>
                    <a:pt x="37" y="0"/>
                  </a:lnTo>
                  <a:lnTo>
                    <a:pt x="18" y="20"/>
                  </a:lnTo>
                  <a:lnTo>
                    <a:pt x="44" y="27"/>
                  </a:lnTo>
                  <a:close/>
                </a:path>
              </a:pathLst>
            </a:custGeom>
            <a:solidFill>
              <a:srgbClr val="BF6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7000875" y="527051"/>
              <a:ext cx="76200" cy="111125"/>
            </a:xfrm>
            <a:custGeom>
              <a:avLst/>
              <a:gdLst>
                <a:gd name="T0" fmla="*/ 23 w 97"/>
                <a:gd name="T1" fmla="*/ 18 h 139"/>
                <a:gd name="T2" fmla="*/ 55 w 97"/>
                <a:gd name="T3" fmla="*/ 34 h 139"/>
                <a:gd name="T4" fmla="*/ 69 w 97"/>
                <a:gd name="T5" fmla="*/ 62 h 139"/>
                <a:gd name="T6" fmla="*/ 83 w 97"/>
                <a:gd name="T7" fmla="*/ 76 h 139"/>
                <a:gd name="T8" fmla="*/ 91 w 97"/>
                <a:gd name="T9" fmla="*/ 85 h 139"/>
                <a:gd name="T10" fmla="*/ 96 w 97"/>
                <a:gd name="T11" fmla="*/ 96 h 139"/>
                <a:gd name="T12" fmla="*/ 97 w 97"/>
                <a:gd name="T13" fmla="*/ 114 h 139"/>
                <a:gd name="T14" fmla="*/ 90 w 97"/>
                <a:gd name="T15" fmla="*/ 130 h 139"/>
                <a:gd name="T16" fmla="*/ 77 w 97"/>
                <a:gd name="T17" fmla="*/ 130 h 139"/>
                <a:gd name="T18" fmla="*/ 69 w 97"/>
                <a:gd name="T19" fmla="*/ 117 h 139"/>
                <a:gd name="T20" fmla="*/ 65 w 97"/>
                <a:gd name="T21" fmla="*/ 115 h 139"/>
                <a:gd name="T22" fmla="*/ 59 w 97"/>
                <a:gd name="T23" fmla="*/ 115 h 139"/>
                <a:gd name="T24" fmla="*/ 53 w 97"/>
                <a:gd name="T25" fmla="*/ 117 h 139"/>
                <a:gd name="T26" fmla="*/ 45 w 97"/>
                <a:gd name="T27" fmla="*/ 119 h 139"/>
                <a:gd name="T28" fmla="*/ 45 w 97"/>
                <a:gd name="T29" fmla="*/ 139 h 139"/>
                <a:gd name="T30" fmla="*/ 35 w 97"/>
                <a:gd name="T31" fmla="*/ 125 h 139"/>
                <a:gd name="T32" fmla="*/ 35 w 97"/>
                <a:gd name="T33" fmla="*/ 110 h 139"/>
                <a:gd name="T34" fmla="*/ 50 w 97"/>
                <a:gd name="T35" fmla="*/ 101 h 139"/>
                <a:gd name="T36" fmla="*/ 60 w 97"/>
                <a:gd name="T37" fmla="*/ 78 h 139"/>
                <a:gd name="T38" fmla="*/ 60 w 97"/>
                <a:gd name="T39" fmla="*/ 100 h 139"/>
                <a:gd name="T40" fmla="*/ 52 w 97"/>
                <a:gd name="T41" fmla="*/ 114 h 139"/>
                <a:gd name="T42" fmla="*/ 72 w 97"/>
                <a:gd name="T43" fmla="*/ 106 h 139"/>
                <a:gd name="T44" fmla="*/ 82 w 97"/>
                <a:gd name="T45" fmla="*/ 93 h 139"/>
                <a:gd name="T46" fmla="*/ 69 w 97"/>
                <a:gd name="T47" fmla="*/ 73 h 139"/>
                <a:gd name="T48" fmla="*/ 54 w 97"/>
                <a:gd name="T49" fmla="*/ 61 h 139"/>
                <a:gd name="T50" fmla="*/ 45 w 97"/>
                <a:gd name="T51" fmla="*/ 41 h 139"/>
                <a:gd name="T52" fmla="*/ 30 w 97"/>
                <a:gd name="T53" fmla="*/ 54 h 139"/>
                <a:gd name="T54" fmla="*/ 15 w 97"/>
                <a:gd name="T55" fmla="*/ 51 h 139"/>
                <a:gd name="T56" fmla="*/ 13 w 97"/>
                <a:gd name="T57" fmla="*/ 30 h 139"/>
                <a:gd name="T58" fmla="*/ 0 w 97"/>
                <a:gd name="T59" fmla="*/ 2 h 139"/>
                <a:gd name="T60" fmla="*/ 17 w 97"/>
                <a:gd name="T61" fmla="*/ 0 h 139"/>
                <a:gd name="T62" fmla="*/ 23 w 97"/>
                <a:gd name="T63" fmla="*/ 1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39">
                  <a:moveTo>
                    <a:pt x="23" y="18"/>
                  </a:moveTo>
                  <a:lnTo>
                    <a:pt x="55" y="34"/>
                  </a:lnTo>
                  <a:lnTo>
                    <a:pt x="69" y="62"/>
                  </a:lnTo>
                  <a:lnTo>
                    <a:pt x="83" y="76"/>
                  </a:lnTo>
                  <a:lnTo>
                    <a:pt x="91" y="85"/>
                  </a:lnTo>
                  <a:lnTo>
                    <a:pt x="96" y="96"/>
                  </a:lnTo>
                  <a:lnTo>
                    <a:pt x="97" y="114"/>
                  </a:lnTo>
                  <a:lnTo>
                    <a:pt x="90" y="130"/>
                  </a:lnTo>
                  <a:lnTo>
                    <a:pt x="77" y="130"/>
                  </a:lnTo>
                  <a:lnTo>
                    <a:pt x="69" y="117"/>
                  </a:lnTo>
                  <a:lnTo>
                    <a:pt x="65" y="115"/>
                  </a:lnTo>
                  <a:lnTo>
                    <a:pt x="59" y="115"/>
                  </a:lnTo>
                  <a:lnTo>
                    <a:pt x="53" y="117"/>
                  </a:lnTo>
                  <a:lnTo>
                    <a:pt x="45" y="119"/>
                  </a:lnTo>
                  <a:lnTo>
                    <a:pt x="45" y="139"/>
                  </a:lnTo>
                  <a:lnTo>
                    <a:pt x="35" y="125"/>
                  </a:lnTo>
                  <a:lnTo>
                    <a:pt x="35" y="110"/>
                  </a:lnTo>
                  <a:lnTo>
                    <a:pt x="50" y="101"/>
                  </a:lnTo>
                  <a:lnTo>
                    <a:pt x="60" y="78"/>
                  </a:lnTo>
                  <a:lnTo>
                    <a:pt x="60" y="100"/>
                  </a:lnTo>
                  <a:lnTo>
                    <a:pt x="52" y="114"/>
                  </a:lnTo>
                  <a:lnTo>
                    <a:pt x="72" y="106"/>
                  </a:lnTo>
                  <a:lnTo>
                    <a:pt x="82" y="93"/>
                  </a:lnTo>
                  <a:lnTo>
                    <a:pt x="69" y="73"/>
                  </a:lnTo>
                  <a:lnTo>
                    <a:pt x="54" y="61"/>
                  </a:lnTo>
                  <a:lnTo>
                    <a:pt x="45" y="41"/>
                  </a:lnTo>
                  <a:lnTo>
                    <a:pt x="30" y="54"/>
                  </a:lnTo>
                  <a:lnTo>
                    <a:pt x="15" y="51"/>
                  </a:lnTo>
                  <a:lnTo>
                    <a:pt x="13" y="30"/>
                  </a:lnTo>
                  <a:lnTo>
                    <a:pt x="0" y="2"/>
                  </a:lnTo>
                  <a:lnTo>
                    <a:pt x="17" y="0"/>
                  </a:lnTo>
                  <a:lnTo>
                    <a:pt x="23" y="18"/>
                  </a:lnTo>
                  <a:close/>
                </a:path>
              </a:pathLst>
            </a:custGeom>
            <a:solidFill>
              <a:srgbClr val="BF6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6862763" y="600076"/>
              <a:ext cx="31750" cy="41275"/>
            </a:xfrm>
            <a:custGeom>
              <a:avLst/>
              <a:gdLst>
                <a:gd name="T0" fmla="*/ 31 w 39"/>
                <a:gd name="T1" fmla="*/ 2 h 51"/>
                <a:gd name="T2" fmla="*/ 18 w 39"/>
                <a:gd name="T3" fmla="*/ 22 h 51"/>
                <a:gd name="T4" fmla="*/ 24 w 39"/>
                <a:gd name="T5" fmla="*/ 39 h 51"/>
                <a:gd name="T6" fmla="*/ 39 w 39"/>
                <a:gd name="T7" fmla="*/ 48 h 51"/>
                <a:gd name="T8" fmla="*/ 22 w 39"/>
                <a:gd name="T9" fmla="*/ 51 h 51"/>
                <a:gd name="T10" fmla="*/ 5 w 39"/>
                <a:gd name="T11" fmla="*/ 41 h 51"/>
                <a:gd name="T12" fmla="*/ 0 w 39"/>
                <a:gd name="T13" fmla="*/ 26 h 51"/>
                <a:gd name="T14" fmla="*/ 9 w 39"/>
                <a:gd name="T15" fmla="*/ 0 h 51"/>
                <a:gd name="T16" fmla="*/ 31 w 39"/>
                <a:gd name="T1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1">
                  <a:moveTo>
                    <a:pt x="31" y="2"/>
                  </a:moveTo>
                  <a:lnTo>
                    <a:pt x="18" y="22"/>
                  </a:lnTo>
                  <a:lnTo>
                    <a:pt x="24" y="39"/>
                  </a:lnTo>
                  <a:lnTo>
                    <a:pt x="39" y="48"/>
                  </a:lnTo>
                  <a:lnTo>
                    <a:pt x="22" y="51"/>
                  </a:lnTo>
                  <a:lnTo>
                    <a:pt x="5" y="41"/>
                  </a:lnTo>
                  <a:lnTo>
                    <a:pt x="0" y="26"/>
                  </a:lnTo>
                  <a:lnTo>
                    <a:pt x="9" y="0"/>
                  </a:lnTo>
                  <a:lnTo>
                    <a:pt x="31" y="2"/>
                  </a:lnTo>
                  <a:close/>
                </a:path>
              </a:pathLst>
            </a:custGeom>
            <a:solidFill>
              <a:srgbClr val="BF6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p:cNvSpPr>
            <p:nvPr/>
          </p:nvSpPr>
          <p:spPr bwMode="auto">
            <a:xfrm>
              <a:off x="6786563" y="633413"/>
              <a:ext cx="163512" cy="176213"/>
            </a:xfrm>
            <a:custGeom>
              <a:avLst/>
              <a:gdLst>
                <a:gd name="T0" fmla="*/ 207 w 207"/>
                <a:gd name="T1" fmla="*/ 135 h 224"/>
                <a:gd name="T2" fmla="*/ 199 w 207"/>
                <a:gd name="T3" fmla="*/ 166 h 224"/>
                <a:gd name="T4" fmla="*/ 176 w 207"/>
                <a:gd name="T5" fmla="*/ 186 h 224"/>
                <a:gd name="T6" fmla="*/ 184 w 207"/>
                <a:gd name="T7" fmla="*/ 224 h 224"/>
                <a:gd name="T8" fmla="*/ 149 w 207"/>
                <a:gd name="T9" fmla="*/ 204 h 224"/>
                <a:gd name="T10" fmla="*/ 118 w 207"/>
                <a:gd name="T11" fmla="*/ 204 h 224"/>
                <a:gd name="T12" fmla="*/ 103 w 207"/>
                <a:gd name="T13" fmla="*/ 172 h 224"/>
                <a:gd name="T14" fmla="*/ 65 w 207"/>
                <a:gd name="T15" fmla="*/ 158 h 224"/>
                <a:gd name="T16" fmla="*/ 49 w 207"/>
                <a:gd name="T17" fmla="*/ 122 h 224"/>
                <a:gd name="T18" fmla="*/ 27 w 207"/>
                <a:gd name="T19" fmla="*/ 104 h 224"/>
                <a:gd name="T20" fmla="*/ 4 w 207"/>
                <a:gd name="T21" fmla="*/ 85 h 224"/>
                <a:gd name="T22" fmla="*/ 0 w 207"/>
                <a:gd name="T23" fmla="*/ 50 h 224"/>
                <a:gd name="T24" fmla="*/ 0 w 207"/>
                <a:gd name="T25" fmla="*/ 0 h 224"/>
                <a:gd name="T26" fmla="*/ 31 w 207"/>
                <a:gd name="T27" fmla="*/ 0 h 224"/>
                <a:gd name="T28" fmla="*/ 84 w 207"/>
                <a:gd name="T29" fmla="*/ 20 h 224"/>
                <a:gd name="T30" fmla="*/ 72 w 207"/>
                <a:gd name="T31" fmla="*/ 43 h 224"/>
                <a:gd name="T32" fmla="*/ 46 w 207"/>
                <a:gd name="T33" fmla="*/ 50 h 224"/>
                <a:gd name="T34" fmla="*/ 46 w 207"/>
                <a:gd name="T35" fmla="*/ 73 h 224"/>
                <a:gd name="T36" fmla="*/ 95 w 207"/>
                <a:gd name="T37" fmla="*/ 66 h 224"/>
                <a:gd name="T38" fmla="*/ 95 w 207"/>
                <a:gd name="T39" fmla="*/ 89 h 224"/>
                <a:gd name="T40" fmla="*/ 95 w 207"/>
                <a:gd name="T41" fmla="*/ 122 h 224"/>
                <a:gd name="T42" fmla="*/ 138 w 207"/>
                <a:gd name="T43" fmla="*/ 115 h 224"/>
                <a:gd name="T44" fmla="*/ 141 w 207"/>
                <a:gd name="T45" fmla="*/ 135 h 224"/>
                <a:gd name="T46" fmla="*/ 164 w 207"/>
                <a:gd name="T47" fmla="*/ 131 h 224"/>
                <a:gd name="T48" fmla="*/ 207 w 207"/>
                <a:gd name="T49" fmla="*/ 13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7" h="224">
                  <a:moveTo>
                    <a:pt x="207" y="135"/>
                  </a:moveTo>
                  <a:lnTo>
                    <a:pt x="199" y="166"/>
                  </a:lnTo>
                  <a:lnTo>
                    <a:pt x="176" y="186"/>
                  </a:lnTo>
                  <a:lnTo>
                    <a:pt x="184" y="224"/>
                  </a:lnTo>
                  <a:lnTo>
                    <a:pt x="149" y="204"/>
                  </a:lnTo>
                  <a:lnTo>
                    <a:pt x="118" y="204"/>
                  </a:lnTo>
                  <a:lnTo>
                    <a:pt x="103" y="172"/>
                  </a:lnTo>
                  <a:lnTo>
                    <a:pt x="65" y="158"/>
                  </a:lnTo>
                  <a:lnTo>
                    <a:pt x="49" y="122"/>
                  </a:lnTo>
                  <a:lnTo>
                    <a:pt x="27" y="104"/>
                  </a:lnTo>
                  <a:lnTo>
                    <a:pt x="4" y="85"/>
                  </a:lnTo>
                  <a:lnTo>
                    <a:pt x="0" y="50"/>
                  </a:lnTo>
                  <a:lnTo>
                    <a:pt x="0" y="0"/>
                  </a:lnTo>
                  <a:lnTo>
                    <a:pt x="31" y="0"/>
                  </a:lnTo>
                  <a:lnTo>
                    <a:pt x="84" y="20"/>
                  </a:lnTo>
                  <a:lnTo>
                    <a:pt x="72" y="43"/>
                  </a:lnTo>
                  <a:lnTo>
                    <a:pt x="46" y="50"/>
                  </a:lnTo>
                  <a:lnTo>
                    <a:pt x="46" y="73"/>
                  </a:lnTo>
                  <a:lnTo>
                    <a:pt x="95" y="66"/>
                  </a:lnTo>
                  <a:lnTo>
                    <a:pt x="95" y="89"/>
                  </a:lnTo>
                  <a:lnTo>
                    <a:pt x="95" y="122"/>
                  </a:lnTo>
                  <a:lnTo>
                    <a:pt x="138" y="115"/>
                  </a:lnTo>
                  <a:lnTo>
                    <a:pt x="141" y="135"/>
                  </a:lnTo>
                  <a:lnTo>
                    <a:pt x="164" y="131"/>
                  </a:lnTo>
                  <a:lnTo>
                    <a:pt x="207" y="135"/>
                  </a:lnTo>
                  <a:close/>
                </a:path>
              </a:pathLst>
            </a:custGeom>
            <a:solidFill>
              <a:srgbClr val="BF6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3"/>
            <p:cNvSpPr>
              <a:spLocks/>
            </p:cNvSpPr>
            <p:nvPr/>
          </p:nvSpPr>
          <p:spPr bwMode="auto">
            <a:xfrm>
              <a:off x="6929438" y="654051"/>
              <a:ext cx="17462" cy="49213"/>
            </a:xfrm>
            <a:custGeom>
              <a:avLst/>
              <a:gdLst>
                <a:gd name="T0" fmla="*/ 3 w 22"/>
                <a:gd name="T1" fmla="*/ 0 h 62"/>
                <a:gd name="T2" fmla="*/ 9 w 22"/>
                <a:gd name="T3" fmla="*/ 20 h 62"/>
                <a:gd name="T4" fmla="*/ 0 w 22"/>
                <a:gd name="T5" fmla="*/ 45 h 62"/>
                <a:gd name="T6" fmla="*/ 5 w 22"/>
                <a:gd name="T7" fmla="*/ 60 h 62"/>
                <a:gd name="T8" fmla="*/ 15 w 22"/>
                <a:gd name="T9" fmla="*/ 62 h 62"/>
                <a:gd name="T10" fmla="*/ 22 w 22"/>
                <a:gd name="T11" fmla="*/ 48 h 62"/>
                <a:gd name="T12" fmla="*/ 19 w 22"/>
                <a:gd name="T13" fmla="*/ 44 h 62"/>
                <a:gd name="T14" fmla="*/ 19 w 22"/>
                <a:gd name="T15" fmla="*/ 26 h 62"/>
                <a:gd name="T16" fmla="*/ 14 w 22"/>
                <a:gd name="T17" fmla="*/ 0 h 62"/>
                <a:gd name="T18" fmla="*/ 3 w 22"/>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62">
                  <a:moveTo>
                    <a:pt x="3" y="0"/>
                  </a:moveTo>
                  <a:lnTo>
                    <a:pt x="9" y="20"/>
                  </a:lnTo>
                  <a:lnTo>
                    <a:pt x="0" y="45"/>
                  </a:lnTo>
                  <a:lnTo>
                    <a:pt x="5" y="60"/>
                  </a:lnTo>
                  <a:lnTo>
                    <a:pt x="15" y="62"/>
                  </a:lnTo>
                  <a:lnTo>
                    <a:pt x="22" y="48"/>
                  </a:lnTo>
                  <a:lnTo>
                    <a:pt x="19" y="44"/>
                  </a:lnTo>
                  <a:lnTo>
                    <a:pt x="19" y="26"/>
                  </a:lnTo>
                  <a:lnTo>
                    <a:pt x="14" y="0"/>
                  </a:lnTo>
                  <a:lnTo>
                    <a:pt x="3" y="0"/>
                  </a:lnTo>
                  <a:close/>
                </a:path>
              </a:pathLst>
            </a:custGeom>
            <a:solidFill>
              <a:srgbClr val="893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6943725" y="652463"/>
              <a:ext cx="38100" cy="31750"/>
            </a:xfrm>
            <a:custGeom>
              <a:avLst/>
              <a:gdLst>
                <a:gd name="T0" fmla="*/ 3 w 48"/>
                <a:gd name="T1" fmla="*/ 0 h 40"/>
                <a:gd name="T2" fmla="*/ 13 w 48"/>
                <a:gd name="T3" fmla="*/ 6 h 40"/>
                <a:gd name="T4" fmla="*/ 41 w 48"/>
                <a:gd name="T5" fmla="*/ 17 h 40"/>
                <a:gd name="T6" fmla="*/ 48 w 48"/>
                <a:gd name="T7" fmla="*/ 29 h 40"/>
                <a:gd name="T8" fmla="*/ 48 w 48"/>
                <a:gd name="T9" fmla="*/ 40 h 40"/>
                <a:gd name="T10" fmla="*/ 30 w 48"/>
                <a:gd name="T11" fmla="*/ 37 h 40"/>
                <a:gd name="T12" fmla="*/ 7 w 48"/>
                <a:gd name="T13" fmla="*/ 29 h 40"/>
                <a:gd name="T14" fmla="*/ 7 w 48"/>
                <a:gd name="T15" fmla="*/ 20 h 40"/>
                <a:gd name="T16" fmla="*/ 35 w 48"/>
                <a:gd name="T17" fmla="*/ 29 h 40"/>
                <a:gd name="T18" fmla="*/ 28 w 48"/>
                <a:gd name="T19" fmla="*/ 20 h 40"/>
                <a:gd name="T20" fmla="*/ 0 w 48"/>
                <a:gd name="T21" fmla="*/ 11 h 40"/>
                <a:gd name="T22" fmla="*/ 3 w 48"/>
                <a:gd name="T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0">
                  <a:moveTo>
                    <a:pt x="3" y="0"/>
                  </a:moveTo>
                  <a:lnTo>
                    <a:pt x="13" y="6"/>
                  </a:lnTo>
                  <a:lnTo>
                    <a:pt x="41" y="17"/>
                  </a:lnTo>
                  <a:lnTo>
                    <a:pt x="48" y="29"/>
                  </a:lnTo>
                  <a:lnTo>
                    <a:pt x="48" y="40"/>
                  </a:lnTo>
                  <a:lnTo>
                    <a:pt x="30" y="37"/>
                  </a:lnTo>
                  <a:lnTo>
                    <a:pt x="7" y="29"/>
                  </a:lnTo>
                  <a:lnTo>
                    <a:pt x="7" y="20"/>
                  </a:lnTo>
                  <a:lnTo>
                    <a:pt x="35" y="29"/>
                  </a:lnTo>
                  <a:lnTo>
                    <a:pt x="28" y="20"/>
                  </a:lnTo>
                  <a:lnTo>
                    <a:pt x="0" y="11"/>
                  </a:lnTo>
                  <a:lnTo>
                    <a:pt x="3" y="0"/>
                  </a:lnTo>
                  <a:close/>
                </a:path>
              </a:pathLst>
            </a:custGeom>
            <a:solidFill>
              <a:srgbClr val="893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6978650" y="692151"/>
              <a:ext cx="92075" cy="63500"/>
            </a:xfrm>
            <a:custGeom>
              <a:avLst/>
              <a:gdLst>
                <a:gd name="T0" fmla="*/ 29 w 117"/>
                <a:gd name="T1" fmla="*/ 26 h 81"/>
                <a:gd name="T2" fmla="*/ 35 w 117"/>
                <a:gd name="T3" fmla="*/ 43 h 81"/>
                <a:gd name="T4" fmla="*/ 46 w 117"/>
                <a:gd name="T5" fmla="*/ 59 h 81"/>
                <a:gd name="T6" fmla="*/ 58 w 117"/>
                <a:gd name="T7" fmla="*/ 62 h 81"/>
                <a:gd name="T8" fmla="*/ 70 w 117"/>
                <a:gd name="T9" fmla="*/ 70 h 81"/>
                <a:gd name="T10" fmla="*/ 101 w 117"/>
                <a:gd name="T11" fmla="*/ 71 h 81"/>
                <a:gd name="T12" fmla="*/ 117 w 117"/>
                <a:gd name="T13" fmla="*/ 70 h 81"/>
                <a:gd name="T14" fmla="*/ 111 w 117"/>
                <a:gd name="T15" fmla="*/ 81 h 81"/>
                <a:gd name="T16" fmla="*/ 78 w 117"/>
                <a:gd name="T17" fmla="*/ 78 h 81"/>
                <a:gd name="T18" fmla="*/ 48 w 117"/>
                <a:gd name="T19" fmla="*/ 71 h 81"/>
                <a:gd name="T20" fmla="*/ 33 w 117"/>
                <a:gd name="T21" fmla="*/ 58 h 81"/>
                <a:gd name="T22" fmla="*/ 25 w 117"/>
                <a:gd name="T23" fmla="*/ 46 h 81"/>
                <a:gd name="T24" fmla="*/ 21 w 117"/>
                <a:gd name="T25" fmla="*/ 56 h 81"/>
                <a:gd name="T26" fmla="*/ 6 w 117"/>
                <a:gd name="T27" fmla="*/ 67 h 81"/>
                <a:gd name="T28" fmla="*/ 0 w 117"/>
                <a:gd name="T29" fmla="*/ 55 h 81"/>
                <a:gd name="T30" fmla="*/ 17 w 117"/>
                <a:gd name="T31" fmla="*/ 37 h 81"/>
                <a:gd name="T32" fmla="*/ 15 w 117"/>
                <a:gd name="T33" fmla="*/ 22 h 81"/>
                <a:gd name="T34" fmla="*/ 15 w 117"/>
                <a:gd name="T35" fmla="*/ 9 h 81"/>
                <a:gd name="T36" fmla="*/ 23 w 117"/>
                <a:gd name="T37" fmla="*/ 0 h 81"/>
                <a:gd name="T38" fmla="*/ 25 w 117"/>
                <a:gd name="T39" fmla="*/ 3 h 81"/>
                <a:gd name="T40" fmla="*/ 27 w 117"/>
                <a:gd name="T41" fmla="*/ 13 h 81"/>
                <a:gd name="T42" fmla="*/ 28 w 117"/>
                <a:gd name="T43" fmla="*/ 22 h 81"/>
                <a:gd name="T44" fmla="*/ 29 w 117"/>
                <a:gd name="T45" fmla="*/ 2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81">
                  <a:moveTo>
                    <a:pt x="29" y="26"/>
                  </a:moveTo>
                  <a:lnTo>
                    <a:pt x="35" y="43"/>
                  </a:lnTo>
                  <a:lnTo>
                    <a:pt x="46" y="59"/>
                  </a:lnTo>
                  <a:lnTo>
                    <a:pt x="58" y="62"/>
                  </a:lnTo>
                  <a:lnTo>
                    <a:pt x="70" y="70"/>
                  </a:lnTo>
                  <a:lnTo>
                    <a:pt x="101" y="71"/>
                  </a:lnTo>
                  <a:lnTo>
                    <a:pt x="117" y="70"/>
                  </a:lnTo>
                  <a:lnTo>
                    <a:pt x="111" y="81"/>
                  </a:lnTo>
                  <a:lnTo>
                    <a:pt x="78" y="78"/>
                  </a:lnTo>
                  <a:lnTo>
                    <a:pt x="48" y="71"/>
                  </a:lnTo>
                  <a:lnTo>
                    <a:pt x="33" y="58"/>
                  </a:lnTo>
                  <a:lnTo>
                    <a:pt x="25" y="46"/>
                  </a:lnTo>
                  <a:lnTo>
                    <a:pt x="21" y="56"/>
                  </a:lnTo>
                  <a:lnTo>
                    <a:pt x="6" y="67"/>
                  </a:lnTo>
                  <a:lnTo>
                    <a:pt x="0" y="55"/>
                  </a:lnTo>
                  <a:lnTo>
                    <a:pt x="17" y="37"/>
                  </a:lnTo>
                  <a:lnTo>
                    <a:pt x="15" y="22"/>
                  </a:lnTo>
                  <a:lnTo>
                    <a:pt x="15" y="9"/>
                  </a:lnTo>
                  <a:lnTo>
                    <a:pt x="23" y="0"/>
                  </a:lnTo>
                  <a:lnTo>
                    <a:pt x="25" y="3"/>
                  </a:lnTo>
                  <a:lnTo>
                    <a:pt x="27" y="13"/>
                  </a:lnTo>
                  <a:lnTo>
                    <a:pt x="28" y="22"/>
                  </a:lnTo>
                  <a:lnTo>
                    <a:pt x="29" y="26"/>
                  </a:lnTo>
                  <a:close/>
                </a:path>
              </a:pathLst>
            </a:custGeom>
            <a:solidFill>
              <a:srgbClr val="893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6951663" y="641351"/>
              <a:ext cx="95250" cy="36513"/>
            </a:xfrm>
            <a:custGeom>
              <a:avLst/>
              <a:gdLst>
                <a:gd name="T0" fmla="*/ 43 w 121"/>
                <a:gd name="T1" fmla="*/ 18 h 47"/>
                <a:gd name="T2" fmla="*/ 66 w 121"/>
                <a:gd name="T3" fmla="*/ 0 h 47"/>
                <a:gd name="T4" fmla="*/ 86 w 121"/>
                <a:gd name="T5" fmla="*/ 0 h 47"/>
                <a:gd name="T6" fmla="*/ 112 w 121"/>
                <a:gd name="T7" fmla="*/ 12 h 47"/>
                <a:gd name="T8" fmla="*/ 121 w 121"/>
                <a:gd name="T9" fmla="*/ 26 h 47"/>
                <a:gd name="T10" fmla="*/ 100 w 121"/>
                <a:gd name="T11" fmla="*/ 26 h 47"/>
                <a:gd name="T12" fmla="*/ 96 w 121"/>
                <a:gd name="T13" fmla="*/ 44 h 47"/>
                <a:gd name="T14" fmla="*/ 79 w 121"/>
                <a:gd name="T15" fmla="*/ 47 h 47"/>
                <a:gd name="T16" fmla="*/ 70 w 121"/>
                <a:gd name="T17" fmla="*/ 30 h 47"/>
                <a:gd name="T18" fmla="*/ 45 w 121"/>
                <a:gd name="T19" fmla="*/ 35 h 47"/>
                <a:gd name="T20" fmla="*/ 15 w 121"/>
                <a:gd name="T21" fmla="*/ 26 h 47"/>
                <a:gd name="T22" fmla="*/ 0 w 121"/>
                <a:gd name="T23" fmla="*/ 17 h 47"/>
                <a:gd name="T24" fmla="*/ 5 w 121"/>
                <a:gd name="T25" fmla="*/ 3 h 47"/>
                <a:gd name="T26" fmla="*/ 26 w 121"/>
                <a:gd name="T27" fmla="*/ 17 h 47"/>
                <a:gd name="T28" fmla="*/ 43 w 121"/>
                <a:gd name="T29" fmla="*/ 1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47">
                  <a:moveTo>
                    <a:pt x="43" y="18"/>
                  </a:moveTo>
                  <a:lnTo>
                    <a:pt x="66" y="0"/>
                  </a:lnTo>
                  <a:lnTo>
                    <a:pt x="86" y="0"/>
                  </a:lnTo>
                  <a:lnTo>
                    <a:pt x="112" y="12"/>
                  </a:lnTo>
                  <a:lnTo>
                    <a:pt x="121" y="26"/>
                  </a:lnTo>
                  <a:lnTo>
                    <a:pt x="100" y="26"/>
                  </a:lnTo>
                  <a:lnTo>
                    <a:pt x="96" y="44"/>
                  </a:lnTo>
                  <a:lnTo>
                    <a:pt x="79" y="47"/>
                  </a:lnTo>
                  <a:lnTo>
                    <a:pt x="70" y="30"/>
                  </a:lnTo>
                  <a:lnTo>
                    <a:pt x="45" y="35"/>
                  </a:lnTo>
                  <a:lnTo>
                    <a:pt x="15" y="26"/>
                  </a:lnTo>
                  <a:lnTo>
                    <a:pt x="0" y="17"/>
                  </a:lnTo>
                  <a:lnTo>
                    <a:pt x="5" y="3"/>
                  </a:lnTo>
                  <a:lnTo>
                    <a:pt x="26" y="17"/>
                  </a:lnTo>
                  <a:lnTo>
                    <a:pt x="43" y="18"/>
                  </a:lnTo>
                  <a:close/>
                </a:path>
              </a:pathLst>
            </a:custGeom>
            <a:solidFill>
              <a:srgbClr val="DD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6948488" y="588963"/>
              <a:ext cx="47625" cy="20638"/>
            </a:xfrm>
            <a:custGeom>
              <a:avLst/>
              <a:gdLst>
                <a:gd name="T0" fmla="*/ 0 w 61"/>
                <a:gd name="T1" fmla="*/ 5 h 25"/>
                <a:gd name="T2" fmla="*/ 34 w 61"/>
                <a:gd name="T3" fmla="*/ 0 h 25"/>
                <a:gd name="T4" fmla="*/ 61 w 61"/>
                <a:gd name="T5" fmla="*/ 7 h 25"/>
                <a:gd name="T6" fmla="*/ 61 w 61"/>
                <a:gd name="T7" fmla="*/ 25 h 25"/>
                <a:gd name="T8" fmla="*/ 38 w 61"/>
                <a:gd name="T9" fmla="*/ 25 h 25"/>
                <a:gd name="T10" fmla="*/ 10 w 61"/>
                <a:gd name="T11" fmla="*/ 21 h 25"/>
                <a:gd name="T12" fmla="*/ 0 w 61"/>
                <a:gd name="T13" fmla="*/ 5 h 25"/>
              </a:gdLst>
              <a:ahLst/>
              <a:cxnLst>
                <a:cxn ang="0">
                  <a:pos x="T0" y="T1"/>
                </a:cxn>
                <a:cxn ang="0">
                  <a:pos x="T2" y="T3"/>
                </a:cxn>
                <a:cxn ang="0">
                  <a:pos x="T4" y="T5"/>
                </a:cxn>
                <a:cxn ang="0">
                  <a:pos x="T6" y="T7"/>
                </a:cxn>
                <a:cxn ang="0">
                  <a:pos x="T8" y="T9"/>
                </a:cxn>
                <a:cxn ang="0">
                  <a:pos x="T10" y="T11"/>
                </a:cxn>
                <a:cxn ang="0">
                  <a:pos x="T12" y="T13"/>
                </a:cxn>
              </a:cxnLst>
              <a:rect l="0" t="0" r="r" b="b"/>
              <a:pathLst>
                <a:path w="61" h="25">
                  <a:moveTo>
                    <a:pt x="0" y="5"/>
                  </a:moveTo>
                  <a:lnTo>
                    <a:pt x="34" y="0"/>
                  </a:lnTo>
                  <a:lnTo>
                    <a:pt x="61" y="7"/>
                  </a:lnTo>
                  <a:lnTo>
                    <a:pt x="61" y="25"/>
                  </a:lnTo>
                  <a:lnTo>
                    <a:pt x="38" y="25"/>
                  </a:lnTo>
                  <a:lnTo>
                    <a:pt x="10" y="21"/>
                  </a:lnTo>
                  <a:lnTo>
                    <a:pt x="0" y="5"/>
                  </a:lnTo>
                  <a:close/>
                </a:path>
              </a:pathLst>
            </a:custGeom>
            <a:solidFill>
              <a:srgbClr val="DD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6967538" y="627063"/>
              <a:ext cx="36512" cy="19050"/>
            </a:xfrm>
            <a:custGeom>
              <a:avLst/>
              <a:gdLst>
                <a:gd name="T0" fmla="*/ 0 w 46"/>
                <a:gd name="T1" fmla="*/ 12 h 25"/>
                <a:gd name="T2" fmla="*/ 20 w 46"/>
                <a:gd name="T3" fmla="*/ 0 h 25"/>
                <a:gd name="T4" fmla="*/ 46 w 46"/>
                <a:gd name="T5" fmla="*/ 0 h 25"/>
                <a:gd name="T6" fmla="*/ 32 w 46"/>
                <a:gd name="T7" fmla="*/ 14 h 25"/>
                <a:gd name="T8" fmla="*/ 11 w 46"/>
                <a:gd name="T9" fmla="*/ 25 h 25"/>
                <a:gd name="T10" fmla="*/ 0 w 46"/>
                <a:gd name="T11" fmla="*/ 12 h 25"/>
              </a:gdLst>
              <a:ahLst/>
              <a:cxnLst>
                <a:cxn ang="0">
                  <a:pos x="T0" y="T1"/>
                </a:cxn>
                <a:cxn ang="0">
                  <a:pos x="T2" y="T3"/>
                </a:cxn>
                <a:cxn ang="0">
                  <a:pos x="T4" y="T5"/>
                </a:cxn>
                <a:cxn ang="0">
                  <a:pos x="T6" y="T7"/>
                </a:cxn>
                <a:cxn ang="0">
                  <a:pos x="T8" y="T9"/>
                </a:cxn>
                <a:cxn ang="0">
                  <a:pos x="T10" y="T11"/>
                </a:cxn>
              </a:cxnLst>
              <a:rect l="0" t="0" r="r" b="b"/>
              <a:pathLst>
                <a:path w="46" h="25">
                  <a:moveTo>
                    <a:pt x="0" y="12"/>
                  </a:moveTo>
                  <a:lnTo>
                    <a:pt x="20" y="0"/>
                  </a:lnTo>
                  <a:lnTo>
                    <a:pt x="46" y="0"/>
                  </a:lnTo>
                  <a:lnTo>
                    <a:pt x="32" y="14"/>
                  </a:lnTo>
                  <a:lnTo>
                    <a:pt x="11" y="25"/>
                  </a:lnTo>
                  <a:lnTo>
                    <a:pt x="0" y="12"/>
                  </a:lnTo>
                  <a:close/>
                </a:path>
              </a:pathLst>
            </a:custGeom>
            <a:solidFill>
              <a:srgbClr val="DD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6896100" y="690563"/>
              <a:ext cx="71437" cy="93663"/>
            </a:xfrm>
            <a:custGeom>
              <a:avLst/>
              <a:gdLst>
                <a:gd name="T0" fmla="*/ 89 w 89"/>
                <a:gd name="T1" fmla="*/ 23 h 117"/>
                <a:gd name="T2" fmla="*/ 74 w 89"/>
                <a:gd name="T3" fmla="*/ 51 h 117"/>
                <a:gd name="T4" fmla="*/ 67 w 89"/>
                <a:gd name="T5" fmla="*/ 71 h 117"/>
                <a:gd name="T6" fmla="*/ 76 w 89"/>
                <a:gd name="T7" fmla="*/ 92 h 117"/>
                <a:gd name="T8" fmla="*/ 57 w 89"/>
                <a:gd name="T9" fmla="*/ 101 h 117"/>
                <a:gd name="T10" fmla="*/ 41 w 89"/>
                <a:gd name="T11" fmla="*/ 113 h 117"/>
                <a:gd name="T12" fmla="*/ 2 w 89"/>
                <a:gd name="T13" fmla="*/ 117 h 117"/>
                <a:gd name="T14" fmla="*/ 0 w 89"/>
                <a:gd name="T15" fmla="*/ 85 h 117"/>
                <a:gd name="T16" fmla="*/ 0 w 89"/>
                <a:gd name="T17" fmla="*/ 60 h 117"/>
                <a:gd name="T18" fmla="*/ 16 w 89"/>
                <a:gd name="T19" fmla="*/ 34 h 117"/>
                <a:gd name="T20" fmla="*/ 34 w 89"/>
                <a:gd name="T21" fmla="*/ 16 h 117"/>
                <a:gd name="T22" fmla="*/ 37 w 89"/>
                <a:gd name="T23" fmla="*/ 37 h 117"/>
                <a:gd name="T24" fmla="*/ 55 w 89"/>
                <a:gd name="T25" fmla="*/ 27 h 117"/>
                <a:gd name="T26" fmla="*/ 67 w 89"/>
                <a:gd name="T27" fmla="*/ 3 h 117"/>
                <a:gd name="T28" fmla="*/ 82 w 89"/>
                <a:gd name="T29" fmla="*/ 0 h 117"/>
                <a:gd name="T30" fmla="*/ 89 w 89"/>
                <a:gd name="T31" fmla="*/ 2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117">
                  <a:moveTo>
                    <a:pt x="89" y="23"/>
                  </a:moveTo>
                  <a:lnTo>
                    <a:pt x="74" y="51"/>
                  </a:lnTo>
                  <a:lnTo>
                    <a:pt x="67" y="71"/>
                  </a:lnTo>
                  <a:lnTo>
                    <a:pt x="76" y="92"/>
                  </a:lnTo>
                  <a:lnTo>
                    <a:pt x="57" y="101"/>
                  </a:lnTo>
                  <a:lnTo>
                    <a:pt x="41" y="113"/>
                  </a:lnTo>
                  <a:lnTo>
                    <a:pt x="2" y="117"/>
                  </a:lnTo>
                  <a:lnTo>
                    <a:pt x="0" y="85"/>
                  </a:lnTo>
                  <a:lnTo>
                    <a:pt x="0" y="60"/>
                  </a:lnTo>
                  <a:lnTo>
                    <a:pt x="16" y="34"/>
                  </a:lnTo>
                  <a:lnTo>
                    <a:pt x="34" y="16"/>
                  </a:lnTo>
                  <a:lnTo>
                    <a:pt x="37" y="37"/>
                  </a:lnTo>
                  <a:lnTo>
                    <a:pt x="55" y="27"/>
                  </a:lnTo>
                  <a:lnTo>
                    <a:pt x="67" y="3"/>
                  </a:lnTo>
                  <a:lnTo>
                    <a:pt x="82" y="0"/>
                  </a:lnTo>
                  <a:lnTo>
                    <a:pt x="89" y="23"/>
                  </a:lnTo>
                  <a:close/>
                </a:path>
              </a:pathLst>
            </a:custGeom>
            <a:solidFill>
              <a:srgbClr val="FF9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6894513" y="649288"/>
              <a:ext cx="31750" cy="23813"/>
            </a:xfrm>
            <a:custGeom>
              <a:avLst/>
              <a:gdLst>
                <a:gd name="T0" fmla="*/ 7 w 42"/>
                <a:gd name="T1" fmla="*/ 0 h 30"/>
                <a:gd name="T2" fmla="*/ 27 w 42"/>
                <a:gd name="T3" fmla="*/ 18 h 30"/>
                <a:gd name="T4" fmla="*/ 42 w 42"/>
                <a:gd name="T5" fmla="*/ 26 h 30"/>
                <a:gd name="T6" fmla="*/ 34 w 42"/>
                <a:gd name="T7" fmla="*/ 30 h 30"/>
                <a:gd name="T8" fmla="*/ 17 w 42"/>
                <a:gd name="T9" fmla="*/ 24 h 30"/>
                <a:gd name="T10" fmla="*/ 0 w 42"/>
                <a:gd name="T11" fmla="*/ 5 h 30"/>
                <a:gd name="T12" fmla="*/ 2 w 42"/>
                <a:gd name="T13" fmla="*/ 3 h 30"/>
                <a:gd name="T14" fmla="*/ 4 w 42"/>
                <a:gd name="T15" fmla="*/ 2 h 30"/>
                <a:gd name="T16" fmla="*/ 6 w 42"/>
                <a:gd name="T17" fmla="*/ 0 h 30"/>
                <a:gd name="T18" fmla="*/ 7 w 42"/>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30">
                  <a:moveTo>
                    <a:pt x="7" y="0"/>
                  </a:moveTo>
                  <a:lnTo>
                    <a:pt x="27" y="18"/>
                  </a:lnTo>
                  <a:lnTo>
                    <a:pt x="42" y="26"/>
                  </a:lnTo>
                  <a:lnTo>
                    <a:pt x="34" y="30"/>
                  </a:lnTo>
                  <a:lnTo>
                    <a:pt x="17" y="24"/>
                  </a:lnTo>
                  <a:lnTo>
                    <a:pt x="0" y="5"/>
                  </a:lnTo>
                  <a:lnTo>
                    <a:pt x="2" y="3"/>
                  </a:lnTo>
                  <a:lnTo>
                    <a:pt x="4" y="2"/>
                  </a:lnTo>
                  <a:lnTo>
                    <a:pt x="6" y="0"/>
                  </a:lnTo>
                  <a:lnTo>
                    <a:pt x="7" y="0"/>
                  </a:lnTo>
                  <a:close/>
                </a:path>
              </a:pathLst>
            </a:custGeom>
            <a:solidFill>
              <a:srgbClr val="FFA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1"/>
            <p:cNvSpPr>
              <a:spLocks/>
            </p:cNvSpPr>
            <p:nvPr/>
          </p:nvSpPr>
          <p:spPr bwMode="auto">
            <a:xfrm>
              <a:off x="6881813" y="592138"/>
              <a:ext cx="69850" cy="34925"/>
            </a:xfrm>
            <a:custGeom>
              <a:avLst/>
              <a:gdLst>
                <a:gd name="T0" fmla="*/ 40 w 88"/>
                <a:gd name="T1" fmla="*/ 7 h 45"/>
                <a:gd name="T2" fmla="*/ 0 w 88"/>
                <a:gd name="T3" fmla="*/ 21 h 45"/>
                <a:gd name="T4" fmla="*/ 7 w 88"/>
                <a:gd name="T5" fmla="*/ 45 h 45"/>
                <a:gd name="T6" fmla="*/ 40 w 88"/>
                <a:gd name="T7" fmla="*/ 31 h 45"/>
                <a:gd name="T8" fmla="*/ 60 w 88"/>
                <a:gd name="T9" fmla="*/ 18 h 45"/>
                <a:gd name="T10" fmla="*/ 88 w 88"/>
                <a:gd name="T11" fmla="*/ 0 h 45"/>
                <a:gd name="T12" fmla="*/ 40 w 88"/>
                <a:gd name="T13" fmla="*/ 7 h 45"/>
              </a:gdLst>
              <a:ahLst/>
              <a:cxnLst>
                <a:cxn ang="0">
                  <a:pos x="T0" y="T1"/>
                </a:cxn>
                <a:cxn ang="0">
                  <a:pos x="T2" y="T3"/>
                </a:cxn>
                <a:cxn ang="0">
                  <a:pos x="T4" y="T5"/>
                </a:cxn>
                <a:cxn ang="0">
                  <a:pos x="T6" y="T7"/>
                </a:cxn>
                <a:cxn ang="0">
                  <a:pos x="T8" y="T9"/>
                </a:cxn>
                <a:cxn ang="0">
                  <a:pos x="T10" y="T11"/>
                </a:cxn>
                <a:cxn ang="0">
                  <a:pos x="T12" y="T13"/>
                </a:cxn>
              </a:cxnLst>
              <a:rect l="0" t="0" r="r" b="b"/>
              <a:pathLst>
                <a:path w="88" h="45">
                  <a:moveTo>
                    <a:pt x="40" y="7"/>
                  </a:moveTo>
                  <a:lnTo>
                    <a:pt x="0" y="21"/>
                  </a:lnTo>
                  <a:lnTo>
                    <a:pt x="7" y="45"/>
                  </a:lnTo>
                  <a:lnTo>
                    <a:pt x="40" y="31"/>
                  </a:lnTo>
                  <a:lnTo>
                    <a:pt x="60" y="18"/>
                  </a:lnTo>
                  <a:lnTo>
                    <a:pt x="88" y="0"/>
                  </a:lnTo>
                  <a:lnTo>
                    <a:pt x="40" y="7"/>
                  </a:lnTo>
                  <a:close/>
                </a:path>
              </a:pathLst>
            </a:custGeom>
            <a:solidFill>
              <a:srgbClr val="FFA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6848475" y="523876"/>
              <a:ext cx="152400" cy="44450"/>
            </a:xfrm>
            <a:custGeom>
              <a:avLst/>
              <a:gdLst>
                <a:gd name="T0" fmla="*/ 33 w 192"/>
                <a:gd name="T1" fmla="*/ 23 h 56"/>
                <a:gd name="T2" fmla="*/ 56 w 192"/>
                <a:gd name="T3" fmla="*/ 23 h 56"/>
                <a:gd name="T4" fmla="*/ 86 w 192"/>
                <a:gd name="T5" fmla="*/ 0 h 56"/>
                <a:gd name="T6" fmla="*/ 124 w 192"/>
                <a:gd name="T7" fmla="*/ 0 h 56"/>
                <a:gd name="T8" fmla="*/ 184 w 192"/>
                <a:gd name="T9" fmla="*/ 12 h 56"/>
                <a:gd name="T10" fmla="*/ 192 w 192"/>
                <a:gd name="T11" fmla="*/ 41 h 56"/>
                <a:gd name="T12" fmla="*/ 166 w 192"/>
                <a:gd name="T13" fmla="*/ 26 h 56"/>
                <a:gd name="T14" fmla="*/ 113 w 192"/>
                <a:gd name="T15" fmla="*/ 20 h 56"/>
                <a:gd name="T16" fmla="*/ 131 w 192"/>
                <a:gd name="T17" fmla="*/ 38 h 56"/>
                <a:gd name="T18" fmla="*/ 98 w 192"/>
                <a:gd name="T19" fmla="*/ 26 h 56"/>
                <a:gd name="T20" fmla="*/ 78 w 192"/>
                <a:gd name="T21" fmla="*/ 26 h 56"/>
                <a:gd name="T22" fmla="*/ 48 w 192"/>
                <a:gd name="T23" fmla="*/ 41 h 56"/>
                <a:gd name="T24" fmla="*/ 0 w 192"/>
                <a:gd name="T25" fmla="*/ 56 h 56"/>
                <a:gd name="T26" fmla="*/ 33 w 192"/>
                <a:gd name="T27"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 h="56">
                  <a:moveTo>
                    <a:pt x="33" y="23"/>
                  </a:moveTo>
                  <a:lnTo>
                    <a:pt x="56" y="23"/>
                  </a:lnTo>
                  <a:lnTo>
                    <a:pt x="86" y="0"/>
                  </a:lnTo>
                  <a:lnTo>
                    <a:pt x="124" y="0"/>
                  </a:lnTo>
                  <a:lnTo>
                    <a:pt x="184" y="12"/>
                  </a:lnTo>
                  <a:lnTo>
                    <a:pt x="192" y="41"/>
                  </a:lnTo>
                  <a:lnTo>
                    <a:pt x="166" y="26"/>
                  </a:lnTo>
                  <a:lnTo>
                    <a:pt x="113" y="20"/>
                  </a:lnTo>
                  <a:lnTo>
                    <a:pt x="131" y="38"/>
                  </a:lnTo>
                  <a:lnTo>
                    <a:pt x="98" y="26"/>
                  </a:lnTo>
                  <a:lnTo>
                    <a:pt x="78" y="26"/>
                  </a:lnTo>
                  <a:lnTo>
                    <a:pt x="48" y="41"/>
                  </a:lnTo>
                  <a:lnTo>
                    <a:pt x="0" y="56"/>
                  </a:lnTo>
                  <a:lnTo>
                    <a:pt x="33" y="23"/>
                  </a:lnTo>
                  <a:close/>
                </a:path>
              </a:pathLst>
            </a:custGeom>
            <a:solidFill>
              <a:srgbClr val="FFA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6797675" y="614363"/>
              <a:ext cx="77787" cy="90488"/>
            </a:xfrm>
            <a:custGeom>
              <a:avLst/>
              <a:gdLst>
                <a:gd name="T0" fmla="*/ 49 w 98"/>
                <a:gd name="T1" fmla="*/ 0 h 114"/>
                <a:gd name="T2" fmla="*/ 15 w 98"/>
                <a:gd name="T3" fmla="*/ 18 h 114"/>
                <a:gd name="T4" fmla="*/ 0 w 98"/>
                <a:gd name="T5" fmla="*/ 61 h 114"/>
                <a:gd name="T6" fmla="*/ 0 w 98"/>
                <a:gd name="T7" fmla="*/ 80 h 114"/>
                <a:gd name="T8" fmla="*/ 23 w 98"/>
                <a:gd name="T9" fmla="*/ 99 h 114"/>
                <a:gd name="T10" fmla="*/ 34 w 98"/>
                <a:gd name="T11" fmla="*/ 50 h 114"/>
                <a:gd name="T12" fmla="*/ 72 w 98"/>
                <a:gd name="T13" fmla="*/ 42 h 114"/>
                <a:gd name="T14" fmla="*/ 57 w 98"/>
                <a:gd name="T15" fmla="*/ 76 h 114"/>
                <a:gd name="T16" fmla="*/ 45 w 98"/>
                <a:gd name="T17" fmla="*/ 114 h 114"/>
                <a:gd name="T18" fmla="*/ 75 w 98"/>
                <a:gd name="T19" fmla="*/ 114 h 114"/>
                <a:gd name="T20" fmla="*/ 91 w 98"/>
                <a:gd name="T21" fmla="*/ 88 h 114"/>
                <a:gd name="T22" fmla="*/ 98 w 98"/>
                <a:gd name="T23" fmla="*/ 42 h 114"/>
                <a:gd name="T24" fmla="*/ 72 w 98"/>
                <a:gd name="T25" fmla="*/ 12 h 114"/>
                <a:gd name="T26" fmla="*/ 49 w 98"/>
                <a:gd name="T2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114">
                  <a:moveTo>
                    <a:pt x="49" y="0"/>
                  </a:moveTo>
                  <a:lnTo>
                    <a:pt x="15" y="18"/>
                  </a:lnTo>
                  <a:lnTo>
                    <a:pt x="0" y="61"/>
                  </a:lnTo>
                  <a:lnTo>
                    <a:pt x="0" y="80"/>
                  </a:lnTo>
                  <a:lnTo>
                    <a:pt x="23" y="99"/>
                  </a:lnTo>
                  <a:lnTo>
                    <a:pt x="34" y="50"/>
                  </a:lnTo>
                  <a:lnTo>
                    <a:pt x="72" y="42"/>
                  </a:lnTo>
                  <a:lnTo>
                    <a:pt x="57" y="76"/>
                  </a:lnTo>
                  <a:lnTo>
                    <a:pt x="45" y="114"/>
                  </a:lnTo>
                  <a:lnTo>
                    <a:pt x="75" y="114"/>
                  </a:lnTo>
                  <a:lnTo>
                    <a:pt x="91" y="88"/>
                  </a:lnTo>
                  <a:lnTo>
                    <a:pt x="98" y="42"/>
                  </a:lnTo>
                  <a:lnTo>
                    <a:pt x="72" y="12"/>
                  </a:lnTo>
                  <a:lnTo>
                    <a:pt x="49" y="0"/>
                  </a:lnTo>
                  <a:close/>
                </a:path>
              </a:pathLst>
            </a:custGeom>
            <a:solidFill>
              <a:srgbClr val="FFAA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4"/>
            <p:cNvSpPr>
              <a:spLocks/>
            </p:cNvSpPr>
            <p:nvPr/>
          </p:nvSpPr>
          <p:spPr bwMode="auto">
            <a:xfrm>
              <a:off x="6956425" y="793751"/>
              <a:ext cx="33337" cy="23813"/>
            </a:xfrm>
            <a:custGeom>
              <a:avLst/>
              <a:gdLst>
                <a:gd name="T0" fmla="*/ 3 w 41"/>
                <a:gd name="T1" fmla="*/ 13 h 30"/>
                <a:gd name="T2" fmla="*/ 0 w 41"/>
                <a:gd name="T3" fmla="*/ 6 h 30"/>
                <a:gd name="T4" fmla="*/ 8 w 41"/>
                <a:gd name="T5" fmla="*/ 0 h 30"/>
                <a:gd name="T6" fmla="*/ 14 w 41"/>
                <a:gd name="T7" fmla="*/ 8 h 30"/>
                <a:gd name="T8" fmla="*/ 41 w 41"/>
                <a:gd name="T9" fmla="*/ 30 h 30"/>
                <a:gd name="T10" fmla="*/ 18 w 41"/>
                <a:gd name="T11" fmla="*/ 22 h 30"/>
                <a:gd name="T12" fmla="*/ 3 w 41"/>
                <a:gd name="T13" fmla="*/ 13 h 30"/>
              </a:gdLst>
              <a:ahLst/>
              <a:cxnLst>
                <a:cxn ang="0">
                  <a:pos x="T0" y="T1"/>
                </a:cxn>
                <a:cxn ang="0">
                  <a:pos x="T2" y="T3"/>
                </a:cxn>
                <a:cxn ang="0">
                  <a:pos x="T4" y="T5"/>
                </a:cxn>
                <a:cxn ang="0">
                  <a:pos x="T6" y="T7"/>
                </a:cxn>
                <a:cxn ang="0">
                  <a:pos x="T8" y="T9"/>
                </a:cxn>
                <a:cxn ang="0">
                  <a:pos x="T10" y="T11"/>
                </a:cxn>
                <a:cxn ang="0">
                  <a:pos x="T12" y="T13"/>
                </a:cxn>
              </a:cxnLst>
              <a:rect l="0" t="0" r="r" b="b"/>
              <a:pathLst>
                <a:path w="41" h="30">
                  <a:moveTo>
                    <a:pt x="3" y="13"/>
                  </a:moveTo>
                  <a:lnTo>
                    <a:pt x="0" y="6"/>
                  </a:lnTo>
                  <a:lnTo>
                    <a:pt x="8" y="0"/>
                  </a:lnTo>
                  <a:lnTo>
                    <a:pt x="14" y="8"/>
                  </a:lnTo>
                  <a:lnTo>
                    <a:pt x="41" y="30"/>
                  </a:lnTo>
                  <a:lnTo>
                    <a:pt x="18" y="22"/>
                  </a:lnTo>
                  <a:lnTo>
                    <a:pt x="3" y="13"/>
                  </a:lnTo>
                  <a:close/>
                </a:path>
              </a:pathLst>
            </a:custGeom>
            <a:solidFill>
              <a:srgbClr val="DB3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5"/>
            <p:cNvSpPr>
              <a:spLocks/>
            </p:cNvSpPr>
            <p:nvPr/>
          </p:nvSpPr>
          <p:spPr bwMode="auto">
            <a:xfrm>
              <a:off x="6691313" y="563563"/>
              <a:ext cx="127000" cy="182563"/>
            </a:xfrm>
            <a:custGeom>
              <a:avLst/>
              <a:gdLst>
                <a:gd name="T0" fmla="*/ 148 w 161"/>
                <a:gd name="T1" fmla="*/ 44 h 230"/>
                <a:gd name="T2" fmla="*/ 105 w 161"/>
                <a:gd name="T3" fmla="*/ 109 h 230"/>
                <a:gd name="T4" fmla="*/ 64 w 161"/>
                <a:gd name="T5" fmla="*/ 154 h 230"/>
                <a:gd name="T6" fmla="*/ 48 w 161"/>
                <a:gd name="T7" fmla="*/ 198 h 230"/>
                <a:gd name="T8" fmla="*/ 0 w 161"/>
                <a:gd name="T9" fmla="*/ 230 h 230"/>
                <a:gd name="T10" fmla="*/ 40 w 161"/>
                <a:gd name="T11" fmla="*/ 190 h 230"/>
                <a:gd name="T12" fmla="*/ 60 w 161"/>
                <a:gd name="T13" fmla="*/ 130 h 230"/>
                <a:gd name="T14" fmla="*/ 8 w 161"/>
                <a:gd name="T15" fmla="*/ 149 h 230"/>
                <a:gd name="T16" fmla="*/ 32 w 161"/>
                <a:gd name="T17" fmla="*/ 109 h 230"/>
                <a:gd name="T18" fmla="*/ 88 w 161"/>
                <a:gd name="T19" fmla="*/ 93 h 230"/>
                <a:gd name="T20" fmla="*/ 16 w 161"/>
                <a:gd name="T21" fmla="*/ 88 h 230"/>
                <a:gd name="T22" fmla="*/ 52 w 161"/>
                <a:gd name="T23" fmla="*/ 53 h 230"/>
                <a:gd name="T24" fmla="*/ 100 w 161"/>
                <a:gd name="T25" fmla="*/ 48 h 230"/>
                <a:gd name="T26" fmla="*/ 72 w 161"/>
                <a:gd name="T27" fmla="*/ 28 h 230"/>
                <a:gd name="T28" fmla="*/ 105 w 161"/>
                <a:gd name="T29" fmla="*/ 0 h 230"/>
                <a:gd name="T30" fmla="*/ 161 w 161"/>
                <a:gd name="T31" fmla="*/ 19 h 230"/>
                <a:gd name="T32" fmla="*/ 148 w 161"/>
                <a:gd name="T33" fmla="*/ 4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30">
                  <a:moveTo>
                    <a:pt x="148" y="44"/>
                  </a:moveTo>
                  <a:lnTo>
                    <a:pt x="105" y="109"/>
                  </a:lnTo>
                  <a:lnTo>
                    <a:pt x="64" y="154"/>
                  </a:lnTo>
                  <a:lnTo>
                    <a:pt x="48" y="198"/>
                  </a:lnTo>
                  <a:lnTo>
                    <a:pt x="0" y="230"/>
                  </a:lnTo>
                  <a:lnTo>
                    <a:pt x="40" y="190"/>
                  </a:lnTo>
                  <a:lnTo>
                    <a:pt x="60" y="130"/>
                  </a:lnTo>
                  <a:lnTo>
                    <a:pt x="8" y="149"/>
                  </a:lnTo>
                  <a:lnTo>
                    <a:pt x="32" y="109"/>
                  </a:lnTo>
                  <a:lnTo>
                    <a:pt x="88" y="93"/>
                  </a:lnTo>
                  <a:lnTo>
                    <a:pt x="16" y="88"/>
                  </a:lnTo>
                  <a:lnTo>
                    <a:pt x="52" y="53"/>
                  </a:lnTo>
                  <a:lnTo>
                    <a:pt x="100" y="48"/>
                  </a:lnTo>
                  <a:lnTo>
                    <a:pt x="72" y="28"/>
                  </a:lnTo>
                  <a:lnTo>
                    <a:pt x="105" y="0"/>
                  </a:lnTo>
                  <a:lnTo>
                    <a:pt x="161" y="19"/>
                  </a:lnTo>
                  <a:lnTo>
                    <a:pt x="148" y="44"/>
                  </a:lnTo>
                  <a:close/>
                </a:path>
              </a:pathLst>
            </a:custGeom>
            <a:solidFill>
              <a:srgbClr val="FF9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6738938" y="736601"/>
              <a:ext cx="246062" cy="414338"/>
            </a:xfrm>
            <a:custGeom>
              <a:avLst/>
              <a:gdLst>
                <a:gd name="T0" fmla="*/ 64 w 309"/>
                <a:gd name="T1" fmla="*/ 0 h 521"/>
                <a:gd name="T2" fmla="*/ 28 w 309"/>
                <a:gd name="T3" fmla="*/ 49 h 521"/>
                <a:gd name="T4" fmla="*/ 8 w 309"/>
                <a:gd name="T5" fmla="*/ 89 h 521"/>
                <a:gd name="T6" fmla="*/ 0 w 309"/>
                <a:gd name="T7" fmla="*/ 129 h 521"/>
                <a:gd name="T8" fmla="*/ 0 w 309"/>
                <a:gd name="T9" fmla="*/ 202 h 521"/>
                <a:gd name="T10" fmla="*/ 16 w 309"/>
                <a:gd name="T11" fmla="*/ 113 h 521"/>
                <a:gd name="T12" fmla="*/ 40 w 309"/>
                <a:gd name="T13" fmla="*/ 65 h 521"/>
                <a:gd name="T14" fmla="*/ 20 w 309"/>
                <a:gd name="T15" fmla="*/ 154 h 521"/>
                <a:gd name="T16" fmla="*/ 16 w 309"/>
                <a:gd name="T17" fmla="*/ 235 h 521"/>
                <a:gd name="T18" fmla="*/ 40 w 309"/>
                <a:gd name="T19" fmla="*/ 182 h 521"/>
                <a:gd name="T20" fmla="*/ 45 w 309"/>
                <a:gd name="T21" fmla="*/ 110 h 521"/>
                <a:gd name="T22" fmla="*/ 72 w 309"/>
                <a:gd name="T23" fmla="*/ 129 h 521"/>
                <a:gd name="T24" fmla="*/ 48 w 309"/>
                <a:gd name="T25" fmla="*/ 185 h 521"/>
                <a:gd name="T26" fmla="*/ 24 w 309"/>
                <a:gd name="T27" fmla="*/ 287 h 521"/>
                <a:gd name="T28" fmla="*/ 53 w 309"/>
                <a:gd name="T29" fmla="*/ 344 h 521"/>
                <a:gd name="T30" fmla="*/ 53 w 309"/>
                <a:gd name="T31" fmla="*/ 255 h 521"/>
                <a:gd name="T32" fmla="*/ 72 w 309"/>
                <a:gd name="T33" fmla="*/ 207 h 521"/>
                <a:gd name="T34" fmla="*/ 72 w 309"/>
                <a:gd name="T35" fmla="*/ 283 h 521"/>
                <a:gd name="T36" fmla="*/ 72 w 309"/>
                <a:gd name="T37" fmla="*/ 368 h 521"/>
                <a:gd name="T38" fmla="*/ 72 w 309"/>
                <a:gd name="T39" fmla="*/ 409 h 521"/>
                <a:gd name="T40" fmla="*/ 96 w 309"/>
                <a:gd name="T41" fmla="*/ 263 h 521"/>
                <a:gd name="T42" fmla="*/ 121 w 309"/>
                <a:gd name="T43" fmla="*/ 218 h 521"/>
                <a:gd name="T44" fmla="*/ 145 w 309"/>
                <a:gd name="T45" fmla="*/ 292 h 521"/>
                <a:gd name="T46" fmla="*/ 145 w 309"/>
                <a:gd name="T47" fmla="*/ 376 h 521"/>
                <a:gd name="T48" fmla="*/ 161 w 309"/>
                <a:gd name="T49" fmla="*/ 336 h 521"/>
                <a:gd name="T50" fmla="*/ 161 w 309"/>
                <a:gd name="T51" fmla="*/ 263 h 521"/>
                <a:gd name="T52" fmla="*/ 149 w 309"/>
                <a:gd name="T53" fmla="*/ 442 h 521"/>
                <a:gd name="T54" fmla="*/ 149 w 309"/>
                <a:gd name="T55" fmla="*/ 521 h 521"/>
                <a:gd name="T56" fmla="*/ 185 w 309"/>
                <a:gd name="T57" fmla="*/ 421 h 521"/>
                <a:gd name="T58" fmla="*/ 214 w 309"/>
                <a:gd name="T59" fmla="*/ 352 h 521"/>
                <a:gd name="T60" fmla="*/ 214 w 309"/>
                <a:gd name="T61" fmla="*/ 434 h 521"/>
                <a:gd name="T62" fmla="*/ 201 w 309"/>
                <a:gd name="T63" fmla="*/ 506 h 521"/>
                <a:gd name="T64" fmla="*/ 233 w 309"/>
                <a:gd name="T65" fmla="*/ 421 h 521"/>
                <a:gd name="T66" fmla="*/ 246 w 309"/>
                <a:gd name="T67" fmla="*/ 368 h 521"/>
                <a:gd name="T68" fmla="*/ 246 w 309"/>
                <a:gd name="T69" fmla="*/ 453 h 521"/>
                <a:gd name="T70" fmla="*/ 285 w 309"/>
                <a:gd name="T71" fmla="*/ 409 h 521"/>
                <a:gd name="T72" fmla="*/ 282 w 309"/>
                <a:gd name="T73" fmla="*/ 461 h 521"/>
                <a:gd name="T74" fmla="*/ 306 w 309"/>
                <a:gd name="T75" fmla="*/ 364 h 521"/>
                <a:gd name="T76" fmla="*/ 306 w 309"/>
                <a:gd name="T77" fmla="*/ 356 h 521"/>
                <a:gd name="T78" fmla="*/ 308 w 309"/>
                <a:gd name="T79" fmla="*/ 338 h 521"/>
                <a:gd name="T80" fmla="*/ 309 w 309"/>
                <a:gd name="T81" fmla="*/ 315 h 521"/>
                <a:gd name="T82" fmla="*/ 309 w 309"/>
                <a:gd name="T83" fmla="*/ 295 h 521"/>
                <a:gd name="T84" fmla="*/ 309 w 309"/>
                <a:gd name="T85" fmla="*/ 272 h 521"/>
                <a:gd name="T86" fmla="*/ 309 w 309"/>
                <a:gd name="T87" fmla="*/ 241 h 521"/>
                <a:gd name="T88" fmla="*/ 309 w 309"/>
                <a:gd name="T89" fmla="*/ 214 h 521"/>
                <a:gd name="T90" fmla="*/ 309 w 309"/>
                <a:gd name="T91" fmla="*/ 202 h 521"/>
                <a:gd name="T92" fmla="*/ 282 w 309"/>
                <a:gd name="T93" fmla="*/ 292 h 521"/>
                <a:gd name="T94" fmla="*/ 225 w 309"/>
                <a:gd name="T95" fmla="*/ 328 h 521"/>
                <a:gd name="T96" fmla="*/ 230 w 309"/>
                <a:gd name="T97" fmla="*/ 223 h 521"/>
                <a:gd name="T98" fmla="*/ 201 w 309"/>
                <a:gd name="T99" fmla="*/ 276 h 521"/>
                <a:gd name="T100" fmla="*/ 161 w 309"/>
                <a:gd name="T101" fmla="*/ 243 h 521"/>
                <a:gd name="T102" fmla="*/ 165 w 309"/>
                <a:gd name="T103" fmla="*/ 178 h 521"/>
                <a:gd name="T104" fmla="*/ 133 w 309"/>
                <a:gd name="T105" fmla="*/ 174 h 521"/>
                <a:gd name="T106" fmla="*/ 101 w 309"/>
                <a:gd name="T107" fmla="*/ 207 h 521"/>
                <a:gd name="T108" fmla="*/ 101 w 309"/>
                <a:gd name="T109" fmla="*/ 162 h 521"/>
                <a:gd name="T110" fmla="*/ 93 w 309"/>
                <a:gd name="T111" fmla="*/ 102 h 521"/>
                <a:gd name="T112" fmla="*/ 61 w 309"/>
                <a:gd name="T113" fmla="*/ 78 h 521"/>
                <a:gd name="T114" fmla="*/ 101 w 309"/>
                <a:gd name="T115" fmla="*/ 4 h 521"/>
                <a:gd name="T116" fmla="*/ 64 w 309"/>
                <a:gd name="T11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9" h="521">
                  <a:moveTo>
                    <a:pt x="64" y="0"/>
                  </a:moveTo>
                  <a:lnTo>
                    <a:pt x="28" y="49"/>
                  </a:lnTo>
                  <a:lnTo>
                    <a:pt x="8" y="89"/>
                  </a:lnTo>
                  <a:lnTo>
                    <a:pt x="0" y="129"/>
                  </a:lnTo>
                  <a:lnTo>
                    <a:pt x="0" y="202"/>
                  </a:lnTo>
                  <a:lnTo>
                    <a:pt x="16" y="113"/>
                  </a:lnTo>
                  <a:lnTo>
                    <a:pt x="40" y="65"/>
                  </a:lnTo>
                  <a:lnTo>
                    <a:pt x="20" y="154"/>
                  </a:lnTo>
                  <a:lnTo>
                    <a:pt x="16" y="235"/>
                  </a:lnTo>
                  <a:lnTo>
                    <a:pt x="40" y="182"/>
                  </a:lnTo>
                  <a:lnTo>
                    <a:pt x="45" y="110"/>
                  </a:lnTo>
                  <a:lnTo>
                    <a:pt x="72" y="129"/>
                  </a:lnTo>
                  <a:lnTo>
                    <a:pt x="48" y="185"/>
                  </a:lnTo>
                  <a:lnTo>
                    <a:pt x="24" y="287"/>
                  </a:lnTo>
                  <a:lnTo>
                    <a:pt x="53" y="344"/>
                  </a:lnTo>
                  <a:lnTo>
                    <a:pt x="53" y="255"/>
                  </a:lnTo>
                  <a:lnTo>
                    <a:pt x="72" y="207"/>
                  </a:lnTo>
                  <a:lnTo>
                    <a:pt x="72" y="283"/>
                  </a:lnTo>
                  <a:lnTo>
                    <a:pt x="72" y="368"/>
                  </a:lnTo>
                  <a:lnTo>
                    <a:pt x="72" y="409"/>
                  </a:lnTo>
                  <a:lnTo>
                    <a:pt x="96" y="263"/>
                  </a:lnTo>
                  <a:lnTo>
                    <a:pt x="121" y="218"/>
                  </a:lnTo>
                  <a:lnTo>
                    <a:pt x="145" y="292"/>
                  </a:lnTo>
                  <a:lnTo>
                    <a:pt x="145" y="376"/>
                  </a:lnTo>
                  <a:lnTo>
                    <a:pt x="161" y="336"/>
                  </a:lnTo>
                  <a:lnTo>
                    <a:pt x="161" y="263"/>
                  </a:lnTo>
                  <a:lnTo>
                    <a:pt x="149" y="442"/>
                  </a:lnTo>
                  <a:lnTo>
                    <a:pt x="149" y="521"/>
                  </a:lnTo>
                  <a:lnTo>
                    <a:pt x="185" y="421"/>
                  </a:lnTo>
                  <a:lnTo>
                    <a:pt x="214" y="352"/>
                  </a:lnTo>
                  <a:lnTo>
                    <a:pt x="214" y="434"/>
                  </a:lnTo>
                  <a:lnTo>
                    <a:pt x="201" y="506"/>
                  </a:lnTo>
                  <a:lnTo>
                    <a:pt x="233" y="421"/>
                  </a:lnTo>
                  <a:lnTo>
                    <a:pt x="246" y="368"/>
                  </a:lnTo>
                  <a:lnTo>
                    <a:pt x="246" y="453"/>
                  </a:lnTo>
                  <a:lnTo>
                    <a:pt x="285" y="409"/>
                  </a:lnTo>
                  <a:lnTo>
                    <a:pt x="282" y="461"/>
                  </a:lnTo>
                  <a:lnTo>
                    <a:pt x="306" y="364"/>
                  </a:lnTo>
                  <a:lnTo>
                    <a:pt x="306" y="356"/>
                  </a:lnTo>
                  <a:lnTo>
                    <a:pt x="308" y="338"/>
                  </a:lnTo>
                  <a:lnTo>
                    <a:pt x="309" y="315"/>
                  </a:lnTo>
                  <a:lnTo>
                    <a:pt x="309" y="295"/>
                  </a:lnTo>
                  <a:lnTo>
                    <a:pt x="309" y="272"/>
                  </a:lnTo>
                  <a:lnTo>
                    <a:pt x="309" y="241"/>
                  </a:lnTo>
                  <a:lnTo>
                    <a:pt x="309" y="214"/>
                  </a:lnTo>
                  <a:lnTo>
                    <a:pt x="309" y="202"/>
                  </a:lnTo>
                  <a:lnTo>
                    <a:pt x="282" y="292"/>
                  </a:lnTo>
                  <a:lnTo>
                    <a:pt x="225" y="328"/>
                  </a:lnTo>
                  <a:lnTo>
                    <a:pt x="230" y="223"/>
                  </a:lnTo>
                  <a:lnTo>
                    <a:pt x="201" y="276"/>
                  </a:lnTo>
                  <a:lnTo>
                    <a:pt x="161" y="243"/>
                  </a:lnTo>
                  <a:lnTo>
                    <a:pt x="165" y="178"/>
                  </a:lnTo>
                  <a:lnTo>
                    <a:pt x="133" y="174"/>
                  </a:lnTo>
                  <a:lnTo>
                    <a:pt x="101" y="207"/>
                  </a:lnTo>
                  <a:lnTo>
                    <a:pt x="101" y="162"/>
                  </a:lnTo>
                  <a:lnTo>
                    <a:pt x="93" y="102"/>
                  </a:lnTo>
                  <a:lnTo>
                    <a:pt x="61" y="78"/>
                  </a:lnTo>
                  <a:lnTo>
                    <a:pt x="101" y="4"/>
                  </a:lnTo>
                  <a:lnTo>
                    <a:pt x="64" y="0"/>
                  </a:lnTo>
                  <a:close/>
                </a:path>
              </a:pathLst>
            </a:custGeom>
            <a:solidFill>
              <a:srgbClr val="FF9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7"/>
            <p:cNvSpPr>
              <a:spLocks/>
            </p:cNvSpPr>
            <p:nvPr/>
          </p:nvSpPr>
          <p:spPr bwMode="auto">
            <a:xfrm>
              <a:off x="6608763" y="461963"/>
              <a:ext cx="234950" cy="149225"/>
            </a:xfrm>
            <a:custGeom>
              <a:avLst/>
              <a:gdLst>
                <a:gd name="T0" fmla="*/ 296 w 296"/>
                <a:gd name="T1" fmla="*/ 98 h 187"/>
                <a:gd name="T2" fmla="*/ 256 w 296"/>
                <a:gd name="T3" fmla="*/ 40 h 187"/>
                <a:gd name="T4" fmla="*/ 200 w 296"/>
                <a:gd name="T5" fmla="*/ 0 h 187"/>
                <a:gd name="T6" fmla="*/ 146 w 296"/>
                <a:gd name="T7" fmla="*/ 3 h 187"/>
                <a:gd name="T8" fmla="*/ 219 w 296"/>
                <a:gd name="T9" fmla="*/ 35 h 187"/>
                <a:gd name="T10" fmla="*/ 249 w 296"/>
                <a:gd name="T11" fmla="*/ 77 h 187"/>
                <a:gd name="T12" fmla="*/ 190 w 296"/>
                <a:gd name="T13" fmla="*/ 43 h 187"/>
                <a:gd name="T14" fmla="*/ 121 w 296"/>
                <a:gd name="T15" fmla="*/ 43 h 187"/>
                <a:gd name="T16" fmla="*/ 62 w 296"/>
                <a:gd name="T17" fmla="*/ 53 h 187"/>
                <a:gd name="T18" fmla="*/ 128 w 296"/>
                <a:gd name="T19" fmla="*/ 62 h 187"/>
                <a:gd name="T20" fmla="*/ 183 w 296"/>
                <a:gd name="T21" fmla="*/ 91 h 187"/>
                <a:gd name="T22" fmla="*/ 103 w 296"/>
                <a:gd name="T23" fmla="*/ 91 h 187"/>
                <a:gd name="T24" fmla="*/ 54 w 296"/>
                <a:gd name="T25" fmla="*/ 128 h 187"/>
                <a:gd name="T26" fmla="*/ 0 w 296"/>
                <a:gd name="T27" fmla="*/ 187 h 187"/>
                <a:gd name="T28" fmla="*/ 88 w 296"/>
                <a:gd name="T29" fmla="*/ 132 h 187"/>
                <a:gd name="T30" fmla="*/ 175 w 296"/>
                <a:gd name="T31" fmla="*/ 109 h 187"/>
                <a:gd name="T32" fmla="*/ 135 w 296"/>
                <a:gd name="T33" fmla="*/ 143 h 187"/>
                <a:gd name="T34" fmla="*/ 88 w 296"/>
                <a:gd name="T35" fmla="*/ 179 h 187"/>
                <a:gd name="T36" fmla="*/ 153 w 296"/>
                <a:gd name="T37" fmla="*/ 154 h 187"/>
                <a:gd name="T38" fmla="*/ 215 w 296"/>
                <a:gd name="T39" fmla="*/ 109 h 187"/>
                <a:gd name="T40" fmla="*/ 264 w 296"/>
                <a:gd name="T41" fmla="*/ 117 h 187"/>
                <a:gd name="T42" fmla="*/ 296 w 296"/>
                <a:gd name="T43" fmla="*/ 9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187">
                  <a:moveTo>
                    <a:pt x="296" y="98"/>
                  </a:moveTo>
                  <a:lnTo>
                    <a:pt x="256" y="40"/>
                  </a:lnTo>
                  <a:lnTo>
                    <a:pt x="200" y="0"/>
                  </a:lnTo>
                  <a:lnTo>
                    <a:pt x="146" y="3"/>
                  </a:lnTo>
                  <a:lnTo>
                    <a:pt x="219" y="35"/>
                  </a:lnTo>
                  <a:lnTo>
                    <a:pt x="249" y="77"/>
                  </a:lnTo>
                  <a:lnTo>
                    <a:pt x="190" y="43"/>
                  </a:lnTo>
                  <a:lnTo>
                    <a:pt x="121" y="43"/>
                  </a:lnTo>
                  <a:lnTo>
                    <a:pt x="62" y="53"/>
                  </a:lnTo>
                  <a:lnTo>
                    <a:pt x="128" y="62"/>
                  </a:lnTo>
                  <a:lnTo>
                    <a:pt x="183" y="91"/>
                  </a:lnTo>
                  <a:lnTo>
                    <a:pt x="103" y="91"/>
                  </a:lnTo>
                  <a:lnTo>
                    <a:pt x="54" y="128"/>
                  </a:lnTo>
                  <a:lnTo>
                    <a:pt x="0" y="187"/>
                  </a:lnTo>
                  <a:lnTo>
                    <a:pt x="88" y="132"/>
                  </a:lnTo>
                  <a:lnTo>
                    <a:pt x="175" y="109"/>
                  </a:lnTo>
                  <a:lnTo>
                    <a:pt x="135" y="143"/>
                  </a:lnTo>
                  <a:lnTo>
                    <a:pt x="88" y="179"/>
                  </a:lnTo>
                  <a:lnTo>
                    <a:pt x="153" y="154"/>
                  </a:lnTo>
                  <a:lnTo>
                    <a:pt x="215" y="109"/>
                  </a:lnTo>
                  <a:lnTo>
                    <a:pt x="264" y="117"/>
                  </a:lnTo>
                  <a:lnTo>
                    <a:pt x="296" y="98"/>
                  </a:lnTo>
                  <a:close/>
                </a:path>
              </a:pathLst>
            </a:custGeom>
            <a:solidFill>
              <a:srgbClr val="FF9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6742113" y="400051"/>
              <a:ext cx="220662" cy="122238"/>
            </a:xfrm>
            <a:custGeom>
              <a:avLst/>
              <a:gdLst>
                <a:gd name="T0" fmla="*/ 249 w 278"/>
                <a:gd name="T1" fmla="*/ 86 h 156"/>
                <a:gd name="T2" fmla="*/ 216 w 278"/>
                <a:gd name="T3" fmla="*/ 27 h 156"/>
                <a:gd name="T4" fmla="*/ 180 w 278"/>
                <a:gd name="T5" fmla="*/ 5 h 156"/>
                <a:gd name="T6" fmla="*/ 103 w 278"/>
                <a:gd name="T7" fmla="*/ 0 h 156"/>
                <a:gd name="T8" fmla="*/ 150 w 278"/>
                <a:gd name="T9" fmla="*/ 15 h 156"/>
                <a:gd name="T10" fmla="*/ 198 w 278"/>
                <a:gd name="T11" fmla="*/ 71 h 156"/>
                <a:gd name="T12" fmla="*/ 172 w 278"/>
                <a:gd name="T13" fmla="*/ 79 h 156"/>
                <a:gd name="T14" fmla="*/ 140 w 278"/>
                <a:gd name="T15" fmla="*/ 56 h 156"/>
                <a:gd name="T16" fmla="*/ 103 w 278"/>
                <a:gd name="T17" fmla="*/ 30 h 156"/>
                <a:gd name="T18" fmla="*/ 32 w 278"/>
                <a:gd name="T19" fmla="*/ 30 h 156"/>
                <a:gd name="T20" fmla="*/ 0 w 278"/>
                <a:gd name="T21" fmla="*/ 49 h 156"/>
                <a:gd name="T22" fmla="*/ 51 w 278"/>
                <a:gd name="T23" fmla="*/ 52 h 156"/>
                <a:gd name="T24" fmla="*/ 125 w 278"/>
                <a:gd name="T25" fmla="*/ 82 h 156"/>
                <a:gd name="T26" fmla="*/ 118 w 278"/>
                <a:gd name="T27" fmla="*/ 111 h 156"/>
                <a:gd name="T28" fmla="*/ 150 w 278"/>
                <a:gd name="T29" fmla="*/ 126 h 156"/>
                <a:gd name="T30" fmla="*/ 175 w 278"/>
                <a:gd name="T31" fmla="*/ 156 h 156"/>
                <a:gd name="T32" fmla="*/ 198 w 278"/>
                <a:gd name="T33" fmla="*/ 144 h 156"/>
                <a:gd name="T34" fmla="*/ 165 w 278"/>
                <a:gd name="T35" fmla="*/ 107 h 156"/>
                <a:gd name="T36" fmla="*/ 216 w 278"/>
                <a:gd name="T37" fmla="*/ 119 h 156"/>
                <a:gd name="T38" fmla="*/ 252 w 278"/>
                <a:gd name="T39" fmla="*/ 137 h 156"/>
                <a:gd name="T40" fmla="*/ 278 w 278"/>
                <a:gd name="T41" fmla="*/ 114 h 156"/>
                <a:gd name="T42" fmla="*/ 273 w 278"/>
                <a:gd name="T43" fmla="*/ 111 h 156"/>
                <a:gd name="T44" fmla="*/ 264 w 278"/>
                <a:gd name="T45" fmla="*/ 102 h 156"/>
                <a:gd name="T46" fmla="*/ 254 w 278"/>
                <a:gd name="T47" fmla="*/ 91 h 156"/>
                <a:gd name="T48" fmla="*/ 249 w 278"/>
                <a:gd name="T49" fmla="*/ 8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8" h="156">
                  <a:moveTo>
                    <a:pt x="249" y="86"/>
                  </a:moveTo>
                  <a:lnTo>
                    <a:pt x="216" y="27"/>
                  </a:lnTo>
                  <a:lnTo>
                    <a:pt x="180" y="5"/>
                  </a:lnTo>
                  <a:lnTo>
                    <a:pt x="103" y="0"/>
                  </a:lnTo>
                  <a:lnTo>
                    <a:pt x="150" y="15"/>
                  </a:lnTo>
                  <a:lnTo>
                    <a:pt x="198" y="71"/>
                  </a:lnTo>
                  <a:lnTo>
                    <a:pt x="172" y="79"/>
                  </a:lnTo>
                  <a:lnTo>
                    <a:pt x="140" y="56"/>
                  </a:lnTo>
                  <a:lnTo>
                    <a:pt x="103" y="30"/>
                  </a:lnTo>
                  <a:lnTo>
                    <a:pt x="32" y="30"/>
                  </a:lnTo>
                  <a:lnTo>
                    <a:pt x="0" y="49"/>
                  </a:lnTo>
                  <a:lnTo>
                    <a:pt x="51" y="52"/>
                  </a:lnTo>
                  <a:lnTo>
                    <a:pt x="125" y="82"/>
                  </a:lnTo>
                  <a:lnTo>
                    <a:pt x="118" y="111"/>
                  </a:lnTo>
                  <a:lnTo>
                    <a:pt x="150" y="126"/>
                  </a:lnTo>
                  <a:lnTo>
                    <a:pt x="175" y="156"/>
                  </a:lnTo>
                  <a:lnTo>
                    <a:pt x="198" y="144"/>
                  </a:lnTo>
                  <a:lnTo>
                    <a:pt x="165" y="107"/>
                  </a:lnTo>
                  <a:lnTo>
                    <a:pt x="216" y="119"/>
                  </a:lnTo>
                  <a:lnTo>
                    <a:pt x="252" y="137"/>
                  </a:lnTo>
                  <a:lnTo>
                    <a:pt x="278" y="114"/>
                  </a:lnTo>
                  <a:lnTo>
                    <a:pt x="273" y="111"/>
                  </a:lnTo>
                  <a:lnTo>
                    <a:pt x="264" y="102"/>
                  </a:lnTo>
                  <a:lnTo>
                    <a:pt x="254" y="91"/>
                  </a:lnTo>
                  <a:lnTo>
                    <a:pt x="249" y="86"/>
                  </a:lnTo>
                  <a:close/>
                </a:path>
              </a:pathLst>
            </a:custGeom>
            <a:solidFill>
              <a:srgbClr val="FF9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6934200" y="411163"/>
              <a:ext cx="123825" cy="85725"/>
            </a:xfrm>
            <a:custGeom>
              <a:avLst/>
              <a:gdLst>
                <a:gd name="T0" fmla="*/ 0 w 157"/>
                <a:gd name="T1" fmla="*/ 0 h 107"/>
                <a:gd name="T2" fmla="*/ 44 w 157"/>
                <a:gd name="T3" fmla="*/ 41 h 107"/>
                <a:gd name="T4" fmla="*/ 29 w 157"/>
                <a:gd name="T5" fmla="*/ 107 h 107"/>
                <a:gd name="T6" fmla="*/ 47 w 157"/>
                <a:gd name="T7" fmla="*/ 86 h 107"/>
                <a:gd name="T8" fmla="*/ 84 w 157"/>
                <a:gd name="T9" fmla="*/ 59 h 107"/>
                <a:gd name="T10" fmla="*/ 131 w 157"/>
                <a:gd name="T11" fmla="*/ 15 h 107"/>
                <a:gd name="T12" fmla="*/ 157 w 157"/>
                <a:gd name="T13" fmla="*/ 0 h 107"/>
                <a:gd name="T14" fmla="*/ 113 w 157"/>
                <a:gd name="T15" fmla="*/ 0 h 107"/>
                <a:gd name="T16" fmla="*/ 69 w 157"/>
                <a:gd name="T17" fmla="*/ 27 h 107"/>
                <a:gd name="T18" fmla="*/ 63 w 157"/>
                <a:gd name="T19" fmla="*/ 20 h 107"/>
                <a:gd name="T20" fmla="*/ 58 w 157"/>
                <a:gd name="T21" fmla="*/ 15 h 107"/>
                <a:gd name="T22" fmla="*/ 51 w 157"/>
                <a:gd name="T23" fmla="*/ 11 h 107"/>
                <a:gd name="T24" fmla="*/ 45 w 157"/>
                <a:gd name="T25" fmla="*/ 6 h 107"/>
                <a:gd name="T26" fmla="*/ 40 w 157"/>
                <a:gd name="T27" fmla="*/ 4 h 107"/>
                <a:gd name="T28" fmla="*/ 36 w 157"/>
                <a:gd name="T29" fmla="*/ 1 h 107"/>
                <a:gd name="T30" fmla="*/ 34 w 157"/>
                <a:gd name="T31" fmla="*/ 0 h 107"/>
                <a:gd name="T32" fmla="*/ 32 w 157"/>
                <a:gd name="T33" fmla="*/ 0 h 107"/>
                <a:gd name="T34" fmla="*/ 0 w 157"/>
                <a:gd name="T35"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07">
                  <a:moveTo>
                    <a:pt x="0" y="0"/>
                  </a:moveTo>
                  <a:lnTo>
                    <a:pt x="44" y="41"/>
                  </a:lnTo>
                  <a:lnTo>
                    <a:pt x="29" y="107"/>
                  </a:lnTo>
                  <a:lnTo>
                    <a:pt x="47" y="86"/>
                  </a:lnTo>
                  <a:lnTo>
                    <a:pt x="84" y="59"/>
                  </a:lnTo>
                  <a:lnTo>
                    <a:pt x="131" y="15"/>
                  </a:lnTo>
                  <a:lnTo>
                    <a:pt x="157" y="0"/>
                  </a:lnTo>
                  <a:lnTo>
                    <a:pt x="113" y="0"/>
                  </a:lnTo>
                  <a:lnTo>
                    <a:pt x="69" y="27"/>
                  </a:lnTo>
                  <a:lnTo>
                    <a:pt x="63" y="20"/>
                  </a:lnTo>
                  <a:lnTo>
                    <a:pt x="58" y="15"/>
                  </a:lnTo>
                  <a:lnTo>
                    <a:pt x="51" y="11"/>
                  </a:lnTo>
                  <a:lnTo>
                    <a:pt x="45" y="6"/>
                  </a:lnTo>
                  <a:lnTo>
                    <a:pt x="40" y="4"/>
                  </a:lnTo>
                  <a:lnTo>
                    <a:pt x="36" y="1"/>
                  </a:lnTo>
                  <a:lnTo>
                    <a:pt x="34" y="0"/>
                  </a:lnTo>
                  <a:lnTo>
                    <a:pt x="32" y="0"/>
                  </a:lnTo>
                  <a:lnTo>
                    <a:pt x="0" y="0"/>
                  </a:lnTo>
                  <a:close/>
                </a:path>
              </a:pathLst>
            </a:custGeom>
            <a:solidFill>
              <a:srgbClr val="FF9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0"/>
            <p:cNvSpPr>
              <a:spLocks/>
            </p:cNvSpPr>
            <p:nvPr/>
          </p:nvSpPr>
          <p:spPr bwMode="auto">
            <a:xfrm>
              <a:off x="6983413" y="447676"/>
              <a:ext cx="220662" cy="463550"/>
            </a:xfrm>
            <a:custGeom>
              <a:avLst/>
              <a:gdLst>
                <a:gd name="T0" fmla="*/ 0 w 278"/>
                <a:gd name="T1" fmla="*/ 77 h 585"/>
                <a:gd name="T2" fmla="*/ 41 w 278"/>
                <a:gd name="T3" fmla="*/ 29 h 585"/>
                <a:gd name="T4" fmla="*/ 121 w 278"/>
                <a:gd name="T5" fmla="*/ 0 h 585"/>
                <a:gd name="T6" fmla="*/ 165 w 278"/>
                <a:gd name="T7" fmla="*/ 0 h 585"/>
                <a:gd name="T8" fmla="*/ 194 w 278"/>
                <a:gd name="T9" fmla="*/ 32 h 585"/>
                <a:gd name="T10" fmla="*/ 132 w 278"/>
                <a:gd name="T11" fmla="*/ 26 h 585"/>
                <a:gd name="T12" fmla="*/ 76 w 278"/>
                <a:gd name="T13" fmla="*/ 44 h 585"/>
                <a:gd name="T14" fmla="*/ 147 w 278"/>
                <a:gd name="T15" fmla="*/ 66 h 585"/>
                <a:gd name="T16" fmla="*/ 219 w 278"/>
                <a:gd name="T17" fmla="*/ 114 h 585"/>
                <a:gd name="T18" fmla="*/ 242 w 278"/>
                <a:gd name="T19" fmla="*/ 206 h 585"/>
                <a:gd name="T20" fmla="*/ 216 w 278"/>
                <a:gd name="T21" fmla="*/ 155 h 585"/>
                <a:gd name="T22" fmla="*/ 168 w 278"/>
                <a:gd name="T23" fmla="*/ 136 h 585"/>
                <a:gd name="T24" fmla="*/ 197 w 278"/>
                <a:gd name="T25" fmla="*/ 183 h 585"/>
                <a:gd name="T26" fmla="*/ 256 w 278"/>
                <a:gd name="T27" fmla="*/ 242 h 585"/>
                <a:gd name="T28" fmla="*/ 256 w 278"/>
                <a:gd name="T29" fmla="*/ 294 h 585"/>
                <a:gd name="T30" fmla="*/ 231 w 278"/>
                <a:gd name="T31" fmla="*/ 269 h 585"/>
                <a:gd name="T32" fmla="*/ 209 w 278"/>
                <a:gd name="T33" fmla="*/ 235 h 585"/>
                <a:gd name="T34" fmla="*/ 172 w 278"/>
                <a:gd name="T35" fmla="*/ 198 h 585"/>
                <a:gd name="T36" fmla="*/ 190 w 278"/>
                <a:gd name="T37" fmla="*/ 239 h 585"/>
                <a:gd name="T38" fmla="*/ 238 w 278"/>
                <a:gd name="T39" fmla="*/ 302 h 585"/>
                <a:gd name="T40" fmla="*/ 264 w 278"/>
                <a:gd name="T41" fmla="*/ 360 h 585"/>
                <a:gd name="T42" fmla="*/ 271 w 278"/>
                <a:gd name="T43" fmla="*/ 416 h 585"/>
                <a:gd name="T44" fmla="*/ 256 w 278"/>
                <a:gd name="T45" fmla="*/ 390 h 585"/>
                <a:gd name="T46" fmla="*/ 264 w 278"/>
                <a:gd name="T47" fmla="*/ 453 h 585"/>
                <a:gd name="T48" fmla="*/ 278 w 278"/>
                <a:gd name="T49" fmla="*/ 490 h 585"/>
                <a:gd name="T50" fmla="*/ 278 w 278"/>
                <a:gd name="T51" fmla="*/ 537 h 585"/>
                <a:gd name="T52" fmla="*/ 264 w 278"/>
                <a:gd name="T53" fmla="*/ 585 h 585"/>
                <a:gd name="T54" fmla="*/ 264 w 278"/>
                <a:gd name="T55" fmla="*/ 522 h 585"/>
                <a:gd name="T56" fmla="*/ 246 w 278"/>
                <a:gd name="T57" fmla="*/ 485 h 585"/>
                <a:gd name="T58" fmla="*/ 234 w 278"/>
                <a:gd name="T59" fmla="*/ 537 h 585"/>
                <a:gd name="T60" fmla="*/ 227 w 278"/>
                <a:gd name="T61" fmla="*/ 582 h 585"/>
                <a:gd name="T62" fmla="*/ 238 w 278"/>
                <a:gd name="T63" fmla="*/ 460 h 585"/>
                <a:gd name="T64" fmla="*/ 238 w 278"/>
                <a:gd name="T65" fmla="*/ 398 h 585"/>
                <a:gd name="T66" fmla="*/ 216 w 278"/>
                <a:gd name="T67" fmla="*/ 339 h 585"/>
                <a:gd name="T68" fmla="*/ 172 w 278"/>
                <a:gd name="T69" fmla="*/ 312 h 585"/>
                <a:gd name="T70" fmla="*/ 140 w 278"/>
                <a:gd name="T71" fmla="*/ 291 h 585"/>
                <a:gd name="T72" fmla="*/ 125 w 278"/>
                <a:gd name="T73" fmla="*/ 257 h 585"/>
                <a:gd name="T74" fmla="*/ 125 w 278"/>
                <a:gd name="T75" fmla="*/ 216 h 585"/>
                <a:gd name="T76" fmla="*/ 154 w 278"/>
                <a:gd name="T77" fmla="*/ 239 h 585"/>
                <a:gd name="T78" fmla="*/ 150 w 278"/>
                <a:gd name="T79" fmla="*/ 202 h 585"/>
                <a:gd name="T80" fmla="*/ 127 w 278"/>
                <a:gd name="T81" fmla="*/ 182 h 585"/>
                <a:gd name="T82" fmla="*/ 113 w 278"/>
                <a:gd name="T83" fmla="*/ 166 h 585"/>
                <a:gd name="T84" fmla="*/ 82 w 278"/>
                <a:gd name="T85" fmla="*/ 128 h 585"/>
                <a:gd name="T86" fmla="*/ 103 w 278"/>
                <a:gd name="T87" fmla="*/ 125 h 585"/>
                <a:gd name="T88" fmla="*/ 162 w 278"/>
                <a:gd name="T89" fmla="*/ 165 h 585"/>
                <a:gd name="T90" fmla="*/ 121 w 278"/>
                <a:gd name="T91" fmla="*/ 117 h 585"/>
                <a:gd name="T92" fmla="*/ 147 w 278"/>
                <a:gd name="T93" fmla="*/ 114 h 585"/>
                <a:gd name="T94" fmla="*/ 125 w 278"/>
                <a:gd name="T95" fmla="*/ 110 h 585"/>
                <a:gd name="T96" fmla="*/ 76 w 278"/>
                <a:gd name="T97" fmla="*/ 110 h 585"/>
                <a:gd name="T98" fmla="*/ 51 w 278"/>
                <a:gd name="T99" fmla="*/ 110 h 585"/>
                <a:gd name="T100" fmla="*/ 26 w 278"/>
                <a:gd name="T101" fmla="*/ 99 h 585"/>
                <a:gd name="T102" fmla="*/ 54 w 278"/>
                <a:gd name="T103" fmla="*/ 81 h 585"/>
                <a:gd name="T104" fmla="*/ 110 w 278"/>
                <a:gd name="T105" fmla="*/ 84 h 585"/>
                <a:gd name="T106" fmla="*/ 44 w 278"/>
                <a:gd name="T107" fmla="*/ 66 h 585"/>
                <a:gd name="T108" fmla="*/ 0 w 278"/>
                <a:gd name="T109" fmla="*/ 7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 h="585">
                  <a:moveTo>
                    <a:pt x="0" y="77"/>
                  </a:moveTo>
                  <a:lnTo>
                    <a:pt x="41" y="29"/>
                  </a:lnTo>
                  <a:lnTo>
                    <a:pt x="121" y="0"/>
                  </a:lnTo>
                  <a:lnTo>
                    <a:pt x="165" y="0"/>
                  </a:lnTo>
                  <a:lnTo>
                    <a:pt x="194" y="32"/>
                  </a:lnTo>
                  <a:lnTo>
                    <a:pt x="132" y="26"/>
                  </a:lnTo>
                  <a:lnTo>
                    <a:pt x="76" y="44"/>
                  </a:lnTo>
                  <a:lnTo>
                    <a:pt x="147" y="66"/>
                  </a:lnTo>
                  <a:lnTo>
                    <a:pt x="219" y="114"/>
                  </a:lnTo>
                  <a:lnTo>
                    <a:pt x="242" y="206"/>
                  </a:lnTo>
                  <a:lnTo>
                    <a:pt x="216" y="155"/>
                  </a:lnTo>
                  <a:lnTo>
                    <a:pt x="168" y="136"/>
                  </a:lnTo>
                  <a:lnTo>
                    <a:pt x="197" y="183"/>
                  </a:lnTo>
                  <a:lnTo>
                    <a:pt x="256" y="242"/>
                  </a:lnTo>
                  <a:lnTo>
                    <a:pt x="256" y="294"/>
                  </a:lnTo>
                  <a:lnTo>
                    <a:pt x="231" y="269"/>
                  </a:lnTo>
                  <a:lnTo>
                    <a:pt x="209" y="235"/>
                  </a:lnTo>
                  <a:lnTo>
                    <a:pt x="172" y="198"/>
                  </a:lnTo>
                  <a:lnTo>
                    <a:pt x="190" y="239"/>
                  </a:lnTo>
                  <a:lnTo>
                    <a:pt x="238" y="302"/>
                  </a:lnTo>
                  <a:lnTo>
                    <a:pt x="264" y="360"/>
                  </a:lnTo>
                  <a:lnTo>
                    <a:pt x="271" y="416"/>
                  </a:lnTo>
                  <a:lnTo>
                    <a:pt x="256" y="390"/>
                  </a:lnTo>
                  <a:lnTo>
                    <a:pt x="264" y="453"/>
                  </a:lnTo>
                  <a:lnTo>
                    <a:pt x="278" y="490"/>
                  </a:lnTo>
                  <a:lnTo>
                    <a:pt x="278" y="537"/>
                  </a:lnTo>
                  <a:lnTo>
                    <a:pt x="264" y="585"/>
                  </a:lnTo>
                  <a:lnTo>
                    <a:pt x="264" y="522"/>
                  </a:lnTo>
                  <a:lnTo>
                    <a:pt x="246" y="485"/>
                  </a:lnTo>
                  <a:lnTo>
                    <a:pt x="234" y="537"/>
                  </a:lnTo>
                  <a:lnTo>
                    <a:pt x="227" y="582"/>
                  </a:lnTo>
                  <a:lnTo>
                    <a:pt x="238" y="460"/>
                  </a:lnTo>
                  <a:lnTo>
                    <a:pt x="238" y="398"/>
                  </a:lnTo>
                  <a:lnTo>
                    <a:pt x="216" y="339"/>
                  </a:lnTo>
                  <a:lnTo>
                    <a:pt x="172" y="312"/>
                  </a:lnTo>
                  <a:lnTo>
                    <a:pt x="140" y="291"/>
                  </a:lnTo>
                  <a:lnTo>
                    <a:pt x="125" y="257"/>
                  </a:lnTo>
                  <a:lnTo>
                    <a:pt x="125" y="216"/>
                  </a:lnTo>
                  <a:lnTo>
                    <a:pt x="154" y="239"/>
                  </a:lnTo>
                  <a:lnTo>
                    <a:pt x="150" y="202"/>
                  </a:lnTo>
                  <a:lnTo>
                    <a:pt x="127" y="182"/>
                  </a:lnTo>
                  <a:lnTo>
                    <a:pt x="113" y="166"/>
                  </a:lnTo>
                  <a:lnTo>
                    <a:pt x="82" y="128"/>
                  </a:lnTo>
                  <a:lnTo>
                    <a:pt x="103" y="125"/>
                  </a:lnTo>
                  <a:lnTo>
                    <a:pt x="162" y="165"/>
                  </a:lnTo>
                  <a:lnTo>
                    <a:pt x="121" y="117"/>
                  </a:lnTo>
                  <a:lnTo>
                    <a:pt x="147" y="114"/>
                  </a:lnTo>
                  <a:lnTo>
                    <a:pt x="125" y="110"/>
                  </a:lnTo>
                  <a:lnTo>
                    <a:pt x="76" y="110"/>
                  </a:lnTo>
                  <a:lnTo>
                    <a:pt x="51" y="110"/>
                  </a:lnTo>
                  <a:lnTo>
                    <a:pt x="26" y="99"/>
                  </a:lnTo>
                  <a:lnTo>
                    <a:pt x="54" y="81"/>
                  </a:lnTo>
                  <a:lnTo>
                    <a:pt x="110" y="84"/>
                  </a:lnTo>
                  <a:lnTo>
                    <a:pt x="44" y="66"/>
                  </a:lnTo>
                  <a:lnTo>
                    <a:pt x="0" y="77"/>
                  </a:lnTo>
                  <a:close/>
                </a:path>
              </a:pathLst>
            </a:custGeom>
            <a:solidFill>
              <a:srgbClr val="FF9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6956425" y="714376"/>
              <a:ext cx="201612" cy="522288"/>
            </a:xfrm>
            <a:custGeom>
              <a:avLst/>
              <a:gdLst>
                <a:gd name="T0" fmla="*/ 193 w 253"/>
                <a:gd name="T1" fmla="*/ 0 h 656"/>
                <a:gd name="T2" fmla="*/ 240 w 253"/>
                <a:gd name="T3" fmla="*/ 60 h 656"/>
                <a:gd name="T4" fmla="*/ 253 w 253"/>
                <a:gd name="T5" fmla="*/ 123 h 656"/>
                <a:gd name="T6" fmla="*/ 240 w 253"/>
                <a:gd name="T7" fmla="*/ 246 h 656"/>
                <a:gd name="T8" fmla="*/ 231 w 253"/>
                <a:gd name="T9" fmla="*/ 365 h 656"/>
                <a:gd name="T10" fmla="*/ 202 w 253"/>
                <a:gd name="T11" fmla="*/ 419 h 656"/>
                <a:gd name="T12" fmla="*/ 181 w 253"/>
                <a:gd name="T13" fmla="*/ 479 h 656"/>
                <a:gd name="T14" fmla="*/ 155 w 253"/>
                <a:gd name="T15" fmla="*/ 517 h 656"/>
                <a:gd name="T16" fmla="*/ 114 w 253"/>
                <a:gd name="T17" fmla="*/ 563 h 656"/>
                <a:gd name="T18" fmla="*/ 168 w 253"/>
                <a:gd name="T19" fmla="*/ 436 h 656"/>
                <a:gd name="T20" fmla="*/ 190 w 253"/>
                <a:gd name="T21" fmla="*/ 373 h 656"/>
                <a:gd name="T22" fmla="*/ 193 w 253"/>
                <a:gd name="T23" fmla="*/ 280 h 656"/>
                <a:gd name="T24" fmla="*/ 173 w 253"/>
                <a:gd name="T25" fmla="*/ 232 h 656"/>
                <a:gd name="T26" fmla="*/ 147 w 253"/>
                <a:gd name="T27" fmla="*/ 322 h 656"/>
                <a:gd name="T28" fmla="*/ 114 w 253"/>
                <a:gd name="T29" fmla="*/ 457 h 656"/>
                <a:gd name="T30" fmla="*/ 76 w 253"/>
                <a:gd name="T31" fmla="*/ 530 h 656"/>
                <a:gd name="T32" fmla="*/ 38 w 253"/>
                <a:gd name="T33" fmla="*/ 590 h 656"/>
                <a:gd name="T34" fmla="*/ 0 w 253"/>
                <a:gd name="T35" fmla="*/ 656 h 656"/>
                <a:gd name="T36" fmla="*/ 80 w 253"/>
                <a:gd name="T37" fmla="*/ 512 h 656"/>
                <a:gd name="T38" fmla="*/ 101 w 253"/>
                <a:gd name="T39" fmla="*/ 419 h 656"/>
                <a:gd name="T40" fmla="*/ 106 w 253"/>
                <a:gd name="T41" fmla="*/ 326 h 656"/>
                <a:gd name="T42" fmla="*/ 97 w 253"/>
                <a:gd name="T43" fmla="*/ 297 h 656"/>
                <a:gd name="T44" fmla="*/ 80 w 253"/>
                <a:gd name="T45" fmla="*/ 381 h 656"/>
                <a:gd name="T46" fmla="*/ 55 w 253"/>
                <a:gd name="T47" fmla="*/ 487 h 656"/>
                <a:gd name="T48" fmla="*/ 71 w 253"/>
                <a:gd name="T49" fmla="*/ 335 h 656"/>
                <a:gd name="T50" fmla="*/ 76 w 253"/>
                <a:gd name="T51" fmla="*/ 237 h 656"/>
                <a:gd name="T52" fmla="*/ 130 w 253"/>
                <a:gd name="T53" fmla="*/ 292 h 656"/>
                <a:gd name="T54" fmla="*/ 139 w 253"/>
                <a:gd name="T55" fmla="*/ 220 h 656"/>
                <a:gd name="T56" fmla="*/ 168 w 253"/>
                <a:gd name="T57" fmla="*/ 207 h 656"/>
                <a:gd name="T58" fmla="*/ 190 w 253"/>
                <a:gd name="T59" fmla="*/ 136 h 656"/>
                <a:gd name="T60" fmla="*/ 211 w 253"/>
                <a:gd name="T61" fmla="*/ 178 h 656"/>
                <a:gd name="T62" fmla="*/ 223 w 253"/>
                <a:gd name="T63" fmla="*/ 140 h 656"/>
                <a:gd name="T64" fmla="*/ 228 w 253"/>
                <a:gd name="T65" fmla="*/ 88 h 656"/>
                <a:gd name="T66" fmla="*/ 193 w 253"/>
                <a:gd name="T67"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656">
                  <a:moveTo>
                    <a:pt x="193" y="0"/>
                  </a:moveTo>
                  <a:lnTo>
                    <a:pt x="240" y="60"/>
                  </a:lnTo>
                  <a:lnTo>
                    <a:pt x="253" y="123"/>
                  </a:lnTo>
                  <a:lnTo>
                    <a:pt x="240" y="246"/>
                  </a:lnTo>
                  <a:lnTo>
                    <a:pt x="231" y="365"/>
                  </a:lnTo>
                  <a:lnTo>
                    <a:pt x="202" y="419"/>
                  </a:lnTo>
                  <a:lnTo>
                    <a:pt x="181" y="479"/>
                  </a:lnTo>
                  <a:lnTo>
                    <a:pt x="155" y="517"/>
                  </a:lnTo>
                  <a:lnTo>
                    <a:pt x="114" y="563"/>
                  </a:lnTo>
                  <a:lnTo>
                    <a:pt x="168" y="436"/>
                  </a:lnTo>
                  <a:lnTo>
                    <a:pt x="190" y="373"/>
                  </a:lnTo>
                  <a:lnTo>
                    <a:pt x="193" y="280"/>
                  </a:lnTo>
                  <a:lnTo>
                    <a:pt x="173" y="232"/>
                  </a:lnTo>
                  <a:lnTo>
                    <a:pt x="147" y="322"/>
                  </a:lnTo>
                  <a:lnTo>
                    <a:pt x="114" y="457"/>
                  </a:lnTo>
                  <a:lnTo>
                    <a:pt x="76" y="530"/>
                  </a:lnTo>
                  <a:lnTo>
                    <a:pt x="38" y="590"/>
                  </a:lnTo>
                  <a:lnTo>
                    <a:pt x="0" y="656"/>
                  </a:lnTo>
                  <a:lnTo>
                    <a:pt x="80" y="512"/>
                  </a:lnTo>
                  <a:lnTo>
                    <a:pt x="101" y="419"/>
                  </a:lnTo>
                  <a:lnTo>
                    <a:pt x="106" y="326"/>
                  </a:lnTo>
                  <a:lnTo>
                    <a:pt x="97" y="297"/>
                  </a:lnTo>
                  <a:lnTo>
                    <a:pt x="80" y="381"/>
                  </a:lnTo>
                  <a:lnTo>
                    <a:pt x="55" y="487"/>
                  </a:lnTo>
                  <a:lnTo>
                    <a:pt x="71" y="335"/>
                  </a:lnTo>
                  <a:lnTo>
                    <a:pt x="76" y="237"/>
                  </a:lnTo>
                  <a:lnTo>
                    <a:pt x="130" y="292"/>
                  </a:lnTo>
                  <a:lnTo>
                    <a:pt x="139" y="220"/>
                  </a:lnTo>
                  <a:lnTo>
                    <a:pt x="168" y="207"/>
                  </a:lnTo>
                  <a:lnTo>
                    <a:pt x="190" y="136"/>
                  </a:lnTo>
                  <a:lnTo>
                    <a:pt x="211" y="178"/>
                  </a:lnTo>
                  <a:lnTo>
                    <a:pt x="223" y="140"/>
                  </a:lnTo>
                  <a:lnTo>
                    <a:pt x="228" y="88"/>
                  </a:lnTo>
                  <a:lnTo>
                    <a:pt x="193" y="0"/>
                  </a:lnTo>
                  <a:close/>
                </a:path>
              </a:pathLst>
            </a:custGeom>
            <a:solidFill>
              <a:srgbClr val="FF9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6545263" y="633413"/>
              <a:ext cx="311150" cy="661988"/>
            </a:xfrm>
            <a:custGeom>
              <a:avLst/>
              <a:gdLst>
                <a:gd name="T0" fmla="*/ 170 w 390"/>
                <a:gd name="T1" fmla="*/ 303 h 834"/>
                <a:gd name="T2" fmla="*/ 161 w 390"/>
                <a:gd name="T3" fmla="*/ 343 h 834"/>
                <a:gd name="T4" fmla="*/ 174 w 390"/>
                <a:gd name="T5" fmla="*/ 449 h 834"/>
                <a:gd name="T6" fmla="*/ 205 w 390"/>
                <a:gd name="T7" fmla="*/ 429 h 834"/>
                <a:gd name="T8" fmla="*/ 221 w 390"/>
                <a:gd name="T9" fmla="*/ 444 h 834"/>
                <a:gd name="T10" fmla="*/ 247 w 390"/>
                <a:gd name="T11" fmla="*/ 452 h 834"/>
                <a:gd name="T12" fmla="*/ 241 w 390"/>
                <a:gd name="T13" fmla="*/ 536 h 834"/>
                <a:gd name="T14" fmla="*/ 259 w 390"/>
                <a:gd name="T15" fmla="*/ 597 h 834"/>
                <a:gd name="T16" fmla="*/ 297 w 390"/>
                <a:gd name="T17" fmla="*/ 518 h 834"/>
                <a:gd name="T18" fmla="*/ 303 w 390"/>
                <a:gd name="T19" fmla="*/ 563 h 834"/>
                <a:gd name="T20" fmla="*/ 330 w 390"/>
                <a:gd name="T21" fmla="*/ 606 h 834"/>
                <a:gd name="T22" fmla="*/ 336 w 390"/>
                <a:gd name="T23" fmla="*/ 536 h 834"/>
                <a:gd name="T24" fmla="*/ 341 w 390"/>
                <a:gd name="T25" fmla="*/ 624 h 834"/>
                <a:gd name="T26" fmla="*/ 368 w 390"/>
                <a:gd name="T27" fmla="*/ 696 h 834"/>
                <a:gd name="T28" fmla="*/ 385 w 390"/>
                <a:gd name="T29" fmla="*/ 745 h 834"/>
                <a:gd name="T30" fmla="*/ 390 w 390"/>
                <a:gd name="T31" fmla="*/ 812 h 834"/>
                <a:gd name="T32" fmla="*/ 358 w 390"/>
                <a:gd name="T33" fmla="*/ 834 h 834"/>
                <a:gd name="T34" fmla="*/ 358 w 390"/>
                <a:gd name="T35" fmla="*/ 768 h 834"/>
                <a:gd name="T36" fmla="*/ 303 w 390"/>
                <a:gd name="T37" fmla="*/ 779 h 834"/>
                <a:gd name="T38" fmla="*/ 303 w 390"/>
                <a:gd name="T39" fmla="*/ 707 h 834"/>
                <a:gd name="T40" fmla="*/ 303 w 390"/>
                <a:gd name="T41" fmla="*/ 606 h 834"/>
                <a:gd name="T42" fmla="*/ 263 w 390"/>
                <a:gd name="T43" fmla="*/ 668 h 834"/>
                <a:gd name="T44" fmla="*/ 198 w 390"/>
                <a:gd name="T45" fmla="*/ 668 h 834"/>
                <a:gd name="T46" fmla="*/ 198 w 390"/>
                <a:gd name="T47" fmla="*/ 556 h 834"/>
                <a:gd name="T48" fmla="*/ 198 w 390"/>
                <a:gd name="T49" fmla="*/ 462 h 834"/>
                <a:gd name="T50" fmla="*/ 164 w 390"/>
                <a:gd name="T51" fmla="*/ 475 h 834"/>
                <a:gd name="T52" fmla="*/ 139 w 390"/>
                <a:gd name="T53" fmla="*/ 459 h 834"/>
                <a:gd name="T54" fmla="*/ 149 w 390"/>
                <a:gd name="T55" fmla="*/ 399 h 834"/>
                <a:gd name="T56" fmla="*/ 111 w 390"/>
                <a:gd name="T57" fmla="*/ 454 h 834"/>
                <a:gd name="T58" fmla="*/ 137 w 390"/>
                <a:gd name="T59" fmla="*/ 502 h 834"/>
                <a:gd name="T60" fmla="*/ 115 w 390"/>
                <a:gd name="T61" fmla="*/ 457 h 834"/>
                <a:gd name="T62" fmla="*/ 111 w 390"/>
                <a:gd name="T63" fmla="*/ 456 h 834"/>
                <a:gd name="T64" fmla="*/ 104 w 390"/>
                <a:gd name="T65" fmla="*/ 452 h 834"/>
                <a:gd name="T66" fmla="*/ 97 w 390"/>
                <a:gd name="T67" fmla="*/ 440 h 834"/>
                <a:gd name="T68" fmla="*/ 94 w 390"/>
                <a:gd name="T69" fmla="*/ 421 h 834"/>
                <a:gd name="T70" fmla="*/ 99 w 390"/>
                <a:gd name="T71" fmla="*/ 389 h 834"/>
                <a:gd name="T72" fmla="*/ 108 w 390"/>
                <a:gd name="T73" fmla="*/ 353 h 834"/>
                <a:gd name="T74" fmla="*/ 117 w 390"/>
                <a:gd name="T75" fmla="*/ 323 h 834"/>
                <a:gd name="T76" fmla="*/ 122 w 390"/>
                <a:gd name="T77" fmla="*/ 310 h 834"/>
                <a:gd name="T78" fmla="*/ 72 w 390"/>
                <a:gd name="T79" fmla="*/ 355 h 834"/>
                <a:gd name="T80" fmla="*/ 72 w 390"/>
                <a:gd name="T81" fmla="*/ 277 h 834"/>
                <a:gd name="T82" fmla="*/ 94 w 390"/>
                <a:gd name="T83" fmla="*/ 205 h 834"/>
                <a:gd name="T84" fmla="*/ 23 w 390"/>
                <a:gd name="T85" fmla="*/ 233 h 834"/>
                <a:gd name="T86" fmla="*/ 0 w 390"/>
                <a:gd name="T87" fmla="*/ 191 h 834"/>
                <a:gd name="T88" fmla="*/ 10 w 390"/>
                <a:gd name="T89" fmla="*/ 136 h 834"/>
                <a:gd name="T90" fmla="*/ 23 w 390"/>
                <a:gd name="T91" fmla="*/ 150 h 834"/>
                <a:gd name="T92" fmla="*/ 4 w 390"/>
                <a:gd name="T93" fmla="*/ 86 h 834"/>
                <a:gd name="T94" fmla="*/ 32 w 390"/>
                <a:gd name="T95" fmla="*/ 42 h 834"/>
                <a:gd name="T96" fmla="*/ 62 w 390"/>
                <a:gd name="T97" fmla="*/ 44 h 834"/>
                <a:gd name="T98" fmla="*/ 144 w 390"/>
                <a:gd name="T99" fmla="*/ 0 h 834"/>
                <a:gd name="T100" fmla="*/ 84 w 390"/>
                <a:gd name="T101" fmla="*/ 61 h 834"/>
                <a:gd name="T102" fmla="*/ 66 w 390"/>
                <a:gd name="T103" fmla="*/ 116 h 834"/>
                <a:gd name="T104" fmla="*/ 149 w 390"/>
                <a:gd name="T105" fmla="*/ 55 h 834"/>
                <a:gd name="T106" fmla="*/ 111 w 390"/>
                <a:gd name="T107" fmla="*/ 138 h 834"/>
                <a:gd name="T108" fmla="*/ 106 w 390"/>
                <a:gd name="T109" fmla="*/ 211 h 834"/>
                <a:gd name="T110" fmla="*/ 155 w 390"/>
                <a:gd name="T111" fmla="*/ 160 h 834"/>
                <a:gd name="T112" fmla="*/ 117 w 390"/>
                <a:gd name="T113" fmla="*/ 220 h 834"/>
                <a:gd name="T114" fmla="*/ 117 w 390"/>
                <a:gd name="T115" fmla="*/ 310 h 834"/>
                <a:gd name="T116" fmla="*/ 149 w 390"/>
                <a:gd name="T117" fmla="*/ 282 h 834"/>
                <a:gd name="T118" fmla="*/ 170 w 390"/>
                <a:gd name="T119" fmla="*/ 303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0" h="834">
                  <a:moveTo>
                    <a:pt x="170" y="303"/>
                  </a:moveTo>
                  <a:lnTo>
                    <a:pt x="161" y="343"/>
                  </a:lnTo>
                  <a:lnTo>
                    <a:pt x="174" y="449"/>
                  </a:lnTo>
                  <a:lnTo>
                    <a:pt x="205" y="429"/>
                  </a:lnTo>
                  <a:lnTo>
                    <a:pt x="221" y="444"/>
                  </a:lnTo>
                  <a:lnTo>
                    <a:pt x="247" y="452"/>
                  </a:lnTo>
                  <a:lnTo>
                    <a:pt x="241" y="536"/>
                  </a:lnTo>
                  <a:lnTo>
                    <a:pt x="259" y="597"/>
                  </a:lnTo>
                  <a:lnTo>
                    <a:pt x="297" y="518"/>
                  </a:lnTo>
                  <a:lnTo>
                    <a:pt x="303" y="563"/>
                  </a:lnTo>
                  <a:lnTo>
                    <a:pt x="330" y="606"/>
                  </a:lnTo>
                  <a:lnTo>
                    <a:pt x="336" y="536"/>
                  </a:lnTo>
                  <a:lnTo>
                    <a:pt x="341" y="624"/>
                  </a:lnTo>
                  <a:lnTo>
                    <a:pt x="368" y="696"/>
                  </a:lnTo>
                  <a:lnTo>
                    <a:pt x="385" y="745"/>
                  </a:lnTo>
                  <a:lnTo>
                    <a:pt x="390" y="812"/>
                  </a:lnTo>
                  <a:lnTo>
                    <a:pt x="358" y="834"/>
                  </a:lnTo>
                  <a:lnTo>
                    <a:pt x="358" y="768"/>
                  </a:lnTo>
                  <a:lnTo>
                    <a:pt x="303" y="779"/>
                  </a:lnTo>
                  <a:lnTo>
                    <a:pt x="303" y="707"/>
                  </a:lnTo>
                  <a:lnTo>
                    <a:pt x="303" y="606"/>
                  </a:lnTo>
                  <a:lnTo>
                    <a:pt x="263" y="668"/>
                  </a:lnTo>
                  <a:lnTo>
                    <a:pt x="198" y="668"/>
                  </a:lnTo>
                  <a:lnTo>
                    <a:pt x="198" y="556"/>
                  </a:lnTo>
                  <a:lnTo>
                    <a:pt x="198" y="462"/>
                  </a:lnTo>
                  <a:lnTo>
                    <a:pt x="164" y="475"/>
                  </a:lnTo>
                  <a:lnTo>
                    <a:pt x="139" y="459"/>
                  </a:lnTo>
                  <a:lnTo>
                    <a:pt x="149" y="399"/>
                  </a:lnTo>
                  <a:lnTo>
                    <a:pt x="111" y="454"/>
                  </a:lnTo>
                  <a:lnTo>
                    <a:pt x="137" y="502"/>
                  </a:lnTo>
                  <a:lnTo>
                    <a:pt x="115" y="457"/>
                  </a:lnTo>
                  <a:lnTo>
                    <a:pt x="111" y="456"/>
                  </a:lnTo>
                  <a:lnTo>
                    <a:pt x="104" y="452"/>
                  </a:lnTo>
                  <a:lnTo>
                    <a:pt x="97" y="440"/>
                  </a:lnTo>
                  <a:lnTo>
                    <a:pt x="94" y="421"/>
                  </a:lnTo>
                  <a:lnTo>
                    <a:pt x="99" y="389"/>
                  </a:lnTo>
                  <a:lnTo>
                    <a:pt x="108" y="353"/>
                  </a:lnTo>
                  <a:lnTo>
                    <a:pt x="117" y="323"/>
                  </a:lnTo>
                  <a:lnTo>
                    <a:pt x="122" y="310"/>
                  </a:lnTo>
                  <a:lnTo>
                    <a:pt x="72" y="355"/>
                  </a:lnTo>
                  <a:lnTo>
                    <a:pt x="72" y="277"/>
                  </a:lnTo>
                  <a:lnTo>
                    <a:pt x="94" y="205"/>
                  </a:lnTo>
                  <a:lnTo>
                    <a:pt x="23" y="233"/>
                  </a:lnTo>
                  <a:lnTo>
                    <a:pt x="0" y="191"/>
                  </a:lnTo>
                  <a:lnTo>
                    <a:pt x="10" y="136"/>
                  </a:lnTo>
                  <a:lnTo>
                    <a:pt x="23" y="150"/>
                  </a:lnTo>
                  <a:lnTo>
                    <a:pt x="4" y="86"/>
                  </a:lnTo>
                  <a:lnTo>
                    <a:pt x="32" y="42"/>
                  </a:lnTo>
                  <a:lnTo>
                    <a:pt x="62" y="44"/>
                  </a:lnTo>
                  <a:lnTo>
                    <a:pt x="144" y="0"/>
                  </a:lnTo>
                  <a:lnTo>
                    <a:pt x="84" y="61"/>
                  </a:lnTo>
                  <a:lnTo>
                    <a:pt x="66" y="116"/>
                  </a:lnTo>
                  <a:lnTo>
                    <a:pt x="149" y="55"/>
                  </a:lnTo>
                  <a:lnTo>
                    <a:pt x="111" y="138"/>
                  </a:lnTo>
                  <a:lnTo>
                    <a:pt x="106" y="211"/>
                  </a:lnTo>
                  <a:lnTo>
                    <a:pt x="155" y="160"/>
                  </a:lnTo>
                  <a:lnTo>
                    <a:pt x="117" y="220"/>
                  </a:lnTo>
                  <a:lnTo>
                    <a:pt x="117" y="310"/>
                  </a:lnTo>
                  <a:lnTo>
                    <a:pt x="149" y="282"/>
                  </a:lnTo>
                  <a:lnTo>
                    <a:pt x="170" y="303"/>
                  </a:lnTo>
                  <a:close/>
                </a:path>
              </a:pathLst>
            </a:custGeom>
            <a:solidFill>
              <a:srgbClr val="8E2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3"/>
            <p:cNvSpPr>
              <a:spLocks/>
            </p:cNvSpPr>
            <p:nvPr/>
          </p:nvSpPr>
          <p:spPr bwMode="auto">
            <a:xfrm>
              <a:off x="6826250" y="987426"/>
              <a:ext cx="357187" cy="430213"/>
            </a:xfrm>
            <a:custGeom>
              <a:avLst/>
              <a:gdLst>
                <a:gd name="T0" fmla="*/ 419 w 452"/>
                <a:gd name="T1" fmla="*/ 0 h 541"/>
                <a:gd name="T2" fmla="*/ 452 w 452"/>
                <a:gd name="T3" fmla="*/ 77 h 541"/>
                <a:gd name="T4" fmla="*/ 441 w 452"/>
                <a:gd name="T5" fmla="*/ 150 h 541"/>
                <a:gd name="T6" fmla="*/ 414 w 452"/>
                <a:gd name="T7" fmla="*/ 109 h 541"/>
                <a:gd name="T8" fmla="*/ 408 w 452"/>
                <a:gd name="T9" fmla="*/ 182 h 541"/>
                <a:gd name="T10" fmla="*/ 402 w 452"/>
                <a:gd name="T11" fmla="*/ 253 h 541"/>
                <a:gd name="T12" fmla="*/ 353 w 452"/>
                <a:gd name="T13" fmla="*/ 249 h 541"/>
                <a:gd name="T14" fmla="*/ 320 w 452"/>
                <a:gd name="T15" fmla="*/ 266 h 541"/>
                <a:gd name="T16" fmla="*/ 320 w 452"/>
                <a:gd name="T17" fmla="*/ 316 h 541"/>
                <a:gd name="T18" fmla="*/ 303 w 452"/>
                <a:gd name="T19" fmla="*/ 343 h 541"/>
                <a:gd name="T20" fmla="*/ 287 w 452"/>
                <a:gd name="T21" fmla="*/ 387 h 541"/>
                <a:gd name="T22" fmla="*/ 281 w 452"/>
                <a:gd name="T23" fmla="*/ 316 h 541"/>
                <a:gd name="T24" fmla="*/ 237 w 452"/>
                <a:gd name="T25" fmla="*/ 359 h 541"/>
                <a:gd name="T26" fmla="*/ 220 w 452"/>
                <a:gd name="T27" fmla="*/ 421 h 541"/>
                <a:gd name="T28" fmla="*/ 188 w 452"/>
                <a:gd name="T29" fmla="*/ 465 h 541"/>
                <a:gd name="T30" fmla="*/ 143 w 452"/>
                <a:gd name="T31" fmla="*/ 465 h 541"/>
                <a:gd name="T32" fmla="*/ 138 w 452"/>
                <a:gd name="T33" fmla="*/ 515 h 541"/>
                <a:gd name="T34" fmla="*/ 83 w 452"/>
                <a:gd name="T35" fmla="*/ 541 h 541"/>
                <a:gd name="T36" fmla="*/ 89 w 452"/>
                <a:gd name="T37" fmla="*/ 482 h 541"/>
                <a:gd name="T38" fmla="*/ 93 w 452"/>
                <a:gd name="T39" fmla="*/ 438 h 541"/>
                <a:gd name="T40" fmla="*/ 44 w 452"/>
                <a:gd name="T41" fmla="*/ 482 h 541"/>
                <a:gd name="T42" fmla="*/ 0 w 452"/>
                <a:gd name="T43" fmla="*/ 444 h 541"/>
                <a:gd name="T44" fmla="*/ 22 w 452"/>
                <a:gd name="T45" fmla="*/ 393 h 541"/>
                <a:gd name="T46" fmla="*/ 115 w 452"/>
                <a:gd name="T47" fmla="*/ 432 h 541"/>
                <a:gd name="T48" fmla="*/ 121 w 452"/>
                <a:gd name="T49" fmla="*/ 377 h 541"/>
                <a:gd name="T50" fmla="*/ 143 w 452"/>
                <a:gd name="T51" fmla="*/ 243 h 541"/>
                <a:gd name="T52" fmla="*/ 143 w 452"/>
                <a:gd name="T53" fmla="*/ 365 h 541"/>
                <a:gd name="T54" fmla="*/ 176 w 452"/>
                <a:gd name="T55" fmla="*/ 410 h 541"/>
                <a:gd name="T56" fmla="*/ 210 w 452"/>
                <a:gd name="T57" fmla="*/ 310 h 541"/>
                <a:gd name="T58" fmla="*/ 253 w 452"/>
                <a:gd name="T59" fmla="*/ 239 h 541"/>
                <a:gd name="T60" fmla="*/ 281 w 452"/>
                <a:gd name="T61" fmla="*/ 271 h 541"/>
                <a:gd name="T62" fmla="*/ 320 w 452"/>
                <a:gd name="T63" fmla="*/ 215 h 541"/>
                <a:gd name="T64" fmla="*/ 386 w 452"/>
                <a:gd name="T65" fmla="*/ 127 h 541"/>
                <a:gd name="T66" fmla="*/ 419 w 452"/>
                <a:gd name="T67"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2" h="541">
                  <a:moveTo>
                    <a:pt x="419" y="0"/>
                  </a:moveTo>
                  <a:lnTo>
                    <a:pt x="452" y="77"/>
                  </a:lnTo>
                  <a:lnTo>
                    <a:pt x="441" y="150"/>
                  </a:lnTo>
                  <a:lnTo>
                    <a:pt x="414" y="109"/>
                  </a:lnTo>
                  <a:lnTo>
                    <a:pt x="408" y="182"/>
                  </a:lnTo>
                  <a:lnTo>
                    <a:pt x="402" y="253"/>
                  </a:lnTo>
                  <a:lnTo>
                    <a:pt x="353" y="249"/>
                  </a:lnTo>
                  <a:lnTo>
                    <a:pt x="320" y="266"/>
                  </a:lnTo>
                  <a:lnTo>
                    <a:pt x="320" y="316"/>
                  </a:lnTo>
                  <a:lnTo>
                    <a:pt x="303" y="343"/>
                  </a:lnTo>
                  <a:lnTo>
                    <a:pt x="287" y="387"/>
                  </a:lnTo>
                  <a:lnTo>
                    <a:pt x="281" y="316"/>
                  </a:lnTo>
                  <a:lnTo>
                    <a:pt x="237" y="359"/>
                  </a:lnTo>
                  <a:lnTo>
                    <a:pt x="220" y="421"/>
                  </a:lnTo>
                  <a:lnTo>
                    <a:pt x="188" y="465"/>
                  </a:lnTo>
                  <a:lnTo>
                    <a:pt x="143" y="465"/>
                  </a:lnTo>
                  <a:lnTo>
                    <a:pt x="138" y="515"/>
                  </a:lnTo>
                  <a:lnTo>
                    <a:pt x="83" y="541"/>
                  </a:lnTo>
                  <a:lnTo>
                    <a:pt x="89" y="482"/>
                  </a:lnTo>
                  <a:lnTo>
                    <a:pt x="93" y="438"/>
                  </a:lnTo>
                  <a:lnTo>
                    <a:pt x="44" y="482"/>
                  </a:lnTo>
                  <a:lnTo>
                    <a:pt x="0" y="444"/>
                  </a:lnTo>
                  <a:lnTo>
                    <a:pt x="22" y="393"/>
                  </a:lnTo>
                  <a:lnTo>
                    <a:pt x="115" y="432"/>
                  </a:lnTo>
                  <a:lnTo>
                    <a:pt x="121" y="377"/>
                  </a:lnTo>
                  <a:lnTo>
                    <a:pt x="143" y="243"/>
                  </a:lnTo>
                  <a:lnTo>
                    <a:pt x="143" y="365"/>
                  </a:lnTo>
                  <a:lnTo>
                    <a:pt x="176" y="410"/>
                  </a:lnTo>
                  <a:lnTo>
                    <a:pt x="210" y="310"/>
                  </a:lnTo>
                  <a:lnTo>
                    <a:pt x="253" y="239"/>
                  </a:lnTo>
                  <a:lnTo>
                    <a:pt x="281" y="271"/>
                  </a:lnTo>
                  <a:lnTo>
                    <a:pt x="320" y="215"/>
                  </a:lnTo>
                  <a:lnTo>
                    <a:pt x="386" y="127"/>
                  </a:lnTo>
                  <a:lnTo>
                    <a:pt x="419" y="0"/>
                  </a:lnTo>
                  <a:close/>
                </a:path>
              </a:pathLst>
            </a:custGeom>
            <a:solidFill>
              <a:srgbClr val="8E2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6523038" y="788988"/>
              <a:ext cx="280987" cy="536575"/>
            </a:xfrm>
            <a:custGeom>
              <a:avLst/>
              <a:gdLst>
                <a:gd name="T0" fmla="*/ 0 w 352"/>
                <a:gd name="T1" fmla="*/ 0 h 676"/>
                <a:gd name="T2" fmla="*/ 0 w 352"/>
                <a:gd name="T3" fmla="*/ 50 h 676"/>
                <a:gd name="T4" fmla="*/ 32 w 352"/>
                <a:gd name="T5" fmla="*/ 121 h 676"/>
                <a:gd name="T6" fmla="*/ 16 w 352"/>
                <a:gd name="T7" fmla="*/ 194 h 676"/>
                <a:gd name="T8" fmla="*/ 16 w 352"/>
                <a:gd name="T9" fmla="*/ 250 h 676"/>
                <a:gd name="T10" fmla="*/ 55 w 352"/>
                <a:gd name="T11" fmla="*/ 343 h 676"/>
                <a:gd name="T12" fmla="*/ 87 w 352"/>
                <a:gd name="T13" fmla="*/ 282 h 676"/>
                <a:gd name="T14" fmla="*/ 109 w 352"/>
                <a:gd name="T15" fmla="*/ 349 h 676"/>
                <a:gd name="T16" fmla="*/ 105 w 352"/>
                <a:gd name="T17" fmla="*/ 449 h 676"/>
                <a:gd name="T18" fmla="*/ 121 w 352"/>
                <a:gd name="T19" fmla="*/ 516 h 676"/>
                <a:gd name="T20" fmla="*/ 154 w 352"/>
                <a:gd name="T21" fmla="*/ 483 h 676"/>
                <a:gd name="T22" fmla="*/ 198 w 352"/>
                <a:gd name="T23" fmla="*/ 521 h 676"/>
                <a:gd name="T24" fmla="*/ 214 w 352"/>
                <a:gd name="T25" fmla="*/ 566 h 676"/>
                <a:gd name="T26" fmla="*/ 281 w 352"/>
                <a:gd name="T27" fmla="*/ 593 h 676"/>
                <a:gd name="T28" fmla="*/ 291 w 352"/>
                <a:gd name="T29" fmla="*/ 633 h 676"/>
                <a:gd name="T30" fmla="*/ 313 w 352"/>
                <a:gd name="T31" fmla="*/ 671 h 676"/>
                <a:gd name="T32" fmla="*/ 347 w 352"/>
                <a:gd name="T33" fmla="*/ 676 h 676"/>
                <a:gd name="T34" fmla="*/ 352 w 352"/>
                <a:gd name="T35" fmla="*/ 609 h 676"/>
                <a:gd name="T36" fmla="*/ 291 w 352"/>
                <a:gd name="T37" fmla="*/ 593 h 676"/>
                <a:gd name="T38" fmla="*/ 303 w 352"/>
                <a:gd name="T39" fmla="*/ 471 h 676"/>
                <a:gd name="T40" fmla="*/ 264 w 352"/>
                <a:gd name="T41" fmla="*/ 503 h 676"/>
                <a:gd name="T42" fmla="*/ 220 w 352"/>
                <a:gd name="T43" fmla="*/ 471 h 676"/>
                <a:gd name="T44" fmla="*/ 204 w 352"/>
                <a:gd name="T45" fmla="*/ 416 h 676"/>
                <a:gd name="T46" fmla="*/ 204 w 352"/>
                <a:gd name="T47" fmla="*/ 300 h 676"/>
                <a:gd name="T48" fmla="*/ 170 w 352"/>
                <a:gd name="T49" fmla="*/ 371 h 676"/>
                <a:gd name="T50" fmla="*/ 132 w 352"/>
                <a:gd name="T51" fmla="*/ 321 h 676"/>
                <a:gd name="T52" fmla="*/ 121 w 352"/>
                <a:gd name="T53" fmla="*/ 227 h 676"/>
                <a:gd name="T54" fmla="*/ 132 w 352"/>
                <a:gd name="T55" fmla="*/ 116 h 676"/>
                <a:gd name="T56" fmla="*/ 77 w 352"/>
                <a:gd name="T57" fmla="*/ 138 h 676"/>
                <a:gd name="T58" fmla="*/ 60 w 352"/>
                <a:gd name="T59" fmla="*/ 89 h 676"/>
                <a:gd name="T60" fmla="*/ 77 w 352"/>
                <a:gd name="T61" fmla="*/ 33 h 676"/>
                <a:gd name="T62" fmla="*/ 0 w 352"/>
                <a:gd name="T63"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2" h="676">
                  <a:moveTo>
                    <a:pt x="0" y="0"/>
                  </a:moveTo>
                  <a:lnTo>
                    <a:pt x="0" y="50"/>
                  </a:lnTo>
                  <a:lnTo>
                    <a:pt x="32" y="121"/>
                  </a:lnTo>
                  <a:lnTo>
                    <a:pt x="16" y="194"/>
                  </a:lnTo>
                  <a:lnTo>
                    <a:pt x="16" y="250"/>
                  </a:lnTo>
                  <a:lnTo>
                    <a:pt x="55" y="343"/>
                  </a:lnTo>
                  <a:lnTo>
                    <a:pt x="87" y="282"/>
                  </a:lnTo>
                  <a:lnTo>
                    <a:pt x="109" y="349"/>
                  </a:lnTo>
                  <a:lnTo>
                    <a:pt x="105" y="449"/>
                  </a:lnTo>
                  <a:lnTo>
                    <a:pt x="121" y="516"/>
                  </a:lnTo>
                  <a:lnTo>
                    <a:pt x="154" y="483"/>
                  </a:lnTo>
                  <a:lnTo>
                    <a:pt x="198" y="521"/>
                  </a:lnTo>
                  <a:lnTo>
                    <a:pt x="214" y="566"/>
                  </a:lnTo>
                  <a:lnTo>
                    <a:pt x="281" y="593"/>
                  </a:lnTo>
                  <a:lnTo>
                    <a:pt x="291" y="633"/>
                  </a:lnTo>
                  <a:lnTo>
                    <a:pt x="313" y="671"/>
                  </a:lnTo>
                  <a:lnTo>
                    <a:pt x="347" y="676"/>
                  </a:lnTo>
                  <a:lnTo>
                    <a:pt x="352" y="609"/>
                  </a:lnTo>
                  <a:lnTo>
                    <a:pt x="291" y="593"/>
                  </a:lnTo>
                  <a:lnTo>
                    <a:pt x="303" y="471"/>
                  </a:lnTo>
                  <a:lnTo>
                    <a:pt x="264" y="503"/>
                  </a:lnTo>
                  <a:lnTo>
                    <a:pt x="220" y="471"/>
                  </a:lnTo>
                  <a:lnTo>
                    <a:pt x="204" y="416"/>
                  </a:lnTo>
                  <a:lnTo>
                    <a:pt x="204" y="300"/>
                  </a:lnTo>
                  <a:lnTo>
                    <a:pt x="170" y="371"/>
                  </a:lnTo>
                  <a:lnTo>
                    <a:pt x="132" y="321"/>
                  </a:lnTo>
                  <a:lnTo>
                    <a:pt x="121" y="227"/>
                  </a:lnTo>
                  <a:lnTo>
                    <a:pt x="132" y="116"/>
                  </a:lnTo>
                  <a:lnTo>
                    <a:pt x="77" y="138"/>
                  </a:lnTo>
                  <a:lnTo>
                    <a:pt x="60" y="89"/>
                  </a:lnTo>
                  <a:lnTo>
                    <a:pt x="77" y="33"/>
                  </a:lnTo>
                  <a:lnTo>
                    <a:pt x="0" y="0"/>
                  </a:lnTo>
                  <a:close/>
                </a:path>
              </a:pathLst>
            </a:custGeom>
            <a:solidFill>
              <a:srgbClr val="8E2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5"/>
            <p:cNvSpPr>
              <a:spLocks/>
            </p:cNvSpPr>
            <p:nvPr/>
          </p:nvSpPr>
          <p:spPr bwMode="auto">
            <a:xfrm>
              <a:off x="6958013" y="1247776"/>
              <a:ext cx="128587" cy="354013"/>
            </a:xfrm>
            <a:custGeom>
              <a:avLst/>
              <a:gdLst>
                <a:gd name="T0" fmla="*/ 162 w 162"/>
                <a:gd name="T1" fmla="*/ 0 h 447"/>
                <a:gd name="T2" fmla="*/ 157 w 162"/>
                <a:gd name="T3" fmla="*/ 170 h 447"/>
                <a:gd name="T4" fmla="*/ 91 w 162"/>
                <a:gd name="T5" fmla="*/ 362 h 447"/>
                <a:gd name="T6" fmla="*/ 54 w 162"/>
                <a:gd name="T7" fmla="*/ 409 h 447"/>
                <a:gd name="T8" fmla="*/ 13 w 162"/>
                <a:gd name="T9" fmla="*/ 447 h 447"/>
                <a:gd name="T10" fmla="*/ 0 w 162"/>
                <a:gd name="T11" fmla="*/ 393 h 447"/>
                <a:gd name="T12" fmla="*/ 0 w 162"/>
                <a:gd name="T13" fmla="*/ 345 h 447"/>
                <a:gd name="T14" fmla="*/ 54 w 162"/>
                <a:gd name="T15" fmla="*/ 350 h 447"/>
                <a:gd name="T16" fmla="*/ 78 w 162"/>
                <a:gd name="T17" fmla="*/ 272 h 447"/>
                <a:gd name="T18" fmla="*/ 67 w 162"/>
                <a:gd name="T19" fmla="*/ 200 h 447"/>
                <a:gd name="T20" fmla="*/ 97 w 162"/>
                <a:gd name="T21" fmla="*/ 103 h 447"/>
                <a:gd name="T22" fmla="*/ 127 w 162"/>
                <a:gd name="T23" fmla="*/ 133 h 447"/>
                <a:gd name="T24" fmla="*/ 151 w 162"/>
                <a:gd name="T25" fmla="*/ 84 h 447"/>
                <a:gd name="T26" fmla="*/ 162 w 162"/>
                <a:gd name="T27"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2" h="447">
                  <a:moveTo>
                    <a:pt x="162" y="0"/>
                  </a:moveTo>
                  <a:lnTo>
                    <a:pt x="157" y="170"/>
                  </a:lnTo>
                  <a:lnTo>
                    <a:pt x="91" y="362"/>
                  </a:lnTo>
                  <a:lnTo>
                    <a:pt x="54" y="409"/>
                  </a:lnTo>
                  <a:lnTo>
                    <a:pt x="13" y="447"/>
                  </a:lnTo>
                  <a:lnTo>
                    <a:pt x="0" y="393"/>
                  </a:lnTo>
                  <a:lnTo>
                    <a:pt x="0" y="345"/>
                  </a:lnTo>
                  <a:lnTo>
                    <a:pt x="54" y="350"/>
                  </a:lnTo>
                  <a:lnTo>
                    <a:pt x="78" y="272"/>
                  </a:lnTo>
                  <a:lnTo>
                    <a:pt x="67" y="200"/>
                  </a:lnTo>
                  <a:lnTo>
                    <a:pt x="97" y="103"/>
                  </a:lnTo>
                  <a:lnTo>
                    <a:pt x="127" y="133"/>
                  </a:lnTo>
                  <a:lnTo>
                    <a:pt x="151" y="84"/>
                  </a:lnTo>
                  <a:lnTo>
                    <a:pt x="162" y="0"/>
                  </a:lnTo>
                  <a:close/>
                </a:path>
              </a:pathLst>
            </a:custGeom>
            <a:solidFill>
              <a:srgbClr val="D16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6872288" y="1682751"/>
              <a:ext cx="85725" cy="201613"/>
            </a:xfrm>
            <a:custGeom>
              <a:avLst/>
              <a:gdLst>
                <a:gd name="T0" fmla="*/ 84 w 107"/>
                <a:gd name="T1" fmla="*/ 55 h 254"/>
                <a:gd name="T2" fmla="*/ 107 w 107"/>
                <a:gd name="T3" fmla="*/ 164 h 254"/>
                <a:gd name="T4" fmla="*/ 71 w 107"/>
                <a:gd name="T5" fmla="*/ 254 h 254"/>
                <a:gd name="T6" fmla="*/ 0 w 107"/>
                <a:gd name="T7" fmla="*/ 254 h 254"/>
                <a:gd name="T8" fmla="*/ 30 w 107"/>
                <a:gd name="T9" fmla="*/ 170 h 254"/>
                <a:gd name="T10" fmla="*/ 47 w 107"/>
                <a:gd name="T11" fmla="*/ 61 h 254"/>
                <a:gd name="T12" fmla="*/ 84 w 107"/>
                <a:gd name="T13" fmla="*/ 0 h 254"/>
                <a:gd name="T14" fmla="*/ 84 w 107"/>
                <a:gd name="T15" fmla="*/ 55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54">
                  <a:moveTo>
                    <a:pt x="84" y="55"/>
                  </a:moveTo>
                  <a:lnTo>
                    <a:pt x="107" y="164"/>
                  </a:lnTo>
                  <a:lnTo>
                    <a:pt x="71" y="254"/>
                  </a:lnTo>
                  <a:lnTo>
                    <a:pt x="0" y="254"/>
                  </a:lnTo>
                  <a:lnTo>
                    <a:pt x="30" y="170"/>
                  </a:lnTo>
                  <a:lnTo>
                    <a:pt x="47" y="61"/>
                  </a:lnTo>
                  <a:lnTo>
                    <a:pt x="84" y="0"/>
                  </a:lnTo>
                  <a:lnTo>
                    <a:pt x="84" y="55"/>
                  </a:lnTo>
                  <a:close/>
                </a:path>
              </a:pathLst>
            </a:custGeom>
            <a:solidFill>
              <a:srgbClr val="D16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6567488" y="1098551"/>
              <a:ext cx="247650" cy="631825"/>
            </a:xfrm>
            <a:custGeom>
              <a:avLst/>
              <a:gdLst>
                <a:gd name="T0" fmla="*/ 312 w 312"/>
                <a:gd name="T1" fmla="*/ 321 h 798"/>
                <a:gd name="T2" fmla="*/ 312 w 312"/>
                <a:gd name="T3" fmla="*/ 393 h 798"/>
                <a:gd name="T4" fmla="*/ 282 w 312"/>
                <a:gd name="T5" fmla="*/ 446 h 798"/>
                <a:gd name="T6" fmla="*/ 282 w 312"/>
                <a:gd name="T7" fmla="*/ 375 h 798"/>
                <a:gd name="T8" fmla="*/ 228 w 312"/>
                <a:gd name="T9" fmla="*/ 267 h 798"/>
                <a:gd name="T10" fmla="*/ 228 w 312"/>
                <a:gd name="T11" fmla="*/ 339 h 798"/>
                <a:gd name="T12" fmla="*/ 228 w 312"/>
                <a:gd name="T13" fmla="*/ 406 h 798"/>
                <a:gd name="T14" fmla="*/ 193 w 312"/>
                <a:gd name="T15" fmla="*/ 436 h 798"/>
                <a:gd name="T16" fmla="*/ 193 w 312"/>
                <a:gd name="T17" fmla="*/ 495 h 798"/>
                <a:gd name="T18" fmla="*/ 240 w 312"/>
                <a:gd name="T19" fmla="*/ 635 h 798"/>
                <a:gd name="T20" fmla="*/ 288 w 312"/>
                <a:gd name="T21" fmla="*/ 780 h 798"/>
                <a:gd name="T22" fmla="*/ 247 w 312"/>
                <a:gd name="T23" fmla="*/ 798 h 798"/>
                <a:gd name="T24" fmla="*/ 193 w 312"/>
                <a:gd name="T25" fmla="*/ 737 h 798"/>
                <a:gd name="T26" fmla="*/ 193 w 312"/>
                <a:gd name="T27" fmla="*/ 665 h 798"/>
                <a:gd name="T28" fmla="*/ 156 w 312"/>
                <a:gd name="T29" fmla="*/ 544 h 798"/>
                <a:gd name="T30" fmla="*/ 138 w 312"/>
                <a:gd name="T31" fmla="*/ 605 h 798"/>
                <a:gd name="T32" fmla="*/ 150 w 312"/>
                <a:gd name="T33" fmla="*/ 688 h 798"/>
                <a:gd name="T34" fmla="*/ 126 w 312"/>
                <a:gd name="T35" fmla="*/ 568 h 798"/>
                <a:gd name="T36" fmla="*/ 120 w 312"/>
                <a:gd name="T37" fmla="*/ 479 h 798"/>
                <a:gd name="T38" fmla="*/ 150 w 312"/>
                <a:gd name="T39" fmla="*/ 358 h 798"/>
                <a:gd name="T40" fmla="*/ 132 w 312"/>
                <a:gd name="T41" fmla="*/ 296 h 798"/>
                <a:gd name="T42" fmla="*/ 84 w 312"/>
                <a:gd name="T43" fmla="*/ 339 h 798"/>
                <a:gd name="T44" fmla="*/ 54 w 312"/>
                <a:gd name="T45" fmla="*/ 296 h 798"/>
                <a:gd name="T46" fmla="*/ 12 w 312"/>
                <a:gd name="T47" fmla="*/ 207 h 798"/>
                <a:gd name="T48" fmla="*/ 0 w 312"/>
                <a:gd name="T49" fmla="*/ 140 h 798"/>
                <a:gd name="T50" fmla="*/ 6 w 312"/>
                <a:gd name="T51" fmla="*/ 0 h 798"/>
                <a:gd name="T52" fmla="*/ 36 w 312"/>
                <a:gd name="T53" fmla="*/ 103 h 798"/>
                <a:gd name="T54" fmla="*/ 79 w 312"/>
                <a:gd name="T55" fmla="*/ 200 h 798"/>
                <a:gd name="T56" fmla="*/ 126 w 312"/>
                <a:gd name="T57" fmla="*/ 231 h 798"/>
                <a:gd name="T58" fmla="*/ 114 w 312"/>
                <a:gd name="T59" fmla="*/ 158 h 798"/>
                <a:gd name="T60" fmla="*/ 156 w 312"/>
                <a:gd name="T61" fmla="*/ 212 h 798"/>
                <a:gd name="T62" fmla="*/ 223 w 312"/>
                <a:gd name="T63" fmla="*/ 272 h 798"/>
                <a:gd name="T64" fmla="*/ 288 w 312"/>
                <a:gd name="T65" fmla="*/ 291 h 798"/>
                <a:gd name="T66" fmla="*/ 312 w 312"/>
                <a:gd name="T67" fmla="*/ 32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2" h="798">
                  <a:moveTo>
                    <a:pt x="312" y="321"/>
                  </a:moveTo>
                  <a:lnTo>
                    <a:pt x="312" y="393"/>
                  </a:lnTo>
                  <a:lnTo>
                    <a:pt x="282" y="446"/>
                  </a:lnTo>
                  <a:lnTo>
                    <a:pt x="282" y="375"/>
                  </a:lnTo>
                  <a:lnTo>
                    <a:pt x="228" y="267"/>
                  </a:lnTo>
                  <a:lnTo>
                    <a:pt x="228" y="339"/>
                  </a:lnTo>
                  <a:lnTo>
                    <a:pt x="228" y="406"/>
                  </a:lnTo>
                  <a:lnTo>
                    <a:pt x="193" y="436"/>
                  </a:lnTo>
                  <a:lnTo>
                    <a:pt x="193" y="495"/>
                  </a:lnTo>
                  <a:lnTo>
                    <a:pt x="240" y="635"/>
                  </a:lnTo>
                  <a:lnTo>
                    <a:pt x="288" y="780"/>
                  </a:lnTo>
                  <a:lnTo>
                    <a:pt x="247" y="798"/>
                  </a:lnTo>
                  <a:lnTo>
                    <a:pt x="193" y="737"/>
                  </a:lnTo>
                  <a:lnTo>
                    <a:pt x="193" y="665"/>
                  </a:lnTo>
                  <a:lnTo>
                    <a:pt x="156" y="544"/>
                  </a:lnTo>
                  <a:lnTo>
                    <a:pt x="138" y="605"/>
                  </a:lnTo>
                  <a:lnTo>
                    <a:pt x="150" y="688"/>
                  </a:lnTo>
                  <a:lnTo>
                    <a:pt x="126" y="568"/>
                  </a:lnTo>
                  <a:lnTo>
                    <a:pt x="120" y="479"/>
                  </a:lnTo>
                  <a:lnTo>
                    <a:pt x="150" y="358"/>
                  </a:lnTo>
                  <a:lnTo>
                    <a:pt x="132" y="296"/>
                  </a:lnTo>
                  <a:lnTo>
                    <a:pt x="84" y="339"/>
                  </a:lnTo>
                  <a:lnTo>
                    <a:pt x="54" y="296"/>
                  </a:lnTo>
                  <a:lnTo>
                    <a:pt x="12" y="207"/>
                  </a:lnTo>
                  <a:lnTo>
                    <a:pt x="0" y="140"/>
                  </a:lnTo>
                  <a:lnTo>
                    <a:pt x="6" y="0"/>
                  </a:lnTo>
                  <a:lnTo>
                    <a:pt x="36" y="103"/>
                  </a:lnTo>
                  <a:lnTo>
                    <a:pt x="79" y="200"/>
                  </a:lnTo>
                  <a:lnTo>
                    <a:pt x="126" y="231"/>
                  </a:lnTo>
                  <a:lnTo>
                    <a:pt x="114" y="158"/>
                  </a:lnTo>
                  <a:lnTo>
                    <a:pt x="156" y="212"/>
                  </a:lnTo>
                  <a:lnTo>
                    <a:pt x="223" y="272"/>
                  </a:lnTo>
                  <a:lnTo>
                    <a:pt x="288" y="291"/>
                  </a:lnTo>
                  <a:lnTo>
                    <a:pt x="312" y="321"/>
                  </a:lnTo>
                  <a:close/>
                </a:path>
              </a:pathLst>
            </a:custGeom>
            <a:solidFill>
              <a:srgbClr val="D16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6402388" y="969963"/>
              <a:ext cx="165100" cy="420688"/>
            </a:xfrm>
            <a:custGeom>
              <a:avLst/>
              <a:gdLst>
                <a:gd name="T0" fmla="*/ 16 w 207"/>
                <a:gd name="T1" fmla="*/ 129 h 530"/>
                <a:gd name="T2" fmla="*/ 41 w 207"/>
                <a:gd name="T3" fmla="*/ 88 h 530"/>
                <a:gd name="T4" fmla="*/ 93 w 207"/>
                <a:gd name="T5" fmla="*/ 42 h 530"/>
                <a:gd name="T6" fmla="*/ 130 w 207"/>
                <a:gd name="T7" fmla="*/ 0 h 530"/>
                <a:gd name="T8" fmla="*/ 150 w 207"/>
                <a:gd name="T9" fmla="*/ 42 h 530"/>
                <a:gd name="T10" fmla="*/ 150 w 207"/>
                <a:gd name="T11" fmla="*/ 83 h 530"/>
                <a:gd name="T12" fmla="*/ 150 w 207"/>
                <a:gd name="T13" fmla="*/ 181 h 530"/>
                <a:gd name="T14" fmla="*/ 150 w 207"/>
                <a:gd name="T15" fmla="*/ 244 h 530"/>
                <a:gd name="T16" fmla="*/ 160 w 207"/>
                <a:gd name="T17" fmla="*/ 375 h 530"/>
                <a:gd name="T18" fmla="*/ 207 w 207"/>
                <a:gd name="T19" fmla="*/ 530 h 530"/>
                <a:gd name="T20" fmla="*/ 145 w 207"/>
                <a:gd name="T21" fmla="*/ 483 h 530"/>
                <a:gd name="T22" fmla="*/ 135 w 207"/>
                <a:gd name="T23" fmla="*/ 385 h 530"/>
                <a:gd name="T24" fmla="*/ 104 w 207"/>
                <a:gd name="T25" fmla="*/ 326 h 530"/>
                <a:gd name="T26" fmla="*/ 78 w 207"/>
                <a:gd name="T27" fmla="*/ 375 h 530"/>
                <a:gd name="T28" fmla="*/ 89 w 207"/>
                <a:gd name="T29" fmla="*/ 290 h 530"/>
                <a:gd name="T30" fmla="*/ 89 w 207"/>
                <a:gd name="T31" fmla="*/ 197 h 530"/>
                <a:gd name="T32" fmla="*/ 57 w 207"/>
                <a:gd name="T33" fmla="*/ 249 h 530"/>
                <a:gd name="T34" fmla="*/ 57 w 207"/>
                <a:gd name="T35" fmla="*/ 181 h 530"/>
                <a:gd name="T36" fmla="*/ 16 w 207"/>
                <a:gd name="T37" fmla="*/ 213 h 530"/>
                <a:gd name="T38" fmla="*/ 0 w 207"/>
                <a:gd name="T39" fmla="*/ 187 h 530"/>
                <a:gd name="T40" fmla="*/ 16 w 207"/>
                <a:gd name="T41" fmla="*/ 129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7" h="530">
                  <a:moveTo>
                    <a:pt x="16" y="129"/>
                  </a:moveTo>
                  <a:lnTo>
                    <a:pt x="41" y="88"/>
                  </a:lnTo>
                  <a:lnTo>
                    <a:pt x="93" y="42"/>
                  </a:lnTo>
                  <a:lnTo>
                    <a:pt x="130" y="0"/>
                  </a:lnTo>
                  <a:lnTo>
                    <a:pt x="150" y="42"/>
                  </a:lnTo>
                  <a:lnTo>
                    <a:pt x="150" y="83"/>
                  </a:lnTo>
                  <a:lnTo>
                    <a:pt x="150" y="181"/>
                  </a:lnTo>
                  <a:lnTo>
                    <a:pt x="150" y="244"/>
                  </a:lnTo>
                  <a:lnTo>
                    <a:pt x="160" y="375"/>
                  </a:lnTo>
                  <a:lnTo>
                    <a:pt x="207" y="530"/>
                  </a:lnTo>
                  <a:lnTo>
                    <a:pt x="145" y="483"/>
                  </a:lnTo>
                  <a:lnTo>
                    <a:pt x="135" y="385"/>
                  </a:lnTo>
                  <a:lnTo>
                    <a:pt x="104" y="326"/>
                  </a:lnTo>
                  <a:lnTo>
                    <a:pt x="78" y="375"/>
                  </a:lnTo>
                  <a:lnTo>
                    <a:pt x="89" y="290"/>
                  </a:lnTo>
                  <a:lnTo>
                    <a:pt x="89" y="197"/>
                  </a:lnTo>
                  <a:lnTo>
                    <a:pt x="57" y="249"/>
                  </a:lnTo>
                  <a:lnTo>
                    <a:pt x="57" y="181"/>
                  </a:lnTo>
                  <a:lnTo>
                    <a:pt x="16" y="213"/>
                  </a:lnTo>
                  <a:lnTo>
                    <a:pt x="0" y="187"/>
                  </a:lnTo>
                  <a:lnTo>
                    <a:pt x="16" y="129"/>
                  </a:lnTo>
                  <a:close/>
                </a:path>
              </a:pathLst>
            </a:custGeom>
            <a:solidFill>
              <a:srgbClr val="D16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6372225" y="1263651"/>
              <a:ext cx="130175" cy="388938"/>
            </a:xfrm>
            <a:custGeom>
              <a:avLst/>
              <a:gdLst>
                <a:gd name="T0" fmla="*/ 44 w 162"/>
                <a:gd name="T1" fmla="*/ 0 h 490"/>
                <a:gd name="T2" fmla="*/ 56 w 162"/>
                <a:gd name="T3" fmla="*/ 107 h 490"/>
                <a:gd name="T4" fmla="*/ 113 w 162"/>
                <a:gd name="T5" fmla="*/ 213 h 490"/>
                <a:gd name="T6" fmla="*/ 162 w 162"/>
                <a:gd name="T7" fmla="*/ 271 h 490"/>
                <a:gd name="T8" fmla="*/ 144 w 162"/>
                <a:gd name="T9" fmla="*/ 346 h 490"/>
                <a:gd name="T10" fmla="*/ 113 w 162"/>
                <a:gd name="T11" fmla="*/ 396 h 490"/>
                <a:gd name="T12" fmla="*/ 75 w 162"/>
                <a:gd name="T13" fmla="*/ 490 h 490"/>
                <a:gd name="T14" fmla="*/ 75 w 162"/>
                <a:gd name="T15" fmla="*/ 371 h 490"/>
                <a:gd name="T16" fmla="*/ 25 w 162"/>
                <a:gd name="T17" fmla="*/ 251 h 490"/>
                <a:gd name="T18" fmla="*/ 0 w 162"/>
                <a:gd name="T19" fmla="*/ 151 h 490"/>
                <a:gd name="T20" fmla="*/ 0 w 162"/>
                <a:gd name="T21" fmla="*/ 38 h 490"/>
                <a:gd name="T22" fmla="*/ 44 w 162"/>
                <a:gd name="T23"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90">
                  <a:moveTo>
                    <a:pt x="44" y="0"/>
                  </a:moveTo>
                  <a:lnTo>
                    <a:pt x="56" y="107"/>
                  </a:lnTo>
                  <a:lnTo>
                    <a:pt x="113" y="213"/>
                  </a:lnTo>
                  <a:lnTo>
                    <a:pt x="162" y="271"/>
                  </a:lnTo>
                  <a:lnTo>
                    <a:pt x="144" y="346"/>
                  </a:lnTo>
                  <a:lnTo>
                    <a:pt x="113" y="396"/>
                  </a:lnTo>
                  <a:lnTo>
                    <a:pt x="75" y="490"/>
                  </a:lnTo>
                  <a:lnTo>
                    <a:pt x="75" y="371"/>
                  </a:lnTo>
                  <a:lnTo>
                    <a:pt x="25" y="251"/>
                  </a:lnTo>
                  <a:lnTo>
                    <a:pt x="0" y="151"/>
                  </a:lnTo>
                  <a:lnTo>
                    <a:pt x="0" y="38"/>
                  </a:lnTo>
                  <a:lnTo>
                    <a:pt x="44" y="0"/>
                  </a:lnTo>
                  <a:close/>
                </a:path>
              </a:pathLst>
            </a:custGeom>
            <a:solidFill>
              <a:srgbClr val="D16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0"/>
            <p:cNvSpPr>
              <a:spLocks/>
            </p:cNvSpPr>
            <p:nvPr/>
          </p:nvSpPr>
          <p:spPr bwMode="auto">
            <a:xfrm>
              <a:off x="6376988" y="1508126"/>
              <a:ext cx="30162" cy="125413"/>
            </a:xfrm>
            <a:custGeom>
              <a:avLst/>
              <a:gdLst>
                <a:gd name="T0" fmla="*/ 38 w 38"/>
                <a:gd name="T1" fmla="*/ 29 h 157"/>
                <a:gd name="T2" fmla="*/ 38 w 38"/>
                <a:gd name="T3" fmla="*/ 94 h 157"/>
                <a:gd name="T4" fmla="*/ 25 w 38"/>
                <a:gd name="T5" fmla="*/ 157 h 157"/>
                <a:gd name="T6" fmla="*/ 0 w 38"/>
                <a:gd name="T7" fmla="*/ 69 h 157"/>
                <a:gd name="T8" fmla="*/ 7 w 38"/>
                <a:gd name="T9" fmla="*/ 0 h 157"/>
                <a:gd name="T10" fmla="*/ 38 w 38"/>
                <a:gd name="T11" fmla="*/ 29 h 157"/>
              </a:gdLst>
              <a:ahLst/>
              <a:cxnLst>
                <a:cxn ang="0">
                  <a:pos x="T0" y="T1"/>
                </a:cxn>
                <a:cxn ang="0">
                  <a:pos x="T2" y="T3"/>
                </a:cxn>
                <a:cxn ang="0">
                  <a:pos x="T4" y="T5"/>
                </a:cxn>
                <a:cxn ang="0">
                  <a:pos x="T6" y="T7"/>
                </a:cxn>
                <a:cxn ang="0">
                  <a:pos x="T8" y="T9"/>
                </a:cxn>
                <a:cxn ang="0">
                  <a:pos x="T10" y="T11"/>
                </a:cxn>
              </a:cxnLst>
              <a:rect l="0" t="0" r="r" b="b"/>
              <a:pathLst>
                <a:path w="38" h="157">
                  <a:moveTo>
                    <a:pt x="38" y="29"/>
                  </a:moveTo>
                  <a:lnTo>
                    <a:pt x="38" y="94"/>
                  </a:lnTo>
                  <a:lnTo>
                    <a:pt x="25" y="157"/>
                  </a:lnTo>
                  <a:lnTo>
                    <a:pt x="0" y="69"/>
                  </a:lnTo>
                  <a:lnTo>
                    <a:pt x="7" y="0"/>
                  </a:lnTo>
                  <a:lnTo>
                    <a:pt x="38" y="29"/>
                  </a:lnTo>
                  <a:close/>
                </a:path>
              </a:pathLst>
            </a:custGeom>
            <a:solidFill>
              <a:srgbClr val="BA5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1"/>
            <p:cNvSpPr>
              <a:spLocks/>
            </p:cNvSpPr>
            <p:nvPr/>
          </p:nvSpPr>
          <p:spPr bwMode="auto">
            <a:xfrm>
              <a:off x="6916738" y="635001"/>
              <a:ext cx="25400" cy="19050"/>
            </a:xfrm>
            <a:custGeom>
              <a:avLst/>
              <a:gdLst>
                <a:gd name="T0" fmla="*/ 1 w 31"/>
                <a:gd name="T1" fmla="*/ 5 h 25"/>
                <a:gd name="T2" fmla="*/ 14 w 31"/>
                <a:gd name="T3" fmla="*/ 2 h 25"/>
                <a:gd name="T4" fmla="*/ 14 w 31"/>
                <a:gd name="T5" fmla="*/ 12 h 25"/>
                <a:gd name="T6" fmla="*/ 24 w 31"/>
                <a:gd name="T7" fmla="*/ 12 h 25"/>
                <a:gd name="T8" fmla="*/ 26 w 31"/>
                <a:gd name="T9" fmla="*/ 0 h 25"/>
                <a:gd name="T10" fmla="*/ 31 w 31"/>
                <a:gd name="T11" fmla="*/ 6 h 25"/>
                <a:gd name="T12" fmla="*/ 30 w 31"/>
                <a:gd name="T13" fmla="*/ 15 h 25"/>
                <a:gd name="T14" fmla="*/ 23 w 31"/>
                <a:gd name="T15" fmla="*/ 25 h 25"/>
                <a:gd name="T16" fmla="*/ 12 w 31"/>
                <a:gd name="T17" fmla="*/ 25 h 25"/>
                <a:gd name="T18" fmla="*/ 4 w 31"/>
                <a:gd name="T19" fmla="*/ 21 h 25"/>
                <a:gd name="T20" fmla="*/ 0 w 31"/>
                <a:gd name="T21" fmla="*/ 15 h 25"/>
                <a:gd name="T22" fmla="*/ 1 w 31"/>
                <a:gd name="T2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5">
                  <a:moveTo>
                    <a:pt x="1" y="5"/>
                  </a:moveTo>
                  <a:lnTo>
                    <a:pt x="14" y="2"/>
                  </a:lnTo>
                  <a:lnTo>
                    <a:pt x="14" y="12"/>
                  </a:lnTo>
                  <a:lnTo>
                    <a:pt x="24" y="12"/>
                  </a:lnTo>
                  <a:lnTo>
                    <a:pt x="26" y="0"/>
                  </a:lnTo>
                  <a:lnTo>
                    <a:pt x="31" y="6"/>
                  </a:lnTo>
                  <a:lnTo>
                    <a:pt x="30" y="15"/>
                  </a:lnTo>
                  <a:lnTo>
                    <a:pt x="23" y="25"/>
                  </a:lnTo>
                  <a:lnTo>
                    <a:pt x="12" y="25"/>
                  </a:lnTo>
                  <a:lnTo>
                    <a:pt x="4" y="21"/>
                  </a:lnTo>
                  <a:lnTo>
                    <a:pt x="0" y="15"/>
                  </a:lnTo>
                  <a:lnTo>
                    <a:pt x="1" y="5"/>
                  </a:lnTo>
                  <a:close/>
                </a:path>
              </a:pathLst>
            </a:custGeom>
            <a:solidFill>
              <a:srgbClr val="681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2"/>
            <p:cNvSpPr>
              <a:spLocks/>
            </p:cNvSpPr>
            <p:nvPr/>
          </p:nvSpPr>
          <p:spPr bwMode="auto">
            <a:xfrm>
              <a:off x="6916738" y="641351"/>
              <a:ext cx="6350" cy="4763"/>
            </a:xfrm>
            <a:custGeom>
              <a:avLst/>
              <a:gdLst>
                <a:gd name="T0" fmla="*/ 0 w 8"/>
                <a:gd name="T1" fmla="*/ 2 h 7"/>
                <a:gd name="T2" fmla="*/ 8 w 8"/>
                <a:gd name="T3" fmla="*/ 0 h 7"/>
                <a:gd name="T4" fmla="*/ 8 w 8"/>
                <a:gd name="T5" fmla="*/ 6 h 7"/>
                <a:gd name="T6" fmla="*/ 0 w 8"/>
                <a:gd name="T7" fmla="*/ 7 h 7"/>
                <a:gd name="T8" fmla="*/ 0 w 8"/>
                <a:gd name="T9" fmla="*/ 2 h 7"/>
              </a:gdLst>
              <a:ahLst/>
              <a:cxnLst>
                <a:cxn ang="0">
                  <a:pos x="T0" y="T1"/>
                </a:cxn>
                <a:cxn ang="0">
                  <a:pos x="T2" y="T3"/>
                </a:cxn>
                <a:cxn ang="0">
                  <a:pos x="T4" y="T5"/>
                </a:cxn>
                <a:cxn ang="0">
                  <a:pos x="T6" y="T7"/>
                </a:cxn>
                <a:cxn ang="0">
                  <a:pos x="T8" y="T9"/>
                </a:cxn>
              </a:cxnLst>
              <a:rect l="0" t="0" r="r" b="b"/>
              <a:pathLst>
                <a:path w="8" h="7">
                  <a:moveTo>
                    <a:pt x="0" y="2"/>
                  </a:moveTo>
                  <a:lnTo>
                    <a:pt x="8" y="0"/>
                  </a:lnTo>
                  <a:lnTo>
                    <a:pt x="8" y="6"/>
                  </a:lnTo>
                  <a:lnTo>
                    <a:pt x="0" y="7"/>
                  </a:lnTo>
                  <a:lnTo>
                    <a:pt x="0" y="2"/>
                  </a:lnTo>
                  <a:close/>
                </a:path>
              </a:pathLst>
            </a:custGeom>
            <a:solidFill>
              <a:srgbClr val="333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3"/>
            <p:cNvSpPr>
              <a:spLocks/>
            </p:cNvSpPr>
            <p:nvPr/>
          </p:nvSpPr>
          <p:spPr bwMode="auto">
            <a:xfrm>
              <a:off x="7038975" y="625476"/>
              <a:ext cx="20637" cy="17463"/>
            </a:xfrm>
            <a:custGeom>
              <a:avLst/>
              <a:gdLst>
                <a:gd name="T0" fmla="*/ 0 w 25"/>
                <a:gd name="T1" fmla="*/ 2 h 22"/>
                <a:gd name="T2" fmla="*/ 0 w 25"/>
                <a:gd name="T3" fmla="*/ 9 h 22"/>
                <a:gd name="T4" fmla="*/ 2 w 25"/>
                <a:gd name="T5" fmla="*/ 19 h 22"/>
                <a:gd name="T6" fmla="*/ 8 w 25"/>
                <a:gd name="T7" fmla="*/ 22 h 22"/>
                <a:gd name="T8" fmla="*/ 24 w 25"/>
                <a:gd name="T9" fmla="*/ 22 h 22"/>
                <a:gd name="T10" fmla="*/ 25 w 25"/>
                <a:gd name="T11" fmla="*/ 14 h 22"/>
                <a:gd name="T12" fmla="*/ 23 w 25"/>
                <a:gd name="T13" fmla="*/ 0 h 22"/>
                <a:gd name="T14" fmla="*/ 18 w 25"/>
                <a:gd name="T15" fmla="*/ 0 h 22"/>
                <a:gd name="T16" fmla="*/ 18 w 25"/>
                <a:gd name="T17" fmla="*/ 10 h 22"/>
                <a:gd name="T18" fmla="*/ 6 w 25"/>
                <a:gd name="T19" fmla="*/ 11 h 22"/>
                <a:gd name="T20" fmla="*/ 6 w 25"/>
                <a:gd name="T21" fmla="*/ 2 h 22"/>
                <a:gd name="T22" fmla="*/ 0 w 25"/>
                <a:gd name="T23"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2">
                  <a:moveTo>
                    <a:pt x="0" y="2"/>
                  </a:moveTo>
                  <a:lnTo>
                    <a:pt x="0" y="9"/>
                  </a:lnTo>
                  <a:lnTo>
                    <a:pt x="2" y="19"/>
                  </a:lnTo>
                  <a:lnTo>
                    <a:pt x="8" y="22"/>
                  </a:lnTo>
                  <a:lnTo>
                    <a:pt x="24" y="22"/>
                  </a:lnTo>
                  <a:lnTo>
                    <a:pt x="25" y="14"/>
                  </a:lnTo>
                  <a:lnTo>
                    <a:pt x="23" y="0"/>
                  </a:lnTo>
                  <a:lnTo>
                    <a:pt x="18" y="0"/>
                  </a:lnTo>
                  <a:lnTo>
                    <a:pt x="18" y="10"/>
                  </a:lnTo>
                  <a:lnTo>
                    <a:pt x="6" y="11"/>
                  </a:lnTo>
                  <a:lnTo>
                    <a:pt x="6" y="2"/>
                  </a:lnTo>
                  <a:lnTo>
                    <a:pt x="0" y="2"/>
                  </a:lnTo>
                  <a:close/>
                </a:path>
              </a:pathLst>
            </a:custGeom>
            <a:solidFill>
              <a:srgbClr val="681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4"/>
            <p:cNvSpPr>
              <a:spLocks/>
            </p:cNvSpPr>
            <p:nvPr/>
          </p:nvSpPr>
          <p:spPr bwMode="auto">
            <a:xfrm>
              <a:off x="7038975" y="633413"/>
              <a:ext cx="4762" cy="4763"/>
            </a:xfrm>
            <a:custGeom>
              <a:avLst/>
              <a:gdLst>
                <a:gd name="T0" fmla="*/ 0 w 7"/>
                <a:gd name="T1" fmla="*/ 0 h 6"/>
                <a:gd name="T2" fmla="*/ 6 w 7"/>
                <a:gd name="T3" fmla="*/ 0 h 6"/>
                <a:gd name="T4" fmla="*/ 7 w 7"/>
                <a:gd name="T5" fmla="*/ 4 h 6"/>
                <a:gd name="T6" fmla="*/ 3 w 7"/>
                <a:gd name="T7" fmla="*/ 6 h 6"/>
                <a:gd name="T8" fmla="*/ 0 w 7"/>
                <a:gd name="T9" fmla="*/ 0 h 6"/>
              </a:gdLst>
              <a:ahLst/>
              <a:cxnLst>
                <a:cxn ang="0">
                  <a:pos x="T0" y="T1"/>
                </a:cxn>
                <a:cxn ang="0">
                  <a:pos x="T2" y="T3"/>
                </a:cxn>
                <a:cxn ang="0">
                  <a:pos x="T4" y="T5"/>
                </a:cxn>
                <a:cxn ang="0">
                  <a:pos x="T6" y="T7"/>
                </a:cxn>
                <a:cxn ang="0">
                  <a:pos x="T8" y="T9"/>
                </a:cxn>
              </a:cxnLst>
              <a:rect l="0" t="0" r="r" b="b"/>
              <a:pathLst>
                <a:path w="7" h="6">
                  <a:moveTo>
                    <a:pt x="0" y="0"/>
                  </a:moveTo>
                  <a:lnTo>
                    <a:pt x="6" y="0"/>
                  </a:lnTo>
                  <a:lnTo>
                    <a:pt x="7" y="4"/>
                  </a:lnTo>
                  <a:lnTo>
                    <a:pt x="3" y="6"/>
                  </a:lnTo>
                  <a:lnTo>
                    <a:pt x="0" y="0"/>
                  </a:lnTo>
                  <a:close/>
                </a:path>
              </a:pathLst>
            </a:custGeom>
            <a:solidFill>
              <a:srgbClr val="333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5"/>
            <p:cNvSpPr>
              <a:spLocks/>
            </p:cNvSpPr>
            <p:nvPr/>
          </p:nvSpPr>
          <p:spPr bwMode="auto">
            <a:xfrm>
              <a:off x="7037388" y="717551"/>
              <a:ext cx="38100" cy="14288"/>
            </a:xfrm>
            <a:custGeom>
              <a:avLst/>
              <a:gdLst>
                <a:gd name="T0" fmla="*/ 4 w 47"/>
                <a:gd name="T1" fmla="*/ 12 h 17"/>
                <a:gd name="T2" fmla="*/ 26 w 47"/>
                <a:gd name="T3" fmla="*/ 1 h 17"/>
                <a:gd name="T4" fmla="*/ 47 w 47"/>
                <a:gd name="T5" fmla="*/ 0 h 17"/>
                <a:gd name="T6" fmla="*/ 47 w 47"/>
                <a:gd name="T7" fmla="*/ 4 h 17"/>
                <a:gd name="T8" fmla="*/ 46 w 47"/>
                <a:gd name="T9" fmla="*/ 7 h 17"/>
                <a:gd name="T10" fmla="*/ 43 w 47"/>
                <a:gd name="T11" fmla="*/ 8 h 17"/>
                <a:gd name="T12" fmla="*/ 42 w 47"/>
                <a:gd name="T13" fmla="*/ 9 h 17"/>
                <a:gd name="T14" fmla="*/ 26 w 47"/>
                <a:gd name="T15" fmla="*/ 11 h 17"/>
                <a:gd name="T16" fmla="*/ 0 w 47"/>
                <a:gd name="T17" fmla="*/ 17 h 17"/>
                <a:gd name="T18" fmla="*/ 0 w 47"/>
                <a:gd name="T19" fmla="*/ 16 h 17"/>
                <a:gd name="T20" fmla="*/ 0 w 47"/>
                <a:gd name="T21" fmla="*/ 15 h 17"/>
                <a:gd name="T22" fmla="*/ 1 w 47"/>
                <a:gd name="T23" fmla="*/ 13 h 17"/>
                <a:gd name="T24" fmla="*/ 4 w 47"/>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17">
                  <a:moveTo>
                    <a:pt x="4" y="12"/>
                  </a:moveTo>
                  <a:lnTo>
                    <a:pt x="26" y="1"/>
                  </a:lnTo>
                  <a:lnTo>
                    <a:pt x="47" y="0"/>
                  </a:lnTo>
                  <a:lnTo>
                    <a:pt x="47" y="4"/>
                  </a:lnTo>
                  <a:lnTo>
                    <a:pt x="46" y="7"/>
                  </a:lnTo>
                  <a:lnTo>
                    <a:pt x="43" y="8"/>
                  </a:lnTo>
                  <a:lnTo>
                    <a:pt x="42" y="9"/>
                  </a:lnTo>
                  <a:lnTo>
                    <a:pt x="26" y="11"/>
                  </a:lnTo>
                  <a:lnTo>
                    <a:pt x="0" y="17"/>
                  </a:lnTo>
                  <a:lnTo>
                    <a:pt x="0" y="16"/>
                  </a:lnTo>
                  <a:lnTo>
                    <a:pt x="0" y="15"/>
                  </a:lnTo>
                  <a:lnTo>
                    <a:pt x="1" y="13"/>
                  </a:lnTo>
                  <a:lnTo>
                    <a:pt x="4" y="12"/>
                  </a:lnTo>
                  <a:close/>
                </a:path>
              </a:pathLst>
            </a:custGeom>
            <a:solidFill>
              <a:srgbClr val="C18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6"/>
            <p:cNvSpPr>
              <a:spLocks/>
            </p:cNvSpPr>
            <p:nvPr/>
          </p:nvSpPr>
          <p:spPr bwMode="auto">
            <a:xfrm>
              <a:off x="7013575" y="758826"/>
              <a:ext cx="53975" cy="52388"/>
            </a:xfrm>
            <a:custGeom>
              <a:avLst/>
              <a:gdLst>
                <a:gd name="T0" fmla="*/ 50 w 67"/>
                <a:gd name="T1" fmla="*/ 6 h 66"/>
                <a:gd name="T2" fmla="*/ 42 w 67"/>
                <a:gd name="T3" fmla="*/ 23 h 66"/>
                <a:gd name="T4" fmla="*/ 20 w 67"/>
                <a:gd name="T5" fmla="*/ 28 h 66"/>
                <a:gd name="T6" fmla="*/ 20 w 67"/>
                <a:gd name="T7" fmla="*/ 48 h 66"/>
                <a:gd name="T8" fmla="*/ 0 w 67"/>
                <a:gd name="T9" fmla="*/ 66 h 66"/>
                <a:gd name="T10" fmla="*/ 27 w 67"/>
                <a:gd name="T11" fmla="*/ 66 h 66"/>
                <a:gd name="T12" fmla="*/ 54 w 67"/>
                <a:gd name="T13" fmla="*/ 36 h 66"/>
                <a:gd name="T14" fmla="*/ 67 w 67"/>
                <a:gd name="T15" fmla="*/ 18 h 66"/>
                <a:gd name="T16" fmla="*/ 67 w 67"/>
                <a:gd name="T17" fmla="*/ 0 h 66"/>
                <a:gd name="T18" fmla="*/ 35 w 67"/>
                <a:gd name="T19" fmla="*/ 2 h 66"/>
                <a:gd name="T20" fmla="*/ 50 w 67"/>
                <a:gd name="T21" fmla="*/ 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6">
                  <a:moveTo>
                    <a:pt x="50" y="6"/>
                  </a:moveTo>
                  <a:lnTo>
                    <a:pt x="42" y="23"/>
                  </a:lnTo>
                  <a:lnTo>
                    <a:pt x="20" y="28"/>
                  </a:lnTo>
                  <a:lnTo>
                    <a:pt x="20" y="48"/>
                  </a:lnTo>
                  <a:lnTo>
                    <a:pt x="0" y="66"/>
                  </a:lnTo>
                  <a:lnTo>
                    <a:pt x="27" y="66"/>
                  </a:lnTo>
                  <a:lnTo>
                    <a:pt x="54" y="36"/>
                  </a:lnTo>
                  <a:lnTo>
                    <a:pt x="67" y="18"/>
                  </a:lnTo>
                  <a:lnTo>
                    <a:pt x="67" y="0"/>
                  </a:lnTo>
                  <a:lnTo>
                    <a:pt x="35" y="2"/>
                  </a:lnTo>
                  <a:lnTo>
                    <a:pt x="50" y="6"/>
                  </a:lnTo>
                  <a:close/>
                </a:path>
              </a:pathLst>
            </a:custGeom>
            <a:solidFill>
              <a:srgbClr val="F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7"/>
            <p:cNvSpPr>
              <a:spLocks/>
            </p:cNvSpPr>
            <p:nvPr/>
          </p:nvSpPr>
          <p:spPr bwMode="auto">
            <a:xfrm>
              <a:off x="7008813" y="819151"/>
              <a:ext cx="82550" cy="28575"/>
            </a:xfrm>
            <a:custGeom>
              <a:avLst/>
              <a:gdLst>
                <a:gd name="T0" fmla="*/ 93 w 102"/>
                <a:gd name="T1" fmla="*/ 0 h 37"/>
                <a:gd name="T2" fmla="*/ 72 w 102"/>
                <a:gd name="T3" fmla="*/ 15 h 37"/>
                <a:gd name="T4" fmla="*/ 50 w 102"/>
                <a:gd name="T5" fmla="*/ 30 h 37"/>
                <a:gd name="T6" fmla="*/ 0 w 102"/>
                <a:gd name="T7" fmla="*/ 28 h 37"/>
                <a:gd name="T8" fmla="*/ 50 w 102"/>
                <a:gd name="T9" fmla="*/ 37 h 37"/>
                <a:gd name="T10" fmla="*/ 100 w 102"/>
                <a:gd name="T11" fmla="*/ 28 h 37"/>
                <a:gd name="T12" fmla="*/ 102 w 102"/>
                <a:gd name="T13" fmla="*/ 9 h 37"/>
                <a:gd name="T14" fmla="*/ 93 w 102"/>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37">
                  <a:moveTo>
                    <a:pt x="93" y="0"/>
                  </a:moveTo>
                  <a:lnTo>
                    <a:pt x="72" y="15"/>
                  </a:lnTo>
                  <a:lnTo>
                    <a:pt x="50" y="30"/>
                  </a:lnTo>
                  <a:lnTo>
                    <a:pt x="0" y="28"/>
                  </a:lnTo>
                  <a:lnTo>
                    <a:pt x="50" y="37"/>
                  </a:lnTo>
                  <a:lnTo>
                    <a:pt x="100" y="28"/>
                  </a:lnTo>
                  <a:lnTo>
                    <a:pt x="102" y="9"/>
                  </a:lnTo>
                  <a:lnTo>
                    <a:pt x="93" y="0"/>
                  </a:lnTo>
                  <a:close/>
                </a:path>
              </a:pathLst>
            </a:custGeom>
            <a:solidFill>
              <a:srgbClr val="F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8"/>
            <p:cNvSpPr>
              <a:spLocks/>
            </p:cNvSpPr>
            <p:nvPr/>
          </p:nvSpPr>
          <p:spPr bwMode="auto">
            <a:xfrm>
              <a:off x="7077075" y="750888"/>
              <a:ext cx="14287" cy="30163"/>
            </a:xfrm>
            <a:custGeom>
              <a:avLst/>
              <a:gdLst>
                <a:gd name="T0" fmla="*/ 0 w 17"/>
                <a:gd name="T1" fmla="*/ 4 h 37"/>
                <a:gd name="T2" fmla="*/ 4 w 17"/>
                <a:gd name="T3" fmla="*/ 24 h 37"/>
                <a:gd name="T4" fmla="*/ 17 w 17"/>
                <a:gd name="T5" fmla="*/ 37 h 37"/>
                <a:gd name="T6" fmla="*/ 17 w 17"/>
                <a:gd name="T7" fmla="*/ 0 h 37"/>
                <a:gd name="T8" fmla="*/ 0 w 17"/>
                <a:gd name="T9" fmla="*/ 4 h 37"/>
              </a:gdLst>
              <a:ahLst/>
              <a:cxnLst>
                <a:cxn ang="0">
                  <a:pos x="T0" y="T1"/>
                </a:cxn>
                <a:cxn ang="0">
                  <a:pos x="T2" y="T3"/>
                </a:cxn>
                <a:cxn ang="0">
                  <a:pos x="T4" y="T5"/>
                </a:cxn>
                <a:cxn ang="0">
                  <a:pos x="T6" y="T7"/>
                </a:cxn>
                <a:cxn ang="0">
                  <a:pos x="T8" y="T9"/>
                </a:cxn>
              </a:cxnLst>
              <a:rect l="0" t="0" r="r" b="b"/>
              <a:pathLst>
                <a:path w="17" h="37">
                  <a:moveTo>
                    <a:pt x="0" y="4"/>
                  </a:moveTo>
                  <a:lnTo>
                    <a:pt x="4" y="24"/>
                  </a:lnTo>
                  <a:lnTo>
                    <a:pt x="17" y="37"/>
                  </a:lnTo>
                  <a:lnTo>
                    <a:pt x="17" y="0"/>
                  </a:lnTo>
                  <a:lnTo>
                    <a:pt x="0" y="4"/>
                  </a:lnTo>
                  <a:close/>
                </a:path>
              </a:pathLst>
            </a:custGeom>
            <a:solidFill>
              <a:srgbClr val="F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9"/>
            <p:cNvSpPr>
              <a:spLocks/>
            </p:cNvSpPr>
            <p:nvPr/>
          </p:nvSpPr>
          <p:spPr bwMode="auto">
            <a:xfrm>
              <a:off x="6972300" y="747713"/>
              <a:ext cx="6350" cy="7938"/>
            </a:xfrm>
            <a:custGeom>
              <a:avLst/>
              <a:gdLst>
                <a:gd name="T0" fmla="*/ 5 w 10"/>
                <a:gd name="T1" fmla="*/ 0 h 11"/>
                <a:gd name="T2" fmla="*/ 6 w 10"/>
                <a:gd name="T3" fmla="*/ 0 h 11"/>
                <a:gd name="T4" fmla="*/ 8 w 10"/>
                <a:gd name="T5" fmla="*/ 1 h 11"/>
                <a:gd name="T6" fmla="*/ 10 w 10"/>
                <a:gd name="T7" fmla="*/ 4 h 11"/>
                <a:gd name="T8" fmla="*/ 10 w 10"/>
                <a:gd name="T9" fmla="*/ 5 h 11"/>
                <a:gd name="T10" fmla="*/ 10 w 10"/>
                <a:gd name="T11" fmla="*/ 7 h 11"/>
                <a:gd name="T12" fmla="*/ 8 w 10"/>
                <a:gd name="T13" fmla="*/ 9 h 11"/>
                <a:gd name="T14" fmla="*/ 6 w 10"/>
                <a:gd name="T15" fmla="*/ 11 h 11"/>
                <a:gd name="T16" fmla="*/ 5 w 10"/>
                <a:gd name="T17" fmla="*/ 11 h 11"/>
                <a:gd name="T18" fmla="*/ 4 w 10"/>
                <a:gd name="T19" fmla="*/ 11 h 11"/>
                <a:gd name="T20" fmla="*/ 1 w 10"/>
                <a:gd name="T21" fmla="*/ 9 h 11"/>
                <a:gd name="T22" fmla="*/ 0 w 10"/>
                <a:gd name="T23" fmla="*/ 7 h 11"/>
                <a:gd name="T24" fmla="*/ 0 w 10"/>
                <a:gd name="T25" fmla="*/ 5 h 11"/>
                <a:gd name="T26" fmla="*/ 0 w 10"/>
                <a:gd name="T27" fmla="*/ 4 h 11"/>
                <a:gd name="T28" fmla="*/ 1 w 10"/>
                <a:gd name="T29" fmla="*/ 1 h 11"/>
                <a:gd name="T30" fmla="*/ 4 w 10"/>
                <a:gd name="T31" fmla="*/ 0 h 11"/>
                <a:gd name="T32" fmla="*/ 5 w 1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1">
                  <a:moveTo>
                    <a:pt x="5" y="0"/>
                  </a:moveTo>
                  <a:lnTo>
                    <a:pt x="6" y="0"/>
                  </a:lnTo>
                  <a:lnTo>
                    <a:pt x="8" y="1"/>
                  </a:lnTo>
                  <a:lnTo>
                    <a:pt x="10" y="4"/>
                  </a:lnTo>
                  <a:lnTo>
                    <a:pt x="10" y="5"/>
                  </a:lnTo>
                  <a:lnTo>
                    <a:pt x="10" y="7"/>
                  </a:lnTo>
                  <a:lnTo>
                    <a:pt x="8" y="9"/>
                  </a:lnTo>
                  <a:lnTo>
                    <a:pt x="6" y="11"/>
                  </a:lnTo>
                  <a:lnTo>
                    <a:pt x="5" y="11"/>
                  </a:lnTo>
                  <a:lnTo>
                    <a:pt x="4" y="11"/>
                  </a:lnTo>
                  <a:lnTo>
                    <a:pt x="1" y="9"/>
                  </a:lnTo>
                  <a:lnTo>
                    <a:pt x="0" y="7"/>
                  </a:lnTo>
                  <a:lnTo>
                    <a:pt x="0" y="5"/>
                  </a:lnTo>
                  <a:lnTo>
                    <a:pt x="0" y="4"/>
                  </a:lnTo>
                  <a:lnTo>
                    <a:pt x="1" y="1"/>
                  </a:lnTo>
                  <a:lnTo>
                    <a:pt x="4" y="0"/>
                  </a:lnTo>
                  <a:lnTo>
                    <a:pt x="5"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0"/>
            <p:cNvSpPr>
              <a:spLocks/>
            </p:cNvSpPr>
            <p:nvPr/>
          </p:nvSpPr>
          <p:spPr bwMode="auto">
            <a:xfrm>
              <a:off x="6958013" y="757238"/>
              <a:ext cx="7937" cy="7938"/>
            </a:xfrm>
            <a:custGeom>
              <a:avLst/>
              <a:gdLst>
                <a:gd name="T0" fmla="*/ 5 w 9"/>
                <a:gd name="T1" fmla="*/ 0 h 10"/>
                <a:gd name="T2" fmla="*/ 6 w 9"/>
                <a:gd name="T3" fmla="*/ 0 h 10"/>
                <a:gd name="T4" fmla="*/ 8 w 9"/>
                <a:gd name="T5" fmla="*/ 1 h 10"/>
                <a:gd name="T6" fmla="*/ 9 w 9"/>
                <a:gd name="T7" fmla="*/ 3 h 10"/>
                <a:gd name="T8" fmla="*/ 9 w 9"/>
                <a:gd name="T9" fmla="*/ 6 h 10"/>
                <a:gd name="T10" fmla="*/ 9 w 9"/>
                <a:gd name="T11" fmla="*/ 7 h 10"/>
                <a:gd name="T12" fmla="*/ 8 w 9"/>
                <a:gd name="T13" fmla="*/ 9 h 10"/>
                <a:gd name="T14" fmla="*/ 6 w 9"/>
                <a:gd name="T15" fmla="*/ 10 h 10"/>
                <a:gd name="T16" fmla="*/ 5 w 9"/>
                <a:gd name="T17" fmla="*/ 10 h 10"/>
                <a:gd name="T18" fmla="*/ 4 w 9"/>
                <a:gd name="T19" fmla="*/ 10 h 10"/>
                <a:gd name="T20" fmla="*/ 1 w 9"/>
                <a:gd name="T21" fmla="*/ 9 h 10"/>
                <a:gd name="T22" fmla="*/ 0 w 9"/>
                <a:gd name="T23" fmla="*/ 7 h 10"/>
                <a:gd name="T24" fmla="*/ 0 w 9"/>
                <a:gd name="T25" fmla="*/ 6 h 10"/>
                <a:gd name="T26" fmla="*/ 0 w 9"/>
                <a:gd name="T27" fmla="*/ 3 h 10"/>
                <a:gd name="T28" fmla="*/ 1 w 9"/>
                <a:gd name="T29" fmla="*/ 1 h 10"/>
                <a:gd name="T30" fmla="*/ 4 w 9"/>
                <a:gd name="T31" fmla="*/ 0 h 10"/>
                <a:gd name="T32" fmla="*/ 5 w 9"/>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0">
                  <a:moveTo>
                    <a:pt x="5" y="0"/>
                  </a:moveTo>
                  <a:lnTo>
                    <a:pt x="6" y="0"/>
                  </a:lnTo>
                  <a:lnTo>
                    <a:pt x="8" y="1"/>
                  </a:lnTo>
                  <a:lnTo>
                    <a:pt x="9" y="3"/>
                  </a:lnTo>
                  <a:lnTo>
                    <a:pt x="9" y="6"/>
                  </a:lnTo>
                  <a:lnTo>
                    <a:pt x="9" y="7"/>
                  </a:lnTo>
                  <a:lnTo>
                    <a:pt x="8" y="9"/>
                  </a:lnTo>
                  <a:lnTo>
                    <a:pt x="6" y="10"/>
                  </a:lnTo>
                  <a:lnTo>
                    <a:pt x="5" y="10"/>
                  </a:lnTo>
                  <a:lnTo>
                    <a:pt x="4" y="10"/>
                  </a:lnTo>
                  <a:lnTo>
                    <a:pt x="1" y="9"/>
                  </a:lnTo>
                  <a:lnTo>
                    <a:pt x="0" y="7"/>
                  </a:lnTo>
                  <a:lnTo>
                    <a:pt x="0" y="6"/>
                  </a:lnTo>
                  <a:lnTo>
                    <a:pt x="0" y="3"/>
                  </a:lnTo>
                  <a:lnTo>
                    <a:pt x="1" y="1"/>
                  </a:lnTo>
                  <a:lnTo>
                    <a:pt x="4" y="0"/>
                  </a:lnTo>
                  <a:lnTo>
                    <a:pt x="5"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1"/>
            <p:cNvSpPr>
              <a:spLocks/>
            </p:cNvSpPr>
            <p:nvPr/>
          </p:nvSpPr>
          <p:spPr bwMode="auto">
            <a:xfrm>
              <a:off x="6959600" y="771526"/>
              <a:ext cx="7937" cy="9525"/>
            </a:xfrm>
            <a:custGeom>
              <a:avLst/>
              <a:gdLst>
                <a:gd name="T0" fmla="*/ 5 w 10"/>
                <a:gd name="T1" fmla="*/ 0 h 13"/>
                <a:gd name="T2" fmla="*/ 6 w 10"/>
                <a:gd name="T3" fmla="*/ 1 h 13"/>
                <a:gd name="T4" fmla="*/ 8 w 10"/>
                <a:gd name="T5" fmla="*/ 2 h 13"/>
                <a:gd name="T6" fmla="*/ 10 w 10"/>
                <a:gd name="T7" fmla="*/ 5 h 13"/>
                <a:gd name="T8" fmla="*/ 10 w 10"/>
                <a:gd name="T9" fmla="*/ 7 h 13"/>
                <a:gd name="T10" fmla="*/ 10 w 10"/>
                <a:gd name="T11" fmla="*/ 9 h 13"/>
                <a:gd name="T12" fmla="*/ 8 w 10"/>
                <a:gd name="T13" fmla="*/ 12 h 13"/>
                <a:gd name="T14" fmla="*/ 6 w 10"/>
                <a:gd name="T15" fmla="*/ 13 h 13"/>
                <a:gd name="T16" fmla="*/ 5 w 10"/>
                <a:gd name="T17" fmla="*/ 13 h 13"/>
                <a:gd name="T18" fmla="*/ 4 w 10"/>
                <a:gd name="T19" fmla="*/ 13 h 13"/>
                <a:gd name="T20" fmla="*/ 2 w 10"/>
                <a:gd name="T21" fmla="*/ 12 h 13"/>
                <a:gd name="T22" fmla="*/ 0 w 10"/>
                <a:gd name="T23" fmla="*/ 9 h 13"/>
                <a:gd name="T24" fmla="*/ 0 w 10"/>
                <a:gd name="T25" fmla="*/ 7 h 13"/>
                <a:gd name="T26" fmla="*/ 0 w 10"/>
                <a:gd name="T27" fmla="*/ 5 h 13"/>
                <a:gd name="T28" fmla="*/ 2 w 10"/>
                <a:gd name="T29" fmla="*/ 2 h 13"/>
                <a:gd name="T30" fmla="*/ 4 w 10"/>
                <a:gd name="T31" fmla="*/ 1 h 13"/>
                <a:gd name="T32" fmla="*/ 5 w 1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3">
                  <a:moveTo>
                    <a:pt x="5" y="0"/>
                  </a:moveTo>
                  <a:lnTo>
                    <a:pt x="6" y="1"/>
                  </a:lnTo>
                  <a:lnTo>
                    <a:pt x="8" y="2"/>
                  </a:lnTo>
                  <a:lnTo>
                    <a:pt x="10" y="5"/>
                  </a:lnTo>
                  <a:lnTo>
                    <a:pt x="10" y="7"/>
                  </a:lnTo>
                  <a:lnTo>
                    <a:pt x="10" y="9"/>
                  </a:lnTo>
                  <a:lnTo>
                    <a:pt x="8" y="12"/>
                  </a:lnTo>
                  <a:lnTo>
                    <a:pt x="6" y="13"/>
                  </a:lnTo>
                  <a:lnTo>
                    <a:pt x="5" y="13"/>
                  </a:lnTo>
                  <a:lnTo>
                    <a:pt x="4" y="13"/>
                  </a:lnTo>
                  <a:lnTo>
                    <a:pt x="2" y="12"/>
                  </a:lnTo>
                  <a:lnTo>
                    <a:pt x="0" y="9"/>
                  </a:lnTo>
                  <a:lnTo>
                    <a:pt x="0" y="7"/>
                  </a:lnTo>
                  <a:lnTo>
                    <a:pt x="0" y="5"/>
                  </a:lnTo>
                  <a:lnTo>
                    <a:pt x="2" y="2"/>
                  </a:lnTo>
                  <a:lnTo>
                    <a:pt x="4" y="1"/>
                  </a:lnTo>
                  <a:lnTo>
                    <a:pt x="5"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2"/>
            <p:cNvSpPr>
              <a:spLocks/>
            </p:cNvSpPr>
            <p:nvPr/>
          </p:nvSpPr>
          <p:spPr bwMode="auto">
            <a:xfrm>
              <a:off x="6992938" y="754063"/>
              <a:ext cx="7937" cy="9525"/>
            </a:xfrm>
            <a:custGeom>
              <a:avLst/>
              <a:gdLst>
                <a:gd name="T0" fmla="*/ 5 w 9"/>
                <a:gd name="T1" fmla="*/ 0 h 12"/>
                <a:gd name="T2" fmla="*/ 7 w 9"/>
                <a:gd name="T3" fmla="*/ 0 h 12"/>
                <a:gd name="T4" fmla="*/ 8 w 9"/>
                <a:gd name="T5" fmla="*/ 1 h 12"/>
                <a:gd name="T6" fmla="*/ 9 w 9"/>
                <a:gd name="T7" fmla="*/ 4 h 12"/>
                <a:gd name="T8" fmla="*/ 9 w 9"/>
                <a:gd name="T9" fmla="*/ 6 h 12"/>
                <a:gd name="T10" fmla="*/ 9 w 9"/>
                <a:gd name="T11" fmla="*/ 8 h 12"/>
                <a:gd name="T12" fmla="*/ 8 w 9"/>
                <a:gd name="T13" fmla="*/ 11 h 12"/>
                <a:gd name="T14" fmla="*/ 7 w 9"/>
                <a:gd name="T15" fmla="*/ 12 h 12"/>
                <a:gd name="T16" fmla="*/ 5 w 9"/>
                <a:gd name="T17" fmla="*/ 12 h 12"/>
                <a:gd name="T18" fmla="*/ 3 w 9"/>
                <a:gd name="T19" fmla="*/ 12 h 12"/>
                <a:gd name="T20" fmla="*/ 1 w 9"/>
                <a:gd name="T21" fmla="*/ 11 h 12"/>
                <a:gd name="T22" fmla="*/ 0 w 9"/>
                <a:gd name="T23" fmla="*/ 8 h 12"/>
                <a:gd name="T24" fmla="*/ 0 w 9"/>
                <a:gd name="T25" fmla="*/ 6 h 12"/>
                <a:gd name="T26" fmla="*/ 0 w 9"/>
                <a:gd name="T27" fmla="*/ 4 h 12"/>
                <a:gd name="T28" fmla="*/ 1 w 9"/>
                <a:gd name="T29" fmla="*/ 1 h 12"/>
                <a:gd name="T30" fmla="*/ 3 w 9"/>
                <a:gd name="T31" fmla="*/ 0 h 12"/>
                <a:gd name="T32" fmla="*/ 5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5" y="0"/>
                  </a:moveTo>
                  <a:lnTo>
                    <a:pt x="7" y="0"/>
                  </a:lnTo>
                  <a:lnTo>
                    <a:pt x="8" y="1"/>
                  </a:lnTo>
                  <a:lnTo>
                    <a:pt x="9" y="4"/>
                  </a:lnTo>
                  <a:lnTo>
                    <a:pt x="9" y="6"/>
                  </a:lnTo>
                  <a:lnTo>
                    <a:pt x="9" y="8"/>
                  </a:lnTo>
                  <a:lnTo>
                    <a:pt x="8" y="11"/>
                  </a:lnTo>
                  <a:lnTo>
                    <a:pt x="7" y="12"/>
                  </a:lnTo>
                  <a:lnTo>
                    <a:pt x="5" y="12"/>
                  </a:lnTo>
                  <a:lnTo>
                    <a:pt x="3" y="12"/>
                  </a:lnTo>
                  <a:lnTo>
                    <a:pt x="1" y="11"/>
                  </a:lnTo>
                  <a:lnTo>
                    <a:pt x="0" y="8"/>
                  </a:lnTo>
                  <a:lnTo>
                    <a:pt x="0" y="6"/>
                  </a:lnTo>
                  <a:lnTo>
                    <a:pt x="0" y="4"/>
                  </a:lnTo>
                  <a:lnTo>
                    <a:pt x="1" y="1"/>
                  </a:lnTo>
                  <a:lnTo>
                    <a:pt x="3" y="0"/>
                  </a:lnTo>
                  <a:lnTo>
                    <a:pt x="5"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3"/>
            <p:cNvSpPr>
              <a:spLocks/>
            </p:cNvSpPr>
            <p:nvPr/>
          </p:nvSpPr>
          <p:spPr bwMode="auto">
            <a:xfrm>
              <a:off x="6967538" y="763588"/>
              <a:ext cx="7937" cy="7938"/>
            </a:xfrm>
            <a:custGeom>
              <a:avLst/>
              <a:gdLst>
                <a:gd name="T0" fmla="*/ 4 w 9"/>
                <a:gd name="T1" fmla="*/ 0 h 9"/>
                <a:gd name="T2" fmla="*/ 7 w 9"/>
                <a:gd name="T3" fmla="*/ 0 h 9"/>
                <a:gd name="T4" fmla="*/ 8 w 9"/>
                <a:gd name="T5" fmla="*/ 1 h 9"/>
                <a:gd name="T6" fmla="*/ 9 w 9"/>
                <a:gd name="T7" fmla="*/ 3 h 9"/>
                <a:gd name="T8" fmla="*/ 9 w 9"/>
                <a:gd name="T9" fmla="*/ 5 h 9"/>
                <a:gd name="T10" fmla="*/ 9 w 9"/>
                <a:gd name="T11" fmla="*/ 7 h 9"/>
                <a:gd name="T12" fmla="*/ 8 w 9"/>
                <a:gd name="T13" fmla="*/ 8 h 9"/>
                <a:gd name="T14" fmla="*/ 7 w 9"/>
                <a:gd name="T15" fmla="*/ 9 h 9"/>
                <a:gd name="T16" fmla="*/ 4 w 9"/>
                <a:gd name="T17" fmla="*/ 9 h 9"/>
                <a:gd name="T18" fmla="*/ 3 w 9"/>
                <a:gd name="T19" fmla="*/ 9 h 9"/>
                <a:gd name="T20" fmla="*/ 1 w 9"/>
                <a:gd name="T21" fmla="*/ 8 h 9"/>
                <a:gd name="T22" fmla="*/ 0 w 9"/>
                <a:gd name="T23" fmla="*/ 7 h 9"/>
                <a:gd name="T24" fmla="*/ 0 w 9"/>
                <a:gd name="T25" fmla="*/ 5 h 9"/>
                <a:gd name="T26" fmla="*/ 0 w 9"/>
                <a:gd name="T27" fmla="*/ 3 h 9"/>
                <a:gd name="T28" fmla="*/ 1 w 9"/>
                <a:gd name="T29" fmla="*/ 1 h 9"/>
                <a:gd name="T30" fmla="*/ 3 w 9"/>
                <a:gd name="T31" fmla="*/ 0 h 9"/>
                <a:gd name="T32" fmla="*/ 4 w 9"/>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4" y="0"/>
                  </a:moveTo>
                  <a:lnTo>
                    <a:pt x="7" y="0"/>
                  </a:lnTo>
                  <a:lnTo>
                    <a:pt x="8" y="1"/>
                  </a:lnTo>
                  <a:lnTo>
                    <a:pt x="9" y="3"/>
                  </a:lnTo>
                  <a:lnTo>
                    <a:pt x="9" y="5"/>
                  </a:lnTo>
                  <a:lnTo>
                    <a:pt x="9" y="7"/>
                  </a:lnTo>
                  <a:lnTo>
                    <a:pt x="8" y="8"/>
                  </a:lnTo>
                  <a:lnTo>
                    <a:pt x="7" y="9"/>
                  </a:lnTo>
                  <a:lnTo>
                    <a:pt x="4" y="9"/>
                  </a:lnTo>
                  <a:lnTo>
                    <a:pt x="3" y="9"/>
                  </a:lnTo>
                  <a:lnTo>
                    <a:pt x="1" y="8"/>
                  </a:lnTo>
                  <a:lnTo>
                    <a:pt x="0" y="7"/>
                  </a:lnTo>
                  <a:lnTo>
                    <a:pt x="0" y="5"/>
                  </a:lnTo>
                  <a:lnTo>
                    <a:pt x="0" y="3"/>
                  </a:lnTo>
                  <a:lnTo>
                    <a:pt x="1" y="1"/>
                  </a:lnTo>
                  <a:lnTo>
                    <a:pt x="3" y="0"/>
                  </a:lnTo>
                  <a:lnTo>
                    <a:pt x="4"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4"/>
            <p:cNvSpPr>
              <a:spLocks/>
            </p:cNvSpPr>
            <p:nvPr/>
          </p:nvSpPr>
          <p:spPr bwMode="auto">
            <a:xfrm>
              <a:off x="6972300" y="787401"/>
              <a:ext cx="6350" cy="9525"/>
            </a:xfrm>
            <a:custGeom>
              <a:avLst/>
              <a:gdLst>
                <a:gd name="T0" fmla="*/ 5 w 9"/>
                <a:gd name="T1" fmla="*/ 0 h 10"/>
                <a:gd name="T2" fmla="*/ 6 w 9"/>
                <a:gd name="T3" fmla="*/ 0 h 10"/>
                <a:gd name="T4" fmla="*/ 7 w 9"/>
                <a:gd name="T5" fmla="*/ 1 h 10"/>
                <a:gd name="T6" fmla="*/ 9 w 9"/>
                <a:gd name="T7" fmla="*/ 3 h 10"/>
                <a:gd name="T8" fmla="*/ 9 w 9"/>
                <a:gd name="T9" fmla="*/ 6 h 10"/>
                <a:gd name="T10" fmla="*/ 9 w 9"/>
                <a:gd name="T11" fmla="*/ 7 h 10"/>
                <a:gd name="T12" fmla="*/ 7 w 9"/>
                <a:gd name="T13" fmla="*/ 9 h 10"/>
                <a:gd name="T14" fmla="*/ 6 w 9"/>
                <a:gd name="T15" fmla="*/ 10 h 10"/>
                <a:gd name="T16" fmla="*/ 5 w 9"/>
                <a:gd name="T17" fmla="*/ 10 h 10"/>
                <a:gd name="T18" fmla="*/ 3 w 9"/>
                <a:gd name="T19" fmla="*/ 10 h 10"/>
                <a:gd name="T20" fmla="*/ 2 w 9"/>
                <a:gd name="T21" fmla="*/ 9 h 10"/>
                <a:gd name="T22" fmla="*/ 0 w 9"/>
                <a:gd name="T23" fmla="*/ 7 h 10"/>
                <a:gd name="T24" fmla="*/ 0 w 9"/>
                <a:gd name="T25" fmla="*/ 6 h 10"/>
                <a:gd name="T26" fmla="*/ 0 w 9"/>
                <a:gd name="T27" fmla="*/ 3 h 10"/>
                <a:gd name="T28" fmla="*/ 2 w 9"/>
                <a:gd name="T29" fmla="*/ 1 h 10"/>
                <a:gd name="T30" fmla="*/ 3 w 9"/>
                <a:gd name="T31" fmla="*/ 0 h 10"/>
                <a:gd name="T32" fmla="*/ 5 w 9"/>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0">
                  <a:moveTo>
                    <a:pt x="5" y="0"/>
                  </a:moveTo>
                  <a:lnTo>
                    <a:pt x="6" y="0"/>
                  </a:lnTo>
                  <a:lnTo>
                    <a:pt x="7" y="1"/>
                  </a:lnTo>
                  <a:lnTo>
                    <a:pt x="9" y="3"/>
                  </a:lnTo>
                  <a:lnTo>
                    <a:pt x="9" y="6"/>
                  </a:lnTo>
                  <a:lnTo>
                    <a:pt x="9" y="7"/>
                  </a:lnTo>
                  <a:lnTo>
                    <a:pt x="7" y="9"/>
                  </a:lnTo>
                  <a:lnTo>
                    <a:pt x="6" y="10"/>
                  </a:lnTo>
                  <a:lnTo>
                    <a:pt x="5" y="10"/>
                  </a:lnTo>
                  <a:lnTo>
                    <a:pt x="3" y="10"/>
                  </a:lnTo>
                  <a:lnTo>
                    <a:pt x="2" y="9"/>
                  </a:lnTo>
                  <a:lnTo>
                    <a:pt x="0" y="7"/>
                  </a:lnTo>
                  <a:lnTo>
                    <a:pt x="0" y="6"/>
                  </a:lnTo>
                  <a:lnTo>
                    <a:pt x="0" y="3"/>
                  </a:lnTo>
                  <a:lnTo>
                    <a:pt x="2" y="1"/>
                  </a:lnTo>
                  <a:lnTo>
                    <a:pt x="3" y="0"/>
                  </a:lnTo>
                  <a:lnTo>
                    <a:pt x="5"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5"/>
            <p:cNvSpPr>
              <a:spLocks/>
            </p:cNvSpPr>
            <p:nvPr/>
          </p:nvSpPr>
          <p:spPr bwMode="auto">
            <a:xfrm>
              <a:off x="7016750" y="763588"/>
              <a:ext cx="7937" cy="7938"/>
            </a:xfrm>
            <a:custGeom>
              <a:avLst/>
              <a:gdLst>
                <a:gd name="T0" fmla="*/ 5 w 9"/>
                <a:gd name="T1" fmla="*/ 0 h 9"/>
                <a:gd name="T2" fmla="*/ 7 w 9"/>
                <a:gd name="T3" fmla="*/ 0 h 9"/>
                <a:gd name="T4" fmla="*/ 8 w 9"/>
                <a:gd name="T5" fmla="*/ 1 h 9"/>
                <a:gd name="T6" fmla="*/ 9 w 9"/>
                <a:gd name="T7" fmla="*/ 3 h 9"/>
                <a:gd name="T8" fmla="*/ 9 w 9"/>
                <a:gd name="T9" fmla="*/ 5 h 9"/>
                <a:gd name="T10" fmla="*/ 9 w 9"/>
                <a:gd name="T11" fmla="*/ 7 h 9"/>
                <a:gd name="T12" fmla="*/ 8 w 9"/>
                <a:gd name="T13" fmla="*/ 8 h 9"/>
                <a:gd name="T14" fmla="*/ 7 w 9"/>
                <a:gd name="T15" fmla="*/ 9 h 9"/>
                <a:gd name="T16" fmla="*/ 5 w 9"/>
                <a:gd name="T17" fmla="*/ 9 h 9"/>
                <a:gd name="T18" fmla="*/ 3 w 9"/>
                <a:gd name="T19" fmla="*/ 9 h 9"/>
                <a:gd name="T20" fmla="*/ 1 w 9"/>
                <a:gd name="T21" fmla="*/ 8 h 9"/>
                <a:gd name="T22" fmla="*/ 0 w 9"/>
                <a:gd name="T23" fmla="*/ 7 h 9"/>
                <a:gd name="T24" fmla="*/ 0 w 9"/>
                <a:gd name="T25" fmla="*/ 5 h 9"/>
                <a:gd name="T26" fmla="*/ 0 w 9"/>
                <a:gd name="T27" fmla="*/ 3 h 9"/>
                <a:gd name="T28" fmla="*/ 1 w 9"/>
                <a:gd name="T29" fmla="*/ 1 h 9"/>
                <a:gd name="T30" fmla="*/ 3 w 9"/>
                <a:gd name="T31" fmla="*/ 0 h 9"/>
                <a:gd name="T32" fmla="*/ 5 w 9"/>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5" y="0"/>
                  </a:moveTo>
                  <a:lnTo>
                    <a:pt x="7" y="0"/>
                  </a:lnTo>
                  <a:lnTo>
                    <a:pt x="8" y="1"/>
                  </a:lnTo>
                  <a:lnTo>
                    <a:pt x="9" y="3"/>
                  </a:lnTo>
                  <a:lnTo>
                    <a:pt x="9" y="5"/>
                  </a:lnTo>
                  <a:lnTo>
                    <a:pt x="9" y="7"/>
                  </a:lnTo>
                  <a:lnTo>
                    <a:pt x="8" y="8"/>
                  </a:lnTo>
                  <a:lnTo>
                    <a:pt x="7" y="9"/>
                  </a:lnTo>
                  <a:lnTo>
                    <a:pt x="5" y="9"/>
                  </a:lnTo>
                  <a:lnTo>
                    <a:pt x="3" y="9"/>
                  </a:lnTo>
                  <a:lnTo>
                    <a:pt x="1" y="8"/>
                  </a:lnTo>
                  <a:lnTo>
                    <a:pt x="0" y="7"/>
                  </a:lnTo>
                  <a:lnTo>
                    <a:pt x="0" y="5"/>
                  </a:lnTo>
                  <a:lnTo>
                    <a:pt x="0" y="3"/>
                  </a:lnTo>
                  <a:lnTo>
                    <a:pt x="1" y="1"/>
                  </a:lnTo>
                  <a:lnTo>
                    <a:pt x="3" y="0"/>
                  </a:lnTo>
                  <a:lnTo>
                    <a:pt x="5"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6"/>
            <p:cNvSpPr>
              <a:spLocks/>
            </p:cNvSpPr>
            <p:nvPr/>
          </p:nvSpPr>
          <p:spPr bwMode="auto">
            <a:xfrm>
              <a:off x="6991350" y="773113"/>
              <a:ext cx="7937" cy="9525"/>
            </a:xfrm>
            <a:custGeom>
              <a:avLst/>
              <a:gdLst>
                <a:gd name="T0" fmla="*/ 4 w 9"/>
                <a:gd name="T1" fmla="*/ 0 h 12"/>
                <a:gd name="T2" fmla="*/ 7 w 9"/>
                <a:gd name="T3" fmla="*/ 0 h 12"/>
                <a:gd name="T4" fmla="*/ 8 w 9"/>
                <a:gd name="T5" fmla="*/ 3 h 12"/>
                <a:gd name="T6" fmla="*/ 9 w 9"/>
                <a:gd name="T7" fmla="*/ 4 h 12"/>
                <a:gd name="T8" fmla="*/ 9 w 9"/>
                <a:gd name="T9" fmla="*/ 6 h 12"/>
                <a:gd name="T10" fmla="*/ 9 w 9"/>
                <a:gd name="T11" fmla="*/ 9 h 12"/>
                <a:gd name="T12" fmla="*/ 8 w 9"/>
                <a:gd name="T13" fmla="*/ 11 h 12"/>
                <a:gd name="T14" fmla="*/ 7 w 9"/>
                <a:gd name="T15" fmla="*/ 12 h 12"/>
                <a:gd name="T16" fmla="*/ 4 w 9"/>
                <a:gd name="T17" fmla="*/ 12 h 12"/>
                <a:gd name="T18" fmla="*/ 3 w 9"/>
                <a:gd name="T19" fmla="*/ 12 h 12"/>
                <a:gd name="T20" fmla="*/ 1 w 9"/>
                <a:gd name="T21" fmla="*/ 11 h 12"/>
                <a:gd name="T22" fmla="*/ 0 w 9"/>
                <a:gd name="T23" fmla="*/ 9 h 12"/>
                <a:gd name="T24" fmla="*/ 0 w 9"/>
                <a:gd name="T25" fmla="*/ 6 h 12"/>
                <a:gd name="T26" fmla="*/ 0 w 9"/>
                <a:gd name="T27" fmla="*/ 4 h 12"/>
                <a:gd name="T28" fmla="*/ 1 w 9"/>
                <a:gd name="T29" fmla="*/ 3 h 12"/>
                <a:gd name="T30" fmla="*/ 3 w 9"/>
                <a:gd name="T31" fmla="*/ 0 h 12"/>
                <a:gd name="T32" fmla="*/ 4 w 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2">
                  <a:moveTo>
                    <a:pt x="4" y="0"/>
                  </a:moveTo>
                  <a:lnTo>
                    <a:pt x="7" y="0"/>
                  </a:lnTo>
                  <a:lnTo>
                    <a:pt x="8" y="3"/>
                  </a:lnTo>
                  <a:lnTo>
                    <a:pt x="9" y="4"/>
                  </a:lnTo>
                  <a:lnTo>
                    <a:pt x="9" y="6"/>
                  </a:lnTo>
                  <a:lnTo>
                    <a:pt x="9" y="9"/>
                  </a:lnTo>
                  <a:lnTo>
                    <a:pt x="8" y="11"/>
                  </a:lnTo>
                  <a:lnTo>
                    <a:pt x="7" y="12"/>
                  </a:lnTo>
                  <a:lnTo>
                    <a:pt x="4" y="12"/>
                  </a:lnTo>
                  <a:lnTo>
                    <a:pt x="3" y="12"/>
                  </a:lnTo>
                  <a:lnTo>
                    <a:pt x="1" y="11"/>
                  </a:lnTo>
                  <a:lnTo>
                    <a:pt x="0" y="9"/>
                  </a:lnTo>
                  <a:lnTo>
                    <a:pt x="0" y="6"/>
                  </a:lnTo>
                  <a:lnTo>
                    <a:pt x="0" y="4"/>
                  </a:lnTo>
                  <a:lnTo>
                    <a:pt x="1" y="3"/>
                  </a:lnTo>
                  <a:lnTo>
                    <a:pt x="3" y="0"/>
                  </a:lnTo>
                  <a:lnTo>
                    <a:pt x="4"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7"/>
            <p:cNvSpPr>
              <a:spLocks/>
            </p:cNvSpPr>
            <p:nvPr/>
          </p:nvSpPr>
          <p:spPr bwMode="auto">
            <a:xfrm>
              <a:off x="6996113" y="798513"/>
              <a:ext cx="7937" cy="7938"/>
            </a:xfrm>
            <a:custGeom>
              <a:avLst/>
              <a:gdLst>
                <a:gd name="T0" fmla="*/ 5 w 10"/>
                <a:gd name="T1" fmla="*/ 0 h 10"/>
                <a:gd name="T2" fmla="*/ 6 w 10"/>
                <a:gd name="T3" fmla="*/ 0 h 10"/>
                <a:gd name="T4" fmla="*/ 8 w 10"/>
                <a:gd name="T5" fmla="*/ 1 h 10"/>
                <a:gd name="T6" fmla="*/ 10 w 10"/>
                <a:gd name="T7" fmla="*/ 3 h 10"/>
                <a:gd name="T8" fmla="*/ 10 w 10"/>
                <a:gd name="T9" fmla="*/ 4 h 10"/>
                <a:gd name="T10" fmla="*/ 10 w 10"/>
                <a:gd name="T11" fmla="*/ 7 h 10"/>
                <a:gd name="T12" fmla="*/ 8 w 10"/>
                <a:gd name="T13" fmla="*/ 9 h 10"/>
                <a:gd name="T14" fmla="*/ 6 w 10"/>
                <a:gd name="T15" fmla="*/ 10 h 10"/>
                <a:gd name="T16" fmla="*/ 5 w 10"/>
                <a:gd name="T17" fmla="*/ 10 h 10"/>
                <a:gd name="T18" fmla="*/ 3 w 10"/>
                <a:gd name="T19" fmla="*/ 10 h 10"/>
                <a:gd name="T20" fmla="*/ 2 w 10"/>
                <a:gd name="T21" fmla="*/ 9 h 10"/>
                <a:gd name="T22" fmla="*/ 0 w 10"/>
                <a:gd name="T23" fmla="*/ 7 h 10"/>
                <a:gd name="T24" fmla="*/ 0 w 10"/>
                <a:gd name="T25" fmla="*/ 4 h 10"/>
                <a:gd name="T26" fmla="*/ 0 w 10"/>
                <a:gd name="T27" fmla="*/ 3 h 10"/>
                <a:gd name="T28" fmla="*/ 2 w 10"/>
                <a:gd name="T29" fmla="*/ 1 h 10"/>
                <a:gd name="T30" fmla="*/ 3 w 10"/>
                <a:gd name="T31" fmla="*/ 0 h 10"/>
                <a:gd name="T32" fmla="*/ 5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5" y="0"/>
                  </a:moveTo>
                  <a:lnTo>
                    <a:pt x="6" y="0"/>
                  </a:lnTo>
                  <a:lnTo>
                    <a:pt x="8" y="1"/>
                  </a:lnTo>
                  <a:lnTo>
                    <a:pt x="10" y="3"/>
                  </a:lnTo>
                  <a:lnTo>
                    <a:pt x="10" y="4"/>
                  </a:lnTo>
                  <a:lnTo>
                    <a:pt x="10" y="7"/>
                  </a:lnTo>
                  <a:lnTo>
                    <a:pt x="8" y="9"/>
                  </a:lnTo>
                  <a:lnTo>
                    <a:pt x="6" y="10"/>
                  </a:lnTo>
                  <a:lnTo>
                    <a:pt x="5" y="10"/>
                  </a:lnTo>
                  <a:lnTo>
                    <a:pt x="3" y="10"/>
                  </a:lnTo>
                  <a:lnTo>
                    <a:pt x="2" y="9"/>
                  </a:lnTo>
                  <a:lnTo>
                    <a:pt x="0" y="7"/>
                  </a:lnTo>
                  <a:lnTo>
                    <a:pt x="0" y="4"/>
                  </a:lnTo>
                  <a:lnTo>
                    <a:pt x="0" y="3"/>
                  </a:lnTo>
                  <a:lnTo>
                    <a:pt x="2" y="1"/>
                  </a:lnTo>
                  <a:lnTo>
                    <a:pt x="3" y="0"/>
                  </a:lnTo>
                  <a:lnTo>
                    <a:pt x="5"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8"/>
            <p:cNvSpPr>
              <a:spLocks/>
            </p:cNvSpPr>
            <p:nvPr/>
          </p:nvSpPr>
          <p:spPr bwMode="auto">
            <a:xfrm>
              <a:off x="7007225" y="779463"/>
              <a:ext cx="7937" cy="7938"/>
            </a:xfrm>
            <a:custGeom>
              <a:avLst/>
              <a:gdLst>
                <a:gd name="T0" fmla="*/ 5 w 9"/>
                <a:gd name="T1" fmla="*/ 0 h 10"/>
                <a:gd name="T2" fmla="*/ 6 w 9"/>
                <a:gd name="T3" fmla="*/ 0 h 10"/>
                <a:gd name="T4" fmla="*/ 8 w 9"/>
                <a:gd name="T5" fmla="*/ 1 h 10"/>
                <a:gd name="T6" fmla="*/ 9 w 9"/>
                <a:gd name="T7" fmla="*/ 3 h 10"/>
                <a:gd name="T8" fmla="*/ 9 w 9"/>
                <a:gd name="T9" fmla="*/ 5 h 10"/>
                <a:gd name="T10" fmla="*/ 9 w 9"/>
                <a:gd name="T11" fmla="*/ 6 h 10"/>
                <a:gd name="T12" fmla="*/ 8 w 9"/>
                <a:gd name="T13" fmla="*/ 9 h 10"/>
                <a:gd name="T14" fmla="*/ 6 w 9"/>
                <a:gd name="T15" fmla="*/ 10 h 10"/>
                <a:gd name="T16" fmla="*/ 5 w 9"/>
                <a:gd name="T17" fmla="*/ 10 h 10"/>
                <a:gd name="T18" fmla="*/ 4 w 9"/>
                <a:gd name="T19" fmla="*/ 10 h 10"/>
                <a:gd name="T20" fmla="*/ 1 w 9"/>
                <a:gd name="T21" fmla="*/ 9 h 10"/>
                <a:gd name="T22" fmla="*/ 0 w 9"/>
                <a:gd name="T23" fmla="*/ 6 h 10"/>
                <a:gd name="T24" fmla="*/ 0 w 9"/>
                <a:gd name="T25" fmla="*/ 5 h 10"/>
                <a:gd name="T26" fmla="*/ 0 w 9"/>
                <a:gd name="T27" fmla="*/ 3 h 10"/>
                <a:gd name="T28" fmla="*/ 1 w 9"/>
                <a:gd name="T29" fmla="*/ 1 h 10"/>
                <a:gd name="T30" fmla="*/ 4 w 9"/>
                <a:gd name="T31" fmla="*/ 0 h 10"/>
                <a:gd name="T32" fmla="*/ 5 w 9"/>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0">
                  <a:moveTo>
                    <a:pt x="5" y="0"/>
                  </a:moveTo>
                  <a:lnTo>
                    <a:pt x="6" y="0"/>
                  </a:lnTo>
                  <a:lnTo>
                    <a:pt x="8" y="1"/>
                  </a:lnTo>
                  <a:lnTo>
                    <a:pt x="9" y="3"/>
                  </a:lnTo>
                  <a:lnTo>
                    <a:pt x="9" y="5"/>
                  </a:lnTo>
                  <a:lnTo>
                    <a:pt x="9" y="6"/>
                  </a:lnTo>
                  <a:lnTo>
                    <a:pt x="8" y="9"/>
                  </a:lnTo>
                  <a:lnTo>
                    <a:pt x="6" y="10"/>
                  </a:lnTo>
                  <a:lnTo>
                    <a:pt x="5" y="10"/>
                  </a:lnTo>
                  <a:lnTo>
                    <a:pt x="4" y="10"/>
                  </a:lnTo>
                  <a:lnTo>
                    <a:pt x="1" y="9"/>
                  </a:lnTo>
                  <a:lnTo>
                    <a:pt x="0" y="6"/>
                  </a:lnTo>
                  <a:lnTo>
                    <a:pt x="0" y="5"/>
                  </a:lnTo>
                  <a:lnTo>
                    <a:pt x="0" y="3"/>
                  </a:lnTo>
                  <a:lnTo>
                    <a:pt x="1" y="1"/>
                  </a:lnTo>
                  <a:lnTo>
                    <a:pt x="4" y="0"/>
                  </a:lnTo>
                  <a:lnTo>
                    <a:pt x="5" y="0"/>
                  </a:lnTo>
                  <a:close/>
                </a:path>
              </a:pathLst>
            </a:custGeom>
            <a:solidFill>
              <a:srgbClr val="9B4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9"/>
            <p:cNvSpPr>
              <a:spLocks/>
            </p:cNvSpPr>
            <p:nvPr/>
          </p:nvSpPr>
          <p:spPr bwMode="auto">
            <a:xfrm>
              <a:off x="6805613" y="768351"/>
              <a:ext cx="223837" cy="46038"/>
            </a:xfrm>
            <a:custGeom>
              <a:avLst/>
              <a:gdLst>
                <a:gd name="T0" fmla="*/ 254 w 282"/>
                <a:gd name="T1" fmla="*/ 9 h 58"/>
                <a:gd name="T2" fmla="*/ 160 w 282"/>
                <a:gd name="T3" fmla="*/ 16 h 58"/>
                <a:gd name="T4" fmla="*/ 0 w 282"/>
                <a:gd name="T5" fmla="*/ 58 h 58"/>
                <a:gd name="T6" fmla="*/ 37 w 282"/>
                <a:gd name="T7" fmla="*/ 41 h 58"/>
                <a:gd name="T8" fmla="*/ 162 w 282"/>
                <a:gd name="T9" fmla="*/ 13 h 58"/>
                <a:gd name="T10" fmla="*/ 282 w 282"/>
                <a:gd name="T11" fmla="*/ 0 h 58"/>
                <a:gd name="T12" fmla="*/ 254 w 282"/>
                <a:gd name="T13" fmla="*/ 9 h 58"/>
              </a:gdLst>
              <a:ahLst/>
              <a:cxnLst>
                <a:cxn ang="0">
                  <a:pos x="T0" y="T1"/>
                </a:cxn>
                <a:cxn ang="0">
                  <a:pos x="T2" y="T3"/>
                </a:cxn>
                <a:cxn ang="0">
                  <a:pos x="T4" y="T5"/>
                </a:cxn>
                <a:cxn ang="0">
                  <a:pos x="T6" y="T7"/>
                </a:cxn>
                <a:cxn ang="0">
                  <a:pos x="T8" y="T9"/>
                </a:cxn>
                <a:cxn ang="0">
                  <a:pos x="T10" y="T11"/>
                </a:cxn>
                <a:cxn ang="0">
                  <a:pos x="T12" y="T13"/>
                </a:cxn>
              </a:cxnLst>
              <a:rect l="0" t="0" r="r" b="b"/>
              <a:pathLst>
                <a:path w="282" h="58">
                  <a:moveTo>
                    <a:pt x="254" y="9"/>
                  </a:moveTo>
                  <a:lnTo>
                    <a:pt x="160" y="16"/>
                  </a:lnTo>
                  <a:lnTo>
                    <a:pt x="0" y="58"/>
                  </a:lnTo>
                  <a:lnTo>
                    <a:pt x="37" y="41"/>
                  </a:lnTo>
                  <a:lnTo>
                    <a:pt x="162" y="13"/>
                  </a:lnTo>
                  <a:lnTo>
                    <a:pt x="282" y="0"/>
                  </a:lnTo>
                  <a:lnTo>
                    <a:pt x="254" y="9"/>
                  </a:lnTo>
                  <a:close/>
                </a:path>
              </a:pathLst>
            </a:custGeom>
            <a:solidFill>
              <a:srgbClr val="FFA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0"/>
            <p:cNvSpPr>
              <a:spLocks/>
            </p:cNvSpPr>
            <p:nvPr/>
          </p:nvSpPr>
          <p:spPr bwMode="auto">
            <a:xfrm>
              <a:off x="6831013" y="757238"/>
              <a:ext cx="188912" cy="23813"/>
            </a:xfrm>
            <a:custGeom>
              <a:avLst/>
              <a:gdLst>
                <a:gd name="T0" fmla="*/ 222 w 237"/>
                <a:gd name="T1" fmla="*/ 8 h 30"/>
                <a:gd name="T2" fmla="*/ 170 w 237"/>
                <a:gd name="T3" fmla="*/ 10 h 30"/>
                <a:gd name="T4" fmla="*/ 0 w 237"/>
                <a:gd name="T5" fmla="*/ 30 h 30"/>
                <a:gd name="T6" fmla="*/ 113 w 237"/>
                <a:gd name="T7" fmla="*/ 12 h 30"/>
                <a:gd name="T8" fmla="*/ 237 w 237"/>
                <a:gd name="T9" fmla="*/ 0 h 30"/>
                <a:gd name="T10" fmla="*/ 222 w 237"/>
                <a:gd name="T11" fmla="*/ 8 h 30"/>
              </a:gdLst>
              <a:ahLst/>
              <a:cxnLst>
                <a:cxn ang="0">
                  <a:pos x="T0" y="T1"/>
                </a:cxn>
                <a:cxn ang="0">
                  <a:pos x="T2" y="T3"/>
                </a:cxn>
                <a:cxn ang="0">
                  <a:pos x="T4" y="T5"/>
                </a:cxn>
                <a:cxn ang="0">
                  <a:pos x="T6" y="T7"/>
                </a:cxn>
                <a:cxn ang="0">
                  <a:pos x="T8" y="T9"/>
                </a:cxn>
                <a:cxn ang="0">
                  <a:pos x="T10" y="T11"/>
                </a:cxn>
              </a:cxnLst>
              <a:rect l="0" t="0" r="r" b="b"/>
              <a:pathLst>
                <a:path w="237" h="30">
                  <a:moveTo>
                    <a:pt x="222" y="8"/>
                  </a:moveTo>
                  <a:lnTo>
                    <a:pt x="170" y="10"/>
                  </a:lnTo>
                  <a:lnTo>
                    <a:pt x="0" y="30"/>
                  </a:lnTo>
                  <a:lnTo>
                    <a:pt x="113" y="12"/>
                  </a:lnTo>
                  <a:lnTo>
                    <a:pt x="237" y="0"/>
                  </a:lnTo>
                  <a:lnTo>
                    <a:pt x="222" y="8"/>
                  </a:lnTo>
                  <a:close/>
                </a:path>
              </a:pathLst>
            </a:custGeom>
            <a:solidFill>
              <a:srgbClr val="FFA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1"/>
            <p:cNvSpPr>
              <a:spLocks/>
            </p:cNvSpPr>
            <p:nvPr/>
          </p:nvSpPr>
          <p:spPr bwMode="auto">
            <a:xfrm>
              <a:off x="6848475" y="788988"/>
              <a:ext cx="171450" cy="36513"/>
            </a:xfrm>
            <a:custGeom>
              <a:avLst/>
              <a:gdLst>
                <a:gd name="T0" fmla="*/ 189 w 214"/>
                <a:gd name="T1" fmla="*/ 0 h 45"/>
                <a:gd name="T2" fmla="*/ 124 w 214"/>
                <a:gd name="T3" fmla="*/ 5 h 45"/>
                <a:gd name="T4" fmla="*/ 0 w 214"/>
                <a:gd name="T5" fmla="*/ 45 h 45"/>
                <a:gd name="T6" fmla="*/ 32 w 214"/>
                <a:gd name="T7" fmla="*/ 40 h 45"/>
                <a:gd name="T8" fmla="*/ 129 w 214"/>
                <a:gd name="T9" fmla="*/ 10 h 45"/>
                <a:gd name="T10" fmla="*/ 214 w 214"/>
                <a:gd name="T11" fmla="*/ 0 h 45"/>
                <a:gd name="T12" fmla="*/ 189 w 214"/>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214" h="45">
                  <a:moveTo>
                    <a:pt x="189" y="0"/>
                  </a:moveTo>
                  <a:lnTo>
                    <a:pt x="124" y="5"/>
                  </a:lnTo>
                  <a:lnTo>
                    <a:pt x="0" y="45"/>
                  </a:lnTo>
                  <a:lnTo>
                    <a:pt x="32" y="40"/>
                  </a:lnTo>
                  <a:lnTo>
                    <a:pt x="129" y="10"/>
                  </a:lnTo>
                  <a:lnTo>
                    <a:pt x="214" y="0"/>
                  </a:lnTo>
                  <a:lnTo>
                    <a:pt x="189" y="0"/>
                  </a:lnTo>
                  <a:close/>
                </a:path>
              </a:pathLst>
            </a:custGeom>
            <a:solidFill>
              <a:srgbClr val="FFA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2"/>
            <p:cNvSpPr>
              <a:spLocks/>
            </p:cNvSpPr>
            <p:nvPr/>
          </p:nvSpPr>
          <p:spPr bwMode="auto">
            <a:xfrm>
              <a:off x="7083425" y="747713"/>
              <a:ext cx="130175" cy="7938"/>
            </a:xfrm>
            <a:custGeom>
              <a:avLst/>
              <a:gdLst>
                <a:gd name="T0" fmla="*/ 0 w 165"/>
                <a:gd name="T1" fmla="*/ 8 h 10"/>
                <a:gd name="T2" fmla="*/ 47 w 165"/>
                <a:gd name="T3" fmla="*/ 0 h 10"/>
                <a:gd name="T4" fmla="*/ 165 w 165"/>
                <a:gd name="T5" fmla="*/ 0 h 10"/>
                <a:gd name="T6" fmla="*/ 107 w 165"/>
                <a:gd name="T7" fmla="*/ 8 h 10"/>
                <a:gd name="T8" fmla="*/ 32 w 165"/>
                <a:gd name="T9" fmla="*/ 10 h 10"/>
                <a:gd name="T10" fmla="*/ 0 w 165"/>
                <a:gd name="T11" fmla="*/ 8 h 10"/>
              </a:gdLst>
              <a:ahLst/>
              <a:cxnLst>
                <a:cxn ang="0">
                  <a:pos x="T0" y="T1"/>
                </a:cxn>
                <a:cxn ang="0">
                  <a:pos x="T2" y="T3"/>
                </a:cxn>
                <a:cxn ang="0">
                  <a:pos x="T4" y="T5"/>
                </a:cxn>
                <a:cxn ang="0">
                  <a:pos x="T6" y="T7"/>
                </a:cxn>
                <a:cxn ang="0">
                  <a:pos x="T8" y="T9"/>
                </a:cxn>
                <a:cxn ang="0">
                  <a:pos x="T10" y="T11"/>
                </a:cxn>
              </a:cxnLst>
              <a:rect l="0" t="0" r="r" b="b"/>
              <a:pathLst>
                <a:path w="165" h="10">
                  <a:moveTo>
                    <a:pt x="0" y="8"/>
                  </a:moveTo>
                  <a:lnTo>
                    <a:pt x="47" y="0"/>
                  </a:lnTo>
                  <a:lnTo>
                    <a:pt x="165" y="0"/>
                  </a:lnTo>
                  <a:lnTo>
                    <a:pt x="107" y="8"/>
                  </a:lnTo>
                  <a:lnTo>
                    <a:pt x="32" y="10"/>
                  </a:lnTo>
                  <a:lnTo>
                    <a:pt x="0" y="8"/>
                  </a:lnTo>
                  <a:close/>
                </a:path>
              </a:pathLst>
            </a:custGeom>
            <a:solidFill>
              <a:srgbClr val="FFA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3"/>
            <p:cNvSpPr>
              <a:spLocks/>
            </p:cNvSpPr>
            <p:nvPr/>
          </p:nvSpPr>
          <p:spPr bwMode="auto">
            <a:xfrm>
              <a:off x="7094538" y="766763"/>
              <a:ext cx="130175" cy="23813"/>
            </a:xfrm>
            <a:custGeom>
              <a:avLst/>
              <a:gdLst>
                <a:gd name="T0" fmla="*/ 0 w 162"/>
                <a:gd name="T1" fmla="*/ 0 h 30"/>
                <a:gd name="T2" fmla="*/ 34 w 162"/>
                <a:gd name="T3" fmla="*/ 2 h 30"/>
                <a:gd name="T4" fmla="*/ 162 w 162"/>
                <a:gd name="T5" fmla="*/ 30 h 30"/>
                <a:gd name="T6" fmla="*/ 114 w 162"/>
                <a:gd name="T7" fmla="*/ 26 h 30"/>
                <a:gd name="T8" fmla="*/ 30 w 162"/>
                <a:gd name="T9" fmla="*/ 8 h 30"/>
                <a:gd name="T10" fmla="*/ 0 w 162"/>
                <a:gd name="T11" fmla="*/ 0 h 30"/>
              </a:gdLst>
              <a:ahLst/>
              <a:cxnLst>
                <a:cxn ang="0">
                  <a:pos x="T0" y="T1"/>
                </a:cxn>
                <a:cxn ang="0">
                  <a:pos x="T2" y="T3"/>
                </a:cxn>
                <a:cxn ang="0">
                  <a:pos x="T4" y="T5"/>
                </a:cxn>
                <a:cxn ang="0">
                  <a:pos x="T6" y="T7"/>
                </a:cxn>
                <a:cxn ang="0">
                  <a:pos x="T8" y="T9"/>
                </a:cxn>
                <a:cxn ang="0">
                  <a:pos x="T10" y="T11"/>
                </a:cxn>
              </a:cxnLst>
              <a:rect l="0" t="0" r="r" b="b"/>
              <a:pathLst>
                <a:path w="162" h="30">
                  <a:moveTo>
                    <a:pt x="0" y="0"/>
                  </a:moveTo>
                  <a:lnTo>
                    <a:pt x="34" y="2"/>
                  </a:lnTo>
                  <a:lnTo>
                    <a:pt x="162" y="30"/>
                  </a:lnTo>
                  <a:lnTo>
                    <a:pt x="114" y="26"/>
                  </a:lnTo>
                  <a:lnTo>
                    <a:pt x="30" y="8"/>
                  </a:lnTo>
                  <a:lnTo>
                    <a:pt x="0" y="0"/>
                  </a:lnTo>
                  <a:close/>
                </a:path>
              </a:pathLst>
            </a:custGeom>
            <a:solidFill>
              <a:srgbClr val="FFA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4"/>
            <p:cNvSpPr>
              <a:spLocks/>
            </p:cNvSpPr>
            <p:nvPr/>
          </p:nvSpPr>
          <p:spPr bwMode="auto">
            <a:xfrm>
              <a:off x="6861175" y="735013"/>
              <a:ext cx="153987" cy="23813"/>
            </a:xfrm>
            <a:custGeom>
              <a:avLst/>
              <a:gdLst>
                <a:gd name="T0" fmla="*/ 165 w 195"/>
                <a:gd name="T1" fmla="*/ 13 h 30"/>
                <a:gd name="T2" fmla="*/ 107 w 195"/>
                <a:gd name="T3" fmla="*/ 17 h 30"/>
                <a:gd name="T4" fmla="*/ 56 w 195"/>
                <a:gd name="T5" fmla="*/ 21 h 30"/>
                <a:gd name="T6" fmla="*/ 0 w 195"/>
                <a:gd name="T7" fmla="*/ 0 h 30"/>
                <a:gd name="T8" fmla="*/ 20 w 195"/>
                <a:gd name="T9" fmla="*/ 15 h 30"/>
                <a:gd name="T10" fmla="*/ 62 w 195"/>
                <a:gd name="T11" fmla="*/ 30 h 30"/>
                <a:gd name="T12" fmla="*/ 132 w 195"/>
                <a:gd name="T13" fmla="*/ 17 h 30"/>
                <a:gd name="T14" fmla="*/ 195 w 195"/>
                <a:gd name="T15" fmla="*/ 17 h 30"/>
                <a:gd name="T16" fmla="*/ 193 w 195"/>
                <a:gd name="T17" fmla="*/ 17 h 30"/>
                <a:gd name="T18" fmla="*/ 189 w 195"/>
                <a:gd name="T19" fmla="*/ 16 h 30"/>
                <a:gd name="T20" fmla="*/ 183 w 195"/>
                <a:gd name="T21" fmla="*/ 15 h 30"/>
                <a:gd name="T22" fmla="*/ 177 w 195"/>
                <a:gd name="T23" fmla="*/ 14 h 30"/>
                <a:gd name="T24" fmla="*/ 172 w 195"/>
                <a:gd name="T25" fmla="*/ 13 h 30"/>
                <a:gd name="T26" fmla="*/ 167 w 195"/>
                <a:gd name="T27" fmla="*/ 13 h 30"/>
                <a:gd name="T28" fmla="*/ 165 w 195"/>
                <a:gd name="T29" fmla="*/ 13 h 30"/>
                <a:gd name="T30" fmla="*/ 165 w 195"/>
                <a:gd name="T31"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30">
                  <a:moveTo>
                    <a:pt x="165" y="13"/>
                  </a:moveTo>
                  <a:lnTo>
                    <a:pt x="107" y="17"/>
                  </a:lnTo>
                  <a:lnTo>
                    <a:pt x="56" y="21"/>
                  </a:lnTo>
                  <a:lnTo>
                    <a:pt x="0" y="0"/>
                  </a:lnTo>
                  <a:lnTo>
                    <a:pt x="20" y="15"/>
                  </a:lnTo>
                  <a:lnTo>
                    <a:pt x="62" y="30"/>
                  </a:lnTo>
                  <a:lnTo>
                    <a:pt x="132" y="17"/>
                  </a:lnTo>
                  <a:lnTo>
                    <a:pt x="195" y="17"/>
                  </a:lnTo>
                  <a:lnTo>
                    <a:pt x="193" y="17"/>
                  </a:lnTo>
                  <a:lnTo>
                    <a:pt x="189" y="16"/>
                  </a:lnTo>
                  <a:lnTo>
                    <a:pt x="183" y="15"/>
                  </a:lnTo>
                  <a:lnTo>
                    <a:pt x="177" y="14"/>
                  </a:lnTo>
                  <a:lnTo>
                    <a:pt x="172" y="13"/>
                  </a:lnTo>
                  <a:lnTo>
                    <a:pt x="167" y="13"/>
                  </a:lnTo>
                  <a:lnTo>
                    <a:pt x="165" y="13"/>
                  </a:lnTo>
                  <a:lnTo>
                    <a:pt x="165" y="13"/>
                  </a:lnTo>
                  <a:close/>
                </a:path>
              </a:pathLst>
            </a:custGeom>
            <a:solidFill>
              <a:srgbClr val="FFA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0"/>
            <p:cNvSpPr>
              <a:spLocks/>
            </p:cNvSpPr>
            <p:nvPr/>
          </p:nvSpPr>
          <p:spPr bwMode="auto">
            <a:xfrm>
              <a:off x="6321425" y="1106488"/>
              <a:ext cx="66675" cy="363538"/>
            </a:xfrm>
            <a:custGeom>
              <a:avLst/>
              <a:gdLst>
                <a:gd name="T0" fmla="*/ 80 w 85"/>
                <a:gd name="T1" fmla="*/ 0 h 457"/>
                <a:gd name="T2" fmla="*/ 52 w 85"/>
                <a:gd name="T3" fmla="*/ 109 h 457"/>
                <a:gd name="T4" fmla="*/ 34 w 85"/>
                <a:gd name="T5" fmla="*/ 151 h 457"/>
                <a:gd name="T6" fmla="*/ 19 w 85"/>
                <a:gd name="T7" fmla="*/ 185 h 457"/>
                <a:gd name="T8" fmla="*/ 8 w 85"/>
                <a:gd name="T9" fmla="*/ 214 h 457"/>
                <a:gd name="T10" fmla="*/ 3 w 85"/>
                <a:gd name="T11" fmla="*/ 241 h 457"/>
                <a:gd name="T12" fmla="*/ 0 w 85"/>
                <a:gd name="T13" fmla="*/ 268 h 457"/>
                <a:gd name="T14" fmla="*/ 3 w 85"/>
                <a:gd name="T15" fmla="*/ 299 h 457"/>
                <a:gd name="T16" fmla="*/ 9 w 85"/>
                <a:gd name="T17" fmla="*/ 335 h 457"/>
                <a:gd name="T18" fmla="*/ 20 w 85"/>
                <a:gd name="T19" fmla="*/ 381 h 457"/>
                <a:gd name="T20" fmla="*/ 47 w 85"/>
                <a:gd name="T21" fmla="*/ 457 h 457"/>
                <a:gd name="T22" fmla="*/ 42 w 85"/>
                <a:gd name="T23" fmla="*/ 348 h 457"/>
                <a:gd name="T24" fmla="*/ 42 w 85"/>
                <a:gd name="T25" fmla="*/ 312 h 457"/>
                <a:gd name="T26" fmla="*/ 43 w 85"/>
                <a:gd name="T27" fmla="*/ 279 h 457"/>
                <a:gd name="T28" fmla="*/ 45 w 85"/>
                <a:gd name="T29" fmla="*/ 250 h 457"/>
                <a:gd name="T30" fmla="*/ 49 w 85"/>
                <a:gd name="T31" fmla="*/ 223 h 457"/>
                <a:gd name="T32" fmla="*/ 54 w 85"/>
                <a:gd name="T33" fmla="*/ 198 h 457"/>
                <a:gd name="T34" fmla="*/ 62 w 85"/>
                <a:gd name="T35" fmla="*/ 174 h 457"/>
                <a:gd name="T36" fmla="*/ 73 w 85"/>
                <a:gd name="T37" fmla="*/ 150 h 457"/>
                <a:gd name="T38" fmla="*/ 85 w 85"/>
                <a:gd name="T39" fmla="*/ 125 h 457"/>
                <a:gd name="T40" fmla="*/ 80 w 85"/>
                <a:gd name="T4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457">
                  <a:moveTo>
                    <a:pt x="80" y="0"/>
                  </a:moveTo>
                  <a:lnTo>
                    <a:pt x="52" y="109"/>
                  </a:lnTo>
                  <a:lnTo>
                    <a:pt x="34" y="151"/>
                  </a:lnTo>
                  <a:lnTo>
                    <a:pt x="19" y="185"/>
                  </a:lnTo>
                  <a:lnTo>
                    <a:pt x="8" y="214"/>
                  </a:lnTo>
                  <a:lnTo>
                    <a:pt x="3" y="241"/>
                  </a:lnTo>
                  <a:lnTo>
                    <a:pt x="0" y="268"/>
                  </a:lnTo>
                  <a:lnTo>
                    <a:pt x="3" y="299"/>
                  </a:lnTo>
                  <a:lnTo>
                    <a:pt x="9" y="335"/>
                  </a:lnTo>
                  <a:lnTo>
                    <a:pt x="20" y="381"/>
                  </a:lnTo>
                  <a:lnTo>
                    <a:pt x="47" y="457"/>
                  </a:lnTo>
                  <a:lnTo>
                    <a:pt x="42" y="348"/>
                  </a:lnTo>
                  <a:lnTo>
                    <a:pt x="42" y="312"/>
                  </a:lnTo>
                  <a:lnTo>
                    <a:pt x="43" y="279"/>
                  </a:lnTo>
                  <a:lnTo>
                    <a:pt x="45" y="250"/>
                  </a:lnTo>
                  <a:lnTo>
                    <a:pt x="49" y="223"/>
                  </a:lnTo>
                  <a:lnTo>
                    <a:pt x="54" y="198"/>
                  </a:lnTo>
                  <a:lnTo>
                    <a:pt x="62" y="174"/>
                  </a:lnTo>
                  <a:lnTo>
                    <a:pt x="73" y="150"/>
                  </a:lnTo>
                  <a:lnTo>
                    <a:pt x="85" y="125"/>
                  </a:lnTo>
                  <a:lnTo>
                    <a:pt x="80" y="0"/>
                  </a:lnTo>
                  <a:close/>
                </a:path>
              </a:pathLst>
            </a:custGeom>
            <a:solidFill>
              <a:srgbClr val="354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106" name="Picture 10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82637" y="-8454"/>
            <a:ext cx="2146521" cy="1980497"/>
          </a:xfrm>
          <a:prstGeom prst="rect">
            <a:avLst/>
          </a:prstGeom>
        </p:spPr>
      </p:pic>
      <p:pic>
        <p:nvPicPr>
          <p:cNvPr id="107" name="Picture 10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235273" y="17458"/>
            <a:ext cx="1362075" cy="1822450"/>
          </a:xfrm>
          <a:prstGeom prst="rect">
            <a:avLst/>
          </a:prstGeom>
        </p:spPr>
      </p:pic>
      <p:grpSp>
        <p:nvGrpSpPr>
          <p:cNvPr id="163" name="Group 162"/>
          <p:cNvGrpSpPr/>
          <p:nvPr/>
        </p:nvGrpSpPr>
        <p:grpSpPr>
          <a:xfrm>
            <a:off x="1901684" y="41275"/>
            <a:ext cx="2521091" cy="1773349"/>
            <a:chOff x="2651125" y="41276"/>
            <a:chExt cx="1771650" cy="1246188"/>
          </a:xfrm>
        </p:grpSpPr>
        <p:sp>
          <p:nvSpPr>
            <p:cNvPr id="114" name="Freeform 105"/>
            <p:cNvSpPr>
              <a:spLocks/>
            </p:cNvSpPr>
            <p:nvPr/>
          </p:nvSpPr>
          <p:spPr bwMode="auto">
            <a:xfrm>
              <a:off x="2651125" y="41276"/>
              <a:ext cx="1771650" cy="1246188"/>
            </a:xfrm>
            <a:custGeom>
              <a:avLst/>
              <a:gdLst>
                <a:gd name="T0" fmla="*/ 122 w 2232"/>
                <a:gd name="T1" fmla="*/ 348 h 1569"/>
                <a:gd name="T2" fmla="*/ 108 w 2232"/>
                <a:gd name="T3" fmla="*/ 289 h 1569"/>
                <a:gd name="T4" fmla="*/ 350 w 2232"/>
                <a:gd name="T5" fmla="*/ 191 h 1569"/>
                <a:gd name="T6" fmla="*/ 521 w 2232"/>
                <a:gd name="T7" fmla="*/ 99 h 1569"/>
                <a:gd name="T8" fmla="*/ 789 w 2232"/>
                <a:gd name="T9" fmla="*/ 135 h 1569"/>
                <a:gd name="T10" fmla="*/ 1003 w 2232"/>
                <a:gd name="T11" fmla="*/ 314 h 1569"/>
                <a:gd name="T12" fmla="*/ 1117 w 2232"/>
                <a:gd name="T13" fmla="*/ 476 h 1569"/>
                <a:gd name="T14" fmla="*/ 1243 w 2232"/>
                <a:gd name="T15" fmla="*/ 494 h 1569"/>
                <a:gd name="T16" fmla="*/ 1363 w 2232"/>
                <a:gd name="T17" fmla="*/ 117 h 1569"/>
                <a:gd name="T18" fmla="*/ 1697 w 2232"/>
                <a:gd name="T19" fmla="*/ 0 h 1569"/>
                <a:gd name="T20" fmla="*/ 1839 w 2232"/>
                <a:gd name="T21" fmla="*/ 74 h 1569"/>
                <a:gd name="T22" fmla="*/ 1811 w 2232"/>
                <a:gd name="T23" fmla="*/ 152 h 1569"/>
                <a:gd name="T24" fmla="*/ 1957 w 2232"/>
                <a:gd name="T25" fmla="*/ 244 h 1569"/>
                <a:gd name="T26" fmla="*/ 2216 w 2232"/>
                <a:gd name="T27" fmla="*/ 552 h 1569"/>
                <a:gd name="T28" fmla="*/ 2022 w 2232"/>
                <a:gd name="T29" fmla="*/ 411 h 1569"/>
                <a:gd name="T30" fmla="*/ 2117 w 2232"/>
                <a:gd name="T31" fmla="*/ 684 h 1569"/>
                <a:gd name="T32" fmla="*/ 1998 w 2232"/>
                <a:gd name="T33" fmla="*/ 551 h 1569"/>
                <a:gd name="T34" fmla="*/ 2075 w 2232"/>
                <a:gd name="T35" fmla="*/ 799 h 1569"/>
                <a:gd name="T36" fmla="*/ 1945 w 2232"/>
                <a:gd name="T37" fmla="*/ 761 h 1569"/>
                <a:gd name="T38" fmla="*/ 1828 w 2232"/>
                <a:gd name="T39" fmla="*/ 713 h 1569"/>
                <a:gd name="T40" fmla="*/ 1719 w 2232"/>
                <a:gd name="T41" fmla="*/ 657 h 1569"/>
                <a:gd name="T42" fmla="*/ 1641 w 2232"/>
                <a:gd name="T43" fmla="*/ 756 h 1569"/>
                <a:gd name="T44" fmla="*/ 1553 w 2232"/>
                <a:gd name="T45" fmla="*/ 824 h 1569"/>
                <a:gd name="T46" fmla="*/ 1429 w 2232"/>
                <a:gd name="T47" fmla="*/ 954 h 1569"/>
                <a:gd name="T48" fmla="*/ 1487 w 2232"/>
                <a:gd name="T49" fmla="*/ 971 h 1569"/>
                <a:gd name="T50" fmla="*/ 1518 w 2232"/>
                <a:gd name="T51" fmla="*/ 1032 h 1569"/>
                <a:gd name="T52" fmla="*/ 1548 w 2232"/>
                <a:gd name="T53" fmla="*/ 1105 h 1569"/>
                <a:gd name="T54" fmla="*/ 1647 w 2232"/>
                <a:gd name="T55" fmla="*/ 1192 h 1569"/>
                <a:gd name="T56" fmla="*/ 1536 w 2232"/>
                <a:gd name="T57" fmla="*/ 1246 h 1569"/>
                <a:gd name="T58" fmla="*/ 1470 w 2232"/>
                <a:gd name="T59" fmla="*/ 1294 h 1569"/>
                <a:gd name="T60" fmla="*/ 1394 w 2232"/>
                <a:gd name="T61" fmla="*/ 1346 h 1569"/>
                <a:gd name="T62" fmla="*/ 1333 w 2232"/>
                <a:gd name="T63" fmla="*/ 1397 h 1569"/>
                <a:gd name="T64" fmla="*/ 1323 w 2232"/>
                <a:gd name="T65" fmla="*/ 1529 h 1569"/>
                <a:gd name="T66" fmla="*/ 1260 w 2232"/>
                <a:gd name="T67" fmla="*/ 1470 h 1569"/>
                <a:gd name="T68" fmla="*/ 1197 w 2232"/>
                <a:gd name="T69" fmla="*/ 1519 h 1569"/>
                <a:gd name="T70" fmla="*/ 1180 w 2232"/>
                <a:gd name="T71" fmla="*/ 1462 h 1569"/>
                <a:gd name="T72" fmla="*/ 1134 w 2232"/>
                <a:gd name="T73" fmla="*/ 1503 h 1569"/>
                <a:gd name="T74" fmla="*/ 1182 w 2232"/>
                <a:gd name="T75" fmla="*/ 1395 h 1569"/>
                <a:gd name="T76" fmla="*/ 1264 w 2232"/>
                <a:gd name="T77" fmla="*/ 1334 h 1569"/>
                <a:gd name="T78" fmla="*/ 1256 w 2232"/>
                <a:gd name="T79" fmla="*/ 1219 h 1569"/>
                <a:gd name="T80" fmla="*/ 1105 w 2232"/>
                <a:gd name="T81" fmla="*/ 1293 h 1569"/>
                <a:gd name="T82" fmla="*/ 1072 w 2232"/>
                <a:gd name="T83" fmla="*/ 1395 h 1569"/>
                <a:gd name="T84" fmla="*/ 997 w 2232"/>
                <a:gd name="T85" fmla="*/ 1422 h 1569"/>
                <a:gd name="T86" fmla="*/ 990 w 2232"/>
                <a:gd name="T87" fmla="*/ 1560 h 1569"/>
                <a:gd name="T88" fmla="*/ 906 w 2232"/>
                <a:gd name="T89" fmla="*/ 1446 h 1569"/>
                <a:gd name="T90" fmla="*/ 826 w 2232"/>
                <a:gd name="T91" fmla="*/ 1466 h 1569"/>
                <a:gd name="T92" fmla="*/ 798 w 2232"/>
                <a:gd name="T93" fmla="*/ 1479 h 1569"/>
                <a:gd name="T94" fmla="*/ 814 w 2232"/>
                <a:gd name="T95" fmla="*/ 1373 h 1569"/>
                <a:gd name="T96" fmla="*/ 937 w 2232"/>
                <a:gd name="T97" fmla="*/ 1372 h 1569"/>
                <a:gd name="T98" fmla="*/ 969 w 2232"/>
                <a:gd name="T99" fmla="*/ 1352 h 1569"/>
                <a:gd name="T100" fmla="*/ 984 w 2232"/>
                <a:gd name="T101" fmla="*/ 1293 h 1569"/>
                <a:gd name="T102" fmla="*/ 1024 w 2232"/>
                <a:gd name="T103" fmla="*/ 984 h 1569"/>
                <a:gd name="T104" fmla="*/ 938 w 2232"/>
                <a:gd name="T105" fmla="*/ 1058 h 1569"/>
                <a:gd name="T106" fmla="*/ 863 w 2232"/>
                <a:gd name="T107" fmla="*/ 803 h 1569"/>
                <a:gd name="T108" fmla="*/ 864 w 2232"/>
                <a:gd name="T109" fmla="*/ 626 h 1569"/>
                <a:gd name="T110" fmla="*/ 786 w 2232"/>
                <a:gd name="T111" fmla="*/ 670 h 1569"/>
                <a:gd name="T112" fmla="*/ 684 w 2232"/>
                <a:gd name="T113" fmla="*/ 616 h 1569"/>
                <a:gd name="T114" fmla="*/ 569 w 2232"/>
                <a:gd name="T115" fmla="*/ 693 h 1569"/>
                <a:gd name="T116" fmla="*/ 519 w 2232"/>
                <a:gd name="T117" fmla="*/ 637 h 1569"/>
                <a:gd name="T118" fmla="*/ 372 w 2232"/>
                <a:gd name="T119" fmla="*/ 647 h 1569"/>
                <a:gd name="T120" fmla="*/ 168 w 2232"/>
                <a:gd name="T121" fmla="*/ 682 h 1569"/>
                <a:gd name="T122" fmla="*/ 77 w 2232"/>
                <a:gd name="T123" fmla="*/ 624 h 1569"/>
                <a:gd name="T124" fmla="*/ 60 w 2232"/>
                <a:gd name="T125" fmla="*/ 559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2" h="1569">
                  <a:moveTo>
                    <a:pt x="145" y="404"/>
                  </a:moveTo>
                  <a:lnTo>
                    <a:pt x="127" y="411"/>
                  </a:lnTo>
                  <a:lnTo>
                    <a:pt x="109" y="418"/>
                  </a:lnTo>
                  <a:lnTo>
                    <a:pt x="92" y="426"/>
                  </a:lnTo>
                  <a:lnTo>
                    <a:pt x="75" y="434"/>
                  </a:lnTo>
                  <a:lnTo>
                    <a:pt x="56" y="441"/>
                  </a:lnTo>
                  <a:lnTo>
                    <a:pt x="39" y="447"/>
                  </a:lnTo>
                  <a:lnTo>
                    <a:pt x="20" y="452"/>
                  </a:lnTo>
                  <a:lnTo>
                    <a:pt x="0" y="454"/>
                  </a:lnTo>
                  <a:lnTo>
                    <a:pt x="15" y="441"/>
                  </a:lnTo>
                  <a:lnTo>
                    <a:pt x="30" y="427"/>
                  </a:lnTo>
                  <a:lnTo>
                    <a:pt x="45" y="415"/>
                  </a:lnTo>
                  <a:lnTo>
                    <a:pt x="61" y="401"/>
                  </a:lnTo>
                  <a:lnTo>
                    <a:pt x="76" y="388"/>
                  </a:lnTo>
                  <a:lnTo>
                    <a:pt x="91" y="374"/>
                  </a:lnTo>
                  <a:lnTo>
                    <a:pt x="107" y="362"/>
                  </a:lnTo>
                  <a:lnTo>
                    <a:pt x="122" y="348"/>
                  </a:lnTo>
                  <a:lnTo>
                    <a:pt x="124" y="346"/>
                  </a:lnTo>
                  <a:lnTo>
                    <a:pt x="128" y="344"/>
                  </a:lnTo>
                  <a:lnTo>
                    <a:pt x="131" y="342"/>
                  </a:lnTo>
                  <a:lnTo>
                    <a:pt x="135" y="340"/>
                  </a:lnTo>
                  <a:lnTo>
                    <a:pt x="123" y="336"/>
                  </a:lnTo>
                  <a:lnTo>
                    <a:pt x="112" y="333"/>
                  </a:lnTo>
                  <a:lnTo>
                    <a:pt x="99" y="329"/>
                  </a:lnTo>
                  <a:lnTo>
                    <a:pt x="87" y="326"/>
                  </a:lnTo>
                  <a:lnTo>
                    <a:pt x="76" y="323"/>
                  </a:lnTo>
                  <a:lnTo>
                    <a:pt x="66" y="317"/>
                  </a:lnTo>
                  <a:lnTo>
                    <a:pt x="55" y="310"/>
                  </a:lnTo>
                  <a:lnTo>
                    <a:pt x="47" y="301"/>
                  </a:lnTo>
                  <a:lnTo>
                    <a:pt x="47" y="296"/>
                  </a:lnTo>
                  <a:lnTo>
                    <a:pt x="62" y="295"/>
                  </a:lnTo>
                  <a:lnTo>
                    <a:pt x="78" y="293"/>
                  </a:lnTo>
                  <a:lnTo>
                    <a:pt x="93" y="290"/>
                  </a:lnTo>
                  <a:lnTo>
                    <a:pt x="108" y="289"/>
                  </a:lnTo>
                  <a:lnTo>
                    <a:pt x="124" y="287"/>
                  </a:lnTo>
                  <a:lnTo>
                    <a:pt x="139" y="285"/>
                  </a:lnTo>
                  <a:lnTo>
                    <a:pt x="154" y="281"/>
                  </a:lnTo>
                  <a:lnTo>
                    <a:pt x="169" y="279"/>
                  </a:lnTo>
                  <a:lnTo>
                    <a:pt x="184" y="275"/>
                  </a:lnTo>
                  <a:lnTo>
                    <a:pt x="199" y="271"/>
                  </a:lnTo>
                  <a:lnTo>
                    <a:pt x="213" y="267"/>
                  </a:lnTo>
                  <a:lnTo>
                    <a:pt x="227" y="261"/>
                  </a:lnTo>
                  <a:lnTo>
                    <a:pt x="241" y="256"/>
                  </a:lnTo>
                  <a:lnTo>
                    <a:pt x="253" y="250"/>
                  </a:lnTo>
                  <a:lnTo>
                    <a:pt x="266" y="243"/>
                  </a:lnTo>
                  <a:lnTo>
                    <a:pt x="279" y="235"/>
                  </a:lnTo>
                  <a:lnTo>
                    <a:pt x="292" y="226"/>
                  </a:lnTo>
                  <a:lnTo>
                    <a:pt x="306" y="217"/>
                  </a:lnTo>
                  <a:lnTo>
                    <a:pt x="321" y="207"/>
                  </a:lnTo>
                  <a:lnTo>
                    <a:pt x="335" y="199"/>
                  </a:lnTo>
                  <a:lnTo>
                    <a:pt x="350" y="191"/>
                  </a:lnTo>
                  <a:lnTo>
                    <a:pt x="364" y="184"/>
                  </a:lnTo>
                  <a:lnTo>
                    <a:pt x="379" y="177"/>
                  </a:lnTo>
                  <a:lnTo>
                    <a:pt x="394" y="170"/>
                  </a:lnTo>
                  <a:lnTo>
                    <a:pt x="409" y="164"/>
                  </a:lnTo>
                  <a:lnTo>
                    <a:pt x="424" y="158"/>
                  </a:lnTo>
                  <a:lnTo>
                    <a:pt x="439" y="153"/>
                  </a:lnTo>
                  <a:lnTo>
                    <a:pt x="455" y="149"/>
                  </a:lnTo>
                  <a:lnTo>
                    <a:pt x="470" y="144"/>
                  </a:lnTo>
                  <a:lnTo>
                    <a:pt x="486" y="141"/>
                  </a:lnTo>
                  <a:lnTo>
                    <a:pt x="503" y="137"/>
                  </a:lnTo>
                  <a:lnTo>
                    <a:pt x="519" y="135"/>
                  </a:lnTo>
                  <a:lnTo>
                    <a:pt x="513" y="124"/>
                  </a:lnTo>
                  <a:lnTo>
                    <a:pt x="509" y="113"/>
                  </a:lnTo>
                  <a:lnTo>
                    <a:pt x="502" y="101"/>
                  </a:lnTo>
                  <a:lnTo>
                    <a:pt x="494" y="91"/>
                  </a:lnTo>
                  <a:lnTo>
                    <a:pt x="508" y="94"/>
                  </a:lnTo>
                  <a:lnTo>
                    <a:pt x="521" y="99"/>
                  </a:lnTo>
                  <a:lnTo>
                    <a:pt x="535" y="105"/>
                  </a:lnTo>
                  <a:lnTo>
                    <a:pt x="548" y="112"/>
                  </a:lnTo>
                  <a:lnTo>
                    <a:pt x="562" y="117"/>
                  </a:lnTo>
                  <a:lnTo>
                    <a:pt x="576" y="122"/>
                  </a:lnTo>
                  <a:lnTo>
                    <a:pt x="591" y="124"/>
                  </a:lnTo>
                  <a:lnTo>
                    <a:pt x="605" y="124"/>
                  </a:lnTo>
                  <a:lnTo>
                    <a:pt x="619" y="122"/>
                  </a:lnTo>
                  <a:lnTo>
                    <a:pt x="633" y="120"/>
                  </a:lnTo>
                  <a:lnTo>
                    <a:pt x="647" y="117"/>
                  </a:lnTo>
                  <a:lnTo>
                    <a:pt x="662" y="115"/>
                  </a:lnTo>
                  <a:lnTo>
                    <a:pt x="676" y="113"/>
                  </a:lnTo>
                  <a:lnTo>
                    <a:pt x="690" y="113"/>
                  </a:lnTo>
                  <a:lnTo>
                    <a:pt x="703" y="114"/>
                  </a:lnTo>
                  <a:lnTo>
                    <a:pt x="717" y="116"/>
                  </a:lnTo>
                  <a:lnTo>
                    <a:pt x="740" y="122"/>
                  </a:lnTo>
                  <a:lnTo>
                    <a:pt x="764" y="128"/>
                  </a:lnTo>
                  <a:lnTo>
                    <a:pt x="789" y="135"/>
                  </a:lnTo>
                  <a:lnTo>
                    <a:pt x="813" y="142"/>
                  </a:lnTo>
                  <a:lnTo>
                    <a:pt x="835" y="152"/>
                  </a:lnTo>
                  <a:lnTo>
                    <a:pt x="855" y="165"/>
                  </a:lnTo>
                  <a:lnTo>
                    <a:pt x="871" y="182"/>
                  </a:lnTo>
                  <a:lnTo>
                    <a:pt x="884" y="204"/>
                  </a:lnTo>
                  <a:lnTo>
                    <a:pt x="892" y="219"/>
                  </a:lnTo>
                  <a:lnTo>
                    <a:pt x="901" y="232"/>
                  </a:lnTo>
                  <a:lnTo>
                    <a:pt x="913" y="244"/>
                  </a:lnTo>
                  <a:lnTo>
                    <a:pt x="925" y="255"/>
                  </a:lnTo>
                  <a:lnTo>
                    <a:pt x="938" y="264"/>
                  </a:lnTo>
                  <a:lnTo>
                    <a:pt x="952" y="272"/>
                  </a:lnTo>
                  <a:lnTo>
                    <a:pt x="966" y="280"/>
                  </a:lnTo>
                  <a:lnTo>
                    <a:pt x="980" y="288"/>
                  </a:lnTo>
                  <a:lnTo>
                    <a:pt x="988" y="293"/>
                  </a:lnTo>
                  <a:lnTo>
                    <a:pt x="993" y="299"/>
                  </a:lnTo>
                  <a:lnTo>
                    <a:pt x="999" y="306"/>
                  </a:lnTo>
                  <a:lnTo>
                    <a:pt x="1003" y="314"/>
                  </a:lnTo>
                  <a:lnTo>
                    <a:pt x="1006" y="323"/>
                  </a:lnTo>
                  <a:lnTo>
                    <a:pt x="1010" y="332"/>
                  </a:lnTo>
                  <a:lnTo>
                    <a:pt x="1012" y="341"/>
                  </a:lnTo>
                  <a:lnTo>
                    <a:pt x="1015" y="350"/>
                  </a:lnTo>
                  <a:lnTo>
                    <a:pt x="1021" y="361"/>
                  </a:lnTo>
                  <a:lnTo>
                    <a:pt x="1029" y="369"/>
                  </a:lnTo>
                  <a:lnTo>
                    <a:pt x="1038" y="376"/>
                  </a:lnTo>
                  <a:lnTo>
                    <a:pt x="1049" y="382"/>
                  </a:lnTo>
                  <a:lnTo>
                    <a:pt x="1058" y="388"/>
                  </a:lnTo>
                  <a:lnTo>
                    <a:pt x="1067" y="396"/>
                  </a:lnTo>
                  <a:lnTo>
                    <a:pt x="1074" y="404"/>
                  </a:lnTo>
                  <a:lnTo>
                    <a:pt x="1079" y="416"/>
                  </a:lnTo>
                  <a:lnTo>
                    <a:pt x="1081" y="455"/>
                  </a:lnTo>
                  <a:lnTo>
                    <a:pt x="1090" y="460"/>
                  </a:lnTo>
                  <a:lnTo>
                    <a:pt x="1099" y="464"/>
                  </a:lnTo>
                  <a:lnTo>
                    <a:pt x="1109" y="470"/>
                  </a:lnTo>
                  <a:lnTo>
                    <a:pt x="1117" y="476"/>
                  </a:lnTo>
                  <a:lnTo>
                    <a:pt x="1125" y="484"/>
                  </a:lnTo>
                  <a:lnTo>
                    <a:pt x="1132" y="492"/>
                  </a:lnTo>
                  <a:lnTo>
                    <a:pt x="1136" y="501"/>
                  </a:lnTo>
                  <a:lnTo>
                    <a:pt x="1138" y="511"/>
                  </a:lnTo>
                  <a:lnTo>
                    <a:pt x="1136" y="535"/>
                  </a:lnTo>
                  <a:lnTo>
                    <a:pt x="1130" y="558"/>
                  </a:lnTo>
                  <a:lnTo>
                    <a:pt x="1129" y="579"/>
                  </a:lnTo>
                  <a:lnTo>
                    <a:pt x="1140" y="600"/>
                  </a:lnTo>
                  <a:lnTo>
                    <a:pt x="1150" y="586"/>
                  </a:lnTo>
                  <a:lnTo>
                    <a:pt x="1160" y="573"/>
                  </a:lnTo>
                  <a:lnTo>
                    <a:pt x="1173" y="560"/>
                  </a:lnTo>
                  <a:lnTo>
                    <a:pt x="1186" y="547"/>
                  </a:lnTo>
                  <a:lnTo>
                    <a:pt x="1199" y="537"/>
                  </a:lnTo>
                  <a:lnTo>
                    <a:pt x="1214" y="528"/>
                  </a:lnTo>
                  <a:lnTo>
                    <a:pt x="1229" y="520"/>
                  </a:lnTo>
                  <a:lnTo>
                    <a:pt x="1244" y="513"/>
                  </a:lnTo>
                  <a:lnTo>
                    <a:pt x="1243" y="494"/>
                  </a:lnTo>
                  <a:lnTo>
                    <a:pt x="1244" y="476"/>
                  </a:lnTo>
                  <a:lnTo>
                    <a:pt x="1248" y="458"/>
                  </a:lnTo>
                  <a:lnTo>
                    <a:pt x="1254" y="442"/>
                  </a:lnTo>
                  <a:lnTo>
                    <a:pt x="1262" y="427"/>
                  </a:lnTo>
                  <a:lnTo>
                    <a:pt x="1273" y="414"/>
                  </a:lnTo>
                  <a:lnTo>
                    <a:pt x="1286" y="402"/>
                  </a:lnTo>
                  <a:lnTo>
                    <a:pt x="1301" y="392"/>
                  </a:lnTo>
                  <a:lnTo>
                    <a:pt x="1307" y="370"/>
                  </a:lnTo>
                  <a:lnTo>
                    <a:pt x="1309" y="348"/>
                  </a:lnTo>
                  <a:lnTo>
                    <a:pt x="1310" y="325"/>
                  </a:lnTo>
                  <a:lnTo>
                    <a:pt x="1312" y="302"/>
                  </a:lnTo>
                  <a:lnTo>
                    <a:pt x="1316" y="270"/>
                  </a:lnTo>
                  <a:lnTo>
                    <a:pt x="1320" y="237"/>
                  </a:lnTo>
                  <a:lnTo>
                    <a:pt x="1326" y="204"/>
                  </a:lnTo>
                  <a:lnTo>
                    <a:pt x="1335" y="173"/>
                  </a:lnTo>
                  <a:lnTo>
                    <a:pt x="1347" y="144"/>
                  </a:lnTo>
                  <a:lnTo>
                    <a:pt x="1363" y="117"/>
                  </a:lnTo>
                  <a:lnTo>
                    <a:pt x="1385" y="94"/>
                  </a:lnTo>
                  <a:lnTo>
                    <a:pt x="1414" y="76"/>
                  </a:lnTo>
                  <a:lnTo>
                    <a:pt x="1434" y="67"/>
                  </a:lnTo>
                  <a:lnTo>
                    <a:pt x="1456" y="59"/>
                  </a:lnTo>
                  <a:lnTo>
                    <a:pt x="1479" y="51"/>
                  </a:lnTo>
                  <a:lnTo>
                    <a:pt x="1501" y="44"/>
                  </a:lnTo>
                  <a:lnTo>
                    <a:pt x="1524" y="38"/>
                  </a:lnTo>
                  <a:lnTo>
                    <a:pt x="1547" y="31"/>
                  </a:lnTo>
                  <a:lnTo>
                    <a:pt x="1569" y="23"/>
                  </a:lnTo>
                  <a:lnTo>
                    <a:pt x="1591" y="15"/>
                  </a:lnTo>
                  <a:lnTo>
                    <a:pt x="1606" y="10"/>
                  </a:lnTo>
                  <a:lnTo>
                    <a:pt x="1621" y="6"/>
                  </a:lnTo>
                  <a:lnTo>
                    <a:pt x="1636" y="3"/>
                  </a:lnTo>
                  <a:lnTo>
                    <a:pt x="1651" y="1"/>
                  </a:lnTo>
                  <a:lnTo>
                    <a:pt x="1666" y="0"/>
                  </a:lnTo>
                  <a:lnTo>
                    <a:pt x="1682" y="0"/>
                  </a:lnTo>
                  <a:lnTo>
                    <a:pt x="1697" y="0"/>
                  </a:lnTo>
                  <a:lnTo>
                    <a:pt x="1713" y="1"/>
                  </a:lnTo>
                  <a:lnTo>
                    <a:pt x="1728" y="2"/>
                  </a:lnTo>
                  <a:lnTo>
                    <a:pt x="1743" y="5"/>
                  </a:lnTo>
                  <a:lnTo>
                    <a:pt x="1759" y="7"/>
                  </a:lnTo>
                  <a:lnTo>
                    <a:pt x="1774" y="9"/>
                  </a:lnTo>
                  <a:lnTo>
                    <a:pt x="1789" y="11"/>
                  </a:lnTo>
                  <a:lnTo>
                    <a:pt x="1804" y="15"/>
                  </a:lnTo>
                  <a:lnTo>
                    <a:pt x="1819" y="17"/>
                  </a:lnTo>
                  <a:lnTo>
                    <a:pt x="1834" y="20"/>
                  </a:lnTo>
                  <a:lnTo>
                    <a:pt x="1841" y="22"/>
                  </a:lnTo>
                  <a:lnTo>
                    <a:pt x="1845" y="26"/>
                  </a:lnTo>
                  <a:lnTo>
                    <a:pt x="1850" y="33"/>
                  </a:lnTo>
                  <a:lnTo>
                    <a:pt x="1853" y="39"/>
                  </a:lnTo>
                  <a:lnTo>
                    <a:pt x="1856" y="50"/>
                  </a:lnTo>
                  <a:lnTo>
                    <a:pt x="1853" y="59"/>
                  </a:lnTo>
                  <a:lnTo>
                    <a:pt x="1848" y="67"/>
                  </a:lnTo>
                  <a:lnTo>
                    <a:pt x="1839" y="74"/>
                  </a:lnTo>
                  <a:lnTo>
                    <a:pt x="1830" y="78"/>
                  </a:lnTo>
                  <a:lnTo>
                    <a:pt x="1821" y="82"/>
                  </a:lnTo>
                  <a:lnTo>
                    <a:pt x="1812" y="84"/>
                  </a:lnTo>
                  <a:lnTo>
                    <a:pt x="1803" y="86"/>
                  </a:lnTo>
                  <a:lnTo>
                    <a:pt x="1792" y="89"/>
                  </a:lnTo>
                  <a:lnTo>
                    <a:pt x="1783" y="91"/>
                  </a:lnTo>
                  <a:lnTo>
                    <a:pt x="1773" y="94"/>
                  </a:lnTo>
                  <a:lnTo>
                    <a:pt x="1763" y="97"/>
                  </a:lnTo>
                  <a:lnTo>
                    <a:pt x="1770" y="100"/>
                  </a:lnTo>
                  <a:lnTo>
                    <a:pt x="1780" y="104"/>
                  </a:lnTo>
                  <a:lnTo>
                    <a:pt x="1788" y="107"/>
                  </a:lnTo>
                  <a:lnTo>
                    <a:pt x="1796" y="109"/>
                  </a:lnTo>
                  <a:lnTo>
                    <a:pt x="1803" y="114"/>
                  </a:lnTo>
                  <a:lnTo>
                    <a:pt x="1808" y="120"/>
                  </a:lnTo>
                  <a:lnTo>
                    <a:pt x="1812" y="127"/>
                  </a:lnTo>
                  <a:lnTo>
                    <a:pt x="1813" y="136"/>
                  </a:lnTo>
                  <a:lnTo>
                    <a:pt x="1811" y="152"/>
                  </a:lnTo>
                  <a:lnTo>
                    <a:pt x="1823" y="153"/>
                  </a:lnTo>
                  <a:lnTo>
                    <a:pt x="1836" y="155"/>
                  </a:lnTo>
                  <a:lnTo>
                    <a:pt x="1849" y="158"/>
                  </a:lnTo>
                  <a:lnTo>
                    <a:pt x="1861" y="160"/>
                  </a:lnTo>
                  <a:lnTo>
                    <a:pt x="1873" y="165"/>
                  </a:lnTo>
                  <a:lnTo>
                    <a:pt x="1884" y="170"/>
                  </a:lnTo>
                  <a:lnTo>
                    <a:pt x="1894" y="179"/>
                  </a:lnTo>
                  <a:lnTo>
                    <a:pt x="1902" y="189"/>
                  </a:lnTo>
                  <a:lnTo>
                    <a:pt x="1900" y="198"/>
                  </a:lnTo>
                  <a:lnTo>
                    <a:pt x="1902" y="204"/>
                  </a:lnTo>
                  <a:lnTo>
                    <a:pt x="1905" y="210"/>
                  </a:lnTo>
                  <a:lnTo>
                    <a:pt x="1911" y="213"/>
                  </a:lnTo>
                  <a:lnTo>
                    <a:pt x="1917" y="217"/>
                  </a:lnTo>
                  <a:lnTo>
                    <a:pt x="1924" y="220"/>
                  </a:lnTo>
                  <a:lnTo>
                    <a:pt x="1930" y="223"/>
                  </a:lnTo>
                  <a:lnTo>
                    <a:pt x="1936" y="227"/>
                  </a:lnTo>
                  <a:lnTo>
                    <a:pt x="1957" y="244"/>
                  </a:lnTo>
                  <a:lnTo>
                    <a:pt x="1979" y="261"/>
                  </a:lnTo>
                  <a:lnTo>
                    <a:pt x="1999" y="280"/>
                  </a:lnTo>
                  <a:lnTo>
                    <a:pt x="2021" y="298"/>
                  </a:lnTo>
                  <a:lnTo>
                    <a:pt x="2042" y="317"/>
                  </a:lnTo>
                  <a:lnTo>
                    <a:pt x="2063" y="336"/>
                  </a:lnTo>
                  <a:lnTo>
                    <a:pt x="2084" y="356"/>
                  </a:lnTo>
                  <a:lnTo>
                    <a:pt x="2104" y="376"/>
                  </a:lnTo>
                  <a:lnTo>
                    <a:pt x="2124" y="395"/>
                  </a:lnTo>
                  <a:lnTo>
                    <a:pt x="2142" y="416"/>
                  </a:lnTo>
                  <a:lnTo>
                    <a:pt x="2159" y="437"/>
                  </a:lnTo>
                  <a:lnTo>
                    <a:pt x="2177" y="458"/>
                  </a:lnTo>
                  <a:lnTo>
                    <a:pt x="2193" y="480"/>
                  </a:lnTo>
                  <a:lnTo>
                    <a:pt x="2207" y="503"/>
                  </a:lnTo>
                  <a:lnTo>
                    <a:pt x="2220" y="526"/>
                  </a:lnTo>
                  <a:lnTo>
                    <a:pt x="2232" y="549"/>
                  </a:lnTo>
                  <a:lnTo>
                    <a:pt x="2225" y="552"/>
                  </a:lnTo>
                  <a:lnTo>
                    <a:pt x="2216" y="552"/>
                  </a:lnTo>
                  <a:lnTo>
                    <a:pt x="2208" y="551"/>
                  </a:lnTo>
                  <a:lnTo>
                    <a:pt x="2200" y="548"/>
                  </a:lnTo>
                  <a:lnTo>
                    <a:pt x="2185" y="543"/>
                  </a:lnTo>
                  <a:lnTo>
                    <a:pt x="2171" y="536"/>
                  </a:lnTo>
                  <a:lnTo>
                    <a:pt x="2156" y="529"/>
                  </a:lnTo>
                  <a:lnTo>
                    <a:pt x="2142" y="521"/>
                  </a:lnTo>
                  <a:lnTo>
                    <a:pt x="2128" y="513"/>
                  </a:lnTo>
                  <a:lnTo>
                    <a:pt x="2116" y="502"/>
                  </a:lnTo>
                  <a:lnTo>
                    <a:pt x="2103" y="491"/>
                  </a:lnTo>
                  <a:lnTo>
                    <a:pt x="2090" y="478"/>
                  </a:lnTo>
                  <a:lnTo>
                    <a:pt x="2081" y="468"/>
                  </a:lnTo>
                  <a:lnTo>
                    <a:pt x="2072" y="457"/>
                  </a:lnTo>
                  <a:lnTo>
                    <a:pt x="2063" y="447"/>
                  </a:lnTo>
                  <a:lnTo>
                    <a:pt x="2054" y="438"/>
                  </a:lnTo>
                  <a:lnTo>
                    <a:pt x="2043" y="429"/>
                  </a:lnTo>
                  <a:lnTo>
                    <a:pt x="2033" y="419"/>
                  </a:lnTo>
                  <a:lnTo>
                    <a:pt x="2022" y="411"/>
                  </a:lnTo>
                  <a:lnTo>
                    <a:pt x="2011" y="403"/>
                  </a:lnTo>
                  <a:lnTo>
                    <a:pt x="2011" y="409"/>
                  </a:lnTo>
                  <a:lnTo>
                    <a:pt x="2028" y="442"/>
                  </a:lnTo>
                  <a:lnTo>
                    <a:pt x="2047" y="475"/>
                  </a:lnTo>
                  <a:lnTo>
                    <a:pt x="2064" y="508"/>
                  </a:lnTo>
                  <a:lnTo>
                    <a:pt x="2081" y="541"/>
                  </a:lnTo>
                  <a:lnTo>
                    <a:pt x="2098" y="575"/>
                  </a:lnTo>
                  <a:lnTo>
                    <a:pt x="2116" y="608"/>
                  </a:lnTo>
                  <a:lnTo>
                    <a:pt x="2132" y="642"/>
                  </a:lnTo>
                  <a:lnTo>
                    <a:pt x="2147" y="676"/>
                  </a:lnTo>
                  <a:lnTo>
                    <a:pt x="2150" y="683"/>
                  </a:lnTo>
                  <a:lnTo>
                    <a:pt x="2153" y="691"/>
                  </a:lnTo>
                  <a:lnTo>
                    <a:pt x="2153" y="698"/>
                  </a:lnTo>
                  <a:lnTo>
                    <a:pt x="2150" y="706"/>
                  </a:lnTo>
                  <a:lnTo>
                    <a:pt x="2139" y="700"/>
                  </a:lnTo>
                  <a:lnTo>
                    <a:pt x="2127" y="693"/>
                  </a:lnTo>
                  <a:lnTo>
                    <a:pt x="2117" y="684"/>
                  </a:lnTo>
                  <a:lnTo>
                    <a:pt x="2108" y="674"/>
                  </a:lnTo>
                  <a:lnTo>
                    <a:pt x="2098" y="664"/>
                  </a:lnTo>
                  <a:lnTo>
                    <a:pt x="2090" y="653"/>
                  </a:lnTo>
                  <a:lnTo>
                    <a:pt x="2082" y="642"/>
                  </a:lnTo>
                  <a:lnTo>
                    <a:pt x="2075" y="631"/>
                  </a:lnTo>
                  <a:lnTo>
                    <a:pt x="2064" y="612"/>
                  </a:lnTo>
                  <a:lnTo>
                    <a:pt x="2052" y="592"/>
                  </a:lnTo>
                  <a:lnTo>
                    <a:pt x="2042" y="571"/>
                  </a:lnTo>
                  <a:lnTo>
                    <a:pt x="2029" y="552"/>
                  </a:lnTo>
                  <a:lnTo>
                    <a:pt x="2017" y="533"/>
                  </a:lnTo>
                  <a:lnTo>
                    <a:pt x="2003" y="515"/>
                  </a:lnTo>
                  <a:lnTo>
                    <a:pt x="1987" y="498"/>
                  </a:lnTo>
                  <a:lnTo>
                    <a:pt x="1970" y="482"/>
                  </a:lnTo>
                  <a:lnTo>
                    <a:pt x="1974" y="500"/>
                  </a:lnTo>
                  <a:lnTo>
                    <a:pt x="1981" y="517"/>
                  </a:lnTo>
                  <a:lnTo>
                    <a:pt x="1989" y="535"/>
                  </a:lnTo>
                  <a:lnTo>
                    <a:pt x="1998" y="551"/>
                  </a:lnTo>
                  <a:lnTo>
                    <a:pt x="2008" y="567"/>
                  </a:lnTo>
                  <a:lnTo>
                    <a:pt x="2018" y="584"/>
                  </a:lnTo>
                  <a:lnTo>
                    <a:pt x="2027" y="600"/>
                  </a:lnTo>
                  <a:lnTo>
                    <a:pt x="2035" y="617"/>
                  </a:lnTo>
                  <a:lnTo>
                    <a:pt x="2044" y="637"/>
                  </a:lnTo>
                  <a:lnTo>
                    <a:pt x="2056" y="657"/>
                  </a:lnTo>
                  <a:lnTo>
                    <a:pt x="2066" y="676"/>
                  </a:lnTo>
                  <a:lnTo>
                    <a:pt x="2077" y="696"/>
                  </a:lnTo>
                  <a:lnTo>
                    <a:pt x="2087" y="715"/>
                  </a:lnTo>
                  <a:lnTo>
                    <a:pt x="2095" y="736"/>
                  </a:lnTo>
                  <a:lnTo>
                    <a:pt x="2102" y="758"/>
                  </a:lnTo>
                  <a:lnTo>
                    <a:pt x="2105" y="780"/>
                  </a:lnTo>
                  <a:lnTo>
                    <a:pt x="2105" y="787"/>
                  </a:lnTo>
                  <a:lnTo>
                    <a:pt x="2102" y="793"/>
                  </a:lnTo>
                  <a:lnTo>
                    <a:pt x="2097" y="797"/>
                  </a:lnTo>
                  <a:lnTo>
                    <a:pt x="2092" y="799"/>
                  </a:lnTo>
                  <a:lnTo>
                    <a:pt x="2075" y="799"/>
                  </a:lnTo>
                  <a:lnTo>
                    <a:pt x="2062" y="795"/>
                  </a:lnTo>
                  <a:lnTo>
                    <a:pt x="2050" y="786"/>
                  </a:lnTo>
                  <a:lnTo>
                    <a:pt x="2039" y="775"/>
                  </a:lnTo>
                  <a:lnTo>
                    <a:pt x="2029" y="763"/>
                  </a:lnTo>
                  <a:lnTo>
                    <a:pt x="2020" y="749"/>
                  </a:lnTo>
                  <a:lnTo>
                    <a:pt x="2013" y="735"/>
                  </a:lnTo>
                  <a:lnTo>
                    <a:pt x="2005" y="722"/>
                  </a:lnTo>
                  <a:lnTo>
                    <a:pt x="2003" y="729"/>
                  </a:lnTo>
                  <a:lnTo>
                    <a:pt x="1999" y="736"/>
                  </a:lnTo>
                  <a:lnTo>
                    <a:pt x="1996" y="743"/>
                  </a:lnTo>
                  <a:lnTo>
                    <a:pt x="1991" y="750"/>
                  </a:lnTo>
                  <a:lnTo>
                    <a:pt x="1986" y="756"/>
                  </a:lnTo>
                  <a:lnTo>
                    <a:pt x="1980" y="761"/>
                  </a:lnTo>
                  <a:lnTo>
                    <a:pt x="1973" y="765"/>
                  </a:lnTo>
                  <a:lnTo>
                    <a:pt x="1965" y="766"/>
                  </a:lnTo>
                  <a:lnTo>
                    <a:pt x="1955" y="765"/>
                  </a:lnTo>
                  <a:lnTo>
                    <a:pt x="1945" y="761"/>
                  </a:lnTo>
                  <a:lnTo>
                    <a:pt x="1937" y="756"/>
                  </a:lnTo>
                  <a:lnTo>
                    <a:pt x="1932" y="748"/>
                  </a:lnTo>
                  <a:lnTo>
                    <a:pt x="1926" y="740"/>
                  </a:lnTo>
                  <a:lnTo>
                    <a:pt x="1921" y="730"/>
                  </a:lnTo>
                  <a:lnTo>
                    <a:pt x="1917" y="721"/>
                  </a:lnTo>
                  <a:lnTo>
                    <a:pt x="1912" y="713"/>
                  </a:lnTo>
                  <a:lnTo>
                    <a:pt x="1905" y="720"/>
                  </a:lnTo>
                  <a:lnTo>
                    <a:pt x="1898" y="728"/>
                  </a:lnTo>
                  <a:lnTo>
                    <a:pt x="1889" y="734"/>
                  </a:lnTo>
                  <a:lnTo>
                    <a:pt x="1880" y="737"/>
                  </a:lnTo>
                  <a:lnTo>
                    <a:pt x="1871" y="737"/>
                  </a:lnTo>
                  <a:lnTo>
                    <a:pt x="1862" y="736"/>
                  </a:lnTo>
                  <a:lnTo>
                    <a:pt x="1854" y="734"/>
                  </a:lnTo>
                  <a:lnTo>
                    <a:pt x="1848" y="729"/>
                  </a:lnTo>
                  <a:lnTo>
                    <a:pt x="1841" y="725"/>
                  </a:lnTo>
                  <a:lnTo>
                    <a:pt x="1834" y="719"/>
                  </a:lnTo>
                  <a:lnTo>
                    <a:pt x="1828" y="713"/>
                  </a:lnTo>
                  <a:lnTo>
                    <a:pt x="1822" y="706"/>
                  </a:lnTo>
                  <a:lnTo>
                    <a:pt x="1818" y="707"/>
                  </a:lnTo>
                  <a:lnTo>
                    <a:pt x="1812" y="708"/>
                  </a:lnTo>
                  <a:lnTo>
                    <a:pt x="1807" y="710"/>
                  </a:lnTo>
                  <a:lnTo>
                    <a:pt x="1801" y="710"/>
                  </a:lnTo>
                  <a:lnTo>
                    <a:pt x="1796" y="710"/>
                  </a:lnTo>
                  <a:lnTo>
                    <a:pt x="1790" y="708"/>
                  </a:lnTo>
                  <a:lnTo>
                    <a:pt x="1785" y="707"/>
                  </a:lnTo>
                  <a:lnTo>
                    <a:pt x="1780" y="705"/>
                  </a:lnTo>
                  <a:lnTo>
                    <a:pt x="1770" y="699"/>
                  </a:lnTo>
                  <a:lnTo>
                    <a:pt x="1763" y="690"/>
                  </a:lnTo>
                  <a:lnTo>
                    <a:pt x="1758" y="681"/>
                  </a:lnTo>
                  <a:lnTo>
                    <a:pt x="1753" y="672"/>
                  </a:lnTo>
                  <a:lnTo>
                    <a:pt x="1747" y="664"/>
                  </a:lnTo>
                  <a:lnTo>
                    <a:pt x="1740" y="658"/>
                  </a:lnTo>
                  <a:lnTo>
                    <a:pt x="1731" y="654"/>
                  </a:lnTo>
                  <a:lnTo>
                    <a:pt x="1719" y="657"/>
                  </a:lnTo>
                  <a:lnTo>
                    <a:pt x="1714" y="655"/>
                  </a:lnTo>
                  <a:lnTo>
                    <a:pt x="1708" y="653"/>
                  </a:lnTo>
                  <a:lnTo>
                    <a:pt x="1704" y="651"/>
                  </a:lnTo>
                  <a:lnTo>
                    <a:pt x="1699" y="649"/>
                  </a:lnTo>
                  <a:lnTo>
                    <a:pt x="1696" y="645"/>
                  </a:lnTo>
                  <a:lnTo>
                    <a:pt x="1691" y="642"/>
                  </a:lnTo>
                  <a:lnTo>
                    <a:pt x="1686" y="638"/>
                  </a:lnTo>
                  <a:lnTo>
                    <a:pt x="1683" y="635"/>
                  </a:lnTo>
                  <a:lnTo>
                    <a:pt x="1678" y="646"/>
                  </a:lnTo>
                  <a:lnTo>
                    <a:pt x="1671" y="655"/>
                  </a:lnTo>
                  <a:lnTo>
                    <a:pt x="1662" y="662"/>
                  </a:lnTo>
                  <a:lnTo>
                    <a:pt x="1652" y="668"/>
                  </a:lnTo>
                  <a:lnTo>
                    <a:pt x="1656" y="690"/>
                  </a:lnTo>
                  <a:lnTo>
                    <a:pt x="1658" y="712"/>
                  </a:lnTo>
                  <a:lnTo>
                    <a:pt x="1655" y="734"/>
                  </a:lnTo>
                  <a:lnTo>
                    <a:pt x="1645" y="752"/>
                  </a:lnTo>
                  <a:lnTo>
                    <a:pt x="1641" y="756"/>
                  </a:lnTo>
                  <a:lnTo>
                    <a:pt x="1637" y="758"/>
                  </a:lnTo>
                  <a:lnTo>
                    <a:pt x="1633" y="759"/>
                  </a:lnTo>
                  <a:lnTo>
                    <a:pt x="1629" y="760"/>
                  </a:lnTo>
                  <a:lnTo>
                    <a:pt x="1624" y="761"/>
                  </a:lnTo>
                  <a:lnTo>
                    <a:pt x="1618" y="761"/>
                  </a:lnTo>
                  <a:lnTo>
                    <a:pt x="1614" y="761"/>
                  </a:lnTo>
                  <a:lnTo>
                    <a:pt x="1609" y="761"/>
                  </a:lnTo>
                  <a:lnTo>
                    <a:pt x="1607" y="782"/>
                  </a:lnTo>
                  <a:lnTo>
                    <a:pt x="1603" y="802"/>
                  </a:lnTo>
                  <a:lnTo>
                    <a:pt x="1597" y="819"/>
                  </a:lnTo>
                  <a:lnTo>
                    <a:pt x="1580" y="829"/>
                  </a:lnTo>
                  <a:lnTo>
                    <a:pt x="1576" y="831"/>
                  </a:lnTo>
                  <a:lnTo>
                    <a:pt x="1570" y="831"/>
                  </a:lnTo>
                  <a:lnTo>
                    <a:pt x="1566" y="829"/>
                  </a:lnTo>
                  <a:lnTo>
                    <a:pt x="1561" y="828"/>
                  </a:lnTo>
                  <a:lnTo>
                    <a:pt x="1556" y="826"/>
                  </a:lnTo>
                  <a:lnTo>
                    <a:pt x="1553" y="824"/>
                  </a:lnTo>
                  <a:lnTo>
                    <a:pt x="1548" y="821"/>
                  </a:lnTo>
                  <a:lnTo>
                    <a:pt x="1545" y="818"/>
                  </a:lnTo>
                  <a:lnTo>
                    <a:pt x="1541" y="826"/>
                  </a:lnTo>
                  <a:lnTo>
                    <a:pt x="1538" y="834"/>
                  </a:lnTo>
                  <a:lnTo>
                    <a:pt x="1534" y="842"/>
                  </a:lnTo>
                  <a:lnTo>
                    <a:pt x="1530" y="850"/>
                  </a:lnTo>
                  <a:lnTo>
                    <a:pt x="1524" y="857"/>
                  </a:lnTo>
                  <a:lnTo>
                    <a:pt x="1517" y="864"/>
                  </a:lnTo>
                  <a:lnTo>
                    <a:pt x="1509" y="869"/>
                  </a:lnTo>
                  <a:lnTo>
                    <a:pt x="1500" y="871"/>
                  </a:lnTo>
                  <a:lnTo>
                    <a:pt x="1483" y="871"/>
                  </a:lnTo>
                  <a:lnTo>
                    <a:pt x="1479" y="882"/>
                  </a:lnTo>
                  <a:lnTo>
                    <a:pt x="1476" y="895"/>
                  </a:lnTo>
                  <a:lnTo>
                    <a:pt x="1470" y="907"/>
                  </a:lnTo>
                  <a:lnTo>
                    <a:pt x="1460" y="916"/>
                  </a:lnTo>
                  <a:lnTo>
                    <a:pt x="1435" y="918"/>
                  </a:lnTo>
                  <a:lnTo>
                    <a:pt x="1429" y="954"/>
                  </a:lnTo>
                  <a:lnTo>
                    <a:pt x="1432" y="955"/>
                  </a:lnTo>
                  <a:lnTo>
                    <a:pt x="1437" y="954"/>
                  </a:lnTo>
                  <a:lnTo>
                    <a:pt x="1441" y="952"/>
                  </a:lnTo>
                  <a:lnTo>
                    <a:pt x="1446" y="950"/>
                  </a:lnTo>
                  <a:lnTo>
                    <a:pt x="1456" y="950"/>
                  </a:lnTo>
                  <a:lnTo>
                    <a:pt x="1465" y="950"/>
                  </a:lnTo>
                  <a:lnTo>
                    <a:pt x="1475" y="952"/>
                  </a:lnTo>
                  <a:lnTo>
                    <a:pt x="1485" y="952"/>
                  </a:lnTo>
                  <a:lnTo>
                    <a:pt x="1494" y="952"/>
                  </a:lnTo>
                  <a:lnTo>
                    <a:pt x="1503" y="953"/>
                  </a:lnTo>
                  <a:lnTo>
                    <a:pt x="1513" y="954"/>
                  </a:lnTo>
                  <a:lnTo>
                    <a:pt x="1522" y="955"/>
                  </a:lnTo>
                  <a:lnTo>
                    <a:pt x="1514" y="957"/>
                  </a:lnTo>
                  <a:lnTo>
                    <a:pt x="1507" y="960"/>
                  </a:lnTo>
                  <a:lnTo>
                    <a:pt x="1500" y="963"/>
                  </a:lnTo>
                  <a:lnTo>
                    <a:pt x="1493" y="967"/>
                  </a:lnTo>
                  <a:lnTo>
                    <a:pt x="1487" y="971"/>
                  </a:lnTo>
                  <a:lnTo>
                    <a:pt x="1480" y="976"/>
                  </a:lnTo>
                  <a:lnTo>
                    <a:pt x="1475" y="981"/>
                  </a:lnTo>
                  <a:lnTo>
                    <a:pt x="1468" y="986"/>
                  </a:lnTo>
                  <a:lnTo>
                    <a:pt x="1538" y="994"/>
                  </a:lnTo>
                  <a:lnTo>
                    <a:pt x="1533" y="999"/>
                  </a:lnTo>
                  <a:lnTo>
                    <a:pt x="1528" y="1002"/>
                  </a:lnTo>
                  <a:lnTo>
                    <a:pt x="1522" y="1006"/>
                  </a:lnTo>
                  <a:lnTo>
                    <a:pt x="1516" y="1008"/>
                  </a:lnTo>
                  <a:lnTo>
                    <a:pt x="1510" y="1010"/>
                  </a:lnTo>
                  <a:lnTo>
                    <a:pt x="1504" y="1013"/>
                  </a:lnTo>
                  <a:lnTo>
                    <a:pt x="1498" y="1016"/>
                  </a:lnTo>
                  <a:lnTo>
                    <a:pt x="1492" y="1018"/>
                  </a:lnTo>
                  <a:lnTo>
                    <a:pt x="1498" y="1021"/>
                  </a:lnTo>
                  <a:lnTo>
                    <a:pt x="1503" y="1023"/>
                  </a:lnTo>
                  <a:lnTo>
                    <a:pt x="1508" y="1026"/>
                  </a:lnTo>
                  <a:lnTo>
                    <a:pt x="1514" y="1029"/>
                  </a:lnTo>
                  <a:lnTo>
                    <a:pt x="1518" y="1032"/>
                  </a:lnTo>
                  <a:lnTo>
                    <a:pt x="1524" y="1036"/>
                  </a:lnTo>
                  <a:lnTo>
                    <a:pt x="1529" y="1039"/>
                  </a:lnTo>
                  <a:lnTo>
                    <a:pt x="1534" y="1044"/>
                  </a:lnTo>
                  <a:lnTo>
                    <a:pt x="1534" y="1047"/>
                  </a:lnTo>
                  <a:lnTo>
                    <a:pt x="1528" y="1049"/>
                  </a:lnTo>
                  <a:lnTo>
                    <a:pt x="1521" y="1049"/>
                  </a:lnTo>
                  <a:lnTo>
                    <a:pt x="1514" y="1051"/>
                  </a:lnTo>
                  <a:lnTo>
                    <a:pt x="1508" y="1049"/>
                  </a:lnTo>
                  <a:lnTo>
                    <a:pt x="1501" y="1049"/>
                  </a:lnTo>
                  <a:lnTo>
                    <a:pt x="1494" y="1051"/>
                  </a:lnTo>
                  <a:lnTo>
                    <a:pt x="1487" y="1051"/>
                  </a:lnTo>
                  <a:lnTo>
                    <a:pt x="1480" y="1053"/>
                  </a:lnTo>
                  <a:lnTo>
                    <a:pt x="1494" y="1063"/>
                  </a:lnTo>
                  <a:lnTo>
                    <a:pt x="1508" y="1074"/>
                  </a:lnTo>
                  <a:lnTo>
                    <a:pt x="1522" y="1084"/>
                  </a:lnTo>
                  <a:lnTo>
                    <a:pt x="1536" y="1094"/>
                  </a:lnTo>
                  <a:lnTo>
                    <a:pt x="1548" y="1105"/>
                  </a:lnTo>
                  <a:lnTo>
                    <a:pt x="1562" y="1115"/>
                  </a:lnTo>
                  <a:lnTo>
                    <a:pt x="1576" y="1124"/>
                  </a:lnTo>
                  <a:lnTo>
                    <a:pt x="1590" y="1134"/>
                  </a:lnTo>
                  <a:lnTo>
                    <a:pt x="1603" y="1143"/>
                  </a:lnTo>
                  <a:lnTo>
                    <a:pt x="1618" y="1150"/>
                  </a:lnTo>
                  <a:lnTo>
                    <a:pt x="1633" y="1157"/>
                  </a:lnTo>
                  <a:lnTo>
                    <a:pt x="1648" y="1162"/>
                  </a:lnTo>
                  <a:lnTo>
                    <a:pt x="1665" y="1167"/>
                  </a:lnTo>
                  <a:lnTo>
                    <a:pt x="1681" y="1169"/>
                  </a:lnTo>
                  <a:lnTo>
                    <a:pt x="1698" y="1170"/>
                  </a:lnTo>
                  <a:lnTo>
                    <a:pt x="1716" y="1169"/>
                  </a:lnTo>
                  <a:lnTo>
                    <a:pt x="1706" y="1176"/>
                  </a:lnTo>
                  <a:lnTo>
                    <a:pt x="1696" y="1182"/>
                  </a:lnTo>
                  <a:lnTo>
                    <a:pt x="1684" y="1185"/>
                  </a:lnTo>
                  <a:lnTo>
                    <a:pt x="1673" y="1189"/>
                  </a:lnTo>
                  <a:lnTo>
                    <a:pt x="1660" y="1191"/>
                  </a:lnTo>
                  <a:lnTo>
                    <a:pt x="1647" y="1192"/>
                  </a:lnTo>
                  <a:lnTo>
                    <a:pt x="1636" y="1195"/>
                  </a:lnTo>
                  <a:lnTo>
                    <a:pt x="1623" y="1197"/>
                  </a:lnTo>
                  <a:lnTo>
                    <a:pt x="1667" y="1214"/>
                  </a:lnTo>
                  <a:lnTo>
                    <a:pt x="1656" y="1222"/>
                  </a:lnTo>
                  <a:lnTo>
                    <a:pt x="1646" y="1230"/>
                  </a:lnTo>
                  <a:lnTo>
                    <a:pt x="1636" y="1237"/>
                  </a:lnTo>
                  <a:lnTo>
                    <a:pt x="1624" y="1242"/>
                  </a:lnTo>
                  <a:lnTo>
                    <a:pt x="1613" y="1246"/>
                  </a:lnTo>
                  <a:lnTo>
                    <a:pt x="1600" y="1249"/>
                  </a:lnTo>
                  <a:lnTo>
                    <a:pt x="1587" y="1249"/>
                  </a:lnTo>
                  <a:lnTo>
                    <a:pt x="1575" y="1246"/>
                  </a:lnTo>
                  <a:lnTo>
                    <a:pt x="1567" y="1244"/>
                  </a:lnTo>
                  <a:lnTo>
                    <a:pt x="1560" y="1241"/>
                  </a:lnTo>
                  <a:lnTo>
                    <a:pt x="1552" y="1238"/>
                  </a:lnTo>
                  <a:lnTo>
                    <a:pt x="1544" y="1237"/>
                  </a:lnTo>
                  <a:lnTo>
                    <a:pt x="1539" y="1242"/>
                  </a:lnTo>
                  <a:lnTo>
                    <a:pt x="1536" y="1246"/>
                  </a:lnTo>
                  <a:lnTo>
                    <a:pt x="1530" y="1250"/>
                  </a:lnTo>
                  <a:lnTo>
                    <a:pt x="1525" y="1252"/>
                  </a:lnTo>
                  <a:lnTo>
                    <a:pt x="1519" y="1255"/>
                  </a:lnTo>
                  <a:lnTo>
                    <a:pt x="1515" y="1256"/>
                  </a:lnTo>
                  <a:lnTo>
                    <a:pt x="1509" y="1257"/>
                  </a:lnTo>
                  <a:lnTo>
                    <a:pt x="1503" y="1257"/>
                  </a:lnTo>
                  <a:lnTo>
                    <a:pt x="1496" y="1257"/>
                  </a:lnTo>
                  <a:lnTo>
                    <a:pt x="1491" y="1256"/>
                  </a:lnTo>
                  <a:lnTo>
                    <a:pt x="1484" y="1253"/>
                  </a:lnTo>
                  <a:lnTo>
                    <a:pt x="1478" y="1251"/>
                  </a:lnTo>
                  <a:lnTo>
                    <a:pt x="1472" y="1249"/>
                  </a:lnTo>
                  <a:lnTo>
                    <a:pt x="1465" y="1245"/>
                  </a:lnTo>
                  <a:lnTo>
                    <a:pt x="1460" y="1242"/>
                  </a:lnTo>
                  <a:lnTo>
                    <a:pt x="1454" y="1240"/>
                  </a:lnTo>
                  <a:lnTo>
                    <a:pt x="1456" y="1258"/>
                  </a:lnTo>
                  <a:lnTo>
                    <a:pt x="1462" y="1276"/>
                  </a:lnTo>
                  <a:lnTo>
                    <a:pt x="1470" y="1294"/>
                  </a:lnTo>
                  <a:lnTo>
                    <a:pt x="1479" y="1310"/>
                  </a:lnTo>
                  <a:lnTo>
                    <a:pt x="1479" y="1317"/>
                  </a:lnTo>
                  <a:lnTo>
                    <a:pt x="1470" y="1312"/>
                  </a:lnTo>
                  <a:lnTo>
                    <a:pt x="1461" y="1307"/>
                  </a:lnTo>
                  <a:lnTo>
                    <a:pt x="1452" y="1303"/>
                  </a:lnTo>
                  <a:lnTo>
                    <a:pt x="1442" y="1297"/>
                  </a:lnTo>
                  <a:lnTo>
                    <a:pt x="1433" y="1291"/>
                  </a:lnTo>
                  <a:lnTo>
                    <a:pt x="1424" y="1286"/>
                  </a:lnTo>
                  <a:lnTo>
                    <a:pt x="1416" y="1279"/>
                  </a:lnTo>
                  <a:lnTo>
                    <a:pt x="1407" y="1272"/>
                  </a:lnTo>
                  <a:lnTo>
                    <a:pt x="1408" y="1297"/>
                  </a:lnTo>
                  <a:lnTo>
                    <a:pt x="1407" y="1321"/>
                  </a:lnTo>
                  <a:lnTo>
                    <a:pt x="1403" y="1347"/>
                  </a:lnTo>
                  <a:lnTo>
                    <a:pt x="1400" y="1371"/>
                  </a:lnTo>
                  <a:lnTo>
                    <a:pt x="1399" y="1363"/>
                  </a:lnTo>
                  <a:lnTo>
                    <a:pt x="1397" y="1354"/>
                  </a:lnTo>
                  <a:lnTo>
                    <a:pt x="1394" y="1346"/>
                  </a:lnTo>
                  <a:lnTo>
                    <a:pt x="1391" y="1337"/>
                  </a:lnTo>
                  <a:lnTo>
                    <a:pt x="1385" y="1351"/>
                  </a:lnTo>
                  <a:lnTo>
                    <a:pt x="1382" y="1366"/>
                  </a:lnTo>
                  <a:lnTo>
                    <a:pt x="1382" y="1381"/>
                  </a:lnTo>
                  <a:lnTo>
                    <a:pt x="1386" y="1396"/>
                  </a:lnTo>
                  <a:lnTo>
                    <a:pt x="1392" y="1409"/>
                  </a:lnTo>
                  <a:lnTo>
                    <a:pt x="1400" y="1419"/>
                  </a:lnTo>
                  <a:lnTo>
                    <a:pt x="1409" y="1431"/>
                  </a:lnTo>
                  <a:lnTo>
                    <a:pt x="1416" y="1442"/>
                  </a:lnTo>
                  <a:lnTo>
                    <a:pt x="1406" y="1439"/>
                  </a:lnTo>
                  <a:lnTo>
                    <a:pt x="1395" y="1434"/>
                  </a:lnTo>
                  <a:lnTo>
                    <a:pt x="1384" y="1430"/>
                  </a:lnTo>
                  <a:lnTo>
                    <a:pt x="1373" y="1425"/>
                  </a:lnTo>
                  <a:lnTo>
                    <a:pt x="1363" y="1419"/>
                  </a:lnTo>
                  <a:lnTo>
                    <a:pt x="1353" y="1412"/>
                  </a:lnTo>
                  <a:lnTo>
                    <a:pt x="1342" y="1405"/>
                  </a:lnTo>
                  <a:lnTo>
                    <a:pt x="1333" y="1397"/>
                  </a:lnTo>
                  <a:lnTo>
                    <a:pt x="1327" y="1408"/>
                  </a:lnTo>
                  <a:lnTo>
                    <a:pt x="1319" y="1418"/>
                  </a:lnTo>
                  <a:lnTo>
                    <a:pt x="1311" y="1427"/>
                  </a:lnTo>
                  <a:lnTo>
                    <a:pt x="1303" y="1437"/>
                  </a:lnTo>
                  <a:lnTo>
                    <a:pt x="1308" y="1440"/>
                  </a:lnTo>
                  <a:lnTo>
                    <a:pt x="1313" y="1445"/>
                  </a:lnTo>
                  <a:lnTo>
                    <a:pt x="1319" y="1449"/>
                  </a:lnTo>
                  <a:lnTo>
                    <a:pt x="1325" y="1454"/>
                  </a:lnTo>
                  <a:lnTo>
                    <a:pt x="1330" y="1460"/>
                  </a:lnTo>
                  <a:lnTo>
                    <a:pt x="1332" y="1465"/>
                  </a:lnTo>
                  <a:lnTo>
                    <a:pt x="1333" y="1472"/>
                  </a:lnTo>
                  <a:lnTo>
                    <a:pt x="1332" y="1479"/>
                  </a:lnTo>
                  <a:lnTo>
                    <a:pt x="1326" y="1491"/>
                  </a:lnTo>
                  <a:lnTo>
                    <a:pt x="1328" y="1502"/>
                  </a:lnTo>
                  <a:lnTo>
                    <a:pt x="1332" y="1514"/>
                  </a:lnTo>
                  <a:lnTo>
                    <a:pt x="1327" y="1524"/>
                  </a:lnTo>
                  <a:lnTo>
                    <a:pt x="1323" y="1529"/>
                  </a:lnTo>
                  <a:lnTo>
                    <a:pt x="1318" y="1532"/>
                  </a:lnTo>
                  <a:lnTo>
                    <a:pt x="1312" y="1536"/>
                  </a:lnTo>
                  <a:lnTo>
                    <a:pt x="1308" y="1539"/>
                  </a:lnTo>
                  <a:lnTo>
                    <a:pt x="1302" y="1543"/>
                  </a:lnTo>
                  <a:lnTo>
                    <a:pt x="1297" y="1545"/>
                  </a:lnTo>
                  <a:lnTo>
                    <a:pt x="1292" y="1548"/>
                  </a:lnTo>
                  <a:lnTo>
                    <a:pt x="1287" y="1551"/>
                  </a:lnTo>
                  <a:lnTo>
                    <a:pt x="1292" y="1538"/>
                  </a:lnTo>
                  <a:lnTo>
                    <a:pt x="1297" y="1526"/>
                  </a:lnTo>
                  <a:lnTo>
                    <a:pt x="1302" y="1515"/>
                  </a:lnTo>
                  <a:lnTo>
                    <a:pt x="1302" y="1501"/>
                  </a:lnTo>
                  <a:lnTo>
                    <a:pt x="1295" y="1496"/>
                  </a:lnTo>
                  <a:lnTo>
                    <a:pt x="1288" y="1491"/>
                  </a:lnTo>
                  <a:lnTo>
                    <a:pt x="1280" y="1486"/>
                  </a:lnTo>
                  <a:lnTo>
                    <a:pt x="1273" y="1481"/>
                  </a:lnTo>
                  <a:lnTo>
                    <a:pt x="1266" y="1476"/>
                  </a:lnTo>
                  <a:lnTo>
                    <a:pt x="1260" y="1470"/>
                  </a:lnTo>
                  <a:lnTo>
                    <a:pt x="1255" y="1462"/>
                  </a:lnTo>
                  <a:lnTo>
                    <a:pt x="1251" y="1454"/>
                  </a:lnTo>
                  <a:lnTo>
                    <a:pt x="1250" y="1451"/>
                  </a:lnTo>
                  <a:lnTo>
                    <a:pt x="1249" y="1451"/>
                  </a:lnTo>
                  <a:lnTo>
                    <a:pt x="1247" y="1451"/>
                  </a:lnTo>
                  <a:lnTo>
                    <a:pt x="1245" y="1453"/>
                  </a:lnTo>
                  <a:lnTo>
                    <a:pt x="1242" y="1458"/>
                  </a:lnTo>
                  <a:lnTo>
                    <a:pt x="1239" y="1463"/>
                  </a:lnTo>
                  <a:lnTo>
                    <a:pt x="1234" y="1469"/>
                  </a:lnTo>
                  <a:lnTo>
                    <a:pt x="1228" y="1473"/>
                  </a:lnTo>
                  <a:lnTo>
                    <a:pt x="1224" y="1477"/>
                  </a:lnTo>
                  <a:lnTo>
                    <a:pt x="1217" y="1480"/>
                  </a:lnTo>
                  <a:lnTo>
                    <a:pt x="1211" y="1483"/>
                  </a:lnTo>
                  <a:lnTo>
                    <a:pt x="1204" y="1484"/>
                  </a:lnTo>
                  <a:lnTo>
                    <a:pt x="1201" y="1495"/>
                  </a:lnTo>
                  <a:lnTo>
                    <a:pt x="1198" y="1508"/>
                  </a:lnTo>
                  <a:lnTo>
                    <a:pt x="1197" y="1519"/>
                  </a:lnTo>
                  <a:lnTo>
                    <a:pt x="1202" y="1532"/>
                  </a:lnTo>
                  <a:lnTo>
                    <a:pt x="1205" y="1537"/>
                  </a:lnTo>
                  <a:lnTo>
                    <a:pt x="1209" y="1541"/>
                  </a:lnTo>
                  <a:lnTo>
                    <a:pt x="1211" y="1547"/>
                  </a:lnTo>
                  <a:lnTo>
                    <a:pt x="1212" y="1554"/>
                  </a:lnTo>
                  <a:lnTo>
                    <a:pt x="1204" y="1552"/>
                  </a:lnTo>
                  <a:lnTo>
                    <a:pt x="1197" y="1545"/>
                  </a:lnTo>
                  <a:lnTo>
                    <a:pt x="1190" y="1538"/>
                  </a:lnTo>
                  <a:lnTo>
                    <a:pt x="1184" y="1530"/>
                  </a:lnTo>
                  <a:lnTo>
                    <a:pt x="1179" y="1522"/>
                  </a:lnTo>
                  <a:lnTo>
                    <a:pt x="1174" y="1514"/>
                  </a:lnTo>
                  <a:lnTo>
                    <a:pt x="1170" y="1504"/>
                  </a:lnTo>
                  <a:lnTo>
                    <a:pt x="1166" y="1495"/>
                  </a:lnTo>
                  <a:lnTo>
                    <a:pt x="1164" y="1486"/>
                  </a:lnTo>
                  <a:lnTo>
                    <a:pt x="1168" y="1477"/>
                  </a:lnTo>
                  <a:lnTo>
                    <a:pt x="1174" y="1469"/>
                  </a:lnTo>
                  <a:lnTo>
                    <a:pt x="1180" y="1462"/>
                  </a:lnTo>
                  <a:lnTo>
                    <a:pt x="1184" y="1453"/>
                  </a:lnTo>
                  <a:lnTo>
                    <a:pt x="1180" y="1449"/>
                  </a:lnTo>
                  <a:lnTo>
                    <a:pt x="1175" y="1448"/>
                  </a:lnTo>
                  <a:lnTo>
                    <a:pt x="1171" y="1447"/>
                  </a:lnTo>
                  <a:lnTo>
                    <a:pt x="1166" y="1447"/>
                  </a:lnTo>
                  <a:lnTo>
                    <a:pt x="1160" y="1447"/>
                  </a:lnTo>
                  <a:lnTo>
                    <a:pt x="1156" y="1446"/>
                  </a:lnTo>
                  <a:lnTo>
                    <a:pt x="1151" y="1443"/>
                  </a:lnTo>
                  <a:lnTo>
                    <a:pt x="1147" y="1440"/>
                  </a:lnTo>
                  <a:lnTo>
                    <a:pt x="1143" y="1445"/>
                  </a:lnTo>
                  <a:lnTo>
                    <a:pt x="1138" y="1448"/>
                  </a:lnTo>
                  <a:lnTo>
                    <a:pt x="1133" y="1449"/>
                  </a:lnTo>
                  <a:lnTo>
                    <a:pt x="1126" y="1449"/>
                  </a:lnTo>
                  <a:lnTo>
                    <a:pt x="1125" y="1463"/>
                  </a:lnTo>
                  <a:lnTo>
                    <a:pt x="1128" y="1476"/>
                  </a:lnTo>
                  <a:lnTo>
                    <a:pt x="1132" y="1490"/>
                  </a:lnTo>
                  <a:lnTo>
                    <a:pt x="1134" y="1503"/>
                  </a:lnTo>
                  <a:lnTo>
                    <a:pt x="1126" y="1495"/>
                  </a:lnTo>
                  <a:lnTo>
                    <a:pt x="1118" y="1486"/>
                  </a:lnTo>
                  <a:lnTo>
                    <a:pt x="1111" y="1477"/>
                  </a:lnTo>
                  <a:lnTo>
                    <a:pt x="1106" y="1466"/>
                  </a:lnTo>
                  <a:lnTo>
                    <a:pt x="1103" y="1455"/>
                  </a:lnTo>
                  <a:lnTo>
                    <a:pt x="1100" y="1445"/>
                  </a:lnTo>
                  <a:lnTo>
                    <a:pt x="1102" y="1433"/>
                  </a:lnTo>
                  <a:lnTo>
                    <a:pt x="1106" y="1423"/>
                  </a:lnTo>
                  <a:lnTo>
                    <a:pt x="1113" y="1415"/>
                  </a:lnTo>
                  <a:lnTo>
                    <a:pt x="1121" y="1411"/>
                  </a:lnTo>
                  <a:lnTo>
                    <a:pt x="1130" y="1410"/>
                  </a:lnTo>
                  <a:lnTo>
                    <a:pt x="1141" y="1410"/>
                  </a:lnTo>
                  <a:lnTo>
                    <a:pt x="1152" y="1410"/>
                  </a:lnTo>
                  <a:lnTo>
                    <a:pt x="1163" y="1410"/>
                  </a:lnTo>
                  <a:lnTo>
                    <a:pt x="1173" y="1408"/>
                  </a:lnTo>
                  <a:lnTo>
                    <a:pt x="1181" y="1403"/>
                  </a:lnTo>
                  <a:lnTo>
                    <a:pt x="1182" y="1395"/>
                  </a:lnTo>
                  <a:lnTo>
                    <a:pt x="1184" y="1387"/>
                  </a:lnTo>
                  <a:lnTo>
                    <a:pt x="1188" y="1381"/>
                  </a:lnTo>
                  <a:lnTo>
                    <a:pt x="1195" y="1375"/>
                  </a:lnTo>
                  <a:lnTo>
                    <a:pt x="1205" y="1373"/>
                  </a:lnTo>
                  <a:lnTo>
                    <a:pt x="1214" y="1375"/>
                  </a:lnTo>
                  <a:lnTo>
                    <a:pt x="1224" y="1381"/>
                  </a:lnTo>
                  <a:lnTo>
                    <a:pt x="1233" y="1387"/>
                  </a:lnTo>
                  <a:lnTo>
                    <a:pt x="1241" y="1392"/>
                  </a:lnTo>
                  <a:lnTo>
                    <a:pt x="1249" y="1394"/>
                  </a:lnTo>
                  <a:lnTo>
                    <a:pt x="1257" y="1390"/>
                  </a:lnTo>
                  <a:lnTo>
                    <a:pt x="1266" y="1381"/>
                  </a:lnTo>
                  <a:lnTo>
                    <a:pt x="1273" y="1370"/>
                  </a:lnTo>
                  <a:lnTo>
                    <a:pt x="1277" y="1358"/>
                  </a:lnTo>
                  <a:lnTo>
                    <a:pt x="1278" y="1346"/>
                  </a:lnTo>
                  <a:lnTo>
                    <a:pt x="1274" y="1333"/>
                  </a:lnTo>
                  <a:lnTo>
                    <a:pt x="1269" y="1333"/>
                  </a:lnTo>
                  <a:lnTo>
                    <a:pt x="1264" y="1334"/>
                  </a:lnTo>
                  <a:lnTo>
                    <a:pt x="1257" y="1334"/>
                  </a:lnTo>
                  <a:lnTo>
                    <a:pt x="1251" y="1335"/>
                  </a:lnTo>
                  <a:lnTo>
                    <a:pt x="1245" y="1335"/>
                  </a:lnTo>
                  <a:lnTo>
                    <a:pt x="1240" y="1336"/>
                  </a:lnTo>
                  <a:lnTo>
                    <a:pt x="1234" y="1335"/>
                  </a:lnTo>
                  <a:lnTo>
                    <a:pt x="1228" y="1334"/>
                  </a:lnTo>
                  <a:lnTo>
                    <a:pt x="1237" y="1328"/>
                  </a:lnTo>
                  <a:lnTo>
                    <a:pt x="1245" y="1320"/>
                  </a:lnTo>
                  <a:lnTo>
                    <a:pt x="1251" y="1312"/>
                  </a:lnTo>
                  <a:lnTo>
                    <a:pt x="1257" y="1303"/>
                  </a:lnTo>
                  <a:lnTo>
                    <a:pt x="1260" y="1293"/>
                  </a:lnTo>
                  <a:lnTo>
                    <a:pt x="1263" y="1283"/>
                  </a:lnTo>
                  <a:lnTo>
                    <a:pt x="1264" y="1272"/>
                  </a:lnTo>
                  <a:lnTo>
                    <a:pt x="1263" y="1261"/>
                  </a:lnTo>
                  <a:lnTo>
                    <a:pt x="1260" y="1246"/>
                  </a:lnTo>
                  <a:lnTo>
                    <a:pt x="1259" y="1233"/>
                  </a:lnTo>
                  <a:lnTo>
                    <a:pt x="1256" y="1219"/>
                  </a:lnTo>
                  <a:lnTo>
                    <a:pt x="1251" y="1206"/>
                  </a:lnTo>
                  <a:lnTo>
                    <a:pt x="1234" y="1207"/>
                  </a:lnTo>
                  <a:lnTo>
                    <a:pt x="1218" y="1205"/>
                  </a:lnTo>
                  <a:lnTo>
                    <a:pt x="1202" y="1202"/>
                  </a:lnTo>
                  <a:lnTo>
                    <a:pt x="1186" y="1196"/>
                  </a:lnTo>
                  <a:lnTo>
                    <a:pt x="1172" y="1188"/>
                  </a:lnTo>
                  <a:lnTo>
                    <a:pt x="1158" y="1177"/>
                  </a:lnTo>
                  <a:lnTo>
                    <a:pt x="1145" y="1165"/>
                  </a:lnTo>
                  <a:lnTo>
                    <a:pt x="1135" y="1151"/>
                  </a:lnTo>
                  <a:lnTo>
                    <a:pt x="1137" y="1170"/>
                  </a:lnTo>
                  <a:lnTo>
                    <a:pt x="1135" y="1188"/>
                  </a:lnTo>
                  <a:lnTo>
                    <a:pt x="1130" y="1205"/>
                  </a:lnTo>
                  <a:lnTo>
                    <a:pt x="1123" y="1222"/>
                  </a:lnTo>
                  <a:lnTo>
                    <a:pt x="1117" y="1238"/>
                  </a:lnTo>
                  <a:lnTo>
                    <a:pt x="1111" y="1256"/>
                  </a:lnTo>
                  <a:lnTo>
                    <a:pt x="1106" y="1274"/>
                  </a:lnTo>
                  <a:lnTo>
                    <a:pt x="1105" y="1293"/>
                  </a:lnTo>
                  <a:lnTo>
                    <a:pt x="1105" y="1309"/>
                  </a:lnTo>
                  <a:lnTo>
                    <a:pt x="1107" y="1325"/>
                  </a:lnTo>
                  <a:lnTo>
                    <a:pt x="1110" y="1340"/>
                  </a:lnTo>
                  <a:lnTo>
                    <a:pt x="1114" y="1355"/>
                  </a:lnTo>
                  <a:lnTo>
                    <a:pt x="1107" y="1354"/>
                  </a:lnTo>
                  <a:lnTo>
                    <a:pt x="1100" y="1349"/>
                  </a:lnTo>
                  <a:lnTo>
                    <a:pt x="1094" y="1344"/>
                  </a:lnTo>
                  <a:lnTo>
                    <a:pt x="1088" y="1337"/>
                  </a:lnTo>
                  <a:lnTo>
                    <a:pt x="1084" y="1348"/>
                  </a:lnTo>
                  <a:lnTo>
                    <a:pt x="1082" y="1359"/>
                  </a:lnTo>
                  <a:lnTo>
                    <a:pt x="1083" y="1372"/>
                  </a:lnTo>
                  <a:lnTo>
                    <a:pt x="1085" y="1384"/>
                  </a:lnTo>
                  <a:lnTo>
                    <a:pt x="1099" y="1405"/>
                  </a:lnTo>
                  <a:lnTo>
                    <a:pt x="1091" y="1404"/>
                  </a:lnTo>
                  <a:lnTo>
                    <a:pt x="1084" y="1402"/>
                  </a:lnTo>
                  <a:lnTo>
                    <a:pt x="1077" y="1399"/>
                  </a:lnTo>
                  <a:lnTo>
                    <a:pt x="1072" y="1395"/>
                  </a:lnTo>
                  <a:lnTo>
                    <a:pt x="1066" y="1390"/>
                  </a:lnTo>
                  <a:lnTo>
                    <a:pt x="1060" y="1385"/>
                  </a:lnTo>
                  <a:lnTo>
                    <a:pt x="1054" y="1379"/>
                  </a:lnTo>
                  <a:lnTo>
                    <a:pt x="1050" y="1373"/>
                  </a:lnTo>
                  <a:lnTo>
                    <a:pt x="1046" y="1386"/>
                  </a:lnTo>
                  <a:lnTo>
                    <a:pt x="1048" y="1400"/>
                  </a:lnTo>
                  <a:lnTo>
                    <a:pt x="1052" y="1413"/>
                  </a:lnTo>
                  <a:lnTo>
                    <a:pt x="1058" y="1426"/>
                  </a:lnTo>
                  <a:lnTo>
                    <a:pt x="1052" y="1425"/>
                  </a:lnTo>
                  <a:lnTo>
                    <a:pt x="1046" y="1423"/>
                  </a:lnTo>
                  <a:lnTo>
                    <a:pt x="1041" y="1420"/>
                  </a:lnTo>
                  <a:lnTo>
                    <a:pt x="1035" y="1416"/>
                  </a:lnTo>
                  <a:lnTo>
                    <a:pt x="1029" y="1411"/>
                  </a:lnTo>
                  <a:lnTo>
                    <a:pt x="1024" y="1407"/>
                  </a:lnTo>
                  <a:lnTo>
                    <a:pt x="1020" y="1401"/>
                  </a:lnTo>
                  <a:lnTo>
                    <a:pt x="1015" y="1396"/>
                  </a:lnTo>
                  <a:lnTo>
                    <a:pt x="997" y="1422"/>
                  </a:lnTo>
                  <a:lnTo>
                    <a:pt x="1006" y="1434"/>
                  </a:lnTo>
                  <a:lnTo>
                    <a:pt x="1011" y="1449"/>
                  </a:lnTo>
                  <a:lnTo>
                    <a:pt x="1012" y="1465"/>
                  </a:lnTo>
                  <a:lnTo>
                    <a:pt x="1007" y="1480"/>
                  </a:lnTo>
                  <a:lnTo>
                    <a:pt x="1006" y="1491"/>
                  </a:lnTo>
                  <a:lnTo>
                    <a:pt x="1010" y="1499"/>
                  </a:lnTo>
                  <a:lnTo>
                    <a:pt x="1016" y="1507"/>
                  </a:lnTo>
                  <a:lnTo>
                    <a:pt x="1022" y="1515"/>
                  </a:lnTo>
                  <a:lnTo>
                    <a:pt x="1024" y="1522"/>
                  </a:lnTo>
                  <a:lnTo>
                    <a:pt x="1023" y="1529"/>
                  </a:lnTo>
                  <a:lnTo>
                    <a:pt x="1020" y="1534"/>
                  </a:lnTo>
                  <a:lnTo>
                    <a:pt x="1015" y="1540"/>
                  </a:lnTo>
                  <a:lnTo>
                    <a:pt x="1011" y="1545"/>
                  </a:lnTo>
                  <a:lnTo>
                    <a:pt x="1006" y="1549"/>
                  </a:lnTo>
                  <a:lnTo>
                    <a:pt x="1000" y="1553"/>
                  </a:lnTo>
                  <a:lnTo>
                    <a:pt x="996" y="1556"/>
                  </a:lnTo>
                  <a:lnTo>
                    <a:pt x="990" y="1560"/>
                  </a:lnTo>
                  <a:lnTo>
                    <a:pt x="984" y="1563"/>
                  </a:lnTo>
                  <a:lnTo>
                    <a:pt x="980" y="1566"/>
                  </a:lnTo>
                  <a:lnTo>
                    <a:pt x="974" y="1569"/>
                  </a:lnTo>
                  <a:lnTo>
                    <a:pt x="977" y="1554"/>
                  </a:lnTo>
                  <a:lnTo>
                    <a:pt x="983" y="1538"/>
                  </a:lnTo>
                  <a:lnTo>
                    <a:pt x="985" y="1521"/>
                  </a:lnTo>
                  <a:lnTo>
                    <a:pt x="981" y="1504"/>
                  </a:lnTo>
                  <a:lnTo>
                    <a:pt x="972" y="1492"/>
                  </a:lnTo>
                  <a:lnTo>
                    <a:pt x="962" y="1480"/>
                  </a:lnTo>
                  <a:lnTo>
                    <a:pt x="955" y="1468"/>
                  </a:lnTo>
                  <a:lnTo>
                    <a:pt x="954" y="1451"/>
                  </a:lnTo>
                  <a:lnTo>
                    <a:pt x="946" y="1450"/>
                  </a:lnTo>
                  <a:lnTo>
                    <a:pt x="938" y="1448"/>
                  </a:lnTo>
                  <a:lnTo>
                    <a:pt x="930" y="1446"/>
                  </a:lnTo>
                  <a:lnTo>
                    <a:pt x="922" y="1445"/>
                  </a:lnTo>
                  <a:lnTo>
                    <a:pt x="914" y="1445"/>
                  </a:lnTo>
                  <a:lnTo>
                    <a:pt x="906" y="1446"/>
                  </a:lnTo>
                  <a:lnTo>
                    <a:pt x="899" y="1449"/>
                  </a:lnTo>
                  <a:lnTo>
                    <a:pt x="892" y="1455"/>
                  </a:lnTo>
                  <a:lnTo>
                    <a:pt x="884" y="1458"/>
                  </a:lnTo>
                  <a:lnTo>
                    <a:pt x="873" y="1457"/>
                  </a:lnTo>
                  <a:lnTo>
                    <a:pt x="864" y="1458"/>
                  </a:lnTo>
                  <a:lnTo>
                    <a:pt x="862" y="1471"/>
                  </a:lnTo>
                  <a:lnTo>
                    <a:pt x="866" y="1491"/>
                  </a:lnTo>
                  <a:lnTo>
                    <a:pt x="871" y="1509"/>
                  </a:lnTo>
                  <a:lnTo>
                    <a:pt x="878" y="1525"/>
                  </a:lnTo>
                  <a:lnTo>
                    <a:pt x="886" y="1540"/>
                  </a:lnTo>
                  <a:lnTo>
                    <a:pt x="875" y="1533"/>
                  </a:lnTo>
                  <a:lnTo>
                    <a:pt x="863" y="1524"/>
                  </a:lnTo>
                  <a:lnTo>
                    <a:pt x="852" y="1515"/>
                  </a:lnTo>
                  <a:lnTo>
                    <a:pt x="843" y="1504"/>
                  </a:lnTo>
                  <a:lnTo>
                    <a:pt x="835" y="1493"/>
                  </a:lnTo>
                  <a:lnTo>
                    <a:pt x="830" y="1480"/>
                  </a:lnTo>
                  <a:lnTo>
                    <a:pt x="826" y="1466"/>
                  </a:lnTo>
                  <a:lnTo>
                    <a:pt x="826" y="1453"/>
                  </a:lnTo>
                  <a:lnTo>
                    <a:pt x="830" y="1445"/>
                  </a:lnTo>
                  <a:lnTo>
                    <a:pt x="835" y="1437"/>
                  </a:lnTo>
                  <a:lnTo>
                    <a:pt x="837" y="1428"/>
                  </a:lnTo>
                  <a:lnTo>
                    <a:pt x="833" y="1420"/>
                  </a:lnTo>
                  <a:lnTo>
                    <a:pt x="816" y="1401"/>
                  </a:lnTo>
                  <a:lnTo>
                    <a:pt x="813" y="1408"/>
                  </a:lnTo>
                  <a:lnTo>
                    <a:pt x="807" y="1415"/>
                  </a:lnTo>
                  <a:lnTo>
                    <a:pt x="800" y="1422"/>
                  </a:lnTo>
                  <a:lnTo>
                    <a:pt x="794" y="1428"/>
                  </a:lnTo>
                  <a:lnTo>
                    <a:pt x="790" y="1435"/>
                  </a:lnTo>
                  <a:lnTo>
                    <a:pt x="786" y="1442"/>
                  </a:lnTo>
                  <a:lnTo>
                    <a:pt x="785" y="1451"/>
                  </a:lnTo>
                  <a:lnTo>
                    <a:pt x="787" y="1461"/>
                  </a:lnTo>
                  <a:lnTo>
                    <a:pt x="791" y="1468"/>
                  </a:lnTo>
                  <a:lnTo>
                    <a:pt x="794" y="1473"/>
                  </a:lnTo>
                  <a:lnTo>
                    <a:pt x="798" y="1479"/>
                  </a:lnTo>
                  <a:lnTo>
                    <a:pt x="803" y="1485"/>
                  </a:lnTo>
                  <a:lnTo>
                    <a:pt x="797" y="1483"/>
                  </a:lnTo>
                  <a:lnTo>
                    <a:pt x="790" y="1479"/>
                  </a:lnTo>
                  <a:lnTo>
                    <a:pt x="784" y="1473"/>
                  </a:lnTo>
                  <a:lnTo>
                    <a:pt x="779" y="1469"/>
                  </a:lnTo>
                  <a:lnTo>
                    <a:pt x="775" y="1462"/>
                  </a:lnTo>
                  <a:lnTo>
                    <a:pt x="770" y="1456"/>
                  </a:lnTo>
                  <a:lnTo>
                    <a:pt x="767" y="1449"/>
                  </a:lnTo>
                  <a:lnTo>
                    <a:pt x="764" y="1442"/>
                  </a:lnTo>
                  <a:lnTo>
                    <a:pt x="761" y="1431"/>
                  </a:lnTo>
                  <a:lnTo>
                    <a:pt x="762" y="1419"/>
                  </a:lnTo>
                  <a:lnTo>
                    <a:pt x="765" y="1409"/>
                  </a:lnTo>
                  <a:lnTo>
                    <a:pt x="771" y="1400"/>
                  </a:lnTo>
                  <a:lnTo>
                    <a:pt x="780" y="1390"/>
                  </a:lnTo>
                  <a:lnTo>
                    <a:pt x="791" y="1384"/>
                  </a:lnTo>
                  <a:lnTo>
                    <a:pt x="802" y="1377"/>
                  </a:lnTo>
                  <a:lnTo>
                    <a:pt x="814" y="1373"/>
                  </a:lnTo>
                  <a:lnTo>
                    <a:pt x="826" y="1370"/>
                  </a:lnTo>
                  <a:lnTo>
                    <a:pt x="839" y="1370"/>
                  </a:lnTo>
                  <a:lnTo>
                    <a:pt x="852" y="1371"/>
                  </a:lnTo>
                  <a:lnTo>
                    <a:pt x="864" y="1374"/>
                  </a:lnTo>
                  <a:lnTo>
                    <a:pt x="868" y="1370"/>
                  </a:lnTo>
                  <a:lnTo>
                    <a:pt x="871" y="1366"/>
                  </a:lnTo>
                  <a:lnTo>
                    <a:pt x="875" y="1363"/>
                  </a:lnTo>
                  <a:lnTo>
                    <a:pt x="879" y="1360"/>
                  </a:lnTo>
                  <a:lnTo>
                    <a:pt x="884" y="1358"/>
                  </a:lnTo>
                  <a:lnTo>
                    <a:pt x="889" y="1357"/>
                  </a:lnTo>
                  <a:lnTo>
                    <a:pt x="893" y="1356"/>
                  </a:lnTo>
                  <a:lnTo>
                    <a:pt x="899" y="1355"/>
                  </a:lnTo>
                  <a:lnTo>
                    <a:pt x="907" y="1355"/>
                  </a:lnTo>
                  <a:lnTo>
                    <a:pt x="915" y="1358"/>
                  </a:lnTo>
                  <a:lnTo>
                    <a:pt x="923" y="1363"/>
                  </a:lnTo>
                  <a:lnTo>
                    <a:pt x="930" y="1367"/>
                  </a:lnTo>
                  <a:lnTo>
                    <a:pt x="937" y="1372"/>
                  </a:lnTo>
                  <a:lnTo>
                    <a:pt x="945" y="1375"/>
                  </a:lnTo>
                  <a:lnTo>
                    <a:pt x="953" y="1377"/>
                  </a:lnTo>
                  <a:lnTo>
                    <a:pt x="962" y="1374"/>
                  </a:lnTo>
                  <a:lnTo>
                    <a:pt x="970" y="1371"/>
                  </a:lnTo>
                  <a:lnTo>
                    <a:pt x="978" y="1367"/>
                  </a:lnTo>
                  <a:lnTo>
                    <a:pt x="987" y="1363"/>
                  </a:lnTo>
                  <a:lnTo>
                    <a:pt x="993" y="1356"/>
                  </a:lnTo>
                  <a:lnTo>
                    <a:pt x="989" y="1356"/>
                  </a:lnTo>
                  <a:lnTo>
                    <a:pt x="985" y="1357"/>
                  </a:lnTo>
                  <a:lnTo>
                    <a:pt x="981" y="1358"/>
                  </a:lnTo>
                  <a:lnTo>
                    <a:pt x="976" y="1359"/>
                  </a:lnTo>
                  <a:lnTo>
                    <a:pt x="973" y="1360"/>
                  </a:lnTo>
                  <a:lnTo>
                    <a:pt x="968" y="1362"/>
                  </a:lnTo>
                  <a:lnTo>
                    <a:pt x="963" y="1363"/>
                  </a:lnTo>
                  <a:lnTo>
                    <a:pt x="959" y="1364"/>
                  </a:lnTo>
                  <a:lnTo>
                    <a:pt x="963" y="1357"/>
                  </a:lnTo>
                  <a:lnTo>
                    <a:pt x="969" y="1352"/>
                  </a:lnTo>
                  <a:lnTo>
                    <a:pt x="975" y="1347"/>
                  </a:lnTo>
                  <a:lnTo>
                    <a:pt x="980" y="1340"/>
                  </a:lnTo>
                  <a:lnTo>
                    <a:pt x="975" y="1341"/>
                  </a:lnTo>
                  <a:lnTo>
                    <a:pt x="969" y="1342"/>
                  </a:lnTo>
                  <a:lnTo>
                    <a:pt x="965" y="1343"/>
                  </a:lnTo>
                  <a:lnTo>
                    <a:pt x="959" y="1344"/>
                  </a:lnTo>
                  <a:lnTo>
                    <a:pt x="953" y="1346"/>
                  </a:lnTo>
                  <a:lnTo>
                    <a:pt x="946" y="1347"/>
                  </a:lnTo>
                  <a:lnTo>
                    <a:pt x="940" y="1347"/>
                  </a:lnTo>
                  <a:lnTo>
                    <a:pt x="935" y="1346"/>
                  </a:lnTo>
                  <a:lnTo>
                    <a:pt x="943" y="1340"/>
                  </a:lnTo>
                  <a:lnTo>
                    <a:pt x="952" y="1333"/>
                  </a:lnTo>
                  <a:lnTo>
                    <a:pt x="960" y="1326"/>
                  </a:lnTo>
                  <a:lnTo>
                    <a:pt x="968" y="1319"/>
                  </a:lnTo>
                  <a:lnTo>
                    <a:pt x="975" y="1311"/>
                  </a:lnTo>
                  <a:lnTo>
                    <a:pt x="981" y="1302"/>
                  </a:lnTo>
                  <a:lnTo>
                    <a:pt x="984" y="1293"/>
                  </a:lnTo>
                  <a:lnTo>
                    <a:pt x="985" y="1282"/>
                  </a:lnTo>
                  <a:lnTo>
                    <a:pt x="984" y="1251"/>
                  </a:lnTo>
                  <a:lnTo>
                    <a:pt x="982" y="1219"/>
                  </a:lnTo>
                  <a:lnTo>
                    <a:pt x="980" y="1187"/>
                  </a:lnTo>
                  <a:lnTo>
                    <a:pt x="980" y="1155"/>
                  </a:lnTo>
                  <a:lnTo>
                    <a:pt x="983" y="1124"/>
                  </a:lnTo>
                  <a:lnTo>
                    <a:pt x="990" y="1096"/>
                  </a:lnTo>
                  <a:lnTo>
                    <a:pt x="1001" y="1068"/>
                  </a:lnTo>
                  <a:lnTo>
                    <a:pt x="1021" y="1043"/>
                  </a:lnTo>
                  <a:lnTo>
                    <a:pt x="984" y="1046"/>
                  </a:lnTo>
                  <a:lnTo>
                    <a:pt x="993" y="1039"/>
                  </a:lnTo>
                  <a:lnTo>
                    <a:pt x="1000" y="1031"/>
                  </a:lnTo>
                  <a:lnTo>
                    <a:pt x="1007" y="1023"/>
                  </a:lnTo>
                  <a:lnTo>
                    <a:pt x="1013" y="1014"/>
                  </a:lnTo>
                  <a:lnTo>
                    <a:pt x="1018" y="1005"/>
                  </a:lnTo>
                  <a:lnTo>
                    <a:pt x="1021" y="994"/>
                  </a:lnTo>
                  <a:lnTo>
                    <a:pt x="1024" y="984"/>
                  </a:lnTo>
                  <a:lnTo>
                    <a:pt x="1027" y="973"/>
                  </a:lnTo>
                  <a:lnTo>
                    <a:pt x="1022" y="975"/>
                  </a:lnTo>
                  <a:lnTo>
                    <a:pt x="1019" y="976"/>
                  </a:lnTo>
                  <a:lnTo>
                    <a:pt x="1013" y="976"/>
                  </a:lnTo>
                  <a:lnTo>
                    <a:pt x="1008" y="977"/>
                  </a:lnTo>
                  <a:lnTo>
                    <a:pt x="1004" y="977"/>
                  </a:lnTo>
                  <a:lnTo>
                    <a:pt x="998" y="978"/>
                  </a:lnTo>
                  <a:lnTo>
                    <a:pt x="993" y="978"/>
                  </a:lnTo>
                  <a:lnTo>
                    <a:pt x="988" y="977"/>
                  </a:lnTo>
                  <a:lnTo>
                    <a:pt x="978" y="993"/>
                  </a:lnTo>
                  <a:lnTo>
                    <a:pt x="972" y="1010"/>
                  </a:lnTo>
                  <a:lnTo>
                    <a:pt x="967" y="1028"/>
                  </a:lnTo>
                  <a:lnTo>
                    <a:pt x="969" y="1047"/>
                  </a:lnTo>
                  <a:lnTo>
                    <a:pt x="984" y="1072"/>
                  </a:lnTo>
                  <a:lnTo>
                    <a:pt x="969" y="1067"/>
                  </a:lnTo>
                  <a:lnTo>
                    <a:pt x="954" y="1062"/>
                  </a:lnTo>
                  <a:lnTo>
                    <a:pt x="938" y="1058"/>
                  </a:lnTo>
                  <a:lnTo>
                    <a:pt x="922" y="1052"/>
                  </a:lnTo>
                  <a:lnTo>
                    <a:pt x="907" y="1046"/>
                  </a:lnTo>
                  <a:lnTo>
                    <a:pt x="894" y="1037"/>
                  </a:lnTo>
                  <a:lnTo>
                    <a:pt x="884" y="1024"/>
                  </a:lnTo>
                  <a:lnTo>
                    <a:pt x="877" y="1007"/>
                  </a:lnTo>
                  <a:lnTo>
                    <a:pt x="876" y="988"/>
                  </a:lnTo>
                  <a:lnTo>
                    <a:pt x="879" y="971"/>
                  </a:lnTo>
                  <a:lnTo>
                    <a:pt x="882" y="955"/>
                  </a:lnTo>
                  <a:lnTo>
                    <a:pt x="876" y="940"/>
                  </a:lnTo>
                  <a:lnTo>
                    <a:pt x="866" y="930"/>
                  </a:lnTo>
                  <a:lnTo>
                    <a:pt x="855" y="919"/>
                  </a:lnTo>
                  <a:lnTo>
                    <a:pt x="850" y="908"/>
                  </a:lnTo>
                  <a:lnTo>
                    <a:pt x="848" y="893"/>
                  </a:lnTo>
                  <a:lnTo>
                    <a:pt x="855" y="871"/>
                  </a:lnTo>
                  <a:lnTo>
                    <a:pt x="864" y="851"/>
                  </a:lnTo>
                  <a:lnTo>
                    <a:pt x="869" y="828"/>
                  </a:lnTo>
                  <a:lnTo>
                    <a:pt x="863" y="803"/>
                  </a:lnTo>
                  <a:lnTo>
                    <a:pt x="860" y="790"/>
                  </a:lnTo>
                  <a:lnTo>
                    <a:pt x="860" y="779"/>
                  </a:lnTo>
                  <a:lnTo>
                    <a:pt x="862" y="766"/>
                  </a:lnTo>
                  <a:lnTo>
                    <a:pt x="867" y="755"/>
                  </a:lnTo>
                  <a:lnTo>
                    <a:pt x="873" y="743"/>
                  </a:lnTo>
                  <a:lnTo>
                    <a:pt x="881" y="733"/>
                  </a:lnTo>
                  <a:lnTo>
                    <a:pt x="888" y="722"/>
                  </a:lnTo>
                  <a:lnTo>
                    <a:pt x="896" y="712"/>
                  </a:lnTo>
                  <a:lnTo>
                    <a:pt x="886" y="705"/>
                  </a:lnTo>
                  <a:lnTo>
                    <a:pt x="878" y="697"/>
                  </a:lnTo>
                  <a:lnTo>
                    <a:pt x="873" y="689"/>
                  </a:lnTo>
                  <a:lnTo>
                    <a:pt x="867" y="680"/>
                  </a:lnTo>
                  <a:lnTo>
                    <a:pt x="863" y="669"/>
                  </a:lnTo>
                  <a:lnTo>
                    <a:pt x="862" y="659"/>
                  </a:lnTo>
                  <a:lnTo>
                    <a:pt x="861" y="647"/>
                  </a:lnTo>
                  <a:lnTo>
                    <a:pt x="862" y="637"/>
                  </a:lnTo>
                  <a:lnTo>
                    <a:pt x="864" y="626"/>
                  </a:lnTo>
                  <a:lnTo>
                    <a:pt x="867" y="615"/>
                  </a:lnTo>
                  <a:lnTo>
                    <a:pt x="869" y="604"/>
                  </a:lnTo>
                  <a:lnTo>
                    <a:pt x="869" y="592"/>
                  </a:lnTo>
                  <a:lnTo>
                    <a:pt x="858" y="584"/>
                  </a:lnTo>
                  <a:lnTo>
                    <a:pt x="846" y="577"/>
                  </a:lnTo>
                  <a:lnTo>
                    <a:pt x="835" y="571"/>
                  </a:lnTo>
                  <a:lnTo>
                    <a:pt x="822" y="566"/>
                  </a:lnTo>
                  <a:lnTo>
                    <a:pt x="809" y="559"/>
                  </a:lnTo>
                  <a:lnTo>
                    <a:pt x="798" y="552"/>
                  </a:lnTo>
                  <a:lnTo>
                    <a:pt x="787" y="544"/>
                  </a:lnTo>
                  <a:lnTo>
                    <a:pt x="777" y="533"/>
                  </a:lnTo>
                  <a:lnTo>
                    <a:pt x="777" y="569"/>
                  </a:lnTo>
                  <a:lnTo>
                    <a:pt x="784" y="604"/>
                  </a:lnTo>
                  <a:lnTo>
                    <a:pt x="793" y="637"/>
                  </a:lnTo>
                  <a:lnTo>
                    <a:pt x="800" y="673"/>
                  </a:lnTo>
                  <a:lnTo>
                    <a:pt x="793" y="673"/>
                  </a:lnTo>
                  <a:lnTo>
                    <a:pt x="786" y="670"/>
                  </a:lnTo>
                  <a:lnTo>
                    <a:pt x="779" y="667"/>
                  </a:lnTo>
                  <a:lnTo>
                    <a:pt x="774" y="661"/>
                  </a:lnTo>
                  <a:lnTo>
                    <a:pt x="769" y="655"/>
                  </a:lnTo>
                  <a:lnTo>
                    <a:pt x="763" y="650"/>
                  </a:lnTo>
                  <a:lnTo>
                    <a:pt x="760" y="644"/>
                  </a:lnTo>
                  <a:lnTo>
                    <a:pt x="755" y="638"/>
                  </a:lnTo>
                  <a:lnTo>
                    <a:pt x="747" y="627"/>
                  </a:lnTo>
                  <a:lnTo>
                    <a:pt x="740" y="614"/>
                  </a:lnTo>
                  <a:lnTo>
                    <a:pt x="734" y="601"/>
                  </a:lnTo>
                  <a:lnTo>
                    <a:pt x="730" y="587"/>
                  </a:lnTo>
                  <a:lnTo>
                    <a:pt x="726" y="575"/>
                  </a:lnTo>
                  <a:lnTo>
                    <a:pt x="722" y="561"/>
                  </a:lnTo>
                  <a:lnTo>
                    <a:pt x="717" y="547"/>
                  </a:lnTo>
                  <a:lnTo>
                    <a:pt x="711" y="535"/>
                  </a:lnTo>
                  <a:lnTo>
                    <a:pt x="702" y="562"/>
                  </a:lnTo>
                  <a:lnTo>
                    <a:pt x="694" y="590"/>
                  </a:lnTo>
                  <a:lnTo>
                    <a:pt x="684" y="616"/>
                  </a:lnTo>
                  <a:lnTo>
                    <a:pt x="673" y="644"/>
                  </a:lnTo>
                  <a:lnTo>
                    <a:pt x="662" y="670"/>
                  </a:lnTo>
                  <a:lnTo>
                    <a:pt x="648" y="696"/>
                  </a:lnTo>
                  <a:lnTo>
                    <a:pt x="632" y="721"/>
                  </a:lnTo>
                  <a:lnTo>
                    <a:pt x="615" y="745"/>
                  </a:lnTo>
                  <a:lnTo>
                    <a:pt x="611" y="750"/>
                  </a:lnTo>
                  <a:lnTo>
                    <a:pt x="608" y="753"/>
                  </a:lnTo>
                  <a:lnTo>
                    <a:pt x="603" y="757"/>
                  </a:lnTo>
                  <a:lnTo>
                    <a:pt x="600" y="760"/>
                  </a:lnTo>
                  <a:lnTo>
                    <a:pt x="595" y="764"/>
                  </a:lnTo>
                  <a:lnTo>
                    <a:pt x="591" y="765"/>
                  </a:lnTo>
                  <a:lnTo>
                    <a:pt x="586" y="767"/>
                  </a:lnTo>
                  <a:lnTo>
                    <a:pt x="580" y="767"/>
                  </a:lnTo>
                  <a:lnTo>
                    <a:pt x="570" y="752"/>
                  </a:lnTo>
                  <a:lnTo>
                    <a:pt x="566" y="734"/>
                  </a:lnTo>
                  <a:lnTo>
                    <a:pt x="567" y="713"/>
                  </a:lnTo>
                  <a:lnTo>
                    <a:pt x="569" y="693"/>
                  </a:lnTo>
                  <a:lnTo>
                    <a:pt x="570" y="688"/>
                  </a:lnTo>
                  <a:lnTo>
                    <a:pt x="571" y="682"/>
                  </a:lnTo>
                  <a:lnTo>
                    <a:pt x="572" y="677"/>
                  </a:lnTo>
                  <a:lnTo>
                    <a:pt x="571" y="672"/>
                  </a:lnTo>
                  <a:lnTo>
                    <a:pt x="559" y="683"/>
                  </a:lnTo>
                  <a:lnTo>
                    <a:pt x="549" y="696"/>
                  </a:lnTo>
                  <a:lnTo>
                    <a:pt x="539" y="710"/>
                  </a:lnTo>
                  <a:lnTo>
                    <a:pt x="530" y="722"/>
                  </a:lnTo>
                  <a:lnTo>
                    <a:pt x="519" y="736"/>
                  </a:lnTo>
                  <a:lnTo>
                    <a:pt x="508" y="748"/>
                  </a:lnTo>
                  <a:lnTo>
                    <a:pt x="495" y="757"/>
                  </a:lnTo>
                  <a:lnTo>
                    <a:pt x="480" y="764"/>
                  </a:lnTo>
                  <a:lnTo>
                    <a:pt x="485" y="737"/>
                  </a:lnTo>
                  <a:lnTo>
                    <a:pt x="492" y="712"/>
                  </a:lnTo>
                  <a:lnTo>
                    <a:pt x="500" y="687"/>
                  </a:lnTo>
                  <a:lnTo>
                    <a:pt x="510" y="661"/>
                  </a:lnTo>
                  <a:lnTo>
                    <a:pt x="519" y="637"/>
                  </a:lnTo>
                  <a:lnTo>
                    <a:pt x="530" y="613"/>
                  </a:lnTo>
                  <a:lnTo>
                    <a:pt x="539" y="589"/>
                  </a:lnTo>
                  <a:lnTo>
                    <a:pt x="547" y="563"/>
                  </a:lnTo>
                  <a:lnTo>
                    <a:pt x="531" y="584"/>
                  </a:lnTo>
                  <a:lnTo>
                    <a:pt x="515" y="605"/>
                  </a:lnTo>
                  <a:lnTo>
                    <a:pt x="497" y="627"/>
                  </a:lnTo>
                  <a:lnTo>
                    <a:pt x="480" y="646"/>
                  </a:lnTo>
                  <a:lnTo>
                    <a:pt x="463" y="667"/>
                  </a:lnTo>
                  <a:lnTo>
                    <a:pt x="443" y="687"/>
                  </a:lnTo>
                  <a:lnTo>
                    <a:pt x="425" y="706"/>
                  </a:lnTo>
                  <a:lnTo>
                    <a:pt x="404" y="723"/>
                  </a:lnTo>
                  <a:lnTo>
                    <a:pt x="390" y="730"/>
                  </a:lnTo>
                  <a:lnTo>
                    <a:pt x="382" y="706"/>
                  </a:lnTo>
                  <a:lnTo>
                    <a:pt x="383" y="681"/>
                  </a:lnTo>
                  <a:lnTo>
                    <a:pt x="389" y="655"/>
                  </a:lnTo>
                  <a:lnTo>
                    <a:pt x="393" y="631"/>
                  </a:lnTo>
                  <a:lnTo>
                    <a:pt x="372" y="647"/>
                  </a:lnTo>
                  <a:lnTo>
                    <a:pt x="351" y="662"/>
                  </a:lnTo>
                  <a:lnTo>
                    <a:pt x="329" y="676"/>
                  </a:lnTo>
                  <a:lnTo>
                    <a:pt x="307" y="689"/>
                  </a:lnTo>
                  <a:lnTo>
                    <a:pt x="284" y="700"/>
                  </a:lnTo>
                  <a:lnTo>
                    <a:pt x="261" y="711"/>
                  </a:lnTo>
                  <a:lnTo>
                    <a:pt x="237" y="719"/>
                  </a:lnTo>
                  <a:lnTo>
                    <a:pt x="213" y="727"/>
                  </a:lnTo>
                  <a:lnTo>
                    <a:pt x="215" y="705"/>
                  </a:lnTo>
                  <a:lnTo>
                    <a:pt x="223" y="683"/>
                  </a:lnTo>
                  <a:lnTo>
                    <a:pt x="233" y="664"/>
                  </a:lnTo>
                  <a:lnTo>
                    <a:pt x="243" y="644"/>
                  </a:lnTo>
                  <a:lnTo>
                    <a:pt x="231" y="650"/>
                  </a:lnTo>
                  <a:lnTo>
                    <a:pt x="219" y="657"/>
                  </a:lnTo>
                  <a:lnTo>
                    <a:pt x="207" y="664"/>
                  </a:lnTo>
                  <a:lnTo>
                    <a:pt x="195" y="670"/>
                  </a:lnTo>
                  <a:lnTo>
                    <a:pt x="182" y="676"/>
                  </a:lnTo>
                  <a:lnTo>
                    <a:pt x="168" y="682"/>
                  </a:lnTo>
                  <a:lnTo>
                    <a:pt x="154" y="687"/>
                  </a:lnTo>
                  <a:lnTo>
                    <a:pt x="140" y="689"/>
                  </a:lnTo>
                  <a:lnTo>
                    <a:pt x="135" y="689"/>
                  </a:lnTo>
                  <a:lnTo>
                    <a:pt x="130" y="687"/>
                  </a:lnTo>
                  <a:lnTo>
                    <a:pt x="125" y="683"/>
                  </a:lnTo>
                  <a:lnTo>
                    <a:pt x="124" y="679"/>
                  </a:lnTo>
                  <a:lnTo>
                    <a:pt x="125" y="662"/>
                  </a:lnTo>
                  <a:lnTo>
                    <a:pt x="134" y="647"/>
                  </a:lnTo>
                  <a:lnTo>
                    <a:pt x="143" y="634"/>
                  </a:lnTo>
                  <a:lnTo>
                    <a:pt x="153" y="620"/>
                  </a:lnTo>
                  <a:lnTo>
                    <a:pt x="214" y="546"/>
                  </a:lnTo>
                  <a:lnTo>
                    <a:pt x="190" y="556"/>
                  </a:lnTo>
                  <a:lnTo>
                    <a:pt x="167" y="568"/>
                  </a:lnTo>
                  <a:lnTo>
                    <a:pt x="144" y="582"/>
                  </a:lnTo>
                  <a:lnTo>
                    <a:pt x="122" y="596"/>
                  </a:lnTo>
                  <a:lnTo>
                    <a:pt x="99" y="611"/>
                  </a:lnTo>
                  <a:lnTo>
                    <a:pt x="77" y="624"/>
                  </a:lnTo>
                  <a:lnTo>
                    <a:pt x="55" y="639"/>
                  </a:lnTo>
                  <a:lnTo>
                    <a:pt x="33" y="654"/>
                  </a:lnTo>
                  <a:lnTo>
                    <a:pt x="30" y="655"/>
                  </a:lnTo>
                  <a:lnTo>
                    <a:pt x="26" y="655"/>
                  </a:lnTo>
                  <a:lnTo>
                    <a:pt x="23" y="653"/>
                  </a:lnTo>
                  <a:lnTo>
                    <a:pt x="21" y="651"/>
                  </a:lnTo>
                  <a:lnTo>
                    <a:pt x="24" y="636"/>
                  </a:lnTo>
                  <a:lnTo>
                    <a:pt x="30" y="622"/>
                  </a:lnTo>
                  <a:lnTo>
                    <a:pt x="38" y="608"/>
                  </a:lnTo>
                  <a:lnTo>
                    <a:pt x="48" y="596"/>
                  </a:lnTo>
                  <a:lnTo>
                    <a:pt x="59" y="583"/>
                  </a:lnTo>
                  <a:lnTo>
                    <a:pt x="69" y="570"/>
                  </a:lnTo>
                  <a:lnTo>
                    <a:pt x="79" y="558"/>
                  </a:lnTo>
                  <a:lnTo>
                    <a:pt x="89" y="545"/>
                  </a:lnTo>
                  <a:lnTo>
                    <a:pt x="78" y="548"/>
                  </a:lnTo>
                  <a:lnTo>
                    <a:pt x="69" y="553"/>
                  </a:lnTo>
                  <a:lnTo>
                    <a:pt x="60" y="559"/>
                  </a:lnTo>
                  <a:lnTo>
                    <a:pt x="49" y="564"/>
                  </a:lnTo>
                  <a:lnTo>
                    <a:pt x="40" y="569"/>
                  </a:lnTo>
                  <a:lnTo>
                    <a:pt x="30" y="573"/>
                  </a:lnTo>
                  <a:lnTo>
                    <a:pt x="18" y="574"/>
                  </a:lnTo>
                  <a:lnTo>
                    <a:pt x="7" y="574"/>
                  </a:lnTo>
                  <a:lnTo>
                    <a:pt x="3" y="571"/>
                  </a:lnTo>
                  <a:lnTo>
                    <a:pt x="18" y="549"/>
                  </a:lnTo>
                  <a:lnTo>
                    <a:pt x="35" y="528"/>
                  </a:lnTo>
                  <a:lnTo>
                    <a:pt x="52" y="506"/>
                  </a:lnTo>
                  <a:lnTo>
                    <a:pt x="69" y="485"/>
                  </a:lnTo>
                  <a:lnTo>
                    <a:pt x="87" y="464"/>
                  </a:lnTo>
                  <a:lnTo>
                    <a:pt x="106" y="443"/>
                  </a:lnTo>
                  <a:lnTo>
                    <a:pt x="125" y="424"/>
                  </a:lnTo>
                  <a:lnTo>
                    <a:pt x="145"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6"/>
            <p:cNvSpPr>
              <a:spLocks/>
            </p:cNvSpPr>
            <p:nvPr/>
          </p:nvSpPr>
          <p:spPr bwMode="auto">
            <a:xfrm>
              <a:off x="2784475" y="173038"/>
              <a:ext cx="312738" cy="371475"/>
            </a:xfrm>
            <a:custGeom>
              <a:avLst/>
              <a:gdLst>
                <a:gd name="T0" fmla="*/ 241 w 395"/>
                <a:gd name="T1" fmla="*/ 23 h 467"/>
                <a:gd name="T2" fmla="*/ 302 w 395"/>
                <a:gd name="T3" fmla="*/ 2 h 467"/>
                <a:gd name="T4" fmla="*/ 290 w 395"/>
                <a:gd name="T5" fmla="*/ 33 h 467"/>
                <a:gd name="T6" fmla="*/ 296 w 395"/>
                <a:gd name="T7" fmla="*/ 75 h 467"/>
                <a:gd name="T8" fmla="*/ 281 w 395"/>
                <a:gd name="T9" fmla="*/ 114 h 467"/>
                <a:gd name="T10" fmla="*/ 297 w 395"/>
                <a:gd name="T11" fmla="*/ 163 h 467"/>
                <a:gd name="T12" fmla="*/ 325 w 395"/>
                <a:gd name="T13" fmla="*/ 173 h 467"/>
                <a:gd name="T14" fmla="*/ 343 w 395"/>
                <a:gd name="T15" fmla="*/ 170 h 467"/>
                <a:gd name="T16" fmla="*/ 347 w 395"/>
                <a:gd name="T17" fmla="*/ 197 h 467"/>
                <a:gd name="T18" fmla="*/ 368 w 395"/>
                <a:gd name="T19" fmla="*/ 209 h 467"/>
                <a:gd name="T20" fmla="*/ 389 w 395"/>
                <a:gd name="T21" fmla="*/ 211 h 467"/>
                <a:gd name="T22" fmla="*/ 338 w 395"/>
                <a:gd name="T23" fmla="*/ 247 h 467"/>
                <a:gd name="T24" fmla="*/ 264 w 395"/>
                <a:gd name="T25" fmla="*/ 303 h 467"/>
                <a:gd name="T26" fmla="*/ 189 w 395"/>
                <a:gd name="T27" fmla="*/ 360 h 467"/>
                <a:gd name="T28" fmla="*/ 113 w 395"/>
                <a:gd name="T29" fmla="*/ 417 h 467"/>
                <a:gd name="T30" fmla="*/ 70 w 395"/>
                <a:gd name="T31" fmla="*/ 447 h 467"/>
                <a:gd name="T32" fmla="*/ 35 w 395"/>
                <a:gd name="T33" fmla="*/ 464 h 467"/>
                <a:gd name="T34" fmla="*/ 76 w 395"/>
                <a:gd name="T35" fmla="*/ 409 h 467"/>
                <a:gd name="T36" fmla="*/ 147 w 395"/>
                <a:gd name="T37" fmla="*/ 330 h 467"/>
                <a:gd name="T38" fmla="*/ 223 w 395"/>
                <a:gd name="T39" fmla="*/ 259 h 467"/>
                <a:gd name="T40" fmla="*/ 306 w 395"/>
                <a:gd name="T41" fmla="*/ 205 h 467"/>
                <a:gd name="T42" fmla="*/ 269 w 395"/>
                <a:gd name="T43" fmla="*/ 214 h 467"/>
                <a:gd name="T44" fmla="*/ 195 w 395"/>
                <a:gd name="T45" fmla="*/ 247 h 467"/>
                <a:gd name="T46" fmla="*/ 122 w 395"/>
                <a:gd name="T47" fmla="*/ 288 h 467"/>
                <a:gd name="T48" fmla="*/ 52 w 395"/>
                <a:gd name="T49" fmla="*/ 331 h 467"/>
                <a:gd name="T50" fmla="*/ 88 w 395"/>
                <a:gd name="T51" fmla="*/ 292 h 467"/>
                <a:gd name="T52" fmla="*/ 162 w 395"/>
                <a:gd name="T53" fmla="*/ 230 h 467"/>
                <a:gd name="T54" fmla="*/ 210 w 395"/>
                <a:gd name="T55" fmla="*/ 193 h 467"/>
                <a:gd name="T56" fmla="*/ 248 w 395"/>
                <a:gd name="T57" fmla="*/ 169 h 467"/>
                <a:gd name="T58" fmla="*/ 214 w 395"/>
                <a:gd name="T59" fmla="*/ 171 h 467"/>
                <a:gd name="T60" fmla="*/ 164 w 395"/>
                <a:gd name="T61" fmla="*/ 198 h 467"/>
                <a:gd name="T62" fmla="*/ 115 w 395"/>
                <a:gd name="T63" fmla="*/ 231 h 467"/>
                <a:gd name="T64" fmla="*/ 68 w 395"/>
                <a:gd name="T65" fmla="*/ 265 h 467"/>
                <a:gd name="T66" fmla="*/ 88 w 395"/>
                <a:gd name="T67" fmla="*/ 230 h 467"/>
                <a:gd name="T68" fmla="*/ 137 w 395"/>
                <a:gd name="T69" fmla="*/ 182 h 467"/>
                <a:gd name="T70" fmla="*/ 192 w 395"/>
                <a:gd name="T71" fmla="*/ 144 h 467"/>
                <a:gd name="T72" fmla="*/ 251 w 395"/>
                <a:gd name="T73" fmla="*/ 113 h 467"/>
                <a:gd name="T74" fmla="*/ 225 w 395"/>
                <a:gd name="T75" fmla="*/ 113 h 467"/>
                <a:gd name="T76" fmla="*/ 172 w 395"/>
                <a:gd name="T77" fmla="*/ 131 h 467"/>
                <a:gd name="T78" fmla="*/ 122 w 395"/>
                <a:gd name="T79" fmla="*/ 155 h 467"/>
                <a:gd name="T80" fmla="*/ 74 w 395"/>
                <a:gd name="T81" fmla="*/ 185 h 467"/>
                <a:gd name="T82" fmla="*/ 113 w 395"/>
                <a:gd name="T83" fmla="*/ 146 h 467"/>
                <a:gd name="T84" fmla="*/ 187 w 395"/>
                <a:gd name="T85" fmla="*/ 92 h 467"/>
                <a:gd name="T86" fmla="*/ 152 w 395"/>
                <a:gd name="T87" fmla="*/ 98 h 467"/>
                <a:gd name="T88" fmla="*/ 83 w 395"/>
                <a:gd name="T89" fmla="*/ 131 h 467"/>
                <a:gd name="T90" fmla="*/ 28 w 395"/>
                <a:gd name="T91" fmla="*/ 134 h 467"/>
                <a:gd name="T92" fmla="*/ 79 w 395"/>
                <a:gd name="T93" fmla="*/ 117 h 467"/>
                <a:gd name="T94" fmla="*/ 130 w 395"/>
                <a:gd name="T95" fmla="*/ 94 h 467"/>
                <a:gd name="T96" fmla="*/ 177 w 395"/>
                <a:gd name="T97" fmla="*/ 6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5" h="467">
                  <a:moveTo>
                    <a:pt x="200" y="49"/>
                  </a:moveTo>
                  <a:lnTo>
                    <a:pt x="213" y="40"/>
                  </a:lnTo>
                  <a:lnTo>
                    <a:pt x="227" y="31"/>
                  </a:lnTo>
                  <a:lnTo>
                    <a:pt x="241" y="23"/>
                  </a:lnTo>
                  <a:lnTo>
                    <a:pt x="256" y="16"/>
                  </a:lnTo>
                  <a:lnTo>
                    <a:pt x="269" y="10"/>
                  </a:lnTo>
                  <a:lnTo>
                    <a:pt x="286" y="5"/>
                  </a:lnTo>
                  <a:lnTo>
                    <a:pt x="302" y="2"/>
                  </a:lnTo>
                  <a:lnTo>
                    <a:pt x="318" y="0"/>
                  </a:lnTo>
                  <a:lnTo>
                    <a:pt x="306" y="9"/>
                  </a:lnTo>
                  <a:lnTo>
                    <a:pt x="296" y="20"/>
                  </a:lnTo>
                  <a:lnTo>
                    <a:pt x="290" y="33"/>
                  </a:lnTo>
                  <a:lnTo>
                    <a:pt x="288" y="47"/>
                  </a:lnTo>
                  <a:lnTo>
                    <a:pt x="289" y="56"/>
                  </a:lnTo>
                  <a:lnTo>
                    <a:pt x="292" y="67"/>
                  </a:lnTo>
                  <a:lnTo>
                    <a:pt x="296" y="75"/>
                  </a:lnTo>
                  <a:lnTo>
                    <a:pt x="303" y="83"/>
                  </a:lnTo>
                  <a:lnTo>
                    <a:pt x="294" y="92"/>
                  </a:lnTo>
                  <a:lnTo>
                    <a:pt x="286" y="102"/>
                  </a:lnTo>
                  <a:lnTo>
                    <a:pt x="281" y="114"/>
                  </a:lnTo>
                  <a:lnTo>
                    <a:pt x="280" y="126"/>
                  </a:lnTo>
                  <a:lnTo>
                    <a:pt x="283" y="140"/>
                  </a:lnTo>
                  <a:lnTo>
                    <a:pt x="289" y="153"/>
                  </a:lnTo>
                  <a:lnTo>
                    <a:pt x="297" y="163"/>
                  </a:lnTo>
                  <a:lnTo>
                    <a:pt x="310" y="171"/>
                  </a:lnTo>
                  <a:lnTo>
                    <a:pt x="314" y="173"/>
                  </a:lnTo>
                  <a:lnTo>
                    <a:pt x="320" y="174"/>
                  </a:lnTo>
                  <a:lnTo>
                    <a:pt x="325" y="173"/>
                  </a:lnTo>
                  <a:lnTo>
                    <a:pt x="329" y="173"/>
                  </a:lnTo>
                  <a:lnTo>
                    <a:pt x="334" y="171"/>
                  </a:lnTo>
                  <a:lnTo>
                    <a:pt x="338" y="170"/>
                  </a:lnTo>
                  <a:lnTo>
                    <a:pt x="343" y="170"/>
                  </a:lnTo>
                  <a:lnTo>
                    <a:pt x="347" y="169"/>
                  </a:lnTo>
                  <a:lnTo>
                    <a:pt x="345" y="178"/>
                  </a:lnTo>
                  <a:lnTo>
                    <a:pt x="345" y="187"/>
                  </a:lnTo>
                  <a:lnTo>
                    <a:pt x="347" y="197"/>
                  </a:lnTo>
                  <a:lnTo>
                    <a:pt x="353" y="204"/>
                  </a:lnTo>
                  <a:lnTo>
                    <a:pt x="358" y="206"/>
                  </a:lnTo>
                  <a:lnTo>
                    <a:pt x="363" y="208"/>
                  </a:lnTo>
                  <a:lnTo>
                    <a:pt x="368" y="209"/>
                  </a:lnTo>
                  <a:lnTo>
                    <a:pt x="373" y="211"/>
                  </a:lnTo>
                  <a:lnTo>
                    <a:pt x="379" y="211"/>
                  </a:lnTo>
                  <a:lnTo>
                    <a:pt x="385" y="211"/>
                  </a:lnTo>
                  <a:lnTo>
                    <a:pt x="389" y="211"/>
                  </a:lnTo>
                  <a:lnTo>
                    <a:pt x="395" y="209"/>
                  </a:lnTo>
                  <a:lnTo>
                    <a:pt x="376" y="222"/>
                  </a:lnTo>
                  <a:lnTo>
                    <a:pt x="357" y="235"/>
                  </a:lnTo>
                  <a:lnTo>
                    <a:pt x="338" y="247"/>
                  </a:lnTo>
                  <a:lnTo>
                    <a:pt x="320" y="261"/>
                  </a:lnTo>
                  <a:lnTo>
                    <a:pt x="301" y="275"/>
                  </a:lnTo>
                  <a:lnTo>
                    <a:pt x="282" y="289"/>
                  </a:lnTo>
                  <a:lnTo>
                    <a:pt x="264" y="303"/>
                  </a:lnTo>
                  <a:lnTo>
                    <a:pt x="245" y="317"/>
                  </a:lnTo>
                  <a:lnTo>
                    <a:pt x="226" y="331"/>
                  </a:lnTo>
                  <a:lnTo>
                    <a:pt x="207" y="345"/>
                  </a:lnTo>
                  <a:lnTo>
                    <a:pt x="189" y="360"/>
                  </a:lnTo>
                  <a:lnTo>
                    <a:pt x="169" y="374"/>
                  </a:lnTo>
                  <a:lnTo>
                    <a:pt x="151" y="388"/>
                  </a:lnTo>
                  <a:lnTo>
                    <a:pt x="132" y="403"/>
                  </a:lnTo>
                  <a:lnTo>
                    <a:pt x="113" y="417"/>
                  </a:lnTo>
                  <a:lnTo>
                    <a:pt x="94" y="431"/>
                  </a:lnTo>
                  <a:lnTo>
                    <a:pt x="86" y="436"/>
                  </a:lnTo>
                  <a:lnTo>
                    <a:pt x="78" y="442"/>
                  </a:lnTo>
                  <a:lnTo>
                    <a:pt x="70" y="447"/>
                  </a:lnTo>
                  <a:lnTo>
                    <a:pt x="61" y="451"/>
                  </a:lnTo>
                  <a:lnTo>
                    <a:pt x="52" y="456"/>
                  </a:lnTo>
                  <a:lnTo>
                    <a:pt x="44" y="459"/>
                  </a:lnTo>
                  <a:lnTo>
                    <a:pt x="35" y="464"/>
                  </a:lnTo>
                  <a:lnTo>
                    <a:pt x="25" y="467"/>
                  </a:lnTo>
                  <a:lnTo>
                    <a:pt x="43" y="448"/>
                  </a:lnTo>
                  <a:lnTo>
                    <a:pt x="59" y="429"/>
                  </a:lnTo>
                  <a:lnTo>
                    <a:pt x="76" y="409"/>
                  </a:lnTo>
                  <a:lnTo>
                    <a:pt x="93" y="389"/>
                  </a:lnTo>
                  <a:lnTo>
                    <a:pt x="111" y="370"/>
                  </a:lnTo>
                  <a:lnTo>
                    <a:pt x="129" y="350"/>
                  </a:lnTo>
                  <a:lnTo>
                    <a:pt x="147" y="330"/>
                  </a:lnTo>
                  <a:lnTo>
                    <a:pt x="166" y="312"/>
                  </a:lnTo>
                  <a:lnTo>
                    <a:pt x="184" y="293"/>
                  </a:lnTo>
                  <a:lnTo>
                    <a:pt x="203" y="276"/>
                  </a:lnTo>
                  <a:lnTo>
                    <a:pt x="223" y="259"/>
                  </a:lnTo>
                  <a:lnTo>
                    <a:pt x="243" y="244"/>
                  </a:lnTo>
                  <a:lnTo>
                    <a:pt x="264" y="230"/>
                  </a:lnTo>
                  <a:lnTo>
                    <a:pt x="284" y="216"/>
                  </a:lnTo>
                  <a:lnTo>
                    <a:pt x="306" y="205"/>
                  </a:lnTo>
                  <a:lnTo>
                    <a:pt x="329" y="196"/>
                  </a:lnTo>
                  <a:lnTo>
                    <a:pt x="310" y="201"/>
                  </a:lnTo>
                  <a:lnTo>
                    <a:pt x="289" y="207"/>
                  </a:lnTo>
                  <a:lnTo>
                    <a:pt x="269" y="214"/>
                  </a:lnTo>
                  <a:lnTo>
                    <a:pt x="251" y="221"/>
                  </a:lnTo>
                  <a:lnTo>
                    <a:pt x="231" y="229"/>
                  </a:lnTo>
                  <a:lnTo>
                    <a:pt x="213" y="238"/>
                  </a:lnTo>
                  <a:lnTo>
                    <a:pt x="195" y="247"/>
                  </a:lnTo>
                  <a:lnTo>
                    <a:pt x="176" y="257"/>
                  </a:lnTo>
                  <a:lnTo>
                    <a:pt x="158" y="267"/>
                  </a:lnTo>
                  <a:lnTo>
                    <a:pt x="140" y="277"/>
                  </a:lnTo>
                  <a:lnTo>
                    <a:pt x="122" y="288"/>
                  </a:lnTo>
                  <a:lnTo>
                    <a:pt x="105" y="298"/>
                  </a:lnTo>
                  <a:lnTo>
                    <a:pt x="88" y="310"/>
                  </a:lnTo>
                  <a:lnTo>
                    <a:pt x="69" y="320"/>
                  </a:lnTo>
                  <a:lnTo>
                    <a:pt x="52" y="331"/>
                  </a:lnTo>
                  <a:lnTo>
                    <a:pt x="35" y="342"/>
                  </a:lnTo>
                  <a:lnTo>
                    <a:pt x="52" y="325"/>
                  </a:lnTo>
                  <a:lnTo>
                    <a:pt x="69" y="307"/>
                  </a:lnTo>
                  <a:lnTo>
                    <a:pt x="88" y="292"/>
                  </a:lnTo>
                  <a:lnTo>
                    <a:pt x="106" y="276"/>
                  </a:lnTo>
                  <a:lnTo>
                    <a:pt x="126" y="261"/>
                  </a:lnTo>
                  <a:lnTo>
                    <a:pt x="144" y="245"/>
                  </a:lnTo>
                  <a:lnTo>
                    <a:pt x="162" y="230"/>
                  </a:lnTo>
                  <a:lnTo>
                    <a:pt x="181" y="213"/>
                  </a:lnTo>
                  <a:lnTo>
                    <a:pt x="190" y="206"/>
                  </a:lnTo>
                  <a:lnTo>
                    <a:pt x="199" y="199"/>
                  </a:lnTo>
                  <a:lnTo>
                    <a:pt x="210" y="193"/>
                  </a:lnTo>
                  <a:lnTo>
                    <a:pt x="220" y="187"/>
                  </a:lnTo>
                  <a:lnTo>
                    <a:pt x="229" y="182"/>
                  </a:lnTo>
                  <a:lnTo>
                    <a:pt x="239" y="176"/>
                  </a:lnTo>
                  <a:lnTo>
                    <a:pt x="248" y="169"/>
                  </a:lnTo>
                  <a:lnTo>
                    <a:pt x="256" y="160"/>
                  </a:lnTo>
                  <a:lnTo>
                    <a:pt x="242" y="162"/>
                  </a:lnTo>
                  <a:lnTo>
                    <a:pt x="228" y="167"/>
                  </a:lnTo>
                  <a:lnTo>
                    <a:pt x="214" y="171"/>
                  </a:lnTo>
                  <a:lnTo>
                    <a:pt x="202" y="177"/>
                  </a:lnTo>
                  <a:lnTo>
                    <a:pt x="188" y="183"/>
                  </a:lnTo>
                  <a:lnTo>
                    <a:pt x="176" y="190"/>
                  </a:lnTo>
                  <a:lnTo>
                    <a:pt x="164" y="198"/>
                  </a:lnTo>
                  <a:lnTo>
                    <a:pt x="151" y="206"/>
                  </a:lnTo>
                  <a:lnTo>
                    <a:pt x="139" y="214"/>
                  </a:lnTo>
                  <a:lnTo>
                    <a:pt x="127" y="222"/>
                  </a:lnTo>
                  <a:lnTo>
                    <a:pt x="115" y="231"/>
                  </a:lnTo>
                  <a:lnTo>
                    <a:pt x="104" y="239"/>
                  </a:lnTo>
                  <a:lnTo>
                    <a:pt x="91" y="249"/>
                  </a:lnTo>
                  <a:lnTo>
                    <a:pt x="79" y="257"/>
                  </a:lnTo>
                  <a:lnTo>
                    <a:pt x="68" y="265"/>
                  </a:lnTo>
                  <a:lnTo>
                    <a:pt x="55" y="273"/>
                  </a:lnTo>
                  <a:lnTo>
                    <a:pt x="66" y="258"/>
                  </a:lnTo>
                  <a:lnTo>
                    <a:pt x="76" y="244"/>
                  </a:lnTo>
                  <a:lnTo>
                    <a:pt x="88" y="230"/>
                  </a:lnTo>
                  <a:lnTo>
                    <a:pt x="99" y="217"/>
                  </a:lnTo>
                  <a:lnTo>
                    <a:pt x="111" y="205"/>
                  </a:lnTo>
                  <a:lnTo>
                    <a:pt x="123" y="193"/>
                  </a:lnTo>
                  <a:lnTo>
                    <a:pt x="137" y="182"/>
                  </a:lnTo>
                  <a:lnTo>
                    <a:pt x="150" y="171"/>
                  </a:lnTo>
                  <a:lnTo>
                    <a:pt x="164" y="162"/>
                  </a:lnTo>
                  <a:lnTo>
                    <a:pt x="177" y="152"/>
                  </a:lnTo>
                  <a:lnTo>
                    <a:pt x="192" y="144"/>
                  </a:lnTo>
                  <a:lnTo>
                    <a:pt x="206" y="134"/>
                  </a:lnTo>
                  <a:lnTo>
                    <a:pt x="221" y="126"/>
                  </a:lnTo>
                  <a:lnTo>
                    <a:pt x="236" y="120"/>
                  </a:lnTo>
                  <a:lnTo>
                    <a:pt x="251" y="113"/>
                  </a:lnTo>
                  <a:lnTo>
                    <a:pt x="266" y="106"/>
                  </a:lnTo>
                  <a:lnTo>
                    <a:pt x="252" y="108"/>
                  </a:lnTo>
                  <a:lnTo>
                    <a:pt x="238" y="110"/>
                  </a:lnTo>
                  <a:lnTo>
                    <a:pt x="225" y="113"/>
                  </a:lnTo>
                  <a:lnTo>
                    <a:pt x="211" y="117"/>
                  </a:lnTo>
                  <a:lnTo>
                    <a:pt x="198" y="121"/>
                  </a:lnTo>
                  <a:lnTo>
                    <a:pt x="184" y="125"/>
                  </a:lnTo>
                  <a:lnTo>
                    <a:pt x="172" y="131"/>
                  </a:lnTo>
                  <a:lnTo>
                    <a:pt x="159" y="137"/>
                  </a:lnTo>
                  <a:lnTo>
                    <a:pt x="146" y="143"/>
                  </a:lnTo>
                  <a:lnTo>
                    <a:pt x="134" y="149"/>
                  </a:lnTo>
                  <a:lnTo>
                    <a:pt x="122" y="155"/>
                  </a:lnTo>
                  <a:lnTo>
                    <a:pt x="109" y="162"/>
                  </a:lnTo>
                  <a:lnTo>
                    <a:pt x="98" y="170"/>
                  </a:lnTo>
                  <a:lnTo>
                    <a:pt x="85" y="177"/>
                  </a:lnTo>
                  <a:lnTo>
                    <a:pt x="74" y="185"/>
                  </a:lnTo>
                  <a:lnTo>
                    <a:pt x="62" y="193"/>
                  </a:lnTo>
                  <a:lnTo>
                    <a:pt x="78" y="176"/>
                  </a:lnTo>
                  <a:lnTo>
                    <a:pt x="94" y="160"/>
                  </a:lnTo>
                  <a:lnTo>
                    <a:pt x="113" y="146"/>
                  </a:lnTo>
                  <a:lnTo>
                    <a:pt x="131" y="132"/>
                  </a:lnTo>
                  <a:lnTo>
                    <a:pt x="150" y="118"/>
                  </a:lnTo>
                  <a:lnTo>
                    <a:pt x="168" y="106"/>
                  </a:lnTo>
                  <a:lnTo>
                    <a:pt x="187" y="92"/>
                  </a:lnTo>
                  <a:lnTo>
                    <a:pt x="205" y="77"/>
                  </a:lnTo>
                  <a:lnTo>
                    <a:pt x="187" y="82"/>
                  </a:lnTo>
                  <a:lnTo>
                    <a:pt x="169" y="88"/>
                  </a:lnTo>
                  <a:lnTo>
                    <a:pt x="152" y="98"/>
                  </a:lnTo>
                  <a:lnTo>
                    <a:pt x="136" y="107"/>
                  </a:lnTo>
                  <a:lnTo>
                    <a:pt x="119" y="117"/>
                  </a:lnTo>
                  <a:lnTo>
                    <a:pt x="101" y="125"/>
                  </a:lnTo>
                  <a:lnTo>
                    <a:pt x="83" y="131"/>
                  </a:lnTo>
                  <a:lnTo>
                    <a:pt x="62" y="133"/>
                  </a:lnTo>
                  <a:lnTo>
                    <a:pt x="0" y="141"/>
                  </a:lnTo>
                  <a:lnTo>
                    <a:pt x="14" y="138"/>
                  </a:lnTo>
                  <a:lnTo>
                    <a:pt x="28" y="134"/>
                  </a:lnTo>
                  <a:lnTo>
                    <a:pt x="40" y="131"/>
                  </a:lnTo>
                  <a:lnTo>
                    <a:pt x="54" y="126"/>
                  </a:lnTo>
                  <a:lnTo>
                    <a:pt x="67" y="122"/>
                  </a:lnTo>
                  <a:lnTo>
                    <a:pt x="79" y="117"/>
                  </a:lnTo>
                  <a:lnTo>
                    <a:pt x="92" y="113"/>
                  </a:lnTo>
                  <a:lnTo>
                    <a:pt x="105" y="107"/>
                  </a:lnTo>
                  <a:lnTo>
                    <a:pt x="117" y="101"/>
                  </a:lnTo>
                  <a:lnTo>
                    <a:pt x="130" y="94"/>
                  </a:lnTo>
                  <a:lnTo>
                    <a:pt x="142" y="87"/>
                  </a:lnTo>
                  <a:lnTo>
                    <a:pt x="153" y="80"/>
                  </a:lnTo>
                  <a:lnTo>
                    <a:pt x="166" y="73"/>
                  </a:lnTo>
                  <a:lnTo>
                    <a:pt x="177" y="65"/>
                  </a:lnTo>
                  <a:lnTo>
                    <a:pt x="189" y="57"/>
                  </a:lnTo>
                  <a:lnTo>
                    <a:pt x="200" y="49"/>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07"/>
            <p:cNvSpPr>
              <a:spLocks/>
            </p:cNvSpPr>
            <p:nvPr/>
          </p:nvSpPr>
          <p:spPr bwMode="auto">
            <a:xfrm>
              <a:off x="2860675" y="344488"/>
              <a:ext cx="246063" cy="242888"/>
            </a:xfrm>
            <a:custGeom>
              <a:avLst/>
              <a:gdLst>
                <a:gd name="T0" fmla="*/ 90 w 308"/>
                <a:gd name="T1" fmla="*/ 192 h 307"/>
                <a:gd name="T2" fmla="*/ 102 w 308"/>
                <a:gd name="T3" fmla="*/ 178 h 307"/>
                <a:gd name="T4" fmla="*/ 115 w 308"/>
                <a:gd name="T5" fmla="*/ 165 h 307"/>
                <a:gd name="T6" fmla="*/ 129 w 308"/>
                <a:gd name="T7" fmla="*/ 152 h 307"/>
                <a:gd name="T8" fmla="*/ 141 w 308"/>
                <a:gd name="T9" fmla="*/ 140 h 307"/>
                <a:gd name="T10" fmla="*/ 155 w 308"/>
                <a:gd name="T11" fmla="*/ 127 h 307"/>
                <a:gd name="T12" fmla="*/ 169 w 308"/>
                <a:gd name="T13" fmla="*/ 115 h 307"/>
                <a:gd name="T14" fmla="*/ 183 w 308"/>
                <a:gd name="T15" fmla="*/ 103 h 307"/>
                <a:gd name="T16" fmla="*/ 197 w 308"/>
                <a:gd name="T17" fmla="*/ 91 h 307"/>
                <a:gd name="T18" fmla="*/ 210 w 308"/>
                <a:gd name="T19" fmla="*/ 80 h 307"/>
                <a:gd name="T20" fmla="*/ 224 w 308"/>
                <a:gd name="T21" fmla="*/ 68 h 307"/>
                <a:gd name="T22" fmla="*/ 238 w 308"/>
                <a:gd name="T23" fmla="*/ 57 h 307"/>
                <a:gd name="T24" fmla="*/ 252 w 308"/>
                <a:gd name="T25" fmla="*/ 45 h 307"/>
                <a:gd name="T26" fmla="*/ 267 w 308"/>
                <a:gd name="T27" fmla="*/ 35 h 307"/>
                <a:gd name="T28" fmla="*/ 281 w 308"/>
                <a:gd name="T29" fmla="*/ 23 h 307"/>
                <a:gd name="T30" fmla="*/ 294 w 308"/>
                <a:gd name="T31" fmla="*/ 12 h 307"/>
                <a:gd name="T32" fmla="*/ 308 w 308"/>
                <a:gd name="T33" fmla="*/ 0 h 307"/>
                <a:gd name="T34" fmla="*/ 308 w 308"/>
                <a:gd name="T35" fmla="*/ 11 h 307"/>
                <a:gd name="T36" fmla="*/ 304 w 308"/>
                <a:gd name="T37" fmla="*/ 20 h 307"/>
                <a:gd name="T38" fmla="*/ 297 w 308"/>
                <a:gd name="T39" fmla="*/ 28 h 307"/>
                <a:gd name="T40" fmla="*/ 290 w 308"/>
                <a:gd name="T41" fmla="*/ 36 h 307"/>
                <a:gd name="T42" fmla="*/ 270 w 308"/>
                <a:gd name="T43" fmla="*/ 60 h 307"/>
                <a:gd name="T44" fmla="*/ 250 w 308"/>
                <a:gd name="T45" fmla="*/ 84 h 307"/>
                <a:gd name="T46" fmla="*/ 229 w 308"/>
                <a:gd name="T47" fmla="*/ 107 h 307"/>
                <a:gd name="T48" fmla="*/ 206 w 308"/>
                <a:gd name="T49" fmla="*/ 130 h 307"/>
                <a:gd name="T50" fmla="*/ 184 w 308"/>
                <a:gd name="T51" fmla="*/ 154 h 307"/>
                <a:gd name="T52" fmla="*/ 161 w 308"/>
                <a:gd name="T53" fmla="*/ 177 h 307"/>
                <a:gd name="T54" fmla="*/ 138 w 308"/>
                <a:gd name="T55" fmla="*/ 198 h 307"/>
                <a:gd name="T56" fmla="*/ 115 w 308"/>
                <a:gd name="T57" fmla="*/ 220 h 307"/>
                <a:gd name="T58" fmla="*/ 101 w 308"/>
                <a:gd name="T59" fmla="*/ 233 h 307"/>
                <a:gd name="T60" fmla="*/ 87 w 308"/>
                <a:gd name="T61" fmla="*/ 245 h 307"/>
                <a:gd name="T62" fmla="*/ 73 w 308"/>
                <a:gd name="T63" fmla="*/ 255 h 307"/>
                <a:gd name="T64" fmla="*/ 58 w 308"/>
                <a:gd name="T65" fmla="*/ 265 h 307"/>
                <a:gd name="T66" fmla="*/ 43 w 308"/>
                <a:gd name="T67" fmla="*/ 276 h 307"/>
                <a:gd name="T68" fmla="*/ 30 w 308"/>
                <a:gd name="T69" fmla="*/ 286 h 307"/>
                <a:gd name="T70" fmla="*/ 15 w 308"/>
                <a:gd name="T71" fmla="*/ 296 h 307"/>
                <a:gd name="T72" fmla="*/ 0 w 308"/>
                <a:gd name="T73" fmla="*/ 307 h 307"/>
                <a:gd name="T74" fmla="*/ 7 w 308"/>
                <a:gd name="T75" fmla="*/ 291 h 307"/>
                <a:gd name="T76" fmla="*/ 16 w 308"/>
                <a:gd name="T77" fmla="*/ 276 h 307"/>
                <a:gd name="T78" fmla="*/ 27 w 308"/>
                <a:gd name="T79" fmla="*/ 261 h 307"/>
                <a:gd name="T80" fmla="*/ 39 w 308"/>
                <a:gd name="T81" fmla="*/ 247 h 307"/>
                <a:gd name="T82" fmla="*/ 52 w 308"/>
                <a:gd name="T83" fmla="*/ 233 h 307"/>
                <a:gd name="T84" fmla="*/ 64 w 308"/>
                <a:gd name="T85" fmla="*/ 219 h 307"/>
                <a:gd name="T86" fmla="*/ 77 w 308"/>
                <a:gd name="T87" fmla="*/ 205 h 307"/>
                <a:gd name="T88" fmla="*/ 90 w 308"/>
                <a:gd name="T89" fmla="*/ 19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8" h="307">
                  <a:moveTo>
                    <a:pt x="90" y="192"/>
                  </a:moveTo>
                  <a:lnTo>
                    <a:pt x="102" y="178"/>
                  </a:lnTo>
                  <a:lnTo>
                    <a:pt x="115" y="165"/>
                  </a:lnTo>
                  <a:lnTo>
                    <a:pt x="129" y="152"/>
                  </a:lnTo>
                  <a:lnTo>
                    <a:pt x="141" y="140"/>
                  </a:lnTo>
                  <a:lnTo>
                    <a:pt x="155" y="127"/>
                  </a:lnTo>
                  <a:lnTo>
                    <a:pt x="169" y="115"/>
                  </a:lnTo>
                  <a:lnTo>
                    <a:pt x="183" y="103"/>
                  </a:lnTo>
                  <a:lnTo>
                    <a:pt x="197" y="91"/>
                  </a:lnTo>
                  <a:lnTo>
                    <a:pt x="210" y="80"/>
                  </a:lnTo>
                  <a:lnTo>
                    <a:pt x="224" y="68"/>
                  </a:lnTo>
                  <a:lnTo>
                    <a:pt x="238" y="57"/>
                  </a:lnTo>
                  <a:lnTo>
                    <a:pt x="252" y="45"/>
                  </a:lnTo>
                  <a:lnTo>
                    <a:pt x="267" y="35"/>
                  </a:lnTo>
                  <a:lnTo>
                    <a:pt x="281" y="23"/>
                  </a:lnTo>
                  <a:lnTo>
                    <a:pt x="294" y="12"/>
                  </a:lnTo>
                  <a:lnTo>
                    <a:pt x="308" y="0"/>
                  </a:lnTo>
                  <a:lnTo>
                    <a:pt x="308" y="11"/>
                  </a:lnTo>
                  <a:lnTo>
                    <a:pt x="304" y="20"/>
                  </a:lnTo>
                  <a:lnTo>
                    <a:pt x="297" y="28"/>
                  </a:lnTo>
                  <a:lnTo>
                    <a:pt x="290" y="36"/>
                  </a:lnTo>
                  <a:lnTo>
                    <a:pt x="270" y="60"/>
                  </a:lnTo>
                  <a:lnTo>
                    <a:pt x="250" y="84"/>
                  </a:lnTo>
                  <a:lnTo>
                    <a:pt x="229" y="107"/>
                  </a:lnTo>
                  <a:lnTo>
                    <a:pt x="206" y="130"/>
                  </a:lnTo>
                  <a:lnTo>
                    <a:pt x="184" y="154"/>
                  </a:lnTo>
                  <a:lnTo>
                    <a:pt x="161" y="177"/>
                  </a:lnTo>
                  <a:lnTo>
                    <a:pt x="138" y="198"/>
                  </a:lnTo>
                  <a:lnTo>
                    <a:pt x="115" y="220"/>
                  </a:lnTo>
                  <a:lnTo>
                    <a:pt x="101" y="233"/>
                  </a:lnTo>
                  <a:lnTo>
                    <a:pt x="87" y="245"/>
                  </a:lnTo>
                  <a:lnTo>
                    <a:pt x="73" y="255"/>
                  </a:lnTo>
                  <a:lnTo>
                    <a:pt x="58" y="265"/>
                  </a:lnTo>
                  <a:lnTo>
                    <a:pt x="43" y="276"/>
                  </a:lnTo>
                  <a:lnTo>
                    <a:pt x="30" y="286"/>
                  </a:lnTo>
                  <a:lnTo>
                    <a:pt x="15" y="296"/>
                  </a:lnTo>
                  <a:lnTo>
                    <a:pt x="0" y="307"/>
                  </a:lnTo>
                  <a:lnTo>
                    <a:pt x="7" y="291"/>
                  </a:lnTo>
                  <a:lnTo>
                    <a:pt x="16" y="276"/>
                  </a:lnTo>
                  <a:lnTo>
                    <a:pt x="27" y="261"/>
                  </a:lnTo>
                  <a:lnTo>
                    <a:pt x="39" y="247"/>
                  </a:lnTo>
                  <a:lnTo>
                    <a:pt x="52" y="233"/>
                  </a:lnTo>
                  <a:lnTo>
                    <a:pt x="64" y="219"/>
                  </a:lnTo>
                  <a:lnTo>
                    <a:pt x="77" y="205"/>
                  </a:lnTo>
                  <a:lnTo>
                    <a:pt x="90" y="192"/>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08"/>
            <p:cNvSpPr>
              <a:spLocks/>
            </p:cNvSpPr>
            <p:nvPr/>
          </p:nvSpPr>
          <p:spPr bwMode="auto">
            <a:xfrm>
              <a:off x="3028950" y="231776"/>
              <a:ext cx="76200" cy="53975"/>
            </a:xfrm>
            <a:custGeom>
              <a:avLst/>
              <a:gdLst>
                <a:gd name="T0" fmla="*/ 19 w 97"/>
                <a:gd name="T1" fmla="*/ 13 h 68"/>
                <a:gd name="T2" fmla="*/ 28 w 97"/>
                <a:gd name="T3" fmla="*/ 15 h 68"/>
                <a:gd name="T4" fmla="*/ 37 w 97"/>
                <a:gd name="T5" fmla="*/ 16 h 68"/>
                <a:gd name="T6" fmla="*/ 48 w 97"/>
                <a:gd name="T7" fmla="*/ 15 h 68"/>
                <a:gd name="T8" fmla="*/ 57 w 97"/>
                <a:gd name="T9" fmla="*/ 12 h 68"/>
                <a:gd name="T10" fmla="*/ 66 w 97"/>
                <a:gd name="T11" fmla="*/ 9 h 68"/>
                <a:gd name="T12" fmla="*/ 75 w 97"/>
                <a:gd name="T13" fmla="*/ 7 h 68"/>
                <a:gd name="T14" fmla="*/ 83 w 97"/>
                <a:gd name="T15" fmla="*/ 3 h 68"/>
                <a:gd name="T16" fmla="*/ 92 w 97"/>
                <a:gd name="T17" fmla="*/ 0 h 68"/>
                <a:gd name="T18" fmla="*/ 91 w 97"/>
                <a:gd name="T19" fmla="*/ 7 h 68"/>
                <a:gd name="T20" fmla="*/ 91 w 97"/>
                <a:gd name="T21" fmla="*/ 15 h 68"/>
                <a:gd name="T22" fmla="*/ 94 w 97"/>
                <a:gd name="T23" fmla="*/ 23 h 68"/>
                <a:gd name="T24" fmla="*/ 97 w 97"/>
                <a:gd name="T25" fmla="*/ 30 h 68"/>
                <a:gd name="T26" fmla="*/ 87 w 97"/>
                <a:gd name="T27" fmla="*/ 36 h 68"/>
                <a:gd name="T28" fmla="*/ 76 w 97"/>
                <a:gd name="T29" fmla="*/ 42 h 68"/>
                <a:gd name="T30" fmla="*/ 66 w 97"/>
                <a:gd name="T31" fmla="*/ 49 h 68"/>
                <a:gd name="T32" fmla="*/ 56 w 97"/>
                <a:gd name="T33" fmla="*/ 55 h 68"/>
                <a:gd name="T34" fmla="*/ 45 w 97"/>
                <a:gd name="T35" fmla="*/ 61 h 68"/>
                <a:gd name="T36" fmla="*/ 34 w 97"/>
                <a:gd name="T37" fmla="*/ 65 h 68"/>
                <a:gd name="T38" fmla="*/ 22 w 97"/>
                <a:gd name="T39" fmla="*/ 68 h 68"/>
                <a:gd name="T40" fmla="*/ 10 w 97"/>
                <a:gd name="T41" fmla="*/ 68 h 68"/>
                <a:gd name="T42" fmla="*/ 6 w 97"/>
                <a:gd name="T43" fmla="*/ 66 h 68"/>
                <a:gd name="T44" fmla="*/ 3 w 97"/>
                <a:gd name="T45" fmla="*/ 63 h 68"/>
                <a:gd name="T46" fmla="*/ 2 w 97"/>
                <a:gd name="T47" fmla="*/ 58 h 68"/>
                <a:gd name="T48" fmla="*/ 0 w 97"/>
                <a:gd name="T49" fmla="*/ 54 h 68"/>
                <a:gd name="T50" fmla="*/ 0 w 97"/>
                <a:gd name="T51" fmla="*/ 42 h 68"/>
                <a:gd name="T52" fmla="*/ 4 w 97"/>
                <a:gd name="T53" fmla="*/ 32 h 68"/>
                <a:gd name="T54" fmla="*/ 11 w 97"/>
                <a:gd name="T55" fmla="*/ 21 h 68"/>
                <a:gd name="T56" fmla="*/ 19 w 97"/>
                <a:gd name="T57"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 h="68">
                  <a:moveTo>
                    <a:pt x="19" y="13"/>
                  </a:moveTo>
                  <a:lnTo>
                    <a:pt x="28" y="15"/>
                  </a:lnTo>
                  <a:lnTo>
                    <a:pt x="37" y="16"/>
                  </a:lnTo>
                  <a:lnTo>
                    <a:pt x="48" y="15"/>
                  </a:lnTo>
                  <a:lnTo>
                    <a:pt x="57" y="12"/>
                  </a:lnTo>
                  <a:lnTo>
                    <a:pt x="66" y="9"/>
                  </a:lnTo>
                  <a:lnTo>
                    <a:pt x="75" y="7"/>
                  </a:lnTo>
                  <a:lnTo>
                    <a:pt x="83" y="3"/>
                  </a:lnTo>
                  <a:lnTo>
                    <a:pt x="92" y="0"/>
                  </a:lnTo>
                  <a:lnTo>
                    <a:pt x="91" y="7"/>
                  </a:lnTo>
                  <a:lnTo>
                    <a:pt x="91" y="15"/>
                  </a:lnTo>
                  <a:lnTo>
                    <a:pt x="94" y="23"/>
                  </a:lnTo>
                  <a:lnTo>
                    <a:pt x="97" y="30"/>
                  </a:lnTo>
                  <a:lnTo>
                    <a:pt x="87" y="36"/>
                  </a:lnTo>
                  <a:lnTo>
                    <a:pt x="76" y="42"/>
                  </a:lnTo>
                  <a:lnTo>
                    <a:pt x="66" y="49"/>
                  </a:lnTo>
                  <a:lnTo>
                    <a:pt x="56" y="55"/>
                  </a:lnTo>
                  <a:lnTo>
                    <a:pt x="45" y="61"/>
                  </a:lnTo>
                  <a:lnTo>
                    <a:pt x="34" y="65"/>
                  </a:lnTo>
                  <a:lnTo>
                    <a:pt x="22" y="68"/>
                  </a:lnTo>
                  <a:lnTo>
                    <a:pt x="10" y="68"/>
                  </a:lnTo>
                  <a:lnTo>
                    <a:pt x="6" y="66"/>
                  </a:lnTo>
                  <a:lnTo>
                    <a:pt x="3" y="63"/>
                  </a:lnTo>
                  <a:lnTo>
                    <a:pt x="2" y="58"/>
                  </a:lnTo>
                  <a:lnTo>
                    <a:pt x="0" y="54"/>
                  </a:lnTo>
                  <a:lnTo>
                    <a:pt x="0" y="42"/>
                  </a:lnTo>
                  <a:lnTo>
                    <a:pt x="4" y="32"/>
                  </a:lnTo>
                  <a:lnTo>
                    <a:pt x="11" y="21"/>
                  </a:lnTo>
                  <a:lnTo>
                    <a:pt x="19" y="13"/>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09"/>
            <p:cNvSpPr>
              <a:spLocks/>
            </p:cNvSpPr>
            <p:nvPr/>
          </p:nvSpPr>
          <p:spPr bwMode="auto">
            <a:xfrm>
              <a:off x="3028950" y="182563"/>
              <a:ext cx="88900" cy="49213"/>
            </a:xfrm>
            <a:custGeom>
              <a:avLst/>
              <a:gdLst>
                <a:gd name="T0" fmla="*/ 45 w 112"/>
                <a:gd name="T1" fmla="*/ 0 h 61"/>
                <a:gd name="T2" fmla="*/ 43 w 112"/>
                <a:gd name="T3" fmla="*/ 6 h 61"/>
                <a:gd name="T4" fmla="*/ 42 w 112"/>
                <a:gd name="T5" fmla="*/ 13 h 61"/>
                <a:gd name="T6" fmla="*/ 42 w 112"/>
                <a:gd name="T7" fmla="*/ 20 h 61"/>
                <a:gd name="T8" fmla="*/ 44 w 112"/>
                <a:gd name="T9" fmla="*/ 26 h 61"/>
                <a:gd name="T10" fmla="*/ 50 w 112"/>
                <a:gd name="T11" fmla="*/ 31 h 61"/>
                <a:gd name="T12" fmla="*/ 58 w 112"/>
                <a:gd name="T13" fmla="*/ 35 h 61"/>
                <a:gd name="T14" fmla="*/ 66 w 112"/>
                <a:gd name="T15" fmla="*/ 37 h 61"/>
                <a:gd name="T16" fmla="*/ 75 w 112"/>
                <a:gd name="T17" fmla="*/ 36 h 61"/>
                <a:gd name="T18" fmla="*/ 84 w 112"/>
                <a:gd name="T19" fmla="*/ 36 h 61"/>
                <a:gd name="T20" fmla="*/ 95 w 112"/>
                <a:gd name="T21" fmla="*/ 34 h 61"/>
                <a:gd name="T22" fmla="*/ 104 w 112"/>
                <a:gd name="T23" fmla="*/ 31 h 61"/>
                <a:gd name="T24" fmla="*/ 112 w 112"/>
                <a:gd name="T25" fmla="*/ 30 h 61"/>
                <a:gd name="T26" fmla="*/ 102 w 112"/>
                <a:gd name="T27" fmla="*/ 40 h 61"/>
                <a:gd name="T28" fmla="*/ 89 w 112"/>
                <a:gd name="T29" fmla="*/ 46 h 61"/>
                <a:gd name="T30" fmla="*/ 76 w 112"/>
                <a:gd name="T31" fmla="*/ 53 h 61"/>
                <a:gd name="T32" fmla="*/ 64 w 112"/>
                <a:gd name="T33" fmla="*/ 58 h 61"/>
                <a:gd name="T34" fmla="*/ 50 w 112"/>
                <a:gd name="T35" fmla="*/ 61 h 61"/>
                <a:gd name="T36" fmla="*/ 35 w 112"/>
                <a:gd name="T37" fmla="*/ 61 h 61"/>
                <a:gd name="T38" fmla="*/ 22 w 112"/>
                <a:gd name="T39" fmla="*/ 60 h 61"/>
                <a:gd name="T40" fmla="*/ 8 w 112"/>
                <a:gd name="T41" fmla="*/ 57 h 61"/>
                <a:gd name="T42" fmla="*/ 3 w 112"/>
                <a:gd name="T43" fmla="*/ 52 h 61"/>
                <a:gd name="T44" fmla="*/ 0 w 112"/>
                <a:gd name="T45" fmla="*/ 45 h 61"/>
                <a:gd name="T46" fmla="*/ 0 w 112"/>
                <a:gd name="T47" fmla="*/ 38 h 61"/>
                <a:gd name="T48" fmla="*/ 3 w 112"/>
                <a:gd name="T49" fmla="*/ 33 h 61"/>
                <a:gd name="T50" fmla="*/ 7 w 112"/>
                <a:gd name="T51" fmla="*/ 27 h 61"/>
                <a:gd name="T52" fmla="*/ 12 w 112"/>
                <a:gd name="T53" fmla="*/ 22 h 61"/>
                <a:gd name="T54" fmla="*/ 17 w 112"/>
                <a:gd name="T55" fmla="*/ 18 h 61"/>
                <a:gd name="T56" fmla="*/ 22 w 112"/>
                <a:gd name="T57" fmla="*/ 13 h 61"/>
                <a:gd name="T58" fmla="*/ 28 w 112"/>
                <a:gd name="T59" fmla="*/ 10 h 61"/>
                <a:gd name="T60" fmla="*/ 34 w 112"/>
                <a:gd name="T61" fmla="*/ 6 h 61"/>
                <a:gd name="T62" fmla="*/ 40 w 112"/>
                <a:gd name="T63" fmla="*/ 4 h 61"/>
                <a:gd name="T64" fmla="*/ 45 w 112"/>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61">
                  <a:moveTo>
                    <a:pt x="45" y="0"/>
                  </a:moveTo>
                  <a:lnTo>
                    <a:pt x="43" y="6"/>
                  </a:lnTo>
                  <a:lnTo>
                    <a:pt x="42" y="13"/>
                  </a:lnTo>
                  <a:lnTo>
                    <a:pt x="42" y="20"/>
                  </a:lnTo>
                  <a:lnTo>
                    <a:pt x="44" y="26"/>
                  </a:lnTo>
                  <a:lnTo>
                    <a:pt x="50" y="31"/>
                  </a:lnTo>
                  <a:lnTo>
                    <a:pt x="58" y="35"/>
                  </a:lnTo>
                  <a:lnTo>
                    <a:pt x="66" y="37"/>
                  </a:lnTo>
                  <a:lnTo>
                    <a:pt x="75" y="36"/>
                  </a:lnTo>
                  <a:lnTo>
                    <a:pt x="84" y="36"/>
                  </a:lnTo>
                  <a:lnTo>
                    <a:pt x="95" y="34"/>
                  </a:lnTo>
                  <a:lnTo>
                    <a:pt x="104" y="31"/>
                  </a:lnTo>
                  <a:lnTo>
                    <a:pt x="112" y="30"/>
                  </a:lnTo>
                  <a:lnTo>
                    <a:pt x="102" y="40"/>
                  </a:lnTo>
                  <a:lnTo>
                    <a:pt x="89" y="46"/>
                  </a:lnTo>
                  <a:lnTo>
                    <a:pt x="76" y="53"/>
                  </a:lnTo>
                  <a:lnTo>
                    <a:pt x="64" y="58"/>
                  </a:lnTo>
                  <a:lnTo>
                    <a:pt x="50" y="61"/>
                  </a:lnTo>
                  <a:lnTo>
                    <a:pt x="35" y="61"/>
                  </a:lnTo>
                  <a:lnTo>
                    <a:pt x="22" y="60"/>
                  </a:lnTo>
                  <a:lnTo>
                    <a:pt x="8" y="57"/>
                  </a:lnTo>
                  <a:lnTo>
                    <a:pt x="3" y="52"/>
                  </a:lnTo>
                  <a:lnTo>
                    <a:pt x="0" y="45"/>
                  </a:lnTo>
                  <a:lnTo>
                    <a:pt x="0" y="38"/>
                  </a:lnTo>
                  <a:lnTo>
                    <a:pt x="3" y="33"/>
                  </a:lnTo>
                  <a:lnTo>
                    <a:pt x="7" y="27"/>
                  </a:lnTo>
                  <a:lnTo>
                    <a:pt x="12" y="22"/>
                  </a:lnTo>
                  <a:lnTo>
                    <a:pt x="17" y="18"/>
                  </a:lnTo>
                  <a:lnTo>
                    <a:pt x="22" y="13"/>
                  </a:lnTo>
                  <a:lnTo>
                    <a:pt x="28" y="10"/>
                  </a:lnTo>
                  <a:lnTo>
                    <a:pt x="34" y="6"/>
                  </a:lnTo>
                  <a:lnTo>
                    <a:pt x="40" y="4"/>
                  </a:lnTo>
                  <a:lnTo>
                    <a:pt x="45"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0"/>
            <p:cNvSpPr>
              <a:spLocks/>
            </p:cNvSpPr>
            <p:nvPr/>
          </p:nvSpPr>
          <p:spPr bwMode="auto">
            <a:xfrm>
              <a:off x="3076575" y="252413"/>
              <a:ext cx="79375" cy="69850"/>
            </a:xfrm>
            <a:custGeom>
              <a:avLst/>
              <a:gdLst>
                <a:gd name="T0" fmla="*/ 26 w 102"/>
                <a:gd name="T1" fmla="*/ 39 h 87"/>
                <a:gd name="T2" fmla="*/ 34 w 102"/>
                <a:gd name="T3" fmla="*/ 30 h 87"/>
                <a:gd name="T4" fmla="*/ 42 w 102"/>
                <a:gd name="T5" fmla="*/ 23 h 87"/>
                <a:gd name="T6" fmla="*/ 51 w 102"/>
                <a:gd name="T7" fmla="*/ 17 h 87"/>
                <a:gd name="T8" fmla="*/ 61 w 102"/>
                <a:gd name="T9" fmla="*/ 13 h 87"/>
                <a:gd name="T10" fmla="*/ 70 w 102"/>
                <a:gd name="T11" fmla="*/ 9 h 87"/>
                <a:gd name="T12" fmla="*/ 81 w 102"/>
                <a:gd name="T13" fmla="*/ 6 h 87"/>
                <a:gd name="T14" fmla="*/ 91 w 102"/>
                <a:gd name="T15" fmla="*/ 3 h 87"/>
                <a:gd name="T16" fmla="*/ 102 w 102"/>
                <a:gd name="T17" fmla="*/ 0 h 87"/>
                <a:gd name="T18" fmla="*/ 97 w 102"/>
                <a:gd name="T19" fmla="*/ 36 h 87"/>
                <a:gd name="T20" fmla="*/ 88 w 102"/>
                <a:gd name="T21" fmla="*/ 45 h 87"/>
                <a:gd name="T22" fmla="*/ 77 w 102"/>
                <a:gd name="T23" fmla="*/ 55 h 87"/>
                <a:gd name="T24" fmla="*/ 67 w 102"/>
                <a:gd name="T25" fmla="*/ 64 h 87"/>
                <a:gd name="T26" fmla="*/ 57 w 102"/>
                <a:gd name="T27" fmla="*/ 73 h 87"/>
                <a:gd name="T28" fmla="*/ 45 w 102"/>
                <a:gd name="T29" fmla="*/ 79 h 87"/>
                <a:gd name="T30" fmla="*/ 34 w 102"/>
                <a:gd name="T31" fmla="*/ 84 h 87"/>
                <a:gd name="T32" fmla="*/ 21 w 102"/>
                <a:gd name="T33" fmla="*/ 87 h 87"/>
                <a:gd name="T34" fmla="*/ 7 w 102"/>
                <a:gd name="T35" fmla="*/ 87 h 87"/>
                <a:gd name="T36" fmla="*/ 3 w 102"/>
                <a:gd name="T37" fmla="*/ 85 h 87"/>
                <a:gd name="T38" fmla="*/ 0 w 102"/>
                <a:gd name="T39" fmla="*/ 81 h 87"/>
                <a:gd name="T40" fmla="*/ 0 w 102"/>
                <a:gd name="T41" fmla="*/ 75 h 87"/>
                <a:gd name="T42" fmla="*/ 3 w 102"/>
                <a:gd name="T43" fmla="*/ 70 h 87"/>
                <a:gd name="T44" fmla="*/ 26 w 102"/>
                <a:gd name="T45" fmla="*/ 3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87">
                  <a:moveTo>
                    <a:pt x="26" y="39"/>
                  </a:moveTo>
                  <a:lnTo>
                    <a:pt x="34" y="30"/>
                  </a:lnTo>
                  <a:lnTo>
                    <a:pt x="42" y="23"/>
                  </a:lnTo>
                  <a:lnTo>
                    <a:pt x="51" y="17"/>
                  </a:lnTo>
                  <a:lnTo>
                    <a:pt x="61" y="13"/>
                  </a:lnTo>
                  <a:lnTo>
                    <a:pt x="70" y="9"/>
                  </a:lnTo>
                  <a:lnTo>
                    <a:pt x="81" y="6"/>
                  </a:lnTo>
                  <a:lnTo>
                    <a:pt x="91" y="3"/>
                  </a:lnTo>
                  <a:lnTo>
                    <a:pt x="102" y="0"/>
                  </a:lnTo>
                  <a:lnTo>
                    <a:pt x="97" y="36"/>
                  </a:lnTo>
                  <a:lnTo>
                    <a:pt x="88" y="45"/>
                  </a:lnTo>
                  <a:lnTo>
                    <a:pt x="77" y="55"/>
                  </a:lnTo>
                  <a:lnTo>
                    <a:pt x="67" y="64"/>
                  </a:lnTo>
                  <a:lnTo>
                    <a:pt x="57" y="73"/>
                  </a:lnTo>
                  <a:lnTo>
                    <a:pt x="45" y="79"/>
                  </a:lnTo>
                  <a:lnTo>
                    <a:pt x="34" y="84"/>
                  </a:lnTo>
                  <a:lnTo>
                    <a:pt x="21" y="87"/>
                  </a:lnTo>
                  <a:lnTo>
                    <a:pt x="7" y="87"/>
                  </a:lnTo>
                  <a:lnTo>
                    <a:pt x="3" y="85"/>
                  </a:lnTo>
                  <a:lnTo>
                    <a:pt x="0" y="81"/>
                  </a:lnTo>
                  <a:lnTo>
                    <a:pt x="0" y="75"/>
                  </a:lnTo>
                  <a:lnTo>
                    <a:pt x="3" y="70"/>
                  </a:lnTo>
                  <a:lnTo>
                    <a:pt x="26" y="39"/>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1"/>
            <p:cNvSpPr>
              <a:spLocks/>
            </p:cNvSpPr>
            <p:nvPr/>
          </p:nvSpPr>
          <p:spPr bwMode="auto">
            <a:xfrm>
              <a:off x="3127375" y="300038"/>
              <a:ext cx="57150" cy="33338"/>
            </a:xfrm>
            <a:custGeom>
              <a:avLst/>
              <a:gdLst>
                <a:gd name="T0" fmla="*/ 45 w 72"/>
                <a:gd name="T1" fmla="*/ 1 h 41"/>
                <a:gd name="T2" fmla="*/ 52 w 72"/>
                <a:gd name="T3" fmla="*/ 0 h 41"/>
                <a:gd name="T4" fmla="*/ 58 w 72"/>
                <a:gd name="T5" fmla="*/ 1 h 41"/>
                <a:gd name="T6" fmla="*/ 65 w 72"/>
                <a:gd name="T7" fmla="*/ 2 h 41"/>
                <a:gd name="T8" fmla="*/ 72 w 72"/>
                <a:gd name="T9" fmla="*/ 1 h 41"/>
                <a:gd name="T10" fmla="*/ 64 w 72"/>
                <a:gd name="T11" fmla="*/ 9 h 41"/>
                <a:gd name="T12" fmla="*/ 56 w 72"/>
                <a:gd name="T13" fmla="*/ 17 h 41"/>
                <a:gd name="T14" fmla="*/ 48 w 72"/>
                <a:gd name="T15" fmla="*/ 24 h 41"/>
                <a:gd name="T16" fmla="*/ 40 w 72"/>
                <a:gd name="T17" fmla="*/ 31 h 41"/>
                <a:gd name="T18" fmla="*/ 31 w 72"/>
                <a:gd name="T19" fmla="*/ 37 h 41"/>
                <a:gd name="T20" fmla="*/ 22 w 72"/>
                <a:gd name="T21" fmla="*/ 40 h 41"/>
                <a:gd name="T22" fmla="*/ 11 w 72"/>
                <a:gd name="T23" fmla="*/ 41 h 41"/>
                <a:gd name="T24" fmla="*/ 0 w 72"/>
                <a:gd name="T25" fmla="*/ 39 h 41"/>
                <a:gd name="T26" fmla="*/ 45 w 72"/>
                <a:gd name="T27"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41">
                  <a:moveTo>
                    <a:pt x="45" y="1"/>
                  </a:moveTo>
                  <a:lnTo>
                    <a:pt x="52" y="0"/>
                  </a:lnTo>
                  <a:lnTo>
                    <a:pt x="58" y="1"/>
                  </a:lnTo>
                  <a:lnTo>
                    <a:pt x="65" y="2"/>
                  </a:lnTo>
                  <a:lnTo>
                    <a:pt x="72" y="1"/>
                  </a:lnTo>
                  <a:lnTo>
                    <a:pt x="64" y="9"/>
                  </a:lnTo>
                  <a:lnTo>
                    <a:pt x="56" y="17"/>
                  </a:lnTo>
                  <a:lnTo>
                    <a:pt x="48" y="24"/>
                  </a:lnTo>
                  <a:lnTo>
                    <a:pt x="40" y="31"/>
                  </a:lnTo>
                  <a:lnTo>
                    <a:pt x="31" y="37"/>
                  </a:lnTo>
                  <a:lnTo>
                    <a:pt x="22" y="40"/>
                  </a:lnTo>
                  <a:lnTo>
                    <a:pt x="11" y="41"/>
                  </a:lnTo>
                  <a:lnTo>
                    <a:pt x="0" y="39"/>
                  </a:lnTo>
                  <a:lnTo>
                    <a:pt x="45" y="1"/>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12"/>
            <p:cNvSpPr>
              <a:spLocks/>
            </p:cNvSpPr>
            <p:nvPr/>
          </p:nvSpPr>
          <p:spPr bwMode="auto">
            <a:xfrm>
              <a:off x="3186113" y="293688"/>
              <a:ext cx="52388" cy="44450"/>
            </a:xfrm>
            <a:custGeom>
              <a:avLst/>
              <a:gdLst>
                <a:gd name="T0" fmla="*/ 33 w 66"/>
                <a:gd name="T1" fmla="*/ 0 h 55"/>
                <a:gd name="T2" fmla="*/ 41 w 66"/>
                <a:gd name="T3" fmla="*/ 3 h 55"/>
                <a:gd name="T4" fmla="*/ 48 w 66"/>
                <a:gd name="T5" fmla="*/ 8 h 55"/>
                <a:gd name="T6" fmla="*/ 53 w 66"/>
                <a:gd name="T7" fmla="*/ 14 h 55"/>
                <a:gd name="T8" fmla="*/ 61 w 66"/>
                <a:gd name="T9" fmla="*/ 15 h 55"/>
                <a:gd name="T10" fmla="*/ 66 w 66"/>
                <a:gd name="T11" fmla="*/ 15 h 55"/>
                <a:gd name="T12" fmla="*/ 61 w 66"/>
                <a:gd name="T13" fmla="*/ 23 h 55"/>
                <a:gd name="T14" fmla="*/ 55 w 66"/>
                <a:gd name="T15" fmla="*/ 30 h 55"/>
                <a:gd name="T16" fmla="*/ 49 w 66"/>
                <a:gd name="T17" fmla="*/ 38 h 55"/>
                <a:gd name="T18" fmla="*/ 42 w 66"/>
                <a:gd name="T19" fmla="*/ 44 h 55"/>
                <a:gd name="T20" fmla="*/ 34 w 66"/>
                <a:gd name="T21" fmla="*/ 49 h 55"/>
                <a:gd name="T22" fmla="*/ 26 w 66"/>
                <a:gd name="T23" fmla="*/ 53 h 55"/>
                <a:gd name="T24" fmla="*/ 17 w 66"/>
                <a:gd name="T25" fmla="*/ 55 h 55"/>
                <a:gd name="T26" fmla="*/ 7 w 66"/>
                <a:gd name="T27" fmla="*/ 54 h 55"/>
                <a:gd name="T28" fmla="*/ 0 w 66"/>
                <a:gd name="T29" fmla="*/ 50 h 55"/>
                <a:gd name="T30" fmla="*/ 2 w 66"/>
                <a:gd name="T31" fmla="*/ 45 h 55"/>
                <a:gd name="T32" fmla="*/ 6 w 66"/>
                <a:gd name="T33" fmla="*/ 38 h 55"/>
                <a:gd name="T34" fmla="*/ 10 w 66"/>
                <a:gd name="T35" fmla="*/ 32 h 55"/>
                <a:gd name="T36" fmla="*/ 33 w 66"/>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55">
                  <a:moveTo>
                    <a:pt x="33" y="0"/>
                  </a:moveTo>
                  <a:lnTo>
                    <a:pt x="41" y="3"/>
                  </a:lnTo>
                  <a:lnTo>
                    <a:pt x="48" y="8"/>
                  </a:lnTo>
                  <a:lnTo>
                    <a:pt x="53" y="14"/>
                  </a:lnTo>
                  <a:lnTo>
                    <a:pt x="61" y="15"/>
                  </a:lnTo>
                  <a:lnTo>
                    <a:pt x="66" y="15"/>
                  </a:lnTo>
                  <a:lnTo>
                    <a:pt x="61" y="23"/>
                  </a:lnTo>
                  <a:lnTo>
                    <a:pt x="55" y="30"/>
                  </a:lnTo>
                  <a:lnTo>
                    <a:pt x="49" y="38"/>
                  </a:lnTo>
                  <a:lnTo>
                    <a:pt x="42" y="44"/>
                  </a:lnTo>
                  <a:lnTo>
                    <a:pt x="34" y="49"/>
                  </a:lnTo>
                  <a:lnTo>
                    <a:pt x="26" y="53"/>
                  </a:lnTo>
                  <a:lnTo>
                    <a:pt x="17" y="55"/>
                  </a:lnTo>
                  <a:lnTo>
                    <a:pt x="7" y="54"/>
                  </a:lnTo>
                  <a:lnTo>
                    <a:pt x="0" y="50"/>
                  </a:lnTo>
                  <a:lnTo>
                    <a:pt x="2" y="45"/>
                  </a:lnTo>
                  <a:lnTo>
                    <a:pt x="6" y="38"/>
                  </a:lnTo>
                  <a:lnTo>
                    <a:pt x="10" y="32"/>
                  </a:lnTo>
                  <a:lnTo>
                    <a:pt x="33"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13"/>
            <p:cNvSpPr>
              <a:spLocks/>
            </p:cNvSpPr>
            <p:nvPr/>
          </p:nvSpPr>
          <p:spPr bwMode="auto">
            <a:xfrm>
              <a:off x="3194050" y="344488"/>
              <a:ext cx="38100" cy="23813"/>
            </a:xfrm>
            <a:custGeom>
              <a:avLst/>
              <a:gdLst>
                <a:gd name="T0" fmla="*/ 47 w 48"/>
                <a:gd name="T1" fmla="*/ 0 h 29"/>
                <a:gd name="T2" fmla="*/ 48 w 48"/>
                <a:gd name="T3" fmla="*/ 7 h 29"/>
                <a:gd name="T4" fmla="*/ 46 w 48"/>
                <a:gd name="T5" fmla="*/ 13 h 29"/>
                <a:gd name="T6" fmla="*/ 41 w 48"/>
                <a:gd name="T7" fmla="*/ 19 h 29"/>
                <a:gd name="T8" fmla="*/ 37 w 48"/>
                <a:gd name="T9" fmla="*/ 24 h 29"/>
                <a:gd name="T10" fmla="*/ 30 w 48"/>
                <a:gd name="T11" fmla="*/ 28 h 29"/>
                <a:gd name="T12" fmla="*/ 22 w 48"/>
                <a:gd name="T13" fmla="*/ 29 h 29"/>
                <a:gd name="T14" fmla="*/ 14 w 48"/>
                <a:gd name="T15" fmla="*/ 28 h 29"/>
                <a:gd name="T16" fmla="*/ 7 w 48"/>
                <a:gd name="T17" fmla="*/ 26 h 29"/>
                <a:gd name="T18" fmla="*/ 0 w 48"/>
                <a:gd name="T19" fmla="*/ 19 h 29"/>
                <a:gd name="T20" fmla="*/ 7 w 48"/>
                <a:gd name="T21" fmla="*/ 18 h 29"/>
                <a:gd name="T22" fmla="*/ 12 w 48"/>
                <a:gd name="T23" fmla="*/ 15 h 29"/>
                <a:gd name="T24" fmla="*/ 18 w 48"/>
                <a:gd name="T25" fmla="*/ 14 h 29"/>
                <a:gd name="T26" fmla="*/ 24 w 48"/>
                <a:gd name="T27" fmla="*/ 12 h 29"/>
                <a:gd name="T28" fmla="*/ 30 w 48"/>
                <a:gd name="T29" fmla="*/ 10 h 29"/>
                <a:gd name="T30" fmla="*/ 35 w 48"/>
                <a:gd name="T31" fmla="*/ 6 h 29"/>
                <a:gd name="T32" fmla="*/ 41 w 48"/>
                <a:gd name="T33" fmla="*/ 4 h 29"/>
                <a:gd name="T34" fmla="*/ 47 w 48"/>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29">
                  <a:moveTo>
                    <a:pt x="47" y="0"/>
                  </a:moveTo>
                  <a:lnTo>
                    <a:pt x="48" y="7"/>
                  </a:lnTo>
                  <a:lnTo>
                    <a:pt x="46" y="13"/>
                  </a:lnTo>
                  <a:lnTo>
                    <a:pt x="41" y="19"/>
                  </a:lnTo>
                  <a:lnTo>
                    <a:pt x="37" y="24"/>
                  </a:lnTo>
                  <a:lnTo>
                    <a:pt x="30" y="28"/>
                  </a:lnTo>
                  <a:lnTo>
                    <a:pt x="22" y="29"/>
                  </a:lnTo>
                  <a:lnTo>
                    <a:pt x="14" y="28"/>
                  </a:lnTo>
                  <a:lnTo>
                    <a:pt x="7" y="26"/>
                  </a:lnTo>
                  <a:lnTo>
                    <a:pt x="0" y="19"/>
                  </a:lnTo>
                  <a:lnTo>
                    <a:pt x="7" y="18"/>
                  </a:lnTo>
                  <a:lnTo>
                    <a:pt x="12" y="15"/>
                  </a:lnTo>
                  <a:lnTo>
                    <a:pt x="18" y="14"/>
                  </a:lnTo>
                  <a:lnTo>
                    <a:pt x="24" y="12"/>
                  </a:lnTo>
                  <a:lnTo>
                    <a:pt x="30" y="10"/>
                  </a:lnTo>
                  <a:lnTo>
                    <a:pt x="35" y="6"/>
                  </a:lnTo>
                  <a:lnTo>
                    <a:pt x="41" y="4"/>
                  </a:lnTo>
                  <a:lnTo>
                    <a:pt x="47"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14"/>
            <p:cNvSpPr>
              <a:spLocks/>
            </p:cNvSpPr>
            <p:nvPr/>
          </p:nvSpPr>
          <p:spPr bwMode="auto">
            <a:xfrm>
              <a:off x="3249613" y="165101"/>
              <a:ext cx="276225" cy="417513"/>
            </a:xfrm>
            <a:custGeom>
              <a:avLst/>
              <a:gdLst>
                <a:gd name="T0" fmla="*/ 14 w 349"/>
                <a:gd name="T1" fmla="*/ 6 h 527"/>
                <a:gd name="T2" fmla="*/ 44 w 349"/>
                <a:gd name="T3" fmla="*/ 18 h 527"/>
                <a:gd name="T4" fmla="*/ 72 w 349"/>
                <a:gd name="T5" fmla="*/ 30 h 527"/>
                <a:gd name="T6" fmla="*/ 94 w 349"/>
                <a:gd name="T7" fmla="*/ 50 h 527"/>
                <a:gd name="T8" fmla="*/ 112 w 349"/>
                <a:gd name="T9" fmla="*/ 85 h 527"/>
                <a:gd name="T10" fmla="*/ 144 w 349"/>
                <a:gd name="T11" fmla="*/ 112 h 527"/>
                <a:gd name="T12" fmla="*/ 181 w 349"/>
                <a:gd name="T13" fmla="*/ 134 h 527"/>
                <a:gd name="T14" fmla="*/ 208 w 349"/>
                <a:gd name="T15" fmla="*/ 164 h 527"/>
                <a:gd name="T16" fmla="*/ 211 w 349"/>
                <a:gd name="T17" fmla="*/ 186 h 527"/>
                <a:gd name="T18" fmla="*/ 201 w 349"/>
                <a:gd name="T19" fmla="*/ 183 h 527"/>
                <a:gd name="T20" fmla="*/ 192 w 349"/>
                <a:gd name="T21" fmla="*/ 179 h 527"/>
                <a:gd name="T22" fmla="*/ 182 w 349"/>
                <a:gd name="T23" fmla="*/ 178 h 527"/>
                <a:gd name="T24" fmla="*/ 191 w 349"/>
                <a:gd name="T25" fmla="*/ 185 h 527"/>
                <a:gd name="T26" fmla="*/ 218 w 349"/>
                <a:gd name="T27" fmla="*/ 200 h 527"/>
                <a:gd name="T28" fmla="*/ 243 w 349"/>
                <a:gd name="T29" fmla="*/ 217 h 527"/>
                <a:gd name="T30" fmla="*/ 265 w 349"/>
                <a:gd name="T31" fmla="*/ 238 h 527"/>
                <a:gd name="T32" fmla="*/ 277 w 349"/>
                <a:gd name="T33" fmla="*/ 272 h 527"/>
                <a:gd name="T34" fmla="*/ 265 w 349"/>
                <a:gd name="T35" fmla="*/ 269 h 527"/>
                <a:gd name="T36" fmla="*/ 251 w 349"/>
                <a:gd name="T37" fmla="*/ 263 h 527"/>
                <a:gd name="T38" fmla="*/ 237 w 349"/>
                <a:gd name="T39" fmla="*/ 260 h 527"/>
                <a:gd name="T40" fmla="*/ 223 w 349"/>
                <a:gd name="T41" fmla="*/ 259 h 527"/>
                <a:gd name="T42" fmla="*/ 259 w 349"/>
                <a:gd name="T43" fmla="*/ 277 h 527"/>
                <a:gd name="T44" fmla="*/ 294 w 349"/>
                <a:gd name="T45" fmla="*/ 301 h 527"/>
                <a:gd name="T46" fmla="*/ 325 w 349"/>
                <a:gd name="T47" fmla="*/ 331 h 527"/>
                <a:gd name="T48" fmla="*/ 348 w 349"/>
                <a:gd name="T49" fmla="*/ 365 h 527"/>
                <a:gd name="T50" fmla="*/ 340 w 349"/>
                <a:gd name="T51" fmla="*/ 366 h 527"/>
                <a:gd name="T52" fmla="*/ 320 w 349"/>
                <a:gd name="T53" fmla="*/ 351 h 527"/>
                <a:gd name="T54" fmla="*/ 300 w 349"/>
                <a:gd name="T55" fmla="*/ 338 h 527"/>
                <a:gd name="T56" fmla="*/ 279 w 349"/>
                <a:gd name="T57" fmla="*/ 330 h 527"/>
                <a:gd name="T58" fmla="*/ 281 w 349"/>
                <a:gd name="T59" fmla="*/ 338 h 527"/>
                <a:gd name="T60" fmla="*/ 305 w 349"/>
                <a:gd name="T61" fmla="*/ 361 h 527"/>
                <a:gd name="T62" fmla="*/ 325 w 349"/>
                <a:gd name="T63" fmla="*/ 386 h 527"/>
                <a:gd name="T64" fmla="*/ 341 w 349"/>
                <a:gd name="T65" fmla="*/ 414 h 527"/>
                <a:gd name="T66" fmla="*/ 338 w 349"/>
                <a:gd name="T67" fmla="*/ 423 h 527"/>
                <a:gd name="T68" fmla="*/ 319 w 349"/>
                <a:gd name="T69" fmla="*/ 414 h 527"/>
                <a:gd name="T70" fmla="*/ 299 w 349"/>
                <a:gd name="T71" fmla="*/ 408 h 527"/>
                <a:gd name="T72" fmla="*/ 279 w 349"/>
                <a:gd name="T73" fmla="*/ 403 h 527"/>
                <a:gd name="T74" fmla="*/ 272 w 349"/>
                <a:gd name="T75" fmla="*/ 404 h 527"/>
                <a:gd name="T76" fmla="*/ 280 w 349"/>
                <a:gd name="T77" fmla="*/ 412 h 527"/>
                <a:gd name="T78" fmla="*/ 290 w 349"/>
                <a:gd name="T79" fmla="*/ 418 h 527"/>
                <a:gd name="T80" fmla="*/ 300 w 349"/>
                <a:gd name="T81" fmla="*/ 424 h 527"/>
                <a:gd name="T82" fmla="*/ 341 w 349"/>
                <a:gd name="T83" fmla="*/ 471 h 527"/>
                <a:gd name="T84" fmla="*/ 300 w 349"/>
                <a:gd name="T85" fmla="*/ 485 h 527"/>
                <a:gd name="T86" fmla="*/ 258 w 349"/>
                <a:gd name="T87" fmla="*/ 496 h 527"/>
                <a:gd name="T88" fmla="*/ 216 w 349"/>
                <a:gd name="T89" fmla="*/ 507 h 527"/>
                <a:gd name="T90" fmla="*/ 178 w 349"/>
                <a:gd name="T91" fmla="*/ 527 h 527"/>
                <a:gd name="T92" fmla="*/ 155 w 349"/>
                <a:gd name="T93" fmla="*/ 484 h 527"/>
                <a:gd name="T94" fmla="*/ 154 w 349"/>
                <a:gd name="T95" fmla="*/ 437 h 527"/>
                <a:gd name="T96" fmla="*/ 162 w 349"/>
                <a:gd name="T97" fmla="*/ 389 h 527"/>
                <a:gd name="T98" fmla="*/ 169 w 349"/>
                <a:gd name="T99" fmla="*/ 340 h 527"/>
                <a:gd name="T100" fmla="*/ 158 w 349"/>
                <a:gd name="T101" fmla="*/ 247 h 527"/>
                <a:gd name="T102" fmla="*/ 123 w 349"/>
                <a:gd name="T103" fmla="*/ 165 h 527"/>
                <a:gd name="T104" fmla="*/ 74 w 349"/>
                <a:gd name="T105" fmla="*/ 92 h 527"/>
                <a:gd name="T106" fmla="*/ 20 w 349"/>
                <a:gd name="T107" fmla="*/ 20 h 527"/>
                <a:gd name="T108" fmla="*/ 8 w 349"/>
                <a:gd name="T109" fmla="*/ 11 h 527"/>
                <a:gd name="T110" fmla="*/ 0 w 349"/>
                <a:gd name="T111" fmla="*/ 0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 h="527">
                  <a:moveTo>
                    <a:pt x="0" y="0"/>
                  </a:moveTo>
                  <a:lnTo>
                    <a:pt x="14" y="6"/>
                  </a:lnTo>
                  <a:lnTo>
                    <a:pt x="29" y="12"/>
                  </a:lnTo>
                  <a:lnTo>
                    <a:pt x="44" y="18"/>
                  </a:lnTo>
                  <a:lnTo>
                    <a:pt x="59" y="24"/>
                  </a:lnTo>
                  <a:lnTo>
                    <a:pt x="72" y="30"/>
                  </a:lnTo>
                  <a:lnTo>
                    <a:pt x="84" y="39"/>
                  </a:lnTo>
                  <a:lnTo>
                    <a:pt x="94" y="50"/>
                  </a:lnTo>
                  <a:lnTo>
                    <a:pt x="101" y="64"/>
                  </a:lnTo>
                  <a:lnTo>
                    <a:pt x="112" y="85"/>
                  </a:lnTo>
                  <a:lnTo>
                    <a:pt x="127" y="100"/>
                  </a:lnTo>
                  <a:lnTo>
                    <a:pt x="144" y="112"/>
                  </a:lnTo>
                  <a:lnTo>
                    <a:pt x="162" y="123"/>
                  </a:lnTo>
                  <a:lnTo>
                    <a:pt x="181" y="134"/>
                  </a:lnTo>
                  <a:lnTo>
                    <a:pt x="196" y="147"/>
                  </a:lnTo>
                  <a:lnTo>
                    <a:pt x="208" y="164"/>
                  </a:lnTo>
                  <a:lnTo>
                    <a:pt x="215" y="186"/>
                  </a:lnTo>
                  <a:lnTo>
                    <a:pt x="211" y="186"/>
                  </a:lnTo>
                  <a:lnTo>
                    <a:pt x="206" y="185"/>
                  </a:lnTo>
                  <a:lnTo>
                    <a:pt x="201" y="183"/>
                  </a:lnTo>
                  <a:lnTo>
                    <a:pt x="197" y="180"/>
                  </a:lnTo>
                  <a:lnTo>
                    <a:pt x="192" y="179"/>
                  </a:lnTo>
                  <a:lnTo>
                    <a:pt x="188" y="178"/>
                  </a:lnTo>
                  <a:lnTo>
                    <a:pt x="182" y="178"/>
                  </a:lnTo>
                  <a:lnTo>
                    <a:pt x="177" y="179"/>
                  </a:lnTo>
                  <a:lnTo>
                    <a:pt x="191" y="185"/>
                  </a:lnTo>
                  <a:lnTo>
                    <a:pt x="204" y="192"/>
                  </a:lnTo>
                  <a:lnTo>
                    <a:pt x="218" y="200"/>
                  </a:lnTo>
                  <a:lnTo>
                    <a:pt x="230" y="208"/>
                  </a:lnTo>
                  <a:lnTo>
                    <a:pt x="243" y="217"/>
                  </a:lnTo>
                  <a:lnTo>
                    <a:pt x="254" y="227"/>
                  </a:lnTo>
                  <a:lnTo>
                    <a:pt x="265" y="238"/>
                  </a:lnTo>
                  <a:lnTo>
                    <a:pt x="275" y="249"/>
                  </a:lnTo>
                  <a:lnTo>
                    <a:pt x="277" y="272"/>
                  </a:lnTo>
                  <a:lnTo>
                    <a:pt x="272" y="271"/>
                  </a:lnTo>
                  <a:lnTo>
                    <a:pt x="265" y="269"/>
                  </a:lnTo>
                  <a:lnTo>
                    <a:pt x="258" y="267"/>
                  </a:lnTo>
                  <a:lnTo>
                    <a:pt x="251" y="263"/>
                  </a:lnTo>
                  <a:lnTo>
                    <a:pt x="244" y="262"/>
                  </a:lnTo>
                  <a:lnTo>
                    <a:pt x="237" y="260"/>
                  </a:lnTo>
                  <a:lnTo>
                    <a:pt x="230" y="259"/>
                  </a:lnTo>
                  <a:lnTo>
                    <a:pt x="223" y="259"/>
                  </a:lnTo>
                  <a:lnTo>
                    <a:pt x="242" y="267"/>
                  </a:lnTo>
                  <a:lnTo>
                    <a:pt x="259" y="277"/>
                  </a:lnTo>
                  <a:lnTo>
                    <a:pt x="276" y="288"/>
                  </a:lnTo>
                  <a:lnTo>
                    <a:pt x="294" y="301"/>
                  </a:lnTo>
                  <a:lnTo>
                    <a:pt x="310" y="316"/>
                  </a:lnTo>
                  <a:lnTo>
                    <a:pt x="325" y="331"/>
                  </a:lnTo>
                  <a:lnTo>
                    <a:pt x="337" y="347"/>
                  </a:lnTo>
                  <a:lnTo>
                    <a:pt x="348" y="365"/>
                  </a:lnTo>
                  <a:lnTo>
                    <a:pt x="349" y="374"/>
                  </a:lnTo>
                  <a:lnTo>
                    <a:pt x="340" y="366"/>
                  </a:lnTo>
                  <a:lnTo>
                    <a:pt x="330" y="358"/>
                  </a:lnTo>
                  <a:lnTo>
                    <a:pt x="320" y="351"/>
                  </a:lnTo>
                  <a:lnTo>
                    <a:pt x="311" y="344"/>
                  </a:lnTo>
                  <a:lnTo>
                    <a:pt x="300" y="338"/>
                  </a:lnTo>
                  <a:lnTo>
                    <a:pt x="290" y="333"/>
                  </a:lnTo>
                  <a:lnTo>
                    <a:pt x="279" y="330"/>
                  </a:lnTo>
                  <a:lnTo>
                    <a:pt x="268" y="327"/>
                  </a:lnTo>
                  <a:lnTo>
                    <a:pt x="281" y="338"/>
                  </a:lnTo>
                  <a:lnTo>
                    <a:pt x="294" y="350"/>
                  </a:lnTo>
                  <a:lnTo>
                    <a:pt x="305" y="361"/>
                  </a:lnTo>
                  <a:lnTo>
                    <a:pt x="315" y="374"/>
                  </a:lnTo>
                  <a:lnTo>
                    <a:pt x="325" y="386"/>
                  </a:lnTo>
                  <a:lnTo>
                    <a:pt x="333" y="400"/>
                  </a:lnTo>
                  <a:lnTo>
                    <a:pt x="341" y="414"/>
                  </a:lnTo>
                  <a:lnTo>
                    <a:pt x="348" y="429"/>
                  </a:lnTo>
                  <a:lnTo>
                    <a:pt x="338" y="423"/>
                  </a:lnTo>
                  <a:lnTo>
                    <a:pt x="329" y="419"/>
                  </a:lnTo>
                  <a:lnTo>
                    <a:pt x="319" y="414"/>
                  </a:lnTo>
                  <a:lnTo>
                    <a:pt x="310" y="411"/>
                  </a:lnTo>
                  <a:lnTo>
                    <a:pt x="299" y="408"/>
                  </a:lnTo>
                  <a:lnTo>
                    <a:pt x="289" y="405"/>
                  </a:lnTo>
                  <a:lnTo>
                    <a:pt x="279" y="403"/>
                  </a:lnTo>
                  <a:lnTo>
                    <a:pt x="268" y="399"/>
                  </a:lnTo>
                  <a:lnTo>
                    <a:pt x="272" y="404"/>
                  </a:lnTo>
                  <a:lnTo>
                    <a:pt x="275" y="408"/>
                  </a:lnTo>
                  <a:lnTo>
                    <a:pt x="280" y="412"/>
                  </a:lnTo>
                  <a:lnTo>
                    <a:pt x="285" y="414"/>
                  </a:lnTo>
                  <a:lnTo>
                    <a:pt x="290" y="418"/>
                  </a:lnTo>
                  <a:lnTo>
                    <a:pt x="296" y="421"/>
                  </a:lnTo>
                  <a:lnTo>
                    <a:pt x="300" y="424"/>
                  </a:lnTo>
                  <a:lnTo>
                    <a:pt x="305" y="429"/>
                  </a:lnTo>
                  <a:lnTo>
                    <a:pt x="341" y="471"/>
                  </a:lnTo>
                  <a:lnTo>
                    <a:pt x="321" y="480"/>
                  </a:lnTo>
                  <a:lnTo>
                    <a:pt x="300" y="485"/>
                  </a:lnTo>
                  <a:lnTo>
                    <a:pt x="280" y="491"/>
                  </a:lnTo>
                  <a:lnTo>
                    <a:pt x="258" y="496"/>
                  </a:lnTo>
                  <a:lnTo>
                    <a:pt x="237" y="502"/>
                  </a:lnTo>
                  <a:lnTo>
                    <a:pt x="216" y="507"/>
                  </a:lnTo>
                  <a:lnTo>
                    <a:pt x="197" y="517"/>
                  </a:lnTo>
                  <a:lnTo>
                    <a:pt x="178" y="527"/>
                  </a:lnTo>
                  <a:lnTo>
                    <a:pt x="163" y="506"/>
                  </a:lnTo>
                  <a:lnTo>
                    <a:pt x="155" y="484"/>
                  </a:lnTo>
                  <a:lnTo>
                    <a:pt x="153" y="461"/>
                  </a:lnTo>
                  <a:lnTo>
                    <a:pt x="154" y="437"/>
                  </a:lnTo>
                  <a:lnTo>
                    <a:pt x="158" y="413"/>
                  </a:lnTo>
                  <a:lnTo>
                    <a:pt x="162" y="389"/>
                  </a:lnTo>
                  <a:lnTo>
                    <a:pt x="167" y="365"/>
                  </a:lnTo>
                  <a:lnTo>
                    <a:pt x="169" y="340"/>
                  </a:lnTo>
                  <a:lnTo>
                    <a:pt x="167" y="292"/>
                  </a:lnTo>
                  <a:lnTo>
                    <a:pt x="158" y="247"/>
                  </a:lnTo>
                  <a:lnTo>
                    <a:pt x="143" y="204"/>
                  </a:lnTo>
                  <a:lnTo>
                    <a:pt x="123" y="165"/>
                  </a:lnTo>
                  <a:lnTo>
                    <a:pt x="100" y="127"/>
                  </a:lnTo>
                  <a:lnTo>
                    <a:pt x="74" y="92"/>
                  </a:lnTo>
                  <a:lnTo>
                    <a:pt x="47" y="56"/>
                  </a:lnTo>
                  <a:lnTo>
                    <a:pt x="20" y="20"/>
                  </a:lnTo>
                  <a:lnTo>
                    <a:pt x="15" y="15"/>
                  </a:lnTo>
                  <a:lnTo>
                    <a:pt x="8" y="11"/>
                  </a:lnTo>
                  <a:lnTo>
                    <a:pt x="3" y="6"/>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15"/>
            <p:cNvSpPr>
              <a:spLocks/>
            </p:cNvSpPr>
            <p:nvPr/>
          </p:nvSpPr>
          <p:spPr bwMode="auto">
            <a:xfrm>
              <a:off x="3355975" y="539751"/>
              <a:ext cx="266700" cy="261938"/>
            </a:xfrm>
            <a:custGeom>
              <a:avLst/>
              <a:gdLst>
                <a:gd name="T0" fmla="*/ 16 w 337"/>
                <a:gd name="T1" fmla="*/ 162 h 330"/>
                <a:gd name="T2" fmla="*/ 34 w 337"/>
                <a:gd name="T3" fmla="*/ 119 h 330"/>
                <a:gd name="T4" fmla="*/ 63 w 337"/>
                <a:gd name="T5" fmla="*/ 80 h 330"/>
                <a:gd name="T6" fmla="*/ 99 w 337"/>
                <a:gd name="T7" fmla="*/ 56 h 330"/>
                <a:gd name="T8" fmla="*/ 141 w 337"/>
                <a:gd name="T9" fmla="*/ 52 h 330"/>
                <a:gd name="T10" fmla="*/ 186 w 337"/>
                <a:gd name="T11" fmla="*/ 46 h 330"/>
                <a:gd name="T12" fmla="*/ 227 w 337"/>
                <a:gd name="T13" fmla="*/ 27 h 330"/>
                <a:gd name="T14" fmla="*/ 268 w 337"/>
                <a:gd name="T15" fmla="*/ 5 h 330"/>
                <a:gd name="T16" fmla="*/ 269 w 337"/>
                <a:gd name="T17" fmla="*/ 17 h 330"/>
                <a:gd name="T18" fmla="*/ 249 w 337"/>
                <a:gd name="T19" fmla="*/ 43 h 330"/>
                <a:gd name="T20" fmla="*/ 227 w 337"/>
                <a:gd name="T21" fmla="*/ 69 h 330"/>
                <a:gd name="T22" fmla="*/ 253 w 337"/>
                <a:gd name="T23" fmla="*/ 58 h 330"/>
                <a:gd name="T24" fmla="*/ 277 w 337"/>
                <a:gd name="T25" fmla="*/ 46 h 330"/>
                <a:gd name="T26" fmla="*/ 291 w 337"/>
                <a:gd name="T27" fmla="*/ 47 h 330"/>
                <a:gd name="T28" fmla="*/ 273 w 337"/>
                <a:gd name="T29" fmla="*/ 70 h 330"/>
                <a:gd name="T30" fmla="*/ 254 w 337"/>
                <a:gd name="T31" fmla="*/ 91 h 330"/>
                <a:gd name="T32" fmla="*/ 263 w 337"/>
                <a:gd name="T33" fmla="*/ 94 h 330"/>
                <a:gd name="T34" fmla="*/ 285 w 337"/>
                <a:gd name="T35" fmla="*/ 90 h 330"/>
                <a:gd name="T36" fmla="*/ 308 w 337"/>
                <a:gd name="T37" fmla="*/ 88 h 330"/>
                <a:gd name="T38" fmla="*/ 287 w 337"/>
                <a:gd name="T39" fmla="*/ 99 h 330"/>
                <a:gd name="T40" fmla="*/ 267 w 337"/>
                <a:gd name="T41" fmla="*/ 111 h 330"/>
                <a:gd name="T42" fmla="*/ 262 w 337"/>
                <a:gd name="T43" fmla="*/ 123 h 330"/>
                <a:gd name="T44" fmla="*/ 287 w 337"/>
                <a:gd name="T45" fmla="*/ 119 h 330"/>
                <a:gd name="T46" fmla="*/ 311 w 337"/>
                <a:gd name="T47" fmla="*/ 121 h 330"/>
                <a:gd name="T48" fmla="*/ 308 w 337"/>
                <a:gd name="T49" fmla="*/ 139 h 330"/>
                <a:gd name="T50" fmla="*/ 288 w 337"/>
                <a:gd name="T51" fmla="*/ 159 h 330"/>
                <a:gd name="T52" fmla="*/ 264 w 337"/>
                <a:gd name="T53" fmla="*/ 170 h 330"/>
                <a:gd name="T54" fmla="*/ 291 w 337"/>
                <a:gd name="T55" fmla="*/ 175 h 330"/>
                <a:gd name="T56" fmla="*/ 320 w 337"/>
                <a:gd name="T57" fmla="*/ 178 h 330"/>
                <a:gd name="T58" fmla="*/ 318 w 337"/>
                <a:gd name="T59" fmla="*/ 191 h 330"/>
                <a:gd name="T60" fmla="*/ 259 w 337"/>
                <a:gd name="T61" fmla="*/ 208 h 330"/>
                <a:gd name="T62" fmla="*/ 202 w 337"/>
                <a:gd name="T63" fmla="*/ 234 h 330"/>
                <a:gd name="T64" fmla="*/ 165 w 337"/>
                <a:gd name="T65" fmla="*/ 267 h 330"/>
                <a:gd name="T66" fmla="*/ 135 w 337"/>
                <a:gd name="T67" fmla="*/ 293 h 330"/>
                <a:gd name="T68" fmla="*/ 100 w 337"/>
                <a:gd name="T69" fmla="*/ 311 h 330"/>
                <a:gd name="T70" fmla="*/ 87 w 337"/>
                <a:gd name="T71" fmla="*/ 328 h 330"/>
                <a:gd name="T72" fmla="*/ 64 w 337"/>
                <a:gd name="T73" fmla="*/ 330 h 330"/>
                <a:gd name="T74" fmla="*/ 42 w 337"/>
                <a:gd name="T75" fmla="*/ 328 h 330"/>
                <a:gd name="T76" fmla="*/ 19 w 337"/>
                <a:gd name="T77" fmla="*/ 325 h 330"/>
                <a:gd name="T78" fmla="*/ 19 w 337"/>
                <a:gd name="T79" fmla="*/ 310 h 330"/>
                <a:gd name="T80" fmla="*/ 46 w 337"/>
                <a:gd name="T81" fmla="*/ 301 h 330"/>
                <a:gd name="T82" fmla="*/ 82 w 337"/>
                <a:gd name="T83" fmla="*/ 295 h 330"/>
                <a:gd name="T84" fmla="*/ 120 w 337"/>
                <a:gd name="T85" fmla="*/ 288 h 330"/>
                <a:gd name="T86" fmla="*/ 126 w 337"/>
                <a:gd name="T87" fmla="*/ 283 h 330"/>
                <a:gd name="T88" fmla="*/ 119 w 337"/>
                <a:gd name="T89" fmla="*/ 259 h 330"/>
                <a:gd name="T90" fmla="*/ 123 w 337"/>
                <a:gd name="T91" fmla="*/ 227 h 330"/>
                <a:gd name="T92" fmla="*/ 142 w 337"/>
                <a:gd name="T93" fmla="*/ 197 h 330"/>
                <a:gd name="T94" fmla="*/ 157 w 337"/>
                <a:gd name="T95" fmla="*/ 167 h 330"/>
                <a:gd name="T96" fmla="*/ 141 w 337"/>
                <a:gd name="T97" fmla="*/ 181 h 330"/>
                <a:gd name="T98" fmla="*/ 105 w 337"/>
                <a:gd name="T99" fmla="*/ 208 h 330"/>
                <a:gd name="T100" fmla="*/ 79 w 337"/>
                <a:gd name="T101" fmla="*/ 244 h 330"/>
                <a:gd name="T102" fmla="*/ 65 w 337"/>
                <a:gd name="T103" fmla="*/ 274 h 330"/>
                <a:gd name="T104" fmla="*/ 41 w 337"/>
                <a:gd name="T105" fmla="*/ 283 h 330"/>
                <a:gd name="T106" fmla="*/ 18 w 337"/>
                <a:gd name="T107" fmla="*/ 281 h 330"/>
                <a:gd name="T108" fmla="*/ 0 w 337"/>
                <a:gd name="T109" fmla="*/ 269 h 330"/>
                <a:gd name="T110" fmla="*/ 6 w 337"/>
                <a:gd name="T111" fmla="*/ 242 h 330"/>
                <a:gd name="T112" fmla="*/ 21 w 337"/>
                <a:gd name="T113" fmla="*/ 21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7" h="330">
                  <a:moveTo>
                    <a:pt x="20" y="194"/>
                  </a:moveTo>
                  <a:lnTo>
                    <a:pt x="16" y="178"/>
                  </a:lnTo>
                  <a:lnTo>
                    <a:pt x="16" y="162"/>
                  </a:lnTo>
                  <a:lnTo>
                    <a:pt x="19" y="147"/>
                  </a:lnTo>
                  <a:lnTo>
                    <a:pt x="26" y="133"/>
                  </a:lnTo>
                  <a:lnTo>
                    <a:pt x="34" y="119"/>
                  </a:lnTo>
                  <a:lnTo>
                    <a:pt x="43" y="107"/>
                  </a:lnTo>
                  <a:lnTo>
                    <a:pt x="54" y="93"/>
                  </a:lnTo>
                  <a:lnTo>
                    <a:pt x="63" y="80"/>
                  </a:lnTo>
                  <a:lnTo>
                    <a:pt x="73" y="69"/>
                  </a:lnTo>
                  <a:lnTo>
                    <a:pt x="85" y="61"/>
                  </a:lnTo>
                  <a:lnTo>
                    <a:pt x="99" y="56"/>
                  </a:lnTo>
                  <a:lnTo>
                    <a:pt x="112" y="53"/>
                  </a:lnTo>
                  <a:lnTo>
                    <a:pt x="127" y="52"/>
                  </a:lnTo>
                  <a:lnTo>
                    <a:pt x="141" y="52"/>
                  </a:lnTo>
                  <a:lnTo>
                    <a:pt x="156" y="50"/>
                  </a:lnTo>
                  <a:lnTo>
                    <a:pt x="171" y="49"/>
                  </a:lnTo>
                  <a:lnTo>
                    <a:pt x="186" y="46"/>
                  </a:lnTo>
                  <a:lnTo>
                    <a:pt x="201" y="41"/>
                  </a:lnTo>
                  <a:lnTo>
                    <a:pt x="214" y="35"/>
                  </a:lnTo>
                  <a:lnTo>
                    <a:pt x="227" y="27"/>
                  </a:lnTo>
                  <a:lnTo>
                    <a:pt x="241" y="20"/>
                  </a:lnTo>
                  <a:lnTo>
                    <a:pt x="254" y="12"/>
                  </a:lnTo>
                  <a:lnTo>
                    <a:pt x="268" y="5"/>
                  </a:lnTo>
                  <a:lnTo>
                    <a:pt x="282" y="0"/>
                  </a:lnTo>
                  <a:lnTo>
                    <a:pt x="275" y="9"/>
                  </a:lnTo>
                  <a:lnTo>
                    <a:pt x="269" y="17"/>
                  </a:lnTo>
                  <a:lnTo>
                    <a:pt x="262" y="26"/>
                  </a:lnTo>
                  <a:lnTo>
                    <a:pt x="256" y="35"/>
                  </a:lnTo>
                  <a:lnTo>
                    <a:pt x="249" y="43"/>
                  </a:lnTo>
                  <a:lnTo>
                    <a:pt x="242" y="53"/>
                  </a:lnTo>
                  <a:lnTo>
                    <a:pt x="235" y="61"/>
                  </a:lnTo>
                  <a:lnTo>
                    <a:pt x="227" y="69"/>
                  </a:lnTo>
                  <a:lnTo>
                    <a:pt x="235" y="66"/>
                  </a:lnTo>
                  <a:lnTo>
                    <a:pt x="245" y="63"/>
                  </a:lnTo>
                  <a:lnTo>
                    <a:pt x="253" y="58"/>
                  </a:lnTo>
                  <a:lnTo>
                    <a:pt x="261" y="55"/>
                  </a:lnTo>
                  <a:lnTo>
                    <a:pt x="269" y="50"/>
                  </a:lnTo>
                  <a:lnTo>
                    <a:pt x="277" y="46"/>
                  </a:lnTo>
                  <a:lnTo>
                    <a:pt x="286" y="42"/>
                  </a:lnTo>
                  <a:lnTo>
                    <a:pt x="294" y="39"/>
                  </a:lnTo>
                  <a:lnTo>
                    <a:pt x="291" y="47"/>
                  </a:lnTo>
                  <a:lnTo>
                    <a:pt x="285" y="55"/>
                  </a:lnTo>
                  <a:lnTo>
                    <a:pt x="280" y="63"/>
                  </a:lnTo>
                  <a:lnTo>
                    <a:pt x="273" y="70"/>
                  </a:lnTo>
                  <a:lnTo>
                    <a:pt x="268" y="77"/>
                  </a:lnTo>
                  <a:lnTo>
                    <a:pt x="261" y="84"/>
                  </a:lnTo>
                  <a:lnTo>
                    <a:pt x="254" y="91"/>
                  </a:lnTo>
                  <a:lnTo>
                    <a:pt x="248" y="98"/>
                  </a:lnTo>
                  <a:lnTo>
                    <a:pt x="255" y="96"/>
                  </a:lnTo>
                  <a:lnTo>
                    <a:pt x="263" y="94"/>
                  </a:lnTo>
                  <a:lnTo>
                    <a:pt x="270" y="93"/>
                  </a:lnTo>
                  <a:lnTo>
                    <a:pt x="277" y="91"/>
                  </a:lnTo>
                  <a:lnTo>
                    <a:pt x="285" y="90"/>
                  </a:lnTo>
                  <a:lnTo>
                    <a:pt x="292" y="88"/>
                  </a:lnTo>
                  <a:lnTo>
                    <a:pt x="300" y="87"/>
                  </a:lnTo>
                  <a:lnTo>
                    <a:pt x="308" y="88"/>
                  </a:lnTo>
                  <a:lnTo>
                    <a:pt x="301" y="92"/>
                  </a:lnTo>
                  <a:lnTo>
                    <a:pt x="294" y="95"/>
                  </a:lnTo>
                  <a:lnTo>
                    <a:pt x="287" y="99"/>
                  </a:lnTo>
                  <a:lnTo>
                    <a:pt x="280" y="102"/>
                  </a:lnTo>
                  <a:lnTo>
                    <a:pt x="273" y="107"/>
                  </a:lnTo>
                  <a:lnTo>
                    <a:pt x="267" y="111"/>
                  </a:lnTo>
                  <a:lnTo>
                    <a:pt x="260" y="116"/>
                  </a:lnTo>
                  <a:lnTo>
                    <a:pt x="254" y="122"/>
                  </a:lnTo>
                  <a:lnTo>
                    <a:pt x="262" y="123"/>
                  </a:lnTo>
                  <a:lnTo>
                    <a:pt x="271" y="122"/>
                  </a:lnTo>
                  <a:lnTo>
                    <a:pt x="279" y="121"/>
                  </a:lnTo>
                  <a:lnTo>
                    <a:pt x="287" y="119"/>
                  </a:lnTo>
                  <a:lnTo>
                    <a:pt x="296" y="119"/>
                  </a:lnTo>
                  <a:lnTo>
                    <a:pt x="305" y="119"/>
                  </a:lnTo>
                  <a:lnTo>
                    <a:pt x="311" y="121"/>
                  </a:lnTo>
                  <a:lnTo>
                    <a:pt x="320" y="124"/>
                  </a:lnTo>
                  <a:lnTo>
                    <a:pt x="314" y="131"/>
                  </a:lnTo>
                  <a:lnTo>
                    <a:pt x="308" y="139"/>
                  </a:lnTo>
                  <a:lnTo>
                    <a:pt x="301" y="146"/>
                  </a:lnTo>
                  <a:lnTo>
                    <a:pt x="295" y="153"/>
                  </a:lnTo>
                  <a:lnTo>
                    <a:pt x="288" y="159"/>
                  </a:lnTo>
                  <a:lnTo>
                    <a:pt x="280" y="164"/>
                  </a:lnTo>
                  <a:lnTo>
                    <a:pt x="273" y="168"/>
                  </a:lnTo>
                  <a:lnTo>
                    <a:pt x="264" y="170"/>
                  </a:lnTo>
                  <a:lnTo>
                    <a:pt x="272" y="172"/>
                  </a:lnTo>
                  <a:lnTo>
                    <a:pt x="282" y="175"/>
                  </a:lnTo>
                  <a:lnTo>
                    <a:pt x="291" y="175"/>
                  </a:lnTo>
                  <a:lnTo>
                    <a:pt x="301" y="176"/>
                  </a:lnTo>
                  <a:lnTo>
                    <a:pt x="310" y="177"/>
                  </a:lnTo>
                  <a:lnTo>
                    <a:pt x="320" y="178"/>
                  </a:lnTo>
                  <a:lnTo>
                    <a:pt x="329" y="181"/>
                  </a:lnTo>
                  <a:lnTo>
                    <a:pt x="337" y="183"/>
                  </a:lnTo>
                  <a:lnTo>
                    <a:pt x="318" y="191"/>
                  </a:lnTo>
                  <a:lnTo>
                    <a:pt x="299" y="197"/>
                  </a:lnTo>
                  <a:lnTo>
                    <a:pt x="279" y="202"/>
                  </a:lnTo>
                  <a:lnTo>
                    <a:pt x="259" y="208"/>
                  </a:lnTo>
                  <a:lnTo>
                    <a:pt x="239" y="214"/>
                  </a:lnTo>
                  <a:lnTo>
                    <a:pt x="219" y="222"/>
                  </a:lnTo>
                  <a:lnTo>
                    <a:pt x="202" y="234"/>
                  </a:lnTo>
                  <a:lnTo>
                    <a:pt x="185" y="247"/>
                  </a:lnTo>
                  <a:lnTo>
                    <a:pt x="176" y="257"/>
                  </a:lnTo>
                  <a:lnTo>
                    <a:pt x="165" y="267"/>
                  </a:lnTo>
                  <a:lnTo>
                    <a:pt x="156" y="276"/>
                  </a:lnTo>
                  <a:lnTo>
                    <a:pt x="146" y="285"/>
                  </a:lnTo>
                  <a:lnTo>
                    <a:pt x="135" y="293"/>
                  </a:lnTo>
                  <a:lnTo>
                    <a:pt x="124" y="301"/>
                  </a:lnTo>
                  <a:lnTo>
                    <a:pt x="112" y="307"/>
                  </a:lnTo>
                  <a:lnTo>
                    <a:pt x="100" y="311"/>
                  </a:lnTo>
                  <a:lnTo>
                    <a:pt x="95" y="316"/>
                  </a:lnTo>
                  <a:lnTo>
                    <a:pt x="92" y="322"/>
                  </a:lnTo>
                  <a:lnTo>
                    <a:pt x="87" y="328"/>
                  </a:lnTo>
                  <a:lnTo>
                    <a:pt x="80" y="330"/>
                  </a:lnTo>
                  <a:lnTo>
                    <a:pt x="72" y="330"/>
                  </a:lnTo>
                  <a:lnTo>
                    <a:pt x="64" y="330"/>
                  </a:lnTo>
                  <a:lnTo>
                    <a:pt x="57" y="330"/>
                  </a:lnTo>
                  <a:lnTo>
                    <a:pt x="49" y="329"/>
                  </a:lnTo>
                  <a:lnTo>
                    <a:pt x="42" y="328"/>
                  </a:lnTo>
                  <a:lnTo>
                    <a:pt x="34" y="327"/>
                  </a:lnTo>
                  <a:lnTo>
                    <a:pt x="27" y="326"/>
                  </a:lnTo>
                  <a:lnTo>
                    <a:pt x="19" y="325"/>
                  </a:lnTo>
                  <a:lnTo>
                    <a:pt x="18" y="320"/>
                  </a:lnTo>
                  <a:lnTo>
                    <a:pt x="18" y="315"/>
                  </a:lnTo>
                  <a:lnTo>
                    <a:pt x="19" y="310"/>
                  </a:lnTo>
                  <a:lnTo>
                    <a:pt x="20" y="305"/>
                  </a:lnTo>
                  <a:lnTo>
                    <a:pt x="33" y="304"/>
                  </a:lnTo>
                  <a:lnTo>
                    <a:pt x="46" y="301"/>
                  </a:lnTo>
                  <a:lnTo>
                    <a:pt x="57" y="299"/>
                  </a:lnTo>
                  <a:lnTo>
                    <a:pt x="70" y="297"/>
                  </a:lnTo>
                  <a:lnTo>
                    <a:pt x="82" y="295"/>
                  </a:lnTo>
                  <a:lnTo>
                    <a:pt x="95" y="292"/>
                  </a:lnTo>
                  <a:lnTo>
                    <a:pt x="108" y="290"/>
                  </a:lnTo>
                  <a:lnTo>
                    <a:pt x="120" y="288"/>
                  </a:lnTo>
                  <a:lnTo>
                    <a:pt x="123" y="287"/>
                  </a:lnTo>
                  <a:lnTo>
                    <a:pt x="125" y="285"/>
                  </a:lnTo>
                  <a:lnTo>
                    <a:pt x="126" y="283"/>
                  </a:lnTo>
                  <a:lnTo>
                    <a:pt x="127" y="281"/>
                  </a:lnTo>
                  <a:lnTo>
                    <a:pt x="126" y="269"/>
                  </a:lnTo>
                  <a:lnTo>
                    <a:pt x="119" y="259"/>
                  </a:lnTo>
                  <a:lnTo>
                    <a:pt x="115" y="250"/>
                  </a:lnTo>
                  <a:lnTo>
                    <a:pt x="117" y="237"/>
                  </a:lnTo>
                  <a:lnTo>
                    <a:pt x="123" y="227"/>
                  </a:lnTo>
                  <a:lnTo>
                    <a:pt x="128" y="216"/>
                  </a:lnTo>
                  <a:lnTo>
                    <a:pt x="135" y="207"/>
                  </a:lnTo>
                  <a:lnTo>
                    <a:pt x="142" y="197"/>
                  </a:lnTo>
                  <a:lnTo>
                    <a:pt x="148" y="187"/>
                  </a:lnTo>
                  <a:lnTo>
                    <a:pt x="154" y="177"/>
                  </a:lnTo>
                  <a:lnTo>
                    <a:pt x="157" y="167"/>
                  </a:lnTo>
                  <a:lnTo>
                    <a:pt x="160" y="156"/>
                  </a:lnTo>
                  <a:lnTo>
                    <a:pt x="151" y="169"/>
                  </a:lnTo>
                  <a:lnTo>
                    <a:pt x="141" y="181"/>
                  </a:lnTo>
                  <a:lnTo>
                    <a:pt x="130" y="190"/>
                  </a:lnTo>
                  <a:lnTo>
                    <a:pt x="118" y="199"/>
                  </a:lnTo>
                  <a:lnTo>
                    <a:pt x="105" y="208"/>
                  </a:lnTo>
                  <a:lnTo>
                    <a:pt x="95" y="219"/>
                  </a:lnTo>
                  <a:lnTo>
                    <a:pt x="86" y="230"/>
                  </a:lnTo>
                  <a:lnTo>
                    <a:pt x="79" y="244"/>
                  </a:lnTo>
                  <a:lnTo>
                    <a:pt x="75" y="254"/>
                  </a:lnTo>
                  <a:lnTo>
                    <a:pt x="71" y="265"/>
                  </a:lnTo>
                  <a:lnTo>
                    <a:pt x="65" y="274"/>
                  </a:lnTo>
                  <a:lnTo>
                    <a:pt x="56" y="280"/>
                  </a:lnTo>
                  <a:lnTo>
                    <a:pt x="49" y="282"/>
                  </a:lnTo>
                  <a:lnTo>
                    <a:pt x="41" y="283"/>
                  </a:lnTo>
                  <a:lnTo>
                    <a:pt x="33" y="283"/>
                  </a:lnTo>
                  <a:lnTo>
                    <a:pt x="26" y="282"/>
                  </a:lnTo>
                  <a:lnTo>
                    <a:pt x="18" y="281"/>
                  </a:lnTo>
                  <a:lnTo>
                    <a:pt x="11" y="277"/>
                  </a:lnTo>
                  <a:lnTo>
                    <a:pt x="5" y="274"/>
                  </a:lnTo>
                  <a:lnTo>
                    <a:pt x="0" y="269"/>
                  </a:lnTo>
                  <a:lnTo>
                    <a:pt x="0" y="259"/>
                  </a:lnTo>
                  <a:lnTo>
                    <a:pt x="2" y="250"/>
                  </a:lnTo>
                  <a:lnTo>
                    <a:pt x="6" y="242"/>
                  </a:lnTo>
                  <a:lnTo>
                    <a:pt x="12" y="234"/>
                  </a:lnTo>
                  <a:lnTo>
                    <a:pt x="17" y="224"/>
                  </a:lnTo>
                  <a:lnTo>
                    <a:pt x="21" y="215"/>
                  </a:lnTo>
                  <a:lnTo>
                    <a:pt x="23" y="206"/>
                  </a:lnTo>
                  <a:lnTo>
                    <a:pt x="20" y="1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16"/>
            <p:cNvSpPr>
              <a:spLocks/>
            </p:cNvSpPr>
            <p:nvPr/>
          </p:nvSpPr>
          <p:spPr bwMode="auto">
            <a:xfrm>
              <a:off x="3368675" y="809626"/>
              <a:ext cx="42863" cy="58738"/>
            </a:xfrm>
            <a:custGeom>
              <a:avLst/>
              <a:gdLst>
                <a:gd name="T0" fmla="*/ 9 w 53"/>
                <a:gd name="T1" fmla="*/ 1 h 73"/>
                <a:gd name="T2" fmla="*/ 15 w 53"/>
                <a:gd name="T3" fmla="*/ 0 h 73"/>
                <a:gd name="T4" fmla="*/ 22 w 53"/>
                <a:gd name="T5" fmla="*/ 1 h 73"/>
                <a:gd name="T6" fmla="*/ 26 w 53"/>
                <a:gd name="T7" fmla="*/ 2 h 73"/>
                <a:gd name="T8" fmla="*/ 32 w 53"/>
                <a:gd name="T9" fmla="*/ 3 h 73"/>
                <a:gd name="T10" fmla="*/ 38 w 53"/>
                <a:gd name="T11" fmla="*/ 5 h 73"/>
                <a:gd name="T12" fmla="*/ 42 w 53"/>
                <a:gd name="T13" fmla="*/ 8 h 73"/>
                <a:gd name="T14" fmla="*/ 48 w 53"/>
                <a:gd name="T15" fmla="*/ 10 h 73"/>
                <a:gd name="T16" fmla="*/ 53 w 53"/>
                <a:gd name="T17" fmla="*/ 12 h 73"/>
                <a:gd name="T18" fmla="*/ 44 w 53"/>
                <a:gd name="T19" fmla="*/ 26 h 73"/>
                <a:gd name="T20" fmla="*/ 38 w 53"/>
                <a:gd name="T21" fmla="*/ 41 h 73"/>
                <a:gd name="T22" fmla="*/ 35 w 53"/>
                <a:gd name="T23" fmla="*/ 57 h 73"/>
                <a:gd name="T24" fmla="*/ 38 w 53"/>
                <a:gd name="T25" fmla="*/ 73 h 73"/>
                <a:gd name="T26" fmla="*/ 30 w 53"/>
                <a:gd name="T27" fmla="*/ 71 h 73"/>
                <a:gd name="T28" fmla="*/ 23 w 53"/>
                <a:gd name="T29" fmla="*/ 67 h 73"/>
                <a:gd name="T30" fmla="*/ 17 w 53"/>
                <a:gd name="T31" fmla="*/ 62 h 73"/>
                <a:gd name="T32" fmla="*/ 11 w 53"/>
                <a:gd name="T33" fmla="*/ 56 h 73"/>
                <a:gd name="T34" fmla="*/ 8 w 53"/>
                <a:gd name="T35" fmla="*/ 48 h 73"/>
                <a:gd name="T36" fmla="*/ 4 w 53"/>
                <a:gd name="T37" fmla="*/ 41 h 73"/>
                <a:gd name="T38" fmla="*/ 2 w 53"/>
                <a:gd name="T39" fmla="*/ 33 h 73"/>
                <a:gd name="T40" fmla="*/ 1 w 53"/>
                <a:gd name="T41" fmla="*/ 25 h 73"/>
                <a:gd name="T42" fmla="*/ 0 w 53"/>
                <a:gd name="T43" fmla="*/ 18 h 73"/>
                <a:gd name="T44" fmla="*/ 0 w 53"/>
                <a:gd name="T45" fmla="*/ 10 h 73"/>
                <a:gd name="T46" fmla="*/ 3 w 53"/>
                <a:gd name="T47" fmla="*/ 4 h 73"/>
                <a:gd name="T48" fmla="*/ 9 w 53"/>
                <a:gd name="T49"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73">
                  <a:moveTo>
                    <a:pt x="9" y="1"/>
                  </a:moveTo>
                  <a:lnTo>
                    <a:pt x="15" y="0"/>
                  </a:lnTo>
                  <a:lnTo>
                    <a:pt x="22" y="1"/>
                  </a:lnTo>
                  <a:lnTo>
                    <a:pt x="26" y="2"/>
                  </a:lnTo>
                  <a:lnTo>
                    <a:pt x="32" y="3"/>
                  </a:lnTo>
                  <a:lnTo>
                    <a:pt x="38" y="5"/>
                  </a:lnTo>
                  <a:lnTo>
                    <a:pt x="42" y="8"/>
                  </a:lnTo>
                  <a:lnTo>
                    <a:pt x="48" y="10"/>
                  </a:lnTo>
                  <a:lnTo>
                    <a:pt x="53" y="12"/>
                  </a:lnTo>
                  <a:lnTo>
                    <a:pt x="44" y="26"/>
                  </a:lnTo>
                  <a:lnTo>
                    <a:pt x="38" y="41"/>
                  </a:lnTo>
                  <a:lnTo>
                    <a:pt x="35" y="57"/>
                  </a:lnTo>
                  <a:lnTo>
                    <a:pt x="38" y="73"/>
                  </a:lnTo>
                  <a:lnTo>
                    <a:pt x="30" y="71"/>
                  </a:lnTo>
                  <a:lnTo>
                    <a:pt x="23" y="67"/>
                  </a:lnTo>
                  <a:lnTo>
                    <a:pt x="17" y="62"/>
                  </a:lnTo>
                  <a:lnTo>
                    <a:pt x="11" y="56"/>
                  </a:lnTo>
                  <a:lnTo>
                    <a:pt x="8" y="48"/>
                  </a:lnTo>
                  <a:lnTo>
                    <a:pt x="4" y="41"/>
                  </a:lnTo>
                  <a:lnTo>
                    <a:pt x="2" y="33"/>
                  </a:lnTo>
                  <a:lnTo>
                    <a:pt x="1" y="25"/>
                  </a:lnTo>
                  <a:lnTo>
                    <a:pt x="0" y="18"/>
                  </a:lnTo>
                  <a:lnTo>
                    <a:pt x="0" y="10"/>
                  </a:lnTo>
                  <a:lnTo>
                    <a:pt x="3" y="4"/>
                  </a:lnTo>
                  <a:lnTo>
                    <a:pt x="9" y="1"/>
                  </a:lnTo>
                  <a:close/>
                </a:path>
              </a:pathLst>
            </a:custGeom>
            <a:solidFill>
              <a:srgbClr val="FF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17"/>
            <p:cNvSpPr>
              <a:spLocks/>
            </p:cNvSpPr>
            <p:nvPr/>
          </p:nvSpPr>
          <p:spPr bwMode="auto">
            <a:xfrm>
              <a:off x="3403600" y="784226"/>
              <a:ext cx="20638" cy="11113"/>
            </a:xfrm>
            <a:custGeom>
              <a:avLst/>
              <a:gdLst>
                <a:gd name="T0" fmla="*/ 27 w 27"/>
                <a:gd name="T1" fmla="*/ 0 h 14"/>
                <a:gd name="T2" fmla="*/ 27 w 27"/>
                <a:gd name="T3" fmla="*/ 5 h 14"/>
                <a:gd name="T4" fmla="*/ 25 w 27"/>
                <a:gd name="T5" fmla="*/ 8 h 14"/>
                <a:gd name="T6" fmla="*/ 22 w 27"/>
                <a:gd name="T7" fmla="*/ 11 h 14"/>
                <a:gd name="T8" fmla="*/ 19 w 27"/>
                <a:gd name="T9" fmla="*/ 13 h 14"/>
                <a:gd name="T10" fmla="*/ 13 w 27"/>
                <a:gd name="T11" fmla="*/ 14 h 14"/>
                <a:gd name="T12" fmla="*/ 8 w 27"/>
                <a:gd name="T13" fmla="*/ 13 h 14"/>
                <a:gd name="T14" fmla="*/ 5 w 27"/>
                <a:gd name="T15" fmla="*/ 11 h 14"/>
                <a:gd name="T16" fmla="*/ 0 w 27"/>
                <a:gd name="T17" fmla="*/ 10 h 14"/>
                <a:gd name="T18" fmla="*/ 6 w 27"/>
                <a:gd name="T19" fmla="*/ 5 h 14"/>
                <a:gd name="T20" fmla="*/ 12 w 27"/>
                <a:gd name="T21" fmla="*/ 2 h 14"/>
                <a:gd name="T22" fmla="*/ 19 w 27"/>
                <a:gd name="T23" fmla="*/ 0 h 14"/>
                <a:gd name="T24" fmla="*/ 27 w 27"/>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4">
                  <a:moveTo>
                    <a:pt x="27" y="0"/>
                  </a:moveTo>
                  <a:lnTo>
                    <a:pt x="27" y="5"/>
                  </a:lnTo>
                  <a:lnTo>
                    <a:pt x="25" y="8"/>
                  </a:lnTo>
                  <a:lnTo>
                    <a:pt x="22" y="11"/>
                  </a:lnTo>
                  <a:lnTo>
                    <a:pt x="19" y="13"/>
                  </a:lnTo>
                  <a:lnTo>
                    <a:pt x="13" y="14"/>
                  </a:lnTo>
                  <a:lnTo>
                    <a:pt x="8" y="13"/>
                  </a:lnTo>
                  <a:lnTo>
                    <a:pt x="5" y="11"/>
                  </a:lnTo>
                  <a:lnTo>
                    <a:pt x="0" y="10"/>
                  </a:lnTo>
                  <a:lnTo>
                    <a:pt x="6" y="5"/>
                  </a:lnTo>
                  <a:lnTo>
                    <a:pt x="12" y="2"/>
                  </a:lnTo>
                  <a:lnTo>
                    <a:pt x="19" y="0"/>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18"/>
            <p:cNvSpPr>
              <a:spLocks/>
            </p:cNvSpPr>
            <p:nvPr/>
          </p:nvSpPr>
          <p:spPr bwMode="auto">
            <a:xfrm>
              <a:off x="3390900" y="336551"/>
              <a:ext cx="49213" cy="212725"/>
            </a:xfrm>
            <a:custGeom>
              <a:avLst/>
              <a:gdLst>
                <a:gd name="T0" fmla="*/ 0 w 63"/>
                <a:gd name="T1" fmla="*/ 0 h 267"/>
                <a:gd name="T2" fmla="*/ 11 w 63"/>
                <a:gd name="T3" fmla="*/ 20 h 267"/>
                <a:gd name="T4" fmla="*/ 23 w 63"/>
                <a:gd name="T5" fmla="*/ 39 h 267"/>
                <a:gd name="T6" fmla="*/ 35 w 63"/>
                <a:gd name="T7" fmla="*/ 59 h 267"/>
                <a:gd name="T8" fmla="*/ 46 w 63"/>
                <a:gd name="T9" fmla="*/ 78 h 267"/>
                <a:gd name="T10" fmla="*/ 55 w 63"/>
                <a:gd name="T11" fmla="*/ 100 h 267"/>
                <a:gd name="T12" fmla="*/ 61 w 63"/>
                <a:gd name="T13" fmla="*/ 121 h 267"/>
                <a:gd name="T14" fmla="*/ 63 w 63"/>
                <a:gd name="T15" fmla="*/ 144 h 267"/>
                <a:gd name="T16" fmla="*/ 60 w 63"/>
                <a:gd name="T17" fmla="*/ 168 h 267"/>
                <a:gd name="T18" fmla="*/ 53 w 63"/>
                <a:gd name="T19" fmla="*/ 192 h 267"/>
                <a:gd name="T20" fmla="*/ 45 w 63"/>
                <a:gd name="T21" fmla="*/ 215 h 267"/>
                <a:gd name="T22" fmla="*/ 41 w 63"/>
                <a:gd name="T23" fmla="*/ 241 h 267"/>
                <a:gd name="T24" fmla="*/ 43 w 63"/>
                <a:gd name="T25" fmla="*/ 267 h 267"/>
                <a:gd name="T26" fmla="*/ 29 w 63"/>
                <a:gd name="T27" fmla="*/ 248 h 267"/>
                <a:gd name="T28" fmla="*/ 23 w 63"/>
                <a:gd name="T29" fmla="*/ 226 h 267"/>
                <a:gd name="T30" fmla="*/ 22 w 63"/>
                <a:gd name="T31" fmla="*/ 203 h 267"/>
                <a:gd name="T32" fmla="*/ 23 w 63"/>
                <a:gd name="T33" fmla="*/ 178 h 267"/>
                <a:gd name="T34" fmla="*/ 27 w 63"/>
                <a:gd name="T35" fmla="*/ 153 h 267"/>
                <a:gd name="T36" fmla="*/ 29 w 63"/>
                <a:gd name="T37" fmla="*/ 128 h 267"/>
                <a:gd name="T38" fmla="*/ 30 w 63"/>
                <a:gd name="T39" fmla="*/ 104 h 267"/>
                <a:gd name="T40" fmla="*/ 27 w 63"/>
                <a:gd name="T41" fmla="*/ 79 h 267"/>
                <a:gd name="T42" fmla="*/ 21 w 63"/>
                <a:gd name="T43" fmla="*/ 59 h 267"/>
                <a:gd name="T44" fmla="*/ 14 w 63"/>
                <a:gd name="T45" fmla="*/ 39 h 267"/>
                <a:gd name="T46" fmla="*/ 6 w 63"/>
                <a:gd name="T47" fmla="*/ 21 h 267"/>
                <a:gd name="T48" fmla="*/ 0 w 63"/>
                <a:gd name="T4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267">
                  <a:moveTo>
                    <a:pt x="0" y="0"/>
                  </a:moveTo>
                  <a:lnTo>
                    <a:pt x="11" y="20"/>
                  </a:lnTo>
                  <a:lnTo>
                    <a:pt x="23" y="39"/>
                  </a:lnTo>
                  <a:lnTo>
                    <a:pt x="35" y="59"/>
                  </a:lnTo>
                  <a:lnTo>
                    <a:pt x="46" y="78"/>
                  </a:lnTo>
                  <a:lnTo>
                    <a:pt x="55" y="100"/>
                  </a:lnTo>
                  <a:lnTo>
                    <a:pt x="61" y="121"/>
                  </a:lnTo>
                  <a:lnTo>
                    <a:pt x="63" y="144"/>
                  </a:lnTo>
                  <a:lnTo>
                    <a:pt x="60" y="168"/>
                  </a:lnTo>
                  <a:lnTo>
                    <a:pt x="53" y="192"/>
                  </a:lnTo>
                  <a:lnTo>
                    <a:pt x="45" y="215"/>
                  </a:lnTo>
                  <a:lnTo>
                    <a:pt x="41" y="241"/>
                  </a:lnTo>
                  <a:lnTo>
                    <a:pt x="43" y="267"/>
                  </a:lnTo>
                  <a:lnTo>
                    <a:pt x="29" y="248"/>
                  </a:lnTo>
                  <a:lnTo>
                    <a:pt x="23" y="226"/>
                  </a:lnTo>
                  <a:lnTo>
                    <a:pt x="22" y="203"/>
                  </a:lnTo>
                  <a:lnTo>
                    <a:pt x="23" y="178"/>
                  </a:lnTo>
                  <a:lnTo>
                    <a:pt x="27" y="153"/>
                  </a:lnTo>
                  <a:lnTo>
                    <a:pt x="29" y="128"/>
                  </a:lnTo>
                  <a:lnTo>
                    <a:pt x="30" y="104"/>
                  </a:lnTo>
                  <a:lnTo>
                    <a:pt x="27" y="79"/>
                  </a:lnTo>
                  <a:lnTo>
                    <a:pt x="21" y="59"/>
                  </a:lnTo>
                  <a:lnTo>
                    <a:pt x="14" y="39"/>
                  </a:lnTo>
                  <a:lnTo>
                    <a:pt x="6" y="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19"/>
            <p:cNvSpPr>
              <a:spLocks/>
            </p:cNvSpPr>
            <p:nvPr/>
          </p:nvSpPr>
          <p:spPr bwMode="auto">
            <a:xfrm>
              <a:off x="3614738" y="468313"/>
              <a:ext cx="90488" cy="23813"/>
            </a:xfrm>
            <a:custGeom>
              <a:avLst/>
              <a:gdLst>
                <a:gd name="T0" fmla="*/ 113 w 114"/>
                <a:gd name="T1" fmla="*/ 7 h 31"/>
                <a:gd name="T2" fmla="*/ 114 w 114"/>
                <a:gd name="T3" fmla="*/ 8 h 31"/>
                <a:gd name="T4" fmla="*/ 114 w 114"/>
                <a:gd name="T5" fmla="*/ 9 h 31"/>
                <a:gd name="T6" fmla="*/ 114 w 114"/>
                <a:gd name="T7" fmla="*/ 11 h 31"/>
                <a:gd name="T8" fmla="*/ 114 w 114"/>
                <a:gd name="T9" fmla="*/ 12 h 31"/>
                <a:gd name="T10" fmla="*/ 101 w 114"/>
                <a:gd name="T11" fmla="*/ 14 h 31"/>
                <a:gd name="T12" fmla="*/ 86 w 114"/>
                <a:gd name="T13" fmla="*/ 14 h 31"/>
                <a:gd name="T14" fmla="*/ 71 w 114"/>
                <a:gd name="T15" fmla="*/ 16 h 31"/>
                <a:gd name="T16" fmla="*/ 56 w 114"/>
                <a:gd name="T17" fmla="*/ 17 h 31"/>
                <a:gd name="T18" fmla="*/ 42 w 114"/>
                <a:gd name="T19" fmla="*/ 19 h 31"/>
                <a:gd name="T20" fmla="*/ 27 w 114"/>
                <a:gd name="T21" fmla="*/ 23 h 31"/>
                <a:gd name="T22" fmla="*/ 14 w 114"/>
                <a:gd name="T23" fmla="*/ 26 h 31"/>
                <a:gd name="T24" fmla="*/ 0 w 114"/>
                <a:gd name="T25" fmla="*/ 31 h 31"/>
                <a:gd name="T26" fmla="*/ 12 w 114"/>
                <a:gd name="T27" fmla="*/ 22 h 31"/>
                <a:gd name="T28" fmla="*/ 26 w 114"/>
                <a:gd name="T29" fmla="*/ 15 h 31"/>
                <a:gd name="T30" fmla="*/ 38 w 114"/>
                <a:gd name="T31" fmla="*/ 8 h 31"/>
                <a:gd name="T32" fmla="*/ 53 w 114"/>
                <a:gd name="T33" fmla="*/ 3 h 31"/>
                <a:gd name="T34" fmla="*/ 68 w 114"/>
                <a:gd name="T35" fmla="*/ 1 h 31"/>
                <a:gd name="T36" fmla="*/ 83 w 114"/>
                <a:gd name="T37" fmla="*/ 0 h 31"/>
                <a:gd name="T38" fmla="*/ 98 w 114"/>
                <a:gd name="T39" fmla="*/ 2 h 31"/>
                <a:gd name="T40" fmla="*/ 113 w 114"/>
                <a:gd name="T41"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31">
                  <a:moveTo>
                    <a:pt x="113" y="7"/>
                  </a:moveTo>
                  <a:lnTo>
                    <a:pt x="114" y="8"/>
                  </a:lnTo>
                  <a:lnTo>
                    <a:pt x="114" y="9"/>
                  </a:lnTo>
                  <a:lnTo>
                    <a:pt x="114" y="11"/>
                  </a:lnTo>
                  <a:lnTo>
                    <a:pt x="114" y="12"/>
                  </a:lnTo>
                  <a:lnTo>
                    <a:pt x="101" y="14"/>
                  </a:lnTo>
                  <a:lnTo>
                    <a:pt x="86" y="14"/>
                  </a:lnTo>
                  <a:lnTo>
                    <a:pt x="71" y="16"/>
                  </a:lnTo>
                  <a:lnTo>
                    <a:pt x="56" y="17"/>
                  </a:lnTo>
                  <a:lnTo>
                    <a:pt x="42" y="19"/>
                  </a:lnTo>
                  <a:lnTo>
                    <a:pt x="27" y="23"/>
                  </a:lnTo>
                  <a:lnTo>
                    <a:pt x="14" y="26"/>
                  </a:lnTo>
                  <a:lnTo>
                    <a:pt x="0" y="31"/>
                  </a:lnTo>
                  <a:lnTo>
                    <a:pt x="12" y="22"/>
                  </a:lnTo>
                  <a:lnTo>
                    <a:pt x="26" y="15"/>
                  </a:lnTo>
                  <a:lnTo>
                    <a:pt x="38" y="8"/>
                  </a:lnTo>
                  <a:lnTo>
                    <a:pt x="53" y="3"/>
                  </a:lnTo>
                  <a:lnTo>
                    <a:pt x="68" y="1"/>
                  </a:lnTo>
                  <a:lnTo>
                    <a:pt x="83" y="0"/>
                  </a:lnTo>
                  <a:lnTo>
                    <a:pt x="98" y="2"/>
                  </a:lnTo>
                  <a:lnTo>
                    <a:pt x="113" y="7"/>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0"/>
            <p:cNvSpPr>
              <a:spLocks/>
            </p:cNvSpPr>
            <p:nvPr/>
          </p:nvSpPr>
          <p:spPr bwMode="auto">
            <a:xfrm>
              <a:off x="3649663" y="830263"/>
              <a:ext cx="87313" cy="169863"/>
            </a:xfrm>
            <a:custGeom>
              <a:avLst/>
              <a:gdLst>
                <a:gd name="T0" fmla="*/ 32 w 111"/>
                <a:gd name="T1" fmla="*/ 14 h 214"/>
                <a:gd name="T2" fmla="*/ 40 w 111"/>
                <a:gd name="T3" fmla="*/ 7 h 214"/>
                <a:gd name="T4" fmla="*/ 50 w 111"/>
                <a:gd name="T5" fmla="*/ 3 h 214"/>
                <a:gd name="T6" fmla="*/ 59 w 111"/>
                <a:gd name="T7" fmla="*/ 1 h 214"/>
                <a:gd name="T8" fmla="*/ 70 w 111"/>
                <a:gd name="T9" fmla="*/ 0 h 214"/>
                <a:gd name="T10" fmla="*/ 81 w 111"/>
                <a:gd name="T11" fmla="*/ 1 h 214"/>
                <a:gd name="T12" fmla="*/ 91 w 111"/>
                <a:gd name="T13" fmla="*/ 3 h 214"/>
                <a:gd name="T14" fmla="*/ 101 w 111"/>
                <a:gd name="T15" fmla="*/ 6 h 214"/>
                <a:gd name="T16" fmla="*/ 111 w 111"/>
                <a:gd name="T17" fmla="*/ 8 h 214"/>
                <a:gd name="T18" fmla="*/ 100 w 111"/>
                <a:gd name="T19" fmla="*/ 10 h 214"/>
                <a:gd name="T20" fmla="*/ 90 w 111"/>
                <a:gd name="T21" fmla="*/ 14 h 214"/>
                <a:gd name="T22" fmla="*/ 80 w 111"/>
                <a:gd name="T23" fmla="*/ 17 h 214"/>
                <a:gd name="T24" fmla="*/ 69 w 111"/>
                <a:gd name="T25" fmla="*/ 23 h 214"/>
                <a:gd name="T26" fmla="*/ 60 w 111"/>
                <a:gd name="T27" fmla="*/ 29 h 214"/>
                <a:gd name="T28" fmla="*/ 51 w 111"/>
                <a:gd name="T29" fmla="*/ 36 h 214"/>
                <a:gd name="T30" fmla="*/ 43 w 111"/>
                <a:gd name="T31" fmla="*/ 44 h 214"/>
                <a:gd name="T32" fmla="*/ 36 w 111"/>
                <a:gd name="T33" fmla="*/ 53 h 214"/>
                <a:gd name="T34" fmla="*/ 27 w 111"/>
                <a:gd name="T35" fmla="*/ 74 h 214"/>
                <a:gd name="T36" fmla="*/ 24 w 111"/>
                <a:gd name="T37" fmla="*/ 94 h 214"/>
                <a:gd name="T38" fmla="*/ 28 w 111"/>
                <a:gd name="T39" fmla="*/ 114 h 214"/>
                <a:gd name="T40" fmla="*/ 32 w 111"/>
                <a:gd name="T41" fmla="*/ 135 h 214"/>
                <a:gd name="T42" fmla="*/ 38 w 111"/>
                <a:gd name="T43" fmla="*/ 154 h 214"/>
                <a:gd name="T44" fmla="*/ 40 w 111"/>
                <a:gd name="T45" fmla="*/ 174 h 214"/>
                <a:gd name="T46" fmla="*/ 39 w 111"/>
                <a:gd name="T47" fmla="*/ 195 h 214"/>
                <a:gd name="T48" fmla="*/ 30 w 111"/>
                <a:gd name="T49" fmla="*/ 214 h 214"/>
                <a:gd name="T50" fmla="*/ 29 w 111"/>
                <a:gd name="T51" fmla="*/ 195 h 214"/>
                <a:gd name="T52" fmla="*/ 25 w 111"/>
                <a:gd name="T53" fmla="*/ 177 h 214"/>
                <a:gd name="T54" fmla="*/ 20 w 111"/>
                <a:gd name="T55" fmla="*/ 160 h 214"/>
                <a:gd name="T56" fmla="*/ 14 w 111"/>
                <a:gd name="T57" fmla="*/ 144 h 214"/>
                <a:gd name="T58" fmla="*/ 8 w 111"/>
                <a:gd name="T59" fmla="*/ 127 h 214"/>
                <a:gd name="T60" fmla="*/ 2 w 111"/>
                <a:gd name="T61" fmla="*/ 111 h 214"/>
                <a:gd name="T62" fmla="*/ 0 w 111"/>
                <a:gd name="T63" fmla="*/ 92 h 214"/>
                <a:gd name="T64" fmla="*/ 0 w 111"/>
                <a:gd name="T65" fmla="*/ 74 h 214"/>
                <a:gd name="T66" fmla="*/ 5 w 111"/>
                <a:gd name="T67" fmla="*/ 58 h 214"/>
                <a:gd name="T68" fmla="*/ 12 w 111"/>
                <a:gd name="T69" fmla="*/ 41 h 214"/>
                <a:gd name="T70" fmla="*/ 21 w 111"/>
                <a:gd name="T71" fmla="*/ 28 h 214"/>
                <a:gd name="T72" fmla="*/ 32 w 111"/>
                <a:gd name="T73" fmla="*/ 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14">
                  <a:moveTo>
                    <a:pt x="32" y="14"/>
                  </a:moveTo>
                  <a:lnTo>
                    <a:pt x="40" y="7"/>
                  </a:lnTo>
                  <a:lnTo>
                    <a:pt x="50" y="3"/>
                  </a:lnTo>
                  <a:lnTo>
                    <a:pt x="59" y="1"/>
                  </a:lnTo>
                  <a:lnTo>
                    <a:pt x="70" y="0"/>
                  </a:lnTo>
                  <a:lnTo>
                    <a:pt x="81" y="1"/>
                  </a:lnTo>
                  <a:lnTo>
                    <a:pt x="91" y="3"/>
                  </a:lnTo>
                  <a:lnTo>
                    <a:pt x="101" y="6"/>
                  </a:lnTo>
                  <a:lnTo>
                    <a:pt x="111" y="8"/>
                  </a:lnTo>
                  <a:lnTo>
                    <a:pt x="100" y="10"/>
                  </a:lnTo>
                  <a:lnTo>
                    <a:pt x="90" y="14"/>
                  </a:lnTo>
                  <a:lnTo>
                    <a:pt x="80" y="17"/>
                  </a:lnTo>
                  <a:lnTo>
                    <a:pt x="69" y="23"/>
                  </a:lnTo>
                  <a:lnTo>
                    <a:pt x="60" y="29"/>
                  </a:lnTo>
                  <a:lnTo>
                    <a:pt x="51" y="36"/>
                  </a:lnTo>
                  <a:lnTo>
                    <a:pt x="43" y="44"/>
                  </a:lnTo>
                  <a:lnTo>
                    <a:pt x="36" y="53"/>
                  </a:lnTo>
                  <a:lnTo>
                    <a:pt x="27" y="74"/>
                  </a:lnTo>
                  <a:lnTo>
                    <a:pt x="24" y="94"/>
                  </a:lnTo>
                  <a:lnTo>
                    <a:pt x="28" y="114"/>
                  </a:lnTo>
                  <a:lnTo>
                    <a:pt x="32" y="135"/>
                  </a:lnTo>
                  <a:lnTo>
                    <a:pt x="38" y="154"/>
                  </a:lnTo>
                  <a:lnTo>
                    <a:pt x="40" y="174"/>
                  </a:lnTo>
                  <a:lnTo>
                    <a:pt x="39" y="195"/>
                  </a:lnTo>
                  <a:lnTo>
                    <a:pt x="30" y="214"/>
                  </a:lnTo>
                  <a:lnTo>
                    <a:pt x="29" y="195"/>
                  </a:lnTo>
                  <a:lnTo>
                    <a:pt x="25" y="177"/>
                  </a:lnTo>
                  <a:lnTo>
                    <a:pt x="20" y="160"/>
                  </a:lnTo>
                  <a:lnTo>
                    <a:pt x="14" y="144"/>
                  </a:lnTo>
                  <a:lnTo>
                    <a:pt x="8" y="127"/>
                  </a:lnTo>
                  <a:lnTo>
                    <a:pt x="2" y="111"/>
                  </a:lnTo>
                  <a:lnTo>
                    <a:pt x="0" y="92"/>
                  </a:lnTo>
                  <a:lnTo>
                    <a:pt x="0" y="74"/>
                  </a:lnTo>
                  <a:lnTo>
                    <a:pt x="5" y="58"/>
                  </a:lnTo>
                  <a:lnTo>
                    <a:pt x="12" y="41"/>
                  </a:lnTo>
                  <a:lnTo>
                    <a:pt x="21" y="28"/>
                  </a:lnTo>
                  <a:lnTo>
                    <a:pt x="32" y="14"/>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1"/>
            <p:cNvSpPr>
              <a:spLocks/>
            </p:cNvSpPr>
            <p:nvPr/>
          </p:nvSpPr>
          <p:spPr bwMode="auto">
            <a:xfrm>
              <a:off x="3673475" y="61913"/>
              <a:ext cx="406400" cy="390525"/>
            </a:xfrm>
            <a:custGeom>
              <a:avLst/>
              <a:gdLst>
                <a:gd name="T0" fmla="*/ 66 w 512"/>
                <a:gd name="T1" fmla="*/ 280 h 491"/>
                <a:gd name="T2" fmla="*/ 78 w 512"/>
                <a:gd name="T3" fmla="*/ 178 h 491"/>
                <a:gd name="T4" fmla="*/ 119 w 512"/>
                <a:gd name="T5" fmla="*/ 101 h 491"/>
                <a:gd name="T6" fmla="*/ 182 w 512"/>
                <a:gd name="T7" fmla="*/ 65 h 491"/>
                <a:gd name="T8" fmla="*/ 250 w 512"/>
                <a:gd name="T9" fmla="*/ 48 h 491"/>
                <a:gd name="T10" fmla="*/ 307 w 512"/>
                <a:gd name="T11" fmla="*/ 28 h 491"/>
                <a:gd name="T12" fmla="*/ 365 w 512"/>
                <a:gd name="T13" fmla="*/ 11 h 491"/>
                <a:gd name="T14" fmla="*/ 424 w 512"/>
                <a:gd name="T15" fmla="*/ 1 h 491"/>
                <a:gd name="T16" fmla="*/ 481 w 512"/>
                <a:gd name="T17" fmla="*/ 5 h 491"/>
                <a:gd name="T18" fmla="*/ 511 w 512"/>
                <a:gd name="T19" fmla="*/ 16 h 491"/>
                <a:gd name="T20" fmla="*/ 458 w 512"/>
                <a:gd name="T21" fmla="*/ 42 h 491"/>
                <a:gd name="T22" fmla="*/ 378 w 512"/>
                <a:gd name="T23" fmla="*/ 49 h 491"/>
                <a:gd name="T24" fmla="*/ 339 w 512"/>
                <a:gd name="T25" fmla="*/ 44 h 491"/>
                <a:gd name="T26" fmla="*/ 348 w 512"/>
                <a:gd name="T27" fmla="*/ 59 h 491"/>
                <a:gd name="T28" fmla="*/ 370 w 512"/>
                <a:gd name="T29" fmla="*/ 95 h 491"/>
                <a:gd name="T30" fmla="*/ 358 w 512"/>
                <a:gd name="T31" fmla="*/ 106 h 491"/>
                <a:gd name="T32" fmla="*/ 328 w 512"/>
                <a:gd name="T33" fmla="*/ 81 h 491"/>
                <a:gd name="T34" fmla="*/ 327 w 512"/>
                <a:gd name="T35" fmla="*/ 94 h 491"/>
                <a:gd name="T36" fmla="*/ 359 w 512"/>
                <a:gd name="T37" fmla="*/ 125 h 491"/>
                <a:gd name="T38" fmla="*/ 379 w 512"/>
                <a:gd name="T39" fmla="*/ 166 h 491"/>
                <a:gd name="T40" fmla="*/ 365 w 512"/>
                <a:gd name="T41" fmla="*/ 189 h 491"/>
                <a:gd name="T42" fmla="*/ 339 w 512"/>
                <a:gd name="T43" fmla="*/ 171 h 491"/>
                <a:gd name="T44" fmla="*/ 317 w 512"/>
                <a:gd name="T45" fmla="*/ 145 h 491"/>
                <a:gd name="T46" fmla="*/ 290 w 512"/>
                <a:gd name="T47" fmla="*/ 122 h 491"/>
                <a:gd name="T48" fmla="*/ 298 w 512"/>
                <a:gd name="T49" fmla="*/ 145 h 491"/>
                <a:gd name="T50" fmla="*/ 344 w 512"/>
                <a:gd name="T51" fmla="*/ 213 h 491"/>
                <a:gd name="T52" fmla="*/ 357 w 512"/>
                <a:gd name="T53" fmla="*/ 268 h 491"/>
                <a:gd name="T54" fmla="*/ 320 w 512"/>
                <a:gd name="T55" fmla="*/ 276 h 491"/>
                <a:gd name="T56" fmla="*/ 278 w 512"/>
                <a:gd name="T57" fmla="*/ 236 h 491"/>
                <a:gd name="T58" fmla="*/ 244 w 512"/>
                <a:gd name="T59" fmla="*/ 177 h 491"/>
                <a:gd name="T60" fmla="*/ 235 w 512"/>
                <a:gd name="T61" fmla="*/ 185 h 491"/>
                <a:gd name="T62" fmla="*/ 269 w 512"/>
                <a:gd name="T63" fmla="*/ 270 h 491"/>
                <a:gd name="T64" fmla="*/ 266 w 512"/>
                <a:gd name="T65" fmla="*/ 285 h 491"/>
                <a:gd name="T66" fmla="*/ 221 w 512"/>
                <a:gd name="T67" fmla="*/ 222 h 491"/>
                <a:gd name="T68" fmla="*/ 207 w 512"/>
                <a:gd name="T69" fmla="*/ 157 h 491"/>
                <a:gd name="T70" fmla="*/ 234 w 512"/>
                <a:gd name="T71" fmla="*/ 107 h 491"/>
                <a:gd name="T72" fmla="*/ 266 w 512"/>
                <a:gd name="T73" fmla="*/ 73 h 491"/>
                <a:gd name="T74" fmla="*/ 297 w 512"/>
                <a:gd name="T75" fmla="*/ 59 h 491"/>
                <a:gd name="T76" fmla="*/ 260 w 512"/>
                <a:gd name="T77" fmla="*/ 68 h 491"/>
                <a:gd name="T78" fmla="*/ 173 w 512"/>
                <a:gd name="T79" fmla="*/ 137 h 491"/>
                <a:gd name="T80" fmla="*/ 141 w 512"/>
                <a:gd name="T81" fmla="*/ 156 h 491"/>
                <a:gd name="T82" fmla="*/ 159 w 512"/>
                <a:gd name="T83" fmla="*/ 104 h 491"/>
                <a:gd name="T84" fmla="*/ 167 w 512"/>
                <a:gd name="T85" fmla="*/ 84 h 491"/>
                <a:gd name="T86" fmla="*/ 128 w 512"/>
                <a:gd name="T87" fmla="*/ 125 h 491"/>
                <a:gd name="T88" fmla="*/ 103 w 512"/>
                <a:gd name="T89" fmla="*/ 195 h 491"/>
                <a:gd name="T90" fmla="*/ 105 w 512"/>
                <a:gd name="T91" fmla="*/ 338 h 491"/>
                <a:gd name="T92" fmla="*/ 112 w 512"/>
                <a:gd name="T93" fmla="*/ 429 h 491"/>
                <a:gd name="T94" fmla="*/ 85 w 512"/>
                <a:gd name="T95" fmla="*/ 366 h 491"/>
                <a:gd name="T96" fmla="*/ 80 w 512"/>
                <a:gd name="T97" fmla="*/ 309 h 491"/>
                <a:gd name="T98" fmla="*/ 70 w 512"/>
                <a:gd name="T99" fmla="*/ 333 h 491"/>
                <a:gd name="T100" fmla="*/ 73 w 512"/>
                <a:gd name="T101" fmla="*/ 428 h 491"/>
                <a:gd name="T102" fmla="*/ 44 w 512"/>
                <a:gd name="T103" fmla="*/ 490 h 491"/>
                <a:gd name="T104" fmla="*/ 20 w 512"/>
                <a:gd name="T105" fmla="*/ 485 h 491"/>
                <a:gd name="T106" fmla="*/ 0 w 512"/>
                <a:gd name="T107" fmla="*/ 467 h 491"/>
                <a:gd name="T108" fmla="*/ 21 w 512"/>
                <a:gd name="T109" fmla="*/ 416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2" h="491">
                  <a:moveTo>
                    <a:pt x="48" y="382"/>
                  </a:moveTo>
                  <a:lnTo>
                    <a:pt x="63" y="352"/>
                  </a:lnTo>
                  <a:lnTo>
                    <a:pt x="67" y="317"/>
                  </a:lnTo>
                  <a:lnTo>
                    <a:pt x="66" y="280"/>
                  </a:lnTo>
                  <a:lnTo>
                    <a:pt x="67" y="243"/>
                  </a:lnTo>
                  <a:lnTo>
                    <a:pt x="70" y="222"/>
                  </a:lnTo>
                  <a:lnTo>
                    <a:pt x="74" y="200"/>
                  </a:lnTo>
                  <a:lnTo>
                    <a:pt x="78" y="178"/>
                  </a:lnTo>
                  <a:lnTo>
                    <a:pt x="85" y="157"/>
                  </a:lnTo>
                  <a:lnTo>
                    <a:pt x="93" y="137"/>
                  </a:lnTo>
                  <a:lnTo>
                    <a:pt x="104" y="118"/>
                  </a:lnTo>
                  <a:lnTo>
                    <a:pt x="119" y="101"/>
                  </a:lnTo>
                  <a:lnTo>
                    <a:pt x="136" y="86"/>
                  </a:lnTo>
                  <a:lnTo>
                    <a:pt x="151" y="76"/>
                  </a:lnTo>
                  <a:lnTo>
                    <a:pt x="166" y="69"/>
                  </a:lnTo>
                  <a:lnTo>
                    <a:pt x="182" y="65"/>
                  </a:lnTo>
                  <a:lnTo>
                    <a:pt x="198" y="60"/>
                  </a:lnTo>
                  <a:lnTo>
                    <a:pt x="215" y="56"/>
                  </a:lnTo>
                  <a:lnTo>
                    <a:pt x="233" y="52"/>
                  </a:lnTo>
                  <a:lnTo>
                    <a:pt x="250" y="48"/>
                  </a:lnTo>
                  <a:lnTo>
                    <a:pt x="267" y="42"/>
                  </a:lnTo>
                  <a:lnTo>
                    <a:pt x="281" y="37"/>
                  </a:lnTo>
                  <a:lnTo>
                    <a:pt x="294" y="33"/>
                  </a:lnTo>
                  <a:lnTo>
                    <a:pt x="307" y="28"/>
                  </a:lnTo>
                  <a:lnTo>
                    <a:pt x="322" y="23"/>
                  </a:lnTo>
                  <a:lnTo>
                    <a:pt x="336" y="19"/>
                  </a:lnTo>
                  <a:lnTo>
                    <a:pt x="350" y="14"/>
                  </a:lnTo>
                  <a:lnTo>
                    <a:pt x="365" y="11"/>
                  </a:lnTo>
                  <a:lnTo>
                    <a:pt x="380" y="7"/>
                  </a:lnTo>
                  <a:lnTo>
                    <a:pt x="394" y="4"/>
                  </a:lnTo>
                  <a:lnTo>
                    <a:pt x="409" y="3"/>
                  </a:lnTo>
                  <a:lnTo>
                    <a:pt x="424" y="1"/>
                  </a:lnTo>
                  <a:lnTo>
                    <a:pt x="438" y="0"/>
                  </a:lnTo>
                  <a:lnTo>
                    <a:pt x="452" y="1"/>
                  </a:lnTo>
                  <a:lnTo>
                    <a:pt x="466" y="3"/>
                  </a:lnTo>
                  <a:lnTo>
                    <a:pt x="481" y="5"/>
                  </a:lnTo>
                  <a:lnTo>
                    <a:pt x="495" y="10"/>
                  </a:lnTo>
                  <a:lnTo>
                    <a:pt x="501" y="11"/>
                  </a:lnTo>
                  <a:lnTo>
                    <a:pt x="507" y="13"/>
                  </a:lnTo>
                  <a:lnTo>
                    <a:pt x="511" y="16"/>
                  </a:lnTo>
                  <a:lnTo>
                    <a:pt x="512" y="22"/>
                  </a:lnTo>
                  <a:lnTo>
                    <a:pt x="495" y="30"/>
                  </a:lnTo>
                  <a:lnTo>
                    <a:pt x="477" y="37"/>
                  </a:lnTo>
                  <a:lnTo>
                    <a:pt x="458" y="42"/>
                  </a:lnTo>
                  <a:lnTo>
                    <a:pt x="439" y="45"/>
                  </a:lnTo>
                  <a:lnTo>
                    <a:pt x="418" y="48"/>
                  </a:lnTo>
                  <a:lnTo>
                    <a:pt x="398" y="48"/>
                  </a:lnTo>
                  <a:lnTo>
                    <a:pt x="378" y="49"/>
                  </a:lnTo>
                  <a:lnTo>
                    <a:pt x="357" y="48"/>
                  </a:lnTo>
                  <a:lnTo>
                    <a:pt x="351" y="46"/>
                  </a:lnTo>
                  <a:lnTo>
                    <a:pt x="345" y="45"/>
                  </a:lnTo>
                  <a:lnTo>
                    <a:pt x="339" y="44"/>
                  </a:lnTo>
                  <a:lnTo>
                    <a:pt x="333" y="43"/>
                  </a:lnTo>
                  <a:lnTo>
                    <a:pt x="332" y="44"/>
                  </a:lnTo>
                  <a:lnTo>
                    <a:pt x="340" y="52"/>
                  </a:lnTo>
                  <a:lnTo>
                    <a:pt x="348" y="59"/>
                  </a:lnTo>
                  <a:lnTo>
                    <a:pt x="355" y="67"/>
                  </a:lnTo>
                  <a:lnTo>
                    <a:pt x="360" y="76"/>
                  </a:lnTo>
                  <a:lnTo>
                    <a:pt x="366" y="86"/>
                  </a:lnTo>
                  <a:lnTo>
                    <a:pt x="370" y="95"/>
                  </a:lnTo>
                  <a:lnTo>
                    <a:pt x="373" y="105"/>
                  </a:lnTo>
                  <a:lnTo>
                    <a:pt x="374" y="116"/>
                  </a:lnTo>
                  <a:lnTo>
                    <a:pt x="366" y="111"/>
                  </a:lnTo>
                  <a:lnTo>
                    <a:pt x="358" y="106"/>
                  </a:lnTo>
                  <a:lnTo>
                    <a:pt x="351" y="99"/>
                  </a:lnTo>
                  <a:lnTo>
                    <a:pt x="343" y="92"/>
                  </a:lnTo>
                  <a:lnTo>
                    <a:pt x="336" y="87"/>
                  </a:lnTo>
                  <a:lnTo>
                    <a:pt x="328" y="81"/>
                  </a:lnTo>
                  <a:lnTo>
                    <a:pt x="321" y="79"/>
                  </a:lnTo>
                  <a:lnTo>
                    <a:pt x="312" y="78"/>
                  </a:lnTo>
                  <a:lnTo>
                    <a:pt x="319" y="86"/>
                  </a:lnTo>
                  <a:lnTo>
                    <a:pt x="327" y="94"/>
                  </a:lnTo>
                  <a:lnTo>
                    <a:pt x="336" y="102"/>
                  </a:lnTo>
                  <a:lnTo>
                    <a:pt x="344" y="109"/>
                  </a:lnTo>
                  <a:lnTo>
                    <a:pt x="352" y="117"/>
                  </a:lnTo>
                  <a:lnTo>
                    <a:pt x="359" y="125"/>
                  </a:lnTo>
                  <a:lnTo>
                    <a:pt x="366" y="134"/>
                  </a:lnTo>
                  <a:lnTo>
                    <a:pt x="371" y="144"/>
                  </a:lnTo>
                  <a:lnTo>
                    <a:pt x="375" y="155"/>
                  </a:lnTo>
                  <a:lnTo>
                    <a:pt x="379" y="166"/>
                  </a:lnTo>
                  <a:lnTo>
                    <a:pt x="381" y="177"/>
                  </a:lnTo>
                  <a:lnTo>
                    <a:pt x="380" y="189"/>
                  </a:lnTo>
                  <a:lnTo>
                    <a:pt x="372" y="190"/>
                  </a:lnTo>
                  <a:lnTo>
                    <a:pt x="365" y="189"/>
                  </a:lnTo>
                  <a:lnTo>
                    <a:pt x="358" y="187"/>
                  </a:lnTo>
                  <a:lnTo>
                    <a:pt x="351" y="182"/>
                  </a:lnTo>
                  <a:lnTo>
                    <a:pt x="344" y="177"/>
                  </a:lnTo>
                  <a:lnTo>
                    <a:pt x="339" y="171"/>
                  </a:lnTo>
                  <a:lnTo>
                    <a:pt x="333" y="164"/>
                  </a:lnTo>
                  <a:lnTo>
                    <a:pt x="328" y="158"/>
                  </a:lnTo>
                  <a:lnTo>
                    <a:pt x="322" y="152"/>
                  </a:lnTo>
                  <a:lnTo>
                    <a:pt x="317" y="145"/>
                  </a:lnTo>
                  <a:lnTo>
                    <a:pt x="310" y="140"/>
                  </a:lnTo>
                  <a:lnTo>
                    <a:pt x="303" y="134"/>
                  </a:lnTo>
                  <a:lnTo>
                    <a:pt x="296" y="128"/>
                  </a:lnTo>
                  <a:lnTo>
                    <a:pt x="290" y="122"/>
                  </a:lnTo>
                  <a:lnTo>
                    <a:pt x="283" y="117"/>
                  </a:lnTo>
                  <a:lnTo>
                    <a:pt x="276" y="111"/>
                  </a:lnTo>
                  <a:lnTo>
                    <a:pt x="287" y="128"/>
                  </a:lnTo>
                  <a:lnTo>
                    <a:pt x="298" y="145"/>
                  </a:lnTo>
                  <a:lnTo>
                    <a:pt x="311" y="162"/>
                  </a:lnTo>
                  <a:lnTo>
                    <a:pt x="322" y="179"/>
                  </a:lnTo>
                  <a:lnTo>
                    <a:pt x="335" y="196"/>
                  </a:lnTo>
                  <a:lnTo>
                    <a:pt x="344" y="213"/>
                  </a:lnTo>
                  <a:lnTo>
                    <a:pt x="353" y="233"/>
                  </a:lnTo>
                  <a:lnTo>
                    <a:pt x="358" y="253"/>
                  </a:lnTo>
                  <a:lnTo>
                    <a:pt x="358" y="261"/>
                  </a:lnTo>
                  <a:lnTo>
                    <a:pt x="357" y="268"/>
                  </a:lnTo>
                  <a:lnTo>
                    <a:pt x="353" y="274"/>
                  </a:lnTo>
                  <a:lnTo>
                    <a:pt x="348" y="278"/>
                  </a:lnTo>
                  <a:lnTo>
                    <a:pt x="333" y="279"/>
                  </a:lnTo>
                  <a:lnTo>
                    <a:pt x="320" y="276"/>
                  </a:lnTo>
                  <a:lnTo>
                    <a:pt x="307" y="269"/>
                  </a:lnTo>
                  <a:lnTo>
                    <a:pt x="297" y="260"/>
                  </a:lnTo>
                  <a:lnTo>
                    <a:pt x="287" y="248"/>
                  </a:lnTo>
                  <a:lnTo>
                    <a:pt x="278" y="236"/>
                  </a:lnTo>
                  <a:lnTo>
                    <a:pt x="269" y="224"/>
                  </a:lnTo>
                  <a:lnTo>
                    <a:pt x="260" y="213"/>
                  </a:lnTo>
                  <a:lnTo>
                    <a:pt x="250" y="196"/>
                  </a:lnTo>
                  <a:lnTo>
                    <a:pt x="244" y="177"/>
                  </a:lnTo>
                  <a:lnTo>
                    <a:pt x="238" y="157"/>
                  </a:lnTo>
                  <a:lnTo>
                    <a:pt x="230" y="137"/>
                  </a:lnTo>
                  <a:lnTo>
                    <a:pt x="231" y="162"/>
                  </a:lnTo>
                  <a:lnTo>
                    <a:pt x="235" y="185"/>
                  </a:lnTo>
                  <a:lnTo>
                    <a:pt x="241" y="208"/>
                  </a:lnTo>
                  <a:lnTo>
                    <a:pt x="248" y="230"/>
                  </a:lnTo>
                  <a:lnTo>
                    <a:pt x="257" y="250"/>
                  </a:lnTo>
                  <a:lnTo>
                    <a:pt x="269" y="270"/>
                  </a:lnTo>
                  <a:lnTo>
                    <a:pt x="283" y="288"/>
                  </a:lnTo>
                  <a:lnTo>
                    <a:pt x="301" y="304"/>
                  </a:lnTo>
                  <a:lnTo>
                    <a:pt x="282" y="296"/>
                  </a:lnTo>
                  <a:lnTo>
                    <a:pt x="266" y="285"/>
                  </a:lnTo>
                  <a:lnTo>
                    <a:pt x="252" y="272"/>
                  </a:lnTo>
                  <a:lnTo>
                    <a:pt x="240" y="256"/>
                  </a:lnTo>
                  <a:lnTo>
                    <a:pt x="229" y="240"/>
                  </a:lnTo>
                  <a:lnTo>
                    <a:pt x="221" y="222"/>
                  </a:lnTo>
                  <a:lnTo>
                    <a:pt x="214" y="204"/>
                  </a:lnTo>
                  <a:lnTo>
                    <a:pt x="208" y="186"/>
                  </a:lnTo>
                  <a:lnTo>
                    <a:pt x="206" y="171"/>
                  </a:lnTo>
                  <a:lnTo>
                    <a:pt x="207" y="157"/>
                  </a:lnTo>
                  <a:lnTo>
                    <a:pt x="211" y="144"/>
                  </a:lnTo>
                  <a:lnTo>
                    <a:pt x="218" y="132"/>
                  </a:lnTo>
                  <a:lnTo>
                    <a:pt x="225" y="119"/>
                  </a:lnTo>
                  <a:lnTo>
                    <a:pt x="234" y="107"/>
                  </a:lnTo>
                  <a:lnTo>
                    <a:pt x="244" y="96"/>
                  </a:lnTo>
                  <a:lnTo>
                    <a:pt x="253" y="84"/>
                  </a:lnTo>
                  <a:lnTo>
                    <a:pt x="259" y="79"/>
                  </a:lnTo>
                  <a:lnTo>
                    <a:pt x="266" y="73"/>
                  </a:lnTo>
                  <a:lnTo>
                    <a:pt x="273" y="68"/>
                  </a:lnTo>
                  <a:lnTo>
                    <a:pt x="281" y="65"/>
                  </a:lnTo>
                  <a:lnTo>
                    <a:pt x="289" y="61"/>
                  </a:lnTo>
                  <a:lnTo>
                    <a:pt x="297" y="59"/>
                  </a:lnTo>
                  <a:lnTo>
                    <a:pt x="305" y="56"/>
                  </a:lnTo>
                  <a:lnTo>
                    <a:pt x="313" y="53"/>
                  </a:lnTo>
                  <a:lnTo>
                    <a:pt x="287" y="58"/>
                  </a:lnTo>
                  <a:lnTo>
                    <a:pt x="260" y="68"/>
                  </a:lnTo>
                  <a:lnTo>
                    <a:pt x="236" y="81"/>
                  </a:lnTo>
                  <a:lnTo>
                    <a:pt x="214" y="97"/>
                  </a:lnTo>
                  <a:lnTo>
                    <a:pt x="192" y="117"/>
                  </a:lnTo>
                  <a:lnTo>
                    <a:pt x="173" y="137"/>
                  </a:lnTo>
                  <a:lnTo>
                    <a:pt x="154" y="159"/>
                  </a:lnTo>
                  <a:lnTo>
                    <a:pt x="138" y="182"/>
                  </a:lnTo>
                  <a:lnTo>
                    <a:pt x="138" y="170"/>
                  </a:lnTo>
                  <a:lnTo>
                    <a:pt x="141" y="156"/>
                  </a:lnTo>
                  <a:lnTo>
                    <a:pt x="143" y="142"/>
                  </a:lnTo>
                  <a:lnTo>
                    <a:pt x="146" y="129"/>
                  </a:lnTo>
                  <a:lnTo>
                    <a:pt x="152" y="117"/>
                  </a:lnTo>
                  <a:lnTo>
                    <a:pt x="159" y="104"/>
                  </a:lnTo>
                  <a:lnTo>
                    <a:pt x="167" y="94"/>
                  </a:lnTo>
                  <a:lnTo>
                    <a:pt x="179" y="83"/>
                  </a:lnTo>
                  <a:lnTo>
                    <a:pt x="180" y="80"/>
                  </a:lnTo>
                  <a:lnTo>
                    <a:pt x="167" y="84"/>
                  </a:lnTo>
                  <a:lnTo>
                    <a:pt x="157" y="92"/>
                  </a:lnTo>
                  <a:lnTo>
                    <a:pt x="146" y="102"/>
                  </a:lnTo>
                  <a:lnTo>
                    <a:pt x="137" y="112"/>
                  </a:lnTo>
                  <a:lnTo>
                    <a:pt x="128" y="125"/>
                  </a:lnTo>
                  <a:lnTo>
                    <a:pt x="121" y="136"/>
                  </a:lnTo>
                  <a:lnTo>
                    <a:pt x="115" y="149"/>
                  </a:lnTo>
                  <a:lnTo>
                    <a:pt x="111" y="162"/>
                  </a:lnTo>
                  <a:lnTo>
                    <a:pt x="103" y="195"/>
                  </a:lnTo>
                  <a:lnTo>
                    <a:pt x="98" y="230"/>
                  </a:lnTo>
                  <a:lnTo>
                    <a:pt x="98" y="266"/>
                  </a:lnTo>
                  <a:lnTo>
                    <a:pt x="100" y="302"/>
                  </a:lnTo>
                  <a:lnTo>
                    <a:pt x="105" y="338"/>
                  </a:lnTo>
                  <a:lnTo>
                    <a:pt x="111" y="374"/>
                  </a:lnTo>
                  <a:lnTo>
                    <a:pt x="116" y="409"/>
                  </a:lnTo>
                  <a:lnTo>
                    <a:pt x="123" y="443"/>
                  </a:lnTo>
                  <a:lnTo>
                    <a:pt x="112" y="429"/>
                  </a:lnTo>
                  <a:lnTo>
                    <a:pt x="103" y="415"/>
                  </a:lnTo>
                  <a:lnTo>
                    <a:pt x="96" y="399"/>
                  </a:lnTo>
                  <a:lnTo>
                    <a:pt x="90" y="383"/>
                  </a:lnTo>
                  <a:lnTo>
                    <a:pt x="85" y="366"/>
                  </a:lnTo>
                  <a:lnTo>
                    <a:pt x="83" y="347"/>
                  </a:lnTo>
                  <a:lnTo>
                    <a:pt x="81" y="329"/>
                  </a:lnTo>
                  <a:lnTo>
                    <a:pt x="80" y="310"/>
                  </a:lnTo>
                  <a:lnTo>
                    <a:pt x="80" y="309"/>
                  </a:lnTo>
                  <a:lnTo>
                    <a:pt x="77" y="309"/>
                  </a:lnTo>
                  <a:lnTo>
                    <a:pt x="76" y="310"/>
                  </a:lnTo>
                  <a:lnTo>
                    <a:pt x="74" y="310"/>
                  </a:lnTo>
                  <a:lnTo>
                    <a:pt x="70" y="333"/>
                  </a:lnTo>
                  <a:lnTo>
                    <a:pt x="70" y="356"/>
                  </a:lnTo>
                  <a:lnTo>
                    <a:pt x="71" y="380"/>
                  </a:lnTo>
                  <a:lnTo>
                    <a:pt x="73" y="405"/>
                  </a:lnTo>
                  <a:lnTo>
                    <a:pt x="73" y="428"/>
                  </a:lnTo>
                  <a:lnTo>
                    <a:pt x="70" y="451"/>
                  </a:lnTo>
                  <a:lnTo>
                    <a:pt x="63" y="471"/>
                  </a:lnTo>
                  <a:lnTo>
                    <a:pt x="50" y="491"/>
                  </a:lnTo>
                  <a:lnTo>
                    <a:pt x="44" y="490"/>
                  </a:lnTo>
                  <a:lnTo>
                    <a:pt x="37" y="489"/>
                  </a:lnTo>
                  <a:lnTo>
                    <a:pt x="31" y="488"/>
                  </a:lnTo>
                  <a:lnTo>
                    <a:pt x="25" y="486"/>
                  </a:lnTo>
                  <a:lnTo>
                    <a:pt x="20" y="485"/>
                  </a:lnTo>
                  <a:lnTo>
                    <a:pt x="13" y="484"/>
                  </a:lnTo>
                  <a:lnTo>
                    <a:pt x="7" y="483"/>
                  </a:lnTo>
                  <a:lnTo>
                    <a:pt x="0" y="482"/>
                  </a:lnTo>
                  <a:lnTo>
                    <a:pt x="0" y="467"/>
                  </a:lnTo>
                  <a:lnTo>
                    <a:pt x="2" y="453"/>
                  </a:lnTo>
                  <a:lnTo>
                    <a:pt x="7" y="440"/>
                  </a:lnTo>
                  <a:lnTo>
                    <a:pt x="13" y="428"/>
                  </a:lnTo>
                  <a:lnTo>
                    <a:pt x="21" y="416"/>
                  </a:lnTo>
                  <a:lnTo>
                    <a:pt x="29" y="405"/>
                  </a:lnTo>
                  <a:lnTo>
                    <a:pt x="38" y="393"/>
                  </a:lnTo>
                  <a:lnTo>
                    <a:pt x="48" y="382"/>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22"/>
            <p:cNvSpPr>
              <a:spLocks/>
            </p:cNvSpPr>
            <p:nvPr/>
          </p:nvSpPr>
          <p:spPr bwMode="auto">
            <a:xfrm>
              <a:off x="3790950" y="904876"/>
              <a:ext cx="85725" cy="106363"/>
            </a:xfrm>
            <a:custGeom>
              <a:avLst/>
              <a:gdLst>
                <a:gd name="T0" fmla="*/ 13 w 110"/>
                <a:gd name="T1" fmla="*/ 59 h 134"/>
                <a:gd name="T2" fmla="*/ 5 w 110"/>
                <a:gd name="T3" fmla="*/ 20 h 134"/>
                <a:gd name="T4" fmla="*/ 14 w 110"/>
                <a:gd name="T5" fmla="*/ 2 h 134"/>
                <a:gd name="T6" fmla="*/ 27 w 110"/>
                <a:gd name="T7" fmla="*/ 7 h 134"/>
                <a:gd name="T8" fmla="*/ 38 w 110"/>
                <a:gd name="T9" fmla="*/ 14 h 134"/>
                <a:gd name="T10" fmla="*/ 50 w 110"/>
                <a:gd name="T11" fmla="*/ 24 h 134"/>
                <a:gd name="T12" fmla="*/ 64 w 110"/>
                <a:gd name="T13" fmla="*/ 36 h 134"/>
                <a:gd name="T14" fmla="*/ 78 w 110"/>
                <a:gd name="T15" fmla="*/ 52 h 134"/>
                <a:gd name="T16" fmla="*/ 91 w 110"/>
                <a:gd name="T17" fmla="*/ 68 h 134"/>
                <a:gd name="T18" fmla="*/ 103 w 110"/>
                <a:gd name="T19" fmla="*/ 86 h 134"/>
                <a:gd name="T20" fmla="*/ 99 w 110"/>
                <a:gd name="T21" fmla="*/ 87 h 134"/>
                <a:gd name="T22" fmla="*/ 80 w 110"/>
                <a:gd name="T23" fmla="*/ 70 h 134"/>
                <a:gd name="T24" fmla="*/ 59 w 110"/>
                <a:gd name="T25" fmla="*/ 52 h 134"/>
                <a:gd name="T26" fmla="*/ 38 w 110"/>
                <a:gd name="T27" fmla="*/ 40 h 134"/>
                <a:gd name="T28" fmla="*/ 36 w 110"/>
                <a:gd name="T29" fmla="*/ 43 h 134"/>
                <a:gd name="T30" fmla="*/ 52 w 110"/>
                <a:gd name="T31" fmla="*/ 62 h 134"/>
                <a:gd name="T32" fmla="*/ 66 w 110"/>
                <a:gd name="T33" fmla="*/ 80 h 134"/>
                <a:gd name="T34" fmla="*/ 80 w 110"/>
                <a:gd name="T35" fmla="*/ 100 h 134"/>
                <a:gd name="T36" fmla="*/ 80 w 110"/>
                <a:gd name="T37" fmla="*/ 108 h 134"/>
                <a:gd name="T38" fmla="*/ 63 w 110"/>
                <a:gd name="T39" fmla="*/ 103 h 134"/>
                <a:gd name="T40" fmla="*/ 44 w 110"/>
                <a:gd name="T41" fmla="*/ 96 h 134"/>
                <a:gd name="T42" fmla="*/ 26 w 110"/>
                <a:gd name="T43" fmla="*/ 89 h 134"/>
                <a:gd name="T44" fmla="*/ 22 w 110"/>
                <a:gd name="T45" fmla="*/ 93 h 134"/>
                <a:gd name="T46" fmla="*/ 33 w 110"/>
                <a:gd name="T47" fmla="*/ 105 h 134"/>
                <a:gd name="T48" fmla="*/ 43 w 110"/>
                <a:gd name="T49" fmla="*/ 117 h 134"/>
                <a:gd name="T50" fmla="*/ 56 w 110"/>
                <a:gd name="T51" fmla="*/ 128 h 134"/>
                <a:gd name="T52" fmla="*/ 56 w 110"/>
                <a:gd name="T53" fmla="*/ 134 h 134"/>
                <a:gd name="T54" fmla="*/ 41 w 110"/>
                <a:gd name="T55" fmla="*/ 134 h 134"/>
                <a:gd name="T56" fmla="*/ 27 w 110"/>
                <a:gd name="T57" fmla="*/ 133 h 134"/>
                <a:gd name="T58" fmla="*/ 14 w 110"/>
                <a:gd name="T59" fmla="*/ 128 h 134"/>
                <a:gd name="T60" fmla="*/ 7 w 110"/>
                <a:gd name="T61" fmla="*/ 113 h 134"/>
                <a:gd name="T62" fmla="*/ 4 w 110"/>
                <a:gd name="T63" fmla="*/ 89 h 134"/>
                <a:gd name="T64" fmla="*/ 25 w 110"/>
                <a:gd name="T65" fmla="*/ 7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34">
                  <a:moveTo>
                    <a:pt x="25" y="73"/>
                  </a:moveTo>
                  <a:lnTo>
                    <a:pt x="13" y="59"/>
                  </a:lnTo>
                  <a:lnTo>
                    <a:pt x="6" y="40"/>
                  </a:lnTo>
                  <a:lnTo>
                    <a:pt x="5" y="20"/>
                  </a:lnTo>
                  <a:lnTo>
                    <a:pt x="7" y="0"/>
                  </a:lnTo>
                  <a:lnTo>
                    <a:pt x="14" y="2"/>
                  </a:lnTo>
                  <a:lnTo>
                    <a:pt x="20" y="4"/>
                  </a:lnTo>
                  <a:lnTo>
                    <a:pt x="27" y="7"/>
                  </a:lnTo>
                  <a:lnTo>
                    <a:pt x="33" y="11"/>
                  </a:lnTo>
                  <a:lnTo>
                    <a:pt x="38" y="14"/>
                  </a:lnTo>
                  <a:lnTo>
                    <a:pt x="44" y="19"/>
                  </a:lnTo>
                  <a:lnTo>
                    <a:pt x="50" y="24"/>
                  </a:lnTo>
                  <a:lnTo>
                    <a:pt x="56" y="28"/>
                  </a:lnTo>
                  <a:lnTo>
                    <a:pt x="64" y="36"/>
                  </a:lnTo>
                  <a:lnTo>
                    <a:pt x="71" y="43"/>
                  </a:lnTo>
                  <a:lnTo>
                    <a:pt x="78" y="52"/>
                  </a:lnTo>
                  <a:lnTo>
                    <a:pt x="84" y="60"/>
                  </a:lnTo>
                  <a:lnTo>
                    <a:pt x="91" y="68"/>
                  </a:lnTo>
                  <a:lnTo>
                    <a:pt x="97" y="78"/>
                  </a:lnTo>
                  <a:lnTo>
                    <a:pt x="103" y="86"/>
                  </a:lnTo>
                  <a:lnTo>
                    <a:pt x="110" y="95"/>
                  </a:lnTo>
                  <a:lnTo>
                    <a:pt x="99" y="87"/>
                  </a:lnTo>
                  <a:lnTo>
                    <a:pt x="89" y="79"/>
                  </a:lnTo>
                  <a:lnTo>
                    <a:pt x="80" y="70"/>
                  </a:lnTo>
                  <a:lnTo>
                    <a:pt x="69" y="62"/>
                  </a:lnTo>
                  <a:lnTo>
                    <a:pt x="59" y="52"/>
                  </a:lnTo>
                  <a:lnTo>
                    <a:pt x="49" y="45"/>
                  </a:lnTo>
                  <a:lnTo>
                    <a:pt x="38" y="40"/>
                  </a:lnTo>
                  <a:lnTo>
                    <a:pt x="27" y="35"/>
                  </a:lnTo>
                  <a:lnTo>
                    <a:pt x="36" y="43"/>
                  </a:lnTo>
                  <a:lnTo>
                    <a:pt x="45" y="52"/>
                  </a:lnTo>
                  <a:lnTo>
                    <a:pt x="52" y="62"/>
                  </a:lnTo>
                  <a:lnTo>
                    <a:pt x="59" y="71"/>
                  </a:lnTo>
                  <a:lnTo>
                    <a:pt x="66" y="80"/>
                  </a:lnTo>
                  <a:lnTo>
                    <a:pt x="73" y="90"/>
                  </a:lnTo>
                  <a:lnTo>
                    <a:pt x="80" y="100"/>
                  </a:lnTo>
                  <a:lnTo>
                    <a:pt x="88" y="109"/>
                  </a:lnTo>
                  <a:lnTo>
                    <a:pt x="80" y="108"/>
                  </a:lnTo>
                  <a:lnTo>
                    <a:pt x="72" y="105"/>
                  </a:lnTo>
                  <a:lnTo>
                    <a:pt x="63" y="103"/>
                  </a:lnTo>
                  <a:lnTo>
                    <a:pt x="53" y="100"/>
                  </a:lnTo>
                  <a:lnTo>
                    <a:pt x="44" y="96"/>
                  </a:lnTo>
                  <a:lnTo>
                    <a:pt x="35" y="93"/>
                  </a:lnTo>
                  <a:lnTo>
                    <a:pt x="26" y="89"/>
                  </a:lnTo>
                  <a:lnTo>
                    <a:pt x="17" y="87"/>
                  </a:lnTo>
                  <a:lnTo>
                    <a:pt x="22" y="93"/>
                  </a:lnTo>
                  <a:lnTo>
                    <a:pt x="27" y="100"/>
                  </a:lnTo>
                  <a:lnTo>
                    <a:pt x="33" y="105"/>
                  </a:lnTo>
                  <a:lnTo>
                    <a:pt x="38" y="111"/>
                  </a:lnTo>
                  <a:lnTo>
                    <a:pt x="43" y="117"/>
                  </a:lnTo>
                  <a:lnTo>
                    <a:pt x="50" y="123"/>
                  </a:lnTo>
                  <a:lnTo>
                    <a:pt x="56" y="128"/>
                  </a:lnTo>
                  <a:lnTo>
                    <a:pt x="63" y="133"/>
                  </a:lnTo>
                  <a:lnTo>
                    <a:pt x="56" y="134"/>
                  </a:lnTo>
                  <a:lnTo>
                    <a:pt x="48" y="134"/>
                  </a:lnTo>
                  <a:lnTo>
                    <a:pt x="41" y="134"/>
                  </a:lnTo>
                  <a:lnTo>
                    <a:pt x="34" y="134"/>
                  </a:lnTo>
                  <a:lnTo>
                    <a:pt x="27" y="133"/>
                  </a:lnTo>
                  <a:lnTo>
                    <a:pt x="20" y="131"/>
                  </a:lnTo>
                  <a:lnTo>
                    <a:pt x="14" y="128"/>
                  </a:lnTo>
                  <a:lnTo>
                    <a:pt x="8" y="125"/>
                  </a:lnTo>
                  <a:lnTo>
                    <a:pt x="7" y="113"/>
                  </a:lnTo>
                  <a:lnTo>
                    <a:pt x="6" y="101"/>
                  </a:lnTo>
                  <a:lnTo>
                    <a:pt x="4" y="89"/>
                  </a:lnTo>
                  <a:lnTo>
                    <a:pt x="0" y="78"/>
                  </a:lnTo>
                  <a:lnTo>
                    <a:pt x="25" y="73"/>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23"/>
            <p:cNvSpPr>
              <a:spLocks/>
            </p:cNvSpPr>
            <p:nvPr/>
          </p:nvSpPr>
          <p:spPr bwMode="auto">
            <a:xfrm>
              <a:off x="3887788" y="327026"/>
              <a:ext cx="73025" cy="77788"/>
            </a:xfrm>
            <a:custGeom>
              <a:avLst/>
              <a:gdLst>
                <a:gd name="T0" fmla="*/ 41 w 93"/>
                <a:gd name="T1" fmla="*/ 0 h 99"/>
                <a:gd name="T2" fmla="*/ 49 w 93"/>
                <a:gd name="T3" fmla="*/ 11 h 99"/>
                <a:gd name="T4" fmla="*/ 57 w 93"/>
                <a:gd name="T5" fmla="*/ 21 h 99"/>
                <a:gd name="T6" fmla="*/ 65 w 93"/>
                <a:gd name="T7" fmla="*/ 31 h 99"/>
                <a:gd name="T8" fmla="*/ 73 w 93"/>
                <a:gd name="T9" fmla="*/ 42 h 99"/>
                <a:gd name="T10" fmla="*/ 80 w 93"/>
                <a:gd name="T11" fmla="*/ 53 h 99"/>
                <a:gd name="T12" fmla="*/ 87 w 93"/>
                <a:gd name="T13" fmla="*/ 65 h 99"/>
                <a:gd name="T14" fmla="*/ 90 w 93"/>
                <a:gd name="T15" fmla="*/ 77 h 99"/>
                <a:gd name="T16" fmla="*/ 93 w 93"/>
                <a:gd name="T17" fmla="*/ 90 h 99"/>
                <a:gd name="T18" fmla="*/ 87 w 93"/>
                <a:gd name="T19" fmla="*/ 95 h 99"/>
                <a:gd name="T20" fmla="*/ 79 w 93"/>
                <a:gd name="T21" fmla="*/ 98 h 99"/>
                <a:gd name="T22" fmla="*/ 71 w 93"/>
                <a:gd name="T23" fmla="*/ 99 h 99"/>
                <a:gd name="T24" fmla="*/ 64 w 93"/>
                <a:gd name="T25" fmla="*/ 96 h 99"/>
                <a:gd name="T26" fmla="*/ 55 w 93"/>
                <a:gd name="T27" fmla="*/ 87 h 99"/>
                <a:gd name="T28" fmla="*/ 45 w 93"/>
                <a:gd name="T29" fmla="*/ 77 h 99"/>
                <a:gd name="T30" fmla="*/ 36 w 93"/>
                <a:gd name="T31" fmla="*/ 67 h 99"/>
                <a:gd name="T32" fmla="*/ 28 w 93"/>
                <a:gd name="T33" fmla="*/ 56 h 99"/>
                <a:gd name="T34" fmla="*/ 20 w 93"/>
                <a:gd name="T35" fmla="*/ 44 h 99"/>
                <a:gd name="T36" fmla="*/ 13 w 93"/>
                <a:gd name="T37" fmla="*/ 33 h 99"/>
                <a:gd name="T38" fmla="*/ 6 w 93"/>
                <a:gd name="T39" fmla="*/ 20 h 99"/>
                <a:gd name="T40" fmla="*/ 0 w 93"/>
                <a:gd name="T41" fmla="*/ 8 h 99"/>
                <a:gd name="T42" fmla="*/ 41 w 93"/>
                <a:gd name="T4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99">
                  <a:moveTo>
                    <a:pt x="41" y="0"/>
                  </a:moveTo>
                  <a:lnTo>
                    <a:pt x="49" y="11"/>
                  </a:lnTo>
                  <a:lnTo>
                    <a:pt x="57" y="21"/>
                  </a:lnTo>
                  <a:lnTo>
                    <a:pt x="65" y="31"/>
                  </a:lnTo>
                  <a:lnTo>
                    <a:pt x="73" y="42"/>
                  </a:lnTo>
                  <a:lnTo>
                    <a:pt x="80" y="53"/>
                  </a:lnTo>
                  <a:lnTo>
                    <a:pt x="87" y="65"/>
                  </a:lnTo>
                  <a:lnTo>
                    <a:pt x="90" y="77"/>
                  </a:lnTo>
                  <a:lnTo>
                    <a:pt x="93" y="90"/>
                  </a:lnTo>
                  <a:lnTo>
                    <a:pt x="87" y="95"/>
                  </a:lnTo>
                  <a:lnTo>
                    <a:pt x="79" y="98"/>
                  </a:lnTo>
                  <a:lnTo>
                    <a:pt x="71" y="99"/>
                  </a:lnTo>
                  <a:lnTo>
                    <a:pt x="64" y="96"/>
                  </a:lnTo>
                  <a:lnTo>
                    <a:pt x="55" y="87"/>
                  </a:lnTo>
                  <a:lnTo>
                    <a:pt x="45" y="77"/>
                  </a:lnTo>
                  <a:lnTo>
                    <a:pt x="36" y="67"/>
                  </a:lnTo>
                  <a:lnTo>
                    <a:pt x="28" y="56"/>
                  </a:lnTo>
                  <a:lnTo>
                    <a:pt x="20" y="44"/>
                  </a:lnTo>
                  <a:lnTo>
                    <a:pt x="13" y="33"/>
                  </a:lnTo>
                  <a:lnTo>
                    <a:pt x="6" y="20"/>
                  </a:lnTo>
                  <a:lnTo>
                    <a:pt x="0" y="8"/>
                  </a:lnTo>
                  <a:lnTo>
                    <a:pt x="41"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24"/>
            <p:cNvSpPr>
              <a:spLocks/>
            </p:cNvSpPr>
            <p:nvPr/>
          </p:nvSpPr>
          <p:spPr bwMode="auto">
            <a:xfrm>
              <a:off x="3937000" y="303213"/>
              <a:ext cx="60325" cy="57150"/>
            </a:xfrm>
            <a:custGeom>
              <a:avLst/>
              <a:gdLst>
                <a:gd name="T0" fmla="*/ 37 w 76"/>
                <a:gd name="T1" fmla="*/ 0 h 73"/>
                <a:gd name="T2" fmla="*/ 42 w 76"/>
                <a:gd name="T3" fmla="*/ 6 h 73"/>
                <a:gd name="T4" fmla="*/ 48 w 76"/>
                <a:gd name="T5" fmla="*/ 12 h 73"/>
                <a:gd name="T6" fmla="*/ 53 w 76"/>
                <a:gd name="T7" fmla="*/ 18 h 73"/>
                <a:gd name="T8" fmla="*/ 58 w 76"/>
                <a:gd name="T9" fmla="*/ 23 h 73"/>
                <a:gd name="T10" fmla="*/ 63 w 76"/>
                <a:gd name="T11" fmla="*/ 29 h 73"/>
                <a:gd name="T12" fmla="*/ 68 w 76"/>
                <a:gd name="T13" fmla="*/ 36 h 73"/>
                <a:gd name="T14" fmla="*/ 71 w 76"/>
                <a:gd name="T15" fmla="*/ 42 h 73"/>
                <a:gd name="T16" fmla="*/ 75 w 76"/>
                <a:gd name="T17" fmla="*/ 49 h 73"/>
                <a:gd name="T18" fmla="*/ 76 w 76"/>
                <a:gd name="T19" fmla="*/ 57 h 73"/>
                <a:gd name="T20" fmla="*/ 75 w 76"/>
                <a:gd name="T21" fmla="*/ 64 h 73"/>
                <a:gd name="T22" fmla="*/ 70 w 76"/>
                <a:gd name="T23" fmla="*/ 71 h 73"/>
                <a:gd name="T24" fmla="*/ 64 w 76"/>
                <a:gd name="T25" fmla="*/ 73 h 73"/>
                <a:gd name="T26" fmla="*/ 53 w 76"/>
                <a:gd name="T27" fmla="*/ 72 h 73"/>
                <a:gd name="T28" fmla="*/ 44 w 76"/>
                <a:gd name="T29" fmla="*/ 67 h 73"/>
                <a:gd name="T30" fmla="*/ 34 w 76"/>
                <a:gd name="T31" fmla="*/ 61 h 73"/>
                <a:gd name="T32" fmla="*/ 26 w 76"/>
                <a:gd name="T33" fmla="*/ 52 h 73"/>
                <a:gd name="T34" fmla="*/ 19 w 76"/>
                <a:gd name="T35" fmla="*/ 43 h 73"/>
                <a:gd name="T36" fmla="*/ 12 w 76"/>
                <a:gd name="T37" fmla="*/ 34 h 73"/>
                <a:gd name="T38" fmla="*/ 6 w 76"/>
                <a:gd name="T39" fmla="*/ 24 h 73"/>
                <a:gd name="T40" fmla="*/ 0 w 76"/>
                <a:gd name="T41" fmla="*/ 15 h 73"/>
                <a:gd name="T42" fmla="*/ 4 w 76"/>
                <a:gd name="T43" fmla="*/ 14 h 73"/>
                <a:gd name="T44" fmla="*/ 10 w 76"/>
                <a:gd name="T45" fmla="*/ 14 h 73"/>
                <a:gd name="T46" fmla="*/ 15 w 76"/>
                <a:gd name="T47" fmla="*/ 12 h 73"/>
                <a:gd name="T48" fmla="*/ 19 w 76"/>
                <a:gd name="T49" fmla="*/ 11 h 73"/>
                <a:gd name="T50" fmla="*/ 24 w 76"/>
                <a:gd name="T51" fmla="*/ 8 h 73"/>
                <a:gd name="T52" fmla="*/ 29 w 76"/>
                <a:gd name="T53" fmla="*/ 6 h 73"/>
                <a:gd name="T54" fmla="*/ 33 w 76"/>
                <a:gd name="T55" fmla="*/ 4 h 73"/>
                <a:gd name="T56" fmla="*/ 37 w 76"/>
                <a:gd name="T5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73">
                  <a:moveTo>
                    <a:pt x="37" y="0"/>
                  </a:moveTo>
                  <a:lnTo>
                    <a:pt x="42" y="6"/>
                  </a:lnTo>
                  <a:lnTo>
                    <a:pt x="48" y="12"/>
                  </a:lnTo>
                  <a:lnTo>
                    <a:pt x="53" y="18"/>
                  </a:lnTo>
                  <a:lnTo>
                    <a:pt x="58" y="23"/>
                  </a:lnTo>
                  <a:lnTo>
                    <a:pt x="63" y="29"/>
                  </a:lnTo>
                  <a:lnTo>
                    <a:pt x="68" y="36"/>
                  </a:lnTo>
                  <a:lnTo>
                    <a:pt x="71" y="42"/>
                  </a:lnTo>
                  <a:lnTo>
                    <a:pt x="75" y="49"/>
                  </a:lnTo>
                  <a:lnTo>
                    <a:pt x="76" y="57"/>
                  </a:lnTo>
                  <a:lnTo>
                    <a:pt x="75" y="64"/>
                  </a:lnTo>
                  <a:lnTo>
                    <a:pt x="70" y="71"/>
                  </a:lnTo>
                  <a:lnTo>
                    <a:pt x="64" y="73"/>
                  </a:lnTo>
                  <a:lnTo>
                    <a:pt x="53" y="72"/>
                  </a:lnTo>
                  <a:lnTo>
                    <a:pt x="44" y="67"/>
                  </a:lnTo>
                  <a:lnTo>
                    <a:pt x="34" y="61"/>
                  </a:lnTo>
                  <a:lnTo>
                    <a:pt x="26" y="52"/>
                  </a:lnTo>
                  <a:lnTo>
                    <a:pt x="19" y="43"/>
                  </a:lnTo>
                  <a:lnTo>
                    <a:pt x="12" y="34"/>
                  </a:lnTo>
                  <a:lnTo>
                    <a:pt x="6" y="24"/>
                  </a:lnTo>
                  <a:lnTo>
                    <a:pt x="0" y="15"/>
                  </a:lnTo>
                  <a:lnTo>
                    <a:pt x="4" y="14"/>
                  </a:lnTo>
                  <a:lnTo>
                    <a:pt x="10" y="14"/>
                  </a:lnTo>
                  <a:lnTo>
                    <a:pt x="15" y="12"/>
                  </a:lnTo>
                  <a:lnTo>
                    <a:pt x="19" y="11"/>
                  </a:lnTo>
                  <a:lnTo>
                    <a:pt x="24" y="8"/>
                  </a:lnTo>
                  <a:lnTo>
                    <a:pt x="29" y="6"/>
                  </a:lnTo>
                  <a:lnTo>
                    <a:pt x="33" y="4"/>
                  </a:lnTo>
                  <a:lnTo>
                    <a:pt x="37"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25"/>
            <p:cNvSpPr>
              <a:spLocks/>
            </p:cNvSpPr>
            <p:nvPr/>
          </p:nvSpPr>
          <p:spPr bwMode="auto">
            <a:xfrm>
              <a:off x="3954463" y="431801"/>
              <a:ext cx="61913" cy="100013"/>
            </a:xfrm>
            <a:custGeom>
              <a:avLst/>
              <a:gdLst>
                <a:gd name="T0" fmla="*/ 6 w 80"/>
                <a:gd name="T1" fmla="*/ 0 h 125"/>
                <a:gd name="T2" fmla="*/ 12 w 80"/>
                <a:gd name="T3" fmla="*/ 2 h 125"/>
                <a:gd name="T4" fmla="*/ 15 w 80"/>
                <a:gd name="T5" fmla="*/ 8 h 125"/>
                <a:gd name="T6" fmla="*/ 19 w 80"/>
                <a:gd name="T7" fmla="*/ 14 h 125"/>
                <a:gd name="T8" fmla="*/ 24 w 80"/>
                <a:gd name="T9" fmla="*/ 18 h 125"/>
                <a:gd name="T10" fmla="*/ 35 w 80"/>
                <a:gd name="T11" fmla="*/ 30 h 125"/>
                <a:gd name="T12" fmla="*/ 44 w 80"/>
                <a:gd name="T13" fmla="*/ 41 h 125"/>
                <a:gd name="T14" fmla="*/ 51 w 80"/>
                <a:gd name="T15" fmla="*/ 55 h 125"/>
                <a:gd name="T16" fmla="*/ 56 w 80"/>
                <a:gd name="T17" fmla="*/ 68 h 125"/>
                <a:gd name="T18" fmla="*/ 60 w 80"/>
                <a:gd name="T19" fmla="*/ 83 h 125"/>
                <a:gd name="T20" fmla="*/ 66 w 80"/>
                <a:gd name="T21" fmla="*/ 95 h 125"/>
                <a:gd name="T22" fmla="*/ 72 w 80"/>
                <a:gd name="T23" fmla="*/ 109 h 125"/>
                <a:gd name="T24" fmla="*/ 80 w 80"/>
                <a:gd name="T25" fmla="*/ 122 h 125"/>
                <a:gd name="T26" fmla="*/ 80 w 80"/>
                <a:gd name="T27" fmla="*/ 125 h 125"/>
                <a:gd name="T28" fmla="*/ 73 w 80"/>
                <a:gd name="T29" fmla="*/ 124 h 125"/>
                <a:gd name="T30" fmla="*/ 66 w 80"/>
                <a:gd name="T31" fmla="*/ 122 h 125"/>
                <a:gd name="T32" fmla="*/ 60 w 80"/>
                <a:gd name="T33" fmla="*/ 118 h 125"/>
                <a:gd name="T34" fmla="*/ 55 w 80"/>
                <a:gd name="T35" fmla="*/ 114 h 125"/>
                <a:gd name="T36" fmla="*/ 49 w 80"/>
                <a:gd name="T37" fmla="*/ 106 h 125"/>
                <a:gd name="T38" fmla="*/ 44 w 80"/>
                <a:gd name="T39" fmla="*/ 96 h 125"/>
                <a:gd name="T40" fmla="*/ 42 w 80"/>
                <a:gd name="T41" fmla="*/ 86 h 125"/>
                <a:gd name="T42" fmla="*/ 40 w 80"/>
                <a:gd name="T43" fmla="*/ 76 h 125"/>
                <a:gd name="T44" fmla="*/ 35 w 80"/>
                <a:gd name="T45" fmla="*/ 67 h 125"/>
                <a:gd name="T46" fmla="*/ 29 w 80"/>
                <a:gd name="T47" fmla="*/ 58 h 125"/>
                <a:gd name="T48" fmla="*/ 22 w 80"/>
                <a:gd name="T49" fmla="*/ 52 h 125"/>
                <a:gd name="T50" fmla="*/ 15 w 80"/>
                <a:gd name="T51" fmla="*/ 44 h 125"/>
                <a:gd name="T52" fmla="*/ 10 w 80"/>
                <a:gd name="T53" fmla="*/ 35 h 125"/>
                <a:gd name="T54" fmla="*/ 4 w 80"/>
                <a:gd name="T55" fmla="*/ 27 h 125"/>
                <a:gd name="T56" fmla="*/ 0 w 80"/>
                <a:gd name="T57" fmla="*/ 18 h 125"/>
                <a:gd name="T58" fmla="*/ 0 w 80"/>
                <a:gd name="T59" fmla="*/ 8 h 125"/>
                <a:gd name="T60" fmla="*/ 2 w 80"/>
                <a:gd name="T61" fmla="*/ 5 h 125"/>
                <a:gd name="T62" fmla="*/ 4 w 80"/>
                <a:gd name="T63" fmla="*/ 3 h 125"/>
                <a:gd name="T64" fmla="*/ 5 w 80"/>
                <a:gd name="T65" fmla="*/ 2 h 125"/>
                <a:gd name="T66" fmla="*/ 6 w 80"/>
                <a:gd name="T67"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 h="125">
                  <a:moveTo>
                    <a:pt x="6" y="0"/>
                  </a:moveTo>
                  <a:lnTo>
                    <a:pt x="12" y="2"/>
                  </a:lnTo>
                  <a:lnTo>
                    <a:pt x="15" y="8"/>
                  </a:lnTo>
                  <a:lnTo>
                    <a:pt x="19" y="14"/>
                  </a:lnTo>
                  <a:lnTo>
                    <a:pt x="24" y="18"/>
                  </a:lnTo>
                  <a:lnTo>
                    <a:pt x="35" y="30"/>
                  </a:lnTo>
                  <a:lnTo>
                    <a:pt x="44" y="41"/>
                  </a:lnTo>
                  <a:lnTo>
                    <a:pt x="51" y="55"/>
                  </a:lnTo>
                  <a:lnTo>
                    <a:pt x="56" y="68"/>
                  </a:lnTo>
                  <a:lnTo>
                    <a:pt x="60" y="83"/>
                  </a:lnTo>
                  <a:lnTo>
                    <a:pt x="66" y="95"/>
                  </a:lnTo>
                  <a:lnTo>
                    <a:pt x="72" y="109"/>
                  </a:lnTo>
                  <a:lnTo>
                    <a:pt x="80" y="122"/>
                  </a:lnTo>
                  <a:lnTo>
                    <a:pt x="80" y="125"/>
                  </a:lnTo>
                  <a:lnTo>
                    <a:pt x="73" y="124"/>
                  </a:lnTo>
                  <a:lnTo>
                    <a:pt x="66" y="122"/>
                  </a:lnTo>
                  <a:lnTo>
                    <a:pt x="60" y="118"/>
                  </a:lnTo>
                  <a:lnTo>
                    <a:pt x="55" y="114"/>
                  </a:lnTo>
                  <a:lnTo>
                    <a:pt x="49" y="106"/>
                  </a:lnTo>
                  <a:lnTo>
                    <a:pt x="44" y="96"/>
                  </a:lnTo>
                  <a:lnTo>
                    <a:pt x="42" y="86"/>
                  </a:lnTo>
                  <a:lnTo>
                    <a:pt x="40" y="76"/>
                  </a:lnTo>
                  <a:lnTo>
                    <a:pt x="35" y="67"/>
                  </a:lnTo>
                  <a:lnTo>
                    <a:pt x="29" y="58"/>
                  </a:lnTo>
                  <a:lnTo>
                    <a:pt x="22" y="52"/>
                  </a:lnTo>
                  <a:lnTo>
                    <a:pt x="15" y="44"/>
                  </a:lnTo>
                  <a:lnTo>
                    <a:pt x="10" y="35"/>
                  </a:lnTo>
                  <a:lnTo>
                    <a:pt x="4" y="27"/>
                  </a:lnTo>
                  <a:lnTo>
                    <a:pt x="0" y="18"/>
                  </a:lnTo>
                  <a:lnTo>
                    <a:pt x="0" y="8"/>
                  </a:lnTo>
                  <a:lnTo>
                    <a:pt x="2" y="5"/>
                  </a:lnTo>
                  <a:lnTo>
                    <a:pt x="4" y="3"/>
                  </a:lnTo>
                  <a:lnTo>
                    <a:pt x="5" y="2"/>
                  </a:lnTo>
                  <a:lnTo>
                    <a:pt x="6"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26"/>
            <p:cNvSpPr>
              <a:spLocks/>
            </p:cNvSpPr>
            <p:nvPr/>
          </p:nvSpPr>
          <p:spPr bwMode="auto">
            <a:xfrm>
              <a:off x="3967163" y="238126"/>
              <a:ext cx="79375" cy="73025"/>
            </a:xfrm>
            <a:custGeom>
              <a:avLst/>
              <a:gdLst>
                <a:gd name="T0" fmla="*/ 0 w 100"/>
                <a:gd name="T1" fmla="*/ 0 h 91"/>
                <a:gd name="T2" fmla="*/ 8 w 100"/>
                <a:gd name="T3" fmla="*/ 5 h 91"/>
                <a:gd name="T4" fmla="*/ 16 w 100"/>
                <a:gd name="T5" fmla="*/ 11 h 91"/>
                <a:gd name="T6" fmla="*/ 25 w 100"/>
                <a:gd name="T7" fmla="*/ 16 h 91"/>
                <a:gd name="T8" fmla="*/ 34 w 100"/>
                <a:gd name="T9" fmla="*/ 20 h 91"/>
                <a:gd name="T10" fmla="*/ 45 w 100"/>
                <a:gd name="T11" fmla="*/ 23 h 91"/>
                <a:gd name="T12" fmla="*/ 54 w 100"/>
                <a:gd name="T13" fmla="*/ 24 h 91"/>
                <a:gd name="T14" fmla="*/ 64 w 100"/>
                <a:gd name="T15" fmla="*/ 23 h 91"/>
                <a:gd name="T16" fmla="*/ 75 w 100"/>
                <a:gd name="T17" fmla="*/ 19 h 91"/>
                <a:gd name="T18" fmla="*/ 86 w 100"/>
                <a:gd name="T19" fmla="*/ 32 h 91"/>
                <a:gd name="T20" fmla="*/ 94 w 100"/>
                <a:gd name="T21" fmla="*/ 47 h 91"/>
                <a:gd name="T22" fmla="*/ 100 w 100"/>
                <a:gd name="T23" fmla="*/ 62 h 91"/>
                <a:gd name="T24" fmla="*/ 100 w 100"/>
                <a:gd name="T25" fmla="*/ 78 h 91"/>
                <a:gd name="T26" fmla="*/ 96 w 100"/>
                <a:gd name="T27" fmla="*/ 85 h 91"/>
                <a:gd name="T28" fmla="*/ 92 w 100"/>
                <a:gd name="T29" fmla="*/ 88 h 91"/>
                <a:gd name="T30" fmla="*/ 85 w 100"/>
                <a:gd name="T31" fmla="*/ 91 h 91"/>
                <a:gd name="T32" fmla="*/ 78 w 100"/>
                <a:gd name="T33" fmla="*/ 91 h 91"/>
                <a:gd name="T34" fmla="*/ 69 w 100"/>
                <a:gd name="T35" fmla="*/ 91 h 91"/>
                <a:gd name="T36" fmla="*/ 60 w 100"/>
                <a:gd name="T37" fmla="*/ 88 h 91"/>
                <a:gd name="T38" fmla="*/ 49 w 100"/>
                <a:gd name="T39" fmla="*/ 86 h 91"/>
                <a:gd name="T40" fmla="*/ 40 w 100"/>
                <a:gd name="T41" fmla="*/ 81 h 91"/>
                <a:gd name="T42" fmla="*/ 32 w 100"/>
                <a:gd name="T43" fmla="*/ 77 h 91"/>
                <a:gd name="T44" fmla="*/ 25 w 100"/>
                <a:gd name="T45" fmla="*/ 70 h 91"/>
                <a:gd name="T46" fmla="*/ 19 w 100"/>
                <a:gd name="T47" fmla="*/ 63 h 91"/>
                <a:gd name="T48" fmla="*/ 16 w 100"/>
                <a:gd name="T49" fmla="*/ 54 h 91"/>
                <a:gd name="T50" fmla="*/ 12 w 100"/>
                <a:gd name="T51" fmla="*/ 40 h 91"/>
                <a:gd name="T52" fmla="*/ 9 w 100"/>
                <a:gd name="T53" fmla="*/ 26 h 91"/>
                <a:gd name="T54" fmla="*/ 4 w 100"/>
                <a:gd name="T55" fmla="*/ 12 h 91"/>
                <a:gd name="T56" fmla="*/ 0 w 100"/>
                <a:gd name="T5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91">
                  <a:moveTo>
                    <a:pt x="0" y="0"/>
                  </a:moveTo>
                  <a:lnTo>
                    <a:pt x="8" y="5"/>
                  </a:lnTo>
                  <a:lnTo>
                    <a:pt x="16" y="11"/>
                  </a:lnTo>
                  <a:lnTo>
                    <a:pt x="25" y="16"/>
                  </a:lnTo>
                  <a:lnTo>
                    <a:pt x="34" y="20"/>
                  </a:lnTo>
                  <a:lnTo>
                    <a:pt x="45" y="23"/>
                  </a:lnTo>
                  <a:lnTo>
                    <a:pt x="54" y="24"/>
                  </a:lnTo>
                  <a:lnTo>
                    <a:pt x="64" y="23"/>
                  </a:lnTo>
                  <a:lnTo>
                    <a:pt x="75" y="19"/>
                  </a:lnTo>
                  <a:lnTo>
                    <a:pt x="86" y="32"/>
                  </a:lnTo>
                  <a:lnTo>
                    <a:pt x="94" y="47"/>
                  </a:lnTo>
                  <a:lnTo>
                    <a:pt x="100" y="62"/>
                  </a:lnTo>
                  <a:lnTo>
                    <a:pt x="100" y="78"/>
                  </a:lnTo>
                  <a:lnTo>
                    <a:pt x="96" y="85"/>
                  </a:lnTo>
                  <a:lnTo>
                    <a:pt x="92" y="88"/>
                  </a:lnTo>
                  <a:lnTo>
                    <a:pt x="85" y="91"/>
                  </a:lnTo>
                  <a:lnTo>
                    <a:pt x="78" y="91"/>
                  </a:lnTo>
                  <a:lnTo>
                    <a:pt x="69" y="91"/>
                  </a:lnTo>
                  <a:lnTo>
                    <a:pt x="60" y="88"/>
                  </a:lnTo>
                  <a:lnTo>
                    <a:pt x="49" y="86"/>
                  </a:lnTo>
                  <a:lnTo>
                    <a:pt x="40" y="81"/>
                  </a:lnTo>
                  <a:lnTo>
                    <a:pt x="32" y="77"/>
                  </a:lnTo>
                  <a:lnTo>
                    <a:pt x="25" y="70"/>
                  </a:lnTo>
                  <a:lnTo>
                    <a:pt x="19" y="63"/>
                  </a:lnTo>
                  <a:lnTo>
                    <a:pt x="16" y="54"/>
                  </a:lnTo>
                  <a:lnTo>
                    <a:pt x="12" y="40"/>
                  </a:lnTo>
                  <a:lnTo>
                    <a:pt x="9" y="26"/>
                  </a:lnTo>
                  <a:lnTo>
                    <a:pt x="4" y="12"/>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27"/>
            <p:cNvSpPr>
              <a:spLocks/>
            </p:cNvSpPr>
            <p:nvPr/>
          </p:nvSpPr>
          <p:spPr bwMode="auto">
            <a:xfrm>
              <a:off x="3984625" y="422276"/>
              <a:ext cx="103188" cy="166688"/>
            </a:xfrm>
            <a:custGeom>
              <a:avLst/>
              <a:gdLst>
                <a:gd name="T0" fmla="*/ 0 w 130"/>
                <a:gd name="T1" fmla="*/ 0 h 210"/>
                <a:gd name="T2" fmla="*/ 8 w 130"/>
                <a:gd name="T3" fmla="*/ 9 h 210"/>
                <a:gd name="T4" fmla="*/ 16 w 130"/>
                <a:gd name="T5" fmla="*/ 16 h 210"/>
                <a:gd name="T6" fmla="*/ 25 w 130"/>
                <a:gd name="T7" fmla="*/ 23 h 210"/>
                <a:gd name="T8" fmla="*/ 34 w 130"/>
                <a:gd name="T9" fmla="*/ 29 h 210"/>
                <a:gd name="T10" fmla="*/ 43 w 130"/>
                <a:gd name="T11" fmla="*/ 36 h 210"/>
                <a:gd name="T12" fmla="*/ 50 w 130"/>
                <a:gd name="T13" fmla="*/ 44 h 210"/>
                <a:gd name="T14" fmla="*/ 57 w 130"/>
                <a:gd name="T15" fmla="*/ 52 h 210"/>
                <a:gd name="T16" fmla="*/ 62 w 130"/>
                <a:gd name="T17" fmla="*/ 62 h 210"/>
                <a:gd name="T18" fmla="*/ 69 w 130"/>
                <a:gd name="T19" fmla="*/ 82 h 210"/>
                <a:gd name="T20" fmla="*/ 76 w 130"/>
                <a:gd name="T21" fmla="*/ 100 h 210"/>
                <a:gd name="T22" fmla="*/ 84 w 130"/>
                <a:gd name="T23" fmla="*/ 119 h 210"/>
                <a:gd name="T24" fmla="*/ 93 w 130"/>
                <a:gd name="T25" fmla="*/ 137 h 210"/>
                <a:gd name="T26" fmla="*/ 101 w 130"/>
                <a:gd name="T27" fmla="*/ 155 h 210"/>
                <a:gd name="T28" fmla="*/ 110 w 130"/>
                <a:gd name="T29" fmla="*/ 173 h 210"/>
                <a:gd name="T30" fmla="*/ 120 w 130"/>
                <a:gd name="T31" fmla="*/ 190 h 210"/>
                <a:gd name="T32" fmla="*/ 130 w 130"/>
                <a:gd name="T33" fmla="*/ 209 h 210"/>
                <a:gd name="T34" fmla="*/ 124 w 130"/>
                <a:gd name="T35" fmla="*/ 210 h 210"/>
                <a:gd name="T36" fmla="*/ 118 w 130"/>
                <a:gd name="T37" fmla="*/ 206 h 210"/>
                <a:gd name="T38" fmla="*/ 114 w 130"/>
                <a:gd name="T39" fmla="*/ 203 h 210"/>
                <a:gd name="T40" fmla="*/ 110 w 130"/>
                <a:gd name="T41" fmla="*/ 198 h 210"/>
                <a:gd name="T42" fmla="*/ 93 w 130"/>
                <a:gd name="T43" fmla="*/ 178 h 210"/>
                <a:gd name="T44" fmla="*/ 79 w 130"/>
                <a:gd name="T45" fmla="*/ 156 h 210"/>
                <a:gd name="T46" fmla="*/ 69 w 130"/>
                <a:gd name="T47" fmla="*/ 133 h 210"/>
                <a:gd name="T48" fmla="*/ 58 w 130"/>
                <a:gd name="T49" fmla="*/ 108 h 210"/>
                <a:gd name="T50" fmla="*/ 48 w 130"/>
                <a:gd name="T51" fmla="*/ 85 h 210"/>
                <a:gd name="T52" fmla="*/ 36 w 130"/>
                <a:gd name="T53" fmla="*/ 62 h 210"/>
                <a:gd name="T54" fmla="*/ 23 w 130"/>
                <a:gd name="T55" fmla="*/ 41 h 210"/>
                <a:gd name="T56" fmla="*/ 5 w 130"/>
                <a:gd name="T57" fmla="*/ 20 h 210"/>
                <a:gd name="T58" fmla="*/ 3 w 130"/>
                <a:gd name="T59" fmla="*/ 15 h 210"/>
                <a:gd name="T60" fmla="*/ 1 w 130"/>
                <a:gd name="T61" fmla="*/ 11 h 210"/>
                <a:gd name="T62" fmla="*/ 1 w 130"/>
                <a:gd name="T63" fmla="*/ 5 h 210"/>
                <a:gd name="T64" fmla="*/ 0 w 130"/>
                <a:gd name="T6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210">
                  <a:moveTo>
                    <a:pt x="0" y="0"/>
                  </a:moveTo>
                  <a:lnTo>
                    <a:pt x="8" y="9"/>
                  </a:lnTo>
                  <a:lnTo>
                    <a:pt x="16" y="16"/>
                  </a:lnTo>
                  <a:lnTo>
                    <a:pt x="25" y="23"/>
                  </a:lnTo>
                  <a:lnTo>
                    <a:pt x="34" y="29"/>
                  </a:lnTo>
                  <a:lnTo>
                    <a:pt x="43" y="36"/>
                  </a:lnTo>
                  <a:lnTo>
                    <a:pt x="50" y="44"/>
                  </a:lnTo>
                  <a:lnTo>
                    <a:pt x="57" y="52"/>
                  </a:lnTo>
                  <a:lnTo>
                    <a:pt x="62" y="62"/>
                  </a:lnTo>
                  <a:lnTo>
                    <a:pt x="69" y="82"/>
                  </a:lnTo>
                  <a:lnTo>
                    <a:pt x="76" y="100"/>
                  </a:lnTo>
                  <a:lnTo>
                    <a:pt x="84" y="119"/>
                  </a:lnTo>
                  <a:lnTo>
                    <a:pt x="93" y="137"/>
                  </a:lnTo>
                  <a:lnTo>
                    <a:pt x="101" y="155"/>
                  </a:lnTo>
                  <a:lnTo>
                    <a:pt x="110" y="173"/>
                  </a:lnTo>
                  <a:lnTo>
                    <a:pt x="120" y="190"/>
                  </a:lnTo>
                  <a:lnTo>
                    <a:pt x="130" y="209"/>
                  </a:lnTo>
                  <a:lnTo>
                    <a:pt x="124" y="210"/>
                  </a:lnTo>
                  <a:lnTo>
                    <a:pt x="118" y="206"/>
                  </a:lnTo>
                  <a:lnTo>
                    <a:pt x="114" y="203"/>
                  </a:lnTo>
                  <a:lnTo>
                    <a:pt x="110" y="198"/>
                  </a:lnTo>
                  <a:lnTo>
                    <a:pt x="93" y="178"/>
                  </a:lnTo>
                  <a:lnTo>
                    <a:pt x="79" y="156"/>
                  </a:lnTo>
                  <a:lnTo>
                    <a:pt x="69" y="133"/>
                  </a:lnTo>
                  <a:lnTo>
                    <a:pt x="58" y="108"/>
                  </a:lnTo>
                  <a:lnTo>
                    <a:pt x="48" y="85"/>
                  </a:lnTo>
                  <a:lnTo>
                    <a:pt x="36" y="62"/>
                  </a:lnTo>
                  <a:lnTo>
                    <a:pt x="23" y="41"/>
                  </a:lnTo>
                  <a:lnTo>
                    <a:pt x="5" y="20"/>
                  </a:lnTo>
                  <a:lnTo>
                    <a:pt x="3" y="15"/>
                  </a:lnTo>
                  <a:lnTo>
                    <a:pt x="1" y="11"/>
                  </a:lnTo>
                  <a:lnTo>
                    <a:pt x="1" y="5"/>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28"/>
            <p:cNvSpPr>
              <a:spLocks/>
            </p:cNvSpPr>
            <p:nvPr/>
          </p:nvSpPr>
          <p:spPr bwMode="auto">
            <a:xfrm>
              <a:off x="3976688" y="119063"/>
              <a:ext cx="26988" cy="23813"/>
            </a:xfrm>
            <a:custGeom>
              <a:avLst/>
              <a:gdLst>
                <a:gd name="T0" fmla="*/ 6 w 34"/>
                <a:gd name="T1" fmla="*/ 0 h 30"/>
                <a:gd name="T2" fmla="*/ 32 w 34"/>
                <a:gd name="T3" fmla="*/ 0 h 30"/>
                <a:gd name="T4" fmla="*/ 34 w 34"/>
                <a:gd name="T5" fmla="*/ 8 h 30"/>
                <a:gd name="T6" fmla="*/ 32 w 34"/>
                <a:gd name="T7" fmla="*/ 16 h 30"/>
                <a:gd name="T8" fmla="*/ 29 w 34"/>
                <a:gd name="T9" fmla="*/ 23 h 30"/>
                <a:gd name="T10" fmla="*/ 24 w 34"/>
                <a:gd name="T11" fmla="*/ 30 h 30"/>
                <a:gd name="T12" fmla="*/ 18 w 34"/>
                <a:gd name="T13" fmla="*/ 30 h 30"/>
                <a:gd name="T14" fmla="*/ 12 w 34"/>
                <a:gd name="T15" fmla="*/ 25 h 30"/>
                <a:gd name="T16" fmla="*/ 6 w 34"/>
                <a:gd name="T17" fmla="*/ 20 h 30"/>
                <a:gd name="T18" fmla="*/ 3 w 34"/>
                <a:gd name="T19" fmla="*/ 15 h 30"/>
                <a:gd name="T20" fmla="*/ 0 w 34"/>
                <a:gd name="T21" fmla="*/ 10 h 30"/>
                <a:gd name="T22" fmla="*/ 0 w 34"/>
                <a:gd name="T23" fmla="*/ 6 h 30"/>
                <a:gd name="T24" fmla="*/ 1 w 34"/>
                <a:gd name="T25" fmla="*/ 1 h 30"/>
                <a:gd name="T26" fmla="*/ 6 w 34"/>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0">
                  <a:moveTo>
                    <a:pt x="6" y="0"/>
                  </a:moveTo>
                  <a:lnTo>
                    <a:pt x="32" y="0"/>
                  </a:lnTo>
                  <a:lnTo>
                    <a:pt x="34" y="8"/>
                  </a:lnTo>
                  <a:lnTo>
                    <a:pt x="32" y="16"/>
                  </a:lnTo>
                  <a:lnTo>
                    <a:pt x="29" y="23"/>
                  </a:lnTo>
                  <a:lnTo>
                    <a:pt x="24" y="30"/>
                  </a:lnTo>
                  <a:lnTo>
                    <a:pt x="18" y="30"/>
                  </a:lnTo>
                  <a:lnTo>
                    <a:pt x="12" y="25"/>
                  </a:lnTo>
                  <a:lnTo>
                    <a:pt x="6" y="20"/>
                  </a:lnTo>
                  <a:lnTo>
                    <a:pt x="3" y="15"/>
                  </a:lnTo>
                  <a:lnTo>
                    <a:pt x="0" y="10"/>
                  </a:lnTo>
                  <a:lnTo>
                    <a:pt x="0" y="6"/>
                  </a:lnTo>
                  <a:lnTo>
                    <a:pt x="1" y="1"/>
                  </a:lnTo>
                  <a:lnTo>
                    <a:pt x="6"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29"/>
            <p:cNvSpPr>
              <a:spLocks/>
            </p:cNvSpPr>
            <p:nvPr/>
          </p:nvSpPr>
          <p:spPr bwMode="auto">
            <a:xfrm>
              <a:off x="3995738" y="182563"/>
              <a:ext cx="26988" cy="53975"/>
            </a:xfrm>
            <a:custGeom>
              <a:avLst/>
              <a:gdLst>
                <a:gd name="T0" fmla="*/ 0 w 35"/>
                <a:gd name="T1" fmla="*/ 0 h 68"/>
                <a:gd name="T2" fmla="*/ 6 w 35"/>
                <a:gd name="T3" fmla="*/ 7 h 68"/>
                <a:gd name="T4" fmla="*/ 11 w 35"/>
                <a:gd name="T5" fmla="*/ 13 h 68"/>
                <a:gd name="T6" fmla="*/ 17 w 35"/>
                <a:gd name="T7" fmla="*/ 20 h 68"/>
                <a:gd name="T8" fmla="*/ 21 w 35"/>
                <a:gd name="T9" fmla="*/ 26 h 68"/>
                <a:gd name="T10" fmla="*/ 26 w 35"/>
                <a:gd name="T11" fmla="*/ 33 h 68"/>
                <a:gd name="T12" fmla="*/ 29 w 35"/>
                <a:gd name="T13" fmla="*/ 40 h 68"/>
                <a:gd name="T14" fmla="*/ 33 w 35"/>
                <a:gd name="T15" fmla="*/ 46 h 68"/>
                <a:gd name="T16" fmla="*/ 35 w 35"/>
                <a:gd name="T17" fmla="*/ 55 h 68"/>
                <a:gd name="T18" fmla="*/ 34 w 35"/>
                <a:gd name="T19" fmla="*/ 59 h 68"/>
                <a:gd name="T20" fmla="*/ 32 w 35"/>
                <a:gd name="T21" fmla="*/ 63 h 68"/>
                <a:gd name="T22" fmla="*/ 29 w 35"/>
                <a:gd name="T23" fmla="*/ 66 h 68"/>
                <a:gd name="T24" fmla="*/ 25 w 35"/>
                <a:gd name="T25" fmla="*/ 68 h 68"/>
                <a:gd name="T26" fmla="*/ 19 w 35"/>
                <a:gd name="T27" fmla="*/ 68 h 68"/>
                <a:gd name="T28" fmla="*/ 12 w 35"/>
                <a:gd name="T29" fmla="*/ 68 h 68"/>
                <a:gd name="T30" fmla="*/ 6 w 35"/>
                <a:gd name="T31" fmla="*/ 66 h 68"/>
                <a:gd name="T32" fmla="*/ 0 w 35"/>
                <a:gd name="T33" fmla="*/ 61 h 68"/>
                <a:gd name="T34" fmla="*/ 5 w 35"/>
                <a:gd name="T35" fmla="*/ 48 h 68"/>
                <a:gd name="T36" fmla="*/ 6 w 35"/>
                <a:gd name="T37" fmla="*/ 31 h 68"/>
                <a:gd name="T38" fmla="*/ 4 w 35"/>
                <a:gd name="T39" fmla="*/ 15 h 68"/>
                <a:gd name="T40" fmla="*/ 0 w 35"/>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68">
                  <a:moveTo>
                    <a:pt x="0" y="0"/>
                  </a:moveTo>
                  <a:lnTo>
                    <a:pt x="6" y="7"/>
                  </a:lnTo>
                  <a:lnTo>
                    <a:pt x="11" y="13"/>
                  </a:lnTo>
                  <a:lnTo>
                    <a:pt x="17" y="20"/>
                  </a:lnTo>
                  <a:lnTo>
                    <a:pt x="21" y="26"/>
                  </a:lnTo>
                  <a:lnTo>
                    <a:pt x="26" y="33"/>
                  </a:lnTo>
                  <a:lnTo>
                    <a:pt x="29" y="40"/>
                  </a:lnTo>
                  <a:lnTo>
                    <a:pt x="33" y="46"/>
                  </a:lnTo>
                  <a:lnTo>
                    <a:pt x="35" y="55"/>
                  </a:lnTo>
                  <a:lnTo>
                    <a:pt x="34" y="59"/>
                  </a:lnTo>
                  <a:lnTo>
                    <a:pt x="32" y="63"/>
                  </a:lnTo>
                  <a:lnTo>
                    <a:pt x="29" y="66"/>
                  </a:lnTo>
                  <a:lnTo>
                    <a:pt x="25" y="68"/>
                  </a:lnTo>
                  <a:lnTo>
                    <a:pt x="19" y="68"/>
                  </a:lnTo>
                  <a:lnTo>
                    <a:pt x="12" y="68"/>
                  </a:lnTo>
                  <a:lnTo>
                    <a:pt x="6" y="66"/>
                  </a:lnTo>
                  <a:lnTo>
                    <a:pt x="0" y="61"/>
                  </a:lnTo>
                  <a:lnTo>
                    <a:pt x="5" y="48"/>
                  </a:lnTo>
                  <a:lnTo>
                    <a:pt x="6" y="31"/>
                  </a:lnTo>
                  <a:lnTo>
                    <a:pt x="4" y="15"/>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0"/>
            <p:cNvSpPr>
              <a:spLocks/>
            </p:cNvSpPr>
            <p:nvPr/>
          </p:nvSpPr>
          <p:spPr bwMode="auto">
            <a:xfrm>
              <a:off x="4006850" y="387351"/>
              <a:ext cx="144463" cy="211138"/>
            </a:xfrm>
            <a:custGeom>
              <a:avLst/>
              <a:gdLst>
                <a:gd name="T0" fmla="*/ 10 w 183"/>
                <a:gd name="T1" fmla="*/ 0 h 265"/>
                <a:gd name="T2" fmla="*/ 16 w 183"/>
                <a:gd name="T3" fmla="*/ 14 h 265"/>
                <a:gd name="T4" fmla="*/ 23 w 183"/>
                <a:gd name="T5" fmla="*/ 28 h 265"/>
                <a:gd name="T6" fmla="*/ 31 w 183"/>
                <a:gd name="T7" fmla="*/ 41 h 265"/>
                <a:gd name="T8" fmla="*/ 42 w 183"/>
                <a:gd name="T9" fmla="*/ 52 h 265"/>
                <a:gd name="T10" fmla="*/ 89 w 183"/>
                <a:gd name="T11" fmla="*/ 74 h 265"/>
                <a:gd name="T12" fmla="*/ 103 w 183"/>
                <a:gd name="T13" fmla="*/ 93 h 265"/>
                <a:gd name="T14" fmla="*/ 115 w 183"/>
                <a:gd name="T15" fmla="*/ 112 h 265"/>
                <a:gd name="T16" fmla="*/ 128 w 183"/>
                <a:gd name="T17" fmla="*/ 131 h 265"/>
                <a:gd name="T18" fmla="*/ 141 w 183"/>
                <a:gd name="T19" fmla="*/ 150 h 265"/>
                <a:gd name="T20" fmla="*/ 151 w 183"/>
                <a:gd name="T21" fmla="*/ 170 h 265"/>
                <a:gd name="T22" fmla="*/ 161 w 183"/>
                <a:gd name="T23" fmla="*/ 191 h 265"/>
                <a:gd name="T24" fmla="*/ 172 w 183"/>
                <a:gd name="T25" fmla="*/ 210 h 265"/>
                <a:gd name="T26" fmla="*/ 181 w 183"/>
                <a:gd name="T27" fmla="*/ 231 h 265"/>
                <a:gd name="T28" fmla="*/ 183 w 183"/>
                <a:gd name="T29" fmla="*/ 238 h 265"/>
                <a:gd name="T30" fmla="*/ 182 w 183"/>
                <a:gd name="T31" fmla="*/ 244 h 265"/>
                <a:gd name="T32" fmla="*/ 179 w 183"/>
                <a:gd name="T33" fmla="*/ 250 h 265"/>
                <a:gd name="T34" fmla="*/ 175 w 183"/>
                <a:gd name="T35" fmla="*/ 256 h 265"/>
                <a:gd name="T36" fmla="*/ 170 w 183"/>
                <a:gd name="T37" fmla="*/ 261 h 265"/>
                <a:gd name="T38" fmla="*/ 164 w 183"/>
                <a:gd name="T39" fmla="*/ 264 h 265"/>
                <a:gd name="T40" fmla="*/ 157 w 183"/>
                <a:gd name="T41" fmla="*/ 265 h 265"/>
                <a:gd name="T42" fmla="*/ 151 w 183"/>
                <a:gd name="T43" fmla="*/ 262 h 265"/>
                <a:gd name="T44" fmla="*/ 130 w 183"/>
                <a:gd name="T45" fmla="*/ 239 h 265"/>
                <a:gd name="T46" fmla="*/ 115 w 183"/>
                <a:gd name="T47" fmla="*/ 214 h 265"/>
                <a:gd name="T48" fmla="*/ 103 w 183"/>
                <a:gd name="T49" fmla="*/ 187 h 265"/>
                <a:gd name="T50" fmla="*/ 92 w 183"/>
                <a:gd name="T51" fmla="*/ 158 h 265"/>
                <a:gd name="T52" fmla="*/ 81 w 183"/>
                <a:gd name="T53" fmla="*/ 131 h 265"/>
                <a:gd name="T54" fmla="*/ 69 w 183"/>
                <a:gd name="T55" fmla="*/ 104 h 265"/>
                <a:gd name="T56" fmla="*/ 53 w 183"/>
                <a:gd name="T57" fmla="*/ 78 h 265"/>
                <a:gd name="T58" fmla="*/ 33 w 183"/>
                <a:gd name="T59" fmla="*/ 55 h 265"/>
                <a:gd name="T60" fmla="*/ 24 w 183"/>
                <a:gd name="T61" fmla="*/ 44 h 265"/>
                <a:gd name="T62" fmla="*/ 15 w 183"/>
                <a:gd name="T63" fmla="*/ 33 h 265"/>
                <a:gd name="T64" fmla="*/ 7 w 183"/>
                <a:gd name="T65" fmla="*/ 20 h 265"/>
                <a:gd name="T66" fmla="*/ 0 w 183"/>
                <a:gd name="T67" fmla="*/ 8 h 265"/>
                <a:gd name="T68" fmla="*/ 10 w 183"/>
                <a:gd name="T69"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65">
                  <a:moveTo>
                    <a:pt x="10" y="0"/>
                  </a:moveTo>
                  <a:lnTo>
                    <a:pt x="16" y="14"/>
                  </a:lnTo>
                  <a:lnTo>
                    <a:pt x="23" y="28"/>
                  </a:lnTo>
                  <a:lnTo>
                    <a:pt x="31" y="41"/>
                  </a:lnTo>
                  <a:lnTo>
                    <a:pt x="42" y="52"/>
                  </a:lnTo>
                  <a:lnTo>
                    <a:pt x="89" y="74"/>
                  </a:lnTo>
                  <a:lnTo>
                    <a:pt x="103" y="93"/>
                  </a:lnTo>
                  <a:lnTo>
                    <a:pt x="115" y="112"/>
                  </a:lnTo>
                  <a:lnTo>
                    <a:pt x="128" y="131"/>
                  </a:lnTo>
                  <a:lnTo>
                    <a:pt x="141" y="150"/>
                  </a:lnTo>
                  <a:lnTo>
                    <a:pt x="151" y="170"/>
                  </a:lnTo>
                  <a:lnTo>
                    <a:pt x="161" y="191"/>
                  </a:lnTo>
                  <a:lnTo>
                    <a:pt x="172" y="210"/>
                  </a:lnTo>
                  <a:lnTo>
                    <a:pt x="181" y="231"/>
                  </a:lnTo>
                  <a:lnTo>
                    <a:pt x="183" y="238"/>
                  </a:lnTo>
                  <a:lnTo>
                    <a:pt x="182" y="244"/>
                  </a:lnTo>
                  <a:lnTo>
                    <a:pt x="179" y="250"/>
                  </a:lnTo>
                  <a:lnTo>
                    <a:pt x="175" y="256"/>
                  </a:lnTo>
                  <a:lnTo>
                    <a:pt x="170" y="261"/>
                  </a:lnTo>
                  <a:lnTo>
                    <a:pt x="164" y="264"/>
                  </a:lnTo>
                  <a:lnTo>
                    <a:pt x="157" y="265"/>
                  </a:lnTo>
                  <a:lnTo>
                    <a:pt x="151" y="262"/>
                  </a:lnTo>
                  <a:lnTo>
                    <a:pt x="130" y="239"/>
                  </a:lnTo>
                  <a:lnTo>
                    <a:pt x="115" y="214"/>
                  </a:lnTo>
                  <a:lnTo>
                    <a:pt x="103" y="187"/>
                  </a:lnTo>
                  <a:lnTo>
                    <a:pt x="92" y="158"/>
                  </a:lnTo>
                  <a:lnTo>
                    <a:pt x="81" y="131"/>
                  </a:lnTo>
                  <a:lnTo>
                    <a:pt x="69" y="104"/>
                  </a:lnTo>
                  <a:lnTo>
                    <a:pt x="53" y="78"/>
                  </a:lnTo>
                  <a:lnTo>
                    <a:pt x="33" y="55"/>
                  </a:lnTo>
                  <a:lnTo>
                    <a:pt x="24" y="44"/>
                  </a:lnTo>
                  <a:lnTo>
                    <a:pt x="15" y="33"/>
                  </a:lnTo>
                  <a:lnTo>
                    <a:pt x="7" y="20"/>
                  </a:lnTo>
                  <a:lnTo>
                    <a:pt x="0" y="8"/>
                  </a:lnTo>
                  <a:lnTo>
                    <a:pt x="1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1"/>
            <p:cNvSpPr>
              <a:spLocks/>
            </p:cNvSpPr>
            <p:nvPr/>
          </p:nvSpPr>
          <p:spPr bwMode="auto">
            <a:xfrm>
              <a:off x="4013200" y="125413"/>
              <a:ext cx="31750" cy="52388"/>
            </a:xfrm>
            <a:custGeom>
              <a:avLst/>
              <a:gdLst>
                <a:gd name="T0" fmla="*/ 8 w 42"/>
                <a:gd name="T1" fmla="*/ 0 h 66"/>
                <a:gd name="T2" fmla="*/ 15 w 42"/>
                <a:gd name="T3" fmla="*/ 7 h 66"/>
                <a:gd name="T4" fmla="*/ 22 w 42"/>
                <a:gd name="T5" fmla="*/ 14 h 66"/>
                <a:gd name="T6" fmla="*/ 28 w 42"/>
                <a:gd name="T7" fmla="*/ 21 h 66"/>
                <a:gd name="T8" fmla="*/ 32 w 42"/>
                <a:gd name="T9" fmla="*/ 28 h 66"/>
                <a:gd name="T10" fmla="*/ 37 w 42"/>
                <a:gd name="T11" fmla="*/ 36 h 66"/>
                <a:gd name="T12" fmla="*/ 40 w 42"/>
                <a:gd name="T13" fmla="*/ 44 h 66"/>
                <a:gd name="T14" fmla="*/ 42 w 42"/>
                <a:gd name="T15" fmla="*/ 52 h 66"/>
                <a:gd name="T16" fmla="*/ 42 w 42"/>
                <a:gd name="T17" fmla="*/ 61 h 66"/>
                <a:gd name="T18" fmla="*/ 39 w 42"/>
                <a:gd name="T19" fmla="*/ 64 h 66"/>
                <a:gd name="T20" fmla="*/ 36 w 42"/>
                <a:gd name="T21" fmla="*/ 66 h 66"/>
                <a:gd name="T22" fmla="*/ 31 w 42"/>
                <a:gd name="T23" fmla="*/ 66 h 66"/>
                <a:gd name="T24" fmla="*/ 27 w 42"/>
                <a:gd name="T25" fmla="*/ 64 h 66"/>
                <a:gd name="T26" fmla="*/ 20 w 42"/>
                <a:gd name="T27" fmla="*/ 60 h 66"/>
                <a:gd name="T28" fmla="*/ 13 w 42"/>
                <a:gd name="T29" fmla="*/ 54 h 66"/>
                <a:gd name="T30" fmla="*/ 7 w 42"/>
                <a:gd name="T31" fmla="*/ 48 h 66"/>
                <a:gd name="T32" fmla="*/ 0 w 42"/>
                <a:gd name="T33" fmla="*/ 43 h 66"/>
                <a:gd name="T34" fmla="*/ 6 w 42"/>
                <a:gd name="T35" fmla="*/ 33 h 66"/>
                <a:gd name="T36" fmla="*/ 9 w 42"/>
                <a:gd name="T37" fmla="*/ 23 h 66"/>
                <a:gd name="T38" fmla="*/ 9 w 42"/>
                <a:gd name="T39" fmla="*/ 11 h 66"/>
                <a:gd name="T40" fmla="*/ 8 w 42"/>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6">
                  <a:moveTo>
                    <a:pt x="8" y="0"/>
                  </a:moveTo>
                  <a:lnTo>
                    <a:pt x="15" y="7"/>
                  </a:lnTo>
                  <a:lnTo>
                    <a:pt x="22" y="14"/>
                  </a:lnTo>
                  <a:lnTo>
                    <a:pt x="28" y="21"/>
                  </a:lnTo>
                  <a:lnTo>
                    <a:pt x="32" y="28"/>
                  </a:lnTo>
                  <a:lnTo>
                    <a:pt x="37" y="36"/>
                  </a:lnTo>
                  <a:lnTo>
                    <a:pt x="40" y="44"/>
                  </a:lnTo>
                  <a:lnTo>
                    <a:pt x="42" y="52"/>
                  </a:lnTo>
                  <a:lnTo>
                    <a:pt x="42" y="61"/>
                  </a:lnTo>
                  <a:lnTo>
                    <a:pt x="39" y="64"/>
                  </a:lnTo>
                  <a:lnTo>
                    <a:pt x="36" y="66"/>
                  </a:lnTo>
                  <a:lnTo>
                    <a:pt x="31" y="66"/>
                  </a:lnTo>
                  <a:lnTo>
                    <a:pt x="27" y="64"/>
                  </a:lnTo>
                  <a:lnTo>
                    <a:pt x="20" y="60"/>
                  </a:lnTo>
                  <a:lnTo>
                    <a:pt x="13" y="54"/>
                  </a:lnTo>
                  <a:lnTo>
                    <a:pt x="7" y="48"/>
                  </a:lnTo>
                  <a:lnTo>
                    <a:pt x="0" y="43"/>
                  </a:lnTo>
                  <a:lnTo>
                    <a:pt x="6" y="33"/>
                  </a:lnTo>
                  <a:lnTo>
                    <a:pt x="9" y="23"/>
                  </a:lnTo>
                  <a:lnTo>
                    <a:pt x="9" y="11"/>
                  </a:lnTo>
                  <a:lnTo>
                    <a:pt x="8"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32"/>
            <p:cNvSpPr>
              <a:spLocks/>
            </p:cNvSpPr>
            <p:nvPr/>
          </p:nvSpPr>
          <p:spPr bwMode="auto">
            <a:xfrm>
              <a:off x="4027488" y="342901"/>
              <a:ext cx="184150" cy="280988"/>
            </a:xfrm>
            <a:custGeom>
              <a:avLst/>
              <a:gdLst>
                <a:gd name="T0" fmla="*/ 5 w 231"/>
                <a:gd name="T1" fmla="*/ 2 h 354"/>
                <a:gd name="T2" fmla="*/ 18 w 231"/>
                <a:gd name="T3" fmla="*/ 0 h 354"/>
                <a:gd name="T4" fmla="*/ 27 w 231"/>
                <a:gd name="T5" fmla="*/ 3 h 354"/>
                <a:gd name="T6" fmla="*/ 34 w 231"/>
                <a:gd name="T7" fmla="*/ 9 h 354"/>
                <a:gd name="T8" fmla="*/ 39 w 231"/>
                <a:gd name="T9" fmla="*/ 17 h 354"/>
                <a:gd name="T10" fmla="*/ 41 w 231"/>
                <a:gd name="T11" fmla="*/ 28 h 354"/>
                <a:gd name="T12" fmla="*/ 43 w 231"/>
                <a:gd name="T13" fmla="*/ 38 h 354"/>
                <a:gd name="T14" fmla="*/ 47 w 231"/>
                <a:gd name="T15" fmla="*/ 48 h 354"/>
                <a:gd name="T16" fmla="*/ 50 w 231"/>
                <a:gd name="T17" fmla="*/ 58 h 354"/>
                <a:gd name="T18" fmla="*/ 61 w 231"/>
                <a:gd name="T19" fmla="*/ 74 h 354"/>
                <a:gd name="T20" fmla="*/ 73 w 231"/>
                <a:gd name="T21" fmla="*/ 85 h 354"/>
                <a:gd name="T22" fmla="*/ 87 w 231"/>
                <a:gd name="T23" fmla="*/ 94 h 354"/>
                <a:gd name="T24" fmla="*/ 102 w 231"/>
                <a:gd name="T25" fmla="*/ 103 h 354"/>
                <a:gd name="T26" fmla="*/ 116 w 231"/>
                <a:gd name="T27" fmla="*/ 111 h 354"/>
                <a:gd name="T28" fmla="*/ 130 w 231"/>
                <a:gd name="T29" fmla="*/ 120 h 354"/>
                <a:gd name="T30" fmla="*/ 144 w 231"/>
                <a:gd name="T31" fmla="*/ 130 h 354"/>
                <a:gd name="T32" fmla="*/ 155 w 231"/>
                <a:gd name="T33" fmla="*/ 144 h 354"/>
                <a:gd name="T34" fmla="*/ 171 w 231"/>
                <a:gd name="T35" fmla="*/ 167 h 354"/>
                <a:gd name="T36" fmla="*/ 186 w 231"/>
                <a:gd name="T37" fmla="*/ 191 h 354"/>
                <a:gd name="T38" fmla="*/ 200 w 231"/>
                <a:gd name="T39" fmla="*/ 215 h 354"/>
                <a:gd name="T40" fmla="*/ 212 w 231"/>
                <a:gd name="T41" fmla="*/ 241 h 354"/>
                <a:gd name="T42" fmla="*/ 221 w 231"/>
                <a:gd name="T43" fmla="*/ 267 h 354"/>
                <a:gd name="T44" fmla="*/ 228 w 231"/>
                <a:gd name="T45" fmla="*/ 294 h 354"/>
                <a:gd name="T46" fmla="*/ 231 w 231"/>
                <a:gd name="T47" fmla="*/ 323 h 354"/>
                <a:gd name="T48" fmla="*/ 230 w 231"/>
                <a:gd name="T49" fmla="*/ 351 h 354"/>
                <a:gd name="T50" fmla="*/ 229 w 231"/>
                <a:gd name="T51" fmla="*/ 354 h 354"/>
                <a:gd name="T52" fmla="*/ 226 w 231"/>
                <a:gd name="T53" fmla="*/ 354 h 354"/>
                <a:gd name="T54" fmla="*/ 224 w 231"/>
                <a:gd name="T55" fmla="*/ 352 h 354"/>
                <a:gd name="T56" fmla="*/ 222 w 231"/>
                <a:gd name="T57" fmla="*/ 350 h 354"/>
                <a:gd name="T58" fmla="*/ 203 w 231"/>
                <a:gd name="T59" fmla="*/ 325 h 354"/>
                <a:gd name="T60" fmla="*/ 189 w 231"/>
                <a:gd name="T61" fmla="*/ 297 h 354"/>
                <a:gd name="T62" fmla="*/ 177 w 231"/>
                <a:gd name="T63" fmla="*/ 268 h 354"/>
                <a:gd name="T64" fmla="*/ 167 w 231"/>
                <a:gd name="T65" fmla="*/ 240 h 354"/>
                <a:gd name="T66" fmla="*/ 155 w 231"/>
                <a:gd name="T67" fmla="*/ 211 h 354"/>
                <a:gd name="T68" fmla="*/ 142 w 231"/>
                <a:gd name="T69" fmla="*/ 183 h 354"/>
                <a:gd name="T70" fmla="*/ 127 w 231"/>
                <a:gd name="T71" fmla="*/ 157 h 354"/>
                <a:gd name="T72" fmla="*/ 107 w 231"/>
                <a:gd name="T73" fmla="*/ 132 h 354"/>
                <a:gd name="T74" fmla="*/ 98 w 231"/>
                <a:gd name="T75" fmla="*/ 124 h 354"/>
                <a:gd name="T76" fmla="*/ 86 w 231"/>
                <a:gd name="T77" fmla="*/ 117 h 354"/>
                <a:gd name="T78" fmla="*/ 75 w 231"/>
                <a:gd name="T79" fmla="*/ 112 h 354"/>
                <a:gd name="T80" fmla="*/ 63 w 231"/>
                <a:gd name="T81" fmla="*/ 106 h 354"/>
                <a:gd name="T82" fmla="*/ 52 w 231"/>
                <a:gd name="T83" fmla="*/ 99 h 354"/>
                <a:gd name="T84" fmla="*/ 41 w 231"/>
                <a:gd name="T85" fmla="*/ 92 h 354"/>
                <a:gd name="T86" fmla="*/ 31 w 231"/>
                <a:gd name="T87" fmla="*/ 83 h 354"/>
                <a:gd name="T88" fmla="*/ 22 w 231"/>
                <a:gd name="T89" fmla="*/ 73 h 354"/>
                <a:gd name="T90" fmla="*/ 0 w 231"/>
                <a:gd name="T91" fmla="*/ 40 h 354"/>
                <a:gd name="T92" fmla="*/ 5 w 231"/>
                <a:gd name="T93" fmla="*/ 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1" h="354">
                  <a:moveTo>
                    <a:pt x="5" y="2"/>
                  </a:moveTo>
                  <a:lnTo>
                    <a:pt x="18" y="0"/>
                  </a:lnTo>
                  <a:lnTo>
                    <a:pt x="27" y="3"/>
                  </a:lnTo>
                  <a:lnTo>
                    <a:pt x="34" y="9"/>
                  </a:lnTo>
                  <a:lnTo>
                    <a:pt x="39" y="17"/>
                  </a:lnTo>
                  <a:lnTo>
                    <a:pt x="41" y="28"/>
                  </a:lnTo>
                  <a:lnTo>
                    <a:pt x="43" y="38"/>
                  </a:lnTo>
                  <a:lnTo>
                    <a:pt x="47" y="48"/>
                  </a:lnTo>
                  <a:lnTo>
                    <a:pt x="50" y="58"/>
                  </a:lnTo>
                  <a:lnTo>
                    <a:pt x="61" y="74"/>
                  </a:lnTo>
                  <a:lnTo>
                    <a:pt x="73" y="85"/>
                  </a:lnTo>
                  <a:lnTo>
                    <a:pt x="87" y="94"/>
                  </a:lnTo>
                  <a:lnTo>
                    <a:pt x="102" y="103"/>
                  </a:lnTo>
                  <a:lnTo>
                    <a:pt x="116" y="111"/>
                  </a:lnTo>
                  <a:lnTo>
                    <a:pt x="130" y="120"/>
                  </a:lnTo>
                  <a:lnTo>
                    <a:pt x="144" y="130"/>
                  </a:lnTo>
                  <a:lnTo>
                    <a:pt x="155" y="144"/>
                  </a:lnTo>
                  <a:lnTo>
                    <a:pt x="171" y="167"/>
                  </a:lnTo>
                  <a:lnTo>
                    <a:pt x="186" y="191"/>
                  </a:lnTo>
                  <a:lnTo>
                    <a:pt x="200" y="215"/>
                  </a:lnTo>
                  <a:lnTo>
                    <a:pt x="212" y="241"/>
                  </a:lnTo>
                  <a:lnTo>
                    <a:pt x="221" y="267"/>
                  </a:lnTo>
                  <a:lnTo>
                    <a:pt x="228" y="294"/>
                  </a:lnTo>
                  <a:lnTo>
                    <a:pt x="231" y="323"/>
                  </a:lnTo>
                  <a:lnTo>
                    <a:pt x="230" y="351"/>
                  </a:lnTo>
                  <a:lnTo>
                    <a:pt x="229" y="354"/>
                  </a:lnTo>
                  <a:lnTo>
                    <a:pt x="226" y="354"/>
                  </a:lnTo>
                  <a:lnTo>
                    <a:pt x="224" y="352"/>
                  </a:lnTo>
                  <a:lnTo>
                    <a:pt x="222" y="350"/>
                  </a:lnTo>
                  <a:lnTo>
                    <a:pt x="203" y="325"/>
                  </a:lnTo>
                  <a:lnTo>
                    <a:pt x="189" y="297"/>
                  </a:lnTo>
                  <a:lnTo>
                    <a:pt x="177" y="268"/>
                  </a:lnTo>
                  <a:lnTo>
                    <a:pt x="167" y="240"/>
                  </a:lnTo>
                  <a:lnTo>
                    <a:pt x="155" y="211"/>
                  </a:lnTo>
                  <a:lnTo>
                    <a:pt x="142" y="183"/>
                  </a:lnTo>
                  <a:lnTo>
                    <a:pt x="127" y="157"/>
                  </a:lnTo>
                  <a:lnTo>
                    <a:pt x="107" y="132"/>
                  </a:lnTo>
                  <a:lnTo>
                    <a:pt x="98" y="124"/>
                  </a:lnTo>
                  <a:lnTo>
                    <a:pt x="86" y="117"/>
                  </a:lnTo>
                  <a:lnTo>
                    <a:pt x="75" y="112"/>
                  </a:lnTo>
                  <a:lnTo>
                    <a:pt x="63" y="106"/>
                  </a:lnTo>
                  <a:lnTo>
                    <a:pt x="52" y="99"/>
                  </a:lnTo>
                  <a:lnTo>
                    <a:pt x="41" y="92"/>
                  </a:lnTo>
                  <a:lnTo>
                    <a:pt x="31" y="83"/>
                  </a:lnTo>
                  <a:lnTo>
                    <a:pt x="22" y="73"/>
                  </a:lnTo>
                  <a:lnTo>
                    <a:pt x="0" y="40"/>
                  </a:lnTo>
                  <a:lnTo>
                    <a:pt x="5" y="2"/>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33"/>
            <p:cNvSpPr>
              <a:spLocks/>
            </p:cNvSpPr>
            <p:nvPr/>
          </p:nvSpPr>
          <p:spPr bwMode="auto">
            <a:xfrm>
              <a:off x="4038600" y="204788"/>
              <a:ext cx="38100" cy="69850"/>
            </a:xfrm>
            <a:custGeom>
              <a:avLst/>
              <a:gdLst>
                <a:gd name="T0" fmla="*/ 0 w 48"/>
                <a:gd name="T1" fmla="*/ 0 h 89"/>
                <a:gd name="T2" fmla="*/ 9 w 48"/>
                <a:gd name="T3" fmla="*/ 8 h 89"/>
                <a:gd name="T4" fmla="*/ 16 w 48"/>
                <a:gd name="T5" fmla="*/ 16 h 89"/>
                <a:gd name="T6" fmla="*/ 23 w 48"/>
                <a:gd name="T7" fmla="*/ 25 h 89"/>
                <a:gd name="T8" fmla="*/ 28 w 48"/>
                <a:gd name="T9" fmla="*/ 35 h 89"/>
                <a:gd name="T10" fmla="*/ 33 w 48"/>
                <a:gd name="T11" fmla="*/ 44 h 89"/>
                <a:gd name="T12" fmla="*/ 38 w 48"/>
                <a:gd name="T13" fmla="*/ 53 h 89"/>
                <a:gd name="T14" fmla="*/ 43 w 48"/>
                <a:gd name="T15" fmla="*/ 63 h 89"/>
                <a:gd name="T16" fmla="*/ 48 w 48"/>
                <a:gd name="T17" fmla="*/ 73 h 89"/>
                <a:gd name="T18" fmla="*/ 47 w 48"/>
                <a:gd name="T19" fmla="*/ 77 h 89"/>
                <a:gd name="T20" fmla="*/ 44 w 48"/>
                <a:gd name="T21" fmla="*/ 82 h 89"/>
                <a:gd name="T22" fmla="*/ 42 w 48"/>
                <a:gd name="T23" fmla="*/ 85 h 89"/>
                <a:gd name="T24" fmla="*/ 38 w 48"/>
                <a:gd name="T25" fmla="*/ 89 h 89"/>
                <a:gd name="T26" fmla="*/ 32 w 48"/>
                <a:gd name="T27" fmla="*/ 85 h 89"/>
                <a:gd name="T28" fmla="*/ 27 w 48"/>
                <a:gd name="T29" fmla="*/ 80 h 89"/>
                <a:gd name="T30" fmla="*/ 23 w 48"/>
                <a:gd name="T31" fmla="*/ 75 h 89"/>
                <a:gd name="T32" fmla="*/ 19 w 48"/>
                <a:gd name="T33" fmla="*/ 69 h 89"/>
                <a:gd name="T34" fmla="*/ 16 w 48"/>
                <a:gd name="T35" fmla="*/ 62 h 89"/>
                <a:gd name="T36" fmla="*/ 11 w 48"/>
                <a:gd name="T37" fmla="*/ 56 h 89"/>
                <a:gd name="T38" fmla="*/ 6 w 48"/>
                <a:gd name="T39" fmla="*/ 51 h 89"/>
                <a:gd name="T40" fmla="*/ 1 w 48"/>
                <a:gd name="T41" fmla="*/ 46 h 89"/>
                <a:gd name="T42" fmla="*/ 3 w 48"/>
                <a:gd name="T43" fmla="*/ 35 h 89"/>
                <a:gd name="T44" fmla="*/ 4 w 48"/>
                <a:gd name="T45" fmla="*/ 23 h 89"/>
                <a:gd name="T46" fmla="*/ 3 w 48"/>
                <a:gd name="T47" fmla="*/ 12 h 89"/>
                <a:gd name="T48" fmla="*/ 0 w 48"/>
                <a:gd name="T4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89">
                  <a:moveTo>
                    <a:pt x="0" y="0"/>
                  </a:moveTo>
                  <a:lnTo>
                    <a:pt x="9" y="8"/>
                  </a:lnTo>
                  <a:lnTo>
                    <a:pt x="16" y="16"/>
                  </a:lnTo>
                  <a:lnTo>
                    <a:pt x="23" y="25"/>
                  </a:lnTo>
                  <a:lnTo>
                    <a:pt x="28" y="35"/>
                  </a:lnTo>
                  <a:lnTo>
                    <a:pt x="33" y="44"/>
                  </a:lnTo>
                  <a:lnTo>
                    <a:pt x="38" y="53"/>
                  </a:lnTo>
                  <a:lnTo>
                    <a:pt x="43" y="63"/>
                  </a:lnTo>
                  <a:lnTo>
                    <a:pt x="48" y="73"/>
                  </a:lnTo>
                  <a:lnTo>
                    <a:pt x="47" y="77"/>
                  </a:lnTo>
                  <a:lnTo>
                    <a:pt x="44" y="82"/>
                  </a:lnTo>
                  <a:lnTo>
                    <a:pt x="42" y="85"/>
                  </a:lnTo>
                  <a:lnTo>
                    <a:pt x="38" y="89"/>
                  </a:lnTo>
                  <a:lnTo>
                    <a:pt x="32" y="85"/>
                  </a:lnTo>
                  <a:lnTo>
                    <a:pt x="27" y="80"/>
                  </a:lnTo>
                  <a:lnTo>
                    <a:pt x="23" y="75"/>
                  </a:lnTo>
                  <a:lnTo>
                    <a:pt x="19" y="69"/>
                  </a:lnTo>
                  <a:lnTo>
                    <a:pt x="16" y="62"/>
                  </a:lnTo>
                  <a:lnTo>
                    <a:pt x="11" y="56"/>
                  </a:lnTo>
                  <a:lnTo>
                    <a:pt x="6" y="51"/>
                  </a:lnTo>
                  <a:lnTo>
                    <a:pt x="1" y="46"/>
                  </a:lnTo>
                  <a:lnTo>
                    <a:pt x="3" y="35"/>
                  </a:lnTo>
                  <a:lnTo>
                    <a:pt x="4" y="23"/>
                  </a:lnTo>
                  <a:lnTo>
                    <a:pt x="3" y="12"/>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34"/>
            <p:cNvSpPr>
              <a:spLocks/>
            </p:cNvSpPr>
            <p:nvPr/>
          </p:nvSpPr>
          <p:spPr bwMode="auto">
            <a:xfrm>
              <a:off x="4056063" y="180976"/>
              <a:ext cx="44450" cy="60325"/>
            </a:xfrm>
            <a:custGeom>
              <a:avLst/>
              <a:gdLst>
                <a:gd name="T0" fmla="*/ 16 w 58"/>
                <a:gd name="T1" fmla="*/ 0 h 76"/>
                <a:gd name="T2" fmla="*/ 24 w 58"/>
                <a:gd name="T3" fmla="*/ 8 h 76"/>
                <a:gd name="T4" fmla="*/ 34 w 58"/>
                <a:gd name="T5" fmla="*/ 16 h 76"/>
                <a:gd name="T6" fmla="*/ 41 w 58"/>
                <a:gd name="T7" fmla="*/ 24 h 76"/>
                <a:gd name="T8" fmla="*/ 47 w 58"/>
                <a:gd name="T9" fmla="*/ 33 h 76"/>
                <a:gd name="T10" fmla="*/ 53 w 58"/>
                <a:gd name="T11" fmla="*/ 44 h 76"/>
                <a:gd name="T12" fmla="*/ 57 w 58"/>
                <a:gd name="T13" fmla="*/ 54 h 76"/>
                <a:gd name="T14" fmla="*/ 58 w 58"/>
                <a:gd name="T15" fmla="*/ 65 h 76"/>
                <a:gd name="T16" fmla="*/ 57 w 58"/>
                <a:gd name="T17" fmla="*/ 76 h 76"/>
                <a:gd name="T18" fmla="*/ 46 w 58"/>
                <a:gd name="T19" fmla="*/ 73 h 76"/>
                <a:gd name="T20" fmla="*/ 38 w 58"/>
                <a:gd name="T21" fmla="*/ 66 h 76"/>
                <a:gd name="T22" fmla="*/ 31 w 58"/>
                <a:gd name="T23" fmla="*/ 59 h 76"/>
                <a:gd name="T24" fmla="*/ 27 w 58"/>
                <a:gd name="T25" fmla="*/ 50 h 76"/>
                <a:gd name="T26" fmla="*/ 21 w 58"/>
                <a:gd name="T27" fmla="*/ 40 h 76"/>
                <a:gd name="T28" fmla="*/ 15 w 58"/>
                <a:gd name="T29" fmla="*/ 32 h 76"/>
                <a:gd name="T30" fmla="*/ 8 w 58"/>
                <a:gd name="T31" fmla="*/ 23 h 76"/>
                <a:gd name="T32" fmla="*/ 0 w 58"/>
                <a:gd name="T33" fmla="*/ 16 h 76"/>
                <a:gd name="T34" fmla="*/ 5 w 58"/>
                <a:gd name="T35" fmla="*/ 14 h 76"/>
                <a:gd name="T36" fmla="*/ 8 w 58"/>
                <a:gd name="T37" fmla="*/ 9 h 76"/>
                <a:gd name="T38" fmla="*/ 13 w 58"/>
                <a:gd name="T39" fmla="*/ 5 h 76"/>
                <a:gd name="T40" fmla="*/ 16 w 58"/>
                <a:gd name="T4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76">
                  <a:moveTo>
                    <a:pt x="16" y="0"/>
                  </a:moveTo>
                  <a:lnTo>
                    <a:pt x="24" y="8"/>
                  </a:lnTo>
                  <a:lnTo>
                    <a:pt x="34" y="16"/>
                  </a:lnTo>
                  <a:lnTo>
                    <a:pt x="41" y="24"/>
                  </a:lnTo>
                  <a:lnTo>
                    <a:pt x="47" y="33"/>
                  </a:lnTo>
                  <a:lnTo>
                    <a:pt x="53" y="44"/>
                  </a:lnTo>
                  <a:lnTo>
                    <a:pt x="57" y="54"/>
                  </a:lnTo>
                  <a:lnTo>
                    <a:pt x="58" y="65"/>
                  </a:lnTo>
                  <a:lnTo>
                    <a:pt x="57" y="76"/>
                  </a:lnTo>
                  <a:lnTo>
                    <a:pt x="46" y="73"/>
                  </a:lnTo>
                  <a:lnTo>
                    <a:pt x="38" y="66"/>
                  </a:lnTo>
                  <a:lnTo>
                    <a:pt x="31" y="59"/>
                  </a:lnTo>
                  <a:lnTo>
                    <a:pt x="27" y="50"/>
                  </a:lnTo>
                  <a:lnTo>
                    <a:pt x="21" y="40"/>
                  </a:lnTo>
                  <a:lnTo>
                    <a:pt x="15" y="32"/>
                  </a:lnTo>
                  <a:lnTo>
                    <a:pt x="8" y="23"/>
                  </a:lnTo>
                  <a:lnTo>
                    <a:pt x="0" y="16"/>
                  </a:lnTo>
                  <a:lnTo>
                    <a:pt x="5" y="14"/>
                  </a:lnTo>
                  <a:lnTo>
                    <a:pt x="8" y="9"/>
                  </a:lnTo>
                  <a:lnTo>
                    <a:pt x="13" y="5"/>
                  </a:lnTo>
                  <a:lnTo>
                    <a:pt x="16"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35"/>
            <p:cNvSpPr>
              <a:spLocks/>
            </p:cNvSpPr>
            <p:nvPr/>
          </p:nvSpPr>
          <p:spPr bwMode="auto">
            <a:xfrm>
              <a:off x="4068763" y="298451"/>
              <a:ext cx="212725" cy="320675"/>
            </a:xfrm>
            <a:custGeom>
              <a:avLst/>
              <a:gdLst>
                <a:gd name="T0" fmla="*/ 10 w 267"/>
                <a:gd name="T1" fmla="*/ 1 h 403"/>
                <a:gd name="T2" fmla="*/ 12 w 267"/>
                <a:gd name="T3" fmla="*/ 0 h 403"/>
                <a:gd name="T4" fmla="*/ 14 w 267"/>
                <a:gd name="T5" fmla="*/ 0 h 403"/>
                <a:gd name="T6" fmla="*/ 17 w 267"/>
                <a:gd name="T7" fmla="*/ 0 h 403"/>
                <a:gd name="T8" fmla="*/ 19 w 267"/>
                <a:gd name="T9" fmla="*/ 0 h 403"/>
                <a:gd name="T10" fmla="*/ 27 w 267"/>
                <a:gd name="T11" fmla="*/ 18 h 403"/>
                <a:gd name="T12" fmla="*/ 38 w 267"/>
                <a:gd name="T13" fmla="*/ 35 h 403"/>
                <a:gd name="T14" fmla="*/ 50 w 267"/>
                <a:gd name="T15" fmla="*/ 52 h 403"/>
                <a:gd name="T16" fmla="*/ 65 w 267"/>
                <a:gd name="T17" fmla="*/ 67 h 403"/>
                <a:gd name="T18" fmla="*/ 81 w 267"/>
                <a:gd name="T19" fmla="*/ 81 h 403"/>
                <a:gd name="T20" fmla="*/ 99 w 267"/>
                <a:gd name="T21" fmla="*/ 94 h 403"/>
                <a:gd name="T22" fmla="*/ 115 w 267"/>
                <a:gd name="T23" fmla="*/ 107 h 403"/>
                <a:gd name="T24" fmla="*/ 132 w 267"/>
                <a:gd name="T25" fmla="*/ 118 h 403"/>
                <a:gd name="T26" fmla="*/ 141 w 267"/>
                <a:gd name="T27" fmla="*/ 129 h 403"/>
                <a:gd name="T28" fmla="*/ 146 w 267"/>
                <a:gd name="T29" fmla="*/ 144 h 403"/>
                <a:gd name="T30" fmla="*/ 148 w 267"/>
                <a:gd name="T31" fmla="*/ 159 h 403"/>
                <a:gd name="T32" fmla="*/ 153 w 267"/>
                <a:gd name="T33" fmla="*/ 174 h 403"/>
                <a:gd name="T34" fmla="*/ 168 w 267"/>
                <a:gd name="T35" fmla="*/ 201 h 403"/>
                <a:gd name="T36" fmla="*/ 185 w 267"/>
                <a:gd name="T37" fmla="*/ 229 h 403"/>
                <a:gd name="T38" fmla="*/ 201 w 267"/>
                <a:gd name="T39" fmla="*/ 257 h 403"/>
                <a:gd name="T40" fmla="*/ 218 w 267"/>
                <a:gd name="T41" fmla="*/ 284 h 403"/>
                <a:gd name="T42" fmla="*/ 234 w 267"/>
                <a:gd name="T43" fmla="*/ 312 h 403"/>
                <a:gd name="T44" fmla="*/ 248 w 267"/>
                <a:gd name="T45" fmla="*/ 342 h 403"/>
                <a:gd name="T46" fmla="*/ 259 w 267"/>
                <a:gd name="T47" fmla="*/ 372 h 403"/>
                <a:gd name="T48" fmla="*/ 267 w 267"/>
                <a:gd name="T49" fmla="*/ 403 h 403"/>
                <a:gd name="T50" fmla="*/ 244 w 267"/>
                <a:gd name="T51" fmla="*/ 380 h 403"/>
                <a:gd name="T52" fmla="*/ 223 w 267"/>
                <a:gd name="T53" fmla="*/ 355 h 403"/>
                <a:gd name="T54" fmla="*/ 204 w 267"/>
                <a:gd name="T55" fmla="*/ 327 h 403"/>
                <a:gd name="T56" fmla="*/ 188 w 267"/>
                <a:gd name="T57" fmla="*/ 299 h 403"/>
                <a:gd name="T58" fmla="*/ 172 w 267"/>
                <a:gd name="T59" fmla="*/ 270 h 403"/>
                <a:gd name="T60" fmla="*/ 157 w 267"/>
                <a:gd name="T61" fmla="*/ 242 h 403"/>
                <a:gd name="T62" fmla="*/ 142 w 267"/>
                <a:gd name="T63" fmla="*/ 213 h 403"/>
                <a:gd name="T64" fmla="*/ 126 w 267"/>
                <a:gd name="T65" fmla="*/ 184 h 403"/>
                <a:gd name="T66" fmla="*/ 116 w 267"/>
                <a:gd name="T67" fmla="*/ 171 h 403"/>
                <a:gd name="T68" fmla="*/ 104 w 267"/>
                <a:gd name="T69" fmla="*/ 161 h 403"/>
                <a:gd name="T70" fmla="*/ 92 w 267"/>
                <a:gd name="T71" fmla="*/ 152 h 403"/>
                <a:gd name="T72" fmla="*/ 78 w 267"/>
                <a:gd name="T73" fmla="*/ 143 h 403"/>
                <a:gd name="T74" fmla="*/ 64 w 267"/>
                <a:gd name="T75" fmla="*/ 133 h 403"/>
                <a:gd name="T76" fmla="*/ 51 w 267"/>
                <a:gd name="T77" fmla="*/ 123 h 403"/>
                <a:gd name="T78" fmla="*/ 40 w 267"/>
                <a:gd name="T79" fmla="*/ 111 h 403"/>
                <a:gd name="T80" fmla="*/ 31 w 267"/>
                <a:gd name="T81" fmla="*/ 98 h 403"/>
                <a:gd name="T82" fmla="*/ 25 w 267"/>
                <a:gd name="T83" fmla="*/ 87 h 403"/>
                <a:gd name="T84" fmla="*/ 18 w 267"/>
                <a:gd name="T85" fmla="*/ 77 h 403"/>
                <a:gd name="T86" fmla="*/ 11 w 267"/>
                <a:gd name="T87" fmla="*/ 67 h 403"/>
                <a:gd name="T88" fmla="*/ 5 w 267"/>
                <a:gd name="T89" fmla="*/ 55 h 403"/>
                <a:gd name="T90" fmla="*/ 1 w 267"/>
                <a:gd name="T91" fmla="*/ 43 h 403"/>
                <a:gd name="T92" fmla="*/ 0 w 267"/>
                <a:gd name="T93" fmla="*/ 32 h 403"/>
                <a:gd name="T94" fmla="*/ 2 w 267"/>
                <a:gd name="T95" fmla="*/ 20 h 403"/>
                <a:gd name="T96" fmla="*/ 9 w 267"/>
                <a:gd name="T97" fmla="*/ 9 h 403"/>
                <a:gd name="T98" fmla="*/ 10 w 267"/>
                <a:gd name="T99" fmla="*/ 1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7" h="403">
                  <a:moveTo>
                    <a:pt x="10" y="1"/>
                  </a:moveTo>
                  <a:lnTo>
                    <a:pt x="12" y="0"/>
                  </a:lnTo>
                  <a:lnTo>
                    <a:pt x="14" y="0"/>
                  </a:lnTo>
                  <a:lnTo>
                    <a:pt x="17" y="0"/>
                  </a:lnTo>
                  <a:lnTo>
                    <a:pt x="19" y="0"/>
                  </a:lnTo>
                  <a:lnTo>
                    <a:pt x="27" y="18"/>
                  </a:lnTo>
                  <a:lnTo>
                    <a:pt x="38" y="35"/>
                  </a:lnTo>
                  <a:lnTo>
                    <a:pt x="50" y="52"/>
                  </a:lnTo>
                  <a:lnTo>
                    <a:pt x="65" y="67"/>
                  </a:lnTo>
                  <a:lnTo>
                    <a:pt x="81" y="81"/>
                  </a:lnTo>
                  <a:lnTo>
                    <a:pt x="99" y="94"/>
                  </a:lnTo>
                  <a:lnTo>
                    <a:pt x="115" y="107"/>
                  </a:lnTo>
                  <a:lnTo>
                    <a:pt x="132" y="118"/>
                  </a:lnTo>
                  <a:lnTo>
                    <a:pt x="141" y="129"/>
                  </a:lnTo>
                  <a:lnTo>
                    <a:pt x="146" y="144"/>
                  </a:lnTo>
                  <a:lnTo>
                    <a:pt x="148" y="159"/>
                  </a:lnTo>
                  <a:lnTo>
                    <a:pt x="153" y="174"/>
                  </a:lnTo>
                  <a:lnTo>
                    <a:pt x="168" y="201"/>
                  </a:lnTo>
                  <a:lnTo>
                    <a:pt x="185" y="229"/>
                  </a:lnTo>
                  <a:lnTo>
                    <a:pt x="201" y="257"/>
                  </a:lnTo>
                  <a:lnTo>
                    <a:pt x="218" y="284"/>
                  </a:lnTo>
                  <a:lnTo>
                    <a:pt x="234" y="312"/>
                  </a:lnTo>
                  <a:lnTo>
                    <a:pt x="248" y="342"/>
                  </a:lnTo>
                  <a:lnTo>
                    <a:pt x="259" y="372"/>
                  </a:lnTo>
                  <a:lnTo>
                    <a:pt x="267" y="403"/>
                  </a:lnTo>
                  <a:lnTo>
                    <a:pt x="244" y="380"/>
                  </a:lnTo>
                  <a:lnTo>
                    <a:pt x="223" y="355"/>
                  </a:lnTo>
                  <a:lnTo>
                    <a:pt x="204" y="327"/>
                  </a:lnTo>
                  <a:lnTo>
                    <a:pt x="188" y="299"/>
                  </a:lnTo>
                  <a:lnTo>
                    <a:pt x="172" y="270"/>
                  </a:lnTo>
                  <a:lnTo>
                    <a:pt x="157" y="242"/>
                  </a:lnTo>
                  <a:lnTo>
                    <a:pt x="142" y="213"/>
                  </a:lnTo>
                  <a:lnTo>
                    <a:pt x="126" y="184"/>
                  </a:lnTo>
                  <a:lnTo>
                    <a:pt x="116" y="171"/>
                  </a:lnTo>
                  <a:lnTo>
                    <a:pt x="104" y="161"/>
                  </a:lnTo>
                  <a:lnTo>
                    <a:pt x="92" y="152"/>
                  </a:lnTo>
                  <a:lnTo>
                    <a:pt x="78" y="143"/>
                  </a:lnTo>
                  <a:lnTo>
                    <a:pt x="64" y="133"/>
                  </a:lnTo>
                  <a:lnTo>
                    <a:pt x="51" y="123"/>
                  </a:lnTo>
                  <a:lnTo>
                    <a:pt x="40" y="111"/>
                  </a:lnTo>
                  <a:lnTo>
                    <a:pt x="31" y="98"/>
                  </a:lnTo>
                  <a:lnTo>
                    <a:pt x="25" y="87"/>
                  </a:lnTo>
                  <a:lnTo>
                    <a:pt x="18" y="77"/>
                  </a:lnTo>
                  <a:lnTo>
                    <a:pt x="11" y="67"/>
                  </a:lnTo>
                  <a:lnTo>
                    <a:pt x="5" y="55"/>
                  </a:lnTo>
                  <a:lnTo>
                    <a:pt x="1" y="43"/>
                  </a:lnTo>
                  <a:lnTo>
                    <a:pt x="0" y="32"/>
                  </a:lnTo>
                  <a:lnTo>
                    <a:pt x="2" y="20"/>
                  </a:lnTo>
                  <a:lnTo>
                    <a:pt x="9" y="9"/>
                  </a:lnTo>
                  <a:lnTo>
                    <a:pt x="10" y="1"/>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36"/>
            <p:cNvSpPr>
              <a:spLocks/>
            </p:cNvSpPr>
            <p:nvPr/>
          </p:nvSpPr>
          <p:spPr bwMode="auto">
            <a:xfrm>
              <a:off x="4102100" y="254001"/>
              <a:ext cx="117475" cy="133350"/>
            </a:xfrm>
            <a:custGeom>
              <a:avLst/>
              <a:gdLst>
                <a:gd name="T0" fmla="*/ 9 w 147"/>
                <a:gd name="T1" fmla="*/ 5 h 168"/>
                <a:gd name="T2" fmla="*/ 18 w 147"/>
                <a:gd name="T3" fmla="*/ 0 h 168"/>
                <a:gd name="T4" fmla="*/ 26 w 147"/>
                <a:gd name="T5" fmla="*/ 12 h 168"/>
                <a:gd name="T6" fmla="*/ 36 w 147"/>
                <a:gd name="T7" fmla="*/ 24 h 168"/>
                <a:gd name="T8" fmla="*/ 46 w 147"/>
                <a:gd name="T9" fmla="*/ 36 h 168"/>
                <a:gd name="T10" fmla="*/ 56 w 147"/>
                <a:gd name="T11" fmla="*/ 47 h 168"/>
                <a:gd name="T12" fmla="*/ 67 w 147"/>
                <a:gd name="T13" fmla="*/ 58 h 168"/>
                <a:gd name="T14" fmla="*/ 78 w 147"/>
                <a:gd name="T15" fmla="*/ 69 h 168"/>
                <a:gd name="T16" fmla="*/ 91 w 147"/>
                <a:gd name="T17" fmla="*/ 80 h 168"/>
                <a:gd name="T18" fmla="*/ 104 w 147"/>
                <a:gd name="T19" fmla="*/ 89 h 168"/>
                <a:gd name="T20" fmla="*/ 113 w 147"/>
                <a:gd name="T21" fmla="*/ 97 h 168"/>
                <a:gd name="T22" fmla="*/ 120 w 147"/>
                <a:gd name="T23" fmla="*/ 105 h 168"/>
                <a:gd name="T24" fmla="*/ 125 w 147"/>
                <a:gd name="T25" fmla="*/ 114 h 168"/>
                <a:gd name="T26" fmla="*/ 131 w 147"/>
                <a:gd name="T27" fmla="*/ 125 h 168"/>
                <a:gd name="T28" fmla="*/ 136 w 147"/>
                <a:gd name="T29" fmla="*/ 135 h 168"/>
                <a:gd name="T30" fmla="*/ 139 w 147"/>
                <a:gd name="T31" fmla="*/ 147 h 168"/>
                <a:gd name="T32" fmla="*/ 144 w 147"/>
                <a:gd name="T33" fmla="*/ 158 h 168"/>
                <a:gd name="T34" fmla="*/ 147 w 147"/>
                <a:gd name="T35" fmla="*/ 168 h 168"/>
                <a:gd name="T36" fmla="*/ 127 w 147"/>
                <a:gd name="T37" fmla="*/ 157 h 168"/>
                <a:gd name="T38" fmla="*/ 107 w 147"/>
                <a:gd name="T39" fmla="*/ 143 h 168"/>
                <a:gd name="T40" fmla="*/ 87 w 147"/>
                <a:gd name="T41" fmla="*/ 129 h 168"/>
                <a:gd name="T42" fmla="*/ 69 w 147"/>
                <a:gd name="T43" fmla="*/ 114 h 168"/>
                <a:gd name="T44" fmla="*/ 51 w 147"/>
                <a:gd name="T45" fmla="*/ 98 h 168"/>
                <a:gd name="T46" fmla="*/ 33 w 147"/>
                <a:gd name="T47" fmla="*/ 81 h 168"/>
                <a:gd name="T48" fmla="*/ 16 w 147"/>
                <a:gd name="T49" fmla="*/ 64 h 168"/>
                <a:gd name="T50" fmla="*/ 0 w 147"/>
                <a:gd name="T51" fmla="*/ 45 h 168"/>
                <a:gd name="T52" fmla="*/ 3 w 147"/>
                <a:gd name="T53" fmla="*/ 36 h 168"/>
                <a:gd name="T54" fmla="*/ 7 w 147"/>
                <a:gd name="T55" fmla="*/ 26 h 168"/>
                <a:gd name="T56" fmla="*/ 9 w 147"/>
                <a:gd name="T57" fmla="*/ 15 h 168"/>
                <a:gd name="T58" fmla="*/ 9 w 147"/>
                <a:gd name="T59" fmla="*/ 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 h="168">
                  <a:moveTo>
                    <a:pt x="9" y="5"/>
                  </a:moveTo>
                  <a:lnTo>
                    <a:pt x="18" y="0"/>
                  </a:lnTo>
                  <a:lnTo>
                    <a:pt x="26" y="12"/>
                  </a:lnTo>
                  <a:lnTo>
                    <a:pt x="36" y="24"/>
                  </a:lnTo>
                  <a:lnTo>
                    <a:pt x="46" y="36"/>
                  </a:lnTo>
                  <a:lnTo>
                    <a:pt x="56" y="47"/>
                  </a:lnTo>
                  <a:lnTo>
                    <a:pt x="67" y="58"/>
                  </a:lnTo>
                  <a:lnTo>
                    <a:pt x="78" y="69"/>
                  </a:lnTo>
                  <a:lnTo>
                    <a:pt x="91" y="80"/>
                  </a:lnTo>
                  <a:lnTo>
                    <a:pt x="104" y="89"/>
                  </a:lnTo>
                  <a:lnTo>
                    <a:pt x="113" y="97"/>
                  </a:lnTo>
                  <a:lnTo>
                    <a:pt x="120" y="105"/>
                  </a:lnTo>
                  <a:lnTo>
                    <a:pt x="125" y="114"/>
                  </a:lnTo>
                  <a:lnTo>
                    <a:pt x="131" y="125"/>
                  </a:lnTo>
                  <a:lnTo>
                    <a:pt x="136" y="135"/>
                  </a:lnTo>
                  <a:lnTo>
                    <a:pt x="139" y="147"/>
                  </a:lnTo>
                  <a:lnTo>
                    <a:pt x="144" y="158"/>
                  </a:lnTo>
                  <a:lnTo>
                    <a:pt x="147" y="168"/>
                  </a:lnTo>
                  <a:lnTo>
                    <a:pt x="127" y="157"/>
                  </a:lnTo>
                  <a:lnTo>
                    <a:pt x="107" y="143"/>
                  </a:lnTo>
                  <a:lnTo>
                    <a:pt x="87" y="129"/>
                  </a:lnTo>
                  <a:lnTo>
                    <a:pt x="69" y="114"/>
                  </a:lnTo>
                  <a:lnTo>
                    <a:pt x="51" y="98"/>
                  </a:lnTo>
                  <a:lnTo>
                    <a:pt x="33" y="81"/>
                  </a:lnTo>
                  <a:lnTo>
                    <a:pt x="16" y="64"/>
                  </a:lnTo>
                  <a:lnTo>
                    <a:pt x="0" y="45"/>
                  </a:lnTo>
                  <a:lnTo>
                    <a:pt x="3" y="36"/>
                  </a:lnTo>
                  <a:lnTo>
                    <a:pt x="7" y="26"/>
                  </a:lnTo>
                  <a:lnTo>
                    <a:pt x="9" y="15"/>
                  </a:lnTo>
                  <a:lnTo>
                    <a:pt x="9" y="5"/>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37"/>
            <p:cNvSpPr>
              <a:spLocks/>
            </p:cNvSpPr>
            <p:nvPr/>
          </p:nvSpPr>
          <p:spPr bwMode="auto">
            <a:xfrm>
              <a:off x="4122738" y="222251"/>
              <a:ext cx="266700" cy="238125"/>
            </a:xfrm>
            <a:custGeom>
              <a:avLst/>
              <a:gdLst>
                <a:gd name="T0" fmla="*/ 53 w 337"/>
                <a:gd name="T1" fmla="*/ 5 h 299"/>
                <a:gd name="T2" fmla="*/ 72 w 337"/>
                <a:gd name="T3" fmla="*/ 20 h 299"/>
                <a:gd name="T4" fmla="*/ 90 w 337"/>
                <a:gd name="T5" fmla="*/ 34 h 299"/>
                <a:gd name="T6" fmla="*/ 107 w 337"/>
                <a:gd name="T7" fmla="*/ 52 h 299"/>
                <a:gd name="T8" fmla="*/ 126 w 337"/>
                <a:gd name="T9" fmla="*/ 68 h 299"/>
                <a:gd name="T10" fmla="*/ 143 w 337"/>
                <a:gd name="T11" fmla="*/ 85 h 299"/>
                <a:gd name="T12" fmla="*/ 160 w 337"/>
                <a:gd name="T13" fmla="*/ 101 h 299"/>
                <a:gd name="T14" fmla="*/ 179 w 337"/>
                <a:gd name="T15" fmla="*/ 117 h 299"/>
                <a:gd name="T16" fmla="*/ 197 w 337"/>
                <a:gd name="T17" fmla="*/ 134 h 299"/>
                <a:gd name="T18" fmla="*/ 218 w 337"/>
                <a:gd name="T19" fmla="*/ 151 h 299"/>
                <a:gd name="T20" fmla="*/ 236 w 337"/>
                <a:gd name="T21" fmla="*/ 168 h 299"/>
                <a:gd name="T22" fmla="*/ 254 w 337"/>
                <a:gd name="T23" fmla="*/ 188 h 299"/>
                <a:gd name="T24" fmla="*/ 270 w 337"/>
                <a:gd name="T25" fmla="*/ 207 h 299"/>
                <a:gd name="T26" fmla="*/ 285 w 337"/>
                <a:gd name="T27" fmla="*/ 227 h 299"/>
                <a:gd name="T28" fmla="*/ 300 w 337"/>
                <a:gd name="T29" fmla="*/ 248 h 299"/>
                <a:gd name="T30" fmla="*/ 314 w 337"/>
                <a:gd name="T31" fmla="*/ 268 h 299"/>
                <a:gd name="T32" fmla="*/ 326 w 337"/>
                <a:gd name="T33" fmla="*/ 289 h 299"/>
                <a:gd name="T34" fmla="*/ 337 w 337"/>
                <a:gd name="T35" fmla="*/ 299 h 299"/>
                <a:gd name="T36" fmla="*/ 309 w 337"/>
                <a:gd name="T37" fmla="*/ 282 h 299"/>
                <a:gd name="T38" fmla="*/ 294 w 337"/>
                <a:gd name="T39" fmla="*/ 267 h 299"/>
                <a:gd name="T40" fmla="*/ 279 w 337"/>
                <a:gd name="T41" fmla="*/ 252 h 299"/>
                <a:gd name="T42" fmla="*/ 263 w 337"/>
                <a:gd name="T43" fmla="*/ 237 h 299"/>
                <a:gd name="T44" fmla="*/ 248 w 337"/>
                <a:gd name="T45" fmla="*/ 223 h 299"/>
                <a:gd name="T46" fmla="*/ 232 w 337"/>
                <a:gd name="T47" fmla="*/ 208 h 299"/>
                <a:gd name="T48" fmla="*/ 216 w 337"/>
                <a:gd name="T49" fmla="*/ 195 h 299"/>
                <a:gd name="T50" fmla="*/ 200 w 337"/>
                <a:gd name="T51" fmla="*/ 181 h 299"/>
                <a:gd name="T52" fmla="*/ 183 w 337"/>
                <a:gd name="T53" fmla="*/ 167 h 299"/>
                <a:gd name="T54" fmla="*/ 167 w 337"/>
                <a:gd name="T55" fmla="*/ 154 h 299"/>
                <a:gd name="T56" fmla="*/ 151 w 337"/>
                <a:gd name="T57" fmla="*/ 140 h 299"/>
                <a:gd name="T58" fmla="*/ 135 w 337"/>
                <a:gd name="T59" fmla="*/ 128 h 299"/>
                <a:gd name="T60" fmla="*/ 118 w 337"/>
                <a:gd name="T61" fmla="*/ 114 h 299"/>
                <a:gd name="T62" fmla="*/ 102 w 337"/>
                <a:gd name="T63" fmla="*/ 101 h 299"/>
                <a:gd name="T64" fmla="*/ 86 w 337"/>
                <a:gd name="T65" fmla="*/ 89 h 299"/>
                <a:gd name="T66" fmla="*/ 68 w 337"/>
                <a:gd name="T67" fmla="*/ 77 h 299"/>
                <a:gd name="T68" fmla="*/ 52 w 337"/>
                <a:gd name="T69" fmla="*/ 64 h 299"/>
                <a:gd name="T70" fmla="*/ 44 w 337"/>
                <a:gd name="T71" fmla="*/ 59 h 299"/>
                <a:gd name="T72" fmla="*/ 37 w 337"/>
                <a:gd name="T73" fmla="*/ 52 h 299"/>
                <a:gd name="T74" fmla="*/ 29 w 337"/>
                <a:gd name="T75" fmla="*/ 45 h 299"/>
                <a:gd name="T76" fmla="*/ 23 w 337"/>
                <a:gd name="T77" fmla="*/ 37 h 299"/>
                <a:gd name="T78" fmla="*/ 17 w 337"/>
                <a:gd name="T79" fmla="*/ 30 h 299"/>
                <a:gd name="T80" fmla="*/ 11 w 337"/>
                <a:gd name="T81" fmla="*/ 22 h 299"/>
                <a:gd name="T82" fmla="*/ 5 w 337"/>
                <a:gd name="T83" fmla="*/ 14 h 299"/>
                <a:gd name="T84" fmla="*/ 0 w 337"/>
                <a:gd name="T85" fmla="*/ 6 h 299"/>
                <a:gd name="T86" fmla="*/ 7 w 337"/>
                <a:gd name="T87" fmla="*/ 6 h 299"/>
                <a:gd name="T88" fmla="*/ 14 w 337"/>
                <a:gd name="T89" fmla="*/ 3 h 299"/>
                <a:gd name="T90" fmla="*/ 21 w 337"/>
                <a:gd name="T91" fmla="*/ 2 h 299"/>
                <a:gd name="T92" fmla="*/ 28 w 337"/>
                <a:gd name="T93" fmla="*/ 1 h 299"/>
                <a:gd name="T94" fmla="*/ 35 w 337"/>
                <a:gd name="T95" fmla="*/ 0 h 299"/>
                <a:gd name="T96" fmla="*/ 41 w 337"/>
                <a:gd name="T97" fmla="*/ 0 h 299"/>
                <a:gd name="T98" fmla="*/ 48 w 337"/>
                <a:gd name="T99" fmla="*/ 1 h 299"/>
                <a:gd name="T100" fmla="*/ 53 w 337"/>
                <a:gd name="T101" fmla="*/ 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 h="299">
                  <a:moveTo>
                    <a:pt x="53" y="5"/>
                  </a:moveTo>
                  <a:lnTo>
                    <a:pt x="72" y="20"/>
                  </a:lnTo>
                  <a:lnTo>
                    <a:pt x="90" y="34"/>
                  </a:lnTo>
                  <a:lnTo>
                    <a:pt x="107" y="52"/>
                  </a:lnTo>
                  <a:lnTo>
                    <a:pt x="126" y="68"/>
                  </a:lnTo>
                  <a:lnTo>
                    <a:pt x="143" y="85"/>
                  </a:lnTo>
                  <a:lnTo>
                    <a:pt x="160" y="101"/>
                  </a:lnTo>
                  <a:lnTo>
                    <a:pt x="179" y="117"/>
                  </a:lnTo>
                  <a:lnTo>
                    <a:pt x="197" y="134"/>
                  </a:lnTo>
                  <a:lnTo>
                    <a:pt x="218" y="151"/>
                  </a:lnTo>
                  <a:lnTo>
                    <a:pt x="236" y="168"/>
                  </a:lnTo>
                  <a:lnTo>
                    <a:pt x="254" y="188"/>
                  </a:lnTo>
                  <a:lnTo>
                    <a:pt x="270" y="207"/>
                  </a:lnTo>
                  <a:lnTo>
                    <a:pt x="285" y="227"/>
                  </a:lnTo>
                  <a:lnTo>
                    <a:pt x="300" y="248"/>
                  </a:lnTo>
                  <a:lnTo>
                    <a:pt x="314" y="268"/>
                  </a:lnTo>
                  <a:lnTo>
                    <a:pt x="326" y="289"/>
                  </a:lnTo>
                  <a:lnTo>
                    <a:pt x="337" y="299"/>
                  </a:lnTo>
                  <a:lnTo>
                    <a:pt x="309" y="282"/>
                  </a:lnTo>
                  <a:lnTo>
                    <a:pt x="294" y="267"/>
                  </a:lnTo>
                  <a:lnTo>
                    <a:pt x="279" y="252"/>
                  </a:lnTo>
                  <a:lnTo>
                    <a:pt x="263" y="237"/>
                  </a:lnTo>
                  <a:lnTo>
                    <a:pt x="248" y="223"/>
                  </a:lnTo>
                  <a:lnTo>
                    <a:pt x="232" y="208"/>
                  </a:lnTo>
                  <a:lnTo>
                    <a:pt x="216" y="195"/>
                  </a:lnTo>
                  <a:lnTo>
                    <a:pt x="200" y="181"/>
                  </a:lnTo>
                  <a:lnTo>
                    <a:pt x="183" y="167"/>
                  </a:lnTo>
                  <a:lnTo>
                    <a:pt x="167" y="154"/>
                  </a:lnTo>
                  <a:lnTo>
                    <a:pt x="151" y="140"/>
                  </a:lnTo>
                  <a:lnTo>
                    <a:pt x="135" y="128"/>
                  </a:lnTo>
                  <a:lnTo>
                    <a:pt x="118" y="114"/>
                  </a:lnTo>
                  <a:lnTo>
                    <a:pt x="102" y="101"/>
                  </a:lnTo>
                  <a:lnTo>
                    <a:pt x="86" y="89"/>
                  </a:lnTo>
                  <a:lnTo>
                    <a:pt x="68" y="77"/>
                  </a:lnTo>
                  <a:lnTo>
                    <a:pt x="52" y="64"/>
                  </a:lnTo>
                  <a:lnTo>
                    <a:pt x="44" y="59"/>
                  </a:lnTo>
                  <a:lnTo>
                    <a:pt x="37" y="52"/>
                  </a:lnTo>
                  <a:lnTo>
                    <a:pt x="29" y="45"/>
                  </a:lnTo>
                  <a:lnTo>
                    <a:pt x="23" y="37"/>
                  </a:lnTo>
                  <a:lnTo>
                    <a:pt x="17" y="30"/>
                  </a:lnTo>
                  <a:lnTo>
                    <a:pt x="11" y="22"/>
                  </a:lnTo>
                  <a:lnTo>
                    <a:pt x="5" y="14"/>
                  </a:lnTo>
                  <a:lnTo>
                    <a:pt x="0" y="6"/>
                  </a:lnTo>
                  <a:lnTo>
                    <a:pt x="7" y="6"/>
                  </a:lnTo>
                  <a:lnTo>
                    <a:pt x="14" y="3"/>
                  </a:lnTo>
                  <a:lnTo>
                    <a:pt x="21" y="2"/>
                  </a:lnTo>
                  <a:lnTo>
                    <a:pt x="28" y="1"/>
                  </a:lnTo>
                  <a:lnTo>
                    <a:pt x="35" y="0"/>
                  </a:lnTo>
                  <a:lnTo>
                    <a:pt x="41" y="0"/>
                  </a:lnTo>
                  <a:lnTo>
                    <a:pt x="48" y="1"/>
                  </a:lnTo>
                  <a:lnTo>
                    <a:pt x="53" y="5"/>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38"/>
            <p:cNvSpPr>
              <a:spLocks/>
            </p:cNvSpPr>
            <p:nvPr/>
          </p:nvSpPr>
          <p:spPr bwMode="auto">
            <a:xfrm>
              <a:off x="3792538" y="273051"/>
              <a:ext cx="120650" cy="168275"/>
            </a:xfrm>
            <a:custGeom>
              <a:avLst/>
              <a:gdLst>
                <a:gd name="T0" fmla="*/ 4 w 152"/>
                <a:gd name="T1" fmla="*/ 0 h 212"/>
                <a:gd name="T2" fmla="*/ 4 w 152"/>
                <a:gd name="T3" fmla="*/ 2 h 212"/>
                <a:gd name="T4" fmla="*/ 3 w 152"/>
                <a:gd name="T5" fmla="*/ 5 h 212"/>
                <a:gd name="T6" fmla="*/ 1 w 152"/>
                <a:gd name="T7" fmla="*/ 12 h 212"/>
                <a:gd name="T8" fmla="*/ 0 w 152"/>
                <a:gd name="T9" fmla="*/ 20 h 212"/>
                <a:gd name="T10" fmla="*/ 0 w 152"/>
                <a:gd name="T11" fmla="*/ 29 h 212"/>
                <a:gd name="T12" fmla="*/ 0 w 152"/>
                <a:gd name="T13" fmla="*/ 41 h 212"/>
                <a:gd name="T14" fmla="*/ 2 w 152"/>
                <a:gd name="T15" fmla="*/ 55 h 212"/>
                <a:gd name="T16" fmla="*/ 5 w 152"/>
                <a:gd name="T17" fmla="*/ 68 h 212"/>
                <a:gd name="T18" fmla="*/ 11 w 152"/>
                <a:gd name="T19" fmla="*/ 85 h 212"/>
                <a:gd name="T20" fmla="*/ 20 w 152"/>
                <a:gd name="T21" fmla="*/ 102 h 212"/>
                <a:gd name="T22" fmla="*/ 32 w 152"/>
                <a:gd name="T23" fmla="*/ 119 h 212"/>
                <a:gd name="T24" fmla="*/ 47 w 152"/>
                <a:gd name="T25" fmla="*/ 138 h 212"/>
                <a:gd name="T26" fmla="*/ 66 w 152"/>
                <a:gd name="T27" fmla="*/ 156 h 212"/>
                <a:gd name="T28" fmla="*/ 90 w 152"/>
                <a:gd name="T29" fmla="*/ 174 h 212"/>
                <a:gd name="T30" fmla="*/ 118 w 152"/>
                <a:gd name="T31" fmla="*/ 194 h 212"/>
                <a:gd name="T32" fmla="*/ 152 w 152"/>
                <a:gd name="T33" fmla="*/ 212 h 212"/>
                <a:gd name="T34" fmla="*/ 146 w 152"/>
                <a:gd name="T35" fmla="*/ 209 h 212"/>
                <a:gd name="T36" fmla="*/ 130 w 152"/>
                <a:gd name="T37" fmla="*/ 197 h 212"/>
                <a:gd name="T38" fmla="*/ 108 w 152"/>
                <a:gd name="T39" fmla="*/ 179 h 212"/>
                <a:gd name="T40" fmla="*/ 81 w 152"/>
                <a:gd name="T41" fmla="*/ 154 h 212"/>
                <a:gd name="T42" fmla="*/ 55 w 152"/>
                <a:gd name="T43" fmla="*/ 124 h 212"/>
                <a:gd name="T44" fmla="*/ 31 w 152"/>
                <a:gd name="T45" fmla="*/ 87 h 212"/>
                <a:gd name="T46" fmla="*/ 14 w 152"/>
                <a:gd name="T47" fmla="*/ 45 h 212"/>
                <a:gd name="T48" fmla="*/ 4 w 152"/>
                <a:gd name="T4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 h="212">
                  <a:moveTo>
                    <a:pt x="4" y="0"/>
                  </a:moveTo>
                  <a:lnTo>
                    <a:pt x="4" y="2"/>
                  </a:lnTo>
                  <a:lnTo>
                    <a:pt x="3" y="5"/>
                  </a:lnTo>
                  <a:lnTo>
                    <a:pt x="1" y="12"/>
                  </a:lnTo>
                  <a:lnTo>
                    <a:pt x="0" y="20"/>
                  </a:lnTo>
                  <a:lnTo>
                    <a:pt x="0" y="29"/>
                  </a:lnTo>
                  <a:lnTo>
                    <a:pt x="0" y="41"/>
                  </a:lnTo>
                  <a:lnTo>
                    <a:pt x="2" y="55"/>
                  </a:lnTo>
                  <a:lnTo>
                    <a:pt x="5" y="68"/>
                  </a:lnTo>
                  <a:lnTo>
                    <a:pt x="11" y="85"/>
                  </a:lnTo>
                  <a:lnTo>
                    <a:pt x="20" y="102"/>
                  </a:lnTo>
                  <a:lnTo>
                    <a:pt x="32" y="119"/>
                  </a:lnTo>
                  <a:lnTo>
                    <a:pt x="47" y="138"/>
                  </a:lnTo>
                  <a:lnTo>
                    <a:pt x="66" y="156"/>
                  </a:lnTo>
                  <a:lnTo>
                    <a:pt x="90" y="174"/>
                  </a:lnTo>
                  <a:lnTo>
                    <a:pt x="118" y="194"/>
                  </a:lnTo>
                  <a:lnTo>
                    <a:pt x="152" y="212"/>
                  </a:lnTo>
                  <a:lnTo>
                    <a:pt x="146" y="209"/>
                  </a:lnTo>
                  <a:lnTo>
                    <a:pt x="130" y="197"/>
                  </a:lnTo>
                  <a:lnTo>
                    <a:pt x="108" y="179"/>
                  </a:lnTo>
                  <a:lnTo>
                    <a:pt x="81" y="154"/>
                  </a:lnTo>
                  <a:lnTo>
                    <a:pt x="55" y="124"/>
                  </a:lnTo>
                  <a:lnTo>
                    <a:pt x="31" y="87"/>
                  </a:lnTo>
                  <a:lnTo>
                    <a:pt x="14" y="45"/>
                  </a:lnTo>
                  <a:lnTo>
                    <a:pt x="4"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39"/>
            <p:cNvSpPr>
              <a:spLocks/>
            </p:cNvSpPr>
            <p:nvPr/>
          </p:nvSpPr>
          <p:spPr bwMode="auto">
            <a:xfrm>
              <a:off x="3109913" y="388938"/>
              <a:ext cx="38100" cy="128588"/>
            </a:xfrm>
            <a:custGeom>
              <a:avLst/>
              <a:gdLst>
                <a:gd name="T0" fmla="*/ 47 w 47"/>
                <a:gd name="T1" fmla="*/ 0 h 162"/>
                <a:gd name="T2" fmla="*/ 45 w 47"/>
                <a:gd name="T3" fmla="*/ 4 h 162"/>
                <a:gd name="T4" fmla="*/ 39 w 47"/>
                <a:gd name="T5" fmla="*/ 18 h 162"/>
                <a:gd name="T6" fmla="*/ 30 w 47"/>
                <a:gd name="T7" fmla="*/ 36 h 162"/>
                <a:gd name="T8" fmla="*/ 21 w 47"/>
                <a:gd name="T9" fmla="*/ 61 h 162"/>
                <a:gd name="T10" fmla="*/ 11 w 47"/>
                <a:gd name="T11" fmla="*/ 87 h 162"/>
                <a:gd name="T12" fmla="*/ 4 w 47"/>
                <a:gd name="T13" fmla="*/ 115 h 162"/>
                <a:gd name="T14" fmla="*/ 0 w 47"/>
                <a:gd name="T15" fmla="*/ 140 h 162"/>
                <a:gd name="T16" fmla="*/ 0 w 47"/>
                <a:gd name="T17" fmla="*/ 162 h 162"/>
                <a:gd name="T18" fmla="*/ 1 w 47"/>
                <a:gd name="T19" fmla="*/ 159 h 162"/>
                <a:gd name="T20" fmla="*/ 6 w 47"/>
                <a:gd name="T21" fmla="*/ 148 h 162"/>
                <a:gd name="T22" fmla="*/ 11 w 47"/>
                <a:gd name="T23" fmla="*/ 132 h 162"/>
                <a:gd name="T24" fmla="*/ 19 w 47"/>
                <a:gd name="T25" fmla="*/ 111 h 162"/>
                <a:gd name="T26" fmla="*/ 27 w 47"/>
                <a:gd name="T27" fmla="*/ 87 h 162"/>
                <a:gd name="T28" fmla="*/ 34 w 47"/>
                <a:gd name="T29" fmla="*/ 59 h 162"/>
                <a:gd name="T30" fmla="*/ 41 w 47"/>
                <a:gd name="T31" fmla="*/ 31 h 162"/>
                <a:gd name="T32" fmla="*/ 47 w 47"/>
                <a:gd name="T3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62">
                  <a:moveTo>
                    <a:pt x="47" y="0"/>
                  </a:moveTo>
                  <a:lnTo>
                    <a:pt x="45" y="4"/>
                  </a:lnTo>
                  <a:lnTo>
                    <a:pt x="39" y="18"/>
                  </a:lnTo>
                  <a:lnTo>
                    <a:pt x="30" y="36"/>
                  </a:lnTo>
                  <a:lnTo>
                    <a:pt x="21" y="61"/>
                  </a:lnTo>
                  <a:lnTo>
                    <a:pt x="11" y="87"/>
                  </a:lnTo>
                  <a:lnTo>
                    <a:pt x="4" y="115"/>
                  </a:lnTo>
                  <a:lnTo>
                    <a:pt x="0" y="140"/>
                  </a:lnTo>
                  <a:lnTo>
                    <a:pt x="0" y="162"/>
                  </a:lnTo>
                  <a:lnTo>
                    <a:pt x="1" y="159"/>
                  </a:lnTo>
                  <a:lnTo>
                    <a:pt x="6" y="148"/>
                  </a:lnTo>
                  <a:lnTo>
                    <a:pt x="11" y="132"/>
                  </a:lnTo>
                  <a:lnTo>
                    <a:pt x="19" y="111"/>
                  </a:lnTo>
                  <a:lnTo>
                    <a:pt x="27" y="87"/>
                  </a:lnTo>
                  <a:lnTo>
                    <a:pt x="34" y="59"/>
                  </a:lnTo>
                  <a:lnTo>
                    <a:pt x="41" y="31"/>
                  </a:lnTo>
                  <a:lnTo>
                    <a:pt x="47"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0"/>
            <p:cNvSpPr>
              <a:spLocks/>
            </p:cNvSpPr>
            <p:nvPr/>
          </p:nvSpPr>
          <p:spPr bwMode="auto">
            <a:xfrm>
              <a:off x="3168650" y="393701"/>
              <a:ext cx="11113" cy="87313"/>
            </a:xfrm>
            <a:custGeom>
              <a:avLst/>
              <a:gdLst>
                <a:gd name="T0" fmla="*/ 13 w 13"/>
                <a:gd name="T1" fmla="*/ 0 h 110"/>
                <a:gd name="T2" fmla="*/ 10 w 13"/>
                <a:gd name="T3" fmla="*/ 11 h 110"/>
                <a:gd name="T4" fmla="*/ 4 w 13"/>
                <a:gd name="T5" fmla="*/ 39 h 110"/>
                <a:gd name="T6" fmla="*/ 0 w 13"/>
                <a:gd name="T7" fmla="*/ 74 h 110"/>
                <a:gd name="T8" fmla="*/ 2 w 13"/>
                <a:gd name="T9" fmla="*/ 110 h 110"/>
                <a:gd name="T10" fmla="*/ 4 w 13"/>
                <a:gd name="T11" fmla="*/ 103 h 110"/>
                <a:gd name="T12" fmla="*/ 10 w 13"/>
                <a:gd name="T13" fmla="*/ 82 h 110"/>
                <a:gd name="T14" fmla="*/ 13 w 13"/>
                <a:gd name="T15" fmla="*/ 49 h 110"/>
                <a:gd name="T16" fmla="*/ 13 w 13"/>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10">
                  <a:moveTo>
                    <a:pt x="13" y="0"/>
                  </a:moveTo>
                  <a:lnTo>
                    <a:pt x="10" y="11"/>
                  </a:lnTo>
                  <a:lnTo>
                    <a:pt x="4" y="39"/>
                  </a:lnTo>
                  <a:lnTo>
                    <a:pt x="0" y="74"/>
                  </a:lnTo>
                  <a:lnTo>
                    <a:pt x="2" y="110"/>
                  </a:lnTo>
                  <a:lnTo>
                    <a:pt x="4" y="103"/>
                  </a:lnTo>
                  <a:lnTo>
                    <a:pt x="10" y="82"/>
                  </a:lnTo>
                  <a:lnTo>
                    <a:pt x="13" y="49"/>
                  </a:lnTo>
                  <a:lnTo>
                    <a:pt x="13"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1"/>
            <p:cNvSpPr>
              <a:spLocks/>
            </p:cNvSpPr>
            <p:nvPr/>
          </p:nvSpPr>
          <p:spPr bwMode="auto">
            <a:xfrm>
              <a:off x="3017838" y="379413"/>
              <a:ext cx="106363" cy="152400"/>
            </a:xfrm>
            <a:custGeom>
              <a:avLst/>
              <a:gdLst>
                <a:gd name="T0" fmla="*/ 132 w 132"/>
                <a:gd name="T1" fmla="*/ 0 h 191"/>
                <a:gd name="T2" fmla="*/ 128 w 132"/>
                <a:gd name="T3" fmla="*/ 5 h 191"/>
                <a:gd name="T4" fmla="*/ 115 w 132"/>
                <a:gd name="T5" fmla="*/ 18 h 191"/>
                <a:gd name="T6" fmla="*/ 95 w 132"/>
                <a:gd name="T7" fmla="*/ 38 h 191"/>
                <a:gd name="T8" fmla="*/ 73 w 132"/>
                <a:gd name="T9" fmla="*/ 65 h 191"/>
                <a:gd name="T10" fmla="*/ 50 w 132"/>
                <a:gd name="T11" fmla="*/ 93 h 191"/>
                <a:gd name="T12" fmla="*/ 30 w 132"/>
                <a:gd name="T13" fmla="*/ 126 h 191"/>
                <a:gd name="T14" fmla="*/ 11 w 132"/>
                <a:gd name="T15" fmla="*/ 159 h 191"/>
                <a:gd name="T16" fmla="*/ 0 w 132"/>
                <a:gd name="T17" fmla="*/ 191 h 191"/>
                <a:gd name="T18" fmla="*/ 3 w 132"/>
                <a:gd name="T19" fmla="*/ 187 h 191"/>
                <a:gd name="T20" fmla="*/ 14 w 132"/>
                <a:gd name="T21" fmla="*/ 172 h 191"/>
                <a:gd name="T22" fmla="*/ 29 w 132"/>
                <a:gd name="T23" fmla="*/ 151 h 191"/>
                <a:gd name="T24" fmla="*/ 48 w 132"/>
                <a:gd name="T25" fmla="*/ 124 h 191"/>
                <a:gd name="T26" fmla="*/ 69 w 132"/>
                <a:gd name="T27" fmla="*/ 95 h 191"/>
                <a:gd name="T28" fmla="*/ 91 w 132"/>
                <a:gd name="T29" fmla="*/ 62 h 191"/>
                <a:gd name="T30" fmla="*/ 113 w 132"/>
                <a:gd name="T31" fmla="*/ 30 h 191"/>
                <a:gd name="T32" fmla="*/ 132 w 132"/>
                <a:gd name="T3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91">
                  <a:moveTo>
                    <a:pt x="132" y="0"/>
                  </a:moveTo>
                  <a:lnTo>
                    <a:pt x="128" y="5"/>
                  </a:lnTo>
                  <a:lnTo>
                    <a:pt x="115" y="18"/>
                  </a:lnTo>
                  <a:lnTo>
                    <a:pt x="95" y="38"/>
                  </a:lnTo>
                  <a:lnTo>
                    <a:pt x="73" y="65"/>
                  </a:lnTo>
                  <a:lnTo>
                    <a:pt x="50" y="93"/>
                  </a:lnTo>
                  <a:lnTo>
                    <a:pt x="30" y="126"/>
                  </a:lnTo>
                  <a:lnTo>
                    <a:pt x="11" y="159"/>
                  </a:lnTo>
                  <a:lnTo>
                    <a:pt x="0" y="191"/>
                  </a:lnTo>
                  <a:lnTo>
                    <a:pt x="3" y="187"/>
                  </a:lnTo>
                  <a:lnTo>
                    <a:pt x="14" y="172"/>
                  </a:lnTo>
                  <a:lnTo>
                    <a:pt x="29" y="151"/>
                  </a:lnTo>
                  <a:lnTo>
                    <a:pt x="48" y="124"/>
                  </a:lnTo>
                  <a:lnTo>
                    <a:pt x="69" y="95"/>
                  </a:lnTo>
                  <a:lnTo>
                    <a:pt x="91" y="62"/>
                  </a:lnTo>
                  <a:lnTo>
                    <a:pt x="113" y="30"/>
                  </a:lnTo>
                  <a:lnTo>
                    <a:pt x="132"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42"/>
            <p:cNvSpPr>
              <a:spLocks/>
            </p:cNvSpPr>
            <p:nvPr/>
          </p:nvSpPr>
          <p:spPr bwMode="auto">
            <a:xfrm>
              <a:off x="3190875" y="169863"/>
              <a:ext cx="119063" cy="152400"/>
            </a:xfrm>
            <a:custGeom>
              <a:avLst/>
              <a:gdLst>
                <a:gd name="T0" fmla="*/ 0 w 151"/>
                <a:gd name="T1" fmla="*/ 0 h 191"/>
                <a:gd name="T2" fmla="*/ 4 w 151"/>
                <a:gd name="T3" fmla="*/ 1 h 191"/>
                <a:gd name="T4" fmla="*/ 15 w 151"/>
                <a:gd name="T5" fmla="*/ 6 h 191"/>
                <a:gd name="T6" fmla="*/ 31 w 151"/>
                <a:gd name="T7" fmla="*/ 14 h 191"/>
                <a:gd name="T8" fmla="*/ 53 w 151"/>
                <a:gd name="T9" fmla="*/ 30 h 191"/>
                <a:gd name="T10" fmla="*/ 76 w 151"/>
                <a:gd name="T11" fmla="*/ 54 h 191"/>
                <a:gd name="T12" fmla="*/ 101 w 151"/>
                <a:gd name="T13" fmla="*/ 88 h 191"/>
                <a:gd name="T14" fmla="*/ 127 w 151"/>
                <a:gd name="T15" fmla="*/ 133 h 191"/>
                <a:gd name="T16" fmla="*/ 151 w 151"/>
                <a:gd name="T17" fmla="*/ 191 h 191"/>
                <a:gd name="T18" fmla="*/ 147 w 151"/>
                <a:gd name="T19" fmla="*/ 186 h 191"/>
                <a:gd name="T20" fmla="*/ 138 w 151"/>
                <a:gd name="T21" fmla="*/ 170 h 191"/>
                <a:gd name="T22" fmla="*/ 124 w 151"/>
                <a:gd name="T23" fmla="*/ 147 h 191"/>
                <a:gd name="T24" fmla="*/ 106 w 151"/>
                <a:gd name="T25" fmla="*/ 118 h 191"/>
                <a:gd name="T26" fmla="*/ 83 w 151"/>
                <a:gd name="T27" fmla="*/ 86 h 191"/>
                <a:gd name="T28" fmla="*/ 58 w 151"/>
                <a:gd name="T29" fmla="*/ 54 h 191"/>
                <a:gd name="T30" fmla="*/ 30 w 151"/>
                <a:gd name="T31" fmla="*/ 24 h 191"/>
                <a:gd name="T32" fmla="*/ 0 w 151"/>
                <a:gd name="T3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91">
                  <a:moveTo>
                    <a:pt x="0" y="0"/>
                  </a:moveTo>
                  <a:lnTo>
                    <a:pt x="4" y="1"/>
                  </a:lnTo>
                  <a:lnTo>
                    <a:pt x="15" y="6"/>
                  </a:lnTo>
                  <a:lnTo>
                    <a:pt x="31" y="14"/>
                  </a:lnTo>
                  <a:lnTo>
                    <a:pt x="53" y="30"/>
                  </a:lnTo>
                  <a:lnTo>
                    <a:pt x="76" y="54"/>
                  </a:lnTo>
                  <a:lnTo>
                    <a:pt x="101" y="88"/>
                  </a:lnTo>
                  <a:lnTo>
                    <a:pt x="127" y="133"/>
                  </a:lnTo>
                  <a:lnTo>
                    <a:pt x="151" y="191"/>
                  </a:lnTo>
                  <a:lnTo>
                    <a:pt x="147" y="186"/>
                  </a:lnTo>
                  <a:lnTo>
                    <a:pt x="138" y="170"/>
                  </a:lnTo>
                  <a:lnTo>
                    <a:pt x="124" y="147"/>
                  </a:lnTo>
                  <a:lnTo>
                    <a:pt x="106" y="118"/>
                  </a:lnTo>
                  <a:lnTo>
                    <a:pt x="83" y="86"/>
                  </a:lnTo>
                  <a:lnTo>
                    <a:pt x="58" y="54"/>
                  </a:lnTo>
                  <a:lnTo>
                    <a:pt x="30" y="24"/>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43"/>
            <p:cNvSpPr>
              <a:spLocks/>
            </p:cNvSpPr>
            <p:nvPr/>
          </p:nvSpPr>
          <p:spPr bwMode="auto">
            <a:xfrm>
              <a:off x="3136900" y="171451"/>
              <a:ext cx="66675" cy="58738"/>
            </a:xfrm>
            <a:custGeom>
              <a:avLst/>
              <a:gdLst>
                <a:gd name="T0" fmla="*/ 0 w 84"/>
                <a:gd name="T1" fmla="*/ 0 h 73"/>
                <a:gd name="T2" fmla="*/ 3 w 84"/>
                <a:gd name="T3" fmla="*/ 0 h 73"/>
                <a:gd name="T4" fmla="*/ 9 w 84"/>
                <a:gd name="T5" fmla="*/ 2 h 73"/>
                <a:gd name="T6" fmla="*/ 20 w 84"/>
                <a:gd name="T7" fmla="*/ 5 h 73"/>
                <a:gd name="T8" fmla="*/ 31 w 84"/>
                <a:gd name="T9" fmla="*/ 12 h 73"/>
                <a:gd name="T10" fmla="*/ 45 w 84"/>
                <a:gd name="T11" fmla="*/ 21 h 73"/>
                <a:gd name="T12" fmla="*/ 59 w 84"/>
                <a:gd name="T13" fmla="*/ 34 h 73"/>
                <a:gd name="T14" fmla="*/ 73 w 84"/>
                <a:gd name="T15" fmla="*/ 51 h 73"/>
                <a:gd name="T16" fmla="*/ 84 w 84"/>
                <a:gd name="T17" fmla="*/ 73 h 73"/>
                <a:gd name="T18" fmla="*/ 82 w 84"/>
                <a:gd name="T19" fmla="*/ 71 h 73"/>
                <a:gd name="T20" fmla="*/ 75 w 84"/>
                <a:gd name="T21" fmla="*/ 65 h 73"/>
                <a:gd name="T22" fmla="*/ 65 w 84"/>
                <a:gd name="T23" fmla="*/ 55 h 73"/>
                <a:gd name="T24" fmla="*/ 53 w 84"/>
                <a:gd name="T25" fmla="*/ 44 h 73"/>
                <a:gd name="T26" fmla="*/ 39 w 84"/>
                <a:gd name="T27" fmla="*/ 32 h 73"/>
                <a:gd name="T28" fmla="*/ 26 w 84"/>
                <a:gd name="T29" fmla="*/ 20 h 73"/>
                <a:gd name="T30" fmla="*/ 12 w 84"/>
                <a:gd name="T31" fmla="*/ 9 h 73"/>
                <a:gd name="T32" fmla="*/ 0 w 84"/>
                <a:gd name="T33"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73">
                  <a:moveTo>
                    <a:pt x="0" y="0"/>
                  </a:moveTo>
                  <a:lnTo>
                    <a:pt x="3" y="0"/>
                  </a:lnTo>
                  <a:lnTo>
                    <a:pt x="9" y="2"/>
                  </a:lnTo>
                  <a:lnTo>
                    <a:pt x="20" y="5"/>
                  </a:lnTo>
                  <a:lnTo>
                    <a:pt x="31" y="12"/>
                  </a:lnTo>
                  <a:lnTo>
                    <a:pt x="45" y="21"/>
                  </a:lnTo>
                  <a:lnTo>
                    <a:pt x="59" y="34"/>
                  </a:lnTo>
                  <a:lnTo>
                    <a:pt x="73" y="51"/>
                  </a:lnTo>
                  <a:lnTo>
                    <a:pt x="84" y="73"/>
                  </a:lnTo>
                  <a:lnTo>
                    <a:pt x="82" y="71"/>
                  </a:lnTo>
                  <a:lnTo>
                    <a:pt x="75" y="65"/>
                  </a:lnTo>
                  <a:lnTo>
                    <a:pt x="65" y="55"/>
                  </a:lnTo>
                  <a:lnTo>
                    <a:pt x="53" y="44"/>
                  </a:lnTo>
                  <a:lnTo>
                    <a:pt x="39" y="32"/>
                  </a:lnTo>
                  <a:lnTo>
                    <a:pt x="26" y="20"/>
                  </a:lnTo>
                  <a:lnTo>
                    <a:pt x="12" y="9"/>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44"/>
            <p:cNvSpPr>
              <a:spLocks/>
            </p:cNvSpPr>
            <p:nvPr/>
          </p:nvSpPr>
          <p:spPr bwMode="auto">
            <a:xfrm>
              <a:off x="3811588" y="422276"/>
              <a:ext cx="128588" cy="165100"/>
            </a:xfrm>
            <a:custGeom>
              <a:avLst/>
              <a:gdLst>
                <a:gd name="T0" fmla="*/ 0 w 161"/>
                <a:gd name="T1" fmla="*/ 0 h 210"/>
                <a:gd name="T2" fmla="*/ 1 w 161"/>
                <a:gd name="T3" fmla="*/ 6 h 210"/>
                <a:gd name="T4" fmla="*/ 5 w 161"/>
                <a:gd name="T5" fmla="*/ 22 h 210"/>
                <a:gd name="T6" fmla="*/ 13 w 161"/>
                <a:gd name="T7" fmla="*/ 46 h 210"/>
                <a:gd name="T8" fmla="*/ 25 w 161"/>
                <a:gd name="T9" fmla="*/ 76 h 210"/>
                <a:gd name="T10" fmla="*/ 45 w 161"/>
                <a:gd name="T11" fmla="*/ 109 h 210"/>
                <a:gd name="T12" fmla="*/ 74 w 161"/>
                <a:gd name="T13" fmla="*/ 144 h 210"/>
                <a:gd name="T14" fmla="*/ 112 w 161"/>
                <a:gd name="T15" fmla="*/ 179 h 210"/>
                <a:gd name="T16" fmla="*/ 161 w 161"/>
                <a:gd name="T17" fmla="*/ 210 h 210"/>
                <a:gd name="T18" fmla="*/ 155 w 161"/>
                <a:gd name="T19" fmla="*/ 204 h 210"/>
                <a:gd name="T20" fmla="*/ 139 w 161"/>
                <a:gd name="T21" fmla="*/ 189 h 210"/>
                <a:gd name="T22" fmla="*/ 116 w 161"/>
                <a:gd name="T23" fmla="*/ 166 h 210"/>
                <a:gd name="T24" fmla="*/ 90 w 161"/>
                <a:gd name="T25" fmla="*/ 137 h 210"/>
                <a:gd name="T26" fmla="*/ 61 w 161"/>
                <a:gd name="T27" fmla="*/ 105 h 210"/>
                <a:gd name="T28" fmla="*/ 34 w 161"/>
                <a:gd name="T29" fmla="*/ 69 h 210"/>
                <a:gd name="T30" fmla="*/ 14 w 161"/>
                <a:gd name="T31" fmla="*/ 33 h 210"/>
                <a:gd name="T32" fmla="*/ 0 w 161"/>
                <a:gd name="T3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10">
                  <a:moveTo>
                    <a:pt x="0" y="0"/>
                  </a:moveTo>
                  <a:lnTo>
                    <a:pt x="1" y="6"/>
                  </a:lnTo>
                  <a:lnTo>
                    <a:pt x="5" y="22"/>
                  </a:lnTo>
                  <a:lnTo>
                    <a:pt x="13" y="46"/>
                  </a:lnTo>
                  <a:lnTo>
                    <a:pt x="25" y="76"/>
                  </a:lnTo>
                  <a:lnTo>
                    <a:pt x="45" y="109"/>
                  </a:lnTo>
                  <a:lnTo>
                    <a:pt x="74" y="144"/>
                  </a:lnTo>
                  <a:lnTo>
                    <a:pt x="112" y="179"/>
                  </a:lnTo>
                  <a:lnTo>
                    <a:pt x="161" y="210"/>
                  </a:lnTo>
                  <a:lnTo>
                    <a:pt x="155" y="204"/>
                  </a:lnTo>
                  <a:lnTo>
                    <a:pt x="139" y="189"/>
                  </a:lnTo>
                  <a:lnTo>
                    <a:pt x="116" y="166"/>
                  </a:lnTo>
                  <a:lnTo>
                    <a:pt x="90" y="137"/>
                  </a:lnTo>
                  <a:lnTo>
                    <a:pt x="61" y="105"/>
                  </a:lnTo>
                  <a:lnTo>
                    <a:pt x="34" y="69"/>
                  </a:lnTo>
                  <a:lnTo>
                    <a:pt x="14" y="33"/>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45"/>
            <p:cNvSpPr>
              <a:spLocks/>
            </p:cNvSpPr>
            <p:nvPr/>
          </p:nvSpPr>
          <p:spPr bwMode="auto">
            <a:xfrm>
              <a:off x="3765550" y="482601"/>
              <a:ext cx="103188" cy="163513"/>
            </a:xfrm>
            <a:custGeom>
              <a:avLst/>
              <a:gdLst>
                <a:gd name="T0" fmla="*/ 0 w 131"/>
                <a:gd name="T1" fmla="*/ 0 h 205"/>
                <a:gd name="T2" fmla="*/ 1 w 131"/>
                <a:gd name="T3" fmla="*/ 7 h 205"/>
                <a:gd name="T4" fmla="*/ 6 w 131"/>
                <a:gd name="T5" fmla="*/ 27 h 205"/>
                <a:gd name="T6" fmla="*/ 15 w 131"/>
                <a:gd name="T7" fmla="*/ 54 h 205"/>
                <a:gd name="T8" fmla="*/ 28 w 131"/>
                <a:gd name="T9" fmla="*/ 87 h 205"/>
                <a:gd name="T10" fmla="*/ 45 w 131"/>
                <a:gd name="T11" fmla="*/ 122 h 205"/>
                <a:gd name="T12" fmla="*/ 68 w 131"/>
                <a:gd name="T13" fmla="*/ 156 h 205"/>
                <a:gd name="T14" fmla="*/ 97 w 131"/>
                <a:gd name="T15" fmla="*/ 185 h 205"/>
                <a:gd name="T16" fmla="*/ 131 w 131"/>
                <a:gd name="T17" fmla="*/ 205 h 205"/>
                <a:gd name="T18" fmla="*/ 128 w 131"/>
                <a:gd name="T19" fmla="*/ 201 h 205"/>
                <a:gd name="T20" fmla="*/ 118 w 131"/>
                <a:gd name="T21" fmla="*/ 189 h 205"/>
                <a:gd name="T22" fmla="*/ 103 w 131"/>
                <a:gd name="T23" fmla="*/ 170 h 205"/>
                <a:gd name="T24" fmla="*/ 83 w 131"/>
                <a:gd name="T25" fmla="*/ 144 h 205"/>
                <a:gd name="T26" fmla="*/ 62 w 131"/>
                <a:gd name="T27" fmla="*/ 113 h 205"/>
                <a:gd name="T28" fmla="*/ 40 w 131"/>
                <a:gd name="T29" fmla="*/ 79 h 205"/>
                <a:gd name="T30" fmla="*/ 20 w 131"/>
                <a:gd name="T31" fmla="*/ 41 h 205"/>
                <a:gd name="T32" fmla="*/ 0 w 131"/>
                <a:gd name="T33"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205">
                  <a:moveTo>
                    <a:pt x="0" y="0"/>
                  </a:moveTo>
                  <a:lnTo>
                    <a:pt x="1" y="7"/>
                  </a:lnTo>
                  <a:lnTo>
                    <a:pt x="6" y="27"/>
                  </a:lnTo>
                  <a:lnTo>
                    <a:pt x="15" y="54"/>
                  </a:lnTo>
                  <a:lnTo>
                    <a:pt x="28" y="87"/>
                  </a:lnTo>
                  <a:lnTo>
                    <a:pt x="45" y="122"/>
                  </a:lnTo>
                  <a:lnTo>
                    <a:pt x="68" y="156"/>
                  </a:lnTo>
                  <a:lnTo>
                    <a:pt x="97" y="185"/>
                  </a:lnTo>
                  <a:lnTo>
                    <a:pt x="131" y="205"/>
                  </a:lnTo>
                  <a:lnTo>
                    <a:pt x="128" y="201"/>
                  </a:lnTo>
                  <a:lnTo>
                    <a:pt x="118" y="189"/>
                  </a:lnTo>
                  <a:lnTo>
                    <a:pt x="103" y="170"/>
                  </a:lnTo>
                  <a:lnTo>
                    <a:pt x="83" y="144"/>
                  </a:lnTo>
                  <a:lnTo>
                    <a:pt x="62" y="113"/>
                  </a:lnTo>
                  <a:lnTo>
                    <a:pt x="40" y="79"/>
                  </a:lnTo>
                  <a:lnTo>
                    <a:pt x="20" y="41"/>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46"/>
            <p:cNvSpPr>
              <a:spLocks/>
            </p:cNvSpPr>
            <p:nvPr/>
          </p:nvSpPr>
          <p:spPr bwMode="auto">
            <a:xfrm>
              <a:off x="3730625" y="530226"/>
              <a:ext cx="55563" cy="139700"/>
            </a:xfrm>
            <a:custGeom>
              <a:avLst/>
              <a:gdLst>
                <a:gd name="T0" fmla="*/ 0 w 71"/>
                <a:gd name="T1" fmla="*/ 0 h 175"/>
                <a:gd name="T2" fmla="*/ 0 w 71"/>
                <a:gd name="T3" fmla="*/ 5 h 175"/>
                <a:gd name="T4" fmla="*/ 0 w 71"/>
                <a:gd name="T5" fmla="*/ 17 h 175"/>
                <a:gd name="T6" fmla="*/ 2 w 71"/>
                <a:gd name="T7" fmla="*/ 37 h 175"/>
                <a:gd name="T8" fmla="*/ 5 w 71"/>
                <a:gd name="T9" fmla="*/ 61 h 175"/>
                <a:gd name="T10" fmla="*/ 12 w 71"/>
                <a:gd name="T11" fmla="*/ 90 h 175"/>
                <a:gd name="T12" fmla="*/ 26 w 71"/>
                <a:gd name="T13" fmla="*/ 119 h 175"/>
                <a:gd name="T14" fmla="*/ 44 w 71"/>
                <a:gd name="T15" fmla="*/ 148 h 175"/>
                <a:gd name="T16" fmla="*/ 71 w 71"/>
                <a:gd name="T17" fmla="*/ 175 h 175"/>
                <a:gd name="T18" fmla="*/ 68 w 71"/>
                <a:gd name="T19" fmla="*/ 172 h 175"/>
                <a:gd name="T20" fmla="*/ 64 w 71"/>
                <a:gd name="T21" fmla="*/ 163 h 175"/>
                <a:gd name="T22" fmla="*/ 56 w 71"/>
                <a:gd name="T23" fmla="*/ 148 h 175"/>
                <a:gd name="T24" fmla="*/ 47 w 71"/>
                <a:gd name="T25" fmla="*/ 127 h 175"/>
                <a:gd name="T26" fmla="*/ 35 w 71"/>
                <a:gd name="T27" fmla="*/ 102 h 175"/>
                <a:gd name="T28" fmla="*/ 23 w 71"/>
                <a:gd name="T29" fmla="*/ 72 h 175"/>
                <a:gd name="T30" fmla="*/ 12 w 71"/>
                <a:gd name="T31" fmla="*/ 37 h 175"/>
                <a:gd name="T32" fmla="*/ 0 w 71"/>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75">
                  <a:moveTo>
                    <a:pt x="0" y="0"/>
                  </a:moveTo>
                  <a:lnTo>
                    <a:pt x="0" y="5"/>
                  </a:lnTo>
                  <a:lnTo>
                    <a:pt x="0" y="17"/>
                  </a:lnTo>
                  <a:lnTo>
                    <a:pt x="2" y="37"/>
                  </a:lnTo>
                  <a:lnTo>
                    <a:pt x="5" y="61"/>
                  </a:lnTo>
                  <a:lnTo>
                    <a:pt x="12" y="90"/>
                  </a:lnTo>
                  <a:lnTo>
                    <a:pt x="26" y="119"/>
                  </a:lnTo>
                  <a:lnTo>
                    <a:pt x="44" y="148"/>
                  </a:lnTo>
                  <a:lnTo>
                    <a:pt x="71" y="175"/>
                  </a:lnTo>
                  <a:lnTo>
                    <a:pt x="68" y="172"/>
                  </a:lnTo>
                  <a:lnTo>
                    <a:pt x="64" y="163"/>
                  </a:lnTo>
                  <a:lnTo>
                    <a:pt x="56" y="148"/>
                  </a:lnTo>
                  <a:lnTo>
                    <a:pt x="47" y="127"/>
                  </a:lnTo>
                  <a:lnTo>
                    <a:pt x="35" y="102"/>
                  </a:lnTo>
                  <a:lnTo>
                    <a:pt x="23" y="72"/>
                  </a:lnTo>
                  <a:lnTo>
                    <a:pt x="12" y="37"/>
                  </a:lnTo>
                  <a:lnTo>
                    <a:pt x="0"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47"/>
            <p:cNvSpPr>
              <a:spLocks/>
            </p:cNvSpPr>
            <p:nvPr/>
          </p:nvSpPr>
          <p:spPr bwMode="auto">
            <a:xfrm>
              <a:off x="3678238" y="555626"/>
              <a:ext cx="25400" cy="101600"/>
            </a:xfrm>
            <a:custGeom>
              <a:avLst/>
              <a:gdLst>
                <a:gd name="T0" fmla="*/ 3 w 31"/>
                <a:gd name="T1" fmla="*/ 0 h 129"/>
                <a:gd name="T2" fmla="*/ 2 w 31"/>
                <a:gd name="T3" fmla="*/ 4 h 129"/>
                <a:gd name="T4" fmla="*/ 1 w 31"/>
                <a:gd name="T5" fmla="*/ 13 h 129"/>
                <a:gd name="T6" fmla="*/ 0 w 31"/>
                <a:gd name="T7" fmla="*/ 28 h 129"/>
                <a:gd name="T8" fmla="*/ 0 w 31"/>
                <a:gd name="T9" fmla="*/ 46 h 129"/>
                <a:gd name="T10" fmla="*/ 2 w 31"/>
                <a:gd name="T11" fmla="*/ 67 h 129"/>
                <a:gd name="T12" fmla="*/ 7 w 31"/>
                <a:gd name="T13" fmla="*/ 88 h 129"/>
                <a:gd name="T14" fmla="*/ 16 w 31"/>
                <a:gd name="T15" fmla="*/ 110 h 129"/>
                <a:gd name="T16" fmla="*/ 31 w 31"/>
                <a:gd name="T17" fmla="*/ 129 h 129"/>
                <a:gd name="T18" fmla="*/ 29 w 31"/>
                <a:gd name="T19" fmla="*/ 118 h 129"/>
                <a:gd name="T20" fmla="*/ 22 w 31"/>
                <a:gd name="T21" fmla="*/ 87 h 129"/>
                <a:gd name="T22" fmla="*/ 13 w 31"/>
                <a:gd name="T23" fmla="*/ 45 h 129"/>
                <a:gd name="T24" fmla="*/ 3 w 31"/>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29">
                  <a:moveTo>
                    <a:pt x="3" y="0"/>
                  </a:moveTo>
                  <a:lnTo>
                    <a:pt x="2" y="4"/>
                  </a:lnTo>
                  <a:lnTo>
                    <a:pt x="1" y="13"/>
                  </a:lnTo>
                  <a:lnTo>
                    <a:pt x="0" y="28"/>
                  </a:lnTo>
                  <a:lnTo>
                    <a:pt x="0" y="46"/>
                  </a:lnTo>
                  <a:lnTo>
                    <a:pt x="2" y="67"/>
                  </a:lnTo>
                  <a:lnTo>
                    <a:pt x="7" y="88"/>
                  </a:lnTo>
                  <a:lnTo>
                    <a:pt x="16" y="110"/>
                  </a:lnTo>
                  <a:lnTo>
                    <a:pt x="31" y="129"/>
                  </a:lnTo>
                  <a:lnTo>
                    <a:pt x="29" y="118"/>
                  </a:lnTo>
                  <a:lnTo>
                    <a:pt x="22" y="87"/>
                  </a:lnTo>
                  <a:lnTo>
                    <a:pt x="13" y="45"/>
                  </a:lnTo>
                  <a:lnTo>
                    <a:pt x="3"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8"/>
            <p:cNvSpPr>
              <a:spLocks/>
            </p:cNvSpPr>
            <p:nvPr/>
          </p:nvSpPr>
          <p:spPr bwMode="auto">
            <a:xfrm>
              <a:off x="3630613" y="768351"/>
              <a:ext cx="98425" cy="36513"/>
            </a:xfrm>
            <a:custGeom>
              <a:avLst/>
              <a:gdLst>
                <a:gd name="T0" fmla="*/ 0 w 123"/>
                <a:gd name="T1" fmla="*/ 45 h 45"/>
                <a:gd name="T2" fmla="*/ 2 w 123"/>
                <a:gd name="T3" fmla="*/ 41 h 45"/>
                <a:gd name="T4" fmla="*/ 7 w 123"/>
                <a:gd name="T5" fmla="*/ 31 h 45"/>
                <a:gd name="T6" fmla="*/ 17 w 123"/>
                <a:gd name="T7" fmla="*/ 19 h 45"/>
                <a:gd name="T8" fmla="*/ 30 w 123"/>
                <a:gd name="T9" fmla="*/ 8 h 45"/>
                <a:gd name="T10" fmla="*/ 47 w 123"/>
                <a:gd name="T11" fmla="*/ 0 h 45"/>
                <a:gd name="T12" fmla="*/ 68 w 123"/>
                <a:gd name="T13" fmla="*/ 0 h 45"/>
                <a:gd name="T14" fmla="*/ 93 w 123"/>
                <a:gd name="T15" fmla="*/ 9 h 45"/>
                <a:gd name="T16" fmla="*/ 123 w 123"/>
                <a:gd name="T17" fmla="*/ 33 h 45"/>
                <a:gd name="T18" fmla="*/ 120 w 123"/>
                <a:gd name="T19" fmla="*/ 31 h 45"/>
                <a:gd name="T20" fmla="*/ 110 w 123"/>
                <a:gd name="T21" fmla="*/ 26 h 45"/>
                <a:gd name="T22" fmla="*/ 98 w 123"/>
                <a:gd name="T23" fmla="*/ 19 h 45"/>
                <a:gd name="T24" fmla="*/ 81 w 123"/>
                <a:gd name="T25" fmla="*/ 15 h 45"/>
                <a:gd name="T26" fmla="*/ 61 w 123"/>
                <a:gd name="T27" fmla="*/ 12 h 45"/>
                <a:gd name="T28" fmla="*/ 40 w 123"/>
                <a:gd name="T29" fmla="*/ 15 h 45"/>
                <a:gd name="T30" fmla="*/ 20 w 123"/>
                <a:gd name="T31" fmla="*/ 25 h 45"/>
                <a:gd name="T32" fmla="*/ 0 w 123"/>
                <a:gd name="T3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45">
                  <a:moveTo>
                    <a:pt x="0" y="45"/>
                  </a:moveTo>
                  <a:lnTo>
                    <a:pt x="2" y="41"/>
                  </a:lnTo>
                  <a:lnTo>
                    <a:pt x="7" y="31"/>
                  </a:lnTo>
                  <a:lnTo>
                    <a:pt x="17" y="19"/>
                  </a:lnTo>
                  <a:lnTo>
                    <a:pt x="30" y="8"/>
                  </a:lnTo>
                  <a:lnTo>
                    <a:pt x="47" y="0"/>
                  </a:lnTo>
                  <a:lnTo>
                    <a:pt x="68" y="0"/>
                  </a:lnTo>
                  <a:lnTo>
                    <a:pt x="93" y="9"/>
                  </a:lnTo>
                  <a:lnTo>
                    <a:pt x="123" y="33"/>
                  </a:lnTo>
                  <a:lnTo>
                    <a:pt x="120" y="31"/>
                  </a:lnTo>
                  <a:lnTo>
                    <a:pt x="110" y="26"/>
                  </a:lnTo>
                  <a:lnTo>
                    <a:pt x="98" y="19"/>
                  </a:lnTo>
                  <a:lnTo>
                    <a:pt x="81" y="15"/>
                  </a:lnTo>
                  <a:lnTo>
                    <a:pt x="61" y="12"/>
                  </a:lnTo>
                  <a:lnTo>
                    <a:pt x="40" y="15"/>
                  </a:lnTo>
                  <a:lnTo>
                    <a:pt x="20" y="25"/>
                  </a:lnTo>
                  <a:lnTo>
                    <a:pt x="0" y="45"/>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49"/>
            <p:cNvSpPr>
              <a:spLocks/>
            </p:cNvSpPr>
            <p:nvPr/>
          </p:nvSpPr>
          <p:spPr bwMode="auto">
            <a:xfrm>
              <a:off x="3454400" y="889001"/>
              <a:ext cx="39688" cy="136525"/>
            </a:xfrm>
            <a:custGeom>
              <a:avLst/>
              <a:gdLst>
                <a:gd name="T0" fmla="*/ 48 w 48"/>
                <a:gd name="T1" fmla="*/ 0 h 170"/>
                <a:gd name="T2" fmla="*/ 45 w 48"/>
                <a:gd name="T3" fmla="*/ 1 h 170"/>
                <a:gd name="T4" fmla="*/ 37 w 48"/>
                <a:gd name="T5" fmla="*/ 6 h 170"/>
                <a:gd name="T6" fmla="*/ 25 w 48"/>
                <a:gd name="T7" fmla="*/ 15 h 170"/>
                <a:gd name="T8" fmla="*/ 14 w 48"/>
                <a:gd name="T9" fmla="*/ 30 h 170"/>
                <a:gd name="T10" fmla="*/ 5 w 48"/>
                <a:gd name="T11" fmla="*/ 51 h 170"/>
                <a:gd name="T12" fmla="*/ 0 w 48"/>
                <a:gd name="T13" fmla="*/ 81 h 170"/>
                <a:gd name="T14" fmla="*/ 1 w 48"/>
                <a:gd name="T15" fmla="*/ 121 h 170"/>
                <a:gd name="T16" fmla="*/ 13 w 48"/>
                <a:gd name="T17" fmla="*/ 170 h 170"/>
                <a:gd name="T18" fmla="*/ 11 w 48"/>
                <a:gd name="T19" fmla="*/ 165 h 170"/>
                <a:gd name="T20" fmla="*/ 10 w 48"/>
                <a:gd name="T21" fmla="*/ 150 h 170"/>
                <a:gd name="T22" fmla="*/ 9 w 48"/>
                <a:gd name="T23" fmla="*/ 127 h 170"/>
                <a:gd name="T24" fmla="*/ 10 w 48"/>
                <a:gd name="T25" fmla="*/ 100 h 170"/>
                <a:gd name="T26" fmla="*/ 14 w 48"/>
                <a:gd name="T27" fmla="*/ 71 h 170"/>
                <a:gd name="T28" fmla="*/ 20 w 48"/>
                <a:gd name="T29" fmla="*/ 44 h 170"/>
                <a:gd name="T30" fmla="*/ 31 w 48"/>
                <a:gd name="T31" fmla="*/ 18 h 170"/>
                <a:gd name="T32" fmla="*/ 48 w 48"/>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170">
                  <a:moveTo>
                    <a:pt x="48" y="0"/>
                  </a:moveTo>
                  <a:lnTo>
                    <a:pt x="45" y="1"/>
                  </a:lnTo>
                  <a:lnTo>
                    <a:pt x="37" y="6"/>
                  </a:lnTo>
                  <a:lnTo>
                    <a:pt x="25" y="15"/>
                  </a:lnTo>
                  <a:lnTo>
                    <a:pt x="14" y="30"/>
                  </a:lnTo>
                  <a:lnTo>
                    <a:pt x="5" y="51"/>
                  </a:lnTo>
                  <a:lnTo>
                    <a:pt x="0" y="81"/>
                  </a:lnTo>
                  <a:lnTo>
                    <a:pt x="1" y="121"/>
                  </a:lnTo>
                  <a:lnTo>
                    <a:pt x="13" y="170"/>
                  </a:lnTo>
                  <a:lnTo>
                    <a:pt x="11" y="165"/>
                  </a:lnTo>
                  <a:lnTo>
                    <a:pt x="10" y="150"/>
                  </a:lnTo>
                  <a:lnTo>
                    <a:pt x="9" y="127"/>
                  </a:lnTo>
                  <a:lnTo>
                    <a:pt x="10" y="100"/>
                  </a:lnTo>
                  <a:lnTo>
                    <a:pt x="14" y="71"/>
                  </a:lnTo>
                  <a:lnTo>
                    <a:pt x="20" y="44"/>
                  </a:lnTo>
                  <a:lnTo>
                    <a:pt x="31" y="18"/>
                  </a:lnTo>
                  <a:lnTo>
                    <a:pt x="48" y="0"/>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0"/>
            <p:cNvSpPr>
              <a:spLocks/>
            </p:cNvSpPr>
            <p:nvPr/>
          </p:nvSpPr>
          <p:spPr bwMode="auto">
            <a:xfrm>
              <a:off x="3665538" y="1081088"/>
              <a:ext cx="60325" cy="60325"/>
            </a:xfrm>
            <a:custGeom>
              <a:avLst/>
              <a:gdLst>
                <a:gd name="T0" fmla="*/ 0 w 75"/>
                <a:gd name="T1" fmla="*/ 1 h 76"/>
                <a:gd name="T2" fmla="*/ 3 w 75"/>
                <a:gd name="T3" fmla="*/ 1 h 76"/>
                <a:gd name="T4" fmla="*/ 11 w 75"/>
                <a:gd name="T5" fmla="*/ 0 h 76"/>
                <a:gd name="T6" fmla="*/ 24 w 75"/>
                <a:gd name="T7" fmla="*/ 2 h 76"/>
                <a:gd name="T8" fmla="*/ 38 w 75"/>
                <a:gd name="T9" fmla="*/ 6 h 76"/>
                <a:gd name="T10" fmla="*/ 51 w 75"/>
                <a:gd name="T11" fmla="*/ 14 h 76"/>
                <a:gd name="T12" fmla="*/ 63 w 75"/>
                <a:gd name="T13" fmla="*/ 27 h 76"/>
                <a:gd name="T14" fmla="*/ 71 w 75"/>
                <a:gd name="T15" fmla="*/ 47 h 76"/>
                <a:gd name="T16" fmla="*/ 75 w 75"/>
                <a:gd name="T17" fmla="*/ 76 h 76"/>
                <a:gd name="T18" fmla="*/ 75 w 75"/>
                <a:gd name="T19" fmla="*/ 74 h 76"/>
                <a:gd name="T20" fmla="*/ 72 w 75"/>
                <a:gd name="T21" fmla="*/ 65 h 76"/>
                <a:gd name="T22" fmla="*/ 68 w 75"/>
                <a:gd name="T23" fmla="*/ 55 h 76"/>
                <a:gd name="T24" fmla="*/ 62 w 75"/>
                <a:gd name="T25" fmla="*/ 42 h 76"/>
                <a:gd name="T26" fmla="*/ 52 w 75"/>
                <a:gd name="T27" fmla="*/ 30 h 76"/>
                <a:gd name="T28" fmla="*/ 39 w 75"/>
                <a:gd name="T29" fmla="*/ 17 h 76"/>
                <a:gd name="T30" fmla="*/ 22 w 75"/>
                <a:gd name="T31" fmla="*/ 7 h 76"/>
                <a:gd name="T32" fmla="*/ 0 w 75"/>
                <a:gd name="T33"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76">
                  <a:moveTo>
                    <a:pt x="0" y="1"/>
                  </a:moveTo>
                  <a:lnTo>
                    <a:pt x="3" y="1"/>
                  </a:lnTo>
                  <a:lnTo>
                    <a:pt x="11" y="0"/>
                  </a:lnTo>
                  <a:lnTo>
                    <a:pt x="24" y="2"/>
                  </a:lnTo>
                  <a:lnTo>
                    <a:pt x="38" y="6"/>
                  </a:lnTo>
                  <a:lnTo>
                    <a:pt x="51" y="14"/>
                  </a:lnTo>
                  <a:lnTo>
                    <a:pt x="63" y="27"/>
                  </a:lnTo>
                  <a:lnTo>
                    <a:pt x="71" y="47"/>
                  </a:lnTo>
                  <a:lnTo>
                    <a:pt x="75" y="76"/>
                  </a:lnTo>
                  <a:lnTo>
                    <a:pt x="75" y="74"/>
                  </a:lnTo>
                  <a:lnTo>
                    <a:pt x="72" y="65"/>
                  </a:lnTo>
                  <a:lnTo>
                    <a:pt x="68" y="55"/>
                  </a:lnTo>
                  <a:lnTo>
                    <a:pt x="62" y="42"/>
                  </a:lnTo>
                  <a:lnTo>
                    <a:pt x="52" y="30"/>
                  </a:lnTo>
                  <a:lnTo>
                    <a:pt x="39" y="17"/>
                  </a:lnTo>
                  <a:lnTo>
                    <a:pt x="22" y="7"/>
                  </a:lnTo>
                  <a:lnTo>
                    <a:pt x="0" y="1"/>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1"/>
            <p:cNvSpPr>
              <a:spLocks/>
            </p:cNvSpPr>
            <p:nvPr/>
          </p:nvSpPr>
          <p:spPr bwMode="auto">
            <a:xfrm>
              <a:off x="3668713" y="1058863"/>
              <a:ext cx="63500" cy="34925"/>
            </a:xfrm>
            <a:custGeom>
              <a:avLst/>
              <a:gdLst>
                <a:gd name="T0" fmla="*/ 0 w 81"/>
                <a:gd name="T1" fmla="*/ 12 h 45"/>
                <a:gd name="T2" fmla="*/ 2 w 81"/>
                <a:gd name="T3" fmla="*/ 10 h 45"/>
                <a:gd name="T4" fmla="*/ 9 w 81"/>
                <a:gd name="T5" fmla="*/ 6 h 45"/>
                <a:gd name="T6" fmla="*/ 19 w 81"/>
                <a:gd name="T7" fmla="*/ 2 h 45"/>
                <a:gd name="T8" fmla="*/ 30 w 81"/>
                <a:gd name="T9" fmla="*/ 0 h 45"/>
                <a:gd name="T10" fmla="*/ 44 w 81"/>
                <a:gd name="T11" fmla="*/ 1 h 45"/>
                <a:gd name="T12" fmla="*/ 57 w 81"/>
                <a:gd name="T13" fmla="*/ 8 h 45"/>
                <a:gd name="T14" fmla="*/ 69 w 81"/>
                <a:gd name="T15" fmla="*/ 22 h 45"/>
                <a:gd name="T16" fmla="*/ 81 w 81"/>
                <a:gd name="T17" fmla="*/ 45 h 45"/>
                <a:gd name="T18" fmla="*/ 80 w 81"/>
                <a:gd name="T19" fmla="*/ 43 h 45"/>
                <a:gd name="T20" fmla="*/ 77 w 81"/>
                <a:gd name="T21" fmla="*/ 37 h 45"/>
                <a:gd name="T22" fmla="*/ 72 w 81"/>
                <a:gd name="T23" fmla="*/ 30 h 45"/>
                <a:gd name="T24" fmla="*/ 63 w 81"/>
                <a:gd name="T25" fmla="*/ 22 h 45"/>
                <a:gd name="T26" fmla="*/ 52 w 81"/>
                <a:gd name="T27" fmla="*/ 15 h 45"/>
                <a:gd name="T28" fmla="*/ 38 w 81"/>
                <a:gd name="T29" fmla="*/ 10 h 45"/>
                <a:gd name="T30" fmla="*/ 21 w 81"/>
                <a:gd name="T31" fmla="*/ 8 h 45"/>
                <a:gd name="T32" fmla="*/ 0 w 81"/>
                <a:gd name="T3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45">
                  <a:moveTo>
                    <a:pt x="0" y="12"/>
                  </a:moveTo>
                  <a:lnTo>
                    <a:pt x="2" y="10"/>
                  </a:lnTo>
                  <a:lnTo>
                    <a:pt x="9" y="6"/>
                  </a:lnTo>
                  <a:lnTo>
                    <a:pt x="19" y="2"/>
                  </a:lnTo>
                  <a:lnTo>
                    <a:pt x="30" y="0"/>
                  </a:lnTo>
                  <a:lnTo>
                    <a:pt x="44" y="1"/>
                  </a:lnTo>
                  <a:lnTo>
                    <a:pt x="57" y="8"/>
                  </a:lnTo>
                  <a:lnTo>
                    <a:pt x="69" y="22"/>
                  </a:lnTo>
                  <a:lnTo>
                    <a:pt x="81" y="45"/>
                  </a:lnTo>
                  <a:lnTo>
                    <a:pt x="80" y="43"/>
                  </a:lnTo>
                  <a:lnTo>
                    <a:pt x="77" y="37"/>
                  </a:lnTo>
                  <a:lnTo>
                    <a:pt x="72" y="30"/>
                  </a:lnTo>
                  <a:lnTo>
                    <a:pt x="63" y="22"/>
                  </a:lnTo>
                  <a:lnTo>
                    <a:pt x="52" y="15"/>
                  </a:lnTo>
                  <a:lnTo>
                    <a:pt x="38" y="10"/>
                  </a:lnTo>
                  <a:lnTo>
                    <a:pt x="21" y="8"/>
                  </a:lnTo>
                  <a:lnTo>
                    <a:pt x="0" y="12"/>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52"/>
            <p:cNvSpPr>
              <a:spLocks/>
            </p:cNvSpPr>
            <p:nvPr/>
          </p:nvSpPr>
          <p:spPr bwMode="auto">
            <a:xfrm>
              <a:off x="3440113" y="1079501"/>
              <a:ext cx="49213" cy="39688"/>
            </a:xfrm>
            <a:custGeom>
              <a:avLst/>
              <a:gdLst>
                <a:gd name="T0" fmla="*/ 0 w 62"/>
                <a:gd name="T1" fmla="*/ 4 h 50"/>
                <a:gd name="T2" fmla="*/ 2 w 62"/>
                <a:gd name="T3" fmla="*/ 3 h 50"/>
                <a:gd name="T4" fmla="*/ 8 w 62"/>
                <a:gd name="T5" fmla="*/ 2 h 50"/>
                <a:gd name="T6" fmla="*/ 17 w 62"/>
                <a:gd name="T7" fmla="*/ 0 h 50"/>
                <a:gd name="T8" fmla="*/ 27 w 62"/>
                <a:gd name="T9" fmla="*/ 2 h 50"/>
                <a:gd name="T10" fmla="*/ 38 w 62"/>
                <a:gd name="T11" fmla="*/ 6 h 50"/>
                <a:gd name="T12" fmla="*/ 48 w 62"/>
                <a:gd name="T13" fmla="*/ 14 h 50"/>
                <a:gd name="T14" fmla="*/ 56 w 62"/>
                <a:gd name="T15" fmla="*/ 29 h 50"/>
                <a:gd name="T16" fmla="*/ 62 w 62"/>
                <a:gd name="T17" fmla="*/ 50 h 50"/>
                <a:gd name="T18" fmla="*/ 61 w 62"/>
                <a:gd name="T19" fmla="*/ 48 h 50"/>
                <a:gd name="T20" fmla="*/ 59 w 62"/>
                <a:gd name="T21" fmla="*/ 43 h 50"/>
                <a:gd name="T22" fmla="*/ 56 w 62"/>
                <a:gd name="T23" fmla="*/ 37 h 50"/>
                <a:gd name="T24" fmla="*/ 50 w 62"/>
                <a:gd name="T25" fmla="*/ 29 h 50"/>
                <a:gd name="T26" fmla="*/ 41 w 62"/>
                <a:gd name="T27" fmla="*/ 21 h 50"/>
                <a:gd name="T28" fmla="*/ 31 w 62"/>
                <a:gd name="T29" fmla="*/ 13 h 50"/>
                <a:gd name="T30" fmla="*/ 17 w 62"/>
                <a:gd name="T31" fmla="*/ 7 h 50"/>
                <a:gd name="T32" fmla="*/ 0 w 62"/>
                <a:gd name="T3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50">
                  <a:moveTo>
                    <a:pt x="0" y="4"/>
                  </a:moveTo>
                  <a:lnTo>
                    <a:pt x="2" y="3"/>
                  </a:lnTo>
                  <a:lnTo>
                    <a:pt x="8" y="2"/>
                  </a:lnTo>
                  <a:lnTo>
                    <a:pt x="17" y="0"/>
                  </a:lnTo>
                  <a:lnTo>
                    <a:pt x="27" y="2"/>
                  </a:lnTo>
                  <a:lnTo>
                    <a:pt x="38" y="6"/>
                  </a:lnTo>
                  <a:lnTo>
                    <a:pt x="48" y="14"/>
                  </a:lnTo>
                  <a:lnTo>
                    <a:pt x="56" y="29"/>
                  </a:lnTo>
                  <a:lnTo>
                    <a:pt x="62" y="50"/>
                  </a:lnTo>
                  <a:lnTo>
                    <a:pt x="61" y="48"/>
                  </a:lnTo>
                  <a:lnTo>
                    <a:pt x="59" y="43"/>
                  </a:lnTo>
                  <a:lnTo>
                    <a:pt x="56" y="37"/>
                  </a:lnTo>
                  <a:lnTo>
                    <a:pt x="50" y="29"/>
                  </a:lnTo>
                  <a:lnTo>
                    <a:pt x="41" y="21"/>
                  </a:lnTo>
                  <a:lnTo>
                    <a:pt x="31" y="13"/>
                  </a:lnTo>
                  <a:lnTo>
                    <a:pt x="17" y="7"/>
                  </a:lnTo>
                  <a:lnTo>
                    <a:pt x="0" y="4"/>
                  </a:lnTo>
                  <a:close/>
                </a:path>
              </a:pathLst>
            </a:custGeom>
            <a:solidFill>
              <a:srgbClr val="BF3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53"/>
            <p:cNvSpPr>
              <a:spLocks/>
            </p:cNvSpPr>
            <p:nvPr/>
          </p:nvSpPr>
          <p:spPr bwMode="auto">
            <a:xfrm>
              <a:off x="3432175" y="749301"/>
              <a:ext cx="9525" cy="7938"/>
            </a:xfrm>
            <a:custGeom>
              <a:avLst/>
              <a:gdLst>
                <a:gd name="T0" fmla="*/ 7 w 13"/>
                <a:gd name="T1" fmla="*/ 10 h 10"/>
                <a:gd name="T2" fmla="*/ 9 w 13"/>
                <a:gd name="T3" fmla="*/ 10 h 10"/>
                <a:gd name="T4" fmla="*/ 12 w 13"/>
                <a:gd name="T5" fmla="*/ 9 h 10"/>
                <a:gd name="T6" fmla="*/ 13 w 13"/>
                <a:gd name="T7" fmla="*/ 7 h 10"/>
                <a:gd name="T8" fmla="*/ 13 w 13"/>
                <a:gd name="T9" fmla="*/ 5 h 10"/>
                <a:gd name="T10" fmla="*/ 13 w 13"/>
                <a:gd name="T11" fmla="*/ 3 h 10"/>
                <a:gd name="T12" fmla="*/ 12 w 13"/>
                <a:gd name="T13" fmla="*/ 1 h 10"/>
                <a:gd name="T14" fmla="*/ 9 w 13"/>
                <a:gd name="T15" fmla="*/ 0 h 10"/>
                <a:gd name="T16" fmla="*/ 7 w 13"/>
                <a:gd name="T17" fmla="*/ 0 h 10"/>
                <a:gd name="T18" fmla="*/ 5 w 13"/>
                <a:gd name="T19" fmla="*/ 0 h 10"/>
                <a:gd name="T20" fmla="*/ 2 w 13"/>
                <a:gd name="T21" fmla="*/ 1 h 10"/>
                <a:gd name="T22" fmla="*/ 1 w 13"/>
                <a:gd name="T23" fmla="*/ 3 h 10"/>
                <a:gd name="T24" fmla="*/ 0 w 13"/>
                <a:gd name="T25" fmla="*/ 5 h 10"/>
                <a:gd name="T26" fmla="*/ 1 w 13"/>
                <a:gd name="T27" fmla="*/ 7 h 10"/>
                <a:gd name="T28" fmla="*/ 2 w 13"/>
                <a:gd name="T29" fmla="*/ 9 h 10"/>
                <a:gd name="T30" fmla="*/ 5 w 13"/>
                <a:gd name="T31" fmla="*/ 10 h 10"/>
                <a:gd name="T32" fmla="*/ 7 w 13"/>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0">
                  <a:moveTo>
                    <a:pt x="7" y="10"/>
                  </a:moveTo>
                  <a:lnTo>
                    <a:pt x="9" y="10"/>
                  </a:lnTo>
                  <a:lnTo>
                    <a:pt x="12" y="9"/>
                  </a:lnTo>
                  <a:lnTo>
                    <a:pt x="13" y="7"/>
                  </a:lnTo>
                  <a:lnTo>
                    <a:pt x="13" y="5"/>
                  </a:lnTo>
                  <a:lnTo>
                    <a:pt x="13" y="3"/>
                  </a:lnTo>
                  <a:lnTo>
                    <a:pt x="12" y="1"/>
                  </a:lnTo>
                  <a:lnTo>
                    <a:pt x="9" y="0"/>
                  </a:lnTo>
                  <a:lnTo>
                    <a:pt x="7" y="0"/>
                  </a:lnTo>
                  <a:lnTo>
                    <a:pt x="5" y="0"/>
                  </a:lnTo>
                  <a:lnTo>
                    <a:pt x="2" y="1"/>
                  </a:lnTo>
                  <a:lnTo>
                    <a:pt x="1" y="3"/>
                  </a:lnTo>
                  <a:lnTo>
                    <a:pt x="0" y="5"/>
                  </a:lnTo>
                  <a:lnTo>
                    <a:pt x="1" y="7"/>
                  </a:lnTo>
                  <a:lnTo>
                    <a:pt x="2" y="9"/>
                  </a:lnTo>
                  <a:lnTo>
                    <a:pt x="5" y="10"/>
                  </a:lnTo>
                  <a:lnTo>
                    <a:pt x="7" y="10"/>
                  </a:lnTo>
                  <a:close/>
                </a:path>
              </a:pathLst>
            </a:custGeom>
            <a:solidFill>
              <a:srgbClr val="FFC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flipH="1">
            <a:off x="1029689" y="5523757"/>
            <a:ext cx="1307276" cy="1326788"/>
            <a:chOff x="2338388" y="2133600"/>
            <a:chExt cx="3509962" cy="3562350"/>
          </a:xfrm>
        </p:grpSpPr>
        <p:sp>
          <p:nvSpPr>
            <p:cNvPr id="166" name="AutoShape 155"/>
            <p:cNvSpPr>
              <a:spLocks noChangeAspect="1" noChangeArrowheads="1" noTextEdit="1"/>
            </p:cNvSpPr>
            <p:nvPr/>
          </p:nvSpPr>
          <p:spPr bwMode="auto">
            <a:xfrm>
              <a:off x="2338388" y="2133600"/>
              <a:ext cx="3509962" cy="356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58"/>
            <p:cNvSpPr>
              <a:spLocks/>
            </p:cNvSpPr>
            <p:nvPr/>
          </p:nvSpPr>
          <p:spPr bwMode="auto">
            <a:xfrm>
              <a:off x="2386013" y="2133600"/>
              <a:ext cx="3462337" cy="3562350"/>
            </a:xfrm>
            <a:custGeom>
              <a:avLst/>
              <a:gdLst>
                <a:gd name="T0" fmla="*/ 1091 w 2181"/>
                <a:gd name="T1" fmla="*/ 38 h 2244"/>
                <a:gd name="T2" fmla="*/ 1083 w 2181"/>
                <a:gd name="T3" fmla="*/ 77 h 2244"/>
                <a:gd name="T4" fmla="*/ 1003 w 2181"/>
                <a:gd name="T5" fmla="*/ 197 h 2244"/>
                <a:gd name="T6" fmla="*/ 1020 w 2181"/>
                <a:gd name="T7" fmla="*/ 209 h 2244"/>
                <a:gd name="T8" fmla="*/ 1006 w 2181"/>
                <a:gd name="T9" fmla="*/ 294 h 2244"/>
                <a:gd name="T10" fmla="*/ 1201 w 2181"/>
                <a:gd name="T11" fmla="*/ 520 h 2244"/>
                <a:gd name="T12" fmla="*/ 1321 w 2181"/>
                <a:gd name="T13" fmla="*/ 693 h 2244"/>
                <a:gd name="T14" fmla="*/ 1611 w 2181"/>
                <a:gd name="T15" fmla="*/ 969 h 2244"/>
                <a:gd name="T16" fmla="*/ 1922 w 2181"/>
                <a:gd name="T17" fmla="*/ 1331 h 2244"/>
                <a:gd name="T18" fmla="*/ 2014 w 2181"/>
                <a:gd name="T19" fmla="*/ 1863 h 2244"/>
                <a:gd name="T20" fmla="*/ 2181 w 2181"/>
                <a:gd name="T21" fmla="*/ 2018 h 2244"/>
                <a:gd name="T22" fmla="*/ 2122 w 2181"/>
                <a:gd name="T23" fmla="*/ 2148 h 2244"/>
                <a:gd name="T24" fmla="*/ 1946 w 2181"/>
                <a:gd name="T25" fmla="*/ 2185 h 2244"/>
                <a:gd name="T26" fmla="*/ 1750 w 2181"/>
                <a:gd name="T27" fmla="*/ 2236 h 2244"/>
                <a:gd name="T28" fmla="*/ 1561 w 2181"/>
                <a:gd name="T29" fmla="*/ 2241 h 2244"/>
                <a:gd name="T30" fmla="*/ 1376 w 2181"/>
                <a:gd name="T31" fmla="*/ 2232 h 2244"/>
                <a:gd name="T32" fmla="*/ 1321 w 2181"/>
                <a:gd name="T33" fmla="*/ 2220 h 2244"/>
                <a:gd name="T34" fmla="*/ 1312 w 2181"/>
                <a:gd name="T35" fmla="*/ 2241 h 2244"/>
                <a:gd name="T36" fmla="*/ 1234 w 2181"/>
                <a:gd name="T37" fmla="*/ 2244 h 2244"/>
                <a:gd name="T38" fmla="*/ 1124 w 2181"/>
                <a:gd name="T39" fmla="*/ 2194 h 2244"/>
                <a:gd name="T40" fmla="*/ 1234 w 2181"/>
                <a:gd name="T41" fmla="*/ 2093 h 2244"/>
                <a:gd name="T42" fmla="*/ 1192 w 2181"/>
                <a:gd name="T43" fmla="*/ 2030 h 2244"/>
                <a:gd name="T44" fmla="*/ 1079 w 2181"/>
                <a:gd name="T45" fmla="*/ 1846 h 2244"/>
                <a:gd name="T46" fmla="*/ 1053 w 2181"/>
                <a:gd name="T47" fmla="*/ 1917 h 2244"/>
                <a:gd name="T48" fmla="*/ 1048 w 2181"/>
                <a:gd name="T49" fmla="*/ 2009 h 2244"/>
                <a:gd name="T50" fmla="*/ 1041 w 2181"/>
                <a:gd name="T51" fmla="*/ 2081 h 2244"/>
                <a:gd name="T52" fmla="*/ 952 w 2181"/>
                <a:gd name="T53" fmla="*/ 2215 h 2244"/>
                <a:gd name="T54" fmla="*/ 819 w 2181"/>
                <a:gd name="T55" fmla="*/ 2232 h 2244"/>
                <a:gd name="T56" fmla="*/ 671 w 2181"/>
                <a:gd name="T57" fmla="*/ 2215 h 2244"/>
                <a:gd name="T58" fmla="*/ 596 w 2181"/>
                <a:gd name="T59" fmla="*/ 2203 h 2244"/>
                <a:gd name="T60" fmla="*/ 622 w 2181"/>
                <a:gd name="T61" fmla="*/ 2081 h 2244"/>
                <a:gd name="T62" fmla="*/ 714 w 2181"/>
                <a:gd name="T63" fmla="*/ 2013 h 2244"/>
                <a:gd name="T64" fmla="*/ 643 w 2181"/>
                <a:gd name="T65" fmla="*/ 1460 h 2244"/>
                <a:gd name="T66" fmla="*/ 528 w 2181"/>
                <a:gd name="T67" fmla="*/ 1313 h 2244"/>
                <a:gd name="T68" fmla="*/ 448 w 2181"/>
                <a:gd name="T69" fmla="*/ 1129 h 2244"/>
                <a:gd name="T70" fmla="*/ 398 w 2181"/>
                <a:gd name="T71" fmla="*/ 1053 h 2244"/>
                <a:gd name="T72" fmla="*/ 373 w 2181"/>
                <a:gd name="T73" fmla="*/ 1019 h 2244"/>
                <a:gd name="T74" fmla="*/ 347 w 2181"/>
                <a:gd name="T75" fmla="*/ 1040 h 2244"/>
                <a:gd name="T76" fmla="*/ 323 w 2181"/>
                <a:gd name="T77" fmla="*/ 936 h 2244"/>
                <a:gd name="T78" fmla="*/ 281 w 2181"/>
                <a:gd name="T79" fmla="*/ 1028 h 2244"/>
                <a:gd name="T80" fmla="*/ 231 w 2181"/>
                <a:gd name="T81" fmla="*/ 981 h 2244"/>
                <a:gd name="T82" fmla="*/ 198 w 2181"/>
                <a:gd name="T83" fmla="*/ 986 h 2244"/>
                <a:gd name="T84" fmla="*/ 139 w 2181"/>
                <a:gd name="T85" fmla="*/ 856 h 2244"/>
                <a:gd name="T86" fmla="*/ 125 w 2181"/>
                <a:gd name="T87" fmla="*/ 663 h 2244"/>
                <a:gd name="T88" fmla="*/ 156 w 2181"/>
                <a:gd name="T89" fmla="*/ 499 h 2244"/>
                <a:gd name="T90" fmla="*/ 118 w 2181"/>
                <a:gd name="T91" fmla="*/ 433 h 2244"/>
                <a:gd name="T92" fmla="*/ 139 w 2181"/>
                <a:gd name="T93" fmla="*/ 416 h 2244"/>
                <a:gd name="T94" fmla="*/ 97 w 2181"/>
                <a:gd name="T95" fmla="*/ 285 h 2244"/>
                <a:gd name="T96" fmla="*/ 76 w 2181"/>
                <a:gd name="T97" fmla="*/ 176 h 2244"/>
                <a:gd name="T98" fmla="*/ 29 w 2181"/>
                <a:gd name="T99" fmla="*/ 146 h 2244"/>
                <a:gd name="T100" fmla="*/ 0 w 2181"/>
                <a:gd name="T101" fmla="*/ 59 h 2244"/>
                <a:gd name="T102" fmla="*/ 42 w 2181"/>
                <a:gd name="T103" fmla="*/ 71 h 2244"/>
                <a:gd name="T104" fmla="*/ 76 w 2181"/>
                <a:gd name="T105" fmla="*/ 96 h 2244"/>
                <a:gd name="T106" fmla="*/ 125 w 2181"/>
                <a:gd name="T107" fmla="*/ 167 h 2244"/>
                <a:gd name="T108" fmla="*/ 318 w 2181"/>
                <a:gd name="T109" fmla="*/ 277 h 2244"/>
                <a:gd name="T110" fmla="*/ 398 w 2181"/>
                <a:gd name="T111" fmla="*/ 277 h 2244"/>
                <a:gd name="T112" fmla="*/ 516 w 2181"/>
                <a:gd name="T113" fmla="*/ 264 h 2244"/>
                <a:gd name="T114" fmla="*/ 596 w 2181"/>
                <a:gd name="T115" fmla="*/ 277 h 2244"/>
                <a:gd name="T116" fmla="*/ 625 w 2181"/>
                <a:gd name="T117" fmla="*/ 273 h 2244"/>
                <a:gd name="T118" fmla="*/ 961 w 2181"/>
                <a:gd name="T119" fmla="*/ 143 h 2244"/>
                <a:gd name="T120" fmla="*/ 1053 w 2181"/>
                <a:gd name="T121"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81" h="2244">
                  <a:moveTo>
                    <a:pt x="1062" y="56"/>
                  </a:moveTo>
                  <a:lnTo>
                    <a:pt x="1079" y="38"/>
                  </a:lnTo>
                  <a:lnTo>
                    <a:pt x="1091" y="38"/>
                  </a:lnTo>
                  <a:lnTo>
                    <a:pt x="1091" y="50"/>
                  </a:lnTo>
                  <a:lnTo>
                    <a:pt x="1074" y="66"/>
                  </a:lnTo>
                  <a:lnTo>
                    <a:pt x="1083" y="77"/>
                  </a:lnTo>
                  <a:lnTo>
                    <a:pt x="1062" y="105"/>
                  </a:lnTo>
                  <a:lnTo>
                    <a:pt x="1036" y="122"/>
                  </a:lnTo>
                  <a:lnTo>
                    <a:pt x="1003" y="197"/>
                  </a:lnTo>
                  <a:lnTo>
                    <a:pt x="1003" y="205"/>
                  </a:lnTo>
                  <a:lnTo>
                    <a:pt x="1006" y="209"/>
                  </a:lnTo>
                  <a:lnTo>
                    <a:pt x="1020" y="209"/>
                  </a:lnTo>
                  <a:lnTo>
                    <a:pt x="1020" y="231"/>
                  </a:lnTo>
                  <a:lnTo>
                    <a:pt x="999" y="268"/>
                  </a:lnTo>
                  <a:lnTo>
                    <a:pt x="1006" y="294"/>
                  </a:lnTo>
                  <a:lnTo>
                    <a:pt x="968" y="365"/>
                  </a:lnTo>
                  <a:lnTo>
                    <a:pt x="982" y="399"/>
                  </a:lnTo>
                  <a:lnTo>
                    <a:pt x="1201" y="520"/>
                  </a:lnTo>
                  <a:lnTo>
                    <a:pt x="1267" y="571"/>
                  </a:lnTo>
                  <a:lnTo>
                    <a:pt x="1297" y="625"/>
                  </a:lnTo>
                  <a:lnTo>
                    <a:pt x="1321" y="693"/>
                  </a:lnTo>
                  <a:lnTo>
                    <a:pt x="1329" y="713"/>
                  </a:lnTo>
                  <a:lnTo>
                    <a:pt x="1498" y="877"/>
                  </a:lnTo>
                  <a:lnTo>
                    <a:pt x="1611" y="969"/>
                  </a:lnTo>
                  <a:lnTo>
                    <a:pt x="1769" y="1087"/>
                  </a:lnTo>
                  <a:lnTo>
                    <a:pt x="1863" y="1200"/>
                  </a:lnTo>
                  <a:lnTo>
                    <a:pt x="1922" y="1331"/>
                  </a:lnTo>
                  <a:lnTo>
                    <a:pt x="1997" y="1569"/>
                  </a:lnTo>
                  <a:lnTo>
                    <a:pt x="2009" y="1673"/>
                  </a:lnTo>
                  <a:lnTo>
                    <a:pt x="2014" y="1863"/>
                  </a:lnTo>
                  <a:lnTo>
                    <a:pt x="2051" y="1884"/>
                  </a:lnTo>
                  <a:lnTo>
                    <a:pt x="2157" y="1959"/>
                  </a:lnTo>
                  <a:lnTo>
                    <a:pt x="2181" y="2018"/>
                  </a:lnTo>
                  <a:lnTo>
                    <a:pt x="2169" y="2077"/>
                  </a:lnTo>
                  <a:lnTo>
                    <a:pt x="2169" y="2089"/>
                  </a:lnTo>
                  <a:lnTo>
                    <a:pt x="2122" y="2148"/>
                  </a:lnTo>
                  <a:lnTo>
                    <a:pt x="2063" y="2178"/>
                  </a:lnTo>
                  <a:lnTo>
                    <a:pt x="1988" y="2194"/>
                  </a:lnTo>
                  <a:lnTo>
                    <a:pt x="1946" y="2185"/>
                  </a:lnTo>
                  <a:lnTo>
                    <a:pt x="1833" y="2227"/>
                  </a:lnTo>
                  <a:lnTo>
                    <a:pt x="1787" y="2227"/>
                  </a:lnTo>
                  <a:lnTo>
                    <a:pt x="1750" y="2236"/>
                  </a:lnTo>
                  <a:lnTo>
                    <a:pt x="1674" y="2236"/>
                  </a:lnTo>
                  <a:lnTo>
                    <a:pt x="1665" y="2227"/>
                  </a:lnTo>
                  <a:lnTo>
                    <a:pt x="1561" y="2241"/>
                  </a:lnTo>
                  <a:lnTo>
                    <a:pt x="1486" y="2241"/>
                  </a:lnTo>
                  <a:lnTo>
                    <a:pt x="1425" y="2232"/>
                  </a:lnTo>
                  <a:lnTo>
                    <a:pt x="1376" y="2232"/>
                  </a:lnTo>
                  <a:lnTo>
                    <a:pt x="1326" y="2227"/>
                  </a:lnTo>
                  <a:lnTo>
                    <a:pt x="1326" y="2223"/>
                  </a:lnTo>
                  <a:lnTo>
                    <a:pt x="1321" y="2220"/>
                  </a:lnTo>
                  <a:lnTo>
                    <a:pt x="1318" y="2220"/>
                  </a:lnTo>
                  <a:lnTo>
                    <a:pt x="1312" y="2232"/>
                  </a:lnTo>
                  <a:lnTo>
                    <a:pt x="1312" y="2241"/>
                  </a:lnTo>
                  <a:lnTo>
                    <a:pt x="1284" y="2244"/>
                  </a:lnTo>
                  <a:lnTo>
                    <a:pt x="1246" y="2236"/>
                  </a:lnTo>
                  <a:lnTo>
                    <a:pt x="1234" y="2244"/>
                  </a:lnTo>
                  <a:lnTo>
                    <a:pt x="1192" y="2236"/>
                  </a:lnTo>
                  <a:lnTo>
                    <a:pt x="1145" y="2232"/>
                  </a:lnTo>
                  <a:lnTo>
                    <a:pt x="1124" y="2194"/>
                  </a:lnTo>
                  <a:lnTo>
                    <a:pt x="1154" y="2110"/>
                  </a:lnTo>
                  <a:lnTo>
                    <a:pt x="1220" y="2093"/>
                  </a:lnTo>
                  <a:lnTo>
                    <a:pt x="1234" y="2093"/>
                  </a:lnTo>
                  <a:lnTo>
                    <a:pt x="1238" y="2098"/>
                  </a:lnTo>
                  <a:lnTo>
                    <a:pt x="1246" y="2089"/>
                  </a:lnTo>
                  <a:lnTo>
                    <a:pt x="1192" y="2030"/>
                  </a:lnTo>
                  <a:lnTo>
                    <a:pt x="1112" y="1879"/>
                  </a:lnTo>
                  <a:lnTo>
                    <a:pt x="1086" y="1787"/>
                  </a:lnTo>
                  <a:lnTo>
                    <a:pt x="1079" y="1846"/>
                  </a:lnTo>
                  <a:lnTo>
                    <a:pt x="1069" y="1867"/>
                  </a:lnTo>
                  <a:lnTo>
                    <a:pt x="1065" y="1908"/>
                  </a:lnTo>
                  <a:lnTo>
                    <a:pt x="1053" y="1917"/>
                  </a:lnTo>
                  <a:lnTo>
                    <a:pt x="1048" y="1947"/>
                  </a:lnTo>
                  <a:lnTo>
                    <a:pt x="1041" y="1980"/>
                  </a:lnTo>
                  <a:lnTo>
                    <a:pt x="1048" y="2009"/>
                  </a:lnTo>
                  <a:lnTo>
                    <a:pt x="1036" y="2022"/>
                  </a:lnTo>
                  <a:lnTo>
                    <a:pt x="1041" y="2068"/>
                  </a:lnTo>
                  <a:lnTo>
                    <a:pt x="1041" y="2081"/>
                  </a:lnTo>
                  <a:lnTo>
                    <a:pt x="1006" y="2119"/>
                  </a:lnTo>
                  <a:lnTo>
                    <a:pt x="990" y="2178"/>
                  </a:lnTo>
                  <a:lnTo>
                    <a:pt x="952" y="2215"/>
                  </a:lnTo>
                  <a:lnTo>
                    <a:pt x="888" y="2232"/>
                  </a:lnTo>
                  <a:lnTo>
                    <a:pt x="819" y="2236"/>
                  </a:lnTo>
                  <a:lnTo>
                    <a:pt x="819" y="2232"/>
                  </a:lnTo>
                  <a:lnTo>
                    <a:pt x="801" y="2232"/>
                  </a:lnTo>
                  <a:lnTo>
                    <a:pt x="739" y="2227"/>
                  </a:lnTo>
                  <a:lnTo>
                    <a:pt x="671" y="2215"/>
                  </a:lnTo>
                  <a:lnTo>
                    <a:pt x="662" y="2206"/>
                  </a:lnTo>
                  <a:lnTo>
                    <a:pt x="625" y="2206"/>
                  </a:lnTo>
                  <a:lnTo>
                    <a:pt x="596" y="2203"/>
                  </a:lnTo>
                  <a:lnTo>
                    <a:pt x="587" y="2182"/>
                  </a:lnTo>
                  <a:lnTo>
                    <a:pt x="587" y="2110"/>
                  </a:lnTo>
                  <a:lnTo>
                    <a:pt x="622" y="2081"/>
                  </a:lnTo>
                  <a:lnTo>
                    <a:pt x="688" y="2044"/>
                  </a:lnTo>
                  <a:lnTo>
                    <a:pt x="701" y="2044"/>
                  </a:lnTo>
                  <a:lnTo>
                    <a:pt x="714" y="2013"/>
                  </a:lnTo>
                  <a:lnTo>
                    <a:pt x="721" y="1811"/>
                  </a:lnTo>
                  <a:lnTo>
                    <a:pt x="704" y="1677"/>
                  </a:lnTo>
                  <a:lnTo>
                    <a:pt x="643" y="1460"/>
                  </a:lnTo>
                  <a:lnTo>
                    <a:pt x="600" y="1393"/>
                  </a:lnTo>
                  <a:lnTo>
                    <a:pt x="575" y="1350"/>
                  </a:lnTo>
                  <a:lnTo>
                    <a:pt x="528" y="1313"/>
                  </a:lnTo>
                  <a:lnTo>
                    <a:pt x="457" y="1166"/>
                  </a:lnTo>
                  <a:lnTo>
                    <a:pt x="453" y="1141"/>
                  </a:lnTo>
                  <a:lnTo>
                    <a:pt x="448" y="1129"/>
                  </a:lnTo>
                  <a:lnTo>
                    <a:pt x="424" y="1112"/>
                  </a:lnTo>
                  <a:lnTo>
                    <a:pt x="403" y="1056"/>
                  </a:lnTo>
                  <a:lnTo>
                    <a:pt x="398" y="1053"/>
                  </a:lnTo>
                  <a:lnTo>
                    <a:pt x="389" y="1065"/>
                  </a:lnTo>
                  <a:lnTo>
                    <a:pt x="377" y="1065"/>
                  </a:lnTo>
                  <a:lnTo>
                    <a:pt x="373" y="1019"/>
                  </a:lnTo>
                  <a:lnTo>
                    <a:pt x="373" y="1007"/>
                  </a:lnTo>
                  <a:lnTo>
                    <a:pt x="361" y="1007"/>
                  </a:lnTo>
                  <a:lnTo>
                    <a:pt x="347" y="1040"/>
                  </a:lnTo>
                  <a:lnTo>
                    <a:pt x="344" y="1040"/>
                  </a:lnTo>
                  <a:lnTo>
                    <a:pt x="336" y="965"/>
                  </a:lnTo>
                  <a:lnTo>
                    <a:pt x="323" y="936"/>
                  </a:lnTo>
                  <a:lnTo>
                    <a:pt x="315" y="927"/>
                  </a:lnTo>
                  <a:lnTo>
                    <a:pt x="285" y="960"/>
                  </a:lnTo>
                  <a:lnTo>
                    <a:pt x="281" y="1028"/>
                  </a:lnTo>
                  <a:lnTo>
                    <a:pt x="269" y="1028"/>
                  </a:lnTo>
                  <a:lnTo>
                    <a:pt x="252" y="986"/>
                  </a:lnTo>
                  <a:lnTo>
                    <a:pt x="231" y="981"/>
                  </a:lnTo>
                  <a:lnTo>
                    <a:pt x="219" y="969"/>
                  </a:lnTo>
                  <a:lnTo>
                    <a:pt x="205" y="986"/>
                  </a:lnTo>
                  <a:lnTo>
                    <a:pt x="198" y="986"/>
                  </a:lnTo>
                  <a:lnTo>
                    <a:pt x="177" y="952"/>
                  </a:lnTo>
                  <a:lnTo>
                    <a:pt x="156" y="943"/>
                  </a:lnTo>
                  <a:lnTo>
                    <a:pt x="139" y="856"/>
                  </a:lnTo>
                  <a:lnTo>
                    <a:pt x="122" y="847"/>
                  </a:lnTo>
                  <a:lnTo>
                    <a:pt x="122" y="781"/>
                  </a:lnTo>
                  <a:lnTo>
                    <a:pt x="125" y="663"/>
                  </a:lnTo>
                  <a:lnTo>
                    <a:pt x="156" y="537"/>
                  </a:lnTo>
                  <a:lnTo>
                    <a:pt x="163" y="524"/>
                  </a:lnTo>
                  <a:lnTo>
                    <a:pt x="156" y="499"/>
                  </a:lnTo>
                  <a:lnTo>
                    <a:pt x="125" y="461"/>
                  </a:lnTo>
                  <a:lnTo>
                    <a:pt x="125" y="440"/>
                  </a:lnTo>
                  <a:lnTo>
                    <a:pt x="118" y="433"/>
                  </a:lnTo>
                  <a:lnTo>
                    <a:pt x="122" y="419"/>
                  </a:lnTo>
                  <a:lnTo>
                    <a:pt x="134" y="419"/>
                  </a:lnTo>
                  <a:lnTo>
                    <a:pt x="139" y="416"/>
                  </a:lnTo>
                  <a:lnTo>
                    <a:pt x="88" y="323"/>
                  </a:lnTo>
                  <a:lnTo>
                    <a:pt x="88" y="294"/>
                  </a:lnTo>
                  <a:lnTo>
                    <a:pt x="97" y="285"/>
                  </a:lnTo>
                  <a:lnTo>
                    <a:pt x="92" y="226"/>
                  </a:lnTo>
                  <a:lnTo>
                    <a:pt x="71" y="188"/>
                  </a:lnTo>
                  <a:lnTo>
                    <a:pt x="76" y="176"/>
                  </a:lnTo>
                  <a:lnTo>
                    <a:pt x="59" y="155"/>
                  </a:lnTo>
                  <a:lnTo>
                    <a:pt x="38" y="155"/>
                  </a:lnTo>
                  <a:lnTo>
                    <a:pt x="29" y="146"/>
                  </a:lnTo>
                  <a:lnTo>
                    <a:pt x="38" y="134"/>
                  </a:lnTo>
                  <a:lnTo>
                    <a:pt x="0" y="77"/>
                  </a:lnTo>
                  <a:lnTo>
                    <a:pt x="0" y="59"/>
                  </a:lnTo>
                  <a:lnTo>
                    <a:pt x="12" y="59"/>
                  </a:lnTo>
                  <a:lnTo>
                    <a:pt x="21" y="80"/>
                  </a:lnTo>
                  <a:lnTo>
                    <a:pt x="42" y="71"/>
                  </a:lnTo>
                  <a:lnTo>
                    <a:pt x="50" y="71"/>
                  </a:lnTo>
                  <a:lnTo>
                    <a:pt x="67" y="113"/>
                  </a:lnTo>
                  <a:lnTo>
                    <a:pt x="76" y="96"/>
                  </a:lnTo>
                  <a:lnTo>
                    <a:pt x="80" y="92"/>
                  </a:lnTo>
                  <a:lnTo>
                    <a:pt x="101" y="151"/>
                  </a:lnTo>
                  <a:lnTo>
                    <a:pt x="125" y="167"/>
                  </a:lnTo>
                  <a:lnTo>
                    <a:pt x="235" y="219"/>
                  </a:lnTo>
                  <a:lnTo>
                    <a:pt x="318" y="273"/>
                  </a:lnTo>
                  <a:lnTo>
                    <a:pt x="318" y="277"/>
                  </a:lnTo>
                  <a:lnTo>
                    <a:pt x="336" y="285"/>
                  </a:lnTo>
                  <a:lnTo>
                    <a:pt x="377" y="285"/>
                  </a:lnTo>
                  <a:lnTo>
                    <a:pt x="398" y="277"/>
                  </a:lnTo>
                  <a:lnTo>
                    <a:pt x="448" y="289"/>
                  </a:lnTo>
                  <a:lnTo>
                    <a:pt x="478" y="264"/>
                  </a:lnTo>
                  <a:lnTo>
                    <a:pt x="516" y="264"/>
                  </a:lnTo>
                  <a:lnTo>
                    <a:pt x="525" y="273"/>
                  </a:lnTo>
                  <a:lnTo>
                    <a:pt x="558" y="261"/>
                  </a:lnTo>
                  <a:lnTo>
                    <a:pt x="596" y="277"/>
                  </a:lnTo>
                  <a:lnTo>
                    <a:pt x="596" y="282"/>
                  </a:lnTo>
                  <a:lnTo>
                    <a:pt x="603" y="289"/>
                  </a:lnTo>
                  <a:lnTo>
                    <a:pt x="625" y="273"/>
                  </a:lnTo>
                  <a:lnTo>
                    <a:pt x="697" y="273"/>
                  </a:lnTo>
                  <a:lnTo>
                    <a:pt x="815" y="205"/>
                  </a:lnTo>
                  <a:lnTo>
                    <a:pt x="961" y="143"/>
                  </a:lnTo>
                  <a:lnTo>
                    <a:pt x="1015" y="87"/>
                  </a:lnTo>
                  <a:lnTo>
                    <a:pt x="1044" y="21"/>
                  </a:lnTo>
                  <a:lnTo>
                    <a:pt x="1053" y="0"/>
                  </a:lnTo>
                  <a:lnTo>
                    <a:pt x="1057" y="0"/>
                  </a:lnTo>
                  <a:lnTo>
                    <a:pt x="1062"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59"/>
            <p:cNvSpPr>
              <a:spLocks/>
            </p:cNvSpPr>
            <p:nvPr/>
          </p:nvSpPr>
          <p:spPr bwMode="auto">
            <a:xfrm>
              <a:off x="3713163" y="2360613"/>
              <a:ext cx="277812" cy="579438"/>
            </a:xfrm>
            <a:custGeom>
              <a:avLst/>
              <a:gdLst>
                <a:gd name="T0" fmla="*/ 146 w 175"/>
                <a:gd name="T1" fmla="*/ 97 h 365"/>
                <a:gd name="T2" fmla="*/ 163 w 175"/>
                <a:gd name="T3" fmla="*/ 92 h 365"/>
                <a:gd name="T4" fmla="*/ 141 w 175"/>
                <a:gd name="T5" fmla="*/ 134 h 365"/>
                <a:gd name="T6" fmla="*/ 149 w 175"/>
                <a:gd name="T7" fmla="*/ 158 h 365"/>
                <a:gd name="T8" fmla="*/ 116 w 175"/>
                <a:gd name="T9" fmla="*/ 217 h 365"/>
                <a:gd name="T10" fmla="*/ 116 w 175"/>
                <a:gd name="T11" fmla="*/ 243 h 365"/>
                <a:gd name="T12" fmla="*/ 129 w 175"/>
                <a:gd name="T13" fmla="*/ 256 h 365"/>
                <a:gd name="T14" fmla="*/ 99 w 175"/>
                <a:gd name="T15" fmla="*/ 318 h 365"/>
                <a:gd name="T16" fmla="*/ 95 w 175"/>
                <a:gd name="T17" fmla="*/ 365 h 365"/>
                <a:gd name="T18" fmla="*/ 78 w 175"/>
                <a:gd name="T19" fmla="*/ 315 h 365"/>
                <a:gd name="T20" fmla="*/ 49 w 175"/>
                <a:gd name="T21" fmla="*/ 280 h 365"/>
                <a:gd name="T22" fmla="*/ 31 w 175"/>
                <a:gd name="T23" fmla="*/ 264 h 365"/>
                <a:gd name="T24" fmla="*/ 40 w 175"/>
                <a:gd name="T25" fmla="*/ 238 h 365"/>
                <a:gd name="T26" fmla="*/ 0 w 175"/>
                <a:gd name="T27" fmla="*/ 193 h 365"/>
                <a:gd name="T28" fmla="*/ 90 w 175"/>
                <a:gd name="T29" fmla="*/ 97 h 365"/>
                <a:gd name="T30" fmla="*/ 158 w 175"/>
                <a:gd name="T31" fmla="*/ 21 h 365"/>
                <a:gd name="T32" fmla="*/ 175 w 175"/>
                <a:gd name="T33" fmla="*/ 0 h 365"/>
                <a:gd name="T34" fmla="*/ 137 w 175"/>
                <a:gd name="T35" fmla="*/ 83 h 365"/>
                <a:gd name="T36" fmla="*/ 146 w 175"/>
                <a:gd name="T37" fmla="*/ 9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365">
                  <a:moveTo>
                    <a:pt x="146" y="97"/>
                  </a:moveTo>
                  <a:lnTo>
                    <a:pt x="163" y="92"/>
                  </a:lnTo>
                  <a:lnTo>
                    <a:pt x="141" y="134"/>
                  </a:lnTo>
                  <a:lnTo>
                    <a:pt x="149" y="158"/>
                  </a:lnTo>
                  <a:lnTo>
                    <a:pt x="116" y="217"/>
                  </a:lnTo>
                  <a:lnTo>
                    <a:pt x="116" y="243"/>
                  </a:lnTo>
                  <a:lnTo>
                    <a:pt x="129" y="256"/>
                  </a:lnTo>
                  <a:lnTo>
                    <a:pt x="99" y="318"/>
                  </a:lnTo>
                  <a:lnTo>
                    <a:pt x="95" y="365"/>
                  </a:lnTo>
                  <a:lnTo>
                    <a:pt x="78" y="315"/>
                  </a:lnTo>
                  <a:lnTo>
                    <a:pt x="49" y="280"/>
                  </a:lnTo>
                  <a:lnTo>
                    <a:pt x="31" y="264"/>
                  </a:lnTo>
                  <a:lnTo>
                    <a:pt x="40" y="238"/>
                  </a:lnTo>
                  <a:lnTo>
                    <a:pt x="0" y="193"/>
                  </a:lnTo>
                  <a:lnTo>
                    <a:pt x="90" y="97"/>
                  </a:lnTo>
                  <a:lnTo>
                    <a:pt x="158" y="21"/>
                  </a:lnTo>
                  <a:lnTo>
                    <a:pt x="175" y="0"/>
                  </a:lnTo>
                  <a:lnTo>
                    <a:pt x="137" y="83"/>
                  </a:lnTo>
                  <a:lnTo>
                    <a:pt x="146" y="97"/>
                  </a:lnTo>
                  <a:close/>
                </a:path>
              </a:pathLst>
            </a:custGeom>
            <a:solidFill>
              <a:srgbClr val="EDC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0"/>
            <p:cNvSpPr>
              <a:spLocks/>
            </p:cNvSpPr>
            <p:nvPr/>
          </p:nvSpPr>
          <p:spPr bwMode="auto">
            <a:xfrm>
              <a:off x="2532063" y="2365375"/>
              <a:ext cx="1412875" cy="1320800"/>
            </a:xfrm>
            <a:custGeom>
              <a:avLst/>
              <a:gdLst>
                <a:gd name="T0" fmla="*/ 738 w 890"/>
                <a:gd name="T1" fmla="*/ 214 h 832"/>
                <a:gd name="T2" fmla="*/ 810 w 890"/>
                <a:gd name="T3" fmla="*/ 324 h 832"/>
                <a:gd name="T4" fmla="*/ 806 w 890"/>
                <a:gd name="T5" fmla="*/ 366 h 832"/>
                <a:gd name="T6" fmla="*/ 860 w 890"/>
                <a:gd name="T7" fmla="*/ 467 h 832"/>
                <a:gd name="T8" fmla="*/ 827 w 890"/>
                <a:gd name="T9" fmla="*/ 463 h 832"/>
                <a:gd name="T10" fmla="*/ 852 w 890"/>
                <a:gd name="T11" fmla="*/ 534 h 832"/>
                <a:gd name="T12" fmla="*/ 843 w 890"/>
                <a:gd name="T13" fmla="*/ 626 h 832"/>
                <a:gd name="T14" fmla="*/ 818 w 890"/>
                <a:gd name="T15" fmla="*/ 623 h 832"/>
                <a:gd name="T16" fmla="*/ 793 w 890"/>
                <a:gd name="T17" fmla="*/ 727 h 832"/>
                <a:gd name="T18" fmla="*/ 751 w 890"/>
                <a:gd name="T19" fmla="*/ 769 h 832"/>
                <a:gd name="T20" fmla="*/ 714 w 890"/>
                <a:gd name="T21" fmla="*/ 748 h 832"/>
                <a:gd name="T22" fmla="*/ 671 w 890"/>
                <a:gd name="T23" fmla="*/ 755 h 832"/>
                <a:gd name="T24" fmla="*/ 692 w 890"/>
                <a:gd name="T25" fmla="*/ 675 h 832"/>
                <a:gd name="T26" fmla="*/ 701 w 890"/>
                <a:gd name="T27" fmla="*/ 623 h 832"/>
                <a:gd name="T28" fmla="*/ 664 w 890"/>
                <a:gd name="T29" fmla="*/ 606 h 832"/>
                <a:gd name="T30" fmla="*/ 600 w 890"/>
                <a:gd name="T31" fmla="*/ 529 h 832"/>
                <a:gd name="T32" fmla="*/ 596 w 890"/>
                <a:gd name="T33" fmla="*/ 623 h 832"/>
                <a:gd name="T34" fmla="*/ 638 w 890"/>
                <a:gd name="T35" fmla="*/ 626 h 832"/>
                <a:gd name="T36" fmla="*/ 647 w 890"/>
                <a:gd name="T37" fmla="*/ 651 h 832"/>
                <a:gd name="T38" fmla="*/ 567 w 890"/>
                <a:gd name="T39" fmla="*/ 614 h 832"/>
                <a:gd name="T40" fmla="*/ 563 w 890"/>
                <a:gd name="T41" fmla="*/ 644 h 832"/>
                <a:gd name="T42" fmla="*/ 537 w 890"/>
                <a:gd name="T43" fmla="*/ 665 h 832"/>
                <a:gd name="T44" fmla="*/ 596 w 890"/>
                <a:gd name="T45" fmla="*/ 696 h 832"/>
                <a:gd name="T46" fmla="*/ 471 w 890"/>
                <a:gd name="T47" fmla="*/ 654 h 832"/>
                <a:gd name="T48" fmla="*/ 591 w 890"/>
                <a:gd name="T49" fmla="*/ 576 h 832"/>
                <a:gd name="T50" fmla="*/ 551 w 890"/>
                <a:gd name="T51" fmla="*/ 454 h 832"/>
                <a:gd name="T52" fmla="*/ 551 w 890"/>
                <a:gd name="T53" fmla="*/ 484 h 832"/>
                <a:gd name="T54" fmla="*/ 533 w 890"/>
                <a:gd name="T55" fmla="*/ 585 h 832"/>
                <a:gd name="T56" fmla="*/ 445 w 890"/>
                <a:gd name="T57" fmla="*/ 543 h 832"/>
                <a:gd name="T58" fmla="*/ 353 w 890"/>
                <a:gd name="T59" fmla="*/ 547 h 832"/>
                <a:gd name="T60" fmla="*/ 398 w 890"/>
                <a:gd name="T61" fmla="*/ 454 h 832"/>
                <a:gd name="T62" fmla="*/ 332 w 890"/>
                <a:gd name="T63" fmla="*/ 529 h 832"/>
                <a:gd name="T64" fmla="*/ 419 w 890"/>
                <a:gd name="T65" fmla="*/ 623 h 832"/>
                <a:gd name="T66" fmla="*/ 424 w 890"/>
                <a:gd name="T67" fmla="*/ 675 h 832"/>
                <a:gd name="T68" fmla="*/ 332 w 890"/>
                <a:gd name="T69" fmla="*/ 718 h 832"/>
                <a:gd name="T70" fmla="*/ 297 w 890"/>
                <a:gd name="T71" fmla="*/ 710 h 832"/>
                <a:gd name="T72" fmla="*/ 323 w 890"/>
                <a:gd name="T73" fmla="*/ 668 h 832"/>
                <a:gd name="T74" fmla="*/ 252 w 890"/>
                <a:gd name="T75" fmla="*/ 654 h 832"/>
                <a:gd name="T76" fmla="*/ 302 w 890"/>
                <a:gd name="T77" fmla="*/ 614 h 832"/>
                <a:gd name="T78" fmla="*/ 260 w 890"/>
                <a:gd name="T79" fmla="*/ 585 h 832"/>
                <a:gd name="T80" fmla="*/ 311 w 890"/>
                <a:gd name="T81" fmla="*/ 505 h 832"/>
                <a:gd name="T82" fmla="*/ 235 w 890"/>
                <a:gd name="T83" fmla="*/ 614 h 832"/>
                <a:gd name="T84" fmla="*/ 235 w 890"/>
                <a:gd name="T85" fmla="*/ 672 h 832"/>
                <a:gd name="T86" fmla="*/ 248 w 890"/>
                <a:gd name="T87" fmla="*/ 705 h 832"/>
                <a:gd name="T88" fmla="*/ 248 w 890"/>
                <a:gd name="T89" fmla="*/ 760 h 832"/>
                <a:gd name="T90" fmla="*/ 172 w 890"/>
                <a:gd name="T91" fmla="*/ 832 h 832"/>
                <a:gd name="T92" fmla="*/ 151 w 890"/>
                <a:gd name="T93" fmla="*/ 802 h 832"/>
                <a:gd name="T94" fmla="*/ 122 w 890"/>
                <a:gd name="T95" fmla="*/ 776 h 832"/>
                <a:gd name="T96" fmla="*/ 71 w 890"/>
                <a:gd name="T97" fmla="*/ 764 h 832"/>
                <a:gd name="T98" fmla="*/ 54 w 890"/>
                <a:gd name="T99" fmla="*/ 595 h 832"/>
                <a:gd name="T100" fmla="*/ 71 w 890"/>
                <a:gd name="T101" fmla="*/ 409 h 832"/>
                <a:gd name="T102" fmla="*/ 143 w 890"/>
                <a:gd name="T103" fmla="*/ 211 h 832"/>
                <a:gd name="T104" fmla="*/ 30 w 890"/>
                <a:gd name="T105" fmla="*/ 73 h 832"/>
                <a:gd name="T106" fmla="*/ 139 w 890"/>
                <a:gd name="T107" fmla="*/ 89 h 832"/>
                <a:gd name="T108" fmla="*/ 260 w 890"/>
                <a:gd name="T109" fmla="*/ 164 h 832"/>
                <a:gd name="T110" fmla="*/ 353 w 890"/>
                <a:gd name="T111" fmla="*/ 164 h 832"/>
                <a:gd name="T112" fmla="*/ 471 w 890"/>
                <a:gd name="T113" fmla="*/ 136 h 832"/>
                <a:gd name="T114" fmla="*/ 520 w 890"/>
                <a:gd name="T115" fmla="*/ 160 h 832"/>
                <a:gd name="T116" fmla="*/ 717 w 890"/>
                <a:gd name="T117" fmla="*/ 80 h 832"/>
                <a:gd name="T118" fmla="*/ 735 w 890"/>
                <a:gd name="T119" fmla="*/ 164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0" h="832">
                  <a:moveTo>
                    <a:pt x="735" y="164"/>
                  </a:moveTo>
                  <a:lnTo>
                    <a:pt x="730" y="190"/>
                  </a:lnTo>
                  <a:lnTo>
                    <a:pt x="738" y="214"/>
                  </a:lnTo>
                  <a:lnTo>
                    <a:pt x="759" y="235"/>
                  </a:lnTo>
                  <a:lnTo>
                    <a:pt x="756" y="265"/>
                  </a:lnTo>
                  <a:lnTo>
                    <a:pt x="810" y="324"/>
                  </a:lnTo>
                  <a:lnTo>
                    <a:pt x="815" y="336"/>
                  </a:lnTo>
                  <a:lnTo>
                    <a:pt x="801" y="350"/>
                  </a:lnTo>
                  <a:lnTo>
                    <a:pt x="806" y="366"/>
                  </a:lnTo>
                  <a:lnTo>
                    <a:pt x="852" y="437"/>
                  </a:lnTo>
                  <a:lnTo>
                    <a:pt x="860" y="458"/>
                  </a:lnTo>
                  <a:lnTo>
                    <a:pt x="860" y="467"/>
                  </a:lnTo>
                  <a:lnTo>
                    <a:pt x="839" y="454"/>
                  </a:lnTo>
                  <a:lnTo>
                    <a:pt x="834" y="454"/>
                  </a:lnTo>
                  <a:lnTo>
                    <a:pt x="827" y="463"/>
                  </a:lnTo>
                  <a:lnTo>
                    <a:pt x="855" y="529"/>
                  </a:lnTo>
                  <a:lnTo>
                    <a:pt x="855" y="538"/>
                  </a:lnTo>
                  <a:lnTo>
                    <a:pt x="852" y="534"/>
                  </a:lnTo>
                  <a:lnTo>
                    <a:pt x="848" y="534"/>
                  </a:lnTo>
                  <a:lnTo>
                    <a:pt x="839" y="543"/>
                  </a:lnTo>
                  <a:lnTo>
                    <a:pt x="843" y="626"/>
                  </a:lnTo>
                  <a:lnTo>
                    <a:pt x="831" y="614"/>
                  </a:lnTo>
                  <a:lnTo>
                    <a:pt x="827" y="614"/>
                  </a:lnTo>
                  <a:lnTo>
                    <a:pt x="818" y="623"/>
                  </a:lnTo>
                  <a:lnTo>
                    <a:pt x="818" y="684"/>
                  </a:lnTo>
                  <a:lnTo>
                    <a:pt x="810" y="684"/>
                  </a:lnTo>
                  <a:lnTo>
                    <a:pt x="793" y="727"/>
                  </a:lnTo>
                  <a:lnTo>
                    <a:pt x="780" y="785"/>
                  </a:lnTo>
                  <a:lnTo>
                    <a:pt x="756" y="769"/>
                  </a:lnTo>
                  <a:lnTo>
                    <a:pt x="751" y="769"/>
                  </a:lnTo>
                  <a:lnTo>
                    <a:pt x="747" y="773"/>
                  </a:lnTo>
                  <a:lnTo>
                    <a:pt x="723" y="748"/>
                  </a:lnTo>
                  <a:lnTo>
                    <a:pt x="714" y="748"/>
                  </a:lnTo>
                  <a:lnTo>
                    <a:pt x="692" y="790"/>
                  </a:lnTo>
                  <a:lnTo>
                    <a:pt x="692" y="797"/>
                  </a:lnTo>
                  <a:lnTo>
                    <a:pt x="671" y="755"/>
                  </a:lnTo>
                  <a:lnTo>
                    <a:pt x="634" y="718"/>
                  </a:lnTo>
                  <a:lnTo>
                    <a:pt x="659" y="680"/>
                  </a:lnTo>
                  <a:lnTo>
                    <a:pt x="692" y="675"/>
                  </a:lnTo>
                  <a:lnTo>
                    <a:pt x="668" y="651"/>
                  </a:lnTo>
                  <a:lnTo>
                    <a:pt x="668" y="623"/>
                  </a:lnTo>
                  <a:lnTo>
                    <a:pt x="701" y="623"/>
                  </a:lnTo>
                  <a:lnTo>
                    <a:pt x="709" y="614"/>
                  </a:lnTo>
                  <a:lnTo>
                    <a:pt x="701" y="606"/>
                  </a:lnTo>
                  <a:lnTo>
                    <a:pt x="664" y="606"/>
                  </a:lnTo>
                  <a:lnTo>
                    <a:pt x="626" y="538"/>
                  </a:lnTo>
                  <a:lnTo>
                    <a:pt x="609" y="522"/>
                  </a:lnTo>
                  <a:lnTo>
                    <a:pt x="600" y="529"/>
                  </a:lnTo>
                  <a:lnTo>
                    <a:pt x="643" y="606"/>
                  </a:lnTo>
                  <a:lnTo>
                    <a:pt x="600" y="609"/>
                  </a:lnTo>
                  <a:lnTo>
                    <a:pt x="596" y="623"/>
                  </a:lnTo>
                  <a:lnTo>
                    <a:pt x="605" y="630"/>
                  </a:lnTo>
                  <a:lnTo>
                    <a:pt x="634" y="626"/>
                  </a:lnTo>
                  <a:lnTo>
                    <a:pt x="638" y="626"/>
                  </a:lnTo>
                  <a:lnTo>
                    <a:pt x="643" y="623"/>
                  </a:lnTo>
                  <a:lnTo>
                    <a:pt x="647" y="635"/>
                  </a:lnTo>
                  <a:lnTo>
                    <a:pt x="647" y="651"/>
                  </a:lnTo>
                  <a:lnTo>
                    <a:pt x="588" y="626"/>
                  </a:lnTo>
                  <a:lnTo>
                    <a:pt x="575" y="614"/>
                  </a:lnTo>
                  <a:lnTo>
                    <a:pt x="567" y="614"/>
                  </a:lnTo>
                  <a:lnTo>
                    <a:pt x="558" y="623"/>
                  </a:lnTo>
                  <a:lnTo>
                    <a:pt x="584" y="647"/>
                  </a:lnTo>
                  <a:lnTo>
                    <a:pt x="563" y="644"/>
                  </a:lnTo>
                  <a:lnTo>
                    <a:pt x="551" y="659"/>
                  </a:lnTo>
                  <a:lnTo>
                    <a:pt x="546" y="654"/>
                  </a:lnTo>
                  <a:lnTo>
                    <a:pt x="537" y="665"/>
                  </a:lnTo>
                  <a:lnTo>
                    <a:pt x="554" y="680"/>
                  </a:lnTo>
                  <a:lnTo>
                    <a:pt x="588" y="689"/>
                  </a:lnTo>
                  <a:lnTo>
                    <a:pt x="596" y="696"/>
                  </a:lnTo>
                  <a:lnTo>
                    <a:pt x="520" y="696"/>
                  </a:lnTo>
                  <a:lnTo>
                    <a:pt x="483" y="672"/>
                  </a:lnTo>
                  <a:lnTo>
                    <a:pt x="471" y="654"/>
                  </a:lnTo>
                  <a:lnTo>
                    <a:pt x="474" y="644"/>
                  </a:lnTo>
                  <a:lnTo>
                    <a:pt x="508" y="617"/>
                  </a:lnTo>
                  <a:lnTo>
                    <a:pt x="591" y="576"/>
                  </a:lnTo>
                  <a:lnTo>
                    <a:pt x="600" y="567"/>
                  </a:lnTo>
                  <a:lnTo>
                    <a:pt x="579" y="488"/>
                  </a:lnTo>
                  <a:lnTo>
                    <a:pt x="551" y="454"/>
                  </a:lnTo>
                  <a:lnTo>
                    <a:pt x="546" y="454"/>
                  </a:lnTo>
                  <a:lnTo>
                    <a:pt x="542" y="458"/>
                  </a:lnTo>
                  <a:lnTo>
                    <a:pt x="551" y="484"/>
                  </a:lnTo>
                  <a:lnTo>
                    <a:pt x="570" y="522"/>
                  </a:lnTo>
                  <a:lnTo>
                    <a:pt x="579" y="559"/>
                  </a:lnTo>
                  <a:lnTo>
                    <a:pt x="533" y="585"/>
                  </a:lnTo>
                  <a:lnTo>
                    <a:pt x="495" y="547"/>
                  </a:lnTo>
                  <a:lnTo>
                    <a:pt x="453" y="550"/>
                  </a:lnTo>
                  <a:lnTo>
                    <a:pt x="445" y="543"/>
                  </a:lnTo>
                  <a:lnTo>
                    <a:pt x="419" y="547"/>
                  </a:lnTo>
                  <a:lnTo>
                    <a:pt x="391" y="571"/>
                  </a:lnTo>
                  <a:lnTo>
                    <a:pt x="353" y="547"/>
                  </a:lnTo>
                  <a:lnTo>
                    <a:pt x="361" y="522"/>
                  </a:lnTo>
                  <a:lnTo>
                    <a:pt x="398" y="463"/>
                  </a:lnTo>
                  <a:lnTo>
                    <a:pt x="398" y="454"/>
                  </a:lnTo>
                  <a:lnTo>
                    <a:pt x="391" y="446"/>
                  </a:lnTo>
                  <a:lnTo>
                    <a:pt x="349" y="513"/>
                  </a:lnTo>
                  <a:lnTo>
                    <a:pt x="332" y="529"/>
                  </a:lnTo>
                  <a:lnTo>
                    <a:pt x="335" y="555"/>
                  </a:lnTo>
                  <a:lnTo>
                    <a:pt x="382" y="595"/>
                  </a:lnTo>
                  <a:lnTo>
                    <a:pt x="419" y="623"/>
                  </a:lnTo>
                  <a:lnTo>
                    <a:pt x="436" y="626"/>
                  </a:lnTo>
                  <a:lnTo>
                    <a:pt x="450" y="638"/>
                  </a:lnTo>
                  <a:lnTo>
                    <a:pt x="424" y="675"/>
                  </a:lnTo>
                  <a:lnTo>
                    <a:pt x="377" y="705"/>
                  </a:lnTo>
                  <a:lnTo>
                    <a:pt x="335" y="718"/>
                  </a:lnTo>
                  <a:lnTo>
                    <a:pt x="332" y="718"/>
                  </a:lnTo>
                  <a:lnTo>
                    <a:pt x="353" y="689"/>
                  </a:lnTo>
                  <a:lnTo>
                    <a:pt x="349" y="684"/>
                  </a:lnTo>
                  <a:lnTo>
                    <a:pt x="297" y="710"/>
                  </a:lnTo>
                  <a:lnTo>
                    <a:pt x="276" y="696"/>
                  </a:lnTo>
                  <a:lnTo>
                    <a:pt x="332" y="675"/>
                  </a:lnTo>
                  <a:lnTo>
                    <a:pt x="323" y="668"/>
                  </a:lnTo>
                  <a:lnTo>
                    <a:pt x="290" y="672"/>
                  </a:lnTo>
                  <a:lnTo>
                    <a:pt x="266" y="684"/>
                  </a:lnTo>
                  <a:lnTo>
                    <a:pt x="252" y="654"/>
                  </a:lnTo>
                  <a:lnTo>
                    <a:pt x="252" y="630"/>
                  </a:lnTo>
                  <a:lnTo>
                    <a:pt x="302" y="623"/>
                  </a:lnTo>
                  <a:lnTo>
                    <a:pt x="302" y="614"/>
                  </a:lnTo>
                  <a:lnTo>
                    <a:pt x="285" y="606"/>
                  </a:lnTo>
                  <a:lnTo>
                    <a:pt x="255" y="609"/>
                  </a:lnTo>
                  <a:lnTo>
                    <a:pt x="260" y="585"/>
                  </a:lnTo>
                  <a:lnTo>
                    <a:pt x="318" y="517"/>
                  </a:lnTo>
                  <a:lnTo>
                    <a:pt x="318" y="513"/>
                  </a:lnTo>
                  <a:lnTo>
                    <a:pt x="311" y="505"/>
                  </a:lnTo>
                  <a:lnTo>
                    <a:pt x="266" y="543"/>
                  </a:lnTo>
                  <a:lnTo>
                    <a:pt x="235" y="592"/>
                  </a:lnTo>
                  <a:lnTo>
                    <a:pt x="235" y="614"/>
                  </a:lnTo>
                  <a:lnTo>
                    <a:pt x="223" y="626"/>
                  </a:lnTo>
                  <a:lnTo>
                    <a:pt x="231" y="635"/>
                  </a:lnTo>
                  <a:lnTo>
                    <a:pt x="235" y="672"/>
                  </a:lnTo>
                  <a:lnTo>
                    <a:pt x="244" y="689"/>
                  </a:lnTo>
                  <a:lnTo>
                    <a:pt x="244" y="710"/>
                  </a:lnTo>
                  <a:lnTo>
                    <a:pt x="248" y="705"/>
                  </a:lnTo>
                  <a:lnTo>
                    <a:pt x="269" y="713"/>
                  </a:lnTo>
                  <a:lnTo>
                    <a:pt x="273" y="718"/>
                  </a:lnTo>
                  <a:lnTo>
                    <a:pt x="248" y="760"/>
                  </a:lnTo>
                  <a:lnTo>
                    <a:pt x="231" y="743"/>
                  </a:lnTo>
                  <a:lnTo>
                    <a:pt x="177" y="814"/>
                  </a:lnTo>
                  <a:lnTo>
                    <a:pt x="172" y="832"/>
                  </a:lnTo>
                  <a:lnTo>
                    <a:pt x="165" y="811"/>
                  </a:lnTo>
                  <a:lnTo>
                    <a:pt x="156" y="802"/>
                  </a:lnTo>
                  <a:lnTo>
                    <a:pt x="151" y="802"/>
                  </a:lnTo>
                  <a:lnTo>
                    <a:pt x="143" y="811"/>
                  </a:lnTo>
                  <a:lnTo>
                    <a:pt x="130" y="785"/>
                  </a:lnTo>
                  <a:lnTo>
                    <a:pt x="122" y="776"/>
                  </a:lnTo>
                  <a:lnTo>
                    <a:pt x="109" y="790"/>
                  </a:lnTo>
                  <a:lnTo>
                    <a:pt x="109" y="814"/>
                  </a:lnTo>
                  <a:lnTo>
                    <a:pt x="71" y="764"/>
                  </a:lnTo>
                  <a:lnTo>
                    <a:pt x="59" y="654"/>
                  </a:lnTo>
                  <a:lnTo>
                    <a:pt x="42" y="651"/>
                  </a:lnTo>
                  <a:lnTo>
                    <a:pt x="54" y="595"/>
                  </a:lnTo>
                  <a:lnTo>
                    <a:pt x="54" y="580"/>
                  </a:lnTo>
                  <a:lnTo>
                    <a:pt x="42" y="567"/>
                  </a:lnTo>
                  <a:lnTo>
                    <a:pt x="71" y="409"/>
                  </a:lnTo>
                  <a:lnTo>
                    <a:pt x="139" y="294"/>
                  </a:lnTo>
                  <a:lnTo>
                    <a:pt x="160" y="261"/>
                  </a:lnTo>
                  <a:lnTo>
                    <a:pt x="143" y="211"/>
                  </a:lnTo>
                  <a:lnTo>
                    <a:pt x="106" y="181"/>
                  </a:lnTo>
                  <a:lnTo>
                    <a:pt x="76" y="122"/>
                  </a:lnTo>
                  <a:lnTo>
                    <a:pt x="30" y="73"/>
                  </a:lnTo>
                  <a:lnTo>
                    <a:pt x="12" y="30"/>
                  </a:lnTo>
                  <a:lnTo>
                    <a:pt x="0" y="21"/>
                  </a:lnTo>
                  <a:lnTo>
                    <a:pt x="139" y="89"/>
                  </a:lnTo>
                  <a:lnTo>
                    <a:pt x="210" y="136"/>
                  </a:lnTo>
                  <a:lnTo>
                    <a:pt x="223" y="155"/>
                  </a:lnTo>
                  <a:lnTo>
                    <a:pt x="260" y="164"/>
                  </a:lnTo>
                  <a:lnTo>
                    <a:pt x="302" y="155"/>
                  </a:lnTo>
                  <a:lnTo>
                    <a:pt x="335" y="155"/>
                  </a:lnTo>
                  <a:lnTo>
                    <a:pt x="353" y="164"/>
                  </a:lnTo>
                  <a:lnTo>
                    <a:pt x="398" y="136"/>
                  </a:lnTo>
                  <a:lnTo>
                    <a:pt x="436" y="148"/>
                  </a:lnTo>
                  <a:lnTo>
                    <a:pt x="471" y="136"/>
                  </a:lnTo>
                  <a:lnTo>
                    <a:pt x="487" y="139"/>
                  </a:lnTo>
                  <a:lnTo>
                    <a:pt x="504" y="160"/>
                  </a:lnTo>
                  <a:lnTo>
                    <a:pt x="520" y="160"/>
                  </a:lnTo>
                  <a:lnTo>
                    <a:pt x="537" y="143"/>
                  </a:lnTo>
                  <a:lnTo>
                    <a:pt x="617" y="143"/>
                  </a:lnTo>
                  <a:lnTo>
                    <a:pt x="717" y="80"/>
                  </a:lnTo>
                  <a:lnTo>
                    <a:pt x="890" y="0"/>
                  </a:lnTo>
                  <a:lnTo>
                    <a:pt x="738" y="164"/>
                  </a:lnTo>
                  <a:lnTo>
                    <a:pt x="735" y="164"/>
                  </a:lnTo>
                  <a:close/>
                </a:path>
              </a:pathLst>
            </a:custGeom>
            <a:solidFill>
              <a:srgbClr val="D7A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61"/>
            <p:cNvSpPr>
              <a:spLocks noEditPoints="1"/>
            </p:cNvSpPr>
            <p:nvPr/>
          </p:nvSpPr>
          <p:spPr bwMode="auto">
            <a:xfrm>
              <a:off x="2725738" y="2495550"/>
              <a:ext cx="917575" cy="412750"/>
            </a:xfrm>
            <a:custGeom>
              <a:avLst/>
              <a:gdLst>
                <a:gd name="T0" fmla="*/ 12 w 578"/>
                <a:gd name="T1" fmla="*/ 6 h 260"/>
                <a:gd name="T2" fmla="*/ 18 w 578"/>
                <a:gd name="T3" fmla="*/ 9 h 260"/>
                <a:gd name="T4" fmla="*/ 43 w 578"/>
                <a:gd name="T5" fmla="*/ 24 h 260"/>
                <a:gd name="T6" fmla="*/ 68 w 578"/>
                <a:gd name="T7" fmla="*/ 51 h 260"/>
                <a:gd name="T8" fmla="*/ 79 w 578"/>
                <a:gd name="T9" fmla="*/ 85 h 260"/>
                <a:gd name="T10" fmla="*/ 94 w 578"/>
                <a:gd name="T11" fmla="*/ 91 h 260"/>
                <a:gd name="T12" fmla="*/ 110 w 578"/>
                <a:gd name="T13" fmla="*/ 96 h 260"/>
                <a:gd name="T14" fmla="*/ 112 w 578"/>
                <a:gd name="T15" fmla="*/ 110 h 260"/>
                <a:gd name="T16" fmla="*/ 113 w 578"/>
                <a:gd name="T17" fmla="*/ 122 h 260"/>
                <a:gd name="T18" fmla="*/ 121 w 578"/>
                <a:gd name="T19" fmla="*/ 116 h 260"/>
                <a:gd name="T20" fmla="*/ 129 w 578"/>
                <a:gd name="T21" fmla="*/ 111 h 260"/>
                <a:gd name="T22" fmla="*/ 154 w 578"/>
                <a:gd name="T23" fmla="*/ 120 h 260"/>
                <a:gd name="T24" fmla="*/ 178 w 578"/>
                <a:gd name="T25" fmla="*/ 129 h 260"/>
                <a:gd name="T26" fmla="*/ 195 w 578"/>
                <a:gd name="T27" fmla="*/ 153 h 260"/>
                <a:gd name="T28" fmla="*/ 202 w 578"/>
                <a:gd name="T29" fmla="*/ 159 h 260"/>
                <a:gd name="T30" fmla="*/ 208 w 578"/>
                <a:gd name="T31" fmla="*/ 183 h 260"/>
                <a:gd name="T32" fmla="*/ 222 w 578"/>
                <a:gd name="T33" fmla="*/ 248 h 260"/>
                <a:gd name="T34" fmla="*/ 236 w 578"/>
                <a:gd name="T35" fmla="*/ 260 h 260"/>
                <a:gd name="T36" fmla="*/ 243 w 578"/>
                <a:gd name="T37" fmla="*/ 149 h 260"/>
                <a:gd name="T38" fmla="*/ 257 w 578"/>
                <a:gd name="T39" fmla="*/ 114 h 260"/>
                <a:gd name="T40" fmla="*/ 272 w 578"/>
                <a:gd name="T41" fmla="*/ 108 h 260"/>
                <a:gd name="T42" fmla="*/ 306 w 578"/>
                <a:gd name="T43" fmla="*/ 140 h 260"/>
                <a:gd name="T44" fmla="*/ 313 w 578"/>
                <a:gd name="T45" fmla="*/ 149 h 260"/>
                <a:gd name="T46" fmla="*/ 320 w 578"/>
                <a:gd name="T47" fmla="*/ 162 h 260"/>
                <a:gd name="T48" fmla="*/ 340 w 578"/>
                <a:gd name="T49" fmla="*/ 156 h 260"/>
                <a:gd name="T50" fmla="*/ 355 w 578"/>
                <a:gd name="T51" fmla="*/ 129 h 260"/>
                <a:gd name="T52" fmla="*/ 370 w 578"/>
                <a:gd name="T53" fmla="*/ 110 h 260"/>
                <a:gd name="T54" fmla="*/ 392 w 578"/>
                <a:gd name="T55" fmla="*/ 101 h 260"/>
                <a:gd name="T56" fmla="*/ 417 w 578"/>
                <a:gd name="T57" fmla="*/ 117 h 260"/>
                <a:gd name="T58" fmla="*/ 433 w 578"/>
                <a:gd name="T59" fmla="*/ 146 h 260"/>
                <a:gd name="T60" fmla="*/ 439 w 578"/>
                <a:gd name="T61" fmla="*/ 158 h 260"/>
                <a:gd name="T62" fmla="*/ 451 w 578"/>
                <a:gd name="T63" fmla="*/ 167 h 260"/>
                <a:gd name="T64" fmla="*/ 454 w 578"/>
                <a:gd name="T65" fmla="*/ 173 h 260"/>
                <a:gd name="T66" fmla="*/ 459 w 578"/>
                <a:gd name="T67" fmla="*/ 180 h 260"/>
                <a:gd name="T68" fmla="*/ 463 w 578"/>
                <a:gd name="T69" fmla="*/ 168 h 260"/>
                <a:gd name="T70" fmla="*/ 466 w 578"/>
                <a:gd name="T71" fmla="*/ 146 h 260"/>
                <a:gd name="T72" fmla="*/ 477 w 578"/>
                <a:gd name="T73" fmla="*/ 122 h 260"/>
                <a:gd name="T74" fmla="*/ 506 w 578"/>
                <a:gd name="T75" fmla="*/ 107 h 260"/>
                <a:gd name="T76" fmla="*/ 530 w 578"/>
                <a:gd name="T77" fmla="*/ 96 h 260"/>
                <a:gd name="T78" fmla="*/ 540 w 578"/>
                <a:gd name="T79" fmla="*/ 101 h 260"/>
                <a:gd name="T80" fmla="*/ 533 w 578"/>
                <a:gd name="T81" fmla="*/ 73 h 260"/>
                <a:gd name="T82" fmla="*/ 546 w 578"/>
                <a:gd name="T83" fmla="*/ 67 h 260"/>
                <a:gd name="T84" fmla="*/ 561 w 578"/>
                <a:gd name="T85" fmla="*/ 57 h 260"/>
                <a:gd name="T86" fmla="*/ 569 w 578"/>
                <a:gd name="T87" fmla="*/ 33 h 260"/>
                <a:gd name="T88" fmla="*/ 575 w 578"/>
                <a:gd name="T89" fmla="*/ 19 h 260"/>
                <a:gd name="T90" fmla="*/ 576 w 578"/>
                <a:gd name="T91" fmla="*/ 12 h 260"/>
                <a:gd name="T92" fmla="*/ 415 w 578"/>
                <a:gd name="T93" fmla="*/ 61 h 260"/>
                <a:gd name="T94" fmla="*/ 349 w 578"/>
                <a:gd name="T95" fmla="*/ 54 h 260"/>
                <a:gd name="T96" fmla="*/ 213 w 578"/>
                <a:gd name="T97" fmla="*/ 73 h 260"/>
                <a:gd name="T98" fmla="*/ 88 w 578"/>
                <a:gd name="T99" fmla="*/ 54 h 260"/>
                <a:gd name="T100" fmla="*/ 2 w 578"/>
                <a:gd name="T101" fmla="*/ 0 h 260"/>
                <a:gd name="T102" fmla="*/ 2 w 578"/>
                <a:gd name="T10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8" h="260">
                  <a:moveTo>
                    <a:pt x="8" y="3"/>
                  </a:moveTo>
                  <a:lnTo>
                    <a:pt x="9" y="4"/>
                  </a:lnTo>
                  <a:lnTo>
                    <a:pt x="11" y="4"/>
                  </a:lnTo>
                  <a:lnTo>
                    <a:pt x="12" y="6"/>
                  </a:lnTo>
                  <a:lnTo>
                    <a:pt x="14" y="6"/>
                  </a:lnTo>
                  <a:lnTo>
                    <a:pt x="15" y="7"/>
                  </a:lnTo>
                  <a:lnTo>
                    <a:pt x="17" y="7"/>
                  </a:lnTo>
                  <a:lnTo>
                    <a:pt x="18" y="9"/>
                  </a:lnTo>
                  <a:lnTo>
                    <a:pt x="20" y="10"/>
                  </a:lnTo>
                  <a:lnTo>
                    <a:pt x="17" y="7"/>
                  </a:lnTo>
                  <a:lnTo>
                    <a:pt x="8" y="3"/>
                  </a:lnTo>
                  <a:close/>
                  <a:moveTo>
                    <a:pt x="43" y="24"/>
                  </a:moveTo>
                  <a:lnTo>
                    <a:pt x="50" y="30"/>
                  </a:lnTo>
                  <a:lnTo>
                    <a:pt x="58" y="37"/>
                  </a:lnTo>
                  <a:lnTo>
                    <a:pt x="64" y="43"/>
                  </a:lnTo>
                  <a:lnTo>
                    <a:pt x="68" y="51"/>
                  </a:lnTo>
                  <a:lnTo>
                    <a:pt x="73" y="58"/>
                  </a:lnTo>
                  <a:lnTo>
                    <a:pt x="76" y="67"/>
                  </a:lnTo>
                  <a:lnTo>
                    <a:pt x="77" y="76"/>
                  </a:lnTo>
                  <a:lnTo>
                    <a:pt x="79" y="85"/>
                  </a:lnTo>
                  <a:lnTo>
                    <a:pt x="82" y="87"/>
                  </a:lnTo>
                  <a:lnTo>
                    <a:pt x="86" y="87"/>
                  </a:lnTo>
                  <a:lnTo>
                    <a:pt x="91" y="90"/>
                  </a:lnTo>
                  <a:lnTo>
                    <a:pt x="94" y="91"/>
                  </a:lnTo>
                  <a:lnTo>
                    <a:pt x="98" y="93"/>
                  </a:lnTo>
                  <a:lnTo>
                    <a:pt x="103" y="95"/>
                  </a:lnTo>
                  <a:lnTo>
                    <a:pt x="106" y="96"/>
                  </a:lnTo>
                  <a:lnTo>
                    <a:pt x="110" y="96"/>
                  </a:lnTo>
                  <a:lnTo>
                    <a:pt x="110" y="99"/>
                  </a:lnTo>
                  <a:lnTo>
                    <a:pt x="110" y="102"/>
                  </a:lnTo>
                  <a:lnTo>
                    <a:pt x="112" y="107"/>
                  </a:lnTo>
                  <a:lnTo>
                    <a:pt x="112" y="110"/>
                  </a:lnTo>
                  <a:lnTo>
                    <a:pt x="113" y="113"/>
                  </a:lnTo>
                  <a:lnTo>
                    <a:pt x="113" y="116"/>
                  </a:lnTo>
                  <a:lnTo>
                    <a:pt x="113" y="119"/>
                  </a:lnTo>
                  <a:lnTo>
                    <a:pt x="113" y="122"/>
                  </a:lnTo>
                  <a:lnTo>
                    <a:pt x="115" y="120"/>
                  </a:lnTo>
                  <a:lnTo>
                    <a:pt x="116" y="119"/>
                  </a:lnTo>
                  <a:lnTo>
                    <a:pt x="119" y="117"/>
                  </a:lnTo>
                  <a:lnTo>
                    <a:pt x="121" y="116"/>
                  </a:lnTo>
                  <a:lnTo>
                    <a:pt x="122" y="116"/>
                  </a:lnTo>
                  <a:lnTo>
                    <a:pt x="126" y="114"/>
                  </a:lnTo>
                  <a:lnTo>
                    <a:pt x="127" y="113"/>
                  </a:lnTo>
                  <a:lnTo>
                    <a:pt x="129" y="111"/>
                  </a:lnTo>
                  <a:lnTo>
                    <a:pt x="135" y="111"/>
                  </a:lnTo>
                  <a:lnTo>
                    <a:pt x="142" y="114"/>
                  </a:lnTo>
                  <a:lnTo>
                    <a:pt x="148" y="117"/>
                  </a:lnTo>
                  <a:lnTo>
                    <a:pt x="154" y="120"/>
                  </a:lnTo>
                  <a:lnTo>
                    <a:pt x="160" y="123"/>
                  </a:lnTo>
                  <a:lnTo>
                    <a:pt x="166" y="126"/>
                  </a:lnTo>
                  <a:lnTo>
                    <a:pt x="172" y="128"/>
                  </a:lnTo>
                  <a:lnTo>
                    <a:pt x="178" y="129"/>
                  </a:lnTo>
                  <a:lnTo>
                    <a:pt x="189" y="150"/>
                  </a:lnTo>
                  <a:lnTo>
                    <a:pt x="192" y="150"/>
                  </a:lnTo>
                  <a:lnTo>
                    <a:pt x="193" y="152"/>
                  </a:lnTo>
                  <a:lnTo>
                    <a:pt x="195" y="153"/>
                  </a:lnTo>
                  <a:lnTo>
                    <a:pt x="196" y="155"/>
                  </a:lnTo>
                  <a:lnTo>
                    <a:pt x="198" y="156"/>
                  </a:lnTo>
                  <a:lnTo>
                    <a:pt x="199" y="158"/>
                  </a:lnTo>
                  <a:lnTo>
                    <a:pt x="202" y="159"/>
                  </a:lnTo>
                  <a:lnTo>
                    <a:pt x="204" y="161"/>
                  </a:lnTo>
                  <a:lnTo>
                    <a:pt x="207" y="161"/>
                  </a:lnTo>
                  <a:lnTo>
                    <a:pt x="207" y="170"/>
                  </a:lnTo>
                  <a:lnTo>
                    <a:pt x="208" y="183"/>
                  </a:lnTo>
                  <a:lnTo>
                    <a:pt x="210" y="200"/>
                  </a:lnTo>
                  <a:lnTo>
                    <a:pt x="213" y="218"/>
                  </a:lnTo>
                  <a:lnTo>
                    <a:pt x="216" y="233"/>
                  </a:lnTo>
                  <a:lnTo>
                    <a:pt x="222" y="248"/>
                  </a:lnTo>
                  <a:lnTo>
                    <a:pt x="225" y="253"/>
                  </a:lnTo>
                  <a:lnTo>
                    <a:pt x="228" y="257"/>
                  </a:lnTo>
                  <a:lnTo>
                    <a:pt x="231" y="260"/>
                  </a:lnTo>
                  <a:lnTo>
                    <a:pt x="236" y="260"/>
                  </a:lnTo>
                  <a:lnTo>
                    <a:pt x="236" y="242"/>
                  </a:lnTo>
                  <a:lnTo>
                    <a:pt x="236" y="215"/>
                  </a:lnTo>
                  <a:lnTo>
                    <a:pt x="237" y="182"/>
                  </a:lnTo>
                  <a:lnTo>
                    <a:pt x="243" y="149"/>
                  </a:lnTo>
                  <a:lnTo>
                    <a:pt x="246" y="135"/>
                  </a:lnTo>
                  <a:lnTo>
                    <a:pt x="251" y="123"/>
                  </a:lnTo>
                  <a:lnTo>
                    <a:pt x="254" y="119"/>
                  </a:lnTo>
                  <a:lnTo>
                    <a:pt x="257" y="114"/>
                  </a:lnTo>
                  <a:lnTo>
                    <a:pt x="260" y="111"/>
                  </a:lnTo>
                  <a:lnTo>
                    <a:pt x="264" y="110"/>
                  </a:lnTo>
                  <a:lnTo>
                    <a:pt x="267" y="108"/>
                  </a:lnTo>
                  <a:lnTo>
                    <a:pt x="272" y="108"/>
                  </a:lnTo>
                  <a:lnTo>
                    <a:pt x="276" y="110"/>
                  </a:lnTo>
                  <a:lnTo>
                    <a:pt x="282" y="113"/>
                  </a:lnTo>
                  <a:lnTo>
                    <a:pt x="293" y="123"/>
                  </a:lnTo>
                  <a:lnTo>
                    <a:pt x="306" y="140"/>
                  </a:lnTo>
                  <a:lnTo>
                    <a:pt x="310" y="140"/>
                  </a:lnTo>
                  <a:lnTo>
                    <a:pt x="311" y="143"/>
                  </a:lnTo>
                  <a:lnTo>
                    <a:pt x="311" y="146"/>
                  </a:lnTo>
                  <a:lnTo>
                    <a:pt x="313" y="149"/>
                  </a:lnTo>
                  <a:lnTo>
                    <a:pt x="316" y="152"/>
                  </a:lnTo>
                  <a:lnTo>
                    <a:pt x="317" y="155"/>
                  </a:lnTo>
                  <a:lnTo>
                    <a:pt x="319" y="158"/>
                  </a:lnTo>
                  <a:lnTo>
                    <a:pt x="320" y="162"/>
                  </a:lnTo>
                  <a:lnTo>
                    <a:pt x="320" y="164"/>
                  </a:lnTo>
                  <a:lnTo>
                    <a:pt x="328" y="164"/>
                  </a:lnTo>
                  <a:lnTo>
                    <a:pt x="334" y="161"/>
                  </a:lnTo>
                  <a:lnTo>
                    <a:pt x="340" y="156"/>
                  </a:lnTo>
                  <a:lnTo>
                    <a:pt x="346" y="150"/>
                  </a:lnTo>
                  <a:lnTo>
                    <a:pt x="350" y="143"/>
                  </a:lnTo>
                  <a:lnTo>
                    <a:pt x="353" y="135"/>
                  </a:lnTo>
                  <a:lnTo>
                    <a:pt x="355" y="129"/>
                  </a:lnTo>
                  <a:lnTo>
                    <a:pt x="356" y="122"/>
                  </a:lnTo>
                  <a:lnTo>
                    <a:pt x="361" y="117"/>
                  </a:lnTo>
                  <a:lnTo>
                    <a:pt x="365" y="114"/>
                  </a:lnTo>
                  <a:lnTo>
                    <a:pt x="370" y="110"/>
                  </a:lnTo>
                  <a:lnTo>
                    <a:pt x="374" y="107"/>
                  </a:lnTo>
                  <a:lnTo>
                    <a:pt x="380" y="104"/>
                  </a:lnTo>
                  <a:lnTo>
                    <a:pt x="386" y="102"/>
                  </a:lnTo>
                  <a:lnTo>
                    <a:pt x="392" y="101"/>
                  </a:lnTo>
                  <a:lnTo>
                    <a:pt x="398" y="101"/>
                  </a:lnTo>
                  <a:lnTo>
                    <a:pt x="405" y="105"/>
                  </a:lnTo>
                  <a:lnTo>
                    <a:pt x="411" y="111"/>
                  </a:lnTo>
                  <a:lnTo>
                    <a:pt x="417" y="117"/>
                  </a:lnTo>
                  <a:lnTo>
                    <a:pt x="423" y="125"/>
                  </a:lnTo>
                  <a:lnTo>
                    <a:pt x="427" y="131"/>
                  </a:lnTo>
                  <a:lnTo>
                    <a:pt x="432" y="138"/>
                  </a:lnTo>
                  <a:lnTo>
                    <a:pt x="433" y="146"/>
                  </a:lnTo>
                  <a:lnTo>
                    <a:pt x="435" y="153"/>
                  </a:lnTo>
                  <a:lnTo>
                    <a:pt x="435" y="155"/>
                  </a:lnTo>
                  <a:lnTo>
                    <a:pt x="436" y="156"/>
                  </a:lnTo>
                  <a:lnTo>
                    <a:pt x="439" y="158"/>
                  </a:lnTo>
                  <a:lnTo>
                    <a:pt x="442" y="161"/>
                  </a:lnTo>
                  <a:lnTo>
                    <a:pt x="445" y="164"/>
                  </a:lnTo>
                  <a:lnTo>
                    <a:pt x="448" y="165"/>
                  </a:lnTo>
                  <a:lnTo>
                    <a:pt x="451" y="167"/>
                  </a:lnTo>
                  <a:lnTo>
                    <a:pt x="453" y="168"/>
                  </a:lnTo>
                  <a:lnTo>
                    <a:pt x="453" y="170"/>
                  </a:lnTo>
                  <a:lnTo>
                    <a:pt x="453" y="171"/>
                  </a:lnTo>
                  <a:lnTo>
                    <a:pt x="454" y="173"/>
                  </a:lnTo>
                  <a:lnTo>
                    <a:pt x="456" y="174"/>
                  </a:lnTo>
                  <a:lnTo>
                    <a:pt x="457" y="177"/>
                  </a:lnTo>
                  <a:lnTo>
                    <a:pt x="459" y="179"/>
                  </a:lnTo>
                  <a:lnTo>
                    <a:pt x="459" y="180"/>
                  </a:lnTo>
                  <a:lnTo>
                    <a:pt x="459" y="182"/>
                  </a:lnTo>
                  <a:lnTo>
                    <a:pt x="462" y="179"/>
                  </a:lnTo>
                  <a:lnTo>
                    <a:pt x="463" y="174"/>
                  </a:lnTo>
                  <a:lnTo>
                    <a:pt x="463" y="168"/>
                  </a:lnTo>
                  <a:lnTo>
                    <a:pt x="465" y="162"/>
                  </a:lnTo>
                  <a:lnTo>
                    <a:pt x="465" y="156"/>
                  </a:lnTo>
                  <a:lnTo>
                    <a:pt x="465" y="152"/>
                  </a:lnTo>
                  <a:lnTo>
                    <a:pt x="466" y="146"/>
                  </a:lnTo>
                  <a:lnTo>
                    <a:pt x="466" y="143"/>
                  </a:lnTo>
                  <a:lnTo>
                    <a:pt x="471" y="143"/>
                  </a:lnTo>
                  <a:lnTo>
                    <a:pt x="474" y="125"/>
                  </a:lnTo>
                  <a:lnTo>
                    <a:pt x="477" y="122"/>
                  </a:lnTo>
                  <a:lnTo>
                    <a:pt x="481" y="119"/>
                  </a:lnTo>
                  <a:lnTo>
                    <a:pt x="490" y="117"/>
                  </a:lnTo>
                  <a:lnTo>
                    <a:pt x="500" y="113"/>
                  </a:lnTo>
                  <a:lnTo>
                    <a:pt x="506" y="107"/>
                  </a:lnTo>
                  <a:lnTo>
                    <a:pt x="513" y="102"/>
                  </a:lnTo>
                  <a:lnTo>
                    <a:pt x="519" y="98"/>
                  </a:lnTo>
                  <a:lnTo>
                    <a:pt x="525" y="96"/>
                  </a:lnTo>
                  <a:lnTo>
                    <a:pt x="530" y="96"/>
                  </a:lnTo>
                  <a:lnTo>
                    <a:pt x="533" y="98"/>
                  </a:lnTo>
                  <a:lnTo>
                    <a:pt x="537" y="101"/>
                  </a:lnTo>
                  <a:lnTo>
                    <a:pt x="542" y="104"/>
                  </a:lnTo>
                  <a:lnTo>
                    <a:pt x="540" y="101"/>
                  </a:lnTo>
                  <a:lnTo>
                    <a:pt x="539" y="96"/>
                  </a:lnTo>
                  <a:lnTo>
                    <a:pt x="536" y="88"/>
                  </a:lnTo>
                  <a:lnTo>
                    <a:pt x="533" y="81"/>
                  </a:lnTo>
                  <a:lnTo>
                    <a:pt x="533" y="73"/>
                  </a:lnTo>
                  <a:lnTo>
                    <a:pt x="536" y="69"/>
                  </a:lnTo>
                  <a:lnTo>
                    <a:pt x="537" y="67"/>
                  </a:lnTo>
                  <a:lnTo>
                    <a:pt x="542" y="66"/>
                  </a:lnTo>
                  <a:lnTo>
                    <a:pt x="546" y="67"/>
                  </a:lnTo>
                  <a:lnTo>
                    <a:pt x="552" y="69"/>
                  </a:lnTo>
                  <a:lnTo>
                    <a:pt x="566" y="61"/>
                  </a:lnTo>
                  <a:lnTo>
                    <a:pt x="563" y="60"/>
                  </a:lnTo>
                  <a:lnTo>
                    <a:pt x="561" y="57"/>
                  </a:lnTo>
                  <a:lnTo>
                    <a:pt x="561" y="51"/>
                  </a:lnTo>
                  <a:lnTo>
                    <a:pt x="563" y="45"/>
                  </a:lnTo>
                  <a:lnTo>
                    <a:pt x="566" y="39"/>
                  </a:lnTo>
                  <a:lnTo>
                    <a:pt x="569" y="33"/>
                  </a:lnTo>
                  <a:lnTo>
                    <a:pt x="572" y="27"/>
                  </a:lnTo>
                  <a:lnTo>
                    <a:pt x="573" y="22"/>
                  </a:lnTo>
                  <a:lnTo>
                    <a:pt x="573" y="21"/>
                  </a:lnTo>
                  <a:lnTo>
                    <a:pt x="575" y="19"/>
                  </a:lnTo>
                  <a:lnTo>
                    <a:pt x="575" y="18"/>
                  </a:lnTo>
                  <a:lnTo>
                    <a:pt x="576" y="16"/>
                  </a:lnTo>
                  <a:lnTo>
                    <a:pt x="576" y="13"/>
                  </a:lnTo>
                  <a:lnTo>
                    <a:pt x="576" y="12"/>
                  </a:lnTo>
                  <a:lnTo>
                    <a:pt x="578" y="10"/>
                  </a:lnTo>
                  <a:lnTo>
                    <a:pt x="578" y="10"/>
                  </a:lnTo>
                  <a:lnTo>
                    <a:pt x="495" y="61"/>
                  </a:lnTo>
                  <a:lnTo>
                    <a:pt x="415" y="61"/>
                  </a:lnTo>
                  <a:lnTo>
                    <a:pt x="398" y="78"/>
                  </a:lnTo>
                  <a:lnTo>
                    <a:pt x="382" y="78"/>
                  </a:lnTo>
                  <a:lnTo>
                    <a:pt x="365" y="57"/>
                  </a:lnTo>
                  <a:lnTo>
                    <a:pt x="349" y="54"/>
                  </a:lnTo>
                  <a:lnTo>
                    <a:pt x="314" y="66"/>
                  </a:lnTo>
                  <a:lnTo>
                    <a:pt x="276" y="54"/>
                  </a:lnTo>
                  <a:lnTo>
                    <a:pt x="231" y="82"/>
                  </a:lnTo>
                  <a:lnTo>
                    <a:pt x="213" y="73"/>
                  </a:lnTo>
                  <a:lnTo>
                    <a:pt x="180" y="73"/>
                  </a:lnTo>
                  <a:lnTo>
                    <a:pt x="138" y="82"/>
                  </a:lnTo>
                  <a:lnTo>
                    <a:pt x="101" y="73"/>
                  </a:lnTo>
                  <a:lnTo>
                    <a:pt x="88" y="54"/>
                  </a:lnTo>
                  <a:lnTo>
                    <a:pt x="43" y="24"/>
                  </a:lnTo>
                  <a:close/>
                  <a:moveTo>
                    <a:pt x="0" y="0"/>
                  </a:moveTo>
                  <a:lnTo>
                    <a:pt x="2" y="0"/>
                  </a:lnTo>
                  <a:lnTo>
                    <a:pt x="2" y="0"/>
                  </a:lnTo>
                  <a:lnTo>
                    <a:pt x="2" y="0"/>
                  </a:lnTo>
                  <a:lnTo>
                    <a:pt x="2" y="0"/>
                  </a:lnTo>
                  <a:lnTo>
                    <a:pt x="2" y="0"/>
                  </a:lnTo>
                  <a:lnTo>
                    <a:pt x="2" y="0"/>
                  </a:lnTo>
                  <a:lnTo>
                    <a:pt x="2" y="0"/>
                  </a:lnTo>
                  <a:lnTo>
                    <a:pt x="3" y="0"/>
                  </a:lnTo>
                  <a:lnTo>
                    <a:pt x="0" y="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62"/>
            <p:cNvSpPr>
              <a:spLocks/>
            </p:cNvSpPr>
            <p:nvPr/>
          </p:nvSpPr>
          <p:spPr bwMode="auto">
            <a:xfrm>
              <a:off x="3363913" y="2916238"/>
              <a:ext cx="379412" cy="365125"/>
            </a:xfrm>
            <a:custGeom>
              <a:avLst/>
              <a:gdLst>
                <a:gd name="T0" fmla="*/ 30 w 239"/>
                <a:gd name="T1" fmla="*/ 47 h 230"/>
                <a:gd name="T2" fmla="*/ 18 w 239"/>
                <a:gd name="T3" fmla="*/ 60 h 230"/>
                <a:gd name="T4" fmla="*/ 16 w 239"/>
                <a:gd name="T5" fmla="*/ 65 h 230"/>
                <a:gd name="T6" fmla="*/ 6 w 239"/>
                <a:gd name="T7" fmla="*/ 84 h 230"/>
                <a:gd name="T8" fmla="*/ 4 w 239"/>
                <a:gd name="T9" fmla="*/ 146 h 230"/>
                <a:gd name="T10" fmla="*/ 21 w 239"/>
                <a:gd name="T11" fmla="*/ 164 h 230"/>
                <a:gd name="T12" fmla="*/ 27 w 239"/>
                <a:gd name="T13" fmla="*/ 206 h 230"/>
                <a:gd name="T14" fmla="*/ 22 w 239"/>
                <a:gd name="T15" fmla="*/ 218 h 230"/>
                <a:gd name="T16" fmla="*/ 18 w 239"/>
                <a:gd name="T17" fmla="*/ 224 h 230"/>
                <a:gd name="T18" fmla="*/ 21 w 239"/>
                <a:gd name="T19" fmla="*/ 229 h 230"/>
                <a:gd name="T20" fmla="*/ 45 w 239"/>
                <a:gd name="T21" fmla="*/ 217 h 230"/>
                <a:gd name="T22" fmla="*/ 52 w 239"/>
                <a:gd name="T23" fmla="*/ 211 h 230"/>
                <a:gd name="T24" fmla="*/ 54 w 239"/>
                <a:gd name="T25" fmla="*/ 206 h 230"/>
                <a:gd name="T26" fmla="*/ 52 w 239"/>
                <a:gd name="T27" fmla="*/ 200 h 230"/>
                <a:gd name="T28" fmla="*/ 46 w 239"/>
                <a:gd name="T29" fmla="*/ 175 h 230"/>
                <a:gd name="T30" fmla="*/ 36 w 239"/>
                <a:gd name="T31" fmla="*/ 154 h 230"/>
                <a:gd name="T32" fmla="*/ 34 w 239"/>
                <a:gd name="T33" fmla="*/ 152 h 230"/>
                <a:gd name="T34" fmla="*/ 33 w 239"/>
                <a:gd name="T35" fmla="*/ 151 h 230"/>
                <a:gd name="T36" fmla="*/ 33 w 239"/>
                <a:gd name="T37" fmla="*/ 147 h 230"/>
                <a:gd name="T38" fmla="*/ 27 w 239"/>
                <a:gd name="T39" fmla="*/ 107 h 230"/>
                <a:gd name="T40" fmla="*/ 64 w 239"/>
                <a:gd name="T41" fmla="*/ 114 h 230"/>
                <a:gd name="T42" fmla="*/ 119 w 239"/>
                <a:gd name="T43" fmla="*/ 134 h 230"/>
                <a:gd name="T44" fmla="*/ 164 w 239"/>
                <a:gd name="T45" fmla="*/ 125 h 230"/>
                <a:gd name="T46" fmla="*/ 179 w 239"/>
                <a:gd name="T47" fmla="*/ 110 h 230"/>
                <a:gd name="T48" fmla="*/ 193 w 239"/>
                <a:gd name="T49" fmla="*/ 107 h 230"/>
                <a:gd name="T50" fmla="*/ 211 w 239"/>
                <a:gd name="T51" fmla="*/ 95 h 230"/>
                <a:gd name="T52" fmla="*/ 214 w 239"/>
                <a:gd name="T53" fmla="*/ 89 h 230"/>
                <a:gd name="T54" fmla="*/ 221 w 239"/>
                <a:gd name="T55" fmla="*/ 81 h 230"/>
                <a:gd name="T56" fmla="*/ 232 w 239"/>
                <a:gd name="T57" fmla="*/ 68 h 230"/>
                <a:gd name="T58" fmla="*/ 236 w 239"/>
                <a:gd name="T59" fmla="*/ 53 h 230"/>
                <a:gd name="T60" fmla="*/ 173 w 239"/>
                <a:gd name="T61" fmla="*/ 77 h 230"/>
                <a:gd name="T62" fmla="*/ 123 w 239"/>
                <a:gd name="T63" fmla="*/ 105 h 230"/>
                <a:gd name="T64" fmla="*/ 58 w 239"/>
                <a:gd name="T65" fmla="*/ 98 h 230"/>
                <a:gd name="T66" fmla="*/ 34 w 239"/>
                <a:gd name="T67" fmla="*/ 83 h 230"/>
                <a:gd name="T68" fmla="*/ 43 w 239"/>
                <a:gd name="T69" fmla="*/ 71 h 230"/>
                <a:gd name="T70" fmla="*/ 64 w 239"/>
                <a:gd name="T71" fmla="*/ 56 h 230"/>
                <a:gd name="T72" fmla="*/ 72 w 239"/>
                <a:gd name="T73" fmla="*/ 50 h 230"/>
                <a:gd name="T74" fmla="*/ 85 w 239"/>
                <a:gd name="T75" fmla="*/ 39 h 230"/>
                <a:gd name="T76" fmla="*/ 113 w 239"/>
                <a:gd name="T77" fmla="*/ 25 h 230"/>
                <a:gd name="T78" fmla="*/ 131 w 239"/>
                <a:gd name="T79" fmla="*/ 18 h 230"/>
                <a:gd name="T80" fmla="*/ 200 w 239"/>
                <a:gd name="T81" fmla="*/ 39 h 230"/>
                <a:gd name="T82" fmla="*/ 214 w 239"/>
                <a:gd name="T83" fmla="*/ 39 h 230"/>
                <a:gd name="T84" fmla="*/ 200 w 239"/>
                <a:gd name="T85" fmla="*/ 25 h 230"/>
                <a:gd name="T86" fmla="*/ 184 w 239"/>
                <a:gd name="T87" fmla="*/ 9 h 230"/>
                <a:gd name="T88" fmla="*/ 105 w 239"/>
                <a:gd name="T89" fmla="*/ 0 h 230"/>
                <a:gd name="T90" fmla="*/ 79 w 239"/>
                <a:gd name="T91" fmla="*/ 1 h 230"/>
                <a:gd name="T92" fmla="*/ 64 w 239"/>
                <a:gd name="T93" fmla="*/ 12 h 230"/>
                <a:gd name="T94" fmla="*/ 49 w 239"/>
                <a:gd name="T95" fmla="*/ 22 h 230"/>
                <a:gd name="T96" fmla="*/ 40 w 239"/>
                <a:gd name="T97" fmla="*/ 27 h 230"/>
                <a:gd name="T98" fmla="*/ 33 w 239"/>
                <a:gd name="T99" fmla="*/ 36 h 230"/>
                <a:gd name="T100" fmla="*/ 39 w 239"/>
                <a:gd name="T101" fmla="*/ 3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9" h="230">
                  <a:moveTo>
                    <a:pt x="43" y="34"/>
                  </a:moveTo>
                  <a:lnTo>
                    <a:pt x="39" y="39"/>
                  </a:lnTo>
                  <a:lnTo>
                    <a:pt x="34" y="42"/>
                  </a:lnTo>
                  <a:lnTo>
                    <a:pt x="33" y="45"/>
                  </a:lnTo>
                  <a:lnTo>
                    <a:pt x="30" y="47"/>
                  </a:lnTo>
                  <a:lnTo>
                    <a:pt x="28" y="50"/>
                  </a:lnTo>
                  <a:lnTo>
                    <a:pt x="27" y="53"/>
                  </a:lnTo>
                  <a:lnTo>
                    <a:pt x="24" y="56"/>
                  </a:lnTo>
                  <a:lnTo>
                    <a:pt x="22" y="60"/>
                  </a:lnTo>
                  <a:lnTo>
                    <a:pt x="18" y="60"/>
                  </a:lnTo>
                  <a:lnTo>
                    <a:pt x="18" y="60"/>
                  </a:lnTo>
                  <a:lnTo>
                    <a:pt x="18" y="60"/>
                  </a:lnTo>
                  <a:lnTo>
                    <a:pt x="18" y="62"/>
                  </a:lnTo>
                  <a:lnTo>
                    <a:pt x="18" y="63"/>
                  </a:lnTo>
                  <a:lnTo>
                    <a:pt x="16" y="65"/>
                  </a:lnTo>
                  <a:lnTo>
                    <a:pt x="15" y="66"/>
                  </a:lnTo>
                  <a:lnTo>
                    <a:pt x="13" y="66"/>
                  </a:lnTo>
                  <a:lnTo>
                    <a:pt x="12" y="66"/>
                  </a:lnTo>
                  <a:lnTo>
                    <a:pt x="9" y="74"/>
                  </a:lnTo>
                  <a:lnTo>
                    <a:pt x="6" y="84"/>
                  </a:lnTo>
                  <a:lnTo>
                    <a:pt x="3" y="99"/>
                  </a:lnTo>
                  <a:lnTo>
                    <a:pt x="0" y="114"/>
                  </a:lnTo>
                  <a:lnTo>
                    <a:pt x="0" y="128"/>
                  </a:lnTo>
                  <a:lnTo>
                    <a:pt x="1" y="140"/>
                  </a:lnTo>
                  <a:lnTo>
                    <a:pt x="4" y="146"/>
                  </a:lnTo>
                  <a:lnTo>
                    <a:pt x="7" y="149"/>
                  </a:lnTo>
                  <a:lnTo>
                    <a:pt x="13" y="152"/>
                  </a:lnTo>
                  <a:lnTo>
                    <a:pt x="18" y="152"/>
                  </a:lnTo>
                  <a:lnTo>
                    <a:pt x="19" y="158"/>
                  </a:lnTo>
                  <a:lnTo>
                    <a:pt x="21" y="164"/>
                  </a:lnTo>
                  <a:lnTo>
                    <a:pt x="22" y="173"/>
                  </a:lnTo>
                  <a:lnTo>
                    <a:pt x="25" y="181"/>
                  </a:lnTo>
                  <a:lnTo>
                    <a:pt x="27" y="190"/>
                  </a:lnTo>
                  <a:lnTo>
                    <a:pt x="27" y="199"/>
                  </a:lnTo>
                  <a:lnTo>
                    <a:pt x="27" y="206"/>
                  </a:lnTo>
                  <a:lnTo>
                    <a:pt x="25" y="212"/>
                  </a:lnTo>
                  <a:lnTo>
                    <a:pt x="22" y="212"/>
                  </a:lnTo>
                  <a:lnTo>
                    <a:pt x="22" y="214"/>
                  </a:lnTo>
                  <a:lnTo>
                    <a:pt x="22" y="217"/>
                  </a:lnTo>
                  <a:lnTo>
                    <a:pt x="22" y="218"/>
                  </a:lnTo>
                  <a:lnTo>
                    <a:pt x="22" y="220"/>
                  </a:lnTo>
                  <a:lnTo>
                    <a:pt x="22" y="221"/>
                  </a:lnTo>
                  <a:lnTo>
                    <a:pt x="22" y="223"/>
                  </a:lnTo>
                  <a:lnTo>
                    <a:pt x="21" y="223"/>
                  </a:lnTo>
                  <a:lnTo>
                    <a:pt x="18" y="224"/>
                  </a:lnTo>
                  <a:lnTo>
                    <a:pt x="19" y="224"/>
                  </a:lnTo>
                  <a:lnTo>
                    <a:pt x="19" y="226"/>
                  </a:lnTo>
                  <a:lnTo>
                    <a:pt x="19" y="227"/>
                  </a:lnTo>
                  <a:lnTo>
                    <a:pt x="19" y="227"/>
                  </a:lnTo>
                  <a:lnTo>
                    <a:pt x="21" y="229"/>
                  </a:lnTo>
                  <a:lnTo>
                    <a:pt x="21" y="229"/>
                  </a:lnTo>
                  <a:lnTo>
                    <a:pt x="22" y="229"/>
                  </a:lnTo>
                  <a:lnTo>
                    <a:pt x="22" y="230"/>
                  </a:lnTo>
                  <a:lnTo>
                    <a:pt x="43" y="218"/>
                  </a:lnTo>
                  <a:lnTo>
                    <a:pt x="45" y="217"/>
                  </a:lnTo>
                  <a:lnTo>
                    <a:pt x="46" y="215"/>
                  </a:lnTo>
                  <a:lnTo>
                    <a:pt x="48" y="214"/>
                  </a:lnTo>
                  <a:lnTo>
                    <a:pt x="49" y="212"/>
                  </a:lnTo>
                  <a:lnTo>
                    <a:pt x="51" y="211"/>
                  </a:lnTo>
                  <a:lnTo>
                    <a:pt x="52" y="211"/>
                  </a:lnTo>
                  <a:lnTo>
                    <a:pt x="54" y="209"/>
                  </a:lnTo>
                  <a:lnTo>
                    <a:pt x="54" y="209"/>
                  </a:lnTo>
                  <a:lnTo>
                    <a:pt x="54" y="209"/>
                  </a:lnTo>
                  <a:lnTo>
                    <a:pt x="54" y="208"/>
                  </a:lnTo>
                  <a:lnTo>
                    <a:pt x="54" y="206"/>
                  </a:lnTo>
                  <a:lnTo>
                    <a:pt x="54" y="206"/>
                  </a:lnTo>
                  <a:lnTo>
                    <a:pt x="54" y="205"/>
                  </a:lnTo>
                  <a:lnTo>
                    <a:pt x="54" y="203"/>
                  </a:lnTo>
                  <a:lnTo>
                    <a:pt x="54" y="202"/>
                  </a:lnTo>
                  <a:lnTo>
                    <a:pt x="52" y="200"/>
                  </a:lnTo>
                  <a:lnTo>
                    <a:pt x="46" y="175"/>
                  </a:lnTo>
                  <a:lnTo>
                    <a:pt x="46" y="175"/>
                  </a:lnTo>
                  <a:lnTo>
                    <a:pt x="46" y="175"/>
                  </a:lnTo>
                  <a:lnTo>
                    <a:pt x="46" y="175"/>
                  </a:lnTo>
                  <a:lnTo>
                    <a:pt x="46" y="175"/>
                  </a:lnTo>
                  <a:lnTo>
                    <a:pt x="46" y="175"/>
                  </a:lnTo>
                  <a:lnTo>
                    <a:pt x="46" y="175"/>
                  </a:lnTo>
                  <a:lnTo>
                    <a:pt x="46" y="173"/>
                  </a:lnTo>
                  <a:lnTo>
                    <a:pt x="46" y="173"/>
                  </a:lnTo>
                  <a:lnTo>
                    <a:pt x="36" y="154"/>
                  </a:lnTo>
                  <a:lnTo>
                    <a:pt x="36" y="154"/>
                  </a:lnTo>
                  <a:lnTo>
                    <a:pt x="34" y="154"/>
                  </a:lnTo>
                  <a:lnTo>
                    <a:pt x="34" y="152"/>
                  </a:lnTo>
                  <a:lnTo>
                    <a:pt x="34" y="152"/>
                  </a:lnTo>
                  <a:lnTo>
                    <a:pt x="34" y="152"/>
                  </a:lnTo>
                  <a:lnTo>
                    <a:pt x="33" y="152"/>
                  </a:lnTo>
                  <a:lnTo>
                    <a:pt x="33" y="152"/>
                  </a:lnTo>
                  <a:lnTo>
                    <a:pt x="33" y="152"/>
                  </a:lnTo>
                  <a:lnTo>
                    <a:pt x="33" y="152"/>
                  </a:lnTo>
                  <a:lnTo>
                    <a:pt x="33" y="151"/>
                  </a:lnTo>
                  <a:lnTo>
                    <a:pt x="33" y="151"/>
                  </a:lnTo>
                  <a:lnTo>
                    <a:pt x="33" y="151"/>
                  </a:lnTo>
                  <a:lnTo>
                    <a:pt x="33" y="149"/>
                  </a:lnTo>
                  <a:lnTo>
                    <a:pt x="33" y="149"/>
                  </a:lnTo>
                  <a:lnTo>
                    <a:pt x="33" y="147"/>
                  </a:lnTo>
                  <a:lnTo>
                    <a:pt x="31" y="147"/>
                  </a:lnTo>
                  <a:lnTo>
                    <a:pt x="27" y="137"/>
                  </a:lnTo>
                  <a:lnTo>
                    <a:pt x="18" y="111"/>
                  </a:lnTo>
                  <a:lnTo>
                    <a:pt x="22" y="107"/>
                  </a:lnTo>
                  <a:lnTo>
                    <a:pt x="27" y="107"/>
                  </a:lnTo>
                  <a:lnTo>
                    <a:pt x="33" y="114"/>
                  </a:lnTo>
                  <a:lnTo>
                    <a:pt x="33" y="113"/>
                  </a:lnTo>
                  <a:lnTo>
                    <a:pt x="40" y="111"/>
                  </a:lnTo>
                  <a:lnTo>
                    <a:pt x="51" y="113"/>
                  </a:lnTo>
                  <a:lnTo>
                    <a:pt x="64" y="114"/>
                  </a:lnTo>
                  <a:lnTo>
                    <a:pt x="78" y="119"/>
                  </a:lnTo>
                  <a:lnTo>
                    <a:pt x="92" y="123"/>
                  </a:lnTo>
                  <a:lnTo>
                    <a:pt x="104" y="128"/>
                  </a:lnTo>
                  <a:lnTo>
                    <a:pt x="113" y="131"/>
                  </a:lnTo>
                  <a:lnTo>
                    <a:pt x="119" y="134"/>
                  </a:lnTo>
                  <a:lnTo>
                    <a:pt x="125" y="134"/>
                  </a:lnTo>
                  <a:lnTo>
                    <a:pt x="134" y="132"/>
                  </a:lnTo>
                  <a:lnTo>
                    <a:pt x="143" y="131"/>
                  </a:lnTo>
                  <a:lnTo>
                    <a:pt x="153" y="129"/>
                  </a:lnTo>
                  <a:lnTo>
                    <a:pt x="164" y="125"/>
                  </a:lnTo>
                  <a:lnTo>
                    <a:pt x="171" y="120"/>
                  </a:lnTo>
                  <a:lnTo>
                    <a:pt x="174" y="119"/>
                  </a:lnTo>
                  <a:lnTo>
                    <a:pt x="176" y="116"/>
                  </a:lnTo>
                  <a:lnTo>
                    <a:pt x="177" y="113"/>
                  </a:lnTo>
                  <a:lnTo>
                    <a:pt x="179" y="110"/>
                  </a:lnTo>
                  <a:lnTo>
                    <a:pt x="180" y="110"/>
                  </a:lnTo>
                  <a:lnTo>
                    <a:pt x="184" y="108"/>
                  </a:lnTo>
                  <a:lnTo>
                    <a:pt x="187" y="108"/>
                  </a:lnTo>
                  <a:lnTo>
                    <a:pt x="190" y="107"/>
                  </a:lnTo>
                  <a:lnTo>
                    <a:pt x="193" y="107"/>
                  </a:lnTo>
                  <a:lnTo>
                    <a:pt x="196" y="105"/>
                  </a:lnTo>
                  <a:lnTo>
                    <a:pt x="199" y="104"/>
                  </a:lnTo>
                  <a:lnTo>
                    <a:pt x="200" y="102"/>
                  </a:lnTo>
                  <a:lnTo>
                    <a:pt x="200" y="99"/>
                  </a:lnTo>
                  <a:lnTo>
                    <a:pt x="211" y="95"/>
                  </a:lnTo>
                  <a:lnTo>
                    <a:pt x="211" y="95"/>
                  </a:lnTo>
                  <a:lnTo>
                    <a:pt x="211" y="93"/>
                  </a:lnTo>
                  <a:lnTo>
                    <a:pt x="212" y="92"/>
                  </a:lnTo>
                  <a:lnTo>
                    <a:pt x="212" y="90"/>
                  </a:lnTo>
                  <a:lnTo>
                    <a:pt x="214" y="89"/>
                  </a:lnTo>
                  <a:lnTo>
                    <a:pt x="214" y="87"/>
                  </a:lnTo>
                  <a:lnTo>
                    <a:pt x="214" y="86"/>
                  </a:lnTo>
                  <a:lnTo>
                    <a:pt x="214" y="84"/>
                  </a:lnTo>
                  <a:lnTo>
                    <a:pt x="218" y="84"/>
                  </a:lnTo>
                  <a:lnTo>
                    <a:pt x="221" y="81"/>
                  </a:lnTo>
                  <a:lnTo>
                    <a:pt x="223" y="80"/>
                  </a:lnTo>
                  <a:lnTo>
                    <a:pt x="226" y="75"/>
                  </a:lnTo>
                  <a:lnTo>
                    <a:pt x="227" y="72"/>
                  </a:lnTo>
                  <a:lnTo>
                    <a:pt x="229" y="69"/>
                  </a:lnTo>
                  <a:lnTo>
                    <a:pt x="232" y="68"/>
                  </a:lnTo>
                  <a:lnTo>
                    <a:pt x="236" y="66"/>
                  </a:lnTo>
                  <a:lnTo>
                    <a:pt x="239" y="63"/>
                  </a:lnTo>
                  <a:lnTo>
                    <a:pt x="239" y="60"/>
                  </a:lnTo>
                  <a:lnTo>
                    <a:pt x="239" y="56"/>
                  </a:lnTo>
                  <a:lnTo>
                    <a:pt x="236" y="53"/>
                  </a:lnTo>
                  <a:lnTo>
                    <a:pt x="214" y="53"/>
                  </a:lnTo>
                  <a:lnTo>
                    <a:pt x="209" y="57"/>
                  </a:lnTo>
                  <a:lnTo>
                    <a:pt x="199" y="62"/>
                  </a:lnTo>
                  <a:lnTo>
                    <a:pt x="187" y="69"/>
                  </a:lnTo>
                  <a:lnTo>
                    <a:pt x="173" y="77"/>
                  </a:lnTo>
                  <a:lnTo>
                    <a:pt x="159" y="84"/>
                  </a:lnTo>
                  <a:lnTo>
                    <a:pt x="147" y="93"/>
                  </a:lnTo>
                  <a:lnTo>
                    <a:pt x="138" y="99"/>
                  </a:lnTo>
                  <a:lnTo>
                    <a:pt x="135" y="105"/>
                  </a:lnTo>
                  <a:lnTo>
                    <a:pt x="123" y="105"/>
                  </a:lnTo>
                  <a:lnTo>
                    <a:pt x="111" y="104"/>
                  </a:lnTo>
                  <a:lnTo>
                    <a:pt x="98" y="102"/>
                  </a:lnTo>
                  <a:lnTo>
                    <a:pt x="84" y="101"/>
                  </a:lnTo>
                  <a:lnTo>
                    <a:pt x="70" y="99"/>
                  </a:lnTo>
                  <a:lnTo>
                    <a:pt x="58" y="98"/>
                  </a:lnTo>
                  <a:lnTo>
                    <a:pt x="45" y="96"/>
                  </a:lnTo>
                  <a:lnTo>
                    <a:pt x="33" y="95"/>
                  </a:lnTo>
                  <a:lnTo>
                    <a:pt x="33" y="90"/>
                  </a:lnTo>
                  <a:lnTo>
                    <a:pt x="33" y="86"/>
                  </a:lnTo>
                  <a:lnTo>
                    <a:pt x="34" y="83"/>
                  </a:lnTo>
                  <a:lnTo>
                    <a:pt x="36" y="80"/>
                  </a:lnTo>
                  <a:lnTo>
                    <a:pt x="37" y="78"/>
                  </a:lnTo>
                  <a:lnTo>
                    <a:pt x="39" y="75"/>
                  </a:lnTo>
                  <a:lnTo>
                    <a:pt x="40" y="74"/>
                  </a:lnTo>
                  <a:lnTo>
                    <a:pt x="43" y="71"/>
                  </a:lnTo>
                  <a:lnTo>
                    <a:pt x="43" y="66"/>
                  </a:lnTo>
                  <a:lnTo>
                    <a:pt x="54" y="63"/>
                  </a:lnTo>
                  <a:lnTo>
                    <a:pt x="54" y="60"/>
                  </a:lnTo>
                  <a:lnTo>
                    <a:pt x="64" y="56"/>
                  </a:lnTo>
                  <a:lnTo>
                    <a:pt x="64" y="56"/>
                  </a:lnTo>
                  <a:lnTo>
                    <a:pt x="66" y="54"/>
                  </a:lnTo>
                  <a:lnTo>
                    <a:pt x="67" y="53"/>
                  </a:lnTo>
                  <a:lnTo>
                    <a:pt x="69" y="51"/>
                  </a:lnTo>
                  <a:lnTo>
                    <a:pt x="70" y="51"/>
                  </a:lnTo>
                  <a:lnTo>
                    <a:pt x="72" y="50"/>
                  </a:lnTo>
                  <a:lnTo>
                    <a:pt x="73" y="50"/>
                  </a:lnTo>
                  <a:lnTo>
                    <a:pt x="75" y="50"/>
                  </a:lnTo>
                  <a:lnTo>
                    <a:pt x="79" y="42"/>
                  </a:lnTo>
                  <a:lnTo>
                    <a:pt x="81" y="40"/>
                  </a:lnTo>
                  <a:lnTo>
                    <a:pt x="85" y="39"/>
                  </a:lnTo>
                  <a:lnTo>
                    <a:pt x="92" y="36"/>
                  </a:lnTo>
                  <a:lnTo>
                    <a:pt x="96" y="33"/>
                  </a:lnTo>
                  <a:lnTo>
                    <a:pt x="102" y="30"/>
                  </a:lnTo>
                  <a:lnTo>
                    <a:pt x="108" y="27"/>
                  </a:lnTo>
                  <a:lnTo>
                    <a:pt x="113" y="25"/>
                  </a:lnTo>
                  <a:lnTo>
                    <a:pt x="114" y="24"/>
                  </a:lnTo>
                  <a:lnTo>
                    <a:pt x="114" y="21"/>
                  </a:lnTo>
                  <a:lnTo>
                    <a:pt x="119" y="18"/>
                  </a:lnTo>
                  <a:lnTo>
                    <a:pt x="125" y="18"/>
                  </a:lnTo>
                  <a:lnTo>
                    <a:pt x="131" y="18"/>
                  </a:lnTo>
                  <a:lnTo>
                    <a:pt x="137" y="18"/>
                  </a:lnTo>
                  <a:lnTo>
                    <a:pt x="152" y="22"/>
                  </a:lnTo>
                  <a:lnTo>
                    <a:pt x="168" y="27"/>
                  </a:lnTo>
                  <a:lnTo>
                    <a:pt x="185" y="34"/>
                  </a:lnTo>
                  <a:lnTo>
                    <a:pt x="200" y="39"/>
                  </a:lnTo>
                  <a:lnTo>
                    <a:pt x="214" y="44"/>
                  </a:lnTo>
                  <a:lnTo>
                    <a:pt x="226" y="45"/>
                  </a:lnTo>
                  <a:lnTo>
                    <a:pt x="226" y="42"/>
                  </a:lnTo>
                  <a:lnTo>
                    <a:pt x="226" y="39"/>
                  </a:lnTo>
                  <a:lnTo>
                    <a:pt x="214" y="39"/>
                  </a:lnTo>
                  <a:lnTo>
                    <a:pt x="214" y="34"/>
                  </a:lnTo>
                  <a:lnTo>
                    <a:pt x="208" y="34"/>
                  </a:lnTo>
                  <a:lnTo>
                    <a:pt x="203" y="27"/>
                  </a:lnTo>
                  <a:lnTo>
                    <a:pt x="200" y="27"/>
                  </a:lnTo>
                  <a:lnTo>
                    <a:pt x="200" y="25"/>
                  </a:lnTo>
                  <a:lnTo>
                    <a:pt x="200" y="24"/>
                  </a:lnTo>
                  <a:lnTo>
                    <a:pt x="200" y="21"/>
                  </a:lnTo>
                  <a:lnTo>
                    <a:pt x="197" y="18"/>
                  </a:lnTo>
                  <a:lnTo>
                    <a:pt x="193" y="13"/>
                  </a:lnTo>
                  <a:lnTo>
                    <a:pt x="184" y="9"/>
                  </a:lnTo>
                  <a:lnTo>
                    <a:pt x="168" y="4"/>
                  </a:lnTo>
                  <a:lnTo>
                    <a:pt x="147" y="0"/>
                  </a:lnTo>
                  <a:lnTo>
                    <a:pt x="111" y="0"/>
                  </a:lnTo>
                  <a:lnTo>
                    <a:pt x="108" y="0"/>
                  </a:lnTo>
                  <a:lnTo>
                    <a:pt x="105" y="0"/>
                  </a:lnTo>
                  <a:lnTo>
                    <a:pt x="99" y="0"/>
                  </a:lnTo>
                  <a:lnTo>
                    <a:pt x="93" y="0"/>
                  </a:lnTo>
                  <a:lnTo>
                    <a:pt x="88" y="0"/>
                  </a:lnTo>
                  <a:lnTo>
                    <a:pt x="84" y="1"/>
                  </a:lnTo>
                  <a:lnTo>
                    <a:pt x="79" y="1"/>
                  </a:lnTo>
                  <a:lnTo>
                    <a:pt x="79" y="3"/>
                  </a:lnTo>
                  <a:lnTo>
                    <a:pt x="73" y="3"/>
                  </a:lnTo>
                  <a:lnTo>
                    <a:pt x="69" y="6"/>
                  </a:lnTo>
                  <a:lnTo>
                    <a:pt x="67" y="9"/>
                  </a:lnTo>
                  <a:lnTo>
                    <a:pt x="64" y="12"/>
                  </a:lnTo>
                  <a:lnTo>
                    <a:pt x="63" y="15"/>
                  </a:lnTo>
                  <a:lnTo>
                    <a:pt x="60" y="18"/>
                  </a:lnTo>
                  <a:lnTo>
                    <a:pt x="55" y="19"/>
                  </a:lnTo>
                  <a:lnTo>
                    <a:pt x="51" y="21"/>
                  </a:lnTo>
                  <a:lnTo>
                    <a:pt x="49" y="22"/>
                  </a:lnTo>
                  <a:lnTo>
                    <a:pt x="49" y="22"/>
                  </a:lnTo>
                  <a:lnTo>
                    <a:pt x="46" y="24"/>
                  </a:lnTo>
                  <a:lnTo>
                    <a:pt x="45" y="25"/>
                  </a:lnTo>
                  <a:lnTo>
                    <a:pt x="42" y="27"/>
                  </a:lnTo>
                  <a:lnTo>
                    <a:pt x="40" y="27"/>
                  </a:lnTo>
                  <a:lnTo>
                    <a:pt x="37" y="27"/>
                  </a:lnTo>
                  <a:lnTo>
                    <a:pt x="36" y="27"/>
                  </a:lnTo>
                  <a:lnTo>
                    <a:pt x="36" y="34"/>
                  </a:lnTo>
                  <a:lnTo>
                    <a:pt x="33" y="34"/>
                  </a:lnTo>
                  <a:lnTo>
                    <a:pt x="33" y="36"/>
                  </a:lnTo>
                  <a:lnTo>
                    <a:pt x="33" y="37"/>
                  </a:lnTo>
                  <a:lnTo>
                    <a:pt x="34" y="37"/>
                  </a:lnTo>
                  <a:lnTo>
                    <a:pt x="36" y="39"/>
                  </a:lnTo>
                  <a:lnTo>
                    <a:pt x="37" y="39"/>
                  </a:lnTo>
                  <a:lnTo>
                    <a:pt x="39" y="39"/>
                  </a:lnTo>
                  <a:lnTo>
                    <a:pt x="40" y="37"/>
                  </a:lnTo>
                  <a:lnTo>
                    <a:pt x="43" y="34"/>
                  </a:lnTo>
                  <a:close/>
                </a:path>
              </a:pathLst>
            </a:custGeom>
            <a:solidFill>
              <a:srgbClr val="EDC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63"/>
            <p:cNvSpPr>
              <a:spLocks noEditPoints="1"/>
            </p:cNvSpPr>
            <p:nvPr/>
          </p:nvSpPr>
          <p:spPr bwMode="auto">
            <a:xfrm>
              <a:off x="2805113" y="2892425"/>
              <a:ext cx="406400" cy="360363"/>
            </a:xfrm>
            <a:custGeom>
              <a:avLst/>
              <a:gdLst>
                <a:gd name="T0" fmla="*/ 21 w 256"/>
                <a:gd name="T1" fmla="*/ 87 h 227"/>
                <a:gd name="T2" fmla="*/ 30 w 256"/>
                <a:gd name="T3" fmla="*/ 89 h 227"/>
                <a:gd name="T4" fmla="*/ 44 w 256"/>
                <a:gd name="T5" fmla="*/ 92 h 227"/>
                <a:gd name="T6" fmla="*/ 63 w 256"/>
                <a:gd name="T7" fmla="*/ 99 h 227"/>
                <a:gd name="T8" fmla="*/ 69 w 256"/>
                <a:gd name="T9" fmla="*/ 105 h 227"/>
                <a:gd name="T10" fmla="*/ 79 w 256"/>
                <a:gd name="T11" fmla="*/ 113 h 227"/>
                <a:gd name="T12" fmla="*/ 98 w 256"/>
                <a:gd name="T13" fmla="*/ 123 h 227"/>
                <a:gd name="T14" fmla="*/ 127 w 256"/>
                <a:gd name="T15" fmla="*/ 128 h 227"/>
                <a:gd name="T16" fmla="*/ 152 w 256"/>
                <a:gd name="T17" fmla="*/ 120 h 227"/>
                <a:gd name="T18" fmla="*/ 174 w 256"/>
                <a:gd name="T19" fmla="*/ 119 h 227"/>
                <a:gd name="T20" fmla="*/ 187 w 256"/>
                <a:gd name="T21" fmla="*/ 113 h 227"/>
                <a:gd name="T22" fmla="*/ 207 w 256"/>
                <a:gd name="T23" fmla="*/ 107 h 227"/>
                <a:gd name="T24" fmla="*/ 213 w 256"/>
                <a:gd name="T25" fmla="*/ 111 h 227"/>
                <a:gd name="T26" fmla="*/ 210 w 256"/>
                <a:gd name="T27" fmla="*/ 117 h 227"/>
                <a:gd name="T28" fmla="*/ 195 w 256"/>
                <a:gd name="T29" fmla="*/ 128 h 227"/>
                <a:gd name="T30" fmla="*/ 136 w 256"/>
                <a:gd name="T31" fmla="*/ 147 h 227"/>
                <a:gd name="T32" fmla="*/ 112 w 256"/>
                <a:gd name="T33" fmla="*/ 150 h 227"/>
                <a:gd name="T34" fmla="*/ 89 w 256"/>
                <a:gd name="T35" fmla="*/ 143 h 227"/>
                <a:gd name="T36" fmla="*/ 30 w 256"/>
                <a:gd name="T37" fmla="*/ 105 h 227"/>
                <a:gd name="T38" fmla="*/ 2 w 256"/>
                <a:gd name="T39" fmla="*/ 77 h 227"/>
                <a:gd name="T40" fmla="*/ 6 w 256"/>
                <a:gd name="T41" fmla="*/ 42 h 227"/>
                <a:gd name="T42" fmla="*/ 12 w 256"/>
                <a:gd name="T43" fmla="*/ 30 h 227"/>
                <a:gd name="T44" fmla="*/ 18 w 256"/>
                <a:gd name="T45" fmla="*/ 25 h 227"/>
                <a:gd name="T46" fmla="*/ 32 w 256"/>
                <a:gd name="T47" fmla="*/ 18 h 227"/>
                <a:gd name="T48" fmla="*/ 79 w 256"/>
                <a:gd name="T49" fmla="*/ 0 h 227"/>
                <a:gd name="T50" fmla="*/ 137 w 256"/>
                <a:gd name="T51" fmla="*/ 3 h 227"/>
                <a:gd name="T52" fmla="*/ 181 w 256"/>
                <a:gd name="T53" fmla="*/ 13 h 227"/>
                <a:gd name="T54" fmla="*/ 208 w 256"/>
                <a:gd name="T55" fmla="*/ 31 h 227"/>
                <a:gd name="T56" fmla="*/ 237 w 256"/>
                <a:gd name="T57" fmla="*/ 62 h 227"/>
                <a:gd name="T58" fmla="*/ 256 w 256"/>
                <a:gd name="T59" fmla="*/ 96 h 227"/>
                <a:gd name="T60" fmla="*/ 255 w 256"/>
                <a:gd name="T61" fmla="*/ 120 h 227"/>
                <a:gd name="T62" fmla="*/ 247 w 256"/>
                <a:gd name="T63" fmla="*/ 131 h 227"/>
                <a:gd name="T64" fmla="*/ 243 w 256"/>
                <a:gd name="T65" fmla="*/ 144 h 227"/>
                <a:gd name="T66" fmla="*/ 238 w 256"/>
                <a:gd name="T67" fmla="*/ 147 h 227"/>
                <a:gd name="T68" fmla="*/ 235 w 256"/>
                <a:gd name="T69" fmla="*/ 150 h 227"/>
                <a:gd name="T70" fmla="*/ 231 w 256"/>
                <a:gd name="T71" fmla="*/ 159 h 227"/>
                <a:gd name="T72" fmla="*/ 226 w 256"/>
                <a:gd name="T73" fmla="*/ 167 h 227"/>
                <a:gd name="T74" fmla="*/ 220 w 256"/>
                <a:gd name="T75" fmla="*/ 175 h 227"/>
                <a:gd name="T76" fmla="*/ 189 w 256"/>
                <a:gd name="T77" fmla="*/ 220 h 227"/>
                <a:gd name="T78" fmla="*/ 226 w 256"/>
                <a:gd name="T79" fmla="*/ 131 h 227"/>
                <a:gd name="T80" fmla="*/ 211 w 256"/>
                <a:gd name="T81" fmla="*/ 81 h 227"/>
                <a:gd name="T82" fmla="*/ 210 w 256"/>
                <a:gd name="T83" fmla="*/ 75 h 227"/>
                <a:gd name="T84" fmla="*/ 204 w 256"/>
                <a:gd name="T85" fmla="*/ 60 h 227"/>
                <a:gd name="T86" fmla="*/ 196 w 256"/>
                <a:gd name="T87" fmla="*/ 25 h 227"/>
                <a:gd name="T88" fmla="*/ 192 w 256"/>
                <a:gd name="T89" fmla="*/ 19 h 227"/>
                <a:gd name="T90" fmla="*/ 189 w 256"/>
                <a:gd name="T91" fmla="*/ 24 h 227"/>
                <a:gd name="T92" fmla="*/ 192 w 256"/>
                <a:gd name="T93" fmla="*/ 51 h 227"/>
                <a:gd name="T94" fmla="*/ 178 w 256"/>
                <a:gd name="T95" fmla="*/ 49 h 227"/>
                <a:gd name="T96" fmla="*/ 157 w 256"/>
                <a:gd name="T97" fmla="*/ 28 h 227"/>
                <a:gd name="T98" fmla="*/ 65 w 256"/>
                <a:gd name="T99" fmla="*/ 36 h 227"/>
                <a:gd name="T100" fmla="*/ 32 w 256"/>
                <a:gd name="T101" fmla="*/ 60 h 227"/>
                <a:gd name="T102" fmla="*/ 12 w 256"/>
                <a:gd name="T103" fmla="*/ 63 h 227"/>
                <a:gd name="T104" fmla="*/ 6 w 256"/>
                <a:gd name="T105" fmla="*/ 66 h 227"/>
                <a:gd name="T106" fmla="*/ 5 w 256"/>
                <a:gd name="T107" fmla="*/ 75 h 227"/>
                <a:gd name="T108" fmla="*/ 8 w 256"/>
                <a:gd name="T109" fmla="*/ 81 h 227"/>
                <a:gd name="T110" fmla="*/ 14 w 256"/>
                <a:gd name="T111" fmla="*/ 86 h 227"/>
                <a:gd name="T112" fmla="*/ 199 w 256"/>
                <a:gd name="T113" fmla="*/ 144 h 227"/>
                <a:gd name="T114" fmla="*/ 201 w 256"/>
                <a:gd name="T115" fmla="*/ 141 h 227"/>
                <a:gd name="T116" fmla="*/ 207 w 256"/>
                <a:gd name="T117" fmla="*/ 13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 h="227">
                  <a:moveTo>
                    <a:pt x="14" y="86"/>
                  </a:moveTo>
                  <a:lnTo>
                    <a:pt x="15" y="86"/>
                  </a:lnTo>
                  <a:lnTo>
                    <a:pt x="17" y="86"/>
                  </a:lnTo>
                  <a:lnTo>
                    <a:pt x="20" y="87"/>
                  </a:lnTo>
                  <a:lnTo>
                    <a:pt x="21" y="87"/>
                  </a:lnTo>
                  <a:lnTo>
                    <a:pt x="23" y="87"/>
                  </a:lnTo>
                  <a:lnTo>
                    <a:pt x="26" y="89"/>
                  </a:lnTo>
                  <a:lnTo>
                    <a:pt x="27" y="89"/>
                  </a:lnTo>
                  <a:lnTo>
                    <a:pt x="29" y="89"/>
                  </a:lnTo>
                  <a:lnTo>
                    <a:pt x="30" y="89"/>
                  </a:lnTo>
                  <a:lnTo>
                    <a:pt x="33" y="90"/>
                  </a:lnTo>
                  <a:lnTo>
                    <a:pt x="36" y="90"/>
                  </a:lnTo>
                  <a:lnTo>
                    <a:pt x="39" y="90"/>
                  </a:lnTo>
                  <a:lnTo>
                    <a:pt x="42" y="92"/>
                  </a:lnTo>
                  <a:lnTo>
                    <a:pt x="44" y="92"/>
                  </a:lnTo>
                  <a:lnTo>
                    <a:pt x="47" y="92"/>
                  </a:lnTo>
                  <a:lnTo>
                    <a:pt x="50" y="93"/>
                  </a:lnTo>
                  <a:lnTo>
                    <a:pt x="57" y="99"/>
                  </a:lnTo>
                  <a:lnTo>
                    <a:pt x="60" y="99"/>
                  </a:lnTo>
                  <a:lnTo>
                    <a:pt x="63" y="99"/>
                  </a:lnTo>
                  <a:lnTo>
                    <a:pt x="65" y="101"/>
                  </a:lnTo>
                  <a:lnTo>
                    <a:pt x="65" y="101"/>
                  </a:lnTo>
                  <a:lnTo>
                    <a:pt x="66" y="102"/>
                  </a:lnTo>
                  <a:lnTo>
                    <a:pt x="68" y="104"/>
                  </a:lnTo>
                  <a:lnTo>
                    <a:pt x="69" y="105"/>
                  </a:lnTo>
                  <a:lnTo>
                    <a:pt x="69" y="107"/>
                  </a:lnTo>
                  <a:lnTo>
                    <a:pt x="71" y="108"/>
                  </a:lnTo>
                  <a:lnTo>
                    <a:pt x="71" y="110"/>
                  </a:lnTo>
                  <a:lnTo>
                    <a:pt x="74" y="111"/>
                  </a:lnTo>
                  <a:lnTo>
                    <a:pt x="79" y="113"/>
                  </a:lnTo>
                  <a:lnTo>
                    <a:pt x="83" y="114"/>
                  </a:lnTo>
                  <a:lnTo>
                    <a:pt x="88" y="117"/>
                  </a:lnTo>
                  <a:lnTo>
                    <a:pt x="92" y="120"/>
                  </a:lnTo>
                  <a:lnTo>
                    <a:pt x="97" y="122"/>
                  </a:lnTo>
                  <a:lnTo>
                    <a:pt x="98" y="123"/>
                  </a:lnTo>
                  <a:lnTo>
                    <a:pt x="100" y="125"/>
                  </a:lnTo>
                  <a:lnTo>
                    <a:pt x="106" y="125"/>
                  </a:lnTo>
                  <a:lnTo>
                    <a:pt x="112" y="126"/>
                  </a:lnTo>
                  <a:lnTo>
                    <a:pt x="119" y="126"/>
                  </a:lnTo>
                  <a:lnTo>
                    <a:pt x="127" y="128"/>
                  </a:lnTo>
                  <a:lnTo>
                    <a:pt x="133" y="128"/>
                  </a:lnTo>
                  <a:lnTo>
                    <a:pt x="140" y="128"/>
                  </a:lnTo>
                  <a:lnTo>
                    <a:pt x="148" y="126"/>
                  </a:lnTo>
                  <a:lnTo>
                    <a:pt x="152" y="125"/>
                  </a:lnTo>
                  <a:lnTo>
                    <a:pt x="152" y="120"/>
                  </a:lnTo>
                  <a:lnTo>
                    <a:pt x="155" y="120"/>
                  </a:lnTo>
                  <a:lnTo>
                    <a:pt x="160" y="119"/>
                  </a:lnTo>
                  <a:lnTo>
                    <a:pt x="164" y="119"/>
                  </a:lnTo>
                  <a:lnTo>
                    <a:pt x="169" y="119"/>
                  </a:lnTo>
                  <a:lnTo>
                    <a:pt x="174" y="119"/>
                  </a:lnTo>
                  <a:lnTo>
                    <a:pt x="178" y="119"/>
                  </a:lnTo>
                  <a:lnTo>
                    <a:pt x="183" y="119"/>
                  </a:lnTo>
                  <a:lnTo>
                    <a:pt x="186" y="117"/>
                  </a:lnTo>
                  <a:lnTo>
                    <a:pt x="186" y="114"/>
                  </a:lnTo>
                  <a:lnTo>
                    <a:pt x="187" y="113"/>
                  </a:lnTo>
                  <a:lnTo>
                    <a:pt x="190" y="111"/>
                  </a:lnTo>
                  <a:lnTo>
                    <a:pt x="193" y="110"/>
                  </a:lnTo>
                  <a:lnTo>
                    <a:pt x="198" y="110"/>
                  </a:lnTo>
                  <a:lnTo>
                    <a:pt x="202" y="108"/>
                  </a:lnTo>
                  <a:lnTo>
                    <a:pt x="207" y="107"/>
                  </a:lnTo>
                  <a:lnTo>
                    <a:pt x="210" y="107"/>
                  </a:lnTo>
                  <a:lnTo>
                    <a:pt x="214" y="107"/>
                  </a:lnTo>
                  <a:lnTo>
                    <a:pt x="213" y="108"/>
                  </a:lnTo>
                  <a:lnTo>
                    <a:pt x="213" y="110"/>
                  </a:lnTo>
                  <a:lnTo>
                    <a:pt x="213" y="111"/>
                  </a:lnTo>
                  <a:lnTo>
                    <a:pt x="211" y="113"/>
                  </a:lnTo>
                  <a:lnTo>
                    <a:pt x="211" y="113"/>
                  </a:lnTo>
                  <a:lnTo>
                    <a:pt x="211" y="114"/>
                  </a:lnTo>
                  <a:lnTo>
                    <a:pt x="210" y="116"/>
                  </a:lnTo>
                  <a:lnTo>
                    <a:pt x="210" y="117"/>
                  </a:lnTo>
                  <a:lnTo>
                    <a:pt x="207" y="120"/>
                  </a:lnTo>
                  <a:lnTo>
                    <a:pt x="202" y="120"/>
                  </a:lnTo>
                  <a:lnTo>
                    <a:pt x="202" y="125"/>
                  </a:lnTo>
                  <a:lnTo>
                    <a:pt x="199" y="125"/>
                  </a:lnTo>
                  <a:lnTo>
                    <a:pt x="195" y="128"/>
                  </a:lnTo>
                  <a:lnTo>
                    <a:pt x="184" y="131"/>
                  </a:lnTo>
                  <a:lnTo>
                    <a:pt x="172" y="135"/>
                  </a:lnTo>
                  <a:lnTo>
                    <a:pt x="160" y="140"/>
                  </a:lnTo>
                  <a:lnTo>
                    <a:pt x="146" y="144"/>
                  </a:lnTo>
                  <a:lnTo>
                    <a:pt x="136" y="147"/>
                  </a:lnTo>
                  <a:lnTo>
                    <a:pt x="127" y="150"/>
                  </a:lnTo>
                  <a:lnTo>
                    <a:pt x="124" y="153"/>
                  </a:lnTo>
                  <a:lnTo>
                    <a:pt x="121" y="152"/>
                  </a:lnTo>
                  <a:lnTo>
                    <a:pt x="116" y="152"/>
                  </a:lnTo>
                  <a:lnTo>
                    <a:pt x="112" y="150"/>
                  </a:lnTo>
                  <a:lnTo>
                    <a:pt x="107" y="147"/>
                  </a:lnTo>
                  <a:lnTo>
                    <a:pt x="103" y="146"/>
                  </a:lnTo>
                  <a:lnTo>
                    <a:pt x="98" y="144"/>
                  </a:lnTo>
                  <a:lnTo>
                    <a:pt x="94" y="143"/>
                  </a:lnTo>
                  <a:lnTo>
                    <a:pt x="89" y="143"/>
                  </a:lnTo>
                  <a:lnTo>
                    <a:pt x="85" y="138"/>
                  </a:lnTo>
                  <a:lnTo>
                    <a:pt x="76" y="132"/>
                  </a:lnTo>
                  <a:lnTo>
                    <a:pt x="62" y="123"/>
                  </a:lnTo>
                  <a:lnTo>
                    <a:pt x="45" y="114"/>
                  </a:lnTo>
                  <a:lnTo>
                    <a:pt x="30" y="105"/>
                  </a:lnTo>
                  <a:lnTo>
                    <a:pt x="15" y="96"/>
                  </a:lnTo>
                  <a:lnTo>
                    <a:pt x="5" y="92"/>
                  </a:lnTo>
                  <a:lnTo>
                    <a:pt x="0" y="89"/>
                  </a:lnTo>
                  <a:lnTo>
                    <a:pt x="0" y="83"/>
                  </a:lnTo>
                  <a:lnTo>
                    <a:pt x="2" y="77"/>
                  </a:lnTo>
                  <a:lnTo>
                    <a:pt x="2" y="71"/>
                  </a:lnTo>
                  <a:lnTo>
                    <a:pt x="3" y="63"/>
                  </a:lnTo>
                  <a:lnTo>
                    <a:pt x="5" y="57"/>
                  </a:lnTo>
                  <a:lnTo>
                    <a:pt x="6" y="49"/>
                  </a:lnTo>
                  <a:lnTo>
                    <a:pt x="6" y="42"/>
                  </a:lnTo>
                  <a:lnTo>
                    <a:pt x="8" y="36"/>
                  </a:lnTo>
                  <a:lnTo>
                    <a:pt x="8" y="34"/>
                  </a:lnTo>
                  <a:lnTo>
                    <a:pt x="9" y="33"/>
                  </a:lnTo>
                  <a:lnTo>
                    <a:pt x="11" y="31"/>
                  </a:lnTo>
                  <a:lnTo>
                    <a:pt x="12" y="30"/>
                  </a:lnTo>
                  <a:lnTo>
                    <a:pt x="12" y="28"/>
                  </a:lnTo>
                  <a:lnTo>
                    <a:pt x="14" y="27"/>
                  </a:lnTo>
                  <a:lnTo>
                    <a:pt x="14" y="27"/>
                  </a:lnTo>
                  <a:lnTo>
                    <a:pt x="14" y="25"/>
                  </a:lnTo>
                  <a:lnTo>
                    <a:pt x="18" y="25"/>
                  </a:lnTo>
                  <a:lnTo>
                    <a:pt x="21" y="25"/>
                  </a:lnTo>
                  <a:lnTo>
                    <a:pt x="23" y="22"/>
                  </a:lnTo>
                  <a:lnTo>
                    <a:pt x="24" y="21"/>
                  </a:lnTo>
                  <a:lnTo>
                    <a:pt x="27" y="19"/>
                  </a:lnTo>
                  <a:lnTo>
                    <a:pt x="32" y="18"/>
                  </a:lnTo>
                  <a:lnTo>
                    <a:pt x="36" y="18"/>
                  </a:lnTo>
                  <a:lnTo>
                    <a:pt x="39" y="16"/>
                  </a:lnTo>
                  <a:lnTo>
                    <a:pt x="42" y="15"/>
                  </a:lnTo>
                  <a:lnTo>
                    <a:pt x="42" y="15"/>
                  </a:lnTo>
                  <a:lnTo>
                    <a:pt x="79" y="0"/>
                  </a:lnTo>
                  <a:lnTo>
                    <a:pt x="88" y="0"/>
                  </a:lnTo>
                  <a:lnTo>
                    <a:pt x="98" y="0"/>
                  </a:lnTo>
                  <a:lnTo>
                    <a:pt x="112" y="1"/>
                  </a:lnTo>
                  <a:lnTo>
                    <a:pt x="124" y="1"/>
                  </a:lnTo>
                  <a:lnTo>
                    <a:pt x="137" y="3"/>
                  </a:lnTo>
                  <a:lnTo>
                    <a:pt x="151" y="3"/>
                  </a:lnTo>
                  <a:lnTo>
                    <a:pt x="161" y="3"/>
                  </a:lnTo>
                  <a:lnTo>
                    <a:pt x="171" y="3"/>
                  </a:lnTo>
                  <a:lnTo>
                    <a:pt x="177" y="9"/>
                  </a:lnTo>
                  <a:lnTo>
                    <a:pt x="181" y="13"/>
                  </a:lnTo>
                  <a:lnTo>
                    <a:pt x="186" y="19"/>
                  </a:lnTo>
                  <a:lnTo>
                    <a:pt x="190" y="22"/>
                  </a:lnTo>
                  <a:lnTo>
                    <a:pt x="195" y="27"/>
                  </a:lnTo>
                  <a:lnTo>
                    <a:pt x="201" y="30"/>
                  </a:lnTo>
                  <a:lnTo>
                    <a:pt x="208" y="31"/>
                  </a:lnTo>
                  <a:lnTo>
                    <a:pt x="217" y="31"/>
                  </a:lnTo>
                  <a:lnTo>
                    <a:pt x="222" y="37"/>
                  </a:lnTo>
                  <a:lnTo>
                    <a:pt x="228" y="45"/>
                  </a:lnTo>
                  <a:lnTo>
                    <a:pt x="232" y="54"/>
                  </a:lnTo>
                  <a:lnTo>
                    <a:pt x="237" y="62"/>
                  </a:lnTo>
                  <a:lnTo>
                    <a:pt x="241" y="71"/>
                  </a:lnTo>
                  <a:lnTo>
                    <a:pt x="246" y="80"/>
                  </a:lnTo>
                  <a:lnTo>
                    <a:pt x="250" y="87"/>
                  </a:lnTo>
                  <a:lnTo>
                    <a:pt x="256" y="93"/>
                  </a:lnTo>
                  <a:lnTo>
                    <a:pt x="256" y="96"/>
                  </a:lnTo>
                  <a:lnTo>
                    <a:pt x="256" y="101"/>
                  </a:lnTo>
                  <a:lnTo>
                    <a:pt x="256" y="105"/>
                  </a:lnTo>
                  <a:lnTo>
                    <a:pt x="256" y="110"/>
                  </a:lnTo>
                  <a:lnTo>
                    <a:pt x="255" y="116"/>
                  </a:lnTo>
                  <a:lnTo>
                    <a:pt x="255" y="120"/>
                  </a:lnTo>
                  <a:lnTo>
                    <a:pt x="253" y="125"/>
                  </a:lnTo>
                  <a:lnTo>
                    <a:pt x="253" y="128"/>
                  </a:lnTo>
                  <a:lnTo>
                    <a:pt x="249" y="128"/>
                  </a:lnTo>
                  <a:lnTo>
                    <a:pt x="249" y="129"/>
                  </a:lnTo>
                  <a:lnTo>
                    <a:pt x="247" y="131"/>
                  </a:lnTo>
                  <a:lnTo>
                    <a:pt x="247" y="132"/>
                  </a:lnTo>
                  <a:lnTo>
                    <a:pt x="246" y="135"/>
                  </a:lnTo>
                  <a:lnTo>
                    <a:pt x="244" y="138"/>
                  </a:lnTo>
                  <a:lnTo>
                    <a:pt x="243" y="141"/>
                  </a:lnTo>
                  <a:lnTo>
                    <a:pt x="243" y="144"/>
                  </a:lnTo>
                  <a:lnTo>
                    <a:pt x="241" y="146"/>
                  </a:lnTo>
                  <a:lnTo>
                    <a:pt x="240" y="146"/>
                  </a:lnTo>
                  <a:lnTo>
                    <a:pt x="238" y="146"/>
                  </a:lnTo>
                  <a:lnTo>
                    <a:pt x="238" y="147"/>
                  </a:lnTo>
                  <a:lnTo>
                    <a:pt x="238" y="147"/>
                  </a:lnTo>
                  <a:lnTo>
                    <a:pt x="238" y="149"/>
                  </a:lnTo>
                  <a:lnTo>
                    <a:pt x="238" y="149"/>
                  </a:lnTo>
                  <a:lnTo>
                    <a:pt x="237" y="149"/>
                  </a:lnTo>
                  <a:lnTo>
                    <a:pt x="235" y="149"/>
                  </a:lnTo>
                  <a:lnTo>
                    <a:pt x="235" y="150"/>
                  </a:lnTo>
                  <a:lnTo>
                    <a:pt x="234" y="153"/>
                  </a:lnTo>
                  <a:lnTo>
                    <a:pt x="234" y="155"/>
                  </a:lnTo>
                  <a:lnTo>
                    <a:pt x="232" y="156"/>
                  </a:lnTo>
                  <a:lnTo>
                    <a:pt x="232" y="158"/>
                  </a:lnTo>
                  <a:lnTo>
                    <a:pt x="231" y="159"/>
                  </a:lnTo>
                  <a:lnTo>
                    <a:pt x="229" y="159"/>
                  </a:lnTo>
                  <a:lnTo>
                    <a:pt x="228" y="159"/>
                  </a:lnTo>
                  <a:lnTo>
                    <a:pt x="228" y="162"/>
                  </a:lnTo>
                  <a:lnTo>
                    <a:pt x="228" y="164"/>
                  </a:lnTo>
                  <a:lnTo>
                    <a:pt x="226" y="167"/>
                  </a:lnTo>
                  <a:lnTo>
                    <a:pt x="226" y="169"/>
                  </a:lnTo>
                  <a:lnTo>
                    <a:pt x="225" y="172"/>
                  </a:lnTo>
                  <a:lnTo>
                    <a:pt x="223" y="173"/>
                  </a:lnTo>
                  <a:lnTo>
                    <a:pt x="222" y="175"/>
                  </a:lnTo>
                  <a:lnTo>
                    <a:pt x="220" y="175"/>
                  </a:lnTo>
                  <a:lnTo>
                    <a:pt x="220" y="185"/>
                  </a:lnTo>
                  <a:lnTo>
                    <a:pt x="214" y="193"/>
                  </a:lnTo>
                  <a:lnTo>
                    <a:pt x="214" y="227"/>
                  </a:lnTo>
                  <a:lnTo>
                    <a:pt x="201" y="227"/>
                  </a:lnTo>
                  <a:lnTo>
                    <a:pt x="189" y="220"/>
                  </a:lnTo>
                  <a:lnTo>
                    <a:pt x="189" y="217"/>
                  </a:lnTo>
                  <a:lnTo>
                    <a:pt x="186" y="214"/>
                  </a:lnTo>
                  <a:lnTo>
                    <a:pt x="181" y="212"/>
                  </a:lnTo>
                  <a:lnTo>
                    <a:pt x="189" y="190"/>
                  </a:lnTo>
                  <a:lnTo>
                    <a:pt x="226" y="131"/>
                  </a:lnTo>
                  <a:lnTo>
                    <a:pt x="226" y="122"/>
                  </a:lnTo>
                  <a:lnTo>
                    <a:pt x="219" y="114"/>
                  </a:lnTo>
                  <a:lnTo>
                    <a:pt x="214" y="122"/>
                  </a:lnTo>
                  <a:lnTo>
                    <a:pt x="214" y="81"/>
                  </a:lnTo>
                  <a:lnTo>
                    <a:pt x="211" y="81"/>
                  </a:lnTo>
                  <a:lnTo>
                    <a:pt x="210" y="81"/>
                  </a:lnTo>
                  <a:lnTo>
                    <a:pt x="210" y="80"/>
                  </a:lnTo>
                  <a:lnTo>
                    <a:pt x="210" y="78"/>
                  </a:lnTo>
                  <a:lnTo>
                    <a:pt x="210" y="77"/>
                  </a:lnTo>
                  <a:lnTo>
                    <a:pt x="210" y="75"/>
                  </a:lnTo>
                  <a:lnTo>
                    <a:pt x="210" y="72"/>
                  </a:lnTo>
                  <a:lnTo>
                    <a:pt x="210" y="71"/>
                  </a:lnTo>
                  <a:lnTo>
                    <a:pt x="207" y="71"/>
                  </a:lnTo>
                  <a:lnTo>
                    <a:pt x="205" y="66"/>
                  </a:lnTo>
                  <a:lnTo>
                    <a:pt x="204" y="60"/>
                  </a:lnTo>
                  <a:lnTo>
                    <a:pt x="202" y="54"/>
                  </a:lnTo>
                  <a:lnTo>
                    <a:pt x="199" y="46"/>
                  </a:lnTo>
                  <a:lnTo>
                    <a:pt x="198" y="39"/>
                  </a:lnTo>
                  <a:lnTo>
                    <a:pt x="196" y="31"/>
                  </a:lnTo>
                  <a:lnTo>
                    <a:pt x="196" y="25"/>
                  </a:lnTo>
                  <a:lnTo>
                    <a:pt x="196" y="21"/>
                  </a:lnTo>
                  <a:lnTo>
                    <a:pt x="193" y="21"/>
                  </a:lnTo>
                  <a:lnTo>
                    <a:pt x="193" y="21"/>
                  </a:lnTo>
                  <a:lnTo>
                    <a:pt x="192" y="21"/>
                  </a:lnTo>
                  <a:lnTo>
                    <a:pt x="192" y="19"/>
                  </a:lnTo>
                  <a:lnTo>
                    <a:pt x="192" y="19"/>
                  </a:lnTo>
                  <a:lnTo>
                    <a:pt x="192" y="18"/>
                  </a:lnTo>
                  <a:lnTo>
                    <a:pt x="190" y="18"/>
                  </a:lnTo>
                  <a:lnTo>
                    <a:pt x="189" y="18"/>
                  </a:lnTo>
                  <a:lnTo>
                    <a:pt x="189" y="24"/>
                  </a:lnTo>
                  <a:lnTo>
                    <a:pt x="189" y="28"/>
                  </a:lnTo>
                  <a:lnTo>
                    <a:pt x="190" y="34"/>
                  </a:lnTo>
                  <a:lnTo>
                    <a:pt x="190" y="40"/>
                  </a:lnTo>
                  <a:lnTo>
                    <a:pt x="192" y="46"/>
                  </a:lnTo>
                  <a:lnTo>
                    <a:pt x="192" y="51"/>
                  </a:lnTo>
                  <a:lnTo>
                    <a:pt x="192" y="55"/>
                  </a:lnTo>
                  <a:lnTo>
                    <a:pt x="192" y="60"/>
                  </a:lnTo>
                  <a:lnTo>
                    <a:pt x="187" y="57"/>
                  </a:lnTo>
                  <a:lnTo>
                    <a:pt x="183" y="54"/>
                  </a:lnTo>
                  <a:lnTo>
                    <a:pt x="178" y="49"/>
                  </a:lnTo>
                  <a:lnTo>
                    <a:pt x="174" y="45"/>
                  </a:lnTo>
                  <a:lnTo>
                    <a:pt x="168" y="40"/>
                  </a:lnTo>
                  <a:lnTo>
                    <a:pt x="163" y="36"/>
                  </a:lnTo>
                  <a:lnTo>
                    <a:pt x="160" y="31"/>
                  </a:lnTo>
                  <a:lnTo>
                    <a:pt x="157" y="28"/>
                  </a:lnTo>
                  <a:lnTo>
                    <a:pt x="143" y="28"/>
                  </a:lnTo>
                  <a:lnTo>
                    <a:pt x="127" y="28"/>
                  </a:lnTo>
                  <a:lnTo>
                    <a:pt x="106" y="30"/>
                  </a:lnTo>
                  <a:lnTo>
                    <a:pt x="85" y="33"/>
                  </a:lnTo>
                  <a:lnTo>
                    <a:pt x="65" y="36"/>
                  </a:lnTo>
                  <a:lnTo>
                    <a:pt x="48" y="42"/>
                  </a:lnTo>
                  <a:lnTo>
                    <a:pt x="41" y="45"/>
                  </a:lnTo>
                  <a:lnTo>
                    <a:pt x="36" y="49"/>
                  </a:lnTo>
                  <a:lnTo>
                    <a:pt x="33" y="55"/>
                  </a:lnTo>
                  <a:lnTo>
                    <a:pt x="32" y="60"/>
                  </a:lnTo>
                  <a:lnTo>
                    <a:pt x="14" y="60"/>
                  </a:lnTo>
                  <a:lnTo>
                    <a:pt x="14" y="62"/>
                  </a:lnTo>
                  <a:lnTo>
                    <a:pt x="14" y="63"/>
                  </a:lnTo>
                  <a:lnTo>
                    <a:pt x="12" y="63"/>
                  </a:lnTo>
                  <a:lnTo>
                    <a:pt x="12" y="63"/>
                  </a:lnTo>
                  <a:lnTo>
                    <a:pt x="11" y="65"/>
                  </a:lnTo>
                  <a:lnTo>
                    <a:pt x="9" y="65"/>
                  </a:lnTo>
                  <a:lnTo>
                    <a:pt x="8" y="65"/>
                  </a:lnTo>
                  <a:lnTo>
                    <a:pt x="8" y="65"/>
                  </a:lnTo>
                  <a:lnTo>
                    <a:pt x="6" y="66"/>
                  </a:lnTo>
                  <a:lnTo>
                    <a:pt x="6" y="68"/>
                  </a:lnTo>
                  <a:lnTo>
                    <a:pt x="6" y="69"/>
                  </a:lnTo>
                  <a:lnTo>
                    <a:pt x="5" y="71"/>
                  </a:lnTo>
                  <a:lnTo>
                    <a:pt x="5" y="74"/>
                  </a:lnTo>
                  <a:lnTo>
                    <a:pt x="5" y="75"/>
                  </a:lnTo>
                  <a:lnTo>
                    <a:pt x="3" y="77"/>
                  </a:lnTo>
                  <a:lnTo>
                    <a:pt x="3" y="78"/>
                  </a:lnTo>
                  <a:lnTo>
                    <a:pt x="5" y="78"/>
                  </a:lnTo>
                  <a:lnTo>
                    <a:pt x="6" y="80"/>
                  </a:lnTo>
                  <a:lnTo>
                    <a:pt x="8" y="81"/>
                  </a:lnTo>
                  <a:lnTo>
                    <a:pt x="9" y="81"/>
                  </a:lnTo>
                  <a:lnTo>
                    <a:pt x="11" y="83"/>
                  </a:lnTo>
                  <a:lnTo>
                    <a:pt x="11" y="84"/>
                  </a:lnTo>
                  <a:lnTo>
                    <a:pt x="12" y="86"/>
                  </a:lnTo>
                  <a:lnTo>
                    <a:pt x="14" y="86"/>
                  </a:lnTo>
                  <a:close/>
                  <a:moveTo>
                    <a:pt x="198" y="146"/>
                  </a:moveTo>
                  <a:lnTo>
                    <a:pt x="199" y="146"/>
                  </a:lnTo>
                  <a:lnTo>
                    <a:pt x="199" y="144"/>
                  </a:lnTo>
                  <a:lnTo>
                    <a:pt x="199" y="144"/>
                  </a:lnTo>
                  <a:lnTo>
                    <a:pt x="199" y="144"/>
                  </a:lnTo>
                  <a:lnTo>
                    <a:pt x="199" y="143"/>
                  </a:lnTo>
                  <a:lnTo>
                    <a:pt x="199" y="143"/>
                  </a:lnTo>
                  <a:lnTo>
                    <a:pt x="199" y="143"/>
                  </a:lnTo>
                  <a:lnTo>
                    <a:pt x="199" y="143"/>
                  </a:lnTo>
                  <a:lnTo>
                    <a:pt x="201" y="141"/>
                  </a:lnTo>
                  <a:lnTo>
                    <a:pt x="198" y="146"/>
                  </a:lnTo>
                  <a:close/>
                  <a:moveTo>
                    <a:pt x="207" y="132"/>
                  </a:moveTo>
                  <a:lnTo>
                    <a:pt x="207" y="132"/>
                  </a:lnTo>
                  <a:lnTo>
                    <a:pt x="208" y="131"/>
                  </a:lnTo>
                  <a:lnTo>
                    <a:pt x="207" y="132"/>
                  </a:lnTo>
                  <a:close/>
                </a:path>
              </a:pathLst>
            </a:custGeom>
            <a:solidFill>
              <a:srgbClr val="EDC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64"/>
            <p:cNvSpPr>
              <a:spLocks noEditPoints="1"/>
            </p:cNvSpPr>
            <p:nvPr/>
          </p:nvSpPr>
          <p:spPr bwMode="auto">
            <a:xfrm>
              <a:off x="2598738" y="2698750"/>
              <a:ext cx="1298575" cy="987425"/>
            </a:xfrm>
            <a:custGeom>
              <a:avLst/>
              <a:gdLst>
                <a:gd name="T0" fmla="*/ 109 w 818"/>
                <a:gd name="T1" fmla="*/ 78 h 622"/>
                <a:gd name="T2" fmla="*/ 61 w 818"/>
                <a:gd name="T3" fmla="*/ 164 h 622"/>
                <a:gd name="T4" fmla="*/ 103 w 818"/>
                <a:gd name="T5" fmla="*/ 174 h 622"/>
                <a:gd name="T6" fmla="*/ 91 w 818"/>
                <a:gd name="T7" fmla="*/ 248 h 622"/>
                <a:gd name="T8" fmla="*/ 74 w 818"/>
                <a:gd name="T9" fmla="*/ 340 h 622"/>
                <a:gd name="T10" fmla="*/ 97 w 818"/>
                <a:gd name="T11" fmla="*/ 315 h 622"/>
                <a:gd name="T12" fmla="*/ 53 w 818"/>
                <a:gd name="T13" fmla="*/ 396 h 622"/>
                <a:gd name="T14" fmla="*/ 70 w 818"/>
                <a:gd name="T15" fmla="*/ 398 h 622"/>
                <a:gd name="T16" fmla="*/ 65 w 818"/>
                <a:gd name="T17" fmla="*/ 450 h 622"/>
                <a:gd name="T18" fmla="*/ 79 w 818"/>
                <a:gd name="T19" fmla="*/ 461 h 622"/>
                <a:gd name="T20" fmla="*/ 95 w 818"/>
                <a:gd name="T21" fmla="*/ 473 h 622"/>
                <a:gd name="T22" fmla="*/ 115 w 818"/>
                <a:gd name="T23" fmla="*/ 511 h 622"/>
                <a:gd name="T24" fmla="*/ 129 w 818"/>
                <a:gd name="T25" fmla="*/ 520 h 622"/>
                <a:gd name="T26" fmla="*/ 141 w 818"/>
                <a:gd name="T27" fmla="*/ 523 h 622"/>
                <a:gd name="T28" fmla="*/ 169 w 818"/>
                <a:gd name="T29" fmla="*/ 470 h 622"/>
                <a:gd name="T30" fmla="*/ 193 w 818"/>
                <a:gd name="T31" fmla="*/ 382 h 622"/>
                <a:gd name="T32" fmla="*/ 227 w 818"/>
                <a:gd name="T33" fmla="*/ 503 h 622"/>
                <a:gd name="T34" fmla="*/ 109 w 818"/>
                <a:gd name="T35" fmla="*/ 592 h 622"/>
                <a:gd name="T36" fmla="*/ 0 w 818"/>
                <a:gd name="T37" fmla="*/ 441 h 622"/>
                <a:gd name="T38" fmla="*/ 266 w 818"/>
                <a:gd name="T39" fmla="*/ 339 h 622"/>
                <a:gd name="T40" fmla="*/ 298 w 818"/>
                <a:gd name="T41" fmla="*/ 369 h 622"/>
                <a:gd name="T42" fmla="*/ 302 w 818"/>
                <a:gd name="T43" fmla="*/ 375 h 622"/>
                <a:gd name="T44" fmla="*/ 311 w 818"/>
                <a:gd name="T45" fmla="*/ 393 h 622"/>
                <a:gd name="T46" fmla="*/ 322 w 818"/>
                <a:gd name="T47" fmla="*/ 402 h 622"/>
                <a:gd name="T48" fmla="*/ 335 w 818"/>
                <a:gd name="T49" fmla="*/ 407 h 622"/>
                <a:gd name="T50" fmla="*/ 388 w 818"/>
                <a:gd name="T51" fmla="*/ 425 h 622"/>
                <a:gd name="T52" fmla="*/ 311 w 818"/>
                <a:gd name="T53" fmla="*/ 479 h 622"/>
                <a:gd name="T54" fmla="*/ 210 w 818"/>
                <a:gd name="T55" fmla="*/ 444 h 622"/>
                <a:gd name="T56" fmla="*/ 454 w 818"/>
                <a:gd name="T57" fmla="*/ 416 h 622"/>
                <a:gd name="T58" fmla="*/ 457 w 818"/>
                <a:gd name="T59" fmla="*/ 414 h 622"/>
                <a:gd name="T60" fmla="*/ 497 w 818"/>
                <a:gd name="T61" fmla="*/ 391 h 622"/>
                <a:gd name="T62" fmla="*/ 551 w 818"/>
                <a:gd name="T63" fmla="*/ 375 h 622"/>
                <a:gd name="T64" fmla="*/ 557 w 818"/>
                <a:gd name="T65" fmla="*/ 366 h 622"/>
                <a:gd name="T66" fmla="*/ 586 w 818"/>
                <a:gd name="T67" fmla="*/ 375 h 622"/>
                <a:gd name="T68" fmla="*/ 601 w 818"/>
                <a:gd name="T69" fmla="*/ 413 h 622"/>
                <a:gd name="T70" fmla="*/ 521 w 818"/>
                <a:gd name="T71" fmla="*/ 434 h 622"/>
                <a:gd name="T72" fmla="*/ 441 w 818"/>
                <a:gd name="T73" fmla="*/ 462 h 622"/>
                <a:gd name="T74" fmla="*/ 638 w 818"/>
                <a:gd name="T75" fmla="*/ 450 h 622"/>
                <a:gd name="T76" fmla="*/ 656 w 818"/>
                <a:gd name="T77" fmla="*/ 464 h 622"/>
                <a:gd name="T78" fmla="*/ 676 w 818"/>
                <a:gd name="T79" fmla="*/ 452 h 622"/>
                <a:gd name="T80" fmla="*/ 696 w 818"/>
                <a:gd name="T81" fmla="*/ 441 h 622"/>
                <a:gd name="T82" fmla="*/ 709 w 818"/>
                <a:gd name="T83" fmla="*/ 429 h 622"/>
                <a:gd name="T84" fmla="*/ 729 w 818"/>
                <a:gd name="T85" fmla="*/ 426 h 622"/>
                <a:gd name="T86" fmla="*/ 736 w 818"/>
                <a:gd name="T87" fmla="*/ 352 h 622"/>
                <a:gd name="T88" fmla="*/ 738 w 818"/>
                <a:gd name="T89" fmla="*/ 331 h 622"/>
                <a:gd name="T90" fmla="*/ 736 w 818"/>
                <a:gd name="T91" fmla="*/ 277 h 622"/>
                <a:gd name="T92" fmla="*/ 738 w 818"/>
                <a:gd name="T93" fmla="*/ 211 h 622"/>
                <a:gd name="T94" fmla="*/ 753 w 818"/>
                <a:gd name="T95" fmla="*/ 194 h 622"/>
                <a:gd name="T96" fmla="*/ 742 w 818"/>
                <a:gd name="T97" fmla="*/ 156 h 622"/>
                <a:gd name="T98" fmla="*/ 745 w 818"/>
                <a:gd name="T99" fmla="*/ 135 h 622"/>
                <a:gd name="T100" fmla="*/ 685 w 818"/>
                <a:gd name="T101" fmla="*/ 57 h 622"/>
                <a:gd name="T102" fmla="*/ 693 w 818"/>
                <a:gd name="T103" fmla="*/ 1 h 622"/>
                <a:gd name="T104" fmla="*/ 694 w 818"/>
                <a:gd name="T105" fmla="*/ 0 h 622"/>
                <a:gd name="T106" fmla="*/ 810 w 818"/>
                <a:gd name="T107" fmla="*/ 227 h 622"/>
                <a:gd name="T108" fmla="*/ 810 w 818"/>
                <a:gd name="T109" fmla="*/ 324 h 622"/>
                <a:gd name="T110" fmla="*/ 768 w 818"/>
                <a:gd name="T111" fmla="*/ 474 h 622"/>
                <a:gd name="T112" fmla="*/ 650 w 818"/>
                <a:gd name="T113" fmla="*/ 580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8" h="622">
                  <a:moveTo>
                    <a:pt x="115" y="43"/>
                  </a:moveTo>
                  <a:lnTo>
                    <a:pt x="151" y="43"/>
                  </a:lnTo>
                  <a:lnTo>
                    <a:pt x="145" y="49"/>
                  </a:lnTo>
                  <a:lnTo>
                    <a:pt x="138" y="55"/>
                  </a:lnTo>
                  <a:lnTo>
                    <a:pt x="130" y="61"/>
                  </a:lnTo>
                  <a:lnTo>
                    <a:pt x="123" y="67"/>
                  </a:lnTo>
                  <a:lnTo>
                    <a:pt x="115" y="72"/>
                  </a:lnTo>
                  <a:lnTo>
                    <a:pt x="109" y="78"/>
                  </a:lnTo>
                  <a:lnTo>
                    <a:pt x="101" y="83"/>
                  </a:lnTo>
                  <a:lnTo>
                    <a:pt x="94" y="89"/>
                  </a:lnTo>
                  <a:lnTo>
                    <a:pt x="97" y="84"/>
                  </a:lnTo>
                  <a:lnTo>
                    <a:pt x="118" y="51"/>
                  </a:lnTo>
                  <a:lnTo>
                    <a:pt x="115" y="43"/>
                  </a:lnTo>
                  <a:close/>
                  <a:moveTo>
                    <a:pt x="49" y="164"/>
                  </a:moveTo>
                  <a:lnTo>
                    <a:pt x="55" y="164"/>
                  </a:lnTo>
                  <a:lnTo>
                    <a:pt x="61" y="164"/>
                  </a:lnTo>
                  <a:lnTo>
                    <a:pt x="68" y="162"/>
                  </a:lnTo>
                  <a:lnTo>
                    <a:pt x="76" y="161"/>
                  </a:lnTo>
                  <a:lnTo>
                    <a:pt x="82" y="159"/>
                  </a:lnTo>
                  <a:lnTo>
                    <a:pt x="89" y="156"/>
                  </a:lnTo>
                  <a:lnTo>
                    <a:pt x="95" y="155"/>
                  </a:lnTo>
                  <a:lnTo>
                    <a:pt x="101" y="153"/>
                  </a:lnTo>
                  <a:lnTo>
                    <a:pt x="104" y="164"/>
                  </a:lnTo>
                  <a:lnTo>
                    <a:pt x="103" y="174"/>
                  </a:lnTo>
                  <a:lnTo>
                    <a:pt x="101" y="187"/>
                  </a:lnTo>
                  <a:lnTo>
                    <a:pt x="98" y="200"/>
                  </a:lnTo>
                  <a:lnTo>
                    <a:pt x="94" y="214"/>
                  </a:lnTo>
                  <a:lnTo>
                    <a:pt x="89" y="227"/>
                  </a:lnTo>
                  <a:lnTo>
                    <a:pt x="86" y="239"/>
                  </a:lnTo>
                  <a:lnTo>
                    <a:pt x="83" y="250"/>
                  </a:lnTo>
                  <a:lnTo>
                    <a:pt x="91" y="242"/>
                  </a:lnTo>
                  <a:lnTo>
                    <a:pt x="91" y="248"/>
                  </a:lnTo>
                  <a:lnTo>
                    <a:pt x="88" y="260"/>
                  </a:lnTo>
                  <a:lnTo>
                    <a:pt x="85" y="275"/>
                  </a:lnTo>
                  <a:lnTo>
                    <a:pt x="80" y="292"/>
                  </a:lnTo>
                  <a:lnTo>
                    <a:pt x="77" y="309"/>
                  </a:lnTo>
                  <a:lnTo>
                    <a:pt x="74" y="324"/>
                  </a:lnTo>
                  <a:lnTo>
                    <a:pt x="74" y="330"/>
                  </a:lnTo>
                  <a:lnTo>
                    <a:pt x="74" y="336"/>
                  </a:lnTo>
                  <a:lnTo>
                    <a:pt x="74" y="340"/>
                  </a:lnTo>
                  <a:lnTo>
                    <a:pt x="76" y="343"/>
                  </a:lnTo>
                  <a:lnTo>
                    <a:pt x="80" y="340"/>
                  </a:lnTo>
                  <a:lnTo>
                    <a:pt x="83" y="337"/>
                  </a:lnTo>
                  <a:lnTo>
                    <a:pt x="86" y="334"/>
                  </a:lnTo>
                  <a:lnTo>
                    <a:pt x="89" y="330"/>
                  </a:lnTo>
                  <a:lnTo>
                    <a:pt x="92" y="325"/>
                  </a:lnTo>
                  <a:lnTo>
                    <a:pt x="94" y="319"/>
                  </a:lnTo>
                  <a:lnTo>
                    <a:pt x="97" y="315"/>
                  </a:lnTo>
                  <a:lnTo>
                    <a:pt x="98" y="310"/>
                  </a:lnTo>
                  <a:lnTo>
                    <a:pt x="47" y="385"/>
                  </a:lnTo>
                  <a:lnTo>
                    <a:pt x="49" y="387"/>
                  </a:lnTo>
                  <a:lnTo>
                    <a:pt x="49" y="388"/>
                  </a:lnTo>
                  <a:lnTo>
                    <a:pt x="50" y="390"/>
                  </a:lnTo>
                  <a:lnTo>
                    <a:pt x="52" y="393"/>
                  </a:lnTo>
                  <a:lnTo>
                    <a:pt x="53" y="395"/>
                  </a:lnTo>
                  <a:lnTo>
                    <a:pt x="53" y="396"/>
                  </a:lnTo>
                  <a:lnTo>
                    <a:pt x="55" y="399"/>
                  </a:lnTo>
                  <a:lnTo>
                    <a:pt x="55" y="401"/>
                  </a:lnTo>
                  <a:lnTo>
                    <a:pt x="58" y="399"/>
                  </a:lnTo>
                  <a:lnTo>
                    <a:pt x="61" y="399"/>
                  </a:lnTo>
                  <a:lnTo>
                    <a:pt x="62" y="399"/>
                  </a:lnTo>
                  <a:lnTo>
                    <a:pt x="65" y="398"/>
                  </a:lnTo>
                  <a:lnTo>
                    <a:pt x="67" y="398"/>
                  </a:lnTo>
                  <a:lnTo>
                    <a:pt x="70" y="398"/>
                  </a:lnTo>
                  <a:lnTo>
                    <a:pt x="71" y="396"/>
                  </a:lnTo>
                  <a:lnTo>
                    <a:pt x="73" y="396"/>
                  </a:lnTo>
                  <a:lnTo>
                    <a:pt x="73" y="402"/>
                  </a:lnTo>
                  <a:lnTo>
                    <a:pt x="73" y="411"/>
                  </a:lnTo>
                  <a:lnTo>
                    <a:pt x="71" y="420"/>
                  </a:lnTo>
                  <a:lnTo>
                    <a:pt x="70" y="431"/>
                  </a:lnTo>
                  <a:lnTo>
                    <a:pt x="68" y="441"/>
                  </a:lnTo>
                  <a:lnTo>
                    <a:pt x="65" y="450"/>
                  </a:lnTo>
                  <a:lnTo>
                    <a:pt x="64" y="459"/>
                  </a:lnTo>
                  <a:lnTo>
                    <a:pt x="62" y="467"/>
                  </a:lnTo>
                  <a:lnTo>
                    <a:pt x="65" y="467"/>
                  </a:lnTo>
                  <a:lnTo>
                    <a:pt x="67" y="467"/>
                  </a:lnTo>
                  <a:lnTo>
                    <a:pt x="70" y="465"/>
                  </a:lnTo>
                  <a:lnTo>
                    <a:pt x="73" y="464"/>
                  </a:lnTo>
                  <a:lnTo>
                    <a:pt x="76" y="462"/>
                  </a:lnTo>
                  <a:lnTo>
                    <a:pt x="79" y="461"/>
                  </a:lnTo>
                  <a:lnTo>
                    <a:pt x="80" y="461"/>
                  </a:lnTo>
                  <a:lnTo>
                    <a:pt x="83" y="461"/>
                  </a:lnTo>
                  <a:lnTo>
                    <a:pt x="83" y="482"/>
                  </a:lnTo>
                  <a:lnTo>
                    <a:pt x="85" y="480"/>
                  </a:lnTo>
                  <a:lnTo>
                    <a:pt x="88" y="479"/>
                  </a:lnTo>
                  <a:lnTo>
                    <a:pt x="89" y="477"/>
                  </a:lnTo>
                  <a:lnTo>
                    <a:pt x="92" y="474"/>
                  </a:lnTo>
                  <a:lnTo>
                    <a:pt x="95" y="473"/>
                  </a:lnTo>
                  <a:lnTo>
                    <a:pt x="97" y="473"/>
                  </a:lnTo>
                  <a:lnTo>
                    <a:pt x="100" y="471"/>
                  </a:lnTo>
                  <a:lnTo>
                    <a:pt x="101" y="471"/>
                  </a:lnTo>
                  <a:lnTo>
                    <a:pt x="104" y="479"/>
                  </a:lnTo>
                  <a:lnTo>
                    <a:pt x="106" y="486"/>
                  </a:lnTo>
                  <a:lnTo>
                    <a:pt x="109" y="494"/>
                  </a:lnTo>
                  <a:lnTo>
                    <a:pt x="112" y="502"/>
                  </a:lnTo>
                  <a:lnTo>
                    <a:pt x="115" y="511"/>
                  </a:lnTo>
                  <a:lnTo>
                    <a:pt x="118" y="517"/>
                  </a:lnTo>
                  <a:lnTo>
                    <a:pt x="120" y="523"/>
                  </a:lnTo>
                  <a:lnTo>
                    <a:pt x="123" y="529"/>
                  </a:lnTo>
                  <a:lnTo>
                    <a:pt x="123" y="527"/>
                  </a:lnTo>
                  <a:lnTo>
                    <a:pt x="124" y="524"/>
                  </a:lnTo>
                  <a:lnTo>
                    <a:pt x="126" y="523"/>
                  </a:lnTo>
                  <a:lnTo>
                    <a:pt x="127" y="521"/>
                  </a:lnTo>
                  <a:lnTo>
                    <a:pt x="129" y="520"/>
                  </a:lnTo>
                  <a:lnTo>
                    <a:pt x="130" y="517"/>
                  </a:lnTo>
                  <a:lnTo>
                    <a:pt x="132" y="515"/>
                  </a:lnTo>
                  <a:lnTo>
                    <a:pt x="133" y="514"/>
                  </a:lnTo>
                  <a:lnTo>
                    <a:pt x="135" y="515"/>
                  </a:lnTo>
                  <a:lnTo>
                    <a:pt x="136" y="517"/>
                  </a:lnTo>
                  <a:lnTo>
                    <a:pt x="138" y="518"/>
                  </a:lnTo>
                  <a:lnTo>
                    <a:pt x="139" y="521"/>
                  </a:lnTo>
                  <a:lnTo>
                    <a:pt x="141" y="523"/>
                  </a:lnTo>
                  <a:lnTo>
                    <a:pt x="141" y="523"/>
                  </a:lnTo>
                  <a:lnTo>
                    <a:pt x="142" y="524"/>
                  </a:lnTo>
                  <a:lnTo>
                    <a:pt x="144" y="524"/>
                  </a:lnTo>
                  <a:lnTo>
                    <a:pt x="150" y="517"/>
                  </a:lnTo>
                  <a:lnTo>
                    <a:pt x="156" y="509"/>
                  </a:lnTo>
                  <a:lnTo>
                    <a:pt x="160" y="500"/>
                  </a:lnTo>
                  <a:lnTo>
                    <a:pt x="163" y="491"/>
                  </a:lnTo>
                  <a:lnTo>
                    <a:pt x="169" y="470"/>
                  </a:lnTo>
                  <a:lnTo>
                    <a:pt x="174" y="449"/>
                  </a:lnTo>
                  <a:lnTo>
                    <a:pt x="178" y="428"/>
                  </a:lnTo>
                  <a:lnTo>
                    <a:pt x="183" y="407"/>
                  </a:lnTo>
                  <a:lnTo>
                    <a:pt x="186" y="396"/>
                  </a:lnTo>
                  <a:lnTo>
                    <a:pt x="190" y="387"/>
                  </a:lnTo>
                  <a:lnTo>
                    <a:pt x="195" y="378"/>
                  </a:lnTo>
                  <a:lnTo>
                    <a:pt x="201" y="370"/>
                  </a:lnTo>
                  <a:lnTo>
                    <a:pt x="193" y="382"/>
                  </a:lnTo>
                  <a:lnTo>
                    <a:pt x="193" y="404"/>
                  </a:lnTo>
                  <a:lnTo>
                    <a:pt x="181" y="416"/>
                  </a:lnTo>
                  <a:lnTo>
                    <a:pt x="189" y="425"/>
                  </a:lnTo>
                  <a:lnTo>
                    <a:pt x="193" y="462"/>
                  </a:lnTo>
                  <a:lnTo>
                    <a:pt x="202" y="479"/>
                  </a:lnTo>
                  <a:lnTo>
                    <a:pt x="202" y="500"/>
                  </a:lnTo>
                  <a:lnTo>
                    <a:pt x="206" y="495"/>
                  </a:lnTo>
                  <a:lnTo>
                    <a:pt x="227" y="503"/>
                  </a:lnTo>
                  <a:lnTo>
                    <a:pt x="231" y="508"/>
                  </a:lnTo>
                  <a:lnTo>
                    <a:pt x="206" y="550"/>
                  </a:lnTo>
                  <a:lnTo>
                    <a:pt x="189" y="533"/>
                  </a:lnTo>
                  <a:lnTo>
                    <a:pt x="135" y="604"/>
                  </a:lnTo>
                  <a:lnTo>
                    <a:pt x="130" y="622"/>
                  </a:lnTo>
                  <a:lnTo>
                    <a:pt x="123" y="601"/>
                  </a:lnTo>
                  <a:lnTo>
                    <a:pt x="114" y="592"/>
                  </a:lnTo>
                  <a:lnTo>
                    <a:pt x="109" y="592"/>
                  </a:lnTo>
                  <a:lnTo>
                    <a:pt x="101" y="601"/>
                  </a:lnTo>
                  <a:lnTo>
                    <a:pt x="88" y="575"/>
                  </a:lnTo>
                  <a:lnTo>
                    <a:pt x="80" y="566"/>
                  </a:lnTo>
                  <a:lnTo>
                    <a:pt x="67" y="580"/>
                  </a:lnTo>
                  <a:lnTo>
                    <a:pt x="67" y="604"/>
                  </a:lnTo>
                  <a:lnTo>
                    <a:pt x="29" y="554"/>
                  </a:lnTo>
                  <a:lnTo>
                    <a:pt x="17" y="444"/>
                  </a:lnTo>
                  <a:lnTo>
                    <a:pt x="0" y="441"/>
                  </a:lnTo>
                  <a:lnTo>
                    <a:pt x="12" y="385"/>
                  </a:lnTo>
                  <a:lnTo>
                    <a:pt x="12" y="370"/>
                  </a:lnTo>
                  <a:lnTo>
                    <a:pt x="0" y="357"/>
                  </a:lnTo>
                  <a:lnTo>
                    <a:pt x="29" y="199"/>
                  </a:lnTo>
                  <a:lnTo>
                    <a:pt x="49" y="164"/>
                  </a:lnTo>
                  <a:close/>
                  <a:moveTo>
                    <a:pt x="252" y="336"/>
                  </a:moveTo>
                  <a:lnTo>
                    <a:pt x="258" y="337"/>
                  </a:lnTo>
                  <a:lnTo>
                    <a:pt x="266" y="339"/>
                  </a:lnTo>
                  <a:lnTo>
                    <a:pt x="273" y="340"/>
                  </a:lnTo>
                  <a:lnTo>
                    <a:pt x="279" y="343"/>
                  </a:lnTo>
                  <a:lnTo>
                    <a:pt x="285" y="348"/>
                  </a:lnTo>
                  <a:lnTo>
                    <a:pt x="290" y="352"/>
                  </a:lnTo>
                  <a:lnTo>
                    <a:pt x="293" y="360"/>
                  </a:lnTo>
                  <a:lnTo>
                    <a:pt x="293" y="367"/>
                  </a:lnTo>
                  <a:lnTo>
                    <a:pt x="296" y="367"/>
                  </a:lnTo>
                  <a:lnTo>
                    <a:pt x="298" y="369"/>
                  </a:lnTo>
                  <a:lnTo>
                    <a:pt x="298" y="369"/>
                  </a:lnTo>
                  <a:lnTo>
                    <a:pt x="298" y="369"/>
                  </a:lnTo>
                  <a:lnTo>
                    <a:pt x="298" y="370"/>
                  </a:lnTo>
                  <a:lnTo>
                    <a:pt x="298" y="370"/>
                  </a:lnTo>
                  <a:lnTo>
                    <a:pt x="299" y="370"/>
                  </a:lnTo>
                  <a:lnTo>
                    <a:pt x="301" y="372"/>
                  </a:lnTo>
                  <a:lnTo>
                    <a:pt x="301" y="373"/>
                  </a:lnTo>
                  <a:lnTo>
                    <a:pt x="302" y="375"/>
                  </a:lnTo>
                  <a:lnTo>
                    <a:pt x="304" y="376"/>
                  </a:lnTo>
                  <a:lnTo>
                    <a:pt x="305" y="378"/>
                  </a:lnTo>
                  <a:lnTo>
                    <a:pt x="305" y="379"/>
                  </a:lnTo>
                  <a:lnTo>
                    <a:pt x="307" y="381"/>
                  </a:lnTo>
                  <a:lnTo>
                    <a:pt x="308" y="381"/>
                  </a:lnTo>
                  <a:lnTo>
                    <a:pt x="308" y="382"/>
                  </a:lnTo>
                  <a:lnTo>
                    <a:pt x="308" y="388"/>
                  </a:lnTo>
                  <a:lnTo>
                    <a:pt x="311" y="393"/>
                  </a:lnTo>
                  <a:lnTo>
                    <a:pt x="316" y="393"/>
                  </a:lnTo>
                  <a:lnTo>
                    <a:pt x="316" y="393"/>
                  </a:lnTo>
                  <a:lnTo>
                    <a:pt x="316" y="395"/>
                  </a:lnTo>
                  <a:lnTo>
                    <a:pt x="317" y="395"/>
                  </a:lnTo>
                  <a:lnTo>
                    <a:pt x="319" y="396"/>
                  </a:lnTo>
                  <a:lnTo>
                    <a:pt x="320" y="399"/>
                  </a:lnTo>
                  <a:lnTo>
                    <a:pt x="322" y="401"/>
                  </a:lnTo>
                  <a:lnTo>
                    <a:pt x="322" y="402"/>
                  </a:lnTo>
                  <a:lnTo>
                    <a:pt x="322" y="404"/>
                  </a:lnTo>
                  <a:lnTo>
                    <a:pt x="323" y="404"/>
                  </a:lnTo>
                  <a:lnTo>
                    <a:pt x="326" y="404"/>
                  </a:lnTo>
                  <a:lnTo>
                    <a:pt x="328" y="405"/>
                  </a:lnTo>
                  <a:lnTo>
                    <a:pt x="331" y="405"/>
                  </a:lnTo>
                  <a:lnTo>
                    <a:pt x="332" y="405"/>
                  </a:lnTo>
                  <a:lnTo>
                    <a:pt x="335" y="407"/>
                  </a:lnTo>
                  <a:lnTo>
                    <a:pt x="335" y="407"/>
                  </a:lnTo>
                  <a:lnTo>
                    <a:pt x="337" y="407"/>
                  </a:lnTo>
                  <a:lnTo>
                    <a:pt x="337" y="411"/>
                  </a:lnTo>
                  <a:lnTo>
                    <a:pt x="343" y="414"/>
                  </a:lnTo>
                  <a:lnTo>
                    <a:pt x="350" y="417"/>
                  </a:lnTo>
                  <a:lnTo>
                    <a:pt x="359" y="420"/>
                  </a:lnTo>
                  <a:lnTo>
                    <a:pt x="368" y="422"/>
                  </a:lnTo>
                  <a:lnTo>
                    <a:pt x="377" y="423"/>
                  </a:lnTo>
                  <a:lnTo>
                    <a:pt x="388" y="425"/>
                  </a:lnTo>
                  <a:lnTo>
                    <a:pt x="397" y="426"/>
                  </a:lnTo>
                  <a:lnTo>
                    <a:pt x="406" y="426"/>
                  </a:lnTo>
                  <a:lnTo>
                    <a:pt x="408" y="428"/>
                  </a:lnTo>
                  <a:lnTo>
                    <a:pt x="382" y="465"/>
                  </a:lnTo>
                  <a:lnTo>
                    <a:pt x="335" y="495"/>
                  </a:lnTo>
                  <a:lnTo>
                    <a:pt x="293" y="508"/>
                  </a:lnTo>
                  <a:lnTo>
                    <a:pt x="290" y="508"/>
                  </a:lnTo>
                  <a:lnTo>
                    <a:pt x="311" y="479"/>
                  </a:lnTo>
                  <a:lnTo>
                    <a:pt x="307" y="474"/>
                  </a:lnTo>
                  <a:lnTo>
                    <a:pt x="255" y="500"/>
                  </a:lnTo>
                  <a:lnTo>
                    <a:pt x="234" y="486"/>
                  </a:lnTo>
                  <a:lnTo>
                    <a:pt x="290" y="465"/>
                  </a:lnTo>
                  <a:lnTo>
                    <a:pt x="281" y="458"/>
                  </a:lnTo>
                  <a:lnTo>
                    <a:pt x="248" y="462"/>
                  </a:lnTo>
                  <a:lnTo>
                    <a:pt x="224" y="474"/>
                  </a:lnTo>
                  <a:lnTo>
                    <a:pt x="210" y="444"/>
                  </a:lnTo>
                  <a:lnTo>
                    <a:pt x="210" y="420"/>
                  </a:lnTo>
                  <a:lnTo>
                    <a:pt x="260" y="413"/>
                  </a:lnTo>
                  <a:lnTo>
                    <a:pt x="260" y="404"/>
                  </a:lnTo>
                  <a:lnTo>
                    <a:pt x="243" y="396"/>
                  </a:lnTo>
                  <a:lnTo>
                    <a:pt x="213" y="399"/>
                  </a:lnTo>
                  <a:lnTo>
                    <a:pt x="218" y="375"/>
                  </a:lnTo>
                  <a:lnTo>
                    <a:pt x="252" y="336"/>
                  </a:lnTo>
                  <a:close/>
                  <a:moveTo>
                    <a:pt x="454" y="416"/>
                  </a:moveTo>
                  <a:lnTo>
                    <a:pt x="456" y="416"/>
                  </a:lnTo>
                  <a:lnTo>
                    <a:pt x="456" y="416"/>
                  </a:lnTo>
                  <a:lnTo>
                    <a:pt x="456" y="416"/>
                  </a:lnTo>
                  <a:lnTo>
                    <a:pt x="456" y="416"/>
                  </a:lnTo>
                  <a:lnTo>
                    <a:pt x="457" y="414"/>
                  </a:lnTo>
                  <a:lnTo>
                    <a:pt x="457" y="414"/>
                  </a:lnTo>
                  <a:lnTo>
                    <a:pt x="457" y="414"/>
                  </a:lnTo>
                  <a:lnTo>
                    <a:pt x="457" y="414"/>
                  </a:lnTo>
                  <a:lnTo>
                    <a:pt x="462" y="414"/>
                  </a:lnTo>
                  <a:lnTo>
                    <a:pt x="468" y="413"/>
                  </a:lnTo>
                  <a:lnTo>
                    <a:pt x="472" y="410"/>
                  </a:lnTo>
                  <a:lnTo>
                    <a:pt x="478" y="407"/>
                  </a:lnTo>
                  <a:lnTo>
                    <a:pt x="483" y="404"/>
                  </a:lnTo>
                  <a:lnTo>
                    <a:pt x="488" y="399"/>
                  </a:lnTo>
                  <a:lnTo>
                    <a:pt x="494" y="396"/>
                  </a:lnTo>
                  <a:lnTo>
                    <a:pt x="497" y="391"/>
                  </a:lnTo>
                  <a:lnTo>
                    <a:pt x="521" y="381"/>
                  </a:lnTo>
                  <a:lnTo>
                    <a:pt x="525" y="379"/>
                  </a:lnTo>
                  <a:lnTo>
                    <a:pt x="530" y="378"/>
                  </a:lnTo>
                  <a:lnTo>
                    <a:pt x="534" y="378"/>
                  </a:lnTo>
                  <a:lnTo>
                    <a:pt x="539" y="376"/>
                  </a:lnTo>
                  <a:lnTo>
                    <a:pt x="543" y="376"/>
                  </a:lnTo>
                  <a:lnTo>
                    <a:pt x="546" y="375"/>
                  </a:lnTo>
                  <a:lnTo>
                    <a:pt x="551" y="375"/>
                  </a:lnTo>
                  <a:lnTo>
                    <a:pt x="554" y="375"/>
                  </a:lnTo>
                  <a:lnTo>
                    <a:pt x="554" y="373"/>
                  </a:lnTo>
                  <a:lnTo>
                    <a:pt x="554" y="372"/>
                  </a:lnTo>
                  <a:lnTo>
                    <a:pt x="555" y="370"/>
                  </a:lnTo>
                  <a:lnTo>
                    <a:pt x="555" y="369"/>
                  </a:lnTo>
                  <a:lnTo>
                    <a:pt x="557" y="369"/>
                  </a:lnTo>
                  <a:lnTo>
                    <a:pt x="557" y="367"/>
                  </a:lnTo>
                  <a:lnTo>
                    <a:pt x="557" y="366"/>
                  </a:lnTo>
                  <a:lnTo>
                    <a:pt x="557" y="364"/>
                  </a:lnTo>
                  <a:lnTo>
                    <a:pt x="563" y="364"/>
                  </a:lnTo>
                  <a:lnTo>
                    <a:pt x="567" y="366"/>
                  </a:lnTo>
                  <a:lnTo>
                    <a:pt x="572" y="366"/>
                  </a:lnTo>
                  <a:lnTo>
                    <a:pt x="577" y="367"/>
                  </a:lnTo>
                  <a:lnTo>
                    <a:pt x="580" y="370"/>
                  </a:lnTo>
                  <a:lnTo>
                    <a:pt x="583" y="372"/>
                  </a:lnTo>
                  <a:lnTo>
                    <a:pt x="586" y="375"/>
                  </a:lnTo>
                  <a:lnTo>
                    <a:pt x="590" y="376"/>
                  </a:lnTo>
                  <a:lnTo>
                    <a:pt x="601" y="396"/>
                  </a:lnTo>
                  <a:lnTo>
                    <a:pt x="558" y="399"/>
                  </a:lnTo>
                  <a:lnTo>
                    <a:pt x="554" y="413"/>
                  </a:lnTo>
                  <a:lnTo>
                    <a:pt x="563" y="420"/>
                  </a:lnTo>
                  <a:lnTo>
                    <a:pt x="592" y="416"/>
                  </a:lnTo>
                  <a:lnTo>
                    <a:pt x="596" y="416"/>
                  </a:lnTo>
                  <a:lnTo>
                    <a:pt x="601" y="413"/>
                  </a:lnTo>
                  <a:lnTo>
                    <a:pt x="605" y="425"/>
                  </a:lnTo>
                  <a:lnTo>
                    <a:pt x="605" y="441"/>
                  </a:lnTo>
                  <a:lnTo>
                    <a:pt x="546" y="416"/>
                  </a:lnTo>
                  <a:lnTo>
                    <a:pt x="533" y="404"/>
                  </a:lnTo>
                  <a:lnTo>
                    <a:pt x="525" y="404"/>
                  </a:lnTo>
                  <a:lnTo>
                    <a:pt x="516" y="413"/>
                  </a:lnTo>
                  <a:lnTo>
                    <a:pt x="542" y="437"/>
                  </a:lnTo>
                  <a:lnTo>
                    <a:pt x="521" y="434"/>
                  </a:lnTo>
                  <a:lnTo>
                    <a:pt x="509" y="449"/>
                  </a:lnTo>
                  <a:lnTo>
                    <a:pt x="504" y="444"/>
                  </a:lnTo>
                  <a:lnTo>
                    <a:pt x="495" y="455"/>
                  </a:lnTo>
                  <a:lnTo>
                    <a:pt x="512" y="470"/>
                  </a:lnTo>
                  <a:lnTo>
                    <a:pt x="546" y="479"/>
                  </a:lnTo>
                  <a:lnTo>
                    <a:pt x="554" y="486"/>
                  </a:lnTo>
                  <a:lnTo>
                    <a:pt x="478" y="486"/>
                  </a:lnTo>
                  <a:lnTo>
                    <a:pt x="441" y="462"/>
                  </a:lnTo>
                  <a:lnTo>
                    <a:pt x="429" y="444"/>
                  </a:lnTo>
                  <a:lnTo>
                    <a:pt x="432" y="434"/>
                  </a:lnTo>
                  <a:lnTo>
                    <a:pt x="454" y="416"/>
                  </a:lnTo>
                  <a:close/>
                  <a:moveTo>
                    <a:pt x="626" y="434"/>
                  </a:moveTo>
                  <a:lnTo>
                    <a:pt x="629" y="438"/>
                  </a:lnTo>
                  <a:lnTo>
                    <a:pt x="632" y="443"/>
                  </a:lnTo>
                  <a:lnTo>
                    <a:pt x="635" y="446"/>
                  </a:lnTo>
                  <a:lnTo>
                    <a:pt x="638" y="450"/>
                  </a:lnTo>
                  <a:lnTo>
                    <a:pt x="641" y="453"/>
                  </a:lnTo>
                  <a:lnTo>
                    <a:pt x="644" y="456"/>
                  </a:lnTo>
                  <a:lnTo>
                    <a:pt x="646" y="458"/>
                  </a:lnTo>
                  <a:lnTo>
                    <a:pt x="646" y="461"/>
                  </a:lnTo>
                  <a:lnTo>
                    <a:pt x="649" y="461"/>
                  </a:lnTo>
                  <a:lnTo>
                    <a:pt x="652" y="461"/>
                  </a:lnTo>
                  <a:lnTo>
                    <a:pt x="655" y="462"/>
                  </a:lnTo>
                  <a:lnTo>
                    <a:pt x="656" y="464"/>
                  </a:lnTo>
                  <a:lnTo>
                    <a:pt x="659" y="467"/>
                  </a:lnTo>
                  <a:lnTo>
                    <a:pt x="661" y="468"/>
                  </a:lnTo>
                  <a:lnTo>
                    <a:pt x="662" y="470"/>
                  </a:lnTo>
                  <a:lnTo>
                    <a:pt x="664" y="471"/>
                  </a:lnTo>
                  <a:lnTo>
                    <a:pt x="669" y="468"/>
                  </a:lnTo>
                  <a:lnTo>
                    <a:pt x="672" y="464"/>
                  </a:lnTo>
                  <a:lnTo>
                    <a:pt x="675" y="459"/>
                  </a:lnTo>
                  <a:lnTo>
                    <a:pt x="676" y="452"/>
                  </a:lnTo>
                  <a:lnTo>
                    <a:pt x="679" y="446"/>
                  </a:lnTo>
                  <a:lnTo>
                    <a:pt x="681" y="440"/>
                  </a:lnTo>
                  <a:lnTo>
                    <a:pt x="684" y="434"/>
                  </a:lnTo>
                  <a:lnTo>
                    <a:pt x="685" y="428"/>
                  </a:lnTo>
                  <a:lnTo>
                    <a:pt x="687" y="431"/>
                  </a:lnTo>
                  <a:lnTo>
                    <a:pt x="690" y="434"/>
                  </a:lnTo>
                  <a:lnTo>
                    <a:pt x="693" y="437"/>
                  </a:lnTo>
                  <a:lnTo>
                    <a:pt x="696" y="441"/>
                  </a:lnTo>
                  <a:lnTo>
                    <a:pt x="699" y="444"/>
                  </a:lnTo>
                  <a:lnTo>
                    <a:pt x="702" y="447"/>
                  </a:lnTo>
                  <a:lnTo>
                    <a:pt x="705" y="450"/>
                  </a:lnTo>
                  <a:lnTo>
                    <a:pt x="708" y="453"/>
                  </a:lnTo>
                  <a:lnTo>
                    <a:pt x="708" y="449"/>
                  </a:lnTo>
                  <a:lnTo>
                    <a:pt x="708" y="444"/>
                  </a:lnTo>
                  <a:lnTo>
                    <a:pt x="708" y="437"/>
                  </a:lnTo>
                  <a:lnTo>
                    <a:pt x="709" y="429"/>
                  </a:lnTo>
                  <a:lnTo>
                    <a:pt x="711" y="422"/>
                  </a:lnTo>
                  <a:lnTo>
                    <a:pt x="711" y="414"/>
                  </a:lnTo>
                  <a:lnTo>
                    <a:pt x="712" y="408"/>
                  </a:lnTo>
                  <a:lnTo>
                    <a:pt x="714" y="404"/>
                  </a:lnTo>
                  <a:lnTo>
                    <a:pt x="718" y="408"/>
                  </a:lnTo>
                  <a:lnTo>
                    <a:pt x="723" y="413"/>
                  </a:lnTo>
                  <a:lnTo>
                    <a:pt x="726" y="419"/>
                  </a:lnTo>
                  <a:lnTo>
                    <a:pt x="729" y="426"/>
                  </a:lnTo>
                  <a:lnTo>
                    <a:pt x="730" y="432"/>
                  </a:lnTo>
                  <a:lnTo>
                    <a:pt x="733" y="440"/>
                  </a:lnTo>
                  <a:lnTo>
                    <a:pt x="735" y="446"/>
                  </a:lnTo>
                  <a:lnTo>
                    <a:pt x="735" y="453"/>
                  </a:lnTo>
                  <a:lnTo>
                    <a:pt x="732" y="346"/>
                  </a:lnTo>
                  <a:lnTo>
                    <a:pt x="733" y="348"/>
                  </a:lnTo>
                  <a:lnTo>
                    <a:pt x="735" y="351"/>
                  </a:lnTo>
                  <a:lnTo>
                    <a:pt x="736" y="352"/>
                  </a:lnTo>
                  <a:lnTo>
                    <a:pt x="739" y="355"/>
                  </a:lnTo>
                  <a:lnTo>
                    <a:pt x="741" y="358"/>
                  </a:lnTo>
                  <a:lnTo>
                    <a:pt x="742" y="360"/>
                  </a:lnTo>
                  <a:lnTo>
                    <a:pt x="745" y="363"/>
                  </a:lnTo>
                  <a:lnTo>
                    <a:pt x="745" y="364"/>
                  </a:lnTo>
                  <a:lnTo>
                    <a:pt x="744" y="354"/>
                  </a:lnTo>
                  <a:lnTo>
                    <a:pt x="741" y="343"/>
                  </a:lnTo>
                  <a:lnTo>
                    <a:pt x="738" y="331"/>
                  </a:lnTo>
                  <a:lnTo>
                    <a:pt x="736" y="321"/>
                  </a:lnTo>
                  <a:lnTo>
                    <a:pt x="735" y="310"/>
                  </a:lnTo>
                  <a:lnTo>
                    <a:pt x="733" y="298"/>
                  </a:lnTo>
                  <a:lnTo>
                    <a:pt x="732" y="288"/>
                  </a:lnTo>
                  <a:lnTo>
                    <a:pt x="732" y="275"/>
                  </a:lnTo>
                  <a:lnTo>
                    <a:pt x="733" y="275"/>
                  </a:lnTo>
                  <a:lnTo>
                    <a:pt x="735" y="275"/>
                  </a:lnTo>
                  <a:lnTo>
                    <a:pt x="736" y="277"/>
                  </a:lnTo>
                  <a:lnTo>
                    <a:pt x="738" y="277"/>
                  </a:lnTo>
                  <a:lnTo>
                    <a:pt x="739" y="277"/>
                  </a:lnTo>
                  <a:lnTo>
                    <a:pt x="741" y="278"/>
                  </a:lnTo>
                  <a:lnTo>
                    <a:pt x="744" y="278"/>
                  </a:lnTo>
                  <a:lnTo>
                    <a:pt x="745" y="278"/>
                  </a:lnTo>
                  <a:lnTo>
                    <a:pt x="732" y="211"/>
                  </a:lnTo>
                  <a:lnTo>
                    <a:pt x="735" y="211"/>
                  </a:lnTo>
                  <a:lnTo>
                    <a:pt x="738" y="211"/>
                  </a:lnTo>
                  <a:lnTo>
                    <a:pt x="742" y="209"/>
                  </a:lnTo>
                  <a:lnTo>
                    <a:pt x="745" y="209"/>
                  </a:lnTo>
                  <a:lnTo>
                    <a:pt x="750" y="208"/>
                  </a:lnTo>
                  <a:lnTo>
                    <a:pt x="754" y="206"/>
                  </a:lnTo>
                  <a:lnTo>
                    <a:pt x="758" y="205"/>
                  </a:lnTo>
                  <a:lnTo>
                    <a:pt x="761" y="203"/>
                  </a:lnTo>
                  <a:lnTo>
                    <a:pt x="756" y="199"/>
                  </a:lnTo>
                  <a:lnTo>
                    <a:pt x="753" y="194"/>
                  </a:lnTo>
                  <a:lnTo>
                    <a:pt x="750" y="188"/>
                  </a:lnTo>
                  <a:lnTo>
                    <a:pt x="747" y="181"/>
                  </a:lnTo>
                  <a:lnTo>
                    <a:pt x="744" y="174"/>
                  </a:lnTo>
                  <a:lnTo>
                    <a:pt x="742" y="168"/>
                  </a:lnTo>
                  <a:lnTo>
                    <a:pt x="741" y="162"/>
                  </a:lnTo>
                  <a:lnTo>
                    <a:pt x="739" y="158"/>
                  </a:lnTo>
                  <a:lnTo>
                    <a:pt x="741" y="158"/>
                  </a:lnTo>
                  <a:lnTo>
                    <a:pt x="742" y="156"/>
                  </a:lnTo>
                  <a:lnTo>
                    <a:pt x="742" y="156"/>
                  </a:lnTo>
                  <a:lnTo>
                    <a:pt x="744" y="156"/>
                  </a:lnTo>
                  <a:lnTo>
                    <a:pt x="745" y="155"/>
                  </a:lnTo>
                  <a:lnTo>
                    <a:pt x="747" y="155"/>
                  </a:lnTo>
                  <a:lnTo>
                    <a:pt x="748" y="153"/>
                  </a:lnTo>
                  <a:lnTo>
                    <a:pt x="750" y="153"/>
                  </a:lnTo>
                  <a:lnTo>
                    <a:pt x="753" y="147"/>
                  </a:lnTo>
                  <a:lnTo>
                    <a:pt x="745" y="135"/>
                  </a:lnTo>
                  <a:lnTo>
                    <a:pt x="738" y="123"/>
                  </a:lnTo>
                  <a:lnTo>
                    <a:pt x="729" y="111"/>
                  </a:lnTo>
                  <a:lnTo>
                    <a:pt x="718" y="99"/>
                  </a:lnTo>
                  <a:lnTo>
                    <a:pt x="709" y="89"/>
                  </a:lnTo>
                  <a:lnTo>
                    <a:pt x="700" y="78"/>
                  </a:lnTo>
                  <a:lnTo>
                    <a:pt x="691" y="67"/>
                  </a:lnTo>
                  <a:lnTo>
                    <a:pt x="682" y="58"/>
                  </a:lnTo>
                  <a:lnTo>
                    <a:pt x="685" y="57"/>
                  </a:lnTo>
                  <a:lnTo>
                    <a:pt x="687" y="55"/>
                  </a:lnTo>
                  <a:lnTo>
                    <a:pt x="688" y="55"/>
                  </a:lnTo>
                  <a:lnTo>
                    <a:pt x="690" y="54"/>
                  </a:lnTo>
                  <a:lnTo>
                    <a:pt x="691" y="54"/>
                  </a:lnTo>
                  <a:lnTo>
                    <a:pt x="693" y="54"/>
                  </a:lnTo>
                  <a:lnTo>
                    <a:pt x="694" y="54"/>
                  </a:lnTo>
                  <a:lnTo>
                    <a:pt x="696" y="54"/>
                  </a:lnTo>
                  <a:lnTo>
                    <a:pt x="693" y="1"/>
                  </a:lnTo>
                  <a:lnTo>
                    <a:pt x="693" y="1"/>
                  </a:lnTo>
                  <a:lnTo>
                    <a:pt x="693" y="1"/>
                  </a:lnTo>
                  <a:lnTo>
                    <a:pt x="694" y="0"/>
                  </a:lnTo>
                  <a:lnTo>
                    <a:pt x="694" y="0"/>
                  </a:lnTo>
                  <a:lnTo>
                    <a:pt x="694" y="0"/>
                  </a:lnTo>
                  <a:lnTo>
                    <a:pt x="694" y="0"/>
                  </a:lnTo>
                  <a:lnTo>
                    <a:pt x="694" y="0"/>
                  </a:lnTo>
                  <a:lnTo>
                    <a:pt x="694" y="0"/>
                  </a:lnTo>
                  <a:lnTo>
                    <a:pt x="696" y="4"/>
                  </a:lnTo>
                  <a:lnTo>
                    <a:pt x="717" y="25"/>
                  </a:lnTo>
                  <a:lnTo>
                    <a:pt x="714" y="55"/>
                  </a:lnTo>
                  <a:lnTo>
                    <a:pt x="768" y="114"/>
                  </a:lnTo>
                  <a:lnTo>
                    <a:pt x="773" y="126"/>
                  </a:lnTo>
                  <a:lnTo>
                    <a:pt x="759" y="140"/>
                  </a:lnTo>
                  <a:lnTo>
                    <a:pt x="764" y="156"/>
                  </a:lnTo>
                  <a:lnTo>
                    <a:pt x="810" y="227"/>
                  </a:lnTo>
                  <a:lnTo>
                    <a:pt x="818" y="248"/>
                  </a:lnTo>
                  <a:lnTo>
                    <a:pt x="818" y="257"/>
                  </a:lnTo>
                  <a:lnTo>
                    <a:pt x="797" y="244"/>
                  </a:lnTo>
                  <a:lnTo>
                    <a:pt x="792" y="244"/>
                  </a:lnTo>
                  <a:lnTo>
                    <a:pt x="785" y="253"/>
                  </a:lnTo>
                  <a:lnTo>
                    <a:pt x="813" y="319"/>
                  </a:lnTo>
                  <a:lnTo>
                    <a:pt x="813" y="328"/>
                  </a:lnTo>
                  <a:lnTo>
                    <a:pt x="810" y="324"/>
                  </a:lnTo>
                  <a:lnTo>
                    <a:pt x="806" y="324"/>
                  </a:lnTo>
                  <a:lnTo>
                    <a:pt x="797" y="333"/>
                  </a:lnTo>
                  <a:lnTo>
                    <a:pt x="801" y="416"/>
                  </a:lnTo>
                  <a:lnTo>
                    <a:pt x="789" y="404"/>
                  </a:lnTo>
                  <a:lnTo>
                    <a:pt x="785" y="404"/>
                  </a:lnTo>
                  <a:lnTo>
                    <a:pt x="776" y="413"/>
                  </a:lnTo>
                  <a:lnTo>
                    <a:pt x="776" y="474"/>
                  </a:lnTo>
                  <a:lnTo>
                    <a:pt x="768" y="474"/>
                  </a:lnTo>
                  <a:lnTo>
                    <a:pt x="751" y="517"/>
                  </a:lnTo>
                  <a:lnTo>
                    <a:pt x="738" y="575"/>
                  </a:lnTo>
                  <a:lnTo>
                    <a:pt x="714" y="559"/>
                  </a:lnTo>
                  <a:lnTo>
                    <a:pt x="709" y="559"/>
                  </a:lnTo>
                  <a:lnTo>
                    <a:pt x="705" y="563"/>
                  </a:lnTo>
                  <a:lnTo>
                    <a:pt x="681" y="538"/>
                  </a:lnTo>
                  <a:lnTo>
                    <a:pt x="672" y="538"/>
                  </a:lnTo>
                  <a:lnTo>
                    <a:pt x="650" y="580"/>
                  </a:lnTo>
                  <a:lnTo>
                    <a:pt x="650" y="587"/>
                  </a:lnTo>
                  <a:lnTo>
                    <a:pt x="629" y="545"/>
                  </a:lnTo>
                  <a:lnTo>
                    <a:pt x="592" y="508"/>
                  </a:lnTo>
                  <a:lnTo>
                    <a:pt x="617" y="470"/>
                  </a:lnTo>
                  <a:lnTo>
                    <a:pt x="650" y="465"/>
                  </a:lnTo>
                  <a:lnTo>
                    <a:pt x="626" y="441"/>
                  </a:lnTo>
                  <a:lnTo>
                    <a:pt x="626" y="434"/>
                  </a:lnTo>
                  <a:close/>
                </a:path>
              </a:pathLst>
            </a:custGeom>
            <a:solidFill>
              <a:srgbClr val="EDC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65"/>
            <p:cNvSpPr>
              <a:spLocks/>
            </p:cNvSpPr>
            <p:nvPr/>
          </p:nvSpPr>
          <p:spPr bwMode="auto">
            <a:xfrm>
              <a:off x="2532063" y="2446338"/>
              <a:ext cx="212725" cy="466725"/>
            </a:xfrm>
            <a:custGeom>
              <a:avLst/>
              <a:gdLst>
                <a:gd name="T0" fmla="*/ 85 w 134"/>
                <a:gd name="T1" fmla="*/ 126 h 294"/>
                <a:gd name="T2" fmla="*/ 89 w 134"/>
                <a:gd name="T3" fmla="*/ 147 h 294"/>
                <a:gd name="T4" fmla="*/ 118 w 134"/>
                <a:gd name="T5" fmla="*/ 163 h 294"/>
                <a:gd name="T6" fmla="*/ 134 w 134"/>
                <a:gd name="T7" fmla="*/ 189 h 294"/>
                <a:gd name="T8" fmla="*/ 134 w 134"/>
                <a:gd name="T9" fmla="*/ 222 h 294"/>
                <a:gd name="T10" fmla="*/ 80 w 134"/>
                <a:gd name="T11" fmla="*/ 294 h 294"/>
                <a:gd name="T12" fmla="*/ 50 w 134"/>
                <a:gd name="T13" fmla="*/ 261 h 294"/>
                <a:gd name="T14" fmla="*/ 64 w 134"/>
                <a:gd name="T15" fmla="*/ 252 h 294"/>
                <a:gd name="T16" fmla="*/ 64 w 134"/>
                <a:gd name="T17" fmla="*/ 210 h 294"/>
                <a:gd name="T18" fmla="*/ 12 w 134"/>
                <a:gd name="T19" fmla="*/ 126 h 294"/>
                <a:gd name="T20" fmla="*/ 12 w 134"/>
                <a:gd name="T21" fmla="*/ 101 h 294"/>
                <a:gd name="T22" fmla="*/ 21 w 134"/>
                <a:gd name="T23" fmla="*/ 92 h 294"/>
                <a:gd name="T24" fmla="*/ 17 w 134"/>
                <a:gd name="T25" fmla="*/ 34 h 294"/>
                <a:gd name="T26" fmla="*/ 0 w 134"/>
                <a:gd name="T27" fmla="*/ 0 h 294"/>
                <a:gd name="T28" fmla="*/ 47 w 134"/>
                <a:gd name="T29" fmla="*/ 71 h 294"/>
                <a:gd name="T30" fmla="*/ 85 w 134"/>
                <a:gd name="T31" fmla="*/ 12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294">
                  <a:moveTo>
                    <a:pt x="85" y="126"/>
                  </a:moveTo>
                  <a:lnTo>
                    <a:pt x="89" y="147"/>
                  </a:lnTo>
                  <a:lnTo>
                    <a:pt x="118" y="163"/>
                  </a:lnTo>
                  <a:lnTo>
                    <a:pt x="134" y="189"/>
                  </a:lnTo>
                  <a:lnTo>
                    <a:pt x="134" y="222"/>
                  </a:lnTo>
                  <a:lnTo>
                    <a:pt x="80" y="294"/>
                  </a:lnTo>
                  <a:lnTo>
                    <a:pt x="50" y="261"/>
                  </a:lnTo>
                  <a:lnTo>
                    <a:pt x="64" y="252"/>
                  </a:lnTo>
                  <a:lnTo>
                    <a:pt x="64" y="210"/>
                  </a:lnTo>
                  <a:lnTo>
                    <a:pt x="12" y="126"/>
                  </a:lnTo>
                  <a:lnTo>
                    <a:pt x="12" y="101"/>
                  </a:lnTo>
                  <a:lnTo>
                    <a:pt x="21" y="92"/>
                  </a:lnTo>
                  <a:lnTo>
                    <a:pt x="17" y="34"/>
                  </a:lnTo>
                  <a:lnTo>
                    <a:pt x="0" y="0"/>
                  </a:lnTo>
                  <a:lnTo>
                    <a:pt x="47" y="71"/>
                  </a:lnTo>
                  <a:lnTo>
                    <a:pt x="85" y="126"/>
                  </a:lnTo>
                  <a:close/>
                </a:path>
              </a:pathLst>
            </a:custGeom>
            <a:solidFill>
              <a:srgbClr val="EDC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66"/>
            <p:cNvSpPr>
              <a:spLocks/>
            </p:cNvSpPr>
            <p:nvPr/>
          </p:nvSpPr>
          <p:spPr bwMode="auto">
            <a:xfrm>
              <a:off x="3219450" y="2679700"/>
              <a:ext cx="85725" cy="246063"/>
            </a:xfrm>
            <a:custGeom>
              <a:avLst/>
              <a:gdLst>
                <a:gd name="T0" fmla="*/ 41 w 54"/>
                <a:gd name="T1" fmla="*/ 30 h 155"/>
                <a:gd name="T2" fmla="*/ 45 w 54"/>
                <a:gd name="T3" fmla="*/ 37 h 155"/>
                <a:gd name="T4" fmla="*/ 38 w 54"/>
                <a:gd name="T5" fmla="*/ 63 h 155"/>
                <a:gd name="T6" fmla="*/ 45 w 54"/>
                <a:gd name="T7" fmla="*/ 72 h 155"/>
                <a:gd name="T8" fmla="*/ 20 w 54"/>
                <a:gd name="T9" fmla="*/ 89 h 155"/>
                <a:gd name="T10" fmla="*/ 45 w 54"/>
                <a:gd name="T11" fmla="*/ 114 h 155"/>
                <a:gd name="T12" fmla="*/ 45 w 54"/>
                <a:gd name="T13" fmla="*/ 131 h 155"/>
                <a:gd name="T14" fmla="*/ 41 w 54"/>
                <a:gd name="T15" fmla="*/ 134 h 155"/>
                <a:gd name="T16" fmla="*/ 54 w 54"/>
                <a:gd name="T17" fmla="*/ 143 h 155"/>
                <a:gd name="T18" fmla="*/ 38 w 54"/>
                <a:gd name="T19" fmla="*/ 155 h 155"/>
                <a:gd name="T20" fmla="*/ 29 w 54"/>
                <a:gd name="T21" fmla="*/ 155 h 155"/>
                <a:gd name="T22" fmla="*/ 12 w 54"/>
                <a:gd name="T23" fmla="*/ 114 h 155"/>
                <a:gd name="T24" fmla="*/ 8 w 54"/>
                <a:gd name="T25" fmla="*/ 110 h 155"/>
                <a:gd name="T26" fmla="*/ 0 w 54"/>
                <a:gd name="T27" fmla="*/ 110 h 155"/>
                <a:gd name="T28" fmla="*/ 0 w 54"/>
                <a:gd name="T29" fmla="*/ 16 h 155"/>
                <a:gd name="T30" fmla="*/ 33 w 54"/>
                <a:gd name="T31" fmla="*/ 0 h 155"/>
                <a:gd name="T32" fmla="*/ 38 w 54"/>
                <a:gd name="T33" fmla="*/ 0 h 155"/>
                <a:gd name="T34" fmla="*/ 41 w 54"/>
                <a:gd name="T35" fmla="*/ 3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155">
                  <a:moveTo>
                    <a:pt x="41" y="30"/>
                  </a:moveTo>
                  <a:lnTo>
                    <a:pt x="45" y="37"/>
                  </a:lnTo>
                  <a:lnTo>
                    <a:pt x="38" y="63"/>
                  </a:lnTo>
                  <a:lnTo>
                    <a:pt x="45" y="72"/>
                  </a:lnTo>
                  <a:lnTo>
                    <a:pt x="20" y="89"/>
                  </a:lnTo>
                  <a:lnTo>
                    <a:pt x="45" y="114"/>
                  </a:lnTo>
                  <a:lnTo>
                    <a:pt x="45" y="131"/>
                  </a:lnTo>
                  <a:lnTo>
                    <a:pt x="41" y="134"/>
                  </a:lnTo>
                  <a:lnTo>
                    <a:pt x="54" y="143"/>
                  </a:lnTo>
                  <a:lnTo>
                    <a:pt x="38" y="155"/>
                  </a:lnTo>
                  <a:lnTo>
                    <a:pt x="29" y="155"/>
                  </a:lnTo>
                  <a:lnTo>
                    <a:pt x="12" y="114"/>
                  </a:lnTo>
                  <a:lnTo>
                    <a:pt x="8" y="110"/>
                  </a:lnTo>
                  <a:lnTo>
                    <a:pt x="0" y="110"/>
                  </a:lnTo>
                  <a:lnTo>
                    <a:pt x="0" y="16"/>
                  </a:lnTo>
                  <a:lnTo>
                    <a:pt x="33" y="0"/>
                  </a:lnTo>
                  <a:lnTo>
                    <a:pt x="38" y="0"/>
                  </a:lnTo>
                  <a:lnTo>
                    <a:pt x="41" y="30"/>
                  </a:lnTo>
                  <a:close/>
                </a:path>
              </a:pathLst>
            </a:custGeom>
            <a:solidFill>
              <a:srgbClr val="926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67"/>
            <p:cNvSpPr>
              <a:spLocks/>
            </p:cNvSpPr>
            <p:nvPr/>
          </p:nvSpPr>
          <p:spPr bwMode="auto">
            <a:xfrm>
              <a:off x="3032125" y="2686050"/>
              <a:ext cx="87312" cy="234950"/>
            </a:xfrm>
            <a:custGeom>
              <a:avLst/>
              <a:gdLst>
                <a:gd name="T0" fmla="*/ 41 w 55"/>
                <a:gd name="T1" fmla="*/ 5 h 148"/>
                <a:gd name="T2" fmla="*/ 34 w 55"/>
                <a:gd name="T3" fmla="*/ 30 h 148"/>
                <a:gd name="T4" fmla="*/ 34 w 55"/>
                <a:gd name="T5" fmla="*/ 38 h 148"/>
                <a:gd name="T6" fmla="*/ 55 w 55"/>
                <a:gd name="T7" fmla="*/ 51 h 148"/>
                <a:gd name="T8" fmla="*/ 50 w 55"/>
                <a:gd name="T9" fmla="*/ 63 h 148"/>
                <a:gd name="T10" fmla="*/ 34 w 55"/>
                <a:gd name="T11" fmla="*/ 63 h 148"/>
                <a:gd name="T12" fmla="*/ 25 w 55"/>
                <a:gd name="T13" fmla="*/ 80 h 148"/>
                <a:gd name="T14" fmla="*/ 25 w 55"/>
                <a:gd name="T15" fmla="*/ 92 h 148"/>
                <a:gd name="T16" fmla="*/ 46 w 55"/>
                <a:gd name="T17" fmla="*/ 113 h 148"/>
                <a:gd name="T18" fmla="*/ 46 w 55"/>
                <a:gd name="T19" fmla="*/ 143 h 148"/>
                <a:gd name="T20" fmla="*/ 41 w 55"/>
                <a:gd name="T21" fmla="*/ 148 h 148"/>
                <a:gd name="T22" fmla="*/ 12 w 55"/>
                <a:gd name="T23" fmla="*/ 118 h 148"/>
                <a:gd name="T24" fmla="*/ 17 w 55"/>
                <a:gd name="T25" fmla="*/ 106 h 148"/>
                <a:gd name="T26" fmla="*/ 0 w 55"/>
                <a:gd name="T27" fmla="*/ 92 h 148"/>
                <a:gd name="T28" fmla="*/ 0 w 55"/>
                <a:gd name="T29" fmla="*/ 59 h 148"/>
                <a:gd name="T30" fmla="*/ 8 w 55"/>
                <a:gd name="T31" fmla="*/ 51 h 148"/>
                <a:gd name="T32" fmla="*/ 0 w 55"/>
                <a:gd name="T33" fmla="*/ 17 h 148"/>
                <a:gd name="T34" fmla="*/ 29 w 55"/>
                <a:gd name="T35" fmla="*/ 0 h 148"/>
                <a:gd name="T36" fmla="*/ 38 w 55"/>
                <a:gd name="T37" fmla="*/ 0 h 148"/>
                <a:gd name="T38" fmla="*/ 41 w 55"/>
                <a:gd name="T39"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148">
                  <a:moveTo>
                    <a:pt x="41" y="5"/>
                  </a:moveTo>
                  <a:lnTo>
                    <a:pt x="34" y="30"/>
                  </a:lnTo>
                  <a:lnTo>
                    <a:pt x="34" y="38"/>
                  </a:lnTo>
                  <a:lnTo>
                    <a:pt x="55" y="51"/>
                  </a:lnTo>
                  <a:lnTo>
                    <a:pt x="50" y="63"/>
                  </a:lnTo>
                  <a:lnTo>
                    <a:pt x="34" y="63"/>
                  </a:lnTo>
                  <a:lnTo>
                    <a:pt x="25" y="80"/>
                  </a:lnTo>
                  <a:lnTo>
                    <a:pt x="25" y="92"/>
                  </a:lnTo>
                  <a:lnTo>
                    <a:pt x="46" y="113"/>
                  </a:lnTo>
                  <a:lnTo>
                    <a:pt x="46" y="143"/>
                  </a:lnTo>
                  <a:lnTo>
                    <a:pt x="41" y="148"/>
                  </a:lnTo>
                  <a:lnTo>
                    <a:pt x="12" y="118"/>
                  </a:lnTo>
                  <a:lnTo>
                    <a:pt x="17" y="106"/>
                  </a:lnTo>
                  <a:lnTo>
                    <a:pt x="0" y="92"/>
                  </a:lnTo>
                  <a:lnTo>
                    <a:pt x="0" y="59"/>
                  </a:lnTo>
                  <a:lnTo>
                    <a:pt x="8" y="51"/>
                  </a:lnTo>
                  <a:lnTo>
                    <a:pt x="0" y="17"/>
                  </a:lnTo>
                  <a:lnTo>
                    <a:pt x="29" y="0"/>
                  </a:lnTo>
                  <a:lnTo>
                    <a:pt x="38" y="0"/>
                  </a:lnTo>
                  <a:lnTo>
                    <a:pt x="41" y="5"/>
                  </a:lnTo>
                  <a:close/>
                </a:path>
              </a:pathLst>
            </a:custGeom>
            <a:solidFill>
              <a:srgbClr val="926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68"/>
            <p:cNvSpPr>
              <a:spLocks/>
            </p:cNvSpPr>
            <p:nvPr/>
          </p:nvSpPr>
          <p:spPr bwMode="auto">
            <a:xfrm>
              <a:off x="3378200" y="2700338"/>
              <a:ext cx="100012" cy="225425"/>
            </a:xfrm>
            <a:custGeom>
              <a:avLst/>
              <a:gdLst>
                <a:gd name="T0" fmla="*/ 37 w 63"/>
                <a:gd name="T1" fmla="*/ 21 h 142"/>
                <a:gd name="T2" fmla="*/ 63 w 63"/>
                <a:gd name="T3" fmla="*/ 45 h 142"/>
                <a:gd name="T4" fmla="*/ 51 w 63"/>
                <a:gd name="T5" fmla="*/ 62 h 142"/>
                <a:gd name="T6" fmla="*/ 46 w 63"/>
                <a:gd name="T7" fmla="*/ 101 h 142"/>
                <a:gd name="T8" fmla="*/ 42 w 63"/>
                <a:gd name="T9" fmla="*/ 104 h 142"/>
                <a:gd name="T10" fmla="*/ 42 w 63"/>
                <a:gd name="T11" fmla="*/ 113 h 142"/>
                <a:gd name="T12" fmla="*/ 37 w 63"/>
                <a:gd name="T13" fmla="*/ 109 h 142"/>
                <a:gd name="T14" fmla="*/ 13 w 63"/>
                <a:gd name="T15" fmla="*/ 139 h 142"/>
                <a:gd name="T16" fmla="*/ 9 w 63"/>
                <a:gd name="T17" fmla="*/ 142 h 142"/>
                <a:gd name="T18" fmla="*/ 4 w 63"/>
                <a:gd name="T19" fmla="*/ 142 h 142"/>
                <a:gd name="T20" fmla="*/ 0 w 63"/>
                <a:gd name="T21" fmla="*/ 139 h 142"/>
                <a:gd name="T22" fmla="*/ 4 w 63"/>
                <a:gd name="T23" fmla="*/ 125 h 142"/>
                <a:gd name="T24" fmla="*/ 18 w 63"/>
                <a:gd name="T25" fmla="*/ 113 h 142"/>
                <a:gd name="T26" fmla="*/ 9 w 63"/>
                <a:gd name="T27" fmla="*/ 101 h 142"/>
                <a:gd name="T28" fmla="*/ 18 w 63"/>
                <a:gd name="T29" fmla="*/ 80 h 142"/>
                <a:gd name="T30" fmla="*/ 4 w 63"/>
                <a:gd name="T31" fmla="*/ 62 h 142"/>
                <a:gd name="T32" fmla="*/ 21 w 63"/>
                <a:gd name="T33" fmla="*/ 29 h 142"/>
                <a:gd name="T34" fmla="*/ 9 w 63"/>
                <a:gd name="T35" fmla="*/ 12 h 142"/>
                <a:gd name="T36" fmla="*/ 9 w 63"/>
                <a:gd name="T37" fmla="*/ 0 h 142"/>
                <a:gd name="T38" fmla="*/ 37 w 63"/>
                <a:gd name="T39" fmla="*/ 0 h 142"/>
                <a:gd name="T40" fmla="*/ 37 w 63"/>
                <a:gd name="T41" fmla="*/ 2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142">
                  <a:moveTo>
                    <a:pt x="37" y="21"/>
                  </a:moveTo>
                  <a:lnTo>
                    <a:pt x="63" y="45"/>
                  </a:lnTo>
                  <a:lnTo>
                    <a:pt x="51" y="62"/>
                  </a:lnTo>
                  <a:lnTo>
                    <a:pt x="46" y="101"/>
                  </a:lnTo>
                  <a:lnTo>
                    <a:pt x="42" y="104"/>
                  </a:lnTo>
                  <a:lnTo>
                    <a:pt x="42" y="113"/>
                  </a:lnTo>
                  <a:lnTo>
                    <a:pt x="37" y="109"/>
                  </a:lnTo>
                  <a:lnTo>
                    <a:pt x="13" y="139"/>
                  </a:lnTo>
                  <a:lnTo>
                    <a:pt x="9" y="142"/>
                  </a:lnTo>
                  <a:lnTo>
                    <a:pt x="4" y="142"/>
                  </a:lnTo>
                  <a:lnTo>
                    <a:pt x="0" y="139"/>
                  </a:lnTo>
                  <a:lnTo>
                    <a:pt x="4" y="125"/>
                  </a:lnTo>
                  <a:lnTo>
                    <a:pt x="18" y="113"/>
                  </a:lnTo>
                  <a:lnTo>
                    <a:pt x="9" y="101"/>
                  </a:lnTo>
                  <a:lnTo>
                    <a:pt x="18" y="80"/>
                  </a:lnTo>
                  <a:lnTo>
                    <a:pt x="4" y="62"/>
                  </a:lnTo>
                  <a:lnTo>
                    <a:pt x="21" y="29"/>
                  </a:lnTo>
                  <a:lnTo>
                    <a:pt x="9" y="12"/>
                  </a:lnTo>
                  <a:lnTo>
                    <a:pt x="9" y="0"/>
                  </a:lnTo>
                  <a:lnTo>
                    <a:pt x="37" y="0"/>
                  </a:lnTo>
                  <a:lnTo>
                    <a:pt x="37" y="21"/>
                  </a:lnTo>
                  <a:close/>
                </a:path>
              </a:pathLst>
            </a:custGeom>
            <a:solidFill>
              <a:srgbClr val="926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69"/>
            <p:cNvSpPr>
              <a:spLocks/>
            </p:cNvSpPr>
            <p:nvPr/>
          </p:nvSpPr>
          <p:spPr bwMode="auto">
            <a:xfrm>
              <a:off x="2925763" y="2798763"/>
              <a:ext cx="2895600" cy="2870200"/>
            </a:xfrm>
            <a:custGeom>
              <a:avLst/>
              <a:gdLst>
                <a:gd name="T0" fmla="*/ 972 w 1824"/>
                <a:gd name="T1" fmla="*/ 298 h 1808"/>
                <a:gd name="T2" fmla="*/ 1506 w 1824"/>
                <a:gd name="T3" fmla="*/ 790 h 1808"/>
                <a:gd name="T4" fmla="*/ 1657 w 1824"/>
                <a:gd name="T5" fmla="*/ 1531 h 1808"/>
                <a:gd name="T6" fmla="*/ 1732 w 1824"/>
                <a:gd name="T7" fmla="*/ 1561 h 1808"/>
                <a:gd name="T8" fmla="*/ 1707 w 1824"/>
                <a:gd name="T9" fmla="*/ 1599 h 1808"/>
                <a:gd name="T10" fmla="*/ 1678 w 1824"/>
                <a:gd name="T11" fmla="*/ 1481 h 1808"/>
                <a:gd name="T12" fmla="*/ 1817 w 1824"/>
                <a:gd name="T13" fmla="*/ 1658 h 1808"/>
                <a:gd name="T14" fmla="*/ 1640 w 1824"/>
                <a:gd name="T15" fmla="*/ 1754 h 1808"/>
                <a:gd name="T16" fmla="*/ 1330 w 1824"/>
                <a:gd name="T17" fmla="*/ 1792 h 1808"/>
                <a:gd name="T18" fmla="*/ 986 w 1824"/>
                <a:gd name="T19" fmla="*/ 1771 h 1808"/>
                <a:gd name="T20" fmla="*/ 936 w 1824"/>
                <a:gd name="T21" fmla="*/ 1787 h 1808"/>
                <a:gd name="T22" fmla="*/ 868 w 1824"/>
                <a:gd name="T23" fmla="*/ 1759 h 1808"/>
                <a:gd name="T24" fmla="*/ 877 w 1824"/>
                <a:gd name="T25" fmla="*/ 1733 h 1808"/>
                <a:gd name="T26" fmla="*/ 809 w 1824"/>
                <a:gd name="T27" fmla="*/ 1784 h 1808"/>
                <a:gd name="T28" fmla="*/ 968 w 1824"/>
                <a:gd name="T29" fmla="*/ 1716 h 1808"/>
                <a:gd name="T30" fmla="*/ 1165 w 1824"/>
                <a:gd name="T31" fmla="*/ 1759 h 1808"/>
                <a:gd name="T32" fmla="*/ 1019 w 1824"/>
                <a:gd name="T33" fmla="*/ 1683 h 1808"/>
                <a:gd name="T34" fmla="*/ 960 w 1824"/>
                <a:gd name="T35" fmla="*/ 1670 h 1808"/>
                <a:gd name="T36" fmla="*/ 898 w 1824"/>
                <a:gd name="T37" fmla="*/ 1646 h 1808"/>
                <a:gd name="T38" fmla="*/ 767 w 1824"/>
                <a:gd name="T39" fmla="*/ 1246 h 1808"/>
                <a:gd name="T40" fmla="*/ 802 w 1824"/>
                <a:gd name="T41" fmla="*/ 1062 h 1808"/>
                <a:gd name="T42" fmla="*/ 864 w 1824"/>
                <a:gd name="T43" fmla="*/ 957 h 1808"/>
                <a:gd name="T44" fmla="*/ 1141 w 1824"/>
                <a:gd name="T45" fmla="*/ 952 h 1808"/>
                <a:gd name="T46" fmla="*/ 1287 w 1824"/>
                <a:gd name="T47" fmla="*/ 1117 h 1808"/>
                <a:gd name="T48" fmla="*/ 1313 w 1824"/>
                <a:gd name="T49" fmla="*/ 1195 h 1808"/>
                <a:gd name="T50" fmla="*/ 1376 w 1824"/>
                <a:gd name="T51" fmla="*/ 1225 h 1808"/>
                <a:gd name="T52" fmla="*/ 1392 w 1824"/>
                <a:gd name="T53" fmla="*/ 1136 h 1808"/>
                <a:gd name="T54" fmla="*/ 1381 w 1824"/>
                <a:gd name="T55" fmla="*/ 1192 h 1808"/>
                <a:gd name="T56" fmla="*/ 1263 w 1824"/>
                <a:gd name="T57" fmla="*/ 1025 h 1808"/>
                <a:gd name="T58" fmla="*/ 901 w 1824"/>
                <a:gd name="T59" fmla="*/ 907 h 1808"/>
                <a:gd name="T60" fmla="*/ 894 w 1824"/>
                <a:gd name="T61" fmla="*/ 710 h 1808"/>
                <a:gd name="T62" fmla="*/ 919 w 1824"/>
                <a:gd name="T63" fmla="*/ 487 h 1808"/>
                <a:gd name="T64" fmla="*/ 873 w 1824"/>
                <a:gd name="T65" fmla="*/ 882 h 1808"/>
                <a:gd name="T66" fmla="*/ 818 w 1824"/>
                <a:gd name="T67" fmla="*/ 987 h 1808"/>
                <a:gd name="T68" fmla="*/ 784 w 1824"/>
                <a:gd name="T69" fmla="*/ 1099 h 1808"/>
                <a:gd name="T70" fmla="*/ 743 w 1824"/>
                <a:gd name="T71" fmla="*/ 1133 h 1808"/>
                <a:gd name="T72" fmla="*/ 722 w 1824"/>
                <a:gd name="T73" fmla="*/ 1326 h 1808"/>
                <a:gd name="T74" fmla="*/ 717 w 1824"/>
                <a:gd name="T75" fmla="*/ 1444 h 1808"/>
                <a:gd name="T76" fmla="*/ 696 w 1824"/>
                <a:gd name="T77" fmla="*/ 1515 h 1808"/>
                <a:gd name="T78" fmla="*/ 687 w 1824"/>
                <a:gd name="T79" fmla="*/ 1632 h 1808"/>
                <a:gd name="T80" fmla="*/ 607 w 1824"/>
                <a:gd name="T81" fmla="*/ 1771 h 1808"/>
                <a:gd name="T82" fmla="*/ 524 w 1824"/>
                <a:gd name="T83" fmla="*/ 1733 h 1808"/>
                <a:gd name="T84" fmla="*/ 461 w 1824"/>
                <a:gd name="T85" fmla="*/ 1792 h 1808"/>
                <a:gd name="T86" fmla="*/ 461 w 1824"/>
                <a:gd name="T87" fmla="*/ 1704 h 1808"/>
                <a:gd name="T88" fmla="*/ 381 w 1824"/>
                <a:gd name="T89" fmla="*/ 1754 h 1808"/>
                <a:gd name="T90" fmla="*/ 336 w 1824"/>
                <a:gd name="T91" fmla="*/ 1742 h 1808"/>
                <a:gd name="T92" fmla="*/ 548 w 1824"/>
                <a:gd name="T93" fmla="*/ 1679 h 1808"/>
                <a:gd name="T94" fmla="*/ 475 w 1824"/>
                <a:gd name="T95" fmla="*/ 1451 h 1808"/>
                <a:gd name="T96" fmla="*/ 303 w 1824"/>
                <a:gd name="T97" fmla="*/ 990 h 1808"/>
                <a:gd name="T98" fmla="*/ 134 w 1824"/>
                <a:gd name="T99" fmla="*/ 752 h 1808"/>
                <a:gd name="T100" fmla="*/ 84 w 1824"/>
                <a:gd name="T101" fmla="*/ 656 h 1808"/>
                <a:gd name="T102" fmla="*/ 49 w 1824"/>
                <a:gd name="T103" fmla="*/ 618 h 1808"/>
                <a:gd name="T104" fmla="*/ 12 w 1824"/>
                <a:gd name="T105" fmla="*/ 508 h 1808"/>
                <a:gd name="T106" fmla="*/ 268 w 1824"/>
                <a:gd name="T107" fmla="*/ 567 h 1808"/>
                <a:gd name="T108" fmla="*/ 428 w 1824"/>
                <a:gd name="T109" fmla="*/ 533 h 1808"/>
                <a:gd name="T110" fmla="*/ 475 w 1824"/>
                <a:gd name="T111" fmla="*/ 508 h 1808"/>
                <a:gd name="T112" fmla="*/ 527 w 1824"/>
                <a:gd name="T113" fmla="*/ 555 h 1808"/>
                <a:gd name="T114" fmla="*/ 586 w 1824"/>
                <a:gd name="T115" fmla="*/ 440 h 1808"/>
                <a:gd name="T116" fmla="*/ 604 w 1824"/>
                <a:gd name="T117" fmla="*/ 312 h 1808"/>
                <a:gd name="T118" fmla="*/ 621 w 1824"/>
                <a:gd name="T119" fmla="*/ 307 h 1808"/>
                <a:gd name="T120" fmla="*/ 625 w 1824"/>
                <a:gd name="T121" fmla="*/ 218 h 1808"/>
                <a:gd name="T122" fmla="*/ 625 w 1824"/>
                <a:gd name="T123" fmla="*/ 35 h 1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4" h="1808">
                  <a:moveTo>
                    <a:pt x="717" y="35"/>
                  </a:moveTo>
                  <a:lnTo>
                    <a:pt x="880" y="136"/>
                  </a:lnTo>
                  <a:lnTo>
                    <a:pt x="909" y="160"/>
                  </a:lnTo>
                  <a:lnTo>
                    <a:pt x="930" y="190"/>
                  </a:lnTo>
                  <a:lnTo>
                    <a:pt x="972" y="298"/>
                  </a:lnTo>
                  <a:lnTo>
                    <a:pt x="1186" y="508"/>
                  </a:lnTo>
                  <a:lnTo>
                    <a:pt x="1250" y="550"/>
                  </a:lnTo>
                  <a:lnTo>
                    <a:pt x="1292" y="583"/>
                  </a:lnTo>
                  <a:lnTo>
                    <a:pt x="1440" y="701"/>
                  </a:lnTo>
                  <a:lnTo>
                    <a:pt x="1506" y="790"/>
                  </a:lnTo>
                  <a:lnTo>
                    <a:pt x="1582" y="961"/>
                  </a:lnTo>
                  <a:lnTo>
                    <a:pt x="1594" y="1011"/>
                  </a:lnTo>
                  <a:lnTo>
                    <a:pt x="1645" y="1175"/>
                  </a:lnTo>
                  <a:lnTo>
                    <a:pt x="1657" y="1334"/>
                  </a:lnTo>
                  <a:lnTo>
                    <a:pt x="1657" y="1531"/>
                  </a:lnTo>
                  <a:lnTo>
                    <a:pt x="1640" y="1578"/>
                  </a:lnTo>
                  <a:lnTo>
                    <a:pt x="1645" y="1637"/>
                  </a:lnTo>
                  <a:lnTo>
                    <a:pt x="1699" y="1632"/>
                  </a:lnTo>
                  <a:lnTo>
                    <a:pt x="1732" y="1594"/>
                  </a:lnTo>
                  <a:lnTo>
                    <a:pt x="1732" y="1561"/>
                  </a:lnTo>
                  <a:lnTo>
                    <a:pt x="1716" y="1536"/>
                  </a:lnTo>
                  <a:lnTo>
                    <a:pt x="1707" y="1536"/>
                  </a:lnTo>
                  <a:lnTo>
                    <a:pt x="1704" y="1540"/>
                  </a:lnTo>
                  <a:lnTo>
                    <a:pt x="1716" y="1582"/>
                  </a:lnTo>
                  <a:lnTo>
                    <a:pt x="1707" y="1599"/>
                  </a:lnTo>
                  <a:lnTo>
                    <a:pt x="1674" y="1616"/>
                  </a:lnTo>
                  <a:lnTo>
                    <a:pt x="1662" y="1616"/>
                  </a:lnTo>
                  <a:lnTo>
                    <a:pt x="1662" y="1582"/>
                  </a:lnTo>
                  <a:lnTo>
                    <a:pt x="1669" y="1573"/>
                  </a:lnTo>
                  <a:lnTo>
                    <a:pt x="1678" y="1481"/>
                  </a:lnTo>
                  <a:lnTo>
                    <a:pt x="1678" y="1469"/>
                  </a:lnTo>
                  <a:lnTo>
                    <a:pt x="1728" y="1489"/>
                  </a:lnTo>
                  <a:lnTo>
                    <a:pt x="1800" y="1545"/>
                  </a:lnTo>
                  <a:lnTo>
                    <a:pt x="1824" y="1590"/>
                  </a:lnTo>
                  <a:lnTo>
                    <a:pt x="1817" y="1658"/>
                  </a:lnTo>
                  <a:lnTo>
                    <a:pt x="1775" y="1712"/>
                  </a:lnTo>
                  <a:lnTo>
                    <a:pt x="1716" y="1742"/>
                  </a:lnTo>
                  <a:lnTo>
                    <a:pt x="1669" y="1750"/>
                  </a:lnTo>
                  <a:lnTo>
                    <a:pt x="1648" y="1763"/>
                  </a:lnTo>
                  <a:lnTo>
                    <a:pt x="1640" y="1754"/>
                  </a:lnTo>
                  <a:lnTo>
                    <a:pt x="1586" y="1754"/>
                  </a:lnTo>
                  <a:lnTo>
                    <a:pt x="1493" y="1787"/>
                  </a:lnTo>
                  <a:lnTo>
                    <a:pt x="1392" y="1801"/>
                  </a:lnTo>
                  <a:lnTo>
                    <a:pt x="1339" y="1801"/>
                  </a:lnTo>
                  <a:lnTo>
                    <a:pt x="1330" y="1792"/>
                  </a:lnTo>
                  <a:lnTo>
                    <a:pt x="1250" y="1804"/>
                  </a:lnTo>
                  <a:lnTo>
                    <a:pt x="1153" y="1804"/>
                  </a:lnTo>
                  <a:lnTo>
                    <a:pt x="1141" y="1796"/>
                  </a:lnTo>
                  <a:lnTo>
                    <a:pt x="1036" y="1796"/>
                  </a:lnTo>
                  <a:lnTo>
                    <a:pt x="986" y="1771"/>
                  </a:lnTo>
                  <a:lnTo>
                    <a:pt x="981" y="1766"/>
                  </a:lnTo>
                  <a:lnTo>
                    <a:pt x="951" y="1804"/>
                  </a:lnTo>
                  <a:lnTo>
                    <a:pt x="939" y="1808"/>
                  </a:lnTo>
                  <a:lnTo>
                    <a:pt x="923" y="1792"/>
                  </a:lnTo>
                  <a:lnTo>
                    <a:pt x="936" y="1787"/>
                  </a:lnTo>
                  <a:lnTo>
                    <a:pt x="944" y="1775"/>
                  </a:lnTo>
                  <a:lnTo>
                    <a:pt x="930" y="1763"/>
                  </a:lnTo>
                  <a:lnTo>
                    <a:pt x="880" y="1804"/>
                  </a:lnTo>
                  <a:lnTo>
                    <a:pt x="861" y="1796"/>
                  </a:lnTo>
                  <a:lnTo>
                    <a:pt x="868" y="1759"/>
                  </a:lnTo>
                  <a:lnTo>
                    <a:pt x="877" y="1759"/>
                  </a:lnTo>
                  <a:lnTo>
                    <a:pt x="880" y="1763"/>
                  </a:lnTo>
                  <a:lnTo>
                    <a:pt x="889" y="1754"/>
                  </a:lnTo>
                  <a:lnTo>
                    <a:pt x="885" y="1738"/>
                  </a:lnTo>
                  <a:lnTo>
                    <a:pt x="877" y="1733"/>
                  </a:lnTo>
                  <a:lnTo>
                    <a:pt x="864" y="1733"/>
                  </a:lnTo>
                  <a:lnTo>
                    <a:pt x="835" y="1780"/>
                  </a:lnTo>
                  <a:lnTo>
                    <a:pt x="835" y="1792"/>
                  </a:lnTo>
                  <a:lnTo>
                    <a:pt x="826" y="1801"/>
                  </a:lnTo>
                  <a:lnTo>
                    <a:pt x="809" y="1784"/>
                  </a:lnTo>
                  <a:lnTo>
                    <a:pt x="809" y="1750"/>
                  </a:lnTo>
                  <a:lnTo>
                    <a:pt x="826" y="1707"/>
                  </a:lnTo>
                  <a:lnTo>
                    <a:pt x="885" y="1691"/>
                  </a:lnTo>
                  <a:lnTo>
                    <a:pt x="927" y="1700"/>
                  </a:lnTo>
                  <a:lnTo>
                    <a:pt x="968" y="1716"/>
                  </a:lnTo>
                  <a:lnTo>
                    <a:pt x="998" y="1716"/>
                  </a:lnTo>
                  <a:lnTo>
                    <a:pt x="1128" y="1766"/>
                  </a:lnTo>
                  <a:lnTo>
                    <a:pt x="1162" y="1766"/>
                  </a:lnTo>
                  <a:lnTo>
                    <a:pt x="1165" y="1763"/>
                  </a:lnTo>
                  <a:lnTo>
                    <a:pt x="1165" y="1759"/>
                  </a:lnTo>
                  <a:lnTo>
                    <a:pt x="1158" y="1750"/>
                  </a:lnTo>
                  <a:lnTo>
                    <a:pt x="1107" y="1738"/>
                  </a:lnTo>
                  <a:lnTo>
                    <a:pt x="1066" y="1712"/>
                  </a:lnTo>
                  <a:lnTo>
                    <a:pt x="1045" y="1712"/>
                  </a:lnTo>
                  <a:lnTo>
                    <a:pt x="1019" y="1683"/>
                  </a:lnTo>
                  <a:lnTo>
                    <a:pt x="1010" y="1683"/>
                  </a:lnTo>
                  <a:lnTo>
                    <a:pt x="1002" y="1691"/>
                  </a:lnTo>
                  <a:lnTo>
                    <a:pt x="1002" y="1700"/>
                  </a:lnTo>
                  <a:lnTo>
                    <a:pt x="965" y="1679"/>
                  </a:lnTo>
                  <a:lnTo>
                    <a:pt x="960" y="1670"/>
                  </a:lnTo>
                  <a:lnTo>
                    <a:pt x="951" y="1662"/>
                  </a:lnTo>
                  <a:lnTo>
                    <a:pt x="944" y="1662"/>
                  </a:lnTo>
                  <a:lnTo>
                    <a:pt x="939" y="1667"/>
                  </a:lnTo>
                  <a:lnTo>
                    <a:pt x="939" y="1674"/>
                  </a:lnTo>
                  <a:lnTo>
                    <a:pt x="898" y="1646"/>
                  </a:lnTo>
                  <a:lnTo>
                    <a:pt x="847" y="1569"/>
                  </a:lnTo>
                  <a:lnTo>
                    <a:pt x="788" y="1456"/>
                  </a:lnTo>
                  <a:lnTo>
                    <a:pt x="755" y="1331"/>
                  </a:lnTo>
                  <a:lnTo>
                    <a:pt x="755" y="1258"/>
                  </a:lnTo>
                  <a:lnTo>
                    <a:pt x="767" y="1246"/>
                  </a:lnTo>
                  <a:lnTo>
                    <a:pt x="760" y="1154"/>
                  </a:lnTo>
                  <a:lnTo>
                    <a:pt x="772" y="1157"/>
                  </a:lnTo>
                  <a:lnTo>
                    <a:pt x="793" y="1133"/>
                  </a:lnTo>
                  <a:lnTo>
                    <a:pt x="805" y="1088"/>
                  </a:lnTo>
                  <a:lnTo>
                    <a:pt x="802" y="1062"/>
                  </a:lnTo>
                  <a:lnTo>
                    <a:pt x="802" y="1049"/>
                  </a:lnTo>
                  <a:lnTo>
                    <a:pt x="818" y="1041"/>
                  </a:lnTo>
                  <a:lnTo>
                    <a:pt x="835" y="1008"/>
                  </a:lnTo>
                  <a:lnTo>
                    <a:pt x="835" y="995"/>
                  </a:lnTo>
                  <a:lnTo>
                    <a:pt x="864" y="957"/>
                  </a:lnTo>
                  <a:lnTo>
                    <a:pt x="868" y="936"/>
                  </a:lnTo>
                  <a:lnTo>
                    <a:pt x="885" y="936"/>
                  </a:lnTo>
                  <a:lnTo>
                    <a:pt x="948" y="924"/>
                  </a:lnTo>
                  <a:lnTo>
                    <a:pt x="1069" y="931"/>
                  </a:lnTo>
                  <a:lnTo>
                    <a:pt x="1141" y="952"/>
                  </a:lnTo>
                  <a:lnTo>
                    <a:pt x="1212" y="1008"/>
                  </a:lnTo>
                  <a:lnTo>
                    <a:pt x="1242" y="1037"/>
                  </a:lnTo>
                  <a:lnTo>
                    <a:pt x="1242" y="1046"/>
                  </a:lnTo>
                  <a:lnTo>
                    <a:pt x="1254" y="1049"/>
                  </a:lnTo>
                  <a:lnTo>
                    <a:pt x="1287" y="1117"/>
                  </a:lnTo>
                  <a:lnTo>
                    <a:pt x="1301" y="1117"/>
                  </a:lnTo>
                  <a:lnTo>
                    <a:pt x="1309" y="1147"/>
                  </a:lnTo>
                  <a:lnTo>
                    <a:pt x="1304" y="1175"/>
                  </a:lnTo>
                  <a:lnTo>
                    <a:pt x="1304" y="1188"/>
                  </a:lnTo>
                  <a:lnTo>
                    <a:pt x="1313" y="1195"/>
                  </a:lnTo>
                  <a:lnTo>
                    <a:pt x="1325" y="1183"/>
                  </a:lnTo>
                  <a:lnTo>
                    <a:pt x="1330" y="1150"/>
                  </a:lnTo>
                  <a:lnTo>
                    <a:pt x="1351" y="1171"/>
                  </a:lnTo>
                  <a:lnTo>
                    <a:pt x="1360" y="1171"/>
                  </a:lnTo>
                  <a:lnTo>
                    <a:pt x="1376" y="1225"/>
                  </a:lnTo>
                  <a:lnTo>
                    <a:pt x="1376" y="1246"/>
                  </a:lnTo>
                  <a:lnTo>
                    <a:pt x="1381" y="1251"/>
                  </a:lnTo>
                  <a:lnTo>
                    <a:pt x="1389" y="1251"/>
                  </a:lnTo>
                  <a:lnTo>
                    <a:pt x="1398" y="1162"/>
                  </a:lnTo>
                  <a:lnTo>
                    <a:pt x="1392" y="1136"/>
                  </a:lnTo>
                  <a:lnTo>
                    <a:pt x="1384" y="1129"/>
                  </a:lnTo>
                  <a:lnTo>
                    <a:pt x="1376" y="1129"/>
                  </a:lnTo>
                  <a:lnTo>
                    <a:pt x="1376" y="1171"/>
                  </a:lnTo>
                  <a:lnTo>
                    <a:pt x="1381" y="1178"/>
                  </a:lnTo>
                  <a:lnTo>
                    <a:pt x="1381" y="1192"/>
                  </a:lnTo>
                  <a:lnTo>
                    <a:pt x="1351" y="1112"/>
                  </a:lnTo>
                  <a:lnTo>
                    <a:pt x="1346" y="1108"/>
                  </a:lnTo>
                  <a:lnTo>
                    <a:pt x="1322" y="1126"/>
                  </a:lnTo>
                  <a:lnTo>
                    <a:pt x="1292" y="1074"/>
                  </a:lnTo>
                  <a:lnTo>
                    <a:pt x="1263" y="1025"/>
                  </a:lnTo>
                  <a:lnTo>
                    <a:pt x="1137" y="928"/>
                  </a:lnTo>
                  <a:lnTo>
                    <a:pt x="1078" y="915"/>
                  </a:lnTo>
                  <a:lnTo>
                    <a:pt x="1019" y="903"/>
                  </a:lnTo>
                  <a:lnTo>
                    <a:pt x="915" y="907"/>
                  </a:lnTo>
                  <a:lnTo>
                    <a:pt x="901" y="907"/>
                  </a:lnTo>
                  <a:lnTo>
                    <a:pt x="885" y="853"/>
                  </a:lnTo>
                  <a:lnTo>
                    <a:pt x="868" y="844"/>
                  </a:lnTo>
                  <a:lnTo>
                    <a:pt x="847" y="806"/>
                  </a:lnTo>
                  <a:lnTo>
                    <a:pt x="847" y="785"/>
                  </a:lnTo>
                  <a:lnTo>
                    <a:pt x="894" y="710"/>
                  </a:lnTo>
                  <a:lnTo>
                    <a:pt x="923" y="618"/>
                  </a:lnTo>
                  <a:lnTo>
                    <a:pt x="927" y="496"/>
                  </a:lnTo>
                  <a:lnTo>
                    <a:pt x="927" y="491"/>
                  </a:lnTo>
                  <a:lnTo>
                    <a:pt x="923" y="487"/>
                  </a:lnTo>
                  <a:lnTo>
                    <a:pt x="919" y="487"/>
                  </a:lnTo>
                  <a:lnTo>
                    <a:pt x="898" y="642"/>
                  </a:lnTo>
                  <a:lnTo>
                    <a:pt x="861" y="735"/>
                  </a:lnTo>
                  <a:lnTo>
                    <a:pt x="831" y="773"/>
                  </a:lnTo>
                  <a:lnTo>
                    <a:pt x="840" y="839"/>
                  </a:lnTo>
                  <a:lnTo>
                    <a:pt x="873" y="882"/>
                  </a:lnTo>
                  <a:lnTo>
                    <a:pt x="873" y="898"/>
                  </a:lnTo>
                  <a:lnTo>
                    <a:pt x="877" y="903"/>
                  </a:lnTo>
                  <a:lnTo>
                    <a:pt x="861" y="907"/>
                  </a:lnTo>
                  <a:lnTo>
                    <a:pt x="831" y="961"/>
                  </a:lnTo>
                  <a:lnTo>
                    <a:pt x="818" y="987"/>
                  </a:lnTo>
                  <a:lnTo>
                    <a:pt x="814" y="1016"/>
                  </a:lnTo>
                  <a:lnTo>
                    <a:pt x="805" y="1025"/>
                  </a:lnTo>
                  <a:lnTo>
                    <a:pt x="793" y="1020"/>
                  </a:lnTo>
                  <a:lnTo>
                    <a:pt x="784" y="1029"/>
                  </a:lnTo>
                  <a:lnTo>
                    <a:pt x="784" y="1099"/>
                  </a:lnTo>
                  <a:lnTo>
                    <a:pt x="767" y="1120"/>
                  </a:lnTo>
                  <a:lnTo>
                    <a:pt x="767" y="1133"/>
                  </a:lnTo>
                  <a:lnTo>
                    <a:pt x="755" y="1126"/>
                  </a:lnTo>
                  <a:lnTo>
                    <a:pt x="751" y="1126"/>
                  </a:lnTo>
                  <a:lnTo>
                    <a:pt x="743" y="1133"/>
                  </a:lnTo>
                  <a:lnTo>
                    <a:pt x="751" y="1225"/>
                  </a:lnTo>
                  <a:lnTo>
                    <a:pt x="729" y="1230"/>
                  </a:lnTo>
                  <a:lnTo>
                    <a:pt x="743" y="1317"/>
                  </a:lnTo>
                  <a:lnTo>
                    <a:pt x="729" y="1317"/>
                  </a:lnTo>
                  <a:lnTo>
                    <a:pt x="722" y="1326"/>
                  </a:lnTo>
                  <a:lnTo>
                    <a:pt x="729" y="1368"/>
                  </a:lnTo>
                  <a:lnTo>
                    <a:pt x="725" y="1397"/>
                  </a:lnTo>
                  <a:lnTo>
                    <a:pt x="717" y="1397"/>
                  </a:lnTo>
                  <a:lnTo>
                    <a:pt x="708" y="1411"/>
                  </a:lnTo>
                  <a:lnTo>
                    <a:pt x="717" y="1444"/>
                  </a:lnTo>
                  <a:lnTo>
                    <a:pt x="713" y="1448"/>
                  </a:lnTo>
                  <a:lnTo>
                    <a:pt x="713" y="1460"/>
                  </a:lnTo>
                  <a:lnTo>
                    <a:pt x="704" y="1460"/>
                  </a:lnTo>
                  <a:lnTo>
                    <a:pt x="696" y="1469"/>
                  </a:lnTo>
                  <a:lnTo>
                    <a:pt x="696" y="1515"/>
                  </a:lnTo>
                  <a:lnTo>
                    <a:pt x="680" y="1524"/>
                  </a:lnTo>
                  <a:lnTo>
                    <a:pt x="680" y="1549"/>
                  </a:lnTo>
                  <a:lnTo>
                    <a:pt x="692" y="1569"/>
                  </a:lnTo>
                  <a:lnTo>
                    <a:pt x="680" y="1608"/>
                  </a:lnTo>
                  <a:lnTo>
                    <a:pt x="687" y="1632"/>
                  </a:lnTo>
                  <a:lnTo>
                    <a:pt x="687" y="1649"/>
                  </a:lnTo>
                  <a:lnTo>
                    <a:pt x="654" y="1686"/>
                  </a:lnTo>
                  <a:lnTo>
                    <a:pt x="645" y="1707"/>
                  </a:lnTo>
                  <a:lnTo>
                    <a:pt x="642" y="1742"/>
                  </a:lnTo>
                  <a:lnTo>
                    <a:pt x="607" y="1771"/>
                  </a:lnTo>
                  <a:lnTo>
                    <a:pt x="579" y="1787"/>
                  </a:lnTo>
                  <a:lnTo>
                    <a:pt x="508" y="1801"/>
                  </a:lnTo>
                  <a:lnTo>
                    <a:pt x="496" y="1801"/>
                  </a:lnTo>
                  <a:lnTo>
                    <a:pt x="496" y="1750"/>
                  </a:lnTo>
                  <a:lnTo>
                    <a:pt x="524" y="1733"/>
                  </a:lnTo>
                  <a:lnTo>
                    <a:pt x="527" y="1729"/>
                  </a:lnTo>
                  <a:lnTo>
                    <a:pt x="527" y="1716"/>
                  </a:lnTo>
                  <a:lnTo>
                    <a:pt x="511" y="1716"/>
                  </a:lnTo>
                  <a:lnTo>
                    <a:pt x="482" y="1729"/>
                  </a:lnTo>
                  <a:lnTo>
                    <a:pt x="461" y="1792"/>
                  </a:lnTo>
                  <a:lnTo>
                    <a:pt x="411" y="1792"/>
                  </a:lnTo>
                  <a:lnTo>
                    <a:pt x="399" y="1775"/>
                  </a:lnTo>
                  <a:lnTo>
                    <a:pt x="411" y="1738"/>
                  </a:lnTo>
                  <a:lnTo>
                    <a:pt x="453" y="1704"/>
                  </a:lnTo>
                  <a:lnTo>
                    <a:pt x="461" y="1704"/>
                  </a:lnTo>
                  <a:lnTo>
                    <a:pt x="469" y="1695"/>
                  </a:lnTo>
                  <a:lnTo>
                    <a:pt x="461" y="1683"/>
                  </a:lnTo>
                  <a:lnTo>
                    <a:pt x="402" y="1712"/>
                  </a:lnTo>
                  <a:lnTo>
                    <a:pt x="381" y="1733"/>
                  </a:lnTo>
                  <a:lnTo>
                    <a:pt x="381" y="1754"/>
                  </a:lnTo>
                  <a:lnTo>
                    <a:pt x="378" y="1771"/>
                  </a:lnTo>
                  <a:lnTo>
                    <a:pt x="378" y="1784"/>
                  </a:lnTo>
                  <a:lnTo>
                    <a:pt x="348" y="1780"/>
                  </a:lnTo>
                  <a:lnTo>
                    <a:pt x="336" y="1759"/>
                  </a:lnTo>
                  <a:lnTo>
                    <a:pt x="336" y="1742"/>
                  </a:lnTo>
                  <a:lnTo>
                    <a:pt x="420" y="1667"/>
                  </a:lnTo>
                  <a:lnTo>
                    <a:pt x="458" y="1658"/>
                  </a:lnTo>
                  <a:lnTo>
                    <a:pt x="536" y="1686"/>
                  </a:lnTo>
                  <a:lnTo>
                    <a:pt x="541" y="1686"/>
                  </a:lnTo>
                  <a:lnTo>
                    <a:pt x="548" y="1679"/>
                  </a:lnTo>
                  <a:lnTo>
                    <a:pt x="515" y="1653"/>
                  </a:lnTo>
                  <a:lnTo>
                    <a:pt x="466" y="1632"/>
                  </a:lnTo>
                  <a:lnTo>
                    <a:pt x="466" y="1578"/>
                  </a:lnTo>
                  <a:lnTo>
                    <a:pt x="475" y="1531"/>
                  </a:lnTo>
                  <a:lnTo>
                    <a:pt x="475" y="1451"/>
                  </a:lnTo>
                  <a:lnTo>
                    <a:pt x="461" y="1267"/>
                  </a:lnTo>
                  <a:lnTo>
                    <a:pt x="444" y="1162"/>
                  </a:lnTo>
                  <a:lnTo>
                    <a:pt x="399" y="1062"/>
                  </a:lnTo>
                  <a:lnTo>
                    <a:pt x="369" y="1037"/>
                  </a:lnTo>
                  <a:lnTo>
                    <a:pt x="303" y="990"/>
                  </a:lnTo>
                  <a:lnTo>
                    <a:pt x="230" y="912"/>
                  </a:lnTo>
                  <a:lnTo>
                    <a:pt x="180" y="856"/>
                  </a:lnTo>
                  <a:lnTo>
                    <a:pt x="146" y="776"/>
                  </a:lnTo>
                  <a:lnTo>
                    <a:pt x="150" y="773"/>
                  </a:lnTo>
                  <a:lnTo>
                    <a:pt x="134" y="752"/>
                  </a:lnTo>
                  <a:lnTo>
                    <a:pt x="129" y="710"/>
                  </a:lnTo>
                  <a:lnTo>
                    <a:pt x="129" y="696"/>
                  </a:lnTo>
                  <a:lnTo>
                    <a:pt x="96" y="677"/>
                  </a:lnTo>
                  <a:lnTo>
                    <a:pt x="96" y="663"/>
                  </a:lnTo>
                  <a:lnTo>
                    <a:pt x="84" y="656"/>
                  </a:lnTo>
                  <a:lnTo>
                    <a:pt x="75" y="618"/>
                  </a:lnTo>
                  <a:lnTo>
                    <a:pt x="75" y="613"/>
                  </a:lnTo>
                  <a:lnTo>
                    <a:pt x="67" y="604"/>
                  </a:lnTo>
                  <a:lnTo>
                    <a:pt x="58" y="604"/>
                  </a:lnTo>
                  <a:lnTo>
                    <a:pt x="49" y="618"/>
                  </a:lnTo>
                  <a:lnTo>
                    <a:pt x="46" y="576"/>
                  </a:lnTo>
                  <a:lnTo>
                    <a:pt x="37" y="562"/>
                  </a:lnTo>
                  <a:lnTo>
                    <a:pt x="18" y="567"/>
                  </a:lnTo>
                  <a:lnTo>
                    <a:pt x="0" y="512"/>
                  </a:lnTo>
                  <a:lnTo>
                    <a:pt x="12" y="508"/>
                  </a:lnTo>
                  <a:lnTo>
                    <a:pt x="33" y="466"/>
                  </a:lnTo>
                  <a:lnTo>
                    <a:pt x="37" y="461"/>
                  </a:lnTo>
                  <a:lnTo>
                    <a:pt x="155" y="562"/>
                  </a:lnTo>
                  <a:lnTo>
                    <a:pt x="205" y="571"/>
                  </a:lnTo>
                  <a:lnTo>
                    <a:pt x="268" y="567"/>
                  </a:lnTo>
                  <a:lnTo>
                    <a:pt x="298" y="550"/>
                  </a:lnTo>
                  <a:lnTo>
                    <a:pt x="348" y="487"/>
                  </a:lnTo>
                  <a:lnTo>
                    <a:pt x="374" y="466"/>
                  </a:lnTo>
                  <a:lnTo>
                    <a:pt x="395" y="482"/>
                  </a:lnTo>
                  <a:lnTo>
                    <a:pt x="428" y="533"/>
                  </a:lnTo>
                  <a:lnTo>
                    <a:pt x="437" y="562"/>
                  </a:lnTo>
                  <a:lnTo>
                    <a:pt x="440" y="567"/>
                  </a:lnTo>
                  <a:lnTo>
                    <a:pt x="449" y="567"/>
                  </a:lnTo>
                  <a:lnTo>
                    <a:pt x="469" y="512"/>
                  </a:lnTo>
                  <a:lnTo>
                    <a:pt x="475" y="508"/>
                  </a:lnTo>
                  <a:lnTo>
                    <a:pt x="490" y="529"/>
                  </a:lnTo>
                  <a:lnTo>
                    <a:pt x="499" y="538"/>
                  </a:lnTo>
                  <a:lnTo>
                    <a:pt x="511" y="529"/>
                  </a:lnTo>
                  <a:lnTo>
                    <a:pt x="524" y="550"/>
                  </a:lnTo>
                  <a:lnTo>
                    <a:pt x="527" y="555"/>
                  </a:lnTo>
                  <a:lnTo>
                    <a:pt x="536" y="555"/>
                  </a:lnTo>
                  <a:lnTo>
                    <a:pt x="562" y="487"/>
                  </a:lnTo>
                  <a:lnTo>
                    <a:pt x="567" y="449"/>
                  </a:lnTo>
                  <a:lnTo>
                    <a:pt x="570" y="445"/>
                  </a:lnTo>
                  <a:lnTo>
                    <a:pt x="586" y="440"/>
                  </a:lnTo>
                  <a:lnTo>
                    <a:pt x="586" y="374"/>
                  </a:lnTo>
                  <a:lnTo>
                    <a:pt x="604" y="392"/>
                  </a:lnTo>
                  <a:lnTo>
                    <a:pt x="616" y="378"/>
                  </a:lnTo>
                  <a:lnTo>
                    <a:pt x="607" y="312"/>
                  </a:lnTo>
                  <a:lnTo>
                    <a:pt x="604" y="312"/>
                  </a:lnTo>
                  <a:lnTo>
                    <a:pt x="604" y="298"/>
                  </a:lnTo>
                  <a:lnTo>
                    <a:pt x="607" y="298"/>
                  </a:lnTo>
                  <a:lnTo>
                    <a:pt x="607" y="303"/>
                  </a:lnTo>
                  <a:lnTo>
                    <a:pt x="612" y="307"/>
                  </a:lnTo>
                  <a:lnTo>
                    <a:pt x="621" y="307"/>
                  </a:lnTo>
                  <a:lnTo>
                    <a:pt x="628" y="298"/>
                  </a:lnTo>
                  <a:lnTo>
                    <a:pt x="621" y="240"/>
                  </a:lnTo>
                  <a:lnTo>
                    <a:pt x="612" y="232"/>
                  </a:lnTo>
                  <a:lnTo>
                    <a:pt x="612" y="218"/>
                  </a:lnTo>
                  <a:lnTo>
                    <a:pt x="625" y="218"/>
                  </a:lnTo>
                  <a:lnTo>
                    <a:pt x="625" y="169"/>
                  </a:lnTo>
                  <a:lnTo>
                    <a:pt x="604" y="127"/>
                  </a:lnTo>
                  <a:lnTo>
                    <a:pt x="591" y="114"/>
                  </a:lnTo>
                  <a:lnTo>
                    <a:pt x="616" y="77"/>
                  </a:lnTo>
                  <a:lnTo>
                    <a:pt x="625" y="35"/>
                  </a:lnTo>
                  <a:lnTo>
                    <a:pt x="637" y="0"/>
                  </a:lnTo>
                  <a:lnTo>
                    <a:pt x="680" y="14"/>
                  </a:lnTo>
                  <a:lnTo>
                    <a:pt x="717" y="35"/>
                  </a:lnTo>
                  <a:close/>
                </a:path>
              </a:pathLst>
            </a:custGeom>
            <a:solidFill>
              <a:srgbClr val="BF8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0"/>
            <p:cNvSpPr>
              <a:spLocks noEditPoints="1"/>
            </p:cNvSpPr>
            <p:nvPr/>
          </p:nvSpPr>
          <p:spPr bwMode="auto">
            <a:xfrm>
              <a:off x="4083050" y="4464050"/>
              <a:ext cx="735012" cy="1143000"/>
            </a:xfrm>
            <a:custGeom>
              <a:avLst/>
              <a:gdLst>
                <a:gd name="T0" fmla="*/ 76 w 463"/>
                <a:gd name="T1" fmla="*/ 230 h 720"/>
                <a:gd name="T2" fmla="*/ 88 w 463"/>
                <a:gd name="T3" fmla="*/ 252 h 720"/>
                <a:gd name="T4" fmla="*/ 100 w 463"/>
                <a:gd name="T5" fmla="*/ 330 h 720"/>
                <a:gd name="T6" fmla="*/ 108 w 463"/>
                <a:gd name="T7" fmla="*/ 386 h 720"/>
                <a:gd name="T8" fmla="*/ 118 w 463"/>
                <a:gd name="T9" fmla="*/ 383 h 720"/>
                <a:gd name="T10" fmla="*/ 132 w 463"/>
                <a:gd name="T11" fmla="*/ 380 h 720"/>
                <a:gd name="T12" fmla="*/ 142 w 463"/>
                <a:gd name="T13" fmla="*/ 384 h 720"/>
                <a:gd name="T14" fmla="*/ 147 w 463"/>
                <a:gd name="T15" fmla="*/ 407 h 720"/>
                <a:gd name="T16" fmla="*/ 150 w 463"/>
                <a:gd name="T17" fmla="*/ 429 h 720"/>
                <a:gd name="T18" fmla="*/ 156 w 463"/>
                <a:gd name="T19" fmla="*/ 437 h 720"/>
                <a:gd name="T20" fmla="*/ 163 w 463"/>
                <a:gd name="T21" fmla="*/ 444 h 720"/>
                <a:gd name="T22" fmla="*/ 171 w 463"/>
                <a:gd name="T23" fmla="*/ 449 h 720"/>
                <a:gd name="T24" fmla="*/ 175 w 463"/>
                <a:gd name="T25" fmla="*/ 466 h 720"/>
                <a:gd name="T26" fmla="*/ 183 w 463"/>
                <a:gd name="T27" fmla="*/ 482 h 720"/>
                <a:gd name="T28" fmla="*/ 192 w 463"/>
                <a:gd name="T29" fmla="*/ 499 h 720"/>
                <a:gd name="T30" fmla="*/ 225 w 463"/>
                <a:gd name="T31" fmla="*/ 508 h 720"/>
                <a:gd name="T32" fmla="*/ 245 w 463"/>
                <a:gd name="T33" fmla="*/ 533 h 720"/>
                <a:gd name="T34" fmla="*/ 270 w 463"/>
                <a:gd name="T35" fmla="*/ 553 h 720"/>
                <a:gd name="T36" fmla="*/ 281 w 463"/>
                <a:gd name="T37" fmla="*/ 595 h 720"/>
                <a:gd name="T38" fmla="*/ 298 w 463"/>
                <a:gd name="T39" fmla="*/ 634 h 720"/>
                <a:gd name="T40" fmla="*/ 325 w 463"/>
                <a:gd name="T41" fmla="*/ 655 h 720"/>
                <a:gd name="T42" fmla="*/ 362 w 463"/>
                <a:gd name="T43" fmla="*/ 663 h 720"/>
                <a:gd name="T44" fmla="*/ 442 w 463"/>
                <a:gd name="T45" fmla="*/ 663 h 720"/>
                <a:gd name="T46" fmla="*/ 462 w 463"/>
                <a:gd name="T47" fmla="*/ 695 h 720"/>
                <a:gd name="T48" fmla="*/ 459 w 463"/>
                <a:gd name="T49" fmla="*/ 707 h 720"/>
                <a:gd name="T50" fmla="*/ 456 w 463"/>
                <a:gd name="T51" fmla="*/ 720 h 720"/>
                <a:gd name="T52" fmla="*/ 433 w 463"/>
                <a:gd name="T53" fmla="*/ 717 h 720"/>
                <a:gd name="T54" fmla="*/ 429 w 463"/>
                <a:gd name="T55" fmla="*/ 701 h 720"/>
                <a:gd name="T56" fmla="*/ 396 w 463"/>
                <a:gd name="T57" fmla="*/ 689 h 720"/>
                <a:gd name="T58" fmla="*/ 388 w 463"/>
                <a:gd name="T59" fmla="*/ 681 h 720"/>
                <a:gd name="T60" fmla="*/ 385 w 463"/>
                <a:gd name="T61" fmla="*/ 671 h 720"/>
                <a:gd name="T62" fmla="*/ 362 w 463"/>
                <a:gd name="T63" fmla="*/ 667 h 720"/>
                <a:gd name="T64" fmla="*/ 332 w 463"/>
                <a:gd name="T65" fmla="*/ 661 h 720"/>
                <a:gd name="T66" fmla="*/ 290 w 463"/>
                <a:gd name="T67" fmla="*/ 634 h 720"/>
                <a:gd name="T68" fmla="*/ 273 w 463"/>
                <a:gd name="T69" fmla="*/ 648 h 720"/>
                <a:gd name="T70" fmla="*/ 270 w 463"/>
                <a:gd name="T71" fmla="*/ 646 h 720"/>
                <a:gd name="T72" fmla="*/ 267 w 463"/>
                <a:gd name="T73" fmla="*/ 646 h 720"/>
                <a:gd name="T74" fmla="*/ 249 w 463"/>
                <a:gd name="T75" fmla="*/ 637 h 720"/>
                <a:gd name="T76" fmla="*/ 248 w 463"/>
                <a:gd name="T77" fmla="*/ 634 h 720"/>
                <a:gd name="T78" fmla="*/ 245 w 463"/>
                <a:gd name="T79" fmla="*/ 633 h 720"/>
                <a:gd name="T80" fmla="*/ 242 w 463"/>
                <a:gd name="T81" fmla="*/ 633 h 720"/>
                <a:gd name="T82" fmla="*/ 222 w 463"/>
                <a:gd name="T83" fmla="*/ 613 h 720"/>
                <a:gd name="T84" fmla="*/ 210 w 463"/>
                <a:gd name="T85" fmla="*/ 625 h 720"/>
                <a:gd name="T86" fmla="*/ 210 w 463"/>
                <a:gd name="T87" fmla="*/ 625 h 720"/>
                <a:gd name="T88" fmla="*/ 209 w 463"/>
                <a:gd name="T89" fmla="*/ 625 h 720"/>
                <a:gd name="T90" fmla="*/ 169 w 463"/>
                <a:gd name="T91" fmla="*/ 597 h 720"/>
                <a:gd name="T92" fmla="*/ 26 w 463"/>
                <a:gd name="T93" fmla="*/ 282 h 720"/>
                <a:gd name="T94" fmla="*/ 31 w 463"/>
                <a:gd name="T95" fmla="*/ 105 h 720"/>
                <a:gd name="T96" fmla="*/ 76 w 463"/>
                <a:gd name="T97" fmla="*/ 39 h 720"/>
                <a:gd name="T98" fmla="*/ 77 w 463"/>
                <a:gd name="T99" fmla="*/ 21 h 720"/>
                <a:gd name="T100" fmla="*/ 82 w 463"/>
                <a:gd name="T101" fmla="*/ 12 h 720"/>
                <a:gd name="T102" fmla="*/ 85 w 463"/>
                <a:gd name="T103" fmla="*/ 0 h 720"/>
                <a:gd name="T104" fmla="*/ 0 w 463"/>
                <a:gd name="T105" fmla="*/ 253 h 720"/>
                <a:gd name="T106" fmla="*/ 2 w 463"/>
                <a:gd name="T107" fmla="*/ 229 h 720"/>
                <a:gd name="T108" fmla="*/ 5 w 463"/>
                <a:gd name="T109" fmla="*/ 206 h 720"/>
                <a:gd name="T110" fmla="*/ 0 w 463"/>
                <a:gd name="T111" fmla="*/ 270 h 720"/>
                <a:gd name="T112" fmla="*/ 22 w 463"/>
                <a:gd name="T113" fmla="*/ 69 h 720"/>
                <a:gd name="T114" fmla="*/ 22 w 463"/>
                <a:gd name="T115" fmla="*/ 62 h 720"/>
                <a:gd name="T116" fmla="*/ 22 w 463"/>
                <a:gd name="T117" fmla="*/ 57 h 720"/>
                <a:gd name="T118" fmla="*/ 35 w 463"/>
                <a:gd name="T119" fmla="*/ 56 h 720"/>
                <a:gd name="T120" fmla="*/ 47 w 463"/>
                <a:gd name="T121" fmla="*/ 51 h 720"/>
                <a:gd name="T122" fmla="*/ 55 w 463"/>
                <a:gd name="T123" fmla="*/ 50 h 720"/>
                <a:gd name="T124" fmla="*/ 26 w 463"/>
                <a:gd name="T125" fmla="*/ 77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 h="720">
                  <a:moveTo>
                    <a:pt x="85" y="0"/>
                  </a:moveTo>
                  <a:lnTo>
                    <a:pt x="71" y="229"/>
                  </a:lnTo>
                  <a:lnTo>
                    <a:pt x="76" y="230"/>
                  </a:lnTo>
                  <a:lnTo>
                    <a:pt x="80" y="235"/>
                  </a:lnTo>
                  <a:lnTo>
                    <a:pt x="85" y="241"/>
                  </a:lnTo>
                  <a:lnTo>
                    <a:pt x="88" y="252"/>
                  </a:lnTo>
                  <a:lnTo>
                    <a:pt x="94" y="274"/>
                  </a:lnTo>
                  <a:lnTo>
                    <a:pt x="97" y="301"/>
                  </a:lnTo>
                  <a:lnTo>
                    <a:pt x="100" y="330"/>
                  </a:lnTo>
                  <a:lnTo>
                    <a:pt x="103" y="354"/>
                  </a:lnTo>
                  <a:lnTo>
                    <a:pt x="105" y="374"/>
                  </a:lnTo>
                  <a:lnTo>
                    <a:pt x="108" y="386"/>
                  </a:lnTo>
                  <a:lnTo>
                    <a:pt x="111" y="384"/>
                  </a:lnTo>
                  <a:lnTo>
                    <a:pt x="114" y="384"/>
                  </a:lnTo>
                  <a:lnTo>
                    <a:pt x="118" y="383"/>
                  </a:lnTo>
                  <a:lnTo>
                    <a:pt x="123" y="381"/>
                  </a:lnTo>
                  <a:lnTo>
                    <a:pt x="127" y="380"/>
                  </a:lnTo>
                  <a:lnTo>
                    <a:pt x="132" y="380"/>
                  </a:lnTo>
                  <a:lnTo>
                    <a:pt x="138" y="378"/>
                  </a:lnTo>
                  <a:lnTo>
                    <a:pt x="142" y="378"/>
                  </a:lnTo>
                  <a:lnTo>
                    <a:pt x="142" y="384"/>
                  </a:lnTo>
                  <a:lnTo>
                    <a:pt x="144" y="392"/>
                  </a:lnTo>
                  <a:lnTo>
                    <a:pt x="145" y="399"/>
                  </a:lnTo>
                  <a:lnTo>
                    <a:pt x="147" y="407"/>
                  </a:lnTo>
                  <a:lnTo>
                    <a:pt x="147" y="414"/>
                  </a:lnTo>
                  <a:lnTo>
                    <a:pt x="148" y="422"/>
                  </a:lnTo>
                  <a:lnTo>
                    <a:pt x="150" y="429"/>
                  </a:lnTo>
                  <a:lnTo>
                    <a:pt x="150" y="435"/>
                  </a:lnTo>
                  <a:lnTo>
                    <a:pt x="153" y="435"/>
                  </a:lnTo>
                  <a:lnTo>
                    <a:pt x="156" y="437"/>
                  </a:lnTo>
                  <a:lnTo>
                    <a:pt x="157" y="440"/>
                  </a:lnTo>
                  <a:lnTo>
                    <a:pt x="160" y="441"/>
                  </a:lnTo>
                  <a:lnTo>
                    <a:pt x="163" y="444"/>
                  </a:lnTo>
                  <a:lnTo>
                    <a:pt x="166" y="447"/>
                  </a:lnTo>
                  <a:lnTo>
                    <a:pt x="168" y="449"/>
                  </a:lnTo>
                  <a:lnTo>
                    <a:pt x="171" y="449"/>
                  </a:lnTo>
                  <a:lnTo>
                    <a:pt x="172" y="455"/>
                  </a:lnTo>
                  <a:lnTo>
                    <a:pt x="174" y="460"/>
                  </a:lnTo>
                  <a:lnTo>
                    <a:pt x="175" y="466"/>
                  </a:lnTo>
                  <a:lnTo>
                    <a:pt x="178" y="470"/>
                  </a:lnTo>
                  <a:lnTo>
                    <a:pt x="181" y="476"/>
                  </a:lnTo>
                  <a:lnTo>
                    <a:pt x="183" y="482"/>
                  </a:lnTo>
                  <a:lnTo>
                    <a:pt x="184" y="487"/>
                  </a:lnTo>
                  <a:lnTo>
                    <a:pt x="186" y="493"/>
                  </a:lnTo>
                  <a:lnTo>
                    <a:pt x="192" y="499"/>
                  </a:lnTo>
                  <a:lnTo>
                    <a:pt x="207" y="499"/>
                  </a:lnTo>
                  <a:lnTo>
                    <a:pt x="221" y="499"/>
                  </a:lnTo>
                  <a:lnTo>
                    <a:pt x="225" y="508"/>
                  </a:lnTo>
                  <a:lnTo>
                    <a:pt x="230" y="517"/>
                  </a:lnTo>
                  <a:lnTo>
                    <a:pt x="237" y="524"/>
                  </a:lnTo>
                  <a:lnTo>
                    <a:pt x="245" y="533"/>
                  </a:lnTo>
                  <a:lnTo>
                    <a:pt x="252" y="541"/>
                  </a:lnTo>
                  <a:lnTo>
                    <a:pt x="261" y="547"/>
                  </a:lnTo>
                  <a:lnTo>
                    <a:pt x="270" y="553"/>
                  </a:lnTo>
                  <a:lnTo>
                    <a:pt x="278" y="556"/>
                  </a:lnTo>
                  <a:lnTo>
                    <a:pt x="279" y="577"/>
                  </a:lnTo>
                  <a:lnTo>
                    <a:pt x="281" y="595"/>
                  </a:lnTo>
                  <a:lnTo>
                    <a:pt x="286" y="612"/>
                  </a:lnTo>
                  <a:lnTo>
                    <a:pt x="290" y="624"/>
                  </a:lnTo>
                  <a:lnTo>
                    <a:pt x="298" y="634"/>
                  </a:lnTo>
                  <a:lnTo>
                    <a:pt x="305" y="643"/>
                  </a:lnTo>
                  <a:lnTo>
                    <a:pt x="314" y="649"/>
                  </a:lnTo>
                  <a:lnTo>
                    <a:pt x="325" y="655"/>
                  </a:lnTo>
                  <a:lnTo>
                    <a:pt x="337" y="658"/>
                  </a:lnTo>
                  <a:lnTo>
                    <a:pt x="349" y="661"/>
                  </a:lnTo>
                  <a:lnTo>
                    <a:pt x="362" y="663"/>
                  </a:lnTo>
                  <a:lnTo>
                    <a:pt x="378" y="663"/>
                  </a:lnTo>
                  <a:lnTo>
                    <a:pt x="408" y="663"/>
                  </a:lnTo>
                  <a:lnTo>
                    <a:pt x="442" y="663"/>
                  </a:lnTo>
                  <a:lnTo>
                    <a:pt x="463" y="684"/>
                  </a:lnTo>
                  <a:lnTo>
                    <a:pt x="463" y="690"/>
                  </a:lnTo>
                  <a:lnTo>
                    <a:pt x="462" y="695"/>
                  </a:lnTo>
                  <a:lnTo>
                    <a:pt x="460" y="698"/>
                  </a:lnTo>
                  <a:lnTo>
                    <a:pt x="460" y="702"/>
                  </a:lnTo>
                  <a:lnTo>
                    <a:pt x="459" y="707"/>
                  </a:lnTo>
                  <a:lnTo>
                    <a:pt x="457" y="711"/>
                  </a:lnTo>
                  <a:lnTo>
                    <a:pt x="456" y="716"/>
                  </a:lnTo>
                  <a:lnTo>
                    <a:pt x="456" y="720"/>
                  </a:lnTo>
                  <a:lnTo>
                    <a:pt x="427" y="720"/>
                  </a:lnTo>
                  <a:lnTo>
                    <a:pt x="424" y="717"/>
                  </a:lnTo>
                  <a:lnTo>
                    <a:pt x="433" y="717"/>
                  </a:lnTo>
                  <a:lnTo>
                    <a:pt x="436" y="714"/>
                  </a:lnTo>
                  <a:lnTo>
                    <a:pt x="436" y="710"/>
                  </a:lnTo>
                  <a:lnTo>
                    <a:pt x="429" y="701"/>
                  </a:lnTo>
                  <a:lnTo>
                    <a:pt x="403" y="695"/>
                  </a:lnTo>
                  <a:lnTo>
                    <a:pt x="399" y="692"/>
                  </a:lnTo>
                  <a:lnTo>
                    <a:pt x="396" y="689"/>
                  </a:lnTo>
                  <a:lnTo>
                    <a:pt x="393" y="687"/>
                  </a:lnTo>
                  <a:lnTo>
                    <a:pt x="391" y="684"/>
                  </a:lnTo>
                  <a:lnTo>
                    <a:pt x="388" y="681"/>
                  </a:lnTo>
                  <a:lnTo>
                    <a:pt x="387" y="678"/>
                  </a:lnTo>
                  <a:lnTo>
                    <a:pt x="385" y="674"/>
                  </a:lnTo>
                  <a:lnTo>
                    <a:pt x="385" y="671"/>
                  </a:lnTo>
                  <a:lnTo>
                    <a:pt x="379" y="671"/>
                  </a:lnTo>
                  <a:lnTo>
                    <a:pt x="371" y="669"/>
                  </a:lnTo>
                  <a:lnTo>
                    <a:pt x="362" y="667"/>
                  </a:lnTo>
                  <a:lnTo>
                    <a:pt x="352" y="666"/>
                  </a:lnTo>
                  <a:lnTo>
                    <a:pt x="343" y="664"/>
                  </a:lnTo>
                  <a:lnTo>
                    <a:pt x="332" y="661"/>
                  </a:lnTo>
                  <a:lnTo>
                    <a:pt x="322" y="660"/>
                  </a:lnTo>
                  <a:lnTo>
                    <a:pt x="310" y="657"/>
                  </a:lnTo>
                  <a:lnTo>
                    <a:pt x="290" y="634"/>
                  </a:lnTo>
                  <a:lnTo>
                    <a:pt x="281" y="634"/>
                  </a:lnTo>
                  <a:lnTo>
                    <a:pt x="273" y="642"/>
                  </a:lnTo>
                  <a:lnTo>
                    <a:pt x="273" y="648"/>
                  </a:lnTo>
                  <a:lnTo>
                    <a:pt x="272" y="648"/>
                  </a:lnTo>
                  <a:lnTo>
                    <a:pt x="272" y="648"/>
                  </a:lnTo>
                  <a:lnTo>
                    <a:pt x="270" y="646"/>
                  </a:lnTo>
                  <a:lnTo>
                    <a:pt x="269" y="646"/>
                  </a:lnTo>
                  <a:lnTo>
                    <a:pt x="267" y="646"/>
                  </a:lnTo>
                  <a:lnTo>
                    <a:pt x="267" y="646"/>
                  </a:lnTo>
                  <a:lnTo>
                    <a:pt x="266" y="646"/>
                  </a:lnTo>
                  <a:lnTo>
                    <a:pt x="266" y="646"/>
                  </a:lnTo>
                  <a:lnTo>
                    <a:pt x="249" y="637"/>
                  </a:lnTo>
                  <a:lnTo>
                    <a:pt x="249" y="634"/>
                  </a:lnTo>
                  <a:lnTo>
                    <a:pt x="249" y="634"/>
                  </a:lnTo>
                  <a:lnTo>
                    <a:pt x="248" y="634"/>
                  </a:lnTo>
                  <a:lnTo>
                    <a:pt x="246" y="634"/>
                  </a:lnTo>
                  <a:lnTo>
                    <a:pt x="246" y="634"/>
                  </a:lnTo>
                  <a:lnTo>
                    <a:pt x="245" y="633"/>
                  </a:lnTo>
                  <a:lnTo>
                    <a:pt x="243" y="633"/>
                  </a:lnTo>
                  <a:lnTo>
                    <a:pt x="243" y="633"/>
                  </a:lnTo>
                  <a:lnTo>
                    <a:pt x="242" y="633"/>
                  </a:lnTo>
                  <a:lnTo>
                    <a:pt x="236" y="630"/>
                  </a:lnTo>
                  <a:lnTo>
                    <a:pt x="231" y="621"/>
                  </a:lnTo>
                  <a:lnTo>
                    <a:pt x="222" y="613"/>
                  </a:lnTo>
                  <a:lnTo>
                    <a:pt x="215" y="613"/>
                  </a:lnTo>
                  <a:lnTo>
                    <a:pt x="210" y="618"/>
                  </a:lnTo>
                  <a:lnTo>
                    <a:pt x="210" y="625"/>
                  </a:lnTo>
                  <a:lnTo>
                    <a:pt x="210" y="625"/>
                  </a:lnTo>
                  <a:lnTo>
                    <a:pt x="210" y="625"/>
                  </a:lnTo>
                  <a:lnTo>
                    <a:pt x="210" y="625"/>
                  </a:lnTo>
                  <a:lnTo>
                    <a:pt x="210" y="625"/>
                  </a:lnTo>
                  <a:lnTo>
                    <a:pt x="210" y="625"/>
                  </a:lnTo>
                  <a:lnTo>
                    <a:pt x="209" y="625"/>
                  </a:lnTo>
                  <a:lnTo>
                    <a:pt x="209" y="625"/>
                  </a:lnTo>
                  <a:lnTo>
                    <a:pt x="209" y="625"/>
                  </a:lnTo>
                  <a:lnTo>
                    <a:pt x="169" y="597"/>
                  </a:lnTo>
                  <a:lnTo>
                    <a:pt x="118" y="520"/>
                  </a:lnTo>
                  <a:lnTo>
                    <a:pt x="59" y="407"/>
                  </a:lnTo>
                  <a:lnTo>
                    <a:pt x="26" y="282"/>
                  </a:lnTo>
                  <a:lnTo>
                    <a:pt x="26" y="209"/>
                  </a:lnTo>
                  <a:lnTo>
                    <a:pt x="38" y="197"/>
                  </a:lnTo>
                  <a:lnTo>
                    <a:pt x="31" y="105"/>
                  </a:lnTo>
                  <a:lnTo>
                    <a:pt x="43" y="108"/>
                  </a:lnTo>
                  <a:lnTo>
                    <a:pt x="64" y="84"/>
                  </a:lnTo>
                  <a:lnTo>
                    <a:pt x="76" y="39"/>
                  </a:lnTo>
                  <a:lnTo>
                    <a:pt x="74" y="27"/>
                  </a:lnTo>
                  <a:lnTo>
                    <a:pt x="76" y="24"/>
                  </a:lnTo>
                  <a:lnTo>
                    <a:pt x="77" y="21"/>
                  </a:lnTo>
                  <a:lnTo>
                    <a:pt x="80" y="18"/>
                  </a:lnTo>
                  <a:lnTo>
                    <a:pt x="82" y="15"/>
                  </a:lnTo>
                  <a:lnTo>
                    <a:pt x="82" y="12"/>
                  </a:lnTo>
                  <a:lnTo>
                    <a:pt x="83" y="7"/>
                  </a:lnTo>
                  <a:lnTo>
                    <a:pt x="85" y="4"/>
                  </a:lnTo>
                  <a:lnTo>
                    <a:pt x="85" y="0"/>
                  </a:lnTo>
                  <a:close/>
                  <a:moveTo>
                    <a:pt x="0" y="270"/>
                  </a:moveTo>
                  <a:lnTo>
                    <a:pt x="0" y="261"/>
                  </a:lnTo>
                  <a:lnTo>
                    <a:pt x="0" y="253"/>
                  </a:lnTo>
                  <a:lnTo>
                    <a:pt x="0" y="246"/>
                  </a:lnTo>
                  <a:lnTo>
                    <a:pt x="0" y="236"/>
                  </a:lnTo>
                  <a:lnTo>
                    <a:pt x="2" y="229"/>
                  </a:lnTo>
                  <a:lnTo>
                    <a:pt x="2" y="221"/>
                  </a:lnTo>
                  <a:lnTo>
                    <a:pt x="3" y="214"/>
                  </a:lnTo>
                  <a:lnTo>
                    <a:pt x="5" y="206"/>
                  </a:lnTo>
                  <a:lnTo>
                    <a:pt x="14" y="268"/>
                  </a:lnTo>
                  <a:lnTo>
                    <a:pt x="0" y="268"/>
                  </a:lnTo>
                  <a:lnTo>
                    <a:pt x="0" y="270"/>
                  </a:lnTo>
                  <a:close/>
                  <a:moveTo>
                    <a:pt x="22" y="77"/>
                  </a:moveTo>
                  <a:lnTo>
                    <a:pt x="22" y="72"/>
                  </a:lnTo>
                  <a:lnTo>
                    <a:pt x="22" y="69"/>
                  </a:lnTo>
                  <a:lnTo>
                    <a:pt x="22" y="68"/>
                  </a:lnTo>
                  <a:lnTo>
                    <a:pt x="22" y="65"/>
                  </a:lnTo>
                  <a:lnTo>
                    <a:pt x="22" y="62"/>
                  </a:lnTo>
                  <a:lnTo>
                    <a:pt x="22" y="60"/>
                  </a:lnTo>
                  <a:lnTo>
                    <a:pt x="22" y="59"/>
                  </a:lnTo>
                  <a:lnTo>
                    <a:pt x="22" y="57"/>
                  </a:lnTo>
                  <a:lnTo>
                    <a:pt x="26" y="57"/>
                  </a:lnTo>
                  <a:lnTo>
                    <a:pt x="31" y="57"/>
                  </a:lnTo>
                  <a:lnTo>
                    <a:pt x="35" y="56"/>
                  </a:lnTo>
                  <a:lnTo>
                    <a:pt x="38" y="54"/>
                  </a:lnTo>
                  <a:lnTo>
                    <a:pt x="43" y="53"/>
                  </a:lnTo>
                  <a:lnTo>
                    <a:pt x="47" y="51"/>
                  </a:lnTo>
                  <a:lnTo>
                    <a:pt x="52" y="50"/>
                  </a:lnTo>
                  <a:lnTo>
                    <a:pt x="55" y="47"/>
                  </a:lnTo>
                  <a:lnTo>
                    <a:pt x="55" y="50"/>
                  </a:lnTo>
                  <a:lnTo>
                    <a:pt x="38" y="71"/>
                  </a:lnTo>
                  <a:lnTo>
                    <a:pt x="38" y="84"/>
                  </a:lnTo>
                  <a:lnTo>
                    <a:pt x="26" y="77"/>
                  </a:lnTo>
                  <a:lnTo>
                    <a:pt x="22" y="77"/>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71"/>
            <p:cNvSpPr>
              <a:spLocks/>
            </p:cNvSpPr>
            <p:nvPr/>
          </p:nvSpPr>
          <p:spPr bwMode="auto">
            <a:xfrm>
              <a:off x="4283075" y="4305300"/>
              <a:ext cx="977900" cy="1093788"/>
            </a:xfrm>
            <a:custGeom>
              <a:avLst/>
              <a:gdLst>
                <a:gd name="T0" fmla="*/ 68 w 616"/>
                <a:gd name="T1" fmla="*/ 26 h 689"/>
                <a:gd name="T2" fmla="*/ 36 w 616"/>
                <a:gd name="T3" fmla="*/ 53 h 689"/>
                <a:gd name="T4" fmla="*/ 15 w 616"/>
                <a:gd name="T5" fmla="*/ 83 h 689"/>
                <a:gd name="T6" fmla="*/ 3 w 616"/>
                <a:gd name="T7" fmla="*/ 118 h 689"/>
                <a:gd name="T8" fmla="*/ 0 w 616"/>
                <a:gd name="T9" fmla="*/ 156 h 689"/>
                <a:gd name="T10" fmla="*/ 3 w 616"/>
                <a:gd name="T11" fmla="*/ 196 h 689"/>
                <a:gd name="T12" fmla="*/ 12 w 616"/>
                <a:gd name="T13" fmla="*/ 239 h 689"/>
                <a:gd name="T14" fmla="*/ 25 w 616"/>
                <a:gd name="T15" fmla="*/ 281 h 689"/>
                <a:gd name="T16" fmla="*/ 52 w 616"/>
                <a:gd name="T17" fmla="*/ 346 h 689"/>
                <a:gd name="T18" fmla="*/ 96 w 616"/>
                <a:gd name="T19" fmla="*/ 428 h 689"/>
                <a:gd name="T20" fmla="*/ 160 w 616"/>
                <a:gd name="T21" fmla="*/ 534 h 689"/>
                <a:gd name="T22" fmla="*/ 190 w 616"/>
                <a:gd name="T23" fmla="*/ 585 h 689"/>
                <a:gd name="T24" fmla="*/ 196 w 616"/>
                <a:gd name="T25" fmla="*/ 588 h 689"/>
                <a:gd name="T26" fmla="*/ 199 w 616"/>
                <a:gd name="T27" fmla="*/ 591 h 689"/>
                <a:gd name="T28" fmla="*/ 202 w 616"/>
                <a:gd name="T29" fmla="*/ 597 h 689"/>
                <a:gd name="T30" fmla="*/ 206 w 616"/>
                <a:gd name="T31" fmla="*/ 600 h 689"/>
                <a:gd name="T32" fmla="*/ 214 w 616"/>
                <a:gd name="T33" fmla="*/ 605 h 689"/>
                <a:gd name="T34" fmla="*/ 217 w 616"/>
                <a:gd name="T35" fmla="*/ 611 h 689"/>
                <a:gd name="T36" fmla="*/ 221 w 616"/>
                <a:gd name="T37" fmla="*/ 618 h 689"/>
                <a:gd name="T38" fmla="*/ 241 w 616"/>
                <a:gd name="T39" fmla="*/ 623 h 689"/>
                <a:gd name="T40" fmla="*/ 294 w 616"/>
                <a:gd name="T41" fmla="*/ 638 h 689"/>
                <a:gd name="T42" fmla="*/ 362 w 616"/>
                <a:gd name="T43" fmla="*/ 659 h 689"/>
                <a:gd name="T44" fmla="*/ 436 w 616"/>
                <a:gd name="T45" fmla="*/ 679 h 689"/>
                <a:gd name="T46" fmla="*/ 490 w 616"/>
                <a:gd name="T47" fmla="*/ 688 h 689"/>
                <a:gd name="T48" fmla="*/ 523 w 616"/>
                <a:gd name="T49" fmla="*/ 689 h 689"/>
                <a:gd name="T50" fmla="*/ 553 w 616"/>
                <a:gd name="T51" fmla="*/ 685 h 689"/>
                <a:gd name="T52" fmla="*/ 579 w 616"/>
                <a:gd name="T53" fmla="*/ 674 h 689"/>
                <a:gd name="T54" fmla="*/ 598 w 616"/>
                <a:gd name="T55" fmla="*/ 656 h 689"/>
                <a:gd name="T56" fmla="*/ 612 w 616"/>
                <a:gd name="T57" fmla="*/ 630 h 689"/>
                <a:gd name="T58" fmla="*/ 616 w 616"/>
                <a:gd name="T59" fmla="*/ 594 h 689"/>
                <a:gd name="T60" fmla="*/ 613 w 616"/>
                <a:gd name="T61" fmla="*/ 547 h 689"/>
                <a:gd name="T62" fmla="*/ 607 w 616"/>
                <a:gd name="T63" fmla="*/ 519 h 689"/>
                <a:gd name="T64" fmla="*/ 606 w 616"/>
                <a:gd name="T65" fmla="*/ 513 h 689"/>
                <a:gd name="T66" fmla="*/ 603 w 616"/>
                <a:gd name="T67" fmla="*/ 507 h 689"/>
                <a:gd name="T68" fmla="*/ 601 w 616"/>
                <a:gd name="T69" fmla="*/ 502 h 689"/>
                <a:gd name="T70" fmla="*/ 591 w 616"/>
                <a:gd name="T71" fmla="*/ 487 h 689"/>
                <a:gd name="T72" fmla="*/ 576 w 616"/>
                <a:gd name="T73" fmla="*/ 457 h 689"/>
                <a:gd name="T74" fmla="*/ 556 w 616"/>
                <a:gd name="T75" fmla="*/ 403 h 689"/>
                <a:gd name="T76" fmla="*/ 535 w 616"/>
                <a:gd name="T77" fmla="*/ 346 h 689"/>
                <a:gd name="T78" fmla="*/ 517 w 616"/>
                <a:gd name="T79" fmla="*/ 312 h 689"/>
                <a:gd name="T80" fmla="*/ 499 w 616"/>
                <a:gd name="T81" fmla="*/ 293 h 689"/>
                <a:gd name="T82" fmla="*/ 485 w 616"/>
                <a:gd name="T83" fmla="*/ 282 h 689"/>
                <a:gd name="T84" fmla="*/ 467 w 616"/>
                <a:gd name="T85" fmla="*/ 276 h 689"/>
                <a:gd name="T86" fmla="*/ 448 w 616"/>
                <a:gd name="T87" fmla="*/ 272 h 689"/>
                <a:gd name="T88" fmla="*/ 425 w 616"/>
                <a:gd name="T89" fmla="*/ 245 h 689"/>
                <a:gd name="T90" fmla="*/ 399 w 616"/>
                <a:gd name="T91" fmla="*/ 198 h 689"/>
                <a:gd name="T92" fmla="*/ 369 w 616"/>
                <a:gd name="T93" fmla="*/ 160 h 689"/>
                <a:gd name="T94" fmla="*/ 328 w 616"/>
                <a:gd name="T95" fmla="*/ 125 h 689"/>
                <a:gd name="T96" fmla="*/ 301 w 616"/>
                <a:gd name="T97" fmla="*/ 97 h 689"/>
                <a:gd name="T98" fmla="*/ 298 w 616"/>
                <a:gd name="T99" fmla="*/ 79 h 689"/>
                <a:gd name="T100" fmla="*/ 291 w 616"/>
                <a:gd name="T101" fmla="*/ 62 h 689"/>
                <a:gd name="T102" fmla="*/ 282 w 616"/>
                <a:gd name="T103" fmla="*/ 49 h 689"/>
                <a:gd name="T104" fmla="*/ 262 w 616"/>
                <a:gd name="T105" fmla="*/ 32 h 689"/>
                <a:gd name="T106" fmla="*/ 230 w 616"/>
                <a:gd name="T107" fmla="*/ 17 h 689"/>
                <a:gd name="T108" fmla="*/ 193 w 616"/>
                <a:gd name="T109" fmla="*/ 6 h 689"/>
                <a:gd name="T110" fmla="*/ 155 w 616"/>
                <a:gd name="T111" fmla="*/ 2 h 689"/>
                <a:gd name="T112" fmla="*/ 102 w 616"/>
                <a:gd name="T113" fmla="*/ 0 h 689"/>
                <a:gd name="T114" fmla="*/ 74 w 616"/>
                <a:gd name="T115" fmla="*/ 3 h 689"/>
                <a:gd name="T116" fmla="*/ 72 w 616"/>
                <a:gd name="T117" fmla="*/ 8 h 689"/>
                <a:gd name="T118" fmla="*/ 74 w 616"/>
                <a:gd name="T119" fmla="*/ 12 h 689"/>
                <a:gd name="T120" fmla="*/ 81 w 616"/>
                <a:gd name="T121" fmla="*/ 14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6" h="689">
                  <a:moveTo>
                    <a:pt x="87" y="15"/>
                  </a:moveTo>
                  <a:lnTo>
                    <a:pt x="68" y="26"/>
                  </a:lnTo>
                  <a:lnTo>
                    <a:pt x="51" y="38"/>
                  </a:lnTo>
                  <a:lnTo>
                    <a:pt x="36" y="53"/>
                  </a:lnTo>
                  <a:lnTo>
                    <a:pt x="25" y="68"/>
                  </a:lnTo>
                  <a:lnTo>
                    <a:pt x="15" y="83"/>
                  </a:lnTo>
                  <a:lnTo>
                    <a:pt x="9" y="100"/>
                  </a:lnTo>
                  <a:lnTo>
                    <a:pt x="3" y="118"/>
                  </a:lnTo>
                  <a:lnTo>
                    <a:pt x="0" y="138"/>
                  </a:lnTo>
                  <a:lnTo>
                    <a:pt x="0" y="156"/>
                  </a:lnTo>
                  <a:lnTo>
                    <a:pt x="0" y="177"/>
                  </a:lnTo>
                  <a:lnTo>
                    <a:pt x="3" y="196"/>
                  </a:lnTo>
                  <a:lnTo>
                    <a:pt x="6" y="217"/>
                  </a:lnTo>
                  <a:lnTo>
                    <a:pt x="12" y="239"/>
                  </a:lnTo>
                  <a:lnTo>
                    <a:pt x="18" y="260"/>
                  </a:lnTo>
                  <a:lnTo>
                    <a:pt x="25" y="281"/>
                  </a:lnTo>
                  <a:lnTo>
                    <a:pt x="33" y="302"/>
                  </a:lnTo>
                  <a:lnTo>
                    <a:pt x="52" y="346"/>
                  </a:lnTo>
                  <a:lnTo>
                    <a:pt x="74" y="388"/>
                  </a:lnTo>
                  <a:lnTo>
                    <a:pt x="96" y="428"/>
                  </a:lnTo>
                  <a:lnTo>
                    <a:pt x="119" y="466"/>
                  </a:lnTo>
                  <a:lnTo>
                    <a:pt x="160" y="534"/>
                  </a:lnTo>
                  <a:lnTo>
                    <a:pt x="188" y="585"/>
                  </a:lnTo>
                  <a:lnTo>
                    <a:pt x="190" y="585"/>
                  </a:lnTo>
                  <a:lnTo>
                    <a:pt x="193" y="587"/>
                  </a:lnTo>
                  <a:lnTo>
                    <a:pt x="196" y="588"/>
                  </a:lnTo>
                  <a:lnTo>
                    <a:pt x="197" y="590"/>
                  </a:lnTo>
                  <a:lnTo>
                    <a:pt x="199" y="591"/>
                  </a:lnTo>
                  <a:lnTo>
                    <a:pt x="200" y="594"/>
                  </a:lnTo>
                  <a:lnTo>
                    <a:pt x="202" y="597"/>
                  </a:lnTo>
                  <a:lnTo>
                    <a:pt x="202" y="599"/>
                  </a:lnTo>
                  <a:lnTo>
                    <a:pt x="206" y="600"/>
                  </a:lnTo>
                  <a:lnTo>
                    <a:pt x="211" y="602"/>
                  </a:lnTo>
                  <a:lnTo>
                    <a:pt x="214" y="605"/>
                  </a:lnTo>
                  <a:lnTo>
                    <a:pt x="215" y="608"/>
                  </a:lnTo>
                  <a:lnTo>
                    <a:pt x="217" y="611"/>
                  </a:lnTo>
                  <a:lnTo>
                    <a:pt x="218" y="614"/>
                  </a:lnTo>
                  <a:lnTo>
                    <a:pt x="221" y="618"/>
                  </a:lnTo>
                  <a:lnTo>
                    <a:pt x="223" y="621"/>
                  </a:lnTo>
                  <a:lnTo>
                    <a:pt x="241" y="623"/>
                  </a:lnTo>
                  <a:lnTo>
                    <a:pt x="265" y="629"/>
                  </a:lnTo>
                  <a:lnTo>
                    <a:pt x="294" y="638"/>
                  </a:lnTo>
                  <a:lnTo>
                    <a:pt x="327" y="648"/>
                  </a:lnTo>
                  <a:lnTo>
                    <a:pt x="362" y="659"/>
                  </a:lnTo>
                  <a:lnTo>
                    <a:pt x="398" y="670"/>
                  </a:lnTo>
                  <a:lnTo>
                    <a:pt x="436" y="679"/>
                  </a:lnTo>
                  <a:lnTo>
                    <a:pt x="472" y="686"/>
                  </a:lnTo>
                  <a:lnTo>
                    <a:pt x="490" y="688"/>
                  </a:lnTo>
                  <a:lnTo>
                    <a:pt x="506" y="689"/>
                  </a:lnTo>
                  <a:lnTo>
                    <a:pt x="523" y="689"/>
                  </a:lnTo>
                  <a:lnTo>
                    <a:pt x="538" y="688"/>
                  </a:lnTo>
                  <a:lnTo>
                    <a:pt x="553" y="685"/>
                  </a:lnTo>
                  <a:lnTo>
                    <a:pt x="567" y="680"/>
                  </a:lnTo>
                  <a:lnTo>
                    <a:pt x="579" y="674"/>
                  </a:lnTo>
                  <a:lnTo>
                    <a:pt x="589" y="665"/>
                  </a:lnTo>
                  <a:lnTo>
                    <a:pt x="598" y="656"/>
                  </a:lnTo>
                  <a:lnTo>
                    <a:pt x="606" y="644"/>
                  </a:lnTo>
                  <a:lnTo>
                    <a:pt x="612" y="630"/>
                  </a:lnTo>
                  <a:lnTo>
                    <a:pt x="615" y="614"/>
                  </a:lnTo>
                  <a:lnTo>
                    <a:pt x="616" y="594"/>
                  </a:lnTo>
                  <a:lnTo>
                    <a:pt x="616" y="573"/>
                  </a:lnTo>
                  <a:lnTo>
                    <a:pt x="613" y="547"/>
                  </a:lnTo>
                  <a:lnTo>
                    <a:pt x="609" y="520"/>
                  </a:lnTo>
                  <a:lnTo>
                    <a:pt x="607" y="519"/>
                  </a:lnTo>
                  <a:lnTo>
                    <a:pt x="607" y="516"/>
                  </a:lnTo>
                  <a:lnTo>
                    <a:pt x="606" y="513"/>
                  </a:lnTo>
                  <a:lnTo>
                    <a:pt x="604" y="510"/>
                  </a:lnTo>
                  <a:lnTo>
                    <a:pt x="603" y="507"/>
                  </a:lnTo>
                  <a:lnTo>
                    <a:pt x="603" y="505"/>
                  </a:lnTo>
                  <a:lnTo>
                    <a:pt x="601" y="502"/>
                  </a:lnTo>
                  <a:lnTo>
                    <a:pt x="601" y="499"/>
                  </a:lnTo>
                  <a:lnTo>
                    <a:pt x="591" y="487"/>
                  </a:lnTo>
                  <a:lnTo>
                    <a:pt x="583" y="474"/>
                  </a:lnTo>
                  <a:lnTo>
                    <a:pt x="576" y="457"/>
                  </a:lnTo>
                  <a:lnTo>
                    <a:pt x="568" y="440"/>
                  </a:lnTo>
                  <a:lnTo>
                    <a:pt x="556" y="403"/>
                  </a:lnTo>
                  <a:lnTo>
                    <a:pt x="543" y="364"/>
                  </a:lnTo>
                  <a:lnTo>
                    <a:pt x="535" y="346"/>
                  </a:lnTo>
                  <a:lnTo>
                    <a:pt x="528" y="329"/>
                  </a:lnTo>
                  <a:lnTo>
                    <a:pt x="517" y="312"/>
                  </a:lnTo>
                  <a:lnTo>
                    <a:pt x="506" y="299"/>
                  </a:lnTo>
                  <a:lnTo>
                    <a:pt x="499" y="293"/>
                  </a:lnTo>
                  <a:lnTo>
                    <a:pt x="493" y="288"/>
                  </a:lnTo>
                  <a:lnTo>
                    <a:pt x="485" y="282"/>
                  </a:lnTo>
                  <a:lnTo>
                    <a:pt x="476" y="279"/>
                  </a:lnTo>
                  <a:lnTo>
                    <a:pt x="467" y="276"/>
                  </a:lnTo>
                  <a:lnTo>
                    <a:pt x="458" y="273"/>
                  </a:lnTo>
                  <a:lnTo>
                    <a:pt x="448" y="272"/>
                  </a:lnTo>
                  <a:lnTo>
                    <a:pt x="437" y="272"/>
                  </a:lnTo>
                  <a:lnTo>
                    <a:pt x="425" y="245"/>
                  </a:lnTo>
                  <a:lnTo>
                    <a:pt x="411" y="220"/>
                  </a:lnTo>
                  <a:lnTo>
                    <a:pt x="399" y="198"/>
                  </a:lnTo>
                  <a:lnTo>
                    <a:pt x="386" y="178"/>
                  </a:lnTo>
                  <a:lnTo>
                    <a:pt x="369" y="160"/>
                  </a:lnTo>
                  <a:lnTo>
                    <a:pt x="351" y="144"/>
                  </a:lnTo>
                  <a:lnTo>
                    <a:pt x="328" y="125"/>
                  </a:lnTo>
                  <a:lnTo>
                    <a:pt x="301" y="107"/>
                  </a:lnTo>
                  <a:lnTo>
                    <a:pt x="301" y="97"/>
                  </a:lnTo>
                  <a:lnTo>
                    <a:pt x="300" y="88"/>
                  </a:lnTo>
                  <a:lnTo>
                    <a:pt x="298" y="79"/>
                  </a:lnTo>
                  <a:lnTo>
                    <a:pt x="295" y="70"/>
                  </a:lnTo>
                  <a:lnTo>
                    <a:pt x="291" y="62"/>
                  </a:lnTo>
                  <a:lnTo>
                    <a:pt x="286" y="55"/>
                  </a:lnTo>
                  <a:lnTo>
                    <a:pt x="282" y="49"/>
                  </a:lnTo>
                  <a:lnTo>
                    <a:pt x="276" y="43"/>
                  </a:lnTo>
                  <a:lnTo>
                    <a:pt x="262" y="32"/>
                  </a:lnTo>
                  <a:lnTo>
                    <a:pt x="247" y="23"/>
                  </a:lnTo>
                  <a:lnTo>
                    <a:pt x="230" y="17"/>
                  </a:lnTo>
                  <a:lnTo>
                    <a:pt x="212" y="11"/>
                  </a:lnTo>
                  <a:lnTo>
                    <a:pt x="193" y="6"/>
                  </a:lnTo>
                  <a:lnTo>
                    <a:pt x="175" y="5"/>
                  </a:lnTo>
                  <a:lnTo>
                    <a:pt x="155" y="2"/>
                  </a:lnTo>
                  <a:lnTo>
                    <a:pt x="137" y="2"/>
                  </a:lnTo>
                  <a:lnTo>
                    <a:pt x="102" y="0"/>
                  </a:lnTo>
                  <a:lnTo>
                    <a:pt x="74" y="0"/>
                  </a:lnTo>
                  <a:lnTo>
                    <a:pt x="74" y="3"/>
                  </a:lnTo>
                  <a:lnTo>
                    <a:pt x="74" y="6"/>
                  </a:lnTo>
                  <a:lnTo>
                    <a:pt x="72" y="8"/>
                  </a:lnTo>
                  <a:lnTo>
                    <a:pt x="72" y="11"/>
                  </a:lnTo>
                  <a:lnTo>
                    <a:pt x="74" y="12"/>
                  </a:lnTo>
                  <a:lnTo>
                    <a:pt x="77" y="14"/>
                  </a:lnTo>
                  <a:lnTo>
                    <a:pt x="81" y="14"/>
                  </a:lnTo>
                  <a:lnTo>
                    <a:pt x="87" y="15"/>
                  </a:lnTo>
                  <a:close/>
                </a:path>
              </a:pathLst>
            </a:custGeom>
            <a:solidFill>
              <a:srgbClr val="BF8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72"/>
            <p:cNvSpPr>
              <a:spLocks/>
            </p:cNvSpPr>
            <p:nvPr/>
          </p:nvSpPr>
          <p:spPr bwMode="auto">
            <a:xfrm>
              <a:off x="4330700" y="4349750"/>
              <a:ext cx="877887" cy="977900"/>
            </a:xfrm>
            <a:custGeom>
              <a:avLst/>
              <a:gdLst>
                <a:gd name="T0" fmla="*/ 60 w 553"/>
                <a:gd name="T1" fmla="*/ 24 h 616"/>
                <a:gd name="T2" fmla="*/ 33 w 553"/>
                <a:gd name="T3" fmla="*/ 46 h 616"/>
                <a:gd name="T4" fmla="*/ 13 w 553"/>
                <a:gd name="T5" fmla="*/ 75 h 616"/>
                <a:gd name="T6" fmla="*/ 3 w 553"/>
                <a:gd name="T7" fmla="*/ 105 h 616"/>
                <a:gd name="T8" fmla="*/ 0 w 553"/>
                <a:gd name="T9" fmla="*/ 140 h 616"/>
                <a:gd name="T10" fmla="*/ 1 w 553"/>
                <a:gd name="T11" fmla="*/ 176 h 616"/>
                <a:gd name="T12" fmla="*/ 10 w 553"/>
                <a:gd name="T13" fmla="*/ 214 h 616"/>
                <a:gd name="T14" fmla="*/ 22 w 553"/>
                <a:gd name="T15" fmla="*/ 251 h 616"/>
                <a:gd name="T16" fmla="*/ 47 w 553"/>
                <a:gd name="T17" fmla="*/ 308 h 616"/>
                <a:gd name="T18" fmla="*/ 86 w 553"/>
                <a:gd name="T19" fmla="*/ 384 h 616"/>
                <a:gd name="T20" fmla="*/ 143 w 553"/>
                <a:gd name="T21" fmla="*/ 479 h 616"/>
                <a:gd name="T22" fmla="*/ 170 w 553"/>
                <a:gd name="T23" fmla="*/ 524 h 616"/>
                <a:gd name="T24" fmla="*/ 175 w 553"/>
                <a:gd name="T25" fmla="*/ 525 h 616"/>
                <a:gd name="T26" fmla="*/ 178 w 553"/>
                <a:gd name="T27" fmla="*/ 530 h 616"/>
                <a:gd name="T28" fmla="*/ 181 w 553"/>
                <a:gd name="T29" fmla="*/ 535 h 616"/>
                <a:gd name="T30" fmla="*/ 185 w 553"/>
                <a:gd name="T31" fmla="*/ 536 h 616"/>
                <a:gd name="T32" fmla="*/ 191 w 553"/>
                <a:gd name="T33" fmla="*/ 541 h 616"/>
                <a:gd name="T34" fmla="*/ 194 w 553"/>
                <a:gd name="T35" fmla="*/ 547 h 616"/>
                <a:gd name="T36" fmla="*/ 197 w 553"/>
                <a:gd name="T37" fmla="*/ 553 h 616"/>
                <a:gd name="T38" fmla="*/ 215 w 553"/>
                <a:gd name="T39" fmla="*/ 557 h 616"/>
                <a:gd name="T40" fmla="*/ 264 w 553"/>
                <a:gd name="T41" fmla="*/ 571 h 616"/>
                <a:gd name="T42" fmla="*/ 324 w 553"/>
                <a:gd name="T43" fmla="*/ 590 h 616"/>
                <a:gd name="T44" fmla="*/ 390 w 553"/>
                <a:gd name="T45" fmla="*/ 608 h 616"/>
                <a:gd name="T46" fmla="*/ 439 w 553"/>
                <a:gd name="T47" fmla="*/ 616 h 616"/>
                <a:gd name="T48" fmla="*/ 469 w 553"/>
                <a:gd name="T49" fmla="*/ 616 h 616"/>
                <a:gd name="T50" fmla="*/ 494 w 553"/>
                <a:gd name="T51" fmla="*/ 613 h 616"/>
                <a:gd name="T52" fmla="*/ 519 w 553"/>
                <a:gd name="T53" fmla="*/ 602 h 616"/>
                <a:gd name="T54" fmla="*/ 535 w 553"/>
                <a:gd name="T55" fmla="*/ 587 h 616"/>
                <a:gd name="T56" fmla="*/ 547 w 553"/>
                <a:gd name="T57" fmla="*/ 563 h 616"/>
                <a:gd name="T58" fmla="*/ 553 w 553"/>
                <a:gd name="T59" fmla="*/ 532 h 616"/>
                <a:gd name="T60" fmla="*/ 549 w 553"/>
                <a:gd name="T61" fmla="*/ 491 h 616"/>
                <a:gd name="T62" fmla="*/ 544 w 553"/>
                <a:gd name="T63" fmla="*/ 464 h 616"/>
                <a:gd name="T64" fmla="*/ 543 w 553"/>
                <a:gd name="T65" fmla="*/ 459 h 616"/>
                <a:gd name="T66" fmla="*/ 540 w 553"/>
                <a:gd name="T67" fmla="*/ 455 h 616"/>
                <a:gd name="T68" fmla="*/ 538 w 553"/>
                <a:gd name="T69" fmla="*/ 449 h 616"/>
                <a:gd name="T70" fmla="*/ 529 w 553"/>
                <a:gd name="T71" fmla="*/ 437 h 616"/>
                <a:gd name="T72" fmla="*/ 516 w 553"/>
                <a:gd name="T73" fmla="*/ 409 h 616"/>
                <a:gd name="T74" fmla="*/ 498 w 553"/>
                <a:gd name="T75" fmla="*/ 360 h 616"/>
                <a:gd name="T76" fmla="*/ 479 w 553"/>
                <a:gd name="T77" fmla="*/ 308 h 616"/>
                <a:gd name="T78" fmla="*/ 463 w 553"/>
                <a:gd name="T79" fmla="*/ 280 h 616"/>
                <a:gd name="T80" fmla="*/ 440 w 553"/>
                <a:gd name="T81" fmla="*/ 257 h 616"/>
                <a:gd name="T82" fmla="*/ 419 w 553"/>
                <a:gd name="T83" fmla="*/ 247 h 616"/>
                <a:gd name="T84" fmla="*/ 401 w 553"/>
                <a:gd name="T85" fmla="*/ 244 h 616"/>
                <a:gd name="T86" fmla="*/ 380 w 553"/>
                <a:gd name="T87" fmla="*/ 218 h 616"/>
                <a:gd name="T88" fmla="*/ 357 w 553"/>
                <a:gd name="T89" fmla="*/ 177 h 616"/>
                <a:gd name="T90" fmla="*/ 332 w 553"/>
                <a:gd name="T91" fmla="*/ 143 h 616"/>
                <a:gd name="T92" fmla="*/ 294 w 553"/>
                <a:gd name="T93" fmla="*/ 113 h 616"/>
                <a:gd name="T94" fmla="*/ 270 w 553"/>
                <a:gd name="T95" fmla="*/ 87 h 616"/>
                <a:gd name="T96" fmla="*/ 267 w 553"/>
                <a:gd name="T97" fmla="*/ 70 h 616"/>
                <a:gd name="T98" fmla="*/ 256 w 553"/>
                <a:gd name="T99" fmla="*/ 49 h 616"/>
                <a:gd name="T100" fmla="*/ 234 w 553"/>
                <a:gd name="T101" fmla="*/ 28 h 616"/>
                <a:gd name="T102" fmla="*/ 205 w 553"/>
                <a:gd name="T103" fmla="*/ 15 h 616"/>
                <a:gd name="T104" fmla="*/ 173 w 553"/>
                <a:gd name="T105" fmla="*/ 6 h 616"/>
                <a:gd name="T106" fmla="*/ 139 w 553"/>
                <a:gd name="T107" fmla="*/ 1 h 616"/>
                <a:gd name="T108" fmla="*/ 92 w 553"/>
                <a:gd name="T109" fmla="*/ 0 h 616"/>
                <a:gd name="T110" fmla="*/ 66 w 553"/>
                <a:gd name="T111" fmla="*/ 3 h 616"/>
                <a:gd name="T112" fmla="*/ 65 w 553"/>
                <a:gd name="T113" fmla="*/ 7 h 616"/>
                <a:gd name="T114" fmla="*/ 66 w 553"/>
                <a:gd name="T115" fmla="*/ 10 h 616"/>
                <a:gd name="T116" fmla="*/ 72 w 553"/>
                <a:gd name="T117" fmla="*/ 1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3" h="616">
                  <a:moveTo>
                    <a:pt x="78" y="13"/>
                  </a:moveTo>
                  <a:lnTo>
                    <a:pt x="60" y="24"/>
                  </a:lnTo>
                  <a:lnTo>
                    <a:pt x="45" y="34"/>
                  </a:lnTo>
                  <a:lnTo>
                    <a:pt x="33" y="46"/>
                  </a:lnTo>
                  <a:lnTo>
                    <a:pt x="22" y="60"/>
                  </a:lnTo>
                  <a:lnTo>
                    <a:pt x="13" y="75"/>
                  </a:lnTo>
                  <a:lnTo>
                    <a:pt x="7" y="90"/>
                  </a:lnTo>
                  <a:lnTo>
                    <a:pt x="3" y="105"/>
                  </a:lnTo>
                  <a:lnTo>
                    <a:pt x="0" y="122"/>
                  </a:lnTo>
                  <a:lnTo>
                    <a:pt x="0" y="140"/>
                  </a:lnTo>
                  <a:lnTo>
                    <a:pt x="0" y="158"/>
                  </a:lnTo>
                  <a:lnTo>
                    <a:pt x="1" y="176"/>
                  </a:lnTo>
                  <a:lnTo>
                    <a:pt x="6" y="194"/>
                  </a:lnTo>
                  <a:lnTo>
                    <a:pt x="10" y="214"/>
                  </a:lnTo>
                  <a:lnTo>
                    <a:pt x="16" y="232"/>
                  </a:lnTo>
                  <a:lnTo>
                    <a:pt x="22" y="251"/>
                  </a:lnTo>
                  <a:lnTo>
                    <a:pt x="30" y="271"/>
                  </a:lnTo>
                  <a:lnTo>
                    <a:pt x="47" y="308"/>
                  </a:lnTo>
                  <a:lnTo>
                    <a:pt x="66" y="346"/>
                  </a:lnTo>
                  <a:lnTo>
                    <a:pt x="86" y="384"/>
                  </a:lnTo>
                  <a:lnTo>
                    <a:pt x="107" y="417"/>
                  </a:lnTo>
                  <a:lnTo>
                    <a:pt x="143" y="479"/>
                  </a:lnTo>
                  <a:lnTo>
                    <a:pt x="169" y="524"/>
                  </a:lnTo>
                  <a:lnTo>
                    <a:pt x="170" y="524"/>
                  </a:lnTo>
                  <a:lnTo>
                    <a:pt x="173" y="524"/>
                  </a:lnTo>
                  <a:lnTo>
                    <a:pt x="175" y="525"/>
                  </a:lnTo>
                  <a:lnTo>
                    <a:pt x="176" y="527"/>
                  </a:lnTo>
                  <a:lnTo>
                    <a:pt x="178" y="530"/>
                  </a:lnTo>
                  <a:lnTo>
                    <a:pt x="179" y="532"/>
                  </a:lnTo>
                  <a:lnTo>
                    <a:pt x="181" y="535"/>
                  </a:lnTo>
                  <a:lnTo>
                    <a:pt x="181" y="536"/>
                  </a:lnTo>
                  <a:lnTo>
                    <a:pt x="185" y="536"/>
                  </a:lnTo>
                  <a:lnTo>
                    <a:pt x="188" y="538"/>
                  </a:lnTo>
                  <a:lnTo>
                    <a:pt x="191" y="541"/>
                  </a:lnTo>
                  <a:lnTo>
                    <a:pt x="193" y="544"/>
                  </a:lnTo>
                  <a:lnTo>
                    <a:pt x="194" y="547"/>
                  </a:lnTo>
                  <a:lnTo>
                    <a:pt x="196" y="550"/>
                  </a:lnTo>
                  <a:lnTo>
                    <a:pt x="197" y="553"/>
                  </a:lnTo>
                  <a:lnTo>
                    <a:pt x="200" y="556"/>
                  </a:lnTo>
                  <a:lnTo>
                    <a:pt x="215" y="557"/>
                  </a:lnTo>
                  <a:lnTo>
                    <a:pt x="238" y="563"/>
                  </a:lnTo>
                  <a:lnTo>
                    <a:pt x="264" y="571"/>
                  </a:lnTo>
                  <a:lnTo>
                    <a:pt x="292" y="580"/>
                  </a:lnTo>
                  <a:lnTo>
                    <a:pt x="324" y="590"/>
                  </a:lnTo>
                  <a:lnTo>
                    <a:pt x="357" y="599"/>
                  </a:lnTo>
                  <a:lnTo>
                    <a:pt x="390" y="608"/>
                  </a:lnTo>
                  <a:lnTo>
                    <a:pt x="422" y="613"/>
                  </a:lnTo>
                  <a:lnTo>
                    <a:pt x="439" y="616"/>
                  </a:lnTo>
                  <a:lnTo>
                    <a:pt x="454" y="616"/>
                  </a:lnTo>
                  <a:lnTo>
                    <a:pt x="469" y="616"/>
                  </a:lnTo>
                  <a:lnTo>
                    <a:pt x="482" y="614"/>
                  </a:lnTo>
                  <a:lnTo>
                    <a:pt x="494" y="613"/>
                  </a:lnTo>
                  <a:lnTo>
                    <a:pt x="507" y="608"/>
                  </a:lnTo>
                  <a:lnTo>
                    <a:pt x="519" y="602"/>
                  </a:lnTo>
                  <a:lnTo>
                    <a:pt x="528" y="596"/>
                  </a:lnTo>
                  <a:lnTo>
                    <a:pt x="535" y="587"/>
                  </a:lnTo>
                  <a:lnTo>
                    <a:pt x="543" y="577"/>
                  </a:lnTo>
                  <a:lnTo>
                    <a:pt x="547" y="563"/>
                  </a:lnTo>
                  <a:lnTo>
                    <a:pt x="552" y="548"/>
                  </a:lnTo>
                  <a:lnTo>
                    <a:pt x="553" y="532"/>
                  </a:lnTo>
                  <a:lnTo>
                    <a:pt x="552" y="512"/>
                  </a:lnTo>
                  <a:lnTo>
                    <a:pt x="549" y="491"/>
                  </a:lnTo>
                  <a:lnTo>
                    <a:pt x="544" y="467"/>
                  </a:lnTo>
                  <a:lnTo>
                    <a:pt x="544" y="464"/>
                  </a:lnTo>
                  <a:lnTo>
                    <a:pt x="544" y="461"/>
                  </a:lnTo>
                  <a:lnTo>
                    <a:pt x="543" y="459"/>
                  </a:lnTo>
                  <a:lnTo>
                    <a:pt x="541" y="456"/>
                  </a:lnTo>
                  <a:lnTo>
                    <a:pt x="540" y="455"/>
                  </a:lnTo>
                  <a:lnTo>
                    <a:pt x="540" y="452"/>
                  </a:lnTo>
                  <a:lnTo>
                    <a:pt x="538" y="449"/>
                  </a:lnTo>
                  <a:lnTo>
                    <a:pt x="538" y="447"/>
                  </a:lnTo>
                  <a:lnTo>
                    <a:pt x="529" y="437"/>
                  </a:lnTo>
                  <a:lnTo>
                    <a:pt x="522" y="423"/>
                  </a:lnTo>
                  <a:lnTo>
                    <a:pt x="516" y="409"/>
                  </a:lnTo>
                  <a:lnTo>
                    <a:pt x="510" y="393"/>
                  </a:lnTo>
                  <a:lnTo>
                    <a:pt x="498" y="360"/>
                  </a:lnTo>
                  <a:lnTo>
                    <a:pt x="487" y="325"/>
                  </a:lnTo>
                  <a:lnTo>
                    <a:pt x="479" y="308"/>
                  </a:lnTo>
                  <a:lnTo>
                    <a:pt x="472" y="293"/>
                  </a:lnTo>
                  <a:lnTo>
                    <a:pt x="463" y="280"/>
                  </a:lnTo>
                  <a:lnTo>
                    <a:pt x="452" y="268"/>
                  </a:lnTo>
                  <a:lnTo>
                    <a:pt x="440" y="257"/>
                  </a:lnTo>
                  <a:lnTo>
                    <a:pt x="427" y="250"/>
                  </a:lnTo>
                  <a:lnTo>
                    <a:pt x="419" y="247"/>
                  </a:lnTo>
                  <a:lnTo>
                    <a:pt x="410" y="244"/>
                  </a:lnTo>
                  <a:lnTo>
                    <a:pt x="401" y="244"/>
                  </a:lnTo>
                  <a:lnTo>
                    <a:pt x="392" y="242"/>
                  </a:lnTo>
                  <a:lnTo>
                    <a:pt x="380" y="218"/>
                  </a:lnTo>
                  <a:lnTo>
                    <a:pt x="369" y="197"/>
                  </a:lnTo>
                  <a:lnTo>
                    <a:pt x="357" y="177"/>
                  </a:lnTo>
                  <a:lnTo>
                    <a:pt x="345" y="159"/>
                  </a:lnTo>
                  <a:lnTo>
                    <a:pt x="332" y="143"/>
                  </a:lnTo>
                  <a:lnTo>
                    <a:pt x="314" y="128"/>
                  </a:lnTo>
                  <a:lnTo>
                    <a:pt x="294" y="113"/>
                  </a:lnTo>
                  <a:lnTo>
                    <a:pt x="270" y="96"/>
                  </a:lnTo>
                  <a:lnTo>
                    <a:pt x="270" y="87"/>
                  </a:lnTo>
                  <a:lnTo>
                    <a:pt x="268" y="78"/>
                  </a:lnTo>
                  <a:lnTo>
                    <a:pt x="267" y="70"/>
                  </a:lnTo>
                  <a:lnTo>
                    <a:pt x="264" y="63"/>
                  </a:lnTo>
                  <a:lnTo>
                    <a:pt x="256" y="49"/>
                  </a:lnTo>
                  <a:lnTo>
                    <a:pt x="246" y="37"/>
                  </a:lnTo>
                  <a:lnTo>
                    <a:pt x="234" y="28"/>
                  </a:lnTo>
                  <a:lnTo>
                    <a:pt x="220" y="21"/>
                  </a:lnTo>
                  <a:lnTo>
                    <a:pt x="205" y="15"/>
                  </a:lnTo>
                  <a:lnTo>
                    <a:pt x="190" y="10"/>
                  </a:lnTo>
                  <a:lnTo>
                    <a:pt x="173" y="6"/>
                  </a:lnTo>
                  <a:lnTo>
                    <a:pt x="155" y="4"/>
                  </a:lnTo>
                  <a:lnTo>
                    <a:pt x="139" y="1"/>
                  </a:lnTo>
                  <a:lnTo>
                    <a:pt x="122" y="1"/>
                  </a:lnTo>
                  <a:lnTo>
                    <a:pt x="92" y="0"/>
                  </a:lnTo>
                  <a:lnTo>
                    <a:pt x="66" y="0"/>
                  </a:lnTo>
                  <a:lnTo>
                    <a:pt x="66" y="3"/>
                  </a:lnTo>
                  <a:lnTo>
                    <a:pt x="65" y="4"/>
                  </a:lnTo>
                  <a:lnTo>
                    <a:pt x="65" y="7"/>
                  </a:lnTo>
                  <a:lnTo>
                    <a:pt x="65" y="9"/>
                  </a:lnTo>
                  <a:lnTo>
                    <a:pt x="66" y="10"/>
                  </a:lnTo>
                  <a:lnTo>
                    <a:pt x="69" y="12"/>
                  </a:lnTo>
                  <a:lnTo>
                    <a:pt x="72" y="13"/>
                  </a:lnTo>
                  <a:lnTo>
                    <a:pt x="78" y="13"/>
                  </a:lnTo>
                  <a:close/>
                </a:path>
              </a:pathLst>
            </a:custGeom>
            <a:solidFill>
              <a:srgbClr val="C38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73"/>
            <p:cNvSpPr>
              <a:spLocks/>
            </p:cNvSpPr>
            <p:nvPr/>
          </p:nvSpPr>
          <p:spPr bwMode="auto">
            <a:xfrm>
              <a:off x="4375150" y="4392613"/>
              <a:ext cx="779462" cy="865188"/>
            </a:xfrm>
            <a:custGeom>
              <a:avLst/>
              <a:gdLst>
                <a:gd name="T0" fmla="*/ 56 w 491"/>
                <a:gd name="T1" fmla="*/ 21 h 545"/>
                <a:gd name="T2" fmla="*/ 31 w 491"/>
                <a:gd name="T3" fmla="*/ 42 h 545"/>
                <a:gd name="T4" fmla="*/ 14 w 491"/>
                <a:gd name="T5" fmla="*/ 66 h 545"/>
                <a:gd name="T6" fmla="*/ 5 w 491"/>
                <a:gd name="T7" fmla="*/ 93 h 545"/>
                <a:gd name="T8" fmla="*/ 0 w 491"/>
                <a:gd name="T9" fmla="*/ 123 h 545"/>
                <a:gd name="T10" fmla="*/ 3 w 491"/>
                <a:gd name="T11" fmla="*/ 155 h 545"/>
                <a:gd name="T12" fmla="*/ 16 w 491"/>
                <a:gd name="T13" fmla="*/ 206 h 545"/>
                <a:gd name="T14" fmla="*/ 44 w 491"/>
                <a:gd name="T15" fmla="*/ 274 h 545"/>
                <a:gd name="T16" fmla="*/ 79 w 491"/>
                <a:gd name="T17" fmla="*/ 339 h 545"/>
                <a:gd name="T18" fmla="*/ 129 w 491"/>
                <a:gd name="T19" fmla="*/ 423 h 545"/>
                <a:gd name="T20" fmla="*/ 153 w 491"/>
                <a:gd name="T21" fmla="*/ 464 h 545"/>
                <a:gd name="T22" fmla="*/ 156 w 491"/>
                <a:gd name="T23" fmla="*/ 465 h 545"/>
                <a:gd name="T24" fmla="*/ 159 w 491"/>
                <a:gd name="T25" fmla="*/ 468 h 545"/>
                <a:gd name="T26" fmla="*/ 162 w 491"/>
                <a:gd name="T27" fmla="*/ 471 h 545"/>
                <a:gd name="T28" fmla="*/ 165 w 491"/>
                <a:gd name="T29" fmla="*/ 474 h 545"/>
                <a:gd name="T30" fmla="*/ 171 w 491"/>
                <a:gd name="T31" fmla="*/ 477 h 545"/>
                <a:gd name="T32" fmla="*/ 174 w 491"/>
                <a:gd name="T33" fmla="*/ 483 h 545"/>
                <a:gd name="T34" fmla="*/ 177 w 491"/>
                <a:gd name="T35" fmla="*/ 489 h 545"/>
                <a:gd name="T36" fmla="*/ 194 w 491"/>
                <a:gd name="T37" fmla="*/ 492 h 545"/>
                <a:gd name="T38" fmla="*/ 234 w 491"/>
                <a:gd name="T39" fmla="*/ 505 h 545"/>
                <a:gd name="T40" fmla="*/ 289 w 491"/>
                <a:gd name="T41" fmla="*/ 521 h 545"/>
                <a:gd name="T42" fmla="*/ 346 w 491"/>
                <a:gd name="T43" fmla="*/ 538 h 545"/>
                <a:gd name="T44" fmla="*/ 390 w 491"/>
                <a:gd name="T45" fmla="*/ 544 h 545"/>
                <a:gd name="T46" fmla="*/ 415 w 491"/>
                <a:gd name="T47" fmla="*/ 545 h 545"/>
                <a:gd name="T48" fmla="*/ 439 w 491"/>
                <a:gd name="T49" fmla="*/ 541 h 545"/>
                <a:gd name="T50" fmla="*/ 459 w 491"/>
                <a:gd name="T51" fmla="*/ 533 h 545"/>
                <a:gd name="T52" fmla="*/ 476 w 491"/>
                <a:gd name="T53" fmla="*/ 520 h 545"/>
                <a:gd name="T54" fmla="*/ 486 w 491"/>
                <a:gd name="T55" fmla="*/ 498 h 545"/>
                <a:gd name="T56" fmla="*/ 491 w 491"/>
                <a:gd name="T57" fmla="*/ 470 h 545"/>
                <a:gd name="T58" fmla="*/ 488 w 491"/>
                <a:gd name="T59" fmla="*/ 434 h 545"/>
                <a:gd name="T60" fmla="*/ 483 w 491"/>
                <a:gd name="T61" fmla="*/ 410 h 545"/>
                <a:gd name="T62" fmla="*/ 482 w 491"/>
                <a:gd name="T63" fmla="*/ 407 h 545"/>
                <a:gd name="T64" fmla="*/ 479 w 491"/>
                <a:gd name="T65" fmla="*/ 402 h 545"/>
                <a:gd name="T66" fmla="*/ 477 w 491"/>
                <a:gd name="T67" fmla="*/ 398 h 545"/>
                <a:gd name="T68" fmla="*/ 470 w 491"/>
                <a:gd name="T69" fmla="*/ 385 h 545"/>
                <a:gd name="T70" fmla="*/ 457 w 491"/>
                <a:gd name="T71" fmla="*/ 361 h 545"/>
                <a:gd name="T72" fmla="*/ 442 w 491"/>
                <a:gd name="T73" fmla="*/ 318 h 545"/>
                <a:gd name="T74" fmla="*/ 426 w 491"/>
                <a:gd name="T75" fmla="*/ 274 h 545"/>
                <a:gd name="T76" fmla="*/ 411 w 491"/>
                <a:gd name="T77" fmla="*/ 247 h 545"/>
                <a:gd name="T78" fmla="*/ 391 w 491"/>
                <a:gd name="T79" fmla="*/ 227 h 545"/>
                <a:gd name="T80" fmla="*/ 364 w 491"/>
                <a:gd name="T81" fmla="*/ 217 h 545"/>
                <a:gd name="T82" fmla="*/ 338 w 491"/>
                <a:gd name="T83" fmla="*/ 193 h 545"/>
                <a:gd name="T84" fmla="*/ 317 w 491"/>
                <a:gd name="T85" fmla="*/ 156 h 545"/>
                <a:gd name="T86" fmla="*/ 295 w 491"/>
                <a:gd name="T87" fmla="*/ 128 h 545"/>
                <a:gd name="T88" fmla="*/ 261 w 491"/>
                <a:gd name="T89" fmla="*/ 99 h 545"/>
                <a:gd name="T90" fmla="*/ 239 w 491"/>
                <a:gd name="T91" fmla="*/ 69 h 545"/>
                <a:gd name="T92" fmla="*/ 228 w 491"/>
                <a:gd name="T93" fmla="*/ 43 h 545"/>
                <a:gd name="T94" fmla="*/ 209 w 491"/>
                <a:gd name="T95" fmla="*/ 25 h 545"/>
                <a:gd name="T96" fmla="*/ 183 w 491"/>
                <a:gd name="T97" fmla="*/ 13 h 545"/>
                <a:gd name="T98" fmla="*/ 139 w 491"/>
                <a:gd name="T99" fmla="*/ 4 h 545"/>
                <a:gd name="T100" fmla="*/ 82 w 491"/>
                <a:gd name="T101" fmla="*/ 0 h 545"/>
                <a:gd name="T102" fmla="*/ 59 w 491"/>
                <a:gd name="T103" fmla="*/ 3 h 545"/>
                <a:gd name="T104" fmla="*/ 59 w 491"/>
                <a:gd name="T105" fmla="*/ 7 h 545"/>
                <a:gd name="T106" fmla="*/ 61 w 491"/>
                <a:gd name="T107" fmla="*/ 10 h 545"/>
                <a:gd name="T108" fmla="*/ 65 w 491"/>
                <a:gd name="T109" fmla="*/ 12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45">
                  <a:moveTo>
                    <a:pt x="71" y="12"/>
                  </a:moveTo>
                  <a:lnTo>
                    <a:pt x="56" y="21"/>
                  </a:lnTo>
                  <a:lnTo>
                    <a:pt x="43" y="31"/>
                  </a:lnTo>
                  <a:lnTo>
                    <a:pt x="31" y="42"/>
                  </a:lnTo>
                  <a:lnTo>
                    <a:pt x="22" y="54"/>
                  </a:lnTo>
                  <a:lnTo>
                    <a:pt x="14" y="66"/>
                  </a:lnTo>
                  <a:lnTo>
                    <a:pt x="8" y="80"/>
                  </a:lnTo>
                  <a:lnTo>
                    <a:pt x="5" y="93"/>
                  </a:lnTo>
                  <a:lnTo>
                    <a:pt x="2" y="108"/>
                  </a:lnTo>
                  <a:lnTo>
                    <a:pt x="0" y="123"/>
                  </a:lnTo>
                  <a:lnTo>
                    <a:pt x="2" y="140"/>
                  </a:lnTo>
                  <a:lnTo>
                    <a:pt x="3" y="155"/>
                  </a:lnTo>
                  <a:lnTo>
                    <a:pt x="6" y="171"/>
                  </a:lnTo>
                  <a:lnTo>
                    <a:pt x="16" y="206"/>
                  </a:lnTo>
                  <a:lnTo>
                    <a:pt x="28" y="239"/>
                  </a:lnTo>
                  <a:lnTo>
                    <a:pt x="44" y="274"/>
                  </a:lnTo>
                  <a:lnTo>
                    <a:pt x="61" y="307"/>
                  </a:lnTo>
                  <a:lnTo>
                    <a:pt x="79" y="339"/>
                  </a:lnTo>
                  <a:lnTo>
                    <a:pt x="95" y="369"/>
                  </a:lnTo>
                  <a:lnTo>
                    <a:pt x="129" y="423"/>
                  </a:lnTo>
                  <a:lnTo>
                    <a:pt x="150" y="462"/>
                  </a:lnTo>
                  <a:lnTo>
                    <a:pt x="153" y="464"/>
                  </a:lnTo>
                  <a:lnTo>
                    <a:pt x="154" y="464"/>
                  </a:lnTo>
                  <a:lnTo>
                    <a:pt x="156" y="465"/>
                  </a:lnTo>
                  <a:lnTo>
                    <a:pt x="159" y="467"/>
                  </a:lnTo>
                  <a:lnTo>
                    <a:pt x="159" y="468"/>
                  </a:lnTo>
                  <a:lnTo>
                    <a:pt x="160" y="470"/>
                  </a:lnTo>
                  <a:lnTo>
                    <a:pt x="162" y="471"/>
                  </a:lnTo>
                  <a:lnTo>
                    <a:pt x="162" y="474"/>
                  </a:lnTo>
                  <a:lnTo>
                    <a:pt x="165" y="474"/>
                  </a:lnTo>
                  <a:lnTo>
                    <a:pt x="168" y="476"/>
                  </a:lnTo>
                  <a:lnTo>
                    <a:pt x="171" y="477"/>
                  </a:lnTo>
                  <a:lnTo>
                    <a:pt x="172" y="480"/>
                  </a:lnTo>
                  <a:lnTo>
                    <a:pt x="174" y="483"/>
                  </a:lnTo>
                  <a:lnTo>
                    <a:pt x="175" y="486"/>
                  </a:lnTo>
                  <a:lnTo>
                    <a:pt x="177" y="489"/>
                  </a:lnTo>
                  <a:lnTo>
                    <a:pt x="178" y="491"/>
                  </a:lnTo>
                  <a:lnTo>
                    <a:pt x="194" y="492"/>
                  </a:lnTo>
                  <a:lnTo>
                    <a:pt x="212" y="497"/>
                  </a:lnTo>
                  <a:lnTo>
                    <a:pt x="234" y="505"/>
                  </a:lnTo>
                  <a:lnTo>
                    <a:pt x="260" y="514"/>
                  </a:lnTo>
                  <a:lnTo>
                    <a:pt x="289" y="521"/>
                  </a:lnTo>
                  <a:lnTo>
                    <a:pt x="317" y="530"/>
                  </a:lnTo>
                  <a:lnTo>
                    <a:pt x="346" y="538"/>
                  </a:lnTo>
                  <a:lnTo>
                    <a:pt x="374" y="542"/>
                  </a:lnTo>
                  <a:lnTo>
                    <a:pt x="390" y="544"/>
                  </a:lnTo>
                  <a:lnTo>
                    <a:pt x="403" y="545"/>
                  </a:lnTo>
                  <a:lnTo>
                    <a:pt x="415" y="545"/>
                  </a:lnTo>
                  <a:lnTo>
                    <a:pt x="427" y="544"/>
                  </a:lnTo>
                  <a:lnTo>
                    <a:pt x="439" y="541"/>
                  </a:lnTo>
                  <a:lnTo>
                    <a:pt x="450" y="538"/>
                  </a:lnTo>
                  <a:lnTo>
                    <a:pt x="459" y="533"/>
                  </a:lnTo>
                  <a:lnTo>
                    <a:pt x="468" y="527"/>
                  </a:lnTo>
                  <a:lnTo>
                    <a:pt x="476" y="520"/>
                  </a:lnTo>
                  <a:lnTo>
                    <a:pt x="482" y="509"/>
                  </a:lnTo>
                  <a:lnTo>
                    <a:pt x="486" y="498"/>
                  </a:lnTo>
                  <a:lnTo>
                    <a:pt x="489" y="485"/>
                  </a:lnTo>
                  <a:lnTo>
                    <a:pt x="491" y="470"/>
                  </a:lnTo>
                  <a:lnTo>
                    <a:pt x="489" y="453"/>
                  </a:lnTo>
                  <a:lnTo>
                    <a:pt x="488" y="434"/>
                  </a:lnTo>
                  <a:lnTo>
                    <a:pt x="483" y="413"/>
                  </a:lnTo>
                  <a:lnTo>
                    <a:pt x="483" y="410"/>
                  </a:lnTo>
                  <a:lnTo>
                    <a:pt x="482" y="408"/>
                  </a:lnTo>
                  <a:lnTo>
                    <a:pt x="482" y="407"/>
                  </a:lnTo>
                  <a:lnTo>
                    <a:pt x="480" y="404"/>
                  </a:lnTo>
                  <a:lnTo>
                    <a:pt x="479" y="402"/>
                  </a:lnTo>
                  <a:lnTo>
                    <a:pt x="479" y="399"/>
                  </a:lnTo>
                  <a:lnTo>
                    <a:pt x="477" y="398"/>
                  </a:lnTo>
                  <a:lnTo>
                    <a:pt x="477" y="395"/>
                  </a:lnTo>
                  <a:lnTo>
                    <a:pt x="470" y="385"/>
                  </a:lnTo>
                  <a:lnTo>
                    <a:pt x="463" y="375"/>
                  </a:lnTo>
                  <a:lnTo>
                    <a:pt x="457" y="361"/>
                  </a:lnTo>
                  <a:lnTo>
                    <a:pt x="451" y="348"/>
                  </a:lnTo>
                  <a:lnTo>
                    <a:pt x="442" y="318"/>
                  </a:lnTo>
                  <a:lnTo>
                    <a:pt x="432" y="288"/>
                  </a:lnTo>
                  <a:lnTo>
                    <a:pt x="426" y="274"/>
                  </a:lnTo>
                  <a:lnTo>
                    <a:pt x="420" y="260"/>
                  </a:lnTo>
                  <a:lnTo>
                    <a:pt x="411" y="247"/>
                  </a:lnTo>
                  <a:lnTo>
                    <a:pt x="402" y="236"/>
                  </a:lnTo>
                  <a:lnTo>
                    <a:pt x="391" y="227"/>
                  </a:lnTo>
                  <a:lnTo>
                    <a:pt x="379" y="221"/>
                  </a:lnTo>
                  <a:lnTo>
                    <a:pt x="364" y="217"/>
                  </a:lnTo>
                  <a:lnTo>
                    <a:pt x="347" y="215"/>
                  </a:lnTo>
                  <a:lnTo>
                    <a:pt x="338" y="193"/>
                  </a:lnTo>
                  <a:lnTo>
                    <a:pt x="328" y="174"/>
                  </a:lnTo>
                  <a:lnTo>
                    <a:pt x="317" y="156"/>
                  </a:lnTo>
                  <a:lnTo>
                    <a:pt x="307" y="141"/>
                  </a:lnTo>
                  <a:lnTo>
                    <a:pt x="295" y="128"/>
                  </a:lnTo>
                  <a:lnTo>
                    <a:pt x="279" y="113"/>
                  </a:lnTo>
                  <a:lnTo>
                    <a:pt x="261" y="99"/>
                  </a:lnTo>
                  <a:lnTo>
                    <a:pt x="240" y="86"/>
                  </a:lnTo>
                  <a:lnTo>
                    <a:pt x="239" y="69"/>
                  </a:lnTo>
                  <a:lnTo>
                    <a:pt x="234" y="55"/>
                  </a:lnTo>
                  <a:lnTo>
                    <a:pt x="228" y="43"/>
                  </a:lnTo>
                  <a:lnTo>
                    <a:pt x="219" y="34"/>
                  </a:lnTo>
                  <a:lnTo>
                    <a:pt x="209" y="25"/>
                  </a:lnTo>
                  <a:lnTo>
                    <a:pt x="197" y="19"/>
                  </a:lnTo>
                  <a:lnTo>
                    <a:pt x="183" y="13"/>
                  </a:lnTo>
                  <a:lnTo>
                    <a:pt x="169" y="9"/>
                  </a:lnTo>
                  <a:lnTo>
                    <a:pt x="139" y="4"/>
                  </a:lnTo>
                  <a:lnTo>
                    <a:pt x="109" y="1"/>
                  </a:lnTo>
                  <a:lnTo>
                    <a:pt x="82" y="0"/>
                  </a:lnTo>
                  <a:lnTo>
                    <a:pt x="61" y="1"/>
                  </a:lnTo>
                  <a:lnTo>
                    <a:pt x="59" y="3"/>
                  </a:lnTo>
                  <a:lnTo>
                    <a:pt x="59" y="4"/>
                  </a:lnTo>
                  <a:lnTo>
                    <a:pt x="59" y="7"/>
                  </a:lnTo>
                  <a:lnTo>
                    <a:pt x="59" y="9"/>
                  </a:lnTo>
                  <a:lnTo>
                    <a:pt x="61" y="10"/>
                  </a:lnTo>
                  <a:lnTo>
                    <a:pt x="62" y="10"/>
                  </a:lnTo>
                  <a:lnTo>
                    <a:pt x="65" y="12"/>
                  </a:lnTo>
                  <a:lnTo>
                    <a:pt x="71" y="12"/>
                  </a:lnTo>
                  <a:close/>
                </a:path>
              </a:pathLst>
            </a:custGeom>
            <a:solidFill>
              <a:srgbClr val="C78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74"/>
            <p:cNvSpPr>
              <a:spLocks/>
            </p:cNvSpPr>
            <p:nvPr/>
          </p:nvSpPr>
          <p:spPr bwMode="auto">
            <a:xfrm>
              <a:off x="4424363" y="4437063"/>
              <a:ext cx="674687" cy="749300"/>
            </a:xfrm>
            <a:custGeom>
              <a:avLst/>
              <a:gdLst>
                <a:gd name="T0" fmla="*/ 48 w 425"/>
                <a:gd name="T1" fmla="*/ 17 h 472"/>
                <a:gd name="T2" fmla="*/ 25 w 425"/>
                <a:gd name="T3" fmla="*/ 36 h 472"/>
                <a:gd name="T4" fmla="*/ 12 w 425"/>
                <a:gd name="T5" fmla="*/ 58 h 472"/>
                <a:gd name="T6" fmla="*/ 3 w 425"/>
                <a:gd name="T7" fmla="*/ 80 h 472"/>
                <a:gd name="T8" fmla="*/ 0 w 425"/>
                <a:gd name="T9" fmla="*/ 107 h 472"/>
                <a:gd name="T10" fmla="*/ 3 w 425"/>
                <a:gd name="T11" fmla="*/ 134 h 472"/>
                <a:gd name="T12" fmla="*/ 13 w 425"/>
                <a:gd name="T13" fmla="*/ 178 h 472"/>
                <a:gd name="T14" fmla="*/ 37 w 425"/>
                <a:gd name="T15" fmla="*/ 237 h 472"/>
                <a:gd name="T16" fmla="*/ 67 w 425"/>
                <a:gd name="T17" fmla="*/ 294 h 472"/>
                <a:gd name="T18" fmla="*/ 110 w 425"/>
                <a:gd name="T19" fmla="*/ 367 h 472"/>
                <a:gd name="T20" fmla="*/ 131 w 425"/>
                <a:gd name="T21" fmla="*/ 401 h 472"/>
                <a:gd name="T22" fmla="*/ 135 w 425"/>
                <a:gd name="T23" fmla="*/ 403 h 472"/>
                <a:gd name="T24" fmla="*/ 138 w 425"/>
                <a:gd name="T25" fmla="*/ 406 h 472"/>
                <a:gd name="T26" fmla="*/ 140 w 425"/>
                <a:gd name="T27" fmla="*/ 409 h 472"/>
                <a:gd name="T28" fmla="*/ 143 w 425"/>
                <a:gd name="T29" fmla="*/ 412 h 472"/>
                <a:gd name="T30" fmla="*/ 147 w 425"/>
                <a:gd name="T31" fmla="*/ 415 h 472"/>
                <a:gd name="T32" fmla="*/ 150 w 425"/>
                <a:gd name="T33" fmla="*/ 419 h 472"/>
                <a:gd name="T34" fmla="*/ 152 w 425"/>
                <a:gd name="T35" fmla="*/ 424 h 472"/>
                <a:gd name="T36" fmla="*/ 167 w 425"/>
                <a:gd name="T37" fmla="*/ 427 h 472"/>
                <a:gd name="T38" fmla="*/ 203 w 425"/>
                <a:gd name="T39" fmla="*/ 437 h 472"/>
                <a:gd name="T40" fmla="*/ 248 w 425"/>
                <a:gd name="T41" fmla="*/ 452 h 472"/>
                <a:gd name="T42" fmla="*/ 300 w 425"/>
                <a:gd name="T43" fmla="*/ 466 h 472"/>
                <a:gd name="T44" fmla="*/ 337 w 425"/>
                <a:gd name="T45" fmla="*/ 472 h 472"/>
                <a:gd name="T46" fmla="*/ 360 w 425"/>
                <a:gd name="T47" fmla="*/ 472 h 472"/>
                <a:gd name="T48" fmla="*/ 381 w 425"/>
                <a:gd name="T49" fmla="*/ 469 h 472"/>
                <a:gd name="T50" fmla="*/ 398 w 425"/>
                <a:gd name="T51" fmla="*/ 463 h 472"/>
                <a:gd name="T52" fmla="*/ 411 w 425"/>
                <a:gd name="T53" fmla="*/ 449 h 472"/>
                <a:gd name="T54" fmla="*/ 420 w 425"/>
                <a:gd name="T55" fmla="*/ 433 h 472"/>
                <a:gd name="T56" fmla="*/ 425 w 425"/>
                <a:gd name="T57" fmla="*/ 407 h 472"/>
                <a:gd name="T58" fmla="*/ 422 w 425"/>
                <a:gd name="T59" fmla="*/ 376 h 472"/>
                <a:gd name="T60" fmla="*/ 419 w 425"/>
                <a:gd name="T61" fmla="*/ 356 h 472"/>
                <a:gd name="T62" fmla="*/ 417 w 425"/>
                <a:gd name="T63" fmla="*/ 351 h 472"/>
                <a:gd name="T64" fmla="*/ 416 w 425"/>
                <a:gd name="T65" fmla="*/ 348 h 472"/>
                <a:gd name="T66" fmla="*/ 414 w 425"/>
                <a:gd name="T67" fmla="*/ 344 h 472"/>
                <a:gd name="T68" fmla="*/ 407 w 425"/>
                <a:gd name="T69" fmla="*/ 335 h 472"/>
                <a:gd name="T70" fmla="*/ 396 w 425"/>
                <a:gd name="T71" fmla="*/ 314 h 472"/>
                <a:gd name="T72" fmla="*/ 383 w 425"/>
                <a:gd name="T73" fmla="*/ 276 h 472"/>
                <a:gd name="T74" fmla="*/ 369 w 425"/>
                <a:gd name="T75" fmla="*/ 237 h 472"/>
                <a:gd name="T76" fmla="*/ 356 w 425"/>
                <a:gd name="T77" fmla="*/ 214 h 472"/>
                <a:gd name="T78" fmla="*/ 339 w 425"/>
                <a:gd name="T79" fmla="*/ 198 h 472"/>
                <a:gd name="T80" fmla="*/ 316 w 425"/>
                <a:gd name="T81" fmla="*/ 187 h 472"/>
                <a:gd name="T82" fmla="*/ 292 w 425"/>
                <a:gd name="T83" fmla="*/ 168 h 472"/>
                <a:gd name="T84" fmla="*/ 276 w 425"/>
                <a:gd name="T85" fmla="*/ 136 h 472"/>
                <a:gd name="T86" fmla="*/ 255 w 425"/>
                <a:gd name="T87" fmla="*/ 110 h 472"/>
                <a:gd name="T88" fmla="*/ 226 w 425"/>
                <a:gd name="T89" fmla="*/ 86 h 472"/>
                <a:gd name="T90" fmla="*/ 206 w 425"/>
                <a:gd name="T91" fmla="*/ 59 h 472"/>
                <a:gd name="T92" fmla="*/ 197 w 425"/>
                <a:gd name="T93" fmla="*/ 38 h 472"/>
                <a:gd name="T94" fmla="*/ 181 w 425"/>
                <a:gd name="T95" fmla="*/ 21 h 472"/>
                <a:gd name="T96" fmla="*/ 158 w 425"/>
                <a:gd name="T97" fmla="*/ 11 h 472"/>
                <a:gd name="T98" fmla="*/ 120 w 425"/>
                <a:gd name="T99" fmla="*/ 2 h 472"/>
                <a:gd name="T100" fmla="*/ 71 w 425"/>
                <a:gd name="T101" fmla="*/ 0 h 472"/>
                <a:gd name="T102" fmla="*/ 51 w 425"/>
                <a:gd name="T103" fmla="*/ 2 h 472"/>
                <a:gd name="T104" fmla="*/ 51 w 425"/>
                <a:gd name="T105" fmla="*/ 5 h 472"/>
                <a:gd name="T106" fmla="*/ 51 w 425"/>
                <a:gd name="T107" fmla="*/ 8 h 472"/>
                <a:gd name="T108" fmla="*/ 57 w 425"/>
                <a:gd name="T109" fmla="*/ 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5" h="472">
                  <a:moveTo>
                    <a:pt x="61" y="9"/>
                  </a:moveTo>
                  <a:lnTo>
                    <a:pt x="48" y="17"/>
                  </a:lnTo>
                  <a:lnTo>
                    <a:pt x="36" y="26"/>
                  </a:lnTo>
                  <a:lnTo>
                    <a:pt x="25" y="36"/>
                  </a:lnTo>
                  <a:lnTo>
                    <a:pt x="18" y="46"/>
                  </a:lnTo>
                  <a:lnTo>
                    <a:pt x="12" y="58"/>
                  </a:lnTo>
                  <a:lnTo>
                    <a:pt x="6" y="68"/>
                  </a:lnTo>
                  <a:lnTo>
                    <a:pt x="3" y="80"/>
                  </a:lnTo>
                  <a:lnTo>
                    <a:pt x="1" y="94"/>
                  </a:lnTo>
                  <a:lnTo>
                    <a:pt x="0" y="107"/>
                  </a:lnTo>
                  <a:lnTo>
                    <a:pt x="1" y="121"/>
                  </a:lnTo>
                  <a:lnTo>
                    <a:pt x="3" y="134"/>
                  </a:lnTo>
                  <a:lnTo>
                    <a:pt x="6" y="148"/>
                  </a:lnTo>
                  <a:lnTo>
                    <a:pt x="13" y="178"/>
                  </a:lnTo>
                  <a:lnTo>
                    <a:pt x="24" y="207"/>
                  </a:lnTo>
                  <a:lnTo>
                    <a:pt x="37" y="237"/>
                  </a:lnTo>
                  <a:lnTo>
                    <a:pt x="51" y="266"/>
                  </a:lnTo>
                  <a:lnTo>
                    <a:pt x="67" y="294"/>
                  </a:lnTo>
                  <a:lnTo>
                    <a:pt x="83" y="320"/>
                  </a:lnTo>
                  <a:lnTo>
                    <a:pt x="110" y="367"/>
                  </a:lnTo>
                  <a:lnTo>
                    <a:pt x="129" y="401"/>
                  </a:lnTo>
                  <a:lnTo>
                    <a:pt x="131" y="401"/>
                  </a:lnTo>
                  <a:lnTo>
                    <a:pt x="134" y="403"/>
                  </a:lnTo>
                  <a:lnTo>
                    <a:pt x="135" y="403"/>
                  </a:lnTo>
                  <a:lnTo>
                    <a:pt x="137" y="404"/>
                  </a:lnTo>
                  <a:lnTo>
                    <a:pt x="138" y="406"/>
                  </a:lnTo>
                  <a:lnTo>
                    <a:pt x="138" y="407"/>
                  </a:lnTo>
                  <a:lnTo>
                    <a:pt x="140" y="409"/>
                  </a:lnTo>
                  <a:lnTo>
                    <a:pt x="140" y="412"/>
                  </a:lnTo>
                  <a:lnTo>
                    <a:pt x="143" y="412"/>
                  </a:lnTo>
                  <a:lnTo>
                    <a:pt x="146" y="413"/>
                  </a:lnTo>
                  <a:lnTo>
                    <a:pt x="147" y="415"/>
                  </a:lnTo>
                  <a:lnTo>
                    <a:pt x="149" y="416"/>
                  </a:lnTo>
                  <a:lnTo>
                    <a:pt x="150" y="419"/>
                  </a:lnTo>
                  <a:lnTo>
                    <a:pt x="150" y="422"/>
                  </a:lnTo>
                  <a:lnTo>
                    <a:pt x="152" y="424"/>
                  </a:lnTo>
                  <a:lnTo>
                    <a:pt x="153" y="425"/>
                  </a:lnTo>
                  <a:lnTo>
                    <a:pt x="167" y="427"/>
                  </a:lnTo>
                  <a:lnTo>
                    <a:pt x="184" y="431"/>
                  </a:lnTo>
                  <a:lnTo>
                    <a:pt x="203" y="437"/>
                  </a:lnTo>
                  <a:lnTo>
                    <a:pt x="224" y="445"/>
                  </a:lnTo>
                  <a:lnTo>
                    <a:pt x="248" y="452"/>
                  </a:lnTo>
                  <a:lnTo>
                    <a:pt x="274" y="460"/>
                  </a:lnTo>
                  <a:lnTo>
                    <a:pt x="300" y="466"/>
                  </a:lnTo>
                  <a:lnTo>
                    <a:pt x="325" y="470"/>
                  </a:lnTo>
                  <a:lnTo>
                    <a:pt x="337" y="472"/>
                  </a:lnTo>
                  <a:lnTo>
                    <a:pt x="348" y="472"/>
                  </a:lnTo>
                  <a:lnTo>
                    <a:pt x="360" y="472"/>
                  </a:lnTo>
                  <a:lnTo>
                    <a:pt x="371" y="472"/>
                  </a:lnTo>
                  <a:lnTo>
                    <a:pt x="381" y="469"/>
                  </a:lnTo>
                  <a:lnTo>
                    <a:pt x="390" y="466"/>
                  </a:lnTo>
                  <a:lnTo>
                    <a:pt x="398" y="463"/>
                  </a:lnTo>
                  <a:lnTo>
                    <a:pt x="405" y="457"/>
                  </a:lnTo>
                  <a:lnTo>
                    <a:pt x="411" y="449"/>
                  </a:lnTo>
                  <a:lnTo>
                    <a:pt x="417" y="442"/>
                  </a:lnTo>
                  <a:lnTo>
                    <a:pt x="420" y="433"/>
                  </a:lnTo>
                  <a:lnTo>
                    <a:pt x="423" y="421"/>
                  </a:lnTo>
                  <a:lnTo>
                    <a:pt x="425" y="407"/>
                  </a:lnTo>
                  <a:lnTo>
                    <a:pt x="425" y="392"/>
                  </a:lnTo>
                  <a:lnTo>
                    <a:pt x="422" y="376"/>
                  </a:lnTo>
                  <a:lnTo>
                    <a:pt x="419" y="357"/>
                  </a:lnTo>
                  <a:lnTo>
                    <a:pt x="419" y="356"/>
                  </a:lnTo>
                  <a:lnTo>
                    <a:pt x="417" y="353"/>
                  </a:lnTo>
                  <a:lnTo>
                    <a:pt x="417" y="351"/>
                  </a:lnTo>
                  <a:lnTo>
                    <a:pt x="416" y="350"/>
                  </a:lnTo>
                  <a:lnTo>
                    <a:pt x="416" y="348"/>
                  </a:lnTo>
                  <a:lnTo>
                    <a:pt x="414" y="347"/>
                  </a:lnTo>
                  <a:lnTo>
                    <a:pt x="414" y="344"/>
                  </a:lnTo>
                  <a:lnTo>
                    <a:pt x="414" y="342"/>
                  </a:lnTo>
                  <a:lnTo>
                    <a:pt x="407" y="335"/>
                  </a:lnTo>
                  <a:lnTo>
                    <a:pt x="401" y="324"/>
                  </a:lnTo>
                  <a:lnTo>
                    <a:pt x="396" y="314"/>
                  </a:lnTo>
                  <a:lnTo>
                    <a:pt x="392" y="302"/>
                  </a:lnTo>
                  <a:lnTo>
                    <a:pt x="383" y="276"/>
                  </a:lnTo>
                  <a:lnTo>
                    <a:pt x="374" y="249"/>
                  </a:lnTo>
                  <a:lnTo>
                    <a:pt x="369" y="237"/>
                  </a:lnTo>
                  <a:lnTo>
                    <a:pt x="363" y="225"/>
                  </a:lnTo>
                  <a:lnTo>
                    <a:pt x="356" y="214"/>
                  </a:lnTo>
                  <a:lnTo>
                    <a:pt x="348" y="205"/>
                  </a:lnTo>
                  <a:lnTo>
                    <a:pt x="339" y="198"/>
                  </a:lnTo>
                  <a:lnTo>
                    <a:pt x="328" y="192"/>
                  </a:lnTo>
                  <a:lnTo>
                    <a:pt x="316" y="187"/>
                  </a:lnTo>
                  <a:lnTo>
                    <a:pt x="301" y="186"/>
                  </a:lnTo>
                  <a:lnTo>
                    <a:pt x="292" y="168"/>
                  </a:lnTo>
                  <a:lnTo>
                    <a:pt x="283" y="151"/>
                  </a:lnTo>
                  <a:lnTo>
                    <a:pt x="276" y="136"/>
                  </a:lnTo>
                  <a:lnTo>
                    <a:pt x="265" y="122"/>
                  </a:lnTo>
                  <a:lnTo>
                    <a:pt x="255" y="110"/>
                  </a:lnTo>
                  <a:lnTo>
                    <a:pt x="242" y="98"/>
                  </a:lnTo>
                  <a:lnTo>
                    <a:pt x="226" y="86"/>
                  </a:lnTo>
                  <a:lnTo>
                    <a:pt x="208" y="73"/>
                  </a:lnTo>
                  <a:lnTo>
                    <a:pt x="206" y="59"/>
                  </a:lnTo>
                  <a:lnTo>
                    <a:pt x="203" y="47"/>
                  </a:lnTo>
                  <a:lnTo>
                    <a:pt x="197" y="38"/>
                  </a:lnTo>
                  <a:lnTo>
                    <a:pt x="190" y="29"/>
                  </a:lnTo>
                  <a:lnTo>
                    <a:pt x="181" y="21"/>
                  </a:lnTo>
                  <a:lnTo>
                    <a:pt x="170" y="15"/>
                  </a:lnTo>
                  <a:lnTo>
                    <a:pt x="158" y="11"/>
                  </a:lnTo>
                  <a:lnTo>
                    <a:pt x="146" y="8"/>
                  </a:lnTo>
                  <a:lnTo>
                    <a:pt x="120" y="2"/>
                  </a:lnTo>
                  <a:lnTo>
                    <a:pt x="95" y="0"/>
                  </a:lnTo>
                  <a:lnTo>
                    <a:pt x="71" y="0"/>
                  </a:lnTo>
                  <a:lnTo>
                    <a:pt x="51" y="0"/>
                  </a:lnTo>
                  <a:lnTo>
                    <a:pt x="51" y="2"/>
                  </a:lnTo>
                  <a:lnTo>
                    <a:pt x="51" y="3"/>
                  </a:lnTo>
                  <a:lnTo>
                    <a:pt x="51" y="5"/>
                  </a:lnTo>
                  <a:lnTo>
                    <a:pt x="51" y="6"/>
                  </a:lnTo>
                  <a:lnTo>
                    <a:pt x="51" y="8"/>
                  </a:lnTo>
                  <a:lnTo>
                    <a:pt x="54" y="9"/>
                  </a:lnTo>
                  <a:lnTo>
                    <a:pt x="57" y="9"/>
                  </a:lnTo>
                  <a:lnTo>
                    <a:pt x="61" y="9"/>
                  </a:lnTo>
                  <a:close/>
                </a:path>
              </a:pathLst>
            </a:custGeom>
            <a:solidFill>
              <a:srgbClr val="CB9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75"/>
            <p:cNvSpPr>
              <a:spLocks/>
            </p:cNvSpPr>
            <p:nvPr/>
          </p:nvSpPr>
          <p:spPr bwMode="auto">
            <a:xfrm>
              <a:off x="4471988" y="4479925"/>
              <a:ext cx="571500" cy="636588"/>
            </a:xfrm>
            <a:custGeom>
              <a:avLst/>
              <a:gdLst>
                <a:gd name="T0" fmla="*/ 41 w 360"/>
                <a:gd name="T1" fmla="*/ 15 h 401"/>
                <a:gd name="T2" fmla="*/ 22 w 360"/>
                <a:gd name="T3" fmla="*/ 31 h 401"/>
                <a:gd name="T4" fmla="*/ 9 w 360"/>
                <a:gd name="T5" fmla="*/ 49 h 401"/>
                <a:gd name="T6" fmla="*/ 3 w 360"/>
                <a:gd name="T7" fmla="*/ 70 h 401"/>
                <a:gd name="T8" fmla="*/ 0 w 360"/>
                <a:gd name="T9" fmla="*/ 91 h 401"/>
                <a:gd name="T10" fmla="*/ 1 w 360"/>
                <a:gd name="T11" fmla="*/ 115 h 401"/>
                <a:gd name="T12" fmla="*/ 10 w 360"/>
                <a:gd name="T13" fmla="*/ 151 h 401"/>
                <a:gd name="T14" fmla="*/ 31 w 360"/>
                <a:gd name="T15" fmla="*/ 201 h 401"/>
                <a:gd name="T16" fmla="*/ 57 w 360"/>
                <a:gd name="T17" fmla="*/ 249 h 401"/>
                <a:gd name="T18" fmla="*/ 93 w 360"/>
                <a:gd name="T19" fmla="*/ 311 h 401"/>
                <a:gd name="T20" fmla="*/ 111 w 360"/>
                <a:gd name="T21" fmla="*/ 341 h 401"/>
                <a:gd name="T22" fmla="*/ 114 w 360"/>
                <a:gd name="T23" fmla="*/ 343 h 401"/>
                <a:gd name="T24" fmla="*/ 117 w 360"/>
                <a:gd name="T25" fmla="*/ 344 h 401"/>
                <a:gd name="T26" fmla="*/ 117 w 360"/>
                <a:gd name="T27" fmla="*/ 347 h 401"/>
                <a:gd name="T28" fmla="*/ 120 w 360"/>
                <a:gd name="T29" fmla="*/ 350 h 401"/>
                <a:gd name="T30" fmla="*/ 125 w 360"/>
                <a:gd name="T31" fmla="*/ 352 h 401"/>
                <a:gd name="T32" fmla="*/ 126 w 360"/>
                <a:gd name="T33" fmla="*/ 356 h 401"/>
                <a:gd name="T34" fmla="*/ 129 w 360"/>
                <a:gd name="T35" fmla="*/ 361 h 401"/>
                <a:gd name="T36" fmla="*/ 155 w 360"/>
                <a:gd name="T37" fmla="*/ 367 h 401"/>
                <a:gd name="T38" fmla="*/ 211 w 360"/>
                <a:gd name="T39" fmla="*/ 385 h 401"/>
                <a:gd name="T40" fmla="*/ 255 w 360"/>
                <a:gd name="T41" fmla="*/ 395 h 401"/>
                <a:gd name="T42" fmla="*/ 295 w 360"/>
                <a:gd name="T43" fmla="*/ 401 h 401"/>
                <a:gd name="T44" fmla="*/ 323 w 360"/>
                <a:gd name="T45" fmla="*/ 398 h 401"/>
                <a:gd name="T46" fmla="*/ 338 w 360"/>
                <a:gd name="T47" fmla="*/ 392 h 401"/>
                <a:gd name="T48" fmla="*/ 350 w 360"/>
                <a:gd name="T49" fmla="*/ 382 h 401"/>
                <a:gd name="T50" fmla="*/ 357 w 360"/>
                <a:gd name="T51" fmla="*/ 367 h 401"/>
                <a:gd name="T52" fmla="*/ 360 w 360"/>
                <a:gd name="T53" fmla="*/ 346 h 401"/>
                <a:gd name="T54" fmla="*/ 359 w 360"/>
                <a:gd name="T55" fmla="*/ 320 h 401"/>
                <a:gd name="T56" fmla="*/ 354 w 360"/>
                <a:gd name="T57" fmla="*/ 302 h 401"/>
                <a:gd name="T58" fmla="*/ 354 w 360"/>
                <a:gd name="T59" fmla="*/ 299 h 401"/>
                <a:gd name="T60" fmla="*/ 353 w 360"/>
                <a:gd name="T61" fmla="*/ 296 h 401"/>
                <a:gd name="T62" fmla="*/ 351 w 360"/>
                <a:gd name="T63" fmla="*/ 293 h 401"/>
                <a:gd name="T64" fmla="*/ 345 w 360"/>
                <a:gd name="T65" fmla="*/ 284 h 401"/>
                <a:gd name="T66" fmla="*/ 336 w 360"/>
                <a:gd name="T67" fmla="*/ 267 h 401"/>
                <a:gd name="T68" fmla="*/ 324 w 360"/>
                <a:gd name="T69" fmla="*/ 234 h 401"/>
                <a:gd name="T70" fmla="*/ 313 w 360"/>
                <a:gd name="T71" fmla="*/ 201 h 401"/>
                <a:gd name="T72" fmla="*/ 301 w 360"/>
                <a:gd name="T73" fmla="*/ 183 h 401"/>
                <a:gd name="T74" fmla="*/ 288 w 360"/>
                <a:gd name="T75" fmla="*/ 168 h 401"/>
                <a:gd name="T76" fmla="*/ 268 w 360"/>
                <a:gd name="T77" fmla="*/ 159 h 401"/>
                <a:gd name="T78" fmla="*/ 247 w 360"/>
                <a:gd name="T79" fmla="*/ 142 h 401"/>
                <a:gd name="T80" fmla="*/ 234 w 360"/>
                <a:gd name="T81" fmla="*/ 115 h 401"/>
                <a:gd name="T82" fmla="*/ 215 w 360"/>
                <a:gd name="T83" fmla="*/ 94 h 401"/>
                <a:gd name="T84" fmla="*/ 193 w 360"/>
                <a:gd name="T85" fmla="*/ 73 h 401"/>
                <a:gd name="T86" fmla="*/ 175 w 360"/>
                <a:gd name="T87" fmla="*/ 52 h 401"/>
                <a:gd name="T88" fmla="*/ 167 w 360"/>
                <a:gd name="T89" fmla="*/ 32 h 401"/>
                <a:gd name="T90" fmla="*/ 154 w 360"/>
                <a:gd name="T91" fmla="*/ 19 h 401"/>
                <a:gd name="T92" fmla="*/ 134 w 360"/>
                <a:gd name="T93" fmla="*/ 9 h 401"/>
                <a:gd name="T94" fmla="*/ 102 w 360"/>
                <a:gd name="T95" fmla="*/ 2 h 401"/>
                <a:gd name="T96" fmla="*/ 60 w 360"/>
                <a:gd name="T97" fmla="*/ 0 h 401"/>
                <a:gd name="T98" fmla="*/ 44 w 360"/>
                <a:gd name="T99" fmla="*/ 2 h 401"/>
                <a:gd name="T100" fmla="*/ 44 w 360"/>
                <a:gd name="T101" fmla="*/ 5 h 401"/>
                <a:gd name="T102" fmla="*/ 44 w 360"/>
                <a:gd name="T103" fmla="*/ 6 h 401"/>
                <a:gd name="T104" fmla="*/ 48 w 360"/>
                <a:gd name="T105" fmla="*/ 8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401">
                  <a:moveTo>
                    <a:pt x="53" y="9"/>
                  </a:moveTo>
                  <a:lnTo>
                    <a:pt x="41" y="15"/>
                  </a:lnTo>
                  <a:lnTo>
                    <a:pt x="30" y="23"/>
                  </a:lnTo>
                  <a:lnTo>
                    <a:pt x="22" y="31"/>
                  </a:lnTo>
                  <a:lnTo>
                    <a:pt x="15" y="40"/>
                  </a:lnTo>
                  <a:lnTo>
                    <a:pt x="9" y="49"/>
                  </a:lnTo>
                  <a:lnTo>
                    <a:pt x="6" y="59"/>
                  </a:lnTo>
                  <a:lnTo>
                    <a:pt x="3" y="70"/>
                  </a:lnTo>
                  <a:lnTo>
                    <a:pt x="1" y="80"/>
                  </a:lnTo>
                  <a:lnTo>
                    <a:pt x="0" y="91"/>
                  </a:lnTo>
                  <a:lnTo>
                    <a:pt x="1" y="103"/>
                  </a:lnTo>
                  <a:lnTo>
                    <a:pt x="1" y="115"/>
                  </a:lnTo>
                  <a:lnTo>
                    <a:pt x="4" y="127"/>
                  </a:lnTo>
                  <a:lnTo>
                    <a:pt x="10" y="151"/>
                  </a:lnTo>
                  <a:lnTo>
                    <a:pt x="21" y="177"/>
                  </a:lnTo>
                  <a:lnTo>
                    <a:pt x="31" y="201"/>
                  </a:lnTo>
                  <a:lnTo>
                    <a:pt x="44" y="226"/>
                  </a:lnTo>
                  <a:lnTo>
                    <a:pt x="57" y="249"/>
                  </a:lnTo>
                  <a:lnTo>
                    <a:pt x="71" y="272"/>
                  </a:lnTo>
                  <a:lnTo>
                    <a:pt x="93" y="311"/>
                  </a:lnTo>
                  <a:lnTo>
                    <a:pt x="110" y="341"/>
                  </a:lnTo>
                  <a:lnTo>
                    <a:pt x="111" y="341"/>
                  </a:lnTo>
                  <a:lnTo>
                    <a:pt x="113" y="341"/>
                  </a:lnTo>
                  <a:lnTo>
                    <a:pt x="114" y="343"/>
                  </a:lnTo>
                  <a:lnTo>
                    <a:pt x="116" y="344"/>
                  </a:lnTo>
                  <a:lnTo>
                    <a:pt x="117" y="344"/>
                  </a:lnTo>
                  <a:lnTo>
                    <a:pt x="117" y="346"/>
                  </a:lnTo>
                  <a:lnTo>
                    <a:pt x="117" y="347"/>
                  </a:lnTo>
                  <a:lnTo>
                    <a:pt x="119" y="349"/>
                  </a:lnTo>
                  <a:lnTo>
                    <a:pt x="120" y="350"/>
                  </a:lnTo>
                  <a:lnTo>
                    <a:pt x="123" y="350"/>
                  </a:lnTo>
                  <a:lnTo>
                    <a:pt x="125" y="352"/>
                  </a:lnTo>
                  <a:lnTo>
                    <a:pt x="126" y="355"/>
                  </a:lnTo>
                  <a:lnTo>
                    <a:pt x="126" y="356"/>
                  </a:lnTo>
                  <a:lnTo>
                    <a:pt x="128" y="358"/>
                  </a:lnTo>
                  <a:lnTo>
                    <a:pt x="129" y="361"/>
                  </a:lnTo>
                  <a:lnTo>
                    <a:pt x="131" y="362"/>
                  </a:lnTo>
                  <a:lnTo>
                    <a:pt x="155" y="367"/>
                  </a:lnTo>
                  <a:lnTo>
                    <a:pt x="191" y="377"/>
                  </a:lnTo>
                  <a:lnTo>
                    <a:pt x="211" y="385"/>
                  </a:lnTo>
                  <a:lnTo>
                    <a:pt x="232" y="391"/>
                  </a:lnTo>
                  <a:lnTo>
                    <a:pt x="255" y="395"/>
                  </a:lnTo>
                  <a:lnTo>
                    <a:pt x="276" y="400"/>
                  </a:lnTo>
                  <a:lnTo>
                    <a:pt x="295" y="401"/>
                  </a:lnTo>
                  <a:lnTo>
                    <a:pt x="315" y="400"/>
                  </a:lnTo>
                  <a:lnTo>
                    <a:pt x="323" y="398"/>
                  </a:lnTo>
                  <a:lnTo>
                    <a:pt x="330" y="397"/>
                  </a:lnTo>
                  <a:lnTo>
                    <a:pt x="338" y="392"/>
                  </a:lnTo>
                  <a:lnTo>
                    <a:pt x="344" y="388"/>
                  </a:lnTo>
                  <a:lnTo>
                    <a:pt x="350" y="382"/>
                  </a:lnTo>
                  <a:lnTo>
                    <a:pt x="354" y="376"/>
                  </a:lnTo>
                  <a:lnTo>
                    <a:pt x="357" y="367"/>
                  </a:lnTo>
                  <a:lnTo>
                    <a:pt x="359" y="358"/>
                  </a:lnTo>
                  <a:lnTo>
                    <a:pt x="360" y="346"/>
                  </a:lnTo>
                  <a:lnTo>
                    <a:pt x="360" y="333"/>
                  </a:lnTo>
                  <a:lnTo>
                    <a:pt x="359" y="320"/>
                  </a:lnTo>
                  <a:lnTo>
                    <a:pt x="356" y="303"/>
                  </a:lnTo>
                  <a:lnTo>
                    <a:pt x="354" y="302"/>
                  </a:lnTo>
                  <a:lnTo>
                    <a:pt x="354" y="300"/>
                  </a:lnTo>
                  <a:lnTo>
                    <a:pt x="354" y="299"/>
                  </a:lnTo>
                  <a:lnTo>
                    <a:pt x="353" y="297"/>
                  </a:lnTo>
                  <a:lnTo>
                    <a:pt x="353" y="296"/>
                  </a:lnTo>
                  <a:lnTo>
                    <a:pt x="351" y="294"/>
                  </a:lnTo>
                  <a:lnTo>
                    <a:pt x="351" y="293"/>
                  </a:lnTo>
                  <a:lnTo>
                    <a:pt x="351" y="291"/>
                  </a:lnTo>
                  <a:lnTo>
                    <a:pt x="345" y="284"/>
                  </a:lnTo>
                  <a:lnTo>
                    <a:pt x="341" y="276"/>
                  </a:lnTo>
                  <a:lnTo>
                    <a:pt x="336" y="267"/>
                  </a:lnTo>
                  <a:lnTo>
                    <a:pt x="332" y="257"/>
                  </a:lnTo>
                  <a:lnTo>
                    <a:pt x="324" y="234"/>
                  </a:lnTo>
                  <a:lnTo>
                    <a:pt x="317" y="213"/>
                  </a:lnTo>
                  <a:lnTo>
                    <a:pt x="313" y="201"/>
                  </a:lnTo>
                  <a:lnTo>
                    <a:pt x="307" y="192"/>
                  </a:lnTo>
                  <a:lnTo>
                    <a:pt x="301" y="183"/>
                  </a:lnTo>
                  <a:lnTo>
                    <a:pt x="295" y="174"/>
                  </a:lnTo>
                  <a:lnTo>
                    <a:pt x="288" y="168"/>
                  </a:lnTo>
                  <a:lnTo>
                    <a:pt x="279" y="163"/>
                  </a:lnTo>
                  <a:lnTo>
                    <a:pt x="268" y="159"/>
                  </a:lnTo>
                  <a:lnTo>
                    <a:pt x="255" y="159"/>
                  </a:lnTo>
                  <a:lnTo>
                    <a:pt x="247" y="142"/>
                  </a:lnTo>
                  <a:lnTo>
                    <a:pt x="241" y="129"/>
                  </a:lnTo>
                  <a:lnTo>
                    <a:pt x="234" y="115"/>
                  </a:lnTo>
                  <a:lnTo>
                    <a:pt x="225" y="104"/>
                  </a:lnTo>
                  <a:lnTo>
                    <a:pt x="215" y="94"/>
                  </a:lnTo>
                  <a:lnTo>
                    <a:pt x="205" y="83"/>
                  </a:lnTo>
                  <a:lnTo>
                    <a:pt x="193" y="73"/>
                  </a:lnTo>
                  <a:lnTo>
                    <a:pt x="176" y="62"/>
                  </a:lnTo>
                  <a:lnTo>
                    <a:pt x="175" y="52"/>
                  </a:lnTo>
                  <a:lnTo>
                    <a:pt x="172" y="41"/>
                  </a:lnTo>
                  <a:lnTo>
                    <a:pt x="167" y="32"/>
                  </a:lnTo>
                  <a:lnTo>
                    <a:pt x="161" y="25"/>
                  </a:lnTo>
                  <a:lnTo>
                    <a:pt x="154" y="19"/>
                  </a:lnTo>
                  <a:lnTo>
                    <a:pt x="145" y="14"/>
                  </a:lnTo>
                  <a:lnTo>
                    <a:pt x="134" y="9"/>
                  </a:lnTo>
                  <a:lnTo>
                    <a:pt x="123" y="6"/>
                  </a:lnTo>
                  <a:lnTo>
                    <a:pt x="102" y="2"/>
                  </a:lnTo>
                  <a:lnTo>
                    <a:pt x="80" y="0"/>
                  </a:lnTo>
                  <a:lnTo>
                    <a:pt x="60" y="0"/>
                  </a:lnTo>
                  <a:lnTo>
                    <a:pt x="44" y="0"/>
                  </a:lnTo>
                  <a:lnTo>
                    <a:pt x="44" y="2"/>
                  </a:lnTo>
                  <a:lnTo>
                    <a:pt x="44" y="3"/>
                  </a:lnTo>
                  <a:lnTo>
                    <a:pt x="44" y="5"/>
                  </a:lnTo>
                  <a:lnTo>
                    <a:pt x="44" y="6"/>
                  </a:lnTo>
                  <a:lnTo>
                    <a:pt x="44" y="6"/>
                  </a:lnTo>
                  <a:lnTo>
                    <a:pt x="45" y="8"/>
                  </a:lnTo>
                  <a:lnTo>
                    <a:pt x="48" y="8"/>
                  </a:lnTo>
                  <a:lnTo>
                    <a:pt x="53" y="9"/>
                  </a:lnTo>
                  <a:close/>
                </a:path>
              </a:pathLst>
            </a:custGeom>
            <a:solidFill>
              <a:srgbClr val="CE9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76"/>
            <p:cNvSpPr>
              <a:spLocks/>
            </p:cNvSpPr>
            <p:nvPr/>
          </p:nvSpPr>
          <p:spPr bwMode="auto">
            <a:xfrm>
              <a:off x="2925763" y="2798763"/>
              <a:ext cx="1946275" cy="2354263"/>
            </a:xfrm>
            <a:custGeom>
              <a:avLst/>
              <a:gdLst>
                <a:gd name="T0" fmla="*/ 472 w 1226"/>
                <a:gd name="T1" fmla="*/ 1368 h 1483"/>
                <a:gd name="T2" fmla="*/ 472 w 1226"/>
                <a:gd name="T3" fmla="*/ 1383 h 1483"/>
                <a:gd name="T4" fmla="*/ 475 w 1226"/>
                <a:gd name="T5" fmla="*/ 1451 h 1483"/>
                <a:gd name="T6" fmla="*/ 484 w 1226"/>
                <a:gd name="T7" fmla="*/ 1448 h 1483"/>
                <a:gd name="T8" fmla="*/ 515 w 1226"/>
                <a:gd name="T9" fmla="*/ 1420 h 1483"/>
                <a:gd name="T10" fmla="*/ 552 w 1226"/>
                <a:gd name="T11" fmla="*/ 1399 h 1483"/>
                <a:gd name="T12" fmla="*/ 547 w 1226"/>
                <a:gd name="T13" fmla="*/ 1317 h 1483"/>
                <a:gd name="T14" fmla="*/ 583 w 1226"/>
                <a:gd name="T15" fmla="*/ 1252 h 1483"/>
                <a:gd name="T16" fmla="*/ 508 w 1226"/>
                <a:gd name="T17" fmla="*/ 1059 h 1483"/>
                <a:gd name="T18" fmla="*/ 500 w 1226"/>
                <a:gd name="T19" fmla="*/ 980 h 1483"/>
                <a:gd name="T20" fmla="*/ 515 w 1226"/>
                <a:gd name="T21" fmla="*/ 964 h 1483"/>
                <a:gd name="T22" fmla="*/ 553 w 1226"/>
                <a:gd name="T23" fmla="*/ 952 h 1483"/>
                <a:gd name="T24" fmla="*/ 558 w 1226"/>
                <a:gd name="T25" fmla="*/ 922 h 1483"/>
                <a:gd name="T26" fmla="*/ 456 w 1226"/>
                <a:gd name="T27" fmla="*/ 864 h 1483"/>
                <a:gd name="T28" fmla="*/ 425 w 1226"/>
                <a:gd name="T29" fmla="*/ 817 h 1483"/>
                <a:gd name="T30" fmla="*/ 428 w 1226"/>
                <a:gd name="T31" fmla="*/ 769 h 1483"/>
                <a:gd name="T32" fmla="*/ 416 w 1226"/>
                <a:gd name="T33" fmla="*/ 735 h 1483"/>
                <a:gd name="T34" fmla="*/ 434 w 1226"/>
                <a:gd name="T35" fmla="*/ 704 h 1483"/>
                <a:gd name="T36" fmla="*/ 466 w 1226"/>
                <a:gd name="T37" fmla="*/ 686 h 1483"/>
                <a:gd name="T38" fmla="*/ 487 w 1226"/>
                <a:gd name="T39" fmla="*/ 665 h 1483"/>
                <a:gd name="T40" fmla="*/ 583 w 1226"/>
                <a:gd name="T41" fmla="*/ 613 h 1483"/>
                <a:gd name="T42" fmla="*/ 591 w 1226"/>
                <a:gd name="T43" fmla="*/ 597 h 1483"/>
                <a:gd name="T44" fmla="*/ 545 w 1226"/>
                <a:gd name="T45" fmla="*/ 567 h 1483"/>
                <a:gd name="T46" fmla="*/ 570 w 1226"/>
                <a:gd name="T47" fmla="*/ 549 h 1483"/>
                <a:gd name="T48" fmla="*/ 591 w 1226"/>
                <a:gd name="T49" fmla="*/ 514 h 1483"/>
                <a:gd name="T50" fmla="*/ 636 w 1226"/>
                <a:gd name="T51" fmla="*/ 479 h 1483"/>
                <a:gd name="T52" fmla="*/ 618 w 1226"/>
                <a:gd name="T53" fmla="*/ 414 h 1483"/>
                <a:gd name="T54" fmla="*/ 631 w 1226"/>
                <a:gd name="T55" fmla="*/ 383 h 1483"/>
                <a:gd name="T56" fmla="*/ 671 w 1226"/>
                <a:gd name="T57" fmla="*/ 365 h 1483"/>
                <a:gd name="T58" fmla="*/ 650 w 1226"/>
                <a:gd name="T59" fmla="*/ 327 h 1483"/>
                <a:gd name="T60" fmla="*/ 637 w 1226"/>
                <a:gd name="T61" fmla="*/ 295 h 1483"/>
                <a:gd name="T62" fmla="*/ 631 w 1226"/>
                <a:gd name="T63" fmla="*/ 270 h 1483"/>
                <a:gd name="T64" fmla="*/ 644 w 1226"/>
                <a:gd name="T65" fmla="*/ 244 h 1483"/>
                <a:gd name="T66" fmla="*/ 675 w 1226"/>
                <a:gd name="T67" fmla="*/ 238 h 1483"/>
                <a:gd name="T68" fmla="*/ 699 w 1226"/>
                <a:gd name="T69" fmla="*/ 218 h 1483"/>
                <a:gd name="T70" fmla="*/ 714 w 1226"/>
                <a:gd name="T71" fmla="*/ 193 h 1483"/>
                <a:gd name="T72" fmla="*/ 736 w 1226"/>
                <a:gd name="T73" fmla="*/ 187 h 1483"/>
                <a:gd name="T74" fmla="*/ 846 w 1226"/>
                <a:gd name="T75" fmla="*/ 253 h 1483"/>
                <a:gd name="T76" fmla="*/ 891 w 1226"/>
                <a:gd name="T77" fmla="*/ 318 h 1483"/>
                <a:gd name="T78" fmla="*/ 944 w 1226"/>
                <a:gd name="T79" fmla="*/ 360 h 1483"/>
                <a:gd name="T80" fmla="*/ 1042 w 1226"/>
                <a:gd name="T81" fmla="*/ 395 h 1483"/>
                <a:gd name="T82" fmla="*/ 1150 w 1226"/>
                <a:gd name="T83" fmla="*/ 500 h 1483"/>
                <a:gd name="T84" fmla="*/ 1167 w 1226"/>
                <a:gd name="T85" fmla="*/ 508 h 1483"/>
                <a:gd name="T86" fmla="*/ 1179 w 1226"/>
                <a:gd name="T87" fmla="*/ 517 h 1483"/>
                <a:gd name="T88" fmla="*/ 1206 w 1226"/>
                <a:gd name="T89" fmla="*/ 536 h 1483"/>
                <a:gd name="T90" fmla="*/ 1221 w 1226"/>
                <a:gd name="T91" fmla="*/ 535 h 1483"/>
                <a:gd name="T92" fmla="*/ 909 w 1226"/>
                <a:gd name="T93" fmla="*/ 160 h 1483"/>
                <a:gd name="T94" fmla="*/ 616 w 1226"/>
                <a:gd name="T95" fmla="*/ 77 h 1483"/>
                <a:gd name="T96" fmla="*/ 612 w 1226"/>
                <a:gd name="T97" fmla="*/ 232 h 1483"/>
                <a:gd name="T98" fmla="*/ 607 w 1226"/>
                <a:gd name="T99" fmla="*/ 298 h 1483"/>
                <a:gd name="T100" fmla="*/ 586 w 1226"/>
                <a:gd name="T101" fmla="*/ 374 h 1483"/>
                <a:gd name="T102" fmla="*/ 527 w 1226"/>
                <a:gd name="T103" fmla="*/ 555 h 1483"/>
                <a:gd name="T104" fmla="*/ 469 w 1226"/>
                <a:gd name="T105" fmla="*/ 512 h 1483"/>
                <a:gd name="T106" fmla="*/ 374 w 1226"/>
                <a:gd name="T107" fmla="*/ 466 h 1483"/>
                <a:gd name="T108" fmla="*/ 37 w 1226"/>
                <a:gd name="T109" fmla="*/ 461 h 1483"/>
                <a:gd name="T110" fmla="*/ 46 w 1226"/>
                <a:gd name="T111" fmla="*/ 576 h 1483"/>
                <a:gd name="T112" fmla="*/ 84 w 1226"/>
                <a:gd name="T113" fmla="*/ 656 h 1483"/>
                <a:gd name="T114" fmla="*/ 150 w 1226"/>
                <a:gd name="T115" fmla="*/ 773 h 1483"/>
                <a:gd name="T116" fmla="*/ 399 w 1226"/>
                <a:gd name="T117" fmla="*/ 106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1483">
                  <a:moveTo>
                    <a:pt x="467" y="1359"/>
                  </a:moveTo>
                  <a:lnTo>
                    <a:pt x="469" y="1362"/>
                  </a:lnTo>
                  <a:lnTo>
                    <a:pt x="470" y="1364"/>
                  </a:lnTo>
                  <a:lnTo>
                    <a:pt x="470" y="1365"/>
                  </a:lnTo>
                  <a:lnTo>
                    <a:pt x="472" y="1367"/>
                  </a:lnTo>
                  <a:lnTo>
                    <a:pt x="472" y="1368"/>
                  </a:lnTo>
                  <a:lnTo>
                    <a:pt x="472" y="1370"/>
                  </a:lnTo>
                  <a:lnTo>
                    <a:pt x="473" y="1370"/>
                  </a:lnTo>
                  <a:lnTo>
                    <a:pt x="473" y="1370"/>
                  </a:lnTo>
                  <a:lnTo>
                    <a:pt x="473" y="1374"/>
                  </a:lnTo>
                  <a:lnTo>
                    <a:pt x="472" y="1379"/>
                  </a:lnTo>
                  <a:lnTo>
                    <a:pt x="472" y="1383"/>
                  </a:lnTo>
                  <a:lnTo>
                    <a:pt x="472" y="1386"/>
                  </a:lnTo>
                  <a:lnTo>
                    <a:pt x="472" y="1391"/>
                  </a:lnTo>
                  <a:lnTo>
                    <a:pt x="472" y="1395"/>
                  </a:lnTo>
                  <a:lnTo>
                    <a:pt x="472" y="1400"/>
                  </a:lnTo>
                  <a:lnTo>
                    <a:pt x="470" y="1405"/>
                  </a:lnTo>
                  <a:lnTo>
                    <a:pt x="475" y="1451"/>
                  </a:lnTo>
                  <a:lnTo>
                    <a:pt x="475" y="1483"/>
                  </a:lnTo>
                  <a:lnTo>
                    <a:pt x="476" y="1477"/>
                  </a:lnTo>
                  <a:lnTo>
                    <a:pt x="479" y="1469"/>
                  </a:lnTo>
                  <a:lnTo>
                    <a:pt x="481" y="1463"/>
                  </a:lnTo>
                  <a:lnTo>
                    <a:pt x="482" y="1456"/>
                  </a:lnTo>
                  <a:lnTo>
                    <a:pt x="484" y="1448"/>
                  </a:lnTo>
                  <a:lnTo>
                    <a:pt x="485" y="1442"/>
                  </a:lnTo>
                  <a:lnTo>
                    <a:pt x="487" y="1435"/>
                  </a:lnTo>
                  <a:lnTo>
                    <a:pt x="487" y="1427"/>
                  </a:lnTo>
                  <a:lnTo>
                    <a:pt x="508" y="1427"/>
                  </a:lnTo>
                  <a:lnTo>
                    <a:pt x="511" y="1424"/>
                  </a:lnTo>
                  <a:lnTo>
                    <a:pt x="515" y="1420"/>
                  </a:lnTo>
                  <a:lnTo>
                    <a:pt x="521" y="1415"/>
                  </a:lnTo>
                  <a:lnTo>
                    <a:pt x="527" y="1411"/>
                  </a:lnTo>
                  <a:lnTo>
                    <a:pt x="533" y="1406"/>
                  </a:lnTo>
                  <a:lnTo>
                    <a:pt x="539" y="1402"/>
                  </a:lnTo>
                  <a:lnTo>
                    <a:pt x="545" y="1400"/>
                  </a:lnTo>
                  <a:lnTo>
                    <a:pt x="552" y="1399"/>
                  </a:lnTo>
                  <a:lnTo>
                    <a:pt x="558" y="1391"/>
                  </a:lnTo>
                  <a:lnTo>
                    <a:pt x="508" y="1341"/>
                  </a:lnTo>
                  <a:lnTo>
                    <a:pt x="517" y="1334"/>
                  </a:lnTo>
                  <a:lnTo>
                    <a:pt x="526" y="1328"/>
                  </a:lnTo>
                  <a:lnTo>
                    <a:pt x="536" y="1322"/>
                  </a:lnTo>
                  <a:lnTo>
                    <a:pt x="547" y="1317"/>
                  </a:lnTo>
                  <a:lnTo>
                    <a:pt x="558" y="1311"/>
                  </a:lnTo>
                  <a:lnTo>
                    <a:pt x="568" y="1305"/>
                  </a:lnTo>
                  <a:lnTo>
                    <a:pt x="577" y="1299"/>
                  </a:lnTo>
                  <a:lnTo>
                    <a:pt x="586" y="1292"/>
                  </a:lnTo>
                  <a:lnTo>
                    <a:pt x="585" y="1272"/>
                  </a:lnTo>
                  <a:lnTo>
                    <a:pt x="583" y="1252"/>
                  </a:lnTo>
                  <a:lnTo>
                    <a:pt x="579" y="1233"/>
                  </a:lnTo>
                  <a:lnTo>
                    <a:pt x="573" y="1213"/>
                  </a:lnTo>
                  <a:lnTo>
                    <a:pt x="558" y="1174"/>
                  </a:lnTo>
                  <a:lnTo>
                    <a:pt x="539" y="1136"/>
                  </a:lnTo>
                  <a:lnTo>
                    <a:pt x="523" y="1097"/>
                  </a:lnTo>
                  <a:lnTo>
                    <a:pt x="508" y="1059"/>
                  </a:lnTo>
                  <a:lnTo>
                    <a:pt x="502" y="1041"/>
                  </a:lnTo>
                  <a:lnTo>
                    <a:pt x="497" y="1023"/>
                  </a:lnTo>
                  <a:lnTo>
                    <a:pt x="494" y="1004"/>
                  </a:lnTo>
                  <a:lnTo>
                    <a:pt x="494" y="986"/>
                  </a:lnTo>
                  <a:lnTo>
                    <a:pt x="497" y="983"/>
                  </a:lnTo>
                  <a:lnTo>
                    <a:pt x="500" y="980"/>
                  </a:lnTo>
                  <a:lnTo>
                    <a:pt x="503" y="977"/>
                  </a:lnTo>
                  <a:lnTo>
                    <a:pt x="508" y="975"/>
                  </a:lnTo>
                  <a:lnTo>
                    <a:pt x="511" y="972"/>
                  </a:lnTo>
                  <a:lnTo>
                    <a:pt x="512" y="969"/>
                  </a:lnTo>
                  <a:lnTo>
                    <a:pt x="515" y="966"/>
                  </a:lnTo>
                  <a:lnTo>
                    <a:pt x="515" y="964"/>
                  </a:lnTo>
                  <a:lnTo>
                    <a:pt x="521" y="963"/>
                  </a:lnTo>
                  <a:lnTo>
                    <a:pt x="527" y="961"/>
                  </a:lnTo>
                  <a:lnTo>
                    <a:pt x="533" y="960"/>
                  </a:lnTo>
                  <a:lnTo>
                    <a:pt x="539" y="957"/>
                  </a:lnTo>
                  <a:lnTo>
                    <a:pt x="547" y="954"/>
                  </a:lnTo>
                  <a:lnTo>
                    <a:pt x="553" y="952"/>
                  </a:lnTo>
                  <a:lnTo>
                    <a:pt x="559" y="949"/>
                  </a:lnTo>
                  <a:lnTo>
                    <a:pt x="565" y="949"/>
                  </a:lnTo>
                  <a:lnTo>
                    <a:pt x="565" y="942"/>
                  </a:lnTo>
                  <a:lnTo>
                    <a:pt x="564" y="934"/>
                  </a:lnTo>
                  <a:lnTo>
                    <a:pt x="561" y="928"/>
                  </a:lnTo>
                  <a:lnTo>
                    <a:pt x="558" y="922"/>
                  </a:lnTo>
                  <a:lnTo>
                    <a:pt x="550" y="912"/>
                  </a:lnTo>
                  <a:lnTo>
                    <a:pt x="539" y="904"/>
                  </a:lnTo>
                  <a:lnTo>
                    <a:pt x="512" y="889"/>
                  </a:lnTo>
                  <a:lnTo>
                    <a:pt x="484" y="877"/>
                  </a:lnTo>
                  <a:lnTo>
                    <a:pt x="470" y="871"/>
                  </a:lnTo>
                  <a:lnTo>
                    <a:pt x="456" y="864"/>
                  </a:lnTo>
                  <a:lnTo>
                    <a:pt x="446" y="854"/>
                  </a:lnTo>
                  <a:lnTo>
                    <a:pt x="435" y="844"/>
                  </a:lnTo>
                  <a:lnTo>
                    <a:pt x="432" y="838"/>
                  </a:lnTo>
                  <a:lnTo>
                    <a:pt x="429" y="832"/>
                  </a:lnTo>
                  <a:lnTo>
                    <a:pt x="426" y="824"/>
                  </a:lnTo>
                  <a:lnTo>
                    <a:pt x="425" y="817"/>
                  </a:lnTo>
                  <a:lnTo>
                    <a:pt x="425" y="809"/>
                  </a:lnTo>
                  <a:lnTo>
                    <a:pt x="425" y="799"/>
                  </a:lnTo>
                  <a:lnTo>
                    <a:pt x="426" y="790"/>
                  </a:lnTo>
                  <a:lnTo>
                    <a:pt x="429" y="779"/>
                  </a:lnTo>
                  <a:lnTo>
                    <a:pt x="429" y="775"/>
                  </a:lnTo>
                  <a:lnTo>
                    <a:pt x="428" y="769"/>
                  </a:lnTo>
                  <a:lnTo>
                    <a:pt x="426" y="763"/>
                  </a:lnTo>
                  <a:lnTo>
                    <a:pt x="425" y="755"/>
                  </a:lnTo>
                  <a:lnTo>
                    <a:pt x="423" y="747"/>
                  </a:lnTo>
                  <a:lnTo>
                    <a:pt x="420" y="741"/>
                  </a:lnTo>
                  <a:lnTo>
                    <a:pt x="419" y="737"/>
                  </a:lnTo>
                  <a:lnTo>
                    <a:pt x="416" y="735"/>
                  </a:lnTo>
                  <a:lnTo>
                    <a:pt x="416" y="731"/>
                  </a:lnTo>
                  <a:lnTo>
                    <a:pt x="417" y="725"/>
                  </a:lnTo>
                  <a:lnTo>
                    <a:pt x="420" y="720"/>
                  </a:lnTo>
                  <a:lnTo>
                    <a:pt x="425" y="714"/>
                  </a:lnTo>
                  <a:lnTo>
                    <a:pt x="429" y="708"/>
                  </a:lnTo>
                  <a:lnTo>
                    <a:pt x="434" y="704"/>
                  </a:lnTo>
                  <a:lnTo>
                    <a:pt x="438" y="698"/>
                  </a:lnTo>
                  <a:lnTo>
                    <a:pt x="444" y="693"/>
                  </a:lnTo>
                  <a:lnTo>
                    <a:pt x="449" y="692"/>
                  </a:lnTo>
                  <a:lnTo>
                    <a:pt x="455" y="690"/>
                  </a:lnTo>
                  <a:lnTo>
                    <a:pt x="460" y="689"/>
                  </a:lnTo>
                  <a:lnTo>
                    <a:pt x="466" y="686"/>
                  </a:lnTo>
                  <a:lnTo>
                    <a:pt x="470" y="683"/>
                  </a:lnTo>
                  <a:lnTo>
                    <a:pt x="476" y="681"/>
                  </a:lnTo>
                  <a:lnTo>
                    <a:pt x="481" y="680"/>
                  </a:lnTo>
                  <a:lnTo>
                    <a:pt x="487" y="678"/>
                  </a:lnTo>
                  <a:lnTo>
                    <a:pt x="487" y="672"/>
                  </a:lnTo>
                  <a:lnTo>
                    <a:pt x="487" y="665"/>
                  </a:lnTo>
                  <a:lnTo>
                    <a:pt x="497" y="656"/>
                  </a:lnTo>
                  <a:lnTo>
                    <a:pt x="514" y="646"/>
                  </a:lnTo>
                  <a:lnTo>
                    <a:pt x="532" y="637"/>
                  </a:lnTo>
                  <a:lnTo>
                    <a:pt x="552" y="628"/>
                  </a:lnTo>
                  <a:lnTo>
                    <a:pt x="568" y="619"/>
                  </a:lnTo>
                  <a:lnTo>
                    <a:pt x="583" y="613"/>
                  </a:lnTo>
                  <a:lnTo>
                    <a:pt x="592" y="609"/>
                  </a:lnTo>
                  <a:lnTo>
                    <a:pt x="594" y="607"/>
                  </a:lnTo>
                  <a:lnTo>
                    <a:pt x="594" y="604"/>
                  </a:lnTo>
                  <a:lnTo>
                    <a:pt x="592" y="603"/>
                  </a:lnTo>
                  <a:lnTo>
                    <a:pt x="591" y="600"/>
                  </a:lnTo>
                  <a:lnTo>
                    <a:pt x="591" y="597"/>
                  </a:lnTo>
                  <a:lnTo>
                    <a:pt x="589" y="594"/>
                  </a:lnTo>
                  <a:lnTo>
                    <a:pt x="588" y="591"/>
                  </a:lnTo>
                  <a:lnTo>
                    <a:pt x="586" y="589"/>
                  </a:lnTo>
                  <a:lnTo>
                    <a:pt x="586" y="586"/>
                  </a:lnTo>
                  <a:lnTo>
                    <a:pt x="544" y="571"/>
                  </a:lnTo>
                  <a:lnTo>
                    <a:pt x="545" y="567"/>
                  </a:lnTo>
                  <a:lnTo>
                    <a:pt x="550" y="562"/>
                  </a:lnTo>
                  <a:lnTo>
                    <a:pt x="556" y="558"/>
                  </a:lnTo>
                  <a:lnTo>
                    <a:pt x="562" y="553"/>
                  </a:lnTo>
                  <a:lnTo>
                    <a:pt x="568" y="550"/>
                  </a:lnTo>
                  <a:lnTo>
                    <a:pt x="571" y="549"/>
                  </a:lnTo>
                  <a:lnTo>
                    <a:pt x="570" y="549"/>
                  </a:lnTo>
                  <a:lnTo>
                    <a:pt x="565" y="550"/>
                  </a:lnTo>
                  <a:lnTo>
                    <a:pt x="573" y="565"/>
                  </a:lnTo>
                  <a:lnTo>
                    <a:pt x="576" y="555"/>
                  </a:lnTo>
                  <a:lnTo>
                    <a:pt x="579" y="542"/>
                  </a:lnTo>
                  <a:lnTo>
                    <a:pt x="585" y="529"/>
                  </a:lnTo>
                  <a:lnTo>
                    <a:pt x="591" y="514"/>
                  </a:lnTo>
                  <a:lnTo>
                    <a:pt x="600" y="500"/>
                  </a:lnTo>
                  <a:lnTo>
                    <a:pt x="609" y="490"/>
                  </a:lnTo>
                  <a:lnTo>
                    <a:pt x="615" y="485"/>
                  </a:lnTo>
                  <a:lnTo>
                    <a:pt x="621" y="482"/>
                  </a:lnTo>
                  <a:lnTo>
                    <a:pt x="628" y="479"/>
                  </a:lnTo>
                  <a:lnTo>
                    <a:pt x="636" y="479"/>
                  </a:lnTo>
                  <a:lnTo>
                    <a:pt x="636" y="469"/>
                  </a:lnTo>
                  <a:lnTo>
                    <a:pt x="633" y="458"/>
                  </a:lnTo>
                  <a:lnTo>
                    <a:pt x="630" y="448"/>
                  </a:lnTo>
                  <a:lnTo>
                    <a:pt x="625" y="437"/>
                  </a:lnTo>
                  <a:lnTo>
                    <a:pt x="622" y="425"/>
                  </a:lnTo>
                  <a:lnTo>
                    <a:pt x="618" y="414"/>
                  </a:lnTo>
                  <a:lnTo>
                    <a:pt x="616" y="404"/>
                  </a:lnTo>
                  <a:lnTo>
                    <a:pt x="615" y="393"/>
                  </a:lnTo>
                  <a:lnTo>
                    <a:pt x="618" y="390"/>
                  </a:lnTo>
                  <a:lnTo>
                    <a:pt x="622" y="389"/>
                  </a:lnTo>
                  <a:lnTo>
                    <a:pt x="627" y="386"/>
                  </a:lnTo>
                  <a:lnTo>
                    <a:pt x="631" y="383"/>
                  </a:lnTo>
                  <a:lnTo>
                    <a:pt x="636" y="380"/>
                  </a:lnTo>
                  <a:lnTo>
                    <a:pt x="640" y="378"/>
                  </a:lnTo>
                  <a:lnTo>
                    <a:pt x="642" y="375"/>
                  </a:lnTo>
                  <a:lnTo>
                    <a:pt x="644" y="372"/>
                  </a:lnTo>
                  <a:lnTo>
                    <a:pt x="672" y="372"/>
                  </a:lnTo>
                  <a:lnTo>
                    <a:pt x="671" y="365"/>
                  </a:lnTo>
                  <a:lnTo>
                    <a:pt x="669" y="357"/>
                  </a:lnTo>
                  <a:lnTo>
                    <a:pt x="666" y="351"/>
                  </a:lnTo>
                  <a:lnTo>
                    <a:pt x="663" y="345"/>
                  </a:lnTo>
                  <a:lnTo>
                    <a:pt x="659" y="339"/>
                  </a:lnTo>
                  <a:lnTo>
                    <a:pt x="654" y="333"/>
                  </a:lnTo>
                  <a:lnTo>
                    <a:pt x="650" y="327"/>
                  </a:lnTo>
                  <a:lnTo>
                    <a:pt x="644" y="322"/>
                  </a:lnTo>
                  <a:lnTo>
                    <a:pt x="644" y="316"/>
                  </a:lnTo>
                  <a:lnTo>
                    <a:pt x="642" y="312"/>
                  </a:lnTo>
                  <a:lnTo>
                    <a:pt x="640" y="306"/>
                  </a:lnTo>
                  <a:lnTo>
                    <a:pt x="639" y="301"/>
                  </a:lnTo>
                  <a:lnTo>
                    <a:pt x="637" y="295"/>
                  </a:lnTo>
                  <a:lnTo>
                    <a:pt x="634" y="291"/>
                  </a:lnTo>
                  <a:lnTo>
                    <a:pt x="631" y="285"/>
                  </a:lnTo>
                  <a:lnTo>
                    <a:pt x="630" y="280"/>
                  </a:lnTo>
                  <a:lnTo>
                    <a:pt x="630" y="277"/>
                  </a:lnTo>
                  <a:lnTo>
                    <a:pt x="630" y="273"/>
                  </a:lnTo>
                  <a:lnTo>
                    <a:pt x="631" y="270"/>
                  </a:lnTo>
                  <a:lnTo>
                    <a:pt x="633" y="265"/>
                  </a:lnTo>
                  <a:lnTo>
                    <a:pt x="634" y="261"/>
                  </a:lnTo>
                  <a:lnTo>
                    <a:pt x="636" y="258"/>
                  </a:lnTo>
                  <a:lnTo>
                    <a:pt x="636" y="255"/>
                  </a:lnTo>
                  <a:lnTo>
                    <a:pt x="636" y="252"/>
                  </a:lnTo>
                  <a:lnTo>
                    <a:pt x="644" y="244"/>
                  </a:lnTo>
                  <a:lnTo>
                    <a:pt x="650" y="244"/>
                  </a:lnTo>
                  <a:lnTo>
                    <a:pt x="654" y="243"/>
                  </a:lnTo>
                  <a:lnTo>
                    <a:pt x="660" y="241"/>
                  </a:lnTo>
                  <a:lnTo>
                    <a:pt x="665" y="241"/>
                  </a:lnTo>
                  <a:lnTo>
                    <a:pt x="671" y="240"/>
                  </a:lnTo>
                  <a:lnTo>
                    <a:pt x="675" y="238"/>
                  </a:lnTo>
                  <a:lnTo>
                    <a:pt x="681" y="237"/>
                  </a:lnTo>
                  <a:lnTo>
                    <a:pt x="686" y="237"/>
                  </a:lnTo>
                  <a:lnTo>
                    <a:pt x="689" y="234"/>
                  </a:lnTo>
                  <a:lnTo>
                    <a:pt x="693" y="229"/>
                  </a:lnTo>
                  <a:lnTo>
                    <a:pt x="696" y="225"/>
                  </a:lnTo>
                  <a:lnTo>
                    <a:pt x="699" y="218"/>
                  </a:lnTo>
                  <a:lnTo>
                    <a:pt x="702" y="212"/>
                  </a:lnTo>
                  <a:lnTo>
                    <a:pt x="705" y="206"/>
                  </a:lnTo>
                  <a:lnTo>
                    <a:pt x="707" y="200"/>
                  </a:lnTo>
                  <a:lnTo>
                    <a:pt x="708" y="194"/>
                  </a:lnTo>
                  <a:lnTo>
                    <a:pt x="711" y="194"/>
                  </a:lnTo>
                  <a:lnTo>
                    <a:pt x="714" y="193"/>
                  </a:lnTo>
                  <a:lnTo>
                    <a:pt x="717" y="191"/>
                  </a:lnTo>
                  <a:lnTo>
                    <a:pt x="722" y="190"/>
                  </a:lnTo>
                  <a:lnTo>
                    <a:pt x="726" y="190"/>
                  </a:lnTo>
                  <a:lnTo>
                    <a:pt x="729" y="188"/>
                  </a:lnTo>
                  <a:lnTo>
                    <a:pt x="732" y="187"/>
                  </a:lnTo>
                  <a:lnTo>
                    <a:pt x="736" y="187"/>
                  </a:lnTo>
                  <a:lnTo>
                    <a:pt x="755" y="196"/>
                  </a:lnTo>
                  <a:lnTo>
                    <a:pt x="773" y="206"/>
                  </a:lnTo>
                  <a:lnTo>
                    <a:pt x="791" y="218"/>
                  </a:lnTo>
                  <a:lnTo>
                    <a:pt x="809" y="229"/>
                  </a:lnTo>
                  <a:lnTo>
                    <a:pt x="827" y="241"/>
                  </a:lnTo>
                  <a:lnTo>
                    <a:pt x="846" y="253"/>
                  </a:lnTo>
                  <a:lnTo>
                    <a:pt x="862" y="264"/>
                  </a:lnTo>
                  <a:lnTo>
                    <a:pt x="879" y="273"/>
                  </a:lnTo>
                  <a:lnTo>
                    <a:pt x="880" y="285"/>
                  </a:lnTo>
                  <a:lnTo>
                    <a:pt x="882" y="297"/>
                  </a:lnTo>
                  <a:lnTo>
                    <a:pt x="886" y="307"/>
                  </a:lnTo>
                  <a:lnTo>
                    <a:pt x="891" y="318"/>
                  </a:lnTo>
                  <a:lnTo>
                    <a:pt x="897" y="327"/>
                  </a:lnTo>
                  <a:lnTo>
                    <a:pt x="904" y="336"/>
                  </a:lnTo>
                  <a:lnTo>
                    <a:pt x="913" y="342"/>
                  </a:lnTo>
                  <a:lnTo>
                    <a:pt x="923" y="350"/>
                  </a:lnTo>
                  <a:lnTo>
                    <a:pt x="933" y="354"/>
                  </a:lnTo>
                  <a:lnTo>
                    <a:pt x="944" y="360"/>
                  </a:lnTo>
                  <a:lnTo>
                    <a:pt x="954" y="363"/>
                  </a:lnTo>
                  <a:lnTo>
                    <a:pt x="966" y="366"/>
                  </a:lnTo>
                  <a:lnTo>
                    <a:pt x="990" y="371"/>
                  </a:lnTo>
                  <a:lnTo>
                    <a:pt x="1015" y="372"/>
                  </a:lnTo>
                  <a:lnTo>
                    <a:pt x="1024" y="380"/>
                  </a:lnTo>
                  <a:lnTo>
                    <a:pt x="1042" y="395"/>
                  </a:lnTo>
                  <a:lnTo>
                    <a:pt x="1063" y="414"/>
                  </a:lnTo>
                  <a:lnTo>
                    <a:pt x="1087" y="437"/>
                  </a:lnTo>
                  <a:lnTo>
                    <a:pt x="1111" y="458"/>
                  </a:lnTo>
                  <a:lnTo>
                    <a:pt x="1131" y="479"/>
                  </a:lnTo>
                  <a:lnTo>
                    <a:pt x="1144" y="493"/>
                  </a:lnTo>
                  <a:lnTo>
                    <a:pt x="1150" y="500"/>
                  </a:lnTo>
                  <a:lnTo>
                    <a:pt x="1156" y="500"/>
                  </a:lnTo>
                  <a:lnTo>
                    <a:pt x="1164" y="500"/>
                  </a:lnTo>
                  <a:lnTo>
                    <a:pt x="1164" y="505"/>
                  </a:lnTo>
                  <a:lnTo>
                    <a:pt x="1165" y="506"/>
                  </a:lnTo>
                  <a:lnTo>
                    <a:pt x="1167" y="508"/>
                  </a:lnTo>
                  <a:lnTo>
                    <a:pt x="1167" y="508"/>
                  </a:lnTo>
                  <a:lnTo>
                    <a:pt x="1168" y="508"/>
                  </a:lnTo>
                  <a:lnTo>
                    <a:pt x="1170" y="508"/>
                  </a:lnTo>
                  <a:lnTo>
                    <a:pt x="1171" y="511"/>
                  </a:lnTo>
                  <a:lnTo>
                    <a:pt x="1171" y="515"/>
                  </a:lnTo>
                  <a:lnTo>
                    <a:pt x="1174" y="515"/>
                  </a:lnTo>
                  <a:lnTo>
                    <a:pt x="1179" y="517"/>
                  </a:lnTo>
                  <a:lnTo>
                    <a:pt x="1183" y="520"/>
                  </a:lnTo>
                  <a:lnTo>
                    <a:pt x="1189" y="523"/>
                  </a:lnTo>
                  <a:lnTo>
                    <a:pt x="1194" y="526"/>
                  </a:lnTo>
                  <a:lnTo>
                    <a:pt x="1199" y="530"/>
                  </a:lnTo>
                  <a:lnTo>
                    <a:pt x="1203" y="533"/>
                  </a:lnTo>
                  <a:lnTo>
                    <a:pt x="1206" y="536"/>
                  </a:lnTo>
                  <a:lnTo>
                    <a:pt x="1209" y="536"/>
                  </a:lnTo>
                  <a:lnTo>
                    <a:pt x="1212" y="536"/>
                  </a:lnTo>
                  <a:lnTo>
                    <a:pt x="1214" y="536"/>
                  </a:lnTo>
                  <a:lnTo>
                    <a:pt x="1217" y="535"/>
                  </a:lnTo>
                  <a:lnTo>
                    <a:pt x="1220" y="535"/>
                  </a:lnTo>
                  <a:lnTo>
                    <a:pt x="1221" y="535"/>
                  </a:lnTo>
                  <a:lnTo>
                    <a:pt x="1224" y="535"/>
                  </a:lnTo>
                  <a:lnTo>
                    <a:pt x="1226" y="535"/>
                  </a:lnTo>
                  <a:lnTo>
                    <a:pt x="1186" y="508"/>
                  </a:lnTo>
                  <a:lnTo>
                    <a:pt x="972" y="298"/>
                  </a:lnTo>
                  <a:lnTo>
                    <a:pt x="930" y="190"/>
                  </a:lnTo>
                  <a:lnTo>
                    <a:pt x="909" y="160"/>
                  </a:lnTo>
                  <a:lnTo>
                    <a:pt x="880" y="136"/>
                  </a:lnTo>
                  <a:lnTo>
                    <a:pt x="717" y="35"/>
                  </a:lnTo>
                  <a:lnTo>
                    <a:pt x="680" y="14"/>
                  </a:lnTo>
                  <a:lnTo>
                    <a:pt x="637" y="0"/>
                  </a:lnTo>
                  <a:lnTo>
                    <a:pt x="625" y="35"/>
                  </a:lnTo>
                  <a:lnTo>
                    <a:pt x="616" y="77"/>
                  </a:lnTo>
                  <a:lnTo>
                    <a:pt x="591" y="114"/>
                  </a:lnTo>
                  <a:lnTo>
                    <a:pt x="604" y="127"/>
                  </a:lnTo>
                  <a:lnTo>
                    <a:pt x="625" y="169"/>
                  </a:lnTo>
                  <a:lnTo>
                    <a:pt x="625" y="218"/>
                  </a:lnTo>
                  <a:lnTo>
                    <a:pt x="612" y="218"/>
                  </a:lnTo>
                  <a:lnTo>
                    <a:pt x="612" y="232"/>
                  </a:lnTo>
                  <a:lnTo>
                    <a:pt x="621" y="240"/>
                  </a:lnTo>
                  <a:lnTo>
                    <a:pt x="628" y="298"/>
                  </a:lnTo>
                  <a:lnTo>
                    <a:pt x="621" y="307"/>
                  </a:lnTo>
                  <a:lnTo>
                    <a:pt x="612" y="307"/>
                  </a:lnTo>
                  <a:lnTo>
                    <a:pt x="607" y="303"/>
                  </a:lnTo>
                  <a:lnTo>
                    <a:pt x="607" y="298"/>
                  </a:lnTo>
                  <a:lnTo>
                    <a:pt x="604" y="298"/>
                  </a:lnTo>
                  <a:lnTo>
                    <a:pt x="604" y="312"/>
                  </a:lnTo>
                  <a:lnTo>
                    <a:pt x="607" y="312"/>
                  </a:lnTo>
                  <a:lnTo>
                    <a:pt x="616" y="378"/>
                  </a:lnTo>
                  <a:lnTo>
                    <a:pt x="604" y="392"/>
                  </a:lnTo>
                  <a:lnTo>
                    <a:pt x="586" y="374"/>
                  </a:lnTo>
                  <a:lnTo>
                    <a:pt x="586" y="440"/>
                  </a:lnTo>
                  <a:lnTo>
                    <a:pt x="570" y="445"/>
                  </a:lnTo>
                  <a:lnTo>
                    <a:pt x="567" y="449"/>
                  </a:lnTo>
                  <a:lnTo>
                    <a:pt x="562" y="487"/>
                  </a:lnTo>
                  <a:lnTo>
                    <a:pt x="536" y="555"/>
                  </a:lnTo>
                  <a:lnTo>
                    <a:pt x="527" y="555"/>
                  </a:lnTo>
                  <a:lnTo>
                    <a:pt x="524" y="550"/>
                  </a:lnTo>
                  <a:lnTo>
                    <a:pt x="511" y="529"/>
                  </a:lnTo>
                  <a:lnTo>
                    <a:pt x="499" y="538"/>
                  </a:lnTo>
                  <a:lnTo>
                    <a:pt x="490" y="529"/>
                  </a:lnTo>
                  <a:lnTo>
                    <a:pt x="475" y="508"/>
                  </a:lnTo>
                  <a:lnTo>
                    <a:pt x="469" y="512"/>
                  </a:lnTo>
                  <a:lnTo>
                    <a:pt x="449" y="567"/>
                  </a:lnTo>
                  <a:lnTo>
                    <a:pt x="440" y="567"/>
                  </a:lnTo>
                  <a:lnTo>
                    <a:pt x="437" y="562"/>
                  </a:lnTo>
                  <a:lnTo>
                    <a:pt x="428" y="533"/>
                  </a:lnTo>
                  <a:lnTo>
                    <a:pt x="395" y="482"/>
                  </a:lnTo>
                  <a:lnTo>
                    <a:pt x="374" y="466"/>
                  </a:lnTo>
                  <a:lnTo>
                    <a:pt x="348" y="487"/>
                  </a:lnTo>
                  <a:lnTo>
                    <a:pt x="298" y="550"/>
                  </a:lnTo>
                  <a:lnTo>
                    <a:pt x="268" y="567"/>
                  </a:lnTo>
                  <a:lnTo>
                    <a:pt x="205" y="571"/>
                  </a:lnTo>
                  <a:lnTo>
                    <a:pt x="155" y="562"/>
                  </a:lnTo>
                  <a:lnTo>
                    <a:pt x="37" y="461"/>
                  </a:lnTo>
                  <a:lnTo>
                    <a:pt x="33" y="466"/>
                  </a:lnTo>
                  <a:lnTo>
                    <a:pt x="12" y="508"/>
                  </a:lnTo>
                  <a:lnTo>
                    <a:pt x="0" y="512"/>
                  </a:lnTo>
                  <a:lnTo>
                    <a:pt x="18" y="567"/>
                  </a:lnTo>
                  <a:lnTo>
                    <a:pt x="37" y="562"/>
                  </a:lnTo>
                  <a:lnTo>
                    <a:pt x="46" y="576"/>
                  </a:lnTo>
                  <a:lnTo>
                    <a:pt x="49" y="618"/>
                  </a:lnTo>
                  <a:lnTo>
                    <a:pt x="58" y="604"/>
                  </a:lnTo>
                  <a:lnTo>
                    <a:pt x="67" y="604"/>
                  </a:lnTo>
                  <a:lnTo>
                    <a:pt x="75" y="613"/>
                  </a:lnTo>
                  <a:lnTo>
                    <a:pt x="75" y="618"/>
                  </a:lnTo>
                  <a:lnTo>
                    <a:pt x="84" y="656"/>
                  </a:lnTo>
                  <a:lnTo>
                    <a:pt x="96" y="663"/>
                  </a:lnTo>
                  <a:lnTo>
                    <a:pt x="96" y="677"/>
                  </a:lnTo>
                  <a:lnTo>
                    <a:pt x="129" y="696"/>
                  </a:lnTo>
                  <a:lnTo>
                    <a:pt x="129" y="710"/>
                  </a:lnTo>
                  <a:lnTo>
                    <a:pt x="134" y="752"/>
                  </a:lnTo>
                  <a:lnTo>
                    <a:pt x="150" y="773"/>
                  </a:lnTo>
                  <a:lnTo>
                    <a:pt x="146" y="776"/>
                  </a:lnTo>
                  <a:lnTo>
                    <a:pt x="180" y="856"/>
                  </a:lnTo>
                  <a:lnTo>
                    <a:pt x="230" y="912"/>
                  </a:lnTo>
                  <a:lnTo>
                    <a:pt x="303" y="990"/>
                  </a:lnTo>
                  <a:lnTo>
                    <a:pt x="369" y="1037"/>
                  </a:lnTo>
                  <a:lnTo>
                    <a:pt x="399" y="1062"/>
                  </a:lnTo>
                  <a:lnTo>
                    <a:pt x="444" y="1162"/>
                  </a:lnTo>
                  <a:lnTo>
                    <a:pt x="461" y="1267"/>
                  </a:lnTo>
                  <a:lnTo>
                    <a:pt x="467" y="1359"/>
                  </a:lnTo>
                  <a:close/>
                </a:path>
              </a:pathLst>
            </a:custGeom>
            <a:solidFill>
              <a:srgbClr val="CE9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77"/>
            <p:cNvSpPr>
              <a:spLocks/>
            </p:cNvSpPr>
            <p:nvPr/>
          </p:nvSpPr>
          <p:spPr bwMode="auto">
            <a:xfrm>
              <a:off x="2925763" y="3530600"/>
              <a:ext cx="844550" cy="344488"/>
            </a:xfrm>
            <a:custGeom>
              <a:avLst/>
              <a:gdLst>
                <a:gd name="T0" fmla="*/ 368 w 532"/>
                <a:gd name="T1" fmla="*/ 14 h 217"/>
                <a:gd name="T2" fmla="*/ 374 w 532"/>
                <a:gd name="T3" fmla="*/ 15 h 217"/>
                <a:gd name="T4" fmla="*/ 380 w 532"/>
                <a:gd name="T5" fmla="*/ 15 h 217"/>
                <a:gd name="T6" fmla="*/ 386 w 532"/>
                <a:gd name="T7" fmla="*/ 17 h 217"/>
                <a:gd name="T8" fmla="*/ 395 w 532"/>
                <a:gd name="T9" fmla="*/ 21 h 217"/>
                <a:gd name="T10" fmla="*/ 437 w 532"/>
                <a:gd name="T11" fmla="*/ 101 h 217"/>
                <a:gd name="T12" fmla="*/ 449 w 532"/>
                <a:gd name="T13" fmla="*/ 106 h 217"/>
                <a:gd name="T14" fmla="*/ 475 w 532"/>
                <a:gd name="T15" fmla="*/ 47 h 217"/>
                <a:gd name="T16" fmla="*/ 499 w 532"/>
                <a:gd name="T17" fmla="*/ 77 h 217"/>
                <a:gd name="T18" fmla="*/ 524 w 532"/>
                <a:gd name="T19" fmla="*/ 89 h 217"/>
                <a:gd name="T20" fmla="*/ 532 w 532"/>
                <a:gd name="T21" fmla="*/ 94 h 217"/>
                <a:gd name="T22" fmla="*/ 529 w 532"/>
                <a:gd name="T23" fmla="*/ 100 h 217"/>
                <a:gd name="T24" fmla="*/ 526 w 532"/>
                <a:gd name="T25" fmla="*/ 106 h 217"/>
                <a:gd name="T26" fmla="*/ 524 w 532"/>
                <a:gd name="T27" fmla="*/ 112 h 217"/>
                <a:gd name="T28" fmla="*/ 523 w 532"/>
                <a:gd name="T29" fmla="*/ 118 h 217"/>
                <a:gd name="T30" fmla="*/ 499 w 532"/>
                <a:gd name="T31" fmla="*/ 121 h 217"/>
                <a:gd name="T32" fmla="*/ 490 w 532"/>
                <a:gd name="T33" fmla="*/ 128 h 217"/>
                <a:gd name="T34" fmla="*/ 475 w 532"/>
                <a:gd name="T35" fmla="*/ 134 h 217"/>
                <a:gd name="T36" fmla="*/ 463 w 532"/>
                <a:gd name="T37" fmla="*/ 139 h 217"/>
                <a:gd name="T38" fmla="*/ 455 w 532"/>
                <a:gd name="T39" fmla="*/ 136 h 217"/>
                <a:gd name="T40" fmla="*/ 446 w 532"/>
                <a:gd name="T41" fmla="*/ 127 h 217"/>
                <a:gd name="T42" fmla="*/ 434 w 532"/>
                <a:gd name="T43" fmla="*/ 116 h 217"/>
                <a:gd name="T44" fmla="*/ 420 w 532"/>
                <a:gd name="T45" fmla="*/ 107 h 217"/>
                <a:gd name="T46" fmla="*/ 413 w 532"/>
                <a:gd name="T47" fmla="*/ 106 h 217"/>
                <a:gd name="T48" fmla="*/ 408 w 532"/>
                <a:gd name="T49" fmla="*/ 112 h 217"/>
                <a:gd name="T50" fmla="*/ 404 w 532"/>
                <a:gd name="T51" fmla="*/ 118 h 217"/>
                <a:gd name="T52" fmla="*/ 402 w 532"/>
                <a:gd name="T53" fmla="*/ 122 h 217"/>
                <a:gd name="T54" fmla="*/ 393 w 532"/>
                <a:gd name="T55" fmla="*/ 125 h 217"/>
                <a:gd name="T56" fmla="*/ 380 w 532"/>
                <a:gd name="T57" fmla="*/ 122 h 217"/>
                <a:gd name="T58" fmla="*/ 366 w 532"/>
                <a:gd name="T59" fmla="*/ 121 h 217"/>
                <a:gd name="T60" fmla="*/ 352 w 532"/>
                <a:gd name="T61" fmla="*/ 118 h 217"/>
                <a:gd name="T62" fmla="*/ 336 w 532"/>
                <a:gd name="T63" fmla="*/ 128 h 217"/>
                <a:gd name="T64" fmla="*/ 319 w 532"/>
                <a:gd name="T65" fmla="*/ 155 h 217"/>
                <a:gd name="T66" fmla="*/ 303 w 532"/>
                <a:gd name="T67" fmla="*/ 185 h 217"/>
                <a:gd name="T68" fmla="*/ 283 w 532"/>
                <a:gd name="T69" fmla="*/ 210 h 217"/>
                <a:gd name="T70" fmla="*/ 244 w 532"/>
                <a:gd name="T71" fmla="*/ 118 h 217"/>
                <a:gd name="T72" fmla="*/ 211 w 532"/>
                <a:gd name="T73" fmla="*/ 121 h 217"/>
                <a:gd name="T74" fmla="*/ 173 w 532"/>
                <a:gd name="T75" fmla="*/ 125 h 217"/>
                <a:gd name="T76" fmla="*/ 137 w 532"/>
                <a:gd name="T77" fmla="*/ 130 h 217"/>
                <a:gd name="T78" fmla="*/ 102 w 532"/>
                <a:gd name="T79" fmla="*/ 133 h 217"/>
                <a:gd name="T80" fmla="*/ 95 w 532"/>
                <a:gd name="T81" fmla="*/ 113 h 217"/>
                <a:gd name="T82" fmla="*/ 82 w 532"/>
                <a:gd name="T83" fmla="*/ 91 h 217"/>
                <a:gd name="T84" fmla="*/ 67 w 532"/>
                <a:gd name="T85" fmla="*/ 72 h 217"/>
                <a:gd name="T86" fmla="*/ 52 w 532"/>
                <a:gd name="T87" fmla="*/ 60 h 217"/>
                <a:gd name="T88" fmla="*/ 51 w 532"/>
                <a:gd name="T89" fmla="*/ 65 h 217"/>
                <a:gd name="T90" fmla="*/ 48 w 532"/>
                <a:gd name="T91" fmla="*/ 65 h 217"/>
                <a:gd name="T92" fmla="*/ 39 w 532"/>
                <a:gd name="T93" fmla="*/ 59 h 217"/>
                <a:gd name="T94" fmla="*/ 28 w 532"/>
                <a:gd name="T95" fmla="*/ 51 h 217"/>
                <a:gd name="T96" fmla="*/ 16 w 532"/>
                <a:gd name="T97" fmla="*/ 47 h 217"/>
                <a:gd name="T98" fmla="*/ 13 w 532"/>
                <a:gd name="T99" fmla="*/ 50 h 217"/>
                <a:gd name="T100" fmla="*/ 10 w 532"/>
                <a:gd name="T101" fmla="*/ 54 h 217"/>
                <a:gd name="T102" fmla="*/ 7 w 532"/>
                <a:gd name="T103" fmla="*/ 59 h 217"/>
                <a:gd name="T104" fmla="*/ 4 w 532"/>
                <a:gd name="T105" fmla="*/ 65 h 217"/>
                <a:gd name="T106" fmla="*/ 12 w 532"/>
                <a:gd name="T107" fmla="*/ 47 h 217"/>
                <a:gd name="T108" fmla="*/ 37 w 532"/>
                <a:gd name="T109" fmla="*/ 0 h 217"/>
                <a:gd name="T110" fmla="*/ 205 w 532"/>
                <a:gd name="T111" fmla="*/ 110 h 217"/>
                <a:gd name="T112" fmla="*/ 298 w 532"/>
                <a:gd name="T113" fmla="*/ 89 h 217"/>
                <a:gd name="T114" fmla="*/ 364 w 532"/>
                <a:gd name="T115" fmla="*/ 1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2" h="217">
                  <a:moveTo>
                    <a:pt x="364" y="14"/>
                  </a:moveTo>
                  <a:lnTo>
                    <a:pt x="368" y="14"/>
                  </a:lnTo>
                  <a:lnTo>
                    <a:pt x="371" y="14"/>
                  </a:lnTo>
                  <a:lnTo>
                    <a:pt x="374" y="15"/>
                  </a:lnTo>
                  <a:lnTo>
                    <a:pt x="377" y="15"/>
                  </a:lnTo>
                  <a:lnTo>
                    <a:pt x="380" y="15"/>
                  </a:lnTo>
                  <a:lnTo>
                    <a:pt x="383" y="17"/>
                  </a:lnTo>
                  <a:lnTo>
                    <a:pt x="386" y="17"/>
                  </a:lnTo>
                  <a:lnTo>
                    <a:pt x="389" y="18"/>
                  </a:lnTo>
                  <a:lnTo>
                    <a:pt x="395" y="21"/>
                  </a:lnTo>
                  <a:lnTo>
                    <a:pt x="428" y="72"/>
                  </a:lnTo>
                  <a:lnTo>
                    <a:pt x="437" y="101"/>
                  </a:lnTo>
                  <a:lnTo>
                    <a:pt x="440" y="106"/>
                  </a:lnTo>
                  <a:lnTo>
                    <a:pt x="449" y="106"/>
                  </a:lnTo>
                  <a:lnTo>
                    <a:pt x="469" y="51"/>
                  </a:lnTo>
                  <a:lnTo>
                    <a:pt x="475" y="47"/>
                  </a:lnTo>
                  <a:lnTo>
                    <a:pt x="490" y="68"/>
                  </a:lnTo>
                  <a:lnTo>
                    <a:pt x="499" y="77"/>
                  </a:lnTo>
                  <a:lnTo>
                    <a:pt x="511" y="68"/>
                  </a:lnTo>
                  <a:lnTo>
                    <a:pt x="524" y="89"/>
                  </a:lnTo>
                  <a:lnTo>
                    <a:pt x="527" y="94"/>
                  </a:lnTo>
                  <a:lnTo>
                    <a:pt x="532" y="94"/>
                  </a:lnTo>
                  <a:lnTo>
                    <a:pt x="530" y="97"/>
                  </a:lnTo>
                  <a:lnTo>
                    <a:pt x="529" y="100"/>
                  </a:lnTo>
                  <a:lnTo>
                    <a:pt x="527" y="103"/>
                  </a:lnTo>
                  <a:lnTo>
                    <a:pt x="526" y="106"/>
                  </a:lnTo>
                  <a:lnTo>
                    <a:pt x="526" y="109"/>
                  </a:lnTo>
                  <a:lnTo>
                    <a:pt x="524" y="112"/>
                  </a:lnTo>
                  <a:lnTo>
                    <a:pt x="523" y="115"/>
                  </a:lnTo>
                  <a:lnTo>
                    <a:pt x="523" y="118"/>
                  </a:lnTo>
                  <a:lnTo>
                    <a:pt x="500" y="118"/>
                  </a:lnTo>
                  <a:lnTo>
                    <a:pt x="499" y="121"/>
                  </a:lnTo>
                  <a:lnTo>
                    <a:pt x="496" y="124"/>
                  </a:lnTo>
                  <a:lnTo>
                    <a:pt x="490" y="128"/>
                  </a:lnTo>
                  <a:lnTo>
                    <a:pt x="482" y="131"/>
                  </a:lnTo>
                  <a:lnTo>
                    <a:pt x="475" y="134"/>
                  </a:lnTo>
                  <a:lnTo>
                    <a:pt x="469" y="137"/>
                  </a:lnTo>
                  <a:lnTo>
                    <a:pt x="463" y="139"/>
                  </a:lnTo>
                  <a:lnTo>
                    <a:pt x="458" y="139"/>
                  </a:lnTo>
                  <a:lnTo>
                    <a:pt x="455" y="136"/>
                  </a:lnTo>
                  <a:lnTo>
                    <a:pt x="450" y="131"/>
                  </a:lnTo>
                  <a:lnTo>
                    <a:pt x="446" y="127"/>
                  </a:lnTo>
                  <a:lnTo>
                    <a:pt x="440" y="122"/>
                  </a:lnTo>
                  <a:lnTo>
                    <a:pt x="434" y="116"/>
                  </a:lnTo>
                  <a:lnTo>
                    <a:pt x="428" y="112"/>
                  </a:lnTo>
                  <a:lnTo>
                    <a:pt x="420" y="107"/>
                  </a:lnTo>
                  <a:lnTo>
                    <a:pt x="416" y="104"/>
                  </a:lnTo>
                  <a:lnTo>
                    <a:pt x="413" y="106"/>
                  </a:lnTo>
                  <a:lnTo>
                    <a:pt x="410" y="109"/>
                  </a:lnTo>
                  <a:lnTo>
                    <a:pt x="408" y="112"/>
                  </a:lnTo>
                  <a:lnTo>
                    <a:pt x="405" y="115"/>
                  </a:lnTo>
                  <a:lnTo>
                    <a:pt x="404" y="118"/>
                  </a:lnTo>
                  <a:lnTo>
                    <a:pt x="402" y="119"/>
                  </a:lnTo>
                  <a:lnTo>
                    <a:pt x="402" y="122"/>
                  </a:lnTo>
                  <a:lnTo>
                    <a:pt x="401" y="125"/>
                  </a:lnTo>
                  <a:lnTo>
                    <a:pt x="393" y="125"/>
                  </a:lnTo>
                  <a:lnTo>
                    <a:pt x="386" y="124"/>
                  </a:lnTo>
                  <a:lnTo>
                    <a:pt x="380" y="122"/>
                  </a:lnTo>
                  <a:lnTo>
                    <a:pt x="372" y="122"/>
                  </a:lnTo>
                  <a:lnTo>
                    <a:pt x="366" y="121"/>
                  </a:lnTo>
                  <a:lnTo>
                    <a:pt x="358" y="119"/>
                  </a:lnTo>
                  <a:lnTo>
                    <a:pt x="352" y="118"/>
                  </a:lnTo>
                  <a:lnTo>
                    <a:pt x="343" y="118"/>
                  </a:lnTo>
                  <a:lnTo>
                    <a:pt x="336" y="128"/>
                  </a:lnTo>
                  <a:lnTo>
                    <a:pt x="328" y="140"/>
                  </a:lnTo>
                  <a:lnTo>
                    <a:pt x="319" y="155"/>
                  </a:lnTo>
                  <a:lnTo>
                    <a:pt x="312" y="170"/>
                  </a:lnTo>
                  <a:lnTo>
                    <a:pt x="303" y="185"/>
                  </a:lnTo>
                  <a:lnTo>
                    <a:pt x="294" y="199"/>
                  </a:lnTo>
                  <a:lnTo>
                    <a:pt x="283" y="210"/>
                  </a:lnTo>
                  <a:lnTo>
                    <a:pt x="272" y="217"/>
                  </a:lnTo>
                  <a:lnTo>
                    <a:pt x="244" y="118"/>
                  </a:lnTo>
                  <a:lnTo>
                    <a:pt x="227" y="119"/>
                  </a:lnTo>
                  <a:lnTo>
                    <a:pt x="211" y="121"/>
                  </a:lnTo>
                  <a:lnTo>
                    <a:pt x="191" y="122"/>
                  </a:lnTo>
                  <a:lnTo>
                    <a:pt x="173" y="125"/>
                  </a:lnTo>
                  <a:lnTo>
                    <a:pt x="155" y="128"/>
                  </a:lnTo>
                  <a:lnTo>
                    <a:pt x="137" y="130"/>
                  </a:lnTo>
                  <a:lnTo>
                    <a:pt x="119" y="131"/>
                  </a:lnTo>
                  <a:lnTo>
                    <a:pt x="102" y="133"/>
                  </a:lnTo>
                  <a:lnTo>
                    <a:pt x="99" y="124"/>
                  </a:lnTo>
                  <a:lnTo>
                    <a:pt x="95" y="113"/>
                  </a:lnTo>
                  <a:lnTo>
                    <a:pt x="88" y="103"/>
                  </a:lnTo>
                  <a:lnTo>
                    <a:pt x="82" y="91"/>
                  </a:lnTo>
                  <a:lnTo>
                    <a:pt x="75" y="81"/>
                  </a:lnTo>
                  <a:lnTo>
                    <a:pt x="67" y="72"/>
                  </a:lnTo>
                  <a:lnTo>
                    <a:pt x="60" y="65"/>
                  </a:lnTo>
                  <a:lnTo>
                    <a:pt x="52" y="60"/>
                  </a:lnTo>
                  <a:lnTo>
                    <a:pt x="52" y="63"/>
                  </a:lnTo>
                  <a:lnTo>
                    <a:pt x="51" y="65"/>
                  </a:lnTo>
                  <a:lnTo>
                    <a:pt x="49" y="65"/>
                  </a:lnTo>
                  <a:lnTo>
                    <a:pt x="48" y="65"/>
                  </a:lnTo>
                  <a:lnTo>
                    <a:pt x="45" y="63"/>
                  </a:lnTo>
                  <a:lnTo>
                    <a:pt x="39" y="59"/>
                  </a:lnTo>
                  <a:lnTo>
                    <a:pt x="34" y="54"/>
                  </a:lnTo>
                  <a:lnTo>
                    <a:pt x="28" y="51"/>
                  </a:lnTo>
                  <a:lnTo>
                    <a:pt x="22" y="48"/>
                  </a:lnTo>
                  <a:lnTo>
                    <a:pt x="16" y="47"/>
                  </a:lnTo>
                  <a:lnTo>
                    <a:pt x="15" y="48"/>
                  </a:lnTo>
                  <a:lnTo>
                    <a:pt x="13" y="50"/>
                  </a:lnTo>
                  <a:lnTo>
                    <a:pt x="12" y="53"/>
                  </a:lnTo>
                  <a:lnTo>
                    <a:pt x="10" y="54"/>
                  </a:lnTo>
                  <a:lnTo>
                    <a:pt x="9" y="57"/>
                  </a:lnTo>
                  <a:lnTo>
                    <a:pt x="7" y="59"/>
                  </a:lnTo>
                  <a:lnTo>
                    <a:pt x="6" y="62"/>
                  </a:lnTo>
                  <a:lnTo>
                    <a:pt x="4" y="65"/>
                  </a:lnTo>
                  <a:lnTo>
                    <a:pt x="0" y="51"/>
                  </a:lnTo>
                  <a:lnTo>
                    <a:pt x="12" y="47"/>
                  </a:lnTo>
                  <a:lnTo>
                    <a:pt x="33" y="5"/>
                  </a:lnTo>
                  <a:lnTo>
                    <a:pt x="37" y="0"/>
                  </a:lnTo>
                  <a:lnTo>
                    <a:pt x="155" y="101"/>
                  </a:lnTo>
                  <a:lnTo>
                    <a:pt x="205" y="110"/>
                  </a:lnTo>
                  <a:lnTo>
                    <a:pt x="268" y="106"/>
                  </a:lnTo>
                  <a:lnTo>
                    <a:pt x="298" y="89"/>
                  </a:lnTo>
                  <a:lnTo>
                    <a:pt x="348" y="26"/>
                  </a:lnTo>
                  <a:lnTo>
                    <a:pt x="364" y="14"/>
                  </a:lnTo>
                  <a:close/>
                </a:path>
              </a:pathLst>
            </a:custGeom>
            <a:solidFill>
              <a:srgbClr val="BA8E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78"/>
            <p:cNvSpPr>
              <a:spLocks/>
            </p:cNvSpPr>
            <p:nvPr/>
          </p:nvSpPr>
          <p:spPr bwMode="auto">
            <a:xfrm>
              <a:off x="2984500" y="3605213"/>
              <a:ext cx="655637" cy="1095375"/>
            </a:xfrm>
            <a:custGeom>
              <a:avLst/>
              <a:gdLst>
                <a:gd name="T0" fmla="*/ 409 w 413"/>
                <a:gd name="T1" fmla="*/ 613 h 690"/>
                <a:gd name="T2" fmla="*/ 404 w 413"/>
                <a:gd name="T3" fmla="*/ 484 h 690"/>
                <a:gd name="T4" fmla="*/ 409 w 413"/>
                <a:gd name="T5" fmla="*/ 428 h 690"/>
                <a:gd name="T6" fmla="*/ 398 w 413"/>
                <a:gd name="T7" fmla="*/ 419 h 690"/>
                <a:gd name="T8" fmla="*/ 353 w 413"/>
                <a:gd name="T9" fmla="*/ 396 h 690"/>
                <a:gd name="T10" fmla="*/ 315 w 413"/>
                <a:gd name="T11" fmla="*/ 365 h 690"/>
                <a:gd name="T12" fmla="*/ 308 w 413"/>
                <a:gd name="T13" fmla="*/ 346 h 690"/>
                <a:gd name="T14" fmla="*/ 315 w 413"/>
                <a:gd name="T15" fmla="*/ 325 h 690"/>
                <a:gd name="T16" fmla="*/ 329 w 413"/>
                <a:gd name="T17" fmla="*/ 313 h 690"/>
                <a:gd name="T18" fmla="*/ 324 w 413"/>
                <a:gd name="T19" fmla="*/ 303 h 690"/>
                <a:gd name="T20" fmla="*/ 317 w 413"/>
                <a:gd name="T21" fmla="*/ 294 h 690"/>
                <a:gd name="T22" fmla="*/ 318 w 413"/>
                <a:gd name="T23" fmla="*/ 283 h 690"/>
                <a:gd name="T24" fmla="*/ 338 w 413"/>
                <a:gd name="T25" fmla="*/ 262 h 690"/>
                <a:gd name="T26" fmla="*/ 364 w 413"/>
                <a:gd name="T27" fmla="*/ 245 h 690"/>
                <a:gd name="T28" fmla="*/ 368 w 413"/>
                <a:gd name="T29" fmla="*/ 229 h 690"/>
                <a:gd name="T30" fmla="*/ 358 w 413"/>
                <a:gd name="T31" fmla="*/ 205 h 690"/>
                <a:gd name="T32" fmla="*/ 343 w 413"/>
                <a:gd name="T33" fmla="*/ 185 h 690"/>
                <a:gd name="T34" fmla="*/ 347 w 413"/>
                <a:gd name="T35" fmla="*/ 140 h 690"/>
                <a:gd name="T36" fmla="*/ 352 w 413"/>
                <a:gd name="T37" fmla="*/ 98 h 690"/>
                <a:gd name="T38" fmla="*/ 338 w 413"/>
                <a:gd name="T39" fmla="*/ 77 h 690"/>
                <a:gd name="T40" fmla="*/ 291 w 413"/>
                <a:gd name="T41" fmla="*/ 101 h 690"/>
                <a:gd name="T42" fmla="*/ 243 w 413"/>
                <a:gd name="T43" fmla="*/ 119 h 690"/>
                <a:gd name="T44" fmla="*/ 222 w 413"/>
                <a:gd name="T45" fmla="*/ 113 h 690"/>
                <a:gd name="T46" fmla="*/ 213 w 413"/>
                <a:gd name="T47" fmla="*/ 95 h 690"/>
                <a:gd name="T48" fmla="*/ 207 w 413"/>
                <a:gd name="T49" fmla="*/ 71 h 690"/>
                <a:gd name="T50" fmla="*/ 171 w 413"/>
                <a:gd name="T51" fmla="*/ 69 h 690"/>
                <a:gd name="T52" fmla="*/ 168 w 413"/>
                <a:gd name="T53" fmla="*/ 66 h 690"/>
                <a:gd name="T54" fmla="*/ 166 w 413"/>
                <a:gd name="T55" fmla="*/ 63 h 690"/>
                <a:gd name="T56" fmla="*/ 50 w 413"/>
                <a:gd name="T57" fmla="*/ 1 h 690"/>
                <a:gd name="T58" fmla="*/ 41 w 413"/>
                <a:gd name="T59" fmla="*/ 9 h 690"/>
                <a:gd name="T60" fmla="*/ 32 w 413"/>
                <a:gd name="T61" fmla="*/ 18 h 690"/>
                <a:gd name="T62" fmla="*/ 23 w 413"/>
                <a:gd name="T63" fmla="*/ 19 h 690"/>
                <a:gd name="T64" fmla="*/ 11 w 413"/>
                <a:gd name="T65" fmla="*/ 9 h 690"/>
                <a:gd name="T66" fmla="*/ 0 w 413"/>
                <a:gd name="T67" fmla="*/ 0 h 690"/>
                <a:gd name="T68" fmla="*/ 2 w 413"/>
                <a:gd name="T69" fmla="*/ 21 h 690"/>
                <a:gd name="T70" fmla="*/ 2 w 413"/>
                <a:gd name="T71" fmla="*/ 44 h 690"/>
                <a:gd name="T72" fmla="*/ 9 w 413"/>
                <a:gd name="T73" fmla="*/ 68 h 690"/>
                <a:gd name="T74" fmla="*/ 30 w 413"/>
                <a:gd name="T75" fmla="*/ 96 h 690"/>
                <a:gd name="T76" fmla="*/ 47 w 413"/>
                <a:gd name="T77" fmla="*/ 148 h 690"/>
                <a:gd name="T78" fmla="*/ 92 w 413"/>
                <a:gd name="T79" fmla="*/ 188 h 690"/>
                <a:gd name="T80" fmla="*/ 113 w 413"/>
                <a:gd name="T81" fmla="*/ 265 h 690"/>
                <a:gd name="T82" fmla="*/ 193 w 413"/>
                <a:gd name="T83" fmla="*/ 404 h 690"/>
                <a:gd name="T84" fmla="*/ 362 w 413"/>
                <a:gd name="T85" fmla="*/ 55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3" h="690">
                  <a:moveTo>
                    <a:pt x="413" y="690"/>
                  </a:moveTo>
                  <a:lnTo>
                    <a:pt x="410" y="654"/>
                  </a:lnTo>
                  <a:lnTo>
                    <a:pt x="409" y="613"/>
                  </a:lnTo>
                  <a:lnTo>
                    <a:pt x="407" y="568"/>
                  </a:lnTo>
                  <a:lnTo>
                    <a:pt x="404" y="524"/>
                  </a:lnTo>
                  <a:lnTo>
                    <a:pt x="404" y="484"/>
                  </a:lnTo>
                  <a:lnTo>
                    <a:pt x="406" y="450"/>
                  </a:lnTo>
                  <a:lnTo>
                    <a:pt x="407" y="438"/>
                  </a:lnTo>
                  <a:lnTo>
                    <a:pt x="409" y="428"/>
                  </a:lnTo>
                  <a:lnTo>
                    <a:pt x="410" y="422"/>
                  </a:lnTo>
                  <a:lnTo>
                    <a:pt x="413" y="420"/>
                  </a:lnTo>
                  <a:lnTo>
                    <a:pt x="398" y="419"/>
                  </a:lnTo>
                  <a:lnTo>
                    <a:pt x="382" y="413"/>
                  </a:lnTo>
                  <a:lnTo>
                    <a:pt x="367" y="405"/>
                  </a:lnTo>
                  <a:lnTo>
                    <a:pt x="353" y="396"/>
                  </a:lnTo>
                  <a:lnTo>
                    <a:pt x="340" y="386"/>
                  </a:lnTo>
                  <a:lnTo>
                    <a:pt x="327" y="375"/>
                  </a:lnTo>
                  <a:lnTo>
                    <a:pt x="315" y="365"/>
                  </a:lnTo>
                  <a:lnTo>
                    <a:pt x="306" y="356"/>
                  </a:lnTo>
                  <a:lnTo>
                    <a:pt x="308" y="352"/>
                  </a:lnTo>
                  <a:lnTo>
                    <a:pt x="308" y="346"/>
                  </a:lnTo>
                  <a:lnTo>
                    <a:pt x="309" y="339"/>
                  </a:lnTo>
                  <a:lnTo>
                    <a:pt x="312" y="331"/>
                  </a:lnTo>
                  <a:lnTo>
                    <a:pt x="315" y="325"/>
                  </a:lnTo>
                  <a:lnTo>
                    <a:pt x="318" y="319"/>
                  </a:lnTo>
                  <a:lnTo>
                    <a:pt x="323" y="315"/>
                  </a:lnTo>
                  <a:lnTo>
                    <a:pt x="329" y="313"/>
                  </a:lnTo>
                  <a:lnTo>
                    <a:pt x="327" y="310"/>
                  </a:lnTo>
                  <a:lnTo>
                    <a:pt x="326" y="307"/>
                  </a:lnTo>
                  <a:lnTo>
                    <a:pt x="324" y="303"/>
                  </a:lnTo>
                  <a:lnTo>
                    <a:pt x="321" y="300"/>
                  </a:lnTo>
                  <a:lnTo>
                    <a:pt x="318" y="297"/>
                  </a:lnTo>
                  <a:lnTo>
                    <a:pt x="317" y="294"/>
                  </a:lnTo>
                  <a:lnTo>
                    <a:pt x="315" y="292"/>
                  </a:lnTo>
                  <a:lnTo>
                    <a:pt x="314" y="292"/>
                  </a:lnTo>
                  <a:lnTo>
                    <a:pt x="318" y="283"/>
                  </a:lnTo>
                  <a:lnTo>
                    <a:pt x="323" y="276"/>
                  </a:lnTo>
                  <a:lnTo>
                    <a:pt x="331" y="268"/>
                  </a:lnTo>
                  <a:lnTo>
                    <a:pt x="338" y="262"/>
                  </a:lnTo>
                  <a:lnTo>
                    <a:pt x="346" y="255"/>
                  </a:lnTo>
                  <a:lnTo>
                    <a:pt x="355" y="250"/>
                  </a:lnTo>
                  <a:lnTo>
                    <a:pt x="364" y="245"/>
                  </a:lnTo>
                  <a:lnTo>
                    <a:pt x="371" y="242"/>
                  </a:lnTo>
                  <a:lnTo>
                    <a:pt x="371" y="236"/>
                  </a:lnTo>
                  <a:lnTo>
                    <a:pt x="368" y="229"/>
                  </a:lnTo>
                  <a:lnTo>
                    <a:pt x="367" y="221"/>
                  </a:lnTo>
                  <a:lnTo>
                    <a:pt x="362" y="214"/>
                  </a:lnTo>
                  <a:lnTo>
                    <a:pt x="358" y="205"/>
                  </a:lnTo>
                  <a:lnTo>
                    <a:pt x="353" y="197"/>
                  </a:lnTo>
                  <a:lnTo>
                    <a:pt x="349" y="191"/>
                  </a:lnTo>
                  <a:lnTo>
                    <a:pt x="343" y="185"/>
                  </a:lnTo>
                  <a:lnTo>
                    <a:pt x="344" y="169"/>
                  </a:lnTo>
                  <a:lnTo>
                    <a:pt x="346" y="154"/>
                  </a:lnTo>
                  <a:lnTo>
                    <a:pt x="347" y="140"/>
                  </a:lnTo>
                  <a:lnTo>
                    <a:pt x="349" y="125"/>
                  </a:lnTo>
                  <a:lnTo>
                    <a:pt x="350" y="111"/>
                  </a:lnTo>
                  <a:lnTo>
                    <a:pt x="352" y="98"/>
                  </a:lnTo>
                  <a:lnTo>
                    <a:pt x="352" y="84"/>
                  </a:lnTo>
                  <a:lnTo>
                    <a:pt x="350" y="71"/>
                  </a:lnTo>
                  <a:lnTo>
                    <a:pt x="338" y="77"/>
                  </a:lnTo>
                  <a:lnTo>
                    <a:pt x="324" y="84"/>
                  </a:lnTo>
                  <a:lnTo>
                    <a:pt x="308" y="93"/>
                  </a:lnTo>
                  <a:lnTo>
                    <a:pt x="291" y="101"/>
                  </a:lnTo>
                  <a:lnTo>
                    <a:pt x="275" y="108"/>
                  </a:lnTo>
                  <a:lnTo>
                    <a:pt x="258" y="114"/>
                  </a:lnTo>
                  <a:lnTo>
                    <a:pt x="243" y="119"/>
                  </a:lnTo>
                  <a:lnTo>
                    <a:pt x="229" y="120"/>
                  </a:lnTo>
                  <a:lnTo>
                    <a:pt x="226" y="117"/>
                  </a:lnTo>
                  <a:lnTo>
                    <a:pt x="222" y="113"/>
                  </a:lnTo>
                  <a:lnTo>
                    <a:pt x="219" y="107"/>
                  </a:lnTo>
                  <a:lnTo>
                    <a:pt x="216" y="101"/>
                  </a:lnTo>
                  <a:lnTo>
                    <a:pt x="213" y="95"/>
                  </a:lnTo>
                  <a:lnTo>
                    <a:pt x="210" y="87"/>
                  </a:lnTo>
                  <a:lnTo>
                    <a:pt x="208" y="78"/>
                  </a:lnTo>
                  <a:lnTo>
                    <a:pt x="207" y="71"/>
                  </a:lnTo>
                  <a:lnTo>
                    <a:pt x="172" y="71"/>
                  </a:lnTo>
                  <a:lnTo>
                    <a:pt x="171" y="71"/>
                  </a:lnTo>
                  <a:lnTo>
                    <a:pt x="171" y="69"/>
                  </a:lnTo>
                  <a:lnTo>
                    <a:pt x="169" y="68"/>
                  </a:lnTo>
                  <a:lnTo>
                    <a:pt x="169" y="66"/>
                  </a:lnTo>
                  <a:lnTo>
                    <a:pt x="168" y="66"/>
                  </a:lnTo>
                  <a:lnTo>
                    <a:pt x="168" y="65"/>
                  </a:lnTo>
                  <a:lnTo>
                    <a:pt x="166" y="63"/>
                  </a:lnTo>
                  <a:lnTo>
                    <a:pt x="166" y="63"/>
                  </a:lnTo>
                  <a:lnTo>
                    <a:pt x="118" y="54"/>
                  </a:lnTo>
                  <a:lnTo>
                    <a:pt x="55" y="0"/>
                  </a:lnTo>
                  <a:lnTo>
                    <a:pt x="50" y="1"/>
                  </a:lnTo>
                  <a:lnTo>
                    <a:pt x="47" y="4"/>
                  </a:lnTo>
                  <a:lnTo>
                    <a:pt x="44" y="7"/>
                  </a:lnTo>
                  <a:lnTo>
                    <a:pt x="41" y="9"/>
                  </a:lnTo>
                  <a:lnTo>
                    <a:pt x="38" y="12"/>
                  </a:lnTo>
                  <a:lnTo>
                    <a:pt x="35" y="15"/>
                  </a:lnTo>
                  <a:lnTo>
                    <a:pt x="32" y="18"/>
                  </a:lnTo>
                  <a:lnTo>
                    <a:pt x="29" y="21"/>
                  </a:lnTo>
                  <a:lnTo>
                    <a:pt x="26" y="21"/>
                  </a:lnTo>
                  <a:lnTo>
                    <a:pt x="23" y="19"/>
                  </a:lnTo>
                  <a:lnTo>
                    <a:pt x="18" y="16"/>
                  </a:lnTo>
                  <a:lnTo>
                    <a:pt x="15" y="13"/>
                  </a:lnTo>
                  <a:lnTo>
                    <a:pt x="11" y="9"/>
                  </a:lnTo>
                  <a:lnTo>
                    <a:pt x="8" y="6"/>
                  </a:lnTo>
                  <a:lnTo>
                    <a:pt x="3" y="3"/>
                  </a:lnTo>
                  <a:lnTo>
                    <a:pt x="0" y="0"/>
                  </a:lnTo>
                  <a:lnTo>
                    <a:pt x="0" y="7"/>
                  </a:lnTo>
                  <a:lnTo>
                    <a:pt x="0" y="15"/>
                  </a:lnTo>
                  <a:lnTo>
                    <a:pt x="2" y="21"/>
                  </a:lnTo>
                  <a:lnTo>
                    <a:pt x="2" y="28"/>
                  </a:lnTo>
                  <a:lnTo>
                    <a:pt x="2" y="36"/>
                  </a:lnTo>
                  <a:lnTo>
                    <a:pt x="2" y="44"/>
                  </a:lnTo>
                  <a:lnTo>
                    <a:pt x="3" y="51"/>
                  </a:lnTo>
                  <a:lnTo>
                    <a:pt x="3" y="59"/>
                  </a:lnTo>
                  <a:lnTo>
                    <a:pt x="9" y="68"/>
                  </a:lnTo>
                  <a:lnTo>
                    <a:pt x="12" y="110"/>
                  </a:lnTo>
                  <a:lnTo>
                    <a:pt x="21" y="96"/>
                  </a:lnTo>
                  <a:lnTo>
                    <a:pt x="30" y="96"/>
                  </a:lnTo>
                  <a:lnTo>
                    <a:pt x="38" y="105"/>
                  </a:lnTo>
                  <a:lnTo>
                    <a:pt x="38" y="110"/>
                  </a:lnTo>
                  <a:lnTo>
                    <a:pt x="47" y="148"/>
                  </a:lnTo>
                  <a:lnTo>
                    <a:pt x="59" y="155"/>
                  </a:lnTo>
                  <a:lnTo>
                    <a:pt x="59" y="169"/>
                  </a:lnTo>
                  <a:lnTo>
                    <a:pt x="92" y="188"/>
                  </a:lnTo>
                  <a:lnTo>
                    <a:pt x="92" y="202"/>
                  </a:lnTo>
                  <a:lnTo>
                    <a:pt x="97" y="244"/>
                  </a:lnTo>
                  <a:lnTo>
                    <a:pt x="113" y="265"/>
                  </a:lnTo>
                  <a:lnTo>
                    <a:pt x="109" y="268"/>
                  </a:lnTo>
                  <a:lnTo>
                    <a:pt x="143" y="348"/>
                  </a:lnTo>
                  <a:lnTo>
                    <a:pt x="193" y="404"/>
                  </a:lnTo>
                  <a:lnTo>
                    <a:pt x="266" y="482"/>
                  </a:lnTo>
                  <a:lnTo>
                    <a:pt x="332" y="529"/>
                  </a:lnTo>
                  <a:lnTo>
                    <a:pt x="362" y="554"/>
                  </a:lnTo>
                  <a:lnTo>
                    <a:pt x="407" y="654"/>
                  </a:lnTo>
                  <a:lnTo>
                    <a:pt x="413" y="690"/>
                  </a:lnTo>
                  <a:close/>
                </a:path>
              </a:pathLst>
            </a:custGeom>
            <a:solidFill>
              <a:srgbClr val="EDC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79"/>
            <p:cNvSpPr>
              <a:spLocks/>
            </p:cNvSpPr>
            <p:nvPr/>
          </p:nvSpPr>
          <p:spPr bwMode="auto">
            <a:xfrm>
              <a:off x="3732213" y="2892425"/>
              <a:ext cx="93662" cy="241300"/>
            </a:xfrm>
            <a:custGeom>
              <a:avLst/>
              <a:gdLst>
                <a:gd name="T0" fmla="*/ 54 w 59"/>
                <a:gd name="T1" fmla="*/ 80 h 152"/>
                <a:gd name="T2" fmla="*/ 59 w 59"/>
                <a:gd name="T3" fmla="*/ 143 h 152"/>
                <a:gd name="T4" fmla="*/ 59 w 59"/>
                <a:gd name="T5" fmla="*/ 147 h 152"/>
                <a:gd name="T6" fmla="*/ 54 w 59"/>
                <a:gd name="T7" fmla="*/ 152 h 152"/>
                <a:gd name="T8" fmla="*/ 28 w 59"/>
                <a:gd name="T9" fmla="*/ 135 h 152"/>
                <a:gd name="T10" fmla="*/ 28 w 59"/>
                <a:gd name="T11" fmla="*/ 117 h 152"/>
                <a:gd name="T12" fmla="*/ 40 w 59"/>
                <a:gd name="T13" fmla="*/ 117 h 152"/>
                <a:gd name="T14" fmla="*/ 37 w 59"/>
                <a:gd name="T15" fmla="*/ 84 h 152"/>
                <a:gd name="T16" fmla="*/ 33 w 59"/>
                <a:gd name="T17" fmla="*/ 59 h 152"/>
                <a:gd name="T18" fmla="*/ 0 w 59"/>
                <a:gd name="T19" fmla="*/ 9 h 152"/>
                <a:gd name="T20" fmla="*/ 0 w 59"/>
                <a:gd name="T21" fmla="*/ 0 h 152"/>
                <a:gd name="T22" fmla="*/ 7 w 59"/>
                <a:gd name="T23" fmla="*/ 0 h 152"/>
                <a:gd name="T24" fmla="*/ 54 w 59"/>
                <a:gd name="T25" fmla="*/ 8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52">
                  <a:moveTo>
                    <a:pt x="54" y="80"/>
                  </a:moveTo>
                  <a:lnTo>
                    <a:pt x="59" y="143"/>
                  </a:lnTo>
                  <a:lnTo>
                    <a:pt x="59" y="147"/>
                  </a:lnTo>
                  <a:lnTo>
                    <a:pt x="54" y="152"/>
                  </a:lnTo>
                  <a:lnTo>
                    <a:pt x="28" y="135"/>
                  </a:lnTo>
                  <a:lnTo>
                    <a:pt x="28" y="117"/>
                  </a:lnTo>
                  <a:lnTo>
                    <a:pt x="40" y="117"/>
                  </a:lnTo>
                  <a:lnTo>
                    <a:pt x="37" y="84"/>
                  </a:lnTo>
                  <a:lnTo>
                    <a:pt x="33" y="59"/>
                  </a:lnTo>
                  <a:lnTo>
                    <a:pt x="0" y="9"/>
                  </a:lnTo>
                  <a:lnTo>
                    <a:pt x="0" y="0"/>
                  </a:lnTo>
                  <a:lnTo>
                    <a:pt x="7" y="0"/>
                  </a:lnTo>
                  <a:lnTo>
                    <a:pt x="54" y="80"/>
                  </a:lnTo>
                  <a:close/>
                </a:path>
              </a:pathLst>
            </a:custGeom>
            <a:solidFill>
              <a:srgbClr val="7E52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0"/>
            <p:cNvSpPr>
              <a:spLocks/>
            </p:cNvSpPr>
            <p:nvPr/>
          </p:nvSpPr>
          <p:spPr bwMode="auto">
            <a:xfrm>
              <a:off x="2652713" y="2913063"/>
              <a:ext cx="119062" cy="538163"/>
            </a:xfrm>
            <a:custGeom>
              <a:avLst/>
              <a:gdLst>
                <a:gd name="T0" fmla="*/ 51 w 75"/>
                <a:gd name="T1" fmla="*/ 55 h 339"/>
                <a:gd name="T2" fmla="*/ 37 w 75"/>
                <a:gd name="T3" fmla="*/ 67 h 339"/>
                <a:gd name="T4" fmla="*/ 37 w 75"/>
                <a:gd name="T5" fmla="*/ 101 h 339"/>
                <a:gd name="T6" fmla="*/ 13 w 75"/>
                <a:gd name="T7" fmla="*/ 181 h 339"/>
                <a:gd name="T8" fmla="*/ 33 w 75"/>
                <a:gd name="T9" fmla="*/ 181 h 339"/>
                <a:gd name="T10" fmla="*/ 16 w 75"/>
                <a:gd name="T11" fmla="*/ 240 h 339"/>
                <a:gd name="T12" fmla="*/ 21 w 75"/>
                <a:gd name="T13" fmla="*/ 243 h 339"/>
                <a:gd name="T14" fmla="*/ 25 w 75"/>
                <a:gd name="T15" fmla="*/ 240 h 339"/>
                <a:gd name="T16" fmla="*/ 25 w 75"/>
                <a:gd name="T17" fmla="*/ 231 h 339"/>
                <a:gd name="T18" fmla="*/ 37 w 75"/>
                <a:gd name="T19" fmla="*/ 231 h 339"/>
                <a:gd name="T20" fmla="*/ 13 w 75"/>
                <a:gd name="T21" fmla="*/ 339 h 339"/>
                <a:gd name="T22" fmla="*/ 4 w 75"/>
                <a:gd name="T23" fmla="*/ 302 h 339"/>
                <a:gd name="T24" fmla="*/ 0 w 75"/>
                <a:gd name="T25" fmla="*/ 302 h 339"/>
                <a:gd name="T26" fmla="*/ 0 w 75"/>
                <a:gd name="T27" fmla="*/ 256 h 339"/>
                <a:gd name="T28" fmla="*/ 16 w 75"/>
                <a:gd name="T29" fmla="*/ 113 h 339"/>
                <a:gd name="T30" fmla="*/ 42 w 75"/>
                <a:gd name="T31" fmla="*/ 42 h 339"/>
                <a:gd name="T32" fmla="*/ 63 w 75"/>
                <a:gd name="T33" fmla="*/ 0 h 339"/>
                <a:gd name="T34" fmla="*/ 75 w 75"/>
                <a:gd name="T35" fmla="*/ 0 h 339"/>
                <a:gd name="T36" fmla="*/ 51 w 75"/>
                <a:gd name="T37" fmla="*/ 5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339">
                  <a:moveTo>
                    <a:pt x="51" y="55"/>
                  </a:moveTo>
                  <a:lnTo>
                    <a:pt x="37" y="67"/>
                  </a:lnTo>
                  <a:lnTo>
                    <a:pt x="37" y="101"/>
                  </a:lnTo>
                  <a:lnTo>
                    <a:pt x="13" y="181"/>
                  </a:lnTo>
                  <a:lnTo>
                    <a:pt x="33" y="181"/>
                  </a:lnTo>
                  <a:lnTo>
                    <a:pt x="16" y="240"/>
                  </a:lnTo>
                  <a:lnTo>
                    <a:pt x="21" y="243"/>
                  </a:lnTo>
                  <a:lnTo>
                    <a:pt x="25" y="240"/>
                  </a:lnTo>
                  <a:lnTo>
                    <a:pt x="25" y="231"/>
                  </a:lnTo>
                  <a:lnTo>
                    <a:pt x="37" y="231"/>
                  </a:lnTo>
                  <a:lnTo>
                    <a:pt x="13" y="339"/>
                  </a:lnTo>
                  <a:lnTo>
                    <a:pt x="4" y="302"/>
                  </a:lnTo>
                  <a:lnTo>
                    <a:pt x="0" y="302"/>
                  </a:lnTo>
                  <a:lnTo>
                    <a:pt x="0" y="256"/>
                  </a:lnTo>
                  <a:lnTo>
                    <a:pt x="16" y="113"/>
                  </a:lnTo>
                  <a:lnTo>
                    <a:pt x="42" y="42"/>
                  </a:lnTo>
                  <a:lnTo>
                    <a:pt x="63" y="0"/>
                  </a:lnTo>
                  <a:lnTo>
                    <a:pt x="75" y="0"/>
                  </a:lnTo>
                  <a:lnTo>
                    <a:pt x="51" y="55"/>
                  </a:lnTo>
                  <a:close/>
                </a:path>
              </a:pathLst>
            </a:custGeom>
            <a:solidFill>
              <a:srgbClr val="7E52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1"/>
            <p:cNvSpPr>
              <a:spLocks/>
            </p:cNvSpPr>
            <p:nvPr/>
          </p:nvSpPr>
          <p:spPr bwMode="auto">
            <a:xfrm>
              <a:off x="2779713" y="2921000"/>
              <a:ext cx="373062" cy="190500"/>
            </a:xfrm>
            <a:custGeom>
              <a:avLst/>
              <a:gdLst>
                <a:gd name="T0" fmla="*/ 218 w 235"/>
                <a:gd name="T1" fmla="*/ 41 h 120"/>
                <a:gd name="T2" fmla="*/ 235 w 235"/>
                <a:gd name="T3" fmla="*/ 66 h 120"/>
                <a:gd name="T4" fmla="*/ 230 w 235"/>
                <a:gd name="T5" fmla="*/ 92 h 120"/>
                <a:gd name="T6" fmla="*/ 162 w 235"/>
                <a:gd name="T7" fmla="*/ 120 h 120"/>
                <a:gd name="T8" fmla="*/ 110 w 235"/>
                <a:gd name="T9" fmla="*/ 108 h 120"/>
                <a:gd name="T10" fmla="*/ 46 w 235"/>
                <a:gd name="T11" fmla="*/ 59 h 120"/>
                <a:gd name="T12" fmla="*/ 30 w 235"/>
                <a:gd name="T13" fmla="*/ 59 h 120"/>
                <a:gd name="T14" fmla="*/ 30 w 235"/>
                <a:gd name="T15" fmla="*/ 54 h 120"/>
                <a:gd name="T16" fmla="*/ 0 w 235"/>
                <a:gd name="T17" fmla="*/ 50 h 120"/>
                <a:gd name="T18" fmla="*/ 104 w 235"/>
                <a:gd name="T19" fmla="*/ 3 h 120"/>
                <a:gd name="T20" fmla="*/ 125 w 235"/>
                <a:gd name="T21" fmla="*/ 0 h 120"/>
                <a:gd name="T22" fmla="*/ 179 w 235"/>
                <a:gd name="T23" fmla="*/ 12 h 120"/>
                <a:gd name="T24" fmla="*/ 218 w 235"/>
                <a:gd name="T25" fmla="*/ 4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120">
                  <a:moveTo>
                    <a:pt x="218" y="41"/>
                  </a:moveTo>
                  <a:lnTo>
                    <a:pt x="235" y="66"/>
                  </a:lnTo>
                  <a:lnTo>
                    <a:pt x="230" y="92"/>
                  </a:lnTo>
                  <a:lnTo>
                    <a:pt x="162" y="120"/>
                  </a:lnTo>
                  <a:lnTo>
                    <a:pt x="110" y="108"/>
                  </a:lnTo>
                  <a:lnTo>
                    <a:pt x="46" y="59"/>
                  </a:lnTo>
                  <a:lnTo>
                    <a:pt x="30" y="59"/>
                  </a:lnTo>
                  <a:lnTo>
                    <a:pt x="30" y="54"/>
                  </a:lnTo>
                  <a:lnTo>
                    <a:pt x="0" y="50"/>
                  </a:lnTo>
                  <a:lnTo>
                    <a:pt x="104" y="3"/>
                  </a:lnTo>
                  <a:lnTo>
                    <a:pt x="125" y="0"/>
                  </a:lnTo>
                  <a:lnTo>
                    <a:pt x="179" y="12"/>
                  </a:lnTo>
                  <a:lnTo>
                    <a:pt x="218"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2"/>
            <p:cNvSpPr>
              <a:spLocks/>
            </p:cNvSpPr>
            <p:nvPr/>
          </p:nvSpPr>
          <p:spPr bwMode="auto">
            <a:xfrm>
              <a:off x="3417888" y="2925763"/>
              <a:ext cx="306387" cy="166688"/>
            </a:xfrm>
            <a:custGeom>
              <a:avLst/>
              <a:gdLst>
                <a:gd name="T0" fmla="*/ 193 w 193"/>
                <a:gd name="T1" fmla="*/ 38 h 105"/>
                <a:gd name="T2" fmla="*/ 151 w 193"/>
                <a:gd name="T3" fmla="*/ 68 h 105"/>
                <a:gd name="T4" fmla="*/ 110 w 193"/>
                <a:gd name="T5" fmla="*/ 105 h 105"/>
                <a:gd name="T6" fmla="*/ 38 w 193"/>
                <a:gd name="T7" fmla="*/ 105 h 105"/>
                <a:gd name="T8" fmla="*/ 9 w 193"/>
                <a:gd name="T9" fmla="*/ 89 h 105"/>
                <a:gd name="T10" fmla="*/ 0 w 193"/>
                <a:gd name="T11" fmla="*/ 80 h 105"/>
                <a:gd name="T12" fmla="*/ 26 w 193"/>
                <a:gd name="T13" fmla="*/ 34 h 105"/>
                <a:gd name="T14" fmla="*/ 71 w 193"/>
                <a:gd name="T15" fmla="*/ 0 h 105"/>
                <a:gd name="T16" fmla="*/ 122 w 193"/>
                <a:gd name="T17" fmla="*/ 4 h 105"/>
                <a:gd name="T18" fmla="*/ 193 w 193"/>
                <a:gd name="T19"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05">
                  <a:moveTo>
                    <a:pt x="193" y="38"/>
                  </a:moveTo>
                  <a:lnTo>
                    <a:pt x="151" y="68"/>
                  </a:lnTo>
                  <a:lnTo>
                    <a:pt x="110" y="105"/>
                  </a:lnTo>
                  <a:lnTo>
                    <a:pt x="38" y="105"/>
                  </a:lnTo>
                  <a:lnTo>
                    <a:pt x="9" y="89"/>
                  </a:lnTo>
                  <a:lnTo>
                    <a:pt x="0" y="80"/>
                  </a:lnTo>
                  <a:lnTo>
                    <a:pt x="26" y="34"/>
                  </a:lnTo>
                  <a:lnTo>
                    <a:pt x="71" y="0"/>
                  </a:lnTo>
                  <a:lnTo>
                    <a:pt x="122" y="4"/>
                  </a:lnTo>
                  <a:lnTo>
                    <a:pt x="19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83"/>
            <p:cNvSpPr>
              <a:spLocks/>
            </p:cNvSpPr>
            <p:nvPr/>
          </p:nvSpPr>
          <p:spPr bwMode="auto">
            <a:xfrm>
              <a:off x="2932113" y="2946400"/>
              <a:ext cx="146050" cy="127000"/>
            </a:xfrm>
            <a:custGeom>
              <a:avLst/>
              <a:gdLst>
                <a:gd name="T0" fmla="*/ 92 w 92"/>
                <a:gd name="T1" fmla="*/ 46 h 80"/>
                <a:gd name="T2" fmla="*/ 71 w 92"/>
                <a:gd name="T3" fmla="*/ 80 h 80"/>
                <a:gd name="T4" fmla="*/ 33 w 92"/>
                <a:gd name="T5" fmla="*/ 80 h 80"/>
                <a:gd name="T6" fmla="*/ 8 w 92"/>
                <a:gd name="T7" fmla="*/ 67 h 80"/>
                <a:gd name="T8" fmla="*/ 0 w 92"/>
                <a:gd name="T9" fmla="*/ 55 h 80"/>
                <a:gd name="T10" fmla="*/ 0 w 92"/>
                <a:gd name="T11" fmla="*/ 12 h 80"/>
                <a:gd name="T12" fmla="*/ 33 w 92"/>
                <a:gd name="T13" fmla="*/ 0 h 80"/>
                <a:gd name="T14" fmla="*/ 83 w 92"/>
                <a:gd name="T15" fmla="*/ 17 h 80"/>
                <a:gd name="T16" fmla="*/ 92 w 92"/>
                <a:gd name="T17"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0">
                  <a:moveTo>
                    <a:pt x="92" y="46"/>
                  </a:moveTo>
                  <a:lnTo>
                    <a:pt x="71" y="80"/>
                  </a:lnTo>
                  <a:lnTo>
                    <a:pt x="33" y="80"/>
                  </a:lnTo>
                  <a:lnTo>
                    <a:pt x="8" y="67"/>
                  </a:lnTo>
                  <a:lnTo>
                    <a:pt x="0" y="55"/>
                  </a:lnTo>
                  <a:lnTo>
                    <a:pt x="0" y="12"/>
                  </a:lnTo>
                  <a:lnTo>
                    <a:pt x="33" y="0"/>
                  </a:lnTo>
                  <a:lnTo>
                    <a:pt x="83" y="17"/>
                  </a:lnTo>
                  <a:lnTo>
                    <a:pt x="92" y="46"/>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84"/>
            <p:cNvSpPr>
              <a:spLocks/>
            </p:cNvSpPr>
            <p:nvPr/>
          </p:nvSpPr>
          <p:spPr bwMode="auto">
            <a:xfrm>
              <a:off x="2949575" y="2955925"/>
              <a:ext cx="76200" cy="65088"/>
            </a:xfrm>
            <a:custGeom>
              <a:avLst/>
              <a:gdLst>
                <a:gd name="T0" fmla="*/ 48 w 48"/>
                <a:gd name="T1" fmla="*/ 25 h 41"/>
                <a:gd name="T2" fmla="*/ 37 w 48"/>
                <a:gd name="T3" fmla="*/ 41 h 41"/>
                <a:gd name="T4" fmla="*/ 16 w 48"/>
                <a:gd name="T5" fmla="*/ 41 h 41"/>
                <a:gd name="T6" fmla="*/ 4 w 48"/>
                <a:gd name="T7" fmla="*/ 35 h 41"/>
                <a:gd name="T8" fmla="*/ 0 w 48"/>
                <a:gd name="T9" fmla="*/ 29 h 41"/>
                <a:gd name="T10" fmla="*/ 0 w 48"/>
                <a:gd name="T11" fmla="*/ 6 h 41"/>
                <a:gd name="T12" fmla="*/ 16 w 48"/>
                <a:gd name="T13" fmla="*/ 0 h 41"/>
                <a:gd name="T14" fmla="*/ 43 w 48"/>
                <a:gd name="T15" fmla="*/ 9 h 41"/>
                <a:gd name="T16" fmla="*/ 48 w 48"/>
                <a:gd name="T1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1">
                  <a:moveTo>
                    <a:pt x="48" y="25"/>
                  </a:moveTo>
                  <a:lnTo>
                    <a:pt x="37" y="41"/>
                  </a:lnTo>
                  <a:lnTo>
                    <a:pt x="16" y="41"/>
                  </a:lnTo>
                  <a:lnTo>
                    <a:pt x="4" y="35"/>
                  </a:lnTo>
                  <a:lnTo>
                    <a:pt x="0" y="29"/>
                  </a:lnTo>
                  <a:lnTo>
                    <a:pt x="0" y="6"/>
                  </a:lnTo>
                  <a:lnTo>
                    <a:pt x="16" y="0"/>
                  </a:lnTo>
                  <a:lnTo>
                    <a:pt x="43" y="9"/>
                  </a:lnTo>
                  <a:lnTo>
                    <a:pt x="48" y="25"/>
                  </a:lnTo>
                  <a:close/>
                </a:path>
              </a:pathLst>
            </a:custGeom>
            <a:solidFill>
              <a:srgbClr val="D7A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85"/>
            <p:cNvSpPr>
              <a:spLocks/>
            </p:cNvSpPr>
            <p:nvPr/>
          </p:nvSpPr>
          <p:spPr bwMode="auto">
            <a:xfrm>
              <a:off x="3492500" y="2946400"/>
              <a:ext cx="138112" cy="127000"/>
            </a:xfrm>
            <a:custGeom>
              <a:avLst/>
              <a:gdLst>
                <a:gd name="T0" fmla="*/ 87 w 87"/>
                <a:gd name="T1" fmla="*/ 50 h 80"/>
                <a:gd name="T2" fmla="*/ 45 w 87"/>
                <a:gd name="T3" fmla="*/ 80 h 80"/>
                <a:gd name="T4" fmla="*/ 21 w 87"/>
                <a:gd name="T5" fmla="*/ 80 h 80"/>
                <a:gd name="T6" fmla="*/ 4 w 87"/>
                <a:gd name="T7" fmla="*/ 59 h 80"/>
                <a:gd name="T8" fmla="*/ 0 w 87"/>
                <a:gd name="T9" fmla="*/ 50 h 80"/>
                <a:gd name="T10" fmla="*/ 7 w 87"/>
                <a:gd name="T11" fmla="*/ 17 h 80"/>
                <a:gd name="T12" fmla="*/ 29 w 87"/>
                <a:gd name="T13" fmla="*/ 5 h 80"/>
                <a:gd name="T14" fmla="*/ 59 w 87"/>
                <a:gd name="T15" fmla="*/ 0 h 80"/>
                <a:gd name="T16" fmla="*/ 83 w 87"/>
                <a:gd name="T17" fmla="*/ 21 h 80"/>
                <a:gd name="T18" fmla="*/ 87 w 87"/>
                <a:gd name="T19" fmla="*/ 5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0">
                  <a:moveTo>
                    <a:pt x="87" y="50"/>
                  </a:moveTo>
                  <a:lnTo>
                    <a:pt x="45" y="80"/>
                  </a:lnTo>
                  <a:lnTo>
                    <a:pt x="21" y="80"/>
                  </a:lnTo>
                  <a:lnTo>
                    <a:pt x="4" y="59"/>
                  </a:lnTo>
                  <a:lnTo>
                    <a:pt x="0" y="50"/>
                  </a:lnTo>
                  <a:lnTo>
                    <a:pt x="7" y="17"/>
                  </a:lnTo>
                  <a:lnTo>
                    <a:pt x="29" y="5"/>
                  </a:lnTo>
                  <a:lnTo>
                    <a:pt x="59" y="0"/>
                  </a:lnTo>
                  <a:lnTo>
                    <a:pt x="83" y="21"/>
                  </a:lnTo>
                  <a:lnTo>
                    <a:pt x="87" y="5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86"/>
            <p:cNvSpPr>
              <a:spLocks/>
            </p:cNvSpPr>
            <p:nvPr/>
          </p:nvSpPr>
          <p:spPr bwMode="auto">
            <a:xfrm>
              <a:off x="3514725" y="2954338"/>
              <a:ext cx="82550" cy="74613"/>
            </a:xfrm>
            <a:custGeom>
              <a:avLst/>
              <a:gdLst>
                <a:gd name="T0" fmla="*/ 52 w 52"/>
                <a:gd name="T1" fmla="*/ 29 h 47"/>
                <a:gd name="T2" fmla="*/ 27 w 52"/>
                <a:gd name="T3" fmla="*/ 47 h 47"/>
                <a:gd name="T4" fmla="*/ 12 w 52"/>
                <a:gd name="T5" fmla="*/ 47 h 47"/>
                <a:gd name="T6" fmla="*/ 3 w 52"/>
                <a:gd name="T7" fmla="*/ 33 h 47"/>
                <a:gd name="T8" fmla="*/ 0 w 52"/>
                <a:gd name="T9" fmla="*/ 29 h 47"/>
                <a:gd name="T10" fmla="*/ 4 w 52"/>
                <a:gd name="T11" fmla="*/ 9 h 47"/>
                <a:gd name="T12" fmla="*/ 18 w 52"/>
                <a:gd name="T13" fmla="*/ 1 h 47"/>
                <a:gd name="T14" fmla="*/ 34 w 52"/>
                <a:gd name="T15" fmla="*/ 0 h 47"/>
                <a:gd name="T16" fmla="*/ 49 w 52"/>
                <a:gd name="T17" fmla="*/ 12 h 47"/>
                <a:gd name="T18" fmla="*/ 52 w 52"/>
                <a:gd name="T19"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7">
                  <a:moveTo>
                    <a:pt x="52" y="29"/>
                  </a:moveTo>
                  <a:lnTo>
                    <a:pt x="27" y="47"/>
                  </a:lnTo>
                  <a:lnTo>
                    <a:pt x="12" y="47"/>
                  </a:lnTo>
                  <a:lnTo>
                    <a:pt x="3" y="33"/>
                  </a:lnTo>
                  <a:lnTo>
                    <a:pt x="0" y="29"/>
                  </a:lnTo>
                  <a:lnTo>
                    <a:pt x="4" y="9"/>
                  </a:lnTo>
                  <a:lnTo>
                    <a:pt x="18" y="1"/>
                  </a:lnTo>
                  <a:lnTo>
                    <a:pt x="34" y="0"/>
                  </a:lnTo>
                  <a:lnTo>
                    <a:pt x="49" y="12"/>
                  </a:lnTo>
                  <a:lnTo>
                    <a:pt x="52" y="29"/>
                  </a:lnTo>
                  <a:close/>
                </a:path>
              </a:pathLst>
            </a:custGeom>
            <a:solidFill>
              <a:srgbClr val="D7A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87"/>
            <p:cNvSpPr>
              <a:spLocks/>
            </p:cNvSpPr>
            <p:nvPr/>
          </p:nvSpPr>
          <p:spPr bwMode="auto">
            <a:xfrm>
              <a:off x="2871788" y="2979738"/>
              <a:ext cx="26987" cy="26988"/>
            </a:xfrm>
            <a:custGeom>
              <a:avLst/>
              <a:gdLst>
                <a:gd name="T0" fmla="*/ 17 w 17"/>
                <a:gd name="T1" fmla="*/ 17 h 17"/>
                <a:gd name="T2" fmla="*/ 5 w 17"/>
                <a:gd name="T3" fmla="*/ 13 h 17"/>
                <a:gd name="T4" fmla="*/ 0 w 17"/>
                <a:gd name="T5" fmla="*/ 8 h 17"/>
                <a:gd name="T6" fmla="*/ 12 w 17"/>
                <a:gd name="T7" fmla="*/ 0 h 17"/>
                <a:gd name="T8" fmla="*/ 17 w 17"/>
                <a:gd name="T9" fmla="*/ 4 h 17"/>
                <a:gd name="T10" fmla="*/ 17 w 17"/>
                <a:gd name="T11" fmla="*/ 17 h 17"/>
              </a:gdLst>
              <a:ahLst/>
              <a:cxnLst>
                <a:cxn ang="0">
                  <a:pos x="T0" y="T1"/>
                </a:cxn>
                <a:cxn ang="0">
                  <a:pos x="T2" y="T3"/>
                </a:cxn>
                <a:cxn ang="0">
                  <a:pos x="T4" y="T5"/>
                </a:cxn>
                <a:cxn ang="0">
                  <a:pos x="T6" y="T7"/>
                </a:cxn>
                <a:cxn ang="0">
                  <a:pos x="T8" y="T9"/>
                </a:cxn>
                <a:cxn ang="0">
                  <a:pos x="T10" y="T11"/>
                </a:cxn>
              </a:cxnLst>
              <a:rect l="0" t="0" r="r" b="b"/>
              <a:pathLst>
                <a:path w="17" h="17">
                  <a:moveTo>
                    <a:pt x="17" y="17"/>
                  </a:moveTo>
                  <a:lnTo>
                    <a:pt x="5" y="13"/>
                  </a:lnTo>
                  <a:lnTo>
                    <a:pt x="0" y="8"/>
                  </a:lnTo>
                  <a:lnTo>
                    <a:pt x="12" y="0"/>
                  </a:lnTo>
                  <a:lnTo>
                    <a:pt x="17" y="4"/>
                  </a:lnTo>
                  <a:lnTo>
                    <a:pt x="17" y="17"/>
                  </a:lnTo>
                  <a:close/>
                </a:path>
              </a:pathLst>
            </a:custGeom>
            <a:solidFill>
              <a:srgbClr val="D7A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88"/>
            <p:cNvSpPr>
              <a:spLocks/>
            </p:cNvSpPr>
            <p:nvPr/>
          </p:nvSpPr>
          <p:spPr bwMode="auto">
            <a:xfrm>
              <a:off x="2970213" y="2979738"/>
              <a:ext cx="80962" cy="68263"/>
            </a:xfrm>
            <a:custGeom>
              <a:avLst/>
              <a:gdLst>
                <a:gd name="T0" fmla="*/ 39 w 51"/>
                <a:gd name="T1" fmla="*/ 0 h 43"/>
                <a:gd name="T2" fmla="*/ 51 w 51"/>
                <a:gd name="T3" fmla="*/ 13 h 43"/>
                <a:gd name="T4" fmla="*/ 42 w 51"/>
                <a:gd name="T5" fmla="*/ 34 h 43"/>
                <a:gd name="T6" fmla="*/ 30 w 51"/>
                <a:gd name="T7" fmla="*/ 43 h 43"/>
                <a:gd name="T8" fmla="*/ 14 w 51"/>
                <a:gd name="T9" fmla="*/ 38 h 43"/>
                <a:gd name="T10" fmla="*/ 0 w 51"/>
                <a:gd name="T11" fmla="*/ 25 h 43"/>
                <a:gd name="T12" fmla="*/ 5 w 51"/>
                <a:gd name="T13" fmla="*/ 0 h 43"/>
                <a:gd name="T14" fmla="*/ 21 w 51"/>
                <a:gd name="T15" fmla="*/ 17 h 43"/>
                <a:gd name="T16" fmla="*/ 39 w 51"/>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43">
                  <a:moveTo>
                    <a:pt x="39" y="0"/>
                  </a:moveTo>
                  <a:lnTo>
                    <a:pt x="51" y="13"/>
                  </a:lnTo>
                  <a:lnTo>
                    <a:pt x="42" y="34"/>
                  </a:lnTo>
                  <a:lnTo>
                    <a:pt x="30" y="43"/>
                  </a:lnTo>
                  <a:lnTo>
                    <a:pt x="14" y="38"/>
                  </a:lnTo>
                  <a:lnTo>
                    <a:pt x="0" y="25"/>
                  </a:lnTo>
                  <a:lnTo>
                    <a:pt x="5" y="0"/>
                  </a:lnTo>
                  <a:lnTo>
                    <a:pt x="21" y="17"/>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89"/>
            <p:cNvSpPr>
              <a:spLocks/>
            </p:cNvSpPr>
            <p:nvPr/>
          </p:nvSpPr>
          <p:spPr bwMode="auto">
            <a:xfrm>
              <a:off x="3525838" y="2979738"/>
              <a:ext cx="85725" cy="68263"/>
            </a:xfrm>
            <a:custGeom>
              <a:avLst/>
              <a:gdLst>
                <a:gd name="T0" fmla="*/ 17 w 54"/>
                <a:gd name="T1" fmla="*/ 4 h 43"/>
                <a:gd name="T2" fmla="*/ 24 w 54"/>
                <a:gd name="T3" fmla="*/ 13 h 43"/>
                <a:gd name="T4" fmla="*/ 45 w 54"/>
                <a:gd name="T5" fmla="*/ 0 h 43"/>
                <a:gd name="T6" fmla="*/ 54 w 54"/>
                <a:gd name="T7" fmla="*/ 8 h 43"/>
                <a:gd name="T8" fmla="*/ 50 w 54"/>
                <a:gd name="T9" fmla="*/ 25 h 43"/>
                <a:gd name="T10" fmla="*/ 29 w 54"/>
                <a:gd name="T11" fmla="*/ 43 h 43"/>
                <a:gd name="T12" fmla="*/ 12 w 54"/>
                <a:gd name="T13" fmla="*/ 38 h 43"/>
                <a:gd name="T14" fmla="*/ 0 w 54"/>
                <a:gd name="T15" fmla="*/ 17 h 43"/>
                <a:gd name="T16" fmla="*/ 8 w 54"/>
                <a:gd name="T17" fmla="*/ 0 h 43"/>
                <a:gd name="T18" fmla="*/ 17 w 54"/>
                <a:gd name="T19" fmla="*/ 0 h 43"/>
                <a:gd name="T20" fmla="*/ 17 w 54"/>
                <a:gd name="T21"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43">
                  <a:moveTo>
                    <a:pt x="17" y="4"/>
                  </a:moveTo>
                  <a:lnTo>
                    <a:pt x="24" y="13"/>
                  </a:lnTo>
                  <a:lnTo>
                    <a:pt x="45" y="0"/>
                  </a:lnTo>
                  <a:lnTo>
                    <a:pt x="54" y="8"/>
                  </a:lnTo>
                  <a:lnTo>
                    <a:pt x="50" y="25"/>
                  </a:lnTo>
                  <a:lnTo>
                    <a:pt x="29" y="43"/>
                  </a:lnTo>
                  <a:lnTo>
                    <a:pt x="12" y="38"/>
                  </a:lnTo>
                  <a:lnTo>
                    <a:pt x="0" y="17"/>
                  </a:lnTo>
                  <a:lnTo>
                    <a:pt x="8" y="0"/>
                  </a:lnTo>
                  <a:lnTo>
                    <a:pt x="17" y="0"/>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0"/>
            <p:cNvSpPr>
              <a:spLocks/>
            </p:cNvSpPr>
            <p:nvPr/>
          </p:nvSpPr>
          <p:spPr bwMode="auto">
            <a:xfrm>
              <a:off x="3086100" y="3000375"/>
              <a:ext cx="39687" cy="66675"/>
            </a:xfrm>
            <a:custGeom>
              <a:avLst/>
              <a:gdLst>
                <a:gd name="T0" fmla="*/ 0 w 25"/>
                <a:gd name="T1" fmla="*/ 42 h 42"/>
                <a:gd name="T2" fmla="*/ 12 w 25"/>
                <a:gd name="T3" fmla="*/ 12 h 42"/>
                <a:gd name="T4" fmla="*/ 7 w 25"/>
                <a:gd name="T5" fmla="*/ 0 h 42"/>
                <a:gd name="T6" fmla="*/ 25 w 25"/>
                <a:gd name="T7" fmla="*/ 21 h 42"/>
                <a:gd name="T8" fmla="*/ 0 w 25"/>
                <a:gd name="T9" fmla="*/ 42 h 42"/>
              </a:gdLst>
              <a:ahLst/>
              <a:cxnLst>
                <a:cxn ang="0">
                  <a:pos x="T0" y="T1"/>
                </a:cxn>
                <a:cxn ang="0">
                  <a:pos x="T2" y="T3"/>
                </a:cxn>
                <a:cxn ang="0">
                  <a:pos x="T4" y="T5"/>
                </a:cxn>
                <a:cxn ang="0">
                  <a:pos x="T6" y="T7"/>
                </a:cxn>
                <a:cxn ang="0">
                  <a:pos x="T8" y="T9"/>
                </a:cxn>
              </a:cxnLst>
              <a:rect l="0" t="0" r="r" b="b"/>
              <a:pathLst>
                <a:path w="25" h="42">
                  <a:moveTo>
                    <a:pt x="0" y="42"/>
                  </a:moveTo>
                  <a:lnTo>
                    <a:pt x="12" y="12"/>
                  </a:lnTo>
                  <a:lnTo>
                    <a:pt x="7" y="0"/>
                  </a:lnTo>
                  <a:lnTo>
                    <a:pt x="25" y="21"/>
                  </a:lnTo>
                  <a:lnTo>
                    <a:pt x="0" y="42"/>
                  </a:lnTo>
                  <a:close/>
                </a:path>
              </a:pathLst>
            </a:custGeom>
            <a:solidFill>
              <a:srgbClr val="D7A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1"/>
            <p:cNvSpPr>
              <a:spLocks/>
            </p:cNvSpPr>
            <p:nvPr/>
          </p:nvSpPr>
          <p:spPr bwMode="auto">
            <a:xfrm>
              <a:off x="3444875" y="3019425"/>
              <a:ext cx="33337" cy="39688"/>
            </a:xfrm>
            <a:custGeom>
              <a:avLst/>
              <a:gdLst>
                <a:gd name="T0" fmla="*/ 0 w 21"/>
                <a:gd name="T1" fmla="*/ 13 h 25"/>
                <a:gd name="T2" fmla="*/ 9 w 21"/>
                <a:gd name="T3" fmla="*/ 0 h 25"/>
                <a:gd name="T4" fmla="*/ 21 w 21"/>
                <a:gd name="T5" fmla="*/ 25 h 25"/>
                <a:gd name="T6" fmla="*/ 0 w 21"/>
                <a:gd name="T7" fmla="*/ 13 h 25"/>
              </a:gdLst>
              <a:ahLst/>
              <a:cxnLst>
                <a:cxn ang="0">
                  <a:pos x="T0" y="T1"/>
                </a:cxn>
                <a:cxn ang="0">
                  <a:pos x="T2" y="T3"/>
                </a:cxn>
                <a:cxn ang="0">
                  <a:pos x="T4" y="T5"/>
                </a:cxn>
                <a:cxn ang="0">
                  <a:pos x="T6" y="T7"/>
                </a:cxn>
              </a:cxnLst>
              <a:rect l="0" t="0" r="r" b="b"/>
              <a:pathLst>
                <a:path w="21" h="25">
                  <a:moveTo>
                    <a:pt x="0" y="13"/>
                  </a:moveTo>
                  <a:lnTo>
                    <a:pt x="9" y="0"/>
                  </a:lnTo>
                  <a:lnTo>
                    <a:pt x="21" y="25"/>
                  </a:lnTo>
                  <a:lnTo>
                    <a:pt x="0" y="13"/>
                  </a:lnTo>
                  <a:close/>
                </a:path>
              </a:pathLst>
            </a:custGeom>
            <a:solidFill>
              <a:srgbClr val="D7A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92"/>
            <p:cNvSpPr>
              <a:spLocks/>
            </p:cNvSpPr>
            <p:nvPr/>
          </p:nvSpPr>
          <p:spPr bwMode="auto">
            <a:xfrm>
              <a:off x="3770313" y="3144838"/>
              <a:ext cx="60325" cy="280988"/>
            </a:xfrm>
            <a:custGeom>
              <a:avLst/>
              <a:gdLst>
                <a:gd name="T0" fmla="*/ 38 w 38"/>
                <a:gd name="T1" fmla="*/ 56 h 177"/>
                <a:gd name="T2" fmla="*/ 38 w 38"/>
                <a:gd name="T3" fmla="*/ 68 h 177"/>
                <a:gd name="T4" fmla="*/ 30 w 38"/>
                <a:gd name="T5" fmla="*/ 68 h 177"/>
                <a:gd name="T6" fmla="*/ 30 w 38"/>
                <a:gd name="T7" fmla="*/ 118 h 177"/>
                <a:gd name="T8" fmla="*/ 21 w 38"/>
                <a:gd name="T9" fmla="*/ 118 h 177"/>
                <a:gd name="T10" fmla="*/ 21 w 38"/>
                <a:gd name="T11" fmla="*/ 115 h 177"/>
                <a:gd name="T12" fmla="*/ 16 w 38"/>
                <a:gd name="T13" fmla="*/ 110 h 177"/>
                <a:gd name="T14" fmla="*/ 13 w 38"/>
                <a:gd name="T15" fmla="*/ 177 h 177"/>
                <a:gd name="T16" fmla="*/ 4 w 38"/>
                <a:gd name="T17" fmla="*/ 177 h 177"/>
                <a:gd name="T18" fmla="*/ 0 w 38"/>
                <a:gd name="T19" fmla="*/ 118 h 177"/>
                <a:gd name="T20" fmla="*/ 9 w 38"/>
                <a:gd name="T21" fmla="*/ 89 h 177"/>
                <a:gd name="T22" fmla="*/ 4 w 38"/>
                <a:gd name="T23" fmla="*/ 85 h 177"/>
                <a:gd name="T24" fmla="*/ 4 w 38"/>
                <a:gd name="T25" fmla="*/ 76 h 177"/>
                <a:gd name="T26" fmla="*/ 21 w 38"/>
                <a:gd name="T27" fmla="*/ 68 h 177"/>
                <a:gd name="T28" fmla="*/ 9 w 38"/>
                <a:gd name="T29" fmla="*/ 0 h 177"/>
                <a:gd name="T30" fmla="*/ 16 w 38"/>
                <a:gd name="T31" fmla="*/ 0 h 177"/>
                <a:gd name="T32" fmla="*/ 38 w 38"/>
                <a:gd name="T33" fmla="*/ 5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177">
                  <a:moveTo>
                    <a:pt x="38" y="56"/>
                  </a:moveTo>
                  <a:lnTo>
                    <a:pt x="38" y="68"/>
                  </a:lnTo>
                  <a:lnTo>
                    <a:pt x="30" y="68"/>
                  </a:lnTo>
                  <a:lnTo>
                    <a:pt x="30" y="118"/>
                  </a:lnTo>
                  <a:lnTo>
                    <a:pt x="21" y="118"/>
                  </a:lnTo>
                  <a:lnTo>
                    <a:pt x="21" y="115"/>
                  </a:lnTo>
                  <a:lnTo>
                    <a:pt x="16" y="110"/>
                  </a:lnTo>
                  <a:lnTo>
                    <a:pt x="13" y="177"/>
                  </a:lnTo>
                  <a:lnTo>
                    <a:pt x="4" y="177"/>
                  </a:lnTo>
                  <a:lnTo>
                    <a:pt x="0" y="118"/>
                  </a:lnTo>
                  <a:lnTo>
                    <a:pt x="9" y="89"/>
                  </a:lnTo>
                  <a:lnTo>
                    <a:pt x="4" y="85"/>
                  </a:lnTo>
                  <a:lnTo>
                    <a:pt x="4" y="76"/>
                  </a:lnTo>
                  <a:lnTo>
                    <a:pt x="21" y="68"/>
                  </a:lnTo>
                  <a:lnTo>
                    <a:pt x="9" y="0"/>
                  </a:lnTo>
                  <a:lnTo>
                    <a:pt x="16" y="0"/>
                  </a:lnTo>
                  <a:lnTo>
                    <a:pt x="38" y="56"/>
                  </a:lnTo>
                  <a:close/>
                </a:path>
              </a:pathLst>
            </a:custGeom>
            <a:solidFill>
              <a:srgbClr val="7E52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93"/>
            <p:cNvSpPr>
              <a:spLocks/>
            </p:cNvSpPr>
            <p:nvPr/>
          </p:nvSpPr>
          <p:spPr bwMode="auto">
            <a:xfrm>
              <a:off x="3186113" y="3260725"/>
              <a:ext cx="157162" cy="84138"/>
            </a:xfrm>
            <a:custGeom>
              <a:avLst/>
              <a:gdLst>
                <a:gd name="T0" fmla="*/ 83 w 99"/>
                <a:gd name="T1" fmla="*/ 7 h 53"/>
                <a:gd name="T2" fmla="*/ 99 w 99"/>
                <a:gd name="T3" fmla="*/ 24 h 53"/>
                <a:gd name="T4" fmla="*/ 99 w 99"/>
                <a:gd name="T5" fmla="*/ 31 h 53"/>
                <a:gd name="T6" fmla="*/ 50 w 99"/>
                <a:gd name="T7" fmla="*/ 53 h 53"/>
                <a:gd name="T8" fmla="*/ 0 w 99"/>
                <a:gd name="T9" fmla="*/ 28 h 53"/>
                <a:gd name="T10" fmla="*/ 21 w 99"/>
                <a:gd name="T11" fmla="*/ 0 h 53"/>
                <a:gd name="T12" fmla="*/ 45 w 99"/>
                <a:gd name="T13" fmla="*/ 7 h 53"/>
                <a:gd name="T14" fmla="*/ 83 w 99"/>
                <a:gd name="T15" fmla="*/ 7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53">
                  <a:moveTo>
                    <a:pt x="83" y="7"/>
                  </a:moveTo>
                  <a:lnTo>
                    <a:pt x="99" y="24"/>
                  </a:lnTo>
                  <a:lnTo>
                    <a:pt x="99" y="31"/>
                  </a:lnTo>
                  <a:lnTo>
                    <a:pt x="50" y="53"/>
                  </a:lnTo>
                  <a:lnTo>
                    <a:pt x="0" y="28"/>
                  </a:lnTo>
                  <a:lnTo>
                    <a:pt x="21" y="0"/>
                  </a:lnTo>
                  <a:lnTo>
                    <a:pt x="45" y="7"/>
                  </a:lnTo>
                  <a:lnTo>
                    <a:pt x="83" y="7"/>
                  </a:lnTo>
                  <a:close/>
                </a:path>
              </a:pathLst>
            </a:custGeom>
            <a:solidFill>
              <a:srgbClr val="926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94"/>
            <p:cNvSpPr>
              <a:spLocks/>
            </p:cNvSpPr>
            <p:nvPr/>
          </p:nvSpPr>
          <p:spPr bwMode="auto">
            <a:xfrm>
              <a:off x="3051175" y="3340100"/>
              <a:ext cx="26987" cy="19050"/>
            </a:xfrm>
            <a:custGeom>
              <a:avLst/>
              <a:gdLst>
                <a:gd name="T0" fmla="*/ 17 w 17"/>
                <a:gd name="T1" fmla="*/ 3 h 12"/>
                <a:gd name="T2" fmla="*/ 17 w 17"/>
                <a:gd name="T3" fmla="*/ 12 h 12"/>
                <a:gd name="T4" fmla="*/ 0 w 17"/>
                <a:gd name="T5" fmla="*/ 12 h 12"/>
                <a:gd name="T6" fmla="*/ 0 w 17"/>
                <a:gd name="T7" fmla="*/ 0 h 12"/>
                <a:gd name="T8" fmla="*/ 13 w 17"/>
                <a:gd name="T9" fmla="*/ 0 h 12"/>
                <a:gd name="T10" fmla="*/ 17 w 17"/>
                <a:gd name="T11" fmla="*/ 3 h 12"/>
              </a:gdLst>
              <a:ahLst/>
              <a:cxnLst>
                <a:cxn ang="0">
                  <a:pos x="T0" y="T1"/>
                </a:cxn>
                <a:cxn ang="0">
                  <a:pos x="T2" y="T3"/>
                </a:cxn>
                <a:cxn ang="0">
                  <a:pos x="T4" y="T5"/>
                </a:cxn>
                <a:cxn ang="0">
                  <a:pos x="T6" y="T7"/>
                </a:cxn>
                <a:cxn ang="0">
                  <a:pos x="T8" y="T9"/>
                </a:cxn>
                <a:cxn ang="0">
                  <a:pos x="T10" y="T11"/>
                </a:cxn>
              </a:cxnLst>
              <a:rect l="0" t="0" r="r" b="b"/>
              <a:pathLst>
                <a:path w="17" h="12">
                  <a:moveTo>
                    <a:pt x="17" y="3"/>
                  </a:moveTo>
                  <a:lnTo>
                    <a:pt x="17" y="12"/>
                  </a:lnTo>
                  <a:lnTo>
                    <a:pt x="0" y="12"/>
                  </a:lnTo>
                  <a:lnTo>
                    <a:pt x="0" y="0"/>
                  </a:lnTo>
                  <a:lnTo>
                    <a:pt x="13" y="0"/>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95"/>
            <p:cNvSpPr>
              <a:spLocks/>
            </p:cNvSpPr>
            <p:nvPr/>
          </p:nvSpPr>
          <p:spPr bwMode="auto">
            <a:xfrm>
              <a:off x="3365500" y="3359150"/>
              <a:ext cx="19050" cy="28575"/>
            </a:xfrm>
            <a:custGeom>
              <a:avLst/>
              <a:gdLst>
                <a:gd name="T0" fmla="*/ 12 w 12"/>
                <a:gd name="T1" fmla="*/ 12 h 18"/>
                <a:gd name="T2" fmla="*/ 8 w 12"/>
                <a:gd name="T3" fmla="*/ 18 h 18"/>
                <a:gd name="T4" fmla="*/ 5 w 12"/>
                <a:gd name="T5" fmla="*/ 18 h 18"/>
                <a:gd name="T6" fmla="*/ 0 w 12"/>
                <a:gd name="T7" fmla="*/ 12 h 18"/>
                <a:gd name="T8" fmla="*/ 8 w 12"/>
                <a:gd name="T9" fmla="*/ 0 h 18"/>
                <a:gd name="T10" fmla="*/ 12 w 12"/>
                <a:gd name="T11" fmla="*/ 4 h 18"/>
                <a:gd name="T12" fmla="*/ 12 w 12"/>
                <a:gd name="T13" fmla="*/ 12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12" y="12"/>
                  </a:moveTo>
                  <a:lnTo>
                    <a:pt x="8" y="18"/>
                  </a:lnTo>
                  <a:lnTo>
                    <a:pt x="5" y="18"/>
                  </a:lnTo>
                  <a:lnTo>
                    <a:pt x="0" y="12"/>
                  </a:lnTo>
                  <a:lnTo>
                    <a:pt x="8" y="0"/>
                  </a:lnTo>
                  <a:lnTo>
                    <a:pt x="12" y="4"/>
                  </a:lnTo>
                  <a:lnTo>
                    <a:pt x="1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96"/>
            <p:cNvSpPr>
              <a:spLocks/>
            </p:cNvSpPr>
            <p:nvPr/>
          </p:nvSpPr>
          <p:spPr bwMode="auto">
            <a:xfrm>
              <a:off x="3105150" y="3387725"/>
              <a:ext cx="25400" cy="44450"/>
            </a:xfrm>
            <a:custGeom>
              <a:avLst/>
              <a:gdLst>
                <a:gd name="T0" fmla="*/ 16 w 16"/>
                <a:gd name="T1" fmla="*/ 24 h 28"/>
                <a:gd name="T2" fmla="*/ 9 w 16"/>
                <a:gd name="T3" fmla="*/ 24 h 28"/>
                <a:gd name="T4" fmla="*/ 4 w 16"/>
                <a:gd name="T5" fmla="*/ 28 h 28"/>
                <a:gd name="T6" fmla="*/ 0 w 16"/>
                <a:gd name="T7" fmla="*/ 0 h 28"/>
                <a:gd name="T8" fmla="*/ 9 w 16"/>
                <a:gd name="T9" fmla="*/ 0 h 28"/>
                <a:gd name="T10" fmla="*/ 16 w 16"/>
                <a:gd name="T11" fmla="*/ 24 h 28"/>
              </a:gdLst>
              <a:ahLst/>
              <a:cxnLst>
                <a:cxn ang="0">
                  <a:pos x="T0" y="T1"/>
                </a:cxn>
                <a:cxn ang="0">
                  <a:pos x="T2" y="T3"/>
                </a:cxn>
                <a:cxn ang="0">
                  <a:pos x="T4" y="T5"/>
                </a:cxn>
                <a:cxn ang="0">
                  <a:pos x="T6" y="T7"/>
                </a:cxn>
                <a:cxn ang="0">
                  <a:pos x="T8" y="T9"/>
                </a:cxn>
                <a:cxn ang="0">
                  <a:pos x="T10" y="T11"/>
                </a:cxn>
              </a:cxnLst>
              <a:rect l="0" t="0" r="r" b="b"/>
              <a:pathLst>
                <a:path w="16" h="28">
                  <a:moveTo>
                    <a:pt x="16" y="24"/>
                  </a:moveTo>
                  <a:lnTo>
                    <a:pt x="9" y="24"/>
                  </a:lnTo>
                  <a:lnTo>
                    <a:pt x="4" y="28"/>
                  </a:lnTo>
                  <a:lnTo>
                    <a:pt x="0" y="0"/>
                  </a:lnTo>
                  <a:lnTo>
                    <a:pt x="9" y="0"/>
                  </a:lnTo>
                  <a:lnTo>
                    <a:pt x="16"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97"/>
            <p:cNvSpPr>
              <a:spLocks/>
            </p:cNvSpPr>
            <p:nvPr/>
          </p:nvSpPr>
          <p:spPr bwMode="auto">
            <a:xfrm>
              <a:off x="2944813" y="3392488"/>
              <a:ext cx="100012" cy="28575"/>
            </a:xfrm>
            <a:custGeom>
              <a:avLst/>
              <a:gdLst>
                <a:gd name="T0" fmla="*/ 51 w 63"/>
                <a:gd name="T1" fmla="*/ 18 h 18"/>
                <a:gd name="T2" fmla="*/ 0 w 63"/>
                <a:gd name="T3" fmla="*/ 18 h 18"/>
                <a:gd name="T4" fmla="*/ 46 w 63"/>
                <a:gd name="T5" fmla="*/ 0 h 18"/>
                <a:gd name="T6" fmla="*/ 63 w 63"/>
                <a:gd name="T7" fmla="*/ 4 h 18"/>
                <a:gd name="T8" fmla="*/ 51 w 63"/>
                <a:gd name="T9" fmla="*/ 18 h 18"/>
              </a:gdLst>
              <a:ahLst/>
              <a:cxnLst>
                <a:cxn ang="0">
                  <a:pos x="T0" y="T1"/>
                </a:cxn>
                <a:cxn ang="0">
                  <a:pos x="T2" y="T3"/>
                </a:cxn>
                <a:cxn ang="0">
                  <a:pos x="T4" y="T5"/>
                </a:cxn>
                <a:cxn ang="0">
                  <a:pos x="T6" y="T7"/>
                </a:cxn>
                <a:cxn ang="0">
                  <a:pos x="T8" y="T9"/>
                </a:cxn>
              </a:cxnLst>
              <a:rect l="0" t="0" r="r" b="b"/>
              <a:pathLst>
                <a:path w="63" h="18">
                  <a:moveTo>
                    <a:pt x="51" y="18"/>
                  </a:moveTo>
                  <a:lnTo>
                    <a:pt x="0" y="18"/>
                  </a:lnTo>
                  <a:lnTo>
                    <a:pt x="46" y="0"/>
                  </a:lnTo>
                  <a:lnTo>
                    <a:pt x="63" y="4"/>
                  </a:lnTo>
                  <a:lnTo>
                    <a:pt x="5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98"/>
            <p:cNvSpPr>
              <a:spLocks/>
            </p:cNvSpPr>
            <p:nvPr/>
          </p:nvSpPr>
          <p:spPr bwMode="auto">
            <a:xfrm>
              <a:off x="2686050" y="3398838"/>
              <a:ext cx="112712" cy="225425"/>
            </a:xfrm>
            <a:custGeom>
              <a:avLst/>
              <a:gdLst>
                <a:gd name="T0" fmla="*/ 30 w 71"/>
                <a:gd name="T1" fmla="*/ 29 h 142"/>
                <a:gd name="T2" fmla="*/ 33 w 71"/>
                <a:gd name="T3" fmla="*/ 71 h 142"/>
                <a:gd name="T4" fmla="*/ 46 w 71"/>
                <a:gd name="T5" fmla="*/ 71 h 142"/>
                <a:gd name="T6" fmla="*/ 63 w 71"/>
                <a:gd name="T7" fmla="*/ 101 h 142"/>
                <a:gd name="T8" fmla="*/ 71 w 71"/>
                <a:gd name="T9" fmla="*/ 142 h 142"/>
                <a:gd name="T10" fmla="*/ 54 w 71"/>
                <a:gd name="T11" fmla="*/ 125 h 142"/>
                <a:gd name="T12" fmla="*/ 46 w 71"/>
                <a:gd name="T13" fmla="*/ 101 h 142"/>
                <a:gd name="T14" fmla="*/ 42 w 71"/>
                <a:gd name="T15" fmla="*/ 97 h 142"/>
                <a:gd name="T16" fmla="*/ 33 w 71"/>
                <a:gd name="T17" fmla="*/ 113 h 142"/>
                <a:gd name="T18" fmla="*/ 25 w 71"/>
                <a:gd name="T19" fmla="*/ 113 h 142"/>
                <a:gd name="T20" fmla="*/ 16 w 71"/>
                <a:gd name="T21" fmla="*/ 97 h 142"/>
                <a:gd name="T22" fmla="*/ 12 w 71"/>
                <a:gd name="T23" fmla="*/ 92 h 142"/>
                <a:gd name="T24" fmla="*/ 0 w 71"/>
                <a:gd name="T25" fmla="*/ 92 h 142"/>
                <a:gd name="T26" fmla="*/ 9 w 71"/>
                <a:gd name="T27" fmla="*/ 17 h 142"/>
                <a:gd name="T28" fmla="*/ 16 w 71"/>
                <a:gd name="T29" fmla="*/ 0 h 142"/>
                <a:gd name="T30" fmla="*/ 21 w 71"/>
                <a:gd name="T31" fmla="*/ 0 h 142"/>
                <a:gd name="T32" fmla="*/ 30 w 71"/>
                <a:gd name="T33" fmla="*/ 2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42">
                  <a:moveTo>
                    <a:pt x="30" y="29"/>
                  </a:moveTo>
                  <a:lnTo>
                    <a:pt x="33" y="71"/>
                  </a:lnTo>
                  <a:lnTo>
                    <a:pt x="46" y="71"/>
                  </a:lnTo>
                  <a:lnTo>
                    <a:pt x="63" y="101"/>
                  </a:lnTo>
                  <a:lnTo>
                    <a:pt x="71" y="142"/>
                  </a:lnTo>
                  <a:lnTo>
                    <a:pt x="54" y="125"/>
                  </a:lnTo>
                  <a:lnTo>
                    <a:pt x="46" y="101"/>
                  </a:lnTo>
                  <a:lnTo>
                    <a:pt x="42" y="97"/>
                  </a:lnTo>
                  <a:lnTo>
                    <a:pt x="33" y="113"/>
                  </a:lnTo>
                  <a:lnTo>
                    <a:pt x="25" y="113"/>
                  </a:lnTo>
                  <a:lnTo>
                    <a:pt x="16" y="97"/>
                  </a:lnTo>
                  <a:lnTo>
                    <a:pt x="12" y="92"/>
                  </a:lnTo>
                  <a:lnTo>
                    <a:pt x="0" y="92"/>
                  </a:lnTo>
                  <a:lnTo>
                    <a:pt x="9" y="17"/>
                  </a:lnTo>
                  <a:lnTo>
                    <a:pt x="16" y="0"/>
                  </a:lnTo>
                  <a:lnTo>
                    <a:pt x="21" y="0"/>
                  </a:lnTo>
                  <a:lnTo>
                    <a:pt x="30" y="29"/>
                  </a:lnTo>
                  <a:close/>
                </a:path>
              </a:pathLst>
            </a:custGeom>
            <a:solidFill>
              <a:srgbClr val="7E52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99"/>
            <p:cNvSpPr>
              <a:spLocks/>
            </p:cNvSpPr>
            <p:nvPr/>
          </p:nvSpPr>
          <p:spPr bwMode="auto">
            <a:xfrm>
              <a:off x="3717925" y="3398838"/>
              <a:ext cx="39687" cy="120650"/>
            </a:xfrm>
            <a:custGeom>
              <a:avLst/>
              <a:gdLst>
                <a:gd name="T0" fmla="*/ 25 w 25"/>
                <a:gd name="T1" fmla="*/ 71 h 76"/>
                <a:gd name="T2" fmla="*/ 21 w 25"/>
                <a:gd name="T3" fmla="*/ 71 h 76"/>
                <a:gd name="T4" fmla="*/ 16 w 25"/>
                <a:gd name="T5" fmla="*/ 76 h 76"/>
                <a:gd name="T6" fmla="*/ 0 w 25"/>
                <a:gd name="T7" fmla="*/ 21 h 76"/>
                <a:gd name="T8" fmla="*/ 4 w 25"/>
                <a:gd name="T9" fmla="*/ 0 h 76"/>
                <a:gd name="T10" fmla="*/ 12 w 25"/>
                <a:gd name="T11" fmla="*/ 0 h 76"/>
                <a:gd name="T12" fmla="*/ 25 w 25"/>
                <a:gd name="T13" fmla="*/ 71 h 76"/>
              </a:gdLst>
              <a:ahLst/>
              <a:cxnLst>
                <a:cxn ang="0">
                  <a:pos x="T0" y="T1"/>
                </a:cxn>
                <a:cxn ang="0">
                  <a:pos x="T2" y="T3"/>
                </a:cxn>
                <a:cxn ang="0">
                  <a:pos x="T4" y="T5"/>
                </a:cxn>
                <a:cxn ang="0">
                  <a:pos x="T6" y="T7"/>
                </a:cxn>
                <a:cxn ang="0">
                  <a:pos x="T8" y="T9"/>
                </a:cxn>
                <a:cxn ang="0">
                  <a:pos x="T10" y="T11"/>
                </a:cxn>
                <a:cxn ang="0">
                  <a:pos x="T12" y="T13"/>
                </a:cxn>
              </a:cxnLst>
              <a:rect l="0" t="0" r="r" b="b"/>
              <a:pathLst>
                <a:path w="25" h="76">
                  <a:moveTo>
                    <a:pt x="25" y="71"/>
                  </a:moveTo>
                  <a:lnTo>
                    <a:pt x="21" y="71"/>
                  </a:lnTo>
                  <a:lnTo>
                    <a:pt x="16" y="76"/>
                  </a:lnTo>
                  <a:lnTo>
                    <a:pt x="0" y="21"/>
                  </a:lnTo>
                  <a:lnTo>
                    <a:pt x="4" y="0"/>
                  </a:lnTo>
                  <a:lnTo>
                    <a:pt x="12" y="0"/>
                  </a:lnTo>
                  <a:lnTo>
                    <a:pt x="25" y="71"/>
                  </a:lnTo>
                  <a:close/>
                </a:path>
              </a:pathLst>
            </a:custGeom>
            <a:solidFill>
              <a:srgbClr val="7E52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0"/>
            <p:cNvSpPr>
              <a:spLocks/>
            </p:cNvSpPr>
            <p:nvPr/>
          </p:nvSpPr>
          <p:spPr bwMode="auto">
            <a:xfrm>
              <a:off x="3152775" y="3421063"/>
              <a:ext cx="4762" cy="15875"/>
            </a:xfrm>
            <a:custGeom>
              <a:avLst/>
              <a:gdLst>
                <a:gd name="T0" fmla="*/ 3 w 3"/>
                <a:gd name="T1" fmla="*/ 7 h 10"/>
                <a:gd name="T2" fmla="*/ 0 w 3"/>
                <a:gd name="T3" fmla="*/ 10 h 10"/>
                <a:gd name="T4" fmla="*/ 0 w 3"/>
                <a:gd name="T5" fmla="*/ 0 h 10"/>
                <a:gd name="T6" fmla="*/ 3 w 3"/>
                <a:gd name="T7" fmla="*/ 0 h 10"/>
                <a:gd name="T8" fmla="*/ 3 w 3"/>
                <a:gd name="T9" fmla="*/ 7 h 10"/>
              </a:gdLst>
              <a:ahLst/>
              <a:cxnLst>
                <a:cxn ang="0">
                  <a:pos x="T0" y="T1"/>
                </a:cxn>
                <a:cxn ang="0">
                  <a:pos x="T2" y="T3"/>
                </a:cxn>
                <a:cxn ang="0">
                  <a:pos x="T4" y="T5"/>
                </a:cxn>
                <a:cxn ang="0">
                  <a:pos x="T6" y="T7"/>
                </a:cxn>
                <a:cxn ang="0">
                  <a:pos x="T8" y="T9"/>
                </a:cxn>
              </a:cxnLst>
              <a:rect l="0" t="0" r="r" b="b"/>
              <a:pathLst>
                <a:path w="3" h="10">
                  <a:moveTo>
                    <a:pt x="3" y="7"/>
                  </a:moveTo>
                  <a:lnTo>
                    <a:pt x="0" y="10"/>
                  </a:lnTo>
                  <a:lnTo>
                    <a:pt x="0" y="0"/>
                  </a:lnTo>
                  <a:lnTo>
                    <a:pt x="3" y="0"/>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01"/>
            <p:cNvSpPr>
              <a:spLocks/>
            </p:cNvSpPr>
            <p:nvPr/>
          </p:nvSpPr>
          <p:spPr bwMode="auto">
            <a:xfrm>
              <a:off x="3444875" y="3421063"/>
              <a:ext cx="107950" cy="38100"/>
            </a:xfrm>
            <a:custGeom>
              <a:avLst/>
              <a:gdLst>
                <a:gd name="T0" fmla="*/ 42 w 68"/>
                <a:gd name="T1" fmla="*/ 24 h 24"/>
                <a:gd name="T2" fmla="*/ 0 w 68"/>
                <a:gd name="T3" fmla="*/ 3 h 24"/>
                <a:gd name="T4" fmla="*/ 9 w 68"/>
                <a:gd name="T5" fmla="*/ 0 h 24"/>
                <a:gd name="T6" fmla="*/ 68 w 68"/>
                <a:gd name="T7" fmla="*/ 7 h 24"/>
                <a:gd name="T8" fmla="*/ 42 w 68"/>
                <a:gd name="T9" fmla="*/ 24 h 24"/>
              </a:gdLst>
              <a:ahLst/>
              <a:cxnLst>
                <a:cxn ang="0">
                  <a:pos x="T0" y="T1"/>
                </a:cxn>
                <a:cxn ang="0">
                  <a:pos x="T2" y="T3"/>
                </a:cxn>
                <a:cxn ang="0">
                  <a:pos x="T4" y="T5"/>
                </a:cxn>
                <a:cxn ang="0">
                  <a:pos x="T6" y="T7"/>
                </a:cxn>
                <a:cxn ang="0">
                  <a:pos x="T8" y="T9"/>
                </a:cxn>
              </a:cxnLst>
              <a:rect l="0" t="0" r="r" b="b"/>
              <a:pathLst>
                <a:path w="68" h="24">
                  <a:moveTo>
                    <a:pt x="42" y="24"/>
                  </a:moveTo>
                  <a:lnTo>
                    <a:pt x="0" y="3"/>
                  </a:lnTo>
                  <a:lnTo>
                    <a:pt x="9" y="0"/>
                  </a:lnTo>
                  <a:lnTo>
                    <a:pt x="68" y="7"/>
                  </a:lnTo>
                  <a:lnTo>
                    <a:pt x="42" y="24"/>
                  </a:lnTo>
                  <a:close/>
                </a:path>
              </a:pathLst>
            </a:custGeom>
            <a:solidFill>
              <a:srgbClr val="EDC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02"/>
            <p:cNvSpPr>
              <a:spLocks/>
            </p:cNvSpPr>
            <p:nvPr/>
          </p:nvSpPr>
          <p:spPr bwMode="auto">
            <a:xfrm>
              <a:off x="3670300" y="3451225"/>
              <a:ext cx="42862" cy="79375"/>
            </a:xfrm>
            <a:custGeom>
              <a:avLst/>
              <a:gdLst>
                <a:gd name="T0" fmla="*/ 18 w 27"/>
                <a:gd name="T1" fmla="*/ 26 h 50"/>
                <a:gd name="T2" fmla="*/ 27 w 27"/>
                <a:gd name="T3" fmla="*/ 12 h 50"/>
                <a:gd name="T4" fmla="*/ 21 w 27"/>
                <a:gd name="T5" fmla="*/ 43 h 50"/>
                <a:gd name="T6" fmla="*/ 13 w 27"/>
                <a:gd name="T7" fmla="*/ 50 h 50"/>
                <a:gd name="T8" fmla="*/ 0 w 27"/>
                <a:gd name="T9" fmla="*/ 29 h 50"/>
                <a:gd name="T10" fmla="*/ 0 w 27"/>
                <a:gd name="T11" fmla="*/ 0 h 50"/>
                <a:gd name="T12" fmla="*/ 10 w 27"/>
                <a:gd name="T13" fmla="*/ 0 h 50"/>
                <a:gd name="T14" fmla="*/ 18 w 27"/>
                <a:gd name="T15" fmla="*/ 26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50">
                  <a:moveTo>
                    <a:pt x="18" y="26"/>
                  </a:moveTo>
                  <a:lnTo>
                    <a:pt x="27" y="12"/>
                  </a:lnTo>
                  <a:lnTo>
                    <a:pt x="21" y="43"/>
                  </a:lnTo>
                  <a:lnTo>
                    <a:pt x="13" y="50"/>
                  </a:lnTo>
                  <a:lnTo>
                    <a:pt x="0" y="29"/>
                  </a:lnTo>
                  <a:lnTo>
                    <a:pt x="0" y="0"/>
                  </a:lnTo>
                  <a:lnTo>
                    <a:pt x="10" y="0"/>
                  </a:lnTo>
                  <a:lnTo>
                    <a:pt x="18" y="26"/>
                  </a:lnTo>
                  <a:close/>
                </a:path>
              </a:pathLst>
            </a:custGeom>
            <a:solidFill>
              <a:srgbClr val="7E52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03"/>
            <p:cNvSpPr>
              <a:spLocks/>
            </p:cNvSpPr>
            <p:nvPr/>
          </p:nvSpPr>
          <p:spPr bwMode="auto">
            <a:xfrm>
              <a:off x="3044825" y="3497263"/>
              <a:ext cx="439737" cy="160338"/>
            </a:xfrm>
            <a:custGeom>
              <a:avLst/>
              <a:gdLst>
                <a:gd name="T0" fmla="*/ 169 w 277"/>
                <a:gd name="T1" fmla="*/ 9 h 101"/>
                <a:gd name="T2" fmla="*/ 202 w 277"/>
                <a:gd name="T3" fmla="*/ 21 h 101"/>
                <a:gd name="T4" fmla="*/ 256 w 277"/>
                <a:gd name="T5" fmla="*/ 9 h 101"/>
                <a:gd name="T6" fmla="*/ 277 w 277"/>
                <a:gd name="T7" fmla="*/ 14 h 101"/>
                <a:gd name="T8" fmla="*/ 197 w 277"/>
                <a:gd name="T9" fmla="*/ 101 h 101"/>
                <a:gd name="T10" fmla="*/ 105 w 277"/>
                <a:gd name="T11" fmla="*/ 101 h 101"/>
                <a:gd name="T12" fmla="*/ 71 w 277"/>
                <a:gd name="T13" fmla="*/ 93 h 101"/>
                <a:gd name="T14" fmla="*/ 0 w 277"/>
                <a:gd name="T15" fmla="*/ 26 h 101"/>
                <a:gd name="T16" fmla="*/ 92 w 277"/>
                <a:gd name="T17" fmla="*/ 18 h 101"/>
                <a:gd name="T18" fmla="*/ 127 w 277"/>
                <a:gd name="T19" fmla="*/ 0 h 101"/>
                <a:gd name="T20" fmla="*/ 151 w 277"/>
                <a:gd name="T21" fmla="*/ 9 h 101"/>
                <a:gd name="T22" fmla="*/ 169 w 277"/>
                <a:gd name="T23" fmla="*/ 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7" h="101">
                  <a:moveTo>
                    <a:pt x="169" y="9"/>
                  </a:moveTo>
                  <a:lnTo>
                    <a:pt x="202" y="21"/>
                  </a:lnTo>
                  <a:lnTo>
                    <a:pt x="256" y="9"/>
                  </a:lnTo>
                  <a:lnTo>
                    <a:pt x="277" y="14"/>
                  </a:lnTo>
                  <a:lnTo>
                    <a:pt x="197" y="101"/>
                  </a:lnTo>
                  <a:lnTo>
                    <a:pt x="105" y="101"/>
                  </a:lnTo>
                  <a:lnTo>
                    <a:pt x="71" y="93"/>
                  </a:lnTo>
                  <a:lnTo>
                    <a:pt x="0" y="26"/>
                  </a:lnTo>
                  <a:lnTo>
                    <a:pt x="92" y="18"/>
                  </a:lnTo>
                  <a:lnTo>
                    <a:pt x="127" y="0"/>
                  </a:lnTo>
                  <a:lnTo>
                    <a:pt x="151" y="9"/>
                  </a:lnTo>
                  <a:lnTo>
                    <a:pt x="169" y="9"/>
                  </a:lnTo>
                  <a:close/>
                </a:path>
              </a:pathLst>
            </a:custGeom>
            <a:solidFill>
              <a:srgbClr val="EDC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04"/>
            <p:cNvSpPr>
              <a:spLocks/>
            </p:cNvSpPr>
            <p:nvPr/>
          </p:nvSpPr>
          <p:spPr bwMode="auto">
            <a:xfrm>
              <a:off x="3406775" y="3713163"/>
              <a:ext cx="179387" cy="665163"/>
            </a:xfrm>
            <a:custGeom>
              <a:avLst/>
              <a:gdLst>
                <a:gd name="T0" fmla="*/ 40 w 113"/>
                <a:gd name="T1" fmla="*/ 61 h 419"/>
                <a:gd name="T2" fmla="*/ 37 w 113"/>
                <a:gd name="T3" fmla="*/ 66 h 419"/>
                <a:gd name="T4" fmla="*/ 58 w 113"/>
                <a:gd name="T5" fmla="*/ 87 h 419"/>
                <a:gd name="T6" fmla="*/ 58 w 113"/>
                <a:gd name="T7" fmla="*/ 96 h 419"/>
                <a:gd name="T8" fmla="*/ 24 w 113"/>
                <a:gd name="T9" fmla="*/ 101 h 419"/>
                <a:gd name="T10" fmla="*/ 19 w 113"/>
                <a:gd name="T11" fmla="*/ 101 h 419"/>
                <a:gd name="T12" fmla="*/ 19 w 113"/>
                <a:gd name="T13" fmla="*/ 113 h 419"/>
                <a:gd name="T14" fmla="*/ 71 w 113"/>
                <a:gd name="T15" fmla="*/ 150 h 419"/>
                <a:gd name="T16" fmla="*/ 71 w 113"/>
                <a:gd name="T17" fmla="*/ 159 h 419"/>
                <a:gd name="T18" fmla="*/ 61 w 113"/>
                <a:gd name="T19" fmla="*/ 167 h 419"/>
                <a:gd name="T20" fmla="*/ 49 w 113"/>
                <a:gd name="T21" fmla="*/ 162 h 419"/>
                <a:gd name="T22" fmla="*/ 45 w 113"/>
                <a:gd name="T23" fmla="*/ 162 h 419"/>
                <a:gd name="T24" fmla="*/ 40 w 113"/>
                <a:gd name="T25" fmla="*/ 167 h 419"/>
                <a:gd name="T26" fmla="*/ 54 w 113"/>
                <a:gd name="T27" fmla="*/ 193 h 419"/>
                <a:gd name="T28" fmla="*/ 24 w 113"/>
                <a:gd name="T29" fmla="*/ 221 h 419"/>
                <a:gd name="T30" fmla="*/ 49 w 113"/>
                <a:gd name="T31" fmla="*/ 256 h 419"/>
                <a:gd name="T32" fmla="*/ 16 w 113"/>
                <a:gd name="T33" fmla="*/ 268 h 419"/>
                <a:gd name="T34" fmla="*/ 19 w 113"/>
                <a:gd name="T35" fmla="*/ 280 h 419"/>
                <a:gd name="T36" fmla="*/ 33 w 113"/>
                <a:gd name="T37" fmla="*/ 289 h 419"/>
                <a:gd name="T38" fmla="*/ 113 w 113"/>
                <a:gd name="T39" fmla="*/ 297 h 419"/>
                <a:gd name="T40" fmla="*/ 104 w 113"/>
                <a:gd name="T41" fmla="*/ 315 h 419"/>
                <a:gd name="T42" fmla="*/ 66 w 113"/>
                <a:gd name="T43" fmla="*/ 339 h 419"/>
                <a:gd name="T44" fmla="*/ 66 w 113"/>
                <a:gd name="T45" fmla="*/ 352 h 419"/>
                <a:gd name="T46" fmla="*/ 40 w 113"/>
                <a:gd name="T47" fmla="*/ 376 h 419"/>
                <a:gd name="T48" fmla="*/ 66 w 113"/>
                <a:gd name="T49" fmla="*/ 398 h 419"/>
                <a:gd name="T50" fmla="*/ 71 w 113"/>
                <a:gd name="T51" fmla="*/ 395 h 419"/>
                <a:gd name="T52" fmla="*/ 78 w 113"/>
                <a:gd name="T53" fmla="*/ 407 h 419"/>
                <a:gd name="T54" fmla="*/ 78 w 113"/>
                <a:gd name="T55" fmla="*/ 414 h 419"/>
                <a:gd name="T56" fmla="*/ 58 w 113"/>
                <a:gd name="T57" fmla="*/ 419 h 419"/>
                <a:gd name="T58" fmla="*/ 45 w 113"/>
                <a:gd name="T59" fmla="*/ 419 h 419"/>
                <a:gd name="T60" fmla="*/ 37 w 113"/>
                <a:gd name="T61" fmla="*/ 411 h 419"/>
                <a:gd name="T62" fmla="*/ 45 w 113"/>
                <a:gd name="T63" fmla="*/ 402 h 419"/>
                <a:gd name="T64" fmla="*/ 28 w 113"/>
                <a:gd name="T65" fmla="*/ 385 h 419"/>
                <a:gd name="T66" fmla="*/ 37 w 113"/>
                <a:gd name="T67" fmla="*/ 360 h 419"/>
                <a:gd name="T68" fmla="*/ 40 w 113"/>
                <a:gd name="T69" fmla="*/ 360 h 419"/>
                <a:gd name="T70" fmla="*/ 49 w 113"/>
                <a:gd name="T71" fmla="*/ 352 h 419"/>
                <a:gd name="T72" fmla="*/ 49 w 113"/>
                <a:gd name="T73" fmla="*/ 343 h 419"/>
                <a:gd name="T74" fmla="*/ 45 w 113"/>
                <a:gd name="T75" fmla="*/ 339 h 419"/>
                <a:gd name="T76" fmla="*/ 37 w 113"/>
                <a:gd name="T77" fmla="*/ 339 h 419"/>
                <a:gd name="T78" fmla="*/ 37 w 113"/>
                <a:gd name="T79" fmla="*/ 336 h 419"/>
                <a:gd name="T80" fmla="*/ 78 w 113"/>
                <a:gd name="T81" fmla="*/ 318 h 419"/>
                <a:gd name="T82" fmla="*/ 87 w 113"/>
                <a:gd name="T83" fmla="*/ 310 h 419"/>
                <a:gd name="T84" fmla="*/ 24 w 113"/>
                <a:gd name="T85" fmla="*/ 297 h 419"/>
                <a:gd name="T86" fmla="*/ 3 w 113"/>
                <a:gd name="T87" fmla="*/ 277 h 419"/>
                <a:gd name="T88" fmla="*/ 3 w 113"/>
                <a:gd name="T89" fmla="*/ 259 h 419"/>
                <a:gd name="T90" fmla="*/ 33 w 113"/>
                <a:gd name="T91" fmla="*/ 251 h 419"/>
                <a:gd name="T92" fmla="*/ 16 w 113"/>
                <a:gd name="T93" fmla="*/ 226 h 419"/>
                <a:gd name="T94" fmla="*/ 19 w 113"/>
                <a:gd name="T95" fmla="*/ 205 h 419"/>
                <a:gd name="T96" fmla="*/ 33 w 113"/>
                <a:gd name="T97" fmla="*/ 200 h 419"/>
                <a:gd name="T98" fmla="*/ 40 w 113"/>
                <a:gd name="T99" fmla="*/ 193 h 419"/>
                <a:gd name="T100" fmla="*/ 16 w 113"/>
                <a:gd name="T101" fmla="*/ 155 h 419"/>
                <a:gd name="T102" fmla="*/ 45 w 113"/>
                <a:gd name="T103" fmla="*/ 155 h 419"/>
                <a:gd name="T104" fmla="*/ 49 w 113"/>
                <a:gd name="T105" fmla="*/ 150 h 419"/>
                <a:gd name="T106" fmla="*/ 7 w 113"/>
                <a:gd name="T107" fmla="*/ 108 h 419"/>
                <a:gd name="T108" fmla="*/ 7 w 113"/>
                <a:gd name="T109" fmla="*/ 96 h 419"/>
                <a:gd name="T110" fmla="*/ 33 w 113"/>
                <a:gd name="T111" fmla="*/ 80 h 419"/>
                <a:gd name="T112" fmla="*/ 0 w 113"/>
                <a:gd name="T113" fmla="*/ 42 h 419"/>
                <a:gd name="T114" fmla="*/ 12 w 113"/>
                <a:gd name="T115" fmla="*/ 24 h 419"/>
                <a:gd name="T116" fmla="*/ 7 w 113"/>
                <a:gd name="T117" fmla="*/ 0 h 419"/>
                <a:gd name="T118" fmla="*/ 54 w 113"/>
                <a:gd name="T119" fmla="*/ 58 h 419"/>
                <a:gd name="T120" fmla="*/ 40 w 113"/>
                <a:gd name="T121" fmla="*/ 6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 h="419">
                  <a:moveTo>
                    <a:pt x="40" y="61"/>
                  </a:moveTo>
                  <a:lnTo>
                    <a:pt x="37" y="66"/>
                  </a:lnTo>
                  <a:lnTo>
                    <a:pt x="58" y="87"/>
                  </a:lnTo>
                  <a:lnTo>
                    <a:pt x="58" y="96"/>
                  </a:lnTo>
                  <a:lnTo>
                    <a:pt x="24" y="101"/>
                  </a:lnTo>
                  <a:lnTo>
                    <a:pt x="19" y="101"/>
                  </a:lnTo>
                  <a:lnTo>
                    <a:pt x="19" y="113"/>
                  </a:lnTo>
                  <a:lnTo>
                    <a:pt x="71" y="150"/>
                  </a:lnTo>
                  <a:lnTo>
                    <a:pt x="71" y="159"/>
                  </a:lnTo>
                  <a:lnTo>
                    <a:pt x="61" y="167"/>
                  </a:lnTo>
                  <a:lnTo>
                    <a:pt x="49" y="162"/>
                  </a:lnTo>
                  <a:lnTo>
                    <a:pt x="45" y="162"/>
                  </a:lnTo>
                  <a:lnTo>
                    <a:pt x="40" y="167"/>
                  </a:lnTo>
                  <a:lnTo>
                    <a:pt x="54" y="193"/>
                  </a:lnTo>
                  <a:lnTo>
                    <a:pt x="24" y="221"/>
                  </a:lnTo>
                  <a:lnTo>
                    <a:pt x="49" y="256"/>
                  </a:lnTo>
                  <a:lnTo>
                    <a:pt x="16" y="268"/>
                  </a:lnTo>
                  <a:lnTo>
                    <a:pt x="19" y="280"/>
                  </a:lnTo>
                  <a:lnTo>
                    <a:pt x="33" y="289"/>
                  </a:lnTo>
                  <a:lnTo>
                    <a:pt x="113" y="297"/>
                  </a:lnTo>
                  <a:lnTo>
                    <a:pt x="104" y="315"/>
                  </a:lnTo>
                  <a:lnTo>
                    <a:pt x="66" y="339"/>
                  </a:lnTo>
                  <a:lnTo>
                    <a:pt x="66" y="352"/>
                  </a:lnTo>
                  <a:lnTo>
                    <a:pt x="40" y="376"/>
                  </a:lnTo>
                  <a:lnTo>
                    <a:pt x="66" y="398"/>
                  </a:lnTo>
                  <a:lnTo>
                    <a:pt x="71" y="395"/>
                  </a:lnTo>
                  <a:lnTo>
                    <a:pt x="78" y="407"/>
                  </a:lnTo>
                  <a:lnTo>
                    <a:pt x="78" y="414"/>
                  </a:lnTo>
                  <a:lnTo>
                    <a:pt x="58" y="419"/>
                  </a:lnTo>
                  <a:lnTo>
                    <a:pt x="45" y="419"/>
                  </a:lnTo>
                  <a:lnTo>
                    <a:pt x="37" y="411"/>
                  </a:lnTo>
                  <a:lnTo>
                    <a:pt x="45" y="402"/>
                  </a:lnTo>
                  <a:lnTo>
                    <a:pt x="28" y="385"/>
                  </a:lnTo>
                  <a:lnTo>
                    <a:pt x="37" y="360"/>
                  </a:lnTo>
                  <a:lnTo>
                    <a:pt x="40" y="360"/>
                  </a:lnTo>
                  <a:lnTo>
                    <a:pt x="49" y="352"/>
                  </a:lnTo>
                  <a:lnTo>
                    <a:pt x="49" y="343"/>
                  </a:lnTo>
                  <a:lnTo>
                    <a:pt x="45" y="339"/>
                  </a:lnTo>
                  <a:lnTo>
                    <a:pt x="37" y="339"/>
                  </a:lnTo>
                  <a:lnTo>
                    <a:pt x="37" y="336"/>
                  </a:lnTo>
                  <a:lnTo>
                    <a:pt x="78" y="318"/>
                  </a:lnTo>
                  <a:lnTo>
                    <a:pt x="87" y="310"/>
                  </a:lnTo>
                  <a:lnTo>
                    <a:pt x="24" y="297"/>
                  </a:lnTo>
                  <a:lnTo>
                    <a:pt x="3" y="277"/>
                  </a:lnTo>
                  <a:lnTo>
                    <a:pt x="3" y="259"/>
                  </a:lnTo>
                  <a:lnTo>
                    <a:pt x="33" y="251"/>
                  </a:lnTo>
                  <a:lnTo>
                    <a:pt x="16" y="226"/>
                  </a:lnTo>
                  <a:lnTo>
                    <a:pt x="19" y="205"/>
                  </a:lnTo>
                  <a:lnTo>
                    <a:pt x="33" y="200"/>
                  </a:lnTo>
                  <a:lnTo>
                    <a:pt x="40" y="193"/>
                  </a:lnTo>
                  <a:lnTo>
                    <a:pt x="16" y="155"/>
                  </a:lnTo>
                  <a:lnTo>
                    <a:pt x="45" y="155"/>
                  </a:lnTo>
                  <a:lnTo>
                    <a:pt x="49" y="150"/>
                  </a:lnTo>
                  <a:lnTo>
                    <a:pt x="7" y="108"/>
                  </a:lnTo>
                  <a:lnTo>
                    <a:pt x="7" y="96"/>
                  </a:lnTo>
                  <a:lnTo>
                    <a:pt x="33" y="80"/>
                  </a:lnTo>
                  <a:lnTo>
                    <a:pt x="0" y="42"/>
                  </a:lnTo>
                  <a:lnTo>
                    <a:pt x="12" y="24"/>
                  </a:lnTo>
                  <a:lnTo>
                    <a:pt x="7" y="0"/>
                  </a:lnTo>
                  <a:lnTo>
                    <a:pt x="54" y="58"/>
                  </a:lnTo>
                  <a:lnTo>
                    <a:pt x="40" y="61"/>
                  </a:lnTo>
                  <a:close/>
                </a:path>
              </a:pathLst>
            </a:custGeom>
            <a:solidFill>
              <a:srgbClr val="BF8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05"/>
            <p:cNvSpPr>
              <a:spLocks/>
            </p:cNvSpPr>
            <p:nvPr/>
          </p:nvSpPr>
          <p:spPr bwMode="auto">
            <a:xfrm>
              <a:off x="4364038" y="3965575"/>
              <a:ext cx="47625" cy="53975"/>
            </a:xfrm>
            <a:custGeom>
              <a:avLst/>
              <a:gdLst>
                <a:gd name="T0" fmla="*/ 30 w 30"/>
                <a:gd name="T1" fmla="*/ 34 h 34"/>
                <a:gd name="T2" fmla="*/ 9 w 30"/>
                <a:gd name="T3" fmla="*/ 25 h 34"/>
                <a:gd name="T4" fmla="*/ 0 w 30"/>
                <a:gd name="T5" fmla="*/ 0 h 34"/>
                <a:gd name="T6" fmla="*/ 30 w 30"/>
                <a:gd name="T7" fmla="*/ 25 h 34"/>
                <a:gd name="T8" fmla="*/ 30 w 30"/>
                <a:gd name="T9" fmla="*/ 34 h 34"/>
              </a:gdLst>
              <a:ahLst/>
              <a:cxnLst>
                <a:cxn ang="0">
                  <a:pos x="T0" y="T1"/>
                </a:cxn>
                <a:cxn ang="0">
                  <a:pos x="T2" y="T3"/>
                </a:cxn>
                <a:cxn ang="0">
                  <a:pos x="T4" y="T5"/>
                </a:cxn>
                <a:cxn ang="0">
                  <a:pos x="T6" y="T7"/>
                </a:cxn>
                <a:cxn ang="0">
                  <a:pos x="T8" y="T9"/>
                </a:cxn>
              </a:cxnLst>
              <a:rect l="0" t="0" r="r" b="b"/>
              <a:pathLst>
                <a:path w="30" h="34">
                  <a:moveTo>
                    <a:pt x="30" y="34"/>
                  </a:moveTo>
                  <a:lnTo>
                    <a:pt x="9" y="25"/>
                  </a:lnTo>
                  <a:lnTo>
                    <a:pt x="0" y="0"/>
                  </a:lnTo>
                  <a:lnTo>
                    <a:pt x="30" y="25"/>
                  </a:lnTo>
                  <a:lnTo>
                    <a:pt x="30" y="34"/>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06"/>
            <p:cNvSpPr>
              <a:spLocks/>
            </p:cNvSpPr>
            <p:nvPr/>
          </p:nvSpPr>
          <p:spPr bwMode="auto">
            <a:xfrm>
              <a:off x="4344988" y="4005263"/>
              <a:ext cx="239712" cy="193675"/>
            </a:xfrm>
            <a:custGeom>
              <a:avLst/>
              <a:gdLst>
                <a:gd name="T0" fmla="*/ 84 w 151"/>
                <a:gd name="T1" fmla="*/ 84 h 122"/>
                <a:gd name="T2" fmla="*/ 66 w 151"/>
                <a:gd name="T3" fmla="*/ 88 h 122"/>
                <a:gd name="T4" fmla="*/ 66 w 151"/>
                <a:gd name="T5" fmla="*/ 96 h 122"/>
                <a:gd name="T6" fmla="*/ 87 w 151"/>
                <a:gd name="T7" fmla="*/ 105 h 122"/>
                <a:gd name="T8" fmla="*/ 142 w 151"/>
                <a:gd name="T9" fmla="*/ 110 h 122"/>
                <a:gd name="T10" fmla="*/ 151 w 151"/>
                <a:gd name="T11" fmla="*/ 110 h 122"/>
                <a:gd name="T12" fmla="*/ 151 w 151"/>
                <a:gd name="T13" fmla="*/ 122 h 122"/>
                <a:gd name="T14" fmla="*/ 84 w 151"/>
                <a:gd name="T15" fmla="*/ 113 h 122"/>
                <a:gd name="T16" fmla="*/ 63 w 151"/>
                <a:gd name="T17" fmla="*/ 122 h 122"/>
                <a:gd name="T18" fmla="*/ 33 w 151"/>
                <a:gd name="T19" fmla="*/ 117 h 122"/>
                <a:gd name="T20" fmla="*/ 25 w 151"/>
                <a:gd name="T21" fmla="*/ 96 h 122"/>
                <a:gd name="T22" fmla="*/ 21 w 151"/>
                <a:gd name="T23" fmla="*/ 96 h 122"/>
                <a:gd name="T24" fmla="*/ 15 w 151"/>
                <a:gd name="T25" fmla="*/ 93 h 122"/>
                <a:gd name="T26" fmla="*/ 15 w 151"/>
                <a:gd name="T27" fmla="*/ 84 h 122"/>
                <a:gd name="T28" fmla="*/ 29 w 151"/>
                <a:gd name="T29" fmla="*/ 88 h 122"/>
                <a:gd name="T30" fmla="*/ 36 w 151"/>
                <a:gd name="T31" fmla="*/ 88 h 122"/>
                <a:gd name="T32" fmla="*/ 33 w 151"/>
                <a:gd name="T33" fmla="*/ 72 h 122"/>
                <a:gd name="T34" fmla="*/ 4 w 151"/>
                <a:gd name="T35" fmla="*/ 51 h 122"/>
                <a:gd name="T36" fmla="*/ 0 w 151"/>
                <a:gd name="T37" fmla="*/ 0 h 122"/>
                <a:gd name="T38" fmla="*/ 25 w 151"/>
                <a:gd name="T39" fmla="*/ 46 h 122"/>
                <a:gd name="T40" fmla="*/ 84 w 151"/>
                <a:gd name="T41" fmla="*/ 8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1" h="122">
                  <a:moveTo>
                    <a:pt x="84" y="84"/>
                  </a:moveTo>
                  <a:lnTo>
                    <a:pt x="66" y="88"/>
                  </a:lnTo>
                  <a:lnTo>
                    <a:pt x="66" y="96"/>
                  </a:lnTo>
                  <a:lnTo>
                    <a:pt x="87" y="105"/>
                  </a:lnTo>
                  <a:lnTo>
                    <a:pt x="142" y="110"/>
                  </a:lnTo>
                  <a:lnTo>
                    <a:pt x="151" y="110"/>
                  </a:lnTo>
                  <a:lnTo>
                    <a:pt x="151" y="122"/>
                  </a:lnTo>
                  <a:lnTo>
                    <a:pt x="84" y="113"/>
                  </a:lnTo>
                  <a:lnTo>
                    <a:pt x="63" y="122"/>
                  </a:lnTo>
                  <a:lnTo>
                    <a:pt x="33" y="117"/>
                  </a:lnTo>
                  <a:lnTo>
                    <a:pt x="25" y="96"/>
                  </a:lnTo>
                  <a:lnTo>
                    <a:pt x="21" y="96"/>
                  </a:lnTo>
                  <a:lnTo>
                    <a:pt x="15" y="93"/>
                  </a:lnTo>
                  <a:lnTo>
                    <a:pt x="15" y="84"/>
                  </a:lnTo>
                  <a:lnTo>
                    <a:pt x="29" y="88"/>
                  </a:lnTo>
                  <a:lnTo>
                    <a:pt x="36" y="88"/>
                  </a:lnTo>
                  <a:lnTo>
                    <a:pt x="33" y="72"/>
                  </a:lnTo>
                  <a:lnTo>
                    <a:pt x="4" y="51"/>
                  </a:lnTo>
                  <a:lnTo>
                    <a:pt x="0" y="0"/>
                  </a:lnTo>
                  <a:lnTo>
                    <a:pt x="25" y="46"/>
                  </a:lnTo>
                  <a:lnTo>
                    <a:pt x="84" y="84"/>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07"/>
            <p:cNvSpPr>
              <a:spLocks/>
            </p:cNvSpPr>
            <p:nvPr/>
          </p:nvSpPr>
          <p:spPr bwMode="auto">
            <a:xfrm>
              <a:off x="4157663" y="4257675"/>
              <a:ext cx="19050" cy="127000"/>
            </a:xfrm>
            <a:custGeom>
              <a:avLst/>
              <a:gdLst>
                <a:gd name="T0" fmla="*/ 0 w 12"/>
                <a:gd name="T1" fmla="*/ 80 h 80"/>
                <a:gd name="T2" fmla="*/ 0 w 12"/>
                <a:gd name="T3" fmla="*/ 21 h 80"/>
                <a:gd name="T4" fmla="*/ 8 w 12"/>
                <a:gd name="T5" fmla="*/ 12 h 80"/>
                <a:gd name="T6" fmla="*/ 8 w 12"/>
                <a:gd name="T7" fmla="*/ 0 h 80"/>
                <a:gd name="T8" fmla="*/ 12 w 12"/>
                <a:gd name="T9" fmla="*/ 38 h 80"/>
                <a:gd name="T10" fmla="*/ 0 w 12"/>
                <a:gd name="T11" fmla="*/ 80 h 80"/>
              </a:gdLst>
              <a:ahLst/>
              <a:cxnLst>
                <a:cxn ang="0">
                  <a:pos x="T0" y="T1"/>
                </a:cxn>
                <a:cxn ang="0">
                  <a:pos x="T2" y="T3"/>
                </a:cxn>
                <a:cxn ang="0">
                  <a:pos x="T4" y="T5"/>
                </a:cxn>
                <a:cxn ang="0">
                  <a:pos x="T6" y="T7"/>
                </a:cxn>
                <a:cxn ang="0">
                  <a:pos x="T8" y="T9"/>
                </a:cxn>
                <a:cxn ang="0">
                  <a:pos x="T10" y="T11"/>
                </a:cxn>
              </a:cxnLst>
              <a:rect l="0" t="0" r="r" b="b"/>
              <a:pathLst>
                <a:path w="12" h="80">
                  <a:moveTo>
                    <a:pt x="0" y="80"/>
                  </a:moveTo>
                  <a:lnTo>
                    <a:pt x="0" y="21"/>
                  </a:lnTo>
                  <a:lnTo>
                    <a:pt x="8" y="12"/>
                  </a:lnTo>
                  <a:lnTo>
                    <a:pt x="8" y="0"/>
                  </a:lnTo>
                  <a:lnTo>
                    <a:pt x="12" y="38"/>
                  </a:lnTo>
                  <a:lnTo>
                    <a:pt x="0" y="8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08"/>
            <p:cNvSpPr>
              <a:spLocks/>
            </p:cNvSpPr>
            <p:nvPr/>
          </p:nvSpPr>
          <p:spPr bwMode="auto">
            <a:xfrm>
              <a:off x="4090988" y="4305300"/>
              <a:ext cx="41275" cy="198438"/>
            </a:xfrm>
            <a:custGeom>
              <a:avLst/>
              <a:gdLst>
                <a:gd name="T0" fmla="*/ 21 w 26"/>
                <a:gd name="T1" fmla="*/ 80 h 125"/>
                <a:gd name="T2" fmla="*/ 12 w 26"/>
                <a:gd name="T3" fmla="*/ 50 h 125"/>
                <a:gd name="T4" fmla="*/ 5 w 26"/>
                <a:gd name="T5" fmla="*/ 125 h 125"/>
                <a:gd name="T6" fmla="*/ 0 w 26"/>
                <a:gd name="T7" fmla="*/ 55 h 125"/>
                <a:gd name="T8" fmla="*/ 12 w 26"/>
                <a:gd name="T9" fmla="*/ 50 h 125"/>
                <a:gd name="T10" fmla="*/ 12 w 26"/>
                <a:gd name="T11" fmla="*/ 0 h 125"/>
                <a:gd name="T12" fmla="*/ 26 w 26"/>
                <a:gd name="T13" fmla="*/ 80 h 125"/>
                <a:gd name="T14" fmla="*/ 21 w 26"/>
                <a:gd name="T15" fmla="*/ 8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25">
                  <a:moveTo>
                    <a:pt x="21" y="80"/>
                  </a:moveTo>
                  <a:lnTo>
                    <a:pt x="12" y="50"/>
                  </a:lnTo>
                  <a:lnTo>
                    <a:pt x="5" y="125"/>
                  </a:lnTo>
                  <a:lnTo>
                    <a:pt x="0" y="55"/>
                  </a:lnTo>
                  <a:lnTo>
                    <a:pt x="12" y="50"/>
                  </a:lnTo>
                  <a:lnTo>
                    <a:pt x="12" y="0"/>
                  </a:lnTo>
                  <a:lnTo>
                    <a:pt x="26" y="80"/>
                  </a:lnTo>
                  <a:lnTo>
                    <a:pt x="21" y="8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209"/>
            <p:cNvSpPr>
              <a:spLocks/>
            </p:cNvSpPr>
            <p:nvPr/>
          </p:nvSpPr>
          <p:spPr bwMode="auto">
            <a:xfrm>
              <a:off x="4284663" y="4384675"/>
              <a:ext cx="100012" cy="79375"/>
            </a:xfrm>
            <a:custGeom>
              <a:avLst/>
              <a:gdLst>
                <a:gd name="T0" fmla="*/ 33 w 63"/>
                <a:gd name="T1" fmla="*/ 30 h 50"/>
                <a:gd name="T2" fmla="*/ 29 w 63"/>
                <a:gd name="T3" fmla="*/ 26 h 50"/>
                <a:gd name="T4" fmla="*/ 12 w 63"/>
                <a:gd name="T5" fmla="*/ 33 h 50"/>
                <a:gd name="T6" fmla="*/ 5 w 63"/>
                <a:gd name="T7" fmla="*/ 47 h 50"/>
                <a:gd name="T8" fmla="*/ 0 w 63"/>
                <a:gd name="T9" fmla="*/ 50 h 50"/>
                <a:gd name="T10" fmla="*/ 0 w 63"/>
                <a:gd name="T11" fmla="*/ 33 h 50"/>
                <a:gd name="T12" fmla="*/ 12 w 63"/>
                <a:gd name="T13" fmla="*/ 17 h 50"/>
                <a:gd name="T14" fmla="*/ 42 w 63"/>
                <a:gd name="T15" fmla="*/ 0 h 50"/>
                <a:gd name="T16" fmla="*/ 63 w 63"/>
                <a:gd name="T17" fmla="*/ 0 h 50"/>
                <a:gd name="T18" fmla="*/ 33 w 63"/>
                <a:gd name="T19"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50">
                  <a:moveTo>
                    <a:pt x="33" y="30"/>
                  </a:moveTo>
                  <a:lnTo>
                    <a:pt x="29" y="26"/>
                  </a:lnTo>
                  <a:lnTo>
                    <a:pt x="12" y="33"/>
                  </a:lnTo>
                  <a:lnTo>
                    <a:pt x="5" y="47"/>
                  </a:lnTo>
                  <a:lnTo>
                    <a:pt x="0" y="50"/>
                  </a:lnTo>
                  <a:lnTo>
                    <a:pt x="0" y="33"/>
                  </a:lnTo>
                  <a:lnTo>
                    <a:pt x="12" y="17"/>
                  </a:lnTo>
                  <a:lnTo>
                    <a:pt x="42" y="0"/>
                  </a:lnTo>
                  <a:lnTo>
                    <a:pt x="63" y="0"/>
                  </a:lnTo>
                  <a:lnTo>
                    <a:pt x="33" y="3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210"/>
            <p:cNvSpPr>
              <a:spLocks/>
            </p:cNvSpPr>
            <p:nvPr/>
          </p:nvSpPr>
          <p:spPr bwMode="auto">
            <a:xfrm>
              <a:off x="3351213" y="4411663"/>
              <a:ext cx="293687" cy="1198563"/>
            </a:xfrm>
            <a:custGeom>
              <a:avLst/>
              <a:gdLst>
                <a:gd name="T0" fmla="*/ 96 w 185"/>
                <a:gd name="T1" fmla="*/ 37 h 755"/>
                <a:gd name="T2" fmla="*/ 134 w 185"/>
                <a:gd name="T3" fmla="*/ 92 h 755"/>
                <a:gd name="T4" fmla="*/ 164 w 185"/>
                <a:gd name="T5" fmla="*/ 197 h 755"/>
                <a:gd name="T6" fmla="*/ 185 w 185"/>
                <a:gd name="T7" fmla="*/ 432 h 755"/>
                <a:gd name="T8" fmla="*/ 172 w 185"/>
                <a:gd name="T9" fmla="*/ 612 h 755"/>
                <a:gd name="T10" fmla="*/ 59 w 185"/>
                <a:gd name="T11" fmla="*/ 700 h 755"/>
                <a:gd name="T12" fmla="*/ 47 w 185"/>
                <a:gd name="T13" fmla="*/ 713 h 755"/>
                <a:gd name="T14" fmla="*/ 42 w 185"/>
                <a:gd name="T15" fmla="*/ 755 h 755"/>
                <a:gd name="T16" fmla="*/ 35 w 185"/>
                <a:gd name="T17" fmla="*/ 747 h 755"/>
                <a:gd name="T18" fmla="*/ 47 w 185"/>
                <a:gd name="T19" fmla="*/ 688 h 755"/>
                <a:gd name="T20" fmla="*/ 63 w 185"/>
                <a:gd name="T21" fmla="*/ 679 h 755"/>
                <a:gd name="T22" fmla="*/ 63 w 185"/>
                <a:gd name="T23" fmla="*/ 667 h 755"/>
                <a:gd name="T24" fmla="*/ 54 w 185"/>
                <a:gd name="T25" fmla="*/ 658 h 755"/>
                <a:gd name="T26" fmla="*/ 26 w 185"/>
                <a:gd name="T27" fmla="*/ 675 h 755"/>
                <a:gd name="T28" fmla="*/ 14 w 185"/>
                <a:gd name="T29" fmla="*/ 738 h 755"/>
                <a:gd name="T30" fmla="*/ 14 w 185"/>
                <a:gd name="T31" fmla="*/ 747 h 755"/>
                <a:gd name="T32" fmla="*/ 4 w 185"/>
                <a:gd name="T33" fmla="*/ 747 h 755"/>
                <a:gd name="T34" fmla="*/ 0 w 185"/>
                <a:gd name="T35" fmla="*/ 750 h 755"/>
                <a:gd name="T36" fmla="*/ 0 w 185"/>
                <a:gd name="T37" fmla="*/ 684 h 755"/>
                <a:gd name="T38" fmla="*/ 9 w 185"/>
                <a:gd name="T39" fmla="*/ 667 h 755"/>
                <a:gd name="T40" fmla="*/ 72 w 185"/>
                <a:gd name="T41" fmla="*/ 633 h 755"/>
                <a:gd name="T42" fmla="*/ 101 w 185"/>
                <a:gd name="T43" fmla="*/ 625 h 755"/>
                <a:gd name="T44" fmla="*/ 122 w 185"/>
                <a:gd name="T45" fmla="*/ 595 h 755"/>
                <a:gd name="T46" fmla="*/ 131 w 185"/>
                <a:gd name="T47" fmla="*/ 364 h 755"/>
                <a:gd name="T48" fmla="*/ 113 w 185"/>
                <a:gd name="T49" fmla="*/ 247 h 755"/>
                <a:gd name="T50" fmla="*/ 72 w 185"/>
                <a:gd name="T51" fmla="*/ 92 h 755"/>
                <a:gd name="T52" fmla="*/ 38 w 185"/>
                <a:gd name="T53" fmla="*/ 0 h 755"/>
                <a:gd name="T54" fmla="*/ 80 w 185"/>
                <a:gd name="T55" fmla="*/ 33 h 755"/>
                <a:gd name="T56" fmla="*/ 96 w 185"/>
                <a:gd name="T57" fmla="*/ 37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 h="755">
                  <a:moveTo>
                    <a:pt x="96" y="37"/>
                  </a:moveTo>
                  <a:lnTo>
                    <a:pt x="134" y="92"/>
                  </a:lnTo>
                  <a:lnTo>
                    <a:pt x="164" y="197"/>
                  </a:lnTo>
                  <a:lnTo>
                    <a:pt x="185" y="432"/>
                  </a:lnTo>
                  <a:lnTo>
                    <a:pt x="172" y="612"/>
                  </a:lnTo>
                  <a:lnTo>
                    <a:pt x="59" y="700"/>
                  </a:lnTo>
                  <a:lnTo>
                    <a:pt x="47" y="713"/>
                  </a:lnTo>
                  <a:lnTo>
                    <a:pt x="42" y="755"/>
                  </a:lnTo>
                  <a:lnTo>
                    <a:pt x="35" y="747"/>
                  </a:lnTo>
                  <a:lnTo>
                    <a:pt x="47" y="688"/>
                  </a:lnTo>
                  <a:lnTo>
                    <a:pt x="63" y="679"/>
                  </a:lnTo>
                  <a:lnTo>
                    <a:pt x="63" y="667"/>
                  </a:lnTo>
                  <a:lnTo>
                    <a:pt x="54" y="658"/>
                  </a:lnTo>
                  <a:lnTo>
                    <a:pt x="26" y="675"/>
                  </a:lnTo>
                  <a:lnTo>
                    <a:pt x="14" y="738"/>
                  </a:lnTo>
                  <a:lnTo>
                    <a:pt x="14" y="747"/>
                  </a:lnTo>
                  <a:lnTo>
                    <a:pt x="4" y="747"/>
                  </a:lnTo>
                  <a:lnTo>
                    <a:pt x="0" y="750"/>
                  </a:lnTo>
                  <a:lnTo>
                    <a:pt x="0" y="684"/>
                  </a:lnTo>
                  <a:lnTo>
                    <a:pt x="9" y="667"/>
                  </a:lnTo>
                  <a:lnTo>
                    <a:pt x="72" y="633"/>
                  </a:lnTo>
                  <a:lnTo>
                    <a:pt x="101" y="625"/>
                  </a:lnTo>
                  <a:lnTo>
                    <a:pt x="122" y="595"/>
                  </a:lnTo>
                  <a:lnTo>
                    <a:pt x="131" y="364"/>
                  </a:lnTo>
                  <a:lnTo>
                    <a:pt x="113" y="247"/>
                  </a:lnTo>
                  <a:lnTo>
                    <a:pt x="72" y="92"/>
                  </a:lnTo>
                  <a:lnTo>
                    <a:pt x="38" y="0"/>
                  </a:lnTo>
                  <a:lnTo>
                    <a:pt x="80" y="33"/>
                  </a:lnTo>
                  <a:lnTo>
                    <a:pt x="96" y="37"/>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211"/>
            <p:cNvSpPr>
              <a:spLocks/>
            </p:cNvSpPr>
            <p:nvPr/>
          </p:nvSpPr>
          <p:spPr bwMode="auto">
            <a:xfrm>
              <a:off x="4217988" y="4470400"/>
              <a:ext cx="260350" cy="927100"/>
            </a:xfrm>
            <a:custGeom>
              <a:avLst/>
              <a:gdLst>
                <a:gd name="T0" fmla="*/ 54 w 164"/>
                <a:gd name="T1" fmla="*/ 97 h 584"/>
                <a:gd name="T2" fmla="*/ 63 w 164"/>
                <a:gd name="T3" fmla="*/ 104 h 584"/>
                <a:gd name="T4" fmla="*/ 63 w 164"/>
                <a:gd name="T5" fmla="*/ 118 h 584"/>
                <a:gd name="T6" fmla="*/ 21 w 164"/>
                <a:gd name="T7" fmla="*/ 94 h 584"/>
                <a:gd name="T8" fmla="*/ 12 w 164"/>
                <a:gd name="T9" fmla="*/ 101 h 584"/>
                <a:gd name="T10" fmla="*/ 50 w 164"/>
                <a:gd name="T11" fmla="*/ 156 h 584"/>
                <a:gd name="T12" fmla="*/ 12 w 164"/>
                <a:gd name="T13" fmla="*/ 163 h 584"/>
                <a:gd name="T14" fmla="*/ 29 w 164"/>
                <a:gd name="T15" fmla="*/ 201 h 584"/>
                <a:gd name="T16" fmla="*/ 50 w 164"/>
                <a:gd name="T17" fmla="*/ 226 h 584"/>
                <a:gd name="T18" fmla="*/ 50 w 164"/>
                <a:gd name="T19" fmla="*/ 235 h 584"/>
                <a:gd name="T20" fmla="*/ 38 w 164"/>
                <a:gd name="T21" fmla="*/ 240 h 584"/>
                <a:gd name="T22" fmla="*/ 33 w 164"/>
                <a:gd name="T23" fmla="*/ 240 h 584"/>
                <a:gd name="T24" fmla="*/ 26 w 164"/>
                <a:gd name="T25" fmla="*/ 248 h 584"/>
                <a:gd name="T26" fmla="*/ 66 w 164"/>
                <a:gd name="T27" fmla="*/ 315 h 584"/>
                <a:gd name="T28" fmla="*/ 38 w 164"/>
                <a:gd name="T29" fmla="*/ 323 h 584"/>
                <a:gd name="T30" fmla="*/ 29 w 164"/>
                <a:gd name="T31" fmla="*/ 336 h 584"/>
                <a:gd name="T32" fmla="*/ 29 w 164"/>
                <a:gd name="T33" fmla="*/ 353 h 584"/>
                <a:gd name="T34" fmla="*/ 66 w 164"/>
                <a:gd name="T35" fmla="*/ 395 h 584"/>
                <a:gd name="T36" fmla="*/ 47 w 164"/>
                <a:gd name="T37" fmla="*/ 403 h 584"/>
                <a:gd name="T38" fmla="*/ 63 w 164"/>
                <a:gd name="T39" fmla="*/ 440 h 584"/>
                <a:gd name="T40" fmla="*/ 143 w 164"/>
                <a:gd name="T41" fmla="*/ 504 h 584"/>
                <a:gd name="T42" fmla="*/ 130 w 164"/>
                <a:gd name="T43" fmla="*/ 499 h 584"/>
                <a:gd name="T44" fmla="*/ 125 w 164"/>
                <a:gd name="T45" fmla="*/ 499 h 584"/>
                <a:gd name="T46" fmla="*/ 125 w 164"/>
                <a:gd name="T47" fmla="*/ 529 h 584"/>
                <a:gd name="T48" fmla="*/ 122 w 164"/>
                <a:gd name="T49" fmla="*/ 534 h 584"/>
                <a:gd name="T50" fmla="*/ 164 w 164"/>
                <a:gd name="T51" fmla="*/ 584 h 584"/>
                <a:gd name="T52" fmla="*/ 122 w 164"/>
                <a:gd name="T53" fmla="*/ 558 h 584"/>
                <a:gd name="T54" fmla="*/ 113 w 164"/>
                <a:gd name="T55" fmla="*/ 546 h 584"/>
                <a:gd name="T56" fmla="*/ 105 w 164"/>
                <a:gd name="T57" fmla="*/ 504 h 584"/>
                <a:gd name="T58" fmla="*/ 84 w 164"/>
                <a:gd name="T59" fmla="*/ 471 h 584"/>
                <a:gd name="T60" fmla="*/ 50 w 164"/>
                <a:gd name="T61" fmla="*/ 445 h 584"/>
                <a:gd name="T62" fmla="*/ 29 w 164"/>
                <a:gd name="T63" fmla="*/ 407 h 584"/>
                <a:gd name="T64" fmla="*/ 29 w 164"/>
                <a:gd name="T65" fmla="*/ 386 h 584"/>
                <a:gd name="T66" fmla="*/ 33 w 164"/>
                <a:gd name="T67" fmla="*/ 386 h 584"/>
                <a:gd name="T68" fmla="*/ 17 w 164"/>
                <a:gd name="T69" fmla="*/ 339 h 584"/>
                <a:gd name="T70" fmla="*/ 26 w 164"/>
                <a:gd name="T71" fmla="*/ 315 h 584"/>
                <a:gd name="T72" fmla="*/ 47 w 164"/>
                <a:gd name="T73" fmla="*/ 302 h 584"/>
                <a:gd name="T74" fmla="*/ 12 w 164"/>
                <a:gd name="T75" fmla="*/ 257 h 584"/>
                <a:gd name="T76" fmla="*/ 17 w 164"/>
                <a:gd name="T77" fmla="*/ 235 h 584"/>
                <a:gd name="T78" fmla="*/ 29 w 164"/>
                <a:gd name="T79" fmla="*/ 231 h 584"/>
                <a:gd name="T80" fmla="*/ 33 w 164"/>
                <a:gd name="T81" fmla="*/ 226 h 584"/>
                <a:gd name="T82" fmla="*/ 0 w 164"/>
                <a:gd name="T83" fmla="*/ 172 h 584"/>
                <a:gd name="T84" fmla="*/ 0 w 164"/>
                <a:gd name="T85" fmla="*/ 156 h 584"/>
                <a:gd name="T86" fmla="*/ 29 w 164"/>
                <a:gd name="T87" fmla="*/ 142 h 584"/>
                <a:gd name="T88" fmla="*/ 4 w 164"/>
                <a:gd name="T89" fmla="*/ 109 h 584"/>
                <a:gd name="T90" fmla="*/ 4 w 164"/>
                <a:gd name="T91" fmla="*/ 88 h 584"/>
                <a:gd name="T92" fmla="*/ 17 w 164"/>
                <a:gd name="T93" fmla="*/ 80 h 584"/>
                <a:gd name="T94" fmla="*/ 29 w 164"/>
                <a:gd name="T95" fmla="*/ 80 h 584"/>
                <a:gd name="T96" fmla="*/ 38 w 164"/>
                <a:gd name="T97" fmla="*/ 88 h 584"/>
                <a:gd name="T98" fmla="*/ 38 w 164"/>
                <a:gd name="T99" fmla="*/ 55 h 584"/>
                <a:gd name="T100" fmla="*/ 26 w 164"/>
                <a:gd name="T101" fmla="*/ 0 h 584"/>
                <a:gd name="T102" fmla="*/ 29 w 164"/>
                <a:gd name="T103" fmla="*/ 0 h 584"/>
                <a:gd name="T104" fmla="*/ 54 w 164"/>
                <a:gd name="T105" fmla="*/ 9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584">
                  <a:moveTo>
                    <a:pt x="54" y="97"/>
                  </a:moveTo>
                  <a:lnTo>
                    <a:pt x="63" y="104"/>
                  </a:lnTo>
                  <a:lnTo>
                    <a:pt x="63" y="118"/>
                  </a:lnTo>
                  <a:lnTo>
                    <a:pt x="21" y="94"/>
                  </a:lnTo>
                  <a:lnTo>
                    <a:pt x="12" y="101"/>
                  </a:lnTo>
                  <a:lnTo>
                    <a:pt x="50" y="156"/>
                  </a:lnTo>
                  <a:lnTo>
                    <a:pt x="12" y="163"/>
                  </a:lnTo>
                  <a:lnTo>
                    <a:pt x="29" y="201"/>
                  </a:lnTo>
                  <a:lnTo>
                    <a:pt x="50" y="226"/>
                  </a:lnTo>
                  <a:lnTo>
                    <a:pt x="50" y="235"/>
                  </a:lnTo>
                  <a:lnTo>
                    <a:pt x="38" y="240"/>
                  </a:lnTo>
                  <a:lnTo>
                    <a:pt x="33" y="240"/>
                  </a:lnTo>
                  <a:lnTo>
                    <a:pt x="26" y="248"/>
                  </a:lnTo>
                  <a:lnTo>
                    <a:pt x="66" y="315"/>
                  </a:lnTo>
                  <a:lnTo>
                    <a:pt x="38" y="323"/>
                  </a:lnTo>
                  <a:lnTo>
                    <a:pt x="29" y="336"/>
                  </a:lnTo>
                  <a:lnTo>
                    <a:pt x="29" y="353"/>
                  </a:lnTo>
                  <a:lnTo>
                    <a:pt x="66" y="395"/>
                  </a:lnTo>
                  <a:lnTo>
                    <a:pt x="47" y="403"/>
                  </a:lnTo>
                  <a:lnTo>
                    <a:pt x="63" y="440"/>
                  </a:lnTo>
                  <a:lnTo>
                    <a:pt x="143" y="504"/>
                  </a:lnTo>
                  <a:lnTo>
                    <a:pt x="130" y="499"/>
                  </a:lnTo>
                  <a:lnTo>
                    <a:pt x="125" y="499"/>
                  </a:lnTo>
                  <a:lnTo>
                    <a:pt x="125" y="529"/>
                  </a:lnTo>
                  <a:lnTo>
                    <a:pt x="122" y="534"/>
                  </a:lnTo>
                  <a:lnTo>
                    <a:pt x="164" y="584"/>
                  </a:lnTo>
                  <a:lnTo>
                    <a:pt x="122" y="558"/>
                  </a:lnTo>
                  <a:lnTo>
                    <a:pt x="113" y="546"/>
                  </a:lnTo>
                  <a:lnTo>
                    <a:pt x="105" y="504"/>
                  </a:lnTo>
                  <a:lnTo>
                    <a:pt x="84" y="471"/>
                  </a:lnTo>
                  <a:lnTo>
                    <a:pt x="50" y="445"/>
                  </a:lnTo>
                  <a:lnTo>
                    <a:pt x="29" y="407"/>
                  </a:lnTo>
                  <a:lnTo>
                    <a:pt x="29" y="386"/>
                  </a:lnTo>
                  <a:lnTo>
                    <a:pt x="33" y="386"/>
                  </a:lnTo>
                  <a:lnTo>
                    <a:pt x="17" y="339"/>
                  </a:lnTo>
                  <a:lnTo>
                    <a:pt x="26" y="315"/>
                  </a:lnTo>
                  <a:lnTo>
                    <a:pt x="47" y="302"/>
                  </a:lnTo>
                  <a:lnTo>
                    <a:pt x="12" y="257"/>
                  </a:lnTo>
                  <a:lnTo>
                    <a:pt x="17" y="235"/>
                  </a:lnTo>
                  <a:lnTo>
                    <a:pt x="29" y="231"/>
                  </a:lnTo>
                  <a:lnTo>
                    <a:pt x="33" y="226"/>
                  </a:lnTo>
                  <a:lnTo>
                    <a:pt x="0" y="172"/>
                  </a:lnTo>
                  <a:lnTo>
                    <a:pt x="0" y="156"/>
                  </a:lnTo>
                  <a:lnTo>
                    <a:pt x="29" y="142"/>
                  </a:lnTo>
                  <a:lnTo>
                    <a:pt x="4" y="109"/>
                  </a:lnTo>
                  <a:lnTo>
                    <a:pt x="4" y="88"/>
                  </a:lnTo>
                  <a:lnTo>
                    <a:pt x="17" y="80"/>
                  </a:lnTo>
                  <a:lnTo>
                    <a:pt x="29" y="80"/>
                  </a:lnTo>
                  <a:lnTo>
                    <a:pt x="38" y="88"/>
                  </a:lnTo>
                  <a:lnTo>
                    <a:pt x="38" y="55"/>
                  </a:lnTo>
                  <a:lnTo>
                    <a:pt x="26" y="0"/>
                  </a:lnTo>
                  <a:lnTo>
                    <a:pt x="29" y="0"/>
                  </a:lnTo>
                  <a:lnTo>
                    <a:pt x="54" y="97"/>
                  </a:lnTo>
                  <a:close/>
                </a:path>
              </a:pathLst>
            </a:custGeom>
            <a:solidFill>
              <a:srgbClr val="926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212"/>
            <p:cNvSpPr>
              <a:spLocks/>
            </p:cNvSpPr>
            <p:nvPr/>
          </p:nvSpPr>
          <p:spPr bwMode="auto">
            <a:xfrm>
              <a:off x="4016375" y="4484688"/>
              <a:ext cx="55562" cy="311150"/>
            </a:xfrm>
            <a:custGeom>
              <a:avLst/>
              <a:gdLst>
                <a:gd name="T0" fmla="*/ 30 w 35"/>
                <a:gd name="T1" fmla="*/ 46 h 196"/>
                <a:gd name="T2" fmla="*/ 21 w 35"/>
                <a:gd name="T3" fmla="*/ 79 h 196"/>
                <a:gd name="T4" fmla="*/ 30 w 35"/>
                <a:gd name="T5" fmla="*/ 142 h 196"/>
                <a:gd name="T6" fmla="*/ 26 w 35"/>
                <a:gd name="T7" fmla="*/ 142 h 196"/>
                <a:gd name="T8" fmla="*/ 21 w 35"/>
                <a:gd name="T9" fmla="*/ 138 h 196"/>
                <a:gd name="T10" fmla="*/ 21 w 35"/>
                <a:gd name="T11" fmla="*/ 159 h 196"/>
                <a:gd name="T12" fmla="*/ 26 w 35"/>
                <a:gd name="T13" fmla="*/ 184 h 196"/>
                <a:gd name="T14" fmla="*/ 26 w 35"/>
                <a:gd name="T15" fmla="*/ 196 h 196"/>
                <a:gd name="T16" fmla="*/ 0 w 35"/>
                <a:gd name="T17" fmla="*/ 121 h 196"/>
                <a:gd name="T18" fmla="*/ 0 w 35"/>
                <a:gd name="T19" fmla="*/ 116 h 196"/>
                <a:gd name="T20" fmla="*/ 9 w 35"/>
                <a:gd name="T21" fmla="*/ 116 h 196"/>
                <a:gd name="T22" fmla="*/ 14 w 35"/>
                <a:gd name="T23" fmla="*/ 130 h 196"/>
                <a:gd name="T24" fmla="*/ 14 w 35"/>
                <a:gd name="T25" fmla="*/ 133 h 196"/>
                <a:gd name="T26" fmla="*/ 17 w 35"/>
                <a:gd name="T27" fmla="*/ 138 h 196"/>
                <a:gd name="T28" fmla="*/ 21 w 35"/>
                <a:gd name="T29" fmla="*/ 138 h 196"/>
                <a:gd name="T30" fmla="*/ 9 w 35"/>
                <a:gd name="T31" fmla="*/ 55 h 196"/>
                <a:gd name="T32" fmla="*/ 30 w 35"/>
                <a:gd name="T33" fmla="*/ 0 h 196"/>
                <a:gd name="T34" fmla="*/ 35 w 35"/>
                <a:gd name="T35" fmla="*/ 46 h 196"/>
                <a:gd name="T36" fmla="*/ 30 w 35"/>
                <a:gd name="T37" fmla="*/ 4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96">
                  <a:moveTo>
                    <a:pt x="30" y="46"/>
                  </a:moveTo>
                  <a:lnTo>
                    <a:pt x="21" y="79"/>
                  </a:lnTo>
                  <a:lnTo>
                    <a:pt x="30" y="142"/>
                  </a:lnTo>
                  <a:lnTo>
                    <a:pt x="26" y="142"/>
                  </a:lnTo>
                  <a:lnTo>
                    <a:pt x="21" y="138"/>
                  </a:lnTo>
                  <a:lnTo>
                    <a:pt x="21" y="159"/>
                  </a:lnTo>
                  <a:lnTo>
                    <a:pt x="26" y="184"/>
                  </a:lnTo>
                  <a:lnTo>
                    <a:pt x="26" y="196"/>
                  </a:lnTo>
                  <a:lnTo>
                    <a:pt x="0" y="121"/>
                  </a:lnTo>
                  <a:lnTo>
                    <a:pt x="0" y="116"/>
                  </a:lnTo>
                  <a:lnTo>
                    <a:pt x="9" y="116"/>
                  </a:lnTo>
                  <a:lnTo>
                    <a:pt x="14" y="130"/>
                  </a:lnTo>
                  <a:lnTo>
                    <a:pt x="14" y="133"/>
                  </a:lnTo>
                  <a:lnTo>
                    <a:pt x="17" y="138"/>
                  </a:lnTo>
                  <a:lnTo>
                    <a:pt x="21" y="138"/>
                  </a:lnTo>
                  <a:lnTo>
                    <a:pt x="9" y="55"/>
                  </a:lnTo>
                  <a:lnTo>
                    <a:pt x="30" y="0"/>
                  </a:lnTo>
                  <a:lnTo>
                    <a:pt x="35" y="46"/>
                  </a:lnTo>
                  <a:lnTo>
                    <a:pt x="30" y="46"/>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13"/>
            <p:cNvSpPr>
              <a:spLocks/>
            </p:cNvSpPr>
            <p:nvPr/>
          </p:nvSpPr>
          <p:spPr bwMode="auto">
            <a:xfrm>
              <a:off x="3990975" y="4572000"/>
              <a:ext cx="25400" cy="38100"/>
            </a:xfrm>
            <a:custGeom>
              <a:avLst/>
              <a:gdLst>
                <a:gd name="T0" fmla="*/ 16 w 16"/>
                <a:gd name="T1" fmla="*/ 16 h 24"/>
                <a:gd name="T2" fmla="*/ 13 w 16"/>
                <a:gd name="T3" fmla="*/ 19 h 24"/>
                <a:gd name="T4" fmla="*/ 13 w 16"/>
                <a:gd name="T5" fmla="*/ 24 h 24"/>
                <a:gd name="T6" fmla="*/ 0 w 16"/>
                <a:gd name="T7" fmla="*/ 0 h 24"/>
                <a:gd name="T8" fmla="*/ 9 w 16"/>
                <a:gd name="T9" fmla="*/ 0 h 24"/>
                <a:gd name="T10" fmla="*/ 16 w 16"/>
                <a:gd name="T11" fmla="*/ 16 h 24"/>
              </a:gdLst>
              <a:ahLst/>
              <a:cxnLst>
                <a:cxn ang="0">
                  <a:pos x="T0" y="T1"/>
                </a:cxn>
                <a:cxn ang="0">
                  <a:pos x="T2" y="T3"/>
                </a:cxn>
                <a:cxn ang="0">
                  <a:pos x="T4" y="T5"/>
                </a:cxn>
                <a:cxn ang="0">
                  <a:pos x="T6" y="T7"/>
                </a:cxn>
                <a:cxn ang="0">
                  <a:pos x="T8" y="T9"/>
                </a:cxn>
                <a:cxn ang="0">
                  <a:pos x="T10" y="T11"/>
                </a:cxn>
              </a:cxnLst>
              <a:rect l="0" t="0" r="r" b="b"/>
              <a:pathLst>
                <a:path w="16" h="24">
                  <a:moveTo>
                    <a:pt x="16" y="16"/>
                  </a:moveTo>
                  <a:lnTo>
                    <a:pt x="13" y="19"/>
                  </a:lnTo>
                  <a:lnTo>
                    <a:pt x="13" y="24"/>
                  </a:lnTo>
                  <a:lnTo>
                    <a:pt x="0" y="0"/>
                  </a:lnTo>
                  <a:lnTo>
                    <a:pt x="9" y="0"/>
                  </a:lnTo>
                  <a:lnTo>
                    <a:pt x="16" y="16"/>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14"/>
            <p:cNvSpPr>
              <a:spLocks/>
            </p:cNvSpPr>
            <p:nvPr/>
          </p:nvSpPr>
          <p:spPr bwMode="auto">
            <a:xfrm>
              <a:off x="3971925" y="4668838"/>
              <a:ext cx="19050" cy="55563"/>
            </a:xfrm>
            <a:custGeom>
              <a:avLst/>
              <a:gdLst>
                <a:gd name="T0" fmla="*/ 12 w 12"/>
                <a:gd name="T1" fmla="*/ 35 h 35"/>
                <a:gd name="T2" fmla="*/ 4 w 12"/>
                <a:gd name="T3" fmla="*/ 35 h 35"/>
                <a:gd name="T4" fmla="*/ 0 w 12"/>
                <a:gd name="T5" fmla="*/ 0 h 35"/>
                <a:gd name="T6" fmla="*/ 12 w 12"/>
                <a:gd name="T7" fmla="*/ 22 h 35"/>
                <a:gd name="T8" fmla="*/ 12 w 12"/>
                <a:gd name="T9" fmla="*/ 35 h 35"/>
              </a:gdLst>
              <a:ahLst/>
              <a:cxnLst>
                <a:cxn ang="0">
                  <a:pos x="T0" y="T1"/>
                </a:cxn>
                <a:cxn ang="0">
                  <a:pos x="T2" y="T3"/>
                </a:cxn>
                <a:cxn ang="0">
                  <a:pos x="T4" y="T5"/>
                </a:cxn>
                <a:cxn ang="0">
                  <a:pos x="T6" y="T7"/>
                </a:cxn>
                <a:cxn ang="0">
                  <a:pos x="T8" y="T9"/>
                </a:cxn>
              </a:cxnLst>
              <a:rect l="0" t="0" r="r" b="b"/>
              <a:pathLst>
                <a:path w="12" h="35">
                  <a:moveTo>
                    <a:pt x="12" y="35"/>
                  </a:moveTo>
                  <a:lnTo>
                    <a:pt x="4" y="35"/>
                  </a:lnTo>
                  <a:lnTo>
                    <a:pt x="0" y="0"/>
                  </a:lnTo>
                  <a:lnTo>
                    <a:pt x="12" y="22"/>
                  </a:lnTo>
                  <a:lnTo>
                    <a:pt x="12" y="35"/>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15"/>
            <p:cNvSpPr>
              <a:spLocks/>
            </p:cNvSpPr>
            <p:nvPr/>
          </p:nvSpPr>
          <p:spPr bwMode="auto">
            <a:xfrm>
              <a:off x="3949700" y="4737100"/>
              <a:ext cx="74612" cy="354013"/>
            </a:xfrm>
            <a:custGeom>
              <a:avLst/>
              <a:gdLst>
                <a:gd name="T0" fmla="*/ 39 w 47"/>
                <a:gd name="T1" fmla="*/ 72 h 223"/>
                <a:gd name="T2" fmla="*/ 42 w 47"/>
                <a:gd name="T3" fmla="*/ 96 h 223"/>
                <a:gd name="T4" fmla="*/ 42 w 47"/>
                <a:gd name="T5" fmla="*/ 110 h 223"/>
                <a:gd name="T6" fmla="*/ 39 w 47"/>
                <a:gd name="T7" fmla="*/ 110 h 223"/>
                <a:gd name="T8" fmla="*/ 30 w 47"/>
                <a:gd name="T9" fmla="*/ 117 h 223"/>
                <a:gd name="T10" fmla="*/ 39 w 47"/>
                <a:gd name="T11" fmla="*/ 147 h 223"/>
                <a:gd name="T12" fmla="*/ 30 w 47"/>
                <a:gd name="T13" fmla="*/ 185 h 223"/>
                <a:gd name="T14" fmla="*/ 35 w 47"/>
                <a:gd name="T15" fmla="*/ 218 h 223"/>
                <a:gd name="T16" fmla="*/ 30 w 47"/>
                <a:gd name="T17" fmla="*/ 223 h 223"/>
                <a:gd name="T18" fmla="*/ 21 w 47"/>
                <a:gd name="T19" fmla="*/ 223 h 223"/>
                <a:gd name="T20" fmla="*/ 21 w 47"/>
                <a:gd name="T21" fmla="*/ 122 h 223"/>
                <a:gd name="T22" fmla="*/ 5 w 47"/>
                <a:gd name="T23" fmla="*/ 117 h 223"/>
                <a:gd name="T24" fmla="*/ 0 w 47"/>
                <a:gd name="T25" fmla="*/ 96 h 223"/>
                <a:gd name="T26" fmla="*/ 0 w 47"/>
                <a:gd name="T27" fmla="*/ 84 h 223"/>
                <a:gd name="T28" fmla="*/ 14 w 47"/>
                <a:gd name="T29" fmla="*/ 110 h 223"/>
                <a:gd name="T30" fmla="*/ 18 w 47"/>
                <a:gd name="T31" fmla="*/ 105 h 223"/>
                <a:gd name="T32" fmla="*/ 18 w 47"/>
                <a:gd name="T33" fmla="*/ 96 h 223"/>
                <a:gd name="T34" fmla="*/ 21 w 47"/>
                <a:gd name="T35" fmla="*/ 96 h 223"/>
                <a:gd name="T36" fmla="*/ 30 w 47"/>
                <a:gd name="T37" fmla="*/ 105 h 223"/>
                <a:gd name="T38" fmla="*/ 30 w 47"/>
                <a:gd name="T39" fmla="*/ 58 h 223"/>
                <a:gd name="T40" fmla="*/ 9 w 47"/>
                <a:gd name="T41" fmla="*/ 42 h 223"/>
                <a:gd name="T42" fmla="*/ 14 w 47"/>
                <a:gd name="T43" fmla="*/ 25 h 223"/>
                <a:gd name="T44" fmla="*/ 30 w 47"/>
                <a:gd name="T45" fmla="*/ 16 h 223"/>
                <a:gd name="T46" fmla="*/ 35 w 47"/>
                <a:gd name="T47" fmla="*/ 0 h 223"/>
                <a:gd name="T48" fmla="*/ 47 w 47"/>
                <a:gd name="T49" fmla="*/ 42 h 223"/>
                <a:gd name="T50" fmla="*/ 39 w 47"/>
                <a:gd name="T51" fmla="*/ 7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23">
                  <a:moveTo>
                    <a:pt x="39" y="72"/>
                  </a:moveTo>
                  <a:lnTo>
                    <a:pt x="42" y="96"/>
                  </a:lnTo>
                  <a:lnTo>
                    <a:pt x="42" y="110"/>
                  </a:lnTo>
                  <a:lnTo>
                    <a:pt x="39" y="110"/>
                  </a:lnTo>
                  <a:lnTo>
                    <a:pt x="30" y="117"/>
                  </a:lnTo>
                  <a:lnTo>
                    <a:pt x="39" y="147"/>
                  </a:lnTo>
                  <a:lnTo>
                    <a:pt x="30" y="185"/>
                  </a:lnTo>
                  <a:lnTo>
                    <a:pt x="35" y="218"/>
                  </a:lnTo>
                  <a:lnTo>
                    <a:pt x="30" y="223"/>
                  </a:lnTo>
                  <a:lnTo>
                    <a:pt x="21" y="223"/>
                  </a:lnTo>
                  <a:lnTo>
                    <a:pt x="21" y="122"/>
                  </a:lnTo>
                  <a:lnTo>
                    <a:pt x="5" y="117"/>
                  </a:lnTo>
                  <a:lnTo>
                    <a:pt x="0" y="96"/>
                  </a:lnTo>
                  <a:lnTo>
                    <a:pt x="0" y="84"/>
                  </a:lnTo>
                  <a:lnTo>
                    <a:pt x="14" y="110"/>
                  </a:lnTo>
                  <a:lnTo>
                    <a:pt x="18" y="105"/>
                  </a:lnTo>
                  <a:lnTo>
                    <a:pt x="18" y="96"/>
                  </a:lnTo>
                  <a:lnTo>
                    <a:pt x="21" y="96"/>
                  </a:lnTo>
                  <a:lnTo>
                    <a:pt x="30" y="105"/>
                  </a:lnTo>
                  <a:lnTo>
                    <a:pt x="30" y="58"/>
                  </a:lnTo>
                  <a:lnTo>
                    <a:pt x="9" y="42"/>
                  </a:lnTo>
                  <a:lnTo>
                    <a:pt x="14" y="25"/>
                  </a:lnTo>
                  <a:lnTo>
                    <a:pt x="30" y="16"/>
                  </a:lnTo>
                  <a:lnTo>
                    <a:pt x="35" y="0"/>
                  </a:lnTo>
                  <a:lnTo>
                    <a:pt x="47" y="42"/>
                  </a:lnTo>
                  <a:lnTo>
                    <a:pt x="39" y="72"/>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16"/>
            <p:cNvSpPr>
              <a:spLocks/>
            </p:cNvSpPr>
            <p:nvPr/>
          </p:nvSpPr>
          <p:spPr bwMode="auto">
            <a:xfrm>
              <a:off x="3944938" y="4983163"/>
              <a:ext cx="12700" cy="25400"/>
            </a:xfrm>
            <a:custGeom>
              <a:avLst/>
              <a:gdLst>
                <a:gd name="T0" fmla="*/ 8 w 8"/>
                <a:gd name="T1" fmla="*/ 4 h 16"/>
                <a:gd name="T2" fmla="*/ 8 w 8"/>
                <a:gd name="T3" fmla="*/ 16 h 16"/>
                <a:gd name="T4" fmla="*/ 0 w 8"/>
                <a:gd name="T5" fmla="*/ 0 h 16"/>
                <a:gd name="T6" fmla="*/ 3 w 8"/>
                <a:gd name="T7" fmla="*/ 0 h 16"/>
                <a:gd name="T8" fmla="*/ 8 w 8"/>
                <a:gd name="T9" fmla="*/ 4 h 16"/>
              </a:gdLst>
              <a:ahLst/>
              <a:cxnLst>
                <a:cxn ang="0">
                  <a:pos x="T0" y="T1"/>
                </a:cxn>
                <a:cxn ang="0">
                  <a:pos x="T2" y="T3"/>
                </a:cxn>
                <a:cxn ang="0">
                  <a:pos x="T4" y="T5"/>
                </a:cxn>
                <a:cxn ang="0">
                  <a:pos x="T6" y="T7"/>
                </a:cxn>
                <a:cxn ang="0">
                  <a:pos x="T8" y="T9"/>
                </a:cxn>
              </a:cxnLst>
              <a:rect l="0" t="0" r="r" b="b"/>
              <a:pathLst>
                <a:path w="8" h="16">
                  <a:moveTo>
                    <a:pt x="8" y="4"/>
                  </a:moveTo>
                  <a:lnTo>
                    <a:pt x="8" y="16"/>
                  </a:lnTo>
                  <a:lnTo>
                    <a:pt x="0" y="0"/>
                  </a:lnTo>
                  <a:lnTo>
                    <a:pt x="3" y="0"/>
                  </a:lnTo>
                  <a:lnTo>
                    <a:pt x="8" y="4"/>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17"/>
            <p:cNvSpPr>
              <a:spLocks/>
            </p:cNvSpPr>
            <p:nvPr/>
          </p:nvSpPr>
          <p:spPr bwMode="auto">
            <a:xfrm>
              <a:off x="3930650" y="5064125"/>
              <a:ext cx="52387" cy="225425"/>
            </a:xfrm>
            <a:custGeom>
              <a:avLst/>
              <a:gdLst>
                <a:gd name="T0" fmla="*/ 17 w 33"/>
                <a:gd name="T1" fmla="*/ 62 h 142"/>
                <a:gd name="T2" fmla="*/ 33 w 33"/>
                <a:gd name="T3" fmla="*/ 97 h 142"/>
                <a:gd name="T4" fmla="*/ 21 w 33"/>
                <a:gd name="T5" fmla="*/ 139 h 142"/>
                <a:gd name="T6" fmla="*/ 21 w 33"/>
                <a:gd name="T7" fmla="*/ 142 h 142"/>
                <a:gd name="T8" fmla="*/ 0 w 33"/>
                <a:gd name="T9" fmla="*/ 83 h 142"/>
                <a:gd name="T10" fmla="*/ 12 w 33"/>
                <a:gd name="T11" fmla="*/ 71 h 142"/>
                <a:gd name="T12" fmla="*/ 0 w 33"/>
                <a:gd name="T13" fmla="*/ 45 h 142"/>
                <a:gd name="T14" fmla="*/ 0 w 33"/>
                <a:gd name="T15" fmla="*/ 33 h 142"/>
                <a:gd name="T16" fmla="*/ 17 w 33"/>
                <a:gd name="T17" fmla="*/ 59 h 142"/>
                <a:gd name="T18" fmla="*/ 17 w 33"/>
                <a:gd name="T19" fmla="*/ 29 h 142"/>
                <a:gd name="T20" fmla="*/ 12 w 33"/>
                <a:gd name="T21" fmla="*/ 0 h 142"/>
                <a:gd name="T22" fmla="*/ 33 w 33"/>
                <a:gd name="T23" fmla="*/ 45 h 142"/>
                <a:gd name="T24" fmla="*/ 17 w 33"/>
                <a:gd name="T25" fmla="*/ 6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42">
                  <a:moveTo>
                    <a:pt x="17" y="62"/>
                  </a:moveTo>
                  <a:lnTo>
                    <a:pt x="33" y="97"/>
                  </a:lnTo>
                  <a:lnTo>
                    <a:pt x="21" y="139"/>
                  </a:lnTo>
                  <a:lnTo>
                    <a:pt x="21" y="142"/>
                  </a:lnTo>
                  <a:lnTo>
                    <a:pt x="0" y="83"/>
                  </a:lnTo>
                  <a:lnTo>
                    <a:pt x="12" y="71"/>
                  </a:lnTo>
                  <a:lnTo>
                    <a:pt x="0" y="45"/>
                  </a:lnTo>
                  <a:lnTo>
                    <a:pt x="0" y="33"/>
                  </a:lnTo>
                  <a:lnTo>
                    <a:pt x="17" y="59"/>
                  </a:lnTo>
                  <a:lnTo>
                    <a:pt x="17" y="29"/>
                  </a:lnTo>
                  <a:lnTo>
                    <a:pt x="12" y="0"/>
                  </a:lnTo>
                  <a:lnTo>
                    <a:pt x="33" y="45"/>
                  </a:lnTo>
                  <a:lnTo>
                    <a:pt x="17" y="62"/>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18"/>
            <p:cNvSpPr>
              <a:spLocks/>
            </p:cNvSpPr>
            <p:nvPr/>
          </p:nvSpPr>
          <p:spPr bwMode="auto">
            <a:xfrm>
              <a:off x="3897313" y="5157788"/>
              <a:ext cx="14287" cy="46038"/>
            </a:xfrm>
            <a:custGeom>
              <a:avLst/>
              <a:gdLst>
                <a:gd name="T0" fmla="*/ 9 w 9"/>
                <a:gd name="T1" fmla="*/ 29 h 29"/>
                <a:gd name="T2" fmla="*/ 4 w 9"/>
                <a:gd name="T3" fmla="*/ 29 h 29"/>
                <a:gd name="T4" fmla="*/ 0 w 9"/>
                <a:gd name="T5" fmla="*/ 0 h 29"/>
                <a:gd name="T6" fmla="*/ 9 w 9"/>
                <a:gd name="T7" fmla="*/ 0 h 29"/>
                <a:gd name="T8" fmla="*/ 9 w 9"/>
                <a:gd name="T9" fmla="*/ 29 h 29"/>
              </a:gdLst>
              <a:ahLst/>
              <a:cxnLst>
                <a:cxn ang="0">
                  <a:pos x="T0" y="T1"/>
                </a:cxn>
                <a:cxn ang="0">
                  <a:pos x="T2" y="T3"/>
                </a:cxn>
                <a:cxn ang="0">
                  <a:pos x="T4" y="T5"/>
                </a:cxn>
                <a:cxn ang="0">
                  <a:pos x="T6" y="T7"/>
                </a:cxn>
                <a:cxn ang="0">
                  <a:pos x="T8" y="T9"/>
                </a:cxn>
              </a:cxnLst>
              <a:rect l="0" t="0" r="r" b="b"/>
              <a:pathLst>
                <a:path w="9" h="29">
                  <a:moveTo>
                    <a:pt x="9" y="29"/>
                  </a:moveTo>
                  <a:lnTo>
                    <a:pt x="4" y="29"/>
                  </a:lnTo>
                  <a:lnTo>
                    <a:pt x="0" y="0"/>
                  </a:lnTo>
                  <a:lnTo>
                    <a:pt x="9" y="0"/>
                  </a:lnTo>
                  <a:lnTo>
                    <a:pt x="9" y="29"/>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219"/>
            <p:cNvSpPr>
              <a:spLocks/>
            </p:cNvSpPr>
            <p:nvPr/>
          </p:nvSpPr>
          <p:spPr bwMode="auto">
            <a:xfrm>
              <a:off x="3870325" y="5203825"/>
              <a:ext cx="14287" cy="33338"/>
            </a:xfrm>
            <a:custGeom>
              <a:avLst/>
              <a:gdLst>
                <a:gd name="T0" fmla="*/ 9 w 9"/>
                <a:gd name="T1" fmla="*/ 13 h 21"/>
                <a:gd name="T2" fmla="*/ 0 w 9"/>
                <a:gd name="T3" fmla="*/ 21 h 21"/>
                <a:gd name="T4" fmla="*/ 5 w 9"/>
                <a:gd name="T5" fmla="*/ 0 h 21"/>
                <a:gd name="T6" fmla="*/ 9 w 9"/>
                <a:gd name="T7" fmla="*/ 0 h 21"/>
                <a:gd name="T8" fmla="*/ 9 w 9"/>
                <a:gd name="T9" fmla="*/ 13 h 21"/>
              </a:gdLst>
              <a:ahLst/>
              <a:cxnLst>
                <a:cxn ang="0">
                  <a:pos x="T0" y="T1"/>
                </a:cxn>
                <a:cxn ang="0">
                  <a:pos x="T2" y="T3"/>
                </a:cxn>
                <a:cxn ang="0">
                  <a:pos x="T4" y="T5"/>
                </a:cxn>
                <a:cxn ang="0">
                  <a:pos x="T6" y="T7"/>
                </a:cxn>
                <a:cxn ang="0">
                  <a:pos x="T8" y="T9"/>
                </a:cxn>
              </a:cxnLst>
              <a:rect l="0" t="0" r="r" b="b"/>
              <a:pathLst>
                <a:path w="9" h="21">
                  <a:moveTo>
                    <a:pt x="9" y="13"/>
                  </a:moveTo>
                  <a:lnTo>
                    <a:pt x="0" y="21"/>
                  </a:lnTo>
                  <a:lnTo>
                    <a:pt x="5" y="0"/>
                  </a:lnTo>
                  <a:lnTo>
                    <a:pt x="9" y="0"/>
                  </a:lnTo>
                  <a:lnTo>
                    <a:pt x="9" y="13"/>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20"/>
            <p:cNvSpPr>
              <a:spLocks/>
            </p:cNvSpPr>
            <p:nvPr/>
          </p:nvSpPr>
          <p:spPr bwMode="auto">
            <a:xfrm>
              <a:off x="3856038" y="5284788"/>
              <a:ext cx="93662" cy="190500"/>
            </a:xfrm>
            <a:custGeom>
              <a:avLst/>
              <a:gdLst>
                <a:gd name="T0" fmla="*/ 51 w 59"/>
                <a:gd name="T1" fmla="*/ 104 h 120"/>
                <a:gd name="T2" fmla="*/ 51 w 59"/>
                <a:gd name="T3" fmla="*/ 113 h 120"/>
                <a:gd name="T4" fmla="*/ 42 w 59"/>
                <a:gd name="T5" fmla="*/ 120 h 120"/>
                <a:gd name="T6" fmla="*/ 18 w 59"/>
                <a:gd name="T7" fmla="*/ 104 h 120"/>
                <a:gd name="T8" fmla="*/ 0 w 59"/>
                <a:gd name="T9" fmla="*/ 80 h 120"/>
                <a:gd name="T10" fmla="*/ 0 w 59"/>
                <a:gd name="T11" fmla="*/ 75 h 120"/>
                <a:gd name="T12" fmla="*/ 5 w 59"/>
                <a:gd name="T13" fmla="*/ 71 h 120"/>
                <a:gd name="T14" fmla="*/ 14 w 59"/>
                <a:gd name="T15" fmla="*/ 71 h 120"/>
                <a:gd name="T16" fmla="*/ 30 w 59"/>
                <a:gd name="T17" fmla="*/ 113 h 120"/>
                <a:gd name="T18" fmla="*/ 47 w 59"/>
                <a:gd name="T19" fmla="*/ 96 h 120"/>
                <a:gd name="T20" fmla="*/ 39 w 59"/>
                <a:gd name="T21" fmla="*/ 59 h 120"/>
                <a:gd name="T22" fmla="*/ 47 w 59"/>
                <a:gd name="T23" fmla="*/ 50 h 120"/>
                <a:gd name="T24" fmla="*/ 39 w 59"/>
                <a:gd name="T25" fmla="*/ 0 h 120"/>
                <a:gd name="T26" fmla="*/ 59 w 59"/>
                <a:gd name="T27" fmla="*/ 54 h 120"/>
                <a:gd name="T28" fmla="*/ 51 w 59"/>
                <a:gd name="T29" fmla="*/ 10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120">
                  <a:moveTo>
                    <a:pt x="51" y="104"/>
                  </a:moveTo>
                  <a:lnTo>
                    <a:pt x="51" y="113"/>
                  </a:lnTo>
                  <a:lnTo>
                    <a:pt x="42" y="120"/>
                  </a:lnTo>
                  <a:lnTo>
                    <a:pt x="18" y="104"/>
                  </a:lnTo>
                  <a:lnTo>
                    <a:pt x="0" y="80"/>
                  </a:lnTo>
                  <a:lnTo>
                    <a:pt x="0" y="75"/>
                  </a:lnTo>
                  <a:lnTo>
                    <a:pt x="5" y="71"/>
                  </a:lnTo>
                  <a:lnTo>
                    <a:pt x="14" y="71"/>
                  </a:lnTo>
                  <a:lnTo>
                    <a:pt x="30" y="113"/>
                  </a:lnTo>
                  <a:lnTo>
                    <a:pt x="47" y="96"/>
                  </a:lnTo>
                  <a:lnTo>
                    <a:pt x="39" y="59"/>
                  </a:lnTo>
                  <a:lnTo>
                    <a:pt x="47" y="50"/>
                  </a:lnTo>
                  <a:lnTo>
                    <a:pt x="39" y="0"/>
                  </a:lnTo>
                  <a:lnTo>
                    <a:pt x="59" y="54"/>
                  </a:lnTo>
                  <a:lnTo>
                    <a:pt x="51" y="104"/>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221"/>
            <p:cNvSpPr>
              <a:spLocks/>
            </p:cNvSpPr>
            <p:nvPr/>
          </p:nvSpPr>
          <p:spPr bwMode="auto">
            <a:xfrm>
              <a:off x="3878263" y="5303838"/>
              <a:ext cx="25400" cy="60325"/>
            </a:xfrm>
            <a:custGeom>
              <a:avLst/>
              <a:gdLst>
                <a:gd name="T0" fmla="*/ 16 w 16"/>
                <a:gd name="T1" fmla="*/ 33 h 38"/>
                <a:gd name="T2" fmla="*/ 12 w 16"/>
                <a:gd name="T3" fmla="*/ 38 h 38"/>
                <a:gd name="T4" fmla="*/ 0 w 16"/>
                <a:gd name="T5" fmla="*/ 25 h 38"/>
                <a:gd name="T6" fmla="*/ 0 w 16"/>
                <a:gd name="T7" fmla="*/ 0 h 38"/>
                <a:gd name="T8" fmla="*/ 16 w 16"/>
                <a:gd name="T9" fmla="*/ 30 h 38"/>
                <a:gd name="T10" fmla="*/ 16 w 16"/>
                <a:gd name="T11" fmla="*/ 33 h 38"/>
              </a:gdLst>
              <a:ahLst/>
              <a:cxnLst>
                <a:cxn ang="0">
                  <a:pos x="T0" y="T1"/>
                </a:cxn>
                <a:cxn ang="0">
                  <a:pos x="T2" y="T3"/>
                </a:cxn>
                <a:cxn ang="0">
                  <a:pos x="T4" y="T5"/>
                </a:cxn>
                <a:cxn ang="0">
                  <a:pos x="T6" y="T7"/>
                </a:cxn>
                <a:cxn ang="0">
                  <a:pos x="T8" y="T9"/>
                </a:cxn>
                <a:cxn ang="0">
                  <a:pos x="T10" y="T11"/>
                </a:cxn>
              </a:cxnLst>
              <a:rect l="0" t="0" r="r" b="b"/>
              <a:pathLst>
                <a:path w="16" h="38">
                  <a:moveTo>
                    <a:pt x="16" y="33"/>
                  </a:moveTo>
                  <a:lnTo>
                    <a:pt x="12" y="38"/>
                  </a:lnTo>
                  <a:lnTo>
                    <a:pt x="0" y="25"/>
                  </a:lnTo>
                  <a:lnTo>
                    <a:pt x="0" y="0"/>
                  </a:lnTo>
                  <a:lnTo>
                    <a:pt x="16" y="30"/>
                  </a:lnTo>
                  <a:lnTo>
                    <a:pt x="16" y="33"/>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222"/>
            <p:cNvSpPr>
              <a:spLocks/>
            </p:cNvSpPr>
            <p:nvPr/>
          </p:nvSpPr>
          <p:spPr bwMode="auto">
            <a:xfrm>
              <a:off x="4516438" y="5356225"/>
              <a:ext cx="60325" cy="100013"/>
            </a:xfrm>
            <a:custGeom>
              <a:avLst/>
              <a:gdLst>
                <a:gd name="T0" fmla="*/ 29 w 38"/>
                <a:gd name="T1" fmla="*/ 56 h 63"/>
                <a:gd name="T2" fmla="*/ 38 w 38"/>
                <a:gd name="T3" fmla="*/ 63 h 63"/>
                <a:gd name="T4" fmla="*/ 0 w 38"/>
                <a:gd name="T5" fmla="*/ 14 h 63"/>
                <a:gd name="T6" fmla="*/ 5 w 38"/>
                <a:gd name="T7" fmla="*/ 0 h 63"/>
                <a:gd name="T8" fmla="*/ 25 w 38"/>
                <a:gd name="T9" fmla="*/ 38 h 63"/>
                <a:gd name="T10" fmla="*/ 29 w 38"/>
                <a:gd name="T11" fmla="*/ 56 h 63"/>
              </a:gdLst>
              <a:ahLst/>
              <a:cxnLst>
                <a:cxn ang="0">
                  <a:pos x="T0" y="T1"/>
                </a:cxn>
                <a:cxn ang="0">
                  <a:pos x="T2" y="T3"/>
                </a:cxn>
                <a:cxn ang="0">
                  <a:pos x="T4" y="T5"/>
                </a:cxn>
                <a:cxn ang="0">
                  <a:pos x="T6" y="T7"/>
                </a:cxn>
                <a:cxn ang="0">
                  <a:pos x="T8" y="T9"/>
                </a:cxn>
                <a:cxn ang="0">
                  <a:pos x="T10" y="T11"/>
                </a:cxn>
              </a:cxnLst>
              <a:rect l="0" t="0" r="r" b="b"/>
              <a:pathLst>
                <a:path w="38" h="63">
                  <a:moveTo>
                    <a:pt x="29" y="56"/>
                  </a:moveTo>
                  <a:lnTo>
                    <a:pt x="38" y="63"/>
                  </a:lnTo>
                  <a:lnTo>
                    <a:pt x="0" y="14"/>
                  </a:lnTo>
                  <a:lnTo>
                    <a:pt x="5" y="0"/>
                  </a:lnTo>
                  <a:lnTo>
                    <a:pt x="25" y="38"/>
                  </a:lnTo>
                  <a:lnTo>
                    <a:pt x="29" y="56"/>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223"/>
            <p:cNvSpPr>
              <a:spLocks/>
            </p:cNvSpPr>
            <p:nvPr/>
          </p:nvSpPr>
          <p:spPr bwMode="auto">
            <a:xfrm>
              <a:off x="4584700" y="5356225"/>
              <a:ext cx="419100" cy="254000"/>
            </a:xfrm>
            <a:custGeom>
              <a:avLst/>
              <a:gdLst>
                <a:gd name="T0" fmla="*/ 37 w 264"/>
                <a:gd name="T1" fmla="*/ 35 h 160"/>
                <a:gd name="T2" fmla="*/ 21 w 264"/>
                <a:gd name="T3" fmla="*/ 26 h 160"/>
                <a:gd name="T4" fmla="*/ 21 w 264"/>
                <a:gd name="T5" fmla="*/ 47 h 160"/>
                <a:gd name="T6" fmla="*/ 62 w 264"/>
                <a:gd name="T7" fmla="*/ 89 h 160"/>
                <a:gd name="T8" fmla="*/ 66 w 264"/>
                <a:gd name="T9" fmla="*/ 75 h 160"/>
                <a:gd name="T10" fmla="*/ 66 w 264"/>
                <a:gd name="T11" fmla="*/ 63 h 160"/>
                <a:gd name="T12" fmla="*/ 75 w 264"/>
                <a:gd name="T13" fmla="*/ 63 h 160"/>
                <a:gd name="T14" fmla="*/ 83 w 264"/>
                <a:gd name="T15" fmla="*/ 93 h 160"/>
                <a:gd name="T16" fmla="*/ 96 w 264"/>
                <a:gd name="T17" fmla="*/ 101 h 160"/>
                <a:gd name="T18" fmla="*/ 104 w 264"/>
                <a:gd name="T19" fmla="*/ 101 h 160"/>
                <a:gd name="T20" fmla="*/ 113 w 264"/>
                <a:gd name="T21" fmla="*/ 80 h 160"/>
                <a:gd name="T22" fmla="*/ 120 w 264"/>
                <a:gd name="T23" fmla="*/ 80 h 160"/>
                <a:gd name="T24" fmla="*/ 125 w 264"/>
                <a:gd name="T25" fmla="*/ 96 h 160"/>
                <a:gd name="T26" fmla="*/ 141 w 264"/>
                <a:gd name="T27" fmla="*/ 110 h 160"/>
                <a:gd name="T28" fmla="*/ 150 w 264"/>
                <a:gd name="T29" fmla="*/ 110 h 160"/>
                <a:gd name="T30" fmla="*/ 160 w 264"/>
                <a:gd name="T31" fmla="*/ 72 h 160"/>
                <a:gd name="T32" fmla="*/ 179 w 264"/>
                <a:gd name="T33" fmla="*/ 93 h 160"/>
                <a:gd name="T34" fmla="*/ 179 w 264"/>
                <a:gd name="T35" fmla="*/ 96 h 160"/>
                <a:gd name="T36" fmla="*/ 172 w 264"/>
                <a:gd name="T37" fmla="*/ 105 h 160"/>
                <a:gd name="T38" fmla="*/ 188 w 264"/>
                <a:gd name="T39" fmla="*/ 131 h 160"/>
                <a:gd name="T40" fmla="*/ 200 w 264"/>
                <a:gd name="T41" fmla="*/ 143 h 160"/>
                <a:gd name="T42" fmla="*/ 214 w 264"/>
                <a:gd name="T43" fmla="*/ 143 h 160"/>
                <a:gd name="T44" fmla="*/ 218 w 264"/>
                <a:gd name="T45" fmla="*/ 105 h 160"/>
                <a:gd name="T46" fmla="*/ 218 w 264"/>
                <a:gd name="T47" fmla="*/ 101 h 160"/>
                <a:gd name="T48" fmla="*/ 221 w 264"/>
                <a:gd name="T49" fmla="*/ 96 h 160"/>
                <a:gd name="T50" fmla="*/ 264 w 264"/>
                <a:gd name="T51" fmla="*/ 127 h 160"/>
                <a:gd name="T52" fmla="*/ 238 w 264"/>
                <a:gd name="T53" fmla="*/ 131 h 160"/>
                <a:gd name="T54" fmla="*/ 259 w 264"/>
                <a:gd name="T55" fmla="*/ 155 h 160"/>
                <a:gd name="T56" fmla="*/ 259 w 264"/>
                <a:gd name="T57" fmla="*/ 160 h 160"/>
                <a:gd name="T58" fmla="*/ 226 w 264"/>
                <a:gd name="T59" fmla="*/ 139 h 160"/>
                <a:gd name="T60" fmla="*/ 214 w 264"/>
                <a:gd name="T61" fmla="*/ 152 h 160"/>
                <a:gd name="T62" fmla="*/ 188 w 264"/>
                <a:gd name="T63" fmla="*/ 148 h 160"/>
                <a:gd name="T64" fmla="*/ 163 w 264"/>
                <a:gd name="T65" fmla="*/ 118 h 160"/>
                <a:gd name="T66" fmla="*/ 134 w 264"/>
                <a:gd name="T67" fmla="*/ 118 h 160"/>
                <a:gd name="T68" fmla="*/ 117 w 264"/>
                <a:gd name="T69" fmla="*/ 105 h 160"/>
                <a:gd name="T70" fmla="*/ 83 w 264"/>
                <a:gd name="T71" fmla="*/ 105 h 160"/>
                <a:gd name="T72" fmla="*/ 24 w 264"/>
                <a:gd name="T73" fmla="*/ 63 h 160"/>
                <a:gd name="T74" fmla="*/ 7 w 264"/>
                <a:gd name="T75" fmla="*/ 35 h 160"/>
                <a:gd name="T76" fmla="*/ 0 w 264"/>
                <a:gd name="T77" fmla="*/ 26 h 160"/>
                <a:gd name="T78" fmla="*/ 16 w 264"/>
                <a:gd name="T79" fmla="*/ 17 h 160"/>
                <a:gd name="T80" fmla="*/ 12 w 264"/>
                <a:gd name="T81" fmla="*/ 0 h 160"/>
                <a:gd name="T82" fmla="*/ 21 w 264"/>
                <a:gd name="T83" fmla="*/ 0 h 160"/>
                <a:gd name="T84" fmla="*/ 37 w 264"/>
                <a:gd name="T85" fmla="*/ 3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 h="160">
                  <a:moveTo>
                    <a:pt x="37" y="35"/>
                  </a:moveTo>
                  <a:lnTo>
                    <a:pt x="21" y="26"/>
                  </a:lnTo>
                  <a:lnTo>
                    <a:pt x="21" y="47"/>
                  </a:lnTo>
                  <a:lnTo>
                    <a:pt x="62" y="89"/>
                  </a:lnTo>
                  <a:lnTo>
                    <a:pt x="66" y="75"/>
                  </a:lnTo>
                  <a:lnTo>
                    <a:pt x="66" y="63"/>
                  </a:lnTo>
                  <a:lnTo>
                    <a:pt x="75" y="63"/>
                  </a:lnTo>
                  <a:lnTo>
                    <a:pt x="83" y="93"/>
                  </a:lnTo>
                  <a:lnTo>
                    <a:pt x="96" y="101"/>
                  </a:lnTo>
                  <a:lnTo>
                    <a:pt x="104" y="101"/>
                  </a:lnTo>
                  <a:lnTo>
                    <a:pt x="113" y="80"/>
                  </a:lnTo>
                  <a:lnTo>
                    <a:pt x="120" y="80"/>
                  </a:lnTo>
                  <a:lnTo>
                    <a:pt x="125" y="96"/>
                  </a:lnTo>
                  <a:lnTo>
                    <a:pt x="141" y="110"/>
                  </a:lnTo>
                  <a:lnTo>
                    <a:pt x="150" y="110"/>
                  </a:lnTo>
                  <a:lnTo>
                    <a:pt x="160" y="72"/>
                  </a:lnTo>
                  <a:lnTo>
                    <a:pt x="179" y="93"/>
                  </a:lnTo>
                  <a:lnTo>
                    <a:pt x="179" y="96"/>
                  </a:lnTo>
                  <a:lnTo>
                    <a:pt x="172" y="105"/>
                  </a:lnTo>
                  <a:lnTo>
                    <a:pt x="188" y="131"/>
                  </a:lnTo>
                  <a:lnTo>
                    <a:pt x="200" y="143"/>
                  </a:lnTo>
                  <a:lnTo>
                    <a:pt x="214" y="143"/>
                  </a:lnTo>
                  <a:lnTo>
                    <a:pt x="218" y="105"/>
                  </a:lnTo>
                  <a:lnTo>
                    <a:pt x="218" y="101"/>
                  </a:lnTo>
                  <a:lnTo>
                    <a:pt x="221" y="96"/>
                  </a:lnTo>
                  <a:lnTo>
                    <a:pt x="264" y="127"/>
                  </a:lnTo>
                  <a:lnTo>
                    <a:pt x="238" y="131"/>
                  </a:lnTo>
                  <a:lnTo>
                    <a:pt x="259" y="155"/>
                  </a:lnTo>
                  <a:lnTo>
                    <a:pt x="259" y="160"/>
                  </a:lnTo>
                  <a:lnTo>
                    <a:pt x="226" y="139"/>
                  </a:lnTo>
                  <a:lnTo>
                    <a:pt x="214" y="152"/>
                  </a:lnTo>
                  <a:lnTo>
                    <a:pt x="188" y="148"/>
                  </a:lnTo>
                  <a:lnTo>
                    <a:pt x="163" y="118"/>
                  </a:lnTo>
                  <a:lnTo>
                    <a:pt x="134" y="118"/>
                  </a:lnTo>
                  <a:lnTo>
                    <a:pt x="117" y="105"/>
                  </a:lnTo>
                  <a:lnTo>
                    <a:pt x="83" y="105"/>
                  </a:lnTo>
                  <a:lnTo>
                    <a:pt x="24" y="63"/>
                  </a:lnTo>
                  <a:lnTo>
                    <a:pt x="7" y="35"/>
                  </a:lnTo>
                  <a:lnTo>
                    <a:pt x="0" y="26"/>
                  </a:lnTo>
                  <a:lnTo>
                    <a:pt x="16" y="17"/>
                  </a:lnTo>
                  <a:lnTo>
                    <a:pt x="12" y="0"/>
                  </a:lnTo>
                  <a:lnTo>
                    <a:pt x="21" y="0"/>
                  </a:lnTo>
                  <a:lnTo>
                    <a:pt x="37" y="35"/>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224"/>
            <p:cNvSpPr>
              <a:spLocks/>
            </p:cNvSpPr>
            <p:nvPr/>
          </p:nvSpPr>
          <p:spPr bwMode="auto">
            <a:xfrm>
              <a:off x="4716463" y="5397500"/>
              <a:ext cx="33337" cy="52388"/>
            </a:xfrm>
            <a:custGeom>
              <a:avLst/>
              <a:gdLst>
                <a:gd name="T0" fmla="*/ 21 w 21"/>
                <a:gd name="T1" fmla="*/ 30 h 33"/>
                <a:gd name="T2" fmla="*/ 21 w 21"/>
                <a:gd name="T3" fmla="*/ 33 h 33"/>
                <a:gd name="T4" fmla="*/ 0 w 21"/>
                <a:gd name="T5" fmla="*/ 0 h 33"/>
                <a:gd name="T6" fmla="*/ 9 w 21"/>
                <a:gd name="T7" fmla="*/ 0 h 33"/>
                <a:gd name="T8" fmla="*/ 21 w 21"/>
                <a:gd name="T9" fmla="*/ 30 h 33"/>
              </a:gdLst>
              <a:ahLst/>
              <a:cxnLst>
                <a:cxn ang="0">
                  <a:pos x="T0" y="T1"/>
                </a:cxn>
                <a:cxn ang="0">
                  <a:pos x="T2" y="T3"/>
                </a:cxn>
                <a:cxn ang="0">
                  <a:pos x="T4" y="T5"/>
                </a:cxn>
                <a:cxn ang="0">
                  <a:pos x="T6" y="T7"/>
                </a:cxn>
                <a:cxn ang="0">
                  <a:pos x="T8" y="T9"/>
                </a:cxn>
              </a:cxnLst>
              <a:rect l="0" t="0" r="r" b="b"/>
              <a:pathLst>
                <a:path w="21" h="33">
                  <a:moveTo>
                    <a:pt x="21" y="30"/>
                  </a:moveTo>
                  <a:lnTo>
                    <a:pt x="21" y="33"/>
                  </a:lnTo>
                  <a:lnTo>
                    <a:pt x="0" y="0"/>
                  </a:lnTo>
                  <a:lnTo>
                    <a:pt x="9" y="0"/>
                  </a:lnTo>
                  <a:lnTo>
                    <a:pt x="21" y="3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225"/>
            <p:cNvSpPr>
              <a:spLocks/>
            </p:cNvSpPr>
            <p:nvPr/>
          </p:nvSpPr>
          <p:spPr bwMode="auto">
            <a:xfrm>
              <a:off x="5095875" y="5543550"/>
              <a:ext cx="49212" cy="39688"/>
            </a:xfrm>
            <a:custGeom>
              <a:avLst/>
              <a:gdLst>
                <a:gd name="T0" fmla="*/ 5 w 31"/>
                <a:gd name="T1" fmla="*/ 21 h 25"/>
                <a:gd name="T2" fmla="*/ 0 w 31"/>
                <a:gd name="T3" fmla="*/ 0 h 25"/>
                <a:gd name="T4" fmla="*/ 31 w 31"/>
                <a:gd name="T5" fmla="*/ 25 h 25"/>
                <a:gd name="T6" fmla="*/ 5 w 31"/>
                <a:gd name="T7" fmla="*/ 21 h 25"/>
              </a:gdLst>
              <a:ahLst/>
              <a:cxnLst>
                <a:cxn ang="0">
                  <a:pos x="T0" y="T1"/>
                </a:cxn>
                <a:cxn ang="0">
                  <a:pos x="T2" y="T3"/>
                </a:cxn>
                <a:cxn ang="0">
                  <a:pos x="T4" y="T5"/>
                </a:cxn>
                <a:cxn ang="0">
                  <a:pos x="T6" y="T7"/>
                </a:cxn>
              </a:cxnLst>
              <a:rect l="0" t="0" r="r" b="b"/>
              <a:pathLst>
                <a:path w="31" h="25">
                  <a:moveTo>
                    <a:pt x="5" y="21"/>
                  </a:moveTo>
                  <a:lnTo>
                    <a:pt x="0" y="0"/>
                  </a:lnTo>
                  <a:lnTo>
                    <a:pt x="31" y="25"/>
                  </a:lnTo>
                  <a:lnTo>
                    <a:pt x="5" y="21"/>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226"/>
            <p:cNvSpPr>
              <a:spLocks/>
            </p:cNvSpPr>
            <p:nvPr/>
          </p:nvSpPr>
          <p:spPr bwMode="auto">
            <a:xfrm>
              <a:off x="2838450" y="3119438"/>
              <a:ext cx="282575" cy="265113"/>
            </a:xfrm>
            <a:custGeom>
              <a:avLst/>
              <a:gdLst>
                <a:gd name="T0" fmla="*/ 160 w 178"/>
                <a:gd name="T1" fmla="*/ 13 h 167"/>
                <a:gd name="T2" fmla="*/ 143 w 178"/>
                <a:gd name="T3" fmla="*/ 21 h 167"/>
                <a:gd name="T4" fmla="*/ 118 w 178"/>
                <a:gd name="T5" fmla="*/ 27 h 167"/>
                <a:gd name="T6" fmla="*/ 92 w 178"/>
                <a:gd name="T7" fmla="*/ 33 h 167"/>
                <a:gd name="T8" fmla="*/ 67 w 178"/>
                <a:gd name="T9" fmla="*/ 38 h 167"/>
                <a:gd name="T10" fmla="*/ 50 w 178"/>
                <a:gd name="T11" fmla="*/ 45 h 167"/>
                <a:gd name="T12" fmla="*/ 33 w 178"/>
                <a:gd name="T13" fmla="*/ 59 h 167"/>
                <a:gd name="T14" fmla="*/ 15 w 178"/>
                <a:gd name="T15" fmla="*/ 72 h 167"/>
                <a:gd name="T16" fmla="*/ 5 w 178"/>
                <a:gd name="T17" fmla="*/ 84 h 167"/>
                <a:gd name="T18" fmla="*/ 0 w 178"/>
                <a:gd name="T19" fmla="*/ 93 h 167"/>
                <a:gd name="T20" fmla="*/ 2 w 178"/>
                <a:gd name="T21" fmla="*/ 98 h 167"/>
                <a:gd name="T22" fmla="*/ 5 w 178"/>
                <a:gd name="T23" fmla="*/ 95 h 167"/>
                <a:gd name="T24" fmla="*/ 8 w 178"/>
                <a:gd name="T25" fmla="*/ 92 h 167"/>
                <a:gd name="T26" fmla="*/ 11 w 178"/>
                <a:gd name="T27" fmla="*/ 90 h 167"/>
                <a:gd name="T28" fmla="*/ 11 w 178"/>
                <a:gd name="T29" fmla="*/ 92 h 167"/>
                <a:gd name="T30" fmla="*/ 9 w 178"/>
                <a:gd name="T31" fmla="*/ 108 h 167"/>
                <a:gd name="T32" fmla="*/ 5 w 178"/>
                <a:gd name="T33" fmla="*/ 131 h 167"/>
                <a:gd name="T34" fmla="*/ 0 w 178"/>
                <a:gd name="T35" fmla="*/ 151 h 167"/>
                <a:gd name="T36" fmla="*/ 2 w 178"/>
                <a:gd name="T37" fmla="*/ 157 h 167"/>
                <a:gd name="T38" fmla="*/ 5 w 178"/>
                <a:gd name="T39" fmla="*/ 155 h 167"/>
                <a:gd name="T40" fmla="*/ 8 w 178"/>
                <a:gd name="T41" fmla="*/ 152 h 167"/>
                <a:gd name="T42" fmla="*/ 11 w 178"/>
                <a:gd name="T43" fmla="*/ 151 h 167"/>
                <a:gd name="T44" fmla="*/ 11 w 178"/>
                <a:gd name="T45" fmla="*/ 152 h 167"/>
                <a:gd name="T46" fmla="*/ 9 w 178"/>
                <a:gd name="T47" fmla="*/ 157 h 167"/>
                <a:gd name="T48" fmla="*/ 8 w 178"/>
                <a:gd name="T49" fmla="*/ 160 h 167"/>
                <a:gd name="T50" fmla="*/ 8 w 178"/>
                <a:gd name="T51" fmla="*/ 164 h 167"/>
                <a:gd name="T52" fmla="*/ 21 w 178"/>
                <a:gd name="T53" fmla="*/ 167 h 167"/>
                <a:gd name="T54" fmla="*/ 29 w 178"/>
                <a:gd name="T55" fmla="*/ 157 h 167"/>
                <a:gd name="T56" fmla="*/ 30 w 178"/>
                <a:gd name="T57" fmla="*/ 151 h 167"/>
                <a:gd name="T58" fmla="*/ 36 w 178"/>
                <a:gd name="T59" fmla="*/ 142 h 167"/>
                <a:gd name="T60" fmla="*/ 41 w 178"/>
                <a:gd name="T61" fmla="*/ 140 h 167"/>
                <a:gd name="T62" fmla="*/ 41 w 178"/>
                <a:gd name="T63" fmla="*/ 140 h 167"/>
                <a:gd name="T64" fmla="*/ 41 w 178"/>
                <a:gd name="T65" fmla="*/ 139 h 167"/>
                <a:gd name="T66" fmla="*/ 42 w 178"/>
                <a:gd name="T67" fmla="*/ 137 h 167"/>
                <a:gd name="T68" fmla="*/ 42 w 178"/>
                <a:gd name="T69" fmla="*/ 137 h 167"/>
                <a:gd name="T70" fmla="*/ 73 w 178"/>
                <a:gd name="T71" fmla="*/ 68 h 167"/>
                <a:gd name="T72" fmla="*/ 125 w 178"/>
                <a:gd name="T73" fmla="*/ 38 h 167"/>
                <a:gd name="T74" fmla="*/ 116 w 178"/>
                <a:gd name="T75" fmla="*/ 53 h 167"/>
                <a:gd name="T76" fmla="*/ 121 w 178"/>
                <a:gd name="T77" fmla="*/ 56 h 167"/>
                <a:gd name="T78" fmla="*/ 125 w 178"/>
                <a:gd name="T79" fmla="*/ 71 h 167"/>
                <a:gd name="T80" fmla="*/ 136 w 178"/>
                <a:gd name="T81" fmla="*/ 63 h 167"/>
                <a:gd name="T82" fmla="*/ 136 w 178"/>
                <a:gd name="T83" fmla="*/ 63 h 167"/>
                <a:gd name="T84" fmla="*/ 137 w 178"/>
                <a:gd name="T85" fmla="*/ 63 h 167"/>
                <a:gd name="T86" fmla="*/ 139 w 178"/>
                <a:gd name="T87" fmla="*/ 63 h 167"/>
                <a:gd name="T88" fmla="*/ 140 w 178"/>
                <a:gd name="T89" fmla="*/ 63 h 167"/>
                <a:gd name="T90" fmla="*/ 156 w 178"/>
                <a:gd name="T91" fmla="*/ 38 h 167"/>
                <a:gd name="T92" fmla="*/ 175 w 178"/>
                <a:gd name="T93" fmla="*/ 7 h 167"/>
                <a:gd name="T94" fmla="*/ 175 w 178"/>
                <a:gd name="T95" fmla="*/ 7 h 167"/>
                <a:gd name="T96" fmla="*/ 175 w 178"/>
                <a:gd name="T97" fmla="*/ 7 h 167"/>
                <a:gd name="T98" fmla="*/ 175 w 178"/>
                <a:gd name="T99" fmla="*/ 6 h 167"/>
                <a:gd name="T100" fmla="*/ 178 w 178"/>
                <a:gd name="T10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8" h="167">
                  <a:moveTo>
                    <a:pt x="178" y="0"/>
                  </a:moveTo>
                  <a:lnTo>
                    <a:pt x="160" y="13"/>
                  </a:lnTo>
                  <a:lnTo>
                    <a:pt x="157" y="21"/>
                  </a:lnTo>
                  <a:lnTo>
                    <a:pt x="143" y="21"/>
                  </a:lnTo>
                  <a:lnTo>
                    <a:pt x="131" y="24"/>
                  </a:lnTo>
                  <a:lnTo>
                    <a:pt x="118" y="27"/>
                  </a:lnTo>
                  <a:lnTo>
                    <a:pt x="106" y="30"/>
                  </a:lnTo>
                  <a:lnTo>
                    <a:pt x="92" y="33"/>
                  </a:lnTo>
                  <a:lnTo>
                    <a:pt x="80" y="36"/>
                  </a:lnTo>
                  <a:lnTo>
                    <a:pt x="67" y="38"/>
                  </a:lnTo>
                  <a:lnTo>
                    <a:pt x="53" y="39"/>
                  </a:lnTo>
                  <a:lnTo>
                    <a:pt x="50" y="45"/>
                  </a:lnTo>
                  <a:lnTo>
                    <a:pt x="42" y="51"/>
                  </a:lnTo>
                  <a:lnTo>
                    <a:pt x="33" y="59"/>
                  </a:lnTo>
                  <a:lnTo>
                    <a:pt x="24" y="65"/>
                  </a:lnTo>
                  <a:lnTo>
                    <a:pt x="15" y="72"/>
                  </a:lnTo>
                  <a:lnTo>
                    <a:pt x="8" y="80"/>
                  </a:lnTo>
                  <a:lnTo>
                    <a:pt x="5" y="84"/>
                  </a:lnTo>
                  <a:lnTo>
                    <a:pt x="2" y="89"/>
                  </a:lnTo>
                  <a:lnTo>
                    <a:pt x="0" y="93"/>
                  </a:lnTo>
                  <a:lnTo>
                    <a:pt x="0" y="99"/>
                  </a:lnTo>
                  <a:lnTo>
                    <a:pt x="2" y="98"/>
                  </a:lnTo>
                  <a:lnTo>
                    <a:pt x="3" y="96"/>
                  </a:lnTo>
                  <a:lnTo>
                    <a:pt x="5" y="95"/>
                  </a:lnTo>
                  <a:lnTo>
                    <a:pt x="6" y="93"/>
                  </a:lnTo>
                  <a:lnTo>
                    <a:pt x="8" y="92"/>
                  </a:lnTo>
                  <a:lnTo>
                    <a:pt x="9" y="92"/>
                  </a:lnTo>
                  <a:lnTo>
                    <a:pt x="11" y="90"/>
                  </a:lnTo>
                  <a:lnTo>
                    <a:pt x="11" y="89"/>
                  </a:lnTo>
                  <a:lnTo>
                    <a:pt x="11" y="92"/>
                  </a:lnTo>
                  <a:lnTo>
                    <a:pt x="11" y="99"/>
                  </a:lnTo>
                  <a:lnTo>
                    <a:pt x="9" y="108"/>
                  </a:lnTo>
                  <a:lnTo>
                    <a:pt x="6" y="119"/>
                  </a:lnTo>
                  <a:lnTo>
                    <a:pt x="5" y="131"/>
                  </a:lnTo>
                  <a:lnTo>
                    <a:pt x="2" y="142"/>
                  </a:lnTo>
                  <a:lnTo>
                    <a:pt x="0" y="151"/>
                  </a:lnTo>
                  <a:lnTo>
                    <a:pt x="0" y="157"/>
                  </a:lnTo>
                  <a:lnTo>
                    <a:pt x="2" y="157"/>
                  </a:lnTo>
                  <a:lnTo>
                    <a:pt x="3" y="155"/>
                  </a:lnTo>
                  <a:lnTo>
                    <a:pt x="5" y="155"/>
                  </a:lnTo>
                  <a:lnTo>
                    <a:pt x="6" y="154"/>
                  </a:lnTo>
                  <a:lnTo>
                    <a:pt x="8" y="152"/>
                  </a:lnTo>
                  <a:lnTo>
                    <a:pt x="9" y="152"/>
                  </a:lnTo>
                  <a:lnTo>
                    <a:pt x="11" y="151"/>
                  </a:lnTo>
                  <a:lnTo>
                    <a:pt x="11" y="149"/>
                  </a:lnTo>
                  <a:lnTo>
                    <a:pt x="11" y="152"/>
                  </a:lnTo>
                  <a:lnTo>
                    <a:pt x="11" y="154"/>
                  </a:lnTo>
                  <a:lnTo>
                    <a:pt x="9" y="157"/>
                  </a:lnTo>
                  <a:lnTo>
                    <a:pt x="9" y="158"/>
                  </a:lnTo>
                  <a:lnTo>
                    <a:pt x="8" y="160"/>
                  </a:lnTo>
                  <a:lnTo>
                    <a:pt x="8" y="163"/>
                  </a:lnTo>
                  <a:lnTo>
                    <a:pt x="8" y="164"/>
                  </a:lnTo>
                  <a:lnTo>
                    <a:pt x="8" y="167"/>
                  </a:lnTo>
                  <a:lnTo>
                    <a:pt x="21" y="167"/>
                  </a:lnTo>
                  <a:lnTo>
                    <a:pt x="24" y="157"/>
                  </a:lnTo>
                  <a:lnTo>
                    <a:pt x="29" y="157"/>
                  </a:lnTo>
                  <a:lnTo>
                    <a:pt x="30" y="152"/>
                  </a:lnTo>
                  <a:lnTo>
                    <a:pt x="30" y="151"/>
                  </a:lnTo>
                  <a:lnTo>
                    <a:pt x="33" y="148"/>
                  </a:lnTo>
                  <a:lnTo>
                    <a:pt x="36" y="142"/>
                  </a:lnTo>
                  <a:lnTo>
                    <a:pt x="39" y="142"/>
                  </a:lnTo>
                  <a:lnTo>
                    <a:pt x="41" y="140"/>
                  </a:lnTo>
                  <a:lnTo>
                    <a:pt x="41" y="140"/>
                  </a:lnTo>
                  <a:lnTo>
                    <a:pt x="41" y="140"/>
                  </a:lnTo>
                  <a:lnTo>
                    <a:pt x="41" y="140"/>
                  </a:lnTo>
                  <a:lnTo>
                    <a:pt x="41" y="139"/>
                  </a:lnTo>
                  <a:lnTo>
                    <a:pt x="41" y="139"/>
                  </a:lnTo>
                  <a:lnTo>
                    <a:pt x="42" y="137"/>
                  </a:lnTo>
                  <a:lnTo>
                    <a:pt x="42" y="137"/>
                  </a:lnTo>
                  <a:lnTo>
                    <a:pt x="42" y="137"/>
                  </a:lnTo>
                  <a:lnTo>
                    <a:pt x="42" y="117"/>
                  </a:lnTo>
                  <a:lnTo>
                    <a:pt x="73" y="68"/>
                  </a:lnTo>
                  <a:lnTo>
                    <a:pt x="118" y="30"/>
                  </a:lnTo>
                  <a:lnTo>
                    <a:pt x="125" y="38"/>
                  </a:lnTo>
                  <a:lnTo>
                    <a:pt x="125" y="42"/>
                  </a:lnTo>
                  <a:lnTo>
                    <a:pt x="116" y="53"/>
                  </a:lnTo>
                  <a:lnTo>
                    <a:pt x="118" y="53"/>
                  </a:lnTo>
                  <a:lnTo>
                    <a:pt x="121" y="56"/>
                  </a:lnTo>
                  <a:lnTo>
                    <a:pt x="121" y="68"/>
                  </a:lnTo>
                  <a:lnTo>
                    <a:pt x="125" y="71"/>
                  </a:lnTo>
                  <a:lnTo>
                    <a:pt x="136" y="68"/>
                  </a:lnTo>
                  <a:lnTo>
                    <a:pt x="136" y="63"/>
                  </a:lnTo>
                  <a:lnTo>
                    <a:pt x="136" y="63"/>
                  </a:lnTo>
                  <a:lnTo>
                    <a:pt x="136" y="63"/>
                  </a:lnTo>
                  <a:lnTo>
                    <a:pt x="137" y="63"/>
                  </a:lnTo>
                  <a:lnTo>
                    <a:pt x="137" y="63"/>
                  </a:lnTo>
                  <a:lnTo>
                    <a:pt x="137" y="63"/>
                  </a:lnTo>
                  <a:lnTo>
                    <a:pt x="139" y="63"/>
                  </a:lnTo>
                  <a:lnTo>
                    <a:pt x="139" y="63"/>
                  </a:lnTo>
                  <a:lnTo>
                    <a:pt x="140" y="63"/>
                  </a:lnTo>
                  <a:lnTo>
                    <a:pt x="139" y="54"/>
                  </a:lnTo>
                  <a:lnTo>
                    <a:pt x="156" y="38"/>
                  </a:lnTo>
                  <a:lnTo>
                    <a:pt x="175" y="7"/>
                  </a:lnTo>
                  <a:lnTo>
                    <a:pt x="175" y="7"/>
                  </a:lnTo>
                  <a:lnTo>
                    <a:pt x="175" y="7"/>
                  </a:lnTo>
                  <a:lnTo>
                    <a:pt x="175" y="7"/>
                  </a:lnTo>
                  <a:lnTo>
                    <a:pt x="175" y="7"/>
                  </a:lnTo>
                  <a:lnTo>
                    <a:pt x="175" y="7"/>
                  </a:lnTo>
                  <a:lnTo>
                    <a:pt x="175" y="6"/>
                  </a:lnTo>
                  <a:lnTo>
                    <a:pt x="175" y="6"/>
                  </a:lnTo>
                  <a:lnTo>
                    <a:pt x="175" y="6"/>
                  </a:lnTo>
                  <a:lnTo>
                    <a:pt x="178" y="0"/>
                  </a:lnTo>
                  <a:close/>
                </a:path>
              </a:pathLst>
            </a:custGeom>
            <a:solidFill>
              <a:srgbClr val="BC8A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227"/>
            <p:cNvSpPr>
              <a:spLocks noEditPoints="1"/>
            </p:cNvSpPr>
            <p:nvPr/>
          </p:nvSpPr>
          <p:spPr bwMode="auto">
            <a:xfrm>
              <a:off x="3413125" y="3116263"/>
              <a:ext cx="234950" cy="211138"/>
            </a:xfrm>
            <a:custGeom>
              <a:avLst/>
              <a:gdLst>
                <a:gd name="T0" fmla="*/ 12 w 148"/>
                <a:gd name="T1" fmla="*/ 0 h 133"/>
                <a:gd name="T2" fmla="*/ 14 w 148"/>
                <a:gd name="T3" fmla="*/ 0 h 133"/>
                <a:gd name="T4" fmla="*/ 15 w 148"/>
                <a:gd name="T5" fmla="*/ 2 h 133"/>
                <a:gd name="T6" fmla="*/ 15 w 148"/>
                <a:gd name="T7" fmla="*/ 2 h 133"/>
                <a:gd name="T8" fmla="*/ 20 w 148"/>
                <a:gd name="T9" fmla="*/ 5 h 133"/>
                <a:gd name="T10" fmla="*/ 21 w 148"/>
                <a:gd name="T11" fmla="*/ 12 h 133"/>
                <a:gd name="T12" fmla="*/ 29 w 148"/>
                <a:gd name="T13" fmla="*/ 18 h 133"/>
                <a:gd name="T14" fmla="*/ 50 w 148"/>
                <a:gd name="T15" fmla="*/ 26 h 133"/>
                <a:gd name="T16" fmla="*/ 74 w 148"/>
                <a:gd name="T17" fmla="*/ 29 h 133"/>
                <a:gd name="T18" fmla="*/ 91 w 148"/>
                <a:gd name="T19" fmla="*/ 31 h 133"/>
                <a:gd name="T20" fmla="*/ 98 w 148"/>
                <a:gd name="T21" fmla="*/ 37 h 133"/>
                <a:gd name="T22" fmla="*/ 110 w 148"/>
                <a:gd name="T23" fmla="*/ 46 h 133"/>
                <a:gd name="T24" fmla="*/ 122 w 148"/>
                <a:gd name="T25" fmla="*/ 55 h 133"/>
                <a:gd name="T26" fmla="*/ 130 w 148"/>
                <a:gd name="T27" fmla="*/ 58 h 133"/>
                <a:gd name="T28" fmla="*/ 128 w 148"/>
                <a:gd name="T29" fmla="*/ 64 h 133"/>
                <a:gd name="T30" fmla="*/ 124 w 148"/>
                <a:gd name="T31" fmla="*/ 70 h 133"/>
                <a:gd name="T32" fmla="*/ 119 w 148"/>
                <a:gd name="T33" fmla="*/ 77 h 133"/>
                <a:gd name="T34" fmla="*/ 119 w 148"/>
                <a:gd name="T35" fmla="*/ 80 h 133"/>
                <a:gd name="T36" fmla="*/ 121 w 148"/>
                <a:gd name="T37" fmla="*/ 83 h 133"/>
                <a:gd name="T38" fmla="*/ 131 w 148"/>
                <a:gd name="T39" fmla="*/ 89 h 133"/>
                <a:gd name="T40" fmla="*/ 143 w 148"/>
                <a:gd name="T41" fmla="*/ 95 h 133"/>
                <a:gd name="T42" fmla="*/ 148 w 148"/>
                <a:gd name="T43" fmla="*/ 98 h 133"/>
                <a:gd name="T44" fmla="*/ 146 w 148"/>
                <a:gd name="T45" fmla="*/ 103 h 133"/>
                <a:gd name="T46" fmla="*/ 143 w 148"/>
                <a:gd name="T47" fmla="*/ 103 h 133"/>
                <a:gd name="T48" fmla="*/ 142 w 148"/>
                <a:gd name="T49" fmla="*/ 101 h 133"/>
                <a:gd name="T50" fmla="*/ 140 w 148"/>
                <a:gd name="T51" fmla="*/ 104 h 133"/>
                <a:gd name="T52" fmla="*/ 143 w 148"/>
                <a:gd name="T53" fmla="*/ 128 h 133"/>
                <a:gd name="T54" fmla="*/ 134 w 148"/>
                <a:gd name="T55" fmla="*/ 128 h 133"/>
                <a:gd name="T56" fmla="*/ 124 w 148"/>
                <a:gd name="T57" fmla="*/ 127 h 133"/>
                <a:gd name="T58" fmla="*/ 116 w 148"/>
                <a:gd name="T59" fmla="*/ 128 h 133"/>
                <a:gd name="T60" fmla="*/ 109 w 148"/>
                <a:gd name="T61" fmla="*/ 133 h 133"/>
                <a:gd name="T62" fmla="*/ 54 w 148"/>
                <a:gd name="T63" fmla="*/ 49 h 133"/>
                <a:gd name="T64" fmla="*/ 68 w 148"/>
                <a:gd name="T65" fmla="*/ 98 h 133"/>
                <a:gd name="T66" fmla="*/ 65 w 148"/>
                <a:gd name="T67" fmla="*/ 97 h 133"/>
                <a:gd name="T68" fmla="*/ 64 w 148"/>
                <a:gd name="T69" fmla="*/ 92 h 133"/>
                <a:gd name="T70" fmla="*/ 61 w 148"/>
                <a:gd name="T71" fmla="*/ 88 h 133"/>
                <a:gd name="T72" fmla="*/ 59 w 148"/>
                <a:gd name="T73" fmla="*/ 85 h 133"/>
                <a:gd name="T74" fmla="*/ 54 w 148"/>
                <a:gd name="T75" fmla="*/ 80 h 133"/>
                <a:gd name="T76" fmla="*/ 50 w 148"/>
                <a:gd name="T77" fmla="*/ 79 h 133"/>
                <a:gd name="T78" fmla="*/ 47 w 148"/>
                <a:gd name="T79" fmla="*/ 76 h 133"/>
                <a:gd name="T80" fmla="*/ 42 w 148"/>
                <a:gd name="T81" fmla="*/ 71 h 133"/>
                <a:gd name="T82" fmla="*/ 38 w 148"/>
                <a:gd name="T83" fmla="*/ 65 h 133"/>
                <a:gd name="T84" fmla="*/ 12 w 148"/>
                <a:gd name="T85" fmla="*/ 0 h 133"/>
                <a:gd name="T86" fmla="*/ 5 w 148"/>
                <a:gd name="T87" fmla="*/ 29 h 133"/>
                <a:gd name="T88" fmla="*/ 5 w 148"/>
                <a:gd name="T89" fmla="*/ 28 h 133"/>
                <a:gd name="T90" fmla="*/ 3 w 148"/>
                <a:gd name="T91" fmla="*/ 28 h 133"/>
                <a:gd name="T92" fmla="*/ 2 w 148"/>
                <a:gd name="T93" fmla="*/ 26 h 133"/>
                <a:gd name="T94" fmla="*/ 2 w 148"/>
                <a:gd name="T95" fmla="*/ 26 h 133"/>
                <a:gd name="T96" fmla="*/ 2 w 148"/>
                <a:gd name="T97" fmla="*/ 25 h 133"/>
                <a:gd name="T98" fmla="*/ 0 w 148"/>
                <a:gd name="T99" fmla="*/ 21 h 133"/>
                <a:gd name="T100" fmla="*/ 0 w 148"/>
                <a:gd name="T101" fmla="*/ 20 h 133"/>
                <a:gd name="T102" fmla="*/ 6 w 148"/>
                <a:gd name="T103" fmla="*/ 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33">
                  <a:moveTo>
                    <a:pt x="12" y="0"/>
                  </a:moveTo>
                  <a:lnTo>
                    <a:pt x="12" y="0"/>
                  </a:lnTo>
                  <a:lnTo>
                    <a:pt x="14" y="0"/>
                  </a:lnTo>
                  <a:lnTo>
                    <a:pt x="14" y="0"/>
                  </a:lnTo>
                  <a:lnTo>
                    <a:pt x="14" y="0"/>
                  </a:lnTo>
                  <a:lnTo>
                    <a:pt x="15" y="2"/>
                  </a:lnTo>
                  <a:lnTo>
                    <a:pt x="15" y="2"/>
                  </a:lnTo>
                  <a:lnTo>
                    <a:pt x="15" y="2"/>
                  </a:lnTo>
                  <a:lnTo>
                    <a:pt x="15" y="2"/>
                  </a:lnTo>
                  <a:lnTo>
                    <a:pt x="20" y="5"/>
                  </a:lnTo>
                  <a:lnTo>
                    <a:pt x="20" y="9"/>
                  </a:lnTo>
                  <a:lnTo>
                    <a:pt x="21" y="12"/>
                  </a:lnTo>
                  <a:lnTo>
                    <a:pt x="24" y="15"/>
                  </a:lnTo>
                  <a:lnTo>
                    <a:pt x="29" y="18"/>
                  </a:lnTo>
                  <a:lnTo>
                    <a:pt x="38" y="23"/>
                  </a:lnTo>
                  <a:lnTo>
                    <a:pt x="50" y="26"/>
                  </a:lnTo>
                  <a:lnTo>
                    <a:pt x="62" y="28"/>
                  </a:lnTo>
                  <a:lnTo>
                    <a:pt x="74" y="29"/>
                  </a:lnTo>
                  <a:lnTo>
                    <a:pt x="83" y="29"/>
                  </a:lnTo>
                  <a:lnTo>
                    <a:pt x="91" y="31"/>
                  </a:lnTo>
                  <a:lnTo>
                    <a:pt x="94" y="32"/>
                  </a:lnTo>
                  <a:lnTo>
                    <a:pt x="98" y="37"/>
                  </a:lnTo>
                  <a:lnTo>
                    <a:pt x="104" y="41"/>
                  </a:lnTo>
                  <a:lnTo>
                    <a:pt x="110" y="46"/>
                  </a:lnTo>
                  <a:lnTo>
                    <a:pt x="116" y="50"/>
                  </a:lnTo>
                  <a:lnTo>
                    <a:pt x="122" y="55"/>
                  </a:lnTo>
                  <a:lnTo>
                    <a:pt x="127" y="58"/>
                  </a:lnTo>
                  <a:lnTo>
                    <a:pt x="130" y="58"/>
                  </a:lnTo>
                  <a:lnTo>
                    <a:pt x="130" y="61"/>
                  </a:lnTo>
                  <a:lnTo>
                    <a:pt x="128" y="64"/>
                  </a:lnTo>
                  <a:lnTo>
                    <a:pt x="125" y="67"/>
                  </a:lnTo>
                  <a:lnTo>
                    <a:pt x="124" y="70"/>
                  </a:lnTo>
                  <a:lnTo>
                    <a:pt x="121" y="74"/>
                  </a:lnTo>
                  <a:lnTo>
                    <a:pt x="119" y="77"/>
                  </a:lnTo>
                  <a:lnTo>
                    <a:pt x="119" y="79"/>
                  </a:lnTo>
                  <a:lnTo>
                    <a:pt x="119" y="80"/>
                  </a:lnTo>
                  <a:lnTo>
                    <a:pt x="118" y="80"/>
                  </a:lnTo>
                  <a:lnTo>
                    <a:pt x="121" y="83"/>
                  </a:lnTo>
                  <a:lnTo>
                    <a:pt x="125" y="85"/>
                  </a:lnTo>
                  <a:lnTo>
                    <a:pt x="131" y="89"/>
                  </a:lnTo>
                  <a:lnTo>
                    <a:pt x="139" y="92"/>
                  </a:lnTo>
                  <a:lnTo>
                    <a:pt x="143" y="95"/>
                  </a:lnTo>
                  <a:lnTo>
                    <a:pt x="146" y="97"/>
                  </a:lnTo>
                  <a:lnTo>
                    <a:pt x="148" y="98"/>
                  </a:lnTo>
                  <a:lnTo>
                    <a:pt x="148" y="101"/>
                  </a:lnTo>
                  <a:lnTo>
                    <a:pt x="146" y="103"/>
                  </a:lnTo>
                  <a:lnTo>
                    <a:pt x="145" y="103"/>
                  </a:lnTo>
                  <a:lnTo>
                    <a:pt x="143" y="103"/>
                  </a:lnTo>
                  <a:lnTo>
                    <a:pt x="143" y="103"/>
                  </a:lnTo>
                  <a:lnTo>
                    <a:pt x="142" y="101"/>
                  </a:lnTo>
                  <a:lnTo>
                    <a:pt x="140" y="103"/>
                  </a:lnTo>
                  <a:lnTo>
                    <a:pt x="140" y="104"/>
                  </a:lnTo>
                  <a:lnTo>
                    <a:pt x="143" y="125"/>
                  </a:lnTo>
                  <a:lnTo>
                    <a:pt x="143" y="128"/>
                  </a:lnTo>
                  <a:lnTo>
                    <a:pt x="139" y="130"/>
                  </a:lnTo>
                  <a:lnTo>
                    <a:pt x="134" y="128"/>
                  </a:lnTo>
                  <a:lnTo>
                    <a:pt x="130" y="128"/>
                  </a:lnTo>
                  <a:lnTo>
                    <a:pt x="124" y="127"/>
                  </a:lnTo>
                  <a:lnTo>
                    <a:pt x="119" y="127"/>
                  </a:lnTo>
                  <a:lnTo>
                    <a:pt x="116" y="128"/>
                  </a:lnTo>
                  <a:lnTo>
                    <a:pt x="115" y="133"/>
                  </a:lnTo>
                  <a:lnTo>
                    <a:pt x="109" y="133"/>
                  </a:lnTo>
                  <a:lnTo>
                    <a:pt x="71" y="65"/>
                  </a:lnTo>
                  <a:lnTo>
                    <a:pt x="54" y="49"/>
                  </a:lnTo>
                  <a:lnTo>
                    <a:pt x="45" y="56"/>
                  </a:lnTo>
                  <a:lnTo>
                    <a:pt x="68" y="98"/>
                  </a:lnTo>
                  <a:lnTo>
                    <a:pt x="65" y="98"/>
                  </a:lnTo>
                  <a:lnTo>
                    <a:pt x="65" y="97"/>
                  </a:lnTo>
                  <a:lnTo>
                    <a:pt x="65" y="94"/>
                  </a:lnTo>
                  <a:lnTo>
                    <a:pt x="64" y="92"/>
                  </a:lnTo>
                  <a:lnTo>
                    <a:pt x="62" y="91"/>
                  </a:lnTo>
                  <a:lnTo>
                    <a:pt x="61" y="88"/>
                  </a:lnTo>
                  <a:lnTo>
                    <a:pt x="59" y="86"/>
                  </a:lnTo>
                  <a:lnTo>
                    <a:pt x="59" y="85"/>
                  </a:lnTo>
                  <a:lnTo>
                    <a:pt x="59" y="83"/>
                  </a:lnTo>
                  <a:lnTo>
                    <a:pt x="54" y="80"/>
                  </a:lnTo>
                  <a:lnTo>
                    <a:pt x="53" y="79"/>
                  </a:lnTo>
                  <a:lnTo>
                    <a:pt x="50" y="79"/>
                  </a:lnTo>
                  <a:lnTo>
                    <a:pt x="48" y="77"/>
                  </a:lnTo>
                  <a:lnTo>
                    <a:pt x="47" y="76"/>
                  </a:lnTo>
                  <a:lnTo>
                    <a:pt x="44" y="73"/>
                  </a:lnTo>
                  <a:lnTo>
                    <a:pt x="42" y="71"/>
                  </a:lnTo>
                  <a:lnTo>
                    <a:pt x="39" y="68"/>
                  </a:lnTo>
                  <a:lnTo>
                    <a:pt x="38" y="65"/>
                  </a:lnTo>
                  <a:lnTo>
                    <a:pt x="24" y="15"/>
                  </a:lnTo>
                  <a:lnTo>
                    <a:pt x="12" y="0"/>
                  </a:lnTo>
                  <a:close/>
                  <a:moveTo>
                    <a:pt x="6" y="31"/>
                  </a:moveTo>
                  <a:lnTo>
                    <a:pt x="5" y="29"/>
                  </a:lnTo>
                  <a:lnTo>
                    <a:pt x="5" y="29"/>
                  </a:lnTo>
                  <a:lnTo>
                    <a:pt x="5" y="28"/>
                  </a:lnTo>
                  <a:lnTo>
                    <a:pt x="3" y="28"/>
                  </a:lnTo>
                  <a:lnTo>
                    <a:pt x="3" y="28"/>
                  </a:lnTo>
                  <a:lnTo>
                    <a:pt x="3" y="26"/>
                  </a:lnTo>
                  <a:lnTo>
                    <a:pt x="2" y="26"/>
                  </a:lnTo>
                  <a:lnTo>
                    <a:pt x="2" y="26"/>
                  </a:lnTo>
                  <a:lnTo>
                    <a:pt x="2" y="26"/>
                  </a:lnTo>
                  <a:lnTo>
                    <a:pt x="2" y="25"/>
                  </a:lnTo>
                  <a:lnTo>
                    <a:pt x="2" y="25"/>
                  </a:lnTo>
                  <a:lnTo>
                    <a:pt x="2" y="23"/>
                  </a:lnTo>
                  <a:lnTo>
                    <a:pt x="0" y="21"/>
                  </a:lnTo>
                  <a:lnTo>
                    <a:pt x="0" y="20"/>
                  </a:lnTo>
                  <a:lnTo>
                    <a:pt x="0" y="20"/>
                  </a:lnTo>
                  <a:lnTo>
                    <a:pt x="0" y="18"/>
                  </a:lnTo>
                  <a:lnTo>
                    <a:pt x="6" y="31"/>
                  </a:lnTo>
                  <a:close/>
                </a:path>
              </a:pathLst>
            </a:custGeom>
            <a:solidFill>
              <a:srgbClr val="BC8A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228"/>
            <p:cNvSpPr>
              <a:spLocks/>
            </p:cNvSpPr>
            <p:nvPr/>
          </p:nvSpPr>
          <p:spPr bwMode="auto">
            <a:xfrm>
              <a:off x="2540000" y="2455863"/>
              <a:ext cx="204787" cy="427038"/>
            </a:xfrm>
            <a:custGeom>
              <a:avLst/>
              <a:gdLst>
                <a:gd name="T0" fmla="*/ 13 w 129"/>
                <a:gd name="T1" fmla="*/ 56 h 269"/>
                <a:gd name="T2" fmla="*/ 22 w 129"/>
                <a:gd name="T3" fmla="*/ 65 h 269"/>
                <a:gd name="T4" fmla="*/ 30 w 129"/>
                <a:gd name="T5" fmla="*/ 74 h 269"/>
                <a:gd name="T6" fmla="*/ 37 w 129"/>
                <a:gd name="T7" fmla="*/ 83 h 269"/>
                <a:gd name="T8" fmla="*/ 45 w 129"/>
                <a:gd name="T9" fmla="*/ 94 h 269"/>
                <a:gd name="T10" fmla="*/ 51 w 129"/>
                <a:gd name="T11" fmla="*/ 104 h 269"/>
                <a:gd name="T12" fmla="*/ 55 w 129"/>
                <a:gd name="T13" fmla="*/ 115 h 269"/>
                <a:gd name="T14" fmla="*/ 59 w 129"/>
                <a:gd name="T15" fmla="*/ 126 h 269"/>
                <a:gd name="T16" fmla="*/ 60 w 129"/>
                <a:gd name="T17" fmla="*/ 136 h 269"/>
                <a:gd name="T18" fmla="*/ 59 w 129"/>
                <a:gd name="T19" fmla="*/ 136 h 269"/>
                <a:gd name="T20" fmla="*/ 57 w 129"/>
                <a:gd name="T21" fmla="*/ 136 h 269"/>
                <a:gd name="T22" fmla="*/ 55 w 129"/>
                <a:gd name="T23" fmla="*/ 138 h 269"/>
                <a:gd name="T24" fmla="*/ 55 w 129"/>
                <a:gd name="T25" fmla="*/ 138 h 269"/>
                <a:gd name="T26" fmla="*/ 54 w 129"/>
                <a:gd name="T27" fmla="*/ 139 h 269"/>
                <a:gd name="T28" fmla="*/ 54 w 129"/>
                <a:gd name="T29" fmla="*/ 141 h 269"/>
                <a:gd name="T30" fmla="*/ 52 w 129"/>
                <a:gd name="T31" fmla="*/ 142 h 269"/>
                <a:gd name="T32" fmla="*/ 52 w 129"/>
                <a:gd name="T33" fmla="*/ 144 h 269"/>
                <a:gd name="T34" fmla="*/ 55 w 129"/>
                <a:gd name="T35" fmla="*/ 148 h 269"/>
                <a:gd name="T36" fmla="*/ 60 w 129"/>
                <a:gd name="T37" fmla="*/ 154 h 269"/>
                <a:gd name="T38" fmla="*/ 65 w 129"/>
                <a:gd name="T39" fmla="*/ 159 h 269"/>
                <a:gd name="T40" fmla="*/ 69 w 129"/>
                <a:gd name="T41" fmla="*/ 165 h 269"/>
                <a:gd name="T42" fmla="*/ 74 w 129"/>
                <a:gd name="T43" fmla="*/ 169 h 269"/>
                <a:gd name="T44" fmla="*/ 78 w 129"/>
                <a:gd name="T45" fmla="*/ 175 h 269"/>
                <a:gd name="T46" fmla="*/ 81 w 129"/>
                <a:gd name="T47" fmla="*/ 180 h 269"/>
                <a:gd name="T48" fmla="*/ 84 w 129"/>
                <a:gd name="T49" fmla="*/ 186 h 269"/>
                <a:gd name="T50" fmla="*/ 71 w 129"/>
                <a:gd name="T51" fmla="*/ 199 h 269"/>
                <a:gd name="T52" fmla="*/ 71 w 129"/>
                <a:gd name="T53" fmla="*/ 210 h 269"/>
                <a:gd name="T54" fmla="*/ 72 w 129"/>
                <a:gd name="T55" fmla="*/ 219 h 269"/>
                <a:gd name="T56" fmla="*/ 75 w 129"/>
                <a:gd name="T57" fmla="*/ 227 h 269"/>
                <a:gd name="T58" fmla="*/ 77 w 129"/>
                <a:gd name="T59" fmla="*/ 236 h 269"/>
                <a:gd name="T60" fmla="*/ 81 w 129"/>
                <a:gd name="T61" fmla="*/ 243 h 269"/>
                <a:gd name="T62" fmla="*/ 84 w 129"/>
                <a:gd name="T63" fmla="*/ 252 h 269"/>
                <a:gd name="T64" fmla="*/ 87 w 129"/>
                <a:gd name="T65" fmla="*/ 260 h 269"/>
                <a:gd name="T66" fmla="*/ 90 w 129"/>
                <a:gd name="T67" fmla="*/ 269 h 269"/>
                <a:gd name="T68" fmla="*/ 129 w 129"/>
                <a:gd name="T69" fmla="*/ 216 h 269"/>
                <a:gd name="T70" fmla="*/ 129 w 129"/>
                <a:gd name="T71" fmla="*/ 183 h 269"/>
                <a:gd name="T72" fmla="*/ 113 w 129"/>
                <a:gd name="T73" fmla="*/ 157 h 269"/>
                <a:gd name="T74" fmla="*/ 84 w 129"/>
                <a:gd name="T75" fmla="*/ 141 h 269"/>
                <a:gd name="T76" fmla="*/ 80 w 129"/>
                <a:gd name="T77" fmla="*/ 120 h 269"/>
                <a:gd name="T78" fmla="*/ 42 w 129"/>
                <a:gd name="T79" fmla="*/ 65 h 269"/>
                <a:gd name="T80" fmla="*/ 0 w 129"/>
                <a:gd name="T81" fmla="*/ 0 h 269"/>
                <a:gd name="T82" fmla="*/ 0 w 129"/>
                <a:gd name="T83" fmla="*/ 0 h 269"/>
                <a:gd name="T84" fmla="*/ 0 w 129"/>
                <a:gd name="T85" fmla="*/ 0 h 269"/>
                <a:gd name="T86" fmla="*/ 0 w 129"/>
                <a:gd name="T87" fmla="*/ 0 h 269"/>
                <a:gd name="T88" fmla="*/ 0 w 129"/>
                <a:gd name="T89" fmla="*/ 0 h 269"/>
                <a:gd name="T90" fmla="*/ 0 w 129"/>
                <a:gd name="T91" fmla="*/ 0 h 269"/>
                <a:gd name="T92" fmla="*/ 0 w 129"/>
                <a:gd name="T93" fmla="*/ 2 h 269"/>
                <a:gd name="T94" fmla="*/ 0 w 129"/>
                <a:gd name="T95" fmla="*/ 2 h 269"/>
                <a:gd name="T96" fmla="*/ 0 w 129"/>
                <a:gd name="T97" fmla="*/ 2 h 269"/>
                <a:gd name="T98" fmla="*/ 12 w 129"/>
                <a:gd name="T99" fmla="*/ 28 h 269"/>
                <a:gd name="T100" fmla="*/ 13 w 129"/>
                <a:gd name="T101" fmla="*/ 5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269">
                  <a:moveTo>
                    <a:pt x="13" y="56"/>
                  </a:moveTo>
                  <a:lnTo>
                    <a:pt x="22" y="65"/>
                  </a:lnTo>
                  <a:lnTo>
                    <a:pt x="30" y="74"/>
                  </a:lnTo>
                  <a:lnTo>
                    <a:pt x="37" y="83"/>
                  </a:lnTo>
                  <a:lnTo>
                    <a:pt x="45" y="94"/>
                  </a:lnTo>
                  <a:lnTo>
                    <a:pt x="51" y="104"/>
                  </a:lnTo>
                  <a:lnTo>
                    <a:pt x="55" y="115"/>
                  </a:lnTo>
                  <a:lnTo>
                    <a:pt x="59" y="126"/>
                  </a:lnTo>
                  <a:lnTo>
                    <a:pt x="60" y="136"/>
                  </a:lnTo>
                  <a:lnTo>
                    <a:pt x="59" y="136"/>
                  </a:lnTo>
                  <a:lnTo>
                    <a:pt x="57" y="136"/>
                  </a:lnTo>
                  <a:lnTo>
                    <a:pt x="55" y="138"/>
                  </a:lnTo>
                  <a:lnTo>
                    <a:pt x="55" y="138"/>
                  </a:lnTo>
                  <a:lnTo>
                    <a:pt x="54" y="139"/>
                  </a:lnTo>
                  <a:lnTo>
                    <a:pt x="54" y="141"/>
                  </a:lnTo>
                  <a:lnTo>
                    <a:pt x="52" y="142"/>
                  </a:lnTo>
                  <a:lnTo>
                    <a:pt x="52" y="144"/>
                  </a:lnTo>
                  <a:lnTo>
                    <a:pt x="55" y="148"/>
                  </a:lnTo>
                  <a:lnTo>
                    <a:pt x="60" y="154"/>
                  </a:lnTo>
                  <a:lnTo>
                    <a:pt x="65" y="159"/>
                  </a:lnTo>
                  <a:lnTo>
                    <a:pt x="69" y="165"/>
                  </a:lnTo>
                  <a:lnTo>
                    <a:pt x="74" y="169"/>
                  </a:lnTo>
                  <a:lnTo>
                    <a:pt x="78" y="175"/>
                  </a:lnTo>
                  <a:lnTo>
                    <a:pt x="81" y="180"/>
                  </a:lnTo>
                  <a:lnTo>
                    <a:pt x="84" y="186"/>
                  </a:lnTo>
                  <a:lnTo>
                    <a:pt x="71" y="199"/>
                  </a:lnTo>
                  <a:lnTo>
                    <a:pt x="71" y="210"/>
                  </a:lnTo>
                  <a:lnTo>
                    <a:pt x="72" y="219"/>
                  </a:lnTo>
                  <a:lnTo>
                    <a:pt x="75" y="227"/>
                  </a:lnTo>
                  <a:lnTo>
                    <a:pt x="77" y="236"/>
                  </a:lnTo>
                  <a:lnTo>
                    <a:pt x="81" y="243"/>
                  </a:lnTo>
                  <a:lnTo>
                    <a:pt x="84" y="252"/>
                  </a:lnTo>
                  <a:lnTo>
                    <a:pt x="87" y="260"/>
                  </a:lnTo>
                  <a:lnTo>
                    <a:pt x="90" y="269"/>
                  </a:lnTo>
                  <a:lnTo>
                    <a:pt x="129" y="216"/>
                  </a:lnTo>
                  <a:lnTo>
                    <a:pt x="129" y="183"/>
                  </a:lnTo>
                  <a:lnTo>
                    <a:pt x="113" y="157"/>
                  </a:lnTo>
                  <a:lnTo>
                    <a:pt x="84" y="141"/>
                  </a:lnTo>
                  <a:lnTo>
                    <a:pt x="80" y="120"/>
                  </a:lnTo>
                  <a:lnTo>
                    <a:pt x="42" y="65"/>
                  </a:lnTo>
                  <a:lnTo>
                    <a:pt x="0" y="0"/>
                  </a:lnTo>
                  <a:lnTo>
                    <a:pt x="0" y="0"/>
                  </a:lnTo>
                  <a:lnTo>
                    <a:pt x="0" y="0"/>
                  </a:lnTo>
                  <a:lnTo>
                    <a:pt x="0" y="0"/>
                  </a:lnTo>
                  <a:lnTo>
                    <a:pt x="0" y="0"/>
                  </a:lnTo>
                  <a:lnTo>
                    <a:pt x="0" y="0"/>
                  </a:lnTo>
                  <a:lnTo>
                    <a:pt x="0" y="2"/>
                  </a:lnTo>
                  <a:lnTo>
                    <a:pt x="0" y="2"/>
                  </a:lnTo>
                  <a:lnTo>
                    <a:pt x="0" y="2"/>
                  </a:lnTo>
                  <a:lnTo>
                    <a:pt x="12" y="28"/>
                  </a:lnTo>
                  <a:lnTo>
                    <a:pt x="13" y="56"/>
                  </a:lnTo>
                  <a:close/>
                </a:path>
              </a:pathLst>
            </a:custGeom>
            <a:solidFill>
              <a:srgbClr val="D0AE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229"/>
            <p:cNvSpPr>
              <a:spLocks/>
            </p:cNvSpPr>
            <p:nvPr/>
          </p:nvSpPr>
          <p:spPr bwMode="auto">
            <a:xfrm>
              <a:off x="3713163" y="2444750"/>
              <a:ext cx="207962" cy="454025"/>
            </a:xfrm>
            <a:custGeom>
              <a:avLst/>
              <a:gdLst>
                <a:gd name="T0" fmla="*/ 128 w 131"/>
                <a:gd name="T1" fmla="*/ 6 h 286"/>
                <a:gd name="T2" fmla="*/ 122 w 131"/>
                <a:gd name="T3" fmla="*/ 20 h 286"/>
                <a:gd name="T4" fmla="*/ 116 w 131"/>
                <a:gd name="T5" fmla="*/ 35 h 286"/>
                <a:gd name="T6" fmla="*/ 111 w 131"/>
                <a:gd name="T7" fmla="*/ 48 h 286"/>
                <a:gd name="T8" fmla="*/ 98 w 131"/>
                <a:gd name="T9" fmla="*/ 57 h 286"/>
                <a:gd name="T10" fmla="*/ 87 w 131"/>
                <a:gd name="T11" fmla="*/ 65 h 286"/>
                <a:gd name="T12" fmla="*/ 81 w 131"/>
                <a:gd name="T13" fmla="*/ 74 h 286"/>
                <a:gd name="T14" fmla="*/ 77 w 131"/>
                <a:gd name="T15" fmla="*/ 89 h 286"/>
                <a:gd name="T16" fmla="*/ 80 w 131"/>
                <a:gd name="T17" fmla="*/ 122 h 286"/>
                <a:gd name="T18" fmla="*/ 77 w 131"/>
                <a:gd name="T19" fmla="*/ 134 h 286"/>
                <a:gd name="T20" fmla="*/ 68 w 131"/>
                <a:gd name="T21" fmla="*/ 142 h 286"/>
                <a:gd name="T22" fmla="*/ 59 w 131"/>
                <a:gd name="T23" fmla="*/ 149 h 286"/>
                <a:gd name="T24" fmla="*/ 51 w 131"/>
                <a:gd name="T25" fmla="*/ 157 h 286"/>
                <a:gd name="T26" fmla="*/ 62 w 131"/>
                <a:gd name="T27" fmla="*/ 154 h 286"/>
                <a:gd name="T28" fmla="*/ 62 w 131"/>
                <a:gd name="T29" fmla="*/ 160 h 286"/>
                <a:gd name="T30" fmla="*/ 60 w 131"/>
                <a:gd name="T31" fmla="*/ 169 h 286"/>
                <a:gd name="T32" fmla="*/ 57 w 131"/>
                <a:gd name="T33" fmla="*/ 178 h 286"/>
                <a:gd name="T34" fmla="*/ 56 w 131"/>
                <a:gd name="T35" fmla="*/ 182 h 286"/>
                <a:gd name="T36" fmla="*/ 56 w 131"/>
                <a:gd name="T37" fmla="*/ 185 h 286"/>
                <a:gd name="T38" fmla="*/ 57 w 131"/>
                <a:gd name="T39" fmla="*/ 187 h 286"/>
                <a:gd name="T40" fmla="*/ 59 w 131"/>
                <a:gd name="T41" fmla="*/ 190 h 286"/>
                <a:gd name="T42" fmla="*/ 59 w 131"/>
                <a:gd name="T43" fmla="*/ 193 h 286"/>
                <a:gd name="T44" fmla="*/ 62 w 131"/>
                <a:gd name="T45" fmla="*/ 194 h 286"/>
                <a:gd name="T46" fmla="*/ 66 w 131"/>
                <a:gd name="T47" fmla="*/ 197 h 286"/>
                <a:gd name="T48" fmla="*/ 69 w 131"/>
                <a:gd name="T49" fmla="*/ 200 h 286"/>
                <a:gd name="T50" fmla="*/ 72 w 131"/>
                <a:gd name="T51" fmla="*/ 203 h 286"/>
                <a:gd name="T52" fmla="*/ 75 w 131"/>
                <a:gd name="T53" fmla="*/ 224 h 286"/>
                <a:gd name="T54" fmla="*/ 80 w 131"/>
                <a:gd name="T55" fmla="*/ 246 h 286"/>
                <a:gd name="T56" fmla="*/ 84 w 131"/>
                <a:gd name="T57" fmla="*/ 265 h 286"/>
                <a:gd name="T58" fmla="*/ 87 w 131"/>
                <a:gd name="T59" fmla="*/ 286 h 286"/>
                <a:gd name="T60" fmla="*/ 49 w 131"/>
                <a:gd name="T61" fmla="*/ 227 h 286"/>
                <a:gd name="T62" fmla="*/ 40 w 131"/>
                <a:gd name="T63" fmla="*/ 185 h 286"/>
                <a:gd name="T64" fmla="*/ 90 w 131"/>
                <a:gd name="T65" fmla="*/ 4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1" h="286">
                  <a:moveTo>
                    <a:pt x="131" y="0"/>
                  </a:moveTo>
                  <a:lnTo>
                    <a:pt x="128" y="6"/>
                  </a:lnTo>
                  <a:lnTo>
                    <a:pt x="125" y="13"/>
                  </a:lnTo>
                  <a:lnTo>
                    <a:pt x="122" y="20"/>
                  </a:lnTo>
                  <a:lnTo>
                    <a:pt x="119" y="27"/>
                  </a:lnTo>
                  <a:lnTo>
                    <a:pt x="116" y="35"/>
                  </a:lnTo>
                  <a:lnTo>
                    <a:pt x="113" y="41"/>
                  </a:lnTo>
                  <a:lnTo>
                    <a:pt x="111" y="48"/>
                  </a:lnTo>
                  <a:lnTo>
                    <a:pt x="108" y="54"/>
                  </a:lnTo>
                  <a:lnTo>
                    <a:pt x="98" y="57"/>
                  </a:lnTo>
                  <a:lnTo>
                    <a:pt x="92" y="62"/>
                  </a:lnTo>
                  <a:lnTo>
                    <a:pt x="87" y="65"/>
                  </a:lnTo>
                  <a:lnTo>
                    <a:pt x="84" y="69"/>
                  </a:lnTo>
                  <a:lnTo>
                    <a:pt x="81" y="74"/>
                  </a:lnTo>
                  <a:lnTo>
                    <a:pt x="80" y="81"/>
                  </a:lnTo>
                  <a:lnTo>
                    <a:pt x="77" y="89"/>
                  </a:lnTo>
                  <a:lnTo>
                    <a:pt x="72" y="101"/>
                  </a:lnTo>
                  <a:lnTo>
                    <a:pt x="80" y="122"/>
                  </a:lnTo>
                  <a:lnTo>
                    <a:pt x="80" y="128"/>
                  </a:lnTo>
                  <a:lnTo>
                    <a:pt x="77" y="134"/>
                  </a:lnTo>
                  <a:lnTo>
                    <a:pt x="72" y="139"/>
                  </a:lnTo>
                  <a:lnTo>
                    <a:pt x="68" y="142"/>
                  </a:lnTo>
                  <a:lnTo>
                    <a:pt x="63" y="145"/>
                  </a:lnTo>
                  <a:lnTo>
                    <a:pt x="59" y="149"/>
                  </a:lnTo>
                  <a:lnTo>
                    <a:pt x="54" y="152"/>
                  </a:lnTo>
                  <a:lnTo>
                    <a:pt x="51" y="157"/>
                  </a:lnTo>
                  <a:lnTo>
                    <a:pt x="43" y="154"/>
                  </a:lnTo>
                  <a:lnTo>
                    <a:pt x="62" y="154"/>
                  </a:lnTo>
                  <a:lnTo>
                    <a:pt x="62" y="157"/>
                  </a:lnTo>
                  <a:lnTo>
                    <a:pt x="62" y="160"/>
                  </a:lnTo>
                  <a:lnTo>
                    <a:pt x="60" y="164"/>
                  </a:lnTo>
                  <a:lnTo>
                    <a:pt x="60" y="169"/>
                  </a:lnTo>
                  <a:lnTo>
                    <a:pt x="59" y="175"/>
                  </a:lnTo>
                  <a:lnTo>
                    <a:pt x="57" y="178"/>
                  </a:lnTo>
                  <a:lnTo>
                    <a:pt x="56" y="181"/>
                  </a:lnTo>
                  <a:lnTo>
                    <a:pt x="56" y="182"/>
                  </a:lnTo>
                  <a:lnTo>
                    <a:pt x="56" y="184"/>
                  </a:lnTo>
                  <a:lnTo>
                    <a:pt x="56" y="185"/>
                  </a:lnTo>
                  <a:lnTo>
                    <a:pt x="56" y="187"/>
                  </a:lnTo>
                  <a:lnTo>
                    <a:pt x="57" y="187"/>
                  </a:lnTo>
                  <a:lnTo>
                    <a:pt x="57" y="188"/>
                  </a:lnTo>
                  <a:lnTo>
                    <a:pt x="59" y="190"/>
                  </a:lnTo>
                  <a:lnTo>
                    <a:pt x="59" y="191"/>
                  </a:lnTo>
                  <a:lnTo>
                    <a:pt x="59" y="193"/>
                  </a:lnTo>
                  <a:lnTo>
                    <a:pt x="60" y="193"/>
                  </a:lnTo>
                  <a:lnTo>
                    <a:pt x="62" y="194"/>
                  </a:lnTo>
                  <a:lnTo>
                    <a:pt x="63" y="196"/>
                  </a:lnTo>
                  <a:lnTo>
                    <a:pt x="66" y="197"/>
                  </a:lnTo>
                  <a:lnTo>
                    <a:pt x="68" y="199"/>
                  </a:lnTo>
                  <a:lnTo>
                    <a:pt x="69" y="200"/>
                  </a:lnTo>
                  <a:lnTo>
                    <a:pt x="71" y="202"/>
                  </a:lnTo>
                  <a:lnTo>
                    <a:pt x="72" y="203"/>
                  </a:lnTo>
                  <a:lnTo>
                    <a:pt x="74" y="214"/>
                  </a:lnTo>
                  <a:lnTo>
                    <a:pt x="75" y="224"/>
                  </a:lnTo>
                  <a:lnTo>
                    <a:pt x="77" y="235"/>
                  </a:lnTo>
                  <a:lnTo>
                    <a:pt x="80" y="246"/>
                  </a:lnTo>
                  <a:lnTo>
                    <a:pt x="83" y="255"/>
                  </a:lnTo>
                  <a:lnTo>
                    <a:pt x="84" y="265"/>
                  </a:lnTo>
                  <a:lnTo>
                    <a:pt x="86" y="276"/>
                  </a:lnTo>
                  <a:lnTo>
                    <a:pt x="87" y="286"/>
                  </a:lnTo>
                  <a:lnTo>
                    <a:pt x="78" y="262"/>
                  </a:lnTo>
                  <a:lnTo>
                    <a:pt x="49" y="227"/>
                  </a:lnTo>
                  <a:lnTo>
                    <a:pt x="31" y="211"/>
                  </a:lnTo>
                  <a:lnTo>
                    <a:pt x="40" y="185"/>
                  </a:lnTo>
                  <a:lnTo>
                    <a:pt x="0" y="140"/>
                  </a:lnTo>
                  <a:lnTo>
                    <a:pt x="90" y="44"/>
                  </a:lnTo>
                  <a:lnTo>
                    <a:pt x="131" y="0"/>
                  </a:lnTo>
                  <a:close/>
                </a:path>
              </a:pathLst>
            </a:custGeom>
            <a:solidFill>
              <a:srgbClr val="D0AE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230"/>
            <p:cNvSpPr>
              <a:spLocks/>
            </p:cNvSpPr>
            <p:nvPr/>
          </p:nvSpPr>
          <p:spPr bwMode="auto">
            <a:xfrm>
              <a:off x="3076575" y="3786188"/>
              <a:ext cx="315912" cy="519113"/>
            </a:xfrm>
            <a:custGeom>
              <a:avLst/>
              <a:gdLst>
                <a:gd name="T0" fmla="*/ 9 w 199"/>
                <a:gd name="T1" fmla="*/ 46 h 327"/>
                <a:gd name="T2" fmla="*/ 27 w 199"/>
                <a:gd name="T3" fmla="*/ 26 h 327"/>
                <a:gd name="T4" fmla="*/ 48 w 199"/>
                <a:gd name="T5" fmla="*/ 11 h 327"/>
                <a:gd name="T6" fmla="*/ 72 w 199"/>
                <a:gd name="T7" fmla="*/ 0 h 327"/>
                <a:gd name="T8" fmla="*/ 89 w 199"/>
                <a:gd name="T9" fmla="*/ 3 h 327"/>
                <a:gd name="T10" fmla="*/ 95 w 199"/>
                <a:gd name="T11" fmla="*/ 12 h 327"/>
                <a:gd name="T12" fmla="*/ 102 w 199"/>
                <a:gd name="T13" fmla="*/ 24 h 327"/>
                <a:gd name="T14" fmla="*/ 107 w 199"/>
                <a:gd name="T15" fmla="*/ 37 h 327"/>
                <a:gd name="T16" fmla="*/ 110 w 199"/>
                <a:gd name="T17" fmla="*/ 43 h 327"/>
                <a:gd name="T18" fmla="*/ 120 w 199"/>
                <a:gd name="T19" fmla="*/ 38 h 327"/>
                <a:gd name="T20" fmla="*/ 131 w 199"/>
                <a:gd name="T21" fmla="*/ 32 h 327"/>
                <a:gd name="T22" fmla="*/ 144 w 199"/>
                <a:gd name="T23" fmla="*/ 29 h 327"/>
                <a:gd name="T24" fmla="*/ 149 w 199"/>
                <a:gd name="T25" fmla="*/ 32 h 327"/>
                <a:gd name="T26" fmla="*/ 147 w 199"/>
                <a:gd name="T27" fmla="*/ 41 h 327"/>
                <a:gd name="T28" fmla="*/ 144 w 199"/>
                <a:gd name="T29" fmla="*/ 53 h 327"/>
                <a:gd name="T30" fmla="*/ 143 w 199"/>
                <a:gd name="T31" fmla="*/ 65 h 327"/>
                <a:gd name="T32" fmla="*/ 147 w 199"/>
                <a:gd name="T33" fmla="*/ 71 h 327"/>
                <a:gd name="T34" fmla="*/ 158 w 199"/>
                <a:gd name="T35" fmla="*/ 71 h 327"/>
                <a:gd name="T36" fmla="*/ 167 w 199"/>
                <a:gd name="T37" fmla="*/ 74 h 327"/>
                <a:gd name="T38" fmla="*/ 174 w 199"/>
                <a:gd name="T39" fmla="*/ 80 h 327"/>
                <a:gd name="T40" fmla="*/ 156 w 199"/>
                <a:gd name="T41" fmla="*/ 106 h 327"/>
                <a:gd name="T42" fmla="*/ 199 w 199"/>
                <a:gd name="T43" fmla="*/ 171 h 327"/>
                <a:gd name="T44" fmla="*/ 196 w 199"/>
                <a:gd name="T45" fmla="*/ 178 h 327"/>
                <a:gd name="T46" fmla="*/ 188 w 199"/>
                <a:gd name="T47" fmla="*/ 189 h 327"/>
                <a:gd name="T48" fmla="*/ 181 w 199"/>
                <a:gd name="T49" fmla="*/ 199 h 327"/>
                <a:gd name="T50" fmla="*/ 177 w 199"/>
                <a:gd name="T51" fmla="*/ 207 h 327"/>
                <a:gd name="T52" fmla="*/ 184 w 199"/>
                <a:gd name="T53" fmla="*/ 208 h 327"/>
                <a:gd name="T54" fmla="*/ 188 w 199"/>
                <a:gd name="T55" fmla="*/ 214 h 327"/>
                <a:gd name="T56" fmla="*/ 194 w 199"/>
                <a:gd name="T57" fmla="*/ 222 h 327"/>
                <a:gd name="T58" fmla="*/ 199 w 199"/>
                <a:gd name="T59" fmla="*/ 228 h 327"/>
                <a:gd name="T60" fmla="*/ 196 w 199"/>
                <a:gd name="T61" fmla="*/ 257 h 327"/>
                <a:gd name="T62" fmla="*/ 190 w 199"/>
                <a:gd name="T63" fmla="*/ 261 h 327"/>
                <a:gd name="T64" fmla="*/ 187 w 199"/>
                <a:gd name="T65" fmla="*/ 272 h 327"/>
                <a:gd name="T66" fmla="*/ 188 w 199"/>
                <a:gd name="T67" fmla="*/ 290 h 327"/>
                <a:gd name="T68" fmla="*/ 194 w 199"/>
                <a:gd name="T69" fmla="*/ 303 h 327"/>
                <a:gd name="T70" fmla="*/ 199 w 199"/>
                <a:gd name="T71" fmla="*/ 327 h 327"/>
                <a:gd name="T72" fmla="*/ 179 w 199"/>
                <a:gd name="T73" fmla="*/ 324 h 327"/>
                <a:gd name="T74" fmla="*/ 159 w 199"/>
                <a:gd name="T75" fmla="*/ 315 h 327"/>
                <a:gd name="T76" fmla="*/ 141 w 199"/>
                <a:gd name="T77" fmla="*/ 302 h 327"/>
                <a:gd name="T78" fmla="*/ 125 w 199"/>
                <a:gd name="T79" fmla="*/ 284 h 327"/>
                <a:gd name="T80" fmla="*/ 95 w 199"/>
                <a:gd name="T81" fmla="*/ 240 h 327"/>
                <a:gd name="T82" fmla="*/ 69 w 199"/>
                <a:gd name="T83" fmla="*/ 189 h 327"/>
                <a:gd name="T84" fmla="*/ 30 w 199"/>
                <a:gd name="T85" fmla="*/ 92 h 327"/>
                <a:gd name="T86" fmla="*/ 16 w 199"/>
                <a:gd name="T87" fmla="*/ 62 h 327"/>
                <a:gd name="T88" fmla="*/ 7 w 199"/>
                <a:gd name="T89" fmla="*/ 50 h 327"/>
                <a:gd name="T90" fmla="*/ 0 w 199"/>
                <a:gd name="T91" fmla="*/ 5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9" h="327">
                  <a:moveTo>
                    <a:pt x="0" y="56"/>
                  </a:moveTo>
                  <a:lnTo>
                    <a:pt x="9" y="46"/>
                  </a:lnTo>
                  <a:lnTo>
                    <a:pt x="18" y="35"/>
                  </a:lnTo>
                  <a:lnTo>
                    <a:pt x="27" y="26"/>
                  </a:lnTo>
                  <a:lnTo>
                    <a:pt x="37" y="17"/>
                  </a:lnTo>
                  <a:lnTo>
                    <a:pt x="48" y="11"/>
                  </a:lnTo>
                  <a:lnTo>
                    <a:pt x="60" y="5"/>
                  </a:lnTo>
                  <a:lnTo>
                    <a:pt x="72" y="0"/>
                  </a:lnTo>
                  <a:lnTo>
                    <a:pt x="85" y="0"/>
                  </a:lnTo>
                  <a:lnTo>
                    <a:pt x="89" y="3"/>
                  </a:lnTo>
                  <a:lnTo>
                    <a:pt x="92" y="8"/>
                  </a:lnTo>
                  <a:lnTo>
                    <a:pt x="95" y="12"/>
                  </a:lnTo>
                  <a:lnTo>
                    <a:pt x="99" y="18"/>
                  </a:lnTo>
                  <a:lnTo>
                    <a:pt x="102" y="24"/>
                  </a:lnTo>
                  <a:lnTo>
                    <a:pt x="104" y="31"/>
                  </a:lnTo>
                  <a:lnTo>
                    <a:pt x="107" y="37"/>
                  </a:lnTo>
                  <a:lnTo>
                    <a:pt x="107" y="43"/>
                  </a:lnTo>
                  <a:lnTo>
                    <a:pt x="110" y="43"/>
                  </a:lnTo>
                  <a:lnTo>
                    <a:pt x="114" y="40"/>
                  </a:lnTo>
                  <a:lnTo>
                    <a:pt x="120" y="38"/>
                  </a:lnTo>
                  <a:lnTo>
                    <a:pt x="125" y="35"/>
                  </a:lnTo>
                  <a:lnTo>
                    <a:pt x="131" y="32"/>
                  </a:lnTo>
                  <a:lnTo>
                    <a:pt x="138" y="31"/>
                  </a:lnTo>
                  <a:lnTo>
                    <a:pt x="144" y="29"/>
                  </a:lnTo>
                  <a:lnTo>
                    <a:pt x="149" y="27"/>
                  </a:lnTo>
                  <a:lnTo>
                    <a:pt x="149" y="32"/>
                  </a:lnTo>
                  <a:lnTo>
                    <a:pt x="149" y="37"/>
                  </a:lnTo>
                  <a:lnTo>
                    <a:pt x="147" y="41"/>
                  </a:lnTo>
                  <a:lnTo>
                    <a:pt x="146" y="47"/>
                  </a:lnTo>
                  <a:lnTo>
                    <a:pt x="144" y="53"/>
                  </a:lnTo>
                  <a:lnTo>
                    <a:pt x="143" y="59"/>
                  </a:lnTo>
                  <a:lnTo>
                    <a:pt x="143" y="65"/>
                  </a:lnTo>
                  <a:lnTo>
                    <a:pt x="143" y="71"/>
                  </a:lnTo>
                  <a:lnTo>
                    <a:pt x="147" y="71"/>
                  </a:lnTo>
                  <a:lnTo>
                    <a:pt x="153" y="71"/>
                  </a:lnTo>
                  <a:lnTo>
                    <a:pt x="158" y="71"/>
                  </a:lnTo>
                  <a:lnTo>
                    <a:pt x="162" y="73"/>
                  </a:lnTo>
                  <a:lnTo>
                    <a:pt x="167" y="74"/>
                  </a:lnTo>
                  <a:lnTo>
                    <a:pt x="171" y="77"/>
                  </a:lnTo>
                  <a:lnTo>
                    <a:pt x="174" y="80"/>
                  </a:lnTo>
                  <a:lnTo>
                    <a:pt x="177" y="85"/>
                  </a:lnTo>
                  <a:lnTo>
                    <a:pt x="156" y="106"/>
                  </a:lnTo>
                  <a:lnTo>
                    <a:pt x="156" y="128"/>
                  </a:lnTo>
                  <a:lnTo>
                    <a:pt x="199" y="171"/>
                  </a:lnTo>
                  <a:lnTo>
                    <a:pt x="199" y="174"/>
                  </a:lnTo>
                  <a:lnTo>
                    <a:pt x="196" y="178"/>
                  </a:lnTo>
                  <a:lnTo>
                    <a:pt x="193" y="183"/>
                  </a:lnTo>
                  <a:lnTo>
                    <a:pt x="188" y="189"/>
                  </a:lnTo>
                  <a:lnTo>
                    <a:pt x="185" y="193"/>
                  </a:lnTo>
                  <a:lnTo>
                    <a:pt x="181" y="199"/>
                  </a:lnTo>
                  <a:lnTo>
                    <a:pt x="179" y="204"/>
                  </a:lnTo>
                  <a:lnTo>
                    <a:pt x="177" y="207"/>
                  </a:lnTo>
                  <a:lnTo>
                    <a:pt x="181" y="207"/>
                  </a:lnTo>
                  <a:lnTo>
                    <a:pt x="184" y="208"/>
                  </a:lnTo>
                  <a:lnTo>
                    <a:pt x="187" y="211"/>
                  </a:lnTo>
                  <a:lnTo>
                    <a:pt x="188" y="214"/>
                  </a:lnTo>
                  <a:lnTo>
                    <a:pt x="191" y="217"/>
                  </a:lnTo>
                  <a:lnTo>
                    <a:pt x="194" y="222"/>
                  </a:lnTo>
                  <a:lnTo>
                    <a:pt x="197" y="225"/>
                  </a:lnTo>
                  <a:lnTo>
                    <a:pt x="199" y="228"/>
                  </a:lnTo>
                  <a:lnTo>
                    <a:pt x="199" y="257"/>
                  </a:lnTo>
                  <a:lnTo>
                    <a:pt x="196" y="257"/>
                  </a:lnTo>
                  <a:lnTo>
                    <a:pt x="193" y="258"/>
                  </a:lnTo>
                  <a:lnTo>
                    <a:pt x="190" y="261"/>
                  </a:lnTo>
                  <a:lnTo>
                    <a:pt x="188" y="264"/>
                  </a:lnTo>
                  <a:lnTo>
                    <a:pt x="187" y="272"/>
                  </a:lnTo>
                  <a:lnTo>
                    <a:pt x="187" y="281"/>
                  </a:lnTo>
                  <a:lnTo>
                    <a:pt x="188" y="290"/>
                  </a:lnTo>
                  <a:lnTo>
                    <a:pt x="190" y="299"/>
                  </a:lnTo>
                  <a:lnTo>
                    <a:pt x="194" y="303"/>
                  </a:lnTo>
                  <a:lnTo>
                    <a:pt x="199" y="306"/>
                  </a:lnTo>
                  <a:lnTo>
                    <a:pt x="199" y="327"/>
                  </a:lnTo>
                  <a:lnTo>
                    <a:pt x="188" y="327"/>
                  </a:lnTo>
                  <a:lnTo>
                    <a:pt x="179" y="324"/>
                  </a:lnTo>
                  <a:lnTo>
                    <a:pt x="168" y="321"/>
                  </a:lnTo>
                  <a:lnTo>
                    <a:pt x="159" y="315"/>
                  </a:lnTo>
                  <a:lnTo>
                    <a:pt x="150" y="309"/>
                  </a:lnTo>
                  <a:lnTo>
                    <a:pt x="141" y="302"/>
                  </a:lnTo>
                  <a:lnTo>
                    <a:pt x="132" y="293"/>
                  </a:lnTo>
                  <a:lnTo>
                    <a:pt x="125" y="284"/>
                  </a:lnTo>
                  <a:lnTo>
                    <a:pt x="108" y="263"/>
                  </a:lnTo>
                  <a:lnTo>
                    <a:pt x="95" y="240"/>
                  </a:lnTo>
                  <a:lnTo>
                    <a:pt x="81" y="214"/>
                  </a:lnTo>
                  <a:lnTo>
                    <a:pt x="69" y="189"/>
                  </a:lnTo>
                  <a:lnTo>
                    <a:pt x="46" y="138"/>
                  </a:lnTo>
                  <a:lnTo>
                    <a:pt x="30" y="92"/>
                  </a:lnTo>
                  <a:lnTo>
                    <a:pt x="22" y="76"/>
                  </a:lnTo>
                  <a:lnTo>
                    <a:pt x="16" y="62"/>
                  </a:lnTo>
                  <a:lnTo>
                    <a:pt x="12" y="53"/>
                  </a:lnTo>
                  <a:lnTo>
                    <a:pt x="7" y="50"/>
                  </a:lnTo>
                  <a:lnTo>
                    <a:pt x="7" y="43"/>
                  </a:lnTo>
                  <a:lnTo>
                    <a:pt x="0" y="56"/>
                  </a:lnTo>
                  <a:close/>
                </a:path>
              </a:pathLst>
            </a:custGeom>
            <a:solidFill>
              <a:srgbClr val="FFF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231"/>
            <p:cNvSpPr>
              <a:spLocks noEditPoints="1"/>
            </p:cNvSpPr>
            <p:nvPr/>
          </p:nvSpPr>
          <p:spPr bwMode="auto">
            <a:xfrm>
              <a:off x="4459288" y="3479800"/>
              <a:ext cx="1154112" cy="1800225"/>
            </a:xfrm>
            <a:custGeom>
              <a:avLst/>
              <a:gdLst>
                <a:gd name="T0" fmla="*/ 177 w 727"/>
                <a:gd name="T1" fmla="*/ 40 h 1134"/>
                <a:gd name="T2" fmla="*/ 162 w 727"/>
                <a:gd name="T3" fmla="*/ 31 h 1134"/>
                <a:gd name="T4" fmla="*/ 144 w 727"/>
                <a:gd name="T5" fmla="*/ 19 h 1134"/>
                <a:gd name="T6" fmla="*/ 130 w 727"/>
                <a:gd name="T7" fmla="*/ 6 h 1134"/>
                <a:gd name="T8" fmla="*/ 119 w 727"/>
                <a:gd name="T9" fmla="*/ 0 h 1134"/>
                <a:gd name="T10" fmla="*/ 97 w 727"/>
                <a:gd name="T11" fmla="*/ 3 h 1134"/>
                <a:gd name="T12" fmla="*/ 71 w 727"/>
                <a:gd name="T13" fmla="*/ 8 h 1134"/>
                <a:gd name="T14" fmla="*/ 49 w 727"/>
                <a:gd name="T15" fmla="*/ 17 h 1134"/>
                <a:gd name="T16" fmla="*/ 33 w 727"/>
                <a:gd name="T17" fmla="*/ 31 h 1134"/>
                <a:gd name="T18" fmla="*/ 20 w 727"/>
                <a:gd name="T19" fmla="*/ 50 h 1134"/>
                <a:gd name="T20" fmla="*/ 9 w 727"/>
                <a:gd name="T21" fmla="*/ 71 h 1134"/>
                <a:gd name="T22" fmla="*/ 3 w 727"/>
                <a:gd name="T23" fmla="*/ 92 h 1134"/>
                <a:gd name="T24" fmla="*/ 0 w 727"/>
                <a:gd name="T25" fmla="*/ 127 h 1134"/>
                <a:gd name="T26" fmla="*/ 6 w 727"/>
                <a:gd name="T27" fmla="*/ 177 h 1134"/>
                <a:gd name="T28" fmla="*/ 20 w 727"/>
                <a:gd name="T29" fmla="*/ 225 h 1134"/>
                <a:gd name="T30" fmla="*/ 39 w 727"/>
                <a:gd name="T31" fmla="*/ 272 h 1134"/>
                <a:gd name="T32" fmla="*/ 65 w 727"/>
                <a:gd name="T33" fmla="*/ 314 h 1134"/>
                <a:gd name="T34" fmla="*/ 92 w 727"/>
                <a:gd name="T35" fmla="*/ 349 h 1134"/>
                <a:gd name="T36" fmla="*/ 162 w 727"/>
                <a:gd name="T37" fmla="*/ 419 h 1134"/>
                <a:gd name="T38" fmla="*/ 273 w 727"/>
                <a:gd name="T39" fmla="*/ 526 h 1134"/>
                <a:gd name="T40" fmla="*/ 352 w 727"/>
                <a:gd name="T41" fmla="*/ 608 h 1134"/>
                <a:gd name="T42" fmla="*/ 400 w 727"/>
                <a:gd name="T43" fmla="*/ 667 h 1134"/>
                <a:gd name="T44" fmla="*/ 441 w 727"/>
                <a:gd name="T45" fmla="*/ 730 h 1134"/>
                <a:gd name="T46" fmla="*/ 475 w 727"/>
                <a:gd name="T47" fmla="*/ 798 h 1134"/>
                <a:gd name="T48" fmla="*/ 493 w 727"/>
                <a:gd name="T49" fmla="*/ 840 h 1134"/>
                <a:gd name="T50" fmla="*/ 498 w 727"/>
                <a:gd name="T51" fmla="*/ 855 h 1134"/>
                <a:gd name="T52" fmla="*/ 504 w 727"/>
                <a:gd name="T53" fmla="*/ 869 h 1134"/>
                <a:gd name="T54" fmla="*/ 509 w 727"/>
                <a:gd name="T55" fmla="*/ 881 h 1134"/>
                <a:gd name="T56" fmla="*/ 513 w 727"/>
                <a:gd name="T57" fmla="*/ 894 h 1134"/>
                <a:gd name="T58" fmla="*/ 522 w 727"/>
                <a:gd name="T59" fmla="*/ 917 h 1134"/>
                <a:gd name="T60" fmla="*/ 536 w 727"/>
                <a:gd name="T61" fmla="*/ 938 h 1134"/>
                <a:gd name="T62" fmla="*/ 546 w 727"/>
                <a:gd name="T63" fmla="*/ 959 h 1134"/>
                <a:gd name="T64" fmla="*/ 552 w 727"/>
                <a:gd name="T65" fmla="*/ 974 h 1134"/>
                <a:gd name="T66" fmla="*/ 563 w 727"/>
                <a:gd name="T67" fmla="*/ 995 h 1134"/>
                <a:gd name="T68" fmla="*/ 573 w 727"/>
                <a:gd name="T69" fmla="*/ 1021 h 1134"/>
                <a:gd name="T70" fmla="*/ 582 w 727"/>
                <a:gd name="T71" fmla="*/ 1034 h 1134"/>
                <a:gd name="T72" fmla="*/ 587 w 727"/>
                <a:gd name="T73" fmla="*/ 1040 h 1134"/>
                <a:gd name="T74" fmla="*/ 590 w 727"/>
                <a:gd name="T75" fmla="*/ 1048 h 1134"/>
                <a:gd name="T76" fmla="*/ 611 w 727"/>
                <a:gd name="T77" fmla="*/ 1069 h 1134"/>
                <a:gd name="T78" fmla="*/ 619 w 727"/>
                <a:gd name="T79" fmla="*/ 1083 h 1134"/>
                <a:gd name="T80" fmla="*/ 635 w 727"/>
                <a:gd name="T81" fmla="*/ 1096 h 1134"/>
                <a:gd name="T82" fmla="*/ 652 w 727"/>
                <a:gd name="T83" fmla="*/ 1113 h 1134"/>
                <a:gd name="T84" fmla="*/ 670 w 727"/>
                <a:gd name="T85" fmla="*/ 1128 h 1134"/>
                <a:gd name="T86" fmla="*/ 691 w 727"/>
                <a:gd name="T87" fmla="*/ 1102 h 1134"/>
                <a:gd name="T88" fmla="*/ 679 w 727"/>
                <a:gd name="T89" fmla="*/ 746 h 1134"/>
                <a:gd name="T90" fmla="*/ 616 w 727"/>
                <a:gd name="T91" fmla="*/ 532 h 1134"/>
                <a:gd name="T92" fmla="*/ 474 w 727"/>
                <a:gd name="T93" fmla="*/ 272 h 1134"/>
                <a:gd name="T94" fmla="*/ 284 w 727"/>
                <a:gd name="T95" fmla="*/ 121 h 1134"/>
                <a:gd name="T96" fmla="*/ 165 w 727"/>
                <a:gd name="T97" fmla="*/ 25 h 1134"/>
                <a:gd name="T98" fmla="*/ 153 w 727"/>
                <a:gd name="T99" fmla="*/ 26 h 1134"/>
                <a:gd name="T100" fmla="*/ 141 w 727"/>
                <a:gd name="T101" fmla="*/ 28 h 1134"/>
                <a:gd name="T102" fmla="*/ 128 w 727"/>
                <a:gd name="T103" fmla="*/ 29 h 1134"/>
                <a:gd name="T104" fmla="*/ 119 w 727"/>
                <a:gd name="T105" fmla="*/ 29 h 1134"/>
                <a:gd name="T106" fmla="*/ 708 w 727"/>
                <a:gd name="T107" fmla="*/ 1104 h 1134"/>
                <a:gd name="T108" fmla="*/ 709 w 727"/>
                <a:gd name="T109" fmla="*/ 1101 h 1134"/>
                <a:gd name="T110" fmla="*/ 711 w 727"/>
                <a:gd name="T111" fmla="*/ 1098 h 1134"/>
                <a:gd name="T112" fmla="*/ 711 w 727"/>
                <a:gd name="T113" fmla="*/ 1093 h 1134"/>
                <a:gd name="T114" fmla="*/ 711 w 727"/>
                <a:gd name="T115" fmla="*/ 1090 h 1134"/>
                <a:gd name="T116" fmla="*/ 715 w 727"/>
                <a:gd name="T117" fmla="*/ 1080 h 1134"/>
                <a:gd name="T118" fmla="*/ 720 w 727"/>
                <a:gd name="T119" fmla="*/ 1069 h 1134"/>
                <a:gd name="T120" fmla="*/ 723 w 727"/>
                <a:gd name="T121" fmla="*/ 1057 h 1134"/>
                <a:gd name="T122" fmla="*/ 727 w 727"/>
                <a:gd name="T123" fmla="*/ 1046 h 1134"/>
                <a:gd name="T124" fmla="*/ 712 w 727"/>
                <a:gd name="T125" fmla="*/ 1052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7" h="1134">
                  <a:moveTo>
                    <a:pt x="184" y="43"/>
                  </a:moveTo>
                  <a:lnTo>
                    <a:pt x="177" y="40"/>
                  </a:lnTo>
                  <a:lnTo>
                    <a:pt x="169" y="35"/>
                  </a:lnTo>
                  <a:lnTo>
                    <a:pt x="162" y="31"/>
                  </a:lnTo>
                  <a:lnTo>
                    <a:pt x="153" y="25"/>
                  </a:lnTo>
                  <a:lnTo>
                    <a:pt x="144" y="19"/>
                  </a:lnTo>
                  <a:lnTo>
                    <a:pt x="136" y="13"/>
                  </a:lnTo>
                  <a:lnTo>
                    <a:pt x="130" y="6"/>
                  </a:lnTo>
                  <a:lnTo>
                    <a:pt x="127" y="0"/>
                  </a:lnTo>
                  <a:lnTo>
                    <a:pt x="119" y="0"/>
                  </a:lnTo>
                  <a:lnTo>
                    <a:pt x="109" y="2"/>
                  </a:lnTo>
                  <a:lnTo>
                    <a:pt x="97" y="3"/>
                  </a:lnTo>
                  <a:lnTo>
                    <a:pt x="83" y="5"/>
                  </a:lnTo>
                  <a:lnTo>
                    <a:pt x="71" y="8"/>
                  </a:lnTo>
                  <a:lnTo>
                    <a:pt x="59" y="13"/>
                  </a:lnTo>
                  <a:lnTo>
                    <a:pt x="49" y="17"/>
                  </a:lnTo>
                  <a:lnTo>
                    <a:pt x="41" y="22"/>
                  </a:lnTo>
                  <a:lnTo>
                    <a:pt x="33" y="31"/>
                  </a:lnTo>
                  <a:lnTo>
                    <a:pt x="26" y="40"/>
                  </a:lnTo>
                  <a:lnTo>
                    <a:pt x="20" y="50"/>
                  </a:lnTo>
                  <a:lnTo>
                    <a:pt x="14" y="61"/>
                  </a:lnTo>
                  <a:lnTo>
                    <a:pt x="9" y="71"/>
                  </a:lnTo>
                  <a:lnTo>
                    <a:pt x="6" y="82"/>
                  </a:lnTo>
                  <a:lnTo>
                    <a:pt x="3" y="92"/>
                  </a:lnTo>
                  <a:lnTo>
                    <a:pt x="2" y="104"/>
                  </a:lnTo>
                  <a:lnTo>
                    <a:pt x="0" y="127"/>
                  </a:lnTo>
                  <a:lnTo>
                    <a:pt x="2" y="151"/>
                  </a:lnTo>
                  <a:lnTo>
                    <a:pt x="6" y="177"/>
                  </a:lnTo>
                  <a:lnTo>
                    <a:pt x="12" y="201"/>
                  </a:lnTo>
                  <a:lnTo>
                    <a:pt x="20" y="225"/>
                  </a:lnTo>
                  <a:lnTo>
                    <a:pt x="29" y="249"/>
                  </a:lnTo>
                  <a:lnTo>
                    <a:pt x="39" y="272"/>
                  </a:lnTo>
                  <a:lnTo>
                    <a:pt x="52" y="293"/>
                  </a:lnTo>
                  <a:lnTo>
                    <a:pt x="65" y="314"/>
                  </a:lnTo>
                  <a:lnTo>
                    <a:pt x="79" y="332"/>
                  </a:lnTo>
                  <a:lnTo>
                    <a:pt x="92" y="349"/>
                  </a:lnTo>
                  <a:lnTo>
                    <a:pt x="106" y="364"/>
                  </a:lnTo>
                  <a:lnTo>
                    <a:pt x="162" y="419"/>
                  </a:lnTo>
                  <a:lnTo>
                    <a:pt x="219" y="472"/>
                  </a:lnTo>
                  <a:lnTo>
                    <a:pt x="273" y="526"/>
                  </a:lnTo>
                  <a:lnTo>
                    <a:pt x="328" y="581"/>
                  </a:lnTo>
                  <a:lnTo>
                    <a:pt x="352" y="608"/>
                  </a:lnTo>
                  <a:lnTo>
                    <a:pt x="376" y="636"/>
                  </a:lnTo>
                  <a:lnTo>
                    <a:pt x="400" y="667"/>
                  </a:lnTo>
                  <a:lnTo>
                    <a:pt x="421" y="697"/>
                  </a:lnTo>
                  <a:lnTo>
                    <a:pt x="441" y="730"/>
                  </a:lnTo>
                  <a:lnTo>
                    <a:pt x="459" y="763"/>
                  </a:lnTo>
                  <a:lnTo>
                    <a:pt x="475" y="798"/>
                  </a:lnTo>
                  <a:lnTo>
                    <a:pt x="490" y="834"/>
                  </a:lnTo>
                  <a:lnTo>
                    <a:pt x="493" y="840"/>
                  </a:lnTo>
                  <a:lnTo>
                    <a:pt x="495" y="847"/>
                  </a:lnTo>
                  <a:lnTo>
                    <a:pt x="498" y="855"/>
                  </a:lnTo>
                  <a:lnTo>
                    <a:pt x="501" y="861"/>
                  </a:lnTo>
                  <a:lnTo>
                    <a:pt x="504" y="869"/>
                  </a:lnTo>
                  <a:lnTo>
                    <a:pt x="505" y="875"/>
                  </a:lnTo>
                  <a:lnTo>
                    <a:pt x="509" y="881"/>
                  </a:lnTo>
                  <a:lnTo>
                    <a:pt x="512" y="884"/>
                  </a:lnTo>
                  <a:lnTo>
                    <a:pt x="513" y="894"/>
                  </a:lnTo>
                  <a:lnTo>
                    <a:pt x="518" y="905"/>
                  </a:lnTo>
                  <a:lnTo>
                    <a:pt x="522" y="917"/>
                  </a:lnTo>
                  <a:lnTo>
                    <a:pt x="530" y="927"/>
                  </a:lnTo>
                  <a:lnTo>
                    <a:pt x="536" y="938"/>
                  </a:lnTo>
                  <a:lnTo>
                    <a:pt x="542" y="948"/>
                  </a:lnTo>
                  <a:lnTo>
                    <a:pt x="546" y="959"/>
                  </a:lnTo>
                  <a:lnTo>
                    <a:pt x="548" y="970"/>
                  </a:lnTo>
                  <a:lnTo>
                    <a:pt x="552" y="974"/>
                  </a:lnTo>
                  <a:lnTo>
                    <a:pt x="558" y="983"/>
                  </a:lnTo>
                  <a:lnTo>
                    <a:pt x="563" y="995"/>
                  </a:lnTo>
                  <a:lnTo>
                    <a:pt x="569" y="1007"/>
                  </a:lnTo>
                  <a:lnTo>
                    <a:pt x="573" y="1021"/>
                  </a:lnTo>
                  <a:lnTo>
                    <a:pt x="579" y="1031"/>
                  </a:lnTo>
                  <a:lnTo>
                    <a:pt x="582" y="1034"/>
                  </a:lnTo>
                  <a:lnTo>
                    <a:pt x="584" y="1037"/>
                  </a:lnTo>
                  <a:lnTo>
                    <a:pt x="587" y="1040"/>
                  </a:lnTo>
                  <a:lnTo>
                    <a:pt x="590" y="1040"/>
                  </a:lnTo>
                  <a:lnTo>
                    <a:pt x="590" y="1048"/>
                  </a:lnTo>
                  <a:lnTo>
                    <a:pt x="590" y="1055"/>
                  </a:lnTo>
                  <a:lnTo>
                    <a:pt x="611" y="1069"/>
                  </a:lnTo>
                  <a:lnTo>
                    <a:pt x="611" y="1077"/>
                  </a:lnTo>
                  <a:lnTo>
                    <a:pt x="619" y="1083"/>
                  </a:lnTo>
                  <a:lnTo>
                    <a:pt x="626" y="1089"/>
                  </a:lnTo>
                  <a:lnTo>
                    <a:pt x="635" y="1096"/>
                  </a:lnTo>
                  <a:lnTo>
                    <a:pt x="643" y="1104"/>
                  </a:lnTo>
                  <a:lnTo>
                    <a:pt x="652" y="1113"/>
                  </a:lnTo>
                  <a:lnTo>
                    <a:pt x="661" y="1120"/>
                  </a:lnTo>
                  <a:lnTo>
                    <a:pt x="670" y="1128"/>
                  </a:lnTo>
                  <a:lnTo>
                    <a:pt x="679" y="1134"/>
                  </a:lnTo>
                  <a:lnTo>
                    <a:pt x="691" y="1102"/>
                  </a:lnTo>
                  <a:lnTo>
                    <a:pt x="691" y="905"/>
                  </a:lnTo>
                  <a:lnTo>
                    <a:pt x="679" y="746"/>
                  </a:lnTo>
                  <a:lnTo>
                    <a:pt x="628" y="582"/>
                  </a:lnTo>
                  <a:lnTo>
                    <a:pt x="616" y="532"/>
                  </a:lnTo>
                  <a:lnTo>
                    <a:pt x="540" y="361"/>
                  </a:lnTo>
                  <a:lnTo>
                    <a:pt x="474" y="272"/>
                  </a:lnTo>
                  <a:lnTo>
                    <a:pt x="326" y="154"/>
                  </a:lnTo>
                  <a:lnTo>
                    <a:pt x="284" y="121"/>
                  </a:lnTo>
                  <a:lnTo>
                    <a:pt x="220" y="79"/>
                  </a:lnTo>
                  <a:lnTo>
                    <a:pt x="165" y="25"/>
                  </a:lnTo>
                  <a:lnTo>
                    <a:pt x="159" y="26"/>
                  </a:lnTo>
                  <a:lnTo>
                    <a:pt x="153" y="26"/>
                  </a:lnTo>
                  <a:lnTo>
                    <a:pt x="147" y="28"/>
                  </a:lnTo>
                  <a:lnTo>
                    <a:pt x="141" y="28"/>
                  </a:lnTo>
                  <a:lnTo>
                    <a:pt x="134" y="28"/>
                  </a:lnTo>
                  <a:lnTo>
                    <a:pt x="128" y="29"/>
                  </a:lnTo>
                  <a:lnTo>
                    <a:pt x="124" y="29"/>
                  </a:lnTo>
                  <a:lnTo>
                    <a:pt x="119" y="29"/>
                  </a:lnTo>
                  <a:lnTo>
                    <a:pt x="184" y="43"/>
                  </a:lnTo>
                  <a:close/>
                  <a:moveTo>
                    <a:pt x="708" y="1104"/>
                  </a:moveTo>
                  <a:lnTo>
                    <a:pt x="708" y="1102"/>
                  </a:lnTo>
                  <a:lnTo>
                    <a:pt x="709" y="1101"/>
                  </a:lnTo>
                  <a:lnTo>
                    <a:pt x="709" y="1099"/>
                  </a:lnTo>
                  <a:lnTo>
                    <a:pt x="711" y="1098"/>
                  </a:lnTo>
                  <a:lnTo>
                    <a:pt x="711" y="1095"/>
                  </a:lnTo>
                  <a:lnTo>
                    <a:pt x="711" y="1093"/>
                  </a:lnTo>
                  <a:lnTo>
                    <a:pt x="711" y="1092"/>
                  </a:lnTo>
                  <a:lnTo>
                    <a:pt x="711" y="1090"/>
                  </a:lnTo>
                  <a:lnTo>
                    <a:pt x="714" y="1086"/>
                  </a:lnTo>
                  <a:lnTo>
                    <a:pt x="715" y="1080"/>
                  </a:lnTo>
                  <a:lnTo>
                    <a:pt x="717" y="1073"/>
                  </a:lnTo>
                  <a:lnTo>
                    <a:pt x="720" y="1069"/>
                  </a:lnTo>
                  <a:lnTo>
                    <a:pt x="721" y="1063"/>
                  </a:lnTo>
                  <a:lnTo>
                    <a:pt x="723" y="1057"/>
                  </a:lnTo>
                  <a:lnTo>
                    <a:pt x="724" y="1051"/>
                  </a:lnTo>
                  <a:lnTo>
                    <a:pt x="727" y="1046"/>
                  </a:lnTo>
                  <a:lnTo>
                    <a:pt x="712" y="1040"/>
                  </a:lnTo>
                  <a:lnTo>
                    <a:pt x="712" y="1052"/>
                  </a:lnTo>
                  <a:lnTo>
                    <a:pt x="708" y="1104"/>
                  </a:lnTo>
                  <a:close/>
                </a:path>
              </a:pathLst>
            </a:custGeom>
            <a:solidFill>
              <a:srgbClr val="BF83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32"/>
            <p:cNvSpPr>
              <a:spLocks noEditPoints="1"/>
            </p:cNvSpPr>
            <p:nvPr/>
          </p:nvSpPr>
          <p:spPr bwMode="auto">
            <a:xfrm>
              <a:off x="4538663" y="3552825"/>
              <a:ext cx="1044575" cy="1625600"/>
            </a:xfrm>
            <a:custGeom>
              <a:avLst/>
              <a:gdLst>
                <a:gd name="T0" fmla="*/ 137 w 658"/>
                <a:gd name="T1" fmla="*/ 21 h 1024"/>
                <a:gd name="T2" fmla="*/ 109 w 658"/>
                <a:gd name="T3" fmla="*/ 0 h 1024"/>
                <a:gd name="T4" fmla="*/ 53 w 658"/>
                <a:gd name="T5" fmla="*/ 10 h 1024"/>
                <a:gd name="T6" fmla="*/ 18 w 658"/>
                <a:gd name="T7" fmla="*/ 43 h 1024"/>
                <a:gd name="T8" fmla="*/ 2 w 658"/>
                <a:gd name="T9" fmla="*/ 137 h 1024"/>
                <a:gd name="T10" fmla="*/ 36 w 658"/>
                <a:gd name="T11" fmla="*/ 244 h 1024"/>
                <a:gd name="T12" fmla="*/ 95 w 658"/>
                <a:gd name="T13" fmla="*/ 328 h 1024"/>
                <a:gd name="T14" fmla="*/ 318 w 658"/>
                <a:gd name="T15" fmla="*/ 548 h 1024"/>
                <a:gd name="T16" fmla="*/ 415 w 658"/>
                <a:gd name="T17" fmla="*/ 688 h 1024"/>
                <a:gd name="T18" fmla="*/ 451 w 658"/>
                <a:gd name="T19" fmla="*/ 771 h 1024"/>
                <a:gd name="T20" fmla="*/ 463 w 658"/>
                <a:gd name="T21" fmla="*/ 798 h 1024"/>
                <a:gd name="T22" fmla="*/ 484 w 658"/>
                <a:gd name="T23" fmla="*/ 847 h 1024"/>
                <a:gd name="T24" fmla="*/ 504 w 658"/>
                <a:gd name="T25" fmla="*/ 887 h 1024"/>
                <a:gd name="T26" fmla="*/ 528 w 658"/>
                <a:gd name="T27" fmla="*/ 937 h 1024"/>
                <a:gd name="T28" fmla="*/ 534 w 658"/>
                <a:gd name="T29" fmla="*/ 943 h 1024"/>
                <a:gd name="T30" fmla="*/ 534 w 658"/>
                <a:gd name="T31" fmla="*/ 948 h 1024"/>
                <a:gd name="T32" fmla="*/ 534 w 658"/>
                <a:gd name="T33" fmla="*/ 951 h 1024"/>
                <a:gd name="T34" fmla="*/ 540 w 658"/>
                <a:gd name="T35" fmla="*/ 957 h 1024"/>
                <a:gd name="T36" fmla="*/ 552 w 658"/>
                <a:gd name="T37" fmla="*/ 966 h 1024"/>
                <a:gd name="T38" fmla="*/ 552 w 658"/>
                <a:gd name="T39" fmla="*/ 969 h 1024"/>
                <a:gd name="T40" fmla="*/ 566 w 658"/>
                <a:gd name="T41" fmla="*/ 982 h 1024"/>
                <a:gd name="T42" fmla="*/ 606 w 658"/>
                <a:gd name="T43" fmla="*/ 1018 h 1024"/>
                <a:gd name="T44" fmla="*/ 620 w 658"/>
                <a:gd name="T45" fmla="*/ 1009 h 1024"/>
                <a:gd name="T46" fmla="*/ 624 w 658"/>
                <a:gd name="T47" fmla="*/ 973 h 1024"/>
                <a:gd name="T48" fmla="*/ 624 w 658"/>
                <a:gd name="T49" fmla="*/ 862 h 1024"/>
                <a:gd name="T50" fmla="*/ 620 w 658"/>
                <a:gd name="T51" fmla="*/ 764 h 1024"/>
                <a:gd name="T52" fmla="*/ 614 w 658"/>
                <a:gd name="T53" fmla="*/ 673 h 1024"/>
                <a:gd name="T54" fmla="*/ 585 w 658"/>
                <a:gd name="T55" fmla="*/ 581 h 1024"/>
                <a:gd name="T56" fmla="*/ 566 w 658"/>
                <a:gd name="T57" fmla="*/ 514 h 1024"/>
                <a:gd name="T58" fmla="*/ 558 w 658"/>
                <a:gd name="T59" fmla="*/ 485 h 1024"/>
                <a:gd name="T60" fmla="*/ 522 w 658"/>
                <a:gd name="T61" fmla="*/ 402 h 1024"/>
                <a:gd name="T62" fmla="*/ 481 w 658"/>
                <a:gd name="T63" fmla="*/ 315 h 1024"/>
                <a:gd name="T64" fmla="*/ 443 w 658"/>
                <a:gd name="T65" fmla="*/ 265 h 1024"/>
                <a:gd name="T66" fmla="*/ 379 w 658"/>
                <a:gd name="T67" fmla="*/ 205 h 1024"/>
                <a:gd name="T68" fmla="*/ 296 w 658"/>
                <a:gd name="T69" fmla="*/ 138 h 1024"/>
                <a:gd name="T70" fmla="*/ 271 w 658"/>
                <a:gd name="T71" fmla="*/ 120 h 1024"/>
                <a:gd name="T72" fmla="*/ 243 w 658"/>
                <a:gd name="T73" fmla="*/ 99 h 1024"/>
                <a:gd name="T74" fmla="*/ 207 w 658"/>
                <a:gd name="T75" fmla="*/ 75 h 1024"/>
                <a:gd name="T76" fmla="*/ 175 w 658"/>
                <a:gd name="T77" fmla="*/ 46 h 1024"/>
                <a:gd name="T78" fmla="*/ 143 w 658"/>
                <a:gd name="T79" fmla="*/ 22 h 1024"/>
                <a:gd name="T80" fmla="*/ 118 w 658"/>
                <a:gd name="T81" fmla="*/ 25 h 1024"/>
                <a:gd name="T82" fmla="*/ 130 w 658"/>
                <a:gd name="T83" fmla="*/ 30 h 1024"/>
                <a:gd name="T84" fmla="*/ 166 w 658"/>
                <a:gd name="T85" fmla="*/ 37 h 1024"/>
                <a:gd name="T86" fmla="*/ 643 w 658"/>
                <a:gd name="T87" fmla="*/ 990 h 1024"/>
                <a:gd name="T88" fmla="*/ 646 w 658"/>
                <a:gd name="T89" fmla="*/ 979 h 1024"/>
                <a:gd name="T90" fmla="*/ 653 w 658"/>
                <a:gd name="T91" fmla="*/ 955 h 1024"/>
                <a:gd name="T92" fmla="*/ 652 w 658"/>
                <a:gd name="T93" fmla="*/ 943 h 1024"/>
                <a:gd name="T94" fmla="*/ 644 w 658"/>
                <a:gd name="T95" fmla="*/ 939 h 1024"/>
                <a:gd name="T96" fmla="*/ 644 w 658"/>
                <a:gd name="T97" fmla="*/ 946 h 1024"/>
                <a:gd name="T98" fmla="*/ 643 w 658"/>
                <a:gd name="T99" fmla="*/ 961 h 1024"/>
                <a:gd name="T100" fmla="*/ 639 w 658"/>
                <a:gd name="T101" fmla="*/ 991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8" h="1024">
                  <a:moveTo>
                    <a:pt x="166" y="37"/>
                  </a:moveTo>
                  <a:lnTo>
                    <a:pt x="160" y="34"/>
                  </a:lnTo>
                  <a:lnTo>
                    <a:pt x="154" y="31"/>
                  </a:lnTo>
                  <a:lnTo>
                    <a:pt x="146" y="27"/>
                  </a:lnTo>
                  <a:lnTo>
                    <a:pt x="137" y="21"/>
                  </a:lnTo>
                  <a:lnTo>
                    <a:pt x="130" y="15"/>
                  </a:lnTo>
                  <a:lnTo>
                    <a:pt x="124" y="10"/>
                  </a:lnTo>
                  <a:lnTo>
                    <a:pt x="118" y="4"/>
                  </a:lnTo>
                  <a:lnTo>
                    <a:pt x="115" y="0"/>
                  </a:lnTo>
                  <a:lnTo>
                    <a:pt x="109" y="0"/>
                  </a:lnTo>
                  <a:lnTo>
                    <a:pt x="100" y="0"/>
                  </a:lnTo>
                  <a:lnTo>
                    <a:pt x="87" y="1"/>
                  </a:lnTo>
                  <a:lnTo>
                    <a:pt x="75" y="4"/>
                  </a:lnTo>
                  <a:lnTo>
                    <a:pt x="63" y="7"/>
                  </a:lnTo>
                  <a:lnTo>
                    <a:pt x="53" y="10"/>
                  </a:lnTo>
                  <a:lnTo>
                    <a:pt x="44" y="15"/>
                  </a:lnTo>
                  <a:lnTo>
                    <a:pt x="38" y="19"/>
                  </a:lnTo>
                  <a:lnTo>
                    <a:pt x="30" y="27"/>
                  </a:lnTo>
                  <a:lnTo>
                    <a:pt x="24" y="34"/>
                  </a:lnTo>
                  <a:lnTo>
                    <a:pt x="18" y="43"/>
                  </a:lnTo>
                  <a:lnTo>
                    <a:pt x="14" y="54"/>
                  </a:lnTo>
                  <a:lnTo>
                    <a:pt x="6" y="72"/>
                  </a:lnTo>
                  <a:lnTo>
                    <a:pt x="2" y="93"/>
                  </a:lnTo>
                  <a:lnTo>
                    <a:pt x="0" y="114"/>
                  </a:lnTo>
                  <a:lnTo>
                    <a:pt x="2" y="137"/>
                  </a:lnTo>
                  <a:lnTo>
                    <a:pt x="6" y="158"/>
                  </a:lnTo>
                  <a:lnTo>
                    <a:pt x="11" y="181"/>
                  </a:lnTo>
                  <a:lnTo>
                    <a:pt x="18" y="202"/>
                  </a:lnTo>
                  <a:lnTo>
                    <a:pt x="27" y="224"/>
                  </a:lnTo>
                  <a:lnTo>
                    <a:pt x="36" y="244"/>
                  </a:lnTo>
                  <a:lnTo>
                    <a:pt x="47" y="263"/>
                  </a:lnTo>
                  <a:lnTo>
                    <a:pt x="59" y="283"/>
                  </a:lnTo>
                  <a:lnTo>
                    <a:pt x="71" y="300"/>
                  </a:lnTo>
                  <a:lnTo>
                    <a:pt x="83" y="315"/>
                  </a:lnTo>
                  <a:lnTo>
                    <a:pt x="95" y="328"/>
                  </a:lnTo>
                  <a:lnTo>
                    <a:pt x="146" y="378"/>
                  </a:lnTo>
                  <a:lnTo>
                    <a:pt x="198" y="426"/>
                  </a:lnTo>
                  <a:lnTo>
                    <a:pt x="247" y="474"/>
                  </a:lnTo>
                  <a:lnTo>
                    <a:pt x="296" y="524"/>
                  </a:lnTo>
                  <a:lnTo>
                    <a:pt x="318" y="548"/>
                  </a:lnTo>
                  <a:lnTo>
                    <a:pt x="341" y="575"/>
                  </a:lnTo>
                  <a:lnTo>
                    <a:pt x="362" y="601"/>
                  </a:lnTo>
                  <a:lnTo>
                    <a:pt x="380" y="630"/>
                  </a:lnTo>
                  <a:lnTo>
                    <a:pt x="398" y="658"/>
                  </a:lnTo>
                  <a:lnTo>
                    <a:pt x="415" y="688"/>
                  </a:lnTo>
                  <a:lnTo>
                    <a:pt x="430" y="720"/>
                  </a:lnTo>
                  <a:lnTo>
                    <a:pt x="443" y="753"/>
                  </a:lnTo>
                  <a:lnTo>
                    <a:pt x="445" y="758"/>
                  </a:lnTo>
                  <a:lnTo>
                    <a:pt x="448" y="764"/>
                  </a:lnTo>
                  <a:lnTo>
                    <a:pt x="451" y="771"/>
                  </a:lnTo>
                  <a:lnTo>
                    <a:pt x="452" y="777"/>
                  </a:lnTo>
                  <a:lnTo>
                    <a:pt x="455" y="785"/>
                  </a:lnTo>
                  <a:lnTo>
                    <a:pt x="457" y="789"/>
                  </a:lnTo>
                  <a:lnTo>
                    <a:pt x="460" y="795"/>
                  </a:lnTo>
                  <a:lnTo>
                    <a:pt x="463" y="798"/>
                  </a:lnTo>
                  <a:lnTo>
                    <a:pt x="465" y="807"/>
                  </a:lnTo>
                  <a:lnTo>
                    <a:pt x="468" y="818"/>
                  </a:lnTo>
                  <a:lnTo>
                    <a:pt x="472" y="827"/>
                  </a:lnTo>
                  <a:lnTo>
                    <a:pt x="478" y="836"/>
                  </a:lnTo>
                  <a:lnTo>
                    <a:pt x="484" y="847"/>
                  </a:lnTo>
                  <a:lnTo>
                    <a:pt x="490" y="856"/>
                  </a:lnTo>
                  <a:lnTo>
                    <a:pt x="493" y="866"/>
                  </a:lnTo>
                  <a:lnTo>
                    <a:pt x="495" y="875"/>
                  </a:lnTo>
                  <a:lnTo>
                    <a:pt x="499" y="880"/>
                  </a:lnTo>
                  <a:lnTo>
                    <a:pt x="504" y="887"/>
                  </a:lnTo>
                  <a:lnTo>
                    <a:pt x="510" y="898"/>
                  </a:lnTo>
                  <a:lnTo>
                    <a:pt x="514" y="910"/>
                  </a:lnTo>
                  <a:lnTo>
                    <a:pt x="519" y="920"/>
                  </a:lnTo>
                  <a:lnTo>
                    <a:pt x="523" y="931"/>
                  </a:lnTo>
                  <a:lnTo>
                    <a:pt x="528" y="937"/>
                  </a:lnTo>
                  <a:lnTo>
                    <a:pt x="534" y="940"/>
                  </a:lnTo>
                  <a:lnTo>
                    <a:pt x="534" y="940"/>
                  </a:lnTo>
                  <a:lnTo>
                    <a:pt x="534" y="942"/>
                  </a:lnTo>
                  <a:lnTo>
                    <a:pt x="534" y="942"/>
                  </a:lnTo>
                  <a:lnTo>
                    <a:pt x="534" y="943"/>
                  </a:lnTo>
                  <a:lnTo>
                    <a:pt x="534" y="943"/>
                  </a:lnTo>
                  <a:lnTo>
                    <a:pt x="534" y="945"/>
                  </a:lnTo>
                  <a:lnTo>
                    <a:pt x="534" y="945"/>
                  </a:lnTo>
                  <a:lnTo>
                    <a:pt x="534" y="946"/>
                  </a:lnTo>
                  <a:lnTo>
                    <a:pt x="534" y="948"/>
                  </a:lnTo>
                  <a:lnTo>
                    <a:pt x="534" y="948"/>
                  </a:lnTo>
                  <a:lnTo>
                    <a:pt x="534" y="949"/>
                  </a:lnTo>
                  <a:lnTo>
                    <a:pt x="534" y="949"/>
                  </a:lnTo>
                  <a:lnTo>
                    <a:pt x="534" y="951"/>
                  </a:lnTo>
                  <a:lnTo>
                    <a:pt x="534" y="951"/>
                  </a:lnTo>
                  <a:lnTo>
                    <a:pt x="534" y="952"/>
                  </a:lnTo>
                  <a:lnTo>
                    <a:pt x="534" y="952"/>
                  </a:lnTo>
                  <a:lnTo>
                    <a:pt x="535" y="954"/>
                  </a:lnTo>
                  <a:lnTo>
                    <a:pt x="538" y="955"/>
                  </a:lnTo>
                  <a:lnTo>
                    <a:pt x="540" y="957"/>
                  </a:lnTo>
                  <a:lnTo>
                    <a:pt x="543" y="960"/>
                  </a:lnTo>
                  <a:lnTo>
                    <a:pt x="546" y="961"/>
                  </a:lnTo>
                  <a:lnTo>
                    <a:pt x="547" y="963"/>
                  </a:lnTo>
                  <a:lnTo>
                    <a:pt x="551" y="964"/>
                  </a:lnTo>
                  <a:lnTo>
                    <a:pt x="552" y="966"/>
                  </a:lnTo>
                  <a:lnTo>
                    <a:pt x="552" y="966"/>
                  </a:lnTo>
                  <a:lnTo>
                    <a:pt x="552" y="967"/>
                  </a:lnTo>
                  <a:lnTo>
                    <a:pt x="552" y="967"/>
                  </a:lnTo>
                  <a:lnTo>
                    <a:pt x="552" y="969"/>
                  </a:lnTo>
                  <a:lnTo>
                    <a:pt x="552" y="969"/>
                  </a:lnTo>
                  <a:lnTo>
                    <a:pt x="552" y="970"/>
                  </a:lnTo>
                  <a:lnTo>
                    <a:pt x="552" y="972"/>
                  </a:lnTo>
                  <a:lnTo>
                    <a:pt x="552" y="972"/>
                  </a:lnTo>
                  <a:lnTo>
                    <a:pt x="560" y="976"/>
                  </a:lnTo>
                  <a:lnTo>
                    <a:pt x="566" y="982"/>
                  </a:lnTo>
                  <a:lnTo>
                    <a:pt x="573" y="990"/>
                  </a:lnTo>
                  <a:lnTo>
                    <a:pt x="581" y="997"/>
                  </a:lnTo>
                  <a:lnTo>
                    <a:pt x="590" y="1005"/>
                  </a:lnTo>
                  <a:lnTo>
                    <a:pt x="597" y="1011"/>
                  </a:lnTo>
                  <a:lnTo>
                    <a:pt x="606" y="1018"/>
                  </a:lnTo>
                  <a:lnTo>
                    <a:pt x="614" y="1024"/>
                  </a:lnTo>
                  <a:lnTo>
                    <a:pt x="615" y="1021"/>
                  </a:lnTo>
                  <a:lnTo>
                    <a:pt x="617" y="1017"/>
                  </a:lnTo>
                  <a:lnTo>
                    <a:pt x="618" y="1014"/>
                  </a:lnTo>
                  <a:lnTo>
                    <a:pt x="620" y="1009"/>
                  </a:lnTo>
                  <a:lnTo>
                    <a:pt x="620" y="1006"/>
                  </a:lnTo>
                  <a:lnTo>
                    <a:pt x="621" y="1002"/>
                  </a:lnTo>
                  <a:lnTo>
                    <a:pt x="623" y="999"/>
                  </a:lnTo>
                  <a:lnTo>
                    <a:pt x="624" y="996"/>
                  </a:lnTo>
                  <a:lnTo>
                    <a:pt x="624" y="973"/>
                  </a:lnTo>
                  <a:lnTo>
                    <a:pt x="624" y="951"/>
                  </a:lnTo>
                  <a:lnTo>
                    <a:pt x="624" y="928"/>
                  </a:lnTo>
                  <a:lnTo>
                    <a:pt x="624" y="907"/>
                  </a:lnTo>
                  <a:lnTo>
                    <a:pt x="624" y="884"/>
                  </a:lnTo>
                  <a:lnTo>
                    <a:pt x="624" y="862"/>
                  </a:lnTo>
                  <a:lnTo>
                    <a:pt x="624" y="839"/>
                  </a:lnTo>
                  <a:lnTo>
                    <a:pt x="624" y="817"/>
                  </a:lnTo>
                  <a:lnTo>
                    <a:pt x="623" y="798"/>
                  </a:lnTo>
                  <a:lnTo>
                    <a:pt x="621" y="782"/>
                  </a:lnTo>
                  <a:lnTo>
                    <a:pt x="620" y="764"/>
                  </a:lnTo>
                  <a:lnTo>
                    <a:pt x="618" y="746"/>
                  </a:lnTo>
                  <a:lnTo>
                    <a:pt x="618" y="728"/>
                  </a:lnTo>
                  <a:lnTo>
                    <a:pt x="617" y="710"/>
                  </a:lnTo>
                  <a:lnTo>
                    <a:pt x="615" y="691"/>
                  </a:lnTo>
                  <a:lnTo>
                    <a:pt x="614" y="673"/>
                  </a:lnTo>
                  <a:lnTo>
                    <a:pt x="608" y="655"/>
                  </a:lnTo>
                  <a:lnTo>
                    <a:pt x="602" y="637"/>
                  </a:lnTo>
                  <a:lnTo>
                    <a:pt x="597" y="618"/>
                  </a:lnTo>
                  <a:lnTo>
                    <a:pt x="591" y="599"/>
                  </a:lnTo>
                  <a:lnTo>
                    <a:pt x="585" y="581"/>
                  </a:lnTo>
                  <a:lnTo>
                    <a:pt x="579" y="562"/>
                  </a:lnTo>
                  <a:lnTo>
                    <a:pt x="573" y="544"/>
                  </a:lnTo>
                  <a:lnTo>
                    <a:pt x="569" y="526"/>
                  </a:lnTo>
                  <a:lnTo>
                    <a:pt x="567" y="520"/>
                  </a:lnTo>
                  <a:lnTo>
                    <a:pt x="566" y="514"/>
                  </a:lnTo>
                  <a:lnTo>
                    <a:pt x="564" y="508"/>
                  </a:lnTo>
                  <a:lnTo>
                    <a:pt x="563" y="503"/>
                  </a:lnTo>
                  <a:lnTo>
                    <a:pt x="561" y="497"/>
                  </a:lnTo>
                  <a:lnTo>
                    <a:pt x="560" y="491"/>
                  </a:lnTo>
                  <a:lnTo>
                    <a:pt x="558" y="485"/>
                  </a:lnTo>
                  <a:lnTo>
                    <a:pt x="557" y="479"/>
                  </a:lnTo>
                  <a:lnTo>
                    <a:pt x="547" y="461"/>
                  </a:lnTo>
                  <a:lnTo>
                    <a:pt x="540" y="441"/>
                  </a:lnTo>
                  <a:lnTo>
                    <a:pt x="531" y="422"/>
                  </a:lnTo>
                  <a:lnTo>
                    <a:pt x="522" y="402"/>
                  </a:lnTo>
                  <a:lnTo>
                    <a:pt x="514" y="382"/>
                  </a:lnTo>
                  <a:lnTo>
                    <a:pt x="505" y="363"/>
                  </a:lnTo>
                  <a:lnTo>
                    <a:pt x="496" y="343"/>
                  </a:lnTo>
                  <a:lnTo>
                    <a:pt x="489" y="325"/>
                  </a:lnTo>
                  <a:lnTo>
                    <a:pt x="481" y="315"/>
                  </a:lnTo>
                  <a:lnTo>
                    <a:pt x="474" y="304"/>
                  </a:lnTo>
                  <a:lnTo>
                    <a:pt x="466" y="295"/>
                  </a:lnTo>
                  <a:lnTo>
                    <a:pt x="459" y="285"/>
                  </a:lnTo>
                  <a:lnTo>
                    <a:pt x="451" y="275"/>
                  </a:lnTo>
                  <a:lnTo>
                    <a:pt x="443" y="265"/>
                  </a:lnTo>
                  <a:lnTo>
                    <a:pt x="436" y="254"/>
                  </a:lnTo>
                  <a:lnTo>
                    <a:pt x="428" y="245"/>
                  </a:lnTo>
                  <a:lnTo>
                    <a:pt x="412" y="232"/>
                  </a:lnTo>
                  <a:lnTo>
                    <a:pt x="395" y="218"/>
                  </a:lnTo>
                  <a:lnTo>
                    <a:pt x="379" y="205"/>
                  </a:lnTo>
                  <a:lnTo>
                    <a:pt x="362" y="193"/>
                  </a:lnTo>
                  <a:lnTo>
                    <a:pt x="345" y="179"/>
                  </a:lnTo>
                  <a:lnTo>
                    <a:pt x="329" y="165"/>
                  </a:lnTo>
                  <a:lnTo>
                    <a:pt x="312" y="152"/>
                  </a:lnTo>
                  <a:lnTo>
                    <a:pt x="296" y="138"/>
                  </a:lnTo>
                  <a:lnTo>
                    <a:pt x="291" y="135"/>
                  </a:lnTo>
                  <a:lnTo>
                    <a:pt x="285" y="131"/>
                  </a:lnTo>
                  <a:lnTo>
                    <a:pt x="281" y="128"/>
                  </a:lnTo>
                  <a:lnTo>
                    <a:pt x="276" y="123"/>
                  </a:lnTo>
                  <a:lnTo>
                    <a:pt x="271" y="120"/>
                  </a:lnTo>
                  <a:lnTo>
                    <a:pt x="267" y="116"/>
                  </a:lnTo>
                  <a:lnTo>
                    <a:pt x="262" y="113"/>
                  </a:lnTo>
                  <a:lnTo>
                    <a:pt x="256" y="108"/>
                  </a:lnTo>
                  <a:lnTo>
                    <a:pt x="250" y="104"/>
                  </a:lnTo>
                  <a:lnTo>
                    <a:pt x="243" y="99"/>
                  </a:lnTo>
                  <a:lnTo>
                    <a:pt x="235" y="95"/>
                  </a:lnTo>
                  <a:lnTo>
                    <a:pt x="228" y="90"/>
                  </a:lnTo>
                  <a:lnTo>
                    <a:pt x="222" y="84"/>
                  </a:lnTo>
                  <a:lnTo>
                    <a:pt x="214" y="80"/>
                  </a:lnTo>
                  <a:lnTo>
                    <a:pt x="207" y="75"/>
                  </a:lnTo>
                  <a:lnTo>
                    <a:pt x="199" y="71"/>
                  </a:lnTo>
                  <a:lnTo>
                    <a:pt x="193" y="64"/>
                  </a:lnTo>
                  <a:lnTo>
                    <a:pt x="187" y="58"/>
                  </a:lnTo>
                  <a:lnTo>
                    <a:pt x="181" y="52"/>
                  </a:lnTo>
                  <a:lnTo>
                    <a:pt x="175" y="46"/>
                  </a:lnTo>
                  <a:lnTo>
                    <a:pt x="169" y="40"/>
                  </a:lnTo>
                  <a:lnTo>
                    <a:pt x="163" y="34"/>
                  </a:lnTo>
                  <a:lnTo>
                    <a:pt x="155" y="28"/>
                  </a:lnTo>
                  <a:lnTo>
                    <a:pt x="149" y="21"/>
                  </a:lnTo>
                  <a:lnTo>
                    <a:pt x="143" y="22"/>
                  </a:lnTo>
                  <a:lnTo>
                    <a:pt x="137" y="22"/>
                  </a:lnTo>
                  <a:lnTo>
                    <a:pt x="133" y="24"/>
                  </a:lnTo>
                  <a:lnTo>
                    <a:pt x="127" y="24"/>
                  </a:lnTo>
                  <a:lnTo>
                    <a:pt x="122" y="24"/>
                  </a:lnTo>
                  <a:lnTo>
                    <a:pt x="118" y="25"/>
                  </a:lnTo>
                  <a:lnTo>
                    <a:pt x="113" y="25"/>
                  </a:lnTo>
                  <a:lnTo>
                    <a:pt x="109" y="25"/>
                  </a:lnTo>
                  <a:lnTo>
                    <a:pt x="116" y="27"/>
                  </a:lnTo>
                  <a:lnTo>
                    <a:pt x="122" y="28"/>
                  </a:lnTo>
                  <a:lnTo>
                    <a:pt x="130" y="30"/>
                  </a:lnTo>
                  <a:lnTo>
                    <a:pt x="137" y="31"/>
                  </a:lnTo>
                  <a:lnTo>
                    <a:pt x="145" y="33"/>
                  </a:lnTo>
                  <a:lnTo>
                    <a:pt x="152" y="34"/>
                  </a:lnTo>
                  <a:lnTo>
                    <a:pt x="158" y="36"/>
                  </a:lnTo>
                  <a:lnTo>
                    <a:pt x="166" y="37"/>
                  </a:lnTo>
                  <a:close/>
                  <a:moveTo>
                    <a:pt x="639" y="997"/>
                  </a:moveTo>
                  <a:lnTo>
                    <a:pt x="639" y="994"/>
                  </a:lnTo>
                  <a:lnTo>
                    <a:pt x="641" y="993"/>
                  </a:lnTo>
                  <a:lnTo>
                    <a:pt x="641" y="991"/>
                  </a:lnTo>
                  <a:lnTo>
                    <a:pt x="643" y="990"/>
                  </a:lnTo>
                  <a:lnTo>
                    <a:pt x="643" y="988"/>
                  </a:lnTo>
                  <a:lnTo>
                    <a:pt x="643" y="987"/>
                  </a:lnTo>
                  <a:lnTo>
                    <a:pt x="643" y="987"/>
                  </a:lnTo>
                  <a:lnTo>
                    <a:pt x="643" y="985"/>
                  </a:lnTo>
                  <a:lnTo>
                    <a:pt x="646" y="979"/>
                  </a:lnTo>
                  <a:lnTo>
                    <a:pt x="647" y="975"/>
                  </a:lnTo>
                  <a:lnTo>
                    <a:pt x="649" y="970"/>
                  </a:lnTo>
                  <a:lnTo>
                    <a:pt x="650" y="964"/>
                  </a:lnTo>
                  <a:lnTo>
                    <a:pt x="652" y="960"/>
                  </a:lnTo>
                  <a:lnTo>
                    <a:pt x="653" y="955"/>
                  </a:lnTo>
                  <a:lnTo>
                    <a:pt x="656" y="949"/>
                  </a:lnTo>
                  <a:lnTo>
                    <a:pt x="658" y="945"/>
                  </a:lnTo>
                  <a:lnTo>
                    <a:pt x="655" y="943"/>
                  </a:lnTo>
                  <a:lnTo>
                    <a:pt x="653" y="943"/>
                  </a:lnTo>
                  <a:lnTo>
                    <a:pt x="652" y="943"/>
                  </a:lnTo>
                  <a:lnTo>
                    <a:pt x="650" y="942"/>
                  </a:lnTo>
                  <a:lnTo>
                    <a:pt x="649" y="942"/>
                  </a:lnTo>
                  <a:lnTo>
                    <a:pt x="647" y="940"/>
                  </a:lnTo>
                  <a:lnTo>
                    <a:pt x="646" y="940"/>
                  </a:lnTo>
                  <a:lnTo>
                    <a:pt x="644" y="939"/>
                  </a:lnTo>
                  <a:lnTo>
                    <a:pt x="644" y="940"/>
                  </a:lnTo>
                  <a:lnTo>
                    <a:pt x="644" y="942"/>
                  </a:lnTo>
                  <a:lnTo>
                    <a:pt x="644" y="943"/>
                  </a:lnTo>
                  <a:lnTo>
                    <a:pt x="644" y="945"/>
                  </a:lnTo>
                  <a:lnTo>
                    <a:pt x="644" y="946"/>
                  </a:lnTo>
                  <a:lnTo>
                    <a:pt x="644" y="948"/>
                  </a:lnTo>
                  <a:lnTo>
                    <a:pt x="644" y="949"/>
                  </a:lnTo>
                  <a:lnTo>
                    <a:pt x="644" y="949"/>
                  </a:lnTo>
                  <a:lnTo>
                    <a:pt x="643" y="955"/>
                  </a:lnTo>
                  <a:lnTo>
                    <a:pt x="643" y="961"/>
                  </a:lnTo>
                  <a:lnTo>
                    <a:pt x="643" y="967"/>
                  </a:lnTo>
                  <a:lnTo>
                    <a:pt x="641" y="973"/>
                  </a:lnTo>
                  <a:lnTo>
                    <a:pt x="641" y="979"/>
                  </a:lnTo>
                  <a:lnTo>
                    <a:pt x="641" y="985"/>
                  </a:lnTo>
                  <a:lnTo>
                    <a:pt x="639" y="991"/>
                  </a:lnTo>
                  <a:lnTo>
                    <a:pt x="639" y="997"/>
                  </a:lnTo>
                  <a:close/>
                </a:path>
              </a:pathLst>
            </a:custGeom>
            <a:solidFill>
              <a:srgbClr val="C38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233"/>
            <p:cNvSpPr>
              <a:spLocks noEditPoints="1"/>
            </p:cNvSpPr>
            <p:nvPr/>
          </p:nvSpPr>
          <p:spPr bwMode="auto">
            <a:xfrm>
              <a:off x="4619625" y="3624263"/>
              <a:ext cx="931862" cy="1452563"/>
            </a:xfrm>
            <a:custGeom>
              <a:avLst/>
              <a:gdLst>
                <a:gd name="T0" fmla="*/ 122 w 587"/>
                <a:gd name="T1" fmla="*/ 18 h 915"/>
                <a:gd name="T2" fmla="*/ 95 w 587"/>
                <a:gd name="T3" fmla="*/ 0 h 915"/>
                <a:gd name="T4" fmla="*/ 47 w 587"/>
                <a:gd name="T5" fmla="*/ 9 h 915"/>
                <a:gd name="T6" fmla="*/ 15 w 587"/>
                <a:gd name="T7" fmla="*/ 39 h 915"/>
                <a:gd name="T8" fmla="*/ 0 w 587"/>
                <a:gd name="T9" fmla="*/ 122 h 915"/>
                <a:gd name="T10" fmla="*/ 32 w 587"/>
                <a:gd name="T11" fmla="*/ 218 h 915"/>
                <a:gd name="T12" fmla="*/ 85 w 587"/>
                <a:gd name="T13" fmla="*/ 292 h 915"/>
                <a:gd name="T14" fmla="*/ 284 w 587"/>
                <a:gd name="T15" fmla="*/ 490 h 915"/>
                <a:gd name="T16" fmla="*/ 370 w 587"/>
                <a:gd name="T17" fmla="*/ 615 h 915"/>
                <a:gd name="T18" fmla="*/ 401 w 587"/>
                <a:gd name="T19" fmla="*/ 689 h 915"/>
                <a:gd name="T20" fmla="*/ 412 w 587"/>
                <a:gd name="T21" fmla="*/ 713 h 915"/>
                <a:gd name="T22" fmla="*/ 432 w 587"/>
                <a:gd name="T23" fmla="*/ 756 h 915"/>
                <a:gd name="T24" fmla="*/ 450 w 587"/>
                <a:gd name="T25" fmla="*/ 794 h 915"/>
                <a:gd name="T26" fmla="*/ 472 w 587"/>
                <a:gd name="T27" fmla="*/ 838 h 915"/>
                <a:gd name="T28" fmla="*/ 475 w 587"/>
                <a:gd name="T29" fmla="*/ 842 h 915"/>
                <a:gd name="T30" fmla="*/ 475 w 587"/>
                <a:gd name="T31" fmla="*/ 845 h 915"/>
                <a:gd name="T32" fmla="*/ 475 w 587"/>
                <a:gd name="T33" fmla="*/ 850 h 915"/>
                <a:gd name="T34" fmla="*/ 483 w 587"/>
                <a:gd name="T35" fmla="*/ 856 h 915"/>
                <a:gd name="T36" fmla="*/ 493 w 587"/>
                <a:gd name="T37" fmla="*/ 862 h 915"/>
                <a:gd name="T38" fmla="*/ 493 w 587"/>
                <a:gd name="T39" fmla="*/ 866 h 915"/>
                <a:gd name="T40" fmla="*/ 506 w 587"/>
                <a:gd name="T41" fmla="*/ 879 h 915"/>
                <a:gd name="T42" fmla="*/ 540 w 587"/>
                <a:gd name="T43" fmla="*/ 910 h 915"/>
                <a:gd name="T44" fmla="*/ 552 w 587"/>
                <a:gd name="T45" fmla="*/ 903 h 915"/>
                <a:gd name="T46" fmla="*/ 557 w 587"/>
                <a:gd name="T47" fmla="*/ 869 h 915"/>
                <a:gd name="T48" fmla="*/ 557 w 587"/>
                <a:gd name="T49" fmla="*/ 770 h 915"/>
                <a:gd name="T50" fmla="*/ 554 w 587"/>
                <a:gd name="T51" fmla="*/ 683 h 915"/>
                <a:gd name="T52" fmla="*/ 548 w 587"/>
                <a:gd name="T53" fmla="*/ 601 h 915"/>
                <a:gd name="T54" fmla="*/ 522 w 587"/>
                <a:gd name="T55" fmla="*/ 518 h 915"/>
                <a:gd name="T56" fmla="*/ 504 w 587"/>
                <a:gd name="T57" fmla="*/ 460 h 915"/>
                <a:gd name="T58" fmla="*/ 498 w 587"/>
                <a:gd name="T59" fmla="*/ 434 h 915"/>
                <a:gd name="T60" fmla="*/ 466 w 587"/>
                <a:gd name="T61" fmla="*/ 359 h 915"/>
                <a:gd name="T62" fmla="*/ 429 w 587"/>
                <a:gd name="T63" fmla="*/ 282 h 915"/>
                <a:gd name="T64" fmla="*/ 395 w 587"/>
                <a:gd name="T65" fmla="*/ 237 h 915"/>
                <a:gd name="T66" fmla="*/ 337 w 587"/>
                <a:gd name="T67" fmla="*/ 184 h 915"/>
                <a:gd name="T68" fmla="*/ 263 w 587"/>
                <a:gd name="T69" fmla="*/ 123 h 915"/>
                <a:gd name="T70" fmla="*/ 242 w 587"/>
                <a:gd name="T71" fmla="*/ 107 h 915"/>
                <a:gd name="T72" fmla="*/ 216 w 587"/>
                <a:gd name="T73" fmla="*/ 89 h 915"/>
                <a:gd name="T74" fmla="*/ 184 w 587"/>
                <a:gd name="T75" fmla="*/ 68 h 915"/>
                <a:gd name="T76" fmla="*/ 156 w 587"/>
                <a:gd name="T77" fmla="*/ 41 h 915"/>
                <a:gd name="T78" fmla="*/ 127 w 587"/>
                <a:gd name="T79" fmla="*/ 19 h 915"/>
                <a:gd name="T80" fmla="*/ 104 w 587"/>
                <a:gd name="T81" fmla="*/ 22 h 915"/>
                <a:gd name="T82" fmla="*/ 115 w 587"/>
                <a:gd name="T83" fmla="*/ 27 h 915"/>
                <a:gd name="T84" fmla="*/ 148 w 587"/>
                <a:gd name="T85" fmla="*/ 33 h 915"/>
                <a:gd name="T86" fmla="*/ 573 w 587"/>
                <a:gd name="T87" fmla="*/ 885 h 915"/>
                <a:gd name="T88" fmla="*/ 575 w 587"/>
                <a:gd name="T89" fmla="*/ 875 h 915"/>
                <a:gd name="T90" fmla="*/ 584 w 587"/>
                <a:gd name="T91" fmla="*/ 853 h 915"/>
                <a:gd name="T92" fmla="*/ 582 w 587"/>
                <a:gd name="T93" fmla="*/ 842 h 915"/>
                <a:gd name="T94" fmla="*/ 575 w 587"/>
                <a:gd name="T95" fmla="*/ 839 h 915"/>
                <a:gd name="T96" fmla="*/ 575 w 587"/>
                <a:gd name="T97" fmla="*/ 845 h 915"/>
                <a:gd name="T98" fmla="*/ 573 w 587"/>
                <a:gd name="T99" fmla="*/ 859 h 915"/>
                <a:gd name="T100" fmla="*/ 570 w 587"/>
                <a:gd name="T101" fmla="*/ 88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7" h="915">
                  <a:moveTo>
                    <a:pt x="148" y="33"/>
                  </a:moveTo>
                  <a:lnTo>
                    <a:pt x="142" y="32"/>
                  </a:lnTo>
                  <a:lnTo>
                    <a:pt x="136" y="27"/>
                  </a:lnTo>
                  <a:lnTo>
                    <a:pt x="130" y="24"/>
                  </a:lnTo>
                  <a:lnTo>
                    <a:pt x="122" y="18"/>
                  </a:lnTo>
                  <a:lnTo>
                    <a:pt x="116" y="13"/>
                  </a:lnTo>
                  <a:lnTo>
                    <a:pt x="110" y="9"/>
                  </a:lnTo>
                  <a:lnTo>
                    <a:pt x="104" y="4"/>
                  </a:lnTo>
                  <a:lnTo>
                    <a:pt x="101" y="0"/>
                  </a:lnTo>
                  <a:lnTo>
                    <a:pt x="95" y="0"/>
                  </a:lnTo>
                  <a:lnTo>
                    <a:pt x="88" y="0"/>
                  </a:lnTo>
                  <a:lnTo>
                    <a:pt x="77" y="1"/>
                  </a:lnTo>
                  <a:lnTo>
                    <a:pt x="67" y="3"/>
                  </a:lnTo>
                  <a:lnTo>
                    <a:pt x="56" y="6"/>
                  </a:lnTo>
                  <a:lnTo>
                    <a:pt x="47" y="9"/>
                  </a:lnTo>
                  <a:lnTo>
                    <a:pt x="38" y="12"/>
                  </a:lnTo>
                  <a:lnTo>
                    <a:pt x="32" y="16"/>
                  </a:lnTo>
                  <a:lnTo>
                    <a:pt x="26" y="24"/>
                  </a:lnTo>
                  <a:lnTo>
                    <a:pt x="20" y="32"/>
                  </a:lnTo>
                  <a:lnTo>
                    <a:pt x="15" y="39"/>
                  </a:lnTo>
                  <a:lnTo>
                    <a:pt x="11" y="48"/>
                  </a:lnTo>
                  <a:lnTo>
                    <a:pt x="5" y="65"/>
                  </a:lnTo>
                  <a:lnTo>
                    <a:pt x="2" y="83"/>
                  </a:lnTo>
                  <a:lnTo>
                    <a:pt x="0" y="102"/>
                  </a:lnTo>
                  <a:lnTo>
                    <a:pt x="0" y="122"/>
                  </a:lnTo>
                  <a:lnTo>
                    <a:pt x="5" y="142"/>
                  </a:lnTo>
                  <a:lnTo>
                    <a:pt x="9" y="161"/>
                  </a:lnTo>
                  <a:lnTo>
                    <a:pt x="15" y="181"/>
                  </a:lnTo>
                  <a:lnTo>
                    <a:pt x="23" y="200"/>
                  </a:lnTo>
                  <a:lnTo>
                    <a:pt x="32" y="218"/>
                  </a:lnTo>
                  <a:lnTo>
                    <a:pt x="41" y="237"/>
                  </a:lnTo>
                  <a:lnTo>
                    <a:pt x="52" y="252"/>
                  </a:lnTo>
                  <a:lnTo>
                    <a:pt x="62" y="267"/>
                  </a:lnTo>
                  <a:lnTo>
                    <a:pt x="74" y="280"/>
                  </a:lnTo>
                  <a:lnTo>
                    <a:pt x="85" y="292"/>
                  </a:lnTo>
                  <a:lnTo>
                    <a:pt x="130" y="337"/>
                  </a:lnTo>
                  <a:lnTo>
                    <a:pt x="175" y="380"/>
                  </a:lnTo>
                  <a:lnTo>
                    <a:pt x="220" y="423"/>
                  </a:lnTo>
                  <a:lnTo>
                    <a:pt x="264" y="467"/>
                  </a:lnTo>
                  <a:lnTo>
                    <a:pt x="284" y="490"/>
                  </a:lnTo>
                  <a:lnTo>
                    <a:pt x="303" y="514"/>
                  </a:lnTo>
                  <a:lnTo>
                    <a:pt x="322" y="538"/>
                  </a:lnTo>
                  <a:lnTo>
                    <a:pt x="340" y="562"/>
                  </a:lnTo>
                  <a:lnTo>
                    <a:pt x="356" y="588"/>
                  </a:lnTo>
                  <a:lnTo>
                    <a:pt x="370" y="615"/>
                  </a:lnTo>
                  <a:lnTo>
                    <a:pt x="383" y="643"/>
                  </a:lnTo>
                  <a:lnTo>
                    <a:pt x="395" y="672"/>
                  </a:lnTo>
                  <a:lnTo>
                    <a:pt x="397" y="678"/>
                  </a:lnTo>
                  <a:lnTo>
                    <a:pt x="400" y="683"/>
                  </a:lnTo>
                  <a:lnTo>
                    <a:pt x="401" y="689"/>
                  </a:lnTo>
                  <a:lnTo>
                    <a:pt x="404" y="695"/>
                  </a:lnTo>
                  <a:lnTo>
                    <a:pt x="406" y="701"/>
                  </a:lnTo>
                  <a:lnTo>
                    <a:pt x="409" y="705"/>
                  </a:lnTo>
                  <a:lnTo>
                    <a:pt x="411" y="710"/>
                  </a:lnTo>
                  <a:lnTo>
                    <a:pt x="412" y="713"/>
                  </a:lnTo>
                  <a:lnTo>
                    <a:pt x="414" y="722"/>
                  </a:lnTo>
                  <a:lnTo>
                    <a:pt x="417" y="731"/>
                  </a:lnTo>
                  <a:lnTo>
                    <a:pt x="421" y="738"/>
                  </a:lnTo>
                  <a:lnTo>
                    <a:pt x="427" y="747"/>
                  </a:lnTo>
                  <a:lnTo>
                    <a:pt x="432" y="756"/>
                  </a:lnTo>
                  <a:lnTo>
                    <a:pt x="438" y="764"/>
                  </a:lnTo>
                  <a:lnTo>
                    <a:pt x="441" y="773"/>
                  </a:lnTo>
                  <a:lnTo>
                    <a:pt x="441" y="782"/>
                  </a:lnTo>
                  <a:lnTo>
                    <a:pt x="445" y="787"/>
                  </a:lnTo>
                  <a:lnTo>
                    <a:pt x="450" y="794"/>
                  </a:lnTo>
                  <a:lnTo>
                    <a:pt x="454" y="803"/>
                  </a:lnTo>
                  <a:lnTo>
                    <a:pt x="459" y="812"/>
                  </a:lnTo>
                  <a:lnTo>
                    <a:pt x="463" y="823"/>
                  </a:lnTo>
                  <a:lnTo>
                    <a:pt x="468" y="832"/>
                  </a:lnTo>
                  <a:lnTo>
                    <a:pt x="472" y="838"/>
                  </a:lnTo>
                  <a:lnTo>
                    <a:pt x="475" y="839"/>
                  </a:lnTo>
                  <a:lnTo>
                    <a:pt x="475" y="841"/>
                  </a:lnTo>
                  <a:lnTo>
                    <a:pt x="475" y="841"/>
                  </a:lnTo>
                  <a:lnTo>
                    <a:pt x="475" y="842"/>
                  </a:lnTo>
                  <a:lnTo>
                    <a:pt x="475" y="842"/>
                  </a:lnTo>
                  <a:lnTo>
                    <a:pt x="475" y="844"/>
                  </a:lnTo>
                  <a:lnTo>
                    <a:pt x="475" y="844"/>
                  </a:lnTo>
                  <a:lnTo>
                    <a:pt x="475" y="844"/>
                  </a:lnTo>
                  <a:lnTo>
                    <a:pt x="475" y="845"/>
                  </a:lnTo>
                  <a:lnTo>
                    <a:pt x="475" y="845"/>
                  </a:lnTo>
                  <a:lnTo>
                    <a:pt x="475" y="847"/>
                  </a:lnTo>
                  <a:lnTo>
                    <a:pt x="475" y="847"/>
                  </a:lnTo>
                  <a:lnTo>
                    <a:pt x="475" y="848"/>
                  </a:lnTo>
                  <a:lnTo>
                    <a:pt x="475" y="848"/>
                  </a:lnTo>
                  <a:lnTo>
                    <a:pt x="475" y="850"/>
                  </a:lnTo>
                  <a:lnTo>
                    <a:pt x="475" y="850"/>
                  </a:lnTo>
                  <a:lnTo>
                    <a:pt x="475" y="851"/>
                  </a:lnTo>
                  <a:lnTo>
                    <a:pt x="478" y="853"/>
                  </a:lnTo>
                  <a:lnTo>
                    <a:pt x="480" y="854"/>
                  </a:lnTo>
                  <a:lnTo>
                    <a:pt x="483" y="856"/>
                  </a:lnTo>
                  <a:lnTo>
                    <a:pt x="484" y="857"/>
                  </a:lnTo>
                  <a:lnTo>
                    <a:pt x="487" y="859"/>
                  </a:lnTo>
                  <a:lnTo>
                    <a:pt x="489" y="860"/>
                  </a:lnTo>
                  <a:lnTo>
                    <a:pt x="490" y="860"/>
                  </a:lnTo>
                  <a:lnTo>
                    <a:pt x="493" y="862"/>
                  </a:lnTo>
                  <a:lnTo>
                    <a:pt x="493" y="863"/>
                  </a:lnTo>
                  <a:lnTo>
                    <a:pt x="493" y="863"/>
                  </a:lnTo>
                  <a:lnTo>
                    <a:pt x="493" y="865"/>
                  </a:lnTo>
                  <a:lnTo>
                    <a:pt x="493" y="865"/>
                  </a:lnTo>
                  <a:lnTo>
                    <a:pt x="493" y="866"/>
                  </a:lnTo>
                  <a:lnTo>
                    <a:pt x="493" y="866"/>
                  </a:lnTo>
                  <a:lnTo>
                    <a:pt x="493" y="868"/>
                  </a:lnTo>
                  <a:lnTo>
                    <a:pt x="493" y="868"/>
                  </a:lnTo>
                  <a:lnTo>
                    <a:pt x="500" y="872"/>
                  </a:lnTo>
                  <a:lnTo>
                    <a:pt x="506" y="879"/>
                  </a:lnTo>
                  <a:lnTo>
                    <a:pt x="512" y="885"/>
                  </a:lnTo>
                  <a:lnTo>
                    <a:pt x="519" y="891"/>
                  </a:lnTo>
                  <a:lnTo>
                    <a:pt x="527" y="897"/>
                  </a:lnTo>
                  <a:lnTo>
                    <a:pt x="533" y="904"/>
                  </a:lnTo>
                  <a:lnTo>
                    <a:pt x="540" y="910"/>
                  </a:lnTo>
                  <a:lnTo>
                    <a:pt x="548" y="915"/>
                  </a:lnTo>
                  <a:lnTo>
                    <a:pt x="549" y="912"/>
                  </a:lnTo>
                  <a:lnTo>
                    <a:pt x="551" y="909"/>
                  </a:lnTo>
                  <a:lnTo>
                    <a:pt x="552" y="906"/>
                  </a:lnTo>
                  <a:lnTo>
                    <a:pt x="552" y="903"/>
                  </a:lnTo>
                  <a:lnTo>
                    <a:pt x="554" y="900"/>
                  </a:lnTo>
                  <a:lnTo>
                    <a:pt x="555" y="895"/>
                  </a:lnTo>
                  <a:lnTo>
                    <a:pt x="557" y="892"/>
                  </a:lnTo>
                  <a:lnTo>
                    <a:pt x="557" y="889"/>
                  </a:lnTo>
                  <a:lnTo>
                    <a:pt x="557" y="869"/>
                  </a:lnTo>
                  <a:lnTo>
                    <a:pt x="557" y="850"/>
                  </a:lnTo>
                  <a:lnTo>
                    <a:pt x="557" y="830"/>
                  </a:lnTo>
                  <a:lnTo>
                    <a:pt x="557" y="809"/>
                  </a:lnTo>
                  <a:lnTo>
                    <a:pt x="557" y="790"/>
                  </a:lnTo>
                  <a:lnTo>
                    <a:pt x="557" y="770"/>
                  </a:lnTo>
                  <a:lnTo>
                    <a:pt x="557" y="750"/>
                  </a:lnTo>
                  <a:lnTo>
                    <a:pt x="557" y="729"/>
                  </a:lnTo>
                  <a:lnTo>
                    <a:pt x="557" y="714"/>
                  </a:lnTo>
                  <a:lnTo>
                    <a:pt x="555" y="698"/>
                  </a:lnTo>
                  <a:lnTo>
                    <a:pt x="554" y="683"/>
                  </a:lnTo>
                  <a:lnTo>
                    <a:pt x="552" y="666"/>
                  </a:lnTo>
                  <a:lnTo>
                    <a:pt x="551" y="649"/>
                  </a:lnTo>
                  <a:lnTo>
                    <a:pt x="551" y="634"/>
                  </a:lnTo>
                  <a:lnTo>
                    <a:pt x="549" y="618"/>
                  </a:lnTo>
                  <a:lnTo>
                    <a:pt x="548" y="601"/>
                  </a:lnTo>
                  <a:lnTo>
                    <a:pt x="543" y="585"/>
                  </a:lnTo>
                  <a:lnTo>
                    <a:pt x="537" y="568"/>
                  </a:lnTo>
                  <a:lnTo>
                    <a:pt x="533" y="551"/>
                  </a:lnTo>
                  <a:lnTo>
                    <a:pt x="527" y="535"/>
                  </a:lnTo>
                  <a:lnTo>
                    <a:pt x="522" y="518"/>
                  </a:lnTo>
                  <a:lnTo>
                    <a:pt x="518" y="502"/>
                  </a:lnTo>
                  <a:lnTo>
                    <a:pt x="512" y="485"/>
                  </a:lnTo>
                  <a:lnTo>
                    <a:pt x="507" y="469"/>
                  </a:lnTo>
                  <a:lnTo>
                    <a:pt x="506" y="464"/>
                  </a:lnTo>
                  <a:lnTo>
                    <a:pt x="504" y="460"/>
                  </a:lnTo>
                  <a:lnTo>
                    <a:pt x="503" y="454"/>
                  </a:lnTo>
                  <a:lnTo>
                    <a:pt x="501" y="449"/>
                  </a:lnTo>
                  <a:lnTo>
                    <a:pt x="501" y="443"/>
                  </a:lnTo>
                  <a:lnTo>
                    <a:pt x="500" y="438"/>
                  </a:lnTo>
                  <a:lnTo>
                    <a:pt x="498" y="434"/>
                  </a:lnTo>
                  <a:lnTo>
                    <a:pt x="496" y="428"/>
                  </a:lnTo>
                  <a:lnTo>
                    <a:pt x="489" y="411"/>
                  </a:lnTo>
                  <a:lnTo>
                    <a:pt x="481" y="393"/>
                  </a:lnTo>
                  <a:lnTo>
                    <a:pt x="474" y="377"/>
                  </a:lnTo>
                  <a:lnTo>
                    <a:pt x="466" y="359"/>
                  </a:lnTo>
                  <a:lnTo>
                    <a:pt x="459" y="342"/>
                  </a:lnTo>
                  <a:lnTo>
                    <a:pt x="451" y="324"/>
                  </a:lnTo>
                  <a:lnTo>
                    <a:pt x="444" y="307"/>
                  </a:lnTo>
                  <a:lnTo>
                    <a:pt x="436" y="289"/>
                  </a:lnTo>
                  <a:lnTo>
                    <a:pt x="429" y="282"/>
                  </a:lnTo>
                  <a:lnTo>
                    <a:pt x="423" y="273"/>
                  </a:lnTo>
                  <a:lnTo>
                    <a:pt x="415" y="264"/>
                  </a:lnTo>
                  <a:lnTo>
                    <a:pt x="409" y="255"/>
                  </a:lnTo>
                  <a:lnTo>
                    <a:pt x="401" y="246"/>
                  </a:lnTo>
                  <a:lnTo>
                    <a:pt x="395" y="237"/>
                  </a:lnTo>
                  <a:lnTo>
                    <a:pt x="388" y="227"/>
                  </a:lnTo>
                  <a:lnTo>
                    <a:pt x="382" y="218"/>
                  </a:lnTo>
                  <a:lnTo>
                    <a:pt x="367" y="206"/>
                  </a:lnTo>
                  <a:lnTo>
                    <a:pt x="352" y="194"/>
                  </a:lnTo>
                  <a:lnTo>
                    <a:pt x="337" y="184"/>
                  </a:lnTo>
                  <a:lnTo>
                    <a:pt x="323" y="172"/>
                  </a:lnTo>
                  <a:lnTo>
                    <a:pt x="308" y="160"/>
                  </a:lnTo>
                  <a:lnTo>
                    <a:pt x="293" y="148"/>
                  </a:lnTo>
                  <a:lnTo>
                    <a:pt x="278" y="136"/>
                  </a:lnTo>
                  <a:lnTo>
                    <a:pt x="263" y="123"/>
                  </a:lnTo>
                  <a:lnTo>
                    <a:pt x="258" y="120"/>
                  </a:lnTo>
                  <a:lnTo>
                    <a:pt x="255" y="117"/>
                  </a:lnTo>
                  <a:lnTo>
                    <a:pt x="251" y="113"/>
                  </a:lnTo>
                  <a:lnTo>
                    <a:pt x="246" y="110"/>
                  </a:lnTo>
                  <a:lnTo>
                    <a:pt x="242" y="107"/>
                  </a:lnTo>
                  <a:lnTo>
                    <a:pt x="237" y="104"/>
                  </a:lnTo>
                  <a:lnTo>
                    <a:pt x="233" y="99"/>
                  </a:lnTo>
                  <a:lnTo>
                    <a:pt x="230" y="96"/>
                  </a:lnTo>
                  <a:lnTo>
                    <a:pt x="222" y="92"/>
                  </a:lnTo>
                  <a:lnTo>
                    <a:pt x="216" y="89"/>
                  </a:lnTo>
                  <a:lnTo>
                    <a:pt x="210" y="84"/>
                  </a:lnTo>
                  <a:lnTo>
                    <a:pt x="204" y="80"/>
                  </a:lnTo>
                  <a:lnTo>
                    <a:pt x="196" y="75"/>
                  </a:lnTo>
                  <a:lnTo>
                    <a:pt x="190" y="72"/>
                  </a:lnTo>
                  <a:lnTo>
                    <a:pt x="184" y="68"/>
                  </a:lnTo>
                  <a:lnTo>
                    <a:pt x="178" y="63"/>
                  </a:lnTo>
                  <a:lnTo>
                    <a:pt x="172" y="57"/>
                  </a:lnTo>
                  <a:lnTo>
                    <a:pt x="166" y="53"/>
                  </a:lnTo>
                  <a:lnTo>
                    <a:pt x="162" y="47"/>
                  </a:lnTo>
                  <a:lnTo>
                    <a:pt x="156" y="41"/>
                  </a:lnTo>
                  <a:lnTo>
                    <a:pt x="150" y="36"/>
                  </a:lnTo>
                  <a:lnTo>
                    <a:pt x="144" y="30"/>
                  </a:lnTo>
                  <a:lnTo>
                    <a:pt x="139" y="24"/>
                  </a:lnTo>
                  <a:lnTo>
                    <a:pt x="133" y="19"/>
                  </a:lnTo>
                  <a:lnTo>
                    <a:pt x="127" y="19"/>
                  </a:lnTo>
                  <a:lnTo>
                    <a:pt x="122" y="21"/>
                  </a:lnTo>
                  <a:lnTo>
                    <a:pt x="118" y="21"/>
                  </a:lnTo>
                  <a:lnTo>
                    <a:pt x="113" y="21"/>
                  </a:lnTo>
                  <a:lnTo>
                    <a:pt x="109" y="21"/>
                  </a:lnTo>
                  <a:lnTo>
                    <a:pt x="104" y="22"/>
                  </a:lnTo>
                  <a:lnTo>
                    <a:pt x="100" y="22"/>
                  </a:lnTo>
                  <a:lnTo>
                    <a:pt x="95" y="22"/>
                  </a:lnTo>
                  <a:lnTo>
                    <a:pt x="103" y="24"/>
                  </a:lnTo>
                  <a:lnTo>
                    <a:pt x="109" y="26"/>
                  </a:lnTo>
                  <a:lnTo>
                    <a:pt x="115" y="27"/>
                  </a:lnTo>
                  <a:lnTo>
                    <a:pt x="122" y="29"/>
                  </a:lnTo>
                  <a:lnTo>
                    <a:pt x="128" y="30"/>
                  </a:lnTo>
                  <a:lnTo>
                    <a:pt x="135" y="32"/>
                  </a:lnTo>
                  <a:lnTo>
                    <a:pt x="142" y="32"/>
                  </a:lnTo>
                  <a:lnTo>
                    <a:pt x="148" y="33"/>
                  </a:lnTo>
                  <a:close/>
                  <a:moveTo>
                    <a:pt x="570" y="891"/>
                  </a:moveTo>
                  <a:lnTo>
                    <a:pt x="572" y="889"/>
                  </a:lnTo>
                  <a:lnTo>
                    <a:pt x="572" y="888"/>
                  </a:lnTo>
                  <a:lnTo>
                    <a:pt x="572" y="886"/>
                  </a:lnTo>
                  <a:lnTo>
                    <a:pt x="573" y="885"/>
                  </a:lnTo>
                  <a:lnTo>
                    <a:pt x="573" y="883"/>
                  </a:lnTo>
                  <a:lnTo>
                    <a:pt x="573" y="883"/>
                  </a:lnTo>
                  <a:lnTo>
                    <a:pt x="573" y="882"/>
                  </a:lnTo>
                  <a:lnTo>
                    <a:pt x="573" y="880"/>
                  </a:lnTo>
                  <a:lnTo>
                    <a:pt x="575" y="875"/>
                  </a:lnTo>
                  <a:lnTo>
                    <a:pt x="576" y="871"/>
                  </a:lnTo>
                  <a:lnTo>
                    <a:pt x="579" y="866"/>
                  </a:lnTo>
                  <a:lnTo>
                    <a:pt x="581" y="862"/>
                  </a:lnTo>
                  <a:lnTo>
                    <a:pt x="582" y="857"/>
                  </a:lnTo>
                  <a:lnTo>
                    <a:pt x="584" y="853"/>
                  </a:lnTo>
                  <a:lnTo>
                    <a:pt x="585" y="848"/>
                  </a:lnTo>
                  <a:lnTo>
                    <a:pt x="587" y="844"/>
                  </a:lnTo>
                  <a:lnTo>
                    <a:pt x="585" y="844"/>
                  </a:lnTo>
                  <a:lnTo>
                    <a:pt x="584" y="842"/>
                  </a:lnTo>
                  <a:lnTo>
                    <a:pt x="582" y="842"/>
                  </a:lnTo>
                  <a:lnTo>
                    <a:pt x="581" y="841"/>
                  </a:lnTo>
                  <a:lnTo>
                    <a:pt x="579" y="841"/>
                  </a:lnTo>
                  <a:lnTo>
                    <a:pt x="578" y="841"/>
                  </a:lnTo>
                  <a:lnTo>
                    <a:pt x="576" y="839"/>
                  </a:lnTo>
                  <a:lnTo>
                    <a:pt x="575" y="839"/>
                  </a:lnTo>
                  <a:lnTo>
                    <a:pt x="575" y="841"/>
                  </a:lnTo>
                  <a:lnTo>
                    <a:pt x="575" y="841"/>
                  </a:lnTo>
                  <a:lnTo>
                    <a:pt x="575" y="842"/>
                  </a:lnTo>
                  <a:lnTo>
                    <a:pt x="575" y="844"/>
                  </a:lnTo>
                  <a:lnTo>
                    <a:pt x="575" y="845"/>
                  </a:lnTo>
                  <a:lnTo>
                    <a:pt x="575" y="847"/>
                  </a:lnTo>
                  <a:lnTo>
                    <a:pt x="575" y="847"/>
                  </a:lnTo>
                  <a:lnTo>
                    <a:pt x="575" y="848"/>
                  </a:lnTo>
                  <a:lnTo>
                    <a:pt x="573" y="854"/>
                  </a:lnTo>
                  <a:lnTo>
                    <a:pt x="573" y="859"/>
                  </a:lnTo>
                  <a:lnTo>
                    <a:pt x="573" y="865"/>
                  </a:lnTo>
                  <a:lnTo>
                    <a:pt x="572" y="869"/>
                  </a:lnTo>
                  <a:lnTo>
                    <a:pt x="572" y="874"/>
                  </a:lnTo>
                  <a:lnTo>
                    <a:pt x="572" y="880"/>
                  </a:lnTo>
                  <a:lnTo>
                    <a:pt x="570" y="885"/>
                  </a:lnTo>
                  <a:lnTo>
                    <a:pt x="570" y="891"/>
                  </a:lnTo>
                  <a:close/>
                </a:path>
              </a:pathLst>
            </a:custGeom>
            <a:solidFill>
              <a:srgbClr val="C78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234"/>
            <p:cNvSpPr>
              <a:spLocks noEditPoints="1"/>
            </p:cNvSpPr>
            <p:nvPr/>
          </p:nvSpPr>
          <p:spPr bwMode="auto">
            <a:xfrm>
              <a:off x="4699000" y="3694113"/>
              <a:ext cx="820737" cy="1281113"/>
            </a:xfrm>
            <a:custGeom>
              <a:avLst/>
              <a:gdLst>
                <a:gd name="T0" fmla="*/ 115 w 517"/>
                <a:gd name="T1" fmla="*/ 21 h 807"/>
                <a:gd name="T2" fmla="*/ 92 w 517"/>
                <a:gd name="T3" fmla="*/ 4 h 807"/>
                <a:gd name="T4" fmla="*/ 69 w 517"/>
                <a:gd name="T5" fmla="*/ 3 h 807"/>
                <a:gd name="T6" fmla="*/ 35 w 517"/>
                <a:gd name="T7" fmla="*/ 12 h 807"/>
                <a:gd name="T8" fmla="*/ 5 w 517"/>
                <a:gd name="T9" fmla="*/ 58 h 807"/>
                <a:gd name="T10" fmla="*/ 3 w 517"/>
                <a:gd name="T11" fmla="*/ 125 h 807"/>
                <a:gd name="T12" fmla="*/ 29 w 517"/>
                <a:gd name="T13" fmla="*/ 193 h 807"/>
                <a:gd name="T14" fmla="*/ 65 w 517"/>
                <a:gd name="T15" fmla="*/ 248 h 807"/>
                <a:gd name="T16" fmla="*/ 195 w 517"/>
                <a:gd name="T17" fmla="*/ 373 h 807"/>
                <a:gd name="T18" fmla="*/ 284 w 517"/>
                <a:gd name="T19" fmla="*/ 474 h 807"/>
                <a:gd name="T20" fmla="*/ 338 w 517"/>
                <a:gd name="T21" fmla="*/ 568 h 807"/>
                <a:gd name="T22" fmla="*/ 354 w 517"/>
                <a:gd name="T23" fmla="*/ 608 h 807"/>
                <a:gd name="T24" fmla="*/ 362 w 517"/>
                <a:gd name="T25" fmla="*/ 627 h 807"/>
                <a:gd name="T26" fmla="*/ 371 w 517"/>
                <a:gd name="T27" fmla="*/ 652 h 807"/>
                <a:gd name="T28" fmla="*/ 388 w 517"/>
                <a:gd name="T29" fmla="*/ 682 h 807"/>
                <a:gd name="T30" fmla="*/ 400 w 517"/>
                <a:gd name="T31" fmla="*/ 708 h 807"/>
                <a:gd name="T32" fmla="*/ 416 w 517"/>
                <a:gd name="T33" fmla="*/ 738 h 807"/>
                <a:gd name="T34" fmla="*/ 419 w 517"/>
                <a:gd name="T35" fmla="*/ 743 h 807"/>
                <a:gd name="T36" fmla="*/ 419 w 517"/>
                <a:gd name="T37" fmla="*/ 746 h 807"/>
                <a:gd name="T38" fmla="*/ 419 w 517"/>
                <a:gd name="T39" fmla="*/ 747 h 807"/>
                <a:gd name="T40" fmla="*/ 419 w 517"/>
                <a:gd name="T41" fmla="*/ 750 h 807"/>
                <a:gd name="T42" fmla="*/ 425 w 517"/>
                <a:gd name="T43" fmla="*/ 755 h 807"/>
                <a:gd name="T44" fmla="*/ 433 w 517"/>
                <a:gd name="T45" fmla="*/ 759 h 807"/>
                <a:gd name="T46" fmla="*/ 434 w 517"/>
                <a:gd name="T47" fmla="*/ 762 h 807"/>
                <a:gd name="T48" fmla="*/ 434 w 517"/>
                <a:gd name="T49" fmla="*/ 765 h 807"/>
                <a:gd name="T50" fmla="*/ 451 w 517"/>
                <a:gd name="T51" fmla="*/ 780 h 807"/>
                <a:gd name="T52" fmla="*/ 477 w 517"/>
                <a:gd name="T53" fmla="*/ 803 h 807"/>
                <a:gd name="T54" fmla="*/ 486 w 517"/>
                <a:gd name="T55" fmla="*/ 798 h 807"/>
                <a:gd name="T56" fmla="*/ 490 w 517"/>
                <a:gd name="T57" fmla="*/ 788 h 807"/>
                <a:gd name="T58" fmla="*/ 492 w 517"/>
                <a:gd name="T59" fmla="*/ 732 h 807"/>
                <a:gd name="T60" fmla="*/ 492 w 517"/>
                <a:gd name="T61" fmla="*/ 661 h 807"/>
                <a:gd name="T62" fmla="*/ 487 w 517"/>
                <a:gd name="T63" fmla="*/ 601 h 807"/>
                <a:gd name="T64" fmla="*/ 484 w 517"/>
                <a:gd name="T65" fmla="*/ 545 h 807"/>
                <a:gd name="T66" fmla="*/ 469 w 517"/>
                <a:gd name="T67" fmla="*/ 488 h 807"/>
                <a:gd name="T68" fmla="*/ 451 w 517"/>
                <a:gd name="T69" fmla="*/ 429 h 807"/>
                <a:gd name="T70" fmla="*/ 443 w 517"/>
                <a:gd name="T71" fmla="*/ 400 h 807"/>
                <a:gd name="T72" fmla="*/ 439 w 517"/>
                <a:gd name="T73" fmla="*/ 382 h 807"/>
                <a:gd name="T74" fmla="*/ 418 w 517"/>
                <a:gd name="T75" fmla="*/ 333 h 807"/>
                <a:gd name="T76" fmla="*/ 391 w 517"/>
                <a:gd name="T77" fmla="*/ 271 h 807"/>
                <a:gd name="T78" fmla="*/ 367 w 517"/>
                <a:gd name="T79" fmla="*/ 233 h 807"/>
                <a:gd name="T80" fmla="*/ 342 w 517"/>
                <a:gd name="T81" fmla="*/ 202 h 807"/>
                <a:gd name="T82" fmla="*/ 297 w 517"/>
                <a:gd name="T83" fmla="*/ 162 h 807"/>
                <a:gd name="T84" fmla="*/ 244 w 517"/>
                <a:gd name="T85" fmla="*/ 120 h 807"/>
                <a:gd name="T86" fmla="*/ 220 w 517"/>
                <a:gd name="T87" fmla="*/ 101 h 807"/>
                <a:gd name="T88" fmla="*/ 205 w 517"/>
                <a:gd name="T89" fmla="*/ 89 h 807"/>
                <a:gd name="T90" fmla="*/ 186 w 517"/>
                <a:gd name="T91" fmla="*/ 75 h 807"/>
                <a:gd name="T92" fmla="*/ 163 w 517"/>
                <a:gd name="T93" fmla="*/ 60 h 807"/>
                <a:gd name="T94" fmla="*/ 142 w 517"/>
                <a:gd name="T95" fmla="*/ 42 h 807"/>
                <a:gd name="T96" fmla="*/ 122 w 517"/>
                <a:gd name="T97" fmla="*/ 22 h 807"/>
                <a:gd name="T98" fmla="*/ 104 w 517"/>
                <a:gd name="T99" fmla="*/ 19 h 807"/>
                <a:gd name="T100" fmla="*/ 88 w 517"/>
                <a:gd name="T101" fmla="*/ 21 h 807"/>
                <a:gd name="T102" fmla="*/ 103 w 517"/>
                <a:gd name="T103" fmla="*/ 24 h 807"/>
                <a:gd name="T104" fmla="*/ 125 w 517"/>
                <a:gd name="T105" fmla="*/ 30 h 807"/>
                <a:gd name="T106" fmla="*/ 504 w 517"/>
                <a:gd name="T107" fmla="*/ 783 h 807"/>
                <a:gd name="T108" fmla="*/ 505 w 517"/>
                <a:gd name="T109" fmla="*/ 779 h 807"/>
                <a:gd name="T110" fmla="*/ 508 w 517"/>
                <a:gd name="T111" fmla="*/ 768 h 807"/>
                <a:gd name="T112" fmla="*/ 514 w 517"/>
                <a:gd name="T113" fmla="*/ 752 h 807"/>
                <a:gd name="T114" fmla="*/ 514 w 517"/>
                <a:gd name="T115" fmla="*/ 743 h 807"/>
                <a:gd name="T116" fmla="*/ 508 w 517"/>
                <a:gd name="T117" fmla="*/ 741 h 807"/>
                <a:gd name="T118" fmla="*/ 507 w 517"/>
                <a:gd name="T119" fmla="*/ 743 h 807"/>
                <a:gd name="T120" fmla="*/ 507 w 517"/>
                <a:gd name="T121" fmla="*/ 746 h 807"/>
                <a:gd name="T122" fmla="*/ 505 w 517"/>
                <a:gd name="T123" fmla="*/ 758 h 807"/>
                <a:gd name="T124" fmla="*/ 504 w 517"/>
                <a:gd name="T125" fmla="*/ 776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807">
                  <a:moveTo>
                    <a:pt x="130" y="31"/>
                  </a:moveTo>
                  <a:lnTo>
                    <a:pt x="125" y="28"/>
                  </a:lnTo>
                  <a:lnTo>
                    <a:pt x="121" y="25"/>
                  </a:lnTo>
                  <a:lnTo>
                    <a:pt x="115" y="21"/>
                  </a:lnTo>
                  <a:lnTo>
                    <a:pt x="109" y="18"/>
                  </a:lnTo>
                  <a:lnTo>
                    <a:pt x="103" y="13"/>
                  </a:lnTo>
                  <a:lnTo>
                    <a:pt x="97" y="9"/>
                  </a:lnTo>
                  <a:lnTo>
                    <a:pt x="92" y="4"/>
                  </a:lnTo>
                  <a:lnTo>
                    <a:pt x="91" y="0"/>
                  </a:lnTo>
                  <a:lnTo>
                    <a:pt x="85" y="0"/>
                  </a:lnTo>
                  <a:lnTo>
                    <a:pt x="77" y="1"/>
                  </a:lnTo>
                  <a:lnTo>
                    <a:pt x="69" y="3"/>
                  </a:lnTo>
                  <a:lnTo>
                    <a:pt x="59" y="4"/>
                  </a:lnTo>
                  <a:lnTo>
                    <a:pt x="50" y="6"/>
                  </a:lnTo>
                  <a:lnTo>
                    <a:pt x="41" y="9"/>
                  </a:lnTo>
                  <a:lnTo>
                    <a:pt x="35" y="12"/>
                  </a:lnTo>
                  <a:lnTo>
                    <a:pt x="29" y="15"/>
                  </a:lnTo>
                  <a:lnTo>
                    <a:pt x="18" y="28"/>
                  </a:lnTo>
                  <a:lnTo>
                    <a:pt x="11" y="43"/>
                  </a:lnTo>
                  <a:lnTo>
                    <a:pt x="5" y="58"/>
                  </a:lnTo>
                  <a:lnTo>
                    <a:pt x="2" y="73"/>
                  </a:lnTo>
                  <a:lnTo>
                    <a:pt x="0" y="90"/>
                  </a:lnTo>
                  <a:lnTo>
                    <a:pt x="2" y="108"/>
                  </a:lnTo>
                  <a:lnTo>
                    <a:pt x="3" y="125"/>
                  </a:lnTo>
                  <a:lnTo>
                    <a:pt x="8" y="143"/>
                  </a:lnTo>
                  <a:lnTo>
                    <a:pt x="14" y="159"/>
                  </a:lnTo>
                  <a:lnTo>
                    <a:pt x="21" y="177"/>
                  </a:lnTo>
                  <a:lnTo>
                    <a:pt x="29" y="193"/>
                  </a:lnTo>
                  <a:lnTo>
                    <a:pt x="36" y="209"/>
                  </a:lnTo>
                  <a:lnTo>
                    <a:pt x="45" y="223"/>
                  </a:lnTo>
                  <a:lnTo>
                    <a:pt x="56" y="236"/>
                  </a:lnTo>
                  <a:lnTo>
                    <a:pt x="65" y="248"/>
                  </a:lnTo>
                  <a:lnTo>
                    <a:pt x="74" y="259"/>
                  </a:lnTo>
                  <a:lnTo>
                    <a:pt x="115" y="298"/>
                  </a:lnTo>
                  <a:lnTo>
                    <a:pt x="155" y="336"/>
                  </a:lnTo>
                  <a:lnTo>
                    <a:pt x="195" y="373"/>
                  </a:lnTo>
                  <a:lnTo>
                    <a:pt x="232" y="413"/>
                  </a:lnTo>
                  <a:lnTo>
                    <a:pt x="250" y="432"/>
                  </a:lnTo>
                  <a:lnTo>
                    <a:pt x="267" y="453"/>
                  </a:lnTo>
                  <a:lnTo>
                    <a:pt x="284" y="474"/>
                  </a:lnTo>
                  <a:lnTo>
                    <a:pt x="299" y="495"/>
                  </a:lnTo>
                  <a:lnTo>
                    <a:pt x="314" y="520"/>
                  </a:lnTo>
                  <a:lnTo>
                    <a:pt x="326" y="542"/>
                  </a:lnTo>
                  <a:lnTo>
                    <a:pt x="338" y="568"/>
                  </a:lnTo>
                  <a:lnTo>
                    <a:pt x="348" y="593"/>
                  </a:lnTo>
                  <a:lnTo>
                    <a:pt x="350" y="598"/>
                  </a:lnTo>
                  <a:lnTo>
                    <a:pt x="353" y="602"/>
                  </a:lnTo>
                  <a:lnTo>
                    <a:pt x="354" y="608"/>
                  </a:lnTo>
                  <a:lnTo>
                    <a:pt x="356" y="613"/>
                  </a:lnTo>
                  <a:lnTo>
                    <a:pt x="358" y="617"/>
                  </a:lnTo>
                  <a:lnTo>
                    <a:pt x="361" y="622"/>
                  </a:lnTo>
                  <a:lnTo>
                    <a:pt x="362" y="627"/>
                  </a:lnTo>
                  <a:lnTo>
                    <a:pt x="364" y="630"/>
                  </a:lnTo>
                  <a:lnTo>
                    <a:pt x="365" y="637"/>
                  </a:lnTo>
                  <a:lnTo>
                    <a:pt x="368" y="645"/>
                  </a:lnTo>
                  <a:lnTo>
                    <a:pt x="371" y="652"/>
                  </a:lnTo>
                  <a:lnTo>
                    <a:pt x="377" y="660"/>
                  </a:lnTo>
                  <a:lnTo>
                    <a:pt x="382" y="667"/>
                  </a:lnTo>
                  <a:lnTo>
                    <a:pt x="385" y="675"/>
                  </a:lnTo>
                  <a:lnTo>
                    <a:pt x="388" y="682"/>
                  </a:lnTo>
                  <a:lnTo>
                    <a:pt x="389" y="690"/>
                  </a:lnTo>
                  <a:lnTo>
                    <a:pt x="392" y="693"/>
                  </a:lnTo>
                  <a:lnTo>
                    <a:pt x="397" y="700"/>
                  </a:lnTo>
                  <a:lnTo>
                    <a:pt x="400" y="708"/>
                  </a:lnTo>
                  <a:lnTo>
                    <a:pt x="404" y="717"/>
                  </a:lnTo>
                  <a:lnTo>
                    <a:pt x="409" y="726"/>
                  </a:lnTo>
                  <a:lnTo>
                    <a:pt x="412" y="734"/>
                  </a:lnTo>
                  <a:lnTo>
                    <a:pt x="416" y="738"/>
                  </a:lnTo>
                  <a:lnTo>
                    <a:pt x="419" y="741"/>
                  </a:lnTo>
                  <a:lnTo>
                    <a:pt x="419" y="741"/>
                  </a:lnTo>
                  <a:lnTo>
                    <a:pt x="419" y="741"/>
                  </a:lnTo>
                  <a:lnTo>
                    <a:pt x="419" y="743"/>
                  </a:lnTo>
                  <a:lnTo>
                    <a:pt x="419" y="743"/>
                  </a:lnTo>
                  <a:lnTo>
                    <a:pt x="419" y="744"/>
                  </a:lnTo>
                  <a:lnTo>
                    <a:pt x="419" y="744"/>
                  </a:lnTo>
                  <a:lnTo>
                    <a:pt x="419" y="746"/>
                  </a:lnTo>
                  <a:lnTo>
                    <a:pt x="419" y="746"/>
                  </a:lnTo>
                  <a:lnTo>
                    <a:pt x="419" y="746"/>
                  </a:lnTo>
                  <a:lnTo>
                    <a:pt x="419" y="747"/>
                  </a:lnTo>
                  <a:lnTo>
                    <a:pt x="419" y="747"/>
                  </a:lnTo>
                  <a:lnTo>
                    <a:pt x="419" y="749"/>
                  </a:lnTo>
                  <a:lnTo>
                    <a:pt x="419" y="749"/>
                  </a:lnTo>
                  <a:lnTo>
                    <a:pt x="419" y="749"/>
                  </a:lnTo>
                  <a:lnTo>
                    <a:pt x="419" y="750"/>
                  </a:lnTo>
                  <a:lnTo>
                    <a:pt x="419" y="750"/>
                  </a:lnTo>
                  <a:lnTo>
                    <a:pt x="421" y="752"/>
                  </a:lnTo>
                  <a:lnTo>
                    <a:pt x="424" y="753"/>
                  </a:lnTo>
                  <a:lnTo>
                    <a:pt x="425" y="755"/>
                  </a:lnTo>
                  <a:lnTo>
                    <a:pt x="427" y="756"/>
                  </a:lnTo>
                  <a:lnTo>
                    <a:pt x="428" y="756"/>
                  </a:lnTo>
                  <a:lnTo>
                    <a:pt x="431" y="758"/>
                  </a:lnTo>
                  <a:lnTo>
                    <a:pt x="433" y="759"/>
                  </a:lnTo>
                  <a:lnTo>
                    <a:pt x="434" y="761"/>
                  </a:lnTo>
                  <a:lnTo>
                    <a:pt x="434" y="761"/>
                  </a:lnTo>
                  <a:lnTo>
                    <a:pt x="434" y="762"/>
                  </a:lnTo>
                  <a:lnTo>
                    <a:pt x="434" y="762"/>
                  </a:lnTo>
                  <a:lnTo>
                    <a:pt x="434" y="764"/>
                  </a:lnTo>
                  <a:lnTo>
                    <a:pt x="434" y="764"/>
                  </a:lnTo>
                  <a:lnTo>
                    <a:pt x="434" y="765"/>
                  </a:lnTo>
                  <a:lnTo>
                    <a:pt x="434" y="765"/>
                  </a:lnTo>
                  <a:lnTo>
                    <a:pt x="434" y="765"/>
                  </a:lnTo>
                  <a:lnTo>
                    <a:pt x="440" y="770"/>
                  </a:lnTo>
                  <a:lnTo>
                    <a:pt x="445" y="774"/>
                  </a:lnTo>
                  <a:lnTo>
                    <a:pt x="451" y="780"/>
                  </a:lnTo>
                  <a:lnTo>
                    <a:pt x="457" y="785"/>
                  </a:lnTo>
                  <a:lnTo>
                    <a:pt x="463" y="791"/>
                  </a:lnTo>
                  <a:lnTo>
                    <a:pt x="471" y="797"/>
                  </a:lnTo>
                  <a:lnTo>
                    <a:pt x="477" y="803"/>
                  </a:lnTo>
                  <a:lnTo>
                    <a:pt x="483" y="807"/>
                  </a:lnTo>
                  <a:lnTo>
                    <a:pt x="484" y="804"/>
                  </a:lnTo>
                  <a:lnTo>
                    <a:pt x="486" y="801"/>
                  </a:lnTo>
                  <a:lnTo>
                    <a:pt x="486" y="798"/>
                  </a:lnTo>
                  <a:lnTo>
                    <a:pt x="487" y="795"/>
                  </a:lnTo>
                  <a:lnTo>
                    <a:pt x="489" y="792"/>
                  </a:lnTo>
                  <a:lnTo>
                    <a:pt x="489" y="789"/>
                  </a:lnTo>
                  <a:lnTo>
                    <a:pt x="490" y="788"/>
                  </a:lnTo>
                  <a:lnTo>
                    <a:pt x="492" y="785"/>
                  </a:lnTo>
                  <a:lnTo>
                    <a:pt x="492" y="767"/>
                  </a:lnTo>
                  <a:lnTo>
                    <a:pt x="492" y="749"/>
                  </a:lnTo>
                  <a:lnTo>
                    <a:pt x="492" y="732"/>
                  </a:lnTo>
                  <a:lnTo>
                    <a:pt x="492" y="714"/>
                  </a:lnTo>
                  <a:lnTo>
                    <a:pt x="492" y="696"/>
                  </a:lnTo>
                  <a:lnTo>
                    <a:pt x="492" y="679"/>
                  </a:lnTo>
                  <a:lnTo>
                    <a:pt x="492" y="661"/>
                  </a:lnTo>
                  <a:lnTo>
                    <a:pt x="492" y="645"/>
                  </a:lnTo>
                  <a:lnTo>
                    <a:pt x="490" y="630"/>
                  </a:lnTo>
                  <a:lnTo>
                    <a:pt x="489" y="616"/>
                  </a:lnTo>
                  <a:lnTo>
                    <a:pt x="487" y="601"/>
                  </a:lnTo>
                  <a:lnTo>
                    <a:pt x="487" y="587"/>
                  </a:lnTo>
                  <a:lnTo>
                    <a:pt x="486" y="574"/>
                  </a:lnTo>
                  <a:lnTo>
                    <a:pt x="484" y="559"/>
                  </a:lnTo>
                  <a:lnTo>
                    <a:pt x="484" y="545"/>
                  </a:lnTo>
                  <a:lnTo>
                    <a:pt x="483" y="532"/>
                  </a:lnTo>
                  <a:lnTo>
                    <a:pt x="478" y="517"/>
                  </a:lnTo>
                  <a:lnTo>
                    <a:pt x="474" y="501"/>
                  </a:lnTo>
                  <a:lnTo>
                    <a:pt x="469" y="488"/>
                  </a:lnTo>
                  <a:lnTo>
                    <a:pt x="465" y="473"/>
                  </a:lnTo>
                  <a:lnTo>
                    <a:pt x="460" y="458"/>
                  </a:lnTo>
                  <a:lnTo>
                    <a:pt x="456" y="443"/>
                  </a:lnTo>
                  <a:lnTo>
                    <a:pt x="451" y="429"/>
                  </a:lnTo>
                  <a:lnTo>
                    <a:pt x="446" y="414"/>
                  </a:lnTo>
                  <a:lnTo>
                    <a:pt x="445" y="410"/>
                  </a:lnTo>
                  <a:lnTo>
                    <a:pt x="445" y="405"/>
                  </a:lnTo>
                  <a:lnTo>
                    <a:pt x="443" y="400"/>
                  </a:lnTo>
                  <a:lnTo>
                    <a:pt x="442" y="396"/>
                  </a:lnTo>
                  <a:lnTo>
                    <a:pt x="440" y="391"/>
                  </a:lnTo>
                  <a:lnTo>
                    <a:pt x="440" y="387"/>
                  </a:lnTo>
                  <a:lnTo>
                    <a:pt x="439" y="382"/>
                  </a:lnTo>
                  <a:lnTo>
                    <a:pt x="437" y="378"/>
                  </a:lnTo>
                  <a:lnTo>
                    <a:pt x="431" y="363"/>
                  </a:lnTo>
                  <a:lnTo>
                    <a:pt x="424" y="348"/>
                  </a:lnTo>
                  <a:lnTo>
                    <a:pt x="418" y="333"/>
                  </a:lnTo>
                  <a:lnTo>
                    <a:pt x="410" y="318"/>
                  </a:lnTo>
                  <a:lnTo>
                    <a:pt x="404" y="303"/>
                  </a:lnTo>
                  <a:lnTo>
                    <a:pt x="397" y="287"/>
                  </a:lnTo>
                  <a:lnTo>
                    <a:pt x="391" y="271"/>
                  </a:lnTo>
                  <a:lnTo>
                    <a:pt x="385" y="256"/>
                  </a:lnTo>
                  <a:lnTo>
                    <a:pt x="379" y="248"/>
                  </a:lnTo>
                  <a:lnTo>
                    <a:pt x="373" y="241"/>
                  </a:lnTo>
                  <a:lnTo>
                    <a:pt x="367" y="233"/>
                  </a:lnTo>
                  <a:lnTo>
                    <a:pt x="361" y="224"/>
                  </a:lnTo>
                  <a:lnTo>
                    <a:pt x="354" y="217"/>
                  </a:lnTo>
                  <a:lnTo>
                    <a:pt x="348" y="209"/>
                  </a:lnTo>
                  <a:lnTo>
                    <a:pt x="342" y="202"/>
                  </a:lnTo>
                  <a:lnTo>
                    <a:pt x="336" y="194"/>
                  </a:lnTo>
                  <a:lnTo>
                    <a:pt x="323" y="183"/>
                  </a:lnTo>
                  <a:lnTo>
                    <a:pt x="311" y="173"/>
                  </a:lnTo>
                  <a:lnTo>
                    <a:pt x="297" y="162"/>
                  </a:lnTo>
                  <a:lnTo>
                    <a:pt x="284" y="152"/>
                  </a:lnTo>
                  <a:lnTo>
                    <a:pt x="272" y="141"/>
                  </a:lnTo>
                  <a:lnTo>
                    <a:pt x="258" y="131"/>
                  </a:lnTo>
                  <a:lnTo>
                    <a:pt x="244" y="120"/>
                  </a:lnTo>
                  <a:lnTo>
                    <a:pt x="232" y="110"/>
                  </a:lnTo>
                  <a:lnTo>
                    <a:pt x="228" y="107"/>
                  </a:lnTo>
                  <a:lnTo>
                    <a:pt x="225" y="104"/>
                  </a:lnTo>
                  <a:lnTo>
                    <a:pt x="220" y="101"/>
                  </a:lnTo>
                  <a:lnTo>
                    <a:pt x="217" y="98"/>
                  </a:lnTo>
                  <a:lnTo>
                    <a:pt x="213" y="95"/>
                  </a:lnTo>
                  <a:lnTo>
                    <a:pt x="210" y="92"/>
                  </a:lnTo>
                  <a:lnTo>
                    <a:pt x="205" y="89"/>
                  </a:lnTo>
                  <a:lnTo>
                    <a:pt x="202" y="85"/>
                  </a:lnTo>
                  <a:lnTo>
                    <a:pt x="196" y="82"/>
                  </a:lnTo>
                  <a:lnTo>
                    <a:pt x="190" y="78"/>
                  </a:lnTo>
                  <a:lnTo>
                    <a:pt x="186" y="75"/>
                  </a:lnTo>
                  <a:lnTo>
                    <a:pt x="180" y="70"/>
                  </a:lnTo>
                  <a:lnTo>
                    <a:pt x="174" y="67"/>
                  </a:lnTo>
                  <a:lnTo>
                    <a:pt x="167" y="64"/>
                  </a:lnTo>
                  <a:lnTo>
                    <a:pt x="163" y="60"/>
                  </a:lnTo>
                  <a:lnTo>
                    <a:pt x="157" y="57"/>
                  </a:lnTo>
                  <a:lnTo>
                    <a:pt x="152" y="52"/>
                  </a:lnTo>
                  <a:lnTo>
                    <a:pt x="146" y="46"/>
                  </a:lnTo>
                  <a:lnTo>
                    <a:pt x="142" y="42"/>
                  </a:lnTo>
                  <a:lnTo>
                    <a:pt x="137" y="37"/>
                  </a:lnTo>
                  <a:lnTo>
                    <a:pt x="133" y="33"/>
                  </a:lnTo>
                  <a:lnTo>
                    <a:pt x="127" y="27"/>
                  </a:lnTo>
                  <a:lnTo>
                    <a:pt x="122" y="22"/>
                  </a:lnTo>
                  <a:lnTo>
                    <a:pt x="118" y="18"/>
                  </a:lnTo>
                  <a:lnTo>
                    <a:pt x="113" y="18"/>
                  </a:lnTo>
                  <a:lnTo>
                    <a:pt x="109" y="19"/>
                  </a:lnTo>
                  <a:lnTo>
                    <a:pt x="104" y="19"/>
                  </a:lnTo>
                  <a:lnTo>
                    <a:pt x="100" y="19"/>
                  </a:lnTo>
                  <a:lnTo>
                    <a:pt x="95" y="19"/>
                  </a:lnTo>
                  <a:lnTo>
                    <a:pt x="92" y="21"/>
                  </a:lnTo>
                  <a:lnTo>
                    <a:pt x="88" y="21"/>
                  </a:lnTo>
                  <a:lnTo>
                    <a:pt x="85" y="21"/>
                  </a:lnTo>
                  <a:lnTo>
                    <a:pt x="91" y="22"/>
                  </a:lnTo>
                  <a:lnTo>
                    <a:pt x="97" y="22"/>
                  </a:lnTo>
                  <a:lnTo>
                    <a:pt x="103" y="24"/>
                  </a:lnTo>
                  <a:lnTo>
                    <a:pt x="107" y="25"/>
                  </a:lnTo>
                  <a:lnTo>
                    <a:pt x="113" y="27"/>
                  </a:lnTo>
                  <a:lnTo>
                    <a:pt x="119" y="28"/>
                  </a:lnTo>
                  <a:lnTo>
                    <a:pt x="125" y="30"/>
                  </a:lnTo>
                  <a:lnTo>
                    <a:pt x="130" y="31"/>
                  </a:lnTo>
                  <a:close/>
                  <a:moveTo>
                    <a:pt x="502" y="785"/>
                  </a:moveTo>
                  <a:lnTo>
                    <a:pt x="504" y="783"/>
                  </a:lnTo>
                  <a:lnTo>
                    <a:pt x="504" y="783"/>
                  </a:lnTo>
                  <a:lnTo>
                    <a:pt x="504" y="782"/>
                  </a:lnTo>
                  <a:lnTo>
                    <a:pt x="505" y="780"/>
                  </a:lnTo>
                  <a:lnTo>
                    <a:pt x="505" y="779"/>
                  </a:lnTo>
                  <a:lnTo>
                    <a:pt x="505" y="779"/>
                  </a:lnTo>
                  <a:lnTo>
                    <a:pt x="505" y="777"/>
                  </a:lnTo>
                  <a:lnTo>
                    <a:pt x="505" y="776"/>
                  </a:lnTo>
                  <a:lnTo>
                    <a:pt x="507" y="771"/>
                  </a:lnTo>
                  <a:lnTo>
                    <a:pt x="508" y="768"/>
                  </a:lnTo>
                  <a:lnTo>
                    <a:pt x="510" y="764"/>
                  </a:lnTo>
                  <a:lnTo>
                    <a:pt x="511" y="761"/>
                  </a:lnTo>
                  <a:lnTo>
                    <a:pt x="513" y="756"/>
                  </a:lnTo>
                  <a:lnTo>
                    <a:pt x="514" y="752"/>
                  </a:lnTo>
                  <a:lnTo>
                    <a:pt x="516" y="749"/>
                  </a:lnTo>
                  <a:lnTo>
                    <a:pt x="517" y="744"/>
                  </a:lnTo>
                  <a:lnTo>
                    <a:pt x="516" y="744"/>
                  </a:lnTo>
                  <a:lnTo>
                    <a:pt x="514" y="743"/>
                  </a:lnTo>
                  <a:lnTo>
                    <a:pt x="513" y="743"/>
                  </a:lnTo>
                  <a:lnTo>
                    <a:pt x="511" y="743"/>
                  </a:lnTo>
                  <a:lnTo>
                    <a:pt x="510" y="741"/>
                  </a:lnTo>
                  <a:lnTo>
                    <a:pt x="508" y="741"/>
                  </a:lnTo>
                  <a:lnTo>
                    <a:pt x="507" y="741"/>
                  </a:lnTo>
                  <a:lnTo>
                    <a:pt x="507" y="740"/>
                  </a:lnTo>
                  <a:lnTo>
                    <a:pt x="507" y="741"/>
                  </a:lnTo>
                  <a:lnTo>
                    <a:pt x="507" y="743"/>
                  </a:lnTo>
                  <a:lnTo>
                    <a:pt x="507" y="743"/>
                  </a:lnTo>
                  <a:lnTo>
                    <a:pt x="507" y="744"/>
                  </a:lnTo>
                  <a:lnTo>
                    <a:pt x="507" y="746"/>
                  </a:lnTo>
                  <a:lnTo>
                    <a:pt x="507" y="746"/>
                  </a:lnTo>
                  <a:lnTo>
                    <a:pt x="507" y="747"/>
                  </a:lnTo>
                  <a:lnTo>
                    <a:pt x="507" y="749"/>
                  </a:lnTo>
                  <a:lnTo>
                    <a:pt x="505" y="753"/>
                  </a:lnTo>
                  <a:lnTo>
                    <a:pt x="505" y="758"/>
                  </a:lnTo>
                  <a:lnTo>
                    <a:pt x="505" y="762"/>
                  </a:lnTo>
                  <a:lnTo>
                    <a:pt x="504" y="767"/>
                  </a:lnTo>
                  <a:lnTo>
                    <a:pt x="504" y="771"/>
                  </a:lnTo>
                  <a:lnTo>
                    <a:pt x="504" y="776"/>
                  </a:lnTo>
                  <a:lnTo>
                    <a:pt x="504" y="780"/>
                  </a:lnTo>
                  <a:lnTo>
                    <a:pt x="502" y="785"/>
                  </a:lnTo>
                  <a:close/>
                </a:path>
              </a:pathLst>
            </a:custGeom>
            <a:solidFill>
              <a:srgbClr val="CB9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235"/>
            <p:cNvSpPr>
              <a:spLocks noEditPoints="1"/>
            </p:cNvSpPr>
            <p:nvPr/>
          </p:nvSpPr>
          <p:spPr bwMode="auto">
            <a:xfrm>
              <a:off x="4778375" y="3765550"/>
              <a:ext cx="711200" cy="1108075"/>
            </a:xfrm>
            <a:custGeom>
              <a:avLst/>
              <a:gdLst>
                <a:gd name="T0" fmla="*/ 110 w 448"/>
                <a:gd name="T1" fmla="*/ 24 h 698"/>
                <a:gd name="T2" fmla="*/ 99 w 448"/>
                <a:gd name="T3" fmla="*/ 18 h 698"/>
                <a:gd name="T4" fmla="*/ 89 w 448"/>
                <a:gd name="T5" fmla="*/ 10 h 698"/>
                <a:gd name="T6" fmla="*/ 80 w 448"/>
                <a:gd name="T7" fmla="*/ 3 h 698"/>
                <a:gd name="T8" fmla="*/ 74 w 448"/>
                <a:gd name="T9" fmla="*/ 0 h 698"/>
                <a:gd name="T10" fmla="*/ 60 w 448"/>
                <a:gd name="T11" fmla="*/ 1 h 698"/>
                <a:gd name="T12" fmla="*/ 44 w 448"/>
                <a:gd name="T13" fmla="*/ 6 h 698"/>
                <a:gd name="T14" fmla="*/ 30 w 448"/>
                <a:gd name="T15" fmla="*/ 10 h 698"/>
                <a:gd name="T16" fmla="*/ 16 w 448"/>
                <a:gd name="T17" fmla="*/ 24 h 698"/>
                <a:gd name="T18" fmla="*/ 4 w 448"/>
                <a:gd name="T19" fmla="*/ 50 h 698"/>
                <a:gd name="T20" fmla="*/ 0 w 448"/>
                <a:gd name="T21" fmla="*/ 78 h 698"/>
                <a:gd name="T22" fmla="*/ 3 w 448"/>
                <a:gd name="T23" fmla="*/ 108 h 698"/>
                <a:gd name="T24" fmla="*/ 12 w 448"/>
                <a:gd name="T25" fmla="*/ 138 h 698"/>
                <a:gd name="T26" fmla="*/ 25 w 448"/>
                <a:gd name="T27" fmla="*/ 167 h 698"/>
                <a:gd name="T28" fmla="*/ 41 w 448"/>
                <a:gd name="T29" fmla="*/ 193 h 698"/>
                <a:gd name="T30" fmla="*/ 57 w 448"/>
                <a:gd name="T31" fmla="*/ 215 h 698"/>
                <a:gd name="T32" fmla="*/ 99 w 448"/>
                <a:gd name="T33" fmla="*/ 258 h 698"/>
                <a:gd name="T34" fmla="*/ 169 w 448"/>
                <a:gd name="T35" fmla="*/ 324 h 698"/>
                <a:gd name="T36" fmla="*/ 217 w 448"/>
                <a:gd name="T37" fmla="*/ 374 h 698"/>
                <a:gd name="T38" fmla="*/ 246 w 448"/>
                <a:gd name="T39" fmla="*/ 410 h 698"/>
                <a:gd name="T40" fmla="*/ 271 w 448"/>
                <a:gd name="T41" fmla="*/ 449 h 698"/>
                <a:gd name="T42" fmla="*/ 292 w 448"/>
                <a:gd name="T43" fmla="*/ 491 h 698"/>
                <a:gd name="T44" fmla="*/ 303 w 448"/>
                <a:gd name="T45" fmla="*/ 517 h 698"/>
                <a:gd name="T46" fmla="*/ 306 w 448"/>
                <a:gd name="T47" fmla="*/ 526 h 698"/>
                <a:gd name="T48" fmla="*/ 311 w 448"/>
                <a:gd name="T49" fmla="*/ 535 h 698"/>
                <a:gd name="T50" fmla="*/ 314 w 448"/>
                <a:gd name="T51" fmla="*/ 541 h 698"/>
                <a:gd name="T52" fmla="*/ 315 w 448"/>
                <a:gd name="T53" fmla="*/ 550 h 698"/>
                <a:gd name="T54" fmla="*/ 321 w 448"/>
                <a:gd name="T55" fmla="*/ 563 h 698"/>
                <a:gd name="T56" fmla="*/ 330 w 448"/>
                <a:gd name="T57" fmla="*/ 577 h 698"/>
                <a:gd name="T58" fmla="*/ 336 w 448"/>
                <a:gd name="T59" fmla="*/ 591 h 698"/>
                <a:gd name="T60" fmla="*/ 341 w 448"/>
                <a:gd name="T61" fmla="*/ 600 h 698"/>
                <a:gd name="T62" fmla="*/ 347 w 448"/>
                <a:gd name="T63" fmla="*/ 612 h 698"/>
                <a:gd name="T64" fmla="*/ 353 w 448"/>
                <a:gd name="T65" fmla="*/ 628 h 698"/>
                <a:gd name="T66" fmla="*/ 360 w 448"/>
                <a:gd name="T67" fmla="*/ 639 h 698"/>
                <a:gd name="T68" fmla="*/ 363 w 448"/>
                <a:gd name="T69" fmla="*/ 645 h 698"/>
                <a:gd name="T70" fmla="*/ 377 w 448"/>
                <a:gd name="T71" fmla="*/ 658 h 698"/>
                <a:gd name="T72" fmla="*/ 381 w 448"/>
                <a:gd name="T73" fmla="*/ 666 h 698"/>
                <a:gd name="T74" fmla="*/ 390 w 448"/>
                <a:gd name="T75" fmla="*/ 673 h 698"/>
                <a:gd name="T76" fmla="*/ 401 w 448"/>
                <a:gd name="T77" fmla="*/ 684 h 698"/>
                <a:gd name="T78" fmla="*/ 412 w 448"/>
                <a:gd name="T79" fmla="*/ 693 h 698"/>
                <a:gd name="T80" fmla="*/ 425 w 448"/>
                <a:gd name="T81" fmla="*/ 678 h 698"/>
                <a:gd name="T82" fmla="*/ 418 w 448"/>
                <a:gd name="T83" fmla="*/ 459 h 698"/>
                <a:gd name="T84" fmla="*/ 378 w 448"/>
                <a:gd name="T85" fmla="*/ 327 h 698"/>
                <a:gd name="T86" fmla="*/ 291 w 448"/>
                <a:gd name="T87" fmla="*/ 167 h 698"/>
                <a:gd name="T88" fmla="*/ 175 w 448"/>
                <a:gd name="T89" fmla="*/ 74 h 698"/>
                <a:gd name="T90" fmla="*/ 102 w 448"/>
                <a:gd name="T91" fmla="*/ 15 h 698"/>
                <a:gd name="T92" fmla="*/ 93 w 448"/>
                <a:gd name="T93" fmla="*/ 16 h 698"/>
                <a:gd name="T94" fmla="*/ 86 w 448"/>
                <a:gd name="T95" fmla="*/ 16 h 698"/>
                <a:gd name="T96" fmla="*/ 80 w 448"/>
                <a:gd name="T97" fmla="*/ 18 h 698"/>
                <a:gd name="T98" fmla="*/ 74 w 448"/>
                <a:gd name="T99" fmla="*/ 18 h 698"/>
                <a:gd name="T100" fmla="*/ 436 w 448"/>
                <a:gd name="T101" fmla="*/ 679 h 698"/>
                <a:gd name="T102" fmla="*/ 436 w 448"/>
                <a:gd name="T103" fmla="*/ 676 h 698"/>
                <a:gd name="T104" fmla="*/ 437 w 448"/>
                <a:gd name="T105" fmla="*/ 675 h 698"/>
                <a:gd name="T106" fmla="*/ 437 w 448"/>
                <a:gd name="T107" fmla="*/ 673 h 698"/>
                <a:gd name="T108" fmla="*/ 437 w 448"/>
                <a:gd name="T109" fmla="*/ 670 h 698"/>
                <a:gd name="T110" fmla="*/ 440 w 448"/>
                <a:gd name="T111" fmla="*/ 664 h 698"/>
                <a:gd name="T112" fmla="*/ 443 w 448"/>
                <a:gd name="T113" fmla="*/ 657 h 698"/>
                <a:gd name="T114" fmla="*/ 445 w 448"/>
                <a:gd name="T115" fmla="*/ 651 h 698"/>
                <a:gd name="T116" fmla="*/ 448 w 448"/>
                <a:gd name="T117" fmla="*/ 643 h 698"/>
                <a:gd name="T118" fmla="*/ 439 w 448"/>
                <a:gd name="T119" fmla="*/ 648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8" h="698">
                  <a:moveTo>
                    <a:pt x="113" y="27"/>
                  </a:moveTo>
                  <a:lnTo>
                    <a:pt x="110" y="24"/>
                  </a:lnTo>
                  <a:lnTo>
                    <a:pt x="104" y="21"/>
                  </a:lnTo>
                  <a:lnTo>
                    <a:pt x="99" y="18"/>
                  </a:lnTo>
                  <a:lnTo>
                    <a:pt x="93" y="15"/>
                  </a:lnTo>
                  <a:lnTo>
                    <a:pt x="89" y="10"/>
                  </a:lnTo>
                  <a:lnTo>
                    <a:pt x="84" y="7"/>
                  </a:lnTo>
                  <a:lnTo>
                    <a:pt x="80" y="3"/>
                  </a:lnTo>
                  <a:lnTo>
                    <a:pt x="78" y="0"/>
                  </a:lnTo>
                  <a:lnTo>
                    <a:pt x="74" y="0"/>
                  </a:lnTo>
                  <a:lnTo>
                    <a:pt x="68" y="1"/>
                  </a:lnTo>
                  <a:lnTo>
                    <a:pt x="60" y="1"/>
                  </a:lnTo>
                  <a:lnTo>
                    <a:pt x="51" y="3"/>
                  </a:lnTo>
                  <a:lnTo>
                    <a:pt x="44" y="6"/>
                  </a:lnTo>
                  <a:lnTo>
                    <a:pt x="36" y="7"/>
                  </a:lnTo>
                  <a:lnTo>
                    <a:pt x="30" y="10"/>
                  </a:lnTo>
                  <a:lnTo>
                    <a:pt x="25" y="13"/>
                  </a:lnTo>
                  <a:lnTo>
                    <a:pt x="16" y="24"/>
                  </a:lnTo>
                  <a:lnTo>
                    <a:pt x="9" y="37"/>
                  </a:lnTo>
                  <a:lnTo>
                    <a:pt x="4" y="50"/>
                  </a:lnTo>
                  <a:lnTo>
                    <a:pt x="1" y="65"/>
                  </a:lnTo>
                  <a:lnTo>
                    <a:pt x="0" y="78"/>
                  </a:lnTo>
                  <a:lnTo>
                    <a:pt x="1" y="93"/>
                  </a:lnTo>
                  <a:lnTo>
                    <a:pt x="3" y="108"/>
                  </a:lnTo>
                  <a:lnTo>
                    <a:pt x="7" y="123"/>
                  </a:lnTo>
                  <a:lnTo>
                    <a:pt x="12" y="138"/>
                  </a:lnTo>
                  <a:lnTo>
                    <a:pt x="18" y="154"/>
                  </a:lnTo>
                  <a:lnTo>
                    <a:pt x="25" y="167"/>
                  </a:lnTo>
                  <a:lnTo>
                    <a:pt x="32" y="181"/>
                  </a:lnTo>
                  <a:lnTo>
                    <a:pt x="41" y="193"/>
                  </a:lnTo>
                  <a:lnTo>
                    <a:pt x="48" y="205"/>
                  </a:lnTo>
                  <a:lnTo>
                    <a:pt x="57" y="215"/>
                  </a:lnTo>
                  <a:lnTo>
                    <a:pt x="65" y="224"/>
                  </a:lnTo>
                  <a:lnTo>
                    <a:pt x="99" y="258"/>
                  </a:lnTo>
                  <a:lnTo>
                    <a:pt x="134" y="291"/>
                  </a:lnTo>
                  <a:lnTo>
                    <a:pt x="169" y="324"/>
                  </a:lnTo>
                  <a:lnTo>
                    <a:pt x="202" y="357"/>
                  </a:lnTo>
                  <a:lnTo>
                    <a:pt x="217" y="374"/>
                  </a:lnTo>
                  <a:lnTo>
                    <a:pt x="232" y="392"/>
                  </a:lnTo>
                  <a:lnTo>
                    <a:pt x="246" y="410"/>
                  </a:lnTo>
                  <a:lnTo>
                    <a:pt x="259" y="429"/>
                  </a:lnTo>
                  <a:lnTo>
                    <a:pt x="271" y="449"/>
                  </a:lnTo>
                  <a:lnTo>
                    <a:pt x="283" y="469"/>
                  </a:lnTo>
                  <a:lnTo>
                    <a:pt x="292" y="491"/>
                  </a:lnTo>
                  <a:lnTo>
                    <a:pt x="301" y="514"/>
                  </a:lnTo>
                  <a:lnTo>
                    <a:pt x="303" y="517"/>
                  </a:lnTo>
                  <a:lnTo>
                    <a:pt x="304" y="521"/>
                  </a:lnTo>
                  <a:lnTo>
                    <a:pt x="306" y="526"/>
                  </a:lnTo>
                  <a:lnTo>
                    <a:pt x="308" y="530"/>
                  </a:lnTo>
                  <a:lnTo>
                    <a:pt x="311" y="535"/>
                  </a:lnTo>
                  <a:lnTo>
                    <a:pt x="312" y="538"/>
                  </a:lnTo>
                  <a:lnTo>
                    <a:pt x="314" y="541"/>
                  </a:lnTo>
                  <a:lnTo>
                    <a:pt x="315" y="544"/>
                  </a:lnTo>
                  <a:lnTo>
                    <a:pt x="315" y="550"/>
                  </a:lnTo>
                  <a:lnTo>
                    <a:pt x="318" y="557"/>
                  </a:lnTo>
                  <a:lnTo>
                    <a:pt x="321" y="563"/>
                  </a:lnTo>
                  <a:lnTo>
                    <a:pt x="326" y="569"/>
                  </a:lnTo>
                  <a:lnTo>
                    <a:pt x="330" y="577"/>
                  </a:lnTo>
                  <a:lnTo>
                    <a:pt x="333" y="583"/>
                  </a:lnTo>
                  <a:lnTo>
                    <a:pt x="336" y="591"/>
                  </a:lnTo>
                  <a:lnTo>
                    <a:pt x="336" y="597"/>
                  </a:lnTo>
                  <a:lnTo>
                    <a:pt x="341" y="600"/>
                  </a:lnTo>
                  <a:lnTo>
                    <a:pt x="344" y="606"/>
                  </a:lnTo>
                  <a:lnTo>
                    <a:pt x="347" y="612"/>
                  </a:lnTo>
                  <a:lnTo>
                    <a:pt x="350" y="621"/>
                  </a:lnTo>
                  <a:lnTo>
                    <a:pt x="353" y="628"/>
                  </a:lnTo>
                  <a:lnTo>
                    <a:pt x="356" y="634"/>
                  </a:lnTo>
                  <a:lnTo>
                    <a:pt x="360" y="639"/>
                  </a:lnTo>
                  <a:lnTo>
                    <a:pt x="363" y="640"/>
                  </a:lnTo>
                  <a:lnTo>
                    <a:pt x="363" y="645"/>
                  </a:lnTo>
                  <a:lnTo>
                    <a:pt x="363" y="649"/>
                  </a:lnTo>
                  <a:lnTo>
                    <a:pt x="377" y="658"/>
                  </a:lnTo>
                  <a:lnTo>
                    <a:pt x="377" y="663"/>
                  </a:lnTo>
                  <a:lnTo>
                    <a:pt x="381" y="666"/>
                  </a:lnTo>
                  <a:lnTo>
                    <a:pt x="386" y="669"/>
                  </a:lnTo>
                  <a:lnTo>
                    <a:pt x="390" y="673"/>
                  </a:lnTo>
                  <a:lnTo>
                    <a:pt x="395" y="679"/>
                  </a:lnTo>
                  <a:lnTo>
                    <a:pt x="401" y="684"/>
                  </a:lnTo>
                  <a:lnTo>
                    <a:pt x="407" y="689"/>
                  </a:lnTo>
                  <a:lnTo>
                    <a:pt x="412" y="693"/>
                  </a:lnTo>
                  <a:lnTo>
                    <a:pt x="418" y="698"/>
                  </a:lnTo>
                  <a:lnTo>
                    <a:pt x="425" y="678"/>
                  </a:lnTo>
                  <a:lnTo>
                    <a:pt x="425" y="557"/>
                  </a:lnTo>
                  <a:lnTo>
                    <a:pt x="418" y="459"/>
                  </a:lnTo>
                  <a:lnTo>
                    <a:pt x="386" y="358"/>
                  </a:lnTo>
                  <a:lnTo>
                    <a:pt x="378" y="327"/>
                  </a:lnTo>
                  <a:lnTo>
                    <a:pt x="333" y="221"/>
                  </a:lnTo>
                  <a:lnTo>
                    <a:pt x="291" y="167"/>
                  </a:lnTo>
                  <a:lnTo>
                    <a:pt x="200" y="95"/>
                  </a:lnTo>
                  <a:lnTo>
                    <a:pt x="175" y="74"/>
                  </a:lnTo>
                  <a:lnTo>
                    <a:pt x="136" y="48"/>
                  </a:lnTo>
                  <a:lnTo>
                    <a:pt x="102" y="15"/>
                  </a:lnTo>
                  <a:lnTo>
                    <a:pt x="98" y="16"/>
                  </a:lnTo>
                  <a:lnTo>
                    <a:pt x="93" y="16"/>
                  </a:lnTo>
                  <a:lnTo>
                    <a:pt x="90" y="16"/>
                  </a:lnTo>
                  <a:lnTo>
                    <a:pt x="86" y="16"/>
                  </a:lnTo>
                  <a:lnTo>
                    <a:pt x="83" y="18"/>
                  </a:lnTo>
                  <a:lnTo>
                    <a:pt x="80" y="18"/>
                  </a:lnTo>
                  <a:lnTo>
                    <a:pt x="77" y="18"/>
                  </a:lnTo>
                  <a:lnTo>
                    <a:pt x="74" y="18"/>
                  </a:lnTo>
                  <a:lnTo>
                    <a:pt x="113" y="27"/>
                  </a:lnTo>
                  <a:close/>
                  <a:moveTo>
                    <a:pt x="436" y="679"/>
                  </a:moveTo>
                  <a:lnTo>
                    <a:pt x="436" y="678"/>
                  </a:lnTo>
                  <a:lnTo>
                    <a:pt x="436" y="676"/>
                  </a:lnTo>
                  <a:lnTo>
                    <a:pt x="437" y="676"/>
                  </a:lnTo>
                  <a:lnTo>
                    <a:pt x="437" y="675"/>
                  </a:lnTo>
                  <a:lnTo>
                    <a:pt x="437" y="673"/>
                  </a:lnTo>
                  <a:lnTo>
                    <a:pt x="437" y="673"/>
                  </a:lnTo>
                  <a:lnTo>
                    <a:pt x="437" y="672"/>
                  </a:lnTo>
                  <a:lnTo>
                    <a:pt x="437" y="670"/>
                  </a:lnTo>
                  <a:lnTo>
                    <a:pt x="439" y="667"/>
                  </a:lnTo>
                  <a:lnTo>
                    <a:pt x="440" y="664"/>
                  </a:lnTo>
                  <a:lnTo>
                    <a:pt x="442" y="661"/>
                  </a:lnTo>
                  <a:lnTo>
                    <a:pt x="443" y="657"/>
                  </a:lnTo>
                  <a:lnTo>
                    <a:pt x="443" y="654"/>
                  </a:lnTo>
                  <a:lnTo>
                    <a:pt x="445" y="651"/>
                  </a:lnTo>
                  <a:lnTo>
                    <a:pt x="446" y="646"/>
                  </a:lnTo>
                  <a:lnTo>
                    <a:pt x="448" y="643"/>
                  </a:lnTo>
                  <a:lnTo>
                    <a:pt x="439" y="640"/>
                  </a:lnTo>
                  <a:lnTo>
                    <a:pt x="439" y="648"/>
                  </a:lnTo>
                  <a:lnTo>
                    <a:pt x="436" y="679"/>
                  </a:lnTo>
                  <a:close/>
                </a:path>
              </a:pathLst>
            </a:custGeom>
            <a:solidFill>
              <a:srgbClr val="CE9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236"/>
            <p:cNvSpPr>
              <a:spLocks/>
            </p:cNvSpPr>
            <p:nvPr/>
          </p:nvSpPr>
          <p:spPr bwMode="auto">
            <a:xfrm>
              <a:off x="4570413" y="3544888"/>
              <a:ext cx="452437" cy="703263"/>
            </a:xfrm>
            <a:custGeom>
              <a:avLst/>
              <a:gdLst>
                <a:gd name="T0" fmla="*/ 233 w 285"/>
                <a:gd name="T1" fmla="*/ 198 h 443"/>
                <a:gd name="T2" fmla="*/ 226 w 285"/>
                <a:gd name="T3" fmla="*/ 225 h 443"/>
                <a:gd name="T4" fmla="*/ 220 w 285"/>
                <a:gd name="T5" fmla="*/ 244 h 443"/>
                <a:gd name="T6" fmla="*/ 214 w 285"/>
                <a:gd name="T7" fmla="*/ 273 h 443"/>
                <a:gd name="T8" fmla="*/ 218 w 285"/>
                <a:gd name="T9" fmla="*/ 293 h 443"/>
                <a:gd name="T10" fmla="*/ 229 w 285"/>
                <a:gd name="T11" fmla="*/ 300 h 443"/>
                <a:gd name="T12" fmla="*/ 238 w 285"/>
                <a:gd name="T13" fmla="*/ 293 h 443"/>
                <a:gd name="T14" fmla="*/ 253 w 285"/>
                <a:gd name="T15" fmla="*/ 267 h 443"/>
                <a:gd name="T16" fmla="*/ 271 w 285"/>
                <a:gd name="T17" fmla="*/ 252 h 443"/>
                <a:gd name="T18" fmla="*/ 280 w 285"/>
                <a:gd name="T19" fmla="*/ 228 h 443"/>
                <a:gd name="T20" fmla="*/ 271 w 285"/>
                <a:gd name="T21" fmla="*/ 196 h 443"/>
                <a:gd name="T22" fmla="*/ 251 w 285"/>
                <a:gd name="T23" fmla="*/ 186 h 443"/>
                <a:gd name="T24" fmla="*/ 226 w 285"/>
                <a:gd name="T25" fmla="*/ 181 h 443"/>
                <a:gd name="T26" fmla="*/ 205 w 285"/>
                <a:gd name="T27" fmla="*/ 148 h 443"/>
                <a:gd name="T28" fmla="*/ 178 w 285"/>
                <a:gd name="T29" fmla="*/ 80 h 443"/>
                <a:gd name="T30" fmla="*/ 122 w 285"/>
                <a:gd name="T31" fmla="*/ 26 h 443"/>
                <a:gd name="T32" fmla="*/ 52 w 285"/>
                <a:gd name="T33" fmla="*/ 0 h 443"/>
                <a:gd name="T34" fmla="*/ 0 w 285"/>
                <a:gd name="T35" fmla="*/ 30 h 443"/>
                <a:gd name="T36" fmla="*/ 37 w 285"/>
                <a:gd name="T37" fmla="*/ 48 h 443"/>
                <a:gd name="T38" fmla="*/ 63 w 285"/>
                <a:gd name="T39" fmla="*/ 66 h 443"/>
                <a:gd name="T40" fmla="*/ 60 w 285"/>
                <a:gd name="T41" fmla="*/ 74 h 443"/>
                <a:gd name="T42" fmla="*/ 57 w 285"/>
                <a:gd name="T43" fmla="*/ 88 h 443"/>
                <a:gd name="T44" fmla="*/ 144 w 285"/>
                <a:gd name="T45" fmla="*/ 106 h 443"/>
                <a:gd name="T46" fmla="*/ 227 w 285"/>
                <a:gd name="T47" fmla="*/ 109 h 443"/>
                <a:gd name="T48" fmla="*/ 232 w 285"/>
                <a:gd name="T49" fmla="*/ 92 h 443"/>
                <a:gd name="T50" fmla="*/ 235 w 285"/>
                <a:gd name="T51" fmla="*/ 80 h 443"/>
                <a:gd name="T52" fmla="*/ 230 w 285"/>
                <a:gd name="T53" fmla="*/ 122 h 443"/>
                <a:gd name="T54" fmla="*/ 220 w 285"/>
                <a:gd name="T55" fmla="*/ 158 h 443"/>
                <a:gd name="T56" fmla="*/ 181 w 285"/>
                <a:gd name="T57" fmla="*/ 178 h 443"/>
                <a:gd name="T58" fmla="*/ 84 w 285"/>
                <a:gd name="T59" fmla="*/ 192 h 443"/>
                <a:gd name="T60" fmla="*/ 7 w 285"/>
                <a:gd name="T61" fmla="*/ 210 h 443"/>
                <a:gd name="T62" fmla="*/ 12 w 285"/>
                <a:gd name="T63" fmla="*/ 253 h 443"/>
                <a:gd name="T64" fmla="*/ 28 w 285"/>
                <a:gd name="T65" fmla="*/ 302 h 443"/>
                <a:gd name="T66" fmla="*/ 48 w 285"/>
                <a:gd name="T67" fmla="*/ 294 h 443"/>
                <a:gd name="T68" fmla="*/ 63 w 285"/>
                <a:gd name="T69" fmla="*/ 287 h 443"/>
                <a:gd name="T70" fmla="*/ 75 w 285"/>
                <a:gd name="T71" fmla="*/ 256 h 443"/>
                <a:gd name="T72" fmla="*/ 86 w 285"/>
                <a:gd name="T73" fmla="*/ 231 h 443"/>
                <a:gd name="T74" fmla="*/ 96 w 285"/>
                <a:gd name="T75" fmla="*/ 288 h 443"/>
                <a:gd name="T76" fmla="*/ 86 w 285"/>
                <a:gd name="T77" fmla="*/ 309 h 443"/>
                <a:gd name="T78" fmla="*/ 102 w 285"/>
                <a:gd name="T79" fmla="*/ 360 h 443"/>
                <a:gd name="T80" fmla="*/ 156 w 285"/>
                <a:gd name="T81" fmla="*/ 443 h 443"/>
                <a:gd name="T82" fmla="*/ 167 w 285"/>
                <a:gd name="T83" fmla="*/ 440 h 443"/>
                <a:gd name="T84" fmla="*/ 178 w 285"/>
                <a:gd name="T85" fmla="*/ 437 h 443"/>
                <a:gd name="T86" fmla="*/ 164 w 285"/>
                <a:gd name="T87" fmla="*/ 339 h 443"/>
                <a:gd name="T88" fmla="*/ 149 w 285"/>
                <a:gd name="T89" fmla="*/ 252 h 443"/>
                <a:gd name="T90" fmla="*/ 120 w 285"/>
                <a:gd name="T91" fmla="*/ 241 h 443"/>
                <a:gd name="T92" fmla="*/ 92 w 285"/>
                <a:gd name="T93" fmla="*/ 231 h 443"/>
                <a:gd name="T94" fmla="*/ 99 w 285"/>
                <a:gd name="T95" fmla="*/ 207 h 443"/>
                <a:gd name="T96" fmla="*/ 107 w 285"/>
                <a:gd name="T97" fmla="*/ 198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5" h="443">
                  <a:moveTo>
                    <a:pt x="206" y="158"/>
                  </a:moveTo>
                  <a:lnTo>
                    <a:pt x="235" y="187"/>
                  </a:lnTo>
                  <a:lnTo>
                    <a:pt x="235" y="192"/>
                  </a:lnTo>
                  <a:lnTo>
                    <a:pt x="233" y="198"/>
                  </a:lnTo>
                  <a:lnTo>
                    <a:pt x="232" y="204"/>
                  </a:lnTo>
                  <a:lnTo>
                    <a:pt x="230" y="211"/>
                  </a:lnTo>
                  <a:lnTo>
                    <a:pt x="229" y="219"/>
                  </a:lnTo>
                  <a:lnTo>
                    <a:pt x="226" y="225"/>
                  </a:lnTo>
                  <a:lnTo>
                    <a:pt x="223" y="229"/>
                  </a:lnTo>
                  <a:lnTo>
                    <a:pt x="220" y="231"/>
                  </a:lnTo>
                  <a:lnTo>
                    <a:pt x="220" y="238"/>
                  </a:lnTo>
                  <a:lnTo>
                    <a:pt x="220" y="244"/>
                  </a:lnTo>
                  <a:lnTo>
                    <a:pt x="218" y="252"/>
                  </a:lnTo>
                  <a:lnTo>
                    <a:pt x="217" y="258"/>
                  </a:lnTo>
                  <a:lnTo>
                    <a:pt x="215" y="265"/>
                  </a:lnTo>
                  <a:lnTo>
                    <a:pt x="214" y="273"/>
                  </a:lnTo>
                  <a:lnTo>
                    <a:pt x="214" y="279"/>
                  </a:lnTo>
                  <a:lnTo>
                    <a:pt x="214" y="287"/>
                  </a:lnTo>
                  <a:lnTo>
                    <a:pt x="215" y="290"/>
                  </a:lnTo>
                  <a:lnTo>
                    <a:pt x="218" y="293"/>
                  </a:lnTo>
                  <a:lnTo>
                    <a:pt x="221" y="294"/>
                  </a:lnTo>
                  <a:lnTo>
                    <a:pt x="224" y="297"/>
                  </a:lnTo>
                  <a:lnTo>
                    <a:pt x="227" y="299"/>
                  </a:lnTo>
                  <a:lnTo>
                    <a:pt x="229" y="300"/>
                  </a:lnTo>
                  <a:lnTo>
                    <a:pt x="232" y="302"/>
                  </a:lnTo>
                  <a:lnTo>
                    <a:pt x="235" y="302"/>
                  </a:lnTo>
                  <a:lnTo>
                    <a:pt x="236" y="297"/>
                  </a:lnTo>
                  <a:lnTo>
                    <a:pt x="238" y="293"/>
                  </a:lnTo>
                  <a:lnTo>
                    <a:pt x="241" y="287"/>
                  </a:lnTo>
                  <a:lnTo>
                    <a:pt x="245" y="280"/>
                  </a:lnTo>
                  <a:lnTo>
                    <a:pt x="250" y="273"/>
                  </a:lnTo>
                  <a:lnTo>
                    <a:pt x="253" y="267"/>
                  </a:lnTo>
                  <a:lnTo>
                    <a:pt x="255" y="262"/>
                  </a:lnTo>
                  <a:lnTo>
                    <a:pt x="256" y="258"/>
                  </a:lnTo>
                  <a:lnTo>
                    <a:pt x="271" y="258"/>
                  </a:lnTo>
                  <a:lnTo>
                    <a:pt x="271" y="252"/>
                  </a:lnTo>
                  <a:lnTo>
                    <a:pt x="285" y="252"/>
                  </a:lnTo>
                  <a:lnTo>
                    <a:pt x="285" y="243"/>
                  </a:lnTo>
                  <a:lnTo>
                    <a:pt x="283" y="235"/>
                  </a:lnTo>
                  <a:lnTo>
                    <a:pt x="280" y="228"/>
                  </a:lnTo>
                  <a:lnTo>
                    <a:pt x="277" y="219"/>
                  </a:lnTo>
                  <a:lnTo>
                    <a:pt x="276" y="211"/>
                  </a:lnTo>
                  <a:lnTo>
                    <a:pt x="273" y="204"/>
                  </a:lnTo>
                  <a:lnTo>
                    <a:pt x="271" y="196"/>
                  </a:lnTo>
                  <a:lnTo>
                    <a:pt x="271" y="187"/>
                  </a:lnTo>
                  <a:lnTo>
                    <a:pt x="265" y="187"/>
                  </a:lnTo>
                  <a:lnTo>
                    <a:pt x="259" y="186"/>
                  </a:lnTo>
                  <a:lnTo>
                    <a:pt x="251" y="186"/>
                  </a:lnTo>
                  <a:lnTo>
                    <a:pt x="245" y="184"/>
                  </a:lnTo>
                  <a:lnTo>
                    <a:pt x="239" y="183"/>
                  </a:lnTo>
                  <a:lnTo>
                    <a:pt x="232" y="181"/>
                  </a:lnTo>
                  <a:lnTo>
                    <a:pt x="226" y="181"/>
                  </a:lnTo>
                  <a:lnTo>
                    <a:pt x="220" y="179"/>
                  </a:lnTo>
                  <a:lnTo>
                    <a:pt x="214" y="173"/>
                  </a:lnTo>
                  <a:lnTo>
                    <a:pt x="206" y="166"/>
                  </a:lnTo>
                  <a:lnTo>
                    <a:pt x="205" y="148"/>
                  </a:lnTo>
                  <a:lnTo>
                    <a:pt x="202" y="131"/>
                  </a:lnTo>
                  <a:lnTo>
                    <a:pt x="196" y="113"/>
                  </a:lnTo>
                  <a:lnTo>
                    <a:pt x="187" y="97"/>
                  </a:lnTo>
                  <a:lnTo>
                    <a:pt x="178" y="80"/>
                  </a:lnTo>
                  <a:lnTo>
                    <a:pt x="166" y="65"/>
                  </a:lnTo>
                  <a:lnTo>
                    <a:pt x="152" y="50"/>
                  </a:lnTo>
                  <a:lnTo>
                    <a:pt x="138" y="36"/>
                  </a:lnTo>
                  <a:lnTo>
                    <a:pt x="122" y="26"/>
                  </a:lnTo>
                  <a:lnTo>
                    <a:pt x="105" y="15"/>
                  </a:lnTo>
                  <a:lnTo>
                    <a:pt x="89" y="8"/>
                  </a:lnTo>
                  <a:lnTo>
                    <a:pt x="71" y="3"/>
                  </a:lnTo>
                  <a:lnTo>
                    <a:pt x="52" y="0"/>
                  </a:lnTo>
                  <a:lnTo>
                    <a:pt x="34" y="0"/>
                  </a:lnTo>
                  <a:lnTo>
                    <a:pt x="18" y="3"/>
                  </a:lnTo>
                  <a:lnTo>
                    <a:pt x="0" y="9"/>
                  </a:lnTo>
                  <a:lnTo>
                    <a:pt x="0" y="30"/>
                  </a:lnTo>
                  <a:lnTo>
                    <a:pt x="9" y="32"/>
                  </a:lnTo>
                  <a:lnTo>
                    <a:pt x="18" y="36"/>
                  </a:lnTo>
                  <a:lnTo>
                    <a:pt x="27" y="42"/>
                  </a:lnTo>
                  <a:lnTo>
                    <a:pt x="37" y="48"/>
                  </a:lnTo>
                  <a:lnTo>
                    <a:pt x="46" y="54"/>
                  </a:lnTo>
                  <a:lnTo>
                    <a:pt x="54" y="60"/>
                  </a:lnTo>
                  <a:lnTo>
                    <a:pt x="60" y="65"/>
                  </a:lnTo>
                  <a:lnTo>
                    <a:pt x="63" y="66"/>
                  </a:lnTo>
                  <a:lnTo>
                    <a:pt x="63" y="66"/>
                  </a:lnTo>
                  <a:lnTo>
                    <a:pt x="63" y="68"/>
                  </a:lnTo>
                  <a:lnTo>
                    <a:pt x="61" y="71"/>
                  </a:lnTo>
                  <a:lnTo>
                    <a:pt x="60" y="74"/>
                  </a:lnTo>
                  <a:lnTo>
                    <a:pt x="58" y="77"/>
                  </a:lnTo>
                  <a:lnTo>
                    <a:pt x="57" y="82"/>
                  </a:lnTo>
                  <a:lnTo>
                    <a:pt x="57" y="85"/>
                  </a:lnTo>
                  <a:lnTo>
                    <a:pt x="57" y="88"/>
                  </a:lnTo>
                  <a:lnTo>
                    <a:pt x="77" y="95"/>
                  </a:lnTo>
                  <a:lnTo>
                    <a:pt x="98" y="100"/>
                  </a:lnTo>
                  <a:lnTo>
                    <a:pt x="122" y="104"/>
                  </a:lnTo>
                  <a:lnTo>
                    <a:pt x="144" y="106"/>
                  </a:lnTo>
                  <a:lnTo>
                    <a:pt x="169" y="107"/>
                  </a:lnTo>
                  <a:lnTo>
                    <a:pt x="190" y="109"/>
                  </a:lnTo>
                  <a:lnTo>
                    <a:pt x="211" y="109"/>
                  </a:lnTo>
                  <a:lnTo>
                    <a:pt x="227" y="109"/>
                  </a:lnTo>
                  <a:lnTo>
                    <a:pt x="227" y="104"/>
                  </a:lnTo>
                  <a:lnTo>
                    <a:pt x="229" y="100"/>
                  </a:lnTo>
                  <a:lnTo>
                    <a:pt x="230" y="95"/>
                  </a:lnTo>
                  <a:lnTo>
                    <a:pt x="232" y="92"/>
                  </a:lnTo>
                  <a:lnTo>
                    <a:pt x="232" y="89"/>
                  </a:lnTo>
                  <a:lnTo>
                    <a:pt x="233" y="86"/>
                  </a:lnTo>
                  <a:lnTo>
                    <a:pt x="235" y="83"/>
                  </a:lnTo>
                  <a:lnTo>
                    <a:pt x="235" y="80"/>
                  </a:lnTo>
                  <a:lnTo>
                    <a:pt x="235" y="89"/>
                  </a:lnTo>
                  <a:lnTo>
                    <a:pt x="233" y="100"/>
                  </a:lnTo>
                  <a:lnTo>
                    <a:pt x="232" y="110"/>
                  </a:lnTo>
                  <a:lnTo>
                    <a:pt x="230" y="122"/>
                  </a:lnTo>
                  <a:lnTo>
                    <a:pt x="229" y="133"/>
                  </a:lnTo>
                  <a:lnTo>
                    <a:pt x="226" y="143"/>
                  </a:lnTo>
                  <a:lnTo>
                    <a:pt x="223" y="152"/>
                  </a:lnTo>
                  <a:lnTo>
                    <a:pt x="220" y="158"/>
                  </a:lnTo>
                  <a:lnTo>
                    <a:pt x="214" y="166"/>
                  </a:lnTo>
                  <a:lnTo>
                    <a:pt x="203" y="170"/>
                  </a:lnTo>
                  <a:lnTo>
                    <a:pt x="193" y="175"/>
                  </a:lnTo>
                  <a:lnTo>
                    <a:pt x="181" y="178"/>
                  </a:lnTo>
                  <a:lnTo>
                    <a:pt x="169" y="181"/>
                  </a:lnTo>
                  <a:lnTo>
                    <a:pt x="141" y="186"/>
                  </a:lnTo>
                  <a:lnTo>
                    <a:pt x="113" y="189"/>
                  </a:lnTo>
                  <a:lnTo>
                    <a:pt x="84" y="192"/>
                  </a:lnTo>
                  <a:lnTo>
                    <a:pt x="55" y="195"/>
                  </a:lnTo>
                  <a:lnTo>
                    <a:pt x="30" y="198"/>
                  </a:lnTo>
                  <a:lnTo>
                    <a:pt x="7" y="202"/>
                  </a:lnTo>
                  <a:lnTo>
                    <a:pt x="7" y="210"/>
                  </a:lnTo>
                  <a:lnTo>
                    <a:pt x="7" y="220"/>
                  </a:lnTo>
                  <a:lnTo>
                    <a:pt x="9" y="231"/>
                  </a:lnTo>
                  <a:lnTo>
                    <a:pt x="10" y="241"/>
                  </a:lnTo>
                  <a:lnTo>
                    <a:pt x="12" y="253"/>
                  </a:lnTo>
                  <a:lnTo>
                    <a:pt x="13" y="265"/>
                  </a:lnTo>
                  <a:lnTo>
                    <a:pt x="13" y="276"/>
                  </a:lnTo>
                  <a:lnTo>
                    <a:pt x="13" y="287"/>
                  </a:lnTo>
                  <a:lnTo>
                    <a:pt x="28" y="302"/>
                  </a:lnTo>
                  <a:lnTo>
                    <a:pt x="33" y="300"/>
                  </a:lnTo>
                  <a:lnTo>
                    <a:pt x="39" y="299"/>
                  </a:lnTo>
                  <a:lnTo>
                    <a:pt x="43" y="297"/>
                  </a:lnTo>
                  <a:lnTo>
                    <a:pt x="48" y="294"/>
                  </a:lnTo>
                  <a:lnTo>
                    <a:pt x="52" y="291"/>
                  </a:lnTo>
                  <a:lnTo>
                    <a:pt x="57" y="290"/>
                  </a:lnTo>
                  <a:lnTo>
                    <a:pt x="60" y="288"/>
                  </a:lnTo>
                  <a:lnTo>
                    <a:pt x="63" y="287"/>
                  </a:lnTo>
                  <a:lnTo>
                    <a:pt x="64" y="279"/>
                  </a:lnTo>
                  <a:lnTo>
                    <a:pt x="67" y="271"/>
                  </a:lnTo>
                  <a:lnTo>
                    <a:pt x="71" y="264"/>
                  </a:lnTo>
                  <a:lnTo>
                    <a:pt x="75" y="256"/>
                  </a:lnTo>
                  <a:lnTo>
                    <a:pt x="78" y="249"/>
                  </a:lnTo>
                  <a:lnTo>
                    <a:pt x="81" y="241"/>
                  </a:lnTo>
                  <a:lnTo>
                    <a:pt x="84" y="235"/>
                  </a:lnTo>
                  <a:lnTo>
                    <a:pt x="86" y="231"/>
                  </a:lnTo>
                  <a:lnTo>
                    <a:pt x="107" y="252"/>
                  </a:lnTo>
                  <a:lnTo>
                    <a:pt x="107" y="287"/>
                  </a:lnTo>
                  <a:lnTo>
                    <a:pt x="101" y="288"/>
                  </a:lnTo>
                  <a:lnTo>
                    <a:pt x="96" y="288"/>
                  </a:lnTo>
                  <a:lnTo>
                    <a:pt x="93" y="291"/>
                  </a:lnTo>
                  <a:lnTo>
                    <a:pt x="90" y="293"/>
                  </a:lnTo>
                  <a:lnTo>
                    <a:pt x="86" y="300"/>
                  </a:lnTo>
                  <a:lnTo>
                    <a:pt x="86" y="309"/>
                  </a:lnTo>
                  <a:lnTo>
                    <a:pt x="87" y="321"/>
                  </a:lnTo>
                  <a:lnTo>
                    <a:pt x="90" y="333"/>
                  </a:lnTo>
                  <a:lnTo>
                    <a:pt x="96" y="347"/>
                  </a:lnTo>
                  <a:lnTo>
                    <a:pt x="102" y="360"/>
                  </a:lnTo>
                  <a:lnTo>
                    <a:pt x="117" y="387"/>
                  </a:lnTo>
                  <a:lnTo>
                    <a:pt x="134" y="413"/>
                  </a:lnTo>
                  <a:lnTo>
                    <a:pt x="147" y="433"/>
                  </a:lnTo>
                  <a:lnTo>
                    <a:pt x="156" y="443"/>
                  </a:lnTo>
                  <a:lnTo>
                    <a:pt x="159" y="443"/>
                  </a:lnTo>
                  <a:lnTo>
                    <a:pt x="161" y="443"/>
                  </a:lnTo>
                  <a:lnTo>
                    <a:pt x="164" y="442"/>
                  </a:lnTo>
                  <a:lnTo>
                    <a:pt x="167" y="440"/>
                  </a:lnTo>
                  <a:lnTo>
                    <a:pt x="170" y="439"/>
                  </a:lnTo>
                  <a:lnTo>
                    <a:pt x="173" y="437"/>
                  </a:lnTo>
                  <a:lnTo>
                    <a:pt x="175" y="437"/>
                  </a:lnTo>
                  <a:lnTo>
                    <a:pt x="178" y="437"/>
                  </a:lnTo>
                  <a:lnTo>
                    <a:pt x="176" y="413"/>
                  </a:lnTo>
                  <a:lnTo>
                    <a:pt x="173" y="387"/>
                  </a:lnTo>
                  <a:lnTo>
                    <a:pt x="169" y="363"/>
                  </a:lnTo>
                  <a:lnTo>
                    <a:pt x="164" y="339"/>
                  </a:lnTo>
                  <a:lnTo>
                    <a:pt x="158" y="315"/>
                  </a:lnTo>
                  <a:lnTo>
                    <a:pt x="153" y="293"/>
                  </a:lnTo>
                  <a:lnTo>
                    <a:pt x="150" y="271"/>
                  </a:lnTo>
                  <a:lnTo>
                    <a:pt x="149" y="252"/>
                  </a:lnTo>
                  <a:lnTo>
                    <a:pt x="143" y="250"/>
                  </a:lnTo>
                  <a:lnTo>
                    <a:pt x="137" y="249"/>
                  </a:lnTo>
                  <a:lnTo>
                    <a:pt x="129" y="244"/>
                  </a:lnTo>
                  <a:lnTo>
                    <a:pt x="120" y="241"/>
                  </a:lnTo>
                  <a:lnTo>
                    <a:pt x="113" y="237"/>
                  </a:lnTo>
                  <a:lnTo>
                    <a:pt x="105" y="234"/>
                  </a:lnTo>
                  <a:lnTo>
                    <a:pt x="98" y="231"/>
                  </a:lnTo>
                  <a:lnTo>
                    <a:pt x="92" y="231"/>
                  </a:lnTo>
                  <a:lnTo>
                    <a:pt x="92" y="208"/>
                  </a:lnTo>
                  <a:lnTo>
                    <a:pt x="95" y="208"/>
                  </a:lnTo>
                  <a:lnTo>
                    <a:pt x="98" y="208"/>
                  </a:lnTo>
                  <a:lnTo>
                    <a:pt x="99" y="207"/>
                  </a:lnTo>
                  <a:lnTo>
                    <a:pt x="102" y="204"/>
                  </a:lnTo>
                  <a:lnTo>
                    <a:pt x="104" y="202"/>
                  </a:lnTo>
                  <a:lnTo>
                    <a:pt x="105" y="199"/>
                  </a:lnTo>
                  <a:lnTo>
                    <a:pt x="107" y="198"/>
                  </a:lnTo>
                  <a:lnTo>
                    <a:pt x="107" y="195"/>
                  </a:lnTo>
                  <a:lnTo>
                    <a:pt x="206" y="158"/>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237"/>
            <p:cNvSpPr>
              <a:spLocks/>
            </p:cNvSpPr>
            <p:nvPr/>
          </p:nvSpPr>
          <p:spPr bwMode="auto">
            <a:xfrm>
              <a:off x="4989513" y="4090988"/>
              <a:ext cx="282575" cy="293688"/>
            </a:xfrm>
            <a:custGeom>
              <a:avLst/>
              <a:gdLst>
                <a:gd name="T0" fmla="*/ 12 w 178"/>
                <a:gd name="T1" fmla="*/ 69 h 185"/>
                <a:gd name="T2" fmla="*/ 1 w 178"/>
                <a:gd name="T3" fmla="*/ 78 h 185"/>
                <a:gd name="T4" fmla="*/ 0 w 178"/>
                <a:gd name="T5" fmla="*/ 93 h 185"/>
                <a:gd name="T6" fmla="*/ 10 w 178"/>
                <a:gd name="T7" fmla="*/ 101 h 185"/>
                <a:gd name="T8" fmla="*/ 13 w 178"/>
                <a:gd name="T9" fmla="*/ 132 h 185"/>
                <a:gd name="T10" fmla="*/ 7 w 178"/>
                <a:gd name="T11" fmla="*/ 173 h 185"/>
                <a:gd name="T12" fmla="*/ 18 w 178"/>
                <a:gd name="T13" fmla="*/ 178 h 185"/>
                <a:gd name="T14" fmla="*/ 33 w 178"/>
                <a:gd name="T15" fmla="*/ 172 h 185"/>
                <a:gd name="T16" fmla="*/ 49 w 178"/>
                <a:gd name="T17" fmla="*/ 164 h 185"/>
                <a:gd name="T18" fmla="*/ 54 w 178"/>
                <a:gd name="T19" fmla="*/ 143 h 185"/>
                <a:gd name="T20" fmla="*/ 61 w 178"/>
                <a:gd name="T21" fmla="*/ 117 h 185"/>
                <a:gd name="T22" fmla="*/ 57 w 178"/>
                <a:gd name="T23" fmla="*/ 93 h 185"/>
                <a:gd name="T24" fmla="*/ 34 w 178"/>
                <a:gd name="T25" fmla="*/ 78 h 185"/>
                <a:gd name="T26" fmla="*/ 12 w 178"/>
                <a:gd name="T27" fmla="*/ 65 h 185"/>
                <a:gd name="T28" fmla="*/ 15 w 178"/>
                <a:gd name="T29" fmla="*/ 39 h 185"/>
                <a:gd name="T30" fmla="*/ 21 w 178"/>
                <a:gd name="T31" fmla="*/ 13 h 185"/>
                <a:gd name="T32" fmla="*/ 27 w 178"/>
                <a:gd name="T33" fmla="*/ 6 h 185"/>
                <a:gd name="T34" fmla="*/ 40 w 178"/>
                <a:gd name="T35" fmla="*/ 3 h 185"/>
                <a:gd name="T36" fmla="*/ 57 w 178"/>
                <a:gd name="T37" fmla="*/ 0 h 185"/>
                <a:gd name="T38" fmla="*/ 64 w 178"/>
                <a:gd name="T39" fmla="*/ 9 h 185"/>
                <a:gd name="T40" fmla="*/ 69 w 178"/>
                <a:gd name="T41" fmla="*/ 16 h 185"/>
                <a:gd name="T42" fmla="*/ 69 w 178"/>
                <a:gd name="T43" fmla="*/ 22 h 185"/>
                <a:gd name="T44" fmla="*/ 66 w 178"/>
                <a:gd name="T45" fmla="*/ 33 h 185"/>
                <a:gd name="T46" fmla="*/ 69 w 178"/>
                <a:gd name="T47" fmla="*/ 42 h 185"/>
                <a:gd name="T48" fmla="*/ 57 w 178"/>
                <a:gd name="T49" fmla="*/ 43 h 185"/>
                <a:gd name="T50" fmla="*/ 48 w 178"/>
                <a:gd name="T51" fmla="*/ 51 h 185"/>
                <a:gd name="T52" fmla="*/ 40 w 178"/>
                <a:gd name="T53" fmla="*/ 56 h 185"/>
                <a:gd name="T54" fmla="*/ 40 w 178"/>
                <a:gd name="T55" fmla="*/ 62 h 185"/>
                <a:gd name="T56" fmla="*/ 93 w 178"/>
                <a:gd name="T57" fmla="*/ 84 h 185"/>
                <a:gd name="T58" fmla="*/ 149 w 178"/>
                <a:gd name="T59" fmla="*/ 105 h 185"/>
                <a:gd name="T60" fmla="*/ 164 w 178"/>
                <a:gd name="T61" fmla="*/ 122 h 185"/>
                <a:gd name="T62" fmla="*/ 170 w 178"/>
                <a:gd name="T63" fmla="*/ 129 h 185"/>
                <a:gd name="T64" fmla="*/ 170 w 178"/>
                <a:gd name="T65" fmla="*/ 134 h 185"/>
                <a:gd name="T66" fmla="*/ 178 w 178"/>
                <a:gd name="T67" fmla="*/ 135 h 185"/>
                <a:gd name="T68" fmla="*/ 164 w 178"/>
                <a:gd name="T69" fmla="*/ 179 h 185"/>
                <a:gd name="T70" fmla="*/ 141 w 178"/>
                <a:gd name="T71" fmla="*/ 184 h 185"/>
                <a:gd name="T72" fmla="*/ 120 w 178"/>
                <a:gd name="T73" fmla="*/ 185 h 185"/>
                <a:gd name="T74" fmla="*/ 104 w 178"/>
                <a:gd name="T75" fmla="*/ 153 h 185"/>
                <a:gd name="T76" fmla="*/ 96 w 178"/>
                <a:gd name="T77" fmla="*/ 126 h 185"/>
                <a:gd name="T78" fmla="*/ 92 w 178"/>
                <a:gd name="T79" fmla="*/ 99 h 185"/>
                <a:gd name="T80" fmla="*/ 99 w 178"/>
                <a:gd name="T81" fmla="*/ 98 h 185"/>
                <a:gd name="T82" fmla="*/ 101 w 178"/>
                <a:gd name="T83" fmla="*/ 93 h 185"/>
                <a:gd name="T84" fmla="*/ 107 w 178"/>
                <a:gd name="T85" fmla="*/ 36 h 185"/>
                <a:gd name="T86" fmla="*/ 150 w 178"/>
                <a:gd name="T87" fmla="*/ 40 h 185"/>
                <a:gd name="T88" fmla="*/ 155 w 178"/>
                <a:gd name="T89" fmla="*/ 48 h 185"/>
                <a:gd name="T90" fmla="*/ 164 w 178"/>
                <a:gd name="T91" fmla="*/ 50 h 185"/>
                <a:gd name="T92" fmla="*/ 161 w 178"/>
                <a:gd name="T93" fmla="*/ 59 h 185"/>
                <a:gd name="T94" fmla="*/ 158 w 178"/>
                <a:gd name="T95" fmla="*/ 66 h 185"/>
                <a:gd name="T96" fmla="*/ 153 w 178"/>
                <a:gd name="T97" fmla="*/ 72 h 185"/>
                <a:gd name="T98" fmla="*/ 141 w 178"/>
                <a:gd name="T99" fmla="*/ 80 h 185"/>
                <a:gd name="T100" fmla="*/ 131 w 178"/>
                <a:gd name="T101" fmla="*/ 90 h 185"/>
                <a:gd name="T102" fmla="*/ 92 w 178"/>
                <a:gd name="T103" fmla="*/ 107 h 185"/>
                <a:gd name="T104" fmla="*/ 86 w 178"/>
                <a:gd name="T105" fmla="*/ 122 h 185"/>
                <a:gd name="T106" fmla="*/ 89 w 178"/>
                <a:gd name="T107" fmla="*/ 90 h 185"/>
                <a:gd name="T108" fmla="*/ 78 w 178"/>
                <a:gd name="T109" fmla="*/ 83 h 185"/>
                <a:gd name="T110" fmla="*/ 70 w 178"/>
                <a:gd name="T111" fmla="*/ 74 h 185"/>
                <a:gd name="T112" fmla="*/ 21 w 178"/>
                <a:gd name="T113" fmla="*/ 7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8" h="185">
                  <a:moveTo>
                    <a:pt x="28" y="57"/>
                  </a:moveTo>
                  <a:lnTo>
                    <a:pt x="18" y="65"/>
                  </a:lnTo>
                  <a:lnTo>
                    <a:pt x="12" y="69"/>
                  </a:lnTo>
                  <a:lnTo>
                    <a:pt x="6" y="72"/>
                  </a:lnTo>
                  <a:lnTo>
                    <a:pt x="3" y="75"/>
                  </a:lnTo>
                  <a:lnTo>
                    <a:pt x="1" y="78"/>
                  </a:lnTo>
                  <a:lnTo>
                    <a:pt x="0" y="81"/>
                  </a:lnTo>
                  <a:lnTo>
                    <a:pt x="0" y="86"/>
                  </a:lnTo>
                  <a:lnTo>
                    <a:pt x="0" y="93"/>
                  </a:lnTo>
                  <a:lnTo>
                    <a:pt x="4" y="93"/>
                  </a:lnTo>
                  <a:lnTo>
                    <a:pt x="7" y="96"/>
                  </a:lnTo>
                  <a:lnTo>
                    <a:pt x="10" y="101"/>
                  </a:lnTo>
                  <a:lnTo>
                    <a:pt x="13" y="105"/>
                  </a:lnTo>
                  <a:lnTo>
                    <a:pt x="15" y="117"/>
                  </a:lnTo>
                  <a:lnTo>
                    <a:pt x="13" y="132"/>
                  </a:lnTo>
                  <a:lnTo>
                    <a:pt x="12" y="147"/>
                  </a:lnTo>
                  <a:lnTo>
                    <a:pt x="9" y="163"/>
                  </a:lnTo>
                  <a:lnTo>
                    <a:pt x="7" y="173"/>
                  </a:lnTo>
                  <a:lnTo>
                    <a:pt x="7" y="178"/>
                  </a:lnTo>
                  <a:lnTo>
                    <a:pt x="12" y="178"/>
                  </a:lnTo>
                  <a:lnTo>
                    <a:pt x="18" y="178"/>
                  </a:lnTo>
                  <a:lnTo>
                    <a:pt x="22" y="176"/>
                  </a:lnTo>
                  <a:lnTo>
                    <a:pt x="28" y="175"/>
                  </a:lnTo>
                  <a:lnTo>
                    <a:pt x="33" y="172"/>
                  </a:lnTo>
                  <a:lnTo>
                    <a:pt x="39" y="169"/>
                  </a:lnTo>
                  <a:lnTo>
                    <a:pt x="43" y="167"/>
                  </a:lnTo>
                  <a:lnTo>
                    <a:pt x="49" y="164"/>
                  </a:lnTo>
                  <a:lnTo>
                    <a:pt x="49" y="158"/>
                  </a:lnTo>
                  <a:lnTo>
                    <a:pt x="51" y="150"/>
                  </a:lnTo>
                  <a:lnTo>
                    <a:pt x="54" y="143"/>
                  </a:lnTo>
                  <a:lnTo>
                    <a:pt x="57" y="134"/>
                  </a:lnTo>
                  <a:lnTo>
                    <a:pt x="58" y="126"/>
                  </a:lnTo>
                  <a:lnTo>
                    <a:pt x="61" y="117"/>
                  </a:lnTo>
                  <a:lnTo>
                    <a:pt x="63" y="108"/>
                  </a:lnTo>
                  <a:lnTo>
                    <a:pt x="63" y="99"/>
                  </a:lnTo>
                  <a:lnTo>
                    <a:pt x="57" y="93"/>
                  </a:lnTo>
                  <a:lnTo>
                    <a:pt x="49" y="86"/>
                  </a:lnTo>
                  <a:lnTo>
                    <a:pt x="34" y="86"/>
                  </a:lnTo>
                  <a:lnTo>
                    <a:pt x="34" y="78"/>
                  </a:lnTo>
                  <a:lnTo>
                    <a:pt x="21" y="78"/>
                  </a:lnTo>
                  <a:lnTo>
                    <a:pt x="13" y="72"/>
                  </a:lnTo>
                  <a:lnTo>
                    <a:pt x="12" y="65"/>
                  </a:lnTo>
                  <a:lnTo>
                    <a:pt x="12" y="57"/>
                  </a:lnTo>
                  <a:lnTo>
                    <a:pt x="13" y="48"/>
                  </a:lnTo>
                  <a:lnTo>
                    <a:pt x="15" y="39"/>
                  </a:lnTo>
                  <a:lnTo>
                    <a:pt x="16" y="30"/>
                  </a:lnTo>
                  <a:lnTo>
                    <a:pt x="19" y="21"/>
                  </a:lnTo>
                  <a:lnTo>
                    <a:pt x="21" y="13"/>
                  </a:lnTo>
                  <a:lnTo>
                    <a:pt x="21" y="7"/>
                  </a:lnTo>
                  <a:lnTo>
                    <a:pt x="24" y="7"/>
                  </a:lnTo>
                  <a:lnTo>
                    <a:pt x="27" y="6"/>
                  </a:lnTo>
                  <a:lnTo>
                    <a:pt x="31" y="4"/>
                  </a:lnTo>
                  <a:lnTo>
                    <a:pt x="36" y="4"/>
                  </a:lnTo>
                  <a:lnTo>
                    <a:pt x="40" y="3"/>
                  </a:lnTo>
                  <a:lnTo>
                    <a:pt x="46" y="1"/>
                  </a:lnTo>
                  <a:lnTo>
                    <a:pt x="51" y="0"/>
                  </a:lnTo>
                  <a:lnTo>
                    <a:pt x="57" y="0"/>
                  </a:lnTo>
                  <a:lnTo>
                    <a:pt x="58" y="3"/>
                  </a:lnTo>
                  <a:lnTo>
                    <a:pt x="61" y="6"/>
                  </a:lnTo>
                  <a:lnTo>
                    <a:pt x="64" y="9"/>
                  </a:lnTo>
                  <a:lnTo>
                    <a:pt x="66" y="10"/>
                  </a:lnTo>
                  <a:lnTo>
                    <a:pt x="67" y="13"/>
                  </a:lnTo>
                  <a:lnTo>
                    <a:pt x="69" y="16"/>
                  </a:lnTo>
                  <a:lnTo>
                    <a:pt x="70" y="19"/>
                  </a:lnTo>
                  <a:lnTo>
                    <a:pt x="70" y="21"/>
                  </a:lnTo>
                  <a:lnTo>
                    <a:pt x="69" y="22"/>
                  </a:lnTo>
                  <a:lnTo>
                    <a:pt x="66" y="25"/>
                  </a:lnTo>
                  <a:lnTo>
                    <a:pt x="66" y="28"/>
                  </a:lnTo>
                  <a:lnTo>
                    <a:pt x="66" y="33"/>
                  </a:lnTo>
                  <a:lnTo>
                    <a:pt x="66" y="36"/>
                  </a:lnTo>
                  <a:lnTo>
                    <a:pt x="66" y="39"/>
                  </a:lnTo>
                  <a:lnTo>
                    <a:pt x="69" y="42"/>
                  </a:lnTo>
                  <a:lnTo>
                    <a:pt x="70" y="43"/>
                  </a:lnTo>
                  <a:lnTo>
                    <a:pt x="63" y="43"/>
                  </a:lnTo>
                  <a:lnTo>
                    <a:pt x="57" y="43"/>
                  </a:lnTo>
                  <a:lnTo>
                    <a:pt x="54" y="45"/>
                  </a:lnTo>
                  <a:lnTo>
                    <a:pt x="51" y="48"/>
                  </a:lnTo>
                  <a:lnTo>
                    <a:pt x="48" y="51"/>
                  </a:lnTo>
                  <a:lnTo>
                    <a:pt x="46" y="53"/>
                  </a:lnTo>
                  <a:lnTo>
                    <a:pt x="43" y="54"/>
                  </a:lnTo>
                  <a:lnTo>
                    <a:pt x="40" y="56"/>
                  </a:lnTo>
                  <a:lnTo>
                    <a:pt x="37" y="57"/>
                  </a:lnTo>
                  <a:lnTo>
                    <a:pt x="34" y="57"/>
                  </a:lnTo>
                  <a:lnTo>
                    <a:pt x="40" y="62"/>
                  </a:lnTo>
                  <a:lnTo>
                    <a:pt x="52" y="68"/>
                  </a:lnTo>
                  <a:lnTo>
                    <a:pt x="72" y="77"/>
                  </a:lnTo>
                  <a:lnTo>
                    <a:pt x="93" y="84"/>
                  </a:lnTo>
                  <a:lnTo>
                    <a:pt x="114" y="93"/>
                  </a:lnTo>
                  <a:lnTo>
                    <a:pt x="134" y="101"/>
                  </a:lnTo>
                  <a:lnTo>
                    <a:pt x="149" y="105"/>
                  </a:lnTo>
                  <a:lnTo>
                    <a:pt x="156" y="107"/>
                  </a:lnTo>
                  <a:lnTo>
                    <a:pt x="164" y="114"/>
                  </a:lnTo>
                  <a:lnTo>
                    <a:pt x="164" y="122"/>
                  </a:lnTo>
                  <a:lnTo>
                    <a:pt x="164" y="128"/>
                  </a:lnTo>
                  <a:lnTo>
                    <a:pt x="167" y="129"/>
                  </a:lnTo>
                  <a:lnTo>
                    <a:pt x="170" y="129"/>
                  </a:lnTo>
                  <a:lnTo>
                    <a:pt x="170" y="131"/>
                  </a:lnTo>
                  <a:lnTo>
                    <a:pt x="170" y="132"/>
                  </a:lnTo>
                  <a:lnTo>
                    <a:pt x="170" y="134"/>
                  </a:lnTo>
                  <a:lnTo>
                    <a:pt x="171" y="134"/>
                  </a:lnTo>
                  <a:lnTo>
                    <a:pt x="173" y="135"/>
                  </a:lnTo>
                  <a:lnTo>
                    <a:pt x="178" y="135"/>
                  </a:lnTo>
                  <a:lnTo>
                    <a:pt x="178" y="178"/>
                  </a:lnTo>
                  <a:lnTo>
                    <a:pt x="171" y="179"/>
                  </a:lnTo>
                  <a:lnTo>
                    <a:pt x="164" y="179"/>
                  </a:lnTo>
                  <a:lnTo>
                    <a:pt x="156" y="181"/>
                  </a:lnTo>
                  <a:lnTo>
                    <a:pt x="149" y="182"/>
                  </a:lnTo>
                  <a:lnTo>
                    <a:pt x="141" y="184"/>
                  </a:lnTo>
                  <a:lnTo>
                    <a:pt x="134" y="184"/>
                  </a:lnTo>
                  <a:lnTo>
                    <a:pt x="126" y="185"/>
                  </a:lnTo>
                  <a:lnTo>
                    <a:pt x="120" y="185"/>
                  </a:lnTo>
                  <a:lnTo>
                    <a:pt x="107" y="172"/>
                  </a:lnTo>
                  <a:lnTo>
                    <a:pt x="105" y="163"/>
                  </a:lnTo>
                  <a:lnTo>
                    <a:pt x="104" y="153"/>
                  </a:lnTo>
                  <a:lnTo>
                    <a:pt x="102" y="144"/>
                  </a:lnTo>
                  <a:lnTo>
                    <a:pt x="99" y="135"/>
                  </a:lnTo>
                  <a:lnTo>
                    <a:pt x="96" y="126"/>
                  </a:lnTo>
                  <a:lnTo>
                    <a:pt x="95" y="117"/>
                  </a:lnTo>
                  <a:lnTo>
                    <a:pt x="93" y="108"/>
                  </a:lnTo>
                  <a:lnTo>
                    <a:pt x="92" y="99"/>
                  </a:lnTo>
                  <a:lnTo>
                    <a:pt x="96" y="99"/>
                  </a:lnTo>
                  <a:lnTo>
                    <a:pt x="98" y="99"/>
                  </a:lnTo>
                  <a:lnTo>
                    <a:pt x="99" y="98"/>
                  </a:lnTo>
                  <a:lnTo>
                    <a:pt x="99" y="96"/>
                  </a:lnTo>
                  <a:lnTo>
                    <a:pt x="99" y="95"/>
                  </a:lnTo>
                  <a:lnTo>
                    <a:pt x="101" y="93"/>
                  </a:lnTo>
                  <a:lnTo>
                    <a:pt x="102" y="93"/>
                  </a:lnTo>
                  <a:lnTo>
                    <a:pt x="107" y="93"/>
                  </a:lnTo>
                  <a:lnTo>
                    <a:pt x="107" y="36"/>
                  </a:lnTo>
                  <a:lnTo>
                    <a:pt x="149" y="36"/>
                  </a:lnTo>
                  <a:lnTo>
                    <a:pt x="149" y="39"/>
                  </a:lnTo>
                  <a:lnTo>
                    <a:pt x="150" y="40"/>
                  </a:lnTo>
                  <a:lnTo>
                    <a:pt x="152" y="43"/>
                  </a:lnTo>
                  <a:lnTo>
                    <a:pt x="153" y="45"/>
                  </a:lnTo>
                  <a:lnTo>
                    <a:pt x="155" y="48"/>
                  </a:lnTo>
                  <a:lnTo>
                    <a:pt x="158" y="50"/>
                  </a:lnTo>
                  <a:lnTo>
                    <a:pt x="161" y="50"/>
                  </a:lnTo>
                  <a:lnTo>
                    <a:pt x="164" y="50"/>
                  </a:lnTo>
                  <a:lnTo>
                    <a:pt x="162" y="53"/>
                  </a:lnTo>
                  <a:lnTo>
                    <a:pt x="162" y="56"/>
                  </a:lnTo>
                  <a:lnTo>
                    <a:pt x="161" y="59"/>
                  </a:lnTo>
                  <a:lnTo>
                    <a:pt x="159" y="60"/>
                  </a:lnTo>
                  <a:lnTo>
                    <a:pt x="158" y="63"/>
                  </a:lnTo>
                  <a:lnTo>
                    <a:pt x="158" y="66"/>
                  </a:lnTo>
                  <a:lnTo>
                    <a:pt x="156" y="69"/>
                  </a:lnTo>
                  <a:lnTo>
                    <a:pt x="156" y="72"/>
                  </a:lnTo>
                  <a:lnTo>
                    <a:pt x="153" y="72"/>
                  </a:lnTo>
                  <a:lnTo>
                    <a:pt x="149" y="74"/>
                  </a:lnTo>
                  <a:lnTo>
                    <a:pt x="146" y="77"/>
                  </a:lnTo>
                  <a:lnTo>
                    <a:pt x="141" y="80"/>
                  </a:lnTo>
                  <a:lnTo>
                    <a:pt x="138" y="83"/>
                  </a:lnTo>
                  <a:lnTo>
                    <a:pt x="134" y="87"/>
                  </a:lnTo>
                  <a:lnTo>
                    <a:pt x="131" y="90"/>
                  </a:lnTo>
                  <a:lnTo>
                    <a:pt x="128" y="93"/>
                  </a:lnTo>
                  <a:lnTo>
                    <a:pt x="107" y="93"/>
                  </a:lnTo>
                  <a:lnTo>
                    <a:pt x="92" y="107"/>
                  </a:lnTo>
                  <a:lnTo>
                    <a:pt x="92" y="114"/>
                  </a:lnTo>
                  <a:lnTo>
                    <a:pt x="92" y="122"/>
                  </a:lnTo>
                  <a:lnTo>
                    <a:pt x="86" y="122"/>
                  </a:lnTo>
                  <a:lnTo>
                    <a:pt x="92" y="122"/>
                  </a:lnTo>
                  <a:lnTo>
                    <a:pt x="92" y="93"/>
                  </a:lnTo>
                  <a:lnTo>
                    <a:pt x="89" y="90"/>
                  </a:lnTo>
                  <a:lnTo>
                    <a:pt x="86" y="87"/>
                  </a:lnTo>
                  <a:lnTo>
                    <a:pt x="83" y="84"/>
                  </a:lnTo>
                  <a:lnTo>
                    <a:pt x="78" y="83"/>
                  </a:lnTo>
                  <a:lnTo>
                    <a:pt x="75" y="80"/>
                  </a:lnTo>
                  <a:lnTo>
                    <a:pt x="73" y="77"/>
                  </a:lnTo>
                  <a:lnTo>
                    <a:pt x="70" y="74"/>
                  </a:lnTo>
                  <a:lnTo>
                    <a:pt x="70" y="72"/>
                  </a:lnTo>
                  <a:lnTo>
                    <a:pt x="21" y="72"/>
                  </a:lnTo>
                  <a:lnTo>
                    <a:pt x="21" y="78"/>
                  </a:lnTo>
                  <a:lnTo>
                    <a:pt x="7" y="78"/>
                  </a:lnTo>
                  <a:lnTo>
                    <a:pt x="28" y="57"/>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238"/>
            <p:cNvSpPr>
              <a:spLocks/>
            </p:cNvSpPr>
            <p:nvPr/>
          </p:nvSpPr>
          <p:spPr bwMode="auto">
            <a:xfrm>
              <a:off x="5192713" y="4543425"/>
              <a:ext cx="112712" cy="136525"/>
            </a:xfrm>
            <a:custGeom>
              <a:avLst/>
              <a:gdLst>
                <a:gd name="T0" fmla="*/ 0 w 71"/>
                <a:gd name="T1" fmla="*/ 15 h 86"/>
                <a:gd name="T2" fmla="*/ 3 w 71"/>
                <a:gd name="T3" fmla="*/ 12 h 86"/>
                <a:gd name="T4" fmla="*/ 6 w 71"/>
                <a:gd name="T5" fmla="*/ 9 h 86"/>
                <a:gd name="T6" fmla="*/ 10 w 71"/>
                <a:gd name="T7" fmla="*/ 7 h 86"/>
                <a:gd name="T8" fmla="*/ 15 w 71"/>
                <a:gd name="T9" fmla="*/ 4 h 86"/>
                <a:gd name="T10" fmla="*/ 19 w 71"/>
                <a:gd name="T11" fmla="*/ 3 h 86"/>
                <a:gd name="T12" fmla="*/ 24 w 71"/>
                <a:gd name="T13" fmla="*/ 1 h 86"/>
                <a:gd name="T14" fmla="*/ 30 w 71"/>
                <a:gd name="T15" fmla="*/ 1 h 86"/>
                <a:gd name="T16" fmla="*/ 36 w 71"/>
                <a:gd name="T17" fmla="*/ 0 h 86"/>
                <a:gd name="T18" fmla="*/ 36 w 71"/>
                <a:gd name="T19" fmla="*/ 3 h 86"/>
                <a:gd name="T20" fmla="*/ 37 w 71"/>
                <a:gd name="T21" fmla="*/ 7 h 86"/>
                <a:gd name="T22" fmla="*/ 40 w 71"/>
                <a:gd name="T23" fmla="*/ 10 h 86"/>
                <a:gd name="T24" fmla="*/ 42 w 71"/>
                <a:gd name="T25" fmla="*/ 15 h 86"/>
                <a:gd name="T26" fmla="*/ 45 w 71"/>
                <a:gd name="T27" fmla="*/ 18 h 86"/>
                <a:gd name="T28" fmla="*/ 47 w 71"/>
                <a:gd name="T29" fmla="*/ 22 h 86"/>
                <a:gd name="T30" fmla="*/ 50 w 71"/>
                <a:gd name="T31" fmla="*/ 25 h 86"/>
                <a:gd name="T32" fmla="*/ 50 w 71"/>
                <a:gd name="T33" fmla="*/ 28 h 86"/>
                <a:gd name="T34" fmla="*/ 53 w 71"/>
                <a:gd name="T35" fmla="*/ 30 h 86"/>
                <a:gd name="T36" fmla="*/ 56 w 71"/>
                <a:gd name="T37" fmla="*/ 31 h 86"/>
                <a:gd name="T38" fmla="*/ 60 w 71"/>
                <a:gd name="T39" fmla="*/ 33 h 86"/>
                <a:gd name="T40" fmla="*/ 63 w 71"/>
                <a:gd name="T41" fmla="*/ 36 h 86"/>
                <a:gd name="T42" fmla="*/ 66 w 71"/>
                <a:gd name="T43" fmla="*/ 39 h 86"/>
                <a:gd name="T44" fmla="*/ 69 w 71"/>
                <a:gd name="T45" fmla="*/ 40 h 86"/>
                <a:gd name="T46" fmla="*/ 71 w 71"/>
                <a:gd name="T47" fmla="*/ 42 h 86"/>
                <a:gd name="T48" fmla="*/ 71 w 71"/>
                <a:gd name="T49" fmla="*/ 43 h 86"/>
                <a:gd name="T50" fmla="*/ 71 w 71"/>
                <a:gd name="T51" fmla="*/ 46 h 86"/>
                <a:gd name="T52" fmla="*/ 69 w 71"/>
                <a:gd name="T53" fmla="*/ 49 h 86"/>
                <a:gd name="T54" fmla="*/ 68 w 71"/>
                <a:gd name="T55" fmla="*/ 52 h 86"/>
                <a:gd name="T56" fmla="*/ 66 w 71"/>
                <a:gd name="T57" fmla="*/ 57 h 86"/>
                <a:gd name="T58" fmla="*/ 65 w 71"/>
                <a:gd name="T59" fmla="*/ 60 h 86"/>
                <a:gd name="T60" fmla="*/ 62 w 71"/>
                <a:gd name="T61" fmla="*/ 61 h 86"/>
                <a:gd name="T62" fmla="*/ 59 w 71"/>
                <a:gd name="T63" fmla="*/ 64 h 86"/>
                <a:gd name="T64" fmla="*/ 57 w 71"/>
                <a:gd name="T65" fmla="*/ 64 h 86"/>
                <a:gd name="T66" fmla="*/ 57 w 71"/>
                <a:gd name="T67" fmla="*/ 86 h 86"/>
                <a:gd name="T68" fmla="*/ 36 w 71"/>
                <a:gd name="T69" fmla="*/ 86 h 86"/>
                <a:gd name="T70" fmla="*/ 34 w 71"/>
                <a:gd name="T71" fmla="*/ 82 h 86"/>
                <a:gd name="T72" fmla="*/ 34 w 71"/>
                <a:gd name="T73" fmla="*/ 81 h 86"/>
                <a:gd name="T74" fmla="*/ 33 w 71"/>
                <a:gd name="T75" fmla="*/ 78 h 86"/>
                <a:gd name="T76" fmla="*/ 31 w 71"/>
                <a:gd name="T77" fmla="*/ 76 h 86"/>
                <a:gd name="T78" fmla="*/ 28 w 71"/>
                <a:gd name="T79" fmla="*/ 73 h 86"/>
                <a:gd name="T80" fmla="*/ 27 w 71"/>
                <a:gd name="T81" fmla="*/ 73 h 86"/>
                <a:gd name="T82" fmla="*/ 24 w 71"/>
                <a:gd name="T83" fmla="*/ 72 h 86"/>
                <a:gd name="T84" fmla="*/ 21 w 71"/>
                <a:gd name="T85" fmla="*/ 72 h 86"/>
                <a:gd name="T86" fmla="*/ 21 w 71"/>
                <a:gd name="T87" fmla="*/ 66 h 86"/>
                <a:gd name="T88" fmla="*/ 19 w 71"/>
                <a:gd name="T89" fmla="*/ 60 h 86"/>
                <a:gd name="T90" fmla="*/ 16 w 71"/>
                <a:gd name="T91" fmla="*/ 54 h 86"/>
                <a:gd name="T92" fmla="*/ 13 w 71"/>
                <a:gd name="T93" fmla="*/ 46 h 86"/>
                <a:gd name="T94" fmla="*/ 12 w 71"/>
                <a:gd name="T95" fmla="*/ 40 h 86"/>
                <a:gd name="T96" fmla="*/ 9 w 71"/>
                <a:gd name="T97" fmla="*/ 33 h 86"/>
                <a:gd name="T98" fmla="*/ 7 w 71"/>
                <a:gd name="T99" fmla="*/ 27 h 86"/>
                <a:gd name="T100" fmla="*/ 7 w 71"/>
                <a:gd name="T101" fmla="*/ 22 h 86"/>
                <a:gd name="T102" fmla="*/ 0 w 71"/>
                <a:gd name="T103" fmla="*/ 1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86">
                  <a:moveTo>
                    <a:pt x="0" y="15"/>
                  </a:moveTo>
                  <a:lnTo>
                    <a:pt x="3" y="12"/>
                  </a:lnTo>
                  <a:lnTo>
                    <a:pt x="6" y="9"/>
                  </a:lnTo>
                  <a:lnTo>
                    <a:pt x="10" y="7"/>
                  </a:lnTo>
                  <a:lnTo>
                    <a:pt x="15" y="4"/>
                  </a:lnTo>
                  <a:lnTo>
                    <a:pt x="19" y="3"/>
                  </a:lnTo>
                  <a:lnTo>
                    <a:pt x="24" y="1"/>
                  </a:lnTo>
                  <a:lnTo>
                    <a:pt x="30" y="1"/>
                  </a:lnTo>
                  <a:lnTo>
                    <a:pt x="36" y="0"/>
                  </a:lnTo>
                  <a:lnTo>
                    <a:pt x="36" y="3"/>
                  </a:lnTo>
                  <a:lnTo>
                    <a:pt x="37" y="7"/>
                  </a:lnTo>
                  <a:lnTo>
                    <a:pt x="40" y="10"/>
                  </a:lnTo>
                  <a:lnTo>
                    <a:pt x="42" y="15"/>
                  </a:lnTo>
                  <a:lnTo>
                    <a:pt x="45" y="18"/>
                  </a:lnTo>
                  <a:lnTo>
                    <a:pt x="47" y="22"/>
                  </a:lnTo>
                  <a:lnTo>
                    <a:pt x="50" y="25"/>
                  </a:lnTo>
                  <a:lnTo>
                    <a:pt x="50" y="28"/>
                  </a:lnTo>
                  <a:lnTo>
                    <a:pt x="53" y="30"/>
                  </a:lnTo>
                  <a:lnTo>
                    <a:pt x="56" y="31"/>
                  </a:lnTo>
                  <a:lnTo>
                    <a:pt x="60" y="33"/>
                  </a:lnTo>
                  <a:lnTo>
                    <a:pt x="63" y="36"/>
                  </a:lnTo>
                  <a:lnTo>
                    <a:pt x="66" y="39"/>
                  </a:lnTo>
                  <a:lnTo>
                    <a:pt x="69" y="40"/>
                  </a:lnTo>
                  <a:lnTo>
                    <a:pt x="71" y="42"/>
                  </a:lnTo>
                  <a:lnTo>
                    <a:pt x="71" y="43"/>
                  </a:lnTo>
                  <a:lnTo>
                    <a:pt x="71" y="46"/>
                  </a:lnTo>
                  <a:lnTo>
                    <a:pt x="69" y="49"/>
                  </a:lnTo>
                  <a:lnTo>
                    <a:pt x="68" y="52"/>
                  </a:lnTo>
                  <a:lnTo>
                    <a:pt x="66" y="57"/>
                  </a:lnTo>
                  <a:lnTo>
                    <a:pt x="65" y="60"/>
                  </a:lnTo>
                  <a:lnTo>
                    <a:pt x="62" y="61"/>
                  </a:lnTo>
                  <a:lnTo>
                    <a:pt x="59" y="64"/>
                  </a:lnTo>
                  <a:lnTo>
                    <a:pt x="57" y="64"/>
                  </a:lnTo>
                  <a:lnTo>
                    <a:pt x="57" y="86"/>
                  </a:lnTo>
                  <a:lnTo>
                    <a:pt x="36" y="86"/>
                  </a:lnTo>
                  <a:lnTo>
                    <a:pt x="34" y="82"/>
                  </a:lnTo>
                  <a:lnTo>
                    <a:pt x="34" y="81"/>
                  </a:lnTo>
                  <a:lnTo>
                    <a:pt x="33" y="78"/>
                  </a:lnTo>
                  <a:lnTo>
                    <a:pt x="31" y="76"/>
                  </a:lnTo>
                  <a:lnTo>
                    <a:pt x="28" y="73"/>
                  </a:lnTo>
                  <a:lnTo>
                    <a:pt x="27" y="73"/>
                  </a:lnTo>
                  <a:lnTo>
                    <a:pt x="24" y="72"/>
                  </a:lnTo>
                  <a:lnTo>
                    <a:pt x="21" y="72"/>
                  </a:lnTo>
                  <a:lnTo>
                    <a:pt x="21" y="66"/>
                  </a:lnTo>
                  <a:lnTo>
                    <a:pt x="19" y="60"/>
                  </a:lnTo>
                  <a:lnTo>
                    <a:pt x="16" y="54"/>
                  </a:lnTo>
                  <a:lnTo>
                    <a:pt x="13" y="46"/>
                  </a:lnTo>
                  <a:lnTo>
                    <a:pt x="12" y="40"/>
                  </a:lnTo>
                  <a:lnTo>
                    <a:pt x="9" y="33"/>
                  </a:lnTo>
                  <a:lnTo>
                    <a:pt x="7" y="27"/>
                  </a:lnTo>
                  <a:lnTo>
                    <a:pt x="7" y="22"/>
                  </a:lnTo>
                  <a:lnTo>
                    <a:pt x="0" y="15"/>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239"/>
            <p:cNvSpPr>
              <a:spLocks/>
            </p:cNvSpPr>
            <p:nvPr/>
          </p:nvSpPr>
          <p:spPr bwMode="auto">
            <a:xfrm>
              <a:off x="5297488" y="4770438"/>
              <a:ext cx="65087" cy="180975"/>
            </a:xfrm>
            <a:custGeom>
              <a:avLst/>
              <a:gdLst>
                <a:gd name="T0" fmla="*/ 5 w 41"/>
                <a:gd name="T1" fmla="*/ 0 h 114"/>
                <a:gd name="T2" fmla="*/ 6 w 41"/>
                <a:gd name="T3" fmla="*/ 12 h 114"/>
                <a:gd name="T4" fmla="*/ 6 w 41"/>
                <a:gd name="T5" fmla="*/ 25 h 114"/>
                <a:gd name="T6" fmla="*/ 5 w 41"/>
                <a:gd name="T7" fmla="*/ 40 h 114"/>
                <a:gd name="T8" fmla="*/ 2 w 41"/>
                <a:gd name="T9" fmla="*/ 56 h 114"/>
                <a:gd name="T10" fmla="*/ 0 w 41"/>
                <a:gd name="T11" fmla="*/ 71 h 114"/>
                <a:gd name="T12" fmla="*/ 0 w 41"/>
                <a:gd name="T13" fmla="*/ 86 h 114"/>
                <a:gd name="T14" fmla="*/ 2 w 41"/>
                <a:gd name="T15" fmla="*/ 98 h 114"/>
                <a:gd name="T16" fmla="*/ 5 w 41"/>
                <a:gd name="T17" fmla="*/ 107 h 114"/>
                <a:gd name="T18" fmla="*/ 12 w 41"/>
                <a:gd name="T19" fmla="*/ 114 h 114"/>
                <a:gd name="T20" fmla="*/ 26 w 41"/>
                <a:gd name="T21" fmla="*/ 114 h 114"/>
                <a:gd name="T22" fmla="*/ 27 w 41"/>
                <a:gd name="T23" fmla="*/ 111 h 114"/>
                <a:gd name="T24" fmla="*/ 27 w 41"/>
                <a:gd name="T25" fmla="*/ 107 h 114"/>
                <a:gd name="T26" fmla="*/ 29 w 41"/>
                <a:gd name="T27" fmla="*/ 104 h 114"/>
                <a:gd name="T28" fmla="*/ 30 w 41"/>
                <a:gd name="T29" fmla="*/ 101 h 114"/>
                <a:gd name="T30" fmla="*/ 33 w 41"/>
                <a:gd name="T31" fmla="*/ 98 h 114"/>
                <a:gd name="T32" fmla="*/ 35 w 41"/>
                <a:gd name="T33" fmla="*/ 95 h 114"/>
                <a:gd name="T34" fmla="*/ 38 w 41"/>
                <a:gd name="T35" fmla="*/ 93 h 114"/>
                <a:gd name="T36" fmla="*/ 41 w 41"/>
                <a:gd name="T37" fmla="*/ 92 h 114"/>
                <a:gd name="T38" fmla="*/ 41 w 41"/>
                <a:gd name="T39" fmla="*/ 7 h 114"/>
                <a:gd name="T40" fmla="*/ 38 w 41"/>
                <a:gd name="T41" fmla="*/ 7 h 114"/>
                <a:gd name="T42" fmla="*/ 35 w 41"/>
                <a:gd name="T43" fmla="*/ 7 h 114"/>
                <a:gd name="T44" fmla="*/ 33 w 41"/>
                <a:gd name="T45" fmla="*/ 6 h 114"/>
                <a:gd name="T46" fmla="*/ 30 w 41"/>
                <a:gd name="T47" fmla="*/ 6 h 114"/>
                <a:gd name="T48" fmla="*/ 29 w 41"/>
                <a:gd name="T49" fmla="*/ 6 h 114"/>
                <a:gd name="T50" fmla="*/ 27 w 41"/>
                <a:gd name="T51" fmla="*/ 4 h 114"/>
                <a:gd name="T52" fmla="*/ 27 w 41"/>
                <a:gd name="T53" fmla="*/ 3 h 114"/>
                <a:gd name="T54" fmla="*/ 26 w 41"/>
                <a:gd name="T55" fmla="*/ 0 h 114"/>
                <a:gd name="T56" fmla="*/ 24 w 41"/>
                <a:gd name="T57" fmla="*/ 0 h 114"/>
                <a:gd name="T58" fmla="*/ 21 w 41"/>
                <a:gd name="T59" fmla="*/ 1 h 114"/>
                <a:gd name="T60" fmla="*/ 18 w 41"/>
                <a:gd name="T61" fmla="*/ 1 h 114"/>
                <a:gd name="T62" fmla="*/ 15 w 41"/>
                <a:gd name="T63" fmla="*/ 3 h 114"/>
                <a:gd name="T64" fmla="*/ 12 w 41"/>
                <a:gd name="T65" fmla="*/ 3 h 114"/>
                <a:gd name="T66" fmla="*/ 11 w 41"/>
                <a:gd name="T67" fmla="*/ 3 h 114"/>
                <a:gd name="T68" fmla="*/ 8 w 41"/>
                <a:gd name="T69" fmla="*/ 1 h 114"/>
                <a:gd name="T70" fmla="*/ 5 w 41"/>
                <a:gd name="T7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14">
                  <a:moveTo>
                    <a:pt x="5" y="0"/>
                  </a:moveTo>
                  <a:lnTo>
                    <a:pt x="6" y="12"/>
                  </a:lnTo>
                  <a:lnTo>
                    <a:pt x="6" y="25"/>
                  </a:lnTo>
                  <a:lnTo>
                    <a:pt x="5" y="40"/>
                  </a:lnTo>
                  <a:lnTo>
                    <a:pt x="2" y="56"/>
                  </a:lnTo>
                  <a:lnTo>
                    <a:pt x="0" y="71"/>
                  </a:lnTo>
                  <a:lnTo>
                    <a:pt x="0" y="86"/>
                  </a:lnTo>
                  <a:lnTo>
                    <a:pt x="2" y="98"/>
                  </a:lnTo>
                  <a:lnTo>
                    <a:pt x="5" y="107"/>
                  </a:lnTo>
                  <a:lnTo>
                    <a:pt x="12" y="114"/>
                  </a:lnTo>
                  <a:lnTo>
                    <a:pt x="26" y="114"/>
                  </a:lnTo>
                  <a:lnTo>
                    <a:pt x="27" y="111"/>
                  </a:lnTo>
                  <a:lnTo>
                    <a:pt x="27" y="107"/>
                  </a:lnTo>
                  <a:lnTo>
                    <a:pt x="29" y="104"/>
                  </a:lnTo>
                  <a:lnTo>
                    <a:pt x="30" y="101"/>
                  </a:lnTo>
                  <a:lnTo>
                    <a:pt x="33" y="98"/>
                  </a:lnTo>
                  <a:lnTo>
                    <a:pt x="35" y="95"/>
                  </a:lnTo>
                  <a:lnTo>
                    <a:pt x="38" y="93"/>
                  </a:lnTo>
                  <a:lnTo>
                    <a:pt x="41" y="92"/>
                  </a:lnTo>
                  <a:lnTo>
                    <a:pt x="41" y="7"/>
                  </a:lnTo>
                  <a:lnTo>
                    <a:pt x="38" y="7"/>
                  </a:lnTo>
                  <a:lnTo>
                    <a:pt x="35" y="7"/>
                  </a:lnTo>
                  <a:lnTo>
                    <a:pt x="33" y="6"/>
                  </a:lnTo>
                  <a:lnTo>
                    <a:pt x="30" y="6"/>
                  </a:lnTo>
                  <a:lnTo>
                    <a:pt x="29" y="6"/>
                  </a:lnTo>
                  <a:lnTo>
                    <a:pt x="27" y="4"/>
                  </a:lnTo>
                  <a:lnTo>
                    <a:pt x="27" y="3"/>
                  </a:lnTo>
                  <a:lnTo>
                    <a:pt x="26" y="0"/>
                  </a:lnTo>
                  <a:lnTo>
                    <a:pt x="24" y="0"/>
                  </a:lnTo>
                  <a:lnTo>
                    <a:pt x="21" y="1"/>
                  </a:lnTo>
                  <a:lnTo>
                    <a:pt x="18" y="1"/>
                  </a:lnTo>
                  <a:lnTo>
                    <a:pt x="15" y="3"/>
                  </a:lnTo>
                  <a:lnTo>
                    <a:pt x="12" y="3"/>
                  </a:lnTo>
                  <a:lnTo>
                    <a:pt x="11" y="3"/>
                  </a:lnTo>
                  <a:lnTo>
                    <a:pt x="8" y="1"/>
                  </a:lnTo>
                  <a:lnTo>
                    <a:pt x="5" y="0"/>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40"/>
            <p:cNvSpPr>
              <a:spLocks/>
            </p:cNvSpPr>
            <p:nvPr/>
          </p:nvSpPr>
          <p:spPr bwMode="auto">
            <a:xfrm>
              <a:off x="5330825" y="4497388"/>
              <a:ext cx="131762" cy="206375"/>
            </a:xfrm>
            <a:custGeom>
              <a:avLst/>
              <a:gdLst>
                <a:gd name="T0" fmla="*/ 33 w 83"/>
                <a:gd name="T1" fmla="*/ 130 h 130"/>
                <a:gd name="T2" fmla="*/ 33 w 83"/>
                <a:gd name="T3" fmla="*/ 122 h 130"/>
                <a:gd name="T4" fmla="*/ 33 w 83"/>
                <a:gd name="T5" fmla="*/ 115 h 130"/>
                <a:gd name="T6" fmla="*/ 33 w 83"/>
                <a:gd name="T7" fmla="*/ 108 h 130"/>
                <a:gd name="T8" fmla="*/ 33 w 83"/>
                <a:gd name="T9" fmla="*/ 102 h 130"/>
                <a:gd name="T10" fmla="*/ 32 w 83"/>
                <a:gd name="T11" fmla="*/ 98 h 130"/>
                <a:gd name="T12" fmla="*/ 30 w 83"/>
                <a:gd name="T13" fmla="*/ 93 h 130"/>
                <a:gd name="T14" fmla="*/ 29 w 83"/>
                <a:gd name="T15" fmla="*/ 89 h 130"/>
                <a:gd name="T16" fmla="*/ 26 w 83"/>
                <a:gd name="T17" fmla="*/ 86 h 130"/>
                <a:gd name="T18" fmla="*/ 20 w 83"/>
                <a:gd name="T19" fmla="*/ 86 h 130"/>
                <a:gd name="T20" fmla="*/ 20 w 83"/>
                <a:gd name="T21" fmla="*/ 78 h 130"/>
                <a:gd name="T22" fmla="*/ 12 w 83"/>
                <a:gd name="T23" fmla="*/ 78 h 130"/>
                <a:gd name="T24" fmla="*/ 6 w 83"/>
                <a:gd name="T25" fmla="*/ 71 h 130"/>
                <a:gd name="T26" fmla="*/ 2 w 83"/>
                <a:gd name="T27" fmla="*/ 60 h 130"/>
                <a:gd name="T28" fmla="*/ 0 w 83"/>
                <a:gd name="T29" fmla="*/ 51 h 130"/>
                <a:gd name="T30" fmla="*/ 0 w 83"/>
                <a:gd name="T31" fmla="*/ 39 h 130"/>
                <a:gd name="T32" fmla="*/ 2 w 83"/>
                <a:gd name="T33" fmla="*/ 29 h 130"/>
                <a:gd name="T34" fmla="*/ 6 w 83"/>
                <a:gd name="T35" fmla="*/ 20 h 130"/>
                <a:gd name="T36" fmla="*/ 12 w 83"/>
                <a:gd name="T37" fmla="*/ 9 h 130"/>
                <a:gd name="T38" fmla="*/ 20 w 83"/>
                <a:gd name="T39" fmla="*/ 0 h 130"/>
                <a:gd name="T40" fmla="*/ 27 w 83"/>
                <a:gd name="T41" fmla="*/ 1 h 130"/>
                <a:gd name="T42" fmla="*/ 35 w 83"/>
                <a:gd name="T43" fmla="*/ 4 h 130"/>
                <a:gd name="T44" fmla="*/ 44 w 83"/>
                <a:gd name="T45" fmla="*/ 9 h 130"/>
                <a:gd name="T46" fmla="*/ 52 w 83"/>
                <a:gd name="T47" fmla="*/ 15 h 130"/>
                <a:gd name="T48" fmla="*/ 59 w 83"/>
                <a:gd name="T49" fmla="*/ 20 h 130"/>
                <a:gd name="T50" fmla="*/ 68 w 83"/>
                <a:gd name="T51" fmla="*/ 24 h 130"/>
                <a:gd name="T52" fmla="*/ 76 w 83"/>
                <a:gd name="T53" fmla="*/ 29 h 130"/>
                <a:gd name="T54" fmla="*/ 83 w 83"/>
                <a:gd name="T55" fmla="*/ 29 h 130"/>
                <a:gd name="T56" fmla="*/ 83 w 83"/>
                <a:gd name="T57" fmla="*/ 38 h 130"/>
                <a:gd name="T58" fmla="*/ 83 w 83"/>
                <a:gd name="T59" fmla="*/ 47 h 130"/>
                <a:gd name="T60" fmla="*/ 82 w 83"/>
                <a:gd name="T61" fmla="*/ 56 h 130"/>
                <a:gd name="T62" fmla="*/ 80 w 83"/>
                <a:gd name="T63" fmla="*/ 63 h 130"/>
                <a:gd name="T64" fmla="*/ 79 w 83"/>
                <a:gd name="T65" fmla="*/ 72 h 130"/>
                <a:gd name="T66" fmla="*/ 77 w 83"/>
                <a:gd name="T67" fmla="*/ 80 h 130"/>
                <a:gd name="T68" fmla="*/ 77 w 83"/>
                <a:gd name="T69" fmla="*/ 87 h 130"/>
                <a:gd name="T70" fmla="*/ 77 w 83"/>
                <a:gd name="T71" fmla="*/ 93 h 130"/>
                <a:gd name="T72" fmla="*/ 70 w 83"/>
                <a:gd name="T73" fmla="*/ 93 h 130"/>
                <a:gd name="T74" fmla="*/ 62 w 83"/>
                <a:gd name="T75" fmla="*/ 93 h 130"/>
                <a:gd name="T76" fmla="*/ 62 w 83"/>
                <a:gd name="T77" fmla="*/ 101 h 130"/>
                <a:gd name="T78" fmla="*/ 62 w 83"/>
                <a:gd name="T79" fmla="*/ 107 h 130"/>
                <a:gd name="T80" fmla="*/ 59 w 83"/>
                <a:gd name="T81" fmla="*/ 108 h 130"/>
                <a:gd name="T82" fmla="*/ 56 w 83"/>
                <a:gd name="T83" fmla="*/ 110 h 130"/>
                <a:gd name="T84" fmla="*/ 52 w 83"/>
                <a:gd name="T85" fmla="*/ 113 h 130"/>
                <a:gd name="T86" fmla="*/ 48 w 83"/>
                <a:gd name="T87" fmla="*/ 116 h 130"/>
                <a:gd name="T88" fmla="*/ 44 w 83"/>
                <a:gd name="T89" fmla="*/ 119 h 130"/>
                <a:gd name="T90" fmla="*/ 41 w 83"/>
                <a:gd name="T91" fmla="*/ 122 h 130"/>
                <a:gd name="T92" fmla="*/ 36 w 83"/>
                <a:gd name="T93" fmla="*/ 127 h 130"/>
                <a:gd name="T94" fmla="*/ 33 w 83"/>
                <a:gd name="T9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30">
                  <a:moveTo>
                    <a:pt x="33" y="130"/>
                  </a:moveTo>
                  <a:lnTo>
                    <a:pt x="33" y="122"/>
                  </a:lnTo>
                  <a:lnTo>
                    <a:pt x="33" y="115"/>
                  </a:lnTo>
                  <a:lnTo>
                    <a:pt x="33" y="108"/>
                  </a:lnTo>
                  <a:lnTo>
                    <a:pt x="33" y="102"/>
                  </a:lnTo>
                  <a:lnTo>
                    <a:pt x="32" y="98"/>
                  </a:lnTo>
                  <a:lnTo>
                    <a:pt x="30" y="93"/>
                  </a:lnTo>
                  <a:lnTo>
                    <a:pt x="29" y="89"/>
                  </a:lnTo>
                  <a:lnTo>
                    <a:pt x="26" y="86"/>
                  </a:lnTo>
                  <a:lnTo>
                    <a:pt x="20" y="86"/>
                  </a:lnTo>
                  <a:lnTo>
                    <a:pt x="20" y="78"/>
                  </a:lnTo>
                  <a:lnTo>
                    <a:pt x="12" y="78"/>
                  </a:lnTo>
                  <a:lnTo>
                    <a:pt x="6" y="71"/>
                  </a:lnTo>
                  <a:lnTo>
                    <a:pt x="2" y="60"/>
                  </a:lnTo>
                  <a:lnTo>
                    <a:pt x="0" y="51"/>
                  </a:lnTo>
                  <a:lnTo>
                    <a:pt x="0" y="39"/>
                  </a:lnTo>
                  <a:lnTo>
                    <a:pt x="2" y="29"/>
                  </a:lnTo>
                  <a:lnTo>
                    <a:pt x="6" y="20"/>
                  </a:lnTo>
                  <a:lnTo>
                    <a:pt x="12" y="9"/>
                  </a:lnTo>
                  <a:lnTo>
                    <a:pt x="20" y="0"/>
                  </a:lnTo>
                  <a:lnTo>
                    <a:pt x="27" y="1"/>
                  </a:lnTo>
                  <a:lnTo>
                    <a:pt x="35" y="4"/>
                  </a:lnTo>
                  <a:lnTo>
                    <a:pt x="44" y="9"/>
                  </a:lnTo>
                  <a:lnTo>
                    <a:pt x="52" y="15"/>
                  </a:lnTo>
                  <a:lnTo>
                    <a:pt x="59" y="20"/>
                  </a:lnTo>
                  <a:lnTo>
                    <a:pt x="68" y="24"/>
                  </a:lnTo>
                  <a:lnTo>
                    <a:pt x="76" y="29"/>
                  </a:lnTo>
                  <a:lnTo>
                    <a:pt x="83" y="29"/>
                  </a:lnTo>
                  <a:lnTo>
                    <a:pt x="83" y="38"/>
                  </a:lnTo>
                  <a:lnTo>
                    <a:pt x="83" y="47"/>
                  </a:lnTo>
                  <a:lnTo>
                    <a:pt x="82" y="56"/>
                  </a:lnTo>
                  <a:lnTo>
                    <a:pt x="80" y="63"/>
                  </a:lnTo>
                  <a:lnTo>
                    <a:pt x="79" y="72"/>
                  </a:lnTo>
                  <a:lnTo>
                    <a:pt x="77" y="80"/>
                  </a:lnTo>
                  <a:lnTo>
                    <a:pt x="77" y="87"/>
                  </a:lnTo>
                  <a:lnTo>
                    <a:pt x="77" y="93"/>
                  </a:lnTo>
                  <a:lnTo>
                    <a:pt x="70" y="93"/>
                  </a:lnTo>
                  <a:lnTo>
                    <a:pt x="62" y="93"/>
                  </a:lnTo>
                  <a:lnTo>
                    <a:pt x="62" y="101"/>
                  </a:lnTo>
                  <a:lnTo>
                    <a:pt x="62" y="107"/>
                  </a:lnTo>
                  <a:lnTo>
                    <a:pt x="59" y="108"/>
                  </a:lnTo>
                  <a:lnTo>
                    <a:pt x="56" y="110"/>
                  </a:lnTo>
                  <a:lnTo>
                    <a:pt x="52" y="113"/>
                  </a:lnTo>
                  <a:lnTo>
                    <a:pt x="48" y="116"/>
                  </a:lnTo>
                  <a:lnTo>
                    <a:pt x="44" y="119"/>
                  </a:lnTo>
                  <a:lnTo>
                    <a:pt x="41" y="122"/>
                  </a:lnTo>
                  <a:lnTo>
                    <a:pt x="36" y="127"/>
                  </a:lnTo>
                  <a:lnTo>
                    <a:pt x="33" y="130"/>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241"/>
            <p:cNvSpPr>
              <a:spLocks/>
            </p:cNvSpPr>
            <p:nvPr/>
          </p:nvSpPr>
          <p:spPr bwMode="auto">
            <a:xfrm>
              <a:off x="5451475" y="4791075"/>
              <a:ext cx="90487" cy="249238"/>
            </a:xfrm>
            <a:custGeom>
              <a:avLst/>
              <a:gdLst>
                <a:gd name="T0" fmla="*/ 1 w 57"/>
                <a:gd name="T1" fmla="*/ 15 h 157"/>
                <a:gd name="T2" fmla="*/ 0 w 57"/>
                <a:gd name="T3" fmla="*/ 32 h 157"/>
                <a:gd name="T4" fmla="*/ 0 w 57"/>
                <a:gd name="T5" fmla="*/ 50 h 157"/>
                <a:gd name="T6" fmla="*/ 1 w 57"/>
                <a:gd name="T7" fmla="*/ 68 h 157"/>
                <a:gd name="T8" fmla="*/ 6 w 57"/>
                <a:gd name="T9" fmla="*/ 86 h 157"/>
                <a:gd name="T10" fmla="*/ 9 w 57"/>
                <a:gd name="T11" fmla="*/ 106 h 157"/>
                <a:gd name="T12" fmla="*/ 12 w 57"/>
                <a:gd name="T13" fmla="*/ 124 h 157"/>
                <a:gd name="T14" fmla="*/ 13 w 57"/>
                <a:gd name="T15" fmla="*/ 140 h 157"/>
                <a:gd name="T16" fmla="*/ 15 w 57"/>
                <a:gd name="T17" fmla="*/ 157 h 157"/>
                <a:gd name="T18" fmla="*/ 21 w 57"/>
                <a:gd name="T19" fmla="*/ 156 h 157"/>
                <a:gd name="T20" fmla="*/ 27 w 57"/>
                <a:gd name="T21" fmla="*/ 153 h 157"/>
                <a:gd name="T22" fmla="*/ 33 w 57"/>
                <a:gd name="T23" fmla="*/ 147 h 157"/>
                <a:gd name="T24" fmla="*/ 39 w 57"/>
                <a:gd name="T25" fmla="*/ 139 h 157"/>
                <a:gd name="T26" fmla="*/ 45 w 57"/>
                <a:gd name="T27" fmla="*/ 131 h 157"/>
                <a:gd name="T28" fmla="*/ 49 w 57"/>
                <a:gd name="T29" fmla="*/ 125 h 157"/>
                <a:gd name="T30" fmla="*/ 54 w 57"/>
                <a:gd name="T31" fmla="*/ 119 h 157"/>
                <a:gd name="T32" fmla="*/ 57 w 57"/>
                <a:gd name="T33" fmla="*/ 115 h 157"/>
                <a:gd name="T34" fmla="*/ 57 w 57"/>
                <a:gd name="T35" fmla="*/ 101 h 157"/>
                <a:gd name="T36" fmla="*/ 55 w 57"/>
                <a:gd name="T37" fmla="*/ 86 h 157"/>
                <a:gd name="T38" fmla="*/ 52 w 57"/>
                <a:gd name="T39" fmla="*/ 71 h 157"/>
                <a:gd name="T40" fmla="*/ 51 w 57"/>
                <a:gd name="T41" fmla="*/ 55 h 157"/>
                <a:gd name="T42" fmla="*/ 48 w 57"/>
                <a:gd name="T43" fmla="*/ 40 h 157"/>
                <a:gd name="T44" fmla="*/ 45 w 57"/>
                <a:gd name="T45" fmla="*/ 26 h 157"/>
                <a:gd name="T46" fmla="*/ 43 w 57"/>
                <a:gd name="T47" fmla="*/ 12 h 157"/>
                <a:gd name="T48" fmla="*/ 43 w 57"/>
                <a:gd name="T49" fmla="*/ 0 h 157"/>
                <a:gd name="T50" fmla="*/ 39 w 57"/>
                <a:gd name="T51" fmla="*/ 2 h 157"/>
                <a:gd name="T52" fmla="*/ 34 w 57"/>
                <a:gd name="T53" fmla="*/ 2 h 157"/>
                <a:gd name="T54" fmla="*/ 30 w 57"/>
                <a:gd name="T55" fmla="*/ 3 h 157"/>
                <a:gd name="T56" fmla="*/ 25 w 57"/>
                <a:gd name="T57" fmla="*/ 5 h 157"/>
                <a:gd name="T58" fmla="*/ 21 w 57"/>
                <a:gd name="T59" fmla="*/ 6 h 157"/>
                <a:gd name="T60" fmla="*/ 18 w 57"/>
                <a:gd name="T61" fmla="*/ 6 h 157"/>
                <a:gd name="T62" fmla="*/ 13 w 57"/>
                <a:gd name="T63" fmla="*/ 8 h 157"/>
                <a:gd name="T64" fmla="*/ 7 w 57"/>
                <a:gd name="T65" fmla="*/ 8 h 157"/>
                <a:gd name="T66" fmla="*/ 1 w 57"/>
                <a:gd name="T6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 h="157">
                  <a:moveTo>
                    <a:pt x="1" y="15"/>
                  </a:moveTo>
                  <a:lnTo>
                    <a:pt x="0" y="32"/>
                  </a:lnTo>
                  <a:lnTo>
                    <a:pt x="0" y="50"/>
                  </a:lnTo>
                  <a:lnTo>
                    <a:pt x="1" y="68"/>
                  </a:lnTo>
                  <a:lnTo>
                    <a:pt x="6" y="86"/>
                  </a:lnTo>
                  <a:lnTo>
                    <a:pt x="9" y="106"/>
                  </a:lnTo>
                  <a:lnTo>
                    <a:pt x="12" y="124"/>
                  </a:lnTo>
                  <a:lnTo>
                    <a:pt x="13" y="140"/>
                  </a:lnTo>
                  <a:lnTo>
                    <a:pt x="15" y="157"/>
                  </a:lnTo>
                  <a:lnTo>
                    <a:pt x="21" y="156"/>
                  </a:lnTo>
                  <a:lnTo>
                    <a:pt x="27" y="153"/>
                  </a:lnTo>
                  <a:lnTo>
                    <a:pt x="33" y="147"/>
                  </a:lnTo>
                  <a:lnTo>
                    <a:pt x="39" y="139"/>
                  </a:lnTo>
                  <a:lnTo>
                    <a:pt x="45" y="131"/>
                  </a:lnTo>
                  <a:lnTo>
                    <a:pt x="49" y="125"/>
                  </a:lnTo>
                  <a:lnTo>
                    <a:pt x="54" y="119"/>
                  </a:lnTo>
                  <a:lnTo>
                    <a:pt x="57" y="115"/>
                  </a:lnTo>
                  <a:lnTo>
                    <a:pt x="57" y="101"/>
                  </a:lnTo>
                  <a:lnTo>
                    <a:pt x="55" y="86"/>
                  </a:lnTo>
                  <a:lnTo>
                    <a:pt x="52" y="71"/>
                  </a:lnTo>
                  <a:lnTo>
                    <a:pt x="51" y="55"/>
                  </a:lnTo>
                  <a:lnTo>
                    <a:pt x="48" y="40"/>
                  </a:lnTo>
                  <a:lnTo>
                    <a:pt x="45" y="26"/>
                  </a:lnTo>
                  <a:lnTo>
                    <a:pt x="43" y="12"/>
                  </a:lnTo>
                  <a:lnTo>
                    <a:pt x="43" y="0"/>
                  </a:lnTo>
                  <a:lnTo>
                    <a:pt x="39" y="2"/>
                  </a:lnTo>
                  <a:lnTo>
                    <a:pt x="34" y="2"/>
                  </a:lnTo>
                  <a:lnTo>
                    <a:pt x="30" y="3"/>
                  </a:lnTo>
                  <a:lnTo>
                    <a:pt x="25" y="5"/>
                  </a:lnTo>
                  <a:lnTo>
                    <a:pt x="21" y="6"/>
                  </a:lnTo>
                  <a:lnTo>
                    <a:pt x="18" y="6"/>
                  </a:lnTo>
                  <a:lnTo>
                    <a:pt x="13" y="8"/>
                  </a:lnTo>
                  <a:lnTo>
                    <a:pt x="7" y="8"/>
                  </a:lnTo>
                  <a:lnTo>
                    <a:pt x="1" y="15"/>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242"/>
            <p:cNvSpPr>
              <a:spLocks/>
            </p:cNvSpPr>
            <p:nvPr/>
          </p:nvSpPr>
          <p:spPr bwMode="auto">
            <a:xfrm>
              <a:off x="5305425" y="4170363"/>
              <a:ext cx="157162" cy="169863"/>
            </a:xfrm>
            <a:custGeom>
              <a:avLst/>
              <a:gdLst>
                <a:gd name="T0" fmla="*/ 21 w 99"/>
                <a:gd name="T1" fmla="*/ 0 h 107"/>
                <a:gd name="T2" fmla="*/ 21 w 99"/>
                <a:gd name="T3" fmla="*/ 36 h 107"/>
                <a:gd name="T4" fmla="*/ 21 w 99"/>
                <a:gd name="T5" fmla="*/ 39 h 107"/>
                <a:gd name="T6" fmla="*/ 19 w 99"/>
                <a:gd name="T7" fmla="*/ 43 h 107"/>
                <a:gd name="T8" fmla="*/ 16 w 99"/>
                <a:gd name="T9" fmla="*/ 48 h 107"/>
                <a:gd name="T10" fmla="*/ 13 w 99"/>
                <a:gd name="T11" fmla="*/ 52 h 107"/>
                <a:gd name="T12" fmla="*/ 10 w 99"/>
                <a:gd name="T13" fmla="*/ 57 h 107"/>
                <a:gd name="T14" fmla="*/ 6 w 99"/>
                <a:gd name="T15" fmla="*/ 61 h 107"/>
                <a:gd name="T16" fmla="*/ 3 w 99"/>
                <a:gd name="T17" fmla="*/ 63 h 107"/>
                <a:gd name="T18" fmla="*/ 0 w 99"/>
                <a:gd name="T19" fmla="*/ 64 h 107"/>
                <a:gd name="T20" fmla="*/ 0 w 99"/>
                <a:gd name="T21" fmla="*/ 85 h 107"/>
                <a:gd name="T22" fmla="*/ 3 w 99"/>
                <a:gd name="T23" fmla="*/ 88 h 107"/>
                <a:gd name="T24" fmla="*/ 6 w 99"/>
                <a:gd name="T25" fmla="*/ 91 h 107"/>
                <a:gd name="T26" fmla="*/ 7 w 99"/>
                <a:gd name="T27" fmla="*/ 93 h 107"/>
                <a:gd name="T28" fmla="*/ 10 w 99"/>
                <a:gd name="T29" fmla="*/ 96 h 107"/>
                <a:gd name="T30" fmla="*/ 13 w 99"/>
                <a:gd name="T31" fmla="*/ 97 h 107"/>
                <a:gd name="T32" fmla="*/ 16 w 99"/>
                <a:gd name="T33" fmla="*/ 99 h 107"/>
                <a:gd name="T34" fmla="*/ 19 w 99"/>
                <a:gd name="T35" fmla="*/ 99 h 107"/>
                <a:gd name="T36" fmla="*/ 21 w 99"/>
                <a:gd name="T37" fmla="*/ 100 h 107"/>
                <a:gd name="T38" fmla="*/ 22 w 99"/>
                <a:gd name="T39" fmla="*/ 97 h 107"/>
                <a:gd name="T40" fmla="*/ 24 w 99"/>
                <a:gd name="T41" fmla="*/ 93 h 107"/>
                <a:gd name="T42" fmla="*/ 25 w 99"/>
                <a:gd name="T43" fmla="*/ 90 h 107"/>
                <a:gd name="T44" fmla="*/ 28 w 99"/>
                <a:gd name="T45" fmla="*/ 85 h 107"/>
                <a:gd name="T46" fmla="*/ 31 w 99"/>
                <a:gd name="T47" fmla="*/ 81 h 107"/>
                <a:gd name="T48" fmla="*/ 33 w 99"/>
                <a:gd name="T49" fmla="*/ 78 h 107"/>
                <a:gd name="T50" fmla="*/ 34 w 99"/>
                <a:gd name="T51" fmla="*/ 75 h 107"/>
                <a:gd name="T52" fmla="*/ 36 w 99"/>
                <a:gd name="T53" fmla="*/ 72 h 107"/>
                <a:gd name="T54" fmla="*/ 42 w 99"/>
                <a:gd name="T55" fmla="*/ 72 h 107"/>
                <a:gd name="T56" fmla="*/ 48 w 99"/>
                <a:gd name="T57" fmla="*/ 73 h 107"/>
                <a:gd name="T58" fmla="*/ 54 w 99"/>
                <a:gd name="T59" fmla="*/ 76 h 107"/>
                <a:gd name="T60" fmla="*/ 60 w 99"/>
                <a:gd name="T61" fmla="*/ 78 h 107"/>
                <a:gd name="T62" fmla="*/ 66 w 99"/>
                <a:gd name="T63" fmla="*/ 81 h 107"/>
                <a:gd name="T64" fmla="*/ 71 w 99"/>
                <a:gd name="T65" fmla="*/ 84 h 107"/>
                <a:gd name="T66" fmla="*/ 75 w 99"/>
                <a:gd name="T67" fmla="*/ 85 h 107"/>
                <a:gd name="T68" fmla="*/ 78 w 99"/>
                <a:gd name="T69" fmla="*/ 85 h 107"/>
                <a:gd name="T70" fmla="*/ 80 w 99"/>
                <a:gd name="T71" fmla="*/ 88 h 107"/>
                <a:gd name="T72" fmla="*/ 81 w 99"/>
                <a:gd name="T73" fmla="*/ 91 h 107"/>
                <a:gd name="T74" fmla="*/ 86 w 99"/>
                <a:gd name="T75" fmla="*/ 96 h 107"/>
                <a:gd name="T76" fmla="*/ 89 w 99"/>
                <a:gd name="T77" fmla="*/ 99 h 107"/>
                <a:gd name="T78" fmla="*/ 93 w 99"/>
                <a:gd name="T79" fmla="*/ 102 h 107"/>
                <a:gd name="T80" fmla="*/ 96 w 99"/>
                <a:gd name="T81" fmla="*/ 105 h 107"/>
                <a:gd name="T82" fmla="*/ 99 w 99"/>
                <a:gd name="T83" fmla="*/ 107 h 107"/>
                <a:gd name="T84" fmla="*/ 99 w 99"/>
                <a:gd name="T85" fmla="*/ 107 h 107"/>
                <a:gd name="T86" fmla="*/ 99 w 99"/>
                <a:gd name="T87" fmla="*/ 100 h 107"/>
                <a:gd name="T88" fmla="*/ 98 w 99"/>
                <a:gd name="T89" fmla="*/ 94 h 107"/>
                <a:gd name="T90" fmla="*/ 96 w 99"/>
                <a:gd name="T91" fmla="*/ 88 h 107"/>
                <a:gd name="T92" fmla="*/ 93 w 99"/>
                <a:gd name="T93" fmla="*/ 82 h 107"/>
                <a:gd name="T94" fmla="*/ 86 w 99"/>
                <a:gd name="T95" fmla="*/ 72 h 107"/>
                <a:gd name="T96" fmla="*/ 75 w 99"/>
                <a:gd name="T97" fmla="*/ 63 h 107"/>
                <a:gd name="T98" fmla="*/ 64 w 99"/>
                <a:gd name="T99" fmla="*/ 55 h 107"/>
                <a:gd name="T100" fmla="*/ 54 w 99"/>
                <a:gd name="T101" fmla="*/ 48 h 107"/>
                <a:gd name="T102" fmla="*/ 45 w 99"/>
                <a:gd name="T103" fmla="*/ 42 h 107"/>
                <a:gd name="T104" fmla="*/ 36 w 99"/>
                <a:gd name="T105" fmla="*/ 36 h 107"/>
                <a:gd name="T106" fmla="*/ 36 w 99"/>
                <a:gd name="T107" fmla="*/ 28 h 107"/>
                <a:gd name="T108" fmla="*/ 21 w 99"/>
                <a:gd name="T10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 h="107">
                  <a:moveTo>
                    <a:pt x="21" y="0"/>
                  </a:moveTo>
                  <a:lnTo>
                    <a:pt x="21" y="36"/>
                  </a:lnTo>
                  <a:lnTo>
                    <a:pt x="21" y="39"/>
                  </a:lnTo>
                  <a:lnTo>
                    <a:pt x="19" y="43"/>
                  </a:lnTo>
                  <a:lnTo>
                    <a:pt x="16" y="48"/>
                  </a:lnTo>
                  <a:lnTo>
                    <a:pt x="13" y="52"/>
                  </a:lnTo>
                  <a:lnTo>
                    <a:pt x="10" y="57"/>
                  </a:lnTo>
                  <a:lnTo>
                    <a:pt x="6" y="61"/>
                  </a:lnTo>
                  <a:lnTo>
                    <a:pt x="3" y="63"/>
                  </a:lnTo>
                  <a:lnTo>
                    <a:pt x="0" y="64"/>
                  </a:lnTo>
                  <a:lnTo>
                    <a:pt x="0" y="85"/>
                  </a:lnTo>
                  <a:lnTo>
                    <a:pt x="3" y="88"/>
                  </a:lnTo>
                  <a:lnTo>
                    <a:pt x="6" y="91"/>
                  </a:lnTo>
                  <a:lnTo>
                    <a:pt x="7" y="93"/>
                  </a:lnTo>
                  <a:lnTo>
                    <a:pt x="10" y="96"/>
                  </a:lnTo>
                  <a:lnTo>
                    <a:pt x="13" y="97"/>
                  </a:lnTo>
                  <a:lnTo>
                    <a:pt x="16" y="99"/>
                  </a:lnTo>
                  <a:lnTo>
                    <a:pt x="19" y="99"/>
                  </a:lnTo>
                  <a:lnTo>
                    <a:pt x="21" y="100"/>
                  </a:lnTo>
                  <a:lnTo>
                    <a:pt x="22" y="97"/>
                  </a:lnTo>
                  <a:lnTo>
                    <a:pt x="24" y="93"/>
                  </a:lnTo>
                  <a:lnTo>
                    <a:pt x="25" y="90"/>
                  </a:lnTo>
                  <a:lnTo>
                    <a:pt x="28" y="85"/>
                  </a:lnTo>
                  <a:lnTo>
                    <a:pt x="31" y="81"/>
                  </a:lnTo>
                  <a:lnTo>
                    <a:pt x="33" y="78"/>
                  </a:lnTo>
                  <a:lnTo>
                    <a:pt x="34" y="75"/>
                  </a:lnTo>
                  <a:lnTo>
                    <a:pt x="36" y="72"/>
                  </a:lnTo>
                  <a:lnTo>
                    <a:pt x="42" y="72"/>
                  </a:lnTo>
                  <a:lnTo>
                    <a:pt x="48" y="73"/>
                  </a:lnTo>
                  <a:lnTo>
                    <a:pt x="54" y="76"/>
                  </a:lnTo>
                  <a:lnTo>
                    <a:pt x="60" y="78"/>
                  </a:lnTo>
                  <a:lnTo>
                    <a:pt x="66" y="81"/>
                  </a:lnTo>
                  <a:lnTo>
                    <a:pt x="71" y="84"/>
                  </a:lnTo>
                  <a:lnTo>
                    <a:pt x="75" y="85"/>
                  </a:lnTo>
                  <a:lnTo>
                    <a:pt x="78" y="85"/>
                  </a:lnTo>
                  <a:lnTo>
                    <a:pt x="80" y="88"/>
                  </a:lnTo>
                  <a:lnTo>
                    <a:pt x="81" y="91"/>
                  </a:lnTo>
                  <a:lnTo>
                    <a:pt x="86" y="96"/>
                  </a:lnTo>
                  <a:lnTo>
                    <a:pt x="89" y="99"/>
                  </a:lnTo>
                  <a:lnTo>
                    <a:pt x="93" y="102"/>
                  </a:lnTo>
                  <a:lnTo>
                    <a:pt x="96" y="105"/>
                  </a:lnTo>
                  <a:lnTo>
                    <a:pt x="99" y="107"/>
                  </a:lnTo>
                  <a:lnTo>
                    <a:pt x="99" y="107"/>
                  </a:lnTo>
                  <a:lnTo>
                    <a:pt x="99" y="100"/>
                  </a:lnTo>
                  <a:lnTo>
                    <a:pt x="98" y="94"/>
                  </a:lnTo>
                  <a:lnTo>
                    <a:pt x="96" y="88"/>
                  </a:lnTo>
                  <a:lnTo>
                    <a:pt x="93" y="82"/>
                  </a:lnTo>
                  <a:lnTo>
                    <a:pt x="86" y="72"/>
                  </a:lnTo>
                  <a:lnTo>
                    <a:pt x="75" y="63"/>
                  </a:lnTo>
                  <a:lnTo>
                    <a:pt x="64" y="55"/>
                  </a:lnTo>
                  <a:lnTo>
                    <a:pt x="54" y="48"/>
                  </a:lnTo>
                  <a:lnTo>
                    <a:pt x="45" y="42"/>
                  </a:lnTo>
                  <a:lnTo>
                    <a:pt x="36" y="36"/>
                  </a:lnTo>
                  <a:lnTo>
                    <a:pt x="36" y="28"/>
                  </a:lnTo>
                  <a:lnTo>
                    <a:pt x="21" y="0"/>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243"/>
            <p:cNvSpPr>
              <a:spLocks/>
            </p:cNvSpPr>
            <p:nvPr/>
          </p:nvSpPr>
          <p:spPr bwMode="auto">
            <a:xfrm>
              <a:off x="4264025" y="3309938"/>
              <a:ext cx="123825" cy="146050"/>
            </a:xfrm>
            <a:custGeom>
              <a:avLst/>
              <a:gdLst>
                <a:gd name="T0" fmla="*/ 64 w 78"/>
                <a:gd name="T1" fmla="*/ 0 h 92"/>
                <a:gd name="T2" fmla="*/ 58 w 78"/>
                <a:gd name="T3" fmla="*/ 0 h 92"/>
                <a:gd name="T4" fmla="*/ 51 w 78"/>
                <a:gd name="T5" fmla="*/ 2 h 92"/>
                <a:gd name="T6" fmla="*/ 42 w 78"/>
                <a:gd name="T7" fmla="*/ 5 h 92"/>
                <a:gd name="T8" fmla="*/ 33 w 78"/>
                <a:gd name="T9" fmla="*/ 8 h 92"/>
                <a:gd name="T10" fmla="*/ 25 w 78"/>
                <a:gd name="T11" fmla="*/ 10 h 92"/>
                <a:gd name="T12" fmla="*/ 18 w 78"/>
                <a:gd name="T13" fmla="*/ 13 h 92"/>
                <a:gd name="T14" fmla="*/ 12 w 78"/>
                <a:gd name="T15" fmla="*/ 14 h 92"/>
                <a:gd name="T16" fmla="*/ 7 w 78"/>
                <a:gd name="T17" fmla="*/ 14 h 92"/>
                <a:gd name="T18" fmla="*/ 7 w 78"/>
                <a:gd name="T19" fmla="*/ 20 h 92"/>
                <a:gd name="T20" fmla="*/ 6 w 78"/>
                <a:gd name="T21" fmla="*/ 26 h 92"/>
                <a:gd name="T22" fmla="*/ 6 w 78"/>
                <a:gd name="T23" fmla="*/ 34 h 92"/>
                <a:gd name="T24" fmla="*/ 4 w 78"/>
                <a:gd name="T25" fmla="*/ 40 h 92"/>
                <a:gd name="T26" fmla="*/ 3 w 78"/>
                <a:gd name="T27" fmla="*/ 46 h 92"/>
                <a:gd name="T28" fmla="*/ 1 w 78"/>
                <a:gd name="T29" fmla="*/ 53 h 92"/>
                <a:gd name="T30" fmla="*/ 1 w 78"/>
                <a:gd name="T31" fmla="*/ 59 h 92"/>
                <a:gd name="T32" fmla="*/ 0 w 78"/>
                <a:gd name="T33" fmla="*/ 64 h 92"/>
                <a:gd name="T34" fmla="*/ 1 w 78"/>
                <a:gd name="T35" fmla="*/ 65 h 92"/>
                <a:gd name="T36" fmla="*/ 3 w 78"/>
                <a:gd name="T37" fmla="*/ 68 h 92"/>
                <a:gd name="T38" fmla="*/ 4 w 78"/>
                <a:gd name="T39" fmla="*/ 71 h 92"/>
                <a:gd name="T40" fmla="*/ 7 w 78"/>
                <a:gd name="T41" fmla="*/ 76 h 92"/>
                <a:gd name="T42" fmla="*/ 10 w 78"/>
                <a:gd name="T43" fmla="*/ 80 h 92"/>
                <a:gd name="T44" fmla="*/ 12 w 78"/>
                <a:gd name="T45" fmla="*/ 85 h 92"/>
                <a:gd name="T46" fmla="*/ 13 w 78"/>
                <a:gd name="T47" fmla="*/ 89 h 92"/>
                <a:gd name="T48" fmla="*/ 15 w 78"/>
                <a:gd name="T49" fmla="*/ 92 h 92"/>
                <a:gd name="T50" fmla="*/ 22 w 78"/>
                <a:gd name="T51" fmla="*/ 92 h 92"/>
                <a:gd name="T52" fmla="*/ 28 w 78"/>
                <a:gd name="T53" fmla="*/ 92 h 92"/>
                <a:gd name="T54" fmla="*/ 28 w 78"/>
                <a:gd name="T55" fmla="*/ 85 h 92"/>
                <a:gd name="T56" fmla="*/ 30 w 78"/>
                <a:gd name="T57" fmla="*/ 79 h 92"/>
                <a:gd name="T58" fmla="*/ 31 w 78"/>
                <a:gd name="T59" fmla="*/ 71 h 92"/>
                <a:gd name="T60" fmla="*/ 34 w 78"/>
                <a:gd name="T61" fmla="*/ 65 h 92"/>
                <a:gd name="T62" fmla="*/ 37 w 78"/>
                <a:gd name="T63" fmla="*/ 59 h 92"/>
                <a:gd name="T64" fmla="*/ 40 w 78"/>
                <a:gd name="T65" fmla="*/ 53 h 92"/>
                <a:gd name="T66" fmla="*/ 45 w 78"/>
                <a:gd name="T67" fmla="*/ 49 h 92"/>
                <a:gd name="T68" fmla="*/ 49 w 78"/>
                <a:gd name="T69" fmla="*/ 43 h 92"/>
                <a:gd name="T70" fmla="*/ 78 w 78"/>
                <a:gd name="T71" fmla="*/ 43 h 92"/>
                <a:gd name="T72" fmla="*/ 78 w 78"/>
                <a:gd name="T73" fmla="*/ 35 h 92"/>
                <a:gd name="T74" fmla="*/ 76 w 78"/>
                <a:gd name="T75" fmla="*/ 29 h 92"/>
                <a:gd name="T76" fmla="*/ 75 w 78"/>
                <a:gd name="T77" fmla="*/ 25 h 92"/>
                <a:gd name="T78" fmla="*/ 73 w 78"/>
                <a:gd name="T79" fmla="*/ 19 h 92"/>
                <a:gd name="T80" fmla="*/ 70 w 78"/>
                <a:gd name="T81" fmla="*/ 14 h 92"/>
                <a:gd name="T82" fmla="*/ 66 w 78"/>
                <a:gd name="T83" fmla="*/ 10 h 92"/>
                <a:gd name="T84" fmla="*/ 61 w 78"/>
                <a:gd name="T85" fmla="*/ 5 h 92"/>
                <a:gd name="T86" fmla="*/ 57 w 78"/>
                <a:gd name="T87" fmla="*/ 0 h 92"/>
                <a:gd name="T88" fmla="*/ 64 w 78"/>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 h="92">
                  <a:moveTo>
                    <a:pt x="64" y="0"/>
                  </a:moveTo>
                  <a:lnTo>
                    <a:pt x="58" y="0"/>
                  </a:lnTo>
                  <a:lnTo>
                    <a:pt x="51" y="2"/>
                  </a:lnTo>
                  <a:lnTo>
                    <a:pt x="42" y="5"/>
                  </a:lnTo>
                  <a:lnTo>
                    <a:pt x="33" y="8"/>
                  </a:lnTo>
                  <a:lnTo>
                    <a:pt x="25" y="10"/>
                  </a:lnTo>
                  <a:lnTo>
                    <a:pt x="18" y="13"/>
                  </a:lnTo>
                  <a:lnTo>
                    <a:pt x="12" y="14"/>
                  </a:lnTo>
                  <a:lnTo>
                    <a:pt x="7" y="14"/>
                  </a:lnTo>
                  <a:lnTo>
                    <a:pt x="7" y="20"/>
                  </a:lnTo>
                  <a:lnTo>
                    <a:pt x="6" y="26"/>
                  </a:lnTo>
                  <a:lnTo>
                    <a:pt x="6" y="34"/>
                  </a:lnTo>
                  <a:lnTo>
                    <a:pt x="4" y="40"/>
                  </a:lnTo>
                  <a:lnTo>
                    <a:pt x="3" y="46"/>
                  </a:lnTo>
                  <a:lnTo>
                    <a:pt x="1" y="53"/>
                  </a:lnTo>
                  <a:lnTo>
                    <a:pt x="1" y="59"/>
                  </a:lnTo>
                  <a:lnTo>
                    <a:pt x="0" y="64"/>
                  </a:lnTo>
                  <a:lnTo>
                    <a:pt x="1" y="65"/>
                  </a:lnTo>
                  <a:lnTo>
                    <a:pt x="3" y="68"/>
                  </a:lnTo>
                  <a:lnTo>
                    <a:pt x="4" y="71"/>
                  </a:lnTo>
                  <a:lnTo>
                    <a:pt x="7" y="76"/>
                  </a:lnTo>
                  <a:lnTo>
                    <a:pt x="10" y="80"/>
                  </a:lnTo>
                  <a:lnTo>
                    <a:pt x="12" y="85"/>
                  </a:lnTo>
                  <a:lnTo>
                    <a:pt x="13" y="89"/>
                  </a:lnTo>
                  <a:lnTo>
                    <a:pt x="15" y="92"/>
                  </a:lnTo>
                  <a:lnTo>
                    <a:pt x="22" y="92"/>
                  </a:lnTo>
                  <a:lnTo>
                    <a:pt x="28" y="92"/>
                  </a:lnTo>
                  <a:lnTo>
                    <a:pt x="28" y="85"/>
                  </a:lnTo>
                  <a:lnTo>
                    <a:pt x="30" y="79"/>
                  </a:lnTo>
                  <a:lnTo>
                    <a:pt x="31" y="71"/>
                  </a:lnTo>
                  <a:lnTo>
                    <a:pt x="34" y="65"/>
                  </a:lnTo>
                  <a:lnTo>
                    <a:pt x="37" y="59"/>
                  </a:lnTo>
                  <a:lnTo>
                    <a:pt x="40" y="53"/>
                  </a:lnTo>
                  <a:lnTo>
                    <a:pt x="45" y="49"/>
                  </a:lnTo>
                  <a:lnTo>
                    <a:pt x="49" y="43"/>
                  </a:lnTo>
                  <a:lnTo>
                    <a:pt x="78" y="43"/>
                  </a:lnTo>
                  <a:lnTo>
                    <a:pt x="78" y="35"/>
                  </a:lnTo>
                  <a:lnTo>
                    <a:pt x="76" y="29"/>
                  </a:lnTo>
                  <a:lnTo>
                    <a:pt x="75" y="25"/>
                  </a:lnTo>
                  <a:lnTo>
                    <a:pt x="73" y="19"/>
                  </a:lnTo>
                  <a:lnTo>
                    <a:pt x="70" y="14"/>
                  </a:lnTo>
                  <a:lnTo>
                    <a:pt x="66" y="10"/>
                  </a:lnTo>
                  <a:lnTo>
                    <a:pt x="61" y="5"/>
                  </a:lnTo>
                  <a:lnTo>
                    <a:pt x="57" y="0"/>
                  </a:lnTo>
                  <a:lnTo>
                    <a:pt x="64" y="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244"/>
            <p:cNvSpPr>
              <a:spLocks/>
            </p:cNvSpPr>
            <p:nvPr/>
          </p:nvSpPr>
          <p:spPr bwMode="auto">
            <a:xfrm>
              <a:off x="4511675" y="3695700"/>
              <a:ext cx="204787" cy="69850"/>
            </a:xfrm>
            <a:custGeom>
              <a:avLst/>
              <a:gdLst>
                <a:gd name="T0" fmla="*/ 129 w 129"/>
                <a:gd name="T1" fmla="*/ 35 h 44"/>
                <a:gd name="T2" fmla="*/ 118 w 129"/>
                <a:gd name="T3" fmla="*/ 35 h 44"/>
                <a:gd name="T4" fmla="*/ 108 w 129"/>
                <a:gd name="T5" fmla="*/ 33 h 44"/>
                <a:gd name="T6" fmla="*/ 101 w 129"/>
                <a:gd name="T7" fmla="*/ 30 h 44"/>
                <a:gd name="T8" fmla="*/ 95 w 129"/>
                <a:gd name="T9" fmla="*/ 26 h 44"/>
                <a:gd name="T10" fmla="*/ 91 w 129"/>
                <a:gd name="T11" fmla="*/ 20 h 44"/>
                <a:gd name="T12" fmla="*/ 85 w 129"/>
                <a:gd name="T13" fmla="*/ 14 h 44"/>
                <a:gd name="T14" fmla="*/ 79 w 129"/>
                <a:gd name="T15" fmla="*/ 8 h 44"/>
                <a:gd name="T16" fmla="*/ 73 w 129"/>
                <a:gd name="T17" fmla="*/ 0 h 44"/>
                <a:gd name="T18" fmla="*/ 64 w 129"/>
                <a:gd name="T19" fmla="*/ 0 h 44"/>
                <a:gd name="T20" fmla="*/ 55 w 129"/>
                <a:gd name="T21" fmla="*/ 0 h 44"/>
                <a:gd name="T22" fmla="*/ 44 w 129"/>
                <a:gd name="T23" fmla="*/ 2 h 44"/>
                <a:gd name="T24" fmla="*/ 34 w 129"/>
                <a:gd name="T25" fmla="*/ 3 h 44"/>
                <a:gd name="T26" fmla="*/ 25 w 129"/>
                <a:gd name="T27" fmla="*/ 5 h 44"/>
                <a:gd name="T28" fmla="*/ 16 w 129"/>
                <a:gd name="T29" fmla="*/ 6 h 44"/>
                <a:gd name="T30" fmla="*/ 6 w 129"/>
                <a:gd name="T31" fmla="*/ 6 h 44"/>
                <a:gd name="T32" fmla="*/ 0 w 129"/>
                <a:gd name="T33" fmla="*/ 6 h 44"/>
                <a:gd name="T34" fmla="*/ 0 w 129"/>
                <a:gd name="T35" fmla="*/ 14 h 44"/>
                <a:gd name="T36" fmla="*/ 0 w 129"/>
                <a:gd name="T37" fmla="*/ 21 h 44"/>
                <a:gd name="T38" fmla="*/ 16 w 129"/>
                <a:gd name="T39" fmla="*/ 24 h 44"/>
                <a:gd name="T40" fmla="*/ 31 w 129"/>
                <a:gd name="T41" fmla="*/ 29 h 44"/>
                <a:gd name="T42" fmla="*/ 47 w 129"/>
                <a:gd name="T43" fmla="*/ 35 h 44"/>
                <a:gd name="T44" fmla="*/ 65 w 129"/>
                <a:gd name="T45" fmla="*/ 39 h 44"/>
                <a:gd name="T46" fmla="*/ 82 w 129"/>
                <a:gd name="T47" fmla="*/ 42 h 44"/>
                <a:gd name="T48" fmla="*/ 98 w 129"/>
                <a:gd name="T49" fmla="*/ 44 h 44"/>
                <a:gd name="T50" fmla="*/ 108 w 129"/>
                <a:gd name="T51" fmla="*/ 42 h 44"/>
                <a:gd name="T52" fmla="*/ 115 w 129"/>
                <a:gd name="T53" fmla="*/ 41 h 44"/>
                <a:gd name="T54" fmla="*/ 123 w 129"/>
                <a:gd name="T55" fmla="*/ 39 h 44"/>
                <a:gd name="T56" fmla="*/ 129 w 129"/>
                <a:gd name="T57"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 h="44">
                  <a:moveTo>
                    <a:pt x="129" y="35"/>
                  </a:moveTo>
                  <a:lnTo>
                    <a:pt x="118" y="35"/>
                  </a:lnTo>
                  <a:lnTo>
                    <a:pt x="108" y="33"/>
                  </a:lnTo>
                  <a:lnTo>
                    <a:pt x="101" y="30"/>
                  </a:lnTo>
                  <a:lnTo>
                    <a:pt x="95" y="26"/>
                  </a:lnTo>
                  <a:lnTo>
                    <a:pt x="91" y="20"/>
                  </a:lnTo>
                  <a:lnTo>
                    <a:pt x="85" y="14"/>
                  </a:lnTo>
                  <a:lnTo>
                    <a:pt x="79" y="8"/>
                  </a:lnTo>
                  <a:lnTo>
                    <a:pt x="73" y="0"/>
                  </a:lnTo>
                  <a:lnTo>
                    <a:pt x="64" y="0"/>
                  </a:lnTo>
                  <a:lnTo>
                    <a:pt x="55" y="0"/>
                  </a:lnTo>
                  <a:lnTo>
                    <a:pt x="44" y="2"/>
                  </a:lnTo>
                  <a:lnTo>
                    <a:pt x="34" y="3"/>
                  </a:lnTo>
                  <a:lnTo>
                    <a:pt x="25" y="5"/>
                  </a:lnTo>
                  <a:lnTo>
                    <a:pt x="16" y="6"/>
                  </a:lnTo>
                  <a:lnTo>
                    <a:pt x="6" y="6"/>
                  </a:lnTo>
                  <a:lnTo>
                    <a:pt x="0" y="6"/>
                  </a:lnTo>
                  <a:lnTo>
                    <a:pt x="0" y="14"/>
                  </a:lnTo>
                  <a:lnTo>
                    <a:pt x="0" y="21"/>
                  </a:lnTo>
                  <a:lnTo>
                    <a:pt x="16" y="24"/>
                  </a:lnTo>
                  <a:lnTo>
                    <a:pt x="31" y="29"/>
                  </a:lnTo>
                  <a:lnTo>
                    <a:pt x="47" y="35"/>
                  </a:lnTo>
                  <a:lnTo>
                    <a:pt x="65" y="39"/>
                  </a:lnTo>
                  <a:lnTo>
                    <a:pt x="82" y="42"/>
                  </a:lnTo>
                  <a:lnTo>
                    <a:pt x="98" y="44"/>
                  </a:lnTo>
                  <a:lnTo>
                    <a:pt x="108" y="42"/>
                  </a:lnTo>
                  <a:lnTo>
                    <a:pt x="115" y="41"/>
                  </a:lnTo>
                  <a:lnTo>
                    <a:pt x="123" y="39"/>
                  </a:lnTo>
                  <a:lnTo>
                    <a:pt x="129" y="35"/>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245"/>
            <p:cNvSpPr>
              <a:spLocks/>
            </p:cNvSpPr>
            <p:nvPr/>
          </p:nvSpPr>
          <p:spPr bwMode="auto">
            <a:xfrm>
              <a:off x="4378325" y="3446463"/>
              <a:ext cx="100012" cy="92075"/>
            </a:xfrm>
            <a:custGeom>
              <a:avLst/>
              <a:gdLst>
                <a:gd name="T0" fmla="*/ 27 w 63"/>
                <a:gd name="T1" fmla="*/ 0 h 58"/>
                <a:gd name="T2" fmla="*/ 26 w 63"/>
                <a:gd name="T3" fmla="*/ 3 h 58"/>
                <a:gd name="T4" fmla="*/ 21 w 63"/>
                <a:gd name="T5" fmla="*/ 8 h 58"/>
                <a:gd name="T6" fmla="*/ 18 w 63"/>
                <a:gd name="T7" fmla="*/ 12 h 58"/>
                <a:gd name="T8" fmla="*/ 14 w 63"/>
                <a:gd name="T9" fmla="*/ 17 h 58"/>
                <a:gd name="T10" fmla="*/ 9 w 63"/>
                <a:gd name="T11" fmla="*/ 23 h 58"/>
                <a:gd name="T12" fmla="*/ 6 w 63"/>
                <a:gd name="T13" fmla="*/ 27 h 58"/>
                <a:gd name="T14" fmla="*/ 3 w 63"/>
                <a:gd name="T15" fmla="*/ 32 h 58"/>
                <a:gd name="T16" fmla="*/ 0 w 63"/>
                <a:gd name="T17" fmla="*/ 35 h 58"/>
                <a:gd name="T18" fmla="*/ 0 w 63"/>
                <a:gd name="T19" fmla="*/ 38 h 58"/>
                <a:gd name="T20" fmla="*/ 0 w 63"/>
                <a:gd name="T21" fmla="*/ 41 h 58"/>
                <a:gd name="T22" fmla="*/ 1 w 63"/>
                <a:gd name="T23" fmla="*/ 44 h 58"/>
                <a:gd name="T24" fmla="*/ 3 w 63"/>
                <a:gd name="T25" fmla="*/ 46 h 58"/>
                <a:gd name="T26" fmla="*/ 4 w 63"/>
                <a:gd name="T27" fmla="*/ 49 h 58"/>
                <a:gd name="T28" fmla="*/ 6 w 63"/>
                <a:gd name="T29" fmla="*/ 52 h 58"/>
                <a:gd name="T30" fmla="*/ 6 w 63"/>
                <a:gd name="T31" fmla="*/ 55 h 58"/>
                <a:gd name="T32" fmla="*/ 6 w 63"/>
                <a:gd name="T33" fmla="*/ 58 h 58"/>
                <a:gd name="T34" fmla="*/ 9 w 63"/>
                <a:gd name="T35" fmla="*/ 56 h 58"/>
                <a:gd name="T36" fmla="*/ 12 w 63"/>
                <a:gd name="T37" fmla="*/ 56 h 58"/>
                <a:gd name="T38" fmla="*/ 15 w 63"/>
                <a:gd name="T39" fmla="*/ 55 h 58"/>
                <a:gd name="T40" fmla="*/ 17 w 63"/>
                <a:gd name="T41" fmla="*/ 53 h 58"/>
                <a:gd name="T42" fmla="*/ 20 w 63"/>
                <a:gd name="T43" fmla="*/ 52 h 58"/>
                <a:gd name="T44" fmla="*/ 23 w 63"/>
                <a:gd name="T45" fmla="*/ 52 h 58"/>
                <a:gd name="T46" fmla="*/ 26 w 63"/>
                <a:gd name="T47" fmla="*/ 50 h 58"/>
                <a:gd name="T48" fmla="*/ 27 w 63"/>
                <a:gd name="T49" fmla="*/ 50 h 58"/>
                <a:gd name="T50" fmla="*/ 29 w 63"/>
                <a:gd name="T51" fmla="*/ 47 h 58"/>
                <a:gd name="T52" fmla="*/ 30 w 63"/>
                <a:gd name="T53" fmla="*/ 43 h 58"/>
                <a:gd name="T54" fmla="*/ 32 w 63"/>
                <a:gd name="T55" fmla="*/ 40 h 58"/>
                <a:gd name="T56" fmla="*/ 35 w 63"/>
                <a:gd name="T57" fmla="*/ 35 h 58"/>
                <a:gd name="T58" fmla="*/ 38 w 63"/>
                <a:gd name="T59" fmla="*/ 32 h 58"/>
                <a:gd name="T60" fmla="*/ 39 w 63"/>
                <a:gd name="T61" fmla="*/ 27 h 58"/>
                <a:gd name="T62" fmla="*/ 42 w 63"/>
                <a:gd name="T63" fmla="*/ 24 h 58"/>
                <a:gd name="T64" fmla="*/ 42 w 63"/>
                <a:gd name="T65" fmla="*/ 21 h 58"/>
                <a:gd name="T66" fmla="*/ 45 w 63"/>
                <a:gd name="T67" fmla="*/ 20 h 58"/>
                <a:gd name="T68" fmla="*/ 48 w 63"/>
                <a:gd name="T69" fmla="*/ 18 h 58"/>
                <a:gd name="T70" fmla="*/ 53 w 63"/>
                <a:gd name="T71" fmla="*/ 17 h 58"/>
                <a:gd name="T72" fmla="*/ 56 w 63"/>
                <a:gd name="T73" fmla="*/ 14 h 58"/>
                <a:gd name="T74" fmla="*/ 59 w 63"/>
                <a:gd name="T75" fmla="*/ 9 h 58"/>
                <a:gd name="T76" fmla="*/ 62 w 63"/>
                <a:gd name="T77" fmla="*/ 6 h 58"/>
                <a:gd name="T78" fmla="*/ 63 w 63"/>
                <a:gd name="T79" fmla="*/ 3 h 58"/>
                <a:gd name="T80" fmla="*/ 63 w 63"/>
                <a:gd name="T81" fmla="*/ 0 h 58"/>
                <a:gd name="T82" fmla="*/ 57 w 63"/>
                <a:gd name="T83" fmla="*/ 0 h 58"/>
                <a:gd name="T84" fmla="*/ 51 w 63"/>
                <a:gd name="T85" fmla="*/ 0 h 58"/>
                <a:gd name="T86" fmla="*/ 45 w 63"/>
                <a:gd name="T87" fmla="*/ 2 h 58"/>
                <a:gd name="T88" fmla="*/ 41 w 63"/>
                <a:gd name="T89" fmla="*/ 2 h 58"/>
                <a:gd name="T90" fmla="*/ 35 w 63"/>
                <a:gd name="T91" fmla="*/ 3 h 58"/>
                <a:gd name="T92" fmla="*/ 32 w 63"/>
                <a:gd name="T93" fmla="*/ 3 h 58"/>
                <a:gd name="T94" fmla="*/ 29 w 63"/>
                <a:gd name="T95" fmla="*/ 2 h 58"/>
                <a:gd name="T96" fmla="*/ 27 w 63"/>
                <a:gd name="T9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 h="58">
                  <a:moveTo>
                    <a:pt x="27" y="0"/>
                  </a:moveTo>
                  <a:lnTo>
                    <a:pt x="26" y="3"/>
                  </a:lnTo>
                  <a:lnTo>
                    <a:pt x="21" y="8"/>
                  </a:lnTo>
                  <a:lnTo>
                    <a:pt x="18" y="12"/>
                  </a:lnTo>
                  <a:lnTo>
                    <a:pt x="14" y="17"/>
                  </a:lnTo>
                  <a:lnTo>
                    <a:pt x="9" y="23"/>
                  </a:lnTo>
                  <a:lnTo>
                    <a:pt x="6" y="27"/>
                  </a:lnTo>
                  <a:lnTo>
                    <a:pt x="3" y="32"/>
                  </a:lnTo>
                  <a:lnTo>
                    <a:pt x="0" y="35"/>
                  </a:lnTo>
                  <a:lnTo>
                    <a:pt x="0" y="38"/>
                  </a:lnTo>
                  <a:lnTo>
                    <a:pt x="0" y="41"/>
                  </a:lnTo>
                  <a:lnTo>
                    <a:pt x="1" y="44"/>
                  </a:lnTo>
                  <a:lnTo>
                    <a:pt x="3" y="46"/>
                  </a:lnTo>
                  <a:lnTo>
                    <a:pt x="4" y="49"/>
                  </a:lnTo>
                  <a:lnTo>
                    <a:pt x="6" y="52"/>
                  </a:lnTo>
                  <a:lnTo>
                    <a:pt x="6" y="55"/>
                  </a:lnTo>
                  <a:lnTo>
                    <a:pt x="6" y="58"/>
                  </a:lnTo>
                  <a:lnTo>
                    <a:pt x="9" y="56"/>
                  </a:lnTo>
                  <a:lnTo>
                    <a:pt x="12" y="56"/>
                  </a:lnTo>
                  <a:lnTo>
                    <a:pt x="15" y="55"/>
                  </a:lnTo>
                  <a:lnTo>
                    <a:pt x="17" y="53"/>
                  </a:lnTo>
                  <a:lnTo>
                    <a:pt x="20" y="52"/>
                  </a:lnTo>
                  <a:lnTo>
                    <a:pt x="23" y="52"/>
                  </a:lnTo>
                  <a:lnTo>
                    <a:pt x="26" y="50"/>
                  </a:lnTo>
                  <a:lnTo>
                    <a:pt x="27" y="50"/>
                  </a:lnTo>
                  <a:lnTo>
                    <a:pt x="29" y="47"/>
                  </a:lnTo>
                  <a:lnTo>
                    <a:pt x="30" y="43"/>
                  </a:lnTo>
                  <a:lnTo>
                    <a:pt x="32" y="40"/>
                  </a:lnTo>
                  <a:lnTo>
                    <a:pt x="35" y="35"/>
                  </a:lnTo>
                  <a:lnTo>
                    <a:pt x="38" y="32"/>
                  </a:lnTo>
                  <a:lnTo>
                    <a:pt x="39" y="27"/>
                  </a:lnTo>
                  <a:lnTo>
                    <a:pt x="42" y="24"/>
                  </a:lnTo>
                  <a:lnTo>
                    <a:pt x="42" y="21"/>
                  </a:lnTo>
                  <a:lnTo>
                    <a:pt x="45" y="20"/>
                  </a:lnTo>
                  <a:lnTo>
                    <a:pt x="48" y="18"/>
                  </a:lnTo>
                  <a:lnTo>
                    <a:pt x="53" y="17"/>
                  </a:lnTo>
                  <a:lnTo>
                    <a:pt x="56" y="14"/>
                  </a:lnTo>
                  <a:lnTo>
                    <a:pt x="59" y="9"/>
                  </a:lnTo>
                  <a:lnTo>
                    <a:pt x="62" y="6"/>
                  </a:lnTo>
                  <a:lnTo>
                    <a:pt x="63" y="3"/>
                  </a:lnTo>
                  <a:lnTo>
                    <a:pt x="63" y="0"/>
                  </a:lnTo>
                  <a:lnTo>
                    <a:pt x="57" y="0"/>
                  </a:lnTo>
                  <a:lnTo>
                    <a:pt x="51" y="0"/>
                  </a:lnTo>
                  <a:lnTo>
                    <a:pt x="45" y="2"/>
                  </a:lnTo>
                  <a:lnTo>
                    <a:pt x="41" y="2"/>
                  </a:lnTo>
                  <a:lnTo>
                    <a:pt x="35" y="3"/>
                  </a:lnTo>
                  <a:lnTo>
                    <a:pt x="32" y="3"/>
                  </a:lnTo>
                  <a:lnTo>
                    <a:pt x="29" y="2"/>
                  </a:lnTo>
                  <a:lnTo>
                    <a:pt x="27" y="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246"/>
            <p:cNvSpPr>
              <a:spLocks/>
            </p:cNvSpPr>
            <p:nvPr/>
          </p:nvSpPr>
          <p:spPr bwMode="auto">
            <a:xfrm>
              <a:off x="4025900" y="3378200"/>
              <a:ext cx="57150" cy="160338"/>
            </a:xfrm>
            <a:custGeom>
              <a:avLst/>
              <a:gdLst>
                <a:gd name="T0" fmla="*/ 8 w 36"/>
                <a:gd name="T1" fmla="*/ 0 h 101"/>
                <a:gd name="T2" fmla="*/ 8 w 36"/>
                <a:gd name="T3" fmla="*/ 12 h 101"/>
                <a:gd name="T4" fmla="*/ 6 w 36"/>
                <a:gd name="T5" fmla="*/ 24 h 101"/>
                <a:gd name="T6" fmla="*/ 5 w 36"/>
                <a:gd name="T7" fmla="*/ 37 h 101"/>
                <a:gd name="T8" fmla="*/ 3 w 36"/>
                <a:gd name="T9" fmla="*/ 49 h 101"/>
                <a:gd name="T10" fmla="*/ 3 w 36"/>
                <a:gd name="T11" fmla="*/ 63 h 101"/>
                <a:gd name="T12" fmla="*/ 2 w 36"/>
                <a:gd name="T13" fmla="*/ 77 h 101"/>
                <a:gd name="T14" fmla="*/ 0 w 36"/>
                <a:gd name="T15" fmla="*/ 89 h 101"/>
                <a:gd name="T16" fmla="*/ 0 w 36"/>
                <a:gd name="T17" fmla="*/ 101 h 101"/>
                <a:gd name="T18" fmla="*/ 21 w 36"/>
                <a:gd name="T19" fmla="*/ 101 h 101"/>
                <a:gd name="T20" fmla="*/ 23 w 36"/>
                <a:gd name="T21" fmla="*/ 92 h 101"/>
                <a:gd name="T22" fmla="*/ 24 w 36"/>
                <a:gd name="T23" fmla="*/ 81 h 101"/>
                <a:gd name="T24" fmla="*/ 26 w 36"/>
                <a:gd name="T25" fmla="*/ 69 h 101"/>
                <a:gd name="T26" fmla="*/ 29 w 36"/>
                <a:gd name="T27" fmla="*/ 57 h 101"/>
                <a:gd name="T28" fmla="*/ 32 w 36"/>
                <a:gd name="T29" fmla="*/ 45 h 101"/>
                <a:gd name="T30" fmla="*/ 33 w 36"/>
                <a:gd name="T31" fmla="*/ 34 h 101"/>
                <a:gd name="T32" fmla="*/ 35 w 36"/>
                <a:gd name="T33" fmla="*/ 24 h 101"/>
                <a:gd name="T34" fmla="*/ 36 w 36"/>
                <a:gd name="T35" fmla="*/ 15 h 101"/>
                <a:gd name="T36" fmla="*/ 29 w 36"/>
                <a:gd name="T37" fmla="*/ 7 h 101"/>
                <a:gd name="T38" fmla="*/ 21 w 36"/>
                <a:gd name="T39" fmla="*/ 7 h 101"/>
                <a:gd name="T40" fmla="*/ 8 w 36"/>
                <a:gd name="T4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101">
                  <a:moveTo>
                    <a:pt x="8" y="0"/>
                  </a:moveTo>
                  <a:lnTo>
                    <a:pt x="8" y="12"/>
                  </a:lnTo>
                  <a:lnTo>
                    <a:pt x="6" y="24"/>
                  </a:lnTo>
                  <a:lnTo>
                    <a:pt x="5" y="37"/>
                  </a:lnTo>
                  <a:lnTo>
                    <a:pt x="3" y="49"/>
                  </a:lnTo>
                  <a:lnTo>
                    <a:pt x="3" y="63"/>
                  </a:lnTo>
                  <a:lnTo>
                    <a:pt x="2" y="77"/>
                  </a:lnTo>
                  <a:lnTo>
                    <a:pt x="0" y="89"/>
                  </a:lnTo>
                  <a:lnTo>
                    <a:pt x="0" y="101"/>
                  </a:lnTo>
                  <a:lnTo>
                    <a:pt x="21" y="101"/>
                  </a:lnTo>
                  <a:lnTo>
                    <a:pt x="23" y="92"/>
                  </a:lnTo>
                  <a:lnTo>
                    <a:pt x="24" y="81"/>
                  </a:lnTo>
                  <a:lnTo>
                    <a:pt x="26" y="69"/>
                  </a:lnTo>
                  <a:lnTo>
                    <a:pt x="29" y="57"/>
                  </a:lnTo>
                  <a:lnTo>
                    <a:pt x="32" y="45"/>
                  </a:lnTo>
                  <a:lnTo>
                    <a:pt x="33" y="34"/>
                  </a:lnTo>
                  <a:lnTo>
                    <a:pt x="35" y="24"/>
                  </a:lnTo>
                  <a:lnTo>
                    <a:pt x="36" y="15"/>
                  </a:lnTo>
                  <a:lnTo>
                    <a:pt x="29" y="7"/>
                  </a:lnTo>
                  <a:lnTo>
                    <a:pt x="21" y="7"/>
                  </a:lnTo>
                  <a:lnTo>
                    <a:pt x="8" y="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247"/>
            <p:cNvSpPr>
              <a:spLocks/>
            </p:cNvSpPr>
            <p:nvPr/>
          </p:nvSpPr>
          <p:spPr bwMode="auto">
            <a:xfrm>
              <a:off x="4162425" y="3524250"/>
              <a:ext cx="146050" cy="217488"/>
            </a:xfrm>
            <a:custGeom>
              <a:avLst/>
              <a:gdLst>
                <a:gd name="T0" fmla="*/ 0 w 92"/>
                <a:gd name="T1" fmla="*/ 9 h 137"/>
                <a:gd name="T2" fmla="*/ 2 w 92"/>
                <a:gd name="T3" fmla="*/ 18 h 137"/>
                <a:gd name="T4" fmla="*/ 5 w 92"/>
                <a:gd name="T5" fmla="*/ 33 h 137"/>
                <a:gd name="T6" fmla="*/ 11 w 92"/>
                <a:gd name="T7" fmla="*/ 49 h 137"/>
                <a:gd name="T8" fmla="*/ 18 w 92"/>
                <a:gd name="T9" fmla="*/ 69 h 137"/>
                <a:gd name="T10" fmla="*/ 24 w 92"/>
                <a:gd name="T11" fmla="*/ 87 h 137"/>
                <a:gd name="T12" fmla="*/ 30 w 92"/>
                <a:gd name="T13" fmla="*/ 104 h 137"/>
                <a:gd name="T14" fmla="*/ 33 w 92"/>
                <a:gd name="T15" fmla="*/ 119 h 137"/>
                <a:gd name="T16" fmla="*/ 35 w 92"/>
                <a:gd name="T17" fmla="*/ 129 h 137"/>
                <a:gd name="T18" fmla="*/ 39 w 92"/>
                <a:gd name="T19" fmla="*/ 129 h 137"/>
                <a:gd name="T20" fmla="*/ 42 w 92"/>
                <a:gd name="T21" fmla="*/ 131 h 137"/>
                <a:gd name="T22" fmla="*/ 42 w 92"/>
                <a:gd name="T23" fmla="*/ 131 h 137"/>
                <a:gd name="T24" fmla="*/ 42 w 92"/>
                <a:gd name="T25" fmla="*/ 132 h 137"/>
                <a:gd name="T26" fmla="*/ 42 w 92"/>
                <a:gd name="T27" fmla="*/ 134 h 137"/>
                <a:gd name="T28" fmla="*/ 44 w 92"/>
                <a:gd name="T29" fmla="*/ 135 h 137"/>
                <a:gd name="T30" fmla="*/ 45 w 92"/>
                <a:gd name="T31" fmla="*/ 135 h 137"/>
                <a:gd name="T32" fmla="*/ 50 w 92"/>
                <a:gd name="T33" fmla="*/ 137 h 137"/>
                <a:gd name="T34" fmla="*/ 50 w 92"/>
                <a:gd name="T35" fmla="*/ 129 h 137"/>
                <a:gd name="T36" fmla="*/ 50 w 92"/>
                <a:gd name="T37" fmla="*/ 122 h 137"/>
                <a:gd name="T38" fmla="*/ 53 w 92"/>
                <a:gd name="T39" fmla="*/ 119 h 137"/>
                <a:gd name="T40" fmla="*/ 58 w 92"/>
                <a:gd name="T41" fmla="*/ 116 h 137"/>
                <a:gd name="T42" fmla="*/ 62 w 92"/>
                <a:gd name="T43" fmla="*/ 113 h 137"/>
                <a:gd name="T44" fmla="*/ 68 w 92"/>
                <a:gd name="T45" fmla="*/ 108 h 137"/>
                <a:gd name="T46" fmla="*/ 74 w 92"/>
                <a:gd name="T47" fmla="*/ 105 h 137"/>
                <a:gd name="T48" fmla="*/ 80 w 92"/>
                <a:gd name="T49" fmla="*/ 104 h 137"/>
                <a:gd name="T50" fmla="*/ 86 w 92"/>
                <a:gd name="T51" fmla="*/ 101 h 137"/>
                <a:gd name="T52" fmla="*/ 92 w 92"/>
                <a:gd name="T53" fmla="*/ 101 h 137"/>
                <a:gd name="T54" fmla="*/ 92 w 92"/>
                <a:gd name="T55" fmla="*/ 79 h 137"/>
                <a:gd name="T56" fmla="*/ 89 w 92"/>
                <a:gd name="T57" fmla="*/ 79 h 137"/>
                <a:gd name="T58" fmla="*/ 86 w 92"/>
                <a:gd name="T59" fmla="*/ 78 h 137"/>
                <a:gd name="T60" fmla="*/ 86 w 92"/>
                <a:gd name="T61" fmla="*/ 76 h 137"/>
                <a:gd name="T62" fmla="*/ 86 w 92"/>
                <a:gd name="T63" fmla="*/ 75 h 137"/>
                <a:gd name="T64" fmla="*/ 85 w 92"/>
                <a:gd name="T65" fmla="*/ 75 h 137"/>
                <a:gd name="T66" fmla="*/ 85 w 92"/>
                <a:gd name="T67" fmla="*/ 73 h 137"/>
                <a:gd name="T68" fmla="*/ 83 w 92"/>
                <a:gd name="T69" fmla="*/ 72 h 137"/>
                <a:gd name="T70" fmla="*/ 79 w 92"/>
                <a:gd name="T71" fmla="*/ 72 h 137"/>
                <a:gd name="T72" fmla="*/ 71 w 92"/>
                <a:gd name="T73" fmla="*/ 58 h 137"/>
                <a:gd name="T74" fmla="*/ 42 w 92"/>
                <a:gd name="T75" fmla="*/ 58 h 137"/>
                <a:gd name="T76" fmla="*/ 42 w 92"/>
                <a:gd name="T77" fmla="*/ 52 h 137"/>
                <a:gd name="T78" fmla="*/ 41 w 92"/>
                <a:gd name="T79" fmla="*/ 46 h 137"/>
                <a:gd name="T80" fmla="*/ 38 w 92"/>
                <a:gd name="T81" fmla="*/ 39 h 137"/>
                <a:gd name="T82" fmla="*/ 35 w 92"/>
                <a:gd name="T83" fmla="*/ 33 h 137"/>
                <a:gd name="T84" fmla="*/ 33 w 92"/>
                <a:gd name="T85" fmla="*/ 27 h 137"/>
                <a:gd name="T86" fmla="*/ 30 w 92"/>
                <a:gd name="T87" fmla="*/ 19 h 137"/>
                <a:gd name="T88" fmla="*/ 29 w 92"/>
                <a:gd name="T89" fmla="*/ 13 h 137"/>
                <a:gd name="T90" fmla="*/ 29 w 92"/>
                <a:gd name="T91" fmla="*/ 9 h 137"/>
                <a:gd name="T92" fmla="*/ 26 w 92"/>
                <a:gd name="T93" fmla="*/ 6 h 137"/>
                <a:gd name="T94" fmla="*/ 21 w 92"/>
                <a:gd name="T95" fmla="*/ 3 h 137"/>
                <a:gd name="T96" fmla="*/ 18 w 92"/>
                <a:gd name="T97" fmla="*/ 1 h 137"/>
                <a:gd name="T98" fmla="*/ 14 w 92"/>
                <a:gd name="T99" fmla="*/ 0 h 137"/>
                <a:gd name="T100" fmla="*/ 11 w 92"/>
                <a:gd name="T101" fmla="*/ 0 h 137"/>
                <a:gd name="T102" fmla="*/ 6 w 92"/>
                <a:gd name="T103" fmla="*/ 1 h 137"/>
                <a:gd name="T104" fmla="*/ 3 w 92"/>
                <a:gd name="T105" fmla="*/ 4 h 137"/>
                <a:gd name="T106" fmla="*/ 0 w 92"/>
                <a:gd name="T107"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137">
                  <a:moveTo>
                    <a:pt x="0" y="9"/>
                  </a:moveTo>
                  <a:lnTo>
                    <a:pt x="2" y="18"/>
                  </a:lnTo>
                  <a:lnTo>
                    <a:pt x="5" y="33"/>
                  </a:lnTo>
                  <a:lnTo>
                    <a:pt x="11" y="49"/>
                  </a:lnTo>
                  <a:lnTo>
                    <a:pt x="18" y="69"/>
                  </a:lnTo>
                  <a:lnTo>
                    <a:pt x="24" y="87"/>
                  </a:lnTo>
                  <a:lnTo>
                    <a:pt x="30" y="104"/>
                  </a:lnTo>
                  <a:lnTo>
                    <a:pt x="33" y="119"/>
                  </a:lnTo>
                  <a:lnTo>
                    <a:pt x="35" y="129"/>
                  </a:lnTo>
                  <a:lnTo>
                    <a:pt x="39" y="129"/>
                  </a:lnTo>
                  <a:lnTo>
                    <a:pt x="42" y="131"/>
                  </a:lnTo>
                  <a:lnTo>
                    <a:pt x="42" y="131"/>
                  </a:lnTo>
                  <a:lnTo>
                    <a:pt x="42" y="132"/>
                  </a:lnTo>
                  <a:lnTo>
                    <a:pt x="42" y="134"/>
                  </a:lnTo>
                  <a:lnTo>
                    <a:pt x="44" y="135"/>
                  </a:lnTo>
                  <a:lnTo>
                    <a:pt x="45" y="135"/>
                  </a:lnTo>
                  <a:lnTo>
                    <a:pt x="50" y="137"/>
                  </a:lnTo>
                  <a:lnTo>
                    <a:pt x="50" y="129"/>
                  </a:lnTo>
                  <a:lnTo>
                    <a:pt x="50" y="122"/>
                  </a:lnTo>
                  <a:lnTo>
                    <a:pt x="53" y="119"/>
                  </a:lnTo>
                  <a:lnTo>
                    <a:pt x="58" y="116"/>
                  </a:lnTo>
                  <a:lnTo>
                    <a:pt x="62" y="113"/>
                  </a:lnTo>
                  <a:lnTo>
                    <a:pt x="68" y="108"/>
                  </a:lnTo>
                  <a:lnTo>
                    <a:pt x="74" y="105"/>
                  </a:lnTo>
                  <a:lnTo>
                    <a:pt x="80" y="104"/>
                  </a:lnTo>
                  <a:lnTo>
                    <a:pt x="86" y="101"/>
                  </a:lnTo>
                  <a:lnTo>
                    <a:pt x="92" y="101"/>
                  </a:lnTo>
                  <a:lnTo>
                    <a:pt x="92" y="79"/>
                  </a:lnTo>
                  <a:lnTo>
                    <a:pt x="89" y="79"/>
                  </a:lnTo>
                  <a:lnTo>
                    <a:pt x="86" y="78"/>
                  </a:lnTo>
                  <a:lnTo>
                    <a:pt x="86" y="76"/>
                  </a:lnTo>
                  <a:lnTo>
                    <a:pt x="86" y="75"/>
                  </a:lnTo>
                  <a:lnTo>
                    <a:pt x="85" y="75"/>
                  </a:lnTo>
                  <a:lnTo>
                    <a:pt x="85" y="73"/>
                  </a:lnTo>
                  <a:lnTo>
                    <a:pt x="83" y="72"/>
                  </a:lnTo>
                  <a:lnTo>
                    <a:pt x="79" y="72"/>
                  </a:lnTo>
                  <a:lnTo>
                    <a:pt x="71" y="58"/>
                  </a:lnTo>
                  <a:lnTo>
                    <a:pt x="42" y="58"/>
                  </a:lnTo>
                  <a:lnTo>
                    <a:pt x="42" y="52"/>
                  </a:lnTo>
                  <a:lnTo>
                    <a:pt x="41" y="46"/>
                  </a:lnTo>
                  <a:lnTo>
                    <a:pt x="38" y="39"/>
                  </a:lnTo>
                  <a:lnTo>
                    <a:pt x="35" y="33"/>
                  </a:lnTo>
                  <a:lnTo>
                    <a:pt x="33" y="27"/>
                  </a:lnTo>
                  <a:lnTo>
                    <a:pt x="30" y="19"/>
                  </a:lnTo>
                  <a:lnTo>
                    <a:pt x="29" y="13"/>
                  </a:lnTo>
                  <a:lnTo>
                    <a:pt x="29" y="9"/>
                  </a:lnTo>
                  <a:lnTo>
                    <a:pt x="26" y="6"/>
                  </a:lnTo>
                  <a:lnTo>
                    <a:pt x="21" y="3"/>
                  </a:lnTo>
                  <a:lnTo>
                    <a:pt x="18" y="1"/>
                  </a:lnTo>
                  <a:lnTo>
                    <a:pt x="14" y="0"/>
                  </a:lnTo>
                  <a:lnTo>
                    <a:pt x="11" y="0"/>
                  </a:lnTo>
                  <a:lnTo>
                    <a:pt x="6" y="1"/>
                  </a:lnTo>
                  <a:lnTo>
                    <a:pt x="3" y="4"/>
                  </a:lnTo>
                  <a:lnTo>
                    <a:pt x="0" y="9"/>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248"/>
            <p:cNvSpPr>
              <a:spLocks/>
            </p:cNvSpPr>
            <p:nvPr/>
          </p:nvSpPr>
          <p:spPr bwMode="auto">
            <a:xfrm>
              <a:off x="4025900" y="3717925"/>
              <a:ext cx="112712" cy="147638"/>
            </a:xfrm>
            <a:custGeom>
              <a:avLst/>
              <a:gdLst>
                <a:gd name="T0" fmla="*/ 50 w 71"/>
                <a:gd name="T1" fmla="*/ 0 h 93"/>
                <a:gd name="T2" fmla="*/ 0 w 71"/>
                <a:gd name="T3" fmla="*/ 36 h 93"/>
                <a:gd name="T4" fmla="*/ 0 w 71"/>
                <a:gd name="T5" fmla="*/ 42 h 93"/>
                <a:gd name="T6" fmla="*/ 2 w 71"/>
                <a:gd name="T7" fmla="*/ 48 h 93"/>
                <a:gd name="T8" fmla="*/ 3 w 71"/>
                <a:gd name="T9" fmla="*/ 54 h 93"/>
                <a:gd name="T10" fmla="*/ 3 w 71"/>
                <a:gd name="T11" fmla="*/ 60 h 93"/>
                <a:gd name="T12" fmla="*/ 5 w 71"/>
                <a:gd name="T13" fmla="*/ 67 h 93"/>
                <a:gd name="T14" fmla="*/ 6 w 71"/>
                <a:gd name="T15" fmla="*/ 74 h 93"/>
                <a:gd name="T16" fmla="*/ 8 w 71"/>
                <a:gd name="T17" fmla="*/ 80 h 93"/>
                <a:gd name="T18" fmla="*/ 8 w 71"/>
                <a:gd name="T19" fmla="*/ 86 h 93"/>
                <a:gd name="T20" fmla="*/ 21 w 71"/>
                <a:gd name="T21" fmla="*/ 93 h 93"/>
                <a:gd name="T22" fmla="*/ 24 w 71"/>
                <a:gd name="T23" fmla="*/ 86 h 93"/>
                <a:gd name="T24" fmla="*/ 29 w 71"/>
                <a:gd name="T25" fmla="*/ 75 h 93"/>
                <a:gd name="T26" fmla="*/ 33 w 71"/>
                <a:gd name="T27" fmla="*/ 64 h 93"/>
                <a:gd name="T28" fmla="*/ 38 w 71"/>
                <a:gd name="T29" fmla="*/ 51 h 93"/>
                <a:gd name="T30" fmla="*/ 46 w 71"/>
                <a:gd name="T31" fmla="*/ 40 h 93"/>
                <a:gd name="T32" fmla="*/ 53 w 71"/>
                <a:gd name="T33" fmla="*/ 30 h 93"/>
                <a:gd name="T34" fmla="*/ 58 w 71"/>
                <a:gd name="T35" fmla="*/ 27 h 93"/>
                <a:gd name="T36" fmla="*/ 62 w 71"/>
                <a:gd name="T37" fmla="*/ 24 h 93"/>
                <a:gd name="T38" fmla="*/ 67 w 71"/>
                <a:gd name="T39" fmla="*/ 22 h 93"/>
                <a:gd name="T40" fmla="*/ 71 w 71"/>
                <a:gd name="T41" fmla="*/ 21 h 93"/>
                <a:gd name="T42" fmla="*/ 71 w 71"/>
                <a:gd name="T43" fmla="*/ 18 h 93"/>
                <a:gd name="T44" fmla="*/ 70 w 71"/>
                <a:gd name="T45" fmla="*/ 15 h 93"/>
                <a:gd name="T46" fmla="*/ 67 w 71"/>
                <a:gd name="T47" fmla="*/ 12 h 93"/>
                <a:gd name="T48" fmla="*/ 64 w 71"/>
                <a:gd name="T49" fmla="*/ 7 h 93"/>
                <a:gd name="T50" fmla="*/ 61 w 71"/>
                <a:gd name="T51" fmla="*/ 4 h 93"/>
                <a:gd name="T52" fmla="*/ 56 w 71"/>
                <a:gd name="T53" fmla="*/ 3 h 93"/>
                <a:gd name="T54" fmla="*/ 53 w 71"/>
                <a:gd name="T55" fmla="*/ 1 h 93"/>
                <a:gd name="T56" fmla="*/ 50 w 71"/>
                <a:gd name="T5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93">
                  <a:moveTo>
                    <a:pt x="50" y="0"/>
                  </a:moveTo>
                  <a:lnTo>
                    <a:pt x="0" y="36"/>
                  </a:lnTo>
                  <a:lnTo>
                    <a:pt x="0" y="42"/>
                  </a:lnTo>
                  <a:lnTo>
                    <a:pt x="2" y="48"/>
                  </a:lnTo>
                  <a:lnTo>
                    <a:pt x="3" y="54"/>
                  </a:lnTo>
                  <a:lnTo>
                    <a:pt x="3" y="60"/>
                  </a:lnTo>
                  <a:lnTo>
                    <a:pt x="5" y="67"/>
                  </a:lnTo>
                  <a:lnTo>
                    <a:pt x="6" y="74"/>
                  </a:lnTo>
                  <a:lnTo>
                    <a:pt x="8" y="80"/>
                  </a:lnTo>
                  <a:lnTo>
                    <a:pt x="8" y="86"/>
                  </a:lnTo>
                  <a:lnTo>
                    <a:pt x="21" y="93"/>
                  </a:lnTo>
                  <a:lnTo>
                    <a:pt x="24" y="86"/>
                  </a:lnTo>
                  <a:lnTo>
                    <a:pt x="29" y="75"/>
                  </a:lnTo>
                  <a:lnTo>
                    <a:pt x="33" y="64"/>
                  </a:lnTo>
                  <a:lnTo>
                    <a:pt x="38" y="51"/>
                  </a:lnTo>
                  <a:lnTo>
                    <a:pt x="46" y="40"/>
                  </a:lnTo>
                  <a:lnTo>
                    <a:pt x="53" y="30"/>
                  </a:lnTo>
                  <a:lnTo>
                    <a:pt x="58" y="27"/>
                  </a:lnTo>
                  <a:lnTo>
                    <a:pt x="62" y="24"/>
                  </a:lnTo>
                  <a:lnTo>
                    <a:pt x="67" y="22"/>
                  </a:lnTo>
                  <a:lnTo>
                    <a:pt x="71" y="21"/>
                  </a:lnTo>
                  <a:lnTo>
                    <a:pt x="71" y="18"/>
                  </a:lnTo>
                  <a:lnTo>
                    <a:pt x="70" y="15"/>
                  </a:lnTo>
                  <a:lnTo>
                    <a:pt x="67" y="12"/>
                  </a:lnTo>
                  <a:lnTo>
                    <a:pt x="64" y="7"/>
                  </a:lnTo>
                  <a:lnTo>
                    <a:pt x="61" y="4"/>
                  </a:lnTo>
                  <a:lnTo>
                    <a:pt x="56" y="3"/>
                  </a:lnTo>
                  <a:lnTo>
                    <a:pt x="53" y="1"/>
                  </a:lnTo>
                  <a:lnTo>
                    <a:pt x="50" y="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249"/>
            <p:cNvSpPr>
              <a:spLocks/>
            </p:cNvSpPr>
            <p:nvPr/>
          </p:nvSpPr>
          <p:spPr bwMode="auto">
            <a:xfrm>
              <a:off x="4138613" y="3954463"/>
              <a:ext cx="90487" cy="147638"/>
            </a:xfrm>
            <a:custGeom>
              <a:avLst/>
              <a:gdLst>
                <a:gd name="T0" fmla="*/ 57 w 57"/>
                <a:gd name="T1" fmla="*/ 0 h 93"/>
                <a:gd name="T2" fmla="*/ 51 w 57"/>
                <a:gd name="T3" fmla="*/ 4 h 93"/>
                <a:gd name="T4" fmla="*/ 45 w 57"/>
                <a:gd name="T5" fmla="*/ 9 h 93"/>
                <a:gd name="T6" fmla="*/ 38 w 57"/>
                <a:gd name="T7" fmla="*/ 13 h 93"/>
                <a:gd name="T8" fmla="*/ 29 w 57"/>
                <a:gd name="T9" fmla="*/ 19 h 93"/>
                <a:gd name="T10" fmla="*/ 21 w 57"/>
                <a:gd name="T11" fmla="*/ 25 h 93"/>
                <a:gd name="T12" fmla="*/ 14 w 57"/>
                <a:gd name="T13" fmla="*/ 32 h 93"/>
                <a:gd name="T14" fmla="*/ 6 w 57"/>
                <a:gd name="T15" fmla="*/ 38 h 93"/>
                <a:gd name="T16" fmla="*/ 0 w 57"/>
                <a:gd name="T17" fmla="*/ 44 h 93"/>
                <a:gd name="T18" fmla="*/ 0 w 57"/>
                <a:gd name="T19" fmla="*/ 86 h 93"/>
                <a:gd name="T20" fmla="*/ 3 w 57"/>
                <a:gd name="T21" fmla="*/ 86 h 93"/>
                <a:gd name="T22" fmla="*/ 6 w 57"/>
                <a:gd name="T23" fmla="*/ 87 h 93"/>
                <a:gd name="T24" fmla="*/ 9 w 57"/>
                <a:gd name="T25" fmla="*/ 89 h 93"/>
                <a:gd name="T26" fmla="*/ 11 w 57"/>
                <a:gd name="T27" fmla="*/ 90 h 93"/>
                <a:gd name="T28" fmla="*/ 14 w 57"/>
                <a:gd name="T29" fmla="*/ 90 h 93"/>
                <a:gd name="T30" fmla="*/ 17 w 57"/>
                <a:gd name="T31" fmla="*/ 92 h 93"/>
                <a:gd name="T32" fmla="*/ 20 w 57"/>
                <a:gd name="T33" fmla="*/ 93 h 93"/>
                <a:gd name="T34" fmla="*/ 23 w 57"/>
                <a:gd name="T35" fmla="*/ 93 h 93"/>
                <a:gd name="T36" fmla="*/ 23 w 57"/>
                <a:gd name="T37" fmla="*/ 51 h 93"/>
                <a:gd name="T38" fmla="*/ 36 w 57"/>
                <a:gd name="T39" fmla="*/ 44 h 93"/>
                <a:gd name="T40" fmla="*/ 44 w 57"/>
                <a:gd name="T41" fmla="*/ 36 h 93"/>
                <a:gd name="T42" fmla="*/ 57 w 57"/>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93">
                  <a:moveTo>
                    <a:pt x="57" y="0"/>
                  </a:moveTo>
                  <a:lnTo>
                    <a:pt x="51" y="4"/>
                  </a:lnTo>
                  <a:lnTo>
                    <a:pt x="45" y="9"/>
                  </a:lnTo>
                  <a:lnTo>
                    <a:pt x="38" y="13"/>
                  </a:lnTo>
                  <a:lnTo>
                    <a:pt x="29" y="19"/>
                  </a:lnTo>
                  <a:lnTo>
                    <a:pt x="21" y="25"/>
                  </a:lnTo>
                  <a:lnTo>
                    <a:pt x="14" y="32"/>
                  </a:lnTo>
                  <a:lnTo>
                    <a:pt x="6" y="38"/>
                  </a:lnTo>
                  <a:lnTo>
                    <a:pt x="0" y="44"/>
                  </a:lnTo>
                  <a:lnTo>
                    <a:pt x="0" y="86"/>
                  </a:lnTo>
                  <a:lnTo>
                    <a:pt x="3" y="86"/>
                  </a:lnTo>
                  <a:lnTo>
                    <a:pt x="6" y="87"/>
                  </a:lnTo>
                  <a:lnTo>
                    <a:pt x="9" y="89"/>
                  </a:lnTo>
                  <a:lnTo>
                    <a:pt x="11" y="90"/>
                  </a:lnTo>
                  <a:lnTo>
                    <a:pt x="14" y="90"/>
                  </a:lnTo>
                  <a:lnTo>
                    <a:pt x="17" y="92"/>
                  </a:lnTo>
                  <a:lnTo>
                    <a:pt x="20" y="93"/>
                  </a:lnTo>
                  <a:lnTo>
                    <a:pt x="23" y="93"/>
                  </a:lnTo>
                  <a:lnTo>
                    <a:pt x="23" y="51"/>
                  </a:lnTo>
                  <a:lnTo>
                    <a:pt x="36" y="44"/>
                  </a:lnTo>
                  <a:lnTo>
                    <a:pt x="44" y="36"/>
                  </a:lnTo>
                  <a:lnTo>
                    <a:pt x="57" y="0"/>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250"/>
            <p:cNvSpPr>
              <a:spLocks/>
            </p:cNvSpPr>
            <p:nvPr/>
          </p:nvSpPr>
          <p:spPr bwMode="auto">
            <a:xfrm>
              <a:off x="5237163" y="5097463"/>
              <a:ext cx="125412" cy="93663"/>
            </a:xfrm>
            <a:custGeom>
              <a:avLst/>
              <a:gdLst>
                <a:gd name="T0" fmla="*/ 79 w 79"/>
                <a:gd name="T1" fmla="*/ 58 h 59"/>
                <a:gd name="T2" fmla="*/ 67 w 79"/>
                <a:gd name="T3" fmla="*/ 53 h 59"/>
                <a:gd name="T4" fmla="*/ 56 w 79"/>
                <a:gd name="T5" fmla="*/ 45 h 59"/>
                <a:gd name="T6" fmla="*/ 46 w 79"/>
                <a:gd name="T7" fmla="*/ 36 h 59"/>
                <a:gd name="T8" fmla="*/ 34 w 79"/>
                <a:gd name="T9" fmla="*/ 26 h 59"/>
                <a:gd name="T10" fmla="*/ 23 w 79"/>
                <a:gd name="T11" fmla="*/ 17 h 59"/>
                <a:gd name="T12" fmla="*/ 14 w 79"/>
                <a:gd name="T13" fmla="*/ 8 h 59"/>
                <a:gd name="T14" fmla="*/ 6 w 79"/>
                <a:gd name="T15" fmla="*/ 3 h 59"/>
                <a:gd name="T16" fmla="*/ 0 w 79"/>
                <a:gd name="T17" fmla="*/ 0 h 59"/>
                <a:gd name="T18" fmla="*/ 0 w 79"/>
                <a:gd name="T19" fmla="*/ 58 h 59"/>
                <a:gd name="T20" fmla="*/ 9 w 79"/>
                <a:gd name="T21" fmla="*/ 59 h 59"/>
                <a:gd name="T22" fmla="*/ 23 w 79"/>
                <a:gd name="T23" fmla="*/ 59 h 59"/>
                <a:gd name="T24" fmla="*/ 37 w 79"/>
                <a:gd name="T25" fmla="*/ 59 h 59"/>
                <a:gd name="T26" fmla="*/ 50 w 79"/>
                <a:gd name="T27" fmla="*/ 58 h 59"/>
                <a:gd name="T28" fmla="*/ 62 w 79"/>
                <a:gd name="T29" fmla="*/ 56 h 59"/>
                <a:gd name="T30" fmla="*/ 73 w 79"/>
                <a:gd name="T31" fmla="*/ 56 h 59"/>
                <a:gd name="T32" fmla="*/ 77 w 79"/>
                <a:gd name="T33" fmla="*/ 56 h 59"/>
                <a:gd name="T34" fmla="*/ 79 w 79"/>
                <a:gd name="T35"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59">
                  <a:moveTo>
                    <a:pt x="79" y="58"/>
                  </a:moveTo>
                  <a:lnTo>
                    <a:pt x="67" y="53"/>
                  </a:lnTo>
                  <a:lnTo>
                    <a:pt x="56" y="45"/>
                  </a:lnTo>
                  <a:lnTo>
                    <a:pt x="46" y="36"/>
                  </a:lnTo>
                  <a:lnTo>
                    <a:pt x="34" y="26"/>
                  </a:lnTo>
                  <a:lnTo>
                    <a:pt x="23" y="17"/>
                  </a:lnTo>
                  <a:lnTo>
                    <a:pt x="14" y="8"/>
                  </a:lnTo>
                  <a:lnTo>
                    <a:pt x="6" y="3"/>
                  </a:lnTo>
                  <a:lnTo>
                    <a:pt x="0" y="0"/>
                  </a:lnTo>
                  <a:lnTo>
                    <a:pt x="0" y="58"/>
                  </a:lnTo>
                  <a:lnTo>
                    <a:pt x="9" y="59"/>
                  </a:lnTo>
                  <a:lnTo>
                    <a:pt x="23" y="59"/>
                  </a:lnTo>
                  <a:lnTo>
                    <a:pt x="37" y="59"/>
                  </a:lnTo>
                  <a:lnTo>
                    <a:pt x="50" y="58"/>
                  </a:lnTo>
                  <a:lnTo>
                    <a:pt x="62" y="56"/>
                  </a:lnTo>
                  <a:lnTo>
                    <a:pt x="73" y="56"/>
                  </a:lnTo>
                  <a:lnTo>
                    <a:pt x="77" y="56"/>
                  </a:lnTo>
                  <a:lnTo>
                    <a:pt x="79" y="58"/>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251"/>
            <p:cNvSpPr>
              <a:spLocks/>
            </p:cNvSpPr>
            <p:nvPr/>
          </p:nvSpPr>
          <p:spPr bwMode="auto">
            <a:xfrm>
              <a:off x="5043488" y="5265738"/>
              <a:ext cx="169862" cy="114300"/>
            </a:xfrm>
            <a:custGeom>
              <a:avLst/>
              <a:gdLst>
                <a:gd name="T0" fmla="*/ 65 w 107"/>
                <a:gd name="T1" fmla="*/ 9 h 72"/>
                <a:gd name="T2" fmla="*/ 8 w 107"/>
                <a:gd name="T3" fmla="*/ 9 h 72"/>
                <a:gd name="T4" fmla="*/ 8 w 107"/>
                <a:gd name="T5" fmla="*/ 12 h 72"/>
                <a:gd name="T6" fmla="*/ 6 w 107"/>
                <a:gd name="T7" fmla="*/ 13 h 72"/>
                <a:gd name="T8" fmla="*/ 6 w 107"/>
                <a:gd name="T9" fmla="*/ 16 h 72"/>
                <a:gd name="T10" fmla="*/ 5 w 107"/>
                <a:gd name="T11" fmla="*/ 19 h 72"/>
                <a:gd name="T12" fmla="*/ 3 w 107"/>
                <a:gd name="T13" fmla="*/ 22 h 72"/>
                <a:gd name="T14" fmla="*/ 2 w 107"/>
                <a:gd name="T15" fmla="*/ 24 h 72"/>
                <a:gd name="T16" fmla="*/ 2 w 107"/>
                <a:gd name="T17" fmla="*/ 27 h 72"/>
                <a:gd name="T18" fmla="*/ 0 w 107"/>
                <a:gd name="T19" fmla="*/ 30 h 72"/>
                <a:gd name="T20" fmla="*/ 6 w 107"/>
                <a:gd name="T21" fmla="*/ 33 h 72"/>
                <a:gd name="T22" fmla="*/ 9 w 107"/>
                <a:gd name="T23" fmla="*/ 36 h 72"/>
                <a:gd name="T24" fmla="*/ 12 w 107"/>
                <a:gd name="T25" fmla="*/ 39 h 72"/>
                <a:gd name="T26" fmla="*/ 14 w 107"/>
                <a:gd name="T27" fmla="*/ 42 h 72"/>
                <a:gd name="T28" fmla="*/ 14 w 107"/>
                <a:gd name="T29" fmla="*/ 46 h 72"/>
                <a:gd name="T30" fmla="*/ 15 w 107"/>
                <a:gd name="T31" fmla="*/ 52 h 72"/>
                <a:gd name="T32" fmla="*/ 15 w 107"/>
                <a:gd name="T33" fmla="*/ 59 h 72"/>
                <a:gd name="T34" fmla="*/ 15 w 107"/>
                <a:gd name="T35" fmla="*/ 66 h 72"/>
                <a:gd name="T36" fmla="*/ 23 w 107"/>
                <a:gd name="T37" fmla="*/ 72 h 72"/>
                <a:gd name="T38" fmla="*/ 27 w 107"/>
                <a:gd name="T39" fmla="*/ 72 h 72"/>
                <a:gd name="T40" fmla="*/ 33 w 107"/>
                <a:gd name="T41" fmla="*/ 71 h 72"/>
                <a:gd name="T42" fmla="*/ 41 w 107"/>
                <a:gd name="T43" fmla="*/ 68 h 72"/>
                <a:gd name="T44" fmla="*/ 47 w 107"/>
                <a:gd name="T45" fmla="*/ 66 h 72"/>
                <a:gd name="T46" fmla="*/ 55 w 107"/>
                <a:gd name="T47" fmla="*/ 63 h 72"/>
                <a:gd name="T48" fmla="*/ 61 w 107"/>
                <a:gd name="T49" fmla="*/ 60 h 72"/>
                <a:gd name="T50" fmla="*/ 67 w 107"/>
                <a:gd name="T51" fmla="*/ 59 h 72"/>
                <a:gd name="T52" fmla="*/ 73 w 107"/>
                <a:gd name="T53" fmla="*/ 59 h 72"/>
                <a:gd name="T54" fmla="*/ 79 w 107"/>
                <a:gd name="T55" fmla="*/ 51 h 72"/>
                <a:gd name="T56" fmla="*/ 79 w 107"/>
                <a:gd name="T57" fmla="*/ 43 h 72"/>
                <a:gd name="T58" fmla="*/ 86 w 107"/>
                <a:gd name="T59" fmla="*/ 37 h 72"/>
                <a:gd name="T60" fmla="*/ 91 w 107"/>
                <a:gd name="T61" fmla="*/ 36 h 72"/>
                <a:gd name="T62" fmla="*/ 95 w 107"/>
                <a:gd name="T63" fmla="*/ 34 h 72"/>
                <a:gd name="T64" fmla="*/ 98 w 107"/>
                <a:gd name="T65" fmla="*/ 33 h 72"/>
                <a:gd name="T66" fmla="*/ 100 w 107"/>
                <a:gd name="T67" fmla="*/ 30 h 72"/>
                <a:gd name="T68" fmla="*/ 101 w 107"/>
                <a:gd name="T69" fmla="*/ 27 h 72"/>
                <a:gd name="T70" fmla="*/ 103 w 107"/>
                <a:gd name="T71" fmla="*/ 25 h 72"/>
                <a:gd name="T72" fmla="*/ 106 w 107"/>
                <a:gd name="T73" fmla="*/ 24 h 72"/>
                <a:gd name="T74" fmla="*/ 107 w 107"/>
                <a:gd name="T75" fmla="*/ 22 h 72"/>
                <a:gd name="T76" fmla="*/ 107 w 107"/>
                <a:gd name="T77" fmla="*/ 16 h 72"/>
                <a:gd name="T78" fmla="*/ 107 w 107"/>
                <a:gd name="T79" fmla="*/ 9 h 72"/>
                <a:gd name="T80" fmla="*/ 103 w 107"/>
                <a:gd name="T81" fmla="*/ 7 h 72"/>
                <a:gd name="T82" fmla="*/ 95 w 107"/>
                <a:gd name="T83" fmla="*/ 6 h 72"/>
                <a:gd name="T84" fmla="*/ 86 w 107"/>
                <a:gd name="T85" fmla="*/ 3 h 72"/>
                <a:gd name="T86" fmla="*/ 76 w 107"/>
                <a:gd name="T87" fmla="*/ 0 h 72"/>
                <a:gd name="T88" fmla="*/ 67 w 107"/>
                <a:gd name="T89" fmla="*/ 0 h 72"/>
                <a:gd name="T90" fmla="*/ 62 w 107"/>
                <a:gd name="T91" fmla="*/ 0 h 72"/>
                <a:gd name="T92" fmla="*/ 61 w 107"/>
                <a:gd name="T93" fmla="*/ 1 h 72"/>
                <a:gd name="T94" fmla="*/ 61 w 107"/>
                <a:gd name="T95" fmla="*/ 3 h 72"/>
                <a:gd name="T96" fmla="*/ 62 w 107"/>
                <a:gd name="T97" fmla="*/ 4 h 72"/>
                <a:gd name="T98" fmla="*/ 65 w 107"/>
                <a:gd name="T99" fmla="*/ 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72">
                  <a:moveTo>
                    <a:pt x="65" y="9"/>
                  </a:moveTo>
                  <a:lnTo>
                    <a:pt x="8" y="9"/>
                  </a:lnTo>
                  <a:lnTo>
                    <a:pt x="8" y="12"/>
                  </a:lnTo>
                  <a:lnTo>
                    <a:pt x="6" y="13"/>
                  </a:lnTo>
                  <a:lnTo>
                    <a:pt x="6" y="16"/>
                  </a:lnTo>
                  <a:lnTo>
                    <a:pt x="5" y="19"/>
                  </a:lnTo>
                  <a:lnTo>
                    <a:pt x="3" y="22"/>
                  </a:lnTo>
                  <a:lnTo>
                    <a:pt x="2" y="24"/>
                  </a:lnTo>
                  <a:lnTo>
                    <a:pt x="2" y="27"/>
                  </a:lnTo>
                  <a:lnTo>
                    <a:pt x="0" y="30"/>
                  </a:lnTo>
                  <a:lnTo>
                    <a:pt x="6" y="33"/>
                  </a:lnTo>
                  <a:lnTo>
                    <a:pt x="9" y="36"/>
                  </a:lnTo>
                  <a:lnTo>
                    <a:pt x="12" y="39"/>
                  </a:lnTo>
                  <a:lnTo>
                    <a:pt x="14" y="42"/>
                  </a:lnTo>
                  <a:lnTo>
                    <a:pt x="14" y="46"/>
                  </a:lnTo>
                  <a:lnTo>
                    <a:pt x="15" y="52"/>
                  </a:lnTo>
                  <a:lnTo>
                    <a:pt x="15" y="59"/>
                  </a:lnTo>
                  <a:lnTo>
                    <a:pt x="15" y="66"/>
                  </a:lnTo>
                  <a:lnTo>
                    <a:pt x="23" y="72"/>
                  </a:lnTo>
                  <a:lnTo>
                    <a:pt x="27" y="72"/>
                  </a:lnTo>
                  <a:lnTo>
                    <a:pt x="33" y="71"/>
                  </a:lnTo>
                  <a:lnTo>
                    <a:pt x="41" y="68"/>
                  </a:lnTo>
                  <a:lnTo>
                    <a:pt x="47" y="66"/>
                  </a:lnTo>
                  <a:lnTo>
                    <a:pt x="55" y="63"/>
                  </a:lnTo>
                  <a:lnTo>
                    <a:pt x="61" y="60"/>
                  </a:lnTo>
                  <a:lnTo>
                    <a:pt x="67" y="59"/>
                  </a:lnTo>
                  <a:lnTo>
                    <a:pt x="73" y="59"/>
                  </a:lnTo>
                  <a:lnTo>
                    <a:pt x="79" y="51"/>
                  </a:lnTo>
                  <a:lnTo>
                    <a:pt x="79" y="43"/>
                  </a:lnTo>
                  <a:lnTo>
                    <a:pt x="86" y="37"/>
                  </a:lnTo>
                  <a:lnTo>
                    <a:pt x="91" y="36"/>
                  </a:lnTo>
                  <a:lnTo>
                    <a:pt x="95" y="34"/>
                  </a:lnTo>
                  <a:lnTo>
                    <a:pt x="98" y="33"/>
                  </a:lnTo>
                  <a:lnTo>
                    <a:pt x="100" y="30"/>
                  </a:lnTo>
                  <a:lnTo>
                    <a:pt x="101" y="27"/>
                  </a:lnTo>
                  <a:lnTo>
                    <a:pt x="103" y="25"/>
                  </a:lnTo>
                  <a:lnTo>
                    <a:pt x="106" y="24"/>
                  </a:lnTo>
                  <a:lnTo>
                    <a:pt x="107" y="22"/>
                  </a:lnTo>
                  <a:lnTo>
                    <a:pt x="107" y="16"/>
                  </a:lnTo>
                  <a:lnTo>
                    <a:pt x="107" y="9"/>
                  </a:lnTo>
                  <a:lnTo>
                    <a:pt x="103" y="7"/>
                  </a:lnTo>
                  <a:lnTo>
                    <a:pt x="95" y="6"/>
                  </a:lnTo>
                  <a:lnTo>
                    <a:pt x="86" y="3"/>
                  </a:lnTo>
                  <a:lnTo>
                    <a:pt x="76" y="0"/>
                  </a:lnTo>
                  <a:lnTo>
                    <a:pt x="67" y="0"/>
                  </a:lnTo>
                  <a:lnTo>
                    <a:pt x="62" y="0"/>
                  </a:lnTo>
                  <a:lnTo>
                    <a:pt x="61" y="1"/>
                  </a:lnTo>
                  <a:lnTo>
                    <a:pt x="61" y="3"/>
                  </a:lnTo>
                  <a:lnTo>
                    <a:pt x="62" y="4"/>
                  </a:lnTo>
                  <a:lnTo>
                    <a:pt x="65" y="9"/>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252"/>
            <p:cNvSpPr>
              <a:spLocks/>
            </p:cNvSpPr>
            <p:nvPr/>
          </p:nvSpPr>
          <p:spPr bwMode="auto">
            <a:xfrm>
              <a:off x="5259388" y="5246688"/>
              <a:ext cx="147637" cy="133350"/>
            </a:xfrm>
            <a:custGeom>
              <a:avLst/>
              <a:gdLst>
                <a:gd name="T0" fmla="*/ 57 w 93"/>
                <a:gd name="T1" fmla="*/ 13 h 84"/>
                <a:gd name="T2" fmla="*/ 21 w 93"/>
                <a:gd name="T3" fmla="*/ 49 h 84"/>
                <a:gd name="T4" fmla="*/ 15 w 93"/>
                <a:gd name="T5" fmla="*/ 49 h 84"/>
                <a:gd name="T6" fmla="*/ 8 w 93"/>
                <a:gd name="T7" fmla="*/ 49 h 84"/>
                <a:gd name="T8" fmla="*/ 0 w 93"/>
                <a:gd name="T9" fmla="*/ 55 h 84"/>
                <a:gd name="T10" fmla="*/ 0 w 93"/>
                <a:gd name="T11" fmla="*/ 78 h 84"/>
                <a:gd name="T12" fmla="*/ 8 w 93"/>
                <a:gd name="T13" fmla="*/ 84 h 84"/>
                <a:gd name="T14" fmla="*/ 14 w 93"/>
                <a:gd name="T15" fmla="*/ 84 h 84"/>
                <a:gd name="T16" fmla="*/ 20 w 93"/>
                <a:gd name="T17" fmla="*/ 84 h 84"/>
                <a:gd name="T18" fmla="*/ 26 w 93"/>
                <a:gd name="T19" fmla="*/ 83 h 84"/>
                <a:gd name="T20" fmla="*/ 33 w 93"/>
                <a:gd name="T21" fmla="*/ 81 h 84"/>
                <a:gd name="T22" fmla="*/ 39 w 93"/>
                <a:gd name="T23" fmla="*/ 80 h 84"/>
                <a:gd name="T24" fmla="*/ 45 w 93"/>
                <a:gd name="T25" fmla="*/ 78 h 84"/>
                <a:gd name="T26" fmla="*/ 51 w 93"/>
                <a:gd name="T27" fmla="*/ 78 h 84"/>
                <a:gd name="T28" fmla="*/ 57 w 93"/>
                <a:gd name="T29" fmla="*/ 78 h 84"/>
                <a:gd name="T30" fmla="*/ 65 w 93"/>
                <a:gd name="T31" fmla="*/ 71 h 84"/>
                <a:gd name="T32" fmla="*/ 65 w 93"/>
                <a:gd name="T33" fmla="*/ 66 h 84"/>
                <a:gd name="T34" fmla="*/ 66 w 93"/>
                <a:gd name="T35" fmla="*/ 61 h 84"/>
                <a:gd name="T36" fmla="*/ 69 w 93"/>
                <a:gd name="T37" fmla="*/ 60 h 84"/>
                <a:gd name="T38" fmla="*/ 72 w 93"/>
                <a:gd name="T39" fmla="*/ 58 h 84"/>
                <a:gd name="T40" fmla="*/ 75 w 93"/>
                <a:gd name="T41" fmla="*/ 57 h 84"/>
                <a:gd name="T42" fmla="*/ 80 w 93"/>
                <a:gd name="T43" fmla="*/ 57 h 84"/>
                <a:gd name="T44" fmla="*/ 83 w 93"/>
                <a:gd name="T45" fmla="*/ 55 h 84"/>
                <a:gd name="T46" fmla="*/ 86 w 93"/>
                <a:gd name="T47" fmla="*/ 55 h 84"/>
                <a:gd name="T48" fmla="*/ 93 w 93"/>
                <a:gd name="T49" fmla="*/ 49 h 84"/>
                <a:gd name="T50" fmla="*/ 93 w 93"/>
                <a:gd name="T51" fmla="*/ 28 h 84"/>
                <a:gd name="T52" fmla="*/ 87 w 93"/>
                <a:gd name="T53" fmla="*/ 27 h 84"/>
                <a:gd name="T54" fmla="*/ 81 w 93"/>
                <a:gd name="T55" fmla="*/ 24 h 84"/>
                <a:gd name="T56" fmla="*/ 75 w 93"/>
                <a:gd name="T57" fmla="*/ 19 h 84"/>
                <a:gd name="T58" fmla="*/ 69 w 93"/>
                <a:gd name="T59" fmla="*/ 13 h 84"/>
                <a:gd name="T60" fmla="*/ 63 w 93"/>
                <a:gd name="T61" fmla="*/ 9 h 84"/>
                <a:gd name="T62" fmla="*/ 57 w 93"/>
                <a:gd name="T63" fmla="*/ 4 h 84"/>
                <a:gd name="T64" fmla="*/ 54 w 93"/>
                <a:gd name="T65" fmla="*/ 0 h 84"/>
                <a:gd name="T66" fmla="*/ 50 w 93"/>
                <a:gd name="T67" fmla="*/ 0 h 84"/>
                <a:gd name="T68" fmla="*/ 57 w 93"/>
                <a:gd name="T69" fmla="*/ 1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84">
                  <a:moveTo>
                    <a:pt x="57" y="13"/>
                  </a:moveTo>
                  <a:lnTo>
                    <a:pt x="21" y="49"/>
                  </a:lnTo>
                  <a:lnTo>
                    <a:pt x="15" y="49"/>
                  </a:lnTo>
                  <a:lnTo>
                    <a:pt x="8" y="49"/>
                  </a:lnTo>
                  <a:lnTo>
                    <a:pt x="0" y="55"/>
                  </a:lnTo>
                  <a:lnTo>
                    <a:pt x="0" y="78"/>
                  </a:lnTo>
                  <a:lnTo>
                    <a:pt x="8" y="84"/>
                  </a:lnTo>
                  <a:lnTo>
                    <a:pt x="14" y="84"/>
                  </a:lnTo>
                  <a:lnTo>
                    <a:pt x="20" y="84"/>
                  </a:lnTo>
                  <a:lnTo>
                    <a:pt x="26" y="83"/>
                  </a:lnTo>
                  <a:lnTo>
                    <a:pt x="33" y="81"/>
                  </a:lnTo>
                  <a:lnTo>
                    <a:pt x="39" y="80"/>
                  </a:lnTo>
                  <a:lnTo>
                    <a:pt x="45" y="78"/>
                  </a:lnTo>
                  <a:lnTo>
                    <a:pt x="51" y="78"/>
                  </a:lnTo>
                  <a:lnTo>
                    <a:pt x="57" y="78"/>
                  </a:lnTo>
                  <a:lnTo>
                    <a:pt x="65" y="71"/>
                  </a:lnTo>
                  <a:lnTo>
                    <a:pt x="65" y="66"/>
                  </a:lnTo>
                  <a:lnTo>
                    <a:pt x="66" y="61"/>
                  </a:lnTo>
                  <a:lnTo>
                    <a:pt x="69" y="60"/>
                  </a:lnTo>
                  <a:lnTo>
                    <a:pt x="72" y="58"/>
                  </a:lnTo>
                  <a:lnTo>
                    <a:pt x="75" y="57"/>
                  </a:lnTo>
                  <a:lnTo>
                    <a:pt x="80" y="57"/>
                  </a:lnTo>
                  <a:lnTo>
                    <a:pt x="83" y="55"/>
                  </a:lnTo>
                  <a:lnTo>
                    <a:pt x="86" y="55"/>
                  </a:lnTo>
                  <a:lnTo>
                    <a:pt x="93" y="49"/>
                  </a:lnTo>
                  <a:lnTo>
                    <a:pt x="93" y="28"/>
                  </a:lnTo>
                  <a:lnTo>
                    <a:pt x="87" y="27"/>
                  </a:lnTo>
                  <a:lnTo>
                    <a:pt x="81" y="24"/>
                  </a:lnTo>
                  <a:lnTo>
                    <a:pt x="75" y="19"/>
                  </a:lnTo>
                  <a:lnTo>
                    <a:pt x="69" y="13"/>
                  </a:lnTo>
                  <a:lnTo>
                    <a:pt x="63" y="9"/>
                  </a:lnTo>
                  <a:lnTo>
                    <a:pt x="57" y="4"/>
                  </a:lnTo>
                  <a:lnTo>
                    <a:pt x="54" y="0"/>
                  </a:lnTo>
                  <a:lnTo>
                    <a:pt x="50" y="0"/>
                  </a:lnTo>
                  <a:lnTo>
                    <a:pt x="57" y="13"/>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253"/>
            <p:cNvSpPr>
              <a:spLocks/>
            </p:cNvSpPr>
            <p:nvPr/>
          </p:nvSpPr>
          <p:spPr bwMode="auto">
            <a:xfrm>
              <a:off x="5159375" y="4997450"/>
              <a:ext cx="236537" cy="80963"/>
            </a:xfrm>
            <a:custGeom>
              <a:avLst/>
              <a:gdLst>
                <a:gd name="T0" fmla="*/ 149 w 149"/>
                <a:gd name="T1" fmla="*/ 14 h 51"/>
                <a:gd name="T2" fmla="*/ 128 w 149"/>
                <a:gd name="T3" fmla="*/ 17 h 51"/>
                <a:gd name="T4" fmla="*/ 111 w 149"/>
                <a:gd name="T5" fmla="*/ 18 h 51"/>
                <a:gd name="T6" fmla="*/ 99 w 149"/>
                <a:gd name="T7" fmla="*/ 20 h 51"/>
                <a:gd name="T8" fmla="*/ 89 w 149"/>
                <a:gd name="T9" fmla="*/ 20 h 51"/>
                <a:gd name="T10" fmla="*/ 80 w 149"/>
                <a:gd name="T11" fmla="*/ 20 h 51"/>
                <a:gd name="T12" fmla="*/ 71 w 149"/>
                <a:gd name="T13" fmla="*/ 21 h 51"/>
                <a:gd name="T14" fmla="*/ 61 w 149"/>
                <a:gd name="T15" fmla="*/ 21 h 51"/>
                <a:gd name="T16" fmla="*/ 49 w 149"/>
                <a:gd name="T17" fmla="*/ 21 h 51"/>
                <a:gd name="T18" fmla="*/ 49 w 149"/>
                <a:gd name="T19" fmla="*/ 18 h 51"/>
                <a:gd name="T20" fmla="*/ 48 w 149"/>
                <a:gd name="T21" fmla="*/ 15 h 51"/>
                <a:gd name="T22" fmla="*/ 46 w 149"/>
                <a:gd name="T23" fmla="*/ 12 h 51"/>
                <a:gd name="T24" fmla="*/ 45 w 149"/>
                <a:gd name="T25" fmla="*/ 10 h 51"/>
                <a:gd name="T26" fmla="*/ 42 w 149"/>
                <a:gd name="T27" fmla="*/ 7 h 51"/>
                <a:gd name="T28" fmla="*/ 40 w 149"/>
                <a:gd name="T29" fmla="*/ 4 h 51"/>
                <a:gd name="T30" fmla="*/ 37 w 149"/>
                <a:gd name="T31" fmla="*/ 1 h 51"/>
                <a:gd name="T32" fmla="*/ 34 w 149"/>
                <a:gd name="T33" fmla="*/ 0 h 51"/>
                <a:gd name="T34" fmla="*/ 13 w 149"/>
                <a:gd name="T35" fmla="*/ 0 h 51"/>
                <a:gd name="T36" fmla="*/ 13 w 149"/>
                <a:gd name="T37" fmla="*/ 1 h 51"/>
                <a:gd name="T38" fmla="*/ 12 w 149"/>
                <a:gd name="T39" fmla="*/ 4 h 51"/>
                <a:gd name="T40" fmla="*/ 10 w 149"/>
                <a:gd name="T41" fmla="*/ 7 h 51"/>
                <a:gd name="T42" fmla="*/ 9 w 149"/>
                <a:gd name="T43" fmla="*/ 9 h 51"/>
                <a:gd name="T44" fmla="*/ 7 w 149"/>
                <a:gd name="T45" fmla="*/ 10 h 51"/>
                <a:gd name="T46" fmla="*/ 4 w 149"/>
                <a:gd name="T47" fmla="*/ 12 h 51"/>
                <a:gd name="T48" fmla="*/ 1 w 149"/>
                <a:gd name="T49" fmla="*/ 14 h 51"/>
                <a:gd name="T50" fmla="*/ 0 w 149"/>
                <a:gd name="T51" fmla="*/ 14 h 51"/>
                <a:gd name="T52" fmla="*/ 0 w 149"/>
                <a:gd name="T53" fmla="*/ 17 h 51"/>
                <a:gd name="T54" fmla="*/ 1 w 149"/>
                <a:gd name="T55" fmla="*/ 20 h 51"/>
                <a:gd name="T56" fmla="*/ 4 w 149"/>
                <a:gd name="T57" fmla="*/ 24 h 51"/>
                <a:gd name="T58" fmla="*/ 6 w 149"/>
                <a:gd name="T59" fmla="*/ 27 h 51"/>
                <a:gd name="T60" fmla="*/ 9 w 149"/>
                <a:gd name="T61" fmla="*/ 32 h 51"/>
                <a:gd name="T62" fmla="*/ 12 w 149"/>
                <a:gd name="T63" fmla="*/ 36 h 51"/>
                <a:gd name="T64" fmla="*/ 13 w 149"/>
                <a:gd name="T65" fmla="*/ 39 h 51"/>
                <a:gd name="T66" fmla="*/ 13 w 149"/>
                <a:gd name="T67" fmla="*/ 42 h 51"/>
                <a:gd name="T68" fmla="*/ 49 w 149"/>
                <a:gd name="T69" fmla="*/ 42 h 51"/>
                <a:gd name="T70" fmla="*/ 49 w 149"/>
                <a:gd name="T71" fmla="*/ 39 h 51"/>
                <a:gd name="T72" fmla="*/ 51 w 149"/>
                <a:gd name="T73" fmla="*/ 38 h 51"/>
                <a:gd name="T74" fmla="*/ 52 w 149"/>
                <a:gd name="T75" fmla="*/ 36 h 51"/>
                <a:gd name="T76" fmla="*/ 54 w 149"/>
                <a:gd name="T77" fmla="*/ 36 h 51"/>
                <a:gd name="T78" fmla="*/ 55 w 149"/>
                <a:gd name="T79" fmla="*/ 35 h 51"/>
                <a:gd name="T80" fmla="*/ 58 w 149"/>
                <a:gd name="T81" fmla="*/ 35 h 51"/>
                <a:gd name="T82" fmla="*/ 60 w 149"/>
                <a:gd name="T83" fmla="*/ 35 h 51"/>
                <a:gd name="T84" fmla="*/ 63 w 149"/>
                <a:gd name="T85" fmla="*/ 35 h 51"/>
                <a:gd name="T86" fmla="*/ 63 w 149"/>
                <a:gd name="T87" fmla="*/ 42 h 51"/>
                <a:gd name="T88" fmla="*/ 71 w 149"/>
                <a:gd name="T89" fmla="*/ 42 h 51"/>
                <a:gd name="T90" fmla="*/ 78 w 149"/>
                <a:gd name="T91" fmla="*/ 42 h 51"/>
                <a:gd name="T92" fmla="*/ 78 w 149"/>
                <a:gd name="T93" fmla="*/ 50 h 51"/>
                <a:gd name="T94" fmla="*/ 84 w 149"/>
                <a:gd name="T95" fmla="*/ 51 h 51"/>
                <a:gd name="T96" fmla="*/ 92 w 149"/>
                <a:gd name="T97" fmla="*/ 51 h 51"/>
                <a:gd name="T98" fmla="*/ 101 w 149"/>
                <a:gd name="T99" fmla="*/ 50 h 51"/>
                <a:gd name="T100" fmla="*/ 110 w 149"/>
                <a:gd name="T101" fmla="*/ 47 h 51"/>
                <a:gd name="T102" fmla="*/ 119 w 149"/>
                <a:gd name="T103" fmla="*/ 45 h 51"/>
                <a:gd name="T104" fmla="*/ 128 w 149"/>
                <a:gd name="T105" fmla="*/ 41 h 51"/>
                <a:gd name="T106" fmla="*/ 135 w 149"/>
                <a:gd name="T107" fmla="*/ 38 h 51"/>
                <a:gd name="T108" fmla="*/ 141 w 149"/>
                <a:gd name="T109" fmla="*/ 35 h 51"/>
                <a:gd name="T110" fmla="*/ 149 w 149"/>
                <a:gd name="T111"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 h="51">
                  <a:moveTo>
                    <a:pt x="149" y="14"/>
                  </a:moveTo>
                  <a:lnTo>
                    <a:pt x="128" y="17"/>
                  </a:lnTo>
                  <a:lnTo>
                    <a:pt x="111" y="18"/>
                  </a:lnTo>
                  <a:lnTo>
                    <a:pt x="99" y="20"/>
                  </a:lnTo>
                  <a:lnTo>
                    <a:pt x="89" y="20"/>
                  </a:lnTo>
                  <a:lnTo>
                    <a:pt x="80" y="20"/>
                  </a:lnTo>
                  <a:lnTo>
                    <a:pt x="71" y="21"/>
                  </a:lnTo>
                  <a:lnTo>
                    <a:pt x="61" y="21"/>
                  </a:lnTo>
                  <a:lnTo>
                    <a:pt x="49" y="21"/>
                  </a:lnTo>
                  <a:lnTo>
                    <a:pt x="49" y="18"/>
                  </a:lnTo>
                  <a:lnTo>
                    <a:pt x="48" y="15"/>
                  </a:lnTo>
                  <a:lnTo>
                    <a:pt x="46" y="12"/>
                  </a:lnTo>
                  <a:lnTo>
                    <a:pt x="45" y="10"/>
                  </a:lnTo>
                  <a:lnTo>
                    <a:pt x="42" y="7"/>
                  </a:lnTo>
                  <a:lnTo>
                    <a:pt x="40" y="4"/>
                  </a:lnTo>
                  <a:lnTo>
                    <a:pt x="37" y="1"/>
                  </a:lnTo>
                  <a:lnTo>
                    <a:pt x="34" y="0"/>
                  </a:lnTo>
                  <a:lnTo>
                    <a:pt x="13" y="0"/>
                  </a:lnTo>
                  <a:lnTo>
                    <a:pt x="13" y="1"/>
                  </a:lnTo>
                  <a:lnTo>
                    <a:pt x="12" y="4"/>
                  </a:lnTo>
                  <a:lnTo>
                    <a:pt x="10" y="7"/>
                  </a:lnTo>
                  <a:lnTo>
                    <a:pt x="9" y="9"/>
                  </a:lnTo>
                  <a:lnTo>
                    <a:pt x="7" y="10"/>
                  </a:lnTo>
                  <a:lnTo>
                    <a:pt x="4" y="12"/>
                  </a:lnTo>
                  <a:lnTo>
                    <a:pt x="1" y="14"/>
                  </a:lnTo>
                  <a:lnTo>
                    <a:pt x="0" y="14"/>
                  </a:lnTo>
                  <a:lnTo>
                    <a:pt x="0" y="17"/>
                  </a:lnTo>
                  <a:lnTo>
                    <a:pt x="1" y="20"/>
                  </a:lnTo>
                  <a:lnTo>
                    <a:pt x="4" y="24"/>
                  </a:lnTo>
                  <a:lnTo>
                    <a:pt x="6" y="27"/>
                  </a:lnTo>
                  <a:lnTo>
                    <a:pt x="9" y="32"/>
                  </a:lnTo>
                  <a:lnTo>
                    <a:pt x="12" y="36"/>
                  </a:lnTo>
                  <a:lnTo>
                    <a:pt x="13" y="39"/>
                  </a:lnTo>
                  <a:lnTo>
                    <a:pt x="13" y="42"/>
                  </a:lnTo>
                  <a:lnTo>
                    <a:pt x="49" y="42"/>
                  </a:lnTo>
                  <a:lnTo>
                    <a:pt x="49" y="39"/>
                  </a:lnTo>
                  <a:lnTo>
                    <a:pt x="51" y="38"/>
                  </a:lnTo>
                  <a:lnTo>
                    <a:pt x="52" y="36"/>
                  </a:lnTo>
                  <a:lnTo>
                    <a:pt x="54" y="36"/>
                  </a:lnTo>
                  <a:lnTo>
                    <a:pt x="55" y="35"/>
                  </a:lnTo>
                  <a:lnTo>
                    <a:pt x="58" y="35"/>
                  </a:lnTo>
                  <a:lnTo>
                    <a:pt x="60" y="35"/>
                  </a:lnTo>
                  <a:lnTo>
                    <a:pt x="63" y="35"/>
                  </a:lnTo>
                  <a:lnTo>
                    <a:pt x="63" y="42"/>
                  </a:lnTo>
                  <a:lnTo>
                    <a:pt x="71" y="42"/>
                  </a:lnTo>
                  <a:lnTo>
                    <a:pt x="78" y="42"/>
                  </a:lnTo>
                  <a:lnTo>
                    <a:pt x="78" y="50"/>
                  </a:lnTo>
                  <a:lnTo>
                    <a:pt x="84" y="51"/>
                  </a:lnTo>
                  <a:lnTo>
                    <a:pt x="92" y="51"/>
                  </a:lnTo>
                  <a:lnTo>
                    <a:pt x="101" y="50"/>
                  </a:lnTo>
                  <a:lnTo>
                    <a:pt x="110" y="47"/>
                  </a:lnTo>
                  <a:lnTo>
                    <a:pt x="119" y="45"/>
                  </a:lnTo>
                  <a:lnTo>
                    <a:pt x="128" y="41"/>
                  </a:lnTo>
                  <a:lnTo>
                    <a:pt x="135" y="38"/>
                  </a:lnTo>
                  <a:lnTo>
                    <a:pt x="141" y="35"/>
                  </a:lnTo>
                  <a:lnTo>
                    <a:pt x="149" y="14"/>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254"/>
            <p:cNvSpPr>
              <a:spLocks/>
            </p:cNvSpPr>
            <p:nvPr/>
          </p:nvSpPr>
          <p:spPr bwMode="auto">
            <a:xfrm>
              <a:off x="5429250" y="5176838"/>
              <a:ext cx="123825" cy="136525"/>
            </a:xfrm>
            <a:custGeom>
              <a:avLst/>
              <a:gdLst>
                <a:gd name="T0" fmla="*/ 21 w 78"/>
                <a:gd name="T1" fmla="*/ 44 h 86"/>
                <a:gd name="T2" fmla="*/ 21 w 78"/>
                <a:gd name="T3" fmla="*/ 48 h 86"/>
                <a:gd name="T4" fmla="*/ 20 w 78"/>
                <a:gd name="T5" fmla="*/ 54 h 86"/>
                <a:gd name="T6" fmla="*/ 17 w 78"/>
                <a:gd name="T7" fmla="*/ 60 h 86"/>
                <a:gd name="T8" fmla="*/ 15 w 78"/>
                <a:gd name="T9" fmla="*/ 68 h 86"/>
                <a:gd name="T10" fmla="*/ 12 w 78"/>
                <a:gd name="T11" fmla="*/ 72 h 86"/>
                <a:gd name="T12" fmla="*/ 9 w 78"/>
                <a:gd name="T13" fmla="*/ 78 h 86"/>
                <a:gd name="T14" fmla="*/ 8 w 78"/>
                <a:gd name="T15" fmla="*/ 83 h 86"/>
                <a:gd name="T16" fmla="*/ 8 w 78"/>
                <a:gd name="T17" fmla="*/ 86 h 86"/>
                <a:gd name="T18" fmla="*/ 42 w 78"/>
                <a:gd name="T19" fmla="*/ 86 h 86"/>
                <a:gd name="T20" fmla="*/ 71 w 78"/>
                <a:gd name="T21" fmla="*/ 57 h 86"/>
                <a:gd name="T22" fmla="*/ 72 w 78"/>
                <a:gd name="T23" fmla="*/ 53 h 86"/>
                <a:gd name="T24" fmla="*/ 72 w 78"/>
                <a:gd name="T25" fmla="*/ 47 h 86"/>
                <a:gd name="T26" fmla="*/ 74 w 78"/>
                <a:gd name="T27" fmla="*/ 42 h 86"/>
                <a:gd name="T28" fmla="*/ 75 w 78"/>
                <a:gd name="T29" fmla="*/ 36 h 86"/>
                <a:gd name="T30" fmla="*/ 77 w 78"/>
                <a:gd name="T31" fmla="*/ 32 h 86"/>
                <a:gd name="T32" fmla="*/ 77 w 78"/>
                <a:gd name="T33" fmla="*/ 29 h 86"/>
                <a:gd name="T34" fmla="*/ 78 w 78"/>
                <a:gd name="T35" fmla="*/ 24 h 86"/>
                <a:gd name="T36" fmla="*/ 78 w 78"/>
                <a:gd name="T37" fmla="*/ 21 h 86"/>
                <a:gd name="T38" fmla="*/ 75 w 78"/>
                <a:gd name="T39" fmla="*/ 20 h 86"/>
                <a:gd name="T40" fmla="*/ 74 w 78"/>
                <a:gd name="T41" fmla="*/ 17 h 86"/>
                <a:gd name="T42" fmla="*/ 71 w 78"/>
                <a:gd name="T43" fmla="*/ 14 h 86"/>
                <a:gd name="T44" fmla="*/ 69 w 78"/>
                <a:gd name="T45" fmla="*/ 11 h 86"/>
                <a:gd name="T46" fmla="*/ 66 w 78"/>
                <a:gd name="T47" fmla="*/ 9 h 86"/>
                <a:gd name="T48" fmla="*/ 65 w 78"/>
                <a:gd name="T49" fmla="*/ 6 h 86"/>
                <a:gd name="T50" fmla="*/ 65 w 78"/>
                <a:gd name="T51" fmla="*/ 3 h 86"/>
                <a:gd name="T52" fmla="*/ 65 w 78"/>
                <a:gd name="T53" fmla="*/ 0 h 86"/>
                <a:gd name="T54" fmla="*/ 57 w 78"/>
                <a:gd name="T55" fmla="*/ 0 h 86"/>
                <a:gd name="T56" fmla="*/ 50 w 78"/>
                <a:gd name="T57" fmla="*/ 0 h 86"/>
                <a:gd name="T58" fmla="*/ 42 w 78"/>
                <a:gd name="T59" fmla="*/ 15 h 86"/>
                <a:gd name="T60" fmla="*/ 36 w 78"/>
                <a:gd name="T61" fmla="*/ 15 h 86"/>
                <a:gd name="T62" fmla="*/ 8 w 78"/>
                <a:gd name="T63" fmla="*/ 57 h 86"/>
                <a:gd name="T64" fmla="*/ 0 w 78"/>
                <a:gd name="T65" fmla="*/ 57 h 86"/>
                <a:gd name="T66" fmla="*/ 21 w 78"/>
                <a:gd name="T67" fmla="*/ 4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86">
                  <a:moveTo>
                    <a:pt x="21" y="44"/>
                  </a:moveTo>
                  <a:lnTo>
                    <a:pt x="21" y="48"/>
                  </a:lnTo>
                  <a:lnTo>
                    <a:pt x="20" y="54"/>
                  </a:lnTo>
                  <a:lnTo>
                    <a:pt x="17" y="60"/>
                  </a:lnTo>
                  <a:lnTo>
                    <a:pt x="15" y="68"/>
                  </a:lnTo>
                  <a:lnTo>
                    <a:pt x="12" y="72"/>
                  </a:lnTo>
                  <a:lnTo>
                    <a:pt x="9" y="78"/>
                  </a:lnTo>
                  <a:lnTo>
                    <a:pt x="8" y="83"/>
                  </a:lnTo>
                  <a:lnTo>
                    <a:pt x="8" y="86"/>
                  </a:lnTo>
                  <a:lnTo>
                    <a:pt x="42" y="86"/>
                  </a:lnTo>
                  <a:lnTo>
                    <a:pt x="71" y="57"/>
                  </a:lnTo>
                  <a:lnTo>
                    <a:pt x="72" y="53"/>
                  </a:lnTo>
                  <a:lnTo>
                    <a:pt x="72" y="47"/>
                  </a:lnTo>
                  <a:lnTo>
                    <a:pt x="74" y="42"/>
                  </a:lnTo>
                  <a:lnTo>
                    <a:pt x="75" y="36"/>
                  </a:lnTo>
                  <a:lnTo>
                    <a:pt x="77" y="32"/>
                  </a:lnTo>
                  <a:lnTo>
                    <a:pt x="77" y="29"/>
                  </a:lnTo>
                  <a:lnTo>
                    <a:pt x="78" y="24"/>
                  </a:lnTo>
                  <a:lnTo>
                    <a:pt x="78" y="21"/>
                  </a:lnTo>
                  <a:lnTo>
                    <a:pt x="75" y="20"/>
                  </a:lnTo>
                  <a:lnTo>
                    <a:pt x="74" y="17"/>
                  </a:lnTo>
                  <a:lnTo>
                    <a:pt x="71" y="14"/>
                  </a:lnTo>
                  <a:lnTo>
                    <a:pt x="69" y="11"/>
                  </a:lnTo>
                  <a:lnTo>
                    <a:pt x="66" y="9"/>
                  </a:lnTo>
                  <a:lnTo>
                    <a:pt x="65" y="6"/>
                  </a:lnTo>
                  <a:lnTo>
                    <a:pt x="65" y="3"/>
                  </a:lnTo>
                  <a:lnTo>
                    <a:pt x="65" y="0"/>
                  </a:lnTo>
                  <a:lnTo>
                    <a:pt x="57" y="0"/>
                  </a:lnTo>
                  <a:lnTo>
                    <a:pt x="50" y="0"/>
                  </a:lnTo>
                  <a:lnTo>
                    <a:pt x="42" y="15"/>
                  </a:lnTo>
                  <a:lnTo>
                    <a:pt x="36" y="15"/>
                  </a:lnTo>
                  <a:lnTo>
                    <a:pt x="8" y="57"/>
                  </a:lnTo>
                  <a:lnTo>
                    <a:pt x="0" y="57"/>
                  </a:lnTo>
                  <a:lnTo>
                    <a:pt x="21" y="44"/>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255"/>
            <p:cNvSpPr>
              <a:spLocks/>
            </p:cNvSpPr>
            <p:nvPr/>
          </p:nvSpPr>
          <p:spPr bwMode="auto">
            <a:xfrm>
              <a:off x="5272088" y="5483225"/>
              <a:ext cx="123825" cy="57150"/>
            </a:xfrm>
            <a:custGeom>
              <a:avLst/>
              <a:gdLst>
                <a:gd name="T0" fmla="*/ 70 w 78"/>
                <a:gd name="T1" fmla="*/ 0 h 36"/>
                <a:gd name="T2" fmla="*/ 63 w 78"/>
                <a:gd name="T3" fmla="*/ 3 h 36"/>
                <a:gd name="T4" fmla="*/ 55 w 78"/>
                <a:gd name="T5" fmla="*/ 4 h 36"/>
                <a:gd name="T6" fmla="*/ 46 w 78"/>
                <a:gd name="T7" fmla="*/ 7 h 36"/>
                <a:gd name="T8" fmla="*/ 37 w 78"/>
                <a:gd name="T9" fmla="*/ 9 h 36"/>
                <a:gd name="T10" fmla="*/ 28 w 78"/>
                <a:gd name="T11" fmla="*/ 12 h 36"/>
                <a:gd name="T12" fmla="*/ 19 w 78"/>
                <a:gd name="T13" fmla="*/ 13 h 36"/>
                <a:gd name="T14" fmla="*/ 10 w 78"/>
                <a:gd name="T15" fmla="*/ 13 h 36"/>
                <a:gd name="T16" fmla="*/ 0 w 78"/>
                <a:gd name="T17" fmla="*/ 13 h 36"/>
                <a:gd name="T18" fmla="*/ 0 w 78"/>
                <a:gd name="T19" fmla="*/ 16 h 36"/>
                <a:gd name="T20" fmla="*/ 1 w 78"/>
                <a:gd name="T21" fmla="*/ 19 h 36"/>
                <a:gd name="T22" fmla="*/ 1 w 78"/>
                <a:gd name="T23" fmla="*/ 22 h 36"/>
                <a:gd name="T24" fmla="*/ 3 w 78"/>
                <a:gd name="T25" fmla="*/ 24 h 36"/>
                <a:gd name="T26" fmla="*/ 4 w 78"/>
                <a:gd name="T27" fmla="*/ 27 h 36"/>
                <a:gd name="T28" fmla="*/ 6 w 78"/>
                <a:gd name="T29" fmla="*/ 30 h 36"/>
                <a:gd name="T30" fmla="*/ 6 w 78"/>
                <a:gd name="T31" fmla="*/ 33 h 36"/>
                <a:gd name="T32" fmla="*/ 7 w 78"/>
                <a:gd name="T33" fmla="*/ 36 h 36"/>
                <a:gd name="T34" fmla="*/ 13 w 78"/>
                <a:gd name="T35" fmla="*/ 35 h 36"/>
                <a:gd name="T36" fmla="*/ 21 w 78"/>
                <a:gd name="T37" fmla="*/ 35 h 36"/>
                <a:gd name="T38" fmla="*/ 30 w 78"/>
                <a:gd name="T39" fmla="*/ 33 h 36"/>
                <a:gd name="T40" fmla="*/ 37 w 78"/>
                <a:gd name="T41" fmla="*/ 32 h 36"/>
                <a:gd name="T42" fmla="*/ 46 w 78"/>
                <a:gd name="T43" fmla="*/ 29 h 36"/>
                <a:gd name="T44" fmla="*/ 54 w 78"/>
                <a:gd name="T45" fmla="*/ 27 h 36"/>
                <a:gd name="T46" fmla="*/ 60 w 78"/>
                <a:gd name="T47" fmla="*/ 24 h 36"/>
                <a:gd name="T48" fmla="*/ 63 w 78"/>
                <a:gd name="T49" fmla="*/ 21 h 36"/>
                <a:gd name="T50" fmla="*/ 63 w 78"/>
                <a:gd name="T51" fmla="*/ 13 h 36"/>
                <a:gd name="T52" fmla="*/ 78 w 78"/>
                <a:gd name="T53" fmla="*/ 7 h 36"/>
                <a:gd name="T54" fmla="*/ 70 w 78"/>
                <a:gd name="T5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36">
                  <a:moveTo>
                    <a:pt x="70" y="0"/>
                  </a:moveTo>
                  <a:lnTo>
                    <a:pt x="63" y="3"/>
                  </a:lnTo>
                  <a:lnTo>
                    <a:pt x="55" y="4"/>
                  </a:lnTo>
                  <a:lnTo>
                    <a:pt x="46" y="7"/>
                  </a:lnTo>
                  <a:lnTo>
                    <a:pt x="37" y="9"/>
                  </a:lnTo>
                  <a:lnTo>
                    <a:pt x="28" y="12"/>
                  </a:lnTo>
                  <a:lnTo>
                    <a:pt x="19" y="13"/>
                  </a:lnTo>
                  <a:lnTo>
                    <a:pt x="10" y="13"/>
                  </a:lnTo>
                  <a:lnTo>
                    <a:pt x="0" y="13"/>
                  </a:lnTo>
                  <a:lnTo>
                    <a:pt x="0" y="16"/>
                  </a:lnTo>
                  <a:lnTo>
                    <a:pt x="1" y="19"/>
                  </a:lnTo>
                  <a:lnTo>
                    <a:pt x="1" y="22"/>
                  </a:lnTo>
                  <a:lnTo>
                    <a:pt x="3" y="24"/>
                  </a:lnTo>
                  <a:lnTo>
                    <a:pt x="4" y="27"/>
                  </a:lnTo>
                  <a:lnTo>
                    <a:pt x="6" y="30"/>
                  </a:lnTo>
                  <a:lnTo>
                    <a:pt x="6" y="33"/>
                  </a:lnTo>
                  <a:lnTo>
                    <a:pt x="7" y="36"/>
                  </a:lnTo>
                  <a:lnTo>
                    <a:pt x="13" y="35"/>
                  </a:lnTo>
                  <a:lnTo>
                    <a:pt x="21" y="35"/>
                  </a:lnTo>
                  <a:lnTo>
                    <a:pt x="30" y="33"/>
                  </a:lnTo>
                  <a:lnTo>
                    <a:pt x="37" y="32"/>
                  </a:lnTo>
                  <a:lnTo>
                    <a:pt x="46" y="29"/>
                  </a:lnTo>
                  <a:lnTo>
                    <a:pt x="54" y="27"/>
                  </a:lnTo>
                  <a:lnTo>
                    <a:pt x="60" y="24"/>
                  </a:lnTo>
                  <a:lnTo>
                    <a:pt x="63" y="21"/>
                  </a:lnTo>
                  <a:lnTo>
                    <a:pt x="63" y="13"/>
                  </a:lnTo>
                  <a:lnTo>
                    <a:pt x="78" y="7"/>
                  </a:lnTo>
                  <a:lnTo>
                    <a:pt x="70" y="0"/>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256"/>
            <p:cNvSpPr>
              <a:spLocks/>
            </p:cNvSpPr>
            <p:nvPr/>
          </p:nvSpPr>
          <p:spPr bwMode="auto">
            <a:xfrm>
              <a:off x="5056188" y="3911600"/>
              <a:ext cx="23812" cy="123825"/>
            </a:xfrm>
            <a:custGeom>
              <a:avLst/>
              <a:gdLst>
                <a:gd name="T0" fmla="*/ 7 w 15"/>
                <a:gd name="T1" fmla="*/ 6 h 78"/>
                <a:gd name="T2" fmla="*/ 7 w 15"/>
                <a:gd name="T3" fmla="*/ 16 h 78"/>
                <a:gd name="T4" fmla="*/ 6 w 15"/>
                <a:gd name="T5" fmla="*/ 27 h 78"/>
                <a:gd name="T6" fmla="*/ 4 w 15"/>
                <a:gd name="T7" fmla="*/ 36 h 78"/>
                <a:gd name="T8" fmla="*/ 4 w 15"/>
                <a:gd name="T9" fmla="*/ 45 h 78"/>
                <a:gd name="T10" fmla="*/ 3 w 15"/>
                <a:gd name="T11" fmla="*/ 52 h 78"/>
                <a:gd name="T12" fmla="*/ 1 w 15"/>
                <a:gd name="T13" fmla="*/ 62 h 78"/>
                <a:gd name="T14" fmla="*/ 0 w 15"/>
                <a:gd name="T15" fmla="*/ 69 h 78"/>
                <a:gd name="T16" fmla="*/ 0 w 15"/>
                <a:gd name="T17" fmla="*/ 78 h 78"/>
                <a:gd name="T18" fmla="*/ 7 w 15"/>
                <a:gd name="T19" fmla="*/ 78 h 78"/>
                <a:gd name="T20" fmla="*/ 15 w 15"/>
                <a:gd name="T21" fmla="*/ 78 h 78"/>
                <a:gd name="T22" fmla="*/ 15 w 15"/>
                <a:gd name="T23" fmla="*/ 0 h 78"/>
                <a:gd name="T24" fmla="*/ 7 w 15"/>
                <a:gd name="T25"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78">
                  <a:moveTo>
                    <a:pt x="7" y="6"/>
                  </a:moveTo>
                  <a:lnTo>
                    <a:pt x="7" y="16"/>
                  </a:lnTo>
                  <a:lnTo>
                    <a:pt x="6" y="27"/>
                  </a:lnTo>
                  <a:lnTo>
                    <a:pt x="4" y="36"/>
                  </a:lnTo>
                  <a:lnTo>
                    <a:pt x="4" y="45"/>
                  </a:lnTo>
                  <a:lnTo>
                    <a:pt x="3" y="52"/>
                  </a:lnTo>
                  <a:lnTo>
                    <a:pt x="1" y="62"/>
                  </a:lnTo>
                  <a:lnTo>
                    <a:pt x="0" y="69"/>
                  </a:lnTo>
                  <a:lnTo>
                    <a:pt x="0" y="78"/>
                  </a:lnTo>
                  <a:lnTo>
                    <a:pt x="7" y="78"/>
                  </a:lnTo>
                  <a:lnTo>
                    <a:pt x="15" y="78"/>
                  </a:lnTo>
                  <a:lnTo>
                    <a:pt x="15" y="0"/>
                  </a:lnTo>
                  <a:lnTo>
                    <a:pt x="7" y="6"/>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257"/>
            <p:cNvSpPr>
              <a:spLocks/>
            </p:cNvSpPr>
            <p:nvPr/>
          </p:nvSpPr>
          <p:spPr bwMode="auto">
            <a:xfrm>
              <a:off x="5126038" y="4024313"/>
              <a:ext cx="87312" cy="90488"/>
            </a:xfrm>
            <a:custGeom>
              <a:avLst/>
              <a:gdLst>
                <a:gd name="T0" fmla="*/ 55 w 55"/>
                <a:gd name="T1" fmla="*/ 0 h 57"/>
                <a:gd name="T2" fmla="*/ 51 w 55"/>
                <a:gd name="T3" fmla="*/ 0 h 57"/>
                <a:gd name="T4" fmla="*/ 45 w 55"/>
                <a:gd name="T5" fmla="*/ 1 h 57"/>
                <a:gd name="T6" fmla="*/ 37 w 55"/>
                <a:gd name="T7" fmla="*/ 4 h 57"/>
                <a:gd name="T8" fmla="*/ 31 w 55"/>
                <a:gd name="T9" fmla="*/ 7 h 57"/>
                <a:gd name="T10" fmla="*/ 24 w 55"/>
                <a:gd name="T11" fmla="*/ 9 h 57"/>
                <a:gd name="T12" fmla="*/ 18 w 55"/>
                <a:gd name="T13" fmla="*/ 12 h 57"/>
                <a:gd name="T14" fmla="*/ 12 w 55"/>
                <a:gd name="T15" fmla="*/ 13 h 57"/>
                <a:gd name="T16" fmla="*/ 6 w 55"/>
                <a:gd name="T17" fmla="*/ 13 h 57"/>
                <a:gd name="T18" fmla="*/ 6 w 55"/>
                <a:gd name="T19" fmla="*/ 16 h 57"/>
                <a:gd name="T20" fmla="*/ 6 w 55"/>
                <a:gd name="T21" fmla="*/ 19 h 57"/>
                <a:gd name="T22" fmla="*/ 4 w 55"/>
                <a:gd name="T23" fmla="*/ 22 h 57"/>
                <a:gd name="T24" fmla="*/ 3 w 55"/>
                <a:gd name="T25" fmla="*/ 24 h 57"/>
                <a:gd name="T26" fmla="*/ 1 w 55"/>
                <a:gd name="T27" fmla="*/ 27 h 57"/>
                <a:gd name="T28" fmla="*/ 0 w 55"/>
                <a:gd name="T29" fmla="*/ 30 h 57"/>
                <a:gd name="T30" fmla="*/ 0 w 55"/>
                <a:gd name="T31" fmla="*/ 33 h 57"/>
                <a:gd name="T32" fmla="*/ 0 w 55"/>
                <a:gd name="T33" fmla="*/ 36 h 57"/>
                <a:gd name="T34" fmla="*/ 1 w 55"/>
                <a:gd name="T35" fmla="*/ 37 h 57"/>
                <a:gd name="T36" fmla="*/ 6 w 55"/>
                <a:gd name="T37" fmla="*/ 39 h 57"/>
                <a:gd name="T38" fmla="*/ 9 w 55"/>
                <a:gd name="T39" fmla="*/ 42 h 57"/>
                <a:gd name="T40" fmla="*/ 12 w 55"/>
                <a:gd name="T41" fmla="*/ 43 h 57"/>
                <a:gd name="T42" fmla="*/ 15 w 55"/>
                <a:gd name="T43" fmla="*/ 45 h 57"/>
                <a:gd name="T44" fmla="*/ 18 w 55"/>
                <a:gd name="T45" fmla="*/ 48 h 57"/>
                <a:gd name="T46" fmla="*/ 19 w 55"/>
                <a:gd name="T47" fmla="*/ 52 h 57"/>
                <a:gd name="T48" fmla="*/ 21 w 55"/>
                <a:gd name="T49" fmla="*/ 57 h 57"/>
                <a:gd name="T50" fmla="*/ 25 w 55"/>
                <a:gd name="T51" fmla="*/ 55 h 57"/>
                <a:gd name="T52" fmla="*/ 31 w 55"/>
                <a:gd name="T53" fmla="*/ 54 h 57"/>
                <a:gd name="T54" fmla="*/ 36 w 55"/>
                <a:gd name="T55" fmla="*/ 52 h 57"/>
                <a:gd name="T56" fmla="*/ 40 w 55"/>
                <a:gd name="T57" fmla="*/ 49 h 57"/>
                <a:gd name="T58" fmla="*/ 45 w 55"/>
                <a:gd name="T59" fmla="*/ 46 h 57"/>
                <a:gd name="T60" fmla="*/ 49 w 55"/>
                <a:gd name="T61" fmla="*/ 45 h 57"/>
                <a:gd name="T62" fmla="*/ 52 w 55"/>
                <a:gd name="T63" fmla="*/ 43 h 57"/>
                <a:gd name="T64" fmla="*/ 55 w 55"/>
                <a:gd name="T65" fmla="*/ 42 h 57"/>
                <a:gd name="T66" fmla="*/ 55 w 55"/>
                <a:gd name="T6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57">
                  <a:moveTo>
                    <a:pt x="55" y="0"/>
                  </a:moveTo>
                  <a:lnTo>
                    <a:pt x="51" y="0"/>
                  </a:lnTo>
                  <a:lnTo>
                    <a:pt x="45" y="1"/>
                  </a:lnTo>
                  <a:lnTo>
                    <a:pt x="37" y="4"/>
                  </a:lnTo>
                  <a:lnTo>
                    <a:pt x="31" y="7"/>
                  </a:lnTo>
                  <a:lnTo>
                    <a:pt x="24" y="9"/>
                  </a:lnTo>
                  <a:lnTo>
                    <a:pt x="18" y="12"/>
                  </a:lnTo>
                  <a:lnTo>
                    <a:pt x="12" y="13"/>
                  </a:lnTo>
                  <a:lnTo>
                    <a:pt x="6" y="13"/>
                  </a:lnTo>
                  <a:lnTo>
                    <a:pt x="6" y="16"/>
                  </a:lnTo>
                  <a:lnTo>
                    <a:pt x="6" y="19"/>
                  </a:lnTo>
                  <a:lnTo>
                    <a:pt x="4" y="22"/>
                  </a:lnTo>
                  <a:lnTo>
                    <a:pt x="3" y="24"/>
                  </a:lnTo>
                  <a:lnTo>
                    <a:pt x="1" y="27"/>
                  </a:lnTo>
                  <a:lnTo>
                    <a:pt x="0" y="30"/>
                  </a:lnTo>
                  <a:lnTo>
                    <a:pt x="0" y="33"/>
                  </a:lnTo>
                  <a:lnTo>
                    <a:pt x="0" y="36"/>
                  </a:lnTo>
                  <a:lnTo>
                    <a:pt x="1" y="37"/>
                  </a:lnTo>
                  <a:lnTo>
                    <a:pt x="6" y="39"/>
                  </a:lnTo>
                  <a:lnTo>
                    <a:pt x="9" y="42"/>
                  </a:lnTo>
                  <a:lnTo>
                    <a:pt x="12" y="43"/>
                  </a:lnTo>
                  <a:lnTo>
                    <a:pt x="15" y="45"/>
                  </a:lnTo>
                  <a:lnTo>
                    <a:pt x="18" y="48"/>
                  </a:lnTo>
                  <a:lnTo>
                    <a:pt x="19" y="52"/>
                  </a:lnTo>
                  <a:lnTo>
                    <a:pt x="21" y="57"/>
                  </a:lnTo>
                  <a:lnTo>
                    <a:pt x="25" y="55"/>
                  </a:lnTo>
                  <a:lnTo>
                    <a:pt x="31" y="54"/>
                  </a:lnTo>
                  <a:lnTo>
                    <a:pt x="36" y="52"/>
                  </a:lnTo>
                  <a:lnTo>
                    <a:pt x="40" y="49"/>
                  </a:lnTo>
                  <a:lnTo>
                    <a:pt x="45" y="46"/>
                  </a:lnTo>
                  <a:lnTo>
                    <a:pt x="49" y="45"/>
                  </a:lnTo>
                  <a:lnTo>
                    <a:pt x="52" y="43"/>
                  </a:lnTo>
                  <a:lnTo>
                    <a:pt x="55" y="42"/>
                  </a:lnTo>
                  <a:lnTo>
                    <a:pt x="55" y="0"/>
                  </a:lnTo>
                  <a:close/>
                </a:path>
              </a:pathLst>
            </a:custGeom>
            <a:solidFill>
              <a:srgbClr val="B27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258"/>
            <p:cNvSpPr>
              <a:spLocks noEditPoints="1"/>
            </p:cNvSpPr>
            <p:nvPr/>
          </p:nvSpPr>
          <p:spPr bwMode="auto">
            <a:xfrm>
              <a:off x="5532438" y="5092700"/>
              <a:ext cx="133350" cy="287338"/>
            </a:xfrm>
            <a:custGeom>
              <a:avLst/>
              <a:gdLst>
                <a:gd name="T0" fmla="*/ 65 w 84"/>
                <a:gd name="T1" fmla="*/ 35 h 181"/>
                <a:gd name="T2" fmla="*/ 66 w 84"/>
                <a:gd name="T3" fmla="*/ 39 h 181"/>
                <a:gd name="T4" fmla="*/ 69 w 84"/>
                <a:gd name="T5" fmla="*/ 44 h 181"/>
                <a:gd name="T6" fmla="*/ 72 w 84"/>
                <a:gd name="T7" fmla="*/ 48 h 181"/>
                <a:gd name="T8" fmla="*/ 75 w 84"/>
                <a:gd name="T9" fmla="*/ 53 h 181"/>
                <a:gd name="T10" fmla="*/ 78 w 84"/>
                <a:gd name="T11" fmla="*/ 56 h 181"/>
                <a:gd name="T12" fmla="*/ 81 w 84"/>
                <a:gd name="T13" fmla="*/ 57 h 181"/>
                <a:gd name="T14" fmla="*/ 83 w 84"/>
                <a:gd name="T15" fmla="*/ 61 h 181"/>
                <a:gd name="T16" fmla="*/ 84 w 84"/>
                <a:gd name="T17" fmla="*/ 61 h 181"/>
                <a:gd name="T18" fmla="*/ 84 w 84"/>
                <a:gd name="T19" fmla="*/ 65 h 181"/>
                <a:gd name="T20" fmla="*/ 84 w 84"/>
                <a:gd name="T21" fmla="*/ 71 h 181"/>
                <a:gd name="T22" fmla="*/ 84 w 84"/>
                <a:gd name="T23" fmla="*/ 76 h 181"/>
                <a:gd name="T24" fmla="*/ 84 w 84"/>
                <a:gd name="T25" fmla="*/ 82 h 181"/>
                <a:gd name="T26" fmla="*/ 83 w 84"/>
                <a:gd name="T27" fmla="*/ 86 h 181"/>
                <a:gd name="T28" fmla="*/ 83 w 84"/>
                <a:gd name="T29" fmla="*/ 92 h 181"/>
                <a:gd name="T30" fmla="*/ 83 w 84"/>
                <a:gd name="T31" fmla="*/ 98 h 181"/>
                <a:gd name="T32" fmla="*/ 81 w 84"/>
                <a:gd name="T33" fmla="*/ 103 h 181"/>
                <a:gd name="T34" fmla="*/ 74 w 84"/>
                <a:gd name="T35" fmla="*/ 91 h 181"/>
                <a:gd name="T36" fmla="*/ 65 w 84"/>
                <a:gd name="T37" fmla="*/ 91 h 181"/>
                <a:gd name="T38" fmla="*/ 62 w 84"/>
                <a:gd name="T39" fmla="*/ 95 h 181"/>
                <a:gd name="T40" fmla="*/ 74 w 84"/>
                <a:gd name="T41" fmla="*/ 137 h 181"/>
                <a:gd name="T42" fmla="*/ 65 w 84"/>
                <a:gd name="T43" fmla="*/ 154 h 181"/>
                <a:gd name="T44" fmla="*/ 32 w 84"/>
                <a:gd name="T45" fmla="*/ 171 h 181"/>
                <a:gd name="T46" fmla="*/ 20 w 84"/>
                <a:gd name="T47" fmla="*/ 171 h 181"/>
                <a:gd name="T48" fmla="*/ 20 w 84"/>
                <a:gd name="T49" fmla="*/ 137 h 181"/>
                <a:gd name="T50" fmla="*/ 27 w 84"/>
                <a:gd name="T51" fmla="*/ 128 h 181"/>
                <a:gd name="T52" fmla="*/ 36 w 84"/>
                <a:gd name="T53" fmla="*/ 36 h 181"/>
                <a:gd name="T54" fmla="*/ 36 w 84"/>
                <a:gd name="T55" fmla="*/ 24 h 181"/>
                <a:gd name="T56" fmla="*/ 65 w 84"/>
                <a:gd name="T57" fmla="*/ 35 h 181"/>
                <a:gd name="T58" fmla="*/ 1 w 84"/>
                <a:gd name="T59" fmla="*/ 181 h 181"/>
                <a:gd name="T60" fmla="*/ 1 w 84"/>
                <a:gd name="T61" fmla="*/ 181 h 181"/>
                <a:gd name="T62" fmla="*/ 1 w 84"/>
                <a:gd name="T63" fmla="*/ 181 h 181"/>
                <a:gd name="T64" fmla="*/ 1 w 84"/>
                <a:gd name="T65" fmla="*/ 181 h 181"/>
                <a:gd name="T66" fmla="*/ 0 w 84"/>
                <a:gd name="T67" fmla="*/ 181 h 181"/>
                <a:gd name="T68" fmla="*/ 0 w 84"/>
                <a:gd name="T69" fmla="*/ 181 h 181"/>
                <a:gd name="T70" fmla="*/ 0 w 84"/>
                <a:gd name="T71" fmla="*/ 181 h 181"/>
                <a:gd name="T72" fmla="*/ 0 w 84"/>
                <a:gd name="T73" fmla="*/ 181 h 181"/>
                <a:gd name="T74" fmla="*/ 0 w 84"/>
                <a:gd name="T75" fmla="*/ 181 h 181"/>
                <a:gd name="T76" fmla="*/ 0 w 84"/>
                <a:gd name="T77" fmla="*/ 178 h 181"/>
                <a:gd name="T78" fmla="*/ 0 w 84"/>
                <a:gd name="T79" fmla="*/ 175 h 181"/>
                <a:gd name="T80" fmla="*/ 0 w 84"/>
                <a:gd name="T81" fmla="*/ 171 h 181"/>
                <a:gd name="T82" fmla="*/ 0 w 84"/>
                <a:gd name="T83" fmla="*/ 168 h 181"/>
                <a:gd name="T84" fmla="*/ 0 w 84"/>
                <a:gd name="T85" fmla="*/ 163 h 181"/>
                <a:gd name="T86" fmla="*/ 0 w 84"/>
                <a:gd name="T87" fmla="*/ 160 h 181"/>
                <a:gd name="T88" fmla="*/ 0 w 84"/>
                <a:gd name="T89" fmla="*/ 155 h 181"/>
                <a:gd name="T90" fmla="*/ 0 w 84"/>
                <a:gd name="T91" fmla="*/ 152 h 181"/>
                <a:gd name="T92" fmla="*/ 1 w 84"/>
                <a:gd name="T93" fmla="*/ 181 h 181"/>
                <a:gd name="T94" fmla="*/ 0 w 84"/>
                <a:gd name="T95" fmla="*/ 128 h 181"/>
                <a:gd name="T96" fmla="*/ 0 w 84"/>
                <a:gd name="T97" fmla="*/ 112 h 181"/>
                <a:gd name="T98" fmla="*/ 1 w 84"/>
                <a:gd name="T99" fmla="*/ 95 h 181"/>
                <a:gd name="T100" fmla="*/ 3 w 84"/>
                <a:gd name="T101" fmla="*/ 77 h 181"/>
                <a:gd name="T102" fmla="*/ 3 w 84"/>
                <a:gd name="T103" fmla="*/ 61 h 181"/>
                <a:gd name="T104" fmla="*/ 6 w 84"/>
                <a:gd name="T105" fmla="*/ 44 h 181"/>
                <a:gd name="T106" fmla="*/ 7 w 84"/>
                <a:gd name="T107" fmla="*/ 29 h 181"/>
                <a:gd name="T108" fmla="*/ 10 w 84"/>
                <a:gd name="T109" fmla="*/ 14 h 181"/>
                <a:gd name="T110" fmla="*/ 15 w 84"/>
                <a:gd name="T111" fmla="*/ 0 h 181"/>
                <a:gd name="T112" fmla="*/ 15 w 84"/>
                <a:gd name="T113" fmla="*/ 86 h 181"/>
                <a:gd name="T114" fmla="*/ 0 w 84"/>
                <a:gd name="T115" fmla="*/ 1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 h="181">
                  <a:moveTo>
                    <a:pt x="65" y="35"/>
                  </a:moveTo>
                  <a:lnTo>
                    <a:pt x="66" y="39"/>
                  </a:lnTo>
                  <a:lnTo>
                    <a:pt x="69" y="44"/>
                  </a:lnTo>
                  <a:lnTo>
                    <a:pt x="72" y="48"/>
                  </a:lnTo>
                  <a:lnTo>
                    <a:pt x="75" y="53"/>
                  </a:lnTo>
                  <a:lnTo>
                    <a:pt x="78" y="56"/>
                  </a:lnTo>
                  <a:lnTo>
                    <a:pt x="81" y="57"/>
                  </a:lnTo>
                  <a:lnTo>
                    <a:pt x="83" y="61"/>
                  </a:lnTo>
                  <a:lnTo>
                    <a:pt x="84" y="61"/>
                  </a:lnTo>
                  <a:lnTo>
                    <a:pt x="84" y="65"/>
                  </a:lnTo>
                  <a:lnTo>
                    <a:pt x="84" y="71"/>
                  </a:lnTo>
                  <a:lnTo>
                    <a:pt x="84" y="76"/>
                  </a:lnTo>
                  <a:lnTo>
                    <a:pt x="84" y="82"/>
                  </a:lnTo>
                  <a:lnTo>
                    <a:pt x="83" y="86"/>
                  </a:lnTo>
                  <a:lnTo>
                    <a:pt x="83" y="92"/>
                  </a:lnTo>
                  <a:lnTo>
                    <a:pt x="83" y="98"/>
                  </a:lnTo>
                  <a:lnTo>
                    <a:pt x="81" y="103"/>
                  </a:lnTo>
                  <a:lnTo>
                    <a:pt x="74" y="91"/>
                  </a:lnTo>
                  <a:lnTo>
                    <a:pt x="65" y="91"/>
                  </a:lnTo>
                  <a:lnTo>
                    <a:pt x="62" y="95"/>
                  </a:lnTo>
                  <a:lnTo>
                    <a:pt x="74" y="137"/>
                  </a:lnTo>
                  <a:lnTo>
                    <a:pt x="65" y="154"/>
                  </a:lnTo>
                  <a:lnTo>
                    <a:pt x="32" y="171"/>
                  </a:lnTo>
                  <a:lnTo>
                    <a:pt x="20" y="171"/>
                  </a:lnTo>
                  <a:lnTo>
                    <a:pt x="20" y="137"/>
                  </a:lnTo>
                  <a:lnTo>
                    <a:pt x="27" y="128"/>
                  </a:lnTo>
                  <a:lnTo>
                    <a:pt x="36" y="36"/>
                  </a:lnTo>
                  <a:lnTo>
                    <a:pt x="36" y="24"/>
                  </a:lnTo>
                  <a:lnTo>
                    <a:pt x="65" y="35"/>
                  </a:lnTo>
                  <a:close/>
                  <a:moveTo>
                    <a:pt x="1" y="181"/>
                  </a:moveTo>
                  <a:lnTo>
                    <a:pt x="1" y="181"/>
                  </a:lnTo>
                  <a:lnTo>
                    <a:pt x="1" y="181"/>
                  </a:lnTo>
                  <a:lnTo>
                    <a:pt x="1" y="181"/>
                  </a:lnTo>
                  <a:lnTo>
                    <a:pt x="0" y="181"/>
                  </a:lnTo>
                  <a:lnTo>
                    <a:pt x="0" y="181"/>
                  </a:lnTo>
                  <a:lnTo>
                    <a:pt x="0" y="181"/>
                  </a:lnTo>
                  <a:lnTo>
                    <a:pt x="0" y="181"/>
                  </a:lnTo>
                  <a:lnTo>
                    <a:pt x="0" y="181"/>
                  </a:lnTo>
                  <a:lnTo>
                    <a:pt x="0" y="178"/>
                  </a:lnTo>
                  <a:lnTo>
                    <a:pt x="0" y="175"/>
                  </a:lnTo>
                  <a:lnTo>
                    <a:pt x="0" y="171"/>
                  </a:lnTo>
                  <a:lnTo>
                    <a:pt x="0" y="168"/>
                  </a:lnTo>
                  <a:lnTo>
                    <a:pt x="0" y="163"/>
                  </a:lnTo>
                  <a:lnTo>
                    <a:pt x="0" y="160"/>
                  </a:lnTo>
                  <a:lnTo>
                    <a:pt x="0" y="155"/>
                  </a:lnTo>
                  <a:lnTo>
                    <a:pt x="0" y="152"/>
                  </a:lnTo>
                  <a:lnTo>
                    <a:pt x="1" y="181"/>
                  </a:lnTo>
                  <a:close/>
                  <a:moveTo>
                    <a:pt x="0" y="128"/>
                  </a:moveTo>
                  <a:lnTo>
                    <a:pt x="0" y="112"/>
                  </a:lnTo>
                  <a:lnTo>
                    <a:pt x="1" y="95"/>
                  </a:lnTo>
                  <a:lnTo>
                    <a:pt x="3" y="77"/>
                  </a:lnTo>
                  <a:lnTo>
                    <a:pt x="3" y="61"/>
                  </a:lnTo>
                  <a:lnTo>
                    <a:pt x="6" y="44"/>
                  </a:lnTo>
                  <a:lnTo>
                    <a:pt x="7" y="29"/>
                  </a:lnTo>
                  <a:lnTo>
                    <a:pt x="10" y="14"/>
                  </a:lnTo>
                  <a:lnTo>
                    <a:pt x="15" y="0"/>
                  </a:lnTo>
                  <a:lnTo>
                    <a:pt x="15" y="86"/>
                  </a:lnTo>
                  <a:lnTo>
                    <a:pt x="0" y="128"/>
                  </a:lnTo>
                  <a:close/>
                </a:path>
              </a:pathLst>
            </a:custGeom>
            <a:solidFill>
              <a:srgbClr val="A56D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70" name="Picture 26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110540" y="5454539"/>
            <a:ext cx="1589679" cy="1614398"/>
          </a:xfrm>
          <a:prstGeom prst="rect">
            <a:avLst/>
          </a:prstGeom>
        </p:spPr>
      </p:pic>
    </p:spTree>
    <p:extLst>
      <p:ext uri="{BB962C8B-B14F-4D97-AF65-F5344CB8AC3E}">
        <p14:creationId xmlns:p14="http://schemas.microsoft.com/office/powerpoint/2010/main" val="1112082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additive="base">
                                        <p:cTn id="7" dur="500" fill="hold"/>
                                        <p:tgtEl>
                                          <p:spTgt spid="109"/>
                                        </p:tgtEl>
                                        <p:attrNameLst>
                                          <p:attrName>ppt_x</p:attrName>
                                        </p:attrNameLst>
                                      </p:cBhvr>
                                      <p:tavLst>
                                        <p:tav tm="0">
                                          <p:val>
                                            <p:strVal val="0-#ppt_w/2"/>
                                          </p:val>
                                        </p:tav>
                                        <p:tav tm="100000">
                                          <p:val>
                                            <p:strVal val="#ppt_x"/>
                                          </p:val>
                                        </p:tav>
                                      </p:tavLst>
                                    </p:anim>
                                    <p:anim calcmode="lin" valueType="num">
                                      <p:cBhvr additive="base">
                                        <p:cTn id="8" dur="500" fill="hold"/>
                                        <p:tgtEl>
                                          <p:spTgt spid="10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06"/>
                                        </p:tgtEl>
                                        <p:attrNameLst>
                                          <p:attrName>style.visibility</p:attrName>
                                        </p:attrNameLst>
                                      </p:cBhvr>
                                      <p:to>
                                        <p:strVal val="visible"/>
                                      </p:to>
                                    </p:set>
                                    <p:anim calcmode="lin" valueType="num">
                                      <p:cBhvr additive="base">
                                        <p:cTn id="11" dur="500" fill="hold"/>
                                        <p:tgtEl>
                                          <p:spTgt spid="106"/>
                                        </p:tgtEl>
                                        <p:attrNameLst>
                                          <p:attrName>ppt_x</p:attrName>
                                        </p:attrNameLst>
                                      </p:cBhvr>
                                      <p:tavLst>
                                        <p:tav tm="0">
                                          <p:val>
                                            <p:strVal val="1+#ppt_w/2"/>
                                          </p:val>
                                        </p:tav>
                                        <p:tav tm="100000">
                                          <p:val>
                                            <p:strVal val="#ppt_x"/>
                                          </p:val>
                                        </p:tav>
                                      </p:tavLst>
                                    </p:anim>
                                    <p:anim calcmode="lin" valueType="num">
                                      <p:cBhvr additive="base">
                                        <p:cTn id="12" dur="500" fill="hold"/>
                                        <p:tgtEl>
                                          <p:spTgt spid="106"/>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1" fill="hold" nodeType="afterEffect">
                                  <p:stCondLst>
                                    <p:cond delay="0"/>
                                  </p:stCondLst>
                                  <p:childTnLst>
                                    <p:set>
                                      <p:cBhvr>
                                        <p:cTn id="15" dur="1" fill="hold">
                                          <p:stCondLst>
                                            <p:cond delay="0"/>
                                          </p:stCondLst>
                                        </p:cTn>
                                        <p:tgtEl>
                                          <p:spTgt spid="107"/>
                                        </p:tgtEl>
                                        <p:attrNameLst>
                                          <p:attrName>style.visibility</p:attrName>
                                        </p:attrNameLst>
                                      </p:cBhvr>
                                      <p:to>
                                        <p:strVal val="visible"/>
                                      </p:to>
                                    </p:set>
                                    <p:anim calcmode="lin" valueType="num">
                                      <p:cBhvr additive="base">
                                        <p:cTn id="16" dur="500" fill="hold"/>
                                        <p:tgtEl>
                                          <p:spTgt spid="107"/>
                                        </p:tgtEl>
                                        <p:attrNameLst>
                                          <p:attrName>ppt_x</p:attrName>
                                        </p:attrNameLst>
                                      </p:cBhvr>
                                      <p:tavLst>
                                        <p:tav tm="0">
                                          <p:val>
                                            <p:strVal val="#ppt_x"/>
                                          </p:val>
                                        </p:tav>
                                        <p:tav tm="100000">
                                          <p:val>
                                            <p:strVal val="#ppt_x"/>
                                          </p:val>
                                        </p:tav>
                                      </p:tavLst>
                                    </p:anim>
                                    <p:anim calcmode="lin" valueType="num">
                                      <p:cBhvr additive="base">
                                        <p:cTn id="17" dur="500" fill="hold"/>
                                        <p:tgtEl>
                                          <p:spTgt spid="107"/>
                                        </p:tgtEl>
                                        <p:attrNameLst>
                                          <p:attrName>ppt_y</p:attrName>
                                        </p:attrNameLst>
                                      </p:cBhvr>
                                      <p:tavLst>
                                        <p:tav tm="0">
                                          <p:val>
                                            <p:strVal val="0-#ppt_h/2"/>
                                          </p:val>
                                        </p:tav>
                                        <p:tav tm="100000">
                                          <p:val>
                                            <p:strVal val="#ppt_y"/>
                                          </p:val>
                                        </p:tav>
                                      </p:tavLst>
                                    </p:anim>
                                  </p:childTnLst>
                                </p:cTn>
                              </p:par>
                              <p:par>
                                <p:cTn id="18" presetID="2" presetClass="entr" presetSubtype="1" fill="hold" nodeType="withEffect">
                                  <p:stCondLst>
                                    <p:cond delay="0"/>
                                  </p:stCondLst>
                                  <p:childTnLst>
                                    <p:set>
                                      <p:cBhvr>
                                        <p:cTn id="19" dur="1" fill="hold">
                                          <p:stCondLst>
                                            <p:cond delay="0"/>
                                          </p:stCondLst>
                                        </p:cTn>
                                        <p:tgtEl>
                                          <p:spTgt spid="163"/>
                                        </p:tgtEl>
                                        <p:attrNameLst>
                                          <p:attrName>style.visibility</p:attrName>
                                        </p:attrNameLst>
                                      </p:cBhvr>
                                      <p:to>
                                        <p:strVal val="visible"/>
                                      </p:to>
                                    </p:set>
                                    <p:anim calcmode="lin" valueType="num">
                                      <p:cBhvr additive="base">
                                        <p:cTn id="20" dur="500" fill="hold"/>
                                        <p:tgtEl>
                                          <p:spTgt spid="163"/>
                                        </p:tgtEl>
                                        <p:attrNameLst>
                                          <p:attrName>ppt_x</p:attrName>
                                        </p:attrNameLst>
                                      </p:cBhvr>
                                      <p:tavLst>
                                        <p:tav tm="0">
                                          <p:val>
                                            <p:strVal val="#ppt_x"/>
                                          </p:val>
                                        </p:tav>
                                        <p:tav tm="100000">
                                          <p:val>
                                            <p:strVal val="#ppt_x"/>
                                          </p:val>
                                        </p:tav>
                                      </p:tavLst>
                                    </p:anim>
                                    <p:anim calcmode="lin" valueType="num">
                                      <p:cBhvr additive="base">
                                        <p:cTn id="21" dur="500" fill="hold"/>
                                        <p:tgtEl>
                                          <p:spTgt spid="163"/>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42" presetClass="entr" presetSubtype="0" fill="hold" nodeType="afterEffect">
                                  <p:stCondLst>
                                    <p:cond delay="0"/>
                                  </p:stCondLst>
                                  <p:childTnLst>
                                    <p:set>
                                      <p:cBhvr>
                                        <p:cTn id="24" dur="1" fill="hold">
                                          <p:stCondLst>
                                            <p:cond delay="0"/>
                                          </p:stCondLst>
                                        </p:cTn>
                                        <p:tgtEl>
                                          <p:spTgt spid="108"/>
                                        </p:tgtEl>
                                        <p:attrNameLst>
                                          <p:attrName>style.visibility</p:attrName>
                                        </p:attrNameLst>
                                      </p:cBhvr>
                                      <p:to>
                                        <p:strVal val="visible"/>
                                      </p:to>
                                    </p:set>
                                    <p:animEffect transition="in" filter="fade">
                                      <p:cBhvr>
                                        <p:cTn id="25" dur="500"/>
                                        <p:tgtEl>
                                          <p:spTgt spid="108"/>
                                        </p:tgtEl>
                                      </p:cBhvr>
                                    </p:animEffect>
                                    <p:anim calcmode="lin" valueType="num">
                                      <p:cBhvr>
                                        <p:cTn id="26" dur="500" fill="hold"/>
                                        <p:tgtEl>
                                          <p:spTgt spid="108"/>
                                        </p:tgtEl>
                                        <p:attrNameLst>
                                          <p:attrName>ppt_x</p:attrName>
                                        </p:attrNameLst>
                                      </p:cBhvr>
                                      <p:tavLst>
                                        <p:tav tm="0">
                                          <p:val>
                                            <p:strVal val="#ppt_x"/>
                                          </p:val>
                                        </p:tav>
                                        <p:tav tm="100000">
                                          <p:val>
                                            <p:strVal val="#ppt_x"/>
                                          </p:val>
                                        </p:tav>
                                      </p:tavLst>
                                    </p:anim>
                                    <p:anim calcmode="lin" valueType="num">
                                      <p:cBhvr>
                                        <p:cTn id="27" dur="500" fill="hold"/>
                                        <p:tgtEl>
                                          <p:spTgt spid="108"/>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fade">
                                      <p:cBhvr>
                                        <p:cTn id="30" dur="500"/>
                                        <p:tgtEl>
                                          <p:spTgt spid="105"/>
                                        </p:tgtEl>
                                      </p:cBhvr>
                                    </p:animEffect>
                                    <p:anim calcmode="lin" valueType="num">
                                      <p:cBhvr>
                                        <p:cTn id="31" dur="500" fill="hold"/>
                                        <p:tgtEl>
                                          <p:spTgt spid="105"/>
                                        </p:tgtEl>
                                        <p:attrNameLst>
                                          <p:attrName>ppt_x</p:attrName>
                                        </p:attrNameLst>
                                      </p:cBhvr>
                                      <p:tavLst>
                                        <p:tav tm="0">
                                          <p:val>
                                            <p:strVal val="#ppt_x"/>
                                          </p:val>
                                        </p:tav>
                                        <p:tav tm="100000">
                                          <p:val>
                                            <p:strVal val="#ppt_x"/>
                                          </p:val>
                                        </p:tav>
                                      </p:tavLst>
                                    </p:anim>
                                    <p:anim calcmode="lin" valueType="num">
                                      <p:cBhvr>
                                        <p:cTn id="32" dur="500" fill="hold"/>
                                        <p:tgtEl>
                                          <p:spTgt spid="105"/>
                                        </p:tgtEl>
                                        <p:attrNameLst>
                                          <p:attrName>ppt_y</p:attrName>
                                        </p:attrNameLst>
                                      </p:cBhvr>
                                      <p:tavLst>
                                        <p:tav tm="0">
                                          <p:val>
                                            <p:strVal val="#ppt_y+.1"/>
                                          </p:val>
                                        </p:tav>
                                        <p:tav tm="100000">
                                          <p:val>
                                            <p:strVal val="#ppt_y"/>
                                          </p:val>
                                        </p:tav>
                                      </p:tavLst>
                                    </p:anim>
                                  </p:childTnLst>
                                </p:cTn>
                              </p:par>
                            </p:childTnLst>
                          </p:cTn>
                        </p:par>
                        <p:par>
                          <p:cTn id="33" fill="hold">
                            <p:stCondLst>
                              <p:cond delay="1500"/>
                            </p:stCondLst>
                            <p:childTnLst>
                              <p:par>
                                <p:cTn id="34" presetID="42" presetClass="entr" presetSubtype="0"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anim calcmode="lin" valueType="num">
                                      <p:cBhvr>
                                        <p:cTn id="37" dur="500" fill="hold"/>
                                        <p:tgtEl>
                                          <p:spTgt spid="6"/>
                                        </p:tgtEl>
                                        <p:attrNameLst>
                                          <p:attrName>ppt_x</p:attrName>
                                        </p:attrNameLst>
                                      </p:cBhvr>
                                      <p:tavLst>
                                        <p:tav tm="0">
                                          <p:val>
                                            <p:strVal val="#ppt_x"/>
                                          </p:val>
                                        </p:tav>
                                        <p:tav tm="100000">
                                          <p:val>
                                            <p:strVal val="#ppt_x"/>
                                          </p:val>
                                        </p:tav>
                                      </p:tavLst>
                                    </p:anim>
                                    <p:anim calcmode="lin" valueType="num">
                                      <p:cBhvr>
                                        <p:cTn id="38" dur="500" fill="hold"/>
                                        <p:tgtEl>
                                          <p:spTgt spid="6"/>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269"/>
                                        </p:tgtEl>
                                        <p:attrNameLst>
                                          <p:attrName>style.visibility</p:attrName>
                                        </p:attrNameLst>
                                      </p:cBhvr>
                                      <p:to>
                                        <p:strVal val="visible"/>
                                      </p:to>
                                    </p:set>
                                    <p:animEffect transition="in" filter="fade">
                                      <p:cBhvr>
                                        <p:cTn id="41" dur="500"/>
                                        <p:tgtEl>
                                          <p:spTgt spid="269"/>
                                        </p:tgtEl>
                                      </p:cBhvr>
                                    </p:animEffect>
                                    <p:anim calcmode="lin" valueType="num">
                                      <p:cBhvr>
                                        <p:cTn id="42" dur="500" fill="hold"/>
                                        <p:tgtEl>
                                          <p:spTgt spid="269"/>
                                        </p:tgtEl>
                                        <p:attrNameLst>
                                          <p:attrName>ppt_x</p:attrName>
                                        </p:attrNameLst>
                                      </p:cBhvr>
                                      <p:tavLst>
                                        <p:tav tm="0">
                                          <p:val>
                                            <p:strVal val="#ppt_x"/>
                                          </p:val>
                                        </p:tav>
                                        <p:tav tm="100000">
                                          <p:val>
                                            <p:strVal val="#ppt_x"/>
                                          </p:val>
                                        </p:tav>
                                      </p:tavLst>
                                    </p:anim>
                                    <p:anim calcmode="lin" valueType="num">
                                      <p:cBhvr>
                                        <p:cTn id="43" dur="500" fill="hold"/>
                                        <p:tgtEl>
                                          <p:spTgt spid="269"/>
                                        </p:tgtEl>
                                        <p:attrNameLst>
                                          <p:attrName>ppt_y</p:attrName>
                                        </p:attrNameLst>
                                      </p:cBhvr>
                                      <p:tavLst>
                                        <p:tav tm="0">
                                          <p:val>
                                            <p:strVal val="#ppt_y+.1"/>
                                          </p:val>
                                        </p:tav>
                                        <p:tav tm="100000">
                                          <p:val>
                                            <p:strVal val="#ppt_y"/>
                                          </p:val>
                                        </p:tav>
                                      </p:tavLst>
                                    </p:anim>
                                  </p:childTnLst>
                                </p:cTn>
                              </p:par>
                            </p:childTnLst>
                          </p:cTn>
                        </p:par>
                        <p:par>
                          <p:cTn id="44" fill="hold">
                            <p:stCondLst>
                              <p:cond delay="2000"/>
                            </p:stCondLst>
                            <p:childTnLst>
                              <p:par>
                                <p:cTn id="45" presetID="42" presetClass="entr" presetSubtype="0" fill="hold"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anim calcmode="lin" valueType="num">
                                      <p:cBhvr>
                                        <p:cTn id="48" dur="500" fill="hold"/>
                                        <p:tgtEl>
                                          <p:spTgt spid="5"/>
                                        </p:tgtEl>
                                        <p:attrNameLst>
                                          <p:attrName>ppt_x</p:attrName>
                                        </p:attrNameLst>
                                      </p:cBhvr>
                                      <p:tavLst>
                                        <p:tav tm="0">
                                          <p:val>
                                            <p:strVal val="#ppt_x"/>
                                          </p:val>
                                        </p:tav>
                                        <p:tav tm="100000">
                                          <p:val>
                                            <p:strVal val="#ppt_x"/>
                                          </p:val>
                                        </p:tav>
                                      </p:tavLst>
                                    </p:anim>
                                    <p:anim calcmode="lin" valueType="num">
                                      <p:cBhvr>
                                        <p:cTn id="49" dur="500" fill="hold"/>
                                        <p:tgtEl>
                                          <p:spTgt spid="5"/>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270"/>
                                        </p:tgtEl>
                                        <p:attrNameLst>
                                          <p:attrName>style.visibility</p:attrName>
                                        </p:attrNameLst>
                                      </p:cBhvr>
                                      <p:to>
                                        <p:strVal val="visible"/>
                                      </p:to>
                                    </p:set>
                                    <p:animEffect transition="in" filter="fade">
                                      <p:cBhvr>
                                        <p:cTn id="52" dur="500"/>
                                        <p:tgtEl>
                                          <p:spTgt spid="270"/>
                                        </p:tgtEl>
                                      </p:cBhvr>
                                    </p:animEffect>
                                    <p:anim calcmode="lin" valueType="num">
                                      <p:cBhvr>
                                        <p:cTn id="53" dur="500" fill="hold"/>
                                        <p:tgtEl>
                                          <p:spTgt spid="270"/>
                                        </p:tgtEl>
                                        <p:attrNameLst>
                                          <p:attrName>ppt_x</p:attrName>
                                        </p:attrNameLst>
                                      </p:cBhvr>
                                      <p:tavLst>
                                        <p:tav tm="0">
                                          <p:val>
                                            <p:strVal val="#ppt_x"/>
                                          </p:val>
                                        </p:tav>
                                        <p:tav tm="100000">
                                          <p:val>
                                            <p:strVal val="#ppt_x"/>
                                          </p:val>
                                        </p:tav>
                                      </p:tavLst>
                                    </p:anim>
                                    <p:anim calcmode="lin" valueType="num">
                                      <p:cBhvr>
                                        <p:cTn id="54" dur="500" fill="hold"/>
                                        <p:tgtEl>
                                          <p:spTgt spid="27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Damask">
  <a:themeElements>
    <a:clrScheme name="Damask">
      <a:dk1>
        <a:sysClr val="windowText" lastClr="000000"/>
      </a:dk1>
      <a:lt1>
        <a:sysClr val="window" lastClr="FFFFFF"/>
      </a:lt1>
      <a:dk2>
        <a:srgbClr val="2A5B7F"/>
      </a:dk2>
      <a:lt2>
        <a:srgbClr val="ABDAFC"/>
      </a:lt2>
      <a:accent1>
        <a:srgbClr val="9EC544"/>
      </a:accent1>
      <a:accent2>
        <a:srgbClr val="50BEA3"/>
      </a:accent2>
      <a:accent3>
        <a:srgbClr val="4A9CCC"/>
      </a:accent3>
      <a:accent4>
        <a:srgbClr val="9A66CA"/>
      </a:accent4>
      <a:accent5>
        <a:srgbClr val="C54F71"/>
      </a:accent5>
      <a:accent6>
        <a:srgbClr val="DE9C3C"/>
      </a:accent6>
      <a:hlink>
        <a:srgbClr val="6BA9DA"/>
      </a:hlink>
      <a:folHlink>
        <a:srgbClr val="A0BCD3"/>
      </a:folHlink>
    </a:clrScheme>
    <a:fontScheme name="Damask">
      <a:majorFont>
        <a:latin typeface="Bookman Old Style" panose="02050604050505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Rockwell" panose="02060603020205020403"/>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amask">
      <a:fillStyleLst>
        <a:solidFill>
          <a:schemeClr val="phClr"/>
        </a:solidFill>
        <a:gradFill rotWithShape="1">
          <a:gsLst>
            <a:gs pos="0">
              <a:schemeClr val="phClr">
                <a:tint val="48000"/>
                <a:satMod val="105000"/>
                <a:lumMod val="110000"/>
              </a:schemeClr>
            </a:gs>
            <a:gs pos="100000">
              <a:schemeClr val="phClr">
                <a:tint val="78000"/>
                <a:satMod val="109000"/>
                <a:lumMod val="100000"/>
              </a:schemeClr>
            </a:gs>
          </a:gsLst>
          <a:lin ang="5400000" scaled="0"/>
        </a:gradFill>
        <a:gradFill rotWithShape="1">
          <a:gsLst>
            <a:gs pos="0">
              <a:schemeClr val="phClr">
                <a:tint val="94000"/>
                <a:satMod val="100000"/>
                <a:lumMod val="104000"/>
              </a:schemeClr>
            </a:gs>
            <a:gs pos="69000">
              <a:schemeClr val="phClr">
                <a:shade val="86000"/>
                <a:satMod val="130000"/>
                <a:lumMod val="102000"/>
              </a:schemeClr>
            </a:gs>
            <a:gs pos="100000">
              <a:schemeClr val="phClr">
                <a:shade val="72000"/>
                <a:satMod val="130000"/>
                <a:lumMod val="100000"/>
              </a:schemeClr>
            </a:gs>
          </a:gsLst>
          <a:lin ang="5400000" scaled="0"/>
        </a:gradFill>
      </a:fillStyleLst>
      <a:lnStyleLst>
        <a:ln w="12700" cap="flat" cmpd="sng" algn="ctr">
          <a:solidFill>
            <a:schemeClr val="phClr"/>
          </a:solidFill>
          <a:prstDash val="solid"/>
        </a:ln>
        <a:ln w="1905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38100" dir="5400000" sy="96000" rotWithShape="0">
              <a:srgbClr val="000000">
                <a:alpha val="54000"/>
              </a:srgbClr>
            </a:outerShdw>
          </a:effectLst>
        </a:effectStyle>
        <a:effectStyle>
          <a:effectLst>
            <a:outerShdw blurRad="76200" dist="38100" dir="5400000" algn="ctr" rotWithShape="0">
              <a:srgbClr val="000000">
                <a:alpha val="76000"/>
              </a:srgbClr>
            </a:outerShdw>
          </a:effectLst>
          <a:scene3d>
            <a:camera prst="orthographicFront">
              <a:rot lat="0" lon="0" rev="0"/>
            </a:camera>
            <a:lightRig rig="balanced" dir="t"/>
          </a:scene3d>
          <a:sp3d prstMaterial="matte">
            <a:bevelT w="25400" h="25400" prst="relaxedInset"/>
          </a:sp3d>
        </a:effectStyle>
      </a:effectStyleLst>
      <a:bgFillStyleLst>
        <a:solidFill>
          <a:schemeClr val="phClr"/>
        </a:solidFill>
        <a:solidFill>
          <a:schemeClr val="phClr">
            <a:tint val="95000"/>
            <a:satMod val="170000"/>
          </a:schemeClr>
        </a:solidFill>
        <a:blipFill rotWithShape="1">
          <a:blip xmlns:r="http://schemas.openxmlformats.org/officeDocument/2006/relationships" r:embed="rId1">
            <a:duotone>
              <a:schemeClr val="phClr">
                <a:shade val="18000"/>
                <a:satMod val="160000"/>
                <a:lumMod val="28000"/>
              </a:schemeClr>
              <a:schemeClr val="phClr">
                <a:tint val="95000"/>
                <a:satMod val="160000"/>
                <a:lumMod val="116000"/>
              </a:schemeClr>
            </a:duotone>
          </a:blip>
          <a:stretch/>
        </a:blipFill>
      </a:bgFillStyleLst>
    </a:fmtScheme>
  </a:themeElements>
  <a:objectDefaults/>
  <a:extraClrSchemeLst/>
  <a:extLst>
    <a:ext uri="{05A4C25C-085E-4340-85A3-A5531E510DB2}">
      <thm15:themeFamily xmlns:thm15="http://schemas.microsoft.com/office/thememl/2012/main" name="Damask" id="{F9A299A0-33D0-4E0F-9F3F-7163E3744208}" vid="{746EEEEA-FB6A-406B-B510-531588D5481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TC104033921[[fn=Damask]]</Template>
  <TotalTime>18155</TotalTime>
  <Words>10047</Words>
  <Application>Microsoft Office PowerPoint</Application>
  <PresentationFormat>On-screen Show (4:3)</PresentationFormat>
  <Paragraphs>537</Paragraphs>
  <Slides>57</Slides>
  <Notes>56</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57</vt:i4>
      </vt:variant>
    </vt:vector>
  </HeadingPairs>
  <TitlesOfParts>
    <vt:vector size="70" baseType="lpstr">
      <vt:lpstr>Arial</vt:lpstr>
      <vt:lpstr>Bookman Old Style</vt:lpstr>
      <vt:lpstr>Bradley Hand ITC</vt:lpstr>
      <vt:lpstr>Calibri</vt:lpstr>
      <vt:lpstr>Georgia</vt:lpstr>
      <vt:lpstr>High Tower Text</vt:lpstr>
      <vt:lpstr>Rockwell</vt:lpstr>
      <vt:lpstr>Rod</vt:lpstr>
      <vt:lpstr>SBL Hebrew</vt:lpstr>
      <vt:lpstr>SPTiberian</vt:lpstr>
      <vt:lpstr>verdana</vt:lpstr>
      <vt:lpstr>Wingdings</vt:lpstr>
      <vt:lpstr>Damask</vt:lpstr>
      <vt:lpstr>Where Young Earth Creationism Gets the Bible Wrong</vt:lpstr>
      <vt:lpstr>“And we must as God’s people stand against the compromise of reinterpreting Genesis to fit in evolution and millions of years, which undermines biblical authority.”</vt:lpstr>
      <vt:lpstr>It is the avowed “Bible believers” that are leading their followers down a broad road of compromise with philosophical amalgams like “The Progressive Creation Theory” or “The Framework Hypothesis.”</vt:lpstr>
      <vt:lpstr>Jesus of the Pharisees:</vt:lpstr>
      <vt:lpstr>Death Before the Fall</vt:lpstr>
      <vt:lpstr>Death Through Sin</vt:lpstr>
      <vt:lpstr>Carnivores</vt:lpstr>
      <vt:lpstr>Carnivores Ate Plants?</vt:lpstr>
      <vt:lpstr>Creation of Carnivores</vt:lpstr>
      <vt:lpstr>Carnivores</vt:lpstr>
      <vt:lpstr>Adam's names for carnivores</vt:lpstr>
      <vt:lpstr>Death is Evil?</vt:lpstr>
      <vt:lpstr>God Approves Killing of Animals</vt:lpstr>
      <vt:lpstr>God Feeds Carnivores</vt:lpstr>
      <vt:lpstr>Young Earth Dogma or Bible?</vt:lpstr>
      <vt:lpstr>No Plant Death?</vt:lpstr>
      <vt:lpstr>Whole Plants were not Eaten</vt:lpstr>
      <vt:lpstr>Plants Aren’t Alive</vt:lpstr>
      <vt:lpstr>Chay</vt:lpstr>
      <vt:lpstr>Trees Die!</vt:lpstr>
      <vt:lpstr>Trees Die!</vt:lpstr>
      <vt:lpstr>Grass Dies!</vt:lpstr>
      <vt:lpstr>Plants Die!</vt:lpstr>
      <vt:lpstr>Plant Death Compared to Human Death</vt:lpstr>
      <vt:lpstr>Plant Death Compared to Human Death</vt:lpstr>
      <vt:lpstr>Plant Death Compared to Human Death</vt:lpstr>
      <vt:lpstr>Young Earth Dogma or Bible?</vt:lpstr>
      <vt:lpstr>Creation Began in 4004 BC?</vt:lpstr>
      <vt:lpstr>Ussher and Genealogies</vt:lpstr>
      <vt:lpstr>1,000 Generations = 4,000 Years?</vt:lpstr>
      <vt:lpstr>Young Earth Dogma or Bible?</vt:lpstr>
      <vt:lpstr>24 Hour Days?</vt:lpstr>
      <vt:lpstr>Creation Day 3</vt:lpstr>
      <vt:lpstr>Creation Day 3</vt:lpstr>
      <vt:lpstr>Creation Day 6</vt:lpstr>
      <vt:lpstr>Genesis 2</vt:lpstr>
      <vt:lpstr>God Planted a Garden</vt:lpstr>
      <vt:lpstr>Genesis 2</vt:lpstr>
      <vt:lpstr>Genesis 2</vt:lpstr>
      <vt:lpstr>AiG Day 6 Timeline</vt:lpstr>
      <vt:lpstr>Day 7</vt:lpstr>
      <vt:lpstr>Young Earth Dogma or Bible?</vt:lpstr>
      <vt:lpstr>The Garden of Eden</vt:lpstr>
      <vt:lpstr>Adam Created Immortal?</vt:lpstr>
      <vt:lpstr>Where was Eden?</vt:lpstr>
      <vt:lpstr>Where was Eden?</vt:lpstr>
      <vt:lpstr>Why YEC “Don’t Know” Where Eden Was?</vt:lpstr>
      <vt:lpstr>Young Earth Dogma or Bible?</vt:lpstr>
      <vt:lpstr>The Flood</vt:lpstr>
      <vt:lpstr>Global Flood?</vt:lpstr>
      <vt:lpstr>Psalm 104: Creation or Flood?</vt:lpstr>
      <vt:lpstr>Psalm 104: Creation or Flood?</vt:lpstr>
      <vt:lpstr>'erets = Planet Earth?</vt:lpstr>
      <vt:lpstr>Erets in the Genesis Flood Text</vt:lpstr>
      <vt:lpstr>Local Flood from Genesis</vt:lpstr>
      <vt:lpstr>Young Earth Dogma or Bible?</vt:lpstr>
      <vt:lpstr>Jesus Was a YEC?</vt:lpstr>
    </vt:vector>
  </TitlesOfParts>
  <Company>CSMC</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Richard Deem</dc:creator>
  <cp:lastModifiedBy>Richard Deem</cp:lastModifiedBy>
  <cp:revision>366</cp:revision>
  <dcterms:created xsi:type="dcterms:W3CDTF">2013-10-08T01:10:42Z</dcterms:created>
  <dcterms:modified xsi:type="dcterms:W3CDTF">2013-12-01T23:12:08Z</dcterms:modified>
</cp:coreProperties>
</file>